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2" r:id="rId7"/>
    <p:sldId id="259" r:id="rId8"/>
    <p:sldId id="258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68" r:id="rId18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00"/>
    <a:srgbClr val="07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>
      <p:cViewPr varScale="1">
        <p:scale>
          <a:sx n="105" d="100"/>
          <a:sy n="105" d="100"/>
        </p:scale>
        <p:origin x="120" y="2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336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hima011\AppData\Local\Microsoft\Windows\INetCache\Content.Outlook\UYN89I1U\F&#228;cherChart-STATFOR%202002%20bis%202021%20V0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e\Arbeit\FABEC\Studien\Forecast%20Quality\ANSP\Database_STATFOR_0.5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e\Arbeit\FABEC\Studien\Forecast%20Quality\ANSP\Database_STATFOR_0.5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e\Arbeit\FABEC\Studien\Volatility\Volatility_2019\Volatilility_FAB_ANSP_01_ts&#223;704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kumente\Arbeit\FABEC\Studien\Volatility\Volatility_DayNight_0.26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D:\Arbeit\FABEC\Studien\Volatility\EBG\VGL_Unit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D:\Dokumente\FABEC\Studien\Volatility\ACC\Database_ACC_0.2_ts300822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D:\Dokumente\FABEC\Studien\Volatility\ACC\Database_ACC_0.2_ts3008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2266713003776"/>
          <c:y val="6.6542546362911806E-2"/>
          <c:w val="0.8842278273221672"/>
          <c:h val="0.71006915656141512"/>
        </c:manualLayout>
      </c:layout>
      <c:lineChart>
        <c:grouping val="standard"/>
        <c:varyColors val="0"/>
        <c:ser>
          <c:idx val="0"/>
          <c:order val="0"/>
          <c:tx>
            <c:strRef>
              <c:f>'Daten (Base) (Y bis Y+6)'!$B$11</c:f>
              <c:strCache>
                <c:ptCount val="1"/>
                <c:pt idx="0">
                  <c:v>Feb/02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Y+6)'!$L$11:$AI$11</c:f>
              <c:numCache>
                <c:formatCode>#,##0</c:formatCode>
                <c:ptCount val="24"/>
                <c:pt idx="0">
                  <c:v>2528000</c:v>
                </c:pt>
                <c:pt idx="1">
                  <c:v>2639000</c:v>
                </c:pt>
                <c:pt idx="2">
                  <c:v>2760000</c:v>
                </c:pt>
                <c:pt idx="3">
                  <c:v>2846000</c:v>
                </c:pt>
                <c:pt idx="4">
                  <c:v>2937000</c:v>
                </c:pt>
                <c:pt idx="5">
                  <c:v>3037000</c:v>
                </c:pt>
                <c:pt idx="6">
                  <c:v>3142000</c:v>
                </c:pt>
                <c:pt idx="7">
                  <c:v>3235000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FC-4915-A857-6A41B2C40B8F}"/>
            </c:ext>
          </c:extLst>
        </c:ser>
        <c:ser>
          <c:idx val="1"/>
          <c:order val="1"/>
          <c:tx>
            <c:strRef>
              <c:f>'Daten (Base) (Y bis Y+6)'!$B$12</c:f>
              <c:strCache>
                <c:ptCount val="1"/>
                <c:pt idx="0">
                  <c:v>Feb/03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Y+6)'!$L$12:$AI$12</c:f>
              <c:numCache>
                <c:formatCode>#,##0</c:formatCode>
                <c:ptCount val="24"/>
                <c:pt idx="0">
                  <c:v>2528825</c:v>
                </c:pt>
                <c:pt idx="1">
                  <c:v>2524000</c:v>
                </c:pt>
                <c:pt idx="2">
                  <c:v>2628000</c:v>
                </c:pt>
                <c:pt idx="3">
                  <c:v>2728000</c:v>
                </c:pt>
                <c:pt idx="4">
                  <c:v>2843000</c:v>
                </c:pt>
                <c:pt idx="5">
                  <c:v>2944000</c:v>
                </c:pt>
                <c:pt idx="6">
                  <c:v>3055000</c:v>
                </c:pt>
                <c:pt idx="7">
                  <c:v>3167000</c:v>
                </c:pt>
                <c:pt idx="8">
                  <c:v>3277000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FC-4915-A857-6A41B2C40B8F}"/>
            </c:ext>
          </c:extLst>
        </c:ser>
        <c:ser>
          <c:idx val="2"/>
          <c:order val="2"/>
          <c:tx>
            <c:strRef>
              <c:f>'Daten (Base) (Y bis Y+6)'!$B$13</c:f>
              <c:strCache>
                <c:ptCount val="1"/>
                <c:pt idx="0">
                  <c:v>Feb/04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Y+6)'!$L$13:$AI$13</c:f>
              <c:numCache>
                <c:formatCode>General</c:formatCode>
                <c:ptCount val="24"/>
                <c:pt idx="2" formatCode="#,##0">
                  <c:v>2623000</c:v>
                </c:pt>
                <c:pt idx="3" formatCode="#,##0">
                  <c:v>2706000</c:v>
                </c:pt>
                <c:pt idx="4" formatCode="#,##0">
                  <c:v>2773000</c:v>
                </c:pt>
                <c:pt idx="5" formatCode="#,##0">
                  <c:v>2867000</c:v>
                </c:pt>
                <c:pt idx="6" formatCode="#,##0">
                  <c:v>2950000</c:v>
                </c:pt>
                <c:pt idx="7" formatCode="#,##0">
                  <c:v>3029000</c:v>
                </c:pt>
                <c:pt idx="8" formatCode="#,##0">
                  <c:v>3119000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FC-4915-A857-6A41B2C40B8F}"/>
            </c:ext>
          </c:extLst>
        </c:ser>
        <c:ser>
          <c:idx val="3"/>
          <c:order val="3"/>
          <c:tx>
            <c:strRef>
              <c:f>'Daten (Base) (Y bis Y+6)'!$B$14</c:f>
              <c:strCache>
                <c:ptCount val="1"/>
                <c:pt idx="0">
                  <c:v>Feb/05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Y+6)'!$L$14:$AI$14</c:f>
              <c:numCache>
                <c:formatCode>General</c:formatCode>
                <c:ptCount val="24"/>
                <c:pt idx="3" formatCode="#,##0">
                  <c:v>2833000</c:v>
                </c:pt>
                <c:pt idx="4" formatCode="#,##0">
                  <c:v>2930000</c:v>
                </c:pt>
                <c:pt idx="5" formatCode="#,##0">
                  <c:v>3014000</c:v>
                </c:pt>
                <c:pt idx="6" formatCode="#,##0">
                  <c:v>3093000</c:v>
                </c:pt>
                <c:pt idx="7" formatCode="#,##0">
                  <c:v>3168000</c:v>
                </c:pt>
                <c:pt idx="8" formatCode="#,##0">
                  <c:v>3292000</c:v>
                </c:pt>
                <c:pt idx="9" formatCode="#,##0">
                  <c:v>3394000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FC-4915-A857-6A41B2C40B8F}"/>
            </c:ext>
          </c:extLst>
        </c:ser>
        <c:ser>
          <c:idx val="4"/>
          <c:order val="4"/>
          <c:tx>
            <c:strRef>
              <c:f>'Daten (Base) (Y bis Y+6)'!$B$15</c:f>
              <c:strCache>
                <c:ptCount val="1"/>
                <c:pt idx="0">
                  <c:v>Feb/06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Y+6)'!$L$15:$AI$15</c:f>
              <c:numCache>
                <c:formatCode>General</c:formatCode>
                <c:ptCount val="24"/>
                <c:pt idx="4" formatCode="#,##0">
                  <c:v>2950000</c:v>
                </c:pt>
                <c:pt idx="5" formatCode="#,##0">
                  <c:v>3045000</c:v>
                </c:pt>
                <c:pt idx="6" formatCode="#,##0">
                  <c:v>3129000</c:v>
                </c:pt>
                <c:pt idx="7" formatCode="#,##0">
                  <c:v>3230000</c:v>
                </c:pt>
                <c:pt idx="8" formatCode="#,##0">
                  <c:v>3353000</c:v>
                </c:pt>
                <c:pt idx="9" formatCode="#,##0">
                  <c:v>3456000</c:v>
                </c:pt>
                <c:pt idx="10" formatCode="#,##0">
                  <c:v>3562000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5FC-4915-A857-6A41B2C40B8F}"/>
            </c:ext>
          </c:extLst>
        </c:ser>
        <c:ser>
          <c:idx val="5"/>
          <c:order val="5"/>
          <c:tx>
            <c:strRef>
              <c:f>'Daten (Base) (Y bis Y+6)'!$B$16</c:f>
              <c:strCache>
                <c:ptCount val="1"/>
                <c:pt idx="0">
                  <c:v>Feb/07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Y+6)'!$L$16:$AI$16</c:f>
              <c:numCache>
                <c:formatCode>General</c:formatCode>
                <c:ptCount val="24"/>
                <c:pt idx="5" formatCode="#,##0">
                  <c:v>3077000</c:v>
                </c:pt>
                <c:pt idx="6" formatCode="#,##0">
                  <c:v>3181000</c:v>
                </c:pt>
                <c:pt idx="7" formatCode="#,##0">
                  <c:v>3283000</c:v>
                </c:pt>
                <c:pt idx="8" formatCode="#,##0">
                  <c:v>3378000</c:v>
                </c:pt>
                <c:pt idx="9" formatCode="#,##0">
                  <c:v>3515000</c:v>
                </c:pt>
                <c:pt idx="10" formatCode="#,##0">
                  <c:v>3628000</c:v>
                </c:pt>
                <c:pt idx="11" formatCode="#,##0">
                  <c:v>3740000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5FC-4915-A857-6A41B2C40B8F}"/>
            </c:ext>
          </c:extLst>
        </c:ser>
        <c:ser>
          <c:idx val="6"/>
          <c:order val="6"/>
          <c:tx>
            <c:strRef>
              <c:f>'Daten (Base) (Y bis Y+6)'!$B$17</c:f>
              <c:strCache>
                <c:ptCount val="1"/>
                <c:pt idx="0">
                  <c:v>Feb/08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Y+6)'!$L$17:$AI$17</c:f>
              <c:numCache>
                <c:formatCode>General</c:formatCode>
                <c:ptCount val="24"/>
                <c:pt idx="6" formatCode="#,##0">
                  <c:v>3227000</c:v>
                </c:pt>
                <c:pt idx="7" formatCode="#,##0">
                  <c:v>3361000</c:v>
                </c:pt>
                <c:pt idx="8" formatCode="#,##0">
                  <c:v>3481000</c:v>
                </c:pt>
                <c:pt idx="9" formatCode="#,##0">
                  <c:v>3588000</c:v>
                </c:pt>
                <c:pt idx="10" formatCode="#,##0">
                  <c:v>3750000</c:v>
                </c:pt>
                <c:pt idx="11" formatCode="#,##0">
                  <c:v>3865000</c:v>
                </c:pt>
                <c:pt idx="12" formatCode="#,##0">
                  <c:v>3977000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5FC-4915-A857-6A41B2C40B8F}"/>
            </c:ext>
          </c:extLst>
        </c:ser>
        <c:ser>
          <c:idx val="7"/>
          <c:order val="7"/>
          <c:tx>
            <c:strRef>
              <c:f>'Daten (Base) (Y bis Y+6)'!$B$18</c:f>
              <c:strCache>
                <c:ptCount val="1"/>
                <c:pt idx="0">
                  <c:v>Feb/09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Y+6)'!$L$18:$AI$18</c:f>
              <c:numCache>
                <c:formatCode>General</c:formatCode>
                <c:ptCount val="24"/>
                <c:pt idx="7" formatCode="#,##0">
                  <c:v>2994000</c:v>
                </c:pt>
                <c:pt idx="8" formatCode="#,##0">
                  <c:v>3045000</c:v>
                </c:pt>
                <c:pt idx="9" formatCode="#,##0">
                  <c:v>3149000</c:v>
                </c:pt>
                <c:pt idx="10" formatCode="#,##0">
                  <c:v>3281000</c:v>
                </c:pt>
                <c:pt idx="11" formatCode="#,##0">
                  <c:v>3381000</c:v>
                </c:pt>
                <c:pt idx="12" formatCode="#,##0">
                  <c:v>3494000</c:v>
                </c:pt>
                <c:pt idx="13" formatCode="#,##0">
                  <c:v>3605000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5FC-4915-A857-6A41B2C40B8F}"/>
            </c:ext>
          </c:extLst>
        </c:ser>
        <c:ser>
          <c:idx val="8"/>
          <c:order val="8"/>
          <c:tx>
            <c:strRef>
              <c:f>'Daten (Base) (Y bis Y+6)'!$B$19</c:f>
              <c:strCache>
                <c:ptCount val="1"/>
                <c:pt idx="0">
                  <c:v>Sep/09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Y+6)'!$L$19:$AI$19</c:f>
              <c:numCache>
                <c:formatCode>General</c:formatCode>
                <c:ptCount val="24"/>
                <c:pt idx="7" formatCode="#,##0">
                  <c:v>2931000</c:v>
                </c:pt>
                <c:pt idx="8" formatCode="#,##0">
                  <c:v>3002000</c:v>
                </c:pt>
                <c:pt idx="9" formatCode="#,##0">
                  <c:v>3101000</c:v>
                </c:pt>
                <c:pt idx="10" formatCode="#,##0">
                  <c:v>3248000</c:v>
                </c:pt>
                <c:pt idx="11" formatCode="#,##0">
                  <c:v>3356000</c:v>
                </c:pt>
                <c:pt idx="12" formatCode="#,##0">
                  <c:v>3468000</c:v>
                </c:pt>
                <c:pt idx="13" formatCode="#,##0">
                  <c:v>3579000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5FC-4915-A857-6A41B2C40B8F}"/>
            </c:ext>
          </c:extLst>
        </c:ser>
        <c:ser>
          <c:idx val="9"/>
          <c:order val="9"/>
          <c:tx>
            <c:strRef>
              <c:f>'Daten (Base) (Y bis Y+6)'!$B$20</c:f>
              <c:strCache>
                <c:ptCount val="1"/>
                <c:pt idx="0">
                  <c:v>Feb/10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Y+6)'!$L$20:$AI$20</c:f>
              <c:numCache>
                <c:formatCode>General</c:formatCode>
                <c:ptCount val="24"/>
                <c:pt idx="8" formatCode="#,##0">
                  <c:v>2962000</c:v>
                </c:pt>
                <c:pt idx="9" formatCode="#,##0">
                  <c:v>3060000</c:v>
                </c:pt>
                <c:pt idx="10" formatCode="#,##0">
                  <c:v>3166000</c:v>
                </c:pt>
                <c:pt idx="11" formatCode="#,##0">
                  <c:v>3257000</c:v>
                </c:pt>
                <c:pt idx="12" formatCode="#,##0">
                  <c:v>3357000</c:v>
                </c:pt>
                <c:pt idx="13" formatCode="#,##0">
                  <c:v>3454000</c:v>
                </c:pt>
                <c:pt idx="14" formatCode="#,##0">
                  <c:v>3551000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5FC-4915-A857-6A41B2C40B8F}"/>
            </c:ext>
          </c:extLst>
        </c:ser>
        <c:ser>
          <c:idx val="10"/>
          <c:order val="10"/>
          <c:tx>
            <c:strRef>
              <c:f>'Daten (Base) (Y bis Y+6)'!$B$21</c:f>
              <c:strCache>
                <c:ptCount val="1"/>
                <c:pt idx="0">
                  <c:v>Sep/10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Y+6)'!$L$21:$AI$21</c:f>
              <c:numCache>
                <c:formatCode>General</c:formatCode>
                <c:ptCount val="24"/>
                <c:pt idx="8" formatCode="#,##0">
                  <c:v>2988000</c:v>
                </c:pt>
                <c:pt idx="9" formatCode="#,##0">
                  <c:v>3152000</c:v>
                </c:pt>
                <c:pt idx="10" formatCode="#,##0">
                  <c:v>3241000</c:v>
                </c:pt>
                <c:pt idx="11" formatCode="#,##0">
                  <c:v>3326000</c:v>
                </c:pt>
                <c:pt idx="12" formatCode="#,##0">
                  <c:v>3420000</c:v>
                </c:pt>
                <c:pt idx="13" formatCode="#,##0">
                  <c:v>3513000</c:v>
                </c:pt>
                <c:pt idx="14" formatCode="#,##0">
                  <c:v>3607000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5FC-4915-A857-6A41B2C40B8F}"/>
            </c:ext>
          </c:extLst>
        </c:ser>
        <c:ser>
          <c:idx val="11"/>
          <c:order val="11"/>
          <c:tx>
            <c:strRef>
              <c:f>'Daten (Base) (Y bis Y+6)'!$B$22</c:f>
              <c:strCache>
                <c:ptCount val="1"/>
                <c:pt idx="0">
                  <c:v>Feb/11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Y+6)'!$L$22:$AI$22</c:f>
              <c:numCache>
                <c:formatCode>General</c:formatCode>
                <c:ptCount val="24"/>
                <c:pt idx="9" formatCode="#,##0">
                  <c:v>3124000</c:v>
                </c:pt>
                <c:pt idx="10" formatCode="#,##0">
                  <c:v>3240000</c:v>
                </c:pt>
                <c:pt idx="11" formatCode="#,##0">
                  <c:v>3313000</c:v>
                </c:pt>
                <c:pt idx="12" formatCode="#,##0">
                  <c:v>3397000</c:v>
                </c:pt>
                <c:pt idx="13" formatCode="#,##0">
                  <c:v>3481000</c:v>
                </c:pt>
                <c:pt idx="14" formatCode="#,##0">
                  <c:v>3568000</c:v>
                </c:pt>
                <c:pt idx="15" formatCode="#,##0">
                  <c:v>3638000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5FC-4915-A857-6A41B2C40B8F}"/>
            </c:ext>
          </c:extLst>
        </c:ser>
        <c:ser>
          <c:idx val="12"/>
          <c:order val="12"/>
          <c:tx>
            <c:strRef>
              <c:f>'Daten (Base) (Y bis Y+6)'!$B$23</c:f>
              <c:strCache>
                <c:ptCount val="1"/>
                <c:pt idx="0">
                  <c:v>Sep/11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Y+6)'!$L$23:$AI$23</c:f>
              <c:numCache>
                <c:formatCode>General</c:formatCode>
                <c:ptCount val="24"/>
                <c:pt idx="9" formatCode="#,##0">
                  <c:v>3107000</c:v>
                </c:pt>
                <c:pt idx="10" formatCode="#,##0">
                  <c:v>3185000</c:v>
                </c:pt>
                <c:pt idx="11" formatCode="#,##0">
                  <c:v>3262000</c:v>
                </c:pt>
                <c:pt idx="12" formatCode="#,##0">
                  <c:v>3344000</c:v>
                </c:pt>
                <c:pt idx="13" formatCode="#,##0">
                  <c:v>3427000</c:v>
                </c:pt>
                <c:pt idx="14" formatCode="#,##0">
                  <c:v>3513000</c:v>
                </c:pt>
                <c:pt idx="15" formatCode="#,##0">
                  <c:v>3582000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5FC-4915-A857-6A41B2C40B8F}"/>
            </c:ext>
          </c:extLst>
        </c:ser>
        <c:ser>
          <c:idx val="13"/>
          <c:order val="13"/>
          <c:tx>
            <c:strRef>
              <c:f>'Daten (Base) (Y bis Y+6)'!$B$24</c:f>
              <c:strCache>
                <c:ptCount val="1"/>
                <c:pt idx="0">
                  <c:v>Feb/12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Y+6)'!$L$24:$AI$24</c:f>
              <c:numCache>
                <c:formatCode>General</c:formatCode>
                <c:ptCount val="24"/>
                <c:pt idx="10" formatCode="#,##0">
                  <c:v>3041000</c:v>
                </c:pt>
                <c:pt idx="11" formatCode="#,##0">
                  <c:v>3082000</c:v>
                </c:pt>
                <c:pt idx="12" formatCode="#,##0">
                  <c:v>3167000</c:v>
                </c:pt>
                <c:pt idx="13" formatCode="#,##0">
                  <c:v>3255000</c:v>
                </c:pt>
                <c:pt idx="14" formatCode="#,##0">
                  <c:v>3344000</c:v>
                </c:pt>
                <c:pt idx="15" formatCode="#,##0">
                  <c:v>3419000</c:v>
                </c:pt>
                <c:pt idx="16" formatCode="#,##0">
                  <c:v>3501000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15FC-4915-A857-6A41B2C40B8F}"/>
            </c:ext>
          </c:extLst>
        </c:ser>
        <c:ser>
          <c:idx val="14"/>
          <c:order val="14"/>
          <c:tx>
            <c:strRef>
              <c:f>'Daten (Base) (Y bis Y+6)'!$B$25</c:f>
              <c:strCache>
                <c:ptCount val="1"/>
                <c:pt idx="0">
                  <c:v>Sep/12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Y+6)'!$L$25:$AI$25</c:f>
              <c:numCache>
                <c:formatCode>General</c:formatCode>
                <c:ptCount val="24"/>
                <c:pt idx="10" formatCode="#,##0">
                  <c:v>3046000</c:v>
                </c:pt>
                <c:pt idx="11" formatCode="#,##0">
                  <c:v>3055000</c:v>
                </c:pt>
                <c:pt idx="12" formatCode="#,##0">
                  <c:v>3141000</c:v>
                </c:pt>
                <c:pt idx="13" formatCode="#,##0">
                  <c:v>3229000</c:v>
                </c:pt>
                <c:pt idx="14" formatCode="#,##0">
                  <c:v>3325000</c:v>
                </c:pt>
                <c:pt idx="15" formatCode="#,##0">
                  <c:v>3403000</c:v>
                </c:pt>
                <c:pt idx="16" formatCode="#,##0">
                  <c:v>3486000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5FC-4915-A857-6A41B2C40B8F}"/>
            </c:ext>
          </c:extLst>
        </c:ser>
        <c:ser>
          <c:idx val="15"/>
          <c:order val="15"/>
          <c:tx>
            <c:strRef>
              <c:f>'Daten (Base) (Y bis Y+6)'!$B$26</c:f>
              <c:strCache>
                <c:ptCount val="1"/>
                <c:pt idx="0">
                  <c:v>Feb/13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Y+6)'!$L$26:$AI$26</c:f>
              <c:numCache>
                <c:formatCode>General</c:formatCode>
                <c:ptCount val="24"/>
                <c:pt idx="11" formatCode="#,##0">
                  <c:v>2965000</c:v>
                </c:pt>
                <c:pt idx="12" formatCode="#,##0">
                  <c:v>3051000</c:v>
                </c:pt>
                <c:pt idx="13" formatCode="#,##0">
                  <c:v>3136000</c:v>
                </c:pt>
                <c:pt idx="14" formatCode="#,##0">
                  <c:v>3233000</c:v>
                </c:pt>
                <c:pt idx="15" formatCode="#,##0">
                  <c:v>3311000</c:v>
                </c:pt>
                <c:pt idx="16" formatCode="#,##0">
                  <c:v>3395000</c:v>
                </c:pt>
                <c:pt idx="17" formatCode="#,##0">
                  <c:v>3477000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5FC-4915-A857-6A41B2C40B8F}"/>
            </c:ext>
          </c:extLst>
        </c:ser>
        <c:ser>
          <c:idx val="16"/>
          <c:order val="16"/>
          <c:tx>
            <c:strRef>
              <c:f>'Daten (Base) (Y bis Y+6)'!$B$27</c:f>
              <c:strCache>
                <c:ptCount val="1"/>
                <c:pt idx="0">
                  <c:v>Sep/13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Y+6)'!$L$27:$AI$27</c:f>
              <c:numCache>
                <c:formatCode>General</c:formatCode>
                <c:ptCount val="24"/>
                <c:pt idx="11" formatCode="#,##0">
                  <c:v>3001000</c:v>
                </c:pt>
                <c:pt idx="12" formatCode="#,##0">
                  <c:v>3053000</c:v>
                </c:pt>
                <c:pt idx="13" formatCode="#,##0">
                  <c:v>3128000</c:v>
                </c:pt>
                <c:pt idx="14" formatCode="#,##0">
                  <c:v>3207000</c:v>
                </c:pt>
                <c:pt idx="15" formatCode="#,##0">
                  <c:v>3272000</c:v>
                </c:pt>
                <c:pt idx="16" formatCode="#,##0">
                  <c:v>3345000</c:v>
                </c:pt>
                <c:pt idx="17" formatCode="#,##0">
                  <c:v>3418000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5FC-4915-A857-6A41B2C40B8F}"/>
            </c:ext>
          </c:extLst>
        </c:ser>
        <c:ser>
          <c:idx val="17"/>
          <c:order val="17"/>
          <c:tx>
            <c:strRef>
              <c:f>'Daten (Base) (Y bis Y+6)'!$B$28</c:f>
              <c:strCache>
                <c:ptCount val="1"/>
                <c:pt idx="0">
                  <c:v>Feb/14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Y+6)'!$L$28:$AI$28</c:f>
              <c:numCache>
                <c:formatCode>General</c:formatCode>
                <c:ptCount val="24"/>
                <c:pt idx="12" formatCode="#,##0">
                  <c:v>2989000</c:v>
                </c:pt>
                <c:pt idx="13" formatCode="#,##0">
                  <c:v>3056000</c:v>
                </c:pt>
                <c:pt idx="14" formatCode="#,##0">
                  <c:v>3131000</c:v>
                </c:pt>
                <c:pt idx="15" formatCode="#,##0">
                  <c:v>3192000</c:v>
                </c:pt>
                <c:pt idx="16" formatCode="#,##0">
                  <c:v>3254000</c:v>
                </c:pt>
                <c:pt idx="17" formatCode="#,##0">
                  <c:v>3323000</c:v>
                </c:pt>
                <c:pt idx="18" formatCode="#,##0">
                  <c:v>3401000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5FC-4915-A857-6A41B2C40B8F}"/>
            </c:ext>
          </c:extLst>
        </c:ser>
        <c:ser>
          <c:idx val="18"/>
          <c:order val="18"/>
          <c:tx>
            <c:strRef>
              <c:f>'Daten (Base) (Y bis Y+6)'!$B$29</c:f>
              <c:strCache>
                <c:ptCount val="1"/>
                <c:pt idx="0">
                  <c:v>Sep/14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Y+6)'!$L$29:$AI$29</c:f>
              <c:numCache>
                <c:formatCode>General</c:formatCode>
                <c:ptCount val="24"/>
                <c:pt idx="12" formatCode="#,##0">
                  <c:v>3041000</c:v>
                </c:pt>
                <c:pt idx="13" formatCode="#,##0">
                  <c:v>3121000</c:v>
                </c:pt>
                <c:pt idx="14" formatCode="#,##0">
                  <c:v>3197000</c:v>
                </c:pt>
                <c:pt idx="15" formatCode="#,##0">
                  <c:v>3248000</c:v>
                </c:pt>
                <c:pt idx="16" formatCode="#,##0">
                  <c:v>3309000</c:v>
                </c:pt>
                <c:pt idx="17" formatCode="#,##0">
                  <c:v>3378000</c:v>
                </c:pt>
                <c:pt idx="18" formatCode="#,##0">
                  <c:v>3456000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5FC-4915-A857-6A41B2C40B8F}"/>
            </c:ext>
          </c:extLst>
        </c:ser>
        <c:ser>
          <c:idx val="19"/>
          <c:order val="19"/>
          <c:tx>
            <c:strRef>
              <c:f>'Daten (Base) (Y bis Y+6)'!$B$30</c:f>
              <c:strCache>
                <c:ptCount val="1"/>
                <c:pt idx="0">
                  <c:v>Feb/15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Y+6)'!$L$30:$AI$30</c:f>
              <c:numCache>
                <c:formatCode>General</c:formatCode>
                <c:ptCount val="24"/>
                <c:pt idx="13" formatCode="#,##0">
                  <c:v>3059000</c:v>
                </c:pt>
                <c:pt idx="14" formatCode="#,##0">
                  <c:v>3142000</c:v>
                </c:pt>
                <c:pt idx="15" formatCode="#,##0">
                  <c:v>3208000</c:v>
                </c:pt>
                <c:pt idx="16" formatCode="#,##0">
                  <c:v>3274000</c:v>
                </c:pt>
                <c:pt idx="17" formatCode="#,##0">
                  <c:v>3338000</c:v>
                </c:pt>
                <c:pt idx="18" formatCode="#,##0">
                  <c:v>3412000</c:v>
                </c:pt>
                <c:pt idx="19" formatCode="#,##0">
                  <c:v>3459000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15FC-4915-A857-6A41B2C40B8F}"/>
            </c:ext>
          </c:extLst>
        </c:ser>
        <c:ser>
          <c:idx val="20"/>
          <c:order val="20"/>
          <c:tx>
            <c:strRef>
              <c:f>'Daten (Base) (Y bis Y+6)'!$B$31</c:f>
              <c:strCache>
                <c:ptCount val="1"/>
                <c:pt idx="0">
                  <c:v>Sep/15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Y+6)'!$L$31:$AI$31</c:f>
              <c:numCache>
                <c:formatCode>General</c:formatCode>
                <c:ptCount val="24"/>
                <c:pt idx="13" formatCode="#,##0">
                  <c:v>3070000</c:v>
                </c:pt>
                <c:pt idx="14" formatCode="#,##0">
                  <c:v>3150000</c:v>
                </c:pt>
                <c:pt idx="15" formatCode="#,##0">
                  <c:v>3214000</c:v>
                </c:pt>
                <c:pt idx="16" formatCode="#,##0">
                  <c:v>3275000</c:v>
                </c:pt>
                <c:pt idx="17" formatCode="#,##0">
                  <c:v>3333000</c:v>
                </c:pt>
                <c:pt idx="18" formatCode="#,##0">
                  <c:v>3404000</c:v>
                </c:pt>
                <c:pt idx="19" formatCode="#,##0">
                  <c:v>3449000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5FC-4915-A857-6A41B2C40B8F}"/>
            </c:ext>
          </c:extLst>
        </c:ser>
        <c:ser>
          <c:idx val="21"/>
          <c:order val="21"/>
          <c:tx>
            <c:strRef>
              <c:f>'Daten (Base) (Y bis Y+6)'!$B$32</c:f>
              <c:strCache>
                <c:ptCount val="1"/>
                <c:pt idx="0">
                  <c:v>Feb/16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Y+6)'!$L$32:$AI$32</c:f>
              <c:numCache>
                <c:formatCode>General</c:formatCode>
                <c:ptCount val="24"/>
                <c:pt idx="14" formatCode="#,##0">
                  <c:v>3163000</c:v>
                </c:pt>
                <c:pt idx="15" formatCode="#,##0">
                  <c:v>3226000</c:v>
                </c:pt>
                <c:pt idx="16" formatCode="#,##0">
                  <c:v>3280000</c:v>
                </c:pt>
                <c:pt idx="17" formatCode="#,##0">
                  <c:v>3342000</c:v>
                </c:pt>
                <c:pt idx="18" formatCode="#,##0">
                  <c:v>3416000</c:v>
                </c:pt>
                <c:pt idx="19" formatCode="#,##0">
                  <c:v>3471000</c:v>
                </c:pt>
                <c:pt idx="20" formatCode="#,##0">
                  <c:v>3534000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5FC-4915-A857-6A41B2C40B8F}"/>
            </c:ext>
          </c:extLst>
        </c:ser>
        <c:ser>
          <c:idx val="22"/>
          <c:order val="22"/>
          <c:tx>
            <c:strRef>
              <c:f>'Daten (Base) (Y bis Y+6)'!$B$33</c:f>
              <c:strCache>
                <c:ptCount val="1"/>
                <c:pt idx="0">
                  <c:v>Sep/16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Y+6)'!$L$33:$AI$33</c:f>
              <c:numCache>
                <c:formatCode>General</c:formatCode>
                <c:ptCount val="24"/>
                <c:pt idx="14" formatCode="#,##0">
                  <c:v>3142000</c:v>
                </c:pt>
                <c:pt idx="15" formatCode="#,##0">
                  <c:v>3200000</c:v>
                </c:pt>
                <c:pt idx="16" formatCode="#,##0">
                  <c:v>3254000</c:v>
                </c:pt>
                <c:pt idx="17" formatCode="#,##0">
                  <c:v>3297000</c:v>
                </c:pt>
                <c:pt idx="18" formatCode="#,##0">
                  <c:v>3364000</c:v>
                </c:pt>
                <c:pt idx="19" formatCode="#,##0">
                  <c:v>3416000</c:v>
                </c:pt>
                <c:pt idx="20" formatCode="#,##0">
                  <c:v>3479000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15FC-4915-A857-6A41B2C40B8F}"/>
            </c:ext>
          </c:extLst>
        </c:ser>
        <c:ser>
          <c:idx val="23"/>
          <c:order val="23"/>
          <c:tx>
            <c:strRef>
              <c:f>'Daten (Base) (Y bis Y+6)'!$B$34</c:f>
              <c:strCache>
                <c:ptCount val="1"/>
                <c:pt idx="0">
                  <c:v>Feb/17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Y+6)'!$L$34:$AI$34</c:f>
              <c:numCache>
                <c:formatCode>General</c:formatCode>
                <c:ptCount val="24"/>
                <c:pt idx="15" formatCode="#,##0">
                  <c:v>3256000</c:v>
                </c:pt>
                <c:pt idx="16" formatCode="#,##0">
                  <c:v>3314000</c:v>
                </c:pt>
                <c:pt idx="17" formatCode="#,##0">
                  <c:v>3354000</c:v>
                </c:pt>
                <c:pt idx="18" formatCode="#,##0">
                  <c:v>3415000</c:v>
                </c:pt>
                <c:pt idx="19" formatCode="#,##0">
                  <c:v>3454000</c:v>
                </c:pt>
                <c:pt idx="20" formatCode="#,##0">
                  <c:v>3501000</c:v>
                </c:pt>
                <c:pt idx="21" formatCode="#,##0">
                  <c:v>3546000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15FC-4915-A857-6A41B2C40B8F}"/>
            </c:ext>
          </c:extLst>
        </c:ser>
        <c:ser>
          <c:idx val="24"/>
          <c:order val="24"/>
          <c:tx>
            <c:strRef>
              <c:f>'Daten (Base) (Y bis Y+6)'!$B$35</c:f>
              <c:strCache>
                <c:ptCount val="1"/>
                <c:pt idx="0">
                  <c:v>Sep/17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Y+6)'!$L$35:$AI$35</c:f>
              <c:numCache>
                <c:formatCode>General</c:formatCode>
                <c:ptCount val="24"/>
                <c:pt idx="15" formatCode="#,##0">
                  <c:v>3278000</c:v>
                </c:pt>
                <c:pt idx="16" formatCode="#,##0">
                  <c:v>3373000</c:v>
                </c:pt>
                <c:pt idx="17" formatCode="#,##0">
                  <c:v>3428000</c:v>
                </c:pt>
                <c:pt idx="18" formatCode="#,##0">
                  <c:v>3485000</c:v>
                </c:pt>
                <c:pt idx="19" formatCode="#,##0">
                  <c:v>3526000</c:v>
                </c:pt>
                <c:pt idx="20" formatCode="#,##0">
                  <c:v>3576000</c:v>
                </c:pt>
                <c:pt idx="21" formatCode="#,##0">
                  <c:v>3627000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15FC-4915-A857-6A41B2C40B8F}"/>
            </c:ext>
          </c:extLst>
        </c:ser>
        <c:ser>
          <c:idx val="25"/>
          <c:order val="25"/>
          <c:tx>
            <c:strRef>
              <c:f>'Daten (Base) (Y bis Y+6)'!$B$36</c:f>
              <c:strCache>
                <c:ptCount val="1"/>
                <c:pt idx="0">
                  <c:v>Feb/18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Y+6)'!$L$36:$AI$36</c:f>
              <c:numCache>
                <c:formatCode>General</c:formatCode>
                <c:ptCount val="24"/>
                <c:pt idx="16" formatCode="#,##0">
                  <c:v>3348552.8870000001</c:v>
                </c:pt>
                <c:pt idx="17" formatCode="#,##0">
                  <c:v>3427531.929</c:v>
                </c:pt>
                <c:pt idx="18" formatCode="#,##0">
                  <c:v>3501380.2429999998</c:v>
                </c:pt>
                <c:pt idx="19" formatCode="#,##0">
                  <c:v>3559353.906</c:v>
                </c:pt>
                <c:pt idx="20" formatCode="#,##0">
                  <c:v>3621391.4950000001</c:v>
                </c:pt>
                <c:pt idx="21" formatCode="#,##0">
                  <c:v>3670288.78</c:v>
                </c:pt>
                <c:pt idx="22" formatCode="#,##0">
                  <c:v>3724761.1140000001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5FC-4915-A857-6A41B2C40B8F}"/>
            </c:ext>
          </c:extLst>
        </c:ser>
        <c:ser>
          <c:idx val="26"/>
          <c:order val="26"/>
          <c:tx>
            <c:strRef>
              <c:f>'Daten (Base) (Y bis Y+6)'!$B$37</c:f>
              <c:strCache>
                <c:ptCount val="1"/>
                <c:pt idx="0">
                  <c:v>Okt/18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Y+6)'!$L$37:$AI$37</c:f>
              <c:numCache>
                <c:formatCode>General</c:formatCode>
                <c:ptCount val="24"/>
                <c:pt idx="16" formatCode="#,##0">
                  <c:v>3393000.6</c:v>
                </c:pt>
                <c:pt idx="17" formatCode="#,##0">
                  <c:v>3511032</c:v>
                </c:pt>
                <c:pt idx="18" formatCode="#,##0">
                  <c:v>3585086.3</c:v>
                </c:pt>
                <c:pt idx="19" formatCode="#,##0">
                  <c:v>3641413</c:v>
                </c:pt>
                <c:pt idx="20" formatCode="#,##0">
                  <c:v>3676166.6</c:v>
                </c:pt>
                <c:pt idx="21" formatCode="#,##0">
                  <c:v>3732015.8</c:v>
                </c:pt>
                <c:pt idx="22" formatCode="#,##0">
                  <c:v>3791231.4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5FC-4915-A857-6A41B2C40B8F}"/>
            </c:ext>
          </c:extLst>
        </c:ser>
        <c:ser>
          <c:idx val="27"/>
          <c:order val="27"/>
          <c:tx>
            <c:strRef>
              <c:f>'Daten (Base) (Y bis Y+6)'!$B$38</c:f>
              <c:strCache>
                <c:ptCount val="1"/>
                <c:pt idx="0">
                  <c:v>Feb/19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Y+6)'!$L$38:$AI$38</c:f>
              <c:numCache>
                <c:formatCode>General</c:formatCode>
                <c:ptCount val="24"/>
                <c:pt idx="17" formatCode="#,##0">
                  <c:v>3519155.7</c:v>
                </c:pt>
                <c:pt idx="18" formatCode="#,##0">
                  <c:v>3622555.1</c:v>
                </c:pt>
                <c:pt idx="19" formatCode="#,##0">
                  <c:v>3675858.4</c:v>
                </c:pt>
                <c:pt idx="20" formatCode="#,##0">
                  <c:v>3736955.7</c:v>
                </c:pt>
                <c:pt idx="21" formatCode="#,##0">
                  <c:v>3786719.4</c:v>
                </c:pt>
                <c:pt idx="22" formatCode="#,##0">
                  <c:v>3836857.8</c:v>
                </c:pt>
                <c:pt idx="23" formatCode="#,##0">
                  <c:v>3876507.2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15FC-4915-A857-6A41B2C40B8F}"/>
            </c:ext>
          </c:extLst>
        </c:ser>
        <c:ser>
          <c:idx val="29"/>
          <c:order val="28"/>
          <c:tx>
            <c:strRef>
              <c:f>'Daten (Base) (Y bis Y+6)'!$B$39</c:f>
              <c:strCache>
                <c:ptCount val="1"/>
                <c:pt idx="0">
                  <c:v>Okt/19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Y+6)'!$L$39:$AI$39</c:f>
              <c:numCache>
                <c:formatCode>General</c:formatCode>
                <c:ptCount val="24"/>
                <c:pt idx="17" formatCode="#,##0">
                  <c:v>3402451</c:v>
                </c:pt>
                <c:pt idx="18" formatCode="#,##0">
                  <c:v>3456011.1</c:v>
                </c:pt>
                <c:pt idx="19" formatCode="#,##0">
                  <c:v>3510742.3</c:v>
                </c:pt>
                <c:pt idx="20" formatCode="#,##0">
                  <c:v>3575360.1</c:v>
                </c:pt>
                <c:pt idx="21" formatCode="#,##0">
                  <c:v>3627912</c:v>
                </c:pt>
                <c:pt idx="22" formatCode="#,##0">
                  <c:v>3685227</c:v>
                </c:pt>
                <c:pt idx="23" formatCode="#,##0">
                  <c:v>3723948.6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15FC-4915-A857-6A41B2C40B8F}"/>
            </c:ext>
          </c:extLst>
        </c:ser>
        <c:ser>
          <c:idx val="30"/>
          <c:order val="29"/>
          <c:tx>
            <c:strRef>
              <c:f>'Daten (Base) (Y bis Y+6)'!$B$40</c:f>
              <c:strCache>
                <c:ptCount val="1"/>
                <c:pt idx="0">
                  <c:v>Nov/20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Y+6)'!$L$40:$AL$40</c:f>
              <c:numCache>
                <c:formatCode>General</c:formatCode>
                <c:ptCount val="27"/>
                <c:pt idx="18" formatCode="#,##0">
                  <c:v>1439093.5</c:v>
                </c:pt>
                <c:pt idx="19" formatCode="#,##0">
                  <c:v>1677508.9</c:v>
                </c:pt>
                <c:pt idx="20" formatCode="#,##0">
                  <c:v>2386887.2000000002</c:v>
                </c:pt>
                <c:pt idx="21" formatCode="#,##0">
                  <c:v>2714415.3</c:v>
                </c:pt>
                <c:pt idx="22" formatCode="#,##0">
                  <c:v>3037156.2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15FC-4915-A857-6A41B2C40B8F}"/>
            </c:ext>
          </c:extLst>
        </c:ser>
        <c:ser>
          <c:idx val="31"/>
          <c:order val="30"/>
          <c:tx>
            <c:strRef>
              <c:f>'Daten (Base) (Y bis Y+6)'!$B$41</c:f>
              <c:strCache>
                <c:ptCount val="1"/>
                <c:pt idx="0">
                  <c:v>Mai/21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Y+6)'!$L$41:$AL$41</c:f>
              <c:numCache>
                <c:formatCode>General</c:formatCode>
                <c:ptCount val="27"/>
                <c:pt idx="19" formatCode="#,##0">
                  <c:v>1529394.5</c:v>
                </c:pt>
                <c:pt idx="20" formatCode="#,##0">
                  <c:v>2306918.7999999998</c:v>
                </c:pt>
                <c:pt idx="21" formatCode="#,##0">
                  <c:v>2724234.4</c:v>
                </c:pt>
                <c:pt idx="22" formatCode="#,##0">
                  <c:v>3085112.4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5FC-4915-A857-6A41B2C40B8F}"/>
            </c:ext>
          </c:extLst>
        </c:ser>
        <c:ser>
          <c:idx val="32"/>
          <c:order val="31"/>
          <c:tx>
            <c:strRef>
              <c:f>'Daten (Base) (Y bis Y+6)'!$B$42</c:f>
              <c:strCache>
                <c:ptCount val="1"/>
                <c:pt idx="0">
                  <c:v>Okt/21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Y+6)'!$L$42:$AL$42</c:f>
              <c:numCache>
                <c:formatCode>General</c:formatCode>
                <c:ptCount val="27"/>
                <c:pt idx="19" formatCode="#,##0">
                  <c:v>1642019.5</c:v>
                </c:pt>
                <c:pt idx="20" formatCode="#,##0">
                  <c:v>2972943.9</c:v>
                </c:pt>
                <c:pt idx="21" formatCode="#,##0">
                  <c:v>3185940.5</c:v>
                </c:pt>
                <c:pt idx="22" formatCode="#,##0">
                  <c:v>3364865</c:v>
                </c:pt>
                <c:pt idx="23" formatCode="#,##0">
                  <c:v>3416946.8</c:v>
                </c:pt>
                <c:pt idx="24" formatCode="#,##0">
                  <c:v>3471587.4</c:v>
                </c:pt>
                <c:pt idx="25" formatCode="#,##0">
                  <c:v>3522687.6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15FC-4915-A857-6A41B2C40B8F}"/>
            </c:ext>
          </c:extLst>
        </c:ser>
        <c:ser>
          <c:idx val="28"/>
          <c:order val="32"/>
          <c:tx>
            <c:strRef>
              <c:f>'Daten (Base) (Y bis Y+6)'!$B$43</c:f>
              <c:strCache>
                <c:ptCount val="1"/>
                <c:pt idx="0">
                  <c:v>IST (STATFOR)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'Daten (Base) (Y bis Y+6)'!$L$2:$AL$2</c:f>
              <c:numCache>
                <c:formatCode>General</c:formatCode>
                <c:ptCount val="27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 formatCode="0">
                  <c:v>2014</c:v>
                </c:pt>
                <c:pt idx="13" formatCode="0">
                  <c:v>2015</c:v>
                </c:pt>
                <c:pt idx="14" formatCode="0">
                  <c:v>2016</c:v>
                </c:pt>
                <c:pt idx="15" formatCode="0">
                  <c:v>2017</c:v>
                </c:pt>
                <c:pt idx="16" formatCode="0">
                  <c:v>2018</c:v>
                </c:pt>
                <c:pt idx="17" formatCode="0">
                  <c:v>2019</c:v>
                </c:pt>
                <c:pt idx="18" formatCode="0">
                  <c:v>2020</c:v>
                </c:pt>
                <c:pt idx="19" formatCode="0">
                  <c:v>2021</c:v>
                </c:pt>
                <c:pt idx="20" formatCode="0">
                  <c:v>2022</c:v>
                </c:pt>
                <c:pt idx="21" formatCode="0">
                  <c:v>2023</c:v>
                </c:pt>
                <c:pt idx="22" formatCode="0">
                  <c:v>2024</c:v>
                </c:pt>
                <c:pt idx="23" formatCode="0">
                  <c:v>2025</c:v>
                </c:pt>
                <c:pt idx="24" formatCode="0">
                  <c:v>2026</c:v>
                </c:pt>
                <c:pt idx="25" formatCode="0">
                  <c:v>2027</c:v>
                </c:pt>
                <c:pt idx="26" formatCode="0">
                  <c:v>2028</c:v>
                </c:pt>
              </c:numCache>
            </c:numRef>
          </c:cat>
          <c:val>
            <c:numRef>
              <c:f>'Daten (Base) (Y bis Y+6)'!$L$43:$AL$43</c:f>
              <c:numCache>
                <c:formatCode>#,##0</c:formatCode>
                <c:ptCount val="27"/>
                <c:pt idx="0">
                  <c:v>2528825</c:v>
                </c:pt>
                <c:pt idx="1">
                  <c:v>2598053</c:v>
                </c:pt>
                <c:pt idx="2">
                  <c:v>2769032</c:v>
                </c:pt>
                <c:pt idx="3">
                  <c:v>2913633</c:v>
                </c:pt>
                <c:pt idx="4">
                  <c:v>2971116</c:v>
                </c:pt>
                <c:pt idx="5">
                  <c:v>3108000</c:v>
                </c:pt>
                <c:pt idx="6">
                  <c:v>3151000</c:v>
                </c:pt>
                <c:pt idx="7">
                  <c:v>2930000</c:v>
                </c:pt>
                <c:pt idx="8">
                  <c:v>2981000</c:v>
                </c:pt>
                <c:pt idx="9">
                  <c:v>3078000</c:v>
                </c:pt>
                <c:pt idx="10">
                  <c:v>3018000</c:v>
                </c:pt>
                <c:pt idx="11">
                  <c:v>2990000</c:v>
                </c:pt>
                <c:pt idx="12">
                  <c:v>3030000</c:v>
                </c:pt>
                <c:pt idx="13">
                  <c:v>3080000</c:v>
                </c:pt>
                <c:pt idx="14">
                  <c:v>3146000</c:v>
                </c:pt>
                <c:pt idx="15">
                  <c:v>3259000</c:v>
                </c:pt>
                <c:pt idx="16">
                  <c:v>3403627</c:v>
                </c:pt>
                <c:pt idx="17">
                  <c:v>3393743</c:v>
                </c:pt>
                <c:pt idx="18">
                  <c:v>1479122</c:v>
                </c:pt>
                <c:pt idx="19">
                  <c:v>1711721</c:v>
                </c:pt>
                <c:pt idx="20" formatCode="General">
                  <c:v>#N/A</c:v>
                </c:pt>
                <c:pt idx="21" formatCode="General">
                  <c:v>#N/A</c:v>
                </c:pt>
                <c:pt idx="22" formatCode="General">
                  <c:v>#N/A</c:v>
                </c:pt>
                <c:pt idx="23" formatCode="General">
                  <c:v>#N/A</c:v>
                </c:pt>
                <c:pt idx="24" formatCode="General">
                  <c:v>#N/A</c:v>
                </c:pt>
                <c:pt idx="25" formatCode="General">
                  <c:v>#N/A</c:v>
                </c:pt>
                <c:pt idx="26" formatCode="h:mm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15FC-4915-A857-6A41B2C40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641824"/>
        <c:axId val="580647400"/>
      </c:lineChart>
      <c:catAx>
        <c:axId val="580641824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80647400"/>
        <c:crosses val="autoZero"/>
        <c:auto val="1"/>
        <c:lblAlgn val="ctr"/>
        <c:lblOffset val="100"/>
        <c:noMultiLvlLbl val="0"/>
      </c:catAx>
      <c:valAx>
        <c:axId val="580647400"/>
        <c:scaling>
          <c:orientation val="minMax"/>
          <c:max val="40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9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IFR-</a:t>
                </a:r>
                <a:r>
                  <a:rPr lang="de-DE" sz="9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Flights</a:t>
                </a:r>
                <a:endParaRPr lang="de-DE" sz="9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#" sourceLinked="0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80641824"/>
        <c:crosses val="autoZero"/>
        <c:crossBetween val="between"/>
      </c:valAx>
      <c:spPr>
        <a:noFill/>
        <a:ln>
          <a:solidFill>
            <a:schemeClr val="tx2"/>
          </a:solidFill>
        </a:ln>
        <a:effectLst/>
      </c:spPr>
    </c:plotArea>
    <c:legend>
      <c:legendPos val="b"/>
      <c:layout>
        <c:manualLayout>
          <c:xMode val="edge"/>
          <c:yMode val="edge"/>
          <c:x val="0.12134792381721515"/>
          <c:y val="0.83099533067110654"/>
          <c:w val="0.85029549767817481"/>
          <c:h val="0.15416630154934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Growth Rates</c:v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FORACT!$AI$2:$AI$294</c:f>
              <c:numCache>
                <c:formatCode>0.0%</c:formatCode>
                <c:ptCount val="293"/>
                <c:pt idx="0">
                  <c:v>0.65714357631896902</c:v>
                </c:pt>
                <c:pt idx="1">
                  <c:v>0.15010567238507491</c:v>
                </c:pt>
                <c:pt idx="2">
                  <c:v>9.7528344574586395E-2</c:v>
                </c:pt>
                <c:pt idx="3">
                  <c:v>5.4496689063835403E-2</c:v>
                </c:pt>
                <c:pt idx="4">
                  <c:v>9.7497432592198577E-2</c:v>
                </c:pt>
                <c:pt idx="5">
                  <c:v>0.32590266953173785</c:v>
                </c:pt>
                <c:pt idx="6">
                  <c:v>0.50472527439273496</c:v>
                </c:pt>
                <c:pt idx="7">
                  <c:v>0.29669838490426931</c:v>
                </c:pt>
                <c:pt idx="8">
                  <c:v>2.9465203623135174E-2</c:v>
                </c:pt>
                <c:pt idx="9">
                  <c:v>0.50175058502456804</c:v>
                </c:pt>
                <c:pt idx="10">
                  <c:v>4.1121133351483423E-2</c:v>
                </c:pt>
                <c:pt idx="11">
                  <c:v>0.29627373858933342</c:v>
                </c:pt>
                <c:pt idx="12">
                  <c:v>1.3379572710240028E-2</c:v>
                </c:pt>
                <c:pt idx="13">
                  <c:v>3.0267298899106634E-2</c:v>
                </c:pt>
                <c:pt idx="14">
                  <c:v>0.15907138235470902</c:v>
                </c:pt>
                <c:pt idx="15">
                  <c:v>2.0039175073535982E-2</c:v>
                </c:pt>
                <c:pt idx="16">
                  <c:v>-6.0137530584148315E-2</c:v>
                </c:pt>
                <c:pt idx="17">
                  <c:v>3.2103812218593382E-2</c:v>
                </c:pt>
                <c:pt idx="18">
                  <c:v>0.39825215483654414</c:v>
                </c:pt>
                <c:pt idx="19">
                  <c:v>0.16203281746769616</c:v>
                </c:pt>
                <c:pt idx="20">
                  <c:v>-6.4254191783058259E-2</c:v>
                </c:pt>
                <c:pt idx="21">
                  <c:v>5.3715649921267844E-2</c:v>
                </c:pt>
                <c:pt idx="22">
                  <c:v>7.6296404057503334E-2</c:v>
                </c:pt>
                <c:pt idx="23">
                  <c:v>1.1654898025018818</c:v>
                </c:pt>
                <c:pt idx="24">
                  <c:v>4.693511975032183E-2</c:v>
                </c:pt>
                <c:pt idx="25">
                  <c:v>-9.4294924619879081E-2</c:v>
                </c:pt>
                <c:pt idx="26">
                  <c:v>0.1286671251754048</c:v>
                </c:pt>
                <c:pt idx="27">
                  <c:v>1.9334156154327022E-2</c:v>
                </c:pt>
                <c:pt idx="28">
                  <c:v>0.48709150448683042</c:v>
                </c:pt>
                <c:pt idx="29">
                  <c:v>0.34652025093850414</c:v>
                </c:pt>
                <c:pt idx="30">
                  <c:v>0.1721945739995526</c:v>
                </c:pt>
                <c:pt idx="31">
                  <c:v>-2.665509113984073E-3</c:v>
                </c:pt>
                <c:pt idx="32">
                  <c:v>2.8766206192768939E-2</c:v>
                </c:pt>
                <c:pt idx="33">
                  <c:v>0.36969952472007667</c:v>
                </c:pt>
                <c:pt idx="34">
                  <c:v>0.43615661640674319</c:v>
                </c:pt>
                <c:pt idx="35">
                  <c:v>0.29038385955718593</c:v>
                </c:pt>
                <c:pt idx="36">
                  <c:v>0.37608018382508424</c:v>
                </c:pt>
                <c:pt idx="37">
                  <c:v>6.3433213118069362E-2</c:v>
                </c:pt>
                <c:pt idx="38">
                  <c:v>2.2932977955466709E-2</c:v>
                </c:pt>
                <c:pt idx="39">
                  <c:v>-5.5276996193474801E-2</c:v>
                </c:pt>
                <c:pt idx="40">
                  <c:v>9.5254913405469113E-2</c:v>
                </c:pt>
                <c:pt idx="41">
                  <c:v>0.19230497549777051</c:v>
                </c:pt>
                <c:pt idx="42">
                  <c:v>0.2831146989572822</c:v>
                </c:pt>
                <c:pt idx="43">
                  <c:v>0.11333432387367309</c:v>
                </c:pt>
                <c:pt idx="44">
                  <c:v>-3.7023598362946587E-2</c:v>
                </c:pt>
                <c:pt idx="45">
                  <c:v>0.41046913607227103</c:v>
                </c:pt>
                <c:pt idx="46">
                  <c:v>-3.6669473776609826E-2</c:v>
                </c:pt>
                <c:pt idx="47">
                  <c:v>0.22539931919350614</c:v>
                </c:pt>
                <c:pt idx="48">
                  <c:v>-0.12645252153416212</c:v>
                </c:pt>
                <c:pt idx="49">
                  <c:v>-7.0664528700170495E-2</c:v>
                </c:pt>
                <c:pt idx="50">
                  <c:v>1.8649252758605708E-2</c:v>
                </c:pt>
                <c:pt idx="51">
                  <c:v>-4.239322462525618E-2</c:v>
                </c:pt>
                <c:pt idx="52">
                  <c:v>-0.12440319328381176</c:v>
                </c:pt>
                <c:pt idx="53">
                  <c:v>-2.2544677253584146E-2</c:v>
                </c:pt>
                <c:pt idx="54">
                  <c:v>0.20611437278017275</c:v>
                </c:pt>
                <c:pt idx="55">
                  <c:v>0.17918459929686506</c:v>
                </c:pt>
                <c:pt idx="56">
                  <c:v>-5.8054900814522394E-2</c:v>
                </c:pt>
                <c:pt idx="57">
                  <c:v>-8.3357766484232473E-2</c:v>
                </c:pt>
                <c:pt idx="58">
                  <c:v>0.18563269698785603</c:v>
                </c:pt>
                <c:pt idx="59">
                  <c:v>0.83652574058096063</c:v>
                </c:pt>
                <c:pt idx="60">
                  <c:v>-2.6364358667096549E-3</c:v>
                </c:pt>
                <c:pt idx="61">
                  <c:v>-0.13754756077598426</c:v>
                </c:pt>
                <c:pt idx="62">
                  <c:v>3.8539491171444847E-2</c:v>
                </c:pt>
                <c:pt idx="63">
                  <c:v>-5.0646774457267847E-2</c:v>
                </c:pt>
                <c:pt idx="64">
                  <c:v>0.30485298060595228</c:v>
                </c:pt>
                <c:pt idx="65">
                  <c:v>0.2418819859823014</c:v>
                </c:pt>
                <c:pt idx="66">
                  <c:v>0.12661787320637782</c:v>
                </c:pt>
                <c:pt idx="67">
                  <c:v>-7.1217873296380615E-2</c:v>
                </c:pt>
                <c:pt idx="68">
                  <c:v>-4.637330555351582E-2</c:v>
                </c:pt>
                <c:pt idx="69">
                  <c:v>0.17812799507344299</c:v>
                </c:pt>
                <c:pt idx="70">
                  <c:v>0.18631179553369756</c:v>
                </c:pt>
                <c:pt idx="71">
                  <c:v>0.24893556019410451</c:v>
                </c:pt>
                <c:pt idx="72">
                  <c:v>0.35296061951081309</c:v>
                </c:pt>
                <c:pt idx="73">
                  <c:v>6.9414000816099925E-3</c:v>
                </c:pt>
                <c:pt idx="74">
                  <c:v>-9.7471030567056124E-2</c:v>
                </c:pt>
                <c:pt idx="75">
                  <c:v>-0.11080290737332792</c:v>
                </c:pt>
                <c:pt idx="76">
                  <c:v>0.10872896830572584</c:v>
                </c:pt>
                <c:pt idx="77">
                  <c:v>0.13029544666008339</c:v>
                </c:pt>
                <c:pt idx="78">
                  <c:v>0.20027371153818105</c:v>
                </c:pt>
                <c:pt idx="79">
                  <c:v>1.8770704332944036E-2</c:v>
                </c:pt>
                <c:pt idx="80">
                  <c:v>-6.5266681044013425E-2</c:v>
                </c:pt>
                <c:pt idx="81">
                  <c:v>0.40163701579822514</c:v>
                </c:pt>
                <c:pt idx="82">
                  <c:v>-4.1605992620524508E-2</c:v>
                </c:pt>
                <c:pt idx="83">
                  <c:v>5.609155439663914E-2</c:v>
                </c:pt>
                <c:pt idx="84">
                  <c:v>-0.12873680576983867</c:v>
                </c:pt>
                <c:pt idx="85">
                  <c:v>-6.8996714004372753E-2</c:v>
                </c:pt>
                <c:pt idx="86">
                  <c:v>-3.0788928369187115E-2</c:v>
                </c:pt>
                <c:pt idx="87">
                  <c:v>-3.471819013782089E-2</c:v>
                </c:pt>
                <c:pt idx="88">
                  <c:v>-0.12653295914393309</c:v>
                </c:pt>
                <c:pt idx="89">
                  <c:v>-5.0958944505728548E-2</c:v>
                </c:pt>
                <c:pt idx="90">
                  <c:v>5.1907226203395607E-2</c:v>
                </c:pt>
                <c:pt idx="91">
                  <c:v>0.15313810205913886</c:v>
                </c:pt>
                <c:pt idx="92">
                  <c:v>-2.8946068463046329E-2</c:v>
                </c:pt>
                <c:pt idx="93">
                  <c:v>-0.10008702525329138</c:v>
                </c:pt>
                <c:pt idx="94">
                  <c:v>0.28916188208108839</c:v>
                </c:pt>
                <c:pt idx="95">
                  <c:v>0.80911750365675283</c:v>
                </c:pt>
                <c:pt idx="96">
                  <c:v>1.4573621626729767E-2</c:v>
                </c:pt>
                <c:pt idx="97">
                  <c:v>-0.1202939335944328</c:v>
                </c:pt>
                <c:pt idx="98">
                  <c:v>3.5281350296705073E-2</c:v>
                </c:pt>
                <c:pt idx="99">
                  <c:v>-2.0244995815288869E-2</c:v>
                </c:pt>
                <c:pt idx="100">
                  <c:v>0.18882584269662922</c:v>
                </c:pt>
                <c:pt idx="101">
                  <c:v>0.14031928094711071</c:v>
                </c:pt>
                <c:pt idx="102">
                  <c:v>0.1543903322882037</c:v>
                </c:pt>
                <c:pt idx="103">
                  <c:v>-7.7073387664619422E-2</c:v>
                </c:pt>
                <c:pt idx="104">
                  <c:v>-7.5307307468204382E-2</c:v>
                </c:pt>
                <c:pt idx="105">
                  <c:v>4.2981775180297402E-2</c:v>
                </c:pt>
                <c:pt idx="106">
                  <c:v>6.2497684737377185E-2</c:v>
                </c:pt>
                <c:pt idx="107">
                  <c:v>0.17804489624656697</c:v>
                </c:pt>
                <c:pt idx="108">
                  <c:v>0.22890290131562646</c:v>
                </c:pt>
                <c:pt idx="109">
                  <c:v>8.4726396068964746E-2</c:v>
                </c:pt>
                <c:pt idx="110">
                  <c:v>-3.6245583384398755E-3</c:v>
                </c:pt>
                <c:pt idx="111">
                  <c:v>4.4035743973399835E-2</c:v>
                </c:pt>
                <c:pt idx="112">
                  <c:v>1.6672067619934918E-2</c:v>
                </c:pt>
                <c:pt idx="113">
                  <c:v>0.17734264673825478</c:v>
                </c:pt>
                <c:pt idx="114">
                  <c:v>0.40799854938977526</c:v>
                </c:pt>
                <c:pt idx="115">
                  <c:v>0.23836876178339708</c:v>
                </c:pt>
                <c:pt idx="116">
                  <c:v>0.13728787590016106</c:v>
                </c:pt>
                <c:pt idx="117">
                  <c:v>1.6484128852119806E-2</c:v>
                </c:pt>
                <c:pt idx="118">
                  <c:v>0.49160868971896932</c:v>
                </c:pt>
                <c:pt idx="119">
                  <c:v>5.3778114864409456E-2</c:v>
                </c:pt>
                <c:pt idx="120">
                  <c:v>0.26474532611004886</c:v>
                </c:pt>
                <c:pt idx="121">
                  <c:v>-8.3846770918134041E-5</c:v>
                </c:pt>
                <c:pt idx="122">
                  <c:v>1.1561858847858776E-2</c:v>
                </c:pt>
                <c:pt idx="123">
                  <c:v>6.2474624680408139E-2</c:v>
                </c:pt>
                <c:pt idx="124">
                  <c:v>0.1805986316614317</c:v>
                </c:pt>
                <c:pt idx="125">
                  <c:v>2.1182556436735701E-2</c:v>
                </c:pt>
                <c:pt idx="126">
                  <c:v>4.96892405296743E-2</c:v>
                </c:pt>
                <c:pt idx="127">
                  <c:v>0.17920024312295355</c:v>
                </c:pt>
                <c:pt idx="128">
                  <c:v>0.29691725900558469</c:v>
                </c:pt>
                <c:pt idx="129">
                  <c:v>7.2139350453172199E-2</c:v>
                </c:pt>
                <c:pt idx="130">
                  <c:v>0.16965512832805957</c:v>
                </c:pt>
                <c:pt idx="131">
                  <c:v>0.19476164794710063</c:v>
                </c:pt>
                <c:pt idx="132">
                  <c:v>0.28598839599798986</c:v>
                </c:pt>
                <c:pt idx="133">
                  <c:v>0.12552565860544557</c:v>
                </c:pt>
                <c:pt idx="134">
                  <c:v>-6.9790225781356839E-3</c:v>
                </c:pt>
                <c:pt idx="135">
                  <c:v>0.19193537154397938</c:v>
                </c:pt>
                <c:pt idx="136">
                  <c:v>7.664081948176224E-2</c:v>
                </c:pt>
                <c:pt idx="137">
                  <c:v>0.42333739930370257</c:v>
                </c:pt>
                <c:pt idx="138">
                  <c:v>0.25061167423977632</c:v>
                </c:pt>
                <c:pt idx="139">
                  <c:v>0.37889306854013388</c:v>
                </c:pt>
                <c:pt idx="140">
                  <c:v>3.817818452666278E-2</c:v>
                </c:pt>
                <c:pt idx="141">
                  <c:v>8.891879696773651E-3</c:v>
                </c:pt>
                <c:pt idx="142">
                  <c:v>0.17338339805742012</c:v>
                </c:pt>
                <c:pt idx="143">
                  <c:v>9.0296487964751163E-2</c:v>
                </c:pt>
                <c:pt idx="144">
                  <c:v>-0.1518473793483327</c:v>
                </c:pt>
                <c:pt idx="145">
                  <c:v>0.11306863582509023</c:v>
                </c:pt>
                <c:pt idx="146">
                  <c:v>0.12074839319006966</c:v>
                </c:pt>
                <c:pt idx="147">
                  <c:v>-1.125369335950137E-2</c:v>
                </c:pt>
                <c:pt idx="148">
                  <c:v>-0.20243611809876871</c:v>
                </c:pt>
                <c:pt idx="149">
                  <c:v>2.6321870022657425E-2</c:v>
                </c:pt>
                <c:pt idx="150">
                  <c:v>0.12237567522414657</c:v>
                </c:pt>
                <c:pt idx="151">
                  <c:v>0.52613901088787329</c:v>
                </c:pt>
                <c:pt idx="152">
                  <c:v>0.16149008499823786</c:v>
                </c:pt>
                <c:pt idx="153">
                  <c:v>0.12058478546394431</c:v>
                </c:pt>
                <c:pt idx="154">
                  <c:v>1.6112213639169488E-2</c:v>
                </c:pt>
                <c:pt idx="155">
                  <c:v>0.41490395211836029</c:v>
                </c:pt>
                <c:pt idx="156">
                  <c:v>6.9122688522987571E-2</c:v>
                </c:pt>
                <c:pt idx="157">
                  <c:v>0.24737877859147658</c:v>
                </c:pt>
                <c:pt idx="158">
                  <c:v>1.1162656435254197E-2</c:v>
                </c:pt>
                <c:pt idx="159">
                  <c:v>-1.4348150731761983E-2</c:v>
                </c:pt>
                <c:pt idx="160">
                  <c:v>8.8263688188533751E-2</c:v>
                </c:pt>
                <c:pt idx="161">
                  <c:v>0.30236308848074767</c:v>
                </c:pt>
                <c:pt idx="162">
                  <c:v>0.10877828196145738</c:v>
                </c:pt>
                <c:pt idx="163">
                  <c:v>7.2548270508902155E-2</c:v>
                </c:pt>
                <c:pt idx="164">
                  <c:v>0.17049748338746182</c:v>
                </c:pt>
                <c:pt idx="165">
                  <c:v>0.26516207431304145</c:v>
                </c:pt>
                <c:pt idx="166">
                  <c:v>0.10110535789182652</c:v>
                </c:pt>
                <c:pt idx="167">
                  <c:v>0.21721527900017604</c:v>
                </c:pt>
                <c:pt idx="168">
                  <c:v>7.8924162257495586E-2</c:v>
                </c:pt>
                <c:pt idx="169">
                  <c:v>-0.16476729652231453</c:v>
                </c:pt>
                <c:pt idx="170">
                  <c:v>0.11813703273099888</c:v>
                </c:pt>
                <c:pt idx="171">
                  <c:v>6.3729546917660654E-2</c:v>
                </c:pt>
                <c:pt idx="172">
                  <c:v>0.18511130221476604</c:v>
                </c:pt>
                <c:pt idx="173">
                  <c:v>5.7445416969379465E-2</c:v>
                </c:pt>
                <c:pt idx="174">
                  <c:v>0.31699053838187019</c:v>
                </c:pt>
                <c:pt idx="175">
                  <c:v>0.17679562733904705</c:v>
                </c:pt>
                <c:pt idx="176">
                  <c:v>0.35184021706489582</c:v>
                </c:pt>
                <c:pt idx="177">
                  <c:v>8.8435874881767754E-2</c:v>
                </c:pt>
                <c:pt idx="178">
                  <c:v>1.7202888471016545E-2</c:v>
                </c:pt>
                <c:pt idx="179">
                  <c:v>7.4993165993986075E-2</c:v>
                </c:pt>
                <c:pt idx="180">
                  <c:v>0.114192692408896</c:v>
                </c:pt>
                <c:pt idx="181">
                  <c:v>-0.50366430452734312</c:v>
                </c:pt>
                <c:pt idx="182">
                  <c:v>-5.4241664767980556E-2</c:v>
                </c:pt>
                <c:pt idx="183">
                  <c:v>0.15273267320891845</c:v>
                </c:pt>
                <c:pt idx="184">
                  <c:v>-0.10645170056407251</c:v>
                </c:pt>
                <c:pt idx="185">
                  <c:v>-0.31841953369597537</c:v>
                </c:pt>
                <c:pt idx="186">
                  <c:v>9.0153312247408194E-3</c:v>
                </c:pt>
                <c:pt idx="187">
                  <c:v>6.1048974675102993E-2</c:v>
                </c:pt>
                <c:pt idx="188">
                  <c:v>0.40516044094604992</c:v>
                </c:pt>
                <c:pt idx="189">
                  <c:v>7.3492650533839313E-2</c:v>
                </c:pt>
                <c:pt idx="190">
                  <c:v>0.14502688315334236</c:v>
                </c:pt>
                <c:pt idx="191">
                  <c:v>1.6864981375371763E-2</c:v>
                </c:pt>
                <c:pt idx="192">
                  <c:v>0.29980213053406801</c:v>
                </c:pt>
                <c:pt idx="193">
                  <c:v>5.0857895672358086E-2</c:v>
                </c:pt>
                <c:pt idx="194">
                  <c:v>0.12822457840600959</c:v>
                </c:pt>
                <c:pt idx="195">
                  <c:v>5.2477534462559879E-2</c:v>
                </c:pt>
                <c:pt idx="196">
                  <c:v>9.9705943036105232E-3</c:v>
                </c:pt>
                <c:pt idx="197">
                  <c:v>6.7712670711581699E-2</c:v>
                </c:pt>
                <c:pt idx="198">
                  <c:v>0.36502865001889456</c:v>
                </c:pt>
                <c:pt idx="199">
                  <c:v>0.15759184556359648</c:v>
                </c:pt>
                <c:pt idx="200">
                  <c:v>1.6454698835598192E-2</c:v>
                </c:pt>
                <c:pt idx="201">
                  <c:v>4.7184451036540405E-2</c:v>
                </c:pt>
                <c:pt idx="202">
                  <c:v>0.30511551284977168</c:v>
                </c:pt>
                <c:pt idx="203">
                  <c:v>0.16169858514449123</c:v>
                </c:pt>
                <c:pt idx="204">
                  <c:v>0.16977994167128638</c:v>
                </c:pt>
                <c:pt idx="205">
                  <c:v>0.35638101791550958</c:v>
                </c:pt>
                <c:pt idx="206">
                  <c:v>-0.30806918811553424</c:v>
                </c:pt>
                <c:pt idx="207">
                  <c:v>0.10707188691250311</c:v>
                </c:pt>
                <c:pt idx="208">
                  <c:v>9.3900799095604295E-2</c:v>
                </c:pt>
                <c:pt idx="209">
                  <c:v>0.24503584725409142</c:v>
                </c:pt>
                <c:pt idx="210">
                  <c:v>2.7548542925973217E-2</c:v>
                </c:pt>
                <c:pt idx="211">
                  <c:v>0.14743326076706226</c:v>
                </c:pt>
                <c:pt idx="212">
                  <c:v>0.1522952631497019</c:v>
                </c:pt>
                <c:pt idx="213">
                  <c:v>0.27329903740199085</c:v>
                </c:pt>
                <c:pt idx="214">
                  <c:v>4.0470551219640091E-2</c:v>
                </c:pt>
                <c:pt idx="215">
                  <c:v>3.3936020864245098E-3</c:v>
                </c:pt>
                <c:pt idx="216">
                  <c:v>8.563137105461794E-3</c:v>
                </c:pt>
                <c:pt idx="217">
                  <c:v>0.10872639427571883</c:v>
                </c:pt>
                <c:pt idx="218">
                  <c:v>-0.5705785109374345</c:v>
                </c:pt>
                <c:pt idx="219">
                  <c:v>-6.940531680581878E-3</c:v>
                </c:pt>
                <c:pt idx="220">
                  <c:v>0.20388154627956853</c:v>
                </c:pt>
                <c:pt idx="221">
                  <c:v>2.732518811120483E-2</c:v>
                </c:pt>
                <c:pt idx="222">
                  <c:v>-1.8204407951598962E-2</c:v>
                </c:pt>
                <c:pt idx="223">
                  <c:v>0.1193022567625803</c:v>
                </c:pt>
                <c:pt idx="224">
                  <c:v>7.1960638888276017E-3</c:v>
                </c:pt>
                <c:pt idx="225">
                  <c:v>0.45006831587483198</c:v>
                </c:pt>
                <c:pt idx="226">
                  <c:v>0.17224058349179591</c:v>
                </c:pt>
                <c:pt idx="227">
                  <c:v>0.33285388060144133</c:v>
                </c:pt>
                <c:pt idx="228">
                  <c:v>7.5596324870842821E-2</c:v>
                </c:pt>
                <c:pt idx="229">
                  <c:v>0.329050182491471</c:v>
                </c:pt>
                <c:pt idx="230">
                  <c:v>0.11595640587287027</c:v>
                </c:pt>
                <c:pt idx="231">
                  <c:v>0.14329672208214025</c:v>
                </c:pt>
                <c:pt idx="232">
                  <c:v>0.20218848616130961</c:v>
                </c:pt>
                <c:pt idx="233">
                  <c:v>6.3270640395544281E-2</c:v>
                </c:pt>
                <c:pt idx="234">
                  <c:v>0.17736900639486389</c:v>
                </c:pt>
                <c:pt idx="235">
                  <c:v>0.54646191550280632</c:v>
                </c:pt>
                <c:pt idx="236">
                  <c:v>0.19327571305099395</c:v>
                </c:pt>
                <c:pt idx="237">
                  <c:v>9.2581182637068923E-2</c:v>
                </c:pt>
                <c:pt idx="238">
                  <c:v>0.14616037975829643</c:v>
                </c:pt>
                <c:pt idx="239">
                  <c:v>0.35486044045397969</c:v>
                </c:pt>
                <c:pt idx="240">
                  <c:v>0.13181942011362469</c:v>
                </c:pt>
                <c:pt idx="241">
                  <c:v>0.52032448089276673</c:v>
                </c:pt>
                <c:pt idx="242">
                  <c:v>0.20454264141601683</c:v>
                </c:pt>
                <c:pt idx="243">
                  <c:v>-0.21382485592583311</c:v>
                </c:pt>
                <c:pt idx="244">
                  <c:v>0.151401583925307</c:v>
                </c:pt>
                <c:pt idx="245">
                  <c:v>0.15299216360148432</c:v>
                </c:pt>
                <c:pt idx="246">
                  <c:v>0.39557905753897976</c:v>
                </c:pt>
                <c:pt idx="247">
                  <c:v>7.311929288662139E-2</c:v>
                </c:pt>
                <c:pt idx="248">
                  <c:v>0.174926614481409</c:v>
                </c:pt>
                <c:pt idx="249">
                  <c:v>0.15413206601068635</c:v>
                </c:pt>
                <c:pt idx="250">
                  <c:v>0.38200369876988194</c:v>
                </c:pt>
                <c:pt idx="251">
                  <c:v>0.12810239147909969</c:v>
                </c:pt>
                <c:pt idx="252">
                  <c:v>5.1455407006261632E-2</c:v>
                </c:pt>
                <c:pt idx="253">
                  <c:v>0.13161992336036457</c:v>
                </c:pt>
                <c:pt idx="254">
                  <c:v>0.21960768129779942</c:v>
                </c:pt>
                <c:pt idx="255">
                  <c:v>-0.50219908003364055</c:v>
                </c:pt>
                <c:pt idx="256">
                  <c:v>2.5357604040464474E-2</c:v>
                </c:pt>
                <c:pt idx="257">
                  <c:v>0.29064535129834035</c:v>
                </c:pt>
                <c:pt idx="258">
                  <c:v>0.1827704156555148</c:v>
                </c:pt>
                <c:pt idx="259">
                  <c:v>0.29623261500840592</c:v>
                </c:pt>
                <c:pt idx="260">
                  <c:v>0.23275710226614321</c:v>
                </c:pt>
                <c:pt idx="261">
                  <c:v>-2.6545433750786298E-2</c:v>
                </c:pt>
                <c:pt idx="262">
                  <c:v>0.58230997949356922</c:v>
                </c:pt>
                <c:pt idx="263">
                  <c:v>0.2969250928061794</c:v>
                </c:pt>
                <c:pt idx="264">
                  <c:v>0.41875362747253936</c:v>
                </c:pt>
                <c:pt idx="265">
                  <c:v>0.13480954248499419</c:v>
                </c:pt>
                <c:pt idx="266">
                  <c:v>0.33974857859351015</c:v>
                </c:pt>
                <c:pt idx="267">
                  <c:v>0.16773324061894027</c:v>
                </c:pt>
                <c:pt idx="268">
                  <c:v>0.26395983649282601</c:v>
                </c:pt>
                <c:pt idx="269">
                  <c:v>0.2975189550450057</c:v>
                </c:pt>
                <c:pt idx="270">
                  <c:v>0.15415599284483605</c:v>
                </c:pt>
                <c:pt idx="271">
                  <c:v>0.33571640677041115</c:v>
                </c:pt>
                <c:pt idx="272">
                  <c:v>0.68267120765525369</c:v>
                </c:pt>
                <c:pt idx="273">
                  <c:v>0.21567062785846872</c:v>
                </c:pt>
                <c:pt idx="274">
                  <c:v>0.12714739062009994</c:v>
                </c:pt>
                <c:pt idx="275">
                  <c:v>0.23103649672377852</c:v>
                </c:pt>
                <c:pt idx="276">
                  <c:v>0.42887882704804237</c:v>
                </c:pt>
                <c:pt idx="277">
                  <c:v>0.13935036220812136</c:v>
                </c:pt>
                <c:pt idx="278">
                  <c:v>0.71009182451315267</c:v>
                </c:pt>
                <c:pt idx="279">
                  <c:v>0.15764348684932508</c:v>
                </c:pt>
                <c:pt idx="280">
                  <c:v>-0.257525939900283</c:v>
                </c:pt>
                <c:pt idx="281">
                  <c:v>0.14755299820147744</c:v>
                </c:pt>
                <c:pt idx="282">
                  <c:v>0.15901830931047917</c:v>
                </c:pt>
                <c:pt idx="283">
                  <c:v>0.40997836608158439</c:v>
                </c:pt>
                <c:pt idx="284">
                  <c:v>8.121108193219044E-2</c:v>
                </c:pt>
                <c:pt idx="285">
                  <c:v>0.24735954180075706</c:v>
                </c:pt>
                <c:pt idx="286">
                  <c:v>0.25577705296036279</c:v>
                </c:pt>
                <c:pt idx="287">
                  <c:v>0.43908664082546267</c:v>
                </c:pt>
                <c:pt idx="288">
                  <c:v>0.18559632625646116</c:v>
                </c:pt>
                <c:pt idx="289">
                  <c:v>0.13318940492207354</c:v>
                </c:pt>
                <c:pt idx="290">
                  <c:v>0.28912893410411755</c:v>
                </c:pt>
                <c:pt idx="291">
                  <c:v>0.38026706748741945</c:v>
                </c:pt>
                <c:pt idx="292">
                  <c:v>-0.44512666502070269</c:v>
                </c:pt>
              </c:numCache>
            </c:numRef>
          </c:xVal>
          <c:yVal>
            <c:numRef>
              <c:f>FORACT!$AH$2:$AH$294</c:f>
              <c:numCache>
                <c:formatCode>0.0%</c:formatCode>
                <c:ptCount val="293"/>
                <c:pt idx="0">
                  <c:v>0.18965517241379309</c:v>
                </c:pt>
                <c:pt idx="1">
                  <c:v>0.29145728643216079</c:v>
                </c:pt>
                <c:pt idx="2">
                  <c:v>0.14049586776859505</c:v>
                </c:pt>
                <c:pt idx="3">
                  <c:v>0.23164918970448045</c:v>
                </c:pt>
                <c:pt idx="4">
                  <c:v>0.13871635610766045</c:v>
                </c:pt>
                <c:pt idx="5">
                  <c:v>0.37468354430379747</c:v>
                </c:pt>
                <c:pt idx="6">
                  <c:v>0.27878787878787881</c:v>
                </c:pt>
                <c:pt idx="7">
                  <c:v>0.27884615384615385</c:v>
                </c:pt>
                <c:pt idx="8">
                  <c:v>0.17607856892318485</c:v>
                </c:pt>
                <c:pt idx="9">
                  <c:v>0.37441497659906398</c:v>
                </c:pt>
                <c:pt idx="10">
                  <c:v>0.14930808448652585</c:v>
                </c:pt>
                <c:pt idx="11">
                  <c:v>0.2722222222222222</c:v>
                </c:pt>
                <c:pt idx="12">
                  <c:v>0.21973094170403587</c:v>
                </c:pt>
                <c:pt idx="13">
                  <c:v>0.16930881420418517</c:v>
                </c:pt>
                <c:pt idx="14">
                  <c:v>0.19195612431444242</c:v>
                </c:pt>
                <c:pt idx="15">
                  <c:v>0.34715025906735753</c:v>
                </c:pt>
                <c:pt idx="16">
                  <c:v>0.22990654205607478</c:v>
                </c:pt>
                <c:pt idx="17">
                  <c:v>0.1536144578313253</c:v>
                </c:pt>
                <c:pt idx="18">
                  <c:v>0.34838709677419355</c:v>
                </c:pt>
                <c:pt idx="19">
                  <c:v>0.32807570977917982</c:v>
                </c:pt>
                <c:pt idx="20">
                  <c:v>0.16566265060240964</c:v>
                </c:pt>
                <c:pt idx="21">
                  <c:v>0.21818181818181817</c:v>
                </c:pt>
                <c:pt idx="22">
                  <c:v>0.2</c:v>
                </c:pt>
                <c:pt idx="23">
                  <c:v>0.44</c:v>
                </c:pt>
                <c:pt idx="24">
                  <c:v>0.16229014805922731</c:v>
                </c:pt>
                <c:pt idx="25">
                  <c:v>0.15897651006711411</c:v>
                </c:pt>
                <c:pt idx="26">
                  <c:v>0.20580474934036938</c:v>
                </c:pt>
                <c:pt idx="27">
                  <c:v>0.12649572649572649</c:v>
                </c:pt>
                <c:pt idx="28">
                  <c:v>0.35802469135802467</c:v>
                </c:pt>
                <c:pt idx="29">
                  <c:v>0.34123222748815168</c:v>
                </c:pt>
                <c:pt idx="30">
                  <c:v>0.43658536585365854</c:v>
                </c:pt>
                <c:pt idx="31">
                  <c:v>0.14512922465208747</c:v>
                </c:pt>
                <c:pt idx="32">
                  <c:v>0.14399205561072492</c:v>
                </c:pt>
                <c:pt idx="33">
                  <c:v>0.26459143968871596</c:v>
                </c:pt>
                <c:pt idx="34">
                  <c:v>0.27977839335180055</c:v>
                </c:pt>
                <c:pt idx="35">
                  <c:v>0.37243401759530792</c:v>
                </c:pt>
                <c:pt idx="36">
                  <c:v>0.23529411764705882</c:v>
                </c:pt>
                <c:pt idx="37">
                  <c:v>0.28431372549019607</c:v>
                </c:pt>
                <c:pt idx="38">
                  <c:v>0.16260162601626016</c:v>
                </c:pt>
                <c:pt idx="39">
                  <c:v>0.21428571428571427</c:v>
                </c:pt>
                <c:pt idx="40">
                  <c:v>0.15009746588693956</c:v>
                </c:pt>
                <c:pt idx="41">
                  <c:v>0.29353233830845771</c:v>
                </c:pt>
                <c:pt idx="42">
                  <c:v>0.27728613569321536</c:v>
                </c:pt>
                <c:pt idx="43">
                  <c:v>0.2304147465437788</c:v>
                </c:pt>
                <c:pt idx="44">
                  <c:v>0.18310333221137665</c:v>
                </c:pt>
                <c:pt idx="45">
                  <c:v>0.34199134199134201</c:v>
                </c:pt>
                <c:pt idx="46">
                  <c:v>0.15066573230553609</c:v>
                </c:pt>
                <c:pt idx="47">
                  <c:v>0.39751552795031053</c:v>
                </c:pt>
                <c:pt idx="48">
                  <c:v>0.2340036563071298</c:v>
                </c:pt>
                <c:pt idx="49">
                  <c:v>0.17001828153564899</c:v>
                </c:pt>
                <c:pt idx="50">
                  <c:v>0.21908127208480566</c:v>
                </c:pt>
                <c:pt idx="51">
                  <c:v>0.29421487603305785</c:v>
                </c:pt>
                <c:pt idx="52">
                  <c:v>0.23539823008849559</c:v>
                </c:pt>
                <c:pt idx="53">
                  <c:v>0.19303338171262699</c:v>
                </c:pt>
                <c:pt idx="54">
                  <c:v>0.44318181818181818</c:v>
                </c:pt>
                <c:pt idx="55">
                  <c:v>0.30303030303030304</c:v>
                </c:pt>
                <c:pt idx="56">
                  <c:v>0.18465909090909091</c:v>
                </c:pt>
                <c:pt idx="57">
                  <c:v>0.25423728813559321</c:v>
                </c:pt>
                <c:pt idx="58">
                  <c:v>0.19736842105263158</c:v>
                </c:pt>
                <c:pt idx="59">
                  <c:v>0.39285714285714285</c:v>
                </c:pt>
                <c:pt idx="60">
                  <c:v>0.16993595922197405</c:v>
                </c:pt>
                <c:pt idx="61">
                  <c:v>0.16876267748478702</c:v>
                </c:pt>
                <c:pt idx="62">
                  <c:v>0.22194513715710723</c:v>
                </c:pt>
                <c:pt idx="63">
                  <c:v>0.16279069767441862</c:v>
                </c:pt>
                <c:pt idx="64">
                  <c:v>0.41040462427745666</c:v>
                </c:pt>
                <c:pt idx="65">
                  <c:v>0.38289205702647655</c:v>
                </c:pt>
                <c:pt idx="66">
                  <c:v>0.37980769230769229</c:v>
                </c:pt>
                <c:pt idx="67">
                  <c:v>0.14204545454545456</c:v>
                </c:pt>
                <c:pt idx="68">
                  <c:v>0.14728682170542637</c:v>
                </c:pt>
                <c:pt idx="69">
                  <c:v>0.25093632958801498</c:v>
                </c:pt>
                <c:pt idx="70">
                  <c:v>0.25954198473282442</c:v>
                </c:pt>
                <c:pt idx="71">
                  <c:v>0.36125654450261779</c:v>
                </c:pt>
                <c:pt idx="72">
                  <c:v>0.23943661971830985</c:v>
                </c:pt>
                <c:pt idx="73">
                  <c:v>0.33281733746130032</c:v>
                </c:pt>
                <c:pt idx="74">
                  <c:v>0.15510204081632653</c:v>
                </c:pt>
                <c:pt idx="75">
                  <c:v>0.27627118644067794</c:v>
                </c:pt>
                <c:pt idx="76">
                  <c:v>0.14365671641791045</c:v>
                </c:pt>
                <c:pt idx="77">
                  <c:v>0.34684684684684686</c:v>
                </c:pt>
                <c:pt idx="78">
                  <c:v>0.29899497487437188</c:v>
                </c:pt>
                <c:pt idx="79">
                  <c:v>0.2975206611570248</c:v>
                </c:pt>
                <c:pt idx="80">
                  <c:v>0.20656370656370657</c:v>
                </c:pt>
                <c:pt idx="81">
                  <c:v>0.3342140026420079</c:v>
                </c:pt>
                <c:pt idx="82">
                  <c:v>0.18380165289256198</c:v>
                </c:pt>
                <c:pt idx="83">
                  <c:v>0.44805194805194803</c:v>
                </c:pt>
                <c:pt idx="84">
                  <c:v>0.23159078133783023</c:v>
                </c:pt>
                <c:pt idx="85">
                  <c:v>0.24170882518268691</c:v>
                </c:pt>
                <c:pt idx="86">
                  <c:v>0.26570048309178745</c:v>
                </c:pt>
                <c:pt idx="87">
                  <c:v>0.32682926829268294</c:v>
                </c:pt>
                <c:pt idx="88">
                  <c:v>0.28093645484949831</c:v>
                </c:pt>
                <c:pt idx="89">
                  <c:v>0.19774011299435029</c:v>
                </c:pt>
                <c:pt idx="90">
                  <c:v>0.45320197044334976</c:v>
                </c:pt>
                <c:pt idx="91">
                  <c:v>0.36419753086419754</c:v>
                </c:pt>
                <c:pt idx="92">
                  <c:v>0.18953068592057762</c:v>
                </c:pt>
                <c:pt idx="93">
                  <c:v>0.26016260162601629</c:v>
                </c:pt>
                <c:pt idx="94">
                  <c:v>0.28048780487804881</c:v>
                </c:pt>
                <c:pt idx="95">
                  <c:v>0.48571428571428571</c:v>
                </c:pt>
                <c:pt idx="96">
                  <c:v>0.18597085810082201</c:v>
                </c:pt>
                <c:pt idx="97">
                  <c:v>0.15254901960784314</c:v>
                </c:pt>
                <c:pt idx="98">
                  <c:v>0.23419203747072601</c:v>
                </c:pt>
                <c:pt idx="99">
                  <c:v>0.18066561014263074</c:v>
                </c:pt>
                <c:pt idx="100">
                  <c:v>0.39195979899497485</c:v>
                </c:pt>
                <c:pt idx="101">
                  <c:v>0.41366906474820142</c:v>
                </c:pt>
                <c:pt idx="102">
                  <c:v>0.43518518518518517</c:v>
                </c:pt>
                <c:pt idx="103">
                  <c:v>0.16181818181818181</c:v>
                </c:pt>
                <c:pt idx="104">
                  <c:v>0.19853613906678866</c:v>
                </c:pt>
                <c:pt idx="105">
                  <c:v>0.27777777777777779</c:v>
                </c:pt>
                <c:pt idx="106">
                  <c:v>0.29694323144104806</c:v>
                </c:pt>
                <c:pt idx="107">
                  <c:v>0.46380697050938335</c:v>
                </c:pt>
                <c:pt idx="108">
                  <c:v>0.16891891891891891</c:v>
                </c:pt>
                <c:pt idx="109">
                  <c:v>0.14369501466275661</c:v>
                </c:pt>
                <c:pt idx="110">
                  <c:v>4.2145593869731802E-2</c:v>
                </c:pt>
                <c:pt idx="111">
                  <c:v>0.33962264150943394</c:v>
                </c:pt>
                <c:pt idx="112">
                  <c:v>0.11212624584717608</c:v>
                </c:pt>
                <c:pt idx="113">
                  <c:v>7.454545454545454E-2</c:v>
                </c:pt>
                <c:pt idx="114">
                  <c:v>0.2405857740585774</c:v>
                </c:pt>
                <c:pt idx="115">
                  <c:v>0.19431279620853081</c:v>
                </c:pt>
                <c:pt idx="116">
                  <c:v>0.25735294117647056</c:v>
                </c:pt>
                <c:pt idx="117">
                  <c:v>7.2992700729927001E-2</c:v>
                </c:pt>
                <c:pt idx="118">
                  <c:v>0.30170316301703165</c:v>
                </c:pt>
                <c:pt idx="119">
                  <c:v>4.8013245033112585E-2</c:v>
                </c:pt>
                <c:pt idx="120">
                  <c:v>0.12643678160919541</c:v>
                </c:pt>
                <c:pt idx="121">
                  <c:v>5.7813394390383514E-2</c:v>
                </c:pt>
                <c:pt idx="122">
                  <c:v>7.0276497695852536E-2</c:v>
                </c:pt>
                <c:pt idx="123">
                  <c:v>0.16951788491446346</c:v>
                </c:pt>
                <c:pt idx="124">
                  <c:v>0.19292604501607716</c:v>
                </c:pt>
                <c:pt idx="125">
                  <c:v>0.11480865224625623</c:v>
                </c:pt>
                <c:pt idx="126">
                  <c:v>4.8913043478260872E-2</c:v>
                </c:pt>
                <c:pt idx="127">
                  <c:v>0.17256637168141592</c:v>
                </c:pt>
                <c:pt idx="128">
                  <c:v>0.17971014492753623</c:v>
                </c:pt>
                <c:pt idx="129">
                  <c:v>5.412844036697248E-2</c:v>
                </c:pt>
                <c:pt idx="130">
                  <c:v>0.2</c:v>
                </c:pt>
                <c:pt idx="131">
                  <c:v>0.21428571428571427</c:v>
                </c:pt>
                <c:pt idx="132">
                  <c:v>0.31707317073170732</c:v>
                </c:pt>
                <c:pt idx="133">
                  <c:v>5.9220885780795617E-2</c:v>
                </c:pt>
                <c:pt idx="134">
                  <c:v>4.733492442322991E-2</c:v>
                </c:pt>
                <c:pt idx="135">
                  <c:v>8.2191780821917804E-2</c:v>
                </c:pt>
                <c:pt idx="136">
                  <c:v>3.8155802861685212E-2</c:v>
                </c:pt>
                <c:pt idx="137">
                  <c:v>0.11711711711711711</c:v>
                </c:pt>
                <c:pt idx="138">
                  <c:v>0.15359477124183007</c:v>
                </c:pt>
                <c:pt idx="139">
                  <c:v>0.25900900900900903</c:v>
                </c:pt>
                <c:pt idx="140">
                  <c:v>5.0541516245487361E-2</c:v>
                </c:pt>
                <c:pt idx="141">
                  <c:v>6.113138686131387E-2</c:v>
                </c:pt>
                <c:pt idx="142">
                  <c:v>0.1529051987767584</c:v>
                </c:pt>
                <c:pt idx="143">
                  <c:v>0.19517102615694165</c:v>
                </c:pt>
                <c:pt idx="144">
                  <c:v>0.25615763546798032</c:v>
                </c:pt>
                <c:pt idx="145">
                  <c:v>0.31677018633540371</c:v>
                </c:pt>
                <c:pt idx="146">
                  <c:v>0.18827160493827161</c:v>
                </c:pt>
                <c:pt idx="147">
                  <c:v>0.13333333333333333</c:v>
                </c:pt>
                <c:pt idx="148">
                  <c:v>0.29166666666666669</c:v>
                </c:pt>
                <c:pt idx="149">
                  <c:v>0.18688230008984727</c:v>
                </c:pt>
                <c:pt idx="150">
                  <c:v>0.11216730038022814</c:v>
                </c:pt>
                <c:pt idx="151">
                  <c:v>0.2976939203354298</c:v>
                </c:pt>
                <c:pt idx="152">
                  <c:v>0.14218009478672985</c:v>
                </c:pt>
                <c:pt idx="153">
                  <c:v>0.25</c:v>
                </c:pt>
                <c:pt idx="154">
                  <c:v>0.14573378839590442</c:v>
                </c:pt>
                <c:pt idx="155">
                  <c:v>0.38856476079346558</c:v>
                </c:pt>
                <c:pt idx="156">
                  <c:v>0.11710103534451981</c:v>
                </c:pt>
                <c:pt idx="157">
                  <c:v>0.20915032679738563</c:v>
                </c:pt>
                <c:pt idx="158">
                  <c:v>0.11258697027197975</c:v>
                </c:pt>
                <c:pt idx="159">
                  <c:v>0.16757741347905283</c:v>
                </c:pt>
                <c:pt idx="160">
                  <c:v>0.18652037617554859</c:v>
                </c:pt>
                <c:pt idx="161">
                  <c:v>0.23684210526315788</c:v>
                </c:pt>
                <c:pt idx="162">
                  <c:v>0.1169811320754717</c:v>
                </c:pt>
                <c:pt idx="163">
                  <c:v>0.11162079510703364</c:v>
                </c:pt>
                <c:pt idx="164">
                  <c:v>0.25242718446601942</c:v>
                </c:pt>
                <c:pt idx="165">
                  <c:v>0.28486646884272998</c:v>
                </c:pt>
                <c:pt idx="166">
                  <c:v>0.12248995983935743</c:v>
                </c:pt>
                <c:pt idx="167">
                  <c:v>0.36799999999999999</c:v>
                </c:pt>
                <c:pt idx="168">
                  <c:v>0.27058823529411763</c:v>
                </c:pt>
                <c:pt idx="169">
                  <c:v>0.34090909090909088</c:v>
                </c:pt>
                <c:pt idx="170">
                  <c:v>0.13156477882351866</c:v>
                </c:pt>
                <c:pt idx="171">
                  <c:v>9.2186128182616331E-2</c:v>
                </c:pt>
                <c:pt idx="172">
                  <c:v>0.15763546798029557</c:v>
                </c:pt>
                <c:pt idx="173">
                  <c:v>0.12152777777777778</c:v>
                </c:pt>
                <c:pt idx="174">
                  <c:v>0.25</c:v>
                </c:pt>
                <c:pt idx="175">
                  <c:v>0.26855123674911663</c:v>
                </c:pt>
                <c:pt idx="176">
                  <c:v>0.31336405529953915</c:v>
                </c:pt>
                <c:pt idx="177">
                  <c:v>0.12647058823529411</c:v>
                </c:pt>
                <c:pt idx="178">
                  <c:v>0.11296660117878192</c:v>
                </c:pt>
                <c:pt idx="179">
                  <c:v>0.21405750798722045</c:v>
                </c:pt>
                <c:pt idx="180">
                  <c:v>0.23586744639376217</c:v>
                </c:pt>
                <c:pt idx="181">
                  <c:v>0.32275132275132273</c:v>
                </c:pt>
                <c:pt idx="182">
                  <c:v>0.24365482233502539</c:v>
                </c:pt>
                <c:pt idx="183">
                  <c:v>0.1553956834532374</c:v>
                </c:pt>
                <c:pt idx="184">
                  <c:v>8.6142322097378279E-2</c:v>
                </c:pt>
                <c:pt idx="185">
                  <c:v>0.45614035087719296</c:v>
                </c:pt>
                <c:pt idx="186">
                  <c:v>0.1195840554592721</c:v>
                </c:pt>
                <c:pt idx="187">
                  <c:v>0.11722912966252221</c:v>
                </c:pt>
                <c:pt idx="188">
                  <c:v>0.22077922077922077</c:v>
                </c:pt>
                <c:pt idx="189">
                  <c:v>0.16096579476861167</c:v>
                </c:pt>
                <c:pt idx="190">
                  <c:v>0.20284697508896798</c:v>
                </c:pt>
                <c:pt idx="191">
                  <c:v>8.6419753086419748E-2</c:v>
                </c:pt>
                <c:pt idx="192">
                  <c:v>0.27815206929740133</c:v>
                </c:pt>
                <c:pt idx="193">
                  <c:v>7.7493261455525611E-2</c:v>
                </c:pt>
                <c:pt idx="194">
                  <c:v>0.23595505617977527</c:v>
                </c:pt>
                <c:pt idx="195">
                  <c:v>7.2072072072072073E-3</c:v>
                </c:pt>
                <c:pt idx="196">
                  <c:v>9.2120509849362694E-2</c:v>
                </c:pt>
                <c:pt idx="197">
                  <c:v>0.12195121951219512</c:v>
                </c:pt>
                <c:pt idx="198">
                  <c:v>0.11993517017828201</c:v>
                </c:pt>
                <c:pt idx="199">
                  <c:v>0.12237093690248566</c:v>
                </c:pt>
                <c:pt idx="200">
                  <c:v>0.10911602209944751</c:v>
                </c:pt>
                <c:pt idx="201">
                  <c:v>0.19574468085106383</c:v>
                </c:pt>
                <c:pt idx="202">
                  <c:v>0.15445026178010471</c:v>
                </c:pt>
                <c:pt idx="203">
                  <c:v>8.9400921658986179E-2</c:v>
                </c:pt>
                <c:pt idx="204">
                  <c:v>0.12903225806451613</c:v>
                </c:pt>
                <c:pt idx="205">
                  <c:v>0.43209876543209874</c:v>
                </c:pt>
                <c:pt idx="206">
                  <c:v>0.38333333333333336</c:v>
                </c:pt>
                <c:pt idx="207">
                  <c:v>9.4659442758092835E-2</c:v>
                </c:pt>
                <c:pt idx="208">
                  <c:v>7.0058009817045963E-2</c:v>
                </c:pt>
                <c:pt idx="209">
                  <c:v>7.3333333333333334E-2</c:v>
                </c:pt>
                <c:pt idx="210">
                  <c:v>8.3199999999999996E-2</c:v>
                </c:pt>
                <c:pt idx="211">
                  <c:v>0.21030042918454936</c:v>
                </c:pt>
                <c:pt idx="212">
                  <c:v>0.24580152671755726</c:v>
                </c:pt>
                <c:pt idx="213">
                  <c:v>0.1971252566735113</c:v>
                </c:pt>
                <c:pt idx="214">
                  <c:v>0.10815765352887259</c:v>
                </c:pt>
                <c:pt idx="215">
                  <c:v>8.3725305738476016E-2</c:v>
                </c:pt>
                <c:pt idx="216">
                  <c:v>0.1501416430594901</c:v>
                </c:pt>
                <c:pt idx="217">
                  <c:v>0.18458781362007168</c:v>
                </c:pt>
                <c:pt idx="218">
                  <c:v>0.27814569536423839</c:v>
                </c:pt>
                <c:pt idx="219">
                  <c:v>0.15384615384615385</c:v>
                </c:pt>
                <c:pt idx="220">
                  <c:v>0.14580265095729014</c:v>
                </c:pt>
                <c:pt idx="221">
                  <c:v>5.5555555555555552E-2</c:v>
                </c:pt>
                <c:pt idx="222">
                  <c:v>0.30357142857142855</c:v>
                </c:pt>
                <c:pt idx="223">
                  <c:v>0.11738746690203</c:v>
                </c:pt>
                <c:pt idx="224">
                  <c:v>7.6660988074957415E-2</c:v>
                </c:pt>
                <c:pt idx="225">
                  <c:v>0.25185185185185183</c:v>
                </c:pt>
                <c:pt idx="226">
                  <c:v>0.19595959595959597</c:v>
                </c:pt>
                <c:pt idx="227">
                  <c:v>0.2074074074074074</c:v>
                </c:pt>
                <c:pt idx="228">
                  <c:v>9.7084161696487745E-2</c:v>
                </c:pt>
                <c:pt idx="229">
                  <c:v>0.424953095684803</c:v>
                </c:pt>
                <c:pt idx="230">
                  <c:v>7.3212452959288396E-2</c:v>
                </c:pt>
                <c:pt idx="231">
                  <c:v>0.12698412698412698</c:v>
                </c:pt>
                <c:pt idx="232">
                  <c:v>4.238921001926782E-2</c:v>
                </c:pt>
                <c:pt idx="233">
                  <c:v>8.6053412462908013E-2</c:v>
                </c:pt>
                <c:pt idx="234">
                  <c:v>0.12480252764612954</c:v>
                </c:pt>
                <c:pt idx="235">
                  <c:v>0.21561969439728354</c:v>
                </c:pt>
                <c:pt idx="236">
                  <c:v>0.11900191938579655</c:v>
                </c:pt>
                <c:pt idx="237">
                  <c:v>0.11049723756906077</c:v>
                </c:pt>
                <c:pt idx="238">
                  <c:v>0.14163090128755365</c:v>
                </c:pt>
                <c:pt idx="239">
                  <c:v>0.20734908136482941</c:v>
                </c:pt>
                <c:pt idx="240">
                  <c:v>8.8642659279778394E-2</c:v>
                </c:pt>
                <c:pt idx="241">
                  <c:v>0.15044247787610621</c:v>
                </c:pt>
                <c:pt idx="242">
                  <c:v>0.24742268041237114</c:v>
                </c:pt>
                <c:pt idx="243">
                  <c:v>0.28125</c:v>
                </c:pt>
                <c:pt idx="244">
                  <c:v>9.2211970628452364E-2</c:v>
                </c:pt>
                <c:pt idx="245">
                  <c:v>8.095884215287201E-2</c:v>
                </c:pt>
                <c:pt idx="246">
                  <c:v>7.0776255707762553E-2</c:v>
                </c:pt>
                <c:pt idx="247">
                  <c:v>0.10247933884297521</c:v>
                </c:pt>
                <c:pt idx="248">
                  <c:v>0.16949152542372881</c:v>
                </c:pt>
                <c:pt idx="249">
                  <c:v>0.1652046783625731</c:v>
                </c:pt>
                <c:pt idx="250">
                  <c:v>0.24229979466119098</c:v>
                </c:pt>
                <c:pt idx="251">
                  <c:v>9.0909090909090912E-2</c:v>
                </c:pt>
                <c:pt idx="252">
                  <c:v>7.7511961722488032E-2</c:v>
                </c:pt>
                <c:pt idx="253">
                  <c:v>0.15317919075144509</c:v>
                </c:pt>
                <c:pt idx="254">
                  <c:v>0.16074766355140188</c:v>
                </c:pt>
                <c:pt idx="255">
                  <c:v>0.24034334763948498</c:v>
                </c:pt>
                <c:pt idx="256">
                  <c:v>0.13432835820895522</c:v>
                </c:pt>
                <c:pt idx="257">
                  <c:v>0.16323529411764706</c:v>
                </c:pt>
                <c:pt idx="258">
                  <c:v>6.584362139917696E-2</c:v>
                </c:pt>
                <c:pt idx="259">
                  <c:v>0.57692307692307687</c:v>
                </c:pt>
                <c:pt idx="260">
                  <c:v>0.12028725314183124</c:v>
                </c:pt>
                <c:pt idx="261">
                  <c:v>0.10819672131147541</c:v>
                </c:pt>
                <c:pt idx="262">
                  <c:v>0.21415607985480944</c:v>
                </c:pt>
                <c:pt idx="263">
                  <c:v>0.17886178861788618</c:v>
                </c:pt>
                <c:pt idx="264">
                  <c:v>0.33935018050541516</c:v>
                </c:pt>
                <c:pt idx="265">
                  <c:v>8.8294314381270902E-2</c:v>
                </c:pt>
                <c:pt idx="266">
                  <c:v>0.35989492119089317</c:v>
                </c:pt>
                <c:pt idx="267">
                  <c:v>9.8208132322536182E-2</c:v>
                </c:pt>
                <c:pt idx="268">
                  <c:v>0.15846994535519127</c:v>
                </c:pt>
                <c:pt idx="269">
                  <c:v>0.12761780104712042</c:v>
                </c:pt>
                <c:pt idx="270">
                  <c:v>0.11953883495145631</c:v>
                </c:pt>
                <c:pt idx="271">
                  <c:v>0.17174959871589085</c:v>
                </c:pt>
                <c:pt idx="272">
                  <c:v>0.19833333333333333</c:v>
                </c:pt>
                <c:pt idx="273">
                  <c:v>0.12835249042145594</c:v>
                </c:pt>
                <c:pt idx="274">
                  <c:v>0.12602739726027398</c:v>
                </c:pt>
                <c:pt idx="275">
                  <c:v>0.18220338983050846</c:v>
                </c:pt>
                <c:pt idx="276">
                  <c:v>0.20906801007556675</c:v>
                </c:pt>
                <c:pt idx="277">
                  <c:v>0.12714156898106402</c:v>
                </c:pt>
                <c:pt idx="278">
                  <c:v>0.34513274336283184</c:v>
                </c:pt>
                <c:pt idx="279">
                  <c:v>0.33027522935779818</c:v>
                </c:pt>
                <c:pt idx="280">
                  <c:v>0.3783783783783784</c:v>
                </c:pt>
                <c:pt idx="281">
                  <c:v>0.11540869136600991</c:v>
                </c:pt>
                <c:pt idx="282">
                  <c:v>8.7640449438202248E-2</c:v>
                </c:pt>
                <c:pt idx="283">
                  <c:v>0.16926503340757237</c:v>
                </c:pt>
                <c:pt idx="284">
                  <c:v>0.12621359223300971</c:v>
                </c:pt>
                <c:pt idx="285">
                  <c:v>0.23553719008264462</c:v>
                </c:pt>
                <c:pt idx="286">
                  <c:v>0.20231213872832371</c:v>
                </c:pt>
                <c:pt idx="287">
                  <c:v>0.21637426900584794</c:v>
                </c:pt>
                <c:pt idx="288">
                  <c:v>0.13079019073569481</c:v>
                </c:pt>
                <c:pt idx="289">
                  <c:v>0.11285574092247301</c:v>
                </c:pt>
                <c:pt idx="290">
                  <c:v>0.1702127659574468</c:v>
                </c:pt>
                <c:pt idx="291">
                  <c:v>0.16023166023166024</c:v>
                </c:pt>
                <c:pt idx="292">
                  <c:v>0.27732793522267207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84-48ED-8ECA-38D3A9979864}"/>
            </c:ext>
          </c:extLst>
        </c:ser>
        <c:ser>
          <c:idx val="1"/>
          <c:order val="1"/>
          <c:tx>
            <c:v>Line</c:v>
          </c:tx>
          <c:spPr>
            <a:ln w="190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FORACT!$S$3:$S$4</c:f>
              <c:numCache>
                <c:formatCode>0.0%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FORACT!$T$3:$T$4</c:f>
              <c:numCache>
                <c:formatCode>0.0%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84-48ED-8ECA-38D3A9979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3170415"/>
        <c:axId val="284840495"/>
      </c:scatterChart>
      <c:valAx>
        <c:axId val="2023170415"/>
        <c:scaling>
          <c:orientation val="minMax"/>
          <c:max val="1.5"/>
          <c:min val="-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84840495"/>
        <c:crosses val="autoZero"/>
        <c:crossBetween val="midCat"/>
      </c:valAx>
      <c:valAx>
        <c:axId val="284840495"/>
        <c:scaling>
          <c:orientation val="minMax"/>
          <c:max val="0.7000000000000000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Forecasted  Growth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2317041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'FQ-VGL'!$AJ$37:$AQ$37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'FQ-VGL'!$AJ$40:$AQ$40</c:f>
              <c:numCache>
                <c:formatCode>0%</c:formatCode>
                <c:ptCount val="8"/>
                <c:pt idx="0">
                  <c:v>0.17647058823529413</c:v>
                </c:pt>
                <c:pt idx="1">
                  <c:v>5.8823529411764705E-2</c:v>
                </c:pt>
                <c:pt idx="2">
                  <c:v>0.11764705882352941</c:v>
                </c:pt>
                <c:pt idx="3">
                  <c:v>0.79411764705882348</c:v>
                </c:pt>
                <c:pt idx="4">
                  <c:v>0.58823529411764708</c:v>
                </c:pt>
                <c:pt idx="5">
                  <c:v>0.35294117647058826</c:v>
                </c:pt>
                <c:pt idx="6">
                  <c:v>0.6470588235294118</c:v>
                </c:pt>
                <c:pt idx="7">
                  <c:v>0.41176470588235292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89-4EA8-9F0F-822D9FFCF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9559280"/>
        <c:axId val="1486579008"/>
      </c:lineChart>
      <c:catAx>
        <c:axId val="1699559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 err="1"/>
                  <a:t>Predicted</a:t>
                </a:r>
                <a:r>
                  <a:rPr lang="de-DE" dirty="0"/>
                  <a:t>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486579008"/>
        <c:crosses val="autoZero"/>
        <c:auto val="1"/>
        <c:lblAlgn val="ctr"/>
        <c:lblOffset val="100"/>
        <c:noMultiLvlLbl val="0"/>
      </c:catAx>
      <c:valAx>
        <c:axId val="148657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Share of ANSPs within 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6995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Comparisson_2019!$Q$1</c:f>
              <c:strCache>
                <c:ptCount val="1"/>
                <c:pt idx="0">
                  <c:v>St Dev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642-4C96-871A-F6562A7A29E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642-4C96-871A-F6562A7A29EA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642-4C96-871A-F6562A7A29EA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642-4C96-871A-F6562A7A29EA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642-4C96-871A-F6562A7A29EA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642-4C96-871A-F6562A7A29EA}"/>
              </c:ext>
            </c:extLst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0642-4C96-871A-F6562A7A29EA}"/>
              </c:ext>
            </c:extLst>
          </c:dPt>
          <c:cat>
            <c:strRef>
              <c:f>Comparisson_2019!$P$2:$P$41</c:f>
              <c:strCache>
                <c:ptCount val="40"/>
                <c:pt idx="0">
                  <c:v>DSNA</c:v>
                </c:pt>
                <c:pt idx="1">
                  <c:v>ENAV</c:v>
                </c:pt>
                <c:pt idx="2">
                  <c:v>DFS</c:v>
                </c:pt>
                <c:pt idx="3">
                  <c:v>ENAIRE</c:v>
                </c:pt>
                <c:pt idx="4">
                  <c:v>HCAA</c:v>
                </c:pt>
                <c:pt idx="5">
                  <c:v>NATS (Continental)</c:v>
                </c:pt>
                <c:pt idx="6">
                  <c:v>DHMI</c:v>
                </c:pt>
                <c:pt idx="7">
                  <c:v>Croatia Control</c:v>
                </c:pt>
                <c:pt idx="8">
                  <c:v>SMATSA</c:v>
                </c:pt>
                <c:pt idx="9">
                  <c:v>Skyguide</c:v>
                </c:pt>
                <c:pt idx="10">
                  <c:v>Austro Control</c:v>
                </c:pt>
                <c:pt idx="11">
                  <c:v>BULATSA</c:v>
                </c:pt>
                <c:pt idx="12">
                  <c:v>MUAC</c:v>
                </c:pt>
                <c:pt idx="13">
                  <c:v>PANSA</c:v>
                </c:pt>
                <c:pt idx="14">
                  <c:v>ROMATSA</c:v>
                </c:pt>
                <c:pt idx="15">
                  <c:v>LPS</c:v>
                </c:pt>
                <c:pt idx="16">
                  <c:v>ANS CR</c:v>
                </c:pt>
                <c:pt idx="17">
                  <c:v>Slovenia Control</c:v>
                </c:pt>
                <c:pt idx="18">
                  <c:v>M-NAV</c:v>
                </c:pt>
                <c:pt idx="19">
                  <c:v>IAA</c:v>
                </c:pt>
                <c:pt idx="20">
                  <c:v>Albcontrol</c:v>
                </c:pt>
                <c:pt idx="21">
                  <c:v>UkSATSE</c:v>
                </c:pt>
                <c:pt idx="22">
                  <c:v>skeyes</c:v>
                </c:pt>
                <c:pt idx="23">
                  <c:v>DCAC Cyprus</c:v>
                </c:pt>
                <c:pt idx="24">
                  <c:v>LFV</c:v>
                </c:pt>
                <c:pt idx="25">
                  <c:v>NAV Portugal</c:v>
                </c:pt>
                <c:pt idx="26">
                  <c:v>NAVIAIR</c:v>
                </c:pt>
                <c:pt idx="27">
                  <c:v>LVNL</c:v>
                </c:pt>
                <c:pt idx="28">
                  <c:v>Avinor</c:v>
                </c:pt>
                <c:pt idx="29">
                  <c:v>Oro Navigacija</c:v>
                </c:pt>
                <c:pt idx="30">
                  <c:v>LGS</c:v>
                </c:pt>
                <c:pt idx="31">
                  <c:v>Israel AA</c:v>
                </c:pt>
                <c:pt idx="32">
                  <c:v>EANS</c:v>
                </c:pt>
                <c:pt idx="33">
                  <c:v>ONDA</c:v>
                </c:pt>
                <c:pt idx="34">
                  <c:v>MATS</c:v>
                </c:pt>
                <c:pt idx="35">
                  <c:v>Sakaeronavigatsia</c:v>
                </c:pt>
                <c:pt idx="36">
                  <c:v>MOLDATSA</c:v>
                </c:pt>
                <c:pt idx="37">
                  <c:v>ANS Finland</c:v>
                </c:pt>
                <c:pt idx="38">
                  <c:v>ARMATS</c:v>
                </c:pt>
                <c:pt idx="39">
                  <c:v>ANA LUX</c:v>
                </c:pt>
              </c:strCache>
            </c:strRef>
          </c:cat>
          <c:val>
            <c:numRef>
              <c:f>Comparisson_2019!$Q$2:$Q$41</c:f>
              <c:numCache>
                <c:formatCode>0</c:formatCode>
                <c:ptCount val="40"/>
                <c:pt idx="0">
                  <c:v>48413.278402930875</c:v>
                </c:pt>
                <c:pt idx="1">
                  <c:v>36114.482162159118</c:v>
                </c:pt>
                <c:pt idx="2">
                  <c:v>33153.076377204081</c:v>
                </c:pt>
                <c:pt idx="3">
                  <c:v>31069.413614249868</c:v>
                </c:pt>
                <c:pt idx="4">
                  <c:v>28969.209391833228</c:v>
                </c:pt>
                <c:pt idx="5">
                  <c:v>28648.973998631162</c:v>
                </c:pt>
                <c:pt idx="6">
                  <c:v>21669.122561104818</c:v>
                </c:pt>
                <c:pt idx="7">
                  <c:v>21111.93080381686</c:v>
                </c:pt>
                <c:pt idx="8">
                  <c:v>20627.02935966654</c:v>
                </c:pt>
                <c:pt idx="9">
                  <c:v>18066.88851877932</c:v>
                </c:pt>
                <c:pt idx="10">
                  <c:v>17656.66802943057</c:v>
                </c:pt>
                <c:pt idx="11">
                  <c:v>16829.579503515568</c:v>
                </c:pt>
                <c:pt idx="12">
                  <c:v>16045.223483528163</c:v>
                </c:pt>
                <c:pt idx="13">
                  <c:v>13002.941901389435</c:v>
                </c:pt>
                <c:pt idx="14">
                  <c:v>12144.603547803983</c:v>
                </c:pt>
                <c:pt idx="15">
                  <c:v>11984.108014745649</c:v>
                </c:pt>
                <c:pt idx="16">
                  <c:v>11386.827007356113</c:v>
                </c:pt>
                <c:pt idx="17">
                  <c:v>9615.8107712183446</c:v>
                </c:pt>
                <c:pt idx="18">
                  <c:v>7941.0173361687939</c:v>
                </c:pt>
                <c:pt idx="19">
                  <c:v>7868.5410968250026</c:v>
                </c:pt>
                <c:pt idx="20">
                  <c:v>6735.5205913398877</c:v>
                </c:pt>
                <c:pt idx="21">
                  <c:v>6723.8173202475264</c:v>
                </c:pt>
                <c:pt idx="22">
                  <c:v>6669.9109092909857</c:v>
                </c:pt>
                <c:pt idx="23">
                  <c:v>5522.7049751389204</c:v>
                </c:pt>
                <c:pt idx="24">
                  <c:v>5360.3131070918434</c:v>
                </c:pt>
                <c:pt idx="25">
                  <c:v>5351.5117511528715</c:v>
                </c:pt>
                <c:pt idx="26">
                  <c:v>5334.3833814796308</c:v>
                </c:pt>
                <c:pt idx="27">
                  <c:v>5130.1832407169759</c:v>
                </c:pt>
                <c:pt idx="28">
                  <c:v>3855.6422371125232</c:v>
                </c:pt>
                <c:pt idx="29">
                  <c:v>3662.1718458843388</c:v>
                </c:pt>
                <c:pt idx="30">
                  <c:v>3579.1364996788488</c:v>
                </c:pt>
                <c:pt idx="31">
                  <c:v>2572.5980544966601</c:v>
                </c:pt>
                <c:pt idx="32">
                  <c:v>2503.7344274769562</c:v>
                </c:pt>
                <c:pt idx="33">
                  <c:v>2178.2783582592483</c:v>
                </c:pt>
                <c:pt idx="34">
                  <c:v>1832.918245709433</c:v>
                </c:pt>
                <c:pt idx="35">
                  <c:v>1459.1080998232119</c:v>
                </c:pt>
                <c:pt idx="36">
                  <c:v>1239.4600822352229</c:v>
                </c:pt>
                <c:pt idx="37">
                  <c:v>1169.6796084243053</c:v>
                </c:pt>
                <c:pt idx="38">
                  <c:v>828.88403893427699</c:v>
                </c:pt>
                <c:pt idx="39">
                  <c:v>596.08822689466388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642-4C96-871A-F6562A7A2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69525424"/>
        <c:axId val="810546432"/>
      </c:barChart>
      <c:catAx>
        <c:axId val="96952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10546432"/>
        <c:crosses val="autoZero"/>
        <c:auto val="1"/>
        <c:lblAlgn val="ctr"/>
        <c:lblOffset val="100"/>
        <c:noMultiLvlLbl val="0"/>
      </c:catAx>
      <c:valAx>
        <c:axId val="8105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σ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969525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'Weekly ENAV 5y'!$N$1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'Weekly ENAV 5y'!$N$2:$N$54</c:f>
              <c:numCache>
                <c:formatCode>0.00</c:formatCode>
                <c:ptCount val="53"/>
                <c:pt idx="0">
                  <c:v>94.163261917078444</c:v>
                </c:pt>
                <c:pt idx="1">
                  <c:v>89.706743184608357</c:v>
                </c:pt>
                <c:pt idx="2">
                  <c:v>85.183064035565195</c:v>
                </c:pt>
                <c:pt idx="3">
                  <c:v>86.625738190757531</c:v>
                </c:pt>
                <c:pt idx="4">
                  <c:v>84.282072229024365</c:v>
                </c:pt>
                <c:pt idx="5">
                  <c:v>85.765635401831489</c:v>
                </c:pt>
                <c:pt idx="6">
                  <c:v>91.045208177463778</c:v>
                </c:pt>
                <c:pt idx="7">
                  <c:v>91.031408016163354</c:v>
                </c:pt>
                <c:pt idx="8">
                  <c:v>92.491033160110803</c:v>
                </c:pt>
                <c:pt idx="9">
                  <c:v>93.849053928170406</c:v>
                </c:pt>
                <c:pt idx="10">
                  <c:v>97.802023745143941</c:v>
                </c:pt>
                <c:pt idx="11">
                  <c:v>93.620191978794807</c:v>
                </c:pt>
                <c:pt idx="12">
                  <c:v>98.202832503248331</c:v>
                </c:pt>
                <c:pt idx="13">
                  <c:v>112.86738784884302</c:v>
                </c:pt>
                <c:pt idx="14">
                  <c:v>114.09606999261919</c:v>
                </c:pt>
                <c:pt idx="15">
                  <c:v>119.65655441531808</c:v>
                </c:pt>
                <c:pt idx="16">
                  <c:v>120.29126272088266</c:v>
                </c:pt>
                <c:pt idx="17">
                  <c:v>122.39698951043376</c:v>
                </c:pt>
                <c:pt idx="18">
                  <c:v>124.34716160796737</c:v>
                </c:pt>
                <c:pt idx="19">
                  <c:v>126.28799044626717</c:v>
                </c:pt>
                <c:pt idx="20">
                  <c:v>134.32832398977195</c:v>
                </c:pt>
                <c:pt idx="21">
                  <c:v>135.99246576611003</c:v>
                </c:pt>
                <c:pt idx="22">
                  <c:v>138.25763906924149</c:v>
                </c:pt>
                <c:pt idx="23">
                  <c:v>140.7008426687367</c:v>
                </c:pt>
                <c:pt idx="24">
                  <c:v>141.41444943405673</c:v>
                </c:pt>
                <c:pt idx="25">
                  <c:v>144.15150057936393</c:v>
                </c:pt>
                <c:pt idx="26">
                  <c:v>146.32826776641741</c:v>
                </c:pt>
                <c:pt idx="27">
                  <c:v>148.71937796854692</c:v>
                </c:pt>
                <c:pt idx="28">
                  <c:v>148.44699417447376</c:v>
                </c:pt>
                <c:pt idx="29">
                  <c:v>150.27031380314611</c:v>
                </c:pt>
                <c:pt idx="30">
                  <c:v>149.20770536035826</c:v>
                </c:pt>
                <c:pt idx="31">
                  <c:v>148.4707975177781</c:v>
                </c:pt>
                <c:pt idx="32">
                  <c:v>143.63759363584998</c:v>
                </c:pt>
                <c:pt idx="33">
                  <c:v>146.18300739968885</c:v>
                </c:pt>
                <c:pt idx="34">
                  <c:v>141.44647968985632</c:v>
                </c:pt>
                <c:pt idx="35">
                  <c:v>139.07311422333279</c:v>
                </c:pt>
                <c:pt idx="36">
                  <c:v>139.97338113859132</c:v>
                </c:pt>
                <c:pt idx="37">
                  <c:v>132.33634724151435</c:v>
                </c:pt>
                <c:pt idx="38">
                  <c:v>132.88999433437377</c:v>
                </c:pt>
                <c:pt idx="39">
                  <c:v>129.53404417111156</c:v>
                </c:pt>
                <c:pt idx="40">
                  <c:v>123.05128508455475</c:v>
                </c:pt>
                <c:pt idx="41">
                  <c:v>119.62873657964565</c:v>
                </c:pt>
                <c:pt idx="42">
                  <c:v>118.74557830226242</c:v>
                </c:pt>
                <c:pt idx="43">
                  <c:v>104.07242675075007</c:v>
                </c:pt>
                <c:pt idx="44">
                  <c:v>95.306808230356026</c:v>
                </c:pt>
                <c:pt idx="45">
                  <c:v>91.385678650662854</c:v>
                </c:pt>
                <c:pt idx="46">
                  <c:v>90.8190405944285</c:v>
                </c:pt>
                <c:pt idx="47">
                  <c:v>88.323161848220323</c:v>
                </c:pt>
                <c:pt idx="48">
                  <c:v>88.50063621983773</c:v>
                </c:pt>
                <c:pt idx="49">
                  <c:v>87.954418307460074</c:v>
                </c:pt>
                <c:pt idx="50">
                  <c:v>92.388287248568787</c:v>
                </c:pt>
                <c:pt idx="51">
                  <c:v>87.048505280239411</c:v>
                </c:pt>
                <c:pt idx="52">
                  <c:v>92.602427502327345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1B-49AA-9E81-D0EAEFA78B14}"/>
            </c:ext>
          </c:extLst>
        </c:ser>
        <c:ser>
          <c:idx val="1"/>
          <c:order val="1"/>
          <c:tx>
            <c:strRef>
              <c:f>'Weekly ENAV 5y'!$O$1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'Weekly ENAV 5y'!$O$2:$O$54</c:f>
              <c:numCache>
                <c:formatCode>0.00</c:formatCode>
                <c:ptCount val="53"/>
                <c:pt idx="0">
                  <c:v>90.863518703999844</c:v>
                </c:pt>
                <c:pt idx="1">
                  <c:v>89.782808843972788</c:v>
                </c:pt>
                <c:pt idx="2">
                  <c:v>83.09892047447029</c:v>
                </c:pt>
                <c:pt idx="3">
                  <c:v>83.094138733285106</c:v>
                </c:pt>
                <c:pt idx="4">
                  <c:v>83.316741963249939</c:v>
                </c:pt>
                <c:pt idx="5">
                  <c:v>86.2582905727227</c:v>
                </c:pt>
                <c:pt idx="6">
                  <c:v>88.129307650627339</c:v>
                </c:pt>
                <c:pt idx="7">
                  <c:v>90.441693201557413</c:v>
                </c:pt>
                <c:pt idx="8">
                  <c:v>92.162579072543991</c:v>
                </c:pt>
                <c:pt idx="9">
                  <c:v>92.009621606212178</c:v>
                </c:pt>
                <c:pt idx="10">
                  <c:v>94.570886248613391</c:v>
                </c:pt>
                <c:pt idx="11">
                  <c:v>97.555482149519307</c:v>
                </c:pt>
                <c:pt idx="12">
                  <c:v>99.651858394353354</c:v>
                </c:pt>
                <c:pt idx="13">
                  <c:v>108.01511892532825</c:v>
                </c:pt>
                <c:pt idx="14">
                  <c:v>107.73808214217911</c:v>
                </c:pt>
                <c:pt idx="15">
                  <c:v>113.36215275433567</c:v>
                </c:pt>
                <c:pt idx="16">
                  <c:v>113.88938365148749</c:v>
                </c:pt>
                <c:pt idx="17">
                  <c:v>114.60196493144153</c:v>
                </c:pt>
                <c:pt idx="18">
                  <c:v>123.69108648790494</c:v>
                </c:pt>
                <c:pt idx="19">
                  <c:v>124.00020816120767</c:v>
                </c:pt>
                <c:pt idx="20">
                  <c:v>127.28470811198488</c:v>
                </c:pt>
                <c:pt idx="21">
                  <c:v>131.35463004154579</c:v>
                </c:pt>
                <c:pt idx="22">
                  <c:v>132.83095274797779</c:v>
                </c:pt>
                <c:pt idx="23">
                  <c:v>132.81348153523618</c:v>
                </c:pt>
                <c:pt idx="24">
                  <c:v>130.77756841095538</c:v>
                </c:pt>
                <c:pt idx="25">
                  <c:v>137.31988185123109</c:v>
                </c:pt>
                <c:pt idx="26">
                  <c:v>142.35065135342757</c:v>
                </c:pt>
                <c:pt idx="27">
                  <c:v>145.12396416050291</c:v>
                </c:pt>
                <c:pt idx="28">
                  <c:v>143.60645438888989</c:v>
                </c:pt>
                <c:pt idx="29">
                  <c:v>144.92656535433204</c:v>
                </c:pt>
                <c:pt idx="30">
                  <c:v>148.14326814971201</c:v>
                </c:pt>
                <c:pt idx="31">
                  <c:v>146.94020639313675</c:v>
                </c:pt>
                <c:pt idx="32">
                  <c:v>145.93244305748175</c:v>
                </c:pt>
                <c:pt idx="33">
                  <c:v>143.38111684198253</c:v>
                </c:pt>
                <c:pt idx="34">
                  <c:v>144.49713201646259</c:v>
                </c:pt>
                <c:pt idx="35">
                  <c:v>145.08972705401627</c:v>
                </c:pt>
                <c:pt idx="36">
                  <c:v>141.51874447056989</c:v>
                </c:pt>
                <c:pt idx="37">
                  <c:v>139.36919308879536</c:v>
                </c:pt>
                <c:pt idx="38">
                  <c:v>136.97799685502326</c:v>
                </c:pt>
                <c:pt idx="39">
                  <c:v>135.61609821494577</c:v>
                </c:pt>
                <c:pt idx="40">
                  <c:v>126.35658516913163</c:v>
                </c:pt>
                <c:pt idx="41">
                  <c:v>121.43789792099599</c:v>
                </c:pt>
                <c:pt idx="42">
                  <c:v>119.03339016069279</c:v>
                </c:pt>
                <c:pt idx="43">
                  <c:v>115.23952774470867</c:v>
                </c:pt>
                <c:pt idx="44">
                  <c:v>100.2658181054455</c:v>
                </c:pt>
                <c:pt idx="45">
                  <c:v>94.053489746669484</c:v>
                </c:pt>
                <c:pt idx="46">
                  <c:v>94.277002559222595</c:v>
                </c:pt>
                <c:pt idx="47">
                  <c:v>90.596124643399918</c:v>
                </c:pt>
                <c:pt idx="48">
                  <c:v>91.659543127391686</c:v>
                </c:pt>
                <c:pt idx="49">
                  <c:v>89.151610456957414</c:v>
                </c:pt>
                <c:pt idx="50">
                  <c:v>90.684293293121712</c:v>
                </c:pt>
                <c:pt idx="51">
                  <c:v>94.634389937592786</c:v>
                </c:pt>
                <c:pt idx="52">
                  <c:v>85.077461626698806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1B-49AA-9E81-D0EAEFA78B14}"/>
            </c:ext>
          </c:extLst>
        </c:ser>
        <c:ser>
          <c:idx val="2"/>
          <c:order val="2"/>
          <c:tx>
            <c:strRef>
              <c:f>'Weekly ENAV 5y'!$P$1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'Weekly ENAV 5y'!$P$2:$P$54</c:f>
              <c:numCache>
                <c:formatCode>0.00</c:formatCode>
                <c:ptCount val="53"/>
                <c:pt idx="0">
                  <c:v>88.795025099671463</c:v>
                </c:pt>
                <c:pt idx="1">
                  <c:v>84.705695841706003</c:v>
                </c:pt>
                <c:pt idx="2">
                  <c:v>85.041312662798262</c:v>
                </c:pt>
                <c:pt idx="3">
                  <c:v>83.872504004346496</c:v>
                </c:pt>
                <c:pt idx="4">
                  <c:v>85.329499346203747</c:v>
                </c:pt>
                <c:pt idx="5">
                  <c:v>86.845061082762285</c:v>
                </c:pt>
                <c:pt idx="6">
                  <c:v>90.417009485828302</c:v>
                </c:pt>
                <c:pt idx="7">
                  <c:v>90.426822291501551</c:v>
                </c:pt>
                <c:pt idx="8">
                  <c:v>93.107593453122476</c:v>
                </c:pt>
                <c:pt idx="9">
                  <c:v>94.609395478226062</c:v>
                </c:pt>
                <c:pt idx="10">
                  <c:v>95.268676322258671</c:v>
                </c:pt>
                <c:pt idx="11">
                  <c:v>94.195708163105792</c:v>
                </c:pt>
                <c:pt idx="12">
                  <c:v>108.62055755190272</c:v>
                </c:pt>
                <c:pt idx="13">
                  <c:v>111.57722652123444</c:v>
                </c:pt>
                <c:pt idx="14">
                  <c:v>118.10383973174726</c:v>
                </c:pt>
                <c:pt idx="15">
                  <c:v>118.2564633802946</c:v>
                </c:pt>
                <c:pt idx="16">
                  <c:v>117.73346664846368</c:v>
                </c:pt>
                <c:pt idx="17">
                  <c:v>124.02972373498247</c:v>
                </c:pt>
                <c:pt idx="18">
                  <c:v>128.50718132636351</c:v>
                </c:pt>
                <c:pt idx="19">
                  <c:v>128.09316644597644</c:v>
                </c:pt>
                <c:pt idx="20">
                  <c:v>134.32683171141636</c:v>
                </c:pt>
                <c:pt idx="21">
                  <c:v>136.21596626532218</c:v>
                </c:pt>
                <c:pt idx="22">
                  <c:v>139.32122110011943</c:v>
                </c:pt>
                <c:pt idx="23">
                  <c:v>141.48874423658071</c:v>
                </c:pt>
                <c:pt idx="24">
                  <c:v>142.31709078425925</c:v>
                </c:pt>
                <c:pt idx="25">
                  <c:v>143.78270013102096</c:v>
                </c:pt>
                <c:pt idx="26">
                  <c:v>151.1969634900704</c:v>
                </c:pt>
                <c:pt idx="27">
                  <c:v>149.96226211665712</c:v>
                </c:pt>
                <c:pt idx="28">
                  <c:v>149.79945689393685</c:v>
                </c:pt>
                <c:pt idx="29">
                  <c:v>150.57923598450455</c:v>
                </c:pt>
                <c:pt idx="30">
                  <c:v>151.94260718419642</c:v>
                </c:pt>
                <c:pt idx="31">
                  <c:v>146.6436399572851</c:v>
                </c:pt>
                <c:pt idx="32">
                  <c:v>147.13436209810197</c:v>
                </c:pt>
                <c:pt idx="33">
                  <c:v>148.51453336803638</c:v>
                </c:pt>
                <c:pt idx="34">
                  <c:v>146.38726879183415</c:v>
                </c:pt>
                <c:pt idx="35">
                  <c:v>144.48017153050162</c:v>
                </c:pt>
                <c:pt idx="36">
                  <c:v>137.62025223965199</c:v>
                </c:pt>
                <c:pt idx="37">
                  <c:v>140.79498421153909</c:v>
                </c:pt>
                <c:pt idx="38">
                  <c:v>139.07825379262027</c:v>
                </c:pt>
                <c:pt idx="39">
                  <c:v>130.86883881219472</c:v>
                </c:pt>
                <c:pt idx="40">
                  <c:v>126.68882021720694</c:v>
                </c:pt>
                <c:pt idx="41">
                  <c:v>124.38616577932724</c:v>
                </c:pt>
                <c:pt idx="42">
                  <c:v>120.96769350753628</c:v>
                </c:pt>
                <c:pt idx="43">
                  <c:v>102.02656401909823</c:v>
                </c:pt>
                <c:pt idx="44">
                  <c:v>95.225924639399153</c:v>
                </c:pt>
                <c:pt idx="45">
                  <c:v>92.738792694165369</c:v>
                </c:pt>
                <c:pt idx="46">
                  <c:v>92.172147430996844</c:v>
                </c:pt>
                <c:pt idx="47">
                  <c:v>90.663039048524851</c:v>
                </c:pt>
                <c:pt idx="48">
                  <c:v>91.273288110187494</c:v>
                </c:pt>
                <c:pt idx="49">
                  <c:v>87.266382664718336</c:v>
                </c:pt>
                <c:pt idx="50">
                  <c:v>98.074449588953328</c:v>
                </c:pt>
                <c:pt idx="51">
                  <c:v>87.886228721861812</c:v>
                </c:pt>
                <c:pt idx="52">
                  <c:v>92.184258417584502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1B-49AA-9E81-D0EAEFA78B14}"/>
            </c:ext>
          </c:extLst>
        </c:ser>
        <c:ser>
          <c:idx val="3"/>
          <c:order val="3"/>
          <c:tx>
            <c:strRef>
              <c:f>'Weekly ENAV 5y'!$Q$1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'Weekly ENAV 5y'!$Q$2:$Q$54</c:f>
              <c:numCache>
                <c:formatCode>0.00</c:formatCode>
                <c:ptCount val="53"/>
                <c:pt idx="0">
                  <c:v>94.324506061397713</c:v>
                </c:pt>
                <c:pt idx="1">
                  <c:v>90.408130583708797</c:v>
                </c:pt>
                <c:pt idx="2">
                  <c:v>85.775490954348115</c:v>
                </c:pt>
                <c:pt idx="3">
                  <c:v>87.93781557822399</c:v>
                </c:pt>
                <c:pt idx="4">
                  <c:v>89.06073814508612</c:v>
                </c:pt>
                <c:pt idx="5">
                  <c:v>89.33880212480264</c:v>
                </c:pt>
                <c:pt idx="6">
                  <c:v>92.787842573907156</c:v>
                </c:pt>
                <c:pt idx="7">
                  <c:v>94.133672690825691</c:v>
                </c:pt>
                <c:pt idx="8">
                  <c:v>89.3380731775421</c:v>
                </c:pt>
                <c:pt idx="9">
                  <c:v>94.875520808554327</c:v>
                </c:pt>
                <c:pt idx="10">
                  <c:v>97.180748823031237</c:v>
                </c:pt>
                <c:pt idx="11">
                  <c:v>96.555208910161724</c:v>
                </c:pt>
                <c:pt idx="12">
                  <c:v>115.88620297644233</c:v>
                </c:pt>
                <c:pt idx="13">
                  <c:v>112.67869202249219</c:v>
                </c:pt>
                <c:pt idx="14">
                  <c:v>115.94756297075624</c:v>
                </c:pt>
                <c:pt idx="15">
                  <c:v>121.54395797898192</c:v>
                </c:pt>
                <c:pt idx="16">
                  <c:v>124.6983990661714</c:v>
                </c:pt>
                <c:pt idx="17">
                  <c:v>126.66727429017554</c:v>
                </c:pt>
                <c:pt idx="18">
                  <c:v>129.5377298210407</c:v>
                </c:pt>
                <c:pt idx="19">
                  <c:v>134.78703786438695</c:v>
                </c:pt>
                <c:pt idx="20">
                  <c:v>134.88078358774823</c:v>
                </c:pt>
                <c:pt idx="21">
                  <c:v>133.78438728877572</c:v>
                </c:pt>
                <c:pt idx="22">
                  <c:v>137.69743301375479</c:v>
                </c:pt>
                <c:pt idx="23">
                  <c:v>141.70261574784345</c:v>
                </c:pt>
                <c:pt idx="24">
                  <c:v>145.36411704499</c:v>
                </c:pt>
                <c:pt idx="25">
                  <c:v>147.1667066795566</c:v>
                </c:pt>
                <c:pt idx="26">
                  <c:v>150.66347614184161</c:v>
                </c:pt>
                <c:pt idx="27">
                  <c:v>155.3329012974246</c:v>
                </c:pt>
                <c:pt idx="28">
                  <c:v>150.25648453237841</c:v>
                </c:pt>
                <c:pt idx="29">
                  <c:v>153.05119234056127</c:v>
                </c:pt>
                <c:pt idx="30">
                  <c:v>154.29128026019586</c:v>
                </c:pt>
                <c:pt idx="31">
                  <c:v>149.87722828188353</c:v>
                </c:pt>
                <c:pt idx="32">
                  <c:v>150.85006032676071</c:v>
                </c:pt>
                <c:pt idx="33">
                  <c:v>151.45134390684137</c:v>
                </c:pt>
                <c:pt idx="34">
                  <c:v>155.30494479998339</c:v>
                </c:pt>
                <c:pt idx="35">
                  <c:v>150.25664816984838</c:v>
                </c:pt>
                <c:pt idx="36">
                  <c:v>149.75226392730323</c:v>
                </c:pt>
                <c:pt idx="37">
                  <c:v>146.82376303744829</c:v>
                </c:pt>
                <c:pt idx="38">
                  <c:v>147.61113457182839</c:v>
                </c:pt>
                <c:pt idx="39">
                  <c:v>140.2123141134756</c:v>
                </c:pt>
                <c:pt idx="40">
                  <c:v>136.32397132359191</c:v>
                </c:pt>
                <c:pt idx="41">
                  <c:v>131.76618333747734</c:v>
                </c:pt>
                <c:pt idx="42">
                  <c:v>129.48294827221292</c:v>
                </c:pt>
                <c:pt idx="43">
                  <c:v>104.64038006009001</c:v>
                </c:pt>
                <c:pt idx="44">
                  <c:v>103.69578661133109</c:v>
                </c:pt>
                <c:pt idx="45">
                  <c:v>101.294866741478</c:v>
                </c:pt>
                <c:pt idx="46">
                  <c:v>98.644425096299756</c:v>
                </c:pt>
                <c:pt idx="47">
                  <c:v>98.249713981747377</c:v>
                </c:pt>
                <c:pt idx="48">
                  <c:v>98.31445964289739</c:v>
                </c:pt>
                <c:pt idx="49">
                  <c:v>99.310231102048277</c:v>
                </c:pt>
                <c:pt idx="50">
                  <c:v>101.61463604112578</c:v>
                </c:pt>
                <c:pt idx="51">
                  <c:v>96.249656563732955</c:v>
                </c:pt>
                <c:pt idx="52">
                  <c:v>101.44242808056578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1B-49AA-9E81-D0EAEFA78B14}"/>
            </c:ext>
          </c:extLst>
        </c:ser>
        <c:ser>
          <c:idx val="4"/>
          <c:order val="4"/>
          <c:tx>
            <c:strRef>
              <c:f>'Weekly ENAV 5y'!$R$1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9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000"/>
              </a:solidFill>
              <a:ln w="9525">
                <a:solidFill>
                  <a:srgbClr val="FF9000"/>
                </a:solidFill>
              </a:ln>
              <a:effectLst/>
            </c:spPr>
          </c:marker>
          <c:val>
            <c:numRef>
              <c:f>'Weekly ENAV 5y'!$R$2:$R$54</c:f>
              <c:numCache>
                <c:formatCode>0.00</c:formatCode>
                <c:ptCount val="53"/>
                <c:pt idx="0">
                  <c:v>101.74076718942811</c:v>
                </c:pt>
                <c:pt idx="1">
                  <c:v>96.867396554530629</c:v>
                </c:pt>
                <c:pt idx="2">
                  <c:v>92.400711226552517</c:v>
                </c:pt>
                <c:pt idx="3">
                  <c:v>92.635323956376055</c:v>
                </c:pt>
                <c:pt idx="4">
                  <c:v>91.967786304762967</c:v>
                </c:pt>
                <c:pt idx="5">
                  <c:v>95.178827419684424</c:v>
                </c:pt>
                <c:pt idx="6">
                  <c:v>98.112240763684881</c:v>
                </c:pt>
                <c:pt idx="7">
                  <c:v>100.22729060734098</c:v>
                </c:pt>
                <c:pt idx="8">
                  <c:v>103.36882179339239</c:v>
                </c:pt>
                <c:pt idx="9">
                  <c:v>102.26670349987775</c:v>
                </c:pt>
                <c:pt idx="10">
                  <c:v>102.91228420634869</c:v>
                </c:pt>
                <c:pt idx="11">
                  <c:v>104.28214095552751</c:v>
                </c:pt>
                <c:pt idx="12">
                  <c:v>104.24944283442984</c:v>
                </c:pt>
                <c:pt idx="13">
                  <c:v>119.88139103909995</c:v>
                </c:pt>
                <c:pt idx="14">
                  <c:v>125.28349427633769</c:v>
                </c:pt>
                <c:pt idx="15">
                  <c:v>131.45620362911859</c:v>
                </c:pt>
                <c:pt idx="16">
                  <c:v>128.57456153057348</c:v>
                </c:pt>
                <c:pt idx="17">
                  <c:v>134.62261131588372</c:v>
                </c:pt>
                <c:pt idx="18">
                  <c:v>138.77227607416106</c:v>
                </c:pt>
                <c:pt idx="19">
                  <c:v>138.74062364752555</c:v>
                </c:pt>
                <c:pt idx="20">
                  <c:v>139.53794396073337</c:v>
                </c:pt>
                <c:pt idx="21">
                  <c:v>147.62514995862475</c:v>
                </c:pt>
                <c:pt idx="22">
                  <c:v>151.04325189295625</c:v>
                </c:pt>
                <c:pt idx="23">
                  <c:v>151.75060103967843</c:v>
                </c:pt>
                <c:pt idx="24">
                  <c:v>156.22569227956544</c:v>
                </c:pt>
                <c:pt idx="25">
                  <c:v>159.63749439170039</c:v>
                </c:pt>
                <c:pt idx="26">
                  <c:v>161.47902641383507</c:v>
                </c:pt>
                <c:pt idx="27">
                  <c:v>162.5464622064454</c:v>
                </c:pt>
                <c:pt idx="28">
                  <c:v>164.56351613805893</c:v>
                </c:pt>
                <c:pt idx="29">
                  <c:v>159.84206902644047</c:v>
                </c:pt>
                <c:pt idx="30">
                  <c:v>163.46936951941143</c:v>
                </c:pt>
                <c:pt idx="31">
                  <c:v>160.31577498998874</c:v>
                </c:pt>
                <c:pt idx="32">
                  <c:v>157.85752321783758</c:v>
                </c:pt>
                <c:pt idx="33">
                  <c:v>159.39926428963184</c:v>
                </c:pt>
                <c:pt idx="34">
                  <c:v>157.88579704552748</c:v>
                </c:pt>
                <c:pt idx="35">
                  <c:v>151.14177644190377</c:v>
                </c:pt>
                <c:pt idx="36">
                  <c:v>151.32425215539951</c:v>
                </c:pt>
                <c:pt idx="37">
                  <c:v>151.72995376637573</c:v>
                </c:pt>
                <c:pt idx="38">
                  <c:v>148.75635810073513</c:v>
                </c:pt>
                <c:pt idx="39">
                  <c:v>143.4979043027125</c:v>
                </c:pt>
                <c:pt idx="40">
                  <c:v>135.95898936216639</c:v>
                </c:pt>
                <c:pt idx="41">
                  <c:v>131.68808156102577</c:v>
                </c:pt>
                <c:pt idx="42">
                  <c:v>126.97743392459276</c:v>
                </c:pt>
                <c:pt idx="43">
                  <c:v>113.76948122493577</c:v>
                </c:pt>
                <c:pt idx="44">
                  <c:v>105.33535351394953</c:v>
                </c:pt>
                <c:pt idx="45">
                  <c:v>100.92439316098782</c:v>
                </c:pt>
                <c:pt idx="46">
                  <c:v>99.068949793521639</c:v>
                </c:pt>
                <c:pt idx="47">
                  <c:v>99.072691684618476</c:v>
                </c:pt>
                <c:pt idx="48">
                  <c:v>100.27719996126042</c:v>
                </c:pt>
                <c:pt idx="49">
                  <c:v>98.500532679464399</c:v>
                </c:pt>
                <c:pt idx="50">
                  <c:v>104.86462786793359</c:v>
                </c:pt>
                <c:pt idx="51">
                  <c:v>99.709468099447818</c:v>
                </c:pt>
                <c:pt idx="52">
                  <c:v>104.25142335284802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1B-49AA-9E81-D0EAEFA78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4460800"/>
        <c:axId val="994458720"/>
      </c:lineChart>
      <c:catAx>
        <c:axId val="994460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Calendar 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4458720"/>
        <c:crosses val="autoZero"/>
        <c:auto val="1"/>
        <c:lblAlgn val="ctr"/>
        <c:lblOffset val="100"/>
        <c:noMultiLvlLbl val="0"/>
      </c:catAx>
      <c:valAx>
        <c:axId val="994458720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σ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446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Langen!$A$2:$A$2556</cx:f>
        <cx:lvl ptCount="2555">
          <cx:pt idx="0">DFS</cx:pt>
          <cx:pt idx="1">DFS</cx:pt>
          <cx:pt idx="2">DFS</cx:pt>
          <cx:pt idx="3">DFS</cx:pt>
          <cx:pt idx="4">DFS</cx:pt>
          <cx:pt idx="5">DFS</cx:pt>
          <cx:pt idx="6">DFS</cx:pt>
          <cx:pt idx="7">DFS</cx:pt>
          <cx:pt idx="8">DFS</cx:pt>
          <cx:pt idx="9">DFS</cx:pt>
          <cx:pt idx="10">DFS</cx:pt>
          <cx:pt idx="11">DFS</cx:pt>
          <cx:pt idx="12">DFS</cx:pt>
          <cx:pt idx="13">DFS</cx:pt>
          <cx:pt idx="14">DFS</cx:pt>
          <cx:pt idx="15">DFS</cx:pt>
          <cx:pt idx="16">DFS</cx:pt>
          <cx:pt idx="17">DFS</cx:pt>
          <cx:pt idx="18">DFS</cx:pt>
          <cx:pt idx="19">DFS</cx:pt>
          <cx:pt idx="20">DFS</cx:pt>
          <cx:pt idx="21">DFS</cx:pt>
          <cx:pt idx="22">DFS</cx:pt>
          <cx:pt idx="23">DFS</cx:pt>
          <cx:pt idx="24">DFS</cx:pt>
          <cx:pt idx="25">DFS</cx:pt>
          <cx:pt idx="26">DFS</cx:pt>
          <cx:pt idx="27">DFS</cx:pt>
          <cx:pt idx="28">DFS</cx:pt>
          <cx:pt idx="29">DFS</cx:pt>
          <cx:pt idx="30">DFS</cx:pt>
          <cx:pt idx="31">DFS</cx:pt>
          <cx:pt idx="32">DFS</cx:pt>
          <cx:pt idx="33">DFS</cx:pt>
          <cx:pt idx="34">DFS</cx:pt>
          <cx:pt idx="35">DFS</cx:pt>
          <cx:pt idx="36">DFS</cx:pt>
          <cx:pt idx="37">DFS</cx:pt>
          <cx:pt idx="38">DFS</cx:pt>
          <cx:pt idx="39">DFS</cx:pt>
          <cx:pt idx="40">DFS</cx:pt>
          <cx:pt idx="41">DFS</cx:pt>
          <cx:pt idx="42">DFS</cx:pt>
          <cx:pt idx="43">DFS</cx:pt>
          <cx:pt idx="44">DFS</cx:pt>
          <cx:pt idx="45">DFS</cx:pt>
          <cx:pt idx="46">DFS</cx:pt>
          <cx:pt idx="47">DFS</cx:pt>
          <cx:pt idx="48">DFS</cx:pt>
          <cx:pt idx="49">DFS</cx:pt>
          <cx:pt idx="50">DFS</cx:pt>
          <cx:pt idx="51">DFS</cx:pt>
          <cx:pt idx="52">DFS</cx:pt>
          <cx:pt idx="53">DFS</cx:pt>
          <cx:pt idx="54">DFS</cx:pt>
          <cx:pt idx="55">DFS</cx:pt>
          <cx:pt idx="56">DFS</cx:pt>
          <cx:pt idx="57">DFS</cx:pt>
          <cx:pt idx="58">DFS</cx:pt>
          <cx:pt idx="59">DFS</cx:pt>
          <cx:pt idx="60">DFS</cx:pt>
          <cx:pt idx="61">DFS</cx:pt>
          <cx:pt idx="62">DFS</cx:pt>
          <cx:pt idx="63">DFS</cx:pt>
          <cx:pt idx="64">DFS</cx:pt>
          <cx:pt idx="65">DFS</cx:pt>
          <cx:pt idx="66">DFS</cx:pt>
          <cx:pt idx="67">DFS</cx:pt>
          <cx:pt idx="68">DFS</cx:pt>
          <cx:pt idx="69">DFS</cx:pt>
          <cx:pt idx="70">DFS</cx:pt>
          <cx:pt idx="71">DFS</cx:pt>
          <cx:pt idx="72">DFS</cx:pt>
          <cx:pt idx="73">DFS</cx:pt>
          <cx:pt idx="74">DFS</cx:pt>
          <cx:pt idx="75">DFS</cx:pt>
          <cx:pt idx="76">DFS</cx:pt>
          <cx:pt idx="77">DFS</cx:pt>
          <cx:pt idx="78">DFS</cx:pt>
          <cx:pt idx="79">DFS</cx:pt>
          <cx:pt idx="80">DFS</cx:pt>
          <cx:pt idx="81">DFS</cx:pt>
          <cx:pt idx="82">DFS</cx:pt>
          <cx:pt idx="83">DFS</cx:pt>
          <cx:pt idx="84">DFS</cx:pt>
          <cx:pt idx="85">DFS</cx:pt>
          <cx:pt idx="86">DFS</cx:pt>
          <cx:pt idx="87">DFS</cx:pt>
          <cx:pt idx="88">DFS</cx:pt>
          <cx:pt idx="89">DFS</cx:pt>
          <cx:pt idx="90">DFS</cx:pt>
          <cx:pt idx="91">DFS</cx:pt>
          <cx:pt idx="92">DFS</cx:pt>
          <cx:pt idx="93">DFS</cx:pt>
          <cx:pt idx="94">DFS</cx:pt>
          <cx:pt idx="95">DFS</cx:pt>
          <cx:pt idx="96">DFS</cx:pt>
          <cx:pt idx="97">DFS</cx:pt>
          <cx:pt idx="98">DFS</cx:pt>
          <cx:pt idx="99">DFS</cx:pt>
          <cx:pt idx="100">DFS</cx:pt>
          <cx:pt idx="101">DFS</cx:pt>
          <cx:pt idx="102">DFS</cx:pt>
          <cx:pt idx="103">DFS</cx:pt>
          <cx:pt idx="104">DFS</cx:pt>
          <cx:pt idx="105">DFS</cx:pt>
          <cx:pt idx="106">DFS</cx:pt>
          <cx:pt idx="107">DFS</cx:pt>
          <cx:pt idx="108">DFS</cx:pt>
          <cx:pt idx="109">DFS</cx:pt>
          <cx:pt idx="110">DFS</cx:pt>
          <cx:pt idx="111">DFS</cx:pt>
          <cx:pt idx="112">DFS</cx:pt>
          <cx:pt idx="113">DFS</cx:pt>
          <cx:pt idx="114">DFS</cx:pt>
          <cx:pt idx="115">DFS</cx:pt>
          <cx:pt idx="116">DFS</cx:pt>
          <cx:pt idx="117">DFS</cx:pt>
          <cx:pt idx="118">DFS</cx:pt>
          <cx:pt idx="119">DFS</cx:pt>
          <cx:pt idx="120">DFS</cx:pt>
          <cx:pt idx="121">DFS</cx:pt>
          <cx:pt idx="122">DFS</cx:pt>
          <cx:pt idx="123">DFS</cx:pt>
          <cx:pt idx="124">DFS</cx:pt>
          <cx:pt idx="125">DFS</cx:pt>
          <cx:pt idx="126">DFS</cx:pt>
          <cx:pt idx="127">DFS</cx:pt>
          <cx:pt idx="128">DFS</cx:pt>
          <cx:pt idx="129">DFS</cx:pt>
          <cx:pt idx="130">DFS</cx:pt>
          <cx:pt idx="131">DFS</cx:pt>
          <cx:pt idx="132">DFS</cx:pt>
          <cx:pt idx="133">DFS</cx:pt>
          <cx:pt idx="134">DFS</cx:pt>
          <cx:pt idx="135">DFS</cx:pt>
          <cx:pt idx="136">DFS</cx:pt>
          <cx:pt idx="137">DFS</cx:pt>
          <cx:pt idx="138">DFS</cx:pt>
          <cx:pt idx="139">DFS</cx:pt>
          <cx:pt idx="140">DFS</cx:pt>
          <cx:pt idx="141">DFS</cx:pt>
          <cx:pt idx="142">DFS</cx:pt>
          <cx:pt idx="143">DFS</cx:pt>
          <cx:pt idx="144">DFS</cx:pt>
          <cx:pt idx="145">DFS</cx:pt>
          <cx:pt idx="146">DFS</cx:pt>
          <cx:pt idx="147">DFS</cx:pt>
          <cx:pt idx="148">DFS</cx:pt>
          <cx:pt idx="149">DFS</cx:pt>
          <cx:pt idx="150">DFS</cx:pt>
          <cx:pt idx="151">DFS</cx:pt>
          <cx:pt idx="152">DFS</cx:pt>
          <cx:pt idx="153">DFS</cx:pt>
          <cx:pt idx="154">DFS</cx:pt>
          <cx:pt idx="155">DFS</cx:pt>
          <cx:pt idx="156">DFS</cx:pt>
          <cx:pt idx="157">DFS</cx:pt>
          <cx:pt idx="158">DFS</cx:pt>
          <cx:pt idx="159">DFS</cx:pt>
          <cx:pt idx="160">DFS</cx:pt>
          <cx:pt idx="161">DFS</cx:pt>
          <cx:pt idx="162">DFS</cx:pt>
          <cx:pt idx="163">DFS</cx:pt>
          <cx:pt idx="164">DFS</cx:pt>
          <cx:pt idx="165">DFS</cx:pt>
          <cx:pt idx="166">DFS</cx:pt>
          <cx:pt idx="167">DFS</cx:pt>
          <cx:pt idx="168">DFS</cx:pt>
          <cx:pt idx="169">DFS</cx:pt>
          <cx:pt idx="170">DFS</cx:pt>
          <cx:pt idx="171">DFS</cx:pt>
          <cx:pt idx="172">DFS</cx:pt>
          <cx:pt idx="173">DFS</cx:pt>
          <cx:pt idx="174">DFS</cx:pt>
          <cx:pt idx="175">DFS</cx:pt>
          <cx:pt idx="176">DFS</cx:pt>
          <cx:pt idx="177">DFS</cx:pt>
          <cx:pt idx="178">DFS</cx:pt>
          <cx:pt idx="179">DFS</cx:pt>
          <cx:pt idx="180">DFS</cx:pt>
          <cx:pt idx="181">DFS</cx:pt>
          <cx:pt idx="182">DFS</cx:pt>
          <cx:pt idx="183">DFS</cx:pt>
          <cx:pt idx="184">DFS</cx:pt>
          <cx:pt idx="185">DFS</cx:pt>
          <cx:pt idx="186">DFS</cx:pt>
          <cx:pt idx="187">DFS</cx:pt>
          <cx:pt idx="188">DFS</cx:pt>
          <cx:pt idx="189">DFS</cx:pt>
          <cx:pt idx="190">DFS</cx:pt>
          <cx:pt idx="191">DFS</cx:pt>
          <cx:pt idx="192">DFS</cx:pt>
          <cx:pt idx="193">DFS</cx:pt>
          <cx:pt idx="194">DFS</cx:pt>
          <cx:pt idx="195">DFS</cx:pt>
          <cx:pt idx="196">DFS</cx:pt>
          <cx:pt idx="197">DFS</cx:pt>
          <cx:pt idx="198">DFS</cx:pt>
          <cx:pt idx="199">DFS</cx:pt>
          <cx:pt idx="200">DFS</cx:pt>
          <cx:pt idx="201">DFS</cx:pt>
          <cx:pt idx="202">DFS</cx:pt>
          <cx:pt idx="203">DFS</cx:pt>
          <cx:pt idx="204">DFS</cx:pt>
          <cx:pt idx="205">DFS</cx:pt>
          <cx:pt idx="206">DFS</cx:pt>
          <cx:pt idx="207">DFS</cx:pt>
          <cx:pt idx="208">DFS</cx:pt>
          <cx:pt idx="209">DFS</cx:pt>
          <cx:pt idx="210">DFS</cx:pt>
          <cx:pt idx="211">DFS</cx:pt>
          <cx:pt idx="212">DFS</cx:pt>
          <cx:pt idx="213">DFS</cx:pt>
          <cx:pt idx="214">DFS</cx:pt>
          <cx:pt idx="215">DFS</cx:pt>
          <cx:pt idx="216">DFS</cx:pt>
          <cx:pt idx="217">DFS</cx:pt>
          <cx:pt idx="218">DFS</cx:pt>
          <cx:pt idx="219">DFS</cx:pt>
          <cx:pt idx="220">DFS</cx:pt>
          <cx:pt idx="221">DFS</cx:pt>
          <cx:pt idx="222">DFS</cx:pt>
          <cx:pt idx="223">DFS</cx:pt>
          <cx:pt idx="224">DFS</cx:pt>
          <cx:pt idx="225">DFS</cx:pt>
          <cx:pt idx="226">DFS</cx:pt>
          <cx:pt idx="227">DFS</cx:pt>
          <cx:pt idx="228">DFS</cx:pt>
          <cx:pt idx="229">DFS</cx:pt>
          <cx:pt idx="230">DFS</cx:pt>
          <cx:pt idx="231">DFS</cx:pt>
          <cx:pt idx="232">DFS</cx:pt>
          <cx:pt idx="233">DFS</cx:pt>
          <cx:pt idx="234">DFS</cx:pt>
          <cx:pt idx="235">DFS</cx:pt>
          <cx:pt idx="236">DFS</cx:pt>
          <cx:pt idx="237">DFS</cx:pt>
          <cx:pt idx="238">DFS</cx:pt>
          <cx:pt idx="239">DFS</cx:pt>
          <cx:pt idx="240">DFS</cx:pt>
          <cx:pt idx="241">DFS</cx:pt>
          <cx:pt idx="242">DFS</cx:pt>
          <cx:pt idx="243">DFS</cx:pt>
          <cx:pt idx="244">DFS</cx:pt>
          <cx:pt idx="245">DFS</cx:pt>
          <cx:pt idx="246">DFS</cx:pt>
          <cx:pt idx="247">DFS</cx:pt>
          <cx:pt idx="248">DFS</cx:pt>
          <cx:pt idx="249">DFS</cx:pt>
          <cx:pt idx="250">DFS</cx:pt>
          <cx:pt idx="251">DFS</cx:pt>
          <cx:pt idx="252">DFS</cx:pt>
          <cx:pt idx="253">DFS</cx:pt>
          <cx:pt idx="254">DFS</cx:pt>
          <cx:pt idx="255">DFS</cx:pt>
          <cx:pt idx="256">DFS</cx:pt>
          <cx:pt idx="257">DFS</cx:pt>
          <cx:pt idx="258">DFS</cx:pt>
          <cx:pt idx="259">DFS</cx:pt>
          <cx:pt idx="260">DFS</cx:pt>
          <cx:pt idx="261">DFS</cx:pt>
          <cx:pt idx="262">DFS</cx:pt>
          <cx:pt idx="263">DFS</cx:pt>
          <cx:pt idx="264">DFS</cx:pt>
          <cx:pt idx="265">DFS</cx:pt>
          <cx:pt idx="266">DFS</cx:pt>
          <cx:pt idx="267">DFS</cx:pt>
          <cx:pt idx="268">DFS</cx:pt>
          <cx:pt idx="269">DFS</cx:pt>
          <cx:pt idx="270">DFS</cx:pt>
          <cx:pt idx="271">DFS</cx:pt>
          <cx:pt idx="272">DFS</cx:pt>
          <cx:pt idx="273">DFS</cx:pt>
          <cx:pt idx="274">DFS</cx:pt>
          <cx:pt idx="275">DFS</cx:pt>
          <cx:pt idx="276">DFS</cx:pt>
          <cx:pt idx="277">DFS</cx:pt>
          <cx:pt idx="278">DFS</cx:pt>
          <cx:pt idx="279">DFS</cx:pt>
          <cx:pt idx="280">DFS</cx:pt>
          <cx:pt idx="281">DFS</cx:pt>
          <cx:pt idx="282">DFS</cx:pt>
          <cx:pt idx="283">DFS</cx:pt>
          <cx:pt idx="284">DFS</cx:pt>
          <cx:pt idx="285">DFS</cx:pt>
          <cx:pt idx="286">DFS</cx:pt>
          <cx:pt idx="287">DFS</cx:pt>
          <cx:pt idx="288">DFS</cx:pt>
          <cx:pt idx="289">DFS</cx:pt>
          <cx:pt idx="290">DFS</cx:pt>
          <cx:pt idx="291">DFS</cx:pt>
          <cx:pt idx="292">DFS</cx:pt>
          <cx:pt idx="293">DFS</cx:pt>
          <cx:pt idx="294">DFS</cx:pt>
          <cx:pt idx="295">DFS</cx:pt>
          <cx:pt idx="296">DFS</cx:pt>
          <cx:pt idx="297">DFS</cx:pt>
          <cx:pt idx="298">DFS</cx:pt>
          <cx:pt idx="299">DFS</cx:pt>
          <cx:pt idx="300">DFS</cx:pt>
          <cx:pt idx="301">DFS</cx:pt>
          <cx:pt idx="302">DFS</cx:pt>
          <cx:pt idx="303">DFS</cx:pt>
          <cx:pt idx="304">DFS</cx:pt>
          <cx:pt idx="305">DFS</cx:pt>
          <cx:pt idx="306">DFS</cx:pt>
          <cx:pt idx="307">DFS</cx:pt>
          <cx:pt idx="308">DFS</cx:pt>
          <cx:pt idx="309">DFS</cx:pt>
          <cx:pt idx="310">DFS</cx:pt>
          <cx:pt idx="311">DFS</cx:pt>
          <cx:pt idx="312">DFS</cx:pt>
          <cx:pt idx="313">DFS</cx:pt>
          <cx:pt idx="314">DFS</cx:pt>
          <cx:pt idx="315">DFS</cx:pt>
          <cx:pt idx="316">DFS</cx:pt>
          <cx:pt idx="317">DFS</cx:pt>
          <cx:pt idx="318">DFS</cx:pt>
          <cx:pt idx="319">DFS</cx:pt>
          <cx:pt idx="320">DFS</cx:pt>
          <cx:pt idx="321">DFS</cx:pt>
          <cx:pt idx="322">DFS</cx:pt>
          <cx:pt idx="323">DFS</cx:pt>
          <cx:pt idx="324">DFS</cx:pt>
          <cx:pt idx="325">DFS</cx:pt>
          <cx:pt idx="326">DFS</cx:pt>
          <cx:pt idx="327">DFS</cx:pt>
          <cx:pt idx="328">DFS</cx:pt>
          <cx:pt idx="329">DFS</cx:pt>
          <cx:pt idx="330">DFS</cx:pt>
          <cx:pt idx="331">DFS</cx:pt>
          <cx:pt idx="332">DFS</cx:pt>
          <cx:pt idx="333">DFS</cx:pt>
          <cx:pt idx="334">DFS</cx:pt>
          <cx:pt idx="335">DFS</cx:pt>
          <cx:pt idx="336">DFS</cx:pt>
          <cx:pt idx="337">DFS</cx:pt>
          <cx:pt idx="338">DFS</cx:pt>
          <cx:pt idx="339">DFS</cx:pt>
          <cx:pt idx="340">DFS</cx:pt>
          <cx:pt idx="341">DFS</cx:pt>
          <cx:pt idx="342">DFS</cx:pt>
          <cx:pt idx="343">DFS</cx:pt>
          <cx:pt idx="344">DFS</cx:pt>
          <cx:pt idx="345">DFS</cx:pt>
          <cx:pt idx="346">DFS</cx:pt>
          <cx:pt idx="347">DFS</cx:pt>
          <cx:pt idx="348">DFS</cx:pt>
          <cx:pt idx="349">DFS</cx:pt>
          <cx:pt idx="350">DFS</cx:pt>
          <cx:pt idx="351">DFS</cx:pt>
          <cx:pt idx="352">DFS</cx:pt>
          <cx:pt idx="353">DFS</cx:pt>
          <cx:pt idx="354">DFS</cx:pt>
          <cx:pt idx="355">DFS</cx:pt>
          <cx:pt idx="356">DFS</cx:pt>
          <cx:pt idx="357">DFS</cx:pt>
          <cx:pt idx="358">DFS</cx:pt>
          <cx:pt idx="359">DFS</cx:pt>
          <cx:pt idx="360">DFS</cx:pt>
          <cx:pt idx="361">DFS</cx:pt>
          <cx:pt idx="362">DFS</cx:pt>
          <cx:pt idx="363">DFS</cx:pt>
          <cx:pt idx="364">DFS</cx:pt>
          <cx:pt idx="365">EDGGCC</cx:pt>
          <cx:pt idx="366">EDGGCTA2</cx:pt>
          <cx:pt idx="367">EDGGCTA3</cx:pt>
          <cx:pt idx="368">EDGGCTA4</cx:pt>
          <cx:pt idx="369">EDGGCTA5</cx:pt>
          <cx:pt idx="370">EDGGCTA6</cx:pt>
          <cx:pt idx="371">EDGGCTA2</cx:pt>
          <cx:pt idx="372">EDGGCTA3</cx:pt>
          <cx:pt idx="373">EDGGCTA4</cx:pt>
          <cx:pt idx="374">EDGGCTA5</cx:pt>
          <cx:pt idx="375">EDGGCTA6</cx:pt>
          <cx:pt idx="376">EDGGCC</cx:pt>
          <cx:pt idx="377">EDGGCTA2</cx:pt>
          <cx:pt idx="378">EDGGCTA3</cx:pt>
          <cx:pt idx="379">EDGGCTA4</cx:pt>
          <cx:pt idx="380">EDGGCTA5</cx:pt>
          <cx:pt idx="381">EDGGCTA6</cx:pt>
          <cx:pt idx="382">EDGGCC</cx:pt>
          <cx:pt idx="383">EDGGCTA2</cx:pt>
          <cx:pt idx="384">EDGGCTA3</cx:pt>
          <cx:pt idx="385">EDGGCTA4</cx:pt>
          <cx:pt idx="386">EDGGCTA5</cx:pt>
          <cx:pt idx="387">EDGGCTA6</cx:pt>
          <cx:pt idx="388">EDGGCC</cx:pt>
          <cx:pt idx="389">EDGGCTA2</cx:pt>
          <cx:pt idx="390">EDGGCTA3</cx:pt>
          <cx:pt idx="391">EDGGCTA4</cx:pt>
          <cx:pt idx="392">EDGGCTA5</cx:pt>
          <cx:pt idx="393">EDGGCTA6</cx:pt>
          <cx:pt idx="394">EDGGCC</cx:pt>
          <cx:pt idx="395">EDGGCTA2</cx:pt>
          <cx:pt idx="396">EDGGCTA3</cx:pt>
          <cx:pt idx="397">EDGGCTA4</cx:pt>
          <cx:pt idx="398">EDGGCTA5</cx:pt>
          <cx:pt idx="399">EDGGCTA6</cx:pt>
          <cx:pt idx="400">EDGGCC</cx:pt>
          <cx:pt idx="401">EDGGCTA2</cx:pt>
          <cx:pt idx="402">EDGGCTA3</cx:pt>
          <cx:pt idx="403">EDGGCTA4</cx:pt>
          <cx:pt idx="404">EDGGCTA5</cx:pt>
          <cx:pt idx="405">EDGGCTA6</cx:pt>
          <cx:pt idx="406">EDGGCC</cx:pt>
          <cx:pt idx="407">EDGGCTA2</cx:pt>
          <cx:pt idx="408">EDGGCTA3</cx:pt>
          <cx:pt idx="409">EDGGCTA4</cx:pt>
          <cx:pt idx="410">EDGGCTA5</cx:pt>
          <cx:pt idx="411">EDGGCTA6</cx:pt>
          <cx:pt idx="412">EDGGCC</cx:pt>
          <cx:pt idx="413">EDGGCTA2</cx:pt>
          <cx:pt idx="414">EDGGCTA3</cx:pt>
          <cx:pt idx="415">EDGGCTA4</cx:pt>
          <cx:pt idx="416">EDGGCTA5</cx:pt>
          <cx:pt idx="417">EDGGCTA6</cx:pt>
          <cx:pt idx="418">EDGGCC</cx:pt>
          <cx:pt idx="419">EDGGCTA2</cx:pt>
          <cx:pt idx="420">EDGGCTA3</cx:pt>
          <cx:pt idx="421">EDGGCTA4</cx:pt>
          <cx:pt idx="422">EDGGCTA5</cx:pt>
          <cx:pt idx="423">EDGGCTA6</cx:pt>
          <cx:pt idx="424">EDGGCC</cx:pt>
          <cx:pt idx="425">EDGGCTA2</cx:pt>
          <cx:pt idx="426">EDGGCTA3</cx:pt>
          <cx:pt idx="427">EDGGCTA4</cx:pt>
          <cx:pt idx="428">EDGGCTA5</cx:pt>
          <cx:pt idx="429">EDGGCTA6</cx:pt>
          <cx:pt idx="430">EDGGCC</cx:pt>
          <cx:pt idx="431">EDGGCTA2</cx:pt>
          <cx:pt idx="432">EDGGCTA3</cx:pt>
          <cx:pt idx="433">EDGGCTA4</cx:pt>
          <cx:pt idx="434">EDGGCTA5</cx:pt>
          <cx:pt idx="435">EDGGCTA6</cx:pt>
          <cx:pt idx="436">EDGGCC</cx:pt>
          <cx:pt idx="437">EDGGCTA2</cx:pt>
          <cx:pt idx="438">EDGGCTA3</cx:pt>
          <cx:pt idx="439">EDGGCTA4</cx:pt>
          <cx:pt idx="440">EDGGCTA5</cx:pt>
          <cx:pt idx="441">EDGGCTA6</cx:pt>
          <cx:pt idx="442">EDGGCC</cx:pt>
          <cx:pt idx="443">EDGGCTA2</cx:pt>
          <cx:pt idx="444">EDGGCTA3</cx:pt>
          <cx:pt idx="445">EDGGCTA4</cx:pt>
          <cx:pt idx="446">EDGGCTA5</cx:pt>
          <cx:pt idx="447">EDGGCTA6</cx:pt>
          <cx:pt idx="448">EDGGCC</cx:pt>
          <cx:pt idx="449">EDGGCTA2</cx:pt>
          <cx:pt idx="450">EDGGCTA3</cx:pt>
          <cx:pt idx="451">EDGGCTA4</cx:pt>
          <cx:pt idx="452">EDGGCTA5</cx:pt>
          <cx:pt idx="453">EDGGCTA6</cx:pt>
          <cx:pt idx="454">EDGGCC</cx:pt>
          <cx:pt idx="455">EDGGCTA2</cx:pt>
          <cx:pt idx="456">EDGGCTA3</cx:pt>
          <cx:pt idx="457">EDGGCTA4</cx:pt>
          <cx:pt idx="458">EDGGCTA5</cx:pt>
          <cx:pt idx="459">EDGGCTA6</cx:pt>
          <cx:pt idx="460">EDGGCC</cx:pt>
          <cx:pt idx="461">EDGGCTA2</cx:pt>
          <cx:pt idx="462">EDGGCTA3</cx:pt>
          <cx:pt idx="463">EDGGCTA4</cx:pt>
          <cx:pt idx="464">EDGGCTA5</cx:pt>
          <cx:pt idx="465">EDGGCTA6</cx:pt>
          <cx:pt idx="466">EDGGCC</cx:pt>
          <cx:pt idx="467">EDGGCTA2</cx:pt>
          <cx:pt idx="468">EDGGCTA3</cx:pt>
          <cx:pt idx="469">EDGGCTA4</cx:pt>
          <cx:pt idx="470">EDGGCTA5</cx:pt>
          <cx:pt idx="471">EDGGCTA6</cx:pt>
          <cx:pt idx="472">EDGGCC</cx:pt>
          <cx:pt idx="473">EDGGCTA2</cx:pt>
          <cx:pt idx="474">EDGGCTA3</cx:pt>
          <cx:pt idx="475">EDGGCTA4</cx:pt>
          <cx:pt idx="476">EDGGCTA5</cx:pt>
          <cx:pt idx="477">EDGGCTA6</cx:pt>
          <cx:pt idx="478">EDGGCC</cx:pt>
          <cx:pt idx="479">EDGGCTA2</cx:pt>
          <cx:pt idx="480">EDGGCTA3</cx:pt>
          <cx:pt idx="481">EDGGCTA4</cx:pt>
          <cx:pt idx="482">EDGGCTA5</cx:pt>
          <cx:pt idx="483">EDGGCTA6</cx:pt>
          <cx:pt idx="484">EDGGCC</cx:pt>
          <cx:pt idx="485">EDGGCTA2</cx:pt>
          <cx:pt idx="486">EDGGCTA3</cx:pt>
          <cx:pt idx="487">EDGGCTA4</cx:pt>
          <cx:pt idx="488">EDGGCTA5</cx:pt>
          <cx:pt idx="489">EDGGCTA6</cx:pt>
          <cx:pt idx="490">EDGGCC</cx:pt>
          <cx:pt idx="491">EDGGCTA2</cx:pt>
          <cx:pt idx="492">EDGGCTA3</cx:pt>
          <cx:pt idx="493">EDGGCTA4</cx:pt>
          <cx:pt idx="494">EDGGCTA5</cx:pt>
          <cx:pt idx="495">EDGGCTA6</cx:pt>
          <cx:pt idx="496">EDGGCC</cx:pt>
          <cx:pt idx="497">EDGGCTA2</cx:pt>
          <cx:pt idx="498">EDGGCTA3</cx:pt>
          <cx:pt idx="499">EDGGCTA4</cx:pt>
          <cx:pt idx="500">EDGGCTA5</cx:pt>
          <cx:pt idx="501">EDGGCTA6</cx:pt>
          <cx:pt idx="502">EDGGCC</cx:pt>
          <cx:pt idx="503">EDGGCTA2</cx:pt>
          <cx:pt idx="504">EDGGCTA3</cx:pt>
          <cx:pt idx="505">EDGGCTA4</cx:pt>
          <cx:pt idx="506">EDGGCTA5</cx:pt>
          <cx:pt idx="507">EDGGCTA6</cx:pt>
          <cx:pt idx="508">EDGGCC</cx:pt>
          <cx:pt idx="509">EDGGCTA2</cx:pt>
          <cx:pt idx="510">EDGGCTA3</cx:pt>
          <cx:pt idx="511">EDGGCTA4</cx:pt>
          <cx:pt idx="512">EDGGCTA5</cx:pt>
          <cx:pt idx="513">EDGGCTA6</cx:pt>
          <cx:pt idx="514">EDGGCC</cx:pt>
          <cx:pt idx="515">EDGGCTA2</cx:pt>
          <cx:pt idx="516">EDGGCTA3</cx:pt>
          <cx:pt idx="517">EDGGCTA4</cx:pt>
          <cx:pt idx="518">EDGGCTA5</cx:pt>
          <cx:pt idx="519">EDGGCTA6</cx:pt>
          <cx:pt idx="520">EDGGCC</cx:pt>
          <cx:pt idx="521">EDGGCTA2</cx:pt>
          <cx:pt idx="522">EDGGCTA3</cx:pt>
          <cx:pt idx="523">EDGGCTA4</cx:pt>
          <cx:pt idx="524">EDGGCTA5</cx:pt>
          <cx:pt idx="525">EDGGCTA6</cx:pt>
          <cx:pt idx="526">EDGGCC</cx:pt>
          <cx:pt idx="527">EDGGCTA2</cx:pt>
          <cx:pt idx="528">EDGGCTA3</cx:pt>
          <cx:pt idx="529">EDGGCTA4</cx:pt>
          <cx:pt idx="530">EDGGCTA5</cx:pt>
          <cx:pt idx="531">EDGGCTA6</cx:pt>
          <cx:pt idx="532">EDGGCC</cx:pt>
          <cx:pt idx="533">EDGGCTA2</cx:pt>
          <cx:pt idx="534">EDGGCTA3</cx:pt>
          <cx:pt idx="535">EDGGCTA4</cx:pt>
          <cx:pt idx="536">EDGGCTA5</cx:pt>
          <cx:pt idx="537">EDGGCTA6</cx:pt>
          <cx:pt idx="538">EDGGCC</cx:pt>
          <cx:pt idx="539">EDGGCTA2</cx:pt>
          <cx:pt idx="540">EDGGCTA3</cx:pt>
          <cx:pt idx="541">EDGGCTA4</cx:pt>
          <cx:pt idx="542">EDGGCTA5</cx:pt>
          <cx:pt idx="543">EDGGCTA6</cx:pt>
          <cx:pt idx="544">EDGGCC</cx:pt>
          <cx:pt idx="545">EDGGCTA2</cx:pt>
          <cx:pt idx="546">EDGGCTA3</cx:pt>
          <cx:pt idx="547">EDGGCTA4</cx:pt>
          <cx:pt idx="548">EDGGCTA5</cx:pt>
          <cx:pt idx="549">EDGGCTA6</cx:pt>
          <cx:pt idx="550">EDGGCC</cx:pt>
          <cx:pt idx="551">EDGGCTA2</cx:pt>
          <cx:pt idx="552">EDGGCTA3</cx:pt>
          <cx:pt idx="553">EDGGCTA4</cx:pt>
          <cx:pt idx="554">EDGGCTA5</cx:pt>
          <cx:pt idx="555">EDGGCTA6</cx:pt>
          <cx:pt idx="556">EDGGCC</cx:pt>
          <cx:pt idx="557">EDGGCTA2</cx:pt>
          <cx:pt idx="558">EDGGCTA3</cx:pt>
          <cx:pt idx="559">EDGGCTA4</cx:pt>
          <cx:pt idx="560">EDGGCTA5</cx:pt>
          <cx:pt idx="561">EDGGCTA6</cx:pt>
          <cx:pt idx="562">EDGGCC</cx:pt>
          <cx:pt idx="563">EDGGCTA2</cx:pt>
          <cx:pt idx="564">EDGGCTA3</cx:pt>
          <cx:pt idx="565">EDGGCTA4</cx:pt>
          <cx:pt idx="566">EDGGCTA5</cx:pt>
          <cx:pt idx="567">EDGGCTA6</cx:pt>
          <cx:pt idx="568">EDGGCC</cx:pt>
          <cx:pt idx="569">EDGGCTA2</cx:pt>
          <cx:pt idx="570">EDGGCTA3</cx:pt>
          <cx:pt idx="571">EDGGCTA4</cx:pt>
          <cx:pt idx="572">EDGGCTA5</cx:pt>
          <cx:pt idx="573">EDGGCTA6</cx:pt>
          <cx:pt idx="574">EDGGCC</cx:pt>
          <cx:pt idx="575">EDGGCTA2</cx:pt>
          <cx:pt idx="576">EDGGCTA3</cx:pt>
          <cx:pt idx="577">EDGGCTA4</cx:pt>
          <cx:pt idx="578">EDGGCTA5</cx:pt>
          <cx:pt idx="579">EDGGCTA6</cx:pt>
          <cx:pt idx="580">EDGGCC</cx:pt>
          <cx:pt idx="581">EDGGCTA2</cx:pt>
          <cx:pt idx="582">EDGGCTA3</cx:pt>
          <cx:pt idx="583">EDGGCTA4</cx:pt>
          <cx:pt idx="584">EDGGCTA5</cx:pt>
          <cx:pt idx="585">EDGGCTA6</cx:pt>
          <cx:pt idx="586">EDGGCC</cx:pt>
          <cx:pt idx="587">EDGGCTA2</cx:pt>
          <cx:pt idx="588">EDGGCTA3</cx:pt>
          <cx:pt idx="589">EDGGCTA4</cx:pt>
          <cx:pt idx="590">EDGGCTA5</cx:pt>
          <cx:pt idx="591">EDGGCTA6</cx:pt>
          <cx:pt idx="592">EDGGCC</cx:pt>
          <cx:pt idx="593">EDGGCTA2</cx:pt>
          <cx:pt idx="594">EDGGCTA3</cx:pt>
          <cx:pt idx="595">EDGGCTA4</cx:pt>
          <cx:pt idx="596">EDGGCTA5</cx:pt>
          <cx:pt idx="597">EDGGCTA6</cx:pt>
          <cx:pt idx="598">EDGGCC</cx:pt>
          <cx:pt idx="599">EDGGCTA2</cx:pt>
          <cx:pt idx="600">EDGGCTA3</cx:pt>
          <cx:pt idx="601">EDGGCTA4</cx:pt>
          <cx:pt idx="602">EDGGCTA5</cx:pt>
          <cx:pt idx="603">EDGGCTA6</cx:pt>
          <cx:pt idx="604">EDGGCC</cx:pt>
          <cx:pt idx="605">EDGGCTA2</cx:pt>
          <cx:pt idx="606">EDGGCTA3</cx:pt>
          <cx:pt idx="607">EDGGCTA4</cx:pt>
          <cx:pt idx="608">EDGGCTA5</cx:pt>
          <cx:pt idx="609">EDGGCTA6</cx:pt>
          <cx:pt idx="610">EDGGCC</cx:pt>
          <cx:pt idx="611">EDGGCTA2</cx:pt>
          <cx:pt idx="612">EDGGCTA3</cx:pt>
          <cx:pt idx="613">EDGGCTA4</cx:pt>
          <cx:pt idx="614">EDGGCTA5</cx:pt>
          <cx:pt idx="615">EDGGCTA6</cx:pt>
          <cx:pt idx="616">EDGGCC</cx:pt>
          <cx:pt idx="617">EDGGCTA2</cx:pt>
          <cx:pt idx="618">EDGGCTA3</cx:pt>
          <cx:pt idx="619">EDGGCTA4</cx:pt>
          <cx:pt idx="620">EDGGCTA5</cx:pt>
          <cx:pt idx="621">EDGGCTA6</cx:pt>
          <cx:pt idx="622">EDGGCC</cx:pt>
          <cx:pt idx="623">EDGGCTA2</cx:pt>
          <cx:pt idx="624">EDGGCTA3</cx:pt>
          <cx:pt idx="625">EDGGCTA4</cx:pt>
          <cx:pt idx="626">EDGGCTA5</cx:pt>
          <cx:pt idx="627">EDGGCTA6</cx:pt>
          <cx:pt idx="628">EDGGCC</cx:pt>
          <cx:pt idx="629">EDGGCTA2</cx:pt>
          <cx:pt idx="630">EDGGCTA3</cx:pt>
          <cx:pt idx="631">EDGGCTA4</cx:pt>
          <cx:pt idx="632">EDGGCTA5</cx:pt>
          <cx:pt idx="633">EDGGCTA6</cx:pt>
          <cx:pt idx="634">EDGGCC</cx:pt>
          <cx:pt idx="635">EDGGCTA2</cx:pt>
          <cx:pt idx="636">EDGGCTA3</cx:pt>
          <cx:pt idx="637">EDGGCTA4</cx:pt>
          <cx:pt idx="638">EDGGCTA5</cx:pt>
          <cx:pt idx="639">EDGGCTA6</cx:pt>
          <cx:pt idx="640">EDGGCC</cx:pt>
          <cx:pt idx="641">EDGGCTA2</cx:pt>
          <cx:pt idx="642">EDGGCTA3</cx:pt>
          <cx:pt idx="643">EDGGCTA4</cx:pt>
          <cx:pt idx="644">EDGGCTA5</cx:pt>
          <cx:pt idx="645">EDGGCTA6</cx:pt>
          <cx:pt idx="646">EDGGCC</cx:pt>
          <cx:pt idx="647">EDGGCTA2</cx:pt>
          <cx:pt idx="648">EDGGCTA3</cx:pt>
          <cx:pt idx="649">EDGGCTA4</cx:pt>
          <cx:pt idx="650">EDGGCTA5</cx:pt>
          <cx:pt idx="651">EDGGCTA6</cx:pt>
          <cx:pt idx="652">EDGGCC</cx:pt>
          <cx:pt idx="653">EDGGCTA2</cx:pt>
          <cx:pt idx="654">EDGGCTA3</cx:pt>
          <cx:pt idx="655">EDGGCTA4</cx:pt>
          <cx:pt idx="656">EDGGCTA5</cx:pt>
          <cx:pt idx="657">EDGGCTA6</cx:pt>
          <cx:pt idx="658">EDGGCC</cx:pt>
          <cx:pt idx="659">EDGGCTA2</cx:pt>
          <cx:pt idx="660">EDGGCTA3</cx:pt>
          <cx:pt idx="661">EDGGCTA4</cx:pt>
          <cx:pt idx="662">EDGGCTA5</cx:pt>
          <cx:pt idx="663">EDGGCTA6</cx:pt>
          <cx:pt idx="664">EDGGCC</cx:pt>
          <cx:pt idx="665">EDGGCTA2</cx:pt>
          <cx:pt idx="666">EDGGCTA3</cx:pt>
          <cx:pt idx="667">EDGGCTA4</cx:pt>
          <cx:pt idx="668">EDGGCTA5</cx:pt>
          <cx:pt idx="669">EDGGCTA6</cx:pt>
          <cx:pt idx="670">EDGGCC</cx:pt>
          <cx:pt idx="671">EDGGCTA2</cx:pt>
          <cx:pt idx="672">EDGGCTA3</cx:pt>
          <cx:pt idx="673">EDGGCTA4</cx:pt>
          <cx:pt idx="674">EDGGCTA5</cx:pt>
          <cx:pt idx="675">EDGGCTA6</cx:pt>
          <cx:pt idx="676">EDGGCC</cx:pt>
          <cx:pt idx="677">EDGGCTA2</cx:pt>
          <cx:pt idx="678">EDGGCTA3</cx:pt>
          <cx:pt idx="679">EDGGCTA4</cx:pt>
          <cx:pt idx="680">EDGGCTA5</cx:pt>
          <cx:pt idx="681">EDGGCTA6</cx:pt>
          <cx:pt idx="682">EDGGCC</cx:pt>
          <cx:pt idx="683">EDGGCTA2</cx:pt>
          <cx:pt idx="684">EDGGCTA3</cx:pt>
          <cx:pt idx="685">EDGGCTA4</cx:pt>
          <cx:pt idx="686">EDGGCTA5</cx:pt>
          <cx:pt idx="687">EDGGCTA6</cx:pt>
          <cx:pt idx="688">EDGGCC</cx:pt>
          <cx:pt idx="689">EDGGCTA2</cx:pt>
          <cx:pt idx="690">EDGGCTA3</cx:pt>
          <cx:pt idx="691">EDGGCTA4</cx:pt>
          <cx:pt idx="692">EDGGCTA5</cx:pt>
          <cx:pt idx="693">EDGGCTA6</cx:pt>
          <cx:pt idx="694">EDGGCC</cx:pt>
          <cx:pt idx="695">EDGGCTA2</cx:pt>
          <cx:pt idx="696">EDGGCTA3</cx:pt>
          <cx:pt idx="697">EDGGCTA4</cx:pt>
          <cx:pt idx="698">EDGGCTA5</cx:pt>
          <cx:pt idx="699">EDGGCTA6</cx:pt>
          <cx:pt idx="700">EDGGCC</cx:pt>
          <cx:pt idx="701">EDGGCTA2</cx:pt>
          <cx:pt idx="702">EDGGCTA3</cx:pt>
          <cx:pt idx="703">EDGGCTA4</cx:pt>
          <cx:pt idx="704">EDGGCTA5</cx:pt>
          <cx:pt idx="705">EDGGCTA6</cx:pt>
          <cx:pt idx="706">EDGGCC</cx:pt>
          <cx:pt idx="707">EDGGCTA2</cx:pt>
          <cx:pt idx="708">EDGGCTA3</cx:pt>
          <cx:pt idx="709">EDGGCTA4</cx:pt>
          <cx:pt idx="710">EDGGCTA5</cx:pt>
          <cx:pt idx="711">EDGGCTA6</cx:pt>
          <cx:pt idx="712">EDGGCC</cx:pt>
          <cx:pt idx="713">EDGGCTA2</cx:pt>
          <cx:pt idx="714">EDGGCTA3</cx:pt>
          <cx:pt idx="715">EDGGCTA4</cx:pt>
          <cx:pt idx="716">EDGGCTA5</cx:pt>
          <cx:pt idx="717">EDGGCTA6</cx:pt>
          <cx:pt idx="718">EDGGCC</cx:pt>
          <cx:pt idx="719">EDGGCTA2</cx:pt>
          <cx:pt idx="720">EDGGCTA3</cx:pt>
          <cx:pt idx="721">EDGGCTA4</cx:pt>
          <cx:pt idx="722">EDGGCTA5</cx:pt>
          <cx:pt idx="723">EDGGCTA6</cx:pt>
          <cx:pt idx="724">EDGGCC</cx:pt>
          <cx:pt idx="725">EDGGCTA2</cx:pt>
          <cx:pt idx="726">EDGGCTA3</cx:pt>
          <cx:pt idx="727">EDGGCTA4</cx:pt>
          <cx:pt idx="728">EDGGCTA5</cx:pt>
          <cx:pt idx="729">EDGGCTA6</cx:pt>
          <cx:pt idx="730">EDGGCC</cx:pt>
          <cx:pt idx="731">EDGGCTA2</cx:pt>
          <cx:pt idx="732">EDGGCTA3</cx:pt>
          <cx:pt idx="733">EDGGCTA4</cx:pt>
          <cx:pt idx="734">EDGGCTA5</cx:pt>
          <cx:pt idx="735">EDGGCTA6</cx:pt>
          <cx:pt idx="736">EDGGCC</cx:pt>
          <cx:pt idx="737">EDGGCTA2</cx:pt>
          <cx:pt idx="738">EDGGCTA3</cx:pt>
          <cx:pt idx="739">EDGGCTA4</cx:pt>
          <cx:pt idx="740">EDGGCTA5</cx:pt>
          <cx:pt idx="741">EDGGCTA6</cx:pt>
          <cx:pt idx="742">EDGGCC</cx:pt>
          <cx:pt idx="743">EDGGCTA2</cx:pt>
          <cx:pt idx="744">EDGGCTA3</cx:pt>
          <cx:pt idx="745">EDGGCTA4</cx:pt>
          <cx:pt idx="746">EDGGCTA5</cx:pt>
          <cx:pt idx="747">EDGGCTA6</cx:pt>
          <cx:pt idx="748">EDGGCC</cx:pt>
          <cx:pt idx="749">EDGGCTA2</cx:pt>
          <cx:pt idx="750">EDGGCTA3</cx:pt>
          <cx:pt idx="751">EDGGCTA4</cx:pt>
          <cx:pt idx="752">EDGGCTA5</cx:pt>
          <cx:pt idx="753">EDGGCTA6</cx:pt>
          <cx:pt idx="754">EDGGCC</cx:pt>
          <cx:pt idx="755">EDGGCTA2</cx:pt>
          <cx:pt idx="756">EDGGCTA3</cx:pt>
          <cx:pt idx="757">EDGGCTA4</cx:pt>
          <cx:pt idx="758">EDGGCTA5</cx:pt>
          <cx:pt idx="759">EDGGCTA6</cx:pt>
          <cx:pt idx="760">EDGGCC</cx:pt>
          <cx:pt idx="761">EDGGCTA2</cx:pt>
          <cx:pt idx="762">EDGGCTA3</cx:pt>
          <cx:pt idx="763">EDGGCTA4</cx:pt>
          <cx:pt idx="764">EDGGCTA5</cx:pt>
          <cx:pt idx="765">EDGGCTA6</cx:pt>
          <cx:pt idx="766">EDGGCC</cx:pt>
          <cx:pt idx="767">EDGGCTA2</cx:pt>
          <cx:pt idx="768">EDGGCTA3</cx:pt>
          <cx:pt idx="769">EDGGCTA4</cx:pt>
          <cx:pt idx="770">EDGGCTA5</cx:pt>
          <cx:pt idx="771">EDGGCTA6</cx:pt>
          <cx:pt idx="772">EDGGCC</cx:pt>
          <cx:pt idx="773">EDGGCTA2</cx:pt>
          <cx:pt idx="774">EDGGCTA3</cx:pt>
          <cx:pt idx="775">EDGGCTA4</cx:pt>
          <cx:pt idx="776">EDGGCTA5</cx:pt>
          <cx:pt idx="777">EDGGCTA6</cx:pt>
          <cx:pt idx="778">EDGGCC</cx:pt>
          <cx:pt idx="779">EDGGCTA2</cx:pt>
          <cx:pt idx="780">EDGGCTA3</cx:pt>
          <cx:pt idx="781">EDGGCTA4</cx:pt>
          <cx:pt idx="782">EDGGCTA5</cx:pt>
          <cx:pt idx="783">EDGGCTA6</cx:pt>
          <cx:pt idx="784">EDGGCC</cx:pt>
          <cx:pt idx="785">EDGGCTA2</cx:pt>
          <cx:pt idx="786">EDGGCTA3</cx:pt>
          <cx:pt idx="787">EDGGCTA4</cx:pt>
          <cx:pt idx="788">EDGGCTA5</cx:pt>
          <cx:pt idx="789">EDGGCTA6</cx:pt>
          <cx:pt idx="790">EDGGCC</cx:pt>
          <cx:pt idx="791">EDGGCTA2</cx:pt>
          <cx:pt idx="792">EDGGCTA3</cx:pt>
          <cx:pt idx="793">EDGGCTA4</cx:pt>
          <cx:pt idx="794">EDGGCTA5</cx:pt>
          <cx:pt idx="795">EDGGCTA6</cx:pt>
          <cx:pt idx="796">EDGGCC</cx:pt>
          <cx:pt idx="797">EDGGCTA2</cx:pt>
          <cx:pt idx="798">EDGGCTA3</cx:pt>
          <cx:pt idx="799">EDGGCTA4</cx:pt>
          <cx:pt idx="800">EDGGCTA5</cx:pt>
          <cx:pt idx="801">EDGGCTA6</cx:pt>
          <cx:pt idx="802">EDGGCC</cx:pt>
          <cx:pt idx="803">EDGGCTA2</cx:pt>
          <cx:pt idx="804">EDGGCTA3</cx:pt>
          <cx:pt idx="805">EDGGCTA4</cx:pt>
          <cx:pt idx="806">EDGGCTA5</cx:pt>
          <cx:pt idx="807">EDGGCTA6</cx:pt>
          <cx:pt idx="808">EDGGCC</cx:pt>
          <cx:pt idx="809">EDGGCTA2</cx:pt>
          <cx:pt idx="810">EDGGCTA3</cx:pt>
          <cx:pt idx="811">EDGGCTA4</cx:pt>
          <cx:pt idx="812">EDGGCTA5</cx:pt>
          <cx:pt idx="813">EDGGCTA6</cx:pt>
          <cx:pt idx="814">EDGGCC</cx:pt>
          <cx:pt idx="815">EDGGCTA2</cx:pt>
          <cx:pt idx="816">EDGGCTA3</cx:pt>
          <cx:pt idx="817">EDGGCTA4</cx:pt>
          <cx:pt idx="818">EDGGCTA5</cx:pt>
          <cx:pt idx="819">EDGGCTA6</cx:pt>
          <cx:pt idx="820">EDGGCC</cx:pt>
          <cx:pt idx="821">EDGGCTA2</cx:pt>
          <cx:pt idx="822">EDGGCTA3</cx:pt>
          <cx:pt idx="823">EDGGCTA4</cx:pt>
          <cx:pt idx="824">EDGGCTA5</cx:pt>
          <cx:pt idx="825">EDGGCTA6</cx:pt>
          <cx:pt idx="826">EDGGCC</cx:pt>
          <cx:pt idx="827">EDGGCTA2</cx:pt>
          <cx:pt idx="828">EDGGCTA3</cx:pt>
          <cx:pt idx="829">EDGGCTA4</cx:pt>
          <cx:pt idx="830">EDGGCTA5</cx:pt>
          <cx:pt idx="831">EDGGCTA6</cx:pt>
          <cx:pt idx="832">EDGGCC</cx:pt>
          <cx:pt idx="833">EDGGCTA2</cx:pt>
          <cx:pt idx="834">EDGGCTA3</cx:pt>
          <cx:pt idx="835">EDGGCTA4</cx:pt>
          <cx:pt idx="836">EDGGCTA5</cx:pt>
          <cx:pt idx="837">EDGGCTA6</cx:pt>
          <cx:pt idx="838">EDGGCC</cx:pt>
          <cx:pt idx="839">EDGGCTA2</cx:pt>
          <cx:pt idx="840">EDGGCTA3</cx:pt>
          <cx:pt idx="841">EDGGCTA4</cx:pt>
          <cx:pt idx="842">EDGGCTA5</cx:pt>
          <cx:pt idx="843">EDGGCTA6</cx:pt>
          <cx:pt idx="844">EDGGCC</cx:pt>
          <cx:pt idx="845">EDGGCTA2</cx:pt>
          <cx:pt idx="846">EDGGCTA3</cx:pt>
          <cx:pt idx="847">EDGGCTA4</cx:pt>
          <cx:pt idx="848">EDGGCTA5</cx:pt>
          <cx:pt idx="849">EDGGCTA6</cx:pt>
          <cx:pt idx="850">EDGGCC</cx:pt>
          <cx:pt idx="851">EDGGCTA2</cx:pt>
          <cx:pt idx="852">EDGGCTA3</cx:pt>
          <cx:pt idx="853">EDGGCTA4</cx:pt>
          <cx:pt idx="854">EDGGCTA5</cx:pt>
          <cx:pt idx="855">EDGGCTA6</cx:pt>
          <cx:pt idx="856">EDGGCC</cx:pt>
          <cx:pt idx="857">EDGGCTA2</cx:pt>
          <cx:pt idx="858">EDGGCTA3</cx:pt>
          <cx:pt idx="859">EDGGCTA4</cx:pt>
          <cx:pt idx="860">EDGGCTA5</cx:pt>
          <cx:pt idx="861">EDGGCTA6</cx:pt>
          <cx:pt idx="862">EDGGCC</cx:pt>
          <cx:pt idx="863">EDGGCTA2</cx:pt>
          <cx:pt idx="864">EDGGCTA3</cx:pt>
          <cx:pt idx="865">EDGGCTA4</cx:pt>
          <cx:pt idx="866">EDGGCTA5</cx:pt>
          <cx:pt idx="867">EDGGCTA6</cx:pt>
          <cx:pt idx="868">EDGGCC</cx:pt>
          <cx:pt idx="869">EDGGCTA2</cx:pt>
          <cx:pt idx="870">EDGGCTA3</cx:pt>
          <cx:pt idx="871">EDGGCTA4</cx:pt>
          <cx:pt idx="872">EDGGCTA5</cx:pt>
          <cx:pt idx="873">EDGGCTA6</cx:pt>
          <cx:pt idx="874">EDGGCC</cx:pt>
          <cx:pt idx="875">EDGGCTA2</cx:pt>
          <cx:pt idx="876">EDGGCTA3</cx:pt>
          <cx:pt idx="877">EDGGCTA4</cx:pt>
          <cx:pt idx="878">EDGGCTA5</cx:pt>
          <cx:pt idx="879">EDGGCTA6</cx:pt>
          <cx:pt idx="880">EDGGCC</cx:pt>
          <cx:pt idx="881">EDGGCTA2</cx:pt>
          <cx:pt idx="882">EDGGCTA3</cx:pt>
          <cx:pt idx="883">EDGGCTA4</cx:pt>
          <cx:pt idx="884">EDGGCTA5</cx:pt>
          <cx:pt idx="885">EDGGCTA6</cx:pt>
          <cx:pt idx="886">EDGGCC</cx:pt>
          <cx:pt idx="887">EDGGCTA2</cx:pt>
          <cx:pt idx="888">EDGGCTA3</cx:pt>
          <cx:pt idx="889">EDGGCTA4</cx:pt>
          <cx:pt idx="890">EDGGCTA5</cx:pt>
          <cx:pt idx="891">EDGGCTA6</cx:pt>
          <cx:pt idx="892">EDGGCC</cx:pt>
          <cx:pt idx="893">EDGGCTA2</cx:pt>
          <cx:pt idx="894">EDGGCTA3</cx:pt>
          <cx:pt idx="895">EDGGCTA4</cx:pt>
          <cx:pt idx="896">EDGGCTA5</cx:pt>
          <cx:pt idx="897">EDGGCTA6</cx:pt>
          <cx:pt idx="898">EDGGCC</cx:pt>
          <cx:pt idx="899">EDGGCTA2</cx:pt>
          <cx:pt idx="900">EDGGCTA3</cx:pt>
          <cx:pt idx="901">EDGGCTA4</cx:pt>
          <cx:pt idx="902">EDGGCTA5</cx:pt>
          <cx:pt idx="903">EDGGCTA6</cx:pt>
          <cx:pt idx="904">EDGGCC</cx:pt>
          <cx:pt idx="905">EDGGCTA2</cx:pt>
          <cx:pt idx="906">EDGGCTA3</cx:pt>
          <cx:pt idx="907">EDGGCTA4</cx:pt>
          <cx:pt idx="908">EDGGCTA5</cx:pt>
          <cx:pt idx="909">EDGGCTA6</cx:pt>
          <cx:pt idx="910">EDGGCC</cx:pt>
          <cx:pt idx="911">EDGGCTA2</cx:pt>
          <cx:pt idx="912">EDGGCTA3</cx:pt>
          <cx:pt idx="913">EDGGCTA4</cx:pt>
          <cx:pt idx="914">EDGGCTA5</cx:pt>
          <cx:pt idx="915">EDGGCTA6</cx:pt>
          <cx:pt idx="916">EDGGCC</cx:pt>
          <cx:pt idx="917">EDGGCTA2</cx:pt>
          <cx:pt idx="918">EDGGCTA3</cx:pt>
          <cx:pt idx="919">EDGGCTA4</cx:pt>
          <cx:pt idx="920">EDGGCTA5</cx:pt>
          <cx:pt idx="921">EDGGCTA6</cx:pt>
          <cx:pt idx="922">EDGGCC</cx:pt>
          <cx:pt idx="923">EDGGCTA2</cx:pt>
          <cx:pt idx="924">EDGGCTA3</cx:pt>
          <cx:pt idx="925">EDGGCTA4</cx:pt>
          <cx:pt idx="926">EDGGCTA5</cx:pt>
          <cx:pt idx="927">EDGGCTA6</cx:pt>
          <cx:pt idx="928">EDGGCC</cx:pt>
          <cx:pt idx="929">EDGGCTA2</cx:pt>
          <cx:pt idx="930">EDGGCTA3</cx:pt>
          <cx:pt idx="931">EDGGCTA4</cx:pt>
          <cx:pt idx="932">EDGGCTA5</cx:pt>
          <cx:pt idx="933">EDGGCTA6</cx:pt>
          <cx:pt idx="934">EDGGCC</cx:pt>
          <cx:pt idx="935">EDGGCTA2</cx:pt>
          <cx:pt idx="936">EDGGCTA3</cx:pt>
          <cx:pt idx="937">EDGGCTA4</cx:pt>
          <cx:pt idx="938">EDGGCTA5</cx:pt>
          <cx:pt idx="939">EDGGCTA6</cx:pt>
          <cx:pt idx="940">EDGGCC</cx:pt>
          <cx:pt idx="941">EDGGCTA2</cx:pt>
          <cx:pt idx="942">EDGGCTA3</cx:pt>
          <cx:pt idx="943">EDGGCTA4</cx:pt>
          <cx:pt idx="944">EDGGCTA5</cx:pt>
          <cx:pt idx="945">EDGGCTA6</cx:pt>
          <cx:pt idx="946">EDGGCC</cx:pt>
          <cx:pt idx="947">EDGGCTA2</cx:pt>
          <cx:pt idx="948">EDGGCTA3</cx:pt>
          <cx:pt idx="949">EDGGCTA4</cx:pt>
          <cx:pt idx="950">EDGGCTA5</cx:pt>
          <cx:pt idx="951">EDGGCTA6</cx:pt>
          <cx:pt idx="952">EDGGCC</cx:pt>
          <cx:pt idx="953">EDGGCTA2</cx:pt>
          <cx:pt idx="954">EDGGCTA3</cx:pt>
          <cx:pt idx="955">EDGGCTA4</cx:pt>
          <cx:pt idx="956">EDGGCTA5</cx:pt>
          <cx:pt idx="957">EDGGCTA6</cx:pt>
          <cx:pt idx="958">EDGGCC</cx:pt>
          <cx:pt idx="959">EDGGCTA2</cx:pt>
          <cx:pt idx="960">EDGGCTA3</cx:pt>
          <cx:pt idx="961">EDGGCTA4</cx:pt>
          <cx:pt idx="962">EDGGCTA5</cx:pt>
          <cx:pt idx="963">EDGGCTA6</cx:pt>
          <cx:pt idx="964">EDGGCC</cx:pt>
          <cx:pt idx="965">EDGGCTA2</cx:pt>
          <cx:pt idx="966">EDGGCTA3</cx:pt>
          <cx:pt idx="967">EDGGCTA4</cx:pt>
          <cx:pt idx="968">EDGGCTA5</cx:pt>
          <cx:pt idx="969">EDGGCTA6</cx:pt>
          <cx:pt idx="970">EDGGCC</cx:pt>
          <cx:pt idx="971">EDGGCTA2</cx:pt>
          <cx:pt idx="972">EDGGCTA3</cx:pt>
          <cx:pt idx="973">EDGGCTA4</cx:pt>
          <cx:pt idx="974">EDGGCTA5</cx:pt>
          <cx:pt idx="975">EDGGCTA6</cx:pt>
          <cx:pt idx="976">EDGGCC</cx:pt>
          <cx:pt idx="977">EDGGCTA2</cx:pt>
          <cx:pt idx="978">EDGGCTA3</cx:pt>
          <cx:pt idx="979">EDGGCTA4</cx:pt>
          <cx:pt idx="980">EDGGCTA5</cx:pt>
          <cx:pt idx="981">EDGGCTA6</cx:pt>
          <cx:pt idx="982">EDGGCC</cx:pt>
          <cx:pt idx="983">EDGGCTA2</cx:pt>
          <cx:pt idx="984">EDGGCTA3</cx:pt>
          <cx:pt idx="985">EDGGCTA4</cx:pt>
          <cx:pt idx="986">EDGGCTA5</cx:pt>
          <cx:pt idx="987">EDGGCTA6</cx:pt>
          <cx:pt idx="988">EDGGCC</cx:pt>
          <cx:pt idx="989">EDGGCTA2</cx:pt>
          <cx:pt idx="990">EDGGCTA3</cx:pt>
          <cx:pt idx="991">EDGGCTA4</cx:pt>
          <cx:pt idx="992">EDGGCTA5</cx:pt>
          <cx:pt idx="993">EDGGCTA6</cx:pt>
          <cx:pt idx="994">EDGGCC</cx:pt>
          <cx:pt idx="995">EDGGCTA2</cx:pt>
          <cx:pt idx="996">EDGGCTA3</cx:pt>
          <cx:pt idx="997">EDGGCTA4</cx:pt>
          <cx:pt idx="998">EDGGCTA5</cx:pt>
          <cx:pt idx="999">EDGGCTA6</cx:pt>
          <cx:pt idx="1000">EDGGCC</cx:pt>
          <cx:pt idx="1001">EDGGCTA2</cx:pt>
          <cx:pt idx="1002">EDGGCTA3</cx:pt>
          <cx:pt idx="1003">EDGGCTA4</cx:pt>
          <cx:pt idx="1004">EDGGCTA5</cx:pt>
          <cx:pt idx="1005">EDGGCTA6</cx:pt>
          <cx:pt idx="1006">EDGGCC</cx:pt>
          <cx:pt idx="1007">EDGGCTA2</cx:pt>
          <cx:pt idx="1008">EDGGCTA3</cx:pt>
          <cx:pt idx="1009">EDGGCTA4</cx:pt>
          <cx:pt idx="1010">EDGGCTA5</cx:pt>
          <cx:pt idx="1011">EDGGCTA6</cx:pt>
          <cx:pt idx="1012">EDGGCC</cx:pt>
          <cx:pt idx="1013">EDGGCTA2</cx:pt>
          <cx:pt idx="1014">EDGGCTA3</cx:pt>
          <cx:pt idx="1015">EDGGCTA4</cx:pt>
          <cx:pt idx="1016">EDGGCTA5</cx:pt>
          <cx:pt idx="1017">EDGGCTA6</cx:pt>
          <cx:pt idx="1018">EDGGCC</cx:pt>
          <cx:pt idx="1019">EDGGCTA2</cx:pt>
          <cx:pt idx="1020">EDGGCTA3</cx:pt>
          <cx:pt idx="1021">EDGGCTA4</cx:pt>
          <cx:pt idx="1022">EDGGCTA5</cx:pt>
          <cx:pt idx="1023">EDGGCTA6</cx:pt>
          <cx:pt idx="1024">EDGGCC</cx:pt>
          <cx:pt idx="1025">EDGGCTA2</cx:pt>
          <cx:pt idx="1026">EDGGCTA3</cx:pt>
          <cx:pt idx="1027">EDGGCTA4</cx:pt>
          <cx:pt idx="1028">EDGGCTA5</cx:pt>
          <cx:pt idx="1029">EDGGCTA6</cx:pt>
          <cx:pt idx="1030">EDGGCC</cx:pt>
          <cx:pt idx="1031">EDGGCTA2</cx:pt>
          <cx:pt idx="1032">EDGGCTA3</cx:pt>
          <cx:pt idx="1033">EDGGCTA4</cx:pt>
          <cx:pt idx="1034">EDGGCTA5</cx:pt>
          <cx:pt idx="1035">EDGGCTA6</cx:pt>
          <cx:pt idx="1036">EDGGCC</cx:pt>
          <cx:pt idx="1037">EDGGCTA2</cx:pt>
          <cx:pt idx="1038">EDGGCTA3</cx:pt>
          <cx:pt idx="1039">EDGGCTA4</cx:pt>
          <cx:pt idx="1040">EDGGCTA5</cx:pt>
          <cx:pt idx="1041">EDGGCTA6</cx:pt>
          <cx:pt idx="1042">EDGGCC</cx:pt>
          <cx:pt idx="1043">EDGGCTA2</cx:pt>
          <cx:pt idx="1044">EDGGCTA3</cx:pt>
          <cx:pt idx="1045">EDGGCTA4</cx:pt>
          <cx:pt idx="1046">EDGGCTA5</cx:pt>
          <cx:pt idx="1047">EDGGCTA6</cx:pt>
          <cx:pt idx="1048">EDGGCC</cx:pt>
          <cx:pt idx="1049">EDGGCTA2</cx:pt>
          <cx:pt idx="1050">EDGGCTA3</cx:pt>
          <cx:pt idx="1051">EDGGCTA4</cx:pt>
          <cx:pt idx="1052">EDGGCTA5</cx:pt>
          <cx:pt idx="1053">EDGGCTA6</cx:pt>
          <cx:pt idx="1054">EDGGCC</cx:pt>
          <cx:pt idx="1055">EDGGCTA2</cx:pt>
          <cx:pt idx="1056">EDGGCTA3</cx:pt>
          <cx:pt idx="1057">EDGGCTA4</cx:pt>
          <cx:pt idx="1058">EDGGCTA5</cx:pt>
          <cx:pt idx="1059">EDGGCTA6</cx:pt>
          <cx:pt idx="1060">EDGGCC</cx:pt>
          <cx:pt idx="1061">EDGGCTA2</cx:pt>
          <cx:pt idx="1062">EDGGCTA3</cx:pt>
          <cx:pt idx="1063">EDGGCTA4</cx:pt>
          <cx:pt idx="1064">EDGGCTA5</cx:pt>
          <cx:pt idx="1065">EDGGCTA6</cx:pt>
          <cx:pt idx="1066">EDGGCC</cx:pt>
          <cx:pt idx="1067">EDGGCTA2</cx:pt>
          <cx:pt idx="1068">EDGGCTA3</cx:pt>
          <cx:pt idx="1069">EDGGCTA4</cx:pt>
          <cx:pt idx="1070">EDGGCTA5</cx:pt>
          <cx:pt idx="1071">EDGGCTA6</cx:pt>
          <cx:pt idx="1072">EDGGCC</cx:pt>
          <cx:pt idx="1073">EDGGCTA2</cx:pt>
          <cx:pt idx="1074">EDGGCTA3</cx:pt>
          <cx:pt idx="1075">EDGGCTA4</cx:pt>
          <cx:pt idx="1076">EDGGCTA5</cx:pt>
          <cx:pt idx="1077">EDGGCTA6</cx:pt>
          <cx:pt idx="1078">EDGGCC</cx:pt>
          <cx:pt idx="1079">EDGGCTA2</cx:pt>
          <cx:pt idx="1080">EDGGCTA3</cx:pt>
          <cx:pt idx="1081">EDGGCTA4</cx:pt>
          <cx:pt idx="1082">EDGGCTA5</cx:pt>
          <cx:pt idx="1083">EDGGCTA6</cx:pt>
          <cx:pt idx="1084">EDGGCC</cx:pt>
          <cx:pt idx="1085">EDGGCTA2</cx:pt>
          <cx:pt idx="1086">EDGGCTA3</cx:pt>
          <cx:pt idx="1087">EDGGCTA4</cx:pt>
          <cx:pt idx="1088">EDGGCTA5</cx:pt>
          <cx:pt idx="1089">EDGGCTA6</cx:pt>
          <cx:pt idx="1090">EDGGCC</cx:pt>
          <cx:pt idx="1091">EDGGCTA2</cx:pt>
          <cx:pt idx="1092">EDGGCTA3</cx:pt>
          <cx:pt idx="1093">EDGGCTA4</cx:pt>
          <cx:pt idx="1094">EDGGCTA5</cx:pt>
          <cx:pt idx="1095">EDGGCTA6</cx:pt>
          <cx:pt idx="1096">EDGGCC</cx:pt>
          <cx:pt idx="1097">EDGGCTA2</cx:pt>
          <cx:pt idx="1098">EDGGCTA3</cx:pt>
          <cx:pt idx="1099">EDGGCTA4</cx:pt>
          <cx:pt idx="1100">EDGGCTA5</cx:pt>
          <cx:pt idx="1101">EDGGCTA6</cx:pt>
          <cx:pt idx="1102">EDGGCC</cx:pt>
          <cx:pt idx="1103">EDGGCTA2</cx:pt>
          <cx:pt idx="1104">EDGGCTA3</cx:pt>
          <cx:pt idx="1105">EDGGCTA4</cx:pt>
          <cx:pt idx="1106">EDGGCTA5</cx:pt>
          <cx:pt idx="1107">EDGGCTA6</cx:pt>
          <cx:pt idx="1108">EDGGCC</cx:pt>
          <cx:pt idx="1109">EDGGCTA2</cx:pt>
          <cx:pt idx="1110">EDGGCTA3</cx:pt>
          <cx:pt idx="1111">EDGGCTA4</cx:pt>
          <cx:pt idx="1112">EDGGCTA5</cx:pt>
          <cx:pt idx="1113">EDGGCTA6</cx:pt>
          <cx:pt idx="1114">EDGGCC</cx:pt>
          <cx:pt idx="1115">EDGGCTA2</cx:pt>
          <cx:pt idx="1116">EDGGCTA3</cx:pt>
          <cx:pt idx="1117">EDGGCTA4</cx:pt>
          <cx:pt idx="1118">EDGGCTA5</cx:pt>
          <cx:pt idx="1119">EDGGCTA6</cx:pt>
          <cx:pt idx="1120">EDGGCC</cx:pt>
          <cx:pt idx="1121">EDGGCTA2</cx:pt>
          <cx:pt idx="1122">EDGGCTA3</cx:pt>
          <cx:pt idx="1123">EDGGCTA4</cx:pt>
          <cx:pt idx="1124">EDGGCTA5</cx:pt>
          <cx:pt idx="1125">EDGGCTA6</cx:pt>
          <cx:pt idx="1126">EDGGCC</cx:pt>
          <cx:pt idx="1127">EDGGCTA2</cx:pt>
          <cx:pt idx="1128">EDGGCTA3</cx:pt>
          <cx:pt idx="1129">EDGGCTA4</cx:pt>
          <cx:pt idx="1130">EDGGCTA5</cx:pt>
          <cx:pt idx="1131">EDGGCTA6</cx:pt>
          <cx:pt idx="1132">EDGGCC</cx:pt>
          <cx:pt idx="1133">EDGGCTA2</cx:pt>
          <cx:pt idx="1134">EDGGCTA3</cx:pt>
          <cx:pt idx="1135">EDGGCTA4</cx:pt>
          <cx:pt idx="1136">EDGGCTA5</cx:pt>
          <cx:pt idx="1137">EDGGCTA6</cx:pt>
          <cx:pt idx="1138">EDGGCC</cx:pt>
          <cx:pt idx="1139">EDGGCTA2</cx:pt>
          <cx:pt idx="1140">EDGGCTA3</cx:pt>
          <cx:pt idx="1141">EDGGCTA4</cx:pt>
          <cx:pt idx="1142">EDGGCTA5</cx:pt>
          <cx:pt idx="1143">EDGGCTA6</cx:pt>
          <cx:pt idx="1144">EDGGCC</cx:pt>
          <cx:pt idx="1145">EDGGCTA2</cx:pt>
          <cx:pt idx="1146">EDGGCTA3</cx:pt>
          <cx:pt idx="1147">EDGGCTA4</cx:pt>
          <cx:pt idx="1148">EDGGCTA5</cx:pt>
          <cx:pt idx="1149">EDGGCTA6</cx:pt>
          <cx:pt idx="1150">EDGGCC</cx:pt>
          <cx:pt idx="1151">EDGGCTA2</cx:pt>
          <cx:pt idx="1152">EDGGCTA3</cx:pt>
          <cx:pt idx="1153">EDGGCTA4</cx:pt>
          <cx:pt idx="1154">EDGGCTA5</cx:pt>
          <cx:pt idx="1155">EDGGCTA6</cx:pt>
          <cx:pt idx="1156">EDGGCC</cx:pt>
          <cx:pt idx="1157">EDGGCTA2</cx:pt>
          <cx:pt idx="1158">EDGGCTA3</cx:pt>
          <cx:pt idx="1159">EDGGCTA4</cx:pt>
          <cx:pt idx="1160">EDGGCTA5</cx:pt>
          <cx:pt idx="1161">EDGGCTA6</cx:pt>
          <cx:pt idx="1162">EDGGCC</cx:pt>
          <cx:pt idx="1163">EDGGCTA2</cx:pt>
          <cx:pt idx="1164">EDGGCTA3</cx:pt>
          <cx:pt idx="1165">EDGGCTA4</cx:pt>
          <cx:pt idx="1166">EDGGCTA5</cx:pt>
          <cx:pt idx="1167">EDGGCTA6</cx:pt>
          <cx:pt idx="1168">EDGGCC</cx:pt>
          <cx:pt idx="1169">EDGGCTA2</cx:pt>
          <cx:pt idx="1170">EDGGCTA3</cx:pt>
          <cx:pt idx="1171">EDGGCTA4</cx:pt>
          <cx:pt idx="1172">EDGGCTA5</cx:pt>
          <cx:pt idx="1173">EDGGCTA6</cx:pt>
          <cx:pt idx="1174">EDGGCC</cx:pt>
          <cx:pt idx="1175">EDGGCTA2</cx:pt>
          <cx:pt idx="1176">EDGGCTA3</cx:pt>
          <cx:pt idx="1177">EDGGCTA4</cx:pt>
          <cx:pt idx="1178">EDGGCTA5</cx:pt>
          <cx:pt idx="1179">EDGGCTA6</cx:pt>
          <cx:pt idx="1180">EDGGCC</cx:pt>
          <cx:pt idx="1181">EDGGCTA2</cx:pt>
          <cx:pt idx="1182">EDGGCTA3</cx:pt>
          <cx:pt idx="1183">EDGGCTA4</cx:pt>
          <cx:pt idx="1184">EDGGCTA5</cx:pt>
          <cx:pt idx="1185">EDGGCTA6</cx:pt>
          <cx:pt idx="1186">EDGGCC</cx:pt>
          <cx:pt idx="1187">EDGGCTA2</cx:pt>
          <cx:pt idx="1188">EDGGCTA3</cx:pt>
          <cx:pt idx="1189">EDGGCTA4</cx:pt>
          <cx:pt idx="1190">EDGGCTA5</cx:pt>
          <cx:pt idx="1191">EDGGCTA6</cx:pt>
          <cx:pt idx="1192">EDGGCC</cx:pt>
          <cx:pt idx="1193">EDGGCTA2</cx:pt>
          <cx:pt idx="1194">EDGGCTA3</cx:pt>
          <cx:pt idx="1195">EDGGCTA4</cx:pt>
          <cx:pt idx="1196">EDGGCTA5</cx:pt>
          <cx:pt idx="1197">EDGGCTA6</cx:pt>
          <cx:pt idx="1198">EDGGCC</cx:pt>
          <cx:pt idx="1199">EDGGCTA2</cx:pt>
          <cx:pt idx="1200">EDGGCTA3</cx:pt>
          <cx:pt idx="1201">EDGGCTA4</cx:pt>
          <cx:pt idx="1202">EDGGCTA5</cx:pt>
          <cx:pt idx="1203">EDGGCTA6</cx:pt>
          <cx:pt idx="1204">EDGGCC</cx:pt>
          <cx:pt idx="1205">EDGGCTA2</cx:pt>
          <cx:pt idx="1206">EDGGCTA3</cx:pt>
          <cx:pt idx="1207">EDGGCTA4</cx:pt>
          <cx:pt idx="1208">EDGGCTA5</cx:pt>
          <cx:pt idx="1209">EDGGCTA6</cx:pt>
          <cx:pt idx="1210">EDGGCC</cx:pt>
          <cx:pt idx="1211">EDGGCTA2</cx:pt>
          <cx:pt idx="1212">EDGGCTA3</cx:pt>
          <cx:pt idx="1213">EDGGCTA4</cx:pt>
          <cx:pt idx="1214">EDGGCTA5</cx:pt>
          <cx:pt idx="1215">EDGGCTA6</cx:pt>
          <cx:pt idx="1216">EDGGCC</cx:pt>
          <cx:pt idx="1217">EDGGCTA2</cx:pt>
          <cx:pt idx="1218">EDGGCTA3</cx:pt>
          <cx:pt idx="1219">EDGGCTA4</cx:pt>
          <cx:pt idx="1220">EDGGCTA5</cx:pt>
          <cx:pt idx="1221">EDGGCTA6</cx:pt>
          <cx:pt idx="1222">EDGGCC</cx:pt>
          <cx:pt idx="1223">EDGGCTA2</cx:pt>
          <cx:pt idx="1224">EDGGCTA3</cx:pt>
          <cx:pt idx="1225">EDGGCTA4</cx:pt>
          <cx:pt idx="1226">EDGGCTA5</cx:pt>
          <cx:pt idx="1227">EDGGCTA6</cx:pt>
          <cx:pt idx="1228">EDGGCC</cx:pt>
          <cx:pt idx="1229">EDGGCTA2</cx:pt>
          <cx:pt idx="1230">EDGGCTA3</cx:pt>
          <cx:pt idx="1231">EDGGCTA4</cx:pt>
          <cx:pt idx="1232">EDGGCTA5</cx:pt>
          <cx:pt idx="1233">EDGGCTA6</cx:pt>
          <cx:pt idx="1234">EDGGCC</cx:pt>
          <cx:pt idx="1235">EDGGCTA2</cx:pt>
          <cx:pt idx="1236">EDGGCTA3</cx:pt>
          <cx:pt idx="1237">EDGGCTA4</cx:pt>
          <cx:pt idx="1238">EDGGCTA5</cx:pt>
          <cx:pt idx="1239">EDGGCTA6</cx:pt>
          <cx:pt idx="1240">EDGGCC</cx:pt>
          <cx:pt idx="1241">EDGGCTA2</cx:pt>
          <cx:pt idx="1242">EDGGCTA3</cx:pt>
          <cx:pt idx="1243">EDGGCTA4</cx:pt>
          <cx:pt idx="1244">EDGGCTA5</cx:pt>
          <cx:pt idx="1245">EDGGCTA6</cx:pt>
          <cx:pt idx="1246">EDGGCC</cx:pt>
          <cx:pt idx="1247">EDGGCTA2</cx:pt>
          <cx:pt idx="1248">EDGGCTA3</cx:pt>
          <cx:pt idx="1249">EDGGCTA4</cx:pt>
          <cx:pt idx="1250">EDGGCTA5</cx:pt>
          <cx:pt idx="1251">EDGGCTA6</cx:pt>
          <cx:pt idx="1252">EDGGCC</cx:pt>
          <cx:pt idx="1253">EDGGCTA2</cx:pt>
          <cx:pt idx="1254">EDGGCTA3</cx:pt>
          <cx:pt idx="1255">EDGGCTA4</cx:pt>
          <cx:pt idx="1256">EDGGCTA5</cx:pt>
          <cx:pt idx="1257">EDGGCTA6</cx:pt>
          <cx:pt idx="1258">EDGGCC</cx:pt>
          <cx:pt idx="1259">EDGGCTA2</cx:pt>
          <cx:pt idx="1260">EDGGCTA3</cx:pt>
          <cx:pt idx="1261">EDGGCTA4</cx:pt>
          <cx:pt idx="1262">EDGGCTA5</cx:pt>
          <cx:pt idx="1263">EDGGCTA6</cx:pt>
          <cx:pt idx="1264">EDGGCC</cx:pt>
          <cx:pt idx="1265">EDGGCTA2</cx:pt>
          <cx:pt idx="1266">EDGGCTA3</cx:pt>
          <cx:pt idx="1267">EDGGCTA4</cx:pt>
          <cx:pt idx="1268">EDGGCTA5</cx:pt>
          <cx:pt idx="1269">EDGGCTA6</cx:pt>
          <cx:pt idx="1270">EDGGCC</cx:pt>
          <cx:pt idx="1271">EDGGCTA2</cx:pt>
          <cx:pt idx="1272">EDGGCTA3</cx:pt>
          <cx:pt idx="1273">EDGGCTA4</cx:pt>
          <cx:pt idx="1274">EDGGCTA5</cx:pt>
          <cx:pt idx="1275">EDGGCTA6</cx:pt>
          <cx:pt idx="1276">EDGGCC</cx:pt>
          <cx:pt idx="1277">EDGGCTA2</cx:pt>
          <cx:pt idx="1278">EDGGCTA3</cx:pt>
          <cx:pt idx="1279">EDGGCTA4</cx:pt>
          <cx:pt idx="1280">EDGGCTA5</cx:pt>
          <cx:pt idx="1281">EDGGCTA6</cx:pt>
          <cx:pt idx="1282">EDGGCC</cx:pt>
          <cx:pt idx="1283">EDGGCTA2</cx:pt>
          <cx:pt idx="1284">EDGGCTA3</cx:pt>
          <cx:pt idx="1285">EDGGCTA4</cx:pt>
          <cx:pt idx="1286">EDGGCTA5</cx:pt>
          <cx:pt idx="1287">EDGGCTA6</cx:pt>
          <cx:pt idx="1288">EDGGCC</cx:pt>
          <cx:pt idx="1289">EDGGCTA2</cx:pt>
          <cx:pt idx="1290">EDGGCTA3</cx:pt>
          <cx:pt idx="1291">EDGGCTA4</cx:pt>
          <cx:pt idx="1292">EDGGCTA5</cx:pt>
          <cx:pt idx="1293">EDGGCTA6</cx:pt>
          <cx:pt idx="1294">EDGGCC</cx:pt>
          <cx:pt idx="1295">EDGGCTA2</cx:pt>
          <cx:pt idx="1296">EDGGCTA3</cx:pt>
          <cx:pt idx="1297">EDGGCTA4</cx:pt>
          <cx:pt idx="1298">EDGGCTA5</cx:pt>
          <cx:pt idx="1299">EDGGCTA6</cx:pt>
          <cx:pt idx="1300">EDGGCC</cx:pt>
          <cx:pt idx="1301">EDGGCTA2</cx:pt>
          <cx:pt idx="1302">EDGGCTA3</cx:pt>
          <cx:pt idx="1303">EDGGCTA4</cx:pt>
          <cx:pt idx="1304">EDGGCTA5</cx:pt>
          <cx:pt idx="1305">EDGGCTA6</cx:pt>
          <cx:pt idx="1306">EDGGCC</cx:pt>
          <cx:pt idx="1307">EDGGCTA2</cx:pt>
          <cx:pt idx="1308">EDGGCTA3</cx:pt>
          <cx:pt idx="1309">EDGGCTA4</cx:pt>
          <cx:pt idx="1310">EDGGCTA5</cx:pt>
          <cx:pt idx="1311">EDGGCTA6</cx:pt>
          <cx:pt idx="1312">EDGGCC</cx:pt>
          <cx:pt idx="1313">EDGGCTA2</cx:pt>
          <cx:pt idx="1314">EDGGCTA3</cx:pt>
          <cx:pt idx="1315">EDGGCTA4</cx:pt>
          <cx:pt idx="1316">EDGGCTA5</cx:pt>
          <cx:pt idx="1317">EDGGCTA6</cx:pt>
          <cx:pt idx="1318">EDGGCC</cx:pt>
          <cx:pt idx="1319">EDGGCTA2</cx:pt>
          <cx:pt idx="1320">EDGGCTA3</cx:pt>
          <cx:pt idx="1321">EDGGCTA4</cx:pt>
          <cx:pt idx="1322">EDGGCTA5</cx:pt>
          <cx:pt idx="1323">EDGGCTA6</cx:pt>
          <cx:pt idx="1324">EDGGCC</cx:pt>
          <cx:pt idx="1325">EDGGCTA2</cx:pt>
          <cx:pt idx="1326">EDGGCTA3</cx:pt>
          <cx:pt idx="1327">EDGGCTA4</cx:pt>
          <cx:pt idx="1328">EDGGCTA5</cx:pt>
          <cx:pt idx="1329">EDGGCTA6</cx:pt>
          <cx:pt idx="1330">EDGGCC</cx:pt>
          <cx:pt idx="1331">EDGGCTA2</cx:pt>
          <cx:pt idx="1332">EDGGCTA3</cx:pt>
          <cx:pt idx="1333">EDGGCTA4</cx:pt>
          <cx:pt idx="1334">EDGGCTA5</cx:pt>
          <cx:pt idx="1335">EDGGCTA6</cx:pt>
          <cx:pt idx="1336">EDGGCC</cx:pt>
          <cx:pt idx="1337">EDGGCTA2</cx:pt>
          <cx:pt idx="1338">EDGGCTA3</cx:pt>
          <cx:pt idx="1339">EDGGCTA4</cx:pt>
          <cx:pt idx="1340">EDGGCTA5</cx:pt>
          <cx:pt idx="1341">EDGGCTA6</cx:pt>
          <cx:pt idx="1342">EDGGCC</cx:pt>
          <cx:pt idx="1343">EDGGCTA2</cx:pt>
          <cx:pt idx="1344">EDGGCTA3</cx:pt>
          <cx:pt idx="1345">EDGGCTA4</cx:pt>
          <cx:pt idx="1346">EDGGCTA5</cx:pt>
          <cx:pt idx="1347">EDGGCTA6</cx:pt>
          <cx:pt idx="1348">EDGGCC</cx:pt>
          <cx:pt idx="1349">EDGGCTA2</cx:pt>
          <cx:pt idx="1350">EDGGCTA3</cx:pt>
          <cx:pt idx="1351">EDGGCTA4</cx:pt>
          <cx:pt idx="1352">EDGGCTA5</cx:pt>
          <cx:pt idx="1353">EDGGCTA6</cx:pt>
          <cx:pt idx="1354">EDGGCC</cx:pt>
          <cx:pt idx="1355">EDGGCTA2</cx:pt>
          <cx:pt idx="1356">EDGGCTA3</cx:pt>
          <cx:pt idx="1357">EDGGCTA4</cx:pt>
          <cx:pt idx="1358">EDGGCTA5</cx:pt>
          <cx:pt idx="1359">EDGGCTA6</cx:pt>
          <cx:pt idx="1360">EDGGCC</cx:pt>
          <cx:pt idx="1361">EDGGCTA2</cx:pt>
          <cx:pt idx="1362">EDGGCTA3</cx:pt>
          <cx:pt idx="1363">EDGGCTA4</cx:pt>
          <cx:pt idx="1364">EDGGCTA5</cx:pt>
          <cx:pt idx="1365">EDGGCTA6</cx:pt>
          <cx:pt idx="1366">EDGGCC</cx:pt>
          <cx:pt idx="1367">EDGGCTA2</cx:pt>
          <cx:pt idx="1368">EDGGCTA3</cx:pt>
          <cx:pt idx="1369">EDGGCTA4</cx:pt>
          <cx:pt idx="1370">EDGGCTA5</cx:pt>
          <cx:pt idx="1371">EDGGCTA6</cx:pt>
          <cx:pt idx="1372">EDGGCC</cx:pt>
          <cx:pt idx="1373">EDGGCTA2</cx:pt>
          <cx:pt idx="1374">EDGGCTA3</cx:pt>
          <cx:pt idx="1375">EDGGCTA4</cx:pt>
          <cx:pt idx="1376">EDGGCTA5</cx:pt>
          <cx:pt idx="1377">EDGGCTA6</cx:pt>
          <cx:pt idx="1378">EDGGCC</cx:pt>
          <cx:pt idx="1379">EDGGCTA2</cx:pt>
          <cx:pt idx="1380">EDGGCTA3</cx:pt>
          <cx:pt idx="1381">EDGGCTA4</cx:pt>
          <cx:pt idx="1382">EDGGCTA5</cx:pt>
          <cx:pt idx="1383">EDGGCTA6</cx:pt>
          <cx:pt idx="1384">EDGGCC</cx:pt>
          <cx:pt idx="1385">EDGGCTA2</cx:pt>
          <cx:pt idx="1386">EDGGCTA3</cx:pt>
          <cx:pt idx="1387">EDGGCTA4</cx:pt>
          <cx:pt idx="1388">EDGGCTA5</cx:pt>
          <cx:pt idx="1389">EDGGCTA6</cx:pt>
          <cx:pt idx="1390">EDGGCC</cx:pt>
          <cx:pt idx="1391">EDGGCTA2</cx:pt>
          <cx:pt idx="1392">EDGGCTA3</cx:pt>
          <cx:pt idx="1393">EDGGCTA4</cx:pt>
          <cx:pt idx="1394">EDGGCTA5</cx:pt>
          <cx:pt idx="1395">EDGGCTA6</cx:pt>
          <cx:pt idx="1396">EDGGCC</cx:pt>
          <cx:pt idx="1397">EDGGCTA2</cx:pt>
          <cx:pt idx="1398">EDGGCTA3</cx:pt>
          <cx:pt idx="1399">EDGGCTA4</cx:pt>
          <cx:pt idx="1400">EDGGCTA5</cx:pt>
          <cx:pt idx="1401">EDGGCTA6</cx:pt>
          <cx:pt idx="1402">EDGGCC</cx:pt>
          <cx:pt idx="1403">EDGGCTA2</cx:pt>
          <cx:pt idx="1404">EDGGCTA3</cx:pt>
          <cx:pt idx="1405">EDGGCTA4</cx:pt>
          <cx:pt idx="1406">EDGGCTA5</cx:pt>
          <cx:pt idx="1407">EDGGCTA6</cx:pt>
          <cx:pt idx="1408">EDGGCC</cx:pt>
          <cx:pt idx="1409">EDGGCTA2</cx:pt>
          <cx:pt idx="1410">EDGGCTA3</cx:pt>
          <cx:pt idx="1411">EDGGCTA4</cx:pt>
          <cx:pt idx="1412">EDGGCTA5</cx:pt>
          <cx:pt idx="1413">EDGGCTA6</cx:pt>
          <cx:pt idx="1414">EDGGCC</cx:pt>
          <cx:pt idx="1415">EDGGCTA2</cx:pt>
          <cx:pt idx="1416">EDGGCTA3</cx:pt>
          <cx:pt idx="1417">EDGGCTA4</cx:pt>
          <cx:pt idx="1418">EDGGCTA5</cx:pt>
          <cx:pt idx="1419">EDGGCTA6</cx:pt>
          <cx:pt idx="1420">EDGGCC</cx:pt>
          <cx:pt idx="1421">EDGGCTA2</cx:pt>
          <cx:pt idx="1422">EDGGCTA3</cx:pt>
          <cx:pt idx="1423">EDGGCTA4</cx:pt>
          <cx:pt idx="1424">EDGGCTA5</cx:pt>
          <cx:pt idx="1425">EDGGCTA6</cx:pt>
          <cx:pt idx="1426">EDGGCC</cx:pt>
          <cx:pt idx="1427">EDGGCTA2</cx:pt>
          <cx:pt idx="1428">EDGGCTA3</cx:pt>
          <cx:pt idx="1429">EDGGCTA4</cx:pt>
          <cx:pt idx="1430">EDGGCTA5</cx:pt>
          <cx:pt idx="1431">EDGGCTA6</cx:pt>
          <cx:pt idx="1432">EDGGCC</cx:pt>
          <cx:pt idx="1433">EDGGCTA2</cx:pt>
          <cx:pt idx="1434">EDGGCTA3</cx:pt>
          <cx:pt idx="1435">EDGGCTA4</cx:pt>
          <cx:pt idx="1436">EDGGCTA5</cx:pt>
          <cx:pt idx="1437">EDGGCTA6</cx:pt>
          <cx:pt idx="1438">EDGGCC</cx:pt>
          <cx:pt idx="1439">EDGGCTA2</cx:pt>
          <cx:pt idx="1440">EDGGCTA3</cx:pt>
          <cx:pt idx="1441">EDGGCTA4</cx:pt>
          <cx:pt idx="1442">EDGGCTA5</cx:pt>
          <cx:pt idx="1443">EDGGCTA6</cx:pt>
          <cx:pt idx="1444">EDGGCC</cx:pt>
          <cx:pt idx="1445">EDGGCTA2</cx:pt>
          <cx:pt idx="1446">EDGGCTA3</cx:pt>
          <cx:pt idx="1447">EDGGCTA4</cx:pt>
          <cx:pt idx="1448">EDGGCTA5</cx:pt>
          <cx:pt idx="1449">EDGGCTA6</cx:pt>
          <cx:pt idx="1450">EDGGCC</cx:pt>
          <cx:pt idx="1451">EDGGCTA2</cx:pt>
          <cx:pt idx="1452">EDGGCTA3</cx:pt>
          <cx:pt idx="1453">EDGGCTA4</cx:pt>
          <cx:pt idx="1454">EDGGCTA5</cx:pt>
          <cx:pt idx="1455">EDGGCTA6</cx:pt>
          <cx:pt idx="1456">EDGGCC</cx:pt>
          <cx:pt idx="1457">EDGGCTA2</cx:pt>
          <cx:pt idx="1458">EDGGCTA3</cx:pt>
          <cx:pt idx="1459">EDGGCTA4</cx:pt>
          <cx:pt idx="1460">EDGGCTA5</cx:pt>
          <cx:pt idx="1461">EDGGCTA6</cx:pt>
          <cx:pt idx="1462">EDGGCC</cx:pt>
          <cx:pt idx="1463">EDGGCTA2</cx:pt>
          <cx:pt idx="1464">EDGGCTA3</cx:pt>
          <cx:pt idx="1465">EDGGCTA4</cx:pt>
          <cx:pt idx="1466">EDGGCTA5</cx:pt>
          <cx:pt idx="1467">EDGGCTA6</cx:pt>
          <cx:pt idx="1468">EDGGCC</cx:pt>
          <cx:pt idx="1469">EDGGCTA2</cx:pt>
          <cx:pt idx="1470">EDGGCTA3</cx:pt>
          <cx:pt idx="1471">EDGGCTA4</cx:pt>
          <cx:pt idx="1472">EDGGCTA5</cx:pt>
          <cx:pt idx="1473">EDGGCTA6</cx:pt>
          <cx:pt idx="1474">EDGGCC</cx:pt>
          <cx:pt idx="1475">EDGGCTA2</cx:pt>
          <cx:pt idx="1476">EDGGCTA3</cx:pt>
          <cx:pt idx="1477">EDGGCTA4</cx:pt>
          <cx:pt idx="1478">EDGGCTA5</cx:pt>
          <cx:pt idx="1479">EDGGCTA6</cx:pt>
          <cx:pt idx="1480">EDGGCC</cx:pt>
          <cx:pt idx="1481">EDGGCTA2</cx:pt>
          <cx:pt idx="1482">EDGGCTA3</cx:pt>
          <cx:pt idx="1483">EDGGCTA4</cx:pt>
          <cx:pt idx="1484">EDGGCTA5</cx:pt>
          <cx:pt idx="1485">EDGGCTA6</cx:pt>
          <cx:pt idx="1486">EDGGCC</cx:pt>
          <cx:pt idx="1487">EDGGCTA2</cx:pt>
          <cx:pt idx="1488">EDGGCTA3</cx:pt>
          <cx:pt idx="1489">EDGGCTA4</cx:pt>
          <cx:pt idx="1490">EDGGCTA5</cx:pt>
          <cx:pt idx="1491">EDGGCTA6</cx:pt>
          <cx:pt idx="1492">EDGGCC</cx:pt>
          <cx:pt idx="1493">EDGGCTA2</cx:pt>
          <cx:pt idx="1494">EDGGCTA3</cx:pt>
          <cx:pt idx="1495">EDGGCTA4</cx:pt>
          <cx:pt idx="1496">EDGGCTA5</cx:pt>
          <cx:pt idx="1497">EDGGCTA6</cx:pt>
          <cx:pt idx="1498">EDGGCC</cx:pt>
          <cx:pt idx="1499">EDGGCTA2</cx:pt>
          <cx:pt idx="1500">EDGGCTA3</cx:pt>
          <cx:pt idx="1501">EDGGCTA4</cx:pt>
          <cx:pt idx="1502">EDGGCTA5</cx:pt>
          <cx:pt idx="1503">EDGGCTA6</cx:pt>
          <cx:pt idx="1504">EDGGCC</cx:pt>
          <cx:pt idx="1505">EDGGCTA2</cx:pt>
          <cx:pt idx="1506">EDGGCTA3</cx:pt>
          <cx:pt idx="1507">EDGGCTA4</cx:pt>
          <cx:pt idx="1508">EDGGCTA5</cx:pt>
          <cx:pt idx="1509">EDGGCTA6</cx:pt>
          <cx:pt idx="1510">EDGGCC</cx:pt>
          <cx:pt idx="1511">EDGGCTA2</cx:pt>
          <cx:pt idx="1512">EDGGCTA3</cx:pt>
          <cx:pt idx="1513">EDGGCTA4</cx:pt>
          <cx:pt idx="1514">EDGGCTA5</cx:pt>
          <cx:pt idx="1515">EDGGCTA6</cx:pt>
          <cx:pt idx="1516">EDGGCC</cx:pt>
          <cx:pt idx="1517">EDGGCTA2</cx:pt>
          <cx:pt idx="1518">EDGGCTA3</cx:pt>
          <cx:pt idx="1519">EDGGCTA4</cx:pt>
          <cx:pt idx="1520">EDGGCTA5</cx:pt>
          <cx:pt idx="1521">EDGGCTA6</cx:pt>
          <cx:pt idx="1522">EDGGCC</cx:pt>
          <cx:pt idx="1523">EDGGCTA2</cx:pt>
          <cx:pt idx="1524">EDGGCTA3</cx:pt>
          <cx:pt idx="1525">EDGGCTA4</cx:pt>
          <cx:pt idx="1526">EDGGCTA5</cx:pt>
          <cx:pt idx="1527">EDGGCTA6</cx:pt>
          <cx:pt idx="1528">EDGGCC</cx:pt>
          <cx:pt idx="1529">EDGGCTA2</cx:pt>
          <cx:pt idx="1530">EDGGCTA3</cx:pt>
          <cx:pt idx="1531">EDGGCTA4</cx:pt>
          <cx:pt idx="1532">EDGGCTA5</cx:pt>
          <cx:pt idx="1533">EDGGCTA6</cx:pt>
          <cx:pt idx="1534">EDGGCC</cx:pt>
          <cx:pt idx="1535">EDGGCTA2</cx:pt>
          <cx:pt idx="1536">EDGGCTA3</cx:pt>
          <cx:pt idx="1537">EDGGCTA4</cx:pt>
          <cx:pt idx="1538">EDGGCTA5</cx:pt>
          <cx:pt idx="1539">EDGGCTA6</cx:pt>
          <cx:pt idx="1540">EDGGCC</cx:pt>
          <cx:pt idx="1541">EDGGCTA2</cx:pt>
          <cx:pt idx="1542">EDGGCTA3</cx:pt>
          <cx:pt idx="1543">EDGGCTA4</cx:pt>
          <cx:pt idx="1544">EDGGCTA5</cx:pt>
          <cx:pt idx="1545">EDGGCTA6</cx:pt>
          <cx:pt idx="1546">EDGGCC</cx:pt>
          <cx:pt idx="1547">EDGGCTA2</cx:pt>
          <cx:pt idx="1548">EDGGCTA3</cx:pt>
          <cx:pt idx="1549">EDGGCTA4</cx:pt>
          <cx:pt idx="1550">EDGGCTA5</cx:pt>
          <cx:pt idx="1551">EDGGCTA6</cx:pt>
          <cx:pt idx="1552">EDGGCC</cx:pt>
          <cx:pt idx="1553">EDGGCTA2</cx:pt>
          <cx:pt idx="1554">EDGGCTA3</cx:pt>
          <cx:pt idx="1555">EDGGCTA4</cx:pt>
          <cx:pt idx="1556">EDGGCTA5</cx:pt>
          <cx:pt idx="1557">EDGGCTA6</cx:pt>
          <cx:pt idx="1558">EDGGCC</cx:pt>
          <cx:pt idx="1559">EDGGCTA2</cx:pt>
          <cx:pt idx="1560">EDGGCTA3</cx:pt>
          <cx:pt idx="1561">EDGGCTA4</cx:pt>
          <cx:pt idx="1562">EDGGCTA5</cx:pt>
          <cx:pt idx="1563">EDGGCTA6</cx:pt>
          <cx:pt idx="1564">EDGGCC</cx:pt>
          <cx:pt idx="1565">EDGGCTA2</cx:pt>
          <cx:pt idx="1566">EDGGCTA3</cx:pt>
          <cx:pt idx="1567">EDGGCTA4</cx:pt>
          <cx:pt idx="1568">EDGGCTA5</cx:pt>
          <cx:pt idx="1569">EDGGCTA6</cx:pt>
          <cx:pt idx="1570">EDGGCC</cx:pt>
          <cx:pt idx="1571">EDGGCTA2</cx:pt>
          <cx:pt idx="1572">EDGGCTA3</cx:pt>
          <cx:pt idx="1573">EDGGCTA4</cx:pt>
          <cx:pt idx="1574">EDGGCTA5</cx:pt>
          <cx:pt idx="1575">EDGGCTA6</cx:pt>
          <cx:pt idx="1576">EDGGCC</cx:pt>
          <cx:pt idx="1577">EDGGCTA2</cx:pt>
          <cx:pt idx="1578">EDGGCTA3</cx:pt>
          <cx:pt idx="1579">EDGGCTA4</cx:pt>
          <cx:pt idx="1580">EDGGCTA5</cx:pt>
          <cx:pt idx="1581">EDGGCTA6</cx:pt>
          <cx:pt idx="1582">EDGGCC</cx:pt>
          <cx:pt idx="1583">EDGGCTA2</cx:pt>
          <cx:pt idx="1584">EDGGCTA3</cx:pt>
          <cx:pt idx="1585">EDGGCTA4</cx:pt>
          <cx:pt idx="1586">EDGGCTA5</cx:pt>
          <cx:pt idx="1587">EDGGCTA6</cx:pt>
          <cx:pt idx="1588">EDGGCC</cx:pt>
          <cx:pt idx="1589">EDGGCTA2</cx:pt>
          <cx:pt idx="1590">EDGGCTA3</cx:pt>
          <cx:pt idx="1591">EDGGCTA4</cx:pt>
          <cx:pt idx="1592">EDGGCTA5</cx:pt>
          <cx:pt idx="1593">EDGGCTA6</cx:pt>
          <cx:pt idx="1594">EDGGCC</cx:pt>
          <cx:pt idx="1595">EDGGCTA2</cx:pt>
          <cx:pt idx="1596">EDGGCTA3</cx:pt>
          <cx:pt idx="1597">EDGGCTA4</cx:pt>
          <cx:pt idx="1598">EDGGCTA5</cx:pt>
          <cx:pt idx="1599">EDGGCTA6</cx:pt>
          <cx:pt idx="1600">EDGGCC</cx:pt>
          <cx:pt idx="1601">EDGGCTA2</cx:pt>
          <cx:pt idx="1602">EDGGCTA3</cx:pt>
          <cx:pt idx="1603">EDGGCTA4</cx:pt>
          <cx:pt idx="1604">EDGGCTA5</cx:pt>
          <cx:pt idx="1605">EDGGCTA6</cx:pt>
          <cx:pt idx="1606">EDGGCC</cx:pt>
          <cx:pt idx="1607">EDGGCTA2</cx:pt>
          <cx:pt idx="1608">EDGGCTA3</cx:pt>
          <cx:pt idx="1609">EDGGCTA4</cx:pt>
          <cx:pt idx="1610">EDGGCTA5</cx:pt>
          <cx:pt idx="1611">EDGGCTA6</cx:pt>
          <cx:pt idx="1612">EDGGCC</cx:pt>
          <cx:pt idx="1613">EDGGCTA2</cx:pt>
          <cx:pt idx="1614">EDGGCTA3</cx:pt>
          <cx:pt idx="1615">EDGGCTA4</cx:pt>
          <cx:pt idx="1616">EDGGCTA5</cx:pt>
          <cx:pt idx="1617">EDGGCTA6</cx:pt>
          <cx:pt idx="1618">EDGGCC</cx:pt>
          <cx:pt idx="1619">EDGGCTA2</cx:pt>
          <cx:pt idx="1620">EDGGCTA3</cx:pt>
          <cx:pt idx="1621">EDGGCTA4</cx:pt>
          <cx:pt idx="1622">EDGGCTA5</cx:pt>
          <cx:pt idx="1623">EDGGCTA6</cx:pt>
          <cx:pt idx="1624">EDGGCC</cx:pt>
          <cx:pt idx="1625">EDGGCTA2</cx:pt>
          <cx:pt idx="1626">EDGGCTA3</cx:pt>
          <cx:pt idx="1627">EDGGCTA4</cx:pt>
          <cx:pt idx="1628">EDGGCTA5</cx:pt>
          <cx:pt idx="1629">EDGGCTA6</cx:pt>
          <cx:pt idx="1630">EDGGCC</cx:pt>
          <cx:pt idx="1631">EDGGCTA2</cx:pt>
          <cx:pt idx="1632">EDGGCTA3</cx:pt>
          <cx:pt idx="1633">EDGGCTA4</cx:pt>
          <cx:pt idx="1634">EDGGCTA5</cx:pt>
          <cx:pt idx="1635">EDGGCTA6</cx:pt>
          <cx:pt idx="1636">EDGGCC</cx:pt>
          <cx:pt idx="1637">EDGGCTA2</cx:pt>
          <cx:pt idx="1638">EDGGCTA3</cx:pt>
          <cx:pt idx="1639">EDGGCTA4</cx:pt>
          <cx:pt idx="1640">EDGGCTA5</cx:pt>
          <cx:pt idx="1641">EDGGCTA6</cx:pt>
          <cx:pt idx="1642">EDGGCC</cx:pt>
          <cx:pt idx="1643">EDGGCTA2</cx:pt>
          <cx:pt idx="1644">EDGGCTA3</cx:pt>
          <cx:pt idx="1645">EDGGCTA4</cx:pt>
          <cx:pt idx="1646">EDGGCTA5</cx:pt>
          <cx:pt idx="1647">EDGGCTA6</cx:pt>
          <cx:pt idx="1648">EDGGCC</cx:pt>
          <cx:pt idx="1649">EDGGCTA2</cx:pt>
          <cx:pt idx="1650">EDGGCTA3</cx:pt>
          <cx:pt idx="1651">EDGGCTA4</cx:pt>
          <cx:pt idx="1652">EDGGCTA5</cx:pt>
          <cx:pt idx="1653">EDGGCTA6</cx:pt>
          <cx:pt idx="1654">EDGGCC</cx:pt>
          <cx:pt idx="1655">EDGGCTA2</cx:pt>
          <cx:pt idx="1656">EDGGCTA3</cx:pt>
          <cx:pt idx="1657">EDGGCTA4</cx:pt>
          <cx:pt idx="1658">EDGGCTA5</cx:pt>
          <cx:pt idx="1659">EDGGCTA6</cx:pt>
          <cx:pt idx="1660">EDGGCC</cx:pt>
          <cx:pt idx="1661">EDGGCTA2</cx:pt>
          <cx:pt idx="1662">EDGGCTA3</cx:pt>
          <cx:pt idx="1663">EDGGCTA4</cx:pt>
          <cx:pt idx="1664">EDGGCTA5</cx:pt>
          <cx:pt idx="1665">EDGGCTA6</cx:pt>
          <cx:pt idx="1666">EDGGCC</cx:pt>
          <cx:pt idx="1667">EDGGCTA2</cx:pt>
          <cx:pt idx="1668">EDGGCTA3</cx:pt>
          <cx:pt idx="1669">EDGGCTA4</cx:pt>
          <cx:pt idx="1670">EDGGCTA5</cx:pt>
          <cx:pt idx="1671">EDGGCTA6</cx:pt>
          <cx:pt idx="1672">EDGGCC</cx:pt>
          <cx:pt idx="1673">EDGGCTA2</cx:pt>
          <cx:pt idx="1674">EDGGCTA3</cx:pt>
          <cx:pt idx="1675">EDGGCTA4</cx:pt>
          <cx:pt idx="1676">EDGGCTA5</cx:pt>
          <cx:pt idx="1677">EDGGCTA6</cx:pt>
          <cx:pt idx="1678">EDGGCC</cx:pt>
          <cx:pt idx="1679">EDGGCTA2</cx:pt>
          <cx:pt idx="1680">EDGGCTA3</cx:pt>
          <cx:pt idx="1681">EDGGCTA4</cx:pt>
          <cx:pt idx="1682">EDGGCTA5</cx:pt>
          <cx:pt idx="1683">EDGGCTA6</cx:pt>
          <cx:pt idx="1684">EDGGCC</cx:pt>
          <cx:pt idx="1685">EDGGCTA2</cx:pt>
          <cx:pt idx="1686">EDGGCTA3</cx:pt>
          <cx:pt idx="1687">EDGGCTA4</cx:pt>
          <cx:pt idx="1688">EDGGCTA5</cx:pt>
          <cx:pt idx="1689">EDGGCTA6</cx:pt>
          <cx:pt idx="1690">EDGGCC</cx:pt>
          <cx:pt idx="1691">EDGGCTA2</cx:pt>
          <cx:pt idx="1692">EDGGCTA3</cx:pt>
          <cx:pt idx="1693">EDGGCTA4</cx:pt>
          <cx:pt idx="1694">EDGGCTA5</cx:pt>
          <cx:pt idx="1695">EDGGCTA6</cx:pt>
          <cx:pt idx="1696">EDGGCC</cx:pt>
          <cx:pt idx="1697">EDGGCTA2</cx:pt>
          <cx:pt idx="1698">EDGGCTA3</cx:pt>
          <cx:pt idx="1699">EDGGCTA4</cx:pt>
          <cx:pt idx="1700">EDGGCTA5</cx:pt>
          <cx:pt idx="1701">EDGGCTA6</cx:pt>
          <cx:pt idx="1702">EDGGCC</cx:pt>
          <cx:pt idx="1703">EDGGCTA2</cx:pt>
          <cx:pt idx="1704">EDGGCTA3</cx:pt>
          <cx:pt idx="1705">EDGGCTA4</cx:pt>
          <cx:pt idx="1706">EDGGCTA5</cx:pt>
          <cx:pt idx="1707">EDGGCTA6</cx:pt>
          <cx:pt idx="1708">EDGGCC</cx:pt>
          <cx:pt idx="1709">EDGGCTA2</cx:pt>
          <cx:pt idx="1710">EDGGCTA3</cx:pt>
          <cx:pt idx="1711">EDGGCTA4</cx:pt>
          <cx:pt idx="1712">EDGGCTA5</cx:pt>
          <cx:pt idx="1713">EDGGCTA6</cx:pt>
          <cx:pt idx="1714">EDGGCC</cx:pt>
          <cx:pt idx="1715">EDGGCTA2</cx:pt>
          <cx:pt idx="1716">EDGGCTA3</cx:pt>
          <cx:pt idx="1717">EDGGCTA4</cx:pt>
          <cx:pt idx="1718">EDGGCTA5</cx:pt>
          <cx:pt idx="1719">EDGGCTA6</cx:pt>
          <cx:pt idx="1720">EDGGCC</cx:pt>
          <cx:pt idx="1721">EDGGCTA2</cx:pt>
          <cx:pt idx="1722">EDGGCTA3</cx:pt>
          <cx:pt idx="1723">EDGGCTA4</cx:pt>
          <cx:pt idx="1724">EDGGCTA5</cx:pt>
          <cx:pt idx="1725">EDGGCTA6</cx:pt>
          <cx:pt idx="1726">EDGGCC</cx:pt>
          <cx:pt idx="1727">EDGGCTA2</cx:pt>
          <cx:pt idx="1728">EDGGCTA3</cx:pt>
          <cx:pt idx="1729">EDGGCTA4</cx:pt>
          <cx:pt idx="1730">EDGGCTA5</cx:pt>
          <cx:pt idx="1731">EDGGCTA6</cx:pt>
          <cx:pt idx="1732">EDGGCC</cx:pt>
          <cx:pt idx="1733">EDGGCTA2</cx:pt>
          <cx:pt idx="1734">EDGGCTA3</cx:pt>
          <cx:pt idx="1735">EDGGCTA4</cx:pt>
          <cx:pt idx="1736">EDGGCTA5</cx:pt>
          <cx:pt idx="1737">EDGGCTA6</cx:pt>
          <cx:pt idx="1738">EDGGCC</cx:pt>
          <cx:pt idx="1739">EDGGCTA2</cx:pt>
          <cx:pt idx="1740">EDGGCTA3</cx:pt>
          <cx:pt idx="1741">EDGGCTA4</cx:pt>
          <cx:pt idx="1742">EDGGCTA5</cx:pt>
          <cx:pt idx="1743">EDGGCTA6</cx:pt>
          <cx:pt idx="1744">EDGGCC</cx:pt>
          <cx:pt idx="1745">EDGGCTA2</cx:pt>
          <cx:pt idx="1746">EDGGCTA3</cx:pt>
          <cx:pt idx="1747">EDGGCTA4</cx:pt>
          <cx:pt idx="1748">EDGGCTA5</cx:pt>
          <cx:pt idx="1749">EDGGCTA6</cx:pt>
          <cx:pt idx="1750">EDGGCC</cx:pt>
          <cx:pt idx="1751">EDGGCTA2</cx:pt>
          <cx:pt idx="1752">EDGGCTA3</cx:pt>
          <cx:pt idx="1753">EDGGCTA4</cx:pt>
          <cx:pt idx="1754">EDGGCTA5</cx:pt>
          <cx:pt idx="1755">EDGGCTA6</cx:pt>
          <cx:pt idx="1756">EDGGCC</cx:pt>
          <cx:pt idx="1757">EDGGCTA2</cx:pt>
          <cx:pt idx="1758">EDGGCTA3</cx:pt>
          <cx:pt idx="1759">EDGGCTA4</cx:pt>
          <cx:pt idx="1760">EDGGCTA5</cx:pt>
          <cx:pt idx="1761">EDGGCTA6</cx:pt>
          <cx:pt idx="1762">EDGGCC</cx:pt>
          <cx:pt idx="1763">EDGGCTA2</cx:pt>
          <cx:pt idx="1764">EDGGCTA3</cx:pt>
          <cx:pt idx="1765">EDGGCTA4</cx:pt>
          <cx:pt idx="1766">EDGGCTA5</cx:pt>
          <cx:pt idx="1767">EDGGCTA6</cx:pt>
          <cx:pt idx="1768">EDGGCC</cx:pt>
          <cx:pt idx="1769">EDGGCTA2</cx:pt>
          <cx:pt idx="1770">EDGGCTA3</cx:pt>
          <cx:pt idx="1771">EDGGCTA4</cx:pt>
          <cx:pt idx="1772">EDGGCTA5</cx:pt>
          <cx:pt idx="1773">EDGGCTA6</cx:pt>
          <cx:pt idx="1774">EDGGCC</cx:pt>
          <cx:pt idx="1775">EDGGCTA2</cx:pt>
          <cx:pt idx="1776">EDGGCTA3</cx:pt>
          <cx:pt idx="1777">EDGGCTA4</cx:pt>
          <cx:pt idx="1778">EDGGCTA5</cx:pt>
          <cx:pt idx="1779">EDGGCTA6</cx:pt>
          <cx:pt idx="1780">EDGGCC</cx:pt>
          <cx:pt idx="1781">EDGGCTA2</cx:pt>
          <cx:pt idx="1782">EDGGCTA3</cx:pt>
          <cx:pt idx="1783">EDGGCTA4</cx:pt>
          <cx:pt idx="1784">EDGGCTA5</cx:pt>
          <cx:pt idx="1785">EDGGCTA6</cx:pt>
          <cx:pt idx="1786">EDGGCC</cx:pt>
          <cx:pt idx="1787">EDGGCTA2</cx:pt>
          <cx:pt idx="1788">EDGGCTA3</cx:pt>
          <cx:pt idx="1789">EDGGCTA4</cx:pt>
          <cx:pt idx="1790">EDGGCTA5</cx:pt>
          <cx:pt idx="1791">EDGGCTA6</cx:pt>
          <cx:pt idx="1792">EDGGCC</cx:pt>
          <cx:pt idx="1793">EDGGCTA2</cx:pt>
          <cx:pt idx="1794">EDGGCTA3</cx:pt>
          <cx:pt idx="1795">EDGGCTA4</cx:pt>
          <cx:pt idx="1796">EDGGCTA5</cx:pt>
          <cx:pt idx="1797">EDGGCTA6</cx:pt>
          <cx:pt idx="1798">EDGGCC</cx:pt>
          <cx:pt idx="1799">EDGGCTA2</cx:pt>
          <cx:pt idx="1800">EDGGCTA3</cx:pt>
          <cx:pt idx="1801">EDGGCTA4</cx:pt>
          <cx:pt idx="1802">EDGGCTA5</cx:pt>
          <cx:pt idx="1803">EDGGCTA6</cx:pt>
          <cx:pt idx="1804">EDGGCC</cx:pt>
          <cx:pt idx="1805">EDGGCTA2</cx:pt>
          <cx:pt idx="1806">EDGGCTA3</cx:pt>
          <cx:pt idx="1807">EDGGCTA4</cx:pt>
          <cx:pt idx="1808">EDGGCTA5</cx:pt>
          <cx:pt idx="1809">EDGGCTA6</cx:pt>
          <cx:pt idx="1810">EDGGCC</cx:pt>
          <cx:pt idx="1811">EDGGCTA2</cx:pt>
          <cx:pt idx="1812">EDGGCTA3</cx:pt>
          <cx:pt idx="1813">EDGGCTA4</cx:pt>
          <cx:pt idx="1814">EDGGCTA5</cx:pt>
          <cx:pt idx="1815">EDGGCTA6</cx:pt>
          <cx:pt idx="1816">EDGGCC</cx:pt>
          <cx:pt idx="1817">EDGGCTA2</cx:pt>
          <cx:pt idx="1818">EDGGCTA3</cx:pt>
          <cx:pt idx="1819">EDGGCTA4</cx:pt>
          <cx:pt idx="1820">EDGGCTA5</cx:pt>
          <cx:pt idx="1821">EDGGCTA6</cx:pt>
          <cx:pt idx="1822">EDGGCC</cx:pt>
          <cx:pt idx="1823">EDGGCTA2</cx:pt>
          <cx:pt idx="1824">EDGGCTA3</cx:pt>
          <cx:pt idx="1825">EDGGCTA4</cx:pt>
          <cx:pt idx="1826">EDGGCTA5</cx:pt>
          <cx:pt idx="1827">EDGGCTA6</cx:pt>
          <cx:pt idx="1828">EDGGCC</cx:pt>
          <cx:pt idx="1829">EDGGCTA2</cx:pt>
          <cx:pt idx="1830">EDGGCTA3</cx:pt>
          <cx:pt idx="1831">EDGGCTA4</cx:pt>
          <cx:pt idx="1832">EDGGCTA5</cx:pt>
          <cx:pt idx="1833">EDGGCTA6</cx:pt>
          <cx:pt idx="1834">EDGGCC</cx:pt>
          <cx:pt idx="1835">EDGGCTA2</cx:pt>
          <cx:pt idx="1836">EDGGCTA3</cx:pt>
          <cx:pt idx="1837">EDGGCTA4</cx:pt>
          <cx:pt idx="1838">EDGGCTA5</cx:pt>
          <cx:pt idx="1839">EDGGCTA6</cx:pt>
          <cx:pt idx="1840">EDGGCC</cx:pt>
          <cx:pt idx="1841">EDGGCTA2</cx:pt>
          <cx:pt idx="1842">EDGGCTA3</cx:pt>
          <cx:pt idx="1843">EDGGCTA4</cx:pt>
          <cx:pt idx="1844">EDGGCTA5</cx:pt>
          <cx:pt idx="1845">EDGGCTA6</cx:pt>
          <cx:pt idx="1846">EDGGCC</cx:pt>
          <cx:pt idx="1847">EDGGCTA2</cx:pt>
          <cx:pt idx="1848">EDGGCTA3</cx:pt>
          <cx:pt idx="1849">EDGGCTA4</cx:pt>
          <cx:pt idx="1850">EDGGCTA5</cx:pt>
          <cx:pt idx="1851">EDGGCTA6</cx:pt>
          <cx:pt idx="1852">EDGGCC</cx:pt>
          <cx:pt idx="1853">EDGGCTA2</cx:pt>
          <cx:pt idx="1854">EDGGCTA3</cx:pt>
          <cx:pt idx="1855">EDGGCTA4</cx:pt>
          <cx:pt idx="1856">EDGGCTA5</cx:pt>
          <cx:pt idx="1857">EDGGCTA6</cx:pt>
          <cx:pt idx="1858">EDGGCC</cx:pt>
          <cx:pt idx="1859">EDGGCTA2</cx:pt>
          <cx:pt idx="1860">EDGGCTA3</cx:pt>
          <cx:pt idx="1861">EDGGCTA4</cx:pt>
          <cx:pt idx="1862">EDGGCTA5</cx:pt>
          <cx:pt idx="1863">EDGGCTA6</cx:pt>
          <cx:pt idx="1864">EDGGCC</cx:pt>
          <cx:pt idx="1865">EDGGCTA2</cx:pt>
          <cx:pt idx="1866">EDGGCTA3</cx:pt>
          <cx:pt idx="1867">EDGGCTA4</cx:pt>
          <cx:pt idx="1868">EDGGCTA5</cx:pt>
          <cx:pt idx="1869">EDGGCTA6</cx:pt>
          <cx:pt idx="1870">EDGGCC</cx:pt>
          <cx:pt idx="1871">EDGGCTA2</cx:pt>
          <cx:pt idx="1872">EDGGCTA3</cx:pt>
          <cx:pt idx="1873">EDGGCTA4</cx:pt>
          <cx:pt idx="1874">EDGGCTA5</cx:pt>
          <cx:pt idx="1875">EDGGCTA6</cx:pt>
          <cx:pt idx="1876">EDGGCC</cx:pt>
          <cx:pt idx="1877">EDGGCTA2</cx:pt>
          <cx:pt idx="1878">EDGGCTA3</cx:pt>
          <cx:pt idx="1879">EDGGCTA4</cx:pt>
          <cx:pt idx="1880">EDGGCTA5</cx:pt>
          <cx:pt idx="1881">EDGGCTA6</cx:pt>
          <cx:pt idx="1882">EDGGCC</cx:pt>
          <cx:pt idx="1883">EDGGCTA2</cx:pt>
          <cx:pt idx="1884">EDGGCTA3</cx:pt>
          <cx:pt idx="1885">EDGGCTA4</cx:pt>
          <cx:pt idx="1886">EDGGCTA5</cx:pt>
          <cx:pt idx="1887">EDGGCTA6</cx:pt>
          <cx:pt idx="1888">EDGGCC</cx:pt>
          <cx:pt idx="1889">EDGGCTA2</cx:pt>
          <cx:pt idx="1890">EDGGCTA3</cx:pt>
          <cx:pt idx="1891">EDGGCTA4</cx:pt>
          <cx:pt idx="1892">EDGGCTA5</cx:pt>
          <cx:pt idx="1893">EDGGCTA6</cx:pt>
          <cx:pt idx="1894">EDGGCC</cx:pt>
          <cx:pt idx="1895">EDGGCTA2</cx:pt>
          <cx:pt idx="1896">EDGGCTA3</cx:pt>
          <cx:pt idx="1897">EDGGCTA4</cx:pt>
          <cx:pt idx="1898">EDGGCTA5</cx:pt>
          <cx:pt idx="1899">EDGGCTA6</cx:pt>
          <cx:pt idx="1900">EDGGCC</cx:pt>
          <cx:pt idx="1901">EDGGCTA2</cx:pt>
          <cx:pt idx="1902">EDGGCTA3</cx:pt>
          <cx:pt idx="1903">EDGGCTA4</cx:pt>
          <cx:pt idx="1904">EDGGCTA5</cx:pt>
          <cx:pt idx="1905">EDGGCTA6</cx:pt>
          <cx:pt idx="1906">EDGGCC</cx:pt>
          <cx:pt idx="1907">EDGGCTA2</cx:pt>
          <cx:pt idx="1908">EDGGCTA3</cx:pt>
          <cx:pt idx="1909">EDGGCTA4</cx:pt>
          <cx:pt idx="1910">EDGGCTA5</cx:pt>
          <cx:pt idx="1911">EDGGCTA6</cx:pt>
          <cx:pt idx="1912">EDGGCC</cx:pt>
          <cx:pt idx="1913">EDGGCTA2</cx:pt>
          <cx:pt idx="1914">EDGGCTA3</cx:pt>
          <cx:pt idx="1915">EDGGCTA4</cx:pt>
          <cx:pt idx="1916">EDGGCTA5</cx:pt>
          <cx:pt idx="1917">EDGGCTA6</cx:pt>
          <cx:pt idx="1918">EDGGCC</cx:pt>
          <cx:pt idx="1919">EDGGCTA2</cx:pt>
          <cx:pt idx="1920">EDGGCTA3</cx:pt>
          <cx:pt idx="1921">EDGGCTA4</cx:pt>
          <cx:pt idx="1922">EDGGCTA5</cx:pt>
          <cx:pt idx="1923">EDGGCTA6</cx:pt>
          <cx:pt idx="1924">EDGGCC</cx:pt>
          <cx:pt idx="1925">EDGGCTA2</cx:pt>
          <cx:pt idx="1926">EDGGCTA3</cx:pt>
          <cx:pt idx="1927">EDGGCTA4</cx:pt>
          <cx:pt idx="1928">EDGGCTA5</cx:pt>
          <cx:pt idx="1929">EDGGCTA6</cx:pt>
          <cx:pt idx="1930">EDGGCC</cx:pt>
          <cx:pt idx="1931">EDGGCTA2</cx:pt>
          <cx:pt idx="1932">EDGGCTA3</cx:pt>
          <cx:pt idx="1933">EDGGCTA4</cx:pt>
          <cx:pt idx="1934">EDGGCTA5</cx:pt>
          <cx:pt idx="1935">EDGGCTA6</cx:pt>
          <cx:pt idx="1936">EDGGCC</cx:pt>
          <cx:pt idx="1937">EDGGCTA2</cx:pt>
          <cx:pt idx="1938">EDGGCTA3</cx:pt>
          <cx:pt idx="1939">EDGGCTA4</cx:pt>
          <cx:pt idx="1940">EDGGCTA5</cx:pt>
          <cx:pt idx="1941">EDGGCTA6</cx:pt>
          <cx:pt idx="1942">EDGGCC</cx:pt>
          <cx:pt idx="1943">EDGGCTA2</cx:pt>
          <cx:pt idx="1944">EDGGCTA3</cx:pt>
          <cx:pt idx="1945">EDGGCTA4</cx:pt>
          <cx:pt idx="1946">EDGGCTA5</cx:pt>
          <cx:pt idx="1947">EDGGCTA6</cx:pt>
          <cx:pt idx="1948">EDGGCC</cx:pt>
          <cx:pt idx="1949">EDGGCTA2</cx:pt>
          <cx:pt idx="1950">EDGGCTA3</cx:pt>
          <cx:pt idx="1951">EDGGCTA4</cx:pt>
          <cx:pt idx="1952">EDGGCTA5</cx:pt>
          <cx:pt idx="1953">EDGGCTA6</cx:pt>
          <cx:pt idx="1954">EDGGCC</cx:pt>
          <cx:pt idx="1955">EDGGCTA2</cx:pt>
          <cx:pt idx="1956">EDGGCTA3</cx:pt>
          <cx:pt idx="1957">EDGGCTA4</cx:pt>
          <cx:pt idx="1958">EDGGCTA5</cx:pt>
          <cx:pt idx="1959">EDGGCTA6</cx:pt>
          <cx:pt idx="1960">EDGGCC</cx:pt>
          <cx:pt idx="1961">EDGGCTA2</cx:pt>
          <cx:pt idx="1962">EDGGCTA3</cx:pt>
          <cx:pt idx="1963">EDGGCTA4</cx:pt>
          <cx:pt idx="1964">EDGGCTA5</cx:pt>
          <cx:pt idx="1965">EDGGCTA6</cx:pt>
          <cx:pt idx="1966">EDGGCC</cx:pt>
          <cx:pt idx="1967">EDGGCTA2</cx:pt>
          <cx:pt idx="1968">EDGGCTA3</cx:pt>
          <cx:pt idx="1969">EDGGCTA4</cx:pt>
          <cx:pt idx="1970">EDGGCTA5</cx:pt>
          <cx:pt idx="1971">EDGGCTA6</cx:pt>
          <cx:pt idx="1972">EDGGCC</cx:pt>
          <cx:pt idx="1973">EDGGCTA2</cx:pt>
          <cx:pt idx="1974">EDGGCTA3</cx:pt>
          <cx:pt idx="1975">EDGGCTA4</cx:pt>
          <cx:pt idx="1976">EDGGCTA5</cx:pt>
          <cx:pt idx="1977">EDGGCTA6</cx:pt>
          <cx:pt idx="1978">EDGGCC</cx:pt>
          <cx:pt idx="1979">EDGGCTA2</cx:pt>
          <cx:pt idx="1980">EDGGCTA3</cx:pt>
          <cx:pt idx="1981">EDGGCTA4</cx:pt>
          <cx:pt idx="1982">EDGGCTA5</cx:pt>
          <cx:pt idx="1983">EDGGCTA6</cx:pt>
          <cx:pt idx="1984">EDGGCC</cx:pt>
          <cx:pt idx="1985">EDGGCTA2</cx:pt>
          <cx:pt idx="1986">EDGGCTA3</cx:pt>
          <cx:pt idx="1987">EDGGCTA4</cx:pt>
          <cx:pt idx="1988">EDGGCTA5</cx:pt>
          <cx:pt idx="1989">EDGGCTA6</cx:pt>
          <cx:pt idx="1990">EDGGCC</cx:pt>
          <cx:pt idx="1991">EDGGCTA2</cx:pt>
          <cx:pt idx="1992">EDGGCTA3</cx:pt>
          <cx:pt idx="1993">EDGGCTA4</cx:pt>
          <cx:pt idx="1994">EDGGCTA5</cx:pt>
          <cx:pt idx="1995">EDGGCTA6</cx:pt>
          <cx:pt idx="1996">EDGGCC</cx:pt>
          <cx:pt idx="1997">EDGGCTA2</cx:pt>
          <cx:pt idx="1998">EDGGCTA3</cx:pt>
          <cx:pt idx="1999">EDGGCTA4</cx:pt>
          <cx:pt idx="2000">EDGGCTA5</cx:pt>
          <cx:pt idx="2001">EDGGCTA6</cx:pt>
          <cx:pt idx="2002">EDGGCC</cx:pt>
          <cx:pt idx="2003">EDGGCTA2</cx:pt>
          <cx:pt idx="2004">EDGGCTA3</cx:pt>
          <cx:pt idx="2005">EDGGCTA4</cx:pt>
          <cx:pt idx="2006">EDGGCTA5</cx:pt>
          <cx:pt idx="2007">EDGGCTA6</cx:pt>
          <cx:pt idx="2008">EDGGCC</cx:pt>
          <cx:pt idx="2009">EDGGCTA2</cx:pt>
          <cx:pt idx="2010">EDGGCTA3</cx:pt>
          <cx:pt idx="2011">EDGGCTA4</cx:pt>
          <cx:pt idx="2012">EDGGCTA5</cx:pt>
          <cx:pt idx="2013">EDGGCTA6</cx:pt>
          <cx:pt idx="2014">EDGGCC</cx:pt>
          <cx:pt idx="2015">EDGGCTA2</cx:pt>
          <cx:pt idx="2016">EDGGCTA3</cx:pt>
          <cx:pt idx="2017">EDGGCTA4</cx:pt>
          <cx:pt idx="2018">EDGGCTA5</cx:pt>
          <cx:pt idx="2019">EDGGCTA6</cx:pt>
          <cx:pt idx="2020">EDGGCC</cx:pt>
          <cx:pt idx="2021">EDGGCTA2</cx:pt>
          <cx:pt idx="2022">EDGGCTA3</cx:pt>
          <cx:pt idx="2023">EDGGCTA4</cx:pt>
          <cx:pt idx="2024">EDGGCTA5</cx:pt>
          <cx:pt idx="2025">EDGGCTA6</cx:pt>
          <cx:pt idx="2026">EDGGCC</cx:pt>
          <cx:pt idx="2027">EDGGCTA2</cx:pt>
          <cx:pt idx="2028">EDGGCTA3</cx:pt>
          <cx:pt idx="2029">EDGGCTA4</cx:pt>
          <cx:pt idx="2030">EDGGCTA5</cx:pt>
          <cx:pt idx="2031">EDGGCTA6</cx:pt>
          <cx:pt idx="2032">EDGGCC</cx:pt>
          <cx:pt idx="2033">EDGGCTA2</cx:pt>
          <cx:pt idx="2034">EDGGCTA3</cx:pt>
          <cx:pt idx="2035">EDGGCTA4</cx:pt>
          <cx:pt idx="2036">EDGGCTA5</cx:pt>
          <cx:pt idx="2037">EDGGCTA6</cx:pt>
          <cx:pt idx="2038">EDGGCC</cx:pt>
          <cx:pt idx="2039">EDGGCTA2</cx:pt>
          <cx:pt idx="2040">EDGGCTA3</cx:pt>
          <cx:pt idx="2041">EDGGCTA4</cx:pt>
          <cx:pt idx="2042">EDGGCTA5</cx:pt>
          <cx:pt idx="2043">EDGGCTA6</cx:pt>
          <cx:pt idx="2044">EDGGCC</cx:pt>
          <cx:pt idx="2045">EDGGCTA2</cx:pt>
          <cx:pt idx="2046">EDGGCTA3</cx:pt>
          <cx:pt idx="2047">EDGGCTA4</cx:pt>
          <cx:pt idx="2048">EDGGCTA5</cx:pt>
          <cx:pt idx="2049">EDGGCTA6</cx:pt>
          <cx:pt idx="2050">EDGGCC</cx:pt>
          <cx:pt idx="2051">EDGGCTA2</cx:pt>
          <cx:pt idx="2052">EDGGCTA3</cx:pt>
          <cx:pt idx="2053">EDGGCTA4</cx:pt>
          <cx:pt idx="2054">EDGGCTA5</cx:pt>
          <cx:pt idx="2055">EDGGCTA6</cx:pt>
          <cx:pt idx="2056">EDGGCC</cx:pt>
          <cx:pt idx="2057">EDGGCTA2</cx:pt>
          <cx:pt idx="2058">EDGGCTA3</cx:pt>
          <cx:pt idx="2059">EDGGCTA4</cx:pt>
          <cx:pt idx="2060">EDGGCTA5</cx:pt>
          <cx:pt idx="2061">EDGGCTA6</cx:pt>
          <cx:pt idx="2062">EDGGCC</cx:pt>
          <cx:pt idx="2063">EDGGCTA2</cx:pt>
          <cx:pt idx="2064">EDGGCTA3</cx:pt>
          <cx:pt idx="2065">EDGGCTA4</cx:pt>
          <cx:pt idx="2066">EDGGCTA5</cx:pt>
          <cx:pt idx="2067">EDGGCTA6</cx:pt>
          <cx:pt idx="2068">EDGGCC</cx:pt>
          <cx:pt idx="2069">EDGGCTA2</cx:pt>
          <cx:pt idx="2070">EDGGCTA3</cx:pt>
          <cx:pt idx="2071">EDGGCTA4</cx:pt>
          <cx:pt idx="2072">EDGGCTA5</cx:pt>
          <cx:pt idx="2073">EDGGCTA6</cx:pt>
          <cx:pt idx="2074">EDGGCC</cx:pt>
          <cx:pt idx="2075">EDGGCTA2</cx:pt>
          <cx:pt idx="2076">EDGGCTA3</cx:pt>
          <cx:pt idx="2077">EDGGCTA4</cx:pt>
          <cx:pt idx="2078">EDGGCTA5</cx:pt>
          <cx:pt idx="2079">EDGGCTA6</cx:pt>
          <cx:pt idx="2080">EDGGCC</cx:pt>
          <cx:pt idx="2081">EDGGCTA2</cx:pt>
          <cx:pt idx="2082">EDGGCTA3</cx:pt>
          <cx:pt idx="2083">EDGGCTA4</cx:pt>
          <cx:pt idx="2084">EDGGCTA5</cx:pt>
          <cx:pt idx="2085">EDGGCTA6</cx:pt>
          <cx:pt idx="2086">EDGGCC</cx:pt>
          <cx:pt idx="2087">EDGGCTA2</cx:pt>
          <cx:pt idx="2088">EDGGCTA3</cx:pt>
          <cx:pt idx="2089">EDGGCTA4</cx:pt>
          <cx:pt idx="2090">EDGGCTA5</cx:pt>
          <cx:pt idx="2091">EDGGCTA6</cx:pt>
          <cx:pt idx="2092">EDGGCC</cx:pt>
          <cx:pt idx="2093">EDGGCTA2</cx:pt>
          <cx:pt idx="2094">EDGGCTA3</cx:pt>
          <cx:pt idx="2095">EDGGCTA4</cx:pt>
          <cx:pt idx="2096">EDGGCTA5</cx:pt>
          <cx:pt idx="2097">EDGGCTA6</cx:pt>
          <cx:pt idx="2098">EDGGCC</cx:pt>
          <cx:pt idx="2099">EDGGCTA2</cx:pt>
          <cx:pt idx="2100">EDGGCTA3</cx:pt>
          <cx:pt idx="2101">EDGGCTA4</cx:pt>
          <cx:pt idx="2102">EDGGCTA5</cx:pt>
          <cx:pt idx="2103">EDGGCTA6</cx:pt>
          <cx:pt idx="2104">EDGGCC</cx:pt>
          <cx:pt idx="2105">EDGGCTA2</cx:pt>
          <cx:pt idx="2106">EDGGCTA3</cx:pt>
          <cx:pt idx="2107">EDGGCTA4</cx:pt>
          <cx:pt idx="2108">EDGGCTA5</cx:pt>
          <cx:pt idx="2109">EDGGCTA6</cx:pt>
          <cx:pt idx="2110">EDGGCC</cx:pt>
          <cx:pt idx="2111">EDGGCTA2</cx:pt>
          <cx:pt idx="2112">EDGGCTA3</cx:pt>
          <cx:pt idx="2113">EDGGCTA4</cx:pt>
          <cx:pt idx="2114">EDGGCTA5</cx:pt>
          <cx:pt idx="2115">EDGGCTA6</cx:pt>
          <cx:pt idx="2116">EDGGCC</cx:pt>
          <cx:pt idx="2117">EDGGCTA2</cx:pt>
          <cx:pt idx="2118">EDGGCTA3</cx:pt>
          <cx:pt idx="2119">EDGGCTA4</cx:pt>
          <cx:pt idx="2120">EDGGCTA5</cx:pt>
          <cx:pt idx="2121">EDGGCTA6</cx:pt>
          <cx:pt idx="2122">EDGGCC</cx:pt>
          <cx:pt idx="2123">EDGGCTA2</cx:pt>
          <cx:pt idx="2124">EDGGCTA3</cx:pt>
          <cx:pt idx="2125">EDGGCTA4</cx:pt>
          <cx:pt idx="2126">EDGGCTA5</cx:pt>
          <cx:pt idx="2127">EDGGCTA6</cx:pt>
          <cx:pt idx="2128">EDGGCC</cx:pt>
          <cx:pt idx="2129">EDGGCTA2</cx:pt>
          <cx:pt idx="2130">EDGGCTA3</cx:pt>
          <cx:pt idx="2131">EDGGCTA4</cx:pt>
          <cx:pt idx="2132">EDGGCTA5</cx:pt>
          <cx:pt idx="2133">EDGGCTA6</cx:pt>
          <cx:pt idx="2134">EDGGCC</cx:pt>
          <cx:pt idx="2135">EDGGCTA2</cx:pt>
          <cx:pt idx="2136">EDGGCTA3</cx:pt>
          <cx:pt idx="2137">EDGGCTA4</cx:pt>
          <cx:pt idx="2138">EDGGCTA5</cx:pt>
          <cx:pt idx="2139">EDGGCTA6</cx:pt>
          <cx:pt idx="2140">EDGGCC</cx:pt>
          <cx:pt idx="2141">EDGGCTA2</cx:pt>
          <cx:pt idx="2142">EDGGCTA3</cx:pt>
          <cx:pt idx="2143">EDGGCTA4</cx:pt>
          <cx:pt idx="2144">EDGGCTA5</cx:pt>
          <cx:pt idx="2145">EDGGCTA6</cx:pt>
          <cx:pt idx="2146">EDGGCC</cx:pt>
          <cx:pt idx="2147">EDGGCTA2</cx:pt>
          <cx:pt idx="2148">EDGGCTA3</cx:pt>
          <cx:pt idx="2149">EDGGCTA4</cx:pt>
          <cx:pt idx="2150">EDGGCTA5</cx:pt>
          <cx:pt idx="2151">EDGGCTA6</cx:pt>
          <cx:pt idx="2152">EDGGCC</cx:pt>
          <cx:pt idx="2153">EDGGCTA2</cx:pt>
          <cx:pt idx="2154">EDGGCTA3</cx:pt>
          <cx:pt idx="2155">EDGGCTA4</cx:pt>
          <cx:pt idx="2156">EDGGCTA5</cx:pt>
          <cx:pt idx="2157">EDGGCTA6</cx:pt>
          <cx:pt idx="2158">EDGGCC</cx:pt>
          <cx:pt idx="2159">EDGGCTA2</cx:pt>
          <cx:pt idx="2160">EDGGCTA3</cx:pt>
          <cx:pt idx="2161">EDGGCTA4</cx:pt>
          <cx:pt idx="2162">EDGGCTA5</cx:pt>
          <cx:pt idx="2163">EDGGCTA6</cx:pt>
          <cx:pt idx="2164">EDGGCC</cx:pt>
          <cx:pt idx="2165">EDGGCTA2</cx:pt>
          <cx:pt idx="2166">EDGGCTA3</cx:pt>
          <cx:pt idx="2167">EDGGCTA4</cx:pt>
          <cx:pt idx="2168">EDGGCTA5</cx:pt>
          <cx:pt idx="2169">EDGGCTA6</cx:pt>
          <cx:pt idx="2170">EDGGCC</cx:pt>
          <cx:pt idx="2171">EDGGCTA2</cx:pt>
          <cx:pt idx="2172">EDGGCTA3</cx:pt>
          <cx:pt idx="2173">EDGGCTA4</cx:pt>
          <cx:pt idx="2174">EDGGCTA5</cx:pt>
          <cx:pt idx="2175">EDGGCTA6</cx:pt>
          <cx:pt idx="2176">EDGGCC</cx:pt>
          <cx:pt idx="2177">EDGGCTA2</cx:pt>
          <cx:pt idx="2178">EDGGCTA3</cx:pt>
          <cx:pt idx="2179">EDGGCTA4</cx:pt>
          <cx:pt idx="2180">EDGGCTA5</cx:pt>
          <cx:pt idx="2181">EDGGCTA6</cx:pt>
          <cx:pt idx="2182">EDGGCC</cx:pt>
          <cx:pt idx="2183">EDGGCTA2</cx:pt>
          <cx:pt idx="2184">EDGGCTA3</cx:pt>
          <cx:pt idx="2185">EDGGCTA4</cx:pt>
          <cx:pt idx="2186">EDGGCTA5</cx:pt>
          <cx:pt idx="2187">EDGGCTA6</cx:pt>
          <cx:pt idx="2188">EDGGCC</cx:pt>
          <cx:pt idx="2189">EDGGCTA2</cx:pt>
          <cx:pt idx="2190">EDGGCTA3</cx:pt>
          <cx:pt idx="2191">EDGGCTA4</cx:pt>
          <cx:pt idx="2192">EDGGCTA5</cx:pt>
          <cx:pt idx="2193">EDGGCTA6</cx:pt>
          <cx:pt idx="2194">EDGGCC</cx:pt>
          <cx:pt idx="2195">EDGGCTA2</cx:pt>
          <cx:pt idx="2196">EDGGCTA3</cx:pt>
          <cx:pt idx="2197">EDGGCTA4</cx:pt>
          <cx:pt idx="2198">EDGGCTA5</cx:pt>
          <cx:pt idx="2199">EDGGCTA6</cx:pt>
          <cx:pt idx="2200">EDGGCC</cx:pt>
          <cx:pt idx="2201">EDGGCTA2</cx:pt>
          <cx:pt idx="2202">EDGGCTA3</cx:pt>
          <cx:pt idx="2203">EDGGCTA4</cx:pt>
          <cx:pt idx="2204">EDGGCTA5</cx:pt>
          <cx:pt idx="2205">EDGGCTA6</cx:pt>
          <cx:pt idx="2206">EDGGCC</cx:pt>
          <cx:pt idx="2207">EDGGCTA2</cx:pt>
          <cx:pt idx="2208">EDGGCTA3</cx:pt>
          <cx:pt idx="2209">EDGGCTA4</cx:pt>
          <cx:pt idx="2210">EDGGCTA5</cx:pt>
          <cx:pt idx="2211">EDGGCTA6</cx:pt>
          <cx:pt idx="2212">EDGGCC</cx:pt>
          <cx:pt idx="2213">EDGGCTA2</cx:pt>
          <cx:pt idx="2214">EDGGCTA3</cx:pt>
          <cx:pt idx="2215">EDGGCTA4</cx:pt>
          <cx:pt idx="2216">EDGGCTA5</cx:pt>
          <cx:pt idx="2217">EDGGCTA6</cx:pt>
          <cx:pt idx="2218">EDGGCC</cx:pt>
          <cx:pt idx="2219">EDGGCTA2</cx:pt>
          <cx:pt idx="2220">EDGGCTA3</cx:pt>
          <cx:pt idx="2221">EDGGCTA4</cx:pt>
          <cx:pt idx="2222">EDGGCTA5</cx:pt>
          <cx:pt idx="2223">EDGGCTA6</cx:pt>
          <cx:pt idx="2224">EDGGCC</cx:pt>
          <cx:pt idx="2225">EDGGCTA2</cx:pt>
          <cx:pt idx="2226">EDGGCTA3</cx:pt>
          <cx:pt idx="2227">EDGGCTA4</cx:pt>
          <cx:pt idx="2228">EDGGCTA5</cx:pt>
          <cx:pt idx="2229">EDGGCTA6</cx:pt>
          <cx:pt idx="2230">EDGGCC</cx:pt>
          <cx:pt idx="2231">EDGGCTA2</cx:pt>
          <cx:pt idx="2232">EDGGCTA3</cx:pt>
          <cx:pt idx="2233">EDGGCTA4</cx:pt>
          <cx:pt idx="2234">EDGGCTA5</cx:pt>
          <cx:pt idx="2235">EDGGCTA6</cx:pt>
          <cx:pt idx="2236">EDGGCC</cx:pt>
          <cx:pt idx="2237">EDGGCTA2</cx:pt>
          <cx:pt idx="2238">EDGGCTA3</cx:pt>
          <cx:pt idx="2239">EDGGCTA4</cx:pt>
          <cx:pt idx="2240">EDGGCTA5</cx:pt>
          <cx:pt idx="2241">EDGGCTA6</cx:pt>
          <cx:pt idx="2242">EDGGCC</cx:pt>
          <cx:pt idx="2243">EDGGCTA2</cx:pt>
          <cx:pt idx="2244">EDGGCTA3</cx:pt>
          <cx:pt idx="2245">EDGGCTA4</cx:pt>
          <cx:pt idx="2246">EDGGCTA5</cx:pt>
          <cx:pt idx="2247">EDGGCTA6</cx:pt>
          <cx:pt idx="2248">EDGGCC</cx:pt>
          <cx:pt idx="2249">EDGGCTA2</cx:pt>
          <cx:pt idx="2250">EDGGCTA3</cx:pt>
          <cx:pt idx="2251">EDGGCTA4</cx:pt>
          <cx:pt idx="2252">EDGGCTA5</cx:pt>
          <cx:pt idx="2253">EDGGCTA6</cx:pt>
          <cx:pt idx="2254">EDGGCC</cx:pt>
          <cx:pt idx="2255">EDGGCTA2</cx:pt>
          <cx:pt idx="2256">EDGGCTA3</cx:pt>
          <cx:pt idx="2257">EDGGCTA4</cx:pt>
          <cx:pt idx="2258">EDGGCTA5</cx:pt>
          <cx:pt idx="2259">EDGGCTA6</cx:pt>
          <cx:pt idx="2260">EDGGCC</cx:pt>
          <cx:pt idx="2261">EDGGCTA2</cx:pt>
          <cx:pt idx="2262">EDGGCTA3</cx:pt>
          <cx:pt idx="2263">EDGGCTA4</cx:pt>
          <cx:pt idx="2264">EDGGCTA5</cx:pt>
          <cx:pt idx="2265">EDGGCTA6</cx:pt>
          <cx:pt idx="2266">EDGGCC</cx:pt>
          <cx:pt idx="2267">EDGGCTA2</cx:pt>
          <cx:pt idx="2268">EDGGCTA3</cx:pt>
          <cx:pt idx="2269">EDGGCTA4</cx:pt>
          <cx:pt idx="2270">EDGGCTA5</cx:pt>
          <cx:pt idx="2271">EDGGCTA6</cx:pt>
          <cx:pt idx="2272">EDGGCC</cx:pt>
          <cx:pt idx="2273">EDGGCTA2</cx:pt>
          <cx:pt idx="2274">EDGGCTA3</cx:pt>
          <cx:pt idx="2275">EDGGCTA4</cx:pt>
          <cx:pt idx="2276">EDGGCTA5</cx:pt>
          <cx:pt idx="2277">EDGGCTA6</cx:pt>
          <cx:pt idx="2278">EDGGCC</cx:pt>
          <cx:pt idx="2279">EDGGCTA2</cx:pt>
          <cx:pt idx="2280">EDGGCTA3</cx:pt>
          <cx:pt idx="2281">EDGGCTA4</cx:pt>
          <cx:pt idx="2282">EDGGCTA5</cx:pt>
          <cx:pt idx="2283">EDGGCTA6</cx:pt>
          <cx:pt idx="2284">EDGGCC</cx:pt>
          <cx:pt idx="2285">EDGGCTA2</cx:pt>
          <cx:pt idx="2286">EDGGCTA3</cx:pt>
          <cx:pt idx="2287">EDGGCTA4</cx:pt>
          <cx:pt idx="2288">EDGGCTA5</cx:pt>
          <cx:pt idx="2289">EDGGCTA6</cx:pt>
          <cx:pt idx="2290">EDGGCC</cx:pt>
          <cx:pt idx="2291">EDGGCTA2</cx:pt>
          <cx:pt idx="2292">EDGGCTA3</cx:pt>
          <cx:pt idx="2293">EDGGCTA4</cx:pt>
          <cx:pt idx="2294">EDGGCTA5</cx:pt>
          <cx:pt idx="2295">EDGGCTA6</cx:pt>
          <cx:pt idx="2296">EDGGCC</cx:pt>
          <cx:pt idx="2297">EDGGCTA2</cx:pt>
          <cx:pt idx="2298">EDGGCTA3</cx:pt>
          <cx:pt idx="2299">EDGGCTA4</cx:pt>
          <cx:pt idx="2300">EDGGCTA5</cx:pt>
          <cx:pt idx="2301">EDGGCTA6</cx:pt>
          <cx:pt idx="2302">EDGGCC</cx:pt>
          <cx:pt idx="2303">EDGGCTA2</cx:pt>
          <cx:pt idx="2304">EDGGCTA3</cx:pt>
          <cx:pt idx="2305">EDGGCTA4</cx:pt>
          <cx:pt idx="2306">EDGGCTA5</cx:pt>
          <cx:pt idx="2307">EDGGCTA6</cx:pt>
          <cx:pt idx="2308">EDGGCC</cx:pt>
          <cx:pt idx="2309">EDGGCTA2</cx:pt>
          <cx:pt idx="2310">EDGGCTA3</cx:pt>
          <cx:pt idx="2311">EDGGCTA4</cx:pt>
          <cx:pt idx="2312">EDGGCTA5</cx:pt>
          <cx:pt idx="2313">EDGGCTA6</cx:pt>
          <cx:pt idx="2314">EDGGCC</cx:pt>
          <cx:pt idx="2315">EDGGCTA2</cx:pt>
          <cx:pt idx="2316">EDGGCTA3</cx:pt>
          <cx:pt idx="2317">EDGGCTA4</cx:pt>
          <cx:pt idx="2318">EDGGCTA5</cx:pt>
          <cx:pt idx="2319">EDGGCTA6</cx:pt>
          <cx:pt idx="2320">EDGGCC</cx:pt>
          <cx:pt idx="2321">EDGGCTA2</cx:pt>
          <cx:pt idx="2322">EDGGCTA3</cx:pt>
          <cx:pt idx="2323">EDGGCTA4</cx:pt>
          <cx:pt idx="2324">EDGGCTA5</cx:pt>
          <cx:pt idx="2325">EDGGCTA6</cx:pt>
          <cx:pt idx="2326">EDGGCC</cx:pt>
          <cx:pt idx="2327">EDGGCTA2</cx:pt>
          <cx:pt idx="2328">EDGGCTA3</cx:pt>
          <cx:pt idx="2329">EDGGCTA4</cx:pt>
          <cx:pt idx="2330">EDGGCTA5</cx:pt>
          <cx:pt idx="2331">EDGGCTA6</cx:pt>
          <cx:pt idx="2332">EDGGCC</cx:pt>
          <cx:pt idx="2333">EDGGCTA2</cx:pt>
          <cx:pt idx="2334">EDGGCTA3</cx:pt>
          <cx:pt idx="2335">EDGGCTA4</cx:pt>
          <cx:pt idx="2336">EDGGCTA5</cx:pt>
          <cx:pt idx="2337">EDGGCTA6</cx:pt>
          <cx:pt idx="2338">EDGGCC</cx:pt>
          <cx:pt idx="2339">EDGGCTA2</cx:pt>
          <cx:pt idx="2340">EDGGCTA3</cx:pt>
          <cx:pt idx="2341">EDGGCTA4</cx:pt>
          <cx:pt idx="2342">EDGGCTA5</cx:pt>
          <cx:pt idx="2343">EDGGCTA6</cx:pt>
          <cx:pt idx="2344">EDGGCC</cx:pt>
          <cx:pt idx="2345">EDGGCTA2</cx:pt>
          <cx:pt idx="2346">EDGGCTA3</cx:pt>
          <cx:pt idx="2347">EDGGCTA4</cx:pt>
          <cx:pt idx="2348">EDGGCTA5</cx:pt>
          <cx:pt idx="2349">EDGGCTA6</cx:pt>
          <cx:pt idx="2350">EDGGCC</cx:pt>
          <cx:pt idx="2351">EDGGCTA2</cx:pt>
          <cx:pt idx="2352">EDGGCTA3</cx:pt>
          <cx:pt idx="2353">EDGGCTA4</cx:pt>
          <cx:pt idx="2354">EDGGCTA5</cx:pt>
          <cx:pt idx="2355">EDGGCTA6</cx:pt>
          <cx:pt idx="2356">EDGGCC</cx:pt>
          <cx:pt idx="2357">EDGGCTA2</cx:pt>
          <cx:pt idx="2358">EDGGCTA3</cx:pt>
          <cx:pt idx="2359">EDGGCTA4</cx:pt>
          <cx:pt idx="2360">EDGGCTA5</cx:pt>
          <cx:pt idx="2361">EDGGCTA6</cx:pt>
          <cx:pt idx="2362">EDGGCC</cx:pt>
          <cx:pt idx="2363">EDGGCTA2</cx:pt>
          <cx:pt idx="2364">EDGGCTA3</cx:pt>
          <cx:pt idx="2365">EDGGCTA4</cx:pt>
          <cx:pt idx="2366">EDGGCTA5</cx:pt>
          <cx:pt idx="2367">EDGGCTA6</cx:pt>
          <cx:pt idx="2368">EDGGCC</cx:pt>
          <cx:pt idx="2369">EDGGCTA2</cx:pt>
          <cx:pt idx="2370">EDGGCTA3</cx:pt>
          <cx:pt idx="2371">EDGGCTA4</cx:pt>
          <cx:pt idx="2372">EDGGCTA5</cx:pt>
          <cx:pt idx="2373">EDGGCTA6</cx:pt>
          <cx:pt idx="2374">EDGGCC</cx:pt>
          <cx:pt idx="2375">EDGGCTA2</cx:pt>
          <cx:pt idx="2376">EDGGCTA3</cx:pt>
          <cx:pt idx="2377">EDGGCTA4</cx:pt>
          <cx:pt idx="2378">EDGGCTA5</cx:pt>
          <cx:pt idx="2379">EDGGCTA6</cx:pt>
          <cx:pt idx="2380">EDGGCC</cx:pt>
          <cx:pt idx="2381">EDGGCTA2</cx:pt>
          <cx:pt idx="2382">EDGGCTA3</cx:pt>
          <cx:pt idx="2383">EDGGCTA4</cx:pt>
          <cx:pt idx="2384">EDGGCTA5</cx:pt>
          <cx:pt idx="2385">EDGGCTA6</cx:pt>
          <cx:pt idx="2386">EDGGCC</cx:pt>
          <cx:pt idx="2387">EDGGCTA2</cx:pt>
          <cx:pt idx="2388">EDGGCTA3</cx:pt>
          <cx:pt idx="2389">EDGGCTA4</cx:pt>
          <cx:pt idx="2390">EDGGCTA5</cx:pt>
          <cx:pt idx="2391">EDGGCTA6</cx:pt>
          <cx:pt idx="2392">EDGGCC</cx:pt>
          <cx:pt idx="2393">EDGGCTA2</cx:pt>
          <cx:pt idx="2394">EDGGCTA3</cx:pt>
          <cx:pt idx="2395">EDGGCTA4</cx:pt>
          <cx:pt idx="2396">EDGGCTA5</cx:pt>
          <cx:pt idx="2397">EDGGCTA6</cx:pt>
          <cx:pt idx="2398">EDGGCC</cx:pt>
          <cx:pt idx="2399">EDGGCTA2</cx:pt>
          <cx:pt idx="2400">EDGGCTA3</cx:pt>
          <cx:pt idx="2401">EDGGCTA4</cx:pt>
          <cx:pt idx="2402">EDGGCTA5</cx:pt>
          <cx:pt idx="2403">EDGGCTA6</cx:pt>
          <cx:pt idx="2404">EDGGCC</cx:pt>
          <cx:pt idx="2405">EDGGCTA2</cx:pt>
          <cx:pt idx="2406">EDGGCTA3</cx:pt>
          <cx:pt idx="2407">EDGGCTA4</cx:pt>
          <cx:pt idx="2408">EDGGCTA5</cx:pt>
          <cx:pt idx="2409">EDGGCTA6</cx:pt>
          <cx:pt idx="2410">EDGGCC</cx:pt>
          <cx:pt idx="2411">EDGGCTA2</cx:pt>
          <cx:pt idx="2412">EDGGCTA3</cx:pt>
          <cx:pt idx="2413">EDGGCTA4</cx:pt>
          <cx:pt idx="2414">EDGGCTA5</cx:pt>
          <cx:pt idx="2415">EDGGCTA6</cx:pt>
          <cx:pt idx="2416">EDGGCC</cx:pt>
          <cx:pt idx="2417">EDGGCTA2</cx:pt>
          <cx:pt idx="2418">EDGGCTA3</cx:pt>
          <cx:pt idx="2419">EDGGCTA4</cx:pt>
          <cx:pt idx="2420">EDGGCTA5</cx:pt>
          <cx:pt idx="2421">EDGGCTA6</cx:pt>
          <cx:pt idx="2422">EDGGCC</cx:pt>
          <cx:pt idx="2423">EDGGCTA2</cx:pt>
          <cx:pt idx="2424">EDGGCTA3</cx:pt>
          <cx:pt idx="2425">EDGGCTA4</cx:pt>
          <cx:pt idx="2426">EDGGCTA5</cx:pt>
          <cx:pt idx="2427">EDGGCTA6</cx:pt>
          <cx:pt idx="2428">EDGGCC</cx:pt>
          <cx:pt idx="2429">EDGGCTA2</cx:pt>
          <cx:pt idx="2430">EDGGCTA3</cx:pt>
          <cx:pt idx="2431">EDGGCTA4</cx:pt>
          <cx:pt idx="2432">EDGGCTA5</cx:pt>
          <cx:pt idx="2433">EDGGCTA6</cx:pt>
          <cx:pt idx="2434">EDGGCC</cx:pt>
          <cx:pt idx="2435">EDGGCTA2</cx:pt>
          <cx:pt idx="2436">EDGGCTA3</cx:pt>
          <cx:pt idx="2437">EDGGCTA4</cx:pt>
          <cx:pt idx="2438">EDGGCTA5</cx:pt>
          <cx:pt idx="2439">EDGGCTA6</cx:pt>
          <cx:pt idx="2440">EDGGCC</cx:pt>
          <cx:pt idx="2441">EDGGCTA2</cx:pt>
          <cx:pt idx="2442">EDGGCTA3</cx:pt>
          <cx:pt idx="2443">EDGGCTA4</cx:pt>
          <cx:pt idx="2444">EDGGCTA5</cx:pt>
          <cx:pt idx="2445">EDGGCTA6</cx:pt>
          <cx:pt idx="2446">EDGGCC</cx:pt>
          <cx:pt idx="2447">EDGGCTA2</cx:pt>
          <cx:pt idx="2448">EDGGCTA3</cx:pt>
          <cx:pt idx="2449">EDGGCTA4</cx:pt>
          <cx:pt idx="2450">EDGGCTA5</cx:pt>
          <cx:pt idx="2451">EDGGCTA6</cx:pt>
          <cx:pt idx="2452">EDGGCC</cx:pt>
          <cx:pt idx="2453">EDGGCTA2</cx:pt>
          <cx:pt idx="2454">EDGGCTA3</cx:pt>
          <cx:pt idx="2455">EDGGCTA4</cx:pt>
          <cx:pt idx="2456">EDGGCTA5</cx:pt>
          <cx:pt idx="2457">EDGGCTA6</cx:pt>
          <cx:pt idx="2458">EDGGCC</cx:pt>
          <cx:pt idx="2459">EDGGCTA2</cx:pt>
          <cx:pt idx="2460">EDGGCTA3</cx:pt>
          <cx:pt idx="2461">EDGGCTA4</cx:pt>
          <cx:pt idx="2462">EDGGCTA5</cx:pt>
          <cx:pt idx="2463">EDGGCTA6</cx:pt>
          <cx:pt idx="2464">EDGGCC</cx:pt>
          <cx:pt idx="2465">EDGGCTA2</cx:pt>
          <cx:pt idx="2466">EDGGCTA3</cx:pt>
          <cx:pt idx="2467">EDGGCTA4</cx:pt>
          <cx:pt idx="2468">EDGGCTA5</cx:pt>
          <cx:pt idx="2469">EDGGCTA6</cx:pt>
          <cx:pt idx="2470">EDGGCC</cx:pt>
          <cx:pt idx="2471">EDGGCTA2</cx:pt>
          <cx:pt idx="2472">EDGGCTA3</cx:pt>
          <cx:pt idx="2473">EDGGCTA4</cx:pt>
          <cx:pt idx="2474">EDGGCTA5</cx:pt>
          <cx:pt idx="2475">EDGGCTA6</cx:pt>
          <cx:pt idx="2476">EDGGCC</cx:pt>
          <cx:pt idx="2477">EDGGCTA2</cx:pt>
          <cx:pt idx="2478">EDGGCTA3</cx:pt>
          <cx:pt idx="2479">EDGGCTA4</cx:pt>
          <cx:pt idx="2480">EDGGCTA5</cx:pt>
          <cx:pt idx="2481">EDGGCTA6</cx:pt>
          <cx:pt idx="2482">EDGGCC</cx:pt>
          <cx:pt idx="2483">EDGGCTA2</cx:pt>
          <cx:pt idx="2484">EDGGCTA3</cx:pt>
          <cx:pt idx="2485">EDGGCTA4</cx:pt>
          <cx:pt idx="2486">EDGGCTA5</cx:pt>
          <cx:pt idx="2487">EDGGCTA6</cx:pt>
          <cx:pt idx="2488">EDGGCC</cx:pt>
          <cx:pt idx="2489">EDGGCTA2</cx:pt>
          <cx:pt idx="2490">EDGGCTA3</cx:pt>
          <cx:pt idx="2491">EDGGCTA4</cx:pt>
          <cx:pt idx="2492">EDGGCTA5</cx:pt>
          <cx:pt idx="2493">EDGGCTA6</cx:pt>
          <cx:pt idx="2494">EDGGCC</cx:pt>
          <cx:pt idx="2495">EDGGCTA2</cx:pt>
          <cx:pt idx="2496">EDGGCTA3</cx:pt>
          <cx:pt idx="2497">EDGGCTA4</cx:pt>
          <cx:pt idx="2498">EDGGCTA5</cx:pt>
          <cx:pt idx="2499">EDGGCTA6</cx:pt>
          <cx:pt idx="2500">EDGGCC</cx:pt>
          <cx:pt idx="2501">EDGGCTA2</cx:pt>
          <cx:pt idx="2502">EDGGCTA3</cx:pt>
          <cx:pt idx="2503">EDGGCTA4</cx:pt>
          <cx:pt idx="2504">EDGGCTA5</cx:pt>
          <cx:pt idx="2505">EDGGCTA6</cx:pt>
          <cx:pt idx="2506">EDGGCC</cx:pt>
          <cx:pt idx="2507">EDGGCTA2</cx:pt>
          <cx:pt idx="2508">EDGGCTA3</cx:pt>
          <cx:pt idx="2509">EDGGCTA4</cx:pt>
          <cx:pt idx="2510">EDGGCTA5</cx:pt>
          <cx:pt idx="2511">EDGGCTA6</cx:pt>
          <cx:pt idx="2512">EDGGCC</cx:pt>
          <cx:pt idx="2513">EDGGCTA2</cx:pt>
          <cx:pt idx="2514">EDGGCTA3</cx:pt>
          <cx:pt idx="2515">EDGGCTA4</cx:pt>
          <cx:pt idx="2516">EDGGCTA5</cx:pt>
          <cx:pt idx="2517">EDGGCTA6</cx:pt>
          <cx:pt idx="2518">EDGGCC</cx:pt>
          <cx:pt idx="2519">EDGGCTA2</cx:pt>
          <cx:pt idx="2520">EDGGCTA3</cx:pt>
          <cx:pt idx="2521">EDGGCTA4</cx:pt>
          <cx:pt idx="2522">EDGGCTA5</cx:pt>
          <cx:pt idx="2523">EDGGCTA6</cx:pt>
          <cx:pt idx="2524">EDGGCC</cx:pt>
          <cx:pt idx="2525">EDGGCTA2</cx:pt>
          <cx:pt idx="2526">EDGGCTA3</cx:pt>
          <cx:pt idx="2527">EDGGCTA4</cx:pt>
          <cx:pt idx="2528">EDGGCTA5</cx:pt>
          <cx:pt idx="2529">EDGGCTA6</cx:pt>
          <cx:pt idx="2530">EDGGCC</cx:pt>
          <cx:pt idx="2531">EDGGCTA2</cx:pt>
          <cx:pt idx="2532">EDGGCTA3</cx:pt>
          <cx:pt idx="2533">EDGGCTA4</cx:pt>
          <cx:pt idx="2534">EDGGCTA5</cx:pt>
          <cx:pt idx="2535">EDGGCTA6</cx:pt>
          <cx:pt idx="2536">EDGGCC</cx:pt>
          <cx:pt idx="2537">EDGGCTA2</cx:pt>
          <cx:pt idx="2538">EDGGCTA3</cx:pt>
          <cx:pt idx="2539">EDGGCTA4</cx:pt>
          <cx:pt idx="2540">EDGGCTA5</cx:pt>
          <cx:pt idx="2541">EDGGCTA6</cx:pt>
          <cx:pt idx="2542">EDGGCC</cx:pt>
          <cx:pt idx="2543">EDGGCTA2</cx:pt>
          <cx:pt idx="2544">EDGGCTA3</cx:pt>
          <cx:pt idx="2545">EDGGCTA4</cx:pt>
          <cx:pt idx="2546">EDGGCTA5</cx:pt>
          <cx:pt idx="2547">EDGGCTA6</cx:pt>
          <cx:pt idx="2548">EDGGCC</cx:pt>
          <cx:pt idx="2549">EDGGCTA2</cx:pt>
          <cx:pt idx="2550">EDGGCTA3</cx:pt>
          <cx:pt idx="2551">EDGGCTA4</cx:pt>
          <cx:pt idx="2552">EDGGCTA5</cx:pt>
          <cx:pt idx="2553">EDGGCTA6</cx:pt>
          <cx:pt idx="2554">EDGGCC</cx:pt>
        </cx:lvl>
      </cx:strDim>
      <cx:numDim type="val">
        <cx:f>Langen!$B$2:$B$2556</cx:f>
        <cx:lvl ptCount="2555" formatCode="0,00">
          <cx:pt idx="0">0.3381350197793046</cx:pt>
          <cx:pt idx="1">0.3025612515605493</cx:pt>
          <cx:pt idx="2">0.28923804446550566</cx:pt>
          <cx:pt idx="3">0.28173580077155191</cx:pt>
          <cx:pt idx="4">0.3078361380248173</cx:pt>
          <cx:pt idx="5">0.31100255873458943</cx:pt>
          <cx:pt idx="6">0.29663192871167499</cx:pt>
          <cx:pt idx="7">0.2699958123953099</cx:pt>
          <cx:pt idx="8">0.27380237122486584</cx:pt>
          <cx:pt idx="9">0.28015827973262708</cx:pt>
          <cx:pt idx="10">0.27387749553328672</cx:pt>
          <cx:pt idx="11">0.33564472800537276</cx:pt>
          <cx:pt idx="12">0.31596137017127141</cx:pt>
          <cx:pt idx="13">0.29412701169387517</cx:pt>
          <cx:pt idx="14">0.27207306947135346</cx:pt>
          <cx:pt idx="15">0.28779092702169629</cx:pt>
          <cx:pt idx="16">0.28701274726983017</cx:pt>
          <cx:pt idx="17">0.29387500448849146</cx:pt>
          <cx:pt idx="18">0.34357813547954391</cx:pt>
          <cx:pt idx="19">0.32761998041136142</cx:pt>
          <cx:pt idx="20">0.30223831897676851</cx:pt>
          <cx:pt idx="21">0.26781496864565524</cx:pt>
          <cx:pt idx="22">0.2825502293940832</cx:pt>
          <cx:pt idx="23">0.27625735378936439</cx:pt>
          <cx:pt idx="24">0.28519346861589934</cx:pt>
          <cx:pt idx="25">0.33621121121121122</cx:pt>
          <cx:pt idx="26">0.32201856676177482</cx:pt>
          <cx:pt idx="27">0.29567104555581164</cx:pt>
          <cx:pt idx="28">0.28628512113516341</cx:pt>
          <cx:pt idx="29">0.2753427235627402</cx:pt>
          <cx:pt idx="30">0.28307213643696705</cx:pt>
          <cx:pt idx="31">0.28460713766535833</cx:pt>
          <cx:pt idx="32">0.32605295620759539</cx:pt>
          <cx:pt idx="33">0.3044546401145386</cx:pt>
          <cx:pt idx="34">0.29985465116279075</cx:pt>
          <cx:pt idx="35">0.28800498953806536</cx:pt>
          <cx:pt idx="36">0.29408350460531324</cx:pt>
          <cx:pt idx="37">0.29133922724296002</cx:pt>
          <cx:pt idx="38">0.28834753283635073</cx:pt>
          <cx:pt idx="39">0.33623407540857031</cx:pt>
          <cx:pt idx="40">0.31496127862909867</cx:pt>
          <cx:pt idx="41">0.30095427059712776</cx:pt>
          <cx:pt idx="42">0.29186493774288208</cx:pt>
          <cx:pt idx="43">0.29492029571445072</cx:pt>
          <cx:pt idx="44">0.29280784097183876</cx:pt>
          <cx:pt idx="45">0.29738080725992144</cx:pt>
          <cx:pt idx="46">0.34367033142128739</cx:pt>
          <cx:pt idx="47">0.32867590454195539</cx:pt>
          <cx:pt idx="48">0.30253861922541914</cx:pt>
          <cx:pt idx="49">0.29389550728023051</cx:pt>
          <cx:pt idx="50">0.29289924377224197</cx:pt>
          <cx:pt idx="51">0.29543661713447072</cx:pt>
          <cx:pt idx="52">0.29106932613061848</cx:pt>
          <cx:pt idx="53">0.33390288838702009</cx:pt>
          <cx:pt idx="54">0.32373088856491344</cx:pt>
          <cx:pt idx="55">0.30040564085810734</cx:pt>
          <cx:pt idx="56">0.28800111895666936</cx:pt>
          <cx:pt idx="57">0.29534501642935379</cx:pt>
          <cx:pt idx="58">0.29082170373600813</cx:pt>
          <cx:pt idx="59">0.28956350848158874</cx:pt>
          <cx:pt idx="60">0.33451408901697083</cx:pt>
          <cx:pt idx="61">0.31524826834773134</cx:pt>
          <cx:pt idx="62">0.28111587982832614</cx:pt>
          <cx:pt idx="63">0.2828227780327367</cx:pt>
          <cx:pt idx="64">0.28846224474805349</cx:pt>
          <cx:pt idx="65">0.28251551198737007</cx:pt>
          <cx:pt idx="66">0.29018180876411481</cx:pt>
          <cx:pt idx="67">0.32700865265760198</cx:pt>
          <cx:pt idx="68">0.29424551418860168</cx:pt>
          <cx:pt idx="69">0.2876271528772355</cx:pt>
          <cx:pt idx="70">0.28260536398467434</cx:pt>
          <cx:pt idx="71">0.2821474214403849</cx:pt>
          <cx:pt idx="72">0.27671080469832932</cx:pt>
          <cx:pt idx="73">0.27516801773713018</cx:pt>
          <cx:pt idx="74">0.32706126303687283</cx:pt>
          <cx:pt idx="75">0.3101559454191033</cx:pt>
          <cx:pt idx="76">0.29757695878865792</cx:pt>
          <cx:pt idx="77">0.28808889875009247</cx:pt>
          <cx:pt idx="78">0.29613272105168376</cx:pt>
          <cx:pt idx="79">0.28598930481283424</cx:pt>
          <cx:pt idx="80">0.29295904665995298</cx:pt>
          <cx:pt idx="81">0.33047663166563718</cx:pt>
          <cx:pt idx="82">0.31886547564513668</cx:pt>
          <cx:pt idx="83">0.29093830802287046</cx:pt>
          <cx:pt idx="84">0.28017859839903336</cx:pt>
          <cx:pt idx="85">0.28766999421296297</cx:pt>
          <cx:pt idx="86">0.27949820788530466</cx:pt>
          <cx:pt idx="87">0.29011115595466319</cx:pt>
          <cx:pt idx="88">0.32947958669354838</cx:pt>
          <cx:pt idx="89">0.29949254764768052</cx:pt>
          <cx:pt idx="90">0.29263430096763426</cx:pt>
          <cx:pt idx="91">0.27910347152005394</cx:pt>
          <cx:pt idx="92">0.28009488041114844</cx:pt>
          <cx:pt idx="93">0.27605453946284397</cx:pt>
          <cx:pt idx="94">0.28318654668453636</cx:pt>
          <cx:pt idx="95">0.29949143669134692</cx:pt>
          <cx:pt idx="96">0.29300963471269148</cx:pt>
          <cx:pt idx="97">0.28936798778463785</cx:pt>
          <cx:pt idx="98">0.27729567950775819</cx:pt>
          <cx:pt idx="99">0.28106917937406095</cx:pt>
          <cx:pt idx="100">0.27877545248868779</cx:pt>
          <cx:pt idx="101">0.28051953981008032</cx:pt>
          <cx:pt idx="102">0.29281792419411973</cx:pt>
          <cx:pt idx="103">0.28884883563498515</cx:pt>
          <cx:pt idx="104">0.28525132275132276</cx:pt>
          <cx:pt idx="105">0.27500332767628366</cx:pt>
          <cx:pt idx="106">0.27319881440948468</cx:pt>
          <cx:pt idx="107">0.27960965833174273</cx:pt>
          <cx:pt idx="108">0.28765122001230264</cx:pt>
          <cx:pt idx="109">0.29392069574364177</cx:pt>
          <cx:pt idx="110">0.29062071901958608</cx:pt>
          <cx:pt idx="111">0.29681318488954245</cx:pt>
          <cx:pt idx="112">0.27762322472848788</cx:pt>
          <cx:pt idx="113">0.26695779834776551</cx:pt>
          <cx:pt idx="114">0.27439252184647372</cx:pt>
          <cx:pt idx="115">0.26888834635416664</cx:pt>
          <cx:pt idx="116">0.28511481683980316</cx:pt>
          <cx:pt idx="117">0.28725148596023775</cx:pt>
          <cx:pt idx="118">0.28247542936563091</cx:pt>
          <cx:pt idx="119">0.27109630668536699</cx:pt>
          <cx:pt idx="120">0.29033733858158967</cx:pt>
          <cx:pt idx="121">0.2705749354005168</cx:pt>
          <cx:pt idx="122">0.26593869550096427</cx:pt>
          <cx:pt idx="123">0.28313669217687076</cx:pt>
          <cx:pt idx="124">0.28166467125611094</cx:pt>
          <cx:pt idx="125">0.27862157091097306</cx:pt>
          <cx:pt idx="126">0.26821491438630185</cx:pt>
          <cx:pt idx="127">0.26022116382155991</cx:pt>
          <cx:pt idx="128">0.25969512769767222</cx:pt>
          <cx:pt idx="129">0.26928619099623835</cx:pt>
          <cx:pt idx="130">0.28091791226786522</cx:pt>
          <cx:pt idx="131">0.28048940497277436</cx:pt>
          <cx:pt idx="132">0.27725393854312902</cx:pt>
          <cx:pt idx="133">0.27087866174754832</cx:pt>
          <cx:pt idx="134">0.2688511477650421</cx:pt>
          <cx:pt idx="135">0.26689582758514974</cx:pt>
          <cx:pt idx="136">0.27209796449203039</cx:pt>
          <cx:pt idx="137">0.28485869602496827</cx:pt>
          <cx:pt idx="138">0.27417994455022215</cx:pt>
          <cx:pt idx="139">0.26942572986846325</cx:pt>
          <cx:pt idx="140">0.26686143841349558</cx:pt>
          <cx:pt idx="141">0.27190611447071039</cx:pt>
          <cx:pt idx="142">0.27349142478222865</cx:pt>
          <cx:pt idx="143">0.26726248775710088</cx:pt>
          <cx:pt idx="144">0.27662976321677851</cx:pt>
          <cx:pt idx="145">0.28552036559345245</cx:pt>
          <cx:pt idx="146">0.27589839770306568</cx:pt>
          <cx:pt idx="147">0.26175950074515647</cx:pt>
          <cx:pt idx="148">0.27102886488400924</cx:pt>
          <cx:pt idx="149">0.28157705232837255</cx:pt>
          <cx:pt idx="150">0.2707458317423953</cx:pt>
          <cx:pt idx="151">0.27758334172625643</cx:pt>
          <cx:pt idx="152">0.27528012490815579</cx:pt>
          <cx:pt idx="153">0.26520773793061064</cx:pt>
          <cx:pt idx="154">0.26033936651583706</cx:pt>
          <cx:pt idx="155">0.26787076146896632</cx:pt>
          <cx:pt idx="156">0.26007741591030431</cx:pt>
          <cx:pt idx="157">0.25609484861529636</cx:pt>
          <cx:pt idx="158">0.27614362929272951</cx:pt>
          <cx:pt idx="159">0.27833495618305742</cx:pt>
          <cx:pt idx="160">0.2695888468809074</cx:pt>
          <cx:pt idx="161">0.26053105310531055</cx:pt>
          <cx:pt idx="162">0.24750441696113074</cx:pt>
          <cx:pt idx="163">0.25865674859853388</cx:pt>
          <cx:pt idx="164">0.26168061366806133</cx:pt>
          <cx:pt idx="165">0.27408936891147817</cx:pt>
          <cx:pt idx="166">0.27230608453320948</cx:pt>
          <cx:pt idx="167">0.26846926713947988</cx:pt>
          <cx:pt idx="168">0.25786843121528086</cx:pt>
          <cx:pt idx="169">0.24953399609444346</cx:pt>
          <cx:pt idx="170">0.25198228334262529</cx:pt>
          <cx:pt idx="171">0.25761149549225748</cx:pt>
          <cx:pt idx="172">0.25944533093979588</cx:pt>
          <cx:pt idx="173">0.27169345999269273</cx:pt>
          <cx:pt idx="174">0.26270472590899768</cx:pt>
          <cx:pt idx="175">0.25682369292642532</cx:pt>
          <cx:pt idx="176">0.25310879690658228</cx:pt>
          <cx:pt idx="177">0.25177976805603397</cx:pt>
          <cx:pt idx="178">0.2569709702062643</cx:pt>
          <cx:pt idx="179">0.27231672256827982</cx:pt>
          <cx:pt idx="180">0.26502957136759953</cx:pt>
          <cx:pt idx="181">0.24549417291534917</cx:pt>
          <cx:pt idx="182">0.24934554973821987</cx:pt>
          <cx:pt idx="183">0.25598577146697055</cx:pt>
          <cx:pt idx="184">0.25697644649257551</cx:pt>
          <cx:pt idx="185">0.25483908245218695</cx:pt>
          <cx:pt idx="186">0.27072940649782556</cx:pt>
          <cx:pt idx="187">0.25273933102652824</cx:pt>
          <cx:pt idx="188">0.25917347267351659</cx:pt>
          <cx:pt idx="189">0.2528910663841808</cx:pt>
          <cx:pt idx="190">0.25396999473591858</cx:pt>
          <cx:pt idx="191">0.25096162157489843</cx:pt>
          <cx:pt idx="192">0.23708212262628042</cx:pt>
          <cx:pt idx="193">0.25905763020098455</cx:pt>
          <cx:pt idx="194">0.26128645928081984</cx:pt>
          <cx:pt idx="195">0.26041850220264318</cx:pt>
          <cx:pt idx="196">0.25238749926083615</cx:pt>
          <cx:pt idx="197">0.25243265693603889</cx:pt>
          <cx:pt idx="198">0.25177132945257835</cx:pt>
          <cx:pt idx="199">0.25507756685037763</cx:pt>
          <cx:pt idx="200">0.2587340831232629</cx:pt>
          <cx:pt idx="201">0.25801342072409489</cx:pt>
          <cx:pt idx="202">0.25714285714285712</cx:pt>
          <cx:pt idx="203">0.25370453862338443</cx:pt>
          <cx:pt idx="204">0.2496672648422312</cx:pt>
          <cx:pt idx="205">0.25894391677973766</cx:pt>
          <cx:pt idx="206">0.2306385769446164</cx:pt>
          <cx:pt idx="207">0.2542942218722315</cx:pt>
          <cx:pt idx="208">0.24342267691263156</cx:pt>
          <cx:pt idx="209">0.2544737947379474</cx:pt>
          <cx:pt idx="210">0.25405013513103153</cx:pt>
          <cx:pt idx="211">0.24914124141241412</cx:pt>
          <cx:pt idx="212">0.24958499335989373</cx:pt>
          <cx:pt idx="213">0.24038402949151511</cx:pt>
          <cx:pt idx="214">0.26461028512582868</cx:pt>
          <cx:pt idx="215">0.26817392383079025</cx:pt>
          <cx:pt idx="216">0.25977032783848858</cx:pt>
          <cx:pt idx="217">0.2530870001253604</cx:pt>
          <cx:pt idx="218">0.24582396652928687</cx:pt>
          <cx:pt idx="219">0.25033635676492821</cx:pt>
          <cx:pt idx="220">0.24328585123273716</cx:pt>
          <cx:pt idx="221">0.26451522909281866</cx:pt>
          <cx:pt idx="222">0.26264615769399113</cx:pt>
          <cx:pt idx="223">0.25194053208137718</cx:pt>
          <cx:pt idx="224">0.25635195949746858</cx:pt>
          <cx:pt idx="225">0.25826310647003148</cx:pt>
          <cx:pt idx="226">0.26369142269198392</cx:pt>
          <cx:pt idx="227">0.26013819664703214</cx:pt>
          <cx:pt idx="228">0.27525389025389024</cx:pt>
          <cx:pt idx="229">0.26772525271492503</cx:pt>
          <cx:pt idx="230">0.26929670126019273</cx:pt>
          <cx:pt idx="231">0.25354601629060947</cx:pt>
          <cx:pt idx="232">0.25958853170628055</cx:pt>
          <cx:pt idx="233">0.2596683429118774</cx:pt>
          <cx:pt idx="234">0.25856003061885413</cx:pt>
          <cx:pt idx="235">0.2710228940416789</cx:pt>
          <cx:pt idx="236">0.26346416806513767</cx:pt>
          <cx:pt idx="237">0.2575637303819287</cx:pt>
          <cx:pt idx="238">0.24083656748598534</cx:pt>
          <cx:pt idx="239">0.2488127140092303</cx:pt>
          <cx:pt idx="240">0.24902309058614563</cx:pt>
          <cx:pt idx="241">0.25634343611305765</cx:pt>
          <cx:pt idx="242">0.2739736446024274</cx:pt>
          <cx:pt idx="243">0.26114584284019349</cx:pt>
          <cx:pt idx="244">0.25593299559737048</cx:pt>
          <cx:pt idx="245">0.26330754553856245</cx:pt>
          <cx:pt idx="246">0.26147353678313429</cx:pt>
          <cx:pt idx="247">0.26454532290761656</cx:pt>
          <cx:pt idx="248">0.26231282764213515</cx:pt>
          <cx:pt idx="249">0.27138077561785678</cx:pt>
          <cx:pt idx="250">0.27417335054239267</cx:pt>
          <cx:pt idx="251">0.27229449896461688</cx:pt>
          <cx:pt idx="252">0.25739053290027669</cx:pt>
          <cx:pt idx="253">0.26023054127080975</cx:pt>
          <cx:pt idx="254">0.26144404176374147</cx:pt>
          <cx:pt idx="255">0.26402060522458831</cx:pt>
          <cx:pt idx="256">0.27794784580498866</cx:pt>
          <cx:pt idx="257">0.27935902151922021</cx:pt>
          <cx:pt idx="258">0.27068126520681268</cx:pt>
          <cx:pt idx="259">0.26701898960945897</cx:pt>
          <cx:pt idx="260">0.26806329040491939</cx:pt>
          <cx:pt idx="261">0.26651852491082728</cx:pt>
          <cx:pt idx="262">0.26761984201671085</cx:pt>
          <cx:pt idx="263">0.27523371311714873</cx:pt>
          <cx:pt idx="264">0.27784444034213279</cx:pt>
          <cx:pt idx="265">0.27083147503939581</cx:pt>
          <cx:pt idx="266">0.26107973223357839</cx:pt>
          <cx:pt idx="267">0.2656104921077066</cx:pt>
          <cx:pt idx="268">0.26577585457075759</cx:pt>
          <cx:pt idx="269">0.26435149044438661</cx:pt>
          <cx:pt idx="270">0.28030893042575289</cx:pt>
          <cx:pt idx="271">0.27441211327345311</cx:pt>
          <cx:pt idx="272">0.26568141136494644</cx:pt>
          <cx:pt idx="273">0.2595605154164749</cx:pt>
          <cx:pt idx="274">0.26693673183941913</cx:pt>
          <cx:pt idx="275">0.27200902065823096</cx:pt>
          <cx:pt idx="276">0.25982015911909734</cx:pt>
          <cx:pt idx="277">0.27748910067930649</cx:pt>
          <cx:pt idx="278">0.28308019251203198</cx:pt>
          <cx:pt idx="279">0.27613584734211721</cx:pt>
          <cx:pt idx="280">0.2639644286071518</cx:pt>
          <cx:pt idx="281">0.26853949030846508</cx:pt>
          <cx:pt idx="282">0.26824446452779033</cx:pt>
          <cx:pt idx="283">0.26417388996992747</cx:pt>
          <cx:pt idx="284">0.28462476863536934</cx:pt>
          <cx:pt idx="285">0.28180839439516647</cx:pt>
          <cx:pt idx="286">0.27189005492650897</cx:pt>
          <cx:pt idx="287">0.26773248566442281</cx:pt>
          <cx:pt idx="288">0.27024976117839206</cx:pt>
          <cx:pt idx="289">0.27060464483352986</cx:pt>
          <cx:pt idx="290">0.26135821785128893</cx:pt>
          <cx:pt idx="291">0.28404684151444021</cx:pt>
          <cx:pt idx="292">0.28091688805798815</cx:pt>
          <cx:pt idx="293">0.2770175851782069</cx:pt>
          <cx:pt idx="294">0.27031063321385901</cx:pt>
          <cx:pt idx="295">0.27129272326350606</cx:pt>
          <cx:pt idx="296">0.27069751297838945</cx:pt>
          <cx:pt idx="297">0.27039903137502636</cx:pt>
          <cx:pt idx="298">0.28662798588490773</cx:pt>
          <cx:pt idx="299">0.29995664791025234</cx:pt>
          <cx:pt idx="300">0.28997690374295221</cx:pt>
          <cx:pt idx="301">0.28163638657582635</cx:pt>
          <cx:pt idx="302">0.28471065778517907</cx:pt>
          <cx:pt idx="303">0.28928769882614436</cx:pt>
          <cx:pt idx="304">0.29539302728453876</cx:pt>
          <cx:pt idx="305">0.31060606060606061</cx:pt>
          <cx:pt idx="306">0.30745312961322707</cx:pt>
          <cx:pt idx="307">0.29755501652253391</cx:pt>
          <cx:pt idx="308">0.29048773531089561</cx:pt>
          <cx:pt idx="309">0.28727481257692739</cx:pt>
          <cx:pt idx="310">0.29417308071837378</cx:pt>
          <cx:pt idx="311">0.29533307077754023</cx:pt>
          <cx:pt idx="312">0.33221024258760107</cx:pt>
          <cx:pt idx="313">0.3237300094073377</cx:pt>
          <cx:pt idx="314">0.30008527469337398</cx:pt>
          <cx:pt idx="315">0.28712461574840387</cx:pt>
          <cx:pt idx="316">0.29078786489377961</cx:pt>
          <cx:pt idx="317">0.29565740740740737</cx:pt>
          <cx:pt idx="318">0.2875624739691795</cx:pt>
          <cx:pt idx="319">0.33302183861175294</cx:pt>
          <cx:pt idx="320">0.32118348182037082</cx:pt>
          <cx:pt idx="321">0.29904284244562024</cx:pt>
          <cx:pt idx="322">0.28335220725553301</cx:pt>
          <cx:pt idx="323">0.28430553956005988</cx:pt>
          <cx:pt idx="324">0.28780829596412555</cx:pt>
          <cx:pt idx="325">0.29828607665311513</cx:pt>
          <cx:pt idx="326">0.33413757700205338</cx:pt>
          <cx:pt idx="327">0.32416925651446332</cx:pt>
          <cx:pt idx="328">0.29145041182443865</cx:pt>
          <cx:pt idx="329">0.28641439704346427</cx:pt>
          <cx:pt idx="330">0.28692098879519468</cx:pt>
          <cx:pt idx="331">0.28683751547203779</cx:pt>
          <cx:pt idx="332">0.29176469539799665</cx:pt>
          <cx:pt idx="333">0.33822243695932269</cx:pt>
          <cx:pt idx="334">0.32141056664650131</cx:pt>
          <cx:pt idx="335">0.30446306744846402</cx:pt>
          <cx:pt idx="336">0.28450280195540717</cx:pt>
          <cx:pt idx="337">0.28997571001494765</cx:pt>
          <cx:pt idx="338">0.29048174479745242</cx:pt>
          <cx:pt idx="339">0.29333488918853506</cx:pt>
          <cx:pt idx="340">0.33605023448773452</cx:pt>
          <cx:pt idx="341">0.31397781011276826</cx:pt>
          <cx:pt idx="342">0.29585298526562098</cx:pt>
          <cx:pt idx="343">0.28674590259211902</cx:pt>
          <cx:pt idx="344">0.28676855487006919</cx:pt>
          <cx:pt idx="345">0.28560524425287354</cx:pt>
          <cx:pt idx="346">0.28907297621568212</cx:pt>
          <cx:pt idx="347">0.32672592492451896</cx:pt>
          <cx:pt idx="348">0.32457213930348261</cx:pt>
          <cx:pt idx="349">0.29668796357494309</cx:pt>
          <cx:pt idx="350">0.2850527561193219</cx:pt>
          <cx:pt idx="351">0.28749679240441367</cx:pt>
          <cx:pt idx="352">0.28716757170704538</cx:pt>
          <cx:pt idx="353">0.28552793124616327</cx:pt>
          <cx:pt idx="354">0.32934269483117296</cx:pt>
          <cx:pt idx="355">0.31240670908948076</cx:pt>
          <cx:pt idx="356">0.29748383025713832</cx:pt>
          <cx:pt idx="357">0.34610979127778724</cx:pt>
          <cx:pt idx="358">0.33686890114552404</cx:pt>
          <cx:pt idx="359">0.33311112630475415</cx:pt>
          <cx:pt idx="360">0.30562392444070918</cx:pt>
          <cx:pt idx="361">0.34457551268682651</cx:pt>
          <cx:pt idx="362">0.32216754983598284</cx:pt>
          <cx:pt idx="363">0.30113780828883807</cx:pt>
          <cx:pt idx="364">0.33438845100340991</cx:pt>
          <cx:pt idx="365">0.38158198614318711</cx:pt>
          <cx:pt idx="366">0.43159340659340661</cx:pt>
          <cx:pt idx="367">0.40430245854774155</cx:pt>
          <cx:pt idx="368">0.41153707703383724</cx:pt>
          <cx:pt idx="369">0.37473118279569895</cx:pt>
          <cx:pt idx="370">0.41952380952380947</cx:pt>
          <cx:pt idx="371">0.32836391437308865</cx:pt>
          <cx:pt idx="372">0.33053722038870553</cx:pt>
          <cx:pt idx="373">0.32937685459940652</cx:pt>
          <cx:pt idx="374">0.30837045285820341</cx:pt>
          <cx:pt idx="375">0.33523102310231023</cx:pt>
          <cx:pt idx="376">0.29984025559105432</cx:pt>
          <cx:pt idx="377">0.31765495363591995</cx:pt>
          <cx:pt idx="378">0.31996487119437933</cx:pt>
          <cx:pt idx="379">0.33011887433284814</cx:pt>
          <cx:pt idx="380">0.28769017980636241</cx:pt>
          <cx:pt idx="381">0.30982019363762103</cx:pt>
          <cx:pt idx="382">0.29452471684132525</cx:pt>
          <cx:pt idx="383">0.3310049019607843</cx:pt>
          <cx:pt idx="384">0.30637254901960786</cx:pt>
          <cx:pt idx="385">0.33370758483033935</cx:pt>
          <cx:pt idx="386">0.28410618279569888</cx:pt>
          <cx:pt idx="387">0.30672690763052207</cx:pt>
          <cx:pt idx="388">0.28750909468870178</cx:pt>
          <cx:pt idx="389">0.3701949478308621</cx:pt>
          <cx:pt idx="390">0.37158469945355194</cx:pt>
          <cx:pt idx="391">0.34736111111111112</cx:pt>
          <cx:pt idx="392">0.31895465994962219</cx:pt>
          <cx:pt idx="393">0.38812154696132595</cx:pt>
          <cx:pt idx="394">0.33645292809488508</cx:pt>
          <cx:pt idx="395">0.36209439528023596</cx:pt>
          <cx:pt idx="396">0.33732596232596235</cx:pt>
          <cx:pt idx="397">0.35491391678622664</cx:pt>
          <cx:pt idx="398">0.32240740740740742</cx:pt>
          <cx:pt idx="399">0.36357958600999291</cx:pt>
          <cx:pt idx="400">0.31687561055030938</cx:pt>
          <cx:pt idx="401">0.34648246782068354</cx:pt>
          <cx:pt idx="402">0.32590233545647557</cx:pt>
          <cx:pt idx="403">0.33911272567151035</cx:pt>
          <cx:pt idx="404">0.32426813040585495</cx:pt>
          <cx:pt idx="405">0.34052230046948356</cx:pt>
          <cx:pt idx="406">0.31187092954410894</cx:pt>
          <cx:pt idx="407">0.3322619047619047</cx:pt>
          <cx:pt idx="408">0.30159155937052928</cx:pt>
          <cx:pt idx="409">0.32295783926218707</cx:pt>
          <cx:pt idx="410">0.28364779874213841</cx:pt>
          <cx:pt idx="411">0.30574216250799746</cx:pt>
          <cx:pt idx="412">0.28582317073170732</cx:pt>
          <cx:pt idx="413">0.32428010471204188</cx:pt>
          <cx:pt idx="414">0.31864754098360659</cx:pt>
          <cx:pt idx="415">0.32572169598556611</cx:pt>
          <cx:pt idx="416">0.30419075144508673</cx:pt>
          <cx:pt idx="417">0.31997126436781609</cx:pt>
          <cx:pt idx="418">0.29579972114331243</cx:pt>
          <cx:pt idx="419">0.32610750945434902</cx:pt>
          <cx:pt idx="420">0.29648488830486203</cx:pt>
          <cx:pt idx="421">0.3464064914992272</cx:pt>
          <cx:pt idx="422">0.30255775577557753</cx:pt>
          <cx:pt idx="423">0.30661343161343163</cx:pt>
          <cx:pt idx="424">0.28171247357293872</cx:pt>
          <cx:pt idx="425">0.33766073194856583</cx:pt>
          <cx:pt idx="426">0.28965643274853803</cx:pt>
          <cx:pt idx="427">0.34156833824975419</cx:pt>
          <cx:pt idx="428">0.26952580195258019</cx:pt>
          <cx:pt idx="429">0.30130597014925375</cx:pt>
          <cx:pt idx="430">0.28204729309271936</cx:pt>
          <cx:pt idx="431">0.37147435897435893</cx:pt>
          <cx:pt idx="432">0.37863901018922852</cx:pt>
          <cx:pt idx="433">0.34778056951423786</cx:pt>
          <cx:pt idx="434">0.32086233565351896</cx:pt>
          <cx:pt idx="435">0.39058073654390935</cx:pt>
          <cx:pt idx="436">0.34580078124999997</cx:pt>
          <cx:pt idx="437">0.36611611611611611</cx:pt>
          <cx:pt idx="438">0.35089974293059129</cx:pt>
          <cx:pt idx="439">0.35372069317023447</cx:pt>
          <cx:pt idx="440">0.35265567765567768</cx:pt>
          <cx:pt idx="441">0.36300959232613911</cx:pt>
          <cx:pt idx="442">0.32777682550565646</cx:pt>
          <cx:pt idx="443">0.33446822308690011</cx:pt>
          <cx:pt idx="444">0.31583247334021325</cx:pt>
          <cx:pt idx="445">0.3128059635068981</cx:pt>
          <cx:pt idx="446">0.30538348082595868</cx:pt>
          <cx:pt idx="447">0.33667781493868448</cx:pt>
          <cx:pt idx="448">0.30484218077474889</cx:pt>
          <cx:pt idx="449">0.33561946902654866</cx:pt>
          <cx:pt idx="450">0.30140364188163882</cx:pt>
          <cx:pt idx="451">0.29566538707613566</cx:pt>
          <cx:pt idx="452">0.27818035426731075</cx:pt>
          <cx:pt idx="453">0.31522435897435896</cx:pt>
          <cx:pt idx="454">0.29298891827225793</cx:pt>
          <cx:pt idx="455">0.35015723270440252</cx:pt>
          <cx:pt idx="456">0.3098049281314168</cx:pt>
          <cx:pt idx="457">0.31668814432989689</cx:pt>
          <cx:pt idx="458">0.29059829059829057</cx:pt>
          <cx:pt idx="459">0.3125</cx:pt>
          <cx:pt idx="460">0.29639852786540488</cx:pt>
          <cx:pt idx="461">0.3282035175879397</cx:pt>
          <cx:pt idx="462">0.30698924731182797</cx:pt>
          <cx:pt idx="463">0.32326517967781909</cx:pt>
          <cx:pt idx="464">0.28537735849056606</cx:pt>
          <cx:pt idx="465">0.31442080378250592</cx:pt>
          <cx:pt idx="466">0.29286307256568023</cx:pt>
          <cx:pt idx="467">0.32814426633785448</cx:pt>
          <cx:pt idx="468">0.31413190912173616</cx:pt>
          <cx:pt idx="469">0.32580808080808082</cx:pt>
          <cx:pt idx="470">0.31637507673419274</cx:pt>
          <cx:pt idx="471">0.3101421188630491</cx:pt>
          <cx:pt idx="472">0.29759279676589495</cx:pt>
          <cx:pt idx="473">0.38613231552162852</cx:pt>
          <cx:pt idx="474">0.39794685990338163</cx:pt>
          <cx:pt idx="475">0.39318419675562533</cx:pt>
          <cx:pt idx="476">0.33552631578947367</cx:pt>
          <cx:pt idx="477">0.430623973727422</cx:pt>
          <cx:pt idx="478">0.36724661952611337</cx:pt>
          <cx:pt idx="479">0.38042328042328039</cx:pt>
          <cx:pt idx="480">0.36742424242424243</cx:pt>
          <cx:pt idx="481">0.36123971193415633</cx:pt>
          <cx:pt idx="482">0.33483213429256592</cx:pt>
          <cx:pt idx="483">0.40221774193548387</cx:pt>
          <cx:pt idx="484">0.33718722073279717</cx:pt>
          <cx:pt idx="485">0.3313439434129089</cx:pt>
          <cx:pt idx="486">0.33039529914529914</cx:pt>
          <cx:pt idx="487">0.34218687474989995</cx:pt>
          <cx:pt idx="488">0.32615480649188516</cx:pt>
          <cx:pt idx="489">0.33373142250530785</cx:pt>
          <cx:pt idx="490">0.3151538178133923</cx:pt>
          <cx:pt idx="491">0.33720043572984748</cx:pt>
          <cx:pt idx="492">0.28039581114660989</cx:pt>
          <cx:pt idx="493">0.32792542233209721</cx:pt>
          <cx:pt idx="494">0.27780373831775695</cx:pt>
          <cx:pt idx="495">0.28957286432160806</cx:pt>
          <cx:pt idx="496">0.28250676720804335</cx:pt>
          <cx:pt idx="497">0.36007462686567165</cx:pt>
          <cx:pt idx="498">0.32249914354230907</cx:pt>
          <cx:pt idx="499">0.33349588209796277</cx:pt>
          <cx:pt idx="500">0.27707945375543142</cx:pt>
          <cx:pt idx="501">0.31975505857295</cx:pt>
          <cx:pt idx="502">0.30250186011904762</cx:pt>
          <cx:pt idx="503">0.34539473684210525</cx:pt>
          <cx:pt idx="504">0.28305785123966937</cx:pt>
          <cx:pt idx="505">0.34285268414481901</cx:pt>
          <cx:pt idx="506">0.28597122302158273</cx:pt>
          <cx:pt idx="507">0.31044796883695053</cx:pt>
          <cx:pt idx="508">0.28307779670641681</cx:pt>
          <cx:pt idx="509">0.32444657300979141</cx:pt>
          <cx:pt idx="510">0.31916583082581079</cx:pt>
          <cx:pt idx="511">0.33438628158844763</cx:pt>
          <cx:pt idx="512">0.30262733720180529</cx:pt>
          <cx:pt idx="513">0.31121575342465757</cx:pt>
          <cx:pt idx="514">0.29002086230876223</cx:pt>
          <cx:pt idx="515">0.37157320872274141</cx:pt>
          <cx:pt idx="516">0.37633624878522842</cx:pt>
          <cx:pt idx="517">0.37275154581225411</cx:pt>
          <cx:pt idx="518">0.34783496732026142</cx:pt>
          <cx:pt idx="519">0.39485226223453368</cx:pt>
          <cx:pt idx="520">0.35344714809000521</cx:pt>
          <cx:pt idx="521">0.37760824204486176</cx:pt>
          <cx:pt idx="522">0.36647236614853196</cx:pt>
          <cx:pt idx="523">0.36661585365853661</cx:pt>
          <cx:pt idx="524">0.30481520966595593</cx:pt>
          <cx:pt idx="525">0.36104740061162077</cx:pt>
          <cx:pt idx="526">0.33064747788119037</cx:pt>
          <cx:pt idx="527">0.35508658008658006</cx:pt>
          <cx:pt idx="528">0.33393719806763283</cx:pt>
          <cx:pt idx="529">0.32006633499170811</cx:pt>
          <cx:pt idx="530">0.28856877323420072</cx:pt>
          <cx:pt idx="531">0.32991564863292611</cx:pt>
          <cx:pt idx="532">0.30403051712295165</cx:pt>
          <cx:pt idx="533">0.33283399911229472</cx:pt>
          <cx:pt idx="534">0.3279391777098199</cx:pt>
          <cx:pt idx="535">0.33286044556536365</cx:pt>
          <cx:pt idx="536">0.29645421903052066</cx:pt>
          <cx:pt idx="537">0.32359038142620233</cx:pt>
          <cx:pt idx="538">0.30057636887608069</cx:pt>
          <cx:pt idx="539">0.32928015564202334</cx:pt>
          <cx:pt idx="540">0.27817622950819676</cx:pt>
          <cx:pt idx="541">0.3130591209646052</cx:pt>
          <cx:pt idx="542">0.25642857142857145</cx:pt>
          <cx:pt idx="543">0.29831022530329288</cx:pt>
          <cx:pt idx="544">0.2787742348194075</cx:pt>
          <cx:pt idx="545">0.34139964396973743</cx:pt>
          <cx:pt idx="546">0.29314544189283231</cx:pt>
          <cx:pt idx="547">0.31505043558000917</cx:pt>
          <cx:pt idx="548">0.30519372077488305</cx:pt>
          <cx:pt idx="549">0.32759812050856829</cx:pt>
          <cx:pt idx="550">0.29159495123350543</cx:pt>
          <cx:pt idx="551">0.33253205128205127</cx:pt>
          <cx:pt idx="552">0.30226971504307493</cx:pt>
          <cx:pt idx="553">0.32508200082000821</cx:pt>
          <cx:pt idx="554">0.3170222634508349</cx:pt>
          <cx:pt idx="555">0.32250656167979003</cx:pt>
          <cx:pt idx="556">0.29290667768898687</cx:pt>
          <cx:pt idx="557">0.36057984213721922</cx:pt>
          <cx:pt idx="558">0.38174105067410508</cx:pt>
          <cx:pt idx="559">0.362719298245614</cx:pt>
          <cx:pt idx="560">0.32084286803966444</cx:pt>
          <cx:pt idx="561">0.39834267040149396</cx:pt>
          <cx:pt idx="562">0.34067700453857791</cx:pt>
          <cx:pt idx="563">0.35824958123953099</cx:pt>
          <cx:pt idx="564">0.38210164225477139</cx:pt>
          <cx:pt idx="565">0.33703848153926158</cx:pt>
          <cx:pt idx="566">0.33022949586155004</cx:pt>
          <cx:pt idx="567">0.37147058823529416</cx:pt>
          <cx:pt idx="568">0.32238849765258221</cx:pt>
          <cx:pt idx="569">0.35345581802274711</cx:pt>
          <cx:pt idx="570">0.34258776503302046</cx:pt>
          <cx:pt idx="571">0.32786488579171508</cx:pt>
          <cx:pt idx="572">0.3075626204238921</cx:pt>
          <cx:pt idx="573">0.33843537414965985</cx:pt>
          <cx:pt idx="574">0.30890886605783863</cx:pt>
          <cx:pt idx="575">0.32297237076648838</cx:pt>
          <cx:pt idx="576">0.31666666666666665</cx:pt>
          <cx:pt idx="577">0.31862443624436249</cx:pt>
          <cx:pt idx="578">0.30777680140597541</cx:pt>
          <cx:pt idx="579">0.3313287514318442</cx:pt>
          <cx:pt idx="580">0.29042990006925895</cx:pt>
          <cx:pt idx="581">0.36000611995104043</cx:pt>
          <cx:pt idx="582">0.31362725450901802</cx:pt>
          <cx:pt idx="583">0.318958818958819</cx:pt>
          <cx:pt idx="584">0.32865497076023392</cx:pt>
          <cx:pt idx="585">0.32691828599900347</cx:pt>
          <cx:pt idx="586">0.30474079126875853</cx:pt>
          <cx:pt idx="587">0.34561403508771932</cx:pt>
          <cx:pt idx="588">0.30768895855102751</cx:pt>
          <cx:pt idx="589">0.32389937106918237</cx:pt>
          <cx:pt idx="590">0.30570023148148145</cx:pt>
          <cx:pt idx="591">0.33120340788072422</cx:pt>
          <cx:pt idx="592">0.29545996755415599</cx:pt>
          <cx:pt idx="593">0.34222621902478018</cx:pt>
          <cx:pt idx="594">0.3131203970541146</cx:pt>
          <cx:pt idx="595">0.32086728754365546</cx:pt>
          <cx:pt idx="596">0.31257110352673489</cx:pt>
          <cx:pt idx="597">0.3135202738283307</cx:pt>
          <cx:pt idx="598">0.29897463572584998</cx:pt>
          <cx:pt idx="599">0.38550420168067223</cx:pt>
          <cx:pt idx="600">0.40103440260344031</cx:pt>
          <cx:pt idx="601">0.36760752688172049</cx:pt>
          <cx:pt idx="602">0.33988230827638571</cx:pt>
          <cx:pt idx="603">0.39300554016620498</cx:pt>
          <cx:pt idx="604">0.3540550879877582</cx:pt>
          <cx:pt idx="605">0.35793650793650794</cx:pt>
          <cx:pt idx="606">0.3503458277554663</cx:pt>
          <cx:pt idx="607">0.36088205897051473</cx:pt>
          <cx:pt idx="608">0.29404761904761906</cx:pt>
          <cx:pt idx="609">0.37480529595015577</cx:pt>
          <cx:pt idx="610">0.32381034088309307</cx:pt>
          <cx:pt idx="611">0.34005717916137229</cx:pt>
          <cx:pt idx="612">0.33595334685598377</cx:pt>
          <cx:pt idx="613">0.32934782608695656</cx:pt>
          <cx:pt idx="614">0.3200187969924812</cx:pt>
          <cx:pt idx="615">0.33910472972972971</cx:pt>
          <cx:pt idx="616">0.31716809933142315</cx:pt>
          <cx:pt idx="617">0.34314954051796154</cx:pt>
          <cx:pt idx="618">0.30681818181818182</cx:pt>
          <cx:pt idx="619">0.34478494623655914</cx:pt>
          <cx:pt idx="620">0.32045717592592593</cx:pt>
          <cx:pt idx="621">0.332911036036036</cx:pt>
          <cx:pt idx="622">0.31145204560697515</cx:pt>
          <cx:pt idx="623">0.35110513739545995</cx:pt>
          <cx:pt idx="624">0.3146675265118945</cx:pt>
          <cx:pt idx="625">0.32818237454100369</cx:pt>
          <cx:pt idx="626">0.33256457564575648</cx:pt>
          <cx:pt idx="627">0.33507462686567163</cx:pt>
          <cx:pt idx="628">0.30990671122250069</cx:pt>
          <cx:pt idx="629">0.33085808580858089</cx:pt>
          <cx:pt idx="630">0.30033529604187109</cx:pt>
          <cx:pt idx="631">0.33937198067632851</cx:pt>
          <cx:pt idx="632">0.30495378393991912</cx:pt>
          <cx:pt idx="633">0.33043887991383952</cx:pt>
          <cx:pt idx="634">0.3054142608376868</cx:pt>
          <cx:pt idx="635">0.34801488833746896</cx:pt>
          <cx:pt idx="636">0.32002042098649069</cx:pt>
          <cx:pt idx="637">0.34753258845437618</cx:pt>
          <cx:pt idx="638">0.31587523277467411</cx:pt>
          <cx:pt idx="639">0.3470993117010816</cx:pt>
          <cx:pt idx="640">0.31296976606705512</cx:pt>
          <cx:pt idx="641">0.40059055118110243</cx:pt>
          <cx:pt idx="642">0.3929436371642448</cx:pt>
          <cx:pt idx="643">0.37437437437437437</cx:pt>
          <cx:pt idx="644">0.37537119524870083</cx:pt>
          <cx:pt idx="645">0.41811774461028195</cx:pt>
          <cx:pt idx="646">0.36927302477793361</cx:pt>
          <cx:pt idx="647">0.37475490196078431</cx:pt>
          <cx:pt idx="648">0.36297780517879163</cx:pt>
          <cx:pt idx="649">0.36663179916317989</cx:pt>
          <cx:pt idx="650">0.32010869565217392</cx:pt>
          <cx:pt idx="651">0.37329584185412407</cx:pt>
          <cx:pt idx="652">0.33746839443742099</cx:pt>
          <cx:pt idx="653">0.34790388548057255</cx:pt>
          <cx:pt idx="654">0.3260942760942761</cx:pt>
          <cx:pt idx="655">0.3181859043509529</cx:pt>
          <cx:pt idx="656">0.3307151406343507</cx:pt>
          <cx:pt idx="657">0.36341807909604523</cx:pt>
          <cx:pt idx="658">0.31840980656770129</cx:pt>
          <cx:pt idx="659">0.35598503740648385</cx:pt>
          <cx:pt idx="660">0.320630081300813</cx:pt>
          <cx:pt idx="661">0.34805389221556887</cx:pt>
          <cx:pt idx="662">0.30470123022847101</cx:pt>
          <cx:pt idx="663">0.33560606060606063</cx:pt>
          <cx:pt idx="664">0.3035816210045662</cx:pt>
          <cx:pt idx="665">0.33599718536389228</cx:pt>
          <cx:pt idx="666">0.3088536739198991</cx:pt>
          <cx:pt idx="667">0.32141495041952711</cx:pt>
          <cx:pt idx="668">0.33743917274939172</cx:pt>
          <cx:pt idx="669">0.33560134784862622</cx:pt>
          <cx:pt idx="670">0.2988455306508237</cx:pt>
          <cx:pt idx="671">0.34216541978387371</cx:pt>
          <cx:pt idx="672">0.31723107569721115</cx:pt>
          <cx:pt idx="673">0.33091085271317827</cx:pt>
          <cx:pt idx="674">0.30577144502014969</cx:pt>
          <cx:pt idx="675">0.33811475409836061</cx:pt>
          <cx:pt idx="676">0.29659121713201408</cx:pt>
          <cx:pt idx="677">0.33133921074727118</cx:pt>
          <cx:pt idx="678">0.30455886921404163</cx:pt>
          <cx:pt idx="679">0.34995894909688013</cx:pt>
          <cx:pt idx="680">0.30124177139437464</cx:pt>
          <cx:pt idx="681">0.32885021097046413</cx:pt>
          <cx:pt idx="682">0.29276373529928035</cx:pt>
          <cx:pt idx="683">0.38359247135842883</cx:pt>
          <cx:pt idx="684">0.37532216494845355</cx:pt>
          <cx:pt idx="685">0.37005547515677761</cx:pt>
          <cx:pt idx="686">0.3582572298325723</cx:pt>
          <cx:pt idx="687">0.41835871404399316</cx:pt>
          <cx:pt idx="688">0.35882619533197374</cx:pt>
          <cx:pt idx="689">0.37627032520325204</cx:pt>
          <cx:pt idx="690">0.36243619945033373</cx:pt>
          <cx:pt idx="691">0.38634800550206327</cx:pt>
          <cx:pt idx="692">0.33960481099656359</cx:pt>
          <cx:pt idx="693">0.36343537414965987</cx:pt>
          <cx:pt idx="694">0.33187468290208016</cx:pt>
          <cx:pt idx="695">0.34038628472222221</cx:pt>
          <cx:pt idx="696">0.31593038821954483</cx:pt>
          <cx:pt idx="697">0.31774509803921569</cx:pt>
          <cx:pt idx="698">0.32461977186311786</cx:pt>
          <cx:pt idx="699">0.34903285638579756</cx:pt>
          <cx:pt idx="700">0.30896016715568597</cx:pt>
          <cx:pt idx="701">0.33700000000000002</cx:pt>
          <cx:pt idx="702">0.31293273986152326</cx:pt>
          <cx:pt idx="703">0.32457472660996362</cx:pt>
          <cx:pt idx="704">0.28457446808510634</cx:pt>
          <cx:pt idx="705">0.32406621392190149</cx:pt>
          <cx:pt idx="706">0.30623477609143712</cx:pt>
          <cx:pt idx="707">0.33363673139158573</cx:pt>
          <cx:pt idx="708">0.30331624728176454</cx:pt>
          <cx:pt idx="709">0.33830629586713012</cx:pt>
          <cx:pt idx="710">0.27952930728241565</cx:pt>
          <cx:pt idx="711">0.31991744066047467</cx:pt>
          <cx:pt idx="712">0.30534131205673759</cx:pt>
          <cx:pt idx="713">0.32582938388625599</cx:pt>
          <cx:pt idx="714">0.32809924167490934</cx:pt>
          <cx:pt idx="715">0.3226507584165742</cx:pt>
          <cx:pt idx="716">0.32024617996604415</cx:pt>
          <cx:pt idx="717">0.32948294829482949</cx:pt>
          <cx:pt idx="718">0.3001103305412951</cx:pt>
          <cx:pt idx="719">0.33737524950099801</cx:pt>
          <cx:pt idx="720">0.29686530105524517</cx:pt>
          <cx:pt idx="721">0.34353546910755151</cx:pt>
          <cx:pt idx="722">0.29410080183276061</cx:pt>
          <cx:pt idx="723">0.31694444444444442</cx:pt>
          <cx:pt idx="724">0.29142064770084097</cx:pt>
          <cx:pt idx="725">0.37590299277605776</cx:pt>
          <cx:pt idx="726">0.38237847222222221</cx:pt>
          <cx:pt idx="727">0.38265184122429458</cx:pt>
          <cx:pt idx="728">0.34820807237299933</cx:pt>
          <cx:pt idx="729">0.41666666666666669</cx:pt>
          <cx:pt idx="730">0.35764008250257823</cx:pt>
          <cx:pt idx="731">0.36307730923694781</cx:pt>
          <cx:pt idx="732">0.35591133004926107</cx:pt>
          <cx:pt idx="733">0.35050467749876912</cx:pt>
          <cx:pt idx="734">0.31564465408805031</cx:pt>
          <cx:pt idx="735">0.3487723214285714</cx:pt>
          <cx:pt idx="736">0.31992682394058541</cx:pt>
          <cx:pt idx="737">0.32313368055555558</cx:pt>
          <cx:pt idx="738">0.31682566404788631</cx:pt>
          <cx:pt idx="739">0.30352760736196316</cx:pt>
          <cx:pt idx="740">0.31521739130434784</cx:pt>
          <cx:pt idx="741">0.31167296786389415</cx:pt>
          <cx:pt idx="742">0.29626234477363844</cx:pt>
          <cx:pt idx="743">0.33067810457516339</cx:pt>
          <cx:pt idx="744">0.30794923179692718</cx:pt>
          <cx:pt idx="745">0.33022995522995519</cx:pt>
          <cx:pt idx="746">0.30429292929292928</cx:pt>
          <cx:pt idx="747">0.33395316804407721</cx:pt>
          <cx:pt idx="748">0.30268690509195084</cx:pt>
          <cx:pt idx="749">0.33700081499592499</cx:pt>
          <cx:pt idx="750">0.32060735807167778</cx:pt>
          <cx:pt idx="751">0.33283132530120485</cx:pt>
          <cx:pt idx="752">0.31522331154684097</cx:pt>
          <cx:pt idx="753">0.30695108984582664</cx:pt>
          <cx:pt idx="754">0.29860740345257158</cx:pt>
          <cx:pt idx="755">0.34682960345504515</cx:pt>
          <cx:pt idx="756">0.30708661417322836</cx:pt>
          <cx:pt idx="757">0.33230270906949355</cx:pt>
          <cx:pt idx="758">0.27536848072562359</cx:pt>
          <cx:pt idx="759">0.31987399770904928</cx:pt>
          <cx:pt idx="760">0.29166666666666669</cx:pt>
          <cx:pt idx="761">0.34470636889991729</cx:pt>
          <cx:pt idx="762">0.31009766855702581</cx:pt>
          <cx:pt idx="763">0.31775700934579443</cx:pt>
          <cx:pt idx="764">0.28368347338935573</cx:pt>
          <cx:pt idx="765">0.34115776081424937</cx:pt>
          <cx:pt idx="766">0.2999533457744602</cx:pt>
          <cx:pt idx="767">0.375</cx:pt>
          <cx:pt idx="768">0.38147138964577654</cx:pt>
          <cx:pt idx="769">0.38021591460456089</cx:pt>
          <cx:pt idx="770">0.32723152022315199</cx:pt>
          <cx:pt idx="771">0.39264159702878365</cx:pt>
          <cx:pt idx="772">0.35230994152046785</cx:pt>
          <cx:pt idx="773">0.34817864271457083</cx:pt>
          <cx:pt idx="774">0.34445137157107231</cx:pt>
          <cx:pt idx="775">0.3228584729981378</cx:pt>
          <cx:pt idx="776">0.30147058823529416</cx:pt>
          <cx:pt idx="777">0.34864513734224206</cx:pt>
          <cx:pt idx="778">0.30257575757575755</cx:pt>
          <cx:pt idx="779">0.32841435185185186</cx:pt>
          <cx:pt idx="780">0.31699346405228757</cx:pt>
          <cx:pt idx="781">0.32937189767086678</cx:pt>
          <cx:pt idx="782">0.27266606822262118</cx:pt>
          <cx:pt idx="783">0.32789206917113894</cx:pt>
          <cx:pt idx="784">0.29650092081031304</cx:pt>
          <cx:pt idx="785">0.33210180623973723</cx:pt>
          <cx:pt idx="786">0.3223856209150327</cx:pt>
          <cx:pt idx="787">0.33373590982286638</cx:pt>
          <cx:pt idx="788">0.29196428571428573</cx:pt>
          <cx:pt idx="789">0.33647403685092125</cx:pt>
          <cx:pt idx="790">0.30058338076266361</cx:pt>
          <cx:pt idx="791">0.33984698097601324</cx:pt>
          <cx:pt idx="792">0.3096012679346013</cx:pt>
          <cx:pt idx="793">0.32801624129930396</cx:pt>
          <cx:pt idx="794">0.32895127748068925</cx:pt>
          <cx:pt idx="795">0.31191314553990612</cx:pt>
          <cx:pt idx="796">0.29626293422025124</cx:pt>
          <cx:pt idx="797">0.32426697530864196</cx:pt>
          <cx:pt idx="798">0.28942339647723497</cx:pt>
          <cx:pt idx="799">0.35129051620648261</cx:pt>
          <cx:pt idx="800">0.27305414551607443</cx:pt>
          <cx:pt idx="801">0.2859436069235064</cx:pt>
          <cx:pt idx="802">0.28674345076784102</cx:pt>
          <cx:pt idx="803">0.31551896207584834</cx:pt>
          <cx:pt idx="804">0.31682692307692306</cx:pt>
          <cx:pt idx="805">0.32334474885844749</cx:pt>
          <cx:pt idx="806">0.29265202702702703</cx:pt>
          <cx:pt idx="807">0.29193079767564711</cx:pt>
          <cx:pt idx="808">0.28644467750393293</cx:pt>
          <cx:pt idx="809">0.36319108964036501</cx:pt>
          <cx:pt idx="810">0.3627294067434913</cx:pt>
          <cx:pt idx="811">0.36049107142857145</cx:pt>
          <cx:pt idx="812">0.3523206751054852</cx:pt>
          <cx:pt idx="813">0.38958333333333328</cx:pt>
          <cx:pt idx="814">0.34510309278350515</cx:pt>
          <cx:pt idx="815">0.36839810662680617</cx:pt>
          <cx:pt idx="816">0.36735941320293397</cx:pt>
          <cx:pt idx="817">0.35085354896675647</cx:pt>
          <cx:pt idx="818">0.27842514124293782</cx:pt>
          <cx:pt idx="819">0.3476315789473684</cx:pt>
          <cx:pt idx="820">0.31540744305421881</cx:pt>
          <cx:pt idx="821">0.34472253468316461</cx:pt>
          <cx:pt idx="822">0.32288569540799478</cx:pt>
          <cx:pt idx="823">0.31452219714070728</cx:pt>
          <cx:pt idx="824">0.33381410256410254</cx:pt>
          <cx:pt idx="825">0.35951803984921915</cx:pt>
          <cx:pt idx="826">0.30959773218142544</cx:pt>
          <cx:pt idx="827">0.35634171907756812</cx:pt>
          <cx:pt idx="828">0.3160878528385665</cx:pt>
          <cx:pt idx="829">0.33428510998307953</cx:pt>
          <cx:pt idx="830">0.30151657285803629</cx:pt>
          <cx:pt idx="831">0.34516460905349794</cx:pt>
          <cx:pt idx="832">0.30233865785366748</cx:pt>
          <cx:pt idx="833">0.33869336569579284</cx:pt>
          <cx:pt idx="834">0.29528985507246375</cx:pt>
          <cx:pt idx="835">0.32933145009416193</cx:pt>
          <cx:pt idx="836">0.32656555772994128</cx:pt>
          <cx:pt idx="837">0.3284457478005865</cx:pt>
          <cx:pt idx="838">0.30015432098765432</cx:pt>
          <cx:pt idx="839">0.30689845474613686</cx:pt>
          <cx:pt idx="840">0.29273609740046069</cx:pt>
          <cx:pt idx="841">0.32716226559510148</cx:pt>
          <cx:pt idx="842">0.25252293577981655</cx:pt>
          <cx:pt idx="843">0.33588689586447429</cx:pt>
          <cx:pt idx="844">0.28406932573599242</cx:pt>
          <cx:pt idx="845">0.3290987034713509</cx:pt>
          <cx:pt idx="846">0.29330831769856164</cx:pt>
          <cx:pt idx="847">0.32573260073260074</cx:pt>
          <cx:pt idx="848">0.28698501872659177</cx:pt>
          <cx:pt idx="849">0.32863849765258213</cx:pt>
          <cx:pt idx="850">0.28865411784259953</cx:pt>
          <cx:pt idx="851">0.37984496124031014</cx:pt>
          <cx:pt idx="852">0.36062091503267973</cx:pt>
          <cx:pt idx="853">0.36197916666666669</cx:pt>
          <cx:pt idx="854">0.30118570474281897</cx:pt>
          <cx:pt idx="855">0.39259474091260638</cx:pt>
          <cx:pt idx="856">0.34347236644744433</cx:pt>
          <cx:pt idx="857">0.36768547544409613</cx:pt>
          <cx:pt idx="858">0.35113592974417718</cx:pt>
          <cx:pt idx="859">0.34888059701492535</cx:pt>
          <cx:pt idx="860">0.28289473684210525</cx:pt>
          <cx:pt idx="861">0.37992063492063494</cx:pt>
          <cx:pt idx="862">0.31973001038421595</cx:pt>
          <cx:pt idx="863">0.32722355769230771</cx:pt>
          <cx:pt idx="864">0.32498321584424306</cx:pt>
          <cx:pt idx="865">0.33182730923694775</cx:pt>
          <cx:pt idx="866">0.31832048811817598</cx:pt>
          <cx:pt idx="867">0.34395424836601307</cx:pt>
          <cx:pt idx="868">0.30337351066777501</cx:pt>
          <cx:pt idx="869">0.32504306632213609</cx:pt>
          <cx:pt idx="870">0.3011326860841424</cx:pt>
          <cx:pt idx="871">0.31877637130801689</cx:pt>
          <cx:pt idx="872">0.28384353741496599</cx:pt>
          <cx:pt idx="873">0.33602819237147596</cx:pt>
          <cx:pt idx="874">0.29856973995271868</cx:pt>
          <cx:pt idx="875">0.33013654096228873</cx:pt>
          <cx:pt idx="876">0.31043046357615894</cx:pt>
          <cx:pt idx="877">0.32830897279740157</cx:pt>
          <cx:pt idx="878">0.28506752608962554</cx:pt>
          <cx:pt idx="879">0.32147696476964766</cx:pt>
          <cx:pt idx="880">0.29903475768162679</cx:pt>
          <cx:pt idx="881">0.34561347061347059</cx:pt>
          <cx:pt idx="882">0.30626223091976512</cx:pt>
          <cx:pt idx="883">0.35138724911452185</cx:pt>
          <cx:pt idx="884">0.26957831325301207</cx:pt>
          <cx:pt idx="885">0.32313965341488277</cx:pt>
          <cx:pt idx="886">0.29129677980852914</cx:pt>
          <cx:pt idx="887">0.33036086775135592</cx:pt>
          <cx:pt idx="888">0.30575868372943327</cx:pt>
          <cx:pt idx="889">0.33128262490678601</cx:pt>
          <cx:pt idx="890">0.30525889967637543</cx:pt>
          <cx:pt idx="891">0.33405797101449275</cx:pt>
          <cx:pt idx="892">0.30162158777861253</cx:pt>
          <cx:pt idx="893">0.40419407894736847</cx:pt>
          <cx:pt idx="894">0.37889503895038951</cx:pt>
          <cx:pt idx="895">0.37639311043566359</cx:pt>
          <cx:pt idx="896">0.33596799375487896</cx:pt>
          <cx:pt idx="897">0.39910640066500419</cx:pt>
          <cx:pt idx="898">0.35333682739343114</cx:pt>
          <cx:pt idx="899">0.34478281397544852</cx:pt>
          <cx:pt idx="900">0.33157407407407408</cx:pt>
          <cx:pt idx="901">0.34021356230735361</cx:pt>
          <cx:pt idx="902">0.31873776908023482</cx:pt>
          <cx:pt idx="903">0.35274431057563588</cx:pt>
          <cx:pt idx="904">0.30934561504509689</cx:pt>
          <cx:pt idx="905">0.32707570207570208</cx:pt>
          <cx:pt idx="906">0.31176561533704389</cx:pt>
          <cx:pt idx="907">0.33786701208981001</cx:pt>
          <cx:pt idx="908">0.33613989637305697</cx:pt>
          <cx:pt idx="909">0.34339959225280325</cx:pt>
          <cx:pt idx="910">0.30368669314796426</cx:pt>
          <cx:pt idx="911">0.33001474926253688</cx:pt>
          <cx:pt idx="912">0.28840018231540565</cx:pt>
          <cx:pt idx="913">0.33925986246833151</cx:pt>
          <cx:pt idx="914">0.30569172113289761</cx:pt>
          <cx:pt idx="915">0.33391472868217059</cx:pt>
          <cx:pt idx="916">0.29270146984287887</cx:pt>
          <cx:pt idx="917">0.33341995841995842</cx:pt>
          <cx:pt idx="918">0.29854943753700414</cx:pt>
          <cx:pt idx="919">0.31895811877789221</cx:pt>
          <cx:pt idx="920">0.30064534231200896</cx:pt>
          <cx:pt idx="921">0.31159691081215746</cx:pt>
          <cx:pt idx="922">0.28107101947308133</cx:pt>
          <cx:pt idx="923">0.32251773049645394</cx:pt>
          <cx:pt idx="924">0.28501461988304094</cx:pt>
          <cx:pt idx="925">0.31441744226128926</cx:pt>
          <cx:pt idx="926">0.28853276353276353</cx:pt>
          <cx:pt idx="927">0.31788956127080181</cx:pt>
          <cx:pt idx="928">0.28935185185185186</cx:pt>
          <cx:pt idx="929">0.33890374331550799</cx:pt>
          <cx:pt idx="930">0.29036796536796539</cx:pt>
          <cx:pt idx="931">0.34635974304068523</cx:pt>
          <cx:pt idx="932">0.2829861111111111</cx:pt>
          <cx:pt idx="933">0.33421735030645922</cx:pt>
          <cx:pt idx="934">0.28641105271540057</cx:pt>
          <cx:pt idx="935">0.38258636788048556</cx:pt>
          <cx:pt idx="936">0.34015508441303494</cx:pt>
          <cx:pt idx="937">0.36763674614305752</cx:pt>
          <cx:pt idx="938">0.32469199178644764</cx:pt>
          <cx:pt idx="939">0.35761019283746553</cx:pt>
          <cx:pt idx="940">0.32135117427678661</cx:pt>
          <cx:pt idx="941">0.37095572584078329</cx:pt>
          <cx:pt idx="942">0.336231884057971</cx:pt>
          <cx:pt idx="943">0.35815390749601272</cx:pt>
          <cx:pt idx="944">0.30740930869267624</cx:pt>
          <cx:pt idx="945">0.35191131498470951</cx:pt>
          <cx:pt idx="946">0.3099834528405957</cx:pt>
          <cx:pt idx="947">0.32892156862745098</cx:pt>
          <cx:pt idx="948">0.2982477006026007</cx:pt>
          <cx:pt idx="949">0.32467421124828533</cx:pt>
          <cx:pt idx="950">0.30910165484633573</cx:pt>
          <cx:pt idx="951">0.3294981799271971</cx:pt>
          <cx:pt idx="952">0.29907923635749284</cx:pt>
          <cx:pt idx="953">0.32538095238095233</cx:pt>
          <cx:pt idx="954">0.27671325518485124</cx:pt>
          <cx:pt idx="955">0.33266201217329039</cx:pt>
          <cx:pt idx="956">0.28487868284228768</cx:pt>
          <cx:pt idx="957">0.31000252908447146</cx:pt>
          <cx:pt idx="958">0.28040877367896311</cx:pt>
          <cx:pt idx="959">0.33877202445163612</cx:pt>
          <cx:pt idx="960">0.29159206207102356</cx:pt>
          <cx:pt idx="961">0.33158536585365855</cx:pt>
          <cx:pt idx="962">0.27185582822085891</cx:pt>
          <cx:pt idx="963">0.32093921275535625</cx:pt>
          <cx:pt idx="964">0.28871421867667763</cx:pt>
          <cx:pt idx="965">0.30896557780119427</cx:pt>
          <cx:pt idx="966">0.29452506596306066</cx:pt>
          <cx:pt idx="967">0.32351743238840014</cx:pt>
          <cx:pt idx="968">0.28025114155251141</cx:pt>
          <cx:pt idx="969">0.31534482758620691</cx:pt>
          <cx:pt idx="970">0.28154295374212385</cx:pt>
          <cx:pt idx="971">0.33056161395856054</cx:pt>
          <cx:pt idx="972">0.27886178861788619</cx:pt>
          <cx:pt idx="973">0.3413540638367884</cx:pt>
          <cx:pt idx="974">0.27120840152755049</cx:pt>
          <cx:pt idx="975">0.31309523809523809</cx:pt>
          <cx:pt idx="976">0.28378711931343509</cx:pt>
          <cx:pt idx="977">0.35468605724838415</cx:pt>
          <cx:pt idx="978">0.3228391781792419</cx:pt>
          <cx:pt idx="979">0.32565359477124184</cx:pt>
          <cx:pt idx="980">0.29555016181229776</cx:pt>
          <cx:pt idx="981">0.38168724279835392</cx:pt>
          <cx:pt idx="982">0.30852086939796119</cx:pt>
          <cx:pt idx="983">0.35158934707903777</cx:pt>
          <cx:pt idx="984">0.32116755793226381</cx:pt>
          <cx:pt idx="985">0.35356242118537201</cx:pt>
          <cx:pt idx="986">0.33163956639566394</cx:pt>
          <cx:pt idx="987">0.34440928270042193</cx:pt>
          <cx:pt idx="988">0.29640773158278627</cx:pt>
          <cx:pt idx="989">0.33057525610717103</cx:pt>
          <cx:pt idx="990">0.29019925857275253</cx:pt>
          <cx:pt idx="991">0.3282967032967033</cx:pt>
          <cx:pt idx="992">0.30580900243309006</cx:pt>
          <cx:pt idx="993">0.32096651445966518</cx:pt>
          <cx:pt idx="994">0.29659677150940256</cx:pt>
          <cx:pt idx="995">0.33096590909090912</cx:pt>
          <cx:pt idx="996">0.25991704374057317</cx:pt>
          <cx:pt idx="997">0.32650898609698203</cx:pt>
          <cx:pt idx="998">0.30292792792792794</cx:pt>
          <cx:pt idx="999">0.29842693707748308</cx:pt>
          <cx:pt idx="1000">0.27861243818623754</cx:pt>
          <cx:pt idx="1001">0.32099271402550089</cx:pt>
          <cx:pt idx="1002">0.28081986834230999</cx:pt>
          <cx:pt idx="1003">0.32422151450813874</cx:pt>
          <cx:pt idx="1004">0.27261904761904759</cx:pt>
          <cx:pt idx="1005">0.30111026033690663</cx:pt>
          <cx:pt idx="1006">0.27143933838507289</cx:pt>
          <cx:pt idx="1007">0.32142195031516496</cx:pt>
          <cx:pt idx="1008">0.28314814814814815</cx:pt>
          <cx:pt idx="1009">0.33835629544584772</cx:pt>
          <cx:pt idx="1010">0.27759381898454744</cx:pt>
          <cx:pt idx="1011">0.32195863746958636</cx:pt>
          <cx:pt idx="1012">0.27834302325581395</cx:pt>
          <cx:pt idx="1013">0.32895833333333335</cx:pt>
          <cx:pt idx="1014">0.29024716098864395</cx:pt>
          <cx:pt idx="1015">0.35580747812251395</cx:pt>
          <cx:pt idx="1016">0.31226053639846746</cx:pt>
          <cx:pt idx="1017">0.34033795493934138</cx:pt>
          <cx:pt idx="1018">0.30184578418523372</cx:pt>
          <cx:pt idx="1019">0.36382896764252692</cx:pt>
          <cx:pt idx="1020">0.33343908629441621</cx:pt>
          <cx:pt idx="1021">0.35593909809390978</cx:pt>
          <cx:pt idx="1022">0.32921245421245426</cx:pt>
          <cx:pt idx="1023">0.37045454545454548</cx:pt>
          <cx:pt idx="1024">0.32080073030777256</cx:pt>
          <cx:pt idx="1025">0.37391950297136684</cx:pt>
          <cx:pt idx="1026">0.31165824915824913</cx:pt>
          <cx:pt idx="1027">0.35480164489598454</cx:pt>
          <cx:pt idx="1028">0.2999811035525321</cx:pt>
          <cx:pt idx="1029">0.35034197264218858</cx:pt>
          <cx:pt idx="1030">0.30785315985130113</cx:pt>
          <cx:pt idx="1031">0.35333333333333333</cx:pt>
          <cx:pt idx="1032">0.3187367303609342</cx:pt>
          <cx:pt idx="1033">0.34139784946236557</cx:pt>
          <cx:pt idx="1034">0.33895502645502645</cx:pt>
          <cx:pt idx="1035">0.33897188049209143</cx:pt>
          <cx:pt idx="1036">0.3025982693546902</cx:pt>
          <cx:pt idx="1037">0.34093108788230742</cx:pt>
          <cx:pt idx="1038">0.28047024952015359</cx:pt>
          <cx:pt idx="1039">0.33954451345755693</cx:pt>
          <cx:pt idx="1040">0.27465397923875434</cx:pt>
          <cx:pt idx="1041">0.31705729166666663</cx:pt>
          <cx:pt idx="1042">0.27684386365558655</cx:pt>
          <cx:pt idx="1043">0.30883199079401608</cx:pt>
          <cx:pt idx="1044">0.27228491985606801</cx:pt>
          <cx:pt idx="1045">0.30750460405156532</cx:pt>
          <cx:pt idx="1046">0.29415641476274168</cx:pt>
          <cx:pt idx="1047">0.29440104166666664</cx:pt>
          <cx:pt idx="1048">0.27395595570208814</cx:pt>
          <cx:pt idx="1049">0.31898340248962659</cx:pt>
          <cx:pt idx="1050">0.28351299060254287</cx:pt>
          <cx:pt idx="1051">0.34050350541746333</cx:pt>
          <cx:pt idx="1052">0.26633563615428901</cx:pt>
          <cx:pt idx="1053">0.31398186889818691</cx:pt>
          <cx:pt idx="1054">0.27854882640390932</cx:pt>
          <cx:pt idx="1055">0.32989996609020006</cx:pt>
          <cx:pt idx="1056">0.28048696844993143</cx:pt>
          <cx:pt idx="1057">0.32225956566701142</cx:pt>
          <cx:pt idx="1058">0.29599385817978785</cx:pt>
          <cx:pt idx="1059">0.2902023429179979</cx:pt>
          <cx:pt idx="1060">0.27751967185668841</cx:pt>
          <cx:pt idx="1061">0.34544110959527052</cx:pt>
          <cx:pt idx="1062">0.30770536320434488</cx:pt>
          <cx:pt idx="1063">0.32839912280701755</cx:pt>
          <cx:pt idx="1064">0.27907338308457713</cx:pt>
          <cx:pt idx="1065">0.36947895100069017</cx:pt>
          <cx:pt idx="1066">0.29497041420118342</cx:pt>
          <cx:pt idx="1067">0.35443344974776875</cx:pt>
          <cx:pt idx="1068">0.32282608695652176</cx:pt>
          <cx:pt idx="1069">0.33703037569944044</cx:pt>
          <cx:pt idx="1070">0.32513123359580054</cx:pt>
          <cx:pt idx="1071">0.37701738050900063</cx:pt>
          <cx:pt idx="1072">0.30884348965646352</cx:pt>
          <cx:pt idx="1073">0.32729530661185335</cx:pt>
          <cx:pt idx="1074">0.29879156188879574</cx:pt>
          <cx:pt idx="1075">0.32055016181229773</cx:pt>
          <cx:pt idx="1076">0.31076965669988926</cx:pt>
          <cx:pt idx="1077">0.32954545454545453</cx:pt>
          <cx:pt idx="1078">0.29460297766749383</cx:pt>
          <cx:pt idx="1079">0.33310514786418405</cx:pt>
          <cx:pt idx="1080">0.2942885487528345</cx:pt>
          <cx:pt idx="1081">0.32466910484151862</cx:pt>
          <cx:pt idx="1082">0.25914293690675599</cx:pt>
          <cx:pt idx="1083">0.31985842026825639</cx:pt>
          <cx:pt idx="1084">0.27912366809296085</cx:pt>
          <cx:pt idx="1085">0.36206004140786752</cx:pt>
          <cx:pt idx="1086">0.3288633461047254</cx:pt>
          <cx:pt idx="1087">0.34228971962616828</cx:pt>
          <cx:pt idx="1088">0.34150326797385622</cx:pt>
          <cx:pt idx="1089">0.34206864564007422</cx:pt>
          <cx:pt idx="1090">0.30879428778018797</cx:pt>
          <cx:pt idx="1091">0.32293850454227813</cx:pt>
          <cx:pt idx="1092">0.28441445071179156</cx:pt>
          <cx:pt idx="1093">0.31977911646586349</cx:pt>
          <cx:pt idx="1094">0.29495787256450767</cx:pt>
          <cx:pt idx="1095">0.30858024691358027</cx:pt>
          <cx:pt idx="1096">0.27668029064486832</cx:pt>
          <cx:pt idx="1097">0.32544326241134758</cx:pt>
          <cx:pt idx="1098">0.2803182917002417</cx:pt>
          <cx:pt idx="1099">0.31907783417935703</cx:pt>
          <cx:pt idx="1100">0.2935698749320283</cx:pt>
          <cx:pt idx="1101">0.2994</cx:pt>
          <cx:pt idx="1102">0.27635929463629683</cx:pt>
          <cx:pt idx="1103">0.35125388371060806</cx:pt>
          <cx:pt idx="1104">0.32466159052453475</cx:pt>
          <cx:pt idx="1105">0.32552083333333331</cx:pt>
          <cx:pt idx="1106">0.33510981912144699</cx:pt>
          <cx:pt idx="1107">0.35420962199312717</cx:pt>
          <cx:pt idx="1108">0.30494367330516992</cx:pt>
          <cx:pt idx="1109">0.3662698412698413</cx:pt>
          <cx:pt idx="1110">0.31493152816682229</cx:pt>
          <cx:pt idx="1111">0.34731702692453542</cx:pt>
          <cx:pt idx="1112">0.33210059171597633</cx:pt>
          <cx:pt idx="1113">0.34513403263403264</cx:pt>
          <cx:pt idx="1114">0.29916711445459432</cx:pt>
          <cx:pt idx="1115">0.33248299319727892</cx:pt>
          <cx:pt idx="1116">0.29013249651324968</cx:pt>
          <cx:pt idx="1117">0.3276607900750898</cx:pt>
          <cx:pt idx="1118">0.29337606837606839</cx:pt>
          <cx:pt idx="1119">0.30951463790446837</cx:pt>
          <cx:pt idx="1120">0.28827206491140916</cx:pt>
          <cx:pt idx="1121">0.34043659043659041</cx:pt>
          <cx:pt idx="1122">0.28349420849420848</cx:pt>
          <cx:pt idx="1123">0.31043543543543545</cx:pt>
          <cx:pt idx="1124">0.31211656441717789</cx:pt>
          <cx:pt idx="1125">0.27068081991215226</cx:pt>
          <cx:pt idx="1126">0.27812977713412179</cx:pt>
          <cx:pt idx="1127">0.3262898845892736</cx:pt>
          <cx:pt idx="1128">0.27239542225730073</cx:pt>
          <cx:pt idx="1129">0.31777400581959259</cx:pt>
          <cx:pt idx="1130">0.28214285714285714</cx:pt>
          <cx:pt idx="1131">0.30603021297672112</cx:pt>
          <cx:pt idx="1132">0.2696328353489843</cx:pt>
          <cx:pt idx="1133">0.30291842475386782</cx:pt>
          <cx:pt idx="1134">0.27078345304602286</cx:pt>
          <cx:pt idx="1135">0.31079800068941749</cx:pt>
          <cx:pt idx="1136">0.28903785488958988</cx:pt>
          <cx:pt idx="1137">0.28449694405265635</cx:pt>
          <cx:pt idx="1138">0.26429348735978569</cx:pt>
          <cx:pt idx="1139">0.31448992852501623</cx:pt>
          <cx:pt idx="1140">0.26852201257861635</cx:pt>
          <cx:pt idx="1141">0.31091083246255663</cx:pt>
          <cx:pt idx="1142">0.31706842923794709</cx:pt>
          <cx:pt idx="1143">0.28509681881051174</cx:pt>
          <cx:pt idx="1144">0.2734119570294255</cx:pt>
          <cx:pt idx="1145">0.33507178106774343</cx:pt>
          <cx:pt idx="1146">0.30924092409240922</cx:pt>
          <cx:pt idx="1147">0.32579672695951767</cx:pt>
          <cx:pt idx="1148">0.30626640419947504</cx:pt>
          <cx:pt idx="1149">0.37399598393574296</cx:pt>
          <cx:pt idx="1150">0.30112240888102959</cx:pt>
          <cx:pt idx="1151">0.36482737361282369</cx:pt>
          <cx:pt idx="1152">0.32851957070707072</cx:pt>
          <cx:pt idx="1153">0.34708588957055214</cx:pt>
          <cx:pt idx="1154">0.29891304347826086</cx:pt>
          <cx:pt idx="1155">0.33558153477218222</cx:pt>
          <cx:pt idx="1156">0.29494167788245851</cx:pt>
          <cx:pt idx="1157">0.32249823819591261</cx:pt>
          <cx:pt idx="1158">0.29950900163666122</cx:pt>
          <cx:pt idx="1159">0.3054082288653166</cx:pt>
          <cx:pt idx="1160">0.30119825708060999</cx:pt>
          <cx:pt idx="1161">0.30323080591320933</cx:pt>
          <cx:pt idx="1162">0.28518127832473822</cx:pt>
          <cx:pt idx="1163">0.32908163265306123</cx:pt>
          <cx:pt idx="1164">0.28324782951854777</cx:pt>
          <cx:pt idx="1165">0.32064128256513025</cx:pt>
          <cx:pt idx="1166">0.28749999999999998</cx:pt>
          <cx:pt idx="1167">0.29995196926032658</cx:pt>
          <cx:pt idx="1168">0.2756379585326954</cx:pt>
          <cx:pt idx="1169">0.32135913750441852</cx:pt>
          <cx:pt idx="1170">0.29456465739309634</cx:pt>
          <cx:pt idx="1171">0.31870440849984144</cx:pt>
          <cx:pt idx="1172">0.27093238246170098</cx:pt>
          <cx:pt idx="1173">0.3385844748858447</cx:pt>
          <cx:pt idx="1174">0.27343993152816681</cx:pt>
          <cx:pt idx="1175">0.31929824561403508</cx:pt>
          <cx:pt idx="1176">0.28847381864623245</cx:pt>
          <cx:pt idx="1177">0.33534039820166989</cx:pt>
          <cx:pt idx="1178">0.27048238897396631</cx:pt>
          <cx:pt idx="1179">0.30407334211682041</cx:pt>
          <cx:pt idx="1180">0.27168139877490888</cx:pt>
          <cx:pt idx="1181">0.31358333333333333</cx:pt>
          <cx:pt idx="1182">0.26397261994473753</cx:pt>
          <cx:pt idx="1183">0.3181051108968177</cx:pt>
          <cx:pt idx="1184">0.29507080610021785</cx:pt>
          <cx:pt idx="1185">0.30022522522522527</cx:pt>
          <cx:pt idx="1186">0.27319933962988557</cx:pt>
          <cx:pt idx="1187">0.34056563039723664</cx:pt>
          <cx:pt idx="1188">0.3065589353612167</cx:pt>
          <cx:pt idx="1189">0.33175830469644907</cx:pt>
          <cx:pt idx="1190">0.3046192259675406</cx:pt>
          <cx:pt idx="1191">0.36217948717948723</cx:pt>
          <cx:pt idx="1192">0.30101660138033948</cx:pt>
          <cx:pt idx="1193">0.34162717219589261</cx:pt>
          <cx:pt idx="1194">0.28649870801033595</cx:pt>
          <cx:pt idx="1195">0.32321714743589747</cx:pt>
          <cx:pt idx="1196">0.29995479204339959</cx:pt>
          <cx:pt idx="1197">0.32954545454545459</cx:pt>
          <cx:pt idx="1198">0.28901006711409394</cx:pt>
          <cx:pt idx="1199">0.30859375</cx:pt>
          <cx:pt idx="1200">0.2807446808510638</cx:pt>
          <cx:pt idx="1201">0.31774675096592908</cx:pt>
          <cx:pt idx="1202">0.30030755711775048</cx:pt>
          <cx:pt idx="1203">0.28976117886178865</cx:pt>
          <cx:pt idx="1204">0.28436971235194586</cx:pt>
          <cx:pt idx="1205">0.32094127806563039</cx:pt>
          <cx:pt idx="1206">0.27295918367346939</cx:pt>
          <cx:pt idx="1207">0.30606893106893107</cx:pt>
          <cx:pt idx="1208">0.29828727691421991</cx:pt>
          <cx:pt idx="1209">0.28957680250783702</cx:pt>
          <cx:pt idx="1210">0.27231585518102375</cx:pt>
          <cx:pt idx="1211">0.30817230273752011</cx:pt>
          <cx:pt idx="1212">0.27525062656641602</cx:pt>
          <cx:pt idx="1213">0.30997902549209427</cx:pt>
          <cx:pt idx="1214">0.27286511402231928</cx:pt>
          <cx:pt idx="1215">0.28226730857404858</cx:pt>
          <cx:pt idx="1216">0.27458199110292986</cx:pt>
          <cx:pt idx="1217">0.3149772579597141</cx:pt>
          <cx:pt idx="1218">0.2722982975573649</cx:pt>
          <cx:pt idx="1219">0.30485382904353353</cx:pt>
          <cx:pt idx="1220">0.28189149560117299</cx:pt>
          <cx:pt idx="1221">0.29352626685262667</cx:pt>
          <cx:pt idx="1222">0.27059320731519904</cx:pt>
          <cx:pt idx="1223">0.31391102257636122</cx:pt>
          <cx:pt idx="1224">0.27190787785476006</cx:pt>
          <cx:pt idx="1225">0.30563271604938269</cx:pt>
          <cx:pt idx="1226">0.27191641182466869</cx:pt>
          <cx:pt idx="1227">0.29214559386973177</cx:pt>
          <cx:pt idx="1228">0.26862554360265506</cx:pt>
          <cx:pt idx="1229">0.34707903780068722</cx:pt>
          <cx:pt idx="1230">0.31925511197663098</cx:pt>
          <cx:pt idx="1231">0.30262638230647709</cx:pt>
          <cx:pt idx="1232">0.31383792048929665</cx:pt>
          <cx:pt idx="1233">0.32656555772994128</cx:pt>
          <cx:pt idx="1234">0.2966804486265564</cx:pt>
          <cx:pt idx="1235">0.34735023041474655</cx:pt>
          <cx:pt idx="1236">0.30413625304136255</cx:pt>
          <cx:pt idx="1237">0.33134016704631741</cx:pt>
          <cx:pt idx="1238">0.29808814944541739</cx:pt>
          <cx:pt idx="1239">0.37075551782682514</cx:pt>
          <cx:pt idx="1240">0.29966142420270858</cx:pt>
          <cx:pt idx="1241">0.32318481848184816</cx:pt>
          <cx:pt idx="1242">0.29595879556259902</cx:pt>
          <cx:pt idx="1243">0.31579365079365079</cx:pt>
          <cx:pt idx="1244">0.30980138169257337</cx:pt>
          <cx:pt idx="1245">0.31457456755493218</cx:pt>
          <cx:pt idx="1246">0.28377947737412362</cx:pt>
          <cx:pt idx="1247">0.31428923988153995</cx:pt>
          <cx:pt idx="1248">0.28236434108527131</cx:pt>
          <cx:pt idx="1249">0.30926294820717132</cx:pt>
          <cx:pt idx="1250">0.28218799368088465</cx:pt>
          <cx:pt idx="1251">0.29154554263565891</cx:pt>
          <cx:pt idx="1252">0.26589618815896188</cx:pt>
          <cx:pt idx="1253">0.31752305665349145</cx:pt>
          <cx:pt idx="1254">0.28413731495661054</cx:pt>
          <cx:pt idx="1255">0.33484777881329603</cx:pt>
          <cx:pt idx="1256">0.28907952069716775</cx:pt>
          <cx:pt idx="1257">0.27511111111111108</cx:pt>
          <cx:pt idx="1258">0.27603221415607987</cx:pt>
          <cx:pt idx="1259">0.34197566628041715</cx:pt>
          <cx:pt idx="1260">0.30015831894070238</cx:pt>
          <cx:pt idx="1261">0.33155926352128884</cx:pt>
          <cx:pt idx="1262">0.31903190319031904</cx:pt>
          <cx:pt idx="1263">0.32675438596491235</cx:pt>
          <cx:pt idx="1264">0.29566787784410414</cx:pt>
          <cx:pt idx="1265">0.31997799119647857</cx:pt>
          <cx:pt idx="1266">0.28187967760506621</cx:pt>
          <cx:pt idx="1267">0.33268083519761371</cx:pt>
          <cx:pt idx="1268">0.29830917874396135</cx:pt>
          <cx:pt idx="1269">0.31103988603988603</cx:pt>
          <cx:pt idx="1270">0.27579160213388404</cx:pt>
          <cx:pt idx="1271">0.3683558558558559</cx:pt>
          <cx:pt idx="1272">0.30322687957418493</cx:pt>
          <cx:pt idx="1273">0.33156862745098042</cx:pt>
          <cx:pt idx="1274">0.30544993662864384</cx:pt>
          <cx:pt idx="1275">0.3758350033400133</cx:pt>
          <cx:pt idx="1276">0.3013565891472868</cx:pt>
          <cx:pt idx="1277">0.36841610233258093</cx:pt>
          <cx:pt idx="1278">0.31249999999999994</cx:pt>
          <cx:pt idx="1279">0.3290554414784394</cx:pt>
          <cx:pt idx="1280">0.32054159186116099</cx:pt>
          <cx:pt idx="1281">0.33108465608465604</cx:pt>
          <cx:pt idx="1282">0.29915429042904285</cx:pt>
          <cx:pt idx="1283">0.30822706340772227</cx:pt>
          <cx:pt idx="1284">0.27132653061224493</cx:pt>
          <cx:pt idx="1285">0.28653198653198653</cx:pt>
          <cx:pt idx="1286">0.30166147455867082</cx:pt>
          <cx:pt idx="1287">0.27935745937961598</cx:pt>
          <cx:pt idx="1288">0.28505129457743039</cx:pt>
          <cx:pt idx="1289">0.31837390128465176</cx:pt>
          <cx:pt idx="1290">0.26835619918699188</cx:pt>
          <cx:pt idx="1291">0.31035902503293811</cx:pt>
          <cx:pt idx="1292">0.27999725425590333</cx:pt>
          <cx:pt idx="1293">0.28537296037296034</cx:pt>
          <cx:pt idx="1294">0.26842782515172464</cx:pt>
          <cx:pt idx="1295">0.30571799870045485</cx:pt>
          <cx:pt idx="1296">0.26139817629179329</cx:pt>
          <cx:pt idx="1297">0.30899638336347196</cx:pt>
          <cx:pt idx="1298">0.26178075396825395</cx:pt>
          <cx:pt idx="1299">0.27517248814144024</cx:pt>
          <cx:pt idx="1300">0.27097166888003538</cx:pt>
          <cx:pt idx="1301">0.30943152454780359</cx:pt>
          <cx:pt idx="1302">0.27403474903474906</cx:pt>
          <cx:pt idx="1303">0.31145833333333334</cx:pt>
          <cx:pt idx="1304">0.30289968652037619</cx:pt>
          <cx:pt idx="1305">0.28589324618736384</cx:pt>
          <cx:pt idx="1306">0.27222478120681715</cx:pt>
          <cx:pt idx="1307">0.28211046323291222</cx:pt>
          <cx:pt idx="1308">0.24402956785443519</cx:pt>
          <cx:pt idx="1309">0.32123161764705882</cx:pt>
          <cx:pt idx="1310">0.29462448559670779</cx:pt>
          <cx:pt idx="1311">0.28643747218513571</cx:pt>
          <cx:pt idx="1312">0.26634223210975161</cx:pt>
          <cx:pt idx="1313">0.35241730279898215</cx:pt>
          <cx:pt idx="1314">0.30186392510865934</cx:pt>
          <cx:pt idx="1315">0.34059905100830368</cx:pt>
          <cx:pt idx="1316">0.33886292834890963</cx:pt>
          <cx:pt idx="1317">0.31390056022408969</cx:pt>
          <cx:pt idx="1318">0.29307949514928883</cx:pt>
          <cx:pt idx="1319">0.35390875745071065</cx:pt>
          <cx:pt idx="1320">0.33075818980074301</cx:pt>
          <cx:pt idx="1321">0.35136511817440913</cx:pt>
          <cx:pt idx="1322">0.30249529190207153</cx:pt>
          <cx:pt idx="1323">0.32686154741128565</cx:pt>
          <cx:pt idx="1324">0.30188912906421683</cx:pt>
          <cx:pt idx="1325">0.33636865342163352</cx:pt>
          <cx:pt idx="1326">0.27707407407407408</cx:pt>
          <cx:pt idx="1327">0.32476925807596735</cx:pt>
          <cx:pt idx="1328">0.30544721788871554</cx:pt>
          <cx:pt idx="1329">0.29449632144878324</cx:pt>
          <cx:pt idx="1330">0.28031358149742552</cx:pt>
          <cx:pt idx="1331">0.31884057971014496</cx:pt>
          <cx:pt idx="1332">0.2620561738208797</cx:pt>
          <cx:pt idx="1333">0.31060960399126913</cx:pt>
          <cx:pt idx="1334">0.29179179179179177</cx:pt>
          <cx:pt idx="1335">0.27986015589179275</cx:pt>
          <cx:pt idx="1336">0.26901878590281014</cx:pt>
          <cx:pt idx="1337">0.3265020773410035</cx:pt>
          <cx:pt idx="1338">0.25891946992864423</cx:pt>
          <cx:pt idx="1339">0.31008687258687256</cx:pt>
          <cx:pt idx="1340">0.28075117370892017</cx:pt>
          <cx:pt idx="1341">0.29289709172259509</cx:pt>
          <cx:pt idx="1342">0.2650850611376927</cx:pt>
          <cx:pt idx="1343">0.3101025132275132</cx:pt>
          <cx:pt idx="1344">0.27197767745171808</cx:pt>
          <cx:pt idx="1345">0.31581216682345564</cx:pt>
          <cx:pt idx="1346">0.28884180790960456</cx:pt>
          <cx:pt idx="1347">0.2689982728842833</cx:pt>
          <cx:pt idx="1348">0.26168390675361669</cx:pt>
          <cx:pt idx="1349">0.31617647058823528</cx:pt>
          <cx:pt idx="1350">0.25054613209971732</cx:pt>
          <cx:pt idx="1351">0.30803303303303303</cx:pt>
          <cx:pt idx="1352">0.30131431767337813</cx:pt>
          <cx:pt idx="1353">0.2851174345076784</cx:pt>
          <cx:pt idx="1354">0.27080049538392253</cx:pt>
          <cx:pt idx="1355">0.32299344799344798</cx:pt>
          <cx:pt idx="1356">0.29815175097276264</cx:pt>
          <cx:pt idx="1357">0.32427536231884058</cx:pt>
          <cx:pt idx="1358">0.33106060606060606</cx:pt>
          <cx:pt idx="1359">0.35184246112237993</cx:pt>
          <cx:pt idx="1360">0.29446074322436439</cx:pt>
          <cx:pt idx="1361">0.35615530303030307</cx:pt>
          <cx:pt idx="1362">0.3128608325736858</cx:pt>
          <cx:pt idx="1363">0.33491197856869503</cx:pt>
          <cx:pt idx="1364">0.31777968036529686</cx:pt>
          <cx:pt idx="1365">0.3125</cx:pt>
          <cx:pt idx="1366">0.30023625429553263</cx:pt>
          <cx:pt idx="1367">0.30486040177051416</cx:pt>
          <cx:pt idx="1368">0.27606190106190104</cx:pt>
          <cx:pt idx="1369">0.3126142595978062</cx:pt>
          <cx:pt idx="1370">0.31017060367454069</cx:pt>
          <cx:pt idx="1371">0.3037024300779459</cx:pt>
          <cx:pt idx="1372">0.27502635343724119</cx:pt>
          <cx:pt idx="1373">0.32103257103257099</cx:pt>
          <cx:pt idx="1374">0.27240655987795576</cx:pt>
          <cx:pt idx="1375">0.31552132701421798</cx:pt>
          <cx:pt idx="1376">0.27720820189274448</cx:pt>
          <cx:pt idx="1377">0.28779599271402551</cx:pt>
          <cx:pt idx="1378">0.26877731769036117</cx:pt>
          <cx:pt idx="1379">0.30857723577235774</cx:pt>
          <cx:pt idx="1380">0.24600798403193613</cx:pt>
          <cx:pt idx="1381">0.29786634460547501</cx:pt>
          <cx:pt idx="1382">0.27659441953163927</cx:pt>
          <cx:pt idx="1383">0.28088888888888891</cx:pt>
          <cx:pt idx="1384">0.25555303717135086</cx:pt>
          <cx:pt idx="1385">0.32476905311778287</cx:pt>
          <cx:pt idx="1386">0.26332599118942734</cx:pt>
          <cx:pt idx="1387">0.28128571428571431</cx:pt>
          <cx:pt idx="1388">0.2693327749860413</cx:pt>
          <cx:pt idx="1389">0.29408766564729871</cx:pt>
          <cx:pt idx="1390">0.2614740368509213</cx:pt>
          <cx:pt idx="1391">0.32371794871794873</cx:pt>
          <cx:pt idx="1392">0.2618797308662742</cx:pt>
          <cx:pt idx="1393">0.30776515151515149</cx:pt>
          <cx:pt idx="1394">0.28797468354430378</cx:pt>
          <cx:pt idx="1395">0.30674603174603177</cx:pt>
          <cx:pt idx="1396">0.2660101983457801</cx:pt>
          <cx:pt idx="1397">0.33541119860017499</cx:pt>
          <cx:pt idx="1398">0.29070048309178748</cx:pt>
          <cx:pt idx="1399">0.31264328289775328</cx:pt>
          <cx:pt idx="1400">0.33386075949367083</cx:pt>
          <cx:pt idx="1401">0.32868525896414341</cx:pt>
          <cx:pt idx="1402">0.28773076562646421</cx:pt>
          <cx:pt idx="1403">0.36660945842868042</cx:pt>
          <cx:pt idx="1404">0.3057884671962342</cx:pt>
          <cx:pt idx="1405">0.35250455373406192</cx:pt>
          <cx:pt idx="1406">0.31292359827479976</cx:pt>
          <cx:pt idx="1407">0.33095991561181437</cx:pt>
          <cx:pt idx="1408">0.29341736694677872</cx:pt>
          <cx:pt idx="1409">0.31153530377668309</cx:pt>
          <cx:pt idx="1410">0.27424125514403291</cx:pt>
          <cx:pt idx="1411">0.30211192436718515</cx:pt>
          <cx:pt idx="1412">0.30266776677667767</cx:pt>
          <cx:pt idx="1413">0.29339557399723371</cx:pt>
          <cx:pt idx="1414">0.27106636838180465</cx:pt>
          <cx:pt idx="1415">0.32810391363022945</cx:pt>
          <cx:pt idx="1416">0.26438381588715665</cx:pt>
          <cx:pt idx="1417">0.31561121613106491</cx:pt>
          <cx:pt idx="1418">0.28586839266450914</cx:pt>
          <cx:pt idx="1419">0.27156729900632343</cx:pt>
          <cx:pt idx="1420">0.26395147964548599</cx:pt>
          <cx:pt idx="1421">0.32442586963863562</cx:pt>
          <cx:pt idx="1422">0.27436143039591315</cx:pt>
          <cx:pt idx="1423">0.2897394387912427</cx:pt>
          <cx:pt idx="1424">0.28023882896764252</cx:pt>
          <cx:pt idx="1425">0.30013113972341443</cx:pt>
          <cx:pt idx="1426">0.26362962962962966</cx:pt>
          <cx:pt idx="1427">0.28974230254350736</cx:pt>
          <cx:pt idx="1428">0.2756053867062021</cx:pt>
          <cx:pt idx="1429">0.29390380313199105</cx:pt>
          <cx:pt idx="1430">0.27243589743589747</cx:pt>
          <cx:pt idx="1431">0.281781462585034</cx:pt>
          <cx:pt idx="1432">0.2603157121879589</cx:pt>
          <cx:pt idx="1433">0.33784235136940544</cx:pt>
          <cx:pt idx="1434">0.26205972434915775</cx:pt>
          <cx:pt idx="1435">0.31228112066220948</cx:pt>
          <cx:pt idx="1436">0.28670798898071626</cx:pt>
          <cx:pt idx="1437">0.28367579908675794</cx:pt>
          <cx:pt idx="1438">0.26792720139494336</cx:pt>
          <cx:pt idx="1439">0.3529285099052541</cx:pt>
          <cx:pt idx="1440">0.29448621553884707</cx:pt>
          <cx:pt idx="1441">0.32774621212121213</cx:pt>
          <cx:pt idx="1442">0.33071428571428574</cx:pt>
          <cx:pt idx="1443">0.31367370892018775</cx:pt>
          <cx:pt idx="1444">0.29509011396766499</cx:pt>
          <cx:pt idx="1445">0.35833333333333334</cx:pt>
          <cx:pt idx="1446">0.30931372549019609</cx:pt>
          <cx:pt idx="1447">0.33077651515151513</cx:pt>
          <cx:pt idx="1448">0.29814189189189189</cx:pt>
          <cx:pt idx="1449">0.32631874298540969</cx:pt>
          <cx:pt idx="1450">0.29017218152732172</cx:pt>
          <cx:pt idx="1451">0.32652889784946237</cx:pt>
          <cx:pt idx="1452">0.26562072737216297</cx:pt>
          <cx:pt idx="1453">0.29754601226993865</cx:pt>
          <cx:pt idx="1454">0.30027386541471052</cx:pt>
          <cx:pt idx="1455">0.27958395615346288</cx:pt>
          <cx:pt idx="1456">0.26208028623102936</cx:pt>
          <cx:pt idx="1457">0.31167706167706166</cx:pt>
          <cx:pt idx="1458">0.26091347406828252</cx:pt>
          <cx:pt idx="1459">0.2952393712040014</cx:pt>
          <cx:pt idx="1460">0.2620398386283409</cx:pt>
          <cx:pt idx="1461">0.2711864406779661</cx:pt>
          <cx:pt idx="1462">0.25883247543284976</cx:pt>
          <cx:pt idx="1463">0.31586571233810501</cx:pt>
          <cx:pt idx="1464">0.27298293250581845</cx:pt>
          <cx:pt idx="1465">0.31821462945139556</cx:pt>
          <cx:pt idx="1466">0.27154282765737875</cx:pt>
          <cx:pt idx="1467">0.29481351981351978</cx:pt>
          <cx:pt idx="1468">0.2690282791817088</cx:pt>
          <cx:pt idx="1469">0.33319848975188782</cx:pt>
          <cx:pt idx="1470">0.27327674897119342</cx:pt>
          <cx:pt idx="1471">0.31618574582150744</cx:pt>
          <cx:pt idx="1472">0.26992753623188404</cx:pt>
          <cx:pt idx="1473">0.28975998205473308</cx:pt>
          <cx:pt idx="1474">0.26453531737152236</cx:pt>
          <cx:pt idx="1475">0.32589941262848748</cx:pt>
          <cx:pt idx="1476">0.26217045157922214</cx:pt>
          <cx:pt idx="1477">0.31166975594686436</cx:pt>
          <cx:pt idx="1478">0.27983619344773791</cx:pt>
          <cx:pt idx="1479">0.3197242206235012</cx:pt>
          <cx:pt idx="1480">0.26646359978744399</cx:pt>
          <cx:pt idx="1481">0.34004629629629629</cx:pt>
          <cx:pt idx="1482">0.29198292220113853</cx:pt>
          <cx:pt idx="1483">0.32783211083944575</cx:pt>
          <cx:pt idx="1484">0.33460502692998206</cx:pt>
          <cx:pt idx="1485">0.35130257376020091</cx:pt>
          <cx:pt idx="1486">0.29311254934361519</cx:pt>
          <cx:pt idx="1487">0.32344812925170069</cx:pt>
          <cx:pt idx="1488">0.29220679012345679</cx:pt>
          <cx:pt idx="1489">0.31432667406585274</cx:pt>
          <cx:pt idx="1490">0.2902116402116402</cx:pt>
          <cx:pt idx="1491">0.33425925925925926</cx:pt>
          <cx:pt idx="1492">0.27530727949450357</cx:pt>
          <cx:pt idx="1493">0.30949197860962563</cx:pt>
          <cx:pt idx="1494">0.27355366315220331</cx:pt>
          <cx:pt idx="1495">0.29568174369059325</cx:pt>
          <cx:pt idx="1496">0.28746177370030579</cx:pt>
          <cx:pt idx="1497">0.29589371980676327</cx:pt>
          <cx:pt idx="1498">0.27349228611500703</cx:pt>
          <cx:pt idx="1499">0.34318340306834028</cx:pt>
          <cx:pt idx="1500">0.27199432404540763</cx:pt>
          <cx:pt idx="1501">0.31229040912139505</cx:pt>
          <cx:pt idx="1502">0.29662379421221863</cx:pt>
          <cx:pt idx="1503">0.29014513108614232</cx:pt>
          <cx:pt idx="1504">0.26581325301204817</cx:pt>
          <cx:pt idx="1505">0.31927910052910052</cx:pt>
          <cx:pt idx="1506">0.2664102564102564</cx:pt>
          <cx:pt idx="1507">0.30155078391274709</cx:pt>
          <cx:pt idx="1508">0.24331124202258222</cx:pt>
          <cx:pt idx="1509">0.28983113069016153</cx:pt>
          <cx:pt idx="1510">0.26401663217597909</cx:pt>
          <cx:pt idx="1511">0.29494949494949496</cx:pt>
          <cx:pt idx="1512">0.25543205224817889</cx:pt>
          <cx:pt idx="1513">0.29520725388601032</cx:pt>
          <cx:pt idx="1514">0.28131634819532908</cx:pt>
          <cx:pt idx="1515">0.27303523035230354</cx:pt>
          <cx:pt idx="1516">0.25287522117085931</cx:pt>
          <cx:pt idx="1517">0.30080164056674125</cx:pt>
          <cx:pt idx="1518">0.22556520540391506</cx:pt>
          <cx:pt idx="1519">0.29857467646030078</cx:pt>
          <cx:pt idx="1520">0.26103879530372637</cx:pt>
          <cx:pt idx="1521">0.25768365817091454</cx:pt>
          <cx:pt idx="1522">0.2460564930300807</cx:pt>
          <cx:pt idx="1523">0.31891634980988592</cx:pt>
          <cx:pt idx="1524">0.28809745499689632</cx:pt>
          <cx:pt idx="1525">0.30665024630541871</cx:pt>
          <cx:pt idx="1526">0.30426747311827956</cx:pt>
          <cx:pt idx="1527">0.34891857506361323</cx:pt>
          <cx:pt idx="1528">0.27902647545504689</cx:pt>
          <cx:pt idx="1529">0.34822167080231592</cx:pt>
          <cx:pt idx="1530">0.28635547576301618</cx:pt>
          <cx:pt idx="1531">0.33562992125984253</cx:pt>
          <cx:pt idx="1532">0.3144345238095238</cx:pt>
          <cx:pt idx="1533">0.3427165354330709</cx:pt>
          <cx:pt idx="1534">0.28893754760091395</cx:pt>
          <cx:pt idx="1535">0.32818761384335154</cx:pt>
          <cx:pt idx="1536">0.28491345397324941</cx:pt>
          <cx:pt idx="1537">0.30640703517587936</cx:pt>
          <cx:pt idx="1538">0.29206989247311832</cx:pt>
          <cx:pt idx="1539">0.28668410563029395</cx:pt>
          <cx:pt idx="1540">0.2761126511126511</cx:pt>
          <cx:pt idx="1541">0.32552631578947366</cx:pt>
          <cx:pt idx="1542">0.25567744418783678</cx:pt>
          <cx:pt idx="1543">0.31854293441514536</cx:pt>
          <cx:pt idx="1544">0.2746415770609319</cx:pt>
          <cx:pt idx="1545">0.26888489208633093</cx:pt>
          <cx:pt idx="1546">0.26143771827706636</cx:pt>
          <cx:pt idx="1547">0.33307017543859652</cx:pt>
          <cx:pt idx="1548">0.26924097664543523</cx:pt>
          <cx:pt idx="1549">0.33029978586723768</cx:pt>
          <cx:pt idx="1550">0.2672796035472092</cx:pt>
          <cx:pt idx="1551">0.2956572769953052</cx:pt>
          <cx:pt idx="1552">0.26523401297497678</cx:pt>
          <cx:pt idx="1553">0.33209219858156031</cx:pt>
          <cx:pt idx="1554">0.26613642314742081</cx:pt>
          <cx:pt idx="1555">0.30971937029431895</cx:pt>
          <cx:pt idx="1556">0.28628608923884513</cx:pt>
          <cx:pt idx="1557">0.29811233885819521</cx:pt>
          <cx:pt idx="1558">0.25867974466760085</cx:pt>
          <cx:pt idx="1559">0.31883680555555555</cx:pt>
          <cx:pt idx="1560">0.27321623093681918</cx:pt>
          <cx:pt idx="1561">0.31408969210174026</cx:pt>
          <cx:pt idx="1562">0.28583061889250816</cx:pt>
          <cx:pt idx="1563">0.27264621968616265</cx:pt>
          <cx:pt idx="1564">0.26699662369551869</cx:pt>
          <cx:pt idx="1565">0.3445095486111111</cx:pt>
          <cx:pt idx="1566">0.28800097751710652</cx:pt>
          <cx:pt idx="1567">0.31622807017543858</cx:pt>
          <cx:pt idx="1568">0.31526284348864991</cx:pt>
          <cx:pt idx="1569">0.31917157825802228</cx:pt>
          <cx:pt idx="1570">0.28562699755593157</cx:pt>
          <cx:pt idx="1571">0.3563131313131313</cx:pt>
          <cx:pt idx="1572">0.28508975549365523</cx:pt>
          <cx:pt idx="1573">0.3311046511627907</cx:pt>
          <cx:pt idx="1574">0.28820697954271962</cx:pt>
          <cx:pt idx="1575">0.34239766081871348</cx:pt>
          <cx:pt idx="1576">0.29212121212121217</cx:pt>
          <cx:pt idx="1577">0.34309895833333331</cx:pt>
          <cx:pt idx="1578">0.28227321524422977</cx:pt>
          <cx:pt idx="1579">0.32286575431736725</cx:pt>
          <cx:pt idx="1580">0.29321509009009011</cx:pt>
          <cx:pt idx="1581">0.28892371995820271</cx:pt>
          <cx:pt idx="1582">0.27490931314565098</cx:pt>
          <cx:pt idx="1583">0.31291946308724833</cx:pt>
          <cx:pt idx="1584">0.25812693498452011</cx:pt>
          <cx:pt idx="1585">0.30079075425790752</cx:pt>
          <cx:pt idx="1586">0.2748384491114701</cx:pt>
          <cx:pt idx="1587">0.29019823788546256</cx:pt>
          <cx:pt idx="1588">0.25654429987608424</cx:pt>
          <cx:pt idx="1589">0.331959706959707</cx:pt>
          <cx:pt idx="1590">0.2416010498687664</cx:pt>
          <cx:pt idx="1591">0.32156357388316154</cx:pt>
          <cx:pt idx="1592">0.29140986132511554</cx:pt>
          <cx:pt idx="1593">0.27974416294088428</cx:pt>
          <cx:pt idx="1594">0.26192667587053231</cx:pt>
          <cx:pt idx="1595">0.30936010267693437</cx:pt>
          <cx:pt idx="1596">0.25200288941423693</cx:pt>
          <cx:pt idx="1597">0.30688405797101448</cx:pt>
          <cx:pt idx="1598">0.27624416796267498</cx:pt>
          <cx:pt idx="1599">0.26513035381750466</cx:pt>
          <cx:pt idx="1600">0.25669850885368123</cx:pt>
          <cx:pt idx="1601">0.30031622023809523</cx:pt>
          <cx:pt idx="1602">0.2415868582069699</cx:pt>
          <cx:pt idx="1603">0.32101063829787235</cx:pt>
          <cx:pt idx="1604">0.29656862745098039</cx:pt>
          <cx:pt idx="1605">0.27447842579421527</cx:pt>
          <cx:pt idx="1606">0.24750645388406481</cx:pt>
          <cx:pt idx="1607">0.34821428571428575</cx:pt>
          <cx:pt idx="1608">0.27872168284789645</cx:pt>
          <cx:pt idx="1609">0.3022018541930046</cx:pt>
          <cx:pt idx="1610">0.29575578116187251</cx:pt>
          <cx:pt idx="1611">0.3102922286448298</cx:pt>
          <cx:pt idx="1612">0.27234128110511879</cx:pt>
          <cx:pt idx="1613">0.34166666666666667</cx:pt>
          <cx:pt idx="1614">0.27374158618671346</cx:pt>
          <cx:pt idx="1615">0.32204962876123489</cx:pt>
          <cx:pt idx="1616">0.2800632911392405</cx:pt>
          <cx:pt idx="1617">0.32194297472075251</cx:pt>
          <cx:pt idx="1618">0.2771312761506276</cx:pt>
          <cx:pt idx="1619">0.30747277836318931</cx:pt>
          <cx:pt idx="1620">0.26232583065380488</cx:pt>
          <cx:pt idx="1621">0.30689102564102566</cx:pt>
          <cx:pt idx="1622">0.31597222222222221</cx:pt>
          <cx:pt idx="1623">0.28564547206165702</cx:pt>
          <cx:pt idx="1624">0.27046386064475447</cx:pt>
          <cx:pt idx="1625">0.30955640744797369</cx:pt>
          <cx:pt idx="1626">0.25231481481481483</cx:pt>
          <cx:pt idx="1627">0.31723484848484845</cx:pt>
          <cx:pt idx="1628">0.30223381487426432</cx:pt>
          <cx:pt idx="1629">0.2851978691019787</cx:pt>
          <cx:pt idx="1630">0.26324523292300267</cx:pt>
          <cx:pt idx="1631">0.31417470525187563</cx:pt>
          <cx:pt idx="1632">0.26146439456913273</cx:pt>
          <cx:pt idx="1633">0.30080372250423015</cx:pt>
          <cx:pt idx="1634">0.29052857865452708</cx:pt>
          <cx:pt idx="1635">0.27730331262939961</cx:pt>
          <cx:pt idx="1636">0.25870750736406334</cx:pt>
          <cx:pt idx="1637">0.31205373919579105</cx:pt>
          <cx:pt idx="1638">0.27384277733439744</cx:pt>
          <cx:pt idx="1639">0.31551362683438156</cx:pt>
          <cx:pt idx="1640">0.27827380952380948</cx:pt>
          <cx:pt idx="1641">0.29410631741140214</cx:pt>
          <cx:pt idx="1642">0.2589005551532706</cx:pt>
          <cx:pt idx="1643">0.30842696629213479</cx:pt>
          <cx:pt idx="1644">0.25077552171460804</cx:pt>
          <cx:pt idx="1645">0.28647511636233441</cx:pt>
          <cx:pt idx="1646">0.28247126436781611</cx:pt>
          <cx:pt idx="1647">0.27202760084925687</cx:pt>
          <cx:pt idx="1648">0.24149236387782202</cx:pt>
          <cx:pt idx="1649">0.33446251129177956</cx:pt>
          <cx:pt idx="1650">0.28519973804846105</cx:pt>
          <cx:pt idx="1651">0.31670096021947874</cx:pt>
          <cx:pt idx="1652">0.32215043074884031</cx:pt>
          <cx:pt idx="1653">0.3268733850129199</cx:pt>
          <cx:pt idx="1654">0.28759238203524728</cx:pt>
          <cx:pt idx="1655">0.35906708595387837</cx:pt>
          <cx:pt idx="1656">0.29827798277982781</cx:pt>
          <cx:pt idx="1657">0.35060240963855421</cx:pt>
          <cx:pt idx="1658">0.30022179974651453</cx:pt>
          <cx:pt idx="1659">0.34277777777777779</cx:pt>
          <cx:pt idx="1660">0.29576177895200351</cx:pt>
          <cx:pt idx="1661">0.32077171027682977</cx:pt>
          <cx:pt idx="1662">0.27432030586236195</cx:pt>
          <cx:pt idx="1663">0.31822535701846044</cx:pt>
          <cx:pt idx="1664">0.3102487135506003</cx:pt>
          <cx:pt idx="1665">0.27860796984383412</cx:pt>
          <cx:pt idx="1666">0.2751121635094716</cx:pt>
          <cx:pt idx="1667">0.28635573580533025</cx:pt>
          <cx:pt idx="1668">0.23724489795918369</cx:pt>
          <cx:pt idx="1669">0.29930703624733473</cx:pt>
          <cx:pt idx="1670">0.28050724637681157</cx:pt>
          <cx:pt idx="1671">0.26581325301204817</cx:pt>
          <cx:pt idx="1672">0.25143961829549188</cx:pt>
          <cx:pt idx="1673">0.3307722616233254</cx:pt>
          <cx:pt idx="1674">0.23636874648679035</cx:pt>
          <cx:pt idx="1675">0.3019444444444444</cx:pt>
          <cx:pt idx="1676">0.26627384960718292</cx:pt>
          <cx:pt idx="1677">0.27914710485133021</cx:pt>
          <cx:pt idx="1678">0.25872385991433611</cx:pt>
          <cx:pt idx="1679">0.29366210566324596</cx:pt>
          <cx:pt idx="1680">0.2583738519719071</cx:pt>
          <cx:pt idx="1681">0.2957274011299435</cx:pt>
          <cx:pt idx="1682">0.27622950819672126</cx:pt>
          <cx:pt idx="1683">0.25927299703264095</cx:pt>
          <cx:pt idx="1684">0.25198029754724566</cx:pt>
          <cx:pt idx="1685">0.28984318016046678</cx:pt>
          <cx:pt idx="1686">0.25614754098360654</cx:pt>
          <cx:pt idx="1687">0.30047495682210706</cx:pt>
          <cx:pt idx="1688">0.26403061224489793</cx:pt>
          <cx:pt idx="1689">0.27021696252465482</cx:pt>
          <cx:pt idx="1690">0.25843742493394184</cx:pt>
          <cx:pt idx="1691">0.35088005215123858</cx:pt>
          <cx:pt idx="1692">0.30192307692307691</cx:pt>
          <cx:pt idx="1693">0.33577832110839445</cx:pt>
          <cx:pt idx="1694">0.32532679738562092</cx:pt>
          <cx:pt idx="1695">0.30309139784946237</cx:pt>
          <cx:pt idx="1696">0.29006364922206512</cx:pt>
          <cx:pt idx="1697">0.34433010492332528</cx:pt>
          <cx:pt idx="1698">0.28145645645645645</cx:pt>
          <cx:pt idx="1699">0.33268662232076862</cx:pt>
          <cx:pt idx="1700">0.31178160919540232</cx:pt>
          <cx:pt idx="1701">0.33282073813708263</cx:pt>
          <cx:pt idx="1702">0.28794992175273865</cx:pt>
          <cx:pt idx="1703">0.31973581973581972</cx:pt>
          <cx:pt idx="1704">0.27536549707602337</cx:pt>
          <cx:pt idx="1705">0.31495859213250521</cx:pt>
          <cx:pt idx="1706">0.29863530778164921</cx:pt>
          <cx:pt idx="1707">0.26393376413570274</cx:pt>
          <cx:pt idx="1708">0.26966350553198565</cx:pt>
          <cx:pt idx="1709">0.31554307116104868</cx:pt>
          <cx:pt idx="1710">0.26166666666666671</cx:pt>
          <cx:pt idx="1711">0.32456822107081168</cx:pt>
          <cx:pt idx="1712">0.27642934196332253</cx:pt>
          <cx:pt idx="1713">0.27856959424756034</cx:pt>
          <cx:pt idx="1714">0.26088123554674597</cx:pt>
          <cx:pt idx="1715">0.32454289732770747</cx:pt>
          <cx:pt idx="1716">0.28538118410381186</cx:pt>
          <cx:pt idx="1717">0.31913360461173279</cx:pt>
          <cx:pt idx="1718">0.27890749601275916</cx:pt>
          <cx:pt idx="1719">0.26606351550960117</cx:pt>
          <cx:pt idx="1720">0.27020803557249484</cx:pt>
          <cx:pt idx="1721">0.32818570318570317</cx:pt>
          <cx:pt idx="1722">0.2731403212172443</cx:pt>
          <cx:pt idx="1723">0.31681190994916486</cx:pt>
          <cx:pt idx="1724">0.30117449664429535</cx:pt>
          <cx:pt idx="1725">0.28611111111111109</cx:pt>
          <cx:pt idx="1726">0.26633081444164569</cx:pt>
          <cx:pt idx="1727">0.32446415373244641</cx:pt>
          <cx:pt idx="1728">0.26464709125999447</cx:pt>
          <cx:pt idx="1729">0.31040587219343696</cx:pt>
          <cx:pt idx="1730">0.29713356973995275</cx:pt>
          <cx:pt idx="1731">0.27807971014492755</cx:pt>
          <cx:pt idx="1732">0.26399582932306709</cx:pt>
          <cx:pt idx="1733">0.34342105263157896</cx:pt>
          <cx:pt idx="1734">0.30088899966766369</cx:pt>
          <cx:pt idx="1735">0.32554282267792523</cx:pt>
          <cx:pt idx="1736">0.31543031470777133</cx:pt>
          <cx:pt idx="1737">0.33458083832335328</cx:pt>
          <cx:pt idx="1738">0.29220520745527773</cx:pt>
          <cx:pt idx="1739">0.3287728026533997</cx:pt>
          <cx:pt idx="1740">0.28087867417135709</cx:pt>
          <cx:pt idx="1741">0.28538433111603845</cx:pt>
          <cx:pt idx="1742">0.31365313653136534</cx:pt>
          <cx:pt idx="1743">0.33022819179664931</cx:pt>
          <cx:pt idx="1744">0.28108013326319481</cx:pt>
          <cx:pt idx="1745">0.31778606965174128</cx:pt>
          <cx:pt idx="1746">0.29138772663877266</cx:pt>
          <cx:pt idx="1747">0.31826424870466319</cx:pt>
          <cx:pt idx="1748">0.3098776223776224</cx:pt>
          <cx:pt idx="1749">0.29957329317269077</cx:pt>
          <cx:pt idx="1750">0.27945154943433353</cx:pt>
          <cx:pt idx="1751">0.30359725234996388</cx:pt>
          <cx:pt idx="1752">0.25882352941176473</cx:pt>
          <cx:pt idx="1753">0.32643884892086333</cx:pt>
          <cx:pt idx="1754">0.31053719008264463</cx:pt>
          <cx:pt idx="1755">0.28230769230769232</cx:pt>
          <cx:pt idx="1756">0.26356352692370261</cx:pt>
          <cx:pt idx="1757">0.32663776493256264</cx:pt>
          <cx:pt idx="1758">0.26497085320614733</cx:pt>
          <cx:pt idx="1759">0.32067510548523204</cx:pt>
          <cx:pt idx="1760">0.28885135135135132</cx:pt>
          <cx:pt idx="1761">0.29740587695133153</cx:pt>
          <cx:pt idx="1762">0.26857949200376297</cx:pt>
          <cx:pt idx="1763">0.32355967078189302</cx:pt>
          <cx:pt idx="1764">0.26643192488262912</cx:pt>
          <cx:pt idx="1765">0.30730823612583957</cx:pt>
          <cx:pt idx="1766">0.26261337868480727</cx:pt>
          <cx:pt idx="1767">0.2784320323014805</cx:pt>
          <cx:pt idx="1768">0.26218155310006142</cx:pt>
          <cx:pt idx="1769">0.32811912814731303</cx:pt>
          <cx:pt idx="1770">0.259004647560031</cx:pt>
          <cx:pt idx="1771">0.3162369207772795</cx:pt>
          <cx:pt idx="1772">0.28484974958263776</cx:pt>
          <cx:pt idx="1773">0.28264840182648399</cx:pt>
          <cx:pt idx="1774">0.25836768185634684</cx:pt>
          <cx:pt idx="1775">0.35298524665744579</cx:pt>
          <cx:pt idx="1776">0.29592803030303033</cx:pt>
          <cx:pt idx="1777">0.328956343792633</cx:pt>
          <cx:pt idx="1778">0.30680338541666669</cx:pt>
          <cx:pt idx="1779">0.33051704217215477</cx:pt>
          <cx:pt idx="1780">0.29593551316984562</cx:pt>
          <cx:pt idx="1781">0.36002684840974808</cx:pt>
          <cx:pt idx="1782">0.28670276774969916</cx:pt>
          <cx:pt idx="1783">0.33984375</cx:pt>
          <cx:pt idx="1784">0.32967289719626164</cx:pt>
          <cx:pt idx="1785">0.32481060606060602</cx:pt>
          <cx:pt idx="1786">0.28469704816157432</cx:pt>
          <cx:pt idx="1787">0.3319988137603796</cx:pt>
          <cx:pt idx="1788">0.27156784188034189</cx:pt>
          <cx:pt idx="1789">0.29749999999999999</cx:pt>
          <cx:pt idx="1790">0.30379066912216085</cx:pt>
          <cx:pt idx="1791">0.28208679593721142</cx:pt>
          <cx:pt idx="1792">0.26632495852097654</cx:pt>
          <cx:pt idx="1793">0.31941266209000763</cx:pt>
          <cx:pt idx="1794">0.25275590551181104</cx:pt>
          <cx:pt idx="1795">0.31237270875763751</cx:pt>
          <cx:pt idx="1796">0.32939469320066334</cx:pt>
          <cx:pt idx="1797">0.25137100619933239</cx:pt>
          <cx:pt idx="1798">0.25166275430359936</cx:pt>
          <cx:pt idx="1799">0.31131732168850074</cx:pt>
          <cx:pt idx="1800">0.26415534239275246</cx:pt>
          <cx:pt idx="1801">0.31913827655310623</cx:pt>
          <cx:pt idx="1802">0.29113672496025439</cx:pt>
          <cx:pt idx="1803">0.25562442607897157</cx:pt>
          <cx:pt idx="1804">0.26109351786691692</cx:pt>
          <cx:pt idx="1805">0.31328932261768083</cx:pt>
          <cx:pt idx="1806">0.26815734173890204</cx:pt>
          <cx:pt idx="1807">0.29586009992862244</cx:pt>
          <cx:pt idx="1808">0.27970557308096738</cx:pt>
          <cx:pt idx="1809">0.29422563417890518</cx:pt>
          <cx:pt idx="1810">0.26428206337972793</cx:pt>
          <cx:pt idx="1811">0.32238700564971751</cx:pt>
          <cx:pt idx="1812">0.25786163522012578</cx:pt>
          <cx:pt idx="1813">0.31653289266603712</cx:pt>
          <cx:pt idx="1814">0.28392454954954954</cx:pt>
          <cx:pt idx="1815">0.27500000000000002</cx:pt>
          <cx:pt idx="1816">0.26091543891958258</cx:pt>
          <cx:pt idx="1817">0.3372222222222222</cx:pt>
          <cx:pt idx="1818">0.30348141146817892</cx:pt>
          <cx:pt idx="1819">0.3320467141726049</cx:pt>
          <cx:pt idx="1820">0.31792237442922372</cx:pt>
          <cx:pt idx="1821">0.31781345565749242</cx:pt>
          <cx:pt idx="1822">0.29582655091336585</cx:pt>
          <cx:pt idx="1823">0.35525836972343527</cx:pt>
          <cx:pt idx="1824">0.3060067310506292</cx:pt>
          <cx:pt idx="1825">0.32751501501501501</cx:pt>
          <cx:pt idx="1826">0.31358858858858857</cx:pt>
          <cx:pt idx="1827">0.32249045280960176</cx:pt>
          <cx:pt idx="1828">0.28377598152424943</cx:pt>
          <cx:pt idx="1829">0.32234890619206524</cx:pt>
          <cx:pt idx="1830">0.28435907750067041</cx:pt>
          <cx:pt idx="1831">0.31743986254295531</cx:pt>
          <cx:pt idx="1832">0.29077698695136417</cx:pt>
          <cx:pt idx="1833">0.29946393762183232</cx:pt>
          <cx:pt idx="1834">0.27234902520209225</cx:pt>
          <cx:pt idx="1835">0.32085585585585585</cx:pt>
          <cx:pt idx="1836">0.26097168597168596</cx:pt>
          <cx:pt idx="1837">0.3203125</cx:pt>
          <cx:pt idx="1838">0.28274760383386582</cx:pt>
          <cx:pt idx="1839">0.2955320600272851</cx:pt>
          <cx:pt idx="1840">0.27217788572750401</cx:pt>
          <cx:pt idx="1841">0.31359649122807015</cx:pt>
          <cx:pt idx="1842">0.26454402515723274</cx:pt>
          <cx:pt idx="1843">0.32235599622285177</cx:pt>
          <cx:pt idx="1844">0.2774767801857585</cx:pt>
          <cx:pt idx="1845">0.29596100278551529</cx:pt>
          <cx:pt idx="1846">0.27181289838770151</cx:pt>
          <cx:pt idx="1847">0.31965894465894468</cx:pt>
          <cx:pt idx="1848">0.28505388194954689</cx:pt>
          <cx:pt idx="1849">0.32371794871794868</cx:pt>
          <cx:pt idx="1850">0.2848639455782313</cx:pt>
          <cx:pt idx="1851">0.31759723964868253</cx:pt>
          <cx:pt idx="1852">0.27401114308907093</cx:pt>
          <cx:pt idx="1853">0.3164983164983165</cx:pt>
          <cx:pt idx="1854">0.27036199095022623</cx:pt>
          <cx:pt idx="1855">0.32211694201490121</cx:pt>
          <cx:pt idx="1856">0.28963414634146339</cx:pt>
          <cx:pt idx="1857">0.29383561643835615</cx:pt>
          <cx:pt idx="1858">0.27042956857503531</cx:pt>
          <cx:pt idx="1859">0.33145161290322583</cx:pt>
          <cx:pt idx="1860">0.29621951219512194</cx:pt>
          <cx:pt idx="1861">0.31468531468531469</cx:pt>
          <cx:pt idx="1862">0.31059160305343514</cx:pt>
          <cx:pt idx="1863">0.324317738791423</cx:pt>
          <cx:pt idx="1864">0.28740148354195644</cx:pt>
          <cx:pt idx="1865">0.35539795114263201</cx:pt>
          <cx:pt idx="1866">0.2981060606060606</cx:pt>
          <cx:pt idx="1867">0.31750801282051283</cx:pt>
          <cx:pt idx="1868">0.31788728149487638</cx:pt>
          <cx:pt idx="1869">0.35430194805194803</cx:pt>
          <cx:pt idx="1870">0.29396669222250621</cx:pt>
          <cx:pt idx="1871">0.33362884160756501</cx:pt>
          <cx:pt idx="1872">0.29598377812663523</cx:pt>
          <cx:pt idx="1873">0.32187599111956866</cx:pt>
          <cx:pt idx="1874">0.31696919691969194</cx:pt>
          <cx:pt idx="1875">0.28991841491841491</cx:pt>
          <cx:pt idx="1876">0.28574065438719204</cx:pt>
          <cx:pt idx="1877">0.31412337662337664</cx:pt>
          <cx:pt idx="1878">0.26029040404040404</cx:pt>
          <cx:pt idx="1879">0.30885512584407615</cx:pt>
          <cx:pt idx="1880">0.28930700447093888</cx:pt>
          <cx:pt idx="1881">0.28510998307952617</cx:pt>
          <cx:pt idx="1882">0.26693705873516604</cx:pt>
          <cx:pt idx="1883">0.30944113756613756</cx:pt>
          <cx:pt idx="1884">0.27243112434847355</cx:pt>
          <cx:pt idx="1885">0.31154147104851332</cx:pt>
          <cx:pt idx="1886">0.28816931982633864</cx:pt>
          <cx:pt idx="1887">0.2921111111111111</cx:pt>
          <cx:pt idx="1888">0.26837037037037037</cx:pt>
          <cx:pt idx="1889">0.32288519637462237</cx:pt>
          <cx:pt idx="1890">0.28200048030739672</cx:pt>
          <cx:pt idx="1891">0.32537453183520598</cx:pt>
          <cx:pt idx="1892">0.28564102564102561</cx:pt>
          <cx:pt idx="1893">0.30233674775928299</cx:pt>
          <cx:pt idx="1894">0.27637001559367347</cx:pt>
          <cx:pt idx="1895">0.31677963156065342</cx:pt>
          <cx:pt idx="1896">0.28148077412783296</cx:pt>
          <cx:pt idx="1897">0.30878887841658809</cx:pt>
          <cx:pt idx="1898">0.29074512901527116</cx:pt>
          <cx:pt idx="1899">0.2841549295774648</cx:pt>
          <cx:pt idx="1900">0.26875325738962103</cx:pt>
          <cx:pt idx="1901">0.37417724494593324</cx:pt>
          <cx:pt idx="1902">0.29215022566086396</cx:pt>
          <cx:pt idx="1903">0.32636307311028501</cx:pt>
          <cx:pt idx="1904">0.347465034965035</cx:pt>
          <cx:pt idx="1905">0.31660798122065725</cx:pt>
          <cx:pt idx="1906">0.2981642189586115</cx:pt>
          <cx:pt idx="1907">0.36092944906856922</cx:pt>
          <cx:pt idx="1908">0.30315590459569519</cx:pt>
          <cx:pt idx="1909">0.33546228710462284</cx:pt>
          <cx:pt idx="1910">0.33743042671614104</cx:pt>
          <cx:pt idx="1911">0.32070707070707072</cx:pt>
          <cx:pt idx="1912">0.29858686616791352</cx:pt>
          <cx:pt idx="1913">0.33723693143245081</cx:pt>
          <cx:pt idx="1914">0.27955035002692513</cx:pt>
          <cx:pt idx="1915">0.3146067415730337</cx:pt>
          <cx:pt idx="1916">0.33684419713831482</cx:pt>
          <cx:pt idx="1917">0.29353233830845771</cx:pt>
          <cx:pt idx="1918">0.28521343812605948</cx:pt>
          <cx:pt idx="1919">0.3081232492997199</cx:pt>
          <cx:pt idx="1920">0.26584234930448225</cx:pt>
          <cx:pt idx="1921">0.32132495164410058</cx:pt>
          <cx:pt idx="1922">0.30048568507157464</cx:pt>
          <cx:pt idx="1923">0.2837523277467412</cx:pt>
          <cx:pt idx="1924">0.27476542070450699</cx:pt>
          <cx:pt idx="1925">0.31168993020937191</cx:pt>
          <cx:pt idx="1926">0.27637730603992922</cx:pt>
          <cx:pt idx="1927">0.32904913557779802</cx:pt>
          <cx:pt idx="1928">0.25597052845528456</cx:pt>
          <cx:pt idx="1929">0.29888362652232747</cx:pt>
          <cx:pt idx="1930">0.27134279475982531</cx:pt>
          <cx:pt idx="1931">0.32237732656514384</cx:pt>
          <cx:pt idx="1932">0.27041759053954173</cx:pt>
          <cx:pt idx="1933">0.31458930276981856</cx:pt>
          <cx:pt idx="1934">0.25883838383838381</cx:pt>
          <cx:pt idx="1935">0.28738767650834401</cx:pt>
          <cx:pt idx="1936">0.27099229707143374</cx:pt>
          <cx:pt idx="1937">0.32728357191547375</cx:pt>
          <cx:pt idx="1938">0.27264221556886231</cx:pt>
          <cx:pt idx="1939">0.31799080241040278</cx:pt>
          <cx:pt idx="1940">0.29818956336528224</cx:pt>
          <cx:pt idx="1941">0.28183646112600536</cx:pt>
          <cx:pt idx="1942">0.27294765237678625</cx:pt>
          <cx:pt idx="1943">0.33786231884057971</cx:pt>
          <cx:pt idx="1944">0.30849282296650721</cx:pt>
          <cx:pt idx="1945">0.33140243902439026</cx:pt>
          <cx:pt idx="1946">0.34414191419141915</cx:pt>
          <cx:pt idx="1947">0.32772292040694195</cx:pt>
          <cx:pt idx="1948">0.29572132616487457</cx:pt>
          <cx:pt idx="1949">0.35503472222222221</cx:pt>
          <cx:pt idx="1950">0.31416155419222908</cx:pt>
          <cx:pt idx="1951">0.34215465465465461</cx:pt>
          <cx:pt idx="1952">0.32779720279720281</cx:pt>
          <cx:pt idx="1953">0.33320021299254526</cx:pt>
          <cx:pt idx="1954">0.29759675405742825</cx:pt>
          <cx:pt idx="1955">0.31814409030544488</cx:pt>
          <cx:pt idx="1956">0.27871398361089084</cx:pt>
          <cx:pt idx="1957">0.31728927203065138</cx:pt>
          <cx:pt idx="1958">0.31155462184873944</cx:pt>
          <cx:pt idx="1959">0.28719624025676299</cx:pt>
          <cx:pt idx="1960">0.27792698116145104</cx:pt>
          <cx:pt idx="1961">0.31874369323915241</cx:pt>
          <cx:pt idx="1962">0.27278645833333331</cx:pt>
          <cx:pt idx="1963">0.31012461059190033</cx:pt>
          <cx:pt idx="1964">0.30473110096397771</cx:pt>
          <cx:pt idx="1965">0.28344594594594597</cx:pt>
          <cx:pt idx="1966">0.27566314014106102</cx:pt>
          <cx:pt idx="1967">0.32361788617886178</cx:pt>
          <cx:pt idx="1968">0.28255919854280509</cx:pt>
          <cx:pt idx="1969">0.31564245810055863</cx:pt>
          <cx:pt idx="1970">0.30037313432835816</cx:pt>
          <cx:pt idx="1971">0.28918714963346265</cx:pt>
          <cx:pt idx="1972">0.27396304675716443</cx:pt>
          <cx:pt idx="1973">0.30452622673434859</cx:pt>
          <cx:pt idx="1974">0.27155172413793105</cx:pt>
          <cx:pt idx="1975">0.31928661616161613</cx:pt>
          <cx:pt idx="1976">0.27002967359050445</cx:pt>
          <cx:pt idx="1977">0.27139065817409763</cx:pt>
          <cx:pt idx="1978">0.26720852017937219</cx:pt>
          <cx:pt idx="1979">0.30216535433070862</cx:pt>
          <cx:pt idx="1980">0.25760156447136012</cx:pt>
          <cx:pt idx="1981">0.31277777777777782</cx:pt>
          <cx:pt idx="1982">0.30198537095088823</cx:pt>
          <cx:pt idx="1983">0.28538359788359791</cx:pt>
          <cx:pt idx="1984">0.27174485039843632</cx:pt>
          <cx:pt idx="1985">0.35625794155019058</cx:pt>
          <cx:pt idx="1986">0.30653111521873072</cx:pt>
          <cx:pt idx="1987">0.33243063473964274</cx:pt>
          <cx:pt idx="1988">0.34802158273381295</cx:pt>
          <cx:pt idx="1989">0.33370076425631978</cx:pt>
          <cx:pt idx="1990">0.30256967064784651</cx:pt>
          <cx:pt idx="1991">0.36656976744186043</cx:pt>
          <cx:pt idx="1992">0.27652851263962375</cx:pt>
          <cx:pt idx="1993">0.32952898550724635</cx:pt>
          <cx:pt idx="1994">0.34294871794871795</cx:pt>
          <cx:pt idx="1995">0.33163841807909611</cx:pt>
          <cx:pt idx="1996">0.29396240988671468</cx:pt>
          <cx:pt idx="1997">0.33006286102616378</cx:pt>
          <cx:pt idx="1998">0.27991893377301458</cx:pt>
          <cx:pt idx="1999">0.30164765525982251</cx:pt>
          <cx:pt idx="2000">0.29141104294478526</cx:pt>
          <cx:pt idx="2001">0.2855993065874195</cx:pt>
          <cx:pt idx="2002">0.27677818655629643</cx:pt>
          <cx:pt idx="2003">0.30753968253968256</cx:pt>
          <cx:pt idx="2004">0.26010408218437414</cx:pt>
          <cx:pt idx="2005">0.2987641950567802</cx:pt>
          <cx:pt idx="2006">0.28381737310308736</cx:pt>
          <cx:pt idx="2007">0.26767676767676762</cx:pt>
          <cx:pt idx="2008">0.25791945240369307</cx:pt>
          <cx:pt idx="2009">0.29598138747884944</cx:pt>
          <cx:pt idx="2010">0.2785361414456578</cx:pt>
          <cx:pt idx="2011">0.31859464627151046</cx:pt>
          <cx:pt idx="2012">0.26986796213253611</cx:pt>
          <cx:pt idx="2013">0.29329427083333331</cx:pt>
          <cx:pt idx="2014">0.2706094214498056</cx:pt>
          <cx:pt idx="2015">0.32979559748427673</cx:pt>
          <cx:pt idx="2016">0.28547819971870603</cx:pt>
          <cx:pt idx="2017">0.33653133110863925</cx:pt>
          <cx:pt idx="2018">0.29568106312292364</cx:pt>
          <cx:pt idx="2019">0.28486646884272998</cx:pt>
          <cx:pt idx="2020">0.28312655086848637</cx:pt>
          <cx:pt idx="2021">0.32103000365898277</cx:pt>
          <cx:pt idx="2022">0.25473640856672158</cx:pt>
          <cx:pt idx="2023">0.31192253020611227</cx:pt>
          <cx:pt idx="2024">0.30373176206509539</cx:pt>
          <cx:pt idx="2025">0.28399795501022496</cx:pt>
          <cx:pt idx="2026">0.25855300626474653</cx:pt>
          <cx:pt idx="2027">0.36486185383244207</cx:pt>
          <cx:pt idx="2028">0.31076724693745972</cx:pt>
          <cx:pt idx="2029">0.32344444444444448</cx:pt>
          <cx:pt idx="2030">0.29713386348575216</cx:pt>
          <cx:pt idx="2031">0.31190958164642379</cx:pt>
          <cx:pt idx="2032">0.2950073725923878</cx:pt>
          <cx:pt idx="2033">0.35330494728304945</cx:pt>
          <cx:pt idx="2034">0.3024483378256963</cx:pt>
          <cx:pt idx="2035">0.34514208909370203</cx:pt>
          <cx:pt idx="2036">0.31811465721040189</cx:pt>
          <cx:pt idx="2037">0.34489664082687338</cx:pt>
          <cx:pt idx="2038">0.30054852320675102</cx:pt>
          <cx:pt idx="2039">0.30310134912800263</cx:pt>
          <cx:pt idx="2040">0.28892586791960323</cx:pt>
          <cx:pt idx="2041">0.30741279069767441</cx:pt>
          <cx:pt idx="2042">0.30089437819420783</cx:pt>
          <cx:pt idx="2043">0.30584642233856896</cx:pt>
          <cx:pt idx="2044">0.28593738024066834</cx:pt>
          <cx:pt idx="2045">0.30497925311203322</cx:pt>
          <cx:pt idx="2046">0.26875830013280216</cx:pt>
          <cx:pt idx="2047">0.31185092127303182</cx:pt>
          <cx:pt idx="2048">0.27664520743919885</cx:pt>
          <cx:pt idx="2049">0.29792225201072386</cx:pt>
          <cx:pt idx="2050">0.26307112576542629</cx:pt>
          <cx:pt idx="2051">0.32141076769690929</cx:pt>
          <cx:pt idx="2052">0.27514596602972397</cx:pt>
          <cx:pt idx="2053">0.3178661616161616</cx:pt>
          <cx:pt idx="2054">0.28160040774719675</cx:pt>
          <cx:pt idx="2055">0.29054809843400442</cx:pt>
          <cx:pt idx="2056">0.26572031909901456</cx:pt>
          <cx:pt idx="2057">0.33406282183316166</cx:pt>
          <cx:pt idx="2058">0.26961558715113215</cx:pt>
          <cx:pt idx="2059">0.30767326732673267</cx:pt>
          <cx:pt idx="2060">0.27609489051094888</cx:pt>
          <cx:pt idx="2061">0.2805194805194805</cx:pt>
          <cx:pt idx="2062">0.26523121387283238</cx:pt>
          <cx:pt idx="2063">0.32598039215686275</cx:pt>
          <cx:pt idx="2064">0.26189064558629777</cx:pt>
          <cx:pt idx="2065">0.32740384615384616</cx:pt>
          <cx:pt idx="2066">0.29329819277108432</cx:pt>
          <cx:pt idx="2067">0.27224811362627604</cx:pt>
          <cx:pt idx="2068">0.26978764478764478</cx:pt>
          <cx:pt idx="2069">0.33515514809590968</cx:pt>
          <cx:pt idx="2070">0.28182036503362151</cx:pt>
          <cx:pt idx="2071">0.3228557504873294</cx:pt>
          <cx:pt idx="2072">0.31127450980392157</cx:pt>
          <cx:pt idx="2073">0.312037037037037</cx:pt>
          <cx:pt idx="2074">0.29372857010471687</cx:pt>
          <cx:pt idx="2075">0.37062499999999998</cx:pt>
          <cx:pt idx="2076">0.28542780748663099</cx:pt>
          <cx:pt idx="2077">0.33479614949037378</cx:pt>
          <cx:pt idx="2078">0.33653846153846156</cx:pt>
          <cx:pt idx="2079">0.3202015900056786</cx:pt>
          <cx:pt idx="2080">0.30092351716961496</cx:pt>
          <cx:pt idx="2081">0.3316453447050462</cx:pt>
          <cx:pt idx="2082">0.26552157797193537</cx:pt>
          <cx:pt idx="2083">0.32265774378585083</cx:pt>
          <cx:pt idx="2084">0.28822314049586778</cx:pt>
          <cx:pt idx="2085">0.27912062615101291</cx:pt>
          <cx:pt idx="2086">0.2741951087377138</cx:pt>
          <cx:pt idx="2087">0.3083154314357322</cx:pt>
          <cx:pt idx="2088">0.25330471518124825</cx:pt>
          <cx:pt idx="2089">0.33059845559845563</cx:pt>
          <cx:pt idx="2090">0.31151997976732426</cx:pt>
          <cx:pt idx="2091">0.27707156308851222</cx:pt>
          <cx:pt idx="2092">0.27135354736424888</cx:pt>
          <cx:pt idx="2093">0.32669961845300033</cx:pt>
          <cx:pt idx="2094">0.26274585921325055</cx:pt>
          <cx:pt idx="2095">0.32282538136968519</cx:pt>
          <cx:pt idx="2096">0.29739661185849525</cx:pt>
          <cx:pt idx="2097">0.27898801290917474</cx:pt>
          <cx:pt idx="2098">0.27037444933920701</cx:pt>
          <cx:pt idx="2099">0.30935127674258112</cx:pt>
          <cx:pt idx="2100">0.26944002123142252</cx:pt>
          <cx:pt idx="2101">0.30796755725190839</cx:pt>
          <cx:pt idx="2102">0.27173105497771172</cx:pt>
          <cx:pt idx="2103">0.28156221616712079</cx:pt>
          <cx:pt idx="2104">0.27004316990440952</cx:pt>
          <cx:pt idx="2105">0.31846473029045641</cx:pt>
          <cx:pt idx="2106">0.26015295358649793</cx:pt>
          <cx:pt idx="2107">0.31288769180541953</cx:pt>
          <cx:pt idx="2108">0.28983228511530396</cx:pt>
          <cx:pt idx="2109">0.2622691933916424</cx:pt>
          <cx:pt idx="2110">0.26300325808703745</cx:pt>
          <cx:pt idx="2111">0.3601030465949821</cx:pt>
          <cx:pt idx="2112">0.28267735665694849</cx:pt>
          <cx:pt idx="2113">0.34550400916380297</cx:pt>
          <cx:pt idx="2114">0.31595238095238093</cx:pt>
          <cx:pt idx="2115">0.32098765432098764</cx:pt>
          <cx:pt idx="2116">0.30130527684875508</cx:pt>
          <cx:pt idx="2117">0.33703090507726269</cx:pt>
          <cx:pt idx="2118">0.30856412792614574</cx:pt>
          <cx:pt idx="2119">0.32743804956035172</cx:pt>
          <cx:pt idx="2120">0.32301663467690339</cx:pt>
          <cx:pt idx="2121">0.34259259259259256</cx:pt>
          <cx:pt idx="2122">0.28795998570918185</cx:pt>
          <cx:pt idx="2123">0.32137834036568214</cx:pt>
          <cx:pt idx="2124">0.27730810520665594</cx:pt>
          <cx:pt idx="2125">0.31360899873257286</cx:pt>
          <cx:pt idx="2126">0.29925452609158681</cx:pt>
          <cx:pt idx="2127">0.28745791245791241</cx:pt>
          <cx:pt idx="2128">0.28471231573941991</cx:pt>
          <cx:pt idx="2129">0.31490740740740741</cx:pt>
          <cx:pt idx="2130">0.27385807504078302</cx:pt>
          <cx:pt idx="2131">0.31756868586560744</cx:pt>
          <cx:pt idx="2132">0.27991118077324978</cx:pt>
          <cx:pt idx="2133">0.29790249433106575</cx:pt>
          <cx:pt idx="2134">0.27250276592381856</cx:pt>
          <cx:pt idx="2135">0.31989981785063754</cx:pt>
          <cx:pt idx="2136">0.26454672778202193</cx:pt>
          <cx:pt idx="2137">0.3065057008718981</cx:pt>
          <cx:pt idx="2138">0.27422790202342917</cx:pt>
          <cx:pt idx="2139">0.28370418848167539</cx:pt>
          <cx:pt idx="2140">0.26477823191038452</cx:pt>
          <cx:pt idx="2141">0.31921344421344422</cx:pt>
          <cx:pt idx="2142">0.26211314053779805</cx:pt>
          <cx:pt idx="2143">0.30153093434343431</cx:pt>
          <cx:pt idx="2144">0.2838265048052605</cx:pt>
          <cx:pt idx="2145">0.29668160478019634</cx:pt>
          <cx:pt idx="2146">0.26908259318302585</cx:pt>
          <cx:pt idx="2147">0.33493756503642041</cx:pt>
          <cx:pt idx="2148">0.25690184049079756</cx:pt>
          <cx:pt idx="2149">0.31501692047377328</cx:pt>
          <cx:pt idx="2150">0.30370225013082158</cx:pt>
          <cx:pt idx="2151">0.27632496513249655</cx:pt>
          <cx:pt idx="2152">0.26711326491828202</cx:pt>
          <cx:pt idx="2153">0.35325150732127475</cx:pt>
          <cx:pt idx="2154">0.28186735653809974</cx:pt>
          <cx:pt idx="2155">0.32886389850057673</cx:pt>
          <cx:pt idx="2156">0.31529126213592235</cx:pt>
          <cx:pt idx="2157">0.32885549483910143</cx:pt>
          <cx:pt idx="2158">0.30047204066811911</cx:pt>
          <cx:pt idx="2159">0.36228617660656492</cx:pt>
          <cx:pt idx="2160">0.31209732112580535</cx:pt>
          <cx:pt idx="2161">0.32922535211267606</cx:pt>
          <cx:pt idx="2162">0.31860776439089689</cx:pt>
          <cx:pt idx="2163">0.34235074626865675</cx:pt>
          <cx:pt idx="2164">0.30349555813055235</cx:pt>
          <cx:pt idx="2165">0.3322752922208787</cx:pt>
          <cx:pt idx="2166">0.30758928571428573</cx:pt>
          <cx:pt idx="2167">0.33116463639719457</cx:pt>
          <cx:pt idx="2168">0.31646126760563376</cx:pt>
          <cx:pt idx="2169">0.34180891417733522</cx:pt>
          <cx:pt idx="2170">0.30129686697483304</cx:pt>
          <cx:pt idx="2171">0.32178324697754751</cx:pt>
          <cx:pt idx="2172">0.2931192660550459</cx:pt>
          <cx:pt idx="2173">0.32869328833895761</cx:pt>
          <cx:pt idx="2174">0.28063725490196073</cx:pt>
          <cx:pt idx="2175">0.31839384770549667</cx:pt>
          <cx:pt idx="2176">0.2956821873308067</cx:pt>
          <cx:pt idx="2177">0.3227272727272727</cx:pt>
          <cx:pt idx="2178">0.28105278255880667</cx:pt>
          <cx:pt idx="2179">0.340922107674685</cx:pt>
          <cx:pt idx="2180">0.29885057471264365</cx:pt>
          <cx:pt idx="2181">0.31593276515151514</cx:pt>
          <cx:pt idx="2182">0.29475151050974385</cx:pt>
          <cx:pt idx="2183">0.32882302405498282</cx:pt>
          <cx:pt idx="2184">0.27796699969724492</cx:pt>
          <cx:pt idx="2185">0.32359628311585609</cx:pt>
          <cx:pt idx="2186">0.26416947250280587</cx:pt>
          <cx:pt idx="2187">0.32660060975609762</cx:pt>
          <cx:pt idx="2188">0.28944817782372706</cx:pt>
          <cx:pt idx="2189">0.34583333333333333</cx:pt>
          <cx:pt idx="2190">0.29207920792079206</cx:pt>
          <cx:pt idx="2191">0.33627835951134383</cx:pt>
          <cx:pt idx="2192">0.27783203125</cx:pt>
          <cx:pt idx="2193">0.30687033849684453</cx:pt>
          <cx:pt idx="2194">0.30184386973180077</cx:pt>
          <cx:pt idx="2195">0.36862106406080347</cx:pt>
          <cx:pt idx="2196">0.34426489226869456</cx:pt>
          <cx:pt idx="2197">0.35052531041069723</cx:pt>
          <cx:pt idx="2198">0.34014837819185645</cx:pt>
          <cx:pt idx="2199">0.39421470342522974</cx:pt>
          <cx:pt idx="2200">0.3346426908752328</cx:pt>
          <cx:pt idx="2201">0.35860843649701968</cx:pt>
          <cx:pt idx="2202">0.33162227155012952</cx:pt>
          <cx:pt idx="2203">0.34407430469074307</cx:pt>
          <cx:pt idx="2204">0.33157276995305168</cx:pt>
          <cx:pt idx="2205">0.36559662775616081</cx:pt>
          <cx:pt idx="2206">0.31504581217010252</cx:pt>
          <cx:pt idx="2207">0.34141355140186919</cx:pt>
          <cx:pt idx="2208">0.31389911070223858</cx:pt>
          <cx:pt idx="2209">0.31599491648511258</cx:pt>
          <cx:pt idx="2210">0.3302738927738928</cx:pt>
          <cx:pt idx="2211">0.35601427115188583</cx:pt>
          <cx:pt idx="2212">0.3050937190231594</cx:pt>
          <cx:pt idx="2213">0.35450502706883219</cx:pt>
          <cx:pt idx="2214">0.30765369168983625</cx:pt>
          <cx:pt idx="2215">0.33490836197021762</cx:pt>
          <cx:pt idx="2216">0.26755575647980712</cx:pt>
          <cx:pt idx="2217">0.34349757673667203</cx:pt>
          <cx:pt idx="2218">0.30139438477482572</cx:pt>
          <cx:pt idx="2219">0.33377607241243606</cx:pt>
          <cx:pt idx="2220">0.31371654501216545</cx:pt>
          <cx:pt idx="2221">0.3319160997732426</cx:pt>
          <cx:pt idx="2222">0.30497198879551823</cx:pt>
          <cx:pt idx="2223">0.32439172749391726</cx:pt>
          <cx:pt idx="2224">0.29751461988304095</cx:pt>
          <cx:pt idx="2225">0.33491699432066402</cx:pt>
          <cx:pt idx="2226">0.30699588477366252</cx:pt>
          <cx:pt idx="2227">0.34880050505050503</cx:pt>
          <cx:pt idx="2228">0.29263378465506124</cx:pt>
          <cx:pt idx="2229">0.32069288389513112</cx:pt>
          <cx:pt idx="2230">0.29528985507246375</cx:pt>
          <cx:pt idx="2231">0.34825692454632279</cx:pt>
          <cx:pt idx="2232">0.28073606097071802</cx:pt>
          <cx:pt idx="2233">0.34800295857988167</cx:pt>
          <cx:pt idx="2234">0.31325301204819278</cx:pt>
          <cx:pt idx="2235">0.33769230769230774</cx:pt>
          <cx:pt idx="2236">0.30446213942307693</cx:pt>
          <cx:pt idx="2237">0.38935185185185184</cx:pt>
          <cx:pt idx="2238">0.38212719298245612</cx:pt>
          <cx:pt idx="2239">0.3415854978354978</cx:pt>
          <cx:pt idx="2240">0.35519607843137257</cx:pt>
          <cx:pt idx="2241">0.41938860971524289</cx:pt>
          <cx:pt idx="2242">0.3508538376790305</cx:pt>
          <cx:pt idx="2243">0.37760416666666669</cx:pt>
          <cx:pt idx="2244">0.34842711996873782</cx:pt>
          <cx:pt idx="2245">0.34855769230769229</cx:pt>
          <cx:pt idx="2246">0.35153142402545745</cx:pt>
          <cx:pt idx="2247">0.39196606786427141</cx:pt>
          <cx:pt idx="2248">0.33648989898989895</cx:pt>
          <cx:pt idx="2249">0.34795514511873354</cx:pt>
          <cx:pt idx="2250">0.32265702891326026</cx:pt>
          <cx:pt idx="2251">0.34181749622926094</cx:pt>
          <cx:pt idx="2252">0.3615079365079365</cx:pt>
          <cx:pt idx="2253">0.35406855049712194</cx:pt>
          <cx:pt idx="2254">0.32085841999635101</cx:pt>
          <cx:pt idx="2255">0.33227040816326531</cx:pt>
          <cx:pt idx="2256">0.31819319319319317</cx:pt>
          <cx:pt idx="2257">0.33917165668662674</cx:pt>
          <cx:pt idx="2258">0.29546783625730993</cx:pt>
          <cx:pt idx="2259">0.3466117216117216</cx:pt>
          <cx:pt idx="2260">0.29983660130718953</cx:pt>
          <cx:pt idx="2261">0.3408948685857322</cx:pt>
          <cx:pt idx="2262">0.32113124387855047</cx:pt>
          <cx:pt idx="2263">0.31669682348210698</cx:pt>
          <cx:pt idx="2264">0.33911411411411413</cx:pt>
          <cx:pt idx="2265">0.33886316872427985</cx:pt>
          <cx:pt idx="2266">0.30653102935711629</cx:pt>
          <cx:pt idx="2267">0.35254293262879788</cx:pt>
          <cx:pt idx="2268">0.31343404808317088</cx:pt>
          <cx:pt idx="2269">0.32536319612590797</cx:pt>
          <cx:pt idx="2270">0.32476567076742824</cx:pt>
          <cx:pt idx="2271">0.34164129883307964</cx:pt>
          <cx:pt idx="2272">0.30358091947913901</cx:pt>
          <cx:pt idx="2273">0.36419368246051542</cx:pt>
          <cx:pt idx="2274">0.30946754883427846</cx:pt>
          <cx:pt idx="2275">0.32811291569992268</cx:pt>
          <cx:pt idx="2276">0.2988269347958562</cx:pt>
          <cx:pt idx="2277">0.32676730486008831</cx:pt>
          <cx:pt idx="2278">0.29731525784157364</cx:pt>
          <cx:pt idx="2279">0.39603099304237827</cx:pt>
          <cx:pt idx="2280">0.3864638447971781</cx:pt>
          <cx:pt idx="2281">0.35036450477626951</cx:pt>
          <cx:pt idx="2282">0.34423937360178969</cx:pt>
          <cx:pt idx="2283">0.43801313628899835</cx:pt>
          <cx:pt idx="2284">0.35370778267254038</cx:pt>
          <cx:pt idx="2285">0.40056968733439324</cx:pt>
          <cx:pt idx="2286">0.36943094370190366</cx:pt>
          <cx:pt idx="2287">0.35376304023845007</cx:pt>
          <cx:pt idx="2288">0.32748380129589627</cx:pt>
          <cx:pt idx="2289">0.4004677754677754</cx:pt>
          <cx:pt idx="2290">0.33419243986254293</cx:pt>
          <cx:pt idx="2291">0.33914141414141413</cx:pt>
          <cx:pt idx="2292">0.32791327913279134</cx:pt>
          <cx:pt idx="2293">0.32715500197706604</cx:pt>
          <cx:pt idx="2294">0.31330409356725147</cx:pt>
          <cx:pt idx="2295">0.34656531531531526</cx:pt>
          <cx:pt idx="2296">0.30760422508880164</cx:pt>
          <cx:pt idx="2297">0.32573375262054505</cx:pt>
          <cx:pt idx="2298">0.31058694920955265</cx:pt>
          <cx:pt idx="2299">0.33027522935779813</cx:pt>
          <cx:pt idx="2300">0.28525641025641024</cx:pt>
          <cx:pt idx="2301">0.32345779220779219</cx:pt>
          <cx:pt idx="2302">0.29653526186424656</cx:pt>
          <cx:pt idx="2303">0.35380215343203231</cx:pt>
          <cx:pt idx="2304">0.31310211946050093</cx:pt>
          <cx:pt idx="2305">0.31199186991869921</cx:pt>
          <cx:pt idx="2306">0.31963869463869465</cx:pt>
          <cx:pt idx="2307">0.31751054852320676</cx:pt>
          <cx:pt idx="2308">0.30463762251596077</cx:pt>
          <cx:pt idx="2309">0.34884582803896658</cx:pt>
          <cx:pt idx="2310">0.31792347102145374</cx:pt>
          <cx:pt idx="2311">0.32453863898500579</cx:pt>
          <cx:pt idx="2312">0.28649527186761231</cx:pt>
          <cx:pt idx="2313">0.32795902883156303</cx:pt>
          <cx:pt idx="2314">0.29578681552365765</cx:pt>
          <cx:pt idx="2315">0.33602497846683893</cx:pt>
          <cx:pt idx="2316">0.31070993296770261</cx:pt>
          <cx:pt idx="2317">0.33821138211382118</cx:pt>
          <cx:pt idx="2318">0.30073155216284991</cx:pt>
          <cx:pt idx="2319">0.33255170755170754</cx:pt>
          <cx:pt idx="2320">0.3031468079607133</cx:pt>
          <cx:pt idx="2321">0.38204225352112675</cx:pt>
          <cx:pt idx="2322">0.38365800865800864</cx:pt>
          <cx:pt idx="2323">0.37569560378408456</cx:pt>
          <cx:pt idx="2324">0.34924242424242424</cx:pt>
          <cx:pt idx="2325">0.421875</cx:pt>
          <cx:pt idx="2326">0.35710450966356477</cx:pt>
          <cx:pt idx="2327">0.3706761006289308</cx:pt>
          <cx:pt idx="2328">0.36581593194122197</cx:pt>
          <cx:pt idx="2329">0.38485054347826086</cx:pt>
          <cx:pt idx="2330">0.32529563932002953</cx:pt>
          <cx:pt idx="2331">0.3836942257217848</cx:pt>
          <cx:pt idx="2332">0.3347555836493889</cx:pt>
          <cx:pt idx="2333">0.34016129032258069</cx:pt>
          <cx:pt idx="2334">0.31434069611780457</cx:pt>
          <cx:pt idx="2335">0.32296650717703346</cx:pt>
          <cx:pt idx="2336">0.33570336391437311</cx:pt>
          <cx:pt idx="2337">0.33431142410015646</cx:pt>
          <cx:pt idx="2338">0.31007315700619015</cx:pt>
          <cx:pt idx="2339">0.34229957805907174</cx:pt>
          <cx:pt idx="2340">0.30250336021505375</cx:pt>
          <cx:pt idx="2341">0.32507680491551461</cx:pt>
          <cx:pt idx="2342">0.29729924898902366</cx:pt>
          <cx:pt idx="2343">0.33636363636363636</cx:pt>
          <cx:pt idx="2344">0.30030273162489435</cx:pt>
          <cx:pt idx="2345">0.34306075738660008</cx:pt>
          <cx:pt idx="2346">0.29661716171617158</cx:pt>
          <cx:pt idx="2347">0.34235791090629802</cx:pt>
          <cx:pt idx="2348">0.30772569444444448</cx:pt>
          <cx:pt idx="2349">0.33154396728016361</cx:pt>
          <cx:pt idx="2350">0.30570902394106814</cx:pt>
          <cx:pt idx="2351">0.32869249394673128</cx:pt>
          <cx:pt idx="2352">0.28425559947299078</cx:pt>
          <cx:pt idx="2353">0.32930424528301883</cx:pt>
          <cx:pt idx="2354">0.27097800925925924</cx:pt>
          <cx:pt idx="2355">0.31672203765227025</cx:pt>
          <cx:pt idx="2356">0.28442638266068759</cx:pt>
          <cx:pt idx="2357">0.32331628303495308</cx:pt>
          <cx:pt idx="2358">0.30422590837282781</cx:pt>
          <cx:pt idx="2359">0.32703252032520325</cx:pt>
          <cx:pt idx="2360">0.31759621656881931</cx:pt>
          <cx:pt idx="2361">0.30927970557308099</cx:pt>
          <cx:pt idx="2362">0.29580688195786176</cx:pt>
          <cx:pt idx="2363">0.41293774319066145</cx:pt>
          <cx:pt idx="2364">0.37066536627654967</cx:pt>
          <cx:pt idx="2365">0.3748618021006081</cx:pt>
          <cx:pt idx="2366">0.38782051282051283</cx:pt>
          <cx:pt idx="2367">0.4046495956873315</cx:pt>
          <cx:pt idx="2368">0.35541080258653479</cx:pt>
          <cx:pt idx="2369">0.3916379804934022</cx:pt>
          <cx:pt idx="2370">0.35767133956386293</cx:pt>
          <cx:pt idx="2371">0.34959349593495936</cx:pt>
          <cx:pt idx="2372">0.34491341991341984</cx:pt>
          <cx:pt idx="2373">0.40914996288047517</cx:pt>
          <cx:pt idx="2374">0.33360963748894784</cx:pt>
          <cx:pt idx="2375">0.34437499999999993</cx:pt>
          <cx:pt idx="2376">0.31665070242656451</cx:pt>
          <cx:pt idx="2377">0.33275462962962959</cx:pt>
          <cx:pt idx="2378">0.32602040816326527</cx:pt>
          <cx:pt idx="2379">0.33495487873660462</cx:pt>
          <cx:pt idx="2380">0.31557704979760898</cx:pt>
          <cx:pt idx="2381">0.33820068463842529</cx:pt>
          <cx:pt idx="2382">0.30765503875968991</cx:pt>
          <cx:pt idx="2383">0.33298898071625344</cx:pt>
          <cx:pt idx="2384">0.29479949874686717</cx:pt>
          <cx:pt idx="2385">0.31993521790341584</cx:pt>
          <cx:pt idx="2386">0.29575561932089911</cx:pt>
          <cx:pt idx="2387">0.32926561125769571</cx:pt>
          <cx:pt idx="2388">0.30213404738721195</cx:pt>
          <cx:pt idx="2389">0.31881463802704857</cx:pt>
          <cx:pt idx="2390">0.30763381995133821</cx:pt>
          <cx:pt idx="2391">0.33196517412935322</cx:pt>
          <cx:pt idx="2392">0.29735761471165861</cx:pt>
          <cx:pt idx="2393">0.32339307787391836</cx:pt>
          <cx:pt idx="2394">0.2878315755832534</cx:pt>
          <cx:pt idx="2395">0.31730769230769235</cx:pt>
          <cx:pt idx="2396">0.27439550949913644</cx:pt>
          <cx:pt idx="2397">0.32579495614035087</cx:pt>
          <cx:pt idx="2398">0.28293233775811211</cx:pt>
          <cx:pt idx="2399">0.35273766546329721</cx:pt>
          <cx:pt idx="2400">0.30449879227053139</cx:pt>
          <cx:pt idx="2401">0.32199483775811211</cx:pt>
          <cx:pt idx="2402">0.31408554572271385</cx:pt>
          <cx:pt idx="2403">0.29997320471596994</cx:pt>
          <cx:pt idx="2404">0.30101879461462</cx:pt>
          <cx:pt idx="2405">0.40644361833952908</cx:pt>
          <cx:pt idx="2406">0.38084007187780772</cx:pt>
          <cx:pt idx="2407">0.35804642670839854</cx:pt>
          <cx:pt idx="2408">0.32693798449612405</cx:pt>
          <cx:pt idx="2409">0.43714285714285711</cx:pt>
          <cx:pt idx="2410">0.35548967100229534</cx:pt>
          <cx:pt idx="2411">0.37383359253499221</cx:pt>
          <cx:pt idx="2412">0.35738727858293073</cx:pt>
          <cx:pt idx="2413">0.36029411764705888</cx:pt>
          <cx:pt idx="2414">0.31018518518518517</cx:pt>
          <cx:pt idx="2415">0.37571225071225073</cx:pt>
          <cx:pt idx="2416">0.32312269527321491</cx:pt>
          <cx:pt idx="2417">0.35483210483210481</cx:pt>
          <cx:pt idx="2418">0.33019019987105092</cx:pt>
          <cx:pt idx="2419">0.32803921568627453</cx:pt>
          <cx:pt idx="2420">0.32447735191637628</cx:pt>
          <cx:pt idx="2421">0.35733166388425158</cx:pt>
          <cx:pt idx="2422">0.3135643052027472</cx:pt>
          <cx:pt idx="2423">0.33605072463768115</cx:pt>
          <cx:pt idx="2424">0.31203007518796994</cx:pt>
          <cx:pt idx="2425">0.33662413932766305</cx:pt>
          <cx:pt idx="2426">0.30151657285803629</cx:pt>
          <cx:pt idx="2427">0.3303816584294344</cx:pt>
          <cx:pt idx="2428">0.3048463184515125</cx:pt>
          <cx:pt idx="2429">0.34433411214953275</cx:pt>
          <cx:pt idx="2430">0.30668515095502158</cx:pt>
          <cx:pt idx="2431">0.33379020467836257</cx:pt>
          <cx:pt idx="2432">0.31499437886453063</cx:pt>
          <cx:pt idx="2433">0.33765723270440251</cx:pt>
          <cx:pt idx="2434">0.30338827838827837</cx:pt>
          <cx:pt idx="2435">0.33085430968726165</cx:pt>
          <cx:pt idx="2436">0.3002136752136752</cx:pt>
          <cx:pt idx="2437">0.31782168766704849</cx:pt>
          <cx:pt idx="2438">0.29841977309562401</cx:pt>
          <cx:pt idx="2439">0.31299058084772369</cx:pt>
          <cx:pt idx="2440">0.28843459000090405</cx:pt>
          <cx:pt idx="2441">0.3342220828105395</cx:pt>
          <cx:pt idx="2442">0.28939536340852129</cx:pt>
          <cx:pt idx="2443">0.33060936238902339</cx:pt>
          <cx:pt idx="2444">0.30633903133903134</cx:pt>
          <cx:pt idx="2445">0.30907960199004975</cx:pt>
          <cx:pt idx="2446">0.28297602581834946</cx:pt>
          <cx:pt idx="2447">0.39084283903675532</cx:pt>
          <cx:pt idx="2448">0.37132352941176466</cx:pt>
          <cx:pt idx="2449">0.37004950495049505</cx:pt>
          <cx:pt idx="2450">0.34817596566523606</cx:pt>
          <cx:pt idx="2451">0.38780260707635011</cx:pt>
          <cx:pt idx="2452">0.34574600798403199</cx:pt>
          <cx:pt idx="2453">0.3724974974974975</cx:pt>
          <cx:pt idx="2454">0.372140522875817</cx:pt>
          <cx:pt idx="2455">0.35723652837386743</cx:pt>
          <cx:pt idx="2456">0.3480743012951602</cx:pt>
          <cx:pt idx="2457">0.37890070921985819</cx:pt>
          <cx:pt idx="2458">0.3354221635883905</cx:pt>
          <cx:pt idx="2459">0.33934343434343434</cx:pt>
          <cx:pt idx="2460">0.32032279314888013</cx:pt>
          <cx:pt idx="2461">0.32430707512764406</cx:pt>
          <cx:pt idx="2462">0.32699430199430196</cx:pt>
          <cx:pt idx="2463">0.34993333333333326</cx:pt>
          <cx:pt idx="2464">0.30599207433725056</cx:pt>
          <cx:pt idx="2465">0.33037173202614378</cx:pt>
          <cx:pt idx="2466">0.29535761154855639</cx:pt>
          <cx:pt idx="2467">0.3438354826103947</cx:pt>
          <cx:pt idx="2468">0.29039332201471418</cx:pt>
          <cx:pt idx="2469">0.33978328173374611</cx:pt>
          <cx:pt idx="2470">0.30229468599033821</cx:pt>
          <cx:pt idx="2471">0.33761588069326881</cx:pt>
          <cx:pt idx="2472">0.31056949806949807</cx:pt>
          <cx:pt idx="2473">0.31774441878367976</cx:pt>
          <cx:pt idx="2474">0.31077494692144375</cx:pt>
          <cx:pt idx="2475">0.31735785080855505</cx:pt>
          <cx:pt idx="2476">0.2893575115457756</cx:pt>
          <cx:pt idx="2477">0.32086894586894588</cx:pt>
          <cx:pt idx="2478">0.28824307500778085</cx:pt>
          <cx:pt idx="2479">0.3409403219473891</cx:pt>
          <cx:pt idx="2480">0.30301724137931035</cx:pt>
          <cx:pt idx="2481">0.33271144278606962</cx:pt>
          <cx:pt idx="2482">0.28959779320163725</cx:pt>
          <cx:pt idx="2483">0.33079078455790784</cx:pt>
          <cx:pt idx="2484">0.2815210656753408</cx:pt>
          <cx:pt idx="2485">0.32913806254767353</cx:pt>
          <cx:pt idx="2486">0.29547531992687387</cx:pt>
          <cx:pt idx="2487">0.30617048346055981</cx:pt>
          <cx:pt idx="2488">0.28391524520255862</cx:pt>
          <cx:pt idx="2489">0.42009803921568623</cx:pt>
          <cx:pt idx="2490">0.38345709570957098</cx:pt>
          <cx:pt idx="2491">0.36924865394028389</cx:pt>
          <cx:pt idx="2492">0.3367579908675799</cx:pt>
          <cx:pt idx="2493">0.39508258258258255</cx:pt>
          <cx:pt idx="2494">0.35263248451479695</cx:pt>
          <cx:pt idx="2495">0.37526205450733752</cx:pt>
          <cx:pt idx="2496">0.35738727858293073</cx:pt>
          <cx:pt idx="2497">0.3477227227227227</cx:pt>
          <cx:pt idx="2498">0.34213870733478574</cx:pt>
          <cx:pt idx="2499">0.38891901663051337</cx:pt>
          <cx:pt idx="2500">0.32344044844044845</cx:pt>
          <cx:pt idx="2501">0.3268939393939394</cx:pt>
          <cx:pt idx="2502">0.31815315315315318</cx:pt>
          <cx:pt idx="2503">0.32557306590257878</cx:pt>
          <cx:pt idx="2504">0.32620274914089353</cx:pt>
          <cx:pt idx="2505">0.33805841924398627</cx:pt>
          <cx:pt idx="2506">0.30274722312088859</cx:pt>
          <cx:pt idx="2507">0.41331658291457291</cx:pt>
          <cx:pt idx="2508">0.36422056384742951</cx:pt>
          <cx:pt idx="2509">0.39984350547730829</cx:pt>
          <cx:pt idx="2510">0.4130658436213992</cx:pt>
          <cx:pt idx="2511">0.42308743169398905</cx:pt>
          <cx:pt idx="2512">0.36830991804649604</cx:pt>
          <cx:pt idx="2513">0.4199438202247191</cx:pt>
          <cx:pt idx="2514">0.37167994687915001</cx:pt>
          <cx:pt idx="2515">0.42097701149425287</cx:pt>
          <cx:pt idx="2516">0.37392703862660942</cx:pt>
          <cx:pt idx="2517">0.40003168567807346</cx:pt>
          <cx:pt idx="2518">0.36691132414619532</cx:pt>
          <cx:pt idx="2519">0.40622945430637736</cx:pt>
          <cx:pt idx="2520">0.36282505910165486</cx:pt>
          <cx:pt idx="2521">0.40041035353535359</cx:pt>
          <cx:pt idx="2522">0.35261904761904755</cx:pt>
          <cx:pt idx="2523">0.41291666666666665</cx:pt>
          <cx:pt idx="2524">0.3516374634960367</cx:pt>
          <cx:pt idx="2525">0.34654471544715448</cx:pt>
          <cx:pt idx="2526">0.31254996003197438</cx:pt>
          <cx:pt idx="2527">0.3431818181818182</cx:pt>
          <cx:pt idx="2528">0.32487468671679198</cx:pt>
          <cx:pt idx="2529">0.34412350597609559</cx:pt>
          <cx:pt idx="2530">0.31286898274296099</cx:pt>
          <cx:pt idx="2531">0.4097496706192359</cx:pt>
          <cx:pt idx="2532">0.37864431486880468</cx:pt>
          <cx:pt idx="2533">0.36857674104124405</cx:pt>
          <cx:pt idx="2534">0.37135568513119538</cx:pt>
          <cx:pt idx="2535">0.43133503401360551</cx:pt>
          <cx:pt idx="2536">0.35864393338620143</cx:pt>
          <cx:pt idx="2537">0.3704337899543379</cx:pt>
          <cx:pt idx="2538">0.37419871794871795</cx:pt>
          <cx:pt idx="2539">0.38352638352638357</cx:pt>
          <cx:pt idx="2540">0.35648148148148145</cx:pt>
          <cx:pt idx="2541">0.40631991051454136</cx:pt>
          <cx:pt idx="2542">0.33639186032214435</cx:pt>
          <cx:pt idx="2543">0.3481818181818182</cx:pt>
          <cx:pt idx="2544">0.31115147512109198</cx:pt>
          <cx:pt idx="2545">0.32715311004784686</cx:pt>
          <cx:pt idx="2546">0.34707903780068722</cx:pt>
          <cx:pt idx="2547">0.34017713365539454</cx:pt>
          <cx:pt idx="2548">0.30389492753623187</cx:pt>
          <cx:pt idx="2549">0.42127249357326479</cx:pt>
          <cx:pt idx="2550">0.35265700483091783</cx:pt>
          <cx:pt idx="2551">0.39453449709060689</cx:pt>
          <cx:pt idx="2552">0.38053613053613056</cx:pt>
          <cx:pt idx="2553">0.35603448275862065</cx:pt>
          <cx:pt idx="2554">0.35067498726439122</cx:pt>
        </cx:lvl>
      </cx:numDim>
    </cx:data>
  </cx:chartData>
  <cx:chart>
    <cx:plotArea>
      <cx:plotAreaRegion>
        <cx:series layoutId="boxWhisker" uniqueId="{BBC405D6-B308-4116-A964-0457C58781FF}">
          <cx:tx>
            <cx:txData>
              <cx:f>Langen!$B$1</cx:f>
              <cx:v>GINI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.5"/>
        <cx:tickLabels/>
      </cx:axis>
      <cx:axis id="1">
        <cx:valScaling max="0.5"/>
        <cx:majorGridlines/>
        <cx:minorGridlines/>
        <cx:tickLabels/>
        <cx:numFmt formatCode="0%" sourceLinked="0"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Raw_all!$D$2:$D$262709</cx:f>
        <cx:lvl ptCount="262708">
          <cx:pt idx="0">EDGG</cx:pt>
          <cx:pt idx="1">EDGG</cx:pt>
          <cx:pt idx="2">EDGG</cx:pt>
          <cx:pt idx="3">EDGG</cx:pt>
          <cx:pt idx="4">EDGG</cx:pt>
          <cx:pt idx="5">EDGG</cx:pt>
          <cx:pt idx="6">EDGG</cx:pt>
          <cx:pt idx="7">EDGG</cx:pt>
          <cx:pt idx="8">EDGG</cx:pt>
          <cx:pt idx="9">EDGG</cx:pt>
          <cx:pt idx="10">EDGG</cx:pt>
          <cx:pt idx="11">EDGG</cx:pt>
          <cx:pt idx="12">EDGG</cx:pt>
          <cx:pt idx="13">EDGG</cx:pt>
          <cx:pt idx="14">EDGG</cx:pt>
          <cx:pt idx="15">EDGG</cx:pt>
          <cx:pt idx="16">EDGG</cx:pt>
          <cx:pt idx="17">EDGG</cx:pt>
          <cx:pt idx="18">EDGG</cx:pt>
          <cx:pt idx="19">EDGG</cx:pt>
          <cx:pt idx="20">EDGG</cx:pt>
          <cx:pt idx="21">EDGG</cx:pt>
          <cx:pt idx="22">EDGG</cx:pt>
          <cx:pt idx="23">EDGG</cx:pt>
          <cx:pt idx="24">EDGG</cx:pt>
          <cx:pt idx="25">EDGG</cx:pt>
          <cx:pt idx="26">EDGG</cx:pt>
          <cx:pt idx="27">EDGG</cx:pt>
          <cx:pt idx="28">EDGG</cx:pt>
          <cx:pt idx="29">EDGG</cx:pt>
          <cx:pt idx="30">EDGG</cx:pt>
          <cx:pt idx="31">EDGG</cx:pt>
          <cx:pt idx="32">EDGG</cx:pt>
          <cx:pt idx="33">EDGG</cx:pt>
          <cx:pt idx="34">EDGG</cx:pt>
          <cx:pt idx="35">EDGG</cx:pt>
          <cx:pt idx="36">EDGG</cx:pt>
          <cx:pt idx="37">EDGG</cx:pt>
          <cx:pt idx="38">EDGG</cx:pt>
          <cx:pt idx="39">EDGG</cx:pt>
          <cx:pt idx="40">EDGG</cx:pt>
          <cx:pt idx="41">EDGG</cx:pt>
          <cx:pt idx="42">EDGG</cx:pt>
          <cx:pt idx="43">EDGG</cx:pt>
          <cx:pt idx="44">EDGG</cx:pt>
          <cx:pt idx="45">EDGG</cx:pt>
          <cx:pt idx="46">EDGG</cx:pt>
          <cx:pt idx="47">EDGG</cx:pt>
          <cx:pt idx="48">EDGG</cx:pt>
          <cx:pt idx="49">EDGG</cx:pt>
          <cx:pt idx="50">EDGG</cx:pt>
          <cx:pt idx="51">EDGG</cx:pt>
          <cx:pt idx="52">EDGG</cx:pt>
          <cx:pt idx="53">EDGG</cx:pt>
          <cx:pt idx="54">EDGG</cx:pt>
          <cx:pt idx="55">EDGG</cx:pt>
          <cx:pt idx="56">EDGG</cx:pt>
          <cx:pt idx="57">EDGG</cx:pt>
          <cx:pt idx="58">EDGG</cx:pt>
          <cx:pt idx="59">EDGG</cx:pt>
          <cx:pt idx="60">EDGG</cx:pt>
          <cx:pt idx="61">EDGG</cx:pt>
          <cx:pt idx="62">EDGG</cx:pt>
          <cx:pt idx="63">EDGG</cx:pt>
          <cx:pt idx="64">EDGG</cx:pt>
          <cx:pt idx="65">EDGG</cx:pt>
          <cx:pt idx="66">EDGG</cx:pt>
          <cx:pt idx="67">EDGG</cx:pt>
          <cx:pt idx="68">EDGG</cx:pt>
          <cx:pt idx="69">EDGG</cx:pt>
          <cx:pt idx="70">EDGG</cx:pt>
          <cx:pt idx="71">EDGG</cx:pt>
          <cx:pt idx="72">EDGG</cx:pt>
          <cx:pt idx="73">EDGG</cx:pt>
          <cx:pt idx="74">EDGG</cx:pt>
          <cx:pt idx="75">EDGG</cx:pt>
          <cx:pt idx="76">EDGG</cx:pt>
          <cx:pt idx="77">EDGG</cx:pt>
          <cx:pt idx="78">EDGG</cx:pt>
          <cx:pt idx="79">EDGG</cx:pt>
          <cx:pt idx="80">EDGG</cx:pt>
          <cx:pt idx="81">EDGG</cx:pt>
          <cx:pt idx="82">EDGG</cx:pt>
          <cx:pt idx="83">EDGG</cx:pt>
          <cx:pt idx="84">EDGG</cx:pt>
          <cx:pt idx="85">EDGG</cx:pt>
          <cx:pt idx="86">EDGG</cx:pt>
          <cx:pt idx="87">EDGG</cx:pt>
          <cx:pt idx="88">EDGG</cx:pt>
          <cx:pt idx="89">EDGG</cx:pt>
          <cx:pt idx="90">EDGG</cx:pt>
          <cx:pt idx="91">EDGG</cx:pt>
          <cx:pt idx="92">EDGG</cx:pt>
          <cx:pt idx="93">EDGG</cx:pt>
          <cx:pt idx="94">EDGG</cx:pt>
          <cx:pt idx="95">EDGG</cx:pt>
          <cx:pt idx="96">EDGG</cx:pt>
          <cx:pt idx="97">EDGG</cx:pt>
          <cx:pt idx="98">EDGG</cx:pt>
          <cx:pt idx="99">EDGG</cx:pt>
          <cx:pt idx="100">EDGG</cx:pt>
          <cx:pt idx="101">EDGG</cx:pt>
          <cx:pt idx="102">EDGG</cx:pt>
          <cx:pt idx="103">EDGG</cx:pt>
          <cx:pt idx="104">EDGG</cx:pt>
          <cx:pt idx="105">EDGG</cx:pt>
          <cx:pt idx="106">EDGG</cx:pt>
          <cx:pt idx="107">EDGG</cx:pt>
          <cx:pt idx="108">EDGG</cx:pt>
          <cx:pt idx="109">EDGG</cx:pt>
          <cx:pt idx="110">EDGG</cx:pt>
          <cx:pt idx="111">EDGG</cx:pt>
          <cx:pt idx="112">EDGG</cx:pt>
          <cx:pt idx="113">EDGG</cx:pt>
          <cx:pt idx="114">EDGG</cx:pt>
          <cx:pt idx="115">EDGG</cx:pt>
          <cx:pt idx="116">EDGG</cx:pt>
          <cx:pt idx="117">EDGG</cx:pt>
          <cx:pt idx="118">EDGG</cx:pt>
          <cx:pt idx="119">EDGG</cx:pt>
          <cx:pt idx="120">EDGG</cx:pt>
          <cx:pt idx="121">EDGG</cx:pt>
          <cx:pt idx="122">EDGG</cx:pt>
          <cx:pt idx="123">EDGG</cx:pt>
          <cx:pt idx="124">EDGG</cx:pt>
          <cx:pt idx="125">EDGG</cx:pt>
          <cx:pt idx="126">EDGG</cx:pt>
          <cx:pt idx="127">EDGG</cx:pt>
          <cx:pt idx="128">EDGG</cx:pt>
          <cx:pt idx="129">EDGG</cx:pt>
          <cx:pt idx="130">EDGG</cx:pt>
          <cx:pt idx="131">EDGG</cx:pt>
          <cx:pt idx="132">EDGG</cx:pt>
          <cx:pt idx="133">EDGG</cx:pt>
          <cx:pt idx="134">EDGG</cx:pt>
          <cx:pt idx="135">EDGG</cx:pt>
          <cx:pt idx="136">EDGG</cx:pt>
          <cx:pt idx="137">EDGG</cx:pt>
          <cx:pt idx="138">EDGG</cx:pt>
          <cx:pt idx="139">EDGG</cx:pt>
          <cx:pt idx="140">EDGG</cx:pt>
          <cx:pt idx="141">EDGG</cx:pt>
          <cx:pt idx="142">EDGG</cx:pt>
          <cx:pt idx="143">EDGG</cx:pt>
          <cx:pt idx="144">EDGG</cx:pt>
          <cx:pt idx="145">EDGG</cx:pt>
          <cx:pt idx="146">EDGG</cx:pt>
          <cx:pt idx="147">EDGG</cx:pt>
          <cx:pt idx="148">EDGG</cx:pt>
          <cx:pt idx="149">EDGG</cx:pt>
          <cx:pt idx="150">EDGG</cx:pt>
          <cx:pt idx="151">EDGG</cx:pt>
          <cx:pt idx="152">EDGG</cx:pt>
          <cx:pt idx="153">EDGG</cx:pt>
          <cx:pt idx="154">EDGG</cx:pt>
          <cx:pt idx="155">EDGG</cx:pt>
          <cx:pt idx="156">EDGG</cx:pt>
          <cx:pt idx="157">EDGG</cx:pt>
          <cx:pt idx="158">EDGG</cx:pt>
          <cx:pt idx="159">EDGG</cx:pt>
          <cx:pt idx="160">EDGG</cx:pt>
          <cx:pt idx="161">EDGG</cx:pt>
          <cx:pt idx="162">EDGG</cx:pt>
          <cx:pt idx="163">EDGG</cx:pt>
          <cx:pt idx="164">EDGG</cx:pt>
          <cx:pt idx="165">EDGG</cx:pt>
          <cx:pt idx="166">EDGG</cx:pt>
          <cx:pt idx="167">EDGG</cx:pt>
          <cx:pt idx="168">EDGG</cx:pt>
          <cx:pt idx="169">EDGG</cx:pt>
          <cx:pt idx="170">EDGG</cx:pt>
          <cx:pt idx="171">EDGG</cx:pt>
          <cx:pt idx="172">EDGG</cx:pt>
          <cx:pt idx="173">EDGG</cx:pt>
          <cx:pt idx="174">EDGG</cx:pt>
          <cx:pt idx="175">EDGG</cx:pt>
          <cx:pt idx="176">EDGG</cx:pt>
          <cx:pt idx="177">EDGG</cx:pt>
          <cx:pt idx="178">EDGG</cx:pt>
          <cx:pt idx="179">EDGG</cx:pt>
          <cx:pt idx="180">EDGG</cx:pt>
          <cx:pt idx="181">EDGG</cx:pt>
          <cx:pt idx="182">EDGG</cx:pt>
          <cx:pt idx="183">EDGG</cx:pt>
          <cx:pt idx="184">EDGG</cx:pt>
          <cx:pt idx="185">EDGG</cx:pt>
          <cx:pt idx="186">EDGG</cx:pt>
          <cx:pt idx="187">EDGG</cx:pt>
          <cx:pt idx="188">EDGG</cx:pt>
          <cx:pt idx="189">EDGG</cx:pt>
          <cx:pt idx="190">EDGG</cx:pt>
          <cx:pt idx="191">EDGG</cx:pt>
          <cx:pt idx="192">EDGG</cx:pt>
          <cx:pt idx="193">EDGG</cx:pt>
          <cx:pt idx="194">EDGG</cx:pt>
          <cx:pt idx="195">EDGG</cx:pt>
          <cx:pt idx="196">EDGG</cx:pt>
          <cx:pt idx="197">EDGG</cx:pt>
          <cx:pt idx="198">EDGG</cx:pt>
          <cx:pt idx="199">EDGG</cx:pt>
          <cx:pt idx="200">EDGG</cx:pt>
          <cx:pt idx="201">EDGG</cx:pt>
          <cx:pt idx="202">EDGG</cx:pt>
          <cx:pt idx="203">EDGG</cx:pt>
          <cx:pt idx="204">EDGG</cx:pt>
          <cx:pt idx="205">EDGG</cx:pt>
          <cx:pt idx="206">EDGG</cx:pt>
          <cx:pt idx="207">EDGG</cx:pt>
          <cx:pt idx="208">EDGG</cx:pt>
          <cx:pt idx="209">EDGG</cx:pt>
          <cx:pt idx="210">EDGG</cx:pt>
          <cx:pt idx="211">EDGG</cx:pt>
          <cx:pt idx="212">EDGG</cx:pt>
          <cx:pt idx="213">EDGG</cx:pt>
          <cx:pt idx="214">EDGG</cx:pt>
          <cx:pt idx="215">EDGG</cx:pt>
          <cx:pt idx="216">EDGG</cx:pt>
          <cx:pt idx="217">EDGG</cx:pt>
          <cx:pt idx="218">EDGG</cx:pt>
          <cx:pt idx="219">EDGG</cx:pt>
          <cx:pt idx="220">EDGG</cx:pt>
          <cx:pt idx="221">EDGG</cx:pt>
          <cx:pt idx="222">EDGG</cx:pt>
          <cx:pt idx="223">EDGG</cx:pt>
          <cx:pt idx="224">EDGG</cx:pt>
          <cx:pt idx="225">EDGG</cx:pt>
          <cx:pt idx="226">EDGG</cx:pt>
          <cx:pt idx="227">EDGG</cx:pt>
          <cx:pt idx="228">EDGG</cx:pt>
          <cx:pt idx="229">EDGG</cx:pt>
          <cx:pt idx="230">EDGG</cx:pt>
          <cx:pt idx="231">EDGG</cx:pt>
          <cx:pt idx="232">EDGG</cx:pt>
          <cx:pt idx="233">EDGG</cx:pt>
          <cx:pt idx="234">EDGG</cx:pt>
          <cx:pt idx="235">EDGG</cx:pt>
          <cx:pt idx="236">EDGG</cx:pt>
          <cx:pt idx="237">EDGG</cx:pt>
          <cx:pt idx="238">EDGG</cx:pt>
          <cx:pt idx="239">EDGG</cx:pt>
          <cx:pt idx="240">EDGG</cx:pt>
          <cx:pt idx="241">EDGG</cx:pt>
          <cx:pt idx="242">EDGG</cx:pt>
          <cx:pt idx="243">EDGG</cx:pt>
          <cx:pt idx="244">EDGG</cx:pt>
          <cx:pt idx="245">EDGG</cx:pt>
          <cx:pt idx="246">EDGG</cx:pt>
          <cx:pt idx="247">EDGG</cx:pt>
          <cx:pt idx="248">EDGG</cx:pt>
          <cx:pt idx="249">EDGG</cx:pt>
          <cx:pt idx="250">EDGG</cx:pt>
          <cx:pt idx="251">EDGG</cx:pt>
          <cx:pt idx="252">EDGG</cx:pt>
          <cx:pt idx="253">EDGG</cx:pt>
          <cx:pt idx="254">EDGG</cx:pt>
          <cx:pt idx="255">EDGG</cx:pt>
          <cx:pt idx="256">EDGG</cx:pt>
          <cx:pt idx="257">EDGG</cx:pt>
          <cx:pt idx="258">EDGG</cx:pt>
          <cx:pt idx="259">EDGG</cx:pt>
          <cx:pt idx="260">EDGG</cx:pt>
          <cx:pt idx="261">EDGG</cx:pt>
          <cx:pt idx="262">EDGG</cx:pt>
          <cx:pt idx="263">EDGG</cx:pt>
          <cx:pt idx="264">EDGG</cx:pt>
          <cx:pt idx="265">EDGG</cx:pt>
          <cx:pt idx="266">EDGG</cx:pt>
          <cx:pt idx="267">EDGG</cx:pt>
          <cx:pt idx="268">EDGG</cx:pt>
          <cx:pt idx="269">EDGG</cx:pt>
          <cx:pt idx="270">EDGG</cx:pt>
          <cx:pt idx="271">EDGG</cx:pt>
          <cx:pt idx="272">EDGG</cx:pt>
          <cx:pt idx="273">EDGG</cx:pt>
          <cx:pt idx="274">EDGG</cx:pt>
          <cx:pt idx="275">EDGG</cx:pt>
          <cx:pt idx="276">EDGG</cx:pt>
          <cx:pt idx="277">EDGG</cx:pt>
          <cx:pt idx="278">EDGG</cx:pt>
          <cx:pt idx="279">EDGG</cx:pt>
          <cx:pt idx="280">EDGG</cx:pt>
          <cx:pt idx="281">EDGG</cx:pt>
          <cx:pt idx="282">EDGG</cx:pt>
          <cx:pt idx="283">EDGG</cx:pt>
          <cx:pt idx="284">EDGG</cx:pt>
          <cx:pt idx="285">EDGG</cx:pt>
          <cx:pt idx="286">EDGG</cx:pt>
          <cx:pt idx="287">EDGG</cx:pt>
          <cx:pt idx="288">EDGG</cx:pt>
          <cx:pt idx="289">EDGG</cx:pt>
          <cx:pt idx="290">EDGG</cx:pt>
          <cx:pt idx="291">EDGG</cx:pt>
          <cx:pt idx="292">EDGG</cx:pt>
          <cx:pt idx="293">EDGG</cx:pt>
          <cx:pt idx="294">EDGG</cx:pt>
          <cx:pt idx="295">EDGG</cx:pt>
          <cx:pt idx="296">EDGG</cx:pt>
          <cx:pt idx="297">EDGG</cx:pt>
          <cx:pt idx="298">EDGG</cx:pt>
          <cx:pt idx="299">EDGG</cx:pt>
          <cx:pt idx="300">EDGG</cx:pt>
          <cx:pt idx="301">EDGG</cx:pt>
          <cx:pt idx="302">EDGG</cx:pt>
          <cx:pt idx="303">EDGG</cx:pt>
          <cx:pt idx="304">EDGG</cx:pt>
          <cx:pt idx="305">EDGG</cx:pt>
          <cx:pt idx="306">EDGG</cx:pt>
          <cx:pt idx="307">EDGG</cx:pt>
          <cx:pt idx="308">EDGG</cx:pt>
          <cx:pt idx="309">EDGG</cx:pt>
          <cx:pt idx="310">EDGG</cx:pt>
          <cx:pt idx="311">EDGG</cx:pt>
          <cx:pt idx="312">EDGG</cx:pt>
          <cx:pt idx="313">EDGG</cx:pt>
          <cx:pt idx="314">EDGG</cx:pt>
          <cx:pt idx="315">EDGG</cx:pt>
          <cx:pt idx="316">EDGG</cx:pt>
          <cx:pt idx="317">EDGG</cx:pt>
          <cx:pt idx="318">EDGG</cx:pt>
          <cx:pt idx="319">EDGG</cx:pt>
          <cx:pt idx="320">EDGG</cx:pt>
          <cx:pt idx="321">EDGG</cx:pt>
          <cx:pt idx="322">EDGG</cx:pt>
          <cx:pt idx="323">EDGG</cx:pt>
          <cx:pt idx="324">EDGG</cx:pt>
          <cx:pt idx="325">EDGG</cx:pt>
          <cx:pt idx="326">EDGG</cx:pt>
          <cx:pt idx="327">EDGG</cx:pt>
          <cx:pt idx="328">EDGG</cx:pt>
          <cx:pt idx="329">EDGG</cx:pt>
          <cx:pt idx="330">EDGG</cx:pt>
          <cx:pt idx="331">EDGG</cx:pt>
          <cx:pt idx="332">EDGG</cx:pt>
          <cx:pt idx="333">EDGG</cx:pt>
          <cx:pt idx="334">EDGG</cx:pt>
          <cx:pt idx="335">EDGG</cx:pt>
          <cx:pt idx="336">EDGG</cx:pt>
          <cx:pt idx="337">EDGG</cx:pt>
          <cx:pt idx="338">EDGG</cx:pt>
          <cx:pt idx="339">EDGG</cx:pt>
          <cx:pt idx="340">EDGG</cx:pt>
          <cx:pt idx="341">EDGG</cx:pt>
          <cx:pt idx="342">EDGG</cx:pt>
          <cx:pt idx="343">EDGG</cx:pt>
          <cx:pt idx="344">EDGG</cx:pt>
          <cx:pt idx="345">EDGG</cx:pt>
          <cx:pt idx="346">EDGG</cx:pt>
          <cx:pt idx="347">EDGG</cx:pt>
          <cx:pt idx="348">EDGG</cx:pt>
          <cx:pt idx="349">EDGG</cx:pt>
          <cx:pt idx="350">EDGG</cx:pt>
          <cx:pt idx="351">EDGG</cx:pt>
          <cx:pt idx="352">EDGG</cx:pt>
          <cx:pt idx="353">EDGG</cx:pt>
          <cx:pt idx="354">EDGG</cx:pt>
          <cx:pt idx="355">EDGG</cx:pt>
          <cx:pt idx="356">EDGG</cx:pt>
          <cx:pt idx="357">EDGG</cx:pt>
          <cx:pt idx="358">EDGG</cx:pt>
          <cx:pt idx="359">EDGG</cx:pt>
          <cx:pt idx="360">EDGG</cx:pt>
          <cx:pt idx="361">EDGG</cx:pt>
          <cx:pt idx="362">EDGG</cx:pt>
          <cx:pt idx="363">EDGG</cx:pt>
          <cx:pt idx="364">EDGG</cx:pt>
          <cx:pt idx="365">EDGG</cx:pt>
          <cx:pt idx="366">EDGG</cx:pt>
          <cx:pt idx="367">EDGG</cx:pt>
          <cx:pt idx="368">EDGG</cx:pt>
          <cx:pt idx="369">EDGG</cx:pt>
          <cx:pt idx="370">EDGG</cx:pt>
          <cx:pt idx="371">EDGG</cx:pt>
          <cx:pt idx="372">EDGG</cx:pt>
          <cx:pt idx="373">EDGG</cx:pt>
          <cx:pt idx="374">EDGG</cx:pt>
          <cx:pt idx="375">EDGG</cx:pt>
          <cx:pt idx="376">EDGG</cx:pt>
          <cx:pt idx="377">EDGG</cx:pt>
          <cx:pt idx="378">EDGG</cx:pt>
          <cx:pt idx="379">EDGG</cx:pt>
          <cx:pt idx="380">EDGG</cx:pt>
          <cx:pt idx="381">EDGG</cx:pt>
          <cx:pt idx="382">EDGG</cx:pt>
          <cx:pt idx="383">EDGG</cx:pt>
          <cx:pt idx="384">EDGG</cx:pt>
          <cx:pt idx="385">EDGG</cx:pt>
          <cx:pt idx="386">EDGG</cx:pt>
          <cx:pt idx="387">EDGG</cx:pt>
          <cx:pt idx="388">EDGG</cx:pt>
          <cx:pt idx="389">EDGG</cx:pt>
          <cx:pt idx="390">EDGG</cx:pt>
          <cx:pt idx="391">EDGG</cx:pt>
          <cx:pt idx="392">EDGG</cx:pt>
          <cx:pt idx="393">EDGG</cx:pt>
          <cx:pt idx="394">EDGG</cx:pt>
          <cx:pt idx="395">EDGG</cx:pt>
          <cx:pt idx="396">EDGG</cx:pt>
          <cx:pt idx="397">EDGG</cx:pt>
          <cx:pt idx="398">EDGG</cx:pt>
          <cx:pt idx="399">EDGG</cx:pt>
          <cx:pt idx="400">EDGG</cx:pt>
          <cx:pt idx="401">EDGG</cx:pt>
          <cx:pt idx="402">EDGG</cx:pt>
          <cx:pt idx="403">EDGG</cx:pt>
          <cx:pt idx="404">EDGG</cx:pt>
          <cx:pt idx="405">EDGG</cx:pt>
          <cx:pt idx="406">EDGG</cx:pt>
          <cx:pt idx="407">EDGG</cx:pt>
          <cx:pt idx="408">EDGG</cx:pt>
          <cx:pt idx="409">EDGG</cx:pt>
          <cx:pt idx="410">EDGG</cx:pt>
          <cx:pt idx="411">EDGG</cx:pt>
          <cx:pt idx="412">EDGG</cx:pt>
          <cx:pt idx="413">EDGG</cx:pt>
          <cx:pt idx="414">EDGG</cx:pt>
          <cx:pt idx="415">EDGG</cx:pt>
          <cx:pt idx="416">EDGG</cx:pt>
          <cx:pt idx="417">EDGG</cx:pt>
          <cx:pt idx="418">EDGG</cx:pt>
          <cx:pt idx="419">EDGG</cx:pt>
          <cx:pt idx="420">EDGG</cx:pt>
          <cx:pt idx="421">EDGG</cx:pt>
          <cx:pt idx="422">EDGG</cx:pt>
          <cx:pt idx="423">EDGG</cx:pt>
          <cx:pt idx="424">EDGG</cx:pt>
          <cx:pt idx="425">EDGG</cx:pt>
          <cx:pt idx="426">EDGG</cx:pt>
          <cx:pt idx="427">EDGG</cx:pt>
          <cx:pt idx="428">EDGG</cx:pt>
          <cx:pt idx="429">EDGG</cx:pt>
          <cx:pt idx="430">EDGG</cx:pt>
          <cx:pt idx="431">EDGG</cx:pt>
          <cx:pt idx="432">EDGG</cx:pt>
          <cx:pt idx="433">EDGG</cx:pt>
          <cx:pt idx="434">EDGG</cx:pt>
          <cx:pt idx="435">EDGG</cx:pt>
          <cx:pt idx="436">EDGG</cx:pt>
          <cx:pt idx="437">EDGG</cx:pt>
          <cx:pt idx="438">EDGG</cx:pt>
          <cx:pt idx="439">EDGG</cx:pt>
          <cx:pt idx="440">EDGG</cx:pt>
          <cx:pt idx="441">EDGG</cx:pt>
          <cx:pt idx="442">EDGG</cx:pt>
          <cx:pt idx="443">EDGG</cx:pt>
          <cx:pt idx="444">EDGG</cx:pt>
          <cx:pt idx="445">EDGG</cx:pt>
          <cx:pt idx="446">EDGG</cx:pt>
          <cx:pt idx="447">EDGG</cx:pt>
          <cx:pt idx="448">EDGG</cx:pt>
          <cx:pt idx="449">EDGG</cx:pt>
          <cx:pt idx="450">EDGG</cx:pt>
          <cx:pt idx="451">EDGG</cx:pt>
          <cx:pt idx="452">EDGG</cx:pt>
          <cx:pt idx="453">EDGG</cx:pt>
          <cx:pt idx="454">EDGG</cx:pt>
          <cx:pt idx="455">EDGG</cx:pt>
          <cx:pt idx="456">EDGG</cx:pt>
          <cx:pt idx="457">EDGG</cx:pt>
          <cx:pt idx="458">EDGG</cx:pt>
          <cx:pt idx="459">EDGG</cx:pt>
          <cx:pt idx="460">EDGG</cx:pt>
          <cx:pt idx="461">EDGG</cx:pt>
          <cx:pt idx="462">EDGG</cx:pt>
          <cx:pt idx="463">EDGG</cx:pt>
          <cx:pt idx="464">EDGG</cx:pt>
          <cx:pt idx="465">EDGG</cx:pt>
          <cx:pt idx="466">EDGG</cx:pt>
          <cx:pt idx="467">EDGG</cx:pt>
          <cx:pt idx="468">EDGG</cx:pt>
          <cx:pt idx="469">EDGG</cx:pt>
          <cx:pt idx="470">EDGG</cx:pt>
          <cx:pt idx="471">EDGG</cx:pt>
          <cx:pt idx="472">EDGG</cx:pt>
          <cx:pt idx="473">EDGG</cx:pt>
          <cx:pt idx="474">EDGG</cx:pt>
          <cx:pt idx="475">EDGG</cx:pt>
          <cx:pt idx="476">EDGG</cx:pt>
          <cx:pt idx="477">EDGG</cx:pt>
          <cx:pt idx="478">EDGG</cx:pt>
          <cx:pt idx="479">EDGG</cx:pt>
          <cx:pt idx="480">EDGG</cx:pt>
          <cx:pt idx="481">EDGG</cx:pt>
          <cx:pt idx="482">EDGG</cx:pt>
          <cx:pt idx="483">EDGG</cx:pt>
          <cx:pt idx="484">EDGG</cx:pt>
          <cx:pt idx="485">EDGG</cx:pt>
          <cx:pt idx="486">EDGG</cx:pt>
          <cx:pt idx="487">EDGG</cx:pt>
          <cx:pt idx="488">EDGG</cx:pt>
          <cx:pt idx="489">EDGG</cx:pt>
          <cx:pt idx="490">EDGG</cx:pt>
          <cx:pt idx="491">EDGG</cx:pt>
          <cx:pt idx="492">EDGG</cx:pt>
          <cx:pt idx="493">EDGG</cx:pt>
          <cx:pt idx="494">EDGG</cx:pt>
          <cx:pt idx="495">EDGG</cx:pt>
          <cx:pt idx="496">EDGG</cx:pt>
          <cx:pt idx="497">EDGG</cx:pt>
          <cx:pt idx="498">EDGG</cx:pt>
          <cx:pt idx="499">EDGG</cx:pt>
          <cx:pt idx="500">EDGG</cx:pt>
          <cx:pt idx="501">EDGG</cx:pt>
          <cx:pt idx="502">EDGG</cx:pt>
          <cx:pt idx="503">EDGG</cx:pt>
          <cx:pt idx="504">EDGG</cx:pt>
          <cx:pt idx="505">EDGG</cx:pt>
          <cx:pt idx="506">EDGG</cx:pt>
          <cx:pt idx="507">EDGG</cx:pt>
          <cx:pt idx="508">EDGG</cx:pt>
          <cx:pt idx="509">EDGG</cx:pt>
          <cx:pt idx="510">EDGG</cx:pt>
          <cx:pt idx="511">EDGG</cx:pt>
          <cx:pt idx="512">EDGG</cx:pt>
          <cx:pt idx="513">EDGG</cx:pt>
          <cx:pt idx="514">EDGG</cx:pt>
          <cx:pt idx="515">EDGG</cx:pt>
          <cx:pt idx="516">EDGG</cx:pt>
          <cx:pt idx="517">EDGG</cx:pt>
          <cx:pt idx="518">EDGG</cx:pt>
          <cx:pt idx="519">EDGG</cx:pt>
          <cx:pt idx="520">EDGG</cx:pt>
          <cx:pt idx="521">EDGG</cx:pt>
          <cx:pt idx="522">EDGG</cx:pt>
          <cx:pt idx="523">EDGG</cx:pt>
          <cx:pt idx="524">EDGG</cx:pt>
          <cx:pt idx="525">EDGG</cx:pt>
          <cx:pt idx="526">EDGG</cx:pt>
          <cx:pt idx="527">EDGG</cx:pt>
          <cx:pt idx="528">EDGG</cx:pt>
          <cx:pt idx="529">EDGG</cx:pt>
          <cx:pt idx="530">EDGG</cx:pt>
          <cx:pt idx="531">EDGG</cx:pt>
          <cx:pt idx="532">EDGG</cx:pt>
          <cx:pt idx="533">EDGG</cx:pt>
          <cx:pt idx="534">EDGG</cx:pt>
          <cx:pt idx="535">EDGG</cx:pt>
          <cx:pt idx="536">EDGG</cx:pt>
          <cx:pt idx="537">EDGG</cx:pt>
          <cx:pt idx="538">EDGG</cx:pt>
          <cx:pt idx="539">EDGG</cx:pt>
          <cx:pt idx="540">EDGG</cx:pt>
          <cx:pt idx="541">EDGG</cx:pt>
          <cx:pt idx="542">EDGG</cx:pt>
          <cx:pt idx="543">EDGG</cx:pt>
          <cx:pt idx="544">EDGG</cx:pt>
          <cx:pt idx="545">EDGG</cx:pt>
          <cx:pt idx="546">EDGG</cx:pt>
          <cx:pt idx="547">EDGG</cx:pt>
          <cx:pt idx="548">EDGG</cx:pt>
          <cx:pt idx="549">EDGG</cx:pt>
          <cx:pt idx="550">EDGG</cx:pt>
          <cx:pt idx="551">EDGG</cx:pt>
          <cx:pt idx="552">EDGG</cx:pt>
          <cx:pt idx="553">EDGG</cx:pt>
          <cx:pt idx="554">EDGG</cx:pt>
          <cx:pt idx="555">EDGG</cx:pt>
          <cx:pt idx="556">EDGG</cx:pt>
          <cx:pt idx="557">EDGG</cx:pt>
          <cx:pt idx="558">EDGG</cx:pt>
          <cx:pt idx="559">EDGG</cx:pt>
          <cx:pt idx="560">EDGG</cx:pt>
          <cx:pt idx="561">EDGG</cx:pt>
          <cx:pt idx="562">EDGG</cx:pt>
          <cx:pt idx="563">EDGG</cx:pt>
          <cx:pt idx="564">EDGG</cx:pt>
          <cx:pt idx="565">EDGG</cx:pt>
          <cx:pt idx="566">EDGG</cx:pt>
          <cx:pt idx="567">EDGG</cx:pt>
          <cx:pt idx="568">EDGG</cx:pt>
          <cx:pt idx="569">EDGG</cx:pt>
          <cx:pt idx="570">EDGG</cx:pt>
          <cx:pt idx="571">EDGG</cx:pt>
          <cx:pt idx="572">EDGG</cx:pt>
          <cx:pt idx="573">EDGG</cx:pt>
          <cx:pt idx="574">EDGG</cx:pt>
          <cx:pt idx="575">EDGG</cx:pt>
          <cx:pt idx="576">EDGG</cx:pt>
          <cx:pt idx="577">EDGG</cx:pt>
          <cx:pt idx="578">EDGG</cx:pt>
          <cx:pt idx="579">EDGG</cx:pt>
          <cx:pt idx="580">EDGG</cx:pt>
          <cx:pt idx="581">EDGG</cx:pt>
          <cx:pt idx="582">EDGG</cx:pt>
          <cx:pt idx="583">EDGG</cx:pt>
          <cx:pt idx="584">EDGG</cx:pt>
          <cx:pt idx="585">EDGG</cx:pt>
          <cx:pt idx="586">EDGG</cx:pt>
          <cx:pt idx="587">EDGG</cx:pt>
          <cx:pt idx="588">EDGG</cx:pt>
          <cx:pt idx="589">EDGG</cx:pt>
          <cx:pt idx="590">EDGG</cx:pt>
          <cx:pt idx="591">EDGG</cx:pt>
          <cx:pt idx="592">EDGG</cx:pt>
          <cx:pt idx="593">EDGG</cx:pt>
          <cx:pt idx="594">EDGG</cx:pt>
          <cx:pt idx="595">EDGG</cx:pt>
          <cx:pt idx="596">EDGG</cx:pt>
          <cx:pt idx="597">EDGG</cx:pt>
          <cx:pt idx="598">EDGG</cx:pt>
          <cx:pt idx="599">EDGG</cx:pt>
          <cx:pt idx="600">EDGG</cx:pt>
          <cx:pt idx="601">EDGG</cx:pt>
          <cx:pt idx="602">EDGG</cx:pt>
          <cx:pt idx="603">EDGG</cx:pt>
          <cx:pt idx="604">EDGG</cx:pt>
          <cx:pt idx="605">EDGG</cx:pt>
          <cx:pt idx="606">EDGG</cx:pt>
          <cx:pt idx="607">EDGG</cx:pt>
          <cx:pt idx="608">EDGG</cx:pt>
          <cx:pt idx="609">EDGG</cx:pt>
          <cx:pt idx="610">EDGG</cx:pt>
          <cx:pt idx="611">EDGG</cx:pt>
          <cx:pt idx="612">EDGG</cx:pt>
          <cx:pt idx="613">EDGG</cx:pt>
          <cx:pt idx="614">EDGG</cx:pt>
          <cx:pt idx="615">EDGG</cx:pt>
          <cx:pt idx="616">EDGG</cx:pt>
          <cx:pt idx="617">EDGG</cx:pt>
          <cx:pt idx="618">EDGG</cx:pt>
          <cx:pt idx="619">EDGG</cx:pt>
          <cx:pt idx="620">EDGG</cx:pt>
          <cx:pt idx="621">EDGG</cx:pt>
          <cx:pt idx="622">EDGG</cx:pt>
          <cx:pt idx="623">EDGG</cx:pt>
          <cx:pt idx="624">EDGG</cx:pt>
          <cx:pt idx="625">EDGG</cx:pt>
          <cx:pt idx="626">EDGG</cx:pt>
          <cx:pt idx="627">EDGG</cx:pt>
          <cx:pt idx="628">EDGG</cx:pt>
          <cx:pt idx="629">EDGG</cx:pt>
          <cx:pt idx="630">EDGG</cx:pt>
          <cx:pt idx="631">EDGG</cx:pt>
          <cx:pt idx="632">EDGG</cx:pt>
          <cx:pt idx="633">EDGG</cx:pt>
          <cx:pt idx="634">EDGG</cx:pt>
          <cx:pt idx="635">EDGG</cx:pt>
          <cx:pt idx="636">EDGG</cx:pt>
          <cx:pt idx="637">EDGG</cx:pt>
          <cx:pt idx="638">EDGG</cx:pt>
          <cx:pt idx="639">EDGG</cx:pt>
          <cx:pt idx="640">EDGG</cx:pt>
          <cx:pt idx="641">EDGG</cx:pt>
          <cx:pt idx="642">EDGG</cx:pt>
          <cx:pt idx="643">EDGG</cx:pt>
          <cx:pt idx="644">EDGG</cx:pt>
          <cx:pt idx="645">EDGG</cx:pt>
          <cx:pt idx="646">EDGG</cx:pt>
          <cx:pt idx="647">EDGG</cx:pt>
          <cx:pt idx="648">EDGG</cx:pt>
          <cx:pt idx="649">EDGG</cx:pt>
          <cx:pt idx="650">EDGG</cx:pt>
          <cx:pt idx="651">EDGG</cx:pt>
          <cx:pt idx="652">EDGG</cx:pt>
          <cx:pt idx="653">EDGG</cx:pt>
          <cx:pt idx="654">EDGG</cx:pt>
          <cx:pt idx="655">EDGG</cx:pt>
          <cx:pt idx="656">EDGG</cx:pt>
          <cx:pt idx="657">EDGG</cx:pt>
          <cx:pt idx="658">EDGG</cx:pt>
          <cx:pt idx="659">EDGG</cx:pt>
          <cx:pt idx="660">EDGG</cx:pt>
          <cx:pt idx="661">EDGG</cx:pt>
          <cx:pt idx="662">EDGG</cx:pt>
          <cx:pt idx="663">EDGG</cx:pt>
          <cx:pt idx="664">EDGG</cx:pt>
          <cx:pt idx="665">EDGG</cx:pt>
          <cx:pt idx="666">EDGG</cx:pt>
          <cx:pt idx="667">EDGG</cx:pt>
          <cx:pt idx="668">EDGG</cx:pt>
          <cx:pt idx="669">EDGG</cx:pt>
          <cx:pt idx="670">EDGG</cx:pt>
          <cx:pt idx="671">EDGG</cx:pt>
          <cx:pt idx="672">EDGG</cx:pt>
          <cx:pt idx="673">EDGG</cx:pt>
          <cx:pt idx="674">EDGG</cx:pt>
          <cx:pt idx="675">EDGG</cx:pt>
          <cx:pt idx="676">EDGG</cx:pt>
          <cx:pt idx="677">EDGG</cx:pt>
          <cx:pt idx="678">EDGG</cx:pt>
          <cx:pt idx="679">EDGG</cx:pt>
          <cx:pt idx="680">EDGG</cx:pt>
          <cx:pt idx="681">EDGG</cx:pt>
          <cx:pt idx="682">EDGG</cx:pt>
          <cx:pt idx="683">EDGG</cx:pt>
          <cx:pt idx="684">EDGG</cx:pt>
          <cx:pt idx="685">EDGG</cx:pt>
          <cx:pt idx="686">EDGG</cx:pt>
          <cx:pt idx="687">EDGG</cx:pt>
          <cx:pt idx="688">EDGG</cx:pt>
          <cx:pt idx="689">EDGG</cx:pt>
          <cx:pt idx="690">EDGG</cx:pt>
          <cx:pt idx="691">EDGG</cx:pt>
          <cx:pt idx="692">EDGG</cx:pt>
          <cx:pt idx="693">EDGG</cx:pt>
          <cx:pt idx="694">EDGG</cx:pt>
          <cx:pt idx="695">EDGG</cx:pt>
          <cx:pt idx="696">EDGG</cx:pt>
          <cx:pt idx="697">EDGG</cx:pt>
          <cx:pt idx="698">EDGG</cx:pt>
          <cx:pt idx="699">EDGG</cx:pt>
          <cx:pt idx="700">EDGG</cx:pt>
          <cx:pt idx="701">EDGG</cx:pt>
          <cx:pt idx="702">EDGG</cx:pt>
          <cx:pt idx="703">EDGG</cx:pt>
          <cx:pt idx="704">EDGG</cx:pt>
          <cx:pt idx="705">EDGG</cx:pt>
          <cx:pt idx="706">EDGG</cx:pt>
          <cx:pt idx="707">EDGG</cx:pt>
          <cx:pt idx="708">EDGG</cx:pt>
          <cx:pt idx="709">EDGG</cx:pt>
          <cx:pt idx="710">EDGG</cx:pt>
          <cx:pt idx="711">EDGG</cx:pt>
          <cx:pt idx="712">EDGG</cx:pt>
          <cx:pt idx="713">EDGG</cx:pt>
          <cx:pt idx="714">EDGG</cx:pt>
          <cx:pt idx="715">EDGG</cx:pt>
          <cx:pt idx="716">EDGG</cx:pt>
          <cx:pt idx="717">EDGG</cx:pt>
          <cx:pt idx="718">EDGG</cx:pt>
          <cx:pt idx="719">EDGG</cx:pt>
          <cx:pt idx="720">EDGG</cx:pt>
          <cx:pt idx="721">EDGG</cx:pt>
          <cx:pt idx="722">EDGG</cx:pt>
          <cx:pt idx="723">EDGG</cx:pt>
          <cx:pt idx="724">EDGG</cx:pt>
          <cx:pt idx="725">EDGG</cx:pt>
          <cx:pt idx="726">EDGG</cx:pt>
          <cx:pt idx="727">EDGG</cx:pt>
          <cx:pt idx="728">EDGG</cx:pt>
          <cx:pt idx="729">EDGG</cx:pt>
          <cx:pt idx="730">EDGG</cx:pt>
          <cx:pt idx="731">EDGG</cx:pt>
          <cx:pt idx="732">EDGG</cx:pt>
          <cx:pt idx="733">EDGG</cx:pt>
          <cx:pt idx="734">EDGG</cx:pt>
          <cx:pt idx="735">EDGG</cx:pt>
          <cx:pt idx="736">EDGG</cx:pt>
          <cx:pt idx="737">EDGG</cx:pt>
          <cx:pt idx="738">EDGG</cx:pt>
          <cx:pt idx="739">EDGG</cx:pt>
          <cx:pt idx="740">EDGG</cx:pt>
          <cx:pt idx="741">EDGG</cx:pt>
          <cx:pt idx="742">EDGG</cx:pt>
          <cx:pt idx="743">EDGG</cx:pt>
          <cx:pt idx="744">EDGG</cx:pt>
          <cx:pt idx="745">EDGG</cx:pt>
          <cx:pt idx="746">EDGG</cx:pt>
          <cx:pt idx="747">EDGG</cx:pt>
          <cx:pt idx="748">EDGG</cx:pt>
          <cx:pt idx="749">EDGG</cx:pt>
          <cx:pt idx="750">EDGG</cx:pt>
          <cx:pt idx="751">EDGG</cx:pt>
          <cx:pt idx="752">EDGG</cx:pt>
          <cx:pt idx="753">EDGG</cx:pt>
          <cx:pt idx="754">EDGG</cx:pt>
          <cx:pt idx="755">EDGG</cx:pt>
          <cx:pt idx="756">EDGG</cx:pt>
          <cx:pt idx="757">EDGG</cx:pt>
          <cx:pt idx="758">EDGG</cx:pt>
          <cx:pt idx="759">EDGG</cx:pt>
          <cx:pt idx="760">EDGG</cx:pt>
          <cx:pt idx="761">EDGG</cx:pt>
          <cx:pt idx="762">EDGG</cx:pt>
          <cx:pt idx="763">EDGG</cx:pt>
          <cx:pt idx="764">EDGG</cx:pt>
          <cx:pt idx="765">EDGG</cx:pt>
          <cx:pt idx="766">EDGG</cx:pt>
          <cx:pt idx="767">EDGG</cx:pt>
          <cx:pt idx="768">EDGG</cx:pt>
          <cx:pt idx="769">EDGG</cx:pt>
          <cx:pt idx="770">EDGG</cx:pt>
          <cx:pt idx="771">EDGG</cx:pt>
          <cx:pt idx="772">EDGG</cx:pt>
          <cx:pt idx="773">EDGG</cx:pt>
          <cx:pt idx="774">EDGG</cx:pt>
          <cx:pt idx="775">EDGG</cx:pt>
          <cx:pt idx="776">EDGG</cx:pt>
          <cx:pt idx="777">EDGG</cx:pt>
          <cx:pt idx="778">EDGG</cx:pt>
          <cx:pt idx="779">EDGG</cx:pt>
          <cx:pt idx="780">EDGG</cx:pt>
          <cx:pt idx="781">EDGG</cx:pt>
          <cx:pt idx="782">EDGG</cx:pt>
          <cx:pt idx="783">EDGG</cx:pt>
          <cx:pt idx="784">EDGG</cx:pt>
          <cx:pt idx="785">EDGG</cx:pt>
          <cx:pt idx="786">EDGG</cx:pt>
          <cx:pt idx="787">EDGG</cx:pt>
          <cx:pt idx="788">EDGG</cx:pt>
          <cx:pt idx="789">EDGG</cx:pt>
          <cx:pt idx="790">EDGG</cx:pt>
          <cx:pt idx="791">EDGG</cx:pt>
          <cx:pt idx="792">EDGG</cx:pt>
          <cx:pt idx="793">EDGG</cx:pt>
          <cx:pt idx="794">EDGG</cx:pt>
          <cx:pt idx="795">EDGG</cx:pt>
          <cx:pt idx="796">EDGG</cx:pt>
          <cx:pt idx="797">EDGG</cx:pt>
          <cx:pt idx="798">EDGG</cx:pt>
          <cx:pt idx="799">EDGG</cx:pt>
          <cx:pt idx="800">EDGG</cx:pt>
          <cx:pt idx="801">EDGG</cx:pt>
          <cx:pt idx="802">EDGG</cx:pt>
          <cx:pt idx="803">EDGG</cx:pt>
          <cx:pt idx="804">EDGG</cx:pt>
          <cx:pt idx="805">EDGG</cx:pt>
          <cx:pt idx="806">EDGG</cx:pt>
          <cx:pt idx="807">EDGG</cx:pt>
          <cx:pt idx="808">EDGG</cx:pt>
          <cx:pt idx="809">EDGG</cx:pt>
          <cx:pt idx="810">EDGG</cx:pt>
          <cx:pt idx="811">EDGG</cx:pt>
          <cx:pt idx="812">EDGG</cx:pt>
          <cx:pt idx="813">EDGG</cx:pt>
          <cx:pt idx="814">EDGG</cx:pt>
          <cx:pt idx="815">EDGG</cx:pt>
          <cx:pt idx="816">EDGG</cx:pt>
          <cx:pt idx="817">EDGG</cx:pt>
          <cx:pt idx="818">EDGG</cx:pt>
          <cx:pt idx="819">EDGG</cx:pt>
          <cx:pt idx="820">EDGG</cx:pt>
          <cx:pt idx="821">EDGG</cx:pt>
          <cx:pt idx="822">EDGG</cx:pt>
          <cx:pt idx="823">EDGG</cx:pt>
          <cx:pt idx="824">EDGG</cx:pt>
          <cx:pt idx="825">EDGG</cx:pt>
          <cx:pt idx="826">EDGG</cx:pt>
          <cx:pt idx="827">EDGG</cx:pt>
          <cx:pt idx="828">EDGG</cx:pt>
          <cx:pt idx="829">EDGG</cx:pt>
          <cx:pt idx="830">EDGG</cx:pt>
          <cx:pt idx="831">EDGG</cx:pt>
          <cx:pt idx="832">EDGG</cx:pt>
          <cx:pt idx="833">EDGG</cx:pt>
          <cx:pt idx="834">EDGG</cx:pt>
          <cx:pt idx="835">EDGG</cx:pt>
          <cx:pt idx="836">EDGG</cx:pt>
          <cx:pt idx="837">EDGG</cx:pt>
          <cx:pt idx="838">EDGG</cx:pt>
          <cx:pt idx="839">EDGG</cx:pt>
          <cx:pt idx="840">EDGG</cx:pt>
          <cx:pt idx="841">EDGG</cx:pt>
          <cx:pt idx="842">EDGG</cx:pt>
          <cx:pt idx="843">EDGG</cx:pt>
          <cx:pt idx="844">EDGG</cx:pt>
          <cx:pt idx="845">EDGG</cx:pt>
          <cx:pt idx="846">EDGG</cx:pt>
          <cx:pt idx="847">EDGG</cx:pt>
          <cx:pt idx="848">EDGG</cx:pt>
          <cx:pt idx="849">EDGG</cx:pt>
          <cx:pt idx="850">EDGG</cx:pt>
          <cx:pt idx="851">EDGG</cx:pt>
          <cx:pt idx="852">EDGG</cx:pt>
          <cx:pt idx="853">EDGG</cx:pt>
          <cx:pt idx="854">EDGG</cx:pt>
          <cx:pt idx="855">EDGG</cx:pt>
          <cx:pt idx="856">EDGG</cx:pt>
          <cx:pt idx="857">EDGG</cx:pt>
          <cx:pt idx="858">EDGG</cx:pt>
          <cx:pt idx="859">EDGG</cx:pt>
          <cx:pt idx="860">EDGG</cx:pt>
          <cx:pt idx="861">EDGG</cx:pt>
          <cx:pt idx="862">EDGG</cx:pt>
          <cx:pt idx="863">EDGG</cx:pt>
          <cx:pt idx="864">EDGG</cx:pt>
          <cx:pt idx="865">EDGG</cx:pt>
          <cx:pt idx="866">EDGG</cx:pt>
          <cx:pt idx="867">EDGG</cx:pt>
          <cx:pt idx="868">EDGG</cx:pt>
          <cx:pt idx="869">EDGG</cx:pt>
          <cx:pt idx="870">EDGG</cx:pt>
          <cx:pt idx="871">EDGG</cx:pt>
          <cx:pt idx="872">EDGG</cx:pt>
          <cx:pt idx="873">EDGG</cx:pt>
          <cx:pt idx="874">EDGG</cx:pt>
          <cx:pt idx="875">EDGG</cx:pt>
          <cx:pt idx="876">EDGG</cx:pt>
          <cx:pt idx="877">EDGG</cx:pt>
          <cx:pt idx="878">EDGG</cx:pt>
          <cx:pt idx="879">EDGG</cx:pt>
          <cx:pt idx="880">EDGG</cx:pt>
          <cx:pt idx="881">EDGG</cx:pt>
          <cx:pt idx="882">EDGG</cx:pt>
          <cx:pt idx="883">EDGG</cx:pt>
          <cx:pt idx="884">EDGG</cx:pt>
          <cx:pt idx="885">EDGG</cx:pt>
          <cx:pt idx="886">EDGG</cx:pt>
          <cx:pt idx="887">EDGG</cx:pt>
          <cx:pt idx="888">EDGG</cx:pt>
          <cx:pt idx="889">EDGG</cx:pt>
          <cx:pt idx="890">EDGG</cx:pt>
          <cx:pt idx="891">EDGG</cx:pt>
          <cx:pt idx="892">EDGG</cx:pt>
          <cx:pt idx="893">EDGG</cx:pt>
          <cx:pt idx="894">EDGG</cx:pt>
          <cx:pt idx="895">EDGG</cx:pt>
          <cx:pt idx="896">EDGG</cx:pt>
          <cx:pt idx="897">EDGG</cx:pt>
          <cx:pt idx="898">EDGG</cx:pt>
          <cx:pt idx="899">EDGG</cx:pt>
          <cx:pt idx="900">EDGG</cx:pt>
          <cx:pt idx="901">EDGG</cx:pt>
          <cx:pt idx="902">EDGG</cx:pt>
          <cx:pt idx="903">EDGG</cx:pt>
          <cx:pt idx="904">EDGG</cx:pt>
          <cx:pt idx="905">EDGG</cx:pt>
          <cx:pt idx="906">EDGG</cx:pt>
          <cx:pt idx="907">EDGG</cx:pt>
          <cx:pt idx="908">EDGG</cx:pt>
          <cx:pt idx="909">EDGG</cx:pt>
          <cx:pt idx="910">EDGG</cx:pt>
          <cx:pt idx="911">EDGG</cx:pt>
          <cx:pt idx="912">EDGG</cx:pt>
          <cx:pt idx="913">EDGG</cx:pt>
          <cx:pt idx="914">EDGG</cx:pt>
          <cx:pt idx="915">EDGG</cx:pt>
          <cx:pt idx="916">EDGG</cx:pt>
          <cx:pt idx="917">EDGG</cx:pt>
          <cx:pt idx="918">EDGG</cx:pt>
          <cx:pt idx="919">EDGG</cx:pt>
          <cx:pt idx="920">EDGG</cx:pt>
          <cx:pt idx="921">EDGG</cx:pt>
          <cx:pt idx="922">EDGG</cx:pt>
          <cx:pt idx="923">EDGG</cx:pt>
          <cx:pt idx="924">EDGG</cx:pt>
          <cx:pt idx="925">EDGG</cx:pt>
          <cx:pt idx="926">EDGG</cx:pt>
          <cx:pt idx="927">EDGG</cx:pt>
          <cx:pt idx="928">EDGG</cx:pt>
          <cx:pt idx="929">EDGG</cx:pt>
          <cx:pt idx="930">EDGG</cx:pt>
          <cx:pt idx="931">EDGG</cx:pt>
          <cx:pt idx="932">EDGG</cx:pt>
          <cx:pt idx="933">EDGG</cx:pt>
          <cx:pt idx="934">EDGG</cx:pt>
          <cx:pt idx="935">EDGG</cx:pt>
          <cx:pt idx="936">EDGG</cx:pt>
          <cx:pt idx="937">EDGG</cx:pt>
          <cx:pt idx="938">EDGG</cx:pt>
          <cx:pt idx="939">EDGG</cx:pt>
          <cx:pt idx="940">EDGG</cx:pt>
          <cx:pt idx="941">EDGG</cx:pt>
          <cx:pt idx="942">EDGG</cx:pt>
          <cx:pt idx="943">EDGG</cx:pt>
          <cx:pt idx="944">EDGG</cx:pt>
          <cx:pt idx="945">EDGG</cx:pt>
          <cx:pt idx="946">EDGG</cx:pt>
          <cx:pt idx="947">EDGG</cx:pt>
          <cx:pt idx="948">EDGG</cx:pt>
          <cx:pt idx="949">EDGG</cx:pt>
          <cx:pt idx="950">EDGG</cx:pt>
          <cx:pt idx="951">EDGG</cx:pt>
          <cx:pt idx="952">EDGG</cx:pt>
          <cx:pt idx="953">EDGG</cx:pt>
          <cx:pt idx="954">EDGG</cx:pt>
          <cx:pt idx="955">EDGG</cx:pt>
          <cx:pt idx="956">EDGG</cx:pt>
          <cx:pt idx="957">EDGG</cx:pt>
          <cx:pt idx="958">EDGG</cx:pt>
          <cx:pt idx="959">EDGG</cx:pt>
          <cx:pt idx="960">EDGG</cx:pt>
          <cx:pt idx="961">EDGG</cx:pt>
          <cx:pt idx="962">EDGG</cx:pt>
          <cx:pt idx="963">EDGG</cx:pt>
          <cx:pt idx="964">EDGG</cx:pt>
          <cx:pt idx="965">EDGG</cx:pt>
          <cx:pt idx="966">EDGG</cx:pt>
          <cx:pt idx="967">EDGG</cx:pt>
          <cx:pt idx="968">EDGG</cx:pt>
          <cx:pt idx="969">EDGG</cx:pt>
          <cx:pt idx="970">EDGG</cx:pt>
          <cx:pt idx="971">EDGG</cx:pt>
          <cx:pt idx="972">EDGG</cx:pt>
          <cx:pt idx="973">EDGG</cx:pt>
          <cx:pt idx="974">EDGG</cx:pt>
          <cx:pt idx="975">EDGG</cx:pt>
          <cx:pt idx="976">EDGG</cx:pt>
          <cx:pt idx="977">EDGG</cx:pt>
          <cx:pt idx="978">EDGG</cx:pt>
          <cx:pt idx="979">EDGG</cx:pt>
          <cx:pt idx="980">EDGG</cx:pt>
          <cx:pt idx="981">EDGG</cx:pt>
          <cx:pt idx="982">EDGG</cx:pt>
          <cx:pt idx="983">EDGG</cx:pt>
          <cx:pt idx="984">EDGG</cx:pt>
          <cx:pt idx="985">EDGG</cx:pt>
          <cx:pt idx="986">EDGG</cx:pt>
          <cx:pt idx="987">EDGG</cx:pt>
          <cx:pt idx="988">EDGG</cx:pt>
          <cx:pt idx="989">EDGG</cx:pt>
          <cx:pt idx="990">EDGG</cx:pt>
          <cx:pt idx="991">EDGG</cx:pt>
          <cx:pt idx="992">EDGG</cx:pt>
          <cx:pt idx="993">EDGG</cx:pt>
          <cx:pt idx="994">EDGG</cx:pt>
          <cx:pt idx="995">EDGG</cx:pt>
          <cx:pt idx="996">EDGG</cx:pt>
          <cx:pt idx="997">EDGG</cx:pt>
          <cx:pt idx="998">EDGG</cx:pt>
          <cx:pt idx="999">EDGG</cx:pt>
          <cx:pt idx="1000">EDGG</cx:pt>
          <cx:pt idx="1001">EDGG</cx:pt>
          <cx:pt idx="1002">EDGG</cx:pt>
          <cx:pt idx="1003">EDGG</cx:pt>
          <cx:pt idx="1004">EDGG</cx:pt>
          <cx:pt idx="1005">EDGG</cx:pt>
          <cx:pt idx="1006">EDGG</cx:pt>
          <cx:pt idx="1007">EDGG</cx:pt>
          <cx:pt idx="1008">EDGG</cx:pt>
          <cx:pt idx="1009">EDGG</cx:pt>
          <cx:pt idx="1010">EDGG</cx:pt>
          <cx:pt idx="1011">EDGG</cx:pt>
          <cx:pt idx="1012">EDGG</cx:pt>
          <cx:pt idx="1013">EDGG</cx:pt>
          <cx:pt idx="1014">EDGG</cx:pt>
          <cx:pt idx="1015">EDGG</cx:pt>
          <cx:pt idx="1016">EDGG</cx:pt>
          <cx:pt idx="1017">EDGG</cx:pt>
          <cx:pt idx="1018">EDGG</cx:pt>
          <cx:pt idx="1019">EDGG</cx:pt>
          <cx:pt idx="1020">EDGG</cx:pt>
          <cx:pt idx="1021">EDGG</cx:pt>
          <cx:pt idx="1022">EDGG</cx:pt>
          <cx:pt idx="1023">EDGG</cx:pt>
          <cx:pt idx="1024">EDGG</cx:pt>
          <cx:pt idx="1025">EDGG</cx:pt>
          <cx:pt idx="1026">EDGG</cx:pt>
          <cx:pt idx="1027">EDGG</cx:pt>
          <cx:pt idx="1028">EDGG</cx:pt>
          <cx:pt idx="1029">EDGG</cx:pt>
          <cx:pt idx="1030">EDGG</cx:pt>
          <cx:pt idx="1031">EDGG</cx:pt>
          <cx:pt idx="1032">EDGG</cx:pt>
          <cx:pt idx="1033">EDGG</cx:pt>
          <cx:pt idx="1034">EDGG</cx:pt>
          <cx:pt idx="1035">EDGG</cx:pt>
          <cx:pt idx="1036">EDGG</cx:pt>
          <cx:pt idx="1037">EDGG</cx:pt>
          <cx:pt idx="1038">EDGG</cx:pt>
          <cx:pt idx="1039">EDGG</cx:pt>
          <cx:pt idx="1040">EDGG</cx:pt>
          <cx:pt idx="1041">EDGG</cx:pt>
          <cx:pt idx="1042">EDGG</cx:pt>
          <cx:pt idx="1043">EDGG</cx:pt>
          <cx:pt idx="1044">EDGG</cx:pt>
          <cx:pt idx="1045">EDGG</cx:pt>
          <cx:pt idx="1046">EDGG</cx:pt>
          <cx:pt idx="1047">EDGG</cx:pt>
          <cx:pt idx="1048">EDGG</cx:pt>
          <cx:pt idx="1049">EDGG</cx:pt>
          <cx:pt idx="1050">EDGG</cx:pt>
          <cx:pt idx="1051">EDGG</cx:pt>
          <cx:pt idx="1052">EDGG</cx:pt>
          <cx:pt idx="1053">EDGG</cx:pt>
          <cx:pt idx="1054">EDGG</cx:pt>
          <cx:pt idx="1055">EDGG</cx:pt>
          <cx:pt idx="1056">EDGG</cx:pt>
          <cx:pt idx="1057">EDGG</cx:pt>
          <cx:pt idx="1058">EDGG</cx:pt>
          <cx:pt idx="1059">EDGG</cx:pt>
          <cx:pt idx="1060">EDGG</cx:pt>
          <cx:pt idx="1061">EDGG</cx:pt>
          <cx:pt idx="1062">EDGG</cx:pt>
          <cx:pt idx="1063">EDGG</cx:pt>
          <cx:pt idx="1064">EDGG</cx:pt>
          <cx:pt idx="1065">EDGG</cx:pt>
          <cx:pt idx="1066">EDGG</cx:pt>
          <cx:pt idx="1067">EDGG</cx:pt>
          <cx:pt idx="1068">EDGG</cx:pt>
          <cx:pt idx="1069">EDGG</cx:pt>
          <cx:pt idx="1070">EDGG</cx:pt>
          <cx:pt idx="1071">EDGG</cx:pt>
          <cx:pt idx="1072">EDGG</cx:pt>
          <cx:pt idx="1073">EDGG</cx:pt>
          <cx:pt idx="1074">EDGG</cx:pt>
          <cx:pt idx="1075">EDGG</cx:pt>
          <cx:pt idx="1076">EDGG</cx:pt>
          <cx:pt idx="1077">EDGG</cx:pt>
          <cx:pt idx="1078">EDGG</cx:pt>
          <cx:pt idx="1079">EDGG</cx:pt>
          <cx:pt idx="1080">EDGG</cx:pt>
          <cx:pt idx="1081">EDGG</cx:pt>
          <cx:pt idx="1082">EDGG</cx:pt>
          <cx:pt idx="1083">EDGG</cx:pt>
          <cx:pt idx="1084">EDGG</cx:pt>
          <cx:pt idx="1085">EDGG</cx:pt>
          <cx:pt idx="1086">EDGG</cx:pt>
          <cx:pt idx="1087">EDGG</cx:pt>
          <cx:pt idx="1088">EDGG</cx:pt>
          <cx:pt idx="1089">EDGG</cx:pt>
          <cx:pt idx="1090">EDGG</cx:pt>
          <cx:pt idx="1091">EDGG</cx:pt>
          <cx:pt idx="1092">EDGG</cx:pt>
          <cx:pt idx="1093">EDGG</cx:pt>
          <cx:pt idx="1094">EDGG</cx:pt>
          <cx:pt idx="1095">EDGG</cx:pt>
          <cx:pt idx="1096">EDGG</cx:pt>
          <cx:pt idx="1097">EDGG</cx:pt>
          <cx:pt idx="1098">EDGG</cx:pt>
          <cx:pt idx="1099">EDGG</cx:pt>
          <cx:pt idx="1100">EDGG</cx:pt>
          <cx:pt idx="1101">EDGG</cx:pt>
          <cx:pt idx="1102">EDGG</cx:pt>
          <cx:pt idx="1103">EDGG</cx:pt>
          <cx:pt idx="1104">EDGG</cx:pt>
          <cx:pt idx="1105">EDGG</cx:pt>
          <cx:pt idx="1106">EDGG</cx:pt>
          <cx:pt idx="1107">EDGG</cx:pt>
          <cx:pt idx="1108">EDGG</cx:pt>
          <cx:pt idx="1109">EDGG</cx:pt>
          <cx:pt idx="1110">EDGG</cx:pt>
          <cx:pt idx="1111">EDGG</cx:pt>
          <cx:pt idx="1112">EDGG</cx:pt>
          <cx:pt idx="1113">EDGG</cx:pt>
          <cx:pt idx="1114">EDGG</cx:pt>
          <cx:pt idx="1115">EDGG</cx:pt>
          <cx:pt idx="1116">EDGG</cx:pt>
          <cx:pt idx="1117">EDGG</cx:pt>
          <cx:pt idx="1118">EDGG</cx:pt>
          <cx:pt idx="1119">EDGG</cx:pt>
          <cx:pt idx="1120">EDGG</cx:pt>
          <cx:pt idx="1121">EDGG</cx:pt>
          <cx:pt idx="1122">EDGG</cx:pt>
          <cx:pt idx="1123">EDGG</cx:pt>
          <cx:pt idx="1124">EDGG</cx:pt>
          <cx:pt idx="1125">EDGG</cx:pt>
          <cx:pt idx="1126">EDGG</cx:pt>
          <cx:pt idx="1127">EDGG</cx:pt>
          <cx:pt idx="1128">EDGG</cx:pt>
          <cx:pt idx="1129">EDGG</cx:pt>
          <cx:pt idx="1130">EDGG</cx:pt>
          <cx:pt idx="1131">EDGG</cx:pt>
          <cx:pt idx="1132">EDGG</cx:pt>
          <cx:pt idx="1133">EDGG</cx:pt>
          <cx:pt idx="1134">EDGG</cx:pt>
          <cx:pt idx="1135">EDGG</cx:pt>
          <cx:pt idx="1136">EDGG</cx:pt>
          <cx:pt idx="1137">EDGG</cx:pt>
          <cx:pt idx="1138">EDGG</cx:pt>
          <cx:pt idx="1139">EDGG</cx:pt>
          <cx:pt idx="1140">EDGG</cx:pt>
          <cx:pt idx="1141">EDGG</cx:pt>
          <cx:pt idx="1142">EDGG</cx:pt>
          <cx:pt idx="1143">EDGG</cx:pt>
          <cx:pt idx="1144">EDGG</cx:pt>
          <cx:pt idx="1145">EDGG</cx:pt>
          <cx:pt idx="1146">EDGG</cx:pt>
          <cx:pt idx="1147">EDGG</cx:pt>
          <cx:pt idx="1148">EDGG</cx:pt>
          <cx:pt idx="1149">EDGG</cx:pt>
          <cx:pt idx="1150">EDGG</cx:pt>
          <cx:pt idx="1151">EDGG</cx:pt>
          <cx:pt idx="1152">EDGG</cx:pt>
          <cx:pt idx="1153">EDGG</cx:pt>
          <cx:pt idx="1154">EDGG</cx:pt>
          <cx:pt idx="1155">EDGG</cx:pt>
          <cx:pt idx="1156">EDGG</cx:pt>
          <cx:pt idx="1157">EDGG</cx:pt>
          <cx:pt idx="1158">EDGG</cx:pt>
          <cx:pt idx="1159">EDGG</cx:pt>
          <cx:pt idx="1160">EDGG</cx:pt>
          <cx:pt idx="1161">EDGG</cx:pt>
          <cx:pt idx="1162">EDGG</cx:pt>
          <cx:pt idx="1163">EDGG</cx:pt>
          <cx:pt idx="1164">EDGG</cx:pt>
          <cx:pt idx="1165">EDGG</cx:pt>
          <cx:pt idx="1166">EDGG</cx:pt>
          <cx:pt idx="1167">EDGG</cx:pt>
          <cx:pt idx="1168">EDGG</cx:pt>
          <cx:pt idx="1169">EDGG</cx:pt>
          <cx:pt idx="1170">EDGG</cx:pt>
          <cx:pt idx="1171">EDGG</cx:pt>
          <cx:pt idx="1172">EDGG</cx:pt>
          <cx:pt idx="1173">EDGG</cx:pt>
          <cx:pt idx="1174">EDGG</cx:pt>
          <cx:pt idx="1175">EDGG</cx:pt>
          <cx:pt idx="1176">EDGG</cx:pt>
          <cx:pt idx="1177">EDGG</cx:pt>
          <cx:pt idx="1178">EDGG</cx:pt>
          <cx:pt idx="1179">EDGG</cx:pt>
          <cx:pt idx="1180">EDGG</cx:pt>
          <cx:pt idx="1181">EDGG</cx:pt>
          <cx:pt idx="1182">EDGG</cx:pt>
          <cx:pt idx="1183">EDGG</cx:pt>
          <cx:pt idx="1184">EDGG</cx:pt>
          <cx:pt idx="1185">EDGG</cx:pt>
          <cx:pt idx="1186">EDGG</cx:pt>
          <cx:pt idx="1187">EDGG</cx:pt>
          <cx:pt idx="1188">EDGG</cx:pt>
          <cx:pt idx="1189">EDGG</cx:pt>
          <cx:pt idx="1190">EDGG</cx:pt>
          <cx:pt idx="1191">EDGG</cx:pt>
          <cx:pt idx="1192">EDGG</cx:pt>
          <cx:pt idx="1193">EDGG</cx:pt>
          <cx:pt idx="1194">EDGG</cx:pt>
          <cx:pt idx="1195">EDGG</cx:pt>
          <cx:pt idx="1196">EDGG</cx:pt>
          <cx:pt idx="1197">EDGG</cx:pt>
          <cx:pt idx="1198">EDGG</cx:pt>
          <cx:pt idx="1199">EDGG</cx:pt>
          <cx:pt idx="1200">EDGG</cx:pt>
          <cx:pt idx="1201">EDGG</cx:pt>
          <cx:pt idx="1202">EDGG</cx:pt>
          <cx:pt idx="1203">EDGG</cx:pt>
          <cx:pt idx="1204">EDGG</cx:pt>
          <cx:pt idx="1205">EDGG</cx:pt>
          <cx:pt idx="1206">EDGG</cx:pt>
          <cx:pt idx="1207">EDGG</cx:pt>
          <cx:pt idx="1208">EDGG</cx:pt>
          <cx:pt idx="1209">EDGG</cx:pt>
          <cx:pt idx="1210">EDGG</cx:pt>
          <cx:pt idx="1211">EDGG</cx:pt>
          <cx:pt idx="1212">EDGG</cx:pt>
          <cx:pt idx="1213">EDGG</cx:pt>
          <cx:pt idx="1214">EDGG</cx:pt>
          <cx:pt idx="1215">EDGG</cx:pt>
          <cx:pt idx="1216">EDGG</cx:pt>
          <cx:pt idx="1217">EDGG</cx:pt>
          <cx:pt idx="1218">EDGG</cx:pt>
          <cx:pt idx="1219">EDGG</cx:pt>
          <cx:pt idx="1220">EDGG</cx:pt>
          <cx:pt idx="1221">EDGG</cx:pt>
          <cx:pt idx="1222">EDGG</cx:pt>
          <cx:pt idx="1223">EDGG</cx:pt>
          <cx:pt idx="1224">EDGG</cx:pt>
          <cx:pt idx="1225">EDGG</cx:pt>
          <cx:pt idx="1226">EDGG</cx:pt>
          <cx:pt idx="1227">EDGG</cx:pt>
          <cx:pt idx="1228">EDGG</cx:pt>
          <cx:pt idx="1229">EDGG</cx:pt>
          <cx:pt idx="1230">EDGG</cx:pt>
          <cx:pt idx="1231">EDGG</cx:pt>
          <cx:pt idx="1232">EDGG</cx:pt>
          <cx:pt idx="1233">EDGG</cx:pt>
          <cx:pt idx="1234">EDGG</cx:pt>
          <cx:pt idx="1235">EDGG</cx:pt>
          <cx:pt idx="1236">EDGG</cx:pt>
          <cx:pt idx="1237">EDGG</cx:pt>
          <cx:pt idx="1238">EDGG</cx:pt>
          <cx:pt idx="1239">EDGG</cx:pt>
          <cx:pt idx="1240">EDGG</cx:pt>
          <cx:pt idx="1241">EDGG</cx:pt>
          <cx:pt idx="1242">EDGG</cx:pt>
          <cx:pt idx="1243">EDGG</cx:pt>
          <cx:pt idx="1244">EDGG</cx:pt>
          <cx:pt idx="1245">EDGG</cx:pt>
          <cx:pt idx="1246">EDGG</cx:pt>
          <cx:pt idx="1247">EDGG</cx:pt>
          <cx:pt idx="1248">EDGG</cx:pt>
          <cx:pt idx="1249">EDGG</cx:pt>
          <cx:pt idx="1250">EDGG</cx:pt>
          <cx:pt idx="1251">EDGG</cx:pt>
          <cx:pt idx="1252">EDGG</cx:pt>
          <cx:pt idx="1253">EDGG</cx:pt>
          <cx:pt idx="1254">EDGG</cx:pt>
          <cx:pt idx="1255">EDGG</cx:pt>
          <cx:pt idx="1256">EDGG</cx:pt>
          <cx:pt idx="1257">EDGG</cx:pt>
          <cx:pt idx="1258">EDGG</cx:pt>
          <cx:pt idx="1259">EDGG</cx:pt>
          <cx:pt idx="1260">EDGG</cx:pt>
          <cx:pt idx="1261">EDGG</cx:pt>
          <cx:pt idx="1262">EDGG</cx:pt>
          <cx:pt idx="1263">EDGG</cx:pt>
          <cx:pt idx="1264">EDGG</cx:pt>
          <cx:pt idx="1265">EDGG</cx:pt>
          <cx:pt idx="1266">EDGG</cx:pt>
          <cx:pt idx="1267">EDGG</cx:pt>
          <cx:pt idx="1268">EDGG</cx:pt>
          <cx:pt idx="1269">EDGG</cx:pt>
          <cx:pt idx="1270">EDGG</cx:pt>
          <cx:pt idx="1271">EDGG</cx:pt>
          <cx:pt idx="1272">EDGG</cx:pt>
          <cx:pt idx="1273">EDGG</cx:pt>
          <cx:pt idx="1274">EDGG</cx:pt>
          <cx:pt idx="1275">EDGG</cx:pt>
          <cx:pt idx="1276">EDGG</cx:pt>
          <cx:pt idx="1277">EDGG</cx:pt>
          <cx:pt idx="1278">EDGG</cx:pt>
          <cx:pt idx="1279">EDGG</cx:pt>
          <cx:pt idx="1280">EDGG</cx:pt>
          <cx:pt idx="1281">EDGG</cx:pt>
          <cx:pt idx="1282">EDGG</cx:pt>
          <cx:pt idx="1283">EDGG</cx:pt>
          <cx:pt idx="1284">EDGG</cx:pt>
          <cx:pt idx="1285">EDGG</cx:pt>
          <cx:pt idx="1286">EDGG</cx:pt>
          <cx:pt idx="1287">EDGG</cx:pt>
          <cx:pt idx="1288">EDGG</cx:pt>
          <cx:pt idx="1289">EDGG</cx:pt>
          <cx:pt idx="1290">EDGG</cx:pt>
          <cx:pt idx="1291">EDGG</cx:pt>
          <cx:pt idx="1292">EDGG</cx:pt>
          <cx:pt idx="1293">EDGG</cx:pt>
          <cx:pt idx="1294">EDGG</cx:pt>
          <cx:pt idx="1295">EDGG</cx:pt>
          <cx:pt idx="1296">EDGG</cx:pt>
          <cx:pt idx="1297">EDGG</cx:pt>
          <cx:pt idx="1298">EDGG</cx:pt>
          <cx:pt idx="1299">EDGG</cx:pt>
          <cx:pt idx="1300">EDGG</cx:pt>
          <cx:pt idx="1301">EDGG</cx:pt>
          <cx:pt idx="1302">EDGG</cx:pt>
          <cx:pt idx="1303">EDGG</cx:pt>
          <cx:pt idx="1304">EDGG</cx:pt>
          <cx:pt idx="1305">EDGG</cx:pt>
          <cx:pt idx="1306">EDGG</cx:pt>
          <cx:pt idx="1307">EDGG</cx:pt>
          <cx:pt idx="1308">EDGG</cx:pt>
          <cx:pt idx="1309">EDGG</cx:pt>
          <cx:pt idx="1310">EDGG</cx:pt>
          <cx:pt idx="1311">EDGG</cx:pt>
          <cx:pt idx="1312">EDGG</cx:pt>
          <cx:pt idx="1313">EDGG</cx:pt>
          <cx:pt idx="1314">EDGG</cx:pt>
          <cx:pt idx="1315">EDGG</cx:pt>
          <cx:pt idx="1316">EDGG</cx:pt>
          <cx:pt idx="1317">EDGG</cx:pt>
          <cx:pt idx="1318">EDGG</cx:pt>
          <cx:pt idx="1319">EDGG</cx:pt>
          <cx:pt idx="1320">EDGG</cx:pt>
          <cx:pt idx="1321">EDGG</cx:pt>
          <cx:pt idx="1322">EDGG</cx:pt>
          <cx:pt idx="1323">EDGG</cx:pt>
          <cx:pt idx="1324">EDGG</cx:pt>
          <cx:pt idx="1325">EDGG</cx:pt>
          <cx:pt idx="1326">EDGG</cx:pt>
          <cx:pt idx="1327">EDGG</cx:pt>
          <cx:pt idx="1328">EDGG</cx:pt>
          <cx:pt idx="1329">EDGG</cx:pt>
          <cx:pt idx="1330">EDGG</cx:pt>
          <cx:pt idx="1331">EDGG</cx:pt>
          <cx:pt idx="1332">EDGG</cx:pt>
          <cx:pt idx="1333">EDGG</cx:pt>
          <cx:pt idx="1334">EDGG</cx:pt>
          <cx:pt idx="1335">EDGG</cx:pt>
          <cx:pt idx="1336">EDGG</cx:pt>
          <cx:pt idx="1337">EDGG</cx:pt>
          <cx:pt idx="1338">EDGG</cx:pt>
          <cx:pt idx="1339">EDGG</cx:pt>
          <cx:pt idx="1340">EDGG</cx:pt>
          <cx:pt idx="1341">EDGG</cx:pt>
          <cx:pt idx="1342">EDGG</cx:pt>
          <cx:pt idx="1343">EDGG</cx:pt>
          <cx:pt idx="1344">EDGG</cx:pt>
          <cx:pt idx="1345">EDGG</cx:pt>
          <cx:pt idx="1346">EDGG</cx:pt>
          <cx:pt idx="1347">EDGG</cx:pt>
          <cx:pt idx="1348">EDGG</cx:pt>
          <cx:pt idx="1349">EDGG</cx:pt>
          <cx:pt idx="1350">EDGG</cx:pt>
          <cx:pt idx="1351">EDGG</cx:pt>
          <cx:pt idx="1352">EDGG</cx:pt>
          <cx:pt idx="1353">EDGG</cx:pt>
          <cx:pt idx="1354">EDGG</cx:pt>
          <cx:pt idx="1355">EDGG</cx:pt>
          <cx:pt idx="1356">EDGG</cx:pt>
          <cx:pt idx="1357">EDGG</cx:pt>
          <cx:pt idx="1358">EDGG</cx:pt>
          <cx:pt idx="1359">EDGG</cx:pt>
          <cx:pt idx="1360">EDGG</cx:pt>
          <cx:pt idx="1361">EDGG</cx:pt>
          <cx:pt idx="1362">EDGG</cx:pt>
          <cx:pt idx="1363">EDGG</cx:pt>
          <cx:pt idx="1364">EDGG</cx:pt>
          <cx:pt idx="1365">EDGG</cx:pt>
          <cx:pt idx="1366">EDGG</cx:pt>
          <cx:pt idx="1367">EDGG</cx:pt>
          <cx:pt idx="1368">EDGG</cx:pt>
          <cx:pt idx="1369">EDGG</cx:pt>
          <cx:pt idx="1370">EDGG</cx:pt>
          <cx:pt idx="1371">EDGG</cx:pt>
          <cx:pt idx="1372">EDGG</cx:pt>
          <cx:pt idx="1373">EDGG</cx:pt>
          <cx:pt idx="1374">EDGG</cx:pt>
          <cx:pt idx="1375">EDGG</cx:pt>
          <cx:pt idx="1376">EDGG</cx:pt>
          <cx:pt idx="1377">EDGG</cx:pt>
          <cx:pt idx="1378">EDGG</cx:pt>
          <cx:pt idx="1379">EDGG</cx:pt>
          <cx:pt idx="1380">EDGG</cx:pt>
          <cx:pt idx="1381">EDGG</cx:pt>
          <cx:pt idx="1382">EDGG</cx:pt>
          <cx:pt idx="1383">EDGG</cx:pt>
          <cx:pt idx="1384">EDGG</cx:pt>
          <cx:pt idx="1385">EDGG</cx:pt>
          <cx:pt idx="1386">EDGG</cx:pt>
          <cx:pt idx="1387">EDGG</cx:pt>
          <cx:pt idx="1388">EDGG</cx:pt>
          <cx:pt idx="1389">EDGG</cx:pt>
          <cx:pt idx="1390">EDGG</cx:pt>
          <cx:pt idx="1391">EDGG</cx:pt>
          <cx:pt idx="1392">EDGG</cx:pt>
          <cx:pt idx="1393">EDGG</cx:pt>
          <cx:pt idx="1394">EDGG</cx:pt>
          <cx:pt idx="1395">EDGG</cx:pt>
          <cx:pt idx="1396">EDGG</cx:pt>
          <cx:pt idx="1397">EDGG</cx:pt>
          <cx:pt idx="1398">EDGG</cx:pt>
          <cx:pt idx="1399">EDGG</cx:pt>
          <cx:pt idx="1400">EDGG</cx:pt>
          <cx:pt idx="1401">EDGG</cx:pt>
          <cx:pt idx="1402">EDGG</cx:pt>
          <cx:pt idx="1403">EDGG</cx:pt>
          <cx:pt idx="1404">EDGG</cx:pt>
          <cx:pt idx="1405">EDGG</cx:pt>
          <cx:pt idx="1406">EDGG</cx:pt>
          <cx:pt idx="1407">EDGG</cx:pt>
          <cx:pt idx="1408">EDGG</cx:pt>
          <cx:pt idx="1409">EDGG</cx:pt>
          <cx:pt idx="1410">EDGG</cx:pt>
          <cx:pt idx="1411">EDGG</cx:pt>
          <cx:pt idx="1412">EDGG</cx:pt>
          <cx:pt idx="1413">EDGG</cx:pt>
          <cx:pt idx="1414">EDGG</cx:pt>
          <cx:pt idx="1415">EDGG</cx:pt>
          <cx:pt idx="1416">EDGG</cx:pt>
          <cx:pt idx="1417">EDGG</cx:pt>
          <cx:pt idx="1418">EDGG</cx:pt>
          <cx:pt idx="1419">EDGG</cx:pt>
          <cx:pt idx="1420">EDGG</cx:pt>
          <cx:pt idx="1421">EDGG</cx:pt>
          <cx:pt idx="1422">EDGG</cx:pt>
          <cx:pt idx="1423">EDGG</cx:pt>
          <cx:pt idx="1424">EDGG</cx:pt>
          <cx:pt idx="1425">EDGG</cx:pt>
          <cx:pt idx="1426">EDGG</cx:pt>
          <cx:pt idx="1427">EDGG</cx:pt>
          <cx:pt idx="1428">EDGG</cx:pt>
          <cx:pt idx="1429">EDGG</cx:pt>
          <cx:pt idx="1430">EDGG</cx:pt>
          <cx:pt idx="1431">EDGG</cx:pt>
          <cx:pt idx="1432">EDGG</cx:pt>
          <cx:pt idx="1433">EDGG</cx:pt>
          <cx:pt idx="1434">EDGG</cx:pt>
          <cx:pt idx="1435">EDGG</cx:pt>
          <cx:pt idx="1436">EDGG</cx:pt>
          <cx:pt idx="1437">EDGG</cx:pt>
          <cx:pt idx="1438">EDGG</cx:pt>
          <cx:pt idx="1439">EDGG</cx:pt>
          <cx:pt idx="1440">EDGG</cx:pt>
          <cx:pt idx="1441">EDGG</cx:pt>
          <cx:pt idx="1442">EDGG</cx:pt>
          <cx:pt idx="1443">EDGG</cx:pt>
          <cx:pt idx="1444">EDGG</cx:pt>
          <cx:pt idx="1445">EDGG</cx:pt>
          <cx:pt idx="1446">EDGG</cx:pt>
          <cx:pt idx="1447">EDGG</cx:pt>
          <cx:pt idx="1448">EDGG</cx:pt>
          <cx:pt idx="1449">EDGG</cx:pt>
          <cx:pt idx="1450">EDGG</cx:pt>
          <cx:pt idx="1451">EDGG</cx:pt>
          <cx:pt idx="1452">EDGG</cx:pt>
          <cx:pt idx="1453">EDGG</cx:pt>
          <cx:pt idx="1454">EDGG</cx:pt>
          <cx:pt idx="1455">EDGG</cx:pt>
          <cx:pt idx="1456">EDGG</cx:pt>
          <cx:pt idx="1457">EDGG</cx:pt>
          <cx:pt idx="1458">EDGG</cx:pt>
          <cx:pt idx="1459">EDGG</cx:pt>
          <cx:pt idx="1460">EDGG</cx:pt>
          <cx:pt idx="1461">EDGG</cx:pt>
          <cx:pt idx="1462">EDGG</cx:pt>
          <cx:pt idx="1463">EDGG</cx:pt>
          <cx:pt idx="1464">EDGG</cx:pt>
          <cx:pt idx="1465">EDGG</cx:pt>
          <cx:pt idx="1466">EDGG</cx:pt>
          <cx:pt idx="1467">EDGG</cx:pt>
          <cx:pt idx="1468">EDGG</cx:pt>
          <cx:pt idx="1469">EDGG</cx:pt>
          <cx:pt idx="1470">EDGG</cx:pt>
          <cx:pt idx="1471">EDGG</cx:pt>
          <cx:pt idx="1472">EDGG</cx:pt>
          <cx:pt idx="1473">EDGG</cx:pt>
          <cx:pt idx="1474">EDGG</cx:pt>
          <cx:pt idx="1475">EDGG</cx:pt>
          <cx:pt idx="1476">EDGG</cx:pt>
          <cx:pt idx="1477">EDGG</cx:pt>
          <cx:pt idx="1478">EDGG</cx:pt>
          <cx:pt idx="1479">EDGG</cx:pt>
          <cx:pt idx="1480">EDGG</cx:pt>
          <cx:pt idx="1481">EDGG</cx:pt>
          <cx:pt idx="1482">EDGG</cx:pt>
          <cx:pt idx="1483">EDGG</cx:pt>
          <cx:pt idx="1484">EDGG</cx:pt>
          <cx:pt idx="1485">EDGG</cx:pt>
          <cx:pt idx="1486">EDGG</cx:pt>
          <cx:pt idx="1487">EDGG</cx:pt>
          <cx:pt idx="1488">EDGG</cx:pt>
          <cx:pt idx="1489">EDGG</cx:pt>
          <cx:pt idx="1490">EDGG</cx:pt>
          <cx:pt idx="1491">EDGG</cx:pt>
          <cx:pt idx="1492">EDGG</cx:pt>
          <cx:pt idx="1493">EDGG</cx:pt>
          <cx:pt idx="1494">EDGG</cx:pt>
          <cx:pt idx="1495">EDGG</cx:pt>
          <cx:pt idx="1496">EDGG</cx:pt>
          <cx:pt idx="1497">EDGG</cx:pt>
          <cx:pt idx="1498">EDGG</cx:pt>
          <cx:pt idx="1499">EDGG</cx:pt>
          <cx:pt idx="1500">EDGG</cx:pt>
          <cx:pt idx="1501">EDGG</cx:pt>
          <cx:pt idx="1502">EDGG</cx:pt>
          <cx:pt idx="1503">EDGG</cx:pt>
          <cx:pt idx="1504">EDGG</cx:pt>
          <cx:pt idx="1505">EDGG</cx:pt>
          <cx:pt idx="1506">EDGG</cx:pt>
          <cx:pt idx="1507">EDGG</cx:pt>
          <cx:pt idx="1508">EDGG</cx:pt>
          <cx:pt idx="1509">EDGG</cx:pt>
          <cx:pt idx="1510">EDGG</cx:pt>
          <cx:pt idx="1511">EDGG</cx:pt>
          <cx:pt idx="1512">EDGG</cx:pt>
          <cx:pt idx="1513">EDGG</cx:pt>
          <cx:pt idx="1514">EDGG</cx:pt>
          <cx:pt idx="1515">EDGG</cx:pt>
          <cx:pt idx="1516">EDGG</cx:pt>
          <cx:pt idx="1517">EDGG</cx:pt>
          <cx:pt idx="1518">EDGG</cx:pt>
          <cx:pt idx="1519">EDGG</cx:pt>
          <cx:pt idx="1520">EDGG</cx:pt>
          <cx:pt idx="1521">EDGG</cx:pt>
          <cx:pt idx="1522">EDGG</cx:pt>
          <cx:pt idx="1523">EDGG</cx:pt>
          <cx:pt idx="1524">EDGG</cx:pt>
          <cx:pt idx="1525">EDGG</cx:pt>
          <cx:pt idx="1526">EDGG</cx:pt>
          <cx:pt idx="1527">EDGG</cx:pt>
          <cx:pt idx="1528">EDGG</cx:pt>
          <cx:pt idx="1529">EDGG</cx:pt>
          <cx:pt idx="1530">EDGG</cx:pt>
          <cx:pt idx="1531">EDGG</cx:pt>
          <cx:pt idx="1532">EDGG</cx:pt>
          <cx:pt idx="1533">EDGG</cx:pt>
          <cx:pt idx="1534">EDGG</cx:pt>
          <cx:pt idx="1535">EDGG</cx:pt>
          <cx:pt idx="1536">EDGG</cx:pt>
          <cx:pt idx="1537">EDGG</cx:pt>
          <cx:pt idx="1538">EDGG</cx:pt>
          <cx:pt idx="1539">EDGG</cx:pt>
          <cx:pt idx="1540">EDGG</cx:pt>
          <cx:pt idx="1541">EDGG</cx:pt>
          <cx:pt idx="1542">EDGG</cx:pt>
          <cx:pt idx="1543">EDGG</cx:pt>
          <cx:pt idx="1544">EDGG</cx:pt>
          <cx:pt idx="1545">EDGG</cx:pt>
          <cx:pt idx="1546">EDGG</cx:pt>
          <cx:pt idx="1547">EDGG</cx:pt>
          <cx:pt idx="1548">EDGG</cx:pt>
          <cx:pt idx="1549">EDGG</cx:pt>
          <cx:pt idx="1550">EDGG</cx:pt>
          <cx:pt idx="1551">EDGG</cx:pt>
          <cx:pt idx="1552">EDGG</cx:pt>
          <cx:pt idx="1553">EDGG</cx:pt>
          <cx:pt idx="1554">EDGG</cx:pt>
          <cx:pt idx="1555">EDGG</cx:pt>
          <cx:pt idx="1556">EDGG</cx:pt>
          <cx:pt idx="1557">EDGG</cx:pt>
          <cx:pt idx="1558">EDGG</cx:pt>
          <cx:pt idx="1559">EDGG</cx:pt>
          <cx:pt idx="1560">EDGG</cx:pt>
          <cx:pt idx="1561">EDGG</cx:pt>
          <cx:pt idx="1562">EDGG</cx:pt>
          <cx:pt idx="1563">EDGG</cx:pt>
          <cx:pt idx="1564">EDGG</cx:pt>
          <cx:pt idx="1565">EDGG</cx:pt>
          <cx:pt idx="1566">EDGG</cx:pt>
          <cx:pt idx="1567">EDGG</cx:pt>
          <cx:pt idx="1568">EDGG</cx:pt>
          <cx:pt idx="1569">EDGG</cx:pt>
          <cx:pt idx="1570">EDGG</cx:pt>
          <cx:pt idx="1571">EDGG</cx:pt>
          <cx:pt idx="1572">EDGG</cx:pt>
          <cx:pt idx="1573">EDGG</cx:pt>
          <cx:pt idx="1574">EDGG</cx:pt>
          <cx:pt idx="1575">EDGG</cx:pt>
          <cx:pt idx="1576">EDGG</cx:pt>
          <cx:pt idx="1577">EDGG</cx:pt>
          <cx:pt idx="1578">EDGG</cx:pt>
          <cx:pt idx="1579">EDGG</cx:pt>
          <cx:pt idx="1580">EDGG</cx:pt>
          <cx:pt idx="1581">EDGG</cx:pt>
          <cx:pt idx="1582">EDGG</cx:pt>
          <cx:pt idx="1583">EDGG</cx:pt>
          <cx:pt idx="1584">EDGG</cx:pt>
          <cx:pt idx="1585">EDGG</cx:pt>
          <cx:pt idx="1586">EDGG</cx:pt>
          <cx:pt idx="1587">EDGG</cx:pt>
          <cx:pt idx="1588">EDGG</cx:pt>
          <cx:pt idx="1589">EDGG</cx:pt>
          <cx:pt idx="1590">EDGG</cx:pt>
          <cx:pt idx="1591">EDGG</cx:pt>
          <cx:pt idx="1592">EDGG</cx:pt>
          <cx:pt idx="1593">EDGG</cx:pt>
          <cx:pt idx="1594">EDGG</cx:pt>
          <cx:pt idx="1595">EDGG</cx:pt>
          <cx:pt idx="1596">EDGG</cx:pt>
          <cx:pt idx="1597">EDGG</cx:pt>
          <cx:pt idx="1598">EDGG</cx:pt>
          <cx:pt idx="1599">EDGG</cx:pt>
          <cx:pt idx="1600">EDGG</cx:pt>
          <cx:pt idx="1601">EDGG</cx:pt>
          <cx:pt idx="1602">EDGG</cx:pt>
          <cx:pt idx="1603">EDGG</cx:pt>
          <cx:pt idx="1604">EDGG</cx:pt>
          <cx:pt idx="1605">EDGG</cx:pt>
          <cx:pt idx="1606">EDGG</cx:pt>
          <cx:pt idx="1607">EDGG</cx:pt>
          <cx:pt idx="1608">EDGG</cx:pt>
          <cx:pt idx="1609">EDGG</cx:pt>
          <cx:pt idx="1610">EDGG</cx:pt>
          <cx:pt idx="1611">EDGG</cx:pt>
          <cx:pt idx="1612">EDGG</cx:pt>
          <cx:pt idx="1613">EDGG</cx:pt>
          <cx:pt idx="1614">EDGG</cx:pt>
          <cx:pt idx="1615">EDGG</cx:pt>
          <cx:pt idx="1616">EDGG</cx:pt>
          <cx:pt idx="1617">EDGG</cx:pt>
          <cx:pt idx="1618">EDGG</cx:pt>
          <cx:pt idx="1619">EDGG</cx:pt>
          <cx:pt idx="1620">EDGG</cx:pt>
          <cx:pt idx="1621">EDGG</cx:pt>
          <cx:pt idx="1622">EDGG</cx:pt>
          <cx:pt idx="1623">EDGG</cx:pt>
          <cx:pt idx="1624">EDGG</cx:pt>
          <cx:pt idx="1625">EDGG</cx:pt>
          <cx:pt idx="1626">EDGG</cx:pt>
          <cx:pt idx="1627">EDGG</cx:pt>
          <cx:pt idx="1628">EDGG</cx:pt>
          <cx:pt idx="1629">EDGG</cx:pt>
          <cx:pt idx="1630">EDGG</cx:pt>
          <cx:pt idx="1631">EDGG</cx:pt>
          <cx:pt idx="1632">EDGG</cx:pt>
          <cx:pt idx="1633">EDGG</cx:pt>
          <cx:pt idx="1634">EDGG</cx:pt>
          <cx:pt idx="1635">EDGG</cx:pt>
          <cx:pt idx="1636">EDGG</cx:pt>
          <cx:pt idx="1637">EDGG</cx:pt>
          <cx:pt idx="1638">EDGG</cx:pt>
          <cx:pt idx="1639">EDGG</cx:pt>
          <cx:pt idx="1640">EDGG</cx:pt>
          <cx:pt idx="1641">EDGG</cx:pt>
          <cx:pt idx="1642">EDGG</cx:pt>
          <cx:pt idx="1643">EDGG</cx:pt>
          <cx:pt idx="1644">EDGG</cx:pt>
          <cx:pt idx="1645">EDGG</cx:pt>
          <cx:pt idx="1646">EDGG</cx:pt>
          <cx:pt idx="1647">EDGG</cx:pt>
          <cx:pt idx="1648">EDGG</cx:pt>
          <cx:pt idx="1649">EDGG</cx:pt>
          <cx:pt idx="1650">EDGG</cx:pt>
          <cx:pt idx="1651">EDGG</cx:pt>
          <cx:pt idx="1652">EDGG</cx:pt>
          <cx:pt idx="1653">EDGG</cx:pt>
          <cx:pt idx="1654">EDGG</cx:pt>
          <cx:pt idx="1655">EDGG</cx:pt>
          <cx:pt idx="1656">EDGG</cx:pt>
          <cx:pt idx="1657">EDGG</cx:pt>
          <cx:pt idx="1658">EDGG</cx:pt>
          <cx:pt idx="1659">EDGG</cx:pt>
          <cx:pt idx="1660">EDGG</cx:pt>
          <cx:pt idx="1661">EDGG</cx:pt>
          <cx:pt idx="1662">EDGG</cx:pt>
          <cx:pt idx="1663">EDGG</cx:pt>
          <cx:pt idx="1664">EDGG</cx:pt>
          <cx:pt idx="1665">EDGG</cx:pt>
          <cx:pt idx="1666">EDGG</cx:pt>
          <cx:pt idx="1667">EDGG</cx:pt>
          <cx:pt idx="1668">EDGG</cx:pt>
          <cx:pt idx="1669">EDGG</cx:pt>
          <cx:pt idx="1670">EDGG</cx:pt>
          <cx:pt idx="1671">EDGG</cx:pt>
          <cx:pt idx="1672">EDGG</cx:pt>
          <cx:pt idx="1673">EDGG</cx:pt>
          <cx:pt idx="1674">EDGG</cx:pt>
          <cx:pt idx="1675">EDGG</cx:pt>
          <cx:pt idx="1676">EDGG</cx:pt>
          <cx:pt idx="1677">EDGG</cx:pt>
          <cx:pt idx="1678">EDGG</cx:pt>
          <cx:pt idx="1679">EDGG</cx:pt>
          <cx:pt idx="1680">EDGG</cx:pt>
          <cx:pt idx="1681">EDGG</cx:pt>
          <cx:pt idx="1682">EDGG</cx:pt>
          <cx:pt idx="1683">EDGG</cx:pt>
          <cx:pt idx="1684">EDGG</cx:pt>
          <cx:pt idx="1685">EDGG</cx:pt>
          <cx:pt idx="1686">EDGG</cx:pt>
          <cx:pt idx="1687">EDGG</cx:pt>
          <cx:pt idx="1688">EDGG</cx:pt>
          <cx:pt idx="1689">EDGG</cx:pt>
          <cx:pt idx="1690">EDGG</cx:pt>
          <cx:pt idx="1691">EDGG</cx:pt>
          <cx:pt idx="1692">EDGG</cx:pt>
          <cx:pt idx="1693">EDGG</cx:pt>
          <cx:pt idx="1694">EDGG</cx:pt>
          <cx:pt idx="1695">EDGG</cx:pt>
          <cx:pt idx="1696">EDGG</cx:pt>
          <cx:pt idx="1697">EDGG</cx:pt>
          <cx:pt idx="1698">EDGG</cx:pt>
          <cx:pt idx="1699">EDGG</cx:pt>
          <cx:pt idx="1700">EDGG</cx:pt>
          <cx:pt idx="1701">EDGG</cx:pt>
          <cx:pt idx="1702">EDGG</cx:pt>
          <cx:pt idx="1703">EDGG</cx:pt>
          <cx:pt idx="1704">EDGG</cx:pt>
          <cx:pt idx="1705">EDGG</cx:pt>
          <cx:pt idx="1706">EDGG</cx:pt>
          <cx:pt idx="1707">EDGG</cx:pt>
          <cx:pt idx="1708">EDGG</cx:pt>
          <cx:pt idx="1709">EDGG</cx:pt>
          <cx:pt idx="1710">EDGG</cx:pt>
          <cx:pt idx="1711">EDGG</cx:pt>
          <cx:pt idx="1712">EDGG</cx:pt>
          <cx:pt idx="1713">EDGG</cx:pt>
          <cx:pt idx="1714">EDGG</cx:pt>
          <cx:pt idx="1715">EDGG</cx:pt>
          <cx:pt idx="1716">EDGG</cx:pt>
          <cx:pt idx="1717">EDGG</cx:pt>
          <cx:pt idx="1718">EDGG</cx:pt>
          <cx:pt idx="1719">EDGG</cx:pt>
          <cx:pt idx="1720">EDGG</cx:pt>
          <cx:pt idx="1721">EDGG</cx:pt>
          <cx:pt idx="1722">EDGG</cx:pt>
          <cx:pt idx="1723">EDGG</cx:pt>
          <cx:pt idx="1724">EDGG</cx:pt>
          <cx:pt idx="1725">EDGG</cx:pt>
          <cx:pt idx="1726">EDGG</cx:pt>
          <cx:pt idx="1727">EDGG</cx:pt>
          <cx:pt idx="1728">EDGG</cx:pt>
          <cx:pt idx="1729">EDGG</cx:pt>
          <cx:pt idx="1730">EDGG</cx:pt>
          <cx:pt idx="1731">EDGG</cx:pt>
          <cx:pt idx="1732">EDGG</cx:pt>
          <cx:pt idx="1733">EDGG</cx:pt>
          <cx:pt idx="1734">EDGG</cx:pt>
          <cx:pt idx="1735">EDGG</cx:pt>
          <cx:pt idx="1736">EDGG</cx:pt>
          <cx:pt idx="1737">EDGG</cx:pt>
          <cx:pt idx="1738">EDGG</cx:pt>
          <cx:pt idx="1739">EDGG</cx:pt>
          <cx:pt idx="1740">EDGG</cx:pt>
          <cx:pt idx="1741">EDGG</cx:pt>
          <cx:pt idx="1742">EDGG</cx:pt>
          <cx:pt idx="1743">EDGG</cx:pt>
          <cx:pt idx="1744">EDGG</cx:pt>
          <cx:pt idx="1745">EDGG</cx:pt>
          <cx:pt idx="1746">EDGG</cx:pt>
          <cx:pt idx="1747">EDGG</cx:pt>
          <cx:pt idx="1748">EDGG</cx:pt>
          <cx:pt idx="1749">EDGG</cx:pt>
          <cx:pt idx="1750">EDGG</cx:pt>
          <cx:pt idx="1751">EDGG</cx:pt>
          <cx:pt idx="1752">EDGG</cx:pt>
          <cx:pt idx="1753">EDGG</cx:pt>
          <cx:pt idx="1754">EDGG</cx:pt>
          <cx:pt idx="1755">EDGG</cx:pt>
          <cx:pt idx="1756">EDGG</cx:pt>
          <cx:pt idx="1757">EDGG</cx:pt>
          <cx:pt idx="1758">EDGG</cx:pt>
          <cx:pt idx="1759">EDGG</cx:pt>
          <cx:pt idx="1760">EDGG</cx:pt>
          <cx:pt idx="1761">EDGG</cx:pt>
          <cx:pt idx="1762">EDGG</cx:pt>
          <cx:pt idx="1763">EDGG</cx:pt>
          <cx:pt idx="1764">EDGG</cx:pt>
          <cx:pt idx="1765">EDGG</cx:pt>
          <cx:pt idx="1766">EDGG</cx:pt>
          <cx:pt idx="1767">EDGG</cx:pt>
          <cx:pt idx="1768">EDGG</cx:pt>
          <cx:pt idx="1769">EDGG</cx:pt>
          <cx:pt idx="1770">EDGG</cx:pt>
          <cx:pt idx="1771">EDGG</cx:pt>
          <cx:pt idx="1772">EDGG</cx:pt>
          <cx:pt idx="1773">EDGG</cx:pt>
          <cx:pt idx="1774">EDGG</cx:pt>
          <cx:pt idx="1775">EDGG</cx:pt>
          <cx:pt idx="1776">EDGG</cx:pt>
          <cx:pt idx="1777">EDGG</cx:pt>
          <cx:pt idx="1778">EDGG</cx:pt>
          <cx:pt idx="1779">EDGG</cx:pt>
          <cx:pt idx="1780">EDGG</cx:pt>
          <cx:pt idx="1781">EDGG</cx:pt>
          <cx:pt idx="1782">EDGG</cx:pt>
          <cx:pt idx="1783">EDGG</cx:pt>
          <cx:pt idx="1784">EDGG</cx:pt>
          <cx:pt idx="1785">EDGG</cx:pt>
          <cx:pt idx="1786">EDGG</cx:pt>
          <cx:pt idx="1787">EDGG</cx:pt>
          <cx:pt idx="1788">EDGG</cx:pt>
          <cx:pt idx="1789">EDGG</cx:pt>
          <cx:pt idx="1790">EDGG</cx:pt>
          <cx:pt idx="1791">EDGG</cx:pt>
          <cx:pt idx="1792">EDGG</cx:pt>
          <cx:pt idx="1793">EDGG</cx:pt>
          <cx:pt idx="1794">EDGG</cx:pt>
          <cx:pt idx="1795">EDGG</cx:pt>
          <cx:pt idx="1796">EDGG</cx:pt>
          <cx:pt idx="1797">EDGG</cx:pt>
          <cx:pt idx="1798">EDGG</cx:pt>
          <cx:pt idx="1799">EDGG</cx:pt>
          <cx:pt idx="1800">EDGG</cx:pt>
          <cx:pt idx="1801">EDGG</cx:pt>
          <cx:pt idx="1802">EDGG</cx:pt>
          <cx:pt idx="1803">EDGG</cx:pt>
          <cx:pt idx="1804">EDGG</cx:pt>
          <cx:pt idx="1805">EDGG</cx:pt>
          <cx:pt idx="1806">EDGG</cx:pt>
          <cx:pt idx="1807">EDGG</cx:pt>
          <cx:pt idx="1808">EDGG</cx:pt>
          <cx:pt idx="1809">EDGG</cx:pt>
          <cx:pt idx="1810">EDGG</cx:pt>
          <cx:pt idx="1811">EDGG</cx:pt>
          <cx:pt idx="1812">EDGG</cx:pt>
          <cx:pt idx="1813">EDGG</cx:pt>
          <cx:pt idx="1814">EDGG</cx:pt>
          <cx:pt idx="1815">EDGG</cx:pt>
          <cx:pt idx="1816">EDGG</cx:pt>
          <cx:pt idx="1817">EDGG</cx:pt>
          <cx:pt idx="1818">EDGG</cx:pt>
          <cx:pt idx="1819">EDGG</cx:pt>
          <cx:pt idx="1820">EDGG</cx:pt>
          <cx:pt idx="1821">EDGG</cx:pt>
          <cx:pt idx="1822">EDGG</cx:pt>
          <cx:pt idx="1823">EDGG</cx:pt>
          <cx:pt idx="1824">EDGG</cx:pt>
          <cx:pt idx="1825">EDGG</cx:pt>
          <cx:pt idx="1826">EDGG</cx:pt>
          <cx:pt idx="1827">EDGG</cx:pt>
          <cx:pt idx="1828">EDGG</cx:pt>
          <cx:pt idx="1829">EDGG</cx:pt>
          <cx:pt idx="1830">EDGG</cx:pt>
          <cx:pt idx="1831">EDGG</cx:pt>
          <cx:pt idx="1832">EDGG</cx:pt>
          <cx:pt idx="1833">EDGG</cx:pt>
          <cx:pt idx="1834">EDGG</cx:pt>
          <cx:pt idx="1835">EDGG</cx:pt>
          <cx:pt idx="1836">EDGG</cx:pt>
          <cx:pt idx="1837">EDGG</cx:pt>
          <cx:pt idx="1838">EDGG</cx:pt>
          <cx:pt idx="1839">EDGG</cx:pt>
          <cx:pt idx="1840">EDGG</cx:pt>
          <cx:pt idx="1841">EDGG</cx:pt>
          <cx:pt idx="1842">EDGG</cx:pt>
          <cx:pt idx="1843">EDGG</cx:pt>
          <cx:pt idx="1844">EDGG</cx:pt>
          <cx:pt idx="1845">EDGG</cx:pt>
          <cx:pt idx="1846">EDGG</cx:pt>
          <cx:pt idx="1847">EDGG</cx:pt>
          <cx:pt idx="1848">EDGG</cx:pt>
          <cx:pt idx="1849">EDGG</cx:pt>
          <cx:pt idx="1850">EDGG</cx:pt>
          <cx:pt idx="1851">EDGG</cx:pt>
          <cx:pt idx="1852">EDGG</cx:pt>
          <cx:pt idx="1853">EDGG</cx:pt>
          <cx:pt idx="1854">EDGG</cx:pt>
          <cx:pt idx="1855">EDGG</cx:pt>
          <cx:pt idx="1856">EDGG</cx:pt>
          <cx:pt idx="1857">EDGG</cx:pt>
          <cx:pt idx="1858">EDGG</cx:pt>
          <cx:pt idx="1859">EDGG</cx:pt>
          <cx:pt idx="1860">EDGG</cx:pt>
          <cx:pt idx="1861">EDGG</cx:pt>
          <cx:pt idx="1862">EDGG</cx:pt>
          <cx:pt idx="1863">EDGG</cx:pt>
          <cx:pt idx="1864">EDGG</cx:pt>
          <cx:pt idx="1865">EDGG</cx:pt>
          <cx:pt idx="1866">EDGG</cx:pt>
          <cx:pt idx="1867">EDGG</cx:pt>
          <cx:pt idx="1868">EDGG</cx:pt>
          <cx:pt idx="1869">EDGG</cx:pt>
          <cx:pt idx="1870">EDGG</cx:pt>
          <cx:pt idx="1871">EDGG</cx:pt>
          <cx:pt idx="1872">EDGG</cx:pt>
          <cx:pt idx="1873">EDGG</cx:pt>
          <cx:pt idx="1874">EDGG</cx:pt>
          <cx:pt idx="1875">EDGG</cx:pt>
          <cx:pt idx="1876">EDGG</cx:pt>
          <cx:pt idx="1877">EDGG</cx:pt>
          <cx:pt idx="1878">EDGG</cx:pt>
          <cx:pt idx="1879">EDGG</cx:pt>
          <cx:pt idx="1880">EDGG</cx:pt>
          <cx:pt idx="1881">EDGG</cx:pt>
          <cx:pt idx="1882">EDGG</cx:pt>
          <cx:pt idx="1883">EDGG</cx:pt>
          <cx:pt idx="1884">EDGG</cx:pt>
          <cx:pt idx="1885">EDGG</cx:pt>
          <cx:pt idx="1886">EDGG</cx:pt>
          <cx:pt idx="1887">EDGG</cx:pt>
          <cx:pt idx="1888">EDGG</cx:pt>
          <cx:pt idx="1889">EDGG</cx:pt>
          <cx:pt idx="1890">EDGG</cx:pt>
          <cx:pt idx="1891">EDGG</cx:pt>
          <cx:pt idx="1892">EDGG</cx:pt>
          <cx:pt idx="1893">EDGG</cx:pt>
          <cx:pt idx="1894">EDGG</cx:pt>
          <cx:pt idx="1895">EDGG</cx:pt>
          <cx:pt idx="1896">EDGG</cx:pt>
          <cx:pt idx="1897">EDGG</cx:pt>
          <cx:pt idx="1898">EDGG</cx:pt>
          <cx:pt idx="1899">EDGG</cx:pt>
          <cx:pt idx="1900">EDGG</cx:pt>
          <cx:pt idx="1901">EDGG</cx:pt>
          <cx:pt idx="1902">EDGG</cx:pt>
          <cx:pt idx="1903">EDGG</cx:pt>
          <cx:pt idx="1904">EDGG</cx:pt>
          <cx:pt idx="1905">EDGG</cx:pt>
          <cx:pt idx="1906">EDGG</cx:pt>
          <cx:pt idx="1907">EDGG</cx:pt>
          <cx:pt idx="1908">EDGG</cx:pt>
          <cx:pt idx="1909">EDGG</cx:pt>
          <cx:pt idx="1910">EDGG</cx:pt>
          <cx:pt idx="1911">EDGG</cx:pt>
          <cx:pt idx="1912">EDGG</cx:pt>
          <cx:pt idx="1913">EDGG</cx:pt>
          <cx:pt idx="1914">EDGG</cx:pt>
          <cx:pt idx="1915">EDGG</cx:pt>
          <cx:pt idx="1916">EDGG</cx:pt>
          <cx:pt idx="1917">EDGG</cx:pt>
          <cx:pt idx="1918">EDGG</cx:pt>
          <cx:pt idx="1919">EDGG</cx:pt>
          <cx:pt idx="1920">EDGG</cx:pt>
          <cx:pt idx="1921">EDGG</cx:pt>
          <cx:pt idx="1922">EDGG</cx:pt>
          <cx:pt idx="1923">EDGG</cx:pt>
          <cx:pt idx="1924">EDGG</cx:pt>
          <cx:pt idx="1925">EDGG</cx:pt>
          <cx:pt idx="1926">EDGG</cx:pt>
          <cx:pt idx="1927">EDGG</cx:pt>
          <cx:pt idx="1928">EDGG</cx:pt>
          <cx:pt idx="1929">EDGG</cx:pt>
          <cx:pt idx="1930">EDGG</cx:pt>
          <cx:pt idx="1931">EDGG</cx:pt>
          <cx:pt idx="1932">EDGG</cx:pt>
          <cx:pt idx="1933">EDGG</cx:pt>
          <cx:pt idx="1934">EDGG</cx:pt>
          <cx:pt idx="1935">EDGG</cx:pt>
          <cx:pt idx="1936">EDGG</cx:pt>
          <cx:pt idx="1937">EDGG</cx:pt>
          <cx:pt idx="1938">EDGG</cx:pt>
          <cx:pt idx="1939">EDGG</cx:pt>
          <cx:pt idx="1940">EDGG</cx:pt>
          <cx:pt idx="1941">EDGG</cx:pt>
          <cx:pt idx="1942">EDGG</cx:pt>
          <cx:pt idx="1943">EDGG</cx:pt>
          <cx:pt idx="1944">EDGG</cx:pt>
          <cx:pt idx="1945">EDGG</cx:pt>
          <cx:pt idx="1946">EDGG</cx:pt>
          <cx:pt idx="1947">EDGG</cx:pt>
          <cx:pt idx="1948">EDGG</cx:pt>
          <cx:pt idx="1949">EDGG</cx:pt>
          <cx:pt idx="1950">EDGG</cx:pt>
          <cx:pt idx="1951">EDGG</cx:pt>
          <cx:pt idx="1952">EDGG</cx:pt>
          <cx:pt idx="1953">EDGG</cx:pt>
          <cx:pt idx="1954">EDGG</cx:pt>
          <cx:pt idx="1955">EDGG</cx:pt>
          <cx:pt idx="1956">EDGG</cx:pt>
          <cx:pt idx="1957">EDGG</cx:pt>
          <cx:pt idx="1958">EDGG</cx:pt>
          <cx:pt idx="1959">EDGG</cx:pt>
          <cx:pt idx="1960">EDGG</cx:pt>
          <cx:pt idx="1961">EDGG</cx:pt>
          <cx:pt idx="1962">EDGG</cx:pt>
          <cx:pt idx="1963">EDGG</cx:pt>
          <cx:pt idx="1964">EDGG</cx:pt>
          <cx:pt idx="1965">EDGG</cx:pt>
          <cx:pt idx="1966">EDGG</cx:pt>
          <cx:pt idx="1967">EDGG</cx:pt>
          <cx:pt idx="1968">EDGG</cx:pt>
          <cx:pt idx="1969">EDGG</cx:pt>
          <cx:pt idx="1970">EDGG</cx:pt>
          <cx:pt idx="1971">EDGG</cx:pt>
          <cx:pt idx="1972">EDGG</cx:pt>
          <cx:pt idx="1973">EDGG</cx:pt>
          <cx:pt idx="1974">EDGG</cx:pt>
          <cx:pt idx="1975">EDGG</cx:pt>
          <cx:pt idx="1976">EDGG</cx:pt>
          <cx:pt idx="1977">EDGG</cx:pt>
          <cx:pt idx="1978">EDGG</cx:pt>
          <cx:pt idx="1979">EDGG</cx:pt>
          <cx:pt idx="1980">EDGG</cx:pt>
          <cx:pt idx="1981">EDGG</cx:pt>
          <cx:pt idx="1982">EDGG</cx:pt>
          <cx:pt idx="1983">EDGG</cx:pt>
          <cx:pt idx="1984">EDGG</cx:pt>
          <cx:pt idx="1985">EDGG</cx:pt>
          <cx:pt idx="1986">EDGG</cx:pt>
          <cx:pt idx="1987">EDGG</cx:pt>
          <cx:pt idx="1988">EDGG</cx:pt>
          <cx:pt idx="1989">EDGG</cx:pt>
          <cx:pt idx="1990">EDGG</cx:pt>
          <cx:pt idx="1991">EDGG</cx:pt>
          <cx:pt idx="1992">EDGG</cx:pt>
          <cx:pt idx="1993">EDGG</cx:pt>
          <cx:pt idx="1994">EDGG</cx:pt>
          <cx:pt idx="1995">EDGG</cx:pt>
          <cx:pt idx="1996">EDGG</cx:pt>
          <cx:pt idx="1997">EDGG</cx:pt>
          <cx:pt idx="1998">EDGG</cx:pt>
          <cx:pt idx="1999">EDGG</cx:pt>
          <cx:pt idx="2000">EDGG</cx:pt>
          <cx:pt idx="2001">EDGG</cx:pt>
          <cx:pt idx="2002">EDGG</cx:pt>
          <cx:pt idx="2003">EDGG</cx:pt>
          <cx:pt idx="2004">EDGG</cx:pt>
          <cx:pt idx="2005">EDGG</cx:pt>
          <cx:pt idx="2006">EDGG</cx:pt>
          <cx:pt idx="2007">EDGG</cx:pt>
          <cx:pt idx="2008">EDGG</cx:pt>
          <cx:pt idx="2009">EDGG</cx:pt>
          <cx:pt idx="2010">EDGG</cx:pt>
          <cx:pt idx="2011">EDGG</cx:pt>
          <cx:pt idx="2012">EDGG</cx:pt>
          <cx:pt idx="2013">EDGG</cx:pt>
          <cx:pt idx="2014">EDGG</cx:pt>
          <cx:pt idx="2015">EDGG</cx:pt>
          <cx:pt idx="2016">EDGG</cx:pt>
          <cx:pt idx="2017">EDGG</cx:pt>
          <cx:pt idx="2018">EDGG</cx:pt>
          <cx:pt idx="2019">EDGG</cx:pt>
          <cx:pt idx="2020">EDGG</cx:pt>
          <cx:pt idx="2021">EDGG</cx:pt>
          <cx:pt idx="2022">EDGG</cx:pt>
          <cx:pt idx="2023">EDGG</cx:pt>
          <cx:pt idx="2024">EDGG</cx:pt>
          <cx:pt idx="2025">EDGG</cx:pt>
          <cx:pt idx="2026">EDGG</cx:pt>
          <cx:pt idx="2027">EDGG</cx:pt>
          <cx:pt idx="2028">EDGG</cx:pt>
          <cx:pt idx="2029">EDGG</cx:pt>
          <cx:pt idx="2030">EDGG</cx:pt>
          <cx:pt idx="2031">EDGG</cx:pt>
          <cx:pt idx="2032">EDGG</cx:pt>
          <cx:pt idx="2033">EDGG</cx:pt>
          <cx:pt idx="2034">EDGG</cx:pt>
          <cx:pt idx="2035">EDGG</cx:pt>
          <cx:pt idx="2036">EDGG</cx:pt>
          <cx:pt idx="2037">EDGG</cx:pt>
          <cx:pt idx="2038">EDGG</cx:pt>
          <cx:pt idx="2039">EDGG</cx:pt>
          <cx:pt idx="2040">EDGG</cx:pt>
          <cx:pt idx="2041">EDGG</cx:pt>
          <cx:pt idx="2042">EDGG</cx:pt>
          <cx:pt idx="2043">EDGG</cx:pt>
          <cx:pt idx="2044">EDGG</cx:pt>
          <cx:pt idx="2045">EDGG</cx:pt>
          <cx:pt idx="2046">EDGG</cx:pt>
          <cx:pt idx="2047">EDGG</cx:pt>
          <cx:pt idx="2048">EDGG</cx:pt>
          <cx:pt idx="2049">EDGG</cx:pt>
          <cx:pt idx="2050">EDGG</cx:pt>
          <cx:pt idx="2051">EDGG</cx:pt>
          <cx:pt idx="2052">EDGG</cx:pt>
          <cx:pt idx="2053">EDGG</cx:pt>
          <cx:pt idx="2054">EDGG</cx:pt>
          <cx:pt idx="2055">EDGG</cx:pt>
          <cx:pt idx="2056">EDGG</cx:pt>
          <cx:pt idx="2057">EDGG</cx:pt>
          <cx:pt idx="2058">EDGG</cx:pt>
          <cx:pt idx="2059">EDGG</cx:pt>
          <cx:pt idx="2060">EDGG</cx:pt>
          <cx:pt idx="2061">EDGG</cx:pt>
          <cx:pt idx="2062">EDGG</cx:pt>
          <cx:pt idx="2063">EDGG</cx:pt>
          <cx:pt idx="2064">EDGG</cx:pt>
          <cx:pt idx="2065">EDGG</cx:pt>
          <cx:pt idx="2066">EDGG</cx:pt>
          <cx:pt idx="2067">EDGG</cx:pt>
          <cx:pt idx="2068">EDGG</cx:pt>
          <cx:pt idx="2069">EDGG</cx:pt>
          <cx:pt idx="2070">EDGG</cx:pt>
          <cx:pt idx="2071">EDGG</cx:pt>
          <cx:pt idx="2072">EDGG</cx:pt>
          <cx:pt idx="2073">EDGG</cx:pt>
          <cx:pt idx="2074">EDGG</cx:pt>
          <cx:pt idx="2075">EDGG</cx:pt>
          <cx:pt idx="2076">EDGG</cx:pt>
          <cx:pt idx="2077">EDGG</cx:pt>
          <cx:pt idx="2078">EDGG</cx:pt>
          <cx:pt idx="2079">EDGG</cx:pt>
          <cx:pt idx="2080">EDGG</cx:pt>
          <cx:pt idx="2081">EDGG</cx:pt>
          <cx:pt idx="2082">EDGG</cx:pt>
          <cx:pt idx="2083">EDGG</cx:pt>
          <cx:pt idx="2084">EDGG</cx:pt>
          <cx:pt idx="2085">EDGG</cx:pt>
          <cx:pt idx="2086">EDGG</cx:pt>
          <cx:pt idx="2087">EDGG</cx:pt>
          <cx:pt idx="2088">EDGG</cx:pt>
          <cx:pt idx="2089">EDGG</cx:pt>
          <cx:pt idx="2090">EDGG</cx:pt>
          <cx:pt idx="2091">EDGG</cx:pt>
          <cx:pt idx="2092">EDGG</cx:pt>
          <cx:pt idx="2093">EDGG</cx:pt>
          <cx:pt idx="2094">EDGG</cx:pt>
          <cx:pt idx="2095">EDGG</cx:pt>
          <cx:pt idx="2096">EDGG</cx:pt>
          <cx:pt idx="2097">EDGG</cx:pt>
          <cx:pt idx="2098">EDGG</cx:pt>
          <cx:pt idx="2099">EDGG</cx:pt>
          <cx:pt idx="2100">EDGG</cx:pt>
          <cx:pt idx="2101">EDGG</cx:pt>
          <cx:pt idx="2102">EDGG</cx:pt>
          <cx:pt idx="2103">EDGG</cx:pt>
          <cx:pt idx="2104">EDGG</cx:pt>
          <cx:pt idx="2105">EDGG</cx:pt>
          <cx:pt idx="2106">EDGG</cx:pt>
          <cx:pt idx="2107">EDGG</cx:pt>
          <cx:pt idx="2108">EDGG</cx:pt>
          <cx:pt idx="2109">EDGG</cx:pt>
          <cx:pt idx="2110">EDGG</cx:pt>
          <cx:pt idx="2111">EDGG</cx:pt>
          <cx:pt idx="2112">EDGG</cx:pt>
          <cx:pt idx="2113">EDGG</cx:pt>
          <cx:pt idx="2114">EDGG</cx:pt>
          <cx:pt idx="2115">EDGG</cx:pt>
          <cx:pt idx="2116">EDGG</cx:pt>
          <cx:pt idx="2117">EDGG</cx:pt>
          <cx:pt idx="2118">EDGG</cx:pt>
          <cx:pt idx="2119">EDGG</cx:pt>
          <cx:pt idx="2120">EDGG</cx:pt>
          <cx:pt idx="2121">EDGG</cx:pt>
          <cx:pt idx="2122">EDGG</cx:pt>
          <cx:pt idx="2123">EDGG</cx:pt>
          <cx:pt idx="2124">EDGG</cx:pt>
          <cx:pt idx="2125">EDGG</cx:pt>
          <cx:pt idx="2126">EDGG</cx:pt>
          <cx:pt idx="2127">EDGG</cx:pt>
          <cx:pt idx="2128">EDGG</cx:pt>
          <cx:pt idx="2129">EDGG</cx:pt>
          <cx:pt idx="2130">EDGG</cx:pt>
          <cx:pt idx="2131">EDGG</cx:pt>
          <cx:pt idx="2132">EDGG</cx:pt>
          <cx:pt idx="2133">EDGG</cx:pt>
          <cx:pt idx="2134">EDGG</cx:pt>
          <cx:pt idx="2135">EDGG</cx:pt>
          <cx:pt idx="2136">EDGG</cx:pt>
          <cx:pt idx="2137">EDGG</cx:pt>
          <cx:pt idx="2138">EDGG</cx:pt>
          <cx:pt idx="2139">EDGG</cx:pt>
          <cx:pt idx="2140">EDGG</cx:pt>
          <cx:pt idx="2141">EDGG</cx:pt>
          <cx:pt idx="2142">EDGG</cx:pt>
          <cx:pt idx="2143">EDGG</cx:pt>
          <cx:pt idx="2144">EDGG</cx:pt>
          <cx:pt idx="2145">EDGG</cx:pt>
          <cx:pt idx="2146">EDGG</cx:pt>
          <cx:pt idx="2147">EDGG</cx:pt>
          <cx:pt idx="2148">EDGG</cx:pt>
          <cx:pt idx="2149">EDGG</cx:pt>
          <cx:pt idx="2150">EDGG</cx:pt>
          <cx:pt idx="2151">EDGG</cx:pt>
          <cx:pt idx="2152">EDGG</cx:pt>
          <cx:pt idx="2153">EDGG</cx:pt>
          <cx:pt idx="2154">EDGG</cx:pt>
          <cx:pt idx="2155">EDGG</cx:pt>
          <cx:pt idx="2156">EDGG</cx:pt>
          <cx:pt idx="2157">EDGG</cx:pt>
          <cx:pt idx="2158">EDGG</cx:pt>
          <cx:pt idx="2159">EDGG</cx:pt>
          <cx:pt idx="2160">EDGG</cx:pt>
          <cx:pt idx="2161">EDGG</cx:pt>
          <cx:pt idx="2162">EDGG</cx:pt>
          <cx:pt idx="2163">EDGG</cx:pt>
          <cx:pt idx="2164">EDGG</cx:pt>
          <cx:pt idx="2165">EDGG</cx:pt>
          <cx:pt idx="2166">EDGG</cx:pt>
          <cx:pt idx="2167">EDGG</cx:pt>
          <cx:pt idx="2168">EDGG</cx:pt>
          <cx:pt idx="2169">EDGG</cx:pt>
          <cx:pt idx="2170">EDGG</cx:pt>
          <cx:pt idx="2171">EDGG</cx:pt>
          <cx:pt idx="2172">EDGG</cx:pt>
          <cx:pt idx="2173">EDGG</cx:pt>
          <cx:pt idx="2174">EDGG</cx:pt>
          <cx:pt idx="2175">EDGG</cx:pt>
          <cx:pt idx="2176">EDGG</cx:pt>
          <cx:pt idx="2177">EDGG</cx:pt>
          <cx:pt idx="2178">EDGG</cx:pt>
          <cx:pt idx="2179">EDGG</cx:pt>
          <cx:pt idx="2180">EDGG</cx:pt>
          <cx:pt idx="2181">EDGG</cx:pt>
          <cx:pt idx="2182">EDGG</cx:pt>
          <cx:pt idx="2183">EDGG</cx:pt>
          <cx:pt idx="2184">EDGG</cx:pt>
          <cx:pt idx="2185">EDGG</cx:pt>
          <cx:pt idx="2186">EDGG</cx:pt>
          <cx:pt idx="2187">EDGG</cx:pt>
          <cx:pt idx="2188">EDGG</cx:pt>
          <cx:pt idx="2189">EDGG</cx:pt>
          <cx:pt idx="2190">EDGG</cx:pt>
          <cx:pt idx="2191">EDGG</cx:pt>
          <cx:pt idx="2192">EDGG</cx:pt>
          <cx:pt idx="2193">EDGG</cx:pt>
          <cx:pt idx="2194">EDGG</cx:pt>
          <cx:pt idx="2195">EDGG</cx:pt>
          <cx:pt idx="2196">EDGG</cx:pt>
          <cx:pt idx="2197">EDGG</cx:pt>
          <cx:pt idx="2198">EDGG</cx:pt>
          <cx:pt idx="2199">EDGG</cx:pt>
          <cx:pt idx="2200">EDGG</cx:pt>
          <cx:pt idx="2201">EDGG</cx:pt>
          <cx:pt idx="2202">EDGG</cx:pt>
          <cx:pt idx="2203">EDGG</cx:pt>
          <cx:pt idx="2204">EDGG</cx:pt>
          <cx:pt idx="2205">EDGG</cx:pt>
          <cx:pt idx="2206">EDGG</cx:pt>
          <cx:pt idx="2207">EDGG</cx:pt>
          <cx:pt idx="2208">EDGG</cx:pt>
          <cx:pt idx="2209">EDGG</cx:pt>
          <cx:pt idx="2210">EDGG</cx:pt>
          <cx:pt idx="2211">EDGG</cx:pt>
          <cx:pt idx="2212">EDGG</cx:pt>
          <cx:pt idx="2213">EDGG</cx:pt>
          <cx:pt idx="2214">EDGG</cx:pt>
          <cx:pt idx="2215">EDGG</cx:pt>
          <cx:pt idx="2216">EDGG</cx:pt>
          <cx:pt idx="2217">EDGG</cx:pt>
          <cx:pt idx="2218">EDGG</cx:pt>
          <cx:pt idx="2219">EDGG</cx:pt>
          <cx:pt idx="2220">EDGG</cx:pt>
          <cx:pt idx="2221">EDGG</cx:pt>
          <cx:pt idx="2222">EDGG</cx:pt>
          <cx:pt idx="2223">EDGG</cx:pt>
          <cx:pt idx="2224">EDGG</cx:pt>
          <cx:pt idx="2225">EDGG</cx:pt>
          <cx:pt idx="2226">EDGG</cx:pt>
          <cx:pt idx="2227">EDGG</cx:pt>
          <cx:pt idx="2228">EDGG</cx:pt>
          <cx:pt idx="2229">EDGG</cx:pt>
          <cx:pt idx="2230">EDGG</cx:pt>
          <cx:pt idx="2231">EDGG</cx:pt>
          <cx:pt idx="2232">EDGG</cx:pt>
          <cx:pt idx="2233">EDGG</cx:pt>
          <cx:pt idx="2234">EDGG</cx:pt>
          <cx:pt idx="2235">EDGG</cx:pt>
          <cx:pt idx="2236">EDGG</cx:pt>
          <cx:pt idx="2237">EDGG</cx:pt>
          <cx:pt idx="2238">EDGG</cx:pt>
          <cx:pt idx="2239">EDGG</cx:pt>
          <cx:pt idx="2240">EDGG</cx:pt>
          <cx:pt idx="2241">EDGG</cx:pt>
          <cx:pt idx="2242">EDGG</cx:pt>
          <cx:pt idx="2243">EDGG</cx:pt>
          <cx:pt idx="2244">EDGG</cx:pt>
          <cx:pt idx="2245">EDGG</cx:pt>
          <cx:pt idx="2246">EDGG</cx:pt>
          <cx:pt idx="2247">EDGG</cx:pt>
          <cx:pt idx="2248">EDGG</cx:pt>
          <cx:pt idx="2249">EDGG</cx:pt>
          <cx:pt idx="2250">EDGG</cx:pt>
          <cx:pt idx="2251">EDGG</cx:pt>
          <cx:pt idx="2252">EDGG</cx:pt>
          <cx:pt idx="2253">EDGG</cx:pt>
          <cx:pt idx="2254">EDGG</cx:pt>
          <cx:pt idx="2255">EDGG</cx:pt>
          <cx:pt idx="2256">EDGG</cx:pt>
          <cx:pt idx="2257">EDGG</cx:pt>
          <cx:pt idx="2258">EDGG</cx:pt>
          <cx:pt idx="2259">EDGG</cx:pt>
          <cx:pt idx="2260">EDGG</cx:pt>
          <cx:pt idx="2261">EDGG</cx:pt>
          <cx:pt idx="2262">EDGG</cx:pt>
          <cx:pt idx="2263">EDGG</cx:pt>
          <cx:pt idx="2264">EDGG</cx:pt>
          <cx:pt idx="2265">EDGG</cx:pt>
          <cx:pt idx="2266">EDGG</cx:pt>
          <cx:pt idx="2267">EDGG</cx:pt>
          <cx:pt idx="2268">EDGG</cx:pt>
          <cx:pt idx="2269">EDGG</cx:pt>
          <cx:pt idx="2270">EDGG</cx:pt>
          <cx:pt idx="2271">EDGG</cx:pt>
          <cx:pt idx="2272">EDGG</cx:pt>
          <cx:pt idx="2273">EDGG</cx:pt>
          <cx:pt idx="2274">EDGG</cx:pt>
          <cx:pt idx="2275">EDGG</cx:pt>
          <cx:pt idx="2276">EDGG</cx:pt>
          <cx:pt idx="2277">EDGG</cx:pt>
          <cx:pt idx="2278">EDGG</cx:pt>
          <cx:pt idx="2279">EDGG</cx:pt>
          <cx:pt idx="2280">EDGG</cx:pt>
          <cx:pt idx="2281">EDGG</cx:pt>
          <cx:pt idx="2282">EDGG</cx:pt>
          <cx:pt idx="2283">EDGG</cx:pt>
          <cx:pt idx="2284">EDGG</cx:pt>
          <cx:pt idx="2285">EDGG</cx:pt>
          <cx:pt idx="2286">EDGG</cx:pt>
          <cx:pt idx="2287">EDGG</cx:pt>
          <cx:pt idx="2288">EDGG</cx:pt>
          <cx:pt idx="2289">EDGG</cx:pt>
          <cx:pt idx="2290">EDGG</cx:pt>
          <cx:pt idx="2291">EDGG</cx:pt>
          <cx:pt idx="2292">EDGG</cx:pt>
          <cx:pt idx="2293">EDGG</cx:pt>
          <cx:pt idx="2294">EDGG</cx:pt>
          <cx:pt idx="2295">EDGG</cx:pt>
          <cx:pt idx="2296">EDGG</cx:pt>
          <cx:pt idx="2297">EDGG</cx:pt>
          <cx:pt idx="2298">EDGG</cx:pt>
          <cx:pt idx="2299">EDGG</cx:pt>
          <cx:pt idx="2300">EDGG</cx:pt>
          <cx:pt idx="2301">EDGG</cx:pt>
          <cx:pt idx="2302">EDGG</cx:pt>
          <cx:pt idx="2303">EDGG</cx:pt>
          <cx:pt idx="2304">EDGG</cx:pt>
          <cx:pt idx="2305">EDGG</cx:pt>
          <cx:pt idx="2306">EDGG</cx:pt>
          <cx:pt idx="2307">EDGG</cx:pt>
          <cx:pt idx="2308">EDGG</cx:pt>
          <cx:pt idx="2309">EDGG</cx:pt>
          <cx:pt idx="2310">EDGG</cx:pt>
          <cx:pt idx="2311">EDGG</cx:pt>
          <cx:pt idx="2312">EDGG</cx:pt>
          <cx:pt idx="2313">EDGG</cx:pt>
          <cx:pt idx="2314">EDGG</cx:pt>
          <cx:pt idx="2315">EDGG</cx:pt>
          <cx:pt idx="2316">EDGG</cx:pt>
          <cx:pt idx="2317">EDGG</cx:pt>
          <cx:pt idx="2318">EDGG</cx:pt>
          <cx:pt idx="2319">EDGG</cx:pt>
          <cx:pt idx="2320">EDGG</cx:pt>
          <cx:pt idx="2321">EDGG</cx:pt>
          <cx:pt idx="2322">EDGG</cx:pt>
          <cx:pt idx="2323">EDGG</cx:pt>
          <cx:pt idx="2324">EDGG</cx:pt>
          <cx:pt idx="2325">EDGG</cx:pt>
          <cx:pt idx="2326">EDGG</cx:pt>
          <cx:pt idx="2327">EDGG</cx:pt>
          <cx:pt idx="2328">EDGG</cx:pt>
          <cx:pt idx="2329">EDGG</cx:pt>
          <cx:pt idx="2330">EDGG</cx:pt>
          <cx:pt idx="2331">EDGG</cx:pt>
          <cx:pt idx="2332">EDGG</cx:pt>
          <cx:pt idx="2333">EDGG</cx:pt>
          <cx:pt idx="2334">EDGG</cx:pt>
          <cx:pt idx="2335">EDGG</cx:pt>
          <cx:pt idx="2336">EDGG</cx:pt>
          <cx:pt idx="2337">EDGG</cx:pt>
          <cx:pt idx="2338">EDGG</cx:pt>
          <cx:pt idx="2339">EDGG</cx:pt>
          <cx:pt idx="2340">EDGG</cx:pt>
          <cx:pt idx="2341">EDGG</cx:pt>
          <cx:pt idx="2342">EDGG</cx:pt>
          <cx:pt idx="2343">EDGG</cx:pt>
          <cx:pt idx="2344">EDGG</cx:pt>
          <cx:pt idx="2345">EDGG</cx:pt>
          <cx:pt idx="2346">EDGG</cx:pt>
          <cx:pt idx="2347">EDGG</cx:pt>
          <cx:pt idx="2348">EDGG</cx:pt>
          <cx:pt idx="2349">EDGG</cx:pt>
          <cx:pt idx="2350">EDGG</cx:pt>
          <cx:pt idx="2351">EDGG</cx:pt>
          <cx:pt idx="2352">EDGG</cx:pt>
          <cx:pt idx="2353">EDGG</cx:pt>
          <cx:pt idx="2354">EDGG</cx:pt>
          <cx:pt idx="2355">EDGG</cx:pt>
          <cx:pt idx="2356">EDGG</cx:pt>
          <cx:pt idx="2357">EDGG</cx:pt>
          <cx:pt idx="2358">EDGG</cx:pt>
          <cx:pt idx="2359">EDGG</cx:pt>
          <cx:pt idx="2360">EDGG</cx:pt>
          <cx:pt idx="2361">EDGG</cx:pt>
          <cx:pt idx="2362">EDGG</cx:pt>
          <cx:pt idx="2363">EDGG</cx:pt>
          <cx:pt idx="2364">EDGG</cx:pt>
          <cx:pt idx="2365">EDGG</cx:pt>
          <cx:pt idx="2366">EDGG</cx:pt>
          <cx:pt idx="2367">EDGG</cx:pt>
          <cx:pt idx="2368">EDGG</cx:pt>
          <cx:pt idx="2369">EDGG</cx:pt>
          <cx:pt idx="2370">EDGG</cx:pt>
          <cx:pt idx="2371">EDGG</cx:pt>
          <cx:pt idx="2372">EDGG</cx:pt>
          <cx:pt idx="2373">EDGG</cx:pt>
          <cx:pt idx="2374">EDGG</cx:pt>
          <cx:pt idx="2375">EDGG</cx:pt>
          <cx:pt idx="2376">EDGG</cx:pt>
          <cx:pt idx="2377">EDGG</cx:pt>
          <cx:pt idx="2378">EDGG</cx:pt>
          <cx:pt idx="2379">EDGG</cx:pt>
          <cx:pt idx="2380">EDGG</cx:pt>
          <cx:pt idx="2381">EDGG</cx:pt>
          <cx:pt idx="2382">EDGG</cx:pt>
          <cx:pt idx="2383">EDGG</cx:pt>
          <cx:pt idx="2384">EDGG</cx:pt>
          <cx:pt idx="2385">EDGG</cx:pt>
          <cx:pt idx="2386">EDGG</cx:pt>
          <cx:pt idx="2387">EDGG</cx:pt>
          <cx:pt idx="2388">EDGG</cx:pt>
          <cx:pt idx="2389">EDGG</cx:pt>
          <cx:pt idx="2390">EDGG</cx:pt>
          <cx:pt idx="2391">EDGG</cx:pt>
          <cx:pt idx="2392">EDGG</cx:pt>
          <cx:pt idx="2393">EDGG</cx:pt>
          <cx:pt idx="2394">EDGG</cx:pt>
          <cx:pt idx="2395">EDGG</cx:pt>
          <cx:pt idx="2396">EDGG</cx:pt>
          <cx:pt idx="2397">EDGG</cx:pt>
          <cx:pt idx="2398">EDGG</cx:pt>
          <cx:pt idx="2399">EDGG</cx:pt>
          <cx:pt idx="2400">EDGG</cx:pt>
          <cx:pt idx="2401">EDGG</cx:pt>
          <cx:pt idx="2402">EDGG</cx:pt>
          <cx:pt idx="2403">EDGG</cx:pt>
          <cx:pt idx="2404">EDGG</cx:pt>
          <cx:pt idx="2405">EDGG</cx:pt>
          <cx:pt idx="2406">EDGG</cx:pt>
          <cx:pt idx="2407">EDGG</cx:pt>
          <cx:pt idx="2408">EDGG</cx:pt>
          <cx:pt idx="2409">EDGG</cx:pt>
          <cx:pt idx="2410">EDGG</cx:pt>
          <cx:pt idx="2411">EDGG</cx:pt>
          <cx:pt idx="2412">EDGG</cx:pt>
          <cx:pt idx="2413">EDGG</cx:pt>
          <cx:pt idx="2414">EDGG</cx:pt>
          <cx:pt idx="2415">EDGG</cx:pt>
          <cx:pt idx="2416">EDGG</cx:pt>
          <cx:pt idx="2417">EDGG</cx:pt>
          <cx:pt idx="2418">EDGG</cx:pt>
          <cx:pt idx="2419">EDGG</cx:pt>
          <cx:pt idx="2420">EDGG</cx:pt>
          <cx:pt idx="2421">EDGG</cx:pt>
          <cx:pt idx="2422">EDGG</cx:pt>
          <cx:pt idx="2423">EDGG</cx:pt>
          <cx:pt idx="2424">EDGG</cx:pt>
          <cx:pt idx="2425">EDGG</cx:pt>
          <cx:pt idx="2426">EDGG</cx:pt>
          <cx:pt idx="2427">EDGG</cx:pt>
          <cx:pt idx="2428">EDGG</cx:pt>
          <cx:pt idx="2429">EDGG</cx:pt>
          <cx:pt idx="2430">EDGG</cx:pt>
          <cx:pt idx="2431">EDGG</cx:pt>
          <cx:pt idx="2432">EDGG</cx:pt>
          <cx:pt idx="2433">EDGG</cx:pt>
          <cx:pt idx="2434">EDGG</cx:pt>
          <cx:pt idx="2435">EDGG</cx:pt>
          <cx:pt idx="2436">EDGG</cx:pt>
          <cx:pt idx="2437">EDGG</cx:pt>
          <cx:pt idx="2438">EDGG</cx:pt>
          <cx:pt idx="2439">EDGG</cx:pt>
          <cx:pt idx="2440">EDGG</cx:pt>
          <cx:pt idx="2441">EDGG</cx:pt>
          <cx:pt idx="2442">EDGG</cx:pt>
          <cx:pt idx="2443">EDGG</cx:pt>
          <cx:pt idx="2444">EDGG</cx:pt>
          <cx:pt idx="2445">EDGG</cx:pt>
          <cx:pt idx="2446">EDGG</cx:pt>
          <cx:pt idx="2447">EDGG</cx:pt>
          <cx:pt idx="2448">EDGG</cx:pt>
          <cx:pt idx="2449">EDGG</cx:pt>
          <cx:pt idx="2450">EDGG</cx:pt>
          <cx:pt idx="2451">EDGG</cx:pt>
          <cx:pt idx="2452">EDGG</cx:pt>
          <cx:pt idx="2453">EDGG</cx:pt>
          <cx:pt idx="2454">EDGG</cx:pt>
          <cx:pt idx="2455">EDGG</cx:pt>
          <cx:pt idx="2456">EDGG</cx:pt>
          <cx:pt idx="2457">EDGG</cx:pt>
          <cx:pt idx="2458">EDGG</cx:pt>
          <cx:pt idx="2459">EDGG</cx:pt>
          <cx:pt idx="2460">EDGG</cx:pt>
          <cx:pt idx="2461">EDGG</cx:pt>
          <cx:pt idx="2462">EDGG</cx:pt>
          <cx:pt idx="2463">EDGG</cx:pt>
          <cx:pt idx="2464">EDGG</cx:pt>
          <cx:pt idx="2465">EDGG</cx:pt>
          <cx:pt idx="2466">EDGG</cx:pt>
          <cx:pt idx="2467">EDGG</cx:pt>
          <cx:pt idx="2468">EDGG</cx:pt>
          <cx:pt idx="2469">EDGG</cx:pt>
          <cx:pt idx="2470">EDGG</cx:pt>
          <cx:pt idx="2471">EDGG</cx:pt>
          <cx:pt idx="2472">EDGG</cx:pt>
          <cx:pt idx="2473">EDGG</cx:pt>
          <cx:pt idx="2474">EDGG</cx:pt>
          <cx:pt idx="2475">EDGG</cx:pt>
          <cx:pt idx="2476">EDGG</cx:pt>
          <cx:pt idx="2477">EDGG</cx:pt>
          <cx:pt idx="2478">EDGG</cx:pt>
          <cx:pt idx="2479">EDGG</cx:pt>
          <cx:pt idx="2480">EDGG</cx:pt>
          <cx:pt idx="2481">EDGG</cx:pt>
          <cx:pt idx="2482">EDGG</cx:pt>
          <cx:pt idx="2483">EDGG</cx:pt>
          <cx:pt idx="2484">EDGG</cx:pt>
          <cx:pt idx="2485">EDGG</cx:pt>
          <cx:pt idx="2486">EDGG</cx:pt>
          <cx:pt idx="2487">EDGG</cx:pt>
          <cx:pt idx="2488">EDGG</cx:pt>
          <cx:pt idx="2489">EDGG</cx:pt>
          <cx:pt idx="2490">EDGG</cx:pt>
          <cx:pt idx="2491">EDGG</cx:pt>
          <cx:pt idx="2492">EDGG</cx:pt>
          <cx:pt idx="2493">EDGG</cx:pt>
          <cx:pt idx="2494">EDGG</cx:pt>
          <cx:pt idx="2495">EDGG</cx:pt>
          <cx:pt idx="2496">EDGG</cx:pt>
          <cx:pt idx="2497">EDGG</cx:pt>
          <cx:pt idx="2498">EDGG</cx:pt>
          <cx:pt idx="2499">EDGG</cx:pt>
          <cx:pt idx="2500">EDGG</cx:pt>
          <cx:pt idx="2501">EDGG</cx:pt>
          <cx:pt idx="2502">EDGG</cx:pt>
          <cx:pt idx="2503">EDGG</cx:pt>
          <cx:pt idx="2504">EDGG</cx:pt>
          <cx:pt idx="2505">EDGG</cx:pt>
          <cx:pt idx="2506">EDGG</cx:pt>
          <cx:pt idx="2507">EDGG</cx:pt>
          <cx:pt idx="2508">EDGG</cx:pt>
          <cx:pt idx="2509">EDGG</cx:pt>
          <cx:pt idx="2510">EDGG</cx:pt>
          <cx:pt idx="2511">EDGG</cx:pt>
          <cx:pt idx="2512">EDGG</cx:pt>
          <cx:pt idx="2513">EDGG</cx:pt>
          <cx:pt idx="2514">EDGG</cx:pt>
          <cx:pt idx="2515">EDGG</cx:pt>
          <cx:pt idx="2516">EDGG</cx:pt>
          <cx:pt idx="2517">EDGG</cx:pt>
          <cx:pt idx="2518">EDGG</cx:pt>
          <cx:pt idx="2519">EDGG</cx:pt>
          <cx:pt idx="2520">EDGG</cx:pt>
          <cx:pt idx="2521">EDGG</cx:pt>
          <cx:pt idx="2522">EDGG</cx:pt>
          <cx:pt idx="2523">EDGG</cx:pt>
          <cx:pt idx="2524">EDGG</cx:pt>
          <cx:pt idx="2525">EDGG</cx:pt>
          <cx:pt idx="2526">EDGG</cx:pt>
          <cx:pt idx="2527">EDGG</cx:pt>
          <cx:pt idx="2528">EDGG</cx:pt>
          <cx:pt idx="2529">EDGG</cx:pt>
          <cx:pt idx="2530">EDGG</cx:pt>
          <cx:pt idx="2531">EDGG</cx:pt>
          <cx:pt idx="2532">EDGG</cx:pt>
          <cx:pt idx="2533">EDGG</cx:pt>
          <cx:pt idx="2534">EDGG</cx:pt>
          <cx:pt idx="2535">EDGG</cx:pt>
          <cx:pt idx="2536">EDGG</cx:pt>
          <cx:pt idx="2537">EDGG</cx:pt>
          <cx:pt idx="2538">EDGG</cx:pt>
          <cx:pt idx="2539">EDGG</cx:pt>
          <cx:pt idx="2540">EDGG</cx:pt>
          <cx:pt idx="2541">EDGG</cx:pt>
          <cx:pt idx="2542">EDGG</cx:pt>
          <cx:pt idx="2543">EDGG</cx:pt>
          <cx:pt idx="2544">EDGG</cx:pt>
          <cx:pt idx="2545">EDGG</cx:pt>
          <cx:pt idx="2546">EDGG</cx:pt>
          <cx:pt idx="2547">EDGG</cx:pt>
          <cx:pt idx="2548">EDGG</cx:pt>
          <cx:pt idx="2549">EDGG</cx:pt>
          <cx:pt idx="2550">EDGG</cx:pt>
          <cx:pt idx="2551">EDGG</cx:pt>
          <cx:pt idx="2552">EDGG</cx:pt>
          <cx:pt idx="2553">EDGG</cx:pt>
          <cx:pt idx="2554">EDGG</cx:pt>
          <cx:pt idx="2555">EDGG</cx:pt>
          <cx:pt idx="2556">EDGG</cx:pt>
          <cx:pt idx="2557">EDGG</cx:pt>
          <cx:pt idx="2558">EDGG</cx:pt>
          <cx:pt idx="2559">EDGG</cx:pt>
          <cx:pt idx="2560">EDGG</cx:pt>
          <cx:pt idx="2561">EDGG</cx:pt>
          <cx:pt idx="2562">EDGG</cx:pt>
          <cx:pt idx="2563">EDGG</cx:pt>
          <cx:pt idx="2564">EDGG</cx:pt>
          <cx:pt idx="2565">EDGG</cx:pt>
          <cx:pt idx="2566">EDGG</cx:pt>
          <cx:pt idx="2567">EDGG</cx:pt>
          <cx:pt idx="2568">EDGG</cx:pt>
          <cx:pt idx="2569">EDGG</cx:pt>
          <cx:pt idx="2570">EDGG</cx:pt>
          <cx:pt idx="2571">EDGG</cx:pt>
          <cx:pt idx="2572">EDGG</cx:pt>
          <cx:pt idx="2573">EDGG</cx:pt>
          <cx:pt idx="2574">EDGG</cx:pt>
          <cx:pt idx="2575">EDGG</cx:pt>
          <cx:pt idx="2576">EDGG</cx:pt>
          <cx:pt idx="2577">EDGG</cx:pt>
          <cx:pt idx="2578">EDGG</cx:pt>
          <cx:pt idx="2579">EDGG</cx:pt>
          <cx:pt idx="2580">EDGG</cx:pt>
          <cx:pt idx="2581">EDGG</cx:pt>
          <cx:pt idx="2582">EDGG</cx:pt>
          <cx:pt idx="2583">EDGG</cx:pt>
          <cx:pt idx="2584">EDGG</cx:pt>
          <cx:pt idx="2585">EDGG</cx:pt>
          <cx:pt idx="2586">EDGG</cx:pt>
          <cx:pt idx="2587">EDGG</cx:pt>
          <cx:pt idx="2588">EDGG</cx:pt>
          <cx:pt idx="2589">EDGG</cx:pt>
          <cx:pt idx="2590">EDGG</cx:pt>
          <cx:pt idx="2591">EDGG</cx:pt>
          <cx:pt idx="2592">EDGG</cx:pt>
          <cx:pt idx="2593">EDGG</cx:pt>
          <cx:pt idx="2594">EDGG</cx:pt>
          <cx:pt idx="2595">EDGG</cx:pt>
          <cx:pt idx="2596">EDGG</cx:pt>
          <cx:pt idx="2597">EDGG</cx:pt>
          <cx:pt idx="2598">EDGG</cx:pt>
          <cx:pt idx="2599">EDGG</cx:pt>
          <cx:pt idx="2600">EDGG</cx:pt>
          <cx:pt idx="2601">EDGG</cx:pt>
          <cx:pt idx="2602">EDGG</cx:pt>
          <cx:pt idx="2603">EDGG</cx:pt>
          <cx:pt idx="2604">EDGG</cx:pt>
          <cx:pt idx="2605">EDGG</cx:pt>
          <cx:pt idx="2606">EDGG</cx:pt>
          <cx:pt idx="2607">EDGG</cx:pt>
          <cx:pt idx="2608">EDGG</cx:pt>
          <cx:pt idx="2609">EDGG</cx:pt>
          <cx:pt idx="2610">EDGG</cx:pt>
          <cx:pt idx="2611">EDGG</cx:pt>
          <cx:pt idx="2612">EDGG</cx:pt>
          <cx:pt idx="2613">EDGG</cx:pt>
          <cx:pt idx="2614">EDGG</cx:pt>
          <cx:pt idx="2615">EDGG</cx:pt>
          <cx:pt idx="2616">EDGG</cx:pt>
          <cx:pt idx="2617">EDGG</cx:pt>
          <cx:pt idx="2618">EDGG</cx:pt>
          <cx:pt idx="2619">EDGG</cx:pt>
          <cx:pt idx="2620">EDGG</cx:pt>
          <cx:pt idx="2621">EDGG</cx:pt>
          <cx:pt idx="2622">EDGG</cx:pt>
          <cx:pt idx="2623">EDGG</cx:pt>
          <cx:pt idx="2624">EDGG</cx:pt>
          <cx:pt idx="2625">EDGG</cx:pt>
          <cx:pt idx="2626">EDGG</cx:pt>
          <cx:pt idx="2627">EDGG</cx:pt>
          <cx:pt idx="2628">EDGG</cx:pt>
          <cx:pt idx="2629">EDGG</cx:pt>
          <cx:pt idx="2630">EDGG</cx:pt>
          <cx:pt idx="2631">EDGG</cx:pt>
          <cx:pt idx="2632">EDGG</cx:pt>
          <cx:pt idx="2633">EDGG</cx:pt>
          <cx:pt idx="2634">EDGG</cx:pt>
          <cx:pt idx="2635">EDGG</cx:pt>
          <cx:pt idx="2636">EDGG</cx:pt>
          <cx:pt idx="2637">EDGG</cx:pt>
          <cx:pt idx="2638">EDGG</cx:pt>
          <cx:pt idx="2639">EDGG</cx:pt>
          <cx:pt idx="2640">EDGG</cx:pt>
          <cx:pt idx="2641">EDGG</cx:pt>
          <cx:pt idx="2642">EDGG</cx:pt>
          <cx:pt idx="2643">EDGG</cx:pt>
          <cx:pt idx="2644">EDGG</cx:pt>
          <cx:pt idx="2645">EDGG</cx:pt>
          <cx:pt idx="2646">EDGG</cx:pt>
          <cx:pt idx="2647">EDGG</cx:pt>
          <cx:pt idx="2648">EDGG</cx:pt>
          <cx:pt idx="2649">EDGG</cx:pt>
          <cx:pt idx="2650">EDGG</cx:pt>
          <cx:pt idx="2651">EDGG</cx:pt>
          <cx:pt idx="2652">EDGG</cx:pt>
          <cx:pt idx="2653">EDGG</cx:pt>
          <cx:pt idx="2654">EDGG</cx:pt>
          <cx:pt idx="2655">EDGG</cx:pt>
          <cx:pt idx="2656">EDGG</cx:pt>
          <cx:pt idx="2657">EDGG</cx:pt>
          <cx:pt idx="2658">EDGG</cx:pt>
          <cx:pt idx="2659">EDGG</cx:pt>
          <cx:pt idx="2660">EDGG</cx:pt>
          <cx:pt idx="2661">EDGG</cx:pt>
          <cx:pt idx="2662">EDGG</cx:pt>
          <cx:pt idx="2663">EDGG</cx:pt>
          <cx:pt idx="2664">EDGG</cx:pt>
          <cx:pt idx="2665">EDGG</cx:pt>
          <cx:pt idx="2666">EDGG</cx:pt>
          <cx:pt idx="2667">EDGG</cx:pt>
          <cx:pt idx="2668">EDGG</cx:pt>
          <cx:pt idx="2669">EDGG</cx:pt>
          <cx:pt idx="2670">EDGG</cx:pt>
          <cx:pt idx="2671">EDGG</cx:pt>
          <cx:pt idx="2672">EDGG</cx:pt>
          <cx:pt idx="2673">EDGG</cx:pt>
          <cx:pt idx="2674">EDGG</cx:pt>
          <cx:pt idx="2675">EDGG</cx:pt>
          <cx:pt idx="2676">EDGG</cx:pt>
          <cx:pt idx="2677">EDGG</cx:pt>
          <cx:pt idx="2678">EDGG</cx:pt>
          <cx:pt idx="2679">EDGG</cx:pt>
          <cx:pt idx="2680">EDGG</cx:pt>
          <cx:pt idx="2681">EDGG</cx:pt>
          <cx:pt idx="2682">EDGG</cx:pt>
          <cx:pt idx="2683">EDGG</cx:pt>
          <cx:pt idx="2684">EDGG</cx:pt>
          <cx:pt idx="2685">EDGG</cx:pt>
          <cx:pt idx="2686">EDGG</cx:pt>
          <cx:pt idx="2687">EDGG</cx:pt>
          <cx:pt idx="2688">EDGG</cx:pt>
          <cx:pt idx="2689">EDGG</cx:pt>
          <cx:pt idx="2690">EDGG</cx:pt>
          <cx:pt idx="2691">EDGG</cx:pt>
          <cx:pt idx="2692">EDGG</cx:pt>
          <cx:pt idx="2693">EDGG</cx:pt>
          <cx:pt idx="2694">EDGG</cx:pt>
          <cx:pt idx="2695">EDGG</cx:pt>
          <cx:pt idx="2696">EDGG</cx:pt>
          <cx:pt idx="2697">EDGG</cx:pt>
          <cx:pt idx="2698">EDGG</cx:pt>
          <cx:pt idx="2699">EDGG</cx:pt>
          <cx:pt idx="2700">EDGG</cx:pt>
          <cx:pt idx="2701">EDGG</cx:pt>
          <cx:pt idx="2702">EDGG</cx:pt>
          <cx:pt idx="2703">EDGG</cx:pt>
          <cx:pt idx="2704">EDGG</cx:pt>
          <cx:pt idx="2705">EDGG</cx:pt>
          <cx:pt idx="2706">EDGG</cx:pt>
          <cx:pt idx="2707">EDGG</cx:pt>
          <cx:pt idx="2708">EDGG</cx:pt>
          <cx:pt idx="2709">EDGG</cx:pt>
          <cx:pt idx="2710">EDGG</cx:pt>
          <cx:pt idx="2711">EDGG</cx:pt>
          <cx:pt idx="2712">EDGG</cx:pt>
          <cx:pt idx="2713">EDGG</cx:pt>
          <cx:pt idx="2714">EDGG</cx:pt>
          <cx:pt idx="2715">EDGG</cx:pt>
          <cx:pt idx="2716">EDGG</cx:pt>
          <cx:pt idx="2717">EDGG</cx:pt>
          <cx:pt idx="2718">EDGG</cx:pt>
          <cx:pt idx="2719">EDGG</cx:pt>
          <cx:pt idx="2720">EDGG</cx:pt>
          <cx:pt idx="2721">EDGG</cx:pt>
          <cx:pt idx="2722">EDGG</cx:pt>
          <cx:pt idx="2723">EDGG</cx:pt>
          <cx:pt idx="2724">EDGG</cx:pt>
          <cx:pt idx="2725">EDGG</cx:pt>
          <cx:pt idx="2726">EDGG</cx:pt>
          <cx:pt idx="2727">EDGG</cx:pt>
          <cx:pt idx="2728">EDGG</cx:pt>
          <cx:pt idx="2729">EDGG</cx:pt>
          <cx:pt idx="2730">EDGG</cx:pt>
          <cx:pt idx="2731">EDGG</cx:pt>
          <cx:pt idx="2732">EDGG</cx:pt>
          <cx:pt idx="2733">EDGG</cx:pt>
          <cx:pt idx="2734">EDGG</cx:pt>
          <cx:pt idx="2735">EDGG</cx:pt>
          <cx:pt idx="2736">EDGG</cx:pt>
          <cx:pt idx="2737">EDGG</cx:pt>
          <cx:pt idx="2738">EDGG</cx:pt>
          <cx:pt idx="2739">EDGG</cx:pt>
          <cx:pt idx="2740">EDGG</cx:pt>
          <cx:pt idx="2741">EDGG</cx:pt>
          <cx:pt idx="2742">EDGG</cx:pt>
          <cx:pt idx="2743">EDGG</cx:pt>
          <cx:pt idx="2744">EDGG</cx:pt>
          <cx:pt idx="2745">EDGG</cx:pt>
          <cx:pt idx="2746">EDGG</cx:pt>
          <cx:pt idx="2747">EDGG</cx:pt>
          <cx:pt idx="2748">EDGG</cx:pt>
          <cx:pt idx="2749">EDGG</cx:pt>
          <cx:pt idx="2750">EDGG</cx:pt>
          <cx:pt idx="2751">EDGG</cx:pt>
          <cx:pt idx="2752">EDGG</cx:pt>
          <cx:pt idx="2753">EDGG</cx:pt>
          <cx:pt idx="2754">EDGG</cx:pt>
          <cx:pt idx="2755">EDGG</cx:pt>
          <cx:pt idx="2756">EDGG</cx:pt>
          <cx:pt idx="2757">EDGG</cx:pt>
          <cx:pt idx="2758">EDGG</cx:pt>
          <cx:pt idx="2759">EDGG</cx:pt>
          <cx:pt idx="2760">EDGG</cx:pt>
          <cx:pt idx="2761">EDGG</cx:pt>
          <cx:pt idx="2762">EDGG</cx:pt>
          <cx:pt idx="2763">EDGG</cx:pt>
          <cx:pt idx="2764">EDGG</cx:pt>
          <cx:pt idx="2765">EDGG</cx:pt>
          <cx:pt idx="2766">EDGG</cx:pt>
          <cx:pt idx="2767">EDGG</cx:pt>
          <cx:pt idx="2768">EDGG</cx:pt>
          <cx:pt idx="2769">EDGG</cx:pt>
          <cx:pt idx="2770">EDGG</cx:pt>
          <cx:pt idx="2771">EDGG</cx:pt>
          <cx:pt idx="2772">EDGG</cx:pt>
          <cx:pt idx="2773">EDGG</cx:pt>
          <cx:pt idx="2774">EDGG</cx:pt>
          <cx:pt idx="2775">EDGG</cx:pt>
          <cx:pt idx="2776">EDGG</cx:pt>
          <cx:pt idx="2777">EDGG</cx:pt>
          <cx:pt idx="2778">EDGG</cx:pt>
          <cx:pt idx="2779">EDGG</cx:pt>
          <cx:pt idx="2780">EDGG</cx:pt>
          <cx:pt idx="2781">EDGG</cx:pt>
          <cx:pt idx="2782">EDGG</cx:pt>
          <cx:pt idx="2783">EDGG</cx:pt>
          <cx:pt idx="2784">EDGG</cx:pt>
          <cx:pt idx="2785">EDGG</cx:pt>
          <cx:pt idx="2786">EDGG</cx:pt>
          <cx:pt idx="2787">EDGG</cx:pt>
          <cx:pt idx="2788">EDGG</cx:pt>
          <cx:pt idx="2789">EDGG</cx:pt>
          <cx:pt idx="2790">EDGG</cx:pt>
          <cx:pt idx="2791">EDGG</cx:pt>
          <cx:pt idx="2792">EDGG</cx:pt>
          <cx:pt idx="2793">EDGG</cx:pt>
          <cx:pt idx="2794">EDGG</cx:pt>
          <cx:pt idx="2795">EDGG</cx:pt>
          <cx:pt idx="2796">EDGG</cx:pt>
          <cx:pt idx="2797">EDGG</cx:pt>
          <cx:pt idx="2798">EDGG</cx:pt>
          <cx:pt idx="2799">EDGG</cx:pt>
          <cx:pt idx="2800">EDGG</cx:pt>
          <cx:pt idx="2801">EDGG</cx:pt>
          <cx:pt idx="2802">EDGG</cx:pt>
          <cx:pt idx="2803">EDGG</cx:pt>
          <cx:pt idx="2804">EDGG</cx:pt>
          <cx:pt idx="2805">EDGG</cx:pt>
          <cx:pt idx="2806">EDGG</cx:pt>
          <cx:pt idx="2807">EDGG</cx:pt>
          <cx:pt idx="2808">EDGG</cx:pt>
          <cx:pt idx="2809">EDGG</cx:pt>
          <cx:pt idx="2810">EDGG</cx:pt>
          <cx:pt idx="2811">EDGG</cx:pt>
          <cx:pt idx="2812">EDGG</cx:pt>
          <cx:pt idx="2813">EDGG</cx:pt>
          <cx:pt idx="2814">EDGG</cx:pt>
          <cx:pt idx="2815">EDGG</cx:pt>
          <cx:pt idx="2816">EDGG</cx:pt>
          <cx:pt idx="2817">EDGG</cx:pt>
          <cx:pt idx="2818">EDGG</cx:pt>
          <cx:pt idx="2819">EDGG</cx:pt>
          <cx:pt idx="2820">EDGG</cx:pt>
          <cx:pt idx="2821">EDGG</cx:pt>
          <cx:pt idx="2822">EDGG</cx:pt>
          <cx:pt idx="2823">EDGG</cx:pt>
          <cx:pt idx="2824">EDGG</cx:pt>
          <cx:pt idx="2825">EDGG</cx:pt>
          <cx:pt idx="2826">EDGG</cx:pt>
          <cx:pt idx="2827">EDGG</cx:pt>
          <cx:pt idx="2828">EDGG</cx:pt>
          <cx:pt idx="2829">EDGG</cx:pt>
          <cx:pt idx="2830">EDGG</cx:pt>
          <cx:pt idx="2831">EDGG</cx:pt>
          <cx:pt idx="2832">EDGG</cx:pt>
          <cx:pt idx="2833">EDGG</cx:pt>
          <cx:pt idx="2834">EDGG</cx:pt>
          <cx:pt idx="2835">EDGG</cx:pt>
          <cx:pt idx="2836">EDGG</cx:pt>
          <cx:pt idx="2837">EDGG</cx:pt>
          <cx:pt idx="2838">EDGG</cx:pt>
          <cx:pt idx="2839">EDGG</cx:pt>
          <cx:pt idx="2840">EDGG</cx:pt>
          <cx:pt idx="2841">EDGG</cx:pt>
          <cx:pt idx="2842">EDGG</cx:pt>
          <cx:pt idx="2843">EDGG</cx:pt>
          <cx:pt idx="2844">EDGG</cx:pt>
          <cx:pt idx="2845">EDGG</cx:pt>
          <cx:pt idx="2846">EDGG</cx:pt>
          <cx:pt idx="2847">EDGG</cx:pt>
          <cx:pt idx="2848">EDGG</cx:pt>
          <cx:pt idx="2849">EDGG</cx:pt>
          <cx:pt idx="2850">EDGG</cx:pt>
          <cx:pt idx="2851">EDGG</cx:pt>
          <cx:pt idx="2852">EDGG</cx:pt>
          <cx:pt idx="2853">EDGG</cx:pt>
          <cx:pt idx="2854">EDGG</cx:pt>
          <cx:pt idx="2855">EDGG</cx:pt>
          <cx:pt idx="2856">EDGG</cx:pt>
          <cx:pt idx="2857">EDGG</cx:pt>
          <cx:pt idx="2858">EDGG</cx:pt>
          <cx:pt idx="2859">EDGG</cx:pt>
          <cx:pt idx="2860">EDGG</cx:pt>
          <cx:pt idx="2861">EDGG</cx:pt>
          <cx:pt idx="2862">EDGG</cx:pt>
          <cx:pt idx="2863">EDGG</cx:pt>
          <cx:pt idx="2864">EDGG</cx:pt>
          <cx:pt idx="2865">EDGG</cx:pt>
          <cx:pt idx="2866">EDGG</cx:pt>
          <cx:pt idx="2867">EDGG</cx:pt>
          <cx:pt idx="2868">EDGG</cx:pt>
          <cx:pt idx="2869">EDGG</cx:pt>
          <cx:pt idx="2870">EDGG</cx:pt>
          <cx:pt idx="2871">EDGG</cx:pt>
          <cx:pt idx="2872">EDGG</cx:pt>
          <cx:pt idx="2873">EDGG</cx:pt>
          <cx:pt idx="2874">EDGG</cx:pt>
          <cx:pt idx="2875">EDGG</cx:pt>
          <cx:pt idx="2876">EDGG</cx:pt>
          <cx:pt idx="2877">EDGG</cx:pt>
          <cx:pt idx="2878">EDGG</cx:pt>
          <cx:pt idx="2879">EDGG</cx:pt>
          <cx:pt idx="2880">EDGG</cx:pt>
          <cx:pt idx="2881">EDGG</cx:pt>
          <cx:pt idx="2882">EDGG</cx:pt>
          <cx:pt idx="2883">EDGG</cx:pt>
          <cx:pt idx="2884">EDGG</cx:pt>
          <cx:pt idx="2885">EDGG</cx:pt>
          <cx:pt idx="2886">EDGG</cx:pt>
          <cx:pt idx="2887">EDGG</cx:pt>
          <cx:pt idx="2888">EDGG</cx:pt>
          <cx:pt idx="2889">EDGG</cx:pt>
          <cx:pt idx="2890">EDGG</cx:pt>
          <cx:pt idx="2891">EDGG</cx:pt>
          <cx:pt idx="2892">EDGG</cx:pt>
          <cx:pt idx="2893">EDGG</cx:pt>
          <cx:pt idx="2894">EDGG</cx:pt>
          <cx:pt idx="2895">EDGG</cx:pt>
          <cx:pt idx="2896">EDGG</cx:pt>
          <cx:pt idx="2897">EDGG</cx:pt>
          <cx:pt idx="2898">EDGG</cx:pt>
          <cx:pt idx="2899">EDGG</cx:pt>
          <cx:pt idx="2900">EDGG</cx:pt>
          <cx:pt idx="2901">EDGG</cx:pt>
          <cx:pt idx="2902">EDGG</cx:pt>
          <cx:pt idx="2903">EDGG</cx:pt>
          <cx:pt idx="2904">EDGG</cx:pt>
          <cx:pt idx="2905">EDGG</cx:pt>
          <cx:pt idx="2906">EDGG</cx:pt>
          <cx:pt idx="2907">EDGG</cx:pt>
          <cx:pt idx="2908">EDGG</cx:pt>
          <cx:pt idx="2909">EDGG</cx:pt>
          <cx:pt idx="2910">EDGG</cx:pt>
          <cx:pt idx="2911">EDGG</cx:pt>
          <cx:pt idx="2912">EDGG</cx:pt>
          <cx:pt idx="2913">EDGG</cx:pt>
          <cx:pt idx="2914">EDGG</cx:pt>
          <cx:pt idx="2915">EDGG</cx:pt>
          <cx:pt idx="2916">EDGG</cx:pt>
          <cx:pt idx="2917">EDGG</cx:pt>
          <cx:pt idx="2918">EDGG</cx:pt>
          <cx:pt idx="2919">EDGG</cx:pt>
          <cx:pt idx="2920">EDGG</cx:pt>
          <cx:pt idx="2921">EDGG</cx:pt>
          <cx:pt idx="2922">EDGG</cx:pt>
          <cx:pt idx="2923">EDGG</cx:pt>
          <cx:pt idx="2924">EDGG</cx:pt>
          <cx:pt idx="2925">EDGG</cx:pt>
          <cx:pt idx="2926">EDGG</cx:pt>
          <cx:pt idx="2927">EDGG</cx:pt>
          <cx:pt idx="2928">EDGG</cx:pt>
          <cx:pt idx="2929">EDGG</cx:pt>
          <cx:pt idx="2930">EDGG</cx:pt>
          <cx:pt idx="2931">EDGG</cx:pt>
          <cx:pt idx="2932">EDGG</cx:pt>
          <cx:pt idx="2933">EDGG</cx:pt>
          <cx:pt idx="2934">EDGG</cx:pt>
          <cx:pt idx="2935">EDGG</cx:pt>
          <cx:pt idx="2936">EDGG</cx:pt>
          <cx:pt idx="2937">EDGG</cx:pt>
          <cx:pt idx="2938">EDGG</cx:pt>
          <cx:pt idx="2939">EDGG</cx:pt>
          <cx:pt idx="2940">EDGG</cx:pt>
          <cx:pt idx="2941">EDGG</cx:pt>
          <cx:pt idx="2942">EDGG</cx:pt>
          <cx:pt idx="2943">EDGG</cx:pt>
          <cx:pt idx="2944">EDGG</cx:pt>
          <cx:pt idx="2945">EDGG</cx:pt>
          <cx:pt idx="2946">EDGG</cx:pt>
          <cx:pt idx="2947">EDGG</cx:pt>
          <cx:pt idx="2948">EDGG</cx:pt>
          <cx:pt idx="2949">EDGG</cx:pt>
          <cx:pt idx="2950">EDGG</cx:pt>
          <cx:pt idx="2951">EDGG</cx:pt>
          <cx:pt idx="2952">EDGG</cx:pt>
          <cx:pt idx="2953">EDGG</cx:pt>
          <cx:pt idx="2954">EDGG</cx:pt>
          <cx:pt idx="2955">EDGG</cx:pt>
          <cx:pt idx="2956">EDGG</cx:pt>
          <cx:pt idx="2957">EDGG</cx:pt>
          <cx:pt idx="2958">EDGG</cx:pt>
          <cx:pt idx="2959">EDGG</cx:pt>
          <cx:pt idx="2960">EDGG</cx:pt>
          <cx:pt idx="2961">EDGG</cx:pt>
          <cx:pt idx="2962">EDGG</cx:pt>
          <cx:pt idx="2963">EDGG</cx:pt>
          <cx:pt idx="2964">EDGG</cx:pt>
          <cx:pt idx="2965">EDGG</cx:pt>
          <cx:pt idx="2966">EDGG</cx:pt>
          <cx:pt idx="2967">EDGG</cx:pt>
          <cx:pt idx="2968">EDGG</cx:pt>
          <cx:pt idx="2969">EDGG</cx:pt>
          <cx:pt idx="2970">EDGG</cx:pt>
          <cx:pt idx="2971">EDGG</cx:pt>
          <cx:pt idx="2972">EDGG</cx:pt>
          <cx:pt idx="2973">EDGG</cx:pt>
          <cx:pt idx="2974">EDGG</cx:pt>
          <cx:pt idx="2975">EDGG</cx:pt>
          <cx:pt idx="2976">EDGG</cx:pt>
          <cx:pt idx="2977">EDGG</cx:pt>
          <cx:pt idx="2978">EDGG</cx:pt>
          <cx:pt idx="2979">EDGG</cx:pt>
          <cx:pt idx="2980">EDGG</cx:pt>
          <cx:pt idx="2981">EDGG</cx:pt>
          <cx:pt idx="2982">EDGG</cx:pt>
          <cx:pt idx="2983">EDGG</cx:pt>
          <cx:pt idx="2984">EDGG</cx:pt>
          <cx:pt idx="2985">EDGG</cx:pt>
          <cx:pt idx="2986">EDGG</cx:pt>
          <cx:pt idx="2987">EDGG</cx:pt>
          <cx:pt idx="2988">EDGG</cx:pt>
          <cx:pt idx="2989">EDGG</cx:pt>
          <cx:pt idx="2990">EDGG</cx:pt>
          <cx:pt idx="2991">EDGG</cx:pt>
          <cx:pt idx="2992">EDGG</cx:pt>
          <cx:pt idx="2993">EDGG</cx:pt>
          <cx:pt idx="2994">EDGG</cx:pt>
          <cx:pt idx="2995">EDGG</cx:pt>
          <cx:pt idx="2996">EDGG</cx:pt>
          <cx:pt idx="2997">EDGG</cx:pt>
          <cx:pt idx="2998">EDGG</cx:pt>
          <cx:pt idx="2999">EDGG</cx:pt>
          <cx:pt idx="3000">EDGG</cx:pt>
          <cx:pt idx="3001">EDGG</cx:pt>
          <cx:pt idx="3002">EDGG</cx:pt>
          <cx:pt idx="3003">EDGG</cx:pt>
          <cx:pt idx="3004">EDGG</cx:pt>
          <cx:pt idx="3005">EDGG</cx:pt>
          <cx:pt idx="3006">EDGG</cx:pt>
          <cx:pt idx="3007">EDGG</cx:pt>
          <cx:pt idx="3008">EDGG</cx:pt>
          <cx:pt idx="3009">EDGG</cx:pt>
          <cx:pt idx="3010">EDGG</cx:pt>
          <cx:pt idx="3011">EDGG</cx:pt>
          <cx:pt idx="3012">EDGG</cx:pt>
          <cx:pt idx="3013">EDGG</cx:pt>
          <cx:pt idx="3014">EDGG</cx:pt>
          <cx:pt idx="3015">EDGG</cx:pt>
          <cx:pt idx="3016">EDGG</cx:pt>
          <cx:pt idx="3017">EDGG</cx:pt>
          <cx:pt idx="3018">EDGG</cx:pt>
          <cx:pt idx="3019">EDGG</cx:pt>
          <cx:pt idx="3020">EDGG</cx:pt>
          <cx:pt idx="3021">EDGG</cx:pt>
          <cx:pt idx="3022">EDGG</cx:pt>
          <cx:pt idx="3023">EDGG</cx:pt>
          <cx:pt idx="3024">EDGG</cx:pt>
          <cx:pt idx="3025">EDGG</cx:pt>
          <cx:pt idx="3026">EDGG</cx:pt>
          <cx:pt idx="3027">EDGG</cx:pt>
          <cx:pt idx="3028">EDGG</cx:pt>
          <cx:pt idx="3029">EDGG</cx:pt>
          <cx:pt idx="3030">EDGG</cx:pt>
          <cx:pt idx="3031">EDGG</cx:pt>
          <cx:pt idx="3032">EDGG</cx:pt>
          <cx:pt idx="3033">EDGG</cx:pt>
          <cx:pt idx="3034">EDGG</cx:pt>
          <cx:pt idx="3035">EDGG</cx:pt>
          <cx:pt idx="3036">EDGG</cx:pt>
          <cx:pt idx="3037">EDGG</cx:pt>
          <cx:pt idx="3038">EDGG</cx:pt>
          <cx:pt idx="3039">EDGG</cx:pt>
          <cx:pt idx="3040">EDGG</cx:pt>
          <cx:pt idx="3041">EDGG</cx:pt>
          <cx:pt idx="3042">EDGG</cx:pt>
          <cx:pt idx="3043">EDGG</cx:pt>
          <cx:pt idx="3044">EDGG</cx:pt>
          <cx:pt idx="3045">EDGG</cx:pt>
          <cx:pt idx="3046">EDGG</cx:pt>
          <cx:pt idx="3047">EDGG</cx:pt>
          <cx:pt idx="3048">EDGG</cx:pt>
          <cx:pt idx="3049">EDGG</cx:pt>
          <cx:pt idx="3050">EDGG</cx:pt>
          <cx:pt idx="3051">EDGG</cx:pt>
          <cx:pt idx="3052">EDGG</cx:pt>
          <cx:pt idx="3053">EDGG</cx:pt>
          <cx:pt idx="3054">EDGG</cx:pt>
          <cx:pt idx="3055">EDGG</cx:pt>
          <cx:pt idx="3056">EDGG</cx:pt>
          <cx:pt idx="3057">EDGG</cx:pt>
          <cx:pt idx="3058">EDGG</cx:pt>
          <cx:pt idx="3059">EDGG</cx:pt>
          <cx:pt idx="3060">EDGG</cx:pt>
          <cx:pt idx="3061">EDGG</cx:pt>
          <cx:pt idx="3062">EDGG</cx:pt>
          <cx:pt idx="3063">EDGG</cx:pt>
          <cx:pt idx="3064">EDGG</cx:pt>
          <cx:pt idx="3065">EDGG</cx:pt>
          <cx:pt idx="3066">EDGG</cx:pt>
          <cx:pt idx="3067">EDGG</cx:pt>
          <cx:pt idx="3068">EDGG</cx:pt>
          <cx:pt idx="3069">EDGG</cx:pt>
          <cx:pt idx="3070">EDGG</cx:pt>
          <cx:pt idx="3071">EDGG</cx:pt>
          <cx:pt idx="3072">EDGG</cx:pt>
          <cx:pt idx="3073">EDGG</cx:pt>
          <cx:pt idx="3074">EDGG</cx:pt>
          <cx:pt idx="3075">EDGG</cx:pt>
          <cx:pt idx="3076">EDGG</cx:pt>
          <cx:pt idx="3077">EDGG</cx:pt>
          <cx:pt idx="3078">EDGG</cx:pt>
          <cx:pt idx="3079">EDGG</cx:pt>
          <cx:pt idx="3080">EDGG</cx:pt>
          <cx:pt idx="3081">EDGG</cx:pt>
          <cx:pt idx="3082">EDGG</cx:pt>
          <cx:pt idx="3083">EDGG</cx:pt>
          <cx:pt idx="3084">EDGG</cx:pt>
          <cx:pt idx="3085">EDGG</cx:pt>
          <cx:pt idx="3086">EDGG</cx:pt>
          <cx:pt idx="3087">EDGG</cx:pt>
          <cx:pt idx="3088">EDGG</cx:pt>
          <cx:pt idx="3089">EDGG</cx:pt>
          <cx:pt idx="3090">EDGG</cx:pt>
          <cx:pt idx="3091">EDGG</cx:pt>
          <cx:pt idx="3092">EDGG</cx:pt>
          <cx:pt idx="3093">EDGG</cx:pt>
          <cx:pt idx="3094">EDGG</cx:pt>
          <cx:pt idx="3095">EDGG</cx:pt>
          <cx:pt idx="3096">EDGG</cx:pt>
          <cx:pt idx="3097">EDGG</cx:pt>
          <cx:pt idx="3098">EDGG</cx:pt>
          <cx:pt idx="3099">EDGG</cx:pt>
          <cx:pt idx="3100">EDGG</cx:pt>
          <cx:pt idx="3101">EDGG</cx:pt>
          <cx:pt idx="3102">EDGG</cx:pt>
          <cx:pt idx="3103">EDGG</cx:pt>
          <cx:pt idx="3104">EDGG</cx:pt>
          <cx:pt idx="3105">EDGG</cx:pt>
          <cx:pt idx="3106">EDGG</cx:pt>
          <cx:pt idx="3107">EDGG</cx:pt>
          <cx:pt idx="3108">EDGG</cx:pt>
          <cx:pt idx="3109">EDGG</cx:pt>
          <cx:pt idx="3110">EDGG</cx:pt>
          <cx:pt idx="3111">EDGG</cx:pt>
          <cx:pt idx="3112">EDGG</cx:pt>
          <cx:pt idx="3113">EDGG</cx:pt>
          <cx:pt idx="3114">EDGG</cx:pt>
          <cx:pt idx="3115">EDGG</cx:pt>
          <cx:pt idx="3116">EDGG</cx:pt>
          <cx:pt idx="3117">EDGG</cx:pt>
          <cx:pt idx="3118">EDGG</cx:pt>
          <cx:pt idx="3119">EDGG</cx:pt>
          <cx:pt idx="3120">EDGG</cx:pt>
          <cx:pt idx="3121">EDGG</cx:pt>
          <cx:pt idx="3122">EDGG</cx:pt>
          <cx:pt idx="3123">EDGG</cx:pt>
          <cx:pt idx="3124">EDGG</cx:pt>
          <cx:pt idx="3125">EDGG</cx:pt>
          <cx:pt idx="3126">EDGG</cx:pt>
          <cx:pt idx="3127">EDGG</cx:pt>
          <cx:pt idx="3128">EDGG</cx:pt>
          <cx:pt idx="3129">EDGG</cx:pt>
          <cx:pt idx="3130">EDGG</cx:pt>
          <cx:pt idx="3131">EDGG</cx:pt>
          <cx:pt idx="3132">EDGG</cx:pt>
          <cx:pt idx="3133">EDGG</cx:pt>
          <cx:pt idx="3134">EDGG</cx:pt>
          <cx:pt idx="3135">EDGG</cx:pt>
          <cx:pt idx="3136">EDGG</cx:pt>
          <cx:pt idx="3137">EDGG</cx:pt>
          <cx:pt idx="3138">EDGG</cx:pt>
          <cx:pt idx="3139">EDGG</cx:pt>
          <cx:pt idx="3140">EDGG</cx:pt>
          <cx:pt idx="3141">EDGG</cx:pt>
          <cx:pt idx="3142">EDGG</cx:pt>
          <cx:pt idx="3143">EDGG</cx:pt>
          <cx:pt idx="3144">EDGG</cx:pt>
          <cx:pt idx="3145">EDGG</cx:pt>
          <cx:pt idx="3146">EDGG</cx:pt>
          <cx:pt idx="3147">EDGG</cx:pt>
          <cx:pt idx="3148">EDGG</cx:pt>
          <cx:pt idx="3149">EDGG</cx:pt>
          <cx:pt idx="3150">EDGG</cx:pt>
          <cx:pt idx="3151">EDGG</cx:pt>
          <cx:pt idx="3152">EDGG</cx:pt>
          <cx:pt idx="3153">EDGG</cx:pt>
          <cx:pt idx="3154">EDGG</cx:pt>
          <cx:pt idx="3155">EDGG</cx:pt>
          <cx:pt idx="3156">EDGG</cx:pt>
          <cx:pt idx="3157">EDGG</cx:pt>
          <cx:pt idx="3158">EDGG</cx:pt>
          <cx:pt idx="3159">EDGG</cx:pt>
          <cx:pt idx="3160">EDGG</cx:pt>
          <cx:pt idx="3161">EDGG</cx:pt>
          <cx:pt idx="3162">EDGG</cx:pt>
          <cx:pt idx="3163">EDGG</cx:pt>
          <cx:pt idx="3164">EDGG</cx:pt>
          <cx:pt idx="3165">EDGG</cx:pt>
          <cx:pt idx="3166">EDGG</cx:pt>
          <cx:pt idx="3167">EDGG</cx:pt>
          <cx:pt idx="3168">EDGG</cx:pt>
          <cx:pt idx="3169">EDGG</cx:pt>
          <cx:pt idx="3170">EDGG</cx:pt>
          <cx:pt idx="3171">EDGG</cx:pt>
          <cx:pt idx="3172">EDGG</cx:pt>
          <cx:pt idx="3173">EDGG</cx:pt>
          <cx:pt idx="3174">EDGG</cx:pt>
          <cx:pt idx="3175">EDGG</cx:pt>
          <cx:pt idx="3176">EDGG</cx:pt>
          <cx:pt idx="3177">EDGG</cx:pt>
          <cx:pt idx="3178">EDGG</cx:pt>
          <cx:pt idx="3179">EDGG</cx:pt>
          <cx:pt idx="3180">EDGG</cx:pt>
          <cx:pt idx="3181">EDGG</cx:pt>
          <cx:pt idx="3182">EDGG</cx:pt>
          <cx:pt idx="3183">EDGG</cx:pt>
          <cx:pt idx="3184">EDGG</cx:pt>
          <cx:pt idx="3185">EDGG</cx:pt>
          <cx:pt idx="3186">EDGG</cx:pt>
          <cx:pt idx="3187">EDGG</cx:pt>
          <cx:pt idx="3188">EDGG</cx:pt>
          <cx:pt idx="3189">EDGG</cx:pt>
          <cx:pt idx="3190">EDGG</cx:pt>
          <cx:pt idx="3191">EDGG</cx:pt>
          <cx:pt idx="3192">EDGG</cx:pt>
          <cx:pt idx="3193">EDGG</cx:pt>
          <cx:pt idx="3194">EDGG</cx:pt>
          <cx:pt idx="3195">EDGG</cx:pt>
          <cx:pt idx="3196">EDGG</cx:pt>
          <cx:pt idx="3197">EDGG</cx:pt>
          <cx:pt idx="3198">EDGG</cx:pt>
          <cx:pt idx="3199">EDGG</cx:pt>
          <cx:pt idx="3200">EDGG</cx:pt>
          <cx:pt idx="3201">EDGG</cx:pt>
          <cx:pt idx="3202">EDGG</cx:pt>
          <cx:pt idx="3203">EDGG</cx:pt>
          <cx:pt idx="3204">EDGG</cx:pt>
          <cx:pt idx="3205">EDGG</cx:pt>
          <cx:pt idx="3206">EDGG</cx:pt>
          <cx:pt idx="3207">EDGG</cx:pt>
          <cx:pt idx="3208">EDGG</cx:pt>
          <cx:pt idx="3209">EDGG</cx:pt>
          <cx:pt idx="3210">EDGG</cx:pt>
          <cx:pt idx="3211">EDGG</cx:pt>
          <cx:pt idx="3212">EDGG</cx:pt>
          <cx:pt idx="3213">EDGG</cx:pt>
          <cx:pt idx="3214">EDGG</cx:pt>
          <cx:pt idx="3215">EDGG</cx:pt>
          <cx:pt idx="3216">EDGG</cx:pt>
          <cx:pt idx="3217">EDGG</cx:pt>
          <cx:pt idx="3218">EDGG</cx:pt>
          <cx:pt idx="3219">EDGG</cx:pt>
          <cx:pt idx="3220">EDGG</cx:pt>
          <cx:pt idx="3221">EDGG</cx:pt>
          <cx:pt idx="3222">EDGG</cx:pt>
          <cx:pt idx="3223">EDGG</cx:pt>
          <cx:pt idx="3224">EDGG</cx:pt>
          <cx:pt idx="3225">EDGG</cx:pt>
          <cx:pt idx="3226">EDGG</cx:pt>
          <cx:pt idx="3227">EDGG</cx:pt>
          <cx:pt idx="3228">EDGG</cx:pt>
          <cx:pt idx="3229">EDGG</cx:pt>
          <cx:pt idx="3230">EDGG</cx:pt>
          <cx:pt idx="3231">EDGG</cx:pt>
          <cx:pt idx="3232">EDGG</cx:pt>
          <cx:pt idx="3233">EDGG</cx:pt>
          <cx:pt idx="3234">EDGG</cx:pt>
          <cx:pt idx="3235">EDGG</cx:pt>
          <cx:pt idx="3236">EDGG</cx:pt>
          <cx:pt idx="3237">EDGG</cx:pt>
          <cx:pt idx="3238">EDGG</cx:pt>
          <cx:pt idx="3239">EDGG</cx:pt>
          <cx:pt idx="3240">EDGG</cx:pt>
          <cx:pt idx="3241">EDGG</cx:pt>
          <cx:pt idx="3242">EDGG</cx:pt>
          <cx:pt idx="3243">EDGG</cx:pt>
          <cx:pt idx="3244">EDGG</cx:pt>
          <cx:pt idx="3245">EDGG</cx:pt>
          <cx:pt idx="3246">EDGG</cx:pt>
          <cx:pt idx="3247">EDGG</cx:pt>
          <cx:pt idx="3248">EDGG</cx:pt>
          <cx:pt idx="3249">EDGG</cx:pt>
          <cx:pt idx="3250">EDGG</cx:pt>
          <cx:pt idx="3251">EDGG</cx:pt>
          <cx:pt idx="3252">EDGG</cx:pt>
          <cx:pt idx="3253">EDGG</cx:pt>
          <cx:pt idx="3254">EDGG</cx:pt>
          <cx:pt idx="3255">EDGG</cx:pt>
          <cx:pt idx="3256">EDGG</cx:pt>
          <cx:pt idx="3257">EDGG</cx:pt>
          <cx:pt idx="3258">EDGG</cx:pt>
          <cx:pt idx="3259">EDGG</cx:pt>
          <cx:pt idx="3260">EDGG</cx:pt>
          <cx:pt idx="3261">EDGG</cx:pt>
          <cx:pt idx="3262">EDGG</cx:pt>
          <cx:pt idx="3263">EDGG</cx:pt>
          <cx:pt idx="3264">EDGG</cx:pt>
          <cx:pt idx="3265">EDGG</cx:pt>
          <cx:pt idx="3266">EDGG</cx:pt>
          <cx:pt idx="3267">EDGG</cx:pt>
          <cx:pt idx="3268">EDGG</cx:pt>
          <cx:pt idx="3269">EDGG</cx:pt>
          <cx:pt idx="3270">EDGG</cx:pt>
          <cx:pt idx="3271">EDGG</cx:pt>
          <cx:pt idx="3272">EDGG</cx:pt>
          <cx:pt idx="3273">EDGG</cx:pt>
          <cx:pt idx="3274">EDGG</cx:pt>
          <cx:pt idx="3275">EDGG</cx:pt>
          <cx:pt idx="3276">EDGG</cx:pt>
          <cx:pt idx="3277">EDGG</cx:pt>
          <cx:pt idx="3278">EDGG</cx:pt>
          <cx:pt idx="3279">EDGG</cx:pt>
          <cx:pt idx="3280">EDGG</cx:pt>
          <cx:pt idx="3281">EDGG</cx:pt>
          <cx:pt idx="3282">EDGG</cx:pt>
          <cx:pt idx="3283">EDGG</cx:pt>
          <cx:pt idx="3284">EDGG</cx:pt>
          <cx:pt idx="3285">EDGG</cx:pt>
          <cx:pt idx="3286">EDGG</cx:pt>
          <cx:pt idx="3287">EDGG</cx:pt>
          <cx:pt idx="3288">EDGG</cx:pt>
          <cx:pt idx="3289">EDGG</cx:pt>
          <cx:pt idx="3290">EDGG</cx:pt>
          <cx:pt idx="3291">EDGG</cx:pt>
          <cx:pt idx="3292">EDGG</cx:pt>
          <cx:pt idx="3293">EDGG</cx:pt>
          <cx:pt idx="3294">EDGG</cx:pt>
          <cx:pt idx="3295">EDGG</cx:pt>
          <cx:pt idx="3296">EDGG</cx:pt>
          <cx:pt idx="3297">EDGG</cx:pt>
          <cx:pt idx="3298">EDGG</cx:pt>
          <cx:pt idx="3299">EDGG</cx:pt>
          <cx:pt idx="3300">EDGG</cx:pt>
          <cx:pt idx="3301">EDGG</cx:pt>
          <cx:pt idx="3302">EDGG</cx:pt>
          <cx:pt idx="3303">EDGG</cx:pt>
          <cx:pt idx="3304">EDGG</cx:pt>
          <cx:pt idx="3305">EDGG</cx:pt>
          <cx:pt idx="3306">EDGG</cx:pt>
          <cx:pt idx="3307">EDGG</cx:pt>
          <cx:pt idx="3308">EDGG</cx:pt>
          <cx:pt idx="3309">EDGG</cx:pt>
          <cx:pt idx="3310">EDGG</cx:pt>
          <cx:pt idx="3311">EDGG</cx:pt>
          <cx:pt idx="3312">EDGG</cx:pt>
          <cx:pt idx="3313">EDGG</cx:pt>
          <cx:pt idx="3314">EDGG</cx:pt>
          <cx:pt idx="3315">EDGG</cx:pt>
          <cx:pt idx="3316">EDGG</cx:pt>
          <cx:pt idx="3317">EDGG</cx:pt>
          <cx:pt idx="3318">EDGG</cx:pt>
          <cx:pt idx="3319">EDGG</cx:pt>
          <cx:pt idx="3320">EDGG</cx:pt>
          <cx:pt idx="3321">EDGG</cx:pt>
          <cx:pt idx="3322">EDGG</cx:pt>
          <cx:pt idx="3323">EDGG</cx:pt>
          <cx:pt idx="3324">EDGG</cx:pt>
          <cx:pt idx="3325">EDGG</cx:pt>
          <cx:pt idx="3326">EDGG</cx:pt>
          <cx:pt idx="3327">EDGG</cx:pt>
          <cx:pt idx="3328">EDGG</cx:pt>
          <cx:pt idx="3329">EDGG</cx:pt>
          <cx:pt idx="3330">EDGG</cx:pt>
          <cx:pt idx="3331">EDGG</cx:pt>
          <cx:pt idx="3332">EDGG</cx:pt>
          <cx:pt idx="3333">EDGG</cx:pt>
          <cx:pt idx="3334">EDGG</cx:pt>
          <cx:pt idx="3335">EDGG</cx:pt>
          <cx:pt idx="3336">EDGG</cx:pt>
          <cx:pt idx="3337">EDGG</cx:pt>
          <cx:pt idx="3338">EDGG</cx:pt>
          <cx:pt idx="3339">EDGG</cx:pt>
          <cx:pt idx="3340">EDGG</cx:pt>
          <cx:pt idx="3341">EDGG</cx:pt>
          <cx:pt idx="3342">EDGG</cx:pt>
          <cx:pt idx="3343">EDGG</cx:pt>
          <cx:pt idx="3344">EDGG</cx:pt>
          <cx:pt idx="3345">EDGG</cx:pt>
          <cx:pt idx="3346">EDGG</cx:pt>
          <cx:pt idx="3347">EDGG</cx:pt>
          <cx:pt idx="3348">EDGG</cx:pt>
          <cx:pt idx="3349">EDGG</cx:pt>
          <cx:pt idx="3350">EDGG</cx:pt>
          <cx:pt idx="3351">EDGG</cx:pt>
          <cx:pt idx="3352">EDGG</cx:pt>
          <cx:pt idx="3353">EDGG</cx:pt>
          <cx:pt idx="3354">EDGG</cx:pt>
          <cx:pt idx="3355">EDGG</cx:pt>
          <cx:pt idx="3356">EDGG</cx:pt>
          <cx:pt idx="3357">EDGG</cx:pt>
          <cx:pt idx="3358">EDGG</cx:pt>
          <cx:pt idx="3359">EDGG</cx:pt>
          <cx:pt idx="3360">EDGG</cx:pt>
          <cx:pt idx="3361">EDGG</cx:pt>
          <cx:pt idx="3362">EDGG</cx:pt>
          <cx:pt idx="3363">EDGG</cx:pt>
          <cx:pt idx="3364">EDGG</cx:pt>
          <cx:pt idx="3365">EDGG</cx:pt>
          <cx:pt idx="3366">EDGG</cx:pt>
          <cx:pt idx="3367">EDGG</cx:pt>
          <cx:pt idx="3368">EDGG</cx:pt>
          <cx:pt idx="3369">EDGG</cx:pt>
          <cx:pt idx="3370">EDGG</cx:pt>
          <cx:pt idx="3371">EDGG</cx:pt>
          <cx:pt idx="3372">EDGG</cx:pt>
          <cx:pt idx="3373">EDGG</cx:pt>
          <cx:pt idx="3374">EDGG</cx:pt>
          <cx:pt idx="3375">EDGG</cx:pt>
          <cx:pt idx="3376">EDGG</cx:pt>
          <cx:pt idx="3377">EDGG</cx:pt>
          <cx:pt idx="3378">EDGG</cx:pt>
          <cx:pt idx="3379">EDGG</cx:pt>
          <cx:pt idx="3380">EDGG</cx:pt>
          <cx:pt idx="3381">EDGG</cx:pt>
          <cx:pt idx="3382">EDGG</cx:pt>
          <cx:pt idx="3383">EDGG</cx:pt>
          <cx:pt idx="3384">EDGG</cx:pt>
          <cx:pt idx="3385">EDGG</cx:pt>
          <cx:pt idx="3386">EDGG</cx:pt>
          <cx:pt idx="3387">EDGG</cx:pt>
          <cx:pt idx="3388">EDGG</cx:pt>
          <cx:pt idx="3389">EDGG</cx:pt>
          <cx:pt idx="3390">EDGG</cx:pt>
          <cx:pt idx="3391">EDGG</cx:pt>
          <cx:pt idx="3392">EDGG</cx:pt>
          <cx:pt idx="3393">EDGG</cx:pt>
          <cx:pt idx="3394">EDGG</cx:pt>
          <cx:pt idx="3395">EDGG</cx:pt>
          <cx:pt idx="3396">EDGG</cx:pt>
          <cx:pt idx="3397">EDGG</cx:pt>
          <cx:pt idx="3398">EDGG</cx:pt>
          <cx:pt idx="3399">EDGG</cx:pt>
          <cx:pt idx="3400">EDGG</cx:pt>
          <cx:pt idx="3401">EDGG</cx:pt>
          <cx:pt idx="3402">EDGG</cx:pt>
          <cx:pt idx="3403">EDGG</cx:pt>
          <cx:pt idx="3404">EDGG</cx:pt>
          <cx:pt idx="3405">EDGG</cx:pt>
          <cx:pt idx="3406">EDGG</cx:pt>
          <cx:pt idx="3407">EDGG</cx:pt>
          <cx:pt idx="3408">EDGG</cx:pt>
          <cx:pt idx="3409">EDGG</cx:pt>
          <cx:pt idx="3410">EDGG</cx:pt>
          <cx:pt idx="3411">EDGG</cx:pt>
          <cx:pt idx="3412">EDGG</cx:pt>
          <cx:pt idx="3413">EDGG</cx:pt>
          <cx:pt idx="3414">EDGG</cx:pt>
          <cx:pt idx="3415">EDGG</cx:pt>
          <cx:pt idx="3416">EDGG</cx:pt>
          <cx:pt idx="3417">EDGG</cx:pt>
          <cx:pt idx="3418">EDGG</cx:pt>
          <cx:pt idx="3419">EDGG</cx:pt>
          <cx:pt idx="3420">EDGG</cx:pt>
          <cx:pt idx="3421">EDGG</cx:pt>
          <cx:pt idx="3422">EDGG</cx:pt>
          <cx:pt idx="3423">EDGG</cx:pt>
          <cx:pt idx="3424">EDGG</cx:pt>
          <cx:pt idx="3425">EDGG</cx:pt>
          <cx:pt idx="3426">EDGG</cx:pt>
          <cx:pt idx="3427">EDGG</cx:pt>
          <cx:pt idx="3428">EDGG</cx:pt>
          <cx:pt idx="3429">EDGG</cx:pt>
          <cx:pt idx="3430">EDGG</cx:pt>
          <cx:pt idx="3431">EDGG</cx:pt>
          <cx:pt idx="3432">EDGG</cx:pt>
          <cx:pt idx="3433">EDGG</cx:pt>
          <cx:pt idx="3434">EDGG</cx:pt>
          <cx:pt idx="3435">EDGG</cx:pt>
          <cx:pt idx="3436">EDGG</cx:pt>
          <cx:pt idx="3437">EDGG</cx:pt>
          <cx:pt idx="3438">EDGG</cx:pt>
          <cx:pt idx="3439">EDGG</cx:pt>
          <cx:pt idx="3440">EDGG</cx:pt>
          <cx:pt idx="3441">EDGG</cx:pt>
          <cx:pt idx="3442">EDGG</cx:pt>
          <cx:pt idx="3443">EDGG</cx:pt>
          <cx:pt idx="3444">EDGG</cx:pt>
          <cx:pt idx="3445">EDGG</cx:pt>
          <cx:pt idx="3446">EDGG</cx:pt>
          <cx:pt idx="3447">EDGG</cx:pt>
          <cx:pt idx="3448">EDGG</cx:pt>
          <cx:pt idx="3449">EDGG</cx:pt>
          <cx:pt idx="3450">EDGG</cx:pt>
          <cx:pt idx="3451">EDGG</cx:pt>
          <cx:pt idx="3452">EDGG</cx:pt>
          <cx:pt idx="3453">EDGG</cx:pt>
          <cx:pt idx="3454">EDGG</cx:pt>
          <cx:pt idx="3455">EDGG</cx:pt>
          <cx:pt idx="3456">EDGG</cx:pt>
          <cx:pt idx="3457">EDGG</cx:pt>
          <cx:pt idx="3458">EDGG</cx:pt>
          <cx:pt idx="3459">EDGG</cx:pt>
          <cx:pt idx="3460">EDGG</cx:pt>
          <cx:pt idx="3461">EDGG</cx:pt>
          <cx:pt idx="3462">EDGG</cx:pt>
          <cx:pt idx="3463">EDGG</cx:pt>
          <cx:pt idx="3464">EDGG</cx:pt>
          <cx:pt idx="3465">EDGG</cx:pt>
          <cx:pt idx="3466">EDGG</cx:pt>
          <cx:pt idx="3467">EDGG</cx:pt>
          <cx:pt idx="3468">EDGG</cx:pt>
          <cx:pt idx="3469">EDGG</cx:pt>
          <cx:pt idx="3470">EDGG</cx:pt>
          <cx:pt idx="3471">EDGG</cx:pt>
          <cx:pt idx="3472">EDGG</cx:pt>
          <cx:pt idx="3473">EDGG</cx:pt>
          <cx:pt idx="3474">EDGG</cx:pt>
          <cx:pt idx="3475">EDGG</cx:pt>
          <cx:pt idx="3476">EDGG</cx:pt>
          <cx:pt idx="3477">EDGG</cx:pt>
          <cx:pt idx="3478">EDGG</cx:pt>
          <cx:pt idx="3479">EDGG</cx:pt>
          <cx:pt idx="3480">EDGG</cx:pt>
          <cx:pt idx="3481">EDGG</cx:pt>
          <cx:pt idx="3482">EDGG</cx:pt>
          <cx:pt idx="3483">EDGG</cx:pt>
          <cx:pt idx="3484">EDGG</cx:pt>
          <cx:pt idx="3485">EDGG</cx:pt>
          <cx:pt idx="3486">EDGG</cx:pt>
          <cx:pt idx="3487">EDGG</cx:pt>
          <cx:pt idx="3488">EDGG</cx:pt>
          <cx:pt idx="3489">EDGG</cx:pt>
          <cx:pt idx="3490">EDGG</cx:pt>
          <cx:pt idx="3491">EDGG</cx:pt>
          <cx:pt idx="3492">EDGG</cx:pt>
          <cx:pt idx="3493">EDGG</cx:pt>
          <cx:pt idx="3494">EDGG</cx:pt>
          <cx:pt idx="3495">EDGG</cx:pt>
          <cx:pt idx="3496">EDGG</cx:pt>
          <cx:pt idx="3497">EDGG</cx:pt>
          <cx:pt idx="3498">EDGG</cx:pt>
          <cx:pt idx="3499">EDGG</cx:pt>
          <cx:pt idx="3500">EDGG</cx:pt>
          <cx:pt idx="3501">EDGG</cx:pt>
          <cx:pt idx="3502">EDGG</cx:pt>
          <cx:pt idx="3503">EDGG</cx:pt>
          <cx:pt idx="3504">EDGG</cx:pt>
          <cx:pt idx="3505">EDGG</cx:pt>
          <cx:pt idx="3506">EDGG</cx:pt>
          <cx:pt idx="3507">EDGG</cx:pt>
          <cx:pt idx="3508">EDGG</cx:pt>
          <cx:pt idx="3509">EDGG</cx:pt>
          <cx:pt idx="3510">EDGG</cx:pt>
          <cx:pt idx="3511">EDGG</cx:pt>
          <cx:pt idx="3512">EDGG</cx:pt>
          <cx:pt idx="3513">EDGG</cx:pt>
          <cx:pt idx="3514">EDGG</cx:pt>
          <cx:pt idx="3515">EDGG</cx:pt>
          <cx:pt idx="3516">EDGG</cx:pt>
          <cx:pt idx="3517">EDGG</cx:pt>
          <cx:pt idx="3518">EDGG</cx:pt>
          <cx:pt idx="3519">EDGG</cx:pt>
          <cx:pt idx="3520">EDGG</cx:pt>
          <cx:pt idx="3521">EDGG</cx:pt>
          <cx:pt idx="3522">EDGG</cx:pt>
          <cx:pt idx="3523">EDGG</cx:pt>
          <cx:pt idx="3524">EDGG</cx:pt>
          <cx:pt idx="3525">EDGG</cx:pt>
          <cx:pt idx="3526">EDGG</cx:pt>
          <cx:pt idx="3527">EDGG</cx:pt>
          <cx:pt idx="3528">EDGG</cx:pt>
          <cx:pt idx="3529">EDGG</cx:pt>
          <cx:pt idx="3530">EDGG</cx:pt>
          <cx:pt idx="3531">EDGG</cx:pt>
          <cx:pt idx="3532">EDGG</cx:pt>
          <cx:pt idx="3533">EDGG</cx:pt>
          <cx:pt idx="3534">EDGG</cx:pt>
          <cx:pt idx="3535">EDGG</cx:pt>
          <cx:pt idx="3536">EDGG</cx:pt>
          <cx:pt idx="3537">EDGG</cx:pt>
          <cx:pt idx="3538">EDGG</cx:pt>
          <cx:pt idx="3539">EDGG</cx:pt>
          <cx:pt idx="3540">EDGG</cx:pt>
          <cx:pt idx="3541">EDGG</cx:pt>
          <cx:pt idx="3542">EDGG</cx:pt>
          <cx:pt idx="3543">EDGG</cx:pt>
          <cx:pt idx="3544">EDGG</cx:pt>
          <cx:pt idx="3545">EDGG</cx:pt>
          <cx:pt idx="3546">EDGG</cx:pt>
          <cx:pt idx="3547">EDGG</cx:pt>
          <cx:pt idx="3548">EDGG</cx:pt>
          <cx:pt idx="3549">EDGG</cx:pt>
          <cx:pt idx="3550">EDGG</cx:pt>
          <cx:pt idx="3551">EDGG</cx:pt>
          <cx:pt idx="3552">EDGG</cx:pt>
          <cx:pt idx="3553">EDGG</cx:pt>
          <cx:pt idx="3554">EDGG</cx:pt>
          <cx:pt idx="3555">EDGG</cx:pt>
          <cx:pt idx="3556">EDGG</cx:pt>
          <cx:pt idx="3557">EDGG</cx:pt>
          <cx:pt idx="3558">EDGG</cx:pt>
          <cx:pt idx="3559">EDGG</cx:pt>
          <cx:pt idx="3560">EDGG</cx:pt>
          <cx:pt idx="3561">EDGG</cx:pt>
          <cx:pt idx="3562">EDGG</cx:pt>
          <cx:pt idx="3563">EDGG</cx:pt>
          <cx:pt idx="3564">EDGG</cx:pt>
          <cx:pt idx="3565">EDGG</cx:pt>
          <cx:pt idx="3566">EDGG</cx:pt>
          <cx:pt idx="3567">EDGG</cx:pt>
          <cx:pt idx="3568">EDGG</cx:pt>
          <cx:pt idx="3569">EDGG</cx:pt>
          <cx:pt idx="3570">EDGG</cx:pt>
          <cx:pt idx="3571">EDGG</cx:pt>
          <cx:pt idx="3572">EDGG</cx:pt>
          <cx:pt idx="3573">EDGG</cx:pt>
          <cx:pt idx="3574">EDGG</cx:pt>
          <cx:pt idx="3575">EDGG</cx:pt>
          <cx:pt idx="3576">EDGG</cx:pt>
          <cx:pt idx="3577">EDGG</cx:pt>
          <cx:pt idx="3578">EDGG</cx:pt>
          <cx:pt idx="3579">EDGG</cx:pt>
          <cx:pt idx="3580">EDGG</cx:pt>
          <cx:pt idx="3581">EDGG</cx:pt>
          <cx:pt idx="3582">EDGG</cx:pt>
          <cx:pt idx="3583">EDGG</cx:pt>
          <cx:pt idx="3584">EDGG</cx:pt>
          <cx:pt idx="3585">EDGG</cx:pt>
          <cx:pt idx="3586">EDGG</cx:pt>
          <cx:pt idx="3587">EDGG</cx:pt>
          <cx:pt idx="3588">EDGG</cx:pt>
          <cx:pt idx="3589">EDGG</cx:pt>
          <cx:pt idx="3590">EDGG</cx:pt>
          <cx:pt idx="3591">EDGG</cx:pt>
          <cx:pt idx="3592">EDGG</cx:pt>
          <cx:pt idx="3593">EDGG</cx:pt>
          <cx:pt idx="3594">EDGG</cx:pt>
          <cx:pt idx="3595">EDGG</cx:pt>
          <cx:pt idx="3596">EDGG</cx:pt>
          <cx:pt idx="3597">EDGG</cx:pt>
          <cx:pt idx="3598">EDGG</cx:pt>
          <cx:pt idx="3599">EDGG</cx:pt>
          <cx:pt idx="3600">EDGG</cx:pt>
          <cx:pt idx="3601">EDGG</cx:pt>
          <cx:pt idx="3602">EDGG</cx:pt>
          <cx:pt idx="3603">EDGG</cx:pt>
          <cx:pt idx="3604">EDGG</cx:pt>
          <cx:pt idx="3605">EDGG</cx:pt>
          <cx:pt idx="3606">EDGG</cx:pt>
          <cx:pt idx="3607">EDGG</cx:pt>
          <cx:pt idx="3608">EDGG</cx:pt>
          <cx:pt idx="3609">EDGG</cx:pt>
          <cx:pt idx="3610">EDGG</cx:pt>
          <cx:pt idx="3611">EDGG</cx:pt>
          <cx:pt idx="3612">EDGG</cx:pt>
          <cx:pt idx="3613">EDGG</cx:pt>
          <cx:pt idx="3614">EDGG</cx:pt>
          <cx:pt idx="3615">EDGG</cx:pt>
          <cx:pt idx="3616">EDGG</cx:pt>
          <cx:pt idx="3617">EDGG</cx:pt>
          <cx:pt idx="3618">EDGG</cx:pt>
          <cx:pt idx="3619">EDGG</cx:pt>
          <cx:pt idx="3620">EDGG</cx:pt>
          <cx:pt idx="3621">EDGG</cx:pt>
          <cx:pt idx="3622">EDGG</cx:pt>
          <cx:pt idx="3623">EDGG</cx:pt>
          <cx:pt idx="3624">EDGG</cx:pt>
          <cx:pt idx="3625">EDGG</cx:pt>
          <cx:pt idx="3626">EDGG</cx:pt>
          <cx:pt idx="3627">EDGG</cx:pt>
          <cx:pt idx="3628">EDGG</cx:pt>
          <cx:pt idx="3629">EDGG</cx:pt>
          <cx:pt idx="3630">EDGG</cx:pt>
          <cx:pt idx="3631">EDGG</cx:pt>
          <cx:pt idx="3632">EDGG</cx:pt>
          <cx:pt idx="3633">EDGG</cx:pt>
          <cx:pt idx="3634">EDGG</cx:pt>
          <cx:pt idx="3635">EDGG</cx:pt>
          <cx:pt idx="3636">EDGG</cx:pt>
          <cx:pt idx="3637">EDGG</cx:pt>
          <cx:pt idx="3638">EDGG</cx:pt>
          <cx:pt idx="3639">EDGG</cx:pt>
          <cx:pt idx="3640">EDGG</cx:pt>
          <cx:pt idx="3641">EDGG</cx:pt>
          <cx:pt idx="3642">EDGG</cx:pt>
          <cx:pt idx="3643">EDGG</cx:pt>
          <cx:pt idx="3644">EDGG</cx:pt>
          <cx:pt idx="3645">EDGG</cx:pt>
          <cx:pt idx="3646">EDGG</cx:pt>
          <cx:pt idx="3647">EDGG</cx:pt>
          <cx:pt idx="3648">EDGG</cx:pt>
          <cx:pt idx="3649">EDGG</cx:pt>
          <cx:pt idx="3650">EDGG</cx:pt>
          <cx:pt idx="3651">EDGG</cx:pt>
          <cx:pt idx="3652">EDGG</cx:pt>
          <cx:pt idx="3653">EDGG</cx:pt>
          <cx:pt idx="3654">EDGG</cx:pt>
          <cx:pt idx="3655">EDGG</cx:pt>
          <cx:pt idx="3656">EDGG</cx:pt>
          <cx:pt idx="3657">EDGG</cx:pt>
          <cx:pt idx="3658">EDGG</cx:pt>
          <cx:pt idx="3659">EDGG</cx:pt>
          <cx:pt idx="3660">EDGG</cx:pt>
          <cx:pt idx="3661">EDGG</cx:pt>
          <cx:pt idx="3662">EDGG</cx:pt>
          <cx:pt idx="3663">EDGG</cx:pt>
          <cx:pt idx="3664">EDGG</cx:pt>
          <cx:pt idx="3665">EDGG</cx:pt>
          <cx:pt idx="3666">EDGG</cx:pt>
          <cx:pt idx="3667">EDGG</cx:pt>
          <cx:pt idx="3668">EDGG</cx:pt>
          <cx:pt idx="3669">EDGG</cx:pt>
          <cx:pt idx="3670">EDGG</cx:pt>
          <cx:pt idx="3671">EDGG</cx:pt>
          <cx:pt idx="3672">EDGG</cx:pt>
          <cx:pt idx="3673">EDGG</cx:pt>
          <cx:pt idx="3674">EDGG</cx:pt>
          <cx:pt idx="3675">EDGG</cx:pt>
          <cx:pt idx="3676">EDGG</cx:pt>
          <cx:pt idx="3677">EDGG</cx:pt>
          <cx:pt idx="3678">EDGG</cx:pt>
          <cx:pt idx="3679">EDGG</cx:pt>
          <cx:pt idx="3680">EDGG</cx:pt>
          <cx:pt idx="3681">EDGG</cx:pt>
          <cx:pt idx="3682">EDGG</cx:pt>
          <cx:pt idx="3683">EDGG</cx:pt>
          <cx:pt idx="3684">EDGG</cx:pt>
          <cx:pt idx="3685">EDGG</cx:pt>
          <cx:pt idx="3686">EDGG</cx:pt>
          <cx:pt idx="3687">EDGG</cx:pt>
          <cx:pt idx="3688">EDGG</cx:pt>
          <cx:pt idx="3689">EDGG</cx:pt>
          <cx:pt idx="3690">EDGG</cx:pt>
          <cx:pt idx="3691">EDGG</cx:pt>
          <cx:pt idx="3692">EDGG</cx:pt>
          <cx:pt idx="3693">EDGG</cx:pt>
          <cx:pt idx="3694">EDGG</cx:pt>
          <cx:pt idx="3695">EDGG</cx:pt>
          <cx:pt idx="3696">EDGG</cx:pt>
          <cx:pt idx="3697">EDGG</cx:pt>
          <cx:pt idx="3698">EDGG</cx:pt>
          <cx:pt idx="3699">EDGG</cx:pt>
          <cx:pt idx="3700">EDGG</cx:pt>
          <cx:pt idx="3701">EDGG</cx:pt>
          <cx:pt idx="3702">EDGG</cx:pt>
          <cx:pt idx="3703">EDGG</cx:pt>
          <cx:pt idx="3704">EDGG</cx:pt>
          <cx:pt idx="3705">EDGG</cx:pt>
          <cx:pt idx="3706">EDGG</cx:pt>
          <cx:pt idx="3707">EDGG</cx:pt>
          <cx:pt idx="3708">EDGG</cx:pt>
          <cx:pt idx="3709">EDGG</cx:pt>
          <cx:pt idx="3710">EDGG</cx:pt>
          <cx:pt idx="3711">EDGG</cx:pt>
          <cx:pt idx="3712">EDGG</cx:pt>
          <cx:pt idx="3713">EDGG</cx:pt>
          <cx:pt idx="3714">EDGG</cx:pt>
          <cx:pt idx="3715">EDGG</cx:pt>
          <cx:pt idx="3716">EDGG</cx:pt>
          <cx:pt idx="3717">EDGG</cx:pt>
          <cx:pt idx="3718">EDGG</cx:pt>
          <cx:pt idx="3719">EDGG</cx:pt>
          <cx:pt idx="3720">EDGG</cx:pt>
          <cx:pt idx="3721">EDGG</cx:pt>
          <cx:pt idx="3722">EDGG</cx:pt>
          <cx:pt idx="3723">EDGG</cx:pt>
          <cx:pt idx="3724">EDGG</cx:pt>
          <cx:pt idx="3725">EDGG</cx:pt>
          <cx:pt idx="3726">EDGG</cx:pt>
          <cx:pt idx="3727">EDGG</cx:pt>
          <cx:pt idx="3728">EDGG</cx:pt>
          <cx:pt idx="3729">EDGG</cx:pt>
          <cx:pt idx="3730">EDGG</cx:pt>
          <cx:pt idx="3731">EDGG</cx:pt>
          <cx:pt idx="3732">EDGG</cx:pt>
          <cx:pt idx="3733">EDGG</cx:pt>
          <cx:pt idx="3734">EDGG</cx:pt>
          <cx:pt idx="3735">EDGG</cx:pt>
          <cx:pt idx="3736">EDGG</cx:pt>
          <cx:pt idx="3737">EDGG</cx:pt>
          <cx:pt idx="3738">EDGG</cx:pt>
          <cx:pt idx="3739">EDGG</cx:pt>
          <cx:pt idx="3740">EDGG</cx:pt>
          <cx:pt idx="3741">EDGG</cx:pt>
          <cx:pt idx="3742">EDGG</cx:pt>
          <cx:pt idx="3743">EDGG</cx:pt>
          <cx:pt idx="3744">EDGG</cx:pt>
          <cx:pt idx="3745">EDGG</cx:pt>
          <cx:pt idx="3746">EDGG</cx:pt>
          <cx:pt idx="3747">EDGG</cx:pt>
          <cx:pt idx="3748">EDGG</cx:pt>
          <cx:pt idx="3749">EDGG</cx:pt>
          <cx:pt idx="3750">EDGG</cx:pt>
          <cx:pt idx="3751">EDGG</cx:pt>
          <cx:pt idx="3752">EDGG</cx:pt>
          <cx:pt idx="3753">EDGG</cx:pt>
          <cx:pt idx="3754">EDGG</cx:pt>
          <cx:pt idx="3755">EDGG</cx:pt>
          <cx:pt idx="3756">EDGG</cx:pt>
          <cx:pt idx="3757">EDGG</cx:pt>
          <cx:pt idx="3758">EDGG</cx:pt>
          <cx:pt idx="3759">EDGG</cx:pt>
          <cx:pt idx="3760">EDGG</cx:pt>
          <cx:pt idx="3761">EDGG</cx:pt>
          <cx:pt idx="3762">EDGG</cx:pt>
          <cx:pt idx="3763">EDGG</cx:pt>
          <cx:pt idx="3764">EDGG</cx:pt>
          <cx:pt idx="3765">EDGG</cx:pt>
          <cx:pt idx="3766">EDGG</cx:pt>
          <cx:pt idx="3767">EDGG</cx:pt>
          <cx:pt idx="3768">EDGG</cx:pt>
          <cx:pt idx="3769">EDGG</cx:pt>
          <cx:pt idx="3770">EDGG</cx:pt>
          <cx:pt idx="3771">EDGG</cx:pt>
          <cx:pt idx="3772">EDGG</cx:pt>
          <cx:pt idx="3773">EDGG</cx:pt>
          <cx:pt idx="3774">EDGG</cx:pt>
          <cx:pt idx="3775">EDGG</cx:pt>
          <cx:pt idx="3776">EDGG</cx:pt>
          <cx:pt idx="3777">EDGG</cx:pt>
          <cx:pt idx="3778">EDGG</cx:pt>
          <cx:pt idx="3779">EDGG</cx:pt>
          <cx:pt idx="3780">EDGG</cx:pt>
          <cx:pt idx="3781">EDGG</cx:pt>
          <cx:pt idx="3782">EDGG</cx:pt>
          <cx:pt idx="3783">EDGG</cx:pt>
          <cx:pt idx="3784">EDGG</cx:pt>
          <cx:pt idx="3785">EDGG</cx:pt>
          <cx:pt idx="3786">EDGG</cx:pt>
          <cx:pt idx="3787">EDGG</cx:pt>
          <cx:pt idx="3788">EDGG</cx:pt>
          <cx:pt idx="3789">EDGG</cx:pt>
          <cx:pt idx="3790">EDGG</cx:pt>
          <cx:pt idx="3791">EDGG</cx:pt>
          <cx:pt idx="3792">EDGG</cx:pt>
          <cx:pt idx="3793">EDGG</cx:pt>
          <cx:pt idx="3794">EDGG</cx:pt>
          <cx:pt idx="3795">EDGG</cx:pt>
          <cx:pt idx="3796">EDGG</cx:pt>
          <cx:pt idx="3797">EDGG</cx:pt>
          <cx:pt idx="3798">EDGG</cx:pt>
          <cx:pt idx="3799">EDGG</cx:pt>
          <cx:pt idx="3800">EDGG</cx:pt>
          <cx:pt idx="3801">EDGG</cx:pt>
          <cx:pt idx="3802">EDGG</cx:pt>
          <cx:pt idx="3803">EDGG</cx:pt>
          <cx:pt idx="3804">EDGG</cx:pt>
          <cx:pt idx="3805">EDGG</cx:pt>
          <cx:pt idx="3806">EDGG</cx:pt>
          <cx:pt idx="3807">EDGG</cx:pt>
          <cx:pt idx="3808">EDGG</cx:pt>
          <cx:pt idx="3809">EDGG</cx:pt>
          <cx:pt idx="3810">EDGG</cx:pt>
          <cx:pt idx="3811">EDGG</cx:pt>
          <cx:pt idx="3812">EDGG</cx:pt>
          <cx:pt idx="3813">EDGG</cx:pt>
          <cx:pt idx="3814">EDGG</cx:pt>
          <cx:pt idx="3815">EDGG</cx:pt>
          <cx:pt idx="3816">EDGG</cx:pt>
          <cx:pt idx="3817">EDGG</cx:pt>
          <cx:pt idx="3818">EDGG</cx:pt>
          <cx:pt idx="3819">EDGG</cx:pt>
          <cx:pt idx="3820">EDGG</cx:pt>
          <cx:pt idx="3821">EDGG</cx:pt>
          <cx:pt idx="3822">EDGG</cx:pt>
          <cx:pt idx="3823">EDGG</cx:pt>
          <cx:pt idx="3824">EDGG</cx:pt>
          <cx:pt idx="3825">EDGG</cx:pt>
          <cx:pt idx="3826">EDGG</cx:pt>
          <cx:pt idx="3827">EDGG</cx:pt>
          <cx:pt idx="3828">EDGG</cx:pt>
          <cx:pt idx="3829">EDGG</cx:pt>
          <cx:pt idx="3830">EDGG</cx:pt>
          <cx:pt idx="3831">EDGG</cx:pt>
          <cx:pt idx="3832">EDGG</cx:pt>
          <cx:pt idx="3833">EDGG</cx:pt>
          <cx:pt idx="3834">EDGG</cx:pt>
          <cx:pt idx="3835">EDGG</cx:pt>
          <cx:pt idx="3836">EDGG</cx:pt>
          <cx:pt idx="3837">EDGG</cx:pt>
          <cx:pt idx="3838">EDGG</cx:pt>
          <cx:pt idx="3839">EDGG</cx:pt>
          <cx:pt idx="3840">EDGG</cx:pt>
          <cx:pt idx="3841">EDGG</cx:pt>
          <cx:pt idx="3842">EDGG</cx:pt>
          <cx:pt idx="3843">EDGG</cx:pt>
          <cx:pt idx="3844">EDGG</cx:pt>
          <cx:pt idx="3845">EDGG</cx:pt>
          <cx:pt idx="3846">EDGG</cx:pt>
          <cx:pt idx="3847">EDGG</cx:pt>
          <cx:pt idx="3848">EDGG</cx:pt>
          <cx:pt idx="3849">EDGG</cx:pt>
          <cx:pt idx="3850">EDGG</cx:pt>
          <cx:pt idx="3851">EDGG</cx:pt>
          <cx:pt idx="3852">EDGG</cx:pt>
          <cx:pt idx="3853">EDGG</cx:pt>
          <cx:pt idx="3854">EDGG</cx:pt>
          <cx:pt idx="3855">EDGG</cx:pt>
          <cx:pt idx="3856">EDGG</cx:pt>
          <cx:pt idx="3857">EDGG</cx:pt>
          <cx:pt idx="3858">EDGG</cx:pt>
          <cx:pt idx="3859">EDGG</cx:pt>
          <cx:pt idx="3860">EDGG</cx:pt>
          <cx:pt idx="3861">EDGG</cx:pt>
          <cx:pt idx="3862">EDGG</cx:pt>
          <cx:pt idx="3863">EDGG</cx:pt>
          <cx:pt idx="3864">EDGG</cx:pt>
          <cx:pt idx="3865">EDGG</cx:pt>
          <cx:pt idx="3866">EDGG</cx:pt>
          <cx:pt idx="3867">EDGG</cx:pt>
          <cx:pt idx="3868">EDGG</cx:pt>
          <cx:pt idx="3869">EDGG</cx:pt>
          <cx:pt idx="3870">EDGG</cx:pt>
          <cx:pt idx="3871">EDGG</cx:pt>
          <cx:pt idx="3872">EDGG</cx:pt>
          <cx:pt idx="3873">EDGG</cx:pt>
          <cx:pt idx="3874">EDGG</cx:pt>
          <cx:pt idx="3875">EDGG</cx:pt>
          <cx:pt idx="3876">EDGG</cx:pt>
          <cx:pt idx="3877">EDGG</cx:pt>
          <cx:pt idx="3878">EDGG</cx:pt>
          <cx:pt idx="3879">EDGG</cx:pt>
          <cx:pt idx="3880">EDGG</cx:pt>
          <cx:pt idx="3881">EDGG</cx:pt>
          <cx:pt idx="3882">EDGG</cx:pt>
          <cx:pt idx="3883">EDGG</cx:pt>
          <cx:pt idx="3884">EDGG</cx:pt>
          <cx:pt idx="3885">EDGG</cx:pt>
          <cx:pt idx="3886">EDGG</cx:pt>
          <cx:pt idx="3887">EDGG</cx:pt>
          <cx:pt idx="3888">EDGG</cx:pt>
          <cx:pt idx="3889">EDGG</cx:pt>
          <cx:pt idx="3890">EDGG</cx:pt>
          <cx:pt idx="3891">EDGG</cx:pt>
          <cx:pt idx="3892">EDGG</cx:pt>
          <cx:pt idx="3893">EDGG</cx:pt>
          <cx:pt idx="3894">EDGG</cx:pt>
          <cx:pt idx="3895">EDGG</cx:pt>
          <cx:pt idx="3896">EDGG</cx:pt>
          <cx:pt idx="3897">EDGG</cx:pt>
          <cx:pt idx="3898">EDGG</cx:pt>
          <cx:pt idx="3899">EDGG</cx:pt>
          <cx:pt idx="3900">EDGG</cx:pt>
          <cx:pt idx="3901">EDGG</cx:pt>
          <cx:pt idx="3902">EDGG</cx:pt>
          <cx:pt idx="3903">EDGG</cx:pt>
          <cx:pt idx="3904">EDGG</cx:pt>
          <cx:pt idx="3905">EDGG</cx:pt>
          <cx:pt idx="3906">EDGG</cx:pt>
          <cx:pt idx="3907">EDGG</cx:pt>
          <cx:pt idx="3908">EDGG</cx:pt>
          <cx:pt idx="3909">EDGG</cx:pt>
          <cx:pt idx="3910">EDGG</cx:pt>
          <cx:pt idx="3911">EDGG</cx:pt>
          <cx:pt idx="3912">EDGG</cx:pt>
          <cx:pt idx="3913">EDGG</cx:pt>
          <cx:pt idx="3914">EDGG</cx:pt>
          <cx:pt idx="3915">EDGG</cx:pt>
          <cx:pt idx="3916">EDGG</cx:pt>
          <cx:pt idx="3917">EDGG</cx:pt>
          <cx:pt idx="3918">EDGG</cx:pt>
          <cx:pt idx="3919">EDGG</cx:pt>
          <cx:pt idx="3920">EDGG</cx:pt>
          <cx:pt idx="3921">EDGG</cx:pt>
          <cx:pt idx="3922">EDGG</cx:pt>
          <cx:pt idx="3923">EDGG</cx:pt>
          <cx:pt idx="3924">EDGG</cx:pt>
          <cx:pt idx="3925">EDGG</cx:pt>
          <cx:pt idx="3926">EDGG</cx:pt>
          <cx:pt idx="3927">EDGG</cx:pt>
          <cx:pt idx="3928">EDGG</cx:pt>
          <cx:pt idx="3929">EDGG</cx:pt>
          <cx:pt idx="3930">EDGG</cx:pt>
          <cx:pt idx="3931">EDGG</cx:pt>
          <cx:pt idx="3932">EDGG</cx:pt>
          <cx:pt idx="3933">EDGG</cx:pt>
          <cx:pt idx="3934">EDGG</cx:pt>
          <cx:pt idx="3935">EDGG</cx:pt>
          <cx:pt idx="3936">EDGG</cx:pt>
          <cx:pt idx="3937">EDGG</cx:pt>
          <cx:pt idx="3938">EDGG</cx:pt>
          <cx:pt idx="3939">EDGG</cx:pt>
          <cx:pt idx="3940">EDGG</cx:pt>
          <cx:pt idx="3941">EDGG</cx:pt>
          <cx:pt idx="3942">EDGG</cx:pt>
          <cx:pt idx="3943">EDGG</cx:pt>
          <cx:pt idx="3944">EDGG</cx:pt>
          <cx:pt idx="3945">EDGG</cx:pt>
          <cx:pt idx="3946">EDGG</cx:pt>
          <cx:pt idx="3947">EDGG</cx:pt>
          <cx:pt idx="3948">EDGG</cx:pt>
          <cx:pt idx="3949">EDGG</cx:pt>
          <cx:pt idx="3950">EDGG</cx:pt>
          <cx:pt idx="3951">EDGG</cx:pt>
          <cx:pt idx="3952">EDGG</cx:pt>
          <cx:pt idx="3953">EDGG</cx:pt>
          <cx:pt idx="3954">EDGG</cx:pt>
          <cx:pt idx="3955">EDGG</cx:pt>
          <cx:pt idx="3956">EDGG</cx:pt>
          <cx:pt idx="3957">EDGG</cx:pt>
          <cx:pt idx="3958">EDGG</cx:pt>
          <cx:pt idx="3959">EDGG</cx:pt>
          <cx:pt idx="3960">EDGG</cx:pt>
          <cx:pt idx="3961">EDGG</cx:pt>
          <cx:pt idx="3962">EDGG</cx:pt>
          <cx:pt idx="3963">EDGG</cx:pt>
          <cx:pt idx="3964">EDGG</cx:pt>
          <cx:pt idx="3965">EDGG</cx:pt>
          <cx:pt idx="3966">EDGG</cx:pt>
          <cx:pt idx="3967">EDGG</cx:pt>
          <cx:pt idx="3968">EDGG</cx:pt>
          <cx:pt idx="3969">EDGG</cx:pt>
          <cx:pt idx="3970">EDGG</cx:pt>
          <cx:pt idx="3971">EDGG</cx:pt>
          <cx:pt idx="3972">EDGG</cx:pt>
          <cx:pt idx="3973">EDGG</cx:pt>
          <cx:pt idx="3974">EDGG</cx:pt>
          <cx:pt idx="3975">EDGG</cx:pt>
          <cx:pt idx="3976">EDGG</cx:pt>
          <cx:pt idx="3977">EDGG</cx:pt>
          <cx:pt idx="3978">EDGG</cx:pt>
          <cx:pt idx="3979">EDGG</cx:pt>
          <cx:pt idx="3980">EDGG</cx:pt>
          <cx:pt idx="3981">EDGG</cx:pt>
          <cx:pt idx="3982">EDGG</cx:pt>
          <cx:pt idx="3983">EDGG</cx:pt>
          <cx:pt idx="3984">EDGG</cx:pt>
          <cx:pt idx="3985">EDGG</cx:pt>
          <cx:pt idx="3986">EDGG</cx:pt>
          <cx:pt idx="3987">EDGG</cx:pt>
          <cx:pt idx="3988">EDGG</cx:pt>
          <cx:pt idx="3989">EDGG</cx:pt>
          <cx:pt idx="3990">EDGG</cx:pt>
          <cx:pt idx="3991">EDGG</cx:pt>
          <cx:pt idx="3992">EDGG</cx:pt>
          <cx:pt idx="3993">EDGG</cx:pt>
          <cx:pt idx="3994">EDGG</cx:pt>
          <cx:pt idx="3995">EDGG</cx:pt>
          <cx:pt idx="3996">EDGG</cx:pt>
          <cx:pt idx="3997">EDGG</cx:pt>
          <cx:pt idx="3998">EDGG</cx:pt>
          <cx:pt idx="3999">EDGG</cx:pt>
          <cx:pt idx="4000">EDGG</cx:pt>
          <cx:pt idx="4001">EDGG</cx:pt>
          <cx:pt idx="4002">EDGG</cx:pt>
          <cx:pt idx="4003">EDGG</cx:pt>
          <cx:pt idx="4004">EDGG</cx:pt>
          <cx:pt idx="4005">EDGG</cx:pt>
          <cx:pt idx="4006">EDGG</cx:pt>
          <cx:pt idx="4007">EDGG</cx:pt>
          <cx:pt idx="4008">EDGG</cx:pt>
          <cx:pt idx="4009">EDGG</cx:pt>
          <cx:pt idx="4010">EDGG</cx:pt>
          <cx:pt idx="4011">EDGG</cx:pt>
          <cx:pt idx="4012">EDGG</cx:pt>
          <cx:pt idx="4013">EDGG</cx:pt>
          <cx:pt idx="4014">EDGG</cx:pt>
          <cx:pt idx="4015">EDGG</cx:pt>
          <cx:pt idx="4016">EDGG</cx:pt>
          <cx:pt idx="4017">EDGG</cx:pt>
          <cx:pt idx="4018">EDGG</cx:pt>
          <cx:pt idx="4019">EDGG</cx:pt>
          <cx:pt idx="4020">EDGG</cx:pt>
          <cx:pt idx="4021">EDGG</cx:pt>
          <cx:pt idx="4022">EDGG</cx:pt>
          <cx:pt idx="4023">EDGG</cx:pt>
          <cx:pt idx="4024">EDGG</cx:pt>
          <cx:pt idx="4025">EDGG</cx:pt>
          <cx:pt idx="4026">EDGG</cx:pt>
          <cx:pt idx="4027">EDGG</cx:pt>
          <cx:pt idx="4028">EDGG</cx:pt>
          <cx:pt idx="4029">EDGG</cx:pt>
          <cx:pt idx="4030">EDGG</cx:pt>
          <cx:pt idx="4031">EDGG</cx:pt>
          <cx:pt idx="4032">EDGG</cx:pt>
          <cx:pt idx="4033">EDGG</cx:pt>
          <cx:pt idx="4034">EDGG</cx:pt>
          <cx:pt idx="4035">EDGG</cx:pt>
          <cx:pt idx="4036">EDGG</cx:pt>
          <cx:pt idx="4037">EDGG</cx:pt>
          <cx:pt idx="4038">EDGG</cx:pt>
          <cx:pt idx="4039">EDGG</cx:pt>
          <cx:pt idx="4040">EDGG</cx:pt>
          <cx:pt idx="4041">EDGG</cx:pt>
          <cx:pt idx="4042">EDGG</cx:pt>
          <cx:pt idx="4043">EDGG</cx:pt>
          <cx:pt idx="4044">EDGG</cx:pt>
          <cx:pt idx="4045">EDGG</cx:pt>
          <cx:pt idx="4046">EDGG</cx:pt>
          <cx:pt idx="4047">EDGG</cx:pt>
          <cx:pt idx="4048">EDGG</cx:pt>
          <cx:pt idx="4049">EDGG</cx:pt>
          <cx:pt idx="4050">EDGG</cx:pt>
          <cx:pt idx="4051">EDGG</cx:pt>
          <cx:pt idx="4052">EDGG</cx:pt>
          <cx:pt idx="4053">EDGG</cx:pt>
          <cx:pt idx="4054">EDGG</cx:pt>
          <cx:pt idx="4055">EDGG</cx:pt>
          <cx:pt idx="4056">EDGG</cx:pt>
          <cx:pt idx="4057">EDGG</cx:pt>
          <cx:pt idx="4058">EDGG</cx:pt>
          <cx:pt idx="4059">EDGG</cx:pt>
          <cx:pt idx="4060">EDGG</cx:pt>
          <cx:pt idx="4061">EDGG</cx:pt>
          <cx:pt idx="4062">EDGG</cx:pt>
          <cx:pt idx="4063">EDGG</cx:pt>
          <cx:pt idx="4064">EDGG</cx:pt>
          <cx:pt idx="4065">EDGG</cx:pt>
          <cx:pt idx="4066">EDGG</cx:pt>
          <cx:pt idx="4067">EDGG</cx:pt>
          <cx:pt idx="4068">EDGG</cx:pt>
          <cx:pt idx="4069">EDGG</cx:pt>
          <cx:pt idx="4070">EDGG</cx:pt>
          <cx:pt idx="4071">EDGG</cx:pt>
          <cx:pt idx="4072">EDGG</cx:pt>
          <cx:pt idx="4073">EDGG</cx:pt>
          <cx:pt idx="4074">EDGG</cx:pt>
          <cx:pt idx="4075">EDGG</cx:pt>
          <cx:pt idx="4076">EDGG</cx:pt>
          <cx:pt idx="4077">EDGG</cx:pt>
          <cx:pt idx="4078">EDGG</cx:pt>
          <cx:pt idx="4079">EDGG</cx:pt>
          <cx:pt idx="4080">EDGG</cx:pt>
          <cx:pt idx="4081">EDGG</cx:pt>
          <cx:pt idx="4082">EDGG</cx:pt>
          <cx:pt idx="4083">EDGG</cx:pt>
          <cx:pt idx="4084">EDGG</cx:pt>
          <cx:pt idx="4085">EDGG</cx:pt>
          <cx:pt idx="4086">EDGG</cx:pt>
          <cx:pt idx="4087">EDGG</cx:pt>
          <cx:pt idx="4088">EDGG</cx:pt>
          <cx:pt idx="4089">EDGG</cx:pt>
          <cx:pt idx="4090">EDGG</cx:pt>
          <cx:pt idx="4091">EDGG</cx:pt>
          <cx:pt idx="4092">EDGG</cx:pt>
          <cx:pt idx="4093">EDGG</cx:pt>
          <cx:pt idx="4094">EDGG</cx:pt>
          <cx:pt idx="4095">EDGG</cx:pt>
          <cx:pt idx="4096">EDGG</cx:pt>
          <cx:pt idx="4097">EDGG</cx:pt>
          <cx:pt idx="4098">EDGG</cx:pt>
          <cx:pt idx="4099">EDGG</cx:pt>
          <cx:pt idx="4100">EDGG</cx:pt>
          <cx:pt idx="4101">EDGG</cx:pt>
          <cx:pt idx="4102">EDGG</cx:pt>
          <cx:pt idx="4103">EDGG</cx:pt>
          <cx:pt idx="4104">EDGG</cx:pt>
          <cx:pt idx="4105">EDGG</cx:pt>
          <cx:pt idx="4106">EDGG</cx:pt>
          <cx:pt idx="4107">EDGG</cx:pt>
          <cx:pt idx="4108">EDGG</cx:pt>
          <cx:pt idx="4109">EDGG</cx:pt>
          <cx:pt idx="4110">EDGG</cx:pt>
          <cx:pt idx="4111">EDGG</cx:pt>
          <cx:pt idx="4112">EDGG</cx:pt>
          <cx:pt idx="4113">EDGG</cx:pt>
          <cx:pt idx="4114">EDGG</cx:pt>
          <cx:pt idx="4115">EDGG</cx:pt>
          <cx:pt idx="4116">EDGG</cx:pt>
          <cx:pt idx="4117">EDGG</cx:pt>
          <cx:pt idx="4118">EDGG</cx:pt>
          <cx:pt idx="4119">EDGG</cx:pt>
          <cx:pt idx="4120">EDGG</cx:pt>
          <cx:pt idx="4121">EDGG</cx:pt>
          <cx:pt idx="4122">EDGG</cx:pt>
          <cx:pt idx="4123">EDGG</cx:pt>
          <cx:pt idx="4124">EDGG</cx:pt>
          <cx:pt idx="4125">EDGG</cx:pt>
          <cx:pt idx="4126">EDGG</cx:pt>
          <cx:pt idx="4127">EDGG</cx:pt>
          <cx:pt idx="4128">EDGG</cx:pt>
          <cx:pt idx="4129">EDGG</cx:pt>
          <cx:pt idx="4130">EDGG</cx:pt>
          <cx:pt idx="4131">EDGG</cx:pt>
          <cx:pt idx="4132">EDGG</cx:pt>
          <cx:pt idx="4133">EDGG</cx:pt>
          <cx:pt idx="4134">EDGG</cx:pt>
          <cx:pt idx="4135">EDGG</cx:pt>
          <cx:pt idx="4136">EDGG</cx:pt>
          <cx:pt idx="4137">EDGG</cx:pt>
          <cx:pt idx="4138">EDGG</cx:pt>
          <cx:pt idx="4139">EDGG</cx:pt>
          <cx:pt idx="4140">EDGG</cx:pt>
          <cx:pt idx="4141">EDGG</cx:pt>
          <cx:pt idx="4142">EDGG</cx:pt>
          <cx:pt idx="4143">EDGG</cx:pt>
          <cx:pt idx="4144">EDGG</cx:pt>
          <cx:pt idx="4145">EDGG</cx:pt>
          <cx:pt idx="4146">EDGG</cx:pt>
          <cx:pt idx="4147">EDGG</cx:pt>
          <cx:pt idx="4148">EDGG</cx:pt>
          <cx:pt idx="4149">EDGG</cx:pt>
          <cx:pt idx="4150">EDGG</cx:pt>
          <cx:pt idx="4151">EDGG</cx:pt>
          <cx:pt idx="4152">EDGG</cx:pt>
          <cx:pt idx="4153">EDGG</cx:pt>
          <cx:pt idx="4154">EDGG</cx:pt>
          <cx:pt idx="4155">EDGG</cx:pt>
          <cx:pt idx="4156">EDGG</cx:pt>
          <cx:pt idx="4157">EDGG</cx:pt>
          <cx:pt idx="4158">EDGG</cx:pt>
          <cx:pt idx="4159">EDGG</cx:pt>
          <cx:pt idx="4160">EDGG</cx:pt>
          <cx:pt idx="4161">EDGG</cx:pt>
          <cx:pt idx="4162">EDGG</cx:pt>
          <cx:pt idx="4163">EDGG</cx:pt>
          <cx:pt idx="4164">EDGG</cx:pt>
          <cx:pt idx="4165">EDGG</cx:pt>
          <cx:pt idx="4166">EDGG</cx:pt>
          <cx:pt idx="4167">EDGG</cx:pt>
          <cx:pt idx="4168">EDGG</cx:pt>
          <cx:pt idx="4169">EDGG</cx:pt>
          <cx:pt idx="4170">EDGG</cx:pt>
          <cx:pt idx="4171">EDGG</cx:pt>
          <cx:pt idx="4172">EDGG</cx:pt>
          <cx:pt idx="4173">EDGG</cx:pt>
          <cx:pt idx="4174">EDGG</cx:pt>
          <cx:pt idx="4175">EDGG</cx:pt>
          <cx:pt idx="4176">EDGG</cx:pt>
          <cx:pt idx="4177">EDGG</cx:pt>
          <cx:pt idx="4178">EDGG</cx:pt>
          <cx:pt idx="4179">EDGG</cx:pt>
          <cx:pt idx="4180">EDGG</cx:pt>
          <cx:pt idx="4181">EDGG</cx:pt>
          <cx:pt idx="4182">EDGG</cx:pt>
          <cx:pt idx="4183">EDGG</cx:pt>
          <cx:pt idx="4184">EDGG</cx:pt>
          <cx:pt idx="4185">EDGG</cx:pt>
          <cx:pt idx="4186">EDGG</cx:pt>
          <cx:pt idx="4187">EDGG</cx:pt>
          <cx:pt idx="4188">EDGG</cx:pt>
          <cx:pt idx="4189">EDGG</cx:pt>
          <cx:pt idx="4190">EDGG</cx:pt>
          <cx:pt idx="4191">EDGG</cx:pt>
          <cx:pt idx="4192">EDGG</cx:pt>
          <cx:pt idx="4193">EDGG</cx:pt>
          <cx:pt idx="4194">EDGG</cx:pt>
          <cx:pt idx="4195">EDGG</cx:pt>
          <cx:pt idx="4196">EDGG</cx:pt>
          <cx:pt idx="4197">EDGG</cx:pt>
          <cx:pt idx="4198">EDGG</cx:pt>
          <cx:pt idx="4199">EDGG</cx:pt>
          <cx:pt idx="4200">EDGG</cx:pt>
          <cx:pt idx="4201">EDGG</cx:pt>
          <cx:pt idx="4202">EDGG</cx:pt>
          <cx:pt idx="4203">EDGG</cx:pt>
          <cx:pt idx="4204">EDGG</cx:pt>
          <cx:pt idx="4205">EDGG</cx:pt>
          <cx:pt idx="4206">EDGG</cx:pt>
          <cx:pt idx="4207">EDGG</cx:pt>
          <cx:pt idx="4208">EDGG</cx:pt>
          <cx:pt idx="4209">EDGG</cx:pt>
          <cx:pt idx="4210">EDGG</cx:pt>
          <cx:pt idx="4211">EDGG</cx:pt>
          <cx:pt idx="4212">EDGG</cx:pt>
          <cx:pt idx="4213">EDGG</cx:pt>
          <cx:pt idx="4214">EDGG</cx:pt>
          <cx:pt idx="4215">EDGG</cx:pt>
          <cx:pt idx="4216">EDGG</cx:pt>
          <cx:pt idx="4217">EDGG</cx:pt>
          <cx:pt idx="4218">EDGG</cx:pt>
          <cx:pt idx="4219">EDGG</cx:pt>
          <cx:pt idx="4220">EDGG</cx:pt>
          <cx:pt idx="4221">EDGG</cx:pt>
          <cx:pt idx="4222">EDGG</cx:pt>
          <cx:pt idx="4223">EDGG</cx:pt>
          <cx:pt idx="4224">EDGG</cx:pt>
          <cx:pt idx="4225">EDGG</cx:pt>
          <cx:pt idx="4226">EDGG</cx:pt>
          <cx:pt idx="4227">EDGG</cx:pt>
          <cx:pt idx="4228">EDGG</cx:pt>
          <cx:pt idx="4229">EDGG</cx:pt>
          <cx:pt idx="4230">EDGG</cx:pt>
          <cx:pt idx="4231">EDGG</cx:pt>
          <cx:pt idx="4232">EDGG</cx:pt>
          <cx:pt idx="4233">EDGG</cx:pt>
          <cx:pt idx="4234">EDGG</cx:pt>
          <cx:pt idx="4235">EDGG</cx:pt>
          <cx:pt idx="4236">EDGG</cx:pt>
          <cx:pt idx="4237">EDGG</cx:pt>
          <cx:pt idx="4238">EDGG</cx:pt>
          <cx:pt idx="4239">EDGG</cx:pt>
          <cx:pt idx="4240">EDGG</cx:pt>
          <cx:pt idx="4241">EDGG</cx:pt>
          <cx:pt idx="4242">EDGG</cx:pt>
          <cx:pt idx="4243">EDGG</cx:pt>
          <cx:pt idx="4244">EDGG</cx:pt>
          <cx:pt idx="4245">EDGG</cx:pt>
          <cx:pt idx="4246">EDGG</cx:pt>
          <cx:pt idx="4247">EDGG</cx:pt>
          <cx:pt idx="4248">EDGG</cx:pt>
          <cx:pt idx="4249">EDGG</cx:pt>
          <cx:pt idx="4250">EDGG</cx:pt>
          <cx:pt idx="4251">EDGG</cx:pt>
          <cx:pt idx="4252">EDGG</cx:pt>
          <cx:pt idx="4253">EDGG</cx:pt>
          <cx:pt idx="4254">EDGG</cx:pt>
          <cx:pt idx="4255">EDGG</cx:pt>
          <cx:pt idx="4256">EDGG</cx:pt>
          <cx:pt idx="4257">EDGG</cx:pt>
          <cx:pt idx="4258">EDGG</cx:pt>
          <cx:pt idx="4259">EDGG</cx:pt>
          <cx:pt idx="4260">EDGG</cx:pt>
          <cx:pt idx="4261">EDGG</cx:pt>
          <cx:pt idx="4262">EDGG</cx:pt>
          <cx:pt idx="4263">EDGG</cx:pt>
          <cx:pt idx="4264">EDGG</cx:pt>
          <cx:pt idx="4265">EDGG</cx:pt>
          <cx:pt idx="4266">EDGG</cx:pt>
          <cx:pt idx="4267">EDGG</cx:pt>
          <cx:pt idx="4268">EDGG</cx:pt>
          <cx:pt idx="4269">EDGG</cx:pt>
          <cx:pt idx="4270">EDGG</cx:pt>
          <cx:pt idx="4271">EDGG</cx:pt>
          <cx:pt idx="4272">EDGG</cx:pt>
          <cx:pt idx="4273">EDGG</cx:pt>
          <cx:pt idx="4274">EDGG</cx:pt>
          <cx:pt idx="4275">EDGG</cx:pt>
          <cx:pt idx="4276">EDGG</cx:pt>
          <cx:pt idx="4277">EDGG</cx:pt>
          <cx:pt idx="4278">EDGG</cx:pt>
          <cx:pt idx="4279">EDGG</cx:pt>
          <cx:pt idx="4280">EDGG</cx:pt>
          <cx:pt idx="4281">EDGG</cx:pt>
          <cx:pt idx="4282">EDGG</cx:pt>
          <cx:pt idx="4283">EDGG</cx:pt>
          <cx:pt idx="4284">EDGG</cx:pt>
          <cx:pt idx="4285">EDGG</cx:pt>
          <cx:pt idx="4286">EDGG</cx:pt>
          <cx:pt idx="4287">EDGG</cx:pt>
          <cx:pt idx="4288">EDGG</cx:pt>
          <cx:pt idx="4289">EDGG</cx:pt>
          <cx:pt idx="4290">EDGG</cx:pt>
          <cx:pt idx="4291">EDGG</cx:pt>
          <cx:pt idx="4292">EDGG</cx:pt>
          <cx:pt idx="4293">EDGG</cx:pt>
          <cx:pt idx="4294">EDGG</cx:pt>
          <cx:pt idx="4295">EDGG</cx:pt>
          <cx:pt idx="4296">EDGG</cx:pt>
          <cx:pt idx="4297">EDGG</cx:pt>
          <cx:pt idx="4298">EDGG</cx:pt>
          <cx:pt idx="4299">EDGG</cx:pt>
          <cx:pt idx="4300">EDGG</cx:pt>
          <cx:pt idx="4301">EDGG</cx:pt>
          <cx:pt idx="4302">EDGG</cx:pt>
          <cx:pt idx="4303">EDGG</cx:pt>
          <cx:pt idx="4304">EDGG</cx:pt>
          <cx:pt idx="4305">EDGG</cx:pt>
          <cx:pt idx="4306">EDGG</cx:pt>
          <cx:pt idx="4307">EDGG</cx:pt>
          <cx:pt idx="4308">EDGG</cx:pt>
          <cx:pt idx="4309">EDGG</cx:pt>
          <cx:pt idx="4310">EDGG</cx:pt>
          <cx:pt idx="4311">EDGG</cx:pt>
          <cx:pt idx="4312">EDGG</cx:pt>
          <cx:pt idx="4313">EDGG</cx:pt>
          <cx:pt idx="4314">EDGG</cx:pt>
          <cx:pt idx="4315">EDGG</cx:pt>
          <cx:pt idx="4316">EDGG</cx:pt>
          <cx:pt idx="4317">EDGG</cx:pt>
          <cx:pt idx="4318">EDGG</cx:pt>
          <cx:pt idx="4319">EDGG</cx:pt>
          <cx:pt idx="4320">EDGG</cx:pt>
          <cx:pt idx="4321">EDGG</cx:pt>
          <cx:pt idx="4322">EDGG</cx:pt>
          <cx:pt idx="4323">EDGG</cx:pt>
          <cx:pt idx="4324">EDGG</cx:pt>
          <cx:pt idx="4325">EDGG</cx:pt>
          <cx:pt idx="4326">EDGG</cx:pt>
          <cx:pt idx="4327">EDGG</cx:pt>
          <cx:pt idx="4328">EDGG</cx:pt>
          <cx:pt idx="4329">EDGG</cx:pt>
          <cx:pt idx="4330">EDGG</cx:pt>
          <cx:pt idx="4331">EDGG</cx:pt>
          <cx:pt idx="4332">EDGG</cx:pt>
          <cx:pt idx="4333">EDGG</cx:pt>
          <cx:pt idx="4334">EDGG</cx:pt>
          <cx:pt idx="4335">EDGG</cx:pt>
          <cx:pt idx="4336">EDGG</cx:pt>
          <cx:pt idx="4337">EDGG</cx:pt>
          <cx:pt idx="4338">EDGG</cx:pt>
          <cx:pt idx="4339">EDGG</cx:pt>
          <cx:pt idx="4340">EDGG</cx:pt>
          <cx:pt idx="4341">EDGG</cx:pt>
          <cx:pt idx="4342">EDGG</cx:pt>
          <cx:pt idx="4343">EDGG</cx:pt>
          <cx:pt idx="4344">EDGG</cx:pt>
          <cx:pt idx="4345">EDGG</cx:pt>
          <cx:pt idx="4346">EDGG</cx:pt>
          <cx:pt idx="4347">EDGG</cx:pt>
          <cx:pt idx="4348">EDGG</cx:pt>
          <cx:pt idx="4349">EDGG</cx:pt>
          <cx:pt idx="4350">EDGG</cx:pt>
          <cx:pt idx="4351">EDGG</cx:pt>
          <cx:pt idx="4352">EDGG</cx:pt>
          <cx:pt idx="4353">EDGG</cx:pt>
          <cx:pt idx="4354">EDGG</cx:pt>
          <cx:pt idx="4355">EDGG</cx:pt>
          <cx:pt idx="4356">EDGG</cx:pt>
          <cx:pt idx="4357">EDGG</cx:pt>
          <cx:pt idx="4358">EDGG</cx:pt>
          <cx:pt idx="4359">EDGG</cx:pt>
          <cx:pt idx="4360">EDGG</cx:pt>
          <cx:pt idx="4361">EDGG</cx:pt>
          <cx:pt idx="4362">EDGG</cx:pt>
          <cx:pt idx="4363">EDGG</cx:pt>
          <cx:pt idx="4364">EDGG</cx:pt>
          <cx:pt idx="4365">EDGG</cx:pt>
          <cx:pt idx="4366">EDGG</cx:pt>
          <cx:pt idx="4367">EDGG</cx:pt>
          <cx:pt idx="4368">EDGG</cx:pt>
          <cx:pt idx="4369">EDGG</cx:pt>
          <cx:pt idx="4370">EDGG</cx:pt>
          <cx:pt idx="4371">EDGG</cx:pt>
          <cx:pt idx="4372">EDGG</cx:pt>
          <cx:pt idx="4373">EDGG</cx:pt>
          <cx:pt idx="4374">EDGG</cx:pt>
          <cx:pt idx="4375">EDGG</cx:pt>
          <cx:pt idx="4376">EDGG</cx:pt>
          <cx:pt idx="4377">EDGG</cx:pt>
          <cx:pt idx="4378">EDGG</cx:pt>
          <cx:pt idx="4379">EDGG</cx:pt>
          <cx:pt idx="4380">EDGG</cx:pt>
          <cx:pt idx="4381">EDGG</cx:pt>
          <cx:pt idx="4382">EDGG</cx:pt>
          <cx:pt idx="4383">EDGG</cx:pt>
          <cx:pt idx="4384">EDGG</cx:pt>
          <cx:pt idx="4385">EDGG</cx:pt>
          <cx:pt idx="4386">EDGG</cx:pt>
          <cx:pt idx="4387">EDGG</cx:pt>
          <cx:pt idx="4388">EDGG</cx:pt>
          <cx:pt idx="4389">EDGG</cx:pt>
          <cx:pt idx="4390">EDGG</cx:pt>
          <cx:pt idx="4391">EDGG</cx:pt>
          <cx:pt idx="4392">EDGG</cx:pt>
          <cx:pt idx="4393">EDGG</cx:pt>
          <cx:pt idx="4394">EDGG</cx:pt>
          <cx:pt idx="4395">EDGG</cx:pt>
          <cx:pt idx="4396">EDGG</cx:pt>
          <cx:pt idx="4397">EDGG</cx:pt>
          <cx:pt idx="4398">EDGG</cx:pt>
          <cx:pt idx="4399">EDGG</cx:pt>
          <cx:pt idx="4400">EDGG</cx:pt>
          <cx:pt idx="4401">EDGG</cx:pt>
          <cx:pt idx="4402">EDGG</cx:pt>
          <cx:pt idx="4403">EDGG</cx:pt>
          <cx:pt idx="4404">EDGG</cx:pt>
          <cx:pt idx="4405">EDGG</cx:pt>
          <cx:pt idx="4406">EDGG</cx:pt>
          <cx:pt idx="4407">EDGG</cx:pt>
          <cx:pt idx="4408">EDGG</cx:pt>
          <cx:pt idx="4409">EDGG</cx:pt>
          <cx:pt idx="4410">EDGG</cx:pt>
          <cx:pt idx="4411">EDGG</cx:pt>
          <cx:pt idx="4412">EDGG</cx:pt>
          <cx:pt idx="4413">EDGG</cx:pt>
          <cx:pt idx="4414">EDGG</cx:pt>
          <cx:pt idx="4415">EDGG</cx:pt>
          <cx:pt idx="4416">EDGG</cx:pt>
          <cx:pt idx="4417">EDGG</cx:pt>
          <cx:pt idx="4418">EDGG</cx:pt>
          <cx:pt idx="4419">EDGG</cx:pt>
          <cx:pt idx="4420">EDGG</cx:pt>
          <cx:pt idx="4421">EDGG</cx:pt>
          <cx:pt idx="4422">EDGG</cx:pt>
          <cx:pt idx="4423">EDGG</cx:pt>
          <cx:pt idx="4424">EDGG</cx:pt>
          <cx:pt idx="4425">EDGG</cx:pt>
          <cx:pt idx="4426">EDGG</cx:pt>
          <cx:pt idx="4427">EDGG</cx:pt>
          <cx:pt idx="4428">EDGG</cx:pt>
          <cx:pt idx="4429">EDGG</cx:pt>
          <cx:pt idx="4430">EDGG</cx:pt>
          <cx:pt idx="4431">EDGG</cx:pt>
          <cx:pt idx="4432">EDGG</cx:pt>
          <cx:pt idx="4433">EDGG</cx:pt>
          <cx:pt idx="4434">EDGG</cx:pt>
          <cx:pt idx="4435">EDGG</cx:pt>
          <cx:pt idx="4436">EDGG</cx:pt>
          <cx:pt idx="4437">EDGG</cx:pt>
          <cx:pt idx="4438">EDGG</cx:pt>
          <cx:pt idx="4439">EDGG</cx:pt>
          <cx:pt idx="4440">EDGG</cx:pt>
          <cx:pt idx="4441">EDGG</cx:pt>
          <cx:pt idx="4442">EDGG</cx:pt>
          <cx:pt idx="4443">EDGG</cx:pt>
          <cx:pt idx="4444">EDGG</cx:pt>
          <cx:pt idx="4445">EDGG</cx:pt>
          <cx:pt idx="4446">EDGG</cx:pt>
          <cx:pt idx="4447">EDGG</cx:pt>
          <cx:pt idx="4448">EDGG</cx:pt>
          <cx:pt idx="4449">EDGG</cx:pt>
          <cx:pt idx="4450">EDGG</cx:pt>
          <cx:pt idx="4451">EDGG</cx:pt>
          <cx:pt idx="4452">EDGG</cx:pt>
          <cx:pt idx="4453">EDGG</cx:pt>
          <cx:pt idx="4454">EDGG</cx:pt>
          <cx:pt idx="4455">EDGG</cx:pt>
          <cx:pt idx="4456">EDGG</cx:pt>
          <cx:pt idx="4457">EDGG</cx:pt>
          <cx:pt idx="4458">EDGG</cx:pt>
          <cx:pt idx="4459">EDGG</cx:pt>
          <cx:pt idx="4460">EDGG</cx:pt>
          <cx:pt idx="4461">EDGG</cx:pt>
          <cx:pt idx="4462">EDGG</cx:pt>
          <cx:pt idx="4463">EDGG</cx:pt>
          <cx:pt idx="4464">EDGG</cx:pt>
          <cx:pt idx="4465">EDGG</cx:pt>
          <cx:pt idx="4466">EDGG</cx:pt>
          <cx:pt idx="4467">EDGG</cx:pt>
          <cx:pt idx="4468">EDGG</cx:pt>
          <cx:pt idx="4469">EDGG</cx:pt>
          <cx:pt idx="4470">EDGG</cx:pt>
          <cx:pt idx="4471">EDGG</cx:pt>
          <cx:pt idx="4472">EDGG</cx:pt>
          <cx:pt idx="4473">EDGG</cx:pt>
          <cx:pt idx="4474">EDGG</cx:pt>
          <cx:pt idx="4475">EDGG</cx:pt>
          <cx:pt idx="4476">EDGG</cx:pt>
          <cx:pt idx="4477">EDGG</cx:pt>
          <cx:pt idx="4478">EDGG</cx:pt>
          <cx:pt idx="4479">EDGG</cx:pt>
          <cx:pt idx="4480">EDGG</cx:pt>
          <cx:pt idx="4481">EDGG</cx:pt>
          <cx:pt idx="4482">EDGG</cx:pt>
          <cx:pt idx="4483">EDGG</cx:pt>
          <cx:pt idx="4484">EDGG</cx:pt>
          <cx:pt idx="4485">EDGG</cx:pt>
          <cx:pt idx="4486">EDGG</cx:pt>
          <cx:pt idx="4487">EDGG</cx:pt>
          <cx:pt idx="4488">EDGG</cx:pt>
          <cx:pt idx="4489">EDGG</cx:pt>
          <cx:pt idx="4490">EDGG</cx:pt>
          <cx:pt idx="4491">EDGG</cx:pt>
          <cx:pt idx="4492">EDGG</cx:pt>
          <cx:pt idx="4493">EDGG</cx:pt>
          <cx:pt idx="4494">EDGG</cx:pt>
          <cx:pt idx="4495">EDGG</cx:pt>
          <cx:pt idx="4496">EDGG</cx:pt>
          <cx:pt idx="4497">EDGG</cx:pt>
          <cx:pt idx="4498">EDGG</cx:pt>
          <cx:pt idx="4499">EDGG</cx:pt>
          <cx:pt idx="4500">EDGG</cx:pt>
          <cx:pt idx="4501">EDGG</cx:pt>
          <cx:pt idx="4502">EDGG</cx:pt>
          <cx:pt idx="4503">EDGG</cx:pt>
          <cx:pt idx="4504">EDGG</cx:pt>
          <cx:pt idx="4505">EDGG</cx:pt>
          <cx:pt idx="4506">EDGG</cx:pt>
          <cx:pt idx="4507">EDGG</cx:pt>
          <cx:pt idx="4508">EDGG</cx:pt>
          <cx:pt idx="4509">EDGG</cx:pt>
          <cx:pt idx="4510">EDGG</cx:pt>
          <cx:pt idx="4511">EDGG</cx:pt>
          <cx:pt idx="4512">EDGG</cx:pt>
          <cx:pt idx="4513">EDGG</cx:pt>
          <cx:pt idx="4514">EDGG</cx:pt>
          <cx:pt idx="4515">EDGG</cx:pt>
          <cx:pt idx="4516">EDGG</cx:pt>
          <cx:pt idx="4517">EDGG</cx:pt>
          <cx:pt idx="4518">EDGG</cx:pt>
          <cx:pt idx="4519">EDGG</cx:pt>
          <cx:pt idx="4520">EDGG</cx:pt>
          <cx:pt idx="4521">EDGG</cx:pt>
          <cx:pt idx="4522">EDGG</cx:pt>
          <cx:pt idx="4523">EDGG</cx:pt>
          <cx:pt idx="4524">EDGG</cx:pt>
          <cx:pt idx="4525">EDGG</cx:pt>
          <cx:pt idx="4526">EDGG</cx:pt>
          <cx:pt idx="4527">EDGG</cx:pt>
          <cx:pt idx="4528">EDGG</cx:pt>
          <cx:pt idx="4529">EDGG</cx:pt>
          <cx:pt idx="4530">EDGG</cx:pt>
          <cx:pt idx="4531">EDGG</cx:pt>
          <cx:pt idx="4532">EDGG</cx:pt>
          <cx:pt idx="4533">EDGG</cx:pt>
          <cx:pt idx="4534">EDGG</cx:pt>
          <cx:pt idx="4535">EDGG</cx:pt>
          <cx:pt idx="4536">EDGG</cx:pt>
          <cx:pt idx="4537">EDGG</cx:pt>
          <cx:pt idx="4538">EDGG</cx:pt>
          <cx:pt idx="4539">EDGG</cx:pt>
          <cx:pt idx="4540">EDGG</cx:pt>
          <cx:pt idx="4541">EDGG</cx:pt>
          <cx:pt idx="4542">EDGG</cx:pt>
          <cx:pt idx="4543">EDGG</cx:pt>
          <cx:pt idx="4544">EDGG</cx:pt>
          <cx:pt idx="4545">EDGG</cx:pt>
          <cx:pt idx="4546">EDGG</cx:pt>
          <cx:pt idx="4547">EDGG</cx:pt>
          <cx:pt idx="4548">EDGG</cx:pt>
          <cx:pt idx="4549">EDGG</cx:pt>
          <cx:pt idx="4550">EDGG</cx:pt>
          <cx:pt idx="4551">EDGG</cx:pt>
          <cx:pt idx="4552">EDGG</cx:pt>
          <cx:pt idx="4553">EDGG</cx:pt>
          <cx:pt idx="4554">EDGG</cx:pt>
          <cx:pt idx="4555">EDGG</cx:pt>
          <cx:pt idx="4556">EDGG</cx:pt>
          <cx:pt idx="4557">EDGG</cx:pt>
          <cx:pt idx="4558">EDGG</cx:pt>
          <cx:pt idx="4559">EDGG</cx:pt>
          <cx:pt idx="4560">EDGG</cx:pt>
          <cx:pt idx="4561">EDGG</cx:pt>
          <cx:pt idx="4562">EDGG</cx:pt>
          <cx:pt idx="4563">EDGG</cx:pt>
          <cx:pt idx="4564">EDGG</cx:pt>
          <cx:pt idx="4565">EDGG</cx:pt>
          <cx:pt idx="4566">EDGG</cx:pt>
          <cx:pt idx="4567">EDGG</cx:pt>
          <cx:pt idx="4568">EDGG</cx:pt>
          <cx:pt idx="4569">EDGG</cx:pt>
          <cx:pt idx="4570">EDGG</cx:pt>
          <cx:pt idx="4571">EDGG</cx:pt>
          <cx:pt idx="4572">EDGG</cx:pt>
          <cx:pt idx="4573">EDGG</cx:pt>
          <cx:pt idx="4574">EDGG</cx:pt>
          <cx:pt idx="4575">EDGG</cx:pt>
          <cx:pt idx="4576">EDGG</cx:pt>
          <cx:pt idx="4577">EDGG</cx:pt>
          <cx:pt idx="4578">EDGG</cx:pt>
          <cx:pt idx="4579">EDGG</cx:pt>
          <cx:pt idx="4580">EDGG</cx:pt>
          <cx:pt idx="4581">EDGG</cx:pt>
          <cx:pt idx="4582">EDGG</cx:pt>
          <cx:pt idx="4583">EDGG</cx:pt>
          <cx:pt idx="4584">EDGG</cx:pt>
          <cx:pt idx="4585">EDGG</cx:pt>
          <cx:pt idx="4586">EDGG</cx:pt>
          <cx:pt idx="4587">EDGG</cx:pt>
          <cx:pt idx="4588">EDGG</cx:pt>
          <cx:pt idx="4589">EDGG</cx:pt>
          <cx:pt idx="4590">EDGG</cx:pt>
          <cx:pt idx="4591">EDGG</cx:pt>
          <cx:pt idx="4592">EDGG</cx:pt>
          <cx:pt idx="4593">EDGG</cx:pt>
          <cx:pt idx="4594">EDGG</cx:pt>
          <cx:pt idx="4595">EDGG</cx:pt>
          <cx:pt idx="4596">EDGG</cx:pt>
          <cx:pt idx="4597">EDGG</cx:pt>
          <cx:pt idx="4598">EDGG</cx:pt>
          <cx:pt idx="4599">EDGG</cx:pt>
          <cx:pt idx="4600">EDGG</cx:pt>
          <cx:pt idx="4601">EDGG</cx:pt>
          <cx:pt idx="4602">EDGG</cx:pt>
          <cx:pt idx="4603">EDGG</cx:pt>
          <cx:pt idx="4604">EDGG</cx:pt>
          <cx:pt idx="4605">EDGG</cx:pt>
          <cx:pt idx="4606">EDGG</cx:pt>
          <cx:pt idx="4607">EDGG</cx:pt>
          <cx:pt idx="4608">EDGG</cx:pt>
          <cx:pt idx="4609">EDGG</cx:pt>
          <cx:pt idx="4610">EDGG</cx:pt>
          <cx:pt idx="4611">EDGG</cx:pt>
          <cx:pt idx="4612">EDGG</cx:pt>
          <cx:pt idx="4613">EDGG</cx:pt>
          <cx:pt idx="4614">EDGG</cx:pt>
          <cx:pt idx="4615">EDGG</cx:pt>
          <cx:pt idx="4616">EDGG</cx:pt>
          <cx:pt idx="4617">EDGG</cx:pt>
          <cx:pt idx="4618">EDGG</cx:pt>
          <cx:pt idx="4619">EDGG</cx:pt>
          <cx:pt idx="4620">EDGG</cx:pt>
          <cx:pt idx="4621">EDGG</cx:pt>
          <cx:pt idx="4622">EDGG</cx:pt>
          <cx:pt idx="4623">EDGG</cx:pt>
          <cx:pt idx="4624">EDGG</cx:pt>
          <cx:pt idx="4625">EDGG</cx:pt>
          <cx:pt idx="4626">EDGG</cx:pt>
          <cx:pt idx="4627">EDGG</cx:pt>
          <cx:pt idx="4628">EDGG</cx:pt>
          <cx:pt idx="4629">EDGG</cx:pt>
          <cx:pt idx="4630">EDGG</cx:pt>
          <cx:pt idx="4631">EDGG</cx:pt>
          <cx:pt idx="4632">EDGG</cx:pt>
          <cx:pt idx="4633">EDGG</cx:pt>
          <cx:pt idx="4634">EDGG</cx:pt>
          <cx:pt idx="4635">EDGG</cx:pt>
          <cx:pt idx="4636">EDGG</cx:pt>
          <cx:pt idx="4637">EDGG</cx:pt>
          <cx:pt idx="4638">EDGG</cx:pt>
          <cx:pt idx="4639">EDGG</cx:pt>
          <cx:pt idx="4640">EDGG</cx:pt>
          <cx:pt idx="4641">EDGG</cx:pt>
          <cx:pt idx="4642">EDGG</cx:pt>
          <cx:pt idx="4643">EDGG</cx:pt>
          <cx:pt idx="4644">EDGG</cx:pt>
          <cx:pt idx="4645">EDGG</cx:pt>
          <cx:pt idx="4646">EDGG</cx:pt>
          <cx:pt idx="4647">EDGG</cx:pt>
          <cx:pt idx="4648">EDGG</cx:pt>
          <cx:pt idx="4649">EDGG</cx:pt>
          <cx:pt idx="4650">EDGG</cx:pt>
          <cx:pt idx="4651">EDGG</cx:pt>
          <cx:pt idx="4652">EDGG</cx:pt>
          <cx:pt idx="4653">EDGG</cx:pt>
          <cx:pt idx="4654">EDGG</cx:pt>
          <cx:pt idx="4655">EDGG</cx:pt>
          <cx:pt idx="4656">EDGG</cx:pt>
          <cx:pt idx="4657">EDGG</cx:pt>
          <cx:pt idx="4658">EDGG</cx:pt>
          <cx:pt idx="4659">EDGG</cx:pt>
          <cx:pt idx="4660">EDGG</cx:pt>
          <cx:pt idx="4661">EDGG</cx:pt>
          <cx:pt idx="4662">EDGG</cx:pt>
          <cx:pt idx="4663">EDGG</cx:pt>
          <cx:pt idx="4664">EDGG</cx:pt>
          <cx:pt idx="4665">EDGG</cx:pt>
          <cx:pt idx="4666">EDGG</cx:pt>
          <cx:pt idx="4667">EDGG</cx:pt>
          <cx:pt idx="4668">EDGG</cx:pt>
          <cx:pt idx="4669">EDGG</cx:pt>
          <cx:pt idx="4670">EDGG</cx:pt>
          <cx:pt idx="4671">EDGG</cx:pt>
          <cx:pt idx="4672">EDGG</cx:pt>
          <cx:pt idx="4673">EDGG</cx:pt>
          <cx:pt idx="4674">EDGG</cx:pt>
          <cx:pt idx="4675">EDGG</cx:pt>
          <cx:pt idx="4676">EDGG</cx:pt>
          <cx:pt idx="4677">EDGG</cx:pt>
          <cx:pt idx="4678">EDGG</cx:pt>
          <cx:pt idx="4679">EDGG</cx:pt>
          <cx:pt idx="4680">EDGG</cx:pt>
          <cx:pt idx="4681">EDGG</cx:pt>
          <cx:pt idx="4682">EDGG</cx:pt>
          <cx:pt idx="4683">EDGG</cx:pt>
          <cx:pt idx="4684">EDGG</cx:pt>
          <cx:pt idx="4685">EDGG</cx:pt>
          <cx:pt idx="4686">EDGG</cx:pt>
          <cx:pt idx="4687">EDGG</cx:pt>
          <cx:pt idx="4688">EDGG</cx:pt>
          <cx:pt idx="4689">EDGG</cx:pt>
          <cx:pt idx="4690">EDGG</cx:pt>
          <cx:pt idx="4691">EDGG</cx:pt>
          <cx:pt idx="4692">EDGG</cx:pt>
          <cx:pt idx="4693">EDGG</cx:pt>
          <cx:pt idx="4694">EDGG</cx:pt>
          <cx:pt idx="4695">EDGG</cx:pt>
          <cx:pt idx="4696">EDGG</cx:pt>
          <cx:pt idx="4697">EDGG</cx:pt>
          <cx:pt idx="4698">EDGG</cx:pt>
          <cx:pt idx="4699">EDGG</cx:pt>
          <cx:pt idx="4700">EDGG</cx:pt>
          <cx:pt idx="4701">EDGG</cx:pt>
          <cx:pt idx="4702">EDGG</cx:pt>
          <cx:pt idx="4703">EDGG</cx:pt>
          <cx:pt idx="4704">EDGG</cx:pt>
          <cx:pt idx="4705">EDGG</cx:pt>
          <cx:pt idx="4706">EDGG</cx:pt>
          <cx:pt idx="4707">EDGG</cx:pt>
          <cx:pt idx="4708">EDGG</cx:pt>
          <cx:pt idx="4709">EDGG</cx:pt>
          <cx:pt idx="4710">EDGG</cx:pt>
          <cx:pt idx="4711">EDGG</cx:pt>
          <cx:pt idx="4712">EDGG</cx:pt>
          <cx:pt idx="4713">EDGG</cx:pt>
          <cx:pt idx="4714">EDGG</cx:pt>
          <cx:pt idx="4715">EDGG</cx:pt>
          <cx:pt idx="4716">EDGG</cx:pt>
          <cx:pt idx="4717">EDGG</cx:pt>
          <cx:pt idx="4718">EDGG</cx:pt>
          <cx:pt idx="4719">EDGG</cx:pt>
          <cx:pt idx="4720">EDGG</cx:pt>
          <cx:pt idx="4721">EDGG</cx:pt>
          <cx:pt idx="4722">EDGG</cx:pt>
          <cx:pt idx="4723">EDGG</cx:pt>
          <cx:pt idx="4724">EDGG</cx:pt>
          <cx:pt idx="4725">EDGG</cx:pt>
          <cx:pt idx="4726">EDGG</cx:pt>
          <cx:pt idx="4727">EDGG</cx:pt>
          <cx:pt idx="4728">EDGG</cx:pt>
          <cx:pt idx="4729">EDGG</cx:pt>
          <cx:pt idx="4730">EDGG</cx:pt>
          <cx:pt idx="4731">EDGG</cx:pt>
          <cx:pt idx="4732">EDGG</cx:pt>
          <cx:pt idx="4733">EDGG</cx:pt>
          <cx:pt idx="4734">EDGG</cx:pt>
          <cx:pt idx="4735">EDGG</cx:pt>
          <cx:pt idx="4736">EDGG</cx:pt>
          <cx:pt idx="4737">EDGG</cx:pt>
          <cx:pt idx="4738">EDGG</cx:pt>
          <cx:pt idx="4739">EDGG</cx:pt>
          <cx:pt idx="4740">EDGG</cx:pt>
          <cx:pt idx="4741">EDGG</cx:pt>
          <cx:pt idx="4742">EDGG</cx:pt>
          <cx:pt idx="4743">EDGG</cx:pt>
          <cx:pt idx="4744">EDGG</cx:pt>
          <cx:pt idx="4745">EDGG</cx:pt>
          <cx:pt idx="4746">EDGG</cx:pt>
          <cx:pt idx="4747">EDGG</cx:pt>
          <cx:pt idx="4748">EDGG</cx:pt>
          <cx:pt idx="4749">EDGG</cx:pt>
          <cx:pt idx="4750">EDGG</cx:pt>
          <cx:pt idx="4751">EDGG</cx:pt>
          <cx:pt idx="4752">EDGG</cx:pt>
          <cx:pt idx="4753">EDGG</cx:pt>
          <cx:pt idx="4754">EDGG</cx:pt>
          <cx:pt idx="4755">EDGG</cx:pt>
          <cx:pt idx="4756">EDGG</cx:pt>
          <cx:pt idx="4757">EDGG</cx:pt>
          <cx:pt idx="4758">EDGG</cx:pt>
          <cx:pt idx="4759">EDGG</cx:pt>
          <cx:pt idx="4760">EDGG</cx:pt>
          <cx:pt idx="4761">EDGG</cx:pt>
          <cx:pt idx="4762">EDGG</cx:pt>
          <cx:pt idx="4763">EDGG</cx:pt>
          <cx:pt idx="4764">EDGG</cx:pt>
          <cx:pt idx="4765">EDGG</cx:pt>
          <cx:pt idx="4766">EDGG</cx:pt>
          <cx:pt idx="4767">EDGG</cx:pt>
          <cx:pt idx="4768">EDGG</cx:pt>
          <cx:pt idx="4769">EDGG</cx:pt>
          <cx:pt idx="4770">EDGG</cx:pt>
          <cx:pt idx="4771">EDGG</cx:pt>
          <cx:pt idx="4772">EDGG</cx:pt>
          <cx:pt idx="4773">EDGG</cx:pt>
          <cx:pt idx="4774">EDGG</cx:pt>
          <cx:pt idx="4775">EDGG</cx:pt>
          <cx:pt idx="4776">EDGG</cx:pt>
          <cx:pt idx="4777">EDGG</cx:pt>
          <cx:pt idx="4778">EDGG</cx:pt>
          <cx:pt idx="4779">EDGG</cx:pt>
          <cx:pt idx="4780">EDGG</cx:pt>
          <cx:pt idx="4781">EDGG</cx:pt>
          <cx:pt idx="4782">EDGG</cx:pt>
          <cx:pt idx="4783">EDGG</cx:pt>
          <cx:pt idx="4784">EDGG</cx:pt>
          <cx:pt idx="4785">EDGG</cx:pt>
          <cx:pt idx="4786">EDGG</cx:pt>
          <cx:pt idx="4787">EDGG</cx:pt>
          <cx:pt idx="4788">EDGG</cx:pt>
          <cx:pt idx="4789">EDGG</cx:pt>
          <cx:pt idx="4790">EDGG</cx:pt>
          <cx:pt idx="4791">EDGG</cx:pt>
          <cx:pt idx="4792">EDGG</cx:pt>
          <cx:pt idx="4793">EDGG</cx:pt>
          <cx:pt idx="4794">EDGG</cx:pt>
          <cx:pt idx="4795">EDGG</cx:pt>
          <cx:pt idx="4796">EDGG</cx:pt>
          <cx:pt idx="4797">EDGG</cx:pt>
          <cx:pt idx="4798">EDGG</cx:pt>
          <cx:pt idx="4799">EDGG</cx:pt>
          <cx:pt idx="4800">EDGG</cx:pt>
          <cx:pt idx="4801">EDGG</cx:pt>
          <cx:pt idx="4802">EDGG</cx:pt>
          <cx:pt idx="4803">EDGG</cx:pt>
          <cx:pt idx="4804">EDGG</cx:pt>
          <cx:pt idx="4805">EDGG</cx:pt>
          <cx:pt idx="4806">EDGG</cx:pt>
          <cx:pt idx="4807">EDGG</cx:pt>
          <cx:pt idx="4808">EDGG</cx:pt>
          <cx:pt idx="4809">EDGG</cx:pt>
          <cx:pt idx="4810">EDGG</cx:pt>
          <cx:pt idx="4811">EDGG</cx:pt>
          <cx:pt idx="4812">EDGG</cx:pt>
          <cx:pt idx="4813">EDGG</cx:pt>
          <cx:pt idx="4814">EDGG</cx:pt>
          <cx:pt idx="4815">EDGG</cx:pt>
          <cx:pt idx="4816">EDGG</cx:pt>
          <cx:pt idx="4817">EDGG</cx:pt>
          <cx:pt idx="4818">EDGG</cx:pt>
          <cx:pt idx="4819">EDGG</cx:pt>
          <cx:pt idx="4820">EDGG</cx:pt>
          <cx:pt idx="4821">EDGG</cx:pt>
          <cx:pt idx="4822">EDGG</cx:pt>
          <cx:pt idx="4823">EDGG</cx:pt>
          <cx:pt idx="4824">EDGG</cx:pt>
          <cx:pt idx="4825">EDGG</cx:pt>
          <cx:pt idx="4826">EDGG</cx:pt>
          <cx:pt idx="4827">EDGG</cx:pt>
          <cx:pt idx="4828">EDGG</cx:pt>
          <cx:pt idx="4829">EDGG</cx:pt>
          <cx:pt idx="4830">EDGG</cx:pt>
          <cx:pt idx="4831">EDGG</cx:pt>
          <cx:pt idx="4832">EDGG</cx:pt>
          <cx:pt idx="4833">EDGG</cx:pt>
          <cx:pt idx="4834">EDGG</cx:pt>
          <cx:pt idx="4835">EDGG</cx:pt>
          <cx:pt idx="4836">EDGG</cx:pt>
          <cx:pt idx="4837">EDGG</cx:pt>
          <cx:pt idx="4838">EDGG</cx:pt>
          <cx:pt idx="4839">EDGG</cx:pt>
          <cx:pt idx="4840">EDGG</cx:pt>
          <cx:pt idx="4841">EDGG</cx:pt>
          <cx:pt idx="4842">EDGG</cx:pt>
          <cx:pt idx="4843">EDGG</cx:pt>
          <cx:pt idx="4844">EDGG</cx:pt>
          <cx:pt idx="4845">EDGG</cx:pt>
          <cx:pt idx="4846">EDGG</cx:pt>
          <cx:pt idx="4847">EDGG</cx:pt>
          <cx:pt idx="4848">EDGG</cx:pt>
          <cx:pt idx="4849">EDGG</cx:pt>
          <cx:pt idx="4850">EDGG</cx:pt>
          <cx:pt idx="4851">EDGG</cx:pt>
          <cx:pt idx="4852">EDGG</cx:pt>
          <cx:pt idx="4853">EDGG</cx:pt>
          <cx:pt idx="4854">EDGG</cx:pt>
          <cx:pt idx="4855">EDGG</cx:pt>
          <cx:pt idx="4856">EDGG</cx:pt>
          <cx:pt idx="4857">EDGG</cx:pt>
          <cx:pt idx="4858">EDGG</cx:pt>
          <cx:pt idx="4859">EDGG</cx:pt>
          <cx:pt idx="4860">EDGG</cx:pt>
          <cx:pt idx="4861">EDGG</cx:pt>
          <cx:pt idx="4862">EDGG</cx:pt>
          <cx:pt idx="4863">EDGG</cx:pt>
          <cx:pt idx="4864">EDGG</cx:pt>
          <cx:pt idx="4865">EDGG</cx:pt>
          <cx:pt idx="4866">EDGG</cx:pt>
          <cx:pt idx="4867">EDGG</cx:pt>
          <cx:pt idx="4868">EDGG</cx:pt>
          <cx:pt idx="4869">EDGG</cx:pt>
          <cx:pt idx="4870">EDGG</cx:pt>
          <cx:pt idx="4871">EDGG</cx:pt>
          <cx:pt idx="4872">EDGG</cx:pt>
          <cx:pt idx="4873">EDGG</cx:pt>
          <cx:pt idx="4874">EDGG</cx:pt>
          <cx:pt idx="4875">EDGG</cx:pt>
          <cx:pt idx="4876">EDGG</cx:pt>
          <cx:pt idx="4877">EDGG</cx:pt>
          <cx:pt idx="4878">EDGG</cx:pt>
          <cx:pt idx="4879">EDGG</cx:pt>
          <cx:pt idx="4880">EDGG</cx:pt>
          <cx:pt idx="4881">EDGG</cx:pt>
          <cx:pt idx="4882">EDGG</cx:pt>
          <cx:pt idx="4883">EDGG</cx:pt>
          <cx:pt idx="4884">EDGG</cx:pt>
          <cx:pt idx="4885">EDGG</cx:pt>
          <cx:pt idx="4886">EDGG</cx:pt>
          <cx:pt idx="4887">EDGG</cx:pt>
          <cx:pt idx="4888">EDGG</cx:pt>
          <cx:pt idx="4889">EDGG</cx:pt>
          <cx:pt idx="4890">EDGG</cx:pt>
          <cx:pt idx="4891">EDGG</cx:pt>
          <cx:pt idx="4892">EDGG</cx:pt>
          <cx:pt idx="4893">EDGG</cx:pt>
          <cx:pt idx="4894">EDGG</cx:pt>
          <cx:pt idx="4895">EDGG</cx:pt>
          <cx:pt idx="4896">EDGG</cx:pt>
          <cx:pt idx="4897">EDGG</cx:pt>
          <cx:pt idx="4898">EDGG</cx:pt>
          <cx:pt idx="4899">EDGG</cx:pt>
          <cx:pt idx="4900">EDGG</cx:pt>
          <cx:pt idx="4901">EDGG</cx:pt>
          <cx:pt idx="4902">EDGG</cx:pt>
          <cx:pt idx="4903">EDGG</cx:pt>
          <cx:pt idx="4904">EDGG</cx:pt>
          <cx:pt idx="4905">EDGG</cx:pt>
          <cx:pt idx="4906">EDGG</cx:pt>
          <cx:pt idx="4907">EDGG</cx:pt>
          <cx:pt idx="4908">EDGG</cx:pt>
          <cx:pt idx="4909">EDGG</cx:pt>
          <cx:pt idx="4910">EDGG</cx:pt>
          <cx:pt idx="4911">EDGG</cx:pt>
          <cx:pt idx="4912">EDGG</cx:pt>
          <cx:pt idx="4913">EDGG</cx:pt>
          <cx:pt idx="4914">EDGG</cx:pt>
          <cx:pt idx="4915">EDGG</cx:pt>
          <cx:pt idx="4916">EDGG</cx:pt>
          <cx:pt idx="4917">EDGG</cx:pt>
          <cx:pt idx="4918">EDGG</cx:pt>
          <cx:pt idx="4919">EDGG</cx:pt>
          <cx:pt idx="4920">EDGG</cx:pt>
          <cx:pt idx="4921">EDGG</cx:pt>
          <cx:pt idx="4922">EDGG</cx:pt>
          <cx:pt idx="4923">EDGG</cx:pt>
          <cx:pt idx="4924">EDGG</cx:pt>
          <cx:pt idx="4925">EDGG</cx:pt>
          <cx:pt idx="4926">EDGG</cx:pt>
          <cx:pt idx="4927">EDGG</cx:pt>
          <cx:pt idx="4928">EDGG</cx:pt>
          <cx:pt idx="4929">EDGG</cx:pt>
          <cx:pt idx="4930">EDGG</cx:pt>
          <cx:pt idx="4931">EDGG</cx:pt>
          <cx:pt idx="4932">EDGG</cx:pt>
          <cx:pt idx="4933">EDGG</cx:pt>
          <cx:pt idx="4934">EDGG</cx:pt>
          <cx:pt idx="4935">EDGG</cx:pt>
          <cx:pt idx="4936">EDGG</cx:pt>
          <cx:pt idx="4937">EDGG</cx:pt>
          <cx:pt idx="4938">EDGG</cx:pt>
          <cx:pt idx="4939">EDGG</cx:pt>
          <cx:pt idx="4940">EDGG</cx:pt>
          <cx:pt idx="4941">EDGG</cx:pt>
          <cx:pt idx="4942">EDGG</cx:pt>
          <cx:pt idx="4943">EDGG</cx:pt>
          <cx:pt idx="4944">EDGG</cx:pt>
          <cx:pt idx="4945">EDGG</cx:pt>
          <cx:pt idx="4946">EDGG</cx:pt>
          <cx:pt idx="4947">EDGG</cx:pt>
          <cx:pt idx="4948">EDGG</cx:pt>
          <cx:pt idx="4949">EDGG</cx:pt>
          <cx:pt idx="4950">EDGG</cx:pt>
          <cx:pt idx="4951">EDGG</cx:pt>
          <cx:pt idx="4952">EDGG</cx:pt>
          <cx:pt idx="4953">EDGG</cx:pt>
          <cx:pt idx="4954">EDGG</cx:pt>
          <cx:pt idx="4955">EDGG</cx:pt>
          <cx:pt idx="4956">EDGG</cx:pt>
          <cx:pt idx="4957">EDGG</cx:pt>
          <cx:pt idx="4958">EDGG</cx:pt>
          <cx:pt idx="4959">EDGG</cx:pt>
          <cx:pt idx="4960">EDGG</cx:pt>
          <cx:pt idx="4961">EDGG</cx:pt>
          <cx:pt idx="4962">EDGG</cx:pt>
          <cx:pt idx="4963">EDGG</cx:pt>
          <cx:pt idx="4964">EDGG</cx:pt>
          <cx:pt idx="4965">EDGG</cx:pt>
          <cx:pt idx="4966">EDGG</cx:pt>
          <cx:pt idx="4967">EDGG</cx:pt>
          <cx:pt idx="4968">EDGG</cx:pt>
          <cx:pt idx="4969">EDGG</cx:pt>
          <cx:pt idx="4970">EDGG</cx:pt>
          <cx:pt idx="4971">EDGG</cx:pt>
          <cx:pt idx="4972">EDGG</cx:pt>
          <cx:pt idx="4973">EDGG</cx:pt>
          <cx:pt idx="4974">EDGG</cx:pt>
          <cx:pt idx="4975">EDGG</cx:pt>
          <cx:pt idx="4976">EDGG</cx:pt>
          <cx:pt idx="4977">EDGG</cx:pt>
          <cx:pt idx="4978">EDGG</cx:pt>
          <cx:pt idx="4979">EDGG</cx:pt>
          <cx:pt idx="4980">EDGG</cx:pt>
          <cx:pt idx="4981">EDGG</cx:pt>
          <cx:pt idx="4982">EDGG</cx:pt>
          <cx:pt idx="4983">EDGG</cx:pt>
          <cx:pt idx="4984">EDGG</cx:pt>
          <cx:pt idx="4985">EDGG</cx:pt>
          <cx:pt idx="4986">EDGG</cx:pt>
          <cx:pt idx="4987">EDGG</cx:pt>
          <cx:pt idx="4988">EDGG</cx:pt>
          <cx:pt idx="4989">EDGG</cx:pt>
          <cx:pt idx="4990">EDGG</cx:pt>
          <cx:pt idx="4991">EDGG</cx:pt>
          <cx:pt idx="4992">EDGG</cx:pt>
          <cx:pt idx="4993">EDGG</cx:pt>
          <cx:pt idx="4994">EDGG</cx:pt>
          <cx:pt idx="4995">EDGG</cx:pt>
          <cx:pt idx="4996">EDGG</cx:pt>
          <cx:pt idx="4997">EDGG</cx:pt>
          <cx:pt idx="4998">EDGG</cx:pt>
          <cx:pt idx="4999">EDGG</cx:pt>
          <cx:pt idx="5000">EDGG</cx:pt>
          <cx:pt idx="5001">EDGG</cx:pt>
          <cx:pt idx="5002">EDGG</cx:pt>
          <cx:pt idx="5003">EDGG</cx:pt>
          <cx:pt idx="5004">EDGG</cx:pt>
          <cx:pt idx="5005">EDGG</cx:pt>
          <cx:pt idx="5006">EDGG</cx:pt>
          <cx:pt idx="5007">EDGG</cx:pt>
          <cx:pt idx="5008">EDGG</cx:pt>
          <cx:pt idx="5009">EDGG</cx:pt>
          <cx:pt idx="5010">EDGG</cx:pt>
          <cx:pt idx="5011">EDGG</cx:pt>
          <cx:pt idx="5012">EDGG</cx:pt>
          <cx:pt idx="5013">EDGG</cx:pt>
          <cx:pt idx="5014">EDGG</cx:pt>
          <cx:pt idx="5015">EDGG</cx:pt>
          <cx:pt idx="5016">EDGG</cx:pt>
          <cx:pt idx="5017">EDGG</cx:pt>
          <cx:pt idx="5018">EDGG</cx:pt>
          <cx:pt idx="5019">EDGG</cx:pt>
          <cx:pt idx="5020">EDGG</cx:pt>
          <cx:pt idx="5021">EDGG</cx:pt>
          <cx:pt idx="5022">EDGG</cx:pt>
          <cx:pt idx="5023">EDGG</cx:pt>
          <cx:pt idx="5024">EDGG</cx:pt>
          <cx:pt idx="5025">EDGG</cx:pt>
          <cx:pt idx="5026">EDGG</cx:pt>
          <cx:pt idx="5027">EDGG</cx:pt>
          <cx:pt idx="5028">EDGG</cx:pt>
          <cx:pt idx="5029">EDGG</cx:pt>
          <cx:pt idx="5030">EDGG</cx:pt>
          <cx:pt idx="5031">EDGG</cx:pt>
          <cx:pt idx="5032">EDGG</cx:pt>
          <cx:pt idx="5033">EDGG</cx:pt>
          <cx:pt idx="5034">EDGG</cx:pt>
          <cx:pt idx="5035">EDGG</cx:pt>
          <cx:pt idx="5036">EDGG</cx:pt>
          <cx:pt idx="5037">EDGG</cx:pt>
          <cx:pt idx="5038">EDGG</cx:pt>
          <cx:pt idx="5039">EDGG</cx:pt>
          <cx:pt idx="5040">EDGG</cx:pt>
          <cx:pt idx="5041">EDGG</cx:pt>
          <cx:pt idx="5042">EDGG</cx:pt>
          <cx:pt idx="5043">EDGG</cx:pt>
          <cx:pt idx="5044">EDGG</cx:pt>
          <cx:pt idx="5045">EDGG</cx:pt>
          <cx:pt idx="5046">EDGG</cx:pt>
          <cx:pt idx="5047">EDGG</cx:pt>
          <cx:pt idx="5048">EDGG</cx:pt>
          <cx:pt idx="5049">EDGG</cx:pt>
          <cx:pt idx="5050">EDGG</cx:pt>
          <cx:pt idx="5051">EDGG</cx:pt>
          <cx:pt idx="5052">EDGG</cx:pt>
          <cx:pt idx="5053">EDGG</cx:pt>
          <cx:pt idx="5054">EDGG</cx:pt>
          <cx:pt idx="5055">EDGG</cx:pt>
          <cx:pt idx="5056">EDGG</cx:pt>
          <cx:pt idx="5057">EDGG</cx:pt>
          <cx:pt idx="5058">EDGG</cx:pt>
          <cx:pt idx="5059">EDGG</cx:pt>
          <cx:pt idx="5060">EDGG</cx:pt>
          <cx:pt idx="5061">EDGG</cx:pt>
          <cx:pt idx="5062">EDGG</cx:pt>
          <cx:pt idx="5063">EDGG</cx:pt>
          <cx:pt idx="5064">EDGG</cx:pt>
          <cx:pt idx="5065">EDGG</cx:pt>
          <cx:pt idx="5066">EDGG</cx:pt>
          <cx:pt idx="5067">EDGG</cx:pt>
          <cx:pt idx="5068">EDGG</cx:pt>
          <cx:pt idx="5069">EDGG</cx:pt>
          <cx:pt idx="5070">EDGG</cx:pt>
          <cx:pt idx="5071">EDGG</cx:pt>
          <cx:pt idx="5072">EDGG</cx:pt>
          <cx:pt idx="5073">EDGG</cx:pt>
          <cx:pt idx="5074">EDGG</cx:pt>
          <cx:pt idx="5075">EDGG</cx:pt>
          <cx:pt idx="5076">EDGG</cx:pt>
          <cx:pt idx="5077">EDGG</cx:pt>
          <cx:pt idx="5078">EDGG</cx:pt>
          <cx:pt idx="5079">EDGG</cx:pt>
          <cx:pt idx="5080">EDGG</cx:pt>
          <cx:pt idx="5081">EDGG</cx:pt>
          <cx:pt idx="5082">EDGG</cx:pt>
          <cx:pt idx="5083">EDGG</cx:pt>
          <cx:pt idx="5084">EDGG</cx:pt>
          <cx:pt idx="5085">EDGG</cx:pt>
          <cx:pt idx="5086">EDGG</cx:pt>
          <cx:pt idx="5087">EDGG</cx:pt>
          <cx:pt idx="5088">EDGG</cx:pt>
          <cx:pt idx="5089">EDGG</cx:pt>
          <cx:pt idx="5090">EDGG</cx:pt>
          <cx:pt idx="5091">EDGG</cx:pt>
          <cx:pt idx="5092">EDGG</cx:pt>
          <cx:pt idx="5093">EDGG</cx:pt>
          <cx:pt idx="5094">EDGG</cx:pt>
          <cx:pt idx="5095">EDGG</cx:pt>
          <cx:pt idx="5096">EDGG</cx:pt>
          <cx:pt idx="5097">EDGG</cx:pt>
          <cx:pt idx="5098">EDGG</cx:pt>
          <cx:pt idx="5099">EDGG</cx:pt>
          <cx:pt idx="5100">EDGG</cx:pt>
          <cx:pt idx="5101">EDGG</cx:pt>
          <cx:pt idx="5102">EDGG</cx:pt>
          <cx:pt idx="5103">EDGG</cx:pt>
          <cx:pt idx="5104">EDGG</cx:pt>
          <cx:pt idx="5105">EDGG</cx:pt>
          <cx:pt idx="5106">EDGG</cx:pt>
          <cx:pt idx="5107">EDGG</cx:pt>
          <cx:pt idx="5108">EDGG</cx:pt>
          <cx:pt idx="5109">EDGG</cx:pt>
          <cx:pt idx="5110">EDGG</cx:pt>
          <cx:pt idx="5111">EDGG</cx:pt>
          <cx:pt idx="5112">EDGG</cx:pt>
          <cx:pt idx="5113">EDGG</cx:pt>
          <cx:pt idx="5114">EDGG</cx:pt>
          <cx:pt idx="5115">EDGG</cx:pt>
          <cx:pt idx="5116">EDGG</cx:pt>
          <cx:pt idx="5117">EDGG</cx:pt>
          <cx:pt idx="5118">EDGG</cx:pt>
          <cx:pt idx="5119">EDGG</cx:pt>
          <cx:pt idx="5120">EDGG</cx:pt>
          <cx:pt idx="5121">EDGG</cx:pt>
          <cx:pt idx="5122">EDGG</cx:pt>
          <cx:pt idx="5123">EDGG</cx:pt>
          <cx:pt idx="5124">EDGG</cx:pt>
          <cx:pt idx="5125">EDGG</cx:pt>
          <cx:pt idx="5126">EDGG</cx:pt>
          <cx:pt idx="5127">EDGG</cx:pt>
          <cx:pt idx="5128">EDGG</cx:pt>
          <cx:pt idx="5129">EDGG</cx:pt>
          <cx:pt idx="5130">EDGG</cx:pt>
          <cx:pt idx="5131">EDGG</cx:pt>
          <cx:pt idx="5132">EDGG</cx:pt>
          <cx:pt idx="5133">EDGG</cx:pt>
          <cx:pt idx="5134">EDGG</cx:pt>
          <cx:pt idx="5135">EDGG</cx:pt>
          <cx:pt idx="5136">EDGG</cx:pt>
          <cx:pt idx="5137">EDGG</cx:pt>
          <cx:pt idx="5138">EDGG</cx:pt>
          <cx:pt idx="5139">EDGG</cx:pt>
          <cx:pt idx="5140">EDGG</cx:pt>
          <cx:pt idx="5141">EDGG</cx:pt>
          <cx:pt idx="5142">EDGG</cx:pt>
          <cx:pt idx="5143">EDGG</cx:pt>
          <cx:pt idx="5144">EDGG</cx:pt>
          <cx:pt idx="5145">EDGG</cx:pt>
          <cx:pt idx="5146">EDGG</cx:pt>
          <cx:pt idx="5147">EDGG</cx:pt>
          <cx:pt idx="5148">EDGG</cx:pt>
          <cx:pt idx="5149">EDGG</cx:pt>
          <cx:pt idx="5150">EDGG</cx:pt>
          <cx:pt idx="5151">EDGG</cx:pt>
          <cx:pt idx="5152">EDGG</cx:pt>
          <cx:pt idx="5153">EDGG</cx:pt>
          <cx:pt idx="5154">EDGG</cx:pt>
          <cx:pt idx="5155">EDGG</cx:pt>
          <cx:pt idx="5156">EDGG</cx:pt>
          <cx:pt idx="5157">EDGG</cx:pt>
          <cx:pt idx="5158">EDGG</cx:pt>
          <cx:pt idx="5159">EDGG</cx:pt>
          <cx:pt idx="5160">EDGG</cx:pt>
          <cx:pt idx="5161">EDGG</cx:pt>
          <cx:pt idx="5162">EDGG</cx:pt>
          <cx:pt idx="5163">EDGG</cx:pt>
          <cx:pt idx="5164">EDGG</cx:pt>
          <cx:pt idx="5165">EDGG</cx:pt>
          <cx:pt idx="5166">EDGG</cx:pt>
          <cx:pt idx="5167">EDGG</cx:pt>
          <cx:pt idx="5168">EDGG</cx:pt>
          <cx:pt idx="5169">EDGG</cx:pt>
          <cx:pt idx="5170">EDGG</cx:pt>
          <cx:pt idx="5171">EDGG</cx:pt>
          <cx:pt idx="5172">EDGG</cx:pt>
          <cx:pt idx="5173">EDGG</cx:pt>
          <cx:pt idx="5174">EDGG</cx:pt>
          <cx:pt idx="5175">EDGG</cx:pt>
          <cx:pt idx="5176">EDGG</cx:pt>
          <cx:pt idx="5177">EDGG</cx:pt>
          <cx:pt idx="5178">EDGG</cx:pt>
          <cx:pt idx="5179">EDGG</cx:pt>
          <cx:pt idx="5180">EDGG</cx:pt>
          <cx:pt idx="5181">EDGG</cx:pt>
          <cx:pt idx="5182">EDGG</cx:pt>
          <cx:pt idx="5183">EDGG</cx:pt>
          <cx:pt idx="5184">EDGG</cx:pt>
          <cx:pt idx="5185">EDGG</cx:pt>
          <cx:pt idx="5186">EDGG</cx:pt>
          <cx:pt idx="5187">EDGG</cx:pt>
          <cx:pt idx="5188">EDGG</cx:pt>
          <cx:pt idx="5189">EDGG</cx:pt>
          <cx:pt idx="5190">EDGG</cx:pt>
          <cx:pt idx="5191">EDGG</cx:pt>
          <cx:pt idx="5192">EDGG</cx:pt>
          <cx:pt idx="5193">EDGG</cx:pt>
          <cx:pt idx="5194">EDGG</cx:pt>
          <cx:pt idx="5195">EDGG</cx:pt>
          <cx:pt idx="5196">EDGG</cx:pt>
          <cx:pt idx="5197">EDGG</cx:pt>
          <cx:pt idx="5198">EDGG</cx:pt>
          <cx:pt idx="5199">EDGG</cx:pt>
          <cx:pt idx="5200">EDGG</cx:pt>
          <cx:pt idx="5201">EDGG</cx:pt>
          <cx:pt idx="5202">EDGG</cx:pt>
          <cx:pt idx="5203">EDGG</cx:pt>
          <cx:pt idx="5204">EDGG</cx:pt>
          <cx:pt idx="5205">EDGG</cx:pt>
          <cx:pt idx="5206">EDGG</cx:pt>
          <cx:pt idx="5207">EDGG</cx:pt>
          <cx:pt idx="5208">EDGG</cx:pt>
          <cx:pt idx="5209">EDGG</cx:pt>
          <cx:pt idx="5210">EDGG</cx:pt>
          <cx:pt idx="5211">EDGG</cx:pt>
          <cx:pt idx="5212">EDGG</cx:pt>
          <cx:pt idx="5213">EDGG</cx:pt>
          <cx:pt idx="5214">EDGG</cx:pt>
          <cx:pt idx="5215">EDGG</cx:pt>
          <cx:pt idx="5216">EDGG</cx:pt>
          <cx:pt idx="5217">EDGG</cx:pt>
          <cx:pt idx="5218">EDGG</cx:pt>
          <cx:pt idx="5219">EDGG</cx:pt>
          <cx:pt idx="5220">EDGG</cx:pt>
          <cx:pt idx="5221">EDGG</cx:pt>
          <cx:pt idx="5222">EDGG</cx:pt>
          <cx:pt idx="5223">EDGG</cx:pt>
          <cx:pt idx="5224">EDGG</cx:pt>
          <cx:pt idx="5225">EDGG</cx:pt>
          <cx:pt idx="5226">EDGG</cx:pt>
          <cx:pt idx="5227">EDGG</cx:pt>
          <cx:pt idx="5228">EDGG</cx:pt>
          <cx:pt idx="5229">EDGG</cx:pt>
          <cx:pt idx="5230">EDGG</cx:pt>
          <cx:pt idx="5231">EDGG</cx:pt>
          <cx:pt idx="5232">EDGG</cx:pt>
          <cx:pt idx="5233">EDGG</cx:pt>
          <cx:pt idx="5234">EDGG</cx:pt>
          <cx:pt idx="5235">EDGG</cx:pt>
          <cx:pt idx="5236">EDGG</cx:pt>
          <cx:pt idx="5237">EDGG</cx:pt>
          <cx:pt idx="5238">EDGG</cx:pt>
          <cx:pt idx="5239">EDGG</cx:pt>
          <cx:pt idx="5240">EDGG</cx:pt>
          <cx:pt idx="5241">EDGG</cx:pt>
          <cx:pt idx="5242">EDGG</cx:pt>
          <cx:pt idx="5243">EDGG</cx:pt>
          <cx:pt idx="5244">EDGG</cx:pt>
          <cx:pt idx="5245">EDGG</cx:pt>
          <cx:pt idx="5246">EDGG</cx:pt>
          <cx:pt idx="5247">EDGG</cx:pt>
          <cx:pt idx="5248">EDGG</cx:pt>
          <cx:pt idx="5249">EDGG</cx:pt>
          <cx:pt idx="5250">EDGG</cx:pt>
          <cx:pt idx="5251">EDGG</cx:pt>
          <cx:pt idx="5252">EDGG</cx:pt>
          <cx:pt idx="5253">EDGG</cx:pt>
          <cx:pt idx="5254">EDGG</cx:pt>
          <cx:pt idx="5255">EDGG</cx:pt>
          <cx:pt idx="5256">EDGG</cx:pt>
          <cx:pt idx="5257">EDGG</cx:pt>
          <cx:pt idx="5258">EDGG</cx:pt>
          <cx:pt idx="5259">EDGG</cx:pt>
          <cx:pt idx="5260">EDGG</cx:pt>
          <cx:pt idx="5261">EDGG</cx:pt>
          <cx:pt idx="5262">EDGG</cx:pt>
          <cx:pt idx="5263">EDGG</cx:pt>
          <cx:pt idx="5264">EDGG</cx:pt>
          <cx:pt idx="5265">EDGG</cx:pt>
          <cx:pt idx="5266">EDGG</cx:pt>
          <cx:pt idx="5267">EDGG</cx:pt>
          <cx:pt idx="5268">EDGG</cx:pt>
          <cx:pt idx="5269">EDGG</cx:pt>
          <cx:pt idx="5270">EDGG</cx:pt>
          <cx:pt idx="5271">EDGG</cx:pt>
          <cx:pt idx="5272">EDGG</cx:pt>
          <cx:pt idx="5273">EDGG</cx:pt>
          <cx:pt idx="5274">EDGG</cx:pt>
          <cx:pt idx="5275">EDGG</cx:pt>
          <cx:pt idx="5276">EDGG</cx:pt>
          <cx:pt idx="5277">EDGG</cx:pt>
          <cx:pt idx="5278">EDGG</cx:pt>
          <cx:pt idx="5279">EDGG</cx:pt>
          <cx:pt idx="5280">EDGG</cx:pt>
          <cx:pt idx="5281">EDGG</cx:pt>
          <cx:pt idx="5282">EDGG</cx:pt>
          <cx:pt idx="5283">EDGG</cx:pt>
          <cx:pt idx="5284">EDGG</cx:pt>
          <cx:pt idx="5285">EDGG</cx:pt>
          <cx:pt idx="5286">EDGG</cx:pt>
          <cx:pt idx="5287">EDGG</cx:pt>
          <cx:pt idx="5288">EDGG</cx:pt>
          <cx:pt idx="5289">EDGG</cx:pt>
          <cx:pt idx="5290">EDGG</cx:pt>
          <cx:pt idx="5291">EDGG</cx:pt>
          <cx:pt idx="5292">EDGG</cx:pt>
          <cx:pt idx="5293">EDGG</cx:pt>
          <cx:pt idx="5294">EDGG</cx:pt>
          <cx:pt idx="5295">EDGG</cx:pt>
          <cx:pt idx="5296">EDGG</cx:pt>
          <cx:pt idx="5297">EDGG</cx:pt>
          <cx:pt idx="5298">EDGG</cx:pt>
          <cx:pt idx="5299">EDGG</cx:pt>
          <cx:pt idx="5300">EDGG</cx:pt>
          <cx:pt idx="5301">EDGG</cx:pt>
          <cx:pt idx="5302">EDGG</cx:pt>
          <cx:pt idx="5303">EDGG</cx:pt>
          <cx:pt idx="5304">EDGG</cx:pt>
          <cx:pt idx="5305">EDGG</cx:pt>
          <cx:pt idx="5306">EDGG</cx:pt>
          <cx:pt idx="5307">EDGG</cx:pt>
          <cx:pt idx="5308">EDGG</cx:pt>
          <cx:pt idx="5309">EDGG</cx:pt>
          <cx:pt idx="5310">EDGG</cx:pt>
          <cx:pt idx="5311">EDGG</cx:pt>
          <cx:pt idx="5312">EDGG</cx:pt>
          <cx:pt idx="5313">EDGG</cx:pt>
          <cx:pt idx="5314">EDGG</cx:pt>
          <cx:pt idx="5315">EDGG</cx:pt>
          <cx:pt idx="5316">EDGG</cx:pt>
          <cx:pt idx="5317">EDGG</cx:pt>
          <cx:pt idx="5318">EDGG</cx:pt>
          <cx:pt idx="5319">EDGG</cx:pt>
          <cx:pt idx="5320">EDGG</cx:pt>
          <cx:pt idx="5321">EDGG</cx:pt>
          <cx:pt idx="5322">EDGG</cx:pt>
          <cx:pt idx="5323">EDGG</cx:pt>
          <cx:pt idx="5324">EDGG</cx:pt>
          <cx:pt idx="5325">EDGG</cx:pt>
          <cx:pt idx="5326">EDGG</cx:pt>
          <cx:pt idx="5327">EDGG</cx:pt>
          <cx:pt idx="5328">EDGG</cx:pt>
          <cx:pt idx="5329">EDGG</cx:pt>
          <cx:pt idx="5330">EDGG</cx:pt>
          <cx:pt idx="5331">EDGG</cx:pt>
          <cx:pt idx="5332">EDGG</cx:pt>
          <cx:pt idx="5333">EDGG</cx:pt>
          <cx:pt idx="5334">EDGG</cx:pt>
          <cx:pt idx="5335">EDGG</cx:pt>
          <cx:pt idx="5336">EDGG</cx:pt>
          <cx:pt idx="5337">EDGG</cx:pt>
          <cx:pt idx="5338">EDGG</cx:pt>
          <cx:pt idx="5339">EDGG</cx:pt>
          <cx:pt idx="5340">EDGG</cx:pt>
          <cx:pt idx="5341">EDGG</cx:pt>
          <cx:pt idx="5342">EDGG</cx:pt>
          <cx:pt idx="5343">EDGG</cx:pt>
          <cx:pt idx="5344">EDGG</cx:pt>
          <cx:pt idx="5345">EDGG</cx:pt>
          <cx:pt idx="5346">EDGG</cx:pt>
          <cx:pt idx="5347">EDGG</cx:pt>
          <cx:pt idx="5348">EDGG</cx:pt>
          <cx:pt idx="5349">EDGG</cx:pt>
          <cx:pt idx="5350">EDGG</cx:pt>
          <cx:pt idx="5351">EDGG</cx:pt>
          <cx:pt idx="5352">EDGG</cx:pt>
          <cx:pt idx="5353">EDGG</cx:pt>
          <cx:pt idx="5354">EDGG</cx:pt>
          <cx:pt idx="5355">EDGG</cx:pt>
          <cx:pt idx="5356">EDGG</cx:pt>
          <cx:pt idx="5357">EDGG</cx:pt>
          <cx:pt idx="5358">EDGG</cx:pt>
          <cx:pt idx="5359">EDGG</cx:pt>
          <cx:pt idx="5360">EDGG</cx:pt>
          <cx:pt idx="5361">EDGG</cx:pt>
          <cx:pt idx="5362">EDGG</cx:pt>
          <cx:pt idx="5363">EDGG</cx:pt>
          <cx:pt idx="5364">EDGG</cx:pt>
          <cx:pt idx="5365">EDGG</cx:pt>
          <cx:pt idx="5366">EDGG</cx:pt>
          <cx:pt idx="5367">EDGG</cx:pt>
          <cx:pt idx="5368">EDGG</cx:pt>
          <cx:pt idx="5369">EDGG</cx:pt>
          <cx:pt idx="5370">EDGG</cx:pt>
          <cx:pt idx="5371">EDGG</cx:pt>
          <cx:pt idx="5372">EDGG</cx:pt>
          <cx:pt idx="5373">EDGG</cx:pt>
          <cx:pt idx="5374">EDGG</cx:pt>
          <cx:pt idx="5375">EDGG</cx:pt>
          <cx:pt idx="5376">EDGG</cx:pt>
          <cx:pt idx="5377">EDGG</cx:pt>
          <cx:pt idx="5378">EDGG</cx:pt>
          <cx:pt idx="5379">EDGG</cx:pt>
          <cx:pt idx="5380">EDGG</cx:pt>
          <cx:pt idx="5381">EDGG</cx:pt>
          <cx:pt idx="5382">EDGG</cx:pt>
          <cx:pt idx="5383">EDGG</cx:pt>
          <cx:pt idx="5384">EDGG</cx:pt>
          <cx:pt idx="5385">EDGG</cx:pt>
          <cx:pt idx="5386">EDGG</cx:pt>
          <cx:pt idx="5387">EDGG</cx:pt>
          <cx:pt idx="5388">EDGG</cx:pt>
          <cx:pt idx="5389">EDGG</cx:pt>
          <cx:pt idx="5390">EDGG</cx:pt>
          <cx:pt idx="5391">EDGG</cx:pt>
          <cx:pt idx="5392">EDGG</cx:pt>
          <cx:pt idx="5393">EDGG</cx:pt>
          <cx:pt idx="5394">EDGG</cx:pt>
          <cx:pt idx="5395">EDGG</cx:pt>
          <cx:pt idx="5396">EDGG</cx:pt>
          <cx:pt idx="5397">EDGG</cx:pt>
          <cx:pt idx="5398">EDGG</cx:pt>
          <cx:pt idx="5399">EDGG</cx:pt>
          <cx:pt idx="5400">EDGG</cx:pt>
          <cx:pt idx="5401">EDGG</cx:pt>
          <cx:pt idx="5402">EDGG</cx:pt>
          <cx:pt idx="5403">EDGG</cx:pt>
          <cx:pt idx="5404">EDGG</cx:pt>
          <cx:pt idx="5405">EDGG</cx:pt>
          <cx:pt idx="5406">EDGG</cx:pt>
          <cx:pt idx="5407">EDGG</cx:pt>
          <cx:pt idx="5408">EDGG</cx:pt>
          <cx:pt idx="5409">EDGG</cx:pt>
          <cx:pt idx="5410">EDGG</cx:pt>
          <cx:pt idx="5411">EDGG</cx:pt>
          <cx:pt idx="5412">EDGG</cx:pt>
          <cx:pt idx="5413">EDGG</cx:pt>
          <cx:pt idx="5414">EDGG</cx:pt>
          <cx:pt idx="5415">EDGG</cx:pt>
          <cx:pt idx="5416">EDGG</cx:pt>
          <cx:pt idx="5417">EDGG</cx:pt>
          <cx:pt idx="5418">EDGG</cx:pt>
          <cx:pt idx="5419">EDGG</cx:pt>
          <cx:pt idx="5420">EDGG</cx:pt>
          <cx:pt idx="5421">EDGG</cx:pt>
          <cx:pt idx="5422">EDGG</cx:pt>
          <cx:pt idx="5423">EDGG</cx:pt>
          <cx:pt idx="5424">EDGG</cx:pt>
          <cx:pt idx="5425">EDGG</cx:pt>
          <cx:pt idx="5426">EDGG</cx:pt>
          <cx:pt idx="5427">EDGG</cx:pt>
          <cx:pt idx="5428">EDGG</cx:pt>
          <cx:pt idx="5429">EDGG</cx:pt>
          <cx:pt idx="5430">EDGG</cx:pt>
          <cx:pt idx="5431">EDGG</cx:pt>
          <cx:pt idx="5432">EDGG</cx:pt>
          <cx:pt idx="5433">EDGG</cx:pt>
          <cx:pt idx="5434">EDGG</cx:pt>
          <cx:pt idx="5435">EDGG</cx:pt>
          <cx:pt idx="5436">EDGG</cx:pt>
          <cx:pt idx="5437">EDGG</cx:pt>
          <cx:pt idx="5438">EDGG</cx:pt>
          <cx:pt idx="5439">EDGG</cx:pt>
          <cx:pt idx="5440">EDGG</cx:pt>
          <cx:pt idx="5441">EDGG</cx:pt>
          <cx:pt idx="5442">EDGG</cx:pt>
          <cx:pt idx="5443">EDGG</cx:pt>
          <cx:pt idx="5444">EDGG</cx:pt>
          <cx:pt idx="5445">EDGG</cx:pt>
          <cx:pt idx="5446">EDGG</cx:pt>
          <cx:pt idx="5447">EDGG</cx:pt>
          <cx:pt idx="5448">EDGG</cx:pt>
          <cx:pt idx="5449">EDGG</cx:pt>
          <cx:pt idx="5450">EDGG</cx:pt>
          <cx:pt idx="5451">EDGG</cx:pt>
          <cx:pt idx="5452">EDGG</cx:pt>
          <cx:pt idx="5453">EDGG</cx:pt>
          <cx:pt idx="5454">EDGG</cx:pt>
          <cx:pt idx="5455">EDGG</cx:pt>
          <cx:pt idx="5456">EDGG</cx:pt>
          <cx:pt idx="5457">EDGG</cx:pt>
          <cx:pt idx="5458">EDGG</cx:pt>
          <cx:pt idx="5459">EDGG</cx:pt>
          <cx:pt idx="5460">EDGG</cx:pt>
          <cx:pt idx="5461">EDGG</cx:pt>
          <cx:pt idx="5462">EDGG</cx:pt>
          <cx:pt idx="5463">EDGG</cx:pt>
          <cx:pt idx="5464">EDGG</cx:pt>
          <cx:pt idx="5465">EDGG</cx:pt>
          <cx:pt idx="5466">EDGG</cx:pt>
          <cx:pt idx="5467">EDGG</cx:pt>
          <cx:pt idx="5468">EDGG</cx:pt>
          <cx:pt idx="5469">EDGG</cx:pt>
          <cx:pt idx="5470">EDGG</cx:pt>
          <cx:pt idx="5471">EDGG</cx:pt>
          <cx:pt idx="5472">EDGG</cx:pt>
          <cx:pt idx="5473">EDGG</cx:pt>
          <cx:pt idx="5474">EDGG</cx:pt>
          <cx:pt idx="5475">EDGG</cx:pt>
          <cx:pt idx="5476">EDGG</cx:pt>
          <cx:pt idx="5477">EDGG</cx:pt>
          <cx:pt idx="5478">EDGG</cx:pt>
          <cx:pt idx="5479">EDGG</cx:pt>
          <cx:pt idx="5480">EDGG</cx:pt>
          <cx:pt idx="5481">EDGG</cx:pt>
          <cx:pt idx="5482">EDGG</cx:pt>
          <cx:pt idx="5483">EDGG</cx:pt>
          <cx:pt idx="5484">EDGG</cx:pt>
          <cx:pt idx="5485">EDGG</cx:pt>
          <cx:pt idx="5486">EDGG</cx:pt>
          <cx:pt idx="5487">EDGG</cx:pt>
          <cx:pt idx="5488">EDGG</cx:pt>
          <cx:pt idx="5489">EDGG</cx:pt>
          <cx:pt idx="5490">EDGG</cx:pt>
          <cx:pt idx="5491">EDGG</cx:pt>
          <cx:pt idx="5492">EDGG</cx:pt>
          <cx:pt idx="5493">EDGG</cx:pt>
          <cx:pt idx="5494">EDGG</cx:pt>
          <cx:pt idx="5495">EDGG</cx:pt>
          <cx:pt idx="5496">EDGG</cx:pt>
          <cx:pt idx="5497">EDGG</cx:pt>
          <cx:pt idx="5498">EDGG</cx:pt>
          <cx:pt idx="5499">EDGG</cx:pt>
          <cx:pt idx="5500">EDGG</cx:pt>
          <cx:pt idx="5501">EDGG</cx:pt>
          <cx:pt idx="5502">EDGG</cx:pt>
          <cx:pt idx="5503">EDGG</cx:pt>
          <cx:pt idx="5504">EDGG</cx:pt>
          <cx:pt idx="5505">EDGG</cx:pt>
          <cx:pt idx="5506">EDGG</cx:pt>
          <cx:pt idx="5507">EDGG</cx:pt>
          <cx:pt idx="5508">EDGG</cx:pt>
          <cx:pt idx="5509">EDGG</cx:pt>
          <cx:pt idx="5510">EDGG</cx:pt>
          <cx:pt idx="5511">EDGG</cx:pt>
          <cx:pt idx="5512">EDGG</cx:pt>
          <cx:pt idx="5513">EDGG</cx:pt>
          <cx:pt idx="5514">EDGG</cx:pt>
          <cx:pt idx="5515">EDGG</cx:pt>
          <cx:pt idx="5516">EDGG</cx:pt>
          <cx:pt idx="5517">EDGG</cx:pt>
          <cx:pt idx="5518">EDGG</cx:pt>
          <cx:pt idx="5519">EDGG</cx:pt>
          <cx:pt idx="5520">EDGG</cx:pt>
          <cx:pt idx="5521">EDGG</cx:pt>
          <cx:pt idx="5522">EDGG</cx:pt>
          <cx:pt idx="5523">EDGG</cx:pt>
          <cx:pt idx="5524">EDGG</cx:pt>
          <cx:pt idx="5525">EDGG</cx:pt>
          <cx:pt idx="5526">EDGG</cx:pt>
          <cx:pt idx="5527">EDGG</cx:pt>
          <cx:pt idx="5528">EDGG</cx:pt>
          <cx:pt idx="5529">EDGG</cx:pt>
          <cx:pt idx="5530">EDGG</cx:pt>
          <cx:pt idx="5531">EDGG</cx:pt>
          <cx:pt idx="5532">EDGG</cx:pt>
          <cx:pt idx="5533">EDGG</cx:pt>
          <cx:pt idx="5534">EDGG</cx:pt>
          <cx:pt idx="5535">EDGG</cx:pt>
          <cx:pt idx="5536">EDGG</cx:pt>
          <cx:pt idx="5537">EDGG</cx:pt>
          <cx:pt idx="5538">EDGG</cx:pt>
          <cx:pt idx="5539">EDGG</cx:pt>
          <cx:pt idx="5540">EDGG</cx:pt>
          <cx:pt idx="5541">EDGG</cx:pt>
          <cx:pt idx="5542">EDGG</cx:pt>
          <cx:pt idx="5543">EDGG</cx:pt>
          <cx:pt idx="5544">EDGG</cx:pt>
          <cx:pt idx="5545">EDGG</cx:pt>
          <cx:pt idx="5546">EDGG</cx:pt>
          <cx:pt idx="5547">EDGG</cx:pt>
          <cx:pt idx="5548">EDGG</cx:pt>
          <cx:pt idx="5549">EDGG</cx:pt>
          <cx:pt idx="5550">EDGG</cx:pt>
          <cx:pt idx="5551">EDGG</cx:pt>
          <cx:pt idx="5552">EDGG</cx:pt>
          <cx:pt idx="5553">EDGG</cx:pt>
          <cx:pt idx="5554">EDGG</cx:pt>
          <cx:pt idx="5555">EDGG</cx:pt>
          <cx:pt idx="5556">EDGG</cx:pt>
          <cx:pt idx="5557">EDGG</cx:pt>
          <cx:pt idx="5558">EDGG</cx:pt>
          <cx:pt idx="5559">EDGG</cx:pt>
          <cx:pt idx="5560">EDGG</cx:pt>
          <cx:pt idx="5561">EDGG</cx:pt>
          <cx:pt idx="5562">EDGG</cx:pt>
          <cx:pt idx="5563">EDGG</cx:pt>
          <cx:pt idx="5564">EDGG</cx:pt>
          <cx:pt idx="5565">EDGG</cx:pt>
          <cx:pt idx="5566">EDGG</cx:pt>
          <cx:pt idx="5567">EDGG</cx:pt>
          <cx:pt idx="5568">EDGG</cx:pt>
          <cx:pt idx="5569">EDGG</cx:pt>
          <cx:pt idx="5570">EDGG</cx:pt>
          <cx:pt idx="5571">EDGG</cx:pt>
          <cx:pt idx="5572">EDGG</cx:pt>
          <cx:pt idx="5573">EDGG</cx:pt>
          <cx:pt idx="5574">EDGG</cx:pt>
          <cx:pt idx="5575">EDGG</cx:pt>
          <cx:pt idx="5576">EDGG</cx:pt>
          <cx:pt idx="5577">EDGG</cx:pt>
          <cx:pt idx="5578">EDGG</cx:pt>
          <cx:pt idx="5579">EDGG</cx:pt>
          <cx:pt idx="5580">EDGG</cx:pt>
          <cx:pt idx="5581">EDGG</cx:pt>
          <cx:pt idx="5582">EDGG</cx:pt>
          <cx:pt idx="5583">EDGG</cx:pt>
          <cx:pt idx="5584">EDGG</cx:pt>
          <cx:pt idx="5585">EDGG</cx:pt>
          <cx:pt idx="5586">EDGG</cx:pt>
          <cx:pt idx="5587">EDGG</cx:pt>
          <cx:pt idx="5588">EDGG</cx:pt>
          <cx:pt idx="5589">EDGG</cx:pt>
          <cx:pt idx="5590">EDGG</cx:pt>
          <cx:pt idx="5591">EDGG</cx:pt>
          <cx:pt idx="5592">EDGG</cx:pt>
          <cx:pt idx="5593">EDGG</cx:pt>
          <cx:pt idx="5594">EDGG</cx:pt>
          <cx:pt idx="5595">EDGG</cx:pt>
          <cx:pt idx="5596">EDGG</cx:pt>
          <cx:pt idx="5597">EDGG</cx:pt>
          <cx:pt idx="5598">EDGG</cx:pt>
          <cx:pt idx="5599">EDGG</cx:pt>
          <cx:pt idx="5600">EDGG</cx:pt>
          <cx:pt idx="5601">EDGG</cx:pt>
          <cx:pt idx="5602">EDGG</cx:pt>
          <cx:pt idx="5603">EDGG</cx:pt>
          <cx:pt idx="5604">EDGG</cx:pt>
          <cx:pt idx="5605">EDGG</cx:pt>
          <cx:pt idx="5606">EDGG</cx:pt>
          <cx:pt idx="5607">EDGG</cx:pt>
          <cx:pt idx="5608">EDGG</cx:pt>
          <cx:pt idx="5609">EDGG</cx:pt>
          <cx:pt idx="5610">EDGG</cx:pt>
          <cx:pt idx="5611">EDGG</cx:pt>
          <cx:pt idx="5612">EDGG</cx:pt>
          <cx:pt idx="5613">EDGG</cx:pt>
          <cx:pt idx="5614">EDGG</cx:pt>
          <cx:pt idx="5615">EDGG</cx:pt>
          <cx:pt idx="5616">EDGG</cx:pt>
          <cx:pt idx="5617">EDGG</cx:pt>
          <cx:pt idx="5618">EDGG</cx:pt>
          <cx:pt idx="5619">EDGG</cx:pt>
          <cx:pt idx="5620">EDGG</cx:pt>
          <cx:pt idx="5621">EDGG</cx:pt>
          <cx:pt idx="5622">EDGG</cx:pt>
          <cx:pt idx="5623">EDGG</cx:pt>
          <cx:pt idx="5624">EDGG</cx:pt>
          <cx:pt idx="5625">EDGG</cx:pt>
          <cx:pt idx="5626">EDGG</cx:pt>
          <cx:pt idx="5627">EDGG</cx:pt>
          <cx:pt idx="5628">EDGG</cx:pt>
          <cx:pt idx="5629">EDGG</cx:pt>
          <cx:pt idx="5630">EDGG</cx:pt>
          <cx:pt idx="5631">EDGG</cx:pt>
          <cx:pt idx="5632">EDGG</cx:pt>
          <cx:pt idx="5633">EDGG</cx:pt>
          <cx:pt idx="5634">EDGG</cx:pt>
          <cx:pt idx="5635">EDGG</cx:pt>
          <cx:pt idx="5636">EDGG</cx:pt>
          <cx:pt idx="5637">EDGG</cx:pt>
          <cx:pt idx="5638">EDGG</cx:pt>
          <cx:pt idx="5639">EDGG</cx:pt>
          <cx:pt idx="5640">EDGG</cx:pt>
          <cx:pt idx="5641">EDGG</cx:pt>
          <cx:pt idx="5642">EDGG</cx:pt>
          <cx:pt idx="5643">EDGG</cx:pt>
          <cx:pt idx="5644">EDGG</cx:pt>
          <cx:pt idx="5645">EDGG</cx:pt>
          <cx:pt idx="5646">EDGG</cx:pt>
          <cx:pt idx="5647">EDGG</cx:pt>
          <cx:pt idx="5648">EDGG</cx:pt>
          <cx:pt idx="5649">EDGG</cx:pt>
          <cx:pt idx="5650">EDGG</cx:pt>
          <cx:pt idx="5651">EDGG</cx:pt>
          <cx:pt idx="5652">EDGG</cx:pt>
          <cx:pt idx="5653">EDGG</cx:pt>
          <cx:pt idx="5654">EDGG</cx:pt>
          <cx:pt idx="5655">EDGG</cx:pt>
          <cx:pt idx="5656">EDGG</cx:pt>
          <cx:pt idx="5657">EDGG</cx:pt>
          <cx:pt idx="5658">EDGG</cx:pt>
          <cx:pt idx="5659">EDGG</cx:pt>
          <cx:pt idx="5660">EDGG</cx:pt>
          <cx:pt idx="5661">EDGG</cx:pt>
          <cx:pt idx="5662">EDGG</cx:pt>
          <cx:pt idx="5663">EDGG</cx:pt>
          <cx:pt idx="5664">EDGG</cx:pt>
          <cx:pt idx="5665">EDGG</cx:pt>
          <cx:pt idx="5666">EDGG</cx:pt>
          <cx:pt idx="5667">EDGG</cx:pt>
          <cx:pt idx="5668">EDGG</cx:pt>
          <cx:pt idx="5669">EDGG</cx:pt>
          <cx:pt idx="5670">EDGG</cx:pt>
          <cx:pt idx="5671">EDGG</cx:pt>
          <cx:pt idx="5672">EDGG</cx:pt>
          <cx:pt idx="5673">EDGG</cx:pt>
          <cx:pt idx="5674">EDGG</cx:pt>
          <cx:pt idx="5675">EDGG</cx:pt>
          <cx:pt idx="5676">EDGG</cx:pt>
          <cx:pt idx="5677">EDGG</cx:pt>
          <cx:pt idx="5678">EDGG</cx:pt>
          <cx:pt idx="5679">EDGG</cx:pt>
          <cx:pt idx="5680">EDGG</cx:pt>
          <cx:pt idx="5681">EDGG</cx:pt>
          <cx:pt idx="5682">EDGG</cx:pt>
          <cx:pt idx="5683">EDGG</cx:pt>
          <cx:pt idx="5684">EDGG</cx:pt>
          <cx:pt idx="5685">EDGG</cx:pt>
          <cx:pt idx="5686">EDGG</cx:pt>
          <cx:pt idx="5687">EDGG</cx:pt>
          <cx:pt idx="5688">EDGG</cx:pt>
          <cx:pt idx="5689">EDGG</cx:pt>
          <cx:pt idx="5690">EDGG</cx:pt>
          <cx:pt idx="5691">EDGG</cx:pt>
          <cx:pt idx="5692">EDGG</cx:pt>
          <cx:pt idx="5693">EDGG</cx:pt>
          <cx:pt idx="5694">EDGG</cx:pt>
          <cx:pt idx="5695">EDGG</cx:pt>
          <cx:pt idx="5696">EDGG</cx:pt>
          <cx:pt idx="5697">EDGG</cx:pt>
          <cx:pt idx="5698">EDGG</cx:pt>
          <cx:pt idx="5699">EDGG</cx:pt>
          <cx:pt idx="5700">EDGG</cx:pt>
          <cx:pt idx="5701">EDGG</cx:pt>
          <cx:pt idx="5702">EDGG</cx:pt>
          <cx:pt idx="5703">EDGG</cx:pt>
          <cx:pt idx="5704">EDGG</cx:pt>
          <cx:pt idx="5705">EDGG</cx:pt>
          <cx:pt idx="5706">EDGG</cx:pt>
          <cx:pt idx="5707">EDGG</cx:pt>
          <cx:pt idx="5708">EDGG</cx:pt>
          <cx:pt idx="5709">EDGG</cx:pt>
          <cx:pt idx="5710">EDGG</cx:pt>
          <cx:pt idx="5711">EDGG</cx:pt>
          <cx:pt idx="5712">EDGG</cx:pt>
          <cx:pt idx="5713">EDGG</cx:pt>
          <cx:pt idx="5714">EDGG</cx:pt>
          <cx:pt idx="5715">EDGG</cx:pt>
          <cx:pt idx="5716">EDGG</cx:pt>
          <cx:pt idx="5717">EDGG</cx:pt>
          <cx:pt idx="5718">EDGG</cx:pt>
          <cx:pt idx="5719">EDGG</cx:pt>
          <cx:pt idx="5720">EDGG</cx:pt>
          <cx:pt idx="5721">EDGG</cx:pt>
          <cx:pt idx="5722">EDGG</cx:pt>
          <cx:pt idx="5723">EDGG</cx:pt>
          <cx:pt idx="5724">EDGG</cx:pt>
          <cx:pt idx="5725">EDGG</cx:pt>
          <cx:pt idx="5726">EDGG</cx:pt>
          <cx:pt idx="5727">EDGG</cx:pt>
          <cx:pt idx="5728">EDGG</cx:pt>
          <cx:pt idx="5729">EDGG</cx:pt>
          <cx:pt idx="5730">EDGG</cx:pt>
          <cx:pt idx="5731">EDGG</cx:pt>
          <cx:pt idx="5732">EDGG</cx:pt>
          <cx:pt idx="5733">EDGG</cx:pt>
          <cx:pt idx="5734">EDGG</cx:pt>
          <cx:pt idx="5735">EDGG</cx:pt>
          <cx:pt idx="5736">EDGG</cx:pt>
          <cx:pt idx="5737">EDGG</cx:pt>
          <cx:pt idx="5738">EDGG</cx:pt>
          <cx:pt idx="5739">EDGG</cx:pt>
          <cx:pt idx="5740">EDGG</cx:pt>
          <cx:pt idx="5741">EDGG</cx:pt>
          <cx:pt idx="5742">EDGG</cx:pt>
          <cx:pt idx="5743">EDGG</cx:pt>
          <cx:pt idx="5744">EDGG</cx:pt>
          <cx:pt idx="5745">EDGG</cx:pt>
          <cx:pt idx="5746">EDGG</cx:pt>
          <cx:pt idx="5747">EDGG</cx:pt>
          <cx:pt idx="5748">EDGG</cx:pt>
          <cx:pt idx="5749">EDGG</cx:pt>
          <cx:pt idx="5750">EDGG</cx:pt>
          <cx:pt idx="5751">EDGG</cx:pt>
          <cx:pt idx="5752">EDGG</cx:pt>
          <cx:pt idx="5753">EDGG</cx:pt>
          <cx:pt idx="5754">EDGG</cx:pt>
          <cx:pt idx="5755">EDGG</cx:pt>
          <cx:pt idx="5756">EDGG</cx:pt>
          <cx:pt idx="5757">EDGG</cx:pt>
          <cx:pt idx="5758">EDGG</cx:pt>
          <cx:pt idx="5759">EDGG</cx:pt>
          <cx:pt idx="5760">EDGG</cx:pt>
          <cx:pt idx="5761">EDGG</cx:pt>
          <cx:pt idx="5762">EDGG</cx:pt>
          <cx:pt idx="5763">EDGG</cx:pt>
          <cx:pt idx="5764">EDGG</cx:pt>
          <cx:pt idx="5765">EDGG</cx:pt>
          <cx:pt idx="5766">EDGG</cx:pt>
          <cx:pt idx="5767">EDGG</cx:pt>
          <cx:pt idx="5768">EDGG</cx:pt>
          <cx:pt idx="5769">EDGG</cx:pt>
          <cx:pt idx="5770">EDGG</cx:pt>
          <cx:pt idx="5771">EDGG</cx:pt>
          <cx:pt idx="5772">EDGG</cx:pt>
          <cx:pt idx="5773">EDGG</cx:pt>
          <cx:pt idx="5774">EDGG</cx:pt>
          <cx:pt idx="5775">EDGG</cx:pt>
          <cx:pt idx="5776">EDGG</cx:pt>
          <cx:pt idx="5777">EDGG</cx:pt>
          <cx:pt idx="5778">EDGG</cx:pt>
          <cx:pt idx="5779">EDGG</cx:pt>
          <cx:pt idx="5780">EDGG</cx:pt>
          <cx:pt idx="5781">EDGG</cx:pt>
          <cx:pt idx="5782">EDGG</cx:pt>
          <cx:pt idx="5783">EDGG</cx:pt>
          <cx:pt idx="5784">EDGG</cx:pt>
          <cx:pt idx="5785">EDGG</cx:pt>
          <cx:pt idx="5786">EDGG</cx:pt>
          <cx:pt idx="5787">EDGG</cx:pt>
          <cx:pt idx="5788">EDGG</cx:pt>
          <cx:pt idx="5789">EDGG</cx:pt>
          <cx:pt idx="5790">EDGG</cx:pt>
          <cx:pt idx="5791">EDGG</cx:pt>
          <cx:pt idx="5792">EDGG</cx:pt>
          <cx:pt idx="5793">EDGG</cx:pt>
          <cx:pt idx="5794">EDGG</cx:pt>
          <cx:pt idx="5795">EDGG</cx:pt>
          <cx:pt idx="5796">EDGG</cx:pt>
          <cx:pt idx="5797">EDGG</cx:pt>
          <cx:pt idx="5798">EDGG</cx:pt>
          <cx:pt idx="5799">EDGG</cx:pt>
          <cx:pt idx="5800">EDGG</cx:pt>
          <cx:pt idx="5801">EDGG</cx:pt>
          <cx:pt idx="5802">EDGG</cx:pt>
          <cx:pt idx="5803">EDGG</cx:pt>
          <cx:pt idx="5804">EDGG</cx:pt>
          <cx:pt idx="5805">EDGG</cx:pt>
          <cx:pt idx="5806">EDGG</cx:pt>
          <cx:pt idx="5807">EDGG</cx:pt>
          <cx:pt idx="5808">EDGG</cx:pt>
          <cx:pt idx="5809">EDGG</cx:pt>
          <cx:pt idx="5810">EDGG</cx:pt>
          <cx:pt idx="5811">EDGG</cx:pt>
          <cx:pt idx="5812">EDGG</cx:pt>
          <cx:pt idx="5813">EDGG</cx:pt>
          <cx:pt idx="5814">EDGG</cx:pt>
          <cx:pt idx="5815">EDGG</cx:pt>
          <cx:pt idx="5816">EDGG</cx:pt>
          <cx:pt idx="5817">EDGG</cx:pt>
          <cx:pt idx="5818">EDGG</cx:pt>
          <cx:pt idx="5819">EDGG</cx:pt>
          <cx:pt idx="5820">EDGG</cx:pt>
          <cx:pt idx="5821">EDGG</cx:pt>
          <cx:pt idx="5822">EDGG</cx:pt>
          <cx:pt idx="5823">EDGG</cx:pt>
          <cx:pt idx="5824">EDGG</cx:pt>
          <cx:pt idx="5825">EDGG</cx:pt>
          <cx:pt idx="5826">EDGG</cx:pt>
          <cx:pt idx="5827">EDGG</cx:pt>
          <cx:pt idx="5828">EDGG</cx:pt>
          <cx:pt idx="5829">EDGG</cx:pt>
          <cx:pt idx="5830">EDGG</cx:pt>
          <cx:pt idx="5831">EDGG</cx:pt>
          <cx:pt idx="5832">EDGG</cx:pt>
          <cx:pt idx="5833">EDGG</cx:pt>
          <cx:pt idx="5834">EDGG</cx:pt>
          <cx:pt idx="5835">EDGG</cx:pt>
          <cx:pt idx="5836">EDGG</cx:pt>
          <cx:pt idx="5837">EDGG</cx:pt>
          <cx:pt idx="5838">EDGG</cx:pt>
          <cx:pt idx="5839">EDGG</cx:pt>
          <cx:pt idx="5840">EDGG</cx:pt>
          <cx:pt idx="5841">EDGG</cx:pt>
          <cx:pt idx="5842">EDGG</cx:pt>
          <cx:pt idx="5843">EDGG</cx:pt>
          <cx:pt idx="5844">EDGG</cx:pt>
          <cx:pt idx="5845">EDGG</cx:pt>
          <cx:pt idx="5846">EDGG</cx:pt>
          <cx:pt idx="5847">EDGG</cx:pt>
          <cx:pt idx="5848">EDGG</cx:pt>
          <cx:pt idx="5849">EDGG</cx:pt>
          <cx:pt idx="5850">EDGG</cx:pt>
          <cx:pt idx="5851">EDGG</cx:pt>
          <cx:pt idx="5852">EDGG</cx:pt>
          <cx:pt idx="5853">EDGG</cx:pt>
          <cx:pt idx="5854">EDGG</cx:pt>
          <cx:pt idx="5855">EDGG</cx:pt>
          <cx:pt idx="5856">EDGG</cx:pt>
          <cx:pt idx="5857">EDGG</cx:pt>
          <cx:pt idx="5858">EDGG</cx:pt>
          <cx:pt idx="5859">EDGG</cx:pt>
          <cx:pt idx="5860">EDGG</cx:pt>
          <cx:pt idx="5861">EDGG</cx:pt>
          <cx:pt idx="5862">EDGG</cx:pt>
          <cx:pt idx="5863">EDGG</cx:pt>
          <cx:pt idx="5864">EDGG</cx:pt>
          <cx:pt idx="5865">EDGG</cx:pt>
          <cx:pt idx="5866">EDGG</cx:pt>
          <cx:pt idx="5867">EDGG</cx:pt>
          <cx:pt idx="5868">EDGG</cx:pt>
          <cx:pt idx="5869">EDGG</cx:pt>
          <cx:pt idx="5870">EDGG</cx:pt>
          <cx:pt idx="5871">EDGG</cx:pt>
          <cx:pt idx="5872">EDGG</cx:pt>
          <cx:pt idx="5873">EDGG</cx:pt>
          <cx:pt idx="5874">EDGG</cx:pt>
          <cx:pt idx="5875">EDGG</cx:pt>
          <cx:pt idx="5876">EDGG</cx:pt>
          <cx:pt idx="5877">EDGG</cx:pt>
          <cx:pt idx="5878">EDGG</cx:pt>
          <cx:pt idx="5879">EDGG</cx:pt>
          <cx:pt idx="5880">EDGG</cx:pt>
          <cx:pt idx="5881">EDGG</cx:pt>
          <cx:pt idx="5882">EDGG</cx:pt>
          <cx:pt idx="5883">EDGG</cx:pt>
          <cx:pt idx="5884">EDGG</cx:pt>
          <cx:pt idx="5885">EDGG</cx:pt>
          <cx:pt idx="5886">EDGG</cx:pt>
          <cx:pt idx="5887">EDGG</cx:pt>
          <cx:pt idx="5888">EDGG</cx:pt>
          <cx:pt idx="5889">EDGG</cx:pt>
          <cx:pt idx="5890">EDGG</cx:pt>
          <cx:pt idx="5891">EDGG</cx:pt>
          <cx:pt idx="5892">EDGG</cx:pt>
          <cx:pt idx="5893">EDGG</cx:pt>
          <cx:pt idx="5894">EDGG</cx:pt>
          <cx:pt idx="5895">EDGG</cx:pt>
          <cx:pt idx="5896">EDGG</cx:pt>
          <cx:pt idx="5897">EDGG</cx:pt>
          <cx:pt idx="5898">EDGG</cx:pt>
          <cx:pt idx="5899">EDGG</cx:pt>
          <cx:pt idx="5900">EDGG</cx:pt>
          <cx:pt idx="5901">EDGG</cx:pt>
          <cx:pt idx="5902">EDGG</cx:pt>
          <cx:pt idx="5903">EDGG</cx:pt>
          <cx:pt idx="5904">EDGG</cx:pt>
          <cx:pt idx="5905">EDGG</cx:pt>
          <cx:pt idx="5906">EDGG</cx:pt>
          <cx:pt idx="5907">EDGG</cx:pt>
          <cx:pt idx="5908">EDGG</cx:pt>
          <cx:pt idx="5909">EDGG</cx:pt>
          <cx:pt idx="5910">EDGG</cx:pt>
          <cx:pt idx="5911">EDGG</cx:pt>
          <cx:pt idx="5912">EDGG</cx:pt>
          <cx:pt idx="5913">EDGG</cx:pt>
          <cx:pt idx="5914">EDGG</cx:pt>
          <cx:pt idx="5915">EDGG</cx:pt>
          <cx:pt idx="5916">EDGG</cx:pt>
          <cx:pt idx="5917">EDGG</cx:pt>
          <cx:pt idx="5918">EDGG</cx:pt>
          <cx:pt idx="5919">EDGG</cx:pt>
          <cx:pt idx="5920">EDGG</cx:pt>
          <cx:pt idx="5921">EDGG</cx:pt>
          <cx:pt idx="5922">EDGG</cx:pt>
          <cx:pt idx="5923">EDGG</cx:pt>
          <cx:pt idx="5924">EDGG</cx:pt>
          <cx:pt idx="5925">EDGG</cx:pt>
          <cx:pt idx="5926">EDGG</cx:pt>
          <cx:pt idx="5927">EDGG</cx:pt>
          <cx:pt idx="5928">EDGG</cx:pt>
          <cx:pt idx="5929">EDGG</cx:pt>
          <cx:pt idx="5930">EDGG</cx:pt>
          <cx:pt idx="5931">EDGG</cx:pt>
          <cx:pt idx="5932">EDGG</cx:pt>
          <cx:pt idx="5933">EDGG</cx:pt>
          <cx:pt idx="5934">EDGG</cx:pt>
          <cx:pt idx="5935">EDGG</cx:pt>
          <cx:pt idx="5936">EDGG</cx:pt>
          <cx:pt idx="5937">EDGG</cx:pt>
          <cx:pt idx="5938">EDGG</cx:pt>
          <cx:pt idx="5939">EDGG</cx:pt>
          <cx:pt idx="5940">EDGG</cx:pt>
          <cx:pt idx="5941">EDGG</cx:pt>
          <cx:pt idx="5942">EDGG</cx:pt>
          <cx:pt idx="5943">EDGG</cx:pt>
          <cx:pt idx="5944">EDGG</cx:pt>
          <cx:pt idx="5945">EDGG</cx:pt>
          <cx:pt idx="5946">EDGG</cx:pt>
          <cx:pt idx="5947">EDGG</cx:pt>
          <cx:pt idx="5948">EDGG</cx:pt>
          <cx:pt idx="5949">EDGG</cx:pt>
          <cx:pt idx="5950">EDGG</cx:pt>
          <cx:pt idx="5951">EDGG</cx:pt>
          <cx:pt idx="5952">EDGG</cx:pt>
          <cx:pt idx="5953">EDGG</cx:pt>
          <cx:pt idx="5954">EDGG</cx:pt>
          <cx:pt idx="5955">EDGG</cx:pt>
          <cx:pt idx="5956">EDGG</cx:pt>
          <cx:pt idx="5957">EDGG</cx:pt>
          <cx:pt idx="5958">EDGG</cx:pt>
          <cx:pt idx="5959">EDGG</cx:pt>
          <cx:pt idx="5960">EDGG</cx:pt>
          <cx:pt idx="5961">EDGG</cx:pt>
          <cx:pt idx="5962">EDGG</cx:pt>
          <cx:pt idx="5963">EDGG</cx:pt>
          <cx:pt idx="5964">EDGG</cx:pt>
          <cx:pt idx="5965">EDGG</cx:pt>
          <cx:pt idx="5966">EDGG</cx:pt>
          <cx:pt idx="5967">EDGG</cx:pt>
          <cx:pt idx="5968">EDGG</cx:pt>
          <cx:pt idx="5969">EDGG</cx:pt>
          <cx:pt idx="5970">EDGG</cx:pt>
          <cx:pt idx="5971">EDGG</cx:pt>
          <cx:pt idx="5972">EDGG</cx:pt>
          <cx:pt idx="5973">EDGG</cx:pt>
          <cx:pt idx="5974">EDGG</cx:pt>
          <cx:pt idx="5975">EDGG</cx:pt>
          <cx:pt idx="5976">EDGG</cx:pt>
          <cx:pt idx="5977">EDGG</cx:pt>
          <cx:pt idx="5978">EDGG</cx:pt>
          <cx:pt idx="5979">EDGG</cx:pt>
          <cx:pt idx="5980">EDGG</cx:pt>
          <cx:pt idx="5981">EDGG</cx:pt>
          <cx:pt idx="5982">EDGG</cx:pt>
          <cx:pt idx="5983">EDGG</cx:pt>
          <cx:pt idx="5984">EDGG</cx:pt>
          <cx:pt idx="5985">EDGG</cx:pt>
          <cx:pt idx="5986">EDGG</cx:pt>
          <cx:pt idx="5987">EDGG</cx:pt>
          <cx:pt idx="5988">EDGG</cx:pt>
          <cx:pt idx="5989">EDGG</cx:pt>
          <cx:pt idx="5990">EDGG</cx:pt>
          <cx:pt idx="5991">EDGG</cx:pt>
          <cx:pt idx="5992">EDGG</cx:pt>
          <cx:pt idx="5993">EDGG</cx:pt>
          <cx:pt idx="5994">EDGG</cx:pt>
          <cx:pt idx="5995">EDGG</cx:pt>
          <cx:pt idx="5996">EDGG</cx:pt>
          <cx:pt idx="5997">EDGG</cx:pt>
          <cx:pt idx="5998">EDGG</cx:pt>
          <cx:pt idx="5999">EDGG</cx:pt>
          <cx:pt idx="6000">EDGG</cx:pt>
          <cx:pt idx="6001">EDGG</cx:pt>
          <cx:pt idx="6002">EDGG</cx:pt>
          <cx:pt idx="6003">EDGG</cx:pt>
          <cx:pt idx="6004">EDGG</cx:pt>
          <cx:pt idx="6005">EDGG</cx:pt>
          <cx:pt idx="6006">EDGG</cx:pt>
          <cx:pt idx="6007">EDGG</cx:pt>
          <cx:pt idx="6008">EDGG</cx:pt>
          <cx:pt idx="6009">EDGG</cx:pt>
          <cx:pt idx="6010">EDGG</cx:pt>
          <cx:pt idx="6011">EDGG</cx:pt>
          <cx:pt idx="6012">EDGG</cx:pt>
          <cx:pt idx="6013">EDGG</cx:pt>
          <cx:pt idx="6014">EDGG</cx:pt>
          <cx:pt idx="6015">EDGG</cx:pt>
          <cx:pt idx="6016">EDGG</cx:pt>
          <cx:pt idx="6017">EDGG</cx:pt>
          <cx:pt idx="6018">EDGG</cx:pt>
          <cx:pt idx="6019">EDGG</cx:pt>
          <cx:pt idx="6020">EDGG</cx:pt>
          <cx:pt idx="6021">EDGG</cx:pt>
          <cx:pt idx="6022">EDGG</cx:pt>
          <cx:pt idx="6023">EDGG</cx:pt>
          <cx:pt idx="6024">EDGG</cx:pt>
          <cx:pt idx="6025">EDGG</cx:pt>
          <cx:pt idx="6026">EDGG</cx:pt>
          <cx:pt idx="6027">EDGG</cx:pt>
          <cx:pt idx="6028">EDGG</cx:pt>
          <cx:pt idx="6029">EDGG</cx:pt>
          <cx:pt idx="6030">EDGG</cx:pt>
          <cx:pt idx="6031">EDGG</cx:pt>
          <cx:pt idx="6032">EDGG</cx:pt>
          <cx:pt idx="6033">EDGG</cx:pt>
          <cx:pt idx="6034">EDGG</cx:pt>
          <cx:pt idx="6035">EDGG</cx:pt>
          <cx:pt idx="6036">EDGG</cx:pt>
          <cx:pt idx="6037">EDGG</cx:pt>
          <cx:pt idx="6038">EDGG</cx:pt>
          <cx:pt idx="6039">EDGG</cx:pt>
          <cx:pt idx="6040">EDGG</cx:pt>
          <cx:pt idx="6041">EDGG</cx:pt>
          <cx:pt idx="6042">EDGG</cx:pt>
          <cx:pt idx="6043">EDGG</cx:pt>
          <cx:pt idx="6044">EDGG</cx:pt>
          <cx:pt idx="6045">EDGG</cx:pt>
          <cx:pt idx="6046">EDGG</cx:pt>
          <cx:pt idx="6047">EDGG</cx:pt>
          <cx:pt idx="6048">EDGG</cx:pt>
          <cx:pt idx="6049">EDGG</cx:pt>
          <cx:pt idx="6050">EDGG</cx:pt>
          <cx:pt idx="6051">EDGG</cx:pt>
          <cx:pt idx="6052">EDGG</cx:pt>
          <cx:pt idx="6053">EDGG</cx:pt>
          <cx:pt idx="6054">EDGG</cx:pt>
          <cx:pt idx="6055">EDGG</cx:pt>
          <cx:pt idx="6056">EDGG</cx:pt>
          <cx:pt idx="6057">EDGG</cx:pt>
          <cx:pt idx="6058">EDGG</cx:pt>
          <cx:pt idx="6059">EDGG</cx:pt>
          <cx:pt idx="6060">EDGG</cx:pt>
          <cx:pt idx="6061">EDGG</cx:pt>
          <cx:pt idx="6062">EDGG</cx:pt>
          <cx:pt idx="6063">EDGG</cx:pt>
          <cx:pt idx="6064">EDGG</cx:pt>
          <cx:pt idx="6065">EDGG</cx:pt>
          <cx:pt idx="6066">EDGG</cx:pt>
          <cx:pt idx="6067">EDGG</cx:pt>
          <cx:pt idx="6068">EDGG</cx:pt>
          <cx:pt idx="6069">EDGG</cx:pt>
          <cx:pt idx="6070">EDGG</cx:pt>
          <cx:pt idx="6071">EDGG</cx:pt>
          <cx:pt idx="6072">EDGG</cx:pt>
          <cx:pt idx="6073">EDGG</cx:pt>
          <cx:pt idx="6074">EDGG</cx:pt>
          <cx:pt idx="6075">EDGG</cx:pt>
          <cx:pt idx="6076">EDGG</cx:pt>
          <cx:pt idx="6077">EDGG</cx:pt>
          <cx:pt idx="6078">EDGG</cx:pt>
          <cx:pt idx="6079">EDGG</cx:pt>
          <cx:pt idx="6080">EDGG</cx:pt>
          <cx:pt idx="6081">EDGG</cx:pt>
          <cx:pt idx="6082">EDGG</cx:pt>
          <cx:pt idx="6083">EDGG</cx:pt>
          <cx:pt idx="6084">EDGG</cx:pt>
          <cx:pt idx="6085">EDGG</cx:pt>
          <cx:pt idx="6086">EDGG</cx:pt>
          <cx:pt idx="6087">EDGG</cx:pt>
          <cx:pt idx="6088">EDGG</cx:pt>
          <cx:pt idx="6089">EDGG</cx:pt>
          <cx:pt idx="6090">EDGG</cx:pt>
          <cx:pt idx="6091">EDGG</cx:pt>
          <cx:pt idx="6092">EDGG</cx:pt>
          <cx:pt idx="6093">EDGG</cx:pt>
          <cx:pt idx="6094">EDGG</cx:pt>
          <cx:pt idx="6095">EDGG</cx:pt>
          <cx:pt idx="6096">EDGG</cx:pt>
          <cx:pt idx="6097">EDGG</cx:pt>
          <cx:pt idx="6098">EDGG</cx:pt>
          <cx:pt idx="6099">EDGG</cx:pt>
          <cx:pt idx="6100">EDGG</cx:pt>
          <cx:pt idx="6101">EDGG</cx:pt>
          <cx:pt idx="6102">EDGG</cx:pt>
          <cx:pt idx="6103">EDGG</cx:pt>
          <cx:pt idx="6104">EDGG</cx:pt>
          <cx:pt idx="6105">EDGG</cx:pt>
          <cx:pt idx="6106">EDGG</cx:pt>
          <cx:pt idx="6107">EDGG</cx:pt>
          <cx:pt idx="6108">EDGG</cx:pt>
          <cx:pt idx="6109">EDGG</cx:pt>
          <cx:pt idx="6110">EDGG</cx:pt>
          <cx:pt idx="6111">EDGG</cx:pt>
          <cx:pt idx="6112">EDGG</cx:pt>
          <cx:pt idx="6113">EDGG</cx:pt>
          <cx:pt idx="6114">EDGG</cx:pt>
          <cx:pt idx="6115">EDGG</cx:pt>
          <cx:pt idx="6116">EDGG</cx:pt>
          <cx:pt idx="6117">EDGG</cx:pt>
          <cx:pt idx="6118">EDGG</cx:pt>
          <cx:pt idx="6119">EDGG</cx:pt>
          <cx:pt idx="6120">EDGG</cx:pt>
          <cx:pt idx="6121">EDGG</cx:pt>
          <cx:pt idx="6122">EDGG</cx:pt>
          <cx:pt idx="6123">EDGG</cx:pt>
          <cx:pt idx="6124">EDGG</cx:pt>
          <cx:pt idx="6125">EDGG</cx:pt>
          <cx:pt idx="6126">EDGG</cx:pt>
          <cx:pt idx="6127">EDGG</cx:pt>
          <cx:pt idx="6128">EDGG</cx:pt>
          <cx:pt idx="6129">EDGG</cx:pt>
          <cx:pt idx="6130">EDGG</cx:pt>
          <cx:pt idx="6131">EDGG</cx:pt>
          <cx:pt idx="6132">EDGG</cx:pt>
          <cx:pt idx="6133">EDGG</cx:pt>
          <cx:pt idx="6134">EDGG</cx:pt>
          <cx:pt idx="6135">EDGG</cx:pt>
          <cx:pt idx="6136">EDGG</cx:pt>
          <cx:pt idx="6137">EDGG</cx:pt>
          <cx:pt idx="6138">EDGG</cx:pt>
          <cx:pt idx="6139">EDGG</cx:pt>
          <cx:pt idx="6140">EDGG</cx:pt>
          <cx:pt idx="6141">EDGG</cx:pt>
          <cx:pt idx="6142">EDGG</cx:pt>
          <cx:pt idx="6143">EDGG</cx:pt>
          <cx:pt idx="6144">EDGG</cx:pt>
          <cx:pt idx="6145">EDGG</cx:pt>
          <cx:pt idx="6146">EDGG</cx:pt>
          <cx:pt idx="6147">EDGG</cx:pt>
          <cx:pt idx="6148">EDGG</cx:pt>
          <cx:pt idx="6149">EDGG</cx:pt>
          <cx:pt idx="6150">EDGG</cx:pt>
          <cx:pt idx="6151">EDGG</cx:pt>
          <cx:pt idx="6152">EDGG</cx:pt>
          <cx:pt idx="6153">EDGG</cx:pt>
          <cx:pt idx="6154">EDGG</cx:pt>
          <cx:pt idx="6155">EDGG</cx:pt>
          <cx:pt idx="6156">EDGG</cx:pt>
          <cx:pt idx="6157">EDGG</cx:pt>
          <cx:pt idx="6158">EDGG</cx:pt>
          <cx:pt idx="6159">EDGG</cx:pt>
          <cx:pt idx="6160">EDGG</cx:pt>
          <cx:pt idx="6161">EDGG</cx:pt>
          <cx:pt idx="6162">EDGG</cx:pt>
          <cx:pt idx="6163">EDGG</cx:pt>
          <cx:pt idx="6164">EDGG</cx:pt>
          <cx:pt idx="6165">EDGG</cx:pt>
          <cx:pt idx="6166">EDGG</cx:pt>
          <cx:pt idx="6167">EDGG</cx:pt>
          <cx:pt idx="6168">EDGG</cx:pt>
          <cx:pt idx="6169">EDGG</cx:pt>
          <cx:pt idx="6170">EDGG</cx:pt>
          <cx:pt idx="6171">EDGG</cx:pt>
          <cx:pt idx="6172">EDGG</cx:pt>
          <cx:pt idx="6173">EDGG</cx:pt>
          <cx:pt idx="6174">EDGG</cx:pt>
          <cx:pt idx="6175">EDGG</cx:pt>
          <cx:pt idx="6176">EDGG</cx:pt>
          <cx:pt idx="6177">EDGG</cx:pt>
          <cx:pt idx="6178">EDGG</cx:pt>
          <cx:pt idx="6179">EDGG</cx:pt>
          <cx:pt idx="6180">EDGG</cx:pt>
          <cx:pt idx="6181">EDGG</cx:pt>
          <cx:pt idx="6182">EDGG</cx:pt>
          <cx:pt idx="6183">EDGG</cx:pt>
          <cx:pt idx="6184">EDGG</cx:pt>
          <cx:pt idx="6185">EDGG</cx:pt>
          <cx:pt idx="6186">EDGG</cx:pt>
          <cx:pt idx="6187">EDGG</cx:pt>
          <cx:pt idx="6188">EDGG</cx:pt>
          <cx:pt idx="6189">EDGG</cx:pt>
          <cx:pt idx="6190">EDGG</cx:pt>
          <cx:pt idx="6191">EDGG</cx:pt>
          <cx:pt idx="6192">EDGG</cx:pt>
          <cx:pt idx="6193">EDGG</cx:pt>
          <cx:pt idx="6194">EDGG</cx:pt>
          <cx:pt idx="6195">EDGG</cx:pt>
          <cx:pt idx="6196">EDGG</cx:pt>
          <cx:pt idx="6197">EDGG</cx:pt>
          <cx:pt idx="6198">EDGG</cx:pt>
          <cx:pt idx="6199">EDGG</cx:pt>
          <cx:pt idx="6200">EDGG</cx:pt>
          <cx:pt idx="6201">EDGG</cx:pt>
          <cx:pt idx="6202">EDGG</cx:pt>
          <cx:pt idx="6203">EDGG</cx:pt>
          <cx:pt idx="6204">EDGG</cx:pt>
          <cx:pt idx="6205">EDGG</cx:pt>
          <cx:pt idx="6206">EDGG</cx:pt>
          <cx:pt idx="6207">EDGG</cx:pt>
          <cx:pt idx="6208">EDGG</cx:pt>
          <cx:pt idx="6209">EDGG</cx:pt>
          <cx:pt idx="6210">EDGG</cx:pt>
          <cx:pt idx="6211">EDGG</cx:pt>
          <cx:pt idx="6212">EDGG</cx:pt>
          <cx:pt idx="6213">EDGG</cx:pt>
          <cx:pt idx="6214">EDGG</cx:pt>
          <cx:pt idx="6215">EDGG</cx:pt>
          <cx:pt idx="6216">EDGG</cx:pt>
          <cx:pt idx="6217">EDGG</cx:pt>
          <cx:pt idx="6218">EDGG</cx:pt>
          <cx:pt idx="6219">EDGG</cx:pt>
          <cx:pt idx="6220">EDGG</cx:pt>
          <cx:pt idx="6221">EDGG</cx:pt>
          <cx:pt idx="6222">EDGG</cx:pt>
          <cx:pt idx="6223">EDGG</cx:pt>
          <cx:pt idx="6224">EDGG</cx:pt>
          <cx:pt idx="6225">EDGG</cx:pt>
          <cx:pt idx="6226">EDGG</cx:pt>
          <cx:pt idx="6227">EDGG</cx:pt>
          <cx:pt idx="6228">EDGG</cx:pt>
          <cx:pt idx="6229">EDGG</cx:pt>
          <cx:pt idx="6230">EDGG</cx:pt>
          <cx:pt idx="6231">EDGG</cx:pt>
          <cx:pt idx="6232">EDGG</cx:pt>
          <cx:pt idx="6233">EDGG</cx:pt>
          <cx:pt idx="6234">EDGG</cx:pt>
          <cx:pt idx="6235">EDGG</cx:pt>
          <cx:pt idx="6236">EDGG</cx:pt>
          <cx:pt idx="6237">EDGG</cx:pt>
          <cx:pt idx="6238">EDGG</cx:pt>
          <cx:pt idx="6239">EDGG</cx:pt>
          <cx:pt idx="6240">EDGG</cx:pt>
          <cx:pt idx="6241">EDGG</cx:pt>
          <cx:pt idx="6242">EDGG</cx:pt>
          <cx:pt idx="6243">EDGG</cx:pt>
          <cx:pt idx="6244">EDGG</cx:pt>
          <cx:pt idx="6245">EDGG</cx:pt>
          <cx:pt idx="6246">EDGG</cx:pt>
          <cx:pt idx="6247">EDGG</cx:pt>
          <cx:pt idx="6248">EDGG</cx:pt>
          <cx:pt idx="6249">EDGG</cx:pt>
          <cx:pt idx="6250">EDGG</cx:pt>
          <cx:pt idx="6251">EDGG</cx:pt>
          <cx:pt idx="6252">EDGG</cx:pt>
          <cx:pt idx="6253">EDGG</cx:pt>
          <cx:pt idx="6254">EDGG</cx:pt>
          <cx:pt idx="6255">EDGG</cx:pt>
          <cx:pt idx="6256">EDGG</cx:pt>
          <cx:pt idx="6257">EDGG</cx:pt>
          <cx:pt idx="6258">EDGG</cx:pt>
          <cx:pt idx="6259">EDGG</cx:pt>
          <cx:pt idx="6260">EDGG</cx:pt>
          <cx:pt idx="6261">EDGG</cx:pt>
          <cx:pt idx="6262">EDGG</cx:pt>
          <cx:pt idx="6263">EDGG</cx:pt>
          <cx:pt idx="6264">EDGG</cx:pt>
          <cx:pt idx="6265">EDGG</cx:pt>
          <cx:pt idx="6266">EDGG</cx:pt>
          <cx:pt idx="6267">EDGG</cx:pt>
          <cx:pt idx="6268">EDGG</cx:pt>
          <cx:pt idx="6269">EDGG</cx:pt>
          <cx:pt idx="6270">EDGG</cx:pt>
          <cx:pt idx="6271">EDGG</cx:pt>
          <cx:pt idx="6272">EDGG</cx:pt>
          <cx:pt idx="6273">EDGG</cx:pt>
          <cx:pt idx="6274">EDGG</cx:pt>
          <cx:pt idx="6275">EDGG</cx:pt>
          <cx:pt idx="6276">EDGG</cx:pt>
          <cx:pt idx="6277">EDGG</cx:pt>
          <cx:pt idx="6278">EDGG</cx:pt>
          <cx:pt idx="6279">EDGG</cx:pt>
          <cx:pt idx="6280">EDGG</cx:pt>
          <cx:pt idx="6281">EDGG</cx:pt>
          <cx:pt idx="6282">EDGG</cx:pt>
          <cx:pt idx="6283">EDGG</cx:pt>
          <cx:pt idx="6284">EDGG</cx:pt>
          <cx:pt idx="6285">EDGG</cx:pt>
          <cx:pt idx="6286">EDGG</cx:pt>
          <cx:pt idx="6287">EDGG</cx:pt>
          <cx:pt idx="6288">EDGG</cx:pt>
          <cx:pt idx="6289">EDGG</cx:pt>
          <cx:pt idx="6290">EDGG</cx:pt>
          <cx:pt idx="6291">EDGG</cx:pt>
          <cx:pt idx="6292">EDGG</cx:pt>
          <cx:pt idx="6293">EDGG</cx:pt>
          <cx:pt idx="6294">EDGG</cx:pt>
          <cx:pt idx="6295">EDGG</cx:pt>
          <cx:pt idx="6296">EDGG</cx:pt>
          <cx:pt idx="6297">EDGG</cx:pt>
          <cx:pt idx="6298">EDGG</cx:pt>
          <cx:pt idx="6299">EDGG</cx:pt>
          <cx:pt idx="6300">EDGG</cx:pt>
          <cx:pt idx="6301">EDGG</cx:pt>
          <cx:pt idx="6302">EDGG</cx:pt>
          <cx:pt idx="6303">EDGG</cx:pt>
          <cx:pt idx="6304">EDGG</cx:pt>
          <cx:pt idx="6305">EDGG</cx:pt>
          <cx:pt idx="6306">EDGG</cx:pt>
          <cx:pt idx="6307">EDGG</cx:pt>
          <cx:pt idx="6308">EDGG</cx:pt>
          <cx:pt idx="6309">EDGG</cx:pt>
          <cx:pt idx="6310">EDGG</cx:pt>
          <cx:pt idx="6311">EDGG</cx:pt>
          <cx:pt idx="6312">EDGG</cx:pt>
          <cx:pt idx="6313">EDGG</cx:pt>
          <cx:pt idx="6314">EDGG</cx:pt>
          <cx:pt idx="6315">EDGG</cx:pt>
          <cx:pt idx="6316">EDGG</cx:pt>
          <cx:pt idx="6317">EDGG</cx:pt>
          <cx:pt idx="6318">EDGG</cx:pt>
          <cx:pt idx="6319">EDGG</cx:pt>
          <cx:pt idx="6320">EDGG</cx:pt>
          <cx:pt idx="6321">EDGG</cx:pt>
          <cx:pt idx="6322">EDGG</cx:pt>
          <cx:pt idx="6323">EDGG</cx:pt>
          <cx:pt idx="6324">EDGG</cx:pt>
          <cx:pt idx="6325">EDGG</cx:pt>
          <cx:pt idx="6326">EDGG</cx:pt>
          <cx:pt idx="6327">EDGG</cx:pt>
          <cx:pt idx="6328">EDGG</cx:pt>
          <cx:pt idx="6329">EDGG</cx:pt>
          <cx:pt idx="6330">EDGG</cx:pt>
          <cx:pt idx="6331">EDGG</cx:pt>
          <cx:pt idx="6332">EDGG</cx:pt>
          <cx:pt idx="6333">EDGG</cx:pt>
          <cx:pt idx="6334">EDGG</cx:pt>
          <cx:pt idx="6335">EDGG</cx:pt>
          <cx:pt idx="6336">EDGG</cx:pt>
          <cx:pt idx="6337">EDGG</cx:pt>
          <cx:pt idx="6338">EDGG</cx:pt>
          <cx:pt idx="6339">EDGG</cx:pt>
          <cx:pt idx="6340">EDGG</cx:pt>
          <cx:pt idx="6341">EDGG</cx:pt>
          <cx:pt idx="6342">EDGG</cx:pt>
          <cx:pt idx="6343">EDGG</cx:pt>
          <cx:pt idx="6344">EDGG</cx:pt>
          <cx:pt idx="6345">EDGG</cx:pt>
          <cx:pt idx="6346">EDGG</cx:pt>
          <cx:pt idx="6347">EDGG</cx:pt>
          <cx:pt idx="6348">EDGG</cx:pt>
          <cx:pt idx="6349">EDGG</cx:pt>
          <cx:pt idx="6350">EDGG</cx:pt>
          <cx:pt idx="6351">EDGG</cx:pt>
          <cx:pt idx="6352">EDGG</cx:pt>
          <cx:pt idx="6353">EDGG</cx:pt>
          <cx:pt idx="6354">EDGG</cx:pt>
          <cx:pt idx="6355">EDGG</cx:pt>
          <cx:pt idx="6356">EDGG</cx:pt>
          <cx:pt idx="6357">EDGG</cx:pt>
          <cx:pt idx="6358">EDGG</cx:pt>
          <cx:pt idx="6359">EDGG</cx:pt>
          <cx:pt idx="6360">EDGG</cx:pt>
          <cx:pt idx="6361">EDGG</cx:pt>
          <cx:pt idx="6362">EDGG</cx:pt>
          <cx:pt idx="6363">EDGG</cx:pt>
          <cx:pt idx="6364">EDGG</cx:pt>
          <cx:pt idx="6365">EDGG</cx:pt>
          <cx:pt idx="6366">EDGG</cx:pt>
          <cx:pt idx="6367">EDGG</cx:pt>
          <cx:pt idx="6368">EDGG</cx:pt>
          <cx:pt idx="6369">EDGG</cx:pt>
          <cx:pt idx="6370">EDGG</cx:pt>
          <cx:pt idx="6371">EDGG</cx:pt>
          <cx:pt idx="6372">EDGG</cx:pt>
          <cx:pt idx="6373">EDGG</cx:pt>
          <cx:pt idx="6374">EDGG</cx:pt>
          <cx:pt idx="6375">EDGG</cx:pt>
          <cx:pt idx="6376">EDGG</cx:pt>
          <cx:pt idx="6377">EDGG</cx:pt>
          <cx:pt idx="6378">EDGG</cx:pt>
          <cx:pt idx="6379">EDGG</cx:pt>
          <cx:pt idx="6380">EDGG</cx:pt>
          <cx:pt idx="6381">EDGG</cx:pt>
          <cx:pt idx="6382">EDGG</cx:pt>
          <cx:pt idx="6383">EDGG</cx:pt>
          <cx:pt idx="6384">EDGG</cx:pt>
          <cx:pt idx="6385">EDGG</cx:pt>
          <cx:pt idx="6386">EDGG</cx:pt>
          <cx:pt idx="6387">EDGG</cx:pt>
          <cx:pt idx="6388">EDGG</cx:pt>
          <cx:pt idx="6389">EDGG</cx:pt>
          <cx:pt idx="6390">EDGG</cx:pt>
          <cx:pt idx="6391">EDGG</cx:pt>
          <cx:pt idx="6392">EDGG</cx:pt>
          <cx:pt idx="6393">EDGG</cx:pt>
          <cx:pt idx="6394">EDGG</cx:pt>
          <cx:pt idx="6395">EDGG</cx:pt>
          <cx:pt idx="6396">EDGG</cx:pt>
          <cx:pt idx="6397">EDGG</cx:pt>
          <cx:pt idx="6398">EDGG</cx:pt>
          <cx:pt idx="6399">EDGG</cx:pt>
          <cx:pt idx="6400">EDGG</cx:pt>
          <cx:pt idx="6401">EDGG</cx:pt>
          <cx:pt idx="6402">EDGG</cx:pt>
          <cx:pt idx="6403">EDGG</cx:pt>
          <cx:pt idx="6404">EDGG</cx:pt>
          <cx:pt idx="6405">EDGG</cx:pt>
          <cx:pt idx="6406">EDGG</cx:pt>
          <cx:pt idx="6407">EDGG</cx:pt>
          <cx:pt idx="6408">EDGG</cx:pt>
          <cx:pt idx="6409">EDGG</cx:pt>
          <cx:pt idx="6410">EDGG</cx:pt>
          <cx:pt idx="6411">EDGG</cx:pt>
          <cx:pt idx="6412">EDGG</cx:pt>
          <cx:pt idx="6413">EDGG</cx:pt>
          <cx:pt idx="6414">EDGG</cx:pt>
          <cx:pt idx="6415">EDGG</cx:pt>
          <cx:pt idx="6416">EDGG</cx:pt>
          <cx:pt idx="6417">EDGG</cx:pt>
          <cx:pt idx="6418">EDGG</cx:pt>
          <cx:pt idx="6419">EDGG</cx:pt>
          <cx:pt idx="6420">EDGG</cx:pt>
          <cx:pt idx="6421">EDGG</cx:pt>
          <cx:pt idx="6422">EDGG</cx:pt>
          <cx:pt idx="6423">EDGG</cx:pt>
          <cx:pt idx="6424">EDGG</cx:pt>
          <cx:pt idx="6425">EDGG</cx:pt>
          <cx:pt idx="6426">EDGG</cx:pt>
          <cx:pt idx="6427">EDGG</cx:pt>
          <cx:pt idx="6428">EDGG</cx:pt>
          <cx:pt idx="6429">EDGG</cx:pt>
          <cx:pt idx="6430">EDGG</cx:pt>
          <cx:pt idx="6431">EDGG</cx:pt>
          <cx:pt idx="6432">EDGG</cx:pt>
          <cx:pt idx="6433">EDGG</cx:pt>
          <cx:pt idx="6434">EDGG</cx:pt>
          <cx:pt idx="6435">EDGG</cx:pt>
          <cx:pt idx="6436">EDGG</cx:pt>
          <cx:pt idx="6437">EDGG</cx:pt>
          <cx:pt idx="6438">EDGG</cx:pt>
          <cx:pt idx="6439">EDGG</cx:pt>
          <cx:pt idx="6440">EDGG</cx:pt>
          <cx:pt idx="6441">EDGG</cx:pt>
          <cx:pt idx="6442">EDGG</cx:pt>
          <cx:pt idx="6443">EDGG</cx:pt>
          <cx:pt idx="6444">EDGG</cx:pt>
          <cx:pt idx="6445">EDGG</cx:pt>
          <cx:pt idx="6446">EDGG</cx:pt>
          <cx:pt idx="6447">EDGG</cx:pt>
          <cx:pt idx="6448">EDGG</cx:pt>
          <cx:pt idx="6449">EDGG</cx:pt>
          <cx:pt idx="6450">EDGG</cx:pt>
          <cx:pt idx="6451">EDGG</cx:pt>
          <cx:pt idx="6452">EDGG</cx:pt>
          <cx:pt idx="6453">EDGG</cx:pt>
          <cx:pt idx="6454">EDGG</cx:pt>
          <cx:pt idx="6455">EDGG</cx:pt>
          <cx:pt idx="6456">EDGG</cx:pt>
          <cx:pt idx="6457">EDGG</cx:pt>
          <cx:pt idx="6458">EDGG</cx:pt>
          <cx:pt idx="6459">EDGG</cx:pt>
          <cx:pt idx="6460">EDGG</cx:pt>
          <cx:pt idx="6461">EDGG</cx:pt>
          <cx:pt idx="6462">EDGG</cx:pt>
          <cx:pt idx="6463">EDGG</cx:pt>
          <cx:pt idx="6464">EDGG</cx:pt>
          <cx:pt idx="6465">EDGG</cx:pt>
          <cx:pt idx="6466">EDGG</cx:pt>
          <cx:pt idx="6467">EDGG</cx:pt>
          <cx:pt idx="6468">EDGG</cx:pt>
          <cx:pt idx="6469">EDGG</cx:pt>
          <cx:pt idx="6470">EDGG</cx:pt>
          <cx:pt idx="6471">EDGG</cx:pt>
          <cx:pt idx="6472">EDGG</cx:pt>
          <cx:pt idx="6473">EDGG</cx:pt>
          <cx:pt idx="6474">EDGG</cx:pt>
          <cx:pt idx="6475">EDGG</cx:pt>
          <cx:pt idx="6476">EDGG</cx:pt>
          <cx:pt idx="6477">EDGG</cx:pt>
          <cx:pt idx="6478">EDGG</cx:pt>
          <cx:pt idx="6479">EDGG</cx:pt>
          <cx:pt idx="6480">EDGG</cx:pt>
          <cx:pt idx="6481">EDGG</cx:pt>
          <cx:pt idx="6482">EDGG</cx:pt>
          <cx:pt idx="6483">EDGG</cx:pt>
          <cx:pt idx="6484">EDGG</cx:pt>
          <cx:pt idx="6485">EDGG</cx:pt>
          <cx:pt idx="6486">EDGG</cx:pt>
          <cx:pt idx="6487">EDGG</cx:pt>
          <cx:pt idx="6488">EDGG</cx:pt>
          <cx:pt idx="6489">EDGG</cx:pt>
          <cx:pt idx="6490">EDGG</cx:pt>
          <cx:pt idx="6491">EDGG</cx:pt>
          <cx:pt idx="6492">EDGG</cx:pt>
          <cx:pt idx="6493">EDGG</cx:pt>
          <cx:pt idx="6494">EDGG</cx:pt>
          <cx:pt idx="6495">EDGG</cx:pt>
          <cx:pt idx="6496">EDGG</cx:pt>
          <cx:pt idx="6497">EDGG</cx:pt>
          <cx:pt idx="6498">EDGG</cx:pt>
          <cx:pt idx="6499">EDGG</cx:pt>
          <cx:pt idx="6500">EDGG</cx:pt>
          <cx:pt idx="6501">EDGG</cx:pt>
          <cx:pt idx="6502">EDGG</cx:pt>
          <cx:pt idx="6503">EDGG</cx:pt>
          <cx:pt idx="6504">EDGG</cx:pt>
          <cx:pt idx="6505">EDGG</cx:pt>
          <cx:pt idx="6506">EDGG</cx:pt>
          <cx:pt idx="6507">EDGG</cx:pt>
          <cx:pt idx="6508">EDGG</cx:pt>
          <cx:pt idx="6509">EDGG</cx:pt>
          <cx:pt idx="6510">EDGG</cx:pt>
          <cx:pt idx="6511">EDGG</cx:pt>
          <cx:pt idx="6512">EDGG</cx:pt>
          <cx:pt idx="6513">EDGG</cx:pt>
          <cx:pt idx="6514">EDGG</cx:pt>
          <cx:pt idx="6515">EDGG</cx:pt>
          <cx:pt idx="6516">EDGG</cx:pt>
          <cx:pt idx="6517">EDGG</cx:pt>
          <cx:pt idx="6518">EDGG</cx:pt>
          <cx:pt idx="6519">EDGG</cx:pt>
          <cx:pt idx="6520">EDGG</cx:pt>
          <cx:pt idx="6521">EDGG</cx:pt>
          <cx:pt idx="6522">EDGG</cx:pt>
          <cx:pt idx="6523">EDGG</cx:pt>
          <cx:pt idx="6524">EDGG</cx:pt>
          <cx:pt idx="6525">EDGG</cx:pt>
          <cx:pt idx="6526">EDGG</cx:pt>
          <cx:pt idx="6527">EDGG</cx:pt>
          <cx:pt idx="6528">EDGG</cx:pt>
          <cx:pt idx="6529">EDGG</cx:pt>
          <cx:pt idx="6530">EDGG</cx:pt>
          <cx:pt idx="6531">EDGG</cx:pt>
          <cx:pt idx="6532">EDGG</cx:pt>
          <cx:pt idx="6533">EDGG</cx:pt>
          <cx:pt idx="6534">EDGG</cx:pt>
          <cx:pt idx="6535">EDGG</cx:pt>
          <cx:pt idx="6536">EDGG</cx:pt>
          <cx:pt idx="6537">EDGG</cx:pt>
          <cx:pt idx="6538">EDGG</cx:pt>
          <cx:pt idx="6539">EDGG</cx:pt>
          <cx:pt idx="6540">EDGG</cx:pt>
          <cx:pt idx="6541">EDGG</cx:pt>
          <cx:pt idx="6542">EDGG</cx:pt>
          <cx:pt idx="6543">EDGG</cx:pt>
          <cx:pt idx="6544">EDGG</cx:pt>
          <cx:pt idx="6545">EDGG</cx:pt>
          <cx:pt idx="6546">EDGG</cx:pt>
          <cx:pt idx="6547">EDGG</cx:pt>
          <cx:pt idx="6548">EDGG</cx:pt>
          <cx:pt idx="6549">EDGG</cx:pt>
          <cx:pt idx="6550">EDGG</cx:pt>
          <cx:pt idx="6551">EDGG</cx:pt>
          <cx:pt idx="6552">EDGG</cx:pt>
          <cx:pt idx="6553">EDGG</cx:pt>
          <cx:pt idx="6554">EDGG</cx:pt>
          <cx:pt idx="6555">EDGG</cx:pt>
          <cx:pt idx="6556">EDGG</cx:pt>
          <cx:pt idx="6557">EDGG</cx:pt>
          <cx:pt idx="6558">EDGG</cx:pt>
          <cx:pt idx="6559">EDGG</cx:pt>
          <cx:pt idx="6560">EDGG</cx:pt>
          <cx:pt idx="6561">EDGG</cx:pt>
          <cx:pt idx="6562">EDGG</cx:pt>
          <cx:pt idx="6563">EDGG</cx:pt>
          <cx:pt idx="6564">EDGG</cx:pt>
          <cx:pt idx="6565">EDGG</cx:pt>
          <cx:pt idx="6566">EDGG</cx:pt>
          <cx:pt idx="6567">EDGG</cx:pt>
          <cx:pt idx="6568">EDGG</cx:pt>
          <cx:pt idx="6569">EDGG</cx:pt>
          <cx:pt idx="6570">EDGG</cx:pt>
          <cx:pt idx="6571">EDGG</cx:pt>
          <cx:pt idx="6572">EDGG</cx:pt>
          <cx:pt idx="6573">EDGG</cx:pt>
          <cx:pt idx="6574">EDGG</cx:pt>
          <cx:pt idx="6575">EDGG</cx:pt>
          <cx:pt idx="6576">EDGG</cx:pt>
          <cx:pt idx="6577">EDGG</cx:pt>
          <cx:pt idx="6578">EDGG</cx:pt>
          <cx:pt idx="6579">EDGG</cx:pt>
          <cx:pt idx="6580">EDGG</cx:pt>
          <cx:pt idx="6581">EDGG</cx:pt>
          <cx:pt idx="6582">EDGG</cx:pt>
          <cx:pt idx="6583">EDGG</cx:pt>
          <cx:pt idx="6584">EDGG</cx:pt>
          <cx:pt idx="6585">EDGG</cx:pt>
          <cx:pt idx="6586">EDGG</cx:pt>
          <cx:pt idx="6587">EDGG</cx:pt>
          <cx:pt idx="6588">EDGG</cx:pt>
          <cx:pt idx="6589">EDGG</cx:pt>
          <cx:pt idx="6590">EDGG</cx:pt>
          <cx:pt idx="6591">EDGG</cx:pt>
          <cx:pt idx="6592">EDGG</cx:pt>
          <cx:pt idx="6593">EDGG</cx:pt>
          <cx:pt idx="6594">EDGG</cx:pt>
          <cx:pt idx="6595">EDGG</cx:pt>
          <cx:pt idx="6596">EDGG</cx:pt>
          <cx:pt idx="6597">EDGG</cx:pt>
          <cx:pt idx="6598">EDGG</cx:pt>
          <cx:pt idx="6599">EDGG</cx:pt>
          <cx:pt idx="6600">EDGG</cx:pt>
          <cx:pt idx="6601">EDGG</cx:pt>
          <cx:pt idx="6602">EDGG</cx:pt>
          <cx:pt idx="6603">EDGG</cx:pt>
          <cx:pt idx="6604">EDGG</cx:pt>
          <cx:pt idx="6605">EDGG</cx:pt>
          <cx:pt idx="6606">EDGG</cx:pt>
          <cx:pt idx="6607">EDGG</cx:pt>
          <cx:pt idx="6608">EDGG</cx:pt>
          <cx:pt idx="6609">EDGG</cx:pt>
          <cx:pt idx="6610">EDGG</cx:pt>
          <cx:pt idx="6611">EDGG</cx:pt>
          <cx:pt idx="6612">EDGG</cx:pt>
          <cx:pt idx="6613">EDGG</cx:pt>
          <cx:pt idx="6614">EDGG</cx:pt>
          <cx:pt idx="6615">EDGG</cx:pt>
          <cx:pt idx="6616">EDGG</cx:pt>
          <cx:pt idx="6617">EDGG</cx:pt>
          <cx:pt idx="6618">EDGG</cx:pt>
          <cx:pt idx="6619">EDGG</cx:pt>
          <cx:pt idx="6620">EDGG</cx:pt>
          <cx:pt idx="6621">EDGG</cx:pt>
          <cx:pt idx="6622">EDGG</cx:pt>
          <cx:pt idx="6623">EDGG</cx:pt>
          <cx:pt idx="6624">EDGG</cx:pt>
          <cx:pt idx="6625">EDGG</cx:pt>
          <cx:pt idx="6626">EDGG</cx:pt>
          <cx:pt idx="6627">EDGG</cx:pt>
          <cx:pt idx="6628">EDGG</cx:pt>
          <cx:pt idx="6629">EDGG</cx:pt>
          <cx:pt idx="6630">EDGG</cx:pt>
          <cx:pt idx="6631">EDGG</cx:pt>
          <cx:pt idx="6632">EDGG</cx:pt>
          <cx:pt idx="6633">EDGG</cx:pt>
          <cx:pt idx="6634">EDGG</cx:pt>
          <cx:pt idx="6635">EDGG</cx:pt>
          <cx:pt idx="6636">EDGG</cx:pt>
          <cx:pt idx="6637">EDGG</cx:pt>
          <cx:pt idx="6638">EDGG</cx:pt>
          <cx:pt idx="6639">EDGG</cx:pt>
          <cx:pt idx="6640">EDGG</cx:pt>
          <cx:pt idx="6641">EDGG</cx:pt>
          <cx:pt idx="6642">EDGG</cx:pt>
          <cx:pt idx="6643">EDGG</cx:pt>
          <cx:pt idx="6644">EDGG</cx:pt>
          <cx:pt idx="6645">EDGG</cx:pt>
          <cx:pt idx="6646">EDGG</cx:pt>
          <cx:pt idx="6647">EDGG</cx:pt>
          <cx:pt idx="6648">EDGG</cx:pt>
          <cx:pt idx="6649">EDGG</cx:pt>
          <cx:pt idx="6650">EDGG</cx:pt>
          <cx:pt idx="6651">EDGG</cx:pt>
          <cx:pt idx="6652">EDGG</cx:pt>
          <cx:pt idx="6653">EDGG</cx:pt>
          <cx:pt idx="6654">EDGG</cx:pt>
          <cx:pt idx="6655">EDGG</cx:pt>
          <cx:pt idx="6656">EDGG</cx:pt>
          <cx:pt idx="6657">EDGG</cx:pt>
          <cx:pt idx="6658">EDGG</cx:pt>
          <cx:pt idx="6659">EDGG</cx:pt>
          <cx:pt idx="6660">EDGG</cx:pt>
          <cx:pt idx="6661">EDGG</cx:pt>
          <cx:pt idx="6662">EDGG</cx:pt>
          <cx:pt idx="6663">EDGG</cx:pt>
          <cx:pt idx="6664">EDGG</cx:pt>
          <cx:pt idx="6665">EDGG</cx:pt>
          <cx:pt idx="6666">EDGG</cx:pt>
          <cx:pt idx="6667">EDGG</cx:pt>
          <cx:pt idx="6668">EDGG</cx:pt>
          <cx:pt idx="6669">EDGG</cx:pt>
          <cx:pt idx="6670">EDGG</cx:pt>
          <cx:pt idx="6671">EDGG</cx:pt>
          <cx:pt idx="6672">EDGG</cx:pt>
          <cx:pt idx="6673">EDGG</cx:pt>
          <cx:pt idx="6674">EDGG</cx:pt>
          <cx:pt idx="6675">EDGG</cx:pt>
          <cx:pt idx="6676">EDGG</cx:pt>
          <cx:pt idx="6677">EDGG</cx:pt>
          <cx:pt idx="6678">EDGG</cx:pt>
          <cx:pt idx="6679">EDGG</cx:pt>
          <cx:pt idx="6680">EDGG</cx:pt>
          <cx:pt idx="6681">EDGG</cx:pt>
          <cx:pt idx="6682">EDGG</cx:pt>
          <cx:pt idx="6683">EDGG</cx:pt>
          <cx:pt idx="6684">EDGG</cx:pt>
          <cx:pt idx="6685">EDGG</cx:pt>
          <cx:pt idx="6686">EDGG</cx:pt>
          <cx:pt idx="6687">EDGG</cx:pt>
          <cx:pt idx="6688">EDGG</cx:pt>
          <cx:pt idx="6689">EDGG</cx:pt>
          <cx:pt idx="6690">EDGG</cx:pt>
          <cx:pt idx="6691">EDGG</cx:pt>
          <cx:pt idx="6692">EDGG</cx:pt>
          <cx:pt idx="6693">EDGG</cx:pt>
          <cx:pt idx="6694">EDGG</cx:pt>
          <cx:pt idx="6695">EDGG</cx:pt>
          <cx:pt idx="6696">EDGG</cx:pt>
          <cx:pt idx="6697">EDGG</cx:pt>
          <cx:pt idx="6698">EDGG</cx:pt>
          <cx:pt idx="6699">EDGG</cx:pt>
          <cx:pt idx="6700">EDGG</cx:pt>
          <cx:pt idx="6701">EDGG</cx:pt>
          <cx:pt idx="6702">EDGG</cx:pt>
          <cx:pt idx="6703">EDGG</cx:pt>
          <cx:pt idx="6704">EDGG</cx:pt>
          <cx:pt idx="6705">EDGG</cx:pt>
          <cx:pt idx="6706">EDGG</cx:pt>
          <cx:pt idx="6707">EDGG</cx:pt>
          <cx:pt idx="6708">EDGG</cx:pt>
          <cx:pt idx="6709">EDGG</cx:pt>
          <cx:pt idx="6710">EDGG</cx:pt>
          <cx:pt idx="6711">EDGG</cx:pt>
          <cx:pt idx="6712">EDGG</cx:pt>
          <cx:pt idx="6713">EDGG</cx:pt>
          <cx:pt idx="6714">EDGG</cx:pt>
          <cx:pt idx="6715">EDGG</cx:pt>
          <cx:pt idx="6716">EDGG</cx:pt>
          <cx:pt idx="6717">EDGG</cx:pt>
          <cx:pt idx="6718">EDGG</cx:pt>
          <cx:pt idx="6719">EDGG</cx:pt>
          <cx:pt idx="6720">EDGG</cx:pt>
          <cx:pt idx="6721">EDGG</cx:pt>
          <cx:pt idx="6722">EDGG</cx:pt>
          <cx:pt idx="6723">EDGG</cx:pt>
          <cx:pt idx="6724">EDGG</cx:pt>
          <cx:pt idx="6725">EDGG</cx:pt>
          <cx:pt idx="6726">EDGG</cx:pt>
          <cx:pt idx="6727">EDGG</cx:pt>
          <cx:pt idx="6728">EDGG</cx:pt>
          <cx:pt idx="6729">EDGG</cx:pt>
          <cx:pt idx="6730">EDGG</cx:pt>
          <cx:pt idx="6731">EDGG</cx:pt>
          <cx:pt idx="6732">EDGG</cx:pt>
          <cx:pt idx="6733">EDGG</cx:pt>
          <cx:pt idx="6734">EDGG</cx:pt>
          <cx:pt idx="6735">EDGG</cx:pt>
          <cx:pt idx="6736">EDGG</cx:pt>
          <cx:pt idx="6737">EDGG</cx:pt>
          <cx:pt idx="6738">EDGG</cx:pt>
          <cx:pt idx="6739">EDGG</cx:pt>
          <cx:pt idx="6740">EDGG</cx:pt>
          <cx:pt idx="6741">EDGG</cx:pt>
          <cx:pt idx="6742">EDGG</cx:pt>
          <cx:pt idx="6743">EDGG</cx:pt>
          <cx:pt idx="6744">EDGG</cx:pt>
          <cx:pt idx="6745">EDGG</cx:pt>
          <cx:pt idx="6746">EDGG</cx:pt>
          <cx:pt idx="6747">EDGG</cx:pt>
          <cx:pt idx="6748">EDGG</cx:pt>
          <cx:pt idx="6749">EDGG</cx:pt>
          <cx:pt idx="6750">EDGG</cx:pt>
          <cx:pt idx="6751">EDGG</cx:pt>
          <cx:pt idx="6752">EDGG</cx:pt>
          <cx:pt idx="6753">EDGG</cx:pt>
          <cx:pt idx="6754">EDGG</cx:pt>
          <cx:pt idx="6755">EDGG</cx:pt>
          <cx:pt idx="6756">EDGG</cx:pt>
          <cx:pt idx="6757">EDGG</cx:pt>
          <cx:pt idx="6758">EDGG</cx:pt>
          <cx:pt idx="6759">EDGG</cx:pt>
          <cx:pt idx="6760">EDGG</cx:pt>
          <cx:pt idx="6761">EDGG</cx:pt>
          <cx:pt idx="6762">EDGG</cx:pt>
          <cx:pt idx="6763">EDGG</cx:pt>
          <cx:pt idx="6764">EDGG</cx:pt>
          <cx:pt idx="6765">EDGG</cx:pt>
          <cx:pt idx="6766">EDGG</cx:pt>
          <cx:pt idx="6767">EDGG</cx:pt>
          <cx:pt idx="6768">EDGG</cx:pt>
          <cx:pt idx="6769">EDGG</cx:pt>
          <cx:pt idx="6770">EDGG</cx:pt>
          <cx:pt idx="6771">EDGG</cx:pt>
          <cx:pt idx="6772">EDGG</cx:pt>
          <cx:pt idx="6773">EDGG</cx:pt>
          <cx:pt idx="6774">EDGG</cx:pt>
          <cx:pt idx="6775">EDGG</cx:pt>
          <cx:pt idx="6776">EDGG</cx:pt>
          <cx:pt idx="6777">EDGG</cx:pt>
          <cx:pt idx="6778">EDGG</cx:pt>
          <cx:pt idx="6779">EDGG</cx:pt>
          <cx:pt idx="6780">EDGG</cx:pt>
          <cx:pt idx="6781">EDGG</cx:pt>
          <cx:pt idx="6782">EDGG</cx:pt>
          <cx:pt idx="6783">EDGG</cx:pt>
          <cx:pt idx="6784">EDGG</cx:pt>
          <cx:pt idx="6785">EDGG</cx:pt>
          <cx:pt idx="6786">EDGG</cx:pt>
          <cx:pt idx="6787">EDGG</cx:pt>
          <cx:pt idx="6788">EDGG</cx:pt>
          <cx:pt idx="6789">EDGG</cx:pt>
          <cx:pt idx="6790">EDGG</cx:pt>
          <cx:pt idx="6791">EDGG</cx:pt>
          <cx:pt idx="6792">EDGG</cx:pt>
          <cx:pt idx="6793">EDGG</cx:pt>
          <cx:pt idx="6794">EDGG</cx:pt>
          <cx:pt idx="6795">EDGG</cx:pt>
          <cx:pt idx="6796">EDGG</cx:pt>
          <cx:pt idx="6797">EDGG</cx:pt>
          <cx:pt idx="6798">EDGG</cx:pt>
          <cx:pt idx="6799">EDGG</cx:pt>
          <cx:pt idx="6800">EDGG</cx:pt>
          <cx:pt idx="6801">EDGG</cx:pt>
          <cx:pt idx="6802">EDGG</cx:pt>
          <cx:pt idx="6803">EDGG</cx:pt>
          <cx:pt idx="6804">EDGG</cx:pt>
          <cx:pt idx="6805">EDGG</cx:pt>
          <cx:pt idx="6806">EDGG</cx:pt>
          <cx:pt idx="6807">EDGG</cx:pt>
          <cx:pt idx="6808">EDGG</cx:pt>
          <cx:pt idx="6809">EDGG</cx:pt>
          <cx:pt idx="6810">EDGG</cx:pt>
          <cx:pt idx="6811">EDGG</cx:pt>
          <cx:pt idx="6812">EDGG</cx:pt>
          <cx:pt idx="6813">EDGG</cx:pt>
          <cx:pt idx="6814">EDGG</cx:pt>
          <cx:pt idx="6815">EDGG</cx:pt>
          <cx:pt idx="6816">EDGG</cx:pt>
          <cx:pt idx="6817">EDGG</cx:pt>
          <cx:pt idx="6818">EDGG</cx:pt>
          <cx:pt idx="6819">EDGG</cx:pt>
          <cx:pt idx="6820">EDGG</cx:pt>
          <cx:pt idx="6821">EDGG</cx:pt>
          <cx:pt idx="6822">EDGG</cx:pt>
          <cx:pt idx="6823">EDGG</cx:pt>
          <cx:pt idx="6824">EDGG</cx:pt>
          <cx:pt idx="6825">EDGG</cx:pt>
          <cx:pt idx="6826">EDGG</cx:pt>
          <cx:pt idx="6827">EDGG</cx:pt>
          <cx:pt idx="6828">EDGG</cx:pt>
          <cx:pt idx="6829">EDGG</cx:pt>
          <cx:pt idx="6830">EDGG</cx:pt>
          <cx:pt idx="6831">EDGG</cx:pt>
          <cx:pt idx="6832">EDGG</cx:pt>
          <cx:pt idx="6833">EDGG</cx:pt>
          <cx:pt idx="6834">EDGG</cx:pt>
          <cx:pt idx="6835">EDGG</cx:pt>
          <cx:pt idx="6836">EDGG</cx:pt>
          <cx:pt idx="6837">EDGG</cx:pt>
          <cx:pt idx="6838">EDGG</cx:pt>
          <cx:pt idx="6839">EDGG</cx:pt>
          <cx:pt idx="6840">EDGG</cx:pt>
          <cx:pt idx="6841">EDGG</cx:pt>
          <cx:pt idx="6842">EDGG</cx:pt>
          <cx:pt idx="6843">EDGG</cx:pt>
          <cx:pt idx="6844">EDGG</cx:pt>
          <cx:pt idx="6845">EDGG</cx:pt>
          <cx:pt idx="6846">EDGG</cx:pt>
          <cx:pt idx="6847">EDGG</cx:pt>
          <cx:pt idx="6848">EDGG</cx:pt>
          <cx:pt idx="6849">EDGG</cx:pt>
          <cx:pt idx="6850">EDGG</cx:pt>
          <cx:pt idx="6851">EDGG</cx:pt>
          <cx:pt idx="6852">EDGG</cx:pt>
          <cx:pt idx="6853">EDGG</cx:pt>
          <cx:pt idx="6854">EDGG</cx:pt>
          <cx:pt idx="6855">EDGG</cx:pt>
          <cx:pt idx="6856">EDGG</cx:pt>
          <cx:pt idx="6857">EDGG</cx:pt>
          <cx:pt idx="6858">EDGG</cx:pt>
          <cx:pt idx="6859">EDGG</cx:pt>
          <cx:pt idx="6860">EDGG</cx:pt>
          <cx:pt idx="6861">EDGG</cx:pt>
          <cx:pt idx="6862">EDGG</cx:pt>
          <cx:pt idx="6863">EDGG</cx:pt>
          <cx:pt idx="6864">EDGG</cx:pt>
          <cx:pt idx="6865">EDGG</cx:pt>
          <cx:pt idx="6866">EDGG</cx:pt>
          <cx:pt idx="6867">EDGG</cx:pt>
          <cx:pt idx="6868">EDGG</cx:pt>
          <cx:pt idx="6869">EDGG</cx:pt>
          <cx:pt idx="6870">EDGG</cx:pt>
          <cx:pt idx="6871">EDGG</cx:pt>
          <cx:pt idx="6872">EDGG</cx:pt>
          <cx:pt idx="6873">EDGG</cx:pt>
          <cx:pt idx="6874">EDGG</cx:pt>
          <cx:pt idx="6875">EDGG</cx:pt>
          <cx:pt idx="6876">EDGG</cx:pt>
          <cx:pt idx="6877">EDGG</cx:pt>
          <cx:pt idx="6878">EDGG</cx:pt>
          <cx:pt idx="6879">EDGG</cx:pt>
          <cx:pt idx="6880">EDGG</cx:pt>
          <cx:pt idx="6881">EDGG</cx:pt>
          <cx:pt idx="6882">EDGG</cx:pt>
          <cx:pt idx="6883">EDGG</cx:pt>
          <cx:pt idx="6884">EDGG</cx:pt>
          <cx:pt idx="6885">EDGG</cx:pt>
          <cx:pt idx="6886">EDGG</cx:pt>
          <cx:pt idx="6887">EDGG</cx:pt>
          <cx:pt idx="6888">EDGG</cx:pt>
          <cx:pt idx="6889">EDGG</cx:pt>
          <cx:pt idx="6890">EDGG</cx:pt>
          <cx:pt idx="6891">EDGG</cx:pt>
          <cx:pt idx="6892">EDGG</cx:pt>
          <cx:pt idx="6893">EDGG</cx:pt>
          <cx:pt idx="6894">EDGG</cx:pt>
          <cx:pt idx="6895">EDGG</cx:pt>
          <cx:pt idx="6896">EDGG</cx:pt>
          <cx:pt idx="6897">EDGG</cx:pt>
          <cx:pt idx="6898">EDGG</cx:pt>
          <cx:pt idx="6899">EDGG</cx:pt>
          <cx:pt idx="6900">EDGG</cx:pt>
          <cx:pt idx="6901">EDGG</cx:pt>
          <cx:pt idx="6902">EDGG</cx:pt>
          <cx:pt idx="6903">EDGG</cx:pt>
          <cx:pt idx="6904">EDGG</cx:pt>
          <cx:pt idx="6905">EDGG</cx:pt>
          <cx:pt idx="6906">EDGG</cx:pt>
          <cx:pt idx="6907">EDGG</cx:pt>
          <cx:pt idx="6908">EDGG</cx:pt>
          <cx:pt idx="6909">EDGG</cx:pt>
          <cx:pt idx="6910">EDGG</cx:pt>
          <cx:pt idx="6911">EDGG</cx:pt>
          <cx:pt idx="6912">EDGG</cx:pt>
          <cx:pt idx="6913">EDGG</cx:pt>
          <cx:pt idx="6914">EDGG</cx:pt>
          <cx:pt idx="6915">EDGG</cx:pt>
          <cx:pt idx="6916">EDGG</cx:pt>
          <cx:pt idx="6917">EDGG</cx:pt>
          <cx:pt idx="6918">EDGG</cx:pt>
          <cx:pt idx="6919">EDGG</cx:pt>
          <cx:pt idx="6920">EDGG</cx:pt>
          <cx:pt idx="6921">EDGG</cx:pt>
          <cx:pt idx="6922">EDGG</cx:pt>
          <cx:pt idx="6923">EDGG</cx:pt>
          <cx:pt idx="6924">EDGG</cx:pt>
          <cx:pt idx="6925">EDGG</cx:pt>
          <cx:pt idx="6926">EDGG</cx:pt>
          <cx:pt idx="6927">EDGG</cx:pt>
          <cx:pt idx="6928">EDGG</cx:pt>
          <cx:pt idx="6929">EDGG</cx:pt>
          <cx:pt idx="6930">EDGG</cx:pt>
          <cx:pt idx="6931">EDGG</cx:pt>
          <cx:pt idx="6932">EDGG</cx:pt>
          <cx:pt idx="6933">EDGG</cx:pt>
          <cx:pt idx="6934">EDGG</cx:pt>
          <cx:pt idx="6935">EDGG</cx:pt>
          <cx:pt idx="6936">EDGG</cx:pt>
          <cx:pt idx="6937">EDGG</cx:pt>
          <cx:pt idx="6938">EDGG</cx:pt>
          <cx:pt idx="6939">EDGG</cx:pt>
          <cx:pt idx="6940">EDGG</cx:pt>
          <cx:pt idx="6941">EDGG</cx:pt>
          <cx:pt idx="6942">EDGG</cx:pt>
          <cx:pt idx="6943">EDGG</cx:pt>
          <cx:pt idx="6944">EDGG</cx:pt>
          <cx:pt idx="6945">EDGG</cx:pt>
          <cx:pt idx="6946">EDGG</cx:pt>
          <cx:pt idx="6947">EDGG</cx:pt>
          <cx:pt idx="6948">EDGG</cx:pt>
          <cx:pt idx="6949">EDGG</cx:pt>
          <cx:pt idx="6950">EDGG</cx:pt>
          <cx:pt idx="6951">EDGG</cx:pt>
          <cx:pt idx="6952">EDGG</cx:pt>
          <cx:pt idx="6953">EDGG</cx:pt>
          <cx:pt idx="6954">EDGG</cx:pt>
          <cx:pt idx="6955">EDGG</cx:pt>
          <cx:pt idx="6956">EDGG</cx:pt>
          <cx:pt idx="6957">EDGG</cx:pt>
          <cx:pt idx="6958">EDGG</cx:pt>
          <cx:pt idx="6959">EDGG</cx:pt>
          <cx:pt idx="6960">EDGG</cx:pt>
          <cx:pt idx="6961">EDGG</cx:pt>
          <cx:pt idx="6962">EDGG</cx:pt>
          <cx:pt idx="6963">EDGG</cx:pt>
          <cx:pt idx="6964">EDGG</cx:pt>
          <cx:pt idx="6965">EDGG</cx:pt>
          <cx:pt idx="6966">EDGG</cx:pt>
          <cx:pt idx="6967">EDGG</cx:pt>
          <cx:pt idx="6968">EDGG</cx:pt>
          <cx:pt idx="6969">EDGG</cx:pt>
          <cx:pt idx="6970">EDGG</cx:pt>
          <cx:pt idx="6971">EDGG</cx:pt>
          <cx:pt idx="6972">EDGG</cx:pt>
          <cx:pt idx="6973">EDGG</cx:pt>
          <cx:pt idx="6974">EDGG</cx:pt>
          <cx:pt idx="6975">EDGG</cx:pt>
          <cx:pt idx="6976">EDGG</cx:pt>
          <cx:pt idx="6977">EDGG</cx:pt>
          <cx:pt idx="6978">EDGG</cx:pt>
          <cx:pt idx="6979">EDGG</cx:pt>
          <cx:pt idx="6980">EDGG</cx:pt>
          <cx:pt idx="6981">EDGG</cx:pt>
          <cx:pt idx="6982">EDGG</cx:pt>
          <cx:pt idx="6983">EDGG</cx:pt>
          <cx:pt idx="6984">EDGG</cx:pt>
          <cx:pt idx="6985">EDGG</cx:pt>
          <cx:pt idx="6986">EDGG</cx:pt>
          <cx:pt idx="6987">EDGG</cx:pt>
          <cx:pt idx="6988">EDGG</cx:pt>
          <cx:pt idx="6989">EDGG</cx:pt>
          <cx:pt idx="6990">EDGG</cx:pt>
          <cx:pt idx="6991">EDGG</cx:pt>
          <cx:pt idx="6992">EDGG</cx:pt>
          <cx:pt idx="6993">EDGG</cx:pt>
          <cx:pt idx="6994">EDGG</cx:pt>
          <cx:pt idx="6995">EDGG</cx:pt>
          <cx:pt idx="6996">EDGG</cx:pt>
          <cx:pt idx="6997">EDGG</cx:pt>
          <cx:pt idx="6998">EDGG</cx:pt>
          <cx:pt idx="6999">EDGG</cx:pt>
          <cx:pt idx="7000">EDGG</cx:pt>
          <cx:pt idx="7001">EDGG</cx:pt>
          <cx:pt idx="7002">EDGG</cx:pt>
          <cx:pt idx="7003">EDGG</cx:pt>
          <cx:pt idx="7004">EDGG</cx:pt>
          <cx:pt idx="7005">EDGG</cx:pt>
          <cx:pt idx="7006">EDGG</cx:pt>
          <cx:pt idx="7007">EDGG</cx:pt>
          <cx:pt idx="7008">EDGG</cx:pt>
          <cx:pt idx="7009">EDGG</cx:pt>
          <cx:pt idx="7010">EDGG</cx:pt>
          <cx:pt idx="7011">EDGG</cx:pt>
          <cx:pt idx="7012">EDGG</cx:pt>
          <cx:pt idx="7013">EDGG</cx:pt>
          <cx:pt idx="7014">EDGG</cx:pt>
          <cx:pt idx="7015">EDGG</cx:pt>
          <cx:pt idx="7016">EDGG</cx:pt>
          <cx:pt idx="7017">EDGG</cx:pt>
          <cx:pt idx="7018">EDGG</cx:pt>
          <cx:pt idx="7019">EDGG</cx:pt>
          <cx:pt idx="7020">EDGG</cx:pt>
          <cx:pt idx="7021">EDGG</cx:pt>
          <cx:pt idx="7022">EDGG</cx:pt>
          <cx:pt idx="7023">EDGG</cx:pt>
          <cx:pt idx="7024">EDGG</cx:pt>
          <cx:pt idx="7025">EDGG</cx:pt>
          <cx:pt idx="7026">EDGG</cx:pt>
          <cx:pt idx="7027">EDGG</cx:pt>
          <cx:pt idx="7028">EDGG</cx:pt>
          <cx:pt idx="7029">EDGG</cx:pt>
          <cx:pt idx="7030">EDGG</cx:pt>
          <cx:pt idx="7031">EDGG</cx:pt>
          <cx:pt idx="7032">EDGG</cx:pt>
          <cx:pt idx="7033">EDGG</cx:pt>
          <cx:pt idx="7034">EDGG</cx:pt>
          <cx:pt idx="7035">EDGG</cx:pt>
          <cx:pt idx="7036">EDGG</cx:pt>
          <cx:pt idx="7037">EDGG</cx:pt>
          <cx:pt idx="7038">EDGG</cx:pt>
          <cx:pt idx="7039">EDGG</cx:pt>
          <cx:pt idx="7040">EDGG</cx:pt>
          <cx:pt idx="7041">EDGG</cx:pt>
          <cx:pt idx="7042">EDGG</cx:pt>
          <cx:pt idx="7043">EDGG</cx:pt>
          <cx:pt idx="7044">EDGG</cx:pt>
          <cx:pt idx="7045">EDGG</cx:pt>
          <cx:pt idx="7046">EDGG</cx:pt>
          <cx:pt idx="7047">EDGG</cx:pt>
          <cx:pt idx="7048">EDGG</cx:pt>
          <cx:pt idx="7049">EDGG</cx:pt>
          <cx:pt idx="7050">EDGG</cx:pt>
          <cx:pt idx="7051">EDGG</cx:pt>
          <cx:pt idx="7052">EDGG</cx:pt>
          <cx:pt idx="7053">EDGG</cx:pt>
          <cx:pt idx="7054">EDGG</cx:pt>
          <cx:pt idx="7055">EDGG</cx:pt>
          <cx:pt idx="7056">EDGG</cx:pt>
          <cx:pt idx="7057">EDGG</cx:pt>
          <cx:pt idx="7058">EDGG</cx:pt>
          <cx:pt idx="7059">EDGG</cx:pt>
          <cx:pt idx="7060">EDGG</cx:pt>
          <cx:pt idx="7061">EDGG</cx:pt>
          <cx:pt idx="7062">EDGG</cx:pt>
          <cx:pt idx="7063">EDGG</cx:pt>
          <cx:pt idx="7064">EDGG</cx:pt>
          <cx:pt idx="7065">EDGG</cx:pt>
          <cx:pt idx="7066">EDGG</cx:pt>
          <cx:pt idx="7067">EDGG</cx:pt>
          <cx:pt idx="7068">EDGG</cx:pt>
          <cx:pt idx="7069">EDGG</cx:pt>
          <cx:pt idx="7070">EDGG</cx:pt>
          <cx:pt idx="7071">EDGG</cx:pt>
          <cx:pt idx="7072">EDGG</cx:pt>
          <cx:pt idx="7073">EDGG</cx:pt>
          <cx:pt idx="7074">EDGG</cx:pt>
          <cx:pt idx="7075">EDGG</cx:pt>
          <cx:pt idx="7076">EDGG</cx:pt>
          <cx:pt idx="7077">EDGG</cx:pt>
          <cx:pt idx="7078">EDGG</cx:pt>
          <cx:pt idx="7079">EDGG</cx:pt>
          <cx:pt idx="7080">EDGG</cx:pt>
          <cx:pt idx="7081">EDGG</cx:pt>
          <cx:pt idx="7082">EDGG</cx:pt>
          <cx:pt idx="7083">EDGG</cx:pt>
          <cx:pt idx="7084">EDGG</cx:pt>
          <cx:pt idx="7085">EDGG</cx:pt>
          <cx:pt idx="7086">EDGG</cx:pt>
          <cx:pt idx="7087">EDGG</cx:pt>
          <cx:pt idx="7088">EDGG</cx:pt>
          <cx:pt idx="7089">EDGG</cx:pt>
          <cx:pt idx="7090">EDGG</cx:pt>
          <cx:pt idx="7091">EDGG</cx:pt>
          <cx:pt idx="7092">EDGG</cx:pt>
          <cx:pt idx="7093">EDGG</cx:pt>
          <cx:pt idx="7094">EDGG</cx:pt>
          <cx:pt idx="7095">EDGG</cx:pt>
          <cx:pt idx="7096">EDGG</cx:pt>
          <cx:pt idx="7097">EDGG</cx:pt>
          <cx:pt idx="7098">EDGG</cx:pt>
          <cx:pt idx="7099">EDGG</cx:pt>
          <cx:pt idx="7100">EDGG</cx:pt>
          <cx:pt idx="7101">EDGG</cx:pt>
          <cx:pt idx="7102">EDGG</cx:pt>
          <cx:pt idx="7103">EDGG</cx:pt>
          <cx:pt idx="7104">EDGG</cx:pt>
          <cx:pt idx="7105">EDGG</cx:pt>
          <cx:pt idx="7106">EDGG</cx:pt>
          <cx:pt idx="7107">EDGG</cx:pt>
          <cx:pt idx="7108">EDGG</cx:pt>
          <cx:pt idx="7109">EDGG</cx:pt>
          <cx:pt idx="7110">EDGG</cx:pt>
          <cx:pt idx="7111">EDGG</cx:pt>
          <cx:pt idx="7112">EDGG</cx:pt>
          <cx:pt idx="7113">EDGG</cx:pt>
          <cx:pt idx="7114">EDGG</cx:pt>
          <cx:pt idx="7115">EDGG</cx:pt>
          <cx:pt idx="7116">EDGG</cx:pt>
          <cx:pt idx="7117">EDGG</cx:pt>
          <cx:pt idx="7118">EDGG</cx:pt>
          <cx:pt idx="7119">EDGG</cx:pt>
          <cx:pt idx="7120">EDGG</cx:pt>
          <cx:pt idx="7121">EDGG</cx:pt>
          <cx:pt idx="7122">EDGG</cx:pt>
          <cx:pt idx="7123">EDGG</cx:pt>
          <cx:pt idx="7124">EDGG</cx:pt>
          <cx:pt idx="7125">EDGG</cx:pt>
          <cx:pt idx="7126">EDGG</cx:pt>
          <cx:pt idx="7127">EDGG</cx:pt>
          <cx:pt idx="7128">EDGG</cx:pt>
          <cx:pt idx="7129">EDGG</cx:pt>
          <cx:pt idx="7130">EDGG</cx:pt>
          <cx:pt idx="7131">EDGG</cx:pt>
          <cx:pt idx="7132">EDGG</cx:pt>
          <cx:pt idx="7133">EDGG</cx:pt>
          <cx:pt idx="7134">EDGG</cx:pt>
          <cx:pt idx="7135">EDGG</cx:pt>
          <cx:pt idx="7136">EDGG</cx:pt>
          <cx:pt idx="7137">EDGG</cx:pt>
          <cx:pt idx="7138">EDGG</cx:pt>
          <cx:pt idx="7139">EDGG</cx:pt>
          <cx:pt idx="7140">EDGG</cx:pt>
          <cx:pt idx="7141">EDGG</cx:pt>
          <cx:pt idx="7142">EDGG</cx:pt>
          <cx:pt idx="7143">EDGG</cx:pt>
          <cx:pt idx="7144">EDGG</cx:pt>
          <cx:pt idx="7145">EDGG</cx:pt>
          <cx:pt idx="7146">EDGG</cx:pt>
          <cx:pt idx="7147">EDGG</cx:pt>
          <cx:pt idx="7148">EDGG</cx:pt>
          <cx:pt idx="7149">EDGG</cx:pt>
          <cx:pt idx="7150">EDGG</cx:pt>
          <cx:pt idx="7151">EDGG</cx:pt>
          <cx:pt idx="7152">EDGG</cx:pt>
          <cx:pt idx="7153">EDGG</cx:pt>
          <cx:pt idx="7154">EDGG</cx:pt>
          <cx:pt idx="7155">EDGG</cx:pt>
          <cx:pt idx="7156">EDGG</cx:pt>
          <cx:pt idx="7157">EDGG</cx:pt>
          <cx:pt idx="7158">EDGG</cx:pt>
          <cx:pt idx="7159">EDGG</cx:pt>
          <cx:pt idx="7160">EDGG</cx:pt>
          <cx:pt idx="7161">EDGG</cx:pt>
          <cx:pt idx="7162">EDGG</cx:pt>
          <cx:pt idx="7163">EDGG</cx:pt>
          <cx:pt idx="7164">EDGG</cx:pt>
          <cx:pt idx="7165">EDGG</cx:pt>
          <cx:pt idx="7166">EDGG</cx:pt>
          <cx:pt idx="7167">EDGG</cx:pt>
          <cx:pt idx="7168">EDGG</cx:pt>
          <cx:pt idx="7169">EDGG</cx:pt>
          <cx:pt idx="7170">EDGG</cx:pt>
          <cx:pt idx="7171">EDGG</cx:pt>
          <cx:pt idx="7172">EDGG</cx:pt>
          <cx:pt idx="7173">EDGG</cx:pt>
          <cx:pt idx="7174">EDGG</cx:pt>
          <cx:pt idx="7175">EDGG</cx:pt>
          <cx:pt idx="7176">EDGG</cx:pt>
          <cx:pt idx="7177">EDGG</cx:pt>
          <cx:pt idx="7178">EDGG</cx:pt>
          <cx:pt idx="7179">EDGG</cx:pt>
          <cx:pt idx="7180">EDGG</cx:pt>
          <cx:pt idx="7181">EDGG</cx:pt>
          <cx:pt idx="7182">EDGG</cx:pt>
          <cx:pt idx="7183">EDGG</cx:pt>
          <cx:pt idx="7184">EDGG</cx:pt>
          <cx:pt idx="7185">EDGG</cx:pt>
          <cx:pt idx="7186">EDGG</cx:pt>
          <cx:pt idx="7187">EDGG</cx:pt>
          <cx:pt idx="7188">EDGG</cx:pt>
          <cx:pt idx="7189">EDGG</cx:pt>
          <cx:pt idx="7190">EDGG</cx:pt>
          <cx:pt idx="7191">EDGG</cx:pt>
          <cx:pt idx="7192">EDGG</cx:pt>
          <cx:pt idx="7193">EDGG</cx:pt>
          <cx:pt idx="7194">EDGG</cx:pt>
          <cx:pt idx="7195">EDGG</cx:pt>
          <cx:pt idx="7196">EDGG</cx:pt>
          <cx:pt idx="7197">EDGG</cx:pt>
          <cx:pt idx="7198">EDGG</cx:pt>
          <cx:pt idx="7199">EDGG</cx:pt>
          <cx:pt idx="7200">EDGG</cx:pt>
          <cx:pt idx="7201">EDGG</cx:pt>
          <cx:pt idx="7202">EDGG</cx:pt>
          <cx:pt idx="7203">EDGG</cx:pt>
          <cx:pt idx="7204">EDGG</cx:pt>
          <cx:pt idx="7205">EDGG</cx:pt>
          <cx:pt idx="7206">EDGG</cx:pt>
          <cx:pt idx="7207">EDGG</cx:pt>
          <cx:pt idx="7208">EDGG</cx:pt>
          <cx:pt idx="7209">EDGG</cx:pt>
          <cx:pt idx="7210">EDGG</cx:pt>
          <cx:pt idx="7211">EDGG</cx:pt>
          <cx:pt idx="7212">EDGG</cx:pt>
          <cx:pt idx="7213">EDGG</cx:pt>
          <cx:pt idx="7214">EDGG</cx:pt>
          <cx:pt idx="7215">EDGG</cx:pt>
          <cx:pt idx="7216">EDGG</cx:pt>
          <cx:pt idx="7217">EDGG</cx:pt>
          <cx:pt idx="7218">EDGG</cx:pt>
          <cx:pt idx="7219">EDGG</cx:pt>
          <cx:pt idx="7220">EDGG</cx:pt>
          <cx:pt idx="7221">EDGG</cx:pt>
          <cx:pt idx="7222">EDGG</cx:pt>
          <cx:pt idx="7223">EDGG</cx:pt>
          <cx:pt idx="7224">EDGG</cx:pt>
          <cx:pt idx="7225">EDGG</cx:pt>
          <cx:pt idx="7226">EDGG</cx:pt>
          <cx:pt idx="7227">EDGG</cx:pt>
          <cx:pt idx="7228">EDGG</cx:pt>
          <cx:pt idx="7229">EDGG</cx:pt>
          <cx:pt idx="7230">EDGG</cx:pt>
          <cx:pt idx="7231">EDGG</cx:pt>
          <cx:pt idx="7232">EDGG</cx:pt>
          <cx:pt idx="7233">EDGG</cx:pt>
          <cx:pt idx="7234">EDGG</cx:pt>
          <cx:pt idx="7235">EDGG</cx:pt>
          <cx:pt idx="7236">EDGG</cx:pt>
          <cx:pt idx="7237">EDGG</cx:pt>
          <cx:pt idx="7238">EDGG</cx:pt>
          <cx:pt idx="7239">EDGG</cx:pt>
          <cx:pt idx="7240">EDGG</cx:pt>
          <cx:pt idx="7241">EDGG</cx:pt>
          <cx:pt idx="7242">EDGG</cx:pt>
          <cx:pt idx="7243">EDGG</cx:pt>
          <cx:pt idx="7244">EDGG</cx:pt>
          <cx:pt idx="7245">EDGG</cx:pt>
          <cx:pt idx="7246">EDGG</cx:pt>
          <cx:pt idx="7247">EDGG</cx:pt>
          <cx:pt idx="7248">EDGG</cx:pt>
          <cx:pt idx="7249">EDGG</cx:pt>
          <cx:pt idx="7250">EDGG</cx:pt>
          <cx:pt idx="7251">EDGG</cx:pt>
          <cx:pt idx="7252">EDGG</cx:pt>
          <cx:pt idx="7253">EDGG</cx:pt>
          <cx:pt idx="7254">EDGG</cx:pt>
          <cx:pt idx="7255">EDGG</cx:pt>
          <cx:pt idx="7256">EDGG</cx:pt>
          <cx:pt idx="7257">EDGG</cx:pt>
          <cx:pt idx="7258">EDGG</cx:pt>
          <cx:pt idx="7259">EDGG</cx:pt>
          <cx:pt idx="7260">EDGG</cx:pt>
          <cx:pt idx="7261">EDGG</cx:pt>
          <cx:pt idx="7262">EDGG</cx:pt>
          <cx:pt idx="7263">EDGG</cx:pt>
          <cx:pt idx="7264">EDGG</cx:pt>
          <cx:pt idx="7265">EDGG</cx:pt>
          <cx:pt idx="7266">EDGG</cx:pt>
          <cx:pt idx="7267">EDGG</cx:pt>
          <cx:pt idx="7268">EDGG</cx:pt>
          <cx:pt idx="7269">EDGG</cx:pt>
          <cx:pt idx="7270">EDGG</cx:pt>
          <cx:pt idx="7271">EDGG</cx:pt>
          <cx:pt idx="7272">EDGG</cx:pt>
          <cx:pt idx="7273">EDGG</cx:pt>
          <cx:pt idx="7274">EDGG</cx:pt>
          <cx:pt idx="7275">EDGG</cx:pt>
          <cx:pt idx="7276">EDGG</cx:pt>
          <cx:pt idx="7277">EDGG</cx:pt>
          <cx:pt idx="7278">EDGG</cx:pt>
          <cx:pt idx="7279">EDGG</cx:pt>
          <cx:pt idx="7280">EDGG</cx:pt>
          <cx:pt idx="7281">EDGG</cx:pt>
          <cx:pt idx="7282">EDGG</cx:pt>
          <cx:pt idx="7283">EDGG</cx:pt>
          <cx:pt idx="7284">EDGG</cx:pt>
          <cx:pt idx="7285">EDGG</cx:pt>
          <cx:pt idx="7286">EDGG</cx:pt>
          <cx:pt idx="7287">EDGG</cx:pt>
          <cx:pt idx="7288">EDGG</cx:pt>
          <cx:pt idx="7289">EDGG</cx:pt>
          <cx:pt idx="7290">EDGG</cx:pt>
          <cx:pt idx="7291">EDGG</cx:pt>
          <cx:pt idx="7292">EDGG</cx:pt>
          <cx:pt idx="7293">EDGG</cx:pt>
          <cx:pt idx="7294">EDGG</cx:pt>
          <cx:pt idx="7295">EDGG</cx:pt>
          <cx:pt idx="7296">EDGG</cx:pt>
          <cx:pt idx="7297">EDGG</cx:pt>
          <cx:pt idx="7298">EDGG</cx:pt>
          <cx:pt idx="7299">EDGG</cx:pt>
          <cx:pt idx="7300">EDGG</cx:pt>
          <cx:pt idx="7301">EDGG</cx:pt>
          <cx:pt idx="7302">EDGG</cx:pt>
          <cx:pt idx="7303">EDGG</cx:pt>
          <cx:pt idx="7304">EDGG</cx:pt>
          <cx:pt idx="7305">EDGG</cx:pt>
          <cx:pt idx="7306">EDGG</cx:pt>
          <cx:pt idx="7307">EDGG</cx:pt>
          <cx:pt idx="7308">EDGG</cx:pt>
          <cx:pt idx="7309">EDGG</cx:pt>
          <cx:pt idx="7310">EDGG</cx:pt>
          <cx:pt idx="7311">EDGG</cx:pt>
          <cx:pt idx="7312">EDGG</cx:pt>
          <cx:pt idx="7313">EDGG</cx:pt>
          <cx:pt idx="7314">EDGG</cx:pt>
          <cx:pt idx="7315">EDGG</cx:pt>
          <cx:pt idx="7316">EDGG</cx:pt>
          <cx:pt idx="7317">EDGG</cx:pt>
          <cx:pt idx="7318">EDGG</cx:pt>
          <cx:pt idx="7319">EDGG</cx:pt>
          <cx:pt idx="7320">EDGG</cx:pt>
          <cx:pt idx="7321">EDGG</cx:pt>
          <cx:pt idx="7322">EDGG</cx:pt>
          <cx:pt idx="7323">EDGG</cx:pt>
          <cx:pt idx="7324">EDGG</cx:pt>
          <cx:pt idx="7325">EDGG</cx:pt>
          <cx:pt idx="7326">EDGG</cx:pt>
          <cx:pt idx="7327">EDGG</cx:pt>
          <cx:pt idx="7328">EDGG</cx:pt>
          <cx:pt idx="7329">EDGG</cx:pt>
          <cx:pt idx="7330">EDGG</cx:pt>
          <cx:pt idx="7331">EDGG</cx:pt>
          <cx:pt idx="7332">EDGG</cx:pt>
          <cx:pt idx="7333">EDGG</cx:pt>
          <cx:pt idx="7334">EDGG</cx:pt>
          <cx:pt idx="7335">EDGG</cx:pt>
          <cx:pt idx="7336">EDGG</cx:pt>
          <cx:pt idx="7337">EDGG</cx:pt>
          <cx:pt idx="7338">EDGG</cx:pt>
          <cx:pt idx="7339">EDGG</cx:pt>
          <cx:pt idx="7340">EDGG</cx:pt>
          <cx:pt idx="7341">EDGG</cx:pt>
          <cx:pt idx="7342">EDGG</cx:pt>
          <cx:pt idx="7343">EDGG</cx:pt>
          <cx:pt idx="7344">EDGG</cx:pt>
          <cx:pt idx="7345">EDGG</cx:pt>
          <cx:pt idx="7346">EDGG</cx:pt>
          <cx:pt idx="7347">EDGG</cx:pt>
          <cx:pt idx="7348">EDGG</cx:pt>
          <cx:pt idx="7349">EDGG</cx:pt>
          <cx:pt idx="7350">EDGG</cx:pt>
          <cx:pt idx="7351">EDGG</cx:pt>
          <cx:pt idx="7352">EDGG</cx:pt>
          <cx:pt idx="7353">EDGG</cx:pt>
          <cx:pt idx="7354">EDGG</cx:pt>
          <cx:pt idx="7355">EDGG</cx:pt>
          <cx:pt idx="7356">EDGG</cx:pt>
          <cx:pt idx="7357">EDGG</cx:pt>
          <cx:pt idx="7358">EDGG</cx:pt>
          <cx:pt idx="7359">EDGG</cx:pt>
          <cx:pt idx="7360">EDGG</cx:pt>
          <cx:pt idx="7361">EDGG</cx:pt>
          <cx:pt idx="7362">EDGG</cx:pt>
          <cx:pt idx="7363">EDGG</cx:pt>
          <cx:pt idx="7364">EDGG</cx:pt>
          <cx:pt idx="7365">EDGG</cx:pt>
          <cx:pt idx="7366">EDGG</cx:pt>
          <cx:pt idx="7367">EDGG</cx:pt>
          <cx:pt idx="7368">EDGG</cx:pt>
          <cx:pt idx="7369">EDGG</cx:pt>
          <cx:pt idx="7370">EDGG</cx:pt>
          <cx:pt idx="7371">EDGG</cx:pt>
          <cx:pt idx="7372">EDGG</cx:pt>
          <cx:pt idx="7373">EDGG</cx:pt>
          <cx:pt idx="7374">EDGG</cx:pt>
          <cx:pt idx="7375">EDGG</cx:pt>
          <cx:pt idx="7376">EDGG</cx:pt>
          <cx:pt idx="7377">EDGG</cx:pt>
          <cx:pt idx="7378">EDGG</cx:pt>
          <cx:pt idx="7379">EDGG</cx:pt>
          <cx:pt idx="7380">EDGG</cx:pt>
          <cx:pt idx="7381">EDGG</cx:pt>
          <cx:pt idx="7382">EDGG</cx:pt>
          <cx:pt idx="7383">EDGG</cx:pt>
          <cx:pt idx="7384">EDGG</cx:pt>
          <cx:pt idx="7385">EDGG</cx:pt>
          <cx:pt idx="7386">EDGG</cx:pt>
          <cx:pt idx="7387">EDGG</cx:pt>
          <cx:pt idx="7388">EDGG</cx:pt>
          <cx:pt idx="7389">EDGG</cx:pt>
          <cx:pt idx="7390">EDGG</cx:pt>
          <cx:pt idx="7391">EDGG</cx:pt>
          <cx:pt idx="7392">EDGG</cx:pt>
          <cx:pt idx="7393">EDGG</cx:pt>
          <cx:pt idx="7394">EDGG</cx:pt>
          <cx:pt idx="7395">EDGG</cx:pt>
          <cx:pt idx="7396">EDGG</cx:pt>
          <cx:pt idx="7397">EDGG</cx:pt>
          <cx:pt idx="7398">EDGG</cx:pt>
          <cx:pt idx="7399">EDGG</cx:pt>
          <cx:pt idx="7400">EDGG</cx:pt>
          <cx:pt idx="7401">EDGG</cx:pt>
          <cx:pt idx="7402">EDGG</cx:pt>
          <cx:pt idx="7403">EDGG</cx:pt>
          <cx:pt idx="7404">EDGG</cx:pt>
          <cx:pt idx="7405">EDGG</cx:pt>
          <cx:pt idx="7406">EDGG</cx:pt>
          <cx:pt idx="7407">EDGG</cx:pt>
          <cx:pt idx="7408">EDGG</cx:pt>
          <cx:pt idx="7409">EDGG</cx:pt>
          <cx:pt idx="7410">EDGG</cx:pt>
          <cx:pt idx="7411">EDGG</cx:pt>
          <cx:pt idx="7412">EDGG</cx:pt>
          <cx:pt idx="7413">EDGG</cx:pt>
          <cx:pt idx="7414">EDGG</cx:pt>
          <cx:pt idx="7415">EDGG</cx:pt>
          <cx:pt idx="7416">EDGG</cx:pt>
          <cx:pt idx="7417">EDGG</cx:pt>
          <cx:pt idx="7418">EDGG</cx:pt>
          <cx:pt idx="7419">EDGG</cx:pt>
          <cx:pt idx="7420">EDGG</cx:pt>
          <cx:pt idx="7421">EDGG</cx:pt>
          <cx:pt idx="7422">EDGG</cx:pt>
          <cx:pt idx="7423">EDGG</cx:pt>
          <cx:pt idx="7424">EDGG</cx:pt>
          <cx:pt idx="7425">EDGG</cx:pt>
          <cx:pt idx="7426">EDGG</cx:pt>
          <cx:pt idx="7427">EDGG</cx:pt>
          <cx:pt idx="7428">EDGG</cx:pt>
          <cx:pt idx="7429">EDGG</cx:pt>
          <cx:pt idx="7430">EDGG</cx:pt>
          <cx:pt idx="7431">EDGG</cx:pt>
          <cx:pt idx="7432">EDGG</cx:pt>
          <cx:pt idx="7433">EDGG</cx:pt>
          <cx:pt idx="7434">EDGG</cx:pt>
          <cx:pt idx="7435">EDGG</cx:pt>
          <cx:pt idx="7436">EDGG</cx:pt>
          <cx:pt idx="7437">EDGG</cx:pt>
          <cx:pt idx="7438">EDGG</cx:pt>
          <cx:pt idx="7439">EDGG</cx:pt>
          <cx:pt idx="7440">EDGG</cx:pt>
          <cx:pt idx="7441">EDGG</cx:pt>
          <cx:pt idx="7442">EDGG</cx:pt>
          <cx:pt idx="7443">EDGG</cx:pt>
          <cx:pt idx="7444">EDGG</cx:pt>
          <cx:pt idx="7445">EDGG</cx:pt>
          <cx:pt idx="7446">EDGG</cx:pt>
          <cx:pt idx="7447">EDGG</cx:pt>
          <cx:pt idx="7448">EDGG</cx:pt>
          <cx:pt idx="7449">EDGG</cx:pt>
          <cx:pt idx="7450">EDGG</cx:pt>
          <cx:pt idx="7451">EDGG</cx:pt>
          <cx:pt idx="7452">EDGG</cx:pt>
          <cx:pt idx="7453">EDGG</cx:pt>
          <cx:pt idx="7454">EDGG</cx:pt>
          <cx:pt idx="7455">EDGG</cx:pt>
          <cx:pt idx="7456">EDGG</cx:pt>
          <cx:pt idx="7457">EDGG</cx:pt>
          <cx:pt idx="7458">EDGG</cx:pt>
          <cx:pt idx="7459">EDGG</cx:pt>
          <cx:pt idx="7460">EDGG</cx:pt>
          <cx:pt idx="7461">EDGG</cx:pt>
          <cx:pt idx="7462">EDGG</cx:pt>
          <cx:pt idx="7463">EDGG</cx:pt>
          <cx:pt idx="7464">EDGG</cx:pt>
          <cx:pt idx="7465">EDGG</cx:pt>
          <cx:pt idx="7466">EDGG</cx:pt>
          <cx:pt idx="7467">EDGG</cx:pt>
          <cx:pt idx="7468">EDGG</cx:pt>
          <cx:pt idx="7469">EDGG</cx:pt>
          <cx:pt idx="7470">EDGG</cx:pt>
          <cx:pt idx="7471">EDGG</cx:pt>
          <cx:pt idx="7472">EDGG</cx:pt>
          <cx:pt idx="7473">EDGG</cx:pt>
          <cx:pt idx="7474">EDGG</cx:pt>
          <cx:pt idx="7475">EDGG</cx:pt>
          <cx:pt idx="7476">EDGG</cx:pt>
          <cx:pt idx="7477">EDGG</cx:pt>
          <cx:pt idx="7478">EDGG</cx:pt>
          <cx:pt idx="7479">EDGG</cx:pt>
          <cx:pt idx="7480">EDGG</cx:pt>
          <cx:pt idx="7481">EDGG</cx:pt>
          <cx:pt idx="7482">EDGG</cx:pt>
          <cx:pt idx="7483">EDGG</cx:pt>
          <cx:pt idx="7484">EDGG</cx:pt>
          <cx:pt idx="7485">EDGG</cx:pt>
          <cx:pt idx="7486">EDGG</cx:pt>
          <cx:pt idx="7487">EDGG</cx:pt>
          <cx:pt idx="7488">EDGG</cx:pt>
          <cx:pt idx="7489">EDGG</cx:pt>
          <cx:pt idx="7490">EDGG</cx:pt>
          <cx:pt idx="7491">EDGG</cx:pt>
          <cx:pt idx="7492">EDGG</cx:pt>
          <cx:pt idx="7493">EDGG</cx:pt>
          <cx:pt idx="7494">EDGG</cx:pt>
          <cx:pt idx="7495">EDGG</cx:pt>
          <cx:pt idx="7496">EDGG</cx:pt>
          <cx:pt idx="7497">EDGG</cx:pt>
          <cx:pt idx="7498">EDGG</cx:pt>
          <cx:pt idx="7499">EDGG</cx:pt>
          <cx:pt idx="7500">EDGG</cx:pt>
          <cx:pt idx="7501">EDGG</cx:pt>
          <cx:pt idx="7502">EDGG</cx:pt>
          <cx:pt idx="7503">EDGG</cx:pt>
          <cx:pt idx="7504">EDGG</cx:pt>
          <cx:pt idx="7505">EDGG</cx:pt>
          <cx:pt idx="7506">EDGG</cx:pt>
          <cx:pt idx="7507">EDGG</cx:pt>
          <cx:pt idx="7508">EDGG</cx:pt>
          <cx:pt idx="7509">EDGG</cx:pt>
          <cx:pt idx="7510">EDGG</cx:pt>
          <cx:pt idx="7511">EDGG</cx:pt>
          <cx:pt idx="7512">EDGG</cx:pt>
          <cx:pt idx="7513">EDGG</cx:pt>
          <cx:pt idx="7514">EDGG</cx:pt>
          <cx:pt idx="7515">EDGG</cx:pt>
          <cx:pt idx="7516">EDGG</cx:pt>
          <cx:pt idx="7517">EDGG</cx:pt>
          <cx:pt idx="7518">EDGG</cx:pt>
          <cx:pt idx="7519">EDGG</cx:pt>
          <cx:pt idx="7520">EDGG</cx:pt>
          <cx:pt idx="7521">EDGG</cx:pt>
          <cx:pt idx="7522">EDGG</cx:pt>
          <cx:pt idx="7523">EDGG</cx:pt>
          <cx:pt idx="7524">EDGG</cx:pt>
          <cx:pt idx="7525">EDGG</cx:pt>
          <cx:pt idx="7526">EDGG</cx:pt>
          <cx:pt idx="7527">EDGG</cx:pt>
          <cx:pt idx="7528">EDGG</cx:pt>
          <cx:pt idx="7529">EDGG</cx:pt>
          <cx:pt idx="7530">EDGG</cx:pt>
          <cx:pt idx="7531">EDGG</cx:pt>
          <cx:pt idx="7532">EDGG</cx:pt>
          <cx:pt idx="7533">EDGG</cx:pt>
          <cx:pt idx="7534">EDGG</cx:pt>
          <cx:pt idx="7535">EDGG</cx:pt>
          <cx:pt idx="7536">EDGG</cx:pt>
          <cx:pt idx="7537">EDGG</cx:pt>
          <cx:pt idx="7538">EDGG</cx:pt>
          <cx:pt idx="7539">EDGG</cx:pt>
          <cx:pt idx="7540">EDGG</cx:pt>
          <cx:pt idx="7541">EDGG</cx:pt>
          <cx:pt idx="7542">EDGG</cx:pt>
          <cx:pt idx="7543">EDGG</cx:pt>
          <cx:pt idx="7544">EDGG</cx:pt>
          <cx:pt idx="7545">EDGG</cx:pt>
          <cx:pt idx="7546">EDGG</cx:pt>
          <cx:pt idx="7547">EDGG</cx:pt>
          <cx:pt idx="7548">EDGG</cx:pt>
          <cx:pt idx="7549">EDGG</cx:pt>
          <cx:pt idx="7550">EDGG</cx:pt>
          <cx:pt idx="7551">EDGG</cx:pt>
          <cx:pt idx="7552">EDGG</cx:pt>
          <cx:pt idx="7553">EDGG</cx:pt>
          <cx:pt idx="7554">EDGG</cx:pt>
          <cx:pt idx="7555">EDGG</cx:pt>
          <cx:pt idx="7556">EDGG</cx:pt>
          <cx:pt idx="7557">EDGG</cx:pt>
          <cx:pt idx="7558">EDGG</cx:pt>
          <cx:pt idx="7559">EDGG</cx:pt>
          <cx:pt idx="7560">EDGG</cx:pt>
          <cx:pt idx="7561">EDGG</cx:pt>
          <cx:pt idx="7562">EDGG</cx:pt>
          <cx:pt idx="7563">EDGG</cx:pt>
          <cx:pt idx="7564">EDGG</cx:pt>
          <cx:pt idx="7565">EDGG</cx:pt>
          <cx:pt idx="7566">EDGG</cx:pt>
          <cx:pt idx="7567">EDGG</cx:pt>
          <cx:pt idx="7568">EDGG</cx:pt>
          <cx:pt idx="7569">EDGG</cx:pt>
          <cx:pt idx="7570">EDGG</cx:pt>
          <cx:pt idx="7571">EDGG</cx:pt>
          <cx:pt idx="7572">EDGG</cx:pt>
          <cx:pt idx="7573">EDGG</cx:pt>
          <cx:pt idx="7574">EDGG</cx:pt>
          <cx:pt idx="7575">EDGG</cx:pt>
          <cx:pt idx="7576">EDGG</cx:pt>
          <cx:pt idx="7577">EDGG</cx:pt>
          <cx:pt idx="7578">EDGG</cx:pt>
          <cx:pt idx="7579">EDGG</cx:pt>
          <cx:pt idx="7580">EDGG</cx:pt>
          <cx:pt idx="7581">EDGG</cx:pt>
          <cx:pt idx="7582">EDGG</cx:pt>
          <cx:pt idx="7583">EDGG</cx:pt>
          <cx:pt idx="7584">EDGG</cx:pt>
          <cx:pt idx="7585">EDGG</cx:pt>
          <cx:pt idx="7586">EDGG</cx:pt>
          <cx:pt idx="7587">EDGG</cx:pt>
          <cx:pt idx="7588">EDGG</cx:pt>
          <cx:pt idx="7589">EDGG</cx:pt>
          <cx:pt idx="7590">EDGG</cx:pt>
          <cx:pt idx="7591">EDGG</cx:pt>
          <cx:pt idx="7592">EDGG</cx:pt>
          <cx:pt idx="7593">EDGG</cx:pt>
          <cx:pt idx="7594">EDGG</cx:pt>
          <cx:pt idx="7595">EDGG</cx:pt>
          <cx:pt idx="7596">EDGG</cx:pt>
          <cx:pt idx="7597">EDGG</cx:pt>
          <cx:pt idx="7598">EDGG</cx:pt>
          <cx:pt idx="7599">EDGG</cx:pt>
          <cx:pt idx="7600">EDGG</cx:pt>
          <cx:pt idx="7601">EDGG</cx:pt>
          <cx:pt idx="7602">EDGG</cx:pt>
          <cx:pt idx="7603">EDGG</cx:pt>
          <cx:pt idx="7604">EDGG</cx:pt>
          <cx:pt idx="7605">EDGG</cx:pt>
          <cx:pt idx="7606">EDGG</cx:pt>
          <cx:pt idx="7607">EDGG</cx:pt>
          <cx:pt idx="7608">EDGG</cx:pt>
          <cx:pt idx="7609">EDGG</cx:pt>
          <cx:pt idx="7610">EDGG</cx:pt>
          <cx:pt idx="7611">EDGG</cx:pt>
          <cx:pt idx="7612">EDGG</cx:pt>
          <cx:pt idx="7613">EDGG</cx:pt>
          <cx:pt idx="7614">EDGG</cx:pt>
          <cx:pt idx="7615">EDGG</cx:pt>
          <cx:pt idx="7616">EDGG</cx:pt>
          <cx:pt idx="7617">EDGG</cx:pt>
          <cx:pt idx="7618">EDGG</cx:pt>
          <cx:pt idx="7619">EDGG</cx:pt>
          <cx:pt idx="7620">EDGG</cx:pt>
          <cx:pt idx="7621">EDGG</cx:pt>
          <cx:pt idx="7622">EDGG</cx:pt>
          <cx:pt idx="7623">EDGG</cx:pt>
          <cx:pt idx="7624">EDGG</cx:pt>
          <cx:pt idx="7625">EDGG</cx:pt>
          <cx:pt idx="7626">EDGG</cx:pt>
          <cx:pt idx="7627">EDGG</cx:pt>
          <cx:pt idx="7628">EDGG</cx:pt>
          <cx:pt idx="7629">EDGG</cx:pt>
          <cx:pt idx="7630">EDGG</cx:pt>
          <cx:pt idx="7631">EDGG</cx:pt>
          <cx:pt idx="7632">EDGG</cx:pt>
          <cx:pt idx="7633">EDGG</cx:pt>
          <cx:pt idx="7634">EDGG</cx:pt>
          <cx:pt idx="7635">EDGG</cx:pt>
          <cx:pt idx="7636">EDGG</cx:pt>
          <cx:pt idx="7637">EDGG</cx:pt>
          <cx:pt idx="7638">EDGG</cx:pt>
          <cx:pt idx="7639">EDGG</cx:pt>
          <cx:pt idx="7640">EDGG</cx:pt>
          <cx:pt idx="7641">EDGG</cx:pt>
          <cx:pt idx="7642">EDGG</cx:pt>
          <cx:pt idx="7643">EDGG</cx:pt>
          <cx:pt idx="7644">EDGG</cx:pt>
          <cx:pt idx="7645">EDGG</cx:pt>
          <cx:pt idx="7646">EDGG</cx:pt>
          <cx:pt idx="7647">EDGG</cx:pt>
          <cx:pt idx="7648">EDGG</cx:pt>
          <cx:pt idx="7649">EDGG</cx:pt>
          <cx:pt idx="7650">EDGG</cx:pt>
          <cx:pt idx="7651">EDGG</cx:pt>
          <cx:pt idx="7652">EDGG</cx:pt>
          <cx:pt idx="7653">EDGG</cx:pt>
          <cx:pt idx="7654">EDGG</cx:pt>
          <cx:pt idx="7655">EDGG</cx:pt>
          <cx:pt idx="7656">EDGG</cx:pt>
          <cx:pt idx="7657">EDGG</cx:pt>
          <cx:pt idx="7658">EDGG</cx:pt>
          <cx:pt idx="7659">EDGG</cx:pt>
          <cx:pt idx="7660">EDGG</cx:pt>
          <cx:pt idx="7661">EDGG</cx:pt>
          <cx:pt idx="7662">EDGG</cx:pt>
          <cx:pt idx="7663">EDGG</cx:pt>
          <cx:pt idx="7664">EDGG</cx:pt>
          <cx:pt idx="7665">EDGG</cx:pt>
          <cx:pt idx="7666">EDGG</cx:pt>
          <cx:pt idx="7667">EDGG</cx:pt>
          <cx:pt idx="7668">EDGG</cx:pt>
          <cx:pt idx="7669">EDGG</cx:pt>
          <cx:pt idx="7670">EDGG</cx:pt>
          <cx:pt idx="7671">EDGG</cx:pt>
          <cx:pt idx="7672">EDGG</cx:pt>
          <cx:pt idx="7673">EDGG</cx:pt>
          <cx:pt idx="7674">EDGG</cx:pt>
          <cx:pt idx="7675">EDGG</cx:pt>
          <cx:pt idx="7676">EDGG</cx:pt>
          <cx:pt idx="7677">EDGG</cx:pt>
          <cx:pt idx="7678">EDGG</cx:pt>
          <cx:pt idx="7679">EDGG</cx:pt>
          <cx:pt idx="7680">EDGG</cx:pt>
          <cx:pt idx="7681">EDGG</cx:pt>
          <cx:pt idx="7682">EDGG</cx:pt>
          <cx:pt idx="7683">EDGG</cx:pt>
          <cx:pt idx="7684">EDGG</cx:pt>
          <cx:pt idx="7685">EDGG</cx:pt>
          <cx:pt idx="7686">EDGG</cx:pt>
          <cx:pt idx="7687">EDGG</cx:pt>
          <cx:pt idx="7688">EDGG</cx:pt>
          <cx:pt idx="7689">EDGG</cx:pt>
          <cx:pt idx="7690">EDGG</cx:pt>
          <cx:pt idx="7691">EDGG</cx:pt>
          <cx:pt idx="7692">EDGG</cx:pt>
          <cx:pt idx="7693">EDGG</cx:pt>
          <cx:pt idx="7694">EDGG</cx:pt>
          <cx:pt idx="7695">EDGG</cx:pt>
          <cx:pt idx="7696">EDGG</cx:pt>
          <cx:pt idx="7697">EDGG</cx:pt>
          <cx:pt idx="7698">EDGG</cx:pt>
          <cx:pt idx="7699">EDGG</cx:pt>
          <cx:pt idx="7700">EDGG</cx:pt>
          <cx:pt idx="7701">EDGG</cx:pt>
          <cx:pt idx="7702">EDGG</cx:pt>
          <cx:pt idx="7703">EDGG</cx:pt>
          <cx:pt idx="7704">EDGG</cx:pt>
          <cx:pt idx="7705">EDGG</cx:pt>
          <cx:pt idx="7706">EDGG</cx:pt>
          <cx:pt idx="7707">EDGG</cx:pt>
          <cx:pt idx="7708">EDGG</cx:pt>
          <cx:pt idx="7709">EDGG</cx:pt>
          <cx:pt idx="7710">EDGG</cx:pt>
          <cx:pt idx="7711">EDGG</cx:pt>
          <cx:pt idx="7712">EDGG</cx:pt>
          <cx:pt idx="7713">EDGG</cx:pt>
          <cx:pt idx="7714">EDGG</cx:pt>
          <cx:pt idx="7715">EDGG</cx:pt>
          <cx:pt idx="7716">EDGG</cx:pt>
          <cx:pt idx="7717">EDGG</cx:pt>
          <cx:pt idx="7718">EDGG</cx:pt>
          <cx:pt idx="7719">EDGG</cx:pt>
          <cx:pt idx="7720">EDGG</cx:pt>
          <cx:pt idx="7721">EDGG</cx:pt>
          <cx:pt idx="7722">EDGG</cx:pt>
          <cx:pt idx="7723">EDGG</cx:pt>
          <cx:pt idx="7724">EDGG</cx:pt>
          <cx:pt idx="7725">EDGG</cx:pt>
          <cx:pt idx="7726">EDGG</cx:pt>
          <cx:pt idx="7727">EDGG</cx:pt>
          <cx:pt idx="7728">EDGG</cx:pt>
          <cx:pt idx="7729">EDGG</cx:pt>
          <cx:pt idx="7730">EDGG</cx:pt>
          <cx:pt idx="7731">EDGG</cx:pt>
          <cx:pt idx="7732">EDGG</cx:pt>
          <cx:pt idx="7733">EDGG</cx:pt>
          <cx:pt idx="7734">EDGG</cx:pt>
          <cx:pt idx="7735">EDGG</cx:pt>
          <cx:pt idx="7736">EDGG</cx:pt>
          <cx:pt idx="7737">EDGG</cx:pt>
          <cx:pt idx="7738">EDGG</cx:pt>
          <cx:pt idx="7739">EDGG</cx:pt>
          <cx:pt idx="7740">EDGG</cx:pt>
          <cx:pt idx="7741">EDGG</cx:pt>
          <cx:pt idx="7742">EDGG</cx:pt>
          <cx:pt idx="7743">EDGG</cx:pt>
          <cx:pt idx="7744">EDGG</cx:pt>
          <cx:pt idx="7745">EDGG</cx:pt>
          <cx:pt idx="7746">EDGG</cx:pt>
          <cx:pt idx="7747">EDGG</cx:pt>
          <cx:pt idx="7748">EDGG</cx:pt>
          <cx:pt idx="7749">EDGG</cx:pt>
          <cx:pt idx="7750">EDGG</cx:pt>
          <cx:pt idx="7751">EDGG</cx:pt>
          <cx:pt idx="7752">EDGG</cx:pt>
          <cx:pt idx="7753">EDGG</cx:pt>
          <cx:pt idx="7754">EDGG</cx:pt>
          <cx:pt idx="7755">EDGG</cx:pt>
          <cx:pt idx="7756">EDGG</cx:pt>
          <cx:pt idx="7757">EDGG</cx:pt>
          <cx:pt idx="7758">EDGG</cx:pt>
          <cx:pt idx="7759">EDGG</cx:pt>
          <cx:pt idx="7760">EDGG</cx:pt>
          <cx:pt idx="7761">EDGG</cx:pt>
          <cx:pt idx="7762">EDGG</cx:pt>
          <cx:pt idx="7763">EDGG</cx:pt>
          <cx:pt idx="7764">EDGG</cx:pt>
          <cx:pt idx="7765">EDGG</cx:pt>
          <cx:pt idx="7766">EDGG</cx:pt>
          <cx:pt idx="7767">EDGG</cx:pt>
          <cx:pt idx="7768">EDGG</cx:pt>
          <cx:pt idx="7769">EDGG</cx:pt>
          <cx:pt idx="7770">EDGG</cx:pt>
          <cx:pt idx="7771">EDGG</cx:pt>
          <cx:pt idx="7772">EDGG</cx:pt>
          <cx:pt idx="7773">EDGG</cx:pt>
          <cx:pt idx="7774">EDGG</cx:pt>
          <cx:pt idx="7775">EDGG</cx:pt>
          <cx:pt idx="7776">EDGG</cx:pt>
          <cx:pt idx="7777">EDGG</cx:pt>
          <cx:pt idx="7778">EDGG</cx:pt>
          <cx:pt idx="7779">EDGG</cx:pt>
          <cx:pt idx="7780">EDGG</cx:pt>
          <cx:pt idx="7781">EDGG</cx:pt>
          <cx:pt idx="7782">EDGG</cx:pt>
          <cx:pt idx="7783">EDGG</cx:pt>
          <cx:pt idx="7784">EDGG</cx:pt>
          <cx:pt idx="7785">EDGG</cx:pt>
          <cx:pt idx="7786">EDGG</cx:pt>
          <cx:pt idx="7787">EDGG</cx:pt>
          <cx:pt idx="7788">EDGG</cx:pt>
          <cx:pt idx="7789">EDGG</cx:pt>
          <cx:pt idx="7790">EDGG</cx:pt>
          <cx:pt idx="7791">EDGG</cx:pt>
          <cx:pt idx="7792">EDGG</cx:pt>
          <cx:pt idx="7793">EDGG</cx:pt>
          <cx:pt idx="7794">EDGG</cx:pt>
          <cx:pt idx="7795">EDGG</cx:pt>
          <cx:pt idx="7796">EDGG</cx:pt>
          <cx:pt idx="7797">EDGG</cx:pt>
          <cx:pt idx="7798">EDGG</cx:pt>
          <cx:pt idx="7799">EDGG</cx:pt>
          <cx:pt idx="7800">EDGG</cx:pt>
          <cx:pt idx="7801">EDGG</cx:pt>
          <cx:pt idx="7802">EDGG</cx:pt>
          <cx:pt idx="7803">EDGG</cx:pt>
          <cx:pt idx="7804">EDGG</cx:pt>
          <cx:pt idx="7805">EDGG</cx:pt>
          <cx:pt idx="7806">EDGG</cx:pt>
          <cx:pt idx="7807">EDGG</cx:pt>
          <cx:pt idx="7808">EDGG</cx:pt>
          <cx:pt idx="7809">EDGG</cx:pt>
          <cx:pt idx="7810">EDGG</cx:pt>
          <cx:pt idx="7811">EDGG</cx:pt>
          <cx:pt idx="7812">EDGG</cx:pt>
          <cx:pt idx="7813">EDGG</cx:pt>
          <cx:pt idx="7814">EDGG</cx:pt>
          <cx:pt idx="7815">EDGG</cx:pt>
          <cx:pt idx="7816">EDGG</cx:pt>
          <cx:pt idx="7817">EDGG</cx:pt>
          <cx:pt idx="7818">EDGG</cx:pt>
          <cx:pt idx="7819">EDGG</cx:pt>
          <cx:pt idx="7820">EDGG</cx:pt>
          <cx:pt idx="7821">EDGG</cx:pt>
          <cx:pt idx="7822">EDGG</cx:pt>
          <cx:pt idx="7823">EDGG</cx:pt>
          <cx:pt idx="7824">EDGG</cx:pt>
          <cx:pt idx="7825">EDGG</cx:pt>
          <cx:pt idx="7826">EDGG</cx:pt>
          <cx:pt idx="7827">EDGG</cx:pt>
          <cx:pt idx="7828">EDGG</cx:pt>
          <cx:pt idx="7829">EDGG</cx:pt>
          <cx:pt idx="7830">EDGG</cx:pt>
          <cx:pt idx="7831">EDGG</cx:pt>
          <cx:pt idx="7832">EDGG</cx:pt>
          <cx:pt idx="7833">EDGG</cx:pt>
          <cx:pt idx="7834">EDGG</cx:pt>
          <cx:pt idx="7835">EDGG</cx:pt>
          <cx:pt idx="7836">EDGG</cx:pt>
          <cx:pt idx="7837">EDGG</cx:pt>
          <cx:pt idx="7838">EDGG</cx:pt>
          <cx:pt idx="7839">EDGG</cx:pt>
          <cx:pt idx="7840">EDGG</cx:pt>
          <cx:pt idx="7841">EDGG</cx:pt>
          <cx:pt idx="7842">EDGG</cx:pt>
          <cx:pt idx="7843">EDGG</cx:pt>
          <cx:pt idx="7844">EDGG</cx:pt>
          <cx:pt idx="7845">EDGG</cx:pt>
          <cx:pt idx="7846">EDGG</cx:pt>
          <cx:pt idx="7847">EDGG</cx:pt>
          <cx:pt idx="7848">EDGG</cx:pt>
          <cx:pt idx="7849">EDGG</cx:pt>
          <cx:pt idx="7850">EDGG</cx:pt>
          <cx:pt idx="7851">EDGG</cx:pt>
          <cx:pt idx="7852">EDGG</cx:pt>
          <cx:pt idx="7853">EDGG</cx:pt>
          <cx:pt idx="7854">EDGG</cx:pt>
          <cx:pt idx="7855">EDGG</cx:pt>
          <cx:pt idx="7856">EDGG</cx:pt>
          <cx:pt idx="7857">EDGG</cx:pt>
          <cx:pt idx="7858">EDGG</cx:pt>
          <cx:pt idx="7859">EDGG</cx:pt>
          <cx:pt idx="7860">EDGG</cx:pt>
          <cx:pt idx="7861">EDGG</cx:pt>
          <cx:pt idx="7862">EDGG</cx:pt>
          <cx:pt idx="7863">EDGG</cx:pt>
          <cx:pt idx="7864">EDGG</cx:pt>
          <cx:pt idx="7865">EDGG</cx:pt>
          <cx:pt idx="7866">EDGG</cx:pt>
          <cx:pt idx="7867">EDGG</cx:pt>
          <cx:pt idx="7868">EDGG</cx:pt>
          <cx:pt idx="7869">EDGG</cx:pt>
          <cx:pt idx="7870">EDGG</cx:pt>
          <cx:pt idx="7871">EDGG</cx:pt>
          <cx:pt idx="7872">EDGG</cx:pt>
          <cx:pt idx="7873">EDGG</cx:pt>
          <cx:pt idx="7874">EDGG</cx:pt>
          <cx:pt idx="7875">EDGG</cx:pt>
          <cx:pt idx="7876">EDGG</cx:pt>
          <cx:pt idx="7877">EDGG</cx:pt>
          <cx:pt idx="7878">EDGG</cx:pt>
          <cx:pt idx="7879">EDGG</cx:pt>
          <cx:pt idx="7880">EDGG</cx:pt>
          <cx:pt idx="7881">EDGG</cx:pt>
          <cx:pt idx="7882">EDGG</cx:pt>
          <cx:pt idx="7883">EDGG</cx:pt>
          <cx:pt idx="7884">EDGG</cx:pt>
          <cx:pt idx="7885">EDGG</cx:pt>
          <cx:pt idx="7886">EDGG</cx:pt>
          <cx:pt idx="7887">EDGG</cx:pt>
          <cx:pt idx="7888">EDGG</cx:pt>
          <cx:pt idx="7889">EDGG</cx:pt>
          <cx:pt idx="7890">EDGG</cx:pt>
          <cx:pt idx="7891">EDGG</cx:pt>
          <cx:pt idx="7892">EDGG</cx:pt>
          <cx:pt idx="7893">EDGG</cx:pt>
          <cx:pt idx="7894">EDGG</cx:pt>
          <cx:pt idx="7895">EDGG</cx:pt>
          <cx:pt idx="7896">EDGG</cx:pt>
          <cx:pt idx="7897">EDGG</cx:pt>
          <cx:pt idx="7898">EDGG</cx:pt>
          <cx:pt idx="7899">EDGG</cx:pt>
          <cx:pt idx="7900">EDGG</cx:pt>
          <cx:pt idx="7901">EDGG</cx:pt>
          <cx:pt idx="7902">EDGG</cx:pt>
          <cx:pt idx="7903">EDGG</cx:pt>
          <cx:pt idx="7904">EDGG</cx:pt>
          <cx:pt idx="7905">EDGG</cx:pt>
          <cx:pt idx="7906">EDGG</cx:pt>
          <cx:pt idx="7907">EDGG</cx:pt>
          <cx:pt idx="7908">EDGG</cx:pt>
          <cx:pt idx="7909">EDGG</cx:pt>
          <cx:pt idx="7910">EDGG</cx:pt>
          <cx:pt idx="7911">EDGG</cx:pt>
          <cx:pt idx="7912">EDGG</cx:pt>
          <cx:pt idx="7913">EDGG</cx:pt>
          <cx:pt idx="7914">EDGG</cx:pt>
          <cx:pt idx="7915">EDGG</cx:pt>
          <cx:pt idx="7916">EDGG</cx:pt>
          <cx:pt idx="7917">EDGG</cx:pt>
          <cx:pt idx="7918">EDGG</cx:pt>
          <cx:pt idx="7919">EDGG</cx:pt>
          <cx:pt idx="7920">EDGG</cx:pt>
          <cx:pt idx="7921">EDGG</cx:pt>
          <cx:pt idx="7922">EDGG</cx:pt>
          <cx:pt idx="7923">EDGG</cx:pt>
          <cx:pt idx="7924">EDGG</cx:pt>
          <cx:pt idx="7925">EDGG</cx:pt>
          <cx:pt idx="7926">EDGG</cx:pt>
          <cx:pt idx="7927">EDGG</cx:pt>
          <cx:pt idx="7928">EDGG</cx:pt>
          <cx:pt idx="7929">EDGG</cx:pt>
          <cx:pt idx="7930">EDGG</cx:pt>
          <cx:pt idx="7931">EDGG</cx:pt>
          <cx:pt idx="7932">EDGG</cx:pt>
          <cx:pt idx="7933">EDGG</cx:pt>
          <cx:pt idx="7934">EDGG</cx:pt>
          <cx:pt idx="7935">EDGG</cx:pt>
          <cx:pt idx="7936">EDGG</cx:pt>
          <cx:pt idx="7937">EDGG</cx:pt>
          <cx:pt idx="7938">EDGG</cx:pt>
          <cx:pt idx="7939">EDGG</cx:pt>
          <cx:pt idx="7940">EDGG</cx:pt>
          <cx:pt idx="7941">EDGG</cx:pt>
          <cx:pt idx="7942">EDGG</cx:pt>
          <cx:pt idx="7943">EDGG</cx:pt>
          <cx:pt idx="7944">EDGG</cx:pt>
          <cx:pt idx="7945">EDGG</cx:pt>
          <cx:pt idx="7946">EDGG</cx:pt>
          <cx:pt idx="7947">EDGG</cx:pt>
          <cx:pt idx="7948">EDGG</cx:pt>
          <cx:pt idx="7949">EDGG</cx:pt>
          <cx:pt idx="7950">EDGG</cx:pt>
          <cx:pt idx="7951">EDGG</cx:pt>
          <cx:pt idx="7952">EDGG</cx:pt>
          <cx:pt idx="7953">EDGG</cx:pt>
          <cx:pt idx="7954">EDGG</cx:pt>
          <cx:pt idx="7955">EDGG</cx:pt>
          <cx:pt idx="7956">EDGG</cx:pt>
          <cx:pt idx="7957">EDGG</cx:pt>
          <cx:pt idx="7958">EDGG</cx:pt>
          <cx:pt idx="7959">EDGG</cx:pt>
          <cx:pt idx="7960">EDGG</cx:pt>
          <cx:pt idx="7961">EDGG</cx:pt>
          <cx:pt idx="7962">EDGG</cx:pt>
          <cx:pt idx="7963">EDGG</cx:pt>
          <cx:pt idx="7964">EDGG</cx:pt>
          <cx:pt idx="7965">EDGG</cx:pt>
          <cx:pt idx="7966">EDGG</cx:pt>
          <cx:pt idx="7967">EDGG</cx:pt>
          <cx:pt idx="7968">EDGG</cx:pt>
          <cx:pt idx="7969">EDGG</cx:pt>
          <cx:pt idx="7970">EDGG</cx:pt>
          <cx:pt idx="7971">EDGG</cx:pt>
          <cx:pt idx="7972">EDGG</cx:pt>
          <cx:pt idx="7973">EDGG</cx:pt>
          <cx:pt idx="7974">EDGG</cx:pt>
          <cx:pt idx="7975">EDGG</cx:pt>
          <cx:pt idx="7976">EDGG</cx:pt>
          <cx:pt idx="7977">EDGG</cx:pt>
          <cx:pt idx="7978">EDGG</cx:pt>
          <cx:pt idx="7979">EDGG</cx:pt>
          <cx:pt idx="7980">EDGG</cx:pt>
          <cx:pt idx="7981">EDGG</cx:pt>
          <cx:pt idx="7982">EDGG</cx:pt>
          <cx:pt idx="7983">EDGG</cx:pt>
          <cx:pt idx="7984">EDGG</cx:pt>
          <cx:pt idx="7985">EDGG</cx:pt>
          <cx:pt idx="7986">EDGG</cx:pt>
          <cx:pt idx="7987">EDGG</cx:pt>
          <cx:pt idx="7988">EDGG</cx:pt>
          <cx:pt idx="7989">EDGG</cx:pt>
          <cx:pt idx="7990">EDGG</cx:pt>
          <cx:pt idx="7991">EDGG</cx:pt>
          <cx:pt idx="7992">EDGG</cx:pt>
          <cx:pt idx="7993">EDGG</cx:pt>
          <cx:pt idx="7994">EDGG</cx:pt>
          <cx:pt idx="7995">EDGG</cx:pt>
          <cx:pt idx="7996">EDGG</cx:pt>
          <cx:pt idx="7997">EDGG</cx:pt>
          <cx:pt idx="7998">EDGG</cx:pt>
          <cx:pt idx="7999">EDGG</cx:pt>
          <cx:pt idx="8000">EDGG</cx:pt>
          <cx:pt idx="8001">EDGG</cx:pt>
          <cx:pt idx="8002">EDGG</cx:pt>
          <cx:pt idx="8003">EDGG</cx:pt>
          <cx:pt idx="8004">EDGG</cx:pt>
          <cx:pt idx="8005">EDGG</cx:pt>
          <cx:pt idx="8006">EDGG</cx:pt>
          <cx:pt idx="8007">EDGG</cx:pt>
          <cx:pt idx="8008">EDGG</cx:pt>
          <cx:pt idx="8009">EDGG</cx:pt>
          <cx:pt idx="8010">EDGG</cx:pt>
          <cx:pt idx="8011">EDGG</cx:pt>
          <cx:pt idx="8012">EDGG</cx:pt>
          <cx:pt idx="8013">EDGG</cx:pt>
          <cx:pt idx="8014">EDGG</cx:pt>
          <cx:pt idx="8015">EDGG</cx:pt>
          <cx:pt idx="8016">EDGG</cx:pt>
          <cx:pt idx="8017">EDGG</cx:pt>
          <cx:pt idx="8018">EDGG</cx:pt>
          <cx:pt idx="8019">EDGG</cx:pt>
          <cx:pt idx="8020">EDGG</cx:pt>
          <cx:pt idx="8021">EDGG</cx:pt>
          <cx:pt idx="8022">EDGG</cx:pt>
          <cx:pt idx="8023">EDGG</cx:pt>
          <cx:pt idx="8024">EDGG</cx:pt>
          <cx:pt idx="8025">EDGG</cx:pt>
          <cx:pt idx="8026">EDGG</cx:pt>
          <cx:pt idx="8027">EDGG</cx:pt>
          <cx:pt idx="8028">EDGG</cx:pt>
          <cx:pt idx="8029">EDGG</cx:pt>
          <cx:pt idx="8030">EDGG</cx:pt>
          <cx:pt idx="8031">EDGG</cx:pt>
          <cx:pt idx="8032">EDGG</cx:pt>
          <cx:pt idx="8033">EDGG</cx:pt>
          <cx:pt idx="8034">EDGG</cx:pt>
          <cx:pt idx="8035">EDGG</cx:pt>
          <cx:pt idx="8036">EDGG</cx:pt>
          <cx:pt idx="8037">EDGG</cx:pt>
          <cx:pt idx="8038">EDGG</cx:pt>
          <cx:pt idx="8039">EDGG</cx:pt>
          <cx:pt idx="8040">EDGG</cx:pt>
          <cx:pt idx="8041">EDGG</cx:pt>
          <cx:pt idx="8042">EDGG</cx:pt>
          <cx:pt idx="8043">EDGG</cx:pt>
          <cx:pt idx="8044">EDGG</cx:pt>
          <cx:pt idx="8045">EDGG</cx:pt>
          <cx:pt idx="8046">EDGG</cx:pt>
          <cx:pt idx="8047">EDGG</cx:pt>
          <cx:pt idx="8048">EDGG</cx:pt>
          <cx:pt idx="8049">EDGG</cx:pt>
          <cx:pt idx="8050">EDGG</cx:pt>
          <cx:pt idx="8051">EDGG</cx:pt>
          <cx:pt idx="8052">EDGG</cx:pt>
          <cx:pt idx="8053">EDGG</cx:pt>
          <cx:pt idx="8054">EDGG</cx:pt>
          <cx:pt idx="8055">EDGG</cx:pt>
          <cx:pt idx="8056">EDGG</cx:pt>
          <cx:pt idx="8057">EDGG</cx:pt>
          <cx:pt idx="8058">EDGG</cx:pt>
          <cx:pt idx="8059">EDGG</cx:pt>
          <cx:pt idx="8060">EDGG</cx:pt>
          <cx:pt idx="8061">EDGG</cx:pt>
          <cx:pt idx="8062">EDGG</cx:pt>
          <cx:pt idx="8063">EDGG</cx:pt>
          <cx:pt idx="8064">EDGG</cx:pt>
          <cx:pt idx="8065">EDGG</cx:pt>
          <cx:pt idx="8066">EDGG</cx:pt>
          <cx:pt idx="8067">EDGG</cx:pt>
          <cx:pt idx="8068">EDGG</cx:pt>
          <cx:pt idx="8069">EDGG</cx:pt>
          <cx:pt idx="8070">EDGG</cx:pt>
          <cx:pt idx="8071">EDGG</cx:pt>
          <cx:pt idx="8072">EDGG</cx:pt>
          <cx:pt idx="8073">EDGG</cx:pt>
          <cx:pt idx="8074">EDGG</cx:pt>
          <cx:pt idx="8075">EDGG</cx:pt>
          <cx:pt idx="8076">EDGG</cx:pt>
          <cx:pt idx="8077">EDGG</cx:pt>
          <cx:pt idx="8078">EDGG</cx:pt>
          <cx:pt idx="8079">EDGG</cx:pt>
          <cx:pt idx="8080">EDGG</cx:pt>
          <cx:pt idx="8081">EDGG</cx:pt>
          <cx:pt idx="8082">EDGG</cx:pt>
          <cx:pt idx="8083">EDGG</cx:pt>
          <cx:pt idx="8084">EDGG</cx:pt>
          <cx:pt idx="8085">EDGG</cx:pt>
          <cx:pt idx="8086">EDGG</cx:pt>
          <cx:pt idx="8087">EDGG</cx:pt>
          <cx:pt idx="8088">EDGG</cx:pt>
          <cx:pt idx="8089">EDGG</cx:pt>
          <cx:pt idx="8090">EDGG</cx:pt>
          <cx:pt idx="8091">EDGG</cx:pt>
          <cx:pt idx="8092">EDGG</cx:pt>
          <cx:pt idx="8093">EDGG</cx:pt>
          <cx:pt idx="8094">EDGG</cx:pt>
          <cx:pt idx="8095">EDGG</cx:pt>
          <cx:pt idx="8096">EDGG</cx:pt>
          <cx:pt idx="8097">EDGG</cx:pt>
          <cx:pt idx="8098">EDGG</cx:pt>
          <cx:pt idx="8099">EDGG</cx:pt>
          <cx:pt idx="8100">EDGG</cx:pt>
          <cx:pt idx="8101">EDGG</cx:pt>
          <cx:pt idx="8102">EDGG</cx:pt>
          <cx:pt idx="8103">EDGG</cx:pt>
          <cx:pt idx="8104">EDGG</cx:pt>
          <cx:pt idx="8105">EDGG</cx:pt>
          <cx:pt idx="8106">EDGG</cx:pt>
          <cx:pt idx="8107">EDGG</cx:pt>
          <cx:pt idx="8108">EDGG</cx:pt>
          <cx:pt idx="8109">EDGG</cx:pt>
          <cx:pt idx="8110">EDGG</cx:pt>
          <cx:pt idx="8111">EDGG</cx:pt>
          <cx:pt idx="8112">EDGG</cx:pt>
          <cx:pt idx="8113">EDGG</cx:pt>
          <cx:pt idx="8114">EDGG</cx:pt>
          <cx:pt idx="8115">EDGG</cx:pt>
          <cx:pt idx="8116">EDGG</cx:pt>
          <cx:pt idx="8117">EDGG</cx:pt>
          <cx:pt idx="8118">EDGG</cx:pt>
          <cx:pt idx="8119">EDGG</cx:pt>
          <cx:pt idx="8120">EDGG</cx:pt>
          <cx:pt idx="8121">EDGG</cx:pt>
          <cx:pt idx="8122">EDGG</cx:pt>
          <cx:pt idx="8123">EDGG</cx:pt>
          <cx:pt idx="8124">EDGG</cx:pt>
          <cx:pt idx="8125">EDGG</cx:pt>
          <cx:pt idx="8126">EDGG</cx:pt>
          <cx:pt idx="8127">EDGG</cx:pt>
          <cx:pt idx="8128">EDGG</cx:pt>
          <cx:pt idx="8129">EDGG</cx:pt>
          <cx:pt idx="8130">EDGG</cx:pt>
          <cx:pt idx="8131">EDGG</cx:pt>
          <cx:pt idx="8132">EDGG</cx:pt>
          <cx:pt idx="8133">EDGG</cx:pt>
          <cx:pt idx="8134">EDGG</cx:pt>
          <cx:pt idx="8135">EDGG</cx:pt>
          <cx:pt idx="8136">EDGG</cx:pt>
          <cx:pt idx="8137">EDGG</cx:pt>
          <cx:pt idx="8138">EDGG</cx:pt>
          <cx:pt idx="8139">EDGG</cx:pt>
          <cx:pt idx="8140">EDGG</cx:pt>
          <cx:pt idx="8141">EDGG</cx:pt>
          <cx:pt idx="8142">EDGG</cx:pt>
          <cx:pt idx="8143">EDGG</cx:pt>
          <cx:pt idx="8144">EDGG</cx:pt>
          <cx:pt idx="8145">EDGG</cx:pt>
          <cx:pt idx="8146">EDGG</cx:pt>
          <cx:pt idx="8147">EDGG</cx:pt>
          <cx:pt idx="8148">EDGG</cx:pt>
          <cx:pt idx="8149">EDGG</cx:pt>
          <cx:pt idx="8150">EDGG</cx:pt>
          <cx:pt idx="8151">EDGG</cx:pt>
          <cx:pt idx="8152">EDGG</cx:pt>
          <cx:pt idx="8153">EDGG</cx:pt>
          <cx:pt idx="8154">EDGG</cx:pt>
          <cx:pt idx="8155">EDGG</cx:pt>
          <cx:pt idx="8156">EDGG</cx:pt>
          <cx:pt idx="8157">EDGG</cx:pt>
          <cx:pt idx="8158">EDGG</cx:pt>
          <cx:pt idx="8159">EDGG</cx:pt>
          <cx:pt idx="8160">EDGG</cx:pt>
          <cx:pt idx="8161">EDGG</cx:pt>
          <cx:pt idx="8162">EDGG</cx:pt>
          <cx:pt idx="8163">EDGG</cx:pt>
          <cx:pt idx="8164">EDGG</cx:pt>
          <cx:pt idx="8165">EDGG</cx:pt>
          <cx:pt idx="8166">EDGG</cx:pt>
          <cx:pt idx="8167">EDGG</cx:pt>
          <cx:pt idx="8168">EDGG</cx:pt>
          <cx:pt idx="8169">EDGG</cx:pt>
          <cx:pt idx="8170">EDGG</cx:pt>
          <cx:pt idx="8171">EDGG</cx:pt>
          <cx:pt idx="8172">EDGG</cx:pt>
          <cx:pt idx="8173">EDGG</cx:pt>
          <cx:pt idx="8174">EDGG</cx:pt>
          <cx:pt idx="8175">EDGG</cx:pt>
          <cx:pt idx="8176">EDGG</cx:pt>
          <cx:pt idx="8177">EDGG</cx:pt>
          <cx:pt idx="8178">EDGG</cx:pt>
          <cx:pt idx="8179">EDGG</cx:pt>
          <cx:pt idx="8180">EDGG</cx:pt>
          <cx:pt idx="8181">EDGG</cx:pt>
          <cx:pt idx="8182">EDGG</cx:pt>
          <cx:pt idx="8183">EDGG</cx:pt>
          <cx:pt idx="8184">EDGG</cx:pt>
          <cx:pt idx="8185">EDGG</cx:pt>
          <cx:pt idx="8186">EDGG</cx:pt>
          <cx:pt idx="8187">EDGG</cx:pt>
          <cx:pt idx="8188">EDGG</cx:pt>
          <cx:pt idx="8189">EDGG</cx:pt>
          <cx:pt idx="8190">EDGG</cx:pt>
          <cx:pt idx="8191">EDGG</cx:pt>
          <cx:pt idx="8192">EDGG</cx:pt>
          <cx:pt idx="8193">EDGG</cx:pt>
          <cx:pt idx="8194">EDGG</cx:pt>
          <cx:pt idx="8195">EDGG</cx:pt>
          <cx:pt idx="8196">EDGG</cx:pt>
          <cx:pt idx="8197">EDGG</cx:pt>
          <cx:pt idx="8198">EDGG</cx:pt>
          <cx:pt idx="8199">EDGG</cx:pt>
          <cx:pt idx="8200">EDGG</cx:pt>
          <cx:pt idx="8201">EDGG</cx:pt>
          <cx:pt idx="8202">EDGG</cx:pt>
          <cx:pt idx="8203">EDGG</cx:pt>
          <cx:pt idx="8204">EDGG</cx:pt>
          <cx:pt idx="8205">EDGG</cx:pt>
          <cx:pt idx="8206">EDGG</cx:pt>
          <cx:pt idx="8207">EDGG</cx:pt>
          <cx:pt idx="8208">EDGG</cx:pt>
          <cx:pt idx="8209">EDGG</cx:pt>
          <cx:pt idx="8210">EDGG</cx:pt>
          <cx:pt idx="8211">EDGG</cx:pt>
          <cx:pt idx="8212">EDGG</cx:pt>
          <cx:pt idx="8213">EDGG</cx:pt>
          <cx:pt idx="8214">EDGG</cx:pt>
          <cx:pt idx="8215">EDGG</cx:pt>
          <cx:pt idx="8216">EDGG</cx:pt>
          <cx:pt idx="8217">EDGG</cx:pt>
          <cx:pt idx="8218">EDGG</cx:pt>
          <cx:pt idx="8219">EDGG</cx:pt>
          <cx:pt idx="8220">EDGG</cx:pt>
          <cx:pt idx="8221">EDGG</cx:pt>
          <cx:pt idx="8222">EDGG</cx:pt>
          <cx:pt idx="8223">EDGG</cx:pt>
          <cx:pt idx="8224">EDGG</cx:pt>
          <cx:pt idx="8225">EDGG</cx:pt>
          <cx:pt idx="8226">EDGG</cx:pt>
          <cx:pt idx="8227">EDGG</cx:pt>
          <cx:pt idx="8228">EDGG</cx:pt>
          <cx:pt idx="8229">EDGG</cx:pt>
          <cx:pt idx="8230">EDGG</cx:pt>
          <cx:pt idx="8231">EDGG</cx:pt>
          <cx:pt idx="8232">EDGG</cx:pt>
          <cx:pt idx="8233">EDGG</cx:pt>
          <cx:pt idx="8234">EDGG</cx:pt>
          <cx:pt idx="8235">EDGG</cx:pt>
          <cx:pt idx="8236">EDGG</cx:pt>
          <cx:pt idx="8237">EDGG</cx:pt>
          <cx:pt idx="8238">EDGG</cx:pt>
          <cx:pt idx="8239">EDGG</cx:pt>
          <cx:pt idx="8240">EDGG</cx:pt>
          <cx:pt idx="8241">EDGG</cx:pt>
          <cx:pt idx="8242">EDGG</cx:pt>
          <cx:pt idx="8243">EDGG</cx:pt>
          <cx:pt idx="8244">EDGG</cx:pt>
          <cx:pt idx="8245">EDGG</cx:pt>
          <cx:pt idx="8246">EDGG</cx:pt>
          <cx:pt idx="8247">EDGG</cx:pt>
          <cx:pt idx="8248">EDGG</cx:pt>
          <cx:pt idx="8249">EDGG</cx:pt>
          <cx:pt idx="8250">EDGG</cx:pt>
          <cx:pt idx="8251">EDGG</cx:pt>
          <cx:pt idx="8252">EDGG</cx:pt>
          <cx:pt idx="8253">EDGG</cx:pt>
          <cx:pt idx="8254">EDGG</cx:pt>
          <cx:pt idx="8255">EDGG</cx:pt>
          <cx:pt idx="8256">EDGG</cx:pt>
          <cx:pt idx="8257">EDGG</cx:pt>
          <cx:pt idx="8258">EDGG</cx:pt>
          <cx:pt idx="8259">EDGG</cx:pt>
          <cx:pt idx="8260">EDGG</cx:pt>
          <cx:pt idx="8261">EDGG</cx:pt>
          <cx:pt idx="8262">EDGG</cx:pt>
          <cx:pt idx="8263">EDGG</cx:pt>
          <cx:pt idx="8264">EDGG</cx:pt>
          <cx:pt idx="8265">EDGG</cx:pt>
          <cx:pt idx="8266">EDGG</cx:pt>
          <cx:pt idx="8267">EDGG</cx:pt>
          <cx:pt idx="8268">EDGG</cx:pt>
          <cx:pt idx="8269">EDGG</cx:pt>
          <cx:pt idx="8270">EDGG</cx:pt>
          <cx:pt idx="8271">EDGG</cx:pt>
          <cx:pt idx="8272">EDGG</cx:pt>
          <cx:pt idx="8273">EDGG</cx:pt>
          <cx:pt idx="8274">EDGG</cx:pt>
          <cx:pt idx="8275">EDGG</cx:pt>
          <cx:pt idx="8276">EDGG</cx:pt>
          <cx:pt idx="8277">EDGG</cx:pt>
          <cx:pt idx="8278">EDGG</cx:pt>
          <cx:pt idx="8279">EDGG</cx:pt>
          <cx:pt idx="8280">EDGG</cx:pt>
          <cx:pt idx="8281">EDGG</cx:pt>
          <cx:pt idx="8282">EDGG</cx:pt>
          <cx:pt idx="8283">EDGG</cx:pt>
          <cx:pt idx="8284">EDGG</cx:pt>
          <cx:pt idx="8285">EDGG</cx:pt>
          <cx:pt idx="8286">EDGG</cx:pt>
          <cx:pt idx="8287">EDGG</cx:pt>
          <cx:pt idx="8288">EDGG</cx:pt>
          <cx:pt idx="8289">EDGG</cx:pt>
          <cx:pt idx="8290">EDGG</cx:pt>
          <cx:pt idx="8291">EDGG</cx:pt>
          <cx:pt idx="8292">EDGG</cx:pt>
          <cx:pt idx="8293">EDGG</cx:pt>
          <cx:pt idx="8294">EDGG</cx:pt>
          <cx:pt idx="8295">EDGG</cx:pt>
          <cx:pt idx="8296">EDGG</cx:pt>
          <cx:pt idx="8297">EDGG</cx:pt>
          <cx:pt idx="8298">EDGG</cx:pt>
          <cx:pt idx="8299">EDGG</cx:pt>
          <cx:pt idx="8300">EDGG</cx:pt>
          <cx:pt idx="8301">EDGG</cx:pt>
          <cx:pt idx="8302">EDGG</cx:pt>
          <cx:pt idx="8303">EDGG</cx:pt>
          <cx:pt idx="8304">EDGG</cx:pt>
          <cx:pt idx="8305">EDGG</cx:pt>
          <cx:pt idx="8306">EDGG</cx:pt>
          <cx:pt idx="8307">EDGG</cx:pt>
          <cx:pt idx="8308">EDGG</cx:pt>
          <cx:pt idx="8309">EDGG</cx:pt>
          <cx:pt idx="8310">EDGG</cx:pt>
          <cx:pt idx="8311">EDGG</cx:pt>
          <cx:pt idx="8312">EDGG</cx:pt>
          <cx:pt idx="8313">EDGG</cx:pt>
          <cx:pt idx="8314">EDGG</cx:pt>
          <cx:pt idx="8315">EDGG</cx:pt>
          <cx:pt idx="8316">EDGG</cx:pt>
          <cx:pt idx="8317">EDGG</cx:pt>
          <cx:pt idx="8318">EDGG</cx:pt>
          <cx:pt idx="8319">EDGG</cx:pt>
          <cx:pt idx="8320">EDGG</cx:pt>
          <cx:pt idx="8321">EDGG</cx:pt>
          <cx:pt idx="8322">EDGG</cx:pt>
          <cx:pt idx="8323">EDGG</cx:pt>
          <cx:pt idx="8324">EDGG</cx:pt>
          <cx:pt idx="8325">EDGG</cx:pt>
          <cx:pt idx="8326">EDGG</cx:pt>
          <cx:pt idx="8327">EDGG</cx:pt>
          <cx:pt idx="8328">EDGG</cx:pt>
          <cx:pt idx="8329">EDGG</cx:pt>
          <cx:pt idx="8330">EDGG</cx:pt>
          <cx:pt idx="8331">EDGG</cx:pt>
          <cx:pt idx="8332">EDGG</cx:pt>
          <cx:pt idx="8333">EDGG</cx:pt>
          <cx:pt idx="8334">EDGG</cx:pt>
          <cx:pt idx="8335">EDGG</cx:pt>
          <cx:pt idx="8336">EDGG</cx:pt>
          <cx:pt idx="8337">EDGG</cx:pt>
          <cx:pt idx="8338">EDGG</cx:pt>
          <cx:pt idx="8339">EDGG</cx:pt>
          <cx:pt idx="8340">EDGG</cx:pt>
          <cx:pt idx="8341">EDGG</cx:pt>
          <cx:pt idx="8342">EDGG</cx:pt>
          <cx:pt idx="8343">EDGG</cx:pt>
          <cx:pt idx="8344">EDGG</cx:pt>
          <cx:pt idx="8345">EDGG</cx:pt>
          <cx:pt idx="8346">EDGG</cx:pt>
          <cx:pt idx="8347">EDGG</cx:pt>
          <cx:pt idx="8348">EDGG</cx:pt>
          <cx:pt idx="8349">EDGG</cx:pt>
          <cx:pt idx="8350">EDGG</cx:pt>
          <cx:pt idx="8351">EDGG</cx:pt>
          <cx:pt idx="8352">EDGG</cx:pt>
          <cx:pt idx="8353">EDGG</cx:pt>
          <cx:pt idx="8354">EDGG</cx:pt>
          <cx:pt idx="8355">EDGG</cx:pt>
          <cx:pt idx="8356">EDGG</cx:pt>
          <cx:pt idx="8357">EDGG</cx:pt>
          <cx:pt idx="8358">EDGG</cx:pt>
          <cx:pt idx="8359">EDGG</cx:pt>
          <cx:pt idx="8360">EDGG</cx:pt>
          <cx:pt idx="8361">EDGG</cx:pt>
          <cx:pt idx="8362">EDGG</cx:pt>
          <cx:pt idx="8363">EDGG</cx:pt>
          <cx:pt idx="8364">EDGG</cx:pt>
          <cx:pt idx="8365">EDGG</cx:pt>
          <cx:pt idx="8366">EDGG</cx:pt>
          <cx:pt idx="8367">EDGG</cx:pt>
          <cx:pt idx="8368">EDGG</cx:pt>
          <cx:pt idx="8369">EDGG</cx:pt>
          <cx:pt idx="8370">EDGG</cx:pt>
          <cx:pt idx="8371">EDGG</cx:pt>
          <cx:pt idx="8372">EDGG</cx:pt>
          <cx:pt idx="8373">EDGG</cx:pt>
          <cx:pt idx="8374">EDGG</cx:pt>
          <cx:pt idx="8375">EDGG</cx:pt>
          <cx:pt idx="8376">EDGG</cx:pt>
          <cx:pt idx="8377">EDGG</cx:pt>
          <cx:pt idx="8378">EDGG</cx:pt>
          <cx:pt idx="8379">EDGG</cx:pt>
          <cx:pt idx="8380">EDGG</cx:pt>
          <cx:pt idx="8381">EDGG</cx:pt>
          <cx:pt idx="8382">EDGG</cx:pt>
          <cx:pt idx="8383">EDGG</cx:pt>
          <cx:pt idx="8384">EDGG</cx:pt>
          <cx:pt idx="8385">EDGG</cx:pt>
          <cx:pt idx="8386">EDGG</cx:pt>
          <cx:pt idx="8387">EDGG</cx:pt>
          <cx:pt idx="8388">EDGG</cx:pt>
          <cx:pt idx="8389">EDGG</cx:pt>
          <cx:pt idx="8390">EDGG</cx:pt>
          <cx:pt idx="8391">EDGG</cx:pt>
          <cx:pt idx="8392">EDGG</cx:pt>
          <cx:pt idx="8393">EDGG</cx:pt>
          <cx:pt idx="8394">EDGG</cx:pt>
          <cx:pt idx="8395">EDGG</cx:pt>
          <cx:pt idx="8396">EDGG</cx:pt>
          <cx:pt idx="8397">EDGG</cx:pt>
          <cx:pt idx="8398">EDGG</cx:pt>
          <cx:pt idx="8399">EDGG</cx:pt>
          <cx:pt idx="8400">EDGG</cx:pt>
          <cx:pt idx="8401">EDGG</cx:pt>
          <cx:pt idx="8402">EDGG</cx:pt>
          <cx:pt idx="8403">EDGG</cx:pt>
          <cx:pt idx="8404">EDGG</cx:pt>
          <cx:pt idx="8405">EDGG</cx:pt>
          <cx:pt idx="8406">EDGG</cx:pt>
          <cx:pt idx="8407">EDGG</cx:pt>
          <cx:pt idx="8408">EDGG</cx:pt>
          <cx:pt idx="8409">EDGG</cx:pt>
          <cx:pt idx="8410">EDGG</cx:pt>
          <cx:pt idx="8411">EDGG</cx:pt>
          <cx:pt idx="8412">EDGG</cx:pt>
          <cx:pt idx="8413">EDGG</cx:pt>
          <cx:pt idx="8414">EDGG</cx:pt>
          <cx:pt idx="8415">EDGG</cx:pt>
          <cx:pt idx="8416">EDGG</cx:pt>
          <cx:pt idx="8417">EDGG</cx:pt>
          <cx:pt idx="8418">EDGG</cx:pt>
          <cx:pt idx="8419">EDGG</cx:pt>
          <cx:pt idx="8420">EDGG</cx:pt>
          <cx:pt idx="8421">EDGG</cx:pt>
          <cx:pt idx="8422">EDGG</cx:pt>
          <cx:pt idx="8423">EDGG</cx:pt>
          <cx:pt idx="8424">EDGG</cx:pt>
          <cx:pt idx="8425">EDGG</cx:pt>
          <cx:pt idx="8426">EDGG</cx:pt>
          <cx:pt idx="8427">EDGG</cx:pt>
          <cx:pt idx="8428">EDGG</cx:pt>
          <cx:pt idx="8429">EDGG</cx:pt>
          <cx:pt idx="8430">EDGG</cx:pt>
          <cx:pt idx="8431">EDGG</cx:pt>
          <cx:pt idx="8432">EDGG</cx:pt>
          <cx:pt idx="8433">EDGG</cx:pt>
          <cx:pt idx="8434">EDGG</cx:pt>
          <cx:pt idx="8435">EDGG</cx:pt>
          <cx:pt idx="8436">EDGG</cx:pt>
          <cx:pt idx="8437">EDGG</cx:pt>
          <cx:pt idx="8438">EDGG</cx:pt>
          <cx:pt idx="8439">EDGG</cx:pt>
          <cx:pt idx="8440">EDGG</cx:pt>
          <cx:pt idx="8441">EDGG</cx:pt>
          <cx:pt idx="8442">EDGG</cx:pt>
          <cx:pt idx="8443">EDGG</cx:pt>
          <cx:pt idx="8444">EDGG</cx:pt>
          <cx:pt idx="8445">EDGG</cx:pt>
          <cx:pt idx="8446">EDGG</cx:pt>
          <cx:pt idx="8447">EDGG</cx:pt>
          <cx:pt idx="8448">EDGG</cx:pt>
          <cx:pt idx="8449">EDGG</cx:pt>
          <cx:pt idx="8450">EDGG</cx:pt>
          <cx:pt idx="8451">EDGG</cx:pt>
          <cx:pt idx="8452">EDGG</cx:pt>
          <cx:pt idx="8453">EDGG</cx:pt>
          <cx:pt idx="8454">EDGG</cx:pt>
          <cx:pt idx="8455">EDGG</cx:pt>
          <cx:pt idx="8456">EDGG</cx:pt>
          <cx:pt idx="8457">EDGG</cx:pt>
          <cx:pt idx="8458">EDGG</cx:pt>
          <cx:pt idx="8459">EDGG</cx:pt>
          <cx:pt idx="8460">EDGG</cx:pt>
          <cx:pt idx="8461">EDGG</cx:pt>
          <cx:pt idx="8462">EDGG</cx:pt>
          <cx:pt idx="8463">EDGG</cx:pt>
          <cx:pt idx="8464">EDGG</cx:pt>
          <cx:pt idx="8465">EDGG</cx:pt>
          <cx:pt idx="8466">EDGG</cx:pt>
          <cx:pt idx="8467">EDGG</cx:pt>
          <cx:pt idx="8468">EDGG</cx:pt>
          <cx:pt idx="8469">EDGG</cx:pt>
          <cx:pt idx="8470">EDGG</cx:pt>
          <cx:pt idx="8471">EDGG</cx:pt>
          <cx:pt idx="8472">EDGG</cx:pt>
          <cx:pt idx="8473">EDGG</cx:pt>
          <cx:pt idx="8474">EDGG</cx:pt>
          <cx:pt idx="8475">EDGG</cx:pt>
          <cx:pt idx="8476">EDGG</cx:pt>
          <cx:pt idx="8477">EDGG</cx:pt>
          <cx:pt idx="8478">EDGG</cx:pt>
          <cx:pt idx="8479">EDGG</cx:pt>
          <cx:pt idx="8480">EDGG</cx:pt>
          <cx:pt idx="8481">EDGG</cx:pt>
          <cx:pt idx="8482">EDGG</cx:pt>
          <cx:pt idx="8483">EDGG</cx:pt>
          <cx:pt idx="8484">EDGG</cx:pt>
          <cx:pt idx="8485">EDGG</cx:pt>
          <cx:pt idx="8486">EDGG</cx:pt>
          <cx:pt idx="8487">EDGG</cx:pt>
          <cx:pt idx="8488">EDGG</cx:pt>
          <cx:pt idx="8489">EDGG</cx:pt>
          <cx:pt idx="8490">EDGG</cx:pt>
          <cx:pt idx="8491">EDGG</cx:pt>
          <cx:pt idx="8492">EDGG</cx:pt>
          <cx:pt idx="8493">EDGG</cx:pt>
          <cx:pt idx="8494">EDGG</cx:pt>
          <cx:pt idx="8495">EDGG</cx:pt>
          <cx:pt idx="8496">EDGG</cx:pt>
          <cx:pt idx="8497">EDGG</cx:pt>
          <cx:pt idx="8498">EDGG</cx:pt>
          <cx:pt idx="8499">EDGG</cx:pt>
          <cx:pt idx="8500">EDGG</cx:pt>
          <cx:pt idx="8501">EDGG</cx:pt>
          <cx:pt idx="8502">EDGG</cx:pt>
          <cx:pt idx="8503">EDGG</cx:pt>
          <cx:pt idx="8504">EDGG</cx:pt>
          <cx:pt idx="8505">EDGG</cx:pt>
          <cx:pt idx="8506">EDGG</cx:pt>
          <cx:pt idx="8507">EDGG</cx:pt>
          <cx:pt idx="8508">EDGG</cx:pt>
          <cx:pt idx="8509">EDGG</cx:pt>
          <cx:pt idx="8510">EDGG</cx:pt>
          <cx:pt idx="8511">EDGG</cx:pt>
          <cx:pt idx="8512">EDGG</cx:pt>
          <cx:pt idx="8513">EDGG</cx:pt>
          <cx:pt idx="8514">EDGG</cx:pt>
          <cx:pt idx="8515">EDGG</cx:pt>
          <cx:pt idx="8516">EDGG</cx:pt>
          <cx:pt idx="8517">EDGG</cx:pt>
          <cx:pt idx="8518">EDGG</cx:pt>
          <cx:pt idx="8519">EDGG</cx:pt>
          <cx:pt idx="8520">EDGG</cx:pt>
          <cx:pt idx="8521">EDGG</cx:pt>
          <cx:pt idx="8522">EDGG</cx:pt>
          <cx:pt idx="8523">EDGG</cx:pt>
          <cx:pt idx="8524">EDGG</cx:pt>
          <cx:pt idx="8525">EDGG</cx:pt>
          <cx:pt idx="8526">EDGG</cx:pt>
          <cx:pt idx="8527">EDGG</cx:pt>
          <cx:pt idx="8528">EDGG</cx:pt>
          <cx:pt idx="8529">EDGG</cx:pt>
          <cx:pt idx="8530">EDGG</cx:pt>
          <cx:pt idx="8531">EDGG</cx:pt>
          <cx:pt idx="8532">EDGG</cx:pt>
          <cx:pt idx="8533">EDGG</cx:pt>
          <cx:pt idx="8534">EDGG</cx:pt>
          <cx:pt idx="8535">EDGG</cx:pt>
          <cx:pt idx="8536">EDGG</cx:pt>
          <cx:pt idx="8537">EDGG</cx:pt>
          <cx:pt idx="8538">EDGG</cx:pt>
          <cx:pt idx="8539">EDGG</cx:pt>
          <cx:pt idx="8540">EDGG</cx:pt>
          <cx:pt idx="8541">EDGG</cx:pt>
          <cx:pt idx="8542">EDGG</cx:pt>
          <cx:pt idx="8543">EDGG</cx:pt>
          <cx:pt idx="8544">EDGG</cx:pt>
          <cx:pt idx="8545">EDGG</cx:pt>
          <cx:pt idx="8546">EDGG</cx:pt>
          <cx:pt idx="8547">EDGG</cx:pt>
          <cx:pt idx="8548">EDGG</cx:pt>
          <cx:pt idx="8549">EDGG</cx:pt>
          <cx:pt idx="8550">EDGG</cx:pt>
          <cx:pt idx="8551">EDGG</cx:pt>
          <cx:pt idx="8552">EDGG</cx:pt>
          <cx:pt idx="8553">EDGG</cx:pt>
          <cx:pt idx="8554">EDGG</cx:pt>
          <cx:pt idx="8555">EDGG</cx:pt>
          <cx:pt idx="8556">EDGG</cx:pt>
          <cx:pt idx="8557">EDGG</cx:pt>
          <cx:pt idx="8558">EDGG</cx:pt>
          <cx:pt idx="8559">EDGG</cx:pt>
          <cx:pt idx="8560">EDGG</cx:pt>
          <cx:pt idx="8561">EDGG</cx:pt>
          <cx:pt idx="8562">EDGG</cx:pt>
          <cx:pt idx="8563">EDGG</cx:pt>
          <cx:pt idx="8564">EDGG</cx:pt>
          <cx:pt idx="8565">EDGG</cx:pt>
          <cx:pt idx="8566">EDGG</cx:pt>
          <cx:pt idx="8567">EDGG</cx:pt>
          <cx:pt idx="8568">EDGG</cx:pt>
          <cx:pt idx="8569">EDGG</cx:pt>
          <cx:pt idx="8570">EDGG</cx:pt>
          <cx:pt idx="8571">EDGG</cx:pt>
          <cx:pt idx="8572">EDGG</cx:pt>
          <cx:pt idx="8573">EDGG</cx:pt>
          <cx:pt idx="8574">EDGG</cx:pt>
          <cx:pt idx="8575">EDGG</cx:pt>
          <cx:pt idx="8576">EDGG</cx:pt>
          <cx:pt idx="8577">EDGG</cx:pt>
          <cx:pt idx="8578">EDGG</cx:pt>
          <cx:pt idx="8579">EDGG</cx:pt>
          <cx:pt idx="8580">EDGG</cx:pt>
          <cx:pt idx="8581">EDGG</cx:pt>
          <cx:pt idx="8582">EDGG</cx:pt>
          <cx:pt idx="8583">EDGG</cx:pt>
          <cx:pt idx="8584">EDGG</cx:pt>
          <cx:pt idx="8585">EDGG</cx:pt>
          <cx:pt idx="8586">EDGG</cx:pt>
          <cx:pt idx="8587">EDGG</cx:pt>
          <cx:pt idx="8588">EDGG</cx:pt>
          <cx:pt idx="8589">EDGG</cx:pt>
          <cx:pt idx="8590">EDGG</cx:pt>
          <cx:pt idx="8591">EDGG</cx:pt>
          <cx:pt idx="8592">EDGG</cx:pt>
          <cx:pt idx="8593">EDGG</cx:pt>
          <cx:pt idx="8594">EDGG</cx:pt>
          <cx:pt idx="8595">EDGG</cx:pt>
          <cx:pt idx="8596">EDGG</cx:pt>
          <cx:pt idx="8597">EDGG</cx:pt>
          <cx:pt idx="8598">EDGG</cx:pt>
          <cx:pt idx="8599">EDGG</cx:pt>
          <cx:pt idx="8600">EDGG</cx:pt>
          <cx:pt idx="8601">EDGG</cx:pt>
          <cx:pt idx="8602">EDGG</cx:pt>
          <cx:pt idx="8603">EDGG</cx:pt>
          <cx:pt idx="8604">EDGG</cx:pt>
          <cx:pt idx="8605">EDGG</cx:pt>
          <cx:pt idx="8606">EDGG</cx:pt>
          <cx:pt idx="8607">EDGG</cx:pt>
          <cx:pt idx="8608">EDGG</cx:pt>
          <cx:pt idx="8609">EDGG</cx:pt>
          <cx:pt idx="8610">EDGG</cx:pt>
          <cx:pt idx="8611">EDGG</cx:pt>
          <cx:pt idx="8612">EDGG</cx:pt>
          <cx:pt idx="8613">EDGG</cx:pt>
          <cx:pt idx="8614">EDGG</cx:pt>
          <cx:pt idx="8615">EDGG</cx:pt>
          <cx:pt idx="8616">EDGG</cx:pt>
          <cx:pt idx="8617">EDGG</cx:pt>
          <cx:pt idx="8618">EDGG</cx:pt>
          <cx:pt idx="8619">EDGG</cx:pt>
          <cx:pt idx="8620">EDGG</cx:pt>
          <cx:pt idx="8621">EDGG</cx:pt>
          <cx:pt idx="8622">EDGG</cx:pt>
          <cx:pt idx="8623">EDGG</cx:pt>
          <cx:pt idx="8624">EDGG</cx:pt>
          <cx:pt idx="8625">EDGG</cx:pt>
          <cx:pt idx="8626">EDGG</cx:pt>
          <cx:pt idx="8627">EDGG</cx:pt>
          <cx:pt idx="8628">EDGG</cx:pt>
          <cx:pt idx="8629">EDGG</cx:pt>
          <cx:pt idx="8630">EDGG</cx:pt>
          <cx:pt idx="8631">EDGG</cx:pt>
          <cx:pt idx="8632">EDGG</cx:pt>
          <cx:pt idx="8633">EDGG</cx:pt>
          <cx:pt idx="8634">EDGG</cx:pt>
          <cx:pt idx="8635">EDGG</cx:pt>
          <cx:pt idx="8636">EDGG</cx:pt>
          <cx:pt idx="8637">EDGG</cx:pt>
          <cx:pt idx="8638">EDGG</cx:pt>
          <cx:pt idx="8639">EDGG</cx:pt>
          <cx:pt idx="8640">EDGG</cx:pt>
          <cx:pt idx="8641">EDGG</cx:pt>
          <cx:pt idx="8642">EDGG</cx:pt>
          <cx:pt idx="8643">EDGG</cx:pt>
          <cx:pt idx="8644">EDGG</cx:pt>
          <cx:pt idx="8645">EDGG</cx:pt>
          <cx:pt idx="8646">EDGG</cx:pt>
          <cx:pt idx="8647">EDGG</cx:pt>
          <cx:pt idx="8648">EDGG</cx:pt>
          <cx:pt idx="8649">EDGG</cx:pt>
          <cx:pt idx="8650">EDGG</cx:pt>
          <cx:pt idx="8651">EDGG</cx:pt>
          <cx:pt idx="8652">EDGG</cx:pt>
          <cx:pt idx="8653">EDGG</cx:pt>
          <cx:pt idx="8654">EDGG</cx:pt>
          <cx:pt idx="8655">EDGG</cx:pt>
          <cx:pt idx="8656">EDGG</cx:pt>
          <cx:pt idx="8657">EDGG</cx:pt>
          <cx:pt idx="8658">EDGG</cx:pt>
          <cx:pt idx="8659">EDGG</cx:pt>
          <cx:pt idx="8660">EDGG</cx:pt>
          <cx:pt idx="8661">EDGG</cx:pt>
          <cx:pt idx="8662">EDGG</cx:pt>
          <cx:pt idx="8663">EDGG</cx:pt>
          <cx:pt idx="8664">EDGG</cx:pt>
          <cx:pt idx="8665">EDGG</cx:pt>
          <cx:pt idx="8666">EDGG</cx:pt>
          <cx:pt idx="8667">EDGG</cx:pt>
          <cx:pt idx="8668">EDGG</cx:pt>
          <cx:pt idx="8669">EDGG</cx:pt>
          <cx:pt idx="8670">EDGG</cx:pt>
          <cx:pt idx="8671">EDGG</cx:pt>
          <cx:pt idx="8672">EDGG</cx:pt>
          <cx:pt idx="8673">EDGG</cx:pt>
          <cx:pt idx="8674">EDGG</cx:pt>
          <cx:pt idx="8675">EDGG</cx:pt>
          <cx:pt idx="8676">EDGG</cx:pt>
          <cx:pt idx="8677">EDGG</cx:pt>
          <cx:pt idx="8678">EDGG</cx:pt>
          <cx:pt idx="8679">EDGG</cx:pt>
          <cx:pt idx="8680">EDGG</cx:pt>
          <cx:pt idx="8681">EDGG</cx:pt>
          <cx:pt idx="8682">EDGG</cx:pt>
          <cx:pt idx="8683">EDGG</cx:pt>
          <cx:pt idx="8684">EDGG</cx:pt>
          <cx:pt idx="8685">EDGG</cx:pt>
          <cx:pt idx="8686">EDGG</cx:pt>
          <cx:pt idx="8687">EDGG</cx:pt>
          <cx:pt idx="8688">EDGG</cx:pt>
          <cx:pt idx="8689">EDGG</cx:pt>
          <cx:pt idx="8690">EDGG</cx:pt>
          <cx:pt idx="8691">EDGG</cx:pt>
          <cx:pt idx="8692">EDGG</cx:pt>
          <cx:pt idx="8693">EDGG</cx:pt>
          <cx:pt idx="8694">EDGG</cx:pt>
          <cx:pt idx="8695">EDGG</cx:pt>
          <cx:pt idx="8696">EDGG</cx:pt>
          <cx:pt idx="8697">EDGG</cx:pt>
          <cx:pt idx="8698">EDGG</cx:pt>
          <cx:pt idx="8699">EDGG</cx:pt>
          <cx:pt idx="8700">EDGG</cx:pt>
          <cx:pt idx="8701">EDGG</cx:pt>
          <cx:pt idx="8702">EDGG</cx:pt>
          <cx:pt idx="8703">EDGG</cx:pt>
          <cx:pt idx="8704">EDGG</cx:pt>
          <cx:pt idx="8705">EDGG</cx:pt>
          <cx:pt idx="8706">EDGG</cx:pt>
          <cx:pt idx="8707">EDGG</cx:pt>
          <cx:pt idx="8708">EDGG</cx:pt>
          <cx:pt idx="8709">EDGG</cx:pt>
          <cx:pt idx="8710">EDGG</cx:pt>
          <cx:pt idx="8711">EDGG</cx:pt>
          <cx:pt idx="8712">EDGG</cx:pt>
          <cx:pt idx="8713">EDGG</cx:pt>
          <cx:pt idx="8714">EDGG</cx:pt>
          <cx:pt idx="8715">EDGG</cx:pt>
          <cx:pt idx="8716">EDGG</cx:pt>
          <cx:pt idx="8717">EDGG</cx:pt>
          <cx:pt idx="8718">EDGG</cx:pt>
          <cx:pt idx="8719">EDGG</cx:pt>
          <cx:pt idx="8720">EDGG</cx:pt>
          <cx:pt idx="8721">EDGG</cx:pt>
          <cx:pt idx="8722">EDGG</cx:pt>
          <cx:pt idx="8723">EDGG</cx:pt>
          <cx:pt idx="8724">EDGG</cx:pt>
          <cx:pt idx="8725">EDGG</cx:pt>
          <cx:pt idx="8726">EDGG</cx:pt>
          <cx:pt idx="8727">EDGG</cx:pt>
          <cx:pt idx="8728">EDGG</cx:pt>
          <cx:pt idx="8729">EDGG</cx:pt>
          <cx:pt idx="8730">EDGG</cx:pt>
          <cx:pt idx="8731">EDGG</cx:pt>
          <cx:pt idx="8732">EDGG</cx:pt>
          <cx:pt idx="8733">EDGG</cx:pt>
          <cx:pt idx="8734">EDGG</cx:pt>
          <cx:pt idx="8735">EDGG</cx:pt>
          <cx:pt idx="8736">EDGG</cx:pt>
          <cx:pt idx="8737">EDGG</cx:pt>
          <cx:pt idx="8738">EDGG</cx:pt>
          <cx:pt idx="8739">EDGG</cx:pt>
          <cx:pt idx="8740">EDGG</cx:pt>
          <cx:pt idx="8741">EDGG</cx:pt>
          <cx:pt idx="8742">EDGG</cx:pt>
          <cx:pt idx="8743">EDGG</cx:pt>
          <cx:pt idx="8744">EDGG</cx:pt>
          <cx:pt idx="8745">EDGG</cx:pt>
          <cx:pt idx="8746">EDGG</cx:pt>
          <cx:pt idx="8747">EDGG</cx:pt>
          <cx:pt idx="8748">EDGG</cx:pt>
          <cx:pt idx="8749">EDGG</cx:pt>
          <cx:pt idx="8750">EDGG</cx:pt>
          <cx:pt idx="8751">EDGG</cx:pt>
          <cx:pt idx="8752">EDGG</cx:pt>
          <cx:pt idx="8753">EDGG</cx:pt>
          <cx:pt idx="8754">EDGG</cx:pt>
          <cx:pt idx="8755">EDGG</cx:pt>
          <cx:pt idx="8756">EDGG</cx:pt>
          <cx:pt idx="8757">EDGG</cx:pt>
          <cx:pt idx="8758">EDGG</cx:pt>
          <cx:pt idx="8759">EDGG</cx:pt>
          <cx:pt idx="8760">EDGG</cx:pt>
          <cx:pt idx="8761">EDGG</cx:pt>
          <cx:pt idx="8762">EDGG</cx:pt>
          <cx:pt idx="8763">EDGG</cx:pt>
          <cx:pt idx="8764">EDGG</cx:pt>
          <cx:pt idx="8765">EDGG</cx:pt>
          <cx:pt idx="8766">EDGG</cx:pt>
          <cx:pt idx="8767">EDGG</cx:pt>
          <cx:pt idx="8768">EDGG</cx:pt>
          <cx:pt idx="8769">EDGG</cx:pt>
          <cx:pt idx="8770">EDGG</cx:pt>
          <cx:pt idx="8771">EDGG</cx:pt>
          <cx:pt idx="8772">EDGG</cx:pt>
          <cx:pt idx="8773">EDGG</cx:pt>
          <cx:pt idx="8774">EDGG</cx:pt>
          <cx:pt idx="8775">EDGG</cx:pt>
          <cx:pt idx="8776">EDGG</cx:pt>
          <cx:pt idx="8777">EDGG</cx:pt>
          <cx:pt idx="8778">EDGG</cx:pt>
          <cx:pt idx="8779">EDGG</cx:pt>
          <cx:pt idx="8780">EDGG</cx:pt>
          <cx:pt idx="8781">EDGG</cx:pt>
          <cx:pt idx="8782">EDGG</cx:pt>
          <cx:pt idx="8783">EDGG</cx:pt>
          <cx:pt idx="8784">EDGG</cx:pt>
          <cx:pt idx="8785">EDGG</cx:pt>
          <cx:pt idx="8786">EDGG</cx:pt>
          <cx:pt idx="8787">EDGG</cx:pt>
          <cx:pt idx="8788">EDGG</cx:pt>
          <cx:pt idx="8789">EDGG</cx:pt>
          <cx:pt idx="8790">EDGG</cx:pt>
          <cx:pt idx="8791">EDGG</cx:pt>
          <cx:pt idx="8792">EDGG</cx:pt>
          <cx:pt idx="8793">EDGG</cx:pt>
          <cx:pt idx="8794">EDGG</cx:pt>
          <cx:pt idx="8795">EDGG</cx:pt>
          <cx:pt idx="8796">EDGG</cx:pt>
          <cx:pt idx="8797">EDGG</cx:pt>
          <cx:pt idx="8798">EDGG</cx:pt>
          <cx:pt idx="8799">EDGG</cx:pt>
          <cx:pt idx="8800">EDGG</cx:pt>
          <cx:pt idx="8801">EDGG</cx:pt>
          <cx:pt idx="8802">EDGG</cx:pt>
          <cx:pt idx="8803">EDGG</cx:pt>
          <cx:pt idx="8804">EDGG</cx:pt>
          <cx:pt idx="8805">EDGG</cx:pt>
          <cx:pt idx="8806">EDGG</cx:pt>
          <cx:pt idx="8807">EDGG</cx:pt>
          <cx:pt idx="8808">EDGG</cx:pt>
          <cx:pt idx="8809">EDGG</cx:pt>
          <cx:pt idx="8810">EDGG</cx:pt>
          <cx:pt idx="8811">EDGG</cx:pt>
          <cx:pt idx="8812">EDGG</cx:pt>
          <cx:pt idx="8813">EDGG</cx:pt>
          <cx:pt idx="8814">EDGG</cx:pt>
          <cx:pt idx="8815">EDGG</cx:pt>
          <cx:pt idx="8816">EDGG</cx:pt>
          <cx:pt idx="8817">EDGG</cx:pt>
          <cx:pt idx="8818">EDGG</cx:pt>
          <cx:pt idx="8819">EDGG</cx:pt>
          <cx:pt idx="8820">EDGG</cx:pt>
          <cx:pt idx="8821">EDGG</cx:pt>
          <cx:pt idx="8822">EDGG</cx:pt>
          <cx:pt idx="8823">EDGG</cx:pt>
          <cx:pt idx="8824">EDGG</cx:pt>
          <cx:pt idx="8825">EDGG</cx:pt>
          <cx:pt idx="8826">EDGG</cx:pt>
          <cx:pt idx="8827">EDGG</cx:pt>
          <cx:pt idx="8828">EDGG</cx:pt>
          <cx:pt idx="8829">EDGG</cx:pt>
          <cx:pt idx="8830">EDGG</cx:pt>
          <cx:pt idx="8831">EDGG</cx:pt>
          <cx:pt idx="8832">EDGG</cx:pt>
          <cx:pt idx="8833">EDGG</cx:pt>
          <cx:pt idx="8834">EDGG</cx:pt>
          <cx:pt idx="8835">EDGG</cx:pt>
          <cx:pt idx="8836">EDGG</cx:pt>
          <cx:pt idx="8837">EDGG</cx:pt>
          <cx:pt idx="8838">EDGG</cx:pt>
          <cx:pt idx="8839">EDGG</cx:pt>
          <cx:pt idx="8840">EDGG</cx:pt>
          <cx:pt idx="8841">EDGG</cx:pt>
          <cx:pt idx="8842">EDGG</cx:pt>
          <cx:pt idx="8843">EDGG</cx:pt>
          <cx:pt idx="8844">EDGG</cx:pt>
          <cx:pt idx="8845">EDGG</cx:pt>
          <cx:pt idx="8846">EDGG</cx:pt>
          <cx:pt idx="8847">EDGG</cx:pt>
          <cx:pt idx="8848">EDGG</cx:pt>
          <cx:pt idx="8849">EDGG</cx:pt>
          <cx:pt idx="8850">EDGG</cx:pt>
          <cx:pt idx="8851">EDGG</cx:pt>
          <cx:pt idx="8852">EDGG</cx:pt>
          <cx:pt idx="8853">EDGG</cx:pt>
          <cx:pt idx="8854">EDGG</cx:pt>
          <cx:pt idx="8855">EDGG</cx:pt>
          <cx:pt idx="8856">EDGG</cx:pt>
          <cx:pt idx="8857">EDGG</cx:pt>
          <cx:pt idx="8858">EDGG</cx:pt>
          <cx:pt idx="8859">EDGG</cx:pt>
          <cx:pt idx="8860">EDGG</cx:pt>
          <cx:pt idx="8861">EDGG</cx:pt>
          <cx:pt idx="8862">EDGG</cx:pt>
          <cx:pt idx="8863">EDGG</cx:pt>
          <cx:pt idx="8864">EDGG</cx:pt>
          <cx:pt idx="8865">EDGG</cx:pt>
          <cx:pt idx="8866">EDGG</cx:pt>
          <cx:pt idx="8867">EDGG</cx:pt>
          <cx:pt idx="8868">EDGG</cx:pt>
          <cx:pt idx="8869">EDGG</cx:pt>
          <cx:pt idx="8870">EDGG</cx:pt>
          <cx:pt idx="8871">EDGG</cx:pt>
          <cx:pt idx="8872">EDGG</cx:pt>
          <cx:pt idx="8873">EDGG</cx:pt>
          <cx:pt idx="8874">EDGG</cx:pt>
          <cx:pt idx="8875">EDGG</cx:pt>
          <cx:pt idx="8876">EDGG</cx:pt>
          <cx:pt idx="8877">EDGG</cx:pt>
          <cx:pt idx="8878">EDGG</cx:pt>
          <cx:pt idx="8879">EDGG</cx:pt>
          <cx:pt idx="8880">EDGG</cx:pt>
          <cx:pt idx="8881">EDGG</cx:pt>
          <cx:pt idx="8882">EDGG</cx:pt>
          <cx:pt idx="8883">EDGG</cx:pt>
          <cx:pt idx="8884">EDGG</cx:pt>
          <cx:pt idx="8885">EDGG</cx:pt>
          <cx:pt idx="8886">EDGG</cx:pt>
          <cx:pt idx="8887">EDGG</cx:pt>
          <cx:pt idx="8888">EDGG</cx:pt>
          <cx:pt idx="8889">EDGG</cx:pt>
          <cx:pt idx="8890">EDGG</cx:pt>
          <cx:pt idx="8891">EDGG</cx:pt>
          <cx:pt idx="8892">EDGG</cx:pt>
          <cx:pt idx="8893">EDGG</cx:pt>
          <cx:pt idx="8894">EDGG</cx:pt>
          <cx:pt idx="8895">EDGG</cx:pt>
          <cx:pt idx="8896">EDGG</cx:pt>
          <cx:pt idx="8897">EDGG</cx:pt>
          <cx:pt idx="8898">EDGG</cx:pt>
          <cx:pt idx="8899">EDGG</cx:pt>
          <cx:pt idx="8900">EDGG</cx:pt>
          <cx:pt idx="8901">EDGG</cx:pt>
          <cx:pt idx="8902">EDGG</cx:pt>
          <cx:pt idx="8903">EDGG</cx:pt>
          <cx:pt idx="8904">EDGG</cx:pt>
          <cx:pt idx="8905">EDGG</cx:pt>
          <cx:pt idx="8906">EDGG</cx:pt>
          <cx:pt idx="8907">EDGG</cx:pt>
          <cx:pt idx="8908">EDGG</cx:pt>
          <cx:pt idx="8909">EDGG</cx:pt>
          <cx:pt idx="8910">EDGG</cx:pt>
          <cx:pt idx="8911">EDGG</cx:pt>
          <cx:pt idx="8912">EDGG</cx:pt>
          <cx:pt idx="8913">EDGG</cx:pt>
          <cx:pt idx="8914">EDGG</cx:pt>
          <cx:pt idx="8915">EDGG</cx:pt>
          <cx:pt idx="8916">EDGG</cx:pt>
          <cx:pt idx="8917">EDGG</cx:pt>
          <cx:pt idx="8918">EDGG</cx:pt>
          <cx:pt idx="8919">EDGG</cx:pt>
          <cx:pt idx="8920">EDGG</cx:pt>
          <cx:pt idx="8921">EDGG</cx:pt>
          <cx:pt idx="8922">EDGG</cx:pt>
          <cx:pt idx="8923">EDGG</cx:pt>
          <cx:pt idx="8924">EDGG</cx:pt>
          <cx:pt idx="8925">EDGG</cx:pt>
          <cx:pt idx="8926">EDGG</cx:pt>
          <cx:pt idx="8927">EDGG</cx:pt>
          <cx:pt idx="8928">EDGG</cx:pt>
          <cx:pt idx="8929">EDGG</cx:pt>
          <cx:pt idx="8930">EDGG</cx:pt>
          <cx:pt idx="8931">EDGG</cx:pt>
          <cx:pt idx="8932">EDGG</cx:pt>
          <cx:pt idx="8933">EDGG</cx:pt>
          <cx:pt idx="8934">EDGG</cx:pt>
          <cx:pt idx="8935">EDGG</cx:pt>
          <cx:pt idx="8936">EDGG</cx:pt>
          <cx:pt idx="8937">EDGG</cx:pt>
          <cx:pt idx="8938">EDGG</cx:pt>
          <cx:pt idx="8939">EDGG</cx:pt>
          <cx:pt idx="8940">EDGG</cx:pt>
          <cx:pt idx="8941">EDGG</cx:pt>
          <cx:pt idx="8942">EDGG</cx:pt>
          <cx:pt idx="8943">EDGG</cx:pt>
          <cx:pt idx="8944">EDGG</cx:pt>
          <cx:pt idx="8945">EDGG</cx:pt>
          <cx:pt idx="8946">EDGG</cx:pt>
          <cx:pt idx="8947">EDGG</cx:pt>
          <cx:pt idx="8948">EDGG</cx:pt>
          <cx:pt idx="8949">EDGG</cx:pt>
          <cx:pt idx="8950">EDGG</cx:pt>
          <cx:pt idx="8951">EDGG</cx:pt>
          <cx:pt idx="8952">EDGG</cx:pt>
          <cx:pt idx="8953">EDGG</cx:pt>
          <cx:pt idx="8954">EDGG</cx:pt>
          <cx:pt idx="8955">EDGG</cx:pt>
          <cx:pt idx="8956">EDGG</cx:pt>
          <cx:pt idx="8957">EDGG</cx:pt>
          <cx:pt idx="8958">EDGG</cx:pt>
          <cx:pt idx="8959">EDGG</cx:pt>
          <cx:pt idx="8960">EDGG</cx:pt>
          <cx:pt idx="8961">EDGG</cx:pt>
          <cx:pt idx="8962">EDGG</cx:pt>
          <cx:pt idx="8963">EDGG</cx:pt>
          <cx:pt idx="8964">EDGG</cx:pt>
          <cx:pt idx="8965">EDGG</cx:pt>
          <cx:pt idx="8966">EDGG</cx:pt>
          <cx:pt idx="8967">EDGG</cx:pt>
          <cx:pt idx="8968">EDGG</cx:pt>
          <cx:pt idx="8969">EDGG</cx:pt>
          <cx:pt idx="8970">EDGG</cx:pt>
          <cx:pt idx="8971">EDGG</cx:pt>
          <cx:pt idx="8972">EDGG</cx:pt>
          <cx:pt idx="8973">EDGG</cx:pt>
          <cx:pt idx="8974">EDGG</cx:pt>
          <cx:pt idx="8975">EDGG</cx:pt>
          <cx:pt idx="8976">EDGG</cx:pt>
          <cx:pt idx="8977">EDGG</cx:pt>
          <cx:pt idx="8978">EDGG</cx:pt>
          <cx:pt idx="8979">EDGG</cx:pt>
          <cx:pt idx="8980">EDGG</cx:pt>
          <cx:pt idx="8981">EDGG</cx:pt>
          <cx:pt idx="8982">EDGG</cx:pt>
          <cx:pt idx="8983">EDGG</cx:pt>
          <cx:pt idx="8984">EDGG</cx:pt>
          <cx:pt idx="8985">EDGG</cx:pt>
          <cx:pt idx="8986">EDGG</cx:pt>
          <cx:pt idx="8987">EDGG</cx:pt>
          <cx:pt idx="8988">EDGG</cx:pt>
          <cx:pt idx="8989">EDGG</cx:pt>
          <cx:pt idx="8990">EDGG</cx:pt>
          <cx:pt idx="8991">EDGG</cx:pt>
          <cx:pt idx="8992">EDGG</cx:pt>
          <cx:pt idx="8993">EDGG</cx:pt>
          <cx:pt idx="8994">EDGG</cx:pt>
          <cx:pt idx="8995">EDGG</cx:pt>
          <cx:pt idx="8996">EDGG</cx:pt>
          <cx:pt idx="8997">EDGG</cx:pt>
          <cx:pt idx="8998">EDGG</cx:pt>
          <cx:pt idx="8999">EDGG</cx:pt>
          <cx:pt idx="9000">EDGG</cx:pt>
          <cx:pt idx="9001">EDGG</cx:pt>
          <cx:pt idx="9002">EDGG</cx:pt>
          <cx:pt idx="9003">EDGG</cx:pt>
          <cx:pt idx="9004">EDGG</cx:pt>
          <cx:pt idx="9005">EDGG</cx:pt>
          <cx:pt idx="9006">EDGG</cx:pt>
          <cx:pt idx="9007">EDGG</cx:pt>
          <cx:pt idx="9008">EDGG</cx:pt>
          <cx:pt idx="9009">EDGG</cx:pt>
          <cx:pt idx="9010">EDGG</cx:pt>
          <cx:pt idx="9011">EDGG</cx:pt>
          <cx:pt idx="9012">EDGG</cx:pt>
          <cx:pt idx="9013">EDGG</cx:pt>
          <cx:pt idx="9014">EDGG</cx:pt>
          <cx:pt idx="9015">EDGG</cx:pt>
          <cx:pt idx="9016">EDGG</cx:pt>
          <cx:pt idx="9017">EDGG</cx:pt>
          <cx:pt idx="9018">EDGG</cx:pt>
          <cx:pt idx="9019">EDGG</cx:pt>
          <cx:pt idx="9020">EDGG</cx:pt>
          <cx:pt idx="9021">EDGG</cx:pt>
          <cx:pt idx="9022">EDGG</cx:pt>
          <cx:pt idx="9023">EDGG</cx:pt>
          <cx:pt idx="9024">EDGG</cx:pt>
          <cx:pt idx="9025">EDGG</cx:pt>
          <cx:pt idx="9026">EDGG</cx:pt>
          <cx:pt idx="9027">EDGG</cx:pt>
          <cx:pt idx="9028">EDGG</cx:pt>
          <cx:pt idx="9029">EDGG</cx:pt>
          <cx:pt idx="9030">EDGG</cx:pt>
          <cx:pt idx="9031">EDGG</cx:pt>
          <cx:pt idx="9032">EDGG</cx:pt>
          <cx:pt idx="9033">EDGG</cx:pt>
          <cx:pt idx="9034">EDGG</cx:pt>
          <cx:pt idx="9035">EDGG</cx:pt>
          <cx:pt idx="9036">EDGG</cx:pt>
          <cx:pt idx="9037">EDGG</cx:pt>
          <cx:pt idx="9038">EDGG</cx:pt>
          <cx:pt idx="9039">EDGG</cx:pt>
          <cx:pt idx="9040">EDGG</cx:pt>
          <cx:pt idx="9041">EDGG</cx:pt>
          <cx:pt idx="9042">EDGG</cx:pt>
          <cx:pt idx="9043">EDGG</cx:pt>
          <cx:pt idx="9044">EDGG</cx:pt>
          <cx:pt idx="9045">EDGG</cx:pt>
          <cx:pt idx="9046">EDGG</cx:pt>
          <cx:pt idx="9047">EDGG</cx:pt>
          <cx:pt idx="9048">EDGG</cx:pt>
          <cx:pt idx="9049">EDGG</cx:pt>
          <cx:pt idx="9050">EDGG</cx:pt>
          <cx:pt idx="9051">EDGG</cx:pt>
          <cx:pt idx="9052">EDGG</cx:pt>
          <cx:pt idx="9053">EDGG</cx:pt>
          <cx:pt idx="9054">EDGG</cx:pt>
          <cx:pt idx="9055">EDGG</cx:pt>
          <cx:pt idx="9056">EDGG</cx:pt>
          <cx:pt idx="9057">EDGG</cx:pt>
          <cx:pt idx="9058">EDGG</cx:pt>
          <cx:pt idx="9059">EDGG</cx:pt>
          <cx:pt idx="9060">EDGG</cx:pt>
          <cx:pt idx="9061">EDGG</cx:pt>
          <cx:pt idx="9062">EDGG</cx:pt>
          <cx:pt idx="9063">EDGG</cx:pt>
          <cx:pt idx="9064">EDGG</cx:pt>
          <cx:pt idx="9065">EDGG</cx:pt>
          <cx:pt idx="9066">EDGG</cx:pt>
          <cx:pt idx="9067">EDGG</cx:pt>
          <cx:pt idx="9068">EDGG</cx:pt>
          <cx:pt idx="9069">EDGG</cx:pt>
          <cx:pt idx="9070">EDGG</cx:pt>
          <cx:pt idx="9071">EDGG</cx:pt>
          <cx:pt idx="9072">EDGG</cx:pt>
          <cx:pt idx="9073">EDGG</cx:pt>
          <cx:pt idx="9074">EDGG</cx:pt>
          <cx:pt idx="9075">EDGG</cx:pt>
          <cx:pt idx="9076">EDGG</cx:pt>
          <cx:pt idx="9077">EDGG</cx:pt>
          <cx:pt idx="9078">EDGG</cx:pt>
          <cx:pt idx="9079">EDGG</cx:pt>
          <cx:pt idx="9080">EDGG</cx:pt>
          <cx:pt idx="9081">EDGG</cx:pt>
          <cx:pt idx="9082">EDGG</cx:pt>
          <cx:pt idx="9083">EDGG</cx:pt>
          <cx:pt idx="9084">EDGG</cx:pt>
          <cx:pt idx="9085">EDGG</cx:pt>
          <cx:pt idx="9086">EDGG</cx:pt>
          <cx:pt idx="9087">EDGG</cx:pt>
          <cx:pt idx="9088">EDGG</cx:pt>
          <cx:pt idx="9089">EDGG</cx:pt>
          <cx:pt idx="9090">EDGG</cx:pt>
          <cx:pt idx="9091">EDGG</cx:pt>
          <cx:pt idx="9092">EDGG</cx:pt>
          <cx:pt idx="9093">EDGG</cx:pt>
          <cx:pt idx="9094">EDGG</cx:pt>
          <cx:pt idx="9095">EDGG</cx:pt>
          <cx:pt idx="9096">EDGG</cx:pt>
          <cx:pt idx="9097">EDGG</cx:pt>
          <cx:pt idx="9098">EDGG</cx:pt>
          <cx:pt idx="9099">EDGG</cx:pt>
          <cx:pt idx="9100">EDGG</cx:pt>
          <cx:pt idx="9101">EDGG</cx:pt>
          <cx:pt idx="9102">EDGG</cx:pt>
          <cx:pt idx="9103">EDGG</cx:pt>
          <cx:pt idx="9104">EDGG</cx:pt>
          <cx:pt idx="9105">EDGG</cx:pt>
          <cx:pt idx="9106">EDGG</cx:pt>
          <cx:pt idx="9107">EDGG</cx:pt>
          <cx:pt idx="9108">EDGG</cx:pt>
          <cx:pt idx="9109">EDGG</cx:pt>
          <cx:pt idx="9110">EDGG</cx:pt>
          <cx:pt idx="9111">EDGG</cx:pt>
          <cx:pt idx="9112">EDGG</cx:pt>
          <cx:pt idx="9113">EDGG</cx:pt>
          <cx:pt idx="9114">EDGG</cx:pt>
          <cx:pt idx="9115">EDGG</cx:pt>
          <cx:pt idx="9116">EDGG</cx:pt>
          <cx:pt idx="9117">EDGG</cx:pt>
          <cx:pt idx="9118">EDGG</cx:pt>
          <cx:pt idx="9119">EDGG</cx:pt>
          <cx:pt idx="9120">EDGG</cx:pt>
          <cx:pt idx="9121">EDGG</cx:pt>
          <cx:pt idx="9122">EDGG</cx:pt>
          <cx:pt idx="9123">EDGG</cx:pt>
          <cx:pt idx="9124">EDGG</cx:pt>
          <cx:pt idx="9125">EDGG</cx:pt>
          <cx:pt idx="9126">EDGG</cx:pt>
          <cx:pt idx="9127">EDGG</cx:pt>
          <cx:pt idx="9128">EDGG</cx:pt>
          <cx:pt idx="9129">EDGG</cx:pt>
          <cx:pt idx="9130">EDGG</cx:pt>
          <cx:pt idx="9131">EDGG</cx:pt>
          <cx:pt idx="9132">EDGG</cx:pt>
          <cx:pt idx="9133">EDGG</cx:pt>
          <cx:pt idx="9134">EDGG</cx:pt>
          <cx:pt idx="9135">EDGG</cx:pt>
          <cx:pt idx="9136">EDGG</cx:pt>
          <cx:pt idx="9137">EDGG</cx:pt>
          <cx:pt idx="9138">EDGG</cx:pt>
          <cx:pt idx="9139">EDGG</cx:pt>
          <cx:pt idx="9140">EDGG</cx:pt>
          <cx:pt idx="9141">EDGG</cx:pt>
          <cx:pt idx="9142">EDGG</cx:pt>
          <cx:pt idx="9143">EDGG</cx:pt>
          <cx:pt idx="9144">EDGG</cx:pt>
          <cx:pt idx="9145">EDGG</cx:pt>
          <cx:pt idx="9146">EDGG</cx:pt>
          <cx:pt idx="9147">EDGG</cx:pt>
          <cx:pt idx="9148">EDGG</cx:pt>
          <cx:pt idx="9149">EDGG</cx:pt>
          <cx:pt idx="9150">EDGG</cx:pt>
          <cx:pt idx="9151">EDGG</cx:pt>
          <cx:pt idx="9152">EDGG</cx:pt>
          <cx:pt idx="9153">EDGG</cx:pt>
          <cx:pt idx="9154">EDGG</cx:pt>
          <cx:pt idx="9155">EDGG</cx:pt>
          <cx:pt idx="9156">EDGG</cx:pt>
          <cx:pt idx="9157">EDGG</cx:pt>
          <cx:pt idx="9158">EDGG</cx:pt>
          <cx:pt idx="9159">EDGG</cx:pt>
          <cx:pt idx="9160">EDGG</cx:pt>
          <cx:pt idx="9161">EDGG</cx:pt>
          <cx:pt idx="9162">EDGG</cx:pt>
          <cx:pt idx="9163">EDGG</cx:pt>
          <cx:pt idx="9164">EDGG</cx:pt>
          <cx:pt idx="9165">EDGG</cx:pt>
          <cx:pt idx="9166">EDGG</cx:pt>
          <cx:pt idx="9167">EDGG</cx:pt>
          <cx:pt idx="9168">EDGG</cx:pt>
          <cx:pt idx="9169">EDGG</cx:pt>
          <cx:pt idx="9170">EDGG</cx:pt>
          <cx:pt idx="9171">EDGG</cx:pt>
          <cx:pt idx="9172">EDGG</cx:pt>
          <cx:pt idx="9173">EDGG</cx:pt>
          <cx:pt idx="9174">EDGG</cx:pt>
          <cx:pt idx="9175">EDGG</cx:pt>
          <cx:pt idx="9176">EDGG</cx:pt>
          <cx:pt idx="9177">EDGG</cx:pt>
          <cx:pt idx="9178">EDGG</cx:pt>
          <cx:pt idx="9179">EDGG</cx:pt>
          <cx:pt idx="9180">EDGG</cx:pt>
          <cx:pt idx="9181">EDGG</cx:pt>
          <cx:pt idx="9182">EDGG</cx:pt>
          <cx:pt idx="9183">EDGG</cx:pt>
          <cx:pt idx="9184">EDGG</cx:pt>
          <cx:pt idx="9185">EDGG</cx:pt>
          <cx:pt idx="9186">EDGG</cx:pt>
          <cx:pt idx="9187">EDGG</cx:pt>
          <cx:pt idx="9188">EDGG</cx:pt>
          <cx:pt idx="9189">EDGG</cx:pt>
          <cx:pt idx="9190">EDGG</cx:pt>
          <cx:pt idx="9191">EDGG</cx:pt>
          <cx:pt idx="9192">EDGG</cx:pt>
          <cx:pt idx="9193">EDGG</cx:pt>
          <cx:pt idx="9194">EDGG</cx:pt>
          <cx:pt idx="9195">EDGG</cx:pt>
          <cx:pt idx="9196">EDGG</cx:pt>
          <cx:pt idx="9197">EDGG</cx:pt>
          <cx:pt idx="9198">EDGG</cx:pt>
          <cx:pt idx="9199">EDGG</cx:pt>
          <cx:pt idx="9200">EDGG</cx:pt>
          <cx:pt idx="9201">EDGG</cx:pt>
          <cx:pt idx="9202">EDGG</cx:pt>
          <cx:pt idx="9203">EDGG</cx:pt>
          <cx:pt idx="9204">EDGG</cx:pt>
          <cx:pt idx="9205">EDGG</cx:pt>
          <cx:pt idx="9206">EDGG</cx:pt>
          <cx:pt idx="9207">EDGG</cx:pt>
          <cx:pt idx="9208">EDGG</cx:pt>
          <cx:pt idx="9209">EDGG</cx:pt>
          <cx:pt idx="9210">EDGG</cx:pt>
          <cx:pt idx="9211">EDGG</cx:pt>
          <cx:pt idx="9212">EDGG</cx:pt>
          <cx:pt idx="9213">EDGG</cx:pt>
          <cx:pt idx="9214">EDGG</cx:pt>
          <cx:pt idx="9215">EDGG</cx:pt>
          <cx:pt idx="9216">EDGG</cx:pt>
          <cx:pt idx="9217">EDGG</cx:pt>
          <cx:pt idx="9218">EDGG</cx:pt>
          <cx:pt idx="9219">EDGG</cx:pt>
          <cx:pt idx="9220">EDGG</cx:pt>
          <cx:pt idx="9221">EDGG</cx:pt>
          <cx:pt idx="9222">EDGG</cx:pt>
          <cx:pt idx="9223">EDGG</cx:pt>
          <cx:pt idx="9224">EDGG</cx:pt>
          <cx:pt idx="9225">EDGG</cx:pt>
          <cx:pt idx="9226">EDGG</cx:pt>
          <cx:pt idx="9227">EDGG</cx:pt>
          <cx:pt idx="9228">EDGG</cx:pt>
          <cx:pt idx="9229">EDGG</cx:pt>
          <cx:pt idx="9230">EDGG</cx:pt>
          <cx:pt idx="9231">EDGG</cx:pt>
          <cx:pt idx="9232">EDGG</cx:pt>
          <cx:pt idx="9233">EDGG</cx:pt>
          <cx:pt idx="9234">EDGG</cx:pt>
          <cx:pt idx="9235">EDGG</cx:pt>
          <cx:pt idx="9236">EDGG</cx:pt>
          <cx:pt idx="9237">EDGG</cx:pt>
          <cx:pt idx="9238">EDGG</cx:pt>
          <cx:pt idx="9239">EDGG</cx:pt>
          <cx:pt idx="9240">EDGG</cx:pt>
          <cx:pt idx="9241">EDGG</cx:pt>
          <cx:pt idx="9242">EDGG</cx:pt>
          <cx:pt idx="9243">EDGG</cx:pt>
          <cx:pt idx="9244">EDGG</cx:pt>
          <cx:pt idx="9245">EDGG</cx:pt>
          <cx:pt idx="9246">EDGG</cx:pt>
          <cx:pt idx="9247">EDGG</cx:pt>
          <cx:pt idx="9248">EDGG</cx:pt>
          <cx:pt idx="9249">EDGG</cx:pt>
          <cx:pt idx="9250">EDGG</cx:pt>
          <cx:pt idx="9251">EDGG</cx:pt>
          <cx:pt idx="9252">EDGG</cx:pt>
          <cx:pt idx="9253">EDGG</cx:pt>
          <cx:pt idx="9254">EDGG</cx:pt>
          <cx:pt idx="9255">EDGG</cx:pt>
          <cx:pt idx="9256">EDGG</cx:pt>
          <cx:pt idx="9257">EDGG</cx:pt>
          <cx:pt idx="9258">EDGG</cx:pt>
          <cx:pt idx="9259">EDGG</cx:pt>
          <cx:pt idx="9260">EDGG</cx:pt>
          <cx:pt idx="9261">EDGG</cx:pt>
          <cx:pt idx="9262">EDGG</cx:pt>
          <cx:pt idx="9263">EDGG</cx:pt>
          <cx:pt idx="9264">EDGG</cx:pt>
          <cx:pt idx="9265">EDGG</cx:pt>
          <cx:pt idx="9266">EDGG</cx:pt>
          <cx:pt idx="9267">EDGG</cx:pt>
          <cx:pt idx="9268">EDGG</cx:pt>
          <cx:pt idx="9269">EDGG</cx:pt>
          <cx:pt idx="9270">EDGG</cx:pt>
          <cx:pt idx="9271">EDGG</cx:pt>
          <cx:pt idx="9272">EDGG</cx:pt>
          <cx:pt idx="9273">EDGG</cx:pt>
          <cx:pt idx="9274">EDGG</cx:pt>
          <cx:pt idx="9275">EDGG</cx:pt>
          <cx:pt idx="9276">EDGG</cx:pt>
          <cx:pt idx="9277">EDGG</cx:pt>
          <cx:pt idx="9278">EDGG</cx:pt>
          <cx:pt idx="9279">EDGG</cx:pt>
          <cx:pt idx="9280">EDGG</cx:pt>
          <cx:pt idx="9281">EDGG</cx:pt>
          <cx:pt idx="9282">EDGG</cx:pt>
          <cx:pt idx="9283">EDGG</cx:pt>
          <cx:pt idx="9284">EDGG</cx:pt>
          <cx:pt idx="9285">EDGG</cx:pt>
          <cx:pt idx="9286">EDGG</cx:pt>
          <cx:pt idx="9287">EDGG</cx:pt>
          <cx:pt idx="9288">EDGG</cx:pt>
          <cx:pt idx="9289">EDGG</cx:pt>
          <cx:pt idx="9290">EDGG</cx:pt>
          <cx:pt idx="9291">EDGG</cx:pt>
          <cx:pt idx="9292">EDGG</cx:pt>
          <cx:pt idx="9293">EDGG</cx:pt>
          <cx:pt idx="9294">EDGG</cx:pt>
          <cx:pt idx="9295">EDGG</cx:pt>
          <cx:pt idx="9296">EDGG</cx:pt>
          <cx:pt idx="9297">EDGG</cx:pt>
          <cx:pt idx="9298">EDGG</cx:pt>
          <cx:pt idx="9299">EDGG</cx:pt>
          <cx:pt idx="9300">EDGG</cx:pt>
          <cx:pt idx="9301">EDGG</cx:pt>
          <cx:pt idx="9302">EDGG</cx:pt>
          <cx:pt idx="9303">EDGG</cx:pt>
          <cx:pt idx="9304">EDGG</cx:pt>
          <cx:pt idx="9305">EDGG</cx:pt>
          <cx:pt idx="9306">EDGG</cx:pt>
          <cx:pt idx="9307">EDGG</cx:pt>
          <cx:pt idx="9308">EDGG</cx:pt>
          <cx:pt idx="9309">EDGG</cx:pt>
          <cx:pt idx="9310">EDGG</cx:pt>
          <cx:pt idx="9311">EDGG</cx:pt>
          <cx:pt idx="9312">EDGG</cx:pt>
          <cx:pt idx="9313">EDGG</cx:pt>
          <cx:pt idx="9314">EDGG</cx:pt>
          <cx:pt idx="9315">EDGG</cx:pt>
          <cx:pt idx="9316">EDGG</cx:pt>
          <cx:pt idx="9317">EDGG</cx:pt>
          <cx:pt idx="9318">EDGG</cx:pt>
          <cx:pt idx="9319">EDGG</cx:pt>
          <cx:pt idx="9320">EDGG</cx:pt>
          <cx:pt idx="9321">EDGG</cx:pt>
          <cx:pt idx="9322">EDGG</cx:pt>
          <cx:pt idx="9323">EDGG</cx:pt>
          <cx:pt idx="9324">EDGG</cx:pt>
          <cx:pt idx="9325">EDGG</cx:pt>
          <cx:pt idx="9326">EDGG</cx:pt>
          <cx:pt idx="9327">EDGG</cx:pt>
          <cx:pt idx="9328">EDGG</cx:pt>
          <cx:pt idx="9329">EDGG</cx:pt>
          <cx:pt idx="9330">EDGG</cx:pt>
          <cx:pt idx="9331">EDGG</cx:pt>
          <cx:pt idx="9332">EDGG</cx:pt>
          <cx:pt idx="9333">EDGG</cx:pt>
          <cx:pt idx="9334">EDGG</cx:pt>
          <cx:pt idx="9335">EDGG</cx:pt>
          <cx:pt idx="9336">EDGG</cx:pt>
          <cx:pt idx="9337">EDGG</cx:pt>
          <cx:pt idx="9338">EDGG</cx:pt>
          <cx:pt idx="9339">EDGG</cx:pt>
          <cx:pt idx="9340">EDGG</cx:pt>
          <cx:pt idx="9341">EDGG</cx:pt>
          <cx:pt idx="9342">EDGG</cx:pt>
          <cx:pt idx="9343">EDGG</cx:pt>
          <cx:pt idx="9344">EDGG</cx:pt>
          <cx:pt idx="9345">EDGG</cx:pt>
          <cx:pt idx="9346">EDGG</cx:pt>
          <cx:pt idx="9347">EDGG</cx:pt>
          <cx:pt idx="9348">EDGG</cx:pt>
          <cx:pt idx="9349">EDGG</cx:pt>
          <cx:pt idx="9350">EDGG</cx:pt>
          <cx:pt idx="9351">EDGG</cx:pt>
          <cx:pt idx="9352">EDGG</cx:pt>
          <cx:pt idx="9353">EDGG</cx:pt>
          <cx:pt idx="9354">EDGG</cx:pt>
          <cx:pt idx="9355">EDGG</cx:pt>
          <cx:pt idx="9356">EDGG</cx:pt>
          <cx:pt idx="9357">EDGG</cx:pt>
          <cx:pt idx="9358">EDGG</cx:pt>
          <cx:pt idx="9359">EDGG</cx:pt>
          <cx:pt idx="9360">EDGG</cx:pt>
          <cx:pt idx="9361">EDGG</cx:pt>
          <cx:pt idx="9362">EDGG</cx:pt>
          <cx:pt idx="9363">EDGG</cx:pt>
          <cx:pt idx="9364">EDGG</cx:pt>
          <cx:pt idx="9365">EDGG</cx:pt>
          <cx:pt idx="9366">EDGG</cx:pt>
          <cx:pt idx="9367">EDGG</cx:pt>
          <cx:pt idx="9368">EDGG</cx:pt>
          <cx:pt idx="9369">EDGG</cx:pt>
          <cx:pt idx="9370">EDGG</cx:pt>
          <cx:pt idx="9371">EDGG</cx:pt>
          <cx:pt idx="9372">EDGG</cx:pt>
          <cx:pt idx="9373">EDGG</cx:pt>
          <cx:pt idx="9374">EDGG</cx:pt>
          <cx:pt idx="9375">EDGG</cx:pt>
          <cx:pt idx="9376">EDGG</cx:pt>
          <cx:pt idx="9377">EDGG</cx:pt>
          <cx:pt idx="9378">EDGG</cx:pt>
          <cx:pt idx="9379">EDGG</cx:pt>
          <cx:pt idx="9380">EDGG</cx:pt>
          <cx:pt idx="9381">EDGG</cx:pt>
          <cx:pt idx="9382">EDGG</cx:pt>
          <cx:pt idx="9383">EDGG</cx:pt>
          <cx:pt idx="9384">EDGG</cx:pt>
          <cx:pt idx="9385">EDGG</cx:pt>
          <cx:pt idx="9386">EDGG</cx:pt>
          <cx:pt idx="9387">EDGG</cx:pt>
          <cx:pt idx="9388">EDGG</cx:pt>
          <cx:pt idx="9389">EDGG</cx:pt>
          <cx:pt idx="9390">EDGG</cx:pt>
          <cx:pt idx="9391">EDGG</cx:pt>
          <cx:pt idx="9392">EDGG</cx:pt>
          <cx:pt idx="9393">EDGG</cx:pt>
          <cx:pt idx="9394">EDGG</cx:pt>
          <cx:pt idx="9395">EDGG</cx:pt>
          <cx:pt idx="9396">EDGG</cx:pt>
          <cx:pt idx="9397">EDGG</cx:pt>
          <cx:pt idx="9398">EDGG</cx:pt>
          <cx:pt idx="9399">EDGG</cx:pt>
          <cx:pt idx="9400">EDGG</cx:pt>
          <cx:pt idx="9401">EDGG</cx:pt>
          <cx:pt idx="9402">EDGG</cx:pt>
          <cx:pt idx="9403">EDGG</cx:pt>
          <cx:pt idx="9404">EDGG</cx:pt>
          <cx:pt idx="9405">EDGG</cx:pt>
          <cx:pt idx="9406">EDGG</cx:pt>
          <cx:pt idx="9407">EDGG</cx:pt>
          <cx:pt idx="9408">EDGG</cx:pt>
          <cx:pt idx="9409">EDGG</cx:pt>
          <cx:pt idx="9410">EDGG</cx:pt>
          <cx:pt idx="9411">EDGG</cx:pt>
          <cx:pt idx="9412">EDGG</cx:pt>
          <cx:pt idx="9413">EDGG</cx:pt>
          <cx:pt idx="9414">EDGG</cx:pt>
          <cx:pt idx="9415">EDGG</cx:pt>
          <cx:pt idx="9416">EDGG</cx:pt>
          <cx:pt idx="9417">EDGG</cx:pt>
          <cx:pt idx="9418">EDGG</cx:pt>
          <cx:pt idx="9419">EDGG</cx:pt>
          <cx:pt idx="9420">EDGG</cx:pt>
          <cx:pt idx="9421">EDGG</cx:pt>
          <cx:pt idx="9422">EDGG</cx:pt>
          <cx:pt idx="9423">EDGG</cx:pt>
          <cx:pt idx="9424">EDGG</cx:pt>
          <cx:pt idx="9425">EDGG</cx:pt>
          <cx:pt idx="9426">EDGG</cx:pt>
          <cx:pt idx="9427">EDGG</cx:pt>
          <cx:pt idx="9428">EDGG</cx:pt>
          <cx:pt idx="9429">EDGG</cx:pt>
          <cx:pt idx="9430">EDGG</cx:pt>
          <cx:pt idx="9431">EDGG</cx:pt>
          <cx:pt idx="9432">EDGG</cx:pt>
          <cx:pt idx="9433">EDGG</cx:pt>
          <cx:pt idx="9434">EDGG</cx:pt>
          <cx:pt idx="9435">EDGG</cx:pt>
          <cx:pt idx="9436">EDGG</cx:pt>
          <cx:pt idx="9437">EDGG</cx:pt>
          <cx:pt idx="9438">EDGG</cx:pt>
          <cx:pt idx="9439">EDGG</cx:pt>
          <cx:pt idx="9440">EDGG</cx:pt>
          <cx:pt idx="9441">EDGG</cx:pt>
          <cx:pt idx="9442">EDGG</cx:pt>
          <cx:pt idx="9443">EDGG</cx:pt>
          <cx:pt idx="9444">EDGG</cx:pt>
          <cx:pt idx="9445">EDGG</cx:pt>
          <cx:pt idx="9446">EDGG</cx:pt>
          <cx:pt idx="9447">EDGG</cx:pt>
          <cx:pt idx="9448">EDGG</cx:pt>
          <cx:pt idx="9449">EDGG</cx:pt>
          <cx:pt idx="9450">EDGG</cx:pt>
          <cx:pt idx="9451">EDGG</cx:pt>
          <cx:pt idx="9452">EDGG</cx:pt>
          <cx:pt idx="9453">EDGG</cx:pt>
          <cx:pt idx="9454">EDGG</cx:pt>
          <cx:pt idx="9455">EDGG</cx:pt>
          <cx:pt idx="9456">EDGG</cx:pt>
          <cx:pt idx="9457">EDGG</cx:pt>
          <cx:pt idx="9458">EDGG</cx:pt>
          <cx:pt idx="9459">EDGG</cx:pt>
          <cx:pt idx="9460">EDGG</cx:pt>
          <cx:pt idx="9461">EDGG</cx:pt>
          <cx:pt idx="9462">EDGG</cx:pt>
          <cx:pt idx="9463">EDGG</cx:pt>
          <cx:pt idx="9464">EDGG</cx:pt>
          <cx:pt idx="9465">EDGG</cx:pt>
          <cx:pt idx="9466">EDGG</cx:pt>
          <cx:pt idx="9467">EDGG</cx:pt>
          <cx:pt idx="9468">EDGG</cx:pt>
          <cx:pt idx="9469">EDGG</cx:pt>
          <cx:pt idx="9470">EDGG</cx:pt>
          <cx:pt idx="9471">EDGG</cx:pt>
          <cx:pt idx="9472">EDGG</cx:pt>
          <cx:pt idx="9473">EDGG</cx:pt>
          <cx:pt idx="9474">EDGG</cx:pt>
          <cx:pt idx="9475">EDGG</cx:pt>
          <cx:pt idx="9476">EDGG</cx:pt>
          <cx:pt idx="9477">EDGG</cx:pt>
          <cx:pt idx="9478">EDGG</cx:pt>
          <cx:pt idx="9479">EDGG</cx:pt>
          <cx:pt idx="9480">EDGG</cx:pt>
          <cx:pt idx="9481">EDGG</cx:pt>
          <cx:pt idx="9482">EDGG</cx:pt>
          <cx:pt idx="9483">EDGG</cx:pt>
          <cx:pt idx="9484">EDGG</cx:pt>
          <cx:pt idx="9485">EDGG</cx:pt>
          <cx:pt idx="9486">EDGG</cx:pt>
          <cx:pt idx="9487">EDGG</cx:pt>
          <cx:pt idx="9488">EDGG</cx:pt>
          <cx:pt idx="9489">EDGG</cx:pt>
          <cx:pt idx="9490">EDGG</cx:pt>
          <cx:pt idx="9491">EDGG</cx:pt>
          <cx:pt idx="9492">EDGG</cx:pt>
          <cx:pt idx="9493">EDGG</cx:pt>
          <cx:pt idx="9494">EDGG</cx:pt>
          <cx:pt idx="9495">EDGG</cx:pt>
          <cx:pt idx="9496">EDGG</cx:pt>
          <cx:pt idx="9497">EDGG</cx:pt>
          <cx:pt idx="9498">EDGG</cx:pt>
          <cx:pt idx="9499">EDGG</cx:pt>
          <cx:pt idx="9500">EDGG</cx:pt>
          <cx:pt idx="9501">EDGG</cx:pt>
          <cx:pt idx="9502">EDGG</cx:pt>
          <cx:pt idx="9503">EDGG</cx:pt>
          <cx:pt idx="9504">EDGG</cx:pt>
          <cx:pt idx="9505">EDGG</cx:pt>
          <cx:pt idx="9506">EDGG</cx:pt>
          <cx:pt idx="9507">EDGG</cx:pt>
          <cx:pt idx="9508">EDGG</cx:pt>
          <cx:pt idx="9509">EDGG</cx:pt>
          <cx:pt idx="9510">EDGG</cx:pt>
          <cx:pt idx="9511">EDGG</cx:pt>
          <cx:pt idx="9512">EDGG</cx:pt>
          <cx:pt idx="9513">EDGG</cx:pt>
          <cx:pt idx="9514">EDGG</cx:pt>
          <cx:pt idx="9515">EDGG</cx:pt>
          <cx:pt idx="9516">EDGG</cx:pt>
          <cx:pt idx="9517">EDGG</cx:pt>
          <cx:pt idx="9518">EDGG</cx:pt>
          <cx:pt idx="9519">EDGG</cx:pt>
          <cx:pt idx="9520">EDGG</cx:pt>
          <cx:pt idx="9521">EDGG</cx:pt>
          <cx:pt idx="9522">EDGG</cx:pt>
          <cx:pt idx="9523">EDGG</cx:pt>
          <cx:pt idx="9524">EDGG</cx:pt>
          <cx:pt idx="9525">EDGG</cx:pt>
          <cx:pt idx="9526">EDGG</cx:pt>
          <cx:pt idx="9527">EDGG</cx:pt>
          <cx:pt idx="9528">EDGG</cx:pt>
          <cx:pt idx="9529">EDGG</cx:pt>
          <cx:pt idx="9530">EDGG</cx:pt>
          <cx:pt idx="9531">EDGG</cx:pt>
          <cx:pt idx="9532">EDGG</cx:pt>
          <cx:pt idx="9533">EDGG</cx:pt>
          <cx:pt idx="9534">EDGG</cx:pt>
          <cx:pt idx="9535">EDGG</cx:pt>
          <cx:pt idx="9536">EDGG</cx:pt>
          <cx:pt idx="9537">EDGG</cx:pt>
          <cx:pt idx="9538">EDGG</cx:pt>
          <cx:pt idx="9539">EDGG</cx:pt>
          <cx:pt idx="9540">EDGG</cx:pt>
          <cx:pt idx="9541">EDGG</cx:pt>
          <cx:pt idx="9542">EDGG</cx:pt>
          <cx:pt idx="9543">EDGG</cx:pt>
          <cx:pt idx="9544">EDGG</cx:pt>
          <cx:pt idx="9545">EDGG</cx:pt>
          <cx:pt idx="9546">EDGG</cx:pt>
          <cx:pt idx="9547">EDGG</cx:pt>
          <cx:pt idx="9548">EDGG</cx:pt>
          <cx:pt idx="9549">EDGG</cx:pt>
          <cx:pt idx="9550">EDGG</cx:pt>
          <cx:pt idx="9551">EDGG</cx:pt>
          <cx:pt idx="9552">EDGG</cx:pt>
          <cx:pt idx="9553">EDGG</cx:pt>
          <cx:pt idx="9554">EDGG</cx:pt>
          <cx:pt idx="9555">EDGG</cx:pt>
          <cx:pt idx="9556">EDGG</cx:pt>
          <cx:pt idx="9557">EDGG</cx:pt>
          <cx:pt idx="9558">EDGG</cx:pt>
          <cx:pt idx="9559">EDGG</cx:pt>
          <cx:pt idx="9560">EDGG</cx:pt>
          <cx:pt idx="9561">EDGG</cx:pt>
          <cx:pt idx="9562">EDGG</cx:pt>
          <cx:pt idx="9563">EDGG</cx:pt>
          <cx:pt idx="9564">EDGG</cx:pt>
          <cx:pt idx="9565">EDGG</cx:pt>
          <cx:pt idx="9566">EDGG</cx:pt>
          <cx:pt idx="9567">EDGG</cx:pt>
          <cx:pt idx="9568">EDGG</cx:pt>
          <cx:pt idx="9569">EDGG</cx:pt>
          <cx:pt idx="9570">EDGG</cx:pt>
          <cx:pt idx="9571">EDGG</cx:pt>
          <cx:pt idx="9572">EDGG</cx:pt>
          <cx:pt idx="9573">EDGG</cx:pt>
          <cx:pt idx="9574">EDGG</cx:pt>
          <cx:pt idx="9575">EDGG</cx:pt>
          <cx:pt idx="9576">EDGG</cx:pt>
          <cx:pt idx="9577">EDGG</cx:pt>
          <cx:pt idx="9578">EDGG</cx:pt>
          <cx:pt idx="9579">EDGG</cx:pt>
          <cx:pt idx="9580">EDGG</cx:pt>
          <cx:pt idx="9581">EDGG</cx:pt>
          <cx:pt idx="9582">EDGG</cx:pt>
          <cx:pt idx="9583">EDGG</cx:pt>
          <cx:pt idx="9584">EDGG</cx:pt>
          <cx:pt idx="9585">EDGG</cx:pt>
          <cx:pt idx="9586">EDGG</cx:pt>
          <cx:pt idx="9587">EDGG</cx:pt>
          <cx:pt idx="9588">EDGG</cx:pt>
          <cx:pt idx="9589">EDGG</cx:pt>
          <cx:pt idx="9590">EDGG</cx:pt>
          <cx:pt idx="9591">EDGG</cx:pt>
          <cx:pt idx="9592">EDGG</cx:pt>
          <cx:pt idx="9593">EDGG</cx:pt>
          <cx:pt idx="9594">EDGG</cx:pt>
          <cx:pt idx="9595">EDGG</cx:pt>
          <cx:pt idx="9596">EDGG</cx:pt>
          <cx:pt idx="9597">EDGG</cx:pt>
          <cx:pt idx="9598">EDGG</cx:pt>
          <cx:pt idx="9599">EDGG</cx:pt>
          <cx:pt idx="9600">EDGG</cx:pt>
          <cx:pt idx="9601">EDGG</cx:pt>
          <cx:pt idx="9602">EDGG</cx:pt>
          <cx:pt idx="9603">EDGG</cx:pt>
          <cx:pt idx="9604">EDGG</cx:pt>
          <cx:pt idx="9605">EDGG</cx:pt>
          <cx:pt idx="9606">EDGG</cx:pt>
          <cx:pt idx="9607">EDGG</cx:pt>
          <cx:pt idx="9608">EDGG</cx:pt>
          <cx:pt idx="9609">EDGG</cx:pt>
          <cx:pt idx="9610">EDGG</cx:pt>
          <cx:pt idx="9611">EDGG</cx:pt>
          <cx:pt idx="9612">EDGG</cx:pt>
          <cx:pt idx="9613">EDGG</cx:pt>
          <cx:pt idx="9614">EDGG</cx:pt>
          <cx:pt idx="9615">EDGG</cx:pt>
          <cx:pt idx="9616">EDGG</cx:pt>
          <cx:pt idx="9617">EDGG</cx:pt>
          <cx:pt idx="9618">EDGG</cx:pt>
          <cx:pt idx="9619">EDGG</cx:pt>
          <cx:pt idx="9620">EDGG</cx:pt>
          <cx:pt idx="9621">EDGG</cx:pt>
          <cx:pt idx="9622">EDGG</cx:pt>
          <cx:pt idx="9623">EDGG</cx:pt>
          <cx:pt idx="9624">EDGG</cx:pt>
          <cx:pt idx="9625">EDGG</cx:pt>
          <cx:pt idx="9626">EDGG</cx:pt>
          <cx:pt idx="9627">EDGG</cx:pt>
          <cx:pt idx="9628">EDGG</cx:pt>
          <cx:pt idx="9629">EDGG</cx:pt>
          <cx:pt idx="9630">EDGG</cx:pt>
          <cx:pt idx="9631">EDGG</cx:pt>
          <cx:pt idx="9632">EDGG</cx:pt>
          <cx:pt idx="9633">EDGG</cx:pt>
          <cx:pt idx="9634">EDGG</cx:pt>
          <cx:pt idx="9635">EDGG</cx:pt>
          <cx:pt idx="9636">EDGG</cx:pt>
          <cx:pt idx="9637">EDGG</cx:pt>
          <cx:pt idx="9638">EDGG</cx:pt>
          <cx:pt idx="9639">EDGG</cx:pt>
          <cx:pt idx="9640">EDGG</cx:pt>
          <cx:pt idx="9641">EDGG</cx:pt>
          <cx:pt idx="9642">EDGG</cx:pt>
          <cx:pt idx="9643">EDGG</cx:pt>
          <cx:pt idx="9644">EDGG</cx:pt>
          <cx:pt idx="9645">EDGG</cx:pt>
          <cx:pt idx="9646">EDGG</cx:pt>
          <cx:pt idx="9647">EDGG</cx:pt>
          <cx:pt idx="9648">EDGG</cx:pt>
          <cx:pt idx="9649">EDGG</cx:pt>
          <cx:pt idx="9650">EDGG</cx:pt>
          <cx:pt idx="9651">EDGG</cx:pt>
          <cx:pt idx="9652">EDGG</cx:pt>
          <cx:pt idx="9653">EDGG</cx:pt>
          <cx:pt idx="9654">EDGG</cx:pt>
          <cx:pt idx="9655">EDGG</cx:pt>
          <cx:pt idx="9656">EDGG</cx:pt>
          <cx:pt idx="9657">EDGG</cx:pt>
          <cx:pt idx="9658">EDGG</cx:pt>
          <cx:pt idx="9659">EDGG</cx:pt>
          <cx:pt idx="9660">EDGG</cx:pt>
          <cx:pt idx="9661">EDGG</cx:pt>
          <cx:pt idx="9662">EDGG</cx:pt>
          <cx:pt idx="9663">EDGG</cx:pt>
          <cx:pt idx="9664">EDGG</cx:pt>
          <cx:pt idx="9665">EDGG</cx:pt>
          <cx:pt idx="9666">EDGG</cx:pt>
          <cx:pt idx="9667">EDGG</cx:pt>
          <cx:pt idx="9668">EDGG</cx:pt>
          <cx:pt idx="9669">EDGG</cx:pt>
          <cx:pt idx="9670">EDGG</cx:pt>
          <cx:pt idx="9671">EDGG</cx:pt>
          <cx:pt idx="9672">EDGG</cx:pt>
          <cx:pt idx="9673">EDGG</cx:pt>
          <cx:pt idx="9674">EDGG</cx:pt>
          <cx:pt idx="9675">EDGG</cx:pt>
          <cx:pt idx="9676">EDGG</cx:pt>
          <cx:pt idx="9677">EDGG</cx:pt>
          <cx:pt idx="9678">EDGG</cx:pt>
          <cx:pt idx="9679">EDGG</cx:pt>
          <cx:pt idx="9680">EDGG</cx:pt>
          <cx:pt idx="9681">EDGG</cx:pt>
          <cx:pt idx="9682">EDGG</cx:pt>
          <cx:pt idx="9683">EDGG</cx:pt>
          <cx:pt idx="9684">EDGG</cx:pt>
          <cx:pt idx="9685">EDGG</cx:pt>
          <cx:pt idx="9686">EDGG</cx:pt>
          <cx:pt idx="9687">EDGG</cx:pt>
          <cx:pt idx="9688">EDGG</cx:pt>
          <cx:pt idx="9689">EDGG</cx:pt>
          <cx:pt idx="9690">EDGG</cx:pt>
          <cx:pt idx="9691">EDGG</cx:pt>
          <cx:pt idx="9692">EDGG</cx:pt>
          <cx:pt idx="9693">EDGG</cx:pt>
          <cx:pt idx="9694">EDGG</cx:pt>
          <cx:pt idx="9695">EDGG</cx:pt>
          <cx:pt idx="9696">EDGG</cx:pt>
          <cx:pt idx="9697">EDGG</cx:pt>
          <cx:pt idx="9698">EDGG</cx:pt>
          <cx:pt idx="9699">EDGG</cx:pt>
          <cx:pt idx="9700">EDGG</cx:pt>
          <cx:pt idx="9701">EDGG</cx:pt>
          <cx:pt idx="9702">EDGG</cx:pt>
          <cx:pt idx="9703">EDGG</cx:pt>
          <cx:pt idx="9704">EDGG</cx:pt>
          <cx:pt idx="9705">EDGG</cx:pt>
          <cx:pt idx="9706">EDGG</cx:pt>
          <cx:pt idx="9707">EDGG</cx:pt>
          <cx:pt idx="9708">EDGG</cx:pt>
          <cx:pt idx="9709">EDGG</cx:pt>
          <cx:pt idx="9710">EDGG</cx:pt>
          <cx:pt idx="9711">EDGG</cx:pt>
          <cx:pt idx="9712">EDGG</cx:pt>
          <cx:pt idx="9713">EDGG</cx:pt>
          <cx:pt idx="9714">EDGG</cx:pt>
          <cx:pt idx="9715">EDGG</cx:pt>
          <cx:pt idx="9716">EDGG</cx:pt>
          <cx:pt idx="9717">EDGG</cx:pt>
          <cx:pt idx="9718">EDGG</cx:pt>
          <cx:pt idx="9719">EDGG</cx:pt>
          <cx:pt idx="9720">EDGG</cx:pt>
          <cx:pt idx="9721">EDGG</cx:pt>
          <cx:pt idx="9722">EDGG</cx:pt>
          <cx:pt idx="9723">EDGG</cx:pt>
          <cx:pt idx="9724">EDGG</cx:pt>
          <cx:pt idx="9725">EDGG</cx:pt>
          <cx:pt idx="9726">EDGG</cx:pt>
          <cx:pt idx="9727">EDGG</cx:pt>
          <cx:pt idx="9728">EDGG</cx:pt>
          <cx:pt idx="9729">EDGG</cx:pt>
          <cx:pt idx="9730">EDGG</cx:pt>
          <cx:pt idx="9731">EDGG</cx:pt>
          <cx:pt idx="9732">EDGG</cx:pt>
          <cx:pt idx="9733">EDGG</cx:pt>
          <cx:pt idx="9734">EDGG</cx:pt>
          <cx:pt idx="9735">EDGG</cx:pt>
          <cx:pt idx="9736">EDGG</cx:pt>
          <cx:pt idx="9737">EDGG</cx:pt>
          <cx:pt idx="9738">EDGG</cx:pt>
          <cx:pt idx="9739">EDGG</cx:pt>
          <cx:pt idx="9740">EDGG</cx:pt>
          <cx:pt idx="9741">EDGG</cx:pt>
          <cx:pt idx="9742">EDGG</cx:pt>
          <cx:pt idx="9743">EDGG</cx:pt>
          <cx:pt idx="9744">EDGG</cx:pt>
          <cx:pt idx="9745">EDGG</cx:pt>
          <cx:pt idx="9746">EDGG</cx:pt>
          <cx:pt idx="9747">EDGG</cx:pt>
          <cx:pt idx="9748">EDGG</cx:pt>
          <cx:pt idx="9749">EDGG</cx:pt>
          <cx:pt idx="9750">EDGG</cx:pt>
          <cx:pt idx="9751">EDGG</cx:pt>
          <cx:pt idx="9752">EDGG</cx:pt>
          <cx:pt idx="9753">EDGG</cx:pt>
          <cx:pt idx="9754">EDGG</cx:pt>
          <cx:pt idx="9755">EDGG</cx:pt>
          <cx:pt idx="9756">EDGG</cx:pt>
          <cx:pt idx="9757">EDGG</cx:pt>
          <cx:pt idx="9758">EDGG</cx:pt>
          <cx:pt idx="9759">EDGG</cx:pt>
          <cx:pt idx="9760">EDGG</cx:pt>
          <cx:pt idx="9761">EDGG</cx:pt>
          <cx:pt idx="9762">EDGG</cx:pt>
          <cx:pt idx="9763">EDGG</cx:pt>
          <cx:pt idx="9764">EDGG</cx:pt>
          <cx:pt idx="9765">EDGG</cx:pt>
          <cx:pt idx="9766">EDGG</cx:pt>
          <cx:pt idx="9767">EDGG</cx:pt>
          <cx:pt idx="9768">EDGG</cx:pt>
          <cx:pt idx="9769">EDGG</cx:pt>
          <cx:pt idx="9770">EDGG</cx:pt>
          <cx:pt idx="9771">EDGG</cx:pt>
          <cx:pt idx="9772">EDGG</cx:pt>
          <cx:pt idx="9773">EDGG</cx:pt>
          <cx:pt idx="9774">EDGG</cx:pt>
          <cx:pt idx="9775">EDGG</cx:pt>
          <cx:pt idx="9776">EDGG</cx:pt>
          <cx:pt idx="9777">EDGG</cx:pt>
          <cx:pt idx="9778">EDGG</cx:pt>
          <cx:pt idx="9779">EDGG</cx:pt>
          <cx:pt idx="9780">EDGG</cx:pt>
          <cx:pt idx="9781">EDGG</cx:pt>
          <cx:pt idx="9782">EDGG</cx:pt>
          <cx:pt idx="9783">EDGG</cx:pt>
          <cx:pt idx="9784">EDGG</cx:pt>
          <cx:pt idx="9785">EDGG</cx:pt>
          <cx:pt idx="9786">EDGG</cx:pt>
          <cx:pt idx="9787">EDGG</cx:pt>
          <cx:pt idx="9788">EDGG</cx:pt>
          <cx:pt idx="9789">EDGG</cx:pt>
          <cx:pt idx="9790">EDGG</cx:pt>
          <cx:pt idx="9791">EDGG</cx:pt>
          <cx:pt idx="9792">EDGG</cx:pt>
          <cx:pt idx="9793">EDGG</cx:pt>
          <cx:pt idx="9794">EDGG</cx:pt>
          <cx:pt idx="9795">EDGG</cx:pt>
          <cx:pt idx="9796">EDGG</cx:pt>
          <cx:pt idx="9797">EDGG</cx:pt>
          <cx:pt idx="9798">EDGG</cx:pt>
          <cx:pt idx="9799">EDGG</cx:pt>
          <cx:pt idx="9800">EDGG</cx:pt>
          <cx:pt idx="9801">EDGG</cx:pt>
          <cx:pt idx="9802">EDGG</cx:pt>
          <cx:pt idx="9803">EDGG</cx:pt>
          <cx:pt idx="9804">EDGG</cx:pt>
          <cx:pt idx="9805">EDGG</cx:pt>
          <cx:pt idx="9806">EDGG</cx:pt>
          <cx:pt idx="9807">EDGG</cx:pt>
          <cx:pt idx="9808">EDGG</cx:pt>
          <cx:pt idx="9809">EDGG</cx:pt>
          <cx:pt idx="9810">EDGG</cx:pt>
          <cx:pt idx="9811">EDGG</cx:pt>
          <cx:pt idx="9812">EDGG</cx:pt>
          <cx:pt idx="9813">EDGG</cx:pt>
          <cx:pt idx="9814">EDGG</cx:pt>
          <cx:pt idx="9815">EDGG</cx:pt>
          <cx:pt idx="9816">EDGG</cx:pt>
          <cx:pt idx="9817">EDGG</cx:pt>
          <cx:pt idx="9818">EDGG</cx:pt>
          <cx:pt idx="9819">EDGG</cx:pt>
          <cx:pt idx="9820">EDGG</cx:pt>
          <cx:pt idx="9821">EDGG</cx:pt>
          <cx:pt idx="9822">EDGG</cx:pt>
          <cx:pt idx="9823">EDGG</cx:pt>
          <cx:pt idx="9824">EDGG</cx:pt>
          <cx:pt idx="9825">EDGG</cx:pt>
          <cx:pt idx="9826">EDGG</cx:pt>
          <cx:pt idx="9827">EDGG</cx:pt>
          <cx:pt idx="9828">EDGG</cx:pt>
          <cx:pt idx="9829">EDGG</cx:pt>
          <cx:pt idx="9830">EDGG</cx:pt>
          <cx:pt idx="9831">EDGG</cx:pt>
          <cx:pt idx="9832">EDGG</cx:pt>
          <cx:pt idx="9833">EDGG</cx:pt>
          <cx:pt idx="9834">EDGG</cx:pt>
          <cx:pt idx="9835">EDGG</cx:pt>
          <cx:pt idx="9836">EDGG</cx:pt>
          <cx:pt idx="9837">EDGG</cx:pt>
          <cx:pt idx="9838">EDGG</cx:pt>
          <cx:pt idx="9839">EDGG</cx:pt>
          <cx:pt idx="9840">EDGG</cx:pt>
          <cx:pt idx="9841">EDGG</cx:pt>
          <cx:pt idx="9842">EDGG</cx:pt>
          <cx:pt idx="9843">EDGG</cx:pt>
          <cx:pt idx="9844">EDGG</cx:pt>
          <cx:pt idx="9845">EDGG</cx:pt>
          <cx:pt idx="9846">EDGG</cx:pt>
          <cx:pt idx="9847">EDGG</cx:pt>
          <cx:pt idx="9848">EDGG</cx:pt>
          <cx:pt idx="9849">EDGG</cx:pt>
          <cx:pt idx="9850">EDGG</cx:pt>
          <cx:pt idx="9851">EDGG</cx:pt>
          <cx:pt idx="9852">EDGG</cx:pt>
          <cx:pt idx="9853">EDGG</cx:pt>
          <cx:pt idx="9854">EDGG</cx:pt>
          <cx:pt idx="9855">EDGG</cx:pt>
          <cx:pt idx="9856">EDGG</cx:pt>
          <cx:pt idx="9857">EDGG</cx:pt>
          <cx:pt idx="9858">EDGG</cx:pt>
          <cx:pt idx="9859">EDGG</cx:pt>
          <cx:pt idx="9860">EDGG</cx:pt>
          <cx:pt idx="9861">EDGG</cx:pt>
          <cx:pt idx="9862">EDGG</cx:pt>
          <cx:pt idx="9863">EDGG</cx:pt>
          <cx:pt idx="9864">EDGG</cx:pt>
          <cx:pt idx="9865">EDGG</cx:pt>
          <cx:pt idx="9866">EDGG</cx:pt>
          <cx:pt idx="9867">EDGG</cx:pt>
          <cx:pt idx="9868">EDGG</cx:pt>
          <cx:pt idx="9869">EDGG</cx:pt>
          <cx:pt idx="9870">EDGG</cx:pt>
          <cx:pt idx="9871">EDGG</cx:pt>
          <cx:pt idx="9872">EDGG</cx:pt>
          <cx:pt idx="9873">EDGG</cx:pt>
          <cx:pt idx="9874">EDGG</cx:pt>
          <cx:pt idx="9875">EDGG</cx:pt>
          <cx:pt idx="9876">EDGG</cx:pt>
          <cx:pt idx="9877">EDGG</cx:pt>
          <cx:pt idx="9878">EDGG</cx:pt>
          <cx:pt idx="9879">EDGG</cx:pt>
          <cx:pt idx="9880">EDGG</cx:pt>
          <cx:pt idx="9881">EDGG</cx:pt>
          <cx:pt idx="9882">EDGG</cx:pt>
          <cx:pt idx="9883">EDGG</cx:pt>
          <cx:pt idx="9884">EDGG</cx:pt>
          <cx:pt idx="9885">EDGG</cx:pt>
          <cx:pt idx="9886">EDGG</cx:pt>
          <cx:pt idx="9887">EDGG</cx:pt>
          <cx:pt idx="9888">EDGG</cx:pt>
          <cx:pt idx="9889">EDGG</cx:pt>
          <cx:pt idx="9890">EDGG</cx:pt>
          <cx:pt idx="9891">EDGG</cx:pt>
          <cx:pt idx="9892">EDGG</cx:pt>
          <cx:pt idx="9893">EDGG</cx:pt>
          <cx:pt idx="9894">EDGG</cx:pt>
          <cx:pt idx="9895">EDGG</cx:pt>
          <cx:pt idx="9896">EDGG</cx:pt>
          <cx:pt idx="9897">EDGG</cx:pt>
          <cx:pt idx="9898">EDGG</cx:pt>
          <cx:pt idx="9899">EDGG</cx:pt>
          <cx:pt idx="9900">EDGG</cx:pt>
          <cx:pt idx="9901">EDGG</cx:pt>
          <cx:pt idx="9902">EDGG</cx:pt>
          <cx:pt idx="9903">EDGG</cx:pt>
          <cx:pt idx="9904">EDGG</cx:pt>
          <cx:pt idx="9905">EDGG</cx:pt>
          <cx:pt idx="9906">EDGG</cx:pt>
          <cx:pt idx="9907">EDGG</cx:pt>
          <cx:pt idx="9908">EDGG</cx:pt>
          <cx:pt idx="9909">EDGG</cx:pt>
          <cx:pt idx="9910">EDGG</cx:pt>
          <cx:pt idx="9911">EDGG</cx:pt>
          <cx:pt idx="9912">EDGG</cx:pt>
          <cx:pt idx="9913">EDGG</cx:pt>
          <cx:pt idx="9914">EDGG</cx:pt>
          <cx:pt idx="9915">EDGG</cx:pt>
          <cx:pt idx="9916">EDGG</cx:pt>
          <cx:pt idx="9917">EDGG</cx:pt>
          <cx:pt idx="9918">EDGG</cx:pt>
          <cx:pt idx="9919">EDGG</cx:pt>
          <cx:pt idx="9920">EDGG</cx:pt>
          <cx:pt idx="9921">EDGG</cx:pt>
          <cx:pt idx="9922">EDGG</cx:pt>
          <cx:pt idx="9923">EDGG</cx:pt>
          <cx:pt idx="9924">EDGG</cx:pt>
          <cx:pt idx="9925">EDGG</cx:pt>
          <cx:pt idx="9926">EDGG</cx:pt>
          <cx:pt idx="9927">EDGG</cx:pt>
          <cx:pt idx="9928">EDGG</cx:pt>
          <cx:pt idx="9929">EDGG</cx:pt>
          <cx:pt idx="9930">EDGG</cx:pt>
          <cx:pt idx="9931">EDGG</cx:pt>
          <cx:pt idx="9932">EDGG</cx:pt>
          <cx:pt idx="9933">EDGG</cx:pt>
          <cx:pt idx="9934">EDGG</cx:pt>
          <cx:pt idx="9935">EDGG</cx:pt>
          <cx:pt idx="9936">EDGG</cx:pt>
          <cx:pt idx="9937">EDGG</cx:pt>
          <cx:pt idx="9938">EDGG</cx:pt>
          <cx:pt idx="9939">EDGG</cx:pt>
          <cx:pt idx="9940">EDGG</cx:pt>
          <cx:pt idx="9941">EDGG</cx:pt>
          <cx:pt idx="9942">EDGG</cx:pt>
          <cx:pt idx="9943">EDGG</cx:pt>
          <cx:pt idx="9944">EDGG</cx:pt>
          <cx:pt idx="9945">EDGG</cx:pt>
          <cx:pt idx="9946">EDGG</cx:pt>
          <cx:pt idx="9947">EDGG</cx:pt>
          <cx:pt idx="9948">EDGG</cx:pt>
          <cx:pt idx="9949">EDGG</cx:pt>
          <cx:pt idx="9950">EDGG</cx:pt>
          <cx:pt idx="9951">EDGG</cx:pt>
          <cx:pt idx="9952">EDGG</cx:pt>
          <cx:pt idx="9953">EDGG</cx:pt>
          <cx:pt idx="9954">EDGG</cx:pt>
          <cx:pt idx="9955">EDGG</cx:pt>
          <cx:pt idx="9956">EDGG</cx:pt>
          <cx:pt idx="9957">EDGG</cx:pt>
          <cx:pt idx="9958">EDGG</cx:pt>
          <cx:pt idx="9959">EDGG</cx:pt>
          <cx:pt idx="9960">EDGG</cx:pt>
          <cx:pt idx="9961">EDGG</cx:pt>
          <cx:pt idx="9962">EDGG</cx:pt>
          <cx:pt idx="9963">EDGG</cx:pt>
          <cx:pt idx="9964">EDGG</cx:pt>
          <cx:pt idx="9965">EDGG</cx:pt>
          <cx:pt idx="9966">EDGG</cx:pt>
          <cx:pt idx="9967">EDGG</cx:pt>
          <cx:pt idx="9968">EDGG</cx:pt>
          <cx:pt idx="9969">EDGG</cx:pt>
          <cx:pt idx="9970">EDGG</cx:pt>
          <cx:pt idx="9971">EDGG</cx:pt>
          <cx:pt idx="9972">EDGG</cx:pt>
          <cx:pt idx="9973">EDGG</cx:pt>
          <cx:pt idx="9974">EDGG</cx:pt>
          <cx:pt idx="9975">EDGG</cx:pt>
          <cx:pt idx="9976">EDGG</cx:pt>
          <cx:pt idx="9977">EDGG</cx:pt>
          <cx:pt idx="9978">EDGG</cx:pt>
          <cx:pt idx="9979">EDGG</cx:pt>
          <cx:pt idx="9980">EDGG</cx:pt>
          <cx:pt idx="9981">EDGG</cx:pt>
          <cx:pt idx="9982">EDGG</cx:pt>
          <cx:pt idx="9983">EDGG</cx:pt>
          <cx:pt idx="9984">EDGG</cx:pt>
          <cx:pt idx="9985">EDGG</cx:pt>
          <cx:pt idx="9986">EDGG</cx:pt>
          <cx:pt idx="9987">EDGG</cx:pt>
          <cx:pt idx="9988">EDGG</cx:pt>
          <cx:pt idx="9989">EDGG</cx:pt>
          <cx:pt idx="9990">EDGG</cx:pt>
          <cx:pt idx="9991">EDGG</cx:pt>
          <cx:pt idx="9992">EDGG</cx:pt>
          <cx:pt idx="9993">EDGG</cx:pt>
          <cx:pt idx="9994">EDGG</cx:pt>
          <cx:pt idx="9995">EDGG</cx:pt>
          <cx:pt idx="9996">EDGG</cx:pt>
          <cx:pt idx="9997">EDGG</cx:pt>
          <cx:pt idx="9998">EDGG</cx:pt>
          <cx:pt idx="9999">EDGG</cx:pt>
          <cx:pt idx="10000">EDGG</cx:pt>
          <cx:pt idx="10001">EDGG</cx:pt>
          <cx:pt idx="10002">EDGG</cx:pt>
          <cx:pt idx="10003">EDGG</cx:pt>
          <cx:pt idx="10004">EDGG</cx:pt>
          <cx:pt idx="10005">EDGG</cx:pt>
          <cx:pt idx="10006">EDGG</cx:pt>
          <cx:pt idx="10007">EDGG</cx:pt>
          <cx:pt idx="10008">EDGG</cx:pt>
          <cx:pt idx="10009">EDGG</cx:pt>
          <cx:pt idx="10010">EDGG</cx:pt>
          <cx:pt idx="10011">EDGG</cx:pt>
          <cx:pt idx="10012">EDGG</cx:pt>
          <cx:pt idx="10013">EDGG</cx:pt>
          <cx:pt idx="10014">EDGG</cx:pt>
          <cx:pt idx="10015">EDGG</cx:pt>
          <cx:pt idx="10016">EDGG</cx:pt>
          <cx:pt idx="10017">EDGG</cx:pt>
          <cx:pt idx="10018">EDGG</cx:pt>
          <cx:pt idx="10019">EDGG</cx:pt>
          <cx:pt idx="10020">EDGG</cx:pt>
          <cx:pt idx="10021">EDGG</cx:pt>
          <cx:pt idx="10022">EDGG</cx:pt>
          <cx:pt idx="10023">EDGG</cx:pt>
          <cx:pt idx="10024">EDGG</cx:pt>
          <cx:pt idx="10025">EDGG</cx:pt>
          <cx:pt idx="10026">EDGG</cx:pt>
          <cx:pt idx="10027">EDGG</cx:pt>
          <cx:pt idx="10028">EDGG</cx:pt>
          <cx:pt idx="10029">EDGG</cx:pt>
          <cx:pt idx="10030">EDGG</cx:pt>
          <cx:pt idx="10031">EDGG</cx:pt>
          <cx:pt idx="10032">EDGG</cx:pt>
          <cx:pt idx="10033">EDGG</cx:pt>
          <cx:pt idx="10034">EDGG</cx:pt>
          <cx:pt idx="10035">EDGG</cx:pt>
          <cx:pt idx="10036">EDGG</cx:pt>
          <cx:pt idx="10037">EDGG</cx:pt>
          <cx:pt idx="10038">EDGG</cx:pt>
          <cx:pt idx="10039">EDGG</cx:pt>
          <cx:pt idx="10040">EDGG</cx:pt>
          <cx:pt idx="10041">EDGG</cx:pt>
          <cx:pt idx="10042">EDGG</cx:pt>
          <cx:pt idx="10043">EDGG</cx:pt>
          <cx:pt idx="10044">EDGG</cx:pt>
          <cx:pt idx="10045">EDGG</cx:pt>
          <cx:pt idx="10046">EDGG</cx:pt>
          <cx:pt idx="10047">EDGG</cx:pt>
          <cx:pt idx="10048">EDGG</cx:pt>
          <cx:pt idx="10049">EDGG</cx:pt>
          <cx:pt idx="10050">EDGG</cx:pt>
          <cx:pt idx="10051">EDGG</cx:pt>
          <cx:pt idx="10052">EDGG</cx:pt>
          <cx:pt idx="10053">EDGG</cx:pt>
          <cx:pt idx="10054">EDGG</cx:pt>
          <cx:pt idx="10055">EDGG</cx:pt>
          <cx:pt idx="10056">EDGG</cx:pt>
          <cx:pt idx="10057">EDGG</cx:pt>
          <cx:pt idx="10058">EDGG</cx:pt>
          <cx:pt idx="10059">EDGG</cx:pt>
          <cx:pt idx="10060">EDGG</cx:pt>
          <cx:pt idx="10061">EDGG</cx:pt>
          <cx:pt idx="10062">EDGG</cx:pt>
          <cx:pt idx="10063">EDGG</cx:pt>
          <cx:pt idx="10064">EDGG</cx:pt>
          <cx:pt idx="10065">EDGG</cx:pt>
          <cx:pt idx="10066">EDGG</cx:pt>
          <cx:pt idx="10067">EDGG</cx:pt>
          <cx:pt idx="10068">EDGG</cx:pt>
          <cx:pt idx="10069">EDGG</cx:pt>
          <cx:pt idx="10070">EDGG</cx:pt>
          <cx:pt idx="10071">EDGG</cx:pt>
          <cx:pt idx="10072">EDGG</cx:pt>
          <cx:pt idx="10073">EDGG</cx:pt>
          <cx:pt idx="10074">EDGG</cx:pt>
          <cx:pt idx="10075">EDGG</cx:pt>
          <cx:pt idx="10076">EDGG</cx:pt>
          <cx:pt idx="10077">EDGG</cx:pt>
          <cx:pt idx="10078">EDGG</cx:pt>
          <cx:pt idx="10079">EDGG</cx:pt>
          <cx:pt idx="10080">EDGG</cx:pt>
          <cx:pt idx="10081">EDGG</cx:pt>
          <cx:pt idx="10082">EDGG</cx:pt>
          <cx:pt idx="10083">EDGG</cx:pt>
          <cx:pt idx="10084">EDGG</cx:pt>
          <cx:pt idx="10085">EDGG</cx:pt>
          <cx:pt idx="10086">EDGG</cx:pt>
          <cx:pt idx="10087">EDGG</cx:pt>
          <cx:pt idx="10088">EDGG</cx:pt>
          <cx:pt idx="10089">EDGG</cx:pt>
          <cx:pt idx="10090">EDGG</cx:pt>
          <cx:pt idx="10091">EDGG</cx:pt>
          <cx:pt idx="10092">EDGG</cx:pt>
          <cx:pt idx="10093">EDGG</cx:pt>
          <cx:pt idx="10094">EDGG</cx:pt>
          <cx:pt idx="10095">EDGG</cx:pt>
          <cx:pt idx="10096">EDGG</cx:pt>
          <cx:pt idx="10097">EDGG</cx:pt>
          <cx:pt idx="10098">EDGG</cx:pt>
          <cx:pt idx="10099">EDGG</cx:pt>
          <cx:pt idx="10100">EDGG</cx:pt>
          <cx:pt idx="10101">EDGG</cx:pt>
          <cx:pt idx="10102">EDGG</cx:pt>
          <cx:pt idx="10103">EDGG</cx:pt>
          <cx:pt idx="10104">EDGG</cx:pt>
          <cx:pt idx="10105">EDGG</cx:pt>
          <cx:pt idx="10106">EDGG</cx:pt>
          <cx:pt idx="10107">EDGG</cx:pt>
          <cx:pt idx="10108">EDGG</cx:pt>
          <cx:pt idx="10109">EDGG</cx:pt>
          <cx:pt idx="10110">EDGG</cx:pt>
          <cx:pt idx="10111">EDGG</cx:pt>
          <cx:pt idx="10112">EDGG</cx:pt>
          <cx:pt idx="10113">EDGG</cx:pt>
          <cx:pt idx="10114">EDGG</cx:pt>
          <cx:pt idx="10115">EDGG</cx:pt>
          <cx:pt idx="10116">EDGG</cx:pt>
          <cx:pt idx="10117">EDGG</cx:pt>
          <cx:pt idx="10118">EDGG</cx:pt>
          <cx:pt idx="10119">EDGG</cx:pt>
          <cx:pt idx="10120">EDGG</cx:pt>
          <cx:pt idx="10121">EDGG</cx:pt>
          <cx:pt idx="10122">EDGG</cx:pt>
          <cx:pt idx="10123">EDGG</cx:pt>
          <cx:pt idx="10124">EDGG</cx:pt>
          <cx:pt idx="10125">EDGG</cx:pt>
          <cx:pt idx="10126">EDGG</cx:pt>
          <cx:pt idx="10127">EDGG</cx:pt>
          <cx:pt idx="10128">EDGG</cx:pt>
          <cx:pt idx="10129">EDGG</cx:pt>
          <cx:pt idx="10130">EDGG</cx:pt>
          <cx:pt idx="10131">EDGG</cx:pt>
          <cx:pt idx="10132">EDGG</cx:pt>
          <cx:pt idx="10133">EDGG</cx:pt>
          <cx:pt idx="10134">EDGG</cx:pt>
          <cx:pt idx="10135">EDGG</cx:pt>
          <cx:pt idx="10136">EDGG</cx:pt>
          <cx:pt idx="10137">EDGG</cx:pt>
          <cx:pt idx="10138">EDGG</cx:pt>
          <cx:pt idx="10139">EDGG</cx:pt>
          <cx:pt idx="10140">EDGG</cx:pt>
          <cx:pt idx="10141">EDGG</cx:pt>
          <cx:pt idx="10142">EDGG</cx:pt>
          <cx:pt idx="10143">EDGG</cx:pt>
          <cx:pt idx="10144">EDGG</cx:pt>
          <cx:pt idx="10145">EDGG</cx:pt>
          <cx:pt idx="10146">EDGG</cx:pt>
          <cx:pt idx="10147">EDGG</cx:pt>
          <cx:pt idx="10148">EDGG</cx:pt>
          <cx:pt idx="10149">EDGG</cx:pt>
          <cx:pt idx="10150">EDGG</cx:pt>
          <cx:pt idx="10151">EDGG</cx:pt>
          <cx:pt idx="10152">EDGG</cx:pt>
          <cx:pt idx="10153">EDGG</cx:pt>
          <cx:pt idx="10154">EDGG</cx:pt>
          <cx:pt idx="10155">EDGG</cx:pt>
          <cx:pt idx="10156">EDGG</cx:pt>
          <cx:pt idx="10157">EDGG</cx:pt>
          <cx:pt idx="10158">EDGG</cx:pt>
          <cx:pt idx="10159">EDGG</cx:pt>
          <cx:pt idx="10160">EDGG</cx:pt>
          <cx:pt idx="10161">EDGG</cx:pt>
          <cx:pt idx="10162">EDGG</cx:pt>
          <cx:pt idx="10163">EDGG</cx:pt>
          <cx:pt idx="10164">EDGG</cx:pt>
          <cx:pt idx="10165">EDGG</cx:pt>
          <cx:pt idx="10166">EDGG</cx:pt>
          <cx:pt idx="10167">EDGG</cx:pt>
          <cx:pt idx="10168">EDGG</cx:pt>
          <cx:pt idx="10169">EDGG</cx:pt>
          <cx:pt idx="10170">EDGG</cx:pt>
          <cx:pt idx="10171">EDGG</cx:pt>
          <cx:pt idx="10172">EDGG</cx:pt>
          <cx:pt idx="10173">EDGG</cx:pt>
          <cx:pt idx="10174">EDGG</cx:pt>
          <cx:pt idx="10175">EDGG</cx:pt>
          <cx:pt idx="10176">EDGG</cx:pt>
          <cx:pt idx="10177">EDGG</cx:pt>
          <cx:pt idx="10178">EDGG</cx:pt>
          <cx:pt idx="10179">EDGG</cx:pt>
          <cx:pt idx="10180">EDGG</cx:pt>
          <cx:pt idx="10181">EDGG</cx:pt>
          <cx:pt idx="10182">EDGG</cx:pt>
          <cx:pt idx="10183">EDGG</cx:pt>
          <cx:pt idx="10184">EDGG</cx:pt>
          <cx:pt idx="10185">EDGG</cx:pt>
          <cx:pt idx="10186">EDGG</cx:pt>
          <cx:pt idx="10187">EDGG</cx:pt>
          <cx:pt idx="10188">EDGG</cx:pt>
          <cx:pt idx="10189">EDGG</cx:pt>
          <cx:pt idx="10190">EDGG</cx:pt>
          <cx:pt idx="10191">EDGG</cx:pt>
          <cx:pt idx="10192">EDGG</cx:pt>
          <cx:pt idx="10193">EDGG</cx:pt>
          <cx:pt idx="10194">EDGG</cx:pt>
          <cx:pt idx="10195">EDGG</cx:pt>
          <cx:pt idx="10196">EDGG</cx:pt>
          <cx:pt idx="10197">EDGG</cx:pt>
          <cx:pt idx="10198">EDGG</cx:pt>
          <cx:pt idx="10199">EDGG</cx:pt>
          <cx:pt idx="10200">EDGG</cx:pt>
          <cx:pt idx="10201">EDGG</cx:pt>
          <cx:pt idx="10202">EDGG</cx:pt>
          <cx:pt idx="10203">EDGG</cx:pt>
          <cx:pt idx="10204">EDGG</cx:pt>
          <cx:pt idx="10205">EDGG</cx:pt>
          <cx:pt idx="10206">EDGG</cx:pt>
          <cx:pt idx="10207">EDGG</cx:pt>
          <cx:pt idx="10208">EDGG</cx:pt>
          <cx:pt idx="10209">EDGG</cx:pt>
          <cx:pt idx="10210">EDGG</cx:pt>
          <cx:pt idx="10211">EDGG</cx:pt>
          <cx:pt idx="10212">EDGG</cx:pt>
          <cx:pt idx="10213">EDGG</cx:pt>
          <cx:pt idx="10214">EDGG</cx:pt>
          <cx:pt idx="10215">EDGG</cx:pt>
          <cx:pt idx="10216">EDGG</cx:pt>
          <cx:pt idx="10217">EDGG</cx:pt>
          <cx:pt idx="10218">EDGG</cx:pt>
          <cx:pt idx="10219">EDGG</cx:pt>
          <cx:pt idx="10220">EDGG</cx:pt>
          <cx:pt idx="10221">EDGG</cx:pt>
          <cx:pt idx="10222">EDGG</cx:pt>
          <cx:pt idx="10223">EDGG</cx:pt>
          <cx:pt idx="10224">EDGG</cx:pt>
          <cx:pt idx="10225">EDGG</cx:pt>
          <cx:pt idx="10226">EDGG</cx:pt>
          <cx:pt idx="10227">EDGG</cx:pt>
          <cx:pt idx="10228">EDGG</cx:pt>
          <cx:pt idx="10229">EDGG</cx:pt>
          <cx:pt idx="10230">EDGG</cx:pt>
          <cx:pt idx="10231">EDGG</cx:pt>
          <cx:pt idx="10232">EDGG</cx:pt>
          <cx:pt idx="10233">EDGG</cx:pt>
          <cx:pt idx="10234">EDGG</cx:pt>
          <cx:pt idx="10235">EDGG</cx:pt>
          <cx:pt idx="10236">EDGG</cx:pt>
          <cx:pt idx="10237">EDGG</cx:pt>
          <cx:pt idx="10238">EDGG</cx:pt>
          <cx:pt idx="10239">EDGG</cx:pt>
          <cx:pt idx="10240">EDGG</cx:pt>
          <cx:pt idx="10241">EDGG</cx:pt>
          <cx:pt idx="10242">EDGG</cx:pt>
          <cx:pt idx="10243">EDGG</cx:pt>
          <cx:pt idx="10244">EDGG</cx:pt>
          <cx:pt idx="10245">EDGG</cx:pt>
          <cx:pt idx="10246">EDGG</cx:pt>
          <cx:pt idx="10247">EDGG</cx:pt>
          <cx:pt idx="10248">EDGG</cx:pt>
          <cx:pt idx="10249">EDGG</cx:pt>
          <cx:pt idx="10250">EDGG</cx:pt>
          <cx:pt idx="10251">EDGG</cx:pt>
          <cx:pt idx="10252">EDGG</cx:pt>
          <cx:pt idx="10253">EDGG</cx:pt>
          <cx:pt idx="10254">EDGG</cx:pt>
          <cx:pt idx="10255">EDGG</cx:pt>
          <cx:pt idx="10256">EDGG</cx:pt>
          <cx:pt idx="10257">EDGG</cx:pt>
          <cx:pt idx="10258">EDGG</cx:pt>
          <cx:pt idx="10259">EDGG</cx:pt>
          <cx:pt idx="10260">EDGG</cx:pt>
          <cx:pt idx="10261">EDGG</cx:pt>
          <cx:pt idx="10262">EDGG</cx:pt>
          <cx:pt idx="10263">EDGG</cx:pt>
          <cx:pt idx="10264">EDGG</cx:pt>
          <cx:pt idx="10265">EDGG</cx:pt>
          <cx:pt idx="10266">EDGG</cx:pt>
          <cx:pt idx="10267">EDGG</cx:pt>
          <cx:pt idx="10268">EDGG</cx:pt>
          <cx:pt idx="10269">EDGG</cx:pt>
          <cx:pt idx="10270">EDGG</cx:pt>
          <cx:pt idx="10271">EDGG</cx:pt>
          <cx:pt idx="10272">EDGG</cx:pt>
          <cx:pt idx="10273">EDGG</cx:pt>
          <cx:pt idx="10274">EDGG</cx:pt>
          <cx:pt idx="10275">EDGG</cx:pt>
          <cx:pt idx="10276">EDGG</cx:pt>
          <cx:pt idx="10277">EDGG</cx:pt>
          <cx:pt idx="10278">EDGG</cx:pt>
          <cx:pt idx="10279">EDGG</cx:pt>
          <cx:pt idx="10280">EDGG</cx:pt>
          <cx:pt idx="10281">EDGG</cx:pt>
          <cx:pt idx="10282">EDGG</cx:pt>
          <cx:pt idx="10283">EDGG</cx:pt>
          <cx:pt idx="10284">EDGG</cx:pt>
          <cx:pt idx="10285">EDGG</cx:pt>
          <cx:pt idx="10286">EDGG</cx:pt>
          <cx:pt idx="10287">EDGG</cx:pt>
          <cx:pt idx="10288">EDGG</cx:pt>
          <cx:pt idx="10289">EDGG</cx:pt>
          <cx:pt idx="10290">EDGG</cx:pt>
          <cx:pt idx="10291">EDGG</cx:pt>
          <cx:pt idx="10292">EDGG</cx:pt>
          <cx:pt idx="10293">EDGG</cx:pt>
          <cx:pt idx="10294">EDGG</cx:pt>
          <cx:pt idx="10295">EDGG</cx:pt>
          <cx:pt idx="10296">EDGG</cx:pt>
          <cx:pt idx="10297">EDGG</cx:pt>
          <cx:pt idx="10298">EDGG</cx:pt>
          <cx:pt idx="10299">EDGG</cx:pt>
          <cx:pt idx="10300">EDGG</cx:pt>
          <cx:pt idx="10301">EDGG</cx:pt>
          <cx:pt idx="10302">EDGG</cx:pt>
          <cx:pt idx="10303">EDGG</cx:pt>
          <cx:pt idx="10304">EDGG</cx:pt>
          <cx:pt idx="10305">EDGG</cx:pt>
          <cx:pt idx="10306">EDGG</cx:pt>
          <cx:pt idx="10307">EDGG</cx:pt>
          <cx:pt idx="10308">EDGG</cx:pt>
          <cx:pt idx="10309">EDGG</cx:pt>
          <cx:pt idx="10310">EDGG</cx:pt>
          <cx:pt idx="10311">EDGG</cx:pt>
          <cx:pt idx="10312">EDGG</cx:pt>
          <cx:pt idx="10313">EDGG</cx:pt>
          <cx:pt idx="10314">EDGG</cx:pt>
          <cx:pt idx="10315">EDGG</cx:pt>
          <cx:pt idx="10316">EDGG</cx:pt>
          <cx:pt idx="10317">EDGG</cx:pt>
          <cx:pt idx="10318">EDGG</cx:pt>
          <cx:pt idx="10319">EDGG</cx:pt>
          <cx:pt idx="10320">EDGG</cx:pt>
          <cx:pt idx="10321">EDGG</cx:pt>
          <cx:pt idx="10322">EDGG</cx:pt>
          <cx:pt idx="10323">EDGG</cx:pt>
          <cx:pt idx="10324">EDGG</cx:pt>
          <cx:pt idx="10325">EDGG</cx:pt>
          <cx:pt idx="10326">EDGG</cx:pt>
          <cx:pt idx="10327">EDGG</cx:pt>
          <cx:pt idx="10328">EDGG</cx:pt>
          <cx:pt idx="10329">EDGG</cx:pt>
          <cx:pt idx="10330">EDGG</cx:pt>
          <cx:pt idx="10331">EDGG</cx:pt>
          <cx:pt idx="10332">EDGG</cx:pt>
          <cx:pt idx="10333">EDGG</cx:pt>
          <cx:pt idx="10334">EDGG</cx:pt>
          <cx:pt idx="10335">EDGG</cx:pt>
          <cx:pt idx="10336">EDGG</cx:pt>
          <cx:pt idx="10337">EDGG</cx:pt>
          <cx:pt idx="10338">EDGG</cx:pt>
          <cx:pt idx="10339">EDGG</cx:pt>
          <cx:pt idx="10340">EDGG</cx:pt>
          <cx:pt idx="10341">EDGG</cx:pt>
          <cx:pt idx="10342">EDGG</cx:pt>
          <cx:pt idx="10343">EDGG</cx:pt>
          <cx:pt idx="10344">EDGG</cx:pt>
          <cx:pt idx="10345">EDGG</cx:pt>
          <cx:pt idx="10346">EDGG</cx:pt>
          <cx:pt idx="10347">EDGG</cx:pt>
          <cx:pt idx="10348">EDGG</cx:pt>
          <cx:pt idx="10349">EDGG</cx:pt>
          <cx:pt idx="10350">EDGG</cx:pt>
          <cx:pt idx="10351">EDGG</cx:pt>
          <cx:pt idx="10352">EDGG</cx:pt>
          <cx:pt idx="10353">EDGG</cx:pt>
          <cx:pt idx="10354">EDGG</cx:pt>
          <cx:pt idx="10355">EDGG</cx:pt>
          <cx:pt idx="10356">EDGG</cx:pt>
          <cx:pt idx="10357">EDGG</cx:pt>
          <cx:pt idx="10358">EDGG</cx:pt>
          <cx:pt idx="10359">EDGG</cx:pt>
          <cx:pt idx="10360">EDGG</cx:pt>
          <cx:pt idx="10361">EDGG</cx:pt>
          <cx:pt idx="10362">EDGG</cx:pt>
          <cx:pt idx="10363">EDGG</cx:pt>
          <cx:pt idx="10364">EDGG</cx:pt>
          <cx:pt idx="10365">EDGG</cx:pt>
          <cx:pt idx="10366">EDGG</cx:pt>
          <cx:pt idx="10367">EDGG</cx:pt>
          <cx:pt idx="10368">EDGG</cx:pt>
          <cx:pt idx="10369">EDGG</cx:pt>
          <cx:pt idx="10370">EDGG</cx:pt>
          <cx:pt idx="10371">EDGG</cx:pt>
          <cx:pt idx="10372">EDGG</cx:pt>
          <cx:pt idx="10373">EDGG</cx:pt>
          <cx:pt idx="10374">EDGG</cx:pt>
          <cx:pt idx="10375">EDGG</cx:pt>
          <cx:pt idx="10376">EDGG</cx:pt>
          <cx:pt idx="10377">EDGG</cx:pt>
          <cx:pt idx="10378">EDGG</cx:pt>
          <cx:pt idx="10379">EDGG</cx:pt>
          <cx:pt idx="10380">EDGG</cx:pt>
          <cx:pt idx="10381">EDGG</cx:pt>
          <cx:pt idx="10382">EDGG</cx:pt>
          <cx:pt idx="10383">EDGG</cx:pt>
          <cx:pt idx="10384">EDGG</cx:pt>
          <cx:pt idx="10385">EDGG</cx:pt>
          <cx:pt idx="10386">EDGG</cx:pt>
          <cx:pt idx="10387">EDGG</cx:pt>
          <cx:pt idx="10388">EDGG</cx:pt>
          <cx:pt idx="10389">EDGG</cx:pt>
          <cx:pt idx="10390">EDGG</cx:pt>
          <cx:pt idx="10391">EDGG</cx:pt>
          <cx:pt idx="10392">EDGG</cx:pt>
          <cx:pt idx="10393">EDGG</cx:pt>
          <cx:pt idx="10394">EDGG</cx:pt>
          <cx:pt idx="10395">EDGG</cx:pt>
          <cx:pt idx="10396">EDGG</cx:pt>
          <cx:pt idx="10397">EDGG</cx:pt>
          <cx:pt idx="10398">EDGG</cx:pt>
          <cx:pt idx="10399">EDGG</cx:pt>
          <cx:pt idx="10400">EDGG</cx:pt>
          <cx:pt idx="10401">EDGG</cx:pt>
          <cx:pt idx="10402">EDGG</cx:pt>
          <cx:pt idx="10403">EDGG</cx:pt>
          <cx:pt idx="10404">EDGG</cx:pt>
          <cx:pt idx="10405">EDGG</cx:pt>
          <cx:pt idx="10406">EDGG</cx:pt>
          <cx:pt idx="10407">EDGG</cx:pt>
          <cx:pt idx="10408">EDGG</cx:pt>
          <cx:pt idx="10409">EDGG</cx:pt>
          <cx:pt idx="10410">EDGG</cx:pt>
          <cx:pt idx="10411">EDGG</cx:pt>
          <cx:pt idx="10412">EDGG</cx:pt>
          <cx:pt idx="10413">EDGG</cx:pt>
          <cx:pt idx="10414">EDGG</cx:pt>
          <cx:pt idx="10415">EDGG</cx:pt>
          <cx:pt idx="10416">EDGG</cx:pt>
          <cx:pt idx="10417">EDGG</cx:pt>
          <cx:pt idx="10418">EDGG</cx:pt>
          <cx:pt idx="10419">EDGG</cx:pt>
          <cx:pt idx="10420">EDGG</cx:pt>
          <cx:pt idx="10421">EDGG</cx:pt>
          <cx:pt idx="10422">EDGG</cx:pt>
          <cx:pt idx="10423">EDGG</cx:pt>
          <cx:pt idx="10424">EDGG</cx:pt>
          <cx:pt idx="10425">EDGG</cx:pt>
          <cx:pt idx="10426">EDGG</cx:pt>
          <cx:pt idx="10427">EDGG</cx:pt>
          <cx:pt idx="10428">EDGG</cx:pt>
          <cx:pt idx="10429">EDGG</cx:pt>
          <cx:pt idx="10430">EDGG</cx:pt>
          <cx:pt idx="10431">EDGG</cx:pt>
          <cx:pt idx="10432">EDGG</cx:pt>
          <cx:pt idx="10433">EDGG</cx:pt>
          <cx:pt idx="10434">EDGG</cx:pt>
          <cx:pt idx="10435">EDGG</cx:pt>
          <cx:pt idx="10436">EDGG</cx:pt>
          <cx:pt idx="10437">EDGG</cx:pt>
          <cx:pt idx="10438">EDGG</cx:pt>
          <cx:pt idx="10439">EDGG</cx:pt>
          <cx:pt idx="10440">EDGG</cx:pt>
          <cx:pt idx="10441">EDGG</cx:pt>
          <cx:pt idx="10442">EDGG</cx:pt>
          <cx:pt idx="10443">EDGG</cx:pt>
          <cx:pt idx="10444">EDGG</cx:pt>
          <cx:pt idx="10445">EDGG</cx:pt>
          <cx:pt idx="10446">EDGG</cx:pt>
          <cx:pt idx="10447">EDGG</cx:pt>
          <cx:pt idx="10448">EDGG</cx:pt>
          <cx:pt idx="10449">EDGG</cx:pt>
          <cx:pt idx="10450">EDGG</cx:pt>
          <cx:pt idx="10451">EDGG</cx:pt>
          <cx:pt idx="10452">EDGG</cx:pt>
          <cx:pt idx="10453">EDGG</cx:pt>
          <cx:pt idx="10454">EDGG</cx:pt>
          <cx:pt idx="10455">EDGG</cx:pt>
          <cx:pt idx="10456">EDGG</cx:pt>
          <cx:pt idx="10457">EDGG</cx:pt>
          <cx:pt idx="10458">EDGG</cx:pt>
          <cx:pt idx="10459">EDGG</cx:pt>
          <cx:pt idx="10460">EDGG</cx:pt>
          <cx:pt idx="10461">EDGG</cx:pt>
          <cx:pt idx="10462">EDGG</cx:pt>
          <cx:pt idx="10463">EDGG</cx:pt>
          <cx:pt idx="10464">EDGG</cx:pt>
          <cx:pt idx="10465">EDGG</cx:pt>
          <cx:pt idx="10466">EDGG</cx:pt>
          <cx:pt idx="10467">EDGG</cx:pt>
          <cx:pt idx="10468">EDGG</cx:pt>
          <cx:pt idx="10469">EDGG</cx:pt>
          <cx:pt idx="10470">EDGG</cx:pt>
          <cx:pt idx="10471">EDGG</cx:pt>
          <cx:pt idx="10472">EDGG</cx:pt>
          <cx:pt idx="10473">EDGG</cx:pt>
          <cx:pt idx="10474">EDGG</cx:pt>
          <cx:pt idx="10475">EDGG</cx:pt>
          <cx:pt idx="10476">EDGG</cx:pt>
          <cx:pt idx="10477">EDGG</cx:pt>
          <cx:pt idx="10478">EDGG</cx:pt>
          <cx:pt idx="10479">EDGG</cx:pt>
          <cx:pt idx="10480">EDGG</cx:pt>
          <cx:pt idx="10481">EDGG</cx:pt>
          <cx:pt idx="10482">EDGG</cx:pt>
          <cx:pt idx="10483">EDGG</cx:pt>
          <cx:pt idx="10484">EDGG</cx:pt>
          <cx:pt idx="10485">EDGG</cx:pt>
          <cx:pt idx="10486">EDGG</cx:pt>
          <cx:pt idx="10487">EDGG</cx:pt>
          <cx:pt idx="10488">EDGG</cx:pt>
          <cx:pt idx="10489">EDGG</cx:pt>
          <cx:pt idx="10490">EDGG</cx:pt>
          <cx:pt idx="10491">EDGG</cx:pt>
          <cx:pt idx="10492">EDGG</cx:pt>
          <cx:pt idx="10493">EDGG</cx:pt>
          <cx:pt idx="10494">EDGG</cx:pt>
          <cx:pt idx="10495">EDGG</cx:pt>
          <cx:pt idx="10496">EDGG</cx:pt>
          <cx:pt idx="10497">EDGG</cx:pt>
          <cx:pt idx="10498">EDGG</cx:pt>
          <cx:pt idx="10499">EDGG</cx:pt>
          <cx:pt idx="10500">EDGG</cx:pt>
          <cx:pt idx="10501">EDGG</cx:pt>
          <cx:pt idx="10502">EDGG</cx:pt>
          <cx:pt idx="10503">EDGG</cx:pt>
          <cx:pt idx="10504">EDGG</cx:pt>
          <cx:pt idx="10505">EDGG</cx:pt>
          <cx:pt idx="10506">EDGG</cx:pt>
          <cx:pt idx="10507">EDGG</cx:pt>
          <cx:pt idx="10508">EDGG</cx:pt>
          <cx:pt idx="10509">EDGG</cx:pt>
          <cx:pt idx="10510">EDGG</cx:pt>
          <cx:pt idx="10511">EDGG</cx:pt>
          <cx:pt idx="10512">EDGG</cx:pt>
          <cx:pt idx="10513">EDGG</cx:pt>
          <cx:pt idx="10514">EDGG</cx:pt>
          <cx:pt idx="10515">EDGG</cx:pt>
          <cx:pt idx="10516">EDGG</cx:pt>
          <cx:pt idx="10517">EDGG</cx:pt>
          <cx:pt idx="10518">EDGG</cx:pt>
          <cx:pt idx="10519">EDGG</cx:pt>
          <cx:pt idx="10520">EDGG</cx:pt>
          <cx:pt idx="10521">EDGG</cx:pt>
          <cx:pt idx="10522">EDGG</cx:pt>
          <cx:pt idx="10523">EDGG</cx:pt>
          <cx:pt idx="10524">EDGG</cx:pt>
          <cx:pt idx="10525">EDGG</cx:pt>
          <cx:pt idx="10526">EDGG</cx:pt>
          <cx:pt idx="10527">EDGG</cx:pt>
          <cx:pt idx="10528">EDGG</cx:pt>
          <cx:pt idx="10529">EDGG</cx:pt>
          <cx:pt idx="10530">EDGG</cx:pt>
          <cx:pt idx="10531">EDGG</cx:pt>
          <cx:pt idx="10532">EDGG</cx:pt>
          <cx:pt idx="10533">EDGG</cx:pt>
          <cx:pt idx="10534">EDGG</cx:pt>
          <cx:pt idx="10535">EDGG</cx:pt>
          <cx:pt idx="10536">EDGG</cx:pt>
          <cx:pt idx="10537">EDGG</cx:pt>
          <cx:pt idx="10538">EDGG</cx:pt>
          <cx:pt idx="10539">EDGG</cx:pt>
          <cx:pt idx="10540">EDGG</cx:pt>
          <cx:pt idx="10541">EDGG</cx:pt>
          <cx:pt idx="10542">EDGG</cx:pt>
          <cx:pt idx="10543">EDGG</cx:pt>
          <cx:pt idx="10544">EDGG</cx:pt>
          <cx:pt idx="10545">EDGG</cx:pt>
          <cx:pt idx="10546">EDGG</cx:pt>
          <cx:pt idx="10547">EDGG</cx:pt>
          <cx:pt idx="10548">EDGG</cx:pt>
          <cx:pt idx="10549">EDGG</cx:pt>
          <cx:pt idx="10550">EDGG</cx:pt>
          <cx:pt idx="10551">EDGG</cx:pt>
          <cx:pt idx="10552">EDGG</cx:pt>
          <cx:pt idx="10553">EDGG</cx:pt>
          <cx:pt idx="10554">EDGG</cx:pt>
          <cx:pt idx="10555">EDGG</cx:pt>
          <cx:pt idx="10556">EDGG</cx:pt>
          <cx:pt idx="10557">EDGG</cx:pt>
          <cx:pt idx="10558">EDGG</cx:pt>
          <cx:pt idx="10559">EDGG</cx:pt>
          <cx:pt idx="10560">EDGG</cx:pt>
          <cx:pt idx="10561">EDGG</cx:pt>
          <cx:pt idx="10562">EDGG</cx:pt>
          <cx:pt idx="10563">EDGG</cx:pt>
          <cx:pt idx="10564">EDGG</cx:pt>
          <cx:pt idx="10565">EDGG</cx:pt>
          <cx:pt idx="10566">EDGG</cx:pt>
          <cx:pt idx="10567">EDGG</cx:pt>
          <cx:pt idx="10568">EDGG</cx:pt>
          <cx:pt idx="10569">EDGG</cx:pt>
          <cx:pt idx="10570">EDGG</cx:pt>
          <cx:pt idx="10571">EDGG</cx:pt>
          <cx:pt idx="10572">EDGG</cx:pt>
          <cx:pt idx="10573">EDGG</cx:pt>
          <cx:pt idx="10574">EDGG</cx:pt>
          <cx:pt idx="10575">EDGG</cx:pt>
          <cx:pt idx="10576">EDGG</cx:pt>
          <cx:pt idx="10577">EDGG</cx:pt>
          <cx:pt idx="10578">EDGG</cx:pt>
          <cx:pt idx="10579">EDGG</cx:pt>
          <cx:pt idx="10580">EDGG</cx:pt>
          <cx:pt idx="10581">EDGG</cx:pt>
          <cx:pt idx="10582">EDGG</cx:pt>
          <cx:pt idx="10583">EDGG</cx:pt>
          <cx:pt idx="10584">EDGG</cx:pt>
          <cx:pt idx="10585">EDGG</cx:pt>
          <cx:pt idx="10586">EDGG</cx:pt>
          <cx:pt idx="10587">EDGG</cx:pt>
          <cx:pt idx="10588">EDGG</cx:pt>
          <cx:pt idx="10589">EDGG</cx:pt>
          <cx:pt idx="10590">EDGG</cx:pt>
          <cx:pt idx="10591">EDGG</cx:pt>
          <cx:pt idx="10592">EDGG</cx:pt>
          <cx:pt idx="10593">EDGG</cx:pt>
          <cx:pt idx="10594">EDGG</cx:pt>
          <cx:pt idx="10595">EDGG</cx:pt>
          <cx:pt idx="10596">EDGG</cx:pt>
          <cx:pt idx="10597">EDGG</cx:pt>
          <cx:pt idx="10598">EDGG</cx:pt>
          <cx:pt idx="10599">EDGG</cx:pt>
          <cx:pt idx="10600">EDGG</cx:pt>
          <cx:pt idx="10601">EDGG</cx:pt>
          <cx:pt idx="10602">EDGG</cx:pt>
          <cx:pt idx="10603">EDGG</cx:pt>
          <cx:pt idx="10604">EDGG</cx:pt>
          <cx:pt idx="10605">EDGG</cx:pt>
          <cx:pt idx="10606">EDGG</cx:pt>
          <cx:pt idx="10607">EDGG</cx:pt>
          <cx:pt idx="10608">EDGG</cx:pt>
          <cx:pt idx="10609">EDGG</cx:pt>
          <cx:pt idx="10610">EDGG</cx:pt>
          <cx:pt idx="10611">EDGG</cx:pt>
          <cx:pt idx="10612">EDGG</cx:pt>
          <cx:pt idx="10613">EDGG</cx:pt>
          <cx:pt idx="10614">EDGG</cx:pt>
          <cx:pt idx="10615">EDGG</cx:pt>
          <cx:pt idx="10616">EDGG</cx:pt>
          <cx:pt idx="10617">EDGG</cx:pt>
          <cx:pt idx="10618">EDGG</cx:pt>
          <cx:pt idx="10619">EDGG</cx:pt>
          <cx:pt idx="10620">EDGG</cx:pt>
          <cx:pt idx="10621">EDGG</cx:pt>
          <cx:pt idx="10622">EDGG</cx:pt>
          <cx:pt idx="10623">EDGG</cx:pt>
          <cx:pt idx="10624">EDGG</cx:pt>
          <cx:pt idx="10625">EDGG</cx:pt>
          <cx:pt idx="10626">EDGG</cx:pt>
          <cx:pt idx="10627">EDGG</cx:pt>
          <cx:pt idx="10628">EDGG</cx:pt>
          <cx:pt idx="10629">EDGG</cx:pt>
          <cx:pt idx="10630">EDGG</cx:pt>
          <cx:pt idx="10631">EDGG</cx:pt>
          <cx:pt idx="10632">EDGG</cx:pt>
          <cx:pt idx="10633">EDGG</cx:pt>
          <cx:pt idx="10634">EDGG</cx:pt>
          <cx:pt idx="10635">EDGG</cx:pt>
          <cx:pt idx="10636">EDGG</cx:pt>
          <cx:pt idx="10637">EDGG</cx:pt>
          <cx:pt idx="10638">EDGG</cx:pt>
          <cx:pt idx="10639">EDGG</cx:pt>
          <cx:pt idx="10640">EDGG</cx:pt>
          <cx:pt idx="10641">EDGG</cx:pt>
          <cx:pt idx="10642">EDGG</cx:pt>
          <cx:pt idx="10643">EDGG</cx:pt>
          <cx:pt idx="10644">EDGG</cx:pt>
          <cx:pt idx="10645">EDGG</cx:pt>
          <cx:pt idx="10646">EDGG</cx:pt>
          <cx:pt idx="10647">EDGG</cx:pt>
          <cx:pt idx="10648">EDGG</cx:pt>
          <cx:pt idx="10649">EDGG</cx:pt>
          <cx:pt idx="10650">EDGG</cx:pt>
          <cx:pt idx="10651">EDGG</cx:pt>
          <cx:pt idx="10652">EDGG</cx:pt>
          <cx:pt idx="10653">EDGG</cx:pt>
          <cx:pt idx="10654">EDGG</cx:pt>
          <cx:pt idx="10655">EDGG</cx:pt>
          <cx:pt idx="10656">EDGG</cx:pt>
          <cx:pt idx="10657">EDGG</cx:pt>
          <cx:pt idx="10658">EDGG</cx:pt>
          <cx:pt idx="10659">EDGG</cx:pt>
          <cx:pt idx="10660">EDGG</cx:pt>
          <cx:pt idx="10661">EDGG</cx:pt>
          <cx:pt idx="10662">EDGG</cx:pt>
          <cx:pt idx="10663">EDGG</cx:pt>
          <cx:pt idx="10664">EDGG</cx:pt>
          <cx:pt idx="10665">EDGG</cx:pt>
          <cx:pt idx="10666">EDGG</cx:pt>
          <cx:pt idx="10667">EDGG</cx:pt>
          <cx:pt idx="10668">EDGG</cx:pt>
          <cx:pt idx="10669">EDGG</cx:pt>
          <cx:pt idx="10670">EDGG</cx:pt>
          <cx:pt idx="10671">EDGG</cx:pt>
          <cx:pt idx="10672">EDGG</cx:pt>
          <cx:pt idx="10673">EDGG</cx:pt>
          <cx:pt idx="10674">EDGG</cx:pt>
          <cx:pt idx="10675">EDGG</cx:pt>
          <cx:pt idx="10676">EDGG</cx:pt>
          <cx:pt idx="10677">EDGG</cx:pt>
          <cx:pt idx="10678">EDGG</cx:pt>
          <cx:pt idx="10679">EDGG</cx:pt>
          <cx:pt idx="10680">EDGG</cx:pt>
          <cx:pt idx="10681">EDGG</cx:pt>
          <cx:pt idx="10682">EDGG</cx:pt>
          <cx:pt idx="10683">EDGG</cx:pt>
          <cx:pt idx="10684">EDGG</cx:pt>
          <cx:pt idx="10685">EDGG</cx:pt>
          <cx:pt idx="10686">EDGG</cx:pt>
          <cx:pt idx="10687">EDGG</cx:pt>
          <cx:pt idx="10688">EDGG</cx:pt>
          <cx:pt idx="10689">EDGG</cx:pt>
          <cx:pt idx="10690">EDGG</cx:pt>
          <cx:pt idx="10691">EDGG</cx:pt>
          <cx:pt idx="10692">EDGG</cx:pt>
          <cx:pt idx="10693">EDGG</cx:pt>
          <cx:pt idx="10694">EDGG</cx:pt>
          <cx:pt idx="10695">EDGG</cx:pt>
          <cx:pt idx="10696">EDGG</cx:pt>
          <cx:pt idx="10697">EDGG</cx:pt>
          <cx:pt idx="10698">EDGG</cx:pt>
          <cx:pt idx="10699">EDGG</cx:pt>
          <cx:pt idx="10700">EDGG</cx:pt>
          <cx:pt idx="10701">EDGG</cx:pt>
          <cx:pt idx="10702">EDGG</cx:pt>
          <cx:pt idx="10703">EDGG</cx:pt>
          <cx:pt idx="10704">EDGG</cx:pt>
          <cx:pt idx="10705">EDGG</cx:pt>
          <cx:pt idx="10706">EDGG</cx:pt>
          <cx:pt idx="10707">EDGG</cx:pt>
          <cx:pt idx="10708">EDGG</cx:pt>
          <cx:pt idx="10709">EDGG</cx:pt>
          <cx:pt idx="10710">EDGG</cx:pt>
          <cx:pt idx="10711">EDGG</cx:pt>
          <cx:pt idx="10712">EDGG</cx:pt>
          <cx:pt idx="10713">EDGG</cx:pt>
          <cx:pt idx="10714">EDGG</cx:pt>
          <cx:pt idx="10715">EDGG</cx:pt>
          <cx:pt idx="10716">EDGG</cx:pt>
          <cx:pt idx="10717">EDGG</cx:pt>
          <cx:pt idx="10718">EDGG</cx:pt>
          <cx:pt idx="10719">EDGG</cx:pt>
          <cx:pt idx="10720">EDGG</cx:pt>
          <cx:pt idx="10721">EDGG</cx:pt>
          <cx:pt idx="10722">EDGG</cx:pt>
          <cx:pt idx="10723">EDGG</cx:pt>
          <cx:pt idx="10724">EDGG</cx:pt>
          <cx:pt idx="10725">EDGG</cx:pt>
          <cx:pt idx="10726">EDGG</cx:pt>
          <cx:pt idx="10727">EDGG</cx:pt>
          <cx:pt idx="10728">EDGG</cx:pt>
          <cx:pt idx="10729">EDGG</cx:pt>
          <cx:pt idx="10730">EDGG</cx:pt>
          <cx:pt idx="10731">EDGG</cx:pt>
          <cx:pt idx="10732">EDGG</cx:pt>
          <cx:pt idx="10733">EDGG</cx:pt>
          <cx:pt idx="10734">EDGG</cx:pt>
          <cx:pt idx="10735">EDGG</cx:pt>
          <cx:pt idx="10736">EDGG</cx:pt>
          <cx:pt idx="10737">EDGG</cx:pt>
          <cx:pt idx="10738">EDGG</cx:pt>
          <cx:pt idx="10739">EDGG</cx:pt>
          <cx:pt idx="10740">EDGG</cx:pt>
          <cx:pt idx="10741">EDGG</cx:pt>
          <cx:pt idx="10742">EDGG</cx:pt>
          <cx:pt idx="10743">EDGG</cx:pt>
          <cx:pt idx="10744">EDGG</cx:pt>
          <cx:pt idx="10745">EDGG</cx:pt>
          <cx:pt idx="10746">EDGG</cx:pt>
          <cx:pt idx="10747">EDGG</cx:pt>
          <cx:pt idx="10748">EDGG</cx:pt>
          <cx:pt idx="10749">EDGG</cx:pt>
          <cx:pt idx="10750">EDGG</cx:pt>
          <cx:pt idx="10751">EDGG</cx:pt>
          <cx:pt idx="10752">EDGG</cx:pt>
          <cx:pt idx="10753">EDGG</cx:pt>
          <cx:pt idx="10754">EDGG</cx:pt>
          <cx:pt idx="10755">EDGG</cx:pt>
          <cx:pt idx="10756">EDGG</cx:pt>
          <cx:pt idx="10757">EDGG</cx:pt>
          <cx:pt idx="10758">EDGG</cx:pt>
          <cx:pt idx="10759">EDGG</cx:pt>
          <cx:pt idx="10760">EDGG</cx:pt>
          <cx:pt idx="10761">EDGG</cx:pt>
          <cx:pt idx="10762">EDGG</cx:pt>
          <cx:pt idx="10763">EDGG</cx:pt>
          <cx:pt idx="10764">EDGG</cx:pt>
          <cx:pt idx="10765">EDGG</cx:pt>
          <cx:pt idx="10766">EDGG</cx:pt>
          <cx:pt idx="10767">EDGG</cx:pt>
          <cx:pt idx="10768">EDGG</cx:pt>
          <cx:pt idx="10769">EDGG</cx:pt>
          <cx:pt idx="10770">EDGG</cx:pt>
          <cx:pt idx="10771">EDGG</cx:pt>
          <cx:pt idx="10772">EDGG</cx:pt>
          <cx:pt idx="10773">EDGG</cx:pt>
          <cx:pt idx="10774">EDGG</cx:pt>
          <cx:pt idx="10775">EDGG</cx:pt>
          <cx:pt idx="10776">EDGG</cx:pt>
          <cx:pt idx="10777">EDGG</cx:pt>
          <cx:pt idx="10778">EDGG</cx:pt>
          <cx:pt idx="10779">EDGG</cx:pt>
          <cx:pt idx="10780">EDGG</cx:pt>
          <cx:pt idx="10781">EDGG</cx:pt>
          <cx:pt idx="10782">EDGG</cx:pt>
          <cx:pt idx="10783">EDGG</cx:pt>
          <cx:pt idx="10784">EDGG</cx:pt>
          <cx:pt idx="10785">EDGG</cx:pt>
          <cx:pt idx="10786">EDGG</cx:pt>
          <cx:pt idx="10787">EDGG</cx:pt>
          <cx:pt idx="10788">EDGG</cx:pt>
          <cx:pt idx="10789">EDGG</cx:pt>
          <cx:pt idx="10790">EDGG</cx:pt>
          <cx:pt idx="10791">EDGG</cx:pt>
          <cx:pt idx="10792">EDGG</cx:pt>
          <cx:pt idx="10793">EDGG</cx:pt>
          <cx:pt idx="10794">EDGG</cx:pt>
          <cx:pt idx="10795">EDGG</cx:pt>
          <cx:pt idx="10796">EDGG</cx:pt>
          <cx:pt idx="10797">EDGG</cx:pt>
          <cx:pt idx="10798">EDGG</cx:pt>
          <cx:pt idx="10799">EDGG</cx:pt>
          <cx:pt idx="10800">EDGG</cx:pt>
          <cx:pt idx="10801">EDGG</cx:pt>
          <cx:pt idx="10802">EDGG</cx:pt>
          <cx:pt idx="10803">EDGG</cx:pt>
          <cx:pt idx="10804">EDGG</cx:pt>
          <cx:pt idx="10805">EDGG</cx:pt>
          <cx:pt idx="10806">EDGG</cx:pt>
          <cx:pt idx="10807">EDGG</cx:pt>
          <cx:pt idx="10808">EDGG</cx:pt>
          <cx:pt idx="10809">EDGG</cx:pt>
          <cx:pt idx="10810">EDGG</cx:pt>
          <cx:pt idx="10811">EDGG</cx:pt>
          <cx:pt idx="10812">EDGG</cx:pt>
          <cx:pt idx="10813">EDGG</cx:pt>
          <cx:pt idx="10814">EDGG</cx:pt>
          <cx:pt idx="10815">EDGG</cx:pt>
          <cx:pt idx="10816">EDGG</cx:pt>
          <cx:pt idx="10817">EDGG</cx:pt>
          <cx:pt idx="10818">EDGG</cx:pt>
          <cx:pt idx="10819">EDGG</cx:pt>
          <cx:pt idx="10820">EDGG</cx:pt>
          <cx:pt idx="10821">EDGG</cx:pt>
          <cx:pt idx="10822">EDGG</cx:pt>
          <cx:pt idx="10823">EDGG</cx:pt>
          <cx:pt idx="10824">EDGG</cx:pt>
          <cx:pt idx="10825">EDGG</cx:pt>
          <cx:pt idx="10826">EDGG</cx:pt>
          <cx:pt idx="10827">EDGG</cx:pt>
          <cx:pt idx="10828">EDGG</cx:pt>
          <cx:pt idx="10829">EDGG</cx:pt>
          <cx:pt idx="10830">EDGG</cx:pt>
          <cx:pt idx="10831">EDGG</cx:pt>
          <cx:pt idx="10832">EDGG</cx:pt>
          <cx:pt idx="10833">EDGG</cx:pt>
          <cx:pt idx="10834">EDGG</cx:pt>
          <cx:pt idx="10835">EDGG</cx:pt>
          <cx:pt idx="10836">EDGG</cx:pt>
          <cx:pt idx="10837">EDGG</cx:pt>
          <cx:pt idx="10838">EDGG</cx:pt>
          <cx:pt idx="10839">EDGG</cx:pt>
          <cx:pt idx="10840">EDGG</cx:pt>
          <cx:pt idx="10841">EDGG</cx:pt>
          <cx:pt idx="10842">EDGG</cx:pt>
          <cx:pt idx="10843">EDGG</cx:pt>
          <cx:pt idx="10844">EDGG</cx:pt>
          <cx:pt idx="10845">EDGG</cx:pt>
          <cx:pt idx="10846">EDGG</cx:pt>
          <cx:pt idx="10847">EDGG</cx:pt>
          <cx:pt idx="10848">EDGG</cx:pt>
          <cx:pt idx="10849">EDGG</cx:pt>
          <cx:pt idx="10850">EDGG</cx:pt>
          <cx:pt idx="10851">EDGG</cx:pt>
          <cx:pt idx="10852">EDGG</cx:pt>
          <cx:pt idx="10853">EDGG</cx:pt>
          <cx:pt idx="10854">EDGG</cx:pt>
          <cx:pt idx="10855">EDGG</cx:pt>
          <cx:pt idx="10856">EDGG</cx:pt>
          <cx:pt idx="10857">EDGG</cx:pt>
          <cx:pt idx="10858">EDGG</cx:pt>
          <cx:pt idx="10859">EDGG</cx:pt>
          <cx:pt idx="10860">EDGG</cx:pt>
          <cx:pt idx="10861">EDGG</cx:pt>
          <cx:pt idx="10862">EDGG</cx:pt>
          <cx:pt idx="10863">EDGG</cx:pt>
          <cx:pt idx="10864">EDGG</cx:pt>
          <cx:pt idx="10865">EDGG</cx:pt>
          <cx:pt idx="10866">EDGG</cx:pt>
          <cx:pt idx="10867">EDGG</cx:pt>
          <cx:pt idx="10868">EDGG</cx:pt>
          <cx:pt idx="10869">EDGG</cx:pt>
          <cx:pt idx="10870">EDGG</cx:pt>
          <cx:pt idx="10871">EDGG</cx:pt>
          <cx:pt idx="10872">EDGG</cx:pt>
          <cx:pt idx="10873">EDGG</cx:pt>
          <cx:pt idx="10874">EDGG</cx:pt>
          <cx:pt idx="10875">EDGG</cx:pt>
          <cx:pt idx="10876">EDGG</cx:pt>
          <cx:pt idx="10877">EDGG</cx:pt>
          <cx:pt idx="10878">EDGG</cx:pt>
          <cx:pt idx="10879">EDGG</cx:pt>
          <cx:pt idx="10880">EDGG</cx:pt>
          <cx:pt idx="10881">EDGG</cx:pt>
          <cx:pt idx="10882">EDGG</cx:pt>
          <cx:pt idx="10883">EDGG</cx:pt>
          <cx:pt idx="10884">EDGG</cx:pt>
          <cx:pt idx="10885">EDGG</cx:pt>
          <cx:pt idx="10886">EDGG</cx:pt>
          <cx:pt idx="10887">EDGG</cx:pt>
          <cx:pt idx="10888">EDGG</cx:pt>
          <cx:pt idx="10889">EDGG</cx:pt>
          <cx:pt idx="10890">EDGG</cx:pt>
          <cx:pt idx="10891">EDGG</cx:pt>
          <cx:pt idx="10892">EDGG</cx:pt>
          <cx:pt idx="10893">EDGG</cx:pt>
          <cx:pt idx="10894">EDGG</cx:pt>
          <cx:pt idx="10895">EDGG</cx:pt>
          <cx:pt idx="10896">EDGG</cx:pt>
          <cx:pt idx="10897">EDGG</cx:pt>
          <cx:pt idx="10898">EDGG</cx:pt>
          <cx:pt idx="10899">EDGG</cx:pt>
          <cx:pt idx="10900">EDGG</cx:pt>
          <cx:pt idx="10901">EDGG</cx:pt>
          <cx:pt idx="10902">EDGG</cx:pt>
          <cx:pt idx="10903">EDGG</cx:pt>
          <cx:pt idx="10904">EDGG</cx:pt>
          <cx:pt idx="10905">EDGG</cx:pt>
          <cx:pt idx="10906">EDGG</cx:pt>
          <cx:pt idx="10907">EDGG</cx:pt>
          <cx:pt idx="10908">EDGG</cx:pt>
          <cx:pt idx="10909">EDGG</cx:pt>
          <cx:pt idx="10910">EDGG</cx:pt>
          <cx:pt idx="10911">EDGG</cx:pt>
          <cx:pt idx="10912">EDGG</cx:pt>
          <cx:pt idx="10913">EDGG</cx:pt>
          <cx:pt idx="10914">EDGG</cx:pt>
          <cx:pt idx="10915">EDGG</cx:pt>
          <cx:pt idx="10916">EDGG</cx:pt>
          <cx:pt idx="10917">EDGG</cx:pt>
          <cx:pt idx="10918">EDGG</cx:pt>
          <cx:pt idx="10919">EDGG</cx:pt>
          <cx:pt idx="10920">EDGG</cx:pt>
          <cx:pt idx="10921">EDGG</cx:pt>
          <cx:pt idx="10922">EDGG</cx:pt>
          <cx:pt idx="10923">EDGG</cx:pt>
          <cx:pt idx="10924">EDGG</cx:pt>
          <cx:pt idx="10925">EDGG</cx:pt>
          <cx:pt idx="10926">EDGG</cx:pt>
          <cx:pt idx="10927">EDGG</cx:pt>
          <cx:pt idx="10928">EDGG</cx:pt>
          <cx:pt idx="10929">EDGG</cx:pt>
          <cx:pt idx="10930">EDGG</cx:pt>
          <cx:pt idx="10931">EDGG</cx:pt>
          <cx:pt idx="10932">EDGG</cx:pt>
          <cx:pt idx="10933">EDGG</cx:pt>
          <cx:pt idx="10934">EDGG</cx:pt>
          <cx:pt idx="10935">EDGG</cx:pt>
          <cx:pt idx="10936">EDGG</cx:pt>
          <cx:pt idx="10937">EDGG</cx:pt>
          <cx:pt idx="10938">EDGG</cx:pt>
          <cx:pt idx="10939">EDGG</cx:pt>
          <cx:pt idx="10940">EDGG</cx:pt>
          <cx:pt idx="10941">EDGG</cx:pt>
          <cx:pt idx="10942">EDGG</cx:pt>
          <cx:pt idx="10943">EDGG</cx:pt>
          <cx:pt idx="10944">EDGG</cx:pt>
          <cx:pt idx="10945">EDGG</cx:pt>
          <cx:pt idx="10946">EDGG</cx:pt>
          <cx:pt idx="10947">EDGG</cx:pt>
          <cx:pt idx="10948">EDGG</cx:pt>
          <cx:pt idx="10949">EDGG</cx:pt>
          <cx:pt idx="10950">EDGG</cx:pt>
          <cx:pt idx="10951">EDGG</cx:pt>
          <cx:pt idx="10952">EDGG</cx:pt>
          <cx:pt idx="10953">EDGG</cx:pt>
          <cx:pt idx="10954">EDGG</cx:pt>
          <cx:pt idx="10955">EDGG</cx:pt>
          <cx:pt idx="10956">EDGG</cx:pt>
          <cx:pt idx="10957">EDGG</cx:pt>
          <cx:pt idx="10958">EDGG</cx:pt>
          <cx:pt idx="10959">EDGG</cx:pt>
          <cx:pt idx="10960">EDGG</cx:pt>
          <cx:pt idx="10961">EDGG</cx:pt>
          <cx:pt idx="10962">EDGG</cx:pt>
          <cx:pt idx="10963">EDGG</cx:pt>
          <cx:pt idx="10964">EDGG</cx:pt>
          <cx:pt idx="10965">EDGG</cx:pt>
          <cx:pt idx="10966">EDGG</cx:pt>
          <cx:pt idx="10967">EDGG</cx:pt>
          <cx:pt idx="10968">EDGG</cx:pt>
          <cx:pt idx="10969">EDGG</cx:pt>
          <cx:pt idx="10970">EDGG</cx:pt>
          <cx:pt idx="10971">EDGG</cx:pt>
          <cx:pt idx="10972">EDGG</cx:pt>
          <cx:pt idx="10973">EDGG</cx:pt>
          <cx:pt idx="10974">EDGG</cx:pt>
          <cx:pt idx="10975">EDGG</cx:pt>
          <cx:pt idx="10976">EDGG</cx:pt>
          <cx:pt idx="10977">EDGG</cx:pt>
          <cx:pt idx="10978">EDGG</cx:pt>
          <cx:pt idx="10979">EDGG</cx:pt>
          <cx:pt idx="10980">EDGG</cx:pt>
          <cx:pt idx="10981">EDGG</cx:pt>
          <cx:pt idx="10982">EDGG</cx:pt>
          <cx:pt idx="10983">EDGG</cx:pt>
          <cx:pt idx="10984">EDGG</cx:pt>
          <cx:pt idx="10985">EDGG</cx:pt>
          <cx:pt idx="10986">EDGG</cx:pt>
          <cx:pt idx="10987">EDGG</cx:pt>
          <cx:pt idx="10988">EDGG</cx:pt>
          <cx:pt idx="10989">EDGG</cx:pt>
          <cx:pt idx="10990">EDGG</cx:pt>
          <cx:pt idx="10991">EDGG</cx:pt>
          <cx:pt idx="10992">EDGG</cx:pt>
          <cx:pt idx="10993">EDGG</cx:pt>
          <cx:pt idx="10994">EDGG</cx:pt>
          <cx:pt idx="10995">EDGG</cx:pt>
          <cx:pt idx="10996">EDGG</cx:pt>
          <cx:pt idx="10997">EDGG</cx:pt>
          <cx:pt idx="10998">EDGG</cx:pt>
          <cx:pt idx="10999">EDGG</cx:pt>
          <cx:pt idx="11000">EDGG</cx:pt>
          <cx:pt idx="11001">EDGG</cx:pt>
          <cx:pt idx="11002">EDGG</cx:pt>
          <cx:pt idx="11003">EDGG</cx:pt>
          <cx:pt idx="11004">EDGG</cx:pt>
          <cx:pt idx="11005">EDGG</cx:pt>
          <cx:pt idx="11006">EDGG</cx:pt>
          <cx:pt idx="11007">EDGG</cx:pt>
          <cx:pt idx="11008">EDGG</cx:pt>
          <cx:pt idx="11009">EDGG</cx:pt>
          <cx:pt idx="11010">EDGG</cx:pt>
          <cx:pt idx="11011">EDGG</cx:pt>
          <cx:pt idx="11012">EDGG</cx:pt>
          <cx:pt idx="11013">EDGG</cx:pt>
          <cx:pt idx="11014">EDGG</cx:pt>
          <cx:pt idx="11015">EDGG</cx:pt>
          <cx:pt idx="11016">EDGG</cx:pt>
          <cx:pt idx="11017">EDGG</cx:pt>
          <cx:pt idx="11018">EDGG</cx:pt>
          <cx:pt idx="11019">EDGG</cx:pt>
          <cx:pt idx="11020">EDGG</cx:pt>
          <cx:pt idx="11021">EDGG</cx:pt>
          <cx:pt idx="11022">EDGG</cx:pt>
          <cx:pt idx="11023">EDGG</cx:pt>
          <cx:pt idx="11024">EDGG</cx:pt>
          <cx:pt idx="11025">EDGG</cx:pt>
          <cx:pt idx="11026">EDGG</cx:pt>
          <cx:pt idx="11027">EDGG</cx:pt>
          <cx:pt idx="11028">EDGG</cx:pt>
          <cx:pt idx="11029">EDGG</cx:pt>
          <cx:pt idx="11030">EDGG</cx:pt>
          <cx:pt idx="11031">EDGG</cx:pt>
          <cx:pt idx="11032">EDGG</cx:pt>
          <cx:pt idx="11033">EDGG</cx:pt>
          <cx:pt idx="11034">EDGG</cx:pt>
          <cx:pt idx="11035">EDGG</cx:pt>
          <cx:pt idx="11036">EDGG</cx:pt>
          <cx:pt idx="11037">EDGG</cx:pt>
          <cx:pt idx="11038">EDGG</cx:pt>
          <cx:pt idx="11039">EDGG</cx:pt>
          <cx:pt idx="11040">EDGG</cx:pt>
          <cx:pt idx="11041">EDGG</cx:pt>
          <cx:pt idx="11042">EDGG</cx:pt>
          <cx:pt idx="11043">EDGG</cx:pt>
          <cx:pt idx="11044">EDGG</cx:pt>
          <cx:pt idx="11045">EDGG</cx:pt>
          <cx:pt idx="11046">EDGG</cx:pt>
          <cx:pt idx="11047">EDGG</cx:pt>
          <cx:pt idx="11048">EDGG</cx:pt>
          <cx:pt idx="11049">EDGG</cx:pt>
          <cx:pt idx="11050">EDGG</cx:pt>
          <cx:pt idx="11051">EDGG</cx:pt>
          <cx:pt idx="11052">EDGG</cx:pt>
          <cx:pt idx="11053">EDGG</cx:pt>
          <cx:pt idx="11054">EDGG</cx:pt>
          <cx:pt idx="11055">EDGG</cx:pt>
          <cx:pt idx="11056">EDGG</cx:pt>
          <cx:pt idx="11057">EDGG</cx:pt>
          <cx:pt idx="11058">EDGG</cx:pt>
          <cx:pt idx="11059">EDGG</cx:pt>
          <cx:pt idx="11060">EDGG</cx:pt>
          <cx:pt idx="11061">EDGG</cx:pt>
          <cx:pt idx="11062">EDGG</cx:pt>
          <cx:pt idx="11063">EDGG</cx:pt>
          <cx:pt idx="11064">EDGG</cx:pt>
          <cx:pt idx="11065">EDGG</cx:pt>
          <cx:pt idx="11066">EDGG</cx:pt>
          <cx:pt idx="11067">EDGG</cx:pt>
          <cx:pt idx="11068">EDGG</cx:pt>
          <cx:pt idx="11069">EDGG</cx:pt>
          <cx:pt idx="11070">EDGG</cx:pt>
          <cx:pt idx="11071">EDGG</cx:pt>
          <cx:pt idx="11072">EDGG</cx:pt>
          <cx:pt idx="11073">EDGG</cx:pt>
          <cx:pt idx="11074">EDGG</cx:pt>
          <cx:pt idx="11075">EDGG</cx:pt>
          <cx:pt idx="11076">EDGG</cx:pt>
          <cx:pt idx="11077">EDGG</cx:pt>
          <cx:pt idx="11078">EDGG</cx:pt>
          <cx:pt idx="11079">EDGG</cx:pt>
          <cx:pt idx="11080">EDGG</cx:pt>
          <cx:pt idx="11081">EDGG</cx:pt>
          <cx:pt idx="11082">EDGG</cx:pt>
          <cx:pt idx="11083">EDGG</cx:pt>
          <cx:pt idx="11084">EDGG</cx:pt>
          <cx:pt idx="11085">EDGG</cx:pt>
          <cx:pt idx="11086">EDGG</cx:pt>
          <cx:pt idx="11087">EDGG</cx:pt>
          <cx:pt idx="11088">EDGG</cx:pt>
          <cx:pt idx="11089">EDGG</cx:pt>
          <cx:pt idx="11090">EDGG</cx:pt>
          <cx:pt idx="11091">EDGG</cx:pt>
          <cx:pt idx="11092">EDGG</cx:pt>
          <cx:pt idx="11093">EDGG</cx:pt>
          <cx:pt idx="11094">EDGG</cx:pt>
          <cx:pt idx="11095">EDGG</cx:pt>
          <cx:pt idx="11096">EDGG</cx:pt>
          <cx:pt idx="11097">EDGG</cx:pt>
          <cx:pt idx="11098">EDGG</cx:pt>
          <cx:pt idx="11099">EDGG</cx:pt>
          <cx:pt idx="11100">EDGG</cx:pt>
          <cx:pt idx="11101">EDGG</cx:pt>
          <cx:pt idx="11102">EDGG</cx:pt>
          <cx:pt idx="11103">EDGG</cx:pt>
          <cx:pt idx="11104">EDGG</cx:pt>
          <cx:pt idx="11105">EDGG</cx:pt>
          <cx:pt idx="11106">EDGG</cx:pt>
          <cx:pt idx="11107">EDGG</cx:pt>
          <cx:pt idx="11108">EDGG</cx:pt>
          <cx:pt idx="11109">EDGG</cx:pt>
          <cx:pt idx="11110">EDGG</cx:pt>
          <cx:pt idx="11111">EDGG</cx:pt>
          <cx:pt idx="11112">EDGG</cx:pt>
          <cx:pt idx="11113">EDGG</cx:pt>
          <cx:pt idx="11114">EDGG</cx:pt>
          <cx:pt idx="11115">EDGG</cx:pt>
          <cx:pt idx="11116">EDGG</cx:pt>
          <cx:pt idx="11117">EDGG</cx:pt>
          <cx:pt idx="11118">EDGG</cx:pt>
          <cx:pt idx="11119">EDGG</cx:pt>
          <cx:pt idx="11120">EDGG</cx:pt>
          <cx:pt idx="11121">EDGG</cx:pt>
          <cx:pt idx="11122">EDGG</cx:pt>
          <cx:pt idx="11123">EDGG</cx:pt>
          <cx:pt idx="11124">EDGG</cx:pt>
          <cx:pt idx="11125">EDGG</cx:pt>
          <cx:pt idx="11126">EDGG</cx:pt>
          <cx:pt idx="11127">EDGG</cx:pt>
          <cx:pt idx="11128">EDGG</cx:pt>
          <cx:pt idx="11129">EDGG</cx:pt>
          <cx:pt idx="11130">EDGG</cx:pt>
          <cx:pt idx="11131">EDGG</cx:pt>
          <cx:pt idx="11132">EDGG</cx:pt>
          <cx:pt idx="11133">EDGG</cx:pt>
          <cx:pt idx="11134">EDGG</cx:pt>
          <cx:pt idx="11135">EDGG</cx:pt>
          <cx:pt idx="11136">EDGG</cx:pt>
          <cx:pt idx="11137">EDGG</cx:pt>
          <cx:pt idx="11138">EDGG</cx:pt>
          <cx:pt idx="11139">EDGG</cx:pt>
          <cx:pt idx="11140">EDGG</cx:pt>
          <cx:pt idx="11141">EDGG</cx:pt>
          <cx:pt idx="11142">EDGG</cx:pt>
          <cx:pt idx="11143">EDGG</cx:pt>
          <cx:pt idx="11144">EDGG</cx:pt>
          <cx:pt idx="11145">EDGG</cx:pt>
          <cx:pt idx="11146">EDGG</cx:pt>
          <cx:pt idx="11147">EDGG</cx:pt>
          <cx:pt idx="11148">EDGG</cx:pt>
          <cx:pt idx="11149">EDGG</cx:pt>
          <cx:pt idx="11150">EDGG</cx:pt>
          <cx:pt idx="11151">EDGG</cx:pt>
          <cx:pt idx="11152">EDGG</cx:pt>
          <cx:pt idx="11153">EDGG</cx:pt>
          <cx:pt idx="11154">EDGG</cx:pt>
          <cx:pt idx="11155">EDGG</cx:pt>
          <cx:pt idx="11156">EDGG</cx:pt>
          <cx:pt idx="11157">EDGG</cx:pt>
          <cx:pt idx="11158">EDGG</cx:pt>
          <cx:pt idx="11159">EDGG</cx:pt>
          <cx:pt idx="11160">EDGG</cx:pt>
          <cx:pt idx="11161">EDGG</cx:pt>
          <cx:pt idx="11162">EDGG</cx:pt>
          <cx:pt idx="11163">EDGG</cx:pt>
          <cx:pt idx="11164">EDGG</cx:pt>
          <cx:pt idx="11165">EDGG</cx:pt>
          <cx:pt idx="11166">EDGG</cx:pt>
          <cx:pt idx="11167">EDGG</cx:pt>
          <cx:pt idx="11168">EDGG</cx:pt>
          <cx:pt idx="11169">EDGG</cx:pt>
          <cx:pt idx="11170">EDGG</cx:pt>
          <cx:pt idx="11171">EDGG</cx:pt>
          <cx:pt idx="11172">EDGG</cx:pt>
          <cx:pt idx="11173">EDGG</cx:pt>
          <cx:pt idx="11174">EDGG</cx:pt>
          <cx:pt idx="11175">EDGG</cx:pt>
          <cx:pt idx="11176">EDGG</cx:pt>
          <cx:pt idx="11177">EDGG</cx:pt>
          <cx:pt idx="11178">EDGG</cx:pt>
          <cx:pt idx="11179">EDGG</cx:pt>
          <cx:pt idx="11180">EDGG</cx:pt>
          <cx:pt idx="11181">EDGG</cx:pt>
          <cx:pt idx="11182">EDGG</cx:pt>
          <cx:pt idx="11183">EDGG</cx:pt>
          <cx:pt idx="11184">EDGG</cx:pt>
          <cx:pt idx="11185">EDGG</cx:pt>
          <cx:pt idx="11186">EDGG</cx:pt>
          <cx:pt idx="11187">EDGG</cx:pt>
          <cx:pt idx="11188">EDGG</cx:pt>
          <cx:pt idx="11189">EDGG</cx:pt>
          <cx:pt idx="11190">EDGG</cx:pt>
          <cx:pt idx="11191">EDGG</cx:pt>
          <cx:pt idx="11192">EDGG</cx:pt>
          <cx:pt idx="11193">EDGG</cx:pt>
          <cx:pt idx="11194">EDGG</cx:pt>
          <cx:pt idx="11195">EDGG</cx:pt>
          <cx:pt idx="11196">EDGG</cx:pt>
          <cx:pt idx="11197">EDGG</cx:pt>
          <cx:pt idx="11198">EDGG</cx:pt>
          <cx:pt idx="11199">EDGG</cx:pt>
          <cx:pt idx="11200">EDGG</cx:pt>
          <cx:pt idx="11201">EDGG</cx:pt>
          <cx:pt idx="11202">EDGG</cx:pt>
          <cx:pt idx="11203">EDGG</cx:pt>
          <cx:pt idx="11204">EDGG</cx:pt>
          <cx:pt idx="11205">EDGG</cx:pt>
          <cx:pt idx="11206">EDGG</cx:pt>
          <cx:pt idx="11207">EDGG</cx:pt>
          <cx:pt idx="11208">EDGG</cx:pt>
          <cx:pt idx="11209">EDGG</cx:pt>
          <cx:pt idx="11210">EDGG</cx:pt>
          <cx:pt idx="11211">EDGG</cx:pt>
          <cx:pt idx="11212">EDGG</cx:pt>
          <cx:pt idx="11213">EDGG</cx:pt>
          <cx:pt idx="11214">EDGG</cx:pt>
          <cx:pt idx="11215">EDGG</cx:pt>
          <cx:pt idx="11216">EDGG</cx:pt>
          <cx:pt idx="11217">EDGG</cx:pt>
          <cx:pt idx="11218">EDGG</cx:pt>
          <cx:pt idx="11219">EDGG</cx:pt>
          <cx:pt idx="11220">EDGG</cx:pt>
          <cx:pt idx="11221">EDGG</cx:pt>
          <cx:pt idx="11222">EDGG</cx:pt>
          <cx:pt idx="11223">EDGG</cx:pt>
          <cx:pt idx="11224">EDGG</cx:pt>
          <cx:pt idx="11225">EDGG</cx:pt>
          <cx:pt idx="11226">EDGG</cx:pt>
          <cx:pt idx="11227">EDGG</cx:pt>
          <cx:pt idx="11228">EDGG</cx:pt>
          <cx:pt idx="11229">EDGG</cx:pt>
          <cx:pt idx="11230">EDGG</cx:pt>
          <cx:pt idx="11231">EDGG</cx:pt>
          <cx:pt idx="11232">EDGG</cx:pt>
          <cx:pt idx="11233">EDGG</cx:pt>
          <cx:pt idx="11234">EDGG</cx:pt>
          <cx:pt idx="11235">EDGG</cx:pt>
          <cx:pt idx="11236">EDGG</cx:pt>
          <cx:pt idx="11237">EDGG</cx:pt>
          <cx:pt idx="11238">EDGG</cx:pt>
          <cx:pt idx="11239">EDGG</cx:pt>
          <cx:pt idx="11240">EDGG</cx:pt>
          <cx:pt idx="11241">EDGG</cx:pt>
          <cx:pt idx="11242">EDGG</cx:pt>
          <cx:pt idx="11243">EDGG</cx:pt>
          <cx:pt idx="11244">EDGG</cx:pt>
          <cx:pt idx="11245">EDGG</cx:pt>
          <cx:pt idx="11246">EDGG</cx:pt>
          <cx:pt idx="11247">EDGG</cx:pt>
          <cx:pt idx="11248">EDGG</cx:pt>
          <cx:pt idx="11249">EDGG</cx:pt>
          <cx:pt idx="11250">EDGG</cx:pt>
          <cx:pt idx="11251">EDGG</cx:pt>
          <cx:pt idx="11252">EDGG</cx:pt>
          <cx:pt idx="11253">EDGG</cx:pt>
          <cx:pt idx="11254">EDGG</cx:pt>
          <cx:pt idx="11255">EDGG</cx:pt>
          <cx:pt idx="11256">EDGG</cx:pt>
          <cx:pt idx="11257">EDGG</cx:pt>
          <cx:pt idx="11258">EDGG</cx:pt>
          <cx:pt idx="11259">EDGG</cx:pt>
          <cx:pt idx="11260">EDGG</cx:pt>
          <cx:pt idx="11261">EDGG</cx:pt>
          <cx:pt idx="11262">EDGG</cx:pt>
          <cx:pt idx="11263">EDGG</cx:pt>
          <cx:pt idx="11264">EDGG</cx:pt>
          <cx:pt idx="11265">EDGG</cx:pt>
          <cx:pt idx="11266">EDGG</cx:pt>
          <cx:pt idx="11267">EDGG</cx:pt>
          <cx:pt idx="11268">EDGG</cx:pt>
          <cx:pt idx="11269">EDGG</cx:pt>
          <cx:pt idx="11270">EDGG</cx:pt>
          <cx:pt idx="11271">EDGG</cx:pt>
          <cx:pt idx="11272">EDGG</cx:pt>
          <cx:pt idx="11273">EDGG</cx:pt>
          <cx:pt idx="11274">EDGG</cx:pt>
          <cx:pt idx="11275">EDGG</cx:pt>
          <cx:pt idx="11276">EDGG</cx:pt>
          <cx:pt idx="11277">EDGG</cx:pt>
          <cx:pt idx="11278">EDGG</cx:pt>
          <cx:pt idx="11279">EDGG</cx:pt>
          <cx:pt idx="11280">EDGG</cx:pt>
          <cx:pt idx="11281">EDGG</cx:pt>
          <cx:pt idx="11282">EDGG</cx:pt>
          <cx:pt idx="11283">EDGG</cx:pt>
          <cx:pt idx="11284">EDGG</cx:pt>
          <cx:pt idx="11285">EDGG</cx:pt>
          <cx:pt idx="11286">EDGG</cx:pt>
          <cx:pt idx="11287">EDGG</cx:pt>
          <cx:pt idx="11288">EDGG</cx:pt>
          <cx:pt idx="11289">EDGG</cx:pt>
          <cx:pt idx="11290">EDGG</cx:pt>
          <cx:pt idx="11291">EDGG</cx:pt>
          <cx:pt idx="11292">EDGG</cx:pt>
          <cx:pt idx="11293">EDGG</cx:pt>
          <cx:pt idx="11294">EDGG</cx:pt>
          <cx:pt idx="11295">EDGG</cx:pt>
          <cx:pt idx="11296">EDGG</cx:pt>
          <cx:pt idx="11297">EDGG</cx:pt>
          <cx:pt idx="11298">EDGG</cx:pt>
          <cx:pt idx="11299">EDGG</cx:pt>
          <cx:pt idx="11300">EDGG</cx:pt>
          <cx:pt idx="11301">EDGG</cx:pt>
          <cx:pt idx="11302">EDGG</cx:pt>
          <cx:pt idx="11303">EDGG</cx:pt>
          <cx:pt idx="11304">EDGG</cx:pt>
          <cx:pt idx="11305">EDGG</cx:pt>
          <cx:pt idx="11306">EDGG</cx:pt>
          <cx:pt idx="11307">EDGG</cx:pt>
          <cx:pt idx="11308">EDGG</cx:pt>
          <cx:pt idx="11309">EDGG</cx:pt>
          <cx:pt idx="11310">EDGG</cx:pt>
          <cx:pt idx="11311">EDGG</cx:pt>
          <cx:pt idx="11312">EDGG</cx:pt>
          <cx:pt idx="11313">EDGG</cx:pt>
          <cx:pt idx="11314">EDGG</cx:pt>
          <cx:pt idx="11315">EDGG</cx:pt>
          <cx:pt idx="11316">EDGG</cx:pt>
          <cx:pt idx="11317">EDGG</cx:pt>
          <cx:pt idx="11318">EDGG</cx:pt>
          <cx:pt idx="11319">EDGG</cx:pt>
          <cx:pt idx="11320">EDGG</cx:pt>
          <cx:pt idx="11321">EDGG</cx:pt>
          <cx:pt idx="11322">EDGG</cx:pt>
          <cx:pt idx="11323">EDGG</cx:pt>
          <cx:pt idx="11324">EDGG</cx:pt>
          <cx:pt idx="11325">EDGG</cx:pt>
          <cx:pt idx="11326">EDGG</cx:pt>
          <cx:pt idx="11327">EDGG</cx:pt>
          <cx:pt idx="11328">EDGG</cx:pt>
          <cx:pt idx="11329">EDGG</cx:pt>
          <cx:pt idx="11330">EDGG</cx:pt>
          <cx:pt idx="11331">EDGG</cx:pt>
          <cx:pt idx="11332">EDGG</cx:pt>
          <cx:pt idx="11333">EDGG</cx:pt>
          <cx:pt idx="11334">EDGG</cx:pt>
          <cx:pt idx="11335">EDGG</cx:pt>
          <cx:pt idx="11336">EDGG</cx:pt>
          <cx:pt idx="11337">EDGG</cx:pt>
          <cx:pt idx="11338">EDGG</cx:pt>
          <cx:pt idx="11339">EDGG</cx:pt>
          <cx:pt idx="11340">EDGG</cx:pt>
          <cx:pt idx="11341">EDGG</cx:pt>
          <cx:pt idx="11342">EDGG</cx:pt>
          <cx:pt idx="11343">EDGG</cx:pt>
          <cx:pt idx="11344">EDGG</cx:pt>
          <cx:pt idx="11345">EDGG</cx:pt>
          <cx:pt idx="11346">EDGG</cx:pt>
          <cx:pt idx="11347">EDGG</cx:pt>
          <cx:pt idx="11348">EDGG</cx:pt>
          <cx:pt idx="11349">EDGG</cx:pt>
          <cx:pt idx="11350">EDGG</cx:pt>
          <cx:pt idx="11351">EDGG</cx:pt>
          <cx:pt idx="11352">EDGG</cx:pt>
          <cx:pt idx="11353">EDGG</cx:pt>
          <cx:pt idx="11354">EDGG</cx:pt>
          <cx:pt idx="11355">EDGG</cx:pt>
          <cx:pt idx="11356">EDGG</cx:pt>
          <cx:pt idx="11357">EDGG</cx:pt>
          <cx:pt idx="11358">EDGG</cx:pt>
          <cx:pt idx="11359">EDGG</cx:pt>
          <cx:pt idx="11360">EDGG</cx:pt>
          <cx:pt idx="11361">EDGG</cx:pt>
          <cx:pt idx="11362">EDGG</cx:pt>
          <cx:pt idx="11363">EDGG</cx:pt>
          <cx:pt idx="11364">EDGG</cx:pt>
          <cx:pt idx="11365">EDGG</cx:pt>
          <cx:pt idx="11366">EDGG</cx:pt>
          <cx:pt idx="11367">EDGG</cx:pt>
          <cx:pt idx="11368">EDGG</cx:pt>
          <cx:pt idx="11369">EDGG</cx:pt>
          <cx:pt idx="11370">EDGG</cx:pt>
          <cx:pt idx="11371">EDGG</cx:pt>
          <cx:pt idx="11372">EDGG</cx:pt>
          <cx:pt idx="11373">EDGG</cx:pt>
          <cx:pt idx="11374">EDGG</cx:pt>
          <cx:pt idx="11375">EDGG</cx:pt>
          <cx:pt idx="11376">EDGG</cx:pt>
          <cx:pt idx="11377">EDGG</cx:pt>
          <cx:pt idx="11378">EDGG</cx:pt>
          <cx:pt idx="11379">EDGG</cx:pt>
          <cx:pt idx="11380">EDGG</cx:pt>
          <cx:pt idx="11381">EDGG</cx:pt>
          <cx:pt idx="11382">EDGG</cx:pt>
          <cx:pt idx="11383">EDGG</cx:pt>
          <cx:pt idx="11384">EDGG</cx:pt>
          <cx:pt idx="11385">EDGG</cx:pt>
          <cx:pt idx="11386">EDGG</cx:pt>
          <cx:pt idx="11387">EDGG</cx:pt>
          <cx:pt idx="11388">EDGG</cx:pt>
          <cx:pt idx="11389">EDGG</cx:pt>
          <cx:pt idx="11390">EDGG</cx:pt>
          <cx:pt idx="11391">EDGG</cx:pt>
          <cx:pt idx="11392">EDGG</cx:pt>
          <cx:pt idx="11393">EDGG</cx:pt>
          <cx:pt idx="11394">EDGG</cx:pt>
          <cx:pt idx="11395">EDGG</cx:pt>
          <cx:pt idx="11396">EDGG</cx:pt>
          <cx:pt idx="11397">EDGG</cx:pt>
          <cx:pt idx="11398">EDGG</cx:pt>
          <cx:pt idx="11399">EDGG</cx:pt>
          <cx:pt idx="11400">EDGG</cx:pt>
          <cx:pt idx="11401">EDGG</cx:pt>
          <cx:pt idx="11402">EDGG</cx:pt>
          <cx:pt idx="11403">EDGG</cx:pt>
          <cx:pt idx="11404">EDGG</cx:pt>
          <cx:pt idx="11405">EDGG</cx:pt>
          <cx:pt idx="11406">EDGG</cx:pt>
          <cx:pt idx="11407">EDGG</cx:pt>
          <cx:pt idx="11408">EDGG</cx:pt>
          <cx:pt idx="11409">EDGG</cx:pt>
          <cx:pt idx="11410">EDGG</cx:pt>
          <cx:pt idx="11411">EDGG</cx:pt>
          <cx:pt idx="11412">EDGG</cx:pt>
          <cx:pt idx="11413">EDGG</cx:pt>
          <cx:pt idx="11414">EDGG</cx:pt>
          <cx:pt idx="11415">EDGG</cx:pt>
          <cx:pt idx="11416">EDGG</cx:pt>
          <cx:pt idx="11417">EDGG</cx:pt>
          <cx:pt idx="11418">EDGG</cx:pt>
          <cx:pt idx="11419">EDGG</cx:pt>
          <cx:pt idx="11420">EDGG</cx:pt>
          <cx:pt idx="11421">EDGG</cx:pt>
          <cx:pt idx="11422">EDGG</cx:pt>
          <cx:pt idx="11423">EDGG</cx:pt>
          <cx:pt idx="11424">EDGG</cx:pt>
          <cx:pt idx="11425">EDGG</cx:pt>
          <cx:pt idx="11426">EDGG</cx:pt>
          <cx:pt idx="11427">EDGG</cx:pt>
          <cx:pt idx="11428">EDGG</cx:pt>
          <cx:pt idx="11429">EDGG</cx:pt>
          <cx:pt idx="11430">EDGG</cx:pt>
          <cx:pt idx="11431">EDGG</cx:pt>
          <cx:pt idx="11432">EDGG</cx:pt>
          <cx:pt idx="11433">EDGG</cx:pt>
          <cx:pt idx="11434">EDGG</cx:pt>
          <cx:pt idx="11435">EDGG</cx:pt>
          <cx:pt idx="11436">EDGG</cx:pt>
          <cx:pt idx="11437">EDGG</cx:pt>
          <cx:pt idx="11438">EDGG</cx:pt>
          <cx:pt idx="11439">EDGG</cx:pt>
          <cx:pt idx="11440">EDGG</cx:pt>
          <cx:pt idx="11441">EDGG</cx:pt>
          <cx:pt idx="11442">EDGG</cx:pt>
          <cx:pt idx="11443">EDGG</cx:pt>
          <cx:pt idx="11444">EDGG</cx:pt>
          <cx:pt idx="11445">EDGG</cx:pt>
          <cx:pt idx="11446">EDGG</cx:pt>
          <cx:pt idx="11447">EDGG</cx:pt>
          <cx:pt idx="11448">EDGG</cx:pt>
          <cx:pt idx="11449">EDGG</cx:pt>
          <cx:pt idx="11450">EDGG</cx:pt>
          <cx:pt idx="11451">EDGG</cx:pt>
          <cx:pt idx="11452">EDGG</cx:pt>
          <cx:pt idx="11453">EDGG</cx:pt>
          <cx:pt idx="11454">EDGG</cx:pt>
          <cx:pt idx="11455">EDGG</cx:pt>
          <cx:pt idx="11456">EDGG</cx:pt>
          <cx:pt idx="11457">EDGG</cx:pt>
          <cx:pt idx="11458">EDGG</cx:pt>
          <cx:pt idx="11459">EDGG</cx:pt>
          <cx:pt idx="11460">EDGG</cx:pt>
          <cx:pt idx="11461">EDGG</cx:pt>
          <cx:pt idx="11462">EDGG</cx:pt>
          <cx:pt idx="11463">EDGG</cx:pt>
          <cx:pt idx="11464">EDGG</cx:pt>
          <cx:pt idx="11465">EDGG</cx:pt>
          <cx:pt idx="11466">EDGG</cx:pt>
          <cx:pt idx="11467">EDGG</cx:pt>
          <cx:pt idx="11468">EDGG</cx:pt>
          <cx:pt idx="11469">EDGG</cx:pt>
          <cx:pt idx="11470">EDGG</cx:pt>
          <cx:pt idx="11471">EDGG</cx:pt>
          <cx:pt idx="11472">EDGG</cx:pt>
          <cx:pt idx="11473">EDGG</cx:pt>
          <cx:pt idx="11474">EDGG</cx:pt>
          <cx:pt idx="11475">EDGG</cx:pt>
          <cx:pt idx="11476">EDGG</cx:pt>
          <cx:pt idx="11477">EDGG</cx:pt>
          <cx:pt idx="11478">EDGG</cx:pt>
          <cx:pt idx="11479">EDGG</cx:pt>
          <cx:pt idx="11480">EDGG</cx:pt>
          <cx:pt idx="11481">EDGG</cx:pt>
          <cx:pt idx="11482">EDGG</cx:pt>
          <cx:pt idx="11483">EDGG</cx:pt>
          <cx:pt idx="11484">EDGG</cx:pt>
          <cx:pt idx="11485">EDGG</cx:pt>
          <cx:pt idx="11486">EDGG</cx:pt>
          <cx:pt idx="11487">EDGG</cx:pt>
          <cx:pt idx="11488">EDGG</cx:pt>
          <cx:pt idx="11489">EDGG</cx:pt>
          <cx:pt idx="11490">EDGG</cx:pt>
          <cx:pt idx="11491">EDGG</cx:pt>
          <cx:pt idx="11492">EDGG</cx:pt>
          <cx:pt idx="11493">EDGG</cx:pt>
          <cx:pt idx="11494">EDGG</cx:pt>
          <cx:pt idx="11495">EDGG</cx:pt>
          <cx:pt idx="11496">EDGG</cx:pt>
          <cx:pt idx="11497">EDGG</cx:pt>
          <cx:pt idx="11498">EDGG</cx:pt>
          <cx:pt idx="11499">EDGG</cx:pt>
          <cx:pt idx="11500">EDGG</cx:pt>
          <cx:pt idx="11501">EDGG</cx:pt>
          <cx:pt idx="11502">EDGG</cx:pt>
          <cx:pt idx="11503">EDGG</cx:pt>
          <cx:pt idx="11504">EDGG</cx:pt>
          <cx:pt idx="11505">EDGG</cx:pt>
          <cx:pt idx="11506">EDGG</cx:pt>
          <cx:pt idx="11507">EDGG</cx:pt>
          <cx:pt idx="11508">EDGG</cx:pt>
          <cx:pt idx="11509">EDGG</cx:pt>
          <cx:pt idx="11510">EDGG</cx:pt>
          <cx:pt idx="11511">EDGG</cx:pt>
          <cx:pt idx="11512">EDGG</cx:pt>
          <cx:pt idx="11513">EDGG</cx:pt>
          <cx:pt idx="11514">EDGG</cx:pt>
          <cx:pt idx="11515">EDGG</cx:pt>
          <cx:pt idx="11516">EDGG</cx:pt>
          <cx:pt idx="11517">EDGG</cx:pt>
          <cx:pt idx="11518">EDGG</cx:pt>
          <cx:pt idx="11519">EDGG</cx:pt>
          <cx:pt idx="11520">EDGG</cx:pt>
          <cx:pt idx="11521">EDGG</cx:pt>
          <cx:pt idx="11522">EDGG</cx:pt>
          <cx:pt idx="11523">EDGG</cx:pt>
          <cx:pt idx="11524">EDGG</cx:pt>
          <cx:pt idx="11525">EDGG</cx:pt>
          <cx:pt idx="11526">EDGG</cx:pt>
          <cx:pt idx="11527">EDGG</cx:pt>
          <cx:pt idx="11528">EDGG</cx:pt>
          <cx:pt idx="11529">EDGG</cx:pt>
          <cx:pt idx="11530">EDGG</cx:pt>
          <cx:pt idx="11531">EDGG</cx:pt>
          <cx:pt idx="11532">EDGG</cx:pt>
          <cx:pt idx="11533">EDGG</cx:pt>
          <cx:pt idx="11534">EDGG</cx:pt>
          <cx:pt idx="11535">EDGG</cx:pt>
          <cx:pt idx="11536">EDGG</cx:pt>
          <cx:pt idx="11537">EDGG</cx:pt>
          <cx:pt idx="11538">EDGG</cx:pt>
          <cx:pt idx="11539">EDGG</cx:pt>
          <cx:pt idx="11540">EDGG</cx:pt>
          <cx:pt idx="11541">EDGG</cx:pt>
          <cx:pt idx="11542">EDGG</cx:pt>
          <cx:pt idx="11543">EDGG</cx:pt>
          <cx:pt idx="11544">EDGG</cx:pt>
          <cx:pt idx="11545">EDGG</cx:pt>
          <cx:pt idx="11546">EDGG</cx:pt>
          <cx:pt idx="11547">EDGG</cx:pt>
          <cx:pt idx="11548">EDGG</cx:pt>
          <cx:pt idx="11549">EDGG</cx:pt>
          <cx:pt idx="11550">EDGG</cx:pt>
          <cx:pt idx="11551">EDGG</cx:pt>
          <cx:pt idx="11552">EDGG</cx:pt>
          <cx:pt idx="11553">EDGG</cx:pt>
          <cx:pt idx="11554">EDGG</cx:pt>
          <cx:pt idx="11555">EDGG</cx:pt>
          <cx:pt idx="11556">EDGG</cx:pt>
          <cx:pt idx="11557">EDGG</cx:pt>
          <cx:pt idx="11558">EDGG</cx:pt>
          <cx:pt idx="11559">EDGG</cx:pt>
          <cx:pt idx="11560">EDGG</cx:pt>
          <cx:pt idx="11561">EDGG</cx:pt>
          <cx:pt idx="11562">EDGG</cx:pt>
          <cx:pt idx="11563">EDGG</cx:pt>
          <cx:pt idx="11564">EDGG</cx:pt>
          <cx:pt idx="11565">EDGG</cx:pt>
          <cx:pt idx="11566">EDGG</cx:pt>
          <cx:pt idx="11567">EDGG</cx:pt>
          <cx:pt idx="11568">EDGG</cx:pt>
          <cx:pt idx="11569">EDGG</cx:pt>
          <cx:pt idx="11570">EDGG</cx:pt>
          <cx:pt idx="11571">EDGG</cx:pt>
          <cx:pt idx="11572">EDGG</cx:pt>
          <cx:pt idx="11573">EDGG</cx:pt>
          <cx:pt idx="11574">EDGG</cx:pt>
          <cx:pt idx="11575">EDGG</cx:pt>
          <cx:pt idx="11576">EDGG</cx:pt>
          <cx:pt idx="11577">EDGG</cx:pt>
          <cx:pt idx="11578">EDGG</cx:pt>
          <cx:pt idx="11579">EDGG</cx:pt>
          <cx:pt idx="11580">EDGG</cx:pt>
          <cx:pt idx="11581">EDGG</cx:pt>
          <cx:pt idx="11582">EDGG</cx:pt>
          <cx:pt idx="11583">EDGG</cx:pt>
          <cx:pt idx="11584">EDGG</cx:pt>
          <cx:pt idx="11585">EDGG</cx:pt>
          <cx:pt idx="11586">EDGG</cx:pt>
          <cx:pt idx="11587">EDGG</cx:pt>
          <cx:pt idx="11588">EDGG</cx:pt>
          <cx:pt idx="11589">EDGG</cx:pt>
          <cx:pt idx="11590">EDGG</cx:pt>
          <cx:pt idx="11591">EDGG</cx:pt>
          <cx:pt idx="11592">EDGG</cx:pt>
          <cx:pt idx="11593">EDGG</cx:pt>
          <cx:pt idx="11594">EDGG</cx:pt>
          <cx:pt idx="11595">EDGG</cx:pt>
          <cx:pt idx="11596">EDGG</cx:pt>
          <cx:pt idx="11597">EDGG</cx:pt>
          <cx:pt idx="11598">EDGG</cx:pt>
          <cx:pt idx="11599">EDGG</cx:pt>
          <cx:pt idx="11600">EDGG</cx:pt>
          <cx:pt idx="11601">EDGG</cx:pt>
          <cx:pt idx="11602">EDGG</cx:pt>
          <cx:pt idx="11603">EDGG</cx:pt>
          <cx:pt idx="11604">EDGG</cx:pt>
          <cx:pt idx="11605">EDGG</cx:pt>
          <cx:pt idx="11606">EDGG</cx:pt>
          <cx:pt idx="11607">EDGG</cx:pt>
          <cx:pt idx="11608">EDGG</cx:pt>
          <cx:pt idx="11609">EDGG</cx:pt>
          <cx:pt idx="11610">EDGG</cx:pt>
          <cx:pt idx="11611">EDGG</cx:pt>
          <cx:pt idx="11612">EDGG</cx:pt>
          <cx:pt idx="11613">EDGG</cx:pt>
          <cx:pt idx="11614">EDGG</cx:pt>
          <cx:pt idx="11615">EDGG</cx:pt>
          <cx:pt idx="11616">EDGG</cx:pt>
          <cx:pt idx="11617">EDGG</cx:pt>
          <cx:pt idx="11618">EDGG</cx:pt>
          <cx:pt idx="11619">EDGG</cx:pt>
          <cx:pt idx="11620">EDGG</cx:pt>
          <cx:pt idx="11621">EDGG</cx:pt>
          <cx:pt idx="11622">EDGG</cx:pt>
          <cx:pt idx="11623">EDGG</cx:pt>
          <cx:pt idx="11624">EDGG</cx:pt>
          <cx:pt idx="11625">EDGG</cx:pt>
          <cx:pt idx="11626">EDGG</cx:pt>
          <cx:pt idx="11627">EDGG</cx:pt>
          <cx:pt idx="11628">EDGG</cx:pt>
          <cx:pt idx="11629">EDGG</cx:pt>
          <cx:pt idx="11630">EDGG</cx:pt>
          <cx:pt idx="11631">EDGG</cx:pt>
          <cx:pt idx="11632">EDGG</cx:pt>
          <cx:pt idx="11633">EDGG</cx:pt>
          <cx:pt idx="11634">EDGG</cx:pt>
          <cx:pt idx="11635">EDGG</cx:pt>
          <cx:pt idx="11636">EDGG</cx:pt>
          <cx:pt idx="11637">EDGG</cx:pt>
          <cx:pt idx="11638">EDGG</cx:pt>
          <cx:pt idx="11639">EDGG</cx:pt>
          <cx:pt idx="11640">EDGG</cx:pt>
          <cx:pt idx="11641">EDGG</cx:pt>
          <cx:pt idx="11642">EDGG</cx:pt>
          <cx:pt idx="11643">EDGG</cx:pt>
          <cx:pt idx="11644">EDGG</cx:pt>
          <cx:pt idx="11645">EDGG</cx:pt>
          <cx:pt idx="11646">EDGG</cx:pt>
          <cx:pt idx="11647">EDGG</cx:pt>
          <cx:pt idx="11648">EDGG</cx:pt>
          <cx:pt idx="11649">EDGG</cx:pt>
          <cx:pt idx="11650">EDGG</cx:pt>
          <cx:pt idx="11651">EDGG</cx:pt>
          <cx:pt idx="11652">EDGG</cx:pt>
          <cx:pt idx="11653">EDGG</cx:pt>
          <cx:pt idx="11654">EDGG</cx:pt>
          <cx:pt idx="11655">EDGG</cx:pt>
          <cx:pt idx="11656">EDGG</cx:pt>
          <cx:pt idx="11657">EDGG</cx:pt>
          <cx:pt idx="11658">EDGG</cx:pt>
          <cx:pt idx="11659">EDGG</cx:pt>
          <cx:pt idx="11660">EDGG</cx:pt>
          <cx:pt idx="11661">EDGG</cx:pt>
          <cx:pt idx="11662">EDGG</cx:pt>
          <cx:pt idx="11663">EDGG</cx:pt>
          <cx:pt idx="11664">EDGG</cx:pt>
          <cx:pt idx="11665">EDGG</cx:pt>
          <cx:pt idx="11666">EDGG</cx:pt>
          <cx:pt idx="11667">EDGG</cx:pt>
          <cx:pt idx="11668">EDGG</cx:pt>
          <cx:pt idx="11669">EDGG</cx:pt>
          <cx:pt idx="11670">EDGG</cx:pt>
          <cx:pt idx="11671">EDGG</cx:pt>
          <cx:pt idx="11672">EDGG</cx:pt>
          <cx:pt idx="11673">EDGG</cx:pt>
          <cx:pt idx="11674">EDGG</cx:pt>
          <cx:pt idx="11675">EDGG</cx:pt>
          <cx:pt idx="11676">EDGG</cx:pt>
          <cx:pt idx="11677">EDGG</cx:pt>
          <cx:pt idx="11678">EDGG</cx:pt>
          <cx:pt idx="11679">EDGG</cx:pt>
          <cx:pt idx="11680">EDGG</cx:pt>
          <cx:pt idx="11681">EDGG</cx:pt>
          <cx:pt idx="11682">EDGG</cx:pt>
          <cx:pt idx="11683">EDGG</cx:pt>
          <cx:pt idx="11684">EDGG</cx:pt>
          <cx:pt idx="11685">EDGG</cx:pt>
          <cx:pt idx="11686">EDGG</cx:pt>
          <cx:pt idx="11687">EDGG</cx:pt>
          <cx:pt idx="11688">EDGG</cx:pt>
          <cx:pt idx="11689">EDGG</cx:pt>
          <cx:pt idx="11690">EDGG</cx:pt>
          <cx:pt idx="11691">EDGG</cx:pt>
          <cx:pt idx="11692">EDGG</cx:pt>
          <cx:pt idx="11693">EDGG</cx:pt>
          <cx:pt idx="11694">EDGG</cx:pt>
          <cx:pt idx="11695">EDGG</cx:pt>
          <cx:pt idx="11696">EDGG</cx:pt>
          <cx:pt idx="11697">EDGG</cx:pt>
          <cx:pt idx="11698">EDGG</cx:pt>
          <cx:pt idx="11699">EDGG</cx:pt>
          <cx:pt idx="11700">EDGG</cx:pt>
          <cx:pt idx="11701">EDGG</cx:pt>
          <cx:pt idx="11702">EDGG</cx:pt>
          <cx:pt idx="11703">EDGG</cx:pt>
          <cx:pt idx="11704">EDGG</cx:pt>
          <cx:pt idx="11705">EDGG</cx:pt>
          <cx:pt idx="11706">EDGG</cx:pt>
          <cx:pt idx="11707">EDGG</cx:pt>
          <cx:pt idx="11708">EDGG</cx:pt>
          <cx:pt idx="11709">EDGG</cx:pt>
          <cx:pt idx="11710">EDGG</cx:pt>
          <cx:pt idx="11711">EDGG</cx:pt>
          <cx:pt idx="11712">EDGG</cx:pt>
          <cx:pt idx="11713">EDGG</cx:pt>
          <cx:pt idx="11714">EDGG</cx:pt>
          <cx:pt idx="11715">EDGG</cx:pt>
          <cx:pt idx="11716">EDGG</cx:pt>
          <cx:pt idx="11717">EDGG</cx:pt>
          <cx:pt idx="11718">EDGG</cx:pt>
          <cx:pt idx="11719">EDGG</cx:pt>
          <cx:pt idx="11720">EDGG</cx:pt>
          <cx:pt idx="11721">EDGG</cx:pt>
          <cx:pt idx="11722">EDGG</cx:pt>
          <cx:pt idx="11723">EDGG</cx:pt>
          <cx:pt idx="11724">EDGG</cx:pt>
          <cx:pt idx="11725">EDGG</cx:pt>
          <cx:pt idx="11726">EDGG</cx:pt>
          <cx:pt idx="11727">EDGG</cx:pt>
          <cx:pt idx="11728">EDGG</cx:pt>
          <cx:pt idx="11729">EDGG</cx:pt>
          <cx:pt idx="11730">EDGG</cx:pt>
          <cx:pt idx="11731">EDGG</cx:pt>
          <cx:pt idx="11732">EDGG</cx:pt>
          <cx:pt idx="11733">EDGG</cx:pt>
          <cx:pt idx="11734">EDGG</cx:pt>
          <cx:pt idx="11735">EDGG</cx:pt>
          <cx:pt idx="11736">EDGG</cx:pt>
          <cx:pt idx="11737">EDGG</cx:pt>
          <cx:pt idx="11738">EDGG</cx:pt>
          <cx:pt idx="11739">EDGG</cx:pt>
          <cx:pt idx="11740">EDGG</cx:pt>
          <cx:pt idx="11741">EDGG</cx:pt>
          <cx:pt idx="11742">EDGG</cx:pt>
          <cx:pt idx="11743">EDGG</cx:pt>
          <cx:pt idx="11744">EDGG</cx:pt>
          <cx:pt idx="11745">EDGG</cx:pt>
          <cx:pt idx="11746">EDGG</cx:pt>
          <cx:pt idx="11747">EDGG</cx:pt>
          <cx:pt idx="11748">EDGG</cx:pt>
          <cx:pt idx="11749">EDGG</cx:pt>
          <cx:pt idx="11750">EDGG</cx:pt>
          <cx:pt idx="11751">EDGG</cx:pt>
          <cx:pt idx="11752">EDGG</cx:pt>
          <cx:pt idx="11753">EDGG</cx:pt>
          <cx:pt idx="11754">EDGG</cx:pt>
          <cx:pt idx="11755">EDGG</cx:pt>
          <cx:pt idx="11756">EDGG</cx:pt>
          <cx:pt idx="11757">EDGG</cx:pt>
          <cx:pt idx="11758">EDGG</cx:pt>
          <cx:pt idx="11759">EDGG</cx:pt>
          <cx:pt idx="11760">EDGG</cx:pt>
          <cx:pt idx="11761">EDGG</cx:pt>
          <cx:pt idx="11762">EDGG</cx:pt>
          <cx:pt idx="11763">EDGG</cx:pt>
          <cx:pt idx="11764">EDGG</cx:pt>
          <cx:pt idx="11765">EDGG</cx:pt>
          <cx:pt idx="11766">EDGG</cx:pt>
          <cx:pt idx="11767">EDGG</cx:pt>
          <cx:pt idx="11768">EDGG</cx:pt>
          <cx:pt idx="11769">EDGG</cx:pt>
          <cx:pt idx="11770">EDGG</cx:pt>
          <cx:pt idx="11771">EDGG</cx:pt>
          <cx:pt idx="11772">EDGG</cx:pt>
          <cx:pt idx="11773">EDGG</cx:pt>
          <cx:pt idx="11774">EDGG</cx:pt>
          <cx:pt idx="11775">EDGG</cx:pt>
          <cx:pt idx="11776">EDGG</cx:pt>
          <cx:pt idx="11777">EDGG</cx:pt>
          <cx:pt idx="11778">EDGG</cx:pt>
          <cx:pt idx="11779">EDGG</cx:pt>
          <cx:pt idx="11780">EDGG</cx:pt>
          <cx:pt idx="11781">EDGG</cx:pt>
          <cx:pt idx="11782">EDGG</cx:pt>
          <cx:pt idx="11783">EDGG</cx:pt>
          <cx:pt idx="11784">EDGG</cx:pt>
          <cx:pt idx="11785">EDGG</cx:pt>
          <cx:pt idx="11786">EDGG</cx:pt>
          <cx:pt idx="11787">EDGG</cx:pt>
          <cx:pt idx="11788">EDGG</cx:pt>
          <cx:pt idx="11789">EDGG</cx:pt>
          <cx:pt idx="11790">EDGG</cx:pt>
          <cx:pt idx="11791">EDGG</cx:pt>
          <cx:pt idx="11792">EDGG</cx:pt>
          <cx:pt idx="11793">EDGG</cx:pt>
          <cx:pt idx="11794">EDGG</cx:pt>
          <cx:pt idx="11795">EDGG</cx:pt>
          <cx:pt idx="11796">EDGG</cx:pt>
          <cx:pt idx="11797">EDGG</cx:pt>
          <cx:pt idx="11798">EDGG</cx:pt>
          <cx:pt idx="11799">EDGG</cx:pt>
          <cx:pt idx="11800">EDGG</cx:pt>
          <cx:pt idx="11801">EDGG</cx:pt>
          <cx:pt idx="11802">EDGG</cx:pt>
          <cx:pt idx="11803">EDGG</cx:pt>
          <cx:pt idx="11804">EDGG</cx:pt>
          <cx:pt idx="11805">EDGG</cx:pt>
          <cx:pt idx="11806">EDGG</cx:pt>
          <cx:pt idx="11807">EDGG</cx:pt>
          <cx:pt idx="11808">EDGG</cx:pt>
          <cx:pt idx="11809">EDGG</cx:pt>
          <cx:pt idx="11810">EDGG</cx:pt>
          <cx:pt idx="11811">EDGG</cx:pt>
          <cx:pt idx="11812">EDGG</cx:pt>
          <cx:pt idx="11813">EDGG</cx:pt>
          <cx:pt idx="11814">EDGG</cx:pt>
          <cx:pt idx="11815">EDGG</cx:pt>
          <cx:pt idx="11816">EDGG</cx:pt>
          <cx:pt idx="11817">EDGG</cx:pt>
          <cx:pt idx="11818">EDGG</cx:pt>
          <cx:pt idx="11819">EDGG</cx:pt>
          <cx:pt idx="11820">EDGG</cx:pt>
          <cx:pt idx="11821">EDGG</cx:pt>
          <cx:pt idx="11822">EDGG</cx:pt>
          <cx:pt idx="11823">EDGG</cx:pt>
          <cx:pt idx="11824">EDGG</cx:pt>
          <cx:pt idx="11825">EDGG</cx:pt>
          <cx:pt idx="11826">EDGG</cx:pt>
          <cx:pt idx="11827">EDGG</cx:pt>
          <cx:pt idx="11828">EDGG</cx:pt>
          <cx:pt idx="11829">EDGG</cx:pt>
          <cx:pt idx="11830">EDGG</cx:pt>
          <cx:pt idx="11831">EDGG</cx:pt>
          <cx:pt idx="11832">EDGG</cx:pt>
          <cx:pt idx="11833">EDGG</cx:pt>
          <cx:pt idx="11834">EDGG</cx:pt>
          <cx:pt idx="11835">EDGG</cx:pt>
          <cx:pt idx="11836">EDGG</cx:pt>
          <cx:pt idx="11837">EDGG</cx:pt>
          <cx:pt idx="11838">EDGG</cx:pt>
          <cx:pt idx="11839">EDGG</cx:pt>
          <cx:pt idx="11840">EDGG</cx:pt>
          <cx:pt idx="11841">EDGG</cx:pt>
          <cx:pt idx="11842">EDGG</cx:pt>
          <cx:pt idx="11843">EDGG</cx:pt>
          <cx:pt idx="11844">EDGG</cx:pt>
          <cx:pt idx="11845">EDGG</cx:pt>
          <cx:pt idx="11846">EDGG</cx:pt>
          <cx:pt idx="11847">EDGG</cx:pt>
          <cx:pt idx="11848">EDGG</cx:pt>
          <cx:pt idx="11849">EDGG</cx:pt>
          <cx:pt idx="11850">EDGG</cx:pt>
          <cx:pt idx="11851">EDGG</cx:pt>
          <cx:pt idx="11852">EDGG</cx:pt>
          <cx:pt idx="11853">EDGG</cx:pt>
          <cx:pt idx="11854">EDGG</cx:pt>
          <cx:pt idx="11855">EDGG</cx:pt>
          <cx:pt idx="11856">EDGG</cx:pt>
          <cx:pt idx="11857">EDGG</cx:pt>
          <cx:pt idx="11858">EDGG</cx:pt>
          <cx:pt idx="11859">EDGG</cx:pt>
          <cx:pt idx="11860">EDGG</cx:pt>
          <cx:pt idx="11861">EDGG</cx:pt>
          <cx:pt idx="11862">EDGG</cx:pt>
          <cx:pt idx="11863">EDGG</cx:pt>
          <cx:pt idx="11864">EDGG</cx:pt>
          <cx:pt idx="11865">EDGG</cx:pt>
          <cx:pt idx="11866">EDGG</cx:pt>
          <cx:pt idx="11867">EDGG</cx:pt>
          <cx:pt idx="11868">EDGG</cx:pt>
          <cx:pt idx="11869">EDGG</cx:pt>
          <cx:pt idx="11870">EDGG</cx:pt>
          <cx:pt idx="11871">EDGG</cx:pt>
          <cx:pt idx="11872">EDGG</cx:pt>
          <cx:pt idx="11873">EDGG</cx:pt>
          <cx:pt idx="11874">EDGG</cx:pt>
          <cx:pt idx="11875">EDGG</cx:pt>
          <cx:pt idx="11876">EDGG</cx:pt>
          <cx:pt idx="11877">EDGG</cx:pt>
          <cx:pt idx="11878">EDGG</cx:pt>
          <cx:pt idx="11879">EDGG</cx:pt>
          <cx:pt idx="11880">EDGG</cx:pt>
          <cx:pt idx="11881">EDGG</cx:pt>
          <cx:pt idx="11882">EDGG</cx:pt>
          <cx:pt idx="11883">EDGG</cx:pt>
          <cx:pt idx="11884">EDGG</cx:pt>
          <cx:pt idx="11885">EDGG</cx:pt>
          <cx:pt idx="11886">EDGG</cx:pt>
          <cx:pt idx="11887">EDGG</cx:pt>
          <cx:pt idx="11888">EDGG</cx:pt>
          <cx:pt idx="11889">EDGG</cx:pt>
          <cx:pt idx="11890">EDGG</cx:pt>
          <cx:pt idx="11891">EDGG</cx:pt>
          <cx:pt idx="11892">EDGG</cx:pt>
          <cx:pt idx="11893">EDGG</cx:pt>
          <cx:pt idx="11894">EDGG</cx:pt>
          <cx:pt idx="11895">EDGG</cx:pt>
          <cx:pt idx="11896">EDGG</cx:pt>
          <cx:pt idx="11897">EDGG</cx:pt>
          <cx:pt idx="11898">EDGG</cx:pt>
          <cx:pt idx="11899">EDGG</cx:pt>
          <cx:pt idx="11900">EDGG</cx:pt>
          <cx:pt idx="11901">EDGG</cx:pt>
          <cx:pt idx="11902">EDGG</cx:pt>
          <cx:pt idx="11903">EDGG</cx:pt>
          <cx:pt idx="11904">EDGG</cx:pt>
          <cx:pt idx="11905">EDGG</cx:pt>
          <cx:pt idx="11906">EDGG</cx:pt>
          <cx:pt idx="11907">EDGG</cx:pt>
          <cx:pt idx="11908">EDGG</cx:pt>
          <cx:pt idx="11909">EDGG</cx:pt>
          <cx:pt idx="11910">EDGG</cx:pt>
          <cx:pt idx="11911">EDGG</cx:pt>
          <cx:pt idx="11912">EDGG</cx:pt>
          <cx:pt idx="11913">EDGG</cx:pt>
          <cx:pt idx="11914">EDGG</cx:pt>
          <cx:pt idx="11915">EDGG</cx:pt>
          <cx:pt idx="11916">EDGG</cx:pt>
          <cx:pt idx="11917">EDGG</cx:pt>
          <cx:pt idx="11918">EDGG</cx:pt>
          <cx:pt idx="11919">EDGG</cx:pt>
          <cx:pt idx="11920">EDGG</cx:pt>
          <cx:pt idx="11921">EDGG</cx:pt>
          <cx:pt idx="11922">EDGG</cx:pt>
          <cx:pt idx="11923">EDGG</cx:pt>
          <cx:pt idx="11924">EDGG</cx:pt>
          <cx:pt idx="11925">EDGG</cx:pt>
          <cx:pt idx="11926">EDGG</cx:pt>
          <cx:pt idx="11927">EDGG</cx:pt>
          <cx:pt idx="11928">EDGG</cx:pt>
          <cx:pt idx="11929">EDGG</cx:pt>
          <cx:pt idx="11930">EDGG</cx:pt>
          <cx:pt idx="11931">EDGG</cx:pt>
          <cx:pt idx="11932">EDGG</cx:pt>
          <cx:pt idx="11933">EDGG</cx:pt>
          <cx:pt idx="11934">EDGG</cx:pt>
          <cx:pt idx="11935">EDGG</cx:pt>
          <cx:pt idx="11936">EDGG</cx:pt>
          <cx:pt idx="11937">EDGG</cx:pt>
          <cx:pt idx="11938">EDGG</cx:pt>
          <cx:pt idx="11939">EDGG</cx:pt>
          <cx:pt idx="11940">EDGG</cx:pt>
          <cx:pt idx="11941">EDGG</cx:pt>
          <cx:pt idx="11942">EDGG</cx:pt>
          <cx:pt idx="11943">EDGG</cx:pt>
          <cx:pt idx="11944">EDGG</cx:pt>
          <cx:pt idx="11945">EDGG</cx:pt>
          <cx:pt idx="11946">EDGG</cx:pt>
          <cx:pt idx="11947">EDGG</cx:pt>
          <cx:pt idx="11948">EDGG</cx:pt>
          <cx:pt idx="11949">EDGG</cx:pt>
          <cx:pt idx="11950">EDGG</cx:pt>
          <cx:pt idx="11951">EDGG</cx:pt>
          <cx:pt idx="11952">EDGG</cx:pt>
          <cx:pt idx="11953">EDGG</cx:pt>
          <cx:pt idx="11954">EDGG</cx:pt>
          <cx:pt idx="11955">EDGG</cx:pt>
          <cx:pt idx="11956">EDGG</cx:pt>
          <cx:pt idx="11957">EDGG</cx:pt>
          <cx:pt idx="11958">EDGG</cx:pt>
          <cx:pt idx="11959">EDGG</cx:pt>
          <cx:pt idx="11960">EDGG</cx:pt>
          <cx:pt idx="11961">EDGG</cx:pt>
          <cx:pt idx="11962">EDGG</cx:pt>
          <cx:pt idx="11963">EDGG</cx:pt>
          <cx:pt idx="11964">EDGG</cx:pt>
          <cx:pt idx="11965">EDGG</cx:pt>
          <cx:pt idx="11966">EDGG</cx:pt>
          <cx:pt idx="11967">EDGG</cx:pt>
          <cx:pt idx="11968">EDGG</cx:pt>
          <cx:pt idx="11969">EDGG</cx:pt>
          <cx:pt idx="11970">EDGG</cx:pt>
          <cx:pt idx="11971">EDGG</cx:pt>
          <cx:pt idx="11972">EDGG</cx:pt>
          <cx:pt idx="11973">EDGG</cx:pt>
          <cx:pt idx="11974">EDGG</cx:pt>
          <cx:pt idx="11975">EDGG</cx:pt>
          <cx:pt idx="11976">EDGG</cx:pt>
          <cx:pt idx="11977">EDGG</cx:pt>
          <cx:pt idx="11978">EDGG</cx:pt>
          <cx:pt idx="11979">EDGG</cx:pt>
          <cx:pt idx="11980">EDGG</cx:pt>
          <cx:pt idx="11981">EDGG</cx:pt>
          <cx:pt idx="11982">EDGG</cx:pt>
          <cx:pt idx="11983">EDGG</cx:pt>
          <cx:pt idx="11984">EDGG</cx:pt>
          <cx:pt idx="11985">EDGG</cx:pt>
          <cx:pt idx="11986">EDGG</cx:pt>
          <cx:pt idx="11987">EDGG</cx:pt>
          <cx:pt idx="11988">EDGG</cx:pt>
          <cx:pt idx="11989">EDGG</cx:pt>
          <cx:pt idx="11990">EDGG</cx:pt>
          <cx:pt idx="11991">EDGG</cx:pt>
          <cx:pt idx="11992">EDGG</cx:pt>
          <cx:pt idx="11993">EDGG</cx:pt>
          <cx:pt idx="11994">EDGG</cx:pt>
          <cx:pt idx="11995">EDGG</cx:pt>
          <cx:pt idx="11996">EDGG</cx:pt>
          <cx:pt idx="11997">EDGG</cx:pt>
          <cx:pt idx="11998">EDGG</cx:pt>
          <cx:pt idx="11999">EDGG</cx:pt>
          <cx:pt idx="12000">EDGG</cx:pt>
          <cx:pt idx="12001">EDGG</cx:pt>
          <cx:pt idx="12002">EDGG</cx:pt>
          <cx:pt idx="12003">EDGG</cx:pt>
          <cx:pt idx="12004">EDGG</cx:pt>
          <cx:pt idx="12005">EDGG</cx:pt>
          <cx:pt idx="12006">EDGG</cx:pt>
          <cx:pt idx="12007">EDGG</cx:pt>
          <cx:pt idx="12008">EDGG</cx:pt>
          <cx:pt idx="12009">EDGG</cx:pt>
          <cx:pt idx="12010">EDGG</cx:pt>
          <cx:pt idx="12011">EDGG</cx:pt>
          <cx:pt idx="12012">EDGG</cx:pt>
          <cx:pt idx="12013">EDGG</cx:pt>
          <cx:pt idx="12014">EDGG</cx:pt>
          <cx:pt idx="12015">EDGG</cx:pt>
          <cx:pt idx="12016">EDGG</cx:pt>
          <cx:pt idx="12017">EDGG</cx:pt>
          <cx:pt idx="12018">EDGG</cx:pt>
          <cx:pt idx="12019">EDGG</cx:pt>
          <cx:pt idx="12020">EDGG</cx:pt>
          <cx:pt idx="12021">EDGG</cx:pt>
          <cx:pt idx="12022">EDGG</cx:pt>
          <cx:pt idx="12023">EDGG</cx:pt>
          <cx:pt idx="12024">EDGG</cx:pt>
          <cx:pt idx="12025">EDGG</cx:pt>
          <cx:pt idx="12026">EDGG</cx:pt>
          <cx:pt idx="12027">EDGG</cx:pt>
          <cx:pt idx="12028">EDGG</cx:pt>
          <cx:pt idx="12029">EDGG</cx:pt>
          <cx:pt idx="12030">EDGG</cx:pt>
          <cx:pt idx="12031">EDGG</cx:pt>
          <cx:pt idx="12032">EDGG</cx:pt>
          <cx:pt idx="12033">EDGG</cx:pt>
          <cx:pt idx="12034">EDGG</cx:pt>
          <cx:pt idx="12035">EDGG</cx:pt>
          <cx:pt idx="12036">EDGG</cx:pt>
          <cx:pt idx="12037">EDGG</cx:pt>
          <cx:pt idx="12038">EDGG</cx:pt>
          <cx:pt idx="12039">EDGG</cx:pt>
          <cx:pt idx="12040">EDGG</cx:pt>
          <cx:pt idx="12041">EDGG</cx:pt>
          <cx:pt idx="12042">EDGG</cx:pt>
          <cx:pt idx="12043">EDGG</cx:pt>
          <cx:pt idx="12044">EDGG</cx:pt>
          <cx:pt idx="12045">EDGG</cx:pt>
          <cx:pt idx="12046">EDGG</cx:pt>
          <cx:pt idx="12047">EDGG</cx:pt>
          <cx:pt idx="12048">EDGG</cx:pt>
          <cx:pt idx="12049">EDGG</cx:pt>
          <cx:pt idx="12050">EDGG</cx:pt>
          <cx:pt idx="12051">EDGG</cx:pt>
          <cx:pt idx="12052">EDGG</cx:pt>
          <cx:pt idx="12053">EDGG</cx:pt>
          <cx:pt idx="12054">EDGG</cx:pt>
          <cx:pt idx="12055">EDGG</cx:pt>
          <cx:pt idx="12056">EDGG</cx:pt>
          <cx:pt idx="12057">EDGG</cx:pt>
          <cx:pt idx="12058">EDGG</cx:pt>
          <cx:pt idx="12059">EDGG</cx:pt>
          <cx:pt idx="12060">EDGG</cx:pt>
          <cx:pt idx="12061">EDGG</cx:pt>
          <cx:pt idx="12062">EDGG</cx:pt>
          <cx:pt idx="12063">EDGG</cx:pt>
          <cx:pt idx="12064">EDGG</cx:pt>
          <cx:pt idx="12065">EDGG</cx:pt>
          <cx:pt idx="12066">EDGG</cx:pt>
          <cx:pt idx="12067">EDGG</cx:pt>
          <cx:pt idx="12068">EDGG</cx:pt>
          <cx:pt idx="12069">EDGG</cx:pt>
          <cx:pt idx="12070">EDGG</cx:pt>
          <cx:pt idx="12071">EDGG</cx:pt>
          <cx:pt idx="12072">EDGG</cx:pt>
          <cx:pt idx="12073">EDGG</cx:pt>
          <cx:pt idx="12074">EDGG</cx:pt>
          <cx:pt idx="12075">EDGG</cx:pt>
          <cx:pt idx="12076">EDGG</cx:pt>
          <cx:pt idx="12077">EDGG</cx:pt>
          <cx:pt idx="12078">EDGG</cx:pt>
          <cx:pt idx="12079">EDGG</cx:pt>
          <cx:pt idx="12080">EDGG</cx:pt>
          <cx:pt idx="12081">EDGG</cx:pt>
          <cx:pt idx="12082">EDGG</cx:pt>
          <cx:pt idx="12083">EDGG</cx:pt>
          <cx:pt idx="12084">EDGG</cx:pt>
          <cx:pt idx="12085">EDGG</cx:pt>
          <cx:pt idx="12086">EDGG</cx:pt>
          <cx:pt idx="12087">EDGG</cx:pt>
          <cx:pt idx="12088">EDGG</cx:pt>
          <cx:pt idx="12089">EDGG</cx:pt>
          <cx:pt idx="12090">EDGG</cx:pt>
          <cx:pt idx="12091">EDGG</cx:pt>
          <cx:pt idx="12092">EDGG</cx:pt>
          <cx:pt idx="12093">EDGG</cx:pt>
          <cx:pt idx="12094">EDGG</cx:pt>
          <cx:pt idx="12095">EDGG</cx:pt>
          <cx:pt idx="12096">EDGG</cx:pt>
          <cx:pt idx="12097">EDGG</cx:pt>
          <cx:pt idx="12098">EDGG</cx:pt>
          <cx:pt idx="12099">EDGG</cx:pt>
          <cx:pt idx="12100">EDGG</cx:pt>
          <cx:pt idx="12101">EDGG</cx:pt>
          <cx:pt idx="12102">EDGG</cx:pt>
          <cx:pt idx="12103">EDGG</cx:pt>
          <cx:pt idx="12104">EDGG</cx:pt>
          <cx:pt idx="12105">EDGG</cx:pt>
          <cx:pt idx="12106">EDGG</cx:pt>
          <cx:pt idx="12107">EDGG</cx:pt>
          <cx:pt idx="12108">EDGG</cx:pt>
          <cx:pt idx="12109">EDGG</cx:pt>
          <cx:pt idx="12110">EDGG</cx:pt>
          <cx:pt idx="12111">EDGG</cx:pt>
          <cx:pt idx="12112">EDGG</cx:pt>
          <cx:pt idx="12113">EDGG</cx:pt>
          <cx:pt idx="12114">EDGG</cx:pt>
          <cx:pt idx="12115">EDGG</cx:pt>
          <cx:pt idx="12116">EDGG</cx:pt>
          <cx:pt idx="12117">EDGG</cx:pt>
          <cx:pt idx="12118">EDGG</cx:pt>
          <cx:pt idx="12119">EDGG</cx:pt>
          <cx:pt idx="12120">EDGG</cx:pt>
          <cx:pt idx="12121">EDGG</cx:pt>
          <cx:pt idx="12122">EDGG</cx:pt>
          <cx:pt idx="12123">EDGG</cx:pt>
          <cx:pt idx="12124">EDGG</cx:pt>
          <cx:pt idx="12125">EDGG</cx:pt>
          <cx:pt idx="12126">EDGG</cx:pt>
          <cx:pt idx="12127">EDGG</cx:pt>
          <cx:pt idx="12128">EDGG</cx:pt>
          <cx:pt idx="12129">EDGG</cx:pt>
          <cx:pt idx="12130">EDGG</cx:pt>
          <cx:pt idx="12131">EDGG</cx:pt>
          <cx:pt idx="12132">EDGG</cx:pt>
          <cx:pt idx="12133">EDGG</cx:pt>
          <cx:pt idx="12134">EDGG</cx:pt>
          <cx:pt idx="12135">EDGG</cx:pt>
          <cx:pt idx="12136">EDGG</cx:pt>
          <cx:pt idx="12137">EDGG</cx:pt>
          <cx:pt idx="12138">EDGG</cx:pt>
          <cx:pt idx="12139">EDGG</cx:pt>
          <cx:pt idx="12140">EDGG</cx:pt>
          <cx:pt idx="12141">EDGG</cx:pt>
          <cx:pt idx="12142">EDGG</cx:pt>
          <cx:pt idx="12143">EDGG</cx:pt>
          <cx:pt idx="12144">EDGG</cx:pt>
          <cx:pt idx="12145">EDGG</cx:pt>
          <cx:pt idx="12146">EDGG</cx:pt>
          <cx:pt idx="12147">EDGG</cx:pt>
          <cx:pt idx="12148">EDGG</cx:pt>
          <cx:pt idx="12149">EDGG</cx:pt>
          <cx:pt idx="12150">EDGG</cx:pt>
          <cx:pt idx="12151">EDGG</cx:pt>
          <cx:pt idx="12152">EDGG</cx:pt>
          <cx:pt idx="12153">EDGG</cx:pt>
          <cx:pt idx="12154">EDGG</cx:pt>
          <cx:pt idx="12155">EDGG</cx:pt>
          <cx:pt idx="12156">EDGG</cx:pt>
          <cx:pt idx="12157">EDGG</cx:pt>
          <cx:pt idx="12158">EDGG</cx:pt>
          <cx:pt idx="12159">EDGG</cx:pt>
          <cx:pt idx="12160">EDGG</cx:pt>
          <cx:pt idx="12161">EDGG</cx:pt>
          <cx:pt idx="12162">EDGG</cx:pt>
          <cx:pt idx="12163">EDGG</cx:pt>
          <cx:pt idx="12164">EDGG</cx:pt>
          <cx:pt idx="12165">EDGG</cx:pt>
          <cx:pt idx="12166">EDGG</cx:pt>
          <cx:pt idx="12167">EDGG</cx:pt>
          <cx:pt idx="12168">EDGG</cx:pt>
          <cx:pt idx="12169">EDGG</cx:pt>
          <cx:pt idx="12170">EDGG</cx:pt>
          <cx:pt idx="12171">EDGG</cx:pt>
          <cx:pt idx="12172">EDGG</cx:pt>
          <cx:pt idx="12173">EDGG</cx:pt>
          <cx:pt idx="12174">EDGG</cx:pt>
          <cx:pt idx="12175">EDGG</cx:pt>
          <cx:pt idx="12176">EDGG</cx:pt>
          <cx:pt idx="12177">EDGG</cx:pt>
          <cx:pt idx="12178">EDGG</cx:pt>
          <cx:pt idx="12179">EDGG</cx:pt>
          <cx:pt idx="12180">EDGG</cx:pt>
          <cx:pt idx="12181">EDGG</cx:pt>
          <cx:pt idx="12182">EDGG</cx:pt>
          <cx:pt idx="12183">EDGG</cx:pt>
          <cx:pt idx="12184">EDGG</cx:pt>
          <cx:pt idx="12185">EDGG</cx:pt>
          <cx:pt idx="12186">EDGG</cx:pt>
          <cx:pt idx="12187">EDGG</cx:pt>
          <cx:pt idx="12188">EDGG</cx:pt>
          <cx:pt idx="12189">EDGG</cx:pt>
          <cx:pt idx="12190">EDGG</cx:pt>
          <cx:pt idx="12191">EDGG</cx:pt>
          <cx:pt idx="12192">EDGG</cx:pt>
          <cx:pt idx="12193">EDGG</cx:pt>
          <cx:pt idx="12194">EDGG</cx:pt>
          <cx:pt idx="12195">EDGG</cx:pt>
          <cx:pt idx="12196">EDGG</cx:pt>
          <cx:pt idx="12197">EDGG</cx:pt>
          <cx:pt idx="12198">EDGG</cx:pt>
          <cx:pt idx="12199">EDGG</cx:pt>
          <cx:pt idx="12200">EDGG</cx:pt>
          <cx:pt idx="12201">EDGG</cx:pt>
          <cx:pt idx="12202">EDGG</cx:pt>
          <cx:pt idx="12203">EDGG</cx:pt>
          <cx:pt idx="12204">EDGG</cx:pt>
          <cx:pt idx="12205">EDGG</cx:pt>
          <cx:pt idx="12206">EDGG</cx:pt>
          <cx:pt idx="12207">EDGG</cx:pt>
          <cx:pt idx="12208">EDGG</cx:pt>
          <cx:pt idx="12209">EDGG</cx:pt>
          <cx:pt idx="12210">EDGG</cx:pt>
          <cx:pt idx="12211">EDGG</cx:pt>
          <cx:pt idx="12212">EDGG</cx:pt>
          <cx:pt idx="12213">EDGG</cx:pt>
          <cx:pt idx="12214">EDGG</cx:pt>
          <cx:pt idx="12215">EDGG</cx:pt>
          <cx:pt idx="12216">EDGG</cx:pt>
          <cx:pt idx="12217">EDGG</cx:pt>
          <cx:pt idx="12218">EDGG</cx:pt>
          <cx:pt idx="12219">EDGG</cx:pt>
          <cx:pt idx="12220">EDGG</cx:pt>
          <cx:pt idx="12221">EDGG</cx:pt>
          <cx:pt idx="12222">EDGG</cx:pt>
          <cx:pt idx="12223">EDGG</cx:pt>
          <cx:pt idx="12224">EDGG</cx:pt>
          <cx:pt idx="12225">EDGG</cx:pt>
          <cx:pt idx="12226">EDGG</cx:pt>
          <cx:pt idx="12227">EDGG</cx:pt>
          <cx:pt idx="12228">EDGG</cx:pt>
          <cx:pt idx="12229">EDGG</cx:pt>
          <cx:pt idx="12230">EDGG</cx:pt>
          <cx:pt idx="12231">EDGG</cx:pt>
          <cx:pt idx="12232">EDGG</cx:pt>
          <cx:pt idx="12233">EDGG</cx:pt>
          <cx:pt idx="12234">EDGG</cx:pt>
          <cx:pt idx="12235">EDGG</cx:pt>
          <cx:pt idx="12236">EDGG</cx:pt>
          <cx:pt idx="12237">EDGG</cx:pt>
          <cx:pt idx="12238">EDGG</cx:pt>
          <cx:pt idx="12239">EDGG</cx:pt>
          <cx:pt idx="12240">EDGG</cx:pt>
          <cx:pt idx="12241">EDGG</cx:pt>
          <cx:pt idx="12242">EDGG</cx:pt>
          <cx:pt idx="12243">EDGG</cx:pt>
          <cx:pt idx="12244">EDGG</cx:pt>
          <cx:pt idx="12245">EDGG</cx:pt>
          <cx:pt idx="12246">EDGG</cx:pt>
          <cx:pt idx="12247">EDGG</cx:pt>
          <cx:pt idx="12248">EDGG</cx:pt>
          <cx:pt idx="12249">EDGG</cx:pt>
          <cx:pt idx="12250">EDGG</cx:pt>
          <cx:pt idx="12251">EDGG</cx:pt>
          <cx:pt idx="12252">EDGG</cx:pt>
          <cx:pt idx="12253">EDGG</cx:pt>
          <cx:pt idx="12254">EDGG</cx:pt>
          <cx:pt idx="12255">EDGG</cx:pt>
          <cx:pt idx="12256">EDGG</cx:pt>
          <cx:pt idx="12257">EDGG</cx:pt>
          <cx:pt idx="12258">EDGG</cx:pt>
          <cx:pt idx="12259">EDGG</cx:pt>
          <cx:pt idx="12260">EDGG</cx:pt>
          <cx:pt idx="12261">EDGG</cx:pt>
          <cx:pt idx="12262">EDGG</cx:pt>
          <cx:pt idx="12263">EDGG</cx:pt>
          <cx:pt idx="12264">EDGG</cx:pt>
          <cx:pt idx="12265">EDGG</cx:pt>
          <cx:pt idx="12266">EDGG</cx:pt>
          <cx:pt idx="12267">EDGG</cx:pt>
          <cx:pt idx="12268">EDGG</cx:pt>
          <cx:pt idx="12269">EDGG</cx:pt>
          <cx:pt idx="12270">EDGG</cx:pt>
          <cx:pt idx="12271">EDGG</cx:pt>
          <cx:pt idx="12272">EDGG</cx:pt>
          <cx:pt idx="12273">EDGG</cx:pt>
          <cx:pt idx="12274">EDGG</cx:pt>
          <cx:pt idx="12275">EDGG</cx:pt>
          <cx:pt idx="12276">EDGG</cx:pt>
          <cx:pt idx="12277">EDGG</cx:pt>
          <cx:pt idx="12278">EDGG</cx:pt>
          <cx:pt idx="12279">EDGG</cx:pt>
          <cx:pt idx="12280">EDGG</cx:pt>
          <cx:pt idx="12281">EDGG</cx:pt>
          <cx:pt idx="12282">EDGG</cx:pt>
          <cx:pt idx="12283">EDGG</cx:pt>
          <cx:pt idx="12284">EDGG</cx:pt>
          <cx:pt idx="12285">EDGG</cx:pt>
          <cx:pt idx="12286">EDGG</cx:pt>
          <cx:pt idx="12287">EDGG</cx:pt>
          <cx:pt idx="12288">EDGG</cx:pt>
          <cx:pt idx="12289">EDGG</cx:pt>
          <cx:pt idx="12290">EDGG</cx:pt>
          <cx:pt idx="12291">EDGG</cx:pt>
          <cx:pt idx="12292">EDGG</cx:pt>
          <cx:pt idx="12293">EDGG</cx:pt>
          <cx:pt idx="12294">EDGG</cx:pt>
          <cx:pt idx="12295">EDGG</cx:pt>
          <cx:pt idx="12296">EDGG</cx:pt>
          <cx:pt idx="12297">EDGG</cx:pt>
          <cx:pt idx="12298">EDGG</cx:pt>
          <cx:pt idx="12299">EDGG</cx:pt>
          <cx:pt idx="12300">EDGG</cx:pt>
          <cx:pt idx="12301">EDGG</cx:pt>
          <cx:pt idx="12302">EDGG</cx:pt>
          <cx:pt idx="12303">EDGG</cx:pt>
          <cx:pt idx="12304">EDGG</cx:pt>
          <cx:pt idx="12305">EDGG</cx:pt>
          <cx:pt idx="12306">EDGG</cx:pt>
          <cx:pt idx="12307">EDGG</cx:pt>
          <cx:pt idx="12308">EDGG</cx:pt>
          <cx:pt idx="12309">EDGG</cx:pt>
          <cx:pt idx="12310">EDGG</cx:pt>
          <cx:pt idx="12311">EDGG</cx:pt>
          <cx:pt idx="12312">EDGG</cx:pt>
          <cx:pt idx="12313">EDGG</cx:pt>
          <cx:pt idx="12314">EDGG</cx:pt>
          <cx:pt idx="12315">EDGG</cx:pt>
          <cx:pt idx="12316">EDGG</cx:pt>
          <cx:pt idx="12317">EDGG</cx:pt>
          <cx:pt idx="12318">EDGG</cx:pt>
          <cx:pt idx="12319">EDGG</cx:pt>
          <cx:pt idx="12320">EDGG</cx:pt>
          <cx:pt idx="12321">EDGG</cx:pt>
          <cx:pt idx="12322">EDGG</cx:pt>
          <cx:pt idx="12323">EDGG</cx:pt>
          <cx:pt idx="12324">EDGG</cx:pt>
          <cx:pt idx="12325">EDGG</cx:pt>
          <cx:pt idx="12326">EDGG</cx:pt>
          <cx:pt idx="12327">EDGG</cx:pt>
          <cx:pt idx="12328">EDGG</cx:pt>
          <cx:pt idx="12329">EDGG</cx:pt>
          <cx:pt idx="12330">EDGG</cx:pt>
          <cx:pt idx="12331">EDGG</cx:pt>
          <cx:pt idx="12332">EDGG</cx:pt>
          <cx:pt idx="12333">EDGG</cx:pt>
          <cx:pt idx="12334">EDGG</cx:pt>
          <cx:pt idx="12335">EDGG</cx:pt>
          <cx:pt idx="12336">EDGG</cx:pt>
          <cx:pt idx="12337">EDGG</cx:pt>
          <cx:pt idx="12338">EDGG</cx:pt>
          <cx:pt idx="12339">EDGG</cx:pt>
          <cx:pt idx="12340">EDGG</cx:pt>
          <cx:pt idx="12341">EDGG</cx:pt>
          <cx:pt idx="12342">EDGG</cx:pt>
          <cx:pt idx="12343">EDGG</cx:pt>
          <cx:pt idx="12344">EDGG</cx:pt>
          <cx:pt idx="12345">EDGG</cx:pt>
          <cx:pt idx="12346">EDGG</cx:pt>
          <cx:pt idx="12347">EDGG</cx:pt>
          <cx:pt idx="12348">EDGG</cx:pt>
          <cx:pt idx="12349">EDGG</cx:pt>
          <cx:pt idx="12350">EDGG</cx:pt>
          <cx:pt idx="12351">EDGG</cx:pt>
          <cx:pt idx="12352">EDGG</cx:pt>
          <cx:pt idx="12353">EDGG</cx:pt>
          <cx:pt idx="12354">EDGG</cx:pt>
          <cx:pt idx="12355">EDGG</cx:pt>
          <cx:pt idx="12356">EDGG</cx:pt>
          <cx:pt idx="12357">EDGG</cx:pt>
          <cx:pt idx="12358">EDGG</cx:pt>
          <cx:pt idx="12359">EDGG</cx:pt>
          <cx:pt idx="12360">EDGG</cx:pt>
          <cx:pt idx="12361">EDGG</cx:pt>
          <cx:pt idx="12362">EDGG</cx:pt>
          <cx:pt idx="12363">EDGG</cx:pt>
          <cx:pt idx="12364">EDGG</cx:pt>
          <cx:pt idx="12365">EDGG</cx:pt>
          <cx:pt idx="12366">EDGG</cx:pt>
          <cx:pt idx="12367">EDGG</cx:pt>
          <cx:pt idx="12368">EDGG</cx:pt>
          <cx:pt idx="12369">EDGG</cx:pt>
          <cx:pt idx="12370">EDGG</cx:pt>
          <cx:pt idx="12371">EDGG</cx:pt>
          <cx:pt idx="12372">EDGG</cx:pt>
          <cx:pt idx="12373">EDGG</cx:pt>
          <cx:pt idx="12374">EDGG</cx:pt>
          <cx:pt idx="12375">EDGG</cx:pt>
          <cx:pt idx="12376">EDGG</cx:pt>
          <cx:pt idx="12377">EDGG</cx:pt>
          <cx:pt idx="12378">EDGG</cx:pt>
          <cx:pt idx="12379">EDGG</cx:pt>
          <cx:pt idx="12380">EDGG</cx:pt>
          <cx:pt idx="12381">EDGG</cx:pt>
          <cx:pt idx="12382">EDGG</cx:pt>
          <cx:pt idx="12383">EDGG</cx:pt>
          <cx:pt idx="12384">EDGG</cx:pt>
          <cx:pt idx="12385">EDGG</cx:pt>
          <cx:pt idx="12386">EDGG</cx:pt>
          <cx:pt idx="12387">EDGG</cx:pt>
          <cx:pt idx="12388">EDGG</cx:pt>
          <cx:pt idx="12389">EDGG</cx:pt>
          <cx:pt idx="12390">EDGG</cx:pt>
          <cx:pt idx="12391">EDGG</cx:pt>
          <cx:pt idx="12392">EDGG</cx:pt>
          <cx:pt idx="12393">EDGG</cx:pt>
          <cx:pt idx="12394">EDGG</cx:pt>
          <cx:pt idx="12395">EDGG</cx:pt>
          <cx:pt idx="12396">EDGG</cx:pt>
          <cx:pt idx="12397">EDGG</cx:pt>
          <cx:pt idx="12398">EDGG</cx:pt>
          <cx:pt idx="12399">EDGG</cx:pt>
          <cx:pt idx="12400">EDGG</cx:pt>
          <cx:pt idx="12401">EDGG</cx:pt>
          <cx:pt idx="12402">EDGG</cx:pt>
          <cx:pt idx="12403">EDGG</cx:pt>
          <cx:pt idx="12404">EDGG</cx:pt>
          <cx:pt idx="12405">EDGG</cx:pt>
          <cx:pt idx="12406">EDGG</cx:pt>
          <cx:pt idx="12407">EDGG</cx:pt>
          <cx:pt idx="12408">EDGG</cx:pt>
          <cx:pt idx="12409">EDGG</cx:pt>
          <cx:pt idx="12410">EDGG</cx:pt>
          <cx:pt idx="12411">EDGG</cx:pt>
          <cx:pt idx="12412">EDGG</cx:pt>
          <cx:pt idx="12413">EDGG</cx:pt>
          <cx:pt idx="12414">EDGG</cx:pt>
          <cx:pt idx="12415">EDGG</cx:pt>
          <cx:pt idx="12416">EDGG</cx:pt>
          <cx:pt idx="12417">EDGG</cx:pt>
          <cx:pt idx="12418">EDGG</cx:pt>
          <cx:pt idx="12419">EDGG</cx:pt>
          <cx:pt idx="12420">EDGG</cx:pt>
          <cx:pt idx="12421">EDGG</cx:pt>
          <cx:pt idx="12422">EDGG</cx:pt>
          <cx:pt idx="12423">EDGG</cx:pt>
          <cx:pt idx="12424">EDGG</cx:pt>
          <cx:pt idx="12425">EDGG</cx:pt>
          <cx:pt idx="12426">EDGG</cx:pt>
          <cx:pt idx="12427">EDGG</cx:pt>
          <cx:pt idx="12428">EDGG</cx:pt>
          <cx:pt idx="12429">EDGG</cx:pt>
          <cx:pt idx="12430">EDGG</cx:pt>
          <cx:pt idx="12431">EDGG</cx:pt>
          <cx:pt idx="12432">EDGG</cx:pt>
          <cx:pt idx="12433">EDGG</cx:pt>
          <cx:pt idx="12434">EDGG</cx:pt>
          <cx:pt idx="12435">EDGG</cx:pt>
          <cx:pt idx="12436">EDGG</cx:pt>
          <cx:pt idx="12437">EDGG</cx:pt>
          <cx:pt idx="12438">EDGG</cx:pt>
          <cx:pt idx="12439">EDGG</cx:pt>
          <cx:pt idx="12440">EDGG</cx:pt>
          <cx:pt idx="12441">EDGG</cx:pt>
          <cx:pt idx="12442">EDGG</cx:pt>
          <cx:pt idx="12443">EDGG</cx:pt>
          <cx:pt idx="12444">EDGG</cx:pt>
          <cx:pt idx="12445">EDGG</cx:pt>
          <cx:pt idx="12446">EDGG</cx:pt>
          <cx:pt idx="12447">EDGG</cx:pt>
          <cx:pt idx="12448">EDGG</cx:pt>
          <cx:pt idx="12449">EDGG</cx:pt>
          <cx:pt idx="12450">EDGG</cx:pt>
          <cx:pt idx="12451">EDGG</cx:pt>
          <cx:pt idx="12452">EDGG</cx:pt>
          <cx:pt idx="12453">EDGG</cx:pt>
          <cx:pt idx="12454">EDGG</cx:pt>
          <cx:pt idx="12455">EDGG</cx:pt>
          <cx:pt idx="12456">EDGG</cx:pt>
          <cx:pt idx="12457">EDGG</cx:pt>
          <cx:pt idx="12458">EDGG</cx:pt>
          <cx:pt idx="12459">EDGG</cx:pt>
          <cx:pt idx="12460">EDGG</cx:pt>
          <cx:pt idx="12461">EDGG</cx:pt>
          <cx:pt idx="12462">EDGG</cx:pt>
          <cx:pt idx="12463">EDGG</cx:pt>
          <cx:pt idx="12464">EDGG</cx:pt>
          <cx:pt idx="12465">EDGG</cx:pt>
          <cx:pt idx="12466">EDGG</cx:pt>
          <cx:pt idx="12467">EDGG</cx:pt>
          <cx:pt idx="12468">EDGG</cx:pt>
          <cx:pt idx="12469">EDGG</cx:pt>
          <cx:pt idx="12470">EDGG</cx:pt>
          <cx:pt idx="12471">EDGG</cx:pt>
          <cx:pt idx="12472">EDGG</cx:pt>
          <cx:pt idx="12473">EDGG</cx:pt>
          <cx:pt idx="12474">EDGG</cx:pt>
          <cx:pt idx="12475">EDGG</cx:pt>
          <cx:pt idx="12476">EDGG</cx:pt>
          <cx:pt idx="12477">EDGG</cx:pt>
          <cx:pt idx="12478">EDGG</cx:pt>
          <cx:pt idx="12479">EDGG</cx:pt>
          <cx:pt idx="12480">EDGG</cx:pt>
          <cx:pt idx="12481">EDGG</cx:pt>
          <cx:pt idx="12482">EDGG</cx:pt>
          <cx:pt idx="12483">EDGG</cx:pt>
          <cx:pt idx="12484">EDGG</cx:pt>
          <cx:pt idx="12485">EDGG</cx:pt>
          <cx:pt idx="12486">EDGG</cx:pt>
          <cx:pt idx="12487">EDGG</cx:pt>
          <cx:pt idx="12488">EDGG</cx:pt>
          <cx:pt idx="12489">EDGG</cx:pt>
          <cx:pt idx="12490">EDGG</cx:pt>
          <cx:pt idx="12491">EDGG</cx:pt>
          <cx:pt idx="12492">EDGG</cx:pt>
          <cx:pt idx="12493">EDGG</cx:pt>
          <cx:pt idx="12494">EDGG</cx:pt>
          <cx:pt idx="12495">EDGG</cx:pt>
          <cx:pt idx="12496">EDGG</cx:pt>
          <cx:pt idx="12497">EDGG</cx:pt>
          <cx:pt idx="12498">EDGG</cx:pt>
          <cx:pt idx="12499">EDGG</cx:pt>
          <cx:pt idx="12500">EDGG</cx:pt>
          <cx:pt idx="12501">EDGG</cx:pt>
          <cx:pt idx="12502">EDGG</cx:pt>
          <cx:pt idx="12503">EDGG</cx:pt>
          <cx:pt idx="12504">EDGG</cx:pt>
          <cx:pt idx="12505">EDGG</cx:pt>
          <cx:pt idx="12506">EDGG</cx:pt>
          <cx:pt idx="12507">EDGG</cx:pt>
          <cx:pt idx="12508">EDGG</cx:pt>
          <cx:pt idx="12509">EDGG</cx:pt>
          <cx:pt idx="12510">EDGG</cx:pt>
          <cx:pt idx="12511">EDGG</cx:pt>
          <cx:pt idx="12512">EDGG</cx:pt>
          <cx:pt idx="12513">EDGG</cx:pt>
          <cx:pt idx="12514">EDGG</cx:pt>
          <cx:pt idx="12515">EDGG</cx:pt>
          <cx:pt idx="12516">EDGG</cx:pt>
          <cx:pt idx="12517">EDGG</cx:pt>
          <cx:pt idx="12518">EDGG</cx:pt>
          <cx:pt idx="12519">EDGG</cx:pt>
          <cx:pt idx="12520">EDGG</cx:pt>
          <cx:pt idx="12521">EDGG</cx:pt>
          <cx:pt idx="12522">EDGG</cx:pt>
          <cx:pt idx="12523">EDGG</cx:pt>
          <cx:pt idx="12524">EDGG</cx:pt>
          <cx:pt idx="12525">EDGG</cx:pt>
          <cx:pt idx="12526">EDGG</cx:pt>
          <cx:pt idx="12527">EDGG</cx:pt>
          <cx:pt idx="12528">EDGG</cx:pt>
          <cx:pt idx="12529">EDGG</cx:pt>
          <cx:pt idx="12530">EDGG</cx:pt>
          <cx:pt idx="12531">EDGG</cx:pt>
          <cx:pt idx="12532">EDGG</cx:pt>
          <cx:pt idx="12533">EDGG</cx:pt>
          <cx:pt idx="12534">EDGG</cx:pt>
          <cx:pt idx="12535">EDGG</cx:pt>
          <cx:pt idx="12536">EDGG</cx:pt>
          <cx:pt idx="12537">EDGG</cx:pt>
          <cx:pt idx="12538">EDGG</cx:pt>
          <cx:pt idx="12539">EDGG</cx:pt>
          <cx:pt idx="12540">EDGG</cx:pt>
          <cx:pt idx="12541">EDGG</cx:pt>
          <cx:pt idx="12542">EDGG</cx:pt>
          <cx:pt idx="12543">EDGG</cx:pt>
          <cx:pt idx="12544">EDGG</cx:pt>
          <cx:pt idx="12545">EDGG</cx:pt>
          <cx:pt idx="12546">EDGG</cx:pt>
          <cx:pt idx="12547">EDGG</cx:pt>
          <cx:pt idx="12548">EDGG</cx:pt>
          <cx:pt idx="12549">EDGG</cx:pt>
          <cx:pt idx="12550">EDGG</cx:pt>
          <cx:pt idx="12551">EDGG</cx:pt>
          <cx:pt idx="12552">EDGG</cx:pt>
          <cx:pt idx="12553">EDGG</cx:pt>
          <cx:pt idx="12554">EDGG</cx:pt>
          <cx:pt idx="12555">EDGG</cx:pt>
          <cx:pt idx="12556">EDGG</cx:pt>
          <cx:pt idx="12557">EDGG</cx:pt>
          <cx:pt idx="12558">EDGG</cx:pt>
          <cx:pt idx="12559">EDGG</cx:pt>
          <cx:pt idx="12560">EDGG</cx:pt>
          <cx:pt idx="12561">EDGG</cx:pt>
          <cx:pt idx="12562">EDGG</cx:pt>
          <cx:pt idx="12563">EDGG</cx:pt>
          <cx:pt idx="12564">EDGG</cx:pt>
          <cx:pt idx="12565">EDGG</cx:pt>
          <cx:pt idx="12566">EDGG</cx:pt>
          <cx:pt idx="12567">EDGG</cx:pt>
          <cx:pt idx="12568">EDGG</cx:pt>
          <cx:pt idx="12569">EDGG</cx:pt>
          <cx:pt idx="12570">EDGG</cx:pt>
          <cx:pt idx="12571">EDGG</cx:pt>
          <cx:pt idx="12572">EDGG</cx:pt>
          <cx:pt idx="12573">EDGG</cx:pt>
          <cx:pt idx="12574">EDGG</cx:pt>
          <cx:pt idx="12575">EDGG</cx:pt>
          <cx:pt idx="12576">EDGG</cx:pt>
          <cx:pt idx="12577">EDGG</cx:pt>
          <cx:pt idx="12578">EDGG</cx:pt>
          <cx:pt idx="12579">EDGG</cx:pt>
          <cx:pt idx="12580">EDGG</cx:pt>
          <cx:pt idx="12581">EDGG</cx:pt>
          <cx:pt idx="12582">EDGG</cx:pt>
          <cx:pt idx="12583">EDGG</cx:pt>
          <cx:pt idx="12584">EDGG</cx:pt>
          <cx:pt idx="12585">EDGG</cx:pt>
          <cx:pt idx="12586">EDGG</cx:pt>
          <cx:pt idx="12587">EDGG</cx:pt>
          <cx:pt idx="12588">EDGG</cx:pt>
          <cx:pt idx="12589">EDGG</cx:pt>
          <cx:pt idx="12590">EDGG</cx:pt>
          <cx:pt idx="12591">EDGG</cx:pt>
          <cx:pt idx="12592">EDGG</cx:pt>
          <cx:pt idx="12593">EDGG</cx:pt>
          <cx:pt idx="12594">EDGG</cx:pt>
          <cx:pt idx="12595">EDGG</cx:pt>
          <cx:pt idx="12596">EDGG</cx:pt>
          <cx:pt idx="12597">EDGG</cx:pt>
          <cx:pt idx="12598">EDGG</cx:pt>
          <cx:pt idx="12599">EDGG</cx:pt>
          <cx:pt idx="12600">EDGG</cx:pt>
          <cx:pt idx="12601">EDGG</cx:pt>
          <cx:pt idx="12602">EDGG</cx:pt>
          <cx:pt idx="12603">EDGG</cx:pt>
          <cx:pt idx="12604">EDGG</cx:pt>
          <cx:pt idx="12605">EDGG</cx:pt>
          <cx:pt idx="12606">EDGG</cx:pt>
          <cx:pt idx="12607">EDGG</cx:pt>
          <cx:pt idx="12608">EDGG</cx:pt>
          <cx:pt idx="12609">EDGG</cx:pt>
          <cx:pt idx="12610">EDGG</cx:pt>
          <cx:pt idx="12611">EDGG</cx:pt>
          <cx:pt idx="12612">EDGG</cx:pt>
          <cx:pt idx="12613">EDGG</cx:pt>
          <cx:pt idx="12614">EDGG</cx:pt>
          <cx:pt idx="12615">EDGG</cx:pt>
          <cx:pt idx="12616">EDGG</cx:pt>
          <cx:pt idx="12617">EDGG</cx:pt>
          <cx:pt idx="12618">EDGG</cx:pt>
          <cx:pt idx="12619">EDGG</cx:pt>
          <cx:pt idx="12620">EDGG</cx:pt>
          <cx:pt idx="12621">EDGG</cx:pt>
          <cx:pt idx="12622">EDGG</cx:pt>
          <cx:pt idx="12623">EDGG</cx:pt>
          <cx:pt idx="12624">EDGG</cx:pt>
          <cx:pt idx="12625">EDGG</cx:pt>
          <cx:pt idx="12626">EDGG</cx:pt>
          <cx:pt idx="12627">EDGG</cx:pt>
          <cx:pt idx="12628">EDGG</cx:pt>
          <cx:pt idx="12629">EDGG</cx:pt>
          <cx:pt idx="12630">EDGG</cx:pt>
          <cx:pt idx="12631">EDGG</cx:pt>
          <cx:pt idx="12632">EDGG</cx:pt>
          <cx:pt idx="12633">EDGG</cx:pt>
          <cx:pt idx="12634">EDGG</cx:pt>
          <cx:pt idx="12635">EDGG</cx:pt>
          <cx:pt idx="12636">EDGG</cx:pt>
          <cx:pt idx="12637">EDGG</cx:pt>
          <cx:pt idx="12638">EDGG</cx:pt>
          <cx:pt idx="12639">EDGG</cx:pt>
          <cx:pt idx="12640">EDGG</cx:pt>
          <cx:pt idx="12641">EDGG</cx:pt>
          <cx:pt idx="12642">EDGG</cx:pt>
          <cx:pt idx="12643">EDGG</cx:pt>
          <cx:pt idx="12644">EDGG</cx:pt>
          <cx:pt idx="12645">EDGG</cx:pt>
          <cx:pt idx="12646">EDGG</cx:pt>
          <cx:pt idx="12647">EDGG</cx:pt>
          <cx:pt idx="12648">EDGG</cx:pt>
          <cx:pt idx="12649">EDGG</cx:pt>
          <cx:pt idx="12650">EDGG</cx:pt>
          <cx:pt idx="12651">EDGG</cx:pt>
          <cx:pt idx="12652">EDGG</cx:pt>
          <cx:pt idx="12653">EDGG</cx:pt>
          <cx:pt idx="12654">EDGG</cx:pt>
          <cx:pt idx="12655">EDGG</cx:pt>
          <cx:pt idx="12656">EDGG</cx:pt>
          <cx:pt idx="12657">EDGG</cx:pt>
          <cx:pt idx="12658">EDGG</cx:pt>
          <cx:pt idx="12659">EDGG</cx:pt>
          <cx:pt idx="12660">EDGG</cx:pt>
          <cx:pt idx="12661">EDGG</cx:pt>
          <cx:pt idx="12662">EDGG</cx:pt>
          <cx:pt idx="12663">EDGG</cx:pt>
          <cx:pt idx="12664">EDGG</cx:pt>
          <cx:pt idx="12665">EDGG</cx:pt>
          <cx:pt idx="12666">EDGG</cx:pt>
          <cx:pt idx="12667">EDGG</cx:pt>
          <cx:pt idx="12668">EDGG</cx:pt>
          <cx:pt idx="12669">EDGG</cx:pt>
          <cx:pt idx="12670">EDGG</cx:pt>
          <cx:pt idx="12671">EDGG</cx:pt>
          <cx:pt idx="12672">EDGG</cx:pt>
          <cx:pt idx="12673">EDGG</cx:pt>
          <cx:pt idx="12674">EDGG</cx:pt>
          <cx:pt idx="12675">EDGG</cx:pt>
          <cx:pt idx="12676">EDGG</cx:pt>
          <cx:pt idx="12677">EDGG</cx:pt>
          <cx:pt idx="12678">EDGG</cx:pt>
          <cx:pt idx="12679">EDGG</cx:pt>
          <cx:pt idx="12680">EDGG</cx:pt>
          <cx:pt idx="12681">EDGG</cx:pt>
          <cx:pt idx="12682">EDGG</cx:pt>
          <cx:pt idx="12683">EDGG</cx:pt>
          <cx:pt idx="12684">EDGG</cx:pt>
          <cx:pt idx="12685">EDGG</cx:pt>
          <cx:pt idx="12686">EDGG</cx:pt>
          <cx:pt idx="12687">EDGG</cx:pt>
          <cx:pt idx="12688">EDGG</cx:pt>
          <cx:pt idx="12689">EDGG</cx:pt>
          <cx:pt idx="12690">EDGG</cx:pt>
          <cx:pt idx="12691">EDGG</cx:pt>
          <cx:pt idx="12692">EDGG</cx:pt>
          <cx:pt idx="12693">EDGG</cx:pt>
          <cx:pt idx="12694">EDGG</cx:pt>
          <cx:pt idx="12695">EDGG</cx:pt>
          <cx:pt idx="12696">EDGG</cx:pt>
          <cx:pt idx="12697">EDGG</cx:pt>
          <cx:pt idx="12698">EDGG</cx:pt>
          <cx:pt idx="12699">EDGG</cx:pt>
          <cx:pt idx="12700">EDGG</cx:pt>
          <cx:pt idx="12701">EDGG</cx:pt>
          <cx:pt idx="12702">EDGG</cx:pt>
          <cx:pt idx="12703">EDGG</cx:pt>
          <cx:pt idx="12704">EDGG</cx:pt>
          <cx:pt idx="12705">EDGG</cx:pt>
          <cx:pt idx="12706">EDGG</cx:pt>
          <cx:pt idx="12707">EDGG</cx:pt>
          <cx:pt idx="12708">EDGG</cx:pt>
          <cx:pt idx="12709">EDGG</cx:pt>
          <cx:pt idx="12710">EDGG</cx:pt>
          <cx:pt idx="12711">EDGG</cx:pt>
          <cx:pt idx="12712">EDGG</cx:pt>
          <cx:pt idx="12713">EDGG</cx:pt>
          <cx:pt idx="12714">EDGG</cx:pt>
          <cx:pt idx="12715">EDGG</cx:pt>
          <cx:pt idx="12716">EDGG</cx:pt>
          <cx:pt idx="12717">EDGG</cx:pt>
          <cx:pt idx="12718">EDGG</cx:pt>
          <cx:pt idx="12719">EDGG</cx:pt>
          <cx:pt idx="12720">EDGG</cx:pt>
          <cx:pt idx="12721">EDGG</cx:pt>
          <cx:pt idx="12722">EDGG</cx:pt>
          <cx:pt idx="12723">EDGG</cx:pt>
          <cx:pt idx="12724">EDGG</cx:pt>
          <cx:pt idx="12725">EDGG</cx:pt>
          <cx:pt idx="12726">EDGG</cx:pt>
          <cx:pt idx="12727">EDGG</cx:pt>
          <cx:pt idx="12728">EDGG</cx:pt>
          <cx:pt idx="12729">EDGG</cx:pt>
          <cx:pt idx="12730">EDGG</cx:pt>
          <cx:pt idx="12731">EDGG</cx:pt>
          <cx:pt idx="12732">EDGG</cx:pt>
          <cx:pt idx="12733">EDGG</cx:pt>
          <cx:pt idx="12734">EDGG</cx:pt>
          <cx:pt idx="12735">EDGG</cx:pt>
          <cx:pt idx="12736">EDGG</cx:pt>
          <cx:pt idx="12737">EDGG</cx:pt>
          <cx:pt idx="12738">EDGG</cx:pt>
          <cx:pt idx="12739">EDGG</cx:pt>
          <cx:pt idx="12740">EDGG</cx:pt>
          <cx:pt idx="12741">EDGG</cx:pt>
          <cx:pt idx="12742">EDGG</cx:pt>
          <cx:pt idx="12743">EDGG</cx:pt>
          <cx:pt idx="12744">EDGG</cx:pt>
          <cx:pt idx="12745">EDGG</cx:pt>
          <cx:pt idx="12746">EDGG</cx:pt>
          <cx:pt idx="12747">EDGG</cx:pt>
          <cx:pt idx="12748">EDGG</cx:pt>
          <cx:pt idx="12749">EDGG</cx:pt>
          <cx:pt idx="12750">EDGG</cx:pt>
          <cx:pt idx="12751">EDGG</cx:pt>
          <cx:pt idx="12752">EDGG</cx:pt>
          <cx:pt idx="12753">EDGG</cx:pt>
          <cx:pt idx="12754">EDGG</cx:pt>
          <cx:pt idx="12755">EDGG</cx:pt>
          <cx:pt idx="12756">EDGG</cx:pt>
          <cx:pt idx="12757">EDGG</cx:pt>
          <cx:pt idx="12758">EDGG</cx:pt>
          <cx:pt idx="12759">EDGG</cx:pt>
          <cx:pt idx="12760">EDGG</cx:pt>
          <cx:pt idx="12761">EDGG</cx:pt>
          <cx:pt idx="12762">EDGG</cx:pt>
          <cx:pt idx="12763">EDGG</cx:pt>
          <cx:pt idx="12764">EDGG</cx:pt>
          <cx:pt idx="12765">EDGG</cx:pt>
          <cx:pt idx="12766">EDGG</cx:pt>
          <cx:pt idx="12767">EDGG</cx:pt>
          <cx:pt idx="12768">EDGG</cx:pt>
          <cx:pt idx="12769">EDGG</cx:pt>
          <cx:pt idx="12770">EDGG</cx:pt>
          <cx:pt idx="12771">EDGG</cx:pt>
          <cx:pt idx="12772">EDGG</cx:pt>
          <cx:pt idx="12773">EDGG</cx:pt>
          <cx:pt idx="12774">EDGG</cx:pt>
          <cx:pt idx="12775">EDGG</cx:pt>
          <cx:pt idx="12776">EDGG</cx:pt>
          <cx:pt idx="12777">EDGG</cx:pt>
          <cx:pt idx="12778">EDGG</cx:pt>
          <cx:pt idx="12779">EDGG</cx:pt>
          <cx:pt idx="12780">EDGG</cx:pt>
          <cx:pt idx="12781">EDGG</cx:pt>
          <cx:pt idx="12782">EDGG</cx:pt>
          <cx:pt idx="12783">EDGG</cx:pt>
          <cx:pt idx="12784">EDGG</cx:pt>
          <cx:pt idx="12785">EDGG</cx:pt>
          <cx:pt idx="12786">EDGG</cx:pt>
          <cx:pt idx="12787">EDGG</cx:pt>
          <cx:pt idx="12788">EDGG</cx:pt>
          <cx:pt idx="12789">EDGG</cx:pt>
          <cx:pt idx="12790">EDGG</cx:pt>
          <cx:pt idx="12791">EDGG</cx:pt>
          <cx:pt idx="12792">EDGG</cx:pt>
          <cx:pt idx="12793">EDGG</cx:pt>
          <cx:pt idx="12794">EDGG</cx:pt>
          <cx:pt idx="12795">EDGG</cx:pt>
          <cx:pt idx="12796">EDGG</cx:pt>
          <cx:pt idx="12797">EDGG</cx:pt>
          <cx:pt idx="12798">EDGG</cx:pt>
          <cx:pt idx="12799">EDGG</cx:pt>
          <cx:pt idx="12800">EDGG</cx:pt>
          <cx:pt idx="12801">EDGG</cx:pt>
          <cx:pt idx="12802">EDGG</cx:pt>
          <cx:pt idx="12803">EDGG</cx:pt>
          <cx:pt idx="12804">EDGG</cx:pt>
          <cx:pt idx="12805">EDGG</cx:pt>
          <cx:pt idx="12806">EDGG</cx:pt>
          <cx:pt idx="12807">EDGG</cx:pt>
          <cx:pt idx="12808">EDGG</cx:pt>
          <cx:pt idx="12809">EDGG</cx:pt>
          <cx:pt idx="12810">EDGG</cx:pt>
          <cx:pt idx="12811">EDGG</cx:pt>
          <cx:pt idx="12812">EDGG</cx:pt>
          <cx:pt idx="12813">EDGG</cx:pt>
          <cx:pt idx="12814">EDGG</cx:pt>
          <cx:pt idx="12815">EDGG</cx:pt>
          <cx:pt idx="12816">EDGG</cx:pt>
          <cx:pt idx="12817">EDGG</cx:pt>
          <cx:pt idx="12818">EDGG</cx:pt>
          <cx:pt idx="12819">EDGG</cx:pt>
          <cx:pt idx="12820">EDGG</cx:pt>
          <cx:pt idx="12821">EDGG</cx:pt>
          <cx:pt idx="12822">EDGG</cx:pt>
          <cx:pt idx="12823">EDGG</cx:pt>
          <cx:pt idx="12824">EDGG</cx:pt>
          <cx:pt idx="12825">EDGG</cx:pt>
          <cx:pt idx="12826">EDGG</cx:pt>
          <cx:pt idx="12827">EDGG</cx:pt>
          <cx:pt idx="12828">EDGG</cx:pt>
          <cx:pt idx="12829">EDGG</cx:pt>
          <cx:pt idx="12830">EDGG</cx:pt>
          <cx:pt idx="12831">EDGG</cx:pt>
          <cx:pt idx="12832">EDGG</cx:pt>
          <cx:pt idx="12833">EDGG</cx:pt>
          <cx:pt idx="12834">EDGG</cx:pt>
          <cx:pt idx="12835">EDGG</cx:pt>
          <cx:pt idx="12836">EDGG</cx:pt>
          <cx:pt idx="12837">EDGG</cx:pt>
          <cx:pt idx="12838">EDGG</cx:pt>
          <cx:pt idx="12839">EDGG</cx:pt>
          <cx:pt idx="12840">EDGG</cx:pt>
          <cx:pt idx="12841">EDGG</cx:pt>
          <cx:pt idx="12842">EDGG</cx:pt>
          <cx:pt idx="12843">EDGG</cx:pt>
          <cx:pt idx="12844">EDGG</cx:pt>
          <cx:pt idx="12845">EDGG</cx:pt>
          <cx:pt idx="12846">EDGG</cx:pt>
          <cx:pt idx="12847">EDGG</cx:pt>
          <cx:pt idx="12848">EDGG</cx:pt>
          <cx:pt idx="12849">EDGG</cx:pt>
          <cx:pt idx="12850">EDGG</cx:pt>
          <cx:pt idx="12851">EDGG</cx:pt>
          <cx:pt idx="12852">EDGG</cx:pt>
          <cx:pt idx="12853">EDGG</cx:pt>
          <cx:pt idx="12854">EDGG</cx:pt>
          <cx:pt idx="12855">EDGG</cx:pt>
          <cx:pt idx="12856">EDGG</cx:pt>
          <cx:pt idx="12857">EDGG</cx:pt>
          <cx:pt idx="12858">EDGG</cx:pt>
          <cx:pt idx="12859">EDGG</cx:pt>
          <cx:pt idx="12860">EDGG</cx:pt>
          <cx:pt idx="12861">EDGG</cx:pt>
          <cx:pt idx="12862">EDGG</cx:pt>
          <cx:pt idx="12863">EDGG</cx:pt>
          <cx:pt idx="12864">EDGG</cx:pt>
          <cx:pt idx="12865">EDGG</cx:pt>
          <cx:pt idx="12866">EDGG</cx:pt>
          <cx:pt idx="12867">EDGG</cx:pt>
          <cx:pt idx="12868">EDGG</cx:pt>
          <cx:pt idx="12869">EDGG</cx:pt>
          <cx:pt idx="12870">EDGG</cx:pt>
          <cx:pt idx="12871">EDGG</cx:pt>
          <cx:pt idx="12872">EDGG</cx:pt>
          <cx:pt idx="12873">EDGG</cx:pt>
          <cx:pt idx="12874">EDGG</cx:pt>
          <cx:pt idx="12875">EDGG</cx:pt>
          <cx:pt idx="12876">EDGG</cx:pt>
          <cx:pt idx="12877">EDGG</cx:pt>
          <cx:pt idx="12878">EDGG</cx:pt>
          <cx:pt idx="12879">EDGG</cx:pt>
          <cx:pt idx="12880">EDGG</cx:pt>
          <cx:pt idx="12881">EDGG</cx:pt>
          <cx:pt idx="12882">EDGG</cx:pt>
          <cx:pt idx="12883">EDGG</cx:pt>
          <cx:pt idx="12884">EDGG</cx:pt>
          <cx:pt idx="12885">EDGG</cx:pt>
          <cx:pt idx="12886">EDGG</cx:pt>
          <cx:pt idx="12887">EDGG</cx:pt>
          <cx:pt idx="12888">EDGG</cx:pt>
          <cx:pt idx="12889">EDGG</cx:pt>
          <cx:pt idx="12890">EDGG</cx:pt>
          <cx:pt idx="12891">EDGG</cx:pt>
          <cx:pt idx="12892">EDGG</cx:pt>
          <cx:pt idx="12893">EDGG</cx:pt>
          <cx:pt idx="12894">EDGG</cx:pt>
          <cx:pt idx="12895">EDGG</cx:pt>
          <cx:pt idx="12896">EDGG</cx:pt>
          <cx:pt idx="12897">EDGG</cx:pt>
          <cx:pt idx="12898">EDGG</cx:pt>
          <cx:pt idx="12899">EDGG</cx:pt>
          <cx:pt idx="12900">EDGG</cx:pt>
          <cx:pt idx="12901">EDGG</cx:pt>
          <cx:pt idx="12902">EDGG</cx:pt>
          <cx:pt idx="12903">EDGG</cx:pt>
          <cx:pt idx="12904">EDGG</cx:pt>
          <cx:pt idx="12905">EDGG</cx:pt>
          <cx:pt idx="12906">EDGG</cx:pt>
          <cx:pt idx="12907">EDGG</cx:pt>
          <cx:pt idx="12908">EDGG</cx:pt>
          <cx:pt idx="12909">EDGG</cx:pt>
          <cx:pt idx="12910">EDGG</cx:pt>
          <cx:pt idx="12911">EDGG</cx:pt>
          <cx:pt idx="12912">EDGG</cx:pt>
          <cx:pt idx="12913">EDGG</cx:pt>
          <cx:pt idx="12914">EDGG</cx:pt>
          <cx:pt idx="12915">EDGG</cx:pt>
          <cx:pt idx="12916">EDGG</cx:pt>
          <cx:pt idx="12917">EDGG</cx:pt>
          <cx:pt idx="12918">EDGG</cx:pt>
          <cx:pt idx="12919">EDGG</cx:pt>
          <cx:pt idx="12920">EDGG</cx:pt>
          <cx:pt idx="12921">EDGG</cx:pt>
          <cx:pt idx="12922">EDGG</cx:pt>
          <cx:pt idx="12923">EDGG</cx:pt>
          <cx:pt idx="12924">EDGG</cx:pt>
          <cx:pt idx="12925">EDGG</cx:pt>
          <cx:pt idx="12926">EDGG</cx:pt>
          <cx:pt idx="12927">EDGG</cx:pt>
          <cx:pt idx="12928">EDGG</cx:pt>
          <cx:pt idx="12929">EDGG</cx:pt>
          <cx:pt idx="12930">EDGG</cx:pt>
          <cx:pt idx="12931">EDGG</cx:pt>
          <cx:pt idx="12932">EDGG</cx:pt>
          <cx:pt idx="12933">EDGG</cx:pt>
          <cx:pt idx="12934">EDGG</cx:pt>
          <cx:pt idx="12935">EDGG</cx:pt>
          <cx:pt idx="12936">EDGG</cx:pt>
          <cx:pt idx="12937">EDGG</cx:pt>
          <cx:pt idx="12938">EDGG</cx:pt>
          <cx:pt idx="12939">EDGG</cx:pt>
          <cx:pt idx="12940">EDGG</cx:pt>
          <cx:pt idx="12941">EDGG</cx:pt>
          <cx:pt idx="12942">EDGG</cx:pt>
          <cx:pt idx="12943">EDGG</cx:pt>
          <cx:pt idx="12944">EDGG</cx:pt>
          <cx:pt idx="12945">EDGG</cx:pt>
          <cx:pt idx="12946">EDGG</cx:pt>
          <cx:pt idx="12947">EDGG</cx:pt>
          <cx:pt idx="12948">EDGG</cx:pt>
          <cx:pt idx="12949">EDGG</cx:pt>
          <cx:pt idx="12950">EDGG</cx:pt>
          <cx:pt idx="12951">EDGG</cx:pt>
          <cx:pt idx="12952">EDGG</cx:pt>
          <cx:pt idx="12953">EDGG</cx:pt>
          <cx:pt idx="12954">EDGG</cx:pt>
          <cx:pt idx="12955">EDGG</cx:pt>
          <cx:pt idx="12956">EDGG</cx:pt>
          <cx:pt idx="12957">EDGG</cx:pt>
          <cx:pt idx="12958">EDGG</cx:pt>
          <cx:pt idx="12959">EDGG</cx:pt>
          <cx:pt idx="12960">EDGG</cx:pt>
          <cx:pt idx="12961">EDGG</cx:pt>
          <cx:pt idx="12962">EDGG</cx:pt>
          <cx:pt idx="12963">EDGG</cx:pt>
          <cx:pt idx="12964">EDGG</cx:pt>
          <cx:pt idx="12965">EDGG</cx:pt>
          <cx:pt idx="12966">EDGG</cx:pt>
          <cx:pt idx="12967">EDGG</cx:pt>
          <cx:pt idx="12968">EDGG</cx:pt>
          <cx:pt idx="12969">EDGG</cx:pt>
          <cx:pt idx="12970">EDGG</cx:pt>
          <cx:pt idx="12971">EDGG</cx:pt>
          <cx:pt idx="12972">EDGG</cx:pt>
          <cx:pt idx="12973">EDGG</cx:pt>
          <cx:pt idx="12974">EDGG</cx:pt>
          <cx:pt idx="12975">EDGG</cx:pt>
          <cx:pt idx="12976">EDGG</cx:pt>
          <cx:pt idx="12977">EDGG</cx:pt>
          <cx:pt idx="12978">EDGG</cx:pt>
          <cx:pt idx="12979">EDGG</cx:pt>
          <cx:pt idx="12980">EDGG</cx:pt>
          <cx:pt idx="12981">EDGG</cx:pt>
          <cx:pt idx="12982">EDGG</cx:pt>
          <cx:pt idx="12983">EDGG</cx:pt>
          <cx:pt idx="12984">EDGG</cx:pt>
          <cx:pt idx="12985">EDGG</cx:pt>
          <cx:pt idx="12986">EDGG</cx:pt>
          <cx:pt idx="12987">EDGG</cx:pt>
          <cx:pt idx="12988">EDGG</cx:pt>
          <cx:pt idx="12989">EDGG</cx:pt>
          <cx:pt idx="12990">EDGG</cx:pt>
          <cx:pt idx="12991">EDGG</cx:pt>
          <cx:pt idx="12992">EDGG</cx:pt>
          <cx:pt idx="12993">EDGG</cx:pt>
          <cx:pt idx="12994">EDGG</cx:pt>
          <cx:pt idx="12995">EDGG</cx:pt>
          <cx:pt idx="12996">EDGG</cx:pt>
          <cx:pt idx="12997">EDGG</cx:pt>
          <cx:pt idx="12998">EDGG</cx:pt>
          <cx:pt idx="12999">EDGG</cx:pt>
          <cx:pt idx="13000">EDGG</cx:pt>
          <cx:pt idx="13001">EDGG</cx:pt>
          <cx:pt idx="13002">EDGG</cx:pt>
          <cx:pt idx="13003">EDGG</cx:pt>
          <cx:pt idx="13004">EDGG</cx:pt>
          <cx:pt idx="13005">EDGG</cx:pt>
          <cx:pt idx="13006">EDGG</cx:pt>
          <cx:pt idx="13007">EDGG</cx:pt>
          <cx:pt idx="13008">EDGG</cx:pt>
          <cx:pt idx="13009">EDGG</cx:pt>
          <cx:pt idx="13010">EDGG</cx:pt>
          <cx:pt idx="13011">EDGG</cx:pt>
          <cx:pt idx="13012">EDGG</cx:pt>
          <cx:pt idx="13013">EDGG</cx:pt>
          <cx:pt idx="13014">EDGG</cx:pt>
          <cx:pt idx="13015">EDGG</cx:pt>
          <cx:pt idx="13016">EDGG</cx:pt>
          <cx:pt idx="13017">EDGG</cx:pt>
          <cx:pt idx="13018">EDGG</cx:pt>
          <cx:pt idx="13019">EDGG</cx:pt>
          <cx:pt idx="13020">EDGG</cx:pt>
          <cx:pt idx="13021">EDGG</cx:pt>
          <cx:pt idx="13022">EDGG</cx:pt>
          <cx:pt idx="13023">EDGG</cx:pt>
          <cx:pt idx="13024">EDGG</cx:pt>
          <cx:pt idx="13025">EDGG</cx:pt>
          <cx:pt idx="13026">EDGG</cx:pt>
          <cx:pt idx="13027">EDGG</cx:pt>
          <cx:pt idx="13028">EDGG</cx:pt>
          <cx:pt idx="13029">EDGG</cx:pt>
          <cx:pt idx="13030">EDGG</cx:pt>
          <cx:pt idx="13031">EDGG</cx:pt>
          <cx:pt idx="13032">EDGG</cx:pt>
          <cx:pt idx="13033">EDGG</cx:pt>
          <cx:pt idx="13034">EDGG</cx:pt>
          <cx:pt idx="13035">EDGG</cx:pt>
          <cx:pt idx="13036">EDGG</cx:pt>
          <cx:pt idx="13037">EDGG</cx:pt>
          <cx:pt idx="13038">EDGG</cx:pt>
          <cx:pt idx="13039">EDGG</cx:pt>
          <cx:pt idx="13040">EDGG</cx:pt>
          <cx:pt idx="13041">EDGG</cx:pt>
          <cx:pt idx="13042">EDGG</cx:pt>
          <cx:pt idx="13043">EDGG</cx:pt>
          <cx:pt idx="13044">EDGG</cx:pt>
          <cx:pt idx="13045">EDGG</cx:pt>
          <cx:pt idx="13046">EDGG</cx:pt>
          <cx:pt idx="13047">EDGG</cx:pt>
          <cx:pt idx="13048">EDGG</cx:pt>
          <cx:pt idx="13049">EDGG</cx:pt>
          <cx:pt idx="13050">EDGG</cx:pt>
          <cx:pt idx="13051">EDGG</cx:pt>
          <cx:pt idx="13052">EDGG</cx:pt>
          <cx:pt idx="13053">EDGG</cx:pt>
          <cx:pt idx="13054">EDGG</cx:pt>
          <cx:pt idx="13055">EDGG</cx:pt>
          <cx:pt idx="13056">EDGG</cx:pt>
          <cx:pt idx="13057">EDGG</cx:pt>
          <cx:pt idx="13058">EDGG</cx:pt>
          <cx:pt idx="13059">EDGG</cx:pt>
          <cx:pt idx="13060">EDGG</cx:pt>
          <cx:pt idx="13061">EDGG</cx:pt>
          <cx:pt idx="13062">EDGG</cx:pt>
          <cx:pt idx="13063">EDGG</cx:pt>
          <cx:pt idx="13064">EDGG</cx:pt>
          <cx:pt idx="13065">EDGG</cx:pt>
          <cx:pt idx="13066">EDGG</cx:pt>
          <cx:pt idx="13067">EDGG</cx:pt>
          <cx:pt idx="13068">EDGG</cx:pt>
          <cx:pt idx="13069">EDGG</cx:pt>
          <cx:pt idx="13070">EDGG</cx:pt>
          <cx:pt idx="13071">EDGG</cx:pt>
          <cx:pt idx="13072">EDGG</cx:pt>
          <cx:pt idx="13073">EDGG</cx:pt>
          <cx:pt idx="13074">EDGG</cx:pt>
          <cx:pt idx="13075">EDGG</cx:pt>
          <cx:pt idx="13076">EDGG</cx:pt>
          <cx:pt idx="13077">EDGG</cx:pt>
          <cx:pt idx="13078">EDGG</cx:pt>
          <cx:pt idx="13079">EDGG</cx:pt>
          <cx:pt idx="13080">EDGG</cx:pt>
          <cx:pt idx="13081">EDGG</cx:pt>
          <cx:pt idx="13082">EDGG</cx:pt>
          <cx:pt idx="13083">EDGG</cx:pt>
          <cx:pt idx="13084">EDGG</cx:pt>
          <cx:pt idx="13085">EDGG</cx:pt>
          <cx:pt idx="13086">EDGG</cx:pt>
          <cx:pt idx="13087">EDGG</cx:pt>
          <cx:pt idx="13088">EDGG</cx:pt>
          <cx:pt idx="13089">EDGG</cx:pt>
          <cx:pt idx="13090">EDGG</cx:pt>
          <cx:pt idx="13091">EDGG</cx:pt>
          <cx:pt idx="13092">EDGG</cx:pt>
          <cx:pt idx="13093">EDGG</cx:pt>
          <cx:pt idx="13094">EDGG</cx:pt>
          <cx:pt idx="13095">EDGG</cx:pt>
          <cx:pt idx="13096">EDGG</cx:pt>
          <cx:pt idx="13097">EDGG</cx:pt>
          <cx:pt idx="13098">EDGG</cx:pt>
          <cx:pt idx="13099">EDGG</cx:pt>
          <cx:pt idx="13100">EDGG</cx:pt>
          <cx:pt idx="13101">EDGG</cx:pt>
          <cx:pt idx="13102">EDGG</cx:pt>
          <cx:pt idx="13103">EDGG</cx:pt>
          <cx:pt idx="13104">EDGG</cx:pt>
          <cx:pt idx="13105">EDGG</cx:pt>
          <cx:pt idx="13106">EDGG</cx:pt>
          <cx:pt idx="13107">EDGG</cx:pt>
          <cx:pt idx="13108">EDGG</cx:pt>
          <cx:pt idx="13109">EDGG</cx:pt>
          <cx:pt idx="13110">EDGG</cx:pt>
          <cx:pt idx="13111">EDGG</cx:pt>
          <cx:pt idx="13112">EDGG</cx:pt>
          <cx:pt idx="13113">EDGG</cx:pt>
          <cx:pt idx="13114">EDGG</cx:pt>
          <cx:pt idx="13115">EDGG</cx:pt>
          <cx:pt idx="13116">EDGG</cx:pt>
          <cx:pt idx="13117">EDGG</cx:pt>
          <cx:pt idx="13118">EDGG</cx:pt>
          <cx:pt idx="13119">EDGG</cx:pt>
          <cx:pt idx="13120">EDGG</cx:pt>
          <cx:pt idx="13121">EDGG</cx:pt>
          <cx:pt idx="13122">EDGG</cx:pt>
          <cx:pt idx="13123">EDGG</cx:pt>
          <cx:pt idx="13124">EDGG</cx:pt>
          <cx:pt idx="13125">EDGG</cx:pt>
          <cx:pt idx="13126">EDGG</cx:pt>
          <cx:pt idx="13127">EDGG</cx:pt>
          <cx:pt idx="13128">EDGG</cx:pt>
          <cx:pt idx="13129">EDGG</cx:pt>
          <cx:pt idx="13130">EDGG</cx:pt>
          <cx:pt idx="13131">EDGG</cx:pt>
          <cx:pt idx="13132">EDGG</cx:pt>
          <cx:pt idx="13133">EDGG</cx:pt>
          <cx:pt idx="13134">EDGG</cx:pt>
          <cx:pt idx="13135">EDGG</cx:pt>
          <cx:pt idx="13136">EDGG</cx:pt>
          <cx:pt idx="13137">EDGG</cx:pt>
          <cx:pt idx="13138">EDGG</cx:pt>
          <cx:pt idx="13139">EDGG</cx:pt>
          <cx:pt idx="13140">EDGG</cx:pt>
          <cx:pt idx="13141">EDGG</cx:pt>
          <cx:pt idx="13142">EDGG</cx:pt>
          <cx:pt idx="13143">EDGG</cx:pt>
          <cx:pt idx="13144">EDGG</cx:pt>
          <cx:pt idx="13145">EDGG</cx:pt>
          <cx:pt idx="13146">EDGG</cx:pt>
          <cx:pt idx="13147">EDGG</cx:pt>
          <cx:pt idx="13148">EDGG</cx:pt>
          <cx:pt idx="13149">EDGG</cx:pt>
          <cx:pt idx="13150">EDGG</cx:pt>
          <cx:pt idx="13151">EDGG</cx:pt>
          <cx:pt idx="13152">EDGG</cx:pt>
          <cx:pt idx="13153">EDGG</cx:pt>
          <cx:pt idx="13154">EDGG</cx:pt>
          <cx:pt idx="13155">EDGG</cx:pt>
          <cx:pt idx="13156">EDGG</cx:pt>
          <cx:pt idx="13157">EDGG</cx:pt>
          <cx:pt idx="13158">EDGG</cx:pt>
          <cx:pt idx="13159">EDGG</cx:pt>
          <cx:pt idx="13160">EDGG</cx:pt>
          <cx:pt idx="13161">EDGG</cx:pt>
          <cx:pt idx="13162">EDGG</cx:pt>
          <cx:pt idx="13163">EDGG</cx:pt>
          <cx:pt idx="13164">EDGG</cx:pt>
          <cx:pt idx="13165">EDGG</cx:pt>
          <cx:pt idx="13166">EDGG</cx:pt>
          <cx:pt idx="13167">EDGG</cx:pt>
          <cx:pt idx="13168">EDGG</cx:pt>
          <cx:pt idx="13169">EDGG</cx:pt>
          <cx:pt idx="13170">EDGG</cx:pt>
          <cx:pt idx="13171">EDGG</cx:pt>
          <cx:pt idx="13172">EDGG</cx:pt>
          <cx:pt idx="13173">EDGG</cx:pt>
          <cx:pt idx="13174">EDGG</cx:pt>
          <cx:pt idx="13175">EDGG</cx:pt>
          <cx:pt idx="13176">EDGG</cx:pt>
          <cx:pt idx="13177">EDGG</cx:pt>
          <cx:pt idx="13178">EDGG</cx:pt>
          <cx:pt idx="13179">EDGG</cx:pt>
          <cx:pt idx="13180">EDGG</cx:pt>
          <cx:pt idx="13181">EDGG</cx:pt>
          <cx:pt idx="13182">EDGG</cx:pt>
          <cx:pt idx="13183">EDGG</cx:pt>
          <cx:pt idx="13184">EDGG</cx:pt>
          <cx:pt idx="13185">EDGG</cx:pt>
          <cx:pt idx="13186">EDGG</cx:pt>
          <cx:pt idx="13187">EDGG</cx:pt>
          <cx:pt idx="13188">EDGG</cx:pt>
          <cx:pt idx="13189">EDGG</cx:pt>
          <cx:pt idx="13190">EDGG</cx:pt>
          <cx:pt idx="13191">EDGG</cx:pt>
          <cx:pt idx="13192">EDGG</cx:pt>
          <cx:pt idx="13193">EDGG</cx:pt>
          <cx:pt idx="13194">EDGG</cx:pt>
          <cx:pt idx="13195">EDGG</cx:pt>
          <cx:pt idx="13196">EDGG</cx:pt>
          <cx:pt idx="13197">EDGG</cx:pt>
          <cx:pt idx="13198">EDGG</cx:pt>
          <cx:pt idx="13199">EDGG</cx:pt>
          <cx:pt idx="13200">EDGG</cx:pt>
          <cx:pt idx="13201">EDGG</cx:pt>
          <cx:pt idx="13202">EDGG</cx:pt>
          <cx:pt idx="13203">EDGG</cx:pt>
          <cx:pt idx="13204">EDGG</cx:pt>
          <cx:pt idx="13205">EDGG</cx:pt>
          <cx:pt idx="13206">EDGG</cx:pt>
          <cx:pt idx="13207">EDGG</cx:pt>
          <cx:pt idx="13208">EDGG</cx:pt>
          <cx:pt idx="13209">EDGG</cx:pt>
          <cx:pt idx="13210">EDGG</cx:pt>
          <cx:pt idx="13211">EDGG</cx:pt>
          <cx:pt idx="13212">EDGG</cx:pt>
          <cx:pt idx="13213">EDGG</cx:pt>
          <cx:pt idx="13214">EDGG</cx:pt>
          <cx:pt idx="13215">EDGG</cx:pt>
          <cx:pt idx="13216">EDGG</cx:pt>
          <cx:pt idx="13217">EDGG</cx:pt>
          <cx:pt idx="13218">EDGG</cx:pt>
          <cx:pt idx="13219">EDGG</cx:pt>
          <cx:pt idx="13220">EDGG</cx:pt>
          <cx:pt idx="13221">EDGG</cx:pt>
          <cx:pt idx="13222">EDGG</cx:pt>
          <cx:pt idx="13223">EDGG</cx:pt>
          <cx:pt idx="13224">EDGG</cx:pt>
          <cx:pt idx="13225">EDGG</cx:pt>
          <cx:pt idx="13226">EDGG</cx:pt>
          <cx:pt idx="13227">EDGG</cx:pt>
          <cx:pt idx="13228">EDGG</cx:pt>
          <cx:pt idx="13229">EDGG</cx:pt>
          <cx:pt idx="13230">EDGG</cx:pt>
          <cx:pt idx="13231">EDGG</cx:pt>
          <cx:pt idx="13232">EDGG</cx:pt>
          <cx:pt idx="13233">EDGG</cx:pt>
          <cx:pt idx="13234">EDGG</cx:pt>
          <cx:pt idx="13235">EDGG</cx:pt>
          <cx:pt idx="13236">EDGG</cx:pt>
          <cx:pt idx="13237">EDGG</cx:pt>
          <cx:pt idx="13238">EDGG</cx:pt>
          <cx:pt idx="13239">EDGG</cx:pt>
          <cx:pt idx="13240">EDGG</cx:pt>
          <cx:pt idx="13241">EDGG</cx:pt>
          <cx:pt idx="13242">EDGG</cx:pt>
          <cx:pt idx="13243">EDGG</cx:pt>
          <cx:pt idx="13244">EDGG</cx:pt>
          <cx:pt idx="13245">EDGG</cx:pt>
          <cx:pt idx="13246">EDGG</cx:pt>
          <cx:pt idx="13247">EDGG</cx:pt>
          <cx:pt idx="13248">EDGG</cx:pt>
          <cx:pt idx="13249">EDGG</cx:pt>
          <cx:pt idx="13250">EDGG</cx:pt>
          <cx:pt idx="13251">EDGG</cx:pt>
          <cx:pt idx="13252">EDGG</cx:pt>
          <cx:pt idx="13253">EDGG</cx:pt>
          <cx:pt idx="13254">EDGG</cx:pt>
          <cx:pt idx="13255">EDGG</cx:pt>
          <cx:pt idx="13256">EDGG</cx:pt>
          <cx:pt idx="13257">EDGG</cx:pt>
          <cx:pt idx="13258">EDGG</cx:pt>
          <cx:pt idx="13259">EDGG</cx:pt>
          <cx:pt idx="13260">EDGG</cx:pt>
          <cx:pt idx="13261">EDGG</cx:pt>
          <cx:pt idx="13262">EDGG</cx:pt>
          <cx:pt idx="13263">EDGG</cx:pt>
          <cx:pt idx="13264">EDGG</cx:pt>
          <cx:pt idx="13265">EDGG</cx:pt>
          <cx:pt idx="13266">EDGG</cx:pt>
          <cx:pt idx="13267">EDGG</cx:pt>
          <cx:pt idx="13268">EDGG</cx:pt>
          <cx:pt idx="13269">EDGG</cx:pt>
          <cx:pt idx="13270">EDGG</cx:pt>
          <cx:pt idx="13271">EDGG</cx:pt>
          <cx:pt idx="13272">EDGG</cx:pt>
          <cx:pt idx="13273">EDGG</cx:pt>
          <cx:pt idx="13274">EDGG</cx:pt>
          <cx:pt idx="13275">EDGG</cx:pt>
          <cx:pt idx="13276">EDGG</cx:pt>
          <cx:pt idx="13277">EDGG</cx:pt>
          <cx:pt idx="13278">EDGG</cx:pt>
          <cx:pt idx="13279">EDGG</cx:pt>
          <cx:pt idx="13280">EDGG</cx:pt>
          <cx:pt idx="13281">EDGG</cx:pt>
          <cx:pt idx="13282">EDGG</cx:pt>
          <cx:pt idx="13283">EDGG</cx:pt>
          <cx:pt idx="13284">EDGG</cx:pt>
          <cx:pt idx="13285">EDGG</cx:pt>
          <cx:pt idx="13286">EDGG</cx:pt>
          <cx:pt idx="13287">EDGG</cx:pt>
          <cx:pt idx="13288">EDGG</cx:pt>
          <cx:pt idx="13289">EDGG</cx:pt>
          <cx:pt idx="13290">EDGG</cx:pt>
          <cx:pt idx="13291">EDGG</cx:pt>
          <cx:pt idx="13292">EDGG</cx:pt>
          <cx:pt idx="13293">EDGG</cx:pt>
          <cx:pt idx="13294">EDGG</cx:pt>
          <cx:pt idx="13295">EDGG</cx:pt>
          <cx:pt idx="13296">EDGG</cx:pt>
          <cx:pt idx="13297">EDGG</cx:pt>
          <cx:pt idx="13298">EDGG</cx:pt>
          <cx:pt idx="13299">EDGG</cx:pt>
          <cx:pt idx="13300">EDGG</cx:pt>
          <cx:pt idx="13301">EDGG</cx:pt>
          <cx:pt idx="13302">EDGG</cx:pt>
          <cx:pt idx="13303">EDGG</cx:pt>
          <cx:pt idx="13304">EDGG</cx:pt>
          <cx:pt idx="13305">EDGG</cx:pt>
          <cx:pt idx="13306">EDGG</cx:pt>
          <cx:pt idx="13307">EDGG</cx:pt>
          <cx:pt idx="13308">EDGG</cx:pt>
          <cx:pt idx="13309">EDGG</cx:pt>
          <cx:pt idx="13310">EDGG</cx:pt>
          <cx:pt idx="13311">EDGG</cx:pt>
          <cx:pt idx="13312">EDGG</cx:pt>
          <cx:pt idx="13313">EDGG</cx:pt>
          <cx:pt idx="13314">EDGG</cx:pt>
          <cx:pt idx="13315">EDGG</cx:pt>
          <cx:pt idx="13316">EDGG</cx:pt>
          <cx:pt idx="13317">EDGG</cx:pt>
          <cx:pt idx="13318">EDGG</cx:pt>
          <cx:pt idx="13319">EDGG</cx:pt>
          <cx:pt idx="13320">EDGG</cx:pt>
          <cx:pt idx="13321">EDGG</cx:pt>
          <cx:pt idx="13322">EDGG</cx:pt>
          <cx:pt idx="13323">EDGG</cx:pt>
          <cx:pt idx="13324">EDGG</cx:pt>
          <cx:pt idx="13325">EDGG</cx:pt>
          <cx:pt idx="13326">EDGG</cx:pt>
          <cx:pt idx="13327">EDGG</cx:pt>
          <cx:pt idx="13328">EDGG</cx:pt>
          <cx:pt idx="13329">EDGG</cx:pt>
          <cx:pt idx="13330">EDGG</cx:pt>
          <cx:pt idx="13331">EDGG</cx:pt>
          <cx:pt idx="13332">EDGG</cx:pt>
          <cx:pt idx="13333">EDGG</cx:pt>
          <cx:pt idx="13334">EDGG</cx:pt>
          <cx:pt idx="13335">EDGG</cx:pt>
          <cx:pt idx="13336">EDGG</cx:pt>
          <cx:pt idx="13337">EDGG</cx:pt>
          <cx:pt idx="13338">EDGG</cx:pt>
          <cx:pt idx="13339">EDGG</cx:pt>
          <cx:pt idx="13340">EDGG</cx:pt>
          <cx:pt idx="13341">EDGG</cx:pt>
          <cx:pt idx="13342">EDGG</cx:pt>
          <cx:pt idx="13343">EDGG</cx:pt>
          <cx:pt idx="13344">EDGG</cx:pt>
          <cx:pt idx="13345">EDGG</cx:pt>
          <cx:pt idx="13346">EDGG</cx:pt>
          <cx:pt idx="13347">EDGG</cx:pt>
          <cx:pt idx="13348">EDGG</cx:pt>
          <cx:pt idx="13349">EDGG</cx:pt>
          <cx:pt idx="13350">EDGG</cx:pt>
          <cx:pt idx="13351">EDGG</cx:pt>
          <cx:pt idx="13352">EDGG</cx:pt>
          <cx:pt idx="13353">EDGG</cx:pt>
          <cx:pt idx="13354">EDGG</cx:pt>
          <cx:pt idx="13355">EDGG</cx:pt>
          <cx:pt idx="13356">EDGG</cx:pt>
          <cx:pt idx="13357">EDGG</cx:pt>
          <cx:pt idx="13358">EDGG</cx:pt>
          <cx:pt idx="13359">EDGG</cx:pt>
          <cx:pt idx="13360">EDGG</cx:pt>
          <cx:pt idx="13361">EDGG</cx:pt>
          <cx:pt idx="13362">EDGG</cx:pt>
          <cx:pt idx="13363">EDGG</cx:pt>
          <cx:pt idx="13364">EDGG</cx:pt>
          <cx:pt idx="13365">EDGG</cx:pt>
          <cx:pt idx="13366">EDGG</cx:pt>
          <cx:pt idx="13367">EDGG</cx:pt>
          <cx:pt idx="13368">EDGG</cx:pt>
          <cx:pt idx="13369">EDGG</cx:pt>
          <cx:pt idx="13370">EDGG</cx:pt>
          <cx:pt idx="13371">EDGG</cx:pt>
          <cx:pt idx="13372">EDGG</cx:pt>
          <cx:pt idx="13373">EDGG</cx:pt>
          <cx:pt idx="13374">EDGG</cx:pt>
          <cx:pt idx="13375">EDGG</cx:pt>
          <cx:pt idx="13376">EDGG</cx:pt>
          <cx:pt idx="13377">EDGG</cx:pt>
          <cx:pt idx="13378">EDGG</cx:pt>
          <cx:pt idx="13379">EDGG</cx:pt>
          <cx:pt idx="13380">EDGG</cx:pt>
          <cx:pt idx="13381">EDGG</cx:pt>
          <cx:pt idx="13382">EDGG</cx:pt>
          <cx:pt idx="13383">EDGG</cx:pt>
          <cx:pt idx="13384">EDGG</cx:pt>
          <cx:pt idx="13385">EDGG</cx:pt>
          <cx:pt idx="13386">EDGG</cx:pt>
          <cx:pt idx="13387">EDGG</cx:pt>
          <cx:pt idx="13388">EDGG</cx:pt>
          <cx:pt idx="13389">EDGG</cx:pt>
          <cx:pt idx="13390">EDGG</cx:pt>
          <cx:pt idx="13391">EDGG</cx:pt>
          <cx:pt idx="13392">EDGG</cx:pt>
          <cx:pt idx="13393">EDGG</cx:pt>
          <cx:pt idx="13394">EDGG</cx:pt>
          <cx:pt idx="13395">EDGG</cx:pt>
          <cx:pt idx="13396">EDGG</cx:pt>
          <cx:pt idx="13397">EDGG</cx:pt>
          <cx:pt idx="13398">EDGG</cx:pt>
          <cx:pt idx="13399">EDGG</cx:pt>
          <cx:pt idx="13400">EDGG</cx:pt>
          <cx:pt idx="13401">EDGG</cx:pt>
          <cx:pt idx="13402">EDGG</cx:pt>
          <cx:pt idx="13403">EDGG</cx:pt>
          <cx:pt idx="13404">EDGG</cx:pt>
          <cx:pt idx="13405">EDGG</cx:pt>
          <cx:pt idx="13406">EDGG</cx:pt>
          <cx:pt idx="13407">EDGG</cx:pt>
          <cx:pt idx="13408">EDGG</cx:pt>
          <cx:pt idx="13409">EDGG</cx:pt>
          <cx:pt idx="13410">EDGG</cx:pt>
          <cx:pt idx="13411">EDGG</cx:pt>
          <cx:pt idx="13412">EDGG</cx:pt>
          <cx:pt idx="13413">EDGG</cx:pt>
          <cx:pt idx="13414">EDGG</cx:pt>
          <cx:pt idx="13415">EDGG</cx:pt>
          <cx:pt idx="13416">EDGG</cx:pt>
          <cx:pt idx="13417">EDGG</cx:pt>
          <cx:pt idx="13418">EDGG</cx:pt>
          <cx:pt idx="13419">EDGG</cx:pt>
          <cx:pt idx="13420">EDGG</cx:pt>
          <cx:pt idx="13421">EDGG</cx:pt>
          <cx:pt idx="13422">EDGG</cx:pt>
          <cx:pt idx="13423">EDGG</cx:pt>
          <cx:pt idx="13424">EDGG</cx:pt>
          <cx:pt idx="13425">EDGG</cx:pt>
          <cx:pt idx="13426">EDGG</cx:pt>
          <cx:pt idx="13427">EDGG</cx:pt>
          <cx:pt idx="13428">EDGG</cx:pt>
          <cx:pt idx="13429">EDGG</cx:pt>
          <cx:pt idx="13430">EDGG</cx:pt>
          <cx:pt idx="13431">EDGG</cx:pt>
          <cx:pt idx="13432">EDGG</cx:pt>
          <cx:pt idx="13433">EDGG</cx:pt>
          <cx:pt idx="13434">EDGG</cx:pt>
          <cx:pt idx="13435">EDGG</cx:pt>
          <cx:pt idx="13436">EDGG</cx:pt>
          <cx:pt idx="13437">EDGG</cx:pt>
          <cx:pt idx="13438">EDGG</cx:pt>
          <cx:pt idx="13439">EDGG</cx:pt>
          <cx:pt idx="13440">EDGG</cx:pt>
          <cx:pt idx="13441">EDGG</cx:pt>
          <cx:pt idx="13442">EDGG</cx:pt>
          <cx:pt idx="13443">EDGG</cx:pt>
          <cx:pt idx="13444">EDGG</cx:pt>
          <cx:pt idx="13445">EDGG</cx:pt>
          <cx:pt idx="13446">EDGG</cx:pt>
          <cx:pt idx="13447">EDGG</cx:pt>
          <cx:pt idx="13448">EDGG</cx:pt>
          <cx:pt idx="13449">EDGG</cx:pt>
          <cx:pt idx="13450">EDGG</cx:pt>
          <cx:pt idx="13451">EDGG</cx:pt>
          <cx:pt idx="13452">EDGG</cx:pt>
          <cx:pt idx="13453">EDGG</cx:pt>
          <cx:pt idx="13454">EDGG</cx:pt>
          <cx:pt idx="13455">EDGG</cx:pt>
          <cx:pt idx="13456">EDGG</cx:pt>
          <cx:pt idx="13457">EDGG</cx:pt>
          <cx:pt idx="13458">EDGG</cx:pt>
          <cx:pt idx="13459">EDGG</cx:pt>
          <cx:pt idx="13460">EDGG</cx:pt>
          <cx:pt idx="13461">EDGG</cx:pt>
          <cx:pt idx="13462">EDGG</cx:pt>
          <cx:pt idx="13463">EDGG</cx:pt>
          <cx:pt idx="13464">EDGG</cx:pt>
          <cx:pt idx="13465">EDGG</cx:pt>
          <cx:pt idx="13466">EDGG</cx:pt>
          <cx:pt idx="13467">EDGG</cx:pt>
          <cx:pt idx="13468">EDGG</cx:pt>
          <cx:pt idx="13469">EDGG</cx:pt>
          <cx:pt idx="13470">EDGG</cx:pt>
          <cx:pt idx="13471">EDGG</cx:pt>
          <cx:pt idx="13472">EDGG</cx:pt>
          <cx:pt idx="13473">EDGG</cx:pt>
          <cx:pt idx="13474">EDGG</cx:pt>
          <cx:pt idx="13475">EDGG</cx:pt>
          <cx:pt idx="13476">EDGG</cx:pt>
          <cx:pt idx="13477">EDGG</cx:pt>
          <cx:pt idx="13478">EDGG</cx:pt>
          <cx:pt idx="13479">EDGG</cx:pt>
          <cx:pt idx="13480">EDGG</cx:pt>
          <cx:pt idx="13481">EDGG</cx:pt>
          <cx:pt idx="13482">EDGG</cx:pt>
          <cx:pt idx="13483">EDGG</cx:pt>
          <cx:pt idx="13484">EDGG</cx:pt>
          <cx:pt idx="13485">EDGG</cx:pt>
          <cx:pt idx="13486">EDGG</cx:pt>
          <cx:pt idx="13487">EDGG</cx:pt>
          <cx:pt idx="13488">EDGG</cx:pt>
          <cx:pt idx="13489">EDGG</cx:pt>
          <cx:pt idx="13490">EDGG</cx:pt>
          <cx:pt idx="13491">EDGG</cx:pt>
          <cx:pt idx="13492">EDGG</cx:pt>
          <cx:pt idx="13493">EDGG</cx:pt>
          <cx:pt idx="13494">EDGG</cx:pt>
          <cx:pt idx="13495">EDGG</cx:pt>
          <cx:pt idx="13496">EDGG</cx:pt>
          <cx:pt idx="13497">EDGG</cx:pt>
          <cx:pt idx="13498">EDGG</cx:pt>
          <cx:pt idx="13499">EDGG</cx:pt>
          <cx:pt idx="13500">EDGG</cx:pt>
          <cx:pt idx="13501">EDGG</cx:pt>
          <cx:pt idx="13502">EDGG</cx:pt>
          <cx:pt idx="13503">EDGG</cx:pt>
          <cx:pt idx="13504">EDGG</cx:pt>
          <cx:pt idx="13505">EDGG</cx:pt>
          <cx:pt idx="13506">EDGG</cx:pt>
          <cx:pt idx="13507">EDGG</cx:pt>
          <cx:pt idx="13508">EDGG</cx:pt>
          <cx:pt idx="13509">EDGG</cx:pt>
          <cx:pt idx="13510">EDGG</cx:pt>
          <cx:pt idx="13511">EDGG</cx:pt>
          <cx:pt idx="13512">EDGG</cx:pt>
          <cx:pt idx="13513">EDGG</cx:pt>
          <cx:pt idx="13514">EDGG</cx:pt>
          <cx:pt idx="13515">EDGG</cx:pt>
          <cx:pt idx="13516">EDGG</cx:pt>
          <cx:pt idx="13517">EDGG</cx:pt>
          <cx:pt idx="13518">EDGG</cx:pt>
          <cx:pt idx="13519">EDGG</cx:pt>
          <cx:pt idx="13520">EDGG</cx:pt>
          <cx:pt idx="13521">EDGG</cx:pt>
          <cx:pt idx="13522">EDGG</cx:pt>
          <cx:pt idx="13523">EDGG</cx:pt>
          <cx:pt idx="13524">EDGG</cx:pt>
          <cx:pt idx="13525">EDGG</cx:pt>
          <cx:pt idx="13526">EDGG</cx:pt>
          <cx:pt idx="13527">EDGG</cx:pt>
          <cx:pt idx="13528">EDGG</cx:pt>
          <cx:pt idx="13529">EDGG</cx:pt>
          <cx:pt idx="13530">EDGG</cx:pt>
          <cx:pt idx="13531">EDGG</cx:pt>
          <cx:pt idx="13532">EDGG</cx:pt>
          <cx:pt idx="13533">EDGG</cx:pt>
          <cx:pt idx="13534">EDGG</cx:pt>
          <cx:pt idx="13535">EDGG</cx:pt>
          <cx:pt idx="13536">EDGG</cx:pt>
          <cx:pt idx="13537">EDGG</cx:pt>
          <cx:pt idx="13538">EDGG</cx:pt>
          <cx:pt idx="13539">EDGG</cx:pt>
          <cx:pt idx="13540">EDGG</cx:pt>
          <cx:pt idx="13541">EDGG</cx:pt>
          <cx:pt idx="13542">EDGG</cx:pt>
          <cx:pt idx="13543">EDGG</cx:pt>
          <cx:pt idx="13544">EDGG</cx:pt>
          <cx:pt idx="13545">EDGG</cx:pt>
          <cx:pt idx="13546">EDGG</cx:pt>
          <cx:pt idx="13547">EDGG</cx:pt>
          <cx:pt idx="13548">EDGG</cx:pt>
          <cx:pt idx="13549">EDGG</cx:pt>
          <cx:pt idx="13550">EDGG</cx:pt>
          <cx:pt idx="13551">EDGG</cx:pt>
          <cx:pt idx="13552">EDGG</cx:pt>
          <cx:pt idx="13553">EDGG</cx:pt>
          <cx:pt idx="13554">EDGG</cx:pt>
          <cx:pt idx="13555">EDGG</cx:pt>
          <cx:pt idx="13556">EDGG</cx:pt>
          <cx:pt idx="13557">EDGG</cx:pt>
          <cx:pt idx="13558">EDGG</cx:pt>
          <cx:pt idx="13559">EDGG</cx:pt>
          <cx:pt idx="13560">EDGG</cx:pt>
          <cx:pt idx="13561">EDGG</cx:pt>
          <cx:pt idx="13562">EDGG</cx:pt>
          <cx:pt idx="13563">EDGG</cx:pt>
          <cx:pt idx="13564">EDGG</cx:pt>
          <cx:pt idx="13565">EDGG</cx:pt>
          <cx:pt idx="13566">EDGG</cx:pt>
          <cx:pt idx="13567">EDGG</cx:pt>
          <cx:pt idx="13568">EDGG</cx:pt>
          <cx:pt idx="13569">EDGG</cx:pt>
          <cx:pt idx="13570">EDGG</cx:pt>
          <cx:pt idx="13571">EDGG</cx:pt>
          <cx:pt idx="13572">EDGG</cx:pt>
          <cx:pt idx="13573">EDGG</cx:pt>
          <cx:pt idx="13574">EDGG</cx:pt>
          <cx:pt idx="13575">EDGG</cx:pt>
          <cx:pt idx="13576">EDGG</cx:pt>
          <cx:pt idx="13577">EDGG</cx:pt>
          <cx:pt idx="13578">EDGG</cx:pt>
          <cx:pt idx="13579">EDGG</cx:pt>
          <cx:pt idx="13580">EDGG</cx:pt>
          <cx:pt idx="13581">EDGG</cx:pt>
          <cx:pt idx="13582">EDGG</cx:pt>
          <cx:pt idx="13583">EDGG</cx:pt>
          <cx:pt idx="13584">EDGG</cx:pt>
          <cx:pt idx="13585">EDGG</cx:pt>
          <cx:pt idx="13586">EDGG</cx:pt>
          <cx:pt idx="13587">EDGG</cx:pt>
          <cx:pt idx="13588">EDGG</cx:pt>
          <cx:pt idx="13589">EDGG</cx:pt>
          <cx:pt idx="13590">EDGG</cx:pt>
          <cx:pt idx="13591">EDGG</cx:pt>
          <cx:pt idx="13592">EDGG</cx:pt>
          <cx:pt idx="13593">EDGG</cx:pt>
          <cx:pt idx="13594">EDGG</cx:pt>
          <cx:pt idx="13595">EDGG</cx:pt>
          <cx:pt idx="13596">EDGG</cx:pt>
          <cx:pt idx="13597">EDGG</cx:pt>
          <cx:pt idx="13598">EDGG</cx:pt>
          <cx:pt idx="13599">EDGG</cx:pt>
          <cx:pt idx="13600">EDGG</cx:pt>
          <cx:pt idx="13601">EDGG</cx:pt>
          <cx:pt idx="13602">EDGG</cx:pt>
          <cx:pt idx="13603">EDGG</cx:pt>
          <cx:pt idx="13604">EDGG</cx:pt>
          <cx:pt idx="13605">EDGG</cx:pt>
          <cx:pt idx="13606">EDGG</cx:pt>
          <cx:pt idx="13607">EDGG</cx:pt>
          <cx:pt idx="13608">EDGG</cx:pt>
          <cx:pt idx="13609">EDGG</cx:pt>
          <cx:pt idx="13610">EDGG</cx:pt>
          <cx:pt idx="13611">EDGG</cx:pt>
          <cx:pt idx="13612">EDGG</cx:pt>
          <cx:pt idx="13613">EDGG</cx:pt>
          <cx:pt idx="13614">EDGG</cx:pt>
          <cx:pt idx="13615">EDGG</cx:pt>
          <cx:pt idx="13616">EDGG</cx:pt>
          <cx:pt idx="13617">EDGG</cx:pt>
          <cx:pt idx="13618">EDGG</cx:pt>
          <cx:pt idx="13619">EDGG</cx:pt>
          <cx:pt idx="13620">EDGG</cx:pt>
          <cx:pt idx="13621">EDGG</cx:pt>
          <cx:pt idx="13622">EDGG</cx:pt>
          <cx:pt idx="13623">EDGG</cx:pt>
          <cx:pt idx="13624">EDGG</cx:pt>
          <cx:pt idx="13625">EDGG</cx:pt>
          <cx:pt idx="13626">EDGG</cx:pt>
          <cx:pt idx="13627">EDGG</cx:pt>
          <cx:pt idx="13628">EDGG</cx:pt>
          <cx:pt idx="13629">EDGG</cx:pt>
          <cx:pt idx="13630">EDGG</cx:pt>
          <cx:pt idx="13631">EDGG</cx:pt>
          <cx:pt idx="13632">EDGG</cx:pt>
          <cx:pt idx="13633">EDGG</cx:pt>
          <cx:pt idx="13634">EDGG</cx:pt>
          <cx:pt idx="13635">EDGG</cx:pt>
          <cx:pt idx="13636">EDGG</cx:pt>
          <cx:pt idx="13637">EDGG</cx:pt>
          <cx:pt idx="13638">EDGG</cx:pt>
          <cx:pt idx="13639">EDGG</cx:pt>
          <cx:pt idx="13640">EDGG</cx:pt>
          <cx:pt idx="13641">EDGG</cx:pt>
          <cx:pt idx="13642">EDGG</cx:pt>
          <cx:pt idx="13643">EDGG</cx:pt>
          <cx:pt idx="13644">EDGG</cx:pt>
          <cx:pt idx="13645">EDGG</cx:pt>
          <cx:pt idx="13646">EDGG</cx:pt>
          <cx:pt idx="13647">EDGG</cx:pt>
          <cx:pt idx="13648">EDGG</cx:pt>
          <cx:pt idx="13649">EDGG</cx:pt>
          <cx:pt idx="13650">EDGG</cx:pt>
          <cx:pt idx="13651">EDGG</cx:pt>
          <cx:pt idx="13652">EDGG</cx:pt>
          <cx:pt idx="13653">EDGG</cx:pt>
          <cx:pt idx="13654">EDGG</cx:pt>
          <cx:pt idx="13655">EDGG</cx:pt>
          <cx:pt idx="13656">EDGG</cx:pt>
          <cx:pt idx="13657">EDGG</cx:pt>
          <cx:pt idx="13658">EDGG</cx:pt>
          <cx:pt idx="13659">EDGG</cx:pt>
          <cx:pt idx="13660">EDGG</cx:pt>
          <cx:pt idx="13661">EDGG</cx:pt>
          <cx:pt idx="13662">EDGG</cx:pt>
          <cx:pt idx="13663">EDGG</cx:pt>
          <cx:pt idx="13664">EDGG</cx:pt>
          <cx:pt idx="13665">EDGG</cx:pt>
          <cx:pt idx="13666">EDGG</cx:pt>
          <cx:pt idx="13667">EDGG</cx:pt>
          <cx:pt idx="13668">EDGG</cx:pt>
          <cx:pt idx="13669">EDGG</cx:pt>
          <cx:pt idx="13670">EDGG</cx:pt>
          <cx:pt idx="13671">EDGG</cx:pt>
          <cx:pt idx="13672">EDGG</cx:pt>
          <cx:pt idx="13673">EDGG</cx:pt>
          <cx:pt idx="13674">EDGG</cx:pt>
          <cx:pt idx="13675">EDGG</cx:pt>
          <cx:pt idx="13676">EDGG</cx:pt>
          <cx:pt idx="13677">EDGG</cx:pt>
          <cx:pt idx="13678">EDGG</cx:pt>
          <cx:pt idx="13679">EDGG</cx:pt>
          <cx:pt idx="13680">EDGG</cx:pt>
          <cx:pt idx="13681">EDGG</cx:pt>
          <cx:pt idx="13682">EDGG</cx:pt>
          <cx:pt idx="13683">EDGG</cx:pt>
          <cx:pt idx="13684">EDGG</cx:pt>
          <cx:pt idx="13685">EDGG</cx:pt>
          <cx:pt idx="13686">EDGG</cx:pt>
          <cx:pt idx="13687">EDGG</cx:pt>
          <cx:pt idx="13688">EDGG</cx:pt>
          <cx:pt idx="13689">EDGG</cx:pt>
          <cx:pt idx="13690">EDGG</cx:pt>
          <cx:pt idx="13691">EDGG</cx:pt>
          <cx:pt idx="13692">EDGG</cx:pt>
          <cx:pt idx="13693">EDGG</cx:pt>
          <cx:pt idx="13694">EDGG</cx:pt>
          <cx:pt idx="13695">EDGG</cx:pt>
          <cx:pt idx="13696">EDGG</cx:pt>
          <cx:pt idx="13697">EDGG</cx:pt>
          <cx:pt idx="13698">EDGG</cx:pt>
          <cx:pt idx="13699">EDGG</cx:pt>
          <cx:pt idx="13700">EDGG</cx:pt>
          <cx:pt idx="13701">EDGG</cx:pt>
          <cx:pt idx="13702">EDGG</cx:pt>
          <cx:pt idx="13703">EDGG</cx:pt>
          <cx:pt idx="13704">EDGG</cx:pt>
          <cx:pt idx="13705">EDGG</cx:pt>
          <cx:pt idx="13706">EDGG</cx:pt>
          <cx:pt idx="13707">EDGG</cx:pt>
          <cx:pt idx="13708">EDGG</cx:pt>
          <cx:pt idx="13709">EDGG</cx:pt>
          <cx:pt idx="13710">EDGG</cx:pt>
          <cx:pt idx="13711">EDGG</cx:pt>
          <cx:pt idx="13712">EDGG</cx:pt>
          <cx:pt idx="13713">EDGG</cx:pt>
          <cx:pt idx="13714">EDGG</cx:pt>
          <cx:pt idx="13715">EDGG</cx:pt>
          <cx:pt idx="13716">EDGG</cx:pt>
          <cx:pt idx="13717">EDGG</cx:pt>
          <cx:pt idx="13718">EDGG</cx:pt>
          <cx:pt idx="13719">EDGG</cx:pt>
          <cx:pt idx="13720">EDGG</cx:pt>
          <cx:pt idx="13721">EDGG</cx:pt>
          <cx:pt idx="13722">EDGG</cx:pt>
          <cx:pt idx="13723">EDGG</cx:pt>
          <cx:pt idx="13724">EDGG</cx:pt>
          <cx:pt idx="13725">EDGG</cx:pt>
          <cx:pt idx="13726">EDGG</cx:pt>
          <cx:pt idx="13727">EDGG</cx:pt>
          <cx:pt idx="13728">EDGG</cx:pt>
          <cx:pt idx="13729">EDGG</cx:pt>
          <cx:pt idx="13730">EDGG</cx:pt>
          <cx:pt idx="13731">EDGG</cx:pt>
          <cx:pt idx="13732">EDGG</cx:pt>
          <cx:pt idx="13733">EDGG</cx:pt>
          <cx:pt idx="13734">EDGG</cx:pt>
          <cx:pt idx="13735">EDGG</cx:pt>
          <cx:pt idx="13736">EDGG</cx:pt>
          <cx:pt idx="13737">EDGG</cx:pt>
          <cx:pt idx="13738">EDGG</cx:pt>
          <cx:pt idx="13739">EDGG</cx:pt>
          <cx:pt idx="13740">EDGG</cx:pt>
          <cx:pt idx="13741">EDGG</cx:pt>
          <cx:pt idx="13742">EDGG</cx:pt>
          <cx:pt idx="13743">EDGG</cx:pt>
          <cx:pt idx="13744">EDGG</cx:pt>
          <cx:pt idx="13745">EDGG</cx:pt>
          <cx:pt idx="13746">EDGG</cx:pt>
          <cx:pt idx="13747">EDGG</cx:pt>
          <cx:pt idx="13748">EDGG</cx:pt>
          <cx:pt idx="13749">EDGG</cx:pt>
          <cx:pt idx="13750">EDGG</cx:pt>
          <cx:pt idx="13751">EDGG</cx:pt>
          <cx:pt idx="13752">EDGG</cx:pt>
          <cx:pt idx="13753">EDGG</cx:pt>
          <cx:pt idx="13754">EDGG</cx:pt>
          <cx:pt idx="13755">EDGG</cx:pt>
          <cx:pt idx="13756">EDGG</cx:pt>
          <cx:pt idx="13757">EDGG</cx:pt>
          <cx:pt idx="13758">EDGG</cx:pt>
          <cx:pt idx="13759">EDGG</cx:pt>
          <cx:pt idx="13760">EDGG</cx:pt>
          <cx:pt idx="13761">EDGG</cx:pt>
          <cx:pt idx="13762">EDGG</cx:pt>
          <cx:pt idx="13763">EDGG</cx:pt>
          <cx:pt idx="13764">EDGG</cx:pt>
          <cx:pt idx="13765">EDGG</cx:pt>
          <cx:pt idx="13766">EDGG</cx:pt>
          <cx:pt idx="13767">EDGG</cx:pt>
          <cx:pt idx="13768">EDGG</cx:pt>
          <cx:pt idx="13769">EDGG</cx:pt>
          <cx:pt idx="13770">EDGG</cx:pt>
          <cx:pt idx="13771">EDGG</cx:pt>
          <cx:pt idx="13772">EDGG</cx:pt>
          <cx:pt idx="13773">EDGG</cx:pt>
          <cx:pt idx="13774">EDGG</cx:pt>
          <cx:pt idx="13775">EDGG</cx:pt>
          <cx:pt idx="13776">EDGG</cx:pt>
          <cx:pt idx="13777">EDGG</cx:pt>
          <cx:pt idx="13778">EDGG</cx:pt>
          <cx:pt idx="13779">EDGG</cx:pt>
          <cx:pt idx="13780">EDGG</cx:pt>
          <cx:pt idx="13781">EDGG</cx:pt>
          <cx:pt idx="13782">EDGG</cx:pt>
          <cx:pt idx="13783">EDGG</cx:pt>
          <cx:pt idx="13784">EDGG</cx:pt>
          <cx:pt idx="13785">EDGG</cx:pt>
          <cx:pt idx="13786">EDGG</cx:pt>
          <cx:pt idx="13787">EDGG</cx:pt>
          <cx:pt idx="13788">EDGG</cx:pt>
          <cx:pt idx="13789">EDGG</cx:pt>
          <cx:pt idx="13790">EDGG</cx:pt>
          <cx:pt idx="13791">EDGG</cx:pt>
          <cx:pt idx="13792">EDGG</cx:pt>
          <cx:pt idx="13793">EDGG</cx:pt>
          <cx:pt idx="13794">EDGG</cx:pt>
          <cx:pt idx="13795">EDGG</cx:pt>
          <cx:pt idx="13796">EDGG</cx:pt>
          <cx:pt idx="13797">EDGG</cx:pt>
          <cx:pt idx="13798">EDGG</cx:pt>
          <cx:pt idx="13799">EDGG</cx:pt>
          <cx:pt idx="13800">EDGG</cx:pt>
          <cx:pt idx="13801">EDGG</cx:pt>
          <cx:pt idx="13802">EDGG</cx:pt>
          <cx:pt idx="13803">EDGG</cx:pt>
          <cx:pt idx="13804">EDGG</cx:pt>
          <cx:pt idx="13805">EDGG</cx:pt>
          <cx:pt idx="13806">EDGG</cx:pt>
          <cx:pt idx="13807">EDGG</cx:pt>
          <cx:pt idx="13808">EDGG</cx:pt>
          <cx:pt idx="13809">EDGG</cx:pt>
          <cx:pt idx="13810">EDGG</cx:pt>
          <cx:pt idx="13811">EDGG</cx:pt>
          <cx:pt idx="13812">EDGG</cx:pt>
          <cx:pt idx="13813">EDGG</cx:pt>
          <cx:pt idx="13814">EDGG</cx:pt>
          <cx:pt idx="13815">EDGG</cx:pt>
          <cx:pt idx="13816">EDGG</cx:pt>
          <cx:pt idx="13817">EDGG</cx:pt>
          <cx:pt idx="13818">EDGG</cx:pt>
          <cx:pt idx="13819">EDGG</cx:pt>
          <cx:pt idx="13820">EDGG</cx:pt>
          <cx:pt idx="13821">EDGG</cx:pt>
          <cx:pt idx="13822">EDGG</cx:pt>
          <cx:pt idx="13823">EDGG</cx:pt>
          <cx:pt idx="13824">EDGG</cx:pt>
          <cx:pt idx="13825">EDGG</cx:pt>
          <cx:pt idx="13826">EDGG</cx:pt>
          <cx:pt idx="13827">EDGG</cx:pt>
          <cx:pt idx="13828">EDGG</cx:pt>
          <cx:pt idx="13829">EDGG</cx:pt>
          <cx:pt idx="13830">EDGG</cx:pt>
          <cx:pt idx="13831">EDGG</cx:pt>
          <cx:pt idx="13832">EDGG</cx:pt>
          <cx:pt idx="13833">EDGG</cx:pt>
          <cx:pt idx="13834">EDGG</cx:pt>
          <cx:pt idx="13835">EDGG</cx:pt>
          <cx:pt idx="13836">EDGG</cx:pt>
          <cx:pt idx="13837">EDGG</cx:pt>
          <cx:pt idx="13838">EDGG</cx:pt>
          <cx:pt idx="13839">EDGG</cx:pt>
          <cx:pt idx="13840">EDGG</cx:pt>
          <cx:pt idx="13841">EDGG</cx:pt>
          <cx:pt idx="13842">EDGG</cx:pt>
          <cx:pt idx="13843">EDGG</cx:pt>
          <cx:pt idx="13844">EDGG</cx:pt>
          <cx:pt idx="13845">EDGG</cx:pt>
          <cx:pt idx="13846">EDGG</cx:pt>
          <cx:pt idx="13847">EDGG</cx:pt>
          <cx:pt idx="13848">EDGG</cx:pt>
          <cx:pt idx="13849">EDGG</cx:pt>
          <cx:pt idx="13850">EDGG</cx:pt>
          <cx:pt idx="13851">EDGG</cx:pt>
          <cx:pt idx="13852">EDGG</cx:pt>
          <cx:pt idx="13853">EDGG</cx:pt>
          <cx:pt idx="13854">EDGG</cx:pt>
          <cx:pt idx="13855">EDGG</cx:pt>
          <cx:pt idx="13856">EDGG</cx:pt>
          <cx:pt idx="13857">EDGG</cx:pt>
          <cx:pt idx="13858">EDGG</cx:pt>
          <cx:pt idx="13859">EDGG</cx:pt>
          <cx:pt idx="13860">EDGG</cx:pt>
          <cx:pt idx="13861">EDGG</cx:pt>
          <cx:pt idx="13862">EDGG</cx:pt>
          <cx:pt idx="13863">EDGG</cx:pt>
          <cx:pt idx="13864">EDGG</cx:pt>
          <cx:pt idx="13865">EDGG</cx:pt>
          <cx:pt idx="13866">EDGG</cx:pt>
          <cx:pt idx="13867">EDGG</cx:pt>
          <cx:pt idx="13868">EDGG</cx:pt>
          <cx:pt idx="13869">EDGG</cx:pt>
          <cx:pt idx="13870">EDGG</cx:pt>
          <cx:pt idx="13871">EDGG</cx:pt>
          <cx:pt idx="13872">EDGG</cx:pt>
          <cx:pt idx="13873">EDGG</cx:pt>
          <cx:pt idx="13874">EDGG</cx:pt>
          <cx:pt idx="13875">EDGG</cx:pt>
          <cx:pt idx="13876">EDGG</cx:pt>
          <cx:pt idx="13877">EDGG</cx:pt>
          <cx:pt idx="13878">EDGG</cx:pt>
          <cx:pt idx="13879">EDGG</cx:pt>
          <cx:pt idx="13880">EDGG</cx:pt>
          <cx:pt idx="13881">EDGG</cx:pt>
          <cx:pt idx="13882">EDGG</cx:pt>
          <cx:pt idx="13883">EDGG</cx:pt>
          <cx:pt idx="13884">EDGG</cx:pt>
          <cx:pt idx="13885">EDGG</cx:pt>
          <cx:pt idx="13886">EDGG</cx:pt>
          <cx:pt idx="13887">EDGG</cx:pt>
          <cx:pt idx="13888">EDGG</cx:pt>
          <cx:pt idx="13889">EDGG</cx:pt>
          <cx:pt idx="13890">EDGG</cx:pt>
          <cx:pt idx="13891">EDGG</cx:pt>
          <cx:pt idx="13892">EDGG</cx:pt>
          <cx:pt idx="13893">EDGG</cx:pt>
          <cx:pt idx="13894">EDGG</cx:pt>
          <cx:pt idx="13895">EDGG</cx:pt>
          <cx:pt idx="13896">EDGG</cx:pt>
          <cx:pt idx="13897">EDGG</cx:pt>
          <cx:pt idx="13898">EDGG</cx:pt>
          <cx:pt idx="13899">EDGG</cx:pt>
          <cx:pt idx="13900">EDGG</cx:pt>
          <cx:pt idx="13901">EDGG</cx:pt>
          <cx:pt idx="13902">EDGG</cx:pt>
          <cx:pt idx="13903">EDGG</cx:pt>
          <cx:pt idx="13904">EDGG</cx:pt>
          <cx:pt idx="13905">EDGG</cx:pt>
          <cx:pt idx="13906">EDGG</cx:pt>
          <cx:pt idx="13907">EDGG</cx:pt>
          <cx:pt idx="13908">EDGG</cx:pt>
          <cx:pt idx="13909">EDGG</cx:pt>
          <cx:pt idx="13910">EDGG</cx:pt>
          <cx:pt idx="13911">EDGG</cx:pt>
          <cx:pt idx="13912">EDGG</cx:pt>
          <cx:pt idx="13913">EDGG</cx:pt>
          <cx:pt idx="13914">EDGG</cx:pt>
          <cx:pt idx="13915">EDGG</cx:pt>
          <cx:pt idx="13916">EDGG</cx:pt>
          <cx:pt idx="13917">EDGG</cx:pt>
          <cx:pt idx="13918">EDGG</cx:pt>
          <cx:pt idx="13919">EDGG</cx:pt>
          <cx:pt idx="13920">EDGG</cx:pt>
          <cx:pt idx="13921">EDGG</cx:pt>
          <cx:pt idx="13922">EDGG</cx:pt>
          <cx:pt idx="13923">EDGG</cx:pt>
          <cx:pt idx="13924">EDGG</cx:pt>
          <cx:pt idx="13925">EDGG</cx:pt>
          <cx:pt idx="13926">EDGG</cx:pt>
          <cx:pt idx="13927">EDGG</cx:pt>
          <cx:pt idx="13928">EDGG</cx:pt>
          <cx:pt idx="13929">EDGG</cx:pt>
          <cx:pt idx="13930">EDGG</cx:pt>
          <cx:pt idx="13931">EDGG</cx:pt>
          <cx:pt idx="13932">EDGG</cx:pt>
          <cx:pt idx="13933">EDGG</cx:pt>
          <cx:pt idx="13934">EDGG</cx:pt>
          <cx:pt idx="13935">EDGG</cx:pt>
          <cx:pt idx="13936">EDGG</cx:pt>
          <cx:pt idx="13937">EDGG</cx:pt>
          <cx:pt idx="13938">EDGG</cx:pt>
          <cx:pt idx="13939">EDGG</cx:pt>
          <cx:pt idx="13940">EDGG</cx:pt>
          <cx:pt idx="13941">EDGG</cx:pt>
          <cx:pt idx="13942">EDGG</cx:pt>
          <cx:pt idx="13943">EDGG</cx:pt>
          <cx:pt idx="13944">EDGG</cx:pt>
          <cx:pt idx="13945">EDGG</cx:pt>
          <cx:pt idx="13946">EDGG</cx:pt>
          <cx:pt idx="13947">EDGG</cx:pt>
          <cx:pt idx="13948">EDGG</cx:pt>
          <cx:pt idx="13949">EDGG</cx:pt>
          <cx:pt idx="13950">EDGG</cx:pt>
          <cx:pt idx="13951">EDGG</cx:pt>
          <cx:pt idx="13952">EDGG</cx:pt>
          <cx:pt idx="13953">EDGG</cx:pt>
          <cx:pt idx="13954">EDGG</cx:pt>
          <cx:pt idx="13955">EDGG</cx:pt>
          <cx:pt idx="13956">EDGG</cx:pt>
          <cx:pt idx="13957">EDGG</cx:pt>
          <cx:pt idx="13958">EDGG</cx:pt>
          <cx:pt idx="13959">EDGG</cx:pt>
          <cx:pt idx="13960">EDGG</cx:pt>
          <cx:pt idx="13961">EDGG</cx:pt>
          <cx:pt idx="13962">EDGG</cx:pt>
          <cx:pt idx="13963">EDGG</cx:pt>
          <cx:pt idx="13964">EDGG</cx:pt>
          <cx:pt idx="13965">EDGG</cx:pt>
          <cx:pt idx="13966">EDGG</cx:pt>
          <cx:pt idx="13967">EDGG</cx:pt>
          <cx:pt idx="13968">EDGG</cx:pt>
          <cx:pt idx="13969">EDGG</cx:pt>
          <cx:pt idx="13970">EDGG</cx:pt>
          <cx:pt idx="13971">EDGG</cx:pt>
          <cx:pt idx="13972">EDGG</cx:pt>
          <cx:pt idx="13973">EDGG</cx:pt>
          <cx:pt idx="13974">EDGG</cx:pt>
          <cx:pt idx="13975">EDGG</cx:pt>
          <cx:pt idx="13976">EDGG</cx:pt>
          <cx:pt idx="13977">EDGG</cx:pt>
          <cx:pt idx="13978">EDGG</cx:pt>
          <cx:pt idx="13979">EDGG</cx:pt>
          <cx:pt idx="13980">EDGG</cx:pt>
          <cx:pt idx="13981">EDGG</cx:pt>
          <cx:pt idx="13982">EDGG</cx:pt>
          <cx:pt idx="13983">EDGG</cx:pt>
          <cx:pt idx="13984">EDGG</cx:pt>
          <cx:pt idx="13985">EDGG</cx:pt>
          <cx:pt idx="13986">EDGG</cx:pt>
          <cx:pt idx="13987">EDGG</cx:pt>
          <cx:pt idx="13988">EDGG</cx:pt>
          <cx:pt idx="13989">EDGG</cx:pt>
          <cx:pt idx="13990">EDGG</cx:pt>
          <cx:pt idx="13991">EDGG</cx:pt>
          <cx:pt idx="13992">EDGG</cx:pt>
          <cx:pt idx="13993">EDGG</cx:pt>
          <cx:pt idx="13994">EDGG</cx:pt>
          <cx:pt idx="13995">EDGG</cx:pt>
          <cx:pt idx="13996">EDGG</cx:pt>
          <cx:pt idx="13997">EDGG</cx:pt>
          <cx:pt idx="13998">EDGG</cx:pt>
          <cx:pt idx="13999">EDGG</cx:pt>
          <cx:pt idx="14000">EDGG</cx:pt>
          <cx:pt idx="14001">EDGG</cx:pt>
          <cx:pt idx="14002">EDGG</cx:pt>
          <cx:pt idx="14003">EDGG</cx:pt>
          <cx:pt idx="14004">EDGG</cx:pt>
          <cx:pt idx="14005">EDGG</cx:pt>
          <cx:pt idx="14006">EDGG</cx:pt>
          <cx:pt idx="14007">EDGG</cx:pt>
          <cx:pt idx="14008">EDGG</cx:pt>
          <cx:pt idx="14009">EDGG</cx:pt>
          <cx:pt idx="14010">EDGG</cx:pt>
          <cx:pt idx="14011">EDGG</cx:pt>
          <cx:pt idx="14012">EDGG</cx:pt>
          <cx:pt idx="14013">EDGG</cx:pt>
          <cx:pt idx="14014">EDGG</cx:pt>
          <cx:pt idx="14015">EDGG</cx:pt>
          <cx:pt idx="14016">EDGG</cx:pt>
          <cx:pt idx="14017">EDGG</cx:pt>
          <cx:pt idx="14018">EDGG</cx:pt>
          <cx:pt idx="14019">EDGG</cx:pt>
          <cx:pt idx="14020">EDGG</cx:pt>
          <cx:pt idx="14021">EDGG</cx:pt>
          <cx:pt idx="14022">EDGG</cx:pt>
          <cx:pt idx="14023">EDGG</cx:pt>
          <cx:pt idx="14024">EDGG</cx:pt>
          <cx:pt idx="14025">EDGG</cx:pt>
          <cx:pt idx="14026">EDGG</cx:pt>
          <cx:pt idx="14027">EDGG</cx:pt>
          <cx:pt idx="14028">EDGG</cx:pt>
          <cx:pt idx="14029">EDGG</cx:pt>
          <cx:pt idx="14030">EDGG</cx:pt>
          <cx:pt idx="14031">EDGG</cx:pt>
          <cx:pt idx="14032">EDGG</cx:pt>
          <cx:pt idx="14033">EDGG</cx:pt>
          <cx:pt idx="14034">EDGG</cx:pt>
          <cx:pt idx="14035">EDGG</cx:pt>
          <cx:pt idx="14036">EDGG</cx:pt>
          <cx:pt idx="14037">EDGG</cx:pt>
          <cx:pt idx="14038">EDGG</cx:pt>
          <cx:pt idx="14039">EDGG</cx:pt>
          <cx:pt idx="14040">EDGG</cx:pt>
          <cx:pt idx="14041">EDGG</cx:pt>
          <cx:pt idx="14042">EDGG</cx:pt>
          <cx:pt idx="14043">EDGG</cx:pt>
          <cx:pt idx="14044">EDGG</cx:pt>
          <cx:pt idx="14045">EDGG</cx:pt>
          <cx:pt idx="14046">EDGG</cx:pt>
          <cx:pt idx="14047">EDGG</cx:pt>
          <cx:pt idx="14048">EDGG</cx:pt>
          <cx:pt idx="14049">EDGG</cx:pt>
          <cx:pt idx="14050">EDGG</cx:pt>
          <cx:pt idx="14051">EDGG</cx:pt>
          <cx:pt idx="14052">EDGG</cx:pt>
          <cx:pt idx="14053">EDGG</cx:pt>
          <cx:pt idx="14054">EDGG</cx:pt>
          <cx:pt idx="14055">EDGG</cx:pt>
          <cx:pt idx="14056">EDGG</cx:pt>
          <cx:pt idx="14057">EDGG</cx:pt>
          <cx:pt idx="14058">EDGG</cx:pt>
          <cx:pt idx="14059">EDGG</cx:pt>
          <cx:pt idx="14060">EDGG</cx:pt>
          <cx:pt idx="14061">EDGG</cx:pt>
          <cx:pt idx="14062">EDGG</cx:pt>
          <cx:pt idx="14063">EDGG</cx:pt>
          <cx:pt idx="14064">EDGG</cx:pt>
          <cx:pt idx="14065">EDGG</cx:pt>
          <cx:pt idx="14066">EDGG</cx:pt>
          <cx:pt idx="14067">EDGG</cx:pt>
          <cx:pt idx="14068">EDGG</cx:pt>
          <cx:pt idx="14069">EDGG</cx:pt>
          <cx:pt idx="14070">EDGG</cx:pt>
          <cx:pt idx="14071">EDGG</cx:pt>
          <cx:pt idx="14072">EDGG</cx:pt>
          <cx:pt idx="14073">EDGG</cx:pt>
          <cx:pt idx="14074">EDGG</cx:pt>
          <cx:pt idx="14075">EDGG</cx:pt>
          <cx:pt idx="14076">EDGG</cx:pt>
          <cx:pt idx="14077">EDGG</cx:pt>
          <cx:pt idx="14078">EDGG</cx:pt>
          <cx:pt idx="14079">EDGG</cx:pt>
          <cx:pt idx="14080">EDGG</cx:pt>
          <cx:pt idx="14081">EDGG</cx:pt>
          <cx:pt idx="14082">EDGG</cx:pt>
          <cx:pt idx="14083">EDGG</cx:pt>
          <cx:pt idx="14084">EDGG</cx:pt>
          <cx:pt idx="14085">EDGG</cx:pt>
          <cx:pt idx="14086">EDGG</cx:pt>
          <cx:pt idx="14087">EDGG</cx:pt>
          <cx:pt idx="14088">EDGG</cx:pt>
          <cx:pt idx="14089">EDGG</cx:pt>
          <cx:pt idx="14090">EDGG</cx:pt>
          <cx:pt idx="14091">EDGG</cx:pt>
          <cx:pt idx="14092">EDGG</cx:pt>
          <cx:pt idx="14093">EDGG</cx:pt>
          <cx:pt idx="14094">EDGG</cx:pt>
          <cx:pt idx="14095">EDGG</cx:pt>
          <cx:pt idx="14096">EDGG</cx:pt>
          <cx:pt idx="14097">EDGG</cx:pt>
          <cx:pt idx="14098">EDGG</cx:pt>
          <cx:pt idx="14099">EDGG</cx:pt>
          <cx:pt idx="14100">EDGG</cx:pt>
          <cx:pt idx="14101">EDGG</cx:pt>
          <cx:pt idx="14102">EDGG</cx:pt>
          <cx:pt idx="14103">EDGG</cx:pt>
          <cx:pt idx="14104">EDGG</cx:pt>
          <cx:pt idx="14105">EDGG</cx:pt>
          <cx:pt idx="14106">EDGG</cx:pt>
          <cx:pt idx="14107">EDGG</cx:pt>
          <cx:pt idx="14108">EDGG</cx:pt>
          <cx:pt idx="14109">EDGG</cx:pt>
          <cx:pt idx="14110">EDGG</cx:pt>
          <cx:pt idx="14111">EDGG</cx:pt>
          <cx:pt idx="14112">EDGG</cx:pt>
          <cx:pt idx="14113">EDGG</cx:pt>
          <cx:pt idx="14114">EDGG</cx:pt>
          <cx:pt idx="14115">EDGG</cx:pt>
          <cx:pt idx="14116">EDGG</cx:pt>
          <cx:pt idx="14117">EDGG</cx:pt>
          <cx:pt idx="14118">EDGG</cx:pt>
          <cx:pt idx="14119">EDGG</cx:pt>
          <cx:pt idx="14120">EDGG</cx:pt>
          <cx:pt idx="14121">EDGG</cx:pt>
          <cx:pt idx="14122">EDGG</cx:pt>
          <cx:pt idx="14123">EDGG</cx:pt>
          <cx:pt idx="14124">EDGG</cx:pt>
          <cx:pt idx="14125">EDGG</cx:pt>
          <cx:pt idx="14126">EDGG</cx:pt>
          <cx:pt idx="14127">EDGG</cx:pt>
          <cx:pt idx="14128">EDGG</cx:pt>
          <cx:pt idx="14129">EDGG</cx:pt>
          <cx:pt idx="14130">EDGG</cx:pt>
          <cx:pt idx="14131">EDGG</cx:pt>
          <cx:pt idx="14132">EDGG</cx:pt>
          <cx:pt idx="14133">EDGG</cx:pt>
          <cx:pt idx="14134">EDGG</cx:pt>
          <cx:pt idx="14135">EDGG</cx:pt>
          <cx:pt idx="14136">EDGG</cx:pt>
          <cx:pt idx="14137">EDGG</cx:pt>
          <cx:pt idx="14138">EDGG</cx:pt>
          <cx:pt idx="14139">EDGG</cx:pt>
          <cx:pt idx="14140">EDGG</cx:pt>
          <cx:pt idx="14141">EDGG</cx:pt>
          <cx:pt idx="14142">EDGG</cx:pt>
          <cx:pt idx="14143">EDGG</cx:pt>
          <cx:pt idx="14144">EDGG</cx:pt>
          <cx:pt idx="14145">EDGG</cx:pt>
          <cx:pt idx="14146">EDGG</cx:pt>
          <cx:pt idx="14147">EDGG</cx:pt>
          <cx:pt idx="14148">EDGG</cx:pt>
          <cx:pt idx="14149">EDGG</cx:pt>
          <cx:pt idx="14150">EDGG</cx:pt>
          <cx:pt idx="14151">EDGG</cx:pt>
          <cx:pt idx="14152">EDGG</cx:pt>
          <cx:pt idx="14153">EDGG</cx:pt>
          <cx:pt idx="14154">EDGG</cx:pt>
          <cx:pt idx="14155">EDGG</cx:pt>
          <cx:pt idx="14156">EDGG</cx:pt>
          <cx:pt idx="14157">EDGG</cx:pt>
          <cx:pt idx="14158">EDGG</cx:pt>
          <cx:pt idx="14159">EDGG</cx:pt>
          <cx:pt idx="14160">EDGG</cx:pt>
          <cx:pt idx="14161">EDGG</cx:pt>
          <cx:pt idx="14162">EDGG</cx:pt>
          <cx:pt idx="14163">EDGG</cx:pt>
          <cx:pt idx="14164">EDGG</cx:pt>
          <cx:pt idx="14165">EDGG</cx:pt>
          <cx:pt idx="14166">EDGG</cx:pt>
          <cx:pt idx="14167">EDGG</cx:pt>
          <cx:pt idx="14168">EDGG</cx:pt>
          <cx:pt idx="14169">EDGG</cx:pt>
          <cx:pt idx="14170">EDGG</cx:pt>
          <cx:pt idx="14171">EDGG</cx:pt>
          <cx:pt idx="14172">EDGG</cx:pt>
          <cx:pt idx="14173">EDGG</cx:pt>
          <cx:pt idx="14174">EDGG</cx:pt>
          <cx:pt idx="14175">EDGG</cx:pt>
          <cx:pt idx="14176">EDGG</cx:pt>
          <cx:pt idx="14177">EDGG</cx:pt>
          <cx:pt idx="14178">EDGG</cx:pt>
          <cx:pt idx="14179">EDGG</cx:pt>
          <cx:pt idx="14180">EDGG</cx:pt>
          <cx:pt idx="14181">EDGG</cx:pt>
          <cx:pt idx="14182">EDGG</cx:pt>
          <cx:pt idx="14183">EDGG</cx:pt>
          <cx:pt idx="14184">EDGG</cx:pt>
          <cx:pt idx="14185">EDGG</cx:pt>
          <cx:pt idx="14186">EDGG</cx:pt>
          <cx:pt idx="14187">EDGG</cx:pt>
          <cx:pt idx="14188">EDGG</cx:pt>
          <cx:pt idx="14189">EDGG</cx:pt>
          <cx:pt idx="14190">EDGG</cx:pt>
          <cx:pt idx="14191">EDGG</cx:pt>
          <cx:pt idx="14192">EDGG</cx:pt>
          <cx:pt idx="14193">EDGG</cx:pt>
          <cx:pt idx="14194">EDGG</cx:pt>
          <cx:pt idx="14195">EDGG</cx:pt>
          <cx:pt idx="14196">EDGG</cx:pt>
          <cx:pt idx="14197">EDGG</cx:pt>
          <cx:pt idx="14198">EDGG</cx:pt>
          <cx:pt idx="14199">EDGG</cx:pt>
          <cx:pt idx="14200">EDGG</cx:pt>
          <cx:pt idx="14201">EDGG</cx:pt>
          <cx:pt idx="14202">EDGG</cx:pt>
          <cx:pt idx="14203">EDGG</cx:pt>
          <cx:pt idx="14204">EDGG</cx:pt>
          <cx:pt idx="14205">EDGG</cx:pt>
          <cx:pt idx="14206">EDGG</cx:pt>
          <cx:pt idx="14207">EDGG</cx:pt>
          <cx:pt idx="14208">EDGG</cx:pt>
          <cx:pt idx="14209">EDGG</cx:pt>
          <cx:pt idx="14210">EDGG</cx:pt>
          <cx:pt idx="14211">EDGG</cx:pt>
          <cx:pt idx="14212">EDGG</cx:pt>
          <cx:pt idx="14213">EDGG</cx:pt>
          <cx:pt idx="14214">EDGG</cx:pt>
          <cx:pt idx="14215">EDGG</cx:pt>
          <cx:pt idx="14216">EDGG</cx:pt>
          <cx:pt idx="14217">EDGG</cx:pt>
          <cx:pt idx="14218">EDGG</cx:pt>
          <cx:pt idx="14219">EDGG</cx:pt>
          <cx:pt idx="14220">EDGG</cx:pt>
          <cx:pt idx="14221">EDGG</cx:pt>
          <cx:pt idx="14222">EDGG</cx:pt>
          <cx:pt idx="14223">EDGG</cx:pt>
          <cx:pt idx="14224">EDGG</cx:pt>
          <cx:pt idx="14225">EDGG</cx:pt>
          <cx:pt idx="14226">EDGG</cx:pt>
          <cx:pt idx="14227">EDGG</cx:pt>
          <cx:pt idx="14228">EDGG</cx:pt>
          <cx:pt idx="14229">EDGG</cx:pt>
          <cx:pt idx="14230">EDGG</cx:pt>
          <cx:pt idx="14231">EDGG</cx:pt>
          <cx:pt idx="14232">EDGG</cx:pt>
          <cx:pt idx="14233">EDGG</cx:pt>
          <cx:pt idx="14234">EDGG</cx:pt>
          <cx:pt idx="14235">EDGG</cx:pt>
          <cx:pt idx="14236">EDGG</cx:pt>
          <cx:pt idx="14237">EDGG</cx:pt>
          <cx:pt idx="14238">EDGG</cx:pt>
          <cx:pt idx="14239">EDGG</cx:pt>
          <cx:pt idx="14240">EDGG</cx:pt>
          <cx:pt idx="14241">EDGG</cx:pt>
          <cx:pt idx="14242">EDGG</cx:pt>
          <cx:pt idx="14243">EDGG</cx:pt>
          <cx:pt idx="14244">EDGG</cx:pt>
          <cx:pt idx="14245">EDGG</cx:pt>
          <cx:pt idx="14246">EDGG</cx:pt>
          <cx:pt idx="14247">EDGG</cx:pt>
          <cx:pt idx="14248">EDGG</cx:pt>
          <cx:pt idx="14249">EDGG</cx:pt>
          <cx:pt idx="14250">EDGG</cx:pt>
          <cx:pt idx="14251">EDGG</cx:pt>
          <cx:pt idx="14252">EDGG</cx:pt>
          <cx:pt idx="14253">EDGG</cx:pt>
          <cx:pt idx="14254">EDGG</cx:pt>
          <cx:pt idx="14255">EDGG</cx:pt>
          <cx:pt idx="14256">EDGG</cx:pt>
          <cx:pt idx="14257">EDGG</cx:pt>
          <cx:pt idx="14258">EDGG</cx:pt>
          <cx:pt idx="14259">EDGG</cx:pt>
          <cx:pt idx="14260">EDGG</cx:pt>
          <cx:pt idx="14261">EDGG</cx:pt>
          <cx:pt idx="14262">EDGG</cx:pt>
          <cx:pt idx="14263">EDGG</cx:pt>
          <cx:pt idx="14264">EDGG</cx:pt>
          <cx:pt idx="14265">EDGG</cx:pt>
          <cx:pt idx="14266">EDGG</cx:pt>
          <cx:pt idx="14267">EDGG</cx:pt>
          <cx:pt idx="14268">EDGG</cx:pt>
          <cx:pt idx="14269">EDGG</cx:pt>
          <cx:pt idx="14270">EDGG</cx:pt>
          <cx:pt idx="14271">EDGG</cx:pt>
          <cx:pt idx="14272">EDGG</cx:pt>
          <cx:pt idx="14273">EDGG</cx:pt>
          <cx:pt idx="14274">EDGG</cx:pt>
          <cx:pt idx="14275">EDGG</cx:pt>
          <cx:pt idx="14276">EDGG</cx:pt>
          <cx:pt idx="14277">EDGG</cx:pt>
          <cx:pt idx="14278">EDGG</cx:pt>
          <cx:pt idx="14279">EDGG</cx:pt>
          <cx:pt idx="14280">EDGG</cx:pt>
          <cx:pt idx="14281">EDGG</cx:pt>
          <cx:pt idx="14282">EDGG</cx:pt>
          <cx:pt idx="14283">EDGG</cx:pt>
          <cx:pt idx="14284">EDGG</cx:pt>
          <cx:pt idx="14285">EDGG</cx:pt>
          <cx:pt idx="14286">EDGG</cx:pt>
          <cx:pt idx="14287">EDGG</cx:pt>
          <cx:pt idx="14288">EDGG</cx:pt>
          <cx:pt idx="14289">EDGG</cx:pt>
          <cx:pt idx="14290">EDGG</cx:pt>
          <cx:pt idx="14291">EDGG</cx:pt>
          <cx:pt idx="14292">EDGG</cx:pt>
          <cx:pt idx="14293">EDGG</cx:pt>
          <cx:pt idx="14294">EDGG</cx:pt>
          <cx:pt idx="14295">EDGG</cx:pt>
          <cx:pt idx="14296">EDGG</cx:pt>
          <cx:pt idx="14297">EDGG</cx:pt>
          <cx:pt idx="14298">EDGG</cx:pt>
          <cx:pt idx="14299">EDGG</cx:pt>
          <cx:pt idx="14300">EDGG</cx:pt>
          <cx:pt idx="14301">EDGG</cx:pt>
          <cx:pt idx="14302">EDGG</cx:pt>
          <cx:pt idx="14303">EDGG</cx:pt>
          <cx:pt idx="14304">EDGG</cx:pt>
          <cx:pt idx="14305">EDGG</cx:pt>
          <cx:pt idx="14306">EDGG</cx:pt>
          <cx:pt idx="14307">EDGG</cx:pt>
          <cx:pt idx="14308">EDGG</cx:pt>
          <cx:pt idx="14309">EDGG</cx:pt>
          <cx:pt idx="14310">EDGG</cx:pt>
          <cx:pt idx="14311">EDGG</cx:pt>
          <cx:pt idx="14312">EDGG</cx:pt>
          <cx:pt idx="14313">EDGG</cx:pt>
          <cx:pt idx="14314">EDGG</cx:pt>
          <cx:pt idx="14315">EDGG</cx:pt>
          <cx:pt idx="14316">EDGG</cx:pt>
          <cx:pt idx="14317">EDGG</cx:pt>
          <cx:pt idx="14318">EDGG</cx:pt>
          <cx:pt idx="14319">EDGG</cx:pt>
          <cx:pt idx="14320">EDGG</cx:pt>
          <cx:pt idx="14321">EDGG</cx:pt>
          <cx:pt idx="14322">EDGG</cx:pt>
          <cx:pt idx="14323">EDGG</cx:pt>
          <cx:pt idx="14324">EDGG</cx:pt>
          <cx:pt idx="14325">EDGG</cx:pt>
          <cx:pt idx="14326">EDGG</cx:pt>
          <cx:pt idx="14327">EDGG</cx:pt>
          <cx:pt idx="14328">EDGG</cx:pt>
          <cx:pt idx="14329">EDGG</cx:pt>
          <cx:pt idx="14330">EDGG</cx:pt>
          <cx:pt idx="14331">EDGG</cx:pt>
          <cx:pt idx="14332">EDGG</cx:pt>
          <cx:pt idx="14333">EDGG</cx:pt>
          <cx:pt idx="14334">EDGG</cx:pt>
          <cx:pt idx="14335">EDGG</cx:pt>
          <cx:pt idx="14336">EDGG</cx:pt>
          <cx:pt idx="14337">EDGG</cx:pt>
          <cx:pt idx="14338">EDGG</cx:pt>
          <cx:pt idx="14339">EDGG</cx:pt>
          <cx:pt idx="14340">EDGG</cx:pt>
          <cx:pt idx="14341">EDGG</cx:pt>
          <cx:pt idx="14342">EDGG</cx:pt>
          <cx:pt idx="14343">EDGG</cx:pt>
          <cx:pt idx="14344">EDGG</cx:pt>
          <cx:pt idx="14345">EDGG</cx:pt>
          <cx:pt idx="14346">EDGG</cx:pt>
          <cx:pt idx="14347">EDGG</cx:pt>
          <cx:pt idx="14348">EDGG</cx:pt>
          <cx:pt idx="14349">EDGG</cx:pt>
          <cx:pt idx="14350">EDGG</cx:pt>
          <cx:pt idx="14351">EDGG</cx:pt>
          <cx:pt idx="14352">EDGG</cx:pt>
          <cx:pt idx="14353">EDGG</cx:pt>
          <cx:pt idx="14354">EDGG</cx:pt>
          <cx:pt idx="14355">EDGG</cx:pt>
          <cx:pt idx="14356">EDGG</cx:pt>
          <cx:pt idx="14357">EDGG</cx:pt>
          <cx:pt idx="14358">EDGG</cx:pt>
          <cx:pt idx="14359">EDGG</cx:pt>
          <cx:pt idx="14360">EDGG</cx:pt>
          <cx:pt idx="14361">EDGG</cx:pt>
          <cx:pt idx="14362">EDGG</cx:pt>
          <cx:pt idx="14363">EDGG</cx:pt>
          <cx:pt idx="14364">EDGG</cx:pt>
          <cx:pt idx="14365">EDGG</cx:pt>
          <cx:pt idx="14366">EDGG</cx:pt>
          <cx:pt idx="14367">EDGG</cx:pt>
          <cx:pt idx="14368">EDGG</cx:pt>
          <cx:pt idx="14369">EDGG</cx:pt>
          <cx:pt idx="14370">EDGG</cx:pt>
          <cx:pt idx="14371">EDGG</cx:pt>
          <cx:pt idx="14372">EDGG</cx:pt>
          <cx:pt idx="14373">EDGG</cx:pt>
          <cx:pt idx="14374">EDGG</cx:pt>
          <cx:pt idx="14375">EDGG</cx:pt>
          <cx:pt idx="14376">EDGG</cx:pt>
          <cx:pt idx="14377">EDGG</cx:pt>
          <cx:pt idx="14378">EDGG</cx:pt>
          <cx:pt idx="14379">EDGG</cx:pt>
          <cx:pt idx="14380">EDGG</cx:pt>
          <cx:pt idx="14381">EDGG</cx:pt>
          <cx:pt idx="14382">EDGG</cx:pt>
          <cx:pt idx="14383">EDGG</cx:pt>
          <cx:pt idx="14384">EDGG</cx:pt>
          <cx:pt idx="14385">EDGG</cx:pt>
          <cx:pt idx="14386">EDGG</cx:pt>
          <cx:pt idx="14387">EDGG</cx:pt>
          <cx:pt idx="14388">EDGG</cx:pt>
          <cx:pt idx="14389">EDGG</cx:pt>
          <cx:pt idx="14390">EDGG</cx:pt>
          <cx:pt idx="14391">EDGG</cx:pt>
          <cx:pt idx="14392">EDGG</cx:pt>
          <cx:pt idx="14393">EDGG</cx:pt>
          <cx:pt idx="14394">EDGG</cx:pt>
          <cx:pt idx="14395">EDGG</cx:pt>
          <cx:pt idx="14396">EDGG</cx:pt>
          <cx:pt idx="14397">EDGG</cx:pt>
          <cx:pt idx="14398">EDGG</cx:pt>
          <cx:pt idx="14399">EDGG</cx:pt>
          <cx:pt idx="14400">EDGG</cx:pt>
          <cx:pt idx="14401">EDGG</cx:pt>
          <cx:pt idx="14402">EDGG</cx:pt>
          <cx:pt idx="14403">EDGG</cx:pt>
          <cx:pt idx="14404">EDGG</cx:pt>
          <cx:pt idx="14405">EDGG</cx:pt>
          <cx:pt idx="14406">EDGG</cx:pt>
          <cx:pt idx="14407">EDGG</cx:pt>
          <cx:pt idx="14408">EDGG</cx:pt>
          <cx:pt idx="14409">EDGG</cx:pt>
          <cx:pt idx="14410">EDGG</cx:pt>
          <cx:pt idx="14411">EDGG</cx:pt>
          <cx:pt idx="14412">EDGG</cx:pt>
          <cx:pt idx="14413">EDGG</cx:pt>
          <cx:pt idx="14414">EDGG</cx:pt>
          <cx:pt idx="14415">EDGG</cx:pt>
          <cx:pt idx="14416">EDGG</cx:pt>
          <cx:pt idx="14417">EDGG</cx:pt>
          <cx:pt idx="14418">EDGG</cx:pt>
          <cx:pt idx="14419">EDGG</cx:pt>
          <cx:pt idx="14420">EDGG</cx:pt>
          <cx:pt idx="14421">EDGG</cx:pt>
          <cx:pt idx="14422">EDGG</cx:pt>
          <cx:pt idx="14423">EDGG</cx:pt>
          <cx:pt idx="14424">EDGG</cx:pt>
          <cx:pt idx="14425">EDGG</cx:pt>
          <cx:pt idx="14426">EDGG</cx:pt>
          <cx:pt idx="14427">EDGG</cx:pt>
          <cx:pt idx="14428">EDGG</cx:pt>
          <cx:pt idx="14429">EDGG</cx:pt>
          <cx:pt idx="14430">EDGG</cx:pt>
          <cx:pt idx="14431">EDGG</cx:pt>
          <cx:pt idx="14432">EDGG</cx:pt>
          <cx:pt idx="14433">EDGG</cx:pt>
          <cx:pt idx="14434">EDGG</cx:pt>
          <cx:pt idx="14435">EDGG</cx:pt>
          <cx:pt idx="14436">EDGG</cx:pt>
          <cx:pt idx="14437">EDGG</cx:pt>
          <cx:pt idx="14438">EDGG</cx:pt>
          <cx:pt idx="14439">EDGG</cx:pt>
          <cx:pt idx="14440">EDGG</cx:pt>
          <cx:pt idx="14441">EDGG</cx:pt>
          <cx:pt idx="14442">EDGG</cx:pt>
          <cx:pt idx="14443">EDGG</cx:pt>
          <cx:pt idx="14444">EDGG</cx:pt>
          <cx:pt idx="14445">EDGG</cx:pt>
          <cx:pt idx="14446">EDGG</cx:pt>
          <cx:pt idx="14447">EDGG</cx:pt>
          <cx:pt idx="14448">EDGG</cx:pt>
          <cx:pt idx="14449">EDGG</cx:pt>
          <cx:pt idx="14450">EDGG</cx:pt>
          <cx:pt idx="14451">EDGG</cx:pt>
          <cx:pt idx="14452">EDGG</cx:pt>
          <cx:pt idx="14453">EDGG</cx:pt>
          <cx:pt idx="14454">EDGG</cx:pt>
          <cx:pt idx="14455">EDGG</cx:pt>
          <cx:pt idx="14456">EDGG</cx:pt>
          <cx:pt idx="14457">EDGG</cx:pt>
          <cx:pt idx="14458">EDGG</cx:pt>
          <cx:pt idx="14459">EDGG</cx:pt>
          <cx:pt idx="14460">EDGG</cx:pt>
          <cx:pt idx="14461">EDGG</cx:pt>
          <cx:pt idx="14462">EDGG</cx:pt>
          <cx:pt idx="14463">EDGG</cx:pt>
          <cx:pt idx="14464">EDGG</cx:pt>
          <cx:pt idx="14465">EDGG</cx:pt>
          <cx:pt idx="14466">EDGG</cx:pt>
          <cx:pt idx="14467">EDGG</cx:pt>
          <cx:pt idx="14468">EDGG</cx:pt>
          <cx:pt idx="14469">EDGG</cx:pt>
          <cx:pt idx="14470">EDGG</cx:pt>
          <cx:pt idx="14471">EDGG</cx:pt>
          <cx:pt idx="14472">EDGG</cx:pt>
          <cx:pt idx="14473">EDGG</cx:pt>
          <cx:pt idx="14474">EDGG</cx:pt>
          <cx:pt idx="14475">EDGG</cx:pt>
          <cx:pt idx="14476">EDGG</cx:pt>
          <cx:pt idx="14477">EDGG</cx:pt>
          <cx:pt idx="14478">EDGG</cx:pt>
          <cx:pt idx="14479">EDGG</cx:pt>
          <cx:pt idx="14480">EDGG</cx:pt>
          <cx:pt idx="14481">EDGG</cx:pt>
          <cx:pt idx="14482">EDGG</cx:pt>
          <cx:pt idx="14483">EDGG</cx:pt>
          <cx:pt idx="14484">EDGG</cx:pt>
          <cx:pt idx="14485">EDGG</cx:pt>
          <cx:pt idx="14486">EDGG</cx:pt>
          <cx:pt idx="14487">EDGG</cx:pt>
          <cx:pt idx="14488">EDGG</cx:pt>
          <cx:pt idx="14489">EDGG</cx:pt>
          <cx:pt idx="14490">EDGG</cx:pt>
          <cx:pt idx="14491">EDGG</cx:pt>
          <cx:pt idx="14492">EDGG</cx:pt>
          <cx:pt idx="14493">EDGG</cx:pt>
          <cx:pt idx="14494">EDGG</cx:pt>
          <cx:pt idx="14495">EDGG</cx:pt>
          <cx:pt idx="14496">EDGG</cx:pt>
          <cx:pt idx="14497">EDGG</cx:pt>
          <cx:pt idx="14498">EDGG</cx:pt>
          <cx:pt idx="14499">EDGG</cx:pt>
          <cx:pt idx="14500">EDGG</cx:pt>
          <cx:pt idx="14501">EDGG</cx:pt>
          <cx:pt idx="14502">EDGG</cx:pt>
          <cx:pt idx="14503">EDGG</cx:pt>
          <cx:pt idx="14504">EDGG</cx:pt>
          <cx:pt idx="14505">EDGG</cx:pt>
          <cx:pt idx="14506">EDGG</cx:pt>
          <cx:pt idx="14507">EDGG</cx:pt>
          <cx:pt idx="14508">EDGG</cx:pt>
          <cx:pt idx="14509">EDGG</cx:pt>
          <cx:pt idx="14510">EDGG</cx:pt>
          <cx:pt idx="14511">EDGG</cx:pt>
          <cx:pt idx="14512">EDGG</cx:pt>
          <cx:pt idx="14513">EDGG</cx:pt>
          <cx:pt idx="14514">EDGG</cx:pt>
          <cx:pt idx="14515">EDGG</cx:pt>
          <cx:pt idx="14516">EDGG</cx:pt>
          <cx:pt idx="14517">EDGG</cx:pt>
          <cx:pt idx="14518">EDGG</cx:pt>
          <cx:pt idx="14519">EDGG</cx:pt>
          <cx:pt idx="14520">EDGG</cx:pt>
          <cx:pt idx="14521">EDGG</cx:pt>
          <cx:pt idx="14522">EDGG</cx:pt>
          <cx:pt idx="14523">EDGG</cx:pt>
          <cx:pt idx="14524">EDGG</cx:pt>
          <cx:pt idx="14525">EDGG</cx:pt>
          <cx:pt idx="14526">EDGG</cx:pt>
          <cx:pt idx="14527">EDGG</cx:pt>
          <cx:pt idx="14528">EDGG</cx:pt>
          <cx:pt idx="14529">EDGG</cx:pt>
          <cx:pt idx="14530">EDGG</cx:pt>
          <cx:pt idx="14531">EDGG</cx:pt>
          <cx:pt idx="14532">EDGG</cx:pt>
          <cx:pt idx="14533">EDGG</cx:pt>
          <cx:pt idx="14534">EDGG</cx:pt>
          <cx:pt idx="14535">EDGG</cx:pt>
          <cx:pt idx="14536">EDGG</cx:pt>
          <cx:pt idx="14537">EDGG</cx:pt>
          <cx:pt idx="14538">EDGG</cx:pt>
          <cx:pt idx="14539">EDGG</cx:pt>
          <cx:pt idx="14540">EDGG</cx:pt>
          <cx:pt idx="14541">EDGG</cx:pt>
          <cx:pt idx="14542">EDGG</cx:pt>
          <cx:pt idx="14543">EDGG</cx:pt>
          <cx:pt idx="14544">EDGG</cx:pt>
          <cx:pt idx="14545">EDGG</cx:pt>
          <cx:pt idx="14546">EDGG</cx:pt>
          <cx:pt idx="14547">EDGG</cx:pt>
          <cx:pt idx="14548">EDGG</cx:pt>
          <cx:pt idx="14549">EDGG</cx:pt>
          <cx:pt idx="14550">EDGG</cx:pt>
          <cx:pt idx="14551">EDGG</cx:pt>
          <cx:pt idx="14552">EDGG</cx:pt>
          <cx:pt idx="14553">EDGG</cx:pt>
          <cx:pt idx="14554">EDGG</cx:pt>
          <cx:pt idx="14555">EDGG</cx:pt>
          <cx:pt idx="14556">EDGG</cx:pt>
          <cx:pt idx="14557">EDGG</cx:pt>
          <cx:pt idx="14558">EDGG</cx:pt>
          <cx:pt idx="14559">EDGG</cx:pt>
          <cx:pt idx="14560">EDGG</cx:pt>
          <cx:pt idx="14561">EDGG</cx:pt>
          <cx:pt idx="14562">EDGG</cx:pt>
          <cx:pt idx="14563">EDGG</cx:pt>
          <cx:pt idx="14564">EDGG</cx:pt>
          <cx:pt idx="14565">EDGG</cx:pt>
          <cx:pt idx="14566">EDGG</cx:pt>
          <cx:pt idx="14567">EDGG</cx:pt>
          <cx:pt idx="14568">EDGG</cx:pt>
          <cx:pt idx="14569">EDGG</cx:pt>
          <cx:pt idx="14570">EDGG</cx:pt>
          <cx:pt idx="14571">EDGG</cx:pt>
          <cx:pt idx="14572">EDGG</cx:pt>
          <cx:pt idx="14573">EDGG</cx:pt>
          <cx:pt idx="14574">EDGG</cx:pt>
          <cx:pt idx="14575">EDGG</cx:pt>
          <cx:pt idx="14576">EDGG</cx:pt>
          <cx:pt idx="14577">EDGG</cx:pt>
          <cx:pt idx="14578">EDGG</cx:pt>
          <cx:pt idx="14579">EDGG</cx:pt>
          <cx:pt idx="14580">EDGG</cx:pt>
          <cx:pt idx="14581">EDGG</cx:pt>
          <cx:pt idx="14582">EDGG</cx:pt>
          <cx:pt idx="14583">EDGG</cx:pt>
          <cx:pt idx="14584">EDGG</cx:pt>
          <cx:pt idx="14585">EDGG</cx:pt>
          <cx:pt idx="14586">EDGG</cx:pt>
          <cx:pt idx="14587">EDGG</cx:pt>
          <cx:pt idx="14588">EDGG</cx:pt>
          <cx:pt idx="14589">EDGG</cx:pt>
          <cx:pt idx="14590">EDGG</cx:pt>
          <cx:pt idx="14591">EDGG</cx:pt>
          <cx:pt idx="14592">EDGG</cx:pt>
          <cx:pt idx="14593">EDGG</cx:pt>
          <cx:pt idx="14594">EDGG</cx:pt>
          <cx:pt idx="14595">EDGG</cx:pt>
          <cx:pt idx="14596">EDGG</cx:pt>
          <cx:pt idx="14597">EDGG</cx:pt>
          <cx:pt idx="14598">EDGG</cx:pt>
          <cx:pt idx="14599">EDGG</cx:pt>
          <cx:pt idx="14600">EDGG</cx:pt>
          <cx:pt idx="14601">EDGG</cx:pt>
          <cx:pt idx="14602">EDGG</cx:pt>
          <cx:pt idx="14603">EDGG</cx:pt>
          <cx:pt idx="14604">EDGG</cx:pt>
          <cx:pt idx="14605">EDGG</cx:pt>
          <cx:pt idx="14606">EDGG</cx:pt>
          <cx:pt idx="14607">EDGG</cx:pt>
          <cx:pt idx="14608">EDGG</cx:pt>
          <cx:pt idx="14609">EDGG</cx:pt>
          <cx:pt idx="14610">EDGG</cx:pt>
          <cx:pt idx="14611">EDGG</cx:pt>
          <cx:pt idx="14612">EDGG</cx:pt>
          <cx:pt idx="14613">EDGG</cx:pt>
          <cx:pt idx="14614">EDGG</cx:pt>
          <cx:pt idx="14615">EDGG</cx:pt>
          <cx:pt idx="14616">EDGG</cx:pt>
          <cx:pt idx="14617">EDGG</cx:pt>
          <cx:pt idx="14618">EDGG</cx:pt>
          <cx:pt idx="14619">EDGG</cx:pt>
          <cx:pt idx="14620">EDGG</cx:pt>
          <cx:pt idx="14621">EDGG</cx:pt>
          <cx:pt idx="14622">EDGG</cx:pt>
          <cx:pt idx="14623">EDGG</cx:pt>
          <cx:pt idx="14624">EDGG</cx:pt>
          <cx:pt idx="14625">EDGG</cx:pt>
          <cx:pt idx="14626">EDGG</cx:pt>
          <cx:pt idx="14627">EDGG</cx:pt>
          <cx:pt idx="14628">EDGG</cx:pt>
          <cx:pt idx="14629">EDGG</cx:pt>
          <cx:pt idx="14630">EDGG</cx:pt>
          <cx:pt idx="14631">EDGG</cx:pt>
          <cx:pt idx="14632">EDGG</cx:pt>
          <cx:pt idx="14633">EDGG</cx:pt>
          <cx:pt idx="14634">EDGG</cx:pt>
          <cx:pt idx="14635">EDGG</cx:pt>
          <cx:pt idx="14636">EDGG</cx:pt>
          <cx:pt idx="14637">EDGG</cx:pt>
          <cx:pt idx="14638">EDGG</cx:pt>
          <cx:pt idx="14639">EDGG</cx:pt>
          <cx:pt idx="14640">EDGG</cx:pt>
          <cx:pt idx="14641">EDGG</cx:pt>
          <cx:pt idx="14642">EDGG</cx:pt>
          <cx:pt idx="14643">EDGG</cx:pt>
          <cx:pt idx="14644">EDGG</cx:pt>
          <cx:pt idx="14645">EDGG</cx:pt>
          <cx:pt idx="14646">EDGG</cx:pt>
          <cx:pt idx="14647">EDGG</cx:pt>
          <cx:pt idx="14648">EDGG</cx:pt>
          <cx:pt idx="14649">EDGG</cx:pt>
          <cx:pt idx="14650">EDGG</cx:pt>
          <cx:pt idx="14651">EDGG</cx:pt>
          <cx:pt idx="14652">EDGG</cx:pt>
          <cx:pt idx="14653">EDGG</cx:pt>
          <cx:pt idx="14654">EDGG</cx:pt>
          <cx:pt idx="14655">EDGG</cx:pt>
          <cx:pt idx="14656">EDGG</cx:pt>
          <cx:pt idx="14657">EDGG</cx:pt>
          <cx:pt idx="14658">EDGG</cx:pt>
          <cx:pt idx="14659">EDGG</cx:pt>
          <cx:pt idx="14660">EDGG</cx:pt>
          <cx:pt idx="14661">EDGG</cx:pt>
          <cx:pt idx="14662">EDGG</cx:pt>
          <cx:pt idx="14663">EDGG</cx:pt>
          <cx:pt idx="14664">EDGG</cx:pt>
          <cx:pt idx="14665">EDGG</cx:pt>
          <cx:pt idx="14666">EDGG</cx:pt>
          <cx:pt idx="14667">EDGG</cx:pt>
          <cx:pt idx="14668">EDGG</cx:pt>
          <cx:pt idx="14669">EDGG</cx:pt>
          <cx:pt idx="14670">EDGG</cx:pt>
          <cx:pt idx="14671">EDGG</cx:pt>
          <cx:pt idx="14672">EDGG</cx:pt>
          <cx:pt idx="14673">EDGG</cx:pt>
          <cx:pt idx="14674">EDGG</cx:pt>
          <cx:pt idx="14675">EDGG</cx:pt>
          <cx:pt idx="14676">EDGG</cx:pt>
          <cx:pt idx="14677">EDGG</cx:pt>
          <cx:pt idx="14678">EDGG</cx:pt>
          <cx:pt idx="14679">EDGG</cx:pt>
          <cx:pt idx="14680">EDGG</cx:pt>
          <cx:pt idx="14681">EDGG</cx:pt>
          <cx:pt idx="14682">EDGG</cx:pt>
          <cx:pt idx="14683">EDGG</cx:pt>
          <cx:pt idx="14684">EDGG</cx:pt>
          <cx:pt idx="14685">EDGG</cx:pt>
          <cx:pt idx="14686">EDGG</cx:pt>
          <cx:pt idx="14687">EDGG</cx:pt>
          <cx:pt idx="14688">EDGG</cx:pt>
          <cx:pt idx="14689">EDGG</cx:pt>
          <cx:pt idx="14690">EDGG</cx:pt>
          <cx:pt idx="14691">EDGG</cx:pt>
          <cx:pt idx="14692">EDGG</cx:pt>
          <cx:pt idx="14693">EDGG</cx:pt>
          <cx:pt idx="14694">EDGG</cx:pt>
          <cx:pt idx="14695">EDGG</cx:pt>
          <cx:pt idx="14696">EDGG</cx:pt>
          <cx:pt idx="14697">EDGG</cx:pt>
          <cx:pt idx="14698">EDGG</cx:pt>
          <cx:pt idx="14699">EDGG</cx:pt>
          <cx:pt idx="14700">EDGG</cx:pt>
          <cx:pt idx="14701">EDGG</cx:pt>
          <cx:pt idx="14702">EDGG</cx:pt>
          <cx:pt idx="14703">EDGG</cx:pt>
          <cx:pt idx="14704">EDGG</cx:pt>
          <cx:pt idx="14705">EDGG</cx:pt>
          <cx:pt idx="14706">EDGG</cx:pt>
          <cx:pt idx="14707">EDGG</cx:pt>
          <cx:pt idx="14708">EDGG</cx:pt>
          <cx:pt idx="14709">EDGG</cx:pt>
          <cx:pt idx="14710">EDGG</cx:pt>
          <cx:pt idx="14711">EDGG</cx:pt>
          <cx:pt idx="14712">EDGG</cx:pt>
          <cx:pt idx="14713">EDGG</cx:pt>
          <cx:pt idx="14714">EDGG</cx:pt>
          <cx:pt idx="14715">EDGG</cx:pt>
          <cx:pt idx="14716">EDGG</cx:pt>
          <cx:pt idx="14717">EDGG</cx:pt>
          <cx:pt idx="14718">EDGG</cx:pt>
          <cx:pt idx="14719">EDGG</cx:pt>
          <cx:pt idx="14720">EDGG</cx:pt>
          <cx:pt idx="14721">EDGG</cx:pt>
          <cx:pt idx="14722">EDGG</cx:pt>
          <cx:pt idx="14723">EDGG</cx:pt>
          <cx:pt idx="14724">EDGG</cx:pt>
          <cx:pt idx="14725">EDGG</cx:pt>
          <cx:pt idx="14726">EDGG</cx:pt>
          <cx:pt idx="14727">EDGG</cx:pt>
          <cx:pt idx="14728">EDGG</cx:pt>
          <cx:pt idx="14729">EDGG</cx:pt>
          <cx:pt idx="14730">EDGG</cx:pt>
          <cx:pt idx="14731">EDGG</cx:pt>
          <cx:pt idx="14732">EDGG</cx:pt>
          <cx:pt idx="14733">EDGG</cx:pt>
          <cx:pt idx="14734">EDGG</cx:pt>
          <cx:pt idx="14735">EDGG</cx:pt>
          <cx:pt idx="14736">EDGG</cx:pt>
          <cx:pt idx="14737">EDGG</cx:pt>
          <cx:pt idx="14738">EDGG</cx:pt>
          <cx:pt idx="14739">EDGG</cx:pt>
          <cx:pt idx="14740">EDGG</cx:pt>
          <cx:pt idx="14741">EDGG</cx:pt>
          <cx:pt idx="14742">EDGG</cx:pt>
          <cx:pt idx="14743">EDGG</cx:pt>
          <cx:pt idx="14744">EDGG</cx:pt>
          <cx:pt idx="14745">EDGG</cx:pt>
          <cx:pt idx="14746">EDGG</cx:pt>
          <cx:pt idx="14747">EDGG</cx:pt>
          <cx:pt idx="14748">EDGG</cx:pt>
          <cx:pt idx="14749">EDGG</cx:pt>
          <cx:pt idx="14750">EDGG</cx:pt>
          <cx:pt idx="14751">EDGG</cx:pt>
          <cx:pt idx="14752">EDGG</cx:pt>
          <cx:pt idx="14753">EDGG</cx:pt>
          <cx:pt idx="14754">EDGG</cx:pt>
          <cx:pt idx="14755">EDGG</cx:pt>
          <cx:pt idx="14756">EDGG</cx:pt>
          <cx:pt idx="14757">EDGG</cx:pt>
          <cx:pt idx="14758">EDGG</cx:pt>
          <cx:pt idx="14759">EDGG</cx:pt>
          <cx:pt idx="14760">EDGG</cx:pt>
          <cx:pt idx="14761">EDGG</cx:pt>
          <cx:pt idx="14762">EDGG</cx:pt>
          <cx:pt idx="14763">EDGG</cx:pt>
          <cx:pt idx="14764">EDGG</cx:pt>
          <cx:pt idx="14765">EDGG</cx:pt>
          <cx:pt idx="14766">EDGG</cx:pt>
          <cx:pt idx="14767">EDGG</cx:pt>
          <cx:pt idx="14768">EDGG</cx:pt>
          <cx:pt idx="14769">EDGG</cx:pt>
          <cx:pt idx="14770">EDGG</cx:pt>
          <cx:pt idx="14771">EDGG</cx:pt>
          <cx:pt idx="14772">EDGG</cx:pt>
          <cx:pt idx="14773">EDGG</cx:pt>
          <cx:pt idx="14774">EDGG</cx:pt>
          <cx:pt idx="14775">EDGG</cx:pt>
          <cx:pt idx="14776">EDGG</cx:pt>
          <cx:pt idx="14777">EDGG</cx:pt>
          <cx:pt idx="14778">EDGG</cx:pt>
          <cx:pt idx="14779">EDGG</cx:pt>
          <cx:pt idx="14780">EDGG</cx:pt>
          <cx:pt idx="14781">EDGG</cx:pt>
          <cx:pt idx="14782">EDGG</cx:pt>
          <cx:pt idx="14783">EDGG</cx:pt>
          <cx:pt idx="14784">EDGG</cx:pt>
          <cx:pt idx="14785">EDGG</cx:pt>
          <cx:pt idx="14786">EDGG</cx:pt>
          <cx:pt idx="14787">EDGG</cx:pt>
          <cx:pt idx="14788">EDGG</cx:pt>
          <cx:pt idx="14789">EDGG</cx:pt>
          <cx:pt idx="14790">EDGG</cx:pt>
          <cx:pt idx="14791">EDGG</cx:pt>
          <cx:pt idx="14792">EDGG</cx:pt>
          <cx:pt idx="14793">EDGG</cx:pt>
          <cx:pt idx="14794">EDGG</cx:pt>
          <cx:pt idx="14795">EDGG</cx:pt>
          <cx:pt idx="14796">EDGG</cx:pt>
          <cx:pt idx="14797">EDGG</cx:pt>
          <cx:pt idx="14798">EDGG</cx:pt>
          <cx:pt idx="14799">EDGG</cx:pt>
          <cx:pt idx="14800">EDGG</cx:pt>
          <cx:pt idx="14801">EDGG</cx:pt>
          <cx:pt idx="14802">EDGG</cx:pt>
          <cx:pt idx="14803">EDGG</cx:pt>
          <cx:pt idx="14804">EDGG</cx:pt>
          <cx:pt idx="14805">EDGG</cx:pt>
          <cx:pt idx="14806">EDGG</cx:pt>
          <cx:pt idx="14807">EDGG</cx:pt>
          <cx:pt idx="14808">EDGG</cx:pt>
          <cx:pt idx="14809">EDGG</cx:pt>
          <cx:pt idx="14810">EDGG</cx:pt>
          <cx:pt idx="14811">EDGG</cx:pt>
          <cx:pt idx="14812">EDGG</cx:pt>
          <cx:pt idx="14813">EDGG</cx:pt>
          <cx:pt idx="14814">EDGG</cx:pt>
          <cx:pt idx="14815">EDGG</cx:pt>
          <cx:pt idx="14816">EDGG</cx:pt>
          <cx:pt idx="14817">EDGG</cx:pt>
          <cx:pt idx="14818">EDGG</cx:pt>
          <cx:pt idx="14819">EDGG</cx:pt>
          <cx:pt idx="14820">EDGG</cx:pt>
          <cx:pt idx="14821">EDGG</cx:pt>
          <cx:pt idx="14822">EDGG</cx:pt>
          <cx:pt idx="14823">EDGG</cx:pt>
          <cx:pt idx="14824">EDGG</cx:pt>
          <cx:pt idx="14825">EDGG</cx:pt>
          <cx:pt idx="14826">EDGG</cx:pt>
          <cx:pt idx="14827">EDGG</cx:pt>
          <cx:pt idx="14828">EDGG</cx:pt>
          <cx:pt idx="14829">EDGG</cx:pt>
          <cx:pt idx="14830">EDGG</cx:pt>
          <cx:pt idx="14831">EDGG</cx:pt>
          <cx:pt idx="14832">EDGG</cx:pt>
          <cx:pt idx="14833">EDGG</cx:pt>
          <cx:pt idx="14834">EDGG</cx:pt>
          <cx:pt idx="14835">EDGG</cx:pt>
          <cx:pt idx="14836">EDGG</cx:pt>
          <cx:pt idx="14837">EDGG</cx:pt>
          <cx:pt idx="14838">EDGG</cx:pt>
          <cx:pt idx="14839">EDGG</cx:pt>
          <cx:pt idx="14840">EDGG</cx:pt>
          <cx:pt idx="14841">EDGG</cx:pt>
          <cx:pt idx="14842">EDGG</cx:pt>
          <cx:pt idx="14843">EDGG</cx:pt>
          <cx:pt idx="14844">EDGG</cx:pt>
          <cx:pt idx="14845">EDGG</cx:pt>
          <cx:pt idx="14846">EDGG</cx:pt>
          <cx:pt idx="14847">EDGG</cx:pt>
          <cx:pt idx="14848">EDGG</cx:pt>
          <cx:pt idx="14849">EDGG</cx:pt>
          <cx:pt idx="14850">EDGG</cx:pt>
          <cx:pt idx="14851">EDGG</cx:pt>
          <cx:pt idx="14852">EDGG</cx:pt>
          <cx:pt idx="14853">EDGG</cx:pt>
          <cx:pt idx="14854">EDGG</cx:pt>
          <cx:pt idx="14855">EDGG</cx:pt>
          <cx:pt idx="14856">EDGG</cx:pt>
          <cx:pt idx="14857">EDGG</cx:pt>
          <cx:pt idx="14858">EDGG</cx:pt>
          <cx:pt idx="14859">EDGG</cx:pt>
          <cx:pt idx="14860">EDGG</cx:pt>
          <cx:pt idx="14861">EDGG</cx:pt>
          <cx:pt idx="14862">EDGG</cx:pt>
          <cx:pt idx="14863">EDGG</cx:pt>
          <cx:pt idx="14864">EDGG</cx:pt>
          <cx:pt idx="14865">EDGG</cx:pt>
          <cx:pt idx="14866">EDGG</cx:pt>
          <cx:pt idx="14867">EDGG</cx:pt>
          <cx:pt idx="14868">EDGG</cx:pt>
          <cx:pt idx="14869">EDGG</cx:pt>
          <cx:pt idx="14870">EDGG</cx:pt>
          <cx:pt idx="14871">EDGG</cx:pt>
          <cx:pt idx="14872">EDGG</cx:pt>
          <cx:pt idx="14873">EDGG</cx:pt>
          <cx:pt idx="14874">EDGG</cx:pt>
          <cx:pt idx="14875">EDGG</cx:pt>
          <cx:pt idx="14876">EDGG</cx:pt>
          <cx:pt idx="14877">EDGG</cx:pt>
          <cx:pt idx="14878">EDGG</cx:pt>
          <cx:pt idx="14879">EDGG</cx:pt>
          <cx:pt idx="14880">EDGG</cx:pt>
          <cx:pt idx="14881">EDGG</cx:pt>
          <cx:pt idx="14882">EDGG</cx:pt>
          <cx:pt idx="14883">EDGG</cx:pt>
          <cx:pt idx="14884">EDGG</cx:pt>
          <cx:pt idx="14885">EDGG</cx:pt>
          <cx:pt idx="14886">EDGG</cx:pt>
          <cx:pt idx="14887">EDGG</cx:pt>
          <cx:pt idx="14888">EDGG</cx:pt>
          <cx:pt idx="14889">EDGG</cx:pt>
          <cx:pt idx="14890">EDGG</cx:pt>
          <cx:pt idx="14891">EDGG</cx:pt>
          <cx:pt idx="14892">EDGG</cx:pt>
          <cx:pt idx="14893">EDGG</cx:pt>
          <cx:pt idx="14894">EDGG</cx:pt>
          <cx:pt idx="14895">EDGG</cx:pt>
          <cx:pt idx="14896">EDGG</cx:pt>
          <cx:pt idx="14897">EDGG</cx:pt>
          <cx:pt idx="14898">EDGG</cx:pt>
          <cx:pt idx="14899">EDGG</cx:pt>
          <cx:pt idx="14900">EDGG</cx:pt>
          <cx:pt idx="14901">EDGG</cx:pt>
          <cx:pt idx="14902">EDGG</cx:pt>
          <cx:pt idx="14903">EDGG</cx:pt>
          <cx:pt idx="14904">EDGG</cx:pt>
          <cx:pt idx="14905">EDGG</cx:pt>
          <cx:pt idx="14906">EDGG</cx:pt>
          <cx:pt idx="14907">EDGG</cx:pt>
          <cx:pt idx="14908">EDGG</cx:pt>
          <cx:pt idx="14909">EDGG</cx:pt>
          <cx:pt idx="14910">EDGG</cx:pt>
          <cx:pt idx="14911">EDGG</cx:pt>
          <cx:pt idx="14912">EDGG</cx:pt>
          <cx:pt idx="14913">EDGG</cx:pt>
          <cx:pt idx="14914">EDGG</cx:pt>
          <cx:pt idx="14915">EDGG</cx:pt>
          <cx:pt idx="14916">EDGG</cx:pt>
          <cx:pt idx="14917">EDGG</cx:pt>
          <cx:pt idx="14918">EDGG</cx:pt>
          <cx:pt idx="14919">EDGG</cx:pt>
          <cx:pt idx="14920">EDGG</cx:pt>
          <cx:pt idx="14921">EDGG</cx:pt>
          <cx:pt idx="14922">EDGG</cx:pt>
          <cx:pt idx="14923">EDGG</cx:pt>
          <cx:pt idx="14924">EDGG</cx:pt>
          <cx:pt idx="14925">EDGG</cx:pt>
          <cx:pt idx="14926">EDGG</cx:pt>
          <cx:pt idx="14927">EDGG</cx:pt>
          <cx:pt idx="14928">EDGG</cx:pt>
          <cx:pt idx="14929">EDGG</cx:pt>
          <cx:pt idx="14930">EDGG</cx:pt>
          <cx:pt idx="14931">EDGG</cx:pt>
          <cx:pt idx="14932">EDGG</cx:pt>
          <cx:pt idx="14933">EDGG</cx:pt>
          <cx:pt idx="14934">EDGG</cx:pt>
          <cx:pt idx="14935">EDGG</cx:pt>
          <cx:pt idx="14936">EDGG</cx:pt>
          <cx:pt idx="14937">EDGG</cx:pt>
          <cx:pt idx="14938">EDGG</cx:pt>
          <cx:pt idx="14939">EDGG</cx:pt>
          <cx:pt idx="14940">EDGG</cx:pt>
          <cx:pt idx="14941">EDGG</cx:pt>
          <cx:pt idx="14942">EDGG</cx:pt>
          <cx:pt idx="14943">EDGG</cx:pt>
          <cx:pt idx="14944">EDGG</cx:pt>
          <cx:pt idx="14945">EDGG</cx:pt>
          <cx:pt idx="14946">EDGG</cx:pt>
          <cx:pt idx="14947">EDGG</cx:pt>
          <cx:pt idx="14948">EDGG</cx:pt>
          <cx:pt idx="14949">EDGG</cx:pt>
          <cx:pt idx="14950">EDGG</cx:pt>
          <cx:pt idx="14951">EDGG</cx:pt>
          <cx:pt idx="14952">EDGG</cx:pt>
          <cx:pt idx="14953">EDGG</cx:pt>
          <cx:pt idx="14954">EDGG</cx:pt>
          <cx:pt idx="14955">EDGG</cx:pt>
          <cx:pt idx="14956">EDGG</cx:pt>
          <cx:pt idx="14957">EDGG</cx:pt>
          <cx:pt idx="14958">EDGG</cx:pt>
          <cx:pt idx="14959">EDGG</cx:pt>
          <cx:pt idx="14960">EDGG</cx:pt>
          <cx:pt idx="14961">EDGG</cx:pt>
          <cx:pt idx="14962">EDGG</cx:pt>
          <cx:pt idx="14963">EDGG</cx:pt>
          <cx:pt idx="14964">EDGG</cx:pt>
          <cx:pt idx="14965">EDGG</cx:pt>
          <cx:pt idx="14966">EDGG</cx:pt>
          <cx:pt idx="14967">EDGG</cx:pt>
          <cx:pt idx="14968">EDGG</cx:pt>
          <cx:pt idx="14969">EDGG</cx:pt>
          <cx:pt idx="14970">EDGG</cx:pt>
          <cx:pt idx="14971">EDGG</cx:pt>
          <cx:pt idx="14972">EDGG</cx:pt>
          <cx:pt idx="14973">EDGG</cx:pt>
          <cx:pt idx="14974">EDGG</cx:pt>
          <cx:pt idx="14975">EDGG</cx:pt>
          <cx:pt idx="14976">EDGG</cx:pt>
          <cx:pt idx="14977">EDGG</cx:pt>
          <cx:pt idx="14978">EDGG</cx:pt>
          <cx:pt idx="14979">EDGG</cx:pt>
          <cx:pt idx="14980">EDGG</cx:pt>
          <cx:pt idx="14981">EDGG</cx:pt>
          <cx:pt idx="14982">EDGG</cx:pt>
          <cx:pt idx="14983">EDGG</cx:pt>
          <cx:pt idx="14984">EDGG</cx:pt>
          <cx:pt idx="14985">EDGG</cx:pt>
          <cx:pt idx="14986">EDGG</cx:pt>
          <cx:pt idx="14987">EDGG</cx:pt>
          <cx:pt idx="14988">EDGG</cx:pt>
          <cx:pt idx="14989">EDGG</cx:pt>
          <cx:pt idx="14990">EDGG</cx:pt>
          <cx:pt idx="14991">EDGG</cx:pt>
          <cx:pt idx="14992">EDGG</cx:pt>
          <cx:pt idx="14993">EDGG</cx:pt>
          <cx:pt idx="14994">EDGG</cx:pt>
          <cx:pt idx="14995">EDGG</cx:pt>
          <cx:pt idx="14996">EDGG</cx:pt>
          <cx:pt idx="14997">EDGG</cx:pt>
          <cx:pt idx="14998">EDGG</cx:pt>
          <cx:pt idx="14999">EDGG</cx:pt>
          <cx:pt idx="15000">EDGG</cx:pt>
          <cx:pt idx="15001">EDGG</cx:pt>
          <cx:pt idx="15002">EDGG</cx:pt>
          <cx:pt idx="15003">EDGG</cx:pt>
          <cx:pt idx="15004">EDGG</cx:pt>
          <cx:pt idx="15005">EDGG</cx:pt>
          <cx:pt idx="15006">EDGG</cx:pt>
          <cx:pt idx="15007">EDGG</cx:pt>
          <cx:pt idx="15008">EDGG</cx:pt>
          <cx:pt idx="15009">EDGG</cx:pt>
          <cx:pt idx="15010">EDGG</cx:pt>
          <cx:pt idx="15011">EDGG</cx:pt>
          <cx:pt idx="15012">EDGG</cx:pt>
          <cx:pt idx="15013">EDGG</cx:pt>
          <cx:pt idx="15014">EDGG</cx:pt>
          <cx:pt idx="15015">EDGG</cx:pt>
          <cx:pt idx="15016">EDGG</cx:pt>
          <cx:pt idx="15017">EDGG</cx:pt>
          <cx:pt idx="15018">EDGG</cx:pt>
          <cx:pt idx="15019">EDGG</cx:pt>
          <cx:pt idx="15020">EDGG</cx:pt>
          <cx:pt idx="15021">EDGG</cx:pt>
          <cx:pt idx="15022">EDGG</cx:pt>
          <cx:pt idx="15023">EDGG</cx:pt>
          <cx:pt idx="15024">EDGG</cx:pt>
          <cx:pt idx="15025">EDGG</cx:pt>
          <cx:pt idx="15026">EDGG</cx:pt>
          <cx:pt idx="15027">EDGG</cx:pt>
          <cx:pt idx="15028">EDGG</cx:pt>
          <cx:pt idx="15029">EDGG</cx:pt>
          <cx:pt idx="15030">EDGG</cx:pt>
          <cx:pt idx="15031">EDGG</cx:pt>
          <cx:pt idx="15032">EDGG</cx:pt>
          <cx:pt idx="15033">EDGG</cx:pt>
          <cx:pt idx="15034">EDGG</cx:pt>
          <cx:pt idx="15035">EDGG</cx:pt>
          <cx:pt idx="15036">EDGG</cx:pt>
          <cx:pt idx="15037">EDGG</cx:pt>
          <cx:pt idx="15038">EDGG</cx:pt>
          <cx:pt idx="15039">EDGG</cx:pt>
          <cx:pt idx="15040">EDGG</cx:pt>
          <cx:pt idx="15041">EDGG</cx:pt>
          <cx:pt idx="15042">EDGG</cx:pt>
          <cx:pt idx="15043">EDGG</cx:pt>
          <cx:pt idx="15044">EDGG</cx:pt>
          <cx:pt idx="15045">EDGG</cx:pt>
          <cx:pt idx="15046">EDGG</cx:pt>
          <cx:pt idx="15047">EDGG</cx:pt>
          <cx:pt idx="15048">EDGG</cx:pt>
          <cx:pt idx="15049">EDGG</cx:pt>
          <cx:pt idx="15050">EDGG</cx:pt>
          <cx:pt idx="15051">EDGG</cx:pt>
          <cx:pt idx="15052">EDGG</cx:pt>
          <cx:pt idx="15053">EDGG</cx:pt>
          <cx:pt idx="15054">EDGG</cx:pt>
          <cx:pt idx="15055">EDGG</cx:pt>
          <cx:pt idx="15056">EDGG</cx:pt>
          <cx:pt idx="15057">EDGG</cx:pt>
          <cx:pt idx="15058">EDGG</cx:pt>
          <cx:pt idx="15059">EDGG</cx:pt>
          <cx:pt idx="15060">EDGG</cx:pt>
          <cx:pt idx="15061">EDGG</cx:pt>
          <cx:pt idx="15062">EDGG</cx:pt>
          <cx:pt idx="15063">EDGG</cx:pt>
          <cx:pt idx="15064">EDGG</cx:pt>
          <cx:pt idx="15065">EDGG</cx:pt>
          <cx:pt idx="15066">EDGG</cx:pt>
          <cx:pt idx="15067">EDGG</cx:pt>
          <cx:pt idx="15068">EDGG</cx:pt>
          <cx:pt idx="15069">EDGG</cx:pt>
          <cx:pt idx="15070">EDGG</cx:pt>
          <cx:pt idx="15071">EDGG</cx:pt>
          <cx:pt idx="15072">EDGG</cx:pt>
          <cx:pt idx="15073">EDGG</cx:pt>
          <cx:pt idx="15074">EDGG</cx:pt>
          <cx:pt idx="15075">EDGG</cx:pt>
          <cx:pt idx="15076">EDGG</cx:pt>
          <cx:pt idx="15077">EDGG</cx:pt>
          <cx:pt idx="15078">EDGG</cx:pt>
          <cx:pt idx="15079">EDGG</cx:pt>
          <cx:pt idx="15080">EDGG</cx:pt>
          <cx:pt idx="15081">EDGG</cx:pt>
          <cx:pt idx="15082">EDGG</cx:pt>
          <cx:pt idx="15083">EDGG</cx:pt>
          <cx:pt idx="15084">EDGG</cx:pt>
          <cx:pt idx="15085">EDGG</cx:pt>
          <cx:pt idx="15086">EDGG</cx:pt>
          <cx:pt idx="15087">EDGG</cx:pt>
          <cx:pt idx="15088">EDGG</cx:pt>
          <cx:pt idx="15089">EDGG</cx:pt>
          <cx:pt idx="15090">EDGG</cx:pt>
          <cx:pt idx="15091">EDGG</cx:pt>
          <cx:pt idx="15092">EDGG</cx:pt>
          <cx:pt idx="15093">EDGG</cx:pt>
          <cx:pt idx="15094">EDGG</cx:pt>
          <cx:pt idx="15095">EDGG</cx:pt>
          <cx:pt idx="15096">EDGG</cx:pt>
          <cx:pt idx="15097">EDGG</cx:pt>
          <cx:pt idx="15098">EDGG</cx:pt>
          <cx:pt idx="15099">EDGG</cx:pt>
          <cx:pt idx="15100">EDGG</cx:pt>
          <cx:pt idx="15101">EDGG</cx:pt>
          <cx:pt idx="15102">EDGG</cx:pt>
          <cx:pt idx="15103">EDGG</cx:pt>
          <cx:pt idx="15104">EDGG</cx:pt>
          <cx:pt idx="15105">EDGG</cx:pt>
          <cx:pt idx="15106">EDGG</cx:pt>
          <cx:pt idx="15107">EDGG</cx:pt>
          <cx:pt idx="15108">EDGG</cx:pt>
          <cx:pt idx="15109">EDGG</cx:pt>
          <cx:pt idx="15110">EDGG</cx:pt>
          <cx:pt idx="15111">EDGG</cx:pt>
          <cx:pt idx="15112">EDGG</cx:pt>
          <cx:pt idx="15113">EDGG</cx:pt>
          <cx:pt idx="15114">EDGG</cx:pt>
          <cx:pt idx="15115">EDGG</cx:pt>
          <cx:pt idx="15116">EDGG</cx:pt>
          <cx:pt idx="15117">EDGG</cx:pt>
          <cx:pt idx="15118">EDGG</cx:pt>
          <cx:pt idx="15119">EDGG</cx:pt>
          <cx:pt idx="15120">EDGG</cx:pt>
          <cx:pt idx="15121">EDGG</cx:pt>
          <cx:pt idx="15122">EDGG</cx:pt>
          <cx:pt idx="15123">EDGG</cx:pt>
          <cx:pt idx="15124">EDGG</cx:pt>
          <cx:pt idx="15125">EDGG</cx:pt>
          <cx:pt idx="15126">EDGG</cx:pt>
          <cx:pt idx="15127">EDGG</cx:pt>
          <cx:pt idx="15128">EDGG</cx:pt>
          <cx:pt idx="15129">EDGG</cx:pt>
          <cx:pt idx="15130">EDGG</cx:pt>
          <cx:pt idx="15131">EDGG</cx:pt>
          <cx:pt idx="15132">EDGG</cx:pt>
          <cx:pt idx="15133">EDGG</cx:pt>
          <cx:pt idx="15134">EDGG</cx:pt>
          <cx:pt idx="15135">EDGG</cx:pt>
          <cx:pt idx="15136">EDGG</cx:pt>
          <cx:pt idx="15137">EDGG</cx:pt>
          <cx:pt idx="15138">EDGG</cx:pt>
          <cx:pt idx="15139">EDGG</cx:pt>
          <cx:pt idx="15140">EDGG</cx:pt>
          <cx:pt idx="15141">EDGG</cx:pt>
          <cx:pt idx="15142">EDGG</cx:pt>
          <cx:pt idx="15143">EDGG</cx:pt>
          <cx:pt idx="15144">EDGG</cx:pt>
          <cx:pt idx="15145">EDGG</cx:pt>
          <cx:pt idx="15146">EDGG</cx:pt>
          <cx:pt idx="15147">EDGG</cx:pt>
          <cx:pt idx="15148">EDGG</cx:pt>
          <cx:pt idx="15149">EDGG</cx:pt>
          <cx:pt idx="15150">EDGG</cx:pt>
          <cx:pt idx="15151">EDGG</cx:pt>
          <cx:pt idx="15152">EDGG</cx:pt>
          <cx:pt idx="15153">EDGG</cx:pt>
          <cx:pt idx="15154">EDGG</cx:pt>
          <cx:pt idx="15155">EDGG</cx:pt>
          <cx:pt idx="15156">EDGG</cx:pt>
          <cx:pt idx="15157">EDGG</cx:pt>
          <cx:pt idx="15158">EDGG</cx:pt>
          <cx:pt idx="15159">EDGG</cx:pt>
          <cx:pt idx="15160">EDGG</cx:pt>
          <cx:pt idx="15161">EDGG</cx:pt>
          <cx:pt idx="15162">EDGG</cx:pt>
          <cx:pt idx="15163">EDGG</cx:pt>
          <cx:pt idx="15164">EDGG</cx:pt>
          <cx:pt idx="15165">EDGG</cx:pt>
          <cx:pt idx="15166">EDGG</cx:pt>
          <cx:pt idx="15167">EDGG</cx:pt>
          <cx:pt idx="15168">EDGG</cx:pt>
          <cx:pt idx="15169">EDGG</cx:pt>
          <cx:pt idx="15170">EDGG</cx:pt>
          <cx:pt idx="15171">EDGG</cx:pt>
          <cx:pt idx="15172">EDGG</cx:pt>
          <cx:pt idx="15173">EDGG</cx:pt>
          <cx:pt idx="15174">EDGG</cx:pt>
          <cx:pt idx="15175">EDGG</cx:pt>
          <cx:pt idx="15176">EDGG</cx:pt>
          <cx:pt idx="15177">EDGG</cx:pt>
          <cx:pt idx="15178">EDGG</cx:pt>
          <cx:pt idx="15179">EDGG</cx:pt>
          <cx:pt idx="15180">EDGG</cx:pt>
          <cx:pt idx="15181">EDGG</cx:pt>
          <cx:pt idx="15182">EDGG</cx:pt>
          <cx:pt idx="15183">EDGG</cx:pt>
          <cx:pt idx="15184">EDGG</cx:pt>
          <cx:pt idx="15185">EDGG</cx:pt>
          <cx:pt idx="15186">EDGG</cx:pt>
          <cx:pt idx="15187">EDGG</cx:pt>
          <cx:pt idx="15188">EDGG</cx:pt>
          <cx:pt idx="15189">EDGG</cx:pt>
          <cx:pt idx="15190">EDGG</cx:pt>
          <cx:pt idx="15191">EDGG</cx:pt>
          <cx:pt idx="15192">EDGG</cx:pt>
          <cx:pt idx="15193">EDGG</cx:pt>
          <cx:pt idx="15194">EDGG</cx:pt>
          <cx:pt idx="15195">EDGG</cx:pt>
          <cx:pt idx="15196">EDGG</cx:pt>
          <cx:pt idx="15197">EDGG</cx:pt>
          <cx:pt idx="15198">EDGG</cx:pt>
          <cx:pt idx="15199">EDGG</cx:pt>
          <cx:pt idx="15200">EDGG</cx:pt>
          <cx:pt idx="15201">EDGG</cx:pt>
          <cx:pt idx="15202">EDGG</cx:pt>
          <cx:pt idx="15203">EDGG</cx:pt>
          <cx:pt idx="15204">EDGG</cx:pt>
          <cx:pt idx="15205">EDGG</cx:pt>
          <cx:pt idx="15206">EDGG</cx:pt>
          <cx:pt idx="15207">EDGG</cx:pt>
          <cx:pt idx="15208">EDGG</cx:pt>
          <cx:pt idx="15209">EDGG</cx:pt>
          <cx:pt idx="15210">EDGG</cx:pt>
          <cx:pt idx="15211">EDGG</cx:pt>
          <cx:pt idx="15212">EDGG</cx:pt>
          <cx:pt idx="15213">EDGG</cx:pt>
          <cx:pt idx="15214">EDGG</cx:pt>
          <cx:pt idx="15215">EDGG</cx:pt>
          <cx:pt idx="15216">EDGG</cx:pt>
          <cx:pt idx="15217">EDGG</cx:pt>
          <cx:pt idx="15218">EDGG</cx:pt>
          <cx:pt idx="15219">EDGG</cx:pt>
          <cx:pt idx="15220">EDGG</cx:pt>
          <cx:pt idx="15221">EDGG</cx:pt>
          <cx:pt idx="15222">EDGG</cx:pt>
          <cx:pt idx="15223">EDGG</cx:pt>
          <cx:pt idx="15224">EDGG</cx:pt>
          <cx:pt idx="15225">EDGG</cx:pt>
          <cx:pt idx="15226">EDGG</cx:pt>
          <cx:pt idx="15227">EDGG</cx:pt>
          <cx:pt idx="15228">EDGG</cx:pt>
          <cx:pt idx="15229">EDGG</cx:pt>
          <cx:pt idx="15230">EDGG</cx:pt>
          <cx:pt idx="15231">EDGG</cx:pt>
          <cx:pt idx="15232">EDGG</cx:pt>
          <cx:pt idx="15233">EDGG</cx:pt>
          <cx:pt idx="15234">EDGG</cx:pt>
          <cx:pt idx="15235">EDGG</cx:pt>
          <cx:pt idx="15236">EDGG</cx:pt>
          <cx:pt idx="15237">EDGG</cx:pt>
          <cx:pt idx="15238">EDGG</cx:pt>
          <cx:pt idx="15239">EDGG</cx:pt>
          <cx:pt idx="15240">EDGG</cx:pt>
          <cx:pt idx="15241">EDGG</cx:pt>
          <cx:pt idx="15242">EDGG</cx:pt>
          <cx:pt idx="15243">EDGG</cx:pt>
          <cx:pt idx="15244">EDGG</cx:pt>
          <cx:pt idx="15245">EDGG</cx:pt>
          <cx:pt idx="15246">EDGG</cx:pt>
          <cx:pt idx="15247">EDGG</cx:pt>
          <cx:pt idx="15248">EDGG</cx:pt>
          <cx:pt idx="15249">EDGG</cx:pt>
          <cx:pt idx="15250">EDGG</cx:pt>
          <cx:pt idx="15251">EDGG</cx:pt>
          <cx:pt idx="15252">EDGG</cx:pt>
          <cx:pt idx="15253">EDGG</cx:pt>
          <cx:pt idx="15254">EDGG</cx:pt>
          <cx:pt idx="15255">EDGG</cx:pt>
          <cx:pt idx="15256">EDGG</cx:pt>
          <cx:pt idx="15257">EDGG</cx:pt>
          <cx:pt idx="15258">EDGG</cx:pt>
          <cx:pt idx="15259">EDGG</cx:pt>
          <cx:pt idx="15260">EDGG</cx:pt>
          <cx:pt idx="15261">EDGG</cx:pt>
          <cx:pt idx="15262">EDGG</cx:pt>
          <cx:pt idx="15263">EDGG</cx:pt>
          <cx:pt idx="15264">EDGG</cx:pt>
          <cx:pt idx="15265">EDGG</cx:pt>
          <cx:pt idx="15266">EDGG</cx:pt>
          <cx:pt idx="15267">EDGG</cx:pt>
          <cx:pt idx="15268">EDGG</cx:pt>
          <cx:pt idx="15269">EDGG</cx:pt>
          <cx:pt idx="15270">EDGG</cx:pt>
          <cx:pt idx="15271">EDGG</cx:pt>
          <cx:pt idx="15272">EDGG</cx:pt>
          <cx:pt idx="15273">EDGG</cx:pt>
          <cx:pt idx="15274">EDGG</cx:pt>
          <cx:pt idx="15275">EDGG</cx:pt>
          <cx:pt idx="15276">EDGG</cx:pt>
          <cx:pt idx="15277">EDGG</cx:pt>
          <cx:pt idx="15278">EDGG</cx:pt>
          <cx:pt idx="15279">EDGG</cx:pt>
          <cx:pt idx="15280">EDGG</cx:pt>
          <cx:pt idx="15281">EDGG</cx:pt>
          <cx:pt idx="15282">EDGG</cx:pt>
          <cx:pt idx="15283">EDGG</cx:pt>
          <cx:pt idx="15284">EDGG</cx:pt>
          <cx:pt idx="15285">EDGG</cx:pt>
          <cx:pt idx="15286">EDGG</cx:pt>
          <cx:pt idx="15287">EDGG</cx:pt>
          <cx:pt idx="15288">EDGG</cx:pt>
          <cx:pt idx="15289">EDGG</cx:pt>
          <cx:pt idx="15290">EDGG</cx:pt>
          <cx:pt idx="15291">EDGG</cx:pt>
          <cx:pt idx="15292">EDGG</cx:pt>
          <cx:pt idx="15293">EDGG</cx:pt>
          <cx:pt idx="15294">EDGG</cx:pt>
          <cx:pt idx="15295">EDGG</cx:pt>
          <cx:pt idx="15296">EDGG</cx:pt>
          <cx:pt idx="15297">EDGG</cx:pt>
          <cx:pt idx="15298">EDGG</cx:pt>
          <cx:pt idx="15299">EDGG</cx:pt>
          <cx:pt idx="15300">EDGG</cx:pt>
          <cx:pt idx="15301">EDGG</cx:pt>
          <cx:pt idx="15302">EDGG</cx:pt>
          <cx:pt idx="15303">EDGG</cx:pt>
          <cx:pt idx="15304">EDGG</cx:pt>
          <cx:pt idx="15305">EDGG</cx:pt>
          <cx:pt idx="15306">EDGG</cx:pt>
          <cx:pt idx="15307">EDGG</cx:pt>
          <cx:pt idx="15308">EDGG</cx:pt>
          <cx:pt idx="15309">EDGG</cx:pt>
          <cx:pt idx="15310">EDGG</cx:pt>
          <cx:pt idx="15311">EDGG</cx:pt>
          <cx:pt idx="15312">EDGG</cx:pt>
          <cx:pt idx="15313">EDGG</cx:pt>
          <cx:pt idx="15314">EDGG</cx:pt>
          <cx:pt idx="15315">EDGG</cx:pt>
          <cx:pt idx="15316">EDGG</cx:pt>
          <cx:pt idx="15317">EDGG</cx:pt>
          <cx:pt idx="15318">EDGG</cx:pt>
          <cx:pt idx="15319">EDGG</cx:pt>
          <cx:pt idx="15320">EDGG</cx:pt>
          <cx:pt idx="15321">EDGG</cx:pt>
          <cx:pt idx="15322">EDGG</cx:pt>
          <cx:pt idx="15323">EDGG</cx:pt>
          <cx:pt idx="15324">EDGG</cx:pt>
          <cx:pt idx="15325">EDGG</cx:pt>
          <cx:pt idx="15326">EDGG</cx:pt>
          <cx:pt idx="15327">EDGG</cx:pt>
          <cx:pt idx="15328">EDGG</cx:pt>
          <cx:pt idx="15329">EDGG</cx:pt>
          <cx:pt idx="15330">EDGG</cx:pt>
          <cx:pt idx="15331">EDGG</cx:pt>
          <cx:pt idx="15332">EDGG</cx:pt>
          <cx:pt idx="15333">EDGG</cx:pt>
          <cx:pt idx="15334">EDGG</cx:pt>
          <cx:pt idx="15335">EDGG</cx:pt>
          <cx:pt idx="15336">EDGG</cx:pt>
          <cx:pt idx="15337">EDGG</cx:pt>
          <cx:pt idx="15338">EDGG</cx:pt>
          <cx:pt idx="15339">EDGG</cx:pt>
          <cx:pt idx="15340">EDGG</cx:pt>
          <cx:pt idx="15341">EDGG</cx:pt>
          <cx:pt idx="15342">EDGG</cx:pt>
          <cx:pt idx="15343">EDGG</cx:pt>
          <cx:pt idx="15344">EDGG</cx:pt>
          <cx:pt idx="15345">EDGG</cx:pt>
          <cx:pt idx="15346">EDGG</cx:pt>
          <cx:pt idx="15347">EDGG</cx:pt>
          <cx:pt idx="15348">EDGG</cx:pt>
          <cx:pt idx="15349">EDGG</cx:pt>
          <cx:pt idx="15350">EDGG</cx:pt>
          <cx:pt idx="15351">EDGG</cx:pt>
          <cx:pt idx="15352">EDGG</cx:pt>
          <cx:pt idx="15353">EDGG</cx:pt>
          <cx:pt idx="15354">EDGG</cx:pt>
          <cx:pt idx="15355">EDGG</cx:pt>
          <cx:pt idx="15356">EDGG</cx:pt>
          <cx:pt idx="15357">EDGG</cx:pt>
          <cx:pt idx="15358">EDGG</cx:pt>
          <cx:pt idx="15359">EDGG</cx:pt>
          <cx:pt idx="15360">EDGG</cx:pt>
          <cx:pt idx="15361">EDGG</cx:pt>
          <cx:pt idx="15362">EDGG</cx:pt>
          <cx:pt idx="15363">EDGG</cx:pt>
          <cx:pt idx="15364">EDGG</cx:pt>
          <cx:pt idx="15365">EDGG</cx:pt>
          <cx:pt idx="15366">EDGG</cx:pt>
          <cx:pt idx="15367">EDGG</cx:pt>
          <cx:pt idx="15368">EDGG</cx:pt>
          <cx:pt idx="15369">EDGG</cx:pt>
          <cx:pt idx="15370">EDGG</cx:pt>
          <cx:pt idx="15371">EDGG</cx:pt>
          <cx:pt idx="15372">EDGG</cx:pt>
          <cx:pt idx="15373">EDGG</cx:pt>
          <cx:pt idx="15374">EDGG</cx:pt>
          <cx:pt idx="15375">EDGG</cx:pt>
          <cx:pt idx="15376">EDGG</cx:pt>
          <cx:pt idx="15377">EDGG</cx:pt>
          <cx:pt idx="15378">EDGG</cx:pt>
          <cx:pt idx="15379">EDGG</cx:pt>
          <cx:pt idx="15380">EDGG</cx:pt>
          <cx:pt idx="15381">EDGG</cx:pt>
          <cx:pt idx="15382">EDGG</cx:pt>
          <cx:pt idx="15383">EDGG</cx:pt>
          <cx:pt idx="15384">EDGG</cx:pt>
          <cx:pt idx="15385">EDGG</cx:pt>
          <cx:pt idx="15386">EDGG</cx:pt>
          <cx:pt idx="15387">EDGG</cx:pt>
          <cx:pt idx="15388">EDGG</cx:pt>
          <cx:pt idx="15389">EDGG</cx:pt>
          <cx:pt idx="15390">EDGG</cx:pt>
          <cx:pt idx="15391">EDGG</cx:pt>
          <cx:pt idx="15392">EDGG</cx:pt>
          <cx:pt idx="15393">EDGG</cx:pt>
          <cx:pt idx="15394">EDGG</cx:pt>
          <cx:pt idx="15395">EDGG</cx:pt>
          <cx:pt idx="15396">EDGG</cx:pt>
          <cx:pt idx="15397">EDGG</cx:pt>
          <cx:pt idx="15398">EDGG</cx:pt>
          <cx:pt idx="15399">EDGG</cx:pt>
          <cx:pt idx="15400">EDGG</cx:pt>
          <cx:pt idx="15401">EDGG</cx:pt>
          <cx:pt idx="15402">EDGG</cx:pt>
          <cx:pt idx="15403">EDGG</cx:pt>
          <cx:pt idx="15404">EDGG</cx:pt>
          <cx:pt idx="15405">EDGG</cx:pt>
          <cx:pt idx="15406">EDGG</cx:pt>
          <cx:pt idx="15407">EDGG</cx:pt>
          <cx:pt idx="15408">EDGG</cx:pt>
          <cx:pt idx="15409">EDGG</cx:pt>
          <cx:pt idx="15410">EDGG</cx:pt>
          <cx:pt idx="15411">EDGG</cx:pt>
          <cx:pt idx="15412">EDGG</cx:pt>
          <cx:pt idx="15413">EDGG</cx:pt>
          <cx:pt idx="15414">EDGG</cx:pt>
          <cx:pt idx="15415">EDGG</cx:pt>
          <cx:pt idx="15416">EDGG</cx:pt>
          <cx:pt idx="15417">EDGG</cx:pt>
          <cx:pt idx="15418">EDGG</cx:pt>
          <cx:pt idx="15419">EDGG</cx:pt>
          <cx:pt idx="15420">EDGG</cx:pt>
          <cx:pt idx="15421">EDGG</cx:pt>
          <cx:pt idx="15422">EDGG</cx:pt>
          <cx:pt idx="15423">EDGG</cx:pt>
          <cx:pt idx="15424">EDGG</cx:pt>
          <cx:pt idx="15425">EDGG</cx:pt>
          <cx:pt idx="15426">EDGG</cx:pt>
          <cx:pt idx="15427">EDGG</cx:pt>
          <cx:pt idx="15428">EDGG</cx:pt>
          <cx:pt idx="15429">EDGG</cx:pt>
          <cx:pt idx="15430">EDGG</cx:pt>
          <cx:pt idx="15431">EDGG</cx:pt>
          <cx:pt idx="15432">EDGG</cx:pt>
          <cx:pt idx="15433">EDGG</cx:pt>
          <cx:pt idx="15434">EDGG</cx:pt>
          <cx:pt idx="15435">EDGG</cx:pt>
          <cx:pt idx="15436">EDGG</cx:pt>
          <cx:pt idx="15437">EDGG</cx:pt>
          <cx:pt idx="15438">EDGG</cx:pt>
          <cx:pt idx="15439">EDGG</cx:pt>
          <cx:pt idx="15440">EDGG</cx:pt>
          <cx:pt idx="15441">EDGG</cx:pt>
          <cx:pt idx="15442">EDGG</cx:pt>
          <cx:pt idx="15443">EDGG</cx:pt>
          <cx:pt idx="15444">EDGG</cx:pt>
          <cx:pt idx="15445">EDGG</cx:pt>
          <cx:pt idx="15446">EDGG</cx:pt>
          <cx:pt idx="15447">EDGG</cx:pt>
          <cx:pt idx="15448">EDGG</cx:pt>
          <cx:pt idx="15449">EDGG</cx:pt>
          <cx:pt idx="15450">EDGG</cx:pt>
          <cx:pt idx="15451">EDGG</cx:pt>
          <cx:pt idx="15452">EDGG</cx:pt>
          <cx:pt idx="15453">EDGG</cx:pt>
          <cx:pt idx="15454">EDGG</cx:pt>
          <cx:pt idx="15455">EDGG</cx:pt>
          <cx:pt idx="15456">EDGG</cx:pt>
          <cx:pt idx="15457">EDGG</cx:pt>
          <cx:pt idx="15458">EDGG</cx:pt>
          <cx:pt idx="15459">EDGG</cx:pt>
          <cx:pt idx="15460">EDGG</cx:pt>
          <cx:pt idx="15461">EDGG</cx:pt>
          <cx:pt idx="15462">EDGG</cx:pt>
          <cx:pt idx="15463">EDGG</cx:pt>
          <cx:pt idx="15464">EDGG</cx:pt>
          <cx:pt idx="15465">EDGG</cx:pt>
          <cx:pt idx="15466">EDGG</cx:pt>
          <cx:pt idx="15467">EDGG</cx:pt>
          <cx:pt idx="15468">EDGG</cx:pt>
          <cx:pt idx="15469">EDGG</cx:pt>
          <cx:pt idx="15470">EDGG</cx:pt>
          <cx:pt idx="15471">EDGG</cx:pt>
          <cx:pt idx="15472">EDGG</cx:pt>
          <cx:pt idx="15473">EDGG</cx:pt>
          <cx:pt idx="15474">EDGG</cx:pt>
          <cx:pt idx="15475">EDGG</cx:pt>
          <cx:pt idx="15476">EDGG</cx:pt>
          <cx:pt idx="15477">EDGG</cx:pt>
          <cx:pt idx="15478">EDGG</cx:pt>
          <cx:pt idx="15479">EDGG</cx:pt>
          <cx:pt idx="15480">EDGG</cx:pt>
          <cx:pt idx="15481">EDGG</cx:pt>
          <cx:pt idx="15482">EDGG</cx:pt>
          <cx:pt idx="15483">EDGG</cx:pt>
          <cx:pt idx="15484">EDGG</cx:pt>
          <cx:pt idx="15485">EDGG</cx:pt>
          <cx:pt idx="15486">EDGG</cx:pt>
          <cx:pt idx="15487">EDGG</cx:pt>
          <cx:pt idx="15488">EDGG</cx:pt>
          <cx:pt idx="15489">EDGG</cx:pt>
          <cx:pt idx="15490">EDGG</cx:pt>
          <cx:pt idx="15491">EDGG</cx:pt>
          <cx:pt idx="15492">EDGG</cx:pt>
          <cx:pt idx="15493">EDGG</cx:pt>
          <cx:pt idx="15494">EDGG</cx:pt>
          <cx:pt idx="15495">EDGG</cx:pt>
          <cx:pt idx="15496">EDGG</cx:pt>
          <cx:pt idx="15497">EDGG</cx:pt>
          <cx:pt idx="15498">EDGG</cx:pt>
          <cx:pt idx="15499">EDGG</cx:pt>
          <cx:pt idx="15500">EDGG</cx:pt>
          <cx:pt idx="15501">EDGG</cx:pt>
          <cx:pt idx="15502">EDGG</cx:pt>
          <cx:pt idx="15503">EDGG</cx:pt>
          <cx:pt idx="15504">EDGG</cx:pt>
          <cx:pt idx="15505">EDGG</cx:pt>
          <cx:pt idx="15506">EDGG</cx:pt>
          <cx:pt idx="15507">EDGG</cx:pt>
          <cx:pt idx="15508">EDGG</cx:pt>
          <cx:pt idx="15509">EDGG</cx:pt>
          <cx:pt idx="15510">EDGG</cx:pt>
          <cx:pt idx="15511">EDGG</cx:pt>
          <cx:pt idx="15512">EDGG</cx:pt>
          <cx:pt idx="15513">EDGG</cx:pt>
          <cx:pt idx="15514">EDGG</cx:pt>
          <cx:pt idx="15515">EDGG</cx:pt>
          <cx:pt idx="15516">EDGG</cx:pt>
          <cx:pt idx="15517">EDGG</cx:pt>
          <cx:pt idx="15518">EDGG</cx:pt>
          <cx:pt idx="15519">EDGG</cx:pt>
          <cx:pt idx="15520">EDGG</cx:pt>
          <cx:pt idx="15521">EDGG</cx:pt>
          <cx:pt idx="15522">EDGG</cx:pt>
          <cx:pt idx="15523">EDGG</cx:pt>
          <cx:pt idx="15524">EDGG</cx:pt>
          <cx:pt idx="15525">EDGG</cx:pt>
          <cx:pt idx="15526">EDGG</cx:pt>
          <cx:pt idx="15527">EDGG</cx:pt>
          <cx:pt idx="15528">EDGG</cx:pt>
          <cx:pt idx="15529">EDGG</cx:pt>
          <cx:pt idx="15530">EDGG</cx:pt>
          <cx:pt idx="15531">EDGG</cx:pt>
          <cx:pt idx="15532">EDGG</cx:pt>
          <cx:pt idx="15533">EDGG</cx:pt>
          <cx:pt idx="15534">EDGG</cx:pt>
          <cx:pt idx="15535">EDGG</cx:pt>
          <cx:pt idx="15536">EDGG</cx:pt>
          <cx:pt idx="15537">EDGG</cx:pt>
          <cx:pt idx="15538">EDGG</cx:pt>
          <cx:pt idx="15539">EDGG</cx:pt>
          <cx:pt idx="15540">EDGG</cx:pt>
          <cx:pt idx="15541">EDGG</cx:pt>
          <cx:pt idx="15542">EDGG</cx:pt>
          <cx:pt idx="15543">EDGG</cx:pt>
          <cx:pt idx="15544">EDGG</cx:pt>
          <cx:pt idx="15545">EDGG</cx:pt>
          <cx:pt idx="15546">EDGG</cx:pt>
          <cx:pt idx="15547">EDGG</cx:pt>
          <cx:pt idx="15548">EDGG</cx:pt>
          <cx:pt idx="15549">EDGG</cx:pt>
          <cx:pt idx="15550">EDGG</cx:pt>
          <cx:pt idx="15551">EDGG</cx:pt>
          <cx:pt idx="15552">EDGG</cx:pt>
          <cx:pt idx="15553">EDGG</cx:pt>
          <cx:pt idx="15554">EDGG</cx:pt>
          <cx:pt idx="15555">EDGG</cx:pt>
          <cx:pt idx="15556">EDGG</cx:pt>
          <cx:pt idx="15557">EDGG</cx:pt>
          <cx:pt idx="15558">EDGG</cx:pt>
          <cx:pt idx="15559">EDGG</cx:pt>
          <cx:pt idx="15560">EDGG</cx:pt>
          <cx:pt idx="15561">EDGG</cx:pt>
          <cx:pt idx="15562">EDGG</cx:pt>
          <cx:pt idx="15563">EDGG</cx:pt>
          <cx:pt idx="15564">EDGG</cx:pt>
          <cx:pt idx="15565">EDGG</cx:pt>
          <cx:pt idx="15566">EDGG</cx:pt>
          <cx:pt idx="15567">EDGG</cx:pt>
          <cx:pt idx="15568">EDGG</cx:pt>
          <cx:pt idx="15569">EDGG</cx:pt>
          <cx:pt idx="15570">EDGG</cx:pt>
          <cx:pt idx="15571">EDGG</cx:pt>
          <cx:pt idx="15572">EDGG</cx:pt>
          <cx:pt idx="15573">EDGG</cx:pt>
          <cx:pt idx="15574">EDGG</cx:pt>
          <cx:pt idx="15575">EDGG</cx:pt>
          <cx:pt idx="15576">EDGG</cx:pt>
          <cx:pt idx="15577">EDGG</cx:pt>
          <cx:pt idx="15578">EDGG</cx:pt>
          <cx:pt idx="15579">EDGG</cx:pt>
          <cx:pt idx="15580">EDGG</cx:pt>
          <cx:pt idx="15581">EDGG</cx:pt>
          <cx:pt idx="15582">EDGG</cx:pt>
          <cx:pt idx="15583">EDGG</cx:pt>
          <cx:pt idx="15584">EDGG</cx:pt>
          <cx:pt idx="15585">EDGG</cx:pt>
          <cx:pt idx="15586">EDGG</cx:pt>
          <cx:pt idx="15587">EDGG</cx:pt>
          <cx:pt idx="15588">EDGG</cx:pt>
          <cx:pt idx="15589">EDGG</cx:pt>
          <cx:pt idx="15590">EDGG</cx:pt>
          <cx:pt idx="15591">EDGG</cx:pt>
          <cx:pt idx="15592">EDGG</cx:pt>
          <cx:pt idx="15593">EDGG</cx:pt>
          <cx:pt idx="15594">EDGG</cx:pt>
          <cx:pt idx="15595">EDGG</cx:pt>
          <cx:pt idx="15596">EDGG</cx:pt>
          <cx:pt idx="15597">EDGG</cx:pt>
          <cx:pt idx="15598">EDGG</cx:pt>
          <cx:pt idx="15599">EDGG</cx:pt>
          <cx:pt idx="15600">EDGG</cx:pt>
          <cx:pt idx="15601">EDGG</cx:pt>
          <cx:pt idx="15602">EDGG</cx:pt>
          <cx:pt idx="15603">EDGG</cx:pt>
          <cx:pt idx="15604">EDGG</cx:pt>
          <cx:pt idx="15605">EDGG</cx:pt>
          <cx:pt idx="15606">EDGG</cx:pt>
          <cx:pt idx="15607">EDGG</cx:pt>
          <cx:pt idx="15608">EDGG</cx:pt>
          <cx:pt idx="15609">EDGG</cx:pt>
          <cx:pt idx="15610">EDGG</cx:pt>
          <cx:pt idx="15611">EDGG</cx:pt>
          <cx:pt idx="15612">EDGG</cx:pt>
          <cx:pt idx="15613">EDGG</cx:pt>
          <cx:pt idx="15614">EDGG</cx:pt>
          <cx:pt idx="15615">EDGG</cx:pt>
          <cx:pt idx="15616">EDGG</cx:pt>
          <cx:pt idx="15617">EDGG</cx:pt>
          <cx:pt idx="15618">EDGG</cx:pt>
          <cx:pt idx="15619">EDGG</cx:pt>
          <cx:pt idx="15620">EDGG</cx:pt>
          <cx:pt idx="15621">EDGG</cx:pt>
          <cx:pt idx="15622">EDGG</cx:pt>
          <cx:pt idx="15623">EDGG</cx:pt>
          <cx:pt idx="15624">EDGG</cx:pt>
          <cx:pt idx="15625">EDGG</cx:pt>
          <cx:pt idx="15626">EDGG</cx:pt>
          <cx:pt idx="15627">EDGG</cx:pt>
          <cx:pt idx="15628">EDGG</cx:pt>
          <cx:pt idx="15629">EDGG</cx:pt>
          <cx:pt idx="15630">EDGG</cx:pt>
          <cx:pt idx="15631">EDGG</cx:pt>
          <cx:pt idx="15632">EDGG</cx:pt>
          <cx:pt idx="15633">EDGG</cx:pt>
          <cx:pt idx="15634">EDGG</cx:pt>
          <cx:pt idx="15635">EDGG</cx:pt>
          <cx:pt idx="15636">EDGG</cx:pt>
          <cx:pt idx="15637">EDGG</cx:pt>
          <cx:pt idx="15638">EDGG</cx:pt>
          <cx:pt idx="15639">EDGG</cx:pt>
          <cx:pt idx="15640">EDGG</cx:pt>
          <cx:pt idx="15641">EDGG</cx:pt>
          <cx:pt idx="15642">EDGG</cx:pt>
          <cx:pt idx="15643">EDGG</cx:pt>
          <cx:pt idx="15644">EDGG</cx:pt>
          <cx:pt idx="15645">EDGG</cx:pt>
          <cx:pt idx="15646">EDGG</cx:pt>
          <cx:pt idx="15647">EDGG</cx:pt>
          <cx:pt idx="15648">EDGG</cx:pt>
          <cx:pt idx="15649">EDGG</cx:pt>
          <cx:pt idx="15650">EDGG</cx:pt>
          <cx:pt idx="15651">EDGG</cx:pt>
          <cx:pt idx="15652">EDGG</cx:pt>
          <cx:pt idx="15653">EDGG</cx:pt>
          <cx:pt idx="15654">EDGG</cx:pt>
          <cx:pt idx="15655">EDGG</cx:pt>
          <cx:pt idx="15656">EDGG</cx:pt>
          <cx:pt idx="15657">EDGG</cx:pt>
          <cx:pt idx="15658">EDGG</cx:pt>
          <cx:pt idx="15659">EDGG</cx:pt>
          <cx:pt idx="15660">EDGG</cx:pt>
          <cx:pt idx="15661">EDGG</cx:pt>
          <cx:pt idx="15662">EDGG</cx:pt>
          <cx:pt idx="15663">EDGG</cx:pt>
          <cx:pt idx="15664">EDGG</cx:pt>
          <cx:pt idx="15665">EDGG</cx:pt>
          <cx:pt idx="15666">EDGG</cx:pt>
          <cx:pt idx="15667">EDGG</cx:pt>
          <cx:pt idx="15668">EDGG</cx:pt>
          <cx:pt idx="15669">EDGG</cx:pt>
          <cx:pt idx="15670">EDGG</cx:pt>
          <cx:pt idx="15671">EDGG</cx:pt>
          <cx:pt idx="15672">EDGG</cx:pt>
          <cx:pt idx="15673">EDGG</cx:pt>
          <cx:pt idx="15674">EDGG</cx:pt>
          <cx:pt idx="15675">EDGG</cx:pt>
          <cx:pt idx="15676">EDGG</cx:pt>
          <cx:pt idx="15677">EDGG</cx:pt>
          <cx:pt idx="15678">EDGG</cx:pt>
          <cx:pt idx="15679">EDGG</cx:pt>
          <cx:pt idx="15680">EDGG</cx:pt>
          <cx:pt idx="15681">EDGG</cx:pt>
          <cx:pt idx="15682">EDGG</cx:pt>
          <cx:pt idx="15683">EDGG</cx:pt>
          <cx:pt idx="15684">EDGG</cx:pt>
          <cx:pt idx="15685">EDGG</cx:pt>
          <cx:pt idx="15686">EDGG</cx:pt>
          <cx:pt idx="15687">EDGG</cx:pt>
          <cx:pt idx="15688">EDGG</cx:pt>
          <cx:pt idx="15689">EDGG</cx:pt>
          <cx:pt idx="15690">EDGG</cx:pt>
          <cx:pt idx="15691">EDGG</cx:pt>
          <cx:pt idx="15692">EDGG</cx:pt>
          <cx:pt idx="15693">EDGG</cx:pt>
          <cx:pt idx="15694">EDGG</cx:pt>
          <cx:pt idx="15695">EDGG</cx:pt>
          <cx:pt idx="15696">EDGG</cx:pt>
          <cx:pt idx="15697">EDGG</cx:pt>
          <cx:pt idx="15698">EDGG</cx:pt>
          <cx:pt idx="15699">EDGG</cx:pt>
          <cx:pt idx="15700">EDGG</cx:pt>
          <cx:pt idx="15701">EDGG</cx:pt>
          <cx:pt idx="15702">EDGG</cx:pt>
          <cx:pt idx="15703">EDGG</cx:pt>
          <cx:pt idx="15704">EDGG</cx:pt>
          <cx:pt idx="15705">EDGG</cx:pt>
          <cx:pt idx="15706">EDGG</cx:pt>
          <cx:pt idx="15707">EDGG</cx:pt>
          <cx:pt idx="15708">EDGG</cx:pt>
          <cx:pt idx="15709">EDGG</cx:pt>
          <cx:pt idx="15710">EDGG</cx:pt>
          <cx:pt idx="15711">EDGG</cx:pt>
          <cx:pt idx="15712">EDGG</cx:pt>
          <cx:pt idx="15713">EDGG</cx:pt>
          <cx:pt idx="15714">EDGG</cx:pt>
          <cx:pt idx="15715">EDGG</cx:pt>
          <cx:pt idx="15716">EDGG</cx:pt>
          <cx:pt idx="15717">EDGG</cx:pt>
          <cx:pt idx="15718">EDGG</cx:pt>
          <cx:pt idx="15719">EDGG</cx:pt>
          <cx:pt idx="15720">EDGG</cx:pt>
          <cx:pt idx="15721">EDGG</cx:pt>
          <cx:pt idx="15722">EDGG</cx:pt>
          <cx:pt idx="15723">EDGG</cx:pt>
          <cx:pt idx="15724">EDGG</cx:pt>
          <cx:pt idx="15725">EDGG</cx:pt>
          <cx:pt idx="15726">EDGG</cx:pt>
          <cx:pt idx="15727">EDGG</cx:pt>
          <cx:pt idx="15728">EDGG</cx:pt>
          <cx:pt idx="15729">EDGG</cx:pt>
          <cx:pt idx="15730">EDGG</cx:pt>
          <cx:pt idx="15731">EDGG</cx:pt>
          <cx:pt idx="15732">EDGG</cx:pt>
          <cx:pt idx="15733">EDGG</cx:pt>
          <cx:pt idx="15734">EDGG</cx:pt>
          <cx:pt idx="15735">EDGG</cx:pt>
          <cx:pt idx="15736">EDGG</cx:pt>
          <cx:pt idx="15737">EDGG</cx:pt>
          <cx:pt idx="15738">EDGG</cx:pt>
          <cx:pt idx="15739">EDGG</cx:pt>
          <cx:pt idx="15740">EDGG</cx:pt>
          <cx:pt idx="15741">EDGG</cx:pt>
          <cx:pt idx="15742">EDGG</cx:pt>
          <cx:pt idx="15743">EDGG</cx:pt>
          <cx:pt idx="15744">EDGG</cx:pt>
          <cx:pt idx="15745">EDGG</cx:pt>
          <cx:pt idx="15746">EDGG</cx:pt>
          <cx:pt idx="15747">EDGG</cx:pt>
          <cx:pt idx="15748">EDGG</cx:pt>
          <cx:pt idx="15749">EDGG</cx:pt>
          <cx:pt idx="15750">EDGG</cx:pt>
          <cx:pt idx="15751">EDGG</cx:pt>
          <cx:pt idx="15752">EDGG</cx:pt>
          <cx:pt idx="15753">EDGG</cx:pt>
          <cx:pt idx="15754">EDGG</cx:pt>
          <cx:pt idx="15755">EDGG</cx:pt>
          <cx:pt idx="15756">EDGG</cx:pt>
          <cx:pt idx="15757">EDGG</cx:pt>
          <cx:pt idx="15758">EDGG</cx:pt>
          <cx:pt idx="15759">EDGG</cx:pt>
          <cx:pt idx="15760">EDGG</cx:pt>
          <cx:pt idx="15761">EDGG</cx:pt>
          <cx:pt idx="15762">EDGG</cx:pt>
          <cx:pt idx="15763">EDGG</cx:pt>
          <cx:pt idx="15764">EDGG</cx:pt>
          <cx:pt idx="15765">EDGG</cx:pt>
          <cx:pt idx="15766">EDGG</cx:pt>
          <cx:pt idx="15767">EDGG</cx:pt>
          <cx:pt idx="15768">EDGG</cx:pt>
          <cx:pt idx="15769">EDGG</cx:pt>
          <cx:pt idx="15770">EDGG</cx:pt>
          <cx:pt idx="15771">EDGG</cx:pt>
          <cx:pt idx="15772">EDGG</cx:pt>
          <cx:pt idx="15773">EDGG</cx:pt>
          <cx:pt idx="15774">EDGG</cx:pt>
          <cx:pt idx="15775">EDGG</cx:pt>
          <cx:pt idx="15776">EDGG</cx:pt>
          <cx:pt idx="15777">EDGG</cx:pt>
          <cx:pt idx="15778">EDGG</cx:pt>
          <cx:pt idx="15779">EDGG</cx:pt>
          <cx:pt idx="15780">EDGG</cx:pt>
          <cx:pt idx="15781">EDGG</cx:pt>
          <cx:pt idx="15782">EDGG</cx:pt>
          <cx:pt idx="15783">EDGG</cx:pt>
          <cx:pt idx="15784">EDGG</cx:pt>
          <cx:pt idx="15785">EDGG</cx:pt>
          <cx:pt idx="15786">EDGG</cx:pt>
          <cx:pt idx="15787">EDGG</cx:pt>
          <cx:pt idx="15788">EDGG</cx:pt>
          <cx:pt idx="15789">EDGG</cx:pt>
          <cx:pt idx="15790">EDGG</cx:pt>
          <cx:pt idx="15791">EDGG</cx:pt>
          <cx:pt idx="15792">EDGG</cx:pt>
          <cx:pt idx="15793">EDGG</cx:pt>
          <cx:pt idx="15794">EDGG</cx:pt>
          <cx:pt idx="15795">EDGG</cx:pt>
          <cx:pt idx="15796">EDGG</cx:pt>
          <cx:pt idx="15797">EDGG</cx:pt>
          <cx:pt idx="15798">EDGG</cx:pt>
          <cx:pt idx="15799">EDGG</cx:pt>
          <cx:pt idx="15800">EDGG</cx:pt>
          <cx:pt idx="15801">EDGG</cx:pt>
          <cx:pt idx="15802">EDGG</cx:pt>
          <cx:pt idx="15803">EDGG</cx:pt>
          <cx:pt idx="15804">EDGG</cx:pt>
          <cx:pt idx="15805">EDGG</cx:pt>
          <cx:pt idx="15806">EDGG</cx:pt>
          <cx:pt idx="15807">EDGG</cx:pt>
          <cx:pt idx="15808">EDGG</cx:pt>
          <cx:pt idx="15809">EDGG</cx:pt>
          <cx:pt idx="15810">EDGG</cx:pt>
          <cx:pt idx="15811">EDGG</cx:pt>
          <cx:pt idx="15812">EDGG</cx:pt>
          <cx:pt idx="15813">EDGG</cx:pt>
          <cx:pt idx="15814">EDGG</cx:pt>
          <cx:pt idx="15815">EDGG</cx:pt>
          <cx:pt idx="15816">EDGG</cx:pt>
          <cx:pt idx="15817">EDGG</cx:pt>
          <cx:pt idx="15818">EDGG</cx:pt>
          <cx:pt idx="15819">EDGG</cx:pt>
          <cx:pt idx="15820">EDGG</cx:pt>
          <cx:pt idx="15821">EDGG</cx:pt>
          <cx:pt idx="15822">EDGG</cx:pt>
          <cx:pt idx="15823">EDGG</cx:pt>
          <cx:pt idx="15824">EDGG</cx:pt>
          <cx:pt idx="15825">EDGG</cx:pt>
          <cx:pt idx="15826">EDGG</cx:pt>
          <cx:pt idx="15827">EDGG</cx:pt>
          <cx:pt idx="15828">EDGG</cx:pt>
          <cx:pt idx="15829">EDGG</cx:pt>
          <cx:pt idx="15830">EDGG</cx:pt>
          <cx:pt idx="15831">EDGG</cx:pt>
          <cx:pt idx="15832">EDGG</cx:pt>
          <cx:pt idx="15833">EDGG</cx:pt>
          <cx:pt idx="15834">EDGG</cx:pt>
          <cx:pt idx="15835">EDGG</cx:pt>
          <cx:pt idx="15836">EDGG</cx:pt>
          <cx:pt idx="15837">EDGG</cx:pt>
          <cx:pt idx="15838">EDGG</cx:pt>
          <cx:pt idx="15839">EDGG</cx:pt>
          <cx:pt idx="15840">EDGG</cx:pt>
          <cx:pt idx="15841">EDGG</cx:pt>
          <cx:pt idx="15842">EDGG</cx:pt>
          <cx:pt idx="15843">EDGG</cx:pt>
          <cx:pt idx="15844">EDGG</cx:pt>
          <cx:pt idx="15845">EDGG</cx:pt>
          <cx:pt idx="15846">EDGG</cx:pt>
          <cx:pt idx="15847">EDGG</cx:pt>
          <cx:pt idx="15848">EDGG</cx:pt>
          <cx:pt idx="15849">EDGG</cx:pt>
          <cx:pt idx="15850">EDGG</cx:pt>
          <cx:pt idx="15851">EDGG</cx:pt>
          <cx:pt idx="15852">EDGG</cx:pt>
          <cx:pt idx="15853">EDGG</cx:pt>
          <cx:pt idx="15854">EDGG</cx:pt>
          <cx:pt idx="15855">EDGG</cx:pt>
          <cx:pt idx="15856">EDGG</cx:pt>
          <cx:pt idx="15857">EDGG</cx:pt>
          <cx:pt idx="15858">EDGG</cx:pt>
          <cx:pt idx="15859">EDGG</cx:pt>
          <cx:pt idx="15860">EDGG</cx:pt>
          <cx:pt idx="15861">EDGG</cx:pt>
          <cx:pt idx="15862">EDGG</cx:pt>
          <cx:pt idx="15863">EDGG</cx:pt>
          <cx:pt idx="15864">EDGG</cx:pt>
          <cx:pt idx="15865">EDGG</cx:pt>
          <cx:pt idx="15866">EDGG</cx:pt>
          <cx:pt idx="15867">EDGG</cx:pt>
          <cx:pt idx="15868">EDGG</cx:pt>
          <cx:pt idx="15869">EDGG</cx:pt>
          <cx:pt idx="15870">EDGG</cx:pt>
          <cx:pt idx="15871">EDGG</cx:pt>
          <cx:pt idx="15872">EDGG</cx:pt>
          <cx:pt idx="15873">EDGG</cx:pt>
          <cx:pt idx="15874">EDGG</cx:pt>
          <cx:pt idx="15875">EDGG</cx:pt>
          <cx:pt idx="15876">EDGG</cx:pt>
          <cx:pt idx="15877">EDGG</cx:pt>
          <cx:pt idx="15878">EDGG</cx:pt>
          <cx:pt idx="15879">EDGG</cx:pt>
          <cx:pt idx="15880">EDGG</cx:pt>
          <cx:pt idx="15881">EDGG</cx:pt>
          <cx:pt idx="15882">EDGG</cx:pt>
          <cx:pt idx="15883">EDGG</cx:pt>
          <cx:pt idx="15884">EDGG</cx:pt>
          <cx:pt idx="15885">EDGG</cx:pt>
          <cx:pt idx="15886">EDGG</cx:pt>
          <cx:pt idx="15887">EDGG</cx:pt>
          <cx:pt idx="15888">EDGG</cx:pt>
          <cx:pt idx="15889">EDGG</cx:pt>
          <cx:pt idx="15890">EDGG</cx:pt>
          <cx:pt idx="15891">EDGG</cx:pt>
          <cx:pt idx="15892">EDGG</cx:pt>
          <cx:pt idx="15893">EDGG</cx:pt>
          <cx:pt idx="15894">EDGG</cx:pt>
          <cx:pt idx="15895">EDGG</cx:pt>
          <cx:pt idx="15896">EDGG</cx:pt>
          <cx:pt idx="15897">EDGG</cx:pt>
          <cx:pt idx="15898">EDGG</cx:pt>
          <cx:pt idx="15899">EDGG</cx:pt>
          <cx:pt idx="15900">EDGG</cx:pt>
          <cx:pt idx="15901">EDGG</cx:pt>
          <cx:pt idx="15902">EDGG</cx:pt>
          <cx:pt idx="15903">EDGG</cx:pt>
          <cx:pt idx="15904">EDGG</cx:pt>
          <cx:pt idx="15905">EDGG</cx:pt>
          <cx:pt idx="15906">EDGG</cx:pt>
          <cx:pt idx="15907">EDGG</cx:pt>
          <cx:pt idx="15908">EDGG</cx:pt>
          <cx:pt idx="15909">EDGG</cx:pt>
          <cx:pt idx="15910">EDGG</cx:pt>
          <cx:pt idx="15911">EDGG</cx:pt>
          <cx:pt idx="15912">EDGG</cx:pt>
          <cx:pt idx="15913">EDGG</cx:pt>
          <cx:pt idx="15914">EDGG</cx:pt>
          <cx:pt idx="15915">EDGG</cx:pt>
          <cx:pt idx="15916">EDGG</cx:pt>
          <cx:pt idx="15917">EDGG</cx:pt>
          <cx:pt idx="15918">EDGG</cx:pt>
          <cx:pt idx="15919">EDGG</cx:pt>
          <cx:pt idx="15920">EDGG</cx:pt>
          <cx:pt idx="15921">EDGG</cx:pt>
          <cx:pt idx="15922">EDGG</cx:pt>
          <cx:pt idx="15923">EDGG</cx:pt>
          <cx:pt idx="15924">EDGG</cx:pt>
          <cx:pt idx="15925">EDGG</cx:pt>
          <cx:pt idx="15926">EDGG</cx:pt>
          <cx:pt idx="15927">EDGG</cx:pt>
          <cx:pt idx="15928">EDGG</cx:pt>
          <cx:pt idx="15929">EDGG</cx:pt>
          <cx:pt idx="15930">EDGG</cx:pt>
          <cx:pt idx="15931">EDGG</cx:pt>
          <cx:pt idx="15932">EDGG</cx:pt>
          <cx:pt idx="15933">EDGG</cx:pt>
          <cx:pt idx="15934">EDGG</cx:pt>
          <cx:pt idx="15935">EDGG</cx:pt>
          <cx:pt idx="15936">EDGG</cx:pt>
          <cx:pt idx="15937">EDGG</cx:pt>
          <cx:pt idx="15938">EDGG</cx:pt>
          <cx:pt idx="15939">EDGG</cx:pt>
          <cx:pt idx="15940">EDGG</cx:pt>
          <cx:pt idx="15941">EDGG</cx:pt>
          <cx:pt idx="15942">EDGG</cx:pt>
          <cx:pt idx="15943">EDGG</cx:pt>
          <cx:pt idx="15944">EDGG</cx:pt>
          <cx:pt idx="15945">EDGG</cx:pt>
          <cx:pt idx="15946">EDGG</cx:pt>
          <cx:pt idx="15947">EDGG</cx:pt>
          <cx:pt idx="15948">EDGG</cx:pt>
          <cx:pt idx="15949">EDGG</cx:pt>
          <cx:pt idx="15950">EDGG</cx:pt>
          <cx:pt idx="15951">EDGG</cx:pt>
          <cx:pt idx="15952">EDGG</cx:pt>
          <cx:pt idx="15953">EDGG</cx:pt>
          <cx:pt idx="15954">EDGG</cx:pt>
          <cx:pt idx="15955">EDGG</cx:pt>
          <cx:pt idx="15956">EDGG</cx:pt>
          <cx:pt idx="15957">EDGG</cx:pt>
          <cx:pt idx="15958">EDGG</cx:pt>
          <cx:pt idx="15959">EDGG</cx:pt>
          <cx:pt idx="15960">EDGG</cx:pt>
          <cx:pt idx="15961">EDGG</cx:pt>
          <cx:pt idx="15962">EDGG</cx:pt>
          <cx:pt idx="15963">EDGG</cx:pt>
          <cx:pt idx="15964">EDGG</cx:pt>
          <cx:pt idx="15965">EDGG</cx:pt>
          <cx:pt idx="15966">EDGG</cx:pt>
          <cx:pt idx="15967">EDGG</cx:pt>
          <cx:pt idx="15968">EDGG</cx:pt>
          <cx:pt idx="15969">EDGG</cx:pt>
          <cx:pt idx="15970">EDGG</cx:pt>
          <cx:pt idx="15971">EDGG</cx:pt>
          <cx:pt idx="15972">EDGG</cx:pt>
          <cx:pt idx="15973">EDGG</cx:pt>
          <cx:pt idx="15974">EDGG</cx:pt>
          <cx:pt idx="15975">EDGG</cx:pt>
          <cx:pt idx="15976">EDGG</cx:pt>
          <cx:pt idx="15977">EDGG</cx:pt>
          <cx:pt idx="15978">EDGG</cx:pt>
          <cx:pt idx="15979">EDGG</cx:pt>
          <cx:pt idx="15980">EDGG</cx:pt>
          <cx:pt idx="15981">EDGG</cx:pt>
          <cx:pt idx="15982">EDGG</cx:pt>
          <cx:pt idx="15983">EDGG</cx:pt>
          <cx:pt idx="15984">EDGG</cx:pt>
          <cx:pt idx="15985">EDGG</cx:pt>
          <cx:pt idx="15986">EDGG</cx:pt>
          <cx:pt idx="15987">EDGG</cx:pt>
          <cx:pt idx="15988">EDGG</cx:pt>
          <cx:pt idx="15989">EDGG</cx:pt>
          <cx:pt idx="15990">EDGG</cx:pt>
          <cx:pt idx="15991">EDGG</cx:pt>
          <cx:pt idx="15992">EDGG</cx:pt>
          <cx:pt idx="15993">EDGG</cx:pt>
          <cx:pt idx="15994">EDGG</cx:pt>
          <cx:pt idx="15995">EDGG</cx:pt>
          <cx:pt idx="15996">EDGG</cx:pt>
          <cx:pt idx="15997">EDGG</cx:pt>
          <cx:pt idx="15998">EDGG</cx:pt>
          <cx:pt idx="15999">EDGG</cx:pt>
          <cx:pt idx="16000">EDGG</cx:pt>
          <cx:pt idx="16001">EDGG</cx:pt>
          <cx:pt idx="16002">EDGG</cx:pt>
          <cx:pt idx="16003">EDGG</cx:pt>
          <cx:pt idx="16004">EDGG</cx:pt>
          <cx:pt idx="16005">EDGG</cx:pt>
          <cx:pt idx="16006">EDGG</cx:pt>
          <cx:pt idx="16007">EDGG</cx:pt>
          <cx:pt idx="16008">EDGG</cx:pt>
          <cx:pt idx="16009">EDGG</cx:pt>
          <cx:pt idx="16010">EDGG</cx:pt>
          <cx:pt idx="16011">EDGG</cx:pt>
          <cx:pt idx="16012">EDGG</cx:pt>
          <cx:pt idx="16013">EDGG</cx:pt>
          <cx:pt idx="16014">EDGG</cx:pt>
          <cx:pt idx="16015">EDGG</cx:pt>
          <cx:pt idx="16016">EDGG</cx:pt>
          <cx:pt idx="16017">EDGG</cx:pt>
          <cx:pt idx="16018">EDGG</cx:pt>
          <cx:pt idx="16019">EDGG</cx:pt>
          <cx:pt idx="16020">EDGG</cx:pt>
          <cx:pt idx="16021">EDGG</cx:pt>
          <cx:pt idx="16022">EDGG</cx:pt>
          <cx:pt idx="16023">EDGG</cx:pt>
          <cx:pt idx="16024">EDGG</cx:pt>
          <cx:pt idx="16025">EDGG</cx:pt>
          <cx:pt idx="16026">EDGG</cx:pt>
          <cx:pt idx="16027">EDGG</cx:pt>
          <cx:pt idx="16028">EDGG</cx:pt>
          <cx:pt idx="16029">EDGG</cx:pt>
          <cx:pt idx="16030">EDGG</cx:pt>
          <cx:pt idx="16031">EDGG</cx:pt>
          <cx:pt idx="16032">EDGG</cx:pt>
          <cx:pt idx="16033">EDGG</cx:pt>
          <cx:pt idx="16034">EDGG</cx:pt>
          <cx:pt idx="16035">EDGG</cx:pt>
          <cx:pt idx="16036">EDGG</cx:pt>
          <cx:pt idx="16037">EDGG</cx:pt>
          <cx:pt idx="16038">EDGG</cx:pt>
          <cx:pt idx="16039">EDGG</cx:pt>
          <cx:pt idx="16040">EDGG</cx:pt>
          <cx:pt idx="16041">EDGG</cx:pt>
          <cx:pt idx="16042">EDGG</cx:pt>
          <cx:pt idx="16043">EDGG</cx:pt>
          <cx:pt idx="16044">EDGG</cx:pt>
          <cx:pt idx="16045">EDGG</cx:pt>
          <cx:pt idx="16046">EDGG</cx:pt>
          <cx:pt idx="16047">EDGG</cx:pt>
          <cx:pt idx="16048">EDGG</cx:pt>
          <cx:pt idx="16049">EDGG</cx:pt>
          <cx:pt idx="16050">EDGG</cx:pt>
          <cx:pt idx="16051">EDGG</cx:pt>
          <cx:pt idx="16052">EDGG</cx:pt>
          <cx:pt idx="16053">EDGG</cx:pt>
          <cx:pt idx="16054">EDGG</cx:pt>
          <cx:pt idx="16055">EDGG</cx:pt>
          <cx:pt idx="16056">EDGG</cx:pt>
          <cx:pt idx="16057">EDGG</cx:pt>
          <cx:pt idx="16058">EDGG</cx:pt>
          <cx:pt idx="16059">EDGG</cx:pt>
          <cx:pt idx="16060">EDGG</cx:pt>
          <cx:pt idx="16061">EDGG</cx:pt>
          <cx:pt idx="16062">EDGG</cx:pt>
          <cx:pt idx="16063">EDGG</cx:pt>
          <cx:pt idx="16064">EDGG</cx:pt>
          <cx:pt idx="16065">EDGG</cx:pt>
          <cx:pt idx="16066">EDGG</cx:pt>
          <cx:pt idx="16067">EDGG</cx:pt>
          <cx:pt idx="16068">EDGG</cx:pt>
          <cx:pt idx="16069">EDGG</cx:pt>
          <cx:pt idx="16070">EDGG</cx:pt>
          <cx:pt idx="16071">EDGG</cx:pt>
          <cx:pt idx="16072">EDGG</cx:pt>
          <cx:pt idx="16073">EDGG</cx:pt>
          <cx:pt idx="16074">EDGG</cx:pt>
          <cx:pt idx="16075">EDGG</cx:pt>
          <cx:pt idx="16076">EDGG</cx:pt>
          <cx:pt idx="16077">EDGG</cx:pt>
          <cx:pt idx="16078">EDGG</cx:pt>
          <cx:pt idx="16079">EDGG</cx:pt>
          <cx:pt idx="16080">EDGG</cx:pt>
          <cx:pt idx="16081">EDGG</cx:pt>
          <cx:pt idx="16082">EDGG</cx:pt>
          <cx:pt idx="16083">EDGG</cx:pt>
          <cx:pt idx="16084">EDGG</cx:pt>
          <cx:pt idx="16085">EDGG</cx:pt>
          <cx:pt idx="16086">EDGG</cx:pt>
          <cx:pt idx="16087">EDGG</cx:pt>
          <cx:pt idx="16088">EDGG</cx:pt>
          <cx:pt idx="16089">EDGG</cx:pt>
          <cx:pt idx="16090">EDGG</cx:pt>
          <cx:pt idx="16091">EDGG</cx:pt>
          <cx:pt idx="16092">EDGG</cx:pt>
          <cx:pt idx="16093">EDGG</cx:pt>
          <cx:pt idx="16094">EDGG</cx:pt>
          <cx:pt idx="16095">EDGG</cx:pt>
          <cx:pt idx="16096">EDGG</cx:pt>
          <cx:pt idx="16097">EDGG</cx:pt>
          <cx:pt idx="16098">EDGG</cx:pt>
          <cx:pt idx="16099">EDGG</cx:pt>
          <cx:pt idx="16100">EDGG</cx:pt>
          <cx:pt idx="16101">EDGG</cx:pt>
          <cx:pt idx="16102">EDGG</cx:pt>
          <cx:pt idx="16103">EDGG</cx:pt>
          <cx:pt idx="16104">EDGG</cx:pt>
          <cx:pt idx="16105">EDGG</cx:pt>
          <cx:pt idx="16106">EDGG</cx:pt>
          <cx:pt idx="16107">EDGG</cx:pt>
          <cx:pt idx="16108">EDGG</cx:pt>
          <cx:pt idx="16109">EDGG</cx:pt>
          <cx:pt idx="16110">EDGG</cx:pt>
          <cx:pt idx="16111">EDGG</cx:pt>
          <cx:pt idx="16112">EDGG</cx:pt>
          <cx:pt idx="16113">EDGG</cx:pt>
          <cx:pt idx="16114">EDGG</cx:pt>
          <cx:pt idx="16115">EDGG</cx:pt>
          <cx:pt idx="16116">EDGG</cx:pt>
          <cx:pt idx="16117">EDGG</cx:pt>
          <cx:pt idx="16118">EDGG</cx:pt>
          <cx:pt idx="16119">EDGG</cx:pt>
          <cx:pt idx="16120">EDGG</cx:pt>
          <cx:pt idx="16121">EDGG</cx:pt>
          <cx:pt idx="16122">EDGG</cx:pt>
          <cx:pt idx="16123">EDGG</cx:pt>
          <cx:pt idx="16124">EDGG</cx:pt>
          <cx:pt idx="16125">EDGG</cx:pt>
          <cx:pt idx="16126">EDGG</cx:pt>
          <cx:pt idx="16127">EDGG</cx:pt>
          <cx:pt idx="16128">EDGG</cx:pt>
          <cx:pt idx="16129">EDGG</cx:pt>
          <cx:pt idx="16130">EDGG</cx:pt>
          <cx:pt idx="16131">EDGG</cx:pt>
          <cx:pt idx="16132">EDGG</cx:pt>
          <cx:pt idx="16133">EDGG</cx:pt>
          <cx:pt idx="16134">EDGG</cx:pt>
          <cx:pt idx="16135">EDGG</cx:pt>
          <cx:pt idx="16136">EDGG</cx:pt>
          <cx:pt idx="16137">EDGG</cx:pt>
          <cx:pt idx="16138">EDGG</cx:pt>
          <cx:pt idx="16139">EDGG</cx:pt>
          <cx:pt idx="16140">EDGG</cx:pt>
          <cx:pt idx="16141">EDGG</cx:pt>
          <cx:pt idx="16142">EDGG</cx:pt>
          <cx:pt idx="16143">EDGG</cx:pt>
          <cx:pt idx="16144">EDGG</cx:pt>
          <cx:pt idx="16145">EDGG</cx:pt>
          <cx:pt idx="16146">EDGG</cx:pt>
          <cx:pt idx="16147">EDGG</cx:pt>
          <cx:pt idx="16148">EDGG</cx:pt>
          <cx:pt idx="16149">EDGG</cx:pt>
          <cx:pt idx="16150">EDGG</cx:pt>
          <cx:pt idx="16151">EDGG</cx:pt>
          <cx:pt idx="16152">EDGG</cx:pt>
          <cx:pt idx="16153">EDGG</cx:pt>
          <cx:pt idx="16154">EDGG</cx:pt>
          <cx:pt idx="16155">EDGG</cx:pt>
          <cx:pt idx="16156">EDGG</cx:pt>
          <cx:pt idx="16157">EDGG</cx:pt>
          <cx:pt idx="16158">EDGG</cx:pt>
          <cx:pt idx="16159">EDGG</cx:pt>
          <cx:pt idx="16160">EDGG</cx:pt>
          <cx:pt idx="16161">EDGG</cx:pt>
          <cx:pt idx="16162">EDGG</cx:pt>
          <cx:pt idx="16163">EDGG</cx:pt>
          <cx:pt idx="16164">EDGG</cx:pt>
          <cx:pt idx="16165">EDGG</cx:pt>
          <cx:pt idx="16166">EDGG</cx:pt>
          <cx:pt idx="16167">EDGG</cx:pt>
          <cx:pt idx="16168">EDGG</cx:pt>
          <cx:pt idx="16169">EDGG</cx:pt>
          <cx:pt idx="16170">EDGG</cx:pt>
          <cx:pt idx="16171">EDGG</cx:pt>
          <cx:pt idx="16172">EDGG</cx:pt>
          <cx:pt idx="16173">EDGG</cx:pt>
          <cx:pt idx="16174">EDGG</cx:pt>
          <cx:pt idx="16175">EDGG</cx:pt>
          <cx:pt idx="16176">EDGG</cx:pt>
          <cx:pt idx="16177">EDGG</cx:pt>
          <cx:pt idx="16178">EDGG</cx:pt>
          <cx:pt idx="16179">EDGG</cx:pt>
          <cx:pt idx="16180">EDGG</cx:pt>
          <cx:pt idx="16181">EDGG</cx:pt>
          <cx:pt idx="16182">EDGG</cx:pt>
          <cx:pt idx="16183">EDGG</cx:pt>
          <cx:pt idx="16184">EDGG</cx:pt>
          <cx:pt idx="16185">EDGG</cx:pt>
          <cx:pt idx="16186">EDGG</cx:pt>
          <cx:pt idx="16187">EDGG</cx:pt>
          <cx:pt idx="16188">EDGG</cx:pt>
          <cx:pt idx="16189">EDGG</cx:pt>
          <cx:pt idx="16190">EDGG</cx:pt>
          <cx:pt idx="16191">EDGG</cx:pt>
          <cx:pt idx="16192">EDGG</cx:pt>
          <cx:pt idx="16193">EDGG</cx:pt>
          <cx:pt idx="16194">EDGG</cx:pt>
          <cx:pt idx="16195">EDGG</cx:pt>
          <cx:pt idx="16196">EDGG</cx:pt>
          <cx:pt idx="16197">EDGG</cx:pt>
          <cx:pt idx="16198">EDGG</cx:pt>
          <cx:pt idx="16199">EDGG</cx:pt>
          <cx:pt idx="16200">EDGG</cx:pt>
          <cx:pt idx="16201">EDGG</cx:pt>
          <cx:pt idx="16202">EDGG</cx:pt>
          <cx:pt idx="16203">EDGG</cx:pt>
          <cx:pt idx="16204">EDGG</cx:pt>
          <cx:pt idx="16205">EDGG</cx:pt>
          <cx:pt idx="16206">EDGG</cx:pt>
          <cx:pt idx="16207">EDGG</cx:pt>
          <cx:pt idx="16208">EDGG</cx:pt>
          <cx:pt idx="16209">EDGG</cx:pt>
          <cx:pt idx="16210">EDGG</cx:pt>
          <cx:pt idx="16211">EDGG</cx:pt>
          <cx:pt idx="16212">EDGG</cx:pt>
          <cx:pt idx="16213">EDGG</cx:pt>
          <cx:pt idx="16214">EDGG</cx:pt>
          <cx:pt idx="16215">EDGG</cx:pt>
          <cx:pt idx="16216">EDGG</cx:pt>
          <cx:pt idx="16217">EDGG</cx:pt>
          <cx:pt idx="16218">EDGG</cx:pt>
          <cx:pt idx="16219">EDGG</cx:pt>
          <cx:pt idx="16220">EDGG</cx:pt>
          <cx:pt idx="16221">EDGG</cx:pt>
          <cx:pt idx="16222">EDGG</cx:pt>
          <cx:pt idx="16223">EDGG</cx:pt>
          <cx:pt idx="16224">EDGG</cx:pt>
          <cx:pt idx="16225">EDGG</cx:pt>
          <cx:pt idx="16226">EDGG</cx:pt>
          <cx:pt idx="16227">EDGG</cx:pt>
          <cx:pt idx="16228">EDGG</cx:pt>
          <cx:pt idx="16229">EDGG</cx:pt>
          <cx:pt idx="16230">EDGG</cx:pt>
          <cx:pt idx="16231">EDGG</cx:pt>
          <cx:pt idx="16232">EDGG</cx:pt>
          <cx:pt idx="16233">EDGG</cx:pt>
          <cx:pt idx="16234">EDGG</cx:pt>
          <cx:pt idx="16235">EDGG</cx:pt>
          <cx:pt idx="16236">EDGG</cx:pt>
          <cx:pt idx="16237">EDGG</cx:pt>
          <cx:pt idx="16238">EDGG</cx:pt>
          <cx:pt idx="16239">EDGG</cx:pt>
          <cx:pt idx="16240">EDGG</cx:pt>
          <cx:pt idx="16241">EDGG</cx:pt>
          <cx:pt idx="16242">EDGG</cx:pt>
          <cx:pt idx="16243">EDGG</cx:pt>
          <cx:pt idx="16244">EDGG</cx:pt>
          <cx:pt idx="16245">EDGG</cx:pt>
          <cx:pt idx="16246">EDGG</cx:pt>
          <cx:pt idx="16247">EDGG</cx:pt>
          <cx:pt idx="16248">EDGG</cx:pt>
          <cx:pt idx="16249">EDGG</cx:pt>
          <cx:pt idx="16250">EDGG</cx:pt>
          <cx:pt idx="16251">EDGG</cx:pt>
          <cx:pt idx="16252">EDGG</cx:pt>
          <cx:pt idx="16253">EDGG</cx:pt>
          <cx:pt idx="16254">EDGG</cx:pt>
          <cx:pt idx="16255">EDGG</cx:pt>
          <cx:pt idx="16256">EDGG</cx:pt>
          <cx:pt idx="16257">EDGG</cx:pt>
          <cx:pt idx="16258">EDGG</cx:pt>
          <cx:pt idx="16259">EDGG</cx:pt>
          <cx:pt idx="16260">EDGG</cx:pt>
          <cx:pt idx="16261">EDGG</cx:pt>
          <cx:pt idx="16262">EDGG</cx:pt>
          <cx:pt idx="16263">EDGG</cx:pt>
          <cx:pt idx="16264">EDGG</cx:pt>
          <cx:pt idx="16265">EDGG</cx:pt>
          <cx:pt idx="16266">EDGG</cx:pt>
          <cx:pt idx="16267">EDGG</cx:pt>
          <cx:pt idx="16268">EDGG</cx:pt>
          <cx:pt idx="16269">EDGG</cx:pt>
          <cx:pt idx="16270">EDGG</cx:pt>
          <cx:pt idx="16271">EDGG</cx:pt>
          <cx:pt idx="16272">EDGG</cx:pt>
          <cx:pt idx="16273">EDGG</cx:pt>
          <cx:pt idx="16274">EDGG</cx:pt>
          <cx:pt idx="16275">EDGG</cx:pt>
          <cx:pt idx="16276">EDGG</cx:pt>
          <cx:pt idx="16277">EDGG</cx:pt>
          <cx:pt idx="16278">EDGG</cx:pt>
          <cx:pt idx="16279">EDGG</cx:pt>
          <cx:pt idx="16280">EDGG</cx:pt>
          <cx:pt idx="16281">EDGG</cx:pt>
          <cx:pt idx="16282">EDGG</cx:pt>
          <cx:pt idx="16283">EDGG</cx:pt>
          <cx:pt idx="16284">EDGG</cx:pt>
          <cx:pt idx="16285">EDGG</cx:pt>
          <cx:pt idx="16286">EDGG</cx:pt>
          <cx:pt idx="16287">EDGG</cx:pt>
          <cx:pt idx="16288">EDGG</cx:pt>
          <cx:pt idx="16289">EDGG</cx:pt>
          <cx:pt idx="16290">EDGG</cx:pt>
          <cx:pt idx="16291">EDGG</cx:pt>
          <cx:pt idx="16292">EDGG</cx:pt>
          <cx:pt idx="16293">EDGG</cx:pt>
          <cx:pt idx="16294">EDGG</cx:pt>
          <cx:pt idx="16295">EDGG</cx:pt>
          <cx:pt idx="16296">EDGG</cx:pt>
          <cx:pt idx="16297">EDGG</cx:pt>
          <cx:pt idx="16298">EDGG</cx:pt>
          <cx:pt idx="16299">EDGG</cx:pt>
          <cx:pt idx="16300">EDGG</cx:pt>
          <cx:pt idx="16301">EDGG</cx:pt>
          <cx:pt idx="16302">EDGG</cx:pt>
          <cx:pt idx="16303">EDGG</cx:pt>
          <cx:pt idx="16304">EDGG</cx:pt>
          <cx:pt idx="16305">EDGG</cx:pt>
          <cx:pt idx="16306">EDGG</cx:pt>
          <cx:pt idx="16307">EDGG</cx:pt>
          <cx:pt idx="16308">EDGG</cx:pt>
          <cx:pt idx="16309">EDGG</cx:pt>
          <cx:pt idx="16310">EDGG</cx:pt>
          <cx:pt idx="16311">EDGG</cx:pt>
          <cx:pt idx="16312">EDGG</cx:pt>
          <cx:pt idx="16313">EDGG</cx:pt>
          <cx:pt idx="16314">EDGG</cx:pt>
          <cx:pt idx="16315">EDGG</cx:pt>
          <cx:pt idx="16316">EDGG</cx:pt>
          <cx:pt idx="16317">EDGG</cx:pt>
          <cx:pt idx="16318">EDGG</cx:pt>
          <cx:pt idx="16319">EDGG</cx:pt>
          <cx:pt idx="16320">EDGG</cx:pt>
          <cx:pt idx="16321">EDGG</cx:pt>
          <cx:pt idx="16322">EDGG</cx:pt>
          <cx:pt idx="16323">EDGG</cx:pt>
          <cx:pt idx="16324">EDGG</cx:pt>
          <cx:pt idx="16325">EDGG</cx:pt>
          <cx:pt idx="16326">EDGG</cx:pt>
          <cx:pt idx="16327">EDGG</cx:pt>
          <cx:pt idx="16328">EDGG</cx:pt>
          <cx:pt idx="16329">EDGG</cx:pt>
          <cx:pt idx="16330">EDGG</cx:pt>
          <cx:pt idx="16331">EDGG</cx:pt>
          <cx:pt idx="16332">EDGG</cx:pt>
          <cx:pt idx="16333">EDGG</cx:pt>
          <cx:pt idx="16334">EDGG</cx:pt>
          <cx:pt idx="16335">EDGG</cx:pt>
          <cx:pt idx="16336">EDGG</cx:pt>
          <cx:pt idx="16337">EDGG</cx:pt>
          <cx:pt idx="16338">EDGG</cx:pt>
          <cx:pt idx="16339">EDGG</cx:pt>
          <cx:pt idx="16340">EDGG</cx:pt>
          <cx:pt idx="16341">EDGG</cx:pt>
          <cx:pt idx="16342">EDGG</cx:pt>
          <cx:pt idx="16343">EDGG</cx:pt>
          <cx:pt idx="16344">EDGG</cx:pt>
          <cx:pt idx="16345">EDGG</cx:pt>
          <cx:pt idx="16346">EDGG</cx:pt>
          <cx:pt idx="16347">EDGG</cx:pt>
          <cx:pt idx="16348">EDGG</cx:pt>
          <cx:pt idx="16349">EDGG</cx:pt>
          <cx:pt idx="16350">EDGG</cx:pt>
          <cx:pt idx="16351">EDGG</cx:pt>
          <cx:pt idx="16352">EDGG</cx:pt>
          <cx:pt idx="16353">EDGG</cx:pt>
          <cx:pt idx="16354">EDGG</cx:pt>
          <cx:pt idx="16355">EDGG</cx:pt>
          <cx:pt idx="16356">EDGG</cx:pt>
          <cx:pt idx="16357">EDGG</cx:pt>
          <cx:pt idx="16358">EDGG</cx:pt>
          <cx:pt idx="16359">EDGG</cx:pt>
          <cx:pt idx="16360">EDGG</cx:pt>
          <cx:pt idx="16361">EDGG</cx:pt>
          <cx:pt idx="16362">EDGG</cx:pt>
          <cx:pt idx="16363">EDGG</cx:pt>
          <cx:pt idx="16364">EDGG</cx:pt>
          <cx:pt idx="16365">EDGG</cx:pt>
          <cx:pt idx="16366">EDGG</cx:pt>
          <cx:pt idx="16367">EDGG</cx:pt>
          <cx:pt idx="16368">EDGG</cx:pt>
          <cx:pt idx="16369">EDGG</cx:pt>
          <cx:pt idx="16370">EDGG</cx:pt>
          <cx:pt idx="16371">EDGG</cx:pt>
          <cx:pt idx="16372">EDGG</cx:pt>
          <cx:pt idx="16373">EDGG</cx:pt>
          <cx:pt idx="16374">EDGG</cx:pt>
          <cx:pt idx="16375">EDGG</cx:pt>
          <cx:pt idx="16376">EDGG</cx:pt>
          <cx:pt idx="16377">EDGG</cx:pt>
          <cx:pt idx="16378">EDGG</cx:pt>
          <cx:pt idx="16379">EDGG</cx:pt>
          <cx:pt idx="16380">EDGG</cx:pt>
          <cx:pt idx="16381">EDGG</cx:pt>
          <cx:pt idx="16382">EDGG</cx:pt>
          <cx:pt idx="16383">EDGG</cx:pt>
          <cx:pt idx="16384">EDGG</cx:pt>
          <cx:pt idx="16385">EDGG</cx:pt>
          <cx:pt idx="16386">EDGG</cx:pt>
          <cx:pt idx="16387">EDGG</cx:pt>
          <cx:pt idx="16388">EDGG</cx:pt>
          <cx:pt idx="16389">EDGG</cx:pt>
          <cx:pt idx="16390">EDGG</cx:pt>
          <cx:pt idx="16391">EDGG</cx:pt>
          <cx:pt idx="16392">EDGG</cx:pt>
          <cx:pt idx="16393">EDGG</cx:pt>
          <cx:pt idx="16394">EDGG</cx:pt>
          <cx:pt idx="16395">EDGG</cx:pt>
          <cx:pt idx="16396">EDGG</cx:pt>
          <cx:pt idx="16397">EDGG</cx:pt>
          <cx:pt idx="16398">EDGG</cx:pt>
          <cx:pt idx="16399">EDGG</cx:pt>
          <cx:pt idx="16400">EDGG</cx:pt>
          <cx:pt idx="16401">EDGG</cx:pt>
          <cx:pt idx="16402">EDGG</cx:pt>
          <cx:pt idx="16403">EDGG</cx:pt>
          <cx:pt idx="16404">EDGG</cx:pt>
          <cx:pt idx="16405">EDGG</cx:pt>
          <cx:pt idx="16406">EDGG</cx:pt>
          <cx:pt idx="16407">EDGG</cx:pt>
          <cx:pt idx="16408">EDGG</cx:pt>
          <cx:pt idx="16409">EDGG</cx:pt>
          <cx:pt idx="16410">EDGG</cx:pt>
          <cx:pt idx="16411">EDGG</cx:pt>
          <cx:pt idx="16412">EDGG</cx:pt>
          <cx:pt idx="16413">EDGG</cx:pt>
          <cx:pt idx="16414">EDGG</cx:pt>
          <cx:pt idx="16415">EDGG</cx:pt>
          <cx:pt idx="16416">EDGG</cx:pt>
          <cx:pt idx="16417">EDGG</cx:pt>
          <cx:pt idx="16418">EDGG</cx:pt>
          <cx:pt idx="16419">EDGG</cx:pt>
          <cx:pt idx="16420">EDGG</cx:pt>
          <cx:pt idx="16421">EDGG</cx:pt>
          <cx:pt idx="16422">EDGG</cx:pt>
          <cx:pt idx="16423">EDGG</cx:pt>
          <cx:pt idx="16424">EDGG</cx:pt>
          <cx:pt idx="16425">EDGG</cx:pt>
          <cx:pt idx="16426">EDGG</cx:pt>
          <cx:pt idx="16427">EDGG</cx:pt>
          <cx:pt idx="16428">EDGG</cx:pt>
          <cx:pt idx="16429">EDGG</cx:pt>
          <cx:pt idx="16430">EDGG</cx:pt>
          <cx:pt idx="16431">EDGG</cx:pt>
          <cx:pt idx="16432">EDGG</cx:pt>
          <cx:pt idx="16433">EDGG</cx:pt>
          <cx:pt idx="16434">EDGG</cx:pt>
          <cx:pt idx="16435">EDGG</cx:pt>
          <cx:pt idx="16436">EDGG</cx:pt>
          <cx:pt idx="16437">EDGG</cx:pt>
          <cx:pt idx="16438">EDGG</cx:pt>
          <cx:pt idx="16439">EDGG</cx:pt>
          <cx:pt idx="16440">EDGG</cx:pt>
          <cx:pt idx="16441">EDGG</cx:pt>
          <cx:pt idx="16442">EDGG</cx:pt>
          <cx:pt idx="16443">EDGG</cx:pt>
          <cx:pt idx="16444">EDGG</cx:pt>
          <cx:pt idx="16445">EDGG</cx:pt>
          <cx:pt idx="16446">EDGG</cx:pt>
          <cx:pt idx="16447">EDGG</cx:pt>
          <cx:pt idx="16448">EDGG</cx:pt>
          <cx:pt idx="16449">EDGG</cx:pt>
          <cx:pt idx="16450">EDGG</cx:pt>
          <cx:pt idx="16451">EDGG</cx:pt>
          <cx:pt idx="16452">EDGG</cx:pt>
          <cx:pt idx="16453">EDGG</cx:pt>
          <cx:pt idx="16454">EDGG</cx:pt>
          <cx:pt idx="16455">EDGG</cx:pt>
          <cx:pt idx="16456">EDGG</cx:pt>
          <cx:pt idx="16457">EDGG</cx:pt>
          <cx:pt idx="16458">EDGG</cx:pt>
          <cx:pt idx="16459">EDGG</cx:pt>
          <cx:pt idx="16460">EDGG</cx:pt>
          <cx:pt idx="16461">EDGG</cx:pt>
          <cx:pt idx="16462">EDGG</cx:pt>
          <cx:pt idx="16463">EDGG</cx:pt>
          <cx:pt idx="16464">EDGG</cx:pt>
          <cx:pt idx="16465">EDGG</cx:pt>
          <cx:pt idx="16466">EDGG</cx:pt>
          <cx:pt idx="16467">EDGG</cx:pt>
          <cx:pt idx="16468">EDGG</cx:pt>
          <cx:pt idx="16469">EDGG</cx:pt>
          <cx:pt idx="16470">EDGG</cx:pt>
          <cx:pt idx="16471">EDGG</cx:pt>
          <cx:pt idx="16472">EDGG</cx:pt>
          <cx:pt idx="16473">EDGG</cx:pt>
          <cx:pt idx="16474">EDGG</cx:pt>
          <cx:pt idx="16475">EDGG</cx:pt>
          <cx:pt idx="16476">EDGG</cx:pt>
          <cx:pt idx="16477">EDGG</cx:pt>
          <cx:pt idx="16478">EDGG</cx:pt>
          <cx:pt idx="16479">EDGG</cx:pt>
          <cx:pt idx="16480">EDGG</cx:pt>
          <cx:pt idx="16481">EDGG</cx:pt>
          <cx:pt idx="16482">EDGG</cx:pt>
          <cx:pt idx="16483">EDGG</cx:pt>
          <cx:pt idx="16484">EDGG</cx:pt>
          <cx:pt idx="16485">EDGG</cx:pt>
          <cx:pt idx="16486">EDGG</cx:pt>
          <cx:pt idx="16487">EDGG</cx:pt>
          <cx:pt idx="16488">EDGG</cx:pt>
          <cx:pt idx="16489">EDGG</cx:pt>
          <cx:pt idx="16490">EDGG</cx:pt>
          <cx:pt idx="16491">EDGG</cx:pt>
          <cx:pt idx="16492">EDGG</cx:pt>
          <cx:pt idx="16493">EDGG</cx:pt>
          <cx:pt idx="16494">EDGG</cx:pt>
          <cx:pt idx="16495">EDGG</cx:pt>
          <cx:pt idx="16496">EDGG</cx:pt>
          <cx:pt idx="16497">EDGG</cx:pt>
          <cx:pt idx="16498">EDGG</cx:pt>
          <cx:pt idx="16499">EDGG</cx:pt>
          <cx:pt idx="16500">EDGG</cx:pt>
          <cx:pt idx="16501">EDGG</cx:pt>
          <cx:pt idx="16502">EDGG</cx:pt>
          <cx:pt idx="16503">EDGG</cx:pt>
          <cx:pt idx="16504">EDGG</cx:pt>
          <cx:pt idx="16505">EDGG</cx:pt>
          <cx:pt idx="16506">EDGG</cx:pt>
          <cx:pt idx="16507">EDGG</cx:pt>
          <cx:pt idx="16508">EDGG</cx:pt>
          <cx:pt idx="16509">EDGG</cx:pt>
          <cx:pt idx="16510">EDGG</cx:pt>
          <cx:pt idx="16511">EDGG</cx:pt>
          <cx:pt idx="16512">EDGG</cx:pt>
          <cx:pt idx="16513">EDGG</cx:pt>
          <cx:pt idx="16514">EDGG</cx:pt>
          <cx:pt idx="16515">EDGG</cx:pt>
          <cx:pt idx="16516">EDGG</cx:pt>
          <cx:pt idx="16517">EDGG</cx:pt>
          <cx:pt idx="16518">EDGG</cx:pt>
          <cx:pt idx="16519">EDGG</cx:pt>
          <cx:pt idx="16520">EDGG</cx:pt>
          <cx:pt idx="16521">EDGG</cx:pt>
          <cx:pt idx="16522">EDGG</cx:pt>
          <cx:pt idx="16523">EDGG</cx:pt>
          <cx:pt idx="16524">EDGG</cx:pt>
          <cx:pt idx="16525">EDGG</cx:pt>
          <cx:pt idx="16526">EDGG</cx:pt>
          <cx:pt idx="16527">EDGG</cx:pt>
          <cx:pt idx="16528">EDGG</cx:pt>
          <cx:pt idx="16529">EDGG</cx:pt>
          <cx:pt idx="16530">EDGG</cx:pt>
          <cx:pt idx="16531">EDGG</cx:pt>
          <cx:pt idx="16532">EDGG</cx:pt>
          <cx:pt idx="16533">EDGG</cx:pt>
          <cx:pt idx="16534">EDGG</cx:pt>
          <cx:pt idx="16535">EDGG</cx:pt>
          <cx:pt idx="16536">EDGG</cx:pt>
          <cx:pt idx="16537">EDGG</cx:pt>
          <cx:pt idx="16538">EDGG</cx:pt>
          <cx:pt idx="16539">EDGG</cx:pt>
          <cx:pt idx="16540">EDGG</cx:pt>
          <cx:pt idx="16541">EDGG</cx:pt>
          <cx:pt idx="16542">EDGG</cx:pt>
          <cx:pt idx="16543">EDGG</cx:pt>
          <cx:pt idx="16544">EDGG</cx:pt>
          <cx:pt idx="16545">EDGG</cx:pt>
          <cx:pt idx="16546">EDGG</cx:pt>
          <cx:pt idx="16547">EDGG</cx:pt>
          <cx:pt idx="16548">EDGG</cx:pt>
          <cx:pt idx="16549">EDGG</cx:pt>
          <cx:pt idx="16550">EDGG</cx:pt>
          <cx:pt idx="16551">EDGG</cx:pt>
          <cx:pt idx="16552">EDGG</cx:pt>
          <cx:pt idx="16553">EDGG</cx:pt>
          <cx:pt idx="16554">EDGG</cx:pt>
          <cx:pt idx="16555">EDGG</cx:pt>
          <cx:pt idx="16556">EDGG</cx:pt>
          <cx:pt idx="16557">EDGG</cx:pt>
          <cx:pt idx="16558">EDGG</cx:pt>
          <cx:pt idx="16559">EDGG</cx:pt>
          <cx:pt idx="16560">EDGG</cx:pt>
          <cx:pt idx="16561">EDGG</cx:pt>
          <cx:pt idx="16562">EDGG</cx:pt>
          <cx:pt idx="16563">EDGG</cx:pt>
          <cx:pt idx="16564">EDGG</cx:pt>
          <cx:pt idx="16565">EDGG</cx:pt>
          <cx:pt idx="16566">EDGG</cx:pt>
          <cx:pt idx="16567">EDGG</cx:pt>
          <cx:pt idx="16568">EDGG</cx:pt>
          <cx:pt idx="16569">EDGG</cx:pt>
          <cx:pt idx="16570">EDGG</cx:pt>
          <cx:pt idx="16571">EDGG</cx:pt>
          <cx:pt idx="16572">EDGG</cx:pt>
          <cx:pt idx="16573">EDGG</cx:pt>
          <cx:pt idx="16574">EDGG</cx:pt>
          <cx:pt idx="16575">EDGG</cx:pt>
          <cx:pt idx="16576">EDGG</cx:pt>
          <cx:pt idx="16577">EDGG</cx:pt>
          <cx:pt idx="16578">EDGG</cx:pt>
          <cx:pt idx="16579">EDGG</cx:pt>
          <cx:pt idx="16580">EDGG</cx:pt>
          <cx:pt idx="16581">EDGG</cx:pt>
          <cx:pt idx="16582">EDGG</cx:pt>
          <cx:pt idx="16583">EDGG</cx:pt>
          <cx:pt idx="16584">EDGG</cx:pt>
          <cx:pt idx="16585">EDGG</cx:pt>
          <cx:pt idx="16586">EDGG</cx:pt>
          <cx:pt idx="16587">EDGG</cx:pt>
          <cx:pt idx="16588">EDGG</cx:pt>
          <cx:pt idx="16589">EDGG</cx:pt>
          <cx:pt idx="16590">EDGG</cx:pt>
          <cx:pt idx="16591">EDGG</cx:pt>
          <cx:pt idx="16592">EDGG</cx:pt>
          <cx:pt idx="16593">EDGG</cx:pt>
          <cx:pt idx="16594">EDGG</cx:pt>
          <cx:pt idx="16595">EDGG</cx:pt>
          <cx:pt idx="16596">EDGG</cx:pt>
          <cx:pt idx="16597">EDGG</cx:pt>
          <cx:pt idx="16598">EDGG</cx:pt>
          <cx:pt idx="16599">EDGG</cx:pt>
          <cx:pt idx="16600">EDGG</cx:pt>
          <cx:pt idx="16601">EDGG</cx:pt>
          <cx:pt idx="16602">EDGG</cx:pt>
          <cx:pt idx="16603">EDGG</cx:pt>
          <cx:pt idx="16604">EDGG</cx:pt>
          <cx:pt idx="16605">EDGG</cx:pt>
          <cx:pt idx="16606">EDGG</cx:pt>
          <cx:pt idx="16607">EDGG</cx:pt>
          <cx:pt idx="16608">EDGG</cx:pt>
          <cx:pt idx="16609">EDGG</cx:pt>
          <cx:pt idx="16610">EDGG</cx:pt>
          <cx:pt idx="16611">EDGG</cx:pt>
          <cx:pt idx="16612">EDGG</cx:pt>
          <cx:pt idx="16613">EDGG</cx:pt>
          <cx:pt idx="16614">EDGG</cx:pt>
          <cx:pt idx="16615">EDGG</cx:pt>
          <cx:pt idx="16616">EDGG</cx:pt>
          <cx:pt idx="16617">EDGG</cx:pt>
          <cx:pt idx="16618">EDGG</cx:pt>
          <cx:pt idx="16619">EDGG</cx:pt>
          <cx:pt idx="16620">EDGG</cx:pt>
          <cx:pt idx="16621">EDGG</cx:pt>
          <cx:pt idx="16622">EDGG</cx:pt>
          <cx:pt idx="16623">EDGG</cx:pt>
          <cx:pt idx="16624">EDGG</cx:pt>
          <cx:pt idx="16625">EDGG</cx:pt>
          <cx:pt idx="16626">EDGG</cx:pt>
          <cx:pt idx="16627">EDGG</cx:pt>
          <cx:pt idx="16628">EDGG</cx:pt>
          <cx:pt idx="16629">EDGG</cx:pt>
          <cx:pt idx="16630">EDGG</cx:pt>
          <cx:pt idx="16631">EDGG</cx:pt>
          <cx:pt idx="16632">EDGG</cx:pt>
          <cx:pt idx="16633">EDGG</cx:pt>
          <cx:pt idx="16634">EDGG</cx:pt>
          <cx:pt idx="16635">EDGG</cx:pt>
          <cx:pt idx="16636">EDGG</cx:pt>
          <cx:pt idx="16637">EDGG</cx:pt>
          <cx:pt idx="16638">EDGG</cx:pt>
          <cx:pt idx="16639">EDGG</cx:pt>
          <cx:pt idx="16640">EDGG</cx:pt>
          <cx:pt idx="16641">EDGG</cx:pt>
          <cx:pt idx="16642">EDGG</cx:pt>
          <cx:pt idx="16643">EDGG</cx:pt>
          <cx:pt idx="16644">EDGG</cx:pt>
          <cx:pt idx="16645">EDGG</cx:pt>
          <cx:pt idx="16646">EDGG</cx:pt>
          <cx:pt idx="16647">EDGG</cx:pt>
          <cx:pt idx="16648">EDGG</cx:pt>
          <cx:pt idx="16649">EDGG</cx:pt>
          <cx:pt idx="16650">EDGG</cx:pt>
          <cx:pt idx="16651">EDGG</cx:pt>
          <cx:pt idx="16652">EDGG</cx:pt>
          <cx:pt idx="16653">EDGG</cx:pt>
          <cx:pt idx="16654">EDGG</cx:pt>
          <cx:pt idx="16655">EDGG</cx:pt>
          <cx:pt idx="16656">EDGG</cx:pt>
          <cx:pt idx="16657">EDGG</cx:pt>
          <cx:pt idx="16658">EDGG</cx:pt>
          <cx:pt idx="16659">EDGG</cx:pt>
          <cx:pt idx="16660">EDGG</cx:pt>
          <cx:pt idx="16661">EDGG</cx:pt>
          <cx:pt idx="16662">EDGG</cx:pt>
          <cx:pt idx="16663">EDGG</cx:pt>
          <cx:pt idx="16664">EDGG</cx:pt>
          <cx:pt idx="16665">EDGG</cx:pt>
          <cx:pt idx="16666">EDGG</cx:pt>
          <cx:pt idx="16667">EDGG</cx:pt>
          <cx:pt idx="16668">EDGG</cx:pt>
          <cx:pt idx="16669">EDGG</cx:pt>
          <cx:pt idx="16670">EDGG</cx:pt>
          <cx:pt idx="16671">EDGG</cx:pt>
          <cx:pt idx="16672">EDGG</cx:pt>
          <cx:pt idx="16673">EDGG</cx:pt>
          <cx:pt idx="16674">EDGG</cx:pt>
          <cx:pt idx="16675">EDGG</cx:pt>
          <cx:pt idx="16676">EDGG</cx:pt>
          <cx:pt idx="16677">EDGG</cx:pt>
          <cx:pt idx="16678">EDGG</cx:pt>
          <cx:pt idx="16679">EDGG</cx:pt>
          <cx:pt idx="16680">EDGG</cx:pt>
          <cx:pt idx="16681">EDGG</cx:pt>
          <cx:pt idx="16682">EDGG</cx:pt>
          <cx:pt idx="16683">EDGG</cx:pt>
          <cx:pt idx="16684">EDGG</cx:pt>
          <cx:pt idx="16685">EDGG</cx:pt>
          <cx:pt idx="16686">EDGG</cx:pt>
          <cx:pt idx="16687">EDGG</cx:pt>
          <cx:pt idx="16688">EDGG</cx:pt>
          <cx:pt idx="16689">EDGG</cx:pt>
          <cx:pt idx="16690">EDGG</cx:pt>
          <cx:pt idx="16691">EDGG</cx:pt>
          <cx:pt idx="16692">EDGG</cx:pt>
          <cx:pt idx="16693">EDGG</cx:pt>
          <cx:pt idx="16694">EDGG</cx:pt>
          <cx:pt idx="16695">EDGG</cx:pt>
          <cx:pt idx="16696">EDGG</cx:pt>
          <cx:pt idx="16697">EDGG</cx:pt>
          <cx:pt idx="16698">EDGG</cx:pt>
          <cx:pt idx="16699">EDGG</cx:pt>
          <cx:pt idx="16700">EDGG</cx:pt>
          <cx:pt idx="16701">EDGG</cx:pt>
          <cx:pt idx="16702">EDGG</cx:pt>
          <cx:pt idx="16703">EDGG</cx:pt>
          <cx:pt idx="16704">EDGG</cx:pt>
          <cx:pt idx="16705">EDGG</cx:pt>
          <cx:pt idx="16706">EDGG</cx:pt>
          <cx:pt idx="16707">EDGG</cx:pt>
          <cx:pt idx="16708">EDGG</cx:pt>
          <cx:pt idx="16709">EDGG</cx:pt>
          <cx:pt idx="16710">EDGG</cx:pt>
          <cx:pt idx="16711">EDGG</cx:pt>
          <cx:pt idx="16712">EDGG</cx:pt>
          <cx:pt idx="16713">EDGG</cx:pt>
          <cx:pt idx="16714">EDGG</cx:pt>
          <cx:pt idx="16715">EDGG</cx:pt>
          <cx:pt idx="16716">EDGG</cx:pt>
          <cx:pt idx="16717">EDGG</cx:pt>
          <cx:pt idx="16718">EDGG</cx:pt>
          <cx:pt idx="16719">EDGG</cx:pt>
          <cx:pt idx="16720">EDGG</cx:pt>
          <cx:pt idx="16721">EDGG</cx:pt>
          <cx:pt idx="16722">EDGG</cx:pt>
          <cx:pt idx="16723">EDGG</cx:pt>
          <cx:pt idx="16724">EDGG</cx:pt>
          <cx:pt idx="16725">EDGG</cx:pt>
          <cx:pt idx="16726">EDGG</cx:pt>
          <cx:pt idx="16727">EDGG</cx:pt>
          <cx:pt idx="16728">EDGG</cx:pt>
          <cx:pt idx="16729">EDGG</cx:pt>
          <cx:pt idx="16730">EDGG</cx:pt>
          <cx:pt idx="16731">EDGG</cx:pt>
          <cx:pt idx="16732">EDGG</cx:pt>
          <cx:pt idx="16733">EDGG</cx:pt>
          <cx:pt idx="16734">EDGG</cx:pt>
          <cx:pt idx="16735">EDGG</cx:pt>
          <cx:pt idx="16736">EDGG</cx:pt>
          <cx:pt idx="16737">EDGG</cx:pt>
          <cx:pt idx="16738">EDGG</cx:pt>
          <cx:pt idx="16739">EDGG</cx:pt>
          <cx:pt idx="16740">EDGG</cx:pt>
          <cx:pt idx="16741">EDGG</cx:pt>
          <cx:pt idx="16742">EDGG</cx:pt>
          <cx:pt idx="16743">EDGG</cx:pt>
          <cx:pt idx="16744">EDGG</cx:pt>
          <cx:pt idx="16745">EDGG</cx:pt>
          <cx:pt idx="16746">EDGG</cx:pt>
          <cx:pt idx="16747">EDGG</cx:pt>
          <cx:pt idx="16748">EDGG</cx:pt>
          <cx:pt idx="16749">EDGG</cx:pt>
          <cx:pt idx="16750">EDGG</cx:pt>
          <cx:pt idx="16751">EDGG</cx:pt>
          <cx:pt idx="16752">EDGG</cx:pt>
          <cx:pt idx="16753">EDGG</cx:pt>
          <cx:pt idx="16754">EDGG</cx:pt>
          <cx:pt idx="16755">EDGG</cx:pt>
          <cx:pt idx="16756">EDGG</cx:pt>
          <cx:pt idx="16757">EDGG</cx:pt>
          <cx:pt idx="16758">EDGG</cx:pt>
          <cx:pt idx="16759">EDGG</cx:pt>
          <cx:pt idx="16760">EDGG</cx:pt>
          <cx:pt idx="16761">EDGG</cx:pt>
          <cx:pt idx="16762">EDGG</cx:pt>
          <cx:pt idx="16763">EDGG</cx:pt>
          <cx:pt idx="16764">EDGG</cx:pt>
          <cx:pt idx="16765">EDGG</cx:pt>
          <cx:pt idx="16766">EDGG</cx:pt>
          <cx:pt idx="16767">EDGG</cx:pt>
          <cx:pt idx="16768">EDGG</cx:pt>
          <cx:pt idx="16769">EDGG</cx:pt>
          <cx:pt idx="16770">EDGG</cx:pt>
          <cx:pt idx="16771">EDGG</cx:pt>
          <cx:pt idx="16772">EDGG</cx:pt>
          <cx:pt idx="16773">EDGG</cx:pt>
          <cx:pt idx="16774">EDGG</cx:pt>
          <cx:pt idx="16775">EDGG</cx:pt>
          <cx:pt idx="16776">EDGG</cx:pt>
          <cx:pt idx="16777">EDGG</cx:pt>
          <cx:pt idx="16778">EDGG</cx:pt>
          <cx:pt idx="16779">EDGG</cx:pt>
          <cx:pt idx="16780">EDGG</cx:pt>
          <cx:pt idx="16781">EDGG</cx:pt>
          <cx:pt idx="16782">EDGG</cx:pt>
          <cx:pt idx="16783">EDGG</cx:pt>
          <cx:pt idx="16784">EDGG</cx:pt>
          <cx:pt idx="16785">EDGG</cx:pt>
          <cx:pt idx="16786">EDGG</cx:pt>
          <cx:pt idx="16787">EDGG</cx:pt>
          <cx:pt idx="16788">EDGG</cx:pt>
          <cx:pt idx="16789">EDGG</cx:pt>
          <cx:pt idx="16790">EDGG</cx:pt>
          <cx:pt idx="16791">EDGG</cx:pt>
          <cx:pt idx="16792">EDGG</cx:pt>
          <cx:pt idx="16793">EDGG</cx:pt>
          <cx:pt idx="16794">EDGG</cx:pt>
          <cx:pt idx="16795">EDGG</cx:pt>
          <cx:pt idx="16796">EDGG</cx:pt>
          <cx:pt idx="16797">EDGG</cx:pt>
          <cx:pt idx="16798">EDGG</cx:pt>
          <cx:pt idx="16799">EDGG</cx:pt>
          <cx:pt idx="16800">EDGG</cx:pt>
          <cx:pt idx="16801">EDGG</cx:pt>
          <cx:pt idx="16802">EDGG</cx:pt>
          <cx:pt idx="16803">EDGG</cx:pt>
          <cx:pt idx="16804">EDGG</cx:pt>
          <cx:pt idx="16805">EDGG</cx:pt>
          <cx:pt idx="16806">EDGG</cx:pt>
          <cx:pt idx="16807">EDGG</cx:pt>
          <cx:pt idx="16808">EDGG</cx:pt>
          <cx:pt idx="16809">EDGG</cx:pt>
          <cx:pt idx="16810">EDGG</cx:pt>
          <cx:pt idx="16811">EDGG</cx:pt>
          <cx:pt idx="16812">EDGG</cx:pt>
          <cx:pt idx="16813">EDGG</cx:pt>
          <cx:pt idx="16814">EDGG</cx:pt>
          <cx:pt idx="16815">EDGG</cx:pt>
          <cx:pt idx="16816">EDGG</cx:pt>
          <cx:pt idx="16817">EDGG</cx:pt>
          <cx:pt idx="16818">EDGG</cx:pt>
          <cx:pt idx="16819">EDGG</cx:pt>
          <cx:pt idx="16820">EDGG</cx:pt>
          <cx:pt idx="16821">EDGG</cx:pt>
          <cx:pt idx="16822">EDGG</cx:pt>
          <cx:pt idx="16823">EDGG</cx:pt>
          <cx:pt idx="16824">EDGG</cx:pt>
          <cx:pt idx="16825">EDGG</cx:pt>
          <cx:pt idx="16826">EDGG</cx:pt>
          <cx:pt idx="16827">EDGG</cx:pt>
          <cx:pt idx="16828">EDGG</cx:pt>
          <cx:pt idx="16829">EDGG</cx:pt>
          <cx:pt idx="16830">EDGG</cx:pt>
          <cx:pt idx="16831">EDGG</cx:pt>
          <cx:pt idx="16832">EDGG</cx:pt>
          <cx:pt idx="16833">EDGG</cx:pt>
          <cx:pt idx="16834">EDGG</cx:pt>
          <cx:pt idx="16835">EDGG</cx:pt>
          <cx:pt idx="16836">EDGG</cx:pt>
          <cx:pt idx="16837">EDGG</cx:pt>
          <cx:pt idx="16838">EDGG</cx:pt>
          <cx:pt idx="16839">EDGG</cx:pt>
          <cx:pt idx="16840">EDGG</cx:pt>
          <cx:pt idx="16841">EDGG</cx:pt>
          <cx:pt idx="16842">EDGG</cx:pt>
          <cx:pt idx="16843">EDGG</cx:pt>
          <cx:pt idx="16844">EDGG</cx:pt>
          <cx:pt idx="16845">EDGG</cx:pt>
          <cx:pt idx="16846">EDGG</cx:pt>
          <cx:pt idx="16847">EDGG</cx:pt>
          <cx:pt idx="16848">EDGG</cx:pt>
          <cx:pt idx="16849">EDGG</cx:pt>
          <cx:pt idx="16850">EDGG</cx:pt>
          <cx:pt idx="16851">EDGG</cx:pt>
          <cx:pt idx="16852">EDGG</cx:pt>
          <cx:pt idx="16853">EDGG</cx:pt>
          <cx:pt idx="16854">EDGG</cx:pt>
          <cx:pt idx="16855">EDGG</cx:pt>
          <cx:pt idx="16856">EDGG</cx:pt>
          <cx:pt idx="16857">EDGG</cx:pt>
          <cx:pt idx="16858">EDGG</cx:pt>
          <cx:pt idx="16859">EDGG</cx:pt>
          <cx:pt idx="16860">EDGG</cx:pt>
          <cx:pt idx="16861">EDGG</cx:pt>
          <cx:pt idx="16862">EDGG</cx:pt>
          <cx:pt idx="16863">EDGG</cx:pt>
          <cx:pt idx="16864">EDGG</cx:pt>
          <cx:pt idx="16865">EDGG</cx:pt>
          <cx:pt idx="16866">EDGG</cx:pt>
          <cx:pt idx="16867">EDGG</cx:pt>
          <cx:pt idx="16868">EDGG</cx:pt>
          <cx:pt idx="16869">EDGG</cx:pt>
          <cx:pt idx="16870">EDGG</cx:pt>
          <cx:pt idx="16871">EDGG</cx:pt>
          <cx:pt idx="16872">EDGG</cx:pt>
          <cx:pt idx="16873">EDGG</cx:pt>
          <cx:pt idx="16874">EDGG</cx:pt>
          <cx:pt idx="16875">EDGG</cx:pt>
          <cx:pt idx="16876">EDGG</cx:pt>
          <cx:pt idx="16877">EDGG</cx:pt>
          <cx:pt idx="16878">EDGG</cx:pt>
          <cx:pt idx="16879">EDGG</cx:pt>
          <cx:pt idx="16880">EDGG</cx:pt>
          <cx:pt idx="16881">EDGG</cx:pt>
          <cx:pt idx="16882">EDGG</cx:pt>
          <cx:pt idx="16883">EDGG</cx:pt>
          <cx:pt idx="16884">EDGG</cx:pt>
          <cx:pt idx="16885">EDGG</cx:pt>
          <cx:pt idx="16886">EDGG</cx:pt>
          <cx:pt idx="16887">EDGG</cx:pt>
          <cx:pt idx="16888">EDGG</cx:pt>
          <cx:pt idx="16889">EDGG</cx:pt>
          <cx:pt idx="16890">EDGG</cx:pt>
          <cx:pt idx="16891">EDGG</cx:pt>
          <cx:pt idx="16892">EDGG</cx:pt>
          <cx:pt idx="16893">EDGG</cx:pt>
          <cx:pt idx="16894">EDGG</cx:pt>
          <cx:pt idx="16895">EDGG</cx:pt>
          <cx:pt idx="16896">EDGG</cx:pt>
          <cx:pt idx="16897">EDGG</cx:pt>
          <cx:pt idx="16898">EDGG</cx:pt>
          <cx:pt idx="16899">EDGG</cx:pt>
          <cx:pt idx="16900">EDGG</cx:pt>
          <cx:pt idx="16901">EDGG</cx:pt>
          <cx:pt idx="16902">EDGG</cx:pt>
          <cx:pt idx="16903">EDGG</cx:pt>
          <cx:pt idx="16904">EDGG</cx:pt>
          <cx:pt idx="16905">EDGG</cx:pt>
          <cx:pt idx="16906">EDGG</cx:pt>
          <cx:pt idx="16907">EDGG</cx:pt>
          <cx:pt idx="16908">EDGG</cx:pt>
          <cx:pt idx="16909">EDGG</cx:pt>
          <cx:pt idx="16910">EDGG</cx:pt>
          <cx:pt idx="16911">EDGG</cx:pt>
          <cx:pt idx="16912">EDGG</cx:pt>
          <cx:pt idx="16913">EDGG</cx:pt>
          <cx:pt idx="16914">EDGG</cx:pt>
          <cx:pt idx="16915">EDGG</cx:pt>
          <cx:pt idx="16916">EDGG</cx:pt>
          <cx:pt idx="16917">EDGG</cx:pt>
          <cx:pt idx="16918">EDGG</cx:pt>
          <cx:pt idx="16919">EDGG</cx:pt>
          <cx:pt idx="16920">EDGG</cx:pt>
          <cx:pt idx="16921">EDGG</cx:pt>
          <cx:pt idx="16922">EDGG</cx:pt>
          <cx:pt idx="16923">EDGG</cx:pt>
          <cx:pt idx="16924">EDGG</cx:pt>
          <cx:pt idx="16925">EDGG</cx:pt>
          <cx:pt idx="16926">EDGG</cx:pt>
          <cx:pt idx="16927">EDGG</cx:pt>
          <cx:pt idx="16928">EDGG</cx:pt>
          <cx:pt idx="16929">EDGG</cx:pt>
          <cx:pt idx="16930">EDGG</cx:pt>
          <cx:pt idx="16931">EDGG</cx:pt>
          <cx:pt idx="16932">EDGG</cx:pt>
          <cx:pt idx="16933">EDGG</cx:pt>
          <cx:pt idx="16934">EDGG</cx:pt>
          <cx:pt idx="16935">EDGG</cx:pt>
          <cx:pt idx="16936">EDGG</cx:pt>
          <cx:pt idx="16937">EDGG</cx:pt>
          <cx:pt idx="16938">EDGG</cx:pt>
          <cx:pt idx="16939">EDGG</cx:pt>
          <cx:pt idx="16940">EDGG</cx:pt>
          <cx:pt idx="16941">EDGG</cx:pt>
          <cx:pt idx="16942">EDGG</cx:pt>
          <cx:pt idx="16943">EDGG</cx:pt>
          <cx:pt idx="16944">EDGG</cx:pt>
          <cx:pt idx="16945">EDGG</cx:pt>
          <cx:pt idx="16946">EDGG</cx:pt>
          <cx:pt idx="16947">EDGG</cx:pt>
          <cx:pt idx="16948">EDGG</cx:pt>
          <cx:pt idx="16949">EDGG</cx:pt>
          <cx:pt idx="16950">EDGG</cx:pt>
          <cx:pt idx="16951">EDGG</cx:pt>
          <cx:pt idx="16952">EDGG</cx:pt>
          <cx:pt idx="16953">EDGG</cx:pt>
          <cx:pt idx="16954">EDGG</cx:pt>
          <cx:pt idx="16955">EDGG</cx:pt>
          <cx:pt idx="16956">EDGG</cx:pt>
          <cx:pt idx="16957">EDGG</cx:pt>
          <cx:pt idx="16958">EDGG</cx:pt>
          <cx:pt idx="16959">EDGG</cx:pt>
          <cx:pt idx="16960">EDGG</cx:pt>
          <cx:pt idx="16961">EDGG</cx:pt>
          <cx:pt idx="16962">EDGG</cx:pt>
          <cx:pt idx="16963">EDGG</cx:pt>
          <cx:pt idx="16964">EDGG</cx:pt>
          <cx:pt idx="16965">EDGG</cx:pt>
          <cx:pt idx="16966">EDGG</cx:pt>
          <cx:pt idx="16967">EDGG</cx:pt>
          <cx:pt idx="16968">EDGG</cx:pt>
          <cx:pt idx="16969">EDGG</cx:pt>
          <cx:pt idx="16970">EDGG</cx:pt>
          <cx:pt idx="16971">EDGG</cx:pt>
          <cx:pt idx="16972">EDGG</cx:pt>
          <cx:pt idx="16973">EDGG</cx:pt>
          <cx:pt idx="16974">EDGG</cx:pt>
          <cx:pt idx="16975">EDGG</cx:pt>
          <cx:pt idx="16976">EDGG</cx:pt>
          <cx:pt idx="16977">EDGG</cx:pt>
          <cx:pt idx="16978">EDGG</cx:pt>
          <cx:pt idx="16979">EDGG</cx:pt>
          <cx:pt idx="16980">EDGG</cx:pt>
          <cx:pt idx="16981">EDGG</cx:pt>
          <cx:pt idx="16982">EDGG</cx:pt>
          <cx:pt idx="16983">EDGG</cx:pt>
          <cx:pt idx="16984">EDGG</cx:pt>
          <cx:pt idx="16985">EDGG</cx:pt>
          <cx:pt idx="16986">EDGG</cx:pt>
          <cx:pt idx="16987">EDGG</cx:pt>
          <cx:pt idx="16988">EDGG</cx:pt>
          <cx:pt idx="16989">EDGG</cx:pt>
          <cx:pt idx="16990">EDGG</cx:pt>
          <cx:pt idx="16991">EDGG</cx:pt>
          <cx:pt idx="16992">EDGG</cx:pt>
          <cx:pt idx="16993">EDGG</cx:pt>
          <cx:pt idx="16994">EDGG</cx:pt>
          <cx:pt idx="16995">EDGG</cx:pt>
          <cx:pt idx="16996">EDGG</cx:pt>
          <cx:pt idx="16997">EDGG</cx:pt>
          <cx:pt idx="16998">EDGG</cx:pt>
          <cx:pt idx="16999">EDGG</cx:pt>
          <cx:pt idx="17000">EDGG</cx:pt>
          <cx:pt idx="17001">EDGG</cx:pt>
          <cx:pt idx="17002">EDGG</cx:pt>
          <cx:pt idx="17003">EDGG</cx:pt>
          <cx:pt idx="17004">EDGG</cx:pt>
          <cx:pt idx="17005">EDGG</cx:pt>
          <cx:pt idx="17006">EDGG</cx:pt>
          <cx:pt idx="17007">EDGG</cx:pt>
          <cx:pt idx="17008">EDGG</cx:pt>
          <cx:pt idx="17009">EDGG</cx:pt>
          <cx:pt idx="17010">EDGG</cx:pt>
          <cx:pt idx="17011">EDGG</cx:pt>
          <cx:pt idx="17012">EDGG</cx:pt>
          <cx:pt idx="17013">EDGG</cx:pt>
          <cx:pt idx="17014">EDGG</cx:pt>
          <cx:pt idx="17015">EDGG</cx:pt>
          <cx:pt idx="17016">EDGG</cx:pt>
          <cx:pt idx="17017">EDGG</cx:pt>
          <cx:pt idx="17018">EDGG</cx:pt>
          <cx:pt idx="17019">EDGG</cx:pt>
          <cx:pt idx="17020">EDGG</cx:pt>
          <cx:pt idx="17021">EDGG</cx:pt>
          <cx:pt idx="17022">EDGG</cx:pt>
          <cx:pt idx="17023">EDGG</cx:pt>
          <cx:pt idx="17024">EDGG</cx:pt>
          <cx:pt idx="17025">EDGG</cx:pt>
          <cx:pt idx="17026">EDGG</cx:pt>
          <cx:pt idx="17027">EDGG</cx:pt>
          <cx:pt idx="17028">EDGG</cx:pt>
          <cx:pt idx="17029">EDGG</cx:pt>
          <cx:pt idx="17030">EDGG</cx:pt>
          <cx:pt idx="17031">EDGG</cx:pt>
          <cx:pt idx="17032">EDGG</cx:pt>
          <cx:pt idx="17033">EDGG</cx:pt>
          <cx:pt idx="17034">EDGG</cx:pt>
          <cx:pt idx="17035">EDGG</cx:pt>
          <cx:pt idx="17036">EDGG</cx:pt>
          <cx:pt idx="17037">EDGG</cx:pt>
          <cx:pt idx="17038">EDGG</cx:pt>
          <cx:pt idx="17039">EDGG</cx:pt>
          <cx:pt idx="17040">EDGG</cx:pt>
          <cx:pt idx="17041">EDGG</cx:pt>
          <cx:pt idx="17042">EDGG</cx:pt>
          <cx:pt idx="17043">EDGG</cx:pt>
          <cx:pt idx="17044">EDGG</cx:pt>
          <cx:pt idx="17045">EDGG</cx:pt>
          <cx:pt idx="17046">EDGG</cx:pt>
          <cx:pt idx="17047">EDGG</cx:pt>
          <cx:pt idx="17048">EDGG</cx:pt>
          <cx:pt idx="17049">EDGG</cx:pt>
          <cx:pt idx="17050">EDGG</cx:pt>
          <cx:pt idx="17051">EDGG</cx:pt>
          <cx:pt idx="17052">EDGG</cx:pt>
          <cx:pt idx="17053">EDGG</cx:pt>
          <cx:pt idx="17054">EDGG</cx:pt>
          <cx:pt idx="17055">EDGG</cx:pt>
          <cx:pt idx="17056">EDGG</cx:pt>
          <cx:pt idx="17057">EDGG</cx:pt>
          <cx:pt idx="17058">EDGG</cx:pt>
          <cx:pt idx="17059">EDGG</cx:pt>
          <cx:pt idx="17060">EDGG</cx:pt>
          <cx:pt idx="17061">EDGG</cx:pt>
          <cx:pt idx="17062">EDGG</cx:pt>
          <cx:pt idx="17063">EDGG</cx:pt>
          <cx:pt idx="17064">EDGG</cx:pt>
          <cx:pt idx="17065">EDGG</cx:pt>
          <cx:pt idx="17066">EDGG</cx:pt>
          <cx:pt idx="17067">EDGG</cx:pt>
          <cx:pt idx="17068">EDGG</cx:pt>
          <cx:pt idx="17069">EDGG</cx:pt>
          <cx:pt idx="17070">EDGG</cx:pt>
          <cx:pt idx="17071">EDGG</cx:pt>
          <cx:pt idx="17072">EDGG</cx:pt>
          <cx:pt idx="17073">EDGG</cx:pt>
          <cx:pt idx="17074">EDGG</cx:pt>
          <cx:pt idx="17075">EDGG</cx:pt>
          <cx:pt idx="17076">EDGG</cx:pt>
          <cx:pt idx="17077">EDGG</cx:pt>
          <cx:pt idx="17078">EDGG</cx:pt>
          <cx:pt idx="17079">EDGG</cx:pt>
          <cx:pt idx="17080">EDGG</cx:pt>
          <cx:pt idx="17081">EDGG</cx:pt>
          <cx:pt idx="17082">EDGG</cx:pt>
          <cx:pt idx="17083">EDGG</cx:pt>
          <cx:pt idx="17084">EDGG</cx:pt>
          <cx:pt idx="17085">EDGG</cx:pt>
          <cx:pt idx="17086">EDGG</cx:pt>
          <cx:pt idx="17087">EDGG</cx:pt>
          <cx:pt idx="17088">EDGG</cx:pt>
          <cx:pt idx="17089">EDGG</cx:pt>
          <cx:pt idx="17090">EDGG</cx:pt>
          <cx:pt idx="17091">EDGG</cx:pt>
          <cx:pt idx="17092">EDGG</cx:pt>
          <cx:pt idx="17093">EDGG</cx:pt>
          <cx:pt idx="17094">EDGG</cx:pt>
          <cx:pt idx="17095">EDGG</cx:pt>
          <cx:pt idx="17096">EDGG</cx:pt>
          <cx:pt idx="17097">EDGG</cx:pt>
          <cx:pt idx="17098">EDGG</cx:pt>
          <cx:pt idx="17099">EDGG</cx:pt>
          <cx:pt idx="17100">EDGG</cx:pt>
          <cx:pt idx="17101">EDGG</cx:pt>
          <cx:pt idx="17102">EDGG</cx:pt>
          <cx:pt idx="17103">EDGG</cx:pt>
          <cx:pt idx="17104">EDGG</cx:pt>
          <cx:pt idx="17105">EDGG</cx:pt>
          <cx:pt idx="17106">EDGG</cx:pt>
          <cx:pt idx="17107">EDGG</cx:pt>
          <cx:pt idx="17108">EDGG</cx:pt>
          <cx:pt idx="17109">EDGG</cx:pt>
          <cx:pt idx="17110">EDGG</cx:pt>
          <cx:pt idx="17111">EDGG</cx:pt>
          <cx:pt idx="17112">EDGG</cx:pt>
          <cx:pt idx="17113">EDGG</cx:pt>
          <cx:pt idx="17114">EDGG</cx:pt>
          <cx:pt idx="17115">EDGG</cx:pt>
          <cx:pt idx="17116">EDGG</cx:pt>
          <cx:pt idx="17117">EDGG</cx:pt>
          <cx:pt idx="17118">EDGG</cx:pt>
          <cx:pt idx="17119">EDGG</cx:pt>
          <cx:pt idx="17120">EDGG</cx:pt>
          <cx:pt idx="17121">EDGG</cx:pt>
          <cx:pt idx="17122">EDGG</cx:pt>
          <cx:pt idx="17123">EDGG</cx:pt>
          <cx:pt idx="17124">EDGG</cx:pt>
          <cx:pt idx="17125">EDGG</cx:pt>
          <cx:pt idx="17126">EDGG</cx:pt>
          <cx:pt idx="17127">EDGG</cx:pt>
          <cx:pt idx="17128">EDGG</cx:pt>
          <cx:pt idx="17129">EDGG</cx:pt>
          <cx:pt idx="17130">EDGG</cx:pt>
          <cx:pt idx="17131">EDGG</cx:pt>
          <cx:pt idx="17132">EDGG</cx:pt>
          <cx:pt idx="17133">EDGG</cx:pt>
          <cx:pt idx="17134">EDGG</cx:pt>
          <cx:pt idx="17135">EDGG</cx:pt>
          <cx:pt idx="17136">EDGG</cx:pt>
          <cx:pt idx="17137">EDGG</cx:pt>
          <cx:pt idx="17138">EDGG</cx:pt>
          <cx:pt idx="17139">EDGG</cx:pt>
          <cx:pt idx="17140">EDGG</cx:pt>
          <cx:pt idx="17141">EDGG</cx:pt>
          <cx:pt idx="17142">EDGG</cx:pt>
          <cx:pt idx="17143">EDGG</cx:pt>
          <cx:pt idx="17144">EDGG</cx:pt>
          <cx:pt idx="17145">EDGG</cx:pt>
          <cx:pt idx="17146">EDGG</cx:pt>
          <cx:pt idx="17147">EDGG</cx:pt>
          <cx:pt idx="17148">EDGG</cx:pt>
          <cx:pt idx="17149">EDGG</cx:pt>
          <cx:pt idx="17150">EDGG</cx:pt>
          <cx:pt idx="17151">EDGG</cx:pt>
          <cx:pt idx="17152">EDGG</cx:pt>
          <cx:pt idx="17153">EDGG</cx:pt>
          <cx:pt idx="17154">EDGG</cx:pt>
          <cx:pt idx="17155">EDGG</cx:pt>
          <cx:pt idx="17156">EDGG</cx:pt>
          <cx:pt idx="17157">EDGG</cx:pt>
          <cx:pt idx="17158">EDGG</cx:pt>
          <cx:pt idx="17159">EDGG</cx:pt>
          <cx:pt idx="17160">EDGG</cx:pt>
          <cx:pt idx="17161">EDGG</cx:pt>
          <cx:pt idx="17162">EDGG</cx:pt>
          <cx:pt idx="17163">EDGG</cx:pt>
          <cx:pt idx="17164">EDGG</cx:pt>
          <cx:pt idx="17165">EDGG</cx:pt>
          <cx:pt idx="17166">EDGG</cx:pt>
          <cx:pt idx="17167">EDGG</cx:pt>
          <cx:pt idx="17168">EDGG</cx:pt>
          <cx:pt idx="17169">EDGG</cx:pt>
          <cx:pt idx="17170">EDGG</cx:pt>
          <cx:pt idx="17171">EDGG</cx:pt>
          <cx:pt idx="17172">EDGG</cx:pt>
          <cx:pt idx="17173">EDGG</cx:pt>
          <cx:pt idx="17174">EDGG</cx:pt>
          <cx:pt idx="17175">EDGG</cx:pt>
          <cx:pt idx="17176">EDGG</cx:pt>
          <cx:pt idx="17177">EDGG</cx:pt>
          <cx:pt idx="17178">EDGG</cx:pt>
          <cx:pt idx="17179">EDGG</cx:pt>
          <cx:pt idx="17180">EDGG</cx:pt>
          <cx:pt idx="17181">EDGG</cx:pt>
          <cx:pt idx="17182">EDGG</cx:pt>
          <cx:pt idx="17183">EDGG</cx:pt>
          <cx:pt idx="17184">EDGG</cx:pt>
          <cx:pt idx="17185">EDGG</cx:pt>
          <cx:pt idx="17186">EDGG</cx:pt>
          <cx:pt idx="17187">EDGG</cx:pt>
          <cx:pt idx="17188">EDGG</cx:pt>
          <cx:pt idx="17189">EDGG</cx:pt>
          <cx:pt idx="17190">EDGG</cx:pt>
          <cx:pt idx="17191">EDGG</cx:pt>
          <cx:pt idx="17192">EDGG</cx:pt>
          <cx:pt idx="17193">EDGG</cx:pt>
          <cx:pt idx="17194">EDGG</cx:pt>
          <cx:pt idx="17195">EDGG</cx:pt>
          <cx:pt idx="17196">EDGG</cx:pt>
          <cx:pt idx="17197">EDGG</cx:pt>
          <cx:pt idx="17198">EDGG</cx:pt>
          <cx:pt idx="17199">EDGG</cx:pt>
          <cx:pt idx="17200">EDGG</cx:pt>
          <cx:pt idx="17201">EDGG</cx:pt>
          <cx:pt idx="17202">EDGG</cx:pt>
          <cx:pt idx="17203">EDGG</cx:pt>
          <cx:pt idx="17204">EDGG</cx:pt>
          <cx:pt idx="17205">EDGG</cx:pt>
          <cx:pt idx="17206">EDGG</cx:pt>
          <cx:pt idx="17207">EDGG</cx:pt>
          <cx:pt idx="17208">EDGG</cx:pt>
          <cx:pt idx="17209">EDGG</cx:pt>
          <cx:pt idx="17210">EDGG</cx:pt>
          <cx:pt idx="17211">EDGG</cx:pt>
          <cx:pt idx="17212">EDGG</cx:pt>
          <cx:pt idx="17213">EDGG</cx:pt>
          <cx:pt idx="17214">EDGG</cx:pt>
          <cx:pt idx="17215">EDGG</cx:pt>
          <cx:pt idx="17216">EDGG</cx:pt>
          <cx:pt idx="17217">EDGG</cx:pt>
          <cx:pt idx="17218">EDGG</cx:pt>
          <cx:pt idx="17219">EDGG</cx:pt>
          <cx:pt idx="17220">EDGG</cx:pt>
          <cx:pt idx="17221">EDGG</cx:pt>
          <cx:pt idx="17222">EDGG</cx:pt>
          <cx:pt idx="17223">EDGG</cx:pt>
          <cx:pt idx="17224">EDGG</cx:pt>
          <cx:pt idx="17225">EDGG</cx:pt>
          <cx:pt idx="17226">EDGG</cx:pt>
          <cx:pt idx="17227">EDGG</cx:pt>
          <cx:pt idx="17228">EDGG</cx:pt>
          <cx:pt idx="17229">EDGG</cx:pt>
          <cx:pt idx="17230">EDGG</cx:pt>
          <cx:pt idx="17231">EDGG</cx:pt>
          <cx:pt idx="17232">EDGG</cx:pt>
          <cx:pt idx="17233">EDGG</cx:pt>
          <cx:pt idx="17234">EDGG</cx:pt>
          <cx:pt idx="17235">EDGG</cx:pt>
          <cx:pt idx="17236">EDGG</cx:pt>
          <cx:pt idx="17237">EDGG</cx:pt>
          <cx:pt idx="17238">EDGG</cx:pt>
          <cx:pt idx="17239">EDGG</cx:pt>
          <cx:pt idx="17240">EDGG</cx:pt>
          <cx:pt idx="17241">EDGG</cx:pt>
          <cx:pt idx="17242">EDGG</cx:pt>
          <cx:pt idx="17243">EDGG</cx:pt>
          <cx:pt idx="17244">EDGG</cx:pt>
          <cx:pt idx="17245">EDGG</cx:pt>
          <cx:pt idx="17246">EDGG</cx:pt>
          <cx:pt idx="17247">EDGG</cx:pt>
          <cx:pt idx="17248">EDGG</cx:pt>
          <cx:pt idx="17249">EDGG</cx:pt>
          <cx:pt idx="17250">EDGG</cx:pt>
          <cx:pt idx="17251">EDGG</cx:pt>
          <cx:pt idx="17252">EDGG</cx:pt>
          <cx:pt idx="17253">EDGG</cx:pt>
          <cx:pt idx="17254">EDGG</cx:pt>
          <cx:pt idx="17255">EDGG</cx:pt>
          <cx:pt idx="17256">EDGG</cx:pt>
          <cx:pt idx="17257">EDGG</cx:pt>
          <cx:pt idx="17258">EDGG</cx:pt>
          <cx:pt idx="17259">EDGG</cx:pt>
          <cx:pt idx="17260">EDGG</cx:pt>
          <cx:pt idx="17261">EDGG</cx:pt>
          <cx:pt idx="17262">EDGG</cx:pt>
          <cx:pt idx="17263">EDGG</cx:pt>
          <cx:pt idx="17264">EDGG</cx:pt>
          <cx:pt idx="17265">EDGG</cx:pt>
          <cx:pt idx="17266">EDGG</cx:pt>
          <cx:pt idx="17267">EDGG</cx:pt>
          <cx:pt idx="17268">EDGG</cx:pt>
          <cx:pt idx="17269">EDGG</cx:pt>
          <cx:pt idx="17270">EDGG</cx:pt>
          <cx:pt idx="17271">EDGG</cx:pt>
          <cx:pt idx="17272">EDGG</cx:pt>
          <cx:pt idx="17273">EDGG</cx:pt>
          <cx:pt idx="17274">EDGG</cx:pt>
          <cx:pt idx="17275">EDGG</cx:pt>
          <cx:pt idx="17276">EDGG</cx:pt>
          <cx:pt idx="17277">EDGG</cx:pt>
          <cx:pt idx="17278">EDGG</cx:pt>
          <cx:pt idx="17279">EDGG</cx:pt>
          <cx:pt idx="17280">EDGG</cx:pt>
          <cx:pt idx="17281">EDGG</cx:pt>
          <cx:pt idx="17282">EDGG</cx:pt>
          <cx:pt idx="17283">EDGG</cx:pt>
          <cx:pt idx="17284">EDGG</cx:pt>
          <cx:pt idx="17285">EDGG</cx:pt>
          <cx:pt idx="17286">EDGG</cx:pt>
          <cx:pt idx="17287">EDGG</cx:pt>
          <cx:pt idx="17288">EDGG</cx:pt>
          <cx:pt idx="17289">EDGG</cx:pt>
          <cx:pt idx="17290">EDGG</cx:pt>
          <cx:pt idx="17291">EDGG</cx:pt>
          <cx:pt idx="17292">EDGG</cx:pt>
          <cx:pt idx="17293">EDGG</cx:pt>
          <cx:pt idx="17294">EDGG</cx:pt>
          <cx:pt idx="17295">EDGG</cx:pt>
          <cx:pt idx="17296">EDGG</cx:pt>
          <cx:pt idx="17297">EDGG</cx:pt>
          <cx:pt idx="17298">EDGG</cx:pt>
          <cx:pt idx="17299">EDGG</cx:pt>
          <cx:pt idx="17300">EDGG</cx:pt>
          <cx:pt idx="17301">EDGG</cx:pt>
          <cx:pt idx="17302">EDGG</cx:pt>
          <cx:pt idx="17303">EDGG</cx:pt>
          <cx:pt idx="17304">EDGG</cx:pt>
          <cx:pt idx="17305">EDGG</cx:pt>
          <cx:pt idx="17306">EDGG</cx:pt>
          <cx:pt idx="17307">EDGG</cx:pt>
          <cx:pt idx="17308">EDGG</cx:pt>
          <cx:pt idx="17309">EDGG</cx:pt>
          <cx:pt idx="17310">EDGG</cx:pt>
          <cx:pt idx="17311">EDGG</cx:pt>
          <cx:pt idx="17312">EDGG</cx:pt>
          <cx:pt idx="17313">EDGG</cx:pt>
          <cx:pt idx="17314">EDGG</cx:pt>
          <cx:pt idx="17315">EDGG</cx:pt>
          <cx:pt idx="17316">EDGG</cx:pt>
          <cx:pt idx="17317">EDGG</cx:pt>
          <cx:pt idx="17318">EDGG</cx:pt>
          <cx:pt idx="17319">EDGG</cx:pt>
          <cx:pt idx="17320">EDGG</cx:pt>
          <cx:pt idx="17321">EDGG</cx:pt>
          <cx:pt idx="17322">EDGG</cx:pt>
          <cx:pt idx="17323">EDGG</cx:pt>
          <cx:pt idx="17324">EDGG</cx:pt>
          <cx:pt idx="17325">EDGG</cx:pt>
          <cx:pt idx="17326">EDGG</cx:pt>
          <cx:pt idx="17327">EDGG</cx:pt>
          <cx:pt idx="17328">EDGG</cx:pt>
          <cx:pt idx="17329">EDGG</cx:pt>
          <cx:pt idx="17330">EDGG</cx:pt>
          <cx:pt idx="17331">EDGG</cx:pt>
          <cx:pt idx="17332">EDGG</cx:pt>
          <cx:pt idx="17333">EDGG</cx:pt>
          <cx:pt idx="17334">EDGG</cx:pt>
          <cx:pt idx="17335">EDGG</cx:pt>
          <cx:pt idx="17336">EDGG</cx:pt>
          <cx:pt idx="17337">EDGG</cx:pt>
          <cx:pt idx="17338">EDGG</cx:pt>
          <cx:pt idx="17339">EDGG</cx:pt>
          <cx:pt idx="17340">EDGG</cx:pt>
          <cx:pt idx="17341">EDGG</cx:pt>
          <cx:pt idx="17342">EDGG</cx:pt>
          <cx:pt idx="17343">EDGG</cx:pt>
          <cx:pt idx="17344">EDGG</cx:pt>
          <cx:pt idx="17345">EDGG</cx:pt>
          <cx:pt idx="17346">EDGG</cx:pt>
          <cx:pt idx="17347">EDGG</cx:pt>
          <cx:pt idx="17348">EDGG</cx:pt>
          <cx:pt idx="17349">EDGG</cx:pt>
          <cx:pt idx="17350">EDGG</cx:pt>
          <cx:pt idx="17351">EDGG</cx:pt>
          <cx:pt idx="17352">EDGG</cx:pt>
          <cx:pt idx="17353">EDGG</cx:pt>
          <cx:pt idx="17354">EDGG</cx:pt>
          <cx:pt idx="17355">EDGG</cx:pt>
          <cx:pt idx="17356">EDGG</cx:pt>
          <cx:pt idx="17357">EDGG</cx:pt>
          <cx:pt idx="17358">EDGG</cx:pt>
          <cx:pt idx="17359">EDGG</cx:pt>
          <cx:pt idx="17360">EDGG</cx:pt>
          <cx:pt idx="17361">EDGG</cx:pt>
          <cx:pt idx="17362">EDGG</cx:pt>
          <cx:pt idx="17363">EDGG</cx:pt>
          <cx:pt idx="17364">EDGG</cx:pt>
          <cx:pt idx="17365">EDGG</cx:pt>
          <cx:pt idx="17366">EDGG</cx:pt>
          <cx:pt idx="17367">EDGG</cx:pt>
          <cx:pt idx="17368">EDGG</cx:pt>
          <cx:pt idx="17369">EDGG</cx:pt>
          <cx:pt idx="17370">EDGG</cx:pt>
          <cx:pt idx="17371">EDGG</cx:pt>
          <cx:pt idx="17372">EDGG</cx:pt>
          <cx:pt idx="17373">EDGG</cx:pt>
          <cx:pt idx="17374">EDGG</cx:pt>
          <cx:pt idx="17375">EDGG</cx:pt>
          <cx:pt idx="17376">EDGG</cx:pt>
          <cx:pt idx="17377">EDGG</cx:pt>
          <cx:pt idx="17378">EDGG</cx:pt>
          <cx:pt idx="17379">EDGG</cx:pt>
          <cx:pt idx="17380">EDGG</cx:pt>
          <cx:pt idx="17381">EDGG</cx:pt>
          <cx:pt idx="17382">EDGG</cx:pt>
          <cx:pt idx="17383">EDGG</cx:pt>
          <cx:pt idx="17384">EDGG</cx:pt>
          <cx:pt idx="17385">EDGG</cx:pt>
          <cx:pt idx="17386">EDGG</cx:pt>
          <cx:pt idx="17387">EDGG</cx:pt>
          <cx:pt idx="17388">EDGG</cx:pt>
          <cx:pt idx="17389">EDGG</cx:pt>
          <cx:pt idx="17390">EDGG</cx:pt>
          <cx:pt idx="17391">EDGG</cx:pt>
          <cx:pt idx="17392">EDGG</cx:pt>
          <cx:pt idx="17393">EDGG</cx:pt>
          <cx:pt idx="17394">EDGG</cx:pt>
          <cx:pt idx="17395">EDGG</cx:pt>
          <cx:pt idx="17396">EDGG</cx:pt>
          <cx:pt idx="17397">EDGG</cx:pt>
          <cx:pt idx="17398">EDGG</cx:pt>
          <cx:pt idx="17399">EDGG</cx:pt>
          <cx:pt idx="17400">EDGG</cx:pt>
          <cx:pt idx="17401">EDGG</cx:pt>
          <cx:pt idx="17402">EDGG</cx:pt>
          <cx:pt idx="17403">EDGG</cx:pt>
          <cx:pt idx="17404">EDGG</cx:pt>
          <cx:pt idx="17405">EDGG</cx:pt>
          <cx:pt idx="17406">EDGG</cx:pt>
          <cx:pt idx="17407">EDGG</cx:pt>
          <cx:pt idx="17408">EDGG</cx:pt>
          <cx:pt idx="17409">EDGG</cx:pt>
          <cx:pt idx="17410">EDGG</cx:pt>
          <cx:pt idx="17411">EDGG</cx:pt>
          <cx:pt idx="17412">EDGG</cx:pt>
          <cx:pt idx="17413">EDGG</cx:pt>
          <cx:pt idx="17414">EDGG</cx:pt>
          <cx:pt idx="17415">EDGG</cx:pt>
          <cx:pt idx="17416">EDGG</cx:pt>
          <cx:pt idx="17417">EDGG</cx:pt>
          <cx:pt idx="17418">EDGG</cx:pt>
          <cx:pt idx="17419">EDGG</cx:pt>
          <cx:pt idx="17420">EDGG</cx:pt>
          <cx:pt idx="17421">EDGG</cx:pt>
          <cx:pt idx="17422">EDGG</cx:pt>
          <cx:pt idx="17423">EDGG</cx:pt>
          <cx:pt idx="17424">EDGG</cx:pt>
          <cx:pt idx="17425">EDGG</cx:pt>
          <cx:pt idx="17426">EDGG</cx:pt>
          <cx:pt idx="17427">EDGG</cx:pt>
          <cx:pt idx="17428">EDGG</cx:pt>
          <cx:pt idx="17429">EDGG</cx:pt>
          <cx:pt idx="17430">EDGG</cx:pt>
          <cx:pt idx="17431">EDGG</cx:pt>
          <cx:pt idx="17432">EDGG</cx:pt>
          <cx:pt idx="17433">EDGG</cx:pt>
          <cx:pt idx="17434">EDGG</cx:pt>
          <cx:pt idx="17435">EDGG</cx:pt>
          <cx:pt idx="17436">EDGG</cx:pt>
          <cx:pt idx="17437">EDGG</cx:pt>
          <cx:pt idx="17438">EDGG</cx:pt>
          <cx:pt idx="17439">EDGG</cx:pt>
          <cx:pt idx="17440">EDGG</cx:pt>
          <cx:pt idx="17441">EDGG</cx:pt>
          <cx:pt idx="17442">EDGG</cx:pt>
          <cx:pt idx="17443">EDGG</cx:pt>
          <cx:pt idx="17444">EDGG</cx:pt>
          <cx:pt idx="17445">EDGG</cx:pt>
          <cx:pt idx="17446">EDGG</cx:pt>
          <cx:pt idx="17447">EDGG</cx:pt>
          <cx:pt idx="17448">EDGG</cx:pt>
          <cx:pt idx="17449">EDGG</cx:pt>
          <cx:pt idx="17450">EDGG</cx:pt>
          <cx:pt idx="17451">EDGG</cx:pt>
          <cx:pt idx="17452">EDGG</cx:pt>
          <cx:pt idx="17453">EDGG</cx:pt>
          <cx:pt idx="17454">EDGG</cx:pt>
          <cx:pt idx="17455">EDGG</cx:pt>
          <cx:pt idx="17456">EDGG</cx:pt>
          <cx:pt idx="17457">EDGG</cx:pt>
          <cx:pt idx="17458">EDGG</cx:pt>
          <cx:pt idx="17459">EDGG</cx:pt>
          <cx:pt idx="17460">EDGG</cx:pt>
          <cx:pt idx="17461">EDGG</cx:pt>
          <cx:pt idx="17462">EDGG</cx:pt>
          <cx:pt idx="17463">EDGG</cx:pt>
          <cx:pt idx="17464">EDGG</cx:pt>
          <cx:pt idx="17465">EDGG</cx:pt>
          <cx:pt idx="17466">EDGG</cx:pt>
          <cx:pt idx="17467">EDGG</cx:pt>
          <cx:pt idx="17468">EDGG</cx:pt>
          <cx:pt idx="17469">EDGG</cx:pt>
          <cx:pt idx="17470">EDGG</cx:pt>
          <cx:pt idx="17471">EDGG</cx:pt>
          <cx:pt idx="17472">EDGG</cx:pt>
          <cx:pt idx="17473">EDGG</cx:pt>
          <cx:pt idx="17474">EDGG</cx:pt>
          <cx:pt idx="17475">EDGG</cx:pt>
          <cx:pt idx="17476">EDGG</cx:pt>
          <cx:pt idx="17477">EDGG</cx:pt>
          <cx:pt idx="17478">EDGG</cx:pt>
          <cx:pt idx="17479">EDGG</cx:pt>
          <cx:pt idx="17480">EDGG</cx:pt>
          <cx:pt idx="17481">EDGG</cx:pt>
          <cx:pt idx="17482">EDGG</cx:pt>
          <cx:pt idx="17483">EDGG</cx:pt>
          <cx:pt idx="17484">EDGG</cx:pt>
          <cx:pt idx="17485">EDGG</cx:pt>
          <cx:pt idx="17486">EDGG</cx:pt>
          <cx:pt idx="17487">EDGG</cx:pt>
          <cx:pt idx="17488">EDGG</cx:pt>
          <cx:pt idx="17489">EDGG</cx:pt>
          <cx:pt idx="17490">EDGG</cx:pt>
          <cx:pt idx="17491">EDGG</cx:pt>
          <cx:pt idx="17492">EDGG</cx:pt>
          <cx:pt idx="17493">EDGG</cx:pt>
          <cx:pt idx="17494">EDGG</cx:pt>
          <cx:pt idx="17495">EDGG</cx:pt>
          <cx:pt idx="17496">EDGG</cx:pt>
          <cx:pt idx="17497">EDGG</cx:pt>
          <cx:pt idx="17498">EDGG</cx:pt>
          <cx:pt idx="17499">EDGG</cx:pt>
          <cx:pt idx="17500">EDGG</cx:pt>
          <cx:pt idx="17501">EDGG</cx:pt>
          <cx:pt idx="17502">EDGG</cx:pt>
          <cx:pt idx="17503">EDGG</cx:pt>
          <cx:pt idx="17504">EDGG</cx:pt>
          <cx:pt idx="17505">EDGG</cx:pt>
          <cx:pt idx="17506">EDGG</cx:pt>
          <cx:pt idx="17507">EDGG</cx:pt>
          <cx:pt idx="17508">EDGG</cx:pt>
          <cx:pt idx="17509">EDGG</cx:pt>
          <cx:pt idx="17510">EDGG</cx:pt>
          <cx:pt idx="17511">EDGG</cx:pt>
          <cx:pt idx="17512">EDGG</cx:pt>
          <cx:pt idx="17513">EDGG</cx:pt>
          <cx:pt idx="17514">EDGG</cx:pt>
          <cx:pt idx="17515">EDGG</cx:pt>
          <cx:pt idx="17516">EDGG</cx:pt>
          <cx:pt idx="17517">EDGG</cx:pt>
          <cx:pt idx="17518">EDGG</cx:pt>
          <cx:pt idx="17519">EDGG</cx:pt>
          <cx:pt idx="17520">EDGG</cx:pt>
          <cx:pt idx="17521">EDGG</cx:pt>
          <cx:pt idx="17522">EDGG</cx:pt>
          <cx:pt idx="17523">EDGG</cx:pt>
          <cx:pt idx="17524">EDGG</cx:pt>
          <cx:pt idx="17525">EDGG</cx:pt>
          <cx:pt idx="17526">EDGG</cx:pt>
          <cx:pt idx="17527">EDGG</cx:pt>
          <cx:pt idx="17528">EDGG</cx:pt>
          <cx:pt idx="17529">EDGG</cx:pt>
          <cx:pt idx="17530">EDGG</cx:pt>
          <cx:pt idx="17531">EDGG</cx:pt>
          <cx:pt idx="17532">EDGG</cx:pt>
          <cx:pt idx="17533">EDGG</cx:pt>
          <cx:pt idx="17534">EDGG</cx:pt>
          <cx:pt idx="17535">EDGG</cx:pt>
          <cx:pt idx="17536">EDGG</cx:pt>
          <cx:pt idx="17537">EDGG</cx:pt>
          <cx:pt idx="17538">EDGG</cx:pt>
          <cx:pt idx="17539">EDGG</cx:pt>
          <cx:pt idx="17540">EDGG</cx:pt>
          <cx:pt idx="17541">EDGG</cx:pt>
          <cx:pt idx="17542">EDGG</cx:pt>
          <cx:pt idx="17543">EDGG</cx:pt>
          <cx:pt idx="17544">EDGG</cx:pt>
          <cx:pt idx="17545">EDGG</cx:pt>
          <cx:pt idx="17546">EDGG</cx:pt>
          <cx:pt idx="17547">EDGG</cx:pt>
          <cx:pt idx="17548">EDGG</cx:pt>
          <cx:pt idx="17549">EDGG</cx:pt>
          <cx:pt idx="17550">EDGG</cx:pt>
          <cx:pt idx="17551">EDGG</cx:pt>
          <cx:pt idx="17552">EDGG</cx:pt>
          <cx:pt idx="17553">EDGG</cx:pt>
          <cx:pt idx="17554">EDGG</cx:pt>
          <cx:pt idx="17555">EDGG</cx:pt>
          <cx:pt idx="17556">EDGG</cx:pt>
          <cx:pt idx="17557">EDGG</cx:pt>
          <cx:pt idx="17558">EDGG</cx:pt>
          <cx:pt idx="17559">EDGG</cx:pt>
          <cx:pt idx="17560">EDGG</cx:pt>
          <cx:pt idx="17561">EDGG</cx:pt>
          <cx:pt idx="17562">EDGG</cx:pt>
          <cx:pt idx="17563">EDGG</cx:pt>
          <cx:pt idx="17564">EDGG</cx:pt>
          <cx:pt idx="17565">EDGG</cx:pt>
          <cx:pt idx="17566">EDGG</cx:pt>
          <cx:pt idx="17567">EDGG</cx:pt>
          <cx:pt idx="17568">EDGG</cx:pt>
          <cx:pt idx="17569">EDGG</cx:pt>
          <cx:pt idx="17570">EDGG</cx:pt>
          <cx:pt idx="17571">EDGG</cx:pt>
          <cx:pt idx="17572">EDGG</cx:pt>
          <cx:pt idx="17573">EDGG</cx:pt>
          <cx:pt idx="17574">EDGG</cx:pt>
          <cx:pt idx="17575">EDGG</cx:pt>
          <cx:pt idx="17576">EDGG</cx:pt>
          <cx:pt idx="17577">EDGG</cx:pt>
          <cx:pt idx="17578">EDGG</cx:pt>
          <cx:pt idx="17579">EDGG</cx:pt>
          <cx:pt idx="17580">EDGG</cx:pt>
          <cx:pt idx="17581">EDGG</cx:pt>
          <cx:pt idx="17582">EDGG</cx:pt>
          <cx:pt idx="17583">EDGG</cx:pt>
          <cx:pt idx="17584">EDGG</cx:pt>
          <cx:pt idx="17585">EDGG</cx:pt>
          <cx:pt idx="17586">EDGG</cx:pt>
          <cx:pt idx="17587">EDGG</cx:pt>
          <cx:pt idx="17588">EDGG</cx:pt>
          <cx:pt idx="17589">EDGG</cx:pt>
          <cx:pt idx="17590">EDGG</cx:pt>
          <cx:pt idx="17591">EDGG</cx:pt>
          <cx:pt idx="17592">EDGG</cx:pt>
          <cx:pt idx="17593">EDGG</cx:pt>
          <cx:pt idx="17594">EDGG</cx:pt>
          <cx:pt idx="17595">EDGG</cx:pt>
          <cx:pt idx="17596">EDGG</cx:pt>
          <cx:pt idx="17597">EDGG</cx:pt>
          <cx:pt idx="17598">EDGG</cx:pt>
          <cx:pt idx="17599">EDGG</cx:pt>
          <cx:pt idx="17600">EDGG</cx:pt>
          <cx:pt idx="17601">EDGG</cx:pt>
          <cx:pt idx="17602">EDGG</cx:pt>
          <cx:pt idx="17603">EDGG</cx:pt>
          <cx:pt idx="17604">EDGG</cx:pt>
          <cx:pt idx="17605">EDGG</cx:pt>
          <cx:pt idx="17606">EDGG</cx:pt>
          <cx:pt idx="17607">EDGG</cx:pt>
          <cx:pt idx="17608">EDGG</cx:pt>
          <cx:pt idx="17609">EDGG</cx:pt>
          <cx:pt idx="17610">EDGG</cx:pt>
          <cx:pt idx="17611">EDGG</cx:pt>
          <cx:pt idx="17612">EDGG</cx:pt>
          <cx:pt idx="17613">EDGG</cx:pt>
          <cx:pt idx="17614">EDGG</cx:pt>
          <cx:pt idx="17615">EDGG</cx:pt>
          <cx:pt idx="17616">EDGG</cx:pt>
          <cx:pt idx="17617">EDGG</cx:pt>
          <cx:pt idx="17618">EDGG</cx:pt>
          <cx:pt idx="17619">EDGG</cx:pt>
          <cx:pt idx="17620">EDGG</cx:pt>
          <cx:pt idx="17621">EDGG</cx:pt>
          <cx:pt idx="17622">EDGG</cx:pt>
          <cx:pt idx="17623">EDGG</cx:pt>
          <cx:pt idx="17624">EDGG</cx:pt>
          <cx:pt idx="17625">EDGG</cx:pt>
          <cx:pt idx="17626">EDGG</cx:pt>
          <cx:pt idx="17627">EDGG</cx:pt>
          <cx:pt idx="17628">EDGG</cx:pt>
          <cx:pt idx="17629">EDGG</cx:pt>
          <cx:pt idx="17630">EDGG</cx:pt>
          <cx:pt idx="17631">EDGG</cx:pt>
          <cx:pt idx="17632">EDGG</cx:pt>
          <cx:pt idx="17633">EDGG</cx:pt>
          <cx:pt idx="17634">EDGG</cx:pt>
          <cx:pt idx="17635">EDGG</cx:pt>
          <cx:pt idx="17636">EDGG</cx:pt>
          <cx:pt idx="17637">EDGG</cx:pt>
          <cx:pt idx="17638">EDGG</cx:pt>
          <cx:pt idx="17639">EDGG</cx:pt>
          <cx:pt idx="17640">EDGG</cx:pt>
          <cx:pt idx="17641">EDGG</cx:pt>
          <cx:pt idx="17642">EDGG</cx:pt>
          <cx:pt idx="17643">EDGG</cx:pt>
          <cx:pt idx="17644">EDGG</cx:pt>
          <cx:pt idx="17645">EDGG</cx:pt>
          <cx:pt idx="17646">EDGG</cx:pt>
          <cx:pt idx="17647">EDGG</cx:pt>
          <cx:pt idx="17648">EDGG</cx:pt>
          <cx:pt idx="17649">EDGG</cx:pt>
          <cx:pt idx="17650">EDGG</cx:pt>
          <cx:pt idx="17651">EDGG</cx:pt>
          <cx:pt idx="17652">EDGG</cx:pt>
          <cx:pt idx="17653">EDGG</cx:pt>
          <cx:pt idx="17654">EDGG</cx:pt>
          <cx:pt idx="17655">EDGG</cx:pt>
          <cx:pt idx="17656">EDGG</cx:pt>
          <cx:pt idx="17657">EDGG</cx:pt>
          <cx:pt idx="17658">EDGG</cx:pt>
          <cx:pt idx="17659">EDGG</cx:pt>
          <cx:pt idx="17660">EDGG</cx:pt>
          <cx:pt idx="17661">EDGG</cx:pt>
          <cx:pt idx="17662">EDGG</cx:pt>
          <cx:pt idx="17663">EDGG</cx:pt>
          <cx:pt idx="17664">EDGG</cx:pt>
          <cx:pt idx="17665">EDGG</cx:pt>
          <cx:pt idx="17666">EDGG</cx:pt>
          <cx:pt idx="17667">EDGG</cx:pt>
          <cx:pt idx="17668">EDGG</cx:pt>
          <cx:pt idx="17669">EDGG</cx:pt>
          <cx:pt idx="17670">EDGG</cx:pt>
          <cx:pt idx="17671">EDGG</cx:pt>
          <cx:pt idx="17672">EDGG</cx:pt>
          <cx:pt idx="17673">EDGG</cx:pt>
          <cx:pt idx="17674">EDGG</cx:pt>
          <cx:pt idx="17675">EDGG</cx:pt>
          <cx:pt idx="17676">EDGG</cx:pt>
          <cx:pt idx="17677">EDGG</cx:pt>
          <cx:pt idx="17678">EDGG</cx:pt>
          <cx:pt idx="17679">EDGG</cx:pt>
          <cx:pt idx="17680">EDGG</cx:pt>
          <cx:pt idx="17681">EDGG</cx:pt>
          <cx:pt idx="17682">EDGG</cx:pt>
          <cx:pt idx="17683">EDGG</cx:pt>
          <cx:pt idx="17684">EDGG</cx:pt>
          <cx:pt idx="17685">EDGG</cx:pt>
          <cx:pt idx="17686">EDGG</cx:pt>
          <cx:pt idx="17687">EDGG</cx:pt>
          <cx:pt idx="17688">EDGG</cx:pt>
          <cx:pt idx="17689">EDGG</cx:pt>
          <cx:pt idx="17690">EDGG</cx:pt>
          <cx:pt idx="17691">EDGG</cx:pt>
          <cx:pt idx="17692">EDGG</cx:pt>
          <cx:pt idx="17693">EDGG</cx:pt>
          <cx:pt idx="17694">EDGG</cx:pt>
          <cx:pt idx="17695">EDGG</cx:pt>
          <cx:pt idx="17696">EDGG</cx:pt>
          <cx:pt idx="17697">EDGG</cx:pt>
          <cx:pt idx="17698">EDGG</cx:pt>
          <cx:pt idx="17699">EDGG</cx:pt>
          <cx:pt idx="17700">EDGG</cx:pt>
          <cx:pt idx="17701">EDGG</cx:pt>
          <cx:pt idx="17702">EDGG</cx:pt>
          <cx:pt idx="17703">EDGG</cx:pt>
          <cx:pt idx="17704">EDGG</cx:pt>
          <cx:pt idx="17705">EDGG</cx:pt>
          <cx:pt idx="17706">EDGG</cx:pt>
          <cx:pt idx="17707">EDGG</cx:pt>
          <cx:pt idx="17708">EDGG</cx:pt>
          <cx:pt idx="17709">EDGG</cx:pt>
          <cx:pt idx="17710">EDGG</cx:pt>
          <cx:pt idx="17711">EDGG</cx:pt>
          <cx:pt idx="17712">EDGG</cx:pt>
          <cx:pt idx="17713">EDGG</cx:pt>
          <cx:pt idx="17714">EDGG</cx:pt>
          <cx:pt idx="17715">EDGG</cx:pt>
          <cx:pt idx="17716">EDGG</cx:pt>
          <cx:pt idx="17717">EDGG</cx:pt>
          <cx:pt idx="17718">EDGG</cx:pt>
          <cx:pt idx="17719">EDGG</cx:pt>
          <cx:pt idx="17720">EDGG</cx:pt>
          <cx:pt idx="17721">EDGG</cx:pt>
          <cx:pt idx="17722">EDGG</cx:pt>
          <cx:pt idx="17723">EDGG</cx:pt>
          <cx:pt idx="17724">EDGG</cx:pt>
          <cx:pt idx="17725">EDGG</cx:pt>
          <cx:pt idx="17726">EDGG</cx:pt>
          <cx:pt idx="17727">EDGG</cx:pt>
          <cx:pt idx="17728">EDGG</cx:pt>
          <cx:pt idx="17729">EDGG</cx:pt>
          <cx:pt idx="17730">EDGG</cx:pt>
          <cx:pt idx="17731">EDGG</cx:pt>
          <cx:pt idx="17732">EDGG</cx:pt>
          <cx:pt idx="17733">EDGG</cx:pt>
          <cx:pt idx="17734">EDGG</cx:pt>
          <cx:pt idx="17735">EDGG</cx:pt>
          <cx:pt idx="17736">EDGG</cx:pt>
          <cx:pt idx="17737">EDGG</cx:pt>
          <cx:pt idx="17738">EDGG</cx:pt>
          <cx:pt idx="17739">EDGG</cx:pt>
          <cx:pt idx="17740">EDGG</cx:pt>
          <cx:pt idx="17741">EDGG</cx:pt>
          <cx:pt idx="17742">EDGG</cx:pt>
          <cx:pt idx="17743">EDGG</cx:pt>
          <cx:pt idx="17744">EDGG</cx:pt>
          <cx:pt idx="17745">EDGG</cx:pt>
          <cx:pt idx="17746">EDGG</cx:pt>
          <cx:pt idx="17747">EDGG</cx:pt>
          <cx:pt idx="17748">EDGG</cx:pt>
          <cx:pt idx="17749">EDGG</cx:pt>
          <cx:pt idx="17750">EDGG</cx:pt>
          <cx:pt idx="17751">EDGG</cx:pt>
          <cx:pt idx="17752">EDGG</cx:pt>
          <cx:pt idx="17753">EDGG</cx:pt>
          <cx:pt idx="17754">EDGG</cx:pt>
          <cx:pt idx="17755">EDGG</cx:pt>
          <cx:pt idx="17756">EDGG</cx:pt>
          <cx:pt idx="17757">EDGG</cx:pt>
          <cx:pt idx="17758">EDGG</cx:pt>
          <cx:pt idx="17759">EDGG</cx:pt>
          <cx:pt idx="17760">EDGG</cx:pt>
          <cx:pt idx="17761">EDGG</cx:pt>
          <cx:pt idx="17762">EDGG</cx:pt>
          <cx:pt idx="17763">EDGG</cx:pt>
          <cx:pt idx="17764">EDGG</cx:pt>
          <cx:pt idx="17765">EDGG</cx:pt>
          <cx:pt idx="17766">EDGG</cx:pt>
          <cx:pt idx="17767">EDGG</cx:pt>
          <cx:pt idx="17768">EDGG</cx:pt>
          <cx:pt idx="17769">EDGG</cx:pt>
          <cx:pt idx="17770">EDGG</cx:pt>
          <cx:pt idx="17771">EDGG</cx:pt>
          <cx:pt idx="17772">EDGG</cx:pt>
          <cx:pt idx="17773">EDGG</cx:pt>
          <cx:pt idx="17774">EDGG</cx:pt>
          <cx:pt idx="17775">EDGG</cx:pt>
          <cx:pt idx="17776">EDGG</cx:pt>
          <cx:pt idx="17777">EDGG</cx:pt>
          <cx:pt idx="17778">EDGG</cx:pt>
          <cx:pt idx="17779">EDGG</cx:pt>
          <cx:pt idx="17780">EDGG</cx:pt>
          <cx:pt idx="17781">EDGG</cx:pt>
          <cx:pt idx="17782">EDGG</cx:pt>
          <cx:pt idx="17783">EDGG</cx:pt>
          <cx:pt idx="17784">EDGG</cx:pt>
          <cx:pt idx="17785">EDGG</cx:pt>
          <cx:pt idx="17786">EDGG</cx:pt>
          <cx:pt idx="17787">EDGG</cx:pt>
          <cx:pt idx="17788">EDGG</cx:pt>
          <cx:pt idx="17789">EDGG</cx:pt>
          <cx:pt idx="17790">EDGG</cx:pt>
          <cx:pt idx="17791">EDGG</cx:pt>
          <cx:pt idx="17792">EDGG</cx:pt>
          <cx:pt idx="17793">EDGG</cx:pt>
          <cx:pt idx="17794">EDGG</cx:pt>
          <cx:pt idx="17795">EDGG</cx:pt>
          <cx:pt idx="17796">EDGG</cx:pt>
          <cx:pt idx="17797">EDGG</cx:pt>
          <cx:pt idx="17798">EDGG</cx:pt>
          <cx:pt idx="17799">EDGG</cx:pt>
          <cx:pt idx="17800">EDGG</cx:pt>
          <cx:pt idx="17801">EDGG</cx:pt>
          <cx:pt idx="17802">EDGG</cx:pt>
          <cx:pt idx="17803">EDGG</cx:pt>
          <cx:pt idx="17804">EDGG</cx:pt>
          <cx:pt idx="17805">EDGG</cx:pt>
          <cx:pt idx="17806">EDGG</cx:pt>
          <cx:pt idx="17807">EDGG</cx:pt>
          <cx:pt idx="17808">EDGG</cx:pt>
          <cx:pt idx="17809">EDGG</cx:pt>
          <cx:pt idx="17810">EDGG</cx:pt>
          <cx:pt idx="17811">EDGG</cx:pt>
          <cx:pt idx="17812">EDGG</cx:pt>
          <cx:pt idx="17813">EDGG</cx:pt>
          <cx:pt idx="17814">EDGG</cx:pt>
          <cx:pt idx="17815">EDGG</cx:pt>
          <cx:pt idx="17816">EDGG</cx:pt>
          <cx:pt idx="17817">EDGG</cx:pt>
          <cx:pt idx="17818">EDGG</cx:pt>
          <cx:pt idx="17819">EDGG</cx:pt>
          <cx:pt idx="17820">EDGG</cx:pt>
          <cx:pt idx="17821">EDGG</cx:pt>
          <cx:pt idx="17822">EDGG</cx:pt>
          <cx:pt idx="17823">EDGG</cx:pt>
          <cx:pt idx="17824">EDGG</cx:pt>
          <cx:pt idx="17825">EDGG</cx:pt>
          <cx:pt idx="17826">EDGG</cx:pt>
          <cx:pt idx="17827">EDGG</cx:pt>
          <cx:pt idx="17828">EDGG</cx:pt>
          <cx:pt idx="17829">EDGG</cx:pt>
          <cx:pt idx="17830">EDGG</cx:pt>
          <cx:pt idx="17831">EDGG</cx:pt>
          <cx:pt idx="17832">EDGG</cx:pt>
          <cx:pt idx="17833">EDGG</cx:pt>
          <cx:pt idx="17834">EDGG</cx:pt>
          <cx:pt idx="17835">EDGG</cx:pt>
          <cx:pt idx="17836">EDGG</cx:pt>
          <cx:pt idx="17837">EDGG</cx:pt>
          <cx:pt idx="17838">EDGG</cx:pt>
          <cx:pt idx="17839">EDGG</cx:pt>
          <cx:pt idx="17840">EDGG</cx:pt>
          <cx:pt idx="17841">EDGG</cx:pt>
          <cx:pt idx="17842">EDGG</cx:pt>
          <cx:pt idx="17843">EDGG</cx:pt>
          <cx:pt idx="17844">EDGG</cx:pt>
          <cx:pt idx="17845">EDGG</cx:pt>
          <cx:pt idx="17846">EDGG</cx:pt>
          <cx:pt idx="17847">EDGG</cx:pt>
          <cx:pt idx="17848">EDGG</cx:pt>
          <cx:pt idx="17849">EDGG</cx:pt>
          <cx:pt idx="17850">EDGG</cx:pt>
          <cx:pt idx="17851">EDGG</cx:pt>
          <cx:pt idx="17852">EDGG</cx:pt>
          <cx:pt idx="17853">EDGG</cx:pt>
          <cx:pt idx="17854">EDGG</cx:pt>
          <cx:pt idx="17855">EDGG</cx:pt>
          <cx:pt idx="17856">EDGG</cx:pt>
          <cx:pt idx="17857">EDGG</cx:pt>
          <cx:pt idx="17858">EDGG</cx:pt>
          <cx:pt idx="17859">EDGG</cx:pt>
          <cx:pt idx="17860">EDGG</cx:pt>
          <cx:pt idx="17861">EDGG</cx:pt>
          <cx:pt idx="17862">EDGG</cx:pt>
          <cx:pt idx="17863">EDGG</cx:pt>
          <cx:pt idx="17864">EDGG</cx:pt>
          <cx:pt idx="17865">EDGG</cx:pt>
          <cx:pt idx="17866">EDGG</cx:pt>
          <cx:pt idx="17867">EDGG</cx:pt>
          <cx:pt idx="17868">EDGG</cx:pt>
          <cx:pt idx="17869">EDGG</cx:pt>
          <cx:pt idx="17870">EDGG</cx:pt>
          <cx:pt idx="17871">EDGG</cx:pt>
          <cx:pt idx="17872">EDGG</cx:pt>
          <cx:pt idx="17873">EDGG</cx:pt>
          <cx:pt idx="17874">EDGG</cx:pt>
          <cx:pt idx="17875">EDGG</cx:pt>
          <cx:pt idx="17876">EDGG</cx:pt>
          <cx:pt idx="17877">EDGG</cx:pt>
          <cx:pt idx="17878">EDGG</cx:pt>
          <cx:pt idx="17879">EDGG</cx:pt>
          <cx:pt idx="17880">EDGG</cx:pt>
          <cx:pt idx="17881">EDGG</cx:pt>
          <cx:pt idx="17882">EDGG</cx:pt>
          <cx:pt idx="17883">EDGG</cx:pt>
          <cx:pt idx="17884">EDGG</cx:pt>
          <cx:pt idx="17885">EDGG</cx:pt>
          <cx:pt idx="17886">EDGG</cx:pt>
          <cx:pt idx="17887">EDGG</cx:pt>
          <cx:pt idx="17888">EDGG</cx:pt>
          <cx:pt idx="17889">EDGG</cx:pt>
          <cx:pt idx="17890">EDGG</cx:pt>
          <cx:pt idx="17891">EDGG</cx:pt>
          <cx:pt idx="17892">EDGG</cx:pt>
          <cx:pt idx="17893">EDGG</cx:pt>
          <cx:pt idx="17894">EDGG</cx:pt>
          <cx:pt idx="17895">EDGG</cx:pt>
          <cx:pt idx="17896">EDGG</cx:pt>
          <cx:pt idx="17897">EDGG</cx:pt>
          <cx:pt idx="17898">EDGG</cx:pt>
          <cx:pt idx="17899">EDGG</cx:pt>
          <cx:pt idx="17900">EDGG</cx:pt>
          <cx:pt idx="17901">EDGG</cx:pt>
          <cx:pt idx="17902">EDGG</cx:pt>
          <cx:pt idx="17903">EDGG</cx:pt>
          <cx:pt idx="17904">EDGG</cx:pt>
          <cx:pt idx="17905">EDGG</cx:pt>
          <cx:pt idx="17906">EDGG</cx:pt>
          <cx:pt idx="17907">EDGG</cx:pt>
          <cx:pt idx="17908">EDGG</cx:pt>
          <cx:pt idx="17909">EDGG</cx:pt>
          <cx:pt idx="17910">EDGG</cx:pt>
          <cx:pt idx="17911">EDGG</cx:pt>
          <cx:pt idx="17912">EDGG</cx:pt>
          <cx:pt idx="17913">EDGG</cx:pt>
          <cx:pt idx="17914">EDGG</cx:pt>
          <cx:pt idx="17915">EDGG</cx:pt>
          <cx:pt idx="17916">EDGG</cx:pt>
          <cx:pt idx="17917">EDGG</cx:pt>
          <cx:pt idx="17918">EDGG</cx:pt>
          <cx:pt idx="17919">EDGG</cx:pt>
          <cx:pt idx="17920">EDGG</cx:pt>
          <cx:pt idx="17921">EDGG</cx:pt>
          <cx:pt idx="17922">EDGG</cx:pt>
          <cx:pt idx="17923">EDGG</cx:pt>
          <cx:pt idx="17924">EDGG</cx:pt>
          <cx:pt idx="17925">EDGG</cx:pt>
          <cx:pt idx="17926">EDGG</cx:pt>
          <cx:pt idx="17927">EDGG</cx:pt>
          <cx:pt idx="17928">EDGG</cx:pt>
          <cx:pt idx="17929">EDGG</cx:pt>
          <cx:pt idx="17930">EDGG</cx:pt>
          <cx:pt idx="17931">EDGG</cx:pt>
          <cx:pt idx="17932">EDGG</cx:pt>
          <cx:pt idx="17933">EDGG</cx:pt>
          <cx:pt idx="17934">EDGG</cx:pt>
          <cx:pt idx="17935">EDGG</cx:pt>
          <cx:pt idx="17936">EDGG</cx:pt>
          <cx:pt idx="17937">EDGG</cx:pt>
          <cx:pt idx="17938">EDGG</cx:pt>
          <cx:pt idx="17939">EDGG</cx:pt>
          <cx:pt idx="17940">EDGG</cx:pt>
          <cx:pt idx="17941">EDGG</cx:pt>
          <cx:pt idx="17942">EDGG</cx:pt>
          <cx:pt idx="17943">EDGG</cx:pt>
          <cx:pt idx="17944">EDGG</cx:pt>
          <cx:pt idx="17945">EDGG</cx:pt>
          <cx:pt idx="17946">EDGG</cx:pt>
          <cx:pt idx="17947">EDGG</cx:pt>
          <cx:pt idx="17948">EDGG</cx:pt>
          <cx:pt idx="17949">EDGG</cx:pt>
          <cx:pt idx="17950">EDGG</cx:pt>
          <cx:pt idx="17951">EDGG</cx:pt>
          <cx:pt idx="17952">EDGG</cx:pt>
          <cx:pt idx="17953">EDGG</cx:pt>
          <cx:pt idx="17954">EDGG</cx:pt>
          <cx:pt idx="17955">EDGG</cx:pt>
          <cx:pt idx="17956">EDGG</cx:pt>
          <cx:pt idx="17957">EDGG</cx:pt>
          <cx:pt idx="17958">EDGG</cx:pt>
          <cx:pt idx="17959">EDGG</cx:pt>
          <cx:pt idx="17960">EDGG</cx:pt>
          <cx:pt idx="17961">EDGG</cx:pt>
          <cx:pt idx="17962">EDGG</cx:pt>
          <cx:pt idx="17963">EDGG</cx:pt>
          <cx:pt idx="17964">EDGG</cx:pt>
          <cx:pt idx="17965">EDGG</cx:pt>
          <cx:pt idx="17966">EDGG</cx:pt>
          <cx:pt idx="17967">EDGG</cx:pt>
          <cx:pt idx="17968">EDGG</cx:pt>
          <cx:pt idx="17969">EDGG</cx:pt>
          <cx:pt idx="17970">EDGG</cx:pt>
          <cx:pt idx="17971">EDGG</cx:pt>
          <cx:pt idx="17972">EDGG</cx:pt>
          <cx:pt idx="17973">EDGG</cx:pt>
          <cx:pt idx="17974">EDGG</cx:pt>
          <cx:pt idx="17975">EDGG</cx:pt>
          <cx:pt idx="17976">EDGG</cx:pt>
          <cx:pt idx="17977">EDGG</cx:pt>
          <cx:pt idx="17978">EDGG</cx:pt>
          <cx:pt idx="17979">EDGG</cx:pt>
          <cx:pt idx="17980">EDGG</cx:pt>
          <cx:pt idx="17981">EDGG</cx:pt>
          <cx:pt idx="17982">EDGG</cx:pt>
          <cx:pt idx="17983">EDGG</cx:pt>
          <cx:pt idx="17984">EDGG</cx:pt>
          <cx:pt idx="17985">EDGG</cx:pt>
          <cx:pt idx="17986">EDGG</cx:pt>
          <cx:pt idx="17987">EDGG</cx:pt>
          <cx:pt idx="17988">EDGG</cx:pt>
          <cx:pt idx="17989">EDGG</cx:pt>
          <cx:pt idx="17990">EDGG</cx:pt>
          <cx:pt idx="17991">EDGG</cx:pt>
          <cx:pt idx="17992">EDGG</cx:pt>
          <cx:pt idx="17993">EDGG</cx:pt>
          <cx:pt idx="17994">EDGG</cx:pt>
          <cx:pt idx="17995">EDGG</cx:pt>
          <cx:pt idx="17996">EDGG</cx:pt>
          <cx:pt idx="17997">EDGG</cx:pt>
          <cx:pt idx="17998">EDGG</cx:pt>
          <cx:pt idx="17999">EDGG</cx:pt>
          <cx:pt idx="18000">EDGG</cx:pt>
          <cx:pt idx="18001">EDGG</cx:pt>
          <cx:pt idx="18002">EDGG</cx:pt>
          <cx:pt idx="18003">EDGG</cx:pt>
          <cx:pt idx="18004">EDGG</cx:pt>
          <cx:pt idx="18005">EDGG</cx:pt>
          <cx:pt idx="18006">EDGG</cx:pt>
          <cx:pt idx="18007">EDGG</cx:pt>
          <cx:pt idx="18008">EDGG</cx:pt>
          <cx:pt idx="18009">EDGG</cx:pt>
          <cx:pt idx="18010">EDGG</cx:pt>
          <cx:pt idx="18011">EDGG</cx:pt>
          <cx:pt idx="18012">EDGG</cx:pt>
          <cx:pt idx="18013">EDGG</cx:pt>
          <cx:pt idx="18014">EDGG</cx:pt>
          <cx:pt idx="18015">EDGG</cx:pt>
          <cx:pt idx="18016">EDGG</cx:pt>
          <cx:pt idx="18017">EDGG</cx:pt>
          <cx:pt idx="18018">EDGG</cx:pt>
          <cx:pt idx="18019">EDGG</cx:pt>
          <cx:pt idx="18020">EDGG</cx:pt>
          <cx:pt idx="18021">EDGG</cx:pt>
          <cx:pt idx="18022">EDGG</cx:pt>
          <cx:pt idx="18023">EDGG</cx:pt>
          <cx:pt idx="18024">EDGG</cx:pt>
          <cx:pt idx="18025">EDGG</cx:pt>
          <cx:pt idx="18026">EDGG</cx:pt>
          <cx:pt idx="18027">EDGG</cx:pt>
          <cx:pt idx="18028">EDGG</cx:pt>
          <cx:pt idx="18029">EDGG</cx:pt>
          <cx:pt idx="18030">EDGG</cx:pt>
          <cx:pt idx="18031">EDGG</cx:pt>
          <cx:pt idx="18032">EDGG</cx:pt>
          <cx:pt idx="18033">EDGG</cx:pt>
          <cx:pt idx="18034">EDGG</cx:pt>
          <cx:pt idx="18035">EDGG</cx:pt>
          <cx:pt idx="18036">EDGG</cx:pt>
          <cx:pt idx="18037">EDGG</cx:pt>
          <cx:pt idx="18038">EDGG</cx:pt>
          <cx:pt idx="18039">EDGG</cx:pt>
          <cx:pt idx="18040">EDGG</cx:pt>
          <cx:pt idx="18041">EDGG</cx:pt>
          <cx:pt idx="18042">EDGG</cx:pt>
          <cx:pt idx="18043">EDGG</cx:pt>
          <cx:pt idx="18044">EDGG</cx:pt>
          <cx:pt idx="18045">EDGG</cx:pt>
          <cx:pt idx="18046">EDGG</cx:pt>
          <cx:pt idx="18047">EDGG</cx:pt>
          <cx:pt idx="18048">EDGG</cx:pt>
          <cx:pt idx="18049">EDGG</cx:pt>
          <cx:pt idx="18050">EDGG</cx:pt>
          <cx:pt idx="18051">EDGG</cx:pt>
          <cx:pt idx="18052">EDGG</cx:pt>
          <cx:pt idx="18053">EDGG</cx:pt>
          <cx:pt idx="18054">EDGG</cx:pt>
          <cx:pt idx="18055">EDGG</cx:pt>
          <cx:pt idx="18056">EDGG</cx:pt>
          <cx:pt idx="18057">EDGG</cx:pt>
          <cx:pt idx="18058">EDGG</cx:pt>
          <cx:pt idx="18059">EDGG</cx:pt>
          <cx:pt idx="18060">EDGG</cx:pt>
          <cx:pt idx="18061">EDGG</cx:pt>
          <cx:pt idx="18062">EDGG</cx:pt>
          <cx:pt idx="18063">EDGG</cx:pt>
          <cx:pt idx="18064">EDGG</cx:pt>
          <cx:pt idx="18065">EDGG</cx:pt>
          <cx:pt idx="18066">EDGG</cx:pt>
          <cx:pt idx="18067">EDGG</cx:pt>
          <cx:pt idx="18068">EDGG</cx:pt>
          <cx:pt idx="18069">EDGG</cx:pt>
          <cx:pt idx="18070">EDGG</cx:pt>
          <cx:pt idx="18071">EDGG</cx:pt>
          <cx:pt idx="18072">EDGG</cx:pt>
          <cx:pt idx="18073">EDGG</cx:pt>
          <cx:pt idx="18074">EDGG</cx:pt>
          <cx:pt idx="18075">EDGG</cx:pt>
          <cx:pt idx="18076">EDGG</cx:pt>
          <cx:pt idx="18077">EDGG</cx:pt>
          <cx:pt idx="18078">EDGG</cx:pt>
          <cx:pt idx="18079">EDGG</cx:pt>
          <cx:pt idx="18080">EDGG</cx:pt>
          <cx:pt idx="18081">EDGG</cx:pt>
          <cx:pt idx="18082">EDGG</cx:pt>
          <cx:pt idx="18083">EDGG</cx:pt>
          <cx:pt idx="18084">EDGG</cx:pt>
          <cx:pt idx="18085">EDGG</cx:pt>
          <cx:pt idx="18086">EDGG</cx:pt>
          <cx:pt idx="18087">EDGG</cx:pt>
          <cx:pt idx="18088">EDGG</cx:pt>
          <cx:pt idx="18089">EDGG</cx:pt>
          <cx:pt idx="18090">EDGG</cx:pt>
          <cx:pt idx="18091">EDGG</cx:pt>
          <cx:pt idx="18092">EDGG</cx:pt>
          <cx:pt idx="18093">EDGG</cx:pt>
          <cx:pt idx="18094">EDGG</cx:pt>
          <cx:pt idx="18095">EDGG</cx:pt>
          <cx:pt idx="18096">EDGG</cx:pt>
          <cx:pt idx="18097">EDGG</cx:pt>
          <cx:pt idx="18098">EDGG</cx:pt>
          <cx:pt idx="18099">EDGG</cx:pt>
          <cx:pt idx="18100">EDGG</cx:pt>
          <cx:pt idx="18101">EDGG</cx:pt>
          <cx:pt idx="18102">EDGG</cx:pt>
          <cx:pt idx="18103">EDGG</cx:pt>
          <cx:pt idx="18104">EDGG</cx:pt>
          <cx:pt idx="18105">EDGG</cx:pt>
          <cx:pt idx="18106">EDGG</cx:pt>
          <cx:pt idx="18107">EDGG</cx:pt>
          <cx:pt idx="18108">EDGG</cx:pt>
          <cx:pt idx="18109">EDGG</cx:pt>
          <cx:pt idx="18110">EDGG</cx:pt>
          <cx:pt idx="18111">EDGG</cx:pt>
          <cx:pt idx="18112">EDGG</cx:pt>
          <cx:pt idx="18113">EDGG</cx:pt>
          <cx:pt idx="18114">EDGG</cx:pt>
          <cx:pt idx="18115">EDGG</cx:pt>
          <cx:pt idx="18116">EDGG</cx:pt>
          <cx:pt idx="18117">EDGG</cx:pt>
          <cx:pt idx="18118">EDGG</cx:pt>
          <cx:pt idx="18119">EDGG</cx:pt>
          <cx:pt idx="18120">EDGG</cx:pt>
          <cx:pt idx="18121">EDGG</cx:pt>
          <cx:pt idx="18122">EDGG</cx:pt>
          <cx:pt idx="18123">EDGG</cx:pt>
          <cx:pt idx="18124">EDGG</cx:pt>
          <cx:pt idx="18125">EDGG</cx:pt>
          <cx:pt idx="18126">EDGG</cx:pt>
          <cx:pt idx="18127">EDGG</cx:pt>
          <cx:pt idx="18128">EDGG</cx:pt>
          <cx:pt idx="18129">EDGG</cx:pt>
          <cx:pt idx="18130">EDGG</cx:pt>
          <cx:pt idx="18131">EDGG</cx:pt>
          <cx:pt idx="18132">EDGG</cx:pt>
          <cx:pt idx="18133">EDGG</cx:pt>
          <cx:pt idx="18134">EDGG</cx:pt>
          <cx:pt idx="18135">EDGG</cx:pt>
          <cx:pt idx="18136">EDGG</cx:pt>
          <cx:pt idx="18137">EDGG</cx:pt>
          <cx:pt idx="18138">EDGG</cx:pt>
          <cx:pt idx="18139">EDGG</cx:pt>
          <cx:pt idx="18140">EDGG</cx:pt>
          <cx:pt idx="18141">EDGG</cx:pt>
          <cx:pt idx="18142">EDGG</cx:pt>
          <cx:pt idx="18143">EDGG</cx:pt>
          <cx:pt idx="18144">EDGG</cx:pt>
          <cx:pt idx="18145">EDGG</cx:pt>
          <cx:pt idx="18146">EDGG</cx:pt>
          <cx:pt idx="18147">EDGG</cx:pt>
          <cx:pt idx="18148">EDGG</cx:pt>
          <cx:pt idx="18149">EDGG</cx:pt>
          <cx:pt idx="18150">EDGG</cx:pt>
          <cx:pt idx="18151">EDGG</cx:pt>
          <cx:pt idx="18152">EDGG</cx:pt>
          <cx:pt idx="18153">EDGG</cx:pt>
          <cx:pt idx="18154">EDGG</cx:pt>
          <cx:pt idx="18155">EDGG</cx:pt>
          <cx:pt idx="18156">EDGG</cx:pt>
          <cx:pt idx="18157">EDGG</cx:pt>
          <cx:pt idx="18158">EDGG</cx:pt>
          <cx:pt idx="18159">EDGG</cx:pt>
          <cx:pt idx="18160">EDGG</cx:pt>
          <cx:pt idx="18161">EDGG</cx:pt>
          <cx:pt idx="18162">EDGG</cx:pt>
          <cx:pt idx="18163">EDGG</cx:pt>
          <cx:pt idx="18164">EDGG</cx:pt>
          <cx:pt idx="18165">EDGG</cx:pt>
          <cx:pt idx="18166">EDGG</cx:pt>
          <cx:pt idx="18167">EDGG</cx:pt>
          <cx:pt idx="18168">EDGG</cx:pt>
          <cx:pt idx="18169">EDGG</cx:pt>
          <cx:pt idx="18170">EDGG</cx:pt>
          <cx:pt idx="18171">EDGG</cx:pt>
          <cx:pt idx="18172">EDGG</cx:pt>
          <cx:pt idx="18173">EDGG</cx:pt>
          <cx:pt idx="18174">EDGG</cx:pt>
          <cx:pt idx="18175">EDGG</cx:pt>
          <cx:pt idx="18176">EDGG</cx:pt>
          <cx:pt idx="18177">EDGG</cx:pt>
          <cx:pt idx="18178">EDGG</cx:pt>
          <cx:pt idx="18179">EDGG</cx:pt>
          <cx:pt idx="18180">EDGG</cx:pt>
          <cx:pt idx="18181">EDGG</cx:pt>
          <cx:pt idx="18182">EDGG</cx:pt>
          <cx:pt idx="18183">EDGG</cx:pt>
          <cx:pt idx="18184">EDGG</cx:pt>
          <cx:pt idx="18185">EDGG</cx:pt>
          <cx:pt idx="18186">EDGG</cx:pt>
          <cx:pt idx="18187">EDGG</cx:pt>
          <cx:pt idx="18188">EDGG</cx:pt>
          <cx:pt idx="18189">EDGG</cx:pt>
          <cx:pt idx="18190">EDGG</cx:pt>
          <cx:pt idx="18191">EDGG</cx:pt>
          <cx:pt idx="18192">EDGG</cx:pt>
          <cx:pt idx="18193">EDGG</cx:pt>
          <cx:pt idx="18194">EDGG</cx:pt>
          <cx:pt idx="18195">EDGG</cx:pt>
          <cx:pt idx="18196">EDGG</cx:pt>
          <cx:pt idx="18197">EDGG</cx:pt>
          <cx:pt idx="18198">EDGG</cx:pt>
          <cx:pt idx="18199">EDGG</cx:pt>
          <cx:pt idx="18200">EDGG</cx:pt>
          <cx:pt idx="18201">EDGG</cx:pt>
          <cx:pt idx="18202">EDGG</cx:pt>
          <cx:pt idx="18203">EDGG</cx:pt>
          <cx:pt idx="18204">EDGG</cx:pt>
          <cx:pt idx="18205">EDGG</cx:pt>
          <cx:pt idx="18206">EDGG</cx:pt>
          <cx:pt idx="18207">EDGG</cx:pt>
          <cx:pt idx="18208">EDGG</cx:pt>
          <cx:pt idx="18209">EDGG</cx:pt>
          <cx:pt idx="18210">EDGG</cx:pt>
          <cx:pt idx="18211">EDGG</cx:pt>
          <cx:pt idx="18212">EDGG</cx:pt>
          <cx:pt idx="18213">EDGG</cx:pt>
          <cx:pt idx="18214">EDGG</cx:pt>
          <cx:pt idx="18215">EDGG</cx:pt>
          <cx:pt idx="18216">EDGG</cx:pt>
          <cx:pt idx="18217">EDGG</cx:pt>
          <cx:pt idx="18218">EDGG</cx:pt>
          <cx:pt idx="18219">EDGG</cx:pt>
          <cx:pt idx="18220">EDGG</cx:pt>
          <cx:pt idx="18221">EDGG</cx:pt>
          <cx:pt idx="18222">EDGG</cx:pt>
          <cx:pt idx="18223">EDGG</cx:pt>
          <cx:pt idx="18224">EDGG</cx:pt>
          <cx:pt idx="18225">EDGG</cx:pt>
          <cx:pt idx="18226">EDGG</cx:pt>
          <cx:pt idx="18227">EDGG</cx:pt>
          <cx:pt idx="18228">EDGG</cx:pt>
          <cx:pt idx="18229">EDGG</cx:pt>
          <cx:pt idx="18230">EDGG</cx:pt>
          <cx:pt idx="18231">EDGG</cx:pt>
          <cx:pt idx="18232">EDGG</cx:pt>
          <cx:pt idx="18233">EDGG</cx:pt>
          <cx:pt idx="18234">EDGG</cx:pt>
          <cx:pt idx="18235">EDGG</cx:pt>
          <cx:pt idx="18236">EDGG</cx:pt>
          <cx:pt idx="18237">EDGG</cx:pt>
          <cx:pt idx="18238">EDGG</cx:pt>
          <cx:pt idx="18239">EDGG</cx:pt>
          <cx:pt idx="18240">EDGG</cx:pt>
          <cx:pt idx="18241">EDGG</cx:pt>
          <cx:pt idx="18242">EDGG</cx:pt>
          <cx:pt idx="18243">EDGG</cx:pt>
          <cx:pt idx="18244">EDGG</cx:pt>
          <cx:pt idx="18245">EDGG</cx:pt>
          <cx:pt idx="18246">EDGG</cx:pt>
          <cx:pt idx="18247">EDGG</cx:pt>
          <cx:pt idx="18248">EDGG</cx:pt>
          <cx:pt idx="18249">EDGG</cx:pt>
          <cx:pt idx="18250">EDGG</cx:pt>
          <cx:pt idx="18251">EDGG</cx:pt>
          <cx:pt idx="18252">EDGG</cx:pt>
          <cx:pt idx="18253">EDGG</cx:pt>
          <cx:pt idx="18254">EDGG</cx:pt>
          <cx:pt idx="18255">EDGG</cx:pt>
          <cx:pt idx="18256">EDGG</cx:pt>
          <cx:pt idx="18257">EDGG</cx:pt>
          <cx:pt idx="18258">EDGG</cx:pt>
          <cx:pt idx="18259">EDGG</cx:pt>
          <cx:pt idx="18260">EDGG</cx:pt>
          <cx:pt idx="18261">EDGG</cx:pt>
          <cx:pt idx="18262">EDGG</cx:pt>
          <cx:pt idx="18263">EDGG</cx:pt>
          <cx:pt idx="18264">EDGG</cx:pt>
          <cx:pt idx="18265">EDGG</cx:pt>
          <cx:pt idx="18266">EDGG</cx:pt>
          <cx:pt idx="18267">EDGG</cx:pt>
          <cx:pt idx="18268">EDGG</cx:pt>
          <cx:pt idx="18269">EDGG</cx:pt>
          <cx:pt idx="18270">EDGG</cx:pt>
          <cx:pt idx="18271">EDGG</cx:pt>
          <cx:pt idx="18272">EDGG</cx:pt>
          <cx:pt idx="18273">EDGG</cx:pt>
          <cx:pt idx="18274">EDGG</cx:pt>
          <cx:pt idx="18275">EDGG</cx:pt>
          <cx:pt idx="18276">EDGG</cx:pt>
          <cx:pt idx="18277">EDGG</cx:pt>
          <cx:pt idx="18278">EDGG</cx:pt>
          <cx:pt idx="18279">EDGG</cx:pt>
          <cx:pt idx="18280">EDGG</cx:pt>
          <cx:pt idx="18281">EDGG</cx:pt>
          <cx:pt idx="18282">EDGG</cx:pt>
          <cx:pt idx="18283">EDGG</cx:pt>
          <cx:pt idx="18284">EDGG</cx:pt>
          <cx:pt idx="18285">EDGG</cx:pt>
          <cx:pt idx="18286">EDGG</cx:pt>
          <cx:pt idx="18287">EDGG</cx:pt>
          <cx:pt idx="18288">EDGG</cx:pt>
          <cx:pt idx="18289">EDGG</cx:pt>
          <cx:pt idx="18290">EDGG</cx:pt>
          <cx:pt idx="18291">EDGG</cx:pt>
          <cx:pt idx="18292">EDGG</cx:pt>
          <cx:pt idx="18293">EDGG</cx:pt>
          <cx:pt idx="18294">EDGG</cx:pt>
          <cx:pt idx="18295">EDGG</cx:pt>
          <cx:pt idx="18296">EDGG</cx:pt>
          <cx:pt idx="18297">EDGG</cx:pt>
          <cx:pt idx="18298">EDGG</cx:pt>
          <cx:pt idx="18299">EDGG</cx:pt>
          <cx:pt idx="18300">EDGG</cx:pt>
          <cx:pt idx="18301">EDGG</cx:pt>
          <cx:pt idx="18302">EDGG</cx:pt>
          <cx:pt idx="18303">EDGG</cx:pt>
          <cx:pt idx="18304">EDGG</cx:pt>
          <cx:pt idx="18305">EDGG</cx:pt>
          <cx:pt idx="18306">EDGG</cx:pt>
          <cx:pt idx="18307">EDGG</cx:pt>
          <cx:pt idx="18308">EDGG</cx:pt>
          <cx:pt idx="18309">EDGG</cx:pt>
          <cx:pt idx="18310">EDGG</cx:pt>
          <cx:pt idx="18311">EDGG</cx:pt>
          <cx:pt idx="18312">EDGG</cx:pt>
          <cx:pt idx="18313">EDGG</cx:pt>
          <cx:pt idx="18314">EDGG</cx:pt>
          <cx:pt idx="18315">EDGG</cx:pt>
          <cx:pt idx="18316">EDGG</cx:pt>
          <cx:pt idx="18317">EDGG</cx:pt>
          <cx:pt idx="18318">EDGG</cx:pt>
          <cx:pt idx="18319">EDGG</cx:pt>
          <cx:pt idx="18320">EDGG</cx:pt>
          <cx:pt idx="18321">EDGG</cx:pt>
          <cx:pt idx="18322">EDGG</cx:pt>
          <cx:pt idx="18323">EDGG</cx:pt>
          <cx:pt idx="18324">EDGG</cx:pt>
          <cx:pt idx="18325">EDGG</cx:pt>
          <cx:pt idx="18326">EDGG</cx:pt>
          <cx:pt idx="18327">EDGG</cx:pt>
          <cx:pt idx="18328">EDGG</cx:pt>
          <cx:pt idx="18329">EDGG</cx:pt>
          <cx:pt idx="18330">EDGG</cx:pt>
          <cx:pt idx="18331">EDGG</cx:pt>
          <cx:pt idx="18332">EDGG</cx:pt>
          <cx:pt idx="18333">EDGG</cx:pt>
          <cx:pt idx="18334">EDGG</cx:pt>
          <cx:pt idx="18335">EDGG</cx:pt>
          <cx:pt idx="18336">EDGG</cx:pt>
          <cx:pt idx="18337">EDGG</cx:pt>
          <cx:pt idx="18338">EDGG</cx:pt>
          <cx:pt idx="18339">EDGG</cx:pt>
          <cx:pt idx="18340">EDGG</cx:pt>
          <cx:pt idx="18341">EDGG</cx:pt>
          <cx:pt idx="18342">EDGG</cx:pt>
          <cx:pt idx="18343">EDGG</cx:pt>
          <cx:pt idx="18344">EDGG</cx:pt>
          <cx:pt idx="18345">EDGG</cx:pt>
          <cx:pt idx="18346">EDGG</cx:pt>
          <cx:pt idx="18347">EDGG</cx:pt>
          <cx:pt idx="18348">EDGG</cx:pt>
          <cx:pt idx="18349">EDGG</cx:pt>
          <cx:pt idx="18350">EDGG</cx:pt>
          <cx:pt idx="18351">EDGG</cx:pt>
          <cx:pt idx="18352">EDGG</cx:pt>
          <cx:pt idx="18353">EDGG</cx:pt>
          <cx:pt idx="18354">EDGG</cx:pt>
          <cx:pt idx="18355">EDGG</cx:pt>
          <cx:pt idx="18356">EDGG</cx:pt>
          <cx:pt idx="18357">EDGG</cx:pt>
          <cx:pt idx="18358">EDGG</cx:pt>
          <cx:pt idx="18359">EDGG</cx:pt>
          <cx:pt idx="18360">EDGG</cx:pt>
          <cx:pt idx="18361">EDGG</cx:pt>
          <cx:pt idx="18362">EDGG</cx:pt>
          <cx:pt idx="18363">EDGG</cx:pt>
          <cx:pt idx="18364">EDGG</cx:pt>
          <cx:pt idx="18365">EDGG</cx:pt>
          <cx:pt idx="18366">EDGG</cx:pt>
          <cx:pt idx="18367">EDGG</cx:pt>
          <cx:pt idx="18368">EDGG</cx:pt>
          <cx:pt idx="18369">EDGG</cx:pt>
          <cx:pt idx="18370">EDGG</cx:pt>
          <cx:pt idx="18371">EDGG</cx:pt>
          <cx:pt idx="18372">EDGG</cx:pt>
          <cx:pt idx="18373">EDGG</cx:pt>
          <cx:pt idx="18374">EDGG</cx:pt>
          <cx:pt idx="18375">EDGG</cx:pt>
          <cx:pt idx="18376">EDGG</cx:pt>
          <cx:pt idx="18377">EDGG</cx:pt>
          <cx:pt idx="18378">EDGG</cx:pt>
          <cx:pt idx="18379">EDGG</cx:pt>
          <cx:pt idx="18380">EDGG</cx:pt>
          <cx:pt idx="18381">EDGG</cx:pt>
          <cx:pt idx="18382">EDGG</cx:pt>
          <cx:pt idx="18383">EDGG</cx:pt>
          <cx:pt idx="18384">EDGG</cx:pt>
          <cx:pt idx="18385">EDGG</cx:pt>
          <cx:pt idx="18386">EDGG</cx:pt>
          <cx:pt idx="18387">EDGG</cx:pt>
          <cx:pt idx="18388">EDGG</cx:pt>
          <cx:pt idx="18389">EDGG</cx:pt>
          <cx:pt idx="18390">EDGG</cx:pt>
          <cx:pt idx="18391">EDGG</cx:pt>
          <cx:pt idx="18392">EDGG</cx:pt>
          <cx:pt idx="18393">EDGG</cx:pt>
          <cx:pt idx="18394">EDGG</cx:pt>
          <cx:pt idx="18395">EDGG</cx:pt>
          <cx:pt idx="18396">EDGG</cx:pt>
          <cx:pt idx="18397">EDGG</cx:pt>
          <cx:pt idx="18398">EDGG</cx:pt>
          <cx:pt idx="18399">EDGG</cx:pt>
          <cx:pt idx="18400">EDGG</cx:pt>
          <cx:pt idx="18401">EDGG</cx:pt>
          <cx:pt idx="18402">EDGG</cx:pt>
          <cx:pt idx="18403">EDGG</cx:pt>
          <cx:pt idx="18404">EDGG</cx:pt>
          <cx:pt idx="18405">EDGG</cx:pt>
          <cx:pt idx="18406">EDGG</cx:pt>
          <cx:pt idx="18407">EDGG</cx:pt>
          <cx:pt idx="18408">EDGG</cx:pt>
          <cx:pt idx="18409">EDGG</cx:pt>
          <cx:pt idx="18410">EDGG</cx:pt>
          <cx:pt idx="18411">EDGG</cx:pt>
          <cx:pt idx="18412">EDGG</cx:pt>
          <cx:pt idx="18413">EDGG</cx:pt>
          <cx:pt idx="18414">EDGG</cx:pt>
          <cx:pt idx="18415">EDGG</cx:pt>
          <cx:pt idx="18416">EDGG</cx:pt>
          <cx:pt idx="18417">EDGG</cx:pt>
          <cx:pt idx="18418">EDGG</cx:pt>
          <cx:pt idx="18419">EDGG</cx:pt>
          <cx:pt idx="18420">EDGG</cx:pt>
          <cx:pt idx="18421">EDGG</cx:pt>
          <cx:pt idx="18422">EDGG</cx:pt>
          <cx:pt idx="18423">EDGG</cx:pt>
          <cx:pt idx="18424">EDGG</cx:pt>
          <cx:pt idx="18425">EDGG</cx:pt>
          <cx:pt idx="18426">EDGG</cx:pt>
          <cx:pt idx="18427">EDGG</cx:pt>
          <cx:pt idx="18428">EDGG</cx:pt>
          <cx:pt idx="18429">EDGG</cx:pt>
          <cx:pt idx="18430">EDGG</cx:pt>
          <cx:pt idx="18431">EDGG</cx:pt>
          <cx:pt idx="18432">EDGG</cx:pt>
          <cx:pt idx="18433">EDGG</cx:pt>
          <cx:pt idx="18434">EDGG</cx:pt>
          <cx:pt idx="18435">EDGG</cx:pt>
          <cx:pt idx="18436">EDGG</cx:pt>
          <cx:pt idx="18437">EDGG</cx:pt>
          <cx:pt idx="18438">EDGG</cx:pt>
          <cx:pt idx="18439">EDGG</cx:pt>
          <cx:pt idx="18440">EDGG</cx:pt>
          <cx:pt idx="18441">EDGG</cx:pt>
          <cx:pt idx="18442">EDGG</cx:pt>
          <cx:pt idx="18443">EDGG</cx:pt>
          <cx:pt idx="18444">EDGG</cx:pt>
          <cx:pt idx="18445">EDGG</cx:pt>
          <cx:pt idx="18446">EDGG</cx:pt>
          <cx:pt idx="18447">EDGG</cx:pt>
          <cx:pt idx="18448">EDGG</cx:pt>
          <cx:pt idx="18449">EDGG</cx:pt>
          <cx:pt idx="18450">EDGG</cx:pt>
          <cx:pt idx="18451">EDGG</cx:pt>
          <cx:pt idx="18452">EDGG</cx:pt>
          <cx:pt idx="18453">EDGG</cx:pt>
          <cx:pt idx="18454">EDGG</cx:pt>
          <cx:pt idx="18455">EDGG</cx:pt>
          <cx:pt idx="18456">EDGG</cx:pt>
          <cx:pt idx="18457">EDGG</cx:pt>
          <cx:pt idx="18458">EDGG</cx:pt>
          <cx:pt idx="18459">EDGG</cx:pt>
          <cx:pt idx="18460">EDGG</cx:pt>
          <cx:pt idx="18461">EDGG</cx:pt>
          <cx:pt idx="18462">EDGG</cx:pt>
          <cx:pt idx="18463">EDGG</cx:pt>
          <cx:pt idx="18464">EDGG</cx:pt>
          <cx:pt idx="18465">EDGG</cx:pt>
          <cx:pt idx="18466">EDGG</cx:pt>
          <cx:pt idx="18467">EDGG</cx:pt>
          <cx:pt idx="18468">EDGG</cx:pt>
          <cx:pt idx="18469">EDGG</cx:pt>
          <cx:pt idx="18470">EDGG</cx:pt>
          <cx:pt idx="18471">EDGG</cx:pt>
          <cx:pt idx="18472">EDGG</cx:pt>
          <cx:pt idx="18473">EDGG</cx:pt>
          <cx:pt idx="18474">EDGG</cx:pt>
          <cx:pt idx="18475">EDGG</cx:pt>
          <cx:pt idx="18476">EDGG</cx:pt>
          <cx:pt idx="18477">EDGG</cx:pt>
          <cx:pt idx="18478">EDGG</cx:pt>
          <cx:pt idx="18479">EDGG</cx:pt>
          <cx:pt idx="18480">EDGG</cx:pt>
          <cx:pt idx="18481">EDGG</cx:pt>
          <cx:pt idx="18482">EDGG</cx:pt>
          <cx:pt idx="18483">EDGG</cx:pt>
          <cx:pt idx="18484">EDGG</cx:pt>
          <cx:pt idx="18485">EDGG</cx:pt>
          <cx:pt idx="18486">EDGG</cx:pt>
          <cx:pt idx="18487">EDGG</cx:pt>
          <cx:pt idx="18488">EDGG</cx:pt>
          <cx:pt idx="18489">EDGG</cx:pt>
          <cx:pt idx="18490">EDGG</cx:pt>
          <cx:pt idx="18491">EDGG</cx:pt>
          <cx:pt idx="18492">EDGG</cx:pt>
          <cx:pt idx="18493">EDGG</cx:pt>
          <cx:pt idx="18494">EDGG</cx:pt>
          <cx:pt idx="18495">EDGG</cx:pt>
          <cx:pt idx="18496">EDGG</cx:pt>
          <cx:pt idx="18497">EDGG</cx:pt>
          <cx:pt idx="18498">EDGG</cx:pt>
          <cx:pt idx="18499">EDGG</cx:pt>
          <cx:pt idx="18500">EDGG</cx:pt>
          <cx:pt idx="18501">EDGG</cx:pt>
          <cx:pt idx="18502">EDGG</cx:pt>
          <cx:pt idx="18503">EDGG</cx:pt>
          <cx:pt idx="18504">EDGG</cx:pt>
          <cx:pt idx="18505">EDGG</cx:pt>
          <cx:pt idx="18506">EDGG</cx:pt>
          <cx:pt idx="18507">EDGG</cx:pt>
          <cx:pt idx="18508">EDGG</cx:pt>
          <cx:pt idx="18509">EDGG</cx:pt>
          <cx:pt idx="18510">EDGG</cx:pt>
          <cx:pt idx="18511">EDGG</cx:pt>
          <cx:pt idx="18512">EDGG</cx:pt>
          <cx:pt idx="18513">EDGG</cx:pt>
          <cx:pt idx="18514">EDGG</cx:pt>
          <cx:pt idx="18515">EDGG</cx:pt>
          <cx:pt idx="18516">EDGG</cx:pt>
          <cx:pt idx="18517">EDGG</cx:pt>
          <cx:pt idx="18518">EDGG</cx:pt>
          <cx:pt idx="18519">EDGG</cx:pt>
          <cx:pt idx="18520">EDGG</cx:pt>
          <cx:pt idx="18521">EDGG</cx:pt>
          <cx:pt idx="18522">EDGG</cx:pt>
          <cx:pt idx="18523">EDGG</cx:pt>
          <cx:pt idx="18524">EDGG</cx:pt>
          <cx:pt idx="18525">EDGG</cx:pt>
          <cx:pt idx="18526">EDGG</cx:pt>
          <cx:pt idx="18527">EDGG</cx:pt>
          <cx:pt idx="18528">EDGG</cx:pt>
          <cx:pt idx="18529">EDGG</cx:pt>
          <cx:pt idx="18530">EDGG</cx:pt>
          <cx:pt idx="18531">EDGG</cx:pt>
          <cx:pt idx="18532">EDGG</cx:pt>
          <cx:pt idx="18533">EDGG</cx:pt>
          <cx:pt idx="18534">EDGG</cx:pt>
          <cx:pt idx="18535">EDGG</cx:pt>
          <cx:pt idx="18536">EDGG</cx:pt>
          <cx:pt idx="18537">EDGG</cx:pt>
          <cx:pt idx="18538">EDGG</cx:pt>
          <cx:pt idx="18539">EDGG</cx:pt>
          <cx:pt idx="18540">EDGG</cx:pt>
          <cx:pt idx="18541">EDGG</cx:pt>
          <cx:pt idx="18542">EDGG</cx:pt>
          <cx:pt idx="18543">EDGG</cx:pt>
          <cx:pt idx="18544">EDGG</cx:pt>
          <cx:pt idx="18545">EDGG</cx:pt>
          <cx:pt idx="18546">EDGG</cx:pt>
          <cx:pt idx="18547">EDGG</cx:pt>
          <cx:pt idx="18548">EDGG</cx:pt>
          <cx:pt idx="18549">EDGG</cx:pt>
          <cx:pt idx="18550">EDGG</cx:pt>
          <cx:pt idx="18551">EDGG</cx:pt>
          <cx:pt idx="18552">EDGG</cx:pt>
          <cx:pt idx="18553">EDGG</cx:pt>
          <cx:pt idx="18554">EDGG</cx:pt>
          <cx:pt idx="18555">EDGG</cx:pt>
          <cx:pt idx="18556">EDGG</cx:pt>
          <cx:pt idx="18557">EDGG</cx:pt>
          <cx:pt idx="18558">EDGG</cx:pt>
          <cx:pt idx="18559">EDGG</cx:pt>
          <cx:pt idx="18560">EDGG</cx:pt>
          <cx:pt idx="18561">EDGG</cx:pt>
          <cx:pt idx="18562">EDGG</cx:pt>
          <cx:pt idx="18563">EDGG</cx:pt>
          <cx:pt idx="18564">EDGG</cx:pt>
          <cx:pt idx="18565">EDGG</cx:pt>
          <cx:pt idx="18566">EDGG</cx:pt>
          <cx:pt idx="18567">EDGG</cx:pt>
          <cx:pt idx="18568">EDGG</cx:pt>
          <cx:pt idx="18569">EDGG</cx:pt>
          <cx:pt idx="18570">EDGG</cx:pt>
          <cx:pt idx="18571">EDGG</cx:pt>
          <cx:pt idx="18572">EDGG</cx:pt>
          <cx:pt idx="18573">EDGG</cx:pt>
          <cx:pt idx="18574">EDGG</cx:pt>
          <cx:pt idx="18575">EDGG</cx:pt>
          <cx:pt idx="18576">EDGG</cx:pt>
          <cx:pt idx="18577">EDGG</cx:pt>
          <cx:pt idx="18578">EDGG</cx:pt>
          <cx:pt idx="18579">EDGG</cx:pt>
          <cx:pt idx="18580">EDGG</cx:pt>
          <cx:pt idx="18581">EDGG</cx:pt>
          <cx:pt idx="18582">EDGG</cx:pt>
          <cx:pt idx="18583">EDGG</cx:pt>
          <cx:pt idx="18584">EDGG</cx:pt>
          <cx:pt idx="18585">EDGG</cx:pt>
          <cx:pt idx="18586">EDGG</cx:pt>
          <cx:pt idx="18587">EDGG</cx:pt>
          <cx:pt idx="18588">EDGG</cx:pt>
          <cx:pt idx="18589">EDGG</cx:pt>
          <cx:pt idx="18590">EDGG</cx:pt>
          <cx:pt idx="18591">EDGG</cx:pt>
          <cx:pt idx="18592">EDGG</cx:pt>
          <cx:pt idx="18593">EDGG</cx:pt>
          <cx:pt idx="18594">EDGG</cx:pt>
          <cx:pt idx="18595">EDGG</cx:pt>
          <cx:pt idx="18596">EDGG</cx:pt>
          <cx:pt idx="18597">EDGG</cx:pt>
          <cx:pt idx="18598">EDGG</cx:pt>
          <cx:pt idx="18599">EDGG</cx:pt>
          <cx:pt idx="18600">EDGG</cx:pt>
          <cx:pt idx="18601">EDGG</cx:pt>
          <cx:pt idx="18602">EDGG</cx:pt>
          <cx:pt idx="18603">EDGG</cx:pt>
          <cx:pt idx="18604">EDGG</cx:pt>
          <cx:pt idx="18605">EDGG</cx:pt>
          <cx:pt idx="18606">EDGG</cx:pt>
          <cx:pt idx="18607">EDGG</cx:pt>
          <cx:pt idx="18608">EDGG</cx:pt>
          <cx:pt idx="18609">EDGG</cx:pt>
          <cx:pt idx="18610">EDGG</cx:pt>
          <cx:pt idx="18611">EDGG</cx:pt>
          <cx:pt idx="18612">EDGG</cx:pt>
          <cx:pt idx="18613">EDGG</cx:pt>
          <cx:pt idx="18614">EDGG</cx:pt>
          <cx:pt idx="18615">EDGG</cx:pt>
          <cx:pt idx="18616">EDGG</cx:pt>
          <cx:pt idx="18617">EDGG</cx:pt>
          <cx:pt idx="18618">EDGG</cx:pt>
          <cx:pt idx="18619">EDGG</cx:pt>
          <cx:pt idx="18620">EDGG</cx:pt>
          <cx:pt idx="18621">EDGG</cx:pt>
          <cx:pt idx="18622">EDGG</cx:pt>
          <cx:pt idx="18623">EDGG</cx:pt>
          <cx:pt idx="18624">EDGG</cx:pt>
          <cx:pt idx="18625">EDGG</cx:pt>
          <cx:pt idx="18626">EDGG</cx:pt>
          <cx:pt idx="18627">EDGG</cx:pt>
          <cx:pt idx="18628">EDGG</cx:pt>
          <cx:pt idx="18629">EDGG</cx:pt>
          <cx:pt idx="18630">EDGG</cx:pt>
          <cx:pt idx="18631">EDGG</cx:pt>
          <cx:pt idx="18632">EDGG</cx:pt>
          <cx:pt idx="18633">EDGG</cx:pt>
          <cx:pt idx="18634">EDGG</cx:pt>
          <cx:pt idx="18635">EDGG</cx:pt>
          <cx:pt idx="18636">EDGG</cx:pt>
          <cx:pt idx="18637">EDGG</cx:pt>
          <cx:pt idx="18638">EDGG</cx:pt>
          <cx:pt idx="18639">EDGG</cx:pt>
          <cx:pt idx="18640">EDGG</cx:pt>
          <cx:pt idx="18641">EDGG</cx:pt>
          <cx:pt idx="18642">EDGG</cx:pt>
          <cx:pt idx="18643">EDGG</cx:pt>
          <cx:pt idx="18644">EDGG</cx:pt>
          <cx:pt idx="18645">EDGG</cx:pt>
          <cx:pt idx="18646">EDGG</cx:pt>
          <cx:pt idx="18647">EDGG</cx:pt>
          <cx:pt idx="18648">EDGG</cx:pt>
          <cx:pt idx="18649">EDGG</cx:pt>
          <cx:pt idx="18650">EDGG</cx:pt>
          <cx:pt idx="18651">EDGG</cx:pt>
          <cx:pt idx="18652">EDGG</cx:pt>
          <cx:pt idx="18653">EDGG</cx:pt>
          <cx:pt idx="18654">EDGG</cx:pt>
          <cx:pt idx="18655">EDGG</cx:pt>
          <cx:pt idx="18656">EDGG</cx:pt>
          <cx:pt idx="18657">EDGG</cx:pt>
          <cx:pt idx="18658">EDGG</cx:pt>
          <cx:pt idx="18659">EDGG</cx:pt>
          <cx:pt idx="18660">EDGG</cx:pt>
          <cx:pt idx="18661">EDGG</cx:pt>
          <cx:pt idx="18662">EDGG</cx:pt>
          <cx:pt idx="18663">EDGG</cx:pt>
          <cx:pt idx="18664">EDGG</cx:pt>
          <cx:pt idx="18665">EDGG</cx:pt>
          <cx:pt idx="18666">EDGG</cx:pt>
          <cx:pt idx="18667">EDGG</cx:pt>
          <cx:pt idx="18668">EDGG</cx:pt>
          <cx:pt idx="18669">EDGG</cx:pt>
          <cx:pt idx="18670">EDGG</cx:pt>
          <cx:pt idx="18671">EDGG</cx:pt>
          <cx:pt idx="18672">EDGG</cx:pt>
          <cx:pt idx="18673">EDGG</cx:pt>
          <cx:pt idx="18674">EDGG</cx:pt>
          <cx:pt idx="18675">EDGG</cx:pt>
          <cx:pt idx="18676">EDGG</cx:pt>
          <cx:pt idx="18677">EDGG</cx:pt>
          <cx:pt idx="18678">EDGG</cx:pt>
          <cx:pt idx="18679">EDGG</cx:pt>
          <cx:pt idx="18680">EDGG</cx:pt>
          <cx:pt idx="18681">EDGG</cx:pt>
          <cx:pt idx="18682">EDGG</cx:pt>
          <cx:pt idx="18683">EDGG</cx:pt>
          <cx:pt idx="18684">EDGG</cx:pt>
          <cx:pt idx="18685">EDGG</cx:pt>
          <cx:pt idx="18686">EDGG</cx:pt>
          <cx:pt idx="18687">EDGG</cx:pt>
          <cx:pt idx="18688">EDGG</cx:pt>
          <cx:pt idx="18689">EDGG</cx:pt>
          <cx:pt idx="18690">EDGG</cx:pt>
          <cx:pt idx="18691">EDGG</cx:pt>
          <cx:pt idx="18692">EDGG</cx:pt>
          <cx:pt idx="18693">EDGG</cx:pt>
          <cx:pt idx="18694">EDGG</cx:pt>
          <cx:pt idx="18695">EDGG</cx:pt>
          <cx:pt idx="18696">EDGG</cx:pt>
          <cx:pt idx="18697">EDGG</cx:pt>
          <cx:pt idx="18698">EDGG</cx:pt>
          <cx:pt idx="18699">EDGG</cx:pt>
          <cx:pt idx="18700">EDGG</cx:pt>
          <cx:pt idx="18701">EDGG</cx:pt>
          <cx:pt idx="18702">EDGG</cx:pt>
          <cx:pt idx="18703">EDGG</cx:pt>
          <cx:pt idx="18704">EDGG</cx:pt>
          <cx:pt idx="18705">EDGG</cx:pt>
          <cx:pt idx="18706">EDGG</cx:pt>
          <cx:pt idx="18707">EDGG</cx:pt>
          <cx:pt idx="18708">EDGG</cx:pt>
          <cx:pt idx="18709">EDGG</cx:pt>
          <cx:pt idx="18710">EDGG</cx:pt>
          <cx:pt idx="18711">EDGG</cx:pt>
          <cx:pt idx="18712">EDGG</cx:pt>
          <cx:pt idx="18713">EDGG</cx:pt>
          <cx:pt idx="18714">EDGG</cx:pt>
          <cx:pt idx="18715">EDGG</cx:pt>
          <cx:pt idx="18716">EDGG</cx:pt>
          <cx:pt idx="18717">EDGG</cx:pt>
          <cx:pt idx="18718">EDGG</cx:pt>
          <cx:pt idx="18719">EDGG</cx:pt>
          <cx:pt idx="18720">EDGG</cx:pt>
          <cx:pt idx="18721">EDGG</cx:pt>
          <cx:pt idx="18722">EDGG</cx:pt>
          <cx:pt idx="18723">EDGG</cx:pt>
          <cx:pt idx="18724">EDGG</cx:pt>
          <cx:pt idx="18725">EDGG</cx:pt>
          <cx:pt idx="18726">EDGG</cx:pt>
          <cx:pt idx="18727">EDGG</cx:pt>
          <cx:pt idx="18728">EDGG</cx:pt>
          <cx:pt idx="18729">EDGG</cx:pt>
          <cx:pt idx="18730">EDGG</cx:pt>
          <cx:pt idx="18731">EDGG</cx:pt>
          <cx:pt idx="18732">EDGG</cx:pt>
          <cx:pt idx="18733">EDGG</cx:pt>
          <cx:pt idx="18734">EDGG</cx:pt>
          <cx:pt idx="18735">EDGG</cx:pt>
          <cx:pt idx="18736">EDGG</cx:pt>
          <cx:pt idx="18737">EDGG</cx:pt>
          <cx:pt idx="18738">EDGG</cx:pt>
          <cx:pt idx="18739">EDGG</cx:pt>
          <cx:pt idx="18740">EDGG</cx:pt>
          <cx:pt idx="18741">EDGG</cx:pt>
          <cx:pt idx="18742">EDGG</cx:pt>
          <cx:pt idx="18743">EDGG</cx:pt>
          <cx:pt idx="18744">EDGG</cx:pt>
          <cx:pt idx="18745">EDGG</cx:pt>
          <cx:pt idx="18746">EDGG</cx:pt>
          <cx:pt idx="18747">EDGG</cx:pt>
          <cx:pt idx="18748">EDGG</cx:pt>
          <cx:pt idx="18749">EDGG</cx:pt>
          <cx:pt idx="18750">EDGG</cx:pt>
          <cx:pt idx="18751">EDGG</cx:pt>
          <cx:pt idx="18752">EDGG</cx:pt>
          <cx:pt idx="18753">EDGG</cx:pt>
          <cx:pt idx="18754">EDGG</cx:pt>
          <cx:pt idx="18755">EDGG</cx:pt>
          <cx:pt idx="18756">EDGG</cx:pt>
          <cx:pt idx="18757">EDGG</cx:pt>
          <cx:pt idx="18758">EDGG</cx:pt>
          <cx:pt idx="18759">EDGG</cx:pt>
          <cx:pt idx="18760">EDGG</cx:pt>
          <cx:pt idx="18761">EDGG</cx:pt>
          <cx:pt idx="18762">EDGG</cx:pt>
          <cx:pt idx="18763">EDGG</cx:pt>
          <cx:pt idx="18764">EDGG</cx:pt>
          <cx:pt idx="18765">EDGG</cx:pt>
          <cx:pt idx="18766">EDGG</cx:pt>
          <cx:pt idx="18767">EDGG</cx:pt>
          <cx:pt idx="18768">EDGG</cx:pt>
          <cx:pt idx="18769">EDGG</cx:pt>
          <cx:pt idx="18770">EDGG</cx:pt>
          <cx:pt idx="18771">EDGG</cx:pt>
          <cx:pt idx="18772">EDGG</cx:pt>
          <cx:pt idx="18773">EDGG</cx:pt>
          <cx:pt idx="18774">EDGG</cx:pt>
          <cx:pt idx="18775">EDGG</cx:pt>
          <cx:pt idx="18776">EDGG</cx:pt>
          <cx:pt idx="18777">EDGG</cx:pt>
          <cx:pt idx="18778">EDGG</cx:pt>
          <cx:pt idx="18779">EDGG</cx:pt>
          <cx:pt idx="18780">EDGG</cx:pt>
          <cx:pt idx="18781">EDGG</cx:pt>
          <cx:pt idx="18782">EDGG</cx:pt>
          <cx:pt idx="18783">EDGG</cx:pt>
          <cx:pt idx="18784">EDGG</cx:pt>
          <cx:pt idx="18785">EDGG</cx:pt>
          <cx:pt idx="18786">EDGG</cx:pt>
          <cx:pt idx="18787">EDGG</cx:pt>
          <cx:pt idx="18788">EDGG</cx:pt>
          <cx:pt idx="18789">EDGG</cx:pt>
          <cx:pt idx="18790">EDGG</cx:pt>
          <cx:pt idx="18791">EDGG</cx:pt>
          <cx:pt idx="18792">EDGG</cx:pt>
          <cx:pt idx="18793">EDGG</cx:pt>
          <cx:pt idx="18794">EDGG</cx:pt>
          <cx:pt idx="18795">EDGG</cx:pt>
          <cx:pt idx="18796">EDGG</cx:pt>
          <cx:pt idx="18797">EDGG</cx:pt>
          <cx:pt idx="18798">EDGG</cx:pt>
          <cx:pt idx="18799">EDGG</cx:pt>
          <cx:pt idx="18800">EDGG</cx:pt>
          <cx:pt idx="18801">EDGG</cx:pt>
          <cx:pt idx="18802">EDGG</cx:pt>
          <cx:pt idx="18803">EDGG</cx:pt>
          <cx:pt idx="18804">EDGG</cx:pt>
          <cx:pt idx="18805">EDGG</cx:pt>
          <cx:pt idx="18806">EDGG</cx:pt>
          <cx:pt idx="18807">EDGG</cx:pt>
          <cx:pt idx="18808">EDGG</cx:pt>
          <cx:pt idx="18809">EDGG</cx:pt>
          <cx:pt idx="18810">EDGG</cx:pt>
          <cx:pt idx="18811">EDGG</cx:pt>
          <cx:pt idx="18812">EDGG</cx:pt>
          <cx:pt idx="18813">EDGG</cx:pt>
          <cx:pt idx="18814">EDGG</cx:pt>
          <cx:pt idx="18815">EDGG</cx:pt>
          <cx:pt idx="18816">EDGG</cx:pt>
          <cx:pt idx="18817">EDGG</cx:pt>
          <cx:pt idx="18818">EDGG</cx:pt>
          <cx:pt idx="18819">EDGG</cx:pt>
          <cx:pt idx="18820">EDGG</cx:pt>
          <cx:pt idx="18821">EDGG</cx:pt>
          <cx:pt idx="18822">EDGG</cx:pt>
          <cx:pt idx="18823">EDGG</cx:pt>
          <cx:pt idx="18824">EDGG</cx:pt>
          <cx:pt idx="18825">EDGG</cx:pt>
          <cx:pt idx="18826">EDGG</cx:pt>
          <cx:pt idx="18827">EDGG</cx:pt>
          <cx:pt idx="18828">EDGG</cx:pt>
          <cx:pt idx="18829">EDGG</cx:pt>
          <cx:pt idx="18830">EDGG</cx:pt>
          <cx:pt idx="18831">EDGG</cx:pt>
          <cx:pt idx="18832">EDGG</cx:pt>
          <cx:pt idx="18833">EDGG</cx:pt>
          <cx:pt idx="18834">EDGG</cx:pt>
          <cx:pt idx="18835">EDGG</cx:pt>
          <cx:pt idx="18836">EDGG</cx:pt>
          <cx:pt idx="18837">EDGG</cx:pt>
          <cx:pt idx="18838">EDGG</cx:pt>
          <cx:pt idx="18839">EDGG</cx:pt>
          <cx:pt idx="18840">EDGG</cx:pt>
          <cx:pt idx="18841">EDGG</cx:pt>
          <cx:pt idx="18842">EDGG</cx:pt>
          <cx:pt idx="18843">EDGG</cx:pt>
          <cx:pt idx="18844">EDGG</cx:pt>
          <cx:pt idx="18845">EDGG</cx:pt>
          <cx:pt idx="18846">EDGG</cx:pt>
          <cx:pt idx="18847">EDGG</cx:pt>
          <cx:pt idx="18848">EDGG</cx:pt>
          <cx:pt idx="18849">EDGG</cx:pt>
          <cx:pt idx="18850">EDGG</cx:pt>
          <cx:pt idx="18851">EDGG</cx:pt>
          <cx:pt idx="18852">EDGG</cx:pt>
          <cx:pt idx="18853">EDGG</cx:pt>
          <cx:pt idx="18854">EDGG</cx:pt>
          <cx:pt idx="18855">EDGG</cx:pt>
          <cx:pt idx="18856">EDGG</cx:pt>
          <cx:pt idx="18857">EDGG</cx:pt>
          <cx:pt idx="18858">EDGG</cx:pt>
          <cx:pt idx="18859">EDGG</cx:pt>
          <cx:pt idx="18860">EDGG</cx:pt>
          <cx:pt idx="18861">EDGG</cx:pt>
          <cx:pt idx="18862">EDGG</cx:pt>
          <cx:pt idx="18863">EDGG</cx:pt>
          <cx:pt idx="18864">EDGG</cx:pt>
          <cx:pt idx="18865">EDGG</cx:pt>
          <cx:pt idx="18866">EDGG</cx:pt>
          <cx:pt idx="18867">EDGG</cx:pt>
          <cx:pt idx="18868">EDGG</cx:pt>
          <cx:pt idx="18869">EDGG</cx:pt>
          <cx:pt idx="18870">EDGG</cx:pt>
          <cx:pt idx="18871">EDGG</cx:pt>
          <cx:pt idx="18872">EDGG</cx:pt>
          <cx:pt idx="18873">EDGG</cx:pt>
          <cx:pt idx="18874">EDGG</cx:pt>
          <cx:pt idx="18875">EDGG</cx:pt>
          <cx:pt idx="18876">EDGG</cx:pt>
          <cx:pt idx="18877">EDGG</cx:pt>
          <cx:pt idx="18878">EDGG</cx:pt>
          <cx:pt idx="18879">EDGG</cx:pt>
          <cx:pt idx="18880">EDGG</cx:pt>
          <cx:pt idx="18881">EDGG</cx:pt>
          <cx:pt idx="18882">EDGG</cx:pt>
          <cx:pt idx="18883">EDGG</cx:pt>
          <cx:pt idx="18884">EDGG</cx:pt>
          <cx:pt idx="18885">EDGG</cx:pt>
          <cx:pt idx="18886">EDGG</cx:pt>
          <cx:pt idx="18887">EDGG</cx:pt>
          <cx:pt idx="18888">EDGG</cx:pt>
          <cx:pt idx="18889">EDGG</cx:pt>
          <cx:pt idx="18890">EDGG</cx:pt>
          <cx:pt idx="18891">EDGG</cx:pt>
          <cx:pt idx="18892">EDGG</cx:pt>
          <cx:pt idx="18893">EDGG</cx:pt>
          <cx:pt idx="18894">EDGG</cx:pt>
          <cx:pt idx="18895">EDGG</cx:pt>
          <cx:pt idx="18896">EDGG</cx:pt>
          <cx:pt idx="18897">EDGG</cx:pt>
          <cx:pt idx="18898">EDGG</cx:pt>
          <cx:pt idx="18899">EDGG</cx:pt>
          <cx:pt idx="18900">EDGG</cx:pt>
          <cx:pt idx="18901">EDGG</cx:pt>
          <cx:pt idx="18902">EDGG</cx:pt>
          <cx:pt idx="18903">EDGG</cx:pt>
          <cx:pt idx="18904">EDGG</cx:pt>
          <cx:pt idx="18905">EDGG</cx:pt>
          <cx:pt idx="18906">EDGG</cx:pt>
          <cx:pt idx="18907">EDGG</cx:pt>
          <cx:pt idx="18908">EDGG</cx:pt>
          <cx:pt idx="18909">EDGG</cx:pt>
          <cx:pt idx="18910">EDGG</cx:pt>
          <cx:pt idx="18911">EDGG</cx:pt>
          <cx:pt idx="18912">EDGG</cx:pt>
          <cx:pt idx="18913">EDGG</cx:pt>
          <cx:pt idx="18914">EDGG</cx:pt>
          <cx:pt idx="18915">EDGG</cx:pt>
          <cx:pt idx="18916">EDGG</cx:pt>
          <cx:pt idx="18917">EDGG</cx:pt>
          <cx:pt idx="18918">EDGG</cx:pt>
          <cx:pt idx="18919">EDGG</cx:pt>
          <cx:pt idx="18920">EDGG</cx:pt>
          <cx:pt idx="18921">EDGG</cx:pt>
          <cx:pt idx="18922">EDGG</cx:pt>
          <cx:pt idx="18923">EDGG</cx:pt>
          <cx:pt idx="18924">EDGG</cx:pt>
          <cx:pt idx="18925">EDGG</cx:pt>
          <cx:pt idx="18926">EDGG</cx:pt>
          <cx:pt idx="18927">EDGG</cx:pt>
          <cx:pt idx="18928">EDGG</cx:pt>
          <cx:pt idx="18929">EDGG</cx:pt>
          <cx:pt idx="18930">EDGG</cx:pt>
          <cx:pt idx="18931">EDGG</cx:pt>
          <cx:pt idx="18932">EDGG</cx:pt>
          <cx:pt idx="18933">EDGG</cx:pt>
          <cx:pt idx="18934">EDGG</cx:pt>
          <cx:pt idx="18935">EDGG</cx:pt>
          <cx:pt idx="18936">EDGG</cx:pt>
          <cx:pt idx="18937">EDGG</cx:pt>
          <cx:pt idx="18938">EDGG</cx:pt>
          <cx:pt idx="18939">EDGG</cx:pt>
          <cx:pt idx="18940">EDGG</cx:pt>
          <cx:pt idx="18941">EDGG</cx:pt>
          <cx:pt idx="18942">EDGG</cx:pt>
          <cx:pt idx="18943">EDGG</cx:pt>
          <cx:pt idx="18944">EDGG</cx:pt>
          <cx:pt idx="18945">EDGG</cx:pt>
          <cx:pt idx="18946">EDGG</cx:pt>
          <cx:pt idx="18947">EDGG</cx:pt>
          <cx:pt idx="18948">EDGG</cx:pt>
          <cx:pt idx="18949">EDGG</cx:pt>
          <cx:pt idx="18950">EDGG</cx:pt>
          <cx:pt idx="18951">EDGG</cx:pt>
          <cx:pt idx="18952">EDGG</cx:pt>
          <cx:pt idx="18953">EDGG</cx:pt>
          <cx:pt idx="18954">EDGG</cx:pt>
          <cx:pt idx="18955">EDGG</cx:pt>
          <cx:pt idx="18956">EDGG</cx:pt>
          <cx:pt idx="18957">EDGG</cx:pt>
          <cx:pt idx="18958">EDGG</cx:pt>
          <cx:pt idx="18959">EDGG</cx:pt>
          <cx:pt idx="18960">EDGG</cx:pt>
          <cx:pt idx="18961">EDGG</cx:pt>
          <cx:pt idx="18962">EDGG</cx:pt>
          <cx:pt idx="18963">EDGG</cx:pt>
          <cx:pt idx="18964">EDGG</cx:pt>
          <cx:pt idx="18965">EDGG</cx:pt>
          <cx:pt idx="18966">EDGG</cx:pt>
          <cx:pt idx="18967">EDGG</cx:pt>
          <cx:pt idx="18968">EDGG</cx:pt>
          <cx:pt idx="18969">EDGG</cx:pt>
          <cx:pt idx="18970">EDGG</cx:pt>
          <cx:pt idx="18971">EDGG</cx:pt>
          <cx:pt idx="18972">EDGG</cx:pt>
          <cx:pt idx="18973">EDGG</cx:pt>
          <cx:pt idx="18974">EDGG</cx:pt>
          <cx:pt idx="18975">EDGG</cx:pt>
          <cx:pt idx="18976">EDGG</cx:pt>
          <cx:pt idx="18977">EDGG</cx:pt>
          <cx:pt idx="18978">EDGG</cx:pt>
          <cx:pt idx="18979">EDGG</cx:pt>
          <cx:pt idx="18980">EDGG</cx:pt>
          <cx:pt idx="18981">EDGG</cx:pt>
          <cx:pt idx="18982">EDGG</cx:pt>
          <cx:pt idx="18983">EDGG</cx:pt>
          <cx:pt idx="18984">EDGG</cx:pt>
          <cx:pt idx="18985">EDGG</cx:pt>
          <cx:pt idx="18986">EDGG</cx:pt>
          <cx:pt idx="18987">EDGG</cx:pt>
          <cx:pt idx="18988">EDGG</cx:pt>
          <cx:pt idx="18989">EDGG</cx:pt>
          <cx:pt idx="18990">EDGG</cx:pt>
          <cx:pt idx="18991">EDGG</cx:pt>
          <cx:pt idx="18992">EDGG</cx:pt>
          <cx:pt idx="18993">EDGG</cx:pt>
          <cx:pt idx="18994">EDGG</cx:pt>
          <cx:pt idx="18995">EDGG</cx:pt>
          <cx:pt idx="18996">EDGG</cx:pt>
          <cx:pt idx="18997">EDGG</cx:pt>
          <cx:pt idx="18998">EDGG</cx:pt>
          <cx:pt idx="18999">EDGG</cx:pt>
          <cx:pt idx="19000">EDGG</cx:pt>
          <cx:pt idx="19001">EDGG</cx:pt>
          <cx:pt idx="19002">EDGG</cx:pt>
          <cx:pt idx="19003">EDGG</cx:pt>
          <cx:pt idx="19004">EDGG</cx:pt>
          <cx:pt idx="19005">EDGG</cx:pt>
          <cx:pt idx="19006">EDGG</cx:pt>
          <cx:pt idx="19007">EDGG</cx:pt>
          <cx:pt idx="19008">EDGG</cx:pt>
          <cx:pt idx="19009">EDGG</cx:pt>
          <cx:pt idx="19010">EDGG</cx:pt>
          <cx:pt idx="19011">EDGG</cx:pt>
          <cx:pt idx="19012">EDGG</cx:pt>
          <cx:pt idx="19013">EDGG</cx:pt>
          <cx:pt idx="19014">EDGG</cx:pt>
          <cx:pt idx="19015">EDGG</cx:pt>
          <cx:pt idx="19016">EDGG</cx:pt>
          <cx:pt idx="19017">EDGG</cx:pt>
          <cx:pt idx="19018">EDGG</cx:pt>
          <cx:pt idx="19019">EDGG</cx:pt>
          <cx:pt idx="19020">EDGG</cx:pt>
          <cx:pt idx="19021">EDGG</cx:pt>
          <cx:pt idx="19022">EDGG</cx:pt>
          <cx:pt idx="19023">EDGG</cx:pt>
          <cx:pt idx="19024">EDGG</cx:pt>
          <cx:pt idx="19025">EDGG</cx:pt>
          <cx:pt idx="19026">EDGG</cx:pt>
          <cx:pt idx="19027">EDGG</cx:pt>
          <cx:pt idx="19028">EDGG</cx:pt>
          <cx:pt idx="19029">EDGG</cx:pt>
          <cx:pt idx="19030">EDGG</cx:pt>
          <cx:pt idx="19031">EDGG</cx:pt>
          <cx:pt idx="19032">EDGG</cx:pt>
          <cx:pt idx="19033">EDGG</cx:pt>
          <cx:pt idx="19034">EDGG</cx:pt>
          <cx:pt idx="19035">EDGG</cx:pt>
          <cx:pt idx="19036">EDGG</cx:pt>
          <cx:pt idx="19037">EDGG</cx:pt>
          <cx:pt idx="19038">EDGG</cx:pt>
          <cx:pt idx="19039">EDGG</cx:pt>
          <cx:pt idx="19040">EDGG</cx:pt>
          <cx:pt idx="19041">EDGG</cx:pt>
          <cx:pt idx="19042">EDGG</cx:pt>
          <cx:pt idx="19043">EDGG</cx:pt>
          <cx:pt idx="19044">EDGG</cx:pt>
          <cx:pt idx="19045">EDGG</cx:pt>
          <cx:pt idx="19046">EDGG</cx:pt>
          <cx:pt idx="19047">EDGG</cx:pt>
          <cx:pt idx="19048">EDGG</cx:pt>
          <cx:pt idx="19049">EDGG</cx:pt>
          <cx:pt idx="19050">EDGG</cx:pt>
          <cx:pt idx="19051">EDGG</cx:pt>
          <cx:pt idx="19052">EDGG</cx:pt>
          <cx:pt idx="19053">EDGG</cx:pt>
          <cx:pt idx="19054">EDGG</cx:pt>
          <cx:pt idx="19055">EDGG</cx:pt>
          <cx:pt idx="19056">EDGG</cx:pt>
          <cx:pt idx="19057">EDGG</cx:pt>
          <cx:pt idx="19058">EDGG</cx:pt>
          <cx:pt idx="19059">EDGG</cx:pt>
          <cx:pt idx="19060">EDGG</cx:pt>
          <cx:pt idx="19061">EDGG</cx:pt>
          <cx:pt idx="19062">EDGG</cx:pt>
          <cx:pt idx="19063">EDGG</cx:pt>
          <cx:pt idx="19064">EDGG</cx:pt>
          <cx:pt idx="19065">EDGG</cx:pt>
          <cx:pt idx="19066">EDGG</cx:pt>
          <cx:pt idx="19067">EDGG</cx:pt>
          <cx:pt idx="19068">EDGG</cx:pt>
          <cx:pt idx="19069">EDGG</cx:pt>
          <cx:pt idx="19070">EDGG</cx:pt>
          <cx:pt idx="19071">EDGG</cx:pt>
          <cx:pt idx="19072">EDGG</cx:pt>
          <cx:pt idx="19073">EDGG</cx:pt>
          <cx:pt idx="19074">EDGG</cx:pt>
          <cx:pt idx="19075">EDGG</cx:pt>
          <cx:pt idx="19076">EDGG</cx:pt>
          <cx:pt idx="19077">EDGG</cx:pt>
          <cx:pt idx="19078">EDGG</cx:pt>
          <cx:pt idx="19079">EDGG</cx:pt>
          <cx:pt idx="19080">EDGG</cx:pt>
          <cx:pt idx="19081">EDGG</cx:pt>
          <cx:pt idx="19082">EDGG</cx:pt>
          <cx:pt idx="19083">EDGG</cx:pt>
          <cx:pt idx="19084">EDGG</cx:pt>
          <cx:pt idx="19085">EDGG</cx:pt>
          <cx:pt idx="19086">EDGG</cx:pt>
          <cx:pt idx="19087">EDGG</cx:pt>
          <cx:pt idx="19088">EDGG</cx:pt>
          <cx:pt idx="19089">EDGG</cx:pt>
          <cx:pt idx="19090">EDGG</cx:pt>
          <cx:pt idx="19091">EDGG</cx:pt>
          <cx:pt idx="19092">EDGG</cx:pt>
          <cx:pt idx="19093">EDGG</cx:pt>
          <cx:pt idx="19094">EDGG</cx:pt>
          <cx:pt idx="19095">EDGG</cx:pt>
          <cx:pt idx="19096">EDGG</cx:pt>
          <cx:pt idx="19097">EDGG</cx:pt>
          <cx:pt idx="19098">EDGG</cx:pt>
          <cx:pt idx="19099">EDGG</cx:pt>
          <cx:pt idx="19100">EDGG</cx:pt>
          <cx:pt idx="19101">EDGG</cx:pt>
          <cx:pt idx="19102">EDGG</cx:pt>
          <cx:pt idx="19103">EDGG</cx:pt>
          <cx:pt idx="19104">EDGG</cx:pt>
          <cx:pt idx="19105">EDGG</cx:pt>
          <cx:pt idx="19106">EDGG</cx:pt>
          <cx:pt idx="19107">EDGG</cx:pt>
          <cx:pt idx="19108">EDGG</cx:pt>
          <cx:pt idx="19109">EDGG</cx:pt>
          <cx:pt idx="19110">EDGG</cx:pt>
          <cx:pt idx="19111">EDGG</cx:pt>
          <cx:pt idx="19112">EDGG</cx:pt>
          <cx:pt idx="19113">EDGG</cx:pt>
          <cx:pt idx="19114">EDGG</cx:pt>
          <cx:pt idx="19115">EDGG</cx:pt>
          <cx:pt idx="19116">EDGG</cx:pt>
          <cx:pt idx="19117">EDGG</cx:pt>
          <cx:pt idx="19118">EDGG</cx:pt>
          <cx:pt idx="19119">EDGG</cx:pt>
          <cx:pt idx="19120">EDGG</cx:pt>
          <cx:pt idx="19121">EDGG</cx:pt>
          <cx:pt idx="19122">EDGG</cx:pt>
          <cx:pt idx="19123">EDGG</cx:pt>
          <cx:pt idx="19124">EDGG</cx:pt>
          <cx:pt idx="19125">EDGG</cx:pt>
          <cx:pt idx="19126">EDGG</cx:pt>
          <cx:pt idx="19127">EDGG</cx:pt>
          <cx:pt idx="19128">EDGG</cx:pt>
          <cx:pt idx="19129">EDGG</cx:pt>
          <cx:pt idx="19130">EDGG</cx:pt>
          <cx:pt idx="19131">EDGG</cx:pt>
          <cx:pt idx="19132">EDGG</cx:pt>
          <cx:pt idx="19133">EDGG</cx:pt>
          <cx:pt idx="19134">EDGG</cx:pt>
          <cx:pt idx="19135">EDGG</cx:pt>
          <cx:pt idx="19136">EDGG</cx:pt>
          <cx:pt idx="19137">EDGG</cx:pt>
          <cx:pt idx="19138">EDGG</cx:pt>
          <cx:pt idx="19139">EDGG</cx:pt>
          <cx:pt idx="19140">EDGG</cx:pt>
          <cx:pt idx="19141">EDGG</cx:pt>
          <cx:pt idx="19142">EDGG</cx:pt>
          <cx:pt idx="19143">EDGG</cx:pt>
          <cx:pt idx="19144">EDGG</cx:pt>
          <cx:pt idx="19145">EDGG</cx:pt>
          <cx:pt idx="19146">EDGG</cx:pt>
          <cx:pt idx="19147">EDGG</cx:pt>
          <cx:pt idx="19148">EDGG</cx:pt>
          <cx:pt idx="19149">EDGG</cx:pt>
          <cx:pt idx="19150">EDGG</cx:pt>
          <cx:pt idx="19151">EDGG</cx:pt>
          <cx:pt idx="19152">EDGG</cx:pt>
          <cx:pt idx="19153">EDGG</cx:pt>
          <cx:pt idx="19154">EDGG</cx:pt>
          <cx:pt idx="19155">EDGG</cx:pt>
          <cx:pt idx="19156">EDGG</cx:pt>
          <cx:pt idx="19157">EDGG</cx:pt>
          <cx:pt idx="19158">EDGG</cx:pt>
          <cx:pt idx="19159">EDGG</cx:pt>
          <cx:pt idx="19160">EDGG</cx:pt>
          <cx:pt idx="19161">EDGG</cx:pt>
          <cx:pt idx="19162">EDGG</cx:pt>
          <cx:pt idx="19163">EDGG</cx:pt>
          <cx:pt idx="19164">EDGG</cx:pt>
          <cx:pt idx="19165">EDGG</cx:pt>
          <cx:pt idx="19166">EDGG</cx:pt>
          <cx:pt idx="19167">EDGG</cx:pt>
          <cx:pt idx="19168">EDGG</cx:pt>
          <cx:pt idx="19169">EDGG</cx:pt>
          <cx:pt idx="19170">EDGG</cx:pt>
          <cx:pt idx="19171">EDGG</cx:pt>
          <cx:pt idx="19172">EDGG</cx:pt>
          <cx:pt idx="19173">EDGG</cx:pt>
          <cx:pt idx="19174">EDGG</cx:pt>
          <cx:pt idx="19175">EDGG</cx:pt>
          <cx:pt idx="19176">EDGG</cx:pt>
          <cx:pt idx="19177">EDGG</cx:pt>
          <cx:pt idx="19178">EDGG</cx:pt>
          <cx:pt idx="19179">EDGG</cx:pt>
          <cx:pt idx="19180">EDGG</cx:pt>
          <cx:pt idx="19181">EDGG</cx:pt>
          <cx:pt idx="19182">EDGG</cx:pt>
          <cx:pt idx="19183">EDGG</cx:pt>
          <cx:pt idx="19184">EDGG</cx:pt>
          <cx:pt idx="19185">EDGG</cx:pt>
          <cx:pt idx="19186">EDGG</cx:pt>
          <cx:pt idx="19187">EDGG</cx:pt>
          <cx:pt idx="19188">EDGG</cx:pt>
          <cx:pt idx="19189">EDGG</cx:pt>
          <cx:pt idx="19190">EDGG</cx:pt>
          <cx:pt idx="19191">EDGG</cx:pt>
          <cx:pt idx="19192">EDGG</cx:pt>
          <cx:pt idx="19193">EDGG</cx:pt>
          <cx:pt idx="19194">EDGG</cx:pt>
          <cx:pt idx="19195">EDGG</cx:pt>
          <cx:pt idx="19196">EDGG</cx:pt>
          <cx:pt idx="19197">EDGG</cx:pt>
          <cx:pt idx="19198">EDGG</cx:pt>
          <cx:pt idx="19199">EDGG</cx:pt>
          <cx:pt idx="19200">EDGG</cx:pt>
          <cx:pt idx="19201">EDGG</cx:pt>
          <cx:pt idx="19202">EDGG</cx:pt>
          <cx:pt idx="19203">EDGG</cx:pt>
          <cx:pt idx="19204">EDGG</cx:pt>
          <cx:pt idx="19205">EDGG</cx:pt>
          <cx:pt idx="19206">EDGG</cx:pt>
          <cx:pt idx="19207">EDGG</cx:pt>
          <cx:pt idx="19208">EDGG</cx:pt>
          <cx:pt idx="19209">EDGG</cx:pt>
          <cx:pt idx="19210">EDGG</cx:pt>
          <cx:pt idx="19211">EDGG</cx:pt>
          <cx:pt idx="19212">EDGG</cx:pt>
          <cx:pt idx="19213">EDGG</cx:pt>
          <cx:pt idx="19214">EDGG</cx:pt>
          <cx:pt idx="19215">EDGG</cx:pt>
          <cx:pt idx="19216">EDGG</cx:pt>
          <cx:pt idx="19217">EDGG</cx:pt>
          <cx:pt idx="19218">EDGG</cx:pt>
          <cx:pt idx="19219">EDGG</cx:pt>
          <cx:pt idx="19220">EDGG</cx:pt>
          <cx:pt idx="19221">EDGG</cx:pt>
          <cx:pt idx="19222">EDGG</cx:pt>
          <cx:pt idx="19223">EDGG</cx:pt>
          <cx:pt idx="19224">EDGG</cx:pt>
          <cx:pt idx="19225">EDGG</cx:pt>
          <cx:pt idx="19226">EDGG</cx:pt>
          <cx:pt idx="19227">EDGG</cx:pt>
          <cx:pt idx="19228">EDGG</cx:pt>
          <cx:pt idx="19229">EDGG</cx:pt>
          <cx:pt idx="19230">EDGG</cx:pt>
          <cx:pt idx="19231">EDGG</cx:pt>
          <cx:pt idx="19232">EDGG</cx:pt>
          <cx:pt idx="19233">EDGG</cx:pt>
          <cx:pt idx="19234">EDGG</cx:pt>
          <cx:pt idx="19235">EDGG</cx:pt>
          <cx:pt idx="19236">EDGG</cx:pt>
          <cx:pt idx="19237">EDGG</cx:pt>
          <cx:pt idx="19238">EDGG</cx:pt>
          <cx:pt idx="19239">EDGG</cx:pt>
          <cx:pt idx="19240">EDGG</cx:pt>
          <cx:pt idx="19241">EDGG</cx:pt>
          <cx:pt idx="19242">EDGG</cx:pt>
          <cx:pt idx="19243">EDGG</cx:pt>
          <cx:pt idx="19244">EDGG</cx:pt>
          <cx:pt idx="19245">EDGG</cx:pt>
          <cx:pt idx="19246">EDGG</cx:pt>
          <cx:pt idx="19247">EDGG</cx:pt>
          <cx:pt idx="19248">EDGG</cx:pt>
          <cx:pt idx="19249">EDGG</cx:pt>
          <cx:pt idx="19250">EDGG</cx:pt>
          <cx:pt idx="19251">EDGG</cx:pt>
          <cx:pt idx="19252">EDGG</cx:pt>
          <cx:pt idx="19253">EDGG</cx:pt>
          <cx:pt idx="19254">EDGG</cx:pt>
          <cx:pt idx="19255">EDGG</cx:pt>
          <cx:pt idx="19256">EDGG</cx:pt>
          <cx:pt idx="19257">EDGG</cx:pt>
          <cx:pt idx="19258">EDGG</cx:pt>
          <cx:pt idx="19259">EDGG</cx:pt>
          <cx:pt idx="19260">EDGG</cx:pt>
          <cx:pt idx="19261">EDGG</cx:pt>
          <cx:pt idx="19262">EDGG</cx:pt>
          <cx:pt idx="19263">EDGG</cx:pt>
          <cx:pt idx="19264">EDGG</cx:pt>
          <cx:pt idx="19265">EDGG</cx:pt>
          <cx:pt idx="19266">EDGG</cx:pt>
          <cx:pt idx="19267">EDGG</cx:pt>
          <cx:pt idx="19268">EDGG</cx:pt>
          <cx:pt idx="19269">EDGG</cx:pt>
          <cx:pt idx="19270">EDGG</cx:pt>
          <cx:pt idx="19271">EDGG</cx:pt>
          <cx:pt idx="19272">EDGG</cx:pt>
          <cx:pt idx="19273">EDGG</cx:pt>
          <cx:pt idx="19274">EDGG</cx:pt>
          <cx:pt idx="19275">EDGG</cx:pt>
          <cx:pt idx="19276">EDGG</cx:pt>
          <cx:pt idx="19277">EDGG</cx:pt>
          <cx:pt idx="19278">EDGG</cx:pt>
          <cx:pt idx="19279">EDGG</cx:pt>
          <cx:pt idx="19280">EDGG</cx:pt>
          <cx:pt idx="19281">EDGG</cx:pt>
          <cx:pt idx="19282">EDGG</cx:pt>
          <cx:pt idx="19283">EDGG</cx:pt>
          <cx:pt idx="19284">EDGG</cx:pt>
          <cx:pt idx="19285">EDGG</cx:pt>
          <cx:pt idx="19286">EDGG</cx:pt>
          <cx:pt idx="19287">EDGG</cx:pt>
          <cx:pt idx="19288">EDGG</cx:pt>
          <cx:pt idx="19289">EDGG</cx:pt>
          <cx:pt idx="19290">EDGG</cx:pt>
          <cx:pt idx="19291">EDGG</cx:pt>
          <cx:pt idx="19292">EDGG</cx:pt>
          <cx:pt idx="19293">EDGG</cx:pt>
          <cx:pt idx="19294">EDGG</cx:pt>
          <cx:pt idx="19295">EDGG</cx:pt>
          <cx:pt idx="19296">EDGG</cx:pt>
          <cx:pt idx="19297">EDGG</cx:pt>
          <cx:pt idx="19298">EDGG</cx:pt>
          <cx:pt idx="19299">EDGG</cx:pt>
          <cx:pt idx="19300">EDGG</cx:pt>
          <cx:pt idx="19301">EDGG</cx:pt>
          <cx:pt idx="19302">EDGG</cx:pt>
          <cx:pt idx="19303">EDGG</cx:pt>
          <cx:pt idx="19304">EDGG</cx:pt>
          <cx:pt idx="19305">EDGG</cx:pt>
          <cx:pt idx="19306">EDGG</cx:pt>
          <cx:pt idx="19307">EDGG</cx:pt>
          <cx:pt idx="19308">EDGG</cx:pt>
          <cx:pt idx="19309">EDGG</cx:pt>
          <cx:pt idx="19310">EDGG</cx:pt>
          <cx:pt idx="19311">EDGG</cx:pt>
          <cx:pt idx="19312">EDGG</cx:pt>
          <cx:pt idx="19313">EDGG</cx:pt>
          <cx:pt idx="19314">EDGG</cx:pt>
          <cx:pt idx="19315">EDGG</cx:pt>
          <cx:pt idx="19316">EDGG</cx:pt>
          <cx:pt idx="19317">EDGG</cx:pt>
          <cx:pt idx="19318">EDGG</cx:pt>
          <cx:pt idx="19319">EDGG</cx:pt>
          <cx:pt idx="19320">EDGG</cx:pt>
          <cx:pt idx="19321">EDGG</cx:pt>
          <cx:pt idx="19322">EDGG</cx:pt>
          <cx:pt idx="19323">EDGG</cx:pt>
          <cx:pt idx="19324">EDGG</cx:pt>
          <cx:pt idx="19325">EDGG</cx:pt>
          <cx:pt idx="19326">EDGG</cx:pt>
          <cx:pt idx="19327">EDGG</cx:pt>
          <cx:pt idx="19328">EDGG</cx:pt>
          <cx:pt idx="19329">EDGG</cx:pt>
          <cx:pt idx="19330">EDGG</cx:pt>
          <cx:pt idx="19331">EDGG</cx:pt>
          <cx:pt idx="19332">EDGG</cx:pt>
          <cx:pt idx="19333">EDGG</cx:pt>
          <cx:pt idx="19334">EDGG</cx:pt>
          <cx:pt idx="19335">EDGG</cx:pt>
          <cx:pt idx="19336">EDGG</cx:pt>
          <cx:pt idx="19337">EDGG</cx:pt>
          <cx:pt idx="19338">EDGG</cx:pt>
          <cx:pt idx="19339">EDGG</cx:pt>
          <cx:pt idx="19340">EDGG</cx:pt>
          <cx:pt idx="19341">EDGG</cx:pt>
          <cx:pt idx="19342">EDGG</cx:pt>
          <cx:pt idx="19343">EDGG</cx:pt>
          <cx:pt idx="19344">EDGG</cx:pt>
          <cx:pt idx="19345">EDGG</cx:pt>
          <cx:pt idx="19346">EDGG</cx:pt>
          <cx:pt idx="19347">EDGG</cx:pt>
          <cx:pt idx="19348">EDGG</cx:pt>
          <cx:pt idx="19349">EDGG</cx:pt>
          <cx:pt idx="19350">EDGG</cx:pt>
          <cx:pt idx="19351">EDGG</cx:pt>
          <cx:pt idx="19352">EDGG</cx:pt>
          <cx:pt idx="19353">EDGG</cx:pt>
          <cx:pt idx="19354">EDGG</cx:pt>
          <cx:pt idx="19355">EDGG</cx:pt>
          <cx:pt idx="19356">EDGG</cx:pt>
          <cx:pt idx="19357">EDGG</cx:pt>
          <cx:pt idx="19358">EDGG</cx:pt>
          <cx:pt idx="19359">EDGG</cx:pt>
          <cx:pt idx="19360">EDGG</cx:pt>
          <cx:pt idx="19361">EDGG</cx:pt>
          <cx:pt idx="19362">EDGG</cx:pt>
          <cx:pt idx="19363">EDGG</cx:pt>
          <cx:pt idx="19364">EDGG</cx:pt>
          <cx:pt idx="19365">EDGG</cx:pt>
          <cx:pt idx="19366">EDGG</cx:pt>
          <cx:pt idx="19367">EDGG</cx:pt>
          <cx:pt idx="19368">EDGG</cx:pt>
          <cx:pt idx="19369">EDGG</cx:pt>
          <cx:pt idx="19370">EDGG</cx:pt>
          <cx:pt idx="19371">EDGG</cx:pt>
          <cx:pt idx="19372">EDGG</cx:pt>
          <cx:pt idx="19373">EDGG</cx:pt>
          <cx:pt idx="19374">EDGG</cx:pt>
          <cx:pt idx="19375">EDGG</cx:pt>
          <cx:pt idx="19376">EDGG</cx:pt>
          <cx:pt idx="19377">EDGG</cx:pt>
          <cx:pt idx="19378">EDGG</cx:pt>
          <cx:pt idx="19379">EDGG</cx:pt>
          <cx:pt idx="19380">EDGG</cx:pt>
          <cx:pt idx="19381">EDGG</cx:pt>
          <cx:pt idx="19382">EDGG</cx:pt>
          <cx:pt idx="19383">EDGG</cx:pt>
          <cx:pt idx="19384">EDGG</cx:pt>
          <cx:pt idx="19385">EDGG</cx:pt>
          <cx:pt idx="19386">EDGG</cx:pt>
          <cx:pt idx="19387">EDGG</cx:pt>
          <cx:pt idx="19388">EDGG</cx:pt>
          <cx:pt idx="19389">EDGG</cx:pt>
          <cx:pt idx="19390">EDGG</cx:pt>
          <cx:pt idx="19391">EDGG</cx:pt>
          <cx:pt idx="19392">EDGG</cx:pt>
          <cx:pt idx="19393">EDGG</cx:pt>
          <cx:pt idx="19394">EDGG</cx:pt>
          <cx:pt idx="19395">EDGG</cx:pt>
          <cx:pt idx="19396">EDGG</cx:pt>
          <cx:pt idx="19397">EDGG</cx:pt>
          <cx:pt idx="19398">EDGG</cx:pt>
          <cx:pt idx="19399">EDGG</cx:pt>
          <cx:pt idx="19400">EDGG</cx:pt>
          <cx:pt idx="19401">EDGG</cx:pt>
          <cx:pt idx="19402">EDGG</cx:pt>
          <cx:pt idx="19403">EDGG</cx:pt>
          <cx:pt idx="19404">EDGG</cx:pt>
          <cx:pt idx="19405">EDGG</cx:pt>
          <cx:pt idx="19406">EDGG</cx:pt>
          <cx:pt idx="19407">EDGG</cx:pt>
          <cx:pt idx="19408">EDGG</cx:pt>
          <cx:pt idx="19409">EDGG</cx:pt>
          <cx:pt idx="19410">EDGG</cx:pt>
          <cx:pt idx="19411">EDGG</cx:pt>
          <cx:pt idx="19412">EDGG</cx:pt>
          <cx:pt idx="19413">EDGG</cx:pt>
          <cx:pt idx="19414">EDGG</cx:pt>
          <cx:pt idx="19415">EDGG</cx:pt>
          <cx:pt idx="19416">EDGG</cx:pt>
          <cx:pt idx="19417">EDGG</cx:pt>
          <cx:pt idx="19418">EDGG</cx:pt>
          <cx:pt idx="19419">EDGG</cx:pt>
          <cx:pt idx="19420">EDGG</cx:pt>
          <cx:pt idx="19421">EDGG</cx:pt>
          <cx:pt idx="19422">EDGG</cx:pt>
          <cx:pt idx="19423">EDGG</cx:pt>
          <cx:pt idx="19424">EDGG</cx:pt>
          <cx:pt idx="19425">EDGG</cx:pt>
          <cx:pt idx="19426">EDGG</cx:pt>
          <cx:pt idx="19427">EDGG</cx:pt>
          <cx:pt idx="19428">EDGG</cx:pt>
          <cx:pt idx="19429">EDGG</cx:pt>
          <cx:pt idx="19430">EDGG</cx:pt>
          <cx:pt idx="19431">EDGG</cx:pt>
          <cx:pt idx="19432">EDGG</cx:pt>
          <cx:pt idx="19433">EDGG</cx:pt>
          <cx:pt idx="19434">EDGG</cx:pt>
          <cx:pt idx="19435">EDGG</cx:pt>
          <cx:pt idx="19436">EDGG</cx:pt>
          <cx:pt idx="19437">EDGG</cx:pt>
          <cx:pt idx="19438">EDGG</cx:pt>
          <cx:pt idx="19439">EDGG</cx:pt>
          <cx:pt idx="19440">EDGG</cx:pt>
          <cx:pt idx="19441">EDGG</cx:pt>
          <cx:pt idx="19442">EDGG</cx:pt>
          <cx:pt idx="19443">EDGG</cx:pt>
          <cx:pt idx="19444">EDGG</cx:pt>
          <cx:pt idx="19445">EDGG</cx:pt>
          <cx:pt idx="19446">EDGG</cx:pt>
          <cx:pt idx="19447">EDGG</cx:pt>
          <cx:pt idx="19448">EDGG</cx:pt>
          <cx:pt idx="19449">EDGG</cx:pt>
          <cx:pt idx="19450">EDGG</cx:pt>
          <cx:pt idx="19451">EDGG</cx:pt>
          <cx:pt idx="19452">EDGG</cx:pt>
          <cx:pt idx="19453">EDGG</cx:pt>
          <cx:pt idx="19454">EDGG</cx:pt>
          <cx:pt idx="19455">EDGG</cx:pt>
          <cx:pt idx="19456">EDGG</cx:pt>
          <cx:pt idx="19457">EDGG</cx:pt>
          <cx:pt idx="19458">EDGG</cx:pt>
          <cx:pt idx="19459">EDGG</cx:pt>
          <cx:pt idx="19460">EDGG</cx:pt>
          <cx:pt idx="19461">EDGG</cx:pt>
          <cx:pt idx="19462">EDGG</cx:pt>
          <cx:pt idx="19463">EDGG</cx:pt>
          <cx:pt idx="19464">EDGG</cx:pt>
          <cx:pt idx="19465">EDGG</cx:pt>
          <cx:pt idx="19466">EDGG</cx:pt>
          <cx:pt idx="19467">EDGG</cx:pt>
          <cx:pt idx="19468">EDGG</cx:pt>
          <cx:pt idx="19469">EDGG</cx:pt>
          <cx:pt idx="19470">EDGG</cx:pt>
          <cx:pt idx="19471">EDGG</cx:pt>
          <cx:pt idx="19472">EDGG</cx:pt>
          <cx:pt idx="19473">EDGG</cx:pt>
          <cx:pt idx="19474">EDGG</cx:pt>
          <cx:pt idx="19475">EDGG</cx:pt>
          <cx:pt idx="19476">EDGG</cx:pt>
          <cx:pt idx="19477">EDGG</cx:pt>
          <cx:pt idx="19478">EDGG</cx:pt>
          <cx:pt idx="19479">EDGG</cx:pt>
          <cx:pt idx="19480">EDGG</cx:pt>
          <cx:pt idx="19481">EDGG</cx:pt>
          <cx:pt idx="19482">EDGG</cx:pt>
          <cx:pt idx="19483">EDGG</cx:pt>
          <cx:pt idx="19484">EDGG</cx:pt>
          <cx:pt idx="19485">EDGG</cx:pt>
          <cx:pt idx="19486">EDGG</cx:pt>
          <cx:pt idx="19487">EDGG</cx:pt>
          <cx:pt idx="19488">EDGG</cx:pt>
          <cx:pt idx="19489">EDGG</cx:pt>
          <cx:pt idx="19490">EDGG</cx:pt>
          <cx:pt idx="19491">EDGG</cx:pt>
          <cx:pt idx="19492">EDGG</cx:pt>
          <cx:pt idx="19493">EDGG</cx:pt>
          <cx:pt idx="19494">EDGG</cx:pt>
          <cx:pt idx="19495">EDGG</cx:pt>
          <cx:pt idx="19496">EDGG</cx:pt>
          <cx:pt idx="19497">EDGG</cx:pt>
          <cx:pt idx="19498">EDGG</cx:pt>
          <cx:pt idx="19499">EDGG</cx:pt>
          <cx:pt idx="19500">EDGG</cx:pt>
          <cx:pt idx="19501">EDGG</cx:pt>
          <cx:pt idx="19502">EDGG</cx:pt>
          <cx:pt idx="19503">EDGG</cx:pt>
          <cx:pt idx="19504">EDGG</cx:pt>
          <cx:pt idx="19505">EDGG</cx:pt>
          <cx:pt idx="19506">EDGG</cx:pt>
          <cx:pt idx="19507">EDGG</cx:pt>
          <cx:pt idx="19508">EDGG</cx:pt>
          <cx:pt idx="19509">EDGG</cx:pt>
          <cx:pt idx="19510">EDGG</cx:pt>
          <cx:pt idx="19511">EDGG</cx:pt>
          <cx:pt idx="19512">EDGG</cx:pt>
          <cx:pt idx="19513">EDGG</cx:pt>
          <cx:pt idx="19514">EDGG</cx:pt>
          <cx:pt idx="19515">EDGG</cx:pt>
          <cx:pt idx="19516">EDGG</cx:pt>
          <cx:pt idx="19517">EDGG</cx:pt>
          <cx:pt idx="19518">EDGG</cx:pt>
          <cx:pt idx="19519">EDGG</cx:pt>
          <cx:pt idx="19520">EDGG</cx:pt>
          <cx:pt idx="19521">EDGG</cx:pt>
          <cx:pt idx="19522">EDGG</cx:pt>
          <cx:pt idx="19523">EDGG</cx:pt>
          <cx:pt idx="19524">EDGG</cx:pt>
          <cx:pt idx="19525">EDGG</cx:pt>
          <cx:pt idx="19526">EDGG</cx:pt>
          <cx:pt idx="19527">EDGG</cx:pt>
          <cx:pt idx="19528">EDGG</cx:pt>
          <cx:pt idx="19529">EDGG</cx:pt>
          <cx:pt idx="19530">EDGG</cx:pt>
          <cx:pt idx="19531">EDGG</cx:pt>
          <cx:pt idx="19532">EDGG</cx:pt>
          <cx:pt idx="19533">EDGG</cx:pt>
          <cx:pt idx="19534">EDGG</cx:pt>
          <cx:pt idx="19535">EDGG</cx:pt>
          <cx:pt idx="19536">EDGG</cx:pt>
          <cx:pt idx="19537">EDGG</cx:pt>
          <cx:pt idx="19538">EDGG</cx:pt>
          <cx:pt idx="19539">EDGG</cx:pt>
          <cx:pt idx="19540">EDGG</cx:pt>
          <cx:pt idx="19541">EDGG</cx:pt>
          <cx:pt idx="19542">EDGG</cx:pt>
          <cx:pt idx="19543">EDGG</cx:pt>
          <cx:pt idx="19544">EDGG</cx:pt>
          <cx:pt idx="19545">EDGG</cx:pt>
          <cx:pt idx="19546">EDGG</cx:pt>
          <cx:pt idx="19547">EDGG</cx:pt>
          <cx:pt idx="19548">EDGG</cx:pt>
          <cx:pt idx="19549">EDGG</cx:pt>
          <cx:pt idx="19550">EDGG</cx:pt>
          <cx:pt idx="19551">EDGG</cx:pt>
          <cx:pt idx="19552">EDGG</cx:pt>
          <cx:pt idx="19553">EDGG</cx:pt>
          <cx:pt idx="19554">EDGG</cx:pt>
          <cx:pt idx="19555">EDGG</cx:pt>
          <cx:pt idx="19556">EDGG</cx:pt>
          <cx:pt idx="19557">EDGG</cx:pt>
          <cx:pt idx="19558">EDGG</cx:pt>
          <cx:pt idx="19559">EDGG</cx:pt>
          <cx:pt idx="19560">EDGG</cx:pt>
          <cx:pt idx="19561">EDGG</cx:pt>
          <cx:pt idx="19562">EDGG</cx:pt>
          <cx:pt idx="19563">EDGG</cx:pt>
          <cx:pt idx="19564">EDGG</cx:pt>
          <cx:pt idx="19565">EDGG</cx:pt>
          <cx:pt idx="19566">EDGG</cx:pt>
          <cx:pt idx="19567">EDGG</cx:pt>
          <cx:pt idx="19568">EDGG</cx:pt>
          <cx:pt idx="19569">EDGG</cx:pt>
          <cx:pt idx="19570">EDGG</cx:pt>
          <cx:pt idx="19571">EDGG</cx:pt>
          <cx:pt idx="19572">EDGG</cx:pt>
          <cx:pt idx="19573">EDGG</cx:pt>
          <cx:pt idx="19574">EDGG</cx:pt>
          <cx:pt idx="19575">EDGG</cx:pt>
          <cx:pt idx="19576">EDGG</cx:pt>
          <cx:pt idx="19577">EDGG</cx:pt>
          <cx:pt idx="19578">EDGG</cx:pt>
          <cx:pt idx="19579">EDGG</cx:pt>
          <cx:pt idx="19580">EDGG</cx:pt>
          <cx:pt idx="19581">EDGG</cx:pt>
          <cx:pt idx="19582">EDGG</cx:pt>
          <cx:pt idx="19583">EDGG</cx:pt>
          <cx:pt idx="19584">EDGG</cx:pt>
          <cx:pt idx="19585">EDGG</cx:pt>
          <cx:pt idx="19586">EDGG</cx:pt>
          <cx:pt idx="19587">EDGG</cx:pt>
          <cx:pt idx="19588">EDGG</cx:pt>
          <cx:pt idx="19589">EDGG</cx:pt>
          <cx:pt idx="19590">EDGG</cx:pt>
          <cx:pt idx="19591">EDGG</cx:pt>
          <cx:pt idx="19592">EDGG</cx:pt>
          <cx:pt idx="19593">EDGG</cx:pt>
          <cx:pt idx="19594">EDGG</cx:pt>
          <cx:pt idx="19595">EDGG</cx:pt>
          <cx:pt idx="19596">EDGG</cx:pt>
          <cx:pt idx="19597">EDGG</cx:pt>
          <cx:pt idx="19598">EDGG</cx:pt>
          <cx:pt idx="19599">EDGG</cx:pt>
          <cx:pt idx="19600">EDGG</cx:pt>
          <cx:pt idx="19601">EDGG</cx:pt>
          <cx:pt idx="19602">EDGG</cx:pt>
          <cx:pt idx="19603">EDGG</cx:pt>
          <cx:pt idx="19604">EDGG</cx:pt>
          <cx:pt idx="19605">EDGG</cx:pt>
          <cx:pt idx="19606">EDGG</cx:pt>
          <cx:pt idx="19607">EDGG</cx:pt>
          <cx:pt idx="19608">EDGG</cx:pt>
          <cx:pt idx="19609">EDGG</cx:pt>
          <cx:pt idx="19610">EDGG</cx:pt>
          <cx:pt idx="19611">EDGG</cx:pt>
          <cx:pt idx="19612">EDGG</cx:pt>
          <cx:pt idx="19613">EDGG</cx:pt>
          <cx:pt idx="19614">EDGG</cx:pt>
          <cx:pt idx="19615">EDGG</cx:pt>
          <cx:pt idx="19616">EDGG</cx:pt>
          <cx:pt idx="19617">EDGG</cx:pt>
          <cx:pt idx="19618">EDGG</cx:pt>
          <cx:pt idx="19619">EDGG</cx:pt>
          <cx:pt idx="19620">EDGG</cx:pt>
          <cx:pt idx="19621">EDGG</cx:pt>
          <cx:pt idx="19622">EDGG</cx:pt>
          <cx:pt idx="19623">EDGG</cx:pt>
          <cx:pt idx="19624">EDGG</cx:pt>
          <cx:pt idx="19625">EDGG</cx:pt>
          <cx:pt idx="19626">EDGG</cx:pt>
          <cx:pt idx="19627">EDGG</cx:pt>
          <cx:pt idx="19628">EDGG</cx:pt>
          <cx:pt idx="19629">EDGG</cx:pt>
          <cx:pt idx="19630">EDGG</cx:pt>
          <cx:pt idx="19631">EDGG</cx:pt>
          <cx:pt idx="19632">EDGG</cx:pt>
          <cx:pt idx="19633">EDGG</cx:pt>
          <cx:pt idx="19634">EDGG</cx:pt>
          <cx:pt idx="19635">EDGG</cx:pt>
          <cx:pt idx="19636">EDGG</cx:pt>
          <cx:pt idx="19637">EDGG</cx:pt>
          <cx:pt idx="19638">EDGG</cx:pt>
          <cx:pt idx="19639">EDGG</cx:pt>
          <cx:pt idx="19640">EDGG</cx:pt>
          <cx:pt idx="19641">EDGG</cx:pt>
          <cx:pt idx="19642">EDGG</cx:pt>
          <cx:pt idx="19643">EDGG</cx:pt>
          <cx:pt idx="19644">EDGG</cx:pt>
          <cx:pt idx="19645">EDGG</cx:pt>
          <cx:pt idx="19646">EDGG</cx:pt>
          <cx:pt idx="19647">EDGG</cx:pt>
          <cx:pt idx="19648">EDGG</cx:pt>
          <cx:pt idx="19649">EDGG</cx:pt>
          <cx:pt idx="19650">EDGG</cx:pt>
          <cx:pt idx="19651">EDGG</cx:pt>
          <cx:pt idx="19652">EDGG</cx:pt>
          <cx:pt idx="19653">EDGG</cx:pt>
          <cx:pt idx="19654">EDGG</cx:pt>
          <cx:pt idx="19655">EDGG</cx:pt>
          <cx:pt idx="19656">EDGG</cx:pt>
          <cx:pt idx="19657">EDGG</cx:pt>
          <cx:pt idx="19658">EDGG</cx:pt>
          <cx:pt idx="19659">EDGG</cx:pt>
          <cx:pt idx="19660">EDGG</cx:pt>
          <cx:pt idx="19661">EDGG</cx:pt>
          <cx:pt idx="19662">EDGG</cx:pt>
          <cx:pt idx="19663">EDGG</cx:pt>
          <cx:pt idx="19664">EDGG</cx:pt>
          <cx:pt idx="19665">EDGG</cx:pt>
          <cx:pt idx="19666">EDGG</cx:pt>
          <cx:pt idx="19667">EDGG</cx:pt>
          <cx:pt idx="19668">EDGG</cx:pt>
          <cx:pt idx="19669">EDGG</cx:pt>
          <cx:pt idx="19670">EDGG</cx:pt>
          <cx:pt idx="19671">EDGG</cx:pt>
          <cx:pt idx="19672">EDGG</cx:pt>
          <cx:pt idx="19673">EDGG</cx:pt>
          <cx:pt idx="19674">EDGG</cx:pt>
          <cx:pt idx="19675">EDGG</cx:pt>
          <cx:pt idx="19676">EDGG</cx:pt>
          <cx:pt idx="19677">EDGG</cx:pt>
          <cx:pt idx="19678">EDGG</cx:pt>
          <cx:pt idx="19679">EDGG</cx:pt>
          <cx:pt idx="19680">EDGG</cx:pt>
          <cx:pt idx="19681">EDGG</cx:pt>
          <cx:pt idx="19682">EDGG</cx:pt>
          <cx:pt idx="19683">EDGG</cx:pt>
          <cx:pt idx="19684">EDGG</cx:pt>
          <cx:pt idx="19685">EDGG</cx:pt>
          <cx:pt idx="19686">EDGG</cx:pt>
          <cx:pt idx="19687">EDGG</cx:pt>
          <cx:pt idx="19688">EDGG</cx:pt>
          <cx:pt idx="19689">EDGG</cx:pt>
          <cx:pt idx="19690">EDGG</cx:pt>
          <cx:pt idx="19691">EDGG</cx:pt>
          <cx:pt idx="19692">EDGG</cx:pt>
          <cx:pt idx="19693">EDGG</cx:pt>
          <cx:pt idx="19694">EDGG</cx:pt>
          <cx:pt idx="19695">EDGG</cx:pt>
          <cx:pt idx="19696">EDGG</cx:pt>
          <cx:pt idx="19697">EDGG</cx:pt>
          <cx:pt idx="19698">EDGG</cx:pt>
          <cx:pt idx="19699">EDGG</cx:pt>
          <cx:pt idx="19700">EDGG</cx:pt>
          <cx:pt idx="19701">EDGG</cx:pt>
          <cx:pt idx="19702">EDGG</cx:pt>
          <cx:pt idx="19703">EDGG</cx:pt>
          <cx:pt idx="19704">EDGG</cx:pt>
          <cx:pt idx="19705">EDGG</cx:pt>
          <cx:pt idx="19706">EDGG</cx:pt>
          <cx:pt idx="19707">EDGG</cx:pt>
          <cx:pt idx="19708">EDGG</cx:pt>
          <cx:pt idx="19709">EDGG</cx:pt>
          <cx:pt idx="19710">EDGG</cx:pt>
          <cx:pt idx="19711">EDGG</cx:pt>
          <cx:pt idx="19712">EDGG</cx:pt>
          <cx:pt idx="19713">EDGG</cx:pt>
          <cx:pt idx="19714">EDGG</cx:pt>
          <cx:pt idx="19715">EDGG</cx:pt>
          <cx:pt idx="19716">EDGG</cx:pt>
          <cx:pt idx="19717">EDGG</cx:pt>
          <cx:pt idx="19718">EDGG</cx:pt>
          <cx:pt idx="19719">EDGG</cx:pt>
          <cx:pt idx="19720">EDGG</cx:pt>
          <cx:pt idx="19721">EDGG</cx:pt>
          <cx:pt idx="19722">EDGG</cx:pt>
          <cx:pt idx="19723">EDGG</cx:pt>
          <cx:pt idx="19724">EDGG</cx:pt>
          <cx:pt idx="19725">EDGG</cx:pt>
          <cx:pt idx="19726">EDGG</cx:pt>
          <cx:pt idx="19727">EDGG</cx:pt>
          <cx:pt idx="19728">EDGG</cx:pt>
          <cx:pt idx="19729">EDGG</cx:pt>
          <cx:pt idx="19730">EDGG</cx:pt>
          <cx:pt idx="19731">EDGG</cx:pt>
          <cx:pt idx="19732">EDGG</cx:pt>
          <cx:pt idx="19733">EDGG</cx:pt>
          <cx:pt idx="19734">EDGG</cx:pt>
          <cx:pt idx="19735">EDGG</cx:pt>
          <cx:pt idx="19736">EDGG</cx:pt>
          <cx:pt idx="19737">EDGG</cx:pt>
          <cx:pt idx="19738">EDGG</cx:pt>
          <cx:pt idx="19739">EDGG</cx:pt>
          <cx:pt idx="19740">EDGG</cx:pt>
          <cx:pt idx="19741">EDGG</cx:pt>
          <cx:pt idx="19742">EDGG</cx:pt>
          <cx:pt idx="19743">EDGG</cx:pt>
          <cx:pt idx="19744">EDGG</cx:pt>
          <cx:pt idx="19745">EDGG</cx:pt>
          <cx:pt idx="19746">EDGG</cx:pt>
          <cx:pt idx="19747">EDGG</cx:pt>
          <cx:pt idx="19748">EDGG</cx:pt>
          <cx:pt idx="19749">EDGG</cx:pt>
          <cx:pt idx="19750">EDGG</cx:pt>
          <cx:pt idx="19751">EDGG</cx:pt>
          <cx:pt idx="19752">EDGG</cx:pt>
          <cx:pt idx="19753">EDGG</cx:pt>
          <cx:pt idx="19754">EDGG</cx:pt>
          <cx:pt idx="19755">EDGG</cx:pt>
          <cx:pt idx="19756">EDGG</cx:pt>
          <cx:pt idx="19757">EDGG</cx:pt>
          <cx:pt idx="19758">EDGG</cx:pt>
          <cx:pt idx="19759">EDGG</cx:pt>
          <cx:pt idx="19760">EDGG</cx:pt>
          <cx:pt idx="19761">EDGG</cx:pt>
          <cx:pt idx="19762">EDGG</cx:pt>
          <cx:pt idx="19763">EDGG</cx:pt>
          <cx:pt idx="19764">EDGG</cx:pt>
          <cx:pt idx="19765">EDGG</cx:pt>
          <cx:pt idx="19766">EDGG</cx:pt>
          <cx:pt idx="19767">EDGG</cx:pt>
          <cx:pt idx="19768">EDGG</cx:pt>
          <cx:pt idx="19769">EDGG</cx:pt>
          <cx:pt idx="19770">EDGG</cx:pt>
          <cx:pt idx="19771">EDGG</cx:pt>
          <cx:pt idx="19772">EDGG</cx:pt>
          <cx:pt idx="19773">EDGG</cx:pt>
          <cx:pt idx="19774">EDGG</cx:pt>
          <cx:pt idx="19775">EDGG</cx:pt>
          <cx:pt idx="19776">EDGG</cx:pt>
          <cx:pt idx="19777">EDGG</cx:pt>
          <cx:pt idx="19778">EDGG</cx:pt>
          <cx:pt idx="19779">EDGG</cx:pt>
          <cx:pt idx="19780">EDGG</cx:pt>
          <cx:pt idx="19781">EDGG</cx:pt>
          <cx:pt idx="19782">EDGG</cx:pt>
          <cx:pt idx="19783">EDGG</cx:pt>
          <cx:pt idx="19784">EDGG</cx:pt>
          <cx:pt idx="19785">EDGG</cx:pt>
          <cx:pt idx="19786">EDGG</cx:pt>
          <cx:pt idx="19787">EDGG</cx:pt>
          <cx:pt idx="19788">EDGG</cx:pt>
          <cx:pt idx="19789">EDGG</cx:pt>
          <cx:pt idx="19790">EDGG</cx:pt>
          <cx:pt idx="19791">EDGG</cx:pt>
          <cx:pt idx="19792">EDGG</cx:pt>
          <cx:pt idx="19793">EDGG</cx:pt>
          <cx:pt idx="19794">EDGG</cx:pt>
          <cx:pt idx="19795">EDGG</cx:pt>
          <cx:pt idx="19796">EDGG</cx:pt>
          <cx:pt idx="19797">EDGG</cx:pt>
          <cx:pt idx="19798">EDGG</cx:pt>
          <cx:pt idx="19799">EDGG</cx:pt>
          <cx:pt idx="19800">EDGG</cx:pt>
          <cx:pt idx="19801">EDGG</cx:pt>
          <cx:pt idx="19802">EDGG</cx:pt>
          <cx:pt idx="19803">EDGG</cx:pt>
          <cx:pt idx="19804">EDGG</cx:pt>
          <cx:pt idx="19805">EDGG</cx:pt>
          <cx:pt idx="19806">EDGG</cx:pt>
          <cx:pt idx="19807">EDGG</cx:pt>
          <cx:pt idx="19808">EDGG</cx:pt>
          <cx:pt idx="19809">EDGG</cx:pt>
          <cx:pt idx="19810">EDGG</cx:pt>
          <cx:pt idx="19811">EDGG</cx:pt>
          <cx:pt idx="19812">EDGG</cx:pt>
          <cx:pt idx="19813">EDGG</cx:pt>
          <cx:pt idx="19814">EDGG</cx:pt>
          <cx:pt idx="19815">EDGG</cx:pt>
          <cx:pt idx="19816">EDGG</cx:pt>
          <cx:pt idx="19817">EDGG</cx:pt>
          <cx:pt idx="19818">EDGG</cx:pt>
          <cx:pt idx="19819">EDGG</cx:pt>
          <cx:pt idx="19820">EDGG</cx:pt>
          <cx:pt idx="19821">EDGG</cx:pt>
          <cx:pt idx="19822">EDGG</cx:pt>
          <cx:pt idx="19823">EDGG</cx:pt>
          <cx:pt idx="19824">EDGG</cx:pt>
          <cx:pt idx="19825">EDGG</cx:pt>
          <cx:pt idx="19826">EDGG</cx:pt>
          <cx:pt idx="19827">EDGG</cx:pt>
          <cx:pt idx="19828">EDGG</cx:pt>
          <cx:pt idx="19829">EDGG</cx:pt>
          <cx:pt idx="19830">EDGG</cx:pt>
          <cx:pt idx="19831">EDGG</cx:pt>
          <cx:pt idx="19832">EDGG</cx:pt>
          <cx:pt idx="19833">EDGG</cx:pt>
          <cx:pt idx="19834">EDGG</cx:pt>
          <cx:pt idx="19835">EDGG</cx:pt>
          <cx:pt idx="19836">EDGG</cx:pt>
          <cx:pt idx="19837">EDGG</cx:pt>
          <cx:pt idx="19838">EDGG</cx:pt>
          <cx:pt idx="19839">EDGG</cx:pt>
          <cx:pt idx="19840">EDGG</cx:pt>
          <cx:pt idx="19841">EDGG</cx:pt>
          <cx:pt idx="19842">EDGG</cx:pt>
          <cx:pt idx="19843">EDGG</cx:pt>
          <cx:pt idx="19844">EDGG</cx:pt>
          <cx:pt idx="19845">EDGG</cx:pt>
          <cx:pt idx="19846">EDGG</cx:pt>
          <cx:pt idx="19847">EDGG</cx:pt>
          <cx:pt idx="19848">EDGG</cx:pt>
          <cx:pt idx="19849">EDGG</cx:pt>
          <cx:pt idx="19850">EDGG</cx:pt>
          <cx:pt idx="19851">EDGG</cx:pt>
          <cx:pt idx="19852">EDGG</cx:pt>
          <cx:pt idx="19853">EDGG</cx:pt>
          <cx:pt idx="19854">EDGG</cx:pt>
          <cx:pt idx="19855">EDGG</cx:pt>
          <cx:pt idx="19856">EDGG</cx:pt>
          <cx:pt idx="19857">EDGG</cx:pt>
          <cx:pt idx="19858">EDGG</cx:pt>
          <cx:pt idx="19859">EDGG</cx:pt>
          <cx:pt idx="19860">EDGG</cx:pt>
          <cx:pt idx="19861">EDGG</cx:pt>
          <cx:pt idx="19862">EDGG</cx:pt>
          <cx:pt idx="19863">EDGG</cx:pt>
          <cx:pt idx="19864">EDGG</cx:pt>
          <cx:pt idx="19865">EDGG</cx:pt>
          <cx:pt idx="19866">EDGG</cx:pt>
          <cx:pt idx="19867">EDGG</cx:pt>
          <cx:pt idx="19868">EDGG</cx:pt>
          <cx:pt idx="19869">EDGG</cx:pt>
          <cx:pt idx="19870">EDGG</cx:pt>
          <cx:pt idx="19871">EDGG</cx:pt>
          <cx:pt idx="19872">EDGG</cx:pt>
          <cx:pt idx="19873">EDGG</cx:pt>
          <cx:pt idx="19874">EDGG</cx:pt>
          <cx:pt idx="19875">EDGG</cx:pt>
          <cx:pt idx="19876">EDGG</cx:pt>
          <cx:pt idx="19877">EDGG</cx:pt>
          <cx:pt idx="19878">EDGG</cx:pt>
          <cx:pt idx="19879">EDGG</cx:pt>
          <cx:pt idx="19880">EDGG</cx:pt>
          <cx:pt idx="19881">EDGG</cx:pt>
          <cx:pt idx="19882">EDGG</cx:pt>
          <cx:pt idx="19883">EDGG</cx:pt>
          <cx:pt idx="19884">EDGG</cx:pt>
          <cx:pt idx="19885">EDGG</cx:pt>
          <cx:pt idx="19886">EDGG</cx:pt>
          <cx:pt idx="19887">EDGG</cx:pt>
          <cx:pt idx="19888">EDGG</cx:pt>
          <cx:pt idx="19889">EDGG</cx:pt>
          <cx:pt idx="19890">EDGG</cx:pt>
          <cx:pt idx="19891">EDGG</cx:pt>
          <cx:pt idx="19892">EDGG</cx:pt>
          <cx:pt idx="19893">EDGG</cx:pt>
          <cx:pt idx="19894">EDGG</cx:pt>
          <cx:pt idx="19895">EDGG</cx:pt>
          <cx:pt idx="19896">EDGG</cx:pt>
          <cx:pt idx="19897">EDGG</cx:pt>
          <cx:pt idx="19898">EDGG</cx:pt>
          <cx:pt idx="19899">EDGG</cx:pt>
          <cx:pt idx="19900">EDGG</cx:pt>
          <cx:pt idx="19901">EDGG</cx:pt>
          <cx:pt idx="19902">EDGG</cx:pt>
          <cx:pt idx="19903">EDGG</cx:pt>
          <cx:pt idx="19904">EDGG</cx:pt>
          <cx:pt idx="19905">EDGG</cx:pt>
          <cx:pt idx="19906">EDGG</cx:pt>
          <cx:pt idx="19907">EDGG</cx:pt>
          <cx:pt idx="19908">EDGG</cx:pt>
          <cx:pt idx="19909">EDGG</cx:pt>
          <cx:pt idx="19910">EDGG</cx:pt>
          <cx:pt idx="19911">EDGG</cx:pt>
          <cx:pt idx="19912">EDGG</cx:pt>
          <cx:pt idx="19913">EDGG</cx:pt>
          <cx:pt idx="19914">EDGG</cx:pt>
          <cx:pt idx="19915">EDGG</cx:pt>
          <cx:pt idx="19916">EDGG</cx:pt>
          <cx:pt idx="19917">EDGG</cx:pt>
          <cx:pt idx="19918">EDGG</cx:pt>
          <cx:pt idx="19919">EDGG</cx:pt>
          <cx:pt idx="19920">EDGG</cx:pt>
          <cx:pt idx="19921">EDGG</cx:pt>
          <cx:pt idx="19922">EDGG</cx:pt>
          <cx:pt idx="19923">EDGG</cx:pt>
          <cx:pt idx="19924">EDGG</cx:pt>
          <cx:pt idx="19925">EDGG</cx:pt>
          <cx:pt idx="19926">EDGG</cx:pt>
          <cx:pt idx="19927">EDGG</cx:pt>
          <cx:pt idx="19928">EDGG</cx:pt>
          <cx:pt idx="19929">EDGG</cx:pt>
          <cx:pt idx="19930">EDGG</cx:pt>
          <cx:pt idx="19931">EDGG</cx:pt>
          <cx:pt idx="19932">EDGG</cx:pt>
          <cx:pt idx="19933">EDGG</cx:pt>
          <cx:pt idx="19934">EDGG</cx:pt>
          <cx:pt idx="19935">EDGG</cx:pt>
          <cx:pt idx="19936">EDGG</cx:pt>
          <cx:pt idx="19937">EDGG</cx:pt>
          <cx:pt idx="19938">EDGG</cx:pt>
          <cx:pt idx="19939">EDGG</cx:pt>
          <cx:pt idx="19940">EDGG</cx:pt>
          <cx:pt idx="19941">EDGG</cx:pt>
          <cx:pt idx="19942">EDGG</cx:pt>
          <cx:pt idx="19943">EDGG</cx:pt>
          <cx:pt idx="19944">EDGG</cx:pt>
          <cx:pt idx="19945">EDGG</cx:pt>
          <cx:pt idx="19946">EDGG</cx:pt>
          <cx:pt idx="19947">EDGG</cx:pt>
          <cx:pt idx="19948">EDGG</cx:pt>
          <cx:pt idx="19949">EDGG</cx:pt>
          <cx:pt idx="19950">EDGG</cx:pt>
          <cx:pt idx="19951">EDGG</cx:pt>
          <cx:pt idx="19952">EDGG</cx:pt>
          <cx:pt idx="19953">EDGG</cx:pt>
          <cx:pt idx="19954">EDGG</cx:pt>
          <cx:pt idx="19955">EDGG</cx:pt>
          <cx:pt idx="19956">EDGG</cx:pt>
          <cx:pt idx="19957">EDGG</cx:pt>
          <cx:pt idx="19958">EDGG</cx:pt>
          <cx:pt idx="19959">EDGG</cx:pt>
          <cx:pt idx="19960">EDGG</cx:pt>
          <cx:pt idx="19961">EDGG</cx:pt>
          <cx:pt idx="19962">EDGG</cx:pt>
          <cx:pt idx="19963">EDGG</cx:pt>
          <cx:pt idx="19964">EDGG</cx:pt>
          <cx:pt idx="19965">EDGG</cx:pt>
          <cx:pt idx="19966">EDGG</cx:pt>
          <cx:pt idx="19967">EDGG</cx:pt>
          <cx:pt idx="19968">EDGG</cx:pt>
          <cx:pt idx="19969">EDGG</cx:pt>
          <cx:pt idx="19970">EDGG</cx:pt>
          <cx:pt idx="19971">EDGG</cx:pt>
          <cx:pt idx="19972">EDGG</cx:pt>
          <cx:pt idx="19973">EDGG</cx:pt>
          <cx:pt idx="19974">EDGG</cx:pt>
          <cx:pt idx="19975">EDGG</cx:pt>
          <cx:pt idx="19976">EDGG</cx:pt>
          <cx:pt idx="19977">EDGG</cx:pt>
          <cx:pt idx="19978">EDGG</cx:pt>
          <cx:pt idx="19979">EDGG</cx:pt>
          <cx:pt idx="19980">EDGG</cx:pt>
          <cx:pt idx="19981">EDGG</cx:pt>
          <cx:pt idx="19982">EDGG</cx:pt>
          <cx:pt idx="19983">EDGG</cx:pt>
          <cx:pt idx="19984">EDGG</cx:pt>
          <cx:pt idx="19985">EDGG</cx:pt>
          <cx:pt idx="19986">EDGG</cx:pt>
          <cx:pt idx="19987">EDGG</cx:pt>
          <cx:pt idx="19988">EDGG</cx:pt>
          <cx:pt idx="19989">EDGG</cx:pt>
          <cx:pt idx="19990">EDGG</cx:pt>
          <cx:pt idx="19991">EDGG</cx:pt>
          <cx:pt idx="19992">EDGG</cx:pt>
          <cx:pt idx="19993">EDGG</cx:pt>
          <cx:pt idx="19994">EDGG</cx:pt>
          <cx:pt idx="19995">EDGG</cx:pt>
          <cx:pt idx="19996">EDGG</cx:pt>
          <cx:pt idx="19997">EDGG</cx:pt>
          <cx:pt idx="19998">EDGG</cx:pt>
          <cx:pt idx="19999">EDGG</cx:pt>
          <cx:pt idx="20000">EDGG</cx:pt>
          <cx:pt idx="20001">EDGG</cx:pt>
          <cx:pt idx="20002">EDGG</cx:pt>
          <cx:pt idx="20003">EDGG</cx:pt>
          <cx:pt idx="20004">EDGG</cx:pt>
          <cx:pt idx="20005">EDGG</cx:pt>
          <cx:pt idx="20006">EDGG</cx:pt>
          <cx:pt idx="20007">EDGG</cx:pt>
          <cx:pt idx="20008">EDGG</cx:pt>
          <cx:pt idx="20009">EDGG</cx:pt>
          <cx:pt idx="20010">EDGG</cx:pt>
          <cx:pt idx="20011">EDGG</cx:pt>
          <cx:pt idx="20012">EDGG</cx:pt>
          <cx:pt idx="20013">EDGG</cx:pt>
          <cx:pt idx="20014">EDGG</cx:pt>
          <cx:pt idx="20015">EDGG</cx:pt>
          <cx:pt idx="20016">EDGG</cx:pt>
          <cx:pt idx="20017">EDGG</cx:pt>
          <cx:pt idx="20018">EDGG</cx:pt>
          <cx:pt idx="20019">EDGG</cx:pt>
          <cx:pt idx="20020">EDGG</cx:pt>
          <cx:pt idx="20021">EDGG</cx:pt>
          <cx:pt idx="20022">EDGG</cx:pt>
          <cx:pt idx="20023">EDGG</cx:pt>
          <cx:pt idx="20024">EDGG</cx:pt>
          <cx:pt idx="20025">EDGG</cx:pt>
          <cx:pt idx="20026">EDGG</cx:pt>
          <cx:pt idx="20027">EDGG</cx:pt>
          <cx:pt idx="20028">EDGG</cx:pt>
          <cx:pt idx="20029">EDGG</cx:pt>
          <cx:pt idx="20030">EDGG</cx:pt>
          <cx:pt idx="20031">EDGG</cx:pt>
          <cx:pt idx="20032">EDGG</cx:pt>
          <cx:pt idx="20033">EDGG</cx:pt>
          <cx:pt idx="20034">EDGG</cx:pt>
          <cx:pt idx="20035">EDGG</cx:pt>
          <cx:pt idx="20036">EDGG</cx:pt>
          <cx:pt idx="20037">EDGG</cx:pt>
          <cx:pt idx="20038">EDGG</cx:pt>
          <cx:pt idx="20039">EDGG</cx:pt>
          <cx:pt idx="20040">EDGG</cx:pt>
          <cx:pt idx="20041">EDGG</cx:pt>
          <cx:pt idx="20042">EDGG</cx:pt>
          <cx:pt idx="20043">EDGG</cx:pt>
          <cx:pt idx="20044">EDGG</cx:pt>
          <cx:pt idx="20045">EDGG</cx:pt>
          <cx:pt idx="20046">EDGG</cx:pt>
          <cx:pt idx="20047">EDGG</cx:pt>
          <cx:pt idx="20048">EDGG</cx:pt>
          <cx:pt idx="20049">EDGG</cx:pt>
          <cx:pt idx="20050">EDGG</cx:pt>
          <cx:pt idx="20051">EDGG</cx:pt>
          <cx:pt idx="20052">EDGG</cx:pt>
          <cx:pt idx="20053">EDGG</cx:pt>
          <cx:pt idx="20054">EDGG</cx:pt>
          <cx:pt idx="20055">EDGG</cx:pt>
          <cx:pt idx="20056">EDGG</cx:pt>
          <cx:pt idx="20057">EDGG</cx:pt>
          <cx:pt idx="20058">EDGG</cx:pt>
          <cx:pt idx="20059">EDGG</cx:pt>
          <cx:pt idx="20060">EDGG</cx:pt>
          <cx:pt idx="20061">EDGG</cx:pt>
          <cx:pt idx="20062">EDGG</cx:pt>
          <cx:pt idx="20063">EDGG</cx:pt>
          <cx:pt idx="20064">EDGG</cx:pt>
          <cx:pt idx="20065">EDGG</cx:pt>
          <cx:pt idx="20066">EDGG</cx:pt>
          <cx:pt idx="20067">EDGG</cx:pt>
          <cx:pt idx="20068">EDGG</cx:pt>
          <cx:pt idx="20069">EDGG</cx:pt>
          <cx:pt idx="20070">EDGG</cx:pt>
          <cx:pt idx="20071">EDGG</cx:pt>
          <cx:pt idx="20072">EDGG</cx:pt>
          <cx:pt idx="20073">EDGG</cx:pt>
          <cx:pt idx="20074">EDGG</cx:pt>
          <cx:pt idx="20075">EDGG</cx:pt>
          <cx:pt idx="20076">EDGG</cx:pt>
          <cx:pt idx="20077">EDGG</cx:pt>
          <cx:pt idx="20078">EDGG</cx:pt>
          <cx:pt idx="20079">EDGG</cx:pt>
          <cx:pt idx="20080">EDGG</cx:pt>
          <cx:pt idx="20081">EDGG</cx:pt>
          <cx:pt idx="20082">EDGG</cx:pt>
          <cx:pt idx="20083">EDGG</cx:pt>
          <cx:pt idx="20084">EDGG</cx:pt>
          <cx:pt idx="20085">EDGG</cx:pt>
          <cx:pt idx="20086">EDGG</cx:pt>
          <cx:pt idx="20087">EDGG</cx:pt>
          <cx:pt idx="20088">EDGG</cx:pt>
          <cx:pt idx="20089">EDGG</cx:pt>
          <cx:pt idx="20090">EDGG</cx:pt>
          <cx:pt idx="20091">EDGG</cx:pt>
          <cx:pt idx="20092">EDGG</cx:pt>
          <cx:pt idx="20093">EDGG</cx:pt>
          <cx:pt idx="20094">EDGG</cx:pt>
          <cx:pt idx="20095">EDGG</cx:pt>
          <cx:pt idx="20096">EDGG</cx:pt>
          <cx:pt idx="20097">EDGG</cx:pt>
          <cx:pt idx="20098">EDGG</cx:pt>
          <cx:pt idx="20099">EDGG</cx:pt>
          <cx:pt idx="20100">EDGG</cx:pt>
          <cx:pt idx="20101">EDGG</cx:pt>
          <cx:pt idx="20102">EDGG</cx:pt>
          <cx:pt idx="20103">EDGG</cx:pt>
          <cx:pt idx="20104">EDGG</cx:pt>
          <cx:pt idx="20105">EDGG</cx:pt>
          <cx:pt idx="20106">EDGG</cx:pt>
          <cx:pt idx="20107">EDGG</cx:pt>
          <cx:pt idx="20108">EDGG</cx:pt>
          <cx:pt idx="20109">EDGG</cx:pt>
          <cx:pt idx="20110">EDGG</cx:pt>
          <cx:pt idx="20111">EDGG</cx:pt>
          <cx:pt idx="20112">EDGG</cx:pt>
          <cx:pt idx="20113">EDGG</cx:pt>
          <cx:pt idx="20114">EDGG</cx:pt>
          <cx:pt idx="20115">EDGG</cx:pt>
          <cx:pt idx="20116">EDGG</cx:pt>
          <cx:pt idx="20117">EDGG</cx:pt>
          <cx:pt idx="20118">EDGG</cx:pt>
          <cx:pt idx="20119">EDGG</cx:pt>
          <cx:pt idx="20120">EDGG</cx:pt>
          <cx:pt idx="20121">EDGG</cx:pt>
          <cx:pt idx="20122">EDGG</cx:pt>
          <cx:pt idx="20123">EDGG</cx:pt>
          <cx:pt idx="20124">EDGG</cx:pt>
          <cx:pt idx="20125">EDGG</cx:pt>
          <cx:pt idx="20126">EDGG</cx:pt>
          <cx:pt idx="20127">EDGG</cx:pt>
          <cx:pt idx="20128">EDGG</cx:pt>
          <cx:pt idx="20129">EDGG</cx:pt>
          <cx:pt idx="20130">EDGG</cx:pt>
          <cx:pt idx="20131">EDGG</cx:pt>
          <cx:pt idx="20132">EDGG</cx:pt>
          <cx:pt idx="20133">EDGG</cx:pt>
          <cx:pt idx="20134">EDGG</cx:pt>
          <cx:pt idx="20135">EDGG</cx:pt>
          <cx:pt idx="20136">EDGG</cx:pt>
          <cx:pt idx="20137">EDGG</cx:pt>
          <cx:pt idx="20138">EDGG</cx:pt>
          <cx:pt idx="20139">EDGG</cx:pt>
          <cx:pt idx="20140">EDGG</cx:pt>
          <cx:pt idx="20141">EDGG</cx:pt>
          <cx:pt idx="20142">EDGG</cx:pt>
          <cx:pt idx="20143">EDGG</cx:pt>
          <cx:pt idx="20144">EDGG</cx:pt>
          <cx:pt idx="20145">EDGG</cx:pt>
          <cx:pt idx="20146">EDGG</cx:pt>
          <cx:pt idx="20147">EDGG</cx:pt>
          <cx:pt idx="20148">EDGG</cx:pt>
          <cx:pt idx="20149">EDGG</cx:pt>
          <cx:pt idx="20150">EDGG</cx:pt>
          <cx:pt idx="20151">EDGG</cx:pt>
          <cx:pt idx="20152">EDGG</cx:pt>
          <cx:pt idx="20153">EDGG</cx:pt>
          <cx:pt idx="20154">EDGG</cx:pt>
          <cx:pt idx="20155">EDGG</cx:pt>
          <cx:pt idx="20156">EDGG</cx:pt>
          <cx:pt idx="20157">EDGG</cx:pt>
          <cx:pt idx="20158">EDGG</cx:pt>
          <cx:pt idx="20159">EDGG</cx:pt>
          <cx:pt idx="20160">EDGG</cx:pt>
          <cx:pt idx="20161">EDGG</cx:pt>
          <cx:pt idx="20162">EDGG</cx:pt>
          <cx:pt idx="20163">EDGG</cx:pt>
          <cx:pt idx="20164">EDGG</cx:pt>
          <cx:pt idx="20165">EDGG</cx:pt>
          <cx:pt idx="20166">EDGG</cx:pt>
          <cx:pt idx="20167">EDGG</cx:pt>
          <cx:pt idx="20168">EDGG</cx:pt>
          <cx:pt idx="20169">EDGG</cx:pt>
          <cx:pt idx="20170">EDGG</cx:pt>
          <cx:pt idx="20171">EDGG</cx:pt>
          <cx:pt idx="20172">EDGG</cx:pt>
          <cx:pt idx="20173">EDGG</cx:pt>
          <cx:pt idx="20174">EDGG</cx:pt>
          <cx:pt idx="20175">EDGG</cx:pt>
          <cx:pt idx="20176">EDGG</cx:pt>
          <cx:pt idx="20177">EDGG</cx:pt>
          <cx:pt idx="20178">EDGG</cx:pt>
          <cx:pt idx="20179">EDGG</cx:pt>
          <cx:pt idx="20180">EDGG</cx:pt>
          <cx:pt idx="20181">EDGG</cx:pt>
          <cx:pt idx="20182">EDGG</cx:pt>
          <cx:pt idx="20183">EDGG</cx:pt>
          <cx:pt idx="20184">EDGG</cx:pt>
          <cx:pt idx="20185">EDGG</cx:pt>
          <cx:pt idx="20186">EDGG</cx:pt>
          <cx:pt idx="20187">EDGG</cx:pt>
          <cx:pt idx="20188">EDGG</cx:pt>
          <cx:pt idx="20189">EDGG</cx:pt>
          <cx:pt idx="20190">EDGG</cx:pt>
          <cx:pt idx="20191">EDGG</cx:pt>
          <cx:pt idx="20192">EDGG</cx:pt>
          <cx:pt idx="20193">EDGG</cx:pt>
          <cx:pt idx="20194">EDGG</cx:pt>
          <cx:pt idx="20195">EDGG</cx:pt>
          <cx:pt idx="20196">EDGG</cx:pt>
          <cx:pt idx="20197">EDGG</cx:pt>
          <cx:pt idx="20198">EDGG</cx:pt>
          <cx:pt idx="20199">EDGG</cx:pt>
          <cx:pt idx="20200">EDGG</cx:pt>
          <cx:pt idx="20201">EDGG</cx:pt>
          <cx:pt idx="20202">EDGG</cx:pt>
          <cx:pt idx="20203">EDGG</cx:pt>
          <cx:pt idx="20204">EDGG</cx:pt>
          <cx:pt idx="20205">EDGG</cx:pt>
          <cx:pt idx="20206">EDGG</cx:pt>
          <cx:pt idx="20207">EDGG</cx:pt>
          <cx:pt idx="20208">EDGG</cx:pt>
          <cx:pt idx="20209">EDGG</cx:pt>
          <cx:pt idx="20210">EDGG</cx:pt>
          <cx:pt idx="20211">EDGG</cx:pt>
          <cx:pt idx="20212">EDGG</cx:pt>
          <cx:pt idx="20213">EDGG</cx:pt>
          <cx:pt idx="20214">EDGG</cx:pt>
          <cx:pt idx="20215">EDGG</cx:pt>
          <cx:pt idx="20216">EDGG</cx:pt>
          <cx:pt idx="20217">EDGG</cx:pt>
          <cx:pt idx="20218">EDGG</cx:pt>
          <cx:pt idx="20219">EDGG</cx:pt>
          <cx:pt idx="20220">EDGG</cx:pt>
          <cx:pt idx="20221">EDGG</cx:pt>
          <cx:pt idx="20222">EDGG</cx:pt>
          <cx:pt idx="20223">EDGG</cx:pt>
          <cx:pt idx="20224">EDGG</cx:pt>
          <cx:pt idx="20225">EDGG</cx:pt>
          <cx:pt idx="20226">EDGG</cx:pt>
          <cx:pt idx="20227">EDGG</cx:pt>
          <cx:pt idx="20228">EDGG</cx:pt>
          <cx:pt idx="20229">EDGG</cx:pt>
          <cx:pt idx="20230">EDGG</cx:pt>
          <cx:pt idx="20231">EDGG</cx:pt>
          <cx:pt idx="20232">EDGG</cx:pt>
          <cx:pt idx="20233">EDGG</cx:pt>
          <cx:pt idx="20234">EDGG</cx:pt>
          <cx:pt idx="20235">EDGG</cx:pt>
          <cx:pt idx="20236">EDGG</cx:pt>
          <cx:pt idx="20237">EDGG</cx:pt>
          <cx:pt idx="20238">EDGG</cx:pt>
          <cx:pt idx="20239">EDGG</cx:pt>
          <cx:pt idx="20240">EDGG</cx:pt>
          <cx:pt idx="20241">EDGG</cx:pt>
          <cx:pt idx="20242">EDGG</cx:pt>
          <cx:pt idx="20243">EDGG</cx:pt>
          <cx:pt idx="20244">EDGG</cx:pt>
          <cx:pt idx="20245">EDGG</cx:pt>
          <cx:pt idx="20246">EDGG</cx:pt>
          <cx:pt idx="20247">EDGG</cx:pt>
          <cx:pt idx="20248">EDGG</cx:pt>
          <cx:pt idx="20249">EDGG</cx:pt>
          <cx:pt idx="20250">EDGG</cx:pt>
          <cx:pt idx="20251">EDGG</cx:pt>
          <cx:pt idx="20252">EDGG</cx:pt>
          <cx:pt idx="20253">EDGG</cx:pt>
          <cx:pt idx="20254">EDGG</cx:pt>
          <cx:pt idx="20255">EDGG</cx:pt>
          <cx:pt idx="20256">EDGG</cx:pt>
          <cx:pt idx="20257">EDGG</cx:pt>
          <cx:pt idx="20258">EDGG</cx:pt>
          <cx:pt idx="20259">EDGG</cx:pt>
          <cx:pt idx="20260">EDGG</cx:pt>
          <cx:pt idx="20261">EDGG</cx:pt>
          <cx:pt idx="20262">EDGG</cx:pt>
          <cx:pt idx="20263">EDGG</cx:pt>
          <cx:pt idx="20264">EDGG</cx:pt>
          <cx:pt idx="20265">EDGG</cx:pt>
          <cx:pt idx="20266">EDGG</cx:pt>
          <cx:pt idx="20267">EDGG</cx:pt>
          <cx:pt idx="20268">EDGG</cx:pt>
          <cx:pt idx="20269">EDGG</cx:pt>
          <cx:pt idx="20270">EDGG</cx:pt>
          <cx:pt idx="20271">EDGG</cx:pt>
          <cx:pt idx="20272">EDGG</cx:pt>
          <cx:pt idx="20273">EDGG</cx:pt>
          <cx:pt idx="20274">EDGG</cx:pt>
          <cx:pt idx="20275">EDGG</cx:pt>
          <cx:pt idx="20276">EDGG</cx:pt>
          <cx:pt idx="20277">EDGG</cx:pt>
          <cx:pt idx="20278">EDGG</cx:pt>
          <cx:pt idx="20279">EDGG</cx:pt>
          <cx:pt idx="20280">EDGG</cx:pt>
          <cx:pt idx="20281">EDGG</cx:pt>
          <cx:pt idx="20282">EDGG</cx:pt>
          <cx:pt idx="20283">EDGG</cx:pt>
          <cx:pt idx="20284">EDGG</cx:pt>
          <cx:pt idx="20285">EDGG</cx:pt>
          <cx:pt idx="20286">EDGG</cx:pt>
          <cx:pt idx="20287">EDGG</cx:pt>
          <cx:pt idx="20288">EDGG</cx:pt>
          <cx:pt idx="20289">EDGG</cx:pt>
          <cx:pt idx="20290">EDGG</cx:pt>
          <cx:pt idx="20291">EDGG</cx:pt>
          <cx:pt idx="20292">EDGG</cx:pt>
          <cx:pt idx="20293">EDGG</cx:pt>
          <cx:pt idx="20294">EDGG</cx:pt>
          <cx:pt idx="20295">EDGG</cx:pt>
          <cx:pt idx="20296">EDGG</cx:pt>
          <cx:pt idx="20297">EDGG</cx:pt>
          <cx:pt idx="20298">EDGG</cx:pt>
          <cx:pt idx="20299">EDGG</cx:pt>
          <cx:pt idx="20300">EDGG</cx:pt>
          <cx:pt idx="20301">EDGG</cx:pt>
          <cx:pt idx="20302">EDGG</cx:pt>
          <cx:pt idx="20303">EDGG</cx:pt>
          <cx:pt idx="20304">EDGG</cx:pt>
          <cx:pt idx="20305">EDGG</cx:pt>
          <cx:pt idx="20306">EDGG</cx:pt>
          <cx:pt idx="20307">EDGG</cx:pt>
          <cx:pt idx="20308">EDGG</cx:pt>
          <cx:pt idx="20309">EDGG</cx:pt>
          <cx:pt idx="20310">EDGG</cx:pt>
          <cx:pt idx="20311">EDGG</cx:pt>
          <cx:pt idx="20312">EDGG</cx:pt>
          <cx:pt idx="20313">EDGG</cx:pt>
          <cx:pt idx="20314">EDGG</cx:pt>
          <cx:pt idx="20315">EDGG</cx:pt>
          <cx:pt idx="20316">EDGG</cx:pt>
          <cx:pt idx="20317">EDGG</cx:pt>
          <cx:pt idx="20318">EDGG</cx:pt>
          <cx:pt idx="20319">EDGG</cx:pt>
          <cx:pt idx="20320">EDGG</cx:pt>
          <cx:pt idx="20321">EDGG</cx:pt>
          <cx:pt idx="20322">EDGG</cx:pt>
          <cx:pt idx="20323">EDGG</cx:pt>
          <cx:pt idx="20324">EDGG</cx:pt>
          <cx:pt idx="20325">EDGG</cx:pt>
          <cx:pt idx="20326">EDGG</cx:pt>
          <cx:pt idx="20327">EDGG</cx:pt>
          <cx:pt idx="20328">EDGG</cx:pt>
          <cx:pt idx="20329">EDGG</cx:pt>
          <cx:pt idx="20330">EDGG</cx:pt>
          <cx:pt idx="20331">EDGG</cx:pt>
          <cx:pt idx="20332">EDGG</cx:pt>
          <cx:pt idx="20333">EDGG</cx:pt>
          <cx:pt idx="20334">EDGG</cx:pt>
          <cx:pt idx="20335">EDGG</cx:pt>
          <cx:pt idx="20336">EDGG</cx:pt>
          <cx:pt idx="20337">EDGG</cx:pt>
          <cx:pt idx="20338">EDGG</cx:pt>
          <cx:pt idx="20339">EDGG</cx:pt>
          <cx:pt idx="20340">EDGG</cx:pt>
          <cx:pt idx="20341">EDGG</cx:pt>
          <cx:pt idx="20342">EDGG</cx:pt>
          <cx:pt idx="20343">EDGG</cx:pt>
          <cx:pt idx="20344">EDGG</cx:pt>
          <cx:pt idx="20345">EDGG</cx:pt>
          <cx:pt idx="20346">EDGG</cx:pt>
          <cx:pt idx="20347">EDGG</cx:pt>
          <cx:pt idx="20348">EDGG</cx:pt>
          <cx:pt idx="20349">EDGG</cx:pt>
          <cx:pt idx="20350">EDGG</cx:pt>
          <cx:pt idx="20351">EDGG</cx:pt>
          <cx:pt idx="20352">EDGG</cx:pt>
          <cx:pt idx="20353">EDGG</cx:pt>
          <cx:pt idx="20354">EDGG</cx:pt>
          <cx:pt idx="20355">EDGG</cx:pt>
          <cx:pt idx="20356">EDGG</cx:pt>
          <cx:pt idx="20357">EDGG</cx:pt>
          <cx:pt idx="20358">EDGG</cx:pt>
          <cx:pt idx="20359">EDGG</cx:pt>
          <cx:pt idx="20360">EDGG</cx:pt>
          <cx:pt idx="20361">EDGG</cx:pt>
          <cx:pt idx="20362">EDGG</cx:pt>
          <cx:pt idx="20363">EDGG</cx:pt>
          <cx:pt idx="20364">EDGG</cx:pt>
          <cx:pt idx="20365">EDGG</cx:pt>
          <cx:pt idx="20366">EDGG</cx:pt>
          <cx:pt idx="20367">EDGG</cx:pt>
          <cx:pt idx="20368">EDGG</cx:pt>
          <cx:pt idx="20369">EDGG</cx:pt>
          <cx:pt idx="20370">EDGG</cx:pt>
          <cx:pt idx="20371">EDGG</cx:pt>
          <cx:pt idx="20372">EDGG</cx:pt>
          <cx:pt idx="20373">EDGG</cx:pt>
          <cx:pt idx="20374">EDGG</cx:pt>
          <cx:pt idx="20375">EDGG</cx:pt>
          <cx:pt idx="20376">EDGG</cx:pt>
          <cx:pt idx="20377">EDGG</cx:pt>
          <cx:pt idx="20378">EDGG</cx:pt>
          <cx:pt idx="20379">EDGG</cx:pt>
          <cx:pt idx="20380">EDGG</cx:pt>
          <cx:pt idx="20381">EDGG</cx:pt>
          <cx:pt idx="20382">EDGG</cx:pt>
          <cx:pt idx="20383">EDGG</cx:pt>
          <cx:pt idx="20384">EDGG</cx:pt>
          <cx:pt idx="20385">EDGG</cx:pt>
          <cx:pt idx="20386">EDGG</cx:pt>
          <cx:pt idx="20387">EDGG</cx:pt>
          <cx:pt idx="20388">EDGG</cx:pt>
          <cx:pt idx="20389">EDGG</cx:pt>
          <cx:pt idx="20390">EDGG</cx:pt>
          <cx:pt idx="20391">EDGG</cx:pt>
          <cx:pt idx="20392">EDGG</cx:pt>
          <cx:pt idx="20393">EDGG</cx:pt>
          <cx:pt idx="20394">EDGG</cx:pt>
          <cx:pt idx="20395">EDGG</cx:pt>
          <cx:pt idx="20396">EDGG</cx:pt>
          <cx:pt idx="20397">EDGG</cx:pt>
          <cx:pt idx="20398">EDGG</cx:pt>
          <cx:pt idx="20399">EDGG</cx:pt>
          <cx:pt idx="20400">EDGG</cx:pt>
          <cx:pt idx="20401">EDGG</cx:pt>
          <cx:pt idx="20402">EDGG</cx:pt>
          <cx:pt idx="20403">EDGG</cx:pt>
          <cx:pt idx="20404">EDGG</cx:pt>
          <cx:pt idx="20405">EDGG</cx:pt>
          <cx:pt idx="20406">EDGG</cx:pt>
          <cx:pt idx="20407">EDGG</cx:pt>
          <cx:pt idx="20408">EDGG</cx:pt>
          <cx:pt idx="20409">EDGG</cx:pt>
          <cx:pt idx="20410">EDGG</cx:pt>
          <cx:pt idx="20411">EDGG</cx:pt>
          <cx:pt idx="20412">EDGG</cx:pt>
          <cx:pt idx="20413">EDGG</cx:pt>
          <cx:pt idx="20414">EDGG</cx:pt>
          <cx:pt idx="20415">EDGG</cx:pt>
          <cx:pt idx="20416">EDGG</cx:pt>
          <cx:pt idx="20417">EDGG</cx:pt>
          <cx:pt idx="20418">EDGG</cx:pt>
          <cx:pt idx="20419">EDGG</cx:pt>
          <cx:pt idx="20420">EDGG</cx:pt>
          <cx:pt idx="20421">EDGG</cx:pt>
          <cx:pt idx="20422">EDGG</cx:pt>
          <cx:pt idx="20423">EDGG</cx:pt>
          <cx:pt idx="20424">EDGG</cx:pt>
          <cx:pt idx="20425">EDGG</cx:pt>
          <cx:pt idx="20426">EDGG</cx:pt>
          <cx:pt idx="20427">EDGG</cx:pt>
          <cx:pt idx="20428">EDGG</cx:pt>
          <cx:pt idx="20429">EDGG</cx:pt>
          <cx:pt idx="20430">EDGG</cx:pt>
          <cx:pt idx="20431">EDGG</cx:pt>
          <cx:pt idx="20432">EDGG</cx:pt>
          <cx:pt idx="20433">EDGG</cx:pt>
          <cx:pt idx="20434">EDGG</cx:pt>
          <cx:pt idx="20435">EDGG</cx:pt>
          <cx:pt idx="20436">EDGG</cx:pt>
          <cx:pt idx="20437">EDGG</cx:pt>
          <cx:pt idx="20438">EDGG</cx:pt>
          <cx:pt idx="20439">EDGG</cx:pt>
          <cx:pt idx="20440">EDGG</cx:pt>
          <cx:pt idx="20441">EDGG</cx:pt>
          <cx:pt idx="20442">EDGG</cx:pt>
          <cx:pt idx="20443">EDGG</cx:pt>
          <cx:pt idx="20444">EDGG</cx:pt>
          <cx:pt idx="20445">EDGG</cx:pt>
          <cx:pt idx="20446">EDGG</cx:pt>
          <cx:pt idx="20447">EDGG</cx:pt>
          <cx:pt idx="20448">EDGG</cx:pt>
          <cx:pt idx="20449">EDGG</cx:pt>
          <cx:pt idx="20450">EDGG</cx:pt>
          <cx:pt idx="20451">EDGG</cx:pt>
          <cx:pt idx="20452">EDGG</cx:pt>
          <cx:pt idx="20453">EDGG</cx:pt>
          <cx:pt idx="20454">EDGG</cx:pt>
          <cx:pt idx="20455">EDGG</cx:pt>
          <cx:pt idx="20456">EDGG</cx:pt>
          <cx:pt idx="20457">EDGG</cx:pt>
          <cx:pt idx="20458">EDGG</cx:pt>
          <cx:pt idx="20459">EDGG</cx:pt>
          <cx:pt idx="20460">EDGG</cx:pt>
          <cx:pt idx="20461">EDGG</cx:pt>
          <cx:pt idx="20462">EDGG</cx:pt>
          <cx:pt idx="20463">EDGG</cx:pt>
          <cx:pt idx="20464">EDGG</cx:pt>
          <cx:pt idx="20465">EDGG</cx:pt>
          <cx:pt idx="20466">EDGG</cx:pt>
          <cx:pt idx="20467">EDGG</cx:pt>
          <cx:pt idx="20468">EDGG</cx:pt>
          <cx:pt idx="20469">EDGG</cx:pt>
          <cx:pt idx="20470">EDGG</cx:pt>
          <cx:pt idx="20471">EDGG</cx:pt>
          <cx:pt idx="20472">EDGG</cx:pt>
          <cx:pt idx="20473">EDGG</cx:pt>
          <cx:pt idx="20474">EDGG</cx:pt>
          <cx:pt idx="20475">EDGG</cx:pt>
          <cx:pt idx="20476">EDGG</cx:pt>
          <cx:pt idx="20477">EDGG</cx:pt>
          <cx:pt idx="20478">EDGG</cx:pt>
          <cx:pt idx="20479">EDGG</cx:pt>
          <cx:pt idx="20480">EDGG</cx:pt>
          <cx:pt idx="20481">EDGG</cx:pt>
          <cx:pt idx="20482">EDGG</cx:pt>
          <cx:pt idx="20483">EDGG</cx:pt>
          <cx:pt idx="20484">EDGG</cx:pt>
          <cx:pt idx="20485">EDGG</cx:pt>
          <cx:pt idx="20486">EDGG</cx:pt>
          <cx:pt idx="20487">EDGG</cx:pt>
          <cx:pt idx="20488">EDGG</cx:pt>
          <cx:pt idx="20489">EDGG</cx:pt>
          <cx:pt idx="20490">EDGG</cx:pt>
          <cx:pt idx="20491">EDGG</cx:pt>
          <cx:pt idx="20492">EDGG</cx:pt>
          <cx:pt idx="20493">EDGG</cx:pt>
          <cx:pt idx="20494">EDGG</cx:pt>
          <cx:pt idx="20495">EDGG</cx:pt>
          <cx:pt idx="20496">EDGG</cx:pt>
          <cx:pt idx="20497">EDGG</cx:pt>
          <cx:pt idx="20498">EDGG</cx:pt>
          <cx:pt idx="20499">EDGG</cx:pt>
          <cx:pt idx="20500">EDGG</cx:pt>
          <cx:pt idx="20501">EDGG</cx:pt>
          <cx:pt idx="20502">EDGG</cx:pt>
          <cx:pt idx="20503">EDGG</cx:pt>
          <cx:pt idx="20504">EDGG</cx:pt>
          <cx:pt idx="20505">EDGG</cx:pt>
          <cx:pt idx="20506">EDGG</cx:pt>
          <cx:pt idx="20507">EDGG</cx:pt>
          <cx:pt idx="20508">EDGG</cx:pt>
          <cx:pt idx="20509">EDGG</cx:pt>
          <cx:pt idx="20510">EDGG</cx:pt>
          <cx:pt idx="20511">EDGG</cx:pt>
          <cx:pt idx="20512">EDGG</cx:pt>
          <cx:pt idx="20513">EDGG</cx:pt>
          <cx:pt idx="20514">EDGG</cx:pt>
          <cx:pt idx="20515">EDGG</cx:pt>
          <cx:pt idx="20516">EDGG</cx:pt>
          <cx:pt idx="20517">EDGG</cx:pt>
          <cx:pt idx="20518">EDGG</cx:pt>
          <cx:pt idx="20519">EDGG</cx:pt>
          <cx:pt idx="20520">EDGG</cx:pt>
          <cx:pt idx="20521">EDGG</cx:pt>
          <cx:pt idx="20522">EDGG</cx:pt>
          <cx:pt idx="20523">EDGG</cx:pt>
          <cx:pt idx="20524">EDGG</cx:pt>
          <cx:pt idx="20525">EDGG</cx:pt>
          <cx:pt idx="20526">EDGG</cx:pt>
          <cx:pt idx="20527">EDGG</cx:pt>
          <cx:pt idx="20528">EDGG</cx:pt>
          <cx:pt idx="20529">EDGG</cx:pt>
          <cx:pt idx="20530">EDGG</cx:pt>
          <cx:pt idx="20531">EDGG</cx:pt>
          <cx:pt idx="20532">EDGG</cx:pt>
          <cx:pt idx="20533">EDGG</cx:pt>
          <cx:pt idx="20534">EDGG</cx:pt>
          <cx:pt idx="20535">EDGG</cx:pt>
          <cx:pt idx="20536">EDGG</cx:pt>
          <cx:pt idx="20537">EDGG</cx:pt>
          <cx:pt idx="20538">EDGG</cx:pt>
          <cx:pt idx="20539">EDGG</cx:pt>
          <cx:pt idx="20540">EDGG</cx:pt>
          <cx:pt idx="20541">EDGG</cx:pt>
          <cx:pt idx="20542">EDGG</cx:pt>
          <cx:pt idx="20543">EDGG</cx:pt>
          <cx:pt idx="20544">EDGG</cx:pt>
          <cx:pt idx="20545">EDGG</cx:pt>
          <cx:pt idx="20546">EDGG</cx:pt>
          <cx:pt idx="20547">EDGG</cx:pt>
          <cx:pt idx="20548">EDGG</cx:pt>
          <cx:pt idx="20549">EDGG</cx:pt>
          <cx:pt idx="20550">EDGG</cx:pt>
          <cx:pt idx="20551">EDGG</cx:pt>
          <cx:pt idx="20552">EDGG</cx:pt>
          <cx:pt idx="20553">EDGG</cx:pt>
          <cx:pt idx="20554">EDGG</cx:pt>
          <cx:pt idx="20555">EDGG</cx:pt>
          <cx:pt idx="20556">EDGG</cx:pt>
          <cx:pt idx="20557">EDGG</cx:pt>
          <cx:pt idx="20558">EDGG</cx:pt>
          <cx:pt idx="20559">EDGG</cx:pt>
          <cx:pt idx="20560">EDGG</cx:pt>
          <cx:pt idx="20561">EDGG</cx:pt>
          <cx:pt idx="20562">EDGG</cx:pt>
          <cx:pt idx="20563">EDGG</cx:pt>
          <cx:pt idx="20564">EDGG</cx:pt>
          <cx:pt idx="20565">EDGG</cx:pt>
          <cx:pt idx="20566">EDGG</cx:pt>
          <cx:pt idx="20567">EDGG</cx:pt>
          <cx:pt idx="20568">EDGG</cx:pt>
          <cx:pt idx="20569">EDGG</cx:pt>
          <cx:pt idx="20570">EDGG</cx:pt>
          <cx:pt idx="20571">EDGG</cx:pt>
          <cx:pt idx="20572">EDGG</cx:pt>
          <cx:pt idx="20573">EDGG</cx:pt>
          <cx:pt idx="20574">EDGG</cx:pt>
          <cx:pt idx="20575">EDGG</cx:pt>
          <cx:pt idx="20576">EDGG</cx:pt>
          <cx:pt idx="20577">EDGG</cx:pt>
          <cx:pt idx="20578">EDGG</cx:pt>
          <cx:pt idx="20579">EDGG</cx:pt>
          <cx:pt idx="20580">EDGG</cx:pt>
          <cx:pt idx="20581">EDGG</cx:pt>
          <cx:pt idx="20582">EDGG</cx:pt>
          <cx:pt idx="20583">EDGG</cx:pt>
          <cx:pt idx="20584">EDGG</cx:pt>
          <cx:pt idx="20585">EDGG</cx:pt>
          <cx:pt idx="20586">EDGG</cx:pt>
          <cx:pt idx="20587">EDGG</cx:pt>
          <cx:pt idx="20588">EDGG</cx:pt>
          <cx:pt idx="20589">EDGG</cx:pt>
          <cx:pt idx="20590">EDGG</cx:pt>
          <cx:pt idx="20591">EDGG</cx:pt>
          <cx:pt idx="20592">EDGG</cx:pt>
          <cx:pt idx="20593">EDGG</cx:pt>
          <cx:pt idx="20594">EDGG</cx:pt>
          <cx:pt idx="20595">EDGG</cx:pt>
          <cx:pt idx="20596">EDGG</cx:pt>
          <cx:pt idx="20597">EDGG</cx:pt>
          <cx:pt idx="20598">EDGG</cx:pt>
          <cx:pt idx="20599">EDGG</cx:pt>
          <cx:pt idx="20600">EDGG</cx:pt>
          <cx:pt idx="20601">EDGG</cx:pt>
          <cx:pt idx="20602">EDGG</cx:pt>
          <cx:pt idx="20603">EDGG</cx:pt>
          <cx:pt idx="20604">EDGG</cx:pt>
          <cx:pt idx="20605">EDGG</cx:pt>
          <cx:pt idx="20606">EDGG</cx:pt>
          <cx:pt idx="20607">EDGG</cx:pt>
          <cx:pt idx="20608">EDGG</cx:pt>
          <cx:pt idx="20609">EDGG</cx:pt>
          <cx:pt idx="20610">EDGG</cx:pt>
          <cx:pt idx="20611">EDGG</cx:pt>
          <cx:pt idx="20612">EDGG</cx:pt>
          <cx:pt idx="20613">EDGG</cx:pt>
          <cx:pt idx="20614">EDGG</cx:pt>
          <cx:pt idx="20615">EDGG</cx:pt>
          <cx:pt idx="20616">EDGG</cx:pt>
          <cx:pt idx="20617">EDGG</cx:pt>
          <cx:pt idx="20618">EDGG</cx:pt>
          <cx:pt idx="20619">EDGG</cx:pt>
          <cx:pt idx="20620">EDGG</cx:pt>
          <cx:pt idx="20621">EDGG</cx:pt>
          <cx:pt idx="20622">EDGG</cx:pt>
          <cx:pt idx="20623">EDGG</cx:pt>
          <cx:pt idx="20624">EDGG</cx:pt>
          <cx:pt idx="20625">EDGG</cx:pt>
          <cx:pt idx="20626">EDGG</cx:pt>
          <cx:pt idx="20627">EDGG</cx:pt>
          <cx:pt idx="20628">EDGG</cx:pt>
          <cx:pt idx="20629">EDGG</cx:pt>
          <cx:pt idx="20630">EDGG</cx:pt>
          <cx:pt idx="20631">EDGG</cx:pt>
          <cx:pt idx="20632">EDGG</cx:pt>
          <cx:pt idx="20633">EDGG</cx:pt>
          <cx:pt idx="20634">EDGG</cx:pt>
          <cx:pt idx="20635">EDGG</cx:pt>
          <cx:pt idx="20636">EDGG</cx:pt>
          <cx:pt idx="20637">EDGG</cx:pt>
          <cx:pt idx="20638">EDGG</cx:pt>
          <cx:pt idx="20639">EDGG</cx:pt>
          <cx:pt idx="20640">EDGG</cx:pt>
          <cx:pt idx="20641">EDGG</cx:pt>
          <cx:pt idx="20642">EDGG</cx:pt>
          <cx:pt idx="20643">EDGG</cx:pt>
          <cx:pt idx="20644">EDGG</cx:pt>
          <cx:pt idx="20645">EDGG</cx:pt>
          <cx:pt idx="20646">EDGG</cx:pt>
          <cx:pt idx="20647">EDGG</cx:pt>
          <cx:pt idx="20648">EDGG</cx:pt>
          <cx:pt idx="20649">EDGG</cx:pt>
          <cx:pt idx="20650">EDGG</cx:pt>
          <cx:pt idx="20651">EDGG</cx:pt>
          <cx:pt idx="20652">EDGG</cx:pt>
          <cx:pt idx="20653">EDGG</cx:pt>
          <cx:pt idx="20654">EDGG</cx:pt>
          <cx:pt idx="20655">EDGG</cx:pt>
          <cx:pt idx="20656">EDGG</cx:pt>
          <cx:pt idx="20657">EDGG</cx:pt>
          <cx:pt idx="20658">EDGG</cx:pt>
          <cx:pt idx="20659">EDGG</cx:pt>
          <cx:pt idx="20660">EDGG</cx:pt>
          <cx:pt idx="20661">EDGG</cx:pt>
          <cx:pt idx="20662">EDGG</cx:pt>
          <cx:pt idx="20663">EDGG</cx:pt>
          <cx:pt idx="20664">EDGG</cx:pt>
          <cx:pt idx="20665">EDGG</cx:pt>
          <cx:pt idx="20666">EDGG</cx:pt>
          <cx:pt idx="20667">EDGG</cx:pt>
          <cx:pt idx="20668">EDGG</cx:pt>
          <cx:pt idx="20669">EDGG</cx:pt>
          <cx:pt idx="20670">EDGG</cx:pt>
          <cx:pt idx="20671">EDGG</cx:pt>
          <cx:pt idx="20672">EDGG</cx:pt>
          <cx:pt idx="20673">EDGG</cx:pt>
          <cx:pt idx="20674">EDGG</cx:pt>
          <cx:pt idx="20675">EDGG</cx:pt>
          <cx:pt idx="20676">EDGG</cx:pt>
          <cx:pt idx="20677">EDGG</cx:pt>
          <cx:pt idx="20678">EDGG</cx:pt>
          <cx:pt idx="20679">EDGG</cx:pt>
          <cx:pt idx="20680">EDGG</cx:pt>
          <cx:pt idx="20681">EDGG</cx:pt>
          <cx:pt idx="20682">EDGG</cx:pt>
          <cx:pt idx="20683">EDGG</cx:pt>
          <cx:pt idx="20684">EDGG</cx:pt>
          <cx:pt idx="20685">EDGG</cx:pt>
          <cx:pt idx="20686">EDGG</cx:pt>
          <cx:pt idx="20687">EDGG</cx:pt>
          <cx:pt idx="20688">EDGG</cx:pt>
          <cx:pt idx="20689">EDGG</cx:pt>
          <cx:pt idx="20690">EDGG</cx:pt>
          <cx:pt idx="20691">EDGG</cx:pt>
          <cx:pt idx="20692">EDGG</cx:pt>
          <cx:pt idx="20693">EDGG</cx:pt>
          <cx:pt idx="20694">EDGG</cx:pt>
          <cx:pt idx="20695">EDGG</cx:pt>
          <cx:pt idx="20696">EDGG</cx:pt>
          <cx:pt idx="20697">EDGG</cx:pt>
          <cx:pt idx="20698">EDGG</cx:pt>
          <cx:pt idx="20699">EDGG</cx:pt>
          <cx:pt idx="20700">EDGG</cx:pt>
          <cx:pt idx="20701">EDGG</cx:pt>
          <cx:pt idx="20702">EDGG</cx:pt>
          <cx:pt idx="20703">EDGG</cx:pt>
          <cx:pt idx="20704">EDGG</cx:pt>
          <cx:pt idx="20705">EDGG</cx:pt>
          <cx:pt idx="20706">EDGG</cx:pt>
          <cx:pt idx="20707">EDGG</cx:pt>
          <cx:pt idx="20708">EDGG</cx:pt>
          <cx:pt idx="20709">EDGG</cx:pt>
          <cx:pt idx="20710">EDGG</cx:pt>
          <cx:pt idx="20711">EDGG</cx:pt>
          <cx:pt idx="20712">EDGG</cx:pt>
          <cx:pt idx="20713">EDGG</cx:pt>
          <cx:pt idx="20714">EDGG</cx:pt>
          <cx:pt idx="20715">EDGG</cx:pt>
          <cx:pt idx="20716">EDGG</cx:pt>
          <cx:pt idx="20717">EDGG</cx:pt>
          <cx:pt idx="20718">EDGG</cx:pt>
          <cx:pt idx="20719">EDGG</cx:pt>
          <cx:pt idx="20720">EDGG</cx:pt>
          <cx:pt idx="20721">EDGG</cx:pt>
          <cx:pt idx="20722">EDGG</cx:pt>
          <cx:pt idx="20723">EDGG</cx:pt>
          <cx:pt idx="20724">EDGG</cx:pt>
          <cx:pt idx="20725">EDGG</cx:pt>
          <cx:pt idx="20726">EDGG</cx:pt>
          <cx:pt idx="20727">EDGG</cx:pt>
          <cx:pt idx="20728">EDGG</cx:pt>
          <cx:pt idx="20729">EDGG</cx:pt>
          <cx:pt idx="20730">EDGG</cx:pt>
          <cx:pt idx="20731">EDGG</cx:pt>
          <cx:pt idx="20732">EDGG</cx:pt>
          <cx:pt idx="20733">EDGG</cx:pt>
          <cx:pt idx="20734">EDGG</cx:pt>
          <cx:pt idx="20735">EDGG</cx:pt>
          <cx:pt idx="20736">EDGG</cx:pt>
          <cx:pt idx="20737">EDGG</cx:pt>
          <cx:pt idx="20738">EDGG</cx:pt>
          <cx:pt idx="20739">EDGG</cx:pt>
          <cx:pt idx="20740">EDGG</cx:pt>
          <cx:pt idx="20741">EDGG</cx:pt>
          <cx:pt idx="20742">EDGG</cx:pt>
          <cx:pt idx="20743">EDGG</cx:pt>
          <cx:pt idx="20744">EDGG</cx:pt>
          <cx:pt idx="20745">EDGG</cx:pt>
          <cx:pt idx="20746">EDGG</cx:pt>
          <cx:pt idx="20747">EDGG</cx:pt>
          <cx:pt idx="20748">EDGG</cx:pt>
          <cx:pt idx="20749">EDGG</cx:pt>
          <cx:pt idx="20750">EDGG</cx:pt>
          <cx:pt idx="20751">EDGG</cx:pt>
          <cx:pt idx="20752">EDGG</cx:pt>
          <cx:pt idx="20753">EDGG</cx:pt>
          <cx:pt idx="20754">EDGG</cx:pt>
          <cx:pt idx="20755">EDGG</cx:pt>
          <cx:pt idx="20756">EDGG</cx:pt>
          <cx:pt idx="20757">EDGG</cx:pt>
          <cx:pt idx="20758">EDGG</cx:pt>
          <cx:pt idx="20759">EDGG</cx:pt>
          <cx:pt idx="20760">EDGG</cx:pt>
          <cx:pt idx="20761">EDGG</cx:pt>
          <cx:pt idx="20762">EDGG</cx:pt>
          <cx:pt idx="20763">EDGG</cx:pt>
          <cx:pt idx="20764">EDGG</cx:pt>
          <cx:pt idx="20765">EDGG</cx:pt>
          <cx:pt idx="20766">EDGG</cx:pt>
          <cx:pt idx="20767">EDGG</cx:pt>
          <cx:pt idx="20768">EDGG</cx:pt>
          <cx:pt idx="20769">EDGG</cx:pt>
          <cx:pt idx="20770">EDGG</cx:pt>
          <cx:pt idx="20771">EDGG</cx:pt>
          <cx:pt idx="20772">EDGG</cx:pt>
          <cx:pt idx="20773">EDGG</cx:pt>
          <cx:pt idx="20774">EDGG</cx:pt>
          <cx:pt idx="20775">EDGG</cx:pt>
          <cx:pt idx="20776">EDGG</cx:pt>
          <cx:pt idx="20777">EDGG</cx:pt>
          <cx:pt idx="20778">EDGG</cx:pt>
          <cx:pt idx="20779">EDGG</cx:pt>
          <cx:pt idx="20780">EDGG</cx:pt>
          <cx:pt idx="20781">EDGG</cx:pt>
          <cx:pt idx="20782">EDGG</cx:pt>
          <cx:pt idx="20783">EDGG</cx:pt>
          <cx:pt idx="20784">EDGG</cx:pt>
          <cx:pt idx="20785">EDGG</cx:pt>
          <cx:pt idx="20786">EDGG</cx:pt>
          <cx:pt idx="20787">EDGG</cx:pt>
          <cx:pt idx="20788">EDGG</cx:pt>
          <cx:pt idx="20789">EDGG</cx:pt>
          <cx:pt idx="20790">EDGG</cx:pt>
          <cx:pt idx="20791">EDGG</cx:pt>
          <cx:pt idx="20792">EDGG</cx:pt>
          <cx:pt idx="20793">EDGG</cx:pt>
          <cx:pt idx="20794">EDGG</cx:pt>
          <cx:pt idx="20795">EDGG</cx:pt>
          <cx:pt idx="20796">EDGG</cx:pt>
          <cx:pt idx="20797">EDGG</cx:pt>
          <cx:pt idx="20798">EDGG</cx:pt>
          <cx:pt idx="20799">EDGG</cx:pt>
          <cx:pt idx="20800">EDGG</cx:pt>
          <cx:pt idx="20801">EDGG</cx:pt>
          <cx:pt idx="20802">EDGG</cx:pt>
          <cx:pt idx="20803">EDGG</cx:pt>
          <cx:pt idx="20804">EDGG</cx:pt>
          <cx:pt idx="20805">EDGG</cx:pt>
          <cx:pt idx="20806">EDGG</cx:pt>
          <cx:pt idx="20807">EDGG</cx:pt>
          <cx:pt idx="20808">EDGG</cx:pt>
          <cx:pt idx="20809">EDGG</cx:pt>
          <cx:pt idx="20810">EDGG</cx:pt>
          <cx:pt idx="20811">EDGG</cx:pt>
          <cx:pt idx="20812">EDGG</cx:pt>
          <cx:pt idx="20813">EDGG</cx:pt>
          <cx:pt idx="20814">EDGG</cx:pt>
          <cx:pt idx="20815">EDGG</cx:pt>
          <cx:pt idx="20816">EDGG</cx:pt>
          <cx:pt idx="20817">EDGG</cx:pt>
          <cx:pt idx="20818">EDGG</cx:pt>
          <cx:pt idx="20819">EDGG</cx:pt>
          <cx:pt idx="20820">EDGG</cx:pt>
          <cx:pt idx="20821">EDGG</cx:pt>
          <cx:pt idx="20822">EDGG</cx:pt>
          <cx:pt idx="20823">EDGG</cx:pt>
          <cx:pt idx="20824">EDGG</cx:pt>
          <cx:pt idx="20825">EDGG</cx:pt>
          <cx:pt idx="20826">EDGG</cx:pt>
          <cx:pt idx="20827">EDGG</cx:pt>
          <cx:pt idx="20828">EDGG</cx:pt>
          <cx:pt idx="20829">EDGG</cx:pt>
          <cx:pt idx="20830">EDGG</cx:pt>
          <cx:pt idx="20831">EDGG</cx:pt>
          <cx:pt idx="20832">EDGG</cx:pt>
          <cx:pt idx="20833">EDGG</cx:pt>
          <cx:pt idx="20834">EDGG</cx:pt>
          <cx:pt idx="20835">EDGG</cx:pt>
          <cx:pt idx="20836">EDGG</cx:pt>
          <cx:pt idx="20837">EDGG</cx:pt>
          <cx:pt idx="20838">EDGG</cx:pt>
          <cx:pt idx="20839">EDGG</cx:pt>
          <cx:pt idx="20840">EDGG</cx:pt>
          <cx:pt idx="20841">EDGG</cx:pt>
          <cx:pt idx="20842">EDGG</cx:pt>
          <cx:pt idx="20843">EDGG</cx:pt>
          <cx:pt idx="20844">EDGG</cx:pt>
          <cx:pt idx="20845">EDGG</cx:pt>
          <cx:pt idx="20846">EDGG</cx:pt>
          <cx:pt idx="20847">EDGG</cx:pt>
          <cx:pt idx="20848">EDGG</cx:pt>
          <cx:pt idx="20849">EDGG</cx:pt>
          <cx:pt idx="20850">EDGG</cx:pt>
          <cx:pt idx="20851">EDGG</cx:pt>
          <cx:pt idx="20852">EDGG</cx:pt>
          <cx:pt idx="20853">EDGG</cx:pt>
          <cx:pt idx="20854">EDGG</cx:pt>
          <cx:pt idx="20855">EDGG</cx:pt>
          <cx:pt idx="20856">EDGG</cx:pt>
          <cx:pt idx="20857">EDGG</cx:pt>
          <cx:pt idx="20858">EDGG</cx:pt>
          <cx:pt idx="20859">EDGG</cx:pt>
          <cx:pt idx="20860">EDGG</cx:pt>
          <cx:pt idx="20861">EDGG</cx:pt>
          <cx:pt idx="20862">EDGG</cx:pt>
          <cx:pt idx="20863">EDGG</cx:pt>
          <cx:pt idx="20864">EDGG</cx:pt>
          <cx:pt idx="20865">EDGG</cx:pt>
          <cx:pt idx="20866">EDGG</cx:pt>
          <cx:pt idx="20867">EDGG</cx:pt>
          <cx:pt idx="20868">EDGG</cx:pt>
          <cx:pt idx="20869">EDGG</cx:pt>
          <cx:pt idx="20870">EDGG</cx:pt>
          <cx:pt idx="20871">EDGG</cx:pt>
          <cx:pt idx="20872">EDGG</cx:pt>
          <cx:pt idx="20873">EDGG</cx:pt>
          <cx:pt idx="20874">EDGG</cx:pt>
          <cx:pt idx="20875">EDGG</cx:pt>
          <cx:pt idx="20876">EDGG</cx:pt>
          <cx:pt idx="20877">EDGG</cx:pt>
          <cx:pt idx="20878">EDGG</cx:pt>
          <cx:pt idx="20879">EDGG</cx:pt>
          <cx:pt idx="20880">EDGG</cx:pt>
          <cx:pt idx="20881">EDGG</cx:pt>
          <cx:pt idx="20882">EDGG</cx:pt>
          <cx:pt idx="20883">EDGG</cx:pt>
          <cx:pt idx="20884">EDGG</cx:pt>
          <cx:pt idx="20885">EDGG</cx:pt>
          <cx:pt idx="20886">EDGG</cx:pt>
          <cx:pt idx="20887">EDGG</cx:pt>
          <cx:pt idx="20888">EDGG</cx:pt>
          <cx:pt idx="20889">EDGG</cx:pt>
          <cx:pt idx="20890">EDGG</cx:pt>
          <cx:pt idx="20891">EDGG</cx:pt>
          <cx:pt idx="20892">EDGG</cx:pt>
          <cx:pt idx="20893">EDGG</cx:pt>
          <cx:pt idx="20894">EDGG</cx:pt>
          <cx:pt idx="20895">EDGG</cx:pt>
          <cx:pt idx="20896">EDGG</cx:pt>
          <cx:pt idx="20897">EDGG</cx:pt>
          <cx:pt idx="20898">EDGG</cx:pt>
          <cx:pt idx="20899">EDGG</cx:pt>
          <cx:pt idx="20900">EDGG</cx:pt>
          <cx:pt idx="20901">EDGG</cx:pt>
          <cx:pt idx="20902">EDGG</cx:pt>
          <cx:pt idx="20903">EDGG</cx:pt>
          <cx:pt idx="20904">EDGG</cx:pt>
          <cx:pt idx="20905">EDGG</cx:pt>
          <cx:pt idx="20906">EDGG</cx:pt>
          <cx:pt idx="20907">EDGG</cx:pt>
          <cx:pt idx="20908">EDGG</cx:pt>
          <cx:pt idx="20909">EDGG</cx:pt>
          <cx:pt idx="20910">EDGG</cx:pt>
          <cx:pt idx="20911">EDGG</cx:pt>
          <cx:pt idx="20912">EDGG</cx:pt>
          <cx:pt idx="20913">EDGG</cx:pt>
          <cx:pt idx="20914">EDGG</cx:pt>
          <cx:pt idx="20915">EDGG</cx:pt>
          <cx:pt idx="20916">EDGG</cx:pt>
          <cx:pt idx="20917">EDGG</cx:pt>
          <cx:pt idx="20918">EDGG</cx:pt>
          <cx:pt idx="20919">EDGG</cx:pt>
          <cx:pt idx="20920">EDGG</cx:pt>
          <cx:pt idx="20921">EDGG</cx:pt>
          <cx:pt idx="20922">EDGG</cx:pt>
          <cx:pt idx="20923">EDGG</cx:pt>
          <cx:pt idx="20924">EDGG</cx:pt>
          <cx:pt idx="20925">EDGG</cx:pt>
          <cx:pt idx="20926">EDGG</cx:pt>
          <cx:pt idx="20927">EDGG</cx:pt>
          <cx:pt idx="20928">EDGG</cx:pt>
          <cx:pt idx="20929">EDGG</cx:pt>
          <cx:pt idx="20930">EDGG</cx:pt>
          <cx:pt idx="20931">EDGG</cx:pt>
          <cx:pt idx="20932">EDGG</cx:pt>
          <cx:pt idx="20933">EDGG</cx:pt>
          <cx:pt idx="20934">EDGG</cx:pt>
          <cx:pt idx="20935">EDGG</cx:pt>
          <cx:pt idx="20936">EDGG</cx:pt>
          <cx:pt idx="20937">EDGG</cx:pt>
          <cx:pt idx="20938">EDGG</cx:pt>
          <cx:pt idx="20939">EDGG</cx:pt>
          <cx:pt idx="20940">EDGG</cx:pt>
          <cx:pt idx="20941">EDGG</cx:pt>
          <cx:pt idx="20942">EDGG</cx:pt>
          <cx:pt idx="20943">EDGG</cx:pt>
          <cx:pt idx="20944">EDGG</cx:pt>
          <cx:pt idx="20945">EDGG</cx:pt>
          <cx:pt idx="20946">EDGG</cx:pt>
          <cx:pt idx="20947">EDGG</cx:pt>
          <cx:pt idx="20948">EDGG</cx:pt>
          <cx:pt idx="20949">EDGG</cx:pt>
          <cx:pt idx="20950">EDGG</cx:pt>
          <cx:pt idx="20951">EDGG</cx:pt>
          <cx:pt idx="20952">EDGG</cx:pt>
          <cx:pt idx="20953">EDGG</cx:pt>
          <cx:pt idx="20954">EDGG</cx:pt>
          <cx:pt idx="20955">EDGG</cx:pt>
          <cx:pt idx="20956">EDGG</cx:pt>
          <cx:pt idx="20957">EDGG</cx:pt>
          <cx:pt idx="20958">EDGG</cx:pt>
          <cx:pt idx="20959">EDGG</cx:pt>
          <cx:pt idx="20960">EDGG</cx:pt>
          <cx:pt idx="20961">EDGG</cx:pt>
          <cx:pt idx="20962">EDGG</cx:pt>
          <cx:pt idx="20963">EDGG</cx:pt>
          <cx:pt idx="20964">EDGG</cx:pt>
          <cx:pt idx="20965">EDGG</cx:pt>
          <cx:pt idx="20966">EDGG</cx:pt>
          <cx:pt idx="20967">EDGG</cx:pt>
          <cx:pt idx="20968">EDGG</cx:pt>
          <cx:pt idx="20969">EDGG</cx:pt>
          <cx:pt idx="20970">EDGG</cx:pt>
          <cx:pt idx="20971">EDGG</cx:pt>
          <cx:pt idx="20972">EDGG</cx:pt>
          <cx:pt idx="20973">EDGG</cx:pt>
          <cx:pt idx="20974">EDGG</cx:pt>
          <cx:pt idx="20975">EDGG</cx:pt>
          <cx:pt idx="20976">EDGG</cx:pt>
          <cx:pt idx="20977">EDGG</cx:pt>
          <cx:pt idx="20978">EDGG</cx:pt>
          <cx:pt idx="20979">EDGG</cx:pt>
          <cx:pt idx="20980">EDGG</cx:pt>
          <cx:pt idx="20981">EDGG</cx:pt>
          <cx:pt idx="20982">EDGG</cx:pt>
          <cx:pt idx="20983">EDGG</cx:pt>
          <cx:pt idx="20984">EDGG</cx:pt>
          <cx:pt idx="20985">EDGG</cx:pt>
          <cx:pt idx="20986">EDGG</cx:pt>
          <cx:pt idx="20987">EDGG</cx:pt>
          <cx:pt idx="20988">EDGG</cx:pt>
          <cx:pt idx="20989">EDGG</cx:pt>
          <cx:pt idx="20990">EDGG</cx:pt>
          <cx:pt idx="20991">EDGG</cx:pt>
          <cx:pt idx="20992">EDGG</cx:pt>
          <cx:pt idx="20993">EDGG</cx:pt>
          <cx:pt idx="20994">EDGG</cx:pt>
          <cx:pt idx="20995">EDGG</cx:pt>
          <cx:pt idx="20996">EDGG</cx:pt>
          <cx:pt idx="20997">EDGG</cx:pt>
          <cx:pt idx="20998">EDGG</cx:pt>
          <cx:pt idx="20999">EDGG</cx:pt>
          <cx:pt idx="21000">EDGG</cx:pt>
          <cx:pt idx="21001">EDGG</cx:pt>
          <cx:pt idx="21002">EDGG</cx:pt>
          <cx:pt idx="21003">EDGG</cx:pt>
          <cx:pt idx="21004">EDGG</cx:pt>
          <cx:pt idx="21005">EDGG</cx:pt>
          <cx:pt idx="21006">EDGG</cx:pt>
          <cx:pt idx="21007">EDGG</cx:pt>
          <cx:pt idx="21008">EDGG</cx:pt>
          <cx:pt idx="21009">EDGG</cx:pt>
          <cx:pt idx="21010">EDGG</cx:pt>
          <cx:pt idx="21011">EDGG</cx:pt>
          <cx:pt idx="21012">EDGG</cx:pt>
          <cx:pt idx="21013">EDGG</cx:pt>
          <cx:pt idx="21014">EDGG</cx:pt>
          <cx:pt idx="21015">EDGG</cx:pt>
          <cx:pt idx="21016">EDGG</cx:pt>
          <cx:pt idx="21017">EDGG</cx:pt>
          <cx:pt idx="21018">EDGG</cx:pt>
          <cx:pt idx="21019">EDGG</cx:pt>
          <cx:pt idx="21020">EDGG</cx:pt>
          <cx:pt idx="21021">EDGG</cx:pt>
          <cx:pt idx="21022">EDGG</cx:pt>
          <cx:pt idx="21023">EDGG</cx:pt>
          <cx:pt idx="21024">EDGG</cx:pt>
          <cx:pt idx="21025">EDGG</cx:pt>
          <cx:pt idx="21026">EDGG</cx:pt>
          <cx:pt idx="21027">EDGG</cx:pt>
          <cx:pt idx="21028">EDGG</cx:pt>
          <cx:pt idx="21029">EDGG</cx:pt>
          <cx:pt idx="21030">EDGG</cx:pt>
          <cx:pt idx="21031">EDGG</cx:pt>
          <cx:pt idx="21032">EDGG</cx:pt>
          <cx:pt idx="21033">EDGG</cx:pt>
          <cx:pt idx="21034">EDGG</cx:pt>
          <cx:pt idx="21035">EDGG</cx:pt>
          <cx:pt idx="21036">EDGG</cx:pt>
          <cx:pt idx="21037">EDGG</cx:pt>
          <cx:pt idx="21038">EDGG</cx:pt>
          <cx:pt idx="21039">EDGG</cx:pt>
          <cx:pt idx="21040">EDGG</cx:pt>
          <cx:pt idx="21041">EDGG</cx:pt>
          <cx:pt idx="21042">EDGG</cx:pt>
          <cx:pt idx="21043">EDGG</cx:pt>
          <cx:pt idx="21044">EDGG</cx:pt>
          <cx:pt idx="21045">EDGG</cx:pt>
          <cx:pt idx="21046">EDGG</cx:pt>
          <cx:pt idx="21047">EDGG</cx:pt>
          <cx:pt idx="21048">EDGG</cx:pt>
          <cx:pt idx="21049">EDGG</cx:pt>
          <cx:pt idx="21050">EDGG</cx:pt>
          <cx:pt idx="21051">EDGG</cx:pt>
          <cx:pt idx="21052">EDGG</cx:pt>
          <cx:pt idx="21053">EDGG</cx:pt>
          <cx:pt idx="21054">EDGG</cx:pt>
          <cx:pt idx="21055">EDGG</cx:pt>
          <cx:pt idx="21056">EDGG</cx:pt>
          <cx:pt idx="21057">EDGG</cx:pt>
          <cx:pt idx="21058">EDGG</cx:pt>
          <cx:pt idx="21059">EDGG</cx:pt>
          <cx:pt idx="21060">EDGG</cx:pt>
          <cx:pt idx="21061">EDGG</cx:pt>
          <cx:pt idx="21062">EDGG</cx:pt>
          <cx:pt idx="21063">EDGG</cx:pt>
          <cx:pt idx="21064">EDGG</cx:pt>
          <cx:pt idx="21065">EDGG</cx:pt>
          <cx:pt idx="21066">EDGG</cx:pt>
          <cx:pt idx="21067">EDGG</cx:pt>
          <cx:pt idx="21068">EDGG</cx:pt>
          <cx:pt idx="21069">EDGG</cx:pt>
          <cx:pt idx="21070">EDGG</cx:pt>
          <cx:pt idx="21071">EDGG</cx:pt>
          <cx:pt idx="21072">EDGG</cx:pt>
          <cx:pt idx="21073">EDGG</cx:pt>
          <cx:pt idx="21074">EDGG</cx:pt>
          <cx:pt idx="21075">EDGG</cx:pt>
          <cx:pt idx="21076">EDGG</cx:pt>
          <cx:pt idx="21077">EDGG</cx:pt>
          <cx:pt idx="21078">EDGG</cx:pt>
          <cx:pt idx="21079">EDGG</cx:pt>
          <cx:pt idx="21080">EDGG</cx:pt>
          <cx:pt idx="21081">EDGG</cx:pt>
          <cx:pt idx="21082">EDGG</cx:pt>
          <cx:pt idx="21083">EDGG</cx:pt>
          <cx:pt idx="21084">EDGG</cx:pt>
          <cx:pt idx="21085">EDGG</cx:pt>
          <cx:pt idx="21086">EDGG</cx:pt>
          <cx:pt idx="21087">EDGG</cx:pt>
          <cx:pt idx="21088">EDGG</cx:pt>
          <cx:pt idx="21089">EDGG</cx:pt>
          <cx:pt idx="21090">EDGG</cx:pt>
          <cx:pt idx="21091">EDGG</cx:pt>
          <cx:pt idx="21092">EDGG</cx:pt>
          <cx:pt idx="21093">EDGG</cx:pt>
          <cx:pt idx="21094">EDGG</cx:pt>
          <cx:pt idx="21095">EDGG</cx:pt>
          <cx:pt idx="21096">EDGG</cx:pt>
          <cx:pt idx="21097">EDGG</cx:pt>
          <cx:pt idx="21098">EDGG</cx:pt>
          <cx:pt idx="21099">EDGG</cx:pt>
          <cx:pt idx="21100">EDGG</cx:pt>
          <cx:pt idx="21101">EDGG</cx:pt>
          <cx:pt idx="21102">EDGG</cx:pt>
          <cx:pt idx="21103">EDGG</cx:pt>
          <cx:pt idx="21104">EDGG</cx:pt>
          <cx:pt idx="21105">EDGG</cx:pt>
          <cx:pt idx="21106">EDGG</cx:pt>
          <cx:pt idx="21107">EDGG</cx:pt>
          <cx:pt idx="21108">EDGG</cx:pt>
          <cx:pt idx="21109">EDGG</cx:pt>
          <cx:pt idx="21110">EDGG</cx:pt>
          <cx:pt idx="21111">EDGG</cx:pt>
          <cx:pt idx="21112">EDGG</cx:pt>
          <cx:pt idx="21113">EDGG</cx:pt>
          <cx:pt idx="21114">EDGG</cx:pt>
          <cx:pt idx="21115">EDGG</cx:pt>
          <cx:pt idx="21116">EDGG</cx:pt>
          <cx:pt idx="21117">EDGG</cx:pt>
          <cx:pt idx="21118">EDGG</cx:pt>
          <cx:pt idx="21119">EDGG</cx:pt>
          <cx:pt idx="21120">EDGG</cx:pt>
          <cx:pt idx="21121">EDGG</cx:pt>
          <cx:pt idx="21122">EDGG</cx:pt>
          <cx:pt idx="21123">EDGG</cx:pt>
          <cx:pt idx="21124">EDGG</cx:pt>
          <cx:pt idx="21125">EDGG</cx:pt>
          <cx:pt idx="21126">EDGG</cx:pt>
          <cx:pt idx="21127">EDGG</cx:pt>
          <cx:pt idx="21128">EDGG</cx:pt>
          <cx:pt idx="21129">EDGG</cx:pt>
          <cx:pt idx="21130">EDGG</cx:pt>
          <cx:pt idx="21131">EDGG</cx:pt>
          <cx:pt idx="21132">EDGG</cx:pt>
          <cx:pt idx="21133">EDGG</cx:pt>
          <cx:pt idx="21134">EDGG</cx:pt>
          <cx:pt idx="21135">EDGG</cx:pt>
          <cx:pt idx="21136">EDGG</cx:pt>
          <cx:pt idx="21137">EDGG</cx:pt>
          <cx:pt idx="21138">EDGG</cx:pt>
          <cx:pt idx="21139">EDGG</cx:pt>
          <cx:pt idx="21140">EDGG</cx:pt>
          <cx:pt idx="21141">EDGG</cx:pt>
          <cx:pt idx="21142">EDGG</cx:pt>
          <cx:pt idx="21143">EDGG</cx:pt>
          <cx:pt idx="21144">EDGG</cx:pt>
          <cx:pt idx="21145">EDGG</cx:pt>
          <cx:pt idx="21146">EDGG</cx:pt>
          <cx:pt idx="21147">EDGG</cx:pt>
          <cx:pt idx="21148">EDGG</cx:pt>
          <cx:pt idx="21149">EDGG</cx:pt>
          <cx:pt idx="21150">EDGG</cx:pt>
          <cx:pt idx="21151">EDGG</cx:pt>
          <cx:pt idx="21152">EDGG</cx:pt>
          <cx:pt idx="21153">EDGG</cx:pt>
          <cx:pt idx="21154">EDGG</cx:pt>
          <cx:pt idx="21155">EDGG</cx:pt>
          <cx:pt idx="21156">EDGG</cx:pt>
          <cx:pt idx="21157">EDGG</cx:pt>
          <cx:pt idx="21158">EDGG</cx:pt>
          <cx:pt idx="21159">EDGG</cx:pt>
          <cx:pt idx="21160">EDGG</cx:pt>
          <cx:pt idx="21161">EDGG</cx:pt>
          <cx:pt idx="21162">EDGG</cx:pt>
          <cx:pt idx="21163">EDGG</cx:pt>
          <cx:pt idx="21164">EDGG</cx:pt>
          <cx:pt idx="21165">EDGG</cx:pt>
          <cx:pt idx="21166">EDGG</cx:pt>
          <cx:pt idx="21167">EDGG</cx:pt>
          <cx:pt idx="21168">EDGG</cx:pt>
          <cx:pt idx="21169">EDGG</cx:pt>
          <cx:pt idx="21170">EDGG</cx:pt>
          <cx:pt idx="21171">EDGG</cx:pt>
          <cx:pt idx="21172">EDGG</cx:pt>
          <cx:pt idx="21173">EDGG</cx:pt>
          <cx:pt idx="21174">EDGG</cx:pt>
          <cx:pt idx="21175">EDGG</cx:pt>
          <cx:pt idx="21176">EDGG</cx:pt>
          <cx:pt idx="21177">EDGG</cx:pt>
          <cx:pt idx="21178">EDGG</cx:pt>
          <cx:pt idx="21179">EDGG</cx:pt>
          <cx:pt idx="21180">EDGG</cx:pt>
          <cx:pt idx="21181">EDGG</cx:pt>
          <cx:pt idx="21182">EDGG</cx:pt>
          <cx:pt idx="21183">EDGG</cx:pt>
          <cx:pt idx="21184">EDGG</cx:pt>
          <cx:pt idx="21185">EDGG</cx:pt>
          <cx:pt idx="21186">EDGG</cx:pt>
          <cx:pt idx="21187">EDGG</cx:pt>
          <cx:pt idx="21188">EDGG</cx:pt>
          <cx:pt idx="21189">EDGG</cx:pt>
          <cx:pt idx="21190">EDGG</cx:pt>
          <cx:pt idx="21191">EDGG</cx:pt>
          <cx:pt idx="21192">EDGG</cx:pt>
          <cx:pt idx="21193">EDGG</cx:pt>
          <cx:pt idx="21194">EDGG</cx:pt>
          <cx:pt idx="21195">EDGG</cx:pt>
          <cx:pt idx="21196">EDGG</cx:pt>
          <cx:pt idx="21197">EDGG</cx:pt>
          <cx:pt idx="21198">EDGG</cx:pt>
          <cx:pt idx="21199">EDGG</cx:pt>
          <cx:pt idx="21200">EDGG</cx:pt>
          <cx:pt idx="21201">EDGG</cx:pt>
          <cx:pt idx="21202">EDGG</cx:pt>
          <cx:pt idx="21203">EDGG</cx:pt>
          <cx:pt idx="21204">EDGG</cx:pt>
          <cx:pt idx="21205">EDGG</cx:pt>
          <cx:pt idx="21206">EDGG</cx:pt>
          <cx:pt idx="21207">EDGG</cx:pt>
          <cx:pt idx="21208">EDGG</cx:pt>
          <cx:pt idx="21209">EDGG</cx:pt>
          <cx:pt idx="21210">EDGG</cx:pt>
          <cx:pt idx="21211">EDGG</cx:pt>
          <cx:pt idx="21212">EDGG</cx:pt>
          <cx:pt idx="21213">EDGG</cx:pt>
          <cx:pt idx="21214">EDGG</cx:pt>
          <cx:pt idx="21215">EDGG</cx:pt>
          <cx:pt idx="21216">EDGG</cx:pt>
          <cx:pt idx="21217">EDGG</cx:pt>
          <cx:pt idx="21218">EDGG</cx:pt>
          <cx:pt idx="21219">EDGG</cx:pt>
          <cx:pt idx="21220">EDGG</cx:pt>
          <cx:pt idx="21221">EDGG</cx:pt>
          <cx:pt idx="21222">EDGG</cx:pt>
          <cx:pt idx="21223">EDGG</cx:pt>
          <cx:pt idx="21224">EDGG</cx:pt>
          <cx:pt idx="21225">EDGG</cx:pt>
          <cx:pt idx="21226">EDGG</cx:pt>
          <cx:pt idx="21227">EDGG</cx:pt>
          <cx:pt idx="21228">EDGG</cx:pt>
          <cx:pt idx="21229">EDGG</cx:pt>
          <cx:pt idx="21230">EDGG</cx:pt>
          <cx:pt idx="21231">EDGG</cx:pt>
          <cx:pt idx="21232">EDGG</cx:pt>
          <cx:pt idx="21233">EDGG</cx:pt>
          <cx:pt idx="21234">EDGG</cx:pt>
          <cx:pt idx="21235">EDGG</cx:pt>
          <cx:pt idx="21236">EDGG</cx:pt>
          <cx:pt idx="21237">EDGG</cx:pt>
          <cx:pt idx="21238">EDGG</cx:pt>
          <cx:pt idx="21239">EDGG</cx:pt>
          <cx:pt idx="21240">EDGG</cx:pt>
          <cx:pt idx="21241">EDGG</cx:pt>
          <cx:pt idx="21242">EDGG</cx:pt>
          <cx:pt idx="21243">EDGG</cx:pt>
          <cx:pt idx="21244">EDGG</cx:pt>
          <cx:pt idx="21245">EDGG</cx:pt>
          <cx:pt idx="21246">EDGG</cx:pt>
          <cx:pt idx="21247">EDGG</cx:pt>
          <cx:pt idx="21248">EDGG</cx:pt>
          <cx:pt idx="21249">EDGG</cx:pt>
          <cx:pt idx="21250">EDGG</cx:pt>
          <cx:pt idx="21251">EDGG</cx:pt>
          <cx:pt idx="21252">EDGG</cx:pt>
          <cx:pt idx="21253">EDGG</cx:pt>
          <cx:pt idx="21254">EDGG</cx:pt>
          <cx:pt idx="21255">EDGG</cx:pt>
          <cx:pt idx="21256">EDGG</cx:pt>
          <cx:pt idx="21257">EDGG</cx:pt>
          <cx:pt idx="21258">EDGG</cx:pt>
          <cx:pt idx="21259">EDGG</cx:pt>
          <cx:pt idx="21260">EDGG</cx:pt>
          <cx:pt idx="21261">EDGG</cx:pt>
          <cx:pt idx="21262">EDGG</cx:pt>
          <cx:pt idx="21263">EDGG</cx:pt>
          <cx:pt idx="21264">EDGG</cx:pt>
          <cx:pt idx="21265">EDGG</cx:pt>
          <cx:pt idx="21266">EDGG</cx:pt>
          <cx:pt idx="21267">EDGG</cx:pt>
          <cx:pt idx="21268">EDGG</cx:pt>
          <cx:pt idx="21269">EDGG</cx:pt>
          <cx:pt idx="21270">EDGG</cx:pt>
          <cx:pt idx="21271">EDGG</cx:pt>
          <cx:pt idx="21272">EDGG</cx:pt>
          <cx:pt idx="21273">EDGG</cx:pt>
          <cx:pt idx="21274">EDGG</cx:pt>
          <cx:pt idx="21275">EDGG</cx:pt>
          <cx:pt idx="21276">EDGG</cx:pt>
          <cx:pt idx="21277">EDGG</cx:pt>
          <cx:pt idx="21278">EDGG</cx:pt>
          <cx:pt idx="21279">EDGG</cx:pt>
          <cx:pt idx="21280">EDGG</cx:pt>
          <cx:pt idx="21281">EDGG</cx:pt>
          <cx:pt idx="21282">EDGG</cx:pt>
          <cx:pt idx="21283">EDGG</cx:pt>
          <cx:pt idx="21284">EDGG</cx:pt>
          <cx:pt idx="21285">EDGG</cx:pt>
          <cx:pt idx="21286">EDGG</cx:pt>
          <cx:pt idx="21287">EDGG</cx:pt>
          <cx:pt idx="21288">EDGG</cx:pt>
          <cx:pt idx="21289">EDGG</cx:pt>
          <cx:pt idx="21290">EDGG</cx:pt>
          <cx:pt idx="21291">EDGG</cx:pt>
          <cx:pt idx="21292">EDGG</cx:pt>
          <cx:pt idx="21293">EDGG</cx:pt>
          <cx:pt idx="21294">EDGG</cx:pt>
          <cx:pt idx="21295">EDGG</cx:pt>
          <cx:pt idx="21296">EDGG</cx:pt>
          <cx:pt idx="21297">EDGG</cx:pt>
          <cx:pt idx="21298">EDGG</cx:pt>
          <cx:pt idx="21299">EDGG</cx:pt>
          <cx:pt idx="21300">EDGG</cx:pt>
          <cx:pt idx="21301">EDGG</cx:pt>
          <cx:pt idx="21302">EDGG</cx:pt>
          <cx:pt idx="21303">EDGG</cx:pt>
          <cx:pt idx="21304">EDGG</cx:pt>
          <cx:pt idx="21305">EDGG</cx:pt>
          <cx:pt idx="21306">EDGG</cx:pt>
          <cx:pt idx="21307">EDGG</cx:pt>
          <cx:pt idx="21308">EDGG</cx:pt>
          <cx:pt idx="21309">EDGG</cx:pt>
          <cx:pt idx="21310">EDGG</cx:pt>
          <cx:pt idx="21311">EDGG</cx:pt>
          <cx:pt idx="21312">EDGG</cx:pt>
          <cx:pt idx="21313">EDGG</cx:pt>
          <cx:pt idx="21314">EDGG</cx:pt>
          <cx:pt idx="21315">EDGG</cx:pt>
          <cx:pt idx="21316">EDGG</cx:pt>
          <cx:pt idx="21317">EDGG</cx:pt>
          <cx:pt idx="21318">EDGG</cx:pt>
          <cx:pt idx="21319">EDGG</cx:pt>
          <cx:pt idx="21320">EDGG</cx:pt>
          <cx:pt idx="21321">EDGG</cx:pt>
          <cx:pt idx="21322">EDGG</cx:pt>
          <cx:pt idx="21323">EDGG</cx:pt>
          <cx:pt idx="21324">EDGG</cx:pt>
          <cx:pt idx="21325">EDGG</cx:pt>
          <cx:pt idx="21326">EDGG</cx:pt>
          <cx:pt idx="21327">EDGG</cx:pt>
          <cx:pt idx="21328">EDGG</cx:pt>
          <cx:pt idx="21329">EDGG</cx:pt>
          <cx:pt idx="21330">EDGG</cx:pt>
          <cx:pt idx="21331">EDGG</cx:pt>
          <cx:pt idx="21332">EDGG</cx:pt>
          <cx:pt idx="21333">EDGG</cx:pt>
          <cx:pt idx="21334">EDGG</cx:pt>
          <cx:pt idx="21335">EDGG</cx:pt>
          <cx:pt idx="21336">EDGG</cx:pt>
          <cx:pt idx="21337">EDGG</cx:pt>
          <cx:pt idx="21338">EDGG</cx:pt>
          <cx:pt idx="21339">EDGG</cx:pt>
          <cx:pt idx="21340">EDGG</cx:pt>
          <cx:pt idx="21341">EDGG</cx:pt>
          <cx:pt idx="21342">EDGG</cx:pt>
          <cx:pt idx="21343">EDGG</cx:pt>
          <cx:pt idx="21344">EDGG</cx:pt>
          <cx:pt idx="21345">EDGG</cx:pt>
          <cx:pt idx="21346">EDGG</cx:pt>
          <cx:pt idx="21347">EDGG</cx:pt>
          <cx:pt idx="21348">EDGG</cx:pt>
          <cx:pt idx="21349">EDGG</cx:pt>
          <cx:pt idx="21350">EDGG</cx:pt>
          <cx:pt idx="21351">EDGG</cx:pt>
          <cx:pt idx="21352">EDGG</cx:pt>
          <cx:pt idx="21353">EDGG</cx:pt>
          <cx:pt idx="21354">EDGG</cx:pt>
          <cx:pt idx="21355">EDGG</cx:pt>
          <cx:pt idx="21356">EDGG</cx:pt>
          <cx:pt idx="21357">EDGG</cx:pt>
          <cx:pt idx="21358">EDGG</cx:pt>
          <cx:pt idx="21359">EDGG</cx:pt>
          <cx:pt idx="21360">EDGG</cx:pt>
          <cx:pt idx="21361">EDGG</cx:pt>
          <cx:pt idx="21362">EDGG</cx:pt>
          <cx:pt idx="21363">EDGG</cx:pt>
          <cx:pt idx="21364">EDGG</cx:pt>
          <cx:pt idx="21365">EDGG</cx:pt>
          <cx:pt idx="21366">EDGG</cx:pt>
          <cx:pt idx="21367">EDGG</cx:pt>
          <cx:pt idx="21368">EDGG</cx:pt>
          <cx:pt idx="21369">EDGG</cx:pt>
          <cx:pt idx="21370">EDGG</cx:pt>
          <cx:pt idx="21371">EDGG</cx:pt>
          <cx:pt idx="21372">EDGG</cx:pt>
          <cx:pt idx="21373">EDGG</cx:pt>
          <cx:pt idx="21374">EDGG</cx:pt>
          <cx:pt idx="21375">EDGG</cx:pt>
          <cx:pt idx="21376">EDGG</cx:pt>
          <cx:pt idx="21377">EDGG</cx:pt>
          <cx:pt idx="21378">EDGG</cx:pt>
          <cx:pt idx="21379">EDGG</cx:pt>
          <cx:pt idx="21380">EDGG</cx:pt>
          <cx:pt idx="21381">EDGG</cx:pt>
          <cx:pt idx="21382">EDGG</cx:pt>
          <cx:pt idx="21383">EDGG</cx:pt>
          <cx:pt idx="21384">EDGG</cx:pt>
          <cx:pt idx="21385">EDGG</cx:pt>
          <cx:pt idx="21386">EDGG</cx:pt>
          <cx:pt idx="21387">EDGG</cx:pt>
          <cx:pt idx="21388">EDGG</cx:pt>
          <cx:pt idx="21389">EDGG</cx:pt>
          <cx:pt idx="21390">EDGG</cx:pt>
          <cx:pt idx="21391">EDGG</cx:pt>
          <cx:pt idx="21392">EDGG</cx:pt>
          <cx:pt idx="21393">EDGG</cx:pt>
          <cx:pt idx="21394">EDGG</cx:pt>
          <cx:pt idx="21395">EDGG</cx:pt>
          <cx:pt idx="21396">EDGG</cx:pt>
          <cx:pt idx="21397">EDGG</cx:pt>
          <cx:pt idx="21398">EDGG</cx:pt>
          <cx:pt idx="21399">EDGG</cx:pt>
          <cx:pt idx="21400">EDGG</cx:pt>
          <cx:pt idx="21401">EDGG</cx:pt>
          <cx:pt idx="21402">EDGG</cx:pt>
          <cx:pt idx="21403">EDGG</cx:pt>
          <cx:pt idx="21404">EDGG</cx:pt>
          <cx:pt idx="21405">EDGG</cx:pt>
          <cx:pt idx="21406">EDGG</cx:pt>
          <cx:pt idx="21407">EDGG</cx:pt>
          <cx:pt idx="21408">EDGG</cx:pt>
          <cx:pt idx="21409">EDGG</cx:pt>
          <cx:pt idx="21410">EDGG</cx:pt>
          <cx:pt idx="21411">EDGG</cx:pt>
          <cx:pt idx="21412">EDGG</cx:pt>
          <cx:pt idx="21413">EDGG</cx:pt>
          <cx:pt idx="21414">EDGG</cx:pt>
          <cx:pt idx="21415">EDGG</cx:pt>
          <cx:pt idx="21416">EDGG</cx:pt>
          <cx:pt idx="21417">EDGG</cx:pt>
          <cx:pt idx="21418">EDGG</cx:pt>
          <cx:pt idx="21419">EDGG</cx:pt>
          <cx:pt idx="21420">EDGG</cx:pt>
          <cx:pt idx="21421">EDGG</cx:pt>
          <cx:pt idx="21422">EDGG</cx:pt>
          <cx:pt idx="21423">EDGG</cx:pt>
          <cx:pt idx="21424">EDGG</cx:pt>
          <cx:pt idx="21425">EDGG</cx:pt>
          <cx:pt idx="21426">EDGG</cx:pt>
          <cx:pt idx="21427">EDGG</cx:pt>
          <cx:pt idx="21428">EDGG</cx:pt>
          <cx:pt idx="21429">EDGG</cx:pt>
          <cx:pt idx="21430">EDGG</cx:pt>
          <cx:pt idx="21431">EDGG</cx:pt>
          <cx:pt idx="21432">EDGG</cx:pt>
          <cx:pt idx="21433">EDGG</cx:pt>
          <cx:pt idx="21434">EDGG</cx:pt>
          <cx:pt idx="21435">EDGG</cx:pt>
          <cx:pt idx="21436">EDGG</cx:pt>
          <cx:pt idx="21437">EDGG</cx:pt>
          <cx:pt idx="21438">EDGG</cx:pt>
          <cx:pt idx="21439">EDGG</cx:pt>
          <cx:pt idx="21440">EDGG</cx:pt>
          <cx:pt idx="21441">EDGG</cx:pt>
          <cx:pt idx="21442">EDGG</cx:pt>
          <cx:pt idx="21443">EDGG</cx:pt>
          <cx:pt idx="21444">EDGG</cx:pt>
          <cx:pt idx="21445">EDGG</cx:pt>
          <cx:pt idx="21446">EDGG</cx:pt>
          <cx:pt idx="21447">EDGG</cx:pt>
          <cx:pt idx="21448">EDGG</cx:pt>
          <cx:pt idx="21449">EDGG</cx:pt>
          <cx:pt idx="21450">EDGG</cx:pt>
          <cx:pt idx="21451">EDGG</cx:pt>
          <cx:pt idx="21452">EDGG</cx:pt>
          <cx:pt idx="21453">EDGG</cx:pt>
          <cx:pt idx="21454">EDGG</cx:pt>
          <cx:pt idx="21455">EDGG</cx:pt>
          <cx:pt idx="21456">EDGG</cx:pt>
          <cx:pt idx="21457">EDGG</cx:pt>
          <cx:pt idx="21458">EDGG</cx:pt>
          <cx:pt idx="21459">EDGG</cx:pt>
          <cx:pt idx="21460">EDGG</cx:pt>
          <cx:pt idx="21461">EDGG</cx:pt>
          <cx:pt idx="21462">EDGG</cx:pt>
          <cx:pt idx="21463">EDGG</cx:pt>
          <cx:pt idx="21464">EDGG</cx:pt>
          <cx:pt idx="21465">EDGG</cx:pt>
          <cx:pt idx="21466">EDGG</cx:pt>
          <cx:pt idx="21467">EDGG</cx:pt>
          <cx:pt idx="21468">EDGG</cx:pt>
          <cx:pt idx="21469">EDGG</cx:pt>
          <cx:pt idx="21470">EDGG</cx:pt>
          <cx:pt idx="21471">EDGG</cx:pt>
          <cx:pt idx="21472">EDGG</cx:pt>
          <cx:pt idx="21473">EDGG</cx:pt>
          <cx:pt idx="21474">EDGG</cx:pt>
          <cx:pt idx="21475">EDGG</cx:pt>
          <cx:pt idx="21476">EDGG</cx:pt>
          <cx:pt idx="21477">EDGG</cx:pt>
          <cx:pt idx="21478">EDGG</cx:pt>
          <cx:pt idx="21479">EDGG</cx:pt>
          <cx:pt idx="21480">EDGG</cx:pt>
          <cx:pt idx="21481">EDGG</cx:pt>
          <cx:pt idx="21482">EDGG</cx:pt>
          <cx:pt idx="21483">EDGG</cx:pt>
          <cx:pt idx="21484">EDGG</cx:pt>
          <cx:pt idx="21485">EDGG</cx:pt>
          <cx:pt idx="21486">EDGG</cx:pt>
          <cx:pt idx="21487">EDGG</cx:pt>
          <cx:pt idx="21488">EDGG</cx:pt>
          <cx:pt idx="21489">EDGG</cx:pt>
          <cx:pt idx="21490">EDGG</cx:pt>
          <cx:pt idx="21491">EDGG</cx:pt>
          <cx:pt idx="21492">EDGG</cx:pt>
          <cx:pt idx="21493">EDGG</cx:pt>
          <cx:pt idx="21494">EDGG</cx:pt>
          <cx:pt idx="21495">EDGG</cx:pt>
          <cx:pt idx="21496">EDGG</cx:pt>
          <cx:pt idx="21497">EDGG</cx:pt>
          <cx:pt idx="21498">EDGG</cx:pt>
          <cx:pt idx="21499">EDGG</cx:pt>
          <cx:pt idx="21500">EDGG</cx:pt>
          <cx:pt idx="21501">EDGG</cx:pt>
          <cx:pt idx="21502">EDGG</cx:pt>
          <cx:pt idx="21503">EDGG</cx:pt>
          <cx:pt idx="21504">EDGG</cx:pt>
          <cx:pt idx="21505">EDGG</cx:pt>
          <cx:pt idx="21506">EDGG</cx:pt>
          <cx:pt idx="21507">EDGG</cx:pt>
          <cx:pt idx="21508">EDGG</cx:pt>
          <cx:pt idx="21509">EDGG</cx:pt>
          <cx:pt idx="21510">EDGG</cx:pt>
          <cx:pt idx="21511">EDGG</cx:pt>
          <cx:pt idx="21512">EDGG</cx:pt>
          <cx:pt idx="21513">EDGG</cx:pt>
          <cx:pt idx="21514">EDGG</cx:pt>
          <cx:pt idx="21515">EDGG</cx:pt>
          <cx:pt idx="21516">EDGG</cx:pt>
          <cx:pt idx="21517">EDGG</cx:pt>
          <cx:pt idx="21518">EDGG</cx:pt>
          <cx:pt idx="21519">EDGG</cx:pt>
          <cx:pt idx="21520">EDGG</cx:pt>
          <cx:pt idx="21521">EDGG</cx:pt>
          <cx:pt idx="21522">EDGG</cx:pt>
          <cx:pt idx="21523">EDGG</cx:pt>
          <cx:pt idx="21524">EDGG</cx:pt>
          <cx:pt idx="21525">EDGG</cx:pt>
          <cx:pt idx="21526">EDGG</cx:pt>
          <cx:pt idx="21527">EDGG</cx:pt>
          <cx:pt idx="21528">EDGG</cx:pt>
          <cx:pt idx="21529">EDGG</cx:pt>
          <cx:pt idx="21530">EDGG</cx:pt>
          <cx:pt idx="21531">EDGG</cx:pt>
          <cx:pt idx="21532">EDGG</cx:pt>
          <cx:pt idx="21533">EDGG</cx:pt>
          <cx:pt idx="21534">EDGG</cx:pt>
          <cx:pt idx="21535">EDGG</cx:pt>
          <cx:pt idx="21536">EDGG</cx:pt>
          <cx:pt idx="21537">EDGG</cx:pt>
          <cx:pt idx="21538">EDGG</cx:pt>
          <cx:pt idx="21539">EDGG</cx:pt>
          <cx:pt idx="21540">EDGG</cx:pt>
          <cx:pt idx="21541">EDGG</cx:pt>
          <cx:pt idx="21542">EDGG</cx:pt>
          <cx:pt idx="21543">EDGG</cx:pt>
          <cx:pt idx="21544">EDGG</cx:pt>
          <cx:pt idx="21545">EDGG</cx:pt>
          <cx:pt idx="21546">EDGG</cx:pt>
          <cx:pt idx="21547">EDGG</cx:pt>
          <cx:pt idx="21548">EDGG</cx:pt>
          <cx:pt idx="21549">EDGG</cx:pt>
          <cx:pt idx="21550">EDGG</cx:pt>
          <cx:pt idx="21551">EDGG</cx:pt>
          <cx:pt idx="21552">EDGG</cx:pt>
          <cx:pt idx="21553">EDGG</cx:pt>
          <cx:pt idx="21554">EDGG</cx:pt>
          <cx:pt idx="21555">EDGG</cx:pt>
          <cx:pt idx="21556">EDGG</cx:pt>
          <cx:pt idx="21557">EDGG</cx:pt>
          <cx:pt idx="21558">EDGG</cx:pt>
          <cx:pt idx="21559">EDGG</cx:pt>
          <cx:pt idx="21560">EDGG</cx:pt>
          <cx:pt idx="21561">EDGG</cx:pt>
          <cx:pt idx="21562">EDGG</cx:pt>
          <cx:pt idx="21563">EDGG</cx:pt>
          <cx:pt idx="21564">EDGG</cx:pt>
          <cx:pt idx="21565">EDGG</cx:pt>
          <cx:pt idx="21566">EDGG</cx:pt>
          <cx:pt idx="21567">EDGG</cx:pt>
          <cx:pt idx="21568">EDGG</cx:pt>
          <cx:pt idx="21569">EDGG</cx:pt>
          <cx:pt idx="21570">EDGG</cx:pt>
          <cx:pt idx="21571">EDGG</cx:pt>
          <cx:pt idx="21572">EDGG</cx:pt>
          <cx:pt idx="21573">EDGG</cx:pt>
          <cx:pt idx="21574">EDGG</cx:pt>
          <cx:pt idx="21575">EDGG</cx:pt>
          <cx:pt idx="21576">EDGG</cx:pt>
          <cx:pt idx="21577">EDGG</cx:pt>
          <cx:pt idx="21578">EDGG</cx:pt>
          <cx:pt idx="21579">EDGG</cx:pt>
          <cx:pt idx="21580">EDGG</cx:pt>
          <cx:pt idx="21581">EDGG</cx:pt>
          <cx:pt idx="21582">EDGG</cx:pt>
          <cx:pt idx="21583">EDGG</cx:pt>
          <cx:pt idx="21584">EDGG</cx:pt>
          <cx:pt idx="21585">EDGG</cx:pt>
          <cx:pt idx="21586">EDGG</cx:pt>
          <cx:pt idx="21587">EDGG</cx:pt>
          <cx:pt idx="21588">EDGG</cx:pt>
          <cx:pt idx="21589">EDGG</cx:pt>
          <cx:pt idx="21590">EDGG</cx:pt>
          <cx:pt idx="21591">EDGG</cx:pt>
          <cx:pt idx="21592">EDGG</cx:pt>
          <cx:pt idx="21593">EDGG</cx:pt>
          <cx:pt idx="21594">EDGG</cx:pt>
          <cx:pt idx="21595">EDGG</cx:pt>
          <cx:pt idx="21596">EDGG</cx:pt>
          <cx:pt idx="21597">EDGG</cx:pt>
          <cx:pt idx="21598">EDGG</cx:pt>
          <cx:pt idx="21599">EDGG</cx:pt>
          <cx:pt idx="21600">EDGG</cx:pt>
          <cx:pt idx="21601">EDGG</cx:pt>
          <cx:pt idx="21602">EDGG</cx:pt>
          <cx:pt idx="21603">EDGG</cx:pt>
          <cx:pt idx="21604">EDGG</cx:pt>
          <cx:pt idx="21605">EDGG</cx:pt>
          <cx:pt idx="21606">EDGG</cx:pt>
          <cx:pt idx="21607">EDGG</cx:pt>
          <cx:pt idx="21608">EDGG</cx:pt>
          <cx:pt idx="21609">EDGG</cx:pt>
          <cx:pt idx="21610">EDGG</cx:pt>
          <cx:pt idx="21611">EDGG</cx:pt>
          <cx:pt idx="21612">EDGG</cx:pt>
          <cx:pt idx="21613">EDGG</cx:pt>
          <cx:pt idx="21614">EDGG</cx:pt>
          <cx:pt idx="21615">EDGG</cx:pt>
          <cx:pt idx="21616">EDGG</cx:pt>
          <cx:pt idx="21617">EDGG</cx:pt>
          <cx:pt idx="21618">EDGG</cx:pt>
          <cx:pt idx="21619">EDGG</cx:pt>
          <cx:pt idx="21620">EDGG</cx:pt>
          <cx:pt idx="21621">EDGG</cx:pt>
          <cx:pt idx="21622">EDGG</cx:pt>
          <cx:pt idx="21623">EDGG</cx:pt>
          <cx:pt idx="21624">EDGG</cx:pt>
          <cx:pt idx="21625">EDGG</cx:pt>
          <cx:pt idx="21626">EDGG</cx:pt>
          <cx:pt idx="21627">EDGG</cx:pt>
          <cx:pt idx="21628">EDGG</cx:pt>
          <cx:pt idx="21629">EDGG</cx:pt>
          <cx:pt idx="21630">EDGG</cx:pt>
          <cx:pt idx="21631">EDGG</cx:pt>
          <cx:pt idx="21632">EDGG</cx:pt>
          <cx:pt idx="21633">EDGG</cx:pt>
          <cx:pt idx="21634">EDGG</cx:pt>
          <cx:pt idx="21635">EDGG</cx:pt>
          <cx:pt idx="21636">EDGG</cx:pt>
          <cx:pt idx="21637">EDGG</cx:pt>
          <cx:pt idx="21638">EDGG</cx:pt>
          <cx:pt idx="21639">EDGG</cx:pt>
          <cx:pt idx="21640">EDGG</cx:pt>
          <cx:pt idx="21641">EDGG</cx:pt>
          <cx:pt idx="21642">EDGG</cx:pt>
          <cx:pt idx="21643">EDGG</cx:pt>
          <cx:pt idx="21644">EDGG</cx:pt>
          <cx:pt idx="21645">EDGG</cx:pt>
          <cx:pt idx="21646">EDGG</cx:pt>
          <cx:pt idx="21647">EDGG</cx:pt>
          <cx:pt idx="21648">EDGG</cx:pt>
          <cx:pt idx="21649">EDGG</cx:pt>
          <cx:pt idx="21650">EDGG</cx:pt>
          <cx:pt idx="21651">EDGG</cx:pt>
          <cx:pt idx="21652">EDGG</cx:pt>
          <cx:pt idx="21653">EDGG</cx:pt>
          <cx:pt idx="21654">EDGG</cx:pt>
          <cx:pt idx="21655">EDGG</cx:pt>
          <cx:pt idx="21656">EDGG</cx:pt>
          <cx:pt idx="21657">EDGG</cx:pt>
          <cx:pt idx="21658">EDGG</cx:pt>
          <cx:pt idx="21659">EDGG</cx:pt>
          <cx:pt idx="21660">EDGG</cx:pt>
          <cx:pt idx="21661">EDGG</cx:pt>
          <cx:pt idx="21662">EDGG</cx:pt>
          <cx:pt idx="21663">EDGG</cx:pt>
          <cx:pt idx="21664">EDGG</cx:pt>
          <cx:pt idx="21665">EDGG</cx:pt>
          <cx:pt idx="21666">EDGG</cx:pt>
          <cx:pt idx="21667">EDGG</cx:pt>
          <cx:pt idx="21668">EDGG</cx:pt>
          <cx:pt idx="21669">EDGG</cx:pt>
          <cx:pt idx="21670">EDGG</cx:pt>
          <cx:pt idx="21671">EDGG</cx:pt>
          <cx:pt idx="21672">EDGG</cx:pt>
          <cx:pt idx="21673">EDGG</cx:pt>
          <cx:pt idx="21674">EDGG</cx:pt>
          <cx:pt idx="21675">EDGG</cx:pt>
          <cx:pt idx="21676">EDGG</cx:pt>
          <cx:pt idx="21677">EDGG</cx:pt>
          <cx:pt idx="21678">EDGG</cx:pt>
          <cx:pt idx="21679">EDGG</cx:pt>
          <cx:pt idx="21680">EDGG</cx:pt>
          <cx:pt idx="21681">EDGG</cx:pt>
          <cx:pt idx="21682">EDGG</cx:pt>
          <cx:pt idx="21683">EDGG</cx:pt>
          <cx:pt idx="21684">EDGG</cx:pt>
          <cx:pt idx="21685">EDGG</cx:pt>
          <cx:pt idx="21686">EDGG</cx:pt>
          <cx:pt idx="21687">EDGG</cx:pt>
          <cx:pt idx="21688">EDGG</cx:pt>
          <cx:pt idx="21689">EDGG</cx:pt>
          <cx:pt idx="21690">EDGG</cx:pt>
          <cx:pt idx="21691">EDGG</cx:pt>
          <cx:pt idx="21692">EDGG</cx:pt>
          <cx:pt idx="21693">EDGG</cx:pt>
          <cx:pt idx="21694">EDGG</cx:pt>
          <cx:pt idx="21695">EDGG</cx:pt>
          <cx:pt idx="21696">EDGG</cx:pt>
          <cx:pt idx="21697">EDGG</cx:pt>
          <cx:pt idx="21698">EDGG</cx:pt>
          <cx:pt idx="21699">EDGG</cx:pt>
          <cx:pt idx="21700">EDGG</cx:pt>
          <cx:pt idx="21701">EDGG</cx:pt>
          <cx:pt idx="21702">EDGG</cx:pt>
          <cx:pt idx="21703">EDGG</cx:pt>
          <cx:pt idx="21704">EDGG</cx:pt>
          <cx:pt idx="21705">EDGG</cx:pt>
          <cx:pt idx="21706">EDGG</cx:pt>
          <cx:pt idx="21707">EDGG</cx:pt>
          <cx:pt idx="21708">EDGG</cx:pt>
          <cx:pt idx="21709">EDGG</cx:pt>
          <cx:pt idx="21710">EDGG</cx:pt>
          <cx:pt idx="21711">EDGG</cx:pt>
          <cx:pt idx="21712">EDGG</cx:pt>
          <cx:pt idx="21713">EDGG</cx:pt>
          <cx:pt idx="21714">EDGG</cx:pt>
          <cx:pt idx="21715">EDGG</cx:pt>
          <cx:pt idx="21716">EDGG</cx:pt>
          <cx:pt idx="21717">EDGG</cx:pt>
          <cx:pt idx="21718">EDGG</cx:pt>
          <cx:pt idx="21719">EDGG</cx:pt>
          <cx:pt idx="21720">EDGG</cx:pt>
          <cx:pt idx="21721">EDGG</cx:pt>
          <cx:pt idx="21722">EDGG</cx:pt>
          <cx:pt idx="21723">EDGG</cx:pt>
          <cx:pt idx="21724">EDGG</cx:pt>
          <cx:pt idx="21725">EDGG</cx:pt>
          <cx:pt idx="21726">EDGG</cx:pt>
          <cx:pt idx="21727">EDGG</cx:pt>
          <cx:pt idx="21728">EDGG</cx:pt>
          <cx:pt idx="21729">EDGG</cx:pt>
          <cx:pt idx="21730">EDGG</cx:pt>
          <cx:pt idx="21731">EDGG</cx:pt>
          <cx:pt idx="21732">EDGG</cx:pt>
          <cx:pt idx="21733">EDGG</cx:pt>
          <cx:pt idx="21734">EDGG</cx:pt>
          <cx:pt idx="21735">EDGG</cx:pt>
          <cx:pt idx="21736">EDGG</cx:pt>
          <cx:pt idx="21737">EDGG</cx:pt>
          <cx:pt idx="21738">EDGG</cx:pt>
          <cx:pt idx="21739">EDGG</cx:pt>
          <cx:pt idx="21740">EDGG</cx:pt>
          <cx:pt idx="21741">EDGG</cx:pt>
          <cx:pt idx="21742">EDGG</cx:pt>
          <cx:pt idx="21743">EDGG</cx:pt>
          <cx:pt idx="21744">EDGG</cx:pt>
          <cx:pt idx="21745">EDGG</cx:pt>
          <cx:pt idx="21746">EDGG</cx:pt>
          <cx:pt idx="21747">EDGG</cx:pt>
          <cx:pt idx="21748">EDGG</cx:pt>
          <cx:pt idx="21749">EDGG</cx:pt>
          <cx:pt idx="21750">EDGG</cx:pt>
          <cx:pt idx="21751">EDGG</cx:pt>
          <cx:pt idx="21752">EDGG</cx:pt>
          <cx:pt idx="21753">EDGG</cx:pt>
          <cx:pt idx="21754">EDGG</cx:pt>
          <cx:pt idx="21755">EDGG</cx:pt>
          <cx:pt idx="21756">EDGG</cx:pt>
          <cx:pt idx="21757">EDGG</cx:pt>
          <cx:pt idx="21758">EDGG</cx:pt>
          <cx:pt idx="21759">EDGG</cx:pt>
          <cx:pt idx="21760">EDGG</cx:pt>
          <cx:pt idx="21761">EDGG</cx:pt>
          <cx:pt idx="21762">EDGG</cx:pt>
          <cx:pt idx="21763">EDGG</cx:pt>
          <cx:pt idx="21764">EDGG</cx:pt>
          <cx:pt idx="21765">EDGG</cx:pt>
          <cx:pt idx="21766">EDGG</cx:pt>
          <cx:pt idx="21767">EDGG</cx:pt>
          <cx:pt idx="21768">EDGG</cx:pt>
          <cx:pt idx="21769">EDGG</cx:pt>
          <cx:pt idx="21770">EDGG</cx:pt>
          <cx:pt idx="21771">EDGG</cx:pt>
          <cx:pt idx="21772">EDGG</cx:pt>
          <cx:pt idx="21773">EDGG</cx:pt>
          <cx:pt idx="21774">EDGG</cx:pt>
          <cx:pt idx="21775">EDGG</cx:pt>
          <cx:pt idx="21776">EDGG</cx:pt>
          <cx:pt idx="21777">EDGG</cx:pt>
          <cx:pt idx="21778">EDGG</cx:pt>
          <cx:pt idx="21779">EDGG</cx:pt>
          <cx:pt idx="21780">EDGG</cx:pt>
          <cx:pt idx="21781">EDGG</cx:pt>
          <cx:pt idx="21782">EDGG</cx:pt>
          <cx:pt idx="21783">EDGG</cx:pt>
          <cx:pt idx="21784">EDGG</cx:pt>
          <cx:pt idx="21785">EDGG</cx:pt>
          <cx:pt idx="21786">EDGG</cx:pt>
          <cx:pt idx="21787">EDGG</cx:pt>
          <cx:pt idx="21788">EDGG</cx:pt>
          <cx:pt idx="21789">EDGG</cx:pt>
          <cx:pt idx="21790">EDGG</cx:pt>
          <cx:pt idx="21791">EDGG</cx:pt>
          <cx:pt idx="21792">EDGG</cx:pt>
          <cx:pt idx="21793">EDGG</cx:pt>
          <cx:pt idx="21794">EDGG</cx:pt>
          <cx:pt idx="21795">EDGG</cx:pt>
          <cx:pt idx="21796">EDGG</cx:pt>
          <cx:pt idx="21797">EDGG</cx:pt>
          <cx:pt idx="21798">EDGG</cx:pt>
          <cx:pt idx="21799">EDGG</cx:pt>
          <cx:pt idx="21800">EDGG</cx:pt>
          <cx:pt idx="21801">EDGG</cx:pt>
          <cx:pt idx="21802">EDGG</cx:pt>
          <cx:pt idx="21803">EDGG</cx:pt>
          <cx:pt idx="21804">EDGG</cx:pt>
          <cx:pt idx="21805">EDGG</cx:pt>
          <cx:pt idx="21806">EDGG</cx:pt>
          <cx:pt idx="21807">EDGG</cx:pt>
          <cx:pt idx="21808">EDGG</cx:pt>
          <cx:pt idx="21809">EDGG</cx:pt>
          <cx:pt idx="21810">EDGG</cx:pt>
          <cx:pt idx="21811">EDGG</cx:pt>
          <cx:pt idx="21812">EDGG</cx:pt>
          <cx:pt idx="21813">EDGG</cx:pt>
          <cx:pt idx="21814">EDGG</cx:pt>
          <cx:pt idx="21815">EDGG</cx:pt>
          <cx:pt idx="21816">EDGG</cx:pt>
          <cx:pt idx="21817">EDGG</cx:pt>
          <cx:pt idx="21818">EDGG</cx:pt>
          <cx:pt idx="21819">EDGG</cx:pt>
          <cx:pt idx="21820">EDGG</cx:pt>
          <cx:pt idx="21821">EDGG</cx:pt>
          <cx:pt idx="21822">EDGG</cx:pt>
          <cx:pt idx="21823">EDGG</cx:pt>
          <cx:pt idx="21824">EDGG</cx:pt>
          <cx:pt idx="21825">EDGG</cx:pt>
          <cx:pt idx="21826">EDGG</cx:pt>
          <cx:pt idx="21827">EDGG</cx:pt>
          <cx:pt idx="21828">EDGG</cx:pt>
          <cx:pt idx="21829">EDGG</cx:pt>
          <cx:pt idx="21830">EDGG</cx:pt>
          <cx:pt idx="21831">EDGG</cx:pt>
          <cx:pt idx="21832">EDGG</cx:pt>
          <cx:pt idx="21833">EDGG</cx:pt>
          <cx:pt idx="21834">EDGG</cx:pt>
          <cx:pt idx="21835">EDGG</cx:pt>
          <cx:pt idx="21836">EDGG</cx:pt>
          <cx:pt idx="21837">EDGG</cx:pt>
          <cx:pt idx="21838">EDGG</cx:pt>
          <cx:pt idx="21839">EDGG</cx:pt>
          <cx:pt idx="21840">EDGG</cx:pt>
          <cx:pt idx="21841">EDGG</cx:pt>
          <cx:pt idx="21842">EDGG</cx:pt>
          <cx:pt idx="21843">EDGG</cx:pt>
          <cx:pt idx="21844">EDGG</cx:pt>
          <cx:pt idx="21845">EDGG</cx:pt>
          <cx:pt idx="21846">EDGG</cx:pt>
          <cx:pt idx="21847">EDGG</cx:pt>
          <cx:pt idx="21848">EDGG</cx:pt>
          <cx:pt idx="21849">EDGG</cx:pt>
          <cx:pt idx="21850">EDGG</cx:pt>
          <cx:pt idx="21851">EDGG</cx:pt>
          <cx:pt idx="21852">EDGG</cx:pt>
          <cx:pt idx="21853">EDGG</cx:pt>
          <cx:pt idx="21854">EDGG</cx:pt>
          <cx:pt idx="21855">EDGG</cx:pt>
          <cx:pt idx="21856">EDGG</cx:pt>
          <cx:pt idx="21857">EDGG</cx:pt>
          <cx:pt idx="21858">EDGG</cx:pt>
          <cx:pt idx="21859">EDGG</cx:pt>
          <cx:pt idx="21860">EDGG</cx:pt>
          <cx:pt idx="21861">EDGG</cx:pt>
          <cx:pt idx="21862">EDGG</cx:pt>
          <cx:pt idx="21863">EDGG</cx:pt>
          <cx:pt idx="21864">EDGG</cx:pt>
          <cx:pt idx="21865">EDGG</cx:pt>
          <cx:pt idx="21866">EDGG</cx:pt>
          <cx:pt idx="21867">EDGG</cx:pt>
          <cx:pt idx="21868">EDGG</cx:pt>
          <cx:pt idx="21869">EDGG</cx:pt>
          <cx:pt idx="21870">EDGG</cx:pt>
          <cx:pt idx="21871">EDGG</cx:pt>
          <cx:pt idx="21872">EDGG</cx:pt>
          <cx:pt idx="21873">EDGG</cx:pt>
          <cx:pt idx="21874">EDGG</cx:pt>
          <cx:pt idx="21875">EDGG</cx:pt>
          <cx:pt idx="21876">EDGG</cx:pt>
          <cx:pt idx="21877">EDGG</cx:pt>
          <cx:pt idx="21878">EDGG</cx:pt>
          <cx:pt idx="21879">EDGG</cx:pt>
          <cx:pt idx="21880">EDGG</cx:pt>
          <cx:pt idx="21881">EDGG</cx:pt>
          <cx:pt idx="21882">EDGG</cx:pt>
          <cx:pt idx="21883">EDGG</cx:pt>
          <cx:pt idx="21884">EDGG</cx:pt>
          <cx:pt idx="21885">EDGG</cx:pt>
          <cx:pt idx="21886">EDGG</cx:pt>
          <cx:pt idx="21887">EDGG</cx:pt>
          <cx:pt idx="21888">EDGG</cx:pt>
          <cx:pt idx="21889">EDGG</cx:pt>
          <cx:pt idx="21890">EDGG</cx:pt>
          <cx:pt idx="21891">EDGG</cx:pt>
          <cx:pt idx="21892">EDGG</cx:pt>
          <cx:pt idx="21893">EDGG</cx:pt>
          <cx:pt idx="21894">EDGG</cx:pt>
          <cx:pt idx="21895">EDGG</cx:pt>
          <cx:pt idx="21896">EDGG</cx:pt>
          <cx:pt idx="21897">EDGG</cx:pt>
          <cx:pt idx="21898">EDGG</cx:pt>
          <cx:pt idx="21899">EDGG</cx:pt>
          <cx:pt idx="21900">EDGG</cx:pt>
          <cx:pt idx="21901">EDGG</cx:pt>
          <cx:pt idx="21902">EDGG</cx:pt>
          <cx:pt idx="21903">EDGG</cx:pt>
          <cx:pt idx="21904">EDGG</cx:pt>
          <cx:pt idx="21905">EDGG</cx:pt>
          <cx:pt idx="21906">EDGG</cx:pt>
          <cx:pt idx="21907">EDGG</cx:pt>
          <cx:pt idx="21908">EDGG</cx:pt>
          <cx:pt idx="21909">EDGG</cx:pt>
          <cx:pt idx="21910">EDGG</cx:pt>
          <cx:pt idx="21911">EDGG</cx:pt>
          <cx:pt idx="21912">EDGG</cx:pt>
          <cx:pt idx="21913">EDGG</cx:pt>
          <cx:pt idx="21914">EDGG</cx:pt>
          <cx:pt idx="21915">EDGG</cx:pt>
          <cx:pt idx="21916">EDGG</cx:pt>
          <cx:pt idx="21917">EDGG</cx:pt>
          <cx:pt idx="21918">EDGG</cx:pt>
          <cx:pt idx="21919">EDGG</cx:pt>
          <cx:pt idx="21920">EDGG</cx:pt>
          <cx:pt idx="21921">EDGG</cx:pt>
          <cx:pt idx="21922">EDGG</cx:pt>
          <cx:pt idx="21923">EDGG</cx:pt>
          <cx:pt idx="21924">EDGG</cx:pt>
          <cx:pt idx="21925">EDGG</cx:pt>
          <cx:pt idx="21926">EDGG</cx:pt>
          <cx:pt idx="21927">EDGG</cx:pt>
          <cx:pt idx="21928">EDGG</cx:pt>
          <cx:pt idx="21929">EDGG</cx:pt>
          <cx:pt idx="21930">EDGG</cx:pt>
          <cx:pt idx="21931">EDGG</cx:pt>
          <cx:pt idx="21932">EDGG</cx:pt>
          <cx:pt idx="21933">EDGG</cx:pt>
          <cx:pt idx="21934">EDGG</cx:pt>
          <cx:pt idx="21935">EDGG</cx:pt>
          <cx:pt idx="21936">EDGG</cx:pt>
          <cx:pt idx="21937">EDGG</cx:pt>
          <cx:pt idx="21938">EDGG</cx:pt>
          <cx:pt idx="21939">EDGG</cx:pt>
          <cx:pt idx="21940">EDGG</cx:pt>
          <cx:pt idx="21941">EDGG</cx:pt>
          <cx:pt idx="21942">EDGG</cx:pt>
          <cx:pt idx="21943">EDGG</cx:pt>
          <cx:pt idx="21944">EDGG</cx:pt>
          <cx:pt idx="21945">EDGG</cx:pt>
          <cx:pt idx="21946">EDGG</cx:pt>
          <cx:pt idx="21947">EDGG</cx:pt>
          <cx:pt idx="21948">EDGG</cx:pt>
          <cx:pt idx="21949">EDGG</cx:pt>
          <cx:pt idx="21950">EDGG</cx:pt>
          <cx:pt idx="21951">EDGG</cx:pt>
          <cx:pt idx="21952">EDGG</cx:pt>
          <cx:pt idx="21953">EDGG</cx:pt>
          <cx:pt idx="21954">EDGG</cx:pt>
          <cx:pt idx="21955">EDGG</cx:pt>
          <cx:pt idx="21956">EDGG</cx:pt>
          <cx:pt idx="21957">EDGG</cx:pt>
          <cx:pt idx="21958">EDGG</cx:pt>
          <cx:pt idx="21959">EDGG</cx:pt>
          <cx:pt idx="21960">EDGG</cx:pt>
          <cx:pt idx="21961">EDGG</cx:pt>
          <cx:pt idx="21962">EDGG</cx:pt>
          <cx:pt idx="21963">EDGG</cx:pt>
          <cx:pt idx="21964">EDGG</cx:pt>
          <cx:pt idx="21965">EDGG</cx:pt>
          <cx:pt idx="21966">EDGG</cx:pt>
          <cx:pt idx="21967">EDGG</cx:pt>
          <cx:pt idx="21968">EDGG</cx:pt>
          <cx:pt idx="21969">EDGG</cx:pt>
          <cx:pt idx="21970">EDGG</cx:pt>
          <cx:pt idx="21971">EDGG</cx:pt>
          <cx:pt idx="21972">EDGG</cx:pt>
          <cx:pt idx="21973">EDGG</cx:pt>
          <cx:pt idx="21974">EDGG</cx:pt>
          <cx:pt idx="21975">EDGG</cx:pt>
          <cx:pt idx="21976">EDGG</cx:pt>
          <cx:pt idx="21977">EDGG</cx:pt>
          <cx:pt idx="21978">EDGG</cx:pt>
          <cx:pt idx="21979">EDGG</cx:pt>
          <cx:pt idx="21980">EDGG</cx:pt>
          <cx:pt idx="21981">EDGG</cx:pt>
          <cx:pt idx="21982">EDGG</cx:pt>
          <cx:pt idx="21983">EDGG</cx:pt>
          <cx:pt idx="21984">EDGG</cx:pt>
          <cx:pt idx="21985">EDGG</cx:pt>
          <cx:pt idx="21986">EDGG</cx:pt>
          <cx:pt idx="21987">EDGG</cx:pt>
          <cx:pt idx="21988">EDGG</cx:pt>
          <cx:pt idx="21989">EDGG</cx:pt>
          <cx:pt idx="21990">EDGG</cx:pt>
          <cx:pt idx="21991">EDGG</cx:pt>
          <cx:pt idx="21992">EDGG</cx:pt>
          <cx:pt idx="21993">EDGG</cx:pt>
          <cx:pt idx="21994">EDGG</cx:pt>
          <cx:pt idx="21995">EDGG</cx:pt>
          <cx:pt idx="21996">EDGG</cx:pt>
          <cx:pt idx="21997">EDGG</cx:pt>
          <cx:pt idx="21998">EDGG</cx:pt>
          <cx:pt idx="21999">EDGG</cx:pt>
          <cx:pt idx="22000">EDGG</cx:pt>
          <cx:pt idx="22001">EDGG</cx:pt>
          <cx:pt idx="22002">EDGG</cx:pt>
          <cx:pt idx="22003">EDGG</cx:pt>
          <cx:pt idx="22004">EDGG</cx:pt>
          <cx:pt idx="22005">EDGG</cx:pt>
          <cx:pt idx="22006">EDGG</cx:pt>
          <cx:pt idx="22007">EDGG</cx:pt>
          <cx:pt idx="22008">EDGG</cx:pt>
          <cx:pt idx="22009">EDGG</cx:pt>
          <cx:pt idx="22010">EDGG</cx:pt>
          <cx:pt idx="22011">EDGG</cx:pt>
          <cx:pt idx="22012">EDGG</cx:pt>
          <cx:pt idx="22013">EDGG</cx:pt>
          <cx:pt idx="22014">EDGG</cx:pt>
          <cx:pt idx="22015">EDGG</cx:pt>
          <cx:pt idx="22016">EDGG</cx:pt>
          <cx:pt idx="22017">EDGG</cx:pt>
          <cx:pt idx="22018">EDGG</cx:pt>
          <cx:pt idx="22019">EDGG</cx:pt>
          <cx:pt idx="22020">EDGG</cx:pt>
          <cx:pt idx="22021">EDGG</cx:pt>
          <cx:pt idx="22022">EDGG</cx:pt>
          <cx:pt idx="22023">EDGG</cx:pt>
          <cx:pt idx="22024">EDGG</cx:pt>
          <cx:pt idx="22025">EDGG</cx:pt>
          <cx:pt idx="22026">EDGG</cx:pt>
          <cx:pt idx="22027">EDGG</cx:pt>
          <cx:pt idx="22028">EDGG</cx:pt>
          <cx:pt idx="22029">EDGG</cx:pt>
          <cx:pt idx="22030">EDGG</cx:pt>
          <cx:pt idx="22031">EDGG</cx:pt>
          <cx:pt idx="22032">EDGG</cx:pt>
          <cx:pt idx="22033">EDGG</cx:pt>
          <cx:pt idx="22034">EDGG</cx:pt>
          <cx:pt idx="22035">EDGG</cx:pt>
          <cx:pt idx="22036">EDGG</cx:pt>
          <cx:pt idx="22037">EDGG</cx:pt>
          <cx:pt idx="22038">EDGG</cx:pt>
          <cx:pt idx="22039">EDGG</cx:pt>
          <cx:pt idx="22040">EDGG</cx:pt>
          <cx:pt idx="22041">EDGG</cx:pt>
          <cx:pt idx="22042">EDGG</cx:pt>
          <cx:pt idx="22043">EDGG</cx:pt>
          <cx:pt idx="22044">EDGG</cx:pt>
          <cx:pt idx="22045">EDGG</cx:pt>
          <cx:pt idx="22046">EDGG</cx:pt>
          <cx:pt idx="22047">EDGG</cx:pt>
          <cx:pt idx="22048">EDGG</cx:pt>
          <cx:pt idx="22049">EDGG</cx:pt>
          <cx:pt idx="22050">EDGG</cx:pt>
          <cx:pt idx="22051">EDGG</cx:pt>
          <cx:pt idx="22052">EDGG</cx:pt>
          <cx:pt idx="22053">EDGG</cx:pt>
          <cx:pt idx="22054">EDGG</cx:pt>
          <cx:pt idx="22055">EDGG</cx:pt>
          <cx:pt idx="22056">EDGG</cx:pt>
          <cx:pt idx="22057">EDGG</cx:pt>
          <cx:pt idx="22058">EDGG</cx:pt>
          <cx:pt idx="22059">EDGG</cx:pt>
          <cx:pt idx="22060">EDGG</cx:pt>
          <cx:pt idx="22061">EDGG</cx:pt>
          <cx:pt idx="22062">EDGG</cx:pt>
          <cx:pt idx="22063">EDGG</cx:pt>
          <cx:pt idx="22064">EDGG</cx:pt>
          <cx:pt idx="22065">EDGG</cx:pt>
          <cx:pt idx="22066">EDGG</cx:pt>
          <cx:pt idx="22067">EDGG</cx:pt>
          <cx:pt idx="22068">EDGG</cx:pt>
          <cx:pt idx="22069">EDGG</cx:pt>
          <cx:pt idx="22070">EDGG</cx:pt>
          <cx:pt idx="22071">EDGG</cx:pt>
          <cx:pt idx="22072">EDGG</cx:pt>
          <cx:pt idx="22073">EDGG</cx:pt>
          <cx:pt idx="22074">EDGG</cx:pt>
          <cx:pt idx="22075">EDGG</cx:pt>
          <cx:pt idx="22076">EDGG</cx:pt>
          <cx:pt idx="22077">EDGG</cx:pt>
          <cx:pt idx="22078">EDGG</cx:pt>
          <cx:pt idx="22079">EDGG</cx:pt>
          <cx:pt idx="22080">EDGG</cx:pt>
          <cx:pt idx="22081">EDGG</cx:pt>
          <cx:pt idx="22082">EDGG</cx:pt>
          <cx:pt idx="22083">EDGG</cx:pt>
          <cx:pt idx="22084">EDGG</cx:pt>
          <cx:pt idx="22085">EDGG</cx:pt>
          <cx:pt idx="22086">EDGG</cx:pt>
          <cx:pt idx="22087">EDGG</cx:pt>
          <cx:pt idx="22088">EDGG</cx:pt>
          <cx:pt idx="22089">EDGG</cx:pt>
          <cx:pt idx="22090">EDGG</cx:pt>
          <cx:pt idx="22091">EDGG</cx:pt>
          <cx:pt idx="22092">EDGG</cx:pt>
          <cx:pt idx="22093">EDGG</cx:pt>
          <cx:pt idx="22094">EDGG</cx:pt>
          <cx:pt idx="22095">EDGG</cx:pt>
          <cx:pt idx="22096">EDGG</cx:pt>
          <cx:pt idx="22097">EDGG</cx:pt>
          <cx:pt idx="22098">EDGG</cx:pt>
          <cx:pt idx="22099">EDGG</cx:pt>
          <cx:pt idx="22100">EDGG</cx:pt>
          <cx:pt idx="22101">EDGG</cx:pt>
          <cx:pt idx="22102">EDGG</cx:pt>
          <cx:pt idx="22103">EDGG</cx:pt>
          <cx:pt idx="22104">EDGG</cx:pt>
          <cx:pt idx="22105">EDGG</cx:pt>
          <cx:pt idx="22106">EDGG</cx:pt>
          <cx:pt idx="22107">EDGG</cx:pt>
          <cx:pt idx="22108">EDGG</cx:pt>
          <cx:pt idx="22109">EDGG</cx:pt>
          <cx:pt idx="22110">EDGG</cx:pt>
          <cx:pt idx="22111">EDGG</cx:pt>
          <cx:pt idx="22112">EDGG</cx:pt>
          <cx:pt idx="22113">EDGG</cx:pt>
          <cx:pt idx="22114">EDGG</cx:pt>
          <cx:pt idx="22115">EDGG</cx:pt>
          <cx:pt idx="22116">EDGG</cx:pt>
          <cx:pt idx="22117">EDGG</cx:pt>
          <cx:pt idx="22118">EDGG</cx:pt>
          <cx:pt idx="22119">EDGG</cx:pt>
          <cx:pt idx="22120">EDGG</cx:pt>
          <cx:pt idx="22121">EDGG</cx:pt>
          <cx:pt idx="22122">EDGG</cx:pt>
          <cx:pt idx="22123">EDGG</cx:pt>
          <cx:pt idx="22124">EDGG</cx:pt>
          <cx:pt idx="22125">EDGG</cx:pt>
          <cx:pt idx="22126">EDGG</cx:pt>
          <cx:pt idx="22127">EDGG</cx:pt>
          <cx:pt idx="22128">EDGG</cx:pt>
          <cx:pt idx="22129">EDGG</cx:pt>
          <cx:pt idx="22130">EDGG</cx:pt>
          <cx:pt idx="22131">EDGG</cx:pt>
          <cx:pt idx="22132">EDGG</cx:pt>
          <cx:pt idx="22133">EDGG</cx:pt>
          <cx:pt idx="22134">EDGG</cx:pt>
          <cx:pt idx="22135">EDGG</cx:pt>
          <cx:pt idx="22136">EDGG</cx:pt>
          <cx:pt idx="22137">EDGG</cx:pt>
          <cx:pt idx="22138">EDGG</cx:pt>
          <cx:pt idx="22139">EDGG</cx:pt>
          <cx:pt idx="22140">EDGG</cx:pt>
          <cx:pt idx="22141">EDGG</cx:pt>
          <cx:pt idx="22142">EDGG</cx:pt>
          <cx:pt idx="22143">EDGG</cx:pt>
          <cx:pt idx="22144">EDGG</cx:pt>
          <cx:pt idx="22145">EDGG</cx:pt>
          <cx:pt idx="22146">EDGG</cx:pt>
          <cx:pt idx="22147">EDGG</cx:pt>
          <cx:pt idx="22148">EDGG</cx:pt>
          <cx:pt idx="22149">EDGG</cx:pt>
          <cx:pt idx="22150">EDGG</cx:pt>
          <cx:pt idx="22151">EDGG</cx:pt>
          <cx:pt idx="22152">EDGG</cx:pt>
          <cx:pt idx="22153">EDGG</cx:pt>
          <cx:pt idx="22154">EDGG</cx:pt>
          <cx:pt idx="22155">EDGG</cx:pt>
          <cx:pt idx="22156">EDGG</cx:pt>
          <cx:pt idx="22157">EDGG</cx:pt>
          <cx:pt idx="22158">EDGG</cx:pt>
          <cx:pt idx="22159">EDGG</cx:pt>
          <cx:pt idx="22160">EDGG</cx:pt>
          <cx:pt idx="22161">EDGG</cx:pt>
          <cx:pt idx="22162">EDGG</cx:pt>
          <cx:pt idx="22163">EDGG</cx:pt>
          <cx:pt idx="22164">EDGG</cx:pt>
          <cx:pt idx="22165">EDGG</cx:pt>
          <cx:pt idx="22166">EDGG</cx:pt>
          <cx:pt idx="22167">EDGG</cx:pt>
          <cx:pt idx="22168">EDGG</cx:pt>
          <cx:pt idx="22169">EDGG</cx:pt>
          <cx:pt idx="22170">EDGG</cx:pt>
          <cx:pt idx="22171">EDGG</cx:pt>
          <cx:pt idx="22172">EDGG</cx:pt>
          <cx:pt idx="22173">EDGG</cx:pt>
          <cx:pt idx="22174">EDGG</cx:pt>
          <cx:pt idx="22175">EDGG</cx:pt>
          <cx:pt idx="22176">EDGG</cx:pt>
          <cx:pt idx="22177">EDGG</cx:pt>
          <cx:pt idx="22178">EDGG</cx:pt>
          <cx:pt idx="22179">EDGG</cx:pt>
          <cx:pt idx="22180">EDGG</cx:pt>
          <cx:pt idx="22181">EDGG</cx:pt>
          <cx:pt idx="22182">EDGG</cx:pt>
          <cx:pt idx="22183">EDGG</cx:pt>
          <cx:pt idx="22184">EDGG</cx:pt>
          <cx:pt idx="22185">EDGG</cx:pt>
          <cx:pt idx="22186">EDGG</cx:pt>
          <cx:pt idx="22187">EDGG</cx:pt>
          <cx:pt idx="22188">EDGG</cx:pt>
          <cx:pt idx="22189">EDGG</cx:pt>
          <cx:pt idx="22190">EDGG</cx:pt>
          <cx:pt idx="22191">EDGG</cx:pt>
          <cx:pt idx="22192">EDGG</cx:pt>
          <cx:pt idx="22193">EDGG</cx:pt>
          <cx:pt idx="22194">EDGG</cx:pt>
          <cx:pt idx="22195">EDGG</cx:pt>
          <cx:pt idx="22196">EDGG</cx:pt>
          <cx:pt idx="22197">EDGG</cx:pt>
          <cx:pt idx="22198">EDGG</cx:pt>
          <cx:pt idx="22199">EDGG</cx:pt>
          <cx:pt idx="22200">EDGG</cx:pt>
          <cx:pt idx="22201">EDGG</cx:pt>
          <cx:pt idx="22202">EDGG</cx:pt>
          <cx:pt idx="22203">EDGG</cx:pt>
          <cx:pt idx="22204">EDGG</cx:pt>
          <cx:pt idx="22205">EDGG</cx:pt>
          <cx:pt idx="22206">EDGG</cx:pt>
          <cx:pt idx="22207">EDGG</cx:pt>
          <cx:pt idx="22208">EDGG</cx:pt>
          <cx:pt idx="22209">EDGG</cx:pt>
          <cx:pt idx="22210">EDGG</cx:pt>
          <cx:pt idx="22211">EDGG</cx:pt>
          <cx:pt idx="22212">EDGG</cx:pt>
          <cx:pt idx="22213">EDGG</cx:pt>
          <cx:pt idx="22214">EDGG</cx:pt>
          <cx:pt idx="22215">EDGG</cx:pt>
          <cx:pt idx="22216">EDGG</cx:pt>
          <cx:pt idx="22217">EDGG</cx:pt>
          <cx:pt idx="22218">EDGG</cx:pt>
          <cx:pt idx="22219">EDGG</cx:pt>
          <cx:pt idx="22220">EDGG</cx:pt>
          <cx:pt idx="22221">EDGG</cx:pt>
          <cx:pt idx="22222">EDGG</cx:pt>
          <cx:pt idx="22223">EDGG</cx:pt>
          <cx:pt idx="22224">EDGG</cx:pt>
          <cx:pt idx="22225">EDGG</cx:pt>
          <cx:pt idx="22226">EDGG</cx:pt>
          <cx:pt idx="22227">EDGG</cx:pt>
          <cx:pt idx="22228">EDGG</cx:pt>
          <cx:pt idx="22229">EDGG</cx:pt>
          <cx:pt idx="22230">EDGG</cx:pt>
          <cx:pt idx="22231">EDGG</cx:pt>
          <cx:pt idx="22232">EDGG</cx:pt>
          <cx:pt idx="22233">EDGG</cx:pt>
          <cx:pt idx="22234">EDGG</cx:pt>
          <cx:pt idx="22235">EDGG</cx:pt>
          <cx:pt idx="22236">EDGG</cx:pt>
          <cx:pt idx="22237">EDGG</cx:pt>
          <cx:pt idx="22238">EDGG</cx:pt>
          <cx:pt idx="22239">EDGG</cx:pt>
          <cx:pt idx="22240">EDGG</cx:pt>
          <cx:pt idx="22241">EDGG</cx:pt>
          <cx:pt idx="22242">EDGG</cx:pt>
          <cx:pt idx="22243">EDGG</cx:pt>
          <cx:pt idx="22244">EDGG</cx:pt>
          <cx:pt idx="22245">EDGG</cx:pt>
          <cx:pt idx="22246">EDGG</cx:pt>
          <cx:pt idx="22247">EDGG</cx:pt>
          <cx:pt idx="22248">EDGG</cx:pt>
          <cx:pt idx="22249">EDGG</cx:pt>
          <cx:pt idx="22250">EDGG</cx:pt>
          <cx:pt idx="22251">EDGG</cx:pt>
          <cx:pt idx="22252">EDGG</cx:pt>
          <cx:pt idx="22253">EDGG</cx:pt>
          <cx:pt idx="22254">EDGG</cx:pt>
          <cx:pt idx="22255">EDGG</cx:pt>
          <cx:pt idx="22256">EDGG</cx:pt>
          <cx:pt idx="22257">EDGG</cx:pt>
          <cx:pt idx="22258">EDGG</cx:pt>
          <cx:pt idx="22259">EDGG</cx:pt>
          <cx:pt idx="22260">EDGG</cx:pt>
          <cx:pt idx="22261">EDGG</cx:pt>
          <cx:pt idx="22262">EDGG</cx:pt>
          <cx:pt idx="22263">EDGG</cx:pt>
          <cx:pt idx="22264">EDGG</cx:pt>
          <cx:pt idx="22265">EDGG</cx:pt>
          <cx:pt idx="22266">EDGG</cx:pt>
          <cx:pt idx="22267">EDGG</cx:pt>
          <cx:pt idx="22268">EDGG</cx:pt>
          <cx:pt idx="22269">EDGG</cx:pt>
          <cx:pt idx="22270">EDGG</cx:pt>
          <cx:pt idx="22271">EDGG</cx:pt>
          <cx:pt idx="22272">EDGG</cx:pt>
          <cx:pt idx="22273">EDGG</cx:pt>
          <cx:pt idx="22274">EDGG</cx:pt>
          <cx:pt idx="22275">EDGG</cx:pt>
          <cx:pt idx="22276">EDGG</cx:pt>
          <cx:pt idx="22277">EDGG</cx:pt>
          <cx:pt idx="22278">EDGG</cx:pt>
          <cx:pt idx="22279">EDGG</cx:pt>
          <cx:pt idx="22280">EDGG</cx:pt>
          <cx:pt idx="22281">EDGG</cx:pt>
          <cx:pt idx="22282">EDGG</cx:pt>
          <cx:pt idx="22283">EDGG</cx:pt>
          <cx:pt idx="22284">EDGG</cx:pt>
          <cx:pt idx="22285">EDGG</cx:pt>
          <cx:pt idx="22286">EDGG</cx:pt>
          <cx:pt idx="22287">EDGG</cx:pt>
          <cx:pt idx="22288">EDGG</cx:pt>
          <cx:pt idx="22289">EDGG</cx:pt>
          <cx:pt idx="22290">EDGG</cx:pt>
          <cx:pt idx="22291">EDGG</cx:pt>
          <cx:pt idx="22292">EDGG</cx:pt>
          <cx:pt idx="22293">EDGG</cx:pt>
          <cx:pt idx="22294">EDGG</cx:pt>
          <cx:pt idx="22295">EDGG</cx:pt>
          <cx:pt idx="22296">EDGG</cx:pt>
          <cx:pt idx="22297">EDGG</cx:pt>
          <cx:pt idx="22298">EDGG</cx:pt>
          <cx:pt idx="22299">EDGG</cx:pt>
          <cx:pt idx="22300">EDGG</cx:pt>
          <cx:pt idx="22301">EDGG</cx:pt>
          <cx:pt idx="22302">EDGG</cx:pt>
          <cx:pt idx="22303">EDGG</cx:pt>
          <cx:pt idx="22304">EDGG</cx:pt>
          <cx:pt idx="22305">EDGG</cx:pt>
          <cx:pt idx="22306">EDGG</cx:pt>
          <cx:pt idx="22307">EDGG</cx:pt>
          <cx:pt idx="22308">EDGG</cx:pt>
          <cx:pt idx="22309">EDGG</cx:pt>
          <cx:pt idx="22310">EDGG</cx:pt>
          <cx:pt idx="22311">EDGG</cx:pt>
          <cx:pt idx="22312">EDGG</cx:pt>
          <cx:pt idx="22313">EDGG</cx:pt>
          <cx:pt idx="22314">EDGG</cx:pt>
          <cx:pt idx="22315">EDGG</cx:pt>
          <cx:pt idx="22316">EDGG</cx:pt>
          <cx:pt idx="22317">EDGG</cx:pt>
          <cx:pt idx="22318">EDGG</cx:pt>
          <cx:pt idx="22319">EDGG</cx:pt>
          <cx:pt idx="22320">EDGG</cx:pt>
          <cx:pt idx="22321">EDGG</cx:pt>
          <cx:pt idx="22322">EDGG</cx:pt>
          <cx:pt idx="22323">EDGG</cx:pt>
          <cx:pt idx="22324">EDGG</cx:pt>
          <cx:pt idx="22325">EDGG</cx:pt>
          <cx:pt idx="22326">EDGG</cx:pt>
          <cx:pt idx="22327">EDGG</cx:pt>
          <cx:pt idx="22328">EDGG</cx:pt>
          <cx:pt idx="22329">EDGG</cx:pt>
          <cx:pt idx="22330">EDGG</cx:pt>
          <cx:pt idx="22331">EDGG</cx:pt>
          <cx:pt idx="22332">EDGG</cx:pt>
          <cx:pt idx="22333">EDGG</cx:pt>
          <cx:pt idx="22334">EDGG</cx:pt>
          <cx:pt idx="22335">EDGG</cx:pt>
          <cx:pt idx="22336">EDGG</cx:pt>
          <cx:pt idx="22337">EDGG</cx:pt>
          <cx:pt idx="22338">EDGG</cx:pt>
          <cx:pt idx="22339">EDGG</cx:pt>
          <cx:pt idx="22340">EDGG</cx:pt>
          <cx:pt idx="22341">EDGG</cx:pt>
          <cx:pt idx="22342">EDGG</cx:pt>
          <cx:pt idx="22343">EDGG</cx:pt>
          <cx:pt idx="22344">EDGG</cx:pt>
          <cx:pt idx="22345">EDGG</cx:pt>
          <cx:pt idx="22346">EDGG</cx:pt>
          <cx:pt idx="22347">EDGG</cx:pt>
          <cx:pt idx="22348">EDGG</cx:pt>
          <cx:pt idx="22349">EDGG</cx:pt>
          <cx:pt idx="22350">EDGG</cx:pt>
          <cx:pt idx="22351">EDGG</cx:pt>
          <cx:pt idx="22352">EDGG</cx:pt>
          <cx:pt idx="22353">EDGG</cx:pt>
          <cx:pt idx="22354">EDGG</cx:pt>
          <cx:pt idx="22355">EDGG</cx:pt>
          <cx:pt idx="22356">EDGG</cx:pt>
          <cx:pt idx="22357">EDGG</cx:pt>
          <cx:pt idx="22358">EDGG</cx:pt>
          <cx:pt idx="22359">EDGG</cx:pt>
          <cx:pt idx="22360">EDGG</cx:pt>
          <cx:pt idx="22361">EDGG</cx:pt>
          <cx:pt idx="22362">EDGG</cx:pt>
          <cx:pt idx="22363">EDGG</cx:pt>
          <cx:pt idx="22364">EDGG</cx:pt>
          <cx:pt idx="22365">EDGG</cx:pt>
          <cx:pt idx="22366">EDGG</cx:pt>
          <cx:pt idx="22367">EDGG</cx:pt>
          <cx:pt idx="22368">EDGG</cx:pt>
          <cx:pt idx="22369">EDGG</cx:pt>
          <cx:pt idx="22370">EDGG</cx:pt>
          <cx:pt idx="22371">EDGG</cx:pt>
          <cx:pt idx="22372">EDGG</cx:pt>
          <cx:pt idx="22373">EDGG</cx:pt>
          <cx:pt idx="22374">EDGG</cx:pt>
          <cx:pt idx="22375">EDGG</cx:pt>
          <cx:pt idx="22376">EDGG</cx:pt>
          <cx:pt idx="22377">EDGG</cx:pt>
          <cx:pt idx="22378">EDGG</cx:pt>
          <cx:pt idx="22379">EDGG</cx:pt>
          <cx:pt idx="22380">EDGG</cx:pt>
          <cx:pt idx="22381">EDGG</cx:pt>
          <cx:pt idx="22382">EDGG</cx:pt>
          <cx:pt idx="22383">EDGG</cx:pt>
          <cx:pt idx="22384">EDGG</cx:pt>
          <cx:pt idx="22385">EDGG</cx:pt>
          <cx:pt idx="22386">EDGG</cx:pt>
          <cx:pt idx="22387">EDGG</cx:pt>
          <cx:pt idx="22388">EDGG</cx:pt>
          <cx:pt idx="22389">EDGG</cx:pt>
          <cx:pt idx="22390">EDGG</cx:pt>
          <cx:pt idx="22391">EDGG</cx:pt>
          <cx:pt idx="22392">EDGG</cx:pt>
          <cx:pt idx="22393">EDGG</cx:pt>
          <cx:pt idx="22394">EDGG</cx:pt>
          <cx:pt idx="22395">EDGG</cx:pt>
          <cx:pt idx="22396">EDGG</cx:pt>
          <cx:pt idx="22397">EDGG</cx:pt>
          <cx:pt idx="22398">EDGG</cx:pt>
          <cx:pt idx="22399">EDGG</cx:pt>
          <cx:pt idx="22400">EDGG</cx:pt>
          <cx:pt idx="22401">EDGG</cx:pt>
          <cx:pt idx="22402">EDGG</cx:pt>
          <cx:pt idx="22403">EDGG</cx:pt>
          <cx:pt idx="22404">EDGG</cx:pt>
          <cx:pt idx="22405">EDGG</cx:pt>
          <cx:pt idx="22406">EDGG</cx:pt>
          <cx:pt idx="22407">EDGG</cx:pt>
          <cx:pt idx="22408">EDGG</cx:pt>
          <cx:pt idx="22409">EDGG</cx:pt>
          <cx:pt idx="22410">EDGG</cx:pt>
          <cx:pt idx="22411">EDGG</cx:pt>
          <cx:pt idx="22412">EDGG</cx:pt>
          <cx:pt idx="22413">EDGG</cx:pt>
          <cx:pt idx="22414">EDGG</cx:pt>
          <cx:pt idx="22415">EDGG</cx:pt>
          <cx:pt idx="22416">EDGG</cx:pt>
          <cx:pt idx="22417">EDGG</cx:pt>
          <cx:pt idx="22418">EDGG</cx:pt>
          <cx:pt idx="22419">EDGG</cx:pt>
          <cx:pt idx="22420">EDGG</cx:pt>
          <cx:pt idx="22421">EDGG</cx:pt>
          <cx:pt idx="22422">EDGG</cx:pt>
          <cx:pt idx="22423">EDGG</cx:pt>
          <cx:pt idx="22424">EDGG</cx:pt>
          <cx:pt idx="22425">EDGG</cx:pt>
          <cx:pt idx="22426">EDGG</cx:pt>
          <cx:pt idx="22427">EDGG</cx:pt>
          <cx:pt idx="22428">EDGG</cx:pt>
          <cx:pt idx="22429">EDGG</cx:pt>
          <cx:pt idx="22430">EDGG</cx:pt>
          <cx:pt idx="22431">EDGG</cx:pt>
          <cx:pt idx="22432">EDGG</cx:pt>
          <cx:pt idx="22433">EDGG</cx:pt>
          <cx:pt idx="22434">EDGG</cx:pt>
          <cx:pt idx="22435">EDGG</cx:pt>
          <cx:pt idx="22436">EDGG</cx:pt>
          <cx:pt idx="22437">EDGG</cx:pt>
          <cx:pt idx="22438">EDGG</cx:pt>
          <cx:pt idx="22439">EDGG</cx:pt>
          <cx:pt idx="22440">EDGG</cx:pt>
          <cx:pt idx="22441">EDGG</cx:pt>
          <cx:pt idx="22442">EDGG</cx:pt>
          <cx:pt idx="22443">EDGG</cx:pt>
          <cx:pt idx="22444">EDGG</cx:pt>
          <cx:pt idx="22445">EDGG</cx:pt>
          <cx:pt idx="22446">EDGG</cx:pt>
          <cx:pt idx="22447">EDGG</cx:pt>
          <cx:pt idx="22448">EDGG</cx:pt>
          <cx:pt idx="22449">EDGG</cx:pt>
          <cx:pt idx="22450">EDGG</cx:pt>
          <cx:pt idx="22451">EDGG</cx:pt>
          <cx:pt idx="22452">EDGG</cx:pt>
          <cx:pt idx="22453">EDGG</cx:pt>
          <cx:pt idx="22454">EDGG</cx:pt>
          <cx:pt idx="22455">EDGG</cx:pt>
          <cx:pt idx="22456">EDGG</cx:pt>
          <cx:pt idx="22457">EDGG</cx:pt>
          <cx:pt idx="22458">EDGG</cx:pt>
          <cx:pt idx="22459">EDGG</cx:pt>
          <cx:pt idx="22460">EDGG</cx:pt>
          <cx:pt idx="22461">EDGG</cx:pt>
          <cx:pt idx="22462">EDGG</cx:pt>
          <cx:pt idx="22463">EDGG</cx:pt>
          <cx:pt idx="22464">EDGG</cx:pt>
          <cx:pt idx="22465">EDGG</cx:pt>
          <cx:pt idx="22466">EDGG</cx:pt>
          <cx:pt idx="22467">EDGG</cx:pt>
          <cx:pt idx="22468">EDGG</cx:pt>
          <cx:pt idx="22469">EDGG</cx:pt>
          <cx:pt idx="22470">EDGG</cx:pt>
          <cx:pt idx="22471">EDGG</cx:pt>
          <cx:pt idx="22472">EDGG</cx:pt>
          <cx:pt idx="22473">EDGG</cx:pt>
          <cx:pt idx="22474">EDGG</cx:pt>
          <cx:pt idx="22475">EDGG</cx:pt>
          <cx:pt idx="22476">EDGG</cx:pt>
          <cx:pt idx="22477">EDGG</cx:pt>
          <cx:pt idx="22478">EDGG</cx:pt>
          <cx:pt idx="22479">EDGG</cx:pt>
          <cx:pt idx="22480">EDGG</cx:pt>
          <cx:pt idx="22481">EDGG</cx:pt>
          <cx:pt idx="22482">EDGG</cx:pt>
          <cx:pt idx="22483">EDGG</cx:pt>
          <cx:pt idx="22484">EDGG</cx:pt>
          <cx:pt idx="22485">EDGG</cx:pt>
          <cx:pt idx="22486">EDGG</cx:pt>
          <cx:pt idx="22487">EDGG</cx:pt>
          <cx:pt idx="22488">EDGG</cx:pt>
          <cx:pt idx="22489">EDGG</cx:pt>
          <cx:pt idx="22490">EDGG</cx:pt>
          <cx:pt idx="22491">EDGG</cx:pt>
          <cx:pt idx="22492">EDGG</cx:pt>
          <cx:pt idx="22493">EDGG</cx:pt>
          <cx:pt idx="22494">EDGG</cx:pt>
          <cx:pt idx="22495">EDGG</cx:pt>
          <cx:pt idx="22496">EDGG</cx:pt>
          <cx:pt idx="22497">EDGG</cx:pt>
          <cx:pt idx="22498">EDGG</cx:pt>
          <cx:pt idx="22499">EDGG</cx:pt>
          <cx:pt idx="22500">EDGG</cx:pt>
          <cx:pt idx="22501">EDGG</cx:pt>
          <cx:pt idx="22502">EDGG</cx:pt>
          <cx:pt idx="22503">EDGG</cx:pt>
          <cx:pt idx="22504">EDGG</cx:pt>
          <cx:pt idx="22505">EDGG</cx:pt>
          <cx:pt idx="22506">EDGG</cx:pt>
          <cx:pt idx="22507">EDGG</cx:pt>
          <cx:pt idx="22508">EDGG</cx:pt>
          <cx:pt idx="22509">EDGG</cx:pt>
          <cx:pt idx="22510">EDGG</cx:pt>
          <cx:pt idx="22511">EDGG</cx:pt>
          <cx:pt idx="22512">EDGG</cx:pt>
          <cx:pt idx="22513">EDGG</cx:pt>
          <cx:pt idx="22514">EDGG</cx:pt>
          <cx:pt idx="22515">EDGG</cx:pt>
          <cx:pt idx="22516">EDGG</cx:pt>
          <cx:pt idx="22517">EDGG</cx:pt>
          <cx:pt idx="22518">EDGG</cx:pt>
          <cx:pt idx="22519">EDGG</cx:pt>
          <cx:pt idx="22520">EDGG</cx:pt>
          <cx:pt idx="22521">EDGG</cx:pt>
          <cx:pt idx="22522">EDGG</cx:pt>
          <cx:pt idx="22523">EDGG</cx:pt>
          <cx:pt idx="22524">EDGG</cx:pt>
          <cx:pt idx="22525">EDGG</cx:pt>
          <cx:pt idx="22526">EDGG</cx:pt>
          <cx:pt idx="22527">EDGG</cx:pt>
          <cx:pt idx="22528">EDGG</cx:pt>
          <cx:pt idx="22529">EDGG</cx:pt>
          <cx:pt idx="22530">EDGG</cx:pt>
          <cx:pt idx="22531">EDGG</cx:pt>
          <cx:pt idx="22532">EDGG</cx:pt>
          <cx:pt idx="22533">EDGG</cx:pt>
          <cx:pt idx="22534">EDGG</cx:pt>
          <cx:pt idx="22535">EDGG</cx:pt>
          <cx:pt idx="22536">EDGG</cx:pt>
          <cx:pt idx="22537">EDGG</cx:pt>
          <cx:pt idx="22538">EDGG</cx:pt>
          <cx:pt idx="22539">EDGG</cx:pt>
          <cx:pt idx="22540">EDGG</cx:pt>
          <cx:pt idx="22541">EDGG</cx:pt>
          <cx:pt idx="22542">EDGG</cx:pt>
          <cx:pt idx="22543">EDGG</cx:pt>
          <cx:pt idx="22544">EDGG</cx:pt>
          <cx:pt idx="22545">EDGG</cx:pt>
          <cx:pt idx="22546">EDGG</cx:pt>
          <cx:pt idx="22547">EDGG</cx:pt>
          <cx:pt idx="22548">EDGG</cx:pt>
          <cx:pt idx="22549">EDGG</cx:pt>
          <cx:pt idx="22550">EDGG</cx:pt>
          <cx:pt idx="22551">EDGG</cx:pt>
          <cx:pt idx="22552">EDGG</cx:pt>
          <cx:pt idx="22553">EDGG</cx:pt>
          <cx:pt idx="22554">EDGG</cx:pt>
          <cx:pt idx="22555">EDGG</cx:pt>
          <cx:pt idx="22556">EDGG</cx:pt>
          <cx:pt idx="22557">EDGG</cx:pt>
          <cx:pt idx="22558">EDGG</cx:pt>
          <cx:pt idx="22559">EDGG</cx:pt>
          <cx:pt idx="22560">EDGG</cx:pt>
          <cx:pt idx="22561">EDGG</cx:pt>
          <cx:pt idx="22562">EDGG</cx:pt>
          <cx:pt idx="22563">EDGG</cx:pt>
          <cx:pt idx="22564">EDGG</cx:pt>
          <cx:pt idx="22565">EDGG</cx:pt>
          <cx:pt idx="22566">EDGG</cx:pt>
          <cx:pt idx="22567">EDGG</cx:pt>
          <cx:pt idx="22568">EDGG</cx:pt>
          <cx:pt idx="22569">EDGG</cx:pt>
          <cx:pt idx="22570">EDGG</cx:pt>
          <cx:pt idx="22571">EDGG</cx:pt>
          <cx:pt idx="22572">EDGG</cx:pt>
          <cx:pt idx="22573">EDGG</cx:pt>
          <cx:pt idx="22574">EDGG</cx:pt>
          <cx:pt idx="22575">EDGG</cx:pt>
          <cx:pt idx="22576">EDGG</cx:pt>
          <cx:pt idx="22577">EDGG</cx:pt>
          <cx:pt idx="22578">EDGG</cx:pt>
          <cx:pt idx="22579">EDGG</cx:pt>
          <cx:pt idx="22580">EDGG</cx:pt>
          <cx:pt idx="22581">EDGG</cx:pt>
          <cx:pt idx="22582">EDGG</cx:pt>
          <cx:pt idx="22583">EDGG</cx:pt>
          <cx:pt idx="22584">EDGG</cx:pt>
          <cx:pt idx="22585">EDGG</cx:pt>
          <cx:pt idx="22586">EDGG</cx:pt>
          <cx:pt idx="22587">EDGG</cx:pt>
          <cx:pt idx="22588">EDGG</cx:pt>
          <cx:pt idx="22589">EDGG</cx:pt>
          <cx:pt idx="22590">EDGG</cx:pt>
          <cx:pt idx="22591">EDGG</cx:pt>
          <cx:pt idx="22592">EDGG</cx:pt>
          <cx:pt idx="22593">EDGG</cx:pt>
          <cx:pt idx="22594">EDGG</cx:pt>
          <cx:pt idx="22595">EDGG</cx:pt>
          <cx:pt idx="22596">EDGG</cx:pt>
          <cx:pt idx="22597">EDGG</cx:pt>
          <cx:pt idx="22598">EDGG</cx:pt>
          <cx:pt idx="22599">EDGG</cx:pt>
          <cx:pt idx="22600">EDGG</cx:pt>
          <cx:pt idx="22601">EDGG</cx:pt>
          <cx:pt idx="22602">EDGG</cx:pt>
          <cx:pt idx="22603">EDGG</cx:pt>
          <cx:pt idx="22604">EDGG</cx:pt>
          <cx:pt idx="22605">EDGG</cx:pt>
          <cx:pt idx="22606">EDGG</cx:pt>
          <cx:pt idx="22607">EDGG</cx:pt>
          <cx:pt idx="22608">EDGG</cx:pt>
          <cx:pt idx="22609">EDGG</cx:pt>
          <cx:pt idx="22610">EDGG</cx:pt>
          <cx:pt idx="22611">EDGG</cx:pt>
          <cx:pt idx="22612">EDGG</cx:pt>
          <cx:pt idx="22613">EDGG</cx:pt>
          <cx:pt idx="22614">EDGG</cx:pt>
          <cx:pt idx="22615">EDGG</cx:pt>
          <cx:pt idx="22616">EDGG</cx:pt>
          <cx:pt idx="22617">EDGG</cx:pt>
          <cx:pt idx="22618">EDGG</cx:pt>
          <cx:pt idx="22619">EDGG</cx:pt>
          <cx:pt idx="22620">EDGG</cx:pt>
          <cx:pt idx="22621">EDGG</cx:pt>
          <cx:pt idx="22622">EDGG</cx:pt>
          <cx:pt idx="22623">EDGG</cx:pt>
          <cx:pt idx="22624">EDGG</cx:pt>
          <cx:pt idx="22625">EDGG</cx:pt>
          <cx:pt idx="22626">EDGG</cx:pt>
          <cx:pt idx="22627">EDGG</cx:pt>
          <cx:pt idx="22628">EDGG</cx:pt>
          <cx:pt idx="22629">EDGG</cx:pt>
          <cx:pt idx="22630">EDGG</cx:pt>
          <cx:pt idx="22631">EDGG</cx:pt>
          <cx:pt idx="22632">EDGG</cx:pt>
          <cx:pt idx="22633">EDGG</cx:pt>
          <cx:pt idx="22634">EDGG</cx:pt>
          <cx:pt idx="22635">EDGG</cx:pt>
          <cx:pt idx="22636">EDGG</cx:pt>
          <cx:pt idx="22637">EDGG</cx:pt>
          <cx:pt idx="22638">EDGG</cx:pt>
          <cx:pt idx="22639">EDGG</cx:pt>
          <cx:pt idx="22640">EDGG</cx:pt>
          <cx:pt idx="22641">EDGG</cx:pt>
          <cx:pt idx="22642">EDGG</cx:pt>
          <cx:pt idx="22643">EDGG</cx:pt>
          <cx:pt idx="22644">EDGG</cx:pt>
          <cx:pt idx="22645">EDGG</cx:pt>
          <cx:pt idx="22646">EDGG</cx:pt>
          <cx:pt idx="22647">EDGG</cx:pt>
          <cx:pt idx="22648">EDGG</cx:pt>
          <cx:pt idx="22649">EDGG</cx:pt>
          <cx:pt idx="22650">EDGG</cx:pt>
          <cx:pt idx="22651">EDGG</cx:pt>
          <cx:pt idx="22652">EDGG</cx:pt>
          <cx:pt idx="22653">EDGG</cx:pt>
          <cx:pt idx="22654">EDGG</cx:pt>
          <cx:pt idx="22655">EDGG</cx:pt>
          <cx:pt idx="22656">EDGG</cx:pt>
          <cx:pt idx="22657">EDGG</cx:pt>
          <cx:pt idx="22658">EDGG</cx:pt>
          <cx:pt idx="22659">EDGG</cx:pt>
          <cx:pt idx="22660">EDGG</cx:pt>
          <cx:pt idx="22661">EDGG</cx:pt>
          <cx:pt idx="22662">EDGG</cx:pt>
          <cx:pt idx="22663">EDGG</cx:pt>
          <cx:pt idx="22664">EDGG</cx:pt>
          <cx:pt idx="22665">EDGG</cx:pt>
          <cx:pt idx="22666">EDGG</cx:pt>
          <cx:pt idx="22667">EDGG</cx:pt>
          <cx:pt idx="22668">EDGG</cx:pt>
          <cx:pt idx="22669">EDGG</cx:pt>
          <cx:pt idx="22670">EDGG</cx:pt>
          <cx:pt idx="22671">EDGG</cx:pt>
          <cx:pt idx="22672">EDGG</cx:pt>
          <cx:pt idx="22673">EDGG</cx:pt>
          <cx:pt idx="22674">EDGG</cx:pt>
          <cx:pt idx="22675">EDGG</cx:pt>
          <cx:pt idx="22676">EDGG</cx:pt>
          <cx:pt idx="22677">EDGG</cx:pt>
          <cx:pt idx="22678">EDGG</cx:pt>
          <cx:pt idx="22679">EDGG</cx:pt>
          <cx:pt idx="22680">EDGG</cx:pt>
          <cx:pt idx="22681">EDGG</cx:pt>
          <cx:pt idx="22682">EDGG</cx:pt>
          <cx:pt idx="22683">EDGG</cx:pt>
          <cx:pt idx="22684">EDGG</cx:pt>
          <cx:pt idx="22685">EDGG</cx:pt>
          <cx:pt idx="22686">EDGG</cx:pt>
          <cx:pt idx="22687">EDGG</cx:pt>
          <cx:pt idx="22688">EDGG</cx:pt>
          <cx:pt idx="22689">EDGG</cx:pt>
          <cx:pt idx="22690">EDGG</cx:pt>
          <cx:pt idx="22691">EDGG</cx:pt>
          <cx:pt idx="22692">EDGG</cx:pt>
          <cx:pt idx="22693">EDGG</cx:pt>
          <cx:pt idx="22694">EDGG</cx:pt>
          <cx:pt idx="22695">EDGG</cx:pt>
          <cx:pt idx="22696">EDGG</cx:pt>
          <cx:pt idx="22697">EDGG</cx:pt>
          <cx:pt idx="22698">EDGG</cx:pt>
          <cx:pt idx="22699">EDGG</cx:pt>
          <cx:pt idx="22700">EDGG</cx:pt>
          <cx:pt idx="22701">EDGG</cx:pt>
          <cx:pt idx="22702">EDGG</cx:pt>
          <cx:pt idx="22703">EDGG</cx:pt>
          <cx:pt idx="22704">EDGG</cx:pt>
          <cx:pt idx="22705">EDGG</cx:pt>
          <cx:pt idx="22706">EDGG</cx:pt>
          <cx:pt idx="22707">EDGG</cx:pt>
          <cx:pt idx="22708">EDGG</cx:pt>
          <cx:pt idx="22709">EDGG</cx:pt>
          <cx:pt idx="22710">EDGG</cx:pt>
          <cx:pt idx="22711">EDGG</cx:pt>
          <cx:pt idx="22712">EDGG</cx:pt>
          <cx:pt idx="22713">EDGG</cx:pt>
          <cx:pt idx="22714">EDGG</cx:pt>
          <cx:pt idx="22715">EDGG</cx:pt>
          <cx:pt idx="22716">EDGG</cx:pt>
          <cx:pt idx="22717">EDGG</cx:pt>
          <cx:pt idx="22718">EDGG</cx:pt>
          <cx:pt idx="22719">EDGG</cx:pt>
          <cx:pt idx="22720">EDGG</cx:pt>
          <cx:pt idx="22721">EDGG</cx:pt>
          <cx:pt idx="22722">EDGG</cx:pt>
          <cx:pt idx="22723">EDGG</cx:pt>
          <cx:pt idx="22724">EDGG</cx:pt>
          <cx:pt idx="22725">EDGG</cx:pt>
          <cx:pt idx="22726">EDGG</cx:pt>
          <cx:pt idx="22727">EDGG</cx:pt>
          <cx:pt idx="22728">EDGG</cx:pt>
          <cx:pt idx="22729">EDGG</cx:pt>
          <cx:pt idx="22730">EDGG</cx:pt>
          <cx:pt idx="22731">EDGG</cx:pt>
          <cx:pt idx="22732">EDGG</cx:pt>
          <cx:pt idx="22733">EDGG</cx:pt>
          <cx:pt idx="22734">EDGG</cx:pt>
          <cx:pt idx="22735">EDGG</cx:pt>
          <cx:pt idx="22736">EDGG</cx:pt>
          <cx:pt idx="22737">EDGG</cx:pt>
          <cx:pt idx="22738">EDGG</cx:pt>
          <cx:pt idx="22739">EDGG</cx:pt>
          <cx:pt idx="22740">EDGG</cx:pt>
          <cx:pt idx="22741">EDGG</cx:pt>
          <cx:pt idx="22742">EDGG</cx:pt>
          <cx:pt idx="22743">EDGG</cx:pt>
          <cx:pt idx="22744">EDGG</cx:pt>
          <cx:pt idx="22745">EDGG</cx:pt>
          <cx:pt idx="22746">EDGG</cx:pt>
          <cx:pt idx="22747">EDGG</cx:pt>
          <cx:pt idx="22748">EDGG</cx:pt>
          <cx:pt idx="22749">EDGG</cx:pt>
          <cx:pt idx="22750">EDGG</cx:pt>
          <cx:pt idx="22751">EDGG</cx:pt>
          <cx:pt idx="22752">EDGG</cx:pt>
          <cx:pt idx="22753">EDGG</cx:pt>
          <cx:pt idx="22754">EDGG</cx:pt>
          <cx:pt idx="22755">EDGG</cx:pt>
          <cx:pt idx="22756">EDGG</cx:pt>
          <cx:pt idx="22757">EDGG</cx:pt>
          <cx:pt idx="22758">EDGG</cx:pt>
          <cx:pt idx="22759">EDGG</cx:pt>
          <cx:pt idx="22760">EDGG</cx:pt>
          <cx:pt idx="22761">EDGG</cx:pt>
          <cx:pt idx="22762">EDGG</cx:pt>
          <cx:pt idx="22763">EDGG</cx:pt>
          <cx:pt idx="22764">EDGG</cx:pt>
          <cx:pt idx="22765">EDGG</cx:pt>
          <cx:pt idx="22766">EDGG</cx:pt>
          <cx:pt idx="22767">EDGG</cx:pt>
          <cx:pt idx="22768">EDGG</cx:pt>
          <cx:pt idx="22769">EDGG</cx:pt>
          <cx:pt idx="22770">EDGG</cx:pt>
          <cx:pt idx="22771">EDGG</cx:pt>
          <cx:pt idx="22772">EDGG</cx:pt>
          <cx:pt idx="22773">EDGG</cx:pt>
          <cx:pt idx="22774">EDGG</cx:pt>
          <cx:pt idx="22775">EDGG</cx:pt>
          <cx:pt idx="22776">EDGG</cx:pt>
          <cx:pt idx="22777">EDGG</cx:pt>
          <cx:pt idx="22778">EDGG</cx:pt>
          <cx:pt idx="22779">EDGG</cx:pt>
          <cx:pt idx="22780">EDGG</cx:pt>
          <cx:pt idx="22781">EDGG</cx:pt>
          <cx:pt idx="22782">EDGG</cx:pt>
          <cx:pt idx="22783">EDGG</cx:pt>
          <cx:pt idx="22784">EDGG</cx:pt>
          <cx:pt idx="22785">EDGG</cx:pt>
          <cx:pt idx="22786">EDGG</cx:pt>
          <cx:pt idx="22787">EDGG</cx:pt>
          <cx:pt idx="22788">EDGG</cx:pt>
          <cx:pt idx="22789">EDGG</cx:pt>
          <cx:pt idx="22790">EDGG</cx:pt>
          <cx:pt idx="22791">EDGG</cx:pt>
          <cx:pt idx="22792">EDGG</cx:pt>
          <cx:pt idx="22793">EDGG</cx:pt>
          <cx:pt idx="22794">EDGG</cx:pt>
          <cx:pt idx="22795">EDGG</cx:pt>
          <cx:pt idx="22796">EDGG</cx:pt>
          <cx:pt idx="22797">EDGG</cx:pt>
          <cx:pt idx="22798">EDGG</cx:pt>
          <cx:pt idx="22799">EDGG</cx:pt>
          <cx:pt idx="22800">EDGG</cx:pt>
          <cx:pt idx="22801">EDGG</cx:pt>
          <cx:pt idx="22802">EDGG</cx:pt>
          <cx:pt idx="22803">EDGG</cx:pt>
          <cx:pt idx="22804">EDGG</cx:pt>
          <cx:pt idx="22805">EDGG</cx:pt>
          <cx:pt idx="22806">EDGG</cx:pt>
          <cx:pt idx="22807">EDGG</cx:pt>
          <cx:pt idx="22808">EDGG</cx:pt>
          <cx:pt idx="22809">EDGG</cx:pt>
          <cx:pt idx="22810">EDGG</cx:pt>
          <cx:pt idx="22811">EDGG</cx:pt>
          <cx:pt idx="22812">EDGG</cx:pt>
          <cx:pt idx="22813">EDGG</cx:pt>
          <cx:pt idx="22814">EDGG</cx:pt>
          <cx:pt idx="22815">EDGG</cx:pt>
          <cx:pt idx="22816">EDGG</cx:pt>
          <cx:pt idx="22817">EDGG</cx:pt>
          <cx:pt idx="22818">EDGG</cx:pt>
          <cx:pt idx="22819">EDGG</cx:pt>
          <cx:pt idx="22820">EDGG</cx:pt>
          <cx:pt idx="22821">EDGG</cx:pt>
          <cx:pt idx="22822">EDGG</cx:pt>
          <cx:pt idx="22823">EDGG</cx:pt>
          <cx:pt idx="22824">EDGG</cx:pt>
          <cx:pt idx="22825">EDGG</cx:pt>
          <cx:pt idx="22826">EDGG</cx:pt>
          <cx:pt idx="22827">EDGG</cx:pt>
          <cx:pt idx="22828">EDGG</cx:pt>
          <cx:pt idx="22829">EDGG</cx:pt>
          <cx:pt idx="22830">EDGG</cx:pt>
          <cx:pt idx="22831">EDGG</cx:pt>
          <cx:pt idx="22832">EDGG</cx:pt>
          <cx:pt idx="22833">EDGG</cx:pt>
          <cx:pt idx="22834">EDGG</cx:pt>
          <cx:pt idx="22835">EDGG</cx:pt>
          <cx:pt idx="22836">EDGG</cx:pt>
          <cx:pt idx="22837">EDGG</cx:pt>
          <cx:pt idx="22838">EDGG</cx:pt>
          <cx:pt idx="22839">EDGG</cx:pt>
          <cx:pt idx="22840">EDGG</cx:pt>
          <cx:pt idx="22841">EDGG</cx:pt>
          <cx:pt idx="22842">EDGG</cx:pt>
          <cx:pt idx="22843">EDGG</cx:pt>
          <cx:pt idx="22844">EDGG</cx:pt>
          <cx:pt idx="22845">EDGG</cx:pt>
          <cx:pt idx="22846">EDGG</cx:pt>
          <cx:pt idx="22847">EDGG</cx:pt>
          <cx:pt idx="22848">EDGG</cx:pt>
          <cx:pt idx="22849">EDGG</cx:pt>
          <cx:pt idx="22850">EDGG</cx:pt>
          <cx:pt idx="22851">EDGG</cx:pt>
          <cx:pt idx="22852">EDGG</cx:pt>
          <cx:pt idx="22853">EDGG</cx:pt>
          <cx:pt idx="22854">EDGG</cx:pt>
          <cx:pt idx="22855">EDGG</cx:pt>
          <cx:pt idx="22856">EDGG</cx:pt>
          <cx:pt idx="22857">EDGG</cx:pt>
          <cx:pt idx="22858">EDGG</cx:pt>
          <cx:pt idx="22859">EDGG</cx:pt>
          <cx:pt idx="22860">EDGG</cx:pt>
          <cx:pt idx="22861">EDGG</cx:pt>
          <cx:pt idx="22862">EDGG</cx:pt>
          <cx:pt idx="22863">EDGG</cx:pt>
          <cx:pt idx="22864">EDGG</cx:pt>
          <cx:pt idx="22865">EDGG</cx:pt>
          <cx:pt idx="22866">EDGG</cx:pt>
          <cx:pt idx="22867">EDGG</cx:pt>
          <cx:pt idx="22868">EDGG</cx:pt>
          <cx:pt idx="22869">EDGG</cx:pt>
          <cx:pt idx="22870">EDGG</cx:pt>
          <cx:pt idx="22871">EDGG</cx:pt>
          <cx:pt idx="22872">EDGG</cx:pt>
          <cx:pt idx="22873">EDGG</cx:pt>
          <cx:pt idx="22874">EDGG</cx:pt>
          <cx:pt idx="22875">EDGG</cx:pt>
          <cx:pt idx="22876">EDGG</cx:pt>
          <cx:pt idx="22877">EDGG</cx:pt>
          <cx:pt idx="22878">EDGG</cx:pt>
          <cx:pt idx="22879">EDGG</cx:pt>
          <cx:pt idx="22880">EDGG</cx:pt>
          <cx:pt idx="22881">EDGG</cx:pt>
          <cx:pt idx="22882">EDGG</cx:pt>
          <cx:pt idx="22883">EDGG</cx:pt>
          <cx:pt idx="22884">EDGG</cx:pt>
          <cx:pt idx="22885">EDGG</cx:pt>
          <cx:pt idx="22886">EDGG</cx:pt>
          <cx:pt idx="22887">EDGG</cx:pt>
          <cx:pt idx="22888">EDGG</cx:pt>
          <cx:pt idx="22889">EDGG</cx:pt>
          <cx:pt idx="22890">EDGG</cx:pt>
          <cx:pt idx="22891">EDGG</cx:pt>
          <cx:pt idx="22892">EDGG</cx:pt>
          <cx:pt idx="22893">EDGG</cx:pt>
          <cx:pt idx="22894">EDGG</cx:pt>
          <cx:pt idx="22895">EDGG</cx:pt>
          <cx:pt idx="22896">EDGG</cx:pt>
          <cx:pt idx="22897">EDGG</cx:pt>
          <cx:pt idx="22898">EDGG</cx:pt>
          <cx:pt idx="22899">EDGG</cx:pt>
          <cx:pt idx="22900">EDGG</cx:pt>
          <cx:pt idx="22901">EDGG</cx:pt>
          <cx:pt idx="22902">EDGG</cx:pt>
          <cx:pt idx="22903">EDGG</cx:pt>
          <cx:pt idx="22904">EDGG</cx:pt>
          <cx:pt idx="22905">EDGG</cx:pt>
          <cx:pt idx="22906">EDGG</cx:pt>
          <cx:pt idx="22907">EDGG</cx:pt>
          <cx:pt idx="22908">EDGG</cx:pt>
          <cx:pt idx="22909">EDGG</cx:pt>
          <cx:pt idx="22910">EDGG</cx:pt>
          <cx:pt idx="22911">EDGG</cx:pt>
          <cx:pt idx="22912">EDGG</cx:pt>
          <cx:pt idx="22913">EDGG</cx:pt>
          <cx:pt idx="22914">EDGG</cx:pt>
          <cx:pt idx="22915">EDGG</cx:pt>
          <cx:pt idx="22916">EDGG</cx:pt>
          <cx:pt idx="22917">EDGG</cx:pt>
          <cx:pt idx="22918">EDGG</cx:pt>
          <cx:pt idx="22919">EDGG</cx:pt>
          <cx:pt idx="22920">EDGG</cx:pt>
          <cx:pt idx="22921">EDGG</cx:pt>
          <cx:pt idx="22922">EDGG</cx:pt>
          <cx:pt idx="22923">EDGG</cx:pt>
          <cx:pt idx="22924">EDGG</cx:pt>
          <cx:pt idx="22925">EDGG</cx:pt>
          <cx:pt idx="22926">EDGG</cx:pt>
          <cx:pt idx="22927">EDGG</cx:pt>
          <cx:pt idx="22928">EDGG</cx:pt>
          <cx:pt idx="22929">EDGG</cx:pt>
          <cx:pt idx="22930">EDGG</cx:pt>
          <cx:pt idx="22931">EDGG</cx:pt>
          <cx:pt idx="22932">EDGG</cx:pt>
          <cx:pt idx="22933">EDGG</cx:pt>
          <cx:pt idx="22934">EDGG</cx:pt>
          <cx:pt idx="22935">EDGG</cx:pt>
          <cx:pt idx="22936">EDGG</cx:pt>
          <cx:pt idx="22937">EDGG</cx:pt>
          <cx:pt idx="22938">EDGG</cx:pt>
          <cx:pt idx="22939">EDGG</cx:pt>
          <cx:pt idx="22940">EDGG</cx:pt>
          <cx:pt idx="22941">EDGG</cx:pt>
          <cx:pt idx="22942">EDGG</cx:pt>
          <cx:pt idx="22943">EDGG</cx:pt>
          <cx:pt idx="22944">EDGG</cx:pt>
          <cx:pt idx="22945">EDGG</cx:pt>
          <cx:pt idx="22946">EDGG</cx:pt>
          <cx:pt idx="22947">EDGG</cx:pt>
          <cx:pt idx="22948">EDGG</cx:pt>
          <cx:pt idx="22949">EDGG</cx:pt>
          <cx:pt idx="22950">EDGG</cx:pt>
          <cx:pt idx="22951">EDGG</cx:pt>
          <cx:pt idx="22952">EDGG</cx:pt>
          <cx:pt idx="22953">EDGG</cx:pt>
          <cx:pt idx="22954">EDGG</cx:pt>
          <cx:pt idx="22955">EDGG</cx:pt>
          <cx:pt idx="22956">EDGG</cx:pt>
          <cx:pt idx="22957">EDGG</cx:pt>
          <cx:pt idx="22958">EDGG</cx:pt>
          <cx:pt idx="22959">EDGG</cx:pt>
          <cx:pt idx="22960">EDGG</cx:pt>
          <cx:pt idx="22961">EDGG</cx:pt>
          <cx:pt idx="22962">EDGG</cx:pt>
          <cx:pt idx="22963">EDGG</cx:pt>
          <cx:pt idx="22964">EDGG</cx:pt>
          <cx:pt idx="22965">EDGG</cx:pt>
          <cx:pt idx="22966">EDGG</cx:pt>
          <cx:pt idx="22967">EDGG</cx:pt>
          <cx:pt idx="22968">EDGG</cx:pt>
          <cx:pt idx="22969">EDGG</cx:pt>
          <cx:pt idx="22970">EDGG</cx:pt>
          <cx:pt idx="22971">EDGG</cx:pt>
          <cx:pt idx="22972">EDGG</cx:pt>
          <cx:pt idx="22973">EDGG</cx:pt>
          <cx:pt idx="22974">EDGG</cx:pt>
          <cx:pt idx="22975">EDGG</cx:pt>
          <cx:pt idx="22976">EDGG</cx:pt>
          <cx:pt idx="22977">EDGG</cx:pt>
          <cx:pt idx="22978">EDGG</cx:pt>
          <cx:pt idx="22979">EDGG</cx:pt>
          <cx:pt idx="22980">EDGG</cx:pt>
          <cx:pt idx="22981">EDGG</cx:pt>
          <cx:pt idx="22982">EDGG</cx:pt>
          <cx:pt idx="22983">EDGG</cx:pt>
          <cx:pt idx="22984">EDGG</cx:pt>
          <cx:pt idx="22985">EDGG</cx:pt>
          <cx:pt idx="22986">EDGG</cx:pt>
          <cx:pt idx="22987">EDGG</cx:pt>
          <cx:pt idx="22988">EDGG</cx:pt>
          <cx:pt idx="22989">EDGG</cx:pt>
          <cx:pt idx="22990">EDGG</cx:pt>
          <cx:pt idx="22991">EDGG</cx:pt>
          <cx:pt idx="22992">EDGG</cx:pt>
          <cx:pt idx="22993">EDGG</cx:pt>
          <cx:pt idx="22994">EDGG</cx:pt>
          <cx:pt idx="22995">EDGG</cx:pt>
          <cx:pt idx="22996">EDGG</cx:pt>
          <cx:pt idx="22997">EDGG</cx:pt>
          <cx:pt idx="22998">EDGG</cx:pt>
          <cx:pt idx="22999">EDGG</cx:pt>
          <cx:pt idx="23000">EDGG</cx:pt>
          <cx:pt idx="23001">EDGG</cx:pt>
          <cx:pt idx="23002">EDGG</cx:pt>
          <cx:pt idx="23003">EDGG</cx:pt>
          <cx:pt idx="23004">EDGG</cx:pt>
          <cx:pt idx="23005">EDGG</cx:pt>
          <cx:pt idx="23006">EDGG</cx:pt>
          <cx:pt idx="23007">EDGG</cx:pt>
          <cx:pt idx="23008">EDGG</cx:pt>
          <cx:pt idx="23009">EDGG</cx:pt>
          <cx:pt idx="23010">EDGG</cx:pt>
          <cx:pt idx="23011">EDGG</cx:pt>
          <cx:pt idx="23012">EDGG</cx:pt>
          <cx:pt idx="23013">EDGG</cx:pt>
          <cx:pt idx="23014">EDGG</cx:pt>
          <cx:pt idx="23015">EDGG</cx:pt>
          <cx:pt idx="23016">EDGG</cx:pt>
          <cx:pt idx="23017">EDGG</cx:pt>
          <cx:pt idx="23018">EDGG</cx:pt>
          <cx:pt idx="23019">EDGG</cx:pt>
          <cx:pt idx="23020">EDGG</cx:pt>
          <cx:pt idx="23021">EDGG</cx:pt>
          <cx:pt idx="23022">EDGG</cx:pt>
          <cx:pt idx="23023">EDGG</cx:pt>
          <cx:pt idx="23024">EDGG</cx:pt>
          <cx:pt idx="23025">EDGG</cx:pt>
          <cx:pt idx="23026">EDGG</cx:pt>
          <cx:pt idx="23027">EDGG</cx:pt>
          <cx:pt idx="23028">EDGG</cx:pt>
          <cx:pt idx="23029">EDGG</cx:pt>
          <cx:pt idx="23030">EDGG</cx:pt>
          <cx:pt idx="23031">EDGG</cx:pt>
          <cx:pt idx="23032">EDGG</cx:pt>
          <cx:pt idx="23033">EDGG</cx:pt>
          <cx:pt idx="23034">EDGG</cx:pt>
          <cx:pt idx="23035">EDGG</cx:pt>
          <cx:pt idx="23036">EDGG</cx:pt>
          <cx:pt idx="23037">EDGG</cx:pt>
          <cx:pt idx="23038">EDGG</cx:pt>
          <cx:pt idx="23039">EDGG</cx:pt>
          <cx:pt idx="23040">EDGG</cx:pt>
          <cx:pt idx="23041">EDGG</cx:pt>
          <cx:pt idx="23042">EDGG</cx:pt>
          <cx:pt idx="23043">EDGG</cx:pt>
          <cx:pt idx="23044">EDGG</cx:pt>
          <cx:pt idx="23045">EDGG</cx:pt>
          <cx:pt idx="23046">EDGG</cx:pt>
          <cx:pt idx="23047">EDGG</cx:pt>
          <cx:pt idx="23048">EDGG</cx:pt>
          <cx:pt idx="23049">EDGG</cx:pt>
          <cx:pt idx="23050">EDGG</cx:pt>
          <cx:pt idx="23051">EDGG</cx:pt>
          <cx:pt idx="23052">EDGG</cx:pt>
          <cx:pt idx="23053">EDGG</cx:pt>
          <cx:pt idx="23054">EDGG</cx:pt>
          <cx:pt idx="23055">EDGG</cx:pt>
          <cx:pt idx="23056">EDGG</cx:pt>
          <cx:pt idx="23057">EDGG</cx:pt>
          <cx:pt idx="23058">EDGG</cx:pt>
          <cx:pt idx="23059">EDGG</cx:pt>
          <cx:pt idx="23060">EDGG</cx:pt>
          <cx:pt idx="23061">EDGG</cx:pt>
          <cx:pt idx="23062">EDGG</cx:pt>
          <cx:pt idx="23063">EDGG</cx:pt>
          <cx:pt idx="23064">EDGG</cx:pt>
          <cx:pt idx="23065">EDGG</cx:pt>
          <cx:pt idx="23066">EDGG</cx:pt>
          <cx:pt idx="23067">EDGG</cx:pt>
          <cx:pt idx="23068">EDGG</cx:pt>
          <cx:pt idx="23069">EDGG</cx:pt>
          <cx:pt idx="23070">EDGG</cx:pt>
          <cx:pt idx="23071">EDGG</cx:pt>
          <cx:pt idx="23072">EDGG</cx:pt>
          <cx:pt idx="23073">EDGG</cx:pt>
          <cx:pt idx="23074">EDGG</cx:pt>
          <cx:pt idx="23075">EDGG</cx:pt>
          <cx:pt idx="23076">EDGG</cx:pt>
          <cx:pt idx="23077">EDGG</cx:pt>
          <cx:pt idx="23078">EDGG</cx:pt>
          <cx:pt idx="23079">EDGG</cx:pt>
          <cx:pt idx="23080">EDGG</cx:pt>
          <cx:pt idx="23081">EDGG</cx:pt>
          <cx:pt idx="23082">EDGG</cx:pt>
          <cx:pt idx="23083">EDGG</cx:pt>
          <cx:pt idx="23084">EDGG</cx:pt>
          <cx:pt idx="23085">EDGG</cx:pt>
          <cx:pt idx="23086">EDGG</cx:pt>
          <cx:pt idx="23087">EDGG</cx:pt>
          <cx:pt idx="23088">EDGG</cx:pt>
          <cx:pt idx="23089">EDGG</cx:pt>
          <cx:pt idx="23090">EDGG</cx:pt>
          <cx:pt idx="23091">EDGG</cx:pt>
          <cx:pt idx="23092">EDGG</cx:pt>
          <cx:pt idx="23093">EDGG</cx:pt>
          <cx:pt idx="23094">EDGG</cx:pt>
          <cx:pt idx="23095">EDGG</cx:pt>
          <cx:pt idx="23096">EDGG</cx:pt>
          <cx:pt idx="23097">EDGG</cx:pt>
          <cx:pt idx="23098">EDGG</cx:pt>
          <cx:pt idx="23099">EDGG</cx:pt>
          <cx:pt idx="23100">EDGG</cx:pt>
          <cx:pt idx="23101">EDGG</cx:pt>
          <cx:pt idx="23102">EDGG</cx:pt>
          <cx:pt idx="23103">EDGG</cx:pt>
          <cx:pt idx="23104">EDGG</cx:pt>
          <cx:pt idx="23105">EDGG</cx:pt>
          <cx:pt idx="23106">EDGG</cx:pt>
          <cx:pt idx="23107">EDGG</cx:pt>
          <cx:pt idx="23108">EDGG</cx:pt>
          <cx:pt idx="23109">EDGG</cx:pt>
          <cx:pt idx="23110">EDGG</cx:pt>
          <cx:pt idx="23111">EDGG</cx:pt>
          <cx:pt idx="23112">EDGG</cx:pt>
          <cx:pt idx="23113">EDGG</cx:pt>
          <cx:pt idx="23114">EDGG</cx:pt>
          <cx:pt idx="23115">EDGG</cx:pt>
          <cx:pt idx="23116">EDGG</cx:pt>
          <cx:pt idx="23117">EDGG</cx:pt>
          <cx:pt idx="23118">EDGG</cx:pt>
          <cx:pt idx="23119">EDGG</cx:pt>
          <cx:pt idx="23120">EDGG</cx:pt>
          <cx:pt idx="23121">EDGG</cx:pt>
          <cx:pt idx="23122">EDGG</cx:pt>
          <cx:pt idx="23123">EDGG</cx:pt>
          <cx:pt idx="23124">EDGG</cx:pt>
          <cx:pt idx="23125">EDGG</cx:pt>
          <cx:pt idx="23126">EDGG</cx:pt>
          <cx:pt idx="23127">EDGG</cx:pt>
          <cx:pt idx="23128">EDGG</cx:pt>
          <cx:pt idx="23129">EDGG</cx:pt>
          <cx:pt idx="23130">EDGG</cx:pt>
          <cx:pt idx="23131">EDGG</cx:pt>
          <cx:pt idx="23132">EDGG</cx:pt>
          <cx:pt idx="23133">EDGG</cx:pt>
          <cx:pt idx="23134">EDGG</cx:pt>
          <cx:pt idx="23135">EDGG</cx:pt>
          <cx:pt idx="23136">EDGG</cx:pt>
          <cx:pt idx="23137">EDGG</cx:pt>
          <cx:pt idx="23138">EDGG</cx:pt>
          <cx:pt idx="23139">EDGG</cx:pt>
          <cx:pt idx="23140">EDGG</cx:pt>
          <cx:pt idx="23141">EDGG</cx:pt>
          <cx:pt idx="23142">EDGG</cx:pt>
          <cx:pt idx="23143">EDGG</cx:pt>
          <cx:pt idx="23144">EDGG</cx:pt>
          <cx:pt idx="23145">EDGG</cx:pt>
          <cx:pt idx="23146">EDGG</cx:pt>
          <cx:pt idx="23147">EDGG</cx:pt>
          <cx:pt idx="23148">EDGG</cx:pt>
          <cx:pt idx="23149">EDGG</cx:pt>
          <cx:pt idx="23150">EDGG</cx:pt>
          <cx:pt idx="23151">EDGG</cx:pt>
          <cx:pt idx="23152">EDGG</cx:pt>
          <cx:pt idx="23153">EDGG</cx:pt>
          <cx:pt idx="23154">EDGG</cx:pt>
          <cx:pt idx="23155">EDGG</cx:pt>
          <cx:pt idx="23156">EDGG</cx:pt>
          <cx:pt idx="23157">EDGG</cx:pt>
          <cx:pt idx="23158">EDGG</cx:pt>
          <cx:pt idx="23159">EDGG</cx:pt>
          <cx:pt idx="23160">EDGG</cx:pt>
          <cx:pt idx="23161">EDGG</cx:pt>
          <cx:pt idx="23162">EDGG</cx:pt>
          <cx:pt idx="23163">EDGG</cx:pt>
          <cx:pt idx="23164">EDGG</cx:pt>
          <cx:pt idx="23165">EDGG</cx:pt>
          <cx:pt idx="23166">EDGG</cx:pt>
          <cx:pt idx="23167">EDGG</cx:pt>
          <cx:pt idx="23168">EDGG</cx:pt>
          <cx:pt idx="23169">EDGG</cx:pt>
          <cx:pt idx="23170">EDGG</cx:pt>
          <cx:pt idx="23171">EDGG</cx:pt>
          <cx:pt idx="23172">EDGG</cx:pt>
          <cx:pt idx="23173">EDGG</cx:pt>
          <cx:pt idx="23174">EDGG</cx:pt>
          <cx:pt idx="23175">EDGG</cx:pt>
          <cx:pt idx="23176">EDGG</cx:pt>
          <cx:pt idx="23177">EDGG</cx:pt>
          <cx:pt idx="23178">EDGG</cx:pt>
          <cx:pt idx="23179">EDGG</cx:pt>
          <cx:pt idx="23180">EDGG</cx:pt>
          <cx:pt idx="23181">EDGG</cx:pt>
          <cx:pt idx="23182">EDGG</cx:pt>
          <cx:pt idx="23183">EDGG</cx:pt>
          <cx:pt idx="23184">EDGG</cx:pt>
          <cx:pt idx="23185">EDGG</cx:pt>
          <cx:pt idx="23186">EDGG</cx:pt>
          <cx:pt idx="23187">EDGG</cx:pt>
          <cx:pt idx="23188">EDGG</cx:pt>
          <cx:pt idx="23189">EDGG</cx:pt>
          <cx:pt idx="23190">EDGG</cx:pt>
          <cx:pt idx="23191">EDGG</cx:pt>
          <cx:pt idx="23192">EDGG</cx:pt>
          <cx:pt idx="23193">EDGG</cx:pt>
          <cx:pt idx="23194">EDGG</cx:pt>
          <cx:pt idx="23195">EDGG</cx:pt>
          <cx:pt idx="23196">EDGG</cx:pt>
          <cx:pt idx="23197">EDGG</cx:pt>
          <cx:pt idx="23198">EDGG</cx:pt>
          <cx:pt idx="23199">EDGG</cx:pt>
          <cx:pt idx="23200">EDGG</cx:pt>
          <cx:pt idx="23201">EDGG</cx:pt>
          <cx:pt idx="23202">EDGG</cx:pt>
          <cx:pt idx="23203">EDGG</cx:pt>
          <cx:pt idx="23204">EDGG</cx:pt>
          <cx:pt idx="23205">EDGG</cx:pt>
          <cx:pt idx="23206">EDGG</cx:pt>
          <cx:pt idx="23207">EDGG</cx:pt>
          <cx:pt idx="23208">EDGG</cx:pt>
          <cx:pt idx="23209">EDGG</cx:pt>
          <cx:pt idx="23210">EDGG</cx:pt>
          <cx:pt idx="23211">EDGG</cx:pt>
          <cx:pt idx="23212">EDGG</cx:pt>
          <cx:pt idx="23213">EDGG</cx:pt>
          <cx:pt idx="23214">EDGG</cx:pt>
          <cx:pt idx="23215">EDGG</cx:pt>
          <cx:pt idx="23216">EDGG</cx:pt>
          <cx:pt idx="23217">EDGG</cx:pt>
          <cx:pt idx="23218">EDGG</cx:pt>
          <cx:pt idx="23219">EDGG</cx:pt>
          <cx:pt idx="23220">EDGG</cx:pt>
          <cx:pt idx="23221">EDGG</cx:pt>
          <cx:pt idx="23222">EDGG</cx:pt>
          <cx:pt idx="23223">EDGG</cx:pt>
          <cx:pt idx="23224">EDGG</cx:pt>
          <cx:pt idx="23225">EDGG</cx:pt>
          <cx:pt idx="23226">EDGG</cx:pt>
          <cx:pt idx="23227">EDGG</cx:pt>
          <cx:pt idx="23228">EDGG</cx:pt>
          <cx:pt idx="23229">EDGG</cx:pt>
          <cx:pt idx="23230">EDGG</cx:pt>
          <cx:pt idx="23231">EDGG</cx:pt>
          <cx:pt idx="23232">EDGG</cx:pt>
          <cx:pt idx="23233">EDGG</cx:pt>
          <cx:pt idx="23234">EDGG</cx:pt>
          <cx:pt idx="23235">EDGG</cx:pt>
          <cx:pt idx="23236">EDGG</cx:pt>
          <cx:pt idx="23237">EDGG</cx:pt>
          <cx:pt idx="23238">EDGG</cx:pt>
          <cx:pt idx="23239">EDGG</cx:pt>
          <cx:pt idx="23240">EDGG</cx:pt>
          <cx:pt idx="23241">EDGG</cx:pt>
          <cx:pt idx="23242">EDGG</cx:pt>
          <cx:pt idx="23243">EDGG</cx:pt>
          <cx:pt idx="23244">EDGG</cx:pt>
          <cx:pt idx="23245">EDGG</cx:pt>
          <cx:pt idx="23246">EDGG</cx:pt>
          <cx:pt idx="23247">EDGG</cx:pt>
          <cx:pt idx="23248">EDGG</cx:pt>
          <cx:pt idx="23249">EDGG</cx:pt>
          <cx:pt idx="23250">EDGG</cx:pt>
          <cx:pt idx="23251">EDGG</cx:pt>
          <cx:pt idx="23252">EDGG</cx:pt>
          <cx:pt idx="23253">EDGG</cx:pt>
          <cx:pt idx="23254">EDGG</cx:pt>
          <cx:pt idx="23255">EDGG</cx:pt>
          <cx:pt idx="23256">EDGG</cx:pt>
          <cx:pt idx="23257">EDGG</cx:pt>
          <cx:pt idx="23258">EDGG</cx:pt>
          <cx:pt idx="23259">EDGG</cx:pt>
          <cx:pt idx="23260">EDGG</cx:pt>
          <cx:pt idx="23261">EDGG</cx:pt>
          <cx:pt idx="23262">EDGG</cx:pt>
          <cx:pt idx="23263">EDGG</cx:pt>
          <cx:pt idx="23264">EDGG</cx:pt>
          <cx:pt idx="23265">EDGG</cx:pt>
          <cx:pt idx="23266">EDGG</cx:pt>
          <cx:pt idx="23267">EDGG</cx:pt>
          <cx:pt idx="23268">EDGG</cx:pt>
          <cx:pt idx="23269">EDGG</cx:pt>
          <cx:pt idx="23270">EDGG</cx:pt>
          <cx:pt idx="23271">EDGG</cx:pt>
          <cx:pt idx="23272">EDGG</cx:pt>
          <cx:pt idx="23273">EDGG</cx:pt>
          <cx:pt idx="23274">EDGG</cx:pt>
          <cx:pt idx="23275">EDGG</cx:pt>
          <cx:pt idx="23276">EDGG</cx:pt>
          <cx:pt idx="23277">EDGG</cx:pt>
          <cx:pt idx="23278">EDGG</cx:pt>
          <cx:pt idx="23279">EDGG</cx:pt>
          <cx:pt idx="23280">EDGG</cx:pt>
          <cx:pt idx="23281">EDGG</cx:pt>
          <cx:pt idx="23282">EDGG</cx:pt>
          <cx:pt idx="23283">EDGG</cx:pt>
          <cx:pt idx="23284">EDGG</cx:pt>
          <cx:pt idx="23285">EDGG</cx:pt>
          <cx:pt idx="23286">EDGG</cx:pt>
          <cx:pt idx="23287">EDGG</cx:pt>
          <cx:pt idx="23288">EDGG</cx:pt>
          <cx:pt idx="23289">EDGG</cx:pt>
          <cx:pt idx="23290">EDGG</cx:pt>
          <cx:pt idx="23291">EDGG</cx:pt>
          <cx:pt idx="23292">EDGG</cx:pt>
          <cx:pt idx="23293">EDGG</cx:pt>
          <cx:pt idx="23294">EDGG</cx:pt>
          <cx:pt idx="23295">EDGG</cx:pt>
          <cx:pt idx="23296">EDGG</cx:pt>
          <cx:pt idx="23297">EDGG</cx:pt>
          <cx:pt idx="23298">EDGG</cx:pt>
          <cx:pt idx="23299">EDGG</cx:pt>
          <cx:pt idx="23300">EDGG</cx:pt>
          <cx:pt idx="23301">EDGG</cx:pt>
          <cx:pt idx="23302">EDGG</cx:pt>
          <cx:pt idx="23303">EDGG</cx:pt>
          <cx:pt idx="23304">EDGG</cx:pt>
          <cx:pt idx="23305">EDGG</cx:pt>
          <cx:pt idx="23306">EDGG</cx:pt>
          <cx:pt idx="23307">EDGG</cx:pt>
          <cx:pt idx="23308">EDGG</cx:pt>
          <cx:pt idx="23309">EDGG</cx:pt>
          <cx:pt idx="23310">EDGG</cx:pt>
          <cx:pt idx="23311">EDGG</cx:pt>
          <cx:pt idx="23312">EDGG</cx:pt>
          <cx:pt idx="23313">EDGG</cx:pt>
          <cx:pt idx="23314">EDGG</cx:pt>
          <cx:pt idx="23315">EDGG</cx:pt>
          <cx:pt idx="23316">EDGG</cx:pt>
          <cx:pt idx="23317">EDGG</cx:pt>
          <cx:pt idx="23318">EDGG</cx:pt>
          <cx:pt idx="23319">EDGG</cx:pt>
          <cx:pt idx="23320">EDGG</cx:pt>
          <cx:pt idx="23321">EDGG</cx:pt>
          <cx:pt idx="23322">EDGG</cx:pt>
          <cx:pt idx="23323">EDGG</cx:pt>
          <cx:pt idx="23324">EDGG</cx:pt>
          <cx:pt idx="23325">EDGG</cx:pt>
          <cx:pt idx="23326">EDGG</cx:pt>
          <cx:pt idx="23327">EDGG</cx:pt>
          <cx:pt idx="23328">EDGG</cx:pt>
          <cx:pt idx="23329">EDGG</cx:pt>
          <cx:pt idx="23330">EDGG</cx:pt>
          <cx:pt idx="23331">EDGG</cx:pt>
          <cx:pt idx="23332">EDGG</cx:pt>
          <cx:pt idx="23333">EDGG</cx:pt>
          <cx:pt idx="23334">EDGG</cx:pt>
          <cx:pt idx="23335">EDGG</cx:pt>
          <cx:pt idx="23336">EDGG</cx:pt>
          <cx:pt idx="23337">EDGG</cx:pt>
          <cx:pt idx="23338">EDGG</cx:pt>
          <cx:pt idx="23339">EDGG</cx:pt>
          <cx:pt idx="23340">EDGG</cx:pt>
          <cx:pt idx="23341">EDGG</cx:pt>
          <cx:pt idx="23342">EDGG</cx:pt>
          <cx:pt idx="23343">EDGG</cx:pt>
          <cx:pt idx="23344">EDGG</cx:pt>
          <cx:pt idx="23345">EDGG</cx:pt>
          <cx:pt idx="23346">EDGG</cx:pt>
          <cx:pt idx="23347">EDGG</cx:pt>
          <cx:pt idx="23348">EDGG</cx:pt>
          <cx:pt idx="23349">EDGG</cx:pt>
          <cx:pt idx="23350">EDGG</cx:pt>
          <cx:pt idx="23351">EDGG</cx:pt>
          <cx:pt idx="23352">EDGG</cx:pt>
          <cx:pt idx="23353">EDGG</cx:pt>
          <cx:pt idx="23354">EDGG</cx:pt>
          <cx:pt idx="23355">EDGG</cx:pt>
          <cx:pt idx="23356">EDGG</cx:pt>
          <cx:pt idx="23357">EDGG</cx:pt>
          <cx:pt idx="23358">EDGG</cx:pt>
          <cx:pt idx="23359">EDGG</cx:pt>
          <cx:pt idx="23360">EDGG</cx:pt>
          <cx:pt idx="23361">EDGG</cx:pt>
          <cx:pt idx="23362">EDGG</cx:pt>
          <cx:pt idx="23363">EDGG</cx:pt>
          <cx:pt idx="23364">EDGG</cx:pt>
          <cx:pt idx="23365">EDGG</cx:pt>
          <cx:pt idx="23366">EDGG</cx:pt>
          <cx:pt idx="23367">EDGG</cx:pt>
          <cx:pt idx="23368">EDGG</cx:pt>
          <cx:pt idx="23369">EDGG</cx:pt>
          <cx:pt idx="23370">EDGG</cx:pt>
          <cx:pt idx="23371">EDGG</cx:pt>
          <cx:pt idx="23372">EDGG</cx:pt>
          <cx:pt idx="23373">EDGG</cx:pt>
          <cx:pt idx="23374">EDGG</cx:pt>
          <cx:pt idx="23375">EDGG</cx:pt>
          <cx:pt idx="23376">EDGG</cx:pt>
          <cx:pt idx="23377">EDGG</cx:pt>
          <cx:pt idx="23378">EDGG</cx:pt>
          <cx:pt idx="23379">EDGG</cx:pt>
          <cx:pt idx="23380">EDGG</cx:pt>
          <cx:pt idx="23381">EDGG</cx:pt>
          <cx:pt idx="23382">EDGG</cx:pt>
          <cx:pt idx="23383">EDGG</cx:pt>
          <cx:pt idx="23384">EDGG</cx:pt>
          <cx:pt idx="23385">EDGG</cx:pt>
          <cx:pt idx="23386">EDGG</cx:pt>
          <cx:pt idx="23387">EDGG</cx:pt>
          <cx:pt idx="23388">EDGG</cx:pt>
          <cx:pt idx="23389">EDGG</cx:pt>
          <cx:pt idx="23390">EDGG</cx:pt>
          <cx:pt idx="23391">EDGG</cx:pt>
          <cx:pt idx="23392">EDGG</cx:pt>
          <cx:pt idx="23393">EDGG</cx:pt>
          <cx:pt idx="23394">EDGG</cx:pt>
          <cx:pt idx="23395">EDGG</cx:pt>
          <cx:pt idx="23396">EDGG</cx:pt>
          <cx:pt idx="23397">EDGG</cx:pt>
          <cx:pt idx="23398">EDGG</cx:pt>
          <cx:pt idx="23399">EDGG</cx:pt>
          <cx:pt idx="23400">EDGG</cx:pt>
          <cx:pt idx="23401">EDGG</cx:pt>
          <cx:pt idx="23402">EDGG</cx:pt>
          <cx:pt idx="23403">EDGG</cx:pt>
          <cx:pt idx="23404">EDGG</cx:pt>
          <cx:pt idx="23405">EDGG</cx:pt>
          <cx:pt idx="23406">EDGG</cx:pt>
          <cx:pt idx="23407">EDGG</cx:pt>
          <cx:pt idx="23408">EDGG</cx:pt>
          <cx:pt idx="23409">EDGG</cx:pt>
          <cx:pt idx="23410">EDGG</cx:pt>
          <cx:pt idx="23411">EDGG</cx:pt>
          <cx:pt idx="23412">EDGG</cx:pt>
          <cx:pt idx="23413">EDGG</cx:pt>
          <cx:pt idx="23414">EDGG</cx:pt>
          <cx:pt idx="23415">EDGG</cx:pt>
          <cx:pt idx="23416">EDGG</cx:pt>
          <cx:pt idx="23417">EDGG</cx:pt>
          <cx:pt idx="23418">EDGG</cx:pt>
          <cx:pt idx="23419">EDGG</cx:pt>
          <cx:pt idx="23420">EDGG</cx:pt>
          <cx:pt idx="23421">EDGG</cx:pt>
          <cx:pt idx="23422">EDGG</cx:pt>
          <cx:pt idx="23423">EDGG</cx:pt>
          <cx:pt idx="23424">EDGG</cx:pt>
          <cx:pt idx="23425">EDGG</cx:pt>
          <cx:pt idx="23426">EDGG</cx:pt>
          <cx:pt idx="23427">EDGG</cx:pt>
          <cx:pt idx="23428">EDGG</cx:pt>
          <cx:pt idx="23429">EDGG</cx:pt>
          <cx:pt idx="23430">EDGG</cx:pt>
          <cx:pt idx="23431">EDGG</cx:pt>
          <cx:pt idx="23432">EDGG</cx:pt>
          <cx:pt idx="23433">EDGG</cx:pt>
          <cx:pt idx="23434">EDGG</cx:pt>
          <cx:pt idx="23435">EDGG</cx:pt>
          <cx:pt idx="23436">EDGG</cx:pt>
          <cx:pt idx="23437">EDGG</cx:pt>
          <cx:pt idx="23438">EDGG</cx:pt>
          <cx:pt idx="23439">EDGG</cx:pt>
          <cx:pt idx="23440">EDGG</cx:pt>
          <cx:pt idx="23441">EDGG</cx:pt>
          <cx:pt idx="23442">EDGG</cx:pt>
          <cx:pt idx="23443">EDGG</cx:pt>
          <cx:pt idx="23444">EDGG</cx:pt>
          <cx:pt idx="23445">EDGG</cx:pt>
          <cx:pt idx="23446">EDGG</cx:pt>
          <cx:pt idx="23447">EDGG</cx:pt>
          <cx:pt idx="23448">EDGG</cx:pt>
          <cx:pt idx="23449">EDGG</cx:pt>
          <cx:pt idx="23450">EDGG</cx:pt>
          <cx:pt idx="23451">EDGG</cx:pt>
          <cx:pt idx="23452">EDGG</cx:pt>
          <cx:pt idx="23453">EDGG</cx:pt>
          <cx:pt idx="23454">EDGG</cx:pt>
          <cx:pt idx="23455">EDGG</cx:pt>
          <cx:pt idx="23456">EDGG</cx:pt>
          <cx:pt idx="23457">EDGG</cx:pt>
          <cx:pt idx="23458">EDGG</cx:pt>
          <cx:pt idx="23459">EDGG</cx:pt>
          <cx:pt idx="23460">EDGG</cx:pt>
          <cx:pt idx="23461">EDGG</cx:pt>
          <cx:pt idx="23462">EDGG</cx:pt>
          <cx:pt idx="23463">EDGG</cx:pt>
          <cx:pt idx="23464">EDGG</cx:pt>
          <cx:pt idx="23465">EDGG</cx:pt>
          <cx:pt idx="23466">EDGG</cx:pt>
          <cx:pt idx="23467">EDGG</cx:pt>
          <cx:pt idx="23468">EDGG</cx:pt>
          <cx:pt idx="23469">EDGG</cx:pt>
          <cx:pt idx="23470">EDGG</cx:pt>
          <cx:pt idx="23471">EDGG</cx:pt>
          <cx:pt idx="23472">EDGG</cx:pt>
          <cx:pt idx="23473">EDGG</cx:pt>
          <cx:pt idx="23474">EDGG</cx:pt>
          <cx:pt idx="23475">EDGG</cx:pt>
          <cx:pt idx="23476">EDGG</cx:pt>
          <cx:pt idx="23477">EDGG</cx:pt>
          <cx:pt idx="23478">EDGG</cx:pt>
          <cx:pt idx="23479">EDGG</cx:pt>
          <cx:pt idx="23480">EDGG</cx:pt>
          <cx:pt idx="23481">EDGG</cx:pt>
          <cx:pt idx="23482">EDGG</cx:pt>
          <cx:pt idx="23483">EDGG</cx:pt>
          <cx:pt idx="23484">EDGG</cx:pt>
          <cx:pt idx="23485">EDGG</cx:pt>
          <cx:pt idx="23486">EDGG</cx:pt>
          <cx:pt idx="23487">EDGG</cx:pt>
          <cx:pt idx="23488">EDGG</cx:pt>
          <cx:pt idx="23489">EDGG</cx:pt>
          <cx:pt idx="23490">EDGG</cx:pt>
          <cx:pt idx="23491">EDGG</cx:pt>
          <cx:pt idx="23492">EDGG</cx:pt>
          <cx:pt idx="23493">EDGG</cx:pt>
          <cx:pt idx="23494">EDGG</cx:pt>
          <cx:pt idx="23495">EDGG</cx:pt>
          <cx:pt idx="23496">EDGG</cx:pt>
          <cx:pt idx="23497">EDGG</cx:pt>
          <cx:pt idx="23498">EDGG</cx:pt>
          <cx:pt idx="23499">EDGG</cx:pt>
          <cx:pt idx="23500">EDGG</cx:pt>
          <cx:pt idx="23501">EDGG</cx:pt>
          <cx:pt idx="23502">EDGG</cx:pt>
          <cx:pt idx="23503">EDGG</cx:pt>
          <cx:pt idx="23504">EDGG</cx:pt>
          <cx:pt idx="23505">EDGG</cx:pt>
          <cx:pt idx="23506">EDGG</cx:pt>
          <cx:pt idx="23507">EDGG</cx:pt>
          <cx:pt idx="23508">EDGG</cx:pt>
          <cx:pt idx="23509">EDGG</cx:pt>
          <cx:pt idx="23510">EDGG</cx:pt>
          <cx:pt idx="23511">EDGG</cx:pt>
          <cx:pt idx="23512">EDGG</cx:pt>
          <cx:pt idx="23513">EDGG</cx:pt>
          <cx:pt idx="23514">EDGG</cx:pt>
          <cx:pt idx="23515">EDGG</cx:pt>
          <cx:pt idx="23516">EDGG</cx:pt>
          <cx:pt idx="23517">EDGG</cx:pt>
          <cx:pt idx="23518">EDGG</cx:pt>
          <cx:pt idx="23519">EDGG</cx:pt>
          <cx:pt idx="23520">EDGG</cx:pt>
          <cx:pt idx="23521">EDGG</cx:pt>
          <cx:pt idx="23522">EDGG</cx:pt>
          <cx:pt idx="23523">EDGG</cx:pt>
          <cx:pt idx="23524">EDGG</cx:pt>
          <cx:pt idx="23525">EDGG</cx:pt>
          <cx:pt idx="23526">EDGG</cx:pt>
          <cx:pt idx="23527">EDGG</cx:pt>
          <cx:pt idx="23528">EDGG</cx:pt>
          <cx:pt idx="23529">EDGG</cx:pt>
          <cx:pt idx="23530">EDGG</cx:pt>
          <cx:pt idx="23531">EDGG</cx:pt>
          <cx:pt idx="23532">EDGG</cx:pt>
          <cx:pt idx="23533">EDGG</cx:pt>
          <cx:pt idx="23534">EDGG</cx:pt>
          <cx:pt idx="23535">EDGG</cx:pt>
          <cx:pt idx="23536">EDGG</cx:pt>
          <cx:pt idx="23537">EDGG</cx:pt>
          <cx:pt idx="23538">EDGG</cx:pt>
          <cx:pt idx="23539">EDGG</cx:pt>
          <cx:pt idx="23540">EDGG</cx:pt>
          <cx:pt idx="23541">EDGG</cx:pt>
          <cx:pt idx="23542">EDGG</cx:pt>
          <cx:pt idx="23543">EDGG</cx:pt>
          <cx:pt idx="23544">EDGG</cx:pt>
          <cx:pt idx="23545">EDGG</cx:pt>
          <cx:pt idx="23546">EDGG</cx:pt>
          <cx:pt idx="23547">EDGG</cx:pt>
          <cx:pt idx="23548">EDGG</cx:pt>
          <cx:pt idx="23549">EDGG</cx:pt>
          <cx:pt idx="23550">EDGG</cx:pt>
          <cx:pt idx="23551">EDGG</cx:pt>
          <cx:pt idx="23552">EDGG</cx:pt>
          <cx:pt idx="23553">EDGG</cx:pt>
          <cx:pt idx="23554">EDGG</cx:pt>
          <cx:pt idx="23555">EDGG</cx:pt>
          <cx:pt idx="23556">EDGG</cx:pt>
          <cx:pt idx="23557">EDGG</cx:pt>
          <cx:pt idx="23558">EDGG</cx:pt>
          <cx:pt idx="23559">EDGG</cx:pt>
          <cx:pt idx="23560">EDGG</cx:pt>
          <cx:pt idx="23561">EDGG</cx:pt>
          <cx:pt idx="23562">EDGG</cx:pt>
          <cx:pt idx="23563">EDGG</cx:pt>
          <cx:pt idx="23564">EDGG</cx:pt>
          <cx:pt idx="23565">EDGG</cx:pt>
          <cx:pt idx="23566">EDGG</cx:pt>
          <cx:pt idx="23567">EDGG</cx:pt>
          <cx:pt idx="23568">EDGG</cx:pt>
          <cx:pt idx="23569">EDGG</cx:pt>
          <cx:pt idx="23570">EDGG</cx:pt>
          <cx:pt idx="23571">EDGG</cx:pt>
          <cx:pt idx="23572">EDGG</cx:pt>
          <cx:pt idx="23573">EDGG</cx:pt>
          <cx:pt idx="23574">EDGG</cx:pt>
          <cx:pt idx="23575">EDGG</cx:pt>
          <cx:pt idx="23576">EDGG</cx:pt>
          <cx:pt idx="23577">EDGG</cx:pt>
          <cx:pt idx="23578">EDGG</cx:pt>
          <cx:pt idx="23579">EDGG</cx:pt>
          <cx:pt idx="23580">EDGG</cx:pt>
          <cx:pt idx="23581">EDGG</cx:pt>
          <cx:pt idx="23582">EDGG</cx:pt>
          <cx:pt idx="23583">EDGG</cx:pt>
          <cx:pt idx="23584">EDGG</cx:pt>
          <cx:pt idx="23585">EDGG</cx:pt>
          <cx:pt idx="23586">EDGG</cx:pt>
          <cx:pt idx="23587">EDGG</cx:pt>
          <cx:pt idx="23588">EDGG</cx:pt>
          <cx:pt idx="23589">EDGG</cx:pt>
          <cx:pt idx="23590">EDGG</cx:pt>
          <cx:pt idx="23591">EDGG</cx:pt>
          <cx:pt idx="23592">EDGG</cx:pt>
          <cx:pt idx="23593">EDGG</cx:pt>
          <cx:pt idx="23594">EDGG</cx:pt>
          <cx:pt idx="23595">EDGG</cx:pt>
          <cx:pt idx="23596">EDGG</cx:pt>
          <cx:pt idx="23597">EDGG</cx:pt>
          <cx:pt idx="23598">EDGG</cx:pt>
          <cx:pt idx="23599">EDGG</cx:pt>
          <cx:pt idx="23600">EDGG</cx:pt>
          <cx:pt idx="23601">EDGG</cx:pt>
          <cx:pt idx="23602">EDGG</cx:pt>
          <cx:pt idx="23603">EDGG</cx:pt>
          <cx:pt idx="23604">EDGG</cx:pt>
          <cx:pt idx="23605">EDGG</cx:pt>
          <cx:pt idx="23606">EDGG</cx:pt>
          <cx:pt idx="23607">EDGG</cx:pt>
          <cx:pt idx="23608">EDGG</cx:pt>
          <cx:pt idx="23609">EDGG</cx:pt>
          <cx:pt idx="23610">EDGG</cx:pt>
          <cx:pt idx="23611">EDGG</cx:pt>
          <cx:pt idx="23612">EDGG</cx:pt>
          <cx:pt idx="23613">EDGG</cx:pt>
          <cx:pt idx="23614">EDGG</cx:pt>
          <cx:pt idx="23615">EDGG</cx:pt>
          <cx:pt idx="23616">EDGG</cx:pt>
          <cx:pt idx="23617">EDGG</cx:pt>
          <cx:pt idx="23618">EDGG</cx:pt>
          <cx:pt idx="23619">EDGG</cx:pt>
          <cx:pt idx="23620">EDGG</cx:pt>
          <cx:pt idx="23621">EDGG</cx:pt>
          <cx:pt idx="23622">EDGG</cx:pt>
          <cx:pt idx="23623">EDGG</cx:pt>
          <cx:pt idx="23624">EDGG</cx:pt>
          <cx:pt idx="23625">EDGG</cx:pt>
          <cx:pt idx="23626">EDGG</cx:pt>
          <cx:pt idx="23627">EDGG</cx:pt>
          <cx:pt idx="23628">EDGG</cx:pt>
          <cx:pt idx="23629">EDGG</cx:pt>
          <cx:pt idx="23630">EDGG</cx:pt>
          <cx:pt idx="23631">EDGG</cx:pt>
          <cx:pt idx="23632">EDGG</cx:pt>
          <cx:pt idx="23633">EDGG</cx:pt>
          <cx:pt idx="23634">EDGG</cx:pt>
          <cx:pt idx="23635">EDGG</cx:pt>
          <cx:pt idx="23636">EDGG</cx:pt>
          <cx:pt idx="23637">EDGG</cx:pt>
          <cx:pt idx="23638">EDGG</cx:pt>
          <cx:pt idx="23639">EDGG</cx:pt>
          <cx:pt idx="23640">EDGG</cx:pt>
          <cx:pt idx="23641">EDGG</cx:pt>
          <cx:pt idx="23642">EDGG</cx:pt>
          <cx:pt idx="23643">EDGG</cx:pt>
          <cx:pt idx="23644">EDGG</cx:pt>
          <cx:pt idx="23645">EDGG</cx:pt>
          <cx:pt idx="23646">EDGG</cx:pt>
          <cx:pt idx="23647">EDGG</cx:pt>
          <cx:pt idx="23648">EDGG</cx:pt>
          <cx:pt idx="23649">EDGG</cx:pt>
          <cx:pt idx="23650">EDGG</cx:pt>
          <cx:pt idx="23651">EDGG</cx:pt>
          <cx:pt idx="23652">EDGG</cx:pt>
          <cx:pt idx="23653">EDGG</cx:pt>
          <cx:pt idx="23654">EDGG</cx:pt>
          <cx:pt idx="23655">EDGG</cx:pt>
          <cx:pt idx="23656">EDGG</cx:pt>
          <cx:pt idx="23657">EDGG</cx:pt>
          <cx:pt idx="23658">EDGG</cx:pt>
          <cx:pt idx="23659">EDGG</cx:pt>
          <cx:pt idx="23660">EDGG</cx:pt>
          <cx:pt idx="23661">EDGG</cx:pt>
          <cx:pt idx="23662">EDGG</cx:pt>
          <cx:pt idx="23663">EDGG</cx:pt>
          <cx:pt idx="23664">EDGG</cx:pt>
          <cx:pt idx="23665">EDGG</cx:pt>
          <cx:pt idx="23666">EDGG</cx:pt>
          <cx:pt idx="23667">EDGG</cx:pt>
          <cx:pt idx="23668">EDGG</cx:pt>
          <cx:pt idx="23669">EDGG</cx:pt>
          <cx:pt idx="23670">EDGG</cx:pt>
          <cx:pt idx="23671">EDGG</cx:pt>
          <cx:pt idx="23672">EDGG</cx:pt>
          <cx:pt idx="23673">EDGG</cx:pt>
          <cx:pt idx="23674">EDGG</cx:pt>
          <cx:pt idx="23675">EDGG</cx:pt>
          <cx:pt idx="23676">EDGG</cx:pt>
          <cx:pt idx="23677">EDGG</cx:pt>
          <cx:pt idx="23678">EDGG</cx:pt>
          <cx:pt idx="23679">EDGG</cx:pt>
          <cx:pt idx="23680">EDGG</cx:pt>
          <cx:pt idx="23681">EDGG</cx:pt>
          <cx:pt idx="23682">EDGG</cx:pt>
          <cx:pt idx="23683">EDGG</cx:pt>
          <cx:pt idx="23684">EDGG</cx:pt>
          <cx:pt idx="23685">EDGG</cx:pt>
          <cx:pt idx="23686">EDGG</cx:pt>
          <cx:pt idx="23687">EDGG</cx:pt>
          <cx:pt idx="23688">EDGG</cx:pt>
          <cx:pt idx="23689">EDGG</cx:pt>
          <cx:pt idx="23690">EDGG</cx:pt>
          <cx:pt idx="23691">EDGG</cx:pt>
          <cx:pt idx="23692">EDGG</cx:pt>
          <cx:pt idx="23693">EDGG</cx:pt>
          <cx:pt idx="23694">EDGG</cx:pt>
          <cx:pt idx="23695">EDGG</cx:pt>
          <cx:pt idx="23696">EDGG</cx:pt>
          <cx:pt idx="23697">EDGG</cx:pt>
          <cx:pt idx="23698">EDGG</cx:pt>
          <cx:pt idx="23699">EDGG</cx:pt>
          <cx:pt idx="23700">EDGG</cx:pt>
          <cx:pt idx="23701">EDGG</cx:pt>
          <cx:pt idx="23702">EDGG</cx:pt>
          <cx:pt idx="23703">EDGG</cx:pt>
          <cx:pt idx="23704">EDGG</cx:pt>
          <cx:pt idx="23705">EDGG</cx:pt>
          <cx:pt idx="23706">EDGG</cx:pt>
          <cx:pt idx="23707">EDGG</cx:pt>
          <cx:pt idx="23708">EDGG</cx:pt>
          <cx:pt idx="23709">EDGG</cx:pt>
          <cx:pt idx="23710">EDGG</cx:pt>
          <cx:pt idx="23711">EDGG</cx:pt>
          <cx:pt idx="23712">EDGG</cx:pt>
          <cx:pt idx="23713">EDGG</cx:pt>
          <cx:pt idx="23714">EDGG</cx:pt>
          <cx:pt idx="23715">EDGG</cx:pt>
          <cx:pt idx="23716">EDGG</cx:pt>
          <cx:pt idx="23717">EDGG</cx:pt>
          <cx:pt idx="23718">EDGG</cx:pt>
          <cx:pt idx="23719">EDGG</cx:pt>
          <cx:pt idx="23720">EDGG</cx:pt>
          <cx:pt idx="23721">EDGG</cx:pt>
          <cx:pt idx="23722">EDGG</cx:pt>
          <cx:pt idx="23723">EDGG</cx:pt>
          <cx:pt idx="23724">EDGG</cx:pt>
          <cx:pt idx="23725">EDGG</cx:pt>
          <cx:pt idx="23726">EDGG</cx:pt>
          <cx:pt idx="23727">EDGG</cx:pt>
          <cx:pt idx="23728">EDGG</cx:pt>
          <cx:pt idx="23729">EDGG</cx:pt>
          <cx:pt idx="23730">EDGG</cx:pt>
          <cx:pt idx="23731">EDGG</cx:pt>
          <cx:pt idx="23732">EDGG</cx:pt>
          <cx:pt idx="23733">EDGG</cx:pt>
          <cx:pt idx="23734">EDGG</cx:pt>
          <cx:pt idx="23735">EDGG</cx:pt>
          <cx:pt idx="23736">EDGG</cx:pt>
          <cx:pt idx="23737">EDGG</cx:pt>
          <cx:pt idx="23738">EDGG</cx:pt>
          <cx:pt idx="23739">EDGG</cx:pt>
          <cx:pt idx="23740">EDGG</cx:pt>
          <cx:pt idx="23741">EDGG</cx:pt>
          <cx:pt idx="23742">EDGG</cx:pt>
          <cx:pt idx="23743">EDGG</cx:pt>
          <cx:pt idx="23744">EDGG</cx:pt>
          <cx:pt idx="23745">EDGG</cx:pt>
          <cx:pt idx="23746">EDGG</cx:pt>
          <cx:pt idx="23747">EDGG</cx:pt>
          <cx:pt idx="23748">EDGG</cx:pt>
          <cx:pt idx="23749">EDGG</cx:pt>
          <cx:pt idx="23750">EDGG</cx:pt>
          <cx:pt idx="23751">EDGG</cx:pt>
          <cx:pt idx="23752">EDGG</cx:pt>
          <cx:pt idx="23753">EDGG</cx:pt>
          <cx:pt idx="23754">EDGG</cx:pt>
          <cx:pt idx="23755">EDGG</cx:pt>
          <cx:pt idx="23756">EDGG</cx:pt>
          <cx:pt idx="23757">EDGG</cx:pt>
          <cx:pt idx="23758">EDGG</cx:pt>
          <cx:pt idx="23759">EDGG</cx:pt>
          <cx:pt idx="23760">EDGG</cx:pt>
          <cx:pt idx="23761">EDGG</cx:pt>
          <cx:pt idx="23762">EDGG</cx:pt>
          <cx:pt idx="23763">EDGG</cx:pt>
          <cx:pt idx="23764">EDGG</cx:pt>
          <cx:pt idx="23765">EDGG</cx:pt>
          <cx:pt idx="23766">EDGG</cx:pt>
          <cx:pt idx="23767">EDGG</cx:pt>
          <cx:pt idx="23768">EDGG</cx:pt>
          <cx:pt idx="23769">EDGG</cx:pt>
          <cx:pt idx="23770">EDGG</cx:pt>
          <cx:pt idx="23771">EDGG</cx:pt>
          <cx:pt idx="23772">EDGG</cx:pt>
          <cx:pt idx="23773">EDGG</cx:pt>
          <cx:pt idx="23774">EDGG</cx:pt>
          <cx:pt idx="23775">EDGG</cx:pt>
          <cx:pt idx="23776">EDGG</cx:pt>
          <cx:pt idx="23777">EDGG</cx:pt>
          <cx:pt idx="23778">EDGG</cx:pt>
          <cx:pt idx="23779">EDGG</cx:pt>
          <cx:pt idx="23780">EDGG</cx:pt>
          <cx:pt idx="23781">EDGG</cx:pt>
          <cx:pt idx="23782">EDGG</cx:pt>
          <cx:pt idx="23783">EDGG</cx:pt>
          <cx:pt idx="23784">EDGG</cx:pt>
          <cx:pt idx="23785">EDGG</cx:pt>
          <cx:pt idx="23786">EDGG</cx:pt>
          <cx:pt idx="23787">EDGG</cx:pt>
          <cx:pt idx="23788">EDGG</cx:pt>
          <cx:pt idx="23789">EDGG</cx:pt>
          <cx:pt idx="23790">EDGG</cx:pt>
          <cx:pt idx="23791">EDGG</cx:pt>
          <cx:pt idx="23792">EDGG</cx:pt>
          <cx:pt idx="23793">EDGG</cx:pt>
          <cx:pt idx="23794">EDGG</cx:pt>
          <cx:pt idx="23795">EDGG</cx:pt>
          <cx:pt idx="23796">EDGG</cx:pt>
          <cx:pt idx="23797">EDGG</cx:pt>
          <cx:pt idx="23798">EDGG</cx:pt>
          <cx:pt idx="23799">EDGG</cx:pt>
          <cx:pt idx="23800">EDGG</cx:pt>
          <cx:pt idx="23801">EDGG</cx:pt>
          <cx:pt idx="23802">EDGG</cx:pt>
          <cx:pt idx="23803">EDGG</cx:pt>
          <cx:pt idx="23804">EDGG</cx:pt>
          <cx:pt idx="23805">EDGG</cx:pt>
          <cx:pt idx="23806">EDGG</cx:pt>
          <cx:pt idx="23807">EDGG</cx:pt>
          <cx:pt idx="23808">EDGG</cx:pt>
          <cx:pt idx="23809">EDGG</cx:pt>
          <cx:pt idx="23810">EDGG</cx:pt>
          <cx:pt idx="23811">EDGG</cx:pt>
          <cx:pt idx="23812">EDGG</cx:pt>
          <cx:pt idx="23813">EDGG</cx:pt>
          <cx:pt idx="23814">EDGG</cx:pt>
          <cx:pt idx="23815">EDGG</cx:pt>
          <cx:pt idx="23816">EDGG</cx:pt>
          <cx:pt idx="23817">EDGG</cx:pt>
          <cx:pt idx="23818">EDGG</cx:pt>
          <cx:pt idx="23819">EDGG</cx:pt>
          <cx:pt idx="23820">EDGG</cx:pt>
          <cx:pt idx="23821">EDGG</cx:pt>
          <cx:pt idx="23822">EDGG</cx:pt>
          <cx:pt idx="23823">EDGG</cx:pt>
          <cx:pt idx="23824">EDGG</cx:pt>
          <cx:pt idx="23825">EDGG</cx:pt>
          <cx:pt idx="23826">EDGG</cx:pt>
          <cx:pt idx="23827">EDGG</cx:pt>
          <cx:pt idx="23828">EDGG</cx:pt>
          <cx:pt idx="23829">EDGG</cx:pt>
          <cx:pt idx="23830">EDGG</cx:pt>
          <cx:pt idx="23831">EDGG</cx:pt>
          <cx:pt idx="23832">EDGG</cx:pt>
          <cx:pt idx="23833">EDGG</cx:pt>
          <cx:pt idx="23834">EDGG</cx:pt>
          <cx:pt idx="23835">EDGG</cx:pt>
          <cx:pt idx="23836">EDGG</cx:pt>
          <cx:pt idx="23837">EDGG</cx:pt>
          <cx:pt idx="23838">EDGG</cx:pt>
          <cx:pt idx="23839">EDGG</cx:pt>
          <cx:pt idx="23840">EDGG</cx:pt>
          <cx:pt idx="23841">EDGG</cx:pt>
          <cx:pt idx="23842">EDGG</cx:pt>
          <cx:pt idx="23843">EDGG</cx:pt>
          <cx:pt idx="23844">EDGG</cx:pt>
          <cx:pt idx="23845">EDGG</cx:pt>
          <cx:pt idx="23846">EDGG</cx:pt>
          <cx:pt idx="23847">EDGG</cx:pt>
          <cx:pt idx="23848">EDGG</cx:pt>
          <cx:pt idx="23849">EDGG</cx:pt>
          <cx:pt idx="23850">EDGG</cx:pt>
          <cx:pt idx="23851">EDGG</cx:pt>
          <cx:pt idx="23852">EDGG</cx:pt>
          <cx:pt idx="23853">EDGG</cx:pt>
          <cx:pt idx="23854">EDGG</cx:pt>
          <cx:pt idx="23855">EDGG</cx:pt>
          <cx:pt idx="23856">EDGG</cx:pt>
          <cx:pt idx="23857">EDGG</cx:pt>
          <cx:pt idx="23858">EDGG</cx:pt>
          <cx:pt idx="23859">EDGG</cx:pt>
          <cx:pt idx="23860">EDGG</cx:pt>
          <cx:pt idx="23861">EDGG</cx:pt>
          <cx:pt idx="23862">EDGG</cx:pt>
          <cx:pt idx="23863">EDGG</cx:pt>
          <cx:pt idx="23864">EDGG</cx:pt>
          <cx:pt idx="23865">EDGG</cx:pt>
          <cx:pt idx="23866">EDGG</cx:pt>
          <cx:pt idx="23867">EDGG</cx:pt>
          <cx:pt idx="23868">EDGG</cx:pt>
          <cx:pt idx="23869">EDGG</cx:pt>
          <cx:pt idx="23870">EDGG</cx:pt>
          <cx:pt idx="23871">EDGG</cx:pt>
          <cx:pt idx="23872">EDGG</cx:pt>
          <cx:pt idx="23873">EDGG</cx:pt>
          <cx:pt idx="23874">EDGG</cx:pt>
          <cx:pt idx="23875">EDGG</cx:pt>
          <cx:pt idx="23876">EDGG</cx:pt>
          <cx:pt idx="23877">EDGG</cx:pt>
          <cx:pt idx="23878">EDGG</cx:pt>
          <cx:pt idx="23879">EDGG</cx:pt>
          <cx:pt idx="23880">EDGG</cx:pt>
          <cx:pt idx="23881">EDGG</cx:pt>
          <cx:pt idx="23882">EDGG</cx:pt>
          <cx:pt idx="23883">EDGG</cx:pt>
          <cx:pt idx="23884">EDGG</cx:pt>
          <cx:pt idx="23885">EDGG</cx:pt>
          <cx:pt idx="23886">EDGG</cx:pt>
          <cx:pt idx="23887">EDGG</cx:pt>
          <cx:pt idx="23888">EDGG</cx:pt>
          <cx:pt idx="23889">EDGG</cx:pt>
          <cx:pt idx="23890">EDGG</cx:pt>
          <cx:pt idx="23891">EDGG</cx:pt>
          <cx:pt idx="23892">EDGG</cx:pt>
          <cx:pt idx="23893">EDGG</cx:pt>
          <cx:pt idx="23894">EDGG</cx:pt>
          <cx:pt idx="23895">EDGG</cx:pt>
          <cx:pt idx="23896">EDGG</cx:pt>
          <cx:pt idx="23897">EDGG</cx:pt>
          <cx:pt idx="23898">EDGG</cx:pt>
          <cx:pt idx="23899">EDGG</cx:pt>
          <cx:pt idx="23900">EDGG</cx:pt>
          <cx:pt idx="23901">EDGG</cx:pt>
          <cx:pt idx="23902">EDGG</cx:pt>
          <cx:pt idx="23903">EDGG</cx:pt>
          <cx:pt idx="23904">EDGG</cx:pt>
          <cx:pt idx="23905">EDGG</cx:pt>
          <cx:pt idx="23906">EDGG</cx:pt>
          <cx:pt idx="23907">EDGG</cx:pt>
          <cx:pt idx="23908">EDGG</cx:pt>
          <cx:pt idx="23909">EDGG</cx:pt>
          <cx:pt idx="23910">EDGG</cx:pt>
          <cx:pt idx="23911">EDGG</cx:pt>
          <cx:pt idx="23912">EDGG</cx:pt>
          <cx:pt idx="23913">EDGG</cx:pt>
          <cx:pt idx="23914">EDGG</cx:pt>
          <cx:pt idx="23915">EDGG</cx:pt>
          <cx:pt idx="23916">EDGG</cx:pt>
          <cx:pt idx="23917">EDGG</cx:pt>
          <cx:pt idx="23918">EDGG</cx:pt>
          <cx:pt idx="23919">EDGG</cx:pt>
          <cx:pt idx="23920">EDGG</cx:pt>
          <cx:pt idx="23921">EDGG</cx:pt>
          <cx:pt idx="23922">EDGG</cx:pt>
          <cx:pt idx="23923">EDGG</cx:pt>
          <cx:pt idx="23924">EDGG</cx:pt>
          <cx:pt idx="23925">EDGG</cx:pt>
          <cx:pt idx="23926">EDGG</cx:pt>
          <cx:pt idx="23927">EDGG</cx:pt>
          <cx:pt idx="23928">EDGG</cx:pt>
          <cx:pt idx="23929">EDGG</cx:pt>
          <cx:pt idx="23930">EDGG</cx:pt>
          <cx:pt idx="23931">EDGG</cx:pt>
          <cx:pt idx="23932">EDGG</cx:pt>
          <cx:pt idx="23933">EDGG</cx:pt>
          <cx:pt idx="23934">EDGG</cx:pt>
          <cx:pt idx="23935">EDGG</cx:pt>
          <cx:pt idx="23936">EDGG</cx:pt>
          <cx:pt idx="23937">EDGG</cx:pt>
          <cx:pt idx="23938">EDGG</cx:pt>
          <cx:pt idx="23939">EDGG</cx:pt>
          <cx:pt idx="23940">EDGG</cx:pt>
          <cx:pt idx="23941">EDGG</cx:pt>
          <cx:pt idx="23942">EDGG</cx:pt>
          <cx:pt idx="23943">EDGG</cx:pt>
          <cx:pt idx="23944">EDGG</cx:pt>
          <cx:pt idx="23945">EDGG</cx:pt>
          <cx:pt idx="23946">EDGG</cx:pt>
          <cx:pt idx="23947">EDGG</cx:pt>
          <cx:pt idx="23948">EDGG</cx:pt>
          <cx:pt idx="23949">EDGG</cx:pt>
          <cx:pt idx="23950">EDGG</cx:pt>
          <cx:pt idx="23951">EDGG</cx:pt>
          <cx:pt idx="23952">EDGG</cx:pt>
          <cx:pt idx="23953">EDGG</cx:pt>
          <cx:pt idx="23954">EDGG</cx:pt>
          <cx:pt idx="23955">EDGG</cx:pt>
          <cx:pt idx="23956">EDGG</cx:pt>
          <cx:pt idx="23957">EDGG</cx:pt>
          <cx:pt idx="23958">EDGG</cx:pt>
          <cx:pt idx="23959">EDGG</cx:pt>
          <cx:pt idx="23960">EDGG</cx:pt>
          <cx:pt idx="23961">EDGG</cx:pt>
          <cx:pt idx="23962">EDGG</cx:pt>
          <cx:pt idx="23963">EDGG</cx:pt>
          <cx:pt idx="23964">EDGG</cx:pt>
          <cx:pt idx="23965">EDGG</cx:pt>
          <cx:pt idx="23966">EDGG</cx:pt>
          <cx:pt idx="23967">EDGG</cx:pt>
          <cx:pt idx="23968">EDGG</cx:pt>
          <cx:pt idx="23969">EDGG</cx:pt>
          <cx:pt idx="23970">EDGG</cx:pt>
          <cx:pt idx="23971">EDGG</cx:pt>
          <cx:pt idx="23972">EDGG</cx:pt>
          <cx:pt idx="23973">EDGG</cx:pt>
          <cx:pt idx="23974">EDGG</cx:pt>
          <cx:pt idx="23975">EDGG</cx:pt>
          <cx:pt idx="23976">EDGG</cx:pt>
          <cx:pt idx="23977">EDGG</cx:pt>
          <cx:pt idx="23978">EDGG</cx:pt>
          <cx:pt idx="23979">EDGG</cx:pt>
          <cx:pt idx="23980">EDGG</cx:pt>
          <cx:pt idx="23981">EDGG</cx:pt>
          <cx:pt idx="23982">EDGG</cx:pt>
          <cx:pt idx="23983">EDGG</cx:pt>
          <cx:pt idx="23984">EDGG</cx:pt>
          <cx:pt idx="23985">EDGG</cx:pt>
          <cx:pt idx="23986">EDGG</cx:pt>
          <cx:pt idx="23987">EDGG</cx:pt>
          <cx:pt idx="23988">EDGG</cx:pt>
          <cx:pt idx="23989">EDGG</cx:pt>
          <cx:pt idx="23990">EDGG</cx:pt>
          <cx:pt idx="23991">EDGG</cx:pt>
          <cx:pt idx="23992">EDGG</cx:pt>
          <cx:pt idx="23993">EDGG</cx:pt>
          <cx:pt idx="23994">EDGG</cx:pt>
          <cx:pt idx="23995">EDGG</cx:pt>
          <cx:pt idx="23996">EDGG</cx:pt>
          <cx:pt idx="23997">EDGG</cx:pt>
          <cx:pt idx="23998">EDGG</cx:pt>
          <cx:pt idx="23999">EDGG</cx:pt>
          <cx:pt idx="24000">EDGG</cx:pt>
          <cx:pt idx="24001">EDGG</cx:pt>
          <cx:pt idx="24002">EDGG</cx:pt>
          <cx:pt idx="24003">EDGG</cx:pt>
          <cx:pt idx="24004">EDGG</cx:pt>
          <cx:pt idx="24005">EDGG</cx:pt>
          <cx:pt idx="24006">EDGG</cx:pt>
          <cx:pt idx="24007">EDGG</cx:pt>
          <cx:pt idx="24008">EDGG</cx:pt>
          <cx:pt idx="24009">EDGG</cx:pt>
          <cx:pt idx="24010">EDGG</cx:pt>
          <cx:pt idx="24011">EDGG</cx:pt>
          <cx:pt idx="24012">EDGG</cx:pt>
          <cx:pt idx="24013">EDGG</cx:pt>
          <cx:pt idx="24014">EDGG</cx:pt>
          <cx:pt idx="24015">EDGG</cx:pt>
          <cx:pt idx="24016">EDGG</cx:pt>
          <cx:pt idx="24017">EDGG</cx:pt>
          <cx:pt idx="24018">EDGG</cx:pt>
          <cx:pt idx="24019">EDGG</cx:pt>
          <cx:pt idx="24020">EDGG</cx:pt>
          <cx:pt idx="24021">EDGG</cx:pt>
          <cx:pt idx="24022">EDGG</cx:pt>
          <cx:pt idx="24023">EDGG</cx:pt>
          <cx:pt idx="24024">EDGG</cx:pt>
          <cx:pt idx="24025">EDGG</cx:pt>
          <cx:pt idx="24026">EDGG</cx:pt>
          <cx:pt idx="24027">EDGG</cx:pt>
          <cx:pt idx="24028">EDGG</cx:pt>
          <cx:pt idx="24029">EDGG</cx:pt>
          <cx:pt idx="24030">EDGG</cx:pt>
          <cx:pt idx="24031">EDGG</cx:pt>
          <cx:pt idx="24032">EDGG</cx:pt>
          <cx:pt idx="24033">EDGG</cx:pt>
          <cx:pt idx="24034">EDGG</cx:pt>
          <cx:pt idx="24035">EDGG</cx:pt>
          <cx:pt idx="24036">EDGG</cx:pt>
          <cx:pt idx="24037">EDGG</cx:pt>
          <cx:pt idx="24038">EDGG</cx:pt>
          <cx:pt idx="24039">EDGG</cx:pt>
          <cx:pt idx="24040">EDGG</cx:pt>
          <cx:pt idx="24041">EDGG</cx:pt>
          <cx:pt idx="24042">EDGG</cx:pt>
          <cx:pt idx="24043">EDGG</cx:pt>
          <cx:pt idx="24044">EDGG</cx:pt>
          <cx:pt idx="24045">EDGG</cx:pt>
          <cx:pt idx="24046">EDGG</cx:pt>
          <cx:pt idx="24047">EDGG</cx:pt>
          <cx:pt idx="24048">EDGG</cx:pt>
          <cx:pt idx="24049">EDGG</cx:pt>
          <cx:pt idx="24050">EDGG</cx:pt>
          <cx:pt idx="24051">EDGG</cx:pt>
          <cx:pt idx="24052">EDGG</cx:pt>
          <cx:pt idx="24053">EDGG</cx:pt>
          <cx:pt idx="24054">EDGG</cx:pt>
          <cx:pt idx="24055">EDGG</cx:pt>
          <cx:pt idx="24056">EDGG</cx:pt>
          <cx:pt idx="24057">EDGG</cx:pt>
          <cx:pt idx="24058">EDGG</cx:pt>
          <cx:pt idx="24059">EDGG</cx:pt>
          <cx:pt idx="24060">EDGG</cx:pt>
          <cx:pt idx="24061">EDGG</cx:pt>
          <cx:pt idx="24062">EDGG</cx:pt>
          <cx:pt idx="24063">EDGG</cx:pt>
          <cx:pt idx="24064">EDGG</cx:pt>
          <cx:pt idx="24065">EDGG</cx:pt>
          <cx:pt idx="24066">EDGG</cx:pt>
          <cx:pt idx="24067">EDGG</cx:pt>
          <cx:pt idx="24068">EDGG</cx:pt>
          <cx:pt idx="24069">EDGG</cx:pt>
          <cx:pt idx="24070">EDGG</cx:pt>
          <cx:pt idx="24071">EDGG</cx:pt>
          <cx:pt idx="24072">EDGG</cx:pt>
          <cx:pt idx="24073">EDGG</cx:pt>
          <cx:pt idx="24074">EDGG</cx:pt>
          <cx:pt idx="24075">EDGG</cx:pt>
          <cx:pt idx="24076">EDGG</cx:pt>
          <cx:pt idx="24077">EDGG</cx:pt>
          <cx:pt idx="24078">EDGG</cx:pt>
          <cx:pt idx="24079">EDGG</cx:pt>
          <cx:pt idx="24080">EDGG</cx:pt>
          <cx:pt idx="24081">EDGG</cx:pt>
          <cx:pt idx="24082">EDGG</cx:pt>
          <cx:pt idx="24083">EDGG</cx:pt>
          <cx:pt idx="24084">EDGG</cx:pt>
          <cx:pt idx="24085">EDGG</cx:pt>
          <cx:pt idx="24086">EDGG</cx:pt>
          <cx:pt idx="24087">EDGG</cx:pt>
          <cx:pt idx="24088">EDGG</cx:pt>
          <cx:pt idx="24089">EDGG</cx:pt>
          <cx:pt idx="24090">EDGG</cx:pt>
          <cx:pt idx="24091">EDGG</cx:pt>
          <cx:pt idx="24092">EDGG</cx:pt>
          <cx:pt idx="24093">EDGG</cx:pt>
          <cx:pt idx="24094">EDGG</cx:pt>
          <cx:pt idx="24095">EDGG</cx:pt>
          <cx:pt idx="24096">EDGG</cx:pt>
          <cx:pt idx="24097">EDGG</cx:pt>
          <cx:pt idx="24098">EDGG</cx:pt>
          <cx:pt idx="24099">EDGG</cx:pt>
          <cx:pt idx="24100">EDGG</cx:pt>
          <cx:pt idx="24101">EDGG</cx:pt>
          <cx:pt idx="24102">EDGG</cx:pt>
          <cx:pt idx="24103">EDGG</cx:pt>
          <cx:pt idx="24104">EDGG</cx:pt>
          <cx:pt idx="24105">EDGG</cx:pt>
          <cx:pt idx="24106">EDGG</cx:pt>
          <cx:pt idx="24107">EDGG</cx:pt>
          <cx:pt idx="24108">EDGG</cx:pt>
          <cx:pt idx="24109">EDGG</cx:pt>
          <cx:pt idx="24110">EDGG</cx:pt>
          <cx:pt idx="24111">EDGG</cx:pt>
          <cx:pt idx="24112">EDGG</cx:pt>
          <cx:pt idx="24113">EDGG</cx:pt>
          <cx:pt idx="24114">EDGG</cx:pt>
          <cx:pt idx="24115">EDGG</cx:pt>
          <cx:pt idx="24116">EDGG</cx:pt>
          <cx:pt idx="24117">EDGG</cx:pt>
          <cx:pt idx="24118">EDGG</cx:pt>
          <cx:pt idx="24119">EDGG</cx:pt>
          <cx:pt idx="24120">EDGG</cx:pt>
          <cx:pt idx="24121">EDGG</cx:pt>
          <cx:pt idx="24122">EDGG</cx:pt>
          <cx:pt idx="24123">EDGG</cx:pt>
          <cx:pt idx="24124">EDGG</cx:pt>
          <cx:pt idx="24125">EDGG</cx:pt>
          <cx:pt idx="24126">EDGG</cx:pt>
          <cx:pt idx="24127">EDGG</cx:pt>
          <cx:pt idx="24128">EDGG</cx:pt>
          <cx:pt idx="24129">EDGG</cx:pt>
          <cx:pt idx="24130">EDGG</cx:pt>
          <cx:pt idx="24131">EDGG</cx:pt>
          <cx:pt idx="24132">EDGG</cx:pt>
          <cx:pt idx="24133">EDGG</cx:pt>
          <cx:pt idx="24134">EDGG</cx:pt>
          <cx:pt idx="24135">EDGG</cx:pt>
          <cx:pt idx="24136">EDGG</cx:pt>
          <cx:pt idx="24137">EDGG</cx:pt>
          <cx:pt idx="24138">EDGG</cx:pt>
          <cx:pt idx="24139">EDGG</cx:pt>
          <cx:pt idx="24140">EDGG</cx:pt>
          <cx:pt idx="24141">EDGG</cx:pt>
          <cx:pt idx="24142">EDGG</cx:pt>
          <cx:pt idx="24143">EDGG</cx:pt>
          <cx:pt idx="24144">EDGG</cx:pt>
          <cx:pt idx="24145">EDGG</cx:pt>
          <cx:pt idx="24146">EDGG</cx:pt>
          <cx:pt idx="24147">EDGG</cx:pt>
          <cx:pt idx="24148">EDGG</cx:pt>
          <cx:pt idx="24149">EDGG</cx:pt>
          <cx:pt idx="24150">EDGG</cx:pt>
          <cx:pt idx="24151">EDGG</cx:pt>
          <cx:pt idx="24152">EDGG</cx:pt>
          <cx:pt idx="24153">EDGG</cx:pt>
          <cx:pt idx="24154">EDGG</cx:pt>
          <cx:pt idx="24155">EDGG</cx:pt>
          <cx:pt idx="24156">EDGG</cx:pt>
          <cx:pt idx="24157">EDGG</cx:pt>
          <cx:pt idx="24158">EDGG</cx:pt>
          <cx:pt idx="24159">EDGG</cx:pt>
          <cx:pt idx="24160">EDGG</cx:pt>
          <cx:pt idx="24161">EDGG</cx:pt>
          <cx:pt idx="24162">EDGG</cx:pt>
          <cx:pt idx="24163">EDGG</cx:pt>
          <cx:pt idx="24164">EDGG</cx:pt>
          <cx:pt idx="24165">EDGG</cx:pt>
          <cx:pt idx="24166">EDGG</cx:pt>
          <cx:pt idx="24167">EDGG</cx:pt>
          <cx:pt idx="24168">EDGG</cx:pt>
          <cx:pt idx="24169">EDGG</cx:pt>
          <cx:pt idx="24170">EDGG</cx:pt>
          <cx:pt idx="24171">EDGG</cx:pt>
          <cx:pt idx="24172">EDGG</cx:pt>
          <cx:pt idx="24173">EDGG</cx:pt>
          <cx:pt idx="24174">EDGG</cx:pt>
          <cx:pt idx="24175">EDGG</cx:pt>
          <cx:pt idx="24176">EDGG</cx:pt>
          <cx:pt idx="24177">EDGG</cx:pt>
          <cx:pt idx="24178">EDGG</cx:pt>
          <cx:pt idx="24179">EDGG</cx:pt>
          <cx:pt idx="24180">EDGG</cx:pt>
          <cx:pt idx="24181">EDGG</cx:pt>
          <cx:pt idx="24182">EDGG</cx:pt>
          <cx:pt idx="24183">EDGG</cx:pt>
          <cx:pt idx="24184">EDGG</cx:pt>
          <cx:pt idx="24185">EDGG</cx:pt>
          <cx:pt idx="24186">EDGG</cx:pt>
          <cx:pt idx="24187">EDGG</cx:pt>
          <cx:pt idx="24188">EDGG</cx:pt>
          <cx:pt idx="24189">EDGG</cx:pt>
          <cx:pt idx="24190">EDGG</cx:pt>
          <cx:pt idx="24191">EDGG</cx:pt>
          <cx:pt idx="24192">EDGG</cx:pt>
          <cx:pt idx="24193">EDGG</cx:pt>
          <cx:pt idx="24194">EDGG</cx:pt>
          <cx:pt idx="24195">EDGG</cx:pt>
          <cx:pt idx="24196">EDGG</cx:pt>
          <cx:pt idx="24197">EDGG</cx:pt>
          <cx:pt idx="24198">EDGG</cx:pt>
          <cx:pt idx="24199">EDGG</cx:pt>
          <cx:pt idx="24200">EDGG</cx:pt>
          <cx:pt idx="24201">EDGG</cx:pt>
          <cx:pt idx="24202">EDGG</cx:pt>
          <cx:pt idx="24203">EDGG</cx:pt>
          <cx:pt idx="24204">EDGG</cx:pt>
          <cx:pt idx="24205">EDGG</cx:pt>
          <cx:pt idx="24206">EDGG</cx:pt>
          <cx:pt idx="24207">EDGG</cx:pt>
          <cx:pt idx="24208">EDGG</cx:pt>
          <cx:pt idx="24209">EDGG</cx:pt>
          <cx:pt idx="24210">EDGG</cx:pt>
          <cx:pt idx="24211">EDGG</cx:pt>
          <cx:pt idx="24212">EDGG</cx:pt>
          <cx:pt idx="24213">EDGG</cx:pt>
          <cx:pt idx="24214">EDGG</cx:pt>
          <cx:pt idx="24215">EDGG</cx:pt>
          <cx:pt idx="24216">EDGG</cx:pt>
          <cx:pt idx="24217">EDGG</cx:pt>
          <cx:pt idx="24218">EDGG</cx:pt>
          <cx:pt idx="24219">EDGG</cx:pt>
          <cx:pt idx="24220">EDGG</cx:pt>
          <cx:pt idx="24221">EDGG</cx:pt>
          <cx:pt idx="24222">EDGG</cx:pt>
          <cx:pt idx="24223">EDGG</cx:pt>
          <cx:pt idx="24224">EDGG</cx:pt>
          <cx:pt idx="24225">EDGG</cx:pt>
          <cx:pt idx="24226">EDGG</cx:pt>
          <cx:pt idx="24227">EDGG</cx:pt>
          <cx:pt idx="24228">EDGG</cx:pt>
          <cx:pt idx="24229">EDGG</cx:pt>
          <cx:pt idx="24230">EDGG</cx:pt>
          <cx:pt idx="24231">EDGG</cx:pt>
          <cx:pt idx="24232">EDGG</cx:pt>
          <cx:pt idx="24233">EDGG</cx:pt>
          <cx:pt idx="24234">EDGG</cx:pt>
          <cx:pt idx="24235">EDGG</cx:pt>
          <cx:pt idx="24236">EDGG</cx:pt>
          <cx:pt idx="24237">EDGG</cx:pt>
          <cx:pt idx="24238">EDGG</cx:pt>
          <cx:pt idx="24239">EDGG</cx:pt>
          <cx:pt idx="24240">EDGG</cx:pt>
          <cx:pt idx="24241">EDGG</cx:pt>
          <cx:pt idx="24242">EDGG</cx:pt>
          <cx:pt idx="24243">EDGG</cx:pt>
          <cx:pt idx="24244">EDGG</cx:pt>
          <cx:pt idx="24245">EDGG</cx:pt>
          <cx:pt idx="24246">EDGG</cx:pt>
          <cx:pt idx="24247">EDGG</cx:pt>
          <cx:pt idx="24248">EDGG</cx:pt>
          <cx:pt idx="24249">EDGG</cx:pt>
          <cx:pt idx="24250">EDGG</cx:pt>
          <cx:pt idx="24251">EDGG</cx:pt>
          <cx:pt idx="24252">EDGG</cx:pt>
          <cx:pt idx="24253">EDGG</cx:pt>
          <cx:pt idx="24254">EDGG</cx:pt>
          <cx:pt idx="24255">EDGG</cx:pt>
          <cx:pt idx="24256">EDGG</cx:pt>
          <cx:pt idx="24257">EDGG</cx:pt>
          <cx:pt idx="24258">EDGG</cx:pt>
          <cx:pt idx="24259">EDGG</cx:pt>
          <cx:pt idx="24260">EDGG</cx:pt>
          <cx:pt idx="24261">EDGG</cx:pt>
          <cx:pt idx="24262">EDGG</cx:pt>
          <cx:pt idx="24263">EDGG</cx:pt>
          <cx:pt idx="24264">EDGG</cx:pt>
          <cx:pt idx="24265">EDGG</cx:pt>
          <cx:pt idx="24266">EDGG</cx:pt>
          <cx:pt idx="24267">EDGG</cx:pt>
          <cx:pt idx="24268">EDGG</cx:pt>
          <cx:pt idx="24269">EDGG</cx:pt>
          <cx:pt idx="24270">EDGG</cx:pt>
          <cx:pt idx="24271">EDGG</cx:pt>
          <cx:pt idx="24272">EDGG</cx:pt>
          <cx:pt idx="24273">EDGG</cx:pt>
          <cx:pt idx="24274">EDGG</cx:pt>
          <cx:pt idx="24275">EDGG</cx:pt>
          <cx:pt idx="24276">EDGG</cx:pt>
          <cx:pt idx="24277">EDGG</cx:pt>
          <cx:pt idx="24278">EDGG</cx:pt>
          <cx:pt idx="24279">EDGG</cx:pt>
          <cx:pt idx="24280">EDGG</cx:pt>
          <cx:pt idx="24281">EDGG</cx:pt>
          <cx:pt idx="24282">EDGG</cx:pt>
          <cx:pt idx="24283">EDGG</cx:pt>
          <cx:pt idx="24284">EDGG</cx:pt>
          <cx:pt idx="24285">EDGG</cx:pt>
          <cx:pt idx="24286">EDGG</cx:pt>
          <cx:pt idx="24287">EDGG</cx:pt>
          <cx:pt idx="24288">EDGG</cx:pt>
          <cx:pt idx="24289">EDGG</cx:pt>
          <cx:pt idx="24290">EDGG</cx:pt>
          <cx:pt idx="24291">EDGG</cx:pt>
          <cx:pt idx="24292">EDGG</cx:pt>
          <cx:pt idx="24293">EDGG</cx:pt>
          <cx:pt idx="24294">EDGG</cx:pt>
          <cx:pt idx="24295">EDGG</cx:pt>
          <cx:pt idx="24296">EDGG</cx:pt>
          <cx:pt idx="24297">EDGG</cx:pt>
          <cx:pt idx="24298">EDGG</cx:pt>
          <cx:pt idx="24299">EDGG</cx:pt>
          <cx:pt idx="24300">EDGG</cx:pt>
          <cx:pt idx="24301">EDGG</cx:pt>
          <cx:pt idx="24302">EDGG</cx:pt>
          <cx:pt idx="24303">EDGG</cx:pt>
          <cx:pt idx="24304">EDGG</cx:pt>
          <cx:pt idx="24305">EDGG</cx:pt>
          <cx:pt idx="24306">EDGG</cx:pt>
          <cx:pt idx="24307">EDGG</cx:pt>
          <cx:pt idx="24308">EDGG</cx:pt>
          <cx:pt idx="24309">EDGG</cx:pt>
          <cx:pt idx="24310">EDGG</cx:pt>
          <cx:pt idx="24311">EDGG</cx:pt>
          <cx:pt idx="24312">EDGG</cx:pt>
          <cx:pt idx="24313">EDGG</cx:pt>
          <cx:pt idx="24314">EDGG</cx:pt>
          <cx:pt idx="24315">EDGG</cx:pt>
          <cx:pt idx="24316">EDGG</cx:pt>
          <cx:pt idx="24317">EDGG</cx:pt>
          <cx:pt idx="24318">EDGG</cx:pt>
          <cx:pt idx="24319">EDGG</cx:pt>
          <cx:pt idx="24320">EDGG</cx:pt>
          <cx:pt idx="24321">EDGG</cx:pt>
          <cx:pt idx="24322">EDGG</cx:pt>
          <cx:pt idx="24323">EDGG</cx:pt>
          <cx:pt idx="24324">EDGG</cx:pt>
          <cx:pt idx="24325">EDGG</cx:pt>
          <cx:pt idx="24326">EDGG</cx:pt>
          <cx:pt idx="24327">EDGG</cx:pt>
          <cx:pt idx="24328">EDGG</cx:pt>
          <cx:pt idx="24329">EDGG</cx:pt>
          <cx:pt idx="24330">EDGG</cx:pt>
          <cx:pt idx="24331">EDGG</cx:pt>
          <cx:pt idx="24332">EDGG</cx:pt>
          <cx:pt idx="24333">EDGG</cx:pt>
          <cx:pt idx="24334">EDGG</cx:pt>
          <cx:pt idx="24335">EDGG</cx:pt>
          <cx:pt idx="24336">EDGG</cx:pt>
          <cx:pt idx="24337">EDGG</cx:pt>
          <cx:pt idx="24338">EDGG</cx:pt>
          <cx:pt idx="24339">EDGG</cx:pt>
          <cx:pt idx="24340">EDGG</cx:pt>
          <cx:pt idx="24341">EDGG</cx:pt>
          <cx:pt idx="24342">EDGG</cx:pt>
          <cx:pt idx="24343">EDGG</cx:pt>
          <cx:pt idx="24344">EDGG</cx:pt>
          <cx:pt idx="24345">EDGG</cx:pt>
          <cx:pt idx="24346">EDGG</cx:pt>
          <cx:pt idx="24347">EDGG</cx:pt>
          <cx:pt idx="24348">EDGG</cx:pt>
          <cx:pt idx="24349">EDGG</cx:pt>
          <cx:pt idx="24350">EDGG</cx:pt>
          <cx:pt idx="24351">EDGG</cx:pt>
          <cx:pt idx="24352">EDGG</cx:pt>
          <cx:pt idx="24353">EDGG</cx:pt>
          <cx:pt idx="24354">EDGG</cx:pt>
          <cx:pt idx="24355">EDGG</cx:pt>
          <cx:pt idx="24356">EDGG</cx:pt>
          <cx:pt idx="24357">EDGG</cx:pt>
          <cx:pt idx="24358">EDGG</cx:pt>
          <cx:pt idx="24359">EDGG</cx:pt>
          <cx:pt idx="24360">EDGG</cx:pt>
          <cx:pt idx="24361">EDGG</cx:pt>
          <cx:pt idx="24362">EDGG</cx:pt>
          <cx:pt idx="24363">EDGG</cx:pt>
          <cx:pt idx="24364">EDGG</cx:pt>
          <cx:pt idx="24365">EDGG</cx:pt>
          <cx:pt idx="24366">EDGG</cx:pt>
          <cx:pt idx="24367">EDGG</cx:pt>
          <cx:pt idx="24368">EDGG</cx:pt>
          <cx:pt idx="24369">EDGG</cx:pt>
          <cx:pt idx="24370">EDGG</cx:pt>
          <cx:pt idx="24371">EDGG</cx:pt>
          <cx:pt idx="24372">EDGG</cx:pt>
          <cx:pt idx="24373">EDGG</cx:pt>
          <cx:pt idx="24374">EDGG</cx:pt>
          <cx:pt idx="24375">EDGG</cx:pt>
          <cx:pt idx="24376">EDGG</cx:pt>
          <cx:pt idx="24377">EDGG</cx:pt>
          <cx:pt idx="24378">EDGG</cx:pt>
          <cx:pt idx="24379">EDGG</cx:pt>
          <cx:pt idx="24380">EDGG</cx:pt>
          <cx:pt idx="24381">EDGG</cx:pt>
          <cx:pt idx="24382">EDGG</cx:pt>
          <cx:pt idx="24383">EDGG</cx:pt>
          <cx:pt idx="24384">EDGG</cx:pt>
          <cx:pt idx="24385">EDGG</cx:pt>
          <cx:pt idx="24386">EDGG</cx:pt>
          <cx:pt idx="24387">EDGG</cx:pt>
          <cx:pt idx="24388">EDGG</cx:pt>
          <cx:pt idx="24389">EDGG</cx:pt>
          <cx:pt idx="24390">EDGG</cx:pt>
          <cx:pt idx="24391">EDGG</cx:pt>
          <cx:pt idx="24392">EDGG</cx:pt>
          <cx:pt idx="24393">EDGG</cx:pt>
          <cx:pt idx="24394">EDGG</cx:pt>
          <cx:pt idx="24395">EDGG</cx:pt>
          <cx:pt idx="24396">EDGG</cx:pt>
          <cx:pt idx="24397">EDGG</cx:pt>
          <cx:pt idx="24398">EDGG</cx:pt>
          <cx:pt idx="24399">EDGG</cx:pt>
          <cx:pt idx="24400">EDGG</cx:pt>
          <cx:pt idx="24401">EDGG</cx:pt>
          <cx:pt idx="24402">EDGG</cx:pt>
          <cx:pt idx="24403">EDGG</cx:pt>
          <cx:pt idx="24404">EDGG</cx:pt>
          <cx:pt idx="24405">EDGG</cx:pt>
          <cx:pt idx="24406">EDGG</cx:pt>
          <cx:pt idx="24407">EDGG</cx:pt>
          <cx:pt idx="24408">EDGG</cx:pt>
          <cx:pt idx="24409">EDGG</cx:pt>
          <cx:pt idx="24410">EDGG</cx:pt>
          <cx:pt idx="24411">EDGG</cx:pt>
          <cx:pt idx="24412">EDGG</cx:pt>
          <cx:pt idx="24413">EDGG</cx:pt>
          <cx:pt idx="24414">EDGG</cx:pt>
          <cx:pt idx="24415">EDGG</cx:pt>
          <cx:pt idx="24416">EDGG</cx:pt>
          <cx:pt idx="24417">EDGG</cx:pt>
          <cx:pt idx="24418">EDGG</cx:pt>
          <cx:pt idx="24419">EDGG</cx:pt>
          <cx:pt idx="24420">EDGG</cx:pt>
          <cx:pt idx="24421">EDGG</cx:pt>
          <cx:pt idx="24422">EDGG</cx:pt>
          <cx:pt idx="24423">EDGG</cx:pt>
          <cx:pt idx="24424">EDGG</cx:pt>
          <cx:pt idx="24425">EDGG</cx:pt>
          <cx:pt idx="24426">EDGG</cx:pt>
          <cx:pt idx="24427">EDGG</cx:pt>
          <cx:pt idx="24428">EDGG</cx:pt>
          <cx:pt idx="24429">EDGG</cx:pt>
          <cx:pt idx="24430">EDGG</cx:pt>
          <cx:pt idx="24431">EDGG</cx:pt>
          <cx:pt idx="24432">EDGG</cx:pt>
          <cx:pt idx="24433">EDGG</cx:pt>
          <cx:pt idx="24434">EDGG</cx:pt>
          <cx:pt idx="24435">EDGG</cx:pt>
          <cx:pt idx="24436">EDGG</cx:pt>
          <cx:pt idx="24437">EDGG</cx:pt>
          <cx:pt idx="24438">EDGG</cx:pt>
          <cx:pt idx="24439">EDGG</cx:pt>
          <cx:pt idx="24440">EDGG</cx:pt>
          <cx:pt idx="24441">EDGG</cx:pt>
          <cx:pt idx="24442">EDGG</cx:pt>
          <cx:pt idx="24443">EDGG</cx:pt>
          <cx:pt idx="24444">EDGG</cx:pt>
          <cx:pt idx="24445">EDGG</cx:pt>
          <cx:pt idx="24446">EDGG</cx:pt>
          <cx:pt idx="24447">EDGG</cx:pt>
          <cx:pt idx="24448">EDGG</cx:pt>
          <cx:pt idx="24449">EDGG</cx:pt>
          <cx:pt idx="24450">EDGG</cx:pt>
          <cx:pt idx="24451">EDGG</cx:pt>
          <cx:pt idx="24452">EDGG</cx:pt>
          <cx:pt idx="24453">EDGG</cx:pt>
          <cx:pt idx="24454">EDGG</cx:pt>
          <cx:pt idx="24455">EDGG</cx:pt>
          <cx:pt idx="24456">EDGG</cx:pt>
          <cx:pt idx="24457">EDGG</cx:pt>
          <cx:pt idx="24458">EDGG</cx:pt>
          <cx:pt idx="24459">EDGG</cx:pt>
          <cx:pt idx="24460">EDGG</cx:pt>
          <cx:pt idx="24461">EDGG</cx:pt>
          <cx:pt idx="24462">EDGG</cx:pt>
          <cx:pt idx="24463">EDGG</cx:pt>
          <cx:pt idx="24464">EDGG</cx:pt>
          <cx:pt idx="24465">EDGG</cx:pt>
          <cx:pt idx="24466">EDGG</cx:pt>
          <cx:pt idx="24467">EDGG</cx:pt>
          <cx:pt idx="24468">EDGG</cx:pt>
          <cx:pt idx="24469">EDGG</cx:pt>
          <cx:pt idx="24470">EDGG</cx:pt>
          <cx:pt idx="24471">EDGG</cx:pt>
          <cx:pt idx="24472">EDGG</cx:pt>
          <cx:pt idx="24473">EDGG</cx:pt>
          <cx:pt idx="24474">EDGG</cx:pt>
          <cx:pt idx="24475">EDGG</cx:pt>
          <cx:pt idx="24476">EDGG</cx:pt>
          <cx:pt idx="24477">EDGG</cx:pt>
          <cx:pt idx="24478">EDGG</cx:pt>
          <cx:pt idx="24479">EDGG</cx:pt>
          <cx:pt idx="24480">EDGG</cx:pt>
          <cx:pt idx="24481">EDGG</cx:pt>
          <cx:pt idx="24482">EDGG</cx:pt>
          <cx:pt idx="24483">EDGG</cx:pt>
          <cx:pt idx="24484">EDGG</cx:pt>
          <cx:pt idx="24485">EDGG</cx:pt>
          <cx:pt idx="24486">EDGG</cx:pt>
          <cx:pt idx="24487">EDGG</cx:pt>
          <cx:pt idx="24488">EDGG</cx:pt>
          <cx:pt idx="24489">EDGG</cx:pt>
          <cx:pt idx="24490">EDGG</cx:pt>
          <cx:pt idx="24491">EDGG</cx:pt>
          <cx:pt idx="24492">EDGG</cx:pt>
          <cx:pt idx="24493">EDGG</cx:pt>
          <cx:pt idx="24494">EDGG</cx:pt>
          <cx:pt idx="24495">EDGG</cx:pt>
          <cx:pt idx="24496">EDGG</cx:pt>
          <cx:pt idx="24497">EDGG</cx:pt>
          <cx:pt idx="24498">EDGG</cx:pt>
          <cx:pt idx="24499">EDGG</cx:pt>
          <cx:pt idx="24500">EDGG</cx:pt>
          <cx:pt idx="24501">EDGG</cx:pt>
          <cx:pt idx="24502">EDGG</cx:pt>
          <cx:pt idx="24503">EDGG</cx:pt>
          <cx:pt idx="24504">EDGG</cx:pt>
          <cx:pt idx="24505">EDGG</cx:pt>
          <cx:pt idx="24506">EDGG</cx:pt>
          <cx:pt idx="24507">EDGG</cx:pt>
          <cx:pt idx="24508">EDGG</cx:pt>
          <cx:pt idx="24509">EDGG</cx:pt>
          <cx:pt idx="24510">EDGG</cx:pt>
          <cx:pt idx="24511">EDGG</cx:pt>
          <cx:pt idx="24512">EDGG</cx:pt>
          <cx:pt idx="24513">EDGG</cx:pt>
          <cx:pt idx="24514">EDGG</cx:pt>
          <cx:pt idx="24515">EDGG</cx:pt>
          <cx:pt idx="24516">EDGG</cx:pt>
          <cx:pt idx="24517">EDGG</cx:pt>
          <cx:pt idx="24518">EDGG</cx:pt>
          <cx:pt idx="24519">EDGG</cx:pt>
          <cx:pt idx="24520">EDGG</cx:pt>
          <cx:pt idx="24521">EDGG</cx:pt>
          <cx:pt idx="24522">EDGG</cx:pt>
          <cx:pt idx="24523">EDGG</cx:pt>
          <cx:pt idx="24524">EDGG</cx:pt>
          <cx:pt idx="24525">EDGG</cx:pt>
          <cx:pt idx="24526">EDGG</cx:pt>
          <cx:pt idx="24527">EDGG</cx:pt>
          <cx:pt idx="24528">EDGG</cx:pt>
          <cx:pt idx="24529">EDGG</cx:pt>
          <cx:pt idx="24530">EDGG</cx:pt>
          <cx:pt idx="24531">EDGG</cx:pt>
          <cx:pt idx="24532">EDGG</cx:pt>
          <cx:pt idx="24533">EDGG</cx:pt>
          <cx:pt idx="24534">EDGG</cx:pt>
          <cx:pt idx="24535">EDGG</cx:pt>
          <cx:pt idx="24536">EDGG</cx:pt>
          <cx:pt idx="24537">EDGG</cx:pt>
          <cx:pt idx="24538">EDGG</cx:pt>
          <cx:pt idx="24539">EDGG</cx:pt>
          <cx:pt idx="24540">EDGG</cx:pt>
          <cx:pt idx="24541">EDGG</cx:pt>
          <cx:pt idx="24542">EDGG</cx:pt>
          <cx:pt idx="24543">EDGG</cx:pt>
          <cx:pt idx="24544">EDGG</cx:pt>
          <cx:pt idx="24545">EDGG</cx:pt>
          <cx:pt idx="24546">EDGG</cx:pt>
          <cx:pt idx="24547">EDGG</cx:pt>
          <cx:pt idx="24548">EDGG</cx:pt>
          <cx:pt idx="24549">EDGG</cx:pt>
          <cx:pt idx="24550">EDGG</cx:pt>
          <cx:pt idx="24551">EDGG</cx:pt>
          <cx:pt idx="24552">EDGG</cx:pt>
          <cx:pt idx="24553">EDGG</cx:pt>
          <cx:pt idx="24554">EDGG</cx:pt>
          <cx:pt idx="24555">EDGG</cx:pt>
          <cx:pt idx="24556">EDGG</cx:pt>
          <cx:pt idx="24557">EDGG</cx:pt>
          <cx:pt idx="24558">EDGG</cx:pt>
          <cx:pt idx="24559">EDGG</cx:pt>
          <cx:pt idx="24560">EDGG</cx:pt>
          <cx:pt idx="24561">EDGG</cx:pt>
          <cx:pt idx="24562">EDGG</cx:pt>
          <cx:pt idx="24563">EDGG</cx:pt>
          <cx:pt idx="24564">EDGG</cx:pt>
          <cx:pt idx="24565">EDGG</cx:pt>
          <cx:pt idx="24566">EDGG</cx:pt>
          <cx:pt idx="24567">EDGG</cx:pt>
          <cx:pt idx="24568">EDGG</cx:pt>
          <cx:pt idx="24569">EDGG</cx:pt>
          <cx:pt idx="24570">EDGG</cx:pt>
          <cx:pt idx="24571">EDGG</cx:pt>
          <cx:pt idx="24572">EDGG</cx:pt>
          <cx:pt idx="24573">EDGG</cx:pt>
          <cx:pt idx="24574">EDGG</cx:pt>
          <cx:pt idx="24575">EDGG</cx:pt>
          <cx:pt idx="24576">EDGG</cx:pt>
          <cx:pt idx="24577">EDGG</cx:pt>
          <cx:pt idx="24578">EDGG</cx:pt>
          <cx:pt idx="24579">EDGG</cx:pt>
          <cx:pt idx="24580">EDGG</cx:pt>
          <cx:pt idx="24581">EDGG</cx:pt>
          <cx:pt idx="24582">EDGG</cx:pt>
          <cx:pt idx="24583">EDGG</cx:pt>
          <cx:pt idx="24584">EDGG</cx:pt>
          <cx:pt idx="24585">EDGG</cx:pt>
          <cx:pt idx="24586">EDGG</cx:pt>
          <cx:pt idx="24587">EDGG</cx:pt>
          <cx:pt idx="24588">EDGG</cx:pt>
          <cx:pt idx="24589">EDGG</cx:pt>
          <cx:pt idx="24590">EDGG</cx:pt>
          <cx:pt idx="24591">EDGG</cx:pt>
          <cx:pt idx="24592">EDGG</cx:pt>
          <cx:pt idx="24593">EDGG</cx:pt>
          <cx:pt idx="24594">EDGG</cx:pt>
          <cx:pt idx="24595">EDGG</cx:pt>
          <cx:pt idx="24596">EDGG</cx:pt>
          <cx:pt idx="24597">EDGG</cx:pt>
          <cx:pt idx="24598">EDGG</cx:pt>
          <cx:pt idx="24599">EDGG</cx:pt>
          <cx:pt idx="24600">EDGG</cx:pt>
          <cx:pt idx="24601">EDGG</cx:pt>
          <cx:pt idx="24602">EDGG</cx:pt>
          <cx:pt idx="24603">EDGG</cx:pt>
          <cx:pt idx="24604">EDGG</cx:pt>
          <cx:pt idx="24605">EDGG</cx:pt>
          <cx:pt idx="24606">EDGG</cx:pt>
          <cx:pt idx="24607">EDGG</cx:pt>
          <cx:pt idx="24608">EDGG</cx:pt>
          <cx:pt idx="24609">EDGG</cx:pt>
          <cx:pt idx="24610">EDGG</cx:pt>
          <cx:pt idx="24611">EDGG</cx:pt>
          <cx:pt idx="24612">EDGG</cx:pt>
          <cx:pt idx="24613">EDGG</cx:pt>
          <cx:pt idx="24614">EDGG</cx:pt>
          <cx:pt idx="24615">EDGG</cx:pt>
          <cx:pt idx="24616">EDGG</cx:pt>
          <cx:pt idx="24617">EDGG</cx:pt>
          <cx:pt idx="24618">EDGG</cx:pt>
          <cx:pt idx="24619">EDGG</cx:pt>
          <cx:pt idx="24620">EDGG</cx:pt>
          <cx:pt idx="24621">EDGG</cx:pt>
          <cx:pt idx="24622">EDGG</cx:pt>
          <cx:pt idx="24623">EDGG</cx:pt>
          <cx:pt idx="24624">EDGG</cx:pt>
          <cx:pt idx="24625">EDGG</cx:pt>
          <cx:pt idx="24626">EDGG</cx:pt>
          <cx:pt idx="24627">EDGG</cx:pt>
          <cx:pt idx="24628">EDGG</cx:pt>
          <cx:pt idx="24629">EDGG</cx:pt>
          <cx:pt idx="24630">EDGG</cx:pt>
          <cx:pt idx="24631">EDGG</cx:pt>
          <cx:pt idx="24632">EDGG</cx:pt>
          <cx:pt idx="24633">EDGG</cx:pt>
          <cx:pt idx="24634">EDGG</cx:pt>
          <cx:pt idx="24635">EDGG</cx:pt>
          <cx:pt idx="24636">EDGG</cx:pt>
          <cx:pt idx="24637">EDGG</cx:pt>
          <cx:pt idx="24638">EDGG</cx:pt>
          <cx:pt idx="24639">EDGG</cx:pt>
          <cx:pt idx="24640">EDGG</cx:pt>
          <cx:pt idx="24641">EDGG</cx:pt>
          <cx:pt idx="24642">EDGG</cx:pt>
          <cx:pt idx="24643">EDGG</cx:pt>
          <cx:pt idx="24644">EDGG</cx:pt>
          <cx:pt idx="24645">EDGG</cx:pt>
          <cx:pt idx="24646">EDGG</cx:pt>
          <cx:pt idx="24647">EDGG</cx:pt>
          <cx:pt idx="24648">EDGG</cx:pt>
          <cx:pt idx="24649">EDGG</cx:pt>
          <cx:pt idx="24650">EDGG</cx:pt>
          <cx:pt idx="24651">EDGG</cx:pt>
          <cx:pt idx="24652">EDGG</cx:pt>
          <cx:pt idx="24653">EDGG</cx:pt>
          <cx:pt idx="24654">EDGG</cx:pt>
          <cx:pt idx="24655">EDGG</cx:pt>
          <cx:pt idx="24656">EDGG</cx:pt>
          <cx:pt idx="24657">EDGG</cx:pt>
          <cx:pt idx="24658">EDGG</cx:pt>
          <cx:pt idx="24659">EDGG</cx:pt>
          <cx:pt idx="24660">EDGG</cx:pt>
          <cx:pt idx="24661">EDGG</cx:pt>
          <cx:pt idx="24662">EDGG</cx:pt>
          <cx:pt idx="24663">EDGG</cx:pt>
          <cx:pt idx="24664">EDGG</cx:pt>
          <cx:pt idx="24665">EDGG</cx:pt>
          <cx:pt idx="24666">EDGG</cx:pt>
          <cx:pt idx="24667">EDGG</cx:pt>
          <cx:pt idx="24668">EDGG</cx:pt>
          <cx:pt idx="24669">EDGG</cx:pt>
          <cx:pt idx="24670">EDGG</cx:pt>
          <cx:pt idx="24671">EDGG</cx:pt>
          <cx:pt idx="24672">EDGG</cx:pt>
          <cx:pt idx="24673">EDGG</cx:pt>
          <cx:pt idx="24674">EDGG</cx:pt>
          <cx:pt idx="24675">EDGG</cx:pt>
          <cx:pt idx="24676">EDGG</cx:pt>
          <cx:pt idx="24677">EDGG</cx:pt>
          <cx:pt idx="24678">EDGG</cx:pt>
          <cx:pt idx="24679">EDGG</cx:pt>
          <cx:pt idx="24680">EDGG</cx:pt>
          <cx:pt idx="24681">EDGG</cx:pt>
          <cx:pt idx="24682">EDGG</cx:pt>
          <cx:pt idx="24683">EDGG</cx:pt>
          <cx:pt idx="24684">EDGG</cx:pt>
          <cx:pt idx="24685">EDGG</cx:pt>
          <cx:pt idx="24686">EDGG</cx:pt>
          <cx:pt idx="24687">EDGG</cx:pt>
          <cx:pt idx="24688">EDGG</cx:pt>
          <cx:pt idx="24689">EDGG</cx:pt>
          <cx:pt idx="24690">EDGG</cx:pt>
          <cx:pt idx="24691">EDGG</cx:pt>
          <cx:pt idx="24692">EDGG</cx:pt>
          <cx:pt idx="24693">EDGG</cx:pt>
          <cx:pt idx="24694">EDGG</cx:pt>
          <cx:pt idx="24695">EDGG</cx:pt>
          <cx:pt idx="24696">EDGG</cx:pt>
          <cx:pt idx="24697">EDGG</cx:pt>
          <cx:pt idx="24698">EDGG</cx:pt>
          <cx:pt idx="24699">EDGG</cx:pt>
          <cx:pt idx="24700">EDGG</cx:pt>
          <cx:pt idx="24701">EDGG</cx:pt>
          <cx:pt idx="24702">EDGG</cx:pt>
          <cx:pt idx="24703">EDGG</cx:pt>
          <cx:pt idx="24704">EDGG</cx:pt>
          <cx:pt idx="24705">EDGG</cx:pt>
          <cx:pt idx="24706">EDGG</cx:pt>
          <cx:pt idx="24707">EDGG</cx:pt>
          <cx:pt idx="24708">EDGG</cx:pt>
          <cx:pt idx="24709">EDGG</cx:pt>
          <cx:pt idx="24710">EDGG</cx:pt>
          <cx:pt idx="24711">EDGG</cx:pt>
          <cx:pt idx="24712">EDGG</cx:pt>
          <cx:pt idx="24713">EDGG</cx:pt>
          <cx:pt idx="24714">EDGG</cx:pt>
          <cx:pt idx="24715">EDGG</cx:pt>
          <cx:pt idx="24716">EDGG</cx:pt>
          <cx:pt idx="24717">EDGG</cx:pt>
          <cx:pt idx="24718">EDGG</cx:pt>
          <cx:pt idx="24719">EDGG</cx:pt>
          <cx:pt idx="24720">EDGG</cx:pt>
          <cx:pt idx="24721">EDGG</cx:pt>
          <cx:pt idx="24722">EDGG</cx:pt>
          <cx:pt idx="24723">EDGG</cx:pt>
          <cx:pt idx="24724">EDGG</cx:pt>
          <cx:pt idx="24725">EDGG</cx:pt>
          <cx:pt idx="24726">EDGG</cx:pt>
          <cx:pt idx="24727">EDGG</cx:pt>
          <cx:pt idx="24728">EDGG</cx:pt>
          <cx:pt idx="24729">EDGG</cx:pt>
          <cx:pt idx="24730">EDGG</cx:pt>
          <cx:pt idx="24731">EDGG</cx:pt>
          <cx:pt idx="24732">EDGG</cx:pt>
          <cx:pt idx="24733">EDGG</cx:pt>
          <cx:pt idx="24734">EDGG</cx:pt>
          <cx:pt idx="24735">EDGG</cx:pt>
          <cx:pt idx="24736">EDGG</cx:pt>
          <cx:pt idx="24737">EDGG</cx:pt>
          <cx:pt idx="24738">EDGG</cx:pt>
          <cx:pt idx="24739">EDGG</cx:pt>
          <cx:pt idx="24740">EDGG</cx:pt>
          <cx:pt idx="24741">EDGG</cx:pt>
          <cx:pt idx="24742">EDGG</cx:pt>
          <cx:pt idx="24743">EDGG</cx:pt>
          <cx:pt idx="24744">EDGG</cx:pt>
          <cx:pt idx="24745">EDGG</cx:pt>
          <cx:pt idx="24746">EDGG</cx:pt>
          <cx:pt idx="24747">EDGG</cx:pt>
          <cx:pt idx="24748">EDGG</cx:pt>
          <cx:pt idx="24749">EDGG</cx:pt>
          <cx:pt idx="24750">EDGG</cx:pt>
          <cx:pt idx="24751">EDGG</cx:pt>
          <cx:pt idx="24752">EDGG</cx:pt>
          <cx:pt idx="24753">EDGG</cx:pt>
          <cx:pt idx="24754">EDGG</cx:pt>
          <cx:pt idx="24755">EDGG</cx:pt>
          <cx:pt idx="24756">EDGG</cx:pt>
          <cx:pt idx="24757">EDGG</cx:pt>
          <cx:pt idx="24758">EDGG</cx:pt>
          <cx:pt idx="24759">EDGG</cx:pt>
          <cx:pt idx="24760">EDGG</cx:pt>
          <cx:pt idx="24761">EDGG</cx:pt>
          <cx:pt idx="24762">EDGG</cx:pt>
          <cx:pt idx="24763">EDGG</cx:pt>
          <cx:pt idx="24764">EDGG</cx:pt>
          <cx:pt idx="24765">EDGG</cx:pt>
          <cx:pt idx="24766">EDGG</cx:pt>
          <cx:pt idx="24767">EDGG</cx:pt>
          <cx:pt idx="24768">EDGG</cx:pt>
          <cx:pt idx="24769">EDGG</cx:pt>
          <cx:pt idx="24770">EDGG</cx:pt>
          <cx:pt idx="24771">EDGG</cx:pt>
          <cx:pt idx="24772">EDGG</cx:pt>
          <cx:pt idx="24773">EDGG</cx:pt>
          <cx:pt idx="24774">EDGG</cx:pt>
          <cx:pt idx="24775">EDGG</cx:pt>
          <cx:pt idx="24776">EDGG</cx:pt>
          <cx:pt idx="24777">EDGG</cx:pt>
          <cx:pt idx="24778">EDGG</cx:pt>
          <cx:pt idx="24779">EDGG</cx:pt>
          <cx:pt idx="24780">EDGG</cx:pt>
          <cx:pt idx="24781">EDGG</cx:pt>
          <cx:pt idx="24782">EDGG</cx:pt>
          <cx:pt idx="24783">EDGG</cx:pt>
          <cx:pt idx="24784">EDGG</cx:pt>
          <cx:pt idx="24785">EDGG</cx:pt>
          <cx:pt idx="24786">EDGG</cx:pt>
          <cx:pt idx="24787">EDGG</cx:pt>
          <cx:pt idx="24788">EDGG</cx:pt>
          <cx:pt idx="24789">EDGG</cx:pt>
          <cx:pt idx="24790">EDGG</cx:pt>
          <cx:pt idx="24791">EDGG</cx:pt>
          <cx:pt idx="24792">EDGG</cx:pt>
          <cx:pt idx="24793">EDGG</cx:pt>
          <cx:pt idx="24794">EDGG</cx:pt>
          <cx:pt idx="24795">EDGG</cx:pt>
          <cx:pt idx="24796">EDGG</cx:pt>
          <cx:pt idx="24797">EDGG</cx:pt>
          <cx:pt idx="24798">EDGG</cx:pt>
          <cx:pt idx="24799">EDGG</cx:pt>
          <cx:pt idx="24800">EDGG</cx:pt>
          <cx:pt idx="24801">EDGG</cx:pt>
          <cx:pt idx="24802">EDGG</cx:pt>
          <cx:pt idx="24803">EDGG</cx:pt>
          <cx:pt idx="24804">EDGG</cx:pt>
          <cx:pt idx="24805">EDGG</cx:pt>
          <cx:pt idx="24806">EDGG</cx:pt>
          <cx:pt idx="24807">EDGG</cx:pt>
          <cx:pt idx="24808">EDGG</cx:pt>
          <cx:pt idx="24809">EDGG</cx:pt>
          <cx:pt idx="24810">EDGG</cx:pt>
          <cx:pt idx="24811">EDGG</cx:pt>
          <cx:pt idx="24812">EDGG</cx:pt>
          <cx:pt idx="24813">EDGG</cx:pt>
          <cx:pt idx="24814">EDGG</cx:pt>
          <cx:pt idx="24815">EDGG</cx:pt>
          <cx:pt idx="24816">EDGG</cx:pt>
          <cx:pt idx="24817">EDGG</cx:pt>
          <cx:pt idx="24818">EDGG</cx:pt>
          <cx:pt idx="24819">EDGG</cx:pt>
          <cx:pt idx="24820">EDGG</cx:pt>
          <cx:pt idx="24821">EDGG</cx:pt>
          <cx:pt idx="24822">EDGG</cx:pt>
          <cx:pt idx="24823">EDGG</cx:pt>
          <cx:pt idx="24824">EDGG</cx:pt>
          <cx:pt idx="24825">EDGG</cx:pt>
          <cx:pt idx="24826">EDGG</cx:pt>
          <cx:pt idx="24827">EDGG</cx:pt>
          <cx:pt idx="24828">EDGG</cx:pt>
          <cx:pt idx="24829">EDGG</cx:pt>
          <cx:pt idx="24830">EDGG</cx:pt>
          <cx:pt idx="24831">EDGG</cx:pt>
          <cx:pt idx="24832">EDGG</cx:pt>
          <cx:pt idx="24833">EDGG</cx:pt>
          <cx:pt idx="24834">EDGG</cx:pt>
          <cx:pt idx="24835">EDGG</cx:pt>
          <cx:pt idx="24836">EDGG</cx:pt>
          <cx:pt idx="24837">EDGG</cx:pt>
          <cx:pt idx="24838">EDGG</cx:pt>
          <cx:pt idx="24839">EDGG</cx:pt>
          <cx:pt idx="24840">EDGG</cx:pt>
          <cx:pt idx="24841">EDGG</cx:pt>
          <cx:pt idx="24842">EDGG</cx:pt>
          <cx:pt idx="24843">EDGG</cx:pt>
          <cx:pt idx="24844">EDGG</cx:pt>
          <cx:pt idx="24845">EDGG</cx:pt>
          <cx:pt idx="24846">EDGG</cx:pt>
          <cx:pt idx="24847">EDGG</cx:pt>
          <cx:pt idx="24848">EDGG</cx:pt>
          <cx:pt idx="24849">EDGG</cx:pt>
          <cx:pt idx="24850">EDGG</cx:pt>
          <cx:pt idx="24851">EDGG</cx:pt>
          <cx:pt idx="24852">EDGG</cx:pt>
          <cx:pt idx="24853">EDGG</cx:pt>
          <cx:pt idx="24854">EDGG</cx:pt>
          <cx:pt idx="24855">EDGG</cx:pt>
          <cx:pt idx="24856">EDGG</cx:pt>
          <cx:pt idx="24857">EDGG</cx:pt>
          <cx:pt idx="24858">EDGG</cx:pt>
          <cx:pt idx="24859">EDGG</cx:pt>
          <cx:pt idx="24860">EDGG</cx:pt>
          <cx:pt idx="24861">EDGG</cx:pt>
          <cx:pt idx="24862">EDGG</cx:pt>
          <cx:pt idx="24863">EDGG</cx:pt>
          <cx:pt idx="24864">EDGG</cx:pt>
          <cx:pt idx="24865">EDGG</cx:pt>
          <cx:pt idx="24866">EDGG</cx:pt>
          <cx:pt idx="24867">EDGG</cx:pt>
          <cx:pt idx="24868">EDGG</cx:pt>
          <cx:pt idx="24869">EDGG</cx:pt>
          <cx:pt idx="24870">EDGG</cx:pt>
          <cx:pt idx="24871">EDGG</cx:pt>
          <cx:pt idx="24872">EDGG</cx:pt>
          <cx:pt idx="24873">EDGG</cx:pt>
          <cx:pt idx="24874">EDGG</cx:pt>
          <cx:pt idx="24875">EDGG</cx:pt>
          <cx:pt idx="24876">EDGG</cx:pt>
          <cx:pt idx="24877">EDGG</cx:pt>
          <cx:pt idx="24878">EDGG</cx:pt>
          <cx:pt idx="24879">EDGG</cx:pt>
          <cx:pt idx="24880">EDGG</cx:pt>
          <cx:pt idx="24881">EDGG</cx:pt>
          <cx:pt idx="24882">EDGG</cx:pt>
          <cx:pt idx="24883">EDGG</cx:pt>
          <cx:pt idx="24884">EDGG</cx:pt>
          <cx:pt idx="24885">EDGG</cx:pt>
          <cx:pt idx="24886">EDGG</cx:pt>
          <cx:pt idx="24887">EDGG</cx:pt>
          <cx:pt idx="24888">EDGG</cx:pt>
          <cx:pt idx="24889">EDGG</cx:pt>
          <cx:pt idx="24890">EDGG</cx:pt>
          <cx:pt idx="24891">EDGG</cx:pt>
          <cx:pt idx="24892">EDGG</cx:pt>
          <cx:pt idx="24893">EDGG</cx:pt>
          <cx:pt idx="24894">EDGG</cx:pt>
          <cx:pt idx="24895">EDGG</cx:pt>
          <cx:pt idx="24896">EDGG</cx:pt>
          <cx:pt idx="24897">EDGG</cx:pt>
          <cx:pt idx="24898">EDGG</cx:pt>
          <cx:pt idx="24899">EDGG</cx:pt>
          <cx:pt idx="24900">EDGG</cx:pt>
          <cx:pt idx="24901">EDGG</cx:pt>
          <cx:pt idx="24902">EDGG</cx:pt>
          <cx:pt idx="24903">EDGG</cx:pt>
          <cx:pt idx="24904">EDGG</cx:pt>
          <cx:pt idx="24905">EDGG</cx:pt>
          <cx:pt idx="24906">EDGG</cx:pt>
          <cx:pt idx="24907">EDGG</cx:pt>
          <cx:pt idx="24908">EDGG</cx:pt>
          <cx:pt idx="24909">EDGG</cx:pt>
          <cx:pt idx="24910">EDGG</cx:pt>
          <cx:pt idx="24911">EDGG</cx:pt>
          <cx:pt idx="24912">EDGG</cx:pt>
          <cx:pt idx="24913">EDGG</cx:pt>
          <cx:pt idx="24914">EDGG</cx:pt>
          <cx:pt idx="24915">EDGG</cx:pt>
          <cx:pt idx="24916">EDGG</cx:pt>
          <cx:pt idx="24917">EDGG</cx:pt>
          <cx:pt idx="24918">EDGG</cx:pt>
          <cx:pt idx="24919">EDGG</cx:pt>
          <cx:pt idx="24920">EDGG</cx:pt>
          <cx:pt idx="24921">EDGG</cx:pt>
          <cx:pt idx="24922">EDGG</cx:pt>
          <cx:pt idx="24923">EDGG</cx:pt>
          <cx:pt idx="24924">EDGG</cx:pt>
          <cx:pt idx="24925">EDGG</cx:pt>
          <cx:pt idx="24926">EDGG</cx:pt>
          <cx:pt idx="24927">EDGG</cx:pt>
          <cx:pt idx="24928">EDGG</cx:pt>
          <cx:pt idx="24929">EDGG</cx:pt>
          <cx:pt idx="24930">EDGG</cx:pt>
          <cx:pt idx="24931">EDGG</cx:pt>
          <cx:pt idx="24932">EDGG</cx:pt>
          <cx:pt idx="24933">EDGG</cx:pt>
          <cx:pt idx="24934">EDGG</cx:pt>
          <cx:pt idx="24935">EDGG</cx:pt>
          <cx:pt idx="24936">EDGG</cx:pt>
          <cx:pt idx="24937">EDGG</cx:pt>
          <cx:pt idx="24938">EDGG</cx:pt>
          <cx:pt idx="24939">EDGG</cx:pt>
          <cx:pt idx="24940">EDGG</cx:pt>
          <cx:pt idx="24941">EDGG</cx:pt>
          <cx:pt idx="24942">EDGG</cx:pt>
          <cx:pt idx="24943">EDGG</cx:pt>
          <cx:pt idx="24944">EDGG</cx:pt>
          <cx:pt idx="24945">EDGG</cx:pt>
          <cx:pt idx="24946">EDGG</cx:pt>
          <cx:pt idx="24947">EDGG</cx:pt>
          <cx:pt idx="24948">EDGG</cx:pt>
          <cx:pt idx="24949">EDGG</cx:pt>
          <cx:pt idx="24950">EDGG</cx:pt>
          <cx:pt idx="24951">EDGG</cx:pt>
          <cx:pt idx="24952">EDGG</cx:pt>
          <cx:pt idx="24953">EDGG</cx:pt>
          <cx:pt idx="24954">EDGG</cx:pt>
          <cx:pt idx="24955">EDGG</cx:pt>
          <cx:pt idx="24956">EDGG</cx:pt>
          <cx:pt idx="24957">EDGG</cx:pt>
          <cx:pt idx="24958">EDGG</cx:pt>
          <cx:pt idx="24959">EDGG</cx:pt>
          <cx:pt idx="24960">EDGG</cx:pt>
          <cx:pt idx="24961">EDGG</cx:pt>
          <cx:pt idx="24962">EDGG</cx:pt>
          <cx:pt idx="24963">EDGG</cx:pt>
          <cx:pt idx="24964">EDGG</cx:pt>
          <cx:pt idx="24965">EDGG</cx:pt>
          <cx:pt idx="24966">EDGG</cx:pt>
          <cx:pt idx="24967">EDGG</cx:pt>
          <cx:pt idx="24968">EDGG</cx:pt>
          <cx:pt idx="24969">EDGG</cx:pt>
          <cx:pt idx="24970">EDGG</cx:pt>
          <cx:pt idx="24971">EDGG</cx:pt>
          <cx:pt idx="24972">EDGG</cx:pt>
          <cx:pt idx="24973">EDGG</cx:pt>
          <cx:pt idx="24974">EDGG</cx:pt>
          <cx:pt idx="24975">EDGG</cx:pt>
          <cx:pt idx="24976">EDGG</cx:pt>
          <cx:pt idx="24977">EDGG</cx:pt>
          <cx:pt idx="24978">EDGG</cx:pt>
          <cx:pt idx="24979">EDGG</cx:pt>
          <cx:pt idx="24980">EDGG</cx:pt>
          <cx:pt idx="24981">EDGG</cx:pt>
          <cx:pt idx="24982">EDGG</cx:pt>
          <cx:pt idx="24983">EDGG</cx:pt>
          <cx:pt idx="24984">EDGG</cx:pt>
          <cx:pt idx="24985">EDGG</cx:pt>
          <cx:pt idx="24986">EDGG</cx:pt>
          <cx:pt idx="24987">EDGG</cx:pt>
          <cx:pt idx="24988">EDGG</cx:pt>
          <cx:pt idx="24989">EDGG</cx:pt>
          <cx:pt idx="24990">EDGG</cx:pt>
          <cx:pt idx="24991">EDGG</cx:pt>
          <cx:pt idx="24992">EDGG</cx:pt>
          <cx:pt idx="24993">EDGG</cx:pt>
          <cx:pt idx="24994">EDGG</cx:pt>
          <cx:pt idx="24995">EDGG</cx:pt>
          <cx:pt idx="24996">EDGG</cx:pt>
          <cx:pt idx="24997">EDGG</cx:pt>
          <cx:pt idx="24998">EDGG</cx:pt>
          <cx:pt idx="24999">EDGG</cx:pt>
          <cx:pt idx="25000">EDGG</cx:pt>
          <cx:pt idx="25001">EDGG</cx:pt>
          <cx:pt idx="25002">EDGG</cx:pt>
          <cx:pt idx="25003">EDGG</cx:pt>
          <cx:pt idx="25004">EDGG</cx:pt>
          <cx:pt idx="25005">EDGG</cx:pt>
          <cx:pt idx="25006">EDGG</cx:pt>
          <cx:pt idx="25007">EDGG</cx:pt>
          <cx:pt idx="25008">EDGG</cx:pt>
          <cx:pt idx="25009">EDGG</cx:pt>
          <cx:pt idx="25010">EDGG</cx:pt>
          <cx:pt idx="25011">EDGG</cx:pt>
          <cx:pt idx="25012">EDGG</cx:pt>
          <cx:pt idx="25013">EDGG</cx:pt>
          <cx:pt idx="25014">EDGG</cx:pt>
          <cx:pt idx="25015">EDGG</cx:pt>
          <cx:pt idx="25016">EDGG</cx:pt>
          <cx:pt idx="25017">EDGG</cx:pt>
          <cx:pt idx="25018">EDGG</cx:pt>
          <cx:pt idx="25019">EDGG</cx:pt>
          <cx:pt idx="25020">EDGG</cx:pt>
          <cx:pt idx="25021">EDGG</cx:pt>
          <cx:pt idx="25022">EDGG</cx:pt>
          <cx:pt idx="25023">EDGG</cx:pt>
          <cx:pt idx="25024">EDGG</cx:pt>
          <cx:pt idx="25025">EDGG</cx:pt>
          <cx:pt idx="25026">EDGG</cx:pt>
          <cx:pt idx="25027">EDGG</cx:pt>
          <cx:pt idx="25028">EDGG</cx:pt>
          <cx:pt idx="25029">EDGG</cx:pt>
          <cx:pt idx="25030">EDGG</cx:pt>
          <cx:pt idx="25031">EDGG</cx:pt>
          <cx:pt idx="25032">EDGG</cx:pt>
          <cx:pt idx="25033">EDGG</cx:pt>
          <cx:pt idx="25034">EDGG</cx:pt>
          <cx:pt idx="25035">EDGG</cx:pt>
          <cx:pt idx="25036">EDGG</cx:pt>
          <cx:pt idx="25037">EDGG</cx:pt>
          <cx:pt idx="25038">EDGG</cx:pt>
          <cx:pt idx="25039">EDGG</cx:pt>
          <cx:pt idx="25040">EDGG</cx:pt>
          <cx:pt idx="25041">EDGG</cx:pt>
          <cx:pt idx="25042">EDGG</cx:pt>
          <cx:pt idx="25043">EDGG</cx:pt>
          <cx:pt idx="25044">EDGG</cx:pt>
          <cx:pt idx="25045">EDGG</cx:pt>
          <cx:pt idx="25046">EDGG</cx:pt>
          <cx:pt idx="25047">EDGG</cx:pt>
          <cx:pt idx="25048">EDGG</cx:pt>
          <cx:pt idx="25049">EDGG</cx:pt>
          <cx:pt idx="25050">EDGG</cx:pt>
          <cx:pt idx="25051">EDGG</cx:pt>
          <cx:pt idx="25052">EDGG</cx:pt>
          <cx:pt idx="25053">EDGG</cx:pt>
          <cx:pt idx="25054">EDGG</cx:pt>
          <cx:pt idx="25055">EDGG</cx:pt>
          <cx:pt idx="25056">EDGG</cx:pt>
          <cx:pt idx="25057">EDGG</cx:pt>
          <cx:pt idx="25058">EDGG</cx:pt>
          <cx:pt idx="25059">EDGG</cx:pt>
          <cx:pt idx="25060">EDGG</cx:pt>
          <cx:pt idx="25061">EDGG</cx:pt>
          <cx:pt idx="25062">EDGG</cx:pt>
          <cx:pt idx="25063">EDGG</cx:pt>
          <cx:pt idx="25064">EDGG</cx:pt>
          <cx:pt idx="25065">EDGG</cx:pt>
          <cx:pt idx="25066">EDGG</cx:pt>
          <cx:pt idx="25067">EDGG</cx:pt>
          <cx:pt idx="25068">EDGG</cx:pt>
          <cx:pt idx="25069">EDGG</cx:pt>
          <cx:pt idx="25070">EDGG</cx:pt>
          <cx:pt idx="25071">EDGG</cx:pt>
          <cx:pt idx="25072">EDGG</cx:pt>
          <cx:pt idx="25073">EDGG</cx:pt>
          <cx:pt idx="25074">EDGG</cx:pt>
          <cx:pt idx="25075">EDGG</cx:pt>
          <cx:pt idx="25076">EDGG</cx:pt>
          <cx:pt idx="25077">EDGG</cx:pt>
          <cx:pt idx="25078">EDGG</cx:pt>
          <cx:pt idx="25079">EDGG</cx:pt>
          <cx:pt idx="25080">EDGG</cx:pt>
          <cx:pt idx="25081">EDGG</cx:pt>
          <cx:pt idx="25082">EDGG</cx:pt>
          <cx:pt idx="25083">EDGG</cx:pt>
          <cx:pt idx="25084">EDGG</cx:pt>
          <cx:pt idx="25085">EDGG</cx:pt>
          <cx:pt idx="25086">EDGG</cx:pt>
          <cx:pt idx="25087">EDGG</cx:pt>
          <cx:pt idx="25088">EDGG</cx:pt>
          <cx:pt idx="25089">EDGG</cx:pt>
          <cx:pt idx="25090">EDGG</cx:pt>
          <cx:pt idx="25091">EDGG</cx:pt>
          <cx:pt idx="25092">EDGG</cx:pt>
          <cx:pt idx="25093">EDGG</cx:pt>
          <cx:pt idx="25094">EDGG</cx:pt>
          <cx:pt idx="25095">EDGG</cx:pt>
          <cx:pt idx="25096">EDGG</cx:pt>
          <cx:pt idx="25097">EDGG</cx:pt>
          <cx:pt idx="25098">EDGG</cx:pt>
          <cx:pt idx="25099">EDGG</cx:pt>
          <cx:pt idx="25100">EDGG</cx:pt>
          <cx:pt idx="25101">EDGG</cx:pt>
          <cx:pt idx="25102">EDGG</cx:pt>
          <cx:pt idx="25103">EDGG</cx:pt>
          <cx:pt idx="25104">EDGG</cx:pt>
          <cx:pt idx="25105">EDGG</cx:pt>
          <cx:pt idx="25106">EDGG</cx:pt>
          <cx:pt idx="25107">EDGG</cx:pt>
          <cx:pt idx="25108">EDGG</cx:pt>
          <cx:pt idx="25109">EDGG</cx:pt>
          <cx:pt idx="25110">EDGG</cx:pt>
          <cx:pt idx="25111">EDGG</cx:pt>
          <cx:pt idx="25112">EDGG</cx:pt>
          <cx:pt idx="25113">EDGG</cx:pt>
          <cx:pt idx="25114">EDGG</cx:pt>
          <cx:pt idx="25115">EDGG</cx:pt>
          <cx:pt idx="25116">EDGG</cx:pt>
          <cx:pt idx="25117">EDGG</cx:pt>
          <cx:pt idx="25118">EDGG</cx:pt>
          <cx:pt idx="25119">EDGG</cx:pt>
          <cx:pt idx="25120">EDGG</cx:pt>
          <cx:pt idx="25121">EDGG</cx:pt>
          <cx:pt idx="25122">EDGG</cx:pt>
          <cx:pt idx="25123">EDGG</cx:pt>
          <cx:pt idx="25124">EDGG</cx:pt>
          <cx:pt idx="25125">EDGG</cx:pt>
          <cx:pt idx="25126">EDGG</cx:pt>
          <cx:pt idx="25127">EDGG</cx:pt>
          <cx:pt idx="25128">EDGG</cx:pt>
          <cx:pt idx="25129">EDGG</cx:pt>
          <cx:pt idx="25130">EDGG</cx:pt>
          <cx:pt idx="25131">EDGG</cx:pt>
          <cx:pt idx="25132">EDGG</cx:pt>
          <cx:pt idx="25133">EDGG</cx:pt>
          <cx:pt idx="25134">EDGG</cx:pt>
          <cx:pt idx="25135">EDGG</cx:pt>
          <cx:pt idx="25136">EDGG</cx:pt>
          <cx:pt idx="25137">EDGG</cx:pt>
          <cx:pt idx="25138">EDGG</cx:pt>
          <cx:pt idx="25139">EDGG</cx:pt>
          <cx:pt idx="25140">EDGG</cx:pt>
          <cx:pt idx="25141">EDGG</cx:pt>
          <cx:pt idx="25142">EDGG</cx:pt>
          <cx:pt idx="25143">EDGG</cx:pt>
          <cx:pt idx="25144">EDGG</cx:pt>
          <cx:pt idx="25145">EDGG</cx:pt>
          <cx:pt idx="25146">EDGG</cx:pt>
          <cx:pt idx="25147">EDGG</cx:pt>
          <cx:pt idx="25148">EDGG</cx:pt>
          <cx:pt idx="25149">EDGG</cx:pt>
          <cx:pt idx="25150">EDGG</cx:pt>
          <cx:pt idx="25151">EDGG</cx:pt>
          <cx:pt idx="25152">EDGG</cx:pt>
          <cx:pt idx="25153">EDGG</cx:pt>
          <cx:pt idx="25154">EDGG</cx:pt>
          <cx:pt idx="25155">EDGG</cx:pt>
          <cx:pt idx="25156">EDGG</cx:pt>
          <cx:pt idx="25157">EDGG</cx:pt>
          <cx:pt idx="25158">EDGG</cx:pt>
          <cx:pt idx="25159">EDGG</cx:pt>
          <cx:pt idx="25160">EDGG</cx:pt>
          <cx:pt idx="25161">EDGG</cx:pt>
          <cx:pt idx="25162">EDGG</cx:pt>
          <cx:pt idx="25163">EDGG</cx:pt>
          <cx:pt idx="25164">EDGG</cx:pt>
          <cx:pt idx="25165">EDGG</cx:pt>
          <cx:pt idx="25166">EDGG</cx:pt>
          <cx:pt idx="25167">EDGG</cx:pt>
          <cx:pt idx="25168">EDGG</cx:pt>
          <cx:pt idx="25169">EDGG</cx:pt>
          <cx:pt idx="25170">EDGG</cx:pt>
          <cx:pt idx="25171">EDGG</cx:pt>
          <cx:pt idx="25172">EDGG</cx:pt>
          <cx:pt idx="25173">EDGG</cx:pt>
          <cx:pt idx="25174">EDGG</cx:pt>
          <cx:pt idx="25175">EDGG</cx:pt>
          <cx:pt idx="25176">EDGG</cx:pt>
          <cx:pt idx="25177">EDGG</cx:pt>
          <cx:pt idx="25178">EDGG</cx:pt>
          <cx:pt idx="25179">EDGG</cx:pt>
          <cx:pt idx="25180">EDGG</cx:pt>
          <cx:pt idx="25181">EDGG</cx:pt>
          <cx:pt idx="25182">EDGG</cx:pt>
          <cx:pt idx="25183">EDGG</cx:pt>
          <cx:pt idx="25184">EDGG</cx:pt>
          <cx:pt idx="25185">EDGG</cx:pt>
          <cx:pt idx="25186">EDGG</cx:pt>
          <cx:pt idx="25187">EDGG</cx:pt>
          <cx:pt idx="25188">EDGG</cx:pt>
          <cx:pt idx="25189">EDGG</cx:pt>
          <cx:pt idx="25190">EDGG</cx:pt>
          <cx:pt idx="25191">EDGG</cx:pt>
          <cx:pt idx="25192">EDGG</cx:pt>
          <cx:pt idx="25193">EDGG</cx:pt>
          <cx:pt idx="25194">EDGG</cx:pt>
          <cx:pt idx="25195">EDGG</cx:pt>
          <cx:pt idx="25196">EDGG</cx:pt>
          <cx:pt idx="25197">EDGG</cx:pt>
          <cx:pt idx="25198">EDGG</cx:pt>
          <cx:pt idx="25199">EDGG</cx:pt>
          <cx:pt idx="25200">EDGG</cx:pt>
          <cx:pt idx="25201">EDGG</cx:pt>
          <cx:pt idx="25202">EDGG</cx:pt>
          <cx:pt idx="25203">EDGG</cx:pt>
          <cx:pt idx="25204">EDGG</cx:pt>
          <cx:pt idx="25205">EDGG</cx:pt>
          <cx:pt idx="25206">EDGG</cx:pt>
          <cx:pt idx="25207">EDGG</cx:pt>
          <cx:pt idx="25208">EDGG</cx:pt>
          <cx:pt idx="25209">EDGG</cx:pt>
          <cx:pt idx="25210">EDGG</cx:pt>
          <cx:pt idx="25211">EDGG</cx:pt>
          <cx:pt idx="25212">EDGG</cx:pt>
          <cx:pt idx="25213">EDGG</cx:pt>
          <cx:pt idx="25214">EDGG</cx:pt>
          <cx:pt idx="25215">EDGG</cx:pt>
          <cx:pt idx="25216">EDGG</cx:pt>
          <cx:pt idx="25217">EDGG</cx:pt>
          <cx:pt idx="25218">EDGG</cx:pt>
          <cx:pt idx="25219">EDGG</cx:pt>
          <cx:pt idx="25220">EDGG</cx:pt>
          <cx:pt idx="25221">EDGG</cx:pt>
          <cx:pt idx="25222">EDGG</cx:pt>
          <cx:pt idx="25223">EDGG</cx:pt>
          <cx:pt idx="25224">EDGG</cx:pt>
          <cx:pt idx="25225">EDGG</cx:pt>
          <cx:pt idx="25226">EDGG</cx:pt>
          <cx:pt idx="25227">EDGG</cx:pt>
          <cx:pt idx="25228">EDGG</cx:pt>
          <cx:pt idx="25229">EDGG</cx:pt>
          <cx:pt idx="25230">EDGG</cx:pt>
          <cx:pt idx="25231">EDGG</cx:pt>
          <cx:pt idx="25232">EDGG</cx:pt>
          <cx:pt idx="25233">EDGG</cx:pt>
          <cx:pt idx="25234">EDGG</cx:pt>
          <cx:pt idx="25235">EDGG</cx:pt>
          <cx:pt idx="25236">EDGG</cx:pt>
          <cx:pt idx="25237">EDGG</cx:pt>
          <cx:pt idx="25238">EDGG</cx:pt>
          <cx:pt idx="25239">EDGG</cx:pt>
          <cx:pt idx="25240">EDGG</cx:pt>
          <cx:pt idx="25241">EDGG</cx:pt>
          <cx:pt idx="25242">EDGG</cx:pt>
          <cx:pt idx="25243">EDGG</cx:pt>
          <cx:pt idx="25244">EDGG</cx:pt>
          <cx:pt idx="25245">EDGG</cx:pt>
          <cx:pt idx="25246">EDGG</cx:pt>
          <cx:pt idx="25247">EDGG</cx:pt>
          <cx:pt idx="25248">EDGG</cx:pt>
          <cx:pt idx="25249">EDGG</cx:pt>
          <cx:pt idx="25250">EDGG</cx:pt>
          <cx:pt idx="25251">EDGG</cx:pt>
          <cx:pt idx="25252">EDGG</cx:pt>
          <cx:pt idx="25253">EDGG</cx:pt>
          <cx:pt idx="25254">EDGG</cx:pt>
          <cx:pt idx="25255">EDGG</cx:pt>
          <cx:pt idx="25256">EDGG</cx:pt>
          <cx:pt idx="25257">EDGG</cx:pt>
          <cx:pt idx="25258">EDGG</cx:pt>
          <cx:pt idx="25259">EDGG</cx:pt>
          <cx:pt idx="25260">EDGG</cx:pt>
          <cx:pt idx="25261">EDGG</cx:pt>
          <cx:pt idx="25262">EDGG</cx:pt>
          <cx:pt idx="25263">EDGG</cx:pt>
          <cx:pt idx="25264">EDGG</cx:pt>
          <cx:pt idx="25265">EDGG</cx:pt>
          <cx:pt idx="25266">EDGG</cx:pt>
          <cx:pt idx="25267">EDGG</cx:pt>
          <cx:pt idx="25268">EDGG</cx:pt>
          <cx:pt idx="25269">EDGG</cx:pt>
          <cx:pt idx="25270">EDGG</cx:pt>
          <cx:pt idx="25271">EDGG</cx:pt>
          <cx:pt idx="25272">EDGG</cx:pt>
          <cx:pt idx="25273">EDGG</cx:pt>
          <cx:pt idx="25274">EDGG</cx:pt>
          <cx:pt idx="25275">EDGG</cx:pt>
          <cx:pt idx="25276">EDGG</cx:pt>
          <cx:pt idx="25277">EDGG</cx:pt>
          <cx:pt idx="25278">EDGG</cx:pt>
          <cx:pt idx="25279">EDGG</cx:pt>
          <cx:pt idx="25280">EDGG</cx:pt>
          <cx:pt idx="25281">EDGG</cx:pt>
          <cx:pt idx="25282">EDGG</cx:pt>
          <cx:pt idx="25283">EDGG</cx:pt>
          <cx:pt idx="25284">EDGG</cx:pt>
          <cx:pt idx="25285">EDGG</cx:pt>
          <cx:pt idx="25286">EDGG</cx:pt>
          <cx:pt idx="25287">EDGG</cx:pt>
          <cx:pt idx="25288">EDGG</cx:pt>
          <cx:pt idx="25289">EDGG</cx:pt>
          <cx:pt idx="25290">EDGG</cx:pt>
          <cx:pt idx="25291">EDGG</cx:pt>
          <cx:pt idx="25292">EDGG</cx:pt>
          <cx:pt idx="25293">EDGG</cx:pt>
          <cx:pt idx="25294">EDGG</cx:pt>
          <cx:pt idx="25295">EDGG</cx:pt>
          <cx:pt idx="25296">EDGG</cx:pt>
          <cx:pt idx="25297">EDGG</cx:pt>
          <cx:pt idx="25298">EDGG</cx:pt>
          <cx:pt idx="25299">EDGG</cx:pt>
          <cx:pt idx="25300">EDGG</cx:pt>
          <cx:pt idx="25301">EDGG</cx:pt>
          <cx:pt idx="25302">EDGG</cx:pt>
          <cx:pt idx="25303">EDGG</cx:pt>
          <cx:pt idx="25304">EDGG</cx:pt>
          <cx:pt idx="25305">EDGG</cx:pt>
          <cx:pt idx="25306">EDGG</cx:pt>
          <cx:pt idx="25307">EDGG</cx:pt>
          <cx:pt idx="25308">EDGG</cx:pt>
          <cx:pt idx="25309">EDGG</cx:pt>
          <cx:pt idx="25310">EDGG</cx:pt>
          <cx:pt idx="25311">EDGG</cx:pt>
          <cx:pt idx="25312">EDGG</cx:pt>
          <cx:pt idx="25313">EDGG</cx:pt>
          <cx:pt idx="25314">EDGG</cx:pt>
          <cx:pt idx="25315">EDGG</cx:pt>
          <cx:pt idx="25316">EDGG</cx:pt>
          <cx:pt idx="25317">EDGG</cx:pt>
          <cx:pt idx="25318">EDGG</cx:pt>
          <cx:pt idx="25319">EDGG</cx:pt>
          <cx:pt idx="25320">EDGG</cx:pt>
          <cx:pt idx="25321">EDGG</cx:pt>
          <cx:pt idx="25322">EDGG</cx:pt>
          <cx:pt idx="25323">EDGG</cx:pt>
          <cx:pt idx="25324">EDGG</cx:pt>
          <cx:pt idx="25325">EDGG</cx:pt>
          <cx:pt idx="25326">EDGG</cx:pt>
          <cx:pt idx="25327">EDGG</cx:pt>
          <cx:pt idx="25328">EDGG</cx:pt>
          <cx:pt idx="25329">EDGG</cx:pt>
          <cx:pt idx="25330">EDGG</cx:pt>
          <cx:pt idx="25331">EDGG</cx:pt>
          <cx:pt idx="25332">EDGG</cx:pt>
          <cx:pt idx="25333">EDGG</cx:pt>
          <cx:pt idx="25334">EDGG</cx:pt>
          <cx:pt idx="25335">EDGG</cx:pt>
          <cx:pt idx="25336">EDGG</cx:pt>
          <cx:pt idx="25337">EDGG</cx:pt>
          <cx:pt idx="25338">EDGG</cx:pt>
          <cx:pt idx="25339">EDGG</cx:pt>
          <cx:pt idx="25340">EDGG</cx:pt>
          <cx:pt idx="25341">EDGG</cx:pt>
          <cx:pt idx="25342">EDGG</cx:pt>
          <cx:pt idx="25343">EDGG</cx:pt>
          <cx:pt idx="25344">EDGG</cx:pt>
          <cx:pt idx="25345">EDGG</cx:pt>
          <cx:pt idx="25346">EDGG</cx:pt>
          <cx:pt idx="25347">EDGG</cx:pt>
          <cx:pt idx="25348">EDGG</cx:pt>
          <cx:pt idx="25349">EDGG</cx:pt>
          <cx:pt idx="25350">EDGG</cx:pt>
          <cx:pt idx="25351">EDGG</cx:pt>
          <cx:pt idx="25352">EDGG</cx:pt>
          <cx:pt idx="25353">EDGG</cx:pt>
          <cx:pt idx="25354">EDGG</cx:pt>
          <cx:pt idx="25355">EDGG</cx:pt>
          <cx:pt idx="25356">EDGG</cx:pt>
          <cx:pt idx="25357">EDGG</cx:pt>
          <cx:pt idx="25358">EDGG</cx:pt>
          <cx:pt idx="25359">EDGG</cx:pt>
          <cx:pt idx="25360">EDGG</cx:pt>
          <cx:pt idx="25361">EDGG</cx:pt>
          <cx:pt idx="25362">EDGG</cx:pt>
          <cx:pt idx="25363">EDGG</cx:pt>
          <cx:pt idx="25364">EDGG</cx:pt>
          <cx:pt idx="25365">EDGG</cx:pt>
          <cx:pt idx="25366">EDGG</cx:pt>
          <cx:pt idx="25367">EDGG</cx:pt>
          <cx:pt idx="25368">EDGG</cx:pt>
          <cx:pt idx="25369">EDGG</cx:pt>
          <cx:pt idx="25370">EDGG</cx:pt>
          <cx:pt idx="25371">EDGG</cx:pt>
          <cx:pt idx="25372">EDGG</cx:pt>
          <cx:pt idx="25373">EDGG</cx:pt>
          <cx:pt idx="25374">EDGG</cx:pt>
          <cx:pt idx="25375">EDGG</cx:pt>
          <cx:pt idx="25376">EDGG</cx:pt>
          <cx:pt idx="25377">EDGG</cx:pt>
          <cx:pt idx="25378">EDGG</cx:pt>
          <cx:pt idx="25379">EDGG</cx:pt>
          <cx:pt idx="25380">EDGG</cx:pt>
          <cx:pt idx="25381">EDGG</cx:pt>
          <cx:pt idx="25382">EDGG</cx:pt>
          <cx:pt idx="25383">EDGG</cx:pt>
          <cx:pt idx="25384">EDGG</cx:pt>
          <cx:pt idx="25385">EDGG</cx:pt>
          <cx:pt idx="25386">EDGG</cx:pt>
          <cx:pt idx="25387">EDGG</cx:pt>
          <cx:pt idx="25388">EDGG</cx:pt>
          <cx:pt idx="25389">EDGG</cx:pt>
          <cx:pt idx="25390">EDGG</cx:pt>
          <cx:pt idx="25391">EDGG</cx:pt>
          <cx:pt idx="25392">EDGG</cx:pt>
          <cx:pt idx="25393">EDGG</cx:pt>
          <cx:pt idx="25394">EDGG</cx:pt>
          <cx:pt idx="25395">EDGG</cx:pt>
          <cx:pt idx="25396">EDGG</cx:pt>
          <cx:pt idx="25397">EDGG</cx:pt>
          <cx:pt idx="25398">EDGG</cx:pt>
          <cx:pt idx="25399">EDGG</cx:pt>
          <cx:pt idx="25400">EDGG</cx:pt>
          <cx:pt idx="25401">EDGG</cx:pt>
          <cx:pt idx="25402">EDGG</cx:pt>
          <cx:pt idx="25403">EDGG</cx:pt>
          <cx:pt idx="25404">EDGG</cx:pt>
          <cx:pt idx="25405">EDGG</cx:pt>
          <cx:pt idx="25406">EDGG</cx:pt>
          <cx:pt idx="25407">EDGG</cx:pt>
          <cx:pt idx="25408">EDGG</cx:pt>
          <cx:pt idx="25409">EDGG</cx:pt>
          <cx:pt idx="25410">EDGG</cx:pt>
          <cx:pt idx="25411">EDGG</cx:pt>
          <cx:pt idx="25412">EDGG</cx:pt>
          <cx:pt idx="25413">EDGG</cx:pt>
          <cx:pt idx="25414">EDGG</cx:pt>
          <cx:pt idx="25415">EDGG</cx:pt>
          <cx:pt idx="25416">EDGG</cx:pt>
          <cx:pt idx="25417">EDGG</cx:pt>
          <cx:pt idx="25418">EDGG</cx:pt>
          <cx:pt idx="25419">EDGG</cx:pt>
          <cx:pt idx="25420">EDGG</cx:pt>
          <cx:pt idx="25421">EDGG</cx:pt>
          <cx:pt idx="25422">EDGG</cx:pt>
          <cx:pt idx="25423">EDGG</cx:pt>
          <cx:pt idx="25424">EDGG</cx:pt>
          <cx:pt idx="25425">EDGG</cx:pt>
          <cx:pt idx="25426">EDGG</cx:pt>
          <cx:pt idx="25427">EDGG</cx:pt>
          <cx:pt idx="25428">EDGG</cx:pt>
          <cx:pt idx="25429">EDGG</cx:pt>
          <cx:pt idx="25430">EDGG</cx:pt>
          <cx:pt idx="25431">EDGG</cx:pt>
          <cx:pt idx="25432">EDGG</cx:pt>
          <cx:pt idx="25433">EDGG</cx:pt>
          <cx:pt idx="25434">EDGG</cx:pt>
          <cx:pt idx="25435">EDGG</cx:pt>
          <cx:pt idx="25436">EDGG</cx:pt>
          <cx:pt idx="25437">EDGG</cx:pt>
          <cx:pt idx="25438">EDGG</cx:pt>
          <cx:pt idx="25439">EDGG</cx:pt>
          <cx:pt idx="25440">EDGG</cx:pt>
          <cx:pt idx="25441">EDGG</cx:pt>
          <cx:pt idx="25442">EDGG</cx:pt>
          <cx:pt idx="25443">EDGG</cx:pt>
          <cx:pt idx="25444">EDGG</cx:pt>
          <cx:pt idx="25445">EDGG</cx:pt>
          <cx:pt idx="25446">EDGG</cx:pt>
          <cx:pt idx="25447">EDGG</cx:pt>
          <cx:pt idx="25448">EDGG</cx:pt>
          <cx:pt idx="25449">EDGG</cx:pt>
          <cx:pt idx="25450">EDGG</cx:pt>
          <cx:pt idx="25451">EDGG</cx:pt>
          <cx:pt idx="25452">EDGG</cx:pt>
          <cx:pt idx="25453">EDGG</cx:pt>
          <cx:pt idx="25454">EDGG</cx:pt>
          <cx:pt idx="25455">EDGG</cx:pt>
          <cx:pt idx="25456">EDGG</cx:pt>
          <cx:pt idx="25457">EDGG</cx:pt>
          <cx:pt idx="25458">EDGG</cx:pt>
          <cx:pt idx="25459">EDGG</cx:pt>
          <cx:pt idx="25460">EDGG</cx:pt>
          <cx:pt idx="25461">EDGG</cx:pt>
          <cx:pt idx="25462">EDGG</cx:pt>
          <cx:pt idx="25463">EDGG</cx:pt>
          <cx:pt idx="25464">EDGG</cx:pt>
          <cx:pt idx="25465">EDGG</cx:pt>
          <cx:pt idx="25466">EDGG</cx:pt>
          <cx:pt idx="25467">EDGG</cx:pt>
          <cx:pt idx="25468">EDGG</cx:pt>
          <cx:pt idx="25469">EDGG</cx:pt>
          <cx:pt idx="25470">EDGG</cx:pt>
          <cx:pt idx="25471">EDGG</cx:pt>
          <cx:pt idx="25472">EDGG</cx:pt>
          <cx:pt idx="25473">EDGG</cx:pt>
          <cx:pt idx="25474">EDGG</cx:pt>
          <cx:pt idx="25475">EDGG</cx:pt>
          <cx:pt idx="25476">EDGG</cx:pt>
          <cx:pt idx="25477">EDGG</cx:pt>
          <cx:pt idx="25478">EDGG</cx:pt>
          <cx:pt idx="25479">EDGG</cx:pt>
          <cx:pt idx="25480">EDGG</cx:pt>
          <cx:pt idx="25481">EDGG</cx:pt>
          <cx:pt idx="25482">EDGG</cx:pt>
          <cx:pt idx="25483">EDGG</cx:pt>
          <cx:pt idx="25484">EDGG</cx:pt>
          <cx:pt idx="25485">EDGG</cx:pt>
          <cx:pt idx="25486">EDGG</cx:pt>
          <cx:pt idx="25487">EDGG</cx:pt>
          <cx:pt idx="25488">EDGG</cx:pt>
          <cx:pt idx="25489">EDGG</cx:pt>
          <cx:pt idx="25490">EDGG</cx:pt>
          <cx:pt idx="25491">EDGG</cx:pt>
          <cx:pt idx="25492">EDGG</cx:pt>
          <cx:pt idx="25493">EDGG</cx:pt>
          <cx:pt idx="25494">EDGG</cx:pt>
          <cx:pt idx="25495">EDGG</cx:pt>
          <cx:pt idx="25496">EDGG</cx:pt>
          <cx:pt idx="25497">EDGG</cx:pt>
          <cx:pt idx="25498">EDGG</cx:pt>
          <cx:pt idx="25499">EDGG</cx:pt>
          <cx:pt idx="25500">EDGG</cx:pt>
          <cx:pt idx="25501">EDGG</cx:pt>
          <cx:pt idx="25502">EDGG</cx:pt>
          <cx:pt idx="25503">EDGG</cx:pt>
          <cx:pt idx="25504">EDGG</cx:pt>
          <cx:pt idx="25505">EDGG</cx:pt>
          <cx:pt idx="25506">EDGG</cx:pt>
          <cx:pt idx="25507">EDGG</cx:pt>
          <cx:pt idx="25508">EDGG</cx:pt>
          <cx:pt idx="25509">EDGG</cx:pt>
          <cx:pt idx="25510">EDGG</cx:pt>
          <cx:pt idx="25511">EDGG</cx:pt>
          <cx:pt idx="25512">EDGG</cx:pt>
          <cx:pt idx="25513">EDGG</cx:pt>
          <cx:pt idx="25514">EDGG</cx:pt>
          <cx:pt idx="25515">EDGG</cx:pt>
          <cx:pt idx="25516">EDGG</cx:pt>
          <cx:pt idx="25517">EDGG</cx:pt>
          <cx:pt idx="25518">EDGG</cx:pt>
          <cx:pt idx="25519">EDGG</cx:pt>
          <cx:pt idx="25520">EDGG</cx:pt>
          <cx:pt idx="25521">EDGG</cx:pt>
          <cx:pt idx="25522">EDGG</cx:pt>
          <cx:pt idx="25523">EDGG</cx:pt>
          <cx:pt idx="25524">EDGG</cx:pt>
          <cx:pt idx="25525">EDGG</cx:pt>
          <cx:pt idx="25526">EDGG</cx:pt>
          <cx:pt idx="25527">EDGG</cx:pt>
          <cx:pt idx="25528">EDGG</cx:pt>
          <cx:pt idx="25529">EDGG</cx:pt>
          <cx:pt idx="25530">EDGG</cx:pt>
          <cx:pt idx="25531">EDGG</cx:pt>
          <cx:pt idx="25532">EDGG</cx:pt>
          <cx:pt idx="25533">EDGG</cx:pt>
          <cx:pt idx="25534">EDGG</cx:pt>
          <cx:pt idx="25535">EDGG</cx:pt>
          <cx:pt idx="25536">EDGG</cx:pt>
          <cx:pt idx="25537">EDGG</cx:pt>
          <cx:pt idx="25538">EDGG</cx:pt>
          <cx:pt idx="25539">EDGG</cx:pt>
          <cx:pt idx="25540">EDGG</cx:pt>
          <cx:pt idx="25541">EDGG</cx:pt>
          <cx:pt idx="25542">EDGG</cx:pt>
          <cx:pt idx="25543">EDGG</cx:pt>
          <cx:pt idx="25544">EDGG</cx:pt>
          <cx:pt idx="25545">EDGG</cx:pt>
          <cx:pt idx="25546">EDGG</cx:pt>
          <cx:pt idx="25547">EDGG</cx:pt>
          <cx:pt idx="25548">EDGG</cx:pt>
          <cx:pt idx="25549">EDGG</cx:pt>
          <cx:pt idx="25550">EDGG</cx:pt>
          <cx:pt idx="25551">EDGG</cx:pt>
          <cx:pt idx="25552">EDGG</cx:pt>
          <cx:pt idx="25553">EDGG</cx:pt>
          <cx:pt idx="25554">EDGG</cx:pt>
          <cx:pt idx="25555">EDGG</cx:pt>
          <cx:pt idx="25556">EDGG</cx:pt>
          <cx:pt idx="25557">EDGG</cx:pt>
          <cx:pt idx="25558">EDGG</cx:pt>
          <cx:pt idx="25559">EDGG</cx:pt>
          <cx:pt idx="25560">EDGG</cx:pt>
          <cx:pt idx="25561">EDGG</cx:pt>
          <cx:pt idx="25562">EDGG</cx:pt>
          <cx:pt idx="25563">EDGG</cx:pt>
          <cx:pt idx="25564">EDGG</cx:pt>
          <cx:pt idx="25565">EDGG</cx:pt>
          <cx:pt idx="25566">EDGG</cx:pt>
          <cx:pt idx="25567">EDGG</cx:pt>
          <cx:pt idx="25568">EDGG</cx:pt>
          <cx:pt idx="25569">EDGG</cx:pt>
          <cx:pt idx="25570">EDGG</cx:pt>
          <cx:pt idx="25571">EDGG</cx:pt>
          <cx:pt idx="25572">EDGG</cx:pt>
          <cx:pt idx="25573">EDGG</cx:pt>
          <cx:pt idx="25574">EDGG</cx:pt>
          <cx:pt idx="25575">EDGG</cx:pt>
          <cx:pt idx="25576">EDGG</cx:pt>
          <cx:pt idx="25577">EDGG</cx:pt>
          <cx:pt idx="25578">EDGG</cx:pt>
          <cx:pt idx="25579">EDGG</cx:pt>
          <cx:pt idx="25580">EDGG</cx:pt>
          <cx:pt idx="25581">EDGG</cx:pt>
          <cx:pt idx="25582">EDGG</cx:pt>
          <cx:pt idx="25583">EDGG</cx:pt>
          <cx:pt idx="25584">EDGG</cx:pt>
          <cx:pt idx="25585">EDGG</cx:pt>
          <cx:pt idx="25586">EDGG</cx:pt>
          <cx:pt idx="25587">EDGG</cx:pt>
          <cx:pt idx="25588">EDGG</cx:pt>
          <cx:pt idx="25589">EDGG</cx:pt>
          <cx:pt idx="25590">EDGG</cx:pt>
          <cx:pt idx="25591">EDGG</cx:pt>
          <cx:pt idx="25592">EDGG</cx:pt>
          <cx:pt idx="25593">EDGG</cx:pt>
          <cx:pt idx="25594">EDGG</cx:pt>
          <cx:pt idx="25595">EDGG</cx:pt>
          <cx:pt idx="25596">EDGG</cx:pt>
          <cx:pt idx="25597">EDGG</cx:pt>
          <cx:pt idx="25598">EDGG</cx:pt>
          <cx:pt idx="25599">EDGG</cx:pt>
          <cx:pt idx="25600">EDGG</cx:pt>
          <cx:pt idx="25601">EDGG</cx:pt>
          <cx:pt idx="25602">EDGG</cx:pt>
          <cx:pt idx="25603">EDGG</cx:pt>
          <cx:pt idx="25604">EDGG</cx:pt>
          <cx:pt idx="25605">EDGG</cx:pt>
          <cx:pt idx="25606">EDGG</cx:pt>
          <cx:pt idx="25607">EDGG</cx:pt>
          <cx:pt idx="25608">EDGG</cx:pt>
          <cx:pt idx="25609">EDGG</cx:pt>
          <cx:pt idx="25610">EDGG</cx:pt>
          <cx:pt idx="25611">EDGG</cx:pt>
          <cx:pt idx="25612">EDGG</cx:pt>
          <cx:pt idx="25613">EDGG</cx:pt>
          <cx:pt idx="25614">EDGG</cx:pt>
          <cx:pt idx="25615">EDGG</cx:pt>
          <cx:pt idx="25616">EDGG</cx:pt>
          <cx:pt idx="25617">EDGG</cx:pt>
          <cx:pt idx="25618">EDGG</cx:pt>
          <cx:pt idx="25619">EDGG</cx:pt>
          <cx:pt idx="25620">EDGG</cx:pt>
          <cx:pt idx="25621">EDGG</cx:pt>
          <cx:pt idx="25622">EDGG</cx:pt>
          <cx:pt idx="25623">EDGG</cx:pt>
          <cx:pt idx="25624">EDGG</cx:pt>
          <cx:pt idx="25625">EDGG</cx:pt>
          <cx:pt idx="25626">EDGG</cx:pt>
          <cx:pt idx="25627">EDGG</cx:pt>
          <cx:pt idx="25628">EDGG</cx:pt>
          <cx:pt idx="25629">EDGG</cx:pt>
          <cx:pt idx="25630">EDGG</cx:pt>
          <cx:pt idx="25631">EDGG</cx:pt>
          <cx:pt idx="25632">EDGG</cx:pt>
          <cx:pt idx="25633">EDGG</cx:pt>
          <cx:pt idx="25634">EDGG</cx:pt>
          <cx:pt idx="25635">EDGG</cx:pt>
          <cx:pt idx="25636">EDGG</cx:pt>
          <cx:pt idx="25637">EDGG</cx:pt>
          <cx:pt idx="25638">EDGG</cx:pt>
          <cx:pt idx="25639">EDGG</cx:pt>
          <cx:pt idx="25640">EDGG</cx:pt>
          <cx:pt idx="25641">EDGG</cx:pt>
          <cx:pt idx="25642">EDGG</cx:pt>
          <cx:pt idx="25643">EDGG</cx:pt>
          <cx:pt idx="25644">EDGG</cx:pt>
          <cx:pt idx="25645">EDGG</cx:pt>
          <cx:pt idx="25646">EDGG</cx:pt>
          <cx:pt idx="25647">EDGG</cx:pt>
          <cx:pt idx="25648">EDGG</cx:pt>
          <cx:pt idx="25649">EDGG</cx:pt>
          <cx:pt idx="25650">EDGG</cx:pt>
          <cx:pt idx="25651">EDGG</cx:pt>
          <cx:pt idx="25652">EDGG</cx:pt>
          <cx:pt idx="25653">EDGG</cx:pt>
          <cx:pt idx="25654">EDGG</cx:pt>
          <cx:pt idx="25655">EDGG</cx:pt>
          <cx:pt idx="25656">EDGG</cx:pt>
          <cx:pt idx="25657">EDGG</cx:pt>
          <cx:pt idx="25658">EDGG</cx:pt>
          <cx:pt idx="25659">EDGG</cx:pt>
          <cx:pt idx="25660">EDGG</cx:pt>
          <cx:pt idx="25661">EDGG</cx:pt>
          <cx:pt idx="25662">EDGG</cx:pt>
          <cx:pt idx="25663">EDGG</cx:pt>
          <cx:pt idx="25664">EDGG</cx:pt>
          <cx:pt idx="25665">EDGG</cx:pt>
          <cx:pt idx="25666">EDGG</cx:pt>
          <cx:pt idx="25667">EDGG</cx:pt>
          <cx:pt idx="25668">EDGG</cx:pt>
          <cx:pt idx="25669">EDGG</cx:pt>
          <cx:pt idx="25670">EDGG</cx:pt>
          <cx:pt idx="25671">EDGG</cx:pt>
          <cx:pt idx="25672">EDGG</cx:pt>
          <cx:pt idx="25673">EDGG</cx:pt>
          <cx:pt idx="25674">EDGG</cx:pt>
          <cx:pt idx="25675">EDGG</cx:pt>
          <cx:pt idx="25676">EDGG</cx:pt>
          <cx:pt idx="25677">EDGG</cx:pt>
          <cx:pt idx="25678">EDGG</cx:pt>
          <cx:pt idx="25679">EDGG</cx:pt>
          <cx:pt idx="25680">EDGG</cx:pt>
          <cx:pt idx="25681">EDGG</cx:pt>
          <cx:pt idx="25682">EDGG</cx:pt>
          <cx:pt idx="25683">EDGG</cx:pt>
          <cx:pt idx="25684">EDGG</cx:pt>
          <cx:pt idx="25685">EDGG</cx:pt>
          <cx:pt idx="25686">EDGG</cx:pt>
          <cx:pt idx="25687">EDGG</cx:pt>
          <cx:pt idx="25688">EDGG</cx:pt>
          <cx:pt idx="25689">EDGG</cx:pt>
          <cx:pt idx="25690">EDGG</cx:pt>
          <cx:pt idx="25691">EDGG</cx:pt>
          <cx:pt idx="25692">EDGG</cx:pt>
          <cx:pt idx="25693">EDGG</cx:pt>
          <cx:pt idx="25694">EDGG</cx:pt>
          <cx:pt idx="25695">EDGG</cx:pt>
          <cx:pt idx="25696">EDGG</cx:pt>
          <cx:pt idx="25697">EDGG</cx:pt>
          <cx:pt idx="25698">EDGG</cx:pt>
          <cx:pt idx="25699">EDGG</cx:pt>
          <cx:pt idx="25700">EDGG</cx:pt>
          <cx:pt idx="25701">EDGG</cx:pt>
          <cx:pt idx="25702">EDGG</cx:pt>
          <cx:pt idx="25703">EDGG</cx:pt>
          <cx:pt idx="25704">EDGG</cx:pt>
          <cx:pt idx="25705">EDGG</cx:pt>
          <cx:pt idx="25706">EDGG</cx:pt>
          <cx:pt idx="25707">EDGG</cx:pt>
          <cx:pt idx="25708">EDGG</cx:pt>
          <cx:pt idx="25709">EDGG</cx:pt>
          <cx:pt idx="25710">EDGG</cx:pt>
          <cx:pt idx="25711">EDGG</cx:pt>
          <cx:pt idx="25712">EDGG</cx:pt>
          <cx:pt idx="25713">EDGG</cx:pt>
          <cx:pt idx="25714">EDGG</cx:pt>
          <cx:pt idx="25715">EDGG</cx:pt>
          <cx:pt idx="25716">EDGG</cx:pt>
          <cx:pt idx="25717">EDGG</cx:pt>
          <cx:pt idx="25718">EDGG</cx:pt>
          <cx:pt idx="25719">EDGG</cx:pt>
          <cx:pt idx="25720">EDGG</cx:pt>
          <cx:pt idx="25721">EDGG</cx:pt>
          <cx:pt idx="25722">EDGG</cx:pt>
          <cx:pt idx="25723">EDGG</cx:pt>
          <cx:pt idx="25724">EDGG</cx:pt>
          <cx:pt idx="25725">EDGG</cx:pt>
          <cx:pt idx="25726">EDGG</cx:pt>
          <cx:pt idx="25727">EDGG</cx:pt>
          <cx:pt idx="25728">EDGG</cx:pt>
          <cx:pt idx="25729">EDGG</cx:pt>
          <cx:pt idx="25730">EDGG</cx:pt>
          <cx:pt idx="25731">EDGG</cx:pt>
          <cx:pt idx="25732">EDGG</cx:pt>
          <cx:pt idx="25733">EDGG</cx:pt>
          <cx:pt idx="25734">EDGG</cx:pt>
          <cx:pt idx="25735">EDGG</cx:pt>
          <cx:pt idx="25736">EDGG</cx:pt>
          <cx:pt idx="25737">EDGG</cx:pt>
          <cx:pt idx="25738">EDGG</cx:pt>
          <cx:pt idx="25739">EDGG</cx:pt>
          <cx:pt idx="25740">EDGG</cx:pt>
          <cx:pt idx="25741">EDGG</cx:pt>
          <cx:pt idx="25742">EDGG</cx:pt>
          <cx:pt idx="25743">EDGG</cx:pt>
          <cx:pt idx="25744">EDGG</cx:pt>
          <cx:pt idx="25745">EDGG</cx:pt>
          <cx:pt idx="25746">EDGG</cx:pt>
          <cx:pt idx="25747">EDGG</cx:pt>
          <cx:pt idx="25748">EDGG</cx:pt>
          <cx:pt idx="25749">EDGG</cx:pt>
          <cx:pt idx="25750">EDGG</cx:pt>
          <cx:pt idx="25751">EDGG</cx:pt>
          <cx:pt idx="25752">EDGG</cx:pt>
          <cx:pt idx="25753">EDGG</cx:pt>
          <cx:pt idx="25754">EDGG</cx:pt>
          <cx:pt idx="25755">EDGG</cx:pt>
          <cx:pt idx="25756">EDGG</cx:pt>
          <cx:pt idx="25757">EDGG</cx:pt>
          <cx:pt idx="25758">EDGG</cx:pt>
          <cx:pt idx="25759">EDGG</cx:pt>
          <cx:pt idx="25760">EDGG</cx:pt>
          <cx:pt idx="25761">EDGG</cx:pt>
          <cx:pt idx="25762">EDGG</cx:pt>
          <cx:pt idx="25763">EDGG</cx:pt>
          <cx:pt idx="25764">EDGG</cx:pt>
          <cx:pt idx="25765">EDGG</cx:pt>
          <cx:pt idx="25766">EDGG</cx:pt>
          <cx:pt idx="25767">EDGG</cx:pt>
          <cx:pt idx="25768">EDGG</cx:pt>
          <cx:pt idx="25769">EDGG</cx:pt>
          <cx:pt idx="25770">EDGG</cx:pt>
          <cx:pt idx="25771">EDGG</cx:pt>
          <cx:pt idx="25772">EDGG</cx:pt>
          <cx:pt idx="25773">EDGG</cx:pt>
          <cx:pt idx="25774">EDGG</cx:pt>
          <cx:pt idx="25775">EDGG</cx:pt>
          <cx:pt idx="25776">EDGG</cx:pt>
          <cx:pt idx="25777">EDGG</cx:pt>
          <cx:pt idx="25778">EDGG</cx:pt>
          <cx:pt idx="25779">EDGG</cx:pt>
          <cx:pt idx="25780">EDGG</cx:pt>
          <cx:pt idx="25781">EDGG</cx:pt>
          <cx:pt idx="25782">EDGG</cx:pt>
          <cx:pt idx="25783">EDGG</cx:pt>
          <cx:pt idx="25784">EDGG</cx:pt>
          <cx:pt idx="25785">EDGG</cx:pt>
          <cx:pt idx="25786">EDGG</cx:pt>
          <cx:pt idx="25787">EDGG</cx:pt>
          <cx:pt idx="25788">EDGG</cx:pt>
          <cx:pt idx="25789">EDGG</cx:pt>
          <cx:pt idx="25790">EDGG</cx:pt>
          <cx:pt idx="25791">EDGG</cx:pt>
          <cx:pt idx="25792">EDGG</cx:pt>
          <cx:pt idx="25793">EDGG</cx:pt>
          <cx:pt idx="25794">EDGG</cx:pt>
          <cx:pt idx="25795">EDGG</cx:pt>
          <cx:pt idx="25796">EDGG</cx:pt>
          <cx:pt idx="25797">EDGG</cx:pt>
          <cx:pt idx="25798">EDGG</cx:pt>
          <cx:pt idx="25799">EDGG</cx:pt>
          <cx:pt idx="25800">EDGG</cx:pt>
          <cx:pt idx="25801">EDGG</cx:pt>
          <cx:pt idx="25802">EDGG</cx:pt>
          <cx:pt idx="25803">EDGG</cx:pt>
          <cx:pt idx="25804">EDGG</cx:pt>
          <cx:pt idx="25805">EDGG</cx:pt>
          <cx:pt idx="25806">EDGG</cx:pt>
          <cx:pt idx="25807">EDGG</cx:pt>
          <cx:pt idx="25808">EDGG</cx:pt>
          <cx:pt idx="25809">EDGG</cx:pt>
          <cx:pt idx="25810">EDGG</cx:pt>
          <cx:pt idx="25811">EDGG</cx:pt>
          <cx:pt idx="25812">EDGG</cx:pt>
          <cx:pt idx="25813">EDGG</cx:pt>
          <cx:pt idx="25814">EDGG</cx:pt>
          <cx:pt idx="25815">EDGG</cx:pt>
          <cx:pt idx="25816">EDGG</cx:pt>
          <cx:pt idx="25817">EDGG</cx:pt>
          <cx:pt idx="25818">EDGG</cx:pt>
          <cx:pt idx="25819">EDGG</cx:pt>
          <cx:pt idx="25820">EDGG</cx:pt>
          <cx:pt idx="25821">EDGG</cx:pt>
          <cx:pt idx="25822">EDGG</cx:pt>
          <cx:pt idx="25823">EDGG</cx:pt>
          <cx:pt idx="25824">EDGG</cx:pt>
          <cx:pt idx="25825">EDGG</cx:pt>
          <cx:pt idx="25826">EDGG</cx:pt>
          <cx:pt idx="25827">EDGG</cx:pt>
          <cx:pt idx="25828">EDGG</cx:pt>
          <cx:pt idx="25829">EDGG</cx:pt>
          <cx:pt idx="25830">EDGG</cx:pt>
          <cx:pt idx="25831">EDGG</cx:pt>
          <cx:pt idx="25832">EDGG</cx:pt>
          <cx:pt idx="25833">EDGG</cx:pt>
          <cx:pt idx="25834">EDGG</cx:pt>
          <cx:pt idx="25835">EDGG</cx:pt>
          <cx:pt idx="25836">EDGG</cx:pt>
          <cx:pt idx="25837">EDGG</cx:pt>
          <cx:pt idx="25838">EDGG</cx:pt>
          <cx:pt idx="25839">EDGG</cx:pt>
          <cx:pt idx="25840">EDGG</cx:pt>
          <cx:pt idx="25841">EDGG</cx:pt>
          <cx:pt idx="25842">EDGG</cx:pt>
          <cx:pt idx="25843">EDGG</cx:pt>
          <cx:pt idx="25844">EDGG</cx:pt>
          <cx:pt idx="25845">EDGG</cx:pt>
          <cx:pt idx="25846">EDGG</cx:pt>
          <cx:pt idx="25847">EDGG</cx:pt>
          <cx:pt idx="25848">EDGG</cx:pt>
          <cx:pt idx="25849">EDGG</cx:pt>
          <cx:pt idx="25850">EDGG</cx:pt>
          <cx:pt idx="25851">EDGG</cx:pt>
          <cx:pt idx="25852">EDGG</cx:pt>
          <cx:pt idx="25853">EDGG</cx:pt>
          <cx:pt idx="25854">EDGG</cx:pt>
          <cx:pt idx="25855">EDGG</cx:pt>
          <cx:pt idx="25856">EDGG</cx:pt>
          <cx:pt idx="25857">EDGG</cx:pt>
          <cx:pt idx="25858">EDGG</cx:pt>
          <cx:pt idx="25859">EDGG</cx:pt>
          <cx:pt idx="25860">EDGG</cx:pt>
          <cx:pt idx="25861">EDGG</cx:pt>
          <cx:pt idx="25862">EDGG</cx:pt>
          <cx:pt idx="25863">EDGG</cx:pt>
          <cx:pt idx="25864">EDGG</cx:pt>
          <cx:pt idx="25865">EDGG</cx:pt>
          <cx:pt idx="25866">EDGG</cx:pt>
          <cx:pt idx="25867">EDGG</cx:pt>
          <cx:pt idx="25868">EDGG</cx:pt>
          <cx:pt idx="25869">EDGG</cx:pt>
          <cx:pt idx="25870">EDGG</cx:pt>
          <cx:pt idx="25871">EDGG</cx:pt>
          <cx:pt idx="25872">EDGG</cx:pt>
          <cx:pt idx="25873">EDGG</cx:pt>
          <cx:pt idx="25874">EDGG</cx:pt>
          <cx:pt idx="25875">EDGG</cx:pt>
          <cx:pt idx="25876">EDGG</cx:pt>
          <cx:pt idx="25877">EDGG</cx:pt>
          <cx:pt idx="25878">EDGG</cx:pt>
          <cx:pt idx="25879">EDGG</cx:pt>
          <cx:pt idx="25880">EDGG</cx:pt>
          <cx:pt idx="25881">EDGG</cx:pt>
          <cx:pt idx="25882">EDGG</cx:pt>
          <cx:pt idx="25883">EDGG</cx:pt>
          <cx:pt idx="25884">EDGG</cx:pt>
          <cx:pt idx="25885">EDGG</cx:pt>
          <cx:pt idx="25886">EDGG</cx:pt>
          <cx:pt idx="25887">EDGG</cx:pt>
          <cx:pt idx="25888">EDGG</cx:pt>
          <cx:pt idx="25889">EDGG</cx:pt>
          <cx:pt idx="25890">EDGG</cx:pt>
          <cx:pt idx="25891">EDGG</cx:pt>
          <cx:pt idx="25892">EDGG</cx:pt>
          <cx:pt idx="25893">EDGG</cx:pt>
          <cx:pt idx="25894">EDGG</cx:pt>
          <cx:pt idx="25895">EDGG</cx:pt>
          <cx:pt idx="25896">EDGG</cx:pt>
          <cx:pt idx="25897">EDGG</cx:pt>
          <cx:pt idx="25898">EDGG</cx:pt>
          <cx:pt idx="25899">EDGG</cx:pt>
          <cx:pt idx="25900">EDGG</cx:pt>
          <cx:pt idx="25901">EDGG</cx:pt>
          <cx:pt idx="25902">EDGG</cx:pt>
          <cx:pt idx="25903">EDGG</cx:pt>
          <cx:pt idx="25904">EDGG</cx:pt>
          <cx:pt idx="25905">EDGG</cx:pt>
          <cx:pt idx="25906">EDGG</cx:pt>
          <cx:pt idx="25907">EDGG</cx:pt>
          <cx:pt idx="25908">EDGG</cx:pt>
          <cx:pt idx="25909">EDGG</cx:pt>
          <cx:pt idx="25910">EDGG</cx:pt>
          <cx:pt idx="25911">EDGG</cx:pt>
          <cx:pt idx="25912">EDGG</cx:pt>
          <cx:pt idx="25913">EDGG</cx:pt>
          <cx:pt idx="25914">EDGG</cx:pt>
          <cx:pt idx="25915">EDGG</cx:pt>
          <cx:pt idx="25916">EDGG</cx:pt>
          <cx:pt idx="25917">EDGG</cx:pt>
          <cx:pt idx="25918">EDGG</cx:pt>
          <cx:pt idx="25919">EDGG</cx:pt>
          <cx:pt idx="25920">EDGG</cx:pt>
          <cx:pt idx="25921">EDGG</cx:pt>
          <cx:pt idx="25922">EDGG</cx:pt>
          <cx:pt idx="25923">EDGG</cx:pt>
          <cx:pt idx="25924">EDGG</cx:pt>
          <cx:pt idx="25925">EDGG</cx:pt>
          <cx:pt idx="25926">EDGG</cx:pt>
          <cx:pt idx="25927">EDGG</cx:pt>
          <cx:pt idx="25928">EDGG</cx:pt>
          <cx:pt idx="25929">EDGG</cx:pt>
          <cx:pt idx="25930">EDGG</cx:pt>
          <cx:pt idx="25931">EDGG</cx:pt>
          <cx:pt idx="25932">EDGG</cx:pt>
          <cx:pt idx="25933">EDGG</cx:pt>
          <cx:pt idx="25934">EDGG</cx:pt>
          <cx:pt idx="25935">EDGG</cx:pt>
          <cx:pt idx="25936">EDGG</cx:pt>
          <cx:pt idx="25937">EDGG</cx:pt>
          <cx:pt idx="25938">EDGG</cx:pt>
          <cx:pt idx="25939">EDGG</cx:pt>
          <cx:pt idx="25940">EDGG</cx:pt>
          <cx:pt idx="25941">EDGG</cx:pt>
          <cx:pt idx="25942">EDGG</cx:pt>
          <cx:pt idx="25943">EDGG</cx:pt>
          <cx:pt idx="25944">EDGG</cx:pt>
          <cx:pt idx="25945">EDGG</cx:pt>
          <cx:pt idx="25946">EDGG</cx:pt>
          <cx:pt idx="25947">EDGG</cx:pt>
          <cx:pt idx="25948">EDGG</cx:pt>
          <cx:pt idx="25949">EDGG</cx:pt>
          <cx:pt idx="25950">EDGG</cx:pt>
          <cx:pt idx="25951">EDGG</cx:pt>
          <cx:pt idx="25952">EDGG</cx:pt>
          <cx:pt idx="25953">EDGG</cx:pt>
          <cx:pt idx="25954">EDGG</cx:pt>
          <cx:pt idx="25955">EDGG</cx:pt>
          <cx:pt idx="25956">EDGG</cx:pt>
          <cx:pt idx="25957">EDGG</cx:pt>
          <cx:pt idx="25958">EDGG</cx:pt>
          <cx:pt idx="25959">EDGG</cx:pt>
          <cx:pt idx="25960">EDGG</cx:pt>
          <cx:pt idx="25961">EDGG</cx:pt>
          <cx:pt idx="25962">EDGG</cx:pt>
          <cx:pt idx="25963">EDGG</cx:pt>
          <cx:pt idx="25964">EDGG</cx:pt>
          <cx:pt idx="25965">EDGG</cx:pt>
          <cx:pt idx="25966">EDGG</cx:pt>
          <cx:pt idx="25967">EDGG</cx:pt>
          <cx:pt idx="25968">EDGG</cx:pt>
          <cx:pt idx="25969">EDGG</cx:pt>
          <cx:pt idx="25970">EDGG</cx:pt>
          <cx:pt idx="25971">EDGG</cx:pt>
          <cx:pt idx="25972">EDGG</cx:pt>
          <cx:pt idx="25973">EDGG</cx:pt>
          <cx:pt idx="25974">EDGG</cx:pt>
          <cx:pt idx="25975">EDGG</cx:pt>
          <cx:pt idx="25976">EDGG</cx:pt>
          <cx:pt idx="25977">EDGG</cx:pt>
          <cx:pt idx="25978">EDGG</cx:pt>
          <cx:pt idx="25979">EDGG</cx:pt>
          <cx:pt idx="25980">EDGG</cx:pt>
          <cx:pt idx="25981">EDGG</cx:pt>
          <cx:pt idx="25982">EDGG</cx:pt>
          <cx:pt idx="25983">EDGG</cx:pt>
          <cx:pt idx="25984">EDGG</cx:pt>
          <cx:pt idx="25985">EDGG</cx:pt>
          <cx:pt idx="25986">EDGG</cx:pt>
          <cx:pt idx="25987">EDGG</cx:pt>
          <cx:pt idx="25988">EDGG</cx:pt>
          <cx:pt idx="25989">EDGG</cx:pt>
          <cx:pt idx="25990">EDGG</cx:pt>
          <cx:pt idx="25991">EDGG</cx:pt>
          <cx:pt idx="25992">EDGG</cx:pt>
          <cx:pt idx="25993">EDGG</cx:pt>
          <cx:pt idx="25994">EDGG</cx:pt>
          <cx:pt idx="25995">EDGG</cx:pt>
          <cx:pt idx="25996">EDGG</cx:pt>
          <cx:pt idx="25997">EDGG</cx:pt>
          <cx:pt idx="25998">EDGG</cx:pt>
          <cx:pt idx="25999">EDGG</cx:pt>
          <cx:pt idx="26000">EDGG</cx:pt>
          <cx:pt idx="26001">EDGG</cx:pt>
          <cx:pt idx="26002">EDGG</cx:pt>
          <cx:pt idx="26003">EDGG</cx:pt>
          <cx:pt idx="26004">EDGG</cx:pt>
          <cx:pt idx="26005">EDGG</cx:pt>
          <cx:pt idx="26006">EDGG</cx:pt>
          <cx:pt idx="26007">EDGG</cx:pt>
          <cx:pt idx="26008">EDGG</cx:pt>
          <cx:pt idx="26009">EDGG</cx:pt>
          <cx:pt idx="26010">EDGG</cx:pt>
          <cx:pt idx="26011">EDGG</cx:pt>
          <cx:pt idx="26012">EDGG</cx:pt>
          <cx:pt idx="26013">EDGG</cx:pt>
          <cx:pt idx="26014">EDGG</cx:pt>
          <cx:pt idx="26015">EDGG</cx:pt>
          <cx:pt idx="26016">EDGG</cx:pt>
          <cx:pt idx="26017">EDGG</cx:pt>
          <cx:pt idx="26018">EDGG</cx:pt>
          <cx:pt idx="26019">EDGG</cx:pt>
          <cx:pt idx="26020">EDGG</cx:pt>
          <cx:pt idx="26021">EDGG</cx:pt>
          <cx:pt idx="26022">EDGG</cx:pt>
          <cx:pt idx="26023">EDGG</cx:pt>
          <cx:pt idx="26024">EDGG</cx:pt>
          <cx:pt idx="26025">EDGG</cx:pt>
          <cx:pt idx="26026">EDGG</cx:pt>
          <cx:pt idx="26027">EDGG</cx:pt>
          <cx:pt idx="26028">EDGG</cx:pt>
          <cx:pt idx="26029">EDGG</cx:pt>
          <cx:pt idx="26030">EDGG</cx:pt>
          <cx:pt idx="26031">EDGG</cx:pt>
          <cx:pt idx="26032">EDGG</cx:pt>
          <cx:pt idx="26033">EDGG</cx:pt>
          <cx:pt idx="26034">EDGG</cx:pt>
          <cx:pt idx="26035">EDGG</cx:pt>
          <cx:pt idx="26036">EDGG</cx:pt>
          <cx:pt idx="26037">EDGG</cx:pt>
          <cx:pt idx="26038">EDGG</cx:pt>
          <cx:pt idx="26039">EDGG</cx:pt>
          <cx:pt idx="26040">EDGG</cx:pt>
          <cx:pt idx="26041">EDGG</cx:pt>
          <cx:pt idx="26042">EDGG</cx:pt>
          <cx:pt idx="26043">EDGG</cx:pt>
          <cx:pt idx="26044">EDGG</cx:pt>
          <cx:pt idx="26045">EDGG</cx:pt>
          <cx:pt idx="26046">EDGG</cx:pt>
          <cx:pt idx="26047">EDGG</cx:pt>
          <cx:pt idx="26048">EDGG</cx:pt>
          <cx:pt idx="26049">EDGG</cx:pt>
          <cx:pt idx="26050">EDGG</cx:pt>
          <cx:pt idx="26051">EDGG</cx:pt>
          <cx:pt idx="26052">EDGG</cx:pt>
          <cx:pt idx="26053">EDGG</cx:pt>
          <cx:pt idx="26054">EDGG</cx:pt>
          <cx:pt idx="26055">EDGG</cx:pt>
          <cx:pt idx="26056">EDGG</cx:pt>
          <cx:pt idx="26057">EDGG</cx:pt>
          <cx:pt idx="26058">EDGG</cx:pt>
          <cx:pt idx="26059">EDGG</cx:pt>
          <cx:pt idx="26060">EDGG</cx:pt>
          <cx:pt idx="26061">EDGG</cx:pt>
          <cx:pt idx="26062">EDGG</cx:pt>
          <cx:pt idx="26063">EDGG</cx:pt>
          <cx:pt idx="26064">EDGG</cx:pt>
          <cx:pt idx="26065">EDGG</cx:pt>
          <cx:pt idx="26066">EDGG</cx:pt>
          <cx:pt idx="26067">EDGG</cx:pt>
          <cx:pt idx="26068">EDGG</cx:pt>
          <cx:pt idx="26069">EDGG</cx:pt>
          <cx:pt idx="26070">EDGG</cx:pt>
          <cx:pt idx="26071">EDGG</cx:pt>
          <cx:pt idx="26072">EDGG</cx:pt>
          <cx:pt idx="26073">EDGG</cx:pt>
          <cx:pt idx="26074">EDGG</cx:pt>
          <cx:pt idx="26075">EDGG</cx:pt>
          <cx:pt idx="26076">EDGG</cx:pt>
          <cx:pt idx="26077">EDGG</cx:pt>
          <cx:pt idx="26078">EDGG</cx:pt>
          <cx:pt idx="26079">EDGG</cx:pt>
          <cx:pt idx="26080">EDGG</cx:pt>
          <cx:pt idx="26081">EDGG</cx:pt>
          <cx:pt idx="26082">EDGG</cx:pt>
          <cx:pt idx="26083">EDGG</cx:pt>
          <cx:pt idx="26084">EDGG</cx:pt>
          <cx:pt idx="26085">EDGG</cx:pt>
          <cx:pt idx="26086">EDGG</cx:pt>
          <cx:pt idx="26087">EDGG</cx:pt>
          <cx:pt idx="26088">EDGG</cx:pt>
          <cx:pt idx="26089">EDGG</cx:pt>
          <cx:pt idx="26090">EDGG</cx:pt>
          <cx:pt idx="26091">EDGG</cx:pt>
          <cx:pt idx="26092">EDGG</cx:pt>
          <cx:pt idx="26093">EDGG</cx:pt>
          <cx:pt idx="26094">EDGG</cx:pt>
          <cx:pt idx="26095">EDGG</cx:pt>
          <cx:pt idx="26096">EDGG</cx:pt>
          <cx:pt idx="26097">EDGG</cx:pt>
          <cx:pt idx="26098">EDGG</cx:pt>
          <cx:pt idx="26099">EDGG</cx:pt>
          <cx:pt idx="26100">EDGG</cx:pt>
          <cx:pt idx="26101">EDGG</cx:pt>
          <cx:pt idx="26102">EDGG</cx:pt>
          <cx:pt idx="26103">EDGG</cx:pt>
          <cx:pt idx="26104">EDGG</cx:pt>
          <cx:pt idx="26105">EDGG</cx:pt>
          <cx:pt idx="26106">EDGG</cx:pt>
          <cx:pt idx="26107">EDGG</cx:pt>
          <cx:pt idx="26108">EDGG</cx:pt>
          <cx:pt idx="26109">EDGG</cx:pt>
          <cx:pt idx="26110">EDGG</cx:pt>
          <cx:pt idx="26111">EDGG</cx:pt>
          <cx:pt idx="26112">EDGG</cx:pt>
          <cx:pt idx="26113">EDGG</cx:pt>
          <cx:pt idx="26114">EDGG</cx:pt>
          <cx:pt idx="26115">EDGG</cx:pt>
          <cx:pt idx="26116">EDGG</cx:pt>
          <cx:pt idx="26117">EDGG</cx:pt>
          <cx:pt idx="26118">EDGG</cx:pt>
          <cx:pt idx="26119">EDGG</cx:pt>
          <cx:pt idx="26120">EDGG</cx:pt>
          <cx:pt idx="26121">EDGG</cx:pt>
          <cx:pt idx="26122">EDGG</cx:pt>
          <cx:pt idx="26123">EDGG</cx:pt>
          <cx:pt idx="26124">EDGG</cx:pt>
          <cx:pt idx="26125">EDGG</cx:pt>
          <cx:pt idx="26126">EDGG</cx:pt>
          <cx:pt idx="26127">EDGG</cx:pt>
          <cx:pt idx="26128">EDGG</cx:pt>
          <cx:pt idx="26129">EDGG</cx:pt>
          <cx:pt idx="26130">EDGG</cx:pt>
          <cx:pt idx="26131">EDGG</cx:pt>
          <cx:pt idx="26132">EDGG</cx:pt>
          <cx:pt idx="26133">EDGG</cx:pt>
          <cx:pt idx="26134">EDGG</cx:pt>
          <cx:pt idx="26135">EDGG</cx:pt>
          <cx:pt idx="26136">EDGG</cx:pt>
          <cx:pt idx="26137">EDGG</cx:pt>
          <cx:pt idx="26138">EDGG</cx:pt>
          <cx:pt idx="26139">EDGG</cx:pt>
          <cx:pt idx="26140">EDGG</cx:pt>
          <cx:pt idx="26141">EDGG</cx:pt>
          <cx:pt idx="26142">EDGG</cx:pt>
          <cx:pt idx="26143">EDGG</cx:pt>
          <cx:pt idx="26144">EDGG</cx:pt>
          <cx:pt idx="26145">EDGG</cx:pt>
          <cx:pt idx="26146">EDGG</cx:pt>
          <cx:pt idx="26147">EDGG</cx:pt>
          <cx:pt idx="26148">EDGG</cx:pt>
          <cx:pt idx="26149">EDGG</cx:pt>
          <cx:pt idx="26150">EDGG</cx:pt>
          <cx:pt idx="26151">EDGG</cx:pt>
          <cx:pt idx="26152">EDGG</cx:pt>
          <cx:pt idx="26153">EDGG</cx:pt>
          <cx:pt idx="26154">EDGG</cx:pt>
          <cx:pt idx="26155">EDGG</cx:pt>
          <cx:pt idx="26156">EDGG</cx:pt>
          <cx:pt idx="26157">EDGG</cx:pt>
          <cx:pt idx="26158">EDGG</cx:pt>
          <cx:pt idx="26159">EDGG</cx:pt>
          <cx:pt idx="26160">EDGG</cx:pt>
          <cx:pt idx="26161">EDGG</cx:pt>
          <cx:pt idx="26162">EDGG</cx:pt>
          <cx:pt idx="26163">EDGG</cx:pt>
          <cx:pt idx="26164">EDGG</cx:pt>
          <cx:pt idx="26165">EDGG</cx:pt>
          <cx:pt idx="26166">EDGG</cx:pt>
          <cx:pt idx="26167">EDGG</cx:pt>
          <cx:pt idx="26168">EDGG</cx:pt>
          <cx:pt idx="26169">EDGG</cx:pt>
          <cx:pt idx="26170">EDGG</cx:pt>
          <cx:pt idx="26171">EDGG</cx:pt>
          <cx:pt idx="26172">EDGG</cx:pt>
          <cx:pt idx="26173">EDGG</cx:pt>
          <cx:pt idx="26174">EDGG</cx:pt>
          <cx:pt idx="26175">EDGG</cx:pt>
          <cx:pt idx="26176">EDGG</cx:pt>
          <cx:pt idx="26177">EDGG</cx:pt>
          <cx:pt idx="26178">EDGG</cx:pt>
          <cx:pt idx="26179">EDGG</cx:pt>
          <cx:pt idx="26180">EDGG</cx:pt>
          <cx:pt idx="26181">EDGG</cx:pt>
          <cx:pt idx="26182">EDGG</cx:pt>
          <cx:pt idx="26183">EDGG</cx:pt>
          <cx:pt idx="26184">EDGG</cx:pt>
          <cx:pt idx="26185">EDGG</cx:pt>
          <cx:pt idx="26186">EDGG</cx:pt>
          <cx:pt idx="26187">EDGG</cx:pt>
          <cx:pt idx="26188">EDGG</cx:pt>
          <cx:pt idx="26189">EDGG</cx:pt>
          <cx:pt idx="26190">EDGG</cx:pt>
          <cx:pt idx="26191">EDGG</cx:pt>
          <cx:pt idx="26192">EDGG</cx:pt>
          <cx:pt idx="26193">EDGG</cx:pt>
          <cx:pt idx="26194">EDGG</cx:pt>
          <cx:pt idx="26195">EDGG</cx:pt>
          <cx:pt idx="26196">EDGG</cx:pt>
          <cx:pt idx="26197">EDGG</cx:pt>
          <cx:pt idx="26198">EDGG</cx:pt>
          <cx:pt idx="26199">EDGG</cx:pt>
          <cx:pt idx="26200">EDGG</cx:pt>
          <cx:pt idx="26201">EDGG</cx:pt>
          <cx:pt idx="26202">EDGG</cx:pt>
          <cx:pt idx="26203">EDGG</cx:pt>
          <cx:pt idx="26204">EDGG</cx:pt>
          <cx:pt idx="26205">EDGG</cx:pt>
          <cx:pt idx="26206">EDGG</cx:pt>
          <cx:pt idx="26207">EDGG</cx:pt>
          <cx:pt idx="26208">EDGG</cx:pt>
          <cx:pt idx="26209">EDGG</cx:pt>
          <cx:pt idx="26210">EDGG</cx:pt>
          <cx:pt idx="26211">EDGG</cx:pt>
          <cx:pt idx="26212">EDGG</cx:pt>
          <cx:pt idx="26213">EDGG</cx:pt>
          <cx:pt idx="26214">EDGG</cx:pt>
          <cx:pt idx="26215">EDGG</cx:pt>
          <cx:pt idx="26216">EDGG</cx:pt>
          <cx:pt idx="26217">EDGG</cx:pt>
          <cx:pt idx="26218">EDGG</cx:pt>
          <cx:pt idx="26219">EDGG</cx:pt>
          <cx:pt idx="26220">EDGG</cx:pt>
          <cx:pt idx="26221">EDGG</cx:pt>
          <cx:pt idx="26222">EDGG</cx:pt>
          <cx:pt idx="26223">EDGG</cx:pt>
          <cx:pt idx="26224">EDGG</cx:pt>
          <cx:pt idx="26225">EDGG</cx:pt>
          <cx:pt idx="26226">EDGG</cx:pt>
          <cx:pt idx="26227">EDGG</cx:pt>
          <cx:pt idx="26228">EDGG</cx:pt>
          <cx:pt idx="26229">EDGG</cx:pt>
          <cx:pt idx="26230">EDGG</cx:pt>
          <cx:pt idx="26231">EDGG</cx:pt>
          <cx:pt idx="26232">EDGG</cx:pt>
          <cx:pt idx="26233">EDGG</cx:pt>
          <cx:pt idx="26234">EDGG</cx:pt>
          <cx:pt idx="26235">EDGG</cx:pt>
          <cx:pt idx="26236">EDGG</cx:pt>
          <cx:pt idx="26237">EDGG</cx:pt>
          <cx:pt idx="26238">EDGG</cx:pt>
          <cx:pt idx="26239">EDGG</cx:pt>
          <cx:pt idx="26240">EDGG</cx:pt>
          <cx:pt idx="26241">EDGG</cx:pt>
          <cx:pt idx="26242">EDGG</cx:pt>
          <cx:pt idx="26243">EDGG</cx:pt>
          <cx:pt idx="26244">EDGG</cx:pt>
          <cx:pt idx="26245">EDGG</cx:pt>
          <cx:pt idx="26246">EDGG</cx:pt>
          <cx:pt idx="26247">EDGG</cx:pt>
          <cx:pt idx="26248">EDGG</cx:pt>
          <cx:pt idx="26249">EDGG</cx:pt>
          <cx:pt idx="26250">EDGG</cx:pt>
          <cx:pt idx="26251">EDGG</cx:pt>
          <cx:pt idx="26252">EDGG</cx:pt>
          <cx:pt idx="26253">EDGG</cx:pt>
          <cx:pt idx="26254">EDGG</cx:pt>
          <cx:pt idx="26255">EDGG</cx:pt>
          <cx:pt idx="26256">EDGG</cx:pt>
          <cx:pt idx="26257">EDGG</cx:pt>
          <cx:pt idx="26258">EDGG</cx:pt>
          <cx:pt idx="26259">EDGG</cx:pt>
          <cx:pt idx="26260">EDGG</cx:pt>
          <cx:pt idx="26261">EDGG</cx:pt>
          <cx:pt idx="26262">EDGG</cx:pt>
          <cx:pt idx="26263">EDGG</cx:pt>
          <cx:pt idx="26264">EDGG</cx:pt>
          <cx:pt idx="26265">EDGG</cx:pt>
          <cx:pt idx="26266">EDGG</cx:pt>
          <cx:pt idx="26267">EDGG</cx:pt>
          <cx:pt idx="26268">EDGG</cx:pt>
          <cx:pt idx="26269">EDGG</cx:pt>
          <cx:pt idx="26270">EDGG</cx:pt>
          <cx:pt idx="26271">EDGG</cx:pt>
          <cx:pt idx="26272">EDGG</cx:pt>
          <cx:pt idx="26273">EDGG</cx:pt>
          <cx:pt idx="26274">EDGG</cx:pt>
          <cx:pt idx="26275">EDGG</cx:pt>
          <cx:pt idx="26276">EDGG</cx:pt>
          <cx:pt idx="26277">EDGG</cx:pt>
          <cx:pt idx="26278">EDGG</cx:pt>
          <cx:pt idx="26279">EDGG</cx:pt>
          <cx:pt idx="26280">EDGG</cx:pt>
          <cx:pt idx="26281">EDGG</cx:pt>
          <cx:pt idx="26282">EDGG</cx:pt>
          <cx:pt idx="26283">EDGG</cx:pt>
          <cx:pt idx="26284">EDGG</cx:pt>
          <cx:pt idx="26285">EDGG</cx:pt>
          <cx:pt idx="26286">EDGG</cx:pt>
          <cx:pt idx="26287">EDGG</cx:pt>
          <cx:pt idx="26288">EDGG</cx:pt>
          <cx:pt idx="26289">EDGG</cx:pt>
          <cx:pt idx="26290">EDGG</cx:pt>
          <cx:pt idx="26291">EDGG</cx:pt>
          <cx:pt idx="26292">EDGG</cx:pt>
          <cx:pt idx="26293">EDGG</cx:pt>
          <cx:pt idx="26294">EDGG</cx:pt>
          <cx:pt idx="26295">EDGG</cx:pt>
          <cx:pt idx="26296">EDGG</cx:pt>
          <cx:pt idx="26297">EDGG</cx:pt>
          <cx:pt idx="26298">EDGG</cx:pt>
          <cx:pt idx="26299">EDGG</cx:pt>
          <cx:pt idx="26300">EDGG</cx:pt>
          <cx:pt idx="26301">EDGG</cx:pt>
          <cx:pt idx="26302">EDGG</cx:pt>
          <cx:pt idx="26303">EDGG</cx:pt>
          <cx:pt idx="26304">EDGG</cx:pt>
          <cx:pt idx="26305">EDGG</cx:pt>
          <cx:pt idx="26306">EDGG</cx:pt>
          <cx:pt idx="26307">EDGG</cx:pt>
          <cx:pt idx="26308">EDGG</cx:pt>
          <cx:pt idx="26309">EDGG</cx:pt>
          <cx:pt idx="26310">EDGG</cx:pt>
          <cx:pt idx="26311">EDGG</cx:pt>
          <cx:pt idx="26312">EDGG</cx:pt>
          <cx:pt idx="26313">EDGG</cx:pt>
          <cx:pt idx="26314">EDGG</cx:pt>
          <cx:pt idx="26315">EDGG</cx:pt>
          <cx:pt idx="26316">EDGG</cx:pt>
          <cx:pt idx="26317">EDGG</cx:pt>
          <cx:pt idx="26318">EDGG</cx:pt>
          <cx:pt idx="26319">EDGG</cx:pt>
          <cx:pt idx="26320">EDGG</cx:pt>
          <cx:pt idx="26321">EDGG</cx:pt>
          <cx:pt idx="26322">EDGG</cx:pt>
          <cx:pt idx="26323">EDGG</cx:pt>
          <cx:pt idx="26324">EDGG</cx:pt>
          <cx:pt idx="26325">EDGG</cx:pt>
          <cx:pt idx="26326">EDGG</cx:pt>
          <cx:pt idx="26327">EDGG</cx:pt>
          <cx:pt idx="26328">EDGG</cx:pt>
          <cx:pt idx="26329">EDGG</cx:pt>
          <cx:pt idx="26330">EDGG</cx:pt>
          <cx:pt idx="26331">EDGG</cx:pt>
          <cx:pt idx="26332">EDGG</cx:pt>
          <cx:pt idx="26333">EDGG</cx:pt>
          <cx:pt idx="26334">EDGG</cx:pt>
          <cx:pt idx="26335">EDGG</cx:pt>
          <cx:pt idx="26336">EDGG</cx:pt>
          <cx:pt idx="26337">EDGG</cx:pt>
          <cx:pt idx="26338">EDGG</cx:pt>
          <cx:pt idx="26339">EDGG</cx:pt>
          <cx:pt idx="26340">EDGG</cx:pt>
          <cx:pt idx="26341">EDGG</cx:pt>
          <cx:pt idx="26342">EDGG</cx:pt>
          <cx:pt idx="26343">EDGG</cx:pt>
          <cx:pt idx="26344">EDGG</cx:pt>
          <cx:pt idx="26345">EDGG</cx:pt>
          <cx:pt idx="26346">EDGG</cx:pt>
          <cx:pt idx="26347">EDGG</cx:pt>
          <cx:pt idx="26348">EDGG</cx:pt>
          <cx:pt idx="26349">EDGG</cx:pt>
          <cx:pt idx="26350">EDGG</cx:pt>
          <cx:pt idx="26351">EDGG</cx:pt>
          <cx:pt idx="26352">EDGG</cx:pt>
          <cx:pt idx="26353">EDGG</cx:pt>
          <cx:pt idx="26354">EDGG</cx:pt>
          <cx:pt idx="26355">EDGG</cx:pt>
          <cx:pt idx="26356">EDGG</cx:pt>
          <cx:pt idx="26357">EDGG</cx:pt>
          <cx:pt idx="26358">EDGG</cx:pt>
          <cx:pt idx="26359">EDGG</cx:pt>
          <cx:pt idx="26360">EDGG</cx:pt>
          <cx:pt idx="26361">EDGG</cx:pt>
          <cx:pt idx="26362">EDGG</cx:pt>
          <cx:pt idx="26363">EDGG</cx:pt>
          <cx:pt idx="26364">EDGG</cx:pt>
          <cx:pt idx="26365">EDGG</cx:pt>
          <cx:pt idx="26366">EDGG</cx:pt>
          <cx:pt idx="26367">EDGG</cx:pt>
          <cx:pt idx="26368">EDGG</cx:pt>
          <cx:pt idx="26369">EDGG</cx:pt>
          <cx:pt idx="26370">EDGG</cx:pt>
          <cx:pt idx="26371">EDGG</cx:pt>
          <cx:pt idx="26372">EDGG</cx:pt>
          <cx:pt idx="26373">EDGG</cx:pt>
          <cx:pt idx="26374">EDGG</cx:pt>
          <cx:pt idx="26375">EDGG</cx:pt>
          <cx:pt idx="26376">EDGG</cx:pt>
          <cx:pt idx="26377">EDGG</cx:pt>
          <cx:pt idx="26378">EDGG</cx:pt>
          <cx:pt idx="26379">EDGG</cx:pt>
          <cx:pt idx="26380">EDGG</cx:pt>
          <cx:pt idx="26381">EDGG</cx:pt>
          <cx:pt idx="26382">EDGG</cx:pt>
          <cx:pt idx="26383">EDGG</cx:pt>
          <cx:pt idx="26384">EDGG</cx:pt>
          <cx:pt idx="26385">EDGG</cx:pt>
          <cx:pt idx="26386">EDGG</cx:pt>
          <cx:pt idx="26387">EDGG</cx:pt>
          <cx:pt idx="26388">EDGG</cx:pt>
          <cx:pt idx="26389">EDGG</cx:pt>
          <cx:pt idx="26390">EDGG</cx:pt>
          <cx:pt idx="26391">EDGG</cx:pt>
          <cx:pt idx="26392">EDGG</cx:pt>
          <cx:pt idx="26393">EDGG</cx:pt>
          <cx:pt idx="26394">EDGG</cx:pt>
          <cx:pt idx="26395">EDGG</cx:pt>
          <cx:pt idx="26396">EDGG</cx:pt>
          <cx:pt idx="26397">EDGG</cx:pt>
          <cx:pt idx="26398">EDGG</cx:pt>
          <cx:pt idx="26399">EDGG</cx:pt>
          <cx:pt idx="26400">EDGG</cx:pt>
          <cx:pt idx="26401">EDGG</cx:pt>
          <cx:pt idx="26402">EDGG</cx:pt>
          <cx:pt idx="26403">EDGG</cx:pt>
          <cx:pt idx="26404">EDGG</cx:pt>
          <cx:pt idx="26405">EDGG</cx:pt>
          <cx:pt idx="26406">EDGG</cx:pt>
          <cx:pt idx="26407">EDGG</cx:pt>
          <cx:pt idx="26408">EDGG</cx:pt>
          <cx:pt idx="26409">EDGG</cx:pt>
          <cx:pt idx="26410">EDGG</cx:pt>
          <cx:pt idx="26411">EDGG</cx:pt>
          <cx:pt idx="26412">EDGG</cx:pt>
          <cx:pt idx="26413">EDGG</cx:pt>
          <cx:pt idx="26414">EDGG</cx:pt>
          <cx:pt idx="26415">EDGG</cx:pt>
          <cx:pt idx="26416">EDGG</cx:pt>
          <cx:pt idx="26417">EDGG</cx:pt>
          <cx:pt idx="26418">EDGG</cx:pt>
          <cx:pt idx="26419">EDGG</cx:pt>
          <cx:pt idx="26420">EDGG</cx:pt>
          <cx:pt idx="26421">EDGG</cx:pt>
          <cx:pt idx="26422">EDGG</cx:pt>
          <cx:pt idx="26423">EDGG</cx:pt>
          <cx:pt idx="26424">EDGG</cx:pt>
          <cx:pt idx="26425">EDGG</cx:pt>
          <cx:pt idx="26426">EDGG</cx:pt>
          <cx:pt idx="26427">EDGG</cx:pt>
          <cx:pt idx="26428">EDGG</cx:pt>
          <cx:pt idx="26429">EDGG</cx:pt>
          <cx:pt idx="26430">EDGG</cx:pt>
          <cx:pt idx="26431">EDGG</cx:pt>
          <cx:pt idx="26432">EDGG</cx:pt>
          <cx:pt idx="26433">EDGG</cx:pt>
          <cx:pt idx="26434">EDGG</cx:pt>
          <cx:pt idx="26435">EDGG</cx:pt>
          <cx:pt idx="26436">EDGG</cx:pt>
          <cx:pt idx="26437">EDGG</cx:pt>
          <cx:pt idx="26438">EDGG</cx:pt>
          <cx:pt idx="26439">EDGG</cx:pt>
          <cx:pt idx="26440">EDGG</cx:pt>
          <cx:pt idx="26441">EDGG</cx:pt>
          <cx:pt idx="26442">EDGG</cx:pt>
          <cx:pt idx="26443">EDGG</cx:pt>
          <cx:pt idx="26444">EDGG</cx:pt>
          <cx:pt idx="26445">EDGG</cx:pt>
          <cx:pt idx="26446">EDGG</cx:pt>
          <cx:pt idx="26447">EDGG</cx:pt>
          <cx:pt idx="26448">EDGG</cx:pt>
          <cx:pt idx="26449">EDGG</cx:pt>
          <cx:pt idx="26450">EDGG</cx:pt>
          <cx:pt idx="26451">EDGG</cx:pt>
          <cx:pt idx="26452">EDGG</cx:pt>
          <cx:pt idx="26453">EDGG</cx:pt>
          <cx:pt idx="26454">EDGG</cx:pt>
          <cx:pt idx="26455">EDGG</cx:pt>
          <cx:pt idx="26456">EDGG</cx:pt>
          <cx:pt idx="26457">EDGG</cx:pt>
          <cx:pt idx="26458">EDGG</cx:pt>
          <cx:pt idx="26459">EDGG</cx:pt>
          <cx:pt idx="26460">EDGG</cx:pt>
          <cx:pt idx="26461">EDGG</cx:pt>
          <cx:pt idx="26462">EDGG</cx:pt>
          <cx:pt idx="26463">EDGG</cx:pt>
          <cx:pt idx="26464">EDGG</cx:pt>
          <cx:pt idx="26465">EDGG</cx:pt>
          <cx:pt idx="26466">EDGG</cx:pt>
          <cx:pt idx="26467">EDGG</cx:pt>
          <cx:pt idx="26468">EDGG</cx:pt>
          <cx:pt idx="26469">EDGG</cx:pt>
          <cx:pt idx="26470">EDGG</cx:pt>
          <cx:pt idx="26471">EDGG</cx:pt>
          <cx:pt idx="26472">EDGG</cx:pt>
          <cx:pt idx="26473">EDGG</cx:pt>
          <cx:pt idx="26474">EDGG</cx:pt>
          <cx:pt idx="26475">EDGG</cx:pt>
          <cx:pt idx="26476">EDGG</cx:pt>
          <cx:pt idx="26477">EDGG</cx:pt>
          <cx:pt idx="26478">EDGG</cx:pt>
          <cx:pt idx="26479">EDGG</cx:pt>
          <cx:pt idx="26480">EDGG</cx:pt>
          <cx:pt idx="26481">EDGG</cx:pt>
          <cx:pt idx="26482">EDGG</cx:pt>
          <cx:pt idx="26483">EDGG</cx:pt>
          <cx:pt idx="26484">EDGG</cx:pt>
          <cx:pt idx="26485">EDGG</cx:pt>
          <cx:pt idx="26486">EDGG</cx:pt>
          <cx:pt idx="26487">EDGG</cx:pt>
          <cx:pt idx="26488">EDGG</cx:pt>
          <cx:pt idx="26489">EDGG</cx:pt>
          <cx:pt idx="26490">EDGG</cx:pt>
          <cx:pt idx="26491">EDGG</cx:pt>
          <cx:pt idx="26492">EDGG</cx:pt>
          <cx:pt idx="26493">EDGG</cx:pt>
          <cx:pt idx="26494">EDGG</cx:pt>
          <cx:pt idx="26495">EDGG</cx:pt>
          <cx:pt idx="26496">EDGG</cx:pt>
          <cx:pt idx="26497">EDGG</cx:pt>
          <cx:pt idx="26498">EDGG</cx:pt>
          <cx:pt idx="26499">EDGG</cx:pt>
          <cx:pt idx="26500">EDGG</cx:pt>
          <cx:pt idx="26501">EDGG</cx:pt>
          <cx:pt idx="26502">EDGG</cx:pt>
          <cx:pt idx="26503">EDGG</cx:pt>
          <cx:pt idx="26504">EDGG</cx:pt>
          <cx:pt idx="26505">EDGG</cx:pt>
          <cx:pt idx="26506">EDGG</cx:pt>
          <cx:pt idx="26507">EDGG</cx:pt>
          <cx:pt idx="26508">EDGG</cx:pt>
          <cx:pt idx="26509">EDGG</cx:pt>
          <cx:pt idx="26510">EDGG</cx:pt>
          <cx:pt idx="26511">EDGG</cx:pt>
          <cx:pt idx="26512">EDGG</cx:pt>
          <cx:pt idx="26513">EDGG</cx:pt>
          <cx:pt idx="26514">EDGG</cx:pt>
          <cx:pt idx="26515">EDGG</cx:pt>
          <cx:pt idx="26516">EDGG</cx:pt>
          <cx:pt idx="26517">EDGG</cx:pt>
          <cx:pt idx="26518">EDGG</cx:pt>
          <cx:pt idx="26519">EDGG</cx:pt>
          <cx:pt idx="26520">EDGG</cx:pt>
          <cx:pt idx="26521">EDGG</cx:pt>
          <cx:pt idx="26522">EDGG</cx:pt>
          <cx:pt idx="26523">EDGG</cx:pt>
          <cx:pt idx="26524">EDGG</cx:pt>
          <cx:pt idx="26525">EDGG</cx:pt>
          <cx:pt idx="26526">EDGG</cx:pt>
          <cx:pt idx="26527">EDGG</cx:pt>
          <cx:pt idx="26528">EDGG</cx:pt>
          <cx:pt idx="26529">EDGG</cx:pt>
          <cx:pt idx="26530">EDGG</cx:pt>
          <cx:pt idx="26531">EDGG</cx:pt>
          <cx:pt idx="26532">EDGG</cx:pt>
          <cx:pt idx="26533">EDGG</cx:pt>
          <cx:pt idx="26534">EDGG</cx:pt>
          <cx:pt idx="26535">EDGG</cx:pt>
          <cx:pt idx="26536">EDGG</cx:pt>
          <cx:pt idx="26537">EDGG</cx:pt>
          <cx:pt idx="26538">EDGG</cx:pt>
          <cx:pt idx="26539">EDGG</cx:pt>
          <cx:pt idx="26540">EDGG</cx:pt>
          <cx:pt idx="26541">EDGG</cx:pt>
          <cx:pt idx="26542">EDGG</cx:pt>
          <cx:pt idx="26543">EDGG</cx:pt>
          <cx:pt idx="26544">EDGG</cx:pt>
          <cx:pt idx="26545">EDGG</cx:pt>
          <cx:pt idx="26546">EDGG</cx:pt>
          <cx:pt idx="26547">EDGG</cx:pt>
          <cx:pt idx="26548">EDGG</cx:pt>
          <cx:pt idx="26549">EDGG</cx:pt>
          <cx:pt idx="26550">EDGG</cx:pt>
          <cx:pt idx="26551">EDGG</cx:pt>
          <cx:pt idx="26552">EDGG</cx:pt>
          <cx:pt idx="26553">EDGG</cx:pt>
          <cx:pt idx="26554">EDGG</cx:pt>
          <cx:pt idx="26555">EDGG</cx:pt>
          <cx:pt idx="26556">EDGG</cx:pt>
          <cx:pt idx="26557">EDGG</cx:pt>
          <cx:pt idx="26558">EDGG</cx:pt>
          <cx:pt idx="26559">EDGG</cx:pt>
          <cx:pt idx="26560">EDGG</cx:pt>
          <cx:pt idx="26561">EDGG</cx:pt>
          <cx:pt idx="26562">EDGG</cx:pt>
          <cx:pt idx="26563">EDGG</cx:pt>
          <cx:pt idx="26564">EDGG</cx:pt>
          <cx:pt idx="26565">EDGG</cx:pt>
          <cx:pt idx="26566">EDGG</cx:pt>
          <cx:pt idx="26567">EDGG</cx:pt>
          <cx:pt idx="26568">EDGG</cx:pt>
          <cx:pt idx="26569">EDGG</cx:pt>
          <cx:pt idx="26570">EDGG</cx:pt>
          <cx:pt idx="26571">EDGG</cx:pt>
          <cx:pt idx="26572">EDGG</cx:pt>
          <cx:pt idx="26573">EDGG</cx:pt>
          <cx:pt idx="26574">EDGG</cx:pt>
          <cx:pt idx="26575">EDGG</cx:pt>
          <cx:pt idx="26576">EDGG</cx:pt>
          <cx:pt idx="26577">EDGG</cx:pt>
          <cx:pt idx="26578">EDGG</cx:pt>
          <cx:pt idx="26579">EDGG</cx:pt>
          <cx:pt idx="26580">EDGG</cx:pt>
          <cx:pt idx="26581">EDGG</cx:pt>
          <cx:pt idx="26582">EDGG</cx:pt>
          <cx:pt idx="26583">EDGG</cx:pt>
          <cx:pt idx="26584">EDGG</cx:pt>
          <cx:pt idx="26585">EDGG</cx:pt>
          <cx:pt idx="26586">EDGG</cx:pt>
          <cx:pt idx="26587">EDGG</cx:pt>
          <cx:pt idx="26588">EDGG</cx:pt>
          <cx:pt idx="26589">EDGG</cx:pt>
          <cx:pt idx="26590">EDGG</cx:pt>
          <cx:pt idx="26591">EDGG</cx:pt>
          <cx:pt idx="26592">EDGG</cx:pt>
          <cx:pt idx="26593">EDGG</cx:pt>
          <cx:pt idx="26594">EDGG</cx:pt>
          <cx:pt idx="26595">EDGG</cx:pt>
          <cx:pt idx="26596">EDGG</cx:pt>
          <cx:pt idx="26597">EDGG</cx:pt>
          <cx:pt idx="26598">EDGG</cx:pt>
          <cx:pt idx="26599">EDGG</cx:pt>
          <cx:pt idx="26600">EDGG</cx:pt>
          <cx:pt idx="26601">EDGG</cx:pt>
          <cx:pt idx="26602">EDGG</cx:pt>
          <cx:pt idx="26603">EDGG</cx:pt>
          <cx:pt idx="26604">EDGG</cx:pt>
          <cx:pt idx="26605">EDGG</cx:pt>
          <cx:pt idx="26606">EDGG</cx:pt>
          <cx:pt idx="26607">EDGG</cx:pt>
          <cx:pt idx="26608">EDGG</cx:pt>
          <cx:pt idx="26609">EDGG</cx:pt>
          <cx:pt idx="26610">EDGG</cx:pt>
          <cx:pt idx="26611">EDGG</cx:pt>
          <cx:pt idx="26612">EDGG</cx:pt>
          <cx:pt idx="26613">EDGG</cx:pt>
          <cx:pt idx="26614">EDGG</cx:pt>
          <cx:pt idx="26615">EDGG</cx:pt>
          <cx:pt idx="26616">EDGG</cx:pt>
          <cx:pt idx="26617">EDGG</cx:pt>
          <cx:pt idx="26618">EDGG</cx:pt>
          <cx:pt idx="26619">EDGG</cx:pt>
          <cx:pt idx="26620">EDGG</cx:pt>
          <cx:pt idx="26621">EDGG</cx:pt>
          <cx:pt idx="26622">EDGG</cx:pt>
          <cx:pt idx="26623">EDGG</cx:pt>
          <cx:pt idx="26624">EDGG</cx:pt>
          <cx:pt idx="26625">EDGG</cx:pt>
          <cx:pt idx="26626">EDGG</cx:pt>
          <cx:pt idx="26627">EDGG</cx:pt>
          <cx:pt idx="26628">EDGG</cx:pt>
          <cx:pt idx="26629">EDGG</cx:pt>
          <cx:pt idx="26630">EDGG</cx:pt>
          <cx:pt idx="26631">EDGG</cx:pt>
          <cx:pt idx="26632">EDGG</cx:pt>
          <cx:pt idx="26633">EDGG</cx:pt>
          <cx:pt idx="26634">EDGG</cx:pt>
          <cx:pt idx="26635">EDGG</cx:pt>
          <cx:pt idx="26636">EDGG</cx:pt>
          <cx:pt idx="26637">EDGG</cx:pt>
          <cx:pt idx="26638">EDGG</cx:pt>
          <cx:pt idx="26639">EDGG</cx:pt>
          <cx:pt idx="26640">EDGG</cx:pt>
          <cx:pt idx="26641">EDGG</cx:pt>
          <cx:pt idx="26642">EDGG</cx:pt>
          <cx:pt idx="26643">EDGG</cx:pt>
          <cx:pt idx="26644">EDGG</cx:pt>
          <cx:pt idx="26645">EDGG</cx:pt>
          <cx:pt idx="26646">EDGG</cx:pt>
          <cx:pt idx="26647">EDGG</cx:pt>
          <cx:pt idx="26648">EDGG</cx:pt>
          <cx:pt idx="26649">EDGG</cx:pt>
          <cx:pt idx="26650">EDGG</cx:pt>
          <cx:pt idx="26651">EDGG</cx:pt>
          <cx:pt idx="26652">EDGG</cx:pt>
          <cx:pt idx="26653">EDGG</cx:pt>
          <cx:pt idx="26654">EDGG</cx:pt>
          <cx:pt idx="26655">EDGG</cx:pt>
          <cx:pt idx="26656">EDGG</cx:pt>
          <cx:pt idx="26657">EDGG</cx:pt>
          <cx:pt idx="26658">EDGG</cx:pt>
          <cx:pt idx="26659">EDGG</cx:pt>
          <cx:pt idx="26660">EDGG</cx:pt>
          <cx:pt idx="26661">EDGG</cx:pt>
          <cx:pt idx="26662">EDGG</cx:pt>
          <cx:pt idx="26663">EDGG</cx:pt>
          <cx:pt idx="26664">EDGG</cx:pt>
          <cx:pt idx="26665">EDGG</cx:pt>
          <cx:pt idx="26666">EDGG</cx:pt>
          <cx:pt idx="26667">EDGG</cx:pt>
          <cx:pt idx="26668">EDGG</cx:pt>
          <cx:pt idx="26669">EDGG</cx:pt>
          <cx:pt idx="26670">EDGG</cx:pt>
          <cx:pt idx="26671">EDGG</cx:pt>
          <cx:pt idx="26672">EDGG</cx:pt>
          <cx:pt idx="26673">EDGG</cx:pt>
          <cx:pt idx="26674">EDGG</cx:pt>
          <cx:pt idx="26675">EDGG</cx:pt>
          <cx:pt idx="26676">EDGG</cx:pt>
          <cx:pt idx="26677">EDGG</cx:pt>
          <cx:pt idx="26678">EDGG</cx:pt>
          <cx:pt idx="26679">EDGG</cx:pt>
          <cx:pt idx="26680">EDGG</cx:pt>
          <cx:pt idx="26681">EDGG</cx:pt>
          <cx:pt idx="26682">EDGG</cx:pt>
          <cx:pt idx="26683">EDGG</cx:pt>
          <cx:pt idx="26684">EDGG</cx:pt>
          <cx:pt idx="26685">EDGG</cx:pt>
          <cx:pt idx="26686">EDGG</cx:pt>
          <cx:pt idx="26687">EDGG</cx:pt>
          <cx:pt idx="26688">EDGG</cx:pt>
          <cx:pt idx="26689">EDGG</cx:pt>
          <cx:pt idx="26690">EDGG</cx:pt>
          <cx:pt idx="26691">EDGG</cx:pt>
          <cx:pt idx="26692">EDGG</cx:pt>
          <cx:pt idx="26693">EDGG</cx:pt>
          <cx:pt idx="26694">EDGG</cx:pt>
          <cx:pt idx="26695">EDGG</cx:pt>
          <cx:pt idx="26696">EDGG</cx:pt>
          <cx:pt idx="26697">EDGG</cx:pt>
          <cx:pt idx="26698">EDGG</cx:pt>
          <cx:pt idx="26699">EDGG</cx:pt>
          <cx:pt idx="26700">EDGG</cx:pt>
          <cx:pt idx="26701">EDGG</cx:pt>
          <cx:pt idx="26702">EDGG</cx:pt>
          <cx:pt idx="26703">EDGG</cx:pt>
          <cx:pt idx="26704">EDGG</cx:pt>
          <cx:pt idx="26705">EDGG</cx:pt>
          <cx:pt idx="26706">EDGG</cx:pt>
          <cx:pt idx="26707">EDGG</cx:pt>
          <cx:pt idx="26708">EDGG</cx:pt>
          <cx:pt idx="26709">EDGG</cx:pt>
          <cx:pt idx="26710">EDGG</cx:pt>
          <cx:pt idx="26711">EDGG</cx:pt>
          <cx:pt idx="26712">EDGG</cx:pt>
          <cx:pt idx="26713">EDGG</cx:pt>
          <cx:pt idx="26714">EDGG</cx:pt>
          <cx:pt idx="26715">EDGG</cx:pt>
          <cx:pt idx="26716">EDGG</cx:pt>
          <cx:pt idx="26717">EDGG</cx:pt>
          <cx:pt idx="26718">EDGG</cx:pt>
          <cx:pt idx="26719">EDGG</cx:pt>
          <cx:pt idx="26720">EDGG</cx:pt>
          <cx:pt idx="26721">EDGG</cx:pt>
          <cx:pt idx="26722">EDGG</cx:pt>
          <cx:pt idx="26723">EDGG</cx:pt>
          <cx:pt idx="26724">EDGG</cx:pt>
          <cx:pt idx="26725">EDGG</cx:pt>
          <cx:pt idx="26726">EDGG</cx:pt>
          <cx:pt idx="26727">EDGG</cx:pt>
          <cx:pt idx="26728">EDGG</cx:pt>
          <cx:pt idx="26729">EDGG</cx:pt>
          <cx:pt idx="26730">EDGG</cx:pt>
          <cx:pt idx="26731">EDGG</cx:pt>
          <cx:pt idx="26732">EDGG</cx:pt>
          <cx:pt idx="26733">EDGG</cx:pt>
          <cx:pt idx="26734">EDGG</cx:pt>
          <cx:pt idx="26735">EDGG</cx:pt>
          <cx:pt idx="26736">EDGG</cx:pt>
          <cx:pt idx="26737">EDGG</cx:pt>
          <cx:pt idx="26738">EDGG</cx:pt>
          <cx:pt idx="26739">EDGG</cx:pt>
          <cx:pt idx="26740">EDGG</cx:pt>
          <cx:pt idx="26741">EDGG</cx:pt>
          <cx:pt idx="26742">EDGG</cx:pt>
          <cx:pt idx="26743">EDGG</cx:pt>
          <cx:pt idx="26744">EDGG</cx:pt>
          <cx:pt idx="26745">EDGG</cx:pt>
          <cx:pt idx="26746">EDGG</cx:pt>
          <cx:pt idx="26747">EDGG</cx:pt>
          <cx:pt idx="26748">EDGG</cx:pt>
          <cx:pt idx="26749">EDGG</cx:pt>
          <cx:pt idx="26750">EDGG</cx:pt>
          <cx:pt idx="26751">EDGG</cx:pt>
          <cx:pt idx="26752">EDGG</cx:pt>
          <cx:pt idx="26753">EDGG</cx:pt>
          <cx:pt idx="26754">EDGG</cx:pt>
          <cx:pt idx="26755">EDGG</cx:pt>
          <cx:pt idx="26756">EDGG</cx:pt>
          <cx:pt idx="26757">EDGG</cx:pt>
          <cx:pt idx="26758">EDGG</cx:pt>
          <cx:pt idx="26759">EDGG</cx:pt>
          <cx:pt idx="26760">EDGG</cx:pt>
          <cx:pt idx="26761">EDGG</cx:pt>
          <cx:pt idx="26762">EDGG</cx:pt>
          <cx:pt idx="26763">EDGG</cx:pt>
          <cx:pt idx="26764">EDGG</cx:pt>
          <cx:pt idx="26765">EDGG</cx:pt>
          <cx:pt idx="26766">EDGG</cx:pt>
          <cx:pt idx="26767">EDGG</cx:pt>
          <cx:pt idx="26768">EDGG</cx:pt>
          <cx:pt idx="26769">EDGG</cx:pt>
          <cx:pt idx="26770">EDGG</cx:pt>
          <cx:pt idx="26771">EDGG</cx:pt>
          <cx:pt idx="26772">EDGG</cx:pt>
          <cx:pt idx="26773">EDGG</cx:pt>
          <cx:pt idx="26774">EDGG</cx:pt>
          <cx:pt idx="26775">EDGG</cx:pt>
          <cx:pt idx="26776">EDGG</cx:pt>
          <cx:pt idx="26777">EDGG</cx:pt>
          <cx:pt idx="26778">EDGG</cx:pt>
          <cx:pt idx="26779">EDGG</cx:pt>
          <cx:pt idx="26780">EDGG</cx:pt>
          <cx:pt idx="26781">EDGG</cx:pt>
          <cx:pt idx="26782">EDGG</cx:pt>
          <cx:pt idx="26783">EDGG</cx:pt>
          <cx:pt idx="26784">EDGG</cx:pt>
          <cx:pt idx="26785">EDGG</cx:pt>
          <cx:pt idx="26786">EDGG</cx:pt>
          <cx:pt idx="26787">EDGG</cx:pt>
          <cx:pt idx="26788">EDGG</cx:pt>
          <cx:pt idx="26789">EDGG</cx:pt>
          <cx:pt idx="26790">EDGG</cx:pt>
          <cx:pt idx="26791">EDGG</cx:pt>
          <cx:pt idx="26792">EDGG</cx:pt>
          <cx:pt idx="26793">EDGG</cx:pt>
          <cx:pt idx="26794">EDGG</cx:pt>
          <cx:pt idx="26795">EDGG</cx:pt>
          <cx:pt idx="26796">EDGG</cx:pt>
          <cx:pt idx="26797">EDGG</cx:pt>
          <cx:pt idx="26798">EDGG</cx:pt>
          <cx:pt idx="26799">EDGG</cx:pt>
          <cx:pt idx="26800">EDGG</cx:pt>
          <cx:pt idx="26801">EDGG</cx:pt>
          <cx:pt idx="26802">EDGG</cx:pt>
          <cx:pt idx="26803">EDGG</cx:pt>
          <cx:pt idx="26804">EDGG</cx:pt>
          <cx:pt idx="26805">EDGG</cx:pt>
          <cx:pt idx="26806">EDGG</cx:pt>
          <cx:pt idx="26807">EDGG</cx:pt>
          <cx:pt idx="26808">EDGG</cx:pt>
          <cx:pt idx="26809">EDGG</cx:pt>
          <cx:pt idx="26810">EDGG</cx:pt>
          <cx:pt idx="26811">EDGG</cx:pt>
          <cx:pt idx="26812">EDGG</cx:pt>
          <cx:pt idx="26813">EDGG</cx:pt>
          <cx:pt idx="26814">EDGG</cx:pt>
          <cx:pt idx="26815">EDGG</cx:pt>
          <cx:pt idx="26816">EDGG</cx:pt>
          <cx:pt idx="26817">EDGG</cx:pt>
          <cx:pt idx="26818">EDGG</cx:pt>
          <cx:pt idx="26819">EDGG</cx:pt>
          <cx:pt idx="26820">EDGG</cx:pt>
          <cx:pt idx="26821">EDGG</cx:pt>
          <cx:pt idx="26822">EDGG</cx:pt>
          <cx:pt idx="26823">EDGG</cx:pt>
          <cx:pt idx="26824">EDGG</cx:pt>
          <cx:pt idx="26825">EDGG</cx:pt>
          <cx:pt idx="26826">EDGG</cx:pt>
          <cx:pt idx="26827">EDGG</cx:pt>
          <cx:pt idx="26828">EDGG</cx:pt>
          <cx:pt idx="26829">EDGG</cx:pt>
          <cx:pt idx="26830">EDGG</cx:pt>
          <cx:pt idx="26831">EDGG</cx:pt>
          <cx:pt idx="26832">EDGG</cx:pt>
          <cx:pt idx="26833">EDGG</cx:pt>
          <cx:pt idx="26834">EDGG</cx:pt>
          <cx:pt idx="26835">EDGG</cx:pt>
          <cx:pt idx="26836">EDGG</cx:pt>
          <cx:pt idx="26837">EDGG</cx:pt>
          <cx:pt idx="26838">EDGG</cx:pt>
          <cx:pt idx="26839">EDGG</cx:pt>
          <cx:pt idx="26840">EDGG</cx:pt>
          <cx:pt idx="26841">EDGG</cx:pt>
          <cx:pt idx="26842">EDGG</cx:pt>
          <cx:pt idx="26843">EDGG</cx:pt>
          <cx:pt idx="26844">EDGG</cx:pt>
          <cx:pt idx="26845">EDGG</cx:pt>
          <cx:pt idx="26846">EDGG</cx:pt>
          <cx:pt idx="26847">EDGG</cx:pt>
          <cx:pt idx="26848">EDGG</cx:pt>
          <cx:pt idx="26849">EDGG</cx:pt>
          <cx:pt idx="26850">EDGG</cx:pt>
          <cx:pt idx="26851">EDGG</cx:pt>
          <cx:pt idx="26852">EDGG</cx:pt>
          <cx:pt idx="26853">EDGG</cx:pt>
          <cx:pt idx="26854">EDGG</cx:pt>
          <cx:pt idx="26855">EDGG</cx:pt>
          <cx:pt idx="26856">EDGG</cx:pt>
          <cx:pt idx="26857">EDGG</cx:pt>
          <cx:pt idx="26858">EDGG</cx:pt>
          <cx:pt idx="26859">EDGG</cx:pt>
          <cx:pt idx="26860">EDGG</cx:pt>
          <cx:pt idx="26861">EDGG</cx:pt>
          <cx:pt idx="26862">EDGG</cx:pt>
          <cx:pt idx="26863">EDGG</cx:pt>
          <cx:pt idx="26864">EDGG</cx:pt>
          <cx:pt idx="26865">EDGG</cx:pt>
          <cx:pt idx="26866">EDGG</cx:pt>
          <cx:pt idx="26867">EDGG</cx:pt>
          <cx:pt idx="26868">EDGG</cx:pt>
          <cx:pt idx="26869">EDGG</cx:pt>
          <cx:pt idx="26870">EDGG</cx:pt>
          <cx:pt idx="26871">EDGG</cx:pt>
          <cx:pt idx="26872">EDGG</cx:pt>
          <cx:pt idx="26873">EDGG</cx:pt>
          <cx:pt idx="26874">EDGG</cx:pt>
          <cx:pt idx="26875">EDGG</cx:pt>
          <cx:pt idx="26876">EDGG</cx:pt>
          <cx:pt idx="26877">EDGG</cx:pt>
          <cx:pt idx="26878">EDGG</cx:pt>
          <cx:pt idx="26879">EDGG</cx:pt>
          <cx:pt idx="26880">EDGG</cx:pt>
          <cx:pt idx="26881">EDGG</cx:pt>
          <cx:pt idx="26882">EDGG</cx:pt>
          <cx:pt idx="26883">EDGG</cx:pt>
          <cx:pt idx="26884">EDGG</cx:pt>
          <cx:pt idx="26885">EDGG</cx:pt>
          <cx:pt idx="26886">EDGG</cx:pt>
          <cx:pt idx="26887">EDGG</cx:pt>
          <cx:pt idx="26888">EDGG</cx:pt>
          <cx:pt idx="26889">EDGG</cx:pt>
          <cx:pt idx="26890">EDGG</cx:pt>
          <cx:pt idx="26891">EDGG</cx:pt>
          <cx:pt idx="26892">EDGG</cx:pt>
          <cx:pt idx="26893">EDGG</cx:pt>
          <cx:pt idx="26894">EDGG</cx:pt>
          <cx:pt idx="26895">EDGG</cx:pt>
          <cx:pt idx="26896">EDGG</cx:pt>
          <cx:pt idx="26897">EDGG</cx:pt>
          <cx:pt idx="26898">EDGG</cx:pt>
          <cx:pt idx="26899">EDGG</cx:pt>
          <cx:pt idx="26900">EDGG</cx:pt>
          <cx:pt idx="26901">EDGG</cx:pt>
          <cx:pt idx="26902">EDGG</cx:pt>
          <cx:pt idx="26903">EDGG</cx:pt>
          <cx:pt idx="26904">EDGG</cx:pt>
          <cx:pt idx="26905">EDGG</cx:pt>
          <cx:pt idx="26906">EDGG</cx:pt>
          <cx:pt idx="26907">EDGG</cx:pt>
          <cx:pt idx="26908">EDGG</cx:pt>
          <cx:pt idx="26909">EDGG</cx:pt>
          <cx:pt idx="26910">EDGG</cx:pt>
          <cx:pt idx="26911">EDGG</cx:pt>
          <cx:pt idx="26912">EDGG</cx:pt>
          <cx:pt idx="26913">EDGG</cx:pt>
          <cx:pt idx="26914">EDGG</cx:pt>
          <cx:pt idx="26915">EDGG</cx:pt>
          <cx:pt idx="26916">EDGG</cx:pt>
          <cx:pt idx="26917">EDGG</cx:pt>
          <cx:pt idx="26918">EDGG</cx:pt>
          <cx:pt idx="26919">EDGG</cx:pt>
          <cx:pt idx="26920">EDGG</cx:pt>
          <cx:pt idx="26921">EDGG</cx:pt>
          <cx:pt idx="26922">EDGG</cx:pt>
          <cx:pt idx="26923">EDGG</cx:pt>
          <cx:pt idx="26924">EDGG</cx:pt>
          <cx:pt idx="26925">EDGG</cx:pt>
          <cx:pt idx="26926">EDGG</cx:pt>
          <cx:pt idx="26927">EDGG</cx:pt>
          <cx:pt idx="26928">EDGG</cx:pt>
          <cx:pt idx="26929">EDGG</cx:pt>
          <cx:pt idx="26930">EDGG</cx:pt>
          <cx:pt idx="26931">EDGG</cx:pt>
          <cx:pt idx="26932">EDGG</cx:pt>
          <cx:pt idx="26933">EDGG</cx:pt>
          <cx:pt idx="26934">EDGG</cx:pt>
          <cx:pt idx="26935">EDGG</cx:pt>
          <cx:pt idx="26936">EDGG</cx:pt>
          <cx:pt idx="26937">EDGG</cx:pt>
          <cx:pt idx="26938">EDGG</cx:pt>
          <cx:pt idx="26939">EDGG</cx:pt>
          <cx:pt idx="26940">EDGG</cx:pt>
          <cx:pt idx="26941">EDGG</cx:pt>
          <cx:pt idx="26942">EDGG</cx:pt>
          <cx:pt idx="26943">EDGG</cx:pt>
          <cx:pt idx="26944">EDGG</cx:pt>
          <cx:pt idx="26945">EDGG</cx:pt>
          <cx:pt idx="26946">EDGG</cx:pt>
          <cx:pt idx="26947">EDGG</cx:pt>
          <cx:pt idx="26948">EDGG</cx:pt>
          <cx:pt idx="26949">EDGG</cx:pt>
          <cx:pt idx="26950">EDGG</cx:pt>
          <cx:pt idx="26951">EDGG</cx:pt>
          <cx:pt idx="26952">EDGG</cx:pt>
          <cx:pt idx="26953">EDGG</cx:pt>
          <cx:pt idx="26954">EDGG</cx:pt>
          <cx:pt idx="26955">EDGG</cx:pt>
          <cx:pt idx="26956">EDGG</cx:pt>
          <cx:pt idx="26957">EDGG</cx:pt>
          <cx:pt idx="26958">EDGG</cx:pt>
          <cx:pt idx="26959">EDGG</cx:pt>
          <cx:pt idx="26960">EDGG</cx:pt>
          <cx:pt idx="26961">EDGG</cx:pt>
          <cx:pt idx="26962">EDGG</cx:pt>
          <cx:pt idx="26963">EDGG</cx:pt>
          <cx:pt idx="26964">EDGG</cx:pt>
          <cx:pt idx="26965">EDGG</cx:pt>
          <cx:pt idx="26966">EDGG</cx:pt>
          <cx:pt idx="26967">EDGG</cx:pt>
          <cx:pt idx="26968">EDGG</cx:pt>
          <cx:pt idx="26969">EDGG</cx:pt>
          <cx:pt idx="26970">EDGG</cx:pt>
          <cx:pt idx="26971">EDGG</cx:pt>
          <cx:pt idx="26972">EDGG</cx:pt>
          <cx:pt idx="26973">EDGG</cx:pt>
          <cx:pt idx="26974">EDGG</cx:pt>
          <cx:pt idx="26975">EDGG</cx:pt>
          <cx:pt idx="26976">EDGG</cx:pt>
          <cx:pt idx="26977">EDGG</cx:pt>
          <cx:pt idx="26978">EDGG</cx:pt>
          <cx:pt idx="26979">EDGG</cx:pt>
          <cx:pt idx="26980">EDGG</cx:pt>
          <cx:pt idx="26981">EDGG</cx:pt>
          <cx:pt idx="26982">EDGG</cx:pt>
          <cx:pt idx="26983">EDGG</cx:pt>
          <cx:pt idx="26984">EDGG</cx:pt>
          <cx:pt idx="26985">EDGG</cx:pt>
          <cx:pt idx="26986">EDGG</cx:pt>
          <cx:pt idx="26987">EDGG</cx:pt>
          <cx:pt idx="26988">EDGG</cx:pt>
          <cx:pt idx="26989">EDGG</cx:pt>
          <cx:pt idx="26990">EDGG</cx:pt>
          <cx:pt idx="26991">EDGG</cx:pt>
          <cx:pt idx="26992">EDGG</cx:pt>
          <cx:pt idx="26993">EDGG</cx:pt>
          <cx:pt idx="26994">EDGG</cx:pt>
          <cx:pt idx="26995">EDGG</cx:pt>
          <cx:pt idx="26996">EDGG</cx:pt>
          <cx:pt idx="26997">EDGG</cx:pt>
          <cx:pt idx="26998">EDGG</cx:pt>
          <cx:pt idx="26999">EDGG</cx:pt>
          <cx:pt idx="27000">EDGG</cx:pt>
          <cx:pt idx="27001">EDGG</cx:pt>
          <cx:pt idx="27002">EDGG</cx:pt>
          <cx:pt idx="27003">EDGG</cx:pt>
          <cx:pt idx="27004">EDGG</cx:pt>
          <cx:pt idx="27005">EDGG</cx:pt>
          <cx:pt idx="27006">EDGG</cx:pt>
          <cx:pt idx="27007">EDGG</cx:pt>
          <cx:pt idx="27008">EDGG</cx:pt>
          <cx:pt idx="27009">EDGG</cx:pt>
          <cx:pt idx="27010">EDGG</cx:pt>
          <cx:pt idx="27011">EDGG</cx:pt>
          <cx:pt idx="27012">EDGG</cx:pt>
          <cx:pt idx="27013">EDGG</cx:pt>
          <cx:pt idx="27014">EDGG</cx:pt>
          <cx:pt idx="27015">EDGG</cx:pt>
          <cx:pt idx="27016">EDGG</cx:pt>
          <cx:pt idx="27017">EDGG</cx:pt>
          <cx:pt idx="27018">EDGG</cx:pt>
          <cx:pt idx="27019">EDGG</cx:pt>
          <cx:pt idx="27020">EDGG</cx:pt>
          <cx:pt idx="27021">EDGG</cx:pt>
          <cx:pt idx="27022">EDGG</cx:pt>
          <cx:pt idx="27023">EDGG</cx:pt>
          <cx:pt idx="27024">EDGG</cx:pt>
          <cx:pt idx="27025">EDGG</cx:pt>
          <cx:pt idx="27026">EDGG</cx:pt>
          <cx:pt idx="27027">EDGG</cx:pt>
          <cx:pt idx="27028">EDGG</cx:pt>
          <cx:pt idx="27029">EDGG</cx:pt>
          <cx:pt idx="27030">EDGG</cx:pt>
          <cx:pt idx="27031">EDGG</cx:pt>
          <cx:pt idx="27032">EDGG</cx:pt>
          <cx:pt idx="27033">EDGG</cx:pt>
          <cx:pt idx="27034">EDGG</cx:pt>
          <cx:pt idx="27035">EDGG</cx:pt>
          <cx:pt idx="27036">EDGG</cx:pt>
          <cx:pt idx="27037">EDGG</cx:pt>
          <cx:pt idx="27038">EDGG</cx:pt>
          <cx:pt idx="27039">EDGG</cx:pt>
          <cx:pt idx="27040">EDGG</cx:pt>
          <cx:pt idx="27041">EDGG</cx:pt>
          <cx:pt idx="27042">EDGG</cx:pt>
          <cx:pt idx="27043">EDGG</cx:pt>
          <cx:pt idx="27044">EDGG</cx:pt>
          <cx:pt idx="27045">EDGG</cx:pt>
          <cx:pt idx="27046">EDGG</cx:pt>
          <cx:pt idx="27047">EDGG</cx:pt>
          <cx:pt idx="27048">EDGG</cx:pt>
          <cx:pt idx="27049">EDGG</cx:pt>
          <cx:pt idx="27050">EDGG</cx:pt>
          <cx:pt idx="27051">EDGG</cx:pt>
          <cx:pt idx="27052">EDGG</cx:pt>
          <cx:pt idx="27053">EDGG</cx:pt>
          <cx:pt idx="27054">EDGG</cx:pt>
          <cx:pt idx="27055">EDGG</cx:pt>
          <cx:pt idx="27056">EDGG</cx:pt>
          <cx:pt idx="27057">EDGG</cx:pt>
          <cx:pt idx="27058">EDGG</cx:pt>
          <cx:pt idx="27059">EDGG</cx:pt>
          <cx:pt idx="27060">EDGG</cx:pt>
          <cx:pt idx="27061">EDGG</cx:pt>
          <cx:pt idx="27062">EDGG</cx:pt>
          <cx:pt idx="27063">EDGG</cx:pt>
          <cx:pt idx="27064">EDGG</cx:pt>
          <cx:pt idx="27065">EDGG</cx:pt>
          <cx:pt idx="27066">EDGG</cx:pt>
          <cx:pt idx="27067">EDGG</cx:pt>
          <cx:pt idx="27068">EDGG</cx:pt>
          <cx:pt idx="27069">EDGG</cx:pt>
          <cx:pt idx="27070">EDGG</cx:pt>
          <cx:pt idx="27071">EDGG</cx:pt>
          <cx:pt idx="27072">EDGG</cx:pt>
          <cx:pt idx="27073">EDGG</cx:pt>
          <cx:pt idx="27074">EDGG</cx:pt>
          <cx:pt idx="27075">EDGG</cx:pt>
          <cx:pt idx="27076">EDGG</cx:pt>
          <cx:pt idx="27077">EDGG</cx:pt>
          <cx:pt idx="27078">EDGG</cx:pt>
          <cx:pt idx="27079">EDGG</cx:pt>
          <cx:pt idx="27080">EDGG</cx:pt>
          <cx:pt idx="27081">EDGG</cx:pt>
          <cx:pt idx="27082">EDGG</cx:pt>
          <cx:pt idx="27083">EDGG</cx:pt>
          <cx:pt idx="27084">EDGG</cx:pt>
          <cx:pt idx="27085">EDGG</cx:pt>
          <cx:pt idx="27086">EDGG</cx:pt>
          <cx:pt idx="27087">EDGG</cx:pt>
          <cx:pt idx="27088">EDGG</cx:pt>
          <cx:pt idx="27089">EDGG</cx:pt>
          <cx:pt idx="27090">EDGG</cx:pt>
          <cx:pt idx="27091">EDGG</cx:pt>
          <cx:pt idx="27092">EDGG</cx:pt>
          <cx:pt idx="27093">EDGG</cx:pt>
          <cx:pt idx="27094">EDGG</cx:pt>
          <cx:pt idx="27095">EDGG</cx:pt>
          <cx:pt idx="27096">EDGG</cx:pt>
          <cx:pt idx="27097">EDGG</cx:pt>
          <cx:pt idx="27098">EDGG</cx:pt>
          <cx:pt idx="27099">EDGG</cx:pt>
          <cx:pt idx="27100">EDGG</cx:pt>
          <cx:pt idx="27101">EDGG</cx:pt>
          <cx:pt idx="27102">EDGG</cx:pt>
          <cx:pt idx="27103">EDGG</cx:pt>
          <cx:pt idx="27104">EDGG</cx:pt>
          <cx:pt idx="27105">EDGG</cx:pt>
          <cx:pt idx="27106">EDGG</cx:pt>
          <cx:pt idx="27107">EDGG</cx:pt>
          <cx:pt idx="27108">EDGG</cx:pt>
          <cx:pt idx="27109">EDGG</cx:pt>
          <cx:pt idx="27110">EDGG</cx:pt>
          <cx:pt idx="27111">EDGG</cx:pt>
          <cx:pt idx="27112">EDGG</cx:pt>
          <cx:pt idx="27113">EDGG</cx:pt>
          <cx:pt idx="27114">EDGG</cx:pt>
          <cx:pt idx="27115">EDGG</cx:pt>
          <cx:pt idx="27116">EDGG</cx:pt>
          <cx:pt idx="27117">EDGG</cx:pt>
          <cx:pt idx="27118">EDGG</cx:pt>
          <cx:pt idx="27119">EDGG</cx:pt>
          <cx:pt idx="27120">EDGG</cx:pt>
          <cx:pt idx="27121">EDGG</cx:pt>
          <cx:pt idx="27122">EDGG</cx:pt>
          <cx:pt idx="27123">EDGG</cx:pt>
          <cx:pt idx="27124">EDGG</cx:pt>
          <cx:pt idx="27125">EDGG</cx:pt>
          <cx:pt idx="27126">EDGG</cx:pt>
          <cx:pt idx="27127">EDGG</cx:pt>
          <cx:pt idx="27128">EDGG</cx:pt>
          <cx:pt idx="27129">EDGG</cx:pt>
          <cx:pt idx="27130">EDGG</cx:pt>
          <cx:pt idx="27131">EDGG</cx:pt>
          <cx:pt idx="27132">EDGG</cx:pt>
          <cx:pt idx="27133">EDGG</cx:pt>
          <cx:pt idx="27134">EDGG</cx:pt>
          <cx:pt idx="27135">EDGG</cx:pt>
          <cx:pt idx="27136">EDGG</cx:pt>
          <cx:pt idx="27137">EDGG</cx:pt>
          <cx:pt idx="27138">EDGG</cx:pt>
          <cx:pt idx="27139">EDGG</cx:pt>
          <cx:pt idx="27140">EDGG</cx:pt>
          <cx:pt idx="27141">EDGG</cx:pt>
          <cx:pt idx="27142">EDGG</cx:pt>
          <cx:pt idx="27143">EDGG</cx:pt>
          <cx:pt idx="27144">EDGG</cx:pt>
          <cx:pt idx="27145">EDGG</cx:pt>
          <cx:pt idx="27146">EDGG</cx:pt>
          <cx:pt idx="27147">EDGG</cx:pt>
          <cx:pt idx="27148">EDGG</cx:pt>
          <cx:pt idx="27149">EDGG</cx:pt>
          <cx:pt idx="27150">EDGG</cx:pt>
          <cx:pt idx="27151">EDGG</cx:pt>
          <cx:pt idx="27152">EDGG</cx:pt>
          <cx:pt idx="27153">EDGG</cx:pt>
          <cx:pt idx="27154">EDGG</cx:pt>
          <cx:pt idx="27155">EDGG</cx:pt>
          <cx:pt idx="27156">EDGG</cx:pt>
          <cx:pt idx="27157">EDGG</cx:pt>
          <cx:pt idx="27158">EDGG</cx:pt>
          <cx:pt idx="27159">EDGG</cx:pt>
          <cx:pt idx="27160">EDGG</cx:pt>
          <cx:pt idx="27161">EDGG</cx:pt>
          <cx:pt idx="27162">EDGG</cx:pt>
          <cx:pt idx="27163">EDGG</cx:pt>
          <cx:pt idx="27164">EDGG</cx:pt>
          <cx:pt idx="27165">EDGG</cx:pt>
          <cx:pt idx="27166">EDGG</cx:pt>
          <cx:pt idx="27167">EDGG</cx:pt>
          <cx:pt idx="27168">EDGG</cx:pt>
          <cx:pt idx="27169">EDGG</cx:pt>
          <cx:pt idx="27170">EDGG</cx:pt>
          <cx:pt idx="27171">EDGG</cx:pt>
          <cx:pt idx="27172">EDGG</cx:pt>
          <cx:pt idx="27173">EDGG</cx:pt>
          <cx:pt idx="27174">EDGG</cx:pt>
          <cx:pt idx="27175">EDGG</cx:pt>
          <cx:pt idx="27176">EDGG</cx:pt>
          <cx:pt idx="27177">EDGG</cx:pt>
          <cx:pt idx="27178">EDGG</cx:pt>
          <cx:pt idx="27179">EDGG</cx:pt>
          <cx:pt idx="27180">EDGG</cx:pt>
          <cx:pt idx="27181">EDGG</cx:pt>
          <cx:pt idx="27182">EDGG</cx:pt>
          <cx:pt idx="27183">EDGG</cx:pt>
          <cx:pt idx="27184">EDGG</cx:pt>
          <cx:pt idx="27185">EDGG</cx:pt>
          <cx:pt idx="27186">EDGG</cx:pt>
          <cx:pt idx="27187">EDGG</cx:pt>
          <cx:pt idx="27188">EDGG</cx:pt>
          <cx:pt idx="27189">EDGG</cx:pt>
          <cx:pt idx="27190">EDGG</cx:pt>
          <cx:pt idx="27191">EDGG</cx:pt>
          <cx:pt idx="27192">EDGG</cx:pt>
          <cx:pt idx="27193">EDGG</cx:pt>
          <cx:pt idx="27194">EDGG</cx:pt>
          <cx:pt idx="27195">EDGG</cx:pt>
          <cx:pt idx="27196">EDGG</cx:pt>
          <cx:pt idx="27197">EDGG</cx:pt>
          <cx:pt idx="27198">EDGG</cx:pt>
          <cx:pt idx="27199">EDGG</cx:pt>
          <cx:pt idx="27200">EDGG</cx:pt>
          <cx:pt idx="27201">EDGG</cx:pt>
          <cx:pt idx="27202">EDGG</cx:pt>
          <cx:pt idx="27203">EDGG</cx:pt>
          <cx:pt idx="27204">EDGG</cx:pt>
          <cx:pt idx="27205">EDGG</cx:pt>
          <cx:pt idx="27206">EDGG</cx:pt>
          <cx:pt idx="27207">EDGG</cx:pt>
          <cx:pt idx="27208">EDGG</cx:pt>
          <cx:pt idx="27209">EDGG</cx:pt>
          <cx:pt idx="27210">EDGG</cx:pt>
          <cx:pt idx="27211">EDGG</cx:pt>
          <cx:pt idx="27212">EDGG</cx:pt>
          <cx:pt idx="27213">EDGG</cx:pt>
          <cx:pt idx="27214">EDGG</cx:pt>
          <cx:pt idx="27215">EDGG</cx:pt>
          <cx:pt idx="27216">EDGG</cx:pt>
          <cx:pt idx="27217">EDGG</cx:pt>
          <cx:pt idx="27218">EDGG</cx:pt>
          <cx:pt idx="27219">EDGG</cx:pt>
          <cx:pt idx="27220">EDGG</cx:pt>
          <cx:pt idx="27221">EDGG</cx:pt>
          <cx:pt idx="27222">EDGG</cx:pt>
          <cx:pt idx="27223">EDGG</cx:pt>
          <cx:pt idx="27224">EDGG</cx:pt>
          <cx:pt idx="27225">EDGG</cx:pt>
          <cx:pt idx="27226">EDGG</cx:pt>
          <cx:pt idx="27227">EDGG</cx:pt>
          <cx:pt idx="27228">EDGG</cx:pt>
          <cx:pt idx="27229">EDGG</cx:pt>
          <cx:pt idx="27230">EDGG</cx:pt>
          <cx:pt idx="27231">EDGG</cx:pt>
          <cx:pt idx="27232">EDGG</cx:pt>
          <cx:pt idx="27233">EDGG</cx:pt>
          <cx:pt idx="27234">EDGG</cx:pt>
          <cx:pt idx="27235">EDGG</cx:pt>
          <cx:pt idx="27236">EDGG</cx:pt>
          <cx:pt idx="27237">EDGG</cx:pt>
          <cx:pt idx="27238">EDGG</cx:pt>
          <cx:pt idx="27239">EDGG</cx:pt>
          <cx:pt idx="27240">EDGG</cx:pt>
          <cx:pt idx="27241">EDGG</cx:pt>
          <cx:pt idx="27242">EDGG</cx:pt>
          <cx:pt idx="27243">EDGG</cx:pt>
          <cx:pt idx="27244">EDGG</cx:pt>
          <cx:pt idx="27245">EDGG</cx:pt>
          <cx:pt idx="27246">EDGG</cx:pt>
          <cx:pt idx="27247">EDGG</cx:pt>
          <cx:pt idx="27248">EDGG</cx:pt>
          <cx:pt idx="27249">EDGG</cx:pt>
          <cx:pt idx="27250">EDGG</cx:pt>
          <cx:pt idx="27251">EDGG</cx:pt>
          <cx:pt idx="27252">EDGG</cx:pt>
          <cx:pt idx="27253">EDGG</cx:pt>
          <cx:pt idx="27254">EDGG</cx:pt>
          <cx:pt idx="27255">EDGG</cx:pt>
          <cx:pt idx="27256">EDGG</cx:pt>
          <cx:pt idx="27257">EDGG</cx:pt>
          <cx:pt idx="27258">EDGG</cx:pt>
          <cx:pt idx="27259">EDGG</cx:pt>
          <cx:pt idx="27260">EDGG</cx:pt>
          <cx:pt idx="27261">EDGG</cx:pt>
          <cx:pt idx="27262">EDGG</cx:pt>
          <cx:pt idx="27263">EDGG</cx:pt>
          <cx:pt idx="27264">EDGG</cx:pt>
          <cx:pt idx="27265">EDGG</cx:pt>
          <cx:pt idx="27266">EDGG</cx:pt>
          <cx:pt idx="27267">EDGG</cx:pt>
          <cx:pt idx="27268">EDGG</cx:pt>
          <cx:pt idx="27269">EDGG</cx:pt>
          <cx:pt idx="27270">EDGG</cx:pt>
          <cx:pt idx="27271">EDGG</cx:pt>
          <cx:pt idx="27272">EDGG</cx:pt>
          <cx:pt idx="27273">EDGG</cx:pt>
          <cx:pt idx="27274">EDGG</cx:pt>
          <cx:pt idx="27275">EDGG</cx:pt>
          <cx:pt idx="27276">EDGG</cx:pt>
          <cx:pt idx="27277">EDGG</cx:pt>
          <cx:pt idx="27278">EDGG</cx:pt>
          <cx:pt idx="27279">EDGG</cx:pt>
          <cx:pt idx="27280">EDGG</cx:pt>
          <cx:pt idx="27281">EDGG</cx:pt>
          <cx:pt idx="27282">EDGG</cx:pt>
          <cx:pt idx="27283">EDGG</cx:pt>
          <cx:pt idx="27284">EDGG</cx:pt>
          <cx:pt idx="27285">EDGG</cx:pt>
          <cx:pt idx="27286">EDGG</cx:pt>
          <cx:pt idx="27287">EDGG</cx:pt>
          <cx:pt idx="27288">EDGG</cx:pt>
          <cx:pt idx="27289">EDGG</cx:pt>
          <cx:pt idx="27290">EDGG</cx:pt>
          <cx:pt idx="27291">EDGG</cx:pt>
          <cx:pt idx="27292">EDGG</cx:pt>
          <cx:pt idx="27293">EDGG</cx:pt>
          <cx:pt idx="27294">EDGG</cx:pt>
          <cx:pt idx="27295">EDGG</cx:pt>
          <cx:pt idx="27296">EDGG</cx:pt>
          <cx:pt idx="27297">EDGG</cx:pt>
          <cx:pt idx="27298">EDGG</cx:pt>
          <cx:pt idx="27299">EDGG</cx:pt>
          <cx:pt idx="27300">EDGG</cx:pt>
          <cx:pt idx="27301">EDGG</cx:pt>
          <cx:pt idx="27302">EDGG</cx:pt>
          <cx:pt idx="27303">EDGG</cx:pt>
          <cx:pt idx="27304">EDGG</cx:pt>
          <cx:pt idx="27305">EDGG</cx:pt>
          <cx:pt idx="27306">EDGG</cx:pt>
          <cx:pt idx="27307">EDGG</cx:pt>
          <cx:pt idx="27308">EDGG</cx:pt>
          <cx:pt idx="27309">EDGG</cx:pt>
          <cx:pt idx="27310">EDGG</cx:pt>
          <cx:pt idx="27311">EDGG</cx:pt>
          <cx:pt idx="27312">EDGG</cx:pt>
          <cx:pt idx="27313">EDGG</cx:pt>
          <cx:pt idx="27314">EDGG</cx:pt>
          <cx:pt idx="27315">EDGG</cx:pt>
          <cx:pt idx="27316">EDGG</cx:pt>
          <cx:pt idx="27317">EDGG</cx:pt>
          <cx:pt idx="27318">EDGG</cx:pt>
          <cx:pt idx="27319">EDGG</cx:pt>
          <cx:pt idx="27320">EDGG</cx:pt>
          <cx:pt idx="27321">EDGG</cx:pt>
          <cx:pt idx="27322">EDGG</cx:pt>
          <cx:pt idx="27323">EDGG</cx:pt>
          <cx:pt idx="27324">EDGG</cx:pt>
          <cx:pt idx="27325">EDGG</cx:pt>
          <cx:pt idx="27326">EDGG</cx:pt>
          <cx:pt idx="27327">EDGG</cx:pt>
          <cx:pt idx="27328">EDGG</cx:pt>
          <cx:pt idx="27329">EDGG</cx:pt>
          <cx:pt idx="27330">EDGG</cx:pt>
          <cx:pt idx="27331">EDGG</cx:pt>
          <cx:pt idx="27332">EDGG</cx:pt>
          <cx:pt idx="27333">EDGG</cx:pt>
          <cx:pt idx="27334">EDGG</cx:pt>
          <cx:pt idx="27335">EDGG</cx:pt>
          <cx:pt idx="27336">EDGG</cx:pt>
          <cx:pt idx="27337">EDGG</cx:pt>
          <cx:pt idx="27338">EDGG</cx:pt>
          <cx:pt idx="27339">EDGG</cx:pt>
          <cx:pt idx="27340">EDGG</cx:pt>
          <cx:pt idx="27341">EDGG</cx:pt>
          <cx:pt idx="27342">EDGG</cx:pt>
          <cx:pt idx="27343">EDGG</cx:pt>
          <cx:pt idx="27344">EDGG</cx:pt>
          <cx:pt idx="27345">EDGG</cx:pt>
          <cx:pt idx="27346">EDGG</cx:pt>
          <cx:pt idx="27347">EDGG</cx:pt>
          <cx:pt idx="27348">EDGG</cx:pt>
          <cx:pt idx="27349">EDGG</cx:pt>
          <cx:pt idx="27350">EDGG</cx:pt>
          <cx:pt idx="27351">EDGG</cx:pt>
          <cx:pt idx="27352">EDGG</cx:pt>
          <cx:pt idx="27353">EDGG</cx:pt>
          <cx:pt idx="27354">EDGG</cx:pt>
          <cx:pt idx="27355">EDGG</cx:pt>
          <cx:pt idx="27356">EDGG</cx:pt>
          <cx:pt idx="27357">EDGG</cx:pt>
          <cx:pt idx="27358">EDGG</cx:pt>
          <cx:pt idx="27359">EDGG</cx:pt>
          <cx:pt idx="27360">EDGG</cx:pt>
          <cx:pt idx="27361">EDGG</cx:pt>
          <cx:pt idx="27362">EDGG</cx:pt>
          <cx:pt idx="27363">EDGG</cx:pt>
          <cx:pt idx="27364">EDGG</cx:pt>
          <cx:pt idx="27365">EDGG</cx:pt>
          <cx:pt idx="27366">EDGG</cx:pt>
          <cx:pt idx="27367">EDGG</cx:pt>
          <cx:pt idx="27368">EDGG</cx:pt>
          <cx:pt idx="27369">EDGG</cx:pt>
          <cx:pt idx="27370">EDGG</cx:pt>
          <cx:pt idx="27371">EDGG</cx:pt>
          <cx:pt idx="27372">EDGG</cx:pt>
          <cx:pt idx="27373">EDGG</cx:pt>
          <cx:pt idx="27374">EDGG</cx:pt>
          <cx:pt idx="27375">EDGG</cx:pt>
          <cx:pt idx="27376">EDGG</cx:pt>
          <cx:pt idx="27377">EDGG</cx:pt>
          <cx:pt idx="27378">EDGG</cx:pt>
          <cx:pt idx="27379">EDGG</cx:pt>
          <cx:pt idx="27380">EDGG</cx:pt>
          <cx:pt idx="27381">EDGG</cx:pt>
          <cx:pt idx="27382">EDGG</cx:pt>
          <cx:pt idx="27383">EDGG</cx:pt>
          <cx:pt idx="27384">EDGG</cx:pt>
          <cx:pt idx="27385">EDGG</cx:pt>
          <cx:pt idx="27386">EDGG</cx:pt>
          <cx:pt idx="27387">EDGG</cx:pt>
          <cx:pt idx="27388">EDGG</cx:pt>
          <cx:pt idx="27389">EDGG</cx:pt>
          <cx:pt idx="27390">EDGG</cx:pt>
          <cx:pt idx="27391">EDGG</cx:pt>
          <cx:pt idx="27392">EDGG</cx:pt>
          <cx:pt idx="27393">EDGG</cx:pt>
          <cx:pt idx="27394">EDGG</cx:pt>
          <cx:pt idx="27395">EDGG</cx:pt>
          <cx:pt idx="27396">EDGG</cx:pt>
          <cx:pt idx="27397">EDGG</cx:pt>
          <cx:pt idx="27398">EDGG</cx:pt>
          <cx:pt idx="27399">EDGG</cx:pt>
          <cx:pt idx="27400">EDGG</cx:pt>
          <cx:pt idx="27401">EDGG</cx:pt>
          <cx:pt idx="27402">EDGG</cx:pt>
          <cx:pt idx="27403">EDGG</cx:pt>
          <cx:pt idx="27404">EDGG</cx:pt>
          <cx:pt idx="27405">EDGG</cx:pt>
          <cx:pt idx="27406">EDGG</cx:pt>
          <cx:pt idx="27407">EDGG</cx:pt>
          <cx:pt idx="27408">EDGG</cx:pt>
          <cx:pt idx="27409">EDGG</cx:pt>
          <cx:pt idx="27410">EDGG</cx:pt>
          <cx:pt idx="27411">EDGG</cx:pt>
          <cx:pt idx="27412">EDGG</cx:pt>
          <cx:pt idx="27413">EDGG</cx:pt>
          <cx:pt idx="27414">EDGG</cx:pt>
          <cx:pt idx="27415">EDGG</cx:pt>
          <cx:pt idx="27416">EDGG</cx:pt>
          <cx:pt idx="27417">EDGG</cx:pt>
          <cx:pt idx="27418">EDGG</cx:pt>
          <cx:pt idx="27419">EDGG</cx:pt>
          <cx:pt idx="27420">EDGG</cx:pt>
          <cx:pt idx="27421">EDGG</cx:pt>
          <cx:pt idx="27422">EDGG</cx:pt>
          <cx:pt idx="27423">EDGG</cx:pt>
          <cx:pt idx="27424">EDGG</cx:pt>
          <cx:pt idx="27425">EDGG</cx:pt>
          <cx:pt idx="27426">EDGG</cx:pt>
          <cx:pt idx="27427">EDGG</cx:pt>
          <cx:pt idx="27428">EDGG</cx:pt>
          <cx:pt idx="27429">EDGG</cx:pt>
          <cx:pt idx="27430">EDGG</cx:pt>
          <cx:pt idx="27431">EDGG</cx:pt>
          <cx:pt idx="27432">EDGG</cx:pt>
          <cx:pt idx="27433">EDGG</cx:pt>
          <cx:pt idx="27434">EDGG</cx:pt>
          <cx:pt idx="27435">EDGG</cx:pt>
          <cx:pt idx="27436">EDGG</cx:pt>
          <cx:pt idx="27437">EDGG</cx:pt>
          <cx:pt idx="27438">EDGG</cx:pt>
          <cx:pt idx="27439">EDGG</cx:pt>
          <cx:pt idx="27440">EDGG</cx:pt>
          <cx:pt idx="27441">EDGG</cx:pt>
          <cx:pt idx="27442">EDGG</cx:pt>
          <cx:pt idx="27443">EDGG</cx:pt>
          <cx:pt idx="27444">EDGG</cx:pt>
          <cx:pt idx="27445">EDGG</cx:pt>
          <cx:pt idx="27446">EDGG</cx:pt>
          <cx:pt idx="27447">EDGG</cx:pt>
          <cx:pt idx="27448">EDGG</cx:pt>
          <cx:pt idx="27449">EDGG</cx:pt>
          <cx:pt idx="27450">EDGG</cx:pt>
          <cx:pt idx="27451">EDGG</cx:pt>
          <cx:pt idx="27452">EDGG</cx:pt>
          <cx:pt idx="27453">EDGG</cx:pt>
          <cx:pt idx="27454">EDGG</cx:pt>
          <cx:pt idx="27455">EDGG</cx:pt>
          <cx:pt idx="27456">EDGG</cx:pt>
          <cx:pt idx="27457">EDGG</cx:pt>
          <cx:pt idx="27458">EDGG</cx:pt>
          <cx:pt idx="27459">EDGG</cx:pt>
          <cx:pt idx="27460">EDGG</cx:pt>
          <cx:pt idx="27461">EDGG</cx:pt>
          <cx:pt idx="27462">EDGG</cx:pt>
          <cx:pt idx="27463">EDGG</cx:pt>
          <cx:pt idx="27464">EDGG</cx:pt>
          <cx:pt idx="27465">EDGG</cx:pt>
          <cx:pt idx="27466">EDGG</cx:pt>
          <cx:pt idx="27467">EDGG</cx:pt>
          <cx:pt idx="27468">EDGG</cx:pt>
          <cx:pt idx="27469">EDGG</cx:pt>
          <cx:pt idx="27470">EDGG</cx:pt>
          <cx:pt idx="27471">EDGG</cx:pt>
          <cx:pt idx="27472">EDGG</cx:pt>
          <cx:pt idx="27473">EDGG</cx:pt>
          <cx:pt idx="27474">EDGG</cx:pt>
          <cx:pt idx="27475">EDGG</cx:pt>
          <cx:pt idx="27476">EDGG</cx:pt>
          <cx:pt idx="27477">EDGG</cx:pt>
          <cx:pt idx="27478">EDGG</cx:pt>
          <cx:pt idx="27479">EDGG</cx:pt>
          <cx:pt idx="27480">EDGG</cx:pt>
          <cx:pt idx="27481">EDGG</cx:pt>
          <cx:pt idx="27482">EDGG</cx:pt>
          <cx:pt idx="27483">EDGG</cx:pt>
          <cx:pt idx="27484">EDGG</cx:pt>
          <cx:pt idx="27485">EDGG</cx:pt>
          <cx:pt idx="27486">EDGG</cx:pt>
          <cx:pt idx="27487">EDGG</cx:pt>
          <cx:pt idx="27488">EDGG</cx:pt>
          <cx:pt idx="27489">EDGG</cx:pt>
          <cx:pt idx="27490">EDGG</cx:pt>
          <cx:pt idx="27491">EDGG</cx:pt>
          <cx:pt idx="27492">EDGG</cx:pt>
          <cx:pt idx="27493">EDGG</cx:pt>
          <cx:pt idx="27494">EDGG</cx:pt>
          <cx:pt idx="27495">EDGG</cx:pt>
          <cx:pt idx="27496">EDGG</cx:pt>
          <cx:pt idx="27497">EDGG</cx:pt>
          <cx:pt idx="27498">EDGG</cx:pt>
          <cx:pt idx="27499">EDGG</cx:pt>
          <cx:pt idx="27500">EDGG</cx:pt>
          <cx:pt idx="27501">EDGG</cx:pt>
          <cx:pt idx="27502">EDGG</cx:pt>
          <cx:pt idx="27503">EDGG</cx:pt>
          <cx:pt idx="27504">EDGG</cx:pt>
          <cx:pt idx="27505">EDGG</cx:pt>
          <cx:pt idx="27506">EDGG</cx:pt>
          <cx:pt idx="27507">EDGG</cx:pt>
          <cx:pt idx="27508">EDGG</cx:pt>
          <cx:pt idx="27509">EDGG</cx:pt>
          <cx:pt idx="27510">EDGG</cx:pt>
          <cx:pt idx="27511">EDGG</cx:pt>
          <cx:pt idx="27512">EDGG</cx:pt>
          <cx:pt idx="27513">EDGG</cx:pt>
          <cx:pt idx="27514">EDGG</cx:pt>
          <cx:pt idx="27515">EDGG</cx:pt>
          <cx:pt idx="27516">EDGG</cx:pt>
          <cx:pt idx="27517">EDGG</cx:pt>
          <cx:pt idx="27518">EDGG</cx:pt>
          <cx:pt idx="27519">EDGG</cx:pt>
          <cx:pt idx="27520">EDGG</cx:pt>
          <cx:pt idx="27521">EDGG</cx:pt>
          <cx:pt idx="27522">EDGG</cx:pt>
          <cx:pt idx="27523">EDGG</cx:pt>
          <cx:pt idx="27524">EDGG</cx:pt>
          <cx:pt idx="27525">EDGG</cx:pt>
          <cx:pt idx="27526">EDGG</cx:pt>
          <cx:pt idx="27527">EDGG</cx:pt>
          <cx:pt idx="27528">EDGG</cx:pt>
          <cx:pt idx="27529">EDGG</cx:pt>
          <cx:pt idx="27530">EDGG</cx:pt>
          <cx:pt idx="27531">EDGG</cx:pt>
          <cx:pt idx="27532">EDGG</cx:pt>
          <cx:pt idx="27533">EDGG</cx:pt>
          <cx:pt idx="27534">EDGG</cx:pt>
          <cx:pt idx="27535">EDGG</cx:pt>
          <cx:pt idx="27536">EDGG</cx:pt>
          <cx:pt idx="27537">EDGG</cx:pt>
          <cx:pt idx="27538">EDGG</cx:pt>
          <cx:pt idx="27539">EDGG</cx:pt>
          <cx:pt idx="27540">EDGG</cx:pt>
          <cx:pt idx="27541">EDGG</cx:pt>
          <cx:pt idx="27542">EDGG</cx:pt>
          <cx:pt idx="27543">EDGG</cx:pt>
          <cx:pt idx="27544">EDGG</cx:pt>
          <cx:pt idx="27545">EDGG</cx:pt>
          <cx:pt idx="27546">EDGG</cx:pt>
          <cx:pt idx="27547">EDGG</cx:pt>
          <cx:pt idx="27548">EDGG</cx:pt>
          <cx:pt idx="27549">EDGG</cx:pt>
          <cx:pt idx="27550">EDGG</cx:pt>
          <cx:pt idx="27551">EDGG</cx:pt>
          <cx:pt idx="27552">EDGG</cx:pt>
          <cx:pt idx="27553">EDGG</cx:pt>
          <cx:pt idx="27554">EDGG</cx:pt>
          <cx:pt idx="27555">EDGG</cx:pt>
          <cx:pt idx="27556">EDGG</cx:pt>
          <cx:pt idx="27557">EDGG</cx:pt>
          <cx:pt idx="27558">EDGG</cx:pt>
          <cx:pt idx="27559">EDGG</cx:pt>
          <cx:pt idx="27560">EDGG</cx:pt>
          <cx:pt idx="27561">EDGG</cx:pt>
          <cx:pt idx="27562">EDGG</cx:pt>
          <cx:pt idx="27563">EDGG</cx:pt>
          <cx:pt idx="27564">EDGG</cx:pt>
          <cx:pt idx="27565">EDGG</cx:pt>
          <cx:pt idx="27566">EDGG</cx:pt>
          <cx:pt idx="27567">EDGG</cx:pt>
          <cx:pt idx="27568">EDGG</cx:pt>
          <cx:pt idx="27569">EDGG</cx:pt>
          <cx:pt idx="27570">EDGG</cx:pt>
          <cx:pt idx="27571">EDGG</cx:pt>
          <cx:pt idx="27572">EDGG</cx:pt>
          <cx:pt idx="27573">EDGG</cx:pt>
          <cx:pt idx="27574">EDGG</cx:pt>
          <cx:pt idx="27575">EDGG</cx:pt>
          <cx:pt idx="27576">EDGG</cx:pt>
          <cx:pt idx="27577">EDGG</cx:pt>
          <cx:pt idx="27578">EDGG</cx:pt>
          <cx:pt idx="27579">EDGG</cx:pt>
          <cx:pt idx="27580">EDGG</cx:pt>
          <cx:pt idx="27581">EDGG</cx:pt>
          <cx:pt idx="27582">EDGG</cx:pt>
          <cx:pt idx="27583">EDGG</cx:pt>
          <cx:pt idx="27584">EDGG</cx:pt>
          <cx:pt idx="27585">EDGG</cx:pt>
          <cx:pt idx="27586">EDGG</cx:pt>
          <cx:pt idx="27587">EDGG</cx:pt>
          <cx:pt idx="27588">EDGG</cx:pt>
          <cx:pt idx="27589">EDGG</cx:pt>
          <cx:pt idx="27590">EDGG</cx:pt>
          <cx:pt idx="27591">EDGG</cx:pt>
          <cx:pt idx="27592">EDGG</cx:pt>
          <cx:pt idx="27593">EDGG</cx:pt>
          <cx:pt idx="27594">EDGG</cx:pt>
          <cx:pt idx="27595">EDGG</cx:pt>
          <cx:pt idx="27596">EDGG</cx:pt>
          <cx:pt idx="27597">EDGG</cx:pt>
          <cx:pt idx="27598">EDGG</cx:pt>
          <cx:pt idx="27599">EDGG</cx:pt>
          <cx:pt idx="27600">EDGG</cx:pt>
          <cx:pt idx="27601">EDGG</cx:pt>
          <cx:pt idx="27602">EDGG</cx:pt>
          <cx:pt idx="27603">EDGG</cx:pt>
          <cx:pt idx="27604">EDGG</cx:pt>
          <cx:pt idx="27605">EDGG</cx:pt>
          <cx:pt idx="27606">EDGG</cx:pt>
          <cx:pt idx="27607">EDGG</cx:pt>
          <cx:pt idx="27608">EDGG</cx:pt>
          <cx:pt idx="27609">EDGG</cx:pt>
          <cx:pt idx="27610">EDGG</cx:pt>
          <cx:pt idx="27611">EDGG</cx:pt>
          <cx:pt idx="27612">EDGG</cx:pt>
          <cx:pt idx="27613">EDGG</cx:pt>
          <cx:pt idx="27614">EDGG</cx:pt>
          <cx:pt idx="27615">EDGG</cx:pt>
          <cx:pt idx="27616">EDGG</cx:pt>
          <cx:pt idx="27617">EDGG</cx:pt>
          <cx:pt idx="27618">EDGG</cx:pt>
          <cx:pt idx="27619">EDGG</cx:pt>
          <cx:pt idx="27620">EDGG</cx:pt>
          <cx:pt idx="27621">EDGG</cx:pt>
          <cx:pt idx="27622">EDGG</cx:pt>
          <cx:pt idx="27623">EDGG</cx:pt>
          <cx:pt idx="27624">EDGG</cx:pt>
          <cx:pt idx="27625">EDGG</cx:pt>
          <cx:pt idx="27626">EDGG</cx:pt>
          <cx:pt idx="27627">EDGG</cx:pt>
          <cx:pt idx="27628">EDGG</cx:pt>
          <cx:pt idx="27629">EDGG</cx:pt>
          <cx:pt idx="27630">EDGG</cx:pt>
          <cx:pt idx="27631">EDGG</cx:pt>
          <cx:pt idx="27632">EDGG</cx:pt>
          <cx:pt idx="27633">EDGG</cx:pt>
          <cx:pt idx="27634">EDGG</cx:pt>
          <cx:pt idx="27635">EDGG</cx:pt>
          <cx:pt idx="27636">EDGG</cx:pt>
          <cx:pt idx="27637">EDGG</cx:pt>
          <cx:pt idx="27638">EDGG</cx:pt>
          <cx:pt idx="27639">EDGG</cx:pt>
          <cx:pt idx="27640">EDGG</cx:pt>
          <cx:pt idx="27641">EDGG</cx:pt>
          <cx:pt idx="27642">EDGG</cx:pt>
          <cx:pt idx="27643">EDGG</cx:pt>
          <cx:pt idx="27644">EDGG</cx:pt>
          <cx:pt idx="27645">EDGG</cx:pt>
          <cx:pt idx="27646">EDGG</cx:pt>
          <cx:pt idx="27647">EDGG</cx:pt>
          <cx:pt idx="27648">EDGG</cx:pt>
          <cx:pt idx="27649">EDGG</cx:pt>
          <cx:pt idx="27650">EDGG</cx:pt>
          <cx:pt idx="27651">EDGG</cx:pt>
          <cx:pt idx="27652">EDGG</cx:pt>
          <cx:pt idx="27653">EDGG</cx:pt>
          <cx:pt idx="27654">EDGG</cx:pt>
          <cx:pt idx="27655">EDGG</cx:pt>
          <cx:pt idx="27656">EDGG</cx:pt>
          <cx:pt idx="27657">EDGG</cx:pt>
          <cx:pt idx="27658">EDGG</cx:pt>
          <cx:pt idx="27659">EDGG</cx:pt>
          <cx:pt idx="27660">EDGG</cx:pt>
          <cx:pt idx="27661">EDGG</cx:pt>
          <cx:pt idx="27662">EDGG</cx:pt>
          <cx:pt idx="27663">EDGG</cx:pt>
          <cx:pt idx="27664">EDGG</cx:pt>
          <cx:pt idx="27665">EDGG</cx:pt>
          <cx:pt idx="27666">EDGG</cx:pt>
          <cx:pt idx="27667">EDGG</cx:pt>
          <cx:pt idx="27668">EDGG</cx:pt>
          <cx:pt idx="27669">EDGG</cx:pt>
          <cx:pt idx="27670">EDGG</cx:pt>
          <cx:pt idx="27671">EDGG</cx:pt>
          <cx:pt idx="27672">EDGG</cx:pt>
          <cx:pt idx="27673">EDGG</cx:pt>
          <cx:pt idx="27674">EDGG</cx:pt>
          <cx:pt idx="27675">EDGG</cx:pt>
          <cx:pt idx="27676">EDGG</cx:pt>
          <cx:pt idx="27677">EDGG</cx:pt>
          <cx:pt idx="27678">EDGG</cx:pt>
          <cx:pt idx="27679">EDGG</cx:pt>
          <cx:pt idx="27680">EDGG</cx:pt>
          <cx:pt idx="27681">EDGG</cx:pt>
          <cx:pt idx="27682">EDGG</cx:pt>
          <cx:pt idx="27683">EDGG</cx:pt>
          <cx:pt idx="27684">EDGG</cx:pt>
          <cx:pt idx="27685">EDGG</cx:pt>
          <cx:pt idx="27686">EDGG</cx:pt>
          <cx:pt idx="27687">EDGG</cx:pt>
          <cx:pt idx="27688">EDGG</cx:pt>
          <cx:pt idx="27689">EDGG</cx:pt>
          <cx:pt idx="27690">EDGG</cx:pt>
          <cx:pt idx="27691">EDGG</cx:pt>
          <cx:pt idx="27692">EDGG</cx:pt>
          <cx:pt idx="27693">EDGG</cx:pt>
          <cx:pt idx="27694">EDGG</cx:pt>
          <cx:pt idx="27695">EDGG</cx:pt>
          <cx:pt idx="27696">EDGG</cx:pt>
          <cx:pt idx="27697">EDGG</cx:pt>
          <cx:pt idx="27698">EDGG</cx:pt>
          <cx:pt idx="27699">EDGG</cx:pt>
          <cx:pt idx="27700">EDGG</cx:pt>
          <cx:pt idx="27701">EDGG</cx:pt>
          <cx:pt idx="27702">EDGG</cx:pt>
          <cx:pt idx="27703">EDGG</cx:pt>
          <cx:pt idx="27704">EDGG</cx:pt>
          <cx:pt idx="27705">EDGG</cx:pt>
          <cx:pt idx="27706">EDGG</cx:pt>
          <cx:pt idx="27707">EDGG</cx:pt>
          <cx:pt idx="27708">EDGG</cx:pt>
          <cx:pt idx="27709">EDGG</cx:pt>
          <cx:pt idx="27710">EDGG</cx:pt>
          <cx:pt idx="27711">EDGG</cx:pt>
          <cx:pt idx="27712">EDGG</cx:pt>
          <cx:pt idx="27713">EDGG</cx:pt>
          <cx:pt idx="27714">EDGG</cx:pt>
          <cx:pt idx="27715">EDGG</cx:pt>
          <cx:pt idx="27716">EDGG</cx:pt>
          <cx:pt idx="27717">EDGG</cx:pt>
          <cx:pt idx="27718">EDGG</cx:pt>
          <cx:pt idx="27719">EDGG</cx:pt>
          <cx:pt idx="27720">EDGG</cx:pt>
          <cx:pt idx="27721">EDGG</cx:pt>
          <cx:pt idx="27722">EDGG</cx:pt>
          <cx:pt idx="27723">EDGG</cx:pt>
          <cx:pt idx="27724">EDGG</cx:pt>
          <cx:pt idx="27725">EDGG</cx:pt>
          <cx:pt idx="27726">EDGG</cx:pt>
          <cx:pt idx="27727">EDGG</cx:pt>
          <cx:pt idx="27728">EDGG</cx:pt>
          <cx:pt idx="27729">EDGG</cx:pt>
          <cx:pt idx="27730">EDGG</cx:pt>
          <cx:pt idx="27731">EDGG</cx:pt>
          <cx:pt idx="27732">EDGG</cx:pt>
          <cx:pt idx="27733">EDGG</cx:pt>
          <cx:pt idx="27734">EDGG</cx:pt>
          <cx:pt idx="27735">EDGG</cx:pt>
          <cx:pt idx="27736">EDGG</cx:pt>
          <cx:pt idx="27737">EDGG</cx:pt>
          <cx:pt idx="27738">EDGG</cx:pt>
          <cx:pt idx="27739">EDGG</cx:pt>
          <cx:pt idx="27740">EDGG</cx:pt>
          <cx:pt idx="27741">EDGG</cx:pt>
          <cx:pt idx="27742">EDGG</cx:pt>
          <cx:pt idx="27743">EDGG</cx:pt>
          <cx:pt idx="27744">EDGG</cx:pt>
          <cx:pt idx="27745">EDGG</cx:pt>
          <cx:pt idx="27746">EDGG</cx:pt>
          <cx:pt idx="27747">EDGG</cx:pt>
          <cx:pt idx="27748">EDGG</cx:pt>
          <cx:pt idx="27749">EDGG</cx:pt>
          <cx:pt idx="27750">EDGG</cx:pt>
          <cx:pt idx="27751">EDGG</cx:pt>
          <cx:pt idx="27752">EDGG</cx:pt>
          <cx:pt idx="27753">EDGG</cx:pt>
          <cx:pt idx="27754">EDGG</cx:pt>
          <cx:pt idx="27755">EDGG</cx:pt>
          <cx:pt idx="27756">EDGG</cx:pt>
          <cx:pt idx="27757">EDGG</cx:pt>
          <cx:pt idx="27758">EDGG</cx:pt>
          <cx:pt idx="27759">EDGG</cx:pt>
          <cx:pt idx="27760">EDGG</cx:pt>
          <cx:pt idx="27761">EDGG</cx:pt>
          <cx:pt idx="27762">EDGG</cx:pt>
          <cx:pt idx="27763">EDGG</cx:pt>
          <cx:pt idx="27764">EDGG</cx:pt>
          <cx:pt idx="27765">EDGG</cx:pt>
          <cx:pt idx="27766">EDGG</cx:pt>
          <cx:pt idx="27767">EDGG</cx:pt>
          <cx:pt idx="27768">EDGG</cx:pt>
          <cx:pt idx="27769">EDGG</cx:pt>
          <cx:pt idx="27770">EDGG</cx:pt>
          <cx:pt idx="27771">EDGG</cx:pt>
          <cx:pt idx="27772">EDGG</cx:pt>
          <cx:pt idx="27773">EDGG</cx:pt>
          <cx:pt idx="27774">EDGG</cx:pt>
          <cx:pt idx="27775">EDGG</cx:pt>
          <cx:pt idx="27776">EDGG</cx:pt>
          <cx:pt idx="27777">EDGG</cx:pt>
          <cx:pt idx="27778">EDGG</cx:pt>
          <cx:pt idx="27779">EDGG</cx:pt>
          <cx:pt idx="27780">EDGG</cx:pt>
          <cx:pt idx="27781">EDGG</cx:pt>
          <cx:pt idx="27782">EDGG</cx:pt>
          <cx:pt idx="27783">EDGG</cx:pt>
          <cx:pt idx="27784">EDGG</cx:pt>
          <cx:pt idx="27785">EDGG</cx:pt>
          <cx:pt idx="27786">EDGG</cx:pt>
          <cx:pt idx="27787">EDGG</cx:pt>
          <cx:pt idx="27788">EDGG</cx:pt>
          <cx:pt idx="27789">EDGG</cx:pt>
          <cx:pt idx="27790">EDGG</cx:pt>
          <cx:pt idx="27791">EDGG</cx:pt>
          <cx:pt idx="27792">EDGG</cx:pt>
          <cx:pt idx="27793">EDGG</cx:pt>
          <cx:pt idx="27794">EDGG</cx:pt>
          <cx:pt idx="27795">EDGG</cx:pt>
          <cx:pt idx="27796">EDGG</cx:pt>
          <cx:pt idx="27797">EDGG</cx:pt>
          <cx:pt idx="27798">EDGG</cx:pt>
          <cx:pt idx="27799">EDGG</cx:pt>
          <cx:pt idx="27800">EDGG</cx:pt>
          <cx:pt idx="27801">EDGG</cx:pt>
          <cx:pt idx="27802">EDGG</cx:pt>
          <cx:pt idx="27803">EDGG</cx:pt>
          <cx:pt idx="27804">EDGG</cx:pt>
          <cx:pt idx="27805">EDGG</cx:pt>
          <cx:pt idx="27806">EDGG</cx:pt>
          <cx:pt idx="27807">EDGG</cx:pt>
          <cx:pt idx="27808">EDGG</cx:pt>
          <cx:pt idx="27809">EDGG</cx:pt>
          <cx:pt idx="27810">EDGG</cx:pt>
          <cx:pt idx="27811">EDGG</cx:pt>
          <cx:pt idx="27812">EDGG</cx:pt>
          <cx:pt idx="27813">EDGG</cx:pt>
          <cx:pt idx="27814">EDGG</cx:pt>
          <cx:pt idx="27815">EDGG</cx:pt>
          <cx:pt idx="27816">EDGG</cx:pt>
          <cx:pt idx="27817">EDGG</cx:pt>
          <cx:pt idx="27818">EDGG</cx:pt>
          <cx:pt idx="27819">EDGG</cx:pt>
          <cx:pt idx="27820">EDGG</cx:pt>
          <cx:pt idx="27821">EDGG</cx:pt>
          <cx:pt idx="27822">EDGG</cx:pt>
          <cx:pt idx="27823">EDGG</cx:pt>
          <cx:pt idx="27824">EDGG</cx:pt>
          <cx:pt idx="27825">EDGG</cx:pt>
          <cx:pt idx="27826">EDGG</cx:pt>
          <cx:pt idx="27827">EDGG</cx:pt>
          <cx:pt idx="27828">EDGG</cx:pt>
          <cx:pt idx="27829">EDGG</cx:pt>
          <cx:pt idx="27830">EDGG</cx:pt>
          <cx:pt idx="27831">EDGG</cx:pt>
          <cx:pt idx="27832">EDGG</cx:pt>
          <cx:pt idx="27833">EDGG</cx:pt>
          <cx:pt idx="27834">EDGG</cx:pt>
          <cx:pt idx="27835">EDGG</cx:pt>
          <cx:pt idx="27836">EDGG</cx:pt>
          <cx:pt idx="27837">EDGG</cx:pt>
          <cx:pt idx="27838">EDGG</cx:pt>
          <cx:pt idx="27839">EDGG</cx:pt>
          <cx:pt idx="27840">EDGG</cx:pt>
          <cx:pt idx="27841">EDGG</cx:pt>
          <cx:pt idx="27842">EDGG</cx:pt>
          <cx:pt idx="27843">EDGG</cx:pt>
          <cx:pt idx="27844">EDGG</cx:pt>
          <cx:pt idx="27845">EDGG</cx:pt>
          <cx:pt idx="27846">EDGG</cx:pt>
          <cx:pt idx="27847">EDGG</cx:pt>
          <cx:pt idx="27848">EDGG</cx:pt>
          <cx:pt idx="27849">EDGG</cx:pt>
          <cx:pt idx="27850">EDGG</cx:pt>
          <cx:pt idx="27851">EDGG</cx:pt>
          <cx:pt idx="27852">EDGG</cx:pt>
          <cx:pt idx="27853">EDGG</cx:pt>
          <cx:pt idx="27854">EDGG</cx:pt>
          <cx:pt idx="27855">EDGG</cx:pt>
          <cx:pt idx="27856">EDGG</cx:pt>
          <cx:pt idx="27857">EDGG</cx:pt>
          <cx:pt idx="27858">EDGG</cx:pt>
          <cx:pt idx="27859">EDGG</cx:pt>
          <cx:pt idx="27860">EDGG</cx:pt>
          <cx:pt idx="27861">EDGG</cx:pt>
          <cx:pt idx="27862">EDGG</cx:pt>
          <cx:pt idx="27863">EDGG</cx:pt>
          <cx:pt idx="27864">EDGG</cx:pt>
          <cx:pt idx="27865">EDGG</cx:pt>
          <cx:pt idx="27866">EDGG</cx:pt>
          <cx:pt idx="27867">EDGG</cx:pt>
          <cx:pt idx="27868">EDGG</cx:pt>
          <cx:pt idx="27869">EDGG</cx:pt>
          <cx:pt idx="27870">EDGG</cx:pt>
          <cx:pt idx="27871">EDGG</cx:pt>
          <cx:pt idx="27872">EDGG</cx:pt>
          <cx:pt idx="27873">EDGG</cx:pt>
          <cx:pt idx="27874">EDGG</cx:pt>
          <cx:pt idx="27875">EDGG</cx:pt>
          <cx:pt idx="27876">EDGG</cx:pt>
          <cx:pt idx="27877">EDGG</cx:pt>
          <cx:pt idx="27878">EDGG</cx:pt>
          <cx:pt idx="27879">EDGG</cx:pt>
          <cx:pt idx="27880">EDGG</cx:pt>
          <cx:pt idx="27881">EDGG</cx:pt>
          <cx:pt idx="27882">EDGG</cx:pt>
          <cx:pt idx="27883">EDGG</cx:pt>
          <cx:pt idx="27884">EDGG</cx:pt>
          <cx:pt idx="27885">EDGG</cx:pt>
          <cx:pt idx="27886">EDGG</cx:pt>
          <cx:pt idx="27887">EDGG</cx:pt>
          <cx:pt idx="27888">EDGG</cx:pt>
          <cx:pt idx="27889">EDGG</cx:pt>
          <cx:pt idx="27890">EDGG</cx:pt>
          <cx:pt idx="27891">EDGG</cx:pt>
          <cx:pt idx="27892">EDGG</cx:pt>
          <cx:pt idx="27893">EDGG</cx:pt>
          <cx:pt idx="27894">EDGG</cx:pt>
          <cx:pt idx="27895">EDGG</cx:pt>
          <cx:pt idx="27896">EDGG</cx:pt>
          <cx:pt idx="27897">EDGG</cx:pt>
          <cx:pt idx="27898">EDGG</cx:pt>
          <cx:pt idx="27899">EDGG</cx:pt>
          <cx:pt idx="27900">EDGG</cx:pt>
          <cx:pt idx="27901">EDGG</cx:pt>
          <cx:pt idx="27902">EDGG</cx:pt>
          <cx:pt idx="27903">EDGG</cx:pt>
          <cx:pt idx="27904">EDGG</cx:pt>
          <cx:pt idx="27905">EDGG</cx:pt>
          <cx:pt idx="27906">EDGG</cx:pt>
          <cx:pt idx="27907">EDGG</cx:pt>
          <cx:pt idx="27908">EDGG</cx:pt>
          <cx:pt idx="27909">EDGG</cx:pt>
          <cx:pt idx="27910">EDGG</cx:pt>
          <cx:pt idx="27911">EDGG</cx:pt>
          <cx:pt idx="27912">EDGG</cx:pt>
          <cx:pt idx="27913">EDGG</cx:pt>
          <cx:pt idx="27914">EDGG</cx:pt>
          <cx:pt idx="27915">EDGG</cx:pt>
          <cx:pt idx="27916">EDGG</cx:pt>
          <cx:pt idx="27917">EDGG</cx:pt>
          <cx:pt idx="27918">EDGG</cx:pt>
          <cx:pt idx="27919">EDGG</cx:pt>
          <cx:pt idx="27920">EDGG</cx:pt>
          <cx:pt idx="27921">EDGG</cx:pt>
          <cx:pt idx="27922">EDGG</cx:pt>
          <cx:pt idx="27923">EDGG</cx:pt>
          <cx:pt idx="27924">EDGG</cx:pt>
          <cx:pt idx="27925">EDGG</cx:pt>
          <cx:pt idx="27926">EDGG</cx:pt>
          <cx:pt idx="27927">EDGG</cx:pt>
          <cx:pt idx="27928">EDGG</cx:pt>
          <cx:pt idx="27929">EDGG</cx:pt>
          <cx:pt idx="27930">EDGG</cx:pt>
          <cx:pt idx="27931">EDGG</cx:pt>
          <cx:pt idx="27932">EDGG</cx:pt>
          <cx:pt idx="27933">EDGG</cx:pt>
          <cx:pt idx="27934">EDGG</cx:pt>
          <cx:pt idx="27935">EDGG</cx:pt>
          <cx:pt idx="27936">EDGG</cx:pt>
          <cx:pt idx="27937">EDGG</cx:pt>
          <cx:pt idx="27938">EDGG</cx:pt>
          <cx:pt idx="27939">EDGG</cx:pt>
          <cx:pt idx="27940">EDGG</cx:pt>
          <cx:pt idx="27941">EDGG</cx:pt>
          <cx:pt idx="27942">EDGG</cx:pt>
          <cx:pt idx="27943">EDGG</cx:pt>
          <cx:pt idx="27944">EDGG</cx:pt>
          <cx:pt idx="27945">EDGG</cx:pt>
          <cx:pt idx="27946">EDGG</cx:pt>
          <cx:pt idx="27947">EDGG</cx:pt>
          <cx:pt idx="27948">EDGG</cx:pt>
          <cx:pt idx="27949">EDGG</cx:pt>
          <cx:pt idx="27950">EDGG</cx:pt>
          <cx:pt idx="27951">EDGG</cx:pt>
          <cx:pt idx="27952">EDGG</cx:pt>
          <cx:pt idx="27953">EDGG</cx:pt>
          <cx:pt idx="27954">EDGG</cx:pt>
          <cx:pt idx="27955">EDGG</cx:pt>
          <cx:pt idx="27956">EDGG</cx:pt>
          <cx:pt idx="27957">EDGG</cx:pt>
          <cx:pt idx="27958">EDGG</cx:pt>
          <cx:pt idx="27959">EDGG</cx:pt>
          <cx:pt idx="27960">EDGG</cx:pt>
          <cx:pt idx="27961">EDGG</cx:pt>
          <cx:pt idx="27962">EDGG</cx:pt>
          <cx:pt idx="27963">EDGG</cx:pt>
          <cx:pt idx="27964">EDGG</cx:pt>
          <cx:pt idx="27965">EDGG</cx:pt>
          <cx:pt idx="27966">EDGG</cx:pt>
          <cx:pt idx="27967">EDGG</cx:pt>
          <cx:pt idx="27968">EDGG</cx:pt>
          <cx:pt idx="27969">EDGG</cx:pt>
          <cx:pt idx="27970">EDGG</cx:pt>
          <cx:pt idx="27971">EDGG</cx:pt>
          <cx:pt idx="27972">EDGG</cx:pt>
          <cx:pt idx="27973">EDGG</cx:pt>
          <cx:pt idx="27974">EDGG</cx:pt>
          <cx:pt idx="27975">EDGG</cx:pt>
          <cx:pt idx="27976">EDGG</cx:pt>
          <cx:pt idx="27977">EDGG</cx:pt>
          <cx:pt idx="27978">EDGG</cx:pt>
          <cx:pt idx="27979">EDGG</cx:pt>
          <cx:pt idx="27980">EDGG</cx:pt>
          <cx:pt idx="27981">EDGG</cx:pt>
          <cx:pt idx="27982">EDGG</cx:pt>
          <cx:pt idx="27983">EDGG</cx:pt>
          <cx:pt idx="27984">EDGG</cx:pt>
          <cx:pt idx="27985">EDGG</cx:pt>
          <cx:pt idx="27986">EDGG</cx:pt>
          <cx:pt idx="27987">EDGG</cx:pt>
          <cx:pt idx="27988">EDGG</cx:pt>
          <cx:pt idx="27989">EDGG</cx:pt>
          <cx:pt idx="27990">EDGG</cx:pt>
          <cx:pt idx="27991">EDGG</cx:pt>
          <cx:pt idx="27992">EDGG</cx:pt>
          <cx:pt idx="27993">EDGG</cx:pt>
          <cx:pt idx="27994">EDGG</cx:pt>
          <cx:pt idx="27995">EDGG</cx:pt>
          <cx:pt idx="27996">EDGG</cx:pt>
          <cx:pt idx="27997">EDGG</cx:pt>
          <cx:pt idx="27998">EDGG</cx:pt>
          <cx:pt idx="27999">EDGG</cx:pt>
          <cx:pt idx="28000">EDGG</cx:pt>
          <cx:pt idx="28001">EDGG</cx:pt>
          <cx:pt idx="28002">EDGG</cx:pt>
          <cx:pt idx="28003">EDGG</cx:pt>
          <cx:pt idx="28004">EDGG</cx:pt>
          <cx:pt idx="28005">EDGG</cx:pt>
          <cx:pt idx="28006">EDGG</cx:pt>
          <cx:pt idx="28007">EDGG</cx:pt>
          <cx:pt idx="28008">EDGG</cx:pt>
          <cx:pt idx="28009">EDGG</cx:pt>
          <cx:pt idx="28010">EDGG</cx:pt>
          <cx:pt idx="28011">EDGG</cx:pt>
          <cx:pt idx="28012">EDGG</cx:pt>
          <cx:pt idx="28013">EDGG</cx:pt>
          <cx:pt idx="28014">EDGG</cx:pt>
          <cx:pt idx="28015">EDGG</cx:pt>
          <cx:pt idx="28016">EDGG</cx:pt>
          <cx:pt idx="28017">EDGG</cx:pt>
          <cx:pt idx="28018">EDGG</cx:pt>
          <cx:pt idx="28019">EDGG</cx:pt>
          <cx:pt idx="28020">EDGG</cx:pt>
          <cx:pt idx="28021">EDGG</cx:pt>
          <cx:pt idx="28022">EDGG</cx:pt>
          <cx:pt idx="28023">EDGG</cx:pt>
          <cx:pt idx="28024">EDGG</cx:pt>
          <cx:pt idx="28025">EDGG</cx:pt>
          <cx:pt idx="28026">EDGG</cx:pt>
          <cx:pt idx="28027">EDGG</cx:pt>
          <cx:pt idx="28028">EDGG</cx:pt>
          <cx:pt idx="28029">EDGG</cx:pt>
          <cx:pt idx="28030">EDGG</cx:pt>
          <cx:pt idx="28031">EDGG</cx:pt>
          <cx:pt idx="28032">EDGG</cx:pt>
          <cx:pt idx="28033">EDGG</cx:pt>
          <cx:pt idx="28034">EDGG</cx:pt>
          <cx:pt idx="28035">EDGG</cx:pt>
          <cx:pt idx="28036">EDGG</cx:pt>
          <cx:pt idx="28037">EDGG</cx:pt>
          <cx:pt idx="28038">EDGG</cx:pt>
          <cx:pt idx="28039">EDGG</cx:pt>
          <cx:pt idx="28040">EDGG</cx:pt>
          <cx:pt idx="28041">EDGG</cx:pt>
          <cx:pt idx="28042">EDGG</cx:pt>
          <cx:pt idx="28043">EDGG</cx:pt>
          <cx:pt idx="28044">EDGG</cx:pt>
          <cx:pt idx="28045">EDGG</cx:pt>
          <cx:pt idx="28046">EDGG</cx:pt>
          <cx:pt idx="28047">EDGG</cx:pt>
          <cx:pt idx="28048">EDGG</cx:pt>
          <cx:pt idx="28049">EDGG</cx:pt>
          <cx:pt idx="28050">EDGG</cx:pt>
          <cx:pt idx="28051">EDGG</cx:pt>
          <cx:pt idx="28052">EDGG</cx:pt>
          <cx:pt idx="28053">EDGG</cx:pt>
          <cx:pt idx="28054">EDGG</cx:pt>
          <cx:pt idx="28055">EDGG</cx:pt>
          <cx:pt idx="28056">EDGG</cx:pt>
          <cx:pt idx="28057">EDGG</cx:pt>
          <cx:pt idx="28058">EDGG</cx:pt>
          <cx:pt idx="28059">EDGG</cx:pt>
          <cx:pt idx="28060">EDGG</cx:pt>
          <cx:pt idx="28061">EDGG</cx:pt>
          <cx:pt idx="28062">EDGG</cx:pt>
          <cx:pt idx="28063">EDGG</cx:pt>
          <cx:pt idx="28064">EDGG</cx:pt>
          <cx:pt idx="28065">EDGG</cx:pt>
          <cx:pt idx="28066">EDGG</cx:pt>
          <cx:pt idx="28067">EDGG</cx:pt>
          <cx:pt idx="28068">EDGG</cx:pt>
          <cx:pt idx="28069">EDGG</cx:pt>
          <cx:pt idx="28070">EDGG</cx:pt>
          <cx:pt idx="28071">EDGG</cx:pt>
          <cx:pt idx="28072">EDGG</cx:pt>
          <cx:pt idx="28073">EDGG</cx:pt>
          <cx:pt idx="28074">EDGG</cx:pt>
          <cx:pt idx="28075">EDGG</cx:pt>
          <cx:pt idx="28076">EDGG</cx:pt>
          <cx:pt idx="28077">EDGG</cx:pt>
          <cx:pt idx="28078">EDGG</cx:pt>
          <cx:pt idx="28079">EDGG</cx:pt>
          <cx:pt idx="28080">EDGG</cx:pt>
          <cx:pt idx="28081">EDGG</cx:pt>
          <cx:pt idx="28082">EDGG</cx:pt>
          <cx:pt idx="28083">EDGG</cx:pt>
          <cx:pt idx="28084">EDGG</cx:pt>
          <cx:pt idx="28085">EDGG</cx:pt>
          <cx:pt idx="28086">EDGG</cx:pt>
          <cx:pt idx="28087">EDGG</cx:pt>
          <cx:pt idx="28088">EDGG</cx:pt>
          <cx:pt idx="28089">EDGG</cx:pt>
          <cx:pt idx="28090">EDGG</cx:pt>
          <cx:pt idx="28091">EDGG</cx:pt>
          <cx:pt idx="28092">EDGG</cx:pt>
          <cx:pt idx="28093">EDGG</cx:pt>
          <cx:pt idx="28094">EDGG</cx:pt>
          <cx:pt idx="28095">EDGG</cx:pt>
          <cx:pt idx="28096">EDGG</cx:pt>
          <cx:pt idx="28097">EDGG</cx:pt>
          <cx:pt idx="28098">EDGG</cx:pt>
          <cx:pt idx="28099">EDGG</cx:pt>
          <cx:pt idx="28100">EDGG</cx:pt>
          <cx:pt idx="28101">EDGG</cx:pt>
          <cx:pt idx="28102">EDGG</cx:pt>
          <cx:pt idx="28103">EDGG</cx:pt>
          <cx:pt idx="28104">EDGG</cx:pt>
          <cx:pt idx="28105">EDGG</cx:pt>
          <cx:pt idx="28106">EDGG</cx:pt>
          <cx:pt idx="28107">EDGG</cx:pt>
          <cx:pt idx="28108">EDGG</cx:pt>
          <cx:pt idx="28109">EDGG</cx:pt>
          <cx:pt idx="28110">EDGG</cx:pt>
          <cx:pt idx="28111">EDGG</cx:pt>
          <cx:pt idx="28112">EDGG</cx:pt>
          <cx:pt idx="28113">EDGG</cx:pt>
          <cx:pt idx="28114">EDGG</cx:pt>
          <cx:pt idx="28115">EDGG</cx:pt>
          <cx:pt idx="28116">EDGG</cx:pt>
          <cx:pt idx="28117">EDGG</cx:pt>
          <cx:pt idx="28118">EDGG</cx:pt>
          <cx:pt idx="28119">EDGG</cx:pt>
          <cx:pt idx="28120">EDGG</cx:pt>
          <cx:pt idx="28121">EDGG</cx:pt>
          <cx:pt idx="28122">EDGG</cx:pt>
          <cx:pt idx="28123">EDGG</cx:pt>
          <cx:pt idx="28124">EDGG</cx:pt>
          <cx:pt idx="28125">EDGG</cx:pt>
          <cx:pt idx="28126">EDGG</cx:pt>
          <cx:pt idx="28127">EDGG</cx:pt>
          <cx:pt idx="28128">EDGG</cx:pt>
          <cx:pt idx="28129">EDGG</cx:pt>
          <cx:pt idx="28130">EDGG</cx:pt>
          <cx:pt idx="28131">EDGG</cx:pt>
          <cx:pt idx="28132">EDGG</cx:pt>
          <cx:pt idx="28133">EDGG</cx:pt>
          <cx:pt idx="28134">EDGG</cx:pt>
          <cx:pt idx="28135">EDGG</cx:pt>
          <cx:pt idx="28136">EDGG</cx:pt>
          <cx:pt idx="28137">EDGG</cx:pt>
          <cx:pt idx="28138">EDGG</cx:pt>
          <cx:pt idx="28139">EDGG</cx:pt>
          <cx:pt idx="28140">EDGG</cx:pt>
          <cx:pt idx="28141">EDGG</cx:pt>
          <cx:pt idx="28142">EDGG</cx:pt>
          <cx:pt idx="28143">EDGG</cx:pt>
          <cx:pt idx="28144">EDGG</cx:pt>
          <cx:pt idx="28145">EDGG</cx:pt>
          <cx:pt idx="28146">EDGG</cx:pt>
          <cx:pt idx="28147">EDGG</cx:pt>
          <cx:pt idx="28148">EDGG</cx:pt>
          <cx:pt idx="28149">EDGG</cx:pt>
          <cx:pt idx="28150">EDGG</cx:pt>
          <cx:pt idx="28151">EDGG</cx:pt>
          <cx:pt idx="28152">EDGG</cx:pt>
          <cx:pt idx="28153">EDGG</cx:pt>
          <cx:pt idx="28154">EDGG</cx:pt>
          <cx:pt idx="28155">EDGG</cx:pt>
          <cx:pt idx="28156">EDGG</cx:pt>
          <cx:pt idx="28157">EDGG</cx:pt>
          <cx:pt idx="28158">EDGG</cx:pt>
          <cx:pt idx="28159">EDGG</cx:pt>
          <cx:pt idx="28160">EDGG</cx:pt>
          <cx:pt idx="28161">EDGG</cx:pt>
          <cx:pt idx="28162">EDGG</cx:pt>
          <cx:pt idx="28163">EDGG</cx:pt>
          <cx:pt idx="28164">EDGG</cx:pt>
          <cx:pt idx="28165">EDGG</cx:pt>
          <cx:pt idx="28166">EDGG</cx:pt>
          <cx:pt idx="28167">EDGG</cx:pt>
          <cx:pt idx="28168">EDGG</cx:pt>
          <cx:pt idx="28169">EDGG</cx:pt>
          <cx:pt idx="28170">EDGG</cx:pt>
          <cx:pt idx="28171">EDGG</cx:pt>
          <cx:pt idx="28172">EDGG</cx:pt>
          <cx:pt idx="28173">EDGG</cx:pt>
          <cx:pt idx="28174">EDGG</cx:pt>
          <cx:pt idx="28175">EDGG</cx:pt>
          <cx:pt idx="28176">EDGG</cx:pt>
          <cx:pt idx="28177">EDGG</cx:pt>
          <cx:pt idx="28178">EDGG</cx:pt>
          <cx:pt idx="28179">EDGG</cx:pt>
          <cx:pt idx="28180">EDGG</cx:pt>
          <cx:pt idx="28181">EDGG</cx:pt>
          <cx:pt idx="28182">EDGG</cx:pt>
          <cx:pt idx="28183">EDGG</cx:pt>
          <cx:pt idx="28184">EDGG</cx:pt>
          <cx:pt idx="28185">EDGG</cx:pt>
          <cx:pt idx="28186">EDGG</cx:pt>
          <cx:pt idx="28187">EDGG</cx:pt>
          <cx:pt idx="28188">EDGG</cx:pt>
          <cx:pt idx="28189">EDGG</cx:pt>
          <cx:pt idx="28190">EDGG</cx:pt>
          <cx:pt idx="28191">EDGG</cx:pt>
          <cx:pt idx="28192">EDGG</cx:pt>
          <cx:pt idx="28193">EDGG</cx:pt>
          <cx:pt idx="28194">EDGG</cx:pt>
          <cx:pt idx="28195">EDGG</cx:pt>
          <cx:pt idx="28196">EDGG</cx:pt>
          <cx:pt idx="28197">EDGG</cx:pt>
          <cx:pt idx="28198">EDGG</cx:pt>
          <cx:pt idx="28199">EDGG</cx:pt>
          <cx:pt idx="28200">EDGG</cx:pt>
          <cx:pt idx="28201">EDGG</cx:pt>
          <cx:pt idx="28202">EDGG</cx:pt>
          <cx:pt idx="28203">EDGG</cx:pt>
          <cx:pt idx="28204">EDGG</cx:pt>
          <cx:pt idx="28205">EDGG</cx:pt>
          <cx:pt idx="28206">EDGG</cx:pt>
          <cx:pt idx="28207">EDGG</cx:pt>
          <cx:pt idx="28208">EDGG</cx:pt>
          <cx:pt idx="28209">EDGG</cx:pt>
          <cx:pt idx="28210">EDGG</cx:pt>
          <cx:pt idx="28211">EDGG</cx:pt>
          <cx:pt idx="28212">EDGG</cx:pt>
          <cx:pt idx="28213">EDGG</cx:pt>
          <cx:pt idx="28214">EDGG</cx:pt>
          <cx:pt idx="28215">EDGG</cx:pt>
          <cx:pt idx="28216">EDGG</cx:pt>
          <cx:pt idx="28217">EDGG</cx:pt>
          <cx:pt idx="28218">EDGG</cx:pt>
          <cx:pt idx="28219">EDGG</cx:pt>
          <cx:pt idx="28220">EDGG</cx:pt>
          <cx:pt idx="28221">EDGG</cx:pt>
          <cx:pt idx="28222">EDGG</cx:pt>
          <cx:pt idx="28223">EDGG</cx:pt>
          <cx:pt idx="28224">EDGG</cx:pt>
          <cx:pt idx="28225">EDGG</cx:pt>
          <cx:pt idx="28226">EDGG</cx:pt>
          <cx:pt idx="28227">EDGG</cx:pt>
          <cx:pt idx="28228">EDGG</cx:pt>
          <cx:pt idx="28229">EDGG</cx:pt>
          <cx:pt idx="28230">EDGG</cx:pt>
          <cx:pt idx="28231">EDGG</cx:pt>
          <cx:pt idx="28232">EDGG</cx:pt>
          <cx:pt idx="28233">EDGG</cx:pt>
          <cx:pt idx="28234">EDGG</cx:pt>
          <cx:pt idx="28235">EDGG</cx:pt>
          <cx:pt idx="28236">EDGG</cx:pt>
          <cx:pt idx="28237">EDGG</cx:pt>
          <cx:pt idx="28238">EDGG</cx:pt>
          <cx:pt idx="28239">EDGG</cx:pt>
          <cx:pt idx="28240">EDGG</cx:pt>
          <cx:pt idx="28241">EDGG</cx:pt>
          <cx:pt idx="28242">EDGG</cx:pt>
          <cx:pt idx="28243">EDGG</cx:pt>
          <cx:pt idx="28244">EDGG</cx:pt>
          <cx:pt idx="28245">EDGG</cx:pt>
          <cx:pt idx="28246">EDGG</cx:pt>
          <cx:pt idx="28247">EDGG</cx:pt>
          <cx:pt idx="28248">EDGG</cx:pt>
          <cx:pt idx="28249">EDGG</cx:pt>
          <cx:pt idx="28250">EDGG</cx:pt>
          <cx:pt idx="28251">EDGG</cx:pt>
          <cx:pt idx="28252">EDGG</cx:pt>
          <cx:pt idx="28253">EDGG</cx:pt>
          <cx:pt idx="28254">EDGG</cx:pt>
          <cx:pt idx="28255">EDGG</cx:pt>
          <cx:pt idx="28256">EDGG</cx:pt>
          <cx:pt idx="28257">EDGG</cx:pt>
          <cx:pt idx="28258">EDGG</cx:pt>
          <cx:pt idx="28259">EDGG</cx:pt>
          <cx:pt idx="28260">EDGG</cx:pt>
          <cx:pt idx="28261">EDGG</cx:pt>
          <cx:pt idx="28262">EDGG</cx:pt>
          <cx:pt idx="28263">EDGG</cx:pt>
          <cx:pt idx="28264">EDGG</cx:pt>
          <cx:pt idx="28265">EDGG</cx:pt>
          <cx:pt idx="28266">EDGG</cx:pt>
          <cx:pt idx="28267">EDGG</cx:pt>
          <cx:pt idx="28268">EDGG</cx:pt>
          <cx:pt idx="28269">EDGG</cx:pt>
          <cx:pt idx="28270">EDGG</cx:pt>
          <cx:pt idx="28271">EDGG</cx:pt>
          <cx:pt idx="28272">EDGG</cx:pt>
          <cx:pt idx="28273">EDGG</cx:pt>
          <cx:pt idx="28274">EDGG</cx:pt>
          <cx:pt idx="28275">EDGG</cx:pt>
          <cx:pt idx="28276">EDGG</cx:pt>
          <cx:pt idx="28277">EDGG</cx:pt>
          <cx:pt idx="28278">EDGG</cx:pt>
          <cx:pt idx="28279">EDGG</cx:pt>
          <cx:pt idx="28280">EDGG</cx:pt>
          <cx:pt idx="28281">EDGG</cx:pt>
          <cx:pt idx="28282">EDGG</cx:pt>
          <cx:pt idx="28283">EDGG</cx:pt>
          <cx:pt idx="28284">EDGG</cx:pt>
          <cx:pt idx="28285">EDGG</cx:pt>
          <cx:pt idx="28286">EDGG</cx:pt>
          <cx:pt idx="28287">EDGG</cx:pt>
          <cx:pt idx="28288">EDGG</cx:pt>
          <cx:pt idx="28289">EDGG</cx:pt>
          <cx:pt idx="28290">EDGG</cx:pt>
          <cx:pt idx="28291">EDGG</cx:pt>
          <cx:pt idx="28292">EDGG</cx:pt>
          <cx:pt idx="28293">EDGG</cx:pt>
          <cx:pt idx="28294">EDGG</cx:pt>
          <cx:pt idx="28295">EDGG</cx:pt>
          <cx:pt idx="28296">EDGG</cx:pt>
          <cx:pt idx="28297">EDGG</cx:pt>
          <cx:pt idx="28298">EDGG</cx:pt>
          <cx:pt idx="28299">EDGG</cx:pt>
          <cx:pt idx="28300">EDGG</cx:pt>
          <cx:pt idx="28301">EDGG</cx:pt>
          <cx:pt idx="28302">EDGG</cx:pt>
          <cx:pt idx="28303">EDGG</cx:pt>
          <cx:pt idx="28304">EDGG</cx:pt>
          <cx:pt idx="28305">EDGG</cx:pt>
          <cx:pt idx="28306">EDGG</cx:pt>
          <cx:pt idx="28307">EDGG</cx:pt>
          <cx:pt idx="28308">EDGG</cx:pt>
          <cx:pt idx="28309">EDGG</cx:pt>
          <cx:pt idx="28310">EDGG</cx:pt>
          <cx:pt idx="28311">EDGG</cx:pt>
          <cx:pt idx="28312">EDGG</cx:pt>
          <cx:pt idx="28313">EDGG</cx:pt>
          <cx:pt idx="28314">EDGG</cx:pt>
          <cx:pt idx="28315">EDGG</cx:pt>
          <cx:pt idx="28316">EDGG</cx:pt>
          <cx:pt idx="28317">EDGG</cx:pt>
          <cx:pt idx="28318">EDGG</cx:pt>
          <cx:pt idx="28319">EDGG</cx:pt>
          <cx:pt idx="28320">EDGG</cx:pt>
          <cx:pt idx="28321">EDGG</cx:pt>
          <cx:pt idx="28322">EDGG</cx:pt>
          <cx:pt idx="28323">EDGG</cx:pt>
          <cx:pt idx="28324">EDGG</cx:pt>
          <cx:pt idx="28325">EDGG</cx:pt>
          <cx:pt idx="28326">EDGG</cx:pt>
          <cx:pt idx="28327">EDGG</cx:pt>
          <cx:pt idx="28328">EDGG</cx:pt>
          <cx:pt idx="28329">EDGG</cx:pt>
          <cx:pt idx="28330">EDGG</cx:pt>
          <cx:pt idx="28331">EDGG</cx:pt>
          <cx:pt idx="28332">EDGG</cx:pt>
          <cx:pt idx="28333">EDGG</cx:pt>
          <cx:pt idx="28334">EDGG</cx:pt>
          <cx:pt idx="28335">EDGG</cx:pt>
          <cx:pt idx="28336">EDGG</cx:pt>
          <cx:pt idx="28337">EDGG</cx:pt>
          <cx:pt idx="28338">EDGG</cx:pt>
          <cx:pt idx="28339">EDGG</cx:pt>
          <cx:pt idx="28340">EDGG</cx:pt>
          <cx:pt idx="28341">EDGG</cx:pt>
          <cx:pt idx="28342">EDGG</cx:pt>
          <cx:pt idx="28343">EDGG</cx:pt>
          <cx:pt idx="28344">EDGG</cx:pt>
          <cx:pt idx="28345">EDGG</cx:pt>
          <cx:pt idx="28346">EDGG</cx:pt>
          <cx:pt idx="28347">EDGG</cx:pt>
          <cx:pt idx="28348">EDGG</cx:pt>
          <cx:pt idx="28349">EDGG</cx:pt>
          <cx:pt idx="28350">EDGG</cx:pt>
          <cx:pt idx="28351">EDGG</cx:pt>
          <cx:pt idx="28352">EDGG</cx:pt>
          <cx:pt idx="28353">EDGG</cx:pt>
          <cx:pt idx="28354">EDGG</cx:pt>
          <cx:pt idx="28355">EDGG</cx:pt>
          <cx:pt idx="28356">EDGG</cx:pt>
          <cx:pt idx="28357">EDGG</cx:pt>
          <cx:pt idx="28358">EDGG</cx:pt>
          <cx:pt idx="28359">EDGG</cx:pt>
          <cx:pt idx="28360">EDGG</cx:pt>
          <cx:pt idx="28361">EDGG</cx:pt>
          <cx:pt idx="28362">EDGG</cx:pt>
          <cx:pt idx="28363">EDGG</cx:pt>
          <cx:pt idx="28364">EDGG</cx:pt>
          <cx:pt idx="28365">EDGG</cx:pt>
          <cx:pt idx="28366">EDGG</cx:pt>
          <cx:pt idx="28367">EDGG</cx:pt>
          <cx:pt idx="28368">EDGG</cx:pt>
          <cx:pt idx="28369">EDGG</cx:pt>
          <cx:pt idx="28370">EDGG</cx:pt>
          <cx:pt idx="28371">EDGG</cx:pt>
          <cx:pt idx="28372">EDGG</cx:pt>
          <cx:pt idx="28373">EDGG</cx:pt>
          <cx:pt idx="28374">EDGG</cx:pt>
          <cx:pt idx="28375">EDGG</cx:pt>
          <cx:pt idx="28376">EDGG</cx:pt>
          <cx:pt idx="28377">EDGG</cx:pt>
          <cx:pt idx="28378">EDGG</cx:pt>
          <cx:pt idx="28379">EDGG</cx:pt>
          <cx:pt idx="28380">EDGG</cx:pt>
          <cx:pt idx="28381">EDGG</cx:pt>
          <cx:pt idx="28382">EDGG</cx:pt>
          <cx:pt idx="28383">EDGG</cx:pt>
          <cx:pt idx="28384">EDGG</cx:pt>
          <cx:pt idx="28385">EDGG</cx:pt>
          <cx:pt idx="28386">EDGG</cx:pt>
          <cx:pt idx="28387">EDGG</cx:pt>
          <cx:pt idx="28388">EDGG</cx:pt>
          <cx:pt idx="28389">EDGG</cx:pt>
          <cx:pt idx="28390">EDGG</cx:pt>
          <cx:pt idx="28391">EDGG</cx:pt>
          <cx:pt idx="28392">EDGG</cx:pt>
          <cx:pt idx="28393">EDGG</cx:pt>
          <cx:pt idx="28394">EDGG</cx:pt>
          <cx:pt idx="28395">EDGG</cx:pt>
          <cx:pt idx="28396">EDGG</cx:pt>
          <cx:pt idx="28397">EDGG</cx:pt>
          <cx:pt idx="28398">EDGG</cx:pt>
          <cx:pt idx="28399">EDGG</cx:pt>
          <cx:pt idx="28400">EDGG</cx:pt>
          <cx:pt idx="28401">EDGG</cx:pt>
          <cx:pt idx="28402">EDGG</cx:pt>
          <cx:pt idx="28403">EDGG</cx:pt>
          <cx:pt idx="28404">EDGG</cx:pt>
          <cx:pt idx="28405">EDGG</cx:pt>
          <cx:pt idx="28406">EDGG</cx:pt>
          <cx:pt idx="28407">EDGG</cx:pt>
          <cx:pt idx="28408">EDGG</cx:pt>
          <cx:pt idx="28409">EDGG</cx:pt>
          <cx:pt idx="28410">EDGG</cx:pt>
          <cx:pt idx="28411">EDGG</cx:pt>
          <cx:pt idx="28412">EDGG</cx:pt>
          <cx:pt idx="28413">EDGG</cx:pt>
          <cx:pt idx="28414">EDGG</cx:pt>
          <cx:pt idx="28415">EDGG</cx:pt>
          <cx:pt idx="28416">EDGG</cx:pt>
          <cx:pt idx="28417">EDGG</cx:pt>
          <cx:pt idx="28418">EDGG</cx:pt>
          <cx:pt idx="28419">EDGG</cx:pt>
          <cx:pt idx="28420">EDGG</cx:pt>
          <cx:pt idx="28421">EDGG</cx:pt>
          <cx:pt idx="28422">EDGG</cx:pt>
          <cx:pt idx="28423">EDGG</cx:pt>
          <cx:pt idx="28424">EDGG</cx:pt>
          <cx:pt idx="28425">EDGG</cx:pt>
          <cx:pt idx="28426">EDGG</cx:pt>
          <cx:pt idx="28427">EDGG</cx:pt>
          <cx:pt idx="28428">EDGG</cx:pt>
          <cx:pt idx="28429">EDGG</cx:pt>
          <cx:pt idx="28430">EDGG</cx:pt>
          <cx:pt idx="28431">EDGG</cx:pt>
          <cx:pt idx="28432">EDGG</cx:pt>
          <cx:pt idx="28433">EDGG</cx:pt>
          <cx:pt idx="28434">EDGG</cx:pt>
          <cx:pt idx="28435">EDGG</cx:pt>
          <cx:pt idx="28436">EDGG</cx:pt>
          <cx:pt idx="28437">EDGG</cx:pt>
          <cx:pt idx="28438">EDGG</cx:pt>
          <cx:pt idx="28439">EDGG</cx:pt>
          <cx:pt idx="28440">EDGG</cx:pt>
          <cx:pt idx="28441">EDGG</cx:pt>
          <cx:pt idx="28442">EDGG</cx:pt>
          <cx:pt idx="28443">EDGG</cx:pt>
          <cx:pt idx="28444">EDGG</cx:pt>
          <cx:pt idx="28445">EDGG</cx:pt>
          <cx:pt idx="28446">EDGG</cx:pt>
          <cx:pt idx="28447">EDGG</cx:pt>
          <cx:pt idx="28448">EDGG</cx:pt>
          <cx:pt idx="28449">EDGG</cx:pt>
          <cx:pt idx="28450">EDGG</cx:pt>
          <cx:pt idx="28451">EDGG</cx:pt>
          <cx:pt idx="28452">EDGG</cx:pt>
          <cx:pt idx="28453">EDGG</cx:pt>
          <cx:pt idx="28454">EDGG</cx:pt>
          <cx:pt idx="28455">EDGG</cx:pt>
          <cx:pt idx="28456">EDGG</cx:pt>
          <cx:pt idx="28457">EDGG</cx:pt>
          <cx:pt idx="28458">EDGG</cx:pt>
          <cx:pt idx="28459">EDGG</cx:pt>
          <cx:pt idx="28460">EDGG</cx:pt>
          <cx:pt idx="28461">EDGG</cx:pt>
          <cx:pt idx="28462">EDGG</cx:pt>
          <cx:pt idx="28463">EDGG</cx:pt>
          <cx:pt idx="28464">EDGG</cx:pt>
          <cx:pt idx="28465">EDGG</cx:pt>
          <cx:pt idx="28466">EDGG</cx:pt>
          <cx:pt idx="28467">EDGG</cx:pt>
          <cx:pt idx="28468">EDGG</cx:pt>
          <cx:pt idx="28469">EDGG</cx:pt>
          <cx:pt idx="28470">EDGG</cx:pt>
          <cx:pt idx="28471">EDGG</cx:pt>
          <cx:pt idx="28472">EDGG</cx:pt>
          <cx:pt idx="28473">EDGG</cx:pt>
          <cx:pt idx="28474">EDGG</cx:pt>
          <cx:pt idx="28475">EDGG</cx:pt>
          <cx:pt idx="28476">EDGG</cx:pt>
          <cx:pt idx="28477">EDGG</cx:pt>
          <cx:pt idx="28478">EDGG</cx:pt>
          <cx:pt idx="28479">EDGG</cx:pt>
          <cx:pt idx="28480">EDGG</cx:pt>
          <cx:pt idx="28481">EDGG</cx:pt>
          <cx:pt idx="28482">EDGG</cx:pt>
          <cx:pt idx="28483">EDGG</cx:pt>
          <cx:pt idx="28484">EDGG</cx:pt>
          <cx:pt idx="28485">EDGG</cx:pt>
          <cx:pt idx="28486">EDGG</cx:pt>
          <cx:pt idx="28487">EDGG</cx:pt>
          <cx:pt idx="28488">EDGG</cx:pt>
          <cx:pt idx="28489">EDGG</cx:pt>
          <cx:pt idx="28490">EDGG</cx:pt>
          <cx:pt idx="28491">EDGG</cx:pt>
          <cx:pt idx="28492">EDGG</cx:pt>
          <cx:pt idx="28493">EDGG</cx:pt>
          <cx:pt idx="28494">EDGG</cx:pt>
          <cx:pt idx="28495">EDGG</cx:pt>
          <cx:pt idx="28496">EDGG</cx:pt>
          <cx:pt idx="28497">EDGG</cx:pt>
          <cx:pt idx="28498">EDGG</cx:pt>
          <cx:pt idx="28499">EDGG</cx:pt>
          <cx:pt idx="28500">EDGG</cx:pt>
          <cx:pt idx="28501">EDGG</cx:pt>
          <cx:pt idx="28502">EDGG</cx:pt>
          <cx:pt idx="28503">EDGG</cx:pt>
          <cx:pt idx="28504">EDGG</cx:pt>
          <cx:pt idx="28505">EDGG</cx:pt>
          <cx:pt idx="28506">EDGG</cx:pt>
          <cx:pt idx="28507">EDGG</cx:pt>
          <cx:pt idx="28508">EDGG</cx:pt>
          <cx:pt idx="28509">EDGG</cx:pt>
          <cx:pt idx="28510">EDGG</cx:pt>
          <cx:pt idx="28511">EDGG</cx:pt>
          <cx:pt idx="28512">EDGG</cx:pt>
          <cx:pt idx="28513">EDGG</cx:pt>
          <cx:pt idx="28514">EDGG</cx:pt>
          <cx:pt idx="28515">EDGG</cx:pt>
          <cx:pt idx="28516">EDGG</cx:pt>
          <cx:pt idx="28517">EDGG</cx:pt>
          <cx:pt idx="28518">EDGG</cx:pt>
          <cx:pt idx="28519">EDGG</cx:pt>
          <cx:pt idx="28520">EDGG</cx:pt>
          <cx:pt idx="28521">EDGG</cx:pt>
          <cx:pt idx="28522">EDGG</cx:pt>
          <cx:pt idx="28523">EDGG</cx:pt>
          <cx:pt idx="28524">EDGG</cx:pt>
          <cx:pt idx="28525">EDGG</cx:pt>
          <cx:pt idx="28526">EDGG</cx:pt>
          <cx:pt idx="28527">EDGG</cx:pt>
          <cx:pt idx="28528">EDGG</cx:pt>
          <cx:pt idx="28529">EDGG</cx:pt>
          <cx:pt idx="28530">EDGG</cx:pt>
          <cx:pt idx="28531">EDGG</cx:pt>
          <cx:pt idx="28532">EDGG</cx:pt>
          <cx:pt idx="28533">EDGG</cx:pt>
          <cx:pt idx="28534">EDGG</cx:pt>
          <cx:pt idx="28535">EDGG</cx:pt>
          <cx:pt idx="28536">EDGG</cx:pt>
          <cx:pt idx="28537">EDGG</cx:pt>
          <cx:pt idx="28538">EDGG</cx:pt>
          <cx:pt idx="28539">EDGG</cx:pt>
          <cx:pt idx="28540">EDGG</cx:pt>
          <cx:pt idx="28541">EDGG</cx:pt>
          <cx:pt idx="28542">EDGG</cx:pt>
          <cx:pt idx="28543">EDGG</cx:pt>
          <cx:pt idx="28544">EDGG</cx:pt>
          <cx:pt idx="28545">EDGG</cx:pt>
          <cx:pt idx="28546">EDGG</cx:pt>
          <cx:pt idx="28547">EDGG</cx:pt>
          <cx:pt idx="28548">EDGG</cx:pt>
          <cx:pt idx="28549">EDGG</cx:pt>
          <cx:pt idx="28550">EDGG</cx:pt>
          <cx:pt idx="28551">EDGG</cx:pt>
          <cx:pt idx="28552">EDGG</cx:pt>
          <cx:pt idx="28553">EDGG</cx:pt>
          <cx:pt idx="28554">EDGG</cx:pt>
          <cx:pt idx="28555">EDGG</cx:pt>
          <cx:pt idx="28556">EDGG</cx:pt>
          <cx:pt idx="28557">EDGG</cx:pt>
          <cx:pt idx="28558">EDGG</cx:pt>
          <cx:pt idx="28559">EDGG</cx:pt>
          <cx:pt idx="28560">EDGG</cx:pt>
          <cx:pt idx="28561">EDGG</cx:pt>
          <cx:pt idx="28562">EDGG</cx:pt>
          <cx:pt idx="28563">EDGG</cx:pt>
          <cx:pt idx="28564">EDGG</cx:pt>
          <cx:pt idx="28565">EDGG</cx:pt>
          <cx:pt idx="28566">EDGG</cx:pt>
          <cx:pt idx="28567">EDGG</cx:pt>
          <cx:pt idx="28568">EDGG</cx:pt>
          <cx:pt idx="28569">EDGG</cx:pt>
          <cx:pt idx="28570">EDGG</cx:pt>
          <cx:pt idx="28571">EDGG</cx:pt>
          <cx:pt idx="28572">EDGG</cx:pt>
          <cx:pt idx="28573">EDGG</cx:pt>
          <cx:pt idx="28574">EDGG</cx:pt>
          <cx:pt idx="28575">EDGG</cx:pt>
          <cx:pt idx="28576">EDGG</cx:pt>
          <cx:pt idx="28577">EDGG</cx:pt>
          <cx:pt idx="28578">EDGG</cx:pt>
          <cx:pt idx="28579">EDGG</cx:pt>
          <cx:pt idx="28580">EDGG</cx:pt>
          <cx:pt idx="28581">EDGG</cx:pt>
          <cx:pt idx="28582">EDGG</cx:pt>
          <cx:pt idx="28583">EDGG</cx:pt>
          <cx:pt idx="28584">EDGG</cx:pt>
          <cx:pt idx="28585">EDGG</cx:pt>
          <cx:pt idx="28586">EDGG</cx:pt>
          <cx:pt idx="28587">EDGG</cx:pt>
          <cx:pt idx="28588">EDGG</cx:pt>
          <cx:pt idx="28589">EDGG</cx:pt>
          <cx:pt idx="28590">EDGG</cx:pt>
          <cx:pt idx="28591">EDGG</cx:pt>
          <cx:pt idx="28592">EDGG</cx:pt>
          <cx:pt idx="28593">EDGG</cx:pt>
          <cx:pt idx="28594">EDGG</cx:pt>
          <cx:pt idx="28595">EDGG</cx:pt>
          <cx:pt idx="28596">EDGG</cx:pt>
          <cx:pt idx="28597">EDGG</cx:pt>
          <cx:pt idx="28598">EDGG</cx:pt>
          <cx:pt idx="28599">EDGG</cx:pt>
          <cx:pt idx="28600">EDGG</cx:pt>
          <cx:pt idx="28601">EDGG</cx:pt>
          <cx:pt idx="28602">EDGG</cx:pt>
          <cx:pt idx="28603">EDGG</cx:pt>
          <cx:pt idx="28604">EDGG</cx:pt>
          <cx:pt idx="28605">EDGG</cx:pt>
          <cx:pt idx="28606">EDGG</cx:pt>
          <cx:pt idx="28607">EDGG</cx:pt>
          <cx:pt idx="28608">EDGG</cx:pt>
          <cx:pt idx="28609">EDGG</cx:pt>
          <cx:pt idx="28610">EDGG</cx:pt>
          <cx:pt idx="28611">EDGG</cx:pt>
          <cx:pt idx="28612">EDGG</cx:pt>
          <cx:pt idx="28613">EDGG</cx:pt>
          <cx:pt idx="28614">EDGG</cx:pt>
          <cx:pt idx="28615">EDGG</cx:pt>
          <cx:pt idx="28616">EDGG</cx:pt>
          <cx:pt idx="28617">EDGG</cx:pt>
          <cx:pt idx="28618">EDGG</cx:pt>
          <cx:pt idx="28619">EDGG</cx:pt>
          <cx:pt idx="28620">EDGG</cx:pt>
          <cx:pt idx="28621">EDGG</cx:pt>
          <cx:pt idx="28622">EDGG</cx:pt>
          <cx:pt idx="28623">EDGG</cx:pt>
          <cx:pt idx="28624">EDGG</cx:pt>
          <cx:pt idx="28625">EDGG</cx:pt>
          <cx:pt idx="28626">EDGG</cx:pt>
          <cx:pt idx="28627">EDGG</cx:pt>
          <cx:pt idx="28628">EDGG</cx:pt>
          <cx:pt idx="28629">EDGG</cx:pt>
          <cx:pt idx="28630">EDGG</cx:pt>
          <cx:pt idx="28631">EDGG</cx:pt>
          <cx:pt idx="28632">EDGG</cx:pt>
          <cx:pt idx="28633">EDGG</cx:pt>
          <cx:pt idx="28634">EDGG</cx:pt>
          <cx:pt idx="28635">EDGG</cx:pt>
          <cx:pt idx="28636">EDGG</cx:pt>
          <cx:pt idx="28637">EDGG</cx:pt>
          <cx:pt idx="28638">EDGG</cx:pt>
          <cx:pt idx="28639">EDGG</cx:pt>
          <cx:pt idx="28640">EDGG</cx:pt>
          <cx:pt idx="28641">EDGG</cx:pt>
          <cx:pt idx="28642">EDGG</cx:pt>
          <cx:pt idx="28643">EDGG</cx:pt>
          <cx:pt idx="28644">EDGG</cx:pt>
          <cx:pt idx="28645">EDGG</cx:pt>
          <cx:pt idx="28646">EDGG</cx:pt>
          <cx:pt idx="28647">EDGG</cx:pt>
          <cx:pt idx="28648">EDGG</cx:pt>
          <cx:pt idx="28649">EDGG</cx:pt>
          <cx:pt idx="28650">EDGG</cx:pt>
          <cx:pt idx="28651">EDGG</cx:pt>
          <cx:pt idx="28652">EDGG</cx:pt>
          <cx:pt idx="28653">EDGG</cx:pt>
          <cx:pt idx="28654">EDGG</cx:pt>
          <cx:pt idx="28655">EDGG</cx:pt>
          <cx:pt idx="28656">EDGG</cx:pt>
          <cx:pt idx="28657">EDGG</cx:pt>
          <cx:pt idx="28658">EDGG</cx:pt>
          <cx:pt idx="28659">EDGG</cx:pt>
          <cx:pt idx="28660">EDGG</cx:pt>
          <cx:pt idx="28661">EDGG</cx:pt>
          <cx:pt idx="28662">EDGG</cx:pt>
          <cx:pt idx="28663">EDGG</cx:pt>
          <cx:pt idx="28664">EDGG</cx:pt>
          <cx:pt idx="28665">EDGG</cx:pt>
          <cx:pt idx="28666">EDGG</cx:pt>
          <cx:pt idx="28667">EDGG</cx:pt>
          <cx:pt idx="28668">EDGG</cx:pt>
          <cx:pt idx="28669">EDGG</cx:pt>
          <cx:pt idx="28670">EDGG</cx:pt>
          <cx:pt idx="28671">EDGG</cx:pt>
          <cx:pt idx="28672">EDGG</cx:pt>
          <cx:pt idx="28673">EDGG</cx:pt>
          <cx:pt idx="28674">EDGG</cx:pt>
          <cx:pt idx="28675">EDGG</cx:pt>
          <cx:pt idx="28676">EDGG</cx:pt>
          <cx:pt idx="28677">EDGG</cx:pt>
          <cx:pt idx="28678">EDGG</cx:pt>
          <cx:pt idx="28679">EDGG</cx:pt>
          <cx:pt idx="28680">EDGG</cx:pt>
          <cx:pt idx="28681">EDGG</cx:pt>
          <cx:pt idx="28682">EDGG</cx:pt>
          <cx:pt idx="28683">EDGG</cx:pt>
          <cx:pt idx="28684">EDGG</cx:pt>
          <cx:pt idx="28685">EDGG</cx:pt>
          <cx:pt idx="28686">EDGG</cx:pt>
          <cx:pt idx="28687">EDGG</cx:pt>
          <cx:pt idx="28688">EDGG</cx:pt>
          <cx:pt idx="28689">EDGG</cx:pt>
          <cx:pt idx="28690">EDGG</cx:pt>
          <cx:pt idx="28691">EDGG</cx:pt>
          <cx:pt idx="28692">EDGG</cx:pt>
          <cx:pt idx="28693">EDGG</cx:pt>
          <cx:pt idx="28694">EDGG</cx:pt>
          <cx:pt idx="28695">EDGG</cx:pt>
          <cx:pt idx="28696">EDGG</cx:pt>
          <cx:pt idx="28697">EDGG</cx:pt>
          <cx:pt idx="28698">EDGG</cx:pt>
          <cx:pt idx="28699">EDGG</cx:pt>
          <cx:pt idx="28700">EDGG</cx:pt>
          <cx:pt idx="28701">EDGG</cx:pt>
          <cx:pt idx="28702">EDGG</cx:pt>
          <cx:pt idx="28703">EDGG</cx:pt>
          <cx:pt idx="28704">EDGG</cx:pt>
          <cx:pt idx="28705">EDGG</cx:pt>
          <cx:pt idx="28706">EDGG</cx:pt>
          <cx:pt idx="28707">EDGG</cx:pt>
          <cx:pt idx="28708">EDGG</cx:pt>
          <cx:pt idx="28709">EDGG</cx:pt>
          <cx:pt idx="28710">EDGG</cx:pt>
          <cx:pt idx="28711">EDGG</cx:pt>
          <cx:pt idx="28712">EDGG</cx:pt>
          <cx:pt idx="28713">EDGG</cx:pt>
          <cx:pt idx="28714">EDGG</cx:pt>
          <cx:pt idx="28715">EDGG</cx:pt>
          <cx:pt idx="28716">EDGG</cx:pt>
          <cx:pt idx="28717">EDGG</cx:pt>
          <cx:pt idx="28718">EDGG</cx:pt>
          <cx:pt idx="28719">EDGG</cx:pt>
          <cx:pt idx="28720">EDGG</cx:pt>
          <cx:pt idx="28721">EDGG</cx:pt>
          <cx:pt idx="28722">EDGG</cx:pt>
          <cx:pt idx="28723">EDGG</cx:pt>
          <cx:pt idx="28724">EDGG</cx:pt>
          <cx:pt idx="28725">EDGG</cx:pt>
          <cx:pt idx="28726">EDGG</cx:pt>
          <cx:pt idx="28727">EDGG</cx:pt>
          <cx:pt idx="28728">EDGG</cx:pt>
          <cx:pt idx="28729">EDGG</cx:pt>
          <cx:pt idx="28730">EDGG</cx:pt>
          <cx:pt idx="28731">EDGG</cx:pt>
          <cx:pt idx="28732">EDGG</cx:pt>
          <cx:pt idx="28733">EDGG</cx:pt>
          <cx:pt idx="28734">EDGG</cx:pt>
          <cx:pt idx="28735">EDGG</cx:pt>
          <cx:pt idx="28736">EDGG</cx:pt>
          <cx:pt idx="28737">EDGG</cx:pt>
          <cx:pt idx="28738">EDGG</cx:pt>
          <cx:pt idx="28739">EDGG</cx:pt>
          <cx:pt idx="28740">EDGG</cx:pt>
          <cx:pt idx="28741">EDGG</cx:pt>
          <cx:pt idx="28742">EDGG</cx:pt>
          <cx:pt idx="28743">EDGG</cx:pt>
          <cx:pt idx="28744">EDGG</cx:pt>
          <cx:pt idx="28745">EDGG</cx:pt>
          <cx:pt idx="28746">EDGG</cx:pt>
          <cx:pt idx="28747">EDGG</cx:pt>
          <cx:pt idx="28748">EDGG</cx:pt>
          <cx:pt idx="28749">EDGG</cx:pt>
          <cx:pt idx="28750">EDGG</cx:pt>
          <cx:pt idx="28751">EDGG</cx:pt>
          <cx:pt idx="28752">EDGG</cx:pt>
          <cx:pt idx="28753">EDGG</cx:pt>
          <cx:pt idx="28754">EDGG</cx:pt>
          <cx:pt idx="28755">EDGG</cx:pt>
          <cx:pt idx="28756">EDGG</cx:pt>
          <cx:pt idx="28757">EDGG</cx:pt>
          <cx:pt idx="28758">EDGG</cx:pt>
          <cx:pt idx="28759">EDGG</cx:pt>
          <cx:pt idx="28760">EDGG</cx:pt>
          <cx:pt idx="28761">EDGG</cx:pt>
          <cx:pt idx="28762">EDGG</cx:pt>
          <cx:pt idx="28763">EDGG</cx:pt>
          <cx:pt idx="28764">EDGG</cx:pt>
          <cx:pt idx="28765">EDGG</cx:pt>
          <cx:pt idx="28766">EDGG</cx:pt>
          <cx:pt idx="28767">EDGG</cx:pt>
          <cx:pt idx="28768">EDGG</cx:pt>
          <cx:pt idx="28769">EDGG</cx:pt>
          <cx:pt idx="28770">EDGG</cx:pt>
          <cx:pt idx="28771">EDGG</cx:pt>
          <cx:pt idx="28772">EDGG</cx:pt>
          <cx:pt idx="28773">EDGG</cx:pt>
          <cx:pt idx="28774">EDGG</cx:pt>
          <cx:pt idx="28775">EDGG</cx:pt>
          <cx:pt idx="28776">EDGG</cx:pt>
          <cx:pt idx="28777">EDGG</cx:pt>
          <cx:pt idx="28778">EDGG</cx:pt>
          <cx:pt idx="28779">EDGG</cx:pt>
          <cx:pt idx="28780">EDGG</cx:pt>
          <cx:pt idx="28781">EDGG</cx:pt>
          <cx:pt idx="28782">EDGG</cx:pt>
          <cx:pt idx="28783">EDGG</cx:pt>
          <cx:pt idx="28784">EDGG</cx:pt>
          <cx:pt idx="28785">EDGG</cx:pt>
          <cx:pt idx="28786">EDGG</cx:pt>
          <cx:pt idx="28787">EDGG</cx:pt>
          <cx:pt idx="28788">EDGG</cx:pt>
          <cx:pt idx="28789">EDGG</cx:pt>
          <cx:pt idx="28790">EDGG</cx:pt>
          <cx:pt idx="28791">EDGG</cx:pt>
          <cx:pt idx="28792">EDGG</cx:pt>
          <cx:pt idx="28793">EDGG</cx:pt>
          <cx:pt idx="28794">EDGG</cx:pt>
          <cx:pt idx="28795">EDGG</cx:pt>
          <cx:pt idx="28796">EDGG</cx:pt>
          <cx:pt idx="28797">EDGG</cx:pt>
          <cx:pt idx="28798">EDGG</cx:pt>
          <cx:pt idx="28799">EDGG</cx:pt>
          <cx:pt idx="28800">EDGG</cx:pt>
          <cx:pt idx="28801">EDGG</cx:pt>
          <cx:pt idx="28802">EDGG</cx:pt>
          <cx:pt idx="28803">EDGG</cx:pt>
          <cx:pt idx="28804">EDGG</cx:pt>
          <cx:pt idx="28805">EDGG</cx:pt>
          <cx:pt idx="28806">EDGG</cx:pt>
          <cx:pt idx="28807">EDGG</cx:pt>
          <cx:pt idx="28808">EDGG</cx:pt>
          <cx:pt idx="28809">EDGG</cx:pt>
          <cx:pt idx="28810">EDGG</cx:pt>
          <cx:pt idx="28811">EDGG</cx:pt>
          <cx:pt idx="28812">EDGG</cx:pt>
          <cx:pt idx="28813">EDGG</cx:pt>
          <cx:pt idx="28814">EDGG</cx:pt>
          <cx:pt idx="28815">EDGG</cx:pt>
          <cx:pt idx="28816">EDGG</cx:pt>
          <cx:pt idx="28817">EDGG</cx:pt>
          <cx:pt idx="28818">EDGG</cx:pt>
          <cx:pt idx="28819">EDGG</cx:pt>
          <cx:pt idx="28820">EDGG</cx:pt>
          <cx:pt idx="28821">EDGG</cx:pt>
          <cx:pt idx="28822">EDGG</cx:pt>
          <cx:pt idx="28823">EDGG</cx:pt>
          <cx:pt idx="28824">EDGG</cx:pt>
          <cx:pt idx="28825">EDGG</cx:pt>
          <cx:pt idx="28826">EDGG</cx:pt>
          <cx:pt idx="28827">EDGG</cx:pt>
          <cx:pt idx="28828">EDGG</cx:pt>
          <cx:pt idx="28829">EDGG</cx:pt>
          <cx:pt idx="28830">EDGG</cx:pt>
          <cx:pt idx="28831">EDGG</cx:pt>
          <cx:pt idx="28832">EDGG</cx:pt>
          <cx:pt idx="28833">EDGG</cx:pt>
          <cx:pt idx="28834">EDGG</cx:pt>
          <cx:pt idx="28835">EDGG</cx:pt>
          <cx:pt idx="28836">EDGG</cx:pt>
          <cx:pt idx="28837">EDGG</cx:pt>
          <cx:pt idx="28838">EDGG</cx:pt>
          <cx:pt idx="28839">EDGG</cx:pt>
          <cx:pt idx="28840">EDGG</cx:pt>
          <cx:pt idx="28841">EDGG</cx:pt>
          <cx:pt idx="28842">EDGG</cx:pt>
          <cx:pt idx="28843">EDGG</cx:pt>
          <cx:pt idx="28844">EDGG</cx:pt>
          <cx:pt idx="28845">EDGG</cx:pt>
          <cx:pt idx="28846">EDGG</cx:pt>
          <cx:pt idx="28847">EDGG</cx:pt>
          <cx:pt idx="28848">EDGG</cx:pt>
          <cx:pt idx="28849">EDGG</cx:pt>
          <cx:pt idx="28850">EDGG</cx:pt>
          <cx:pt idx="28851">EDGG</cx:pt>
          <cx:pt idx="28852">EDGG</cx:pt>
          <cx:pt idx="28853">EDGG</cx:pt>
          <cx:pt idx="28854">EDGG</cx:pt>
          <cx:pt idx="28855">EDGG</cx:pt>
          <cx:pt idx="28856">EDGG</cx:pt>
          <cx:pt idx="28857">EDGG</cx:pt>
          <cx:pt idx="28858">EDGG</cx:pt>
          <cx:pt idx="28859">EDGG</cx:pt>
          <cx:pt idx="28860">EDGG</cx:pt>
          <cx:pt idx="28861">EDGG</cx:pt>
          <cx:pt idx="28862">EDGG</cx:pt>
          <cx:pt idx="28863">EDGG</cx:pt>
          <cx:pt idx="28864">EDGG</cx:pt>
          <cx:pt idx="28865">EDGG</cx:pt>
          <cx:pt idx="28866">EDGG</cx:pt>
          <cx:pt idx="28867">EDGG</cx:pt>
          <cx:pt idx="28868">EDGG</cx:pt>
          <cx:pt idx="28869">EDGG</cx:pt>
          <cx:pt idx="28870">EDGG</cx:pt>
          <cx:pt idx="28871">EDGG</cx:pt>
          <cx:pt idx="28872">EDGG</cx:pt>
          <cx:pt idx="28873">EDGG</cx:pt>
          <cx:pt idx="28874">EDGG</cx:pt>
          <cx:pt idx="28875">EDGG</cx:pt>
          <cx:pt idx="28876">EDGG</cx:pt>
          <cx:pt idx="28877">EDGG</cx:pt>
          <cx:pt idx="28878">EDGG</cx:pt>
          <cx:pt idx="28879">EDGG</cx:pt>
          <cx:pt idx="28880">EDGG</cx:pt>
          <cx:pt idx="28881">EDGG</cx:pt>
          <cx:pt idx="28882">EDGG</cx:pt>
          <cx:pt idx="28883">EDGG</cx:pt>
          <cx:pt idx="28884">EDGG</cx:pt>
          <cx:pt idx="28885">EDGG</cx:pt>
          <cx:pt idx="28886">EDGG</cx:pt>
          <cx:pt idx="28887">EDGG</cx:pt>
          <cx:pt idx="28888">EDGG</cx:pt>
          <cx:pt idx="28889">EDGG</cx:pt>
          <cx:pt idx="28890">EDGG</cx:pt>
          <cx:pt idx="28891">EDGG</cx:pt>
          <cx:pt idx="28892">EDGG</cx:pt>
          <cx:pt idx="28893">EDGG</cx:pt>
          <cx:pt idx="28894">EDGG</cx:pt>
          <cx:pt idx="28895">EDGG</cx:pt>
          <cx:pt idx="28896">EDGG</cx:pt>
          <cx:pt idx="28897">EDGG</cx:pt>
          <cx:pt idx="28898">EDGG</cx:pt>
          <cx:pt idx="28899">EDGG</cx:pt>
          <cx:pt idx="28900">EDGG</cx:pt>
          <cx:pt idx="28901">EDGG</cx:pt>
          <cx:pt idx="28902">EDGG</cx:pt>
          <cx:pt idx="28903">EDGG</cx:pt>
          <cx:pt idx="28904">EDGG</cx:pt>
          <cx:pt idx="28905">EDGG</cx:pt>
          <cx:pt idx="28906">EDGG</cx:pt>
          <cx:pt idx="28907">EDGG</cx:pt>
          <cx:pt idx="28908">EDGG</cx:pt>
          <cx:pt idx="28909">EDGG</cx:pt>
          <cx:pt idx="28910">EDGG</cx:pt>
          <cx:pt idx="28911">EDGG</cx:pt>
          <cx:pt idx="28912">EDGG</cx:pt>
          <cx:pt idx="28913">EDGG</cx:pt>
          <cx:pt idx="28914">EDGG</cx:pt>
          <cx:pt idx="28915">EDGG</cx:pt>
          <cx:pt idx="28916">EDGG</cx:pt>
          <cx:pt idx="28917">EDGG</cx:pt>
          <cx:pt idx="28918">EDGG</cx:pt>
          <cx:pt idx="28919">EDGG</cx:pt>
          <cx:pt idx="28920">EDGG</cx:pt>
          <cx:pt idx="28921">EDGG</cx:pt>
          <cx:pt idx="28922">EDGG</cx:pt>
          <cx:pt idx="28923">EDGG</cx:pt>
          <cx:pt idx="28924">EDGG</cx:pt>
          <cx:pt idx="28925">EDGG</cx:pt>
          <cx:pt idx="28926">EDGG</cx:pt>
          <cx:pt idx="28927">EDGG</cx:pt>
          <cx:pt idx="28928">EDGG</cx:pt>
          <cx:pt idx="28929">EDGG</cx:pt>
          <cx:pt idx="28930">EDGG</cx:pt>
          <cx:pt idx="28931">EDGG</cx:pt>
          <cx:pt idx="28932">EDGG</cx:pt>
          <cx:pt idx="28933">EDGG</cx:pt>
          <cx:pt idx="28934">EDGG</cx:pt>
          <cx:pt idx="28935">EDGG</cx:pt>
          <cx:pt idx="28936">EDGG</cx:pt>
          <cx:pt idx="28937">EDGG</cx:pt>
          <cx:pt idx="28938">EDGG</cx:pt>
          <cx:pt idx="28939">EDGG</cx:pt>
          <cx:pt idx="28940">EDGG</cx:pt>
          <cx:pt idx="28941">EDGG</cx:pt>
          <cx:pt idx="28942">EDGG</cx:pt>
          <cx:pt idx="28943">EDGG</cx:pt>
          <cx:pt idx="28944">EDGG</cx:pt>
          <cx:pt idx="28945">EDGG</cx:pt>
          <cx:pt idx="28946">EDGG</cx:pt>
          <cx:pt idx="28947">EDGG</cx:pt>
          <cx:pt idx="28948">EDGG</cx:pt>
          <cx:pt idx="28949">EDGG</cx:pt>
          <cx:pt idx="28950">EDGG</cx:pt>
          <cx:pt idx="28951">EDGG</cx:pt>
          <cx:pt idx="28952">EDGG</cx:pt>
          <cx:pt idx="28953">EDGG</cx:pt>
          <cx:pt idx="28954">EDGG</cx:pt>
          <cx:pt idx="28955">EDGG</cx:pt>
          <cx:pt idx="28956">EDGG</cx:pt>
          <cx:pt idx="28957">EDGG</cx:pt>
          <cx:pt idx="28958">EDGG</cx:pt>
          <cx:pt idx="28959">EDGG</cx:pt>
          <cx:pt idx="28960">EDGG</cx:pt>
          <cx:pt idx="28961">EDGG</cx:pt>
          <cx:pt idx="28962">EDGG</cx:pt>
          <cx:pt idx="28963">EDGG</cx:pt>
          <cx:pt idx="28964">EDGG</cx:pt>
          <cx:pt idx="28965">EDGG</cx:pt>
          <cx:pt idx="28966">EDGG</cx:pt>
          <cx:pt idx="28967">EDGG</cx:pt>
          <cx:pt idx="28968">EDGG</cx:pt>
          <cx:pt idx="28969">EDGG</cx:pt>
          <cx:pt idx="28970">EDGG</cx:pt>
          <cx:pt idx="28971">EDGG</cx:pt>
          <cx:pt idx="28972">EDGG</cx:pt>
          <cx:pt idx="28973">EDGG</cx:pt>
          <cx:pt idx="28974">EDGG</cx:pt>
          <cx:pt idx="28975">EDGG</cx:pt>
          <cx:pt idx="28976">EDGG</cx:pt>
          <cx:pt idx="28977">EDGG</cx:pt>
          <cx:pt idx="28978">EDGG</cx:pt>
          <cx:pt idx="28979">EDGG</cx:pt>
          <cx:pt idx="28980">EDGG</cx:pt>
          <cx:pt idx="28981">EDGG</cx:pt>
          <cx:pt idx="28982">EDGG</cx:pt>
          <cx:pt idx="28983">EDGG</cx:pt>
          <cx:pt idx="28984">EDGG</cx:pt>
          <cx:pt idx="28985">EDGG</cx:pt>
          <cx:pt idx="28986">EDGG</cx:pt>
          <cx:pt idx="28987">EDGG</cx:pt>
          <cx:pt idx="28988">EDGG</cx:pt>
          <cx:pt idx="28989">EDGG</cx:pt>
          <cx:pt idx="28990">EDGG</cx:pt>
          <cx:pt idx="28991">EDGG</cx:pt>
          <cx:pt idx="28992">EDGG</cx:pt>
          <cx:pt idx="28993">EDGG</cx:pt>
          <cx:pt idx="28994">EDGG</cx:pt>
          <cx:pt idx="28995">EDGG</cx:pt>
          <cx:pt idx="28996">EDGG</cx:pt>
          <cx:pt idx="28997">EDGG</cx:pt>
          <cx:pt idx="28998">EDGG</cx:pt>
          <cx:pt idx="28999">EDGG</cx:pt>
          <cx:pt idx="29000">EDGG</cx:pt>
          <cx:pt idx="29001">EDGG</cx:pt>
          <cx:pt idx="29002">EDGG</cx:pt>
          <cx:pt idx="29003">EDGG</cx:pt>
          <cx:pt idx="29004">EDGG</cx:pt>
          <cx:pt idx="29005">EDGG</cx:pt>
          <cx:pt idx="29006">EDGG</cx:pt>
          <cx:pt idx="29007">EDGG</cx:pt>
          <cx:pt idx="29008">EDGG</cx:pt>
          <cx:pt idx="29009">EDGG</cx:pt>
          <cx:pt idx="29010">EDGG</cx:pt>
          <cx:pt idx="29011">EDGG</cx:pt>
          <cx:pt idx="29012">EDGG</cx:pt>
          <cx:pt idx="29013">EDGG</cx:pt>
          <cx:pt idx="29014">EDGG</cx:pt>
          <cx:pt idx="29015">EDGG</cx:pt>
          <cx:pt idx="29016">EDGG</cx:pt>
          <cx:pt idx="29017">EDGG</cx:pt>
          <cx:pt idx="29018">EDGG</cx:pt>
          <cx:pt idx="29019">EDGG</cx:pt>
          <cx:pt idx="29020">EDGG</cx:pt>
          <cx:pt idx="29021">EDGG</cx:pt>
          <cx:pt idx="29022">EDGG</cx:pt>
          <cx:pt idx="29023">EDGG</cx:pt>
          <cx:pt idx="29024">EDGG</cx:pt>
          <cx:pt idx="29025">EDGG</cx:pt>
          <cx:pt idx="29026">EDGG</cx:pt>
          <cx:pt idx="29027">EDGG</cx:pt>
          <cx:pt idx="29028">EDGG</cx:pt>
          <cx:pt idx="29029">EDGG</cx:pt>
          <cx:pt idx="29030">EDGG</cx:pt>
          <cx:pt idx="29031">EDGG</cx:pt>
          <cx:pt idx="29032">EDGG</cx:pt>
          <cx:pt idx="29033">EDGG</cx:pt>
          <cx:pt idx="29034">EDGG</cx:pt>
          <cx:pt idx="29035">EDGG</cx:pt>
          <cx:pt idx="29036">EDGG</cx:pt>
          <cx:pt idx="29037">EDGG</cx:pt>
          <cx:pt idx="29038">EDGG</cx:pt>
          <cx:pt idx="29039">EDGG</cx:pt>
          <cx:pt idx="29040">EDGG</cx:pt>
          <cx:pt idx="29041">EDGG</cx:pt>
          <cx:pt idx="29042">EDGG</cx:pt>
          <cx:pt idx="29043">EDGG</cx:pt>
          <cx:pt idx="29044">EDGG</cx:pt>
          <cx:pt idx="29045">EDGG</cx:pt>
          <cx:pt idx="29046">EDGG</cx:pt>
          <cx:pt idx="29047">EDGG</cx:pt>
          <cx:pt idx="29048">EDGG</cx:pt>
          <cx:pt idx="29049">EDGG</cx:pt>
          <cx:pt idx="29050">EDGG</cx:pt>
          <cx:pt idx="29051">EDGG</cx:pt>
          <cx:pt idx="29052">EDGG</cx:pt>
          <cx:pt idx="29053">EDGG</cx:pt>
          <cx:pt idx="29054">EDGG</cx:pt>
          <cx:pt idx="29055">EDGG</cx:pt>
          <cx:pt idx="29056">EDGG</cx:pt>
          <cx:pt idx="29057">EDGG</cx:pt>
          <cx:pt idx="29058">EDGG</cx:pt>
          <cx:pt idx="29059">EDGG</cx:pt>
          <cx:pt idx="29060">EDGG</cx:pt>
          <cx:pt idx="29061">EDGG</cx:pt>
          <cx:pt idx="29062">EDGG</cx:pt>
          <cx:pt idx="29063">EDGG</cx:pt>
          <cx:pt idx="29064">EDGG</cx:pt>
          <cx:pt idx="29065">EDGG</cx:pt>
          <cx:pt idx="29066">EDGG</cx:pt>
          <cx:pt idx="29067">EDGG</cx:pt>
          <cx:pt idx="29068">EDGG</cx:pt>
          <cx:pt idx="29069">EDGG</cx:pt>
          <cx:pt idx="29070">EDGG</cx:pt>
          <cx:pt idx="29071">EDGG</cx:pt>
          <cx:pt idx="29072">EDGG</cx:pt>
          <cx:pt idx="29073">EDGG</cx:pt>
          <cx:pt idx="29074">EDGG</cx:pt>
          <cx:pt idx="29075">EDGG</cx:pt>
          <cx:pt idx="29076">EDGG</cx:pt>
          <cx:pt idx="29077">EDGG</cx:pt>
          <cx:pt idx="29078">EDGG</cx:pt>
          <cx:pt idx="29079">EDGG</cx:pt>
          <cx:pt idx="29080">EDGG</cx:pt>
          <cx:pt idx="29081">EDGG</cx:pt>
          <cx:pt idx="29082">EDGG</cx:pt>
          <cx:pt idx="29083">EDGG</cx:pt>
          <cx:pt idx="29084">EDGG</cx:pt>
          <cx:pt idx="29085">EDGG</cx:pt>
          <cx:pt idx="29086">EDGG</cx:pt>
          <cx:pt idx="29087">EDGG</cx:pt>
          <cx:pt idx="29088">EDGG</cx:pt>
          <cx:pt idx="29089">EDGG</cx:pt>
          <cx:pt idx="29090">EDGG</cx:pt>
          <cx:pt idx="29091">EDGG</cx:pt>
          <cx:pt idx="29092">EDGG</cx:pt>
          <cx:pt idx="29093">EDGG</cx:pt>
          <cx:pt idx="29094">EDGG</cx:pt>
          <cx:pt idx="29095">EDGG</cx:pt>
          <cx:pt idx="29096">EDGG</cx:pt>
          <cx:pt idx="29097">EDGG</cx:pt>
          <cx:pt idx="29098">EDGG</cx:pt>
          <cx:pt idx="29099">EDGG</cx:pt>
          <cx:pt idx="29100">EDGG</cx:pt>
          <cx:pt idx="29101">EDGG</cx:pt>
          <cx:pt idx="29102">EDGG</cx:pt>
          <cx:pt idx="29103">EDGG</cx:pt>
          <cx:pt idx="29104">EDGG</cx:pt>
          <cx:pt idx="29105">EDGG</cx:pt>
          <cx:pt idx="29106">EDGG</cx:pt>
          <cx:pt idx="29107">EDGG</cx:pt>
          <cx:pt idx="29108">EDGG</cx:pt>
          <cx:pt idx="29109">EDGG</cx:pt>
          <cx:pt idx="29110">EDGG</cx:pt>
          <cx:pt idx="29111">EDGG</cx:pt>
          <cx:pt idx="29112">EDGG</cx:pt>
          <cx:pt idx="29113">EDGG</cx:pt>
          <cx:pt idx="29114">EDGG</cx:pt>
          <cx:pt idx="29115">EDGG</cx:pt>
          <cx:pt idx="29116">EDGG</cx:pt>
          <cx:pt idx="29117">EDGG</cx:pt>
          <cx:pt idx="29118">EDGG</cx:pt>
          <cx:pt idx="29119">EDGG</cx:pt>
          <cx:pt idx="29120">EDGG</cx:pt>
          <cx:pt idx="29121">EDGG</cx:pt>
          <cx:pt idx="29122">EDGG</cx:pt>
          <cx:pt idx="29123">EDGG</cx:pt>
          <cx:pt idx="29124">EDGG</cx:pt>
          <cx:pt idx="29125">EDGG</cx:pt>
          <cx:pt idx="29126">EDGG</cx:pt>
          <cx:pt idx="29127">EDGG</cx:pt>
          <cx:pt idx="29128">EDGG</cx:pt>
          <cx:pt idx="29129">EDGG</cx:pt>
          <cx:pt idx="29130">EDGG</cx:pt>
          <cx:pt idx="29131">EDGG</cx:pt>
          <cx:pt idx="29132">EDGG</cx:pt>
          <cx:pt idx="29133">EDGG</cx:pt>
          <cx:pt idx="29134">EDGG</cx:pt>
          <cx:pt idx="29135">EDGG</cx:pt>
          <cx:pt idx="29136">EDGG</cx:pt>
          <cx:pt idx="29137">EDGG</cx:pt>
          <cx:pt idx="29138">EDGG</cx:pt>
          <cx:pt idx="29139">EDGG</cx:pt>
          <cx:pt idx="29140">EDGG</cx:pt>
          <cx:pt idx="29141">EDGG</cx:pt>
          <cx:pt idx="29142">EDGG</cx:pt>
          <cx:pt idx="29143">EDGG</cx:pt>
          <cx:pt idx="29144">EDGG</cx:pt>
          <cx:pt idx="29145">EDGG</cx:pt>
          <cx:pt idx="29146">EDGG</cx:pt>
          <cx:pt idx="29147">EDGG</cx:pt>
          <cx:pt idx="29148">EDGG</cx:pt>
          <cx:pt idx="29149">EDGG</cx:pt>
          <cx:pt idx="29150">EDGG</cx:pt>
          <cx:pt idx="29151">EDGG</cx:pt>
          <cx:pt idx="29152">EDGG</cx:pt>
          <cx:pt idx="29153">EDGG</cx:pt>
          <cx:pt idx="29154">EDGG</cx:pt>
          <cx:pt idx="29155">EDGG</cx:pt>
          <cx:pt idx="29156">EDGG</cx:pt>
          <cx:pt idx="29157">EDGG</cx:pt>
          <cx:pt idx="29158">EDGG</cx:pt>
          <cx:pt idx="29159">EDGG</cx:pt>
          <cx:pt idx="29160">EDGG</cx:pt>
          <cx:pt idx="29161">EDGG</cx:pt>
          <cx:pt idx="29162">EDGG</cx:pt>
          <cx:pt idx="29163">EDGG</cx:pt>
          <cx:pt idx="29164">EDGG</cx:pt>
          <cx:pt idx="29165">EDGG</cx:pt>
          <cx:pt idx="29166">EDGG</cx:pt>
          <cx:pt idx="29167">EDGG</cx:pt>
          <cx:pt idx="29168">EDGG</cx:pt>
          <cx:pt idx="29169">EDGG</cx:pt>
          <cx:pt idx="29170">EDGG</cx:pt>
          <cx:pt idx="29171">EDGG</cx:pt>
          <cx:pt idx="29172">EDGG</cx:pt>
          <cx:pt idx="29173">EDGG</cx:pt>
          <cx:pt idx="29174">EDGG</cx:pt>
          <cx:pt idx="29175">EDGG</cx:pt>
          <cx:pt idx="29176">EDGG</cx:pt>
          <cx:pt idx="29177">EDGG</cx:pt>
          <cx:pt idx="29178">EDGG</cx:pt>
          <cx:pt idx="29179">EDGG</cx:pt>
          <cx:pt idx="29180">EDGG</cx:pt>
          <cx:pt idx="29181">EDGG</cx:pt>
          <cx:pt idx="29182">EDGG</cx:pt>
          <cx:pt idx="29183">EDGG</cx:pt>
          <cx:pt idx="29184">EDGG</cx:pt>
          <cx:pt idx="29185">EDGG</cx:pt>
          <cx:pt idx="29186">EDGG</cx:pt>
          <cx:pt idx="29187">EDGG</cx:pt>
          <cx:pt idx="29188">EDGG</cx:pt>
          <cx:pt idx="29189">EDGG</cx:pt>
          <cx:pt idx="29190">EDGG</cx:pt>
          <cx:pt idx="29191">EDGG</cx:pt>
          <cx:pt idx="29192">EDGG</cx:pt>
          <cx:pt idx="29193">EDGG</cx:pt>
          <cx:pt idx="29194">EDGG</cx:pt>
          <cx:pt idx="29195">EDGG</cx:pt>
          <cx:pt idx="29196">EDGG</cx:pt>
          <cx:pt idx="29197">EDGG</cx:pt>
          <cx:pt idx="29198">EDGG</cx:pt>
          <cx:pt idx="29199">EDGG</cx:pt>
          <cx:pt idx="29200">EDGG</cx:pt>
          <cx:pt idx="29201">EDGG</cx:pt>
          <cx:pt idx="29202">EDGG</cx:pt>
          <cx:pt idx="29203">EDGG</cx:pt>
          <cx:pt idx="29204">EDGG</cx:pt>
          <cx:pt idx="29205">EDGG</cx:pt>
          <cx:pt idx="29206">EDGG</cx:pt>
          <cx:pt idx="29207">EDGG</cx:pt>
          <cx:pt idx="29208">EDGG</cx:pt>
          <cx:pt idx="29209">EDGG</cx:pt>
          <cx:pt idx="29210">EDGG</cx:pt>
          <cx:pt idx="29211">EDGG</cx:pt>
          <cx:pt idx="29212">EDGG</cx:pt>
          <cx:pt idx="29213">EDGG</cx:pt>
          <cx:pt idx="29214">EDGG</cx:pt>
          <cx:pt idx="29215">EDGG</cx:pt>
          <cx:pt idx="29216">EDGG</cx:pt>
          <cx:pt idx="29217">EDGG</cx:pt>
          <cx:pt idx="29218">EDGG</cx:pt>
          <cx:pt idx="29219">EDGG</cx:pt>
          <cx:pt idx="29220">EDGG</cx:pt>
          <cx:pt idx="29221">EDGG</cx:pt>
          <cx:pt idx="29222">EDGG</cx:pt>
          <cx:pt idx="29223">EDGG</cx:pt>
          <cx:pt idx="29224">EDGG</cx:pt>
          <cx:pt idx="29225">EDGG</cx:pt>
          <cx:pt idx="29226">EDGG</cx:pt>
          <cx:pt idx="29227">EDGG</cx:pt>
          <cx:pt idx="29228">EDGG</cx:pt>
          <cx:pt idx="29229">EDGG</cx:pt>
          <cx:pt idx="29230">EDGG</cx:pt>
          <cx:pt idx="29231">EDGG</cx:pt>
          <cx:pt idx="29232">EDGG</cx:pt>
          <cx:pt idx="29233">EDGG</cx:pt>
          <cx:pt idx="29234">EDGG</cx:pt>
          <cx:pt idx="29235">EDGG</cx:pt>
          <cx:pt idx="29236">EDGG</cx:pt>
          <cx:pt idx="29237">EDGG</cx:pt>
          <cx:pt idx="29238">EDGG</cx:pt>
          <cx:pt idx="29239">EDGG</cx:pt>
          <cx:pt idx="29240">EDGG</cx:pt>
          <cx:pt idx="29241">EDGG</cx:pt>
          <cx:pt idx="29242">EDGG</cx:pt>
          <cx:pt idx="29243">EDGG</cx:pt>
          <cx:pt idx="29244">EDGG</cx:pt>
          <cx:pt idx="29245">EDGG</cx:pt>
          <cx:pt idx="29246">EDGG</cx:pt>
          <cx:pt idx="29247">EDGG</cx:pt>
          <cx:pt idx="29248">EDGG</cx:pt>
          <cx:pt idx="29249">EDGG</cx:pt>
          <cx:pt idx="29250">EDGG</cx:pt>
          <cx:pt idx="29251">EDGG</cx:pt>
          <cx:pt idx="29252">EDGG</cx:pt>
          <cx:pt idx="29253">EDGG</cx:pt>
          <cx:pt idx="29254">EDGG</cx:pt>
          <cx:pt idx="29255">EDGG</cx:pt>
          <cx:pt idx="29256">EDGG</cx:pt>
          <cx:pt idx="29257">EDGG</cx:pt>
          <cx:pt idx="29258">EDGG</cx:pt>
          <cx:pt idx="29259">EDGG</cx:pt>
          <cx:pt idx="29260">EDGG</cx:pt>
          <cx:pt idx="29261">EDGG</cx:pt>
          <cx:pt idx="29262">EDGG</cx:pt>
          <cx:pt idx="29263">EDGG</cx:pt>
          <cx:pt idx="29264">EDGG</cx:pt>
          <cx:pt idx="29265">EDGG</cx:pt>
          <cx:pt idx="29266">EDGG</cx:pt>
          <cx:pt idx="29267">EDGG</cx:pt>
          <cx:pt idx="29268">EDGG</cx:pt>
          <cx:pt idx="29269">EDGG</cx:pt>
          <cx:pt idx="29270">EDGG</cx:pt>
          <cx:pt idx="29271">EDGG</cx:pt>
          <cx:pt idx="29272">EDGG</cx:pt>
          <cx:pt idx="29273">EDGG</cx:pt>
          <cx:pt idx="29274">EDGG</cx:pt>
          <cx:pt idx="29275">EDGG</cx:pt>
          <cx:pt idx="29276">EDGG</cx:pt>
          <cx:pt idx="29277">EDGG</cx:pt>
          <cx:pt idx="29278">EDGG</cx:pt>
          <cx:pt idx="29279">EDGG</cx:pt>
          <cx:pt idx="29280">EDGG</cx:pt>
          <cx:pt idx="29281">EDGG</cx:pt>
          <cx:pt idx="29282">EDGG</cx:pt>
          <cx:pt idx="29283">EDGG</cx:pt>
          <cx:pt idx="29284">EDGG</cx:pt>
          <cx:pt idx="29285">EDGG</cx:pt>
          <cx:pt idx="29286">EDGG</cx:pt>
          <cx:pt idx="29287">EDGG</cx:pt>
          <cx:pt idx="29288">EDGG</cx:pt>
          <cx:pt idx="29289">EDGG</cx:pt>
          <cx:pt idx="29290">EDGG</cx:pt>
          <cx:pt idx="29291">EDGG</cx:pt>
          <cx:pt idx="29292">EDGG</cx:pt>
          <cx:pt idx="29293">EDGG</cx:pt>
          <cx:pt idx="29294">EDGG</cx:pt>
          <cx:pt idx="29295">EDGG</cx:pt>
          <cx:pt idx="29296">EDGG</cx:pt>
          <cx:pt idx="29297">EDGG</cx:pt>
          <cx:pt idx="29298">EDGG</cx:pt>
          <cx:pt idx="29299">EDGG</cx:pt>
          <cx:pt idx="29300">EDGG</cx:pt>
          <cx:pt idx="29301">EDGG</cx:pt>
          <cx:pt idx="29302">EDGG</cx:pt>
          <cx:pt idx="29303">EDGG</cx:pt>
          <cx:pt idx="29304">EDGG</cx:pt>
          <cx:pt idx="29305">EDGG</cx:pt>
          <cx:pt idx="29306">EDGG</cx:pt>
          <cx:pt idx="29307">EDGG</cx:pt>
          <cx:pt idx="29308">EDGG</cx:pt>
          <cx:pt idx="29309">EDGG</cx:pt>
          <cx:pt idx="29310">EDGG</cx:pt>
          <cx:pt idx="29311">EDGG</cx:pt>
          <cx:pt idx="29312">EDGG</cx:pt>
          <cx:pt idx="29313">EDGG</cx:pt>
          <cx:pt idx="29314">EDGG</cx:pt>
          <cx:pt idx="29315">EDGG</cx:pt>
          <cx:pt idx="29316">EDGG</cx:pt>
          <cx:pt idx="29317">EDGG</cx:pt>
          <cx:pt idx="29318">EDGG</cx:pt>
          <cx:pt idx="29319">EDGG</cx:pt>
          <cx:pt idx="29320">EDGG</cx:pt>
          <cx:pt idx="29321">EDGG</cx:pt>
          <cx:pt idx="29322">EDGG</cx:pt>
          <cx:pt idx="29323">EDGG</cx:pt>
          <cx:pt idx="29324">EDGG</cx:pt>
          <cx:pt idx="29325">EDGG</cx:pt>
          <cx:pt idx="29326">EDGG</cx:pt>
          <cx:pt idx="29327">EDGG</cx:pt>
          <cx:pt idx="29328">EDGG</cx:pt>
          <cx:pt idx="29329">EDGG</cx:pt>
          <cx:pt idx="29330">EDGG</cx:pt>
          <cx:pt idx="29331">EDGG</cx:pt>
          <cx:pt idx="29332">EDGG</cx:pt>
          <cx:pt idx="29333">EDGG</cx:pt>
          <cx:pt idx="29334">EDGG</cx:pt>
          <cx:pt idx="29335">EDGG</cx:pt>
          <cx:pt idx="29336">EDGG</cx:pt>
          <cx:pt idx="29337">EDGG</cx:pt>
          <cx:pt idx="29338">EDGG</cx:pt>
          <cx:pt idx="29339">EDGG</cx:pt>
          <cx:pt idx="29340">EDGG</cx:pt>
          <cx:pt idx="29341">EDGG</cx:pt>
          <cx:pt idx="29342">EDGG</cx:pt>
          <cx:pt idx="29343">EDGG</cx:pt>
          <cx:pt idx="29344">EDGG</cx:pt>
          <cx:pt idx="29345">EDGG</cx:pt>
          <cx:pt idx="29346">EDGG</cx:pt>
          <cx:pt idx="29347">EDGG</cx:pt>
          <cx:pt idx="29348">EDGG</cx:pt>
          <cx:pt idx="29349">EDGG</cx:pt>
          <cx:pt idx="29350">EDGG</cx:pt>
          <cx:pt idx="29351">EDGG</cx:pt>
          <cx:pt idx="29352">EDGG</cx:pt>
          <cx:pt idx="29353">EDGG</cx:pt>
          <cx:pt idx="29354">EDGG</cx:pt>
          <cx:pt idx="29355">EDGG</cx:pt>
          <cx:pt idx="29356">EDGG</cx:pt>
          <cx:pt idx="29357">EDGG</cx:pt>
          <cx:pt idx="29358">EDGG</cx:pt>
          <cx:pt idx="29359">EDGG</cx:pt>
          <cx:pt idx="29360">EDGG</cx:pt>
          <cx:pt idx="29361">EDGG</cx:pt>
          <cx:pt idx="29362">EDGG</cx:pt>
          <cx:pt idx="29363">EDGG</cx:pt>
          <cx:pt idx="29364">EDGG</cx:pt>
          <cx:pt idx="29365">EDGG</cx:pt>
          <cx:pt idx="29366">EDGG</cx:pt>
          <cx:pt idx="29367">EDGG</cx:pt>
          <cx:pt idx="29368">EDGG</cx:pt>
          <cx:pt idx="29369">EDGG</cx:pt>
          <cx:pt idx="29370">EDGG</cx:pt>
          <cx:pt idx="29371">EDGG</cx:pt>
          <cx:pt idx="29372">EDGG</cx:pt>
          <cx:pt idx="29373">EDGG</cx:pt>
          <cx:pt idx="29374">EDGG</cx:pt>
          <cx:pt idx="29375">EDGG</cx:pt>
          <cx:pt idx="29376">EDGG</cx:pt>
          <cx:pt idx="29377">EDGG</cx:pt>
          <cx:pt idx="29378">EDGG</cx:pt>
          <cx:pt idx="29379">EDGG</cx:pt>
          <cx:pt idx="29380">EDGG</cx:pt>
          <cx:pt idx="29381">EDGG</cx:pt>
          <cx:pt idx="29382">EDGG</cx:pt>
          <cx:pt idx="29383">EDGG</cx:pt>
          <cx:pt idx="29384">EDGG</cx:pt>
          <cx:pt idx="29385">EDGG</cx:pt>
          <cx:pt idx="29386">EDGG</cx:pt>
          <cx:pt idx="29387">EDGG</cx:pt>
          <cx:pt idx="29388">EDGG</cx:pt>
          <cx:pt idx="29389">EDGG</cx:pt>
          <cx:pt idx="29390">EDGG</cx:pt>
          <cx:pt idx="29391">EDGG</cx:pt>
          <cx:pt idx="29392">EDGG</cx:pt>
          <cx:pt idx="29393">EDGG</cx:pt>
          <cx:pt idx="29394">EDGG</cx:pt>
          <cx:pt idx="29395">EDGG</cx:pt>
          <cx:pt idx="29396">EDGG</cx:pt>
          <cx:pt idx="29397">EDGG</cx:pt>
          <cx:pt idx="29398">EDGG</cx:pt>
          <cx:pt idx="29399">EDGG</cx:pt>
          <cx:pt idx="29400">EDGG</cx:pt>
          <cx:pt idx="29401">EDGG</cx:pt>
          <cx:pt idx="29402">EDGG</cx:pt>
          <cx:pt idx="29403">EDGG</cx:pt>
          <cx:pt idx="29404">EDGG</cx:pt>
          <cx:pt idx="29405">EDGG</cx:pt>
          <cx:pt idx="29406">EDGG</cx:pt>
          <cx:pt idx="29407">EDGG</cx:pt>
          <cx:pt idx="29408">EDGG</cx:pt>
          <cx:pt idx="29409">EDGG</cx:pt>
          <cx:pt idx="29410">EDGG</cx:pt>
          <cx:pt idx="29411">EDGG</cx:pt>
          <cx:pt idx="29412">EDGG</cx:pt>
          <cx:pt idx="29413">EDGG</cx:pt>
          <cx:pt idx="29414">EDGG</cx:pt>
          <cx:pt idx="29415">EDGG</cx:pt>
          <cx:pt idx="29416">EDGG</cx:pt>
          <cx:pt idx="29417">EDGG</cx:pt>
          <cx:pt idx="29418">EDGG</cx:pt>
          <cx:pt idx="29419">EDGG</cx:pt>
          <cx:pt idx="29420">EDGG</cx:pt>
          <cx:pt idx="29421">EDGG</cx:pt>
          <cx:pt idx="29422">EDGG</cx:pt>
          <cx:pt idx="29423">EDGG</cx:pt>
          <cx:pt idx="29424">EDGG</cx:pt>
          <cx:pt idx="29425">EDGG</cx:pt>
          <cx:pt idx="29426">EDGG</cx:pt>
          <cx:pt idx="29427">EDGG</cx:pt>
          <cx:pt idx="29428">EDGG</cx:pt>
          <cx:pt idx="29429">EDGG</cx:pt>
          <cx:pt idx="29430">EDGG</cx:pt>
          <cx:pt idx="29431">EDGG</cx:pt>
          <cx:pt idx="29432">EDGG</cx:pt>
          <cx:pt idx="29433">EDGG</cx:pt>
          <cx:pt idx="29434">EDGG</cx:pt>
          <cx:pt idx="29435">EDGG</cx:pt>
          <cx:pt idx="29436">EDGG</cx:pt>
          <cx:pt idx="29437">EDGG</cx:pt>
          <cx:pt idx="29438">EDGG</cx:pt>
          <cx:pt idx="29439">EDGG</cx:pt>
          <cx:pt idx="29440">EDGG</cx:pt>
          <cx:pt idx="29441">EDGG</cx:pt>
          <cx:pt idx="29442">EDGG</cx:pt>
          <cx:pt idx="29443">EDGG</cx:pt>
          <cx:pt idx="29444">EDGG</cx:pt>
          <cx:pt idx="29445">EDGG</cx:pt>
          <cx:pt idx="29446">EDGG</cx:pt>
          <cx:pt idx="29447">EDGG</cx:pt>
          <cx:pt idx="29448">EDGG</cx:pt>
          <cx:pt idx="29449">EDGG</cx:pt>
          <cx:pt idx="29450">EDGG</cx:pt>
          <cx:pt idx="29451">EDGG</cx:pt>
          <cx:pt idx="29452">EDGG</cx:pt>
          <cx:pt idx="29453">EDGG</cx:pt>
          <cx:pt idx="29454">EDGG</cx:pt>
          <cx:pt idx="29455">EDGG</cx:pt>
          <cx:pt idx="29456">EDGG</cx:pt>
          <cx:pt idx="29457">EDGG</cx:pt>
          <cx:pt idx="29458">EDGG</cx:pt>
          <cx:pt idx="29459">EDGG</cx:pt>
          <cx:pt idx="29460">EDGG</cx:pt>
          <cx:pt idx="29461">EDGG</cx:pt>
          <cx:pt idx="29462">EDGG</cx:pt>
          <cx:pt idx="29463">EDGG</cx:pt>
          <cx:pt idx="29464">EDGG</cx:pt>
          <cx:pt idx="29465">EDGG</cx:pt>
          <cx:pt idx="29466">EDGG</cx:pt>
          <cx:pt idx="29467">EDGG</cx:pt>
          <cx:pt idx="29468">EDGG</cx:pt>
          <cx:pt idx="29469">EDGG</cx:pt>
          <cx:pt idx="29470">EDGG</cx:pt>
          <cx:pt idx="29471">EDGG</cx:pt>
          <cx:pt idx="29472">EDGG</cx:pt>
          <cx:pt idx="29473">EDGG</cx:pt>
          <cx:pt idx="29474">EDGG</cx:pt>
          <cx:pt idx="29475">EDGG</cx:pt>
          <cx:pt idx="29476">EDGG</cx:pt>
          <cx:pt idx="29477">EDGG</cx:pt>
          <cx:pt idx="29478">EDGG</cx:pt>
          <cx:pt idx="29479">EDGG</cx:pt>
          <cx:pt idx="29480">EDGG</cx:pt>
          <cx:pt idx="29481">EDGG</cx:pt>
          <cx:pt idx="29482">EDGG</cx:pt>
          <cx:pt idx="29483">EDGG</cx:pt>
          <cx:pt idx="29484">EDGG</cx:pt>
          <cx:pt idx="29485">EDGG</cx:pt>
          <cx:pt idx="29486">EDGG</cx:pt>
          <cx:pt idx="29487">EDGG</cx:pt>
          <cx:pt idx="29488">EDGG</cx:pt>
          <cx:pt idx="29489">EDGG</cx:pt>
          <cx:pt idx="29490">EDGG</cx:pt>
          <cx:pt idx="29491">EDGG</cx:pt>
          <cx:pt idx="29492">EDGG</cx:pt>
          <cx:pt idx="29493">EDGG</cx:pt>
          <cx:pt idx="29494">EDGG</cx:pt>
          <cx:pt idx="29495">EDGG</cx:pt>
          <cx:pt idx="29496">EDGG</cx:pt>
          <cx:pt idx="29497">EDGG</cx:pt>
          <cx:pt idx="29498">EDGG</cx:pt>
          <cx:pt idx="29499">EDGG</cx:pt>
          <cx:pt idx="29500">EDGG</cx:pt>
          <cx:pt idx="29501">EDGG</cx:pt>
          <cx:pt idx="29502">EDGG</cx:pt>
          <cx:pt idx="29503">EDGG</cx:pt>
          <cx:pt idx="29504">EDGG</cx:pt>
          <cx:pt idx="29505">EDGG</cx:pt>
          <cx:pt idx="29506">EDGG</cx:pt>
          <cx:pt idx="29507">EDGG</cx:pt>
          <cx:pt idx="29508">EDGG</cx:pt>
          <cx:pt idx="29509">EDGG</cx:pt>
          <cx:pt idx="29510">EDGG</cx:pt>
          <cx:pt idx="29511">EDGG</cx:pt>
          <cx:pt idx="29512">EDGG</cx:pt>
          <cx:pt idx="29513">EDGG</cx:pt>
          <cx:pt idx="29514">EDGG</cx:pt>
          <cx:pt idx="29515">EDGG</cx:pt>
          <cx:pt idx="29516">EDGG</cx:pt>
          <cx:pt idx="29517">EDGG</cx:pt>
          <cx:pt idx="29518">EDGG</cx:pt>
          <cx:pt idx="29519">EDGG</cx:pt>
          <cx:pt idx="29520">EDGG</cx:pt>
          <cx:pt idx="29521">EDGG</cx:pt>
          <cx:pt idx="29522">EDGG</cx:pt>
          <cx:pt idx="29523">EDGG</cx:pt>
          <cx:pt idx="29524">EDGG</cx:pt>
          <cx:pt idx="29525">EDGG</cx:pt>
          <cx:pt idx="29526">EDGG</cx:pt>
          <cx:pt idx="29527">EDGG</cx:pt>
          <cx:pt idx="29528">EDGG</cx:pt>
          <cx:pt idx="29529">EDGG</cx:pt>
          <cx:pt idx="29530">EDGG</cx:pt>
          <cx:pt idx="29531">EDGG</cx:pt>
          <cx:pt idx="29532">EDGG</cx:pt>
          <cx:pt idx="29533">EDGG</cx:pt>
          <cx:pt idx="29534">EDGG</cx:pt>
          <cx:pt idx="29535">EDGG</cx:pt>
          <cx:pt idx="29536">EDGG</cx:pt>
          <cx:pt idx="29537">EDGG</cx:pt>
          <cx:pt idx="29538">EDGG</cx:pt>
          <cx:pt idx="29539">EDGG</cx:pt>
          <cx:pt idx="29540">EDGG</cx:pt>
          <cx:pt idx="29541">EDGG</cx:pt>
          <cx:pt idx="29542">EDGG</cx:pt>
          <cx:pt idx="29543">EDGG</cx:pt>
          <cx:pt idx="29544">EDGG</cx:pt>
          <cx:pt idx="29545">EDGG</cx:pt>
          <cx:pt idx="29546">EDGG</cx:pt>
          <cx:pt idx="29547">EDGG</cx:pt>
          <cx:pt idx="29548">EDGG</cx:pt>
          <cx:pt idx="29549">EDGG</cx:pt>
          <cx:pt idx="29550">EDGG</cx:pt>
          <cx:pt idx="29551">EDGG</cx:pt>
          <cx:pt idx="29552">EDGG</cx:pt>
          <cx:pt idx="29553">EDGG</cx:pt>
          <cx:pt idx="29554">EDGG</cx:pt>
          <cx:pt idx="29555">EDGG</cx:pt>
          <cx:pt idx="29556">EDGG</cx:pt>
          <cx:pt idx="29557">EDGG</cx:pt>
          <cx:pt idx="29558">EDGG</cx:pt>
          <cx:pt idx="29559">EDGG</cx:pt>
          <cx:pt idx="29560">EDGG</cx:pt>
          <cx:pt idx="29561">EDGG</cx:pt>
          <cx:pt idx="29562">EDGG</cx:pt>
          <cx:pt idx="29563">EDGG</cx:pt>
          <cx:pt idx="29564">EDGG</cx:pt>
          <cx:pt idx="29565">EDGG</cx:pt>
          <cx:pt idx="29566">EDGG</cx:pt>
          <cx:pt idx="29567">EDGG</cx:pt>
          <cx:pt idx="29568">EDGG</cx:pt>
          <cx:pt idx="29569">EDGG</cx:pt>
          <cx:pt idx="29570">EDGG</cx:pt>
          <cx:pt idx="29571">EDGG</cx:pt>
          <cx:pt idx="29572">EDGG</cx:pt>
          <cx:pt idx="29573">EDGG</cx:pt>
          <cx:pt idx="29574">EDGG</cx:pt>
          <cx:pt idx="29575">EDGG</cx:pt>
          <cx:pt idx="29576">EDGG</cx:pt>
          <cx:pt idx="29577">EDGG</cx:pt>
          <cx:pt idx="29578">EDGG</cx:pt>
          <cx:pt idx="29579">EDGG</cx:pt>
          <cx:pt idx="29580">EDGG</cx:pt>
          <cx:pt idx="29581">EDGG</cx:pt>
          <cx:pt idx="29582">EDGG</cx:pt>
          <cx:pt idx="29583">EDGG</cx:pt>
          <cx:pt idx="29584">EDGG</cx:pt>
          <cx:pt idx="29585">EDGG</cx:pt>
          <cx:pt idx="29586">EDGG</cx:pt>
          <cx:pt idx="29587">EDGG</cx:pt>
          <cx:pt idx="29588">EDGG</cx:pt>
          <cx:pt idx="29589">EDGG</cx:pt>
          <cx:pt idx="29590">EDGG</cx:pt>
          <cx:pt idx="29591">EDGG</cx:pt>
          <cx:pt idx="29592">EDGG</cx:pt>
          <cx:pt idx="29593">EDGG</cx:pt>
          <cx:pt idx="29594">EDGG</cx:pt>
          <cx:pt idx="29595">EDGG</cx:pt>
          <cx:pt idx="29596">EDGG</cx:pt>
          <cx:pt idx="29597">EDGG</cx:pt>
          <cx:pt idx="29598">EDGG</cx:pt>
          <cx:pt idx="29599">EDGG</cx:pt>
          <cx:pt idx="29600">EDGG</cx:pt>
          <cx:pt idx="29601">EDGG</cx:pt>
          <cx:pt idx="29602">EDGG</cx:pt>
          <cx:pt idx="29603">EDGG</cx:pt>
          <cx:pt idx="29604">EDGG</cx:pt>
          <cx:pt idx="29605">EDGG</cx:pt>
          <cx:pt idx="29606">EDGG</cx:pt>
          <cx:pt idx="29607">EDGG</cx:pt>
          <cx:pt idx="29608">EDGG</cx:pt>
          <cx:pt idx="29609">EDGG</cx:pt>
          <cx:pt idx="29610">EDGG</cx:pt>
          <cx:pt idx="29611">EDGG</cx:pt>
          <cx:pt idx="29612">EDGG</cx:pt>
          <cx:pt idx="29613">EDGG</cx:pt>
          <cx:pt idx="29614">EDGG</cx:pt>
          <cx:pt idx="29615">EDGG</cx:pt>
          <cx:pt idx="29616">EDGG</cx:pt>
          <cx:pt idx="29617">EDGG</cx:pt>
          <cx:pt idx="29618">EDGG</cx:pt>
          <cx:pt idx="29619">EDGG</cx:pt>
          <cx:pt idx="29620">EDGG</cx:pt>
          <cx:pt idx="29621">EDGG</cx:pt>
          <cx:pt idx="29622">EDGG</cx:pt>
          <cx:pt idx="29623">EDGG</cx:pt>
          <cx:pt idx="29624">EDGG</cx:pt>
          <cx:pt idx="29625">EDGG</cx:pt>
          <cx:pt idx="29626">EDGG</cx:pt>
          <cx:pt idx="29627">EDGG</cx:pt>
          <cx:pt idx="29628">EDGG</cx:pt>
          <cx:pt idx="29629">EDGG</cx:pt>
          <cx:pt idx="29630">EDGG</cx:pt>
          <cx:pt idx="29631">EDGG</cx:pt>
          <cx:pt idx="29632">EDGG</cx:pt>
          <cx:pt idx="29633">EDGG</cx:pt>
          <cx:pt idx="29634">EDGG</cx:pt>
          <cx:pt idx="29635">EDGG</cx:pt>
          <cx:pt idx="29636">EDGG</cx:pt>
          <cx:pt idx="29637">EDGG</cx:pt>
          <cx:pt idx="29638">EDGG</cx:pt>
          <cx:pt idx="29639">EDGG</cx:pt>
          <cx:pt idx="29640">EDGG</cx:pt>
          <cx:pt idx="29641">EDGG</cx:pt>
          <cx:pt idx="29642">EDGG</cx:pt>
          <cx:pt idx="29643">EDGG</cx:pt>
          <cx:pt idx="29644">EDGG</cx:pt>
          <cx:pt idx="29645">EDGG</cx:pt>
          <cx:pt idx="29646">EDGG</cx:pt>
          <cx:pt idx="29647">EDGG</cx:pt>
          <cx:pt idx="29648">EDGG</cx:pt>
          <cx:pt idx="29649">EDGG</cx:pt>
          <cx:pt idx="29650">EDGG</cx:pt>
          <cx:pt idx="29651">EDGG</cx:pt>
          <cx:pt idx="29652">EDGG</cx:pt>
          <cx:pt idx="29653">EDGG</cx:pt>
          <cx:pt idx="29654">EDGG</cx:pt>
          <cx:pt idx="29655">EDGG</cx:pt>
          <cx:pt idx="29656">EDGG</cx:pt>
          <cx:pt idx="29657">EDGG</cx:pt>
          <cx:pt idx="29658">EDGG</cx:pt>
          <cx:pt idx="29659">EDGG</cx:pt>
          <cx:pt idx="29660">EDGG</cx:pt>
          <cx:pt idx="29661">EDGG</cx:pt>
          <cx:pt idx="29662">EDGG</cx:pt>
          <cx:pt idx="29663">EDGG</cx:pt>
          <cx:pt idx="29664">EDGG</cx:pt>
          <cx:pt idx="29665">EDGG</cx:pt>
          <cx:pt idx="29666">EDGG</cx:pt>
          <cx:pt idx="29667">EDGG</cx:pt>
          <cx:pt idx="29668">EDGG</cx:pt>
          <cx:pt idx="29669">EDGG</cx:pt>
          <cx:pt idx="29670">EDGG</cx:pt>
          <cx:pt idx="29671">EDGG</cx:pt>
          <cx:pt idx="29672">EDGG</cx:pt>
          <cx:pt idx="29673">EDGG</cx:pt>
          <cx:pt idx="29674">EDGG</cx:pt>
          <cx:pt idx="29675">EDGG</cx:pt>
          <cx:pt idx="29676">EDGG</cx:pt>
          <cx:pt idx="29677">EDGG</cx:pt>
          <cx:pt idx="29678">EDGG</cx:pt>
          <cx:pt idx="29679">EDGG</cx:pt>
          <cx:pt idx="29680">EDGG</cx:pt>
          <cx:pt idx="29681">EDGG</cx:pt>
          <cx:pt idx="29682">EDGG</cx:pt>
          <cx:pt idx="29683">EDGG</cx:pt>
          <cx:pt idx="29684">EDGG</cx:pt>
          <cx:pt idx="29685">EDGG</cx:pt>
          <cx:pt idx="29686">EDGG</cx:pt>
          <cx:pt idx="29687">EDGG</cx:pt>
          <cx:pt idx="29688">EDGG</cx:pt>
          <cx:pt idx="29689">EDGG</cx:pt>
          <cx:pt idx="29690">EDGG</cx:pt>
          <cx:pt idx="29691">EDGG</cx:pt>
          <cx:pt idx="29692">EDGG</cx:pt>
          <cx:pt idx="29693">EDGG</cx:pt>
          <cx:pt idx="29694">EDGG</cx:pt>
          <cx:pt idx="29695">EDGG</cx:pt>
          <cx:pt idx="29696">EDGG</cx:pt>
          <cx:pt idx="29697">EDGG</cx:pt>
          <cx:pt idx="29698">EDGG</cx:pt>
          <cx:pt idx="29699">EDGG</cx:pt>
          <cx:pt idx="29700">EDGG</cx:pt>
          <cx:pt idx="29701">EDGG</cx:pt>
          <cx:pt idx="29702">EDGG</cx:pt>
          <cx:pt idx="29703">EDGG</cx:pt>
          <cx:pt idx="29704">EDGG</cx:pt>
          <cx:pt idx="29705">EDGG</cx:pt>
          <cx:pt idx="29706">EDGG</cx:pt>
          <cx:pt idx="29707">EDGG</cx:pt>
          <cx:pt idx="29708">EDGG</cx:pt>
          <cx:pt idx="29709">EDGG</cx:pt>
          <cx:pt idx="29710">EDGG</cx:pt>
          <cx:pt idx="29711">EDGG</cx:pt>
          <cx:pt idx="29712">EDGG</cx:pt>
          <cx:pt idx="29713">EDGG</cx:pt>
          <cx:pt idx="29714">EDGG</cx:pt>
          <cx:pt idx="29715">EDGG</cx:pt>
          <cx:pt idx="29716">EDGG</cx:pt>
          <cx:pt idx="29717">EDGG</cx:pt>
          <cx:pt idx="29718">EDGG</cx:pt>
          <cx:pt idx="29719">EDGG</cx:pt>
          <cx:pt idx="29720">EDGG</cx:pt>
          <cx:pt idx="29721">EDGG</cx:pt>
          <cx:pt idx="29722">EDGG</cx:pt>
          <cx:pt idx="29723">EDGG</cx:pt>
          <cx:pt idx="29724">EDGG</cx:pt>
          <cx:pt idx="29725">EDGG</cx:pt>
          <cx:pt idx="29726">EDGG</cx:pt>
          <cx:pt idx="29727">EDGG</cx:pt>
          <cx:pt idx="29728">EDGG</cx:pt>
          <cx:pt idx="29729">EDGG</cx:pt>
          <cx:pt idx="29730">EDGG</cx:pt>
          <cx:pt idx="29731">EDGG</cx:pt>
          <cx:pt idx="29732">EDGG</cx:pt>
          <cx:pt idx="29733">EDGG</cx:pt>
          <cx:pt idx="29734">EDGG</cx:pt>
          <cx:pt idx="29735">EDGG</cx:pt>
          <cx:pt idx="29736">EDGG</cx:pt>
          <cx:pt idx="29737">EDGG</cx:pt>
          <cx:pt idx="29738">EDGG</cx:pt>
          <cx:pt idx="29739">EDGG</cx:pt>
          <cx:pt idx="29740">EDGG</cx:pt>
          <cx:pt idx="29741">EDGG</cx:pt>
          <cx:pt idx="29742">EDGG</cx:pt>
          <cx:pt idx="29743">EDGG</cx:pt>
          <cx:pt idx="29744">EDGG</cx:pt>
          <cx:pt idx="29745">EDGG</cx:pt>
          <cx:pt idx="29746">EDGG</cx:pt>
          <cx:pt idx="29747">EDGG</cx:pt>
          <cx:pt idx="29748">EDGG</cx:pt>
          <cx:pt idx="29749">EDGG</cx:pt>
          <cx:pt idx="29750">EDGG</cx:pt>
          <cx:pt idx="29751">EDGG</cx:pt>
          <cx:pt idx="29752">EDGG</cx:pt>
          <cx:pt idx="29753">EDGG</cx:pt>
          <cx:pt idx="29754">EDGG</cx:pt>
          <cx:pt idx="29755">EDGG</cx:pt>
          <cx:pt idx="29756">EDGG</cx:pt>
          <cx:pt idx="29757">EDGG</cx:pt>
          <cx:pt idx="29758">EDGG</cx:pt>
          <cx:pt idx="29759">EDGG</cx:pt>
          <cx:pt idx="29760">EDGG</cx:pt>
          <cx:pt idx="29761">EDGG</cx:pt>
          <cx:pt idx="29762">EDGG</cx:pt>
          <cx:pt idx="29763">EDGG</cx:pt>
          <cx:pt idx="29764">EDGG</cx:pt>
          <cx:pt idx="29765">EDGG</cx:pt>
          <cx:pt idx="29766">EDGG</cx:pt>
          <cx:pt idx="29767">EDGG</cx:pt>
          <cx:pt idx="29768">EDGG</cx:pt>
          <cx:pt idx="29769">EDGG</cx:pt>
          <cx:pt idx="29770">EDGG</cx:pt>
          <cx:pt idx="29771">EDGG</cx:pt>
          <cx:pt idx="29772">EDGG</cx:pt>
          <cx:pt idx="29773">EDGG</cx:pt>
          <cx:pt idx="29774">EDGG</cx:pt>
          <cx:pt idx="29775">EDGG</cx:pt>
          <cx:pt idx="29776">EDGG</cx:pt>
          <cx:pt idx="29777">EDGG</cx:pt>
          <cx:pt idx="29778">EDGG</cx:pt>
          <cx:pt idx="29779">EDGG</cx:pt>
          <cx:pt idx="29780">EDGG</cx:pt>
          <cx:pt idx="29781">EDGG</cx:pt>
          <cx:pt idx="29782">EDGG</cx:pt>
          <cx:pt idx="29783">EDGG</cx:pt>
          <cx:pt idx="29784">EDGG</cx:pt>
          <cx:pt idx="29785">EDGG</cx:pt>
          <cx:pt idx="29786">EDGG</cx:pt>
          <cx:pt idx="29787">EDGG</cx:pt>
          <cx:pt idx="29788">EDGG</cx:pt>
          <cx:pt idx="29789">EDGG</cx:pt>
          <cx:pt idx="29790">EDGG</cx:pt>
          <cx:pt idx="29791">EDGG</cx:pt>
          <cx:pt idx="29792">EDGG</cx:pt>
          <cx:pt idx="29793">EDGG</cx:pt>
          <cx:pt idx="29794">EDGG</cx:pt>
          <cx:pt idx="29795">EDGG</cx:pt>
          <cx:pt idx="29796">EDGG</cx:pt>
          <cx:pt idx="29797">EDGG</cx:pt>
          <cx:pt idx="29798">EDGG</cx:pt>
          <cx:pt idx="29799">EDGG</cx:pt>
          <cx:pt idx="29800">EDGG</cx:pt>
          <cx:pt idx="29801">EDGG</cx:pt>
          <cx:pt idx="29802">EDGG</cx:pt>
          <cx:pt idx="29803">EDGG</cx:pt>
          <cx:pt idx="29804">EDGG</cx:pt>
          <cx:pt idx="29805">EDGG</cx:pt>
          <cx:pt idx="29806">EDGG</cx:pt>
          <cx:pt idx="29807">EDGG</cx:pt>
          <cx:pt idx="29808">EDGG</cx:pt>
          <cx:pt idx="29809">EDGG</cx:pt>
          <cx:pt idx="29810">EDGG</cx:pt>
          <cx:pt idx="29811">EDGG</cx:pt>
          <cx:pt idx="29812">EDGG</cx:pt>
          <cx:pt idx="29813">EDGG</cx:pt>
          <cx:pt idx="29814">EDGG</cx:pt>
          <cx:pt idx="29815">EDGG</cx:pt>
          <cx:pt idx="29816">EDGG</cx:pt>
          <cx:pt idx="29817">EDGG</cx:pt>
          <cx:pt idx="29818">EDGG</cx:pt>
          <cx:pt idx="29819">EDGG</cx:pt>
          <cx:pt idx="29820">EDGG</cx:pt>
          <cx:pt idx="29821">EDGG</cx:pt>
          <cx:pt idx="29822">EDGG</cx:pt>
          <cx:pt idx="29823">EDGG</cx:pt>
          <cx:pt idx="29824">EDGG</cx:pt>
          <cx:pt idx="29825">EDGG</cx:pt>
          <cx:pt idx="29826">EDGG</cx:pt>
          <cx:pt idx="29827">EDGG</cx:pt>
          <cx:pt idx="29828">EDGG</cx:pt>
          <cx:pt idx="29829">EDGG</cx:pt>
          <cx:pt idx="29830">EDGG</cx:pt>
          <cx:pt idx="29831">EDGG</cx:pt>
          <cx:pt idx="29832">EDGG</cx:pt>
          <cx:pt idx="29833">EDGG</cx:pt>
          <cx:pt idx="29834">EDGG</cx:pt>
          <cx:pt idx="29835">EDGG</cx:pt>
          <cx:pt idx="29836">EDGG</cx:pt>
          <cx:pt idx="29837">EDGG</cx:pt>
          <cx:pt idx="29838">EDGG</cx:pt>
          <cx:pt idx="29839">EDGG</cx:pt>
          <cx:pt idx="29840">EDGG</cx:pt>
          <cx:pt idx="29841">EDGG</cx:pt>
          <cx:pt idx="29842">EDGG</cx:pt>
          <cx:pt idx="29843">EDGG</cx:pt>
          <cx:pt idx="29844">EDGG</cx:pt>
          <cx:pt idx="29845">EDGG</cx:pt>
          <cx:pt idx="29846">EDGG</cx:pt>
          <cx:pt idx="29847">EDGG</cx:pt>
          <cx:pt idx="29848">EDGG</cx:pt>
          <cx:pt idx="29849">EDGG</cx:pt>
          <cx:pt idx="29850">EDGG</cx:pt>
          <cx:pt idx="29851">EDGG</cx:pt>
          <cx:pt idx="29852">EDGG</cx:pt>
          <cx:pt idx="29853">EDGG</cx:pt>
          <cx:pt idx="29854">EDGG</cx:pt>
          <cx:pt idx="29855">EDGG</cx:pt>
          <cx:pt idx="29856">EDGG</cx:pt>
          <cx:pt idx="29857">EDGG</cx:pt>
          <cx:pt idx="29858">EDGG</cx:pt>
          <cx:pt idx="29859">EDGG</cx:pt>
          <cx:pt idx="29860">EDGG</cx:pt>
          <cx:pt idx="29861">EDGG</cx:pt>
          <cx:pt idx="29862">EDGG</cx:pt>
          <cx:pt idx="29863">EDGG</cx:pt>
          <cx:pt idx="29864">EDGG</cx:pt>
          <cx:pt idx="29865">EDGG</cx:pt>
          <cx:pt idx="29866">EDGG</cx:pt>
          <cx:pt idx="29867">EDGG</cx:pt>
          <cx:pt idx="29868">EDGG</cx:pt>
          <cx:pt idx="29869">EDGG</cx:pt>
          <cx:pt idx="29870">EDGG</cx:pt>
          <cx:pt idx="29871">EDGG</cx:pt>
          <cx:pt idx="29872">EDGG</cx:pt>
          <cx:pt idx="29873">EDGG</cx:pt>
          <cx:pt idx="29874">EDGG</cx:pt>
          <cx:pt idx="29875">EDGG</cx:pt>
          <cx:pt idx="29876">EDGG</cx:pt>
          <cx:pt idx="29877">EDGG</cx:pt>
          <cx:pt idx="29878">EDGG</cx:pt>
          <cx:pt idx="29879">EDGG</cx:pt>
          <cx:pt idx="29880">EDGG</cx:pt>
          <cx:pt idx="29881">EDGG</cx:pt>
          <cx:pt idx="29882">EDGG</cx:pt>
          <cx:pt idx="29883">EDGG</cx:pt>
          <cx:pt idx="29884">EDGG</cx:pt>
          <cx:pt idx="29885">EDGG</cx:pt>
          <cx:pt idx="29886">EDGG</cx:pt>
          <cx:pt idx="29887">EDGG</cx:pt>
          <cx:pt idx="29888">EDGG</cx:pt>
          <cx:pt idx="29889">EDGG</cx:pt>
          <cx:pt idx="29890">EDGG</cx:pt>
          <cx:pt idx="29891">EDGG</cx:pt>
          <cx:pt idx="29892">EDGG</cx:pt>
          <cx:pt idx="29893">EDGG</cx:pt>
          <cx:pt idx="29894">EDGG</cx:pt>
          <cx:pt idx="29895">EDGG</cx:pt>
          <cx:pt idx="29896">EDGG</cx:pt>
          <cx:pt idx="29897">EDGG</cx:pt>
          <cx:pt idx="29898">EDGG</cx:pt>
          <cx:pt idx="29899">EDGG</cx:pt>
          <cx:pt idx="29900">EDGG</cx:pt>
          <cx:pt idx="29901">EDGG</cx:pt>
          <cx:pt idx="29902">EDGG</cx:pt>
          <cx:pt idx="29903">EDGG</cx:pt>
          <cx:pt idx="29904">EDGG</cx:pt>
          <cx:pt idx="29905">EDGG</cx:pt>
          <cx:pt idx="29906">EDGG</cx:pt>
          <cx:pt idx="29907">EDGG</cx:pt>
          <cx:pt idx="29908">EDGG</cx:pt>
          <cx:pt idx="29909">EDGG</cx:pt>
          <cx:pt idx="29910">EDGG</cx:pt>
          <cx:pt idx="29911">EDGG</cx:pt>
          <cx:pt idx="29912">EDGG</cx:pt>
          <cx:pt idx="29913">EDGG</cx:pt>
          <cx:pt idx="29914">EDGG</cx:pt>
          <cx:pt idx="29915">EDGG</cx:pt>
          <cx:pt idx="29916">EDGG</cx:pt>
          <cx:pt idx="29917">EDGG</cx:pt>
          <cx:pt idx="29918">EDGG</cx:pt>
          <cx:pt idx="29919">EDGG</cx:pt>
          <cx:pt idx="29920">EDGG</cx:pt>
          <cx:pt idx="29921">EDGG</cx:pt>
          <cx:pt idx="29922">EDGG</cx:pt>
          <cx:pt idx="29923">EDGG</cx:pt>
          <cx:pt idx="29924">EDGG</cx:pt>
          <cx:pt idx="29925">EDGG</cx:pt>
          <cx:pt idx="29926">EDGG</cx:pt>
          <cx:pt idx="29927">EDGG</cx:pt>
          <cx:pt idx="29928">EDGG</cx:pt>
          <cx:pt idx="29929">EDGG</cx:pt>
          <cx:pt idx="29930">EDGG</cx:pt>
          <cx:pt idx="29931">EDGG</cx:pt>
          <cx:pt idx="29932">EDGG</cx:pt>
          <cx:pt idx="29933">EDGG</cx:pt>
          <cx:pt idx="29934">EDGG</cx:pt>
          <cx:pt idx="29935">EDGG</cx:pt>
          <cx:pt idx="29936">EDGG</cx:pt>
          <cx:pt idx="29937">EDGG</cx:pt>
          <cx:pt idx="29938">EDGG</cx:pt>
          <cx:pt idx="29939">EDGG</cx:pt>
          <cx:pt idx="29940">EDGG</cx:pt>
          <cx:pt idx="29941">EDGG</cx:pt>
          <cx:pt idx="29942">EDGG</cx:pt>
          <cx:pt idx="29943">EDGG</cx:pt>
          <cx:pt idx="29944">EDGG</cx:pt>
          <cx:pt idx="29945">EDGG</cx:pt>
          <cx:pt idx="29946">EDGG</cx:pt>
          <cx:pt idx="29947">EDGG</cx:pt>
          <cx:pt idx="29948">EDGG</cx:pt>
          <cx:pt idx="29949">EDGG</cx:pt>
          <cx:pt idx="29950">EDGG</cx:pt>
          <cx:pt idx="29951">EDGG</cx:pt>
          <cx:pt idx="29952">EDGG</cx:pt>
          <cx:pt idx="29953">EDGG</cx:pt>
          <cx:pt idx="29954">EDGG</cx:pt>
          <cx:pt idx="29955">EDGG</cx:pt>
          <cx:pt idx="29956">EDGG</cx:pt>
          <cx:pt idx="29957">EDGG</cx:pt>
          <cx:pt idx="29958">EDGG</cx:pt>
          <cx:pt idx="29959">EDGG</cx:pt>
          <cx:pt idx="29960">EDGG</cx:pt>
          <cx:pt idx="29961">EDGG</cx:pt>
          <cx:pt idx="29962">EDGG</cx:pt>
          <cx:pt idx="29963">EDGG</cx:pt>
          <cx:pt idx="29964">EDGG</cx:pt>
          <cx:pt idx="29965">EDGG</cx:pt>
          <cx:pt idx="29966">EDGG</cx:pt>
          <cx:pt idx="29967">EDGG</cx:pt>
          <cx:pt idx="29968">EDGG</cx:pt>
          <cx:pt idx="29969">EDGG</cx:pt>
          <cx:pt idx="29970">EDGG</cx:pt>
          <cx:pt idx="29971">EDGG</cx:pt>
          <cx:pt idx="29972">EDGG</cx:pt>
          <cx:pt idx="29973">EDGG</cx:pt>
          <cx:pt idx="29974">EDGG</cx:pt>
          <cx:pt idx="29975">EDGG</cx:pt>
          <cx:pt idx="29976">EDGG</cx:pt>
          <cx:pt idx="29977">EDGG</cx:pt>
          <cx:pt idx="29978">EDGG</cx:pt>
          <cx:pt idx="29979">EDGG</cx:pt>
          <cx:pt idx="29980">EDGG</cx:pt>
          <cx:pt idx="29981">EDGG</cx:pt>
          <cx:pt idx="29982">EDGG</cx:pt>
          <cx:pt idx="29983">EDGG</cx:pt>
          <cx:pt idx="29984">EDGG</cx:pt>
          <cx:pt idx="29985">EDGG</cx:pt>
          <cx:pt idx="29986">EDGG</cx:pt>
          <cx:pt idx="29987">EDGG</cx:pt>
          <cx:pt idx="29988">EDGG</cx:pt>
          <cx:pt idx="29989">EDGG</cx:pt>
          <cx:pt idx="29990">EDGG</cx:pt>
          <cx:pt idx="29991">EDGG</cx:pt>
          <cx:pt idx="29992">EDGG</cx:pt>
          <cx:pt idx="29993">EDGG</cx:pt>
          <cx:pt idx="29994">EDGG</cx:pt>
          <cx:pt idx="29995">EDGG</cx:pt>
          <cx:pt idx="29996">EDGG</cx:pt>
          <cx:pt idx="29997">EDGG</cx:pt>
          <cx:pt idx="29998">EDGG</cx:pt>
          <cx:pt idx="29999">EDGG</cx:pt>
          <cx:pt idx="30000">EDGG</cx:pt>
          <cx:pt idx="30001">EDGG</cx:pt>
          <cx:pt idx="30002">EDGG</cx:pt>
          <cx:pt idx="30003">EDGG</cx:pt>
          <cx:pt idx="30004">EDGG</cx:pt>
          <cx:pt idx="30005">EDGG</cx:pt>
          <cx:pt idx="30006">EDGG</cx:pt>
          <cx:pt idx="30007">EDGG</cx:pt>
          <cx:pt idx="30008">EDGG</cx:pt>
          <cx:pt idx="30009">EDGG</cx:pt>
          <cx:pt idx="30010">EDGG</cx:pt>
          <cx:pt idx="30011">EDGG</cx:pt>
          <cx:pt idx="30012">EDGG</cx:pt>
          <cx:pt idx="30013">EDGG</cx:pt>
          <cx:pt idx="30014">EDGG</cx:pt>
          <cx:pt idx="30015">EDGG</cx:pt>
          <cx:pt idx="30016">EDGG</cx:pt>
          <cx:pt idx="30017">EDGG</cx:pt>
          <cx:pt idx="30018">EDGG</cx:pt>
          <cx:pt idx="30019">EDGG</cx:pt>
          <cx:pt idx="30020">EDGG</cx:pt>
          <cx:pt idx="30021">EDGG</cx:pt>
          <cx:pt idx="30022">EDGG</cx:pt>
          <cx:pt idx="30023">EDGG</cx:pt>
          <cx:pt idx="30024">EDGG</cx:pt>
          <cx:pt idx="30025">EDGG</cx:pt>
          <cx:pt idx="30026">EDGG</cx:pt>
          <cx:pt idx="30027">EDGG</cx:pt>
          <cx:pt idx="30028">EDGG</cx:pt>
          <cx:pt idx="30029">EDGG</cx:pt>
          <cx:pt idx="30030">EDGG</cx:pt>
          <cx:pt idx="30031">EDGG</cx:pt>
          <cx:pt idx="30032">EDGG</cx:pt>
          <cx:pt idx="30033">EDGG</cx:pt>
          <cx:pt idx="30034">EDGG</cx:pt>
          <cx:pt idx="30035">EDGG</cx:pt>
          <cx:pt idx="30036">EDGG</cx:pt>
          <cx:pt idx="30037">EDGG</cx:pt>
          <cx:pt idx="30038">EDGG</cx:pt>
          <cx:pt idx="30039">EDGG</cx:pt>
          <cx:pt idx="30040">EDGG</cx:pt>
          <cx:pt idx="30041">EDGG</cx:pt>
          <cx:pt idx="30042">EDGG</cx:pt>
          <cx:pt idx="30043">EDGG</cx:pt>
          <cx:pt idx="30044">EDGG</cx:pt>
          <cx:pt idx="30045">EDGG</cx:pt>
          <cx:pt idx="30046">EDGG</cx:pt>
          <cx:pt idx="30047">EDGG</cx:pt>
          <cx:pt idx="30048">EDGG</cx:pt>
          <cx:pt idx="30049">EDGG</cx:pt>
          <cx:pt idx="30050">EDGG</cx:pt>
          <cx:pt idx="30051">EDGG</cx:pt>
          <cx:pt idx="30052">EDGG</cx:pt>
          <cx:pt idx="30053">EDGG</cx:pt>
          <cx:pt idx="30054">EDGG</cx:pt>
          <cx:pt idx="30055">EDGG</cx:pt>
          <cx:pt idx="30056">EDGG</cx:pt>
          <cx:pt idx="30057">EDGG</cx:pt>
          <cx:pt idx="30058">EDGG</cx:pt>
          <cx:pt idx="30059">EDGG</cx:pt>
          <cx:pt idx="30060">EDGG</cx:pt>
          <cx:pt idx="30061">EDGG</cx:pt>
          <cx:pt idx="30062">EDGG</cx:pt>
          <cx:pt idx="30063">EDGG</cx:pt>
          <cx:pt idx="30064">EDGG</cx:pt>
          <cx:pt idx="30065">EDGG</cx:pt>
          <cx:pt idx="30066">EDGG</cx:pt>
          <cx:pt idx="30067">EDGG</cx:pt>
          <cx:pt idx="30068">EDGG</cx:pt>
          <cx:pt idx="30069">EDGG</cx:pt>
          <cx:pt idx="30070">EDGG</cx:pt>
          <cx:pt idx="30071">EDGG</cx:pt>
          <cx:pt idx="30072">EDGG</cx:pt>
          <cx:pt idx="30073">EDGG</cx:pt>
          <cx:pt idx="30074">EDGG</cx:pt>
          <cx:pt idx="30075">EDGG</cx:pt>
          <cx:pt idx="30076">EDGG</cx:pt>
          <cx:pt idx="30077">EDGG</cx:pt>
          <cx:pt idx="30078">EDGG</cx:pt>
          <cx:pt idx="30079">EDGG</cx:pt>
          <cx:pt idx="30080">EDGG</cx:pt>
          <cx:pt idx="30081">EDGG</cx:pt>
          <cx:pt idx="30082">EDGG</cx:pt>
          <cx:pt idx="30083">EDGG</cx:pt>
          <cx:pt idx="30084">EDGG</cx:pt>
          <cx:pt idx="30085">EDGG</cx:pt>
          <cx:pt idx="30086">EDGG</cx:pt>
          <cx:pt idx="30087">EDGG</cx:pt>
          <cx:pt idx="30088">EDGG</cx:pt>
          <cx:pt idx="30089">EDGG</cx:pt>
          <cx:pt idx="30090">EDGG</cx:pt>
          <cx:pt idx="30091">EDGG</cx:pt>
          <cx:pt idx="30092">EDGG</cx:pt>
          <cx:pt idx="30093">EDGG</cx:pt>
          <cx:pt idx="30094">EDGG</cx:pt>
          <cx:pt idx="30095">EDGG</cx:pt>
          <cx:pt idx="30096">EDGG</cx:pt>
          <cx:pt idx="30097">EDGG</cx:pt>
          <cx:pt idx="30098">EDGG</cx:pt>
          <cx:pt idx="30099">EDGG</cx:pt>
          <cx:pt idx="30100">EDGG</cx:pt>
          <cx:pt idx="30101">EDGG</cx:pt>
          <cx:pt idx="30102">EDGG</cx:pt>
          <cx:pt idx="30103">EDGG</cx:pt>
          <cx:pt idx="30104">EDGG</cx:pt>
          <cx:pt idx="30105">EDGG</cx:pt>
          <cx:pt idx="30106">EDGG</cx:pt>
          <cx:pt idx="30107">EDGG</cx:pt>
          <cx:pt idx="30108">EDGG</cx:pt>
          <cx:pt idx="30109">EDGG</cx:pt>
          <cx:pt idx="30110">EDGG</cx:pt>
          <cx:pt idx="30111">EDGG</cx:pt>
          <cx:pt idx="30112">EDGG</cx:pt>
          <cx:pt idx="30113">EDGG</cx:pt>
          <cx:pt idx="30114">EDGG</cx:pt>
          <cx:pt idx="30115">EDGG</cx:pt>
          <cx:pt idx="30116">EDGG</cx:pt>
          <cx:pt idx="30117">EDGG</cx:pt>
          <cx:pt idx="30118">EDGG</cx:pt>
          <cx:pt idx="30119">EDGG</cx:pt>
          <cx:pt idx="30120">EDGG</cx:pt>
          <cx:pt idx="30121">EDGG</cx:pt>
          <cx:pt idx="30122">EDGG</cx:pt>
          <cx:pt idx="30123">EDGG</cx:pt>
          <cx:pt idx="30124">EDGG</cx:pt>
          <cx:pt idx="30125">EDGG</cx:pt>
          <cx:pt idx="30126">EDGG</cx:pt>
          <cx:pt idx="30127">EDGG</cx:pt>
          <cx:pt idx="30128">EDGG</cx:pt>
          <cx:pt idx="30129">EDGG</cx:pt>
          <cx:pt idx="30130">EDGG</cx:pt>
          <cx:pt idx="30131">EDGG</cx:pt>
          <cx:pt idx="30132">EDGG</cx:pt>
          <cx:pt idx="30133">EDGG</cx:pt>
          <cx:pt idx="30134">EDGG</cx:pt>
          <cx:pt idx="30135">EDGG</cx:pt>
          <cx:pt idx="30136">EDGG</cx:pt>
          <cx:pt idx="30137">EDGG</cx:pt>
          <cx:pt idx="30138">EDGG</cx:pt>
          <cx:pt idx="30139">EDGG</cx:pt>
          <cx:pt idx="30140">EDGG</cx:pt>
          <cx:pt idx="30141">EDGG</cx:pt>
          <cx:pt idx="30142">EDGG</cx:pt>
          <cx:pt idx="30143">EDGG</cx:pt>
          <cx:pt idx="30144">EDGG</cx:pt>
          <cx:pt idx="30145">EDGG</cx:pt>
          <cx:pt idx="30146">EDGG</cx:pt>
          <cx:pt idx="30147">EDGG</cx:pt>
          <cx:pt idx="30148">EDGG</cx:pt>
          <cx:pt idx="30149">EDGG</cx:pt>
          <cx:pt idx="30150">EDGG</cx:pt>
          <cx:pt idx="30151">EDGG</cx:pt>
          <cx:pt idx="30152">EDGG</cx:pt>
          <cx:pt idx="30153">EDGG</cx:pt>
          <cx:pt idx="30154">EDGG</cx:pt>
          <cx:pt idx="30155">EDGG</cx:pt>
          <cx:pt idx="30156">EDGG</cx:pt>
          <cx:pt idx="30157">EDGG</cx:pt>
          <cx:pt idx="30158">EDGG</cx:pt>
          <cx:pt idx="30159">EDGG</cx:pt>
          <cx:pt idx="30160">EDGG</cx:pt>
          <cx:pt idx="30161">EDGG</cx:pt>
          <cx:pt idx="30162">EDGG</cx:pt>
          <cx:pt idx="30163">EDGG</cx:pt>
          <cx:pt idx="30164">EDGG</cx:pt>
          <cx:pt idx="30165">EDGG</cx:pt>
          <cx:pt idx="30166">EDGG</cx:pt>
          <cx:pt idx="30167">EDGG</cx:pt>
          <cx:pt idx="30168">EDGG</cx:pt>
          <cx:pt idx="30169">EDGG</cx:pt>
          <cx:pt idx="30170">EDGG</cx:pt>
          <cx:pt idx="30171">EDGG</cx:pt>
          <cx:pt idx="30172">EDGG</cx:pt>
          <cx:pt idx="30173">EDGG</cx:pt>
          <cx:pt idx="30174">EDGG</cx:pt>
          <cx:pt idx="30175">EDGG</cx:pt>
          <cx:pt idx="30176">EDGG</cx:pt>
          <cx:pt idx="30177">EDGG</cx:pt>
          <cx:pt idx="30178">EDGG</cx:pt>
          <cx:pt idx="30179">EDGG</cx:pt>
          <cx:pt idx="30180">EDGG</cx:pt>
          <cx:pt idx="30181">EDGG</cx:pt>
          <cx:pt idx="30182">EDGG</cx:pt>
          <cx:pt idx="30183">EDGG</cx:pt>
          <cx:pt idx="30184">EDGG</cx:pt>
          <cx:pt idx="30185">EDGG</cx:pt>
          <cx:pt idx="30186">EDGG</cx:pt>
          <cx:pt idx="30187">EDGG</cx:pt>
          <cx:pt idx="30188">EDGG</cx:pt>
          <cx:pt idx="30189">EDGG</cx:pt>
          <cx:pt idx="30190">EDGG</cx:pt>
          <cx:pt idx="30191">EDGG</cx:pt>
          <cx:pt idx="30192">EDGG</cx:pt>
          <cx:pt idx="30193">EDGG</cx:pt>
          <cx:pt idx="30194">EDGG</cx:pt>
          <cx:pt idx="30195">EDGG</cx:pt>
          <cx:pt idx="30196">EDGG</cx:pt>
          <cx:pt idx="30197">EDGG</cx:pt>
          <cx:pt idx="30198">EDGG</cx:pt>
          <cx:pt idx="30199">EDGG</cx:pt>
          <cx:pt idx="30200">EDGG</cx:pt>
          <cx:pt idx="30201">EDGG</cx:pt>
          <cx:pt idx="30202">EDGG</cx:pt>
          <cx:pt idx="30203">EDGG</cx:pt>
          <cx:pt idx="30204">EDGG</cx:pt>
          <cx:pt idx="30205">EDGG</cx:pt>
          <cx:pt idx="30206">EDGG</cx:pt>
          <cx:pt idx="30207">EDGG</cx:pt>
          <cx:pt idx="30208">EDGG</cx:pt>
          <cx:pt idx="30209">EDGG</cx:pt>
          <cx:pt idx="30210">EDGG</cx:pt>
          <cx:pt idx="30211">EDGG</cx:pt>
          <cx:pt idx="30212">EDGG</cx:pt>
          <cx:pt idx="30213">EDGG</cx:pt>
          <cx:pt idx="30214">EDGG</cx:pt>
          <cx:pt idx="30215">EDGG</cx:pt>
          <cx:pt idx="30216">EDGG</cx:pt>
          <cx:pt idx="30217">EDGG</cx:pt>
          <cx:pt idx="30218">EDGG</cx:pt>
          <cx:pt idx="30219">EDGG</cx:pt>
          <cx:pt idx="30220">EDGG</cx:pt>
          <cx:pt idx="30221">EDGG</cx:pt>
          <cx:pt idx="30222">EDGG</cx:pt>
          <cx:pt idx="30223">EDGG</cx:pt>
          <cx:pt idx="30224">EDGG</cx:pt>
          <cx:pt idx="30225">EDGG</cx:pt>
          <cx:pt idx="30226">EDGG</cx:pt>
          <cx:pt idx="30227">EDGG</cx:pt>
          <cx:pt idx="30228">EDGG</cx:pt>
          <cx:pt idx="30229">EDGG</cx:pt>
          <cx:pt idx="30230">EDGG</cx:pt>
          <cx:pt idx="30231">EDGG</cx:pt>
          <cx:pt idx="30232">EDGG</cx:pt>
          <cx:pt idx="30233">EDGG</cx:pt>
          <cx:pt idx="30234">EDGG</cx:pt>
          <cx:pt idx="30235">EDGG</cx:pt>
          <cx:pt idx="30236">EDGG</cx:pt>
          <cx:pt idx="30237">EDGG</cx:pt>
          <cx:pt idx="30238">EDGG</cx:pt>
          <cx:pt idx="30239">EDGG</cx:pt>
          <cx:pt idx="30240">EDGG</cx:pt>
          <cx:pt idx="30241">EDGG</cx:pt>
          <cx:pt idx="30242">EDGG</cx:pt>
          <cx:pt idx="30243">EDGG</cx:pt>
          <cx:pt idx="30244">EDGG</cx:pt>
          <cx:pt idx="30245">EDGG</cx:pt>
          <cx:pt idx="30246">EDGG</cx:pt>
          <cx:pt idx="30247">EDGG</cx:pt>
          <cx:pt idx="30248">EDGG</cx:pt>
          <cx:pt idx="30249">EDGG</cx:pt>
          <cx:pt idx="30250">EDGG</cx:pt>
          <cx:pt idx="30251">EDGG</cx:pt>
          <cx:pt idx="30252">EDGG</cx:pt>
          <cx:pt idx="30253">EDGG</cx:pt>
          <cx:pt idx="30254">EDGG</cx:pt>
          <cx:pt idx="30255">EDGG</cx:pt>
          <cx:pt idx="30256">EDGG</cx:pt>
          <cx:pt idx="30257">EDGG</cx:pt>
          <cx:pt idx="30258">EDGG</cx:pt>
          <cx:pt idx="30259">EDGG</cx:pt>
          <cx:pt idx="30260">EDGG</cx:pt>
          <cx:pt idx="30261">EDGG</cx:pt>
          <cx:pt idx="30262">EDGG</cx:pt>
          <cx:pt idx="30263">EDGG</cx:pt>
          <cx:pt idx="30264">EDGG</cx:pt>
          <cx:pt idx="30265">EDGG</cx:pt>
          <cx:pt idx="30266">EDGG</cx:pt>
          <cx:pt idx="30267">EDGG</cx:pt>
          <cx:pt idx="30268">EDGG</cx:pt>
          <cx:pt idx="30269">EDGG</cx:pt>
          <cx:pt idx="30270">EDGG</cx:pt>
          <cx:pt idx="30271">EDGG</cx:pt>
          <cx:pt idx="30272">EDGG</cx:pt>
          <cx:pt idx="30273">EDGG</cx:pt>
          <cx:pt idx="30274">EDGG</cx:pt>
          <cx:pt idx="30275">EDGG</cx:pt>
          <cx:pt idx="30276">EDGG</cx:pt>
          <cx:pt idx="30277">EDGG</cx:pt>
          <cx:pt idx="30278">EDGG</cx:pt>
          <cx:pt idx="30279">EDGG</cx:pt>
          <cx:pt idx="30280">EDGG</cx:pt>
          <cx:pt idx="30281">EDGG</cx:pt>
          <cx:pt idx="30282">EDGG</cx:pt>
          <cx:pt idx="30283">EDGG</cx:pt>
          <cx:pt idx="30284">EDGG</cx:pt>
          <cx:pt idx="30285">EDGG</cx:pt>
          <cx:pt idx="30286">EDGG</cx:pt>
          <cx:pt idx="30287">EDGG</cx:pt>
          <cx:pt idx="30288">EDGG</cx:pt>
          <cx:pt idx="30289">EDGG</cx:pt>
          <cx:pt idx="30290">EDGG</cx:pt>
          <cx:pt idx="30291">EDGG</cx:pt>
          <cx:pt idx="30292">EDGG</cx:pt>
          <cx:pt idx="30293">EDGG</cx:pt>
          <cx:pt idx="30294">EDGG</cx:pt>
          <cx:pt idx="30295">EDGG</cx:pt>
          <cx:pt idx="30296">EDGG</cx:pt>
          <cx:pt idx="30297">EDGG</cx:pt>
          <cx:pt idx="30298">EDGG</cx:pt>
          <cx:pt idx="30299">EDGG</cx:pt>
          <cx:pt idx="30300">EDGG</cx:pt>
          <cx:pt idx="30301">EDGG</cx:pt>
          <cx:pt idx="30302">EDGG</cx:pt>
          <cx:pt idx="30303">EDGG</cx:pt>
          <cx:pt idx="30304">EDGG</cx:pt>
          <cx:pt idx="30305">EDGG</cx:pt>
          <cx:pt idx="30306">EDGG</cx:pt>
          <cx:pt idx="30307">EDGG</cx:pt>
          <cx:pt idx="30308">EDGG</cx:pt>
          <cx:pt idx="30309">EDGG</cx:pt>
          <cx:pt idx="30310">EDGG</cx:pt>
          <cx:pt idx="30311">EDGG</cx:pt>
          <cx:pt idx="30312">EDGG</cx:pt>
          <cx:pt idx="30313">EDGG</cx:pt>
          <cx:pt idx="30314">EDGG</cx:pt>
          <cx:pt idx="30315">EDGG</cx:pt>
          <cx:pt idx="30316">EDGG</cx:pt>
          <cx:pt idx="30317">EDGG</cx:pt>
          <cx:pt idx="30318">EDGG</cx:pt>
          <cx:pt idx="30319">EDGG</cx:pt>
          <cx:pt idx="30320">EDGG</cx:pt>
          <cx:pt idx="30321">EDGG</cx:pt>
          <cx:pt idx="30322">EDGG</cx:pt>
          <cx:pt idx="30323">EDGG</cx:pt>
          <cx:pt idx="30324">EDGG</cx:pt>
          <cx:pt idx="30325">EDGG</cx:pt>
          <cx:pt idx="30326">EDGG</cx:pt>
          <cx:pt idx="30327">EDGG</cx:pt>
          <cx:pt idx="30328">EDGG</cx:pt>
          <cx:pt idx="30329">EDGG</cx:pt>
          <cx:pt idx="30330">EDGG</cx:pt>
          <cx:pt idx="30331">EDGG</cx:pt>
          <cx:pt idx="30332">EDGG</cx:pt>
          <cx:pt idx="30333">EDGG</cx:pt>
          <cx:pt idx="30334">EDGG</cx:pt>
          <cx:pt idx="30335">EDGG</cx:pt>
          <cx:pt idx="30336">EDGG</cx:pt>
          <cx:pt idx="30337">EDGG</cx:pt>
          <cx:pt idx="30338">EDGG</cx:pt>
          <cx:pt idx="30339">EDGG</cx:pt>
          <cx:pt idx="30340">EDGG</cx:pt>
          <cx:pt idx="30341">EDGG</cx:pt>
          <cx:pt idx="30342">EDGG</cx:pt>
          <cx:pt idx="30343">EDGG</cx:pt>
          <cx:pt idx="30344">EDGG</cx:pt>
          <cx:pt idx="30345">EDGG</cx:pt>
          <cx:pt idx="30346">EDGG</cx:pt>
          <cx:pt idx="30347">EDGG</cx:pt>
          <cx:pt idx="30348">EDGG</cx:pt>
          <cx:pt idx="30349">EDGG</cx:pt>
          <cx:pt idx="30350">EDGG</cx:pt>
          <cx:pt idx="30351">EDGG</cx:pt>
          <cx:pt idx="30352">EDGG</cx:pt>
          <cx:pt idx="30353">EDGG</cx:pt>
          <cx:pt idx="30354">EDGG</cx:pt>
          <cx:pt idx="30355">EDGG</cx:pt>
          <cx:pt idx="30356">EDGG</cx:pt>
          <cx:pt idx="30357">EDGG</cx:pt>
          <cx:pt idx="30358">EDGG</cx:pt>
          <cx:pt idx="30359">EDGG</cx:pt>
          <cx:pt idx="30360">EDGG</cx:pt>
          <cx:pt idx="30361">EDGG</cx:pt>
          <cx:pt idx="30362">EDGG</cx:pt>
          <cx:pt idx="30363">EDGG</cx:pt>
          <cx:pt idx="30364">EDGG</cx:pt>
          <cx:pt idx="30365">EDGG</cx:pt>
          <cx:pt idx="30366">EDGG</cx:pt>
          <cx:pt idx="30367">EDGG</cx:pt>
          <cx:pt idx="30368">EDGG</cx:pt>
          <cx:pt idx="30369">EDGG</cx:pt>
          <cx:pt idx="30370">EDGG</cx:pt>
          <cx:pt idx="30371">EDGG</cx:pt>
          <cx:pt idx="30372">EDGG</cx:pt>
          <cx:pt idx="30373">EDGG</cx:pt>
          <cx:pt idx="30374">EDGG</cx:pt>
          <cx:pt idx="30375">EDGG</cx:pt>
          <cx:pt idx="30376">EDGG</cx:pt>
          <cx:pt idx="30377">EDGG</cx:pt>
          <cx:pt idx="30378">EDGG</cx:pt>
          <cx:pt idx="30379">EDGG</cx:pt>
          <cx:pt idx="30380">EDGG</cx:pt>
          <cx:pt idx="30381">EDGG</cx:pt>
          <cx:pt idx="30382">EDGG</cx:pt>
          <cx:pt idx="30383">EDGG</cx:pt>
          <cx:pt idx="30384">EDGG</cx:pt>
          <cx:pt idx="30385">EDGG</cx:pt>
          <cx:pt idx="30386">EDGG</cx:pt>
          <cx:pt idx="30387">EDGG</cx:pt>
          <cx:pt idx="30388">EDGG</cx:pt>
          <cx:pt idx="30389">EDGG</cx:pt>
          <cx:pt idx="30390">EDGG</cx:pt>
          <cx:pt idx="30391">EDGG</cx:pt>
          <cx:pt idx="30392">EDGG</cx:pt>
          <cx:pt idx="30393">EDGG</cx:pt>
          <cx:pt idx="30394">EDGG</cx:pt>
          <cx:pt idx="30395">EDGG</cx:pt>
          <cx:pt idx="30396">EDGG</cx:pt>
          <cx:pt idx="30397">EDGG</cx:pt>
          <cx:pt idx="30398">EDGG</cx:pt>
          <cx:pt idx="30399">EDGG</cx:pt>
          <cx:pt idx="30400">EDGG</cx:pt>
          <cx:pt idx="30401">EDGG</cx:pt>
          <cx:pt idx="30402">EDGG</cx:pt>
          <cx:pt idx="30403">EDGG</cx:pt>
          <cx:pt idx="30404">EDGG</cx:pt>
          <cx:pt idx="30405">EDGG</cx:pt>
          <cx:pt idx="30406">EDGG</cx:pt>
          <cx:pt idx="30407">EDGG</cx:pt>
          <cx:pt idx="30408">EDGG</cx:pt>
          <cx:pt idx="30409">EDGG</cx:pt>
          <cx:pt idx="30410">EDGG</cx:pt>
          <cx:pt idx="30411">EDGG</cx:pt>
          <cx:pt idx="30412">EDGG</cx:pt>
          <cx:pt idx="30413">EDGG</cx:pt>
          <cx:pt idx="30414">EDGG</cx:pt>
          <cx:pt idx="30415">EDGG</cx:pt>
          <cx:pt idx="30416">EDGG</cx:pt>
          <cx:pt idx="30417">EDGG</cx:pt>
          <cx:pt idx="30418">EDGG</cx:pt>
          <cx:pt idx="30419">EDGG</cx:pt>
          <cx:pt idx="30420">EDGG</cx:pt>
          <cx:pt idx="30421">EDGG</cx:pt>
          <cx:pt idx="30422">EDGG</cx:pt>
          <cx:pt idx="30423">EDGG</cx:pt>
          <cx:pt idx="30424">EDGG</cx:pt>
          <cx:pt idx="30425">EDGG</cx:pt>
          <cx:pt idx="30426">EDGG</cx:pt>
          <cx:pt idx="30427">EDGG</cx:pt>
          <cx:pt idx="30428">EDGG</cx:pt>
          <cx:pt idx="30429">EDGG</cx:pt>
          <cx:pt idx="30430">EDGG</cx:pt>
          <cx:pt idx="30431">EDGG</cx:pt>
          <cx:pt idx="30432">EDGG</cx:pt>
          <cx:pt idx="30433">EDGG</cx:pt>
          <cx:pt idx="30434">EDGG</cx:pt>
          <cx:pt idx="30435">EDGG</cx:pt>
          <cx:pt idx="30436">EDGG</cx:pt>
          <cx:pt idx="30437">EDGG</cx:pt>
          <cx:pt idx="30438">EDGG</cx:pt>
          <cx:pt idx="30439">EDGG</cx:pt>
          <cx:pt idx="30440">EDGG</cx:pt>
          <cx:pt idx="30441">EDGG</cx:pt>
          <cx:pt idx="30442">EDGG</cx:pt>
          <cx:pt idx="30443">EDGG</cx:pt>
          <cx:pt idx="30444">EDGG</cx:pt>
          <cx:pt idx="30445">EDGG</cx:pt>
          <cx:pt idx="30446">EDGG</cx:pt>
          <cx:pt idx="30447">EDGG</cx:pt>
          <cx:pt idx="30448">EDGG</cx:pt>
          <cx:pt idx="30449">EDGG</cx:pt>
          <cx:pt idx="30450">EDGG</cx:pt>
          <cx:pt idx="30451">EDGG</cx:pt>
          <cx:pt idx="30452">EDGG</cx:pt>
          <cx:pt idx="30453">EDGG</cx:pt>
          <cx:pt idx="30454">EDGG</cx:pt>
          <cx:pt idx="30455">EDGG</cx:pt>
          <cx:pt idx="30456">EDGG</cx:pt>
          <cx:pt idx="30457">EDGG</cx:pt>
          <cx:pt idx="30458">EDGG</cx:pt>
          <cx:pt idx="30459">EDGG</cx:pt>
          <cx:pt idx="30460">EDGG</cx:pt>
          <cx:pt idx="30461">EDGG</cx:pt>
          <cx:pt idx="30462">EDGG</cx:pt>
          <cx:pt idx="30463">EDGG</cx:pt>
          <cx:pt idx="30464">EDGG</cx:pt>
          <cx:pt idx="30465">EDGG</cx:pt>
          <cx:pt idx="30466">EDGG</cx:pt>
          <cx:pt idx="30467">EDGG</cx:pt>
          <cx:pt idx="30468">EDGG</cx:pt>
          <cx:pt idx="30469">EDGG</cx:pt>
          <cx:pt idx="30470">EDGG</cx:pt>
          <cx:pt idx="30471">EDGG</cx:pt>
          <cx:pt idx="30472">EDGG</cx:pt>
          <cx:pt idx="30473">EDGG</cx:pt>
          <cx:pt idx="30474">EDGG</cx:pt>
          <cx:pt idx="30475">EDGG</cx:pt>
          <cx:pt idx="30476">EDGG</cx:pt>
          <cx:pt idx="30477">EDGG</cx:pt>
          <cx:pt idx="30478">EDGG</cx:pt>
          <cx:pt idx="30479">EDGG</cx:pt>
          <cx:pt idx="30480">EDGG</cx:pt>
          <cx:pt idx="30481">EDGG</cx:pt>
          <cx:pt idx="30482">EDGG</cx:pt>
          <cx:pt idx="30483">EDGG</cx:pt>
          <cx:pt idx="30484">EDGG</cx:pt>
          <cx:pt idx="30485">EDGG</cx:pt>
          <cx:pt idx="30486">EDGG</cx:pt>
          <cx:pt idx="30487">EDGG</cx:pt>
          <cx:pt idx="30488">EDGG</cx:pt>
          <cx:pt idx="30489">EDGG</cx:pt>
          <cx:pt idx="30490">EDGG</cx:pt>
          <cx:pt idx="30491">EDGG</cx:pt>
          <cx:pt idx="30492">EDGG</cx:pt>
          <cx:pt idx="30493">EDGG</cx:pt>
          <cx:pt idx="30494">EDGG</cx:pt>
          <cx:pt idx="30495">EDGG</cx:pt>
          <cx:pt idx="30496">EDGG</cx:pt>
          <cx:pt idx="30497">EDGG</cx:pt>
          <cx:pt idx="30498">EDGG</cx:pt>
          <cx:pt idx="30499">EDGG</cx:pt>
          <cx:pt idx="30500">EDGG</cx:pt>
          <cx:pt idx="30501">EDGG</cx:pt>
          <cx:pt idx="30502">EDGG</cx:pt>
          <cx:pt idx="30503">EDGG</cx:pt>
          <cx:pt idx="30504">EDGG</cx:pt>
          <cx:pt idx="30505">EDGG</cx:pt>
          <cx:pt idx="30506">EDGG</cx:pt>
          <cx:pt idx="30507">EDGG</cx:pt>
          <cx:pt idx="30508">EDGG</cx:pt>
          <cx:pt idx="30509">EDGG</cx:pt>
          <cx:pt idx="30510">EDGG</cx:pt>
          <cx:pt idx="30511">EDGG</cx:pt>
          <cx:pt idx="30512">EDGG</cx:pt>
          <cx:pt idx="30513">EDGG</cx:pt>
          <cx:pt idx="30514">EDGG</cx:pt>
          <cx:pt idx="30515">EDGG</cx:pt>
          <cx:pt idx="30516">EDGG</cx:pt>
          <cx:pt idx="30517">EDGG</cx:pt>
          <cx:pt idx="30518">EDGG</cx:pt>
          <cx:pt idx="30519">EDGG</cx:pt>
          <cx:pt idx="30520">EDGG</cx:pt>
          <cx:pt idx="30521">EDGG</cx:pt>
          <cx:pt idx="30522">EDGG</cx:pt>
          <cx:pt idx="30523">EDGG</cx:pt>
          <cx:pt idx="30524">EDGG</cx:pt>
          <cx:pt idx="30525">EDGG</cx:pt>
          <cx:pt idx="30526">EDGG</cx:pt>
          <cx:pt idx="30527">EDGG</cx:pt>
          <cx:pt idx="30528">EDGG</cx:pt>
          <cx:pt idx="30529">EDGG</cx:pt>
          <cx:pt idx="30530">EDGG</cx:pt>
          <cx:pt idx="30531">EDGG</cx:pt>
          <cx:pt idx="30532">EDGG</cx:pt>
          <cx:pt idx="30533">EDGG</cx:pt>
          <cx:pt idx="30534">EDGG</cx:pt>
          <cx:pt idx="30535">EDGG</cx:pt>
          <cx:pt idx="30536">EDGG</cx:pt>
          <cx:pt idx="30537">EDGG</cx:pt>
          <cx:pt idx="30538">EDGG</cx:pt>
          <cx:pt idx="30539">EDGG</cx:pt>
          <cx:pt idx="30540">EDGG</cx:pt>
          <cx:pt idx="30541">EDGG</cx:pt>
          <cx:pt idx="30542">EDGG</cx:pt>
          <cx:pt idx="30543">EDGG</cx:pt>
          <cx:pt idx="30544">EDGG</cx:pt>
          <cx:pt idx="30545">EDGG</cx:pt>
          <cx:pt idx="30546">EDGG</cx:pt>
          <cx:pt idx="30547">EDGG</cx:pt>
          <cx:pt idx="30548">EDGG</cx:pt>
          <cx:pt idx="30549">EDGG</cx:pt>
          <cx:pt idx="30550">EDGG</cx:pt>
          <cx:pt idx="30551">EDGG</cx:pt>
          <cx:pt idx="30552">EDGG</cx:pt>
          <cx:pt idx="30553">EDGG</cx:pt>
          <cx:pt idx="30554">EDGG</cx:pt>
          <cx:pt idx="30555">EDGG</cx:pt>
          <cx:pt idx="30556">EDGG</cx:pt>
          <cx:pt idx="30557">EDGG</cx:pt>
          <cx:pt idx="30558">EDGG</cx:pt>
          <cx:pt idx="30559">EDGG</cx:pt>
          <cx:pt idx="30560">EDGG</cx:pt>
          <cx:pt idx="30561">EDGG</cx:pt>
          <cx:pt idx="30562">EDGG</cx:pt>
          <cx:pt idx="30563">EDGG</cx:pt>
          <cx:pt idx="30564">EDGG</cx:pt>
          <cx:pt idx="30565">EDGG</cx:pt>
          <cx:pt idx="30566">EDGG</cx:pt>
          <cx:pt idx="30567">EDGG</cx:pt>
          <cx:pt idx="30568">EDGG</cx:pt>
          <cx:pt idx="30569">EDGG</cx:pt>
          <cx:pt idx="30570">EDGG</cx:pt>
          <cx:pt idx="30571">EDGG</cx:pt>
          <cx:pt idx="30572">EDGG</cx:pt>
          <cx:pt idx="30573">EDGG</cx:pt>
          <cx:pt idx="30574">EDGG</cx:pt>
          <cx:pt idx="30575">EDGG</cx:pt>
          <cx:pt idx="30576">EDGG</cx:pt>
          <cx:pt idx="30577">EDGG</cx:pt>
          <cx:pt idx="30578">EDGG</cx:pt>
          <cx:pt idx="30579">EDGG</cx:pt>
          <cx:pt idx="30580">EDGG</cx:pt>
          <cx:pt idx="30581">EDGG</cx:pt>
          <cx:pt idx="30582">EDGG</cx:pt>
          <cx:pt idx="30583">EDGG</cx:pt>
          <cx:pt idx="30584">EDGG</cx:pt>
          <cx:pt idx="30585">EDGG</cx:pt>
          <cx:pt idx="30586">EDGG</cx:pt>
          <cx:pt idx="30587">EDGG</cx:pt>
          <cx:pt idx="30588">EDGG</cx:pt>
          <cx:pt idx="30589">EDGG</cx:pt>
          <cx:pt idx="30590">EDGG</cx:pt>
          <cx:pt idx="30591">EDGG</cx:pt>
          <cx:pt idx="30592">EDGG</cx:pt>
          <cx:pt idx="30593">EDGG</cx:pt>
          <cx:pt idx="30594">EDGG</cx:pt>
          <cx:pt idx="30595">EDGG</cx:pt>
          <cx:pt idx="30596">EDGG</cx:pt>
          <cx:pt idx="30597">EDGG</cx:pt>
          <cx:pt idx="30598">EDGG</cx:pt>
          <cx:pt idx="30599">EDGG</cx:pt>
          <cx:pt idx="30600">EDGG</cx:pt>
          <cx:pt idx="30601">EDGG</cx:pt>
          <cx:pt idx="30602">EDGG</cx:pt>
          <cx:pt idx="30603">EDGG</cx:pt>
          <cx:pt idx="30604">EDGG</cx:pt>
          <cx:pt idx="30605">EDGG</cx:pt>
          <cx:pt idx="30606">EDGG</cx:pt>
          <cx:pt idx="30607">EDGG</cx:pt>
          <cx:pt idx="30608">EDGG</cx:pt>
          <cx:pt idx="30609">EDGG</cx:pt>
          <cx:pt idx="30610">EDGG</cx:pt>
          <cx:pt idx="30611">EDGG</cx:pt>
          <cx:pt idx="30612">EDGG</cx:pt>
          <cx:pt idx="30613">EDGG</cx:pt>
          <cx:pt idx="30614">EDGG</cx:pt>
          <cx:pt idx="30615">EDGG</cx:pt>
          <cx:pt idx="30616">EDGG</cx:pt>
          <cx:pt idx="30617">EDGG</cx:pt>
          <cx:pt idx="30618">EDGG</cx:pt>
          <cx:pt idx="30619">EDGG</cx:pt>
          <cx:pt idx="30620">EDGG</cx:pt>
          <cx:pt idx="30621">EDGG</cx:pt>
          <cx:pt idx="30622">EDGG</cx:pt>
          <cx:pt idx="30623">EDGG</cx:pt>
          <cx:pt idx="30624">EDGG</cx:pt>
          <cx:pt idx="30625">EDGG</cx:pt>
          <cx:pt idx="30626">EDGG</cx:pt>
          <cx:pt idx="30627">EDGG</cx:pt>
          <cx:pt idx="30628">EDGG</cx:pt>
          <cx:pt idx="30629">EDGG</cx:pt>
          <cx:pt idx="30630">EDGG</cx:pt>
          <cx:pt idx="30631">EDGG</cx:pt>
          <cx:pt idx="30632">EDGG</cx:pt>
          <cx:pt idx="30633">EDGG</cx:pt>
          <cx:pt idx="30634">EDGG</cx:pt>
          <cx:pt idx="30635">EDGG</cx:pt>
          <cx:pt idx="30636">EDGG</cx:pt>
          <cx:pt idx="30637">EDGG</cx:pt>
          <cx:pt idx="30638">EDGG</cx:pt>
          <cx:pt idx="30639">EDGG</cx:pt>
          <cx:pt idx="30640">EDGG</cx:pt>
          <cx:pt idx="30641">EDGG</cx:pt>
          <cx:pt idx="30642">EDGG</cx:pt>
          <cx:pt idx="30643">EDGG</cx:pt>
          <cx:pt idx="30644">EDGG</cx:pt>
          <cx:pt idx="30645">EDGG</cx:pt>
          <cx:pt idx="30646">EDGG</cx:pt>
          <cx:pt idx="30647">EDGG</cx:pt>
          <cx:pt idx="30648">EDGG</cx:pt>
          <cx:pt idx="30649">EDGG</cx:pt>
          <cx:pt idx="30650">EDGG</cx:pt>
          <cx:pt idx="30651">EDGG</cx:pt>
          <cx:pt idx="30652">EDGG</cx:pt>
          <cx:pt idx="30653">EDGG</cx:pt>
          <cx:pt idx="30654">EDGG</cx:pt>
          <cx:pt idx="30655">EDGG</cx:pt>
          <cx:pt idx="30656">EDGG</cx:pt>
          <cx:pt idx="30657">EDGG</cx:pt>
          <cx:pt idx="30658">EDGG</cx:pt>
          <cx:pt idx="30659">EDGG</cx:pt>
          <cx:pt idx="30660">EDGG</cx:pt>
          <cx:pt idx="30661">EDGG</cx:pt>
          <cx:pt idx="30662">EDGG</cx:pt>
          <cx:pt idx="30663">EDGG</cx:pt>
          <cx:pt idx="30664">EDGG</cx:pt>
          <cx:pt idx="30665">EDGG</cx:pt>
          <cx:pt idx="30666">EDGG</cx:pt>
          <cx:pt idx="30667">EDGG</cx:pt>
          <cx:pt idx="30668">EDGG</cx:pt>
          <cx:pt idx="30669">EDGG</cx:pt>
          <cx:pt idx="30670">EDGG</cx:pt>
          <cx:pt idx="30671">EDGG</cx:pt>
          <cx:pt idx="30672">EDGG</cx:pt>
          <cx:pt idx="30673">EDGG</cx:pt>
          <cx:pt idx="30674">EDGG</cx:pt>
          <cx:pt idx="30675">EDGG</cx:pt>
          <cx:pt idx="30676">EDGG</cx:pt>
          <cx:pt idx="30677">EDGG</cx:pt>
          <cx:pt idx="30678">EDGG</cx:pt>
          <cx:pt idx="30679">EDGG</cx:pt>
          <cx:pt idx="30680">EDGG</cx:pt>
          <cx:pt idx="30681">EDGG</cx:pt>
          <cx:pt idx="30682">EDGG</cx:pt>
          <cx:pt idx="30683">EDGG</cx:pt>
          <cx:pt idx="30684">EDGG</cx:pt>
          <cx:pt idx="30685">EDGG</cx:pt>
          <cx:pt idx="30686">EDGG</cx:pt>
          <cx:pt idx="30687">EDGG</cx:pt>
          <cx:pt idx="30688">EDGG</cx:pt>
          <cx:pt idx="30689">EDGG</cx:pt>
          <cx:pt idx="30690">EDGG</cx:pt>
          <cx:pt idx="30691">EDGG</cx:pt>
          <cx:pt idx="30692">EDGG</cx:pt>
          <cx:pt idx="30693">EDGG</cx:pt>
          <cx:pt idx="30694">EDGG</cx:pt>
          <cx:pt idx="30695">EDGG</cx:pt>
          <cx:pt idx="30696">EDGG</cx:pt>
          <cx:pt idx="30697">EDGG</cx:pt>
          <cx:pt idx="30698">EDGG</cx:pt>
          <cx:pt idx="30699">EDGG</cx:pt>
          <cx:pt idx="30700">EDGG</cx:pt>
          <cx:pt idx="30701">EDGG</cx:pt>
          <cx:pt idx="30702">EDGG</cx:pt>
          <cx:pt idx="30703">EDGG</cx:pt>
          <cx:pt idx="30704">EDGG</cx:pt>
          <cx:pt idx="30705">EDGG</cx:pt>
          <cx:pt idx="30706">EDGG</cx:pt>
          <cx:pt idx="30707">EDGG</cx:pt>
          <cx:pt idx="30708">EDGG</cx:pt>
          <cx:pt idx="30709">EDGG</cx:pt>
          <cx:pt idx="30710">EDGG</cx:pt>
          <cx:pt idx="30711">EDGG</cx:pt>
          <cx:pt idx="30712">EDGG</cx:pt>
          <cx:pt idx="30713">EDGG</cx:pt>
          <cx:pt idx="30714">EDGG</cx:pt>
          <cx:pt idx="30715">EDGG</cx:pt>
          <cx:pt idx="30716">EDGG</cx:pt>
          <cx:pt idx="30717">EDGG</cx:pt>
          <cx:pt idx="30718">EDGG</cx:pt>
          <cx:pt idx="30719">EDGG</cx:pt>
          <cx:pt idx="30720">EDGG</cx:pt>
          <cx:pt idx="30721">EDGG</cx:pt>
          <cx:pt idx="30722">EDGG</cx:pt>
          <cx:pt idx="30723">EDGG</cx:pt>
          <cx:pt idx="30724">EDGG</cx:pt>
          <cx:pt idx="30725">EDGG</cx:pt>
          <cx:pt idx="30726">EDGG</cx:pt>
          <cx:pt idx="30727">EDGG</cx:pt>
          <cx:pt idx="30728">EDGG</cx:pt>
          <cx:pt idx="30729">EDGG</cx:pt>
          <cx:pt idx="30730">EDGG</cx:pt>
          <cx:pt idx="30731">EDGG</cx:pt>
          <cx:pt idx="30732">EDGG</cx:pt>
          <cx:pt idx="30733">EDGG</cx:pt>
          <cx:pt idx="30734">EDGG</cx:pt>
          <cx:pt idx="30735">EDGG</cx:pt>
          <cx:pt idx="30736">EDGG</cx:pt>
          <cx:pt idx="30737">EDGG</cx:pt>
          <cx:pt idx="30738">EDGG</cx:pt>
          <cx:pt idx="30739">EDGG</cx:pt>
          <cx:pt idx="30740">EDGG</cx:pt>
          <cx:pt idx="30741">EDGG</cx:pt>
          <cx:pt idx="30742">EDGG</cx:pt>
          <cx:pt idx="30743">EDGG</cx:pt>
          <cx:pt idx="30744">EDGG</cx:pt>
          <cx:pt idx="30745">EDGG</cx:pt>
          <cx:pt idx="30746">EDGG</cx:pt>
          <cx:pt idx="30747">EDGG</cx:pt>
          <cx:pt idx="30748">EDGG</cx:pt>
          <cx:pt idx="30749">EDGG</cx:pt>
          <cx:pt idx="30750">EDGG</cx:pt>
          <cx:pt idx="30751">EDGG</cx:pt>
          <cx:pt idx="30752">EDGG</cx:pt>
          <cx:pt idx="30753">EDGG</cx:pt>
          <cx:pt idx="30754">EDGG</cx:pt>
          <cx:pt idx="30755">EDGG</cx:pt>
          <cx:pt idx="30756">EDGG</cx:pt>
          <cx:pt idx="30757">EDGG</cx:pt>
          <cx:pt idx="30758">EDGG</cx:pt>
          <cx:pt idx="30759">EDGG</cx:pt>
          <cx:pt idx="30760">EDGG</cx:pt>
          <cx:pt idx="30761">EDGG</cx:pt>
          <cx:pt idx="30762">EDGG</cx:pt>
          <cx:pt idx="30763">EDGG</cx:pt>
          <cx:pt idx="30764">EDGG</cx:pt>
          <cx:pt idx="30765">EDGG</cx:pt>
          <cx:pt idx="30766">EDGG</cx:pt>
          <cx:pt idx="30767">EDGG</cx:pt>
          <cx:pt idx="30768">EDGG</cx:pt>
          <cx:pt idx="30769">EDGG</cx:pt>
          <cx:pt idx="30770">EDGG</cx:pt>
          <cx:pt idx="30771">EDGG</cx:pt>
          <cx:pt idx="30772">EDGG</cx:pt>
          <cx:pt idx="30773">EDGG</cx:pt>
          <cx:pt idx="30774">EDGG</cx:pt>
          <cx:pt idx="30775">EDGG</cx:pt>
          <cx:pt idx="30776">EDGG</cx:pt>
          <cx:pt idx="30777">EDGG</cx:pt>
          <cx:pt idx="30778">EDGG</cx:pt>
          <cx:pt idx="30779">EDGG</cx:pt>
          <cx:pt idx="30780">EDGG</cx:pt>
          <cx:pt idx="30781">EDGG</cx:pt>
          <cx:pt idx="30782">EDGG</cx:pt>
          <cx:pt idx="30783">EDGG</cx:pt>
          <cx:pt idx="30784">EDGG</cx:pt>
          <cx:pt idx="30785">EDGG</cx:pt>
          <cx:pt idx="30786">EDGG</cx:pt>
          <cx:pt idx="30787">EDGG</cx:pt>
          <cx:pt idx="30788">EDGG</cx:pt>
          <cx:pt idx="30789">EDGG</cx:pt>
          <cx:pt idx="30790">EDGG</cx:pt>
          <cx:pt idx="30791">EDGG</cx:pt>
          <cx:pt idx="30792">EDGG</cx:pt>
          <cx:pt idx="30793">EDGG</cx:pt>
          <cx:pt idx="30794">EDGG</cx:pt>
          <cx:pt idx="30795">EDGG</cx:pt>
          <cx:pt idx="30796">EDGG</cx:pt>
          <cx:pt idx="30797">EDGG</cx:pt>
          <cx:pt idx="30798">EDGG</cx:pt>
          <cx:pt idx="30799">EDGG</cx:pt>
          <cx:pt idx="30800">EDGG</cx:pt>
          <cx:pt idx="30801">EDGG</cx:pt>
          <cx:pt idx="30802">EDGG</cx:pt>
          <cx:pt idx="30803">EDGG</cx:pt>
          <cx:pt idx="30804">EDGG</cx:pt>
          <cx:pt idx="30805">EDGG</cx:pt>
          <cx:pt idx="30806">EDGG</cx:pt>
          <cx:pt idx="30807">EDGG</cx:pt>
          <cx:pt idx="30808">EDGG</cx:pt>
          <cx:pt idx="30809">EDGG</cx:pt>
          <cx:pt idx="30810">EDGG</cx:pt>
          <cx:pt idx="30811">EDGG</cx:pt>
          <cx:pt idx="30812">EDGG</cx:pt>
          <cx:pt idx="30813">EDGG</cx:pt>
          <cx:pt idx="30814">EDGG</cx:pt>
          <cx:pt idx="30815">EDGG</cx:pt>
          <cx:pt idx="30816">EDGG</cx:pt>
          <cx:pt idx="30817">EDGG</cx:pt>
          <cx:pt idx="30818">EDGG</cx:pt>
          <cx:pt idx="30819">EDGG</cx:pt>
          <cx:pt idx="30820">EDGG</cx:pt>
          <cx:pt idx="30821">EDGG</cx:pt>
          <cx:pt idx="30822">EDGG</cx:pt>
          <cx:pt idx="30823">EDGG</cx:pt>
          <cx:pt idx="30824">EDGG</cx:pt>
          <cx:pt idx="30825">EDGG</cx:pt>
          <cx:pt idx="30826">EDGG</cx:pt>
          <cx:pt idx="30827">EDGG</cx:pt>
          <cx:pt idx="30828">EDGG</cx:pt>
          <cx:pt idx="30829">EDGG</cx:pt>
          <cx:pt idx="30830">EDGG</cx:pt>
          <cx:pt idx="30831">EDGG</cx:pt>
          <cx:pt idx="30832">EDGG</cx:pt>
          <cx:pt idx="30833">EDGG</cx:pt>
          <cx:pt idx="30834">EDGG</cx:pt>
          <cx:pt idx="30835">EDGG</cx:pt>
          <cx:pt idx="30836">EDGG</cx:pt>
          <cx:pt idx="30837">EDGG</cx:pt>
          <cx:pt idx="30838">EDGG</cx:pt>
          <cx:pt idx="30839">EDGG</cx:pt>
          <cx:pt idx="30840">EDGG</cx:pt>
          <cx:pt idx="30841">EDGG</cx:pt>
          <cx:pt idx="30842">EDGG</cx:pt>
          <cx:pt idx="30843">EDGG</cx:pt>
          <cx:pt idx="30844">EDGG</cx:pt>
          <cx:pt idx="30845">EDGG</cx:pt>
          <cx:pt idx="30846">EDGG</cx:pt>
          <cx:pt idx="30847">EDGG</cx:pt>
          <cx:pt idx="30848">EDGG</cx:pt>
          <cx:pt idx="30849">EDGG</cx:pt>
          <cx:pt idx="30850">EDGG</cx:pt>
          <cx:pt idx="30851">EDGG</cx:pt>
          <cx:pt idx="30852">EDGG</cx:pt>
          <cx:pt idx="30853">EDGG</cx:pt>
          <cx:pt idx="30854">EDGG</cx:pt>
          <cx:pt idx="30855">EDGG</cx:pt>
          <cx:pt idx="30856">EDGG</cx:pt>
          <cx:pt idx="30857">EDGG</cx:pt>
          <cx:pt idx="30858">EDGG</cx:pt>
          <cx:pt idx="30859">EDGG</cx:pt>
          <cx:pt idx="30860">EDGG</cx:pt>
          <cx:pt idx="30861">EDGG</cx:pt>
          <cx:pt idx="30862">EDGG</cx:pt>
          <cx:pt idx="30863">EDGG</cx:pt>
          <cx:pt idx="30864">EDGG</cx:pt>
          <cx:pt idx="30865">EDGG</cx:pt>
          <cx:pt idx="30866">EDGG</cx:pt>
          <cx:pt idx="30867">EDGG</cx:pt>
          <cx:pt idx="30868">EDGG</cx:pt>
          <cx:pt idx="30869">EDGG</cx:pt>
          <cx:pt idx="30870">EDGG</cx:pt>
          <cx:pt idx="30871">EDGG</cx:pt>
          <cx:pt idx="30872">EDGG</cx:pt>
          <cx:pt idx="30873">EDGG</cx:pt>
          <cx:pt idx="30874">EDGG</cx:pt>
          <cx:pt idx="30875">EDGG</cx:pt>
          <cx:pt idx="30876">EDGG</cx:pt>
          <cx:pt idx="30877">EDGG</cx:pt>
          <cx:pt idx="30878">EDGG</cx:pt>
          <cx:pt idx="30879">EDGG</cx:pt>
          <cx:pt idx="30880">EDGG</cx:pt>
          <cx:pt idx="30881">EDGG</cx:pt>
          <cx:pt idx="30882">EDGG</cx:pt>
          <cx:pt idx="30883">EDGG</cx:pt>
          <cx:pt idx="30884">EDGG</cx:pt>
          <cx:pt idx="30885">EDGG</cx:pt>
          <cx:pt idx="30886">EDGG</cx:pt>
          <cx:pt idx="30887">EDGG</cx:pt>
          <cx:pt idx="30888">EDGG</cx:pt>
          <cx:pt idx="30889">EDGG</cx:pt>
          <cx:pt idx="30890">EDGG</cx:pt>
          <cx:pt idx="30891">EDGG</cx:pt>
          <cx:pt idx="30892">EDGG</cx:pt>
          <cx:pt idx="30893">EDGG</cx:pt>
          <cx:pt idx="30894">EDGG</cx:pt>
          <cx:pt idx="30895">EDGG</cx:pt>
          <cx:pt idx="30896">EDGG</cx:pt>
          <cx:pt idx="30897">EDGG</cx:pt>
          <cx:pt idx="30898">EDGG</cx:pt>
          <cx:pt idx="30899">EDGG</cx:pt>
          <cx:pt idx="30900">EDGG</cx:pt>
          <cx:pt idx="30901">EDGG</cx:pt>
          <cx:pt idx="30902">EDGG</cx:pt>
          <cx:pt idx="30903">EDGG</cx:pt>
          <cx:pt idx="30904">EDGG</cx:pt>
          <cx:pt idx="30905">EDGG</cx:pt>
          <cx:pt idx="30906">EDGG</cx:pt>
          <cx:pt idx="30907">EDGG</cx:pt>
          <cx:pt idx="30908">EDGG</cx:pt>
          <cx:pt idx="30909">EDGG</cx:pt>
          <cx:pt idx="30910">EDGG</cx:pt>
          <cx:pt idx="30911">EDGG</cx:pt>
          <cx:pt idx="30912">EDGG</cx:pt>
          <cx:pt idx="30913">EDGG</cx:pt>
          <cx:pt idx="30914">EDGG</cx:pt>
          <cx:pt idx="30915">EDGG</cx:pt>
          <cx:pt idx="30916">EDGG</cx:pt>
          <cx:pt idx="30917">EDGG</cx:pt>
          <cx:pt idx="30918">EDGG</cx:pt>
          <cx:pt idx="30919">EDGG</cx:pt>
          <cx:pt idx="30920">EDGG</cx:pt>
          <cx:pt idx="30921">EDGG</cx:pt>
          <cx:pt idx="30922">EDGG</cx:pt>
          <cx:pt idx="30923">EDGG</cx:pt>
          <cx:pt idx="30924">EDGG</cx:pt>
          <cx:pt idx="30925">EDGG</cx:pt>
          <cx:pt idx="30926">EDGG</cx:pt>
          <cx:pt idx="30927">EDGG</cx:pt>
          <cx:pt idx="30928">EDGG</cx:pt>
          <cx:pt idx="30929">EDGG</cx:pt>
          <cx:pt idx="30930">EDGG</cx:pt>
          <cx:pt idx="30931">EDGG</cx:pt>
          <cx:pt idx="30932">EDGG</cx:pt>
          <cx:pt idx="30933">EDGG</cx:pt>
          <cx:pt idx="30934">EDGG</cx:pt>
          <cx:pt idx="30935">EDGG</cx:pt>
          <cx:pt idx="30936">EDGG</cx:pt>
          <cx:pt idx="30937">EDGG</cx:pt>
          <cx:pt idx="30938">EDGG</cx:pt>
          <cx:pt idx="30939">EDGG</cx:pt>
          <cx:pt idx="30940">EDGG</cx:pt>
          <cx:pt idx="30941">EDGG</cx:pt>
          <cx:pt idx="30942">EDGG</cx:pt>
          <cx:pt idx="30943">EDGG</cx:pt>
          <cx:pt idx="30944">EDGG</cx:pt>
          <cx:pt idx="30945">EDGG</cx:pt>
          <cx:pt idx="30946">EDGG</cx:pt>
          <cx:pt idx="30947">EDGG</cx:pt>
          <cx:pt idx="30948">EDGG</cx:pt>
          <cx:pt idx="30949">EDGG</cx:pt>
          <cx:pt idx="30950">EDGG</cx:pt>
          <cx:pt idx="30951">EDGG</cx:pt>
          <cx:pt idx="30952">EDGG</cx:pt>
          <cx:pt idx="30953">EDGG</cx:pt>
          <cx:pt idx="30954">EDGG</cx:pt>
          <cx:pt idx="30955">EDGG</cx:pt>
          <cx:pt idx="30956">EDGG</cx:pt>
          <cx:pt idx="30957">EDGG</cx:pt>
          <cx:pt idx="30958">EDGG</cx:pt>
          <cx:pt idx="30959">EDGG</cx:pt>
          <cx:pt idx="30960">EDGG</cx:pt>
          <cx:pt idx="30961">EDGG</cx:pt>
          <cx:pt idx="30962">EDGG</cx:pt>
          <cx:pt idx="30963">EDGG</cx:pt>
          <cx:pt idx="30964">EDGG</cx:pt>
          <cx:pt idx="30965">EDGG</cx:pt>
          <cx:pt idx="30966">EDGG</cx:pt>
          <cx:pt idx="30967">EDGG</cx:pt>
          <cx:pt idx="30968">EDGG</cx:pt>
          <cx:pt idx="30969">EDGG</cx:pt>
          <cx:pt idx="30970">EDGG</cx:pt>
          <cx:pt idx="30971">EDGG</cx:pt>
          <cx:pt idx="30972">EDGG</cx:pt>
          <cx:pt idx="30973">EDGG</cx:pt>
          <cx:pt idx="30974">EDGG</cx:pt>
          <cx:pt idx="30975">EDGG</cx:pt>
          <cx:pt idx="30976">EDGG</cx:pt>
          <cx:pt idx="30977">EDGG</cx:pt>
          <cx:pt idx="30978">EDGG</cx:pt>
          <cx:pt idx="30979">EDGG</cx:pt>
          <cx:pt idx="30980">EDGG</cx:pt>
          <cx:pt idx="30981">EDGG</cx:pt>
          <cx:pt idx="30982">EDGG</cx:pt>
          <cx:pt idx="30983">EDGG</cx:pt>
          <cx:pt idx="30984">EDGG</cx:pt>
          <cx:pt idx="30985">EDGG</cx:pt>
          <cx:pt idx="30986">EDGG</cx:pt>
          <cx:pt idx="30987">EDGG</cx:pt>
          <cx:pt idx="30988">EDGG</cx:pt>
          <cx:pt idx="30989">EDGG</cx:pt>
          <cx:pt idx="30990">EDGG</cx:pt>
          <cx:pt idx="30991">EDGG</cx:pt>
          <cx:pt idx="30992">EDGG</cx:pt>
          <cx:pt idx="30993">EDGG</cx:pt>
          <cx:pt idx="30994">EDGG</cx:pt>
          <cx:pt idx="30995">EDGG</cx:pt>
          <cx:pt idx="30996">EDGG</cx:pt>
          <cx:pt idx="30997">EDGG</cx:pt>
          <cx:pt idx="30998">EDGG</cx:pt>
          <cx:pt idx="30999">EDGG</cx:pt>
          <cx:pt idx="31000">EDGG</cx:pt>
          <cx:pt idx="31001">EDGG</cx:pt>
          <cx:pt idx="31002">EDGG</cx:pt>
          <cx:pt idx="31003">EDGG</cx:pt>
          <cx:pt idx="31004">EDGG</cx:pt>
          <cx:pt idx="31005">EDGG</cx:pt>
          <cx:pt idx="31006">EDGG</cx:pt>
          <cx:pt idx="31007">EDGG</cx:pt>
          <cx:pt idx="31008">EDGG</cx:pt>
          <cx:pt idx="31009">EDGG</cx:pt>
          <cx:pt idx="31010">EDGG</cx:pt>
          <cx:pt idx="31011">EDGG</cx:pt>
          <cx:pt idx="31012">EDGG</cx:pt>
          <cx:pt idx="31013">EDGG</cx:pt>
          <cx:pt idx="31014">EDGG</cx:pt>
          <cx:pt idx="31015">EDGG</cx:pt>
          <cx:pt idx="31016">EDGG</cx:pt>
          <cx:pt idx="31017">EDGG</cx:pt>
          <cx:pt idx="31018">EDGG</cx:pt>
          <cx:pt idx="31019">EDGG</cx:pt>
          <cx:pt idx="31020">EDGG</cx:pt>
          <cx:pt idx="31021">EDGG</cx:pt>
          <cx:pt idx="31022">EDGG</cx:pt>
          <cx:pt idx="31023">EDGG</cx:pt>
          <cx:pt idx="31024">EDGG</cx:pt>
          <cx:pt idx="31025">EDGG</cx:pt>
          <cx:pt idx="31026">EDGG</cx:pt>
          <cx:pt idx="31027">EDGG</cx:pt>
          <cx:pt idx="31028">EDGG</cx:pt>
          <cx:pt idx="31029">EDGG</cx:pt>
          <cx:pt idx="31030">EDGG</cx:pt>
          <cx:pt idx="31031">EDGG</cx:pt>
          <cx:pt idx="31032">EDGG</cx:pt>
          <cx:pt idx="31033">EDGG</cx:pt>
          <cx:pt idx="31034">EDGG</cx:pt>
          <cx:pt idx="31035">EDGG</cx:pt>
          <cx:pt idx="31036">EDGG</cx:pt>
          <cx:pt idx="31037">EDGG</cx:pt>
          <cx:pt idx="31038">EDGG</cx:pt>
          <cx:pt idx="31039">EDGG</cx:pt>
          <cx:pt idx="31040">EDGG</cx:pt>
          <cx:pt idx="31041">EDGG</cx:pt>
          <cx:pt idx="31042">EDGG</cx:pt>
          <cx:pt idx="31043">EDGG</cx:pt>
          <cx:pt idx="31044">EDGG</cx:pt>
          <cx:pt idx="31045">EDGG</cx:pt>
          <cx:pt idx="31046">EDGG</cx:pt>
          <cx:pt idx="31047">EDGG</cx:pt>
          <cx:pt idx="31048">EDGG</cx:pt>
          <cx:pt idx="31049">EDGG</cx:pt>
          <cx:pt idx="31050">EDGG</cx:pt>
          <cx:pt idx="31051">EDGG</cx:pt>
          <cx:pt idx="31052">EDGG</cx:pt>
          <cx:pt idx="31053">EDGG</cx:pt>
          <cx:pt idx="31054">EDGG</cx:pt>
          <cx:pt idx="31055">EDGG</cx:pt>
          <cx:pt idx="31056">EDGG</cx:pt>
          <cx:pt idx="31057">EDGG</cx:pt>
          <cx:pt idx="31058">EDGG</cx:pt>
          <cx:pt idx="31059">EDGG</cx:pt>
          <cx:pt idx="31060">EDGG</cx:pt>
          <cx:pt idx="31061">EDGG</cx:pt>
          <cx:pt idx="31062">EDGG</cx:pt>
          <cx:pt idx="31063">EDGG</cx:pt>
          <cx:pt idx="31064">EDGG</cx:pt>
          <cx:pt idx="31065">EDGG</cx:pt>
          <cx:pt idx="31066">EDGG</cx:pt>
          <cx:pt idx="31067">EDGG</cx:pt>
          <cx:pt idx="31068">EDGG</cx:pt>
          <cx:pt idx="31069">EDGG</cx:pt>
          <cx:pt idx="31070">EDGG</cx:pt>
          <cx:pt idx="31071">EDGG</cx:pt>
          <cx:pt idx="31072">EDGG</cx:pt>
          <cx:pt idx="31073">EDGG</cx:pt>
          <cx:pt idx="31074">EDGG</cx:pt>
          <cx:pt idx="31075">EDGG</cx:pt>
          <cx:pt idx="31076">EDGG</cx:pt>
          <cx:pt idx="31077">EDGG</cx:pt>
          <cx:pt idx="31078">EDGG</cx:pt>
          <cx:pt idx="31079">EDGG</cx:pt>
          <cx:pt idx="31080">EDGG</cx:pt>
          <cx:pt idx="31081">EDGG</cx:pt>
          <cx:pt idx="31082">EDGG</cx:pt>
          <cx:pt idx="31083">EDGG</cx:pt>
          <cx:pt idx="31084">EDGG</cx:pt>
          <cx:pt idx="31085">EDGG</cx:pt>
          <cx:pt idx="31086">EDGG</cx:pt>
          <cx:pt idx="31087">EDGG</cx:pt>
          <cx:pt idx="31088">EDGG</cx:pt>
          <cx:pt idx="31089">EDGG</cx:pt>
          <cx:pt idx="31090">EDGG</cx:pt>
          <cx:pt idx="31091">EDGG</cx:pt>
          <cx:pt idx="31092">EDGG</cx:pt>
          <cx:pt idx="31093">EDGG</cx:pt>
          <cx:pt idx="31094">EDGG</cx:pt>
          <cx:pt idx="31095">EDGG</cx:pt>
          <cx:pt idx="31096">EDGG</cx:pt>
          <cx:pt idx="31097">EDGG</cx:pt>
          <cx:pt idx="31098">EDGG</cx:pt>
          <cx:pt idx="31099">EDGG</cx:pt>
          <cx:pt idx="31100">EDGG</cx:pt>
          <cx:pt idx="31101">EDGG</cx:pt>
          <cx:pt idx="31102">EDGG</cx:pt>
          <cx:pt idx="31103">EDGG</cx:pt>
          <cx:pt idx="31104">EDGG</cx:pt>
          <cx:pt idx="31105">EDGG</cx:pt>
          <cx:pt idx="31106">EDGG</cx:pt>
          <cx:pt idx="31107">EDGG</cx:pt>
          <cx:pt idx="31108">EDGG</cx:pt>
          <cx:pt idx="31109">EDGG</cx:pt>
          <cx:pt idx="31110">EDGG</cx:pt>
          <cx:pt idx="31111">EDGG</cx:pt>
          <cx:pt idx="31112">EDGG</cx:pt>
          <cx:pt idx="31113">EDGG</cx:pt>
          <cx:pt idx="31114">EDGG</cx:pt>
          <cx:pt idx="31115">EDGG</cx:pt>
          <cx:pt idx="31116">EDGG</cx:pt>
          <cx:pt idx="31117">EDGG</cx:pt>
          <cx:pt idx="31118">EDGG</cx:pt>
          <cx:pt idx="31119">EDGG</cx:pt>
          <cx:pt idx="31120">EDGG</cx:pt>
          <cx:pt idx="31121">EDGG</cx:pt>
          <cx:pt idx="31122">EDGG</cx:pt>
          <cx:pt idx="31123">EDGG</cx:pt>
          <cx:pt idx="31124">EDGG</cx:pt>
          <cx:pt idx="31125">EDGG</cx:pt>
          <cx:pt idx="31126">EDGG</cx:pt>
          <cx:pt idx="31127">EDGG</cx:pt>
          <cx:pt idx="31128">EDGG</cx:pt>
          <cx:pt idx="31129">EDGG</cx:pt>
          <cx:pt idx="31130">EDGG</cx:pt>
          <cx:pt idx="31131">EDGG</cx:pt>
          <cx:pt idx="31132">EDGG</cx:pt>
          <cx:pt idx="31133">EDGG</cx:pt>
          <cx:pt idx="31134">EDGG</cx:pt>
          <cx:pt idx="31135">EDGG</cx:pt>
          <cx:pt idx="31136">EDGG</cx:pt>
          <cx:pt idx="31137">EDGG</cx:pt>
          <cx:pt idx="31138">EDGG</cx:pt>
          <cx:pt idx="31139">EDGG</cx:pt>
          <cx:pt idx="31140">EDGG</cx:pt>
          <cx:pt idx="31141">EDGG</cx:pt>
          <cx:pt idx="31142">EDGG</cx:pt>
          <cx:pt idx="31143">EDGG</cx:pt>
          <cx:pt idx="31144">EDGG</cx:pt>
          <cx:pt idx="31145">EDGG</cx:pt>
          <cx:pt idx="31146">EDGG</cx:pt>
          <cx:pt idx="31147">EDGG</cx:pt>
          <cx:pt idx="31148">EDGG</cx:pt>
          <cx:pt idx="31149">EDGG</cx:pt>
          <cx:pt idx="31150">EDGG</cx:pt>
          <cx:pt idx="31151">EDGG</cx:pt>
          <cx:pt idx="31152">EDGG</cx:pt>
          <cx:pt idx="31153">EDGG</cx:pt>
          <cx:pt idx="31154">EDGG</cx:pt>
          <cx:pt idx="31155">EDGG</cx:pt>
          <cx:pt idx="31156">EDGG</cx:pt>
          <cx:pt idx="31157">EDGG</cx:pt>
          <cx:pt idx="31158">EDGG</cx:pt>
          <cx:pt idx="31159">EDGG</cx:pt>
          <cx:pt idx="31160">EDGG</cx:pt>
          <cx:pt idx="31161">EDGG</cx:pt>
          <cx:pt idx="31162">EDGG</cx:pt>
          <cx:pt idx="31163">EDGG</cx:pt>
          <cx:pt idx="31164">EDGG</cx:pt>
          <cx:pt idx="31165">EDGG</cx:pt>
          <cx:pt idx="31166">EDGG</cx:pt>
          <cx:pt idx="31167">EDGG</cx:pt>
          <cx:pt idx="31168">EDGG</cx:pt>
          <cx:pt idx="31169">EDGG</cx:pt>
          <cx:pt idx="31170">EDGG</cx:pt>
          <cx:pt idx="31171">EDGG</cx:pt>
          <cx:pt idx="31172">EDGG</cx:pt>
          <cx:pt idx="31173">EDGG</cx:pt>
          <cx:pt idx="31174">EDGG</cx:pt>
          <cx:pt idx="31175">EDGG</cx:pt>
          <cx:pt idx="31176">EDGG</cx:pt>
          <cx:pt idx="31177">EDGG</cx:pt>
          <cx:pt idx="31178">EDGG</cx:pt>
          <cx:pt idx="31179">EDGG</cx:pt>
          <cx:pt idx="31180">EDGG</cx:pt>
          <cx:pt idx="31181">EDGG</cx:pt>
          <cx:pt idx="31182">EDGG</cx:pt>
          <cx:pt idx="31183">EDGG</cx:pt>
          <cx:pt idx="31184">EDGG</cx:pt>
          <cx:pt idx="31185">EDGG</cx:pt>
          <cx:pt idx="31186">EDGG</cx:pt>
          <cx:pt idx="31187">EDGG</cx:pt>
          <cx:pt idx="31188">EDGG</cx:pt>
          <cx:pt idx="31189">EDGG</cx:pt>
          <cx:pt idx="31190">EDGG</cx:pt>
          <cx:pt idx="31191">EDGG</cx:pt>
          <cx:pt idx="31192">EDGG</cx:pt>
          <cx:pt idx="31193">EDGG</cx:pt>
          <cx:pt idx="31194">EDGG</cx:pt>
          <cx:pt idx="31195">EDGG</cx:pt>
          <cx:pt idx="31196">EDGG</cx:pt>
          <cx:pt idx="31197">EDGG</cx:pt>
          <cx:pt idx="31198">EDGG</cx:pt>
          <cx:pt idx="31199">EDGG</cx:pt>
          <cx:pt idx="31200">EDGG</cx:pt>
          <cx:pt idx="31201">EDGG</cx:pt>
          <cx:pt idx="31202">EDGG</cx:pt>
          <cx:pt idx="31203">EDGG</cx:pt>
          <cx:pt idx="31204">EDGG</cx:pt>
          <cx:pt idx="31205">EDGG</cx:pt>
          <cx:pt idx="31206">EDGG</cx:pt>
          <cx:pt idx="31207">EDGG</cx:pt>
          <cx:pt idx="31208">EDGG</cx:pt>
          <cx:pt idx="31209">EDGG</cx:pt>
          <cx:pt idx="31210">EDGG</cx:pt>
          <cx:pt idx="31211">EDGG</cx:pt>
          <cx:pt idx="31212">EDGG</cx:pt>
          <cx:pt idx="31213">EDGG</cx:pt>
          <cx:pt idx="31214">EDGG</cx:pt>
          <cx:pt idx="31215">EDGG</cx:pt>
          <cx:pt idx="31216">EDGG</cx:pt>
          <cx:pt idx="31217">EDGG</cx:pt>
          <cx:pt idx="31218">EDGG</cx:pt>
          <cx:pt idx="31219">EDGG</cx:pt>
          <cx:pt idx="31220">EDGG</cx:pt>
          <cx:pt idx="31221">EDGG</cx:pt>
          <cx:pt idx="31222">EDGG</cx:pt>
          <cx:pt idx="31223">EDGG</cx:pt>
          <cx:pt idx="31224">EDGG</cx:pt>
          <cx:pt idx="31225">EDGG</cx:pt>
          <cx:pt idx="31226">EDGG</cx:pt>
          <cx:pt idx="31227">EDGG</cx:pt>
          <cx:pt idx="31228">EDGG</cx:pt>
          <cx:pt idx="31229">EDGG</cx:pt>
          <cx:pt idx="31230">EDGG</cx:pt>
          <cx:pt idx="31231">EDGG</cx:pt>
          <cx:pt idx="31232">EDGG</cx:pt>
          <cx:pt idx="31233">EDGG</cx:pt>
          <cx:pt idx="31234">EDGG</cx:pt>
          <cx:pt idx="31235">EDGG</cx:pt>
          <cx:pt idx="31236">EDGG</cx:pt>
          <cx:pt idx="31237">EDGG</cx:pt>
          <cx:pt idx="31238">EDGG</cx:pt>
          <cx:pt idx="31239">EDGG</cx:pt>
          <cx:pt idx="31240">EDGG</cx:pt>
          <cx:pt idx="31241">EDGG</cx:pt>
          <cx:pt idx="31242">EDGG</cx:pt>
          <cx:pt idx="31243">EDGG</cx:pt>
          <cx:pt idx="31244">EDGG</cx:pt>
          <cx:pt idx="31245">EDGG</cx:pt>
          <cx:pt idx="31246">EDGG</cx:pt>
          <cx:pt idx="31247">EDGG</cx:pt>
          <cx:pt idx="31248">EDGG</cx:pt>
          <cx:pt idx="31249">EDGG</cx:pt>
          <cx:pt idx="31250">EDGG</cx:pt>
          <cx:pt idx="31251">EDGG</cx:pt>
          <cx:pt idx="31252">EDGG</cx:pt>
          <cx:pt idx="31253">EDGG</cx:pt>
          <cx:pt idx="31254">EDGG</cx:pt>
          <cx:pt idx="31255">EDGG</cx:pt>
          <cx:pt idx="31256">EDGG</cx:pt>
          <cx:pt idx="31257">EDGG</cx:pt>
          <cx:pt idx="31258">EDGG</cx:pt>
          <cx:pt idx="31259">EDGG</cx:pt>
          <cx:pt idx="31260">EDGG</cx:pt>
          <cx:pt idx="31261">EDGG</cx:pt>
          <cx:pt idx="31262">EDGG</cx:pt>
          <cx:pt idx="31263">EDGG</cx:pt>
          <cx:pt idx="31264">EDGG</cx:pt>
          <cx:pt idx="31265">EDGG</cx:pt>
          <cx:pt idx="31266">EDGG</cx:pt>
          <cx:pt idx="31267">EDGG</cx:pt>
          <cx:pt idx="31268">EDGG</cx:pt>
          <cx:pt idx="31269">EDGG</cx:pt>
          <cx:pt idx="31270">EDGG</cx:pt>
          <cx:pt idx="31271">EDGG</cx:pt>
          <cx:pt idx="31272">EDGG</cx:pt>
          <cx:pt idx="31273">EDGG</cx:pt>
          <cx:pt idx="31274">EDGG</cx:pt>
          <cx:pt idx="31275">EDGG</cx:pt>
          <cx:pt idx="31276">EDGG</cx:pt>
          <cx:pt idx="31277">EDGG</cx:pt>
          <cx:pt idx="31278">EDGG</cx:pt>
          <cx:pt idx="31279">EDGG</cx:pt>
          <cx:pt idx="31280">EDGG</cx:pt>
          <cx:pt idx="31281">EDGG</cx:pt>
          <cx:pt idx="31282">EDGG</cx:pt>
          <cx:pt idx="31283">EDGG</cx:pt>
          <cx:pt idx="31284">EDGG</cx:pt>
          <cx:pt idx="31285">EDGG</cx:pt>
          <cx:pt idx="31286">EDGG</cx:pt>
          <cx:pt idx="31287">EDGG</cx:pt>
          <cx:pt idx="31288">EDGG</cx:pt>
          <cx:pt idx="31289">EDGG</cx:pt>
          <cx:pt idx="31290">EDGG</cx:pt>
          <cx:pt idx="31291">EDGG</cx:pt>
          <cx:pt idx="31292">EDGG</cx:pt>
          <cx:pt idx="31293">EDGG</cx:pt>
          <cx:pt idx="31294">EDGG</cx:pt>
          <cx:pt idx="31295">EDGG</cx:pt>
          <cx:pt idx="31296">EDGG</cx:pt>
          <cx:pt idx="31297">EDGG</cx:pt>
          <cx:pt idx="31298">EDGG</cx:pt>
          <cx:pt idx="31299">EDGG</cx:pt>
          <cx:pt idx="31300">EDGG</cx:pt>
          <cx:pt idx="31301">EDGG</cx:pt>
          <cx:pt idx="31302">EDGG</cx:pt>
          <cx:pt idx="31303">EDGG</cx:pt>
          <cx:pt idx="31304">EDGG</cx:pt>
          <cx:pt idx="31305">EDGG</cx:pt>
          <cx:pt idx="31306">EDGG</cx:pt>
          <cx:pt idx="31307">EDGG</cx:pt>
          <cx:pt idx="31308">EDGG</cx:pt>
          <cx:pt idx="31309">EDGG</cx:pt>
          <cx:pt idx="31310">EDGG</cx:pt>
          <cx:pt idx="31311">EDGG</cx:pt>
          <cx:pt idx="31312">EDGG</cx:pt>
          <cx:pt idx="31313">EDGG</cx:pt>
          <cx:pt idx="31314">EDGG</cx:pt>
          <cx:pt idx="31315">EDGG</cx:pt>
          <cx:pt idx="31316">EDGG</cx:pt>
          <cx:pt idx="31317">EDGG</cx:pt>
          <cx:pt idx="31318">EDGG</cx:pt>
          <cx:pt idx="31319">EDGG</cx:pt>
          <cx:pt idx="31320">EDGG</cx:pt>
          <cx:pt idx="31321">EDGG</cx:pt>
          <cx:pt idx="31322">EDGG</cx:pt>
          <cx:pt idx="31323">EDGG</cx:pt>
          <cx:pt idx="31324">EDGG</cx:pt>
          <cx:pt idx="31325">EDGG</cx:pt>
          <cx:pt idx="31326">EDGG</cx:pt>
          <cx:pt idx="31327">EDGG</cx:pt>
          <cx:pt idx="31328">EDGG</cx:pt>
          <cx:pt idx="31329">EDGG</cx:pt>
          <cx:pt idx="31330">EDGG</cx:pt>
          <cx:pt idx="31331">EDGG</cx:pt>
          <cx:pt idx="31332">EDGG</cx:pt>
          <cx:pt idx="31333">EDGG</cx:pt>
          <cx:pt idx="31334">EDGG</cx:pt>
          <cx:pt idx="31335">EDGG</cx:pt>
          <cx:pt idx="31336">EDGG</cx:pt>
          <cx:pt idx="31337">EDGG</cx:pt>
          <cx:pt idx="31338">EDGG</cx:pt>
          <cx:pt idx="31339">EDGG</cx:pt>
          <cx:pt idx="31340">EDGG</cx:pt>
          <cx:pt idx="31341">EDGG</cx:pt>
          <cx:pt idx="31342">EDGG</cx:pt>
          <cx:pt idx="31343">EDGG</cx:pt>
          <cx:pt idx="31344">EDGG</cx:pt>
          <cx:pt idx="31345">EDGG</cx:pt>
          <cx:pt idx="31346">EDGG</cx:pt>
          <cx:pt idx="31347">EDGG</cx:pt>
          <cx:pt idx="31348">EDGG</cx:pt>
          <cx:pt idx="31349">EDGG</cx:pt>
          <cx:pt idx="31350">EDGG</cx:pt>
          <cx:pt idx="31351">EDGG</cx:pt>
          <cx:pt idx="31352">EDGG</cx:pt>
          <cx:pt idx="31353">EDGG</cx:pt>
          <cx:pt idx="31354">EDGG</cx:pt>
          <cx:pt idx="31355">EDGG</cx:pt>
          <cx:pt idx="31356">EDGG</cx:pt>
          <cx:pt idx="31357">EDGG</cx:pt>
          <cx:pt idx="31358">EDGG</cx:pt>
          <cx:pt idx="31359">EDGG</cx:pt>
          <cx:pt idx="31360">EDGG</cx:pt>
          <cx:pt idx="31361">EDGG</cx:pt>
          <cx:pt idx="31362">EDGG</cx:pt>
          <cx:pt idx="31363">EDGG</cx:pt>
          <cx:pt idx="31364">EDGG</cx:pt>
          <cx:pt idx="31365">EDGG</cx:pt>
          <cx:pt idx="31366">EDGG</cx:pt>
          <cx:pt idx="31367">EDGG</cx:pt>
          <cx:pt idx="31368">EDGG</cx:pt>
          <cx:pt idx="31369">EDGG</cx:pt>
          <cx:pt idx="31370">EDGG</cx:pt>
          <cx:pt idx="31371">EDGG</cx:pt>
          <cx:pt idx="31372">EDGG</cx:pt>
          <cx:pt idx="31373">EDGG</cx:pt>
          <cx:pt idx="31374">EDGG</cx:pt>
          <cx:pt idx="31375">EDGG</cx:pt>
          <cx:pt idx="31376">EDGG</cx:pt>
          <cx:pt idx="31377">EDGG</cx:pt>
          <cx:pt idx="31378">EDGG</cx:pt>
          <cx:pt idx="31379">EDGG</cx:pt>
          <cx:pt idx="31380">EDGG</cx:pt>
          <cx:pt idx="31381">EDGG</cx:pt>
          <cx:pt idx="31382">EDGG</cx:pt>
          <cx:pt idx="31383">EDGG</cx:pt>
          <cx:pt idx="31384">EDGG</cx:pt>
          <cx:pt idx="31385">EDGG</cx:pt>
          <cx:pt idx="31386">EDGG</cx:pt>
          <cx:pt idx="31387">EDGG</cx:pt>
          <cx:pt idx="31388">EDGG</cx:pt>
          <cx:pt idx="31389">EDGG</cx:pt>
          <cx:pt idx="31390">EDGG</cx:pt>
          <cx:pt idx="31391">EDGG</cx:pt>
          <cx:pt idx="31392">EDGG</cx:pt>
          <cx:pt idx="31393">EDGG</cx:pt>
          <cx:pt idx="31394">EDGG</cx:pt>
          <cx:pt idx="31395">EDGG</cx:pt>
          <cx:pt idx="31396">EDGG</cx:pt>
          <cx:pt idx="31397">EDGG</cx:pt>
          <cx:pt idx="31398">EDGG</cx:pt>
          <cx:pt idx="31399">EDGG</cx:pt>
          <cx:pt idx="31400">EDGG</cx:pt>
          <cx:pt idx="31401">EDGG</cx:pt>
          <cx:pt idx="31402">EDGG</cx:pt>
          <cx:pt idx="31403">EDGG</cx:pt>
          <cx:pt idx="31404">EDGG</cx:pt>
          <cx:pt idx="31405">EDGG</cx:pt>
          <cx:pt idx="31406">EDGG</cx:pt>
          <cx:pt idx="31407">EDGG</cx:pt>
          <cx:pt idx="31408">EDGG</cx:pt>
          <cx:pt idx="31409">EDGG</cx:pt>
          <cx:pt idx="31410">EDGG</cx:pt>
          <cx:pt idx="31411">EDGG</cx:pt>
          <cx:pt idx="31412">EDGG</cx:pt>
          <cx:pt idx="31413">EDGG</cx:pt>
          <cx:pt idx="31414">EDGG</cx:pt>
          <cx:pt idx="31415">EDGG</cx:pt>
          <cx:pt idx="31416">EDGG</cx:pt>
          <cx:pt idx="31417">EDGG</cx:pt>
          <cx:pt idx="31418">EDGG</cx:pt>
          <cx:pt idx="31419">EDGG</cx:pt>
          <cx:pt idx="31420">EDGG</cx:pt>
          <cx:pt idx="31421">EDGG</cx:pt>
          <cx:pt idx="31422">EDGG</cx:pt>
          <cx:pt idx="31423">EDGG</cx:pt>
          <cx:pt idx="31424">EDGG</cx:pt>
          <cx:pt idx="31425">EDGG</cx:pt>
          <cx:pt idx="31426">EDGG</cx:pt>
          <cx:pt idx="31427">EDGG</cx:pt>
          <cx:pt idx="31428">EDGG</cx:pt>
          <cx:pt idx="31429">EDGG</cx:pt>
          <cx:pt idx="31430">EDGG</cx:pt>
          <cx:pt idx="31431">EDGG</cx:pt>
          <cx:pt idx="31432">EDGG</cx:pt>
          <cx:pt idx="31433">EDGG</cx:pt>
          <cx:pt idx="31434">EDGG</cx:pt>
          <cx:pt idx="31435">EDGG</cx:pt>
          <cx:pt idx="31436">EDGG</cx:pt>
          <cx:pt idx="31437">EDGG</cx:pt>
          <cx:pt idx="31438">EDGG</cx:pt>
          <cx:pt idx="31439">EDGG</cx:pt>
          <cx:pt idx="31440">EDGG</cx:pt>
          <cx:pt idx="31441">EDGG</cx:pt>
          <cx:pt idx="31442">EDGG</cx:pt>
          <cx:pt idx="31443">EDGG</cx:pt>
          <cx:pt idx="31444">EDGG</cx:pt>
          <cx:pt idx="31445">EDGG</cx:pt>
          <cx:pt idx="31446">EDGG</cx:pt>
          <cx:pt idx="31447">EDGG</cx:pt>
          <cx:pt idx="31448">EDGG</cx:pt>
          <cx:pt idx="31449">EDGG</cx:pt>
          <cx:pt idx="31450">EDGG</cx:pt>
          <cx:pt idx="31451">EDGG</cx:pt>
          <cx:pt idx="31452">EDGG</cx:pt>
          <cx:pt idx="31453">EDGG</cx:pt>
          <cx:pt idx="31454">EDGG</cx:pt>
          <cx:pt idx="31455">EDGG</cx:pt>
          <cx:pt idx="31456">EDGG</cx:pt>
          <cx:pt idx="31457">EDGG</cx:pt>
          <cx:pt idx="31458">EDGG</cx:pt>
          <cx:pt idx="31459">EDGG</cx:pt>
          <cx:pt idx="31460">EDGG</cx:pt>
          <cx:pt idx="31461">EDGG</cx:pt>
          <cx:pt idx="31462">EDGG</cx:pt>
          <cx:pt idx="31463">EDGG</cx:pt>
          <cx:pt idx="31464">EDGG</cx:pt>
          <cx:pt idx="31465">EDGG</cx:pt>
          <cx:pt idx="31466">EDGG</cx:pt>
          <cx:pt idx="31467">EDGG</cx:pt>
          <cx:pt idx="31468">EDGG</cx:pt>
          <cx:pt idx="31469">EDGG</cx:pt>
          <cx:pt idx="31470">EDGG</cx:pt>
          <cx:pt idx="31471">EDGG</cx:pt>
          <cx:pt idx="31472">EDGG</cx:pt>
          <cx:pt idx="31473">EDGG</cx:pt>
          <cx:pt idx="31474">EDGG</cx:pt>
          <cx:pt idx="31475">EDGG</cx:pt>
          <cx:pt idx="31476">EDGG</cx:pt>
          <cx:pt idx="31477">EDGG</cx:pt>
          <cx:pt idx="31478">EDGG</cx:pt>
          <cx:pt idx="31479">EDGG</cx:pt>
          <cx:pt idx="31480">EDGG</cx:pt>
          <cx:pt idx="31481">EDGG</cx:pt>
          <cx:pt idx="31482">EDGG</cx:pt>
          <cx:pt idx="31483">EDGG</cx:pt>
          <cx:pt idx="31484">EDGG</cx:pt>
          <cx:pt idx="31485">EDGG</cx:pt>
          <cx:pt idx="31486">EDGG</cx:pt>
          <cx:pt idx="31487">EDGG</cx:pt>
          <cx:pt idx="31488">EDGG</cx:pt>
          <cx:pt idx="31489">EDGG</cx:pt>
          <cx:pt idx="31490">EDGG</cx:pt>
          <cx:pt idx="31491">EDGG</cx:pt>
          <cx:pt idx="31492">EDGG</cx:pt>
          <cx:pt idx="31493">EDGG</cx:pt>
          <cx:pt idx="31494">EDGG</cx:pt>
          <cx:pt idx="31495">EDGG</cx:pt>
          <cx:pt idx="31496">EDGG</cx:pt>
          <cx:pt idx="31497">EDGG</cx:pt>
          <cx:pt idx="31498">EDGG</cx:pt>
          <cx:pt idx="31499">EDGG</cx:pt>
          <cx:pt idx="31500">EDGG</cx:pt>
          <cx:pt idx="31501">EDGG</cx:pt>
          <cx:pt idx="31502">EDGG</cx:pt>
          <cx:pt idx="31503">EDGG</cx:pt>
          <cx:pt idx="31504">EDGG</cx:pt>
          <cx:pt idx="31505">EDGG</cx:pt>
          <cx:pt idx="31506">EDGG</cx:pt>
          <cx:pt idx="31507">EDGG</cx:pt>
          <cx:pt idx="31508">EDGG</cx:pt>
          <cx:pt idx="31509">EDGG</cx:pt>
          <cx:pt idx="31510">EDGG</cx:pt>
          <cx:pt idx="31511">EDGG</cx:pt>
          <cx:pt idx="31512">EDGG</cx:pt>
          <cx:pt idx="31513">EDGG</cx:pt>
          <cx:pt idx="31514">EDGG</cx:pt>
          <cx:pt idx="31515">EDGG</cx:pt>
          <cx:pt idx="31516">EDGG</cx:pt>
          <cx:pt idx="31517">EDGG</cx:pt>
          <cx:pt idx="31518">EDGG</cx:pt>
          <cx:pt idx="31519">EDGG</cx:pt>
          <cx:pt idx="31520">EDGG</cx:pt>
          <cx:pt idx="31521">EDGG</cx:pt>
          <cx:pt idx="31522">EDGG</cx:pt>
          <cx:pt idx="31523">EDGG</cx:pt>
          <cx:pt idx="31524">EDGG</cx:pt>
          <cx:pt idx="31525">EDGG</cx:pt>
          <cx:pt idx="31526">EDGG</cx:pt>
          <cx:pt idx="31527">EDGG</cx:pt>
          <cx:pt idx="31528">EDGG</cx:pt>
          <cx:pt idx="31529">EDGG</cx:pt>
          <cx:pt idx="31530">EDGG</cx:pt>
          <cx:pt idx="31531">EDGG</cx:pt>
          <cx:pt idx="31532">EDGG</cx:pt>
          <cx:pt idx="31533">EDGG</cx:pt>
          <cx:pt idx="31534">EDGG</cx:pt>
          <cx:pt idx="31535">EDGG</cx:pt>
          <cx:pt idx="31536">EDGG</cx:pt>
          <cx:pt idx="31537">EDGG</cx:pt>
          <cx:pt idx="31538">EDGG</cx:pt>
          <cx:pt idx="31539">EDGG</cx:pt>
          <cx:pt idx="31540">EDGG</cx:pt>
          <cx:pt idx="31541">EDGG</cx:pt>
          <cx:pt idx="31542">EDGG</cx:pt>
          <cx:pt idx="31543">EDGG</cx:pt>
          <cx:pt idx="31544">EDGG</cx:pt>
          <cx:pt idx="31545">EDGG</cx:pt>
          <cx:pt idx="31546">EDGG</cx:pt>
          <cx:pt idx="31547">EDGG</cx:pt>
          <cx:pt idx="31548">EDGG</cx:pt>
          <cx:pt idx="31549">EDGG</cx:pt>
          <cx:pt idx="31550">EDGG</cx:pt>
          <cx:pt idx="31551">EDGG</cx:pt>
          <cx:pt idx="31552">EDGG</cx:pt>
          <cx:pt idx="31553">EDGG</cx:pt>
          <cx:pt idx="31554">EDGG</cx:pt>
          <cx:pt idx="31555">EDGG</cx:pt>
          <cx:pt idx="31556">EDGG</cx:pt>
          <cx:pt idx="31557">EDGG</cx:pt>
          <cx:pt idx="31558">EDGG</cx:pt>
          <cx:pt idx="31559">EDGG</cx:pt>
          <cx:pt idx="31560">EDGG</cx:pt>
          <cx:pt idx="31561">EDGG</cx:pt>
          <cx:pt idx="31562">EDGG</cx:pt>
          <cx:pt idx="31563">EDGG</cx:pt>
          <cx:pt idx="31564">EDGG</cx:pt>
          <cx:pt idx="31565">EDGG</cx:pt>
          <cx:pt idx="31566">EDGG</cx:pt>
          <cx:pt idx="31567">EDGG</cx:pt>
          <cx:pt idx="31568">EDGG</cx:pt>
          <cx:pt idx="31569">EDGG</cx:pt>
          <cx:pt idx="31570">EDGG</cx:pt>
          <cx:pt idx="31571">EDGG</cx:pt>
          <cx:pt idx="31572">EDGG</cx:pt>
          <cx:pt idx="31573">EDGG</cx:pt>
          <cx:pt idx="31574">EDGG</cx:pt>
          <cx:pt idx="31575">EDGG</cx:pt>
          <cx:pt idx="31576">EDGG</cx:pt>
          <cx:pt idx="31577">EDGG</cx:pt>
          <cx:pt idx="31578">EDGG</cx:pt>
          <cx:pt idx="31579">EDGG</cx:pt>
          <cx:pt idx="31580">EDGG</cx:pt>
          <cx:pt idx="31581">EDGG</cx:pt>
          <cx:pt idx="31582">EDGG</cx:pt>
          <cx:pt idx="31583">EDGG</cx:pt>
          <cx:pt idx="31584">EDGG</cx:pt>
          <cx:pt idx="31585">EDGG</cx:pt>
          <cx:pt idx="31586">EDGG</cx:pt>
          <cx:pt idx="31587">EDGG</cx:pt>
          <cx:pt idx="31588">EDGG</cx:pt>
          <cx:pt idx="31589">EDGG</cx:pt>
          <cx:pt idx="31590">EDGG</cx:pt>
          <cx:pt idx="31591">EDGG</cx:pt>
          <cx:pt idx="31592">EDGG</cx:pt>
          <cx:pt idx="31593">EDGG</cx:pt>
          <cx:pt idx="31594">EDGG</cx:pt>
          <cx:pt idx="31595">EDGG</cx:pt>
          <cx:pt idx="31596">EDGG</cx:pt>
          <cx:pt idx="31597">EDGG</cx:pt>
          <cx:pt idx="31598">EDGG</cx:pt>
          <cx:pt idx="31599">EDGG</cx:pt>
          <cx:pt idx="31600">EDGG</cx:pt>
          <cx:pt idx="31601">EDGG</cx:pt>
          <cx:pt idx="31602">EDGG</cx:pt>
          <cx:pt idx="31603">EDGG</cx:pt>
          <cx:pt idx="31604">EDGG</cx:pt>
          <cx:pt idx="31605">EDGG</cx:pt>
          <cx:pt idx="31606">EDGG</cx:pt>
          <cx:pt idx="31607">EDGG</cx:pt>
          <cx:pt idx="31608">EDGG</cx:pt>
          <cx:pt idx="31609">EDGG</cx:pt>
          <cx:pt idx="31610">EDGG</cx:pt>
          <cx:pt idx="31611">EDGG</cx:pt>
          <cx:pt idx="31612">EDGG</cx:pt>
          <cx:pt idx="31613">EDGG</cx:pt>
          <cx:pt idx="31614">EDGG</cx:pt>
          <cx:pt idx="31615">EDGG</cx:pt>
          <cx:pt idx="31616">EDGG</cx:pt>
          <cx:pt idx="31617">EDGG</cx:pt>
          <cx:pt idx="31618">EDGG</cx:pt>
          <cx:pt idx="31619">EDGG</cx:pt>
          <cx:pt idx="31620">EDGG</cx:pt>
          <cx:pt idx="31621">EDGG</cx:pt>
          <cx:pt idx="31622">EDGG</cx:pt>
          <cx:pt idx="31623">EDGG</cx:pt>
          <cx:pt idx="31624">EDGG</cx:pt>
          <cx:pt idx="31625">EDGG</cx:pt>
          <cx:pt idx="31626">EDGG</cx:pt>
          <cx:pt idx="31627">EDGG</cx:pt>
          <cx:pt idx="31628">EDGG</cx:pt>
          <cx:pt idx="31629">EDGG</cx:pt>
          <cx:pt idx="31630">EDGG</cx:pt>
          <cx:pt idx="31631">EDGG</cx:pt>
          <cx:pt idx="31632">EDGG</cx:pt>
          <cx:pt idx="31633">EDGG</cx:pt>
          <cx:pt idx="31634">EDGG</cx:pt>
          <cx:pt idx="31635">EDGG</cx:pt>
          <cx:pt idx="31636">EDGG</cx:pt>
          <cx:pt idx="31637">EDGG</cx:pt>
          <cx:pt idx="31638">EDGG</cx:pt>
          <cx:pt idx="31639">EDGG</cx:pt>
          <cx:pt idx="31640">EDGG</cx:pt>
          <cx:pt idx="31641">EDGG</cx:pt>
          <cx:pt idx="31642">EDGG</cx:pt>
          <cx:pt idx="31643">EDGG</cx:pt>
          <cx:pt idx="31644">EDGG</cx:pt>
          <cx:pt idx="31645">EDGG</cx:pt>
          <cx:pt idx="31646">EDGG</cx:pt>
          <cx:pt idx="31647">EDGG</cx:pt>
          <cx:pt idx="31648">EDGG</cx:pt>
          <cx:pt idx="31649">EDGG</cx:pt>
          <cx:pt idx="31650">EDGG</cx:pt>
          <cx:pt idx="31651">EDGG</cx:pt>
          <cx:pt idx="31652">EDGG</cx:pt>
          <cx:pt idx="31653">EDGG</cx:pt>
          <cx:pt idx="31654">EDGG</cx:pt>
          <cx:pt idx="31655">EDGG</cx:pt>
          <cx:pt idx="31656">EDGG</cx:pt>
          <cx:pt idx="31657">EDGG</cx:pt>
          <cx:pt idx="31658">EDGG</cx:pt>
          <cx:pt idx="31659">EDGG</cx:pt>
          <cx:pt idx="31660">EDGG</cx:pt>
          <cx:pt idx="31661">EDGG</cx:pt>
          <cx:pt idx="31662">EDGG</cx:pt>
          <cx:pt idx="31663">EDGG</cx:pt>
          <cx:pt idx="31664">EDGG</cx:pt>
          <cx:pt idx="31665">EDGG</cx:pt>
          <cx:pt idx="31666">EDGG</cx:pt>
          <cx:pt idx="31667">EDGG</cx:pt>
          <cx:pt idx="31668">EDGG</cx:pt>
          <cx:pt idx="31669">EDGG</cx:pt>
          <cx:pt idx="31670">EDGG</cx:pt>
          <cx:pt idx="31671">EDGG</cx:pt>
          <cx:pt idx="31672">EDGG</cx:pt>
          <cx:pt idx="31673">EDGG</cx:pt>
          <cx:pt idx="31674">EDGG</cx:pt>
          <cx:pt idx="31675">EDGG</cx:pt>
          <cx:pt idx="31676">EDGG</cx:pt>
          <cx:pt idx="31677">EDGG</cx:pt>
          <cx:pt idx="31678">EDGG</cx:pt>
          <cx:pt idx="31679">EDGG</cx:pt>
          <cx:pt idx="31680">EDGG</cx:pt>
          <cx:pt idx="31681">EDGG</cx:pt>
          <cx:pt idx="31682">EDGG</cx:pt>
          <cx:pt idx="31683">EDGG</cx:pt>
          <cx:pt idx="31684">EDGG</cx:pt>
          <cx:pt idx="31685">EDGG</cx:pt>
          <cx:pt idx="31686">EDGG</cx:pt>
          <cx:pt idx="31687">EDGG</cx:pt>
          <cx:pt idx="31688">EDGG</cx:pt>
          <cx:pt idx="31689">EDGG</cx:pt>
          <cx:pt idx="31690">EDGG</cx:pt>
          <cx:pt idx="31691">EDGG</cx:pt>
          <cx:pt idx="31692">EDGG</cx:pt>
          <cx:pt idx="31693">EDGG</cx:pt>
          <cx:pt idx="31694">EDGG</cx:pt>
          <cx:pt idx="31695">EDGG</cx:pt>
          <cx:pt idx="31696">EDGG</cx:pt>
          <cx:pt idx="31697">EDGG</cx:pt>
          <cx:pt idx="31698">EDGG</cx:pt>
          <cx:pt idx="31699">EDGG</cx:pt>
          <cx:pt idx="31700">EDGG</cx:pt>
          <cx:pt idx="31701">EDGG</cx:pt>
          <cx:pt idx="31702">EDGG</cx:pt>
          <cx:pt idx="31703">EDGG</cx:pt>
          <cx:pt idx="31704">EDGG</cx:pt>
          <cx:pt idx="31705">EDGG</cx:pt>
          <cx:pt idx="31706">EDGG</cx:pt>
          <cx:pt idx="31707">EDGG</cx:pt>
          <cx:pt idx="31708">EDGG</cx:pt>
          <cx:pt idx="31709">EDGG</cx:pt>
          <cx:pt idx="31710">EDGG</cx:pt>
          <cx:pt idx="31711">EDGG</cx:pt>
          <cx:pt idx="31712">EDGG</cx:pt>
          <cx:pt idx="31713">EDGG</cx:pt>
          <cx:pt idx="31714">EDGG</cx:pt>
          <cx:pt idx="31715">EDGG</cx:pt>
          <cx:pt idx="31716">EDGG</cx:pt>
          <cx:pt idx="31717">EDGG</cx:pt>
          <cx:pt idx="31718">EDGG</cx:pt>
          <cx:pt idx="31719">EDGG</cx:pt>
          <cx:pt idx="31720">EDGG</cx:pt>
          <cx:pt idx="31721">EDGG</cx:pt>
          <cx:pt idx="31722">EDGG</cx:pt>
          <cx:pt idx="31723">EDGG</cx:pt>
          <cx:pt idx="31724">EDGG</cx:pt>
          <cx:pt idx="31725">EDGG</cx:pt>
          <cx:pt idx="31726">EDGG</cx:pt>
          <cx:pt idx="31727">EDGG</cx:pt>
          <cx:pt idx="31728">EDGG</cx:pt>
          <cx:pt idx="31729">EDGG</cx:pt>
          <cx:pt idx="31730">EDGG</cx:pt>
          <cx:pt idx="31731">EDGG</cx:pt>
          <cx:pt idx="31732">EDGG</cx:pt>
          <cx:pt idx="31733">EDGG</cx:pt>
          <cx:pt idx="31734">EDGG</cx:pt>
          <cx:pt idx="31735">EDGG</cx:pt>
          <cx:pt idx="31736">EDGG</cx:pt>
          <cx:pt idx="31737">EDGG</cx:pt>
          <cx:pt idx="31738">EDGG</cx:pt>
          <cx:pt idx="31739">EDGG</cx:pt>
          <cx:pt idx="31740">EDGG</cx:pt>
          <cx:pt idx="31741">EDGG</cx:pt>
          <cx:pt idx="31742">EDGG</cx:pt>
          <cx:pt idx="31743">EDGG</cx:pt>
          <cx:pt idx="31744">EDGG</cx:pt>
          <cx:pt idx="31745">EDGG</cx:pt>
          <cx:pt idx="31746">EDGG</cx:pt>
          <cx:pt idx="31747">EDGG</cx:pt>
          <cx:pt idx="31748">EDGG</cx:pt>
          <cx:pt idx="31749">EDGG</cx:pt>
          <cx:pt idx="31750">EDGG</cx:pt>
          <cx:pt idx="31751">EDGG</cx:pt>
          <cx:pt idx="31752">EDGG</cx:pt>
          <cx:pt idx="31753">EDGG</cx:pt>
          <cx:pt idx="31754">EDGG</cx:pt>
          <cx:pt idx="31755">EDGG</cx:pt>
          <cx:pt idx="31756">EDGG</cx:pt>
          <cx:pt idx="31757">EDGG</cx:pt>
          <cx:pt idx="31758">EDGG</cx:pt>
          <cx:pt idx="31759">EDGG</cx:pt>
          <cx:pt idx="31760">EDGG</cx:pt>
          <cx:pt idx="31761">EDGG</cx:pt>
          <cx:pt idx="31762">EDGG</cx:pt>
          <cx:pt idx="31763">EDGG</cx:pt>
          <cx:pt idx="31764">EDGG</cx:pt>
          <cx:pt idx="31765">EDGG</cx:pt>
          <cx:pt idx="31766">EDGG</cx:pt>
          <cx:pt idx="31767">EDGG</cx:pt>
          <cx:pt idx="31768">EDGG</cx:pt>
          <cx:pt idx="31769">EDGG</cx:pt>
          <cx:pt idx="31770">EDGG</cx:pt>
          <cx:pt idx="31771">EDGG</cx:pt>
          <cx:pt idx="31772">EDGG</cx:pt>
          <cx:pt idx="31773">EDGG</cx:pt>
          <cx:pt idx="31774">EDGG</cx:pt>
          <cx:pt idx="31775">EDGG</cx:pt>
          <cx:pt idx="31776">EDGG</cx:pt>
          <cx:pt idx="31777">EDGG</cx:pt>
          <cx:pt idx="31778">EDGG</cx:pt>
          <cx:pt idx="31779">EDGG</cx:pt>
          <cx:pt idx="31780">EDGG</cx:pt>
          <cx:pt idx="31781">EDGG</cx:pt>
          <cx:pt idx="31782">EDGG</cx:pt>
          <cx:pt idx="31783">EDGG</cx:pt>
          <cx:pt idx="31784">EDGG</cx:pt>
          <cx:pt idx="31785">EDGG</cx:pt>
          <cx:pt idx="31786">EDGG</cx:pt>
          <cx:pt idx="31787">EDGG</cx:pt>
          <cx:pt idx="31788">EDGG</cx:pt>
          <cx:pt idx="31789">EDGG</cx:pt>
          <cx:pt idx="31790">EDGG</cx:pt>
          <cx:pt idx="31791">EDGG</cx:pt>
          <cx:pt idx="31792">EDGG</cx:pt>
          <cx:pt idx="31793">EDGG</cx:pt>
          <cx:pt idx="31794">EDGG</cx:pt>
          <cx:pt idx="31795">EDGG</cx:pt>
          <cx:pt idx="31796">EDGG</cx:pt>
          <cx:pt idx="31797">EDGG</cx:pt>
          <cx:pt idx="31798">EDGG</cx:pt>
          <cx:pt idx="31799">EDGG</cx:pt>
          <cx:pt idx="31800">EDGG</cx:pt>
          <cx:pt idx="31801">EDGG</cx:pt>
          <cx:pt idx="31802">EDGG</cx:pt>
          <cx:pt idx="31803">EDGG</cx:pt>
          <cx:pt idx="31804">EDGG</cx:pt>
          <cx:pt idx="31805">EDGG</cx:pt>
          <cx:pt idx="31806">EDGG</cx:pt>
          <cx:pt idx="31807">EDGG</cx:pt>
          <cx:pt idx="31808">EDGG</cx:pt>
          <cx:pt idx="31809">EDGG</cx:pt>
          <cx:pt idx="31810">EDGG</cx:pt>
          <cx:pt idx="31811">EDGG</cx:pt>
          <cx:pt idx="31812">EDGG</cx:pt>
          <cx:pt idx="31813">EDGG</cx:pt>
          <cx:pt idx="31814">EDGG</cx:pt>
          <cx:pt idx="31815">EDGG</cx:pt>
          <cx:pt idx="31816">EDGG</cx:pt>
          <cx:pt idx="31817">EDGG</cx:pt>
          <cx:pt idx="31818">EDGG</cx:pt>
          <cx:pt idx="31819">EDGG</cx:pt>
          <cx:pt idx="31820">EDGG</cx:pt>
          <cx:pt idx="31821">EDGG</cx:pt>
          <cx:pt idx="31822">EDGG</cx:pt>
          <cx:pt idx="31823">EDGG</cx:pt>
          <cx:pt idx="31824">EDGG</cx:pt>
          <cx:pt idx="31825">EDGG</cx:pt>
          <cx:pt idx="31826">EDGG</cx:pt>
          <cx:pt idx="31827">EDGG</cx:pt>
          <cx:pt idx="31828">EDGG</cx:pt>
          <cx:pt idx="31829">EDGG</cx:pt>
          <cx:pt idx="31830">EDGG</cx:pt>
          <cx:pt idx="31831">EDGG</cx:pt>
          <cx:pt idx="31832">EDGG</cx:pt>
          <cx:pt idx="31833">EDGG</cx:pt>
          <cx:pt idx="31834">EDGG</cx:pt>
          <cx:pt idx="31835">EDGG</cx:pt>
          <cx:pt idx="31836">EDGG</cx:pt>
          <cx:pt idx="31837">EDGG</cx:pt>
          <cx:pt idx="31838">EDGG</cx:pt>
          <cx:pt idx="31839">EDGG</cx:pt>
          <cx:pt idx="31840">EDGG</cx:pt>
          <cx:pt idx="31841">EDGG</cx:pt>
          <cx:pt idx="31842">EDGG</cx:pt>
          <cx:pt idx="31843">EDGG</cx:pt>
          <cx:pt idx="31844">EDGG</cx:pt>
          <cx:pt idx="31845">EDGG</cx:pt>
          <cx:pt idx="31846">EDGG</cx:pt>
          <cx:pt idx="31847">EDGG</cx:pt>
          <cx:pt idx="31848">EDGG</cx:pt>
          <cx:pt idx="31849">EDGG</cx:pt>
          <cx:pt idx="31850">EDGG</cx:pt>
          <cx:pt idx="31851">EDGG</cx:pt>
          <cx:pt idx="31852">EDGG</cx:pt>
          <cx:pt idx="31853">EDGG</cx:pt>
          <cx:pt idx="31854">EDGG</cx:pt>
          <cx:pt idx="31855">EDGG</cx:pt>
          <cx:pt idx="31856">EDGG</cx:pt>
          <cx:pt idx="31857">EDGG</cx:pt>
          <cx:pt idx="31858">EDGG</cx:pt>
          <cx:pt idx="31859">EDGG</cx:pt>
          <cx:pt idx="31860">EDGG</cx:pt>
          <cx:pt idx="31861">EDGG</cx:pt>
          <cx:pt idx="31862">EDGG</cx:pt>
          <cx:pt idx="31863">EDGG</cx:pt>
          <cx:pt idx="31864">EDGG</cx:pt>
          <cx:pt idx="31865">EDGG</cx:pt>
          <cx:pt idx="31866">EDGG</cx:pt>
          <cx:pt idx="31867">EDGG</cx:pt>
          <cx:pt idx="31868">EDGG</cx:pt>
          <cx:pt idx="31869">EDGG</cx:pt>
          <cx:pt idx="31870">EDGG</cx:pt>
          <cx:pt idx="31871">EDGG</cx:pt>
          <cx:pt idx="31872">EDGG</cx:pt>
          <cx:pt idx="31873">EDGG</cx:pt>
          <cx:pt idx="31874">EDGG</cx:pt>
          <cx:pt idx="31875">EDGG</cx:pt>
          <cx:pt idx="31876">EDGG</cx:pt>
          <cx:pt idx="31877">EDGG</cx:pt>
          <cx:pt idx="31878">EDGG</cx:pt>
          <cx:pt idx="31879">EDGG</cx:pt>
          <cx:pt idx="31880">EDGG</cx:pt>
          <cx:pt idx="31881">EDGG</cx:pt>
          <cx:pt idx="31882">EDGG</cx:pt>
          <cx:pt idx="31883">EDGG</cx:pt>
          <cx:pt idx="31884">EDGG</cx:pt>
          <cx:pt idx="31885">EDGG</cx:pt>
          <cx:pt idx="31886">EDGG</cx:pt>
          <cx:pt idx="31887">EDGG</cx:pt>
          <cx:pt idx="31888">EDGG</cx:pt>
          <cx:pt idx="31889">EDGG</cx:pt>
          <cx:pt idx="31890">EDGG</cx:pt>
          <cx:pt idx="31891">EDGG</cx:pt>
          <cx:pt idx="31892">EDGG</cx:pt>
          <cx:pt idx="31893">EDGG</cx:pt>
          <cx:pt idx="31894">EDGG</cx:pt>
          <cx:pt idx="31895">EDGG</cx:pt>
          <cx:pt idx="31896">EDGG</cx:pt>
          <cx:pt idx="31897">EDGG</cx:pt>
          <cx:pt idx="31898">EDGG</cx:pt>
          <cx:pt idx="31899">EDGG</cx:pt>
          <cx:pt idx="31900">EDGG</cx:pt>
          <cx:pt idx="31901">EDGG</cx:pt>
          <cx:pt idx="31902">EDGG</cx:pt>
          <cx:pt idx="31903">EDGG</cx:pt>
          <cx:pt idx="31904">EDGG</cx:pt>
          <cx:pt idx="31905">EDGG</cx:pt>
          <cx:pt idx="31906">EDGG</cx:pt>
          <cx:pt idx="31907">EDGG</cx:pt>
          <cx:pt idx="31908">EDGG</cx:pt>
          <cx:pt idx="31909">EDGG</cx:pt>
          <cx:pt idx="31910">EDGG</cx:pt>
          <cx:pt idx="31911">EDGG</cx:pt>
          <cx:pt idx="31912">EDGG</cx:pt>
          <cx:pt idx="31913">EDGG</cx:pt>
          <cx:pt idx="31914">EDGG</cx:pt>
          <cx:pt idx="31915">EDGG</cx:pt>
          <cx:pt idx="31916">EDGG</cx:pt>
          <cx:pt idx="31917">EDGG</cx:pt>
          <cx:pt idx="31918">EDGG</cx:pt>
          <cx:pt idx="31919">EDGG</cx:pt>
          <cx:pt idx="31920">EDGG</cx:pt>
          <cx:pt idx="31921">EDGG</cx:pt>
          <cx:pt idx="31922">EDGG</cx:pt>
          <cx:pt idx="31923">EDGG</cx:pt>
          <cx:pt idx="31924">EDGG</cx:pt>
          <cx:pt idx="31925">EDGG</cx:pt>
          <cx:pt idx="31926">EDGG</cx:pt>
          <cx:pt idx="31927">EDGG</cx:pt>
          <cx:pt idx="31928">EDGG</cx:pt>
          <cx:pt idx="31929">EDGG</cx:pt>
          <cx:pt idx="31930">EDGG</cx:pt>
          <cx:pt idx="31931">EDGG</cx:pt>
          <cx:pt idx="31932">EDGG</cx:pt>
          <cx:pt idx="31933">EDGG</cx:pt>
          <cx:pt idx="31934">EDGG</cx:pt>
          <cx:pt idx="31935">EDGG</cx:pt>
          <cx:pt idx="31936">EDGG</cx:pt>
          <cx:pt idx="31937">EDGG</cx:pt>
          <cx:pt idx="31938">EDGG</cx:pt>
          <cx:pt idx="31939">EDGG</cx:pt>
          <cx:pt idx="31940">EDGG</cx:pt>
          <cx:pt idx="31941">EDGG</cx:pt>
          <cx:pt idx="31942">EDGG</cx:pt>
          <cx:pt idx="31943">EDGG</cx:pt>
          <cx:pt idx="31944">EDGG</cx:pt>
          <cx:pt idx="31945">EDGG</cx:pt>
          <cx:pt idx="31946">EDGG</cx:pt>
          <cx:pt idx="31947">EDGG</cx:pt>
          <cx:pt idx="31948">EDGG</cx:pt>
          <cx:pt idx="31949">EDGG</cx:pt>
          <cx:pt idx="31950">EDGG</cx:pt>
          <cx:pt idx="31951">EDGG</cx:pt>
          <cx:pt idx="31952">EDGG</cx:pt>
          <cx:pt idx="31953">EDGG</cx:pt>
          <cx:pt idx="31954">EDGG</cx:pt>
          <cx:pt idx="31955">EDGG</cx:pt>
          <cx:pt idx="31956">EDGG</cx:pt>
          <cx:pt idx="31957">EDGG</cx:pt>
          <cx:pt idx="31958">EDGG</cx:pt>
          <cx:pt idx="31959">EDGG</cx:pt>
          <cx:pt idx="31960">EDGG</cx:pt>
          <cx:pt idx="31961">EDGG</cx:pt>
          <cx:pt idx="31962">EDGG</cx:pt>
          <cx:pt idx="31963">EDGG</cx:pt>
          <cx:pt idx="31964">EDGG</cx:pt>
          <cx:pt idx="31965">EDGG</cx:pt>
          <cx:pt idx="31966">EDGG</cx:pt>
          <cx:pt idx="31967">EDGG</cx:pt>
          <cx:pt idx="31968">EDGG</cx:pt>
          <cx:pt idx="31969">EDGG</cx:pt>
          <cx:pt idx="31970">EDGG</cx:pt>
          <cx:pt idx="31971">EDGG</cx:pt>
          <cx:pt idx="31972">EDGG</cx:pt>
          <cx:pt idx="31973">EDGG</cx:pt>
          <cx:pt idx="31974">EDGG</cx:pt>
          <cx:pt idx="31975">EDGG</cx:pt>
          <cx:pt idx="31976">EDGG</cx:pt>
          <cx:pt idx="31977">EDGG</cx:pt>
          <cx:pt idx="31978">EDGG</cx:pt>
          <cx:pt idx="31979">EDGG</cx:pt>
          <cx:pt idx="31980">EDGG</cx:pt>
          <cx:pt idx="31981">EDGG</cx:pt>
          <cx:pt idx="31982">EDGG</cx:pt>
          <cx:pt idx="31983">EDGG</cx:pt>
          <cx:pt idx="31984">EDGG</cx:pt>
          <cx:pt idx="31985">EDGG</cx:pt>
          <cx:pt idx="31986">EDGG</cx:pt>
          <cx:pt idx="31987">EDGG</cx:pt>
          <cx:pt idx="31988">EDGG</cx:pt>
          <cx:pt idx="31989">EDGG</cx:pt>
          <cx:pt idx="31990">EDGG</cx:pt>
          <cx:pt idx="31991">EDGG</cx:pt>
          <cx:pt idx="31992">EDGG</cx:pt>
          <cx:pt idx="31993">EDGG</cx:pt>
          <cx:pt idx="31994">EDGG</cx:pt>
          <cx:pt idx="31995">EDGG</cx:pt>
          <cx:pt idx="31996">EDGG</cx:pt>
          <cx:pt idx="31997">EDGG</cx:pt>
          <cx:pt idx="31998">EDGG</cx:pt>
          <cx:pt idx="31999">EDGG</cx:pt>
          <cx:pt idx="32000">EDGG</cx:pt>
          <cx:pt idx="32001">EDGG</cx:pt>
          <cx:pt idx="32002">EDGG</cx:pt>
          <cx:pt idx="32003">EDGG</cx:pt>
          <cx:pt idx="32004">EDGG</cx:pt>
          <cx:pt idx="32005">EDGG</cx:pt>
          <cx:pt idx="32006">EDGG</cx:pt>
          <cx:pt idx="32007">EDGG</cx:pt>
          <cx:pt idx="32008">EDGG</cx:pt>
          <cx:pt idx="32009">EDGG</cx:pt>
          <cx:pt idx="32010">EDGG</cx:pt>
          <cx:pt idx="32011">EDGG</cx:pt>
          <cx:pt idx="32012">EDGG</cx:pt>
          <cx:pt idx="32013">EDGG</cx:pt>
          <cx:pt idx="32014">EDGG</cx:pt>
          <cx:pt idx="32015">EDGG</cx:pt>
          <cx:pt idx="32016">EDGG</cx:pt>
          <cx:pt idx="32017">EDGG</cx:pt>
          <cx:pt idx="32018">EDGG</cx:pt>
          <cx:pt idx="32019">EDGG</cx:pt>
          <cx:pt idx="32020">EDGG</cx:pt>
          <cx:pt idx="32021">EDGG</cx:pt>
          <cx:pt idx="32022">EDGG</cx:pt>
          <cx:pt idx="32023">EDGG</cx:pt>
          <cx:pt idx="32024">EDGG</cx:pt>
          <cx:pt idx="32025">EDGG</cx:pt>
          <cx:pt idx="32026">EDGG</cx:pt>
          <cx:pt idx="32027">EDGG</cx:pt>
          <cx:pt idx="32028">EDGG</cx:pt>
          <cx:pt idx="32029">EDGG</cx:pt>
          <cx:pt idx="32030">EDGG</cx:pt>
          <cx:pt idx="32031">EDGG</cx:pt>
          <cx:pt idx="32032">EDGG</cx:pt>
          <cx:pt idx="32033">EDGG</cx:pt>
          <cx:pt idx="32034">EDGG</cx:pt>
          <cx:pt idx="32035">EDGG</cx:pt>
          <cx:pt idx="32036">EDGG</cx:pt>
          <cx:pt idx="32037">EDGG</cx:pt>
          <cx:pt idx="32038">EDGG</cx:pt>
          <cx:pt idx="32039">EDGG</cx:pt>
          <cx:pt idx="32040">EDGG</cx:pt>
          <cx:pt idx="32041">EDGG</cx:pt>
          <cx:pt idx="32042">EDGG</cx:pt>
          <cx:pt idx="32043">EDGG</cx:pt>
          <cx:pt idx="32044">EDGG</cx:pt>
          <cx:pt idx="32045">EDGG</cx:pt>
          <cx:pt idx="32046">EDGG</cx:pt>
          <cx:pt idx="32047">EDGG</cx:pt>
          <cx:pt idx="32048">EDGG</cx:pt>
          <cx:pt idx="32049">EDGG</cx:pt>
          <cx:pt idx="32050">EDGG</cx:pt>
          <cx:pt idx="32051">EDGG</cx:pt>
          <cx:pt idx="32052">EDGG</cx:pt>
          <cx:pt idx="32053">EDGG</cx:pt>
          <cx:pt idx="32054">EDGG</cx:pt>
          <cx:pt idx="32055">EDGG</cx:pt>
          <cx:pt idx="32056">EDGG</cx:pt>
          <cx:pt idx="32057">EDGG</cx:pt>
          <cx:pt idx="32058">EDGG</cx:pt>
          <cx:pt idx="32059">EDGG</cx:pt>
          <cx:pt idx="32060">EDGG</cx:pt>
          <cx:pt idx="32061">EDGG</cx:pt>
          <cx:pt idx="32062">EDGG</cx:pt>
          <cx:pt idx="32063">EDGG</cx:pt>
          <cx:pt idx="32064">EDGG</cx:pt>
          <cx:pt idx="32065">EDGG</cx:pt>
          <cx:pt idx="32066">EDGG</cx:pt>
          <cx:pt idx="32067">EDGG</cx:pt>
          <cx:pt idx="32068">EDGG</cx:pt>
          <cx:pt idx="32069">EDGG</cx:pt>
          <cx:pt idx="32070">EDGG</cx:pt>
          <cx:pt idx="32071">EDGG</cx:pt>
          <cx:pt idx="32072">EDGG</cx:pt>
          <cx:pt idx="32073">EDGG</cx:pt>
          <cx:pt idx="32074">EDGG</cx:pt>
          <cx:pt idx="32075">EDGG</cx:pt>
          <cx:pt idx="32076">EDGG</cx:pt>
          <cx:pt idx="32077">EDGG</cx:pt>
          <cx:pt idx="32078">EDGG</cx:pt>
          <cx:pt idx="32079">EDGG</cx:pt>
          <cx:pt idx="32080">EDGG</cx:pt>
          <cx:pt idx="32081">EDGG</cx:pt>
          <cx:pt idx="32082">EDGG</cx:pt>
          <cx:pt idx="32083">EDGG</cx:pt>
          <cx:pt idx="32084">EDGG</cx:pt>
          <cx:pt idx="32085">EDGG</cx:pt>
          <cx:pt idx="32086">EDGG</cx:pt>
          <cx:pt idx="32087">EDGG</cx:pt>
          <cx:pt idx="32088">EDGG</cx:pt>
          <cx:pt idx="32089">EDGG</cx:pt>
          <cx:pt idx="32090">EDGG</cx:pt>
          <cx:pt idx="32091">EDGG</cx:pt>
          <cx:pt idx="32092">EDGG</cx:pt>
          <cx:pt idx="32093">EDGG</cx:pt>
          <cx:pt idx="32094">EDGG</cx:pt>
          <cx:pt idx="32095">EDGG</cx:pt>
          <cx:pt idx="32096">EDGG</cx:pt>
          <cx:pt idx="32097">EDGG</cx:pt>
          <cx:pt idx="32098">EDGG</cx:pt>
          <cx:pt idx="32099">EDGG</cx:pt>
          <cx:pt idx="32100">EDGG</cx:pt>
          <cx:pt idx="32101">EDGG</cx:pt>
          <cx:pt idx="32102">EDGG</cx:pt>
          <cx:pt idx="32103">EDGG</cx:pt>
          <cx:pt idx="32104">EDGG</cx:pt>
          <cx:pt idx="32105">EDGG</cx:pt>
          <cx:pt idx="32106">EDGG</cx:pt>
          <cx:pt idx="32107">EDGG</cx:pt>
          <cx:pt idx="32108">EDGG</cx:pt>
          <cx:pt idx="32109">EDGG</cx:pt>
          <cx:pt idx="32110">EDGG</cx:pt>
          <cx:pt idx="32111">EDGG</cx:pt>
          <cx:pt idx="32112">EDGG</cx:pt>
          <cx:pt idx="32113">EDGG</cx:pt>
          <cx:pt idx="32114">EDGG</cx:pt>
          <cx:pt idx="32115">EDGG</cx:pt>
          <cx:pt idx="32116">EDGG</cx:pt>
          <cx:pt idx="32117">EDGG</cx:pt>
          <cx:pt idx="32118">EDGG</cx:pt>
          <cx:pt idx="32119">EDGG</cx:pt>
          <cx:pt idx="32120">EDGG</cx:pt>
          <cx:pt idx="32121">EDGG</cx:pt>
          <cx:pt idx="32122">EDGG</cx:pt>
          <cx:pt idx="32123">EDGG</cx:pt>
          <cx:pt idx="32124">EDGG</cx:pt>
          <cx:pt idx="32125">EDGG</cx:pt>
          <cx:pt idx="32126">EDGG</cx:pt>
          <cx:pt idx="32127">EDGG</cx:pt>
          <cx:pt idx="32128">EDGG</cx:pt>
          <cx:pt idx="32129">EDGG</cx:pt>
          <cx:pt idx="32130">EDGG</cx:pt>
          <cx:pt idx="32131">EDGG</cx:pt>
          <cx:pt idx="32132">EDGG</cx:pt>
          <cx:pt idx="32133">EDGG</cx:pt>
          <cx:pt idx="32134">EDGG</cx:pt>
          <cx:pt idx="32135">EDGG</cx:pt>
          <cx:pt idx="32136">EDGG</cx:pt>
          <cx:pt idx="32137">EDGG</cx:pt>
          <cx:pt idx="32138">EDGG</cx:pt>
          <cx:pt idx="32139">EDGG</cx:pt>
          <cx:pt idx="32140">EDGG</cx:pt>
          <cx:pt idx="32141">EDGG</cx:pt>
          <cx:pt idx="32142">EDGG</cx:pt>
          <cx:pt idx="32143">EDGG</cx:pt>
          <cx:pt idx="32144">EDGG</cx:pt>
          <cx:pt idx="32145">EDGG</cx:pt>
          <cx:pt idx="32146">EDGG</cx:pt>
          <cx:pt idx="32147">EDGG</cx:pt>
          <cx:pt idx="32148">EDGG</cx:pt>
          <cx:pt idx="32149">EDGG</cx:pt>
          <cx:pt idx="32150">EDGG</cx:pt>
          <cx:pt idx="32151">EDGG</cx:pt>
          <cx:pt idx="32152">EDGG</cx:pt>
          <cx:pt idx="32153">EDGG</cx:pt>
          <cx:pt idx="32154">EDGG</cx:pt>
          <cx:pt idx="32155">EDGG</cx:pt>
          <cx:pt idx="32156">EDGG</cx:pt>
          <cx:pt idx="32157">EDGG</cx:pt>
          <cx:pt idx="32158">EDGG</cx:pt>
          <cx:pt idx="32159">EDGG</cx:pt>
          <cx:pt idx="32160">EDGG</cx:pt>
          <cx:pt idx="32161">EDGG</cx:pt>
          <cx:pt idx="32162">EDGG</cx:pt>
          <cx:pt idx="32163">EDGG</cx:pt>
          <cx:pt idx="32164">EDGG</cx:pt>
          <cx:pt idx="32165">EDGG</cx:pt>
          <cx:pt idx="32166">EDGG</cx:pt>
          <cx:pt idx="32167">EDGG</cx:pt>
          <cx:pt idx="32168">EDGG</cx:pt>
          <cx:pt idx="32169">EDGG</cx:pt>
          <cx:pt idx="32170">EDGG</cx:pt>
          <cx:pt idx="32171">EDGG</cx:pt>
          <cx:pt idx="32172">EDGG</cx:pt>
          <cx:pt idx="32173">EDGG</cx:pt>
          <cx:pt idx="32174">EDGG</cx:pt>
          <cx:pt idx="32175">EDGG</cx:pt>
          <cx:pt idx="32176">EDGG</cx:pt>
          <cx:pt idx="32177">EDGG</cx:pt>
          <cx:pt idx="32178">EDGG</cx:pt>
          <cx:pt idx="32179">EDGG</cx:pt>
          <cx:pt idx="32180">EDGG</cx:pt>
          <cx:pt idx="32181">EDGG</cx:pt>
          <cx:pt idx="32182">EDGG</cx:pt>
          <cx:pt idx="32183">EDGG</cx:pt>
          <cx:pt idx="32184">EDGG</cx:pt>
          <cx:pt idx="32185">EDGG</cx:pt>
          <cx:pt idx="32186">EDGG</cx:pt>
          <cx:pt idx="32187">EDGG</cx:pt>
          <cx:pt idx="32188">EDGG</cx:pt>
          <cx:pt idx="32189">EDGG</cx:pt>
          <cx:pt idx="32190">EDGG</cx:pt>
          <cx:pt idx="32191">EDGG</cx:pt>
          <cx:pt idx="32192">EDGG</cx:pt>
          <cx:pt idx="32193">EDGG</cx:pt>
          <cx:pt idx="32194">EDGG</cx:pt>
          <cx:pt idx="32195">EDGG</cx:pt>
          <cx:pt idx="32196">EDGG</cx:pt>
          <cx:pt idx="32197">EDGG</cx:pt>
          <cx:pt idx="32198">EDGG</cx:pt>
          <cx:pt idx="32199">EDGG</cx:pt>
          <cx:pt idx="32200">EDGG</cx:pt>
          <cx:pt idx="32201">EDGG</cx:pt>
          <cx:pt idx="32202">EDGG</cx:pt>
          <cx:pt idx="32203">EDGG</cx:pt>
          <cx:pt idx="32204">EDGG</cx:pt>
          <cx:pt idx="32205">EDGG</cx:pt>
          <cx:pt idx="32206">EDGG</cx:pt>
          <cx:pt idx="32207">EDGG</cx:pt>
          <cx:pt idx="32208">EDGG</cx:pt>
          <cx:pt idx="32209">EDGG</cx:pt>
          <cx:pt idx="32210">EDGG</cx:pt>
          <cx:pt idx="32211">EDGG</cx:pt>
          <cx:pt idx="32212">EDGG</cx:pt>
          <cx:pt idx="32213">EDGG</cx:pt>
          <cx:pt idx="32214">EDGG</cx:pt>
          <cx:pt idx="32215">EDGG</cx:pt>
          <cx:pt idx="32216">EDGG</cx:pt>
          <cx:pt idx="32217">EDGG</cx:pt>
          <cx:pt idx="32218">EDGG</cx:pt>
          <cx:pt idx="32219">EDGG</cx:pt>
          <cx:pt idx="32220">EDGG</cx:pt>
          <cx:pt idx="32221">EDGG</cx:pt>
          <cx:pt idx="32222">EDGG</cx:pt>
          <cx:pt idx="32223">EDGG</cx:pt>
          <cx:pt idx="32224">EDGG</cx:pt>
          <cx:pt idx="32225">EDGG</cx:pt>
          <cx:pt idx="32226">EDGG</cx:pt>
          <cx:pt idx="32227">EDGG</cx:pt>
          <cx:pt idx="32228">EDGG</cx:pt>
          <cx:pt idx="32229">EDGG</cx:pt>
          <cx:pt idx="32230">EDGG</cx:pt>
          <cx:pt idx="32231">EDGG</cx:pt>
          <cx:pt idx="32232">EDGG</cx:pt>
          <cx:pt idx="32233">EDGG</cx:pt>
          <cx:pt idx="32234">EDGG</cx:pt>
          <cx:pt idx="32235">EDGG</cx:pt>
          <cx:pt idx="32236">EDGG</cx:pt>
          <cx:pt idx="32237">EDGG</cx:pt>
          <cx:pt idx="32238">EDGG</cx:pt>
          <cx:pt idx="32239">EDGG</cx:pt>
          <cx:pt idx="32240">EDGG</cx:pt>
          <cx:pt idx="32241">EDGG</cx:pt>
          <cx:pt idx="32242">EDGG</cx:pt>
          <cx:pt idx="32243">EDGG</cx:pt>
          <cx:pt idx="32244">EDGG</cx:pt>
          <cx:pt idx="32245">EDGG</cx:pt>
          <cx:pt idx="32246">EDGG</cx:pt>
          <cx:pt idx="32247">EDGG</cx:pt>
          <cx:pt idx="32248">EDGG</cx:pt>
          <cx:pt idx="32249">EDGG</cx:pt>
          <cx:pt idx="32250">EDGG</cx:pt>
          <cx:pt idx="32251">EDGG</cx:pt>
          <cx:pt idx="32252">EDGG</cx:pt>
          <cx:pt idx="32253">EDGG</cx:pt>
          <cx:pt idx="32254">EDGG</cx:pt>
          <cx:pt idx="32255">EDGG</cx:pt>
          <cx:pt idx="32256">EDGG</cx:pt>
          <cx:pt idx="32257">EDGG</cx:pt>
          <cx:pt idx="32258">EDGG</cx:pt>
          <cx:pt idx="32259">EDGG</cx:pt>
          <cx:pt idx="32260">EDGG</cx:pt>
          <cx:pt idx="32261">EDGG</cx:pt>
          <cx:pt idx="32262">EDGG</cx:pt>
          <cx:pt idx="32263">EDGG</cx:pt>
          <cx:pt idx="32264">EDGG</cx:pt>
          <cx:pt idx="32265">EDGG</cx:pt>
          <cx:pt idx="32266">EDGG</cx:pt>
          <cx:pt idx="32267">EDGG</cx:pt>
          <cx:pt idx="32268">EDGG</cx:pt>
          <cx:pt idx="32269">EDGG</cx:pt>
          <cx:pt idx="32270">EDGG</cx:pt>
          <cx:pt idx="32271">EDGG</cx:pt>
          <cx:pt idx="32272">EDGG</cx:pt>
          <cx:pt idx="32273">EDGG</cx:pt>
          <cx:pt idx="32274">EDGG</cx:pt>
          <cx:pt idx="32275">EDGG</cx:pt>
          <cx:pt idx="32276">EDGG</cx:pt>
          <cx:pt idx="32277">EDGG</cx:pt>
          <cx:pt idx="32278">EDGG</cx:pt>
          <cx:pt idx="32279">EDGG</cx:pt>
          <cx:pt idx="32280">EDGG</cx:pt>
          <cx:pt idx="32281">EDGG</cx:pt>
          <cx:pt idx="32282">EDGG</cx:pt>
          <cx:pt idx="32283">EDGG</cx:pt>
          <cx:pt idx="32284">EDGG</cx:pt>
          <cx:pt idx="32285">EDGG</cx:pt>
          <cx:pt idx="32286">EDGG</cx:pt>
          <cx:pt idx="32287">EDGG</cx:pt>
          <cx:pt idx="32288">EDGG</cx:pt>
          <cx:pt idx="32289">EDGG</cx:pt>
          <cx:pt idx="32290">EDGG</cx:pt>
          <cx:pt idx="32291">EDGG</cx:pt>
          <cx:pt idx="32292">EDGG</cx:pt>
          <cx:pt idx="32293">EDGG</cx:pt>
          <cx:pt idx="32294">EDGG</cx:pt>
          <cx:pt idx="32295">EDGG</cx:pt>
          <cx:pt idx="32296">EDGG</cx:pt>
          <cx:pt idx="32297">EDGG</cx:pt>
          <cx:pt idx="32298">EDGG</cx:pt>
          <cx:pt idx="32299">EDGG</cx:pt>
          <cx:pt idx="32300">EDGG</cx:pt>
          <cx:pt idx="32301">EDGG</cx:pt>
          <cx:pt idx="32302">EDGG</cx:pt>
          <cx:pt idx="32303">EDGG</cx:pt>
          <cx:pt idx="32304">EDGG</cx:pt>
          <cx:pt idx="32305">EDGG</cx:pt>
          <cx:pt idx="32306">EDGG</cx:pt>
          <cx:pt idx="32307">EDGG</cx:pt>
          <cx:pt idx="32308">EDGG</cx:pt>
          <cx:pt idx="32309">EDGG</cx:pt>
          <cx:pt idx="32310">EDGG</cx:pt>
          <cx:pt idx="32311">EDGG</cx:pt>
          <cx:pt idx="32312">EDGG</cx:pt>
          <cx:pt idx="32313">EDGG</cx:pt>
          <cx:pt idx="32314">EDGG</cx:pt>
          <cx:pt idx="32315">EDGG</cx:pt>
          <cx:pt idx="32316">EDGG</cx:pt>
          <cx:pt idx="32317">EDGG</cx:pt>
          <cx:pt idx="32318">EDGG</cx:pt>
          <cx:pt idx="32319">EDGG</cx:pt>
          <cx:pt idx="32320">EDGG</cx:pt>
          <cx:pt idx="32321">EDGG</cx:pt>
          <cx:pt idx="32322">EDGG</cx:pt>
          <cx:pt idx="32323">EDGG</cx:pt>
          <cx:pt idx="32324">EDGG</cx:pt>
          <cx:pt idx="32325">EDGG</cx:pt>
          <cx:pt idx="32326">EDGG</cx:pt>
          <cx:pt idx="32327">EDGG</cx:pt>
          <cx:pt idx="32328">EDGG</cx:pt>
          <cx:pt idx="32329">EDGG</cx:pt>
          <cx:pt idx="32330">EDGG</cx:pt>
          <cx:pt idx="32331">EDGG</cx:pt>
          <cx:pt idx="32332">EDGG</cx:pt>
          <cx:pt idx="32333">EDGG</cx:pt>
          <cx:pt idx="32334">EDGG</cx:pt>
          <cx:pt idx="32335">EDGG</cx:pt>
          <cx:pt idx="32336">EDGG</cx:pt>
          <cx:pt idx="32337">EDGG</cx:pt>
          <cx:pt idx="32338">EDGG</cx:pt>
          <cx:pt idx="32339">EDGG</cx:pt>
          <cx:pt idx="32340">EDGG</cx:pt>
          <cx:pt idx="32341">EDGG</cx:pt>
          <cx:pt idx="32342">EDGG</cx:pt>
          <cx:pt idx="32343">EDGG</cx:pt>
          <cx:pt idx="32344">EDGG</cx:pt>
          <cx:pt idx="32345">EDGG</cx:pt>
          <cx:pt idx="32346">EDGG</cx:pt>
          <cx:pt idx="32347">EDGG</cx:pt>
          <cx:pt idx="32348">EDGG</cx:pt>
          <cx:pt idx="32349">EDGG</cx:pt>
          <cx:pt idx="32350">EDGG</cx:pt>
          <cx:pt idx="32351">EDGG</cx:pt>
          <cx:pt idx="32352">EDGG</cx:pt>
          <cx:pt idx="32353">EDGG</cx:pt>
          <cx:pt idx="32354">EDGG</cx:pt>
          <cx:pt idx="32355">EDGG</cx:pt>
          <cx:pt idx="32356">EDGG</cx:pt>
          <cx:pt idx="32357">EDGG</cx:pt>
          <cx:pt idx="32358">EDGG</cx:pt>
          <cx:pt idx="32359">EDGG</cx:pt>
          <cx:pt idx="32360">EDGG</cx:pt>
          <cx:pt idx="32361">EDGG</cx:pt>
          <cx:pt idx="32362">EDGG</cx:pt>
          <cx:pt idx="32363">EDGG</cx:pt>
          <cx:pt idx="32364">EDGG</cx:pt>
          <cx:pt idx="32365">EDGG</cx:pt>
          <cx:pt idx="32366">EDGG</cx:pt>
          <cx:pt idx="32367">EDGG</cx:pt>
          <cx:pt idx="32368">EDGG</cx:pt>
          <cx:pt idx="32369">EDGG</cx:pt>
          <cx:pt idx="32370">EDGG</cx:pt>
          <cx:pt idx="32371">EDGG</cx:pt>
          <cx:pt idx="32372">EDGG</cx:pt>
          <cx:pt idx="32373">EDGG</cx:pt>
          <cx:pt idx="32374">EDGG</cx:pt>
          <cx:pt idx="32375">EDGG</cx:pt>
          <cx:pt idx="32376">EDGG</cx:pt>
          <cx:pt idx="32377">EDGG</cx:pt>
          <cx:pt idx="32378">EDGG</cx:pt>
          <cx:pt idx="32379">EDGG</cx:pt>
          <cx:pt idx="32380">EDGG</cx:pt>
          <cx:pt idx="32381">EDGG</cx:pt>
          <cx:pt idx="32382">EDGG</cx:pt>
          <cx:pt idx="32383">EDGG</cx:pt>
          <cx:pt idx="32384">EDGG</cx:pt>
          <cx:pt idx="32385">EDGG</cx:pt>
          <cx:pt idx="32386">EDGG</cx:pt>
          <cx:pt idx="32387">EDGG</cx:pt>
          <cx:pt idx="32388">EDGG</cx:pt>
          <cx:pt idx="32389">EDGG</cx:pt>
          <cx:pt idx="32390">EDGG</cx:pt>
          <cx:pt idx="32391">EDGG</cx:pt>
          <cx:pt idx="32392">EDGG</cx:pt>
          <cx:pt idx="32393">EDGG</cx:pt>
          <cx:pt idx="32394">EDGG</cx:pt>
          <cx:pt idx="32395">EDGG</cx:pt>
          <cx:pt idx="32396">EDGG</cx:pt>
          <cx:pt idx="32397">EDGG</cx:pt>
          <cx:pt idx="32398">EDGG</cx:pt>
          <cx:pt idx="32399">EDGG</cx:pt>
          <cx:pt idx="32400">EDGG</cx:pt>
          <cx:pt idx="32401">EDGG</cx:pt>
          <cx:pt idx="32402">EDGG</cx:pt>
          <cx:pt idx="32403">EDGG</cx:pt>
          <cx:pt idx="32404">EDGG</cx:pt>
          <cx:pt idx="32405">EDGG</cx:pt>
          <cx:pt idx="32406">EDGG</cx:pt>
          <cx:pt idx="32407">EDGG</cx:pt>
          <cx:pt idx="32408">EDGG</cx:pt>
          <cx:pt idx="32409">EDGG</cx:pt>
          <cx:pt idx="32410">EDGG</cx:pt>
          <cx:pt idx="32411">EDGG</cx:pt>
          <cx:pt idx="32412">EDGG</cx:pt>
          <cx:pt idx="32413">EDGG</cx:pt>
          <cx:pt idx="32414">EDGG</cx:pt>
          <cx:pt idx="32415">EDGG</cx:pt>
          <cx:pt idx="32416">EDGG</cx:pt>
          <cx:pt idx="32417">EDGG</cx:pt>
          <cx:pt idx="32418">EDGG</cx:pt>
          <cx:pt idx="32419">EDGG</cx:pt>
          <cx:pt idx="32420">EDGG</cx:pt>
          <cx:pt idx="32421">EDGG</cx:pt>
          <cx:pt idx="32422">EDGG</cx:pt>
          <cx:pt idx="32423">EDGG</cx:pt>
          <cx:pt idx="32424">EDGG</cx:pt>
          <cx:pt idx="32425">EDGG</cx:pt>
          <cx:pt idx="32426">EDGG</cx:pt>
          <cx:pt idx="32427">EDGG</cx:pt>
          <cx:pt idx="32428">EDGG</cx:pt>
          <cx:pt idx="32429">EDGG</cx:pt>
          <cx:pt idx="32430">EDGG</cx:pt>
          <cx:pt idx="32431">EDGG</cx:pt>
          <cx:pt idx="32432">EDGG</cx:pt>
          <cx:pt idx="32433">EDGG</cx:pt>
          <cx:pt idx="32434">EDGG</cx:pt>
          <cx:pt idx="32435">EDGG</cx:pt>
          <cx:pt idx="32436">EDGG</cx:pt>
          <cx:pt idx="32437">EDGG</cx:pt>
          <cx:pt idx="32438">EDGG</cx:pt>
          <cx:pt idx="32439">EDGG</cx:pt>
          <cx:pt idx="32440">EDGG</cx:pt>
          <cx:pt idx="32441">EDGG</cx:pt>
          <cx:pt idx="32442">EDGG</cx:pt>
          <cx:pt idx="32443">EDGG</cx:pt>
          <cx:pt idx="32444">EDGG</cx:pt>
          <cx:pt idx="32445">EDGG</cx:pt>
          <cx:pt idx="32446">EDGG</cx:pt>
          <cx:pt idx="32447">EDGG</cx:pt>
          <cx:pt idx="32448">EDGG</cx:pt>
          <cx:pt idx="32449">EDGG</cx:pt>
          <cx:pt idx="32450">EDGG</cx:pt>
          <cx:pt idx="32451">EDGG</cx:pt>
          <cx:pt idx="32452">EDGG</cx:pt>
          <cx:pt idx="32453">EDGG</cx:pt>
          <cx:pt idx="32454">EDGG</cx:pt>
          <cx:pt idx="32455">EDGG</cx:pt>
          <cx:pt idx="32456">EDGG</cx:pt>
          <cx:pt idx="32457">EDGG</cx:pt>
          <cx:pt idx="32458">EDGG</cx:pt>
          <cx:pt idx="32459">EDGG</cx:pt>
          <cx:pt idx="32460">EDGG</cx:pt>
          <cx:pt idx="32461">EDGG</cx:pt>
          <cx:pt idx="32462">EDGG</cx:pt>
          <cx:pt idx="32463">EDGG</cx:pt>
          <cx:pt idx="32464">EDGG</cx:pt>
          <cx:pt idx="32465">EDGG</cx:pt>
          <cx:pt idx="32466">EDGG</cx:pt>
          <cx:pt idx="32467">EDGG</cx:pt>
          <cx:pt idx="32468">EDGG</cx:pt>
          <cx:pt idx="32469">EDGG</cx:pt>
          <cx:pt idx="32470">EDGG</cx:pt>
          <cx:pt idx="32471">EDGG</cx:pt>
          <cx:pt idx="32472">EDGG</cx:pt>
          <cx:pt idx="32473">EDGG</cx:pt>
          <cx:pt idx="32474">EDGG</cx:pt>
          <cx:pt idx="32475">EDGG</cx:pt>
          <cx:pt idx="32476">EDGG</cx:pt>
          <cx:pt idx="32477">EDGG</cx:pt>
          <cx:pt idx="32478">EDGG</cx:pt>
          <cx:pt idx="32479">EDGG</cx:pt>
          <cx:pt idx="32480">EDGG</cx:pt>
          <cx:pt idx="32481">EDGG</cx:pt>
          <cx:pt idx="32482">EDGG</cx:pt>
          <cx:pt idx="32483">EDGG</cx:pt>
          <cx:pt idx="32484">EDGG</cx:pt>
          <cx:pt idx="32485">EDGG</cx:pt>
          <cx:pt idx="32486">EDGG</cx:pt>
          <cx:pt idx="32487">EDGG</cx:pt>
          <cx:pt idx="32488">EDGG</cx:pt>
          <cx:pt idx="32489">EDGG</cx:pt>
          <cx:pt idx="32490">EDGG</cx:pt>
          <cx:pt idx="32491">EDGG</cx:pt>
          <cx:pt idx="32492">EDGG</cx:pt>
          <cx:pt idx="32493">EDGG</cx:pt>
          <cx:pt idx="32494">EDGG</cx:pt>
          <cx:pt idx="32495">EDGG</cx:pt>
          <cx:pt idx="32496">EDGG</cx:pt>
          <cx:pt idx="32497">EDGG</cx:pt>
          <cx:pt idx="32498">EDGG</cx:pt>
          <cx:pt idx="32499">EDGG</cx:pt>
          <cx:pt idx="32500">EDGG</cx:pt>
          <cx:pt idx="32501">EDGG</cx:pt>
          <cx:pt idx="32502">EDGG</cx:pt>
          <cx:pt idx="32503">EDGG</cx:pt>
          <cx:pt idx="32504">EDGG</cx:pt>
          <cx:pt idx="32505">EDGG</cx:pt>
          <cx:pt idx="32506">EDGG</cx:pt>
          <cx:pt idx="32507">EDGG</cx:pt>
          <cx:pt idx="32508">EDGG</cx:pt>
          <cx:pt idx="32509">EDGG</cx:pt>
          <cx:pt idx="32510">EDGG</cx:pt>
          <cx:pt idx="32511">EDGG</cx:pt>
          <cx:pt idx="32512">EDGG</cx:pt>
          <cx:pt idx="32513">EDGG</cx:pt>
          <cx:pt idx="32514">EDGG</cx:pt>
          <cx:pt idx="32515">EDGG</cx:pt>
          <cx:pt idx="32516">EDGG</cx:pt>
          <cx:pt idx="32517">EDGG</cx:pt>
          <cx:pt idx="32518">EDGG</cx:pt>
          <cx:pt idx="32519">EDGG</cx:pt>
          <cx:pt idx="32520">EDGG</cx:pt>
          <cx:pt idx="32521">EDGG</cx:pt>
          <cx:pt idx="32522">EDGG</cx:pt>
          <cx:pt idx="32523">EDGG</cx:pt>
          <cx:pt idx="32524">EDGG</cx:pt>
          <cx:pt idx="32525">EDGG</cx:pt>
          <cx:pt idx="32526">EDGG</cx:pt>
          <cx:pt idx="32527">EDGG</cx:pt>
          <cx:pt idx="32528">EDGG</cx:pt>
          <cx:pt idx="32529">EDGG</cx:pt>
          <cx:pt idx="32530">EDGG</cx:pt>
          <cx:pt idx="32531">EDGG</cx:pt>
          <cx:pt idx="32532">EDGG</cx:pt>
          <cx:pt idx="32533">EDGG</cx:pt>
          <cx:pt idx="32534">EDGG</cx:pt>
          <cx:pt idx="32535">EDGG</cx:pt>
          <cx:pt idx="32536">EDGG</cx:pt>
          <cx:pt idx="32537">EDGG</cx:pt>
          <cx:pt idx="32538">EDGG</cx:pt>
          <cx:pt idx="32539">EDGG</cx:pt>
          <cx:pt idx="32540">EDGG</cx:pt>
          <cx:pt idx="32541">EDGG</cx:pt>
          <cx:pt idx="32542">EDGG</cx:pt>
          <cx:pt idx="32543">EDGG</cx:pt>
          <cx:pt idx="32544">EDGG</cx:pt>
          <cx:pt idx="32545">EDGG</cx:pt>
          <cx:pt idx="32546">EDGG</cx:pt>
          <cx:pt idx="32547">EDGG</cx:pt>
          <cx:pt idx="32548">EDGG</cx:pt>
          <cx:pt idx="32549">EDGG</cx:pt>
          <cx:pt idx="32550">EDGG</cx:pt>
          <cx:pt idx="32551">EDGG</cx:pt>
          <cx:pt idx="32552">EDGG</cx:pt>
          <cx:pt idx="32553">EDGG</cx:pt>
          <cx:pt idx="32554">EDGG</cx:pt>
          <cx:pt idx="32555">EDGG</cx:pt>
          <cx:pt idx="32556">EDGG</cx:pt>
          <cx:pt idx="32557">EDGG</cx:pt>
          <cx:pt idx="32558">EDGG</cx:pt>
          <cx:pt idx="32559">EDGG</cx:pt>
          <cx:pt idx="32560">EDGG</cx:pt>
          <cx:pt idx="32561">EDGG</cx:pt>
          <cx:pt idx="32562">EDGG</cx:pt>
          <cx:pt idx="32563">EDGG</cx:pt>
          <cx:pt idx="32564">EDGG</cx:pt>
          <cx:pt idx="32565">EDGG</cx:pt>
          <cx:pt idx="32566">EDGG</cx:pt>
          <cx:pt idx="32567">EDGG</cx:pt>
          <cx:pt idx="32568">EDGG</cx:pt>
          <cx:pt idx="32569">EDGG</cx:pt>
          <cx:pt idx="32570">EDGG</cx:pt>
          <cx:pt idx="32571">EDGG</cx:pt>
          <cx:pt idx="32572">EDGG</cx:pt>
          <cx:pt idx="32573">EDGG</cx:pt>
          <cx:pt idx="32574">EDGG</cx:pt>
          <cx:pt idx="32575">EDGG</cx:pt>
          <cx:pt idx="32576">EDGG</cx:pt>
          <cx:pt idx="32577">EDGG</cx:pt>
          <cx:pt idx="32578">EDGG</cx:pt>
          <cx:pt idx="32579">EDGG</cx:pt>
          <cx:pt idx="32580">EDGG</cx:pt>
          <cx:pt idx="32581">EDGG</cx:pt>
          <cx:pt idx="32582">EDGG</cx:pt>
          <cx:pt idx="32583">EDGG</cx:pt>
          <cx:pt idx="32584">EDGG</cx:pt>
          <cx:pt idx="32585">EDGG</cx:pt>
          <cx:pt idx="32586">EDGG</cx:pt>
          <cx:pt idx="32587">EDGG</cx:pt>
          <cx:pt idx="32588">EDGG</cx:pt>
          <cx:pt idx="32589">EDGG</cx:pt>
          <cx:pt idx="32590">EDGG</cx:pt>
          <cx:pt idx="32591">EDGG</cx:pt>
          <cx:pt idx="32592">EDGG</cx:pt>
          <cx:pt idx="32593">EDGG</cx:pt>
          <cx:pt idx="32594">EDGG</cx:pt>
          <cx:pt idx="32595">EDGG</cx:pt>
          <cx:pt idx="32596">EDGG</cx:pt>
          <cx:pt idx="32597">EDGG</cx:pt>
          <cx:pt idx="32598">EDGG</cx:pt>
          <cx:pt idx="32599">EDGG</cx:pt>
          <cx:pt idx="32600">EDGG</cx:pt>
          <cx:pt idx="32601">EDGG</cx:pt>
          <cx:pt idx="32602">EDGG</cx:pt>
          <cx:pt idx="32603">EDGG</cx:pt>
          <cx:pt idx="32604">EDGG</cx:pt>
          <cx:pt idx="32605">EDGG</cx:pt>
          <cx:pt idx="32606">EDGG</cx:pt>
          <cx:pt idx="32607">EDGG</cx:pt>
          <cx:pt idx="32608">EDGG</cx:pt>
          <cx:pt idx="32609">EDGG</cx:pt>
          <cx:pt idx="32610">EDGG</cx:pt>
          <cx:pt idx="32611">EDGG</cx:pt>
          <cx:pt idx="32612">EDGG</cx:pt>
          <cx:pt idx="32613">EDGG</cx:pt>
          <cx:pt idx="32614">EDGG</cx:pt>
          <cx:pt idx="32615">EDGG</cx:pt>
          <cx:pt idx="32616">EDGG</cx:pt>
          <cx:pt idx="32617">EDGG</cx:pt>
          <cx:pt idx="32618">EDGG</cx:pt>
          <cx:pt idx="32619">EDGG</cx:pt>
          <cx:pt idx="32620">EDGG</cx:pt>
          <cx:pt idx="32621">EDGG</cx:pt>
          <cx:pt idx="32622">EDGG</cx:pt>
          <cx:pt idx="32623">EDGG</cx:pt>
          <cx:pt idx="32624">EDGG</cx:pt>
          <cx:pt idx="32625">EDGG</cx:pt>
          <cx:pt idx="32626">EDGG</cx:pt>
          <cx:pt idx="32627">EDGG</cx:pt>
          <cx:pt idx="32628">EDGG</cx:pt>
          <cx:pt idx="32629">EDGG</cx:pt>
          <cx:pt idx="32630">EDGG</cx:pt>
          <cx:pt idx="32631">EDGG</cx:pt>
          <cx:pt idx="32632">EDGG</cx:pt>
          <cx:pt idx="32633">EDGG</cx:pt>
          <cx:pt idx="32634">EDGG</cx:pt>
          <cx:pt idx="32635">EDGG</cx:pt>
          <cx:pt idx="32636">EDGG</cx:pt>
          <cx:pt idx="32637">EDGG</cx:pt>
          <cx:pt idx="32638">EDGG</cx:pt>
          <cx:pt idx="32639">EDGG</cx:pt>
          <cx:pt idx="32640">EDGG</cx:pt>
          <cx:pt idx="32641">EDGG</cx:pt>
          <cx:pt idx="32642">EDGG</cx:pt>
          <cx:pt idx="32643">EDGG</cx:pt>
          <cx:pt idx="32644">EDGG</cx:pt>
          <cx:pt idx="32645">EDGG</cx:pt>
          <cx:pt idx="32646">EDGG</cx:pt>
          <cx:pt idx="32647">EDGG</cx:pt>
          <cx:pt idx="32648">EDGG</cx:pt>
          <cx:pt idx="32649">EDGG</cx:pt>
          <cx:pt idx="32650">EDGG</cx:pt>
          <cx:pt idx="32651">EDGG</cx:pt>
          <cx:pt idx="32652">EDGG</cx:pt>
          <cx:pt idx="32653">EDGG</cx:pt>
          <cx:pt idx="32654">EDGG</cx:pt>
          <cx:pt idx="32655">EDGG</cx:pt>
          <cx:pt idx="32656">EDGG</cx:pt>
          <cx:pt idx="32657">EDGG</cx:pt>
          <cx:pt idx="32658">EDGG</cx:pt>
          <cx:pt idx="32659">EDGG</cx:pt>
          <cx:pt idx="32660">EDGG</cx:pt>
          <cx:pt idx="32661">EDGG</cx:pt>
          <cx:pt idx="32662">EDGG</cx:pt>
          <cx:pt idx="32663">EDGG</cx:pt>
          <cx:pt idx="32664">EDGG</cx:pt>
          <cx:pt idx="32665">EDGG</cx:pt>
          <cx:pt idx="32666">EDGG</cx:pt>
          <cx:pt idx="32667">EDGG</cx:pt>
          <cx:pt idx="32668">EDGG</cx:pt>
          <cx:pt idx="32669">EDGG</cx:pt>
          <cx:pt idx="32670">EDGG</cx:pt>
          <cx:pt idx="32671">EDGG</cx:pt>
          <cx:pt idx="32672">EDGG</cx:pt>
          <cx:pt idx="32673">EDGG</cx:pt>
          <cx:pt idx="32674">EDGG</cx:pt>
          <cx:pt idx="32675">EDGG</cx:pt>
          <cx:pt idx="32676">EDGG</cx:pt>
          <cx:pt idx="32677">EDGG</cx:pt>
          <cx:pt idx="32678">EDGG</cx:pt>
          <cx:pt idx="32679">EDGG</cx:pt>
          <cx:pt idx="32680">EDGG</cx:pt>
          <cx:pt idx="32681">EDGG</cx:pt>
          <cx:pt idx="32682">EDGG</cx:pt>
          <cx:pt idx="32683">EDGG</cx:pt>
          <cx:pt idx="32684">EDGG</cx:pt>
          <cx:pt idx="32685">EDGG</cx:pt>
          <cx:pt idx="32686">EDGG</cx:pt>
          <cx:pt idx="32687">EDGG</cx:pt>
          <cx:pt idx="32688">EDGG</cx:pt>
          <cx:pt idx="32689">EDGG</cx:pt>
          <cx:pt idx="32690">EDGG</cx:pt>
          <cx:pt idx="32691">EDGG</cx:pt>
          <cx:pt idx="32692">EDGG</cx:pt>
          <cx:pt idx="32693">EDGG</cx:pt>
          <cx:pt idx="32694">EDGG</cx:pt>
          <cx:pt idx="32695">EDGG</cx:pt>
          <cx:pt idx="32696">EDGG</cx:pt>
          <cx:pt idx="32697">EDGG</cx:pt>
          <cx:pt idx="32698">EDGG</cx:pt>
          <cx:pt idx="32699">EDGG</cx:pt>
          <cx:pt idx="32700">EDGG</cx:pt>
          <cx:pt idx="32701">EDGG</cx:pt>
          <cx:pt idx="32702">EDGG</cx:pt>
          <cx:pt idx="32703">EDGG</cx:pt>
          <cx:pt idx="32704">EDGG</cx:pt>
          <cx:pt idx="32705">EDGG</cx:pt>
          <cx:pt idx="32706">EDGG</cx:pt>
          <cx:pt idx="32707">EDGG</cx:pt>
          <cx:pt idx="32708">EDGG</cx:pt>
          <cx:pt idx="32709">EDGG</cx:pt>
          <cx:pt idx="32710">EDGG</cx:pt>
          <cx:pt idx="32711">EDGG</cx:pt>
          <cx:pt idx="32712">EDGG</cx:pt>
          <cx:pt idx="32713">EDGG</cx:pt>
          <cx:pt idx="32714">EDGG</cx:pt>
          <cx:pt idx="32715">EDGG</cx:pt>
          <cx:pt idx="32716">EDGG</cx:pt>
          <cx:pt idx="32717">EDGG</cx:pt>
          <cx:pt idx="32718">EDGG</cx:pt>
          <cx:pt idx="32719">EDGG</cx:pt>
          <cx:pt idx="32720">EDGG</cx:pt>
          <cx:pt idx="32721">EDGG</cx:pt>
          <cx:pt idx="32722">EDGG</cx:pt>
          <cx:pt idx="32723">EDGG</cx:pt>
          <cx:pt idx="32724">EDGG</cx:pt>
          <cx:pt idx="32725">EDGG</cx:pt>
          <cx:pt idx="32726">EDGG</cx:pt>
          <cx:pt idx="32727">EDGG</cx:pt>
          <cx:pt idx="32728">EDGG</cx:pt>
          <cx:pt idx="32729">EDGG</cx:pt>
          <cx:pt idx="32730">EDGG</cx:pt>
          <cx:pt idx="32731">EDGG</cx:pt>
          <cx:pt idx="32732">EDGG</cx:pt>
          <cx:pt idx="32733">EDGG</cx:pt>
          <cx:pt idx="32734">EDGG</cx:pt>
          <cx:pt idx="32735">EDGG</cx:pt>
          <cx:pt idx="32736">EDGG</cx:pt>
          <cx:pt idx="32737">EDGG</cx:pt>
          <cx:pt idx="32738">EDGG</cx:pt>
          <cx:pt idx="32739">EDGG</cx:pt>
          <cx:pt idx="32740">EDGG</cx:pt>
          <cx:pt idx="32741">EDGG</cx:pt>
          <cx:pt idx="32742">EDGG</cx:pt>
          <cx:pt idx="32743">EDGG</cx:pt>
          <cx:pt idx="32744">EDGG</cx:pt>
          <cx:pt idx="32745">EDGG</cx:pt>
          <cx:pt idx="32746">EDGG</cx:pt>
          <cx:pt idx="32747">EDGG</cx:pt>
          <cx:pt idx="32748">EDGG</cx:pt>
          <cx:pt idx="32749">EDGG</cx:pt>
          <cx:pt idx="32750">EDGG</cx:pt>
          <cx:pt idx="32751">EDGG</cx:pt>
          <cx:pt idx="32752">EDGG</cx:pt>
          <cx:pt idx="32753">EDGG</cx:pt>
          <cx:pt idx="32754">EDGG</cx:pt>
          <cx:pt idx="32755">EDGG</cx:pt>
          <cx:pt idx="32756">EDGG</cx:pt>
          <cx:pt idx="32757">EDGG</cx:pt>
          <cx:pt idx="32758">EDGG</cx:pt>
          <cx:pt idx="32759">EDGG</cx:pt>
          <cx:pt idx="32760">EDGG</cx:pt>
          <cx:pt idx="32761">EDGG</cx:pt>
          <cx:pt idx="32762">EDGG</cx:pt>
          <cx:pt idx="32763">EDGG</cx:pt>
          <cx:pt idx="32764">EDGG</cx:pt>
          <cx:pt idx="32765">EDGG</cx:pt>
          <cx:pt idx="32766">EDGG</cx:pt>
          <cx:pt idx="32767">EDGG</cx:pt>
          <cx:pt idx="32768">EDGG</cx:pt>
          <cx:pt idx="32769">EDGG</cx:pt>
          <cx:pt idx="32770">EDGG</cx:pt>
          <cx:pt idx="32771">EDGG</cx:pt>
          <cx:pt idx="32772">EDGG</cx:pt>
          <cx:pt idx="32773">EDGG</cx:pt>
          <cx:pt idx="32774">EDGG</cx:pt>
          <cx:pt idx="32775">EDGG</cx:pt>
          <cx:pt idx="32776">EDGG</cx:pt>
          <cx:pt idx="32777">EDGG</cx:pt>
          <cx:pt idx="32778">EDGG</cx:pt>
          <cx:pt idx="32779">EDGG</cx:pt>
          <cx:pt idx="32780">EDGG</cx:pt>
          <cx:pt idx="32781">EDGG</cx:pt>
          <cx:pt idx="32782">EDGG</cx:pt>
          <cx:pt idx="32783">EDGG</cx:pt>
          <cx:pt idx="32784">EDGG</cx:pt>
          <cx:pt idx="32785">EDGG</cx:pt>
          <cx:pt idx="32786">EDGG</cx:pt>
          <cx:pt idx="32787">EDGG</cx:pt>
          <cx:pt idx="32788">EDGG</cx:pt>
          <cx:pt idx="32789">EDGG</cx:pt>
          <cx:pt idx="32790">EDGG</cx:pt>
          <cx:pt idx="32791">EDGG</cx:pt>
          <cx:pt idx="32792">EDGG</cx:pt>
          <cx:pt idx="32793">EDGG</cx:pt>
          <cx:pt idx="32794">EDGG</cx:pt>
          <cx:pt idx="32795">EDGG</cx:pt>
          <cx:pt idx="32796">EDGG</cx:pt>
          <cx:pt idx="32797">EDGG</cx:pt>
          <cx:pt idx="32798">EDGG</cx:pt>
          <cx:pt idx="32799">EDGG</cx:pt>
          <cx:pt idx="32800">EDGG</cx:pt>
          <cx:pt idx="32801">EDGG</cx:pt>
          <cx:pt idx="32802">EDGG</cx:pt>
          <cx:pt idx="32803">EDGG</cx:pt>
          <cx:pt idx="32804">EDGG</cx:pt>
          <cx:pt idx="32805">EDGG</cx:pt>
          <cx:pt idx="32806">EDGG</cx:pt>
          <cx:pt idx="32807">EDGG</cx:pt>
          <cx:pt idx="32808">EDGG</cx:pt>
          <cx:pt idx="32809">EDGG</cx:pt>
          <cx:pt idx="32810">EDGG</cx:pt>
          <cx:pt idx="32811">EDGG</cx:pt>
          <cx:pt idx="32812">EDGG</cx:pt>
          <cx:pt idx="32813">EDGG</cx:pt>
          <cx:pt idx="32814">EDGG</cx:pt>
          <cx:pt idx="32815">EDGG</cx:pt>
          <cx:pt idx="32816">EDGG</cx:pt>
          <cx:pt idx="32817">EDGG</cx:pt>
          <cx:pt idx="32818">EDGG</cx:pt>
          <cx:pt idx="32819">EDGG</cx:pt>
          <cx:pt idx="32820">EDGG</cx:pt>
          <cx:pt idx="32821">EDGG</cx:pt>
          <cx:pt idx="32822">EDGG</cx:pt>
          <cx:pt idx="32823">EDGG</cx:pt>
          <cx:pt idx="32824">EDGG</cx:pt>
          <cx:pt idx="32825">EDGG</cx:pt>
          <cx:pt idx="32826">EDGG</cx:pt>
          <cx:pt idx="32827">EDGG</cx:pt>
          <cx:pt idx="32828">EDGG</cx:pt>
          <cx:pt idx="32829">EDGG</cx:pt>
          <cx:pt idx="32830">EDGG</cx:pt>
          <cx:pt idx="32831">EDGG</cx:pt>
          <cx:pt idx="32832">EDGG</cx:pt>
          <cx:pt idx="32833">EDGG</cx:pt>
          <cx:pt idx="32834">EDGG</cx:pt>
          <cx:pt idx="32835">EDGG</cx:pt>
          <cx:pt idx="32836">EDGG</cx:pt>
          <cx:pt idx="32837">EDGG</cx:pt>
          <cx:pt idx="32838">EDGG</cx:pt>
          <cx:pt idx="32839">EDGG</cx:pt>
          <cx:pt idx="32840">EDGG</cx:pt>
          <cx:pt idx="32841">EDGG</cx:pt>
          <cx:pt idx="32842">EDGG</cx:pt>
          <cx:pt idx="32843">EDGG</cx:pt>
          <cx:pt idx="32844">EDGG</cx:pt>
          <cx:pt idx="32845">EDGG</cx:pt>
          <cx:pt idx="32846">EDGG</cx:pt>
          <cx:pt idx="32847">EDGG</cx:pt>
          <cx:pt idx="32848">EDGG</cx:pt>
          <cx:pt idx="32849">EDGG</cx:pt>
          <cx:pt idx="32850">EDGG</cx:pt>
          <cx:pt idx="32851">EDGG</cx:pt>
          <cx:pt idx="32852">EDGG</cx:pt>
          <cx:pt idx="32853">EDGG</cx:pt>
          <cx:pt idx="32854">EDGG</cx:pt>
          <cx:pt idx="32855">EDGG</cx:pt>
          <cx:pt idx="32856">EDGG</cx:pt>
          <cx:pt idx="32857">EDGG</cx:pt>
          <cx:pt idx="32858">EDGG</cx:pt>
          <cx:pt idx="32859">EDGG</cx:pt>
          <cx:pt idx="32860">EDGG</cx:pt>
          <cx:pt idx="32861">EDGG</cx:pt>
          <cx:pt idx="32862">EDGG</cx:pt>
          <cx:pt idx="32863">EDGG</cx:pt>
          <cx:pt idx="32864">EDGG</cx:pt>
          <cx:pt idx="32865">EDGG</cx:pt>
          <cx:pt idx="32866">EDGG</cx:pt>
          <cx:pt idx="32867">EDGG</cx:pt>
          <cx:pt idx="32868">EDGG</cx:pt>
          <cx:pt idx="32869">EDGG</cx:pt>
          <cx:pt idx="32870">EDGG</cx:pt>
          <cx:pt idx="32871">EDGG</cx:pt>
          <cx:pt idx="32872">EDGG</cx:pt>
          <cx:pt idx="32873">EDGG</cx:pt>
          <cx:pt idx="32874">EDGG</cx:pt>
          <cx:pt idx="32875">EDGG</cx:pt>
          <cx:pt idx="32876">EDGG</cx:pt>
          <cx:pt idx="32877">EDGG</cx:pt>
          <cx:pt idx="32878">EDGG</cx:pt>
          <cx:pt idx="32879">EDGG</cx:pt>
          <cx:pt idx="32880">EDGG</cx:pt>
          <cx:pt idx="32881">EDGG</cx:pt>
          <cx:pt idx="32882">EDGG</cx:pt>
          <cx:pt idx="32883">EDGG</cx:pt>
          <cx:pt idx="32884">EDGG</cx:pt>
          <cx:pt idx="32885">EDGG</cx:pt>
          <cx:pt idx="32886">EDGG</cx:pt>
          <cx:pt idx="32887">EDGG</cx:pt>
          <cx:pt idx="32888">EDGG</cx:pt>
          <cx:pt idx="32889">EDGG</cx:pt>
          <cx:pt idx="32890">EDGG</cx:pt>
          <cx:pt idx="32891">EDGG</cx:pt>
          <cx:pt idx="32892">EDGG</cx:pt>
          <cx:pt idx="32893">EDGG</cx:pt>
          <cx:pt idx="32894">EDGG</cx:pt>
          <cx:pt idx="32895">EDGG</cx:pt>
          <cx:pt idx="32896">EDGG</cx:pt>
          <cx:pt idx="32897">EDGG</cx:pt>
          <cx:pt idx="32898">EDGG</cx:pt>
          <cx:pt idx="32899">EDGG</cx:pt>
          <cx:pt idx="32900">EDGG</cx:pt>
          <cx:pt idx="32901">EDGG</cx:pt>
          <cx:pt idx="32902">EDGG</cx:pt>
          <cx:pt idx="32903">EDGG</cx:pt>
          <cx:pt idx="32904">EDGG</cx:pt>
          <cx:pt idx="32905">EDGG</cx:pt>
          <cx:pt idx="32906">EDGG</cx:pt>
          <cx:pt idx="32907">EDGG</cx:pt>
          <cx:pt idx="32908">EDGG</cx:pt>
          <cx:pt idx="32909">EDGG</cx:pt>
          <cx:pt idx="32910">EDGG</cx:pt>
          <cx:pt idx="32911">EDGG</cx:pt>
          <cx:pt idx="32912">EDGG</cx:pt>
          <cx:pt idx="32913">EDGG</cx:pt>
          <cx:pt idx="32914">EDGG</cx:pt>
          <cx:pt idx="32915">EDGG</cx:pt>
          <cx:pt idx="32916">EDGG</cx:pt>
          <cx:pt idx="32917">EDGG</cx:pt>
          <cx:pt idx="32918">EDGG</cx:pt>
          <cx:pt idx="32919">EDGG</cx:pt>
          <cx:pt idx="32920">EDGG</cx:pt>
          <cx:pt idx="32921">EDGG</cx:pt>
          <cx:pt idx="32922">EDGG</cx:pt>
          <cx:pt idx="32923">EDGG</cx:pt>
          <cx:pt idx="32924">EDGG</cx:pt>
          <cx:pt idx="32925">EDGG</cx:pt>
          <cx:pt idx="32926">EDGG</cx:pt>
          <cx:pt idx="32927">EDGG</cx:pt>
          <cx:pt idx="32928">EDGG</cx:pt>
          <cx:pt idx="32929">EDGG</cx:pt>
          <cx:pt idx="32930">EDGG</cx:pt>
          <cx:pt idx="32931">EDGG</cx:pt>
          <cx:pt idx="32932">EDGG</cx:pt>
          <cx:pt idx="32933">EDGG</cx:pt>
          <cx:pt idx="32934">EDGG</cx:pt>
          <cx:pt idx="32935">EDGG</cx:pt>
          <cx:pt idx="32936">EDGG</cx:pt>
          <cx:pt idx="32937">EDGG</cx:pt>
          <cx:pt idx="32938">EDGG</cx:pt>
          <cx:pt idx="32939">EDGG</cx:pt>
          <cx:pt idx="32940">EDGG</cx:pt>
          <cx:pt idx="32941">EDGG</cx:pt>
          <cx:pt idx="32942">EDGG</cx:pt>
          <cx:pt idx="32943">EDGG</cx:pt>
          <cx:pt idx="32944">EDGG</cx:pt>
          <cx:pt idx="32945">EDGG</cx:pt>
          <cx:pt idx="32946">EDGG</cx:pt>
          <cx:pt idx="32947">EDGG</cx:pt>
          <cx:pt idx="32948">EDGG</cx:pt>
          <cx:pt idx="32949">EDGG</cx:pt>
          <cx:pt idx="32950">EDGG</cx:pt>
          <cx:pt idx="32951">EDGG</cx:pt>
          <cx:pt idx="32952">EDGG</cx:pt>
          <cx:pt idx="32953">EDGG</cx:pt>
          <cx:pt idx="32954">EDGG</cx:pt>
          <cx:pt idx="32955">EDGG</cx:pt>
          <cx:pt idx="32956">EDGG</cx:pt>
          <cx:pt idx="32957">EDGG</cx:pt>
          <cx:pt idx="32958">EDGG</cx:pt>
          <cx:pt idx="32959">EDGG</cx:pt>
          <cx:pt idx="32960">EDGG</cx:pt>
          <cx:pt idx="32961">EDGG</cx:pt>
          <cx:pt idx="32962">EDGG</cx:pt>
          <cx:pt idx="32963">EDGG</cx:pt>
          <cx:pt idx="32964">EDGG</cx:pt>
          <cx:pt idx="32965">EDGG</cx:pt>
          <cx:pt idx="32966">EDGG</cx:pt>
          <cx:pt idx="32967">EDGG</cx:pt>
          <cx:pt idx="32968">EDGG</cx:pt>
          <cx:pt idx="32969">EDGG</cx:pt>
          <cx:pt idx="32970">EDGG</cx:pt>
          <cx:pt idx="32971">EDGG</cx:pt>
          <cx:pt idx="32972">EDGG</cx:pt>
          <cx:pt idx="32973">EDGG</cx:pt>
          <cx:pt idx="32974">EDGG</cx:pt>
          <cx:pt idx="32975">EDGG</cx:pt>
          <cx:pt idx="32976">EDGG</cx:pt>
          <cx:pt idx="32977">EDGG</cx:pt>
          <cx:pt idx="32978">EDGG</cx:pt>
          <cx:pt idx="32979">EDGG</cx:pt>
          <cx:pt idx="32980">EDGG</cx:pt>
          <cx:pt idx="32981">EDGG</cx:pt>
          <cx:pt idx="32982">EDGG</cx:pt>
          <cx:pt idx="32983">EDGG</cx:pt>
          <cx:pt idx="32984">EDGG</cx:pt>
          <cx:pt idx="32985">EDGG</cx:pt>
          <cx:pt idx="32986">EDGG</cx:pt>
          <cx:pt idx="32987">EDGG</cx:pt>
          <cx:pt idx="32988">EDGG</cx:pt>
          <cx:pt idx="32989">EDGG</cx:pt>
          <cx:pt idx="32990">EDGG</cx:pt>
          <cx:pt idx="32991">EDGG</cx:pt>
          <cx:pt idx="32992">EDGG</cx:pt>
          <cx:pt idx="32993">EDGG</cx:pt>
          <cx:pt idx="32994">EDGG</cx:pt>
          <cx:pt idx="32995">EDGG</cx:pt>
          <cx:pt idx="32996">EDGG</cx:pt>
          <cx:pt idx="32997">EDGG</cx:pt>
          <cx:pt idx="32998">EDGG</cx:pt>
          <cx:pt idx="32999">EDGG</cx:pt>
          <cx:pt idx="33000">EDGG</cx:pt>
          <cx:pt idx="33001">EDGG</cx:pt>
          <cx:pt idx="33002">EDGG</cx:pt>
          <cx:pt idx="33003">EDGG</cx:pt>
          <cx:pt idx="33004">EDGG</cx:pt>
          <cx:pt idx="33005">EDGG</cx:pt>
          <cx:pt idx="33006">EDGG</cx:pt>
          <cx:pt idx="33007">EDGG</cx:pt>
          <cx:pt idx="33008">EDGG</cx:pt>
          <cx:pt idx="33009">EDGG</cx:pt>
          <cx:pt idx="33010">EDGG</cx:pt>
          <cx:pt idx="33011">EDGG</cx:pt>
          <cx:pt idx="33012">EDGG</cx:pt>
          <cx:pt idx="33013">EDGG</cx:pt>
          <cx:pt idx="33014">EDGG</cx:pt>
          <cx:pt idx="33015">EDGG</cx:pt>
          <cx:pt idx="33016">EDGG</cx:pt>
          <cx:pt idx="33017">EDGG</cx:pt>
          <cx:pt idx="33018">EDGG</cx:pt>
          <cx:pt idx="33019">EDGG</cx:pt>
          <cx:pt idx="33020">EDGG</cx:pt>
          <cx:pt idx="33021">EDGG</cx:pt>
          <cx:pt idx="33022">EDGG</cx:pt>
          <cx:pt idx="33023">EDGG</cx:pt>
          <cx:pt idx="33024">EDGG</cx:pt>
          <cx:pt idx="33025">EDGG</cx:pt>
          <cx:pt idx="33026">EDGG</cx:pt>
          <cx:pt idx="33027">EDGG</cx:pt>
          <cx:pt idx="33028">EDGG</cx:pt>
          <cx:pt idx="33029">EDGG</cx:pt>
          <cx:pt idx="33030">EDGG</cx:pt>
          <cx:pt idx="33031">EDGG</cx:pt>
          <cx:pt idx="33032">EDGG</cx:pt>
          <cx:pt idx="33033">EDGG</cx:pt>
          <cx:pt idx="33034">EDGG</cx:pt>
          <cx:pt idx="33035">EDGG</cx:pt>
          <cx:pt idx="33036">EDGG</cx:pt>
          <cx:pt idx="33037">EDGG</cx:pt>
          <cx:pt idx="33038">EDGG</cx:pt>
          <cx:pt idx="33039">EDGG</cx:pt>
          <cx:pt idx="33040">EDGG</cx:pt>
          <cx:pt idx="33041">EDGG</cx:pt>
          <cx:pt idx="33042">EDGG</cx:pt>
          <cx:pt idx="33043">EDGG</cx:pt>
          <cx:pt idx="33044">EDGG</cx:pt>
          <cx:pt idx="33045">EDGG</cx:pt>
          <cx:pt idx="33046">EDGG</cx:pt>
          <cx:pt idx="33047">EDGG</cx:pt>
          <cx:pt idx="33048">EDGG</cx:pt>
          <cx:pt idx="33049">EDGG</cx:pt>
          <cx:pt idx="33050">EDGG</cx:pt>
          <cx:pt idx="33051">EDGG</cx:pt>
          <cx:pt idx="33052">EDGG</cx:pt>
          <cx:pt idx="33053">EDGG</cx:pt>
          <cx:pt idx="33054">EDGG</cx:pt>
          <cx:pt idx="33055">EDGG</cx:pt>
          <cx:pt idx="33056">EDGG</cx:pt>
          <cx:pt idx="33057">EDGG</cx:pt>
          <cx:pt idx="33058">EDGG</cx:pt>
          <cx:pt idx="33059">EDGG</cx:pt>
          <cx:pt idx="33060">EDGG</cx:pt>
          <cx:pt idx="33061">EDGG</cx:pt>
          <cx:pt idx="33062">EDGG</cx:pt>
          <cx:pt idx="33063">EDGG</cx:pt>
          <cx:pt idx="33064">EDGG</cx:pt>
          <cx:pt idx="33065">EDGG</cx:pt>
          <cx:pt idx="33066">EDGG</cx:pt>
          <cx:pt idx="33067">EDGG</cx:pt>
          <cx:pt idx="33068">EDGG</cx:pt>
          <cx:pt idx="33069">EDGG</cx:pt>
          <cx:pt idx="33070">EDGG</cx:pt>
          <cx:pt idx="33071">EDGG</cx:pt>
          <cx:pt idx="33072">EDGG</cx:pt>
          <cx:pt idx="33073">EDGG</cx:pt>
          <cx:pt idx="33074">EDGG</cx:pt>
          <cx:pt idx="33075">EDGG</cx:pt>
          <cx:pt idx="33076">EDGG</cx:pt>
          <cx:pt idx="33077">EDGG</cx:pt>
          <cx:pt idx="33078">EDGG</cx:pt>
          <cx:pt idx="33079">EDGG</cx:pt>
          <cx:pt idx="33080">EDGG</cx:pt>
          <cx:pt idx="33081">EDGG</cx:pt>
          <cx:pt idx="33082">EDGG</cx:pt>
          <cx:pt idx="33083">EDGG</cx:pt>
          <cx:pt idx="33084">EDGG</cx:pt>
          <cx:pt idx="33085">EDGG</cx:pt>
          <cx:pt idx="33086">EDGG</cx:pt>
          <cx:pt idx="33087">EDGG</cx:pt>
          <cx:pt idx="33088">EDGG</cx:pt>
          <cx:pt idx="33089">EDGG</cx:pt>
          <cx:pt idx="33090">EDGG</cx:pt>
          <cx:pt idx="33091">EDGG</cx:pt>
          <cx:pt idx="33092">EDGG</cx:pt>
          <cx:pt idx="33093">EDGG</cx:pt>
          <cx:pt idx="33094">EDGG</cx:pt>
          <cx:pt idx="33095">EDGG</cx:pt>
          <cx:pt idx="33096">EDGG</cx:pt>
          <cx:pt idx="33097">EDGG</cx:pt>
          <cx:pt idx="33098">EDGG</cx:pt>
          <cx:pt idx="33099">EDGG</cx:pt>
          <cx:pt idx="33100">EDGG</cx:pt>
          <cx:pt idx="33101">EDGG</cx:pt>
          <cx:pt idx="33102">EDGG</cx:pt>
          <cx:pt idx="33103">EDGG</cx:pt>
          <cx:pt idx="33104">EDGG</cx:pt>
          <cx:pt idx="33105">EDGG</cx:pt>
          <cx:pt idx="33106">EDGG</cx:pt>
          <cx:pt idx="33107">EDGG</cx:pt>
          <cx:pt idx="33108">EDGG</cx:pt>
          <cx:pt idx="33109">EDGG</cx:pt>
          <cx:pt idx="33110">EDGG</cx:pt>
          <cx:pt idx="33111">EDGG</cx:pt>
          <cx:pt idx="33112">EDGG</cx:pt>
          <cx:pt idx="33113">EDGG</cx:pt>
          <cx:pt idx="33114">EDGG</cx:pt>
          <cx:pt idx="33115">EDGG</cx:pt>
          <cx:pt idx="33116">EDGG</cx:pt>
          <cx:pt idx="33117">EDGG</cx:pt>
          <cx:pt idx="33118">EDGG</cx:pt>
          <cx:pt idx="33119">EDGG</cx:pt>
          <cx:pt idx="33120">EDGG</cx:pt>
          <cx:pt idx="33121">EDGG</cx:pt>
          <cx:pt idx="33122">EDGG</cx:pt>
          <cx:pt idx="33123">EDGG</cx:pt>
          <cx:pt idx="33124">EDGG</cx:pt>
          <cx:pt idx="33125">EDGG</cx:pt>
          <cx:pt idx="33126">EDGG</cx:pt>
          <cx:pt idx="33127">EDGG</cx:pt>
          <cx:pt idx="33128">EDGG</cx:pt>
          <cx:pt idx="33129">EDGG</cx:pt>
          <cx:pt idx="33130">EDGG</cx:pt>
          <cx:pt idx="33131">EDGG</cx:pt>
          <cx:pt idx="33132">EDGG</cx:pt>
          <cx:pt idx="33133">EDGG</cx:pt>
          <cx:pt idx="33134">EDGG</cx:pt>
          <cx:pt idx="33135">EDGG</cx:pt>
          <cx:pt idx="33136">EDGG</cx:pt>
          <cx:pt idx="33137">EDGG</cx:pt>
          <cx:pt idx="33138">EDGG</cx:pt>
          <cx:pt idx="33139">EDGG</cx:pt>
          <cx:pt idx="33140">EDGG</cx:pt>
          <cx:pt idx="33141">EDGG</cx:pt>
          <cx:pt idx="33142">EDGG</cx:pt>
          <cx:pt idx="33143">EDGG</cx:pt>
          <cx:pt idx="33144">EDGG</cx:pt>
          <cx:pt idx="33145">EDGG</cx:pt>
          <cx:pt idx="33146">EDGG</cx:pt>
          <cx:pt idx="33147">EDGG</cx:pt>
          <cx:pt idx="33148">EDGG</cx:pt>
          <cx:pt idx="33149">EDGG</cx:pt>
          <cx:pt idx="33150">EDGG</cx:pt>
          <cx:pt idx="33151">EDGG</cx:pt>
          <cx:pt idx="33152">EDGG</cx:pt>
          <cx:pt idx="33153">EDGG</cx:pt>
          <cx:pt idx="33154">EDGG</cx:pt>
          <cx:pt idx="33155">EDGG</cx:pt>
          <cx:pt idx="33156">EDGG</cx:pt>
          <cx:pt idx="33157">EDGG</cx:pt>
          <cx:pt idx="33158">EDGG</cx:pt>
          <cx:pt idx="33159">EDGG</cx:pt>
          <cx:pt idx="33160">EDGG</cx:pt>
          <cx:pt idx="33161">EDGG</cx:pt>
          <cx:pt idx="33162">EDGG</cx:pt>
          <cx:pt idx="33163">EDGG</cx:pt>
          <cx:pt idx="33164">EDGG</cx:pt>
          <cx:pt idx="33165">EDGG</cx:pt>
          <cx:pt idx="33166">EDGG</cx:pt>
          <cx:pt idx="33167">EDGG</cx:pt>
          <cx:pt idx="33168">EDGG</cx:pt>
          <cx:pt idx="33169">EDGG</cx:pt>
          <cx:pt idx="33170">EDGG</cx:pt>
          <cx:pt idx="33171">EDGG</cx:pt>
          <cx:pt idx="33172">EDGG</cx:pt>
          <cx:pt idx="33173">EDGG</cx:pt>
          <cx:pt idx="33174">EDGG</cx:pt>
          <cx:pt idx="33175">EDGG</cx:pt>
          <cx:pt idx="33176">EDGG</cx:pt>
          <cx:pt idx="33177">EDGG</cx:pt>
          <cx:pt idx="33178">EDGG</cx:pt>
          <cx:pt idx="33179">EDGG</cx:pt>
          <cx:pt idx="33180">EDGG</cx:pt>
          <cx:pt idx="33181">EDGG</cx:pt>
          <cx:pt idx="33182">EDGG</cx:pt>
          <cx:pt idx="33183">EDGG</cx:pt>
          <cx:pt idx="33184">EDGG</cx:pt>
          <cx:pt idx="33185">EDGG</cx:pt>
          <cx:pt idx="33186">EDGG</cx:pt>
          <cx:pt idx="33187">EDGG</cx:pt>
          <cx:pt idx="33188">EDGG</cx:pt>
          <cx:pt idx="33189">EDGG</cx:pt>
          <cx:pt idx="33190">EDGG</cx:pt>
          <cx:pt idx="33191">EDGG</cx:pt>
          <cx:pt idx="33192">EDGG</cx:pt>
          <cx:pt idx="33193">EDGG</cx:pt>
          <cx:pt idx="33194">EDGG</cx:pt>
          <cx:pt idx="33195">EDGG</cx:pt>
          <cx:pt idx="33196">EDGG</cx:pt>
          <cx:pt idx="33197">EDGG</cx:pt>
          <cx:pt idx="33198">EDGG</cx:pt>
          <cx:pt idx="33199">EDGG</cx:pt>
          <cx:pt idx="33200">EDGG</cx:pt>
          <cx:pt idx="33201">EDGG</cx:pt>
          <cx:pt idx="33202">EDGG</cx:pt>
          <cx:pt idx="33203">EDGG</cx:pt>
          <cx:pt idx="33204">EDGG</cx:pt>
          <cx:pt idx="33205">EDGG</cx:pt>
          <cx:pt idx="33206">EDGG</cx:pt>
          <cx:pt idx="33207">EDGG</cx:pt>
          <cx:pt idx="33208">EDGG</cx:pt>
          <cx:pt idx="33209">EDGG</cx:pt>
          <cx:pt idx="33210">EDGG</cx:pt>
          <cx:pt idx="33211">EDGG</cx:pt>
          <cx:pt idx="33212">EDGG</cx:pt>
          <cx:pt idx="33213">EDGG</cx:pt>
          <cx:pt idx="33214">EDGG</cx:pt>
          <cx:pt idx="33215">EDGG</cx:pt>
          <cx:pt idx="33216">EDGG</cx:pt>
          <cx:pt idx="33217">EDGG</cx:pt>
          <cx:pt idx="33218">EDGG</cx:pt>
          <cx:pt idx="33219">EDGG</cx:pt>
          <cx:pt idx="33220">EDGG</cx:pt>
          <cx:pt idx="33221">EDGG</cx:pt>
          <cx:pt idx="33222">EDGG</cx:pt>
          <cx:pt idx="33223">EDGG</cx:pt>
          <cx:pt idx="33224">EDGG</cx:pt>
          <cx:pt idx="33225">EDGG</cx:pt>
          <cx:pt idx="33226">EDGG</cx:pt>
          <cx:pt idx="33227">EDGG</cx:pt>
          <cx:pt idx="33228">EDGG</cx:pt>
          <cx:pt idx="33229">EDGG</cx:pt>
          <cx:pt idx="33230">EDGG</cx:pt>
          <cx:pt idx="33231">EDGG</cx:pt>
          <cx:pt idx="33232">EDGG</cx:pt>
          <cx:pt idx="33233">EDGG</cx:pt>
          <cx:pt idx="33234">EDGG</cx:pt>
          <cx:pt idx="33235">EDGG</cx:pt>
          <cx:pt idx="33236">EDGG</cx:pt>
          <cx:pt idx="33237">EDGG</cx:pt>
          <cx:pt idx="33238">EDGG</cx:pt>
          <cx:pt idx="33239">EDGG</cx:pt>
          <cx:pt idx="33240">EDGG</cx:pt>
          <cx:pt idx="33241">EDGG</cx:pt>
          <cx:pt idx="33242">EDGG</cx:pt>
          <cx:pt idx="33243">EDGG</cx:pt>
          <cx:pt idx="33244">EDGG</cx:pt>
          <cx:pt idx="33245">EDGG</cx:pt>
          <cx:pt idx="33246">EDGG</cx:pt>
          <cx:pt idx="33247">EDGG</cx:pt>
          <cx:pt idx="33248">EDGG</cx:pt>
          <cx:pt idx="33249">EDGG</cx:pt>
          <cx:pt idx="33250">EDGG</cx:pt>
          <cx:pt idx="33251">EDGG</cx:pt>
          <cx:pt idx="33252">EDGG</cx:pt>
          <cx:pt idx="33253">EDGG</cx:pt>
          <cx:pt idx="33254">EDGG</cx:pt>
          <cx:pt idx="33255">EDGG</cx:pt>
          <cx:pt idx="33256">EDGG</cx:pt>
          <cx:pt idx="33257">EDGG</cx:pt>
          <cx:pt idx="33258">EDGG</cx:pt>
          <cx:pt idx="33259">EDGG</cx:pt>
          <cx:pt idx="33260">EDGG</cx:pt>
          <cx:pt idx="33261">EDGG</cx:pt>
          <cx:pt idx="33262">EDGG</cx:pt>
          <cx:pt idx="33263">EDGG</cx:pt>
          <cx:pt idx="33264">EDGG</cx:pt>
          <cx:pt idx="33265">EDGG</cx:pt>
          <cx:pt idx="33266">EDGG</cx:pt>
          <cx:pt idx="33267">EDGG</cx:pt>
          <cx:pt idx="33268">EDGG</cx:pt>
          <cx:pt idx="33269">EDGG</cx:pt>
          <cx:pt idx="33270">EDGG</cx:pt>
          <cx:pt idx="33271">EDGG</cx:pt>
          <cx:pt idx="33272">EDGG</cx:pt>
          <cx:pt idx="33273">EDGG</cx:pt>
          <cx:pt idx="33274">EDGG</cx:pt>
          <cx:pt idx="33275">EDGG</cx:pt>
          <cx:pt idx="33276">EDGG</cx:pt>
          <cx:pt idx="33277">EDGG</cx:pt>
          <cx:pt idx="33278">EDGG</cx:pt>
          <cx:pt idx="33279">EDGG</cx:pt>
          <cx:pt idx="33280">EDGG</cx:pt>
          <cx:pt idx="33281">EDGG</cx:pt>
          <cx:pt idx="33282">EDGG</cx:pt>
          <cx:pt idx="33283">EDGG</cx:pt>
          <cx:pt idx="33284">EDGG</cx:pt>
          <cx:pt idx="33285">EDGG</cx:pt>
          <cx:pt idx="33286">EDGG</cx:pt>
          <cx:pt idx="33287">EDGG</cx:pt>
          <cx:pt idx="33288">EDGG</cx:pt>
          <cx:pt idx="33289">EDGG</cx:pt>
          <cx:pt idx="33290">EDGG</cx:pt>
          <cx:pt idx="33291">EDGG</cx:pt>
          <cx:pt idx="33292">EDGG</cx:pt>
          <cx:pt idx="33293">EDGG</cx:pt>
          <cx:pt idx="33294">EDGG</cx:pt>
          <cx:pt idx="33295">EDGG</cx:pt>
          <cx:pt idx="33296">EDGG</cx:pt>
          <cx:pt idx="33297">EDGG</cx:pt>
          <cx:pt idx="33298">EDGG</cx:pt>
          <cx:pt idx="33299">EDGG</cx:pt>
          <cx:pt idx="33300">EDGG</cx:pt>
          <cx:pt idx="33301">EDGG</cx:pt>
          <cx:pt idx="33302">EDGG</cx:pt>
          <cx:pt idx="33303">EDGG</cx:pt>
          <cx:pt idx="33304">EDGG</cx:pt>
          <cx:pt idx="33305">EDGG</cx:pt>
          <cx:pt idx="33306">EDGG</cx:pt>
          <cx:pt idx="33307">EDGG</cx:pt>
          <cx:pt idx="33308">EDGG</cx:pt>
          <cx:pt idx="33309">EDGG</cx:pt>
          <cx:pt idx="33310">EDGG</cx:pt>
          <cx:pt idx="33311">EDGG</cx:pt>
          <cx:pt idx="33312">EDGG</cx:pt>
          <cx:pt idx="33313">EDGG</cx:pt>
          <cx:pt idx="33314">EDGG</cx:pt>
          <cx:pt idx="33315">EDGG</cx:pt>
          <cx:pt idx="33316">EDGG</cx:pt>
          <cx:pt idx="33317">EDGG</cx:pt>
          <cx:pt idx="33318">EDGG</cx:pt>
          <cx:pt idx="33319">EDGG</cx:pt>
          <cx:pt idx="33320">EDGG</cx:pt>
          <cx:pt idx="33321">EDGG</cx:pt>
          <cx:pt idx="33322">EDGG</cx:pt>
          <cx:pt idx="33323">EDGG</cx:pt>
          <cx:pt idx="33324">EDGG</cx:pt>
          <cx:pt idx="33325">EDGG</cx:pt>
          <cx:pt idx="33326">EDGG</cx:pt>
          <cx:pt idx="33327">EDGG</cx:pt>
          <cx:pt idx="33328">EDGG</cx:pt>
          <cx:pt idx="33329">EDGG</cx:pt>
          <cx:pt idx="33330">EDGG</cx:pt>
          <cx:pt idx="33331">EDGG</cx:pt>
          <cx:pt idx="33332">EDGG</cx:pt>
          <cx:pt idx="33333">EDGG</cx:pt>
          <cx:pt idx="33334">EDGG</cx:pt>
          <cx:pt idx="33335">EDGG</cx:pt>
          <cx:pt idx="33336">EDGG</cx:pt>
          <cx:pt idx="33337">EDGG</cx:pt>
          <cx:pt idx="33338">EDGG</cx:pt>
          <cx:pt idx="33339">EDGG</cx:pt>
          <cx:pt idx="33340">EDGG</cx:pt>
          <cx:pt idx="33341">EDGG</cx:pt>
          <cx:pt idx="33342">EDGG</cx:pt>
          <cx:pt idx="33343">EDGG</cx:pt>
          <cx:pt idx="33344">EDGG</cx:pt>
          <cx:pt idx="33345">EDGG</cx:pt>
          <cx:pt idx="33346">EDGG</cx:pt>
          <cx:pt idx="33347">EDGG</cx:pt>
          <cx:pt idx="33348">EDGG</cx:pt>
          <cx:pt idx="33349">EDGG</cx:pt>
          <cx:pt idx="33350">EDGG</cx:pt>
          <cx:pt idx="33351">EDGG</cx:pt>
          <cx:pt idx="33352">EDGG</cx:pt>
          <cx:pt idx="33353">EDGG</cx:pt>
          <cx:pt idx="33354">EDGG</cx:pt>
          <cx:pt idx="33355">EDGG</cx:pt>
          <cx:pt idx="33356">EDGG</cx:pt>
          <cx:pt idx="33357">EDGG</cx:pt>
          <cx:pt idx="33358">EDGG</cx:pt>
          <cx:pt idx="33359">EDGG</cx:pt>
          <cx:pt idx="33360">EDGG</cx:pt>
          <cx:pt idx="33361">EDGG</cx:pt>
          <cx:pt idx="33362">EDGG</cx:pt>
          <cx:pt idx="33363">EDGG</cx:pt>
          <cx:pt idx="33364">EDGG</cx:pt>
          <cx:pt idx="33365">EDGG</cx:pt>
          <cx:pt idx="33366">EDGG</cx:pt>
          <cx:pt idx="33367">EDGG</cx:pt>
          <cx:pt idx="33368">EDGG</cx:pt>
          <cx:pt idx="33369">EDGG</cx:pt>
          <cx:pt idx="33370">EDGG</cx:pt>
          <cx:pt idx="33371">EDGG</cx:pt>
          <cx:pt idx="33372">EDGG</cx:pt>
          <cx:pt idx="33373">EDGG</cx:pt>
          <cx:pt idx="33374">EDGG</cx:pt>
          <cx:pt idx="33375">EDGG</cx:pt>
          <cx:pt idx="33376">EDGG</cx:pt>
          <cx:pt idx="33377">EDGG</cx:pt>
          <cx:pt idx="33378">EDGG</cx:pt>
          <cx:pt idx="33379">EDGG</cx:pt>
          <cx:pt idx="33380">EDGG</cx:pt>
          <cx:pt idx="33381">EDGG</cx:pt>
          <cx:pt idx="33382">EDGG</cx:pt>
          <cx:pt idx="33383">EDGG</cx:pt>
          <cx:pt idx="33384">EDGG</cx:pt>
          <cx:pt idx="33385">EDGG</cx:pt>
          <cx:pt idx="33386">EDGG</cx:pt>
          <cx:pt idx="33387">EDGG</cx:pt>
          <cx:pt idx="33388">EDGG</cx:pt>
          <cx:pt idx="33389">EDGG</cx:pt>
          <cx:pt idx="33390">EDGG</cx:pt>
          <cx:pt idx="33391">EDGG</cx:pt>
          <cx:pt idx="33392">EDGG</cx:pt>
          <cx:pt idx="33393">EDGG</cx:pt>
          <cx:pt idx="33394">EDGG</cx:pt>
          <cx:pt idx="33395">EDGG</cx:pt>
          <cx:pt idx="33396">EDGG</cx:pt>
          <cx:pt idx="33397">EDGG</cx:pt>
          <cx:pt idx="33398">EDGG</cx:pt>
          <cx:pt idx="33399">EDGG</cx:pt>
          <cx:pt idx="33400">EDGG</cx:pt>
          <cx:pt idx="33401">EDGG</cx:pt>
          <cx:pt idx="33402">EDGG</cx:pt>
          <cx:pt idx="33403">EDGG</cx:pt>
          <cx:pt idx="33404">EDGG</cx:pt>
          <cx:pt idx="33405">EDGG</cx:pt>
          <cx:pt idx="33406">EDGG</cx:pt>
          <cx:pt idx="33407">EDGG</cx:pt>
          <cx:pt idx="33408">EDGG</cx:pt>
          <cx:pt idx="33409">EDGG</cx:pt>
          <cx:pt idx="33410">EDGG</cx:pt>
          <cx:pt idx="33411">EDGG</cx:pt>
          <cx:pt idx="33412">EDGG</cx:pt>
          <cx:pt idx="33413">EDGG</cx:pt>
          <cx:pt idx="33414">EDGG</cx:pt>
          <cx:pt idx="33415">EDGG</cx:pt>
          <cx:pt idx="33416">EDGG</cx:pt>
          <cx:pt idx="33417">EDGG</cx:pt>
          <cx:pt idx="33418">EDGG</cx:pt>
          <cx:pt idx="33419">EDGG</cx:pt>
          <cx:pt idx="33420">EDGG</cx:pt>
          <cx:pt idx="33421">EDGG</cx:pt>
          <cx:pt idx="33422">EDGG</cx:pt>
          <cx:pt idx="33423">EDGG</cx:pt>
          <cx:pt idx="33424">EDGG</cx:pt>
          <cx:pt idx="33425">EDGG</cx:pt>
          <cx:pt idx="33426">EDGG</cx:pt>
          <cx:pt idx="33427">EDGG</cx:pt>
          <cx:pt idx="33428">EDGG</cx:pt>
          <cx:pt idx="33429">EDGG</cx:pt>
          <cx:pt idx="33430">EDGG</cx:pt>
          <cx:pt idx="33431">EDGG</cx:pt>
          <cx:pt idx="33432">EDGG</cx:pt>
          <cx:pt idx="33433">EDGG</cx:pt>
          <cx:pt idx="33434">EDGG</cx:pt>
          <cx:pt idx="33435">EDGG</cx:pt>
          <cx:pt idx="33436">EDGG</cx:pt>
          <cx:pt idx="33437">EDGG</cx:pt>
          <cx:pt idx="33438">EDGG</cx:pt>
          <cx:pt idx="33439">EDGG</cx:pt>
          <cx:pt idx="33440">EDGG</cx:pt>
          <cx:pt idx="33441">EDGG</cx:pt>
          <cx:pt idx="33442">EDGG</cx:pt>
          <cx:pt idx="33443">EDGG</cx:pt>
          <cx:pt idx="33444">EDGG</cx:pt>
          <cx:pt idx="33445">EDGG</cx:pt>
          <cx:pt idx="33446">EDGG</cx:pt>
          <cx:pt idx="33447">EDGG</cx:pt>
          <cx:pt idx="33448">EDGG</cx:pt>
          <cx:pt idx="33449">EDGG</cx:pt>
          <cx:pt idx="33450">EDGG</cx:pt>
          <cx:pt idx="33451">EDGG</cx:pt>
          <cx:pt idx="33452">EDGG</cx:pt>
          <cx:pt idx="33453">EDGG</cx:pt>
          <cx:pt idx="33454">EDGG</cx:pt>
          <cx:pt idx="33455">EDGG</cx:pt>
          <cx:pt idx="33456">EDGG</cx:pt>
          <cx:pt idx="33457">EDGG</cx:pt>
          <cx:pt idx="33458">EDGG</cx:pt>
          <cx:pt idx="33459">EDGG</cx:pt>
          <cx:pt idx="33460">EDGG</cx:pt>
          <cx:pt idx="33461">EDGG</cx:pt>
          <cx:pt idx="33462">EDGG</cx:pt>
          <cx:pt idx="33463">EDGG</cx:pt>
          <cx:pt idx="33464">EDGG</cx:pt>
          <cx:pt idx="33465">EDGG</cx:pt>
          <cx:pt idx="33466">EDGG</cx:pt>
          <cx:pt idx="33467">EDGG</cx:pt>
          <cx:pt idx="33468">EDGG</cx:pt>
          <cx:pt idx="33469">EDGG</cx:pt>
          <cx:pt idx="33470">EDGG</cx:pt>
          <cx:pt idx="33471">EDGG</cx:pt>
          <cx:pt idx="33472">EDGG</cx:pt>
          <cx:pt idx="33473">EDGG</cx:pt>
          <cx:pt idx="33474">EDGG</cx:pt>
          <cx:pt idx="33475">EDGG</cx:pt>
          <cx:pt idx="33476">EDGG</cx:pt>
          <cx:pt idx="33477">EDGG</cx:pt>
          <cx:pt idx="33478">EDGG</cx:pt>
          <cx:pt idx="33479">EDGG</cx:pt>
          <cx:pt idx="33480">EDGG</cx:pt>
          <cx:pt idx="33481">EDGG</cx:pt>
          <cx:pt idx="33482">EDGG</cx:pt>
          <cx:pt idx="33483">EDGG</cx:pt>
          <cx:pt idx="33484">EDGG</cx:pt>
          <cx:pt idx="33485">EDGG</cx:pt>
          <cx:pt idx="33486">EDGG</cx:pt>
          <cx:pt idx="33487">EDGG</cx:pt>
          <cx:pt idx="33488">EDGG</cx:pt>
          <cx:pt idx="33489">EDGG</cx:pt>
          <cx:pt idx="33490">EDGG</cx:pt>
          <cx:pt idx="33491">EDGG</cx:pt>
          <cx:pt idx="33492">EDGG</cx:pt>
          <cx:pt idx="33493">EDGG</cx:pt>
          <cx:pt idx="33494">EDGG</cx:pt>
          <cx:pt idx="33495">EDGG</cx:pt>
          <cx:pt idx="33496">EDGG</cx:pt>
          <cx:pt idx="33497">EDGG</cx:pt>
          <cx:pt idx="33498">EDGG</cx:pt>
          <cx:pt idx="33499">EDGG</cx:pt>
          <cx:pt idx="33500">EDGG</cx:pt>
          <cx:pt idx="33501">EDGG</cx:pt>
          <cx:pt idx="33502">EDGG</cx:pt>
          <cx:pt idx="33503">EDGG</cx:pt>
          <cx:pt idx="33504">EDGG</cx:pt>
          <cx:pt idx="33505">EDGG</cx:pt>
          <cx:pt idx="33506">EDGG</cx:pt>
          <cx:pt idx="33507">EDGG</cx:pt>
          <cx:pt idx="33508">EDGG</cx:pt>
          <cx:pt idx="33509">EDGG</cx:pt>
          <cx:pt idx="33510">EDGG</cx:pt>
          <cx:pt idx="33511">EDGG</cx:pt>
          <cx:pt idx="33512">EDGG</cx:pt>
          <cx:pt idx="33513">EDGG</cx:pt>
          <cx:pt idx="33514">EDGG</cx:pt>
          <cx:pt idx="33515">EDGG</cx:pt>
          <cx:pt idx="33516">EDGG</cx:pt>
          <cx:pt idx="33517">EDGG</cx:pt>
          <cx:pt idx="33518">EDGG</cx:pt>
          <cx:pt idx="33519">EDGG</cx:pt>
          <cx:pt idx="33520">EDGG</cx:pt>
          <cx:pt idx="33521">EDGG</cx:pt>
          <cx:pt idx="33522">EDGG</cx:pt>
          <cx:pt idx="33523">EDGG</cx:pt>
          <cx:pt idx="33524">EDGG</cx:pt>
          <cx:pt idx="33525">EDGG</cx:pt>
          <cx:pt idx="33526">EDGG</cx:pt>
          <cx:pt idx="33527">EDGG</cx:pt>
          <cx:pt idx="33528">EDGG</cx:pt>
          <cx:pt idx="33529">EDGG</cx:pt>
          <cx:pt idx="33530">EDGG</cx:pt>
          <cx:pt idx="33531">EDGG</cx:pt>
          <cx:pt idx="33532">EDGG</cx:pt>
          <cx:pt idx="33533">EDGG</cx:pt>
          <cx:pt idx="33534">EDGG</cx:pt>
          <cx:pt idx="33535">EDGG</cx:pt>
          <cx:pt idx="33536">EDGG</cx:pt>
          <cx:pt idx="33537">EDGG</cx:pt>
          <cx:pt idx="33538">EDGG</cx:pt>
          <cx:pt idx="33539">EDGG</cx:pt>
          <cx:pt idx="33540">EDGG</cx:pt>
          <cx:pt idx="33541">EDGG</cx:pt>
          <cx:pt idx="33542">EDGG</cx:pt>
          <cx:pt idx="33543">EDGG</cx:pt>
          <cx:pt idx="33544">EDGG</cx:pt>
          <cx:pt idx="33545">EDGG</cx:pt>
          <cx:pt idx="33546">EDGG</cx:pt>
          <cx:pt idx="33547">EDGG</cx:pt>
          <cx:pt idx="33548">EDGG</cx:pt>
          <cx:pt idx="33549">EDGG</cx:pt>
          <cx:pt idx="33550">EDGG</cx:pt>
          <cx:pt idx="33551">EDGG</cx:pt>
          <cx:pt idx="33552">EDGG</cx:pt>
          <cx:pt idx="33553">EDGG</cx:pt>
          <cx:pt idx="33554">EDGG</cx:pt>
          <cx:pt idx="33555">EDGG</cx:pt>
          <cx:pt idx="33556">EDGG</cx:pt>
          <cx:pt idx="33557">EDGG</cx:pt>
          <cx:pt idx="33558">EDGG</cx:pt>
          <cx:pt idx="33559">EDGG</cx:pt>
          <cx:pt idx="33560">EDGG</cx:pt>
          <cx:pt idx="33561">EDGG</cx:pt>
          <cx:pt idx="33562">EDGG</cx:pt>
          <cx:pt idx="33563">EDGG</cx:pt>
          <cx:pt idx="33564">EDGG</cx:pt>
          <cx:pt idx="33565">EDGG</cx:pt>
          <cx:pt idx="33566">EDGG</cx:pt>
          <cx:pt idx="33567">EDGG</cx:pt>
          <cx:pt idx="33568">EDGG</cx:pt>
          <cx:pt idx="33569">EDGG</cx:pt>
          <cx:pt idx="33570">EDGG</cx:pt>
          <cx:pt idx="33571">EDGG</cx:pt>
          <cx:pt idx="33572">EDGG</cx:pt>
          <cx:pt idx="33573">EDGG</cx:pt>
          <cx:pt idx="33574">EDGG</cx:pt>
          <cx:pt idx="33575">EDGG</cx:pt>
          <cx:pt idx="33576">EDGG</cx:pt>
          <cx:pt idx="33577">EDGG</cx:pt>
          <cx:pt idx="33578">EDGG</cx:pt>
          <cx:pt idx="33579">EDGG</cx:pt>
          <cx:pt idx="33580">EDGG</cx:pt>
          <cx:pt idx="33581">EDGG</cx:pt>
          <cx:pt idx="33582">EDGG</cx:pt>
          <cx:pt idx="33583">EDGG</cx:pt>
          <cx:pt idx="33584">EDGG</cx:pt>
          <cx:pt idx="33585">EDGG</cx:pt>
          <cx:pt idx="33586">EDGG</cx:pt>
          <cx:pt idx="33587">EDGG</cx:pt>
          <cx:pt idx="33588">EDGG</cx:pt>
          <cx:pt idx="33589">EDGG</cx:pt>
          <cx:pt idx="33590">EDGG</cx:pt>
          <cx:pt idx="33591">EDGG</cx:pt>
          <cx:pt idx="33592">EDGG</cx:pt>
          <cx:pt idx="33593">EDGG</cx:pt>
          <cx:pt idx="33594">EDGG</cx:pt>
          <cx:pt idx="33595">EDGG</cx:pt>
          <cx:pt idx="33596">EDGG</cx:pt>
          <cx:pt idx="33597">EDGG</cx:pt>
          <cx:pt idx="33598">EDGG</cx:pt>
          <cx:pt idx="33599">EDGG</cx:pt>
          <cx:pt idx="33600">EDGG</cx:pt>
          <cx:pt idx="33601">EDGG</cx:pt>
          <cx:pt idx="33602">EDGG</cx:pt>
          <cx:pt idx="33603">EDGG</cx:pt>
          <cx:pt idx="33604">EDGG</cx:pt>
          <cx:pt idx="33605">EDGG</cx:pt>
          <cx:pt idx="33606">EDGG</cx:pt>
          <cx:pt idx="33607">EDGG</cx:pt>
          <cx:pt idx="33608">EDGG</cx:pt>
          <cx:pt idx="33609">EDGG</cx:pt>
          <cx:pt idx="33610">EDGG</cx:pt>
          <cx:pt idx="33611">EDGG</cx:pt>
          <cx:pt idx="33612">EDGG</cx:pt>
          <cx:pt idx="33613">EDGG</cx:pt>
          <cx:pt idx="33614">EDGG</cx:pt>
          <cx:pt idx="33615">EDGG</cx:pt>
          <cx:pt idx="33616">EDGG</cx:pt>
          <cx:pt idx="33617">EDGG</cx:pt>
          <cx:pt idx="33618">EDGG</cx:pt>
          <cx:pt idx="33619">EDGG</cx:pt>
          <cx:pt idx="33620">EDGG</cx:pt>
          <cx:pt idx="33621">EDGG</cx:pt>
          <cx:pt idx="33622">EDGG</cx:pt>
          <cx:pt idx="33623">EDGG</cx:pt>
          <cx:pt idx="33624">EDGG</cx:pt>
          <cx:pt idx="33625">EDGG</cx:pt>
          <cx:pt idx="33626">EDGG</cx:pt>
          <cx:pt idx="33627">EDGG</cx:pt>
          <cx:pt idx="33628">EDGG</cx:pt>
          <cx:pt idx="33629">EDGG</cx:pt>
          <cx:pt idx="33630">EDGG</cx:pt>
          <cx:pt idx="33631">EDGG</cx:pt>
          <cx:pt idx="33632">EDGG</cx:pt>
          <cx:pt idx="33633">EDGG</cx:pt>
          <cx:pt idx="33634">EDGG</cx:pt>
          <cx:pt idx="33635">EDGG</cx:pt>
          <cx:pt idx="33636">EDGG</cx:pt>
          <cx:pt idx="33637">EDGG</cx:pt>
          <cx:pt idx="33638">EDGG</cx:pt>
          <cx:pt idx="33639">EDGG</cx:pt>
          <cx:pt idx="33640">EDGG</cx:pt>
          <cx:pt idx="33641">EDGG</cx:pt>
          <cx:pt idx="33642">EDGG</cx:pt>
          <cx:pt idx="33643">EDGG</cx:pt>
          <cx:pt idx="33644">EDGG</cx:pt>
          <cx:pt idx="33645">EDGG</cx:pt>
          <cx:pt idx="33646">EDGG</cx:pt>
          <cx:pt idx="33647">EDGG</cx:pt>
          <cx:pt idx="33648">EDGG</cx:pt>
          <cx:pt idx="33649">EDGG</cx:pt>
          <cx:pt idx="33650">EDGG</cx:pt>
          <cx:pt idx="33651">EDGG</cx:pt>
          <cx:pt idx="33652">EDGG</cx:pt>
          <cx:pt idx="33653">EDGG</cx:pt>
          <cx:pt idx="33654">EDGG</cx:pt>
          <cx:pt idx="33655">EDGG</cx:pt>
          <cx:pt idx="33656">EDGG</cx:pt>
          <cx:pt idx="33657">EDGG</cx:pt>
          <cx:pt idx="33658">EDGG</cx:pt>
          <cx:pt idx="33659">EDGG</cx:pt>
          <cx:pt idx="33660">EDGG</cx:pt>
          <cx:pt idx="33661">EDGG</cx:pt>
          <cx:pt idx="33662">EDGG</cx:pt>
          <cx:pt idx="33663">EDGG</cx:pt>
          <cx:pt idx="33664">EDGG</cx:pt>
          <cx:pt idx="33665">EDGG</cx:pt>
          <cx:pt idx="33666">EDGG</cx:pt>
          <cx:pt idx="33667">EDGG</cx:pt>
          <cx:pt idx="33668">EDGG</cx:pt>
          <cx:pt idx="33669">EDGG</cx:pt>
          <cx:pt idx="33670">EDGG</cx:pt>
          <cx:pt idx="33671">EDGG</cx:pt>
          <cx:pt idx="33672">EDGG</cx:pt>
          <cx:pt idx="33673">EDGG</cx:pt>
          <cx:pt idx="33674">EDGG</cx:pt>
          <cx:pt idx="33675">EDGG</cx:pt>
          <cx:pt idx="33676">EDGG</cx:pt>
          <cx:pt idx="33677">EDGG</cx:pt>
          <cx:pt idx="33678">EDGG</cx:pt>
          <cx:pt idx="33679">EDGG</cx:pt>
          <cx:pt idx="33680">EDGG</cx:pt>
          <cx:pt idx="33681">EDGG</cx:pt>
          <cx:pt idx="33682">EDGG</cx:pt>
          <cx:pt idx="33683">EDGG</cx:pt>
          <cx:pt idx="33684">EDGG</cx:pt>
          <cx:pt idx="33685">EDGG</cx:pt>
          <cx:pt idx="33686">EDGG</cx:pt>
          <cx:pt idx="33687">EDGG</cx:pt>
          <cx:pt idx="33688">EDGG</cx:pt>
          <cx:pt idx="33689">EDGG</cx:pt>
          <cx:pt idx="33690">EDGG</cx:pt>
          <cx:pt idx="33691">EDGG</cx:pt>
          <cx:pt idx="33692">EDGG</cx:pt>
          <cx:pt idx="33693">EDGG</cx:pt>
          <cx:pt idx="33694">EDGG</cx:pt>
          <cx:pt idx="33695">EDGG</cx:pt>
          <cx:pt idx="33696">EDGG</cx:pt>
          <cx:pt idx="33697">EDGG</cx:pt>
          <cx:pt idx="33698">EDGG</cx:pt>
          <cx:pt idx="33699">EDGG</cx:pt>
          <cx:pt idx="33700">EDGG</cx:pt>
          <cx:pt idx="33701">EDGG</cx:pt>
          <cx:pt idx="33702">EDGG</cx:pt>
          <cx:pt idx="33703">EDGG</cx:pt>
          <cx:pt idx="33704">EDGG</cx:pt>
          <cx:pt idx="33705">EDGG</cx:pt>
          <cx:pt idx="33706">EDGG</cx:pt>
          <cx:pt idx="33707">EDGG</cx:pt>
          <cx:pt idx="33708">EDGG</cx:pt>
          <cx:pt idx="33709">EDGG</cx:pt>
          <cx:pt idx="33710">EDGG</cx:pt>
          <cx:pt idx="33711">EDGG</cx:pt>
          <cx:pt idx="33712">EDGG</cx:pt>
          <cx:pt idx="33713">EDGG</cx:pt>
          <cx:pt idx="33714">EDGG</cx:pt>
          <cx:pt idx="33715">EDGG</cx:pt>
          <cx:pt idx="33716">EDGG</cx:pt>
          <cx:pt idx="33717">EDGG</cx:pt>
          <cx:pt idx="33718">EDGG</cx:pt>
          <cx:pt idx="33719">EDGG</cx:pt>
          <cx:pt idx="33720">EDGG</cx:pt>
          <cx:pt idx="33721">EDGG</cx:pt>
          <cx:pt idx="33722">EDGG</cx:pt>
          <cx:pt idx="33723">EDGG</cx:pt>
          <cx:pt idx="33724">EDGG</cx:pt>
          <cx:pt idx="33725">EDGG</cx:pt>
          <cx:pt idx="33726">EDGG</cx:pt>
          <cx:pt idx="33727">EDGG</cx:pt>
          <cx:pt idx="33728">EDGG</cx:pt>
          <cx:pt idx="33729">EDGG</cx:pt>
          <cx:pt idx="33730">EDGG</cx:pt>
          <cx:pt idx="33731">EDGG</cx:pt>
          <cx:pt idx="33732">EDGG</cx:pt>
          <cx:pt idx="33733">EDGG</cx:pt>
          <cx:pt idx="33734">EDGG</cx:pt>
          <cx:pt idx="33735">EDGG</cx:pt>
          <cx:pt idx="33736">EDGG</cx:pt>
          <cx:pt idx="33737">EDGG</cx:pt>
          <cx:pt idx="33738">EDGG</cx:pt>
          <cx:pt idx="33739">EDGG</cx:pt>
          <cx:pt idx="33740">EDGG</cx:pt>
          <cx:pt idx="33741">EDGG</cx:pt>
          <cx:pt idx="33742">EDGG</cx:pt>
          <cx:pt idx="33743">EDGG</cx:pt>
          <cx:pt idx="33744">EDGG</cx:pt>
          <cx:pt idx="33745">EDGG</cx:pt>
          <cx:pt idx="33746">EDGG</cx:pt>
          <cx:pt idx="33747">EDGG</cx:pt>
          <cx:pt idx="33748">EDGG</cx:pt>
          <cx:pt idx="33749">EDGG</cx:pt>
          <cx:pt idx="33750">EDGG</cx:pt>
          <cx:pt idx="33751">EDGG</cx:pt>
          <cx:pt idx="33752">EDGG</cx:pt>
          <cx:pt idx="33753">EDGG</cx:pt>
          <cx:pt idx="33754">EDGG</cx:pt>
          <cx:pt idx="33755">EDGG</cx:pt>
          <cx:pt idx="33756">EDGG</cx:pt>
          <cx:pt idx="33757">EDGG</cx:pt>
          <cx:pt idx="33758">EDGG</cx:pt>
          <cx:pt idx="33759">EDGG</cx:pt>
          <cx:pt idx="33760">EDGG</cx:pt>
          <cx:pt idx="33761">EDGG</cx:pt>
          <cx:pt idx="33762">EDGG</cx:pt>
          <cx:pt idx="33763">EDGG</cx:pt>
          <cx:pt idx="33764">EDGG</cx:pt>
          <cx:pt idx="33765">EDGG</cx:pt>
          <cx:pt idx="33766">EDGG</cx:pt>
          <cx:pt idx="33767">EDGG</cx:pt>
          <cx:pt idx="33768">EDGG</cx:pt>
          <cx:pt idx="33769">EDGG</cx:pt>
          <cx:pt idx="33770">EDGG</cx:pt>
          <cx:pt idx="33771">EDGG</cx:pt>
          <cx:pt idx="33772">EDGG</cx:pt>
          <cx:pt idx="33773">EDGG</cx:pt>
          <cx:pt idx="33774">EDGG</cx:pt>
          <cx:pt idx="33775">EDGG</cx:pt>
          <cx:pt idx="33776">EDGG</cx:pt>
          <cx:pt idx="33777">EDGG</cx:pt>
          <cx:pt idx="33778">EDGG</cx:pt>
          <cx:pt idx="33779">EDGG</cx:pt>
          <cx:pt idx="33780">EDGG</cx:pt>
          <cx:pt idx="33781">EDGG</cx:pt>
          <cx:pt idx="33782">EDGG</cx:pt>
          <cx:pt idx="33783">EDGG</cx:pt>
          <cx:pt idx="33784">EDGG</cx:pt>
          <cx:pt idx="33785">EDGG</cx:pt>
          <cx:pt idx="33786">EDGG</cx:pt>
          <cx:pt idx="33787">EDGG</cx:pt>
          <cx:pt idx="33788">EDGG</cx:pt>
          <cx:pt idx="33789">EDGG</cx:pt>
          <cx:pt idx="33790">EDGG</cx:pt>
          <cx:pt idx="33791">EDGG</cx:pt>
          <cx:pt idx="33792">EDGG</cx:pt>
          <cx:pt idx="33793">EDGG</cx:pt>
          <cx:pt idx="33794">EDGG</cx:pt>
          <cx:pt idx="33795">EDGG</cx:pt>
          <cx:pt idx="33796">EDGG</cx:pt>
          <cx:pt idx="33797">EDGG</cx:pt>
          <cx:pt idx="33798">EDGG</cx:pt>
          <cx:pt idx="33799">EDGG</cx:pt>
          <cx:pt idx="33800">EDGG</cx:pt>
          <cx:pt idx="33801">EDGG</cx:pt>
          <cx:pt idx="33802">EDGG</cx:pt>
          <cx:pt idx="33803">EDGG</cx:pt>
          <cx:pt idx="33804">EDGG</cx:pt>
          <cx:pt idx="33805">EDGG</cx:pt>
          <cx:pt idx="33806">EDGG</cx:pt>
          <cx:pt idx="33807">EDGG</cx:pt>
          <cx:pt idx="33808">EDGG</cx:pt>
          <cx:pt idx="33809">EDGG</cx:pt>
          <cx:pt idx="33810">EDGG</cx:pt>
          <cx:pt idx="33811">EDGG</cx:pt>
          <cx:pt idx="33812">EDGG</cx:pt>
          <cx:pt idx="33813">EDGG</cx:pt>
          <cx:pt idx="33814">EDGG</cx:pt>
          <cx:pt idx="33815">EDGG</cx:pt>
          <cx:pt idx="33816">EDGG</cx:pt>
          <cx:pt idx="33817">EDGG</cx:pt>
          <cx:pt idx="33818">EDGG</cx:pt>
          <cx:pt idx="33819">EDGG</cx:pt>
          <cx:pt idx="33820">EDGG</cx:pt>
          <cx:pt idx="33821">EDGG</cx:pt>
          <cx:pt idx="33822">EDGG</cx:pt>
          <cx:pt idx="33823">EDGG</cx:pt>
          <cx:pt idx="33824">EDGG</cx:pt>
          <cx:pt idx="33825">EDGG</cx:pt>
          <cx:pt idx="33826">EDGG</cx:pt>
          <cx:pt idx="33827">EDGG</cx:pt>
          <cx:pt idx="33828">EDGG</cx:pt>
          <cx:pt idx="33829">EDGG</cx:pt>
          <cx:pt idx="33830">EDGG</cx:pt>
          <cx:pt idx="33831">EDGG</cx:pt>
          <cx:pt idx="33832">EDGG</cx:pt>
          <cx:pt idx="33833">EDGG</cx:pt>
          <cx:pt idx="33834">EDGG</cx:pt>
          <cx:pt idx="33835">EDGG</cx:pt>
          <cx:pt idx="33836">EDGG</cx:pt>
          <cx:pt idx="33837">EDGG</cx:pt>
          <cx:pt idx="33838">EDGG</cx:pt>
          <cx:pt idx="33839">EDGG</cx:pt>
          <cx:pt idx="33840">EDGG</cx:pt>
          <cx:pt idx="33841">EDGG</cx:pt>
          <cx:pt idx="33842">EDGG</cx:pt>
          <cx:pt idx="33843">EDGG</cx:pt>
          <cx:pt idx="33844">EDGG</cx:pt>
          <cx:pt idx="33845">EDGG</cx:pt>
          <cx:pt idx="33846">EDGG</cx:pt>
          <cx:pt idx="33847">EDGG</cx:pt>
          <cx:pt idx="33848">EDGG</cx:pt>
          <cx:pt idx="33849">EDGG</cx:pt>
          <cx:pt idx="33850">EDGG</cx:pt>
          <cx:pt idx="33851">EDGG</cx:pt>
          <cx:pt idx="33852">EDGG</cx:pt>
          <cx:pt idx="33853">EDGG</cx:pt>
          <cx:pt idx="33854">EDGG</cx:pt>
          <cx:pt idx="33855">EDGG</cx:pt>
          <cx:pt idx="33856">EDGG</cx:pt>
          <cx:pt idx="33857">EDGG</cx:pt>
          <cx:pt idx="33858">EDGG</cx:pt>
          <cx:pt idx="33859">EDGG</cx:pt>
          <cx:pt idx="33860">EDGG</cx:pt>
          <cx:pt idx="33861">EDGG</cx:pt>
          <cx:pt idx="33862">EDGG</cx:pt>
          <cx:pt idx="33863">EDGG</cx:pt>
          <cx:pt idx="33864">EDGG</cx:pt>
          <cx:pt idx="33865">EDGG</cx:pt>
          <cx:pt idx="33866">EDGG</cx:pt>
          <cx:pt idx="33867">EDGG</cx:pt>
          <cx:pt idx="33868">EDGG</cx:pt>
          <cx:pt idx="33869">EDGG</cx:pt>
          <cx:pt idx="33870">EDGG</cx:pt>
          <cx:pt idx="33871">EDGG</cx:pt>
          <cx:pt idx="33872">EDGG</cx:pt>
          <cx:pt idx="33873">EDGG</cx:pt>
          <cx:pt idx="33874">EDGG</cx:pt>
          <cx:pt idx="33875">EDGG</cx:pt>
          <cx:pt idx="33876">EDGG</cx:pt>
          <cx:pt idx="33877">EDGG</cx:pt>
          <cx:pt idx="33878">EDGG</cx:pt>
          <cx:pt idx="33879">EDGG</cx:pt>
          <cx:pt idx="33880">EDGG</cx:pt>
          <cx:pt idx="33881">EDGG</cx:pt>
          <cx:pt idx="33882">EDGG</cx:pt>
          <cx:pt idx="33883">EDGG</cx:pt>
          <cx:pt idx="33884">EDGG</cx:pt>
          <cx:pt idx="33885">EDGG</cx:pt>
          <cx:pt idx="33886">EDGG</cx:pt>
          <cx:pt idx="33887">EDGG</cx:pt>
          <cx:pt idx="33888">EDGG</cx:pt>
          <cx:pt idx="33889">EDGG</cx:pt>
          <cx:pt idx="33890">EDGG</cx:pt>
          <cx:pt idx="33891">EDGG</cx:pt>
          <cx:pt idx="33892">EDGG</cx:pt>
          <cx:pt idx="33893">EDGG</cx:pt>
          <cx:pt idx="33894">EDGG</cx:pt>
          <cx:pt idx="33895">EDGG</cx:pt>
          <cx:pt idx="33896">EDGG</cx:pt>
          <cx:pt idx="33897">EDGG</cx:pt>
          <cx:pt idx="33898">EDGG</cx:pt>
          <cx:pt idx="33899">EDGG</cx:pt>
          <cx:pt idx="33900">EDGG</cx:pt>
          <cx:pt idx="33901">EDGG</cx:pt>
          <cx:pt idx="33902">EDGG</cx:pt>
          <cx:pt idx="33903">EDGG</cx:pt>
          <cx:pt idx="33904">EDGG</cx:pt>
          <cx:pt idx="33905">EDGG</cx:pt>
          <cx:pt idx="33906">EDGG</cx:pt>
          <cx:pt idx="33907">EDGG</cx:pt>
          <cx:pt idx="33908">EDGG</cx:pt>
          <cx:pt idx="33909">EDGG</cx:pt>
          <cx:pt idx="33910">EDGG</cx:pt>
          <cx:pt idx="33911">EDGG</cx:pt>
          <cx:pt idx="33912">EDGG</cx:pt>
          <cx:pt idx="33913">EDGG</cx:pt>
          <cx:pt idx="33914">EDGG</cx:pt>
          <cx:pt idx="33915">EDGG</cx:pt>
          <cx:pt idx="33916">EDGG</cx:pt>
          <cx:pt idx="33917">EDGG</cx:pt>
          <cx:pt idx="33918">EDGG</cx:pt>
          <cx:pt idx="33919">EDGG</cx:pt>
          <cx:pt idx="33920">EDGG</cx:pt>
          <cx:pt idx="33921">EDGG</cx:pt>
          <cx:pt idx="33922">EDGG</cx:pt>
          <cx:pt idx="33923">EDGG</cx:pt>
          <cx:pt idx="33924">EDGG</cx:pt>
          <cx:pt idx="33925">EDGG</cx:pt>
          <cx:pt idx="33926">EDGG</cx:pt>
          <cx:pt idx="33927">EDGG</cx:pt>
          <cx:pt idx="33928">EDGG</cx:pt>
          <cx:pt idx="33929">EDGG</cx:pt>
          <cx:pt idx="33930">EDGG</cx:pt>
          <cx:pt idx="33931">EDGG</cx:pt>
          <cx:pt idx="33932">EDGG</cx:pt>
          <cx:pt idx="33933">EDGG</cx:pt>
          <cx:pt idx="33934">EDGG</cx:pt>
          <cx:pt idx="33935">EDGG</cx:pt>
          <cx:pt idx="33936">EDGG</cx:pt>
          <cx:pt idx="33937">EDGG</cx:pt>
          <cx:pt idx="33938">EDGG</cx:pt>
          <cx:pt idx="33939">EDGG</cx:pt>
          <cx:pt idx="33940">EDGG</cx:pt>
          <cx:pt idx="33941">EDGG</cx:pt>
          <cx:pt idx="33942">EDGG</cx:pt>
          <cx:pt idx="33943">EDGG</cx:pt>
          <cx:pt idx="33944">EDGG</cx:pt>
          <cx:pt idx="33945">EDGG</cx:pt>
          <cx:pt idx="33946">EDGG</cx:pt>
          <cx:pt idx="33947">EDGG</cx:pt>
          <cx:pt idx="33948">EDGG</cx:pt>
          <cx:pt idx="33949">EDGG</cx:pt>
          <cx:pt idx="33950">EDGG</cx:pt>
          <cx:pt idx="33951">EDGG</cx:pt>
          <cx:pt idx="33952">EDGG</cx:pt>
          <cx:pt idx="33953">EDGG</cx:pt>
          <cx:pt idx="33954">EDGG</cx:pt>
          <cx:pt idx="33955">EDGG</cx:pt>
          <cx:pt idx="33956">EDGG</cx:pt>
          <cx:pt idx="33957">EDGG</cx:pt>
          <cx:pt idx="33958">EDGG</cx:pt>
          <cx:pt idx="33959">EDGG</cx:pt>
          <cx:pt idx="33960">EDGG</cx:pt>
          <cx:pt idx="33961">EDGG</cx:pt>
          <cx:pt idx="33962">EDGG</cx:pt>
          <cx:pt idx="33963">EDGG</cx:pt>
          <cx:pt idx="33964">EDGG</cx:pt>
          <cx:pt idx="33965">EDGG</cx:pt>
          <cx:pt idx="33966">EDGG</cx:pt>
          <cx:pt idx="33967">EDGG</cx:pt>
          <cx:pt idx="33968">EDGG</cx:pt>
          <cx:pt idx="33969">EDGG</cx:pt>
          <cx:pt idx="33970">EDGG</cx:pt>
          <cx:pt idx="33971">EDGG</cx:pt>
          <cx:pt idx="33972">EDGG</cx:pt>
          <cx:pt idx="33973">EDGG</cx:pt>
          <cx:pt idx="33974">EDGG</cx:pt>
          <cx:pt idx="33975">EDGG</cx:pt>
          <cx:pt idx="33976">EDGG</cx:pt>
          <cx:pt idx="33977">EDGG</cx:pt>
          <cx:pt idx="33978">EDGG</cx:pt>
          <cx:pt idx="33979">EDGG</cx:pt>
          <cx:pt idx="33980">EDGG</cx:pt>
          <cx:pt idx="33981">EDGG</cx:pt>
          <cx:pt idx="33982">EDGG</cx:pt>
          <cx:pt idx="33983">EDGG</cx:pt>
          <cx:pt idx="33984">EDGG</cx:pt>
          <cx:pt idx="33985">EDGG</cx:pt>
          <cx:pt idx="33986">EDGG</cx:pt>
          <cx:pt idx="33987">EDGG</cx:pt>
          <cx:pt idx="33988">EDGG</cx:pt>
          <cx:pt idx="33989">EDGG</cx:pt>
          <cx:pt idx="33990">EDGG</cx:pt>
          <cx:pt idx="33991">EDGG</cx:pt>
          <cx:pt idx="33992">EDGG</cx:pt>
          <cx:pt idx="33993">EDGG</cx:pt>
          <cx:pt idx="33994">EDGG</cx:pt>
          <cx:pt idx="33995">EDGG</cx:pt>
          <cx:pt idx="33996">EDGG</cx:pt>
          <cx:pt idx="33997">EDGG</cx:pt>
          <cx:pt idx="33998">EDGG</cx:pt>
          <cx:pt idx="33999">EDGG</cx:pt>
          <cx:pt idx="34000">EDGG</cx:pt>
          <cx:pt idx="34001">EDGG</cx:pt>
          <cx:pt idx="34002">EDGG</cx:pt>
          <cx:pt idx="34003">EDGG</cx:pt>
          <cx:pt idx="34004">EDGG</cx:pt>
          <cx:pt idx="34005">EDGG</cx:pt>
          <cx:pt idx="34006">EDGG</cx:pt>
          <cx:pt idx="34007">EDGG</cx:pt>
          <cx:pt idx="34008">EDGG</cx:pt>
          <cx:pt idx="34009">EDGG</cx:pt>
          <cx:pt idx="34010">EDGG</cx:pt>
          <cx:pt idx="34011">EDGG</cx:pt>
          <cx:pt idx="34012">EDGG</cx:pt>
          <cx:pt idx="34013">EDGG</cx:pt>
          <cx:pt idx="34014">EDGG</cx:pt>
          <cx:pt idx="34015">EDGG</cx:pt>
          <cx:pt idx="34016">EDGG</cx:pt>
          <cx:pt idx="34017">EDGG</cx:pt>
          <cx:pt idx="34018">EDGG</cx:pt>
          <cx:pt idx="34019">EDGG</cx:pt>
          <cx:pt idx="34020">EDGG</cx:pt>
          <cx:pt idx="34021">EDGG</cx:pt>
          <cx:pt idx="34022">EDGG</cx:pt>
          <cx:pt idx="34023">EDGG</cx:pt>
          <cx:pt idx="34024">EDGG</cx:pt>
          <cx:pt idx="34025">EDGG</cx:pt>
          <cx:pt idx="34026">EDGG</cx:pt>
          <cx:pt idx="34027">EDGG</cx:pt>
          <cx:pt idx="34028">EDGG</cx:pt>
          <cx:pt idx="34029">EDGG</cx:pt>
          <cx:pt idx="34030">EDGG</cx:pt>
          <cx:pt idx="34031">EDGG</cx:pt>
          <cx:pt idx="34032">EDGG</cx:pt>
          <cx:pt idx="34033">EDGG</cx:pt>
          <cx:pt idx="34034">EDGG</cx:pt>
          <cx:pt idx="34035">EDGG</cx:pt>
          <cx:pt idx="34036">EDGG</cx:pt>
          <cx:pt idx="34037">EDGG</cx:pt>
          <cx:pt idx="34038">EDGG</cx:pt>
          <cx:pt idx="34039">EDGG</cx:pt>
          <cx:pt idx="34040">EDGG</cx:pt>
          <cx:pt idx="34041">EDGG</cx:pt>
          <cx:pt idx="34042">EDGG</cx:pt>
          <cx:pt idx="34043">EDGG</cx:pt>
          <cx:pt idx="34044">EDGG</cx:pt>
          <cx:pt idx="34045">EDGG</cx:pt>
          <cx:pt idx="34046">EDGG</cx:pt>
          <cx:pt idx="34047">EDGG</cx:pt>
          <cx:pt idx="34048">EDGG</cx:pt>
          <cx:pt idx="34049">EDGG</cx:pt>
          <cx:pt idx="34050">EDGG</cx:pt>
          <cx:pt idx="34051">EDGG</cx:pt>
          <cx:pt idx="34052">EDGG</cx:pt>
          <cx:pt idx="34053">EDGG</cx:pt>
          <cx:pt idx="34054">EDGG</cx:pt>
          <cx:pt idx="34055">EDGG</cx:pt>
          <cx:pt idx="34056">EDGG</cx:pt>
          <cx:pt idx="34057">EDGG</cx:pt>
          <cx:pt idx="34058">EDGG</cx:pt>
          <cx:pt idx="34059">EDGG</cx:pt>
          <cx:pt idx="34060">EDGG</cx:pt>
          <cx:pt idx="34061">EDGG</cx:pt>
          <cx:pt idx="34062">EDGG</cx:pt>
          <cx:pt idx="34063">EDGG</cx:pt>
          <cx:pt idx="34064">EDGG</cx:pt>
          <cx:pt idx="34065">EDGG</cx:pt>
          <cx:pt idx="34066">EDGG</cx:pt>
          <cx:pt idx="34067">EDGG</cx:pt>
          <cx:pt idx="34068">EDGG</cx:pt>
          <cx:pt idx="34069">EDGG</cx:pt>
          <cx:pt idx="34070">EDGG</cx:pt>
          <cx:pt idx="34071">EDGG</cx:pt>
          <cx:pt idx="34072">EDGG</cx:pt>
          <cx:pt idx="34073">EDGG</cx:pt>
          <cx:pt idx="34074">EDGG</cx:pt>
          <cx:pt idx="34075">EDGG</cx:pt>
          <cx:pt idx="34076">EDGG</cx:pt>
          <cx:pt idx="34077">EDGG</cx:pt>
          <cx:pt idx="34078">EDGG</cx:pt>
          <cx:pt idx="34079">EDGG</cx:pt>
          <cx:pt idx="34080">EDGG</cx:pt>
          <cx:pt idx="34081">EDGG</cx:pt>
          <cx:pt idx="34082">EDGG</cx:pt>
          <cx:pt idx="34083">EDGG</cx:pt>
          <cx:pt idx="34084">EDGG</cx:pt>
          <cx:pt idx="34085">EDGG</cx:pt>
          <cx:pt idx="34086">EDGG</cx:pt>
          <cx:pt idx="34087">EDGG</cx:pt>
          <cx:pt idx="34088">EDGG</cx:pt>
          <cx:pt idx="34089">EDGG</cx:pt>
          <cx:pt idx="34090">EDGG</cx:pt>
          <cx:pt idx="34091">EDGG</cx:pt>
          <cx:pt idx="34092">EDGG</cx:pt>
          <cx:pt idx="34093">EDGG</cx:pt>
          <cx:pt idx="34094">EDGG</cx:pt>
          <cx:pt idx="34095">EDGG</cx:pt>
          <cx:pt idx="34096">EDGG</cx:pt>
          <cx:pt idx="34097">EDGG</cx:pt>
          <cx:pt idx="34098">EDGG</cx:pt>
          <cx:pt idx="34099">EDGG</cx:pt>
          <cx:pt idx="34100">EDGG</cx:pt>
          <cx:pt idx="34101">EDGG</cx:pt>
          <cx:pt idx="34102">EDGG</cx:pt>
          <cx:pt idx="34103">EDGG</cx:pt>
          <cx:pt idx="34104">EDGG</cx:pt>
          <cx:pt idx="34105">EDGG</cx:pt>
          <cx:pt idx="34106">EDGG</cx:pt>
          <cx:pt idx="34107">EDGG</cx:pt>
          <cx:pt idx="34108">EDGG</cx:pt>
          <cx:pt idx="34109">EDGG</cx:pt>
          <cx:pt idx="34110">EDGG</cx:pt>
          <cx:pt idx="34111">EDGG</cx:pt>
          <cx:pt idx="34112">EDGG</cx:pt>
          <cx:pt idx="34113">EDGG</cx:pt>
          <cx:pt idx="34114">EDGG</cx:pt>
          <cx:pt idx="34115">EDGG</cx:pt>
          <cx:pt idx="34116">EDGG</cx:pt>
          <cx:pt idx="34117">EDGG</cx:pt>
          <cx:pt idx="34118">EDGG</cx:pt>
          <cx:pt idx="34119">EDGG</cx:pt>
          <cx:pt idx="34120">EDGG</cx:pt>
          <cx:pt idx="34121">EDGG</cx:pt>
          <cx:pt idx="34122">EDGG</cx:pt>
          <cx:pt idx="34123">EDGG</cx:pt>
          <cx:pt idx="34124">EDGG</cx:pt>
          <cx:pt idx="34125">EDGG</cx:pt>
          <cx:pt idx="34126">EDGG</cx:pt>
          <cx:pt idx="34127">EDGG</cx:pt>
          <cx:pt idx="34128">EDGG</cx:pt>
          <cx:pt idx="34129">EDGG</cx:pt>
          <cx:pt idx="34130">EDGG</cx:pt>
          <cx:pt idx="34131">EDGG</cx:pt>
          <cx:pt idx="34132">EDGG</cx:pt>
          <cx:pt idx="34133">EDGG</cx:pt>
          <cx:pt idx="34134">EDGG</cx:pt>
          <cx:pt idx="34135">EDGG</cx:pt>
          <cx:pt idx="34136">EDGG</cx:pt>
          <cx:pt idx="34137">EDGG</cx:pt>
          <cx:pt idx="34138">EDGG</cx:pt>
          <cx:pt idx="34139">EDGG</cx:pt>
          <cx:pt idx="34140">EDGG</cx:pt>
          <cx:pt idx="34141">EDGG</cx:pt>
          <cx:pt idx="34142">EDGG</cx:pt>
          <cx:pt idx="34143">EDGG</cx:pt>
          <cx:pt idx="34144">EDGG</cx:pt>
          <cx:pt idx="34145">EDGG</cx:pt>
          <cx:pt idx="34146">EDGG</cx:pt>
          <cx:pt idx="34147">EDGG</cx:pt>
          <cx:pt idx="34148">EDGG</cx:pt>
          <cx:pt idx="34149">EDGG</cx:pt>
          <cx:pt idx="34150">EDGG</cx:pt>
          <cx:pt idx="34151">EDGG</cx:pt>
          <cx:pt idx="34152">EDGG</cx:pt>
          <cx:pt idx="34153">EDGG</cx:pt>
          <cx:pt idx="34154">EDGG</cx:pt>
          <cx:pt idx="34155">EDGG</cx:pt>
          <cx:pt idx="34156">EDGG</cx:pt>
          <cx:pt idx="34157">EDGG</cx:pt>
          <cx:pt idx="34158">EDGG</cx:pt>
          <cx:pt idx="34159">EDGG</cx:pt>
          <cx:pt idx="34160">EDGG</cx:pt>
          <cx:pt idx="34161">EDGG</cx:pt>
          <cx:pt idx="34162">EDGG</cx:pt>
          <cx:pt idx="34163">EDGG</cx:pt>
          <cx:pt idx="34164">EDGG</cx:pt>
          <cx:pt idx="34165">EDGG</cx:pt>
          <cx:pt idx="34166">EDGG</cx:pt>
          <cx:pt idx="34167">EDGG</cx:pt>
          <cx:pt idx="34168">EDGG</cx:pt>
          <cx:pt idx="34169">EDGG</cx:pt>
          <cx:pt idx="34170">EDGG</cx:pt>
          <cx:pt idx="34171">EDGG</cx:pt>
          <cx:pt idx="34172">EDGG</cx:pt>
          <cx:pt idx="34173">EDGG</cx:pt>
          <cx:pt idx="34174">EDGG</cx:pt>
          <cx:pt idx="34175">EDGG</cx:pt>
          <cx:pt idx="34176">EDGG</cx:pt>
          <cx:pt idx="34177">EDGG</cx:pt>
          <cx:pt idx="34178">EDGG</cx:pt>
          <cx:pt idx="34179">EDGG</cx:pt>
          <cx:pt idx="34180">EDGG</cx:pt>
          <cx:pt idx="34181">EDGG</cx:pt>
          <cx:pt idx="34182">EDGG</cx:pt>
          <cx:pt idx="34183">EDGG</cx:pt>
          <cx:pt idx="34184">EDGG</cx:pt>
          <cx:pt idx="34185">EDGG</cx:pt>
          <cx:pt idx="34186">EDGG</cx:pt>
          <cx:pt idx="34187">EDGG</cx:pt>
          <cx:pt idx="34188">EDGG</cx:pt>
          <cx:pt idx="34189">EDGG</cx:pt>
          <cx:pt idx="34190">EDGG</cx:pt>
          <cx:pt idx="34191">EDGG</cx:pt>
          <cx:pt idx="34192">EDGG</cx:pt>
          <cx:pt idx="34193">EDGG</cx:pt>
          <cx:pt idx="34194">EDGG</cx:pt>
          <cx:pt idx="34195">EDGG</cx:pt>
          <cx:pt idx="34196">EDGG</cx:pt>
          <cx:pt idx="34197">EDGG</cx:pt>
          <cx:pt idx="34198">EDGG</cx:pt>
          <cx:pt idx="34199">EDGG</cx:pt>
          <cx:pt idx="34200">EDGG</cx:pt>
          <cx:pt idx="34201">EDGG</cx:pt>
          <cx:pt idx="34202">EDGG</cx:pt>
          <cx:pt idx="34203">EDGG</cx:pt>
          <cx:pt idx="34204">EDGG</cx:pt>
          <cx:pt idx="34205">EDGG</cx:pt>
          <cx:pt idx="34206">EDGG</cx:pt>
          <cx:pt idx="34207">EDGG</cx:pt>
          <cx:pt idx="34208">EDGG</cx:pt>
          <cx:pt idx="34209">EDGG</cx:pt>
          <cx:pt idx="34210">EDGG</cx:pt>
          <cx:pt idx="34211">EDGG</cx:pt>
          <cx:pt idx="34212">EDGG</cx:pt>
          <cx:pt idx="34213">EDGG</cx:pt>
          <cx:pt idx="34214">EDGG</cx:pt>
          <cx:pt idx="34215">EDGG</cx:pt>
          <cx:pt idx="34216">EDGG</cx:pt>
          <cx:pt idx="34217">EDGG</cx:pt>
          <cx:pt idx="34218">EDGG</cx:pt>
          <cx:pt idx="34219">EDGG</cx:pt>
          <cx:pt idx="34220">EDGG</cx:pt>
          <cx:pt idx="34221">EDGG</cx:pt>
          <cx:pt idx="34222">EDGG</cx:pt>
          <cx:pt idx="34223">EDGG</cx:pt>
          <cx:pt idx="34224">EDGG</cx:pt>
          <cx:pt idx="34225">EDGG</cx:pt>
          <cx:pt idx="34226">EDGG</cx:pt>
          <cx:pt idx="34227">EDGG</cx:pt>
          <cx:pt idx="34228">EDGG</cx:pt>
          <cx:pt idx="34229">EDGG</cx:pt>
          <cx:pt idx="34230">EDGG</cx:pt>
          <cx:pt idx="34231">EDGG</cx:pt>
          <cx:pt idx="34232">EDGG</cx:pt>
          <cx:pt idx="34233">EDGG</cx:pt>
          <cx:pt idx="34234">EDGG</cx:pt>
          <cx:pt idx="34235">EDGG</cx:pt>
          <cx:pt idx="34236">EDGG</cx:pt>
          <cx:pt idx="34237">EDGG</cx:pt>
          <cx:pt idx="34238">EDGG</cx:pt>
          <cx:pt idx="34239">EDGG</cx:pt>
          <cx:pt idx="34240">EDGG</cx:pt>
          <cx:pt idx="34241">EDGG</cx:pt>
          <cx:pt idx="34242">EDGG</cx:pt>
          <cx:pt idx="34243">EDGG</cx:pt>
          <cx:pt idx="34244">EDGG</cx:pt>
          <cx:pt idx="34245">EDGG</cx:pt>
          <cx:pt idx="34246">EDGG</cx:pt>
          <cx:pt idx="34247">EDGG</cx:pt>
          <cx:pt idx="34248">EDGG</cx:pt>
          <cx:pt idx="34249">EDGG</cx:pt>
          <cx:pt idx="34250">EDGG</cx:pt>
          <cx:pt idx="34251">EDGG</cx:pt>
          <cx:pt idx="34252">EDGG</cx:pt>
          <cx:pt idx="34253">EDGG</cx:pt>
          <cx:pt idx="34254">EDGG</cx:pt>
          <cx:pt idx="34255">EDGG</cx:pt>
          <cx:pt idx="34256">EDGG</cx:pt>
          <cx:pt idx="34257">EDGG</cx:pt>
          <cx:pt idx="34258">EDGG</cx:pt>
          <cx:pt idx="34259">EDGG</cx:pt>
          <cx:pt idx="34260">EDGG</cx:pt>
          <cx:pt idx="34261">EDGG</cx:pt>
          <cx:pt idx="34262">EDGG</cx:pt>
          <cx:pt idx="34263">EDGG</cx:pt>
          <cx:pt idx="34264">EDGG</cx:pt>
          <cx:pt idx="34265">EDGG</cx:pt>
          <cx:pt idx="34266">EDGG</cx:pt>
          <cx:pt idx="34267">EDGG</cx:pt>
          <cx:pt idx="34268">EDGG</cx:pt>
          <cx:pt idx="34269">EDGG</cx:pt>
          <cx:pt idx="34270">EDGG</cx:pt>
          <cx:pt idx="34271">EDGG</cx:pt>
          <cx:pt idx="34272">EDGG</cx:pt>
          <cx:pt idx="34273">EDGG</cx:pt>
          <cx:pt idx="34274">EDGG</cx:pt>
          <cx:pt idx="34275">EDGG</cx:pt>
          <cx:pt idx="34276">EDGG</cx:pt>
          <cx:pt idx="34277">EDGG</cx:pt>
          <cx:pt idx="34278">EDGG</cx:pt>
          <cx:pt idx="34279">EDGG</cx:pt>
          <cx:pt idx="34280">EDGG</cx:pt>
          <cx:pt idx="34281">EDGG</cx:pt>
          <cx:pt idx="34282">EDGG</cx:pt>
          <cx:pt idx="34283">EDGG</cx:pt>
          <cx:pt idx="34284">EDGG</cx:pt>
          <cx:pt idx="34285">EDGG</cx:pt>
          <cx:pt idx="34286">EDGG</cx:pt>
          <cx:pt idx="34287">EDGG</cx:pt>
          <cx:pt idx="34288">EDGG</cx:pt>
          <cx:pt idx="34289">EDGG</cx:pt>
          <cx:pt idx="34290">EDGG</cx:pt>
          <cx:pt idx="34291">EDGG</cx:pt>
          <cx:pt idx="34292">EDGG</cx:pt>
          <cx:pt idx="34293">EDGG</cx:pt>
          <cx:pt idx="34294">EDGG</cx:pt>
          <cx:pt idx="34295">EDGG</cx:pt>
          <cx:pt idx="34296">EDGG</cx:pt>
          <cx:pt idx="34297">EDGG</cx:pt>
          <cx:pt idx="34298">EDGG</cx:pt>
          <cx:pt idx="34299">EDGG</cx:pt>
          <cx:pt idx="34300">EDGG</cx:pt>
          <cx:pt idx="34301">EDGG</cx:pt>
          <cx:pt idx="34302">EDGG</cx:pt>
          <cx:pt idx="34303">EDGG</cx:pt>
          <cx:pt idx="34304">EDGG</cx:pt>
          <cx:pt idx="34305">EDGG</cx:pt>
          <cx:pt idx="34306">EDGG</cx:pt>
          <cx:pt idx="34307">EDGG</cx:pt>
          <cx:pt idx="34308">EDGG</cx:pt>
          <cx:pt idx="34309">EDGG</cx:pt>
          <cx:pt idx="34310">EDGG</cx:pt>
          <cx:pt idx="34311">EDGG</cx:pt>
          <cx:pt idx="34312">EDGG</cx:pt>
          <cx:pt idx="34313">EDGG</cx:pt>
          <cx:pt idx="34314">EDGG</cx:pt>
          <cx:pt idx="34315">EDGG</cx:pt>
          <cx:pt idx="34316">EDGG</cx:pt>
          <cx:pt idx="34317">EDGG</cx:pt>
          <cx:pt idx="34318">EDGG</cx:pt>
          <cx:pt idx="34319">EDGG</cx:pt>
          <cx:pt idx="34320">EDGG</cx:pt>
          <cx:pt idx="34321">EDGG</cx:pt>
          <cx:pt idx="34322">EDGG</cx:pt>
          <cx:pt idx="34323">EDGG</cx:pt>
          <cx:pt idx="34324">EDGG</cx:pt>
          <cx:pt idx="34325">EDGG</cx:pt>
          <cx:pt idx="34326">EDGG</cx:pt>
          <cx:pt idx="34327">EDGG</cx:pt>
          <cx:pt idx="34328">EDGG</cx:pt>
          <cx:pt idx="34329">EDGG</cx:pt>
          <cx:pt idx="34330">EDGG</cx:pt>
          <cx:pt idx="34331">EDGG</cx:pt>
          <cx:pt idx="34332">EDGG</cx:pt>
          <cx:pt idx="34333">EDGG</cx:pt>
          <cx:pt idx="34334">EDGG</cx:pt>
          <cx:pt idx="34335">EDGG</cx:pt>
          <cx:pt idx="34336">EDGG</cx:pt>
          <cx:pt idx="34337">EDGG</cx:pt>
          <cx:pt idx="34338">EDGG</cx:pt>
          <cx:pt idx="34339">EDGG</cx:pt>
          <cx:pt idx="34340">EDGG</cx:pt>
          <cx:pt idx="34341">EDGG</cx:pt>
          <cx:pt idx="34342">EDGG</cx:pt>
          <cx:pt idx="34343">EDGG</cx:pt>
          <cx:pt idx="34344">EDGG</cx:pt>
          <cx:pt idx="34345">EDGG</cx:pt>
          <cx:pt idx="34346">EDGG</cx:pt>
          <cx:pt idx="34347">EDGG</cx:pt>
          <cx:pt idx="34348">EDGG</cx:pt>
          <cx:pt idx="34349">EDGG</cx:pt>
          <cx:pt idx="34350">EDGG</cx:pt>
          <cx:pt idx="34351">EDGG</cx:pt>
          <cx:pt idx="34352">EDGG</cx:pt>
          <cx:pt idx="34353">EDGG</cx:pt>
          <cx:pt idx="34354">EDGG</cx:pt>
          <cx:pt idx="34355">EDGG</cx:pt>
          <cx:pt idx="34356">EDGG</cx:pt>
          <cx:pt idx="34357">EDGG</cx:pt>
          <cx:pt idx="34358">EDGG</cx:pt>
          <cx:pt idx="34359">EDGG</cx:pt>
          <cx:pt idx="34360">EDGG</cx:pt>
          <cx:pt idx="34361">EDGG</cx:pt>
          <cx:pt idx="34362">EDGG</cx:pt>
          <cx:pt idx="34363">EDGG</cx:pt>
          <cx:pt idx="34364">EDGG</cx:pt>
          <cx:pt idx="34365">EDGG</cx:pt>
          <cx:pt idx="34366">EDGG</cx:pt>
          <cx:pt idx="34367">EDGG</cx:pt>
          <cx:pt idx="34368">EDGG</cx:pt>
          <cx:pt idx="34369">EDGG</cx:pt>
          <cx:pt idx="34370">EDGG</cx:pt>
          <cx:pt idx="34371">EDGG</cx:pt>
          <cx:pt idx="34372">EDGG</cx:pt>
          <cx:pt idx="34373">EDGG</cx:pt>
          <cx:pt idx="34374">EDGG</cx:pt>
          <cx:pt idx="34375">EDGG</cx:pt>
          <cx:pt idx="34376">EDGG</cx:pt>
          <cx:pt idx="34377">EDGG</cx:pt>
          <cx:pt idx="34378">EDGG</cx:pt>
          <cx:pt idx="34379">EDGG</cx:pt>
          <cx:pt idx="34380">EDGG</cx:pt>
          <cx:pt idx="34381">EDGG</cx:pt>
          <cx:pt idx="34382">EDGG</cx:pt>
          <cx:pt idx="34383">EDGG</cx:pt>
          <cx:pt idx="34384">EDGG</cx:pt>
          <cx:pt idx="34385">EDGG</cx:pt>
          <cx:pt idx="34386">EDGG</cx:pt>
          <cx:pt idx="34387">EDGG</cx:pt>
          <cx:pt idx="34388">EDGG</cx:pt>
          <cx:pt idx="34389">EDGG</cx:pt>
          <cx:pt idx="34390">EDGG</cx:pt>
          <cx:pt idx="34391">EDGG</cx:pt>
          <cx:pt idx="34392">EDGG</cx:pt>
          <cx:pt idx="34393">EDGG</cx:pt>
          <cx:pt idx="34394">EDGG</cx:pt>
          <cx:pt idx="34395">EDGG</cx:pt>
          <cx:pt idx="34396">EDGG</cx:pt>
          <cx:pt idx="34397">EDGG</cx:pt>
          <cx:pt idx="34398">EDGG</cx:pt>
          <cx:pt idx="34399">EDGG</cx:pt>
          <cx:pt idx="34400">EDGG</cx:pt>
          <cx:pt idx="34401">EDGG</cx:pt>
          <cx:pt idx="34402">EDGG</cx:pt>
          <cx:pt idx="34403">EDGG</cx:pt>
          <cx:pt idx="34404">EDGG</cx:pt>
          <cx:pt idx="34405">EDGG</cx:pt>
          <cx:pt idx="34406">EDGG</cx:pt>
          <cx:pt idx="34407">EDGG</cx:pt>
          <cx:pt idx="34408">EDGG</cx:pt>
          <cx:pt idx="34409">EDGG</cx:pt>
          <cx:pt idx="34410">EDGG</cx:pt>
          <cx:pt idx="34411">EDGG</cx:pt>
          <cx:pt idx="34412">EDGG</cx:pt>
          <cx:pt idx="34413">EDGG</cx:pt>
          <cx:pt idx="34414">EDGG</cx:pt>
          <cx:pt idx="34415">EDGG</cx:pt>
          <cx:pt idx="34416">EDGG</cx:pt>
          <cx:pt idx="34417">EDGG</cx:pt>
          <cx:pt idx="34418">EDGG</cx:pt>
          <cx:pt idx="34419">EDGG</cx:pt>
          <cx:pt idx="34420">EDGG</cx:pt>
          <cx:pt idx="34421">EDGG</cx:pt>
          <cx:pt idx="34422">EDGG</cx:pt>
          <cx:pt idx="34423">EDGG</cx:pt>
          <cx:pt idx="34424">EDGG</cx:pt>
          <cx:pt idx="34425">EDGG</cx:pt>
          <cx:pt idx="34426">EDGG</cx:pt>
          <cx:pt idx="34427">EDGG</cx:pt>
          <cx:pt idx="34428">EDGG</cx:pt>
          <cx:pt idx="34429">EDGG</cx:pt>
          <cx:pt idx="34430">EDGG</cx:pt>
          <cx:pt idx="34431">EDGG</cx:pt>
          <cx:pt idx="34432">EDGG</cx:pt>
          <cx:pt idx="34433">EDGG</cx:pt>
          <cx:pt idx="34434">EDGG</cx:pt>
          <cx:pt idx="34435">EDGG</cx:pt>
          <cx:pt idx="34436">EDGG</cx:pt>
          <cx:pt idx="34437">EDGG</cx:pt>
          <cx:pt idx="34438">EDGG</cx:pt>
          <cx:pt idx="34439">EDGG</cx:pt>
          <cx:pt idx="34440">EDGG</cx:pt>
          <cx:pt idx="34441">EDGG</cx:pt>
          <cx:pt idx="34442">EDGG</cx:pt>
          <cx:pt idx="34443">EDGG</cx:pt>
          <cx:pt idx="34444">EDGG</cx:pt>
          <cx:pt idx="34445">EDGG</cx:pt>
          <cx:pt idx="34446">EDGG</cx:pt>
          <cx:pt idx="34447">EDGG</cx:pt>
          <cx:pt idx="34448">EDGG</cx:pt>
          <cx:pt idx="34449">EDGG</cx:pt>
          <cx:pt idx="34450">EDGG</cx:pt>
          <cx:pt idx="34451">EDGG</cx:pt>
          <cx:pt idx="34452">EDGG</cx:pt>
          <cx:pt idx="34453">EDGG</cx:pt>
          <cx:pt idx="34454">EDGG</cx:pt>
          <cx:pt idx="34455">EDGG</cx:pt>
          <cx:pt idx="34456">EDGG</cx:pt>
          <cx:pt idx="34457">EDGG</cx:pt>
          <cx:pt idx="34458">EDGG</cx:pt>
          <cx:pt idx="34459">EDGG</cx:pt>
          <cx:pt idx="34460">EDGG</cx:pt>
          <cx:pt idx="34461">EDGG</cx:pt>
          <cx:pt idx="34462">EDGG</cx:pt>
          <cx:pt idx="34463">EDGG</cx:pt>
          <cx:pt idx="34464">EDGG</cx:pt>
          <cx:pt idx="34465">EDGG</cx:pt>
          <cx:pt idx="34466">EDGG</cx:pt>
          <cx:pt idx="34467">EDGG</cx:pt>
          <cx:pt idx="34468">EDGG</cx:pt>
          <cx:pt idx="34469">EDGG</cx:pt>
          <cx:pt idx="34470">EDGG</cx:pt>
          <cx:pt idx="34471">EDGG</cx:pt>
          <cx:pt idx="34472">EDGG</cx:pt>
          <cx:pt idx="34473">EDGG</cx:pt>
          <cx:pt idx="34474">EDGG</cx:pt>
          <cx:pt idx="34475">EDGG</cx:pt>
          <cx:pt idx="34476">EDGG</cx:pt>
          <cx:pt idx="34477">EDGG</cx:pt>
          <cx:pt idx="34478">EDGG</cx:pt>
          <cx:pt idx="34479">EDGG</cx:pt>
          <cx:pt idx="34480">EDGG</cx:pt>
          <cx:pt idx="34481">EDGG</cx:pt>
          <cx:pt idx="34482">EDGG</cx:pt>
          <cx:pt idx="34483">EDGG</cx:pt>
          <cx:pt idx="34484">EDGG</cx:pt>
          <cx:pt idx="34485">EDGG</cx:pt>
          <cx:pt idx="34486">EDGG</cx:pt>
          <cx:pt idx="34487">EDGG</cx:pt>
          <cx:pt idx="34488">EDGG</cx:pt>
          <cx:pt idx="34489">EDGG</cx:pt>
          <cx:pt idx="34490">EDGG</cx:pt>
          <cx:pt idx="34491">EDGG</cx:pt>
          <cx:pt idx="34492">EDGG</cx:pt>
          <cx:pt idx="34493">EDGG</cx:pt>
          <cx:pt idx="34494">EDGG</cx:pt>
          <cx:pt idx="34495">EDGG</cx:pt>
          <cx:pt idx="34496">EDGG</cx:pt>
          <cx:pt idx="34497">EDGG</cx:pt>
          <cx:pt idx="34498">EDGG</cx:pt>
          <cx:pt idx="34499">EDGG</cx:pt>
          <cx:pt idx="34500">EDGG</cx:pt>
          <cx:pt idx="34501">EDGG</cx:pt>
          <cx:pt idx="34502">EDGG</cx:pt>
          <cx:pt idx="34503">EDGG</cx:pt>
          <cx:pt idx="34504">EDGG</cx:pt>
          <cx:pt idx="34505">EDGG</cx:pt>
          <cx:pt idx="34506">EDGG</cx:pt>
          <cx:pt idx="34507">EDGG</cx:pt>
          <cx:pt idx="34508">EDGG</cx:pt>
          <cx:pt idx="34509">EDGG</cx:pt>
          <cx:pt idx="34510">EDGG</cx:pt>
          <cx:pt idx="34511">EDGG</cx:pt>
          <cx:pt idx="34512">EDGG</cx:pt>
          <cx:pt idx="34513">EDGG</cx:pt>
          <cx:pt idx="34514">EDGG</cx:pt>
          <cx:pt idx="34515">EDGG</cx:pt>
          <cx:pt idx="34516">EDGG</cx:pt>
          <cx:pt idx="34517">EDGG</cx:pt>
          <cx:pt idx="34518">EDGG</cx:pt>
          <cx:pt idx="34519">EDGG</cx:pt>
          <cx:pt idx="34520">EDGG</cx:pt>
          <cx:pt idx="34521">EDGG</cx:pt>
          <cx:pt idx="34522">EDGG</cx:pt>
          <cx:pt idx="34523">EDGG</cx:pt>
          <cx:pt idx="34524">EDGG</cx:pt>
          <cx:pt idx="34525">EDGG</cx:pt>
          <cx:pt idx="34526">EDGG</cx:pt>
          <cx:pt idx="34527">EDGG</cx:pt>
          <cx:pt idx="34528">EDGG</cx:pt>
          <cx:pt idx="34529">EDGG</cx:pt>
          <cx:pt idx="34530">EDGG</cx:pt>
          <cx:pt idx="34531">EDGG</cx:pt>
          <cx:pt idx="34532">EDGG</cx:pt>
          <cx:pt idx="34533">EDGG</cx:pt>
          <cx:pt idx="34534">EDGG</cx:pt>
          <cx:pt idx="34535">EDGG</cx:pt>
          <cx:pt idx="34536">EDGG</cx:pt>
          <cx:pt idx="34537">EDGG</cx:pt>
          <cx:pt idx="34538">EDGG</cx:pt>
          <cx:pt idx="34539">EDGG</cx:pt>
          <cx:pt idx="34540">EDGG</cx:pt>
          <cx:pt idx="34541">EDGG</cx:pt>
          <cx:pt idx="34542">EDGG</cx:pt>
          <cx:pt idx="34543">EDGG</cx:pt>
          <cx:pt idx="34544">EDGG</cx:pt>
          <cx:pt idx="34545">EDGG</cx:pt>
          <cx:pt idx="34546">EDGG</cx:pt>
          <cx:pt idx="34547">EDGG</cx:pt>
          <cx:pt idx="34548">EDGG</cx:pt>
          <cx:pt idx="34549">EDGG</cx:pt>
          <cx:pt idx="34550">EDGG</cx:pt>
          <cx:pt idx="34551">EDGG</cx:pt>
          <cx:pt idx="34552">EDGG</cx:pt>
          <cx:pt idx="34553">EDGG</cx:pt>
          <cx:pt idx="34554">EDGG</cx:pt>
          <cx:pt idx="34555">EDGG</cx:pt>
          <cx:pt idx="34556">EDGG</cx:pt>
          <cx:pt idx="34557">EDGG</cx:pt>
          <cx:pt idx="34558">EDGG</cx:pt>
          <cx:pt idx="34559">EDGG</cx:pt>
          <cx:pt idx="34560">EDGG</cx:pt>
          <cx:pt idx="34561">EDGG</cx:pt>
          <cx:pt idx="34562">EDGG</cx:pt>
          <cx:pt idx="34563">EDGG</cx:pt>
          <cx:pt idx="34564">EDGG</cx:pt>
          <cx:pt idx="34565">EDGG</cx:pt>
          <cx:pt idx="34566">EDGG</cx:pt>
          <cx:pt idx="34567">EDGG</cx:pt>
          <cx:pt idx="34568">EDGG</cx:pt>
          <cx:pt idx="34569">EDGG</cx:pt>
          <cx:pt idx="34570">EDGG</cx:pt>
          <cx:pt idx="34571">EDGG</cx:pt>
          <cx:pt idx="34572">EDGG</cx:pt>
          <cx:pt idx="34573">EDGG</cx:pt>
          <cx:pt idx="34574">EDGG</cx:pt>
          <cx:pt idx="34575">EDGG</cx:pt>
          <cx:pt idx="34576">EDGG</cx:pt>
          <cx:pt idx="34577">EDGG</cx:pt>
          <cx:pt idx="34578">EDGG</cx:pt>
          <cx:pt idx="34579">EDGG</cx:pt>
          <cx:pt idx="34580">EDGG</cx:pt>
          <cx:pt idx="34581">EDGG</cx:pt>
          <cx:pt idx="34582">EDGG</cx:pt>
          <cx:pt idx="34583">EDGG</cx:pt>
          <cx:pt idx="34584">EDGG</cx:pt>
          <cx:pt idx="34585">EDGG</cx:pt>
          <cx:pt idx="34586">EDGG</cx:pt>
          <cx:pt idx="34587">EDGG</cx:pt>
          <cx:pt idx="34588">EDGG</cx:pt>
          <cx:pt idx="34589">EDGG</cx:pt>
          <cx:pt idx="34590">EDGG</cx:pt>
          <cx:pt idx="34591">EDGG</cx:pt>
          <cx:pt idx="34592">EDGG</cx:pt>
          <cx:pt idx="34593">EDGG</cx:pt>
          <cx:pt idx="34594">EDGG</cx:pt>
          <cx:pt idx="34595">EDGG</cx:pt>
          <cx:pt idx="34596">EDGG</cx:pt>
          <cx:pt idx="34597">EDGG</cx:pt>
          <cx:pt idx="34598">EDGG</cx:pt>
          <cx:pt idx="34599">EDGG</cx:pt>
          <cx:pt idx="34600">EDGG</cx:pt>
          <cx:pt idx="34601">EDGG</cx:pt>
          <cx:pt idx="34602">EDGG</cx:pt>
          <cx:pt idx="34603">EDGG</cx:pt>
          <cx:pt idx="34604">EDGG</cx:pt>
          <cx:pt idx="34605">EDGG</cx:pt>
          <cx:pt idx="34606">EDGG</cx:pt>
          <cx:pt idx="34607">EDGG</cx:pt>
          <cx:pt idx="34608">EDGG</cx:pt>
          <cx:pt idx="34609">EDGG</cx:pt>
          <cx:pt idx="34610">EDGG</cx:pt>
          <cx:pt idx="34611">EDGG</cx:pt>
          <cx:pt idx="34612">EDGG</cx:pt>
          <cx:pt idx="34613">EDGG</cx:pt>
          <cx:pt idx="34614">EDGG</cx:pt>
          <cx:pt idx="34615">EDGG</cx:pt>
          <cx:pt idx="34616">EDGG</cx:pt>
          <cx:pt idx="34617">EDGG</cx:pt>
          <cx:pt idx="34618">EDGG</cx:pt>
          <cx:pt idx="34619">EDGG</cx:pt>
          <cx:pt idx="34620">EDGG</cx:pt>
          <cx:pt idx="34621">EDGG</cx:pt>
          <cx:pt idx="34622">EDGG</cx:pt>
          <cx:pt idx="34623">EDGG</cx:pt>
          <cx:pt idx="34624">EDGG</cx:pt>
          <cx:pt idx="34625">EDGG</cx:pt>
          <cx:pt idx="34626">EDGG</cx:pt>
          <cx:pt idx="34627">EDGG</cx:pt>
          <cx:pt idx="34628">EDGG</cx:pt>
          <cx:pt idx="34629">EDGG</cx:pt>
          <cx:pt idx="34630">EDGG</cx:pt>
          <cx:pt idx="34631">EDGG</cx:pt>
          <cx:pt idx="34632">EDGG</cx:pt>
          <cx:pt idx="34633">EDGG</cx:pt>
          <cx:pt idx="34634">EDGG</cx:pt>
          <cx:pt idx="34635">EDGG</cx:pt>
          <cx:pt idx="34636">EDGG</cx:pt>
          <cx:pt idx="34637">EDGG</cx:pt>
          <cx:pt idx="34638">EDGG</cx:pt>
          <cx:pt idx="34639">EDGG</cx:pt>
          <cx:pt idx="34640">EDGG</cx:pt>
          <cx:pt idx="34641">EDGG</cx:pt>
          <cx:pt idx="34642">EDGG</cx:pt>
          <cx:pt idx="34643">EDGG</cx:pt>
          <cx:pt idx="34644">EDGG</cx:pt>
          <cx:pt idx="34645">EDGG</cx:pt>
          <cx:pt idx="34646">EDGG</cx:pt>
          <cx:pt idx="34647">EDGG</cx:pt>
          <cx:pt idx="34648">EDGG</cx:pt>
          <cx:pt idx="34649">EDGG</cx:pt>
          <cx:pt idx="34650">EDGG</cx:pt>
          <cx:pt idx="34651">EDGG</cx:pt>
          <cx:pt idx="34652">EDGG</cx:pt>
          <cx:pt idx="34653">EDGG</cx:pt>
          <cx:pt idx="34654">EDGG</cx:pt>
          <cx:pt idx="34655">EDGG</cx:pt>
          <cx:pt idx="34656">EDGG</cx:pt>
          <cx:pt idx="34657">EDGG</cx:pt>
          <cx:pt idx="34658">EDGG</cx:pt>
          <cx:pt idx="34659">EDGG</cx:pt>
          <cx:pt idx="34660">EDGG</cx:pt>
          <cx:pt idx="34661">EDGG</cx:pt>
          <cx:pt idx="34662">EDGG</cx:pt>
          <cx:pt idx="34663">EDGG</cx:pt>
          <cx:pt idx="34664">EDGG</cx:pt>
          <cx:pt idx="34665">EDGG</cx:pt>
          <cx:pt idx="34666">EDGG</cx:pt>
          <cx:pt idx="34667">EDGG</cx:pt>
          <cx:pt idx="34668">EDGG</cx:pt>
          <cx:pt idx="34669">EDGG</cx:pt>
          <cx:pt idx="34670">EDGG</cx:pt>
          <cx:pt idx="34671">EDGG</cx:pt>
          <cx:pt idx="34672">EDGG</cx:pt>
          <cx:pt idx="34673">EDGG</cx:pt>
          <cx:pt idx="34674">EDGG</cx:pt>
          <cx:pt idx="34675">EDGG</cx:pt>
          <cx:pt idx="34676">EDGG</cx:pt>
          <cx:pt idx="34677">EDGG</cx:pt>
          <cx:pt idx="34678">EDGG</cx:pt>
          <cx:pt idx="34679">EDGG</cx:pt>
          <cx:pt idx="34680">EDGG</cx:pt>
          <cx:pt idx="34681">EDGG</cx:pt>
          <cx:pt idx="34682">EDGG</cx:pt>
          <cx:pt idx="34683">EDGG</cx:pt>
          <cx:pt idx="34684">EDGG</cx:pt>
          <cx:pt idx="34685">EDGG</cx:pt>
          <cx:pt idx="34686">EDGG</cx:pt>
          <cx:pt idx="34687">EDGG</cx:pt>
          <cx:pt idx="34688">EDGG</cx:pt>
          <cx:pt idx="34689">EDGG</cx:pt>
          <cx:pt idx="34690">EDGG</cx:pt>
          <cx:pt idx="34691">EDGG</cx:pt>
          <cx:pt idx="34692">EDGG</cx:pt>
          <cx:pt idx="34693">EDGG</cx:pt>
          <cx:pt idx="34694">EDGG</cx:pt>
          <cx:pt idx="34695">EDGG</cx:pt>
          <cx:pt idx="34696">EDGG</cx:pt>
          <cx:pt idx="34697">EDGG</cx:pt>
          <cx:pt idx="34698">EDGG</cx:pt>
          <cx:pt idx="34699">EDGG</cx:pt>
          <cx:pt idx="34700">EDGG</cx:pt>
          <cx:pt idx="34701">EDGG</cx:pt>
          <cx:pt idx="34702">EDGG</cx:pt>
          <cx:pt idx="34703">EDGG</cx:pt>
          <cx:pt idx="34704">EDGG</cx:pt>
          <cx:pt idx="34705">EDGG</cx:pt>
          <cx:pt idx="34706">EDGG</cx:pt>
          <cx:pt idx="34707">EDGG</cx:pt>
          <cx:pt idx="34708">EDGG</cx:pt>
          <cx:pt idx="34709">EDGG</cx:pt>
          <cx:pt idx="34710">EDGG</cx:pt>
          <cx:pt idx="34711">EDGG</cx:pt>
          <cx:pt idx="34712">EDGG</cx:pt>
          <cx:pt idx="34713">EDGG</cx:pt>
          <cx:pt idx="34714">EDGG</cx:pt>
          <cx:pt idx="34715">EDGG</cx:pt>
          <cx:pt idx="34716">EDGG</cx:pt>
          <cx:pt idx="34717">EDGG</cx:pt>
          <cx:pt idx="34718">EDGG</cx:pt>
          <cx:pt idx="34719">EDGG</cx:pt>
          <cx:pt idx="34720">EDGG</cx:pt>
          <cx:pt idx="34721">EDGG</cx:pt>
          <cx:pt idx="34722">EDGG</cx:pt>
          <cx:pt idx="34723">EDGG</cx:pt>
          <cx:pt idx="34724">EDGG</cx:pt>
          <cx:pt idx="34725">EDGG</cx:pt>
          <cx:pt idx="34726">EDGG</cx:pt>
          <cx:pt idx="34727">EDGG</cx:pt>
          <cx:pt idx="34728">EDGG</cx:pt>
          <cx:pt idx="34729">EDGG</cx:pt>
          <cx:pt idx="34730">EDGG</cx:pt>
          <cx:pt idx="34731">EDGG</cx:pt>
          <cx:pt idx="34732">EDGG</cx:pt>
          <cx:pt idx="34733">EDGG</cx:pt>
          <cx:pt idx="34734">EDGG</cx:pt>
          <cx:pt idx="34735">EDGG</cx:pt>
          <cx:pt idx="34736">EDGG</cx:pt>
          <cx:pt idx="34737">EDGG</cx:pt>
          <cx:pt idx="34738">EDGG</cx:pt>
          <cx:pt idx="34739">EDGG</cx:pt>
          <cx:pt idx="34740">EDGG</cx:pt>
          <cx:pt idx="34741">EDGG</cx:pt>
          <cx:pt idx="34742">EDGG</cx:pt>
          <cx:pt idx="34743">EDGG</cx:pt>
          <cx:pt idx="34744">EDGG</cx:pt>
          <cx:pt idx="34745">EDGG</cx:pt>
          <cx:pt idx="34746">EDGG</cx:pt>
          <cx:pt idx="34747">EDGG</cx:pt>
          <cx:pt idx="34748">EDGG</cx:pt>
          <cx:pt idx="34749">EDGG</cx:pt>
          <cx:pt idx="34750">EDGG</cx:pt>
          <cx:pt idx="34751">EDGG</cx:pt>
          <cx:pt idx="34752">EDGG</cx:pt>
          <cx:pt idx="34753">EDGG</cx:pt>
          <cx:pt idx="34754">EDGG</cx:pt>
          <cx:pt idx="34755">EDGG</cx:pt>
          <cx:pt idx="34756">EDGG</cx:pt>
          <cx:pt idx="34757">EDGG</cx:pt>
          <cx:pt idx="34758">EDGG</cx:pt>
          <cx:pt idx="34759">EDGG</cx:pt>
          <cx:pt idx="34760">EDGG</cx:pt>
          <cx:pt idx="34761">EDGG</cx:pt>
          <cx:pt idx="34762">EDGG</cx:pt>
          <cx:pt idx="34763">EDGG</cx:pt>
          <cx:pt idx="34764">EDGG</cx:pt>
          <cx:pt idx="34765">EDGG</cx:pt>
          <cx:pt idx="34766">EDGG</cx:pt>
          <cx:pt idx="34767">EDGG</cx:pt>
          <cx:pt idx="34768">EDGG</cx:pt>
          <cx:pt idx="34769">EDGG</cx:pt>
          <cx:pt idx="34770">EDGG</cx:pt>
          <cx:pt idx="34771">EDGG</cx:pt>
          <cx:pt idx="34772">EDGG</cx:pt>
          <cx:pt idx="34773">EDGG</cx:pt>
          <cx:pt idx="34774">EDGG</cx:pt>
          <cx:pt idx="34775">EDGG</cx:pt>
          <cx:pt idx="34776">EDGG</cx:pt>
          <cx:pt idx="34777">EDGG</cx:pt>
          <cx:pt idx="34778">EDGG</cx:pt>
          <cx:pt idx="34779">EDGG</cx:pt>
          <cx:pt idx="34780">EDGG</cx:pt>
          <cx:pt idx="34781">EDGG</cx:pt>
          <cx:pt idx="34782">EDGG</cx:pt>
          <cx:pt idx="34783">EDGG</cx:pt>
          <cx:pt idx="34784">EDGG</cx:pt>
          <cx:pt idx="34785">EDGG</cx:pt>
          <cx:pt idx="34786">EDGG</cx:pt>
          <cx:pt idx="34787">EDGG</cx:pt>
          <cx:pt idx="34788">EDGG</cx:pt>
          <cx:pt idx="34789">EDGG</cx:pt>
          <cx:pt idx="34790">EDGG</cx:pt>
          <cx:pt idx="34791">EDGG</cx:pt>
          <cx:pt idx="34792">EDGG</cx:pt>
          <cx:pt idx="34793">EDGG</cx:pt>
          <cx:pt idx="34794">EDGG</cx:pt>
          <cx:pt idx="34795">EDGG</cx:pt>
          <cx:pt idx="34796">EDGG</cx:pt>
          <cx:pt idx="34797">EDGG</cx:pt>
          <cx:pt idx="34798">EDGG</cx:pt>
          <cx:pt idx="34799">EDGG</cx:pt>
          <cx:pt idx="34800">EDGG</cx:pt>
          <cx:pt idx="34801">EDGG</cx:pt>
          <cx:pt idx="34802">EDGG</cx:pt>
          <cx:pt idx="34803">EDGG</cx:pt>
          <cx:pt idx="34804">EDGG</cx:pt>
          <cx:pt idx="34805">EDGG</cx:pt>
          <cx:pt idx="34806">EDGG</cx:pt>
          <cx:pt idx="34807">EDGG</cx:pt>
          <cx:pt idx="34808">EDGG</cx:pt>
          <cx:pt idx="34809">EDGG</cx:pt>
          <cx:pt idx="34810">EDGG</cx:pt>
          <cx:pt idx="34811">EDGG</cx:pt>
          <cx:pt idx="34812">EDGG</cx:pt>
          <cx:pt idx="34813">EDGG</cx:pt>
          <cx:pt idx="34814">EDGG</cx:pt>
          <cx:pt idx="34815">EDGG</cx:pt>
          <cx:pt idx="34816">EDGG</cx:pt>
          <cx:pt idx="34817">EDGG</cx:pt>
          <cx:pt idx="34818">EDGG</cx:pt>
          <cx:pt idx="34819">EDGG</cx:pt>
          <cx:pt idx="34820">EDGG</cx:pt>
          <cx:pt idx="34821">EDGG</cx:pt>
          <cx:pt idx="34822">EDGG</cx:pt>
          <cx:pt idx="34823">EDGG</cx:pt>
          <cx:pt idx="34824">EDGG</cx:pt>
          <cx:pt idx="34825">EDGG</cx:pt>
          <cx:pt idx="34826">EDGG</cx:pt>
          <cx:pt idx="34827">EDGG</cx:pt>
          <cx:pt idx="34828">EDGG</cx:pt>
          <cx:pt idx="34829">EDGG</cx:pt>
          <cx:pt idx="34830">EDGG</cx:pt>
          <cx:pt idx="34831">EDGG</cx:pt>
          <cx:pt idx="34832">EDGG</cx:pt>
          <cx:pt idx="34833">EDGG</cx:pt>
          <cx:pt idx="34834">EDGG</cx:pt>
          <cx:pt idx="34835">EDGG</cx:pt>
          <cx:pt idx="34836">EDGG</cx:pt>
          <cx:pt idx="34837">EDGG</cx:pt>
          <cx:pt idx="34838">EDGG</cx:pt>
          <cx:pt idx="34839">EDGG</cx:pt>
          <cx:pt idx="34840">EDGG</cx:pt>
          <cx:pt idx="34841">EDGG</cx:pt>
          <cx:pt idx="34842">EDGG</cx:pt>
          <cx:pt idx="34843">EDGG</cx:pt>
          <cx:pt idx="34844">EDGG</cx:pt>
          <cx:pt idx="34845">EDGG</cx:pt>
          <cx:pt idx="34846">EDGG</cx:pt>
          <cx:pt idx="34847">EDGG</cx:pt>
          <cx:pt idx="34848">EDGG</cx:pt>
          <cx:pt idx="34849">EDGG</cx:pt>
          <cx:pt idx="34850">EDGG</cx:pt>
          <cx:pt idx="34851">EDGG</cx:pt>
          <cx:pt idx="34852">EDGG</cx:pt>
          <cx:pt idx="34853">EDGG</cx:pt>
          <cx:pt idx="34854">EDGG</cx:pt>
          <cx:pt idx="34855">EDGG</cx:pt>
          <cx:pt idx="34856">EDGG</cx:pt>
          <cx:pt idx="34857">EDGG</cx:pt>
          <cx:pt idx="34858">EDGG</cx:pt>
          <cx:pt idx="34859">EDGG</cx:pt>
          <cx:pt idx="34860">EDGG</cx:pt>
          <cx:pt idx="34861">EDGG</cx:pt>
          <cx:pt idx="34862">EDGG</cx:pt>
          <cx:pt idx="34863">EDGG</cx:pt>
          <cx:pt idx="34864">EDGG</cx:pt>
          <cx:pt idx="34865">EDGG</cx:pt>
          <cx:pt idx="34866">EDGG</cx:pt>
          <cx:pt idx="34867">EDGG</cx:pt>
          <cx:pt idx="34868">EDGG</cx:pt>
          <cx:pt idx="34869">EDGG</cx:pt>
          <cx:pt idx="34870">EDGG</cx:pt>
          <cx:pt idx="34871">EDGG</cx:pt>
          <cx:pt idx="34872">EDGG</cx:pt>
          <cx:pt idx="34873">EDGG</cx:pt>
          <cx:pt idx="34874">EDGG</cx:pt>
          <cx:pt idx="34875">EDGG</cx:pt>
          <cx:pt idx="34876">EDGG</cx:pt>
          <cx:pt idx="34877">EDGG</cx:pt>
          <cx:pt idx="34878">EDGG</cx:pt>
          <cx:pt idx="34879">EDGG</cx:pt>
          <cx:pt idx="34880">EDGG</cx:pt>
          <cx:pt idx="34881">EDGG</cx:pt>
          <cx:pt idx="34882">EDGG</cx:pt>
          <cx:pt idx="34883">EDGG</cx:pt>
          <cx:pt idx="34884">EDGG</cx:pt>
          <cx:pt idx="34885">EDGG</cx:pt>
          <cx:pt idx="34886">EDGG</cx:pt>
          <cx:pt idx="34887">EDGG</cx:pt>
          <cx:pt idx="34888">EDGG</cx:pt>
          <cx:pt idx="34889">EDGG</cx:pt>
          <cx:pt idx="34890">EDGG</cx:pt>
          <cx:pt idx="34891">EDGG</cx:pt>
          <cx:pt idx="34892">EDGG</cx:pt>
          <cx:pt idx="34893">EDGG</cx:pt>
          <cx:pt idx="34894">EDGG</cx:pt>
          <cx:pt idx="34895">EDGG</cx:pt>
          <cx:pt idx="34896">EDGG</cx:pt>
          <cx:pt idx="34897">EDGG</cx:pt>
          <cx:pt idx="34898">EDGG</cx:pt>
          <cx:pt idx="34899">EDGG</cx:pt>
          <cx:pt idx="34900">EDGG</cx:pt>
          <cx:pt idx="34901">EDGG</cx:pt>
          <cx:pt idx="34902">EDGG</cx:pt>
          <cx:pt idx="34903">EDGG</cx:pt>
          <cx:pt idx="34904">EDGG</cx:pt>
          <cx:pt idx="34905">EDGG</cx:pt>
          <cx:pt idx="34906">EDGG</cx:pt>
          <cx:pt idx="34907">EDGG</cx:pt>
          <cx:pt idx="34908">EDGG</cx:pt>
          <cx:pt idx="34909">EDGG</cx:pt>
          <cx:pt idx="34910">EDGG</cx:pt>
          <cx:pt idx="34911">EDGG</cx:pt>
          <cx:pt idx="34912">EDGG</cx:pt>
          <cx:pt idx="34913">EDGG</cx:pt>
          <cx:pt idx="34914">EDGG</cx:pt>
          <cx:pt idx="34915">EDGG</cx:pt>
          <cx:pt idx="34916">EDGG</cx:pt>
          <cx:pt idx="34917">EDGG</cx:pt>
          <cx:pt idx="34918">EDGG</cx:pt>
          <cx:pt idx="34919">EDGG</cx:pt>
          <cx:pt idx="34920">EDGG</cx:pt>
          <cx:pt idx="34921">EDGG</cx:pt>
          <cx:pt idx="34922">EDGG</cx:pt>
          <cx:pt idx="34923">EDGG</cx:pt>
          <cx:pt idx="34924">EDGG</cx:pt>
          <cx:pt idx="34925">EDGG</cx:pt>
          <cx:pt idx="34926">EDGG</cx:pt>
          <cx:pt idx="34927">EDGG</cx:pt>
          <cx:pt idx="34928">EDGG</cx:pt>
          <cx:pt idx="34929">EDGG</cx:pt>
          <cx:pt idx="34930">EDGG</cx:pt>
          <cx:pt idx="34931">EDGG</cx:pt>
          <cx:pt idx="34932">EDGG</cx:pt>
          <cx:pt idx="34933">EDGG</cx:pt>
          <cx:pt idx="34934">EDGG</cx:pt>
          <cx:pt idx="34935">EDGG</cx:pt>
          <cx:pt idx="34936">EDGG</cx:pt>
          <cx:pt idx="34937">EDGG</cx:pt>
          <cx:pt idx="34938">EDGG</cx:pt>
          <cx:pt idx="34939">EDGG</cx:pt>
          <cx:pt idx="34940">EDGG</cx:pt>
          <cx:pt idx="34941">EDGG</cx:pt>
          <cx:pt idx="34942">EDGG</cx:pt>
          <cx:pt idx="34943">EDGG</cx:pt>
          <cx:pt idx="34944">EDGG</cx:pt>
          <cx:pt idx="34945">EDGG</cx:pt>
          <cx:pt idx="34946">EDGG</cx:pt>
          <cx:pt idx="34947">EDGG</cx:pt>
          <cx:pt idx="34948">EDGG</cx:pt>
          <cx:pt idx="34949">EDGG</cx:pt>
          <cx:pt idx="34950">EDGG</cx:pt>
          <cx:pt idx="34951">EDGG</cx:pt>
          <cx:pt idx="34952">EDGG</cx:pt>
          <cx:pt idx="34953">EDGG</cx:pt>
          <cx:pt idx="34954">EDGG</cx:pt>
          <cx:pt idx="34955">EDGG</cx:pt>
          <cx:pt idx="34956">EDGG</cx:pt>
          <cx:pt idx="34957">EDGG</cx:pt>
          <cx:pt idx="34958">EDGG</cx:pt>
          <cx:pt idx="34959">EDGG</cx:pt>
          <cx:pt idx="34960">EDGG</cx:pt>
          <cx:pt idx="34961">EDGG</cx:pt>
          <cx:pt idx="34962">EDGG</cx:pt>
          <cx:pt idx="34963">EDGG</cx:pt>
          <cx:pt idx="34964">EDGG</cx:pt>
          <cx:pt idx="34965">EDGG</cx:pt>
          <cx:pt idx="34966">EDGG</cx:pt>
          <cx:pt idx="34967">EDGG</cx:pt>
          <cx:pt idx="34968">EDGG</cx:pt>
          <cx:pt idx="34969">EDGG</cx:pt>
          <cx:pt idx="34970">EDGG</cx:pt>
          <cx:pt idx="34971">EDGG</cx:pt>
          <cx:pt idx="34972">EDGG</cx:pt>
          <cx:pt idx="34973">EDGG</cx:pt>
          <cx:pt idx="34974">EDGG</cx:pt>
          <cx:pt idx="34975">EDGG</cx:pt>
          <cx:pt idx="34976">EDGG</cx:pt>
          <cx:pt idx="34977">EDGG</cx:pt>
          <cx:pt idx="34978">EDGG</cx:pt>
          <cx:pt idx="34979">EDGG</cx:pt>
          <cx:pt idx="34980">EDGG</cx:pt>
          <cx:pt idx="34981">EDGG</cx:pt>
          <cx:pt idx="34982">EDGG</cx:pt>
          <cx:pt idx="34983">EDGG</cx:pt>
          <cx:pt idx="34984">EDGG</cx:pt>
          <cx:pt idx="34985">EDGG</cx:pt>
          <cx:pt idx="34986">EDGG</cx:pt>
          <cx:pt idx="34987">EDGG</cx:pt>
          <cx:pt idx="34988">EDGG</cx:pt>
          <cx:pt idx="34989">EDGG</cx:pt>
          <cx:pt idx="34990">EDGG</cx:pt>
          <cx:pt idx="34991">EDGG</cx:pt>
          <cx:pt idx="34992">EDGG</cx:pt>
          <cx:pt idx="34993">EDGG</cx:pt>
          <cx:pt idx="34994">EDGG</cx:pt>
          <cx:pt idx="34995">EDGG</cx:pt>
          <cx:pt idx="34996">EDGG</cx:pt>
          <cx:pt idx="34997">EDGG</cx:pt>
          <cx:pt idx="34998">EDGG</cx:pt>
          <cx:pt idx="34999">EDGG</cx:pt>
          <cx:pt idx="35000">EDGG</cx:pt>
          <cx:pt idx="35001">EDGG</cx:pt>
          <cx:pt idx="35002">EDGG</cx:pt>
          <cx:pt idx="35003">EDGG</cx:pt>
          <cx:pt idx="35004">EDGG</cx:pt>
          <cx:pt idx="35005">EDGG</cx:pt>
          <cx:pt idx="35006">EDGG</cx:pt>
          <cx:pt idx="35007">EDGG</cx:pt>
          <cx:pt idx="35008">EDGG</cx:pt>
          <cx:pt idx="35009">EDGG</cx:pt>
          <cx:pt idx="35010">EDGG</cx:pt>
          <cx:pt idx="35011">EDGG</cx:pt>
          <cx:pt idx="35012">EDGG</cx:pt>
          <cx:pt idx="35013">EDGG</cx:pt>
          <cx:pt idx="35014">EDGG</cx:pt>
          <cx:pt idx="35015">EDGG</cx:pt>
          <cx:pt idx="35016">EDGG</cx:pt>
          <cx:pt idx="35017">EDGG</cx:pt>
          <cx:pt idx="35018">EDGG</cx:pt>
          <cx:pt idx="35019">EDGG</cx:pt>
          <cx:pt idx="35020">EDGG</cx:pt>
          <cx:pt idx="35021">EDGG</cx:pt>
          <cx:pt idx="35022">EDGG</cx:pt>
          <cx:pt idx="35023">EDGG</cx:pt>
          <cx:pt idx="35024">EDGG</cx:pt>
          <cx:pt idx="35025">EDGG</cx:pt>
          <cx:pt idx="35026">EDGG</cx:pt>
          <cx:pt idx="35027">EDGG</cx:pt>
          <cx:pt idx="35028">EDGG</cx:pt>
          <cx:pt idx="35029">EDGG</cx:pt>
          <cx:pt idx="35030">EDGG</cx:pt>
          <cx:pt idx="35031">EDGG</cx:pt>
          <cx:pt idx="35032">EDGG</cx:pt>
          <cx:pt idx="35033">EDGG</cx:pt>
          <cx:pt idx="35034">EDGG</cx:pt>
          <cx:pt idx="35035">EDGG</cx:pt>
          <cx:pt idx="35036">EDGG</cx:pt>
          <cx:pt idx="35037">EDGG</cx:pt>
          <cx:pt idx="35038">EDGG</cx:pt>
          <cx:pt idx="35039">EDGG</cx:pt>
          <cx:pt idx="35040">EDGG</cx:pt>
          <cx:pt idx="35041">EDGG</cx:pt>
          <cx:pt idx="35042">EDGG</cx:pt>
          <cx:pt idx="35043">EDGG</cx:pt>
          <cx:pt idx="35044">EDGG</cx:pt>
          <cx:pt idx="35045">EDGG</cx:pt>
          <cx:pt idx="35046">EDGG</cx:pt>
          <cx:pt idx="35047">EDGG</cx:pt>
          <cx:pt idx="35048">EDGG</cx:pt>
          <cx:pt idx="35049">EDGG</cx:pt>
          <cx:pt idx="35050">EDGG</cx:pt>
          <cx:pt idx="35051">EDGG</cx:pt>
          <cx:pt idx="35052">EDGG</cx:pt>
          <cx:pt idx="35053">EDGG</cx:pt>
          <cx:pt idx="35054">EDGG</cx:pt>
          <cx:pt idx="35055">EDGG</cx:pt>
          <cx:pt idx="35056">EDGG</cx:pt>
          <cx:pt idx="35057">EDGG</cx:pt>
          <cx:pt idx="35058">EDGG</cx:pt>
          <cx:pt idx="35059">EDGG</cx:pt>
          <cx:pt idx="35060">EDGG</cx:pt>
          <cx:pt idx="35061">EDGG</cx:pt>
          <cx:pt idx="35062">EDGG</cx:pt>
          <cx:pt idx="35063">EDGG</cx:pt>
          <cx:pt idx="35064">EDGG</cx:pt>
          <cx:pt idx="35065">EDGG</cx:pt>
          <cx:pt idx="35066">EDGG</cx:pt>
          <cx:pt idx="35067">EDGG</cx:pt>
          <cx:pt idx="35068">EDGG</cx:pt>
          <cx:pt idx="35069">EDGG</cx:pt>
          <cx:pt idx="35070">EDGG</cx:pt>
          <cx:pt idx="35071">EDGG</cx:pt>
          <cx:pt idx="35072">EDGG</cx:pt>
          <cx:pt idx="35073">EDGG</cx:pt>
          <cx:pt idx="35074">EDGG</cx:pt>
          <cx:pt idx="35075">EDGG</cx:pt>
          <cx:pt idx="35076">EDGG</cx:pt>
          <cx:pt idx="35077">EDGG</cx:pt>
          <cx:pt idx="35078">EDGG</cx:pt>
          <cx:pt idx="35079">EDGG</cx:pt>
          <cx:pt idx="35080">EDGG</cx:pt>
          <cx:pt idx="35081">EDGG</cx:pt>
          <cx:pt idx="35082">EDGG</cx:pt>
          <cx:pt idx="35083">EDGG</cx:pt>
          <cx:pt idx="35084">EDGG</cx:pt>
          <cx:pt idx="35085">EDGG</cx:pt>
          <cx:pt idx="35086">EDGG</cx:pt>
          <cx:pt idx="35087">EDGG</cx:pt>
          <cx:pt idx="35088">EDGG</cx:pt>
          <cx:pt idx="35089">EDGG</cx:pt>
          <cx:pt idx="35090">EDGG</cx:pt>
          <cx:pt idx="35091">EDGG</cx:pt>
          <cx:pt idx="35092">EDGG</cx:pt>
          <cx:pt idx="35093">EDGG</cx:pt>
          <cx:pt idx="35094">EDGG</cx:pt>
          <cx:pt idx="35095">EDGG</cx:pt>
          <cx:pt idx="35096">EDGG</cx:pt>
          <cx:pt idx="35097">EDGG</cx:pt>
          <cx:pt idx="35098">EDGG</cx:pt>
          <cx:pt idx="35099">EDGG</cx:pt>
          <cx:pt idx="35100">EDGG</cx:pt>
          <cx:pt idx="35101">EDGG</cx:pt>
          <cx:pt idx="35102">EDGG</cx:pt>
          <cx:pt idx="35103">EDGG</cx:pt>
          <cx:pt idx="35104">EDGG</cx:pt>
          <cx:pt idx="35105">EDGG</cx:pt>
          <cx:pt idx="35106">EDGG</cx:pt>
          <cx:pt idx="35107">EDGG</cx:pt>
          <cx:pt idx="35108">EDGG</cx:pt>
          <cx:pt idx="35109">EDGG</cx:pt>
          <cx:pt idx="35110">EDGG</cx:pt>
          <cx:pt idx="35111">EDGG</cx:pt>
          <cx:pt idx="35112">EDGG</cx:pt>
          <cx:pt idx="35113">EDGG</cx:pt>
          <cx:pt idx="35114">EDGG</cx:pt>
          <cx:pt idx="35115">EDGG</cx:pt>
          <cx:pt idx="35116">EDGG</cx:pt>
          <cx:pt idx="35117">EDGG</cx:pt>
          <cx:pt idx="35118">EDGG</cx:pt>
          <cx:pt idx="35119">EDGG</cx:pt>
          <cx:pt idx="35120">EDGG</cx:pt>
          <cx:pt idx="35121">EDGG</cx:pt>
          <cx:pt idx="35122">EDGG</cx:pt>
          <cx:pt idx="35123">EDGG</cx:pt>
          <cx:pt idx="35124">EDGG</cx:pt>
          <cx:pt idx="35125">EDGG</cx:pt>
          <cx:pt idx="35126">EDGG</cx:pt>
          <cx:pt idx="35127">EDGG</cx:pt>
          <cx:pt idx="35128">EDGG</cx:pt>
          <cx:pt idx="35129">EDGG</cx:pt>
          <cx:pt idx="35130">EDGG</cx:pt>
          <cx:pt idx="35131">EDGG</cx:pt>
          <cx:pt idx="35132">EDGG</cx:pt>
          <cx:pt idx="35133">EDGG</cx:pt>
          <cx:pt idx="35134">EDGG</cx:pt>
          <cx:pt idx="35135">EDGG</cx:pt>
          <cx:pt idx="35136">EDGG</cx:pt>
          <cx:pt idx="35137">EDGG</cx:pt>
          <cx:pt idx="35138">EDGG</cx:pt>
          <cx:pt idx="35139">EDGG</cx:pt>
          <cx:pt idx="35140">EDGG</cx:pt>
          <cx:pt idx="35141">EDGG</cx:pt>
          <cx:pt idx="35142">EDGG</cx:pt>
          <cx:pt idx="35143">EDGG</cx:pt>
          <cx:pt idx="35144">EDGG</cx:pt>
          <cx:pt idx="35145">EDGG</cx:pt>
          <cx:pt idx="35146">EDGG</cx:pt>
          <cx:pt idx="35147">EDGG</cx:pt>
          <cx:pt idx="35148">EDGG</cx:pt>
          <cx:pt idx="35149">EDGG</cx:pt>
          <cx:pt idx="35150">EDGG</cx:pt>
          <cx:pt idx="35151">EDGG</cx:pt>
          <cx:pt idx="35152">EDGG</cx:pt>
          <cx:pt idx="35153">EDGG</cx:pt>
          <cx:pt idx="35154">EDGG</cx:pt>
          <cx:pt idx="35155">EDGG</cx:pt>
          <cx:pt idx="35156">EDGG</cx:pt>
          <cx:pt idx="35157">EDGG</cx:pt>
          <cx:pt idx="35158">EDGG</cx:pt>
          <cx:pt idx="35159">EDGG</cx:pt>
          <cx:pt idx="35160">EDGG</cx:pt>
          <cx:pt idx="35161">EDGG</cx:pt>
          <cx:pt idx="35162">EDGG</cx:pt>
          <cx:pt idx="35163">EDGG</cx:pt>
          <cx:pt idx="35164">EDGG</cx:pt>
          <cx:pt idx="35165">EDGG</cx:pt>
          <cx:pt idx="35166">EDGG</cx:pt>
          <cx:pt idx="35167">EDGG</cx:pt>
          <cx:pt idx="35168">EDGG</cx:pt>
          <cx:pt idx="35169">EDGG</cx:pt>
          <cx:pt idx="35170">EDGG</cx:pt>
          <cx:pt idx="35171">EDGG</cx:pt>
          <cx:pt idx="35172">EDGG</cx:pt>
          <cx:pt idx="35173">EDGG</cx:pt>
          <cx:pt idx="35174">EDGG</cx:pt>
          <cx:pt idx="35175">EDGG</cx:pt>
          <cx:pt idx="35176">EDGG</cx:pt>
          <cx:pt idx="35177">EDGG</cx:pt>
          <cx:pt idx="35178">EDGG</cx:pt>
          <cx:pt idx="35179">EDGG</cx:pt>
          <cx:pt idx="35180">EDGG</cx:pt>
          <cx:pt idx="35181">EDGG</cx:pt>
          <cx:pt idx="35182">EDGG</cx:pt>
          <cx:pt idx="35183">EDGG</cx:pt>
          <cx:pt idx="35184">EDGG</cx:pt>
          <cx:pt idx="35185">EDGG</cx:pt>
          <cx:pt idx="35186">EDGG</cx:pt>
          <cx:pt idx="35187">EDGG</cx:pt>
          <cx:pt idx="35188">EDGG</cx:pt>
          <cx:pt idx="35189">EDGG</cx:pt>
          <cx:pt idx="35190">EDGG</cx:pt>
          <cx:pt idx="35191">EDGG</cx:pt>
          <cx:pt idx="35192">EDGG</cx:pt>
          <cx:pt idx="35193">EDGG</cx:pt>
          <cx:pt idx="35194">EDGG</cx:pt>
          <cx:pt idx="35195">EDGG</cx:pt>
          <cx:pt idx="35196">EDGG</cx:pt>
          <cx:pt idx="35197">EDGG</cx:pt>
          <cx:pt idx="35198">EDGG</cx:pt>
          <cx:pt idx="35199">EDGG</cx:pt>
          <cx:pt idx="35200">EDGG</cx:pt>
          <cx:pt idx="35201">EDGG</cx:pt>
          <cx:pt idx="35202">EDGG</cx:pt>
          <cx:pt idx="35203">EDGG</cx:pt>
          <cx:pt idx="35204">EDGG</cx:pt>
          <cx:pt idx="35205">EDGG</cx:pt>
          <cx:pt idx="35206">EDGG</cx:pt>
          <cx:pt idx="35207">EDGG</cx:pt>
          <cx:pt idx="35208">EDGG</cx:pt>
          <cx:pt idx="35209">EDGG</cx:pt>
          <cx:pt idx="35210">EDGG</cx:pt>
          <cx:pt idx="35211">EDGG</cx:pt>
          <cx:pt idx="35212">EDGG</cx:pt>
          <cx:pt idx="35213">EDGG</cx:pt>
          <cx:pt idx="35214">EDGG</cx:pt>
          <cx:pt idx="35215">EDGG</cx:pt>
          <cx:pt idx="35216">EDGG</cx:pt>
          <cx:pt idx="35217">EDGG</cx:pt>
          <cx:pt idx="35218">EDGG</cx:pt>
          <cx:pt idx="35219">EDGG</cx:pt>
          <cx:pt idx="35220">EDGG</cx:pt>
          <cx:pt idx="35221">EDGG</cx:pt>
          <cx:pt idx="35222">EDGG</cx:pt>
          <cx:pt idx="35223">EDGG</cx:pt>
          <cx:pt idx="35224">EDGG</cx:pt>
          <cx:pt idx="35225">EDGG</cx:pt>
          <cx:pt idx="35226">EDGG</cx:pt>
          <cx:pt idx="35227">EDGG</cx:pt>
          <cx:pt idx="35228">EDGG</cx:pt>
          <cx:pt idx="35229">EDGG</cx:pt>
          <cx:pt idx="35230">EDGG</cx:pt>
          <cx:pt idx="35231">EDGG</cx:pt>
          <cx:pt idx="35232">EDGG</cx:pt>
          <cx:pt idx="35233">EDGG</cx:pt>
          <cx:pt idx="35234">EDGG</cx:pt>
          <cx:pt idx="35235">EDGG</cx:pt>
          <cx:pt idx="35236">EDGG</cx:pt>
          <cx:pt idx="35237">EDGG</cx:pt>
          <cx:pt idx="35238">EDGG</cx:pt>
          <cx:pt idx="35239">EDGG</cx:pt>
          <cx:pt idx="35240">EDGG</cx:pt>
          <cx:pt idx="35241">EDGG</cx:pt>
          <cx:pt idx="35242">EDGG</cx:pt>
          <cx:pt idx="35243">EDGG</cx:pt>
          <cx:pt idx="35244">EDGG</cx:pt>
          <cx:pt idx="35245">EDGG</cx:pt>
          <cx:pt idx="35246">EDGG</cx:pt>
          <cx:pt idx="35247">EDGG</cx:pt>
          <cx:pt idx="35248">EDGG</cx:pt>
          <cx:pt idx="35249">EDGG</cx:pt>
          <cx:pt idx="35250">EDGG</cx:pt>
          <cx:pt idx="35251">EDGG</cx:pt>
          <cx:pt idx="35252">EDGG</cx:pt>
          <cx:pt idx="35253">EDGG</cx:pt>
          <cx:pt idx="35254">EDGG</cx:pt>
          <cx:pt idx="35255">EDGG</cx:pt>
          <cx:pt idx="35256">EDGG</cx:pt>
          <cx:pt idx="35257">EDGG</cx:pt>
          <cx:pt idx="35258">EDGG</cx:pt>
          <cx:pt idx="35259">EDGG</cx:pt>
          <cx:pt idx="35260">EDGG</cx:pt>
          <cx:pt idx="35261">EDGG</cx:pt>
          <cx:pt idx="35262">EDGG</cx:pt>
          <cx:pt idx="35263">EDGG</cx:pt>
          <cx:pt idx="35264">EDGG</cx:pt>
          <cx:pt idx="35265">EDGG</cx:pt>
          <cx:pt idx="35266">EDGG</cx:pt>
          <cx:pt idx="35267">EDGG</cx:pt>
          <cx:pt idx="35268">EDGG</cx:pt>
          <cx:pt idx="35269">EDGG</cx:pt>
          <cx:pt idx="35270">EDGG</cx:pt>
          <cx:pt idx="35271">EDGG</cx:pt>
          <cx:pt idx="35272">EDGG</cx:pt>
          <cx:pt idx="35273">EDGG</cx:pt>
          <cx:pt idx="35274">EDGG</cx:pt>
          <cx:pt idx="35275">EDGG</cx:pt>
          <cx:pt idx="35276">EDGG</cx:pt>
          <cx:pt idx="35277">EDGG</cx:pt>
          <cx:pt idx="35278">EDGG</cx:pt>
          <cx:pt idx="35279">EDGG</cx:pt>
          <cx:pt idx="35280">EDGG</cx:pt>
          <cx:pt idx="35281">EDGG</cx:pt>
          <cx:pt idx="35282">EDGG</cx:pt>
          <cx:pt idx="35283">EDGG</cx:pt>
          <cx:pt idx="35284">EDGG</cx:pt>
          <cx:pt idx="35285">EDGG</cx:pt>
          <cx:pt idx="35286">EDGG</cx:pt>
          <cx:pt idx="35287">EDGG</cx:pt>
          <cx:pt idx="35288">EDGG</cx:pt>
          <cx:pt idx="35289">EDGG</cx:pt>
          <cx:pt idx="35290">EDGG</cx:pt>
          <cx:pt idx="35291">EDGG</cx:pt>
          <cx:pt idx="35292">EDGG</cx:pt>
          <cx:pt idx="35293">EDGG</cx:pt>
          <cx:pt idx="35294">EDGG</cx:pt>
          <cx:pt idx="35295">EDGG</cx:pt>
          <cx:pt idx="35296">EDGG</cx:pt>
          <cx:pt idx="35297">EDGG</cx:pt>
          <cx:pt idx="35298">EDGG</cx:pt>
          <cx:pt idx="35299">EDGG</cx:pt>
          <cx:pt idx="35300">EDGG</cx:pt>
          <cx:pt idx="35301">EDGG</cx:pt>
          <cx:pt idx="35302">EDGG</cx:pt>
          <cx:pt idx="35303">EDGG</cx:pt>
          <cx:pt idx="35304">EDGG</cx:pt>
          <cx:pt idx="35305">EDGG</cx:pt>
          <cx:pt idx="35306">EDGG</cx:pt>
          <cx:pt idx="35307">EDGG</cx:pt>
          <cx:pt idx="35308">EDGG</cx:pt>
          <cx:pt idx="35309">EDGG</cx:pt>
          <cx:pt idx="35310">EDGG</cx:pt>
          <cx:pt idx="35311">EDGG</cx:pt>
          <cx:pt idx="35312">EDGG</cx:pt>
          <cx:pt idx="35313">EDGG</cx:pt>
          <cx:pt idx="35314">EDGG</cx:pt>
          <cx:pt idx="35315">EDGG</cx:pt>
          <cx:pt idx="35316">EDGG</cx:pt>
          <cx:pt idx="35317">EDGG</cx:pt>
          <cx:pt idx="35318">EDGG</cx:pt>
          <cx:pt idx="35319">EDGG</cx:pt>
          <cx:pt idx="35320">EDGG</cx:pt>
          <cx:pt idx="35321">EDGG</cx:pt>
          <cx:pt idx="35322">EDGG</cx:pt>
          <cx:pt idx="35323">EDGG</cx:pt>
          <cx:pt idx="35324">EDGG</cx:pt>
          <cx:pt idx="35325">EDGG</cx:pt>
          <cx:pt idx="35326">EDGG</cx:pt>
          <cx:pt idx="35327">EDGG</cx:pt>
          <cx:pt idx="35328">EDGG</cx:pt>
          <cx:pt idx="35329">EDGG</cx:pt>
          <cx:pt idx="35330">EDGG</cx:pt>
          <cx:pt idx="35331">EDGG</cx:pt>
          <cx:pt idx="35332">EDGG</cx:pt>
          <cx:pt idx="35333">EDGG</cx:pt>
          <cx:pt idx="35334">EDGG</cx:pt>
          <cx:pt idx="35335">EDGG</cx:pt>
          <cx:pt idx="35336">EDGG</cx:pt>
          <cx:pt idx="35337">EDGG</cx:pt>
          <cx:pt idx="35338">EDGG</cx:pt>
          <cx:pt idx="35339">EDGG</cx:pt>
          <cx:pt idx="35340">EDGG</cx:pt>
          <cx:pt idx="35341">EDGG</cx:pt>
          <cx:pt idx="35342">EDGG</cx:pt>
          <cx:pt idx="35343">EDGG</cx:pt>
          <cx:pt idx="35344">EDGG</cx:pt>
          <cx:pt idx="35345">EDGG</cx:pt>
          <cx:pt idx="35346">EDGG</cx:pt>
          <cx:pt idx="35347">EDGG</cx:pt>
          <cx:pt idx="35348">EDGG</cx:pt>
          <cx:pt idx="35349">EDGG</cx:pt>
          <cx:pt idx="35350">EDGG</cx:pt>
          <cx:pt idx="35351">EDGG</cx:pt>
          <cx:pt idx="35352">EDGG</cx:pt>
          <cx:pt idx="35353">EDGG</cx:pt>
          <cx:pt idx="35354">EDGG</cx:pt>
          <cx:pt idx="35355">EDGG</cx:pt>
          <cx:pt idx="35356">EDGG</cx:pt>
          <cx:pt idx="35357">EDGG</cx:pt>
          <cx:pt idx="35358">EDGG</cx:pt>
          <cx:pt idx="35359">EDGG</cx:pt>
          <cx:pt idx="35360">EDGG</cx:pt>
          <cx:pt idx="35361">EDGG</cx:pt>
          <cx:pt idx="35362">EDGG</cx:pt>
          <cx:pt idx="35363">EDGG</cx:pt>
          <cx:pt idx="35364">EDGG</cx:pt>
          <cx:pt idx="35365">EDGG</cx:pt>
          <cx:pt idx="35366">EDGG</cx:pt>
          <cx:pt idx="35367">EDGG</cx:pt>
          <cx:pt idx="35368">EDGG</cx:pt>
          <cx:pt idx="35369">EDGG</cx:pt>
          <cx:pt idx="35370">EDGG</cx:pt>
          <cx:pt idx="35371">EDGG</cx:pt>
          <cx:pt idx="35372">EDGG</cx:pt>
          <cx:pt idx="35373">EDGG</cx:pt>
          <cx:pt idx="35374">EDGG</cx:pt>
          <cx:pt idx="35375">EDGG</cx:pt>
          <cx:pt idx="35376">EDGG</cx:pt>
          <cx:pt idx="35377">EDGG</cx:pt>
          <cx:pt idx="35378">EDGG</cx:pt>
          <cx:pt idx="35379">EDGG</cx:pt>
          <cx:pt idx="35380">EDGG</cx:pt>
          <cx:pt idx="35381">EDGG</cx:pt>
          <cx:pt idx="35382">EDGG</cx:pt>
          <cx:pt idx="35383">EDGG</cx:pt>
          <cx:pt idx="35384">EDGG</cx:pt>
          <cx:pt idx="35385">EDGG</cx:pt>
          <cx:pt idx="35386">EDGG</cx:pt>
          <cx:pt idx="35387">EDGG</cx:pt>
          <cx:pt idx="35388">EDGG</cx:pt>
          <cx:pt idx="35389">EDGG</cx:pt>
          <cx:pt idx="35390">EDGG</cx:pt>
          <cx:pt idx="35391">EDGG</cx:pt>
          <cx:pt idx="35392">EDGG</cx:pt>
          <cx:pt idx="35393">EDGG</cx:pt>
          <cx:pt idx="35394">EDGG</cx:pt>
          <cx:pt idx="35395">EDGG</cx:pt>
          <cx:pt idx="35396">EDGG</cx:pt>
          <cx:pt idx="35397">EDGG</cx:pt>
          <cx:pt idx="35398">EDGG</cx:pt>
          <cx:pt idx="35399">EDGG</cx:pt>
          <cx:pt idx="35400">EDGG</cx:pt>
          <cx:pt idx="35401">EDGG</cx:pt>
          <cx:pt idx="35402">EDGG</cx:pt>
          <cx:pt idx="35403">EDGG</cx:pt>
          <cx:pt idx="35404">EDGG</cx:pt>
          <cx:pt idx="35405">EDGG</cx:pt>
          <cx:pt idx="35406">EDGG</cx:pt>
          <cx:pt idx="35407">EDGG</cx:pt>
          <cx:pt idx="35408">EDGG</cx:pt>
          <cx:pt idx="35409">EDGG</cx:pt>
          <cx:pt idx="35410">EDGG</cx:pt>
          <cx:pt idx="35411">EDGG</cx:pt>
          <cx:pt idx="35412">EDGG</cx:pt>
          <cx:pt idx="35413">EDGG</cx:pt>
          <cx:pt idx="35414">EDGG</cx:pt>
          <cx:pt idx="35415">EDGG</cx:pt>
          <cx:pt idx="35416">EDGG</cx:pt>
          <cx:pt idx="35417">EDGG</cx:pt>
          <cx:pt idx="35418">EDGG</cx:pt>
          <cx:pt idx="35419">EDGG</cx:pt>
          <cx:pt idx="35420">EDGG</cx:pt>
          <cx:pt idx="35421">EDGG</cx:pt>
          <cx:pt idx="35422">EDGG</cx:pt>
          <cx:pt idx="35423">EDGG</cx:pt>
          <cx:pt idx="35424">EDGG</cx:pt>
          <cx:pt idx="35425">EDGG</cx:pt>
          <cx:pt idx="35426">EDGG</cx:pt>
          <cx:pt idx="35427">EDGG</cx:pt>
          <cx:pt idx="35428">EDGG</cx:pt>
          <cx:pt idx="35429">EDGG</cx:pt>
          <cx:pt idx="35430">EDGG</cx:pt>
          <cx:pt idx="35431">EDGG</cx:pt>
          <cx:pt idx="35432">EDGG</cx:pt>
          <cx:pt idx="35433">EDGG</cx:pt>
          <cx:pt idx="35434">EDGG</cx:pt>
          <cx:pt idx="35435">EDGG</cx:pt>
          <cx:pt idx="35436">EDGG</cx:pt>
          <cx:pt idx="35437">EDGG</cx:pt>
          <cx:pt idx="35438">EDGG</cx:pt>
          <cx:pt idx="35439">EDGG</cx:pt>
          <cx:pt idx="35440">EDGG</cx:pt>
          <cx:pt idx="35441">EDGG</cx:pt>
          <cx:pt idx="35442">EDGG</cx:pt>
          <cx:pt idx="35443">EDGG</cx:pt>
          <cx:pt idx="35444">EDGG</cx:pt>
          <cx:pt idx="35445">EDGG</cx:pt>
          <cx:pt idx="35446">EDGG</cx:pt>
          <cx:pt idx="35447">EDGG</cx:pt>
          <cx:pt idx="35448">EDGG</cx:pt>
          <cx:pt idx="35449">EDGG</cx:pt>
          <cx:pt idx="35450">EDGG</cx:pt>
          <cx:pt idx="35451">EDGG</cx:pt>
          <cx:pt idx="35452">EDGG</cx:pt>
          <cx:pt idx="35453">EDGG</cx:pt>
          <cx:pt idx="35454">EDGG</cx:pt>
          <cx:pt idx="35455">EDGG</cx:pt>
          <cx:pt idx="35456">EDGG</cx:pt>
          <cx:pt idx="35457">EDGG</cx:pt>
          <cx:pt idx="35458">EDGG</cx:pt>
          <cx:pt idx="35459">EDGG</cx:pt>
          <cx:pt idx="35460">EDGG</cx:pt>
          <cx:pt idx="35461">EDGG</cx:pt>
          <cx:pt idx="35462">EDGG</cx:pt>
          <cx:pt idx="35463">EDGG</cx:pt>
          <cx:pt idx="35464">EDGG</cx:pt>
          <cx:pt idx="35465">EDGG</cx:pt>
          <cx:pt idx="35466">EDGG</cx:pt>
          <cx:pt idx="35467">EDGG</cx:pt>
          <cx:pt idx="35468">EDGG</cx:pt>
          <cx:pt idx="35469">EDGG</cx:pt>
          <cx:pt idx="35470">EDGG</cx:pt>
          <cx:pt idx="35471">EDGG</cx:pt>
          <cx:pt idx="35472">EDGG</cx:pt>
          <cx:pt idx="35473">EDGG</cx:pt>
          <cx:pt idx="35474">EDGG</cx:pt>
          <cx:pt idx="35475">EDGG</cx:pt>
          <cx:pt idx="35476">EDGG</cx:pt>
          <cx:pt idx="35477">EDGG</cx:pt>
          <cx:pt idx="35478">EDGG</cx:pt>
          <cx:pt idx="35479">EDGG</cx:pt>
          <cx:pt idx="35480">EDGG</cx:pt>
          <cx:pt idx="35481">EDGG</cx:pt>
          <cx:pt idx="35482">EDGG</cx:pt>
          <cx:pt idx="35483">EDGG</cx:pt>
          <cx:pt idx="35484">EDGG</cx:pt>
          <cx:pt idx="35485">EDGG</cx:pt>
          <cx:pt idx="35486">EDGG</cx:pt>
          <cx:pt idx="35487">EDGG</cx:pt>
          <cx:pt idx="35488">EDGG</cx:pt>
          <cx:pt idx="35489">EDGG</cx:pt>
          <cx:pt idx="35490">EDGG</cx:pt>
          <cx:pt idx="35491">EDGG</cx:pt>
          <cx:pt idx="35492">EDGG</cx:pt>
          <cx:pt idx="35493">EDGG</cx:pt>
          <cx:pt idx="35494">EDGG</cx:pt>
          <cx:pt idx="35495">EDGG</cx:pt>
          <cx:pt idx="35496">EDGG</cx:pt>
          <cx:pt idx="35497">EDGG</cx:pt>
          <cx:pt idx="35498">EDGG</cx:pt>
          <cx:pt idx="35499">EDGG</cx:pt>
          <cx:pt idx="35500">EDGG</cx:pt>
          <cx:pt idx="35501">EDGG</cx:pt>
          <cx:pt idx="35502">EDGG</cx:pt>
          <cx:pt idx="35503">EDGG</cx:pt>
          <cx:pt idx="35504">EDGG</cx:pt>
          <cx:pt idx="35505">EDGG</cx:pt>
          <cx:pt idx="35506">EDGG</cx:pt>
          <cx:pt idx="35507">EDGG</cx:pt>
          <cx:pt idx="35508">EDGG</cx:pt>
          <cx:pt idx="35509">EDGG</cx:pt>
          <cx:pt idx="35510">EDGG</cx:pt>
          <cx:pt idx="35511">EDGG</cx:pt>
          <cx:pt idx="35512">EDGG</cx:pt>
          <cx:pt idx="35513">EDGG</cx:pt>
          <cx:pt idx="35514">EDGG</cx:pt>
          <cx:pt idx="35515">EDGG</cx:pt>
          <cx:pt idx="35516">EDGG</cx:pt>
          <cx:pt idx="35517">EDGG</cx:pt>
          <cx:pt idx="35518">EDGG</cx:pt>
          <cx:pt idx="35519">EDGG</cx:pt>
          <cx:pt idx="35520">EDGG</cx:pt>
          <cx:pt idx="35521">EDGG</cx:pt>
          <cx:pt idx="35522">EDGG</cx:pt>
          <cx:pt idx="35523">EDGG</cx:pt>
          <cx:pt idx="35524">EDGG</cx:pt>
          <cx:pt idx="35525">EDGG</cx:pt>
          <cx:pt idx="35526">EDGG</cx:pt>
          <cx:pt idx="35527">EDGG</cx:pt>
          <cx:pt idx="35528">EDGG</cx:pt>
          <cx:pt idx="35529">EDGG</cx:pt>
          <cx:pt idx="35530">EDGG</cx:pt>
          <cx:pt idx="35531">EDGG</cx:pt>
          <cx:pt idx="35532">EDGG</cx:pt>
          <cx:pt idx="35533">EDGG</cx:pt>
          <cx:pt idx="35534">EDGG</cx:pt>
          <cx:pt idx="35535">EDGG</cx:pt>
          <cx:pt idx="35536">EDGG</cx:pt>
          <cx:pt idx="35537">EDGG</cx:pt>
          <cx:pt idx="35538">EDGG</cx:pt>
          <cx:pt idx="35539">EDGG</cx:pt>
          <cx:pt idx="35540">EDGG</cx:pt>
          <cx:pt idx="35541">EDGG</cx:pt>
          <cx:pt idx="35542">EDGG</cx:pt>
          <cx:pt idx="35543">EDGG</cx:pt>
          <cx:pt idx="35544">EDGG</cx:pt>
          <cx:pt idx="35545">EDGG</cx:pt>
          <cx:pt idx="35546">EDGG</cx:pt>
          <cx:pt idx="35547">EDGG</cx:pt>
          <cx:pt idx="35548">EDGG</cx:pt>
          <cx:pt idx="35549">EDGG</cx:pt>
          <cx:pt idx="35550">EDGG</cx:pt>
          <cx:pt idx="35551">EDGG</cx:pt>
          <cx:pt idx="35552">EDGG</cx:pt>
          <cx:pt idx="35553">EDGG</cx:pt>
          <cx:pt idx="35554">EDGG</cx:pt>
          <cx:pt idx="35555">EDGG</cx:pt>
          <cx:pt idx="35556">EDGG</cx:pt>
          <cx:pt idx="35557">EDGG</cx:pt>
          <cx:pt idx="35558">EDGG</cx:pt>
          <cx:pt idx="35559">EDGG</cx:pt>
          <cx:pt idx="35560">EDGG</cx:pt>
          <cx:pt idx="35561">EDGG</cx:pt>
          <cx:pt idx="35562">EDGG</cx:pt>
          <cx:pt idx="35563">EDGG</cx:pt>
          <cx:pt idx="35564">EDGG</cx:pt>
          <cx:pt idx="35565">EDGG</cx:pt>
          <cx:pt idx="35566">EDGG</cx:pt>
          <cx:pt idx="35567">EDGG</cx:pt>
          <cx:pt idx="35568">EDGG</cx:pt>
          <cx:pt idx="35569">EDGG</cx:pt>
          <cx:pt idx="35570">EDGG</cx:pt>
          <cx:pt idx="35571">EDGG</cx:pt>
          <cx:pt idx="35572">EDGG</cx:pt>
          <cx:pt idx="35573">EDGG</cx:pt>
          <cx:pt idx="35574">EDGG</cx:pt>
          <cx:pt idx="35575">EDGG</cx:pt>
          <cx:pt idx="35576">EDGG</cx:pt>
          <cx:pt idx="35577">EDGG</cx:pt>
          <cx:pt idx="35578">EDGG</cx:pt>
          <cx:pt idx="35579">EDGG</cx:pt>
          <cx:pt idx="35580">EDGG</cx:pt>
          <cx:pt idx="35581">EDGG</cx:pt>
          <cx:pt idx="35582">EDGG</cx:pt>
          <cx:pt idx="35583">EDGG</cx:pt>
          <cx:pt idx="35584">EDGG</cx:pt>
          <cx:pt idx="35585">EDGG</cx:pt>
          <cx:pt idx="35586">EDGG</cx:pt>
          <cx:pt idx="35587">EDGG</cx:pt>
          <cx:pt idx="35588">EDGG</cx:pt>
          <cx:pt idx="35589">EDGG</cx:pt>
          <cx:pt idx="35590">EDGG</cx:pt>
          <cx:pt idx="35591">EDGG</cx:pt>
          <cx:pt idx="35592">EDGG</cx:pt>
          <cx:pt idx="35593">EDGG</cx:pt>
          <cx:pt idx="35594">EDGG</cx:pt>
          <cx:pt idx="35595">EDGG</cx:pt>
          <cx:pt idx="35596">EDGG</cx:pt>
          <cx:pt idx="35597">EDGG</cx:pt>
          <cx:pt idx="35598">EDGG</cx:pt>
          <cx:pt idx="35599">EDGG</cx:pt>
          <cx:pt idx="35600">EDGG</cx:pt>
          <cx:pt idx="35601">EDGG</cx:pt>
          <cx:pt idx="35602">EDGG</cx:pt>
          <cx:pt idx="35603">EDGG</cx:pt>
          <cx:pt idx="35604">EDGG</cx:pt>
          <cx:pt idx="35605">EDGG</cx:pt>
          <cx:pt idx="35606">EDGG</cx:pt>
          <cx:pt idx="35607">EDGG</cx:pt>
          <cx:pt idx="35608">EDGG</cx:pt>
          <cx:pt idx="35609">EDGG</cx:pt>
          <cx:pt idx="35610">EDGG</cx:pt>
          <cx:pt idx="35611">EDGG</cx:pt>
          <cx:pt idx="35612">EDGG</cx:pt>
          <cx:pt idx="35613">EDGG</cx:pt>
          <cx:pt idx="35614">EDGG</cx:pt>
          <cx:pt idx="35615">EDGG</cx:pt>
          <cx:pt idx="35616">EDGG</cx:pt>
          <cx:pt idx="35617">EDGG</cx:pt>
          <cx:pt idx="35618">EDGG</cx:pt>
          <cx:pt idx="35619">EDGG</cx:pt>
          <cx:pt idx="35620">EDGG</cx:pt>
          <cx:pt idx="35621">EDGG</cx:pt>
          <cx:pt idx="35622">EDGG</cx:pt>
          <cx:pt idx="35623">EDGG</cx:pt>
          <cx:pt idx="35624">EDGG</cx:pt>
          <cx:pt idx="35625">EDGG</cx:pt>
          <cx:pt idx="35626">EDGG</cx:pt>
          <cx:pt idx="35627">EDGG</cx:pt>
          <cx:pt idx="35628">EDGG</cx:pt>
          <cx:pt idx="35629">EDGG</cx:pt>
          <cx:pt idx="35630">EDGG</cx:pt>
          <cx:pt idx="35631">EDGG</cx:pt>
          <cx:pt idx="35632">EDGG</cx:pt>
          <cx:pt idx="35633">EDGG</cx:pt>
          <cx:pt idx="35634">EDGG</cx:pt>
          <cx:pt idx="35635">EDGG</cx:pt>
          <cx:pt idx="35636">EDGG</cx:pt>
          <cx:pt idx="35637">EDGG</cx:pt>
          <cx:pt idx="35638">EDGG</cx:pt>
          <cx:pt idx="35639">EDGG</cx:pt>
          <cx:pt idx="35640">EDGG</cx:pt>
          <cx:pt idx="35641">EDGG</cx:pt>
          <cx:pt idx="35642">EDGG</cx:pt>
          <cx:pt idx="35643">EDGG</cx:pt>
          <cx:pt idx="35644">EDGG</cx:pt>
          <cx:pt idx="35645">EDGG</cx:pt>
          <cx:pt idx="35646">EDGG</cx:pt>
          <cx:pt idx="35647">EDGG</cx:pt>
          <cx:pt idx="35648">EDGG</cx:pt>
          <cx:pt idx="35649">EDGG</cx:pt>
          <cx:pt idx="35650">EDGG</cx:pt>
          <cx:pt idx="35651">EDGG</cx:pt>
          <cx:pt idx="35652">EDGG</cx:pt>
          <cx:pt idx="35653">EDGG</cx:pt>
          <cx:pt idx="35654">EDGG</cx:pt>
          <cx:pt idx="35655">EDGG</cx:pt>
          <cx:pt idx="35656">EDGG</cx:pt>
          <cx:pt idx="35657">EDGG</cx:pt>
          <cx:pt idx="35658">EDGG</cx:pt>
          <cx:pt idx="35659">EDGG</cx:pt>
          <cx:pt idx="35660">EDGG</cx:pt>
          <cx:pt idx="35661">EDGG</cx:pt>
          <cx:pt idx="35662">EDGG</cx:pt>
          <cx:pt idx="35663">EDGG</cx:pt>
          <cx:pt idx="35664">EDGG</cx:pt>
          <cx:pt idx="35665">EDGG</cx:pt>
          <cx:pt idx="35666">EDGG</cx:pt>
          <cx:pt idx="35667">EDGG</cx:pt>
          <cx:pt idx="35668">EDGG</cx:pt>
          <cx:pt idx="35669">EDGG</cx:pt>
          <cx:pt idx="35670">EDGG</cx:pt>
          <cx:pt idx="35671">EDGG</cx:pt>
          <cx:pt idx="35672">EDGG</cx:pt>
          <cx:pt idx="35673">EDGG</cx:pt>
          <cx:pt idx="35674">EDGG</cx:pt>
          <cx:pt idx="35675">EDGG</cx:pt>
          <cx:pt idx="35676">EDGG</cx:pt>
          <cx:pt idx="35677">EDGG</cx:pt>
          <cx:pt idx="35678">EDGG</cx:pt>
          <cx:pt idx="35679">EDGG</cx:pt>
          <cx:pt idx="35680">EDGG</cx:pt>
          <cx:pt idx="35681">EDGG</cx:pt>
          <cx:pt idx="35682">EDGG</cx:pt>
          <cx:pt idx="35683">EDGG</cx:pt>
          <cx:pt idx="35684">EDGG</cx:pt>
          <cx:pt idx="35685">EDGG</cx:pt>
          <cx:pt idx="35686">EDGG</cx:pt>
          <cx:pt idx="35687">EDGG</cx:pt>
          <cx:pt idx="35688">EDGG</cx:pt>
          <cx:pt idx="35689">EDGG</cx:pt>
          <cx:pt idx="35690">EDGG</cx:pt>
          <cx:pt idx="35691">EDGG</cx:pt>
          <cx:pt idx="35692">EDGG</cx:pt>
          <cx:pt idx="35693">EDGG</cx:pt>
          <cx:pt idx="35694">EDGG</cx:pt>
          <cx:pt idx="35695">EDGG</cx:pt>
          <cx:pt idx="35696">EDGG</cx:pt>
          <cx:pt idx="35697">EDGG</cx:pt>
          <cx:pt idx="35698">EDGG</cx:pt>
          <cx:pt idx="35699">EDGG</cx:pt>
          <cx:pt idx="35700">EDGG</cx:pt>
          <cx:pt idx="35701">EDGG</cx:pt>
          <cx:pt idx="35702">EDGG</cx:pt>
          <cx:pt idx="35703">EDGG</cx:pt>
          <cx:pt idx="35704">EDGG</cx:pt>
          <cx:pt idx="35705">EDGG</cx:pt>
          <cx:pt idx="35706">EDGG</cx:pt>
          <cx:pt idx="35707">EDGG</cx:pt>
          <cx:pt idx="35708">EDGG</cx:pt>
          <cx:pt idx="35709">EDGG</cx:pt>
          <cx:pt idx="35710">EDGG</cx:pt>
          <cx:pt idx="35711">EDGG</cx:pt>
          <cx:pt idx="35712">EDGG</cx:pt>
          <cx:pt idx="35713">EDGG</cx:pt>
          <cx:pt idx="35714">EDGG</cx:pt>
          <cx:pt idx="35715">EDGG</cx:pt>
          <cx:pt idx="35716">EDGG</cx:pt>
          <cx:pt idx="35717">EDGG</cx:pt>
          <cx:pt idx="35718">EDGG</cx:pt>
          <cx:pt idx="35719">EDGG</cx:pt>
          <cx:pt idx="35720">EDGG</cx:pt>
          <cx:pt idx="35721">EDGG</cx:pt>
          <cx:pt idx="35722">EDGG</cx:pt>
          <cx:pt idx="35723">EDGG</cx:pt>
          <cx:pt idx="35724">EDGG</cx:pt>
          <cx:pt idx="35725">EDGG</cx:pt>
          <cx:pt idx="35726">EDGG</cx:pt>
          <cx:pt idx="35727">EDGG</cx:pt>
          <cx:pt idx="35728">EDGG</cx:pt>
          <cx:pt idx="35729">EDGG</cx:pt>
          <cx:pt idx="35730">EDGG</cx:pt>
          <cx:pt idx="35731">EDGG</cx:pt>
          <cx:pt idx="35732">EDGG</cx:pt>
          <cx:pt idx="35733">EDGG</cx:pt>
          <cx:pt idx="35734">EDGG</cx:pt>
          <cx:pt idx="35735">EDGG</cx:pt>
          <cx:pt idx="35736">EDGG</cx:pt>
          <cx:pt idx="35737">EDGG</cx:pt>
          <cx:pt idx="35738">EDGG</cx:pt>
          <cx:pt idx="35739">EDGG</cx:pt>
          <cx:pt idx="35740">EDGG</cx:pt>
          <cx:pt idx="35741">EDGG</cx:pt>
          <cx:pt idx="35742">EDGG</cx:pt>
          <cx:pt idx="35743">EDGG</cx:pt>
          <cx:pt idx="35744">EDGG</cx:pt>
          <cx:pt idx="35745">EDGG</cx:pt>
          <cx:pt idx="35746">EDGG</cx:pt>
          <cx:pt idx="35747">EDGG</cx:pt>
          <cx:pt idx="35748">EDGG</cx:pt>
          <cx:pt idx="35749">EDGG</cx:pt>
          <cx:pt idx="35750">EDGG</cx:pt>
          <cx:pt idx="35751">EDGG</cx:pt>
          <cx:pt idx="35752">EDGG</cx:pt>
          <cx:pt idx="35753">EDGG</cx:pt>
          <cx:pt idx="35754">EDGG</cx:pt>
          <cx:pt idx="35755">EDGG</cx:pt>
          <cx:pt idx="35756">EDGG</cx:pt>
          <cx:pt idx="35757">EDGG</cx:pt>
          <cx:pt idx="35758">EDGG</cx:pt>
          <cx:pt idx="35759">EDGG</cx:pt>
          <cx:pt idx="35760">EDGG</cx:pt>
          <cx:pt idx="35761">EDGG</cx:pt>
          <cx:pt idx="35762">EDGG</cx:pt>
          <cx:pt idx="35763">EDGG</cx:pt>
          <cx:pt idx="35764">EDGG</cx:pt>
          <cx:pt idx="35765">EDGG</cx:pt>
          <cx:pt idx="35766">EDGG</cx:pt>
          <cx:pt idx="35767">EDGG</cx:pt>
          <cx:pt idx="35768">EDGG</cx:pt>
          <cx:pt idx="35769">EDGG</cx:pt>
          <cx:pt idx="35770">EDGG</cx:pt>
          <cx:pt idx="35771">EDGG</cx:pt>
          <cx:pt idx="35772">EDGG</cx:pt>
          <cx:pt idx="35773">EDGG</cx:pt>
          <cx:pt idx="35774">EDGG</cx:pt>
          <cx:pt idx="35775">EDGG</cx:pt>
          <cx:pt idx="35776">EDGG</cx:pt>
          <cx:pt idx="35777">EDGG</cx:pt>
          <cx:pt idx="35778">EDGG</cx:pt>
          <cx:pt idx="35779">EDGG</cx:pt>
          <cx:pt idx="35780">EDGG</cx:pt>
          <cx:pt idx="35781">EDGG</cx:pt>
          <cx:pt idx="35782">EDGG</cx:pt>
          <cx:pt idx="35783">EDGG</cx:pt>
          <cx:pt idx="35784">EDGG</cx:pt>
          <cx:pt idx="35785">EDGG</cx:pt>
          <cx:pt idx="35786">EDGG</cx:pt>
          <cx:pt idx="35787">EDGG</cx:pt>
          <cx:pt idx="35788">EDGG</cx:pt>
          <cx:pt idx="35789">EDGG</cx:pt>
          <cx:pt idx="35790">EDGG</cx:pt>
          <cx:pt idx="35791">EDGG</cx:pt>
          <cx:pt idx="35792">EDGG</cx:pt>
          <cx:pt idx="35793">EDGG</cx:pt>
          <cx:pt idx="35794">EDGG</cx:pt>
          <cx:pt idx="35795">EDGG</cx:pt>
          <cx:pt idx="35796">EDGG</cx:pt>
          <cx:pt idx="35797">EDGG</cx:pt>
          <cx:pt idx="35798">EDGG</cx:pt>
          <cx:pt idx="35799">EDGG</cx:pt>
          <cx:pt idx="35800">EDGG</cx:pt>
          <cx:pt idx="35801">EDGG</cx:pt>
          <cx:pt idx="35802">EDGG</cx:pt>
          <cx:pt idx="35803">EDGG</cx:pt>
          <cx:pt idx="35804">EDGG</cx:pt>
          <cx:pt idx="35805">EDGG</cx:pt>
          <cx:pt idx="35806">EDGG</cx:pt>
          <cx:pt idx="35807">EDGG</cx:pt>
          <cx:pt idx="35808">EDGG</cx:pt>
          <cx:pt idx="35809">EDGG</cx:pt>
          <cx:pt idx="35810">EDGG</cx:pt>
          <cx:pt idx="35811">EDGG</cx:pt>
          <cx:pt idx="35812">EDGG</cx:pt>
          <cx:pt idx="35813">EDGG</cx:pt>
          <cx:pt idx="35814">EDGG</cx:pt>
          <cx:pt idx="35815">EDGG</cx:pt>
          <cx:pt idx="35816">EDGG</cx:pt>
          <cx:pt idx="35817">EDGG</cx:pt>
          <cx:pt idx="35818">EDGG</cx:pt>
          <cx:pt idx="35819">EDGG</cx:pt>
          <cx:pt idx="35820">EDGG</cx:pt>
          <cx:pt idx="35821">EDGG</cx:pt>
          <cx:pt idx="35822">EDGG</cx:pt>
          <cx:pt idx="35823">EDGG</cx:pt>
          <cx:pt idx="35824">EDGG</cx:pt>
          <cx:pt idx="35825">EDGG</cx:pt>
          <cx:pt idx="35826">EDGG</cx:pt>
          <cx:pt idx="35827">EDGG</cx:pt>
          <cx:pt idx="35828">EDGG</cx:pt>
          <cx:pt idx="35829">EDGG</cx:pt>
          <cx:pt idx="35830">EDGG</cx:pt>
          <cx:pt idx="35831">EDGG</cx:pt>
          <cx:pt idx="35832">EDGG</cx:pt>
          <cx:pt idx="35833">EDGG</cx:pt>
          <cx:pt idx="35834">EDGG</cx:pt>
          <cx:pt idx="35835">EDGG</cx:pt>
          <cx:pt idx="35836">EDGG</cx:pt>
          <cx:pt idx="35837">EDGG</cx:pt>
          <cx:pt idx="35838">EDGG</cx:pt>
          <cx:pt idx="35839">EDGG</cx:pt>
          <cx:pt idx="35840">EDGG</cx:pt>
          <cx:pt idx="35841">EDGG</cx:pt>
          <cx:pt idx="35842">EDGG</cx:pt>
          <cx:pt idx="35843">EDGG</cx:pt>
          <cx:pt idx="35844">EDGG</cx:pt>
          <cx:pt idx="35845">EDGG</cx:pt>
          <cx:pt idx="35846">EDGG</cx:pt>
          <cx:pt idx="35847">EDGG</cx:pt>
          <cx:pt idx="35848">EDGG</cx:pt>
          <cx:pt idx="35849">EDGG</cx:pt>
          <cx:pt idx="35850">EDGG</cx:pt>
          <cx:pt idx="35851">EDGG</cx:pt>
          <cx:pt idx="35852">EDGG</cx:pt>
          <cx:pt idx="35853">EDGG</cx:pt>
          <cx:pt idx="35854">EDGG</cx:pt>
          <cx:pt idx="35855">EDGG</cx:pt>
          <cx:pt idx="35856">EDGG</cx:pt>
          <cx:pt idx="35857">EDGG</cx:pt>
          <cx:pt idx="35858">EDGG</cx:pt>
          <cx:pt idx="35859">EDGG</cx:pt>
          <cx:pt idx="35860">EDGG</cx:pt>
          <cx:pt idx="35861">EDGG</cx:pt>
          <cx:pt idx="35862">EDGG</cx:pt>
          <cx:pt idx="35863">EDGG</cx:pt>
          <cx:pt idx="35864">EDGG</cx:pt>
          <cx:pt idx="35865">EDGG</cx:pt>
          <cx:pt idx="35866">EDGG</cx:pt>
          <cx:pt idx="35867">EDGG</cx:pt>
          <cx:pt idx="35868">EDGG</cx:pt>
          <cx:pt idx="35869">EDGG</cx:pt>
          <cx:pt idx="35870">EDGG</cx:pt>
          <cx:pt idx="35871">EDGG</cx:pt>
          <cx:pt idx="35872">EDGG</cx:pt>
          <cx:pt idx="35873">EDGG</cx:pt>
          <cx:pt idx="35874">EDGG</cx:pt>
          <cx:pt idx="35875">EDGG</cx:pt>
          <cx:pt idx="35876">EDGG</cx:pt>
          <cx:pt idx="35877">EDGG</cx:pt>
          <cx:pt idx="35878">EDGG</cx:pt>
          <cx:pt idx="35879">EDGG</cx:pt>
          <cx:pt idx="35880">EDGG</cx:pt>
          <cx:pt idx="35881">EDGG</cx:pt>
          <cx:pt idx="35882">EDGG</cx:pt>
          <cx:pt idx="35883">EDGG</cx:pt>
          <cx:pt idx="35884">EDGG</cx:pt>
          <cx:pt idx="35885">EDGG</cx:pt>
          <cx:pt idx="35886">EDGG</cx:pt>
          <cx:pt idx="35887">EDGG</cx:pt>
          <cx:pt idx="35888">EDGG</cx:pt>
          <cx:pt idx="35889">EDGG</cx:pt>
          <cx:pt idx="35890">EDGG</cx:pt>
          <cx:pt idx="35891">EDGG</cx:pt>
          <cx:pt idx="35892">EDGG</cx:pt>
          <cx:pt idx="35893">EDGG</cx:pt>
          <cx:pt idx="35894">EDGG</cx:pt>
          <cx:pt idx="35895">EDGG</cx:pt>
          <cx:pt idx="35896">EDGG</cx:pt>
          <cx:pt idx="35897">EDGG</cx:pt>
          <cx:pt idx="35898">EDGG</cx:pt>
          <cx:pt idx="35899">EDGG</cx:pt>
          <cx:pt idx="35900">EDGG</cx:pt>
          <cx:pt idx="35901">EDGG</cx:pt>
          <cx:pt idx="35902">EDGG</cx:pt>
          <cx:pt idx="35903">EDGG</cx:pt>
          <cx:pt idx="35904">EDGG</cx:pt>
          <cx:pt idx="35905">EDGG</cx:pt>
          <cx:pt idx="35906">EDGG</cx:pt>
          <cx:pt idx="35907">EDGG</cx:pt>
          <cx:pt idx="35908">EDGG</cx:pt>
          <cx:pt idx="35909">EDGG</cx:pt>
          <cx:pt idx="35910">EDGG</cx:pt>
          <cx:pt idx="35911">EDGG</cx:pt>
          <cx:pt idx="35912">EDGG</cx:pt>
          <cx:pt idx="35913">EDGG</cx:pt>
          <cx:pt idx="35914">EDGG</cx:pt>
          <cx:pt idx="35915">EDGG</cx:pt>
          <cx:pt idx="35916">EDGG</cx:pt>
          <cx:pt idx="35917">EDGG</cx:pt>
          <cx:pt idx="35918">EDGG</cx:pt>
          <cx:pt idx="35919">EDGG</cx:pt>
          <cx:pt idx="35920">EDGG</cx:pt>
          <cx:pt idx="35921">EDGG</cx:pt>
          <cx:pt idx="35922">EDGG</cx:pt>
          <cx:pt idx="35923">EDGG</cx:pt>
          <cx:pt idx="35924">EDGG</cx:pt>
          <cx:pt idx="35925">EDGG</cx:pt>
          <cx:pt idx="35926">EDGG</cx:pt>
          <cx:pt idx="35927">EDGG</cx:pt>
          <cx:pt idx="35928">EDGG</cx:pt>
          <cx:pt idx="35929">EDGG</cx:pt>
          <cx:pt idx="35930">EDGG</cx:pt>
          <cx:pt idx="35931">EDGG</cx:pt>
          <cx:pt idx="35932">EDGG</cx:pt>
          <cx:pt idx="35933">EDGG</cx:pt>
          <cx:pt idx="35934">EDGG</cx:pt>
          <cx:pt idx="35935">EDGG</cx:pt>
          <cx:pt idx="35936">EDGG</cx:pt>
          <cx:pt idx="35937">EDGG</cx:pt>
          <cx:pt idx="35938">EDGG</cx:pt>
          <cx:pt idx="35939">EDGG</cx:pt>
          <cx:pt idx="35940">EDGG</cx:pt>
          <cx:pt idx="35941">EDGG</cx:pt>
          <cx:pt idx="35942">EDGG</cx:pt>
          <cx:pt idx="35943">EDGG</cx:pt>
          <cx:pt idx="35944">EDGG</cx:pt>
          <cx:pt idx="35945">EDGG</cx:pt>
          <cx:pt idx="35946">EDGG</cx:pt>
          <cx:pt idx="35947">EDGG</cx:pt>
          <cx:pt idx="35948">EDGG</cx:pt>
          <cx:pt idx="35949">EDGG</cx:pt>
          <cx:pt idx="35950">EDGG</cx:pt>
          <cx:pt idx="35951">EDGG</cx:pt>
          <cx:pt idx="35952">EDGG</cx:pt>
          <cx:pt idx="35953">EDGG</cx:pt>
          <cx:pt idx="35954">EDGG</cx:pt>
          <cx:pt idx="35955">EDGG</cx:pt>
          <cx:pt idx="35956">EDGG</cx:pt>
          <cx:pt idx="35957">EDGG</cx:pt>
          <cx:pt idx="35958">EDGG</cx:pt>
          <cx:pt idx="35959">EDGG</cx:pt>
          <cx:pt idx="35960">EDGG</cx:pt>
          <cx:pt idx="35961">EDGG</cx:pt>
          <cx:pt idx="35962">EDGG</cx:pt>
          <cx:pt idx="35963">EDGG</cx:pt>
          <cx:pt idx="35964">EDGG</cx:pt>
          <cx:pt idx="35965">EDGG</cx:pt>
          <cx:pt idx="35966">EDGG</cx:pt>
          <cx:pt idx="35967">EDGG</cx:pt>
          <cx:pt idx="35968">EDGG</cx:pt>
          <cx:pt idx="35969">EDGG</cx:pt>
          <cx:pt idx="35970">EDGG</cx:pt>
          <cx:pt idx="35971">EDGG</cx:pt>
          <cx:pt idx="35972">EDGG</cx:pt>
          <cx:pt idx="35973">EDGG</cx:pt>
          <cx:pt idx="35974">EDGG</cx:pt>
          <cx:pt idx="35975">EDGG</cx:pt>
          <cx:pt idx="35976">EDGG</cx:pt>
          <cx:pt idx="35977">EDGG</cx:pt>
          <cx:pt idx="35978">EDGG</cx:pt>
          <cx:pt idx="35979">EDGG</cx:pt>
          <cx:pt idx="35980">EDGG</cx:pt>
          <cx:pt idx="35981">EDGG</cx:pt>
          <cx:pt idx="35982">EDGG</cx:pt>
          <cx:pt idx="35983">EDGG</cx:pt>
          <cx:pt idx="35984">EDGG</cx:pt>
          <cx:pt idx="35985">EDGG</cx:pt>
          <cx:pt idx="35986">EDGG</cx:pt>
          <cx:pt idx="35987">EDGG</cx:pt>
          <cx:pt idx="35988">EDGG</cx:pt>
          <cx:pt idx="35989">EDGG</cx:pt>
          <cx:pt idx="35990">EDGG</cx:pt>
          <cx:pt idx="35991">EDGG</cx:pt>
          <cx:pt idx="35992">EDGG</cx:pt>
          <cx:pt idx="35993">EDGG</cx:pt>
          <cx:pt idx="35994">EDGG</cx:pt>
          <cx:pt idx="35995">EDGG</cx:pt>
          <cx:pt idx="35996">EDGG</cx:pt>
          <cx:pt idx="35997">EDGG</cx:pt>
          <cx:pt idx="35998">EDGG</cx:pt>
          <cx:pt idx="35999">EDGG</cx:pt>
          <cx:pt idx="36000">EDGG</cx:pt>
          <cx:pt idx="36001">EDGG</cx:pt>
          <cx:pt idx="36002">EDGG</cx:pt>
          <cx:pt idx="36003">EDGG</cx:pt>
          <cx:pt idx="36004">EDGG</cx:pt>
          <cx:pt idx="36005">EDGG</cx:pt>
          <cx:pt idx="36006">EDGG</cx:pt>
          <cx:pt idx="36007">EDGG</cx:pt>
          <cx:pt idx="36008">EDGG</cx:pt>
          <cx:pt idx="36009">EDGG</cx:pt>
          <cx:pt idx="36010">EDGG</cx:pt>
          <cx:pt idx="36011">EDGG</cx:pt>
          <cx:pt idx="36012">EDGG</cx:pt>
          <cx:pt idx="36013">EDGG</cx:pt>
          <cx:pt idx="36014">EDGG</cx:pt>
          <cx:pt idx="36015">EDGG</cx:pt>
          <cx:pt idx="36016">EDGG</cx:pt>
          <cx:pt idx="36017">EDGG</cx:pt>
          <cx:pt idx="36018">EDGG</cx:pt>
          <cx:pt idx="36019">EDGG</cx:pt>
          <cx:pt idx="36020">EDGG</cx:pt>
          <cx:pt idx="36021">EDGG</cx:pt>
          <cx:pt idx="36022">EDGG</cx:pt>
          <cx:pt idx="36023">EDGG</cx:pt>
          <cx:pt idx="36024">EDGG</cx:pt>
          <cx:pt idx="36025">EDGG</cx:pt>
          <cx:pt idx="36026">EDGG</cx:pt>
          <cx:pt idx="36027">EDGG</cx:pt>
          <cx:pt idx="36028">EDGG</cx:pt>
          <cx:pt idx="36029">EDGG</cx:pt>
          <cx:pt idx="36030">EDGG</cx:pt>
          <cx:pt idx="36031">EDGG</cx:pt>
          <cx:pt idx="36032">EDGG</cx:pt>
          <cx:pt idx="36033">EDGG</cx:pt>
          <cx:pt idx="36034">EDGG</cx:pt>
          <cx:pt idx="36035">EDGG</cx:pt>
          <cx:pt idx="36036">EDGG</cx:pt>
          <cx:pt idx="36037">EDGG</cx:pt>
          <cx:pt idx="36038">EDGG</cx:pt>
          <cx:pt idx="36039">EDGG</cx:pt>
          <cx:pt idx="36040">EDGG</cx:pt>
          <cx:pt idx="36041">EDGG</cx:pt>
          <cx:pt idx="36042">EDGG</cx:pt>
          <cx:pt idx="36043">EDGG</cx:pt>
          <cx:pt idx="36044">EDGG</cx:pt>
          <cx:pt idx="36045">EDGG</cx:pt>
          <cx:pt idx="36046">EDGG</cx:pt>
          <cx:pt idx="36047">EDGG</cx:pt>
          <cx:pt idx="36048">EDGG</cx:pt>
          <cx:pt idx="36049">EDGG</cx:pt>
          <cx:pt idx="36050">EDGG</cx:pt>
          <cx:pt idx="36051">EDGG</cx:pt>
          <cx:pt idx="36052">EDGG</cx:pt>
          <cx:pt idx="36053">EDGG</cx:pt>
          <cx:pt idx="36054">EDGG</cx:pt>
          <cx:pt idx="36055">EDGG</cx:pt>
          <cx:pt idx="36056">EDGG</cx:pt>
          <cx:pt idx="36057">EDGG</cx:pt>
          <cx:pt idx="36058">EDGG</cx:pt>
          <cx:pt idx="36059">EDGG</cx:pt>
          <cx:pt idx="36060">EDGG</cx:pt>
          <cx:pt idx="36061">EDGG</cx:pt>
          <cx:pt idx="36062">EDGG</cx:pt>
          <cx:pt idx="36063">EDGG</cx:pt>
          <cx:pt idx="36064">EDGG</cx:pt>
          <cx:pt idx="36065">EDGG</cx:pt>
          <cx:pt idx="36066">EDGG</cx:pt>
          <cx:pt idx="36067">EDGG</cx:pt>
          <cx:pt idx="36068">EDGG</cx:pt>
          <cx:pt idx="36069">EDGG</cx:pt>
          <cx:pt idx="36070">EDGG</cx:pt>
          <cx:pt idx="36071">EDGG</cx:pt>
          <cx:pt idx="36072">EDGG</cx:pt>
          <cx:pt idx="36073">EDGG</cx:pt>
          <cx:pt idx="36074">EDGG</cx:pt>
          <cx:pt idx="36075">EDGG</cx:pt>
          <cx:pt idx="36076">EDGG</cx:pt>
          <cx:pt idx="36077">EDGG</cx:pt>
          <cx:pt idx="36078">EDGG</cx:pt>
          <cx:pt idx="36079">EDGG</cx:pt>
          <cx:pt idx="36080">EDGG</cx:pt>
          <cx:pt idx="36081">EDGG</cx:pt>
          <cx:pt idx="36082">EDGG</cx:pt>
          <cx:pt idx="36083">EDGG</cx:pt>
          <cx:pt idx="36084">EDGG</cx:pt>
          <cx:pt idx="36085">EDGG</cx:pt>
          <cx:pt idx="36086">EDGG</cx:pt>
          <cx:pt idx="36087">EDGG</cx:pt>
          <cx:pt idx="36088">EDGG</cx:pt>
          <cx:pt idx="36089">EDGG</cx:pt>
          <cx:pt idx="36090">EDGG</cx:pt>
          <cx:pt idx="36091">EDGG</cx:pt>
          <cx:pt idx="36092">EDGG</cx:pt>
          <cx:pt idx="36093">EDGG</cx:pt>
          <cx:pt idx="36094">EDGG</cx:pt>
          <cx:pt idx="36095">EDGG</cx:pt>
          <cx:pt idx="36096">EDGG</cx:pt>
          <cx:pt idx="36097">EDGG</cx:pt>
          <cx:pt idx="36098">EDGG</cx:pt>
          <cx:pt idx="36099">EDGG</cx:pt>
          <cx:pt idx="36100">EDGG</cx:pt>
          <cx:pt idx="36101">EDGG</cx:pt>
          <cx:pt idx="36102">EDGG</cx:pt>
          <cx:pt idx="36103">EDGG</cx:pt>
          <cx:pt idx="36104">EDGG</cx:pt>
          <cx:pt idx="36105">EDGG</cx:pt>
          <cx:pt idx="36106">EDGG</cx:pt>
          <cx:pt idx="36107">EDGG</cx:pt>
          <cx:pt idx="36108">EDGG</cx:pt>
          <cx:pt idx="36109">EDGG</cx:pt>
          <cx:pt idx="36110">EDGG</cx:pt>
          <cx:pt idx="36111">EDGG</cx:pt>
          <cx:pt idx="36112">EDGG</cx:pt>
          <cx:pt idx="36113">EDGG</cx:pt>
          <cx:pt idx="36114">EDGG</cx:pt>
          <cx:pt idx="36115">EDGG</cx:pt>
          <cx:pt idx="36116">EDGG</cx:pt>
          <cx:pt idx="36117">EDGG</cx:pt>
          <cx:pt idx="36118">EDGG</cx:pt>
          <cx:pt idx="36119">EDGG</cx:pt>
          <cx:pt idx="36120">EDGG</cx:pt>
          <cx:pt idx="36121">EDGG</cx:pt>
          <cx:pt idx="36122">EDGG</cx:pt>
          <cx:pt idx="36123">EDGG</cx:pt>
          <cx:pt idx="36124">EDGG</cx:pt>
          <cx:pt idx="36125">EDGG</cx:pt>
          <cx:pt idx="36126">EDGG</cx:pt>
          <cx:pt idx="36127">EDGG</cx:pt>
          <cx:pt idx="36128">EDGG</cx:pt>
          <cx:pt idx="36129">EDGG</cx:pt>
          <cx:pt idx="36130">EDGG</cx:pt>
          <cx:pt idx="36131">EDGG</cx:pt>
          <cx:pt idx="36132">EDGG</cx:pt>
          <cx:pt idx="36133">EDGG</cx:pt>
          <cx:pt idx="36134">EDGG</cx:pt>
          <cx:pt idx="36135">EDGG</cx:pt>
          <cx:pt idx="36136">EDGG</cx:pt>
          <cx:pt idx="36137">EDGG</cx:pt>
          <cx:pt idx="36138">EDGG</cx:pt>
          <cx:pt idx="36139">EDGG</cx:pt>
          <cx:pt idx="36140">EDGG</cx:pt>
          <cx:pt idx="36141">EDGG</cx:pt>
          <cx:pt idx="36142">EDGG</cx:pt>
          <cx:pt idx="36143">EDGG</cx:pt>
          <cx:pt idx="36144">EDGG</cx:pt>
          <cx:pt idx="36145">EDGG</cx:pt>
          <cx:pt idx="36146">EDGG</cx:pt>
          <cx:pt idx="36147">EDGG</cx:pt>
          <cx:pt idx="36148">EDGG</cx:pt>
          <cx:pt idx="36149">EDGG</cx:pt>
          <cx:pt idx="36150">EDGG</cx:pt>
          <cx:pt idx="36151">EDGG</cx:pt>
          <cx:pt idx="36152">EDGG</cx:pt>
          <cx:pt idx="36153">EDGG</cx:pt>
          <cx:pt idx="36154">EDGG</cx:pt>
          <cx:pt idx="36155">EDGG</cx:pt>
          <cx:pt idx="36156">EDGG</cx:pt>
          <cx:pt idx="36157">EDGG</cx:pt>
          <cx:pt idx="36158">EDGG</cx:pt>
          <cx:pt idx="36159">EDGG</cx:pt>
          <cx:pt idx="36160">EDGG</cx:pt>
          <cx:pt idx="36161">EDGG</cx:pt>
          <cx:pt idx="36162">EDGG</cx:pt>
          <cx:pt idx="36163">EDGG</cx:pt>
          <cx:pt idx="36164">EDGG</cx:pt>
          <cx:pt idx="36165">EDGG</cx:pt>
          <cx:pt idx="36166">EDGG</cx:pt>
          <cx:pt idx="36167">EDGG</cx:pt>
          <cx:pt idx="36168">EDGG</cx:pt>
          <cx:pt idx="36169">EDGG</cx:pt>
          <cx:pt idx="36170">EDGG</cx:pt>
          <cx:pt idx="36171">EDGG</cx:pt>
          <cx:pt idx="36172">EDGG</cx:pt>
          <cx:pt idx="36173">EDGG</cx:pt>
          <cx:pt idx="36174">EDGG</cx:pt>
          <cx:pt idx="36175">EDGG</cx:pt>
          <cx:pt idx="36176">EDGG</cx:pt>
          <cx:pt idx="36177">EDGG</cx:pt>
          <cx:pt idx="36178">EDGG</cx:pt>
          <cx:pt idx="36179">EDGG</cx:pt>
          <cx:pt idx="36180">EDGG</cx:pt>
          <cx:pt idx="36181">EDGG</cx:pt>
          <cx:pt idx="36182">EDGG</cx:pt>
          <cx:pt idx="36183">EDGG</cx:pt>
          <cx:pt idx="36184">EDGG</cx:pt>
          <cx:pt idx="36185">EDGG</cx:pt>
          <cx:pt idx="36186">EDGG</cx:pt>
          <cx:pt idx="36187">EDGG</cx:pt>
          <cx:pt idx="36188">EDGG</cx:pt>
          <cx:pt idx="36189">EDGG</cx:pt>
          <cx:pt idx="36190">EDGG</cx:pt>
          <cx:pt idx="36191">EDGG</cx:pt>
          <cx:pt idx="36192">EDGG</cx:pt>
          <cx:pt idx="36193">EDGG</cx:pt>
          <cx:pt idx="36194">EDGG</cx:pt>
          <cx:pt idx="36195">EDGG</cx:pt>
          <cx:pt idx="36196">EDGG</cx:pt>
          <cx:pt idx="36197">EDGG</cx:pt>
          <cx:pt idx="36198">EDGG</cx:pt>
          <cx:pt idx="36199">EDGG</cx:pt>
          <cx:pt idx="36200">EDGG</cx:pt>
          <cx:pt idx="36201">EDGG</cx:pt>
          <cx:pt idx="36202">EDGG</cx:pt>
          <cx:pt idx="36203">EDGG</cx:pt>
          <cx:pt idx="36204">EDGG</cx:pt>
          <cx:pt idx="36205">EDGG</cx:pt>
          <cx:pt idx="36206">EDGG</cx:pt>
          <cx:pt idx="36207">EDGG</cx:pt>
          <cx:pt idx="36208">EDGG</cx:pt>
          <cx:pt idx="36209">EDGG</cx:pt>
          <cx:pt idx="36210">EDGG</cx:pt>
          <cx:pt idx="36211">EDGG</cx:pt>
          <cx:pt idx="36212">EDGG</cx:pt>
          <cx:pt idx="36213">EDGG</cx:pt>
          <cx:pt idx="36214">EDGG</cx:pt>
          <cx:pt idx="36215">EDGG</cx:pt>
          <cx:pt idx="36216">EDGG</cx:pt>
          <cx:pt idx="36217">EDGG</cx:pt>
          <cx:pt idx="36218">EDGG</cx:pt>
          <cx:pt idx="36219">EDGG</cx:pt>
          <cx:pt idx="36220">EDGG</cx:pt>
          <cx:pt idx="36221">EDGG</cx:pt>
          <cx:pt idx="36222">EDGG</cx:pt>
          <cx:pt idx="36223">EDGG</cx:pt>
          <cx:pt idx="36224">EDGG</cx:pt>
          <cx:pt idx="36225">EDGG</cx:pt>
          <cx:pt idx="36226">EDGG</cx:pt>
          <cx:pt idx="36227">EDGG</cx:pt>
          <cx:pt idx="36228">EDGG</cx:pt>
          <cx:pt idx="36229">EDGG</cx:pt>
          <cx:pt idx="36230">EDGG</cx:pt>
          <cx:pt idx="36231">EDGG</cx:pt>
          <cx:pt idx="36232">EDGG</cx:pt>
          <cx:pt idx="36233">EDGG</cx:pt>
          <cx:pt idx="36234">EDGG</cx:pt>
          <cx:pt idx="36235">EDGG</cx:pt>
          <cx:pt idx="36236">EDGG</cx:pt>
          <cx:pt idx="36237">EDGG</cx:pt>
          <cx:pt idx="36238">EDGG</cx:pt>
          <cx:pt idx="36239">EDGG</cx:pt>
          <cx:pt idx="36240">EDGG</cx:pt>
          <cx:pt idx="36241">EDGG</cx:pt>
          <cx:pt idx="36242">EDGG</cx:pt>
          <cx:pt idx="36243">EDGG</cx:pt>
          <cx:pt idx="36244">EDGG</cx:pt>
          <cx:pt idx="36245">EDGG</cx:pt>
          <cx:pt idx="36246">EDGG</cx:pt>
          <cx:pt idx="36247">EDGG</cx:pt>
          <cx:pt idx="36248">EDGG</cx:pt>
          <cx:pt idx="36249">EDGG</cx:pt>
          <cx:pt idx="36250">EDGG</cx:pt>
          <cx:pt idx="36251">EDGG</cx:pt>
          <cx:pt idx="36252">EDGG</cx:pt>
          <cx:pt idx="36253">EDGG</cx:pt>
          <cx:pt idx="36254">EDGG</cx:pt>
          <cx:pt idx="36255">EDGG</cx:pt>
          <cx:pt idx="36256">EDGG</cx:pt>
          <cx:pt idx="36257">EDGG</cx:pt>
          <cx:pt idx="36258">EDGG</cx:pt>
          <cx:pt idx="36259">EDGG</cx:pt>
          <cx:pt idx="36260">EDGG</cx:pt>
          <cx:pt idx="36261">EDGG</cx:pt>
          <cx:pt idx="36262">EDGG</cx:pt>
          <cx:pt idx="36263">EDGG</cx:pt>
          <cx:pt idx="36264">EDGG</cx:pt>
          <cx:pt idx="36265">EDGG</cx:pt>
          <cx:pt idx="36266">EDGG</cx:pt>
          <cx:pt idx="36267">EDGG</cx:pt>
          <cx:pt idx="36268">EDGG</cx:pt>
          <cx:pt idx="36269">EDGG</cx:pt>
          <cx:pt idx="36270">EDGG</cx:pt>
          <cx:pt idx="36271">EDGG</cx:pt>
          <cx:pt idx="36272">EDGG</cx:pt>
          <cx:pt idx="36273">EDGG</cx:pt>
          <cx:pt idx="36274">EDGG</cx:pt>
          <cx:pt idx="36275">EDGG</cx:pt>
          <cx:pt idx="36276">EDGG</cx:pt>
          <cx:pt idx="36277">EDGG</cx:pt>
          <cx:pt idx="36278">EDGG</cx:pt>
          <cx:pt idx="36279">EDGG</cx:pt>
          <cx:pt idx="36280">EDGG</cx:pt>
          <cx:pt idx="36281">EDGG</cx:pt>
          <cx:pt idx="36282">EDGG</cx:pt>
          <cx:pt idx="36283">EDGG</cx:pt>
          <cx:pt idx="36284">EDGG</cx:pt>
          <cx:pt idx="36285">EDGG</cx:pt>
          <cx:pt idx="36286">EDGG</cx:pt>
          <cx:pt idx="36287">EDGG</cx:pt>
          <cx:pt idx="36288">EDGG</cx:pt>
          <cx:pt idx="36289">EDGG</cx:pt>
          <cx:pt idx="36290">EDGG</cx:pt>
          <cx:pt idx="36291">EDGG</cx:pt>
          <cx:pt idx="36292">EDGG</cx:pt>
          <cx:pt idx="36293">EDGG</cx:pt>
          <cx:pt idx="36294">EDGG</cx:pt>
          <cx:pt idx="36295">EDGG</cx:pt>
          <cx:pt idx="36296">EDGG</cx:pt>
          <cx:pt idx="36297">EDGG</cx:pt>
          <cx:pt idx="36298">EDGG</cx:pt>
          <cx:pt idx="36299">EDGG</cx:pt>
          <cx:pt idx="36300">EDGG</cx:pt>
          <cx:pt idx="36301">EDGG</cx:pt>
          <cx:pt idx="36302">EDGG</cx:pt>
          <cx:pt idx="36303">EDGG</cx:pt>
          <cx:pt idx="36304">EDGG</cx:pt>
          <cx:pt idx="36305">EDGG</cx:pt>
          <cx:pt idx="36306">EDGG</cx:pt>
          <cx:pt idx="36307">EDGG</cx:pt>
          <cx:pt idx="36308">EDGG</cx:pt>
          <cx:pt idx="36309">EDGG</cx:pt>
          <cx:pt idx="36310">EDGG</cx:pt>
          <cx:pt idx="36311">EDGG</cx:pt>
          <cx:pt idx="36312">EDGG</cx:pt>
          <cx:pt idx="36313">EDGG</cx:pt>
          <cx:pt idx="36314">EDGG</cx:pt>
          <cx:pt idx="36315">EDGG</cx:pt>
          <cx:pt idx="36316">EDGG</cx:pt>
          <cx:pt idx="36317">EDGG</cx:pt>
          <cx:pt idx="36318">EDGG</cx:pt>
          <cx:pt idx="36319">EDGG</cx:pt>
          <cx:pt idx="36320">EDGG</cx:pt>
          <cx:pt idx="36321">EDGG</cx:pt>
          <cx:pt idx="36322">EDGG</cx:pt>
          <cx:pt idx="36323">EDGG</cx:pt>
          <cx:pt idx="36324">EDGG</cx:pt>
          <cx:pt idx="36325">EDGG</cx:pt>
          <cx:pt idx="36326">EDGG</cx:pt>
          <cx:pt idx="36327">EDGG</cx:pt>
          <cx:pt idx="36328">EDGG</cx:pt>
          <cx:pt idx="36329">EDGG</cx:pt>
          <cx:pt idx="36330">EDGG</cx:pt>
          <cx:pt idx="36331">EDGG</cx:pt>
          <cx:pt idx="36332">EDGG</cx:pt>
          <cx:pt idx="36333">EDGG</cx:pt>
          <cx:pt idx="36334">EDGG</cx:pt>
          <cx:pt idx="36335">EDGG</cx:pt>
          <cx:pt idx="36336">EDGG</cx:pt>
          <cx:pt idx="36337">EDGG</cx:pt>
          <cx:pt idx="36338">EDGG</cx:pt>
          <cx:pt idx="36339">EDGG</cx:pt>
          <cx:pt idx="36340">EDGG</cx:pt>
          <cx:pt idx="36341">EDGG</cx:pt>
          <cx:pt idx="36342">EDGG</cx:pt>
          <cx:pt idx="36343">EDGG</cx:pt>
          <cx:pt idx="36344">EDGG</cx:pt>
          <cx:pt idx="36345">EDGG</cx:pt>
          <cx:pt idx="36346">EDGG</cx:pt>
          <cx:pt idx="36347">EDGG</cx:pt>
          <cx:pt idx="36348">EDGG</cx:pt>
          <cx:pt idx="36349">EDGG</cx:pt>
          <cx:pt idx="36350">EDGG</cx:pt>
          <cx:pt idx="36351">EDGG</cx:pt>
          <cx:pt idx="36352">EDGG</cx:pt>
          <cx:pt idx="36353">EDGG</cx:pt>
          <cx:pt idx="36354">EDGG</cx:pt>
          <cx:pt idx="36355">EDGG</cx:pt>
          <cx:pt idx="36356">EDGG</cx:pt>
          <cx:pt idx="36357">EDGG</cx:pt>
          <cx:pt idx="36358">EDGG</cx:pt>
          <cx:pt idx="36359">EDGG</cx:pt>
          <cx:pt idx="36360">EDGG</cx:pt>
          <cx:pt idx="36361">EDGG</cx:pt>
          <cx:pt idx="36362">EDGG</cx:pt>
          <cx:pt idx="36363">EDGG</cx:pt>
          <cx:pt idx="36364">EDGG</cx:pt>
          <cx:pt idx="36365">EDGG</cx:pt>
          <cx:pt idx="36366">EDGG</cx:pt>
          <cx:pt idx="36367">EDGG</cx:pt>
          <cx:pt idx="36368">EDGG</cx:pt>
          <cx:pt idx="36369">EDGG</cx:pt>
          <cx:pt idx="36370">EDGG</cx:pt>
          <cx:pt idx="36371">EDGG</cx:pt>
          <cx:pt idx="36372">EDGG</cx:pt>
          <cx:pt idx="36373">EDGG</cx:pt>
          <cx:pt idx="36374">EDGG</cx:pt>
          <cx:pt idx="36375">EDGG</cx:pt>
          <cx:pt idx="36376">EDGG</cx:pt>
          <cx:pt idx="36377">EDGG</cx:pt>
          <cx:pt idx="36378">EDGG</cx:pt>
          <cx:pt idx="36379">EDGG</cx:pt>
          <cx:pt idx="36380">EDGG</cx:pt>
          <cx:pt idx="36381">EDGG</cx:pt>
          <cx:pt idx="36382">EDGG</cx:pt>
          <cx:pt idx="36383">EDGG</cx:pt>
          <cx:pt idx="36384">EDGG</cx:pt>
          <cx:pt idx="36385">EDGG</cx:pt>
          <cx:pt idx="36386">EDGG</cx:pt>
          <cx:pt idx="36387">EDGG</cx:pt>
          <cx:pt idx="36388">EDGG</cx:pt>
          <cx:pt idx="36389">EDGG</cx:pt>
          <cx:pt idx="36390">EDGG</cx:pt>
          <cx:pt idx="36391">EDGG</cx:pt>
          <cx:pt idx="36392">EDGG</cx:pt>
          <cx:pt idx="36393">EDGG</cx:pt>
          <cx:pt idx="36394">EDGG</cx:pt>
          <cx:pt idx="36395">EDGG</cx:pt>
          <cx:pt idx="36396">EDGG</cx:pt>
          <cx:pt idx="36397">EDGG</cx:pt>
          <cx:pt idx="36398">EDGG</cx:pt>
          <cx:pt idx="36399">EDGG</cx:pt>
          <cx:pt idx="36400">EDGG</cx:pt>
          <cx:pt idx="36401">EDGG</cx:pt>
          <cx:pt idx="36402">EDGG</cx:pt>
          <cx:pt idx="36403">EDGG</cx:pt>
          <cx:pt idx="36404">EDGG</cx:pt>
          <cx:pt idx="36405">EDGG</cx:pt>
          <cx:pt idx="36406">EDGG</cx:pt>
          <cx:pt idx="36407">EDGG</cx:pt>
          <cx:pt idx="36408">EDGG</cx:pt>
          <cx:pt idx="36409">EDGG</cx:pt>
          <cx:pt idx="36410">EDGG</cx:pt>
          <cx:pt idx="36411">EDGG</cx:pt>
          <cx:pt idx="36412">EDGG</cx:pt>
          <cx:pt idx="36413">EDGG</cx:pt>
          <cx:pt idx="36414">EDGG</cx:pt>
          <cx:pt idx="36415">EDGG</cx:pt>
          <cx:pt idx="36416">EDGG</cx:pt>
          <cx:pt idx="36417">EDGG</cx:pt>
          <cx:pt idx="36418">EDGG</cx:pt>
          <cx:pt idx="36419">EDGG</cx:pt>
          <cx:pt idx="36420">EDGG</cx:pt>
          <cx:pt idx="36421">EDGG</cx:pt>
          <cx:pt idx="36422">EDGG</cx:pt>
          <cx:pt idx="36423">EDGG</cx:pt>
          <cx:pt idx="36424">EDGG</cx:pt>
          <cx:pt idx="36425">EDGG</cx:pt>
          <cx:pt idx="36426">EDGG</cx:pt>
          <cx:pt idx="36427">EDGG</cx:pt>
          <cx:pt idx="36428">EDGG</cx:pt>
          <cx:pt idx="36429">EDGG</cx:pt>
          <cx:pt idx="36430">EDGG</cx:pt>
          <cx:pt idx="36431">EDGG</cx:pt>
          <cx:pt idx="36432">EDGG</cx:pt>
          <cx:pt idx="36433">EDGG</cx:pt>
          <cx:pt idx="36434">EDGG</cx:pt>
          <cx:pt idx="36435">EDGG</cx:pt>
          <cx:pt idx="36436">EDGG</cx:pt>
          <cx:pt idx="36437">EDGG</cx:pt>
          <cx:pt idx="36438">EDGG</cx:pt>
          <cx:pt idx="36439">EDGG</cx:pt>
          <cx:pt idx="36440">EDGG</cx:pt>
          <cx:pt idx="36441">EDGG</cx:pt>
          <cx:pt idx="36442">EDGG</cx:pt>
          <cx:pt idx="36443">EDGG</cx:pt>
          <cx:pt idx="36444">EDGG</cx:pt>
          <cx:pt idx="36445">EDGG</cx:pt>
          <cx:pt idx="36446">EDGG</cx:pt>
          <cx:pt idx="36447">EDGG</cx:pt>
          <cx:pt idx="36448">EDGG</cx:pt>
          <cx:pt idx="36449">EDGG</cx:pt>
          <cx:pt idx="36450">EDGG</cx:pt>
          <cx:pt idx="36451">EDGG</cx:pt>
          <cx:pt idx="36452">EDGG</cx:pt>
          <cx:pt idx="36453">EDGG</cx:pt>
          <cx:pt idx="36454">EDGG</cx:pt>
          <cx:pt idx="36455">EDGG</cx:pt>
          <cx:pt idx="36456">EDGG</cx:pt>
          <cx:pt idx="36457">EDGG</cx:pt>
          <cx:pt idx="36458">EDGG</cx:pt>
          <cx:pt idx="36459">EDGG</cx:pt>
          <cx:pt idx="36460">EDGG</cx:pt>
          <cx:pt idx="36461">EDGG</cx:pt>
          <cx:pt idx="36462">EDGG</cx:pt>
          <cx:pt idx="36463">EDGG</cx:pt>
          <cx:pt idx="36464">EDGG</cx:pt>
          <cx:pt idx="36465">EDGG</cx:pt>
          <cx:pt idx="36466">EDGG</cx:pt>
          <cx:pt idx="36467">EDGG</cx:pt>
          <cx:pt idx="36468">EDGG</cx:pt>
          <cx:pt idx="36469">EDGG</cx:pt>
          <cx:pt idx="36470">EDGG</cx:pt>
          <cx:pt idx="36471">EDGG</cx:pt>
          <cx:pt idx="36472">EDGG</cx:pt>
          <cx:pt idx="36473">EDGG</cx:pt>
          <cx:pt idx="36474">EDGG</cx:pt>
          <cx:pt idx="36475">EDGG</cx:pt>
          <cx:pt idx="36476">EDGG</cx:pt>
          <cx:pt idx="36477">EDGG</cx:pt>
          <cx:pt idx="36478">EDGG</cx:pt>
          <cx:pt idx="36479">EDGG</cx:pt>
          <cx:pt idx="36480">EDGG</cx:pt>
          <cx:pt idx="36481">EDGG</cx:pt>
          <cx:pt idx="36482">EDGG</cx:pt>
          <cx:pt idx="36483">EDGG</cx:pt>
          <cx:pt idx="36484">EDGG</cx:pt>
          <cx:pt idx="36485">EDGG</cx:pt>
          <cx:pt idx="36486">EDGG</cx:pt>
          <cx:pt idx="36487">EDGG</cx:pt>
          <cx:pt idx="36488">EDGG</cx:pt>
          <cx:pt idx="36489">EDGG</cx:pt>
          <cx:pt idx="36490">EDGG</cx:pt>
          <cx:pt idx="36491">EDGG</cx:pt>
          <cx:pt idx="36492">EDGG</cx:pt>
          <cx:pt idx="36493">EDGG</cx:pt>
          <cx:pt idx="36494">EDGG</cx:pt>
          <cx:pt idx="36495">EDGG</cx:pt>
          <cx:pt idx="36496">EDGG</cx:pt>
          <cx:pt idx="36497">EDGG</cx:pt>
          <cx:pt idx="36498">EDGG</cx:pt>
          <cx:pt idx="36499">EDGG</cx:pt>
          <cx:pt idx="36500">EDGG</cx:pt>
          <cx:pt idx="36501">EDGG</cx:pt>
          <cx:pt idx="36502">EDGG</cx:pt>
          <cx:pt idx="36503">EDGG</cx:pt>
          <cx:pt idx="36504">EDGG</cx:pt>
          <cx:pt idx="36505">EDGG</cx:pt>
          <cx:pt idx="36506">EDGG</cx:pt>
          <cx:pt idx="36507">EDGG</cx:pt>
          <cx:pt idx="36508">EDGG</cx:pt>
          <cx:pt idx="36509">EDGG</cx:pt>
          <cx:pt idx="36510">EDGG</cx:pt>
          <cx:pt idx="36511">EDGG</cx:pt>
          <cx:pt idx="36512">EDGG</cx:pt>
          <cx:pt idx="36513">EDGG</cx:pt>
          <cx:pt idx="36514">EDGG</cx:pt>
          <cx:pt idx="36515">EDGG</cx:pt>
          <cx:pt idx="36516">EDGG</cx:pt>
          <cx:pt idx="36517">EDGG</cx:pt>
          <cx:pt idx="36518">EDGG</cx:pt>
          <cx:pt idx="36519">EDGG</cx:pt>
          <cx:pt idx="36520">EDGG</cx:pt>
          <cx:pt idx="36521">EDGG</cx:pt>
          <cx:pt idx="36522">EDGG</cx:pt>
          <cx:pt idx="36523">EDGG</cx:pt>
          <cx:pt idx="36524">EDGG</cx:pt>
          <cx:pt idx="36525">EDGG</cx:pt>
          <cx:pt idx="36526">EDGG</cx:pt>
          <cx:pt idx="36527">EDGG</cx:pt>
          <cx:pt idx="36528">EDGG</cx:pt>
          <cx:pt idx="36529">EDGG</cx:pt>
          <cx:pt idx="36530">EDGG</cx:pt>
          <cx:pt idx="36531">EDGG</cx:pt>
          <cx:pt idx="36532">EDGG</cx:pt>
          <cx:pt idx="36533">EDGG</cx:pt>
          <cx:pt idx="36534">EDGG</cx:pt>
          <cx:pt idx="36535">EDGG</cx:pt>
          <cx:pt idx="36536">EDGG</cx:pt>
          <cx:pt idx="36537">EDGG</cx:pt>
          <cx:pt idx="36538">EDGG</cx:pt>
          <cx:pt idx="36539">EDGG</cx:pt>
          <cx:pt idx="36540">EDGG</cx:pt>
          <cx:pt idx="36541">EDGG</cx:pt>
          <cx:pt idx="36542">EDGG</cx:pt>
          <cx:pt idx="36543">EDGG</cx:pt>
          <cx:pt idx="36544">EDGG</cx:pt>
          <cx:pt idx="36545">EDGG</cx:pt>
          <cx:pt idx="36546">EDGG</cx:pt>
          <cx:pt idx="36547">EDGG</cx:pt>
          <cx:pt idx="36548">EDGG</cx:pt>
          <cx:pt idx="36549">EDGG</cx:pt>
          <cx:pt idx="36550">EDGG</cx:pt>
          <cx:pt idx="36551">EDGG</cx:pt>
          <cx:pt idx="36552">EDGG</cx:pt>
          <cx:pt idx="36553">EDGG</cx:pt>
          <cx:pt idx="36554">EDGG</cx:pt>
          <cx:pt idx="36555">EDGG</cx:pt>
          <cx:pt idx="36556">EDGG</cx:pt>
          <cx:pt idx="36557">EDGG</cx:pt>
          <cx:pt idx="36558">EDGG</cx:pt>
          <cx:pt idx="36559">EDGG</cx:pt>
          <cx:pt idx="36560">EDGG</cx:pt>
          <cx:pt idx="36561">EDGG</cx:pt>
          <cx:pt idx="36562">EDGG</cx:pt>
          <cx:pt idx="36563">EDGG</cx:pt>
          <cx:pt idx="36564">EDGG</cx:pt>
          <cx:pt idx="36565">EDGG</cx:pt>
          <cx:pt idx="36566">EDGG</cx:pt>
          <cx:pt idx="36567">EDGG</cx:pt>
          <cx:pt idx="36568">EDGG</cx:pt>
          <cx:pt idx="36569">EDGG</cx:pt>
          <cx:pt idx="36570">EDGG</cx:pt>
          <cx:pt idx="36571">EDGG</cx:pt>
          <cx:pt idx="36572">EDGG</cx:pt>
          <cx:pt idx="36573">EDGG</cx:pt>
          <cx:pt idx="36574">EDGG</cx:pt>
          <cx:pt idx="36575">EDGG</cx:pt>
          <cx:pt idx="36576">EDGG</cx:pt>
          <cx:pt idx="36577">EDGG</cx:pt>
          <cx:pt idx="36578">EDGG</cx:pt>
          <cx:pt idx="36579">EDGG</cx:pt>
          <cx:pt idx="36580">EDGG</cx:pt>
          <cx:pt idx="36581">EDGG</cx:pt>
          <cx:pt idx="36582">EDGG</cx:pt>
          <cx:pt idx="36583">EDGG</cx:pt>
          <cx:pt idx="36584">EDGG</cx:pt>
          <cx:pt idx="36585">EDGG</cx:pt>
          <cx:pt idx="36586">EDGG</cx:pt>
          <cx:pt idx="36587">EDGG</cx:pt>
          <cx:pt idx="36588">EDGG</cx:pt>
          <cx:pt idx="36589">EDGG</cx:pt>
          <cx:pt idx="36590">EDGG</cx:pt>
          <cx:pt idx="36591">EDGG</cx:pt>
          <cx:pt idx="36592">EDGG</cx:pt>
          <cx:pt idx="36593">EDGG</cx:pt>
          <cx:pt idx="36594">EDGG</cx:pt>
          <cx:pt idx="36595">EDGG</cx:pt>
          <cx:pt idx="36596">EDGG</cx:pt>
          <cx:pt idx="36597">EDGG</cx:pt>
          <cx:pt idx="36598">EDGG</cx:pt>
          <cx:pt idx="36599">EDGG</cx:pt>
          <cx:pt idx="36600">EDGG</cx:pt>
          <cx:pt idx="36601">EDGG</cx:pt>
          <cx:pt idx="36602">EDGG</cx:pt>
          <cx:pt idx="36603">EDGG</cx:pt>
          <cx:pt idx="36604">EDGG</cx:pt>
          <cx:pt idx="36605">EDGG</cx:pt>
          <cx:pt idx="36606">EDGG</cx:pt>
          <cx:pt idx="36607">EDGG</cx:pt>
          <cx:pt idx="36608">EDGG</cx:pt>
          <cx:pt idx="36609">EDGG</cx:pt>
          <cx:pt idx="36610">EDGG</cx:pt>
          <cx:pt idx="36611">EDGG</cx:pt>
          <cx:pt idx="36612">EDGG</cx:pt>
          <cx:pt idx="36613">EDGG</cx:pt>
          <cx:pt idx="36614">EDGG</cx:pt>
          <cx:pt idx="36615">EDGG</cx:pt>
          <cx:pt idx="36616">EDGG</cx:pt>
          <cx:pt idx="36617">EDGG</cx:pt>
          <cx:pt idx="36618">EDGG</cx:pt>
          <cx:pt idx="36619">EDGG</cx:pt>
          <cx:pt idx="36620">EDGG</cx:pt>
          <cx:pt idx="36621">EDGG</cx:pt>
          <cx:pt idx="36622">EDGG</cx:pt>
          <cx:pt idx="36623">EDGG</cx:pt>
          <cx:pt idx="36624">EDGG</cx:pt>
          <cx:pt idx="36625">EDGG</cx:pt>
          <cx:pt idx="36626">EDGG</cx:pt>
          <cx:pt idx="36627">EDGG</cx:pt>
          <cx:pt idx="36628">EDGG</cx:pt>
          <cx:pt idx="36629">EDGG</cx:pt>
          <cx:pt idx="36630">EDGG</cx:pt>
          <cx:pt idx="36631">EDGG</cx:pt>
          <cx:pt idx="36632">EDGG</cx:pt>
          <cx:pt idx="36633">EDGG</cx:pt>
          <cx:pt idx="36634">EDGG</cx:pt>
          <cx:pt idx="36635">EDGG</cx:pt>
          <cx:pt idx="36636">EDGG</cx:pt>
          <cx:pt idx="36637">EDGG</cx:pt>
          <cx:pt idx="36638">EDGG</cx:pt>
          <cx:pt idx="36639">EDGG</cx:pt>
          <cx:pt idx="36640">EDGG</cx:pt>
          <cx:pt idx="36641">EDGG</cx:pt>
          <cx:pt idx="36642">EDGG</cx:pt>
          <cx:pt idx="36643">EDGG</cx:pt>
          <cx:pt idx="36644">EDGG</cx:pt>
          <cx:pt idx="36645">EDGG</cx:pt>
          <cx:pt idx="36646">EDGG</cx:pt>
          <cx:pt idx="36647">EDGG</cx:pt>
          <cx:pt idx="36648">EDGG</cx:pt>
          <cx:pt idx="36649">EDGG</cx:pt>
          <cx:pt idx="36650">EDGG</cx:pt>
          <cx:pt idx="36651">EDGG</cx:pt>
          <cx:pt idx="36652">EDGG</cx:pt>
          <cx:pt idx="36653">EDGG</cx:pt>
          <cx:pt idx="36654">EDGG</cx:pt>
          <cx:pt idx="36655">EDGG</cx:pt>
          <cx:pt idx="36656">EDGG</cx:pt>
          <cx:pt idx="36657">EDGG</cx:pt>
          <cx:pt idx="36658">EDGG</cx:pt>
          <cx:pt idx="36659">EDGG</cx:pt>
          <cx:pt idx="36660">EDGG</cx:pt>
          <cx:pt idx="36661">EDGG</cx:pt>
          <cx:pt idx="36662">EDGG</cx:pt>
          <cx:pt idx="36663">EDGG</cx:pt>
          <cx:pt idx="36664">EDGG</cx:pt>
          <cx:pt idx="36665">EDGG</cx:pt>
          <cx:pt idx="36666">EDGG</cx:pt>
          <cx:pt idx="36667">EDGG</cx:pt>
          <cx:pt idx="36668">EDGG</cx:pt>
          <cx:pt idx="36669">EDGG</cx:pt>
          <cx:pt idx="36670">EDGG</cx:pt>
          <cx:pt idx="36671">EDGG</cx:pt>
          <cx:pt idx="36672">EDGG</cx:pt>
          <cx:pt idx="36673">EDGG</cx:pt>
          <cx:pt idx="36674">EDGG</cx:pt>
          <cx:pt idx="36675">EDGG</cx:pt>
          <cx:pt idx="36676">EDGG</cx:pt>
          <cx:pt idx="36677">EDGG</cx:pt>
          <cx:pt idx="36678">EDGG</cx:pt>
          <cx:pt idx="36679">EDGG</cx:pt>
          <cx:pt idx="36680">EDGG</cx:pt>
          <cx:pt idx="36681">EDGG</cx:pt>
          <cx:pt idx="36682">EDGG</cx:pt>
          <cx:pt idx="36683">EDGG</cx:pt>
          <cx:pt idx="36684">EDGG</cx:pt>
          <cx:pt idx="36685">EDGG</cx:pt>
          <cx:pt idx="36686">EDGG</cx:pt>
          <cx:pt idx="36687">EDGG</cx:pt>
          <cx:pt idx="36688">EDGG</cx:pt>
          <cx:pt idx="36689">EDGG</cx:pt>
          <cx:pt idx="36690">EDGG</cx:pt>
          <cx:pt idx="36691">EDGG</cx:pt>
          <cx:pt idx="36692">EDGG</cx:pt>
          <cx:pt idx="36693">EDGG</cx:pt>
          <cx:pt idx="36694">EDGG</cx:pt>
          <cx:pt idx="36695">EDGG</cx:pt>
          <cx:pt idx="36696">EDGG</cx:pt>
          <cx:pt idx="36697">EDGG</cx:pt>
          <cx:pt idx="36698">EDGG</cx:pt>
          <cx:pt idx="36699">EDGG</cx:pt>
          <cx:pt idx="36700">EDGG</cx:pt>
          <cx:pt idx="36701">EDGG</cx:pt>
          <cx:pt idx="36702">EDGG</cx:pt>
          <cx:pt idx="36703">EDGG</cx:pt>
          <cx:pt idx="36704">EDGG</cx:pt>
          <cx:pt idx="36705">EDGG</cx:pt>
          <cx:pt idx="36706">EDGG</cx:pt>
          <cx:pt idx="36707">EDGG</cx:pt>
          <cx:pt idx="36708">EDGG</cx:pt>
          <cx:pt idx="36709">EDGG</cx:pt>
          <cx:pt idx="36710">EDGG</cx:pt>
          <cx:pt idx="36711">EDGG</cx:pt>
          <cx:pt idx="36712">EDGG</cx:pt>
          <cx:pt idx="36713">EDGG</cx:pt>
          <cx:pt idx="36714">EDGG</cx:pt>
          <cx:pt idx="36715">EDGG</cx:pt>
          <cx:pt idx="36716">EDGG</cx:pt>
          <cx:pt idx="36717">EDGG</cx:pt>
          <cx:pt idx="36718">EDGG</cx:pt>
          <cx:pt idx="36719">EDGG</cx:pt>
          <cx:pt idx="36720">EDGG</cx:pt>
          <cx:pt idx="36721">EDGG</cx:pt>
          <cx:pt idx="36722">EDGG</cx:pt>
          <cx:pt idx="36723">EDGG</cx:pt>
          <cx:pt idx="36724">EDGG</cx:pt>
          <cx:pt idx="36725">EDGG</cx:pt>
          <cx:pt idx="36726">EDGG</cx:pt>
          <cx:pt idx="36727">EDGG</cx:pt>
          <cx:pt idx="36728">EDGG</cx:pt>
          <cx:pt idx="36729">EDGG</cx:pt>
          <cx:pt idx="36730">EDGG</cx:pt>
          <cx:pt idx="36731">EDGG</cx:pt>
          <cx:pt idx="36732">EDGG</cx:pt>
          <cx:pt idx="36733">EDGG</cx:pt>
          <cx:pt idx="36734">EDGG</cx:pt>
          <cx:pt idx="36735">EDGG</cx:pt>
          <cx:pt idx="36736">EDGG</cx:pt>
          <cx:pt idx="36737">EDGG</cx:pt>
          <cx:pt idx="36738">EDGG</cx:pt>
          <cx:pt idx="36739">EDGG</cx:pt>
          <cx:pt idx="36740">EDGG</cx:pt>
          <cx:pt idx="36741">EDGG</cx:pt>
          <cx:pt idx="36742">EDGG</cx:pt>
          <cx:pt idx="36743">EDGG</cx:pt>
          <cx:pt idx="36744">EDGG</cx:pt>
          <cx:pt idx="36745">EDGG</cx:pt>
          <cx:pt idx="36746">EDGG</cx:pt>
          <cx:pt idx="36747">EDGG</cx:pt>
          <cx:pt idx="36748">EDGG</cx:pt>
          <cx:pt idx="36749">EDGG</cx:pt>
          <cx:pt idx="36750">EDGG</cx:pt>
          <cx:pt idx="36751">EDGG</cx:pt>
          <cx:pt idx="36752">EDGG</cx:pt>
          <cx:pt idx="36753">EDGG</cx:pt>
          <cx:pt idx="36754">EDGG</cx:pt>
          <cx:pt idx="36755">EDGG</cx:pt>
          <cx:pt idx="36756">EDGG</cx:pt>
          <cx:pt idx="36757">EDGG</cx:pt>
          <cx:pt idx="36758">EDGG</cx:pt>
          <cx:pt idx="36759">EDGG</cx:pt>
          <cx:pt idx="36760">EDGG</cx:pt>
          <cx:pt idx="36761">EDGG</cx:pt>
          <cx:pt idx="36762">EDGG</cx:pt>
          <cx:pt idx="36763">EDGG</cx:pt>
          <cx:pt idx="36764">EDGG</cx:pt>
          <cx:pt idx="36765">EDGG</cx:pt>
          <cx:pt idx="36766">EDGG</cx:pt>
          <cx:pt idx="36767">EDGG</cx:pt>
          <cx:pt idx="36768">EDGG</cx:pt>
          <cx:pt idx="36769">EDGG</cx:pt>
          <cx:pt idx="36770">EDGG</cx:pt>
          <cx:pt idx="36771">EDGG</cx:pt>
          <cx:pt idx="36772">EDGG</cx:pt>
          <cx:pt idx="36773">EDGG</cx:pt>
          <cx:pt idx="36774">EDGG</cx:pt>
          <cx:pt idx="36775">EDGG</cx:pt>
          <cx:pt idx="36776">EDGG</cx:pt>
          <cx:pt idx="36777">EDGG</cx:pt>
          <cx:pt idx="36778">EDGG</cx:pt>
          <cx:pt idx="36779">EDGG</cx:pt>
          <cx:pt idx="36780">EDGG</cx:pt>
          <cx:pt idx="36781">EDGG</cx:pt>
          <cx:pt idx="36782">EDGG</cx:pt>
          <cx:pt idx="36783">EDGG</cx:pt>
          <cx:pt idx="36784">EDGG</cx:pt>
          <cx:pt idx="36785">EDGG</cx:pt>
          <cx:pt idx="36786">EDGG</cx:pt>
          <cx:pt idx="36787">EDGG</cx:pt>
          <cx:pt idx="36788">EDGG</cx:pt>
          <cx:pt idx="36789">EDGG</cx:pt>
          <cx:pt idx="36790">EDGG</cx:pt>
          <cx:pt idx="36791">EDGG</cx:pt>
          <cx:pt idx="36792">EDGG</cx:pt>
          <cx:pt idx="36793">EDGG</cx:pt>
          <cx:pt idx="36794">EDGG</cx:pt>
          <cx:pt idx="36795">EDGG</cx:pt>
          <cx:pt idx="36796">EDGG</cx:pt>
          <cx:pt idx="36797">EDGG</cx:pt>
          <cx:pt idx="36798">EDGG</cx:pt>
          <cx:pt idx="36799">EDGG</cx:pt>
          <cx:pt idx="36800">EDGG</cx:pt>
          <cx:pt idx="36801">EDGG</cx:pt>
          <cx:pt idx="36802">EDGG</cx:pt>
          <cx:pt idx="36803">EDGG</cx:pt>
          <cx:pt idx="36804">EDGG</cx:pt>
          <cx:pt idx="36805">EDGG</cx:pt>
          <cx:pt idx="36806">EDGG</cx:pt>
          <cx:pt idx="36807">EDGG</cx:pt>
          <cx:pt idx="36808">EDGG</cx:pt>
          <cx:pt idx="36809">EDGG</cx:pt>
          <cx:pt idx="36810">EDGG</cx:pt>
          <cx:pt idx="36811">EDGG</cx:pt>
          <cx:pt idx="36812">EDGG</cx:pt>
          <cx:pt idx="36813">EDGG</cx:pt>
          <cx:pt idx="36814">EDGG</cx:pt>
          <cx:pt idx="36815">EDGG</cx:pt>
          <cx:pt idx="36816">EDGG</cx:pt>
          <cx:pt idx="36817">EDGG</cx:pt>
          <cx:pt idx="36818">EDGG</cx:pt>
          <cx:pt idx="36819">EDGG</cx:pt>
          <cx:pt idx="36820">EDGG</cx:pt>
          <cx:pt idx="36821">EDGG</cx:pt>
          <cx:pt idx="36822">EDGG</cx:pt>
          <cx:pt idx="36823">EDGG</cx:pt>
          <cx:pt idx="36824">EDGG</cx:pt>
          <cx:pt idx="36825">EDGG</cx:pt>
          <cx:pt idx="36826">EDGG</cx:pt>
          <cx:pt idx="36827">EDGG</cx:pt>
          <cx:pt idx="36828">EDGG</cx:pt>
          <cx:pt idx="36829">EDGG</cx:pt>
          <cx:pt idx="36830">EDGG</cx:pt>
          <cx:pt idx="36831">EDGG</cx:pt>
          <cx:pt idx="36832">EDGG</cx:pt>
          <cx:pt idx="36833">EDGG</cx:pt>
          <cx:pt idx="36834">EDGG</cx:pt>
          <cx:pt idx="36835">EDGG</cx:pt>
          <cx:pt idx="36836">EDGG</cx:pt>
          <cx:pt idx="36837">EDGG</cx:pt>
          <cx:pt idx="36838">EDGG</cx:pt>
          <cx:pt idx="36839">EDGG</cx:pt>
          <cx:pt idx="36840">EDGG</cx:pt>
          <cx:pt idx="36841">EDGG</cx:pt>
          <cx:pt idx="36842">EDGG</cx:pt>
          <cx:pt idx="36843">EDGG</cx:pt>
          <cx:pt idx="36844">EDGG</cx:pt>
          <cx:pt idx="36845">EDGG</cx:pt>
          <cx:pt idx="36846">EDGG</cx:pt>
          <cx:pt idx="36847">EDGG</cx:pt>
          <cx:pt idx="36848">EDGG</cx:pt>
          <cx:pt idx="36849">EDGG</cx:pt>
          <cx:pt idx="36850">EDGG</cx:pt>
          <cx:pt idx="36851">EDGG</cx:pt>
          <cx:pt idx="36852">EDGG</cx:pt>
          <cx:pt idx="36853">EDGG</cx:pt>
          <cx:pt idx="36854">EDGG</cx:pt>
          <cx:pt idx="36855">EDGG</cx:pt>
          <cx:pt idx="36856">EDGG</cx:pt>
          <cx:pt idx="36857">EDGG</cx:pt>
          <cx:pt idx="36858">EDGG</cx:pt>
          <cx:pt idx="36859">EDGG</cx:pt>
          <cx:pt idx="36860">EDGG</cx:pt>
          <cx:pt idx="36861">EDGG</cx:pt>
          <cx:pt idx="36862">EDGG</cx:pt>
          <cx:pt idx="36863">EDGG</cx:pt>
          <cx:pt idx="36864">EDGG</cx:pt>
          <cx:pt idx="36865">EDGG</cx:pt>
          <cx:pt idx="36866">EDGG</cx:pt>
          <cx:pt idx="36867">EDGG</cx:pt>
          <cx:pt idx="36868">EDGG</cx:pt>
          <cx:pt idx="36869">EDGG</cx:pt>
          <cx:pt idx="36870">EDGG</cx:pt>
          <cx:pt idx="36871">EDGG</cx:pt>
          <cx:pt idx="36872">EDGG</cx:pt>
          <cx:pt idx="36873">EDGG</cx:pt>
          <cx:pt idx="36874">EDGG</cx:pt>
          <cx:pt idx="36875">EDGG</cx:pt>
          <cx:pt idx="36876">EDGG</cx:pt>
          <cx:pt idx="36877">EDGG</cx:pt>
          <cx:pt idx="36878">EDGG</cx:pt>
          <cx:pt idx="36879">EDGG</cx:pt>
          <cx:pt idx="36880">EDGG</cx:pt>
          <cx:pt idx="36881">EDGG</cx:pt>
          <cx:pt idx="36882">EDGG</cx:pt>
          <cx:pt idx="36883">EDGG</cx:pt>
          <cx:pt idx="36884">EDGG</cx:pt>
          <cx:pt idx="36885">EDGG</cx:pt>
          <cx:pt idx="36886">EDGG</cx:pt>
          <cx:pt idx="36887">EDGG</cx:pt>
          <cx:pt idx="36888">EDGG</cx:pt>
          <cx:pt idx="36889">EDGG</cx:pt>
          <cx:pt idx="36890">EDGG</cx:pt>
          <cx:pt idx="36891">EDGG</cx:pt>
          <cx:pt idx="36892">EDGG</cx:pt>
          <cx:pt idx="36893">EDGG</cx:pt>
          <cx:pt idx="36894">EDGG</cx:pt>
          <cx:pt idx="36895">EDGG</cx:pt>
          <cx:pt idx="36896">EDGG</cx:pt>
          <cx:pt idx="36897">EDGG</cx:pt>
          <cx:pt idx="36898">EDGG</cx:pt>
          <cx:pt idx="36899">EDGG</cx:pt>
          <cx:pt idx="36900">EDGG</cx:pt>
          <cx:pt idx="36901">EDGG</cx:pt>
          <cx:pt idx="36902">EDGG</cx:pt>
          <cx:pt idx="36903">EDGG</cx:pt>
          <cx:pt idx="36904">EDGG</cx:pt>
          <cx:pt idx="36905">EDGG</cx:pt>
          <cx:pt idx="36906">EDGG</cx:pt>
          <cx:pt idx="36907">EDGG</cx:pt>
          <cx:pt idx="36908">EDGG</cx:pt>
          <cx:pt idx="36909">EDGG</cx:pt>
          <cx:pt idx="36910">EDGG</cx:pt>
          <cx:pt idx="36911">EDGG</cx:pt>
          <cx:pt idx="36912">EDGG</cx:pt>
          <cx:pt idx="36913">EDGG</cx:pt>
          <cx:pt idx="36914">EDGG</cx:pt>
          <cx:pt idx="36915">EDGG</cx:pt>
          <cx:pt idx="36916">EDGG</cx:pt>
          <cx:pt idx="36917">EDGG</cx:pt>
          <cx:pt idx="36918">EDGG</cx:pt>
          <cx:pt idx="36919">EDGG</cx:pt>
          <cx:pt idx="36920">EDGG</cx:pt>
          <cx:pt idx="36921">EDGG</cx:pt>
          <cx:pt idx="36922">EDGG</cx:pt>
          <cx:pt idx="36923">EDGG</cx:pt>
          <cx:pt idx="36924">EDGG</cx:pt>
          <cx:pt idx="36925">EDGG</cx:pt>
          <cx:pt idx="36926">EDGG</cx:pt>
          <cx:pt idx="36927">EDGG</cx:pt>
          <cx:pt idx="36928">EDGG</cx:pt>
          <cx:pt idx="36929">EDGG</cx:pt>
          <cx:pt idx="36930">EDGG</cx:pt>
          <cx:pt idx="36931">EDGG</cx:pt>
          <cx:pt idx="36932">EDGG</cx:pt>
          <cx:pt idx="36933">EDGG</cx:pt>
          <cx:pt idx="36934">EDGG</cx:pt>
          <cx:pt idx="36935">EDGG</cx:pt>
          <cx:pt idx="36936">EDGG</cx:pt>
          <cx:pt idx="36937">EDGG</cx:pt>
          <cx:pt idx="36938">EDGG</cx:pt>
          <cx:pt idx="36939">EDGG</cx:pt>
          <cx:pt idx="36940">EDGG</cx:pt>
          <cx:pt idx="36941">EDGG</cx:pt>
          <cx:pt idx="36942">EDGG</cx:pt>
          <cx:pt idx="36943">EDGG</cx:pt>
          <cx:pt idx="36944">EDGG</cx:pt>
          <cx:pt idx="36945">EDGG</cx:pt>
          <cx:pt idx="36946">EDGG</cx:pt>
          <cx:pt idx="36947">EDGG</cx:pt>
          <cx:pt idx="36948">EDGG</cx:pt>
          <cx:pt idx="36949">EDGG</cx:pt>
          <cx:pt idx="36950">EDGG</cx:pt>
          <cx:pt idx="36951">EDGG</cx:pt>
          <cx:pt idx="36952">EDGG</cx:pt>
          <cx:pt idx="36953">EDGG</cx:pt>
          <cx:pt idx="36954">EDGG</cx:pt>
          <cx:pt idx="36955">EDGG</cx:pt>
          <cx:pt idx="36956">EDGG</cx:pt>
          <cx:pt idx="36957">EDGG</cx:pt>
          <cx:pt idx="36958">EDGG</cx:pt>
          <cx:pt idx="36959">EDGG</cx:pt>
          <cx:pt idx="36960">EDGG</cx:pt>
          <cx:pt idx="36961">EDGG</cx:pt>
          <cx:pt idx="36962">EDGG</cx:pt>
          <cx:pt idx="36963">EDGG</cx:pt>
          <cx:pt idx="36964">EDGG</cx:pt>
          <cx:pt idx="36965">EDGG</cx:pt>
          <cx:pt idx="36966">EDGG</cx:pt>
          <cx:pt idx="36967">EDGG</cx:pt>
          <cx:pt idx="36968">EDGG</cx:pt>
          <cx:pt idx="36969">EDGG</cx:pt>
          <cx:pt idx="36970">EDGG</cx:pt>
          <cx:pt idx="36971">EDGG</cx:pt>
          <cx:pt idx="36972">EDGG</cx:pt>
          <cx:pt idx="36973">EDGG</cx:pt>
          <cx:pt idx="36974">EDGG</cx:pt>
          <cx:pt idx="36975">EDGG</cx:pt>
          <cx:pt idx="36976">EDGG</cx:pt>
          <cx:pt idx="36977">EDGG</cx:pt>
          <cx:pt idx="36978">EDGG</cx:pt>
          <cx:pt idx="36979">EDGG</cx:pt>
          <cx:pt idx="36980">EDGG</cx:pt>
          <cx:pt idx="36981">EDGG</cx:pt>
          <cx:pt idx="36982">EDGG</cx:pt>
          <cx:pt idx="36983">EDGG</cx:pt>
          <cx:pt idx="36984">EDGG</cx:pt>
          <cx:pt idx="36985">EDGG</cx:pt>
          <cx:pt idx="36986">EDGG</cx:pt>
          <cx:pt idx="36987">EDGG</cx:pt>
          <cx:pt idx="36988">EDGG</cx:pt>
          <cx:pt idx="36989">EDGG</cx:pt>
          <cx:pt idx="36990">EDGG</cx:pt>
          <cx:pt idx="36991">EDGG</cx:pt>
          <cx:pt idx="36992">EDGG</cx:pt>
          <cx:pt idx="36993">EDGG</cx:pt>
          <cx:pt idx="36994">EDGG</cx:pt>
          <cx:pt idx="36995">EDGG</cx:pt>
          <cx:pt idx="36996">EDGG</cx:pt>
          <cx:pt idx="36997">EDGG</cx:pt>
          <cx:pt idx="36998">EDGG</cx:pt>
          <cx:pt idx="36999">EDGG</cx:pt>
          <cx:pt idx="37000">EDGG</cx:pt>
          <cx:pt idx="37001">EDGG</cx:pt>
          <cx:pt idx="37002">EDGG</cx:pt>
          <cx:pt idx="37003">EDGG</cx:pt>
          <cx:pt idx="37004">EDGG</cx:pt>
          <cx:pt idx="37005">EDGG</cx:pt>
          <cx:pt idx="37006">EDGG</cx:pt>
          <cx:pt idx="37007">EDGG</cx:pt>
          <cx:pt idx="37008">EDGG</cx:pt>
          <cx:pt idx="37009">EDGG</cx:pt>
          <cx:pt idx="37010">EDGG</cx:pt>
          <cx:pt idx="37011">EDGG</cx:pt>
          <cx:pt idx="37012">EDGG</cx:pt>
          <cx:pt idx="37013">EDGG</cx:pt>
          <cx:pt idx="37014">EDGG</cx:pt>
          <cx:pt idx="37015">EDGG</cx:pt>
          <cx:pt idx="37016">EDGG</cx:pt>
          <cx:pt idx="37017">EDGG</cx:pt>
          <cx:pt idx="37018">EDGG</cx:pt>
          <cx:pt idx="37019">EDGG</cx:pt>
          <cx:pt idx="37020">EDGG</cx:pt>
          <cx:pt idx="37021">EDGG</cx:pt>
          <cx:pt idx="37022">EDGG</cx:pt>
          <cx:pt idx="37023">EDGG</cx:pt>
          <cx:pt idx="37024">EDGG</cx:pt>
          <cx:pt idx="37025">EDGG</cx:pt>
          <cx:pt idx="37026">EDGG</cx:pt>
          <cx:pt idx="37027">EDGG</cx:pt>
          <cx:pt idx="37028">EDGG</cx:pt>
          <cx:pt idx="37029">EDGG</cx:pt>
          <cx:pt idx="37030">EDGG</cx:pt>
          <cx:pt idx="37031">EDGG</cx:pt>
          <cx:pt idx="37032">EDGG</cx:pt>
          <cx:pt idx="37033">EDGG</cx:pt>
          <cx:pt idx="37034">EDGG</cx:pt>
          <cx:pt idx="37035">EDGG</cx:pt>
          <cx:pt idx="37036">EDGG</cx:pt>
          <cx:pt idx="37037">EDGG</cx:pt>
          <cx:pt idx="37038">EDGG</cx:pt>
          <cx:pt idx="37039">EDGG</cx:pt>
          <cx:pt idx="37040">EDGG</cx:pt>
          <cx:pt idx="37041">EDGG</cx:pt>
          <cx:pt idx="37042">EDGG</cx:pt>
          <cx:pt idx="37043">EDGG</cx:pt>
          <cx:pt idx="37044">EDGG</cx:pt>
          <cx:pt idx="37045">EDGG</cx:pt>
          <cx:pt idx="37046">EDGG</cx:pt>
          <cx:pt idx="37047">EDGG</cx:pt>
          <cx:pt idx="37048">EDGG</cx:pt>
          <cx:pt idx="37049">EDGG</cx:pt>
          <cx:pt idx="37050">EDGG</cx:pt>
          <cx:pt idx="37051">EDGG</cx:pt>
          <cx:pt idx="37052">EDGG</cx:pt>
          <cx:pt idx="37053">EDGG</cx:pt>
          <cx:pt idx="37054">EDGG</cx:pt>
          <cx:pt idx="37055">EDGG</cx:pt>
          <cx:pt idx="37056">EDGG</cx:pt>
          <cx:pt idx="37057">EDGG</cx:pt>
          <cx:pt idx="37058">EDGG</cx:pt>
          <cx:pt idx="37059">EDGG</cx:pt>
          <cx:pt idx="37060">EDGG</cx:pt>
          <cx:pt idx="37061">EDGG</cx:pt>
          <cx:pt idx="37062">EDGG</cx:pt>
          <cx:pt idx="37063">EDGG</cx:pt>
          <cx:pt idx="37064">EDGG</cx:pt>
          <cx:pt idx="37065">EDGG</cx:pt>
          <cx:pt idx="37066">EDGG</cx:pt>
          <cx:pt idx="37067">EDGG</cx:pt>
          <cx:pt idx="37068">EDGG</cx:pt>
          <cx:pt idx="37069">EDGG</cx:pt>
          <cx:pt idx="37070">EDGG</cx:pt>
          <cx:pt idx="37071">EDGG</cx:pt>
          <cx:pt idx="37072">EDGG</cx:pt>
          <cx:pt idx="37073">EDGG</cx:pt>
          <cx:pt idx="37074">EDGG</cx:pt>
          <cx:pt idx="37075">EDGG</cx:pt>
          <cx:pt idx="37076">EDGG</cx:pt>
          <cx:pt idx="37077">EDGG</cx:pt>
          <cx:pt idx="37078">EDGG</cx:pt>
          <cx:pt idx="37079">EDGG</cx:pt>
          <cx:pt idx="37080">EDGG</cx:pt>
          <cx:pt idx="37081">EDGG</cx:pt>
          <cx:pt idx="37082">EDGG</cx:pt>
          <cx:pt idx="37083">EDGG</cx:pt>
          <cx:pt idx="37084">EDGG</cx:pt>
          <cx:pt idx="37085">EDGG</cx:pt>
          <cx:pt idx="37086">EDGG</cx:pt>
          <cx:pt idx="37087">EDGG</cx:pt>
          <cx:pt idx="37088">EDGG</cx:pt>
          <cx:pt idx="37089">EDGG</cx:pt>
          <cx:pt idx="37090">EDGG</cx:pt>
          <cx:pt idx="37091">EDGG</cx:pt>
          <cx:pt idx="37092">EDGG</cx:pt>
          <cx:pt idx="37093">EDGG</cx:pt>
          <cx:pt idx="37094">EDGG</cx:pt>
          <cx:pt idx="37095">EDGG</cx:pt>
          <cx:pt idx="37096">EDGG</cx:pt>
          <cx:pt idx="37097">EDGG</cx:pt>
          <cx:pt idx="37098">EDGG</cx:pt>
          <cx:pt idx="37099">EDGG</cx:pt>
          <cx:pt idx="37100">EDGG</cx:pt>
          <cx:pt idx="37101">EDGG</cx:pt>
          <cx:pt idx="37102">EDGG</cx:pt>
          <cx:pt idx="37103">EDGG</cx:pt>
          <cx:pt idx="37104">EDGG</cx:pt>
          <cx:pt idx="37105">EDGG</cx:pt>
          <cx:pt idx="37106">EDGG</cx:pt>
          <cx:pt idx="37107">EDGG</cx:pt>
          <cx:pt idx="37108">EDGG</cx:pt>
          <cx:pt idx="37109">EDGG</cx:pt>
          <cx:pt idx="37110">EDGG</cx:pt>
          <cx:pt idx="37111">EDGG</cx:pt>
          <cx:pt idx="37112">EDGG</cx:pt>
          <cx:pt idx="37113">EDGG</cx:pt>
          <cx:pt idx="37114">EDGG</cx:pt>
          <cx:pt idx="37115">EDGG</cx:pt>
          <cx:pt idx="37116">EDGG</cx:pt>
          <cx:pt idx="37117">EDGG</cx:pt>
          <cx:pt idx="37118">EDGG</cx:pt>
          <cx:pt idx="37119">EDGG</cx:pt>
          <cx:pt idx="37120">EDGG</cx:pt>
          <cx:pt idx="37121">EDGG</cx:pt>
          <cx:pt idx="37122">EDGG</cx:pt>
          <cx:pt idx="37123">EDGG</cx:pt>
          <cx:pt idx="37124">EDGG</cx:pt>
          <cx:pt idx="37125">EDGG</cx:pt>
          <cx:pt idx="37126">EDGG</cx:pt>
          <cx:pt idx="37127">EDGG</cx:pt>
          <cx:pt idx="37128">EDGG</cx:pt>
          <cx:pt idx="37129">EDGG</cx:pt>
          <cx:pt idx="37130">EDGG</cx:pt>
          <cx:pt idx="37131">EDGG</cx:pt>
          <cx:pt idx="37132">EDGG</cx:pt>
          <cx:pt idx="37133">EDGG</cx:pt>
          <cx:pt idx="37134">EDGG</cx:pt>
          <cx:pt idx="37135">EDGG</cx:pt>
          <cx:pt idx="37136">EDGG</cx:pt>
          <cx:pt idx="37137">EDGG</cx:pt>
          <cx:pt idx="37138">EDGG</cx:pt>
          <cx:pt idx="37139">EDGG</cx:pt>
          <cx:pt idx="37140">EDGG</cx:pt>
          <cx:pt idx="37141">EDGG</cx:pt>
          <cx:pt idx="37142">EDGG</cx:pt>
          <cx:pt idx="37143">EDGG</cx:pt>
          <cx:pt idx="37144">EDGG</cx:pt>
          <cx:pt idx="37145">EDGG</cx:pt>
          <cx:pt idx="37146">EDGG</cx:pt>
          <cx:pt idx="37147">EDGG</cx:pt>
          <cx:pt idx="37148">EDGG</cx:pt>
          <cx:pt idx="37149">EDGG</cx:pt>
          <cx:pt idx="37150">EDGG</cx:pt>
          <cx:pt idx="37151">EDGG</cx:pt>
          <cx:pt idx="37152">EDGG</cx:pt>
          <cx:pt idx="37153">EDGG</cx:pt>
          <cx:pt idx="37154">EDGG</cx:pt>
          <cx:pt idx="37155">EDGG</cx:pt>
          <cx:pt idx="37156">EDGG</cx:pt>
          <cx:pt idx="37157">EDGG</cx:pt>
          <cx:pt idx="37158">EDGG</cx:pt>
          <cx:pt idx="37159">EDGG</cx:pt>
          <cx:pt idx="37160">EDGG</cx:pt>
          <cx:pt idx="37161">EDGG</cx:pt>
          <cx:pt idx="37162">EDGG</cx:pt>
          <cx:pt idx="37163">EDGG</cx:pt>
          <cx:pt idx="37164">EDGG</cx:pt>
          <cx:pt idx="37165">EDGG</cx:pt>
          <cx:pt idx="37166">EDGG</cx:pt>
          <cx:pt idx="37167">EDGG</cx:pt>
          <cx:pt idx="37168">EDGG</cx:pt>
          <cx:pt idx="37169">EDGG</cx:pt>
          <cx:pt idx="37170">EDGG</cx:pt>
          <cx:pt idx="37171">EDGG</cx:pt>
          <cx:pt idx="37172">EDGG</cx:pt>
          <cx:pt idx="37173">EDGG</cx:pt>
          <cx:pt idx="37174">EDGG</cx:pt>
          <cx:pt idx="37175">EDGG</cx:pt>
          <cx:pt idx="37176">EDGG</cx:pt>
          <cx:pt idx="37177">EDGG</cx:pt>
          <cx:pt idx="37178">EDGG</cx:pt>
          <cx:pt idx="37179">EDGG</cx:pt>
          <cx:pt idx="37180">EDGG</cx:pt>
          <cx:pt idx="37181">EDGG</cx:pt>
          <cx:pt idx="37182">EDGG</cx:pt>
          <cx:pt idx="37183">EDGG</cx:pt>
          <cx:pt idx="37184">EDGG</cx:pt>
          <cx:pt idx="37185">EDGG</cx:pt>
          <cx:pt idx="37186">EDGG</cx:pt>
          <cx:pt idx="37187">EDGG</cx:pt>
          <cx:pt idx="37188">EDGG</cx:pt>
          <cx:pt idx="37189">EDGG</cx:pt>
          <cx:pt idx="37190">EDGG</cx:pt>
          <cx:pt idx="37191">EDGG</cx:pt>
          <cx:pt idx="37192">EDGG</cx:pt>
          <cx:pt idx="37193">EDGG</cx:pt>
          <cx:pt idx="37194">EDGG</cx:pt>
          <cx:pt idx="37195">EDGG</cx:pt>
          <cx:pt idx="37196">EDGG</cx:pt>
          <cx:pt idx="37197">EDGG</cx:pt>
          <cx:pt idx="37198">EDGG</cx:pt>
          <cx:pt idx="37199">EDGG</cx:pt>
          <cx:pt idx="37200">EDGG</cx:pt>
          <cx:pt idx="37201">EDGG</cx:pt>
          <cx:pt idx="37202">EDGG</cx:pt>
          <cx:pt idx="37203">EDGG</cx:pt>
          <cx:pt idx="37204">EDGG</cx:pt>
          <cx:pt idx="37205">EDGG</cx:pt>
          <cx:pt idx="37206">EDGG</cx:pt>
          <cx:pt idx="37207">EDGG</cx:pt>
          <cx:pt idx="37208">EDGG</cx:pt>
          <cx:pt idx="37209">EDGG</cx:pt>
          <cx:pt idx="37210">EDGG</cx:pt>
          <cx:pt idx="37211">EDGG</cx:pt>
          <cx:pt idx="37212">EDGG</cx:pt>
          <cx:pt idx="37213">EDGG</cx:pt>
          <cx:pt idx="37214">EDGG</cx:pt>
          <cx:pt idx="37215">EDGG</cx:pt>
          <cx:pt idx="37216">EDGG</cx:pt>
          <cx:pt idx="37217">EDGG</cx:pt>
          <cx:pt idx="37218">EDGG</cx:pt>
          <cx:pt idx="37219">EDGG</cx:pt>
          <cx:pt idx="37220">EDGG</cx:pt>
          <cx:pt idx="37221">EDGG</cx:pt>
          <cx:pt idx="37222">EDGG</cx:pt>
          <cx:pt idx="37223">EDGG</cx:pt>
          <cx:pt idx="37224">EDGG</cx:pt>
          <cx:pt idx="37225">EDGG</cx:pt>
          <cx:pt idx="37226">EDGG</cx:pt>
          <cx:pt idx="37227">EDGG</cx:pt>
          <cx:pt idx="37228">EDGG</cx:pt>
          <cx:pt idx="37229">EDGG</cx:pt>
          <cx:pt idx="37230">EDGG</cx:pt>
          <cx:pt idx="37231">EDGG</cx:pt>
          <cx:pt idx="37232">EDGG</cx:pt>
          <cx:pt idx="37233">EDGG</cx:pt>
          <cx:pt idx="37234">EDGG</cx:pt>
          <cx:pt idx="37235">EDGG</cx:pt>
          <cx:pt idx="37236">EDGG</cx:pt>
          <cx:pt idx="37237">EDGG</cx:pt>
          <cx:pt idx="37238">EDGG</cx:pt>
          <cx:pt idx="37239">EDGG</cx:pt>
          <cx:pt idx="37240">EDGG</cx:pt>
          <cx:pt idx="37241">EDGG</cx:pt>
          <cx:pt idx="37242">EDGG</cx:pt>
          <cx:pt idx="37243">EDGG</cx:pt>
          <cx:pt idx="37244">EDGG</cx:pt>
          <cx:pt idx="37245">EDGG</cx:pt>
          <cx:pt idx="37246">EDGG</cx:pt>
          <cx:pt idx="37247">EDGG</cx:pt>
          <cx:pt idx="37248">EDGG</cx:pt>
          <cx:pt idx="37249">EDGG</cx:pt>
          <cx:pt idx="37250">EDGG</cx:pt>
          <cx:pt idx="37251">EDGG</cx:pt>
          <cx:pt idx="37252">EDGG</cx:pt>
          <cx:pt idx="37253">EDGG</cx:pt>
          <cx:pt idx="37254">EDGG</cx:pt>
          <cx:pt idx="37255">EDGG</cx:pt>
          <cx:pt idx="37256">EDGG</cx:pt>
          <cx:pt idx="37257">EDGG</cx:pt>
          <cx:pt idx="37258">EDGG</cx:pt>
          <cx:pt idx="37259">EDGG</cx:pt>
          <cx:pt idx="37260">EDGG</cx:pt>
          <cx:pt idx="37261">EDGG</cx:pt>
          <cx:pt idx="37262">EDGG</cx:pt>
          <cx:pt idx="37263">EDGG</cx:pt>
          <cx:pt idx="37264">EDGG</cx:pt>
          <cx:pt idx="37265">EDGG</cx:pt>
          <cx:pt idx="37266">EDGG</cx:pt>
          <cx:pt idx="37267">EDGG</cx:pt>
          <cx:pt idx="37268">EDGG</cx:pt>
          <cx:pt idx="37269">EDGG</cx:pt>
          <cx:pt idx="37270">EDGG</cx:pt>
          <cx:pt idx="37271">EDGG</cx:pt>
          <cx:pt idx="37272">EDGG</cx:pt>
          <cx:pt idx="37273">EDGG</cx:pt>
          <cx:pt idx="37274">EDGG</cx:pt>
          <cx:pt idx="37275">EDGG</cx:pt>
          <cx:pt idx="37276">EDGG</cx:pt>
          <cx:pt idx="37277">EDGG</cx:pt>
          <cx:pt idx="37278">EDGG</cx:pt>
          <cx:pt idx="37279">EDGG</cx:pt>
          <cx:pt idx="37280">EDGG</cx:pt>
          <cx:pt idx="37281">EDGG</cx:pt>
          <cx:pt idx="37282">EDGG</cx:pt>
          <cx:pt idx="37283">EDGG</cx:pt>
          <cx:pt idx="37284">EDGG</cx:pt>
          <cx:pt idx="37285">EDGG</cx:pt>
          <cx:pt idx="37286">EDGG</cx:pt>
          <cx:pt idx="37287">EDGG</cx:pt>
          <cx:pt idx="37288">EDGG</cx:pt>
          <cx:pt idx="37289">EDGG</cx:pt>
          <cx:pt idx="37290">EDGG</cx:pt>
          <cx:pt idx="37291">EDGG</cx:pt>
          <cx:pt idx="37292">EDGG</cx:pt>
          <cx:pt idx="37293">EDGG</cx:pt>
          <cx:pt idx="37294">EDGG</cx:pt>
          <cx:pt idx="37295">EDGG</cx:pt>
          <cx:pt idx="37296">EDGG</cx:pt>
          <cx:pt idx="37297">EDGG</cx:pt>
          <cx:pt idx="37298">EDGG</cx:pt>
          <cx:pt idx="37299">EDGG</cx:pt>
          <cx:pt idx="37300">EDGG</cx:pt>
          <cx:pt idx="37301">EDGG</cx:pt>
          <cx:pt idx="37302">EDGG</cx:pt>
          <cx:pt idx="37303">EDGG</cx:pt>
          <cx:pt idx="37304">EDGG</cx:pt>
          <cx:pt idx="37305">EDGG</cx:pt>
          <cx:pt idx="37306">EDGG</cx:pt>
          <cx:pt idx="37307">EDGG</cx:pt>
          <cx:pt idx="37308">EDGG</cx:pt>
          <cx:pt idx="37309">EDGG</cx:pt>
          <cx:pt idx="37310">EDGG</cx:pt>
          <cx:pt idx="37311">EDGG</cx:pt>
          <cx:pt idx="37312">EDGG</cx:pt>
          <cx:pt idx="37313">EDGG</cx:pt>
          <cx:pt idx="37314">EDGG</cx:pt>
          <cx:pt idx="37315">EDGG</cx:pt>
          <cx:pt idx="37316">EDGG</cx:pt>
          <cx:pt idx="37317">EDGG</cx:pt>
          <cx:pt idx="37318">EDGG</cx:pt>
          <cx:pt idx="37319">EDGG</cx:pt>
          <cx:pt idx="37320">EDGG</cx:pt>
          <cx:pt idx="37321">EDGG</cx:pt>
          <cx:pt idx="37322">EDGG</cx:pt>
          <cx:pt idx="37323">EDGG</cx:pt>
          <cx:pt idx="37324">EDGG</cx:pt>
          <cx:pt idx="37325">EDGG</cx:pt>
          <cx:pt idx="37326">EDGG</cx:pt>
          <cx:pt idx="37327">EDGG</cx:pt>
          <cx:pt idx="37328">EDGG</cx:pt>
          <cx:pt idx="37329">EDGG</cx:pt>
          <cx:pt idx="37330">EDGG</cx:pt>
          <cx:pt idx="37331">EDGG</cx:pt>
          <cx:pt idx="37332">EDGG</cx:pt>
          <cx:pt idx="37333">EDGG</cx:pt>
          <cx:pt idx="37334">EDGG</cx:pt>
          <cx:pt idx="37335">EDGG</cx:pt>
          <cx:pt idx="37336">EDGG</cx:pt>
          <cx:pt idx="37337">EDGG</cx:pt>
          <cx:pt idx="37338">EDGG</cx:pt>
          <cx:pt idx="37339">EDGG</cx:pt>
          <cx:pt idx="37340">EDGG</cx:pt>
          <cx:pt idx="37341">EDGG</cx:pt>
          <cx:pt idx="37342">EDGG</cx:pt>
          <cx:pt idx="37343">EDGG</cx:pt>
          <cx:pt idx="37344">EDGG</cx:pt>
          <cx:pt idx="37345">EDGG</cx:pt>
          <cx:pt idx="37346">EDGG</cx:pt>
          <cx:pt idx="37347">EDGG</cx:pt>
          <cx:pt idx="37348">EDGG</cx:pt>
          <cx:pt idx="37349">EDGG</cx:pt>
          <cx:pt idx="37350">EDGG</cx:pt>
          <cx:pt idx="37351">EDGG</cx:pt>
          <cx:pt idx="37352">EDGG</cx:pt>
          <cx:pt idx="37353">EDGG</cx:pt>
          <cx:pt idx="37354">EDGG</cx:pt>
          <cx:pt idx="37355">EDGG</cx:pt>
          <cx:pt idx="37356">EDGG</cx:pt>
          <cx:pt idx="37357">EDGG</cx:pt>
          <cx:pt idx="37358">EDGG</cx:pt>
          <cx:pt idx="37359">EDGG</cx:pt>
          <cx:pt idx="37360">EDGG</cx:pt>
          <cx:pt idx="37361">EDGG</cx:pt>
          <cx:pt idx="37362">EDGG</cx:pt>
          <cx:pt idx="37363">EDGG</cx:pt>
          <cx:pt idx="37364">EDGG</cx:pt>
          <cx:pt idx="37365">EDGG</cx:pt>
          <cx:pt idx="37366">EDGG</cx:pt>
          <cx:pt idx="37367">EDGG</cx:pt>
          <cx:pt idx="37368">EDGG</cx:pt>
          <cx:pt idx="37369">EDGG</cx:pt>
          <cx:pt idx="37370">EDGG</cx:pt>
          <cx:pt idx="37371">EDGG</cx:pt>
          <cx:pt idx="37372">EDGG</cx:pt>
          <cx:pt idx="37373">EDGG</cx:pt>
          <cx:pt idx="37374">EDGG</cx:pt>
          <cx:pt idx="37375">EDGG</cx:pt>
          <cx:pt idx="37376">EDGG</cx:pt>
          <cx:pt idx="37377">EDGG</cx:pt>
          <cx:pt idx="37378">EDGG</cx:pt>
          <cx:pt idx="37379">EDGG</cx:pt>
          <cx:pt idx="37380">EDGG</cx:pt>
          <cx:pt idx="37381">EDGG</cx:pt>
          <cx:pt idx="37382">EDGG</cx:pt>
          <cx:pt idx="37383">EDGG</cx:pt>
          <cx:pt idx="37384">EDGG</cx:pt>
          <cx:pt idx="37385">EDGG</cx:pt>
          <cx:pt idx="37386">EDGG</cx:pt>
          <cx:pt idx="37387">EDGG</cx:pt>
          <cx:pt idx="37388">EDGG</cx:pt>
          <cx:pt idx="37389">EDGG</cx:pt>
          <cx:pt idx="37390">EDGG</cx:pt>
          <cx:pt idx="37391">EDGG</cx:pt>
          <cx:pt idx="37392">EDGG</cx:pt>
          <cx:pt idx="37393">EDGG</cx:pt>
          <cx:pt idx="37394">EDGG</cx:pt>
          <cx:pt idx="37395">EDGG</cx:pt>
          <cx:pt idx="37396">EDGG</cx:pt>
          <cx:pt idx="37397">EDGG</cx:pt>
          <cx:pt idx="37398">EDGG</cx:pt>
          <cx:pt idx="37399">EDGG</cx:pt>
          <cx:pt idx="37400">EDGG</cx:pt>
          <cx:pt idx="37401">EDGG</cx:pt>
          <cx:pt idx="37402">EDGG</cx:pt>
          <cx:pt idx="37403">EDGG</cx:pt>
          <cx:pt idx="37404">EDGG</cx:pt>
          <cx:pt idx="37405">EDGG</cx:pt>
          <cx:pt idx="37406">EDGG</cx:pt>
          <cx:pt idx="37407">EDGG</cx:pt>
          <cx:pt idx="37408">EDGG</cx:pt>
          <cx:pt idx="37409">EDGG</cx:pt>
          <cx:pt idx="37410">EDGG</cx:pt>
          <cx:pt idx="37411">EDGG</cx:pt>
          <cx:pt idx="37412">EDGG</cx:pt>
          <cx:pt idx="37413">EDGG</cx:pt>
          <cx:pt idx="37414">EDGG</cx:pt>
          <cx:pt idx="37415">EDGG</cx:pt>
          <cx:pt idx="37416">EDGG</cx:pt>
          <cx:pt idx="37417">EDGG</cx:pt>
          <cx:pt idx="37418">EDGG</cx:pt>
          <cx:pt idx="37419">EDGG</cx:pt>
          <cx:pt idx="37420">EDGG</cx:pt>
          <cx:pt idx="37421">EDGG</cx:pt>
          <cx:pt idx="37422">EDGG</cx:pt>
          <cx:pt idx="37423">EDGG</cx:pt>
          <cx:pt idx="37424">EDGG</cx:pt>
          <cx:pt idx="37425">EDGG</cx:pt>
          <cx:pt idx="37426">EDGG</cx:pt>
          <cx:pt idx="37427">EDGG</cx:pt>
          <cx:pt idx="37428">EDGG</cx:pt>
          <cx:pt idx="37429">EDGG</cx:pt>
          <cx:pt idx="37430">EDGG</cx:pt>
          <cx:pt idx="37431">EDGG</cx:pt>
          <cx:pt idx="37432">EDGG</cx:pt>
          <cx:pt idx="37433">EDGG</cx:pt>
          <cx:pt idx="37434">EDGG</cx:pt>
          <cx:pt idx="37435">EDGG</cx:pt>
          <cx:pt idx="37436">EDGG</cx:pt>
          <cx:pt idx="37437">EDGG</cx:pt>
          <cx:pt idx="37438">EDGG</cx:pt>
          <cx:pt idx="37439">EDGG</cx:pt>
          <cx:pt idx="37440">EDGG</cx:pt>
          <cx:pt idx="37441">EDGG</cx:pt>
          <cx:pt idx="37442">EDGG</cx:pt>
          <cx:pt idx="37443">EDGG</cx:pt>
          <cx:pt idx="37444">EDGG</cx:pt>
          <cx:pt idx="37445">EDGG</cx:pt>
          <cx:pt idx="37446">EDGG</cx:pt>
          <cx:pt idx="37447">EDGG</cx:pt>
          <cx:pt idx="37448">EDGG</cx:pt>
          <cx:pt idx="37449">EDGG</cx:pt>
          <cx:pt idx="37450">EDGG</cx:pt>
          <cx:pt idx="37451">EDGG</cx:pt>
          <cx:pt idx="37452">EDGG</cx:pt>
          <cx:pt idx="37453">EDGG</cx:pt>
          <cx:pt idx="37454">EDGG</cx:pt>
          <cx:pt idx="37455">EDGG</cx:pt>
          <cx:pt idx="37456">EDGG</cx:pt>
          <cx:pt idx="37457">EDGG</cx:pt>
          <cx:pt idx="37458">EDGG</cx:pt>
          <cx:pt idx="37459">EDGG</cx:pt>
          <cx:pt idx="37460">EDGG</cx:pt>
          <cx:pt idx="37461">EDGG</cx:pt>
          <cx:pt idx="37462">EDGG</cx:pt>
          <cx:pt idx="37463">EDGG</cx:pt>
          <cx:pt idx="37464">EDGG</cx:pt>
          <cx:pt idx="37465">EDGG</cx:pt>
          <cx:pt idx="37466">EDGG</cx:pt>
          <cx:pt idx="37467">EDGG</cx:pt>
          <cx:pt idx="37468">EDGG</cx:pt>
          <cx:pt idx="37469">EDGG</cx:pt>
          <cx:pt idx="37470">EDGG</cx:pt>
          <cx:pt idx="37471">EDGG</cx:pt>
          <cx:pt idx="37472">EDGG</cx:pt>
          <cx:pt idx="37473">EDGG</cx:pt>
          <cx:pt idx="37474">EDGG</cx:pt>
          <cx:pt idx="37475">EDGG</cx:pt>
          <cx:pt idx="37476">EDGG</cx:pt>
          <cx:pt idx="37477">EDGG</cx:pt>
          <cx:pt idx="37478">EDGG</cx:pt>
          <cx:pt idx="37479">EDGG</cx:pt>
          <cx:pt idx="37480">EDGG</cx:pt>
          <cx:pt idx="37481">EDGG</cx:pt>
          <cx:pt idx="37482">EDGG</cx:pt>
          <cx:pt idx="37483">EDGG</cx:pt>
          <cx:pt idx="37484">EDGG</cx:pt>
          <cx:pt idx="37485">EDGG</cx:pt>
          <cx:pt idx="37486">EDGG</cx:pt>
          <cx:pt idx="37487">EDGG</cx:pt>
          <cx:pt idx="37488">EDGG</cx:pt>
          <cx:pt idx="37489">EDGG</cx:pt>
          <cx:pt idx="37490">EDGG</cx:pt>
          <cx:pt idx="37491">EDGG</cx:pt>
          <cx:pt idx="37492">EDGG</cx:pt>
          <cx:pt idx="37493">EDGG</cx:pt>
          <cx:pt idx="37494">EDGG</cx:pt>
          <cx:pt idx="37495">EDGG</cx:pt>
          <cx:pt idx="37496">EDGG</cx:pt>
          <cx:pt idx="37497">EDGG</cx:pt>
          <cx:pt idx="37498">EDGG</cx:pt>
          <cx:pt idx="37499">EDGG</cx:pt>
          <cx:pt idx="37500">EDGG</cx:pt>
          <cx:pt idx="37501">EDGG</cx:pt>
          <cx:pt idx="37502">EDGG</cx:pt>
          <cx:pt idx="37503">EDGG</cx:pt>
          <cx:pt idx="37504">EDGG</cx:pt>
          <cx:pt idx="37505">EDGG</cx:pt>
          <cx:pt idx="37506">EDGG</cx:pt>
          <cx:pt idx="37507">EDGG</cx:pt>
          <cx:pt idx="37508">EDGG</cx:pt>
          <cx:pt idx="37509">EDGG</cx:pt>
          <cx:pt idx="37510">EDGG</cx:pt>
          <cx:pt idx="37511">EDGG</cx:pt>
          <cx:pt idx="37512">EDGG</cx:pt>
          <cx:pt idx="37513">EDGG</cx:pt>
          <cx:pt idx="37514">EDGG</cx:pt>
          <cx:pt idx="37515">EDGG</cx:pt>
          <cx:pt idx="37516">EDGG</cx:pt>
          <cx:pt idx="37517">EDGG</cx:pt>
          <cx:pt idx="37518">EDGG</cx:pt>
          <cx:pt idx="37519">EDGG</cx:pt>
          <cx:pt idx="37520">EDGG</cx:pt>
          <cx:pt idx="37521">EDGG</cx:pt>
          <cx:pt idx="37522">EDGG</cx:pt>
          <cx:pt idx="37523">EDGG</cx:pt>
          <cx:pt idx="37524">EDGG</cx:pt>
          <cx:pt idx="37525">EDGG</cx:pt>
          <cx:pt idx="37526">EDGG</cx:pt>
          <cx:pt idx="37527">EDGG</cx:pt>
          <cx:pt idx="37528">EDGG</cx:pt>
          <cx:pt idx="37529">EDGG</cx:pt>
          <cx:pt idx="37530">EDGG</cx:pt>
          <cx:pt idx="37531">EDGG</cx:pt>
          <cx:pt idx="37532">EDGG</cx:pt>
          <cx:pt idx="37533">EDGG</cx:pt>
          <cx:pt idx="37534">EDGG</cx:pt>
          <cx:pt idx="37535">EDGG</cx:pt>
          <cx:pt idx="37536">EDGG</cx:pt>
          <cx:pt idx="37537">EDGG</cx:pt>
          <cx:pt idx="37538">EDGG</cx:pt>
          <cx:pt idx="37539">EDGG</cx:pt>
          <cx:pt idx="37540">EDGG</cx:pt>
          <cx:pt idx="37541">EDGG</cx:pt>
          <cx:pt idx="37542">EDGG</cx:pt>
          <cx:pt idx="37543">EDGG</cx:pt>
          <cx:pt idx="37544">EDGG</cx:pt>
          <cx:pt idx="37545">EDGG</cx:pt>
          <cx:pt idx="37546">EDGG</cx:pt>
          <cx:pt idx="37547">EDGG</cx:pt>
          <cx:pt idx="37548">EDGG</cx:pt>
          <cx:pt idx="37549">EDGG</cx:pt>
          <cx:pt idx="37550">EDGG</cx:pt>
          <cx:pt idx="37551">EDGG</cx:pt>
          <cx:pt idx="37552">EDGG</cx:pt>
          <cx:pt idx="37553">EDGG</cx:pt>
          <cx:pt idx="37554">EDGG</cx:pt>
          <cx:pt idx="37555">EDGG</cx:pt>
          <cx:pt idx="37556">EDGG</cx:pt>
          <cx:pt idx="37557">EDGG</cx:pt>
          <cx:pt idx="37558">EDGG</cx:pt>
          <cx:pt idx="37559">EDGG</cx:pt>
          <cx:pt idx="37560">EDGG</cx:pt>
          <cx:pt idx="37561">EDGG</cx:pt>
          <cx:pt idx="37562">EDGG</cx:pt>
          <cx:pt idx="37563">EDGG</cx:pt>
          <cx:pt idx="37564">EDGG</cx:pt>
          <cx:pt idx="37565">EDGG</cx:pt>
          <cx:pt idx="37566">EDGG</cx:pt>
          <cx:pt idx="37567">EDGG</cx:pt>
          <cx:pt idx="37568">EDGG</cx:pt>
          <cx:pt idx="37569">EDGG</cx:pt>
          <cx:pt idx="37570">EDGG</cx:pt>
          <cx:pt idx="37571">EDGG</cx:pt>
          <cx:pt idx="37572">EDGG</cx:pt>
          <cx:pt idx="37573">EDGG</cx:pt>
          <cx:pt idx="37574">EDGG</cx:pt>
          <cx:pt idx="37575">EDGG</cx:pt>
          <cx:pt idx="37576">EDGG</cx:pt>
          <cx:pt idx="37577">EDGG</cx:pt>
          <cx:pt idx="37578">EDGG</cx:pt>
          <cx:pt idx="37579">EDGG</cx:pt>
          <cx:pt idx="37580">EDGG</cx:pt>
          <cx:pt idx="37581">EDGG</cx:pt>
          <cx:pt idx="37582">EDGG</cx:pt>
          <cx:pt idx="37583">EDGG</cx:pt>
          <cx:pt idx="37584">EDGG</cx:pt>
          <cx:pt idx="37585">EDGG</cx:pt>
          <cx:pt idx="37586">EDGG</cx:pt>
          <cx:pt idx="37587">EDGG</cx:pt>
          <cx:pt idx="37588">EDGG</cx:pt>
          <cx:pt idx="37589">EDGG</cx:pt>
          <cx:pt idx="37590">EDGG</cx:pt>
          <cx:pt idx="37591">EDGG</cx:pt>
          <cx:pt idx="37592">EDGG</cx:pt>
          <cx:pt idx="37593">EDGG</cx:pt>
          <cx:pt idx="37594">EDGG</cx:pt>
          <cx:pt idx="37595">EDGG</cx:pt>
          <cx:pt idx="37596">EDGG</cx:pt>
          <cx:pt idx="37597">EDGG</cx:pt>
          <cx:pt idx="37598">EDGG</cx:pt>
          <cx:pt idx="37599">EDGG</cx:pt>
          <cx:pt idx="37600">EDGG</cx:pt>
          <cx:pt idx="37601">EDGG</cx:pt>
          <cx:pt idx="37602">EDGG</cx:pt>
          <cx:pt idx="37603">EDGG</cx:pt>
          <cx:pt idx="37604">EDGG</cx:pt>
          <cx:pt idx="37605">EDGG</cx:pt>
          <cx:pt idx="37606">EDGG</cx:pt>
          <cx:pt idx="37607">EDGG</cx:pt>
          <cx:pt idx="37608">EDGG</cx:pt>
          <cx:pt idx="37609">EDGG</cx:pt>
          <cx:pt idx="37610">EDGG</cx:pt>
          <cx:pt idx="37611">EDGG</cx:pt>
          <cx:pt idx="37612">EDGG</cx:pt>
          <cx:pt idx="37613">EDGG</cx:pt>
          <cx:pt idx="37614">EDGG</cx:pt>
          <cx:pt idx="37615">EDGG</cx:pt>
          <cx:pt idx="37616">EDGG</cx:pt>
          <cx:pt idx="37617">EDGG</cx:pt>
          <cx:pt idx="37618">EDGG</cx:pt>
          <cx:pt idx="37619">EDGG</cx:pt>
          <cx:pt idx="37620">EDGG</cx:pt>
          <cx:pt idx="37621">EDGG</cx:pt>
          <cx:pt idx="37622">EDGG</cx:pt>
          <cx:pt idx="37623">EDGG</cx:pt>
          <cx:pt idx="37624">EDGG</cx:pt>
          <cx:pt idx="37625">EDGG</cx:pt>
          <cx:pt idx="37626">EDGG</cx:pt>
          <cx:pt idx="37627">EDGG</cx:pt>
          <cx:pt idx="37628">EDGG</cx:pt>
          <cx:pt idx="37629">EDGG</cx:pt>
          <cx:pt idx="37630">EDGG</cx:pt>
          <cx:pt idx="37631">EDGG</cx:pt>
          <cx:pt idx="37632">EDGG</cx:pt>
          <cx:pt idx="37633">EDGG</cx:pt>
          <cx:pt idx="37634">EDGG</cx:pt>
          <cx:pt idx="37635">EDGG</cx:pt>
          <cx:pt idx="37636">EDGG</cx:pt>
          <cx:pt idx="37637">EDGG</cx:pt>
          <cx:pt idx="37638">EDGG</cx:pt>
          <cx:pt idx="37639">EDGG</cx:pt>
          <cx:pt idx="37640">EDGG</cx:pt>
          <cx:pt idx="37641">EDGG</cx:pt>
          <cx:pt idx="37642">EDGG</cx:pt>
          <cx:pt idx="37643">EDGG</cx:pt>
          <cx:pt idx="37644">EDGG</cx:pt>
          <cx:pt idx="37645">EDGG</cx:pt>
          <cx:pt idx="37646">EDGG</cx:pt>
          <cx:pt idx="37647">EDGG</cx:pt>
          <cx:pt idx="37648">EDGG</cx:pt>
          <cx:pt idx="37649">EDGG</cx:pt>
          <cx:pt idx="37650">EDGG</cx:pt>
          <cx:pt idx="37651">EDGG</cx:pt>
          <cx:pt idx="37652">EDGG</cx:pt>
          <cx:pt idx="37653">EDGG</cx:pt>
          <cx:pt idx="37654">EDGG</cx:pt>
          <cx:pt idx="37655">EDGG</cx:pt>
          <cx:pt idx="37656">EDGG</cx:pt>
          <cx:pt idx="37657">EDGG</cx:pt>
          <cx:pt idx="37658">EDGG</cx:pt>
          <cx:pt idx="37659">EDGG</cx:pt>
          <cx:pt idx="37660">EDGG</cx:pt>
          <cx:pt idx="37661">EDGG</cx:pt>
          <cx:pt idx="37662">EDGG</cx:pt>
          <cx:pt idx="37663">EDGG</cx:pt>
          <cx:pt idx="37664">EDGG</cx:pt>
          <cx:pt idx="37665">EDGG</cx:pt>
          <cx:pt idx="37666">EDGG</cx:pt>
          <cx:pt idx="37667">EDGG</cx:pt>
          <cx:pt idx="37668">EDGG</cx:pt>
          <cx:pt idx="37669">EDGG</cx:pt>
          <cx:pt idx="37670">EDGG</cx:pt>
          <cx:pt idx="37671">EDGG</cx:pt>
          <cx:pt idx="37672">EDGG</cx:pt>
          <cx:pt idx="37673">EDGG</cx:pt>
          <cx:pt idx="37674">EDGG</cx:pt>
          <cx:pt idx="37675">EDGG</cx:pt>
          <cx:pt idx="37676">EDGG</cx:pt>
          <cx:pt idx="37677">EDGG</cx:pt>
          <cx:pt idx="37678">EDGG</cx:pt>
          <cx:pt idx="37679">EDGG</cx:pt>
          <cx:pt idx="37680">EDGG</cx:pt>
          <cx:pt idx="37681">EDGG</cx:pt>
          <cx:pt idx="37682">EDGG</cx:pt>
          <cx:pt idx="37683">EDGG</cx:pt>
          <cx:pt idx="37684">EDGG</cx:pt>
          <cx:pt idx="37685">EDGG</cx:pt>
          <cx:pt idx="37686">EDGG</cx:pt>
          <cx:pt idx="37687">EDGG</cx:pt>
          <cx:pt idx="37688">EDGG</cx:pt>
          <cx:pt idx="37689">EDGG</cx:pt>
          <cx:pt idx="37690">EDGG</cx:pt>
          <cx:pt idx="37691">EDGG</cx:pt>
          <cx:pt idx="37692">EDGG</cx:pt>
          <cx:pt idx="37693">EDGG</cx:pt>
          <cx:pt idx="37694">EDGG</cx:pt>
          <cx:pt idx="37695">EDGG</cx:pt>
          <cx:pt idx="37696">EDGG</cx:pt>
          <cx:pt idx="37697">EDGG</cx:pt>
          <cx:pt idx="37698">EDGG</cx:pt>
          <cx:pt idx="37699">EDGG</cx:pt>
          <cx:pt idx="37700">EDGG</cx:pt>
          <cx:pt idx="37701">EDGG</cx:pt>
          <cx:pt idx="37702">EDGG</cx:pt>
          <cx:pt idx="37703">EDGG</cx:pt>
          <cx:pt idx="37704">EDGG</cx:pt>
          <cx:pt idx="37705">EDGG</cx:pt>
          <cx:pt idx="37706">EDGG</cx:pt>
          <cx:pt idx="37707">EDGG</cx:pt>
          <cx:pt idx="37708">EDGG</cx:pt>
          <cx:pt idx="37709">EDGG</cx:pt>
          <cx:pt idx="37710">EDGG</cx:pt>
          <cx:pt idx="37711">EDGG</cx:pt>
          <cx:pt idx="37712">EDGG</cx:pt>
          <cx:pt idx="37713">EDGG</cx:pt>
          <cx:pt idx="37714">EDGG</cx:pt>
          <cx:pt idx="37715">EDGG</cx:pt>
          <cx:pt idx="37716">EDGG</cx:pt>
          <cx:pt idx="37717">EDGG</cx:pt>
          <cx:pt idx="37718">EDGG</cx:pt>
          <cx:pt idx="37719">EDGG</cx:pt>
          <cx:pt idx="37720">EDGG</cx:pt>
          <cx:pt idx="37721">EDGG</cx:pt>
          <cx:pt idx="37722">EDGG</cx:pt>
          <cx:pt idx="37723">EDGG</cx:pt>
          <cx:pt idx="37724">EDGG</cx:pt>
          <cx:pt idx="37725">EDGG</cx:pt>
          <cx:pt idx="37726">EDGG</cx:pt>
          <cx:pt idx="37727">EDGG</cx:pt>
          <cx:pt idx="37728">EDGG</cx:pt>
          <cx:pt idx="37729">EDGG</cx:pt>
          <cx:pt idx="37730">EDGG</cx:pt>
          <cx:pt idx="37731">EDGG</cx:pt>
          <cx:pt idx="37732">EDGG</cx:pt>
          <cx:pt idx="37733">EDGG</cx:pt>
          <cx:pt idx="37734">EDGG</cx:pt>
          <cx:pt idx="37735">EDGG</cx:pt>
          <cx:pt idx="37736">EDGG</cx:pt>
          <cx:pt idx="37737">EDGG</cx:pt>
          <cx:pt idx="37738">EDGG</cx:pt>
          <cx:pt idx="37739">EDGG</cx:pt>
          <cx:pt idx="37740">EDGG</cx:pt>
          <cx:pt idx="37741">EDGG</cx:pt>
          <cx:pt idx="37742">EDGG</cx:pt>
          <cx:pt idx="37743">EDGG</cx:pt>
          <cx:pt idx="37744">EDGG</cx:pt>
          <cx:pt idx="37745">EDGG</cx:pt>
          <cx:pt idx="37746">EDGG</cx:pt>
          <cx:pt idx="37747">EDGG</cx:pt>
          <cx:pt idx="37748">EDGG</cx:pt>
          <cx:pt idx="37749">EDGG</cx:pt>
          <cx:pt idx="37750">EDGG</cx:pt>
          <cx:pt idx="37751">EDGG</cx:pt>
          <cx:pt idx="37752">EDGG</cx:pt>
          <cx:pt idx="37753">EDGG</cx:pt>
          <cx:pt idx="37754">EDGG</cx:pt>
          <cx:pt idx="37755">EDGG</cx:pt>
          <cx:pt idx="37756">EDGG</cx:pt>
          <cx:pt idx="37757">EDGG</cx:pt>
          <cx:pt idx="37758">EDGG</cx:pt>
          <cx:pt idx="37759">EDGG</cx:pt>
          <cx:pt idx="37760">EDGG</cx:pt>
          <cx:pt idx="37761">EDGG</cx:pt>
          <cx:pt idx="37762">EDGG</cx:pt>
          <cx:pt idx="37763">EDGG</cx:pt>
          <cx:pt idx="37764">EDGG</cx:pt>
          <cx:pt idx="37765">EDGG</cx:pt>
          <cx:pt idx="37766">EDGG</cx:pt>
          <cx:pt idx="37767">EDGG</cx:pt>
          <cx:pt idx="37768">EDGG</cx:pt>
          <cx:pt idx="37769">EDGG</cx:pt>
          <cx:pt idx="37770">EDGG</cx:pt>
          <cx:pt idx="37771">EDGG</cx:pt>
          <cx:pt idx="37772">EDGG</cx:pt>
          <cx:pt idx="37773">EDGG</cx:pt>
          <cx:pt idx="37774">EDGG</cx:pt>
          <cx:pt idx="37775">EDGG</cx:pt>
          <cx:pt idx="37776">EDGG</cx:pt>
          <cx:pt idx="37777">EDGG</cx:pt>
          <cx:pt idx="37778">EDGG</cx:pt>
          <cx:pt idx="37779">EDGG</cx:pt>
          <cx:pt idx="37780">EDGG</cx:pt>
          <cx:pt idx="37781">EDGG</cx:pt>
          <cx:pt idx="37782">EDGG</cx:pt>
          <cx:pt idx="37783">EDGG</cx:pt>
          <cx:pt idx="37784">EDGG</cx:pt>
          <cx:pt idx="37785">EDGG</cx:pt>
          <cx:pt idx="37786">EDGG</cx:pt>
          <cx:pt idx="37787">EDGG</cx:pt>
          <cx:pt idx="37788">EDGG</cx:pt>
          <cx:pt idx="37789">EDGG</cx:pt>
          <cx:pt idx="37790">EDGG</cx:pt>
          <cx:pt idx="37791">EDGG</cx:pt>
          <cx:pt idx="37792">EDGG</cx:pt>
          <cx:pt idx="37793">EDGG</cx:pt>
          <cx:pt idx="37794">EDGG</cx:pt>
          <cx:pt idx="37795">EDGG</cx:pt>
          <cx:pt idx="37796">EDGG</cx:pt>
          <cx:pt idx="37797">EDGG</cx:pt>
          <cx:pt idx="37798">EDGG</cx:pt>
          <cx:pt idx="37799">EDGG</cx:pt>
          <cx:pt idx="37800">EDGG</cx:pt>
          <cx:pt idx="37801">EDGG</cx:pt>
          <cx:pt idx="37802">EDGG</cx:pt>
          <cx:pt idx="37803">EDGG</cx:pt>
          <cx:pt idx="37804">EDGG</cx:pt>
          <cx:pt idx="37805">EDGG</cx:pt>
          <cx:pt idx="37806">EDGG</cx:pt>
          <cx:pt idx="37807">EDGG</cx:pt>
          <cx:pt idx="37808">EDGG</cx:pt>
          <cx:pt idx="37809">EDGG</cx:pt>
          <cx:pt idx="37810">EDGG</cx:pt>
          <cx:pt idx="37811">EDGG</cx:pt>
          <cx:pt idx="37812">EDGG</cx:pt>
          <cx:pt idx="37813">EDGG</cx:pt>
          <cx:pt idx="37814">EDGG</cx:pt>
          <cx:pt idx="37815">EDGG</cx:pt>
          <cx:pt idx="37816">EDGG</cx:pt>
          <cx:pt idx="37817">EDGG</cx:pt>
          <cx:pt idx="37818">EDGG</cx:pt>
          <cx:pt idx="37819">EDGG</cx:pt>
          <cx:pt idx="37820">EDGG</cx:pt>
          <cx:pt idx="37821">EDGG</cx:pt>
          <cx:pt idx="37822">EDGG</cx:pt>
          <cx:pt idx="37823">EDGG</cx:pt>
          <cx:pt idx="37824">EDGG</cx:pt>
          <cx:pt idx="37825">EDGG</cx:pt>
          <cx:pt idx="37826">EDGG</cx:pt>
          <cx:pt idx="37827">EDGG</cx:pt>
          <cx:pt idx="37828">EDGG</cx:pt>
          <cx:pt idx="37829">EDGG</cx:pt>
          <cx:pt idx="37830">EDGG</cx:pt>
          <cx:pt idx="37831">EDGG</cx:pt>
          <cx:pt idx="37832">EDGG</cx:pt>
          <cx:pt idx="37833">EDGG</cx:pt>
          <cx:pt idx="37834">EDGG</cx:pt>
          <cx:pt idx="37835">EDGG</cx:pt>
          <cx:pt idx="37836">EDGG</cx:pt>
          <cx:pt idx="37837">EDGG</cx:pt>
          <cx:pt idx="37838">EDGG</cx:pt>
          <cx:pt idx="37839">EDGG</cx:pt>
          <cx:pt idx="37840">EDGG</cx:pt>
          <cx:pt idx="37841">EDGG</cx:pt>
          <cx:pt idx="37842">EDGG</cx:pt>
          <cx:pt idx="37843">EDGG</cx:pt>
          <cx:pt idx="37844">EDGG</cx:pt>
          <cx:pt idx="37845">EDGG</cx:pt>
          <cx:pt idx="37846">EDGG</cx:pt>
          <cx:pt idx="37847">EDGG</cx:pt>
          <cx:pt idx="37848">EDGG</cx:pt>
          <cx:pt idx="37849">EDGG</cx:pt>
          <cx:pt idx="37850">EDGG</cx:pt>
          <cx:pt idx="37851">EDGG</cx:pt>
          <cx:pt idx="37852">EDGG</cx:pt>
          <cx:pt idx="37853">EDGG</cx:pt>
          <cx:pt idx="37854">EDGG</cx:pt>
          <cx:pt idx="37855">EDGG</cx:pt>
          <cx:pt idx="37856">EDGG</cx:pt>
          <cx:pt idx="37857">EDGG</cx:pt>
          <cx:pt idx="37858">EDGG</cx:pt>
          <cx:pt idx="37859">EDGG</cx:pt>
          <cx:pt idx="37860">EDGG</cx:pt>
          <cx:pt idx="37861">EDGG</cx:pt>
          <cx:pt idx="37862">EDGG</cx:pt>
          <cx:pt idx="37863">EDGG</cx:pt>
          <cx:pt idx="37864">EDGG</cx:pt>
          <cx:pt idx="37865">EDGG</cx:pt>
          <cx:pt idx="37866">EDGG</cx:pt>
          <cx:pt idx="37867">EDGG</cx:pt>
          <cx:pt idx="37868">EDGG</cx:pt>
          <cx:pt idx="37869">EDGG</cx:pt>
          <cx:pt idx="37870">EDGG</cx:pt>
          <cx:pt idx="37871">EDGG</cx:pt>
          <cx:pt idx="37872">EDGG</cx:pt>
          <cx:pt idx="37873">EDGG</cx:pt>
          <cx:pt idx="37874">EDGG</cx:pt>
          <cx:pt idx="37875">EDGG</cx:pt>
          <cx:pt idx="37876">EDGG</cx:pt>
          <cx:pt idx="37877">EDGG</cx:pt>
          <cx:pt idx="37878">EDGG</cx:pt>
          <cx:pt idx="37879">EDGG</cx:pt>
          <cx:pt idx="37880">EDGG</cx:pt>
          <cx:pt idx="37881">EDGG</cx:pt>
          <cx:pt idx="37882">EDGG</cx:pt>
          <cx:pt idx="37883">EDGG</cx:pt>
          <cx:pt idx="37884">EDGG</cx:pt>
          <cx:pt idx="37885">EDGG</cx:pt>
          <cx:pt idx="37886">EDGG</cx:pt>
          <cx:pt idx="37887">EDGG</cx:pt>
          <cx:pt idx="37888">EDGG</cx:pt>
          <cx:pt idx="37889">EDGG</cx:pt>
          <cx:pt idx="37890">EDGG</cx:pt>
          <cx:pt idx="37891">EDGG</cx:pt>
          <cx:pt idx="37892">EDGG</cx:pt>
          <cx:pt idx="37893">EDGG</cx:pt>
          <cx:pt idx="37894">EDGG</cx:pt>
          <cx:pt idx="37895">EDGG</cx:pt>
          <cx:pt idx="37896">EDGG</cx:pt>
          <cx:pt idx="37897">EDGG</cx:pt>
          <cx:pt idx="37898">EDGG</cx:pt>
          <cx:pt idx="37899">EDGG</cx:pt>
          <cx:pt idx="37900">EDGG</cx:pt>
          <cx:pt idx="37901">EDGG</cx:pt>
          <cx:pt idx="37902">EDGG</cx:pt>
          <cx:pt idx="37903">EDGG</cx:pt>
          <cx:pt idx="37904">EDGG</cx:pt>
          <cx:pt idx="37905">EDGG</cx:pt>
          <cx:pt idx="37906">EDGG</cx:pt>
          <cx:pt idx="37907">EDGG</cx:pt>
          <cx:pt idx="37908">EDGG</cx:pt>
          <cx:pt idx="37909">EDGG</cx:pt>
          <cx:pt idx="37910">EDGG</cx:pt>
          <cx:pt idx="37911">EDGG</cx:pt>
          <cx:pt idx="37912">EDGG</cx:pt>
          <cx:pt idx="37913">EDGG</cx:pt>
          <cx:pt idx="37914">EDGG</cx:pt>
          <cx:pt idx="37915">EDGG</cx:pt>
          <cx:pt idx="37916">EDGG</cx:pt>
          <cx:pt idx="37917">EDGG</cx:pt>
          <cx:pt idx="37918">EDGG</cx:pt>
          <cx:pt idx="37919">EDGG</cx:pt>
          <cx:pt idx="37920">EDGG</cx:pt>
          <cx:pt idx="37921">EDGG</cx:pt>
          <cx:pt idx="37922">EDGG</cx:pt>
          <cx:pt idx="37923">EDGG</cx:pt>
          <cx:pt idx="37924">EDGG</cx:pt>
          <cx:pt idx="37925">EDGG</cx:pt>
          <cx:pt idx="37926">EDGG</cx:pt>
          <cx:pt idx="37927">EDGG</cx:pt>
          <cx:pt idx="37928">EDGG</cx:pt>
          <cx:pt idx="37929">EDGG</cx:pt>
          <cx:pt idx="37930">EDGG</cx:pt>
          <cx:pt idx="37931">EDGG</cx:pt>
          <cx:pt idx="37932">EDGG</cx:pt>
          <cx:pt idx="37933">EDGG</cx:pt>
          <cx:pt idx="37934">EDGG</cx:pt>
          <cx:pt idx="37935">EDGG</cx:pt>
          <cx:pt idx="37936">EDGG</cx:pt>
          <cx:pt idx="37937">EDGG</cx:pt>
          <cx:pt idx="37938">EDGG</cx:pt>
          <cx:pt idx="37939">EDGG</cx:pt>
          <cx:pt idx="37940">EDGG</cx:pt>
          <cx:pt idx="37941">EDGG</cx:pt>
          <cx:pt idx="37942">EDGG</cx:pt>
          <cx:pt idx="37943">EDGG</cx:pt>
          <cx:pt idx="37944">EDGG</cx:pt>
          <cx:pt idx="37945">EDGG</cx:pt>
          <cx:pt idx="37946">EDGG</cx:pt>
          <cx:pt idx="37947">EDGG</cx:pt>
          <cx:pt idx="37948">EDGG</cx:pt>
          <cx:pt idx="37949">EDGG</cx:pt>
          <cx:pt idx="37950">EDGG</cx:pt>
          <cx:pt idx="37951">EDGG</cx:pt>
          <cx:pt idx="37952">EDGG</cx:pt>
          <cx:pt idx="37953">EDGG</cx:pt>
          <cx:pt idx="37954">EDGG</cx:pt>
          <cx:pt idx="37955">EDGG</cx:pt>
          <cx:pt idx="37956">EDGG</cx:pt>
          <cx:pt idx="37957">EDGG</cx:pt>
          <cx:pt idx="37958">EDGG</cx:pt>
          <cx:pt idx="37959">EDGG</cx:pt>
          <cx:pt idx="37960">EDGG</cx:pt>
          <cx:pt idx="37961">EDGG</cx:pt>
          <cx:pt idx="37962">EDGG</cx:pt>
          <cx:pt idx="37963">EDGG</cx:pt>
          <cx:pt idx="37964">EDGG</cx:pt>
          <cx:pt idx="37965">EDGG</cx:pt>
          <cx:pt idx="37966">EDGG</cx:pt>
          <cx:pt idx="37967">EDGG</cx:pt>
          <cx:pt idx="37968">EDGG</cx:pt>
          <cx:pt idx="37969">EDGG</cx:pt>
          <cx:pt idx="37970">EDGG</cx:pt>
          <cx:pt idx="37971">EDGG</cx:pt>
          <cx:pt idx="37972">EDGG</cx:pt>
          <cx:pt idx="37973">EDGG</cx:pt>
          <cx:pt idx="37974">EDGG</cx:pt>
          <cx:pt idx="37975">EDGG</cx:pt>
          <cx:pt idx="37976">EDGG</cx:pt>
          <cx:pt idx="37977">EDGG</cx:pt>
          <cx:pt idx="37978">EDGG</cx:pt>
          <cx:pt idx="37979">EDGG</cx:pt>
          <cx:pt idx="37980">EDGG</cx:pt>
          <cx:pt idx="37981">EDGG</cx:pt>
          <cx:pt idx="37982">EDGG</cx:pt>
          <cx:pt idx="37983">EDGG</cx:pt>
          <cx:pt idx="37984">EDGG</cx:pt>
          <cx:pt idx="37985">EDGG</cx:pt>
          <cx:pt idx="37986">EDGG</cx:pt>
          <cx:pt idx="37987">EDGG</cx:pt>
          <cx:pt idx="37988">EDGG</cx:pt>
          <cx:pt idx="37989">EDGG</cx:pt>
          <cx:pt idx="37990">EDGG</cx:pt>
          <cx:pt idx="37991">EDGG</cx:pt>
          <cx:pt idx="37992">EDGG</cx:pt>
          <cx:pt idx="37993">EDGG</cx:pt>
          <cx:pt idx="37994">EDGG</cx:pt>
          <cx:pt idx="37995">EDGG</cx:pt>
          <cx:pt idx="37996">EDGG</cx:pt>
          <cx:pt idx="37997">EDGG</cx:pt>
          <cx:pt idx="37998">EDGG</cx:pt>
          <cx:pt idx="37999">EDGG</cx:pt>
          <cx:pt idx="38000">EDGG</cx:pt>
          <cx:pt idx="38001">EDGG</cx:pt>
          <cx:pt idx="38002">EDGG</cx:pt>
          <cx:pt idx="38003">EDGG</cx:pt>
          <cx:pt idx="38004">EDGG</cx:pt>
          <cx:pt idx="38005">EDGG</cx:pt>
          <cx:pt idx="38006">EDGG</cx:pt>
          <cx:pt idx="38007">EDGG</cx:pt>
          <cx:pt idx="38008">EDGG</cx:pt>
          <cx:pt idx="38009">EDGG</cx:pt>
          <cx:pt idx="38010">EDGG</cx:pt>
          <cx:pt idx="38011">EDGG</cx:pt>
          <cx:pt idx="38012">EDGG</cx:pt>
          <cx:pt idx="38013">EDGG</cx:pt>
          <cx:pt idx="38014">EDGG</cx:pt>
          <cx:pt idx="38015">EDGG</cx:pt>
          <cx:pt idx="38016">EDGG</cx:pt>
          <cx:pt idx="38017">EDGG</cx:pt>
          <cx:pt idx="38018">EDGG</cx:pt>
          <cx:pt idx="38019">EDGG</cx:pt>
          <cx:pt idx="38020">EDGG</cx:pt>
          <cx:pt idx="38021">EDGG</cx:pt>
          <cx:pt idx="38022">EDGG</cx:pt>
          <cx:pt idx="38023">EDGG</cx:pt>
          <cx:pt idx="38024">EDGG</cx:pt>
          <cx:pt idx="38025">EDGG</cx:pt>
          <cx:pt idx="38026">EDGG</cx:pt>
          <cx:pt idx="38027">EDGG</cx:pt>
          <cx:pt idx="38028">EDGG</cx:pt>
          <cx:pt idx="38029">EDGG</cx:pt>
          <cx:pt idx="38030">EDGG</cx:pt>
          <cx:pt idx="38031">EDGG</cx:pt>
          <cx:pt idx="38032">EDGG</cx:pt>
          <cx:pt idx="38033">EDGG</cx:pt>
          <cx:pt idx="38034">EDGG</cx:pt>
          <cx:pt idx="38035">EDGG</cx:pt>
          <cx:pt idx="38036">EDGG</cx:pt>
          <cx:pt idx="38037">EDGG</cx:pt>
          <cx:pt idx="38038">EDGG</cx:pt>
          <cx:pt idx="38039">EDGG</cx:pt>
          <cx:pt idx="38040">EDGG</cx:pt>
          <cx:pt idx="38041">EDGG</cx:pt>
          <cx:pt idx="38042">EDGG</cx:pt>
          <cx:pt idx="38043">EDGG</cx:pt>
          <cx:pt idx="38044">EDGG</cx:pt>
          <cx:pt idx="38045">EDGG</cx:pt>
          <cx:pt idx="38046">EDGG</cx:pt>
          <cx:pt idx="38047">EDGG</cx:pt>
          <cx:pt idx="38048">EDGG</cx:pt>
          <cx:pt idx="38049">EDGG</cx:pt>
          <cx:pt idx="38050">EDGG</cx:pt>
          <cx:pt idx="38051">EDGG</cx:pt>
          <cx:pt idx="38052">EDGG</cx:pt>
          <cx:pt idx="38053">EDGG</cx:pt>
          <cx:pt idx="38054">EDGG</cx:pt>
          <cx:pt idx="38055">EDGG</cx:pt>
          <cx:pt idx="38056">EDGG</cx:pt>
          <cx:pt idx="38057">EDGG</cx:pt>
          <cx:pt idx="38058">EDGG</cx:pt>
          <cx:pt idx="38059">EDGG</cx:pt>
          <cx:pt idx="38060">EDGG</cx:pt>
          <cx:pt idx="38061">EDGG</cx:pt>
          <cx:pt idx="38062">EDGG</cx:pt>
          <cx:pt idx="38063">EDGG</cx:pt>
          <cx:pt idx="38064">EDGG</cx:pt>
          <cx:pt idx="38065">EDGG</cx:pt>
          <cx:pt idx="38066">EDGG</cx:pt>
          <cx:pt idx="38067">EDGG</cx:pt>
          <cx:pt idx="38068">EDGG</cx:pt>
          <cx:pt idx="38069">EDGG</cx:pt>
          <cx:pt idx="38070">EDGG</cx:pt>
          <cx:pt idx="38071">EDGG</cx:pt>
          <cx:pt idx="38072">EDGG</cx:pt>
          <cx:pt idx="38073">EDGG</cx:pt>
          <cx:pt idx="38074">EDGG</cx:pt>
          <cx:pt idx="38075">EDGG</cx:pt>
          <cx:pt idx="38076">EDGG</cx:pt>
          <cx:pt idx="38077">EDGG</cx:pt>
          <cx:pt idx="38078">EDGG</cx:pt>
          <cx:pt idx="38079">EDGG</cx:pt>
          <cx:pt idx="38080">EDGG</cx:pt>
          <cx:pt idx="38081">EDGG</cx:pt>
          <cx:pt idx="38082">EDGG</cx:pt>
          <cx:pt idx="38083">EDGG</cx:pt>
          <cx:pt idx="38084">EDGG</cx:pt>
          <cx:pt idx="38085">EDGG</cx:pt>
          <cx:pt idx="38086">EDGG</cx:pt>
          <cx:pt idx="38087">EDGG</cx:pt>
          <cx:pt idx="38088">EDGG</cx:pt>
          <cx:pt idx="38089">EDGG</cx:pt>
          <cx:pt idx="38090">EDGG</cx:pt>
          <cx:pt idx="38091">EDGG</cx:pt>
          <cx:pt idx="38092">EDGG</cx:pt>
          <cx:pt idx="38093">EDGG</cx:pt>
          <cx:pt idx="38094">EDGG</cx:pt>
          <cx:pt idx="38095">EDGG</cx:pt>
          <cx:pt idx="38096">EDGG</cx:pt>
          <cx:pt idx="38097">EDGG</cx:pt>
          <cx:pt idx="38098">EDGG</cx:pt>
          <cx:pt idx="38099">EDGG</cx:pt>
          <cx:pt idx="38100">EDGG</cx:pt>
          <cx:pt idx="38101">EDGG</cx:pt>
          <cx:pt idx="38102">EDGG</cx:pt>
          <cx:pt idx="38103">EDGG</cx:pt>
          <cx:pt idx="38104">EDGG</cx:pt>
          <cx:pt idx="38105">EDGG</cx:pt>
          <cx:pt idx="38106">EDGG</cx:pt>
          <cx:pt idx="38107">EDGG</cx:pt>
          <cx:pt idx="38108">EDGG</cx:pt>
          <cx:pt idx="38109">EDGG</cx:pt>
          <cx:pt idx="38110">EDGG</cx:pt>
          <cx:pt idx="38111">EDGG</cx:pt>
          <cx:pt idx="38112">EDGG</cx:pt>
          <cx:pt idx="38113">EDGG</cx:pt>
          <cx:pt idx="38114">EDGG</cx:pt>
          <cx:pt idx="38115">EDGG</cx:pt>
          <cx:pt idx="38116">EDGG</cx:pt>
          <cx:pt idx="38117">EDGG</cx:pt>
          <cx:pt idx="38118">EDGG</cx:pt>
          <cx:pt idx="38119">EDGG</cx:pt>
          <cx:pt idx="38120">EDGG</cx:pt>
          <cx:pt idx="38121">EDGG</cx:pt>
          <cx:pt idx="38122">EDGG</cx:pt>
          <cx:pt idx="38123">EDGG</cx:pt>
          <cx:pt idx="38124">EDGG</cx:pt>
          <cx:pt idx="38125">EDGG</cx:pt>
          <cx:pt idx="38126">EDGG</cx:pt>
          <cx:pt idx="38127">EDGG</cx:pt>
          <cx:pt idx="38128">EDGG</cx:pt>
          <cx:pt idx="38129">EDGG</cx:pt>
          <cx:pt idx="38130">EDGG</cx:pt>
          <cx:pt idx="38131">EDGG</cx:pt>
          <cx:pt idx="38132">EDGG</cx:pt>
          <cx:pt idx="38133">EDGG</cx:pt>
          <cx:pt idx="38134">EDGG</cx:pt>
          <cx:pt idx="38135">EDGG</cx:pt>
          <cx:pt idx="38136">EDGG</cx:pt>
          <cx:pt idx="38137">EDGG</cx:pt>
          <cx:pt idx="38138">EDGG</cx:pt>
          <cx:pt idx="38139">EDGG</cx:pt>
          <cx:pt idx="38140">EDGG</cx:pt>
          <cx:pt idx="38141">EDGG</cx:pt>
          <cx:pt idx="38142">EDGG</cx:pt>
          <cx:pt idx="38143">EDGG</cx:pt>
          <cx:pt idx="38144">EDGG</cx:pt>
          <cx:pt idx="38145">EDGG</cx:pt>
          <cx:pt idx="38146">EDGG</cx:pt>
          <cx:pt idx="38147">EDGG</cx:pt>
          <cx:pt idx="38148">EDGG</cx:pt>
          <cx:pt idx="38149">EDGG</cx:pt>
          <cx:pt idx="38150">EDGG</cx:pt>
          <cx:pt idx="38151">EDGG</cx:pt>
          <cx:pt idx="38152">EDGG</cx:pt>
          <cx:pt idx="38153">EDGG</cx:pt>
          <cx:pt idx="38154">EDGG</cx:pt>
          <cx:pt idx="38155">EDGG</cx:pt>
          <cx:pt idx="38156">EDGG</cx:pt>
          <cx:pt idx="38157">EDGG</cx:pt>
          <cx:pt idx="38158">EDGG</cx:pt>
          <cx:pt idx="38159">EDGG</cx:pt>
          <cx:pt idx="38160">EDGG</cx:pt>
          <cx:pt idx="38161">EDGG</cx:pt>
          <cx:pt idx="38162">EDGG</cx:pt>
          <cx:pt idx="38163">EDGG</cx:pt>
          <cx:pt idx="38164">EDGG</cx:pt>
          <cx:pt idx="38165">EDGG</cx:pt>
          <cx:pt idx="38166">EDGG</cx:pt>
          <cx:pt idx="38167">EDGG</cx:pt>
          <cx:pt idx="38168">EDGG</cx:pt>
          <cx:pt idx="38169">EDGG</cx:pt>
          <cx:pt idx="38170">EDGG</cx:pt>
          <cx:pt idx="38171">EDGG</cx:pt>
          <cx:pt idx="38172">EDGG</cx:pt>
          <cx:pt idx="38173">EDGG</cx:pt>
          <cx:pt idx="38174">EDGG</cx:pt>
          <cx:pt idx="38175">EDGG</cx:pt>
          <cx:pt idx="38176">EDGG</cx:pt>
          <cx:pt idx="38177">EDGG</cx:pt>
          <cx:pt idx="38178">EDGG</cx:pt>
          <cx:pt idx="38179">EDGG</cx:pt>
          <cx:pt idx="38180">EDGG</cx:pt>
          <cx:pt idx="38181">EDGG</cx:pt>
          <cx:pt idx="38182">EDGG</cx:pt>
          <cx:pt idx="38183">EDGG</cx:pt>
          <cx:pt idx="38184">EDGG</cx:pt>
          <cx:pt idx="38185">EDGG</cx:pt>
          <cx:pt idx="38186">EDGG</cx:pt>
          <cx:pt idx="38187">EDGG</cx:pt>
          <cx:pt idx="38188">EDGG</cx:pt>
          <cx:pt idx="38189">EDGG</cx:pt>
          <cx:pt idx="38190">EDGG</cx:pt>
          <cx:pt idx="38191">EDGG</cx:pt>
          <cx:pt idx="38192">EDGG</cx:pt>
          <cx:pt idx="38193">EDGG</cx:pt>
          <cx:pt idx="38194">EDGG</cx:pt>
          <cx:pt idx="38195">EDGG</cx:pt>
          <cx:pt idx="38196">EDGG</cx:pt>
          <cx:pt idx="38197">EDGG</cx:pt>
          <cx:pt idx="38198">EDGG</cx:pt>
          <cx:pt idx="38199">EDGG</cx:pt>
          <cx:pt idx="38200">EDGG</cx:pt>
          <cx:pt idx="38201">EDGG</cx:pt>
          <cx:pt idx="38202">EDGG</cx:pt>
          <cx:pt idx="38203">EDGG</cx:pt>
          <cx:pt idx="38204">EDGG</cx:pt>
          <cx:pt idx="38205">EDGG</cx:pt>
          <cx:pt idx="38206">EDGG</cx:pt>
          <cx:pt idx="38207">EDGG</cx:pt>
          <cx:pt idx="38208">EDGG</cx:pt>
          <cx:pt idx="38209">EDGG</cx:pt>
          <cx:pt idx="38210">EDGG</cx:pt>
          <cx:pt idx="38211">EDGG</cx:pt>
          <cx:pt idx="38212">EDGG</cx:pt>
          <cx:pt idx="38213">EDGG</cx:pt>
          <cx:pt idx="38214">EDGG</cx:pt>
          <cx:pt idx="38215">EDGG</cx:pt>
          <cx:pt idx="38216">EDGG</cx:pt>
          <cx:pt idx="38217">EDGG</cx:pt>
          <cx:pt idx="38218">EDGG</cx:pt>
          <cx:pt idx="38219">EDGG</cx:pt>
          <cx:pt idx="38220">EDGG</cx:pt>
          <cx:pt idx="38221">EDGG</cx:pt>
          <cx:pt idx="38222">EDGG</cx:pt>
          <cx:pt idx="38223">EDGG</cx:pt>
          <cx:pt idx="38224">EDGG</cx:pt>
          <cx:pt idx="38225">EDGG</cx:pt>
          <cx:pt idx="38226">EDGG</cx:pt>
          <cx:pt idx="38227">EDGG</cx:pt>
          <cx:pt idx="38228">EDGG</cx:pt>
          <cx:pt idx="38229">EDGG</cx:pt>
          <cx:pt idx="38230">EDGG</cx:pt>
          <cx:pt idx="38231">EDGG</cx:pt>
          <cx:pt idx="38232">EDGG</cx:pt>
          <cx:pt idx="38233">EDGG</cx:pt>
          <cx:pt idx="38234">EDGG</cx:pt>
          <cx:pt idx="38235">EDGG</cx:pt>
          <cx:pt idx="38236">EDGG</cx:pt>
          <cx:pt idx="38237">EDGG</cx:pt>
          <cx:pt idx="38238">EDGG</cx:pt>
          <cx:pt idx="38239">EDGG</cx:pt>
          <cx:pt idx="38240">EDGG</cx:pt>
          <cx:pt idx="38241">EDGG</cx:pt>
          <cx:pt idx="38242">EDGG</cx:pt>
          <cx:pt idx="38243">EDGG</cx:pt>
          <cx:pt idx="38244">EDGG</cx:pt>
          <cx:pt idx="38245">EDGG</cx:pt>
          <cx:pt idx="38246">EDGG</cx:pt>
          <cx:pt idx="38247">EDGG</cx:pt>
          <cx:pt idx="38248">EDGG</cx:pt>
          <cx:pt idx="38249">EDGG</cx:pt>
          <cx:pt idx="38250">EDGG</cx:pt>
          <cx:pt idx="38251">EDGG</cx:pt>
          <cx:pt idx="38252">EDGG</cx:pt>
          <cx:pt idx="38253">EDGG</cx:pt>
          <cx:pt idx="38254">EDGG</cx:pt>
          <cx:pt idx="38255">EDGG</cx:pt>
          <cx:pt idx="38256">EDGG</cx:pt>
          <cx:pt idx="38257">EDGG</cx:pt>
          <cx:pt idx="38258">EDGG</cx:pt>
          <cx:pt idx="38259">EDGG</cx:pt>
          <cx:pt idx="38260">EDGG</cx:pt>
          <cx:pt idx="38261">EDGG</cx:pt>
          <cx:pt idx="38262">EDGG</cx:pt>
          <cx:pt idx="38263">EDGG</cx:pt>
          <cx:pt idx="38264">EDGG</cx:pt>
          <cx:pt idx="38265">EDGG</cx:pt>
          <cx:pt idx="38266">EDGG</cx:pt>
          <cx:pt idx="38267">EDGG</cx:pt>
          <cx:pt idx="38268">EDGG</cx:pt>
          <cx:pt idx="38269">EDGG</cx:pt>
          <cx:pt idx="38270">EDGG</cx:pt>
          <cx:pt idx="38271">EDGG</cx:pt>
          <cx:pt idx="38272">EDGG</cx:pt>
          <cx:pt idx="38273">EDGG</cx:pt>
          <cx:pt idx="38274">EDGG</cx:pt>
          <cx:pt idx="38275">EDGG</cx:pt>
          <cx:pt idx="38276">EDGG</cx:pt>
          <cx:pt idx="38277">EDGG</cx:pt>
          <cx:pt idx="38278">EDGG</cx:pt>
          <cx:pt idx="38279">EDGG</cx:pt>
          <cx:pt idx="38280">EDGG</cx:pt>
          <cx:pt idx="38281">EDGG</cx:pt>
          <cx:pt idx="38282">EDGG</cx:pt>
          <cx:pt idx="38283">EDGG</cx:pt>
          <cx:pt idx="38284">EDGG</cx:pt>
          <cx:pt idx="38285">EDGG</cx:pt>
          <cx:pt idx="38286">EDGG</cx:pt>
          <cx:pt idx="38287">EDGG</cx:pt>
          <cx:pt idx="38288">EDGG</cx:pt>
          <cx:pt idx="38289">EDGG</cx:pt>
          <cx:pt idx="38290">EDGG</cx:pt>
          <cx:pt idx="38291">EDGG</cx:pt>
          <cx:pt idx="38292">EDGG</cx:pt>
          <cx:pt idx="38293">EDGG</cx:pt>
          <cx:pt idx="38294">EDGG</cx:pt>
          <cx:pt idx="38295">EDGG</cx:pt>
          <cx:pt idx="38296">EDGG</cx:pt>
          <cx:pt idx="38297">EDGG</cx:pt>
          <cx:pt idx="38298">EDGG</cx:pt>
          <cx:pt idx="38299">EDGG</cx:pt>
          <cx:pt idx="38300">EDGG</cx:pt>
          <cx:pt idx="38301">EDGG</cx:pt>
          <cx:pt idx="38302">EDGG</cx:pt>
          <cx:pt idx="38303">EDGG</cx:pt>
          <cx:pt idx="38304">EDGG</cx:pt>
          <cx:pt idx="38305">EDGG</cx:pt>
          <cx:pt idx="38306">EDGG</cx:pt>
          <cx:pt idx="38307">EDGG</cx:pt>
          <cx:pt idx="38308">EDGG</cx:pt>
          <cx:pt idx="38309">EDGG</cx:pt>
          <cx:pt idx="38310">EDGG</cx:pt>
          <cx:pt idx="38311">EDGG</cx:pt>
          <cx:pt idx="38312">EDGG</cx:pt>
          <cx:pt idx="38313">EDGG</cx:pt>
          <cx:pt idx="38314">EDGG</cx:pt>
          <cx:pt idx="38315">EDGG</cx:pt>
          <cx:pt idx="38316">EDGG</cx:pt>
          <cx:pt idx="38317">EDGG</cx:pt>
          <cx:pt idx="38318">EDGG</cx:pt>
          <cx:pt idx="38319">EDGG</cx:pt>
          <cx:pt idx="38320">EDGG</cx:pt>
          <cx:pt idx="38321">EDGG</cx:pt>
          <cx:pt idx="38322">EDGG</cx:pt>
          <cx:pt idx="38323">EDGG</cx:pt>
          <cx:pt idx="38324">EDGG</cx:pt>
          <cx:pt idx="38325">EDGG</cx:pt>
          <cx:pt idx="38326">EDGG</cx:pt>
          <cx:pt idx="38327">EDGG</cx:pt>
          <cx:pt idx="38328">EDGG</cx:pt>
          <cx:pt idx="38329">EDGG</cx:pt>
          <cx:pt idx="38330">EDGG</cx:pt>
          <cx:pt idx="38331">EDGG</cx:pt>
          <cx:pt idx="38332">EDGG</cx:pt>
          <cx:pt idx="38333">EDGG</cx:pt>
          <cx:pt idx="38334">EDGG</cx:pt>
          <cx:pt idx="38335">EDGG</cx:pt>
          <cx:pt idx="38336">EDGG</cx:pt>
          <cx:pt idx="38337">EDGG</cx:pt>
          <cx:pt idx="38338">EDGG</cx:pt>
          <cx:pt idx="38339">EDGG</cx:pt>
          <cx:pt idx="38340">EDGG</cx:pt>
          <cx:pt idx="38341">EDGG</cx:pt>
          <cx:pt idx="38342">EDGG</cx:pt>
          <cx:pt idx="38343">EDGG</cx:pt>
          <cx:pt idx="38344">EDGG</cx:pt>
          <cx:pt idx="38345">EDGG</cx:pt>
          <cx:pt idx="38346">EDGG</cx:pt>
          <cx:pt idx="38347">EDGG</cx:pt>
          <cx:pt idx="38348">EDGG</cx:pt>
          <cx:pt idx="38349">EDGG</cx:pt>
          <cx:pt idx="38350">EDGG</cx:pt>
          <cx:pt idx="38351">EDGG</cx:pt>
          <cx:pt idx="38352">EDGG</cx:pt>
          <cx:pt idx="38353">EDGG</cx:pt>
          <cx:pt idx="38354">EDGG</cx:pt>
          <cx:pt idx="38355">EDGG</cx:pt>
          <cx:pt idx="38356">EDGG</cx:pt>
          <cx:pt idx="38357">EDGG</cx:pt>
          <cx:pt idx="38358">EDGG</cx:pt>
          <cx:pt idx="38359">EDGG</cx:pt>
          <cx:pt idx="38360">EDGG</cx:pt>
          <cx:pt idx="38361">EDGG</cx:pt>
          <cx:pt idx="38362">EDGG</cx:pt>
          <cx:pt idx="38363">EDGG</cx:pt>
          <cx:pt idx="38364">EDGG</cx:pt>
          <cx:pt idx="38365">EDGG</cx:pt>
          <cx:pt idx="38366">EDGG</cx:pt>
          <cx:pt idx="38367">EDGG</cx:pt>
          <cx:pt idx="38368">EDGG</cx:pt>
          <cx:pt idx="38369">EDGG</cx:pt>
          <cx:pt idx="38370">EDGG</cx:pt>
          <cx:pt idx="38371">EDGG</cx:pt>
          <cx:pt idx="38372">EDGG</cx:pt>
          <cx:pt idx="38373">EDGG</cx:pt>
          <cx:pt idx="38374">EDGG</cx:pt>
          <cx:pt idx="38375">EDGG</cx:pt>
          <cx:pt idx="38376">EDGG</cx:pt>
          <cx:pt idx="38377">EDGG</cx:pt>
          <cx:pt idx="38378">EDGG</cx:pt>
          <cx:pt idx="38379">EDGG</cx:pt>
          <cx:pt idx="38380">EDGG</cx:pt>
          <cx:pt idx="38381">EDGG</cx:pt>
          <cx:pt idx="38382">EDGG</cx:pt>
          <cx:pt idx="38383">EDGG</cx:pt>
          <cx:pt idx="38384">EDGG</cx:pt>
          <cx:pt idx="38385">EDGG</cx:pt>
          <cx:pt idx="38386">EDGG</cx:pt>
          <cx:pt idx="38387">EDGG</cx:pt>
          <cx:pt idx="38388">EDGG</cx:pt>
          <cx:pt idx="38389">EDGG</cx:pt>
          <cx:pt idx="38390">EDGG</cx:pt>
          <cx:pt idx="38391">EDGG</cx:pt>
          <cx:pt idx="38392">EDGG</cx:pt>
          <cx:pt idx="38393">EDGG</cx:pt>
          <cx:pt idx="38394">EDGG</cx:pt>
          <cx:pt idx="38395">EDGG</cx:pt>
          <cx:pt idx="38396">EDGG</cx:pt>
          <cx:pt idx="38397">EDGG</cx:pt>
          <cx:pt idx="38398">EDGG</cx:pt>
          <cx:pt idx="38399">EDGG</cx:pt>
          <cx:pt idx="38400">EDGG</cx:pt>
          <cx:pt idx="38401">EDGG</cx:pt>
          <cx:pt idx="38402">EDGG</cx:pt>
          <cx:pt idx="38403">EDGG</cx:pt>
          <cx:pt idx="38404">EDGG</cx:pt>
          <cx:pt idx="38405">EDGG</cx:pt>
          <cx:pt idx="38406">EDGG</cx:pt>
          <cx:pt idx="38407">EDGG</cx:pt>
          <cx:pt idx="38408">EDGG</cx:pt>
          <cx:pt idx="38409">EDGG</cx:pt>
          <cx:pt idx="38410">EDGG</cx:pt>
          <cx:pt idx="38411">EDGG</cx:pt>
          <cx:pt idx="38412">EDGG</cx:pt>
          <cx:pt idx="38413">EDGG</cx:pt>
          <cx:pt idx="38414">EDGG</cx:pt>
          <cx:pt idx="38415">EDGG</cx:pt>
          <cx:pt idx="38416">EDGG</cx:pt>
          <cx:pt idx="38417">EDGG</cx:pt>
          <cx:pt idx="38418">EDGG</cx:pt>
          <cx:pt idx="38419">EDGG</cx:pt>
          <cx:pt idx="38420">EDGG</cx:pt>
          <cx:pt idx="38421">EDGG</cx:pt>
          <cx:pt idx="38422">EDGG</cx:pt>
          <cx:pt idx="38423">EDGG</cx:pt>
          <cx:pt idx="38424">EDGG</cx:pt>
          <cx:pt idx="38425">EDGG</cx:pt>
          <cx:pt idx="38426">EDGG</cx:pt>
          <cx:pt idx="38427">EDGG</cx:pt>
          <cx:pt idx="38428">EDGG</cx:pt>
          <cx:pt idx="38429">EDGG</cx:pt>
          <cx:pt idx="38430">EDGG</cx:pt>
          <cx:pt idx="38431">EDGG</cx:pt>
          <cx:pt idx="38432">EDGG</cx:pt>
          <cx:pt idx="38433">EDGG</cx:pt>
          <cx:pt idx="38434">EDGG</cx:pt>
          <cx:pt idx="38435">EDGG</cx:pt>
          <cx:pt idx="38436">EDGG</cx:pt>
          <cx:pt idx="38437">EDGG</cx:pt>
          <cx:pt idx="38438">EDGG</cx:pt>
          <cx:pt idx="38439">EDGG</cx:pt>
          <cx:pt idx="38440">EDGG</cx:pt>
          <cx:pt idx="38441">EDGG</cx:pt>
          <cx:pt idx="38442">EDGG</cx:pt>
          <cx:pt idx="38443">EDGG</cx:pt>
          <cx:pt idx="38444">EDGG</cx:pt>
          <cx:pt idx="38445">EDGG</cx:pt>
          <cx:pt idx="38446">EDGG</cx:pt>
          <cx:pt idx="38447">EDGG</cx:pt>
          <cx:pt idx="38448">EDGG</cx:pt>
          <cx:pt idx="38449">EDGG</cx:pt>
          <cx:pt idx="38450">EDGG</cx:pt>
          <cx:pt idx="38451">EDGG</cx:pt>
          <cx:pt idx="38452">EDGG</cx:pt>
          <cx:pt idx="38453">EDGG</cx:pt>
          <cx:pt idx="38454">EDGG</cx:pt>
          <cx:pt idx="38455">EDGG</cx:pt>
          <cx:pt idx="38456">EDGG</cx:pt>
          <cx:pt idx="38457">EDGG</cx:pt>
          <cx:pt idx="38458">EDGG</cx:pt>
          <cx:pt idx="38459">EDGG</cx:pt>
          <cx:pt idx="38460">EDGG</cx:pt>
          <cx:pt idx="38461">EDGG</cx:pt>
          <cx:pt idx="38462">EDGG</cx:pt>
          <cx:pt idx="38463">EDGG</cx:pt>
          <cx:pt idx="38464">EDGG</cx:pt>
          <cx:pt idx="38465">EDGG</cx:pt>
          <cx:pt idx="38466">EDGG</cx:pt>
          <cx:pt idx="38467">EDGG</cx:pt>
          <cx:pt idx="38468">EDGG</cx:pt>
          <cx:pt idx="38469">EDGG</cx:pt>
          <cx:pt idx="38470">EDGG</cx:pt>
          <cx:pt idx="38471">EDGG</cx:pt>
          <cx:pt idx="38472">EDGG</cx:pt>
          <cx:pt idx="38473">EDGG</cx:pt>
          <cx:pt idx="38474">EDGG</cx:pt>
          <cx:pt idx="38475">EDGG</cx:pt>
          <cx:pt idx="38476">EDGG</cx:pt>
          <cx:pt idx="38477">EDGG</cx:pt>
          <cx:pt idx="38478">EDGG</cx:pt>
          <cx:pt idx="38479">EDGG</cx:pt>
          <cx:pt idx="38480">EDGG</cx:pt>
          <cx:pt idx="38481">EDGG</cx:pt>
          <cx:pt idx="38482">EDGG</cx:pt>
          <cx:pt idx="38483">EDGG</cx:pt>
          <cx:pt idx="38484">EDGG</cx:pt>
          <cx:pt idx="38485">EDGG</cx:pt>
          <cx:pt idx="38486">EDGG</cx:pt>
          <cx:pt idx="38487">EDGG</cx:pt>
          <cx:pt idx="38488">EDGG</cx:pt>
          <cx:pt idx="38489">EDGG</cx:pt>
          <cx:pt idx="38490">EDGG</cx:pt>
          <cx:pt idx="38491">EDGG</cx:pt>
          <cx:pt idx="38492">EDGG</cx:pt>
          <cx:pt idx="38493">EDGG</cx:pt>
          <cx:pt idx="38494">EDGG</cx:pt>
          <cx:pt idx="38495">EDGG</cx:pt>
          <cx:pt idx="38496">EDGG</cx:pt>
          <cx:pt idx="38497">EDGG</cx:pt>
          <cx:pt idx="38498">EDGG</cx:pt>
          <cx:pt idx="38499">EDGG</cx:pt>
          <cx:pt idx="38500">EDGG</cx:pt>
          <cx:pt idx="38501">EDGG</cx:pt>
          <cx:pt idx="38502">EDGG</cx:pt>
          <cx:pt idx="38503">EDGG</cx:pt>
          <cx:pt idx="38504">EDGG</cx:pt>
          <cx:pt idx="38505">EDGG</cx:pt>
          <cx:pt idx="38506">EDGG</cx:pt>
          <cx:pt idx="38507">EDGG</cx:pt>
          <cx:pt idx="38508">EDGG</cx:pt>
          <cx:pt idx="38509">EDGG</cx:pt>
          <cx:pt idx="38510">EDGG</cx:pt>
          <cx:pt idx="38511">EDGG</cx:pt>
          <cx:pt idx="38512">EDGG</cx:pt>
          <cx:pt idx="38513">EDGG</cx:pt>
          <cx:pt idx="38514">EDGG</cx:pt>
          <cx:pt idx="38515">EDGG</cx:pt>
          <cx:pt idx="38516">EDGG</cx:pt>
          <cx:pt idx="38517">EDGG</cx:pt>
          <cx:pt idx="38518">EDGG</cx:pt>
          <cx:pt idx="38519">EDGG</cx:pt>
          <cx:pt idx="38520">EDGG</cx:pt>
          <cx:pt idx="38521">EDGG</cx:pt>
          <cx:pt idx="38522">EDGG</cx:pt>
          <cx:pt idx="38523">EDGG</cx:pt>
          <cx:pt idx="38524">EDGG</cx:pt>
          <cx:pt idx="38525">EDGG</cx:pt>
          <cx:pt idx="38526">EDGG</cx:pt>
          <cx:pt idx="38527">EDGG</cx:pt>
          <cx:pt idx="38528">EDGG</cx:pt>
          <cx:pt idx="38529">EDGG</cx:pt>
          <cx:pt idx="38530">EDGG</cx:pt>
          <cx:pt idx="38531">EDGG</cx:pt>
          <cx:pt idx="38532">EDGG</cx:pt>
          <cx:pt idx="38533">EDGG</cx:pt>
          <cx:pt idx="38534">EDGG</cx:pt>
          <cx:pt idx="38535">EDGG</cx:pt>
          <cx:pt idx="38536">EDGG</cx:pt>
          <cx:pt idx="38537">EDGG</cx:pt>
          <cx:pt idx="38538">EDGG</cx:pt>
          <cx:pt idx="38539">EDGG</cx:pt>
          <cx:pt idx="38540">EDGG</cx:pt>
          <cx:pt idx="38541">EDGG</cx:pt>
          <cx:pt idx="38542">EDGG</cx:pt>
          <cx:pt idx="38543">EDGG</cx:pt>
          <cx:pt idx="38544">EDGG</cx:pt>
          <cx:pt idx="38545">EDGG</cx:pt>
          <cx:pt idx="38546">EDGG</cx:pt>
          <cx:pt idx="38547">EDGG</cx:pt>
          <cx:pt idx="38548">EDGG</cx:pt>
          <cx:pt idx="38549">EDGG</cx:pt>
          <cx:pt idx="38550">EDGG</cx:pt>
          <cx:pt idx="38551">EDGG</cx:pt>
          <cx:pt idx="38552">EDGG</cx:pt>
          <cx:pt idx="38553">EDGG</cx:pt>
          <cx:pt idx="38554">EDGG</cx:pt>
          <cx:pt idx="38555">EDGG</cx:pt>
          <cx:pt idx="38556">EDGG</cx:pt>
          <cx:pt idx="38557">EDGG</cx:pt>
          <cx:pt idx="38558">EDGG</cx:pt>
          <cx:pt idx="38559">EDGG</cx:pt>
          <cx:pt idx="38560">EDGG</cx:pt>
          <cx:pt idx="38561">EDGG</cx:pt>
          <cx:pt idx="38562">EDGG</cx:pt>
          <cx:pt idx="38563">EDGG</cx:pt>
          <cx:pt idx="38564">EDGG</cx:pt>
          <cx:pt idx="38565">EDGG</cx:pt>
          <cx:pt idx="38566">EDGG</cx:pt>
          <cx:pt idx="38567">EDGG</cx:pt>
          <cx:pt idx="38568">EDGG</cx:pt>
          <cx:pt idx="38569">EDGG</cx:pt>
          <cx:pt idx="38570">EDGG</cx:pt>
          <cx:pt idx="38571">EDGG</cx:pt>
          <cx:pt idx="38572">EDGG</cx:pt>
          <cx:pt idx="38573">EDGG</cx:pt>
          <cx:pt idx="38574">EDGG</cx:pt>
          <cx:pt idx="38575">EDGG</cx:pt>
          <cx:pt idx="38576">EDGG</cx:pt>
          <cx:pt idx="38577">EDGG</cx:pt>
          <cx:pt idx="38578">EDGG</cx:pt>
          <cx:pt idx="38579">EDGG</cx:pt>
          <cx:pt idx="38580">EDGG</cx:pt>
          <cx:pt idx="38581">EDGG</cx:pt>
          <cx:pt idx="38582">EDGG</cx:pt>
          <cx:pt idx="38583">EDGG</cx:pt>
          <cx:pt idx="38584">EDGG</cx:pt>
          <cx:pt idx="38585">EDGG</cx:pt>
          <cx:pt idx="38586">EDGG</cx:pt>
          <cx:pt idx="38587">EDGG</cx:pt>
          <cx:pt idx="38588">EDGG</cx:pt>
          <cx:pt idx="38589">EDGG</cx:pt>
          <cx:pt idx="38590">EDGG</cx:pt>
          <cx:pt idx="38591">EDGG</cx:pt>
          <cx:pt idx="38592">EDGG</cx:pt>
          <cx:pt idx="38593">EDGG</cx:pt>
          <cx:pt idx="38594">EDGG</cx:pt>
          <cx:pt idx="38595">EDGG</cx:pt>
          <cx:pt idx="38596">EDGG</cx:pt>
          <cx:pt idx="38597">EDGG</cx:pt>
          <cx:pt idx="38598">EDGG</cx:pt>
          <cx:pt idx="38599">EDGG</cx:pt>
          <cx:pt idx="38600">EDGG</cx:pt>
          <cx:pt idx="38601">EDGG</cx:pt>
          <cx:pt idx="38602">EDGG</cx:pt>
          <cx:pt idx="38603">EDGG</cx:pt>
          <cx:pt idx="38604">EDGG</cx:pt>
          <cx:pt idx="38605">EDGG</cx:pt>
          <cx:pt idx="38606">EDGG</cx:pt>
          <cx:pt idx="38607">EDGG</cx:pt>
          <cx:pt idx="38608">EDGG</cx:pt>
          <cx:pt idx="38609">EDGG</cx:pt>
          <cx:pt idx="38610">EDGG</cx:pt>
          <cx:pt idx="38611">EDGG</cx:pt>
          <cx:pt idx="38612">EDGG</cx:pt>
          <cx:pt idx="38613">EDGG</cx:pt>
          <cx:pt idx="38614">EDGG</cx:pt>
          <cx:pt idx="38615">EDGG</cx:pt>
          <cx:pt idx="38616">EDGG</cx:pt>
          <cx:pt idx="38617">EDGG</cx:pt>
          <cx:pt idx="38618">EDGG</cx:pt>
          <cx:pt idx="38619">EDGG</cx:pt>
          <cx:pt idx="38620">EDGG</cx:pt>
          <cx:pt idx="38621">EDGG</cx:pt>
          <cx:pt idx="38622">EDGG</cx:pt>
          <cx:pt idx="38623">EDGG</cx:pt>
          <cx:pt idx="38624">EDGG</cx:pt>
          <cx:pt idx="38625">EDGG</cx:pt>
          <cx:pt idx="38626">EDGG</cx:pt>
          <cx:pt idx="38627">EDGG</cx:pt>
          <cx:pt idx="38628">EDGG</cx:pt>
          <cx:pt idx="38629">EDGG</cx:pt>
          <cx:pt idx="38630">EDGG</cx:pt>
          <cx:pt idx="38631">EDGG</cx:pt>
          <cx:pt idx="38632">EDGG</cx:pt>
          <cx:pt idx="38633">EDGG</cx:pt>
          <cx:pt idx="38634">EDGG</cx:pt>
          <cx:pt idx="38635">EDGG</cx:pt>
          <cx:pt idx="38636">EDGG</cx:pt>
          <cx:pt idx="38637">EDGG</cx:pt>
          <cx:pt idx="38638">EDGG</cx:pt>
          <cx:pt idx="38639">EDGG</cx:pt>
          <cx:pt idx="38640">EDGG</cx:pt>
          <cx:pt idx="38641">EDGG</cx:pt>
          <cx:pt idx="38642">EDGG</cx:pt>
          <cx:pt idx="38643">EDGG</cx:pt>
          <cx:pt idx="38644">EDGG</cx:pt>
          <cx:pt idx="38645">EDGG</cx:pt>
          <cx:pt idx="38646">EDGG</cx:pt>
          <cx:pt idx="38647">EDGG</cx:pt>
          <cx:pt idx="38648">EDGG</cx:pt>
          <cx:pt idx="38649">EDGG</cx:pt>
          <cx:pt idx="38650">EDGG</cx:pt>
          <cx:pt idx="38651">EDGG</cx:pt>
          <cx:pt idx="38652">EDGG</cx:pt>
          <cx:pt idx="38653">EDGG</cx:pt>
          <cx:pt idx="38654">EDGG</cx:pt>
          <cx:pt idx="38655">EDGG</cx:pt>
          <cx:pt idx="38656">EDGG</cx:pt>
          <cx:pt idx="38657">EDGG</cx:pt>
          <cx:pt idx="38658">EDGG</cx:pt>
          <cx:pt idx="38659">EDGG</cx:pt>
          <cx:pt idx="38660">EDGG</cx:pt>
          <cx:pt idx="38661">EDGG</cx:pt>
          <cx:pt idx="38662">EDGG</cx:pt>
          <cx:pt idx="38663">EDGG</cx:pt>
          <cx:pt idx="38664">EDGG</cx:pt>
          <cx:pt idx="38665">EDGG</cx:pt>
          <cx:pt idx="38666">EDGG</cx:pt>
          <cx:pt idx="38667">EDGG</cx:pt>
          <cx:pt idx="38668">EDGG</cx:pt>
          <cx:pt idx="38669">EDGG</cx:pt>
          <cx:pt idx="38670">EDGG</cx:pt>
          <cx:pt idx="38671">EDGG</cx:pt>
          <cx:pt idx="38672">EDGG</cx:pt>
          <cx:pt idx="38673">EDGG</cx:pt>
          <cx:pt idx="38674">EDGG</cx:pt>
          <cx:pt idx="38675">EDGG</cx:pt>
          <cx:pt idx="38676">EDGG</cx:pt>
          <cx:pt idx="38677">EDGG</cx:pt>
          <cx:pt idx="38678">EDGG</cx:pt>
          <cx:pt idx="38679">EDGG</cx:pt>
          <cx:pt idx="38680">EDGG</cx:pt>
          <cx:pt idx="38681">EDGG</cx:pt>
          <cx:pt idx="38682">EDGG</cx:pt>
          <cx:pt idx="38683">EDGG</cx:pt>
          <cx:pt idx="38684">EDGG</cx:pt>
          <cx:pt idx="38685">EDGG</cx:pt>
          <cx:pt idx="38686">EDGG</cx:pt>
          <cx:pt idx="38687">EDGG</cx:pt>
          <cx:pt idx="38688">EDGG</cx:pt>
          <cx:pt idx="38689">EDGG</cx:pt>
          <cx:pt idx="38690">EDGG</cx:pt>
          <cx:pt idx="38691">EDGG</cx:pt>
          <cx:pt idx="38692">EDGG</cx:pt>
          <cx:pt idx="38693">EDGG</cx:pt>
          <cx:pt idx="38694">EDGG</cx:pt>
          <cx:pt idx="38695">EDGG</cx:pt>
          <cx:pt idx="38696">EDGG</cx:pt>
          <cx:pt idx="38697">EDGG</cx:pt>
          <cx:pt idx="38698">EDGG</cx:pt>
          <cx:pt idx="38699">EDGG</cx:pt>
          <cx:pt idx="38700">EDGG</cx:pt>
          <cx:pt idx="38701">EDGG</cx:pt>
          <cx:pt idx="38702">EDGG</cx:pt>
          <cx:pt idx="38703">EDGG</cx:pt>
          <cx:pt idx="38704">EDGG</cx:pt>
          <cx:pt idx="38705">EDGG</cx:pt>
          <cx:pt idx="38706">EDGG</cx:pt>
          <cx:pt idx="38707">EDGG</cx:pt>
          <cx:pt idx="38708">EDGG</cx:pt>
          <cx:pt idx="38709">EDGG</cx:pt>
          <cx:pt idx="38710">EDGG</cx:pt>
          <cx:pt idx="38711">EDGG</cx:pt>
          <cx:pt idx="38712">EDGG</cx:pt>
          <cx:pt idx="38713">EDGG</cx:pt>
          <cx:pt idx="38714">EDGG</cx:pt>
          <cx:pt idx="38715">EDGG</cx:pt>
          <cx:pt idx="38716">EDGG</cx:pt>
          <cx:pt idx="38717">EDGG</cx:pt>
          <cx:pt idx="38718">EDGG</cx:pt>
          <cx:pt idx="38719">EDGG</cx:pt>
          <cx:pt idx="38720">EDGG</cx:pt>
          <cx:pt idx="38721">EDGG</cx:pt>
          <cx:pt idx="38722">EDGG</cx:pt>
          <cx:pt idx="38723">EDGG</cx:pt>
          <cx:pt idx="38724">EDGG</cx:pt>
          <cx:pt idx="38725">EDGG</cx:pt>
          <cx:pt idx="38726">EDGG</cx:pt>
          <cx:pt idx="38727">EDGG</cx:pt>
          <cx:pt idx="38728">EDGG</cx:pt>
          <cx:pt idx="38729">EDGG</cx:pt>
          <cx:pt idx="38730">EDGG</cx:pt>
          <cx:pt idx="38731">EDGG</cx:pt>
          <cx:pt idx="38732">EDGG</cx:pt>
          <cx:pt idx="38733">EDGG</cx:pt>
          <cx:pt idx="38734">EDGG</cx:pt>
          <cx:pt idx="38735">EDGG</cx:pt>
          <cx:pt idx="38736">EDGG</cx:pt>
          <cx:pt idx="38737">EDGG</cx:pt>
          <cx:pt idx="38738">EDGG</cx:pt>
          <cx:pt idx="38739">EDGG</cx:pt>
          <cx:pt idx="38740">EDGG</cx:pt>
          <cx:pt idx="38741">EDGG</cx:pt>
          <cx:pt idx="38742">EDGG</cx:pt>
          <cx:pt idx="38743">EDGG</cx:pt>
          <cx:pt idx="38744">EDGG</cx:pt>
          <cx:pt idx="38745">EDGG</cx:pt>
          <cx:pt idx="38746">EDGG</cx:pt>
          <cx:pt idx="38747">EDGG</cx:pt>
          <cx:pt idx="38748">EDGG</cx:pt>
          <cx:pt idx="38749">EDGG</cx:pt>
          <cx:pt idx="38750">EDGG</cx:pt>
          <cx:pt idx="38751">EDGG</cx:pt>
          <cx:pt idx="38752">EDGG</cx:pt>
          <cx:pt idx="38753">EDGG</cx:pt>
          <cx:pt idx="38754">EDGG</cx:pt>
          <cx:pt idx="38755">EDGG</cx:pt>
          <cx:pt idx="38756">EDGG</cx:pt>
          <cx:pt idx="38757">EDGG</cx:pt>
          <cx:pt idx="38758">EDGG</cx:pt>
          <cx:pt idx="38759">EDGG</cx:pt>
          <cx:pt idx="38760">EDGG</cx:pt>
          <cx:pt idx="38761">EDGG</cx:pt>
          <cx:pt idx="38762">EDGG</cx:pt>
          <cx:pt idx="38763">EDGG</cx:pt>
          <cx:pt idx="38764">EDGG</cx:pt>
          <cx:pt idx="38765">EDGG</cx:pt>
          <cx:pt idx="38766">EDGG</cx:pt>
          <cx:pt idx="38767">EDGG</cx:pt>
          <cx:pt idx="38768">EDGG</cx:pt>
          <cx:pt idx="38769">EDGG</cx:pt>
          <cx:pt idx="38770">EDGG</cx:pt>
          <cx:pt idx="38771">EDGG</cx:pt>
          <cx:pt idx="38772">EDGG</cx:pt>
          <cx:pt idx="38773">EDGG</cx:pt>
          <cx:pt idx="38774">EDGG</cx:pt>
          <cx:pt idx="38775">EDGG</cx:pt>
          <cx:pt idx="38776">EDGG</cx:pt>
          <cx:pt idx="38777">EDGG</cx:pt>
          <cx:pt idx="38778">EDGG</cx:pt>
          <cx:pt idx="38779">EDGG</cx:pt>
          <cx:pt idx="38780">EDGG</cx:pt>
          <cx:pt idx="38781">EDGG</cx:pt>
          <cx:pt idx="38782">EDGG</cx:pt>
          <cx:pt idx="38783">EDGG</cx:pt>
          <cx:pt idx="38784">EDGG</cx:pt>
          <cx:pt idx="38785">EDGG</cx:pt>
          <cx:pt idx="38786">EDGG</cx:pt>
          <cx:pt idx="38787">EDGG</cx:pt>
          <cx:pt idx="38788">EDGG</cx:pt>
          <cx:pt idx="38789">EDGG</cx:pt>
          <cx:pt idx="38790">EDGG</cx:pt>
          <cx:pt idx="38791">EDGG</cx:pt>
          <cx:pt idx="38792">EDGG</cx:pt>
          <cx:pt idx="38793">EDGG</cx:pt>
          <cx:pt idx="38794">EDGG</cx:pt>
          <cx:pt idx="38795">EDGG</cx:pt>
          <cx:pt idx="38796">EDGG</cx:pt>
          <cx:pt idx="38797">EDGG</cx:pt>
          <cx:pt idx="38798">EDGG</cx:pt>
          <cx:pt idx="38799">EDGG</cx:pt>
          <cx:pt idx="38800">EDGG</cx:pt>
          <cx:pt idx="38801">EDGG</cx:pt>
          <cx:pt idx="38802">EDGG</cx:pt>
          <cx:pt idx="38803">EDGG</cx:pt>
          <cx:pt idx="38804">EDGG</cx:pt>
          <cx:pt idx="38805">EDGG</cx:pt>
          <cx:pt idx="38806">EDGG</cx:pt>
          <cx:pt idx="38807">EDGG</cx:pt>
          <cx:pt idx="38808">EDGG</cx:pt>
          <cx:pt idx="38809">EDGG</cx:pt>
          <cx:pt idx="38810">EDGG</cx:pt>
          <cx:pt idx="38811">EDGG</cx:pt>
          <cx:pt idx="38812">EDGG</cx:pt>
          <cx:pt idx="38813">EDGG</cx:pt>
          <cx:pt idx="38814">EDGG</cx:pt>
          <cx:pt idx="38815">EDGG</cx:pt>
          <cx:pt idx="38816">EDGG</cx:pt>
          <cx:pt idx="38817">EDGG</cx:pt>
          <cx:pt idx="38818">EDGG</cx:pt>
          <cx:pt idx="38819">EDGG</cx:pt>
          <cx:pt idx="38820">EDGG</cx:pt>
          <cx:pt idx="38821">EDGG</cx:pt>
          <cx:pt idx="38822">EDGG</cx:pt>
          <cx:pt idx="38823">EDGG</cx:pt>
          <cx:pt idx="38824">EDGG</cx:pt>
          <cx:pt idx="38825">EDGG</cx:pt>
          <cx:pt idx="38826">EDGG</cx:pt>
          <cx:pt idx="38827">EDGG</cx:pt>
          <cx:pt idx="38828">EDGG</cx:pt>
          <cx:pt idx="38829">EDGG</cx:pt>
          <cx:pt idx="38830">EDGG</cx:pt>
          <cx:pt idx="38831">EDGG</cx:pt>
          <cx:pt idx="38832">EDGG</cx:pt>
          <cx:pt idx="38833">EDGG</cx:pt>
          <cx:pt idx="38834">EDGG</cx:pt>
          <cx:pt idx="38835">EDGG</cx:pt>
          <cx:pt idx="38836">EDGG</cx:pt>
          <cx:pt idx="38837">EDGG</cx:pt>
          <cx:pt idx="38838">EDGG</cx:pt>
          <cx:pt idx="38839">EDGG</cx:pt>
          <cx:pt idx="38840">EDGG</cx:pt>
          <cx:pt idx="38841">EDGG</cx:pt>
          <cx:pt idx="38842">EDGG</cx:pt>
          <cx:pt idx="38843">EDGG</cx:pt>
          <cx:pt idx="38844">EDGG</cx:pt>
          <cx:pt idx="38845">EDGG</cx:pt>
          <cx:pt idx="38846">EDGG</cx:pt>
          <cx:pt idx="38847">EDGG</cx:pt>
          <cx:pt idx="38848">EDGG</cx:pt>
          <cx:pt idx="38849">EDGG</cx:pt>
          <cx:pt idx="38850">EDGG</cx:pt>
          <cx:pt idx="38851">EDGG</cx:pt>
          <cx:pt idx="38852">EDGG</cx:pt>
          <cx:pt idx="38853">EDGG</cx:pt>
          <cx:pt idx="38854">EDGG</cx:pt>
          <cx:pt idx="38855">EDGG</cx:pt>
          <cx:pt idx="38856">EDGG</cx:pt>
          <cx:pt idx="38857">EDGG</cx:pt>
          <cx:pt idx="38858">EDGG</cx:pt>
          <cx:pt idx="38859">EDGG</cx:pt>
          <cx:pt idx="38860">EDGG</cx:pt>
          <cx:pt idx="38861">EDGG</cx:pt>
          <cx:pt idx="38862">EDGG</cx:pt>
          <cx:pt idx="38863">EDGG</cx:pt>
          <cx:pt idx="38864">EDGG</cx:pt>
          <cx:pt idx="38865">EDGG</cx:pt>
          <cx:pt idx="38866">EDGG</cx:pt>
          <cx:pt idx="38867">EDGG</cx:pt>
          <cx:pt idx="38868">EDGG</cx:pt>
          <cx:pt idx="38869">EDGG</cx:pt>
          <cx:pt idx="38870">EDGG</cx:pt>
          <cx:pt idx="38871">EDGG</cx:pt>
          <cx:pt idx="38872">EDGG</cx:pt>
          <cx:pt idx="38873">EDGG</cx:pt>
          <cx:pt idx="38874">EDGG</cx:pt>
          <cx:pt idx="38875">EDGG</cx:pt>
          <cx:pt idx="38876">EDGG</cx:pt>
          <cx:pt idx="38877">EDGG</cx:pt>
          <cx:pt idx="38878">EDGG</cx:pt>
          <cx:pt idx="38879">EDGG</cx:pt>
          <cx:pt idx="38880">EDGG</cx:pt>
          <cx:pt idx="38881">EDGG</cx:pt>
          <cx:pt idx="38882">EDGG</cx:pt>
          <cx:pt idx="38883">EDGG</cx:pt>
          <cx:pt idx="38884">EDGG</cx:pt>
          <cx:pt idx="38885">EDGG</cx:pt>
          <cx:pt idx="38886">EDGG</cx:pt>
          <cx:pt idx="38887">EDGG</cx:pt>
          <cx:pt idx="38888">EDGG</cx:pt>
          <cx:pt idx="38889">EDGG</cx:pt>
          <cx:pt idx="38890">EDGG</cx:pt>
          <cx:pt idx="38891">EDGG</cx:pt>
          <cx:pt idx="38892">EDGG</cx:pt>
          <cx:pt idx="38893">EDGG</cx:pt>
          <cx:pt idx="38894">EDGG</cx:pt>
          <cx:pt idx="38895">EDGG</cx:pt>
          <cx:pt idx="38896">EDGG</cx:pt>
          <cx:pt idx="38897">EDGG</cx:pt>
          <cx:pt idx="38898">EDGG</cx:pt>
          <cx:pt idx="38899">EDGG</cx:pt>
          <cx:pt idx="38900">EDGG</cx:pt>
          <cx:pt idx="38901">EDGG</cx:pt>
          <cx:pt idx="38902">EDGG</cx:pt>
          <cx:pt idx="38903">EDGG</cx:pt>
          <cx:pt idx="38904">EDGG</cx:pt>
          <cx:pt idx="38905">EDGG</cx:pt>
          <cx:pt idx="38906">EDGG</cx:pt>
          <cx:pt idx="38907">EDGG</cx:pt>
          <cx:pt idx="38908">EDGG</cx:pt>
          <cx:pt idx="38909">EDGG</cx:pt>
          <cx:pt idx="38910">EDGG</cx:pt>
          <cx:pt idx="38911">EDGG</cx:pt>
          <cx:pt idx="38912">EDGG</cx:pt>
          <cx:pt idx="38913">EDGG</cx:pt>
          <cx:pt idx="38914">EDGG</cx:pt>
          <cx:pt idx="38915">EDGG</cx:pt>
          <cx:pt idx="38916">EDGG</cx:pt>
          <cx:pt idx="38917">EDGG</cx:pt>
          <cx:pt idx="38918">EDGG</cx:pt>
          <cx:pt idx="38919">EDGG</cx:pt>
          <cx:pt idx="38920">EDGG</cx:pt>
          <cx:pt idx="38921">EDGG</cx:pt>
          <cx:pt idx="38922">EDGG</cx:pt>
          <cx:pt idx="38923">EDGG</cx:pt>
          <cx:pt idx="38924">EDGG</cx:pt>
          <cx:pt idx="38925">EDGG</cx:pt>
          <cx:pt idx="38926">EDGG</cx:pt>
          <cx:pt idx="38927">EDGG</cx:pt>
          <cx:pt idx="38928">EDGG</cx:pt>
          <cx:pt idx="38929">EDGG</cx:pt>
          <cx:pt idx="38930">EDGG</cx:pt>
          <cx:pt idx="38931">EDGG</cx:pt>
          <cx:pt idx="38932">EDGG</cx:pt>
          <cx:pt idx="38933">EDGG</cx:pt>
          <cx:pt idx="38934">EDGG</cx:pt>
          <cx:pt idx="38935">EDGG</cx:pt>
          <cx:pt idx="38936">EDGG</cx:pt>
          <cx:pt idx="38937">EDGG</cx:pt>
          <cx:pt idx="38938">EDGG</cx:pt>
          <cx:pt idx="38939">EDGG</cx:pt>
          <cx:pt idx="38940">EDGG</cx:pt>
          <cx:pt idx="38941">EDGG</cx:pt>
          <cx:pt idx="38942">EDGG</cx:pt>
          <cx:pt idx="38943">EDGG</cx:pt>
          <cx:pt idx="38944">EDGG</cx:pt>
          <cx:pt idx="38945">EDGG</cx:pt>
          <cx:pt idx="38946">EDGG</cx:pt>
          <cx:pt idx="38947">EDGG</cx:pt>
          <cx:pt idx="38948">EDGG</cx:pt>
          <cx:pt idx="38949">EDGG</cx:pt>
          <cx:pt idx="38950">EDGG</cx:pt>
          <cx:pt idx="38951">EDGG</cx:pt>
          <cx:pt idx="38952">EDGG</cx:pt>
          <cx:pt idx="38953">EDGG</cx:pt>
          <cx:pt idx="38954">EDGG</cx:pt>
          <cx:pt idx="38955">EDGG</cx:pt>
          <cx:pt idx="38956">EDGG</cx:pt>
          <cx:pt idx="38957">EDGG</cx:pt>
          <cx:pt idx="38958">EDGG</cx:pt>
          <cx:pt idx="38959">EDGG</cx:pt>
          <cx:pt idx="38960">EDGG</cx:pt>
          <cx:pt idx="38961">EDGG</cx:pt>
          <cx:pt idx="38962">EDGG</cx:pt>
          <cx:pt idx="38963">EDGG</cx:pt>
          <cx:pt idx="38964">EDGG</cx:pt>
          <cx:pt idx="38965">EDGG</cx:pt>
          <cx:pt idx="38966">EDGG</cx:pt>
          <cx:pt idx="38967">EDGG</cx:pt>
          <cx:pt idx="38968">EDGG</cx:pt>
          <cx:pt idx="38969">EDGG</cx:pt>
          <cx:pt idx="38970">EDGG</cx:pt>
          <cx:pt idx="38971">EDGG</cx:pt>
          <cx:pt idx="38972">EDGG</cx:pt>
          <cx:pt idx="38973">EDGG</cx:pt>
          <cx:pt idx="38974">EDGG</cx:pt>
          <cx:pt idx="38975">EDGG</cx:pt>
          <cx:pt idx="38976">EDGG</cx:pt>
          <cx:pt idx="38977">EDGG</cx:pt>
          <cx:pt idx="38978">EDGG</cx:pt>
          <cx:pt idx="38979">EDGG</cx:pt>
          <cx:pt idx="38980">EDGG</cx:pt>
          <cx:pt idx="38981">EDGG</cx:pt>
          <cx:pt idx="38982">EDGG</cx:pt>
          <cx:pt idx="38983">EDGG</cx:pt>
          <cx:pt idx="38984">EDGG</cx:pt>
          <cx:pt idx="38985">EDGG</cx:pt>
          <cx:pt idx="38986">EDGG</cx:pt>
          <cx:pt idx="38987">EDGG</cx:pt>
          <cx:pt idx="38988">EDGG</cx:pt>
          <cx:pt idx="38989">EDGG</cx:pt>
          <cx:pt idx="38990">EDGG</cx:pt>
          <cx:pt idx="38991">EDGG</cx:pt>
          <cx:pt idx="38992">EDGG</cx:pt>
          <cx:pt idx="38993">EDGG</cx:pt>
          <cx:pt idx="38994">EDGG</cx:pt>
          <cx:pt idx="38995">EDGG</cx:pt>
          <cx:pt idx="38996">EDGG</cx:pt>
          <cx:pt idx="38997">EDGG</cx:pt>
          <cx:pt idx="38998">EDGG</cx:pt>
          <cx:pt idx="38999">EDGG</cx:pt>
          <cx:pt idx="39000">EDGG</cx:pt>
          <cx:pt idx="39001">EDGG</cx:pt>
          <cx:pt idx="39002">EDGG</cx:pt>
          <cx:pt idx="39003">EDGG</cx:pt>
          <cx:pt idx="39004">EDGG</cx:pt>
          <cx:pt idx="39005">EDGG</cx:pt>
          <cx:pt idx="39006">EDGG</cx:pt>
          <cx:pt idx="39007">EDGG</cx:pt>
          <cx:pt idx="39008">EDGG</cx:pt>
          <cx:pt idx="39009">EDGG</cx:pt>
          <cx:pt idx="39010">EDGG</cx:pt>
          <cx:pt idx="39011">EDGG</cx:pt>
          <cx:pt idx="39012">EDGG</cx:pt>
          <cx:pt idx="39013">EDGG</cx:pt>
          <cx:pt idx="39014">EDGG</cx:pt>
          <cx:pt idx="39015">EDGG</cx:pt>
          <cx:pt idx="39016">EDGG</cx:pt>
          <cx:pt idx="39017">EDGG</cx:pt>
          <cx:pt idx="39018">EDGG</cx:pt>
          <cx:pt idx="39019">EDGG</cx:pt>
          <cx:pt idx="39020">EDGG</cx:pt>
          <cx:pt idx="39021">EDGG</cx:pt>
          <cx:pt idx="39022">EDGG</cx:pt>
          <cx:pt idx="39023">EDGG</cx:pt>
          <cx:pt idx="39024">EDGG</cx:pt>
          <cx:pt idx="39025">EDGG</cx:pt>
          <cx:pt idx="39026">EDGG</cx:pt>
          <cx:pt idx="39027">EDGG</cx:pt>
          <cx:pt idx="39028">EDGG</cx:pt>
          <cx:pt idx="39029">EDGG</cx:pt>
          <cx:pt idx="39030">EDGG</cx:pt>
          <cx:pt idx="39031">EDGG</cx:pt>
          <cx:pt idx="39032">EDGG</cx:pt>
          <cx:pt idx="39033">EDGG</cx:pt>
          <cx:pt idx="39034">EDGG</cx:pt>
          <cx:pt idx="39035">EDGG</cx:pt>
          <cx:pt idx="39036">EDGG</cx:pt>
          <cx:pt idx="39037">EDGG</cx:pt>
          <cx:pt idx="39038">EDGG</cx:pt>
          <cx:pt idx="39039">EDGG</cx:pt>
          <cx:pt idx="39040">EDGG</cx:pt>
          <cx:pt idx="39041">EDGG</cx:pt>
          <cx:pt idx="39042">EDGG</cx:pt>
          <cx:pt idx="39043">EDGG</cx:pt>
          <cx:pt idx="39044">EDGG</cx:pt>
          <cx:pt idx="39045">EDGG</cx:pt>
          <cx:pt idx="39046">EDGG</cx:pt>
          <cx:pt idx="39047">EDGG</cx:pt>
          <cx:pt idx="39048">EDGG</cx:pt>
          <cx:pt idx="39049">EDGG</cx:pt>
          <cx:pt idx="39050">EDGG</cx:pt>
          <cx:pt idx="39051">EDGG</cx:pt>
          <cx:pt idx="39052">EDGG</cx:pt>
          <cx:pt idx="39053">EDGG</cx:pt>
          <cx:pt idx="39054">EDGG</cx:pt>
          <cx:pt idx="39055">EDGG</cx:pt>
          <cx:pt idx="39056">EDGG</cx:pt>
          <cx:pt idx="39057">EDGG</cx:pt>
          <cx:pt idx="39058">EDGG</cx:pt>
          <cx:pt idx="39059">EDGG</cx:pt>
          <cx:pt idx="39060">EDGG</cx:pt>
          <cx:pt idx="39061">EDGG</cx:pt>
          <cx:pt idx="39062">EDGG</cx:pt>
          <cx:pt idx="39063">EDGG</cx:pt>
          <cx:pt idx="39064">EDGG</cx:pt>
          <cx:pt idx="39065">EDGG</cx:pt>
          <cx:pt idx="39066">EDGG</cx:pt>
          <cx:pt idx="39067">EDGG</cx:pt>
          <cx:pt idx="39068">EDGG</cx:pt>
          <cx:pt idx="39069">EDGG</cx:pt>
          <cx:pt idx="39070">EDGG</cx:pt>
          <cx:pt idx="39071">EDGG</cx:pt>
          <cx:pt idx="39072">EDGG</cx:pt>
          <cx:pt idx="39073">EDGG</cx:pt>
          <cx:pt idx="39074">EDGG</cx:pt>
          <cx:pt idx="39075">EDGG</cx:pt>
          <cx:pt idx="39076">EDGG</cx:pt>
          <cx:pt idx="39077">EDGG</cx:pt>
          <cx:pt idx="39078">EDGG</cx:pt>
          <cx:pt idx="39079">EDGG</cx:pt>
          <cx:pt idx="39080">EDGG</cx:pt>
          <cx:pt idx="39081">EDGG</cx:pt>
          <cx:pt idx="39082">EDGG</cx:pt>
          <cx:pt idx="39083">EDGG</cx:pt>
          <cx:pt idx="39084">EDGG</cx:pt>
          <cx:pt idx="39085">EDGG</cx:pt>
          <cx:pt idx="39086">EDGG</cx:pt>
          <cx:pt idx="39087">EDGG</cx:pt>
          <cx:pt idx="39088">EDGG</cx:pt>
          <cx:pt idx="39089">EDGG</cx:pt>
          <cx:pt idx="39090">EDGG</cx:pt>
          <cx:pt idx="39091">EDGG</cx:pt>
          <cx:pt idx="39092">EDGG</cx:pt>
          <cx:pt idx="39093">EDGG</cx:pt>
          <cx:pt idx="39094">EDGG</cx:pt>
          <cx:pt idx="39095">EDGG</cx:pt>
          <cx:pt idx="39096">EDGG</cx:pt>
          <cx:pt idx="39097">EDGG</cx:pt>
          <cx:pt idx="39098">EDGG</cx:pt>
          <cx:pt idx="39099">EDGG</cx:pt>
          <cx:pt idx="39100">EDGG</cx:pt>
          <cx:pt idx="39101">EDGG</cx:pt>
          <cx:pt idx="39102">EDGG</cx:pt>
          <cx:pt idx="39103">EDGG</cx:pt>
          <cx:pt idx="39104">EDGG</cx:pt>
          <cx:pt idx="39105">EDGG</cx:pt>
          <cx:pt idx="39106">EDGG</cx:pt>
          <cx:pt idx="39107">EDGG</cx:pt>
          <cx:pt idx="39108">EDGG</cx:pt>
          <cx:pt idx="39109">EDGG</cx:pt>
          <cx:pt idx="39110">EDGG</cx:pt>
          <cx:pt idx="39111">EDGG</cx:pt>
          <cx:pt idx="39112">EDGG</cx:pt>
          <cx:pt idx="39113">EDGG</cx:pt>
          <cx:pt idx="39114">EDGG</cx:pt>
          <cx:pt idx="39115">EDGG</cx:pt>
          <cx:pt idx="39116">EDGG</cx:pt>
          <cx:pt idx="39117">EDGG</cx:pt>
          <cx:pt idx="39118">EDGG</cx:pt>
          <cx:pt idx="39119">EDGG</cx:pt>
          <cx:pt idx="39120">EDGG</cx:pt>
          <cx:pt idx="39121">EDGG</cx:pt>
          <cx:pt idx="39122">EDGG</cx:pt>
          <cx:pt idx="39123">EDGG</cx:pt>
          <cx:pt idx="39124">EDGG</cx:pt>
          <cx:pt idx="39125">EDGG</cx:pt>
          <cx:pt idx="39126">EDGG</cx:pt>
          <cx:pt idx="39127">EDGG</cx:pt>
          <cx:pt idx="39128">EDGG</cx:pt>
          <cx:pt idx="39129">EDGG</cx:pt>
          <cx:pt idx="39130">EDGG</cx:pt>
          <cx:pt idx="39131">EDGG</cx:pt>
          <cx:pt idx="39132">EDGG</cx:pt>
          <cx:pt idx="39133">EDGG</cx:pt>
          <cx:pt idx="39134">EDGG</cx:pt>
          <cx:pt idx="39135">EDGG</cx:pt>
          <cx:pt idx="39136">EDGG</cx:pt>
          <cx:pt idx="39137">EDGG</cx:pt>
          <cx:pt idx="39138">EDGG</cx:pt>
          <cx:pt idx="39139">EDGG</cx:pt>
          <cx:pt idx="39140">EDGG</cx:pt>
          <cx:pt idx="39141">EDGG</cx:pt>
          <cx:pt idx="39142">EDGG</cx:pt>
          <cx:pt idx="39143">EDGG</cx:pt>
          <cx:pt idx="39144">EDGG</cx:pt>
          <cx:pt idx="39145">EDGG</cx:pt>
          <cx:pt idx="39146">EDGG</cx:pt>
          <cx:pt idx="39147">EDGG</cx:pt>
          <cx:pt idx="39148">EDGG</cx:pt>
          <cx:pt idx="39149">EDGG</cx:pt>
          <cx:pt idx="39150">EDGG</cx:pt>
          <cx:pt idx="39151">EDGG</cx:pt>
          <cx:pt idx="39152">EDGG</cx:pt>
          <cx:pt idx="39153">EDGG</cx:pt>
          <cx:pt idx="39154">EDGG</cx:pt>
          <cx:pt idx="39155">EDGG</cx:pt>
          <cx:pt idx="39156">EDGG</cx:pt>
          <cx:pt idx="39157">EDGG</cx:pt>
          <cx:pt idx="39158">EDGG</cx:pt>
          <cx:pt idx="39159">EDGG</cx:pt>
          <cx:pt idx="39160">EDGG</cx:pt>
          <cx:pt idx="39161">EDGG</cx:pt>
          <cx:pt idx="39162">EDGG</cx:pt>
          <cx:pt idx="39163">EDGG</cx:pt>
          <cx:pt idx="39164">EDGG</cx:pt>
          <cx:pt idx="39165">EDGG</cx:pt>
          <cx:pt idx="39166">EDGG</cx:pt>
          <cx:pt idx="39167">EDGG</cx:pt>
          <cx:pt idx="39168">EDGG</cx:pt>
          <cx:pt idx="39169">EDGG</cx:pt>
          <cx:pt idx="39170">EDGG</cx:pt>
          <cx:pt idx="39171">EDGG</cx:pt>
          <cx:pt idx="39172">EDGG</cx:pt>
          <cx:pt idx="39173">EDGG</cx:pt>
          <cx:pt idx="39174">EDGG</cx:pt>
          <cx:pt idx="39175">EDGG</cx:pt>
          <cx:pt idx="39176">EDGG</cx:pt>
          <cx:pt idx="39177">EDGG</cx:pt>
          <cx:pt idx="39178">EDGG</cx:pt>
          <cx:pt idx="39179">EDGG</cx:pt>
          <cx:pt idx="39180">EDGG</cx:pt>
          <cx:pt idx="39181">EDGG</cx:pt>
          <cx:pt idx="39182">EDGG</cx:pt>
          <cx:pt idx="39183">EDGG</cx:pt>
          <cx:pt idx="39184">EDGG</cx:pt>
          <cx:pt idx="39185">EDGG</cx:pt>
          <cx:pt idx="39186">EDGG</cx:pt>
          <cx:pt idx="39187">EDGG</cx:pt>
          <cx:pt idx="39188">EDGG</cx:pt>
          <cx:pt idx="39189">EDGG</cx:pt>
          <cx:pt idx="39190">EDGG</cx:pt>
          <cx:pt idx="39191">EDGG</cx:pt>
          <cx:pt idx="39192">EDGG</cx:pt>
          <cx:pt idx="39193">EDGG</cx:pt>
          <cx:pt idx="39194">EDGG</cx:pt>
          <cx:pt idx="39195">EDGG</cx:pt>
          <cx:pt idx="39196">EDGG</cx:pt>
          <cx:pt idx="39197">EDGG</cx:pt>
          <cx:pt idx="39198">EDGG</cx:pt>
          <cx:pt idx="39199">EDGG</cx:pt>
          <cx:pt idx="39200">EDGG</cx:pt>
          <cx:pt idx="39201">EDGG</cx:pt>
          <cx:pt idx="39202">EDGG</cx:pt>
          <cx:pt idx="39203">EDGG</cx:pt>
          <cx:pt idx="39204">EDGG</cx:pt>
          <cx:pt idx="39205">EDGG</cx:pt>
          <cx:pt idx="39206">EDGG</cx:pt>
          <cx:pt idx="39207">EDGG</cx:pt>
          <cx:pt idx="39208">EDGG</cx:pt>
          <cx:pt idx="39209">EDGG</cx:pt>
          <cx:pt idx="39210">EDGG</cx:pt>
          <cx:pt idx="39211">EDGG</cx:pt>
          <cx:pt idx="39212">EDGG</cx:pt>
          <cx:pt idx="39213">EDGG</cx:pt>
          <cx:pt idx="39214">EDGG</cx:pt>
          <cx:pt idx="39215">EDGG</cx:pt>
          <cx:pt idx="39216">EDGG</cx:pt>
          <cx:pt idx="39217">EDGG</cx:pt>
          <cx:pt idx="39218">EDGG</cx:pt>
          <cx:pt idx="39219">EDGG</cx:pt>
          <cx:pt idx="39220">EDGG</cx:pt>
          <cx:pt idx="39221">EDGG</cx:pt>
          <cx:pt idx="39222">EDGG</cx:pt>
          <cx:pt idx="39223">EDGG</cx:pt>
          <cx:pt idx="39224">EDGG</cx:pt>
          <cx:pt idx="39225">EDGG</cx:pt>
          <cx:pt idx="39226">EDGG</cx:pt>
          <cx:pt idx="39227">EDGG</cx:pt>
          <cx:pt idx="39228">EDGG</cx:pt>
          <cx:pt idx="39229">EDGG</cx:pt>
          <cx:pt idx="39230">EDGG</cx:pt>
          <cx:pt idx="39231">EDGG</cx:pt>
          <cx:pt idx="39232">EDGG</cx:pt>
          <cx:pt idx="39233">EDGG</cx:pt>
          <cx:pt idx="39234">EDGG</cx:pt>
          <cx:pt idx="39235">EDGG</cx:pt>
          <cx:pt idx="39236">EDGG</cx:pt>
          <cx:pt idx="39237">EDGG</cx:pt>
          <cx:pt idx="39238">EDGG</cx:pt>
          <cx:pt idx="39239">EDGG</cx:pt>
          <cx:pt idx="39240">EDGG</cx:pt>
          <cx:pt idx="39241">EDGG</cx:pt>
          <cx:pt idx="39242">EDGG</cx:pt>
          <cx:pt idx="39243">EDGG</cx:pt>
          <cx:pt idx="39244">EDGG</cx:pt>
          <cx:pt idx="39245">EDGG</cx:pt>
          <cx:pt idx="39246">EDGG</cx:pt>
          <cx:pt idx="39247">EDGG</cx:pt>
          <cx:pt idx="39248">EDGG</cx:pt>
          <cx:pt idx="39249">EDGG</cx:pt>
          <cx:pt idx="39250">EDGG</cx:pt>
          <cx:pt idx="39251">EDGG</cx:pt>
          <cx:pt idx="39252">EDGG</cx:pt>
          <cx:pt idx="39253">EDGG</cx:pt>
          <cx:pt idx="39254">EDGG</cx:pt>
          <cx:pt idx="39255">EDGG</cx:pt>
          <cx:pt idx="39256">EDGG</cx:pt>
          <cx:pt idx="39257">EDGG</cx:pt>
          <cx:pt idx="39258">EDGG</cx:pt>
          <cx:pt idx="39259">EDGG</cx:pt>
          <cx:pt idx="39260">EDGG</cx:pt>
          <cx:pt idx="39261">EDGG</cx:pt>
          <cx:pt idx="39262">EDGG</cx:pt>
          <cx:pt idx="39263">EDGG</cx:pt>
          <cx:pt idx="39264">EDGG</cx:pt>
          <cx:pt idx="39265">EDGG</cx:pt>
          <cx:pt idx="39266">EDGG</cx:pt>
          <cx:pt idx="39267">EDGG</cx:pt>
          <cx:pt idx="39268">EDGG</cx:pt>
          <cx:pt idx="39269">EDGG</cx:pt>
          <cx:pt idx="39270">EDGG</cx:pt>
          <cx:pt idx="39271">EDGG</cx:pt>
          <cx:pt idx="39272">EDGG</cx:pt>
          <cx:pt idx="39273">EDGG</cx:pt>
          <cx:pt idx="39274">EDGG</cx:pt>
          <cx:pt idx="39275">EDGG</cx:pt>
          <cx:pt idx="39276">EDGG</cx:pt>
          <cx:pt idx="39277">EDGG</cx:pt>
          <cx:pt idx="39278">EDGG</cx:pt>
          <cx:pt idx="39279">EDGG</cx:pt>
          <cx:pt idx="39280">EDGG</cx:pt>
          <cx:pt idx="39281">EDGG</cx:pt>
          <cx:pt idx="39282">EDGG</cx:pt>
          <cx:pt idx="39283">EDGG</cx:pt>
          <cx:pt idx="39284">EDGG</cx:pt>
          <cx:pt idx="39285">EDGG</cx:pt>
          <cx:pt idx="39286">EDGG</cx:pt>
          <cx:pt idx="39287">EDGG</cx:pt>
          <cx:pt idx="39288">EDGG</cx:pt>
          <cx:pt idx="39289">EDGG</cx:pt>
          <cx:pt idx="39290">EDGG</cx:pt>
          <cx:pt idx="39291">EDGG</cx:pt>
          <cx:pt idx="39292">EDGG</cx:pt>
          <cx:pt idx="39293">EDGG</cx:pt>
          <cx:pt idx="39294">EDGG</cx:pt>
          <cx:pt idx="39295">EDGG</cx:pt>
          <cx:pt idx="39296">EDGG</cx:pt>
          <cx:pt idx="39297">EDGG</cx:pt>
          <cx:pt idx="39298">EDGG</cx:pt>
          <cx:pt idx="39299">EDGG</cx:pt>
          <cx:pt idx="39300">EDGG</cx:pt>
          <cx:pt idx="39301">EDGG</cx:pt>
          <cx:pt idx="39302">EDGG</cx:pt>
          <cx:pt idx="39303">EDGG</cx:pt>
          <cx:pt idx="39304">EDGG</cx:pt>
          <cx:pt idx="39305">EDGG</cx:pt>
          <cx:pt idx="39306">EDGG</cx:pt>
          <cx:pt idx="39307">EDGG</cx:pt>
          <cx:pt idx="39308">EDGG</cx:pt>
          <cx:pt idx="39309">EDGG</cx:pt>
          <cx:pt idx="39310">EDGG</cx:pt>
          <cx:pt idx="39311">EDGG</cx:pt>
          <cx:pt idx="39312">EDGG</cx:pt>
          <cx:pt idx="39313">EDGG</cx:pt>
          <cx:pt idx="39314">EDGG</cx:pt>
          <cx:pt idx="39315">EDGG</cx:pt>
          <cx:pt idx="39316">EDGG</cx:pt>
          <cx:pt idx="39317">EDGG</cx:pt>
          <cx:pt idx="39318">EDGG</cx:pt>
          <cx:pt idx="39319">EDGG</cx:pt>
          <cx:pt idx="39320">EDGG</cx:pt>
          <cx:pt idx="39321">EDGG</cx:pt>
          <cx:pt idx="39322">EDGG</cx:pt>
          <cx:pt idx="39323">EDGG</cx:pt>
          <cx:pt idx="39324">EDGG</cx:pt>
          <cx:pt idx="39325">EDGG</cx:pt>
          <cx:pt idx="39326">EDGG</cx:pt>
          <cx:pt idx="39327">EDGG</cx:pt>
          <cx:pt idx="39328">EDGG</cx:pt>
          <cx:pt idx="39329">EDGG</cx:pt>
          <cx:pt idx="39330">EDGG</cx:pt>
          <cx:pt idx="39331">EDGG</cx:pt>
          <cx:pt idx="39332">EDGG</cx:pt>
          <cx:pt idx="39333">EDGG</cx:pt>
          <cx:pt idx="39334">EDGG</cx:pt>
          <cx:pt idx="39335">EDGG</cx:pt>
          <cx:pt idx="39336">EDGG</cx:pt>
          <cx:pt idx="39337">EDGG</cx:pt>
          <cx:pt idx="39338">EDGG</cx:pt>
          <cx:pt idx="39339">EDGG</cx:pt>
          <cx:pt idx="39340">EDGG</cx:pt>
          <cx:pt idx="39341">EDGG</cx:pt>
          <cx:pt idx="39342">EDGG</cx:pt>
          <cx:pt idx="39343">EDGG</cx:pt>
          <cx:pt idx="39344">EDGG</cx:pt>
          <cx:pt idx="39345">EDGG</cx:pt>
          <cx:pt idx="39346">EDGG</cx:pt>
          <cx:pt idx="39347">EDGG</cx:pt>
          <cx:pt idx="39348">EDGG</cx:pt>
          <cx:pt idx="39349">EDGG</cx:pt>
          <cx:pt idx="39350">EDGG</cx:pt>
          <cx:pt idx="39351">EDGG</cx:pt>
          <cx:pt idx="39352">EDGG</cx:pt>
          <cx:pt idx="39353">EDGG</cx:pt>
          <cx:pt idx="39354">EDGG</cx:pt>
          <cx:pt idx="39355">EDGG</cx:pt>
          <cx:pt idx="39356">EDGG</cx:pt>
          <cx:pt idx="39357">EDGG</cx:pt>
          <cx:pt idx="39358">EDGG</cx:pt>
          <cx:pt idx="39359">EDGG</cx:pt>
          <cx:pt idx="39360">EDGG</cx:pt>
          <cx:pt idx="39361">EDGG</cx:pt>
          <cx:pt idx="39362">EDGG</cx:pt>
          <cx:pt idx="39363">EDGG</cx:pt>
          <cx:pt idx="39364">EDGG</cx:pt>
          <cx:pt idx="39365">EDGG</cx:pt>
          <cx:pt idx="39366">EDGG</cx:pt>
          <cx:pt idx="39367">EDGG</cx:pt>
          <cx:pt idx="39368">EDGG</cx:pt>
          <cx:pt idx="39369">EDGG</cx:pt>
          <cx:pt idx="39370">EDGG</cx:pt>
          <cx:pt idx="39371">EDGG</cx:pt>
          <cx:pt idx="39372">EDGG</cx:pt>
          <cx:pt idx="39373">EDGG</cx:pt>
          <cx:pt idx="39374">EDGG</cx:pt>
          <cx:pt idx="39375">EDGG</cx:pt>
          <cx:pt idx="39376">EDGG</cx:pt>
          <cx:pt idx="39377">EDGG</cx:pt>
          <cx:pt idx="39378">EDGG</cx:pt>
          <cx:pt idx="39379">EDGG</cx:pt>
          <cx:pt idx="39380">EDGG</cx:pt>
          <cx:pt idx="39381">EDGG</cx:pt>
          <cx:pt idx="39382">EDGG</cx:pt>
          <cx:pt idx="39383">EDGG</cx:pt>
          <cx:pt idx="39384">EDGG</cx:pt>
          <cx:pt idx="39385">EDGG</cx:pt>
          <cx:pt idx="39386">EDGG</cx:pt>
          <cx:pt idx="39387">EDGG</cx:pt>
          <cx:pt idx="39388">EDGG</cx:pt>
          <cx:pt idx="39389">EDGG</cx:pt>
          <cx:pt idx="39390">EDGG</cx:pt>
          <cx:pt idx="39391">EDGG</cx:pt>
          <cx:pt idx="39392">EDGG</cx:pt>
          <cx:pt idx="39393">EDGG</cx:pt>
          <cx:pt idx="39394">EDGG</cx:pt>
          <cx:pt idx="39395">EDGG</cx:pt>
          <cx:pt idx="39396">EDGG</cx:pt>
          <cx:pt idx="39397">EDGG</cx:pt>
          <cx:pt idx="39398">EDGG</cx:pt>
          <cx:pt idx="39399">EDGG</cx:pt>
          <cx:pt idx="39400">EDGG</cx:pt>
          <cx:pt idx="39401">EDGG</cx:pt>
          <cx:pt idx="39402">EDGG</cx:pt>
          <cx:pt idx="39403">EDGG</cx:pt>
          <cx:pt idx="39404">EDGG</cx:pt>
          <cx:pt idx="39405">EDGG</cx:pt>
          <cx:pt idx="39406">EDGG</cx:pt>
          <cx:pt idx="39407">EDGG</cx:pt>
          <cx:pt idx="39408">EDGG</cx:pt>
          <cx:pt idx="39409">EDGG</cx:pt>
          <cx:pt idx="39410">EDGG</cx:pt>
          <cx:pt idx="39411">EDGG</cx:pt>
          <cx:pt idx="39412">EDGG</cx:pt>
          <cx:pt idx="39413">EDGG</cx:pt>
          <cx:pt idx="39414">EDGG</cx:pt>
          <cx:pt idx="39415">EDGG</cx:pt>
          <cx:pt idx="39416">EDGG</cx:pt>
          <cx:pt idx="39417">EDGG</cx:pt>
          <cx:pt idx="39418">EDGG</cx:pt>
          <cx:pt idx="39419">EDGG</cx:pt>
          <cx:pt idx="39420">EDGG</cx:pt>
          <cx:pt idx="39421">EDGG</cx:pt>
          <cx:pt idx="39422">EDGG</cx:pt>
          <cx:pt idx="39423">EDGG</cx:pt>
          <cx:pt idx="39424">EDGG</cx:pt>
          <cx:pt idx="39425">EDGG</cx:pt>
          <cx:pt idx="39426">EDGG</cx:pt>
          <cx:pt idx="39427">EDGG</cx:pt>
          <cx:pt idx="39428">EDGG</cx:pt>
          <cx:pt idx="39429">EDGG</cx:pt>
          <cx:pt idx="39430">EDGG</cx:pt>
          <cx:pt idx="39431">EDGG</cx:pt>
          <cx:pt idx="39432">EDGG</cx:pt>
          <cx:pt idx="39433">EDGG</cx:pt>
          <cx:pt idx="39434">EDGG</cx:pt>
          <cx:pt idx="39435">EDGG</cx:pt>
          <cx:pt idx="39436">EDGG</cx:pt>
          <cx:pt idx="39437">EDGG</cx:pt>
          <cx:pt idx="39438">EDGG</cx:pt>
          <cx:pt idx="39439">EDGG</cx:pt>
          <cx:pt idx="39440">EDGG</cx:pt>
          <cx:pt idx="39441">EDGG</cx:pt>
          <cx:pt idx="39442">EDGG</cx:pt>
          <cx:pt idx="39443">EDGG</cx:pt>
          <cx:pt idx="39444">EDGG</cx:pt>
          <cx:pt idx="39445">EDGG</cx:pt>
          <cx:pt idx="39446">EDGG</cx:pt>
          <cx:pt idx="39447">EDGG</cx:pt>
          <cx:pt idx="39448">EDGG</cx:pt>
          <cx:pt idx="39449">EDGG</cx:pt>
          <cx:pt idx="39450">EDGG</cx:pt>
          <cx:pt idx="39451">EDGG</cx:pt>
          <cx:pt idx="39452">EDGG</cx:pt>
          <cx:pt idx="39453">EDGG</cx:pt>
          <cx:pt idx="39454">EDGG</cx:pt>
          <cx:pt idx="39455">EDGG</cx:pt>
          <cx:pt idx="39456">EDGG</cx:pt>
          <cx:pt idx="39457">EDGG</cx:pt>
          <cx:pt idx="39458">EDGG</cx:pt>
          <cx:pt idx="39459">EDGG</cx:pt>
          <cx:pt idx="39460">EDGG</cx:pt>
          <cx:pt idx="39461">EDGG</cx:pt>
          <cx:pt idx="39462">EDGG</cx:pt>
          <cx:pt idx="39463">EDGG</cx:pt>
          <cx:pt idx="39464">EDGG</cx:pt>
          <cx:pt idx="39465">EDGG</cx:pt>
          <cx:pt idx="39466">EDGG</cx:pt>
          <cx:pt idx="39467">EDGG</cx:pt>
          <cx:pt idx="39468">EDGG</cx:pt>
          <cx:pt idx="39469">EDGG</cx:pt>
          <cx:pt idx="39470">EDGG</cx:pt>
          <cx:pt idx="39471">EDGG</cx:pt>
          <cx:pt idx="39472">EDGG</cx:pt>
          <cx:pt idx="39473">EDGG</cx:pt>
          <cx:pt idx="39474">EDGG</cx:pt>
          <cx:pt idx="39475">EDGG</cx:pt>
          <cx:pt idx="39476">EDGG</cx:pt>
          <cx:pt idx="39477">EDGG</cx:pt>
          <cx:pt idx="39478">EDGG</cx:pt>
          <cx:pt idx="39479">EDGG</cx:pt>
          <cx:pt idx="39480">EDGG</cx:pt>
          <cx:pt idx="39481">EDGG</cx:pt>
          <cx:pt idx="39482">EDGG</cx:pt>
          <cx:pt idx="39483">EDGG</cx:pt>
          <cx:pt idx="39484">EDGG</cx:pt>
          <cx:pt idx="39485">EDGG</cx:pt>
          <cx:pt idx="39486">EDGG</cx:pt>
          <cx:pt idx="39487">EDGG</cx:pt>
          <cx:pt idx="39488">EDGG</cx:pt>
          <cx:pt idx="39489">EDGG</cx:pt>
          <cx:pt idx="39490">EDGG</cx:pt>
          <cx:pt idx="39491">EDGG</cx:pt>
          <cx:pt idx="39492">EDGG</cx:pt>
          <cx:pt idx="39493">EDGG</cx:pt>
          <cx:pt idx="39494">EDGG</cx:pt>
          <cx:pt idx="39495">EDGG</cx:pt>
          <cx:pt idx="39496">EDGG</cx:pt>
          <cx:pt idx="39497">EDGG</cx:pt>
          <cx:pt idx="39498">EDGG</cx:pt>
          <cx:pt idx="39499">EDGG</cx:pt>
          <cx:pt idx="39500">EDGG</cx:pt>
          <cx:pt idx="39501">EDGG</cx:pt>
          <cx:pt idx="39502">EDGG</cx:pt>
          <cx:pt idx="39503">EDGG</cx:pt>
          <cx:pt idx="39504">EDGG</cx:pt>
          <cx:pt idx="39505">EDGG</cx:pt>
          <cx:pt idx="39506">EDGG</cx:pt>
          <cx:pt idx="39507">EDGG</cx:pt>
          <cx:pt idx="39508">EDGG</cx:pt>
          <cx:pt idx="39509">EDGG</cx:pt>
          <cx:pt idx="39510">EDGG</cx:pt>
          <cx:pt idx="39511">EDGG</cx:pt>
          <cx:pt idx="39512">EDGG</cx:pt>
          <cx:pt idx="39513">EDGG</cx:pt>
          <cx:pt idx="39514">EDGG</cx:pt>
          <cx:pt idx="39515">EDGG</cx:pt>
          <cx:pt idx="39516">EDGG</cx:pt>
          <cx:pt idx="39517">EDGG</cx:pt>
          <cx:pt idx="39518">EDGG</cx:pt>
          <cx:pt idx="39519">EDGG</cx:pt>
          <cx:pt idx="39520">EDGG</cx:pt>
          <cx:pt idx="39521">EDGG</cx:pt>
          <cx:pt idx="39522">EDGG</cx:pt>
          <cx:pt idx="39523">EDGG</cx:pt>
          <cx:pt idx="39524">EDGG</cx:pt>
          <cx:pt idx="39525">EDGG</cx:pt>
          <cx:pt idx="39526">EDGG</cx:pt>
          <cx:pt idx="39527">EDGG</cx:pt>
          <cx:pt idx="39528">EDGG</cx:pt>
          <cx:pt idx="39529">EDGG</cx:pt>
          <cx:pt idx="39530">EDGG</cx:pt>
          <cx:pt idx="39531">EDGG</cx:pt>
          <cx:pt idx="39532">EDGG</cx:pt>
          <cx:pt idx="39533">EDGG</cx:pt>
          <cx:pt idx="39534">EDGG</cx:pt>
          <cx:pt idx="39535">EDGG</cx:pt>
          <cx:pt idx="39536">EDGG</cx:pt>
          <cx:pt idx="39537">EDGG</cx:pt>
          <cx:pt idx="39538">EDGG</cx:pt>
          <cx:pt idx="39539">EDGG</cx:pt>
          <cx:pt idx="39540">EDGG</cx:pt>
          <cx:pt idx="39541">EDGG</cx:pt>
          <cx:pt idx="39542">EDGG</cx:pt>
          <cx:pt idx="39543">EDGG</cx:pt>
          <cx:pt idx="39544">EDGG</cx:pt>
          <cx:pt idx="39545">EDGG</cx:pt>
          <cx:pt idx="39546">EDGG</cx:pt>
          <cx:pt idx="39547">EDGG</cx:pt>
          <cx:pt idx="39548">EDGG</cx:pt>
          <cx:pt idx="39549">EDGG</cx:pt>
          <cx:pt idx="39550">EDGG</cx:pt>
          <cx:pt idx="39551">EDGG</cx:pt>
          <cx:pt idx="39552">EDGG</cx:pt>
          <cx:pt idx="39553">EDGG</cx:pt>
          <cx:pt idx="39554">EDGG</cx:pt>
          <cx:pt idx="39555">EDGG</cx:pt>
          <cx:pt idx="39556">EDGG</cx:pt>
          <cx:pt idx="39557">EDGG</cx:pt>
          <cx:pt idx="39558">EDGG</cx:pt>
          <cx:pt idx="39559">EDGG</cx:pt>
          <cx:pt idx="39560">EDGG</cx:pt>
          <cx:pt idx="39561">EDGG</cx:pt>
          <cx:pt idx="39562">EDGG</cx:pt>
          <cx:pt idx="39563">EDGG</cx:pt>
          <cx:pt idx="39564">EDGG</cx:pt>
          <cx:pt idx="39565">EDGG</cx:pt>
          <cx:pt idx="39566">EDGG</cx:pt>
          <cx:pt idx="39567">EDGG</cx:pt>
          <cx:pt idx="39568">EDGG</cx:pt>
          <cx:pt idx="39569">EDGG</cx:pt>
          <cx:pt idx="39570">EDGG</cx:pt>
          <cx:pt idx="39571">EDGG</cx:pt>
          <cx:pt idx="39572">EDGG</cx:pt>
          <cx:pt idx="39573">EDGG</cx:pt>
          <cx:pt idx="39574">EDGG</cx:pt>
          <cx:pt idx="39575">EDGG</cx:pt>
          <cx:pt idx="39576">EDGG</cx:pt>
          <cx:pt idx="39577">EDGG</cx:pt>
          <cx:pt idx="39578">EDGG</cx:pt>
          <cx:pt idx="39579">EDGG</cx:pt>
          <cx:pt idx="39580">EDGG</cx:pt>
          <cx:pt idx="39581">EDGG</cx:pt>
          <cx:pt idx="39582">EDGG</cx:pt>
          <cx:pt idx="39583">EDGG</cx:pt>
          <cx:pt idx="39584">EDGG</cx:pt>
          <cx:pt idx="39585">EDGG</cx:pt>
          <cx:pt idx="39586">EDGG</cx:pt>
          <cx:pt idx="39587">EDGG</cx:pt>
          <cx:pt idx="39588">EDGG</cx:pt>
          <cx:pt idx="39589">EDGG</cx:pt>
          <cx:pt idx="39590">EDGG</cx:pt>
          <cx:pt idx="39591">EDGG</cx:pt>
          <cx:pt idx="39592">EDGG</cx:pt>
          <cx:pt idx="39593">EDGG</cx:pt>
          <cx:pt idx="39594">EDGG</cx:pt>
          <cx:pt idx="39595">EDGG</cx:pt>
          <cx:pt idx="39596">EDGG</cx:pt>
          <cx:pt idx="39597">EDGG</cx:pt>
          <cx:pt idx="39598">EDGG</cx:pt>
          <cx:pt idx="39599">EDGG</cx:pt>
          <cx:pt idx="39600">EDGG</cx:pt>
          <cx:pt idx="39601">EDGG</cx:pt>
          <cx:pt idx="39602">EDGG</cx:pt>
          <cx:pt idx="39603">EDGG</cx:pt>
          <cx:pt idx="39604">EDGG</cx:pt>
          <cx:pt idx="39605">EDGG</cx:pt>
          <cx:pt idx="39606">EDGG</cx:pt>
          <cx:pt idx="39607">EDGG</cx:pt>
          <cx:pt idx="39608">EDGG</cx:pt>
          <cx:pt idx="39609">EDGG</cx:pt>
          <cx:pt idx="39610">EDGG</cx:pt>
          <cx:pt idx="39611">EDGG</cx:pt>
          <cx:pt idx="39612">EDGG</cx:pt>
          <cx:pt idx="39613">EDGG</cx:pt>
          <cx:pt idx="39614">EDGG</cx:pt>
          <cx:pt idx="39615">EDGG</cx:pt>
          <cx:pt idx="39616">EDGG</cx:pt>
          <cx:pt idx="39617">EDGG</cx:pt>
          <cx:pt idx="39618">EDGG</cx:pt>
          <cx:pt idx="39619">EDGG</cx:pt>
          <cx:pt idx="39620">EDGG</cx:pt>
          <cx:pt idx="39621">EDGG</cx:pt>
          <cx:pt idx="39622">EDGG</cx:pt>
          <cx:pt idx="39623">EDGG</cx:pt>
          <cx:pt idx="39624">EDGG</cx:pt>
          <cx:pt idx="39625">EDGG</cx:pt>
          <cx:pt idx="39626">EDGG</cx:pt>
          <cx:pt idx="39627">EDGG</cx:pt>
          <cx:pt idx="39628">EDGG</cx:pt>
          <cx:pt idx="39629">EDGG</cx:pt>
          <cx:pt idx="39630">EDGG</cx:pt>
          <cx:pt idx="39631">EDGG</cx:pt>
          <cx:pt idx="39632">EDGG</cx:pt>
          <cx:pt idx="39633">EDGG</cx:pt>
          <cx:pt idx="39634">EDGG</cx:pt>
          <cx:pt idx="39635">EDGG</cx:pt>
          <cx:pt idx="39636">EDGG</cx:pt>
          <cx:pt idx="39637">EDGG</cx:pt>
          <cx:pt idx="39638">EDGG</cx:pt>
          <cx:pt idx="39639">EDGG</cx:pt>
          <cx:pt idx="39640">EDGG</cx:pt>
          <cx:pt idx="39641">EDGG</cx:pt>
          <cx:pt idx="39642">EDGG</cx:pt>
          <cx:pt idx="39643">EDGG</cx:pt>
          <cx:pt idx="39644">EDGG</cx:pt>
          <cx:pt idx="39645">EDGG</cx:pt>
          <cx:pt idx="39646">EDGG</cx:pt>
          <cx:pt idx="39647">EDGG</cx:pt>
          <cx:pt idx="39648">EDGG</cx:pt>
          <cx:pt idx="39649">EDGG</cx:pt>
          <cx:pt idx="39650">EDGG</cx:pt>
          <cx:pt idx="39651">EDGG</cx:pt>
          <cx:pt idx="39652">EDGG</cx:pt>
          <cx:pt idx="39653">EDGG</cx:pt>
          <cx:pt idx="39654">EDGG</cx:pt>
          <cx:pt idx="39655">EDGG</cx:pt>
          <cx:pt idx="39656">EDGG</cx:pt>
          <cx:pt idx="39657">EDGG</cx:pt>
          <cx:pt idx="39658">EDGG</cx:pt>
          <cx:pt idx="39659">EDGG</cx:pt>
          <cx:pt idx="39660">EDGG</cx:pt>
          <cx:pt idx="39661">EDGG</cx:pt>
          <cx:pt idx="39662">EDGG</cx:pt>
          <cx:pt idx="39663">EDGG</cx:pt>
          <cx:pt idx="39664">EDGG</cx:pt>
          <cx:pt idx="39665">EDGG</cx:pt>
          <cx:pt idx="39666">EDGG</cx:pt>
          <cx:pt idx="39667">EDGG</cx:pt>
          <cx:pt idx="39668">EDGG</cx:pt>
          <cx:pt idx="39669">EDGG</cx:pt>
          <cx:pt idx="39670">EDGG</cx:pt>
          <cx:pt idx="39671">EDGG</cx:pt>
          <cx:pt idx="39672">EDGG</cx:pt>
          <cx:pt idx="39673">EDGG</cx:pt>
          <cx:pt idx="39674">EDGG</cx:pt>
          <cx:pt idx="39675">EDGG</cx:pt>
          <cx:pt idx="39676">EDGG</cx:pt>
          <cx:pt idx="39677">EDGG</cx:pt>
          <cx:pt idx="39678">EDGG</cx:pt>
          <cx:pt idx="39679">EDGG</cx:pt>
          <cx:pt idx="39680">EDGG</cx:pt>
          <cx:pt idx="39681">EDGG</cx:pt>
          <cx:pt idx="39682">EDGG</cx:pt>
          <cx:pt idx="39683">EDGG</cx:pt>
          <cx:pt idx="39684">EDGG</cx:pt>
          <cx:pt idx="39685">EDGG</cx:pt>
          <cx:pt idx="39686">EDGG</cx:pt>
          <cx:pt idx="39687">EDGG</cx:pt>
          <cx:pt idx="39688">EDGG</cx:pt>
          <cx:pt idx="39689">EDGG</cx:pt>
          <cx:pt idx="39690">EDGG</cx:pt>
          <cx:pt idx="39691">EDGG</cx:pt>
          <cx:pt idx="39692">EDGG</cx:pt>
          <cx:pt idx="39693">EDGG</cx:pt>
          <cx:pt idx="39694">EDGG</cx:pt>
          <cx:pt idx="39695">EDGG</cx:pt>
          <cx:pt idx="39696">EDGG</cx:pt>
          <cx:pt idx="39697">EDGG</cx:pt>
          <cx:pt idx="39698">EDGG</cx:pt>
          <cx:pt idx="39699">EDGG</cx:pt>
          <cx:pt idx="39700">EDGG</cx:pt>
          <cx:pt idx="39701">EDGG</cx:pt>
          <cx:pt idx="39702">EDGG</cx:pt>
          <cx:pt idx="39703">EDGG</cx:pt>
          <cx:pt idx="39704">EDGG</cx:pt>
          <cx:pt idx="39705">EDGG</cx:pt>
          <cx:pt idx="39706">EDGG</cx:pt>
          <cx:pt idx="39707">EDGG</cx:pt>
          <cx:pt idx="39708">EDGG</cx:pt>
          <cx:pt idx="39709">EDGG</cx:pt>
          <cx:pt idx="39710">EDGG</cx:pt>
          <cx:pt idx="39711">EDGG</cx:pt>
          <cx:pt idx="39712">EDGG</cx:pt>
          <cx:pt idx="39713">EDGG</cx:pt>
          <cx:pt idx="39714">EDGG</cx:pt>
          <cx:pt idx="39715">EDGG</cx:pt>
          <cx:pt idx="39716">EDGG</cx:pt>
          <cx:pt idx="39717">EDGG</cx:pt>
          <cx:pt idx="39718">EDGG</cx:pt>
          <cx:pt idx="39719">EDGG</cx:pt>
          <cx:pt idx="39720">EDGG</cx:pt>
          <cx:pt idx="39721">EDGG</cx:pt>
          <cx:pt idx="39722">EDGG</cx:pt>
          <cx:pt idx="39723">EDGG</cx:pt>
          <cx:pt idx="39724">EDGG</cx:pt>
          <cx:pt idx="39725">EDGG</cx:pt>
          <cx:pt idx="39726">EDGG</cx:pt>
          <cx:pt idx="39727">EDGG</cx:pt>
          <cx:pt idx="39728">EDGG</cx:pt>
          <cx:pt idx="39729">EDGG</cx:pt>
          <cx:pt idx="39730">EDGG</cx:pt>
          <cx:pt idx="39731">EDGG</cx:pt>
          <cx:pt idx="39732">EDGG</cx:pt>
          <cx:pt idx="39733">EDGG</cx:pt>
          <cx:pt idx="39734">EDGG</cx:pt>
          <cx:pt idx="39735">EDGG</cx:pt>
          <cx:pt idx="39736">EDGG</cx:pt>
          <cx:pt idx="39737">EDGG</cx:pt>
          <cx:pt idx="39738">EDGG</cx:pt>
          <cx:pt idx="39739">EDGG</cx:pt>
          <cx:pt idx="39740">EDGG</cx:pt>
          <cx:pt idx="39741">EDGG</cx:pt>
          <cx:pt idx="39742">EDGG</cx:pt>
          <cx:pt idx="39743">EDGG</cx:pt>
          <cx:pt idx="39744">EDGG</cx:pt>
          <cx:pt idx="39745">EDGG</cx:pt>
          <cx:pt idx="39746">EDGG</cx:pt>
          <cx:pt idx="39747">EDGG</cx:pt>
          <cx:pt idx="39748">EDGG</cx:pt>
          <cx:pt idx="39749">EDGG</cx:pt>
          <cx:pt idx="39750">EDGG</cx:pt>
          <cx:pt idx="39751">EDGG</cx:pt>
          <cx:pt idx="39752">EDGG</cx:pt>
          <cx:pt idx="39753">EDGG</cx:pt>
          <cx:pt idx="39754">EDGG</cx:pt>
          <cx:pt idx="39755">EDGG</cx:pt>
          <cx:pt idx="39756">EDGG</cx:pt>
          <cx:pt idx="39757">EDGG</cx:pt>
          <cx:pt idx="39758">EDGG</cx:pt>
          <cx:pt idx="39759">EDGG</cx:pt>
          <cx:pt idx="39760">EDGG</cx:pt>
          <cx:pt idx="39761">EDGG</cx:pt>
          <cx:pt idx="39762">EDGG</cx:pt>
          <cx:pt idx="39763">EDGG</cx:pt>
          <cx:pt idx="39764">EDGG</cx:pt>
          <cx:pt idx="39765">EDGG</cx:pt>
          <cx:pt idx="39766">EDGG</cx:pt>
          <cx:pt idx="39767">EDGG</cx:pt>
          <cx:pt idx="39768">EDGG</cx:pt>
          <cx:pt idx="39769">EDGG</cx:pt>
          <cx:pt idx="39770">EDGG</cx:pt>
          <cx:pt idx="39771">EDGG</cx:pt>
          <cx:pt idx="39772">EDGG</cx:pt>
          <cx:pt idx="39773">EDGG</cx:pt>
          <cx:pt idx="39774">EDGG</cx:pt>
          <cx:pt idx="39775">EDGG</cx:pt>
          <cx:pt idx="39776">EDGG</cx:pt>
          <cx:pt idx="39777">EDGG</cx:pt>
          <cx:pt idx="39778">EDGG</cx:pt>
          <cx:pt idx="39779">EDGG</cx:pt>
          <cx:pt idx="39780">EDGG</cx:pt>
          <cx:pt idx="39781">EDGG</cx:pt>
          <cx:pt idx="39782">EDGG</cx:pt>
          <cx:pt idx="39783">EDGG</cx:pt>
          <cx:pt idx="39784">EDGG</cx:pt>
          <cx:pt idx="39785">EDGG</cx:pt>
          <cx:pt idx="39786">EDGG</cx:pt>
          <cx:pt idx="39787">EDGG</cx:pt>
          <cx:pt idx="39788">EDGG</cx:pt>
          <cx:pt idx="39789">EDGG</cx:pt>
          <cx:pt idx="39790">EDGG</cx:pt>
          <cx:pt idx="39791">EDGG</cx:pt>
          <cx:pt idx="39792">EDGG</cx:pt>
          <cx:pt idx="39793">EDGG</cx:pt>
          <cx:pt idx="39794">EDGG</cx:pt>
          <cx:pt idx="39795">EDGG</cx:pt>
          <cx:pt idx="39796">EDGG</cx:pt>
          <cx:pt idx="39797">EDGG</cx:pt>
          <cx:pt idx="39798">EDGG</cx:pt>
          <cx:pt idx="39799">EDGG</cx:pt>
          <cx:pt idx="39800">EDGG</cx:pt>
          <cx:pt idx="39801">EDGG</cx:pt>
          <cx:pt idx="39802">EDGG</cx:pt>
          <cx:pt idx="39803">EDGG</cx:pt>
          <cx:pt idx="39804">EDGG</cx:pt>
          <cx:pt idx="39805">EDGG</cx:pt>
          <cx:pt idx="39806">EDGG</cx:pt>
          <cx:pt idx="39807">EDGG</cx:pt>
          <cx:pt idx="39808">EDGG</cx:pt>
          <cx:pt idx="39809">EDGG</cx:pt>
          <cx:pt idx="39810">EDGG</cx:pt>
          <cx:pt idx="39811">EDGG</cx:pt>
          <cx:pt idx="39812">EDGG</cx:pt>
          <cx:pt idx="39813">EDGG</cx:pt>
          <cx:pt idx="39814">EDGG</cx:pt>
          <cx:pt idx="39815">EDGG</cx:pt>
          <cx:pt idx="39816">EDGG</cx:pt>
          <cx:pt idx="39817">EDGG</cx:pt>
          <cx:pt idx="39818">EDGG</cx:pt>
          <cx:pt idx="39819">EDGG</cx:pt>
          <cx:pt idx="39820">EDGG</cx:pt>
          <cx:pt idx="39821">EDGG</cx:pt>
          <cx:pt idx="39822">EDGG</cx:pt>
          <cx:pt idx="39823">EDGG</cx:pt>
          <cx:pt idx="39824">EDGG</cx:pt>
          <cx:pt idx="39825">EDGG</cx:pt>
          <cx:pt idx="39826">EDGG</cx:pt>
          <cx:pt idx="39827">EDGG</cx:pt>
          <cx:pt idx="39828">EDGG</cx:pt>
          <cx:pt idx="39829">EDGG</cx:pt>
          <cx:pt idx="39830">EDGG</cx:pt>
          <cx:pt idx="39831">EDGG</cx:pt>
          <cx:pt idx="39832">EDGG</cx:pt>
          <cx:pt idx="39833">EDGG</cx:pt>
          <cx:pt idx="39834">EDGG</cx:pt>
          <cx:pt idx="39835">EDGG</cx:pt>
          <cx:pt idx="39836">EDGG</cx:pt>
          <cx:pt idx="39837">EDGG</cx:pt>
          <cx:pt idx="39838">EDGG</cx:pt>
          <cx:pt idx="39839">EDGG</cx:pt>
          <cx:pt idx="39840">EDGG</cx:pt>
          <cx:pt idx="39841">EDGG</cx:pt>
          <cx:pt idx="39842">EDGG</cx:pt>
          <cx:pt idx="39843">EDGG</cx:pt>
          <cx:pt idx="39844">EDGG</cx:pt>
          <cx:pt idx="39845">EDGG</cx:pt>
          <cx:pt idx="39846">EDGG</cx:pt>
          <cx:pt idx="39847">EDGG</cx:pt>
          <cx:pt idx="39848">EDGG</cx:pt>
          <cx:pt idx="39849">EDGG</cx:pt>
          <cx:pt idx="39850">EDGG</cx:pt>
          <cx:pt idx="39851">EDGG</cx:pt>
          <cx:pt idx="39852">EDGG</cx:pt>
          <cx:pt idx="39853">EDGG</cx:pt>
          <cx:pt idx="39854">EDGG</cx:pt>
          <cx:pt idx="39855">EDGG</cx:pt>
          <cx:pt idx="39856">EDGG</cx:pt>
          <cx:pt idx="39857">EDGG</cx:pt>
          <cx:pt idx="39858">EDGG</cx:pt>
          <cx:pt idx="39859">EDGG</cx:pt>
          <cx:pt idx="39860">EDGG</cx:pt>
          <cx:pt idx="39861">EDGG</cx:pt>
          <cx:pt idx="39862">EDGG</cx:pt>
          <cx:pt idx="39863">EDGG</cx:pt>
          <cx:pt idx="39864">EDGG</cx:pt>
          <cx:pt idx="39865">EDGG</cx:pt>
          <cx:pt idx="39866">EDGG</cx:pt>
          <cx:pt idx="39867">EDGG</cx:pt>
          <cx:pt idx="39868">EDGG</cx:pt>
          <cx:pt idx="39869">EDGG</cx:pt>
          <cx:pt idx="39870">EDGG</cx:pt>
          <cx:pt idx="39871">EDGG</cx:pt>
          <cx:pt idx="39872">EDGG</cx:pt>
          <cx:pt idx="39873">EDGG</cx:pt>
          <cx:pt idx="39874">EDGG</cx:pt>
          <cx:pt idx="39875">EDGG</cx:pt>
          <cx:pt idx="39876">EDGG</cx:pt>
          <cx:pt idx="39877">EDGG</cx:pt>
          <cx:pt idx="39878">EDGG</cx:pt>
          <cx:pt idx="39879">EDGG</cx:pt>
          <cx:pt idx="39880">EDGG</cx:pt>
          <cx:pt idx="39881">EDGG</cx:pt>
          <cx:pt idx="39882">EDGG</cx:pt>
          <cx:pt idx="39883">EDGG</cx:pt>
          <cx:pt idx="39884">EDGG</cx:pt>
          <cx:pt idx="39885">EDGG</cx:pt>
          <cx:pt idx="39886">EDGG</cx:pt>
          <cx:pt idx="39887">EDGG</cx:pt>
          <cx:pt idx="39888">EDGG</cx:pt>
          <cx:pt idx="39889">EDGG</cx:pt>
          <cx:pt idx="39890">EDGG</cx:pt>
          <cx:pt idx="39891">EDGG</cx:pt>
          <cx:pt idx="39892">EDGG</cx:pt>
          <cx:pt idx="39893">EDGG</cx:pt>
          <cx:pt idx="39894">EDGG</cx:pt>
          <cx:pt idx="39895">EDGG</cx:pt>
          <cx:pt idx="39896">EDGG</cx:pt>
          <cx:pt idx="39897">EDGG</cx:pt>
          <cx:pt idx="39898">EDGG</cx:pt>
          <cx:pt idx="39899">EDGG</cx:pt>
          <cx:pt idx="39900">EDGG</cx:pt>
          <cx:pt idx="39901">EDGG</cx:pt>
          <cx:pt idx="39902">EDGG</cx:pt>
          <cx:pt idx="39903">EDGG</cx:pt>
          <cx:pt idx="39904">EDGG</cx:pt>
          <cx:pt idx="39905">EDGG</cx:pt>
          <cx:pt idx="39906">EDGG</cx:pt>
          <cx:pt idx="39907">EDGG</cx:pt>
          <cx:pt idx="39908">EDGG</cx:pt>
          <cx:pt idx="39909">EDGG</cx:pt>
          <cx:pt idx="39910">EDGG</cx:pt>
          <cx:pt idx="39911">EDGG</cx:pt>
          <cx:pt idx="39912">EDGG</cx:pt>
          <cx:pt idx="39913">EDGG</cx:pt>
          <cx:pt idx="39914">EDGG</cx:pt>
          <cx:pt idx="39915">EDGG</cx:pt>
          <cx:pt idx="39916">EDGG</cx:pt>
          <cx:pt idx="39917">EDGG</cx:pt>
          <cx:pt idx="39918">EDGG</cx:pt>
          <cx:pt idx="39919">EDGG</cx:pt>
          <cx:pt idx="39920">EDGG</cx:pt>
          <cx:pt idx="39921">EDGG</cx:pt>
          <cx:pt idx="39922">EDGG</cx:pt>
          <cx:pt idx="39923">EDGG</cx:pt>
          <cx:pt idx="39924">EDGG</cx:pt>
          <cx:pt idx="39925">EDGG</cx:pt>
          <cx:pt idx="39926">EDGG</cx:pt>
          <cx:pt idx="39927">EDGG</cx:pt>
          <cx:pt idx="39928">EDGG</cx:pt>
          <cx:pt idx="39929">EDGG</cx:pt>
          <cx:pt idx="39930">EDGG</cx:pt>
          <cx:pt idx="39931">EDGG</cx:pt>
          <cx:pt idx="39932">EDGG</cx:pt>
          <cx:pt idx="39933">EDGG</cx:pt>
          <cx:pt idx="39934">EDGG</cx:pt>
          <cx:pt idx="39935">EDGG</cx:pt>
          <cx:pt idx="39936">EDGG</cx:pt>
          <cx:pt idx="39937">EDGG</cx:pt>
          <cx:pt idx="39938">EDGG</cx:pt>
          <cx:pt idx="39939">EDGG</cx:pt>
          <cx:pt idx="39940">EDGG</cx:pt>
          <cx:pt idx="39941">EDGG</cx:pt>
          <cx:pt idx="39942">EDGG</cx:pt>
          <cx:pt idx="39943">EDGG</cx:pt>
          <cx:pt idx="39944">EDGG</cx:pt>
          <cx:pt idx="39945">EDGG</cx:pt>
          <cx:pt idx="39946">EDGG</cx:pt>
          <cx:pt idx="39947">EDGG</cx:pt>
          <cx:pt idx="39948">EDGG</cx:pt>
          <cx:pt idx="39949">EDGG</cx:pt>
          <cx:pt idx="39950">EDGG</cx:pt>
          <cx:pt idx="39951">EDGG</cx:pt>
          <cx:pt idx="39952">EDGG</cx:pt>
          <cx:pt idx="39953">EDGG</cx:pt>
          <cx:pt idx="39954">EDGG</cx:pt>
          <cx:pt idx="39955">EDGG</cx:pt>
          <cx:pt idx="39956">EDGG</cx:pt>
          <cx:pt idx="39957">EDGG</cx:pt>
          <cx:pt idx="39958">EDGG</cx:pt>
          <cx:pt idx="39959">EDGG</cx:pt>
          <cx:pt idx="39960">EDGG</cx:pt>
          <cx:pt idx="39961">EDGG</cx:pt>
          <cx:pt idx="39962">EDGG</cx:pt>
          <cx:pt idx="39963">EDGG</cx:pt>
          <cx:pt idx="39964">EDGG</cx:pt>
          <cx:pt idx="39965">EDGG</cx:pt>
          <cx:pt idx="39966">EDGG</cx:pt>
          <cx:pt idx="39967">EDGG</cx:pt>
          <cx:pt idx="39968">EDGG</cx:pt>
          <cx:pt idx="39969">EDGG</cx:pt>
          <cx:pt idx="39970">EDGG</cx:pt>
          <cx:pt idx="39971">EDGG</cx:pt>
          <cx:pt idx="39972">EDGG</cx:pt>
          <cx:pt idx="39973">EDGG</cx:pt>
          <cx:pt idx="39974">EDGG</cx:pt>
          <cx:pt idx="39975">EDGG</cx:pt>
          <cx:pt idx="39976">EDGG</cx:pt>
          <cx:pt idx="39977">EDGG</cx:pt>
          <cx:pt idx="39978">EDGG</cx:pt>
          <cx:pt idx="39979">EDGG</cx:pt>
          <cx:pt idx="39980">EDGG</cx:pt>
          <cx:pt idx="39981">EDGG</cx:pt>
          <cx:pt idx="39982">EDGG</cx:pt>
          <cx:pt idx="39983">EDGG</cx:pt>
          <cx:pt idx="39984">EDGG</cx:pt>
          <cx:pt idx="39985">EDGG</cx:pt>
          <cx:pt idx="39986">EDGG</cx:pt>
          <cx:pt idx="39987">EDGG</cx:pt>
          <cx:pt idx="39988">EDGG</cx:pt>
          <cx:pt idx="39989">EDGG</cx:pt>
          <cx:pt idx="39990">EDGG</cx:pt>
          <cx:pt idx="39991">EDGG</cx:pt>
          <cx:pt idx="39992">EDGG</cx:pt>
          <cx:pt idx="39993">EDGG</cx:pt>
          <cx:pt idx="39994">EDGG</cx:pt>
          <cx:pt idx="39995">EDGG</cx:pt>
          <cx:pt idx="39996">EDGG</cx:pt>
          <cx:pt idx="39997">EDGG</cx:pt>
          <cx:pt idx="39998">EDGG</cx:pt>
          <cx:pt idx="39999">EDGG</cx:pt>
          <cx:pt idx="40000">EDGG</cx:pt>
          <cx:pt idx="40001">EDGG</cx:pt>
          <cx:pt idx="40002">EDGG</cx:pt>
          <cx:pt idx="40003">EDGG</cx:pt>
          <cx:pt idx="40004">EDGG</cx:pt>
          <cx:pt idx="40005">EDGG</cx:pt>
          <cx:pt idx="40006">EDGG</cx:pt>
          <cx:pt idx="40007">EDGG</cx:pt>
          <cx:pt idx="40008">EDGG</cx:pt>
          <cx:pt idx="40009">EDGG</cx:pt>
          <cx:pt idx="40010">EDGG</cx:pt>
          <cx:pt idx="40011">EDGG</cx:pt>
          <cx:pt idx="40012">EDGG</cx:pt>
          <cx:pt idx="40013">EDGG</cx:pt>
          <cx:pt idx="40014">EDGG</cx:pt>
          <cx:pt idx="40015">EDGG</cx:pt>
          <cx:pt idx="40016">EDGG</cx:pt>
          <cx:pt idx="40017">EDGG</cx:pt>
          <cx:pt idx="40018">EDGG</cx:pt>
          <cx:pt idx="40019">EDGG</cx:pt>
          <cx:pt idx="40020">EDGG</cx:pt>
          <cx:pt idx="40021">EDGG</cx:pt>
          <cx:pt idx="40022">EDGG</cx:pt>
          <cx:pt idx="40023">EDGG</cx:pt>
          <cx:pt idx="40024">EDGG</cx:pt>
          <cx:pt idx="40025">EDGG</cx:pt>
          <cx:pt idx="40026">EDGG</cx:pt>
          <cx:pt idx="40027">EDGG</cx:pt>
          <cx:pt idx="40028">EDGG</cx:pt>
          <cx:pt idx="40029">EDGG</cx:pt>
          <cx:pt idx="40030">EDGG</cx:pt>
          <cx:pt idx="40031">EDGG</cx:pt>
          <cx:pt idx="40032">EDGG</cx:pt>
          <cx:pt idx="40033">EDGG</cx:pt>
          <cx:pt idx="40034">EDGG</cx:pt>
          <cx:pt idx="40035">EDGG</cx:pt>
          <cx:pt idx="40036">EDGG</cx:pt>
          <cx:pt idx="40037">EDGG</cx:pt>
          <cx:pt idx="40038">EDGG</cx:pt>
          <cx:pt idx="40039">EDGG</cx:pt>
          <cx:pt idx="40040">EDGG</cx:pt>
          <cx:pt idx="40041">EDGG</cx:pt>
          <cx:pt idx="40042">EDGG</cx:pt>
          <cx:pt idx="40043">EDGG</cx:pt>
          <cx:pt idx="40044">EDGG</cx:pt>
          <cx:pt idx="40045">EDGG</cx:pt>
          <cx:pt idx="40046">EDGG</cx:pt>
          <cx:pt idx="40047">EDGG</cx:pt>
          <cx:pt idx="40048">EDGG</cx:pt>
          <cx:pt idx="40049">EDGG</cx:pt>
          <cx:pt idx="40050">EDGG</cx:pt>
          <cx:pt idx="40051">EDGG</cx:pt>
          <cx:pt idx="40052">EDGG</cx:pt>
          <cx:pt idx="40053">EDGG</cx:pt>
          <cx:pt idx="40054">EDGG</cx:pt>
          <cx:pt idx="40055">EDGG</cx:pt>
          <cx:pt idx="40056">EDGG</cx:pt>
          <cx:pt idx="40057">EDGG</cx:pt>
          <cx:pt idx="40058">EDGG</cx:pt>
          <cx:pt idx="40059">EDGG</cx:pt>
          <cx:pt idx="40060">EDGG</cx:pt>
          <cx:pt idx="40061">EDGG</cx:pt>
          <cx:pt idx="40062">EDGG</cx:pt>
          <cx:pt idx="40063">EDGG</cx:pt>
          <cx:pt idx="40064">EDGG</cx:pt>
          <cx:pt idx="40065">EDGG</cx:pt>
          <cx:pt idx="40066">EDGG</cx:pt>
          <cx:pt idx="40067">EDGG</cx:pt>
          <cx:pt idx="40068">EDGG</cx:pt>
          <cx:pt idx="40069">EDGG</cx:pt>
          <cx:pt idx="40070">EDGG</cx:pt>
          <cx:pt idx="40071">EDGG</cx:pt>
          <cx:pt idx="40072">EDGG</cx:pt>
          <cx:pt idx="40073">EDGG</cx:pt>
          <cx:pt idx="40074">EDGG</cx:pt>
          <cx:pt idx="40075">EDGG</cx:pt>
          <cx:pt idx="40076">EDGG</cx:pt>
          <cx:pt idx="40077">EDGG</cx:pt>
          <cx:pt idx="40078">EDGG</cx:pt>
          <cx:pt idx="40079">EDGG</cx:pt>
          <cx:pt idx="40080">EDGG</cx:pt>
          <cx:pt idx="40081">EDGG</cx:pt>
          <cx:pt idx="40082">EDGG</cx:pt>
          <cx:pt idx="40083">EDGG</cx:pt>
          <cx:pt idx="40084">EDGG</cx:pt>
          <cx:pt idx="40085">EDGG</cx:pt>
          <cx:pt idx="40086">EDGG</cx:pt>
          <cx:pt idx="40087">EDGG</cx:pt>
          <cx:pt idx="40088">EDGG</cx:pt>
          <cx:pt idx="40089">EDGG</cx:pt>
          <cx:pt idx="40090">EDGG</cx:pt>
          <cx:pt idx="40091">EDGG</cx:pt>
          <cx:pt idx="40092">EDGG</cx:pt>
          <cx:pt idx="40093">EDGG</cx:pt>
          <cx:pt idx="40094">EDGG</cx:pt>
          <cx:pt idx="40095">EDGG</cx:pt>
          <cx:pt idx="40096">EDGG</cx:pt>
          <cx:pt idx="40097">EDGG</cx:pt>
          <cx:pt idx="40098">EDGG</cx:pt>
          <cx:pt idx="40099">EDGG</cx:pt>
          <cx:pt idx="40100">EDGG</cx:pt>
          <cx:pt idx="40101">EDGG</cx:pt>
          <cx:pt idx="40102">EDGG</cx:pt>
          <cx:pt idx="40103">EDGG</cx:pt>
          <cx:pt idx="40104">EDGG</cx:pt>
          <cx:pt idx="40105">EDGG</cx:pt>
          <cx:pt idx="40106">EDGG</cx:pt>
          <cx:pt idx="40107">EDGG</cx:pt>
          <cx:pt idx="40108">EDGG</cx:pt>
          <cx:pt idx="40109">EDGG</cx:pt>
          <cx:pt idx="40110">EDGG</cx:pt>
          <cx:pt idx="40111">EDGG</cx:pt>
          <cx:pt idx="40112">EDGG</cx:pt>
          <cx:pt idx="40113">EDGG</cx:pt>
          <cx:pt idx="40114">EDGG</cx:pt>
          <cx:pt idx="40115">EDGG</cx:pt>
          <cx:pt idx="40116">EDGG</cx:pt>
          <cx:pt idx="40117">EDGG</cx:pt>
          <cx:pt idx="40118">EDGG</cx:pt>
          <cx:pt idx="40119">EDGG</cx:pt>
          <cx:pt idx="40120">EDGG</cx:pt>
          <cx:pt idx="40121">EDGG</cx:pt>
          <cx:pt idx="40122">EDGG</cx:pt>
          <cx:pt idx="40123">EDGG</cx:pt>
          <cx:pt idx="40124">EDGG</cx:pt>
          <cx:pt idx="40125">EDGG</cx:pt>
          <cx:pt idx="40126">EDGG</cx:pt>
          <cx:pt idx="40127">EDGG</cx:pt>
          <cx:pt idx="40128">EDGG</cx:pt>
          <cx:pt idx="40129">EDGG</cx:pt>
          <cx:pt idx="40130">EDGG</cx:pt>
          <cx:pt idx="40131">EDGG</cx:pt>
          <cx:pt idx="40132">EDGG</cx:pt>
          <cx:pt idx="40133">EDGG</cx:pt>
          <cx:pt idx="40134">EDGG</cx:pt>
          <cx:pt idx="40135">EDGG</cx:pt>
          <cx:pt idx="40136">EDGG</cx:pt>
          <cx:pt idx="40137">EDGG</cx:pt>
          <cx:pt idx="40138">EDGG</cx:pt>
          <cx:pt idx="40139">EDGG</cx:pt>
          <cx:pt idx="40140">EDGG</cx:pt>
          <cx:pt idx="40141">EDGG</cx:pt>
          <cx:pt idx="40142">EDGG</cx:pt>
          <cx:pt idx="40143">EDGG</cx:pt>
          <cx:pt idx="40144">EDGG</cx:pt>
          <cx:pt idx="40145">EDGG</cx:pt>
          <cx:pt idx="40146">EDGG</cx:pt>
          <cx:pt idx="40147">EDGG</cx:pt>
          <cx:pt idx="40148">EDGG</cx:pt>
          <cx:pt idx="40149">EDGG</cx:pt>
          <cx:pt idx="40150">EDGG</cx:pt>
          <cx:pt idx="40151">EDGG</cx:pt>
          <cx:pt idx="40152">EDGG</cx:pt>
          <cx:pt idx="40153">EDGG</cx:pt>
          <cx:pt idx="40154">EDGG</cx:pt>
          <cx:pt idx="40155">EDGG</cx:pt>
          <cx:pt idx="40156">EDGG</cx:pt>
          <cx:pt idx="40157">EDGG</cx:pt>
          <cx:pt idx="40158">EDGG</cx:pt>
          <cx:pt idx="40159">EDGG</cx:pt>
          <cx:pt idx="40160">EDGG</cx:pt>
          <cx:pt idx="40161">EDGG</cx:pt>
          <cx:pt idx="40162">EDGG</cx:pt>
          <cx:pt idx="40163">EDGG</cx:pt>
          <cx:pt idx="40164">EDGG</cx:pt>
          <cx:pt idx="40165">EDGG</cx:pt>
          <cx:pt idx="40166">EDGG</cx:pt>
          <cx:pt idx="40167">EDGG</cx:pt>
          <cx:pt idx="40168">EDGG</cx:pt>
          <cx:pt idx="40169">EDGG</cx:pt>
          <cx:pt idx="40170">EDGG</cx:pt>
          <cx:pt idx="40171">EDGG</cx:pt>
          <cx:pt idx="40172">EDGG</cx:pt>
          <cx:pt idx="40173">EDGG</cx:pt>
          <cx:pt idx="40174">EDGG</cx:pt>
          <cx:pt idx="40175">EDGG</cx:pt>
          <cx:pt idx="40176">EDGG</cx:pt>
          <cx:pt idx="40177">EDGG</cx:pt>
          <cx:pt idx="40178">EDGG</cx:pt>
          <cx:pt idx="40179">EDGG</cx:pt>
          <cx:pt idx="40180">EDGG</cx:pt>
          <cx:pt idx="40181">EDGG</cx:pt>
          <cx:pt idx="40182">EDGG</cx:pt>
          <cx:pt idx="40183">EDGG</cx:pt>
          <cx:pt idx="40184">EDGG</cx:pt>
          <cx:pt idx="40185">EDGG</cx:pt>
          <cx:pt idx="40186">EDGG</cx:pt>
          <cx:pt idx="40187">EDGG</cx:pt>
          <cx:pt idx="40188">EDGG</cx:pt>
          <cx:pt idx="40189">EDGG</cx:pt>
          <cx:pt idx="40190">EDGG</cx:pt>
          <cx:pt idx="40191">EDGG</cx:pt>
          <cx:pt idx="40192">EDGG</cx:pt>
          <cx:pt idx="40193">EDGG</cx:pt>
          <cx:pt idx="40194">EDGG</cx:pt>
          <cx:pt idx="40195">EDGG</cx:pt>
          <cx:pt idx="40196">EDGG</cx:pt>
          <cx:pt idx="40197">EDGG</cx:pt>
          <cx:pt idx="40198">EDGG</cx:pt>
          <cx:pt idx="40199">EDGG</cx:pt>
          <cx:pt idx="40200">EDGG</cx:pt>
          <cx:pt idx="40201">EDGG</cx:pt>
          <cx:pt idx="40202">EDGG</cx:pt>
          <cx:pt idx="40203">EDGG</cx:pt>
          <cx:pt idx="40204">EDGG</cx:pt>
          <cx:pt idx="40205">EDGG</cx:pt>
          <cx:pt idx="40206">EDGG</cx:pt>
          <cx:pt idx="40207">EDGG</cx:pt>
          <cx:pt idx="40208">EDGG</cx:pt>
          <cx:pt idx="40209">EDGG</cx:pt>
          <cx:pt idx="40210">EDGG</cx:pt>
          <cx:pt idx="40211">EDGG</cx:pt>
          <cx:pt idx="40212">EDGG</cx:pt>
          <cx:pt idx="40213">EDGG</cx:pt>
          <cx:pt idx="40214">EDGG</cx:pt>
          <cx:pt idx="40215">EDGG</cx:pt>
          <cx:pt idx="40216">EDGG</cx:pt>
          <cx:pt idx="40217">EDGG</cx:pt>
          <cx:pt idx="40218">EDGG</cx:pt>
          <cx:pt idx="40219">EDGG</cx:pt>
          <cx:pt idx="40220">EDGG</cx:pt>
          <cx:pt idx="40221">EDGG</cx:pt>
          <cx:pt idx="40222">EDGG</cx:pt>
          <cx:pt idx="40223">EDGG</cx:pt>
          <cx:pt idx="40224">EDGG</cx:pt>
          <cx:pt idx="40225">EDGG</cx:pt>
          <cx:pt idx="40226">EDGG</cx:pt>
          <cx:pt idx="40227">EDGG</cx:pt>
          <cx:pt idx="40228">EDGG</cx:pt>
          <cx:pt idx="40229">EDGG</cx:pt>
          <cx:pt idx="40230">EDGG</cx:pt>
          <cx:pt idx="40231">EDGG</cx:pt>
          <cx:pt idx="40232">EDGG</cx:pt>
          <cx:pt idx="40233">EDGG</cx:pt>
          <cx:pt idx="40234">EDGG</cx:pt>
          <cx:pt idx="40235">EDGG</cx:pt>
          <cx:pt idx="40236">EDGG</cx:pt>
          <cx:pt idx="40237">EDGG</cx:pt>
          <cx:pt idx="40238">EDGG</cx:pt>
          <cx:pt idx="40239">EDGG</cx:pt>
          <cx:pt idx="40240">EDGG</cx:pt>
          <cx:pt idx="40241">EDGG</cx:pt>
          <cx:pt idx="40242">EDGG</cx:pt>
          <cx:pt idx="40243">EDGG</cx:pt>
          <cx:pt idx="40244">EDGG</cx:pt>
          <cx:pt idx="40245">EDGG</cx:pt>
          <cx:pt idx="40246">EDGG</cx:pt>
          <cx:pt idx="40247">EDGG</cx:pt>
          <cx:pt idx="40248">EDGG</cx:pt>
          <cx:pt idx="40249">EDGG</cx:pt>
          <cx:pt idx="40250">EDGG</cx:pt>
          <cx:pt idx="40251">EDGG</cx:pt>
          <cx:pt idx="40252">EDGG</cx:pt>
          <cx:pt idx="40253">EDGG</cx:pt>
          <cx:pt idx="40254">EDGG</cx:pt>
          <cx:pt idx="40255">EDGG</cx:pt>
          <cx:pt idx="40256">EDGG</cx:pt>
          <cx:pt idx="40257">EDGG</cx:pt>
          <cx:pt idx="40258">EDGG</cx:pt>
          <cx:pt idx="40259">EDGG</cx:pt>
          <cx:pt idx="40260">EDGG</cx:pt>
          <cx:pt idx="40261">EDGG</cx:pt>
          <cx:pt idx="40262">EDGG</cx:pt>
          <cx:pt idx="40263">EDGG</cx:pt>
          <cx:pt idx="40264">EDGG</cx:pt>
          <cx:pt idx="40265">EDGG</cx:pt>
          <cx:pt idx="40266">EDGG</cx:pt>
          <cx:pt idx="40267">EDGG</cx:pt>
          <cx:pt idx="40268">EDGG</cx:pt>
          <cx:pt idx="40269">EDGG</cx:pt>
          <cx:pt idx="40270">EDGG</cx:pt>
          <cx:pt idx="40271">EDGG</cx:pt>
          <cx:pt idx="40272">EDGG</cx:pt>
          <cx:pt idx="40273">EDGG</cx:pt>
          <cx:pt idx="40274">EDGG</cx:pt>
          <cx:pt idx="40275">EDGG</cx:pt>
          <cx:pt idx="40276">EDGG</cx:pt>
          <cx:pt idx="40277">EDGG</cx:pt>
          <cx:pt idx="40278">EDGG</cx:pt>
          <cx:pt idx="40279">EDGG</cx:pt>
          <cx:pt idx="40280">EDGG</cx:pt>
          <cx:pt idx="40281">EDGG</cx:pt>
          <cx:pt idx="40282">EDGG</cx:pt>
          <cx:pt idx="40283">EDGG</cx:pt>
          <cx:pt idx="40284">EDGG</cx:pt>
          <cx:pt idx="40285">EDGG</cx:pt>
          <cx:pt idx="40286">EDGG</cx:pt>
          <cx:pt idx="40287">EDGG</cx:pt>
          <cx:pt idx="40288">EDGG</cx:pt>
          <cx:pt idx="40289">EDGG</cx:pt>
          <cx:pt idx="40290">EDGG</cx:pt>
          <cx:pt idx="40291">EDGG</cx:pt>
          <cx:pt idx="40292">EDGG</cx:pt>
          <cx:pt idx="40293">EDGG</cx:pt>
          <cx:pt idx="40294">EDGG</cx:pt>
          <cx:pt idx="40295">EDGG</cx:pt>
          <cx:pt idx="40296">EDGG</cx:pt>
          <cx:pt idx="40297">EDGG</cx:pt>
          <cx:pt idx="40298">EDGG</cx:pt>
          <cx:pt idx="40299">EDGG</cx:pt>
          <cx:pt idx="40300">EDGG</cx:pt>
          <cx:pt idx="40301">EDGG</cx:pt>
          <cx:pt idx="40302">EDGG</cx:pt>
          <cx:pt idx="40303">EDGG</cx:pt>
          <cx:pt idx="40304">EDGG</cx:pt>
          <cx:pt idx="40305">EDGG</cx:pt>
          <cx:pt idx="40306">EDGG</cx:pt>
          <cx:pt idx="40307">EDGG</cx:pt>
          <cx:pt idx="40308">EDGG</cx:pt>
          <cx:pt idx="40309">EDGG</cx:pt>
          <cx:pt idx="40310">EDGG</cx:pt>
          <cx:pt idx="40311">EDGG</cx:pt>
          <cx:pt idx="40312">EDGG</cx:pt>
          <cx:pt idx="40313">EDGG</cx:pt>
          <cx:pt idx="40314">EDGG</cx:pt>
          <cx:pt idx="40315">EDGG</cx:pt>
          <cx:pt idx="40316">EDGG</cx:pt>
          <cx:pt idx="40317">EDGG</cx:pt>
          <cx:pt idx="40318">EDGG</cx:pt>
          <cx:pt idx="40319">EDGG</cx:pt>
          <cx:pt idx="40320">EDGG</cx:pt>
          <cx:pt idx="40321">EDGG</cx:pt>
          <cx:pt idx="40322">EDGG</cx:pt>
          <cx:pt idx="40323">EDGG</cx:pt>
          <cx:pt idx="40324">EDGG</cx:pt>
          <cx:pt idx="40325">EDGG</cx:pt>
          <cx:pt idx="40326">EDGG</cx:pt>
          <cx:pt idx="40327">EDGG</cx:pt>
          <cx:pt idx="40328">EDGG</cx:pt>
          <cx:pt idx="40329">EDGG</cx:pt>
          <cx:pt idx="40330">EDGG</cx:pt>
          <cx:pt idx="40331">EDGG</cx:pt>
          <cx:pt idx="40332">EDGG</cx:pt>
          <cx:pt idx="40333">EDGG</cx:pt>
          <cx:pt idx="40334">EDGG</cx:pt>
          <cx:pt idx="40335">EDGG</cx:pt>
          <cx:pt idx="40336">EDGG</cx:pt>
          <cx:pt idx="40337">EDGG</cx:pt>
          <cx:pt idx="40338">EDGG</cx:pt>
          <cx:pt idx="40339">EDGG</cx:pt>
          <cx:pt idx="40340">EDGG</cx:pt>
          <cx:pt idx="40341">EDGG</cx:pt>
          <cx:pt idx="40342">EDGG</cx:pt>
          <cx:pt idx="40343">EDGG</cx:pt>
          <cx:pt idx="40344">EDGG</cx:pt>
          <cx:pt idx="40345">EDGG</cx:pt>
          <cx:pt idx="40346">EDGG</cx:pt>
          <cx:pt idx="40347">EDGG</cx:pt>
          <cx:pt idx="40348">EDGG</cx:pt>
          <cx:pt idx="40349">EDGG</cx:pt>
          <cx:pt idx="40350">EDGG</cx:pt>
          <cx:pt idx="40351">EDGG</cx:pt>
          <cx:pt idx="40352">EDGG</cx:pt>
          <cx:pt idx="40353">EDGG</cx:pt>
          <cx:pt idx="40354">EDGG</cx:pt>
          <cx:pt idx="40355">EDGG</cx:pt>
          <cx:pt idx="40356">EDGG</cx:pt>
          <cx:pt idx="40357">EDGG</cx:pt>
          <cx:pt idx="40358">EDGG</cx:pt>
          <cx:pt idx="40359">EDGG</cx:pt>
          <cx:pt idx="40360">EDGG</cx:pt>
          <cx:pt idx="40361">EDGG</cx:pt>
          <cx:pt idx="40362">EDGG</cx:pt>
          <cx:pt idx="40363">EDGG</cx:pt>
          <cx:pt idx="40364">EDGG</cx:pt>
          <cx:pt idx="40365">EDGG</cx:pt>
          <cx:pt idx="40366">EDGG</cx:pt>
          <cx:pt idx="40367">EDGG</cx:pt>
          <cx:pt idx="40368">EDGG</cx:pt>
          <cx:pt idx="40369">EDGG</cx:pt>
          <cx:pt idx="40370">EDGG</cx:pt>
          <cx:pt idx="40371">EDGG</cx:pt>
          <cx:pt idx="40372">EDGG</cx:pt>
          <cx:pt idx="40373">EDGG</cx:pt>
          <cx:pt idx="40374">EDGG</cx:pt>
          <cx:pt idx="40375">EDGG</cx:pt>
          <cx:pt idx="40376">EDGG</cx:pt>
          <cx:pt idx="40377">EDGG</cx:pt>
          <cx:pt idx="40378">EDGG</cx:pt>
          <cx:pt idx="40379">EDGG</cx:pt>
          <cx:pt idx="40380">EDGG</cx:pt>
          <cx:pt idx="40381">EDGG</cx:pt>
          <cx:pt idx="40382">EDGG</cx:pt>
          <cx:pt idx="40383">EDGG</cx:pt>
          <cx:pt idx="40384">EDGG</cx:pt>
          <cx:pt idx="40385">EDGG</cx:pt>
          <cx:pt idx="40386">EDGG</cx:pt>
          <cx:pt idx="40387">EDGG</cx:pt>
          <cx:pt idx="40388">EDGG</cx:pt>
          <cx:pt idx="40389">EDGG</cx:pt>
          <cx:pt idx="40390">EDGG</cx:pt>
          <cx:pt idx="40391">EDGG</cx:pt>
          <cx:pt idx="40392">EDGG</cx:pt>
          <cx:pt idx="40393">EDGG</cx:pt>
          <cx:pt idx="40394">EDGG</cx:pt>
          <cx:pt idx="40395">EDGG</cx:pt>
          <cx:pt idx="40396">EDGG</cx:pt>
          <cx:pt idx="40397">EDGG</cx:pt>
          <cx:pt idx="40398">EDGG</cx:pt>
          <cx:pt idx="40399">EDGG</cx:pt>
          <cx:pt idx="40400">EDGG</cx:pt>
          <cx:pt idx="40401">EDGG</cx:pt>
          <cx:pt idx="40402">EDGG</cx:pt>
          <cx:pt idx="40403">EDGG</cx:pt>
          <cx:pt idx="40404">EDGG</cx:pt>
          <cx:pt idx="40405">EDGG</cx:pt>
          <cx:pt idx="40406">EDGG</cx:pt>
          <cx:pt idx="40407">EDGG</cx:pt>
          <cx:pt idx="40408">EDGG</cx:pt>
          <cx:pt idx="40409">EDGG</cx:pt>
          <cx:pt idx="40410">EDGG</cx:pt>
          <cx:pt idx="40411">EDGG</cx:pt>
          <cx:pt idx="40412">EDGG</cx:pt>
          <cx:pt idx="40413">EDGG</cx:pt>
          <cx:pt idx="40414">EDGG</cx:pt>
          <cx:pt idx="40415">EDGG</cx:pt>
          <cx:pt idx="40416">EDGG</cx:pt>
          <cx:pt idx="40417">EDGG</cx:pt>
          <cx:pt idx="40418">EDGG</cx:pt>
          <cx:pt idx="40419">EDGG</cx:pt>
          <cx:pt idx="40420">EDGG</cx:pt>
          <cx:pt idx="40421">EDGG</cx:pt>
          <cx:pt idx="40422">EDGG</cx:pt>
          <cx:pt idx="40423">EDGG</cx:pt>
          <cx:pt idx="40424">EDGG</cx:pt>
          <cx:pt idx="40425">EDGG</cx:pt>
          <cx:pt idx="40426">EDGG</cx:pt>
          <cx:pt idx="40427">EDGG</cx:pt>
          <cx:pt idx="40428">EDGG</cx:pt>
          <cx:pt idx="40429">EDGG</cx:pt>
          <cx:pt idx="40430">EDGG</cx:pt>
          <cx:pt idx="40431">EDGG</cx:pt>
          <cx:pt idx="40432">EDGG</cx:pt>
          <cx:pt idx="40433">EDGG</cx:pt>
          <cx:pt idx="40434">EDGG</cx:pt>
          <cx:pt idx="40435">EDGG</cx:pt>
          <cx:pt idx="40436">EDGG</cx:pt>
          <cx:pt idx="40437">EDGG</cx:pt>
          <cx:pt idx="40438">EDGG</cx:pt>
          <cx:pt idx="40439">EDGG</cx:pt>
          <cx:pt idx="40440">EDGG</cx:pt>
          <cx:pt idx="40441">EDGG</cx:pt>
          <cx:pt idx="40442">EDGG</cx:pt>
          <cx:pt idx="40443">EDGG</cx:pt>
          <cx:pt idx="40444">EDGG</cx:pt>
          <cx:pt idx="40445">EDGG</cx:pt>
          <cx:pt idx="40446">EDGG</cx:pt>
          <cx:pt idx="40447">EDGG</cx:pt>
          <cx:pt idx="40448">EDGG</cx:pt>
          <cx:pt idx="40449">EDGG</cx:pt>
          <cx:pt idx="40450">EDGG</cx:pt>
          <cx:pt idx="40451">EDGG</cx:pt>
          <cx:pt idx="40452">EDGG</cx:pt>
          <cx:pt idx="40453">EDGG</cx:pt>
          <cx:pt idx="40454">EDGG</cx:pt>
          <cx:pt idx="40455">EDGG</cx:pt>
          <cx:pt idx="40456">EDGG</cx:pt>
          <cx:pt idx="40457">EDGG</cx:pt>
          <cx:pt idx="40458">EDGG</cx:pt>
          <cx:pt idx="40459">EDGG</cx:pt>
          <cx:pt idx="40460">EDGG</cx:pt>
          <cx:pt idx="40461">EDGG</cx:pt>
          <cx:pt idx="40462">EDGG</cx:pt>
          <cx:pt idx="40463">EDGG</cx:pt>
          <cx:pt idx="40464">EDGG</cx:pt>
          <cx:pt idx="40465">EDGG</cx:pt>
          <cx:pt idx="40466">EDGG</cx:pt>
          <cx:pt idx="40467">EDGG</cx:pt>
          <cx:pt idx="40468">EDGG</cx:pt>
          <cx:pt idx="40469">EDGG</cx:pt>
          <cx:pt idx="40470">EDGG</cx:pt>
          <cx:pt idx="40471">EDGG</cx:pt>
          <cx:pt idx="40472">EDGG</cx:pt>
          <cx:pt idx="40473">EDGG</cx:pt>
          <cx:pt idx="40474">EDGG</cx:pt>
          <cx:pt idx="40475">EDGG</cx:pt>
          <cx:pt idx="40476">EDGG</cx:pt>
          <cx:pt idx="40477">EDGG</cx:pt>
          <cx:pt idx="40478">EDGG</cx:pt>
          <cx:pt idx="40479">EDGG</cx:pt>
          <cx:pt idx="40480">EDGG</cx:pt>
          <cx:pt idx="40481">EDGG</cx:pt>
          <cx:pt idx="40482">EDGG</cx:pt>
          <cx:pt idx="40483">EDGG</cx:pt>
          <cx:pt idx="40484">EDGG</cx:pt>
          <cx:pt idx="40485">EDGG</cx:pt>
          <cx:pt idx="40486">EDGG</cx:pt>
          <cx:pt idx="40487">EDGG</cx:pt>
          <cx:pt idx="40488">EDGG</cx:pt>
          <cx:pt idx="40489">EDGG</cx:pt>
          <cx:pt idx="40490">EDGG</cx:pt>
          <cx:pt idx="40491">EDGG</cx:pt>
          <cx:pt idx="40492">EDGG</cx:pt>
          <cx:pt idx="40493">EDGG</cx:pt>
          <cx:pt idx="40494">EDGG</cx:pt>
          <cx:pt idx="40495">EDGG</cx:pt>
          <cx:pt idx="40496">EDGG</cx:pt>
          <cx:pt idx="40497">EDGG</cx:pt>
          <cx:pt idx="40498">EDGG</cx:pt>
          <cx:pt idx="40499">EDGG</cx:pt>
          <cx:pt idx="40500">EDGG</cx:pt>
          <cx:pt idx="40501">EDGG</cx:pt>
          <cx:pt idx="40502">EDGG</cx:pt>
          <cx:pt idx="40503">EDGG</cx:pt>
          <cx:pt idx="40504">EDGG</cx:pt>
          <cx:pt idx="40505">EDGG</cx:pt>
          <cx:pt idx="40506">EDGG</cx:pt>
          <cx:pt idx="40507">EDGG</cx:pt>
          <cx:pt idx="40508">EDGG</cx:pt>
          <cx:pt idx="40509">EDGG</cx:pt>
          <cx:pt idx="40510">EDGG</cx:pt>
          <cx:pt idx="40511">EDGG</cx:pt>
          <cx:pt idx="40512">EDGG</cx:pt>
          <cx:pt idx="40513">EDGG</cx:pt>
          <cx:pt idx="40514">EDGG</cx:pt>
          <cx:pt idx="40515">EDGG</cx:pt>
          <cx:pt idx="40516">EDGG</cx:pt>
          <cx:pt idx="40517">EDGG</cx:pt>
          <cx:pt idx="40518">EDGG</cx:pt>
          <cx:pt idx="40519">EDGG</cx:pt>
          <cx:pt idx="40520">EDGG</cx:pt>
          <cx:pt idx="40521">EDGG</cx:pt>
          <cx:pt idx="40522">EDGG</cx:pt>
          <cx:pt idx="40523">EDGG</cx:pt>
          <cx:pt idx="40524">EDGG</cx:pt>
          <cx:pt idx="40525">EDGG</cx:pt>
          <cx:pt idx="40526">EDGG</cx:pt>
          <cx:pt idx="40527">EDGG</cx:pt>
          <cx:pt idx="40528">EDGG</cx:pt>
          <cx:pt idx="40529">EDGG</cx:pt>
          <cx:pt idx="40530">EDGG</cx:pt>
          <cx:pt idx="40531">EDGG</cx:pt>
          <cx:pt idx="40532">EDGG</cx:pt>
          <cx:pt idx="40533">EDGG</cx:pt>
          <cx:pt idx="40534">EDGG</cx:pt>
          <cx:pt idx="40535">EDGG</cx:pt>
          <cx:pt idx="40536">EDGG</cx:pt>
          <cx:pt idx="40537">EDGG</cx:pt>
          <cx:pt idx="40538">EDGG</cx:pt>
          <cx:pt idx="40539">EDGG</cx:pt>
          <cx:pt idx="40540">EDGG</cx:pt>
          <cx:pt idx="40541">EDGG</cx:pt>
          <cx:pt idx="40542">EDGG</cx:pt>
          <cx:pt idx="40543">EDGG</cx:pt>
          <cx:pt idx="40544">EDGG</cx:pt>
          <cx:pt idx="40545">EDGG</cx:pt>
          <cx:pt idx="40546">EDGG</cx:pt>
          <cx:pt idx="40547">EDGG</cx:pt>
          <cx:pt idx="40548">EDGG</cx:pt>
          <cx:pt idx="40549">EDGG</cx:pt>
          <cx:pt idx="40550">EDGG</cx:pt>
          <cx:pt idx="40551">EDGG</cx:pt>
          <cx:pt idx="40552">EDGG</cx:pt>
          <cx:pt idx="40553">EDGG</cx:pt>
          <cx:pt idx="40554">EDGG</cx:pt>
          <cx:pt idx="40555">EDGG</cx:pt>
          <cx:pt idx="40556">EDGG</cx:pt>
          <cx:pt idx="40557">EDGG</cx:pt>
          <cx:pt idx="40558">EDGG</cx:pt>
          <cx:pt idx="40559">EDGG</cx:pt>
          <cx:pt idx="40560">EDGG</cx:pt>
          <cx:pt idx="40561">EDGG</cx:pt>
          <cx:pt idx="40562">EDGG</cx:pt>
          <cx:pt idx="40563">EDGG</cx:pt>
          <cx:pt idx="40564">EDGG</cx:pt>
          <cx:pt idx="40565">EDGG</cx:pt>
          <cx:pt idx="40566">EDGG</cx:pt>
          <cx:pt idx="40567">EDGG</cx:pt>
          <cx:pt idx="40568">EDGG</cx:pt>
          <cx:pt idx="40569">EDGG</cx:pt>
          <cx:pt idx="40570">EDGG</cx:pt>
          <cx:pt idx="40571">EDGG</cx:pt>
          <cx:pt idx="40572">EDGG</cx:pt>
          <cx:pt idx="40573">EDGG</cx:pt>
          <cx:pt idx="40574">EDGG</cx:pt>
          <cx:pt idx="40575">EDGG</cx:pt>
          <cx:pt idx="40576">EDGG</cx:pt>
          <cx:pt idx="40577">EDGG</cx:pt>
          <cx:pt idx="40578">EDGG</cx:pt>
          <cx:pt idx="40579">EDGG</cx:pt>
          <cx:pt idx="40580">EDGG</cx:pt>
          <cx:pt idx="40581">EDGG</cx:pt>
          <cx:pt idx="40582">EDGG</cx:pt>
          <cx:pt idx="40583">EDGG</cx:pt>
          <cx:pt idx="40584">EDGG</cx:pt>
          <cx:pt idx="40585">EDGG</cx:pt>
          <cx:pt idx="40586">EDGG</cx:pt>
          <cx:pt idx="40587">EDGG</cx:pt>
          <cx:pt idx="40588">EDGG</cx:pt>
          <cx:pt idx="40589">EDGG</cx:pt>
          <cx:pt idx="40590">EDGG</cx:pt>
          <cx:pt idx="40591">EDGG</cx:pt>
          <cx:pt idx="40592">EDGG</cx:pt>
          <cx:pt idx="40593">EDGG</cx:pt>
          <cx:pt idx="40594">EDGG</cx:pt>
          <cx:pt idx="40595">EDGG</cx:pt>
          <cx:pt idx="40596">EDGG</cx:pt>
          <cx:pt idx="40597">EDGG</cx:pt>
          <cx:pt idx="40598">EDGG</cx:pt>
          <cx:pt idx="40599">EDGG</cx:pt>
          <cx:pt idx="40600">EDGG</cx:pt>
          <cx:pt idx="40601">EDGG</cx:pt>
          <cx:pt idx="40602">EDGG</cx:pt>
          <cx:pt idx="40603">EDGG</cx:pt>
          <cx:pt idx="40604">EDGG</cx:pt>
          <cx:pt idx="40605">EDGG</cx:pt>
          <cx:pt idx="40606">EDGG</cx:pt>
          <cx:pt idx="40607">EDGG</cx:pt>
          <cx:pt idx="40608">EDGG</cx:pt>
          <cx:pt idx="40609">EDGG</cx:pt>
          <cx:pt idx="40610">EDGG</cx:pt>
          <cx:pt idx="40611">EDGG</cx:pt>
          <cx:pt idx="40612">EDGG</cx:pt>
          <cx:pt idx="40613">EDGG</cx:pt>
          <cx:pt idx="40614">EDGG</cx:pt>
          <cx:pt idx="40615">EDGG</cx:pt>
          <cx:pt idx="40616">EDGG</cx:pt>
          <cx:pt idx="40617">EDGG</cx:pt>
          <cx:pt idx="40618">EDGG</cx:pt>
          <cx:pt idx="40619">EDGG</cx:pt>
          <cx:pt idx="40620">EDGG</cx:pt>
          <cx:pt idx="40621">EDGG</cx:pt>
          <cx:pt idx="40622">EDGG</cx:pt>
          <cx:pt idx="40623">EDGG</cx:pt>
          <cx:pt idx="40624">EDGG</cx:pt>
          <cx:pt idx="40625">EDGG</cx:pt>
          <cx:pt idx="40626">EDGG</cx:pt>
          <cx:pt idx="40627">EDGG</cx:pt>
          <cx:pt idx="40628">EDGG</cx:pt>
          <cx:pt idx="40629">EDGG</cx:pt>
          <cx:pt idx="40630">EDGG</cx:pt>
          <cx:pt idx="40631">EDGG</cx:pt>
          <cx:pt idx="40632">EDGG</cx:pt>
          <cx:pt idx="40633">EDGG</cx:pt>
          <cx:pt idx="40634">EDGG</cx:pt>
          <cx:pt idx="40635">EDGG</cx:pt>
          <cx:pt idx="40636">EDGG</cx:pt>
          <cx:pt idx="40637">EDGG</cx:pt>
          <cx:pt idx="40638">EDGG</cx:pt>
          <cx:pt idx="40639">EDGG</cx:pt>
          <cx:pt idx="40640">EDGG</cx:pt>
          <cx:pt idx="40641">EDGG</cx:pt>
          <cx:pt idx="40642">EDGG</cx:pt>
          <cx:pt idx="40643">EDGG</cx:pt>
          <cx:pt idx="40644">EDGG</cx:pt>
          <cx:pt idx="40645">EDGG</cx:pt>
          <cx:pt idx="40646">EDGG</cx:pt>
          <cx:pt idx="40647">EDGG</cx:pt>
          <cx:pt idx="40648">EDGG</cx:pt>
          <cx:pt idx="40649">EDGG</cx:pt>
          <cx:pt idx="40650">EDGG</cx:pt>
          <cx:pt idx="40651">EDGG</cx:pt>
          <cx:pt idx="40652">EDGG</cx:pt>
          <cx:pt idx="40653">EDGG</cx:pt>
          <cx:pt idx="40654">EDGG</cx:pt>
          <cx:pt idx="40655">EDGG</cx:pt>
          <cx:pt idx="40656">EDGG</cx:pt>
          <cx:pt idx="40657">EDGG</cx:pt>
          <cx:pt idx="40658">EDGG</cx:pt>
          <cx:pt idx="40659">EDGG</cx:pt>
          <cx:pt idx="40660">EDGG</cx:pt>
          <cx:pt idx="40661">EDGG</cx:pt>
          <cx:pt idx="40662">EDGG</cx:pt>
          <cx:pt idx="40663">EDGG</cx:pt>
          <cx:pt idx="40664">EDGG</cx:pt>
          <cx:pt idx="40665">EDGG</cx:pt>
          <cx:pt idx="40666">EDGG</cx:pt>
          <cx:pt idx="40667">EDGG</cx:pt>
          <cx:pt idx="40668">EDGG</cx:pt>
          <cx:pt idx="40669">EDGG</cx:pt>
          <cx:pt idx="40670">EDGG</cx:pt>
          <cx:pt idx="40671">EDGG</cx:pt>
          <cx:pt idx="40672">EDGG</cx:pt>
          <cx:pt idx="40673">EDGG</cx:pt>
          <cx:pt idx="40674">EDGG</cx:pt>
          <cx:pt idx="40675">EDGG</cx:pt>
          <cx:pt idx="40676">EDGG</cx:pt>
          <cx:pt idx="40677">EDGG</cx:pt>
          <cx:pt idx="40678">EDGG</cx:pt>
          <cx:pt idx="40679">EDGG</cx:pt>
          <cx:pt idx="40680">EDGG</cx:pt>
          <cx:pt idx="40681">EDGG</cx:pt>
          <cx:pt idx="40682">EDGG</cx:pt>
          <cx:pt idx="40683">EDGG</cx:pt>
          <cx:pt idx="40684">EDGG</cx:pt>
          <cx:pt idx="40685">EDGG</cx:pt>
          <cx:pt idx="40686">EDGG</cx:pt>
          <cx:pt idx="40687">EDGG</cx:pt>
          <cx:pt idx="40688">EDGG</cx:pt>
          <cx:pt idx="40689">EDGG</cx:pt>
          <cx:pt idx="40690">EDGG</cx:pt>
          <cx:pt idx="40691">EDGG</cx:pt>
          <cx:pt idx="40692">EDGG</cx:pt>
          <cx:pt idx="40693">EDGG</cx:pt>
          <cx:pt idx="40694">EDGG</cx:pt>
          <cx:pt idx="40695">EDGG</cx:pt>
          <cx:pt idx="40696">EDGG</cx:pt>
          <cx:pt idx="40697">EDGG</cx:pt>
          <cx:pt idx="40698">EDGG</cx:pt>
          <cx:pt idx="40699">EDGG</cx:pt>
          <cx:pt idx="40700">EDGG</cx:pt>
          <cx:pt idx="40701">EDGG</cx:pt>
          <cx:pt idx="40702">EDGG</cx:pt>
          <cx:pt idx="40703">EDGG</cx:pt>
          <cx:pt idx="40704">EDGG</cx:pt>
          <cx:pt idx="40705">EDGG</cx:pt>
          <cx:pt idx="40706">EDGG</cx:pt>
          <cx:pt idx="40707">EDGG</cx:pt>
          <cx:pt idx="40708">EDGG</cx:pt>
          <cx:pt idx="40709">EDGG</cx:pt>
          <cx:pt idx="40710">EDGG</cx:pt>
          <cx:pt idx="40711">EDGG</cx:pt>
          <cx:pt idx="40712">EDGG</cx:pt>
          <cx:pt idx="40713">EDGG</cx:pt>
          <cx:pt idx="40714">EDGG</cx:pt>
          <cx:pt idx="40715">EDGG</cx:pt>
          <cx:pt idx="40716">EDGG</cx:pt>
          <cx:pt idx="40717">EDGG</cx:pt>
          <cx:pt idx="40718">EDGG</cx:pt>
          <cx:pt idx="40719">EDGG</cx:pt>
          <cx:pt idx="40720">EDGG</cx:pt>
          <cx:pt idx="40721">EDGG</cx:pt>
          <cx:pt idx="40722">EDGG</cx:pt>
          <cx:pt idx="40723">EDGG</cx:pt>
          <cx:pt idx="40724">EDGG</cx:pt>
          <cx:pt idx="40725">EDGG</cx:pt>
          <cx:pt idx="40726">EDGG</cx:pt>
          <cx:pt idx="40727">EDGG</cx:pt>
          <cx:pt idx="40728">EDGG</cx:pt>
          <cx:pt idx="40729">EDGG</cx:pt>
          <cx:pt idx="40730">EDGG</cx:pt>
          <cx:pt idx="40731">EDGG</cx:pt>
          <cx:pt idx="40732">EDGG</cx:pt>
          <cx:pt idx="40733">EDGG</cx:pt>
          <cx:pt idx="40734">EDGG</cx:pt>
          <cx:pt idx="40735">EDGG</cx:pt>
          <cx:pt idx="40736">EDGG</cx:pt>
          <cx:pt idx="40737">EDGG</cx:pt>
          <cx:pt idx="40738">EDGG</cx:pt>
          <cx:pt idx="40739">EDGG</cx:pt>
          <cx:pt idx="40740">EDGG</cx:pt>
          <cx:pt idx="40741">EDGG</cx:pt>
          <cx:pt idx="40742">EDGG</cx:pt>
          <cx:pt idx="40743">EDGG</cx:pt>
          <cx:pt idx="40744">EDGG</cx:pt>
          <cx:pt idx="40745">EDGG</cx:pt>
          <cx:pt idx="40746">EDGG</cx:pt>
          <cx:pt idx="40747">EDGG</cx:pt>
          <cx:pt idx="40748">EDGG</cx:pt>
          <cx:pt idx="40749">EDGG</cx:pt>
          <cx:pt idx="40750">EDGG</cx:pt>
          <cx:pt idx="40751">EDGG</cx:pt>
          <cx:pt idx="40752">EDGG</cx:pt>
          <cx:pt idx="40753">EDGG</cx:pt>
          <cx:pt idx="40754">EDGG</cx:pt>
          <cx:pt idx="40755">EDGG</cx:pt>
          <cx:pt idx="40756">EDGG</cx:pt>
          <cx:pt idx="40757">EDGG</cx:pt>
          <cx:pt idx="40758">EDGG</cx:pt>
          <cx:pt idx="40759">EDGG</cx:pt>
          <cx:pt idx="40760">EDGG</cx:pt>
          <cx:pt idx="40761">EDGG</cx:pt>
          <cx:pt idx="40762">EDGG</cx:pt>
          <cx:pt idx="40763">EDGG</cx:pt>
          <cx:pt idx="40764">EDGG</cx:pt>
          <cx:pt idx="40765">EDGG</cx:pt>
          <cx:pt idx="40766">EDGG</cx:pt>
          <cx:pt idx="40767">EDGG</cx:pt>
          <cx:pt idx="40768">EDGG</cx:pt>
          <cx:pt idx="40769">EDGG</cx:pt>
          <cx:pt idx="40770">EDGG</cx:pt>
          <cx:pt idx="40771">EDGG</cx:pt>
          <cx:pt idx="40772">EDGG</cx:pt>
          <cx:pt idx="40773">EDGG</cx:pt>
          <cx:pt idx="40774">EDGG</cx:pt>
          <cx:pt idx="40775">EDGG</cx:pt>
          <cx:pt idx="40776">EDGG</cx:pt>
          <cx:pt idx="40777">EDGG</cx:pt>
          <cx:pt idx="40778">EDGG</cx:pt>
          <cx:pt idx="40779">EDGG</cx:pt>
          <cx:pt idx="40780">EDGG</cx:pt>
          <cx:pt idx="40781">EDGG</cx:pt>
          <cx:pt idx="40782">EDGG</cx:pt>
          <cx:pt idx="40783">EDGG</cx:pt>
          <cx:pt idx="40784">EDGG</cx:pt>
          <cx:pt idx="40785">EDGG</cx:pt>
          <cx:pt idx="40786">EDGG</cx:pt>
          <cx:pt idx="40787">EDGG</cx:pt>
          <cx:pt idx="40788">EDGG</cx:pt>
          <cx:pt idx="40789">EDGG</cx:pt>
          <cx:pt idx="40790">EDGG</cx:pt>
          <cx:pt idx="40791">EDGG</cx:pt>
          <cx:pt idx="40792">EDGG</cx:pt>
          <cx:pt idx="40793">EDGG</cx:pt>
          <cx:pt idx="40794">EDGG</cx:pt>
          <cx:pt idx="40795">EDGG</cx:pt>
          <cx:pt idx="40796">EDGG</cx:pt>
          <cx:pt idx="40797">EDGG</cx:pt>
          <cx:pt idx="40798">EDGG</cx:pt>
          <cx:pt idx="40799">EDGG</cx:pt>
          <cx:pt idx="40800">EDGG</cx:pt>
          <cx:pt idx="40801">EDGG</cx:pt>
          <cx:pt idx="40802">EDGG</cx:pt>
          <cx:pt idx="40803">EDGG</cx:pt>
          <cx:pt idx="40804">EDGG</cx:pt>
          <cx:pt idx="40805">EDGG</cx:pt>
          <cx:pt idx="40806">EDGG</cx:pt>
          <cx:pt idx="40807">EDGG</cx:pt>
          <cx:pt idx="40808">EDGG</cx:pt>
          <cx:pt idx="40809">EDGG</cx:pt>
          <cx:pt idx="40810">EDGG</cx:pt>
          <cx:pt idx="40811">EDGG</cx:pt>
          <cx:pt idx="40812">EDGG</cx:pt>
          <cx:pt idx="40813">EDGG</cx:pt>
          <cx:pt idx="40814">EDGG</cx:pt>
          <cx:pt idx="40815">EDGG</cx:pt>
          <cx:pt idx="40816">EDGG</cx:pt>
          <cx:pt idx="40817">EDGG</cx:pt>
          <cx:pt idx="40818">EDGG</cx:pt>
          <cx:pt idx="40819">EDGG</cx:pt>
          <cx:pt idx="40820">EDGG</cx:pt>
          <cx:pt idx="40821">EDGG</cx:pt>
          <cx:pt idx="40822">EDGG</cx:pt>
          <cx:pt idx="40823">EDGG</cx:pt>
          <cx:pt idx="40824">EDGG</cx:pt>
          <cx:pt idx="40825">EDGG</cx:pt>
          <cx:pt idx="40826">EDGG</cx:pt>
          <cx:pt idx="40827">EDGG</cx:pt>
          <cx:pt idx="40828">EDGG</cx:pt>
          <cx:pt idx="40829">EDGG</cx:pt>
          <cx:pt idx="40830">EDGG</cx:pt>
          <cx:pt idx="40831">EDGG</cx:pt>
          <cx:pt idx="40832">EDGG</cx:pt>
          <cx:pt idx="40833">EDGG</cx:pt>
          <cx:pt idx="40834">EDGG</cx:pt>
          <cx:pt idx="40835">EDGG</cx:pt>
          <cx:pt idx="40836">EDGG</cx:pt>
          <cx:pt idx="40837">EDGG</cx:pt>
          <cx:pt idx="40838">EDGG</cx:pt>
          <cx:pt idx="40839">EDGG</cx:pt>
          <cx:pt idx="40840">EDGG</cx:pt>
          <cx:pt idx="40841">EDGG</cx:pt>
          <cx:pt idx="40842">EDGG</cx:pt>
          <cx:pt idx="40843">EDGG</cx:pt>
          <cx:pt idx="40844">EDGG</cx:pt>
          <cx:pt idx="40845">EDGG</cx:pt>
          <cx:pt idx="40846">EDGG</cx:pt>
          <cx:pt idx="40847">EDGG</cx:pt>
          <cx:pt idx="40848">EDGG</cx:pt>
          <cx:pt idx="40849">EDGG</cx:pt>
          <cx:pt idx="40850">EDGG</cx:pt>
          <cx:pt idx="40851">EDGG</cx:pt>
          <cx:pt idx="40852">EDGG</cx:pt>
          <cx:pt idx="40853">EDGG</cx:pt>
          <cx:pt idx="40854">EDGG</cx:pt>
          <cx:pt idx="40855">EDGG</cx:pt>
          <cx:pt idx="40856">EDGG</cx:pt>
          <cx:pt idx="40857">EDGG</cx:pt>
          <cx:pt idx="40858">EDGG</cx:pt>
          <cx:pt idx="40859">EDGG</cx:pt>
          <cx:pt idx="40860">EDGG</cx:pt>
          <cx:pt idx="40861">EDGG</cx:pt>
          <cx:pt idx="40862">EDGG</cx:pt>
          <cx:pt idx="40863">EDGG</cx:pt>
          <cx:pt idx="40864">EDGG</cx:pt>
          <cx:pt idx="40865">EDGG</cx:pt>
          <cx:pt idx="40866">EDGG</cx:pt>
          <cx:pt idx="40867">EDGG</cx:pt>
          <cx:pt idx="40868">EDGG</cx:pt>
          <cx:pt idx="40869">EDGG</cx:pt>
          <cx:pt idx="40870">EDGG</cx:pt>
          <cx:pt idx="40871">EDGG</cx:pt>
          <cx:pt idx="40872">EDGG</cx:pt>
          <cx:pt idx="40873">EDGG</cx:pt>
          <cx:pt idx="40874">EDGG</cx:pt>
          <cx:pt idx="40875">EDGG</cx:pt>
          <cx:pt idx="40876">EDGG</cx:pt>
          <cx:pt idx="40877">EDGG</cx:pt>
          <cx:pt idx="40878">EDGG</cx:pt>
          <cx:pt idx="40879">EDGG</cx:pt>
          <cx:pt idx="40880">EDGG</cx:pt>
          <cx:pt idx="40881">EDGG</cx:pt>
          <cx:pt idx="40882">EDGG</cx:pt>
          <cx:pt idx="40883">EDGG</cx:pt>
          <cx:pt idx="40884">EDGG</cx:pt>
          <cx:pt idx="40885">EDGG</cx:pt>
          <cx:pt idx="40886">EDGG</cx:pt>
          <cx:pt idx="40887">EDGG</cx:pt>
          <cx:pt idx="40888">EDGG</cx:pt>
          <cx:pt idx="40889">EDGG</cx:pt>
          <cx:pt idx="40890">EDGG</cx:pt>
          <cx:pt idx="40891">EDGG</cx:pt>
          <cx:pt idx="40892">EDGG</cx:pt>
          <cx:pt idx="40893">EDGG</cx:pt>
          <cx:pt idx="40894">EDGG</cx:pt>
          <cx:pt idx="40895">EDGG</cx:pt>
          <cx:pt idx="40896">EDGG</cx:pt>
          <cx:pt idx="40897">EDGG</cx:pt>
          <cx:pt idx="40898">EDGG</cx:pt>
          <cx:pt idx="40899">EDGG</cx:pt>
          <cx:pt idx="40900">EDGG</cx:pt>
          <cx:pt idx="40901">EDGG</cx:pt>
          <cx:pt idx="40902">EDGG</cx:pt>
          <cx:pt idx="40903">EDGG</cx:pt>
          <cx:pt idx="40904">EDGG</cx:pt>
          <cx:pt idx="40905">EDGG</cx:pt>
          <cx:pt idx="40906">EDGG</cx:pt>
          <cx:pt idx="40907">EDGG</cx:pt>
          <cx:pt idx="40908">EDGG</cx:pt>
          <cx:pt idx="40909">EDGG</cx:pt>
          <cx:pt idx="40910">EDGG</cx:pt>
          <cx:pt idx="40911">EDGG</cx:pt>
          <cx:pt idx="40912">EDGG</cx:pt>
          <cx:pt idx="40913">EDGG</cx:pt>
          <cx:pt idx="40914">EDGG</cx:pt>
          <cx:pt idx="40915">EDGG</cx:pt>
          <cx:pt idx="40916">EDGG</cx:pt>
          <cx:pt idx="40917">EDGG</cx:pt>
          <cx:pt idx="40918">EDGG</cx:pt>
          <cx:pt idx="40919">EDGG</cx:pt>
          <cx:pt idx="40920">EDGG</cx:pt>
          <cx:pt idx="40921">EDGG</cx:pt>
          <cx:pt idx="40922">EDGG</cx:pt>
          <cx:pt idx="40923">EDGG</cx:pt>
          <cx:pt idx="40924">EDGG</cx:pt>
          <cx:pt idx="40925">EDGG</cx:pt>
          <cx:pt idx="40926">EDGG</cx:pt>
          <cx:pt idx="40927">EDGG</cx:pt>
          <cx:pt idx="40928">EDGG</cx:pt>
          <cx:pt idx="40929">EDGG</cx:pt>
          <cx:pt idx="40930">EDGG</cx:pt>
          <cx:pt idx="40931">EDGG</cx:pt>
          <cx:pt idx="40932">EDGG</cx:pt>
          <cx:pt idx="40933">EDGG</cx:pt>
          <cx:pt idx="40934">EDGG</cx:pt>
          <cx:pt idx="40935">EDGG</cx:pt>
          <cx:pt idx="40936">EDGG</cx:pt>
          <cx:pt idx="40937">EDGG</cx:pt>
          <cx:pt idx="40938">EDGG</cx:pt>
          <cx:pt idx="40939">EDGG</cx:pt>
          <cx:pt idx="40940">EDGG</cx:pt>
          <cx:pt idx="40941">EDGG</cx:pt>
          <cx:pt idx="40942">EDGG</cx:pt>
          <cx:pt idx="40943">EDGG</cx:pt>
          <cx:pt idx="40944">EDGG</cx:pt>
          <cx:pt idx="40945">EDGG</cx:pt>
          <cx:pt idx="40946">EDGG</cx:pt>
          <cx:pt idx="40947">EDGG</cx:pt>
          <cx:pt idx="40948">EDGG</cx:pt>
          <cx:pt idx="40949">EDGG</cx:pt>
          <cx:pt idx="40950">EDGG</cx:pt>
          <cx:pt idx="40951">EDGG</cx:pt>
          <cx:pt idx="40952">EDGG</cx:pt>
          <cx:pt idx="40953">EDGG</cx:pt>
          <cx:pt idx="40954">EDGG</cx:pt>
          <cx:pt idx="40955">EDGG</cx:pt>
          <cx:pt idx="40956">EDGG</cx:pt>
          <cx:pt idx="40957">EDGG</cx:pt>
          <cx:pt idx="40958">EDGG</cx:pt>
          <cx:pt idx="40959">EDGG</cx:pt>
          <cx:pt idx="40960">EDGG</cx:pt>
          <cx:pt idx="40961">EDGG</cx:pt>
          <cx:pt idx="40962">EDGG</cx:pt>
          <cx:pt idx="40963">EDGG</cx:pt>
          <cx:pt idx="40964">EDGG</cx:pt>
          <cx:pt idx="40965">EDGG</cx:pt>
          <cx:pt idx="40966">EDGG</cx:pt>
          <cx:pt idx="40967">EDGG</cx:pt>
          <cx:pt idx="40968">EDGG</cx:pt>
          <cx:pt idx="40969">EDGG</cx:pt>
          <cx:pt idx="40970">EDGG</cx:pt>
          <cx:pt idx="40971">EDGG</cx:pt>
          <cx:pt idx="40972">EDGG</cx:pt>
          <cx:pt idx="40973">EDGG</cx:pt>
          <cx:pt idx="40974">EDGG</cx:pt>
          <cx:pt idx="40975">EDGG</cx:pt>
          <cx:pt idx="40976">EDGG</cx:pt>
          <cx:pt idx="40977">EDGG</cx:pt>
          <cx:pt idx="40978">EDGG</cx:pt>
          <cx:pt idx="40979">EDGG</cx:pt>
          <cx:pt idx="40980">EDGG</cx:pt>
          <cx:pt idx="40981">EDGG</cx:pt>
          <cx:pt idx="40982">EDGG</cx:pt>
          <cx:pt idx="40983">EDGG</cx:pt>
          <cx:pt idx="40984">EDGG</cx:pt>
          <cx:pt idx="40985">EDGG</cx:pt>
          <cx:pt idx="40986">EDGG</cx:pt>
          <cx:pt idx="40987">EDGG</cx:pt>
          <cx:pt idx="40988">EDGG</cx:pt>
          <cx:pt idx="40989">EDGG</cx:pt>
          <cx:pt idx="40990">EDGG</cx:pt>
          <cx:pt idx="40991">EDGG</cx:pt>
          <cx:pt idx="40992">EDGG</cx:pt>
          <cx:pt idx="40993">EDGG</cx:pt>
          <cx:pt idx="40994">EDGG</cx:pt>
          <cx:pt idx="40995">EDGG</cx:pt>
          <cx:pt idx="40996">EDGG</cx:pt>
          <cx:pt idx="40997">EDGG</cx:pt>
          <cx:pt idx="40998">EDGG</cx:pt>
          <cx:pt idx="40999">EDGG</cx:pt>
          <cx:pt idx="41000">EDGG</cx:pt>
          <cx:pt idx="41001">EDGG</cx:pt>
          <cx:pt idx="41002">EDGG</cx:pt>
          <cx:pt idx="41003">EDGG</cx:pt>
          <cx:pt idx="41004">EDGG</cx:pt>
          <cx:pt idx="41005">EDGG</cx:pt>
          <cx:pt idx="41006">EDGG</cx:pt>
          <cx:pt idx="41007">EDGG</cx:pt>
          <cx:pt idx="41008">EDGG</cx:pt>
          <cx:pt idx="41009">EDGG</cx:pt>
          <cx:pt idx="41010">EDGG</cx:pt>
          <cx:pt idx="41011">EDGG</cx:pt>
          <cx:pt idx="41012">EDGG</cx:pt>
          <cx:pt idx="41013">EDGG</cx:pt>
          <cx:pt idx="41014">EDGG</cx:pt>
          <cx:pt idx="41015">EDGG</cx:pt>
          <cx:pt idx="41016">EDGG</cx:pt>
          <cx:pt idx="41017">EDGG</cx:pt>
          <cx:pt idx="41018">EDGG</cx:pt>
          <cx:pt idx="41019">EDGG</cx:pt>
          <cx:pt idx="41020">EDGG</cx:pt>
          <cx:pt idx="41021">EDGG</cx:pt>
          <cx:pt idx="41022">EDGG</cx:pt>
          <cx:pt idx="41023">EDGG</cx:pt>
          <cx:pt idx="41024">EDGG</cx:pt>
          <cx:pt idx="41025">EDGG</cx:pt>
          <cx:pt idx="41026">EDGG</cx:pt>
          <cx:pt idx="41027">EDGG</cx:pt>
          <cx:pt idx="41028">EDGG</cx:pt>
          <cx:pt idx="41029">EDGG</cx:pt>
          <cx:pt idx="41030">EDGG</cx:pt>
          <cx:pt idx="41031">EDGG</cx:pt>
          <cx:pt idx="41032">EDGG</cx:pt>
          <cx:pt idx="41033">EDGG</cx:pt>
          <cx:pt idx="41034">EDGG</cx:pt>
          <cx:pt idx="41035">EDGG</cx:pt>
          <cx:pt idx="41036">EDGG</cx:pt>
          <cx:pt idx="41037">EDGG</cx:pt>
          <cx:pt idx="41038">EDGG</cx:pt>
          <cx:pt idx="41039">EDGG</cx:pt>
          <cx:pt idx="41040">EDGG</cx:pt>
          <cx:pt idx="41041">EDGG</cx:pt>
          <cx:pt idx="41042">EDGG</cx:pt>
          <cx:pt idx="41043">EDGG</cx:pt>
          <cx:pt idx="41044">EDGG</cx:pt>
          <cx:pt idx="41045">EDGG</cx:pt>
          <cx:pt idx="41046">EDGG</cx:pt>
          <cx:pt idx="41047">EDGG</cx:pt>
          <cx:pt idx="41048">EDGG</cx:pt>
          <cx:pt idx="41049">EDGG</cx:pt>
          <cx:pt idx="41050">EDGG</cx:pt>
          <cx:pt idx="41051">EDGG</cx:pt>
          <cx:pt idx="41052">EDGG</cx:pt>
          <cx:pt idx="41053">EDGG</cx:pt>
          <cx:pt idx="41054">EDGG</cx:pt>
          <cx:pt idx="41055">EDGG</cx:pt>
          <cx:pt idx="41056">EDGG</cx:pt>
          <cx:pt idx="41057">EDGG</cx:pt>
          <cx:pt idx="41058">EDGG</cx:pt>
          <cx:pt idx="41059">EDGG</cx:pt>
          <cx:pt idx="41060">EDGG</cx:pt>
          <cx:pt idx="41061">EDGG</cx:pt>
          <cx:pt idx="41062">EDGG</cx:pt>
          <cx:pt idx="41063">EDGG</cx:pt>
          <cx:pt idx="41064">EDGG</cx:pt>
          <cx:pt idx="41065">EDGG</cx:pt>
          <cx:pt idx="41066">EDGG</cx:pt>
          <cx:pt idx="41067">EDGG</cx:pt>
          <cx:pt idx="41068">EDGG</cx:pt>
          <cx:pt idx="41069">EDGG</cx:pt>
          <cx:pt idx="41070">EDGG</cx:pt>
          <cx:pt idx="41071">EDGG</cx:pt>
          <cx:pt idx="41072">EDGG</cx:pt>
          <cx:pt idx="41073">EDGG</cx:pt>
          <cx:pt idx="41074">EDGG</cx:pt>
          <cx:pt idx="41075">EDGG</cx:pt>
          <cx:pt idx="41076">EDGG</cx:pt>
          <cx:pt idx="41077">EDGG</cx:pt>
          <cx:pt idx="41078">EDGG</cx:pt>
          <cx:pt idx="41079">EDGG</cx:pt>
          <cx:pt idx="41080">EDGG</cx:pt>
          <cx:pt idx="41081">EDGG</cx:pt>
          <cx:pt idx="41082">EDGG</cx:pt>
          <cx:pt idx="41083">EDGG</cx:pt>
          <cx:pt idx="41084">EDGG</cx:pt>
          <cx:pt idx="41085">EDGG</cx:pt>
          <cx:pt idx="41086">EDGG</cx:pt>
          <cx:pt idx="41087">EDGG</cx:pt>
          <cx:pt idx="41088">EDGG</cx:pt>
          <cx:pt idx="41089">EDGG</cx:pt>
          <cx:pt idx="41090">EDGG</cx:pt>
          <cx:pt idx="41091">EDGG</cx:pt>
          <cx:pt idx="41092">EDGG</cx:pt>
          <cx:pt idx="41093">EDGG</cx:pt>
          <cx:pt idx="41094">EDGG</cx:pt>
          <cx:pt idx="41095">EDGG</cx:pt>
          <cx:pt idx="41096">EDGG</cx:pt>
          <cx:pt idx="41097">EDGG</cx:pt>
          <cx:pt idx="41098">EDGG</cx:pt>
          <cx:pt idx="41099">EDGG</cx:pt>
          <cx:pt idx="41100">EDGG</cx:pt>
          <cx:pt idx="41101">EDGG</cx:pt>
          <cx:pt idx="41102">EDGG</cx:pt>
          <cx:pt idx="41103">EDGG</cx:pt>
          <cx:pt idx="41104">EDGG</cx:pt>
          <cx:pt idx="41105">EDGG</cx:pt>
          <cx:pt idx="41106">EDGG</cx:pt>
          <cx:pt idx="41107">EDGG</cx:pt>
          <cx:pt idx="41108">EDGG</cx:pt>
          <cx:pt idx="41109">EDGG</cx:pt>
          <cx:pt idx="41110">EDGG</cx:pt>
          <cx:pt idx="41111">EDGG</cx:pt>
          <cx:pt idx="41112">EDGG</cx:pt>
          <cx:pt idx="41113">EDGG</cx:pt>
          <cx:pt idx="41114">EDGG</cx:pt>
          <cx:pt idx="41115">EDGG</cx:pt>
          <cx:pt idx="41116">EDGG</cx:pt>
          <cx:pt idx="41117">EDGG</cx:pt>
          <cx:pt idx="41118">EDGG</cx:pt>
          <cx:pt idx="41119">EDGG</cx:pt>
          <cx:pt idx="41120">EDGG</cx:pt>
          <cx:pt idx="41121">EDGG</cx:pt>
          <cx:pt idx="41122">EDGG</cx:pt>
          <cx:pt idx="41123">EDGG</cx:pt>
          <cx:pt idx="41124">EDGG</cx:pt>
          <cx:pt idx="41125">EDGG</cx:pt>
          <cx:pt idx="41126">EDGG</cx:pt>
          <cx:pt idx="41127">EDGG</cx:pt>
          <cx:pt idx="41128">EDGG</cx:pt>
          <cx:pt idx="41129">EDGG</cx:pt>
          <cx:pt idx="41130">EDGG</cx:pt>
          <cx:pt idx="41131">EDGG</cx:pt>
          <cx:pt idx="41132">EDGG</cx:pt>
          <cx:pt idx="41133">EDGG</cx:pt>
          <cx:pt idx="41134">EDGG</cx:pt>
          <cx:pt idx="41135">EDGG</cx:pt>
          <cx:pt idx="41136">EDGG</cx:pt>
          <cx:pt idx="41137">EDGG</cx:pt>
          <cx:pt idx="41138">EDGG</cx:pt>
          <cx:pt idx="41139">EDGG</cx:pt>
          <cx:pt idx="41140">EDGG</cx:pt>
          <cx:pt idx="41141">EDGG</cx:pt>
          <cx:pt idx="41142">EDGG</cx:pt>
          <cx:pt idx="41143">EDGG</cx:pt>
          <cx:pt idx="41144">EDGG</cx:pt>
          <cx:pt idx="41145">EDGG</cx:pt>
          <cx:pt idx="41146">EDGG</cx:pt>
          <cx:pt idx="41147">EDGG</cx:pt>
          <cx:pt idx="41148">EDGG</cx:pt>
          <cx:pt idx="41149">EDGG</cx:pt>
          <cx:pt idx="41150">EDGG</cx:pt>
          <cx:pt idx="41151">EDGG</cx:pt>
          <cx:pt idx="41152">EDGG</cx:pt>
          <cx:pt idx="41153">EDGG</cx:pt>
          <cx:pt idx="41154">EDGG</cx:pt>
          <cx:pt idx="41155">EDGG</cx:pt>
          <cx:pt idx="41156">EDGG</cx:pt>
          <cx:pt idx="41157">EDGG</cx:pt>
          <cx:pt idx="41158">EDGG</cx:pt>
          <cx:pt idx="41159">EDGG</cx:pt>
          <cx:pt idx="41160">EDGG</cx:pt>
          <cx:pt idx="41161">EDGG</cx:pt>
          <cx:pt idx="41162">EDGG</cx:pt>
          <cx:pt idx="41163">EDGG</cx:pt>
          <cx:pt idx="41164">EDGG</cx:pt>
          <cx:pt idx="41165">EDGG</cx:pt>
          <cx:pt idx="41166">EDGG</cx:pt>
          <cx:pt idx="41167">EDGG</cx:pt>
          <cx:pt idx="41168">EDGG</cx:pt>
          <cx:pt idx="41169">EDGG</cx:pt>
          <cx:pt idx="41170">EDGG</cx:pt>
          <cx:pt idx="41171">EDGG</cx:pt>
          <cx:pt idx="41172">EDGG</cx:pt>
          <cx:pt idx="41173">EDGG</cx:pt>
          <cx:pt idx="41174">EDGG</cx:pt>
          <cx:pt idx="41175">EDGG</cx:pt>
          <cx:pt idx="41176">EDGG</cx:pt>
          <cx:pt idx="41177">EDGG</cx:pt>
          <cx:pt idx="41178">EDGG</cx:pt>
          <cx:pt idx="41179">EDGG</cx:pt>
          <cx:pt idx="41180">EDGG</cx:pt>
          <cx:pt idx="41181">EDGG</cx:pt>
          <cx:pt idx="41182">EDGG</cx:pt>
          <cx:pt idx="41183">EDGG</cx:pt>
          <cx:pt idx="41184">EDGG</cx:pt>
          <cx:pt idx="41185">EDGG</cx:pt>
          <cx:pt idx="41186">EDGG</cx:pt>
          <cx:pt idx="41187">EDGG</cx:pt>
          <cx:pt idx="41188">EDGG</cx:pt>
          <cx:pt idx="41189">EDGG</cx:pt>
          <cx:pt idx="41190">EDGG</cx:pt>
          <cx:pt idx="41191">EDGG</cx:pt>
          <cx:pt idx="41192">EDGG</cx:pt>
          <cx:pt idx="41193">EDGG</cx:pt>
          <cx:pt idx="41194">EDGG</cx:pt>
          <cx:pt idx="41195">EDGG</cx:pt>
          <cx:pt idx="41196">EDGG</cx:pt>
          <cx:pt idx="41197">EDGG</cx:pt>
          <cx:pt idx="41198">EDGG</cx:pt>
          <cx:pt idx="41199">EDGG</cx:pt>
          <cx:pt idx="41200">EDGG</cx:pt>
          <cx:pt idx="41201">EDGG</cx:pt>
          <cx:pt idx="41202">EDGG</cx:pt>
          <cx:pt idx="41203">EDGG</cx:pt>
          <cx:pt idx="41204">EDGG</cx:pt>
          <cx:pt idx="41205">EDGG</cx:pt>
          <cx:pt idx="41206">EDGG</cx:pt>
          <cx:pt idx="41207">EDGG</cx:pt>
          <cx:pt idx="41208">EDGG</cx:pt>
          <cx:pt idx="41209">EDGG</cx:pt>
          <cx:pt idx="41210">EDGG</cx:pt>
          <cx:pt idx="41211">EDGG</cx:pt>
          <cx:pt idx="41212">EDGG</cx:pt>
          <cx:pt idx="41213">EDGG</cx:pt>
          <cx:pt idx="41214">EDGG</cx:pt>
          <cx:pt idx="41215">EDGG</cx:pt>
          <cx:pt idx="41216">EDGG</cx:pt>
          <cx:pt idx="41217">EDGG</cx:pt>
          <cx:pt idx="41218">EDGG</cx:pt>
          <cx:pt idx="41219">EDGG</cx:pt>
          <cx:pt idx="41220">EDGG</cx:pt>
          <cx:pt idx="41221">EDGG</cx:pt>
          <cx:pt idx="41222">EDGG</cx:pt>
          <cx:pt idx="41223">EDGG</cx:pt>
          <cx:pt idx="41224">EDGG</cx:pt>
          <cx:pt idx="41225">EDGG</cx:pt>
          <cx:pt idx="41226">EDGG</cx:pt>
          <cx:pt idx="41227">EDGG</cx:pt>
          <cx:pt idx="41228">EDGG</cx:pt>
          <cx:pt idx="41229">EDGG</cx:pt>
          <cx:pt idx="41230">EDGG</cx:pt>
          <cx:pt idx="41231">EDGG</cx:pt>
          <cx:pt idx="41232">EDGG</cx:pt>
          <cx:pt idx="41233">EDGG</cx:pt>
          <cx:pt idx="41234">EDGG</cx:pt>
          <cx:pt idx="41235">EDGG</cx:pt>
          <cx:pt idx="41236">EDGG</cx:pt>
          <cx:pt idx="41237">EDGG</cx:pt>
          <cx:pt idx="41238">EDGG</cx:pt>
          <cx:pt idx="41239">EDGG</cx:pt>
          <cx:pt idx="41240">EDGG</cx:pt>
          <cx:pt idx="41241">EDGG</cx:pt>
          <cx:pt idx="41242">EDGG</cx:pt>
          <cx:pt idx="41243">EDGG</cx:pt>
          <cx:pt idx="41244">EDGG</cx:pt>
          <cx:pt idx="41245">EDGG</cx:pt>
          <cx:pt idx="41246">EDGG</cx:pt>
          <cx:pt idx="41247">EDGG</cx:pt>
          <cx:pt idx="41248">EDGG</cx:pt>
          <cx:pt idx="41249">EDGG</cx:pt>
          <cx:pt idx="41250">EDGG</cx:pt>
          <cx:pt idx="41251">EDGG</cx:pt>
          <cx:pt idx="41252">EDGG</cx:pt>
          <cx:pt idx="41253">EDGG</cx:pt>
          <cx:pt idx="41254">EDGG</cx:pt>
          <cx:pt idx="41255">EDGG</cx:pt>
          <cx:pt idx="41256">EDGG</cx:pt>
          <cx:pt idx="41257">EDGG</cx:pt>
          <cx:pt idx="41258">EDGG</cx:pt>
          <cx:pt idx="41259">EDGG</cx:pt>
          <cx:pt idx="41260">EDGG</cx:pt>
          <cx:pt idx="41261">EDGG</cx:pt>
          <cx:pt idx="41262">EDGG</cx:pt>
          <cx:pt idx="41263">EDGG</cx:pt>
          <cx:pt idx="41264">EDGG</cx:pt>
          <cx:pt idx="41265">EDGG</cx:pt>
          <cx:pt idx="41266">EDGG</cx:pt>
          <cx:pt idx="41267">EDGG</cx:pt>
          <cx:pt idx="41268">EDGG</cx:pt>
          <cx:pt idx="41269">EDGG</cx:pt>
          <cx:pt idx="41270">EDGG</cx:pt>
          <cx:pt idx="41271">EDGG</cx:pt>
          <cx:pt idx="41272">EDGG</cx:pt>
          <cx:pt idx="41273">EDGG</cx:pt>
          <cx:pt idx="41274">EDGG</cx:pt>
          <cx:pt idx="41275">EDGG</cx:pt>
          <cx:pt idx="41276">EDGG</cx:pt>
          <cx:pt idx="41277">EDGG</cx:pt>
          <cx:pt idx="41278">EDGG</cx:pt>
          <cx:pt idx="41279">EDGG</cx:pt>
          <cx:pt idx="41280">EDGG</cx:pt>
          <cx:pt idx="41281">EDGG</cx:pt>
          <cx:pt idx="41282">EDGG</cx:pt>
          <cx:pt idx="41283">EDGG</cx:pt>
          <cx:pt idx="41284">EDGG</cx:pt>
          <cx:pt idx="41285">EDGG</cx:pt>
          <cx:pt idx="41286">EDGG</cx:pt>
          <cx:pt idx="41287">EDGG</cx:pt>
          <cx:pt idx="41288">EDGG</cx:pt>
          <cx:pt idx="41289">EDGG</cx:pt>
          <cx:pt idx="41290">EDGG</cx:pt>
          <cx:pt idx="41291">EDGG</cx:pt>
          <cx:pt idx="41292">EDGG</cx:pt>
          <cx:pt idx="41293">EDGG</cx:pt>
          <cx:pt idx="41294">EDGG</cx:pt>
          <cx:pt idx="41295">EDGG</cx:pt>
          <cx:pt idx="41296">EDGG</cx:pt>
          <cx:pt idx="41297">EDGG</cx:pt>
          <cx:pt idx="41298">EDGG</cx:pt>
          <cx:pt idx="41299">EDGG</cx:pt>
          <cx:pt idx="41300">EDGG</cx:pt>
          <cx:pt idx="41301">EDGG</cx:pt>
          <cx:pt idx="41302">EDGG</cx:pt>
          <cx:pt idx="41303">EDGG</cx:pt>
          <cx:pt idx="41304">EDGG</cx:pt>
          <cx:pt idx="41305">EDGG</cx:pt>
          <cx:pt idx="41306">EDGG</cx:pt>
          <cx:pt idx="41307">EDGG</cx:pt>
          <cx:pt idx="41308">EDGG</cx:pt>
          <cx:pt idx="41309">EDGG</cx:pt>
          <cx:pt idx="41310">EDGG</cx:pt>
          <cx:pt idx="41311">EDGG</cx:pt>
          <cx:pt idx="41312">EDGG</cx:pt>
          <cx:pt idx="41313">EDGG</cx:pt>
          <cx:pt idx="41314">EDGG</cx:pt>
          <cx:pt idx="41315">EDGG</cx:pt>
          <cx:pt idx="41316">EDGG</cx:pt>
          <cx:pt idx="41317">EDGG</cx:pt>
          <cx:pt idx="41318">EDGG</cx:pt>
          <cx:pt idx="41319">EDGG</cx:pt>
          <cx:pt idx="41320">EDGG</cx:pt>
          <cx:pt idx="41321">EDGG</cx:pt>
          <cx:pt idx="41322">EDGG</cx:pt>
          <cx:pt idx="41323">EDGG</cx:pt>
          <cx:pt idx="41324">EDGG</cx:pt>
          <cx:pt idx="41325">EDGG</cx:pt>
          <cx:pt idx="41326">EDGG</cx:pt>
          <cx:pt idx="41327">EDGG</cx:pt>
          <cx:pt idx="41328">EDGG</cx:pt>
          <cx:pt idx="41329">EDGG</cx:pt>
          <cx:pt idx="41330">EDGG</cx:pt>
          <cx:pt idx="41331">EDGG</cx:pt>
          <cx:pt idx="41332">EDGG</cx:pt>
          <cx:pt idx="41333">EDGG</cx:pt>
          <cx:pt idx="41334">EDGG</cx:pt>
          <cx:pt idx="41335">EDGG</cx:pt>
          <cx:pt idx="41336">EDGG</cx:pt>
          <cx:pt idx="41337">EDGG</cx:pt>
          <cx:pt idx="41338">EDGG</cx:pt>
          <cx:pt idx="41339">EDGG</cx:pt>
          <cx:pt idx="41340">EDGG</cx:pt>
          <cx:pt idx="41341">EDGG</cx:pt>
          <cx:pt idx="41342">EDGG</cx:pt>
          <cx:pt idx="41343">EDGG</cx:pt>
          <cx:pt idx="41344">EDGG</cx:pt>
          <cx:pt idx="41345">EDGG</cx:pt>
          <cx:pt idx="41346">EDGG</cx:pt>
          <cx:pt idx="41347">EDGG</cx:pt>
          <cx:pt idx="41348">EDGG</cx:pt>
          <cx:pt idx="41349">EDGG</cx:pt>
          <cx:pt idx="41350">EDGG</cx:pt>
          <cx:pt idx="41351">EDGG</cx:pt>
          <cx:pt idx="41352">EDGG</cx:pt>
          <cx:pt idx="41353">EDGG</cx:pt>
          <cx:pt idx="41354">EDGG</cx:pt>
          <cx:pt idx="41355">EDGG</cx:pt>
          <cx:pt idx="41356">EDGG</cx:pt>
          <cx:pt idx="41357">EDGG</cx:pt>
          <cx:pt idx="41358">EDGG</cx:pt>
          <cx:pt idx="41359">EDGG</cx:pt>
          <cx:pt idx="41360">EDGG</cx:pt>
          <cx:pt idx="41361">EDGG</cx:pt>
          <cx:pt idx="41362">EDGG</cx:pt>
          <cx:pt idx="41363">EDGG</cx:pt>
          <cx:pt idx="41364">EDGG</cx:pt>
          <cx:pt idx="41365">EDGG</cx:pt>
          <cx:pt idx="41366">EDGG</cx:pt>
          <cx:pt idx="41367">EDGG</cx:pt>
          <cx:pt idx="41368">EDGG</cx:pt>
          <cx:pt idx="41369">EDGG</cx:pt>
          <cx:pt idx="41370">EDGG</cx:pt>
          <cx:pt idx="41371">EDGG</cx:pt>
          <cx:pt idx="41372">EDGG</cx:pt>
          <cx:pt idx="41373">EDGG</cx:pt>
          <cx:pt idx="41374">EDGG</cx:pt>
          <cx:pt idx="41375">EDGG</cx:pt>
          <cx:pt idx="41376">EDGG</cx:pt>
          <cx:pt idx="41377">EDGG</cx:pt>
          <cx:pt idx="41378">EDGG</cx:pt>
          <cx:pt idx="41379">EDGG</cx:pt>
          <cx:pt idx="41380">EDGG</cx:pt>
          <cx:pt idx="41381">EDGG</cx:pt>
          <cx:pt idx="41382">EDGG</cx:pt>
          <cx:pt idx="41383">EDGG</cx:pt>
          <cx:pt idx="41384">EDGG</cx:pt>
          <cx:pt idx="41385">EDGG</cx:pt>
          <cx:pt idx="41386">EDGG</cx:pt>
          <cx:pt idx="41387">EDGG</cx:pt>
          <cx:pt idx="41388">EDGG</cx:pt>
          <cx:pt idx="41389">EDGG</cx:pt>
          <cx:pt idx="41390">EDGG</cx:pt>
          <cx:pt idx="41391">EDGG</cx:pt>
          <cx:pt idx="41392">EDGG</cx:pt>
          <cx:pt idx="41393">EDGG</cx:pt>
          <cx:pt idx="41394">EDGG</cx:pt>
          <cx:pt idx="41395">EDGG</cx:pt>
          <cx:pt idx="41396">EDGG</cx:pt>
          <cx:pt idx="41397">EDGG</cx:pt>
          <cx:pt idx="41398">EDGG</cx:pt>
          <cx:pt idx="41399">EDGG</cx:pt>
          <cx:pt idx="41400">EDGG</cx:pt>
          <cx:pt idx="41401">EDGG</cx:pt>
          <cx:pt idx="41402">EDGG</cx:pt>
          <cx:pt idx="41403">EDGG</cx:pt>
          <cx:pt idx="41404">EDGG</cx:pt>
          <cx:pt idx="41405">EDGG</cx:pt>
          <cx:pt idx="41406">EDGG</cx:pt>
          <cx:pt idx="41407">EDGG</cx:pt>
          <cx:pt idx="41408">EDGG</cx:pt>
          <cx:pt idx="41409">EDGG</cx:pt>
          <cx:pt idx="41410">EDGG</cx:pt>
          <cx:pt idx="41411">EDGG</cx:pt>
          <cx:pt idx="41412">EDGG</cx:pt>
          <cx:pt idx="41413">EDGG</cx:pt>
          <cx:pt idx="41414">EDGG</cx:pt>
          <cx:pt idx="41415">EDGG</cx:pt>
          <cx:pt idx="41416">EDGG</cx:pt>
          <cx:pt idx="41417">EDGG</cx:pt>
          <cx:pt idx="41418">EDGG</cx:pt>
          <cx:pt idx="41419">EDGG</cx:pt>
          <cx:pt idx="41420">EDGG</cx:pt>
          <cx:pt idx="41421">EDGG</cx:pt>
          <cx:pt idx="41422">EDGG</cx:pt>
          <cx:pt idx="41423">EDGG</cx:pt>
          <cx:pt idx="41424">EDGG</cx:pt>
          <cx:pt idx="41425">EDGG</cx:pt>
          <cx:pt idx="41426">EDGG</cx:pt>
          <cx:pt idx="41427">EDGG</cx:pt>
          <cx:pt idx="41428">EDGG</cx:pt>
          <cx:pt idx="41429">EDGG</cx:pt>
          <cx:pt idx="41430">EDGG</cx:pt>
          <cx:pt idx="41431">EDGG</cx:pt>
          <cx:pt idx="41432">EDGG</cx:pt>
          <cx:pt idx="41433">EDGG</cx:pt>
          <cx:pt idx="41434">EDGG</cx:pt>
          <cx:pt idx="41435">EDGG</cx:pt>
          <cx:pt idx="41436">EDGG</cx:pt>
          <cx:pt idx="41437">EDGG</cx:pt>
          <cx:pt idx="41438">EDGG</cx:pt>
          <cx:pt idx="41439">EDGG</cx:pt>
          <cx:pt idx="41440">EDGG</cx:pt>
          <cx:pt idx="41441">EDGG</cx:pt>
          <cx:pt idx="41442">EDGG</cx:pt>
          <cx:pt idx="41443">EDGG</cx:pt>
          <cx:pt idx="41444">EDGG</cx:pt>
          <cx:pt idx="41445">EDGG</cx:pt>
          <cx:pt idx="41446">EDGG</cx:pt>
          <cx:pt idx="41447">EDGG</cx:pt>
          <cx:pt idx="41448">EDGG</cx:pt>
          <cx:pt idx="41449">EDGG</cx:pt>
          <cx:pt idx="41450">EDGG</cx:pt>
          <cx:pt idx="41451">EDGG</cx:pt>
          <cx:pt idx="41452">EDGG</cx:pt>
          <cx:pt idx="41453">EDGG</cx:pt>
          <cx:pt idx="41454">EDGG</cx:pt>
          <cx:pt idx="41455">EDGG</cx:pt>
          <cx:pt idx="41456">EDGG</cx:pt>
          <cx:pt idx="41457">EDGG</cx:pt>
          <cx:pt idx="41458">EDGG</cx:pt>
          <cx:pt idx="41459">EDGG</cx:pt>
          <cx:pt idx="41460">EDGG</cx:pt>
          <cx:pt idx="41461">EDGG</cx:pt>
          <cx:pt idx="41462">EDGG</cx:pt>
          <cx:pt idx="41463">EDGG</cx:pt>
          <cx:pt idx="41464">EDGG</cx:pt>
          <cx:pt idx="41465">EDGG</cx:pt>
          <cx:pt idx="41466">EDGG</cx:pt>
          <cx:pt idx="41467">EDGG</cx:pt>
          <cx:pt idx="41468">EDGG</cx:pt>
          <cx:pt idx="41469">EDGG</cx:pt>
          <cx:pt idx="41470">EDGG</cx:pt>
          <cx:pt idx="41471">EDGG</cx:pt>
          <cx:pt idx="41472">EDGG</cx:pt>
          <cx:pt idx="41473">EDGG</cx:pt>
          <cx:pt idx="41474">EDGG</cx:pt>
          <cx:pt idx="41475">EDGG</cx:pt>
          <cx:pt idx="41476">EDGG</cx:pt>
          <cx:pt idx="41477">EDGG</cx:pt>
          <cx:pt idx="41478">EDGG</cx:pt>
          <cx:pt idx="41479">EDGG</cx:pt>
          <cx:pt idx="41480">EDGG</cx:pt>
          <cx:pt idx="41481">EDGG</cx:pt>
          <cx:pt idx="41482">EDGG</cx:pt>
          <cx:pt idx="41483">EDGG</cx:pt>
          <cx:pt idx="41484">EDGG</cx:pt>
          <cx:pt idx="41485">EDGG</cx:pt>
          <cx:pt idx="41486">EDGG</cx:pt>
          <cx:pt idx="41487">EDGG</cx:pt>
          <cx:pt idx="41488">EDGG</cx:pt>
          <cx:pt idx="41489">EDGG</cx:pt>
          <cx:pt idx="41490">EDGG</cx:pt>
          <cx:pt idx="41491">EDGG</cx:pt>
          <cx:pt idx="41492">EDGG</cx:pt>
          <cx:pt idx="41493">EDGG</cx:pt>
          <cx:pt idx="41494">EDGG</cx:pt>
          <cx:pt idx="41495">EDGG</cx:pt>
          <cx:pt idx="41496">EDGG</cx:pt>
          <cx:pt idx="41497">EDGG</cx:pt>
          <cx:pt idx="41498">EDGG</cx:pt>
          <cx:pt idx="41499">EDGG</cx:pt>
          <cx:pt idx="41500">EDGG</cx:pt>
          <cx:pt idx="41501">EDGG</cx:pt>
          <cx:pt idx="41502">EDGG</cx:pt>
          <cx:pt idx="41503">EDGG</cx:pt>
          <cx:pt idx="41504">EDGG</cx:pt>
          <cx:pt idx="41505">EDGG</cx:pt>
          <cx:pt idx="41506">EDGG</cx:pt>
          <cx:pt idx="41507">EDGG</cx:pt>
          <cx:pt idx="41508">EDGG</cx:pt>
          <cx:pt idx="41509">EDGG</cx:pt>
          <cx:pt idx="41510">EDGG</cx:pt>
          <cx:pt idx="41511">EDGG</cx:pt>
          <cx:pt idx="41512">EDGG</cx:pt>
          <cx:pt idx="41513">EDGG</cx:pt>
          <cx:pt idx="41514">EDGG</cx:pt>
          <cx:pt idx="41515">EDGG</cx:pt>
          <cx:pt idx="41516">EDGG</cx:pt>
          <cx:pt idx="41517">EDGG</cx:pt>
          <cx:pt idx="41518">EDGG</cx:pt>
          <cx:pt idx="41519">EDGG</cx:pt>
          <cx:pt idx="41520">EDGG</cx:pt>
          <cx:pt idx="41521">EDGG</cx:pt>
          <cx:pt idx="41522">EDGG</cx:pt>
          <cx:pt idx="41523">EDGG</cx:pt>
          <cx:pt idx="41524">EDGG</cx:pt>
          <cx:pt idx="41525">EDGG</cx:pt>
          <cx:pt idx="41526">EDGG</cx:pt>
          <cx:pt idx="41527">EDGG</cx:pt>
          <cx:pt idx="41528">EDGG</cx:pt>
          <cx:pt idx="41529">EDGG</cx:pt>
          <cx:pt idx="41530">EDGG</cx:pt>
          <cx:pt idx="41531">EDGG</cx:pt>
          <cx:pt idx="41532">EDGG</cx:pt>
          <cx:pt idx="41533">EDGG</cx:pt>
          <cx:pt idx="41534">EDGG</cx:pt>
          <cx:pt idx="41535">EDGG</cx:pt>
          <cx:pt idx="41536">EDGG</cx:pt>
          <cx:pt idx="41537">EDGG</cx:pt>
          <cx:pt idx="41538">EDGG</cx:pt>
          <cx:pt idx="41539">EDGG</cx:pt>
          <cx:pt idx="41540">EDGG</cx:pt>
          <cx:pt idx="41541">EDGG</cx:pt>
          <cx:pt idx="41542">EDGG</cx:pt>
          <cx:pt idx="41543">EDGG</cx:pt>
          <cx:pt idx="41544">EDGG</cx:pt>
          <cx:pt idx="41545">EDGG</cx:pt>
          <cx:pt idx="41546">EDGG</cx:pt>
          <cx:pt idx="41547">EDGG</cx:pt>
          <cx:pt idx="41548">EDGG</cx:pt>
          <cx:pt idx="41549">EDGG</cx:pt>
          <cx:pt idx="41550">EDGG</cx:pt>
          <cx:pt idx="41551">EDGG</cx:pt>
          <cx:pt idx="41552">EDGG</cx:pt>
          <cx:pt idx="41553">EDGG</cx:pt>
          <cx:pt idx="41554">EDGG</cx:pt>
          <cx:pt idx="41555">EDGG</cx:pt>
          <cx:pt idx="41556">EDGG</cx:pt>
          <cx:pt idx="41557">EDGG</cx:pt>
          <cx:pt idx="41558">EDGG</cx:pt>
          <cx:pt idx="41559">EDGG</cx:pt>
          <cx:pt idx="41560">EDGG</cx:pt>
          <cx:pt idx="41561">EDGG</cx:pt>
          <cx:pt idx="41562">EDGG</cx:pt>
          <cx:pt idx="41563">EDGG</cx:pt>
          <cx:pt idx="41564">EDGG</cx:pt>
          <cx:pt idx="41565">EDGG</cx:pt>
          <cx:pt idx="41566">EDGG</cx:pt>
          <cx:pt idx="41567">EDGG</cx:pt>
          <cx:pt idx="41568">EDGG</cx:pt>
          <cx:pt idx="41569">EDGG</cx:pt>
          <cx:pt idx="41570">EDGG</cx:pt>
          <cx:pt idx="41571">EDGG</cx:pt>
          <cx:pt idx="41572">EDGG</cx:pt>
          <cx:pt idx="41573">EDGG</cx:pt>
          <cx:pt idx="41574">EDGG</cx:pt>
          <cx:pt idx="41575">EDGG</cx:pt>
          <cx:pt idx="41576">EDGG</cx:pt>
          <cx:pt idx="41577">EDGG</cx:pt>
          <cx:pt idx="41578">EDGG</cx:pt>
          <cx:pt idx="41579">EDGG</cx:pt>
          <cx:pt idx="41580">EDGG</cx:pt>
          <cx:pt idx="41581">EDGG</cx:pt>
          <cx:pt idx="41582">EDGG</cx:pt>
          <cx:pt idx="41583">EDGG</cx:pt>
          <cx:pt idx="41584">EDGG</cx:pt>
          <cx:pt idx="41585">EDGG</cx:pt>
          <cx:pt idx="41586">EDGG</cx:pt>
          <cx:pt idx="41587">EDGG</cx:pt>
          <cx:pt idx="41588">EDGG</cx:pt>
          <cx:pt idx="41589">EDGG</cx:pt>
          <cx:pt idx="41590">EDGG</cx:pt>
          <cx:pt idx="41591">EDGG</cx:pt>
          <cx:pt idx="41592">EDGG</cx:pt>
          <cx:pt idx="41593">EDGG</cx:pt>
          <cx:pt idx="41594">EDGG</cx:pt>
          <cx:pt idx="41595">EDGG</cx:pt>
          <cx:pt idx="41596">EDGG</cx:pt>
          <cx:pt idx="41597">EDGG</cx:pt>
          <cx:pt idx="41598">EDGG</cx:pt>
          <cx:pt idx="41599">EDGG</cx:pt>
          <cx:pt idx="41600">EDGG</cx:pt>
          <cx:pt idx="41601">EDGG</cx:pt>
          <cx:pt idx="41602">EDGG</cx:pt>
          <cx:pt idx="41603">EDGG</cx:pt>
          <cx:pt idx="41604">EDGG</cx:pt>
          <cx:pt idx="41605">EDGG</cx:pt>
          <cx:pt idx="41606">EDGG</cx:pt>
          <cx:pt idx="41607">EDGG</cx:pt>
          <cx:pt idx="41608">EDGG</cx:pt>
          <cx:pt idx="41609">EDGG</cx:pt>
          <cx:pt idx="41610">EDGG</cx:pt>
          <cx:pt idx="41611">EDGG</cx:pt>
          <cx:pt idx="41612">EDGG</cx:pt>
          <cx:pt idx="41613">EDGG</cx:pt>
          <cx:pt idx="41614">EDGG</cx:pt>
          <cx:pt idx="41615">EDGG</cx:pt>
          <cx:pt idx="41616">EDGG</cx:pt>
          <cx:pt idx="41617">EDGG</cx:pt>
          <cx:pt idx="41618">EDGG</cx:pt>
          <cx:pt idx="41619">EDGG</cx:pt>
          <cx:pt idx="41620">EDGG</cx:pt>
          <cx:pt idx="41621">EDGG</cx:pt>
          <cx:pt idx="41622">EDGG</cx:pt>
          <cx:pt idx="41623">EDGG</cx:pt>
          <cx:pt idx="41624">EDGG</cx:pt>
          <cx:pt idx="41625">EDGG</cx:pt>
          <cx:pt idx="41626">EDGG</cx:pt>
          <cx:pt idx="41627">EDGG</cx:pt>
          <cx:pt idx="41628">EDGG</cx:pt>
          <cx:pt idx="41629">EDGG</cx:pt>
          <cx:pt idx="41630">EDGG</cx:pt>
          <cx:pt idx="41631">EDGG</cx:pt>
          <cx:pt idx="41632">EDGG</cx:pt>
          <cx:pt idx="41633">EDGG</cx:pt>
          <cx:pt idx="41634">EDGG</cx:pt>
          <cx:pt idx="41635">EDGG</cx:pt>
          <cx:pt idx="41636">EDGG</cx:pt>
          <cx:pt idx="41637">EDGG</cx:pt>
          <cx:pt idx="41638">EDGG</cx:pt>
          <cx:pt idx="41639">EDGG</cx:pt>
          <cx:pt idx="41640">EDGG</cx:pt>
          <cx:pt idx="41641">EDGG</cx:pt>
          <cx:pt idx="41642">EDGG</cx:pt>
          <cx:pt idx="41643">EDGG</cx:pt>
          <cx:pt idx="41644">EDGG</cx:pt>
          <cx:pt idx="41645">EDGG</cx:pt>
          <cx:pt idx="41646">EDGG</cx:pt>
          <cx:pt idx="41647">EDGG</cx:pt>
          <cx:pt idx="41648">EDGG</cx:pt>
          <cx:pt idx="41649">EDGG</cx:pt>
          <cx:pt idx="41650">EDGG</cx:pt>
          <cx:pt idx="41651">EDGG</cx:pt>
          <cx:pt idx="41652">EDGG</cx:pt>
          <cx:pt idx="41653">EDGG</cx:pt>
          <cx:pt idx="41654">EDGG</cx:pt>
          <cx:pt idx="41655">EDGG</cx:pt>
          <cx:pt idx="41656">EDGG</cx:pt>
          <cx:pt idx="41657">EDGG</cx:pt>
          <cx:pt idx="41658">EDGG</cx:pt>
          <cx:pt idx="41659">EDGG</cx:pt>
          <cx:pt idx="41660">EDGG</cx:pt>
          <cx:pt idx="41661">EDGG</cx:pt>
          <cx:pt idx="41662">EDGG</cx:pt>
          <cx:pt idx="41663">EDGG</cx:pt>
          <cx:pt idx="41664">EDGG</cx:pt>
          <cx:pt idx="41665">EDGG</cx:pt>
          <cx:pt idx="41666">EDGG</cx:pt>
          <cx:pt idx="41667">EDGG</cx:pt>
          <cx:pt idx="41668">EDGG</cx:pt>
          <cx:pt idx="41669">EDGG</cx:pt>
          <cx:pt idx="41670">EDGG</cx:pt>
          <cx:pt idx="41671">EDGG</cx:pt>
          <cx:pt idx="41672">EDGG</cx:pt>
          <cx:pt idx="41673">EDGG</cx:pt>
          <cx:pt idx="41674">EDGG</cx:pt>
          <cx:pt idx="41675">EDGG</cx:pt>
          <cx:pt idx="41676">EDGG</cx:pt>
          <cx:pt idx="41677">EDGG</cx:pt>
          <cx:pt idx="41678">EDGG</cx:pt>
          <cx:pt idx="41679">EDGG</cx:pt>
          <cx:pt idx="41680">EDGG</cx:pt>
          <cx:pt idx="41681">EDGG</cx:pt>
          <cx:pt idx="41682">EDGG</cx:pt>
          <cx:pt idx="41683">EDGG</cx:pt>
          <cx:pt idx="41684">EDGG</cx:pt>
          <cx:pt idx="41685">EDGG</cx:pt>
          <cx:pt idx="41686">EDGG</cx:pt>
          <cx:pt idx="41687">EDGG</cx:pt>
          <cx:pt idx="41688">EDGG</cx:pt>
          <cx:pt idx="41689">EDGG</cx:pt>
          <cx:pt idx="41690">EDGG</cx:pt>
          <cx:pt idx="41691">EDGG</cx:pt>
          <cx:pt idx="41692">EDGG</cx:pt>
          <cx:pt idx="41693">EDGG</cx:pt>
          <cx:pt idx="41694">EDGG</cx:pt>
          <cx:pt idx="41695">EDGG</cx:pt>
          <cx:pt idx="41696">EDGG</cx:pt>
          <cx:pt idx="41697">EDGG</cx:pt>
          <cx:pt idx="41698">EDGG</cx:pt>
          <cx:pt idx="41699">EDGG</cx:pt>
          <cx:pt idx="41700">EDGG</cx:pt>
          <cx:pt idx="41701">EDGG</cx:pt>
          <cx:pt idx="41702">EDGG</cx:pt>
          <cx:pt idx="41703">EDGG</cx:pt>
          <cx:pt idx="41704">EDGG</cx:pt>
          <cx:pt idx="41705">EDGG</cx:pt>
          <cx:pt idx="41706">EDGG</cx:pt>
          <cx:pt idx="41707">EDGG</cx:pt>
          <cx:pt idx="41708">EDGG</cx:pt>
          <cx:pt idx="41709">EDGG</cx:pt>
          <cx:pt idx="41710">EDGG</cx:pt>
          <cx:pt idx="41711">EDGG</cx:pt>
          <cx:pt idx="41712">EDGG</cx:pt>
          <cx:pt idx="41713">EDGG</cx:pt>
          <cx:pt idx="41714">EDGG</cx:pt>
          <cx:pt idx="41715">EDGG</cx:pt>
          <cx:pt idx="41716">EDGG</cx:pt>
          <cx:pt idx="41717">EDGG</cx:pt>
          <cx:pt idx="41718">EDGG</cx:pt>
          <cx:pt idx="41719">EDGG</cx:pt>
          <cx:pt idx="41720">EDGG</cx:pt>
          <cx:pt idx="41721">EDGG</cx:pt>
          <cx:pt idx="41722">EDGG</cx:pt>
          <cx:pt idx="41723">EDGG</cx:pt>
          <cx:pt idx="41724">EDGG</cx:pt>
          <cx:pt idx="41725">EDGG</cx:pt>
          <cx:pt idx="41726">EDGG</cx:pt>
          <cx:pt idx="41727">EDGG</cx:pt>
          <cx:pt idx="41728">EDGG</cx:pt>
          <cx:pt idx="41729">EDGG</cx:pt>
          <cx:pt idx="41730">EDGG</cx:pt>
          <cx:pt idx="41731">EDGG</cx:pt>
          <cx:pt idx="41732">EDGG</cx:pt>
          <cx:pt idx="41733">EDGG</cx:pt>
          <cx:pt idx="41734">EDGG</cx:pt>
          <cx:pt idx="41735">EDGG</cx:pt>
          <cx:pt idx="41736">EDGG</cx:pt>
          <cx:pt idx="41737">EDGG</cx:pt>
          <cx:pt idx="41738">EDGG</cx:pt>
          <cx:pt idx="41739">EDGG</cx:pt>
          <cx:pt idx="41740">EDGG</cx:pt>
          <cx:pt idx="41741">EDGG</cx:pt>
          <cx:pt idx="41742">EDGG</cx:pt>
          <cx:pt idx="41743">EDGG</cx:pt>
          <cx:pt idx="41744">EDGG</cx:pt>
          <cx:pt idx="41745">EDGG</cx:pt>
          <cx:pt idx="41746">EDGG</cx:pt>
          <cx:pt idx="41747">EDGG</cx:pt>
          <cx:pt idx="41748">EDGG</cx:pt>
          <cx:pt idx="41749">EDGG</cx:pt>
          <cx:pt idx="41750">EDGG</cx:pt>
          <cx:pt idx="41751">EDGG</cx:pt>
          <cx:pt idx="41752">EDGG</cx:pt>
          <cx:pt idx="41753">EDGG</cx:pt>
          <cx:pt idx="41754">EDGG</cx:pt>
          <cx:pt idx="41755">EDGG</cx:pt>
          <cx:pt idx="41756">EDGG</cx:pt>
          <cx:pt idx="41757">EDGG</cx:pt>
          <cx:pt idx="41758">EDGG</cx:pt>
          <cx:pt idx="41759">EDGG</cx:pt>
          <cx:pt idx="41760">EDGG</cx:pt>
          <cx:pt idx="41761">EDGG</cx:pt>
          <cx:pt idx="41762">EDGG</cx:pt>
          <cx:pt idx="41763">EDGG</cx:pt>
          <cx:pt idx="41764">EDGG</cx:pt>
          <cx:pt idx="41765">EDGG</cx:pt>
          <cx:pt idx="41766">EDGG</cx:pt>
          <cx:pt idx="41767">EDGG</cx:pt>
          <cx:pt idx="41768">EDGG</cx:pt>
          <cx:pt idx="41769">EDGG</cx:pt>
          <cx:pt idx="41770">EDGG</cx:pt>
          <cx:pt idx="41771">EDGG</cx:pt>
          <cx:pt idx="41772">EDGG</cx:pt>
          <cx:pt idx="41773">EDGG</cx:pt>
          <cx:pt idx="41774">EDGG</cx:pt>
          <cx:pt idx="41775">EDGG</cx:pt>
          <cx:pt idx="41776">EDGG</cx:pt>
          <cx:pt idx="41777">EDGG</cx:pt>
          <cx:pt idx="41778">EDGG</cx:pt>
          <cx:pt idx="41779">EDGG</cx:pt>
          <cx:pt idx="41780">EDGG</cx:pt>
          <cx:pt idx="41781">EDGG</cx:pt>
          <cx:pt idx="41782">EDGG</cx:pt>
          <cx:pt idx="41783">EDGG</cx:pt>
          <cx:pt idx="41784">EDGG</cx:pt>
          <cx:pt idx="41785">EDGG</cx:pt>
          <cx:pt idx="41786">EDGG</cx:pt>
          <cx:pt idx="41787">EDGG</cx:pt>
          <cx:pt idx="41788">EDGG</cx:pt>
          <cx:pt idx="41789">EDGG</cx:pt>
          <cx:pt idx="41790">EDGG</cx:pt>
          <cx:pt idx="41791">EDGG</cx:pt>
          <cx:pt idx="41792">EDGG</cx:pt>
          <cx:pt idx="41793">EDGG</cx:pt>
          <cx:pt idx="41794">EDGG</cx:pt>
          <cx:pt idx="41795">EDGG</cx:pt>
          <cx:pt idx="41796">EDGG</cx:pt>
          <cx:pt idx="41797">EDGG</cx:pt>
          <cx:pt idx="41798">EDGG</cx:pt>
          <cx:pt idx="41799">EDGG</cx:pt>
          <cx:pt idx="41800">EDGG</cx:pt>
          <cx:pt idx="41801">EDGG</cx:pt>
          <cx:pt idx="41802">EDGG</cx:pt>
          <cx:pt idx="41803">EDGG</cx:pt>
          <cx:pt idx="41804">EDGG</cx:pt>
          <cx:pt idx="41805">EDGG</cx:pt>
          <cx:pt idx="41806">EDGG</cx:pt>
          <cx:pt idx="41807">EDGG</cx:pt>
          <cx:pt idx="41808">EDGG</cx:pt>
          <cx:pt idx="41809">EDGG</cx:pt>
          <cx:pt idx="41810">EDGG</cx:pt>
          <cx:pt idx="41811">EDGG</cx:pt>
          <cx:pt idx="41812">EDGG</cx:pt>
          <cx:pt idx="41813">EDGG</cx:pt>
          <cx:pt idx="41814">EDGG</cx:pt>
          <cx:pt idx="41815">EDGG</cx:pt>
          <cx:pt idx="41816">EDGG</cx:pt>
          <cx:pt idx="41817">EDGG</cx:pt>
          <cx:pt idx="41818">EDGG</cx:pt>
          <cx:pt idx="41819">EDGG</cx:pt>
          <cx:pt idx="41820">EDGG</cx:pt>
          <cx:pt idx="41821">EDGG</cx:pt>
          <cx:pt idx="41822">EDGG</cx:pt>
          <cx:pt idx="41823">EDGG</cx:pt>
          <cx:pt idx="41824">EDGG</cx:pt>
          <cx:pt idx="41825">EDGG</cx:pt>
          <cx:pt idx="41826">EDGG</cx:pt>
          <cx:pt idx="41827">EDGG</cx:pt>
          <cx:pt idx="41828">EDGG</cx:pt>
          <cx:pt idx="41829">EDGG</cx:pt>
          <cx:pt idx="41830">EDGG</cx:pt>
          <cx:pt idx="41831">EDGG</cx:pt>
          <cx:pt idx="41832">EDGG</cx:pt>
          <cx:pt idx="41833">EDGG</cx:pt>
          <cx:pt idx="41834">EDGG</cx:pt>
          <cx:pt idx="41835">EDGG</cx:pt>
          <cx:pt idx="41836">EDGG</cx:pt>
          <cx:pt idx="41837">EDGG</cx:pt>
          <cx:pt idx="41838">EDGG</cx:pt>
          <cx:pt idx="41839">EDGG</cx:pt>
          <cx:pt idx="41840">EDGG</cx:pt>
          <cx:pt idx="41841">EDGG</cx:pt>
          <cx:pt idx="41842">EDGG</cx:pt>
          <cx:pt idx="41843">EDGG</cx:pt>
          <cx:pt idx="41844">EDGG</cx:pt>
          <cx:pt idx="41845">EDGG</cx:pt>
          <cx:pt idx="41846">EDGG</cx:pt>
          <cx:pt idx="41847">EDGG</cx:pt>
          <cx:pt idx="41848">EDGG</cx:pt>
          <cx:pt idx="41849">EDGG</cx:pt>
          <cx:pt idx="41850">EDGG</cx:pt>
          <cx:pt idx="41851">EDGG</cx:pt>
          <cx:pt idx="41852">EDGG</cx:pt>
          <cx:pt idx="41853">EDGG</cx:pt>
          <cx:pt idx="41854">EDGG</cx:pt>
          <cx:pt idx="41855">EDGG</cx:pt>
          <cx:pt idx="41856">EDGG</cx:pt>
          <cx:pt idx="41857">EDGG</cx:pt>
          <cx:pt idx="41858">EDGG</cx:pt>
          <cx:pt idx="41859">EDGG</cx:pt>
          <cx:pt idx="41860">EDGG</cx:pt>
          <cx:pt idx="41861">EDGG</cx:pt>
          <cx:pt idx="41862">EDGG</cx:pt>
          <cx:pt idx="41863">EDGG</cx:pt>
          <cx:pt idx="41864">EDGG</cx:pt>
          <cx:pt idx="41865">EDGG</cx:pt>
          <cx:pt idx="41866">EDGG</cx:pt>
          <cx:pt idx="41867">EDGG</cx:pt>
          <cx:pt idx="41868">EDGG</cx:pt>
          <cx:pt idx="41869">EDGG</cx:pt>
          <cx:pt idx="41870">EDGG</cx:pt>
          <cx:pt idx="41871">EDGG</cx:pt>
          <cx:pt idx="41872">EDGG</cx:pt>
          <cx:pt idx="41873">EDGG</cx:pt>
          <cx:pt idx="41874">EDGG</cx:pt>
          <cx:pt idx="41875">EDGG</cx:pt>
          <cx:pt idx="41876">EDGG</cx:pt>
          <cx:pt idx="41877">EDGG</cx:pt>
          <cx:pt idx="41878">EDGG</cx:pt>
          <cx:pt idx="41879">EDGG</cx:pt>
          <cx:pt idx="41880">EDGG</cx:pt>
          <cx:pt idx="41881">EDGG</cx:pt>
          <cx:pt idx="41882">EDGG</cx:pt>
          <cx:pt idx="41883">EDGG</cx:pt>
          <cx:pt idx="41884">EDGG</cx:pt>
          <cx:pt idx="41885">EDGG</cx:pt>
          <cx:pt idx="41886">EDGG</cx:pt>
          <cx:pt idx="41887">EDGG</cx:pt>
          <cx:pt idx="41888">EDGG</cx:pt>
          <cx:pt idx="41889">EDGG</cx:pt>
          <cx:pt idx="41890">EDGG</cx:pt>
          <cx:pt idx="41891">EDGG</cx:pt>
          <cx:pt idx="41892">EDGG</cx:pt>
          <cx:pt idx="41893">EDGG</cx:pt>
          <cx:pt idx="41894">EDGG</cx:pt>
          <cx:pt idx="41895">EDGG</cx:pt>
          <cx:pt idx="41896">EDGG</cx:pt>
          <cx:pt idx="41897">EDGG</cx:pt>
          <cx:pt idx="41898">EDGG</cx:pt>
          <cx:pt idx="41899">EDGG</cx:pt>
          <cx:pt idx="41900">EDGG</cx:pt>
          <cx:pt idx="41901">EDGG</cx:pt>
          <cx:pt idx="41902">EDGG</cx:pt>
          <cx:pt idx="41903">EDGG</cx:pt>
          <cx:pt idx="41904">EDGG</cx:pt>
          <cx:pt idx="41905">EDGG</cx:pt>
          <cx:pt idx="41906">EDGG</cx:pt>
          <cx:pt idx="41907">EDGG</cx:pt>
          <cx:pt idx="41908">EDGG</cx:pt>
          <cx:pt idx="41909">EDGG</cx:pt>
          <cx:pt idx="41910">EDGG</cx:pt>
          <cx:pt idx="41911">EDGG</cx:pt>
          <cx:pt idx="41912">EDGG</cx:pt>
          <cx:pt idx="41913">EDGG</cx:pt>
          <cx:pt idx="41914">EDGG</cx:pt>
          <cx:pt idx="41915">EDGG</cx:pt>
          <cx:pt idx="41916">EDGG</cx:pt>
          <cx:pt idx="41917">EDGG</cx:pt>
          <cx:pt idx="41918">EDGG</cx:pt>
          <cx:pt idx="41919">EDGG</cx:pt>
          <cx:pt idx="41920">EDGG</cx:pt>
          <cx:pt idx="41921">EDGG</cx:pt>
          <cx:pt idx="41922">EDGG</cx:pt>
          <cx:pt idx="41923">EDGG</cx:pt>
          <cx:pt idx="41924">EDGG</cx:pt>
          <cx:pt idx="41925">EDGG</cx:pt>
          <cx:pt idx="41926">EDGG</cx:pt>
          <cx:pt idx="41927">EDGG</cx:pt>
          <cx:pt idx="41928">EDGG</cx:pt>
          <cx:pt idx="41929">EDGG</cx:pt>
          <cx:pt idx="41930">EDGG</cx:pt>
          <cx:pt idx="41931">EDGG</cx:pt>
          <cx:pt idx="41932">EDGG</cx:pt>
          <cx:pt idx="41933">EDGG</cx:pt>
          <cx:pt idx="41934">EDGG</cx:pt>
          <cx:pt idx="41935">EDGG</cx:pt>
          <cx:pt idx="41936">EDGG</cx:pt>
          <cx:pt idx="41937">EDGG</cx:pt>
          <cx:pt idx="41938">EDGG</cx:pt>
          <cx:pt idx="41939">EDGG</cx:pt>
          <cx:pt idx="41940">EDGG</cx:pt>
          <cx:pt idx="41941">EDGG</cx:pt>
          <cx:pt idx="41942">EDGG</cx:pt>
          <cx:pt idx="41943">EDGG</cx:pt>
          <cx:pt idx="41944">EDGG</cx:pt>
          <cx:pt idx="41945">EDGG</cx:pt>
          <cx:pt idx="41946">EDGG</cx:pt>
          <cx:pt idx="41947">EDGG</cx:pt>
          <cx:pt idx="41948">EDGG</cx:pt>
          <cx:pt idx="41949">EDGG</cx:pt>
          <cx:pt idx="41950">EDGG</cx:pt>
          <cx:pt idx="41951">EDGG</cx:pt>
          <cx:pt idx="41952">EDGG</cx:pt>
          <cx:pt idx="41953">EDGG</cx:pt>
          <cx:pt idx="41954">EDGG</cx:pt>
          <cx:pt idx="41955">EDGG</cx:pt>
          <cx:pt idx="41956">EDGG</cx:pt>
          <cx:pt idx="41957">EDGG</cx:pt>
          <cx:pt idx="41958">EDGG</cx:pt>
          <cx:pt idx="41959">EDGG</cx:pt>
          <cx:pt idx="41960">EDGG</cx:pt>
          <cx:pt idx="41961">EDGG</cx:pt>
          <cx:pt idx="41962">EDGG</cx:pt>
          <cx:pt idx="41963">EDGG</cx:pt>
          <cx:pt idx="41964">EDGG</cx:pt>
          <cx:pt idx="41965">EDGG</cx:pt>
          <cx:pt idx="41966">EDGG</cx:pt>
          <cx:pt idx="41967">EDGG</cx:pt>
          <cx:pt idx="41968">EDGG</cx:pt>
          <cx:pt idx="41969">EDGG</cx:pt>
          <cx:pt idx="41970">EDGG</cx:pt>
          <cx:pt idx="41971">EDGG</cx:pt>
          <cx:pt idx="41972">EDGG</cx:pt>
          <cx:pt idx="41973">EDGG</cx:pt>
          <cx:pt idx="41974">EDGG</cx:pt>
          <cx:pt idx="41975">EDGG</cx:pt>
          <cx:pt idx="41976">EDGG</cx:pt>
          <cx:pt idx="41977">EDGG</cx:pt>
          <cx:pt idx="41978">EDGG</cx:pt>
          <cx:pt idx="41979">EDGG</cx:pt>
          <cx:pt idx="41980">EDGG</cx:pt>
          <cx:pt idx="41981">EDGG</cx:pt>
          <cx:pt idx="41982">EDGG</cx:pt>
          <cx:pt idx="41983">EDGG</cx:pt>
          <cx:pt idx="41984">EDGG</cx:pt>
          <cx:pt idx="41985">EDGG</cx:pt>
          <cx:pt idx="41986">EDGG</cx:pt>
          <cx:pt idx="41987">EDGG</cx:pt>
          <cx:pt idx="41988">EDGG</cx:pt>
          <cx:pt idx="41989">EDGG</cx:pt>
          <cx:pt idx="41990">EDGG</cx:pt>
          <cx:pt idx="41991">EDGG</cx:pt>
          <cx:pt idx="41992">EDGG</cx:pt>
          <cx:pt idx="41993">EDGG</cx:pt>
          <cx:pt idx="41994">EDGG</cx:pt>
          <cx:pt idx="41995">EDGG</cx:pt>
          <cx:pt idx="41996">EDGG</cx:pt>
          <cx:pt idx="41997">EDGG</cx:pt>
          <cx:pt idx="41998">EDGG</cx:pt>
          <cx:pt idx="41999">EDGG</cx:pt>
          <cx:pt idx="42000">EDGG</cx:pt>
          <cx:pt idx="42001">EDGG</cx:pt>
          <cx:pt idx="42002">EDGG</cx:pt>
          <cx:pt idx="42003">EDGG</cx:pt>
          <cx:pt idx="42004">EDGG</cx:pt>
          <cx:pt idx="42005">EDGG</cx:pt>
          <cx:pt idx="42006">EDGG</cx:pt>
          <cx:pt idx="42007">EDGG</cx:pt>
          <cx:pt idx="42008">EDGG</cx:pt>
          <cx:pt idx="42009">EDGG</cx:pt>
          <cx:pt idx="42010">EDGG</cx:pt>
          <cx:pt idx="42011">EDGG</cx:pt>
          <cx:pt idx="42012">EDGG</cx:pt>
          <cx:pt idx="42013">EDGG</cx:pt>
          <cx:pt idx="42014">EDGG</cx:pt>
          <cx:pt idx="42015">EDGG</cx:pt>
          <cx:pt idx="42016">EDGG</cx:pt>
          <cx:pt idx="42017">EDGG</cx:pt>
          <cx:pt idx="42018">EDGG</cx:pt>
          <cx:pt idx="42019">EDGG</cx:pt>
          <cx:pt idx="42020">EDGG</cx:pt>
          <cx:pt idx="42021">EDGG</cx:pt>
          <cx:pt idx="42022">EDGG</cx:pt>
          <cx:pt idx="42023">EDGG</cx:pt>
          <cx:pt idx="42024">EDGG</cx:pt>
          <cx:pt idx="42025">EDGG</cx:pt>
          <cx:pt idx="42026">EDGG</cx:pt>
          <cx:pt idx="42027">EDGG</cx:pt>
          <cx:pt idx="42028">EDGG</cx:pt>
          <cx:pt idx="42029">EDGG</cx:pt>
          <cx:pt idx="42030">EDGG</cx:pt>
          <cx:pt idx="42031">EDGG</cx:pt>
          <cx:pt idx="42032">EDGG</cx:pt>
          <cx:pt idx="42033">EDGG</cx:pt>
          <cx:pt idx="42034">EDGG</cx:pt>
          <cx:pt idx="42035">EDGG</cx:pt>
          <cx:pt idx="42036">EDGG</cx:pt>
          <cx:pt idx="42037">EDGG</cx:pt>
          <cx:pt idx="42038">EDGG</cx:pt>
          <cx:pt idx="42039">EDGG</cx:pt>
          <cx:pt idx="42040">EDGG</cx:pt>
          <cx:pt idx="42041">EDGG</cx:pt>
          <cx:pt idx="42042">EDGG</cx:pt>
          <cx:pt idx="42043">EDGG</cx:pt>
          <cx:pt idx="42044">EDGG</cx:pt>
          <cx:pt idx="42045">EDGG</cx:pt>
          <cx:pt idx="42046">EDGG</cx:pt>
          <cx:pt idx="42047">EDGG</cx:pt>
          <cx:pt idx="42048">EDGG</cx:pt>
          <cx:pt idx="42049">EDGG</cx:pt>
          <cx:pt idx="42050">EDGG</cx:pt>
          <cx:pt idx="42051">EDGG</cx:pt>
          <cx:pt idx="42052">EDGG</cx:pt>
          <cx:pt idx="42053">EDGG</cx:pt>
          <cx:pt idx="42054">EDGG</cx:pt>
          <cx:pt idx="42055">EDGG</cx:pt>
          <cx:pt idx="42056">EDGG</cx:pt>
          <cx:pt idx="42057">EDGG</cx:pt>
          <cx:pt idx="42058">EDGG</cx:pt>
          <cx:pt idx="42059">EDGG</cx:pt>
          <cx:pt idx="42060">EDGG</cx:pt>
          <cx:pt idx="42061">EDGG</cx:pt>
          <cx:pt idx="42062">EDGG</cx:pt>
          <cx:pt idx="42063">EDGG</cx:pt>
          <cx:pt idx="42064">EDGG</cx:pt>
          <cx:pt idx="42065">EDGG</cx:pt>
          <cx:pt idx="42066">EDGG</cx:pt>
          <cx:pt idx="42067">EDGG</cx:pt>
          <cx:pt idx="42068">EDGG</cx:pt>
          <cx:pt idx="42069">EDGG</cx:pt>
          <cx:pt idx="42070">EDGG</cx:pt>
          <cx:pt idx="42071">EDGG</cx:pt>
          <cx:pt idx="42072">EDGG</cx:pt>
          <cx:pt idx="42073">EDGG</cx:pt>
          <cx:pt idx="42074">EDGG</cx:pt>
          <cx:pt idx="42075">EDGG</cx:pt>
          <cx:pt idx="42076">EDGG</cx:pt>
          <cx:pt idx="42077">EDGG</cx:pt>
          <cx:pt idx="42078">EDGG</cx:pt>
          <cx:pt idx="42079">EDGG</cx:pt>
          <cx:pt idx="42080">EDGG</cx:pt>
          <cx:pt idx="42081">EDGG</cx:pt>
          <cx:pt idx="42082">EDGG</cx:pt>
          <cx:pt idx="42083">EDGG</cx:pt>
          <cx:pt idx="42084">EDGG</cx:pt>
          <cx:pt idx="42085">EDGG</cx:pt>
          <cx:pt idx="42086">EDGG</cx:pt>
          <cx:pt idx="42087">EDGG</cx:pt>
          <cx:pt idx="42088">EDGG</cx:pt>
          <cx:pt idx="42089">EDGG</cx:pt>
          <cx:pt idx="42090">EDGG</cx:pt>
          <cx:pt idx="42091">EDGG</cx:pt>
          <cx:pt idx="42092">EDGG</cx:pt>
          <cx:pt idx="42093">EDGG</cx:pt>
          <cx:pt idx="42094">EDGG</cx:pt>
          <cx:pt idx="42095">EDGG</cx:pt>
          <cx:pt idx="42096">EDGG</cx:pt>
          <cx:pt idx="42097">EDGG</cx:pt>
          <cx:pt idx="42098">EDGG</cx:pt>
          <cx:pt idx="42099">EDGG</cx:pt>
          <cx:pt idx="42100">EDGG</cx:pt>
          <cx:pt idx="42101">EDGG</cx:pt>
          <cx:pt idx="42102">EDGG</cx:pt>
          <cx:pt idx="42103">EDGG</cx:pt>
          <cx:pt idx="42104">EDGG</cx:pt>
          <cx:pt idx="42105">EDGG</cx:pt>
          <cx:pt idx="42106">EDGG</cx:pt>
          <cx:pt idx="42107">EDGG</cx:pt>
          <cx:pt idx="42108">EDGG</cx:pt>
          <cx:pt idx="42109">EDGG</cx:pt>
          <cx:pt idx="42110">EDGG</cx:pt>
          <cx:pt idx="42111">EDGG</cx:pt>
          <cx:pt idx="42112">EDGG</cx:pt>
          <cx:pt idx="42113">EDGG</cx:pt>
          <cx:pt idx="42114">EDGG</cx:pt>
          <cx:pt idx="42115">EDGG</cx:pt>
          <cx:pt idx="42116">EDGG</cx:pt>
          <cx:pt idx="42117">EDGG</cx:pt>
          <cx:pt idx="42118">EDGG</cx:pt>
          <cx:pt idx="42119">EDGG</cx:pt>
          <cx:pt idx="42120">EDGG</cx:pt>
          <cx:pt idx="42121">EDGG</cx:pt>
          <cx:pt idx="42122">EDGG</cx:pt>
          <cx:pt idx="42123">EDGG</cx:pt>
          <cx:pt idx="42124">EDGG</cx:pt>
          <cx:pt idx="42125">EDGG</cx:pt>
          <cx:pt idx="42126">EDGG</cx:pt>
          <cx:pt idx="42127">EDGG</cx:pt>
          <cx:pt idx="42128">EDGG</cx:pt>
          <cx:pt idx="42129">EDGG</cx:pt>
          <cx:pt idx="42130">EDGG</cx:pt>
          <cx:pt idx="42131">EDGG</cx:pt>
          <cx:pt idx="42132">EDGG</cx:pt>
          <cx:pt idx="42133">EDGG</cx:pt>
          <cx:pt idx="42134">EDGG</cx:pt>
          <cx:pt idx="42135">EDGG</cx:pt>
          <cx:pt idx="42136">EDGG</cx:pt>
          <cx:pt idx="42137">EDGG</cx:pt>
          <cx:pt idx="42138">EDGG</cx:pt>
          <cx:pt idx="42139">EDGG</cx:pt>
          <cx:pt idx="42140">EDGG</cx:pt>
          <cx:pt idx="42141">EDGG</cx:pt>
          <cx:pt idx="42142">EDGG</cx:pt>
          <cx:pt idx="42143">EDGG</cx:pt>
          <cx:pt idx="42144">EDGG</cx:pt>
          <cx:pt idx="42145">EDGG</cx:pt>
          <cx:pt idx="42146">EDGG</cx:pt>
          <cx:pt idx="42147">EDGG</cx:pt>
          <cx:pt idx="42148">EDGG</cx:pt>
          <cx:pt idx="42149">EDGG</cx:pt>
          <cx:pt idx="42150">EDGG</cx:pt>
          <cx:pt idx="42151">EDGG</cx:pt>
          <cx:pt idx="42152">EDGG</cx:pt>
          <cx:pt idx="42153">EDGG</cx:pt>
          <cx:pt idx="42154">EDGG</cx:pt>
          <cx:pt idx="42155">EDGG</cx:pt>
          <cx:pt idx="42156">EDGG</cx:pt>
          <cx:pt idx="42157">EDGG</cx:pt>
          <cx:pt idx="42158">EDGG</cx:pt>
          <cx:pt idx="42159">EDGG</cx:pt>
          <cx:pt idx="42160">EDGG</cx:pt>
          <cx:pt idx="42161">EDGG</cx:pt>
          <cx:pt idx="42162">EDGG</cx:pt>
          <cx:pt idx="42163">EDGG</cx:pt>
          <cx:pt idx="42164">EDGG</cx:pt>
          <cx:pt idx="42165">EDGG</cx:pt>
          <cx:pt idx="42166">EDGG</cx:pt>
          <cx:pt idx="42167">EDGG</cx:pt>
          <cx:pt idx="42168">EDGG</cx:pt>
          <cx:pt idx="42169">EDGG</cx:pt>
          <cx:pt idx="42170">EDGG</cx:pt>
          <cx:pt idx="42171">EDGG</cx:pt>
          <cx:pt idx="42172">EDGG</cx:pt>
          <cx:pt idx="42173">EDGG</cx:pt>
          <cx:pt idx="42174">EDGG</cx:pt>
          <cx:pt idx="42175">EDGG</cx:pt>
          <cx:pt idx="42176">EDGG</cx:pt>
          <cx:pt idx="42177">EDGG</cx:pt>
          <cx:pt idx="42178">EDGG</cx:pt>
          <cx:pt idx="42179">EDGG</cx:pt>
          <cx:pt idx="42180">EDGG</cx:pt>
          <cx:pt idx="42181">EDGG</cx:pt>
          <cx:pt idx="42182">EDGG</cx:pt>
          <cx:pt idx="42183">EDGG</cx:pt>
          <cx:pt idx="42184">EDGG</cx:pt>
          <cx:pt idx="42185">EDGG</cx:pt>
          <cx:pt idx="42186">EDGG</cx:pt>
          <cx:pt idx="42187">EDGG</cx:pt>
          <cx:pt idx="42188">EDGG</cx:pt>
          <cx:pt idx="42189">EDGG</cx:pt>
          <cx:pt idx="42190">EDGG</cx:pt>
          <cx:pt idx="42191">EDGG</cx:pt>
          <cx:pt idx="42192">EDGG</cx:pt>
          <cx:pt idx="42193">EDGG</cx:pt>
          <cx:pt idx="42194">EDGG</cx:pt>
          <cx:pt idx="42195">EDGG</cx:pt>
          <cx:pt idx="42196">EDGG</cx:pt>
          <cx:pt idx="42197">EDGG</cx:pt>
          <cx:pt idx="42198">EDGG</cx:pt>
          <cx:pt idx="42199">EDGG</cx:pt>
          <cx:pt idx="42200">EDGG</cx:pt>
          <cx:pt idx="42201">EDGG</cx:pt>
          <cx:pt idx="42202">EDGG</cx:pt>
          <cx:pt idx="42203">EDGG</cx:pt>
          <cx:pt idx="42204">EDGG</cx:pt>
          <cx:pt idx="42205">EDGG</cx:pt>
          <cx:pt idx="42206">EDGG</cx:pt>
          <cx:pt idx="42207">EDGG</cx:pt>
          <cx:pt idx="42208">EDGG</cx:pt>
          <cx:pt idx="42209">EDGG</cx:pt>
          <cx:pt idx="42210">EDGG</cx:pt>
          <cx:pt idx="42211">EDGG</cx:pt>
          <cx:pt idx="42212">EDGG</cx:pt>
          <cx:pt idx="42213">EDGG</cx:pt>
          <cx:pt idx="42214">EDGG</cx:pt>
          <cx:pt idx="42215">EDGG</cx:pt>
          <cx:pt idx="42216">EDGG</cx:pt>
          <cx:pt idx="42217">EDGG</cx:pt>
          <cx:pt idx="42218">EDGG</cx:pt>
          <cx:pt idx="42219">EDGG</cx:pt>
          <cx:pt idx="42220">EDGG</cx:pt>
          <cx:pt idx="42221">EDGG</cx:pt>
          <cx:pt idx="42222">EDGG</cx:pt>
          <cx:pt idx="42223">EDGG</cx:pt>
          <cx:pt idx="42224">EDGG</cx:pt>
          <cx:pt idx="42225">EDGG</cx:pt>
          <cx:pt idx="42226">EDGG</cx:pt>
          <cx:pt idx="42227">EDGG</cx:pt>
          <cx:pt idx="42228">EDGG</cx:pt>
          <cx:pt idx="42229">EDGG</cx:pt>
          <cx:pt idx="42230">EDGG</cx:pt>
          <cx:pt idx="42231">EDGG</cx:pt>
          <cx:pt idx="42232">EDGG</cx:pt>
          <cx:pt idx="42233">EDGG</cx:pt>
          <cx:pt idx="42234">EDGG</cx:pt>
          <cx:pt idx="42235">EDGG</cx:pt>
          <cx:pt idx="42236">EDGG</cx:pt>
          <cx:pt idx="42237">EDGG</cx:pt>
          <cx:pt idx="42238">EDGG</cx:pt>
          <cx:pt idx="42239">EDGG</cx:pt>
          <cx:pt idx="42240">EDGG</cx:pt>
          <cx:pt idx="42241">EDGG</cx:pt>
          <cx:pt idx="42242">EDGG</cx:pt>
          <cx:pt idx="42243">EDGG</cx:pt>
          <cx:pt idx="42244">EDGG</cx:pt>
          <cx:pt idx="42245">EDGG</cx:pt>
          <cx:pt idx="42246">EDGG</cx:pt>
          <cx:pt idx="42247">EDGG</cx:pt>
          <cx:pt idx="42248">EDGG</cx:pt>
          <cx:pt idx="42249">EDGG</cx:pt>
          <cx:pt idx="42250">EDGG</cx:pt>
          <cx:pt idx="42251">EDGG</cx:pt>
          <cx:pt idx="42252">EDGG</cx:pt>
          <cx:pt idx="42253">EDGG</cx:pt>
          <cx:pt idx="42254">EDGG</cx:pt>
          <cx:pt idx="42255">EDGG</cx:pt>
          <cx:pt idx="42256">EDGG</cx:pt>
          <cx:pt idx="42257">EDGG</cx:pt>
          <cx:pt idx="42258">EDGG</cx:pt>
          <cx:pt idx="42259">EDGG</cx:pt>
          <cx:pt idx="42260">EDGG</cx:pt>
          <cx:pt idx="42261">EDGG</cx:pt>
          <cx:pt idx="42262">EDGG</cx:pt>
          <cx:pt idx="42263">EDGG</cx:pt>
          <cx:pt idx="42264">EDGG</cx:pt>
          <cx:pt idx="42265">EDGG</cx:pt>
          <cx:pt idx="42266">EDGG</cx:pt>
          <cx:pt idx="42267">EDGG</cx:pt>
          <cx:pt idx="42268">EDGG</cx:pt>
          <cx:pt idx="42269">EDGG</cx:pt>
          <cx:pt idx="42270">EDGG</cx:pt>
          <cx:pt idx="42271">EDGG</cx:pt>
          <cx:pt idx="42272">EDGG</cx:pt>
          <cx:pt idx="42273">EDGG</cx:pt>
          <cx:pt idx="42274">EDGG</cx:pt>
          <cx:pt idx="42275">EDGG</cx:pt>
          <cx:pt idx="42276">EDGG</cx:pt>
          <cx:pt idx="42277">EDGG</cx:pt>
          <cx:pt idx="42278">EDGG</cx:pt>
          <cx:pt idx="42279">EDGG</cx:pt>
          <cx:pt idx="42280">EDGG</cx:pt>
          <cx:pt idx="42281">EDGG</cx:pt>
          <cx:pt idx="42282">EDGG</cx:pt>
          <cx:pt idx="42283">EDGG</cx:pt>
          <cx:pt idx="42284">EDGG</cx:pt>
          <cx:pt idx="42285">EDGG</cx:pt>
          <cx:pt idx="42286">EDGG</cx:pt>
          <cx:pt idx="42287">EDGG</cx:pt>
          <cx:pt idx="42288">EDGG</cx:pt>
          <cx:pt idx="42289">EDGG</cx:pt>
          <cx:pt idx="42290">EDGG</cx:pt>
          <cx:pt idx="42291">EDGG</cx:pt>
          <cx:pt idx="42292">EDGG</cx:pt>
          <cx:pt idx="42293">EDGG</cx:pt>
          <cx:pt idx="42294">EDGG</cx:pt>
          <cx:pt idx="42295">EDGG</cx:pt>
          <cx:pt idx="42296">EDGG</cx:pt>
          <cx:pt idx="42297">EDGG</cx:pt>
          <cx:pt idx="42298">EDGG</cx:pt>
          <cx:pt idx="42299">EDGG</cx:pt>
          <cx:pt idx="42300">EDGG</cx:pt>
          <cx:pt idx="42301">EDGG</cx:pt>
          <cx:pt idx="42302">EDGG</cx:pt>
          <cx:pt idx="42303">EDGG</cx:pt>
          <cx:pt idx="42304">EDGG</cx:pt>
          <cx:pt idx="42305">EDGG</cx:pt>
          <cx:pt idx="42306">EDGG</cx:pt>
          <cx:pt idx="42307">EDGG</cx:pt>
          <cx:pt idx="42308">EDGG</cx:pt>
          <cx:pt idx="42309">EDGG</cx:pt>
          <cx:pt idx="42310">EDGG</cx:pt>
          <cx:pt idx="42311">EDGG</cx:pt>
          <cx:pt idx="42312">EDGG</cx:pt>
          <cx:pt idx="42313">EDGG</cx:pt>
          <cx:pt idx="42314">EDGG</cx:pt>
          <cx:pt idx="42315">EDGG</cx:pt>
          <cx:pt idx="42316">EDGG</cx:pt>
          <cx:pt idx="42317">EDGG</cx:pt>
          <cx:pt idx="42318">EDGG</cx:pt>
          <cx:pt idx="42319">EDGG</cx:pt>
          <cx:pt idx="42320">EDGG</cx:pt>
          <cx:pt idx="42321">EDGG</cx:pt>
          <cx:pt idx="42322">EDGG</cx:pt>
          <cx:pt idx="42323">EDGG</cx:pt>
          <cx:pt idx="42324">EDGG</cx:pt>
          <cx:pt idx="42325">EDGG</cx:pt>
          <cx:pt idx="42326">EDGG</cx:pt>
          <cx:pt idx="42327">EDGG</cx:pt>
          <cx:pt idx="42328">EDGG</cx:pt>
          <cx:pt idx="42329">EDGG</cx:pt>
          <cx:pt idx="42330">EDGG</cx:pt>
          <cx:pt idx="42331">EDGG</cx:pt>
          <cx:pt idx="42332">EDGG</cx:pt>
          <cx:pt idx="42333">EDGG</cx:pt>
          <cx:pt idx="42334">EDGG</cx:pt>
          <cx:pt idx="42335">EDGG</cx:pt>
          <cx:pt idx="42336">EDGG</cx:pt>
          <cx:pt idx="42337">EDGG</cx:pt>
          <cx:pt idx="42338">EDGG</cx:pt>
          <cx:pt idx="42339">EDGG</cx:pt>
          <cx:pt idx="42340">EDGG</cx:pt>
          <cx:pt idx="42341">EDGG</cx:pt>
          <cx:pt idx="42342">EDGG</cx:pt>
          <cx:pt idx="42343">EDGG</cx:pt>
          <cx:pt idx="42344">EDGG</cx:pt>
          <cx:pt idx="42345">EDGG</cx:pt>
          <cx:pt idx="42346">EDGG</cx:pt>
          <cx:pt idx="42347">EDGG</cx:pt>
          <cx:pt idx="42348">EDGG</cx:pt>
          <cx:pt idx="42349">EDGG</cx:pt>
          <cx:pt idx="42350">EDGG</cx:pt>
          <cx:pt idx="42351">EDGG</cx:pt>
          <cx:pt idx="42352">EDGG</cx:pt>
          <cx:pt idx="42353">EDGG</cx:pt>
          <cx:pt idx="42354">EDGG</cx:pt>
          <cx:pt idx="42355">EDGG</cx:pt>
          <cx:pt idx="42356">EDGG</cx:pt>
          <cx:pt idx="42357">EDGG</cx:pt>
          <cx:pt idx="42358">EDGG</cx:pt>
          <cx:pt idx="42359">EDGG</cx:pt>
          <cx:pt idx="42360">EDGG</cx:pt>
          <cx:pt idx="42361">EDGG</cx:pt>
          <cx:pt idx="42362">EDGG</cx:pt>
          <cx:pt idx="42363">EDGG</cx:pt>
          <cx:pt idx="42364">EDGG</cx:pt>
          <cx:pt idx="42365">EDGG</cx:pt>
          <cx:pt idx="42366">EDGG</cx:pt>
          <cx:pt idx="42367">EDGG</cx:pt>
          <cx:pt idx="42368">EDGG</cx:pt>
          <cx:pt idx="42369">EDGG</cx:pt>
          <cx:pt idx="42370">EDGG</cx:pt>
          <cx:pt idx="42371">EDGG</cx:pt>
          <cx:pt idx="42372">EDGG</cx:pt>
          <cx:pt idx="42373">EDGG</cx:pt>
          <cx:pt idx="42374">EDGG</cx:pt>
          <cx:pt idx="42375">EDGG</cx:pt>
          <cx:pt idx="42376">EDGG</cx:pt>
          <cx:pt idx="42377">EDGG</cx:pt>
          <cx:pt idx="42378">EDGG</cx:pt>
          <cx:pt idx="42379">EDGG</cx:pt>
          <cx:pt idx="42380">EDGG</cx:pt>
          <cx:pt idx="42381">EDGG</cx:pt>
          <cx:pt idx="42382">EDGG</cx:pt>
          <cx:pt idx="42383">EDGG</cx:pt>
          <cx:pt idx="42384">EDGG</cx:pt>
          <cx:pt idx="42385">EDGG</cx:pt>
          <cx:pt idx="42386">EDGG</cx:pt>
          <cx:pt idx="42387">EDGG</cx:pt>
          <cx:pt idx="42388">EDGG</cx:pt>
          <cx:pt idx="42389">EDGG</cx:pt>
          <cx:pt idx="42390">EDGG</cx:pt>
          <cx:pt idx="42391">EDGG</cx:pt>
          <cx:pt idx="42392">EDGG</cx:pt>
          <cx:pt idx="42393">EDGG</cx:pt>
          <cx:pt idx="42394">EDGG</cx:pt>
          <cx:pt idx="42395">EDGG</cx:pt>
          <cx:pt idx="42396">EDGG</cx:pt>
          <cx:pt idx="42397">EDGG</cx:pt>
          <cx:pt idx="42398">EDGG</cx:pt>
          <cx:pt idx="42399">EDGG</cx:pt>
          <cx:pt idx="42400">EDGG</cx:pt>
          <cx:pt idx="42401">EDGG</cx:pt>
          <cx:pt idx="42402">EDGG</cx:pt>
          <cx:pt idx="42403">EDGG</cx:pt>
          <cx:pt idx="42404">EDGG</cx:pt>
          <cx:pt idx="42405">EDGG</cx:pt>
          <cx:pt idx="42406">EDGG</cx:pt>
          <cx:pt idx="42407">EDGG</cx:pt>
          <cx:pt idx="42408">EDGG</cx:pt>
          <cx:pt idx="42409">EDGG</cx:pt>
          <cx:pt idx="42410">EDGG</cx:pt>
          <cx:pt idx="42411">EDGG</cx:pt>
          <cx:pt idx="42412">EDGG</cx:pt>
          <cx:pt idx="42413">EDGG</cx:pt>
          <cx:pt idx="42414">EDGG</cx:pt>
          <cx:pt idx="42415">EDGG</cx:pt>
          <cx:pt idx="42416">EDGG</cx:pt>
          <cx:pt idx="42417">EDGG</cx:pt>
          <cx:pt idx="42418">EDGG</cx:pt>
          <cx:pt idx="42419">EDGG</cx:pt>
          <cx:pt idx="42420">EDGG</cx:pt>
          <cx:pt idx="42421">EDGG</cx:pt>
          <cx:pt idx="42422">EDGG</cx:pt>
          <cx:pt idx="42423">EDGG</cx:pt>
          <cx:pt idx="42424">EDGG</cx:pt>
          <cx:pt idx="42425">EDGG</cx:pt>
          <cx:pt idx="42426">EDGG</cx:pt>
          <cx:pt idx="42427">EDGG</cx:pt>
          <cx:pt idx="42428">EDGG</cx:pt>
          <cx:pt idx="42429">EDGG</cx:pt>
          <cx:pt idx="42430">EDGG</cx:pt>
          <cx:pt idx="42431">EDGG</cx:pt>
          <cx:pt idx="42432">EDGG</cx:pt>
          <cx:pt idx="42433">EDGG</cx:pt>
          <cx:pt idx="42434">EDGG</cx:pt>
          <cx:pt idx="42435">EDGG</cx:pt>
          <cx:pt idx="42436">EDGG</cx:pt>
          <cx:pt idx="42437">EDGG</cx:pt>
          <cx:pt idx="42438">EDGG</cx:pt>
          <cx:pt idx="42439">EDGG</cx:pt>
          <cx:pt idx="42440">EDGG</cx:pt>
          <cx:pt idx="42441">EDGG</cx:pt>
          <cx:pt idx="42442">EDGG</cx:pt>
          <cx:pt idx="42443">EDGG</cx:pt>
          <cx:pt idx="42444">EDGG</cx:pt>
          <cx:pt idx="42445">EDGG</cx:pt>
          <cx:pt idx="42446">EDGG</cx:pt>
          <cx:pt idx="42447">EDGG</cx:pt>
          <cx:pt idx="42448">EDGG</cx:pt>
          <cx:pt idx="42449">EDGG</cx:pt>
          <cx:pt idx="42450">EDGG</cx:pt>
          <cx:pt idx="42451">EDGG</cx:pt>
          <cx:pt idx="42452">EDGG</cx:pt>
          <cx:pt idx="42453">EDGG</cx:pt>
          <cx:pt idx="42454">EDGG</cx:pt>
          <cx:pt idx="42455">EDGG</cx:pt>
          <cx:pt idx="42456">EDGG</cx:pt>
          <cx:pt idx="42457">EDGG</cx:pt>
          <cx:pt idx="42458">EDGG</cx:pt>
          <cx:pt idx="42459">EDGG</cx:pt>
          <cx:pt idx="42460">EDGG</cx:pt>
          <cx:pt idx="42461">EDGG</cx:pt>
          <cx:pt idx="42462">EDGG</cx:pt>
          <cx:pt idx="42463">EDGG</cx:pt>
          <cx:pt idx="42464">EDGG</cx:pt>
          <cx:pt idx="42465">EDGG</cx:pt>
          <cx:pt idx="42466">EDGG</cx:pt>
          <cx:pt idx="42467">EDGG</cx:pt>
          <cx:pt idx="42468">EDGG</cx:pt>
          <cx:pt idx="42469">EDGG</cx:pt>
          <cx:pt idx="42470">EDGG</cx:pt>
          <cx:pt idx="42471">EDGG</cx:pt>
          <cx:pt idx="42472">EDGG</cx:pt>
          <cx:pt idx="42473">EDGG</cx:pt>
          <cx:pt idx="42474">EDGG</cx:pt>
          <cx:pt idx="42475">EDGG</cx:pt>
          <cx:pt idx="42476">EDGG</cx:pt>
          <cx:pt idx="42477">EDGG</cx:pt>
          <cx:pt idx="42478">EDGG</cx:pt>
          <cx:pt idx="42479">EDGG</cx:pt>
          <cx:pt idx="42480">EDGG</cx:pt>
          <cx:pt idx="42481">EDGG</cx:pt>
          <cx:pt idx="42482">EDGG</cx:pt>
          <cx:pt idx="42483">EDGG</cx:pt>
          <cx:pt idx="42484">EDGG</cx:pt>
          <cx:pt idx="42485">EDGG</cx:pt>
          <cx:pt idx="42486">EDGG</cx:pt>
          <cx:pt idx="42487">EDGG</cx:pt>
          <cx:pt idx="42488">EDGG</cx:pt>
          <cx:pt idx="42489">EDGG</cx:pt>
          <cx:pt idx="42490">EDGG</cx:pt>
          <cx:pt idx="42491">EDGG</cx:pt>
          <cx:pt idx="42492">EDGG</cx:pt>
          <cx:pt idx="42493">EDGG</cx:pt>
          <cx:pt idx="42494">EDGG</cx:pt>
          <cx:pt idx="42495">EDGG</cx:pt>
          <cx:pt idx="42496">EDGG</cx:pt>
          <cx:pt idx="42497">EDGG</cx:pt>
          <cx:pt idx="42498">EDGG</cx:pt>
          <cx:pt idx="42499">EDGG</cx:pt>
          <cx:pt idx="42500">EDGG</cx:pt>
          <cx:pt idx="42501">EDGG</cx:pt>
          <cx:pt idx="42502">EDGG</cx:pt>
          <cx:pt idx="42503">EDGG</cx:pt>
          <cx:pt idx="42504">EDGG</cx:pt>
          <cx:pt idx="42505">EDGG</cx:pt>
          <cx:pt idx="42506">EDGG</cx:pt>
          <cx:pt idx="42507">EDGG</cx:pt>
          <cx:pt idx="42508">EDGG</cx:pt>
          <cx:pt idx="42509">EDGG</cx:pt>
          <cx:pt idx="42510">EDGG</cx:pt>
          <cx:pt idx="42511">EDGG</cx:pt>
          <cx:pt idx="42512">EDGG</cx:pt>
          <cx:pt idx="42513">EDGG</cx:pt>
          <cx:pt idx="42514">EDGG</cx:pt>
          <cx:pt idx="42515">EDGG</cx:pt>
          <cx:pt idx="42516">EDGG</cx:pt>
          <cx:pt idx="42517">EDGG</cx:pt>
          <cx:pt idx="42518">EDGG</cx:pt>
          <cx:pt idx="42519">EDGG</cx:pt>
          <cx:pt idx="42520">EDGG</cx:pt>
          <cx:pt idx="42521">EDGG</cx:pt>
          <cx:pt idx="42522">EDGG</cx:pt>
          <cx:pt idx="42523">EDGG</cx:pt>
          <cx:pt idx="42524">EDGG</cx:pt>
          <cx:pt idx="42525">EDGG</cx:pt>
          <cx:pt idx="42526">EDGG</cx:pt>
          <cx:pt idx="42527">EDGG</cx:pt>
          <cx:pt idx="42528">EDGG</cx:pt>
          <cx:pt idx="42529">EDGG</cx:pt>
          <cx:pt idx="42530">EDGG</cx:pt>
          <cx:pt idx="42531">EDGG</cx:pt>
          <cx:pt idx="42532">EDGG</cx:pt>
          <cx:pt idx="42533">EDGG</cx:pt>
          <cx:pt idx="42534">EDGG</cx:pt>
          <cx:pt idx="42535">EDGG</cx:pt>
          <cx:pt idx="42536">EDGG</cx:pt>
          <cx:pt idx="42537">EDGG</cx:pt>
          <cx:pt idx="42538">EDGG</cx:pt>
          <cx:pt idx="42539">EDGG</cx:pt>
          <cx:pt idx="42540">EDGG</cx:pt>
          <cx:pt idx="42541">EDGG</cx:pt>
          <cx:pt idx="42542">EDGG</cx:pt>
          <cx:pt idx="42543">EDGG</cx:pt>
          <cx:pt idx="42544">EDGG</cx:pt>
          <cx:pt idx="42545">EDGG</cx:pt>
          <cx:pt idx="42546">EDGG</cx:pt>
          <cx:pt idx="42547">EDGG</cx:pt>
          <cx:pt idx="42548">EDGG</cx:pt>
          <cx:pt idx="42549">EDGG</cx:pt>
          <cx:pt idx="42550">EDGG</cx:pt>
          <cx:pt idx="42551">EDGG</cx:pt>
          <cx:pt idx="42552">EDGG</cx:pt>
          <cx:pt idx="42553">EDGG</cx:pt>
          <cx:pt idx="42554">EDGG</cx:pt>
          <cx:pt idx="42555">EDGG</cx:pt>
          <cx:pt idx="42556">EDGG</cx:pt>
          <cx:pt idx="42557">EDGG</cx:pt>
          <cx:pt idx="42558">EDGG</cx:pt>
          <cx:pt idx="42559">EDGG</cx:pt>
          <cx:pt idx="42560">EDGG</cx:pt>
          <cx:pt idx="42561">EDGG</cx:pt>
          <cx:pt idx="42562">EDGG</cx:pt>
          <cx:pt idx="42563">EDGG</cx:pt>
          <cx:pt idx="42564">EDGG</cx:pt>
          <cx:pt idx="42565">EDGG</cx:pt>
          <cx:pt idx="42566">EDGG</cx:pt>
          <cx:pt idx="42567">EDGG</cx:pt>
          <cx:pt idx="42568">EDGG</cx:pt>
          <cx:pt idx="42569">EDGG</cx:pt>
          <cx:pt idx="42570">EDGG</cx:pt>
          <cx:pt idx="42571">EDGG</cx:pt>
          <cx:pt idx="42572">EDGG</cx:pt>
          <cx:pt idx="42573">EDGG</cx:pt>
          <cx:pt idx="42574">EDGG</cx:pt>
          <cx:pt idx="42575">EDGG</cx:pt>
          <cx:pt idx="42576">EDGG</cx:pt>
          <cx:pt idx="42577">EDGG</cx:pt>
          <cx:pt idx="42578">EDGG</cx:pt>
          <cx:pt idx="42579">EDGG</cx:pt>
          <cx:pt idx="42580">EDGG</cx:pt>
          <cx:pt idx="42581">EDGG</cx:pt>
          <cx:pt idx="42582">EDGG</cx:pt>
          <cx:pt idx="42583">EDGG</cx:pt>
          <cx:pt idx="42584">EDGG</cx:pt>
          <cx:pt idx="42585">EDGG</cx:pt>
          <cx:pt idx="42586">EDGG</cx:pt>
          <cx:pt idx="42587">EDGG</cx:pt>
          <cx:pt idx="42588">EDGG</cx:pt>
          <cx:pt idx="42589">EDGG</cx:pt>
          <cx:pt idx="42590">EDGG</cx:pt>
          <cx:pt idx="42591">EDGG</cx:pt>
          <cx:pt idx="42592">EDGG</cx:pt>
          <cx:pt idx="42593">EDGG</cx:pt>
          <cx:pt idx="42594">EDGG</cx:pt>
          <cx:pt idx="42595">EDGG</cx:pt>
          <cx:pt idx="42596">EDGG</cx:pt>
          <cx:pt idx="42597">EDGG</cx:pt>
          <cx:pt idx="42598">EDGG</cx:pt>
          <cx:pt idx="42599">EDGG</cx:pt>
          <cx:pt idx="42600">EDGG</cx:pt>
          <cx:pt idx="42601">EDGG</cx:pt>
          <cx:pt idx="42602">EDGG</cx:pt>
          <cx:pt idx="42603">EDGG</cx:pt>
          <cx:pt idx="42604">EDGG</cx:pt>
          <cx:pt idx="42605">EDGG</cx:pt>
          <cx:pt idx="42606">EDGG</cx:pt>
          <cx:pt idx="42607">EDGG</cx:pt>
          <cx:pt idx="42608">EDGG</cx:pt>
          <cx:pt idx="42609">EDGG</cx:pt>
          <cx:pt idx="42610">EDGG</cx:pt>
          <cx:pt idx="42611">EDGG</cx:pt>
          <cx:pt idx="42612">EDGG</cx:pt>
          <cx:pt idx="42613">EDGG</cx:pt>
          <cx:pt idx="42614">EDGG</cx:pt>
          <cx:pt idx="42615">EDGG</cx:pt>
          <cx:pt idx="42616">EDGG</cx:pt>
          <cx:pt idx="42617">EDGG</cx:pt>
          <cx:pt idx="42618">EDGG</cx:pt>
          <cx:pt idx="42619">EDGG</cx:pt>
          <cx:pt idx="42620">EDGG</cx:pt>
          <cx:pt idx="42621">EDGG</cx:pt>
          <cx:pt idx="42622">EDGG</cx:pt>
          <cx:pt idx="42623">EDGG</cx:pt>
          <cx:pt idx="42624">EDGG</cx:pt>
          <cx:pt idx="42625">EDGG</cx:pt>
          <cx:pt idx="42626">EDGG</cx:pt>
          <cx:pt idx="42627">EDGG</cx:pt>
          <cx:pt idx="42628">EDGG</cx:pt>
          <cx:pt idx="42629">EDGG</cx:pt>
          <cx:pt idx="42630">EDGG</cx:pt>
          <cx:pt idx="42631">EDGG</cx:pt>
          <cx:pt idx="42632">EDGG</cx:pt>
          <cx:pt idx="42633">EDGG</cx:pt>
          <cx:pt idx="42634">EDGG</cx:pt>
          <cx:pt idx="42635">EDGG</cx:pt>
          <cx:pt idx="42636">EDGG</cx:pt>
          <cx:pt idx="42637">EDGG</cx:pt>
          <cx:pt idx="42638">EDGG</cx:pt>
          <cx:pt idx="42639">EDGG</cx:pt>
          <cx:pt idx="42640">EDGG</cx:pt>
          <cx:pt idx="42641">EDGG</cx:pt>
          <cx:pt idx="42642">EDGG</cx:pt>
          <cx:pt idx="42643">EDGG</cx:pt>
          <cx:pt idx="42644">EDGG</cx:pt>
          <cx:pt idx="42645">EDGG</cx:pt>
          <cx:pt idx="42646">EDGG</cx:pt>
          <cx:pt idx="42647">EDGG</cx:pt>
          <cx:pt idx="42648">EDGG</cx:pt>
          <cx:pt idx="42649">EDGG</cx:pt>
          <cx:pt idx="42650">EDGG</cx:pt>
          <cx:pt idx="42651">EDGG</cx:pt>
          <cx:pt idx="42652">EDGG</cx:pt>
          <cx:pt idx="42653">EDGG</cx:pt>
          <cx:pt idx="42654">EDGG</cx:pt>
          <cx:pt idx="42655">EDGG</cx:pt>
          <cx:pt idx="42656">EDGG</cx:pt>
          <cx:pt idx="42657">EDGG</cx:pt>
          <cx:pt idx="42658">EDGG</cx:pt>
          <cx:pt idx="42659">EDGG</cx:pt>
          <cx:pt idx="42660">EDGG</cx:pt>
          <cx:pt idx="42661">EDGG</cx:pt>
          <cx:pt idx="42662">EDGG</cx:pt>
          <cx:pt idx="42663">EDGG</cx:pt>
          <cx:pt idx="42664">EDGG</cx:pt>
          <cx:pt idx="42665">EDGG</cx:pt>
          <cx:pt idx="42666">EDGG</cx:pt>
          <cx:pt idx="42667">EDGG</cx:pt>
          <cx:pt idx="42668">EDGG</cx:pt>
          <cx:pt idx="42669">EDGG</cx:pt>
          <cx:pt idx="42670">EDGG</cx:pt>
          <cx:pt idx="42671">EDGG</cx:pt>
          <cx:pt idx="42672">EDGG</cx:pt>
          <cx:pt idx="42673">EDGG</cx:pt>
          <cx:pt idx="42674">EDGG</cx:pt>
          <cx:pt idx="42675">EDGG</cx:pt>
          <cx:pt idx="42676">EDGG</cx:pt>
          <cx:pt idx="42677">EDGG</cx:pt>
          <cx:pt idx="42678">EDGG</cx:pt>
          <cx:pt idx="42679">EDGG</cx:pt>
          <cx:pt idx="42680">EDGG</cx:pt>
          <cx:pt idx="42681">EDGG</cx:pt>
          <cx:pt idx="42682">EDGG</cx:pt>
          <cx:pt idx="42683">EDGG</cx:pt>
          <cx:pt idx="42684">EDGG</cx:pt>
          <cx:pt idx="42685">EDGG</cx:pt>
          <cx:pt idx="42686">EDGG</cx:pt>
          <cx:pt idx="42687">EDGG</cx:pt>
          <cx:pt idx="42688">EDGG</cx:pt>
          <cx:pt idx="42689">EDGG</cx:pt>
          <cx:pt idx="42690">EDGG</cx:pt>
          <cx:pt idx="42691">EDGG</cx:pt>
          <cx:pt idx="42692">EDGG</cx:pt>
          <cx:pt idx="42693">EDGG</cx:pt>
          <cx:pt idx="42694">EDGG</cx:pt>
          <cx:pt idx="42695">EDGG</cx:pt>
          <cx:pt idx="42696">EDGG</cx:pt>
          <cx:pt idx="42697">EDGG</cx:pt>
          <cx:pt idx="42698">EDGG</cx:pt>
          <cx:pt idx="42699">EDGG</cx:pt>
          <cx:pt idx="42700">EDGG</cx:pt>
          <cx:pt idx="42701">EDGG</cx:pt>
          <cx:pt idx="42702">EDGG</cx:pt>
          <cx:pt idx="42703">EDGG</cx:pt>
          <cx:pt idx="42704">EDGG</cx:pt>
          <cx:pt idx="42705">EDGG</cx:pt>
          <cx:pt idx="42706">EDGG</cx:pt>
          <cx:pt idx="42707">EDGG</cx:pt>
          <cx:pt idx="42708">EDGG</cx:pt>
          <cx:pt idx="42709">EDGG</cx:pt>
          <cx:pt idx="42710">EDGG</cx:pt>
          <cx:pt idx="42711">EDGG</cx:pt>
          <cx:pt idx="42712">EDGG</cx:pt>
          <cx:pt idx="42713">EDGG</cx:pt>
          <cx:pt idx="42714">EDGG</cx:pt>
          <cx:pt idx="42715">EDGG</cx:pt>
          <cx:pt idx="42716">EDGG</cx:pt>
          <cx:pt idx="42717">EDGG</cx:pt>
          <cx:pt idx="42718">EDGG</cx:pt>
          <cx:pt idx="42719">EDGG</cx:pt>
          <cx:pt idx="42720">EDGG</cx:pt>
          <cx:pt idx="42721">EDGG</cx:pt>
          <cx:pt idx="42722">EDGG</cx:pt>
          <cx:pt idx="42723">EDGG</cx:pt>
          <cx:pt idx="42724">EDGG</cx:pt>
          <cx:pt idx="42725">EDGG</cx:pt>
          <cx:pt idx="42726">EDGG</cx:pt>
          <cx:pt idx="42727">EDGG</cx:pt>
          <cx:pt idx="42728">EDGG</cx:pt>
          <cx:pt idx="42729">EDGG</cx:pt>
          <cx:pt idx="42730">EDGG</cx:pt>
          <cx:pt idx="42731">EDGG</cx:pt>
          <cx:pt idx="42732">EDGG</cx:pt>
          <cx:pt idx="42733">EDGG</cx:pt>
          <cx:pt idx="42734">EDGG</cx:pt>
          <cx:pt idx="42735">EDGG</cx:pt>
          <cx:pt idx="42736">EDGG</cx:pt>
          <cx:pt idx="42737">EDGG</cx:pt>
          <cx:pt idx="42738">EDGG</cx:pt>
          <cx:pt idx="42739">EDGG</cx:pt>
          <cx:pt idx="42740">EDGG</cx:pt>
          <cx:pt idx="42741">EDGG</cx:pt>
          <cx:pt idx="42742">EDGG</cx:pt>
          <cx:pt idx="42743">EDGG</cx:pt>
          <cx:pt idx="42744">EDGG</cx:pt>
          <cx:pt idx="42745">EDGG</cx:pt>
          <cx:pt idx="42746">EDGG</cx:pt>
          <cx:pt idx="42747">EDGG</cx:pt>
          <cx:pt idx="42748">EDGG</cx:pt>
          <cx:pt idx="42749">EDGG</cx:pt>
          <cx:pt idx="42750">EDGG</cx:pt>
          <cx:pt idx="42751">EDGG</cx:pt>
          <cx:pt idx="42752">EDGG</cx:pt>
          <cx:pt idx="42753">EDGG</cx:pt>
          <cx:pt idx="42754">EDGG</cx:pt>
          <cx:pt idx="42755">EDGG</cx:pt>
          <cx:pt idx="42756">EDGG</cx:pt>
          <cx:pt idx="42757">EDGG</cx:pt>
          <cx:pt idx="42758">EDGG</cx:pt>
          <cx:pt idx="42759">EDGG</cx:pt>
          <cx:pt idx="42760">EDGG</cx:pt>
          <cx:pt idx="42761">EDGG</cx:pt>
          <cx:pt idx="42762">EDGG</cx:pt>
          <cx:pt idx="42763">EDGG</cx:pt>
          <cx:pt idx="42764">EDGG</cx:pt>
          <cx:pt idx="42765">EDGG</cx:pt>
          <cx:pt idx="42766">EDGG</cx:pt>
          <cx:pt idx="42767">EDGG</cx:pt>
          <cx:pt idx="42768">EDGG</cx:pt>
          <cx:pt idx="42769">EDGG</cx:pt>
          <cx:pt idx="42770">EDGG</cx:pt>
          <cx:pt idx="42771">EDGG</cx:pt>
          <cx:pt idx="42772">EDGG</cx:pt>
          <cx:pt idx="42773">EDGG</cx:pt>
          <cx:pt idx="42774">EDGG</cx:pt>
          <cx:pt idx="42775">EDGG</cx:pt>
          <cx:pt idx="42776">EDGG</cx:pt>
          <cx:pt idx="42777">EDGG</cx:pt>
          <cx:pt idx="42778">EDGG</cx:pt>
          <cx:pt idx="42779">EDGG</cx:pt>
          <cx:pt idx="42780">EDGG</cx:pt>
          <cx:pt idx="42781">EDGG</cx:pt>
          <cx:pt idx="42782">EDGG</cx:pt>
          <cx:pt idx="42783">EDGG</cx:pt>
          <cx:pt idx="42784">EDGG</cx:pt>
          <cx:pt idx="42785">EDGG</cx:pt>
          <cx:pt idx="42786">EDGG</cx:pt>
          <cx:pt idx="42787">EDGG</cx:pt>
          <cx:pt idx="42788">EDGG</cx:pt>
          <cx:pt idx="42789">EDGG</cx:pt>
          <cx:pt idx="42790">EDGG</cx:pt>
          <cx:pt idx="42791">EDGG</cx:pt>
          <cx:pt idx="42792">EDGG</cx:pt>
          <cx:pt idx="42793">EDGG</cx:pt>
          <cx:pt idx="42794">EDGG</cx:pt>
          <cx:pt idx="42795">EDGG</cx:pt>
          <cx:pt idx="42796">EDGG</cx:pt>
          <cx:pt idx="42797">EDGG</cx:pt>
          <cx:pt idx="42798">EDGG</cx:pt>
          <cx:pt idx="42799">EDGG</cx:pt>
          <cx:pt idx="42800">EDGG</cx:pt>
          <cx:pt idx="42801">EDGG</cx:pt>
          <cx:pt idx="42802">EDGG</cx:pt>
          <cx:pt idx="42803">EDGG</cx:pt>
          <cx:pt idx="42804">EDGG</cx:pt>
          <cx:pt idx="42805">EDGG</cx:pt>
          <cx:pt idx="42806">EDGG</cx:pt>
          <cx:pt idx="42807">EDGG</cx:pt>
          <cx:pt idx="42808">EDGG</cx:pt>
          <cx:pt idx="42809">EDGG</cx:pt>
          <cx:pt idx="42810">EDGG</cx:pt>
          <cx:pt idx="42811">EDGG</cx:pt>
          <cx:pt idx="42812">EDGG</cx:pt>
          <cx:pt idx="42813">EDGG</cx:pt>
          <cx:pt idx="42814">EDGG</cx:pt>
          <cx:pt idx="42815">EDGG</cx:pt>
          <cx:pt idx="42816">EDGG</cx:pt>
          <cx:pt idx="42817">EDGG</cx:pt>
          <cx:pt idx="42818">EDGG</cx:pt>
          <cx:pt idx="42819">EDGG</cx:pt>
          <cx:pt idx="42820">EDGG</cx:pt>
          <cx:pt idx="42821">EDGG</cx:pt>
          <cx:pt idx="42822">EDGG</cx:pt>
          <cx:pt idx="42823">EDGG</cx:pt>
          <cx:pt idx="42824">EDGG</cx:pt>
          <cx:pt idx="42825">EDGG</cx:pt>
          <cx:pt idx="42826">EDGG</cx:pt>
          <cx:pt idx="42827">EDGG</cx:pt>
          <cx:pt idx="42828">EDGG</cx:pt>
          <cx:pt idx="42829">EDGG</cx:pt>
          <cx:pt idx="42830">EDGG</cx:pt>
          <cx:pt idx="42831">EDGG</cx:pt>
          <cx:pt idx="42832">EDGG</cx:pt>
          <cx:pt idx="42833">EDGG</cx:pt>
          <cx:pt idx="42834">EDGG</cx:pt>
          <cx:pt idx="42835">EDGG</cx:pt>
          <cx:pt idx="42836">EDGG</cx:pt>
          <cx:pt idx="42837">EDGG</cx:pt>
          <cx:pt idx="42838">EDGG</cx:pt>
          <cx:pt idx="42839">EDGG</cx:pt>
          <cx:pt idx="42840">EDGG</cx:pt>
          <cx:pt idx="42841">EDGG</cx:pt>
          <cx:pt idx="42842">EDGG</cx:pt>
          <cx:pt idx="42843">EDGG</cx:pt>
          <cx:pt idx="42844">EDGG</cx:pt>
          <cx:pt idx="42845">EDGG</cx:pt>
          <cx:pt idx="42846">EDGG</cx:pt>
          <cx:pt idx="42847">EDGG</cx:pt>
          <cx:pt idx="42848">EDGG</cx:pt>
          <cx:pt idx="42849">EDGG</cx:pt>
          <cx:pt idx="42850">EDGG</cx:pt>
          <cx:pt idx="42851">EDGG</cx:pt>
          <cx:pt idx="42852">EDGG</cx:pt>
          <cx:pt idx="42853">EDGG</cx:pt>
          <cx:pt idx="42854">EDGG</cx:pt>
          <cx:pt idx="42855">EDGG</cx:pt>
          <cx:pt idx="42856">EDGG</cx:pt>
          <cx:pt idx="42857">EDGG</cx:pt>
          <cx:pt idx="42858">EDGG</cx:pt>
          <cx:pt idx="42859">EDGG</cx:pt>
          <cx:pt idx="42860">EDGG</cx:pt>
          <cx:pt idx="42861">EDGG</cx:pt>
          <cx:pt idx="42862">EDGG</cx:pt>
          <cx:pt idx="42863">EDGG</cx:pt>
          <cx:pt idx="42864">EDGG</cx:pt>
          <cx:pt idx="42865">EDGG</cx:pt>
          <cx:pt idx="42866">EDGG</cx:pt>
          <cx:pt idx="42867">EDGG</cx:pt>
          <cx:pt idx="42868">EDGG</cx:pt>
          <cx:pt idx="42869">EDGG</cx:pt>
          <cx:pt idx="42870">EDGG</cx:pt>
          <cx:pt idx="42871">EDGG</cx:pt>
          <cx:pt idx="42872">EDGG</cx:pt>
          <cx:pt idx="42873">EDGG</cx:pt>
          <cx:pt idx="42874">EDGG</cx:pt>
          <cx:pt idx="42875">EDGG</cx:pt>
          <cx:pt idx="42876">EDGG</cx:pt>
          <cx:pt idx="42877">EDGG</cx:pt>
          <cx:pt idx="42878">EDGG</cx:pt>
          <cx:pt idx="42879">EDGG</cx:pt>
          <cx:pt idx="42880">EDGG</cx:pt>
          <cx:pt idx="42881">EDGG</cx:pt>
          <cx:pt idx="42882">EDGG</cx:pt>
          <cx:pt idx="42883">EDGG</cx:pt>
          <cx:pt idx="42884">EDGG</cx:pt>
          <cx:pt idx="42885">EDGG</cx:pt>
          <cx:pt idx="42886">EDGG</cx:pt>
          <cx:pt idx="42887">EDGG</cx:pt>
          <cx:pt idx="42888">EDGG</cx:pt>
          <cx:pt idx="42889">EDGG</cx:pt>
          <cx:pt idx="42890">EDGG</cx:pt>
          <cx:pt idx="42891">EDGG</cx:pt>
          <cx:pt idx="42892">EDGG</cx:pt>
          <cx:pt idx="42893">EDGG</cx:pt>
          <cx:pt idx="42894">EDGG</cx:pt>
          <cx:pt idx="42895">EDGG</cx:pt>
          <cx:pt idx="42896">EDGG</cx:pt>
          <cx:pt idx="42897">EDGG</cx:pt>
          <cx:pt idx="42898">EDGG</cx:pt>
          <cx:pt idx="42899">EDGG</cx:pt>
          <cx:pt idx="42900">EDGG</cx:pt>
          <cx:pt idx="42901">EDGG</cx:pt>
          <cx:pt idx="42902">EDGG</cx:pt>
          <cx:pt idx="42903">EDGG</cx:pt>
          <cx:pt idx="42904">EDGG</cx:pt>
          <cx:pt idx="42905">EDGG</cx:pt>
          <cx:pt idx="42906">EDGG</cx:pt>
          <cx:pt idx="42907">EDGG</cx:pt>
          <cx:pt idx="42908">EDGG</cx:pt>
          <cx:pt idx="42909">EDGG</cx:pt>
          <cx:pt idx="42910">EDGG</cx:pt>
          <cx:pt idx="42911">EDGG</cx:pt>
          <cx:pt idx="42912">EDGG</cx:pt>
          <cx:pt idx="42913">EDGG</cx:pt>
          <cx:pt idx="42914">EDGG</cx:pt>
          <cx:pt idx="42915">EDGG</cx:pt>
          <cx:pt idx="42916">EDGG</cx:pt>
          <cx:pt idx="42917">EDGG</cx:pt>
          <cx:pt idx="42918">EDGG</cx:pt>
          <cx:pt idx="42919">EDGG</cx:pt>
          <cx:pt idx="42920">EDGG</cx:pt>
          <cx:pt idx="42921">EDGG</cx:pt>
          <cx:pt idx="42922">EDGG</cx:pt>
          <cx:pt idx="42923">EDGG</cx:pt>
          <cx:pt idx="42924">EDGG</cx:pt>
          <cx:pt idx="42925">EDGG</cx:pt>
          <cx:pt idx="42926">EDGG</cx:pt>
          <cx:pt idx="42927">EDGG</cx:pt>
          <cx:pt idx="42928">EDGG</cx:pt>
          <cx:pt idx="42929">EDGG</cx:pt>
          <cx:pt idx="42930">EDGG</cx:pt>
          <cx:pt idx="42931">EDGG</cx:pt>
          <cx:pt idx="42932">EDGG</cx:pt>
          <cx:pt idx="42933">EDGG</cx:pt>
          <cx:pt idx="42934">EDGG</cx:pt>
          <cx:pt idx="42935">EDGG</cx:pt>
          <cx:pt idx="42936">EDGG</cx:pt>
          <cx:pt idx="42937">EDGG</cx:pt>
          <cx:pt idx="42938">EDGG</cx:pt>
          <cx:pt idx="42939">EDGG</cx:pt>
          <cx:pt idx="42940">EDGG</cx:pt>
          <cx:pt idx="42941">EDGG</cx:pt>
          <cx:pt idx="42942">EDGG</cx:pt>
          <cx:pt idx="42943">EDGG</cx:pt>
          <cx:pt idx="42944">EDGG</cx:pt>
          <cx:pt idx="42945">EDGG</cx:pt>
          <cx:pt idx="42946">EDGG</cx:pt>
          <cx:pt idx="42947">EDGG</cx:pt>
          <cx:pt idx="42948">EDGG</cx:pt>
          <cx:pt idx="42949">EDGG</cx:pt>
          <cx:pt idx="42950">EDGG</cx:pt>
          <cx:pt idx="42951">EDGG</cx:pt>
          <cx:pt idx="42952">EDGG</cx:pt>
          <cx:pt idx="42953">EDGG</cx:pt>
          <cx:pt idx="42954">EDGG</cx:pt>
          <cx:pt idx="42955">EDGG</cx:pt>
          <cx:pt idx="42956">EDGG</cx:pt>
          <cx:pt idx="42957">EDGG</cx:pt>
          <cx:pt idx="42958">EDGG</cx:pt>
          <cx:pt idx="42959">EDGG</cx:pt>
          <cx:pt idx="42960">EDGG</cx:pt>
          <cx:pt idx="42961">EDGG</cx:pt>
          <cx:pt idx="42962">EDGG</cx:pt>
          <cx:pt idx="42963">EDGG</cx:pt>
          <cx:pt idx="42964">EDGG</cx:pt>
          <cx:pt idx="42965">EDGG</cx:pt>
          <cx:pt idx="42966">EDGG</cx:pt>
          <cx:pt idx="42967">EDGG</cx:pt>
          <cx:pt idx="42968">EDGG</cx:pt>
          <cx:pt idx="42969">EDGG</cx:pt>
          <cx:pt idx="42970">EDGG</cx:pt>
          <cx:pt idx="42971">EDGG</cx:pt>
          <cx:pt idx="42972">EDGG</cx:pt>
          <cx:pt idx="42973">EDGG</cx:pt>
          <cx:pt idx="42974">EDGG</cx:pt>
          <cx:pt idx="42975">EDGG</cx:pt>
          <cx:pt idx="42976">EDGG</cx:pt>
          <cx:pt idx="42977">EDGG</cx:pt>
          <cx:pt idx="42978">EDGG</cx:pt>
          <cx:pt idx="42979">EDGG</cx:pt>
          <cx:pt idx="42980">EDGG</cx:pt>
          <cx:pt idx="42981">EDGG</cx:pt>
          <cx:pt idx="42982">EDGG</cx:pt>
          <cx:pt idx="42983">EDGG</cx:pt>
          <cx:pt idx="42984">EDGG</cx:pt>
          <cx:pt idx="42985">EDGG</cx:pt>
          <cx:pt idx="42986">EDGG</cx:pt>
          <cx:pt idx="42987">EDGG</cx:pt>
          <cx:pt idx="42988">EDGG</cx:pt>
          <cx:pt idx="42989">EDGG</cx:pt>
          <cx:pt idx="42990">EDGG</cx:pt>
          <cx:pt idx="42991">EDGG</cx:pt>
          <cx:pt idx="42992">EDGG</cx:pt>
          <cx:pt idx="42993">EDGG</cx:pt>
          <cx:pt idx="42994">EDGG</cx:pt>
          <cx:pt idx="42995">EDGG</cx:pt>
          <cx:pt idx="42996">EDGG</cx:pt>
          <cx:pt idx="42997">EDGG</cx:pt>
          <cx:pt idx="42998">EDGG</cx:pt>
          <cx:pt idx="42999">EDGG</cx:pt>
          <cx:pt idx="43000">EDGG</cx:pt>
          <cx:pt idx="43001">EDGG</cx:pt>
          <cx:pt idx="43002">EDGG</cx:pt>
          <cx:pt idx="43003">EDGG</cx:pt>
          <cx:pt idx="43004">EDGG</cx:pt>
          <cx:pt idx="43005">EDGG</cx:pt>
          <cx:pt idx="43006">EDGG</cx:pt>
          <cx:pt idx="43007">EDGG</cx:pt>
          <cx:pt idx="43008">EDGG</cx:pt>
          <cx:pt idx="43009">EDGG</cx:pt>
          <cx:pt idx="43010">EDGG</cx:pt>
          <cx:pt idx="43011">EDGG</cx:pt>
          <cx:pt idx="43012">EDGG</cx:pt>
          <cx:pt idx="43013">EDGG</cx:pt>
          <cx:pt idx="43014">EDGG</cx:pt>
          <cx:pt idx="43015">EDGG</cx:pt>
          <cx:pt idx="43016">EDGG</cx:pt>
          <cx:pt idx="43017">EDGG</cx:pt>
          <cx:pt idx="43018">EDGG</cx:pt>
          <cx:pt idx="43019">EDGG</cx:pt>
          <cx:pt idx="43020">EDGG</cx:pt>
          <cx:pt idx="43021">EDGG</cx:pt>
          <cx:pt idx="43022">EDGG</cx:pt>
          <cx:pt idx="43023">EDGG</cx:pt>
          <cx:pt idx="43024">EDGG</cx:pt>
          <cx:pt idx="43025">EDGG</cx:pt>
          <cx:pt idx="43026">EDGG</cx:pt>
          <cx:pt idx="43027">EDGG</cx:pt>
          <cx:pt idx="43028">EDGG</cx:pt>
          <cx:pt idx="43029">EDGG</cx:pt>
          <cx:pt idx="43030">EDGG</cx:pt>
          <cx:pt idx="43031">EDGG</cx:pt>
          <cx:pt idx="43032">EDGG</cx:pt>
          <cx:pt idx="43033">EDGG</cx:pt>
          <cx:pt idx="43034">EDGG</cx:pt>
          <cx:pt idx="43035">EDGG</cx:pt>
          <cx:pt idx="43036">EDGG</cx:pt>
          <cx:pt idx="43037">EDGG</cx:pt>
          <cx:pt idx="43038">EDGG</cx:pt>
          <cx:pt idx="43039">EDGG</cx:pt>
          <cx:pt idx="43040">EDGG</cx:pt>
          <cx:pt idx="43041">EDGG</cx:pt>
          <cx:pt idx="43042">EDGG</cx:pt>
          <cx:pt idx="43043">EDGG</cx:pt>
          <cx:pt idx="43044">EDGG</cx:pt>
          <cx:pt idx="43045">EDGG</cx:pt>
          <cx:pt idx="43046">EDGG</cx:pt>
          <cx:pt idx="43047">EDGG</cx:pt>
          <cx:pt idx="43048">EDGG</cx:pt>
          <cx:pt idx="43049">EDGG</cx:pt>
          <cx:pt idx="43050">EDGG</cx:pt>
          <cx:pt idx="43051">EDGG</cx:pt>
          <cx:pt idx="43052">EDGG</cx:pt>
          <cx:pt idx="43053">EDGG</cx:pt>
          <cx:pt idx="43054">EDGG</cx:pt>
          <cx:pt idx="43055">EDGG</cx:pt>
          <cx:pt idx="43056">EDGG</cx:pt>
          <cx:pt idx="43057">EDGG</cx:pt>
          <cx:pt idx="43058">EDGG</cx:pt>
          <cx:pt idx="43059">EDGG</cx:pt>
          <cx:pt idx="43060">EDGG</cx:pt>
          <cx:pt idx="43061">EDGG</cx:pt>
          <cx:pt idx="43062">EDGG</cx:pt>
          <cx:pt idx="43063">EDGG</cx:pt>
          <cx:pt idx="43064">EDGG</cx:pt>
          <cx:pt idx="43065">EDGG</cx:pt>
          <cx:pt idx="43066">EDGG</cx:pt>
          <cx:pt idx="43067">EDGG</cx:pt>
          <cx:pt idx="43068">EDGG</cx:pt>
          <cx:pt idx="43069">EDGG</cx:pt>
          <cx:pt idx="43070">EDGG</cx:pt>
          <cx:pt idx="43071">EDGG</cx:pt>
          <cx:pt idx="43072">EDGG</cx:pt>
          <cx:pt idx="43073">EDGG</cx:pt>
          <cx:pt idx="43074">EDGG</cx:pt>
          <cx:pt idx="43075">EDGG</cx:pt>
          <cx:pt idx="43076">EDGG</cx:pt>
          <cx:pt idx="43077">EDGG</cx:pt>
          <cx:pt idx="43078">EDGG</cx:pt>
          <cx:pt idx="43079">EDGG</cx:pt>
          <cx:pt idx="43080">EDGG</cx:pt>
          <cx:pt idx="43081">EDGG</cx:pt>
          <cx:pt idx="43082">EDGG</cx:pt>
          <cx:pt idx="43083">EDGG</cx:pt>
          <cx:pt idx="43084">EDGG</cx:pt>
          <cx:pt idx="43085">EDGG</cx:pt>
          <cx:pt idx="43086">EDGG</cx:pt>
          <cx:pt idx="43087">EDGG</cx:pt>
          <cx:pt idx="43088">EDGG</cx:pt>
          <cx:pt idx="43089">EDGG</cx:pt>
          <cx:pt idx="43090">EDGG</cx:pt>
          <cx:pt idx="43091">EDGG</cx:pt>
          <cx:pt idx="43092">EDGG</cx:pt>
          <cx:pt idx="43093">EDGG</cx:pt>
          <cx:pt idx="43094">EDGG</cx:pt>
          <cx:pt idx="43095">EDGG</cx:pt>
          <cx:pt idx="43096">EDGG</cx:pt>
          <cx:pt idx="43097">EDGG</cx:pt>
          <cx:pt idx="43098">EDGG</cx:pt>
          <cx:pt idx="43099">EDGG</cx:pt>
          <cx:pt idx="43100">EDGG</cx:pt>
          <cx:pt idx="43101">EDGG</cx:pt>
          <cx:pt idx="43102">EDGG</cx:pt>
          <cx:pt idx="43103">EDGG</cx:pt>
          <cx:pt idx="43104">EDGG</cx:pt>
          <cx:pt idx="43105">EDGG</cx:pt>
          <cx:pt idx="43106">EDGG</cx:pt>
          <cx:pt idx="43107">EDGG</cx:pt>
          <cx:pt idx="43108">EDGG</cx:pt>
          <cx:pt idx="43109">EDGG</cx:pt>
          <cx:pt idx="43110">EDGG</cx:pt>
          <cx:pt idx="43111">EDGG</cx:pt>
          <cx:pt idx="43112">EDGG</cx:pt>
          <cx:pt idx="43113">EDGG</cx:pt>
          <cx:pt idx="43114">EDGG</cx:pt>
          <cx:pt idx="43115">EDGG</cx:pt>
          <cx:pt idx="43116">EDGG</cx:pt>
          <cx:pt idx="43117">EDGG</cx:pt>
          <cx:pt idx="43118">EDGG</cx:pt>
          <cx:pt idx="43119">EDGG</cx:pt>
          <cx:pt idx="43120">EDGG</cx:pt>
          <cx:pt idx="43121">EDGG</cx:pt>
          <cx:pt idx="43122">EDGG</cx:pt>
          <cx:pt idx="43123">EDGG</cx:pt>
          <cx:pt idx="43124">EDGG</cx:pt>
          <cx:pt idx="43125">EDGG</cx:pt>
          <cx:pt idx="43126">EDGG</cx:pt>
          <cx:pt idx="43127">EDGG</cx:pt>
          <cx:pt idx="43128">EDGG</cx:pt>
          <cx:pt idx="43129">EDGG</cx:pt>
          <cx:pt idx="43130">EDGG</cx:pt>
          <cx:pt idx="43131">EDGG</cx:pt>
          <cx:pt idx="43132">EDGG</cx:pt>
          <cx:pt idx="43133">EDGG</cx:pt>
          <cx:pt idx="43134">EDGG</cx:pt>
          <cx:pt idx="43135">EDGG</cx:pt>
          <cx:pt idx="43136">EDGG</cx:pt>
          <cx:pt idx="43137">EDGG</cx:pt>
          <cx:pt idx="43138">EDGG</cx:pt>
          <cx:pt idx="43139">EDGG</cx:pt>
          <cx:pt idx="43140">EDGG</cx:pt>
          <cx:pt idx="43141">EDGG</cx:pt>
          <cx:pt idx="43142">EDGG</cx:pt>
          <cx:pt idx="43143">EDGG</cx:pt>
          <cx:pt idx="43144">EDGG</cx:pt>
          <cx:pt idx="43145">EDGG</cx:pt>
          <cx:pt idx="43146">EDGG</cx:pt>
          <cx:pt idx="43147">EDGG</cx:pt>
          <cx:pt idx="43148">EDGG</cx:pt>
          <cx:pt idx="43149">EDGG</cx:pt>
          <cx:pt idx="43150">EDGG</cx:pt>
          <cx:pt idx="43151">EDGG</cx:pt>
          <cx:pt idx="43152">EDGG</cx:pt>
          <cx:pt idx="43153">EDGG</cx:pt>
          <cx:pt idx="43154">EDGG</cx:pt>
          <cx:pt idx="43155">EDGG</cx:pt>
          <cx:pt idx="43156">EDGG</cx:pt>
          <cx:pt idx="43157">EDGG</cx:pt>
          <cx:pt idx="43158">EDGG</cx:pt>
          <cx:pt idx="43159">EDGG</cx:pt>
          <cx:pt idx="43160">EDGG</cx:pt>
          <cx:pt idx="43161">EDGG</cx:pt>
          <cx:pt idx="43162">EDGG</cx:pt>
          <cx:pt idx="43163">EDGG</cx:pt>
          <cx:pt idx="43164">EDGG</cx:pt>
          <cx:pt idx="43165">EDGG</cx:pt>
          <cx:pt idx="43166">EDGG</cx:pt>
          <cx:pt idx="43167">EDGG</cx:pt>
          <cx:pt idx="43168">EDGG</cx:pt>
          <cx:pt idx="43169">EDGG</cx:pt>
          <cx:pt idx="43170">EDGG</cx:pt>
          <cx:pt idx="43171">EDGG</cx:pt>
          <cx:pt idx="43172">EDGG</cx:pt>
          <cx:pt idx="43173">EDGG</cx:pt>
          <cx:pt idx="43174">EDGG</cx:pt>
          <cx:pt idx="43175">EDGG</cx:pt>
          <cx:pt idx="43176">EDGG</cx:pt>
          <cx:pt idx="43177">EDGG</cx:pt>
          <cx:pt idx="43178">EDGG</cx:pt>
          <cx:pt idx="43179">EDGG</cx:pt>
          <cx:pt idx="43180">EDGG</cx:pt>
          <cx:pt idx="43181">EDGG</cx:pt>
          <cx:pt idx="43182">EDGG</cx:pt>
          <cx:pt idx="43183">EDGG</cx:pt>
          <cx:pt idx="43184">EDGG</cx:pt>
          <cx:pt idx="43185">EDGG</cx:pt>
          <cx:pt idx="43186">EDGG</cx:pt>
          <cx:pt idx="43187">EDGG</cx:pt>
          <cx:pt idx="43188">EDGG</cx:pt>
          <cx:pt idx="43189">EDGG</cx:pt>
          <cx:pt idx="43190">EDGG</cx:pt>
          <cx:pt idx="43191">EDGG</cx:pt>
          <cx:pt idx="43192">EDGG</cx:pt>
          <cx:pt idx="43193">EDGG</cx:pt>
          <cx:pt idx="43194">EDGG</cx:pt>
          <cx:pt idx="43195">EDGG</cx:pt>
          <cx:pt idx="43196">EDGG</cx:pt>
          <cx:pt idx="43197">EDGG</cx:pt>
          <cx:pt idx="43198">EDGG</cx:pt>
          <cx:pt idx="43199">EDGG</cx:pt>
          <cx:pt idx="43200">EDGG</cx:pt>
          <cx:pt idx="43201">EDGG</cx:pt>
          <cx:pt idx="43202">EDGG</cx:pt>
          <cx:pt idx="43203">EDGG</cx:pt>
          <cx:pt idx="43204">EDGG</cx:pt>
          <cx:pt idx="43205">EDGG</cx:pt>
          <cx:pt idx="43206">EDGG</cx:pt>
          <cx:pt idx="43207">EDGG</cx:pt>
          <cx:pt idx="43208">EDGG</cx:pt>
          <cx:pt idx="43209">EDGG</cx:pt>
          <cx:pt idx="43210">EDGG</cx:pt>
          <cx:pt idx="43211">EDGG</cx:pt>
          <cx:pt idx="43212">EDGG</cx:pt>
          <cx:pt idx="43213">EDGG</cx:pt>
          <cx:pt idx="43214">EDGG</cx:pt>
          <cx:pt idx="43215">EDGG</cx:pt>
          <cx:pt idx="43216">EDGG</cx:pt>
          <cx:pt idx="43217">EDGG</cx:pt>
          <cx:pt idx="43218">EDGG</cx:pt>
          <cx:pt idx="43219">EDGG</cx:pt>
          <cx:pt idx="43220">EDGG</cx:pt>
          <cx:pt idx="43221">EDGG</cx:pt>
          <cx:pt idx="43222">EDGG</cx:pt>
          <cx:pt idx="43223">EDGG</cx:pt>
          <cx:pt idx="43224">EDGG</cx:pt>
          <cx:pt idx="43225">EDGG</cx:pt>
          <cx:pt idx="43226">EDGG</cx:pt>
          <cx:pt idx="43227">EDGG</cx:pt>
          <cx:pt idx="43228">EDGG</cx:pt>
          <cx:pt idx="43229">EDGG</cx:pt>
          <cx:pt idx="43230">EDGG</cx:pt>
          <cx:pt idx="43231">EDGG</cx:pt>
          <cx:pt idx="43232">EDGG</cx:pt>
          <cx:pt idx="43233">EDGG</cx:pt>
          <cx:pt idx="43234">EDGG</cx:pt>
          <cx:pt idx="43235">EDGG</cx:pt>
          <cx:pt idx="43236">EDGG</cx:pt>
          <cx:pt idx="43237">EDGG</cx:pt>
          <cx:pt idx="43238">EDGG</cx:pt>
          <cx:pt idx="43239">EDGG</cx:pt>
          <cx:pt idx="43240">EDGG</cx:pt>
          <cx:pt idx="43241">EDGG</cx:pt>
          <cx:pt idx="43242">EDGG</cx:pt>
          <cx:pt idx="43243">EDGG</cx:pt>
          <cx:pt idx="43244">EDGG</cx:pt>
          <cx:pt idx="43245">EDGG</cx:pt>
          <cx:pt idx="43246">EDGG</cx:pt>
          <cx:pt idx="43247">EDGG</cx:pt>
          <cx:pt idx="43248">EDGG</cx:pt>
          <cx:pt idx="43249">EDGG</cx:pt>
          <cx:pt idx="43250">EDGG</cx:pt>
          <cx:pt idx="43251">EDGG</cx:pt>
          <cx:pt idx="43252">EDGG</cx:pt>
          <cx:pt idx="43253">EDGG</cx:pt>
          <cx:pt idx="43254">EDGG</cx:pt>
          <cx:pt idx="43255">EDGG</cx:pt>
          <cx:pt idx="43256">EDGG</cx:pt>
          <cx:pt idx="43257">EDGG</cx:pt>
          <cx:pt idx="43258">EDGG</cx:pt>
          <cx:pt idx="43259">EDGG</cx:pt>
          <cx:pt idx="43260">EDGG</cx:pt>
          <cx:pt idx="43261">EDGG</cx:pt>
          <cx:pt idx="43262">EDGG</cx:pt>
          <cx:pt idx="43263">EDGG</cx:pt>
          <cx:pt idx="43264">EDGG</cx:pt>
          <cx:pt idx="43265">EDGG</cx:pt>
          <cx:pt idx="43266">EDGG</cx:pt>
          <cx:pt idx="43267">EDGG</cx:pt>
          <cx:pt idx="43268">EDGG</cx:pt>
          <cx:pt idx="43269">EDGG</cx:pt>
          <cx:pt idx="43270">EDGG</cx:pt>
          <cx:pt idx="43271">EDGG</cx:pt>
          <cx:pt idx="43272">EDGG</cx:pt>
          <cx:pt idx="43273">EDGG</cx:pt>
          <cx:pt idx="43274">EDGG</cx:pt>
          <cx:pt idx="43275">EDGG</cx:pt>
          <cx:pt idx="43276">EDGG</cx:pt>
          <cx:pt idx="43277">EDGG</cx:pt>
          <cx:pt idx="43278">EDGG</cx:pt>
          <cx:pt idx="43279">EDGG</cx:pt>
          <cx:pt idx="43280">EDGG</cx:pt>
          <cx:pt idx="43281">EDGG</cx:pt>
          <cx:pt idx="43282">EDGG</cx:pt>
          <cx:pt idx="43283">EDGG</cx:pt>
          <cx:pt idx="43284">EDGG</cx:pt>
          <cx:pt idx="43285">EDGG</cx:pt>
          <cx:pt idx="43286">EDGG</cx:pt>
          <cx:pt idx="43287">EDGG</cx:pt>
          <cx:pt idx="43288">EDGG</cx:pt>
          <cx:pt idx="43289">EDGG</cx:pt>
          <cx:pt idx="43290">EDGG</cx:pt>
          <cx:pt idx="43291">EDGG</cx:pt>
          <cx:pt idx="43292">EDGG</cx:pt>
          <cx:pt idx="43293">EDGG</cx:pt>
          <cx:pt idx="43294">EDGG</cx:pt>
          <cx:pt idx="43295">EDGG</cx:pt>
          <cx:pt idx="43296">EDGG</cx:pt>
          <cx:pt idx="43297">EDGG</cx:pt>
          <cx:pt idx="43298">EDGG</cx:pt>
          <cx:pt idx="43299">EDGG</cx:pt>
          <cx:pt idx="43300">EDGG</cx:pt>
          <cx:pt idx="43301">EDGG</cx:pt>
          <cx:pt idx="43302">EDGG</cx:pt>
          <cx:pt idx="43303">EDGG</cx:pt>
          <cx:pt idx="43304">EDGG</cx:pt>
          <cx:pt idx="43305">EDGG</cx:pt>
          <cx:pt idx="43306">EDGG</cx:pt>
          <cx:pt idx="43307">EDGG</cx:pt>
          <cx:pt idx="43308">EDGG</cx:pt>
          <cx:pt idx="43309">EDGG</cx:pt>
          <cx:pt idx="43310">EDGG</cx:pt>
          <cx:pt idx="43311">EDGG</cx:pt>
          <cx:pt idx="43312">EDGG</cx:pt>
          <cx:pt idx="43313">EDGG</cx:pt>
          <cx:pt idx="43314">EDGG</cx:pt>
          <cx:pt idx="43315">EDGG</cx:pt>
          <cx:pt idx="43316">EDGG</cx:pt>
          <cx:pt idx="43317">EDGG</cx:pt>
          <cx:pt idx="43318">EDGG</cx:pt>
          <cx:pt idx="43319">EDGG</cx:pt>
          <cx:pt idx="43320">EDGG</cx:pt>
          <cx:pt idx="43321">EDGG</cx:pt>
          <cx:pt idx="43322">EDGG</cx:pt>
          <cx:pt idx="43323">EDGG</cx:pt>
          <cx:pt idx="43324">EDGG</cx:pt>
          <cx:pt idx="43325">EDGG</cx:pt>
          <cx:pt idx="43326">EDGG</cx:pt>
          <cx:pt idx="43327">EDGG</cx:pt>
          <cx:pt idx="43328">EDGG</cx:pt>
          <cx:pt idx="43329">EDGG</cx:pt>
          <cx:pt idx="43330">EDGG</cx:pt>
          <cx:pt idx="43331">EDGG</cx:pt>
          <cx:pt idx="43332">EDGG</cx:pt>
          <cx:pt idx="43333">EDGG</cx:pt>
          <cx:pt idx="43334">EDGG</cx:pt>
          <cx:pt idx="43335">EDGG</cx:pt>
          <cx:pt idx="43336">EDGG</cx:pt>
          <cx:pt idx="43337">EDGG</cx:pt>
          <cx:pt idx="43338">EDGG</cx:pt>
          <cx:pt idx="43339">EDGG</cx:pt>
          <cx:pt idx="43340">EDGG</cx:pt>
          <cx:pt idx="43341">EDGG</cx:pt>
          <cx:pt idx="43342">EDGG</cx:pt>
          <cx:pt idx="43343">EDGG</cx:pt>
          <cx:pt idx="43344">EDGG</cx:pt>
          <cx:pt idx="43345">EDGG</cx:pt>
          <cx:pt idx="43346">EDGG</cx:pt>
          <cx:pt idx="43347">EDGG</cx:pt>
          <cx:pt idx="43348">EDGG</cx:pt>
          <cx:pt idx="43349">EDGG</cx:pt>
          <cx:pt idx="43350">EDGG</cx:pt>
          <cx:pt idx="43351">EDGG</cx:pt>
          <cx:pt idx="43352">EDGG</cx:pt>
          <cx:pt idx="43353">EDGG</cx:pt>
          <cx:pt idx="43354">EDGG</cx:pt>
          <cx:pt idx="43355">EDGG</cx:pt>
          <cx:pt idx="43356">EDGG</cx:pt>
          <cx:pt idx="43357">EDGG</cx:pt>
          <cx:pt idx="43358">EDGG</cx:pt>
          <cx:pt idx="43359">EDGG</cx:pt>
          <cx:pt idx="43360">EDGG</cx:pt>
          <cx:pt idx="43361">EDGG</cx:pt>
          <cx:pt idx="43362">EDGG</cx:pt>
          <cx:pt idx="43363">EDGG</cx:pt>
          <cx:pt idx="43364">EDGG</cx:pt>
          <cx:pt idx="43365">EDGG</cx:pt>
          <cx:pt idx="43366">EDGG</cx:pt>
          <cx:pt idx="43367">EDGG</cx:pt>
          <cx:pt idx="43368">EDGG</cx:pt>
          <cx:pt idx="43369">EDGG</cx:pt>
          <cx:pt idx="43370">EDGG</cx:pt>
          <cx:pt idx="43371">EDGG</cx:pt>
          <cx:pt idx="43372">EDGG</cx:pt>
          <cx:pt idx="43373">EDGG</cx:pt>
          <cx:pt idx="43374">EDGG</cx:pt>
          <cx:pt idx="43375">EDGG</cx:pt>
          <cx:pt idx="43376">EDGG</cx:pt>
          <cx:pt idx="43377">EDGG</cx:pt>
          <cx:pt idx="43378">EDGG</cx:pt>
          <cx:pt idx="43379">EDGG</cx:pt>
          <cx:pt idx="43380">EDGG</cx:pt>
          <cx:pt idx="43381">EDGG</cx:pt>
          <cx:pt idx="43382">EDGG</cx:pt>
          <cx:pt idx="43383">EDGG</cx:pt>
          <cx:pt idx="43384">EDGG</cx:pt>
          <cx:pt idx="43385">EDGG</cx:pt>
          <cx:pt idx="43386">EDGG</cx:pt>
          <cx:pt idx="43387">EDGG</cx:pt>
          <cx:pt idx="43388">EDGG</cx:pt>
          <cx:pt idx="43389">EDGG</cx:pt>
          <cx:pt idx="43390">EDGG</cx:pt>
          <cx:pt idx="43391">EDGG</cx:pt>
          <cx:pt idx="43392">EDGG</cx:pt>
          <cx:pt idx="43393">EDGG</cx:pt>
          <cx:pt idx="43394">EDGG</cx:pt>
          <cx:pt idx="43395">EDGG</cx:pt>
          <cx:pt idx="43396">EDGG</cx:pt>
          <cx:pt idx="43397">EDGG</cx:pt>
          <cx:pt idx="43398">EDGG</cx:pt>
          <cx:pt idx="43399">EDGG</cx:pt>
          <cx:pt idx="43400">EDGG</cx:pt>
          <cx:pt idx="43401">EDGG</cx:pt>
          <cx:pt idx="43402">EDGG</cx:pt>
          <cx:pt idx="43403">EDGG</cx:pt>
          <cx:pt idx="43404">EDGG</cx:pt>
          <cx:pt idx="43405">EDGG</cx:pt>
          <cx:pt idx="43406">EDGG</cx:pt>
          <cx:pt idx="43407">EDGG</cx:pt>
          <cx:pt idx="43408">EDGG</cx:pt>
          <cx:pt idx="43409">EDGG</cx:pt>
          <cx:pt idx="43410">EDGG</cx:pt>
          <cx:pt idx="43411">EDGG</cx:pt>
          <cx:pt idx="43412">EDGG</cx:pt>
          <cx:pt idx="43413">EDGG</cx:pt>
          <cx:pt idx="43414">EDGG</cx:pt>
          <cx:pt idx="43415">EDGG</cx:pt>
          <cx:pt idx="43416">EDGG</cx:pt>
          <cx:pt idx="43417">EDGG</cx:pt>
          <cx:pt idx="43418">EDGG</cx:pt>
          <cx:pt idx="43419">EDGG</cx:pt>
          <cx:pt idx="43420">EDGG</cx:pt>
          <cx:pt idx="43421">EDGG</cx:pt>
          <cx:pt idx="43422">EDGG</cx:pt>
          <cx:pt idx="43423">EDGG</cx:pt>
          <cx:pt idx="43424">EDGG</cx:pt>
          <cx:pt idx="43425">EDGG</cx:pt>
          <cx:pt idx="43426">EDGG</cx:pt>
          <cx:pt idx="43427">EDGG</cx:pt>
          <cx:pt idx="43428">EDGG</cx:pt>
          <cx:pt idx="43429">EDGG</cx:pt>
          <cx:pt idx="43430">EDGG</cx:pt>
          <cx:pt idx="43431">EDGG</cx:pt>
          <cx:pt idx="43432">EDGG</cx:pt>
          <cx:pt idx="43433">EDGG</cx:pt>
          <cx:pt idx="43434">EDGG</cx:pt>
          <cx:pt idx="43435">EDGG</cx:pt>
          <cx:pt idx="43436">EDGG</cx:pt>
          <cx:pt idx="43437">EDGG</cx:pt>
          <cx:pt idx="43438">EDGG</cx:pt>
          <cx:pt idx="43439">EDGG</cx:pt>
          <cx:pt idx="43440">EDGG</cx:pt>
          <cx:pt idx="43441">EDGG</cx:pt>
          <cx:pt idx="43442">EDGG</cx:pt>
          <cx:pt idx="43443">EDGG</cx:pt>
          <cx:pt idx="43444">EDGG</cx:pt>
          <cx:pt idx="43445">EDGG</cx:pt>
          <cx:pt idx="43446">EDGG</cx:pt>
          <cx:pt idx="43447">EDGG</cx:pt>
          <cx:pt idx="43448">EDGG</cx:pt>
          <cx:pt idx="43449">EDGG</cx:pt>
          <cx:pt idx="43450">EDGG</cx:pt>
          <cx:pt idx="43451">EDGG</cx:pt>
          <cx:pt idx="43452">EDGG</cx:pt>
          <cx:pt idx="43453">EDGG</cx:pt>
          <cx:pt idx="43454">EDGG</cx:pt>
          <cx:pt idx="43455">EDGG</cx:pt>
          <cx:pt idx="43456">EDGG</cx:pt>
          <cx:pt idx="43457">EDGG</cx:pt>
          <cx:pt idx="43458">EDGG</cx:pt>
          <cx:pt idx="43459">EDGG</cx:pt>
          <cx:pt idx="43460">EDGG</cx:pt>
          <cx:pt idx="43461">EDGG</cx:pt>
          <cx:pt idx="43462">EDGG</cx:pt>
          <cx:pt idx="43463">EDGG</cx:pt>
          <cx:pt idx="43464">EDGG</cx:pt>
          <cx:pt idx="43465">EDGG</cx:pt>
          <cx:pt idx="43466">EDGG</cx:pt>
          <cx:pt idx="43467">EDGG</cx:pt>
          <cx:pt idx="43468">EDGG</cx:pt>
          <cx:pt idx="43469">EDGG</cx:pt>
          <cx:pt idx="43470">EDGG</cx:pt>
          <cx:pt idx="43471">EDGG</cx:pt>
          <cx:pt idx="43472">EDGG</cx:pt>
          <cx:pt idx="43473">EDGG</cx:pt>
          <cx:pt idx="43474">EDGG</cx:pt>
          <cx:pt idx="43475">EDGG</cx:pt>
          <cx:pt idx="43476">EDGG</cx:pt>
          <cx:pt idx="43477">EDGG</cx:pt>
          <cx:pt idx="43478">EDGG</cx:pt>
          <cx:pt idx="43479">EDGG</cx:pt>
          <cx:pt idx="43480">EDGG</cx:pt>
          <cx:pt idx="43481">EDGG</cx:pt>
          <cx:pt idx="43482">EDGG</cx:pt>
          <cx:pt idx="43483">EDGG</cx:pt>
          <cx:pt idx="43484">EDGG</cx:pt>
          <cx:pt idx="43485">EDGG</cx:pt>
          <cx:pt idx="43486">EDGG</cx:pt>
          <cx:pt idx="43487">EDGG</cx:pt>
          <cx:pt idx="43488">EDGG</cx:pt>
          <cx:pt idx="43489">EDGG</cx:pt>
          <cx:pt idx="43490">EDGG</cx:pt>
          <cx:pt idx="43491">EDGG</cx:pt>
          <cx:pt idx="43492">EDGG</cx:pt>
          <cx:pt idx="43493">EDGG</cx:pt>
          <cx:pt idx="43494">EDGG</cx:pt>
          <cx:pt idx="43495">EDGG</cx:pt>
          <cx:pt idx="43496">EDGG</cx:pt>
          <cx:pt idx="43497">EDGG</cx:pt>
          <cx:pt idx="43498">EDGG</cx:pt>
          <cx:pt idx="43499">EDGG</cx:pt>
          <cx:pt idx="43500">EDGG</cx:pt>
          <cx:pt idx="43501">EDGG</cx:pt>
          <cx:pt idx="43502">EDGG</cx:pt>
          <cx:pt idx="43503">EDGG</cx:pt>
          <cx:pt idx="43504">EDGG</cx:pt>
          <cx:pt idx="43505">EDGG</cx:pt>
          <cx:pt idx="43506">EDGG</cx:pt>
          <cx:pt idx="43507">EDGG</cx:pt>
          <cx:pt idx="43508">EDGG</cx:pt>
          <cx:pt idx="43509">EDGG</cx:pt>
          <cx:pt idx="43510">EDGG</cx:pt>
          <cx:pt idx="43511">EDGG</cx:pt>
          <cx:pt idx="43512">EDGG</cx:pt>
          <cx:pt idx="43513">EDGG</cx:pt>
          <cx:pt idx="43514">EDGG</cx:pt>
          <cx:pt idx="43515">EDGG</cx:pt>
          <cx:pt idx="43516">EDGG</cx:pt>
          <cx:pt idx="43517">EDGG</cx:pt>
          <cx:pt idx="43518">EDGG</cx:pt>
          <cx:pt idx="43519">EDGG</cx:pt>
          <cx:pt idx="43520">EDGG</cx:pt>
          <cx:pt idx="43521">EDGG</cx:pt>
          <cx:pt idx="43522">EDGG</cx:pt>
          <cx:pt idx="43523">EDGG</cx:pt>
          <cx:pt idx="43524">EDGG</cx:pt>
          <cx:pt idx="43525">EDGG</cx:pt>
          <cx:pt idx="43526">EDGG</cx:pt>
          <cx:pt idx="43527">EDGG</cx:pt>
          <cx:pt idx="43528">EDGG</cx:pt>
          <cx:pt idx="43529">EDGG</cx:pt>
          <cx:pt idx="43530">EDGG</cx:pt>
          <cx:pt idx="43531">EDGG</cx:pt>
          <cx:pt idx="43532">EDGG</cx:pt>
          <cx:pt idx="43533">EDGG</cx:pt>
          <cx:pt idx="43534">EDGG</cx:pt>
          <cx:pt idx="43535">EDGG</cx:pt>
          <cx:pt idx="43536">EDGG</cx:pt>
          <cx:pt idx="43537">EDGG</cx:pt>
          <cx:pt idx="43538">EDGG</cx:pt>
          <cx:pt idx="43539">EDGG</cx:pt>
          <cx:pt idx="43540">EDGG</cx:pt>
          <cx:pt idx="43541">EDGG</cx:pt>
          <cx:pt idx="43542">EDGG</cx:pt>
          <cx:pt idx="43543">EDGG</cx:pt>
          <cx:pt idx="43544">EDGG</cx:pt>
          <cx:pt idx="43545">EDGG</cx:pt>
          <cx:pt idx="43546">EDGG</cx:pt>
          <cx:pt idx="43547">EDGG</cx:pt>
          <cx:pt idx="43548">EDGG</cx:pt>
          <cx:pt idx="43549">EDGG</cx:pt>
          <cx:pt idx="43550">EDGG</cx:pt>
          <cx:pt idx="43551">EDGG</cx:pt>
          <cx:pt idx="43552">EDGG</cx:pt>
          <cx:pt idx="43553">EDGG</cx:pt>
          <cx:pt idx="43554">EDGG</cx:pt>
          <cx:pt idx="43555">EDGG</cx:pt>
          <cx:pt idx="43556">EDGG</cx:pt>
          <cx:pt idx="43557">EDGG</cx:pt>
          <cx:pt idx="43558">EDGG</cx:pt>
          <cx:pt idx="43559">EDGG</cx:pt>
          <cx:pt idx="43560">EDGG</cx:pt>
          <cx:pt idx="43561">EDGG</cx:pt>
          <cx:pt idx="43562">EDGG</cx:pt>
          <cx:pt idx="43563">EDGG</cx:pt>
          <cx:pt idx="43564">EDGG</cx:pt>
          <cx:pt idx="43565">EDGG</cx:pt>
          <cx:pt idx="43566">EDGG</cx:pt>
          <cx:pt idx="43567">EDGG</cx:pt>
          <cx:pt idx="43568">EDGG</cx:pt>
          <cx:pt idx="43569">EDGG</cx:pt>
          <cx:pt idx="43570">EDGG</cx:pt>
          <cx:pt idx="43571">EDGG</cx:pt>
          <cx:pt idx="43572">EDGG</cx:pt>
          <cx:pt idx="43573">EDGG</cx:pt>
          <cx:pt idx="43574">EDGG</cx:pt>
          <cx:pt idx="43575">EDGG</cx:pt>
          <cx:pt idx="43576">EDGG</cx:pt>
          <cx:pt idx="43577">EDGG</cx:pt>
          <cx:pt idx="43578">EDGG</cx:pt>
          <cx:pt idx="43579">EDGG</cx:pt>
          <cx:pt idx="43580">EDGG</cx:pt>
          <cx:pt idx="43581">EDGG</cx:pt>
          <cx:pt idx="43582">EDGG</cx:pt>
          <cx:pt idx="43583">EDGG</cx:pt>
          <cx:pt idx="43584">EDGG</cx:pt>
          <cx:pt idx="43585">EDGG</cx:pt>
          <cx:pt idx="43586">EDGG</cx:pt>
          <cx:pt idx="43587">EDGG</cx:pt>
          <cx:pt idx="43588">EDGG</cx:pt>
          <cx:pt idx="43589">EDGG</cx:pt>
          <cx:pt idx="43590">EDGG</cx:pt>
          <cx:pt idx="43591">EDGG</cx:pt>
          <cx:pt idx="43592">EDGG</cx:pt>
          <cx:pt idx="43593">EDGG</cx:pt>
          <cx:pt idx="43594">EDGG</cx:pt>
          <cx:pt idx="43595">EDGG</cx:pt>
          <cx:pt idx="43596">EDGG</cx:pt>
          <cx:pt idx="43597">EDGG</cx:pt>
          <cx:pt idx="43598">EDGG</cx:pt>
          <cx:pt idx="43599">EDGG</cx:pt>
          <cx:pt idx="43600">EDGG</cx:pt>
          <cx:pt idx="43601">EDGG</cx:pt>
          <cx:pt idx="43602">EDGG</cx:pt>
          <cx:pt idx="43603">EDGG</cx:pt>
          <cx:pt idx="43604">EDGG</cx:pt>
          <cx:pt idx="43605">EDGG</cx:pt>
          <cx:pt idx="43606">EDGG</cx:pt>
          <cx:pt idx="43607">EDGG</cx:pt>
          <cx:pt idx="43608">EDGG</cx:pt>
          <cx:pt idx="43609">EDGG</cx:pt>
          <cx:pt idx="43610">EDGG</cx:pt>
          <cx:pt idx="43611">EDGG</cx:pt>
          <cx:pt idx="43612">EDGG</cx:pt>
          <cx:pt idx="43613">EDGG</cx:pt>
          <cx:pt idx="43614">EDGG</cx:pt>
          <cx:pt idx="43615">EDGG</cx:pt>
          <cx:pt idx="43616">EDGG</cx:pt>
          <cx:pt idx="43617">EDGG</cx:pt>
          <cx:pt idx="43618">EDGG</cx:pt>
          <cx:pt idx="43619">EDGG</cx:pt>
          <cx:pt idx="43620">EDGG</cx:pt>
          <cx:pt idx="43621">EDGG</cx:pt>
          <cx:pt idx="43622">EDGG</cx:pt>
          <cx:pt idx="43623">EDGG</cx:pt>
          <cx:pt idx="43624">EDGG</cx:pt>
          <cx:pt idx="43625">EDGG</cx:pt>
          <cx:pt idx="43626">EDGG</cx:pt>
          <cx:pt idx="43627">EDGG</cx:pt>
          <cx:pt idx="43628">EDGG</cx:pt>
          <cx:pt idx="43629">EDGG</cx:pt>
          <cx:pt idx="43630">EDGG</cx:pt>
          <cx:pt idx="43631">EDGG</cx:pt>
          <cx:pt idx="43632">EDGG</cx:pt>
          <cx:pt idx="43633">EDGG</cx:pt>
          <cx:pt idx="43634">EDGG</cx:pt>
          <cx:pt idx="43635">EDGG</cx:pt>
          <cx:pt idx="43636">EDGG</cx:pt>
          <cx:pt idx="43637">EDGG</cx:pt>
          <cx:pt idx="43638">EDGG</cx:pt>
          <cx:pt idx="43639">EDGG</cx:pt>
          <cx:pt idx="43640">EDGG</cx:pt>
          <cx:pt idx="43641">EDGG</cx:pt>
          <cx:pt idx="43642">EDGG</cx:pt>
          <cx:pt idx="43643">EDGG</cx:pt>
          <cx:pt idx="43644">EDGG</cx:pt>
          <cx:pt idx="43645">EDGG</cx:pt>
          <cx:pt idx="43646">EDGG</cx:pt>
          <cx:pt idx="43647">EDGG</cx:pt>
          <cx:pt idx="43648">EDGG</cx:pt>
          <cx:pt idx="43649">EDGG</cx:pt>
          <cx:pt idx="43650">EDGG</cx:pt>
          <cx:pt idx="43651">EDGG</cx:pt>
          <cx:pt idx="43652">EDGG</cx:pt>
          <cx:pt idx="43653">EDGG</cx:pt>
          <cx:pt idx="43654">EDGG</cx:pt>
          <cx:pt idx="43655">EDGG</cx:pt>
          <cx:pt idx="43656">EDGG</cx:pt>
          <cx:pt idx="43657">EDGG</cx:pt>
          <cx:pt idx="43658">EDGG</cx:pt>
          <cx:pt idx="43659">EDGG</cx:pt>
          <cx:pt idx="43660">EDGG</cx:pt>
          <cx:pt idx="43661">EDGG</cx:pt>
          <cx:pt idx="43662">EDGG</cx:pt>
          <cx:pt idx="43663">EDGG</cx:pt>
          <cx:pt idx="43664">EDGG</cx:pt>
          <cx:pt idx="43665">EDGG</cx:pt>
          <cx:pt idx="43666">EDGG</cx:pt>
          <cx:pt idx="43667">EDGG</cx:pt>
          <cx:pt idx="43668">EDGG</cx:pt>
          <cx:pt idx="43669">EDGG</cx:pt>
          <cx:pt idx="43670">EDGG</cx:pt>
          <cx:pt idx="43671">EDGG</cx:pt>
          <cx:pt idx="43672">EDGG</cx:pt>
          <cx:pt idx="43673">EDGG</cx:pt>
          <cx:pt idx="43674">EDGG</cx:pt>
          <cx:pt idx="43675">EDGG</cx:pt>
          <cx:pt idx="43676">EDGG</cx:pt>
          <cx:pt idx="43677">EDGG</cx:pt>
          <cx:pt idx="43678">EDGG</cx:pt>
          <cx:pt idx="43679">EDGG</cx:pt>
          <cx:pt idx="43680">EDGG</cx:pt>
          <cx:pt idx="43681">EDGG</cx:pt>
          <cx:pt idx="43682">EDGG</cx:pt>
          <cx:pt idx="43683">EDGG</cx:pt>
          <cx:pt idx="43684">EDGG</cx:pt>
          <cx:pt idx="43685">EDGG</cx:pt>
          <cx:pt idx="43686">EDGG</cx:pt>
          <cx:pt idx="43687">EDGG</cx:pt>
          <cx:pt idx="43688">EDGG</cx:pt>
          <cx:pt idx="43689">EDGG</cx:pt>
          <cx:pt idx="43690">EDGG</cx:pt>
          <cx:pt idx="43691">EDGG</cx:pt>
          <cx:pt idx="43692">EDGG</cx:pt>
          <cx:pt idx="43693">EDGG</cx:pt>
          <cx:pt idx="43694">EDGG</cx:pt>
          <cx:pt idx="43695">EDGG</cx:pt>
          <cx:pt idx="43696">EDGG</cx:pt>
          <cx:pt idx="43697">EDGG</cx:pt>
          <cx:pt idx="43698">EDGG</cx:pt>
          <cx:pt idx="43699">EDGG</cx:pt>
          <cx:pt idx="43700">EDGG</cx:pt>
          <cx:pt idx="43701">EDGG</cx:pt>
          <cx:pt idx="43702">EDGG</cx:pt>
          <cx:pt idx="43703">EDGG</cx:pt>
          <cx:pt idx="43704">EDGG</cx:pt>
          <cx:pt idx="43705">EDGG</cx:pt>
          <cx:pt idx="43706">EDGG</cx:pt>
          <cx:pt idx="43707">EDGG</cx:pt>
          <cx:pt idx="43708">EDGG</cx:pt>
          <cx:pt idx="43709">EDGG</cx:pt>
          <cx:pt idx="43710">EDGG</cx:pt>
          <cx:pt idx="43711">EDGG</cx:pt>
          <cx:pt idx="43712">EDGG</cx:pt>
          <cx:pt idx="43713">EDGG</cx:pt>
          <cx:pt idx="43714">EDGG</cx:pt>
          <cx:pt idx="43715">EDGG</cx:pt>
          <cx:pt idx="43716">EDGG</cx:pt>
          <cx:pt idx="43717">EDGG</cx:pt>
          <cx:pt idx="43718">EDGG</cx:pt>
          <cx:pt idx="43719">EDGG</cx:pt>
          <cx:pt idx="43720">EDGG</cx:pt>
          <cx:pt idx="43721">EDGG</cx:pt>
          <cx:pt idx="43722">EDGG</cx:pt>
          <cx:pt idx="43723">EDGG</cx:pt>
          <cx:pt idx="43724">EDGG</cx:pt>
          <cx:pt idx="43725">EDGG</cx:pt>
          <cx:pt idx="43726">EDGG</cx:pt>
          <cx:pt idx="43727">EDGG</cx:pt>
          <cx:pt idx="43728">EDGG</cx:pt>
          <cx:pt idx="43729">EDGG</cx:pt>
          <cx:pt idx="43730">EDGG</cx:pt>
          <cx:pt idx="43731">EDGG</cx:pt>
          <cx:pt idx="43732">EDGG</cx:pt>
          <cx:pt idx="43733">EDGG</cx:pt>
          <cx:pt idx="43734">EDGG</cx:pt>
          <cx:pt idx="43735">EDGG</cx:pt>
          <cx:pt idx="43736">EDGG</cx:pt>
          <cx:pt idx="43737">EDGG</cx:pt>
          <cx:pt idx="43738">EDGG</cx:pt>
          <cx:pt idx="43739">EDGG</cx:pt>
          <cx:pt idx="43740">EDGG</cx:pt>
          <cx:pt idx="43741">EDGG</cx:pt>
          <cx:pt idx="43742">EDGG</cx:pt>
          <cx:pt idx="43743">EDGG</cx:pt>
          <cx:pt idx="43744">EDGG</cx:pt>
          <cx:pt idx="43745">EDGG</cx:pt>
          <cx:pt idx="43746">EDGG</cx:pt>
          <cx:pt idx="43747">EDGG</cx:pt>
          <cx:pt idx="43748">EDGG</cx:pt>
          <cx:pt idx="43749">EDGG</cx:pt>
          <cx:pt idx="43750">EDGG</cx:pt>
          <cx:pt idx="43751">EDGG</cx:pt>
          <cx:pt idx="43752">EDGG</cx:pt>
          <cx:pt idx="43753">EDGG</cx:pt>
          <cx:pt idx="43754">EDGG</cx:pt>
          <cx:pt idx="43755">EDGG</cx:pt>
          <cx:pt idx="43756">EDGG</cx:pt>
          <cx:pt idx="43757">EDGG</cx:pt>
          <cx:pt idx="43758">EDGG</cx:pt>
          <cx:pt idx="43759">EDGG</cx:pt>
          <cx:pt idx="43760">EDGG</cx:pt>
          <cx:pt idx="43761">EDGG</cx:pt>
          <cx:pt idx="43762">EDGG</cx:pt>
          <cx:pt idx="43763">EDGG</cx:pt>
          <cx:pt idx="43764">EDGG</cx:pt>
          <cx:pt idx="43765">EDGG</cx:pt>
          <cx:pt idx="43766">EDGG</cx:pt>
          <cx:pt idx="43767">EDGG</cx:pt>
          <cx:pt idx="43768">EDGG</cx:pt>
          <cx:pt idx="43769">EDGG</cx:pt>
          <cx:pt idx="43770">EDGG</cx:pt>
          <cx:pt idx="43771">EDGG</cx:pt>
          <cx:pt idx="43772">EDGG</cx:pt>
          <cx:pt idx="43773">EDGG</cx:pt>
          <cx:pt idx="43774">EDGG</cx:pt>
          <cx:pt idx="43775">EDGG</cx:pt>
          <cx:pt idx="43776">EDGG</cx:pt>
          <cx:pt idx="43777">EDGG</cx:pt>
          <cx:pt idx="43778">EDGG</cx:pt>
          <cx:pt idx="43779">EDGG</cx:pt>
          <cx:pt idx="43780">EDGG</cx:pt>
          <cx:pt idx="43781">EDGG</cx:pt>
          <cx:pt idx="43782">EDGG</cx:pt>
          <cx:pt idx="43783">EDGG</cx:pt>
          <cx:pt idx="43784">EDGG</cx:pt>
          <cx:pt idx="43785">EDGG</cx:pt>
          <cx:pt idx="43786">EDGG</cx:pt>
          <cx:pt idx="43787">EDGG</cx:pt>
          <cx:pt idx="43788">EDGG</cx:pt>
          <cx:pt idx="43789">EDGG</cx:pt>
          <cx:pt idx="43790">EDGG</cx:pt>
          <cx:pt idx="43791">EDGG</cx:pt>
          <cx:pt idx="43792">EDGG</cx:pt>
          <cx:pt idx="43793">EDGG</cx:pt>
          <cx:pt idx="43794">EDGG</cx:pt>
          <cx:pt idx="43795">EDGG</cx:pt>
          <cx:pt idx="43796">EDGG</cx:pt>
          <cx:pt idx="43797">EDGG</cx:pt>
          <cx:pt idx="43798">EDGG</cx:pt>
          <cx:pt idx="43799">EDGG</cx:pt>
          <cx:pt idx="43800">EDGG</cx:pt>
          <cx:pt idx="43801">EDGG</cx:pt>
          <cx:pt idx="43802">EDGG</cx:pt>
          <cx:pt idx="43803">EDGG</cx:pt>
          <cx:pt idx="43804">EDGG</cx:pt>
          <cx:pt idx="43805">EDGG</cx:pt>
          <cx:pt idx="43806">EDGG</cx:pt>
          <cx:pt idx="43807">EDGG</cx:pt>
          <cx:pt idx="43808">EDGG</cx:pt>
          <cx:pt idx="43809">EDGG</cx:pt>
          <cx:pt idx="43810">EDGG</cx:pt>
          <cx:pt idx="43811">EDGG</cx:pt>
          <cx:pt idx="43812">EDGG</cx:pt>
          <cx:pt idx="43813">EDGG</cx:pt>
          <cx:pt idx="43814">EDGG</cx:pt>
          <cx:pt idx="43815">EDGG</cx:pt>
          <cx:pt idx="43816">EDGG</cx:pt>
          <cx:pt idx="43817">EDGG</cx:pt>
          <cx:pt idx="43818">EDGG</cx:pt>
          <cx:pt idx="43819">EDGG</cx:pt>
          <cx:pt idx="43820">EDGG</cx:pt>
          <cx:pt idx="43821">EDGG</cx:pt>
          <cx:pt idx="43822">EDGG</cx:pt>
          <cx:pt idx="43823">EDGG</cx:pt>
          <cx:pt idx="43824">EDMM</cx:pt>
          <cx:pt idx="43825">EDMM</cx:pt>
          <cx:pt idx="43826">EDMM</cx:pt>
          <cx:pt idx="43827">EDMM</cx:pt>
          <cx:pt idx="43828">EDMM</cx:pt>
          <cx:pt idx="43829">EDMM</cx:pt>
          <cx:pt idx="43830">EDMM</cx:pt>
          <cx:pt idx="43831">EDMM</cx:pt>
          <cx:pt idx="43832">EDMM</cx:pt>
          <cx:pt idx="43833">EDMM</cx:pt>
          <cx:pt idx="43834">EDMM</cx:pt>
          <cx:pt idx="43835">EDMM</cx:pt>
          <cx:pt idx="43836">EDMM</cx:pt>
          <cx:pt idx="43837">EDMM</cx:pt>
          <cx:pt idx="43838">EDMM</cx:pt>
          <cx:pt idx="43839">EDMM</cx:pt>
          <cx:pt idx="43840">EDMM</cx:pt>
          <cx:pt idx="43841">EDMM</cx:pt>
          <cx:pt idx="43842">EDMM</cx:pt>
          <cx:pt idx="43843">EDMM</cx:pt>
          <cx:pt idx="43844">EDMM</cx:pt>
          <cx:pt idx="43845">EDMM</cx:pt>
          <cx:pt idx="43846">EDMM</cx:pt>
          <cx:pt idx="43847">EDMM</cx:pt>
          <cx:pt idx="43848">EDMM</cx:pt>
          <cx:pt idx="43849">EDMM</cx:pt>
          <cx:pt idx="43850">EDMM</cx:pt>
          <cx:pt idx="43851">EDMM</cx:pt>
          <cx:pt idx="43852">EDMM</cx:pt>
          <cx:pt idx="43853">EDMM</cx:pt>
          <cx:pt idx="43854">EDMM</cx:pt>
          <cx:pt idx="43855">EDMM</cx:pt>
          <cx:pt idx="43856">EDMM</cx:pt>
          <cx:pt idx="43857">EDMM</cx:pt>
          <cx:pt idx="43858">EDMM</cx:pt>
          <cx:pt idx="43859">EDMM</cx:pt>
          <cx:pt idx="43860">EDMM</cx:pt>
          <cx:pt idx="43861">EDMM</cx:pt>
          <cx:pt idx="43862">EDMM</cx:pt>
          <cx:pt idx="43863">EDMM</cx:pt>
          <cx:pt idx="43864">EDMM</cx:pt>
          <cx:pt idx="43865">EDMM</cx:pt>
          <cx:pt idx="43866">EDMM</cx:pt>
          <cx:pt idx="43867">EDMM</cx:pt>
          <cx:pt idx="43868">EDMM</cx:pt>
          <cx:pt idx="43869">EDMM</cx:pt>
          <cx:pt idx="43870">EDMM</cx:pt>
          <cx:pt idx="43871">EDMM</cx:pt>
          <cx:pt idx="43872">EDMM</cx:pt>
          <cx:pt idx="43873">EDMM</cx:pt>
          <cx:pt idx="43874">EDMM</cx:pt>
          <cx:pt idx="43875">EDMM</cx:pt>
          <cx:pt idx="43876">EDMM</cx:pt>
          <cx:pt idx="43877">EDMM</cx:pt>
          <cx:pt idx="43878">EDMM</cx:pt>
          <cx:pt idx="43879">EDMM</cx:pt>
          <cx:pt idx="43880">EDMM</cx:pt>
          <cx:pt idx="43881">EDMM</cx:pt>
          <cx:pt idx="43882">EDMM</cx:pt>
          <cx:pt idx="43883">EDMM</cx:pt>
          <cx:pt idx="43884">EDMM</cx:pt>
          <cx:pt idx="43885">EDMM</cx:pt>
          <cx:pt idx="43886">EDMM</cx:pt>
          <cx:pt idx="43887">EDMM</cx:pt>
          <cx:pt idx="43888">EDMM</cx:pt>
          <cx:pt idx="43889">EDMM</cx:pt>
          <cx:pt idx="43890">EDMM</cx:pt>
          <cx:pt idx="43891">EDMM</cx:pt>
          <cx:pt idx="43892">EDMM</cx:pt>
          <cx:pt idx="43893">EDMM</cx:pt>
          <cx:pt idx="43894">EDMM</cx:pt>
          <cx:pt idx="43895">EDMM</cx:pt>
          <cx:pt idx="43896">EDMM</cx:pt>
          <cx:pt idx="43897">EDMM</cx:pt>
          <cx:pt idx="43898">EDMM</cx:pt>
          <cx:pt idx="43899">EDMM</cx:pt>
          <cx:pt idx="43900">EDMM</cx:pt>
          <cx:pt idx="43901">EDMM</cx:pt>
          <cx:pt idx="43902">EDMM</cx:pt>
          <cx:pt idx="43903">EDMM</cx:pt>
          <cx:pt idx="43904">EDMM</cx:pt>
          <cx:pt idx="43905">EDMM</cx:pt>
          <cx:pt idx="43906">EDMM</cx:pt>
          <cx:pt idx="43907">EDMM</cx:pt>
          <cx:pt idx="43908">EDMM</cx:pt>
          <cx:pt idx="43909">EDMM</cx:pt>
          <cx:pt idx="43910">EDMM</cx:pt>
          <cx:pt idx="43911">EDMM</cx:pt>
          <cx:pt idx="43912">EDMM</cx:pt>
          <cx:pt idx="43913">EDMM</cx:pt>
          <cx:pt idx="43914">EDMM</cx:pt>
          <cx:pt idx="43915">EDMM</cx:pt>
          <cx:pt idx="43916">EDMM</cx:pt>
          <cx:pt idx="43917">EDMM</cx:pt>
          <cx:pt idx="43918">EDMM</cx:pt>
          <cx:pt idx="43919">EDMM</cx:pt>
          <cx:pt idx="43920">EDMM</cx:pt>
          <cx:pt idx="43921">EDMM</cx:pt>
          <cx:pt idx="43922">EDMM</cx:pt>
          <cx:pt idx="43923">EDMM</cx:pt>
          <cx:pt idx="43924">EDMM</cx:pt>
          <cx:pt idx="43925">EDMM</cx:pt>
          <cx:pt idx="43926">EDMM</cx:pt>
          <cx:pt idx="43927">EDMM</cx:pt>
          <cx:pt idx="43928">EDMM</cx:pt>
          <cx:pt idx="43929">EDMM</cx:pt>
          <cx:pt idx="43930">EDMM</cx:pt>
          <cx:pt idx="43931">EDMM</cx:pt>
          <cx:pt idx="43932">EDMM</cx:pt>
          <cx:pt idx="43933">EDMM</cx:pt>
          <cx:pt idx="43934">EDMM</cx:pt>
          <cx:pt idx="43935">EDMM</cx:pt>
          <cx:pt idx="43936">EDMM</cx:pt>
          <cx:pt idx="43937">EDMM</cx:pt>
          <cx:pt idx="43938">EDMM</cx:pt>
          <cx:pt idx="43939">EDMM</cx:pt>
          <cx:pt idx="43940">EDMM</cx:pt>
          <cx:pt idx="43941">EDMM</cx:pt>
          <cx:pt idx="43942">EDMM</cx:pt>
          <cx:pt idx="43943">EDMM</cx:pt>
          <cx:pt idx="43944">EDMM</cx:pt>
          <cx:pt idx="43945">EDMM</cx:pt>
          <cx:pt idx="43946">EDMM</cx:pt>
          <cx:pt idx="43947">EDMM</cx:pt>
          <cx:pt idx="43948">EDMM</cx:pt>
          <cx:pt idx="43949">EDMM</cx:pt>
          <cx:pt idx="43950">EDMM</cx:pt>
          <cx:pt idx="43951">EDMM</cx:pt>
          <cx:pt idx="43952">EDMM</cx:pt>
          <cx:pt idx="43953">EDMM</cx:pt>
          <cx:pt idx="43954">EDMM</cx:pt>
          <cx:pt idx="43955">EDMM</cx:pt>
          <cx:pt idx="43956">EDMM</cx:pt>
          <cx:pt idx="43957">EDMM</cx:pt>
          <cx:pt idx="43958">EDMM</cx:pt>
          <cx:pt idx="43959">EDMM</cx:pt>
          <cx:pt idx="43960">EDMM</cx:pt>
          <cx:pt idx="43961">EDMM</cx:pt>
          <cx:pt idx="43962">EDMM</cx:pt>
          <cx:pt idx="43963">EDMM</cx:pt>
          <cx:pt idx="43964">EDMM</cx:pt>
          <cx:pt idx="43965">EDMM</cx:pt>
          <cx:pt idx="43966">EDMM</cx:pt>
          <cx:pt idx="43967">EDMM</cx:pt>
          <cx:pt idx="43968">EDMM</cx:pt>
          <cx:pt idx="43969">EDMM</cx:pt>
          <cx:pt idx="43970">EDMM</cx:pt>
          <cx:pt idx="43971">EDMM</cx:pt>
          <cx:pt idx="43972">EDMM</cx:pt>
          <cx:pt idx="43973">EDMM</cx:pt>
          <cx:pt idx="43974">EDMM</cx:pt>
          <cx:pt idx="43975">EDMM</cx:pt>
          <cx:pt idx="43976">EDMM</cx:pt>
          <cx:pt idx="43977">EDMM</cx:pt>
          <cx:pt idx="43978">EDMM</cx:pt>
          <cx:pt idx="43979">EDMM</cx:pt>
          <cx:pt idx="43980">EDMM</cx:pt>
          <cx:pt idx="43981">EDMM</cx:pt>
          <cx:pt idx="43982">EDMM</cx:pt>
          <cx:pt idx="43983">EDMM</cx:pt>
          <cx:pt idx="43984">EDMM</cx:pt>
          <cx:pt idx="43985">EDMM</cx:pt>
          <cx:pt idx="43986">EDMM</cx:pt>
          <cx:pt idx="43987">EDMM</cx:pt>
          <cx:pt idx="43988">EDMM</cx:pt>
          <cx:pt idx="43989">EDMM</cx:pt>
          <cx:pt idx="43990">EDMM</cx:pt>
          <cx:pt idx="43991">EDMM</cx:pt>
          <cx:pt idx="43992">EDMM</cx:pt>
          <cx:pt idx="43993">EDMM</cx:pt>
          <cx:pt idx="43994">EDMM</cx:pt>
          <cx:pt idx="43995">EDMM</cx:pt>
          <cx:pt idx="43996">EDMM</cx:pt>
          <cx:pt idx="43997">EDMM</cx:pt>
          <cx:pt idx="43998">EDMM</cx:pt>
          <cx:pt idx="43999">EDMM</cx:pt>
          <cx:pt idx="44000">EDMM</cx:pt>
          <cx:pt idx="44001">EDMM</cx:pt>
          <cx:pt idx="44002">EDMM</cx:pt>
          <cx:pt idx="44003">EDMM</cx:pt>
          <cx:pt idx="44004">EDMM</cx:pt>
          <cx:pt idx="44005">EDMM</cx:pt>
          <cx:pt idx="44006">EDMM</cx:pt>
          <cx:pt idx="44007">EDMM</cx:pt>
          <cx:pt idx="44008">EDMM</cx:pt>
          <cx:pt idx="44009">EDMM</cx:pt>
          <cx:pt idx="44010">EDMM</cx:pt>
          <cx:pt idx="44011">EDMM</cx:pt>
          <cx:pt idx="44012">EDMM</cx:pt>
          <cx:pt idx="44013">EDMM</cx:pt>
          <cx:pt idx="44014">EDMM</cx:pt>
          <cx:pt idx="44015">EDMM</cx:pt>
          <cx:pt idx="44016">EDMM</cx:pt>
          <cx:pt idx="44017">EDMM</cx:pt>
          <cx:pt idx="44018">EDMM</cx:pt>
          <cx:pt idx="44019">EDMM</cx:pt>
          <cx:pt idx="44020">EDMM</cx:pt>
          <cx:pt idx="44021">EDMM</cx:pt>
          <cx:pt idx="44022">EDMM</cx:pt>
          <cx:pt idx="44023">EDMM</cx:pt>
          <cx:pt idx="44024">EDMM</cx:pt>
          <cx:pt idx="44025">EDMM</cx:pt>
          <cx:pt idx="44026">EDMM</cx:pt>
          <cx:pt idx="44027">EDMM</cx:pt>
          <cx:pt idx="44028">EDMM</cx:pt>
          <cx:pt idx="44029">EDMM</cx:pt>
          <cx:pt idx="44030">EDMM</cx:pt>
          <cx:pt idx="44031">EDMM</cx:pt>
          <cx:pt idx="44032">EDMM</cx:pt>
          <cx:pt idx="44033">EDMM</cx:pt>
          <cx:pt idx="44034">EDMM</cx:pt>
          <cx:pt idx="44035">EDMM</cx:pt>
          <cx:pt idx="44036">EDMM</cx:pt>
          <cx:pt idx="44037">EDMM</cx:pt>
          <cx:pt idx="44038">EDMM</cx:pt>
          <cx:pt idx="44039">EDMM</cx:pt>
          <cx:pt idx="44040">EDMM</cx:pt>
          <cx:pt idx="44041">EDMM</cx:pt>
          <cx:pt idx="44042">EDMM</cx:pt>
          <cx:pt idx="44043">EDMM</cx:pt>
          <cx:pt idx="44044">EDMM</cx:pt>
          <cx:pt idx="44045">EDMM</cx:pt>
          <cx:pt idx="44046">EDMM</cx:pt>
          <cx:pt idx="44047">EDMM</cx:pt>
          <cx:pt idx="44048">EDMM</cx:pt>
          <cx:pt idx="44049">EDMM</cx:pt>
          <cx:pt idx="44050">EDMM</cx:pt>
          <cx:pt idx="44051">EDMM</cx:pt>
          <cx:pt idx="44052">EDMM</cx:pt>
          <cx:pt idx="44053">EDMM</cx:pt>
          <cx:pt idx="44054">EDMM</cx:pt>
          <cx:pt idx="44055">EDMM</cx:pt>
          <cx:pt idx="44056">EDMM</cx:pt>
          <cx:pt idx="44057">EDMM</cx:pt>
          <cx:pt idx="44058">EDMM</cx:pt>
          <cx:pt idx="44059">EDMM</cx:pt>
          <cx:pt idx="44060">EDMM</cx:pt>
          <cx:pt idx="44061">EDMM</cx:pt>
          <cx:pt idx="44062">EDMM</cx:pt>
          <cx:pt idx="44063">EDMM</cx:pt>
          <cx:pt idx="44064">EDMM</cx:pt>
          <cx:pt idx="44065">EDMM</cx:pt>
          <cx:pt idx="44066">EDMM</cx:pt>
          <cx:pt idx="44067">EDMM</cx:pt>
          <cx:pt idx="44068">EDMM</cx:pt>
          <cx:pt idx="44069">EDMM</cx:pt>
          <cx:pt idx="44070">EDMM</cx:pt>
          <cx:pt idx="44071">EDMM</cx:pt>
          <cx:pt idx="44072">EDMM</cx:pt>
          <cx:pt idx="44073">EDMM</cx:pt>
          <cx:pt idx="44074">EDMM</cx:pt>
          <cx:pt idx="44075">EDMM</cx:pt>
          <cx:pt idx="44076">EDMM</cx:pt>
          <cx:pt idx="44077">EDMM</cx:pt>
          <cx:pt idx="44078">EDMM</cx:pt>
          <cx:pt idx="44079">EDMM</cx:pt>
          <cx:pt idx="44080">EDMM</cx:pt>
          <cx:pt idx="44081">EDMM</cx:pt>
          <cx:pt idx="44082">EDMM</cx:pt>
          <cx:pt idx="44083">EDMM</cx:pt>
          <cx:pt idx="44084">EDMM</cx:pt>
          <cx:pt idx="44085">EDMM</cx:pt>
          <cx:pt idx="44086">EDMM</cx:pt>
          <cx:pt idx="44087">EDMM</cx:pt>
          <cx:pt idx="44088">EDMM</cx:pt>
          <cx:pt idx="44089">EDMM</cx:pt>
          <cx:pt idx="44090">EDMM</cx:pt>
          <cx:pt idx="44091">EDMM</cx:pt>
          <cx:pt idx="44092">EDMM</cx:pt>
          <cx:pt idx="44093">EDMM</cx:pt>
          <cx:pt idx="44094">EDMM</cx:pt>
          <cx:pt idx="44095">EDMM</cx:pt>
          <cx:pt idx="44096">EDMM</cx:pt>
          <cx:pt idx="44097">EDMM</cx:pt>
          <cx:pt idx="44098">EDMM</cx:pt>
          <cx:pt idx="44099">EDMM</cx:pt>
          <cx:pt idx="44100">EDMM</cx:pt>
          <cx:pt idx="44101">EDMM</cx:pt>
          <cx:pt idx="44102">EDMM</cx:pt>
          <cx:pt idx="44103">EDMM</cx:pt>
          <cx:pt idx="44104">EDMM</cx:pt>
          <cx:pt idx="44105">EDMM</cx:pt>
          <cx:pt idx="44106">EDMM</cx:pt>
          <cx:pt idx="44107">EDMM</cx:pt>
          <cx:pt idx="44108">EDMM</cx:pt>
          <cx:pt idx="44109">EDMM</cx:pt>
          <cx:pt idx="44110">EDMM</cx:pt>
          <cx:pt idx="44111">EDMM</cx:pt>
          <cx:pt idx="44112">EDMM</cx:pt>
          <cx:pt idx="44113">EDMM</cx:pt>
          <cx:pt idx="44114">EDMM</cx:pt>
          <cx:pt idx="44115">EDMM</cx:pt>
          <cx:pt idx="44116">EDMM</cx:pt>
          <cx:pt idx="44117">EDMM</cx:pt>
          <cx:pt idx="44118">EDMM</cx:pt>
          <cx:pt idx="44119">EDMM</cx:pt>
          <cx:pt idx="44120">EDMM</cx:pt>
          <cx:pt idx="44121">EDMM</cx:pt>
          <cx:pt idx="44122">EDMM</cx:pt>
          <cx:pt idx="44123">EDMM</cx:pt>
          <cx:pt idx="44124">EDMM</cx:pt>
          <cx:pt idx="44125">EDMM</cx:pt>
          <cx:pt idx="44126">EDMM</cx:pt>
          <cx:pt idx="44127">EDMM</cx:pt>
          <cx:pt idx="44128">EDMM</cx:pt>
          <cx:pt idx="44129">EDMM</cx:pt>
          <cx:pt idx="44130">EDMM</cx:pt>
          <cx:pt idx="44131">EDMM</cx:pt>
          <cx:pt idx="44132">EDMM</cx:pt>
          <cx:pt idx="44133">EDMM</cx:pt>
          <cx:pt idx="44134">EDMM</cx:pt>
          <cx:pt idx="44135">EDMM</cx:pt>
          <cx:pt idx="44136">EDMM</cx:pt>
          <cx:pt idx="44137">EDMM</cx:pt>
          <cx:pt idx="44138">EDMM</cx:pt>
          <cx:pt idx="44139">EDMM</cx:pt>
          <cx:pt idx="44140">EDMM</cx:pt>
          <cx:pt idx="44141">EDMM</cx:pt>
          <cx:pt idx="44142">EDMM</cx:pt>
          <cx:pt idx="44143">EDMM</cx:pt>
          <cx:pt idx="44144">EDMM</cx:pt>
          <cx:pt idx="44145">EDMM</cx:pt>
          <cx:pt idx="44146">EDMM</cx:pt>
          <cx:pt idx="44147">EDMM</cx:pt>
          <cx:pt idx="44148">EDMM</cx:pt>
          <cx:pt idx="44149">EDMM</cx:pt>
          <cx:pt idx="44150">EDMM</cx:pt>
          <cx:pt idx="44151">EDMM</cx:pt>
          <cx:pt idx="44152">EDMM</cx:pt>
          <cx:pt idx="44153">EDMM</cx:pt>
          <cx:pt idx="44154">EDMM</cx:pt>
          <cx:pt idx="44155">EDMM</cx:pt>
          <cx:pt idx="44156">EDMM</cx:pt>
          <cx:pt idx="44157">EDMM</cx:pt>
          <cx:pt idx="44158">EDMM</cx:pt>
          <cx:pt idx="44159">EDMM</cx:pt>
          <cx:pt idx="44160">EDMM</cx:pt>
          <cx:pt idx="44161">EDMM</cx:pt>
          <cx:pt idx="44162">EDMM</cx:pt>
          <cx:pt idx="44163">EDMM</cx:pt>
          <cx:pt idx="44164">EDMM</cx:pt>
          <cx:pt idx="44165">EDMM</cx:pt>
          <cx:pt idx="44166">EDMM</cx:pt>
          <cx:pt idx="44167">EDMM</cx:pt>
          <cx:pt idx="44168">EDMM</cx:pt>
          <cx:pt idx="44169">EDMM</cx:pt>
          <cx:pt idx="44170">EDMM</cx:pt>
          <cx:pt idx="44171">EDMM</cx:pt>
          <cx:pt idx="44172">EDMM</cx:pt>
          <cx:pt idx="44173">EDMM</cx:pt>
          <cx:pt idx="44174">EDMM</cx:pt>
          <cx:pt idx="44175">EDMM</cx:pt>
          <cx:pt idx="44176">EDMM</cx:pt>
          <cx:pt idx="44177">EDMM</cx:pt>
          <cx:pt idx="44178">EDMM</cx:pt>
          <cx:pt idx="44179">EDMM</cx:pt>
          <cx:pt idx="44180">EDMM</cx:pt>
          <cx:pt idx="44181">EDMM</cx:pt>
          <cx:pt idx="44182">EDMM</cx:pt>
          <cx:pt idx="44183">EDMM</cx:pt>
          <cx:pt idx="44184">EDMM</cx:pt>
          <cx:pt idx="44185">EDMM</cx:pt>
          <cx:pt idx="44186">EDMM</cx:pt>
          <cx:pt idx="44187">EDMM</cx:pt>
          <cx:pt idx="44188">EDMM</cx:pt>
          <cx:pt idx="44189">EDMM</cx:pt>
          <cx:pt idx="44190">EDMM</cx:pt>
          <cx:pt idx="44191">EDMM</cx:pt>
          <cx:pt idx="44192">EDMM</cx:pt>
          <cx:pt idx="44193">EDMM</cx:pt>
          <cx:pt idx="44194">EDMM</cx:pt>
          <cx:pt idx="44195">EDMM</cx:pt>
          <cx:pt idx="44196">EDMM</cx:pt>
          <cx:pt idx="44197">EDMM</cx:pt>
          <cx:pt idx="44198">EDMM</cx:pt>
          <cx:pt idx="44199">EDMM</cx:pt>
          <cx:pt idx="44200">EDMM</cx:pt>
          <cx:pt idx="44201">EDMM</cx:pt>
          <cx:pt idx="44202">EDMM</cx:pt>
          <cx:pt idx="44203">EDMM</cx:pt>
          <cx:pt idx="44204">EDMM</cx:pt>
          <cx:pt idx="44205">EDMM</cx:pt>
          <cx:pt idx="44206">EDMM</cx:pt>
          <cx:pt idx="44207">EDMM</cx:pt>
          <cx:pt idx="44208">EDMM</cx:pt>
          <cx:pt idx="44209">EDMM</cx:pt>
          <cx:pt idx="44210">EDMM</cx:pt>
          <cx:pt idx="44211">EDMM</cx:pt>
          <cx:pt idx="44212">EDMM</cx:pt>
          <cx:pt idx="44213">EDMM</cx:pt>
          <cx:pt idx="44214">EDMM</cx:pt>
          <cx:pt idx="44215">EDMM</cx:pt>
          <cx:pt idx="44216">EDMM</cx:pt>
          <cx:pt idx="44217">EDMM</cx:pt>
          <cx:pt idx="44218">EDMM</cx:pt>
          <cx:pt idx="44219">EDMM</cx:pt>
          <cx:pt idx="44220">EDMM</cx:pt>
          <cx:pt idx="44221">EDMM</cx:pt>
          <cx:pt idx="44222">EDMM</cx:pt>
          <cx:pt idx="44223">EDMM</cx:pt>
          <cx:pt idx="44224">EDMM</cx:pt>
          <cx:pt idx="44225">EDMM</cx:pt>
          <cx:pt idx="44226">EDMM</cx:pt>
          <cx:pt idx="44227">EDMM</cx:pt>
          <cx:pt idx="44228">EDMM</cx:pt>
          <cx:pt idx="44229">EDMM</cx:pt>
          <cx:pt idx="44230">EDMM</cx:pt>
          <cx:pt idx="44231">EDMM</cx:pt>
          <cx:pt idx="44232">EDMM</cx:pt>
          <cx:pt idx="44233">EDMM</cx:pt>
          <cx:pt idx="44234">EDMM</cx:pt>
          <cx:pt idx="44235">EDMM</cx:pt>
          <cx:pt idx="44236">EDMM</cx:pt>
          <cx:pt idx="44237">EDMM</cx:pt>
          <cx:pt idx="44238">EDMM</cx:pt>
          <cx:pt idx="44239">EDMM</cx:pt>
          <cx:pt idx="44240">EDMM</cx:pt>
          <cx:pt idx="44241">EDMM</cx:pt>
          <cx:pt idx="44242">EDMM</cx:pt>
          <cx:pt idx="44243">EDMM</cx:pt>
          <cx:pt idx="44244">EDMM</cx:pt>
          <cx:pt idx="44245">EDMM</cx:pt>
          <cx:pt idx="44246">EDMM</cx:pt>
          <cx:pt idx="44247">EDMM</cx:pt>
          <cx:pt idx="44248">EDMM</cx:pt>
          <cx:pt idx="44249">EDMM</cx:pt>
          <cx:pt idx="44250">EDMM</cx:pt>
          <cx:pt idx="44251">EDMM</cx:pt>
          <cx:pt idx="44252">EDMM</cx:pt>
          <cx:pt idx="44253">EDMM</cx:pt>
          <cx:pt idx="44254">EDMM</cx:pt>
          <cx:pt idx="44255">EDMM</cx:pt>
          <cx:pt idx="44256">EDMM</cx:pt>
          <cx:pt idx="44257">EDMM</cx:pt>
          <cx:pt idx="44258">EDMM</cx:pt>
          <cx:pt idx="44259">EDMM</cx:pt>
          <cx:pt idx="44260">EDMM</cx:pt>
          <cx:pt idx="44261">EDMM</cx:pt>
          <cx:pt idx="44262">EDMM</cx:pt>
          <cx:pt idx="44263">EDMM</cx:pt>
          <cx:pt idx="44264">EDMM</cx:pt>
          <cx:pt idx="44265">EDMM</cx:pt>
          <cx:pt idx="44266">EDMM</cx:pt>
          <cx:pt idx="44267">EDMM</cx:pt>
          <cx:pt idx="44268">EDMM</cx:pt>
          <cx:pt idx="44269">EDMM</cx:pt>
          <cx:pt idx="44270">EDMM</cx:pt>
          <cx:pt idx="44271">EDMM</cx:pt>
          <cx:pt idx="44272">EDMM</cx:pt>
          <cx:pt idx="44273">EDMM</cx:pt>
          <cx:pt idx="44274">EDMM</cx:pt>
          <cx:pt idx="44275">EDMM</cx:pt>
          <cx:pt idx="44276">EDMM</cx:pt>
          <cx:pt idx="44277">EDMM</cx:pt>
          <cx:pt idx="44278">EDMM</cx:pt>
          <cx:pt idx="44279">EDMM</cx:pt>
          <cx:pt idx="44280">EDMM</cx:pt>
          <cx:pt idx="44281">EDMM</cx:pt>
          <cx:pt idx="44282">EDMM</cx:pt>
          <cx:pt idx="44283">EDMM</cx:pt>
          <cx:pt idx="44284">EDMM</cx:pt>
          <cx:pt idx="44285">EDMM</cx:pt>
          <cx:pt idx="44286">EDMM</cx:pt>
          <cx:pt idx="44287">EDMM</cx:pt>
          <cx:pt idx="44288">EDMM</cx:pt>
          <cx:pt idx="44289">EDMM</cx:pt>
          <cx:pt idx="44290">EDMM</cx:pt>
          <cx:pt idx="44291">EDMM</cx:pt>
          <cx:pt idx="44292">EDMM</cx:pt>
          <cx:pt idx="44293">EDMM</cx:pt>
          <cx:pt idx="44294">EDMM</cx:pt>
          <cx:pt idx="44295">EDMM</cx:pt>
          <cx:pt idx="44296">EDMM</cx:pt>
          <cx:pt idx="44297">EDMM</cx:pt>
          <cx:pt idx="44298">EDMM</cx:pt>
          <cx:pt idx="44299">EDMM</cx:pt>
          <cx:pt idx="44300">EDMM</cx:pt>
          <cx:pt idx="44301">EDMM</cx:pt>
          <cx:pt idx="44302">EDMM</cx:pt>
          <cx:pt idx="44303">EDMM</cx:pt>
          <cx:pt idx="44304">EDMM</cx:pt>
          <cx:pt idx="44305">EDMM</cx:pt>
          <cx:pt idx="44306">EDMM</cx:pt>
          <cx:pt idx="44307">EDMM</cx:pt>
          <cx:pt idx="44308">EDMM</cx:pt>
          <cx:pt idx="44309">EDMM</cx:pt>
          <cx:pt idx="44310">EDMM</cx:pt>
          <cx:pt idx="44311">EDMM</cx:pt>
          <cx:pt idx="44312">EDMM</cx:pt>
          <cx:pt idx="44313">EDMM</cx:pt>
          <cx:pt idx="44314">EDMM</cx:pt>
          <cx:pt idx="44315">EDMM</cx:pt>
          <cx:pt idx="44316">EDMM</cx:pt>
          <cx:pt idx="44317">EDMM</cx:pt>
          <cx:pt idx="44318">EDMM</cx:pt>
          <cx:pt idx="44319">EDMM</cx:pt>
          <cx:pt idx="44320">EDMM</cx:pt>
          <cx:pt idx="44321">EDMM</cx:pt>
          <cx:pt idx="44322">EDMM</cx:pt>
          <cx:pt idx="44323">EDMM</cx:pt>
          <cx:pt idx="44324">EDMM</cx:pt>
          <cx:pt idx="44325">EDMM</cx:pt>
          <cx:pt idx="44326">EDMM</cx:pt>
          <cx:pt idx="44327">EDMM</cx:pt>
          <cx:pt idx="44328">EDMM</cx:pt>
          <cx:pt idx="44329">EDMM</cx:pt>
          <cx:pt idx="44330">EDMM</cx:pt>
          <cx:pt idx="44331">EDMM</cx:pt>
          <cx:pt idx="44332">EDMM</cx:pt>
          <cx:pt idx="44333">EDMM</cx:pt>
          <cx:pt idx="44334">EDMM</cx:pt>
          <cx:pt idx="44335">EDMM</cx:pt>
          <cx:pt idx="44336">EDMM</cx:pt>
          <cx:pt idx="44337">EDMM</cx:pt>
          <cx:pt idx="44338">EDMM</cx:pt>
          <cx:pt idx="44339">EDMM</cx:pt>
          <cx:pt idx="44340">EDMM</cx:pt>
          <cx:pt idx="44341">EDMM</cx:pt>
          <cx:pt idx="44342">EDMM</cx:pt>
          <cx:pt idx="44343">EDMM</cx:pt>
          <cx:pt idx="44344">EDMM</cx:pt>
          <cx:pt idx="44345">EDMM</cx:pt>
          <cx:pt idx="44346">EDMM</cx:pt>
          <cx:pt idx="44347">EDMM</cx:pt>
          <cx:pt idx="44348">EDMM</cx:pt>
          <cx:pt idx="44349">EDMM</cx:pt>
          <cx:pt idx="44350">EDMM</cx:pt>
          <cx:pt idx="44351">EDMM</cx:pt>
          <cx:pt idx="44352">EDMM</cx:pt>
          <cx:pt idx="44353">EDMM</cx:pt>
          <cx:pt idx="44354">EDMM</cx:pt>
          <cx:pt idx="44355">EDMM</cx:pt>
          <cx:pt idx="44356">EDMM</cx:pt>
          <cx:pt idx="44357">EDMM</cx:pt>
          <cx:pt idx="44358">EDMM</cx:pt>
          <cx:pt idx="44359">EDMM</cx:pt>
          <cx:pt idx="44360">EDMM</cx:pt>
          <cx:pt idx="44361">EDMM</cx:pt>
          <cx:pt idx="44362">EDMM</cx:pt>
          <cx:pt idx="44363">EDMM</cx:pt>
          <cx:pt idx="44364">EDMM</cx:pt>
          <cx:pt idx="44365">EDMM</cx:pt>
          <cx:pt idx="44366">EDMM</cx:pt>
          <cx:pt idx="44367">EDMM</cx:pt>
          <cx:pt idx="44368">EDMM</cx:pt>
          <cx:pt idx="44369">EDMM</cx:pt>
          <cx:pt idx="44370">EDMM</cx:pt>
          <cx:pt idx="44371">EDMM</cx:pt>
          <cx:pt idx="44372">EDMM</cx:pt>
          <cx:pt idx="44373">EDMM</cx:pt>
          <cx:pt idx="44374">EDMM</cx:pt>
          <cx:pt idx="44375">EDMM</cx:pt>
          <cx:pt idx="44376">EDMM</cx:pt>
          <cx:pt idx="44377">EDMM</cx:pt>
          <cx:pt idx="44378">EDMM</cx:pt>
          <cx:pt idx="44379">EDMM</cx:pt>
          <cx:pt idx="44380">EDMM</cx:pt>
          <cx:pt idx="44381">EDMM</cx:pt>
          <cx:pt idx="44382">EDMM</cx:pt>
          <cx:pt idx="44383">EDMM</cx:pt>
          <cx:pt idx="44384">EDMM</cx:pt>
          <cx:pt idx="44385">EDMM</cx:pt>
          <cx:pt idx="44386">EDMM</cx:pt>
          <cx:pt idx="44387">EDMM</cx:pt>
          <cx:pt idx="44388">EDMM</cx:pt>
          <cx:pt idx="44389">EDMM</cx:pt>
          <cx:pt idx="44390">EDMM</cx:pt>
          <cx:pt idx="44391">EDMM</cx:pt>
          <cx:pt idx="44392">EDMM</cx:pt>
          <cx:pt idx="44393">EDMM</cx:pt>
          <cx:pt idx="44394">EDMM</cx:pt>
          <cx:pt idx="44395">EDMM</cx:pt>
          <cx:pt idx="44396">EDMM</cx:pt>
          <cx:pt idx="44397">EDMM</cx:pt>
          <cx:pt idx="44398">EDMM</cx:pt>
          <cx:pt idx="44399">EDMM</cx:pt>
          <cx:pt idx="44400">EDMM</cx:pt>
          <cx:pt idx="44401">EDMM</cx:pt>
          <cx:pt idx="44402">EDMM</cx:pt>
          <cx:pt idx="44403">EDMM</cx:pt>
          <cx:pt idx="44404">EDMM</cx:pt>
          <cx:pt idx="44405">EDMM</cx:pt>
          <cx:pt idx="44406">EDMM</cx:pt>
          <cx:pt idx="44407">EDMM</cx:pt>
          <cx:pt idx="44408">EDMM</cx:pt>
          <cx:pt idx="44409">EDMM</cx:pt>
          <cx:pt idx="44410">EDMM</cx:pt>
          <cx:pt idx="44411">EDMM</cx:pt>
          <cx:pt idx="44412">EDMM</cx:pt>
          <cx:pt idx="44413">EDMM</cx:pt>
          <cx:pt idx="44414">EDMM</cx:pt>
          <cx:pt idx="44415">EDMM</cx:pt>
          <cx:pt idx="44416">EDMM</cx:pt>
          <cx:pt idx="44417">EDMM</cx:pt>
          <cx:pt idx="44418">EDMM</cx:pt>
          <cx:pt idx="44419">EDMM</cx:pt>
          <cx:pt idx="44420">EDMM</cx:pt>
          <cx:pt idx="44421">EDMM</cx:pt>
          <cx:pt idx="44422">EDMM</cx:pt>
          <cx:pt idx="44423">EDMM</cx:pt>
          <cx:pt idx="44424">EDMM</cx:pt>
          <cx:pt idx="44425">EDMM</cx:pt>
          <cx:pt idx="44426">EDMM</cx:pt>
          <cx:pt idx="44427">EDMM</cx:pt>
          <cx:pt idx="44428">EDMM</cx:pt>
          <cx:pt idx="44429">EDMM</cx:pt>
          <cx:pt idx="44430">EDMM</cx:pt>
          <cx:pt idx="44431">EDMM</cx:pt>
          <cx:pt idx="44432">EDMM</cx:pt>
          <cx:pt idx="44433">EDMM</cx:pt>
          <cx:pt idx="44434">EDMM</cx:pt>
          <cx:pt idx="44435">EDMM</cx:pt>
          <cx:pt idx="44436">EDMM</cx:pt>
          <cx:pt idx="44437">EDMM</cx:pt>
          <cx:pt idx="44438">EDMM</cx:pt>
          <cx:pt idx="44439">EDMM</cx:pt>
          <cx:pt idx="44440">EDMM</cx:pt>
          <cx:pt idx="44441">EDMM</cx:pt>
          <cx:pt idx="44442">EDMM</cx:pt>
          <cx:pt idx="44443">EDMM</cx:pt>
          <cx:pt idx="44444">EDMM</cx:pt>
          <cx:pt idx="44445">EDMM</cx:pt>
          <cx:pt idx="44446">EDMM</cx:pt>
          <cx:pt idx="44447">EDMM</cx:pt>
          <cx:pt idx="44448">EDMM</cx:pt>
          <cx:pt idx="44449">EDMM</cx:pt>
          <cx:pt idx="44450">EDMM</cx:pt>
          <cx:pt idx="44451">EDMM</cx:pt>
          <cx:pt idx="44452">EDMM</cx:pt>
          <cx:pt idx="44453">EDMM</cx:pt>
          <cx:pt idx="44454">EDMM</cx:pt>
          <cx:pt idx="44455">EDMM</cx:pt>
          <cx:pt idx="44456">EDMM</cx:pt>
          <cx:pt idx="44457">EDMM</cx:pt>
          <cx:pt idx="44458">EDMM</cx:pt>
          <cx:pt idx="44459">EDMM</cx:pt>
          <cx:pt idx="44460">EDMM</cx:pt>
          <cx:pt idx="44461">EDMM</cx:pt>
          <cx:pt idx="44462">EDMM</cx:pt>
          <cx:pt idx="44463">EDMM</cx:pt>
          <cx:pt idx="44464">EDMM</cx:pt>
          <cx:pt idx="44465">EDMM</cx:pt>
          <cx:pt idx="44466">EDMM</cx:pt>
          <cx:pt idx="44467">EDMM</cx:pt>
          <cx:pt idx="44468">EDMM</cx:pt>
          <cx:pt idx="44469">EDMM</cx:pt>
          <cx:pt idx="44470">EDMM</cx:pt>
          <cx:pt idx="44471">EDMM</cx:pt>
          <cx:pt idx="44472">EDMM</cx:pt>
          <cx:pt idx="44473">EDMM</cx:pt>
          <cx:pt idx="44474">EDMM</cx:pt>
          <cx:pt idx="44475">EDMM</cx:pt>
          <cx:pt idx="44476">EDMM</cx:pt>
          <cx:pt idx="44477">EDMM</cx:pt>
          <cx:pt idx="44478">EDMM</cx:pt>
          <cx:pt idx="44479">EDMM</cx:pt>
          <cx:pt idx="44480">EDMM</cx:pt>
          <cx:pt idx="44481">EDMM</cx:pt>
          <cx:pt idx="44482">EDMM</cx:pt>
          <cx:pt idx="44483">EDMM</cx:pt>
          <cx:pt idx="44484">EDMM</cx:pt>
          <cx:pt idx="44485">EDMM</cx:pt>
          <cx:pt idx="44486">EDMM</cx:pt>
          <cx:pt idx="44487">EDMM</cx:pt>
          <cx:pt idx="44488">EDMM</cx:pt>
          <cx:pt idx="44489">EDMM</cx:pt>
          <cx:pt idx="44490">EDMM</cx:pt>
          <cx:pt idx="44491">EDMM</cx:pt>
          <cx:pt idx="44492">EDMM</cx:pt>
          <cx:pt idx="44493">EDMM</cx:pt>
          <cx:pt idx="44494">EDMM</cx:pt>
          <cx:pt idx="44495">EDMM</cx:pt>
          <cx:pt idx="44496">EDMM</cx:pt>
          <cx:pt idx="44497">EDMM</cx:pt>
          <cx:pt idx="44498">EDMM</cx:pt>
          <cx:pt idx="44499">EDMM</cx:pt>
          <cx:pt idx="44500">EDMM</cx:pt>
          <cx:pt idx="44501">EDMM</cx:pt>
          <cx:pt idx="44502">EDMM</cx:pt>
          <cx:pt idx="44503">EDMM</cx:pt>
          <cx:pt idx="44504">EDMM</cx:pt>
          <cx:pt idx="44505">EDMM</cx:pt>
          <cx:pt idx="44506">EDMM</cx:pt>
          <cx:pt idx="44507">EDMM</cx:pt>
          <cx:pt idx="44508">EDMM</cx:pt>
          <cx:pt idx="44509">EDMM</cx:pt>
          <cx:pt idx="44510">EDMM</cx:pt>
          <cx:pt idx="44511">EDMM</cx:pt>
          <cx:pt idx="44512">EDMM</cx:pt>
          <cx:pt idx="44513">EDMM</cx:pt>
          <cx:pt idx="44514">EDMM</cx:pt>
          <cx:pt idx="44515">EDMM</cx:pt>
          <cx:pt idx="44516">EDMM</cx:pt>
          <cx:pt idx="44517">EDMM</cx:pt>
          <cx:pt idx="44518">EDMM</cx:pt>
          <cx:pt idx="44519">EDMM</cx:pt>
          <cx:pt idx="44520">EDMM</cx:pt>
          <cx:pt idx="44521">EDMM</cx:pt>
          <cx:pt idx="44522">EDMM</cx:pt>
          <cx:pt idx="44523">EDMM</cx:pt>
          <cx:pt idx="44524">EDMM</cx:pt>
          <cx:pt idx="44525">EDMM</cx:pt>
          <cx:pt idx="44526">EDMM</cx:pt>
          <cx:pt idx="44527">EDMM</cx:pt>
          <cx:pt idx="44528">EDMM</cx:pt>
          <cx:pt idx="44529">EDMM</cx:pt>
          <cx:pt idx="44530">EDMM</cx:pt>
          <cx:pt idx="44531">EDMM</cx:pt>
          <cx:pt idx="44532">EDMM</cx:pt>
          <cx:pt idx="44533">EDMM</cx:pt>
          <cx:pt idx="44534">EDMM</cx:pt>
          <cx:pt idx="44535">EDMM</cx:pt>
          <cx:pt idx="44536">EDMM</cx:pt>
          <cx:pt idx="44537">EDMM</cx:pt>
          <cx:pt idx="44538">EDMM</cx:pt>
          <cx:pt idx="44539">EDMM</cx:pt>
          <cx:pt idx="44540">EDMM</cx:pt>
          <cx:pt idx="44541">EDMM</cx:pt>
          <cx:pt idx="44542">EDMM</cx:pt>
          <cx:pt idx="44543">EDMM</cx:pt>
          <cx:pt idx="44544">EDMM</cx:pt>
          <cx:pt idx="44545">EDMM</cx:pt>
          <cx:pt idx="44546">EDMM</cx:pt>
          <cx:pt idx="44547">EDMM</cx:pt>
          <cx:pt idx="44548">EDMM</cx:pt>
          <cx:pt idx="44549">EDMM</cx:pt>
          <cx:pt idx="44550">EDMM</cx:pt>
          <cx:pt idx="44551">EDMM</cx:pt>
          <cx:pt idx="44552">EDMM</cx:pt>
          <cx:pt idx="44553">EDMM</cx:pt>
          <cx:pt idx="44554">EDMM</cx:pt>
          <cx:pt idx="44555">EDMM</cx:pt>
          <cx:pt idx="44556">EDMM</cx:pt>
          <cx:pt idx="44557">EDMM</cx:pt>
          <cx:pt idx="44558">EDMM</cx:pt>
          <cx:pt idx="44559">EDMM</cx:pt>
          <cx:pt idx="44560">EDMM</cx:pt>
          <cx:pt idx="44561">EDMM</cx:pt>
          <cx:pt idx="44562">EDMM</cx:pt>
          <cx:pt idx="44563">EDMM</cx:pt>
          <cx:pt idx="44564">EDMM</cx:pt>
          <cx:pt idx="44565">EDMM</cx:pt>
          <cx:pt idx="44566">EDMM</cx:pt>
          <cx:pt idx="44567">EDMM</cx:pt>
          <cx:pt idx="44568">EDMM</cx:pt>
          <cx:pt idx="44569">EDMM</cx:pt>
          <cx:pt idx="44570">EDMM</cx:pt>
          <cx:pt idx="44571">EDMM</cx:pt>
          <cx:pt idx="44572">EDMM</cx:pt>
          <cx:pt idx="44573">EDMM</cx:pt>
          <cx:pt idx="44574">EDMM</cx:pt>
          <cx:pt idx="44575">EDMM</cx:pt>
          <cx:pt idx="44576">EDMM</cx:pt>
          <cx:pt idx="44577">EDMM</cx:pt>
          <cx:pt idx="44578">EDMM</cx:pt>
          <cx:pt idx="44579">EDMM</cx:pt>
          <cx:pt idx="44580">EDMM</cx:pt>
          <cx:pt idx="44581">EDMM</cx:pt>
          <cx:pt idx="44582">EDMM</cx:pt>
          <cx:pt idx="44583">EDMM</cx:pt>
          <cx:pt idx="44584">EDMM</cx:pt>
          <cx:pt idx="44585">EDMM</cx:pt>
          <cx:pt idx="44586">EDMM</cx:pt>
          <cx:pt idx="44587">EDMM</cx:pt>
          <cx:pt idx="44588">EDMM</cx:pt>
          <cx:pt idx="44589">EDMM</cx:pt>
          <cx:pt idx="44590">EDMM</cx:pt>
          <cx:pt idx="44591">EDMM</cx:pt>
          <cx:pt idx="44592">EDMM</cx:pt>
          <cx:pt idx="44593">EDMM</cx:pt>
          <cx:pt idx="44594">EDMM</cx:pt>
          <cx:pt idx="44595">EDMM</cx:pt>
          <cx:pt idx="44596">EDMM</cx:pt>
          <cx:pt idx="44597">EDMM</cx:pt>
          <cx:pt idx="44598">EDMM</cx:pt>
          <cx:pt idx="44599">EDMM</cx:pt>
          <cx:pt idx="44600">EDMM</cx:pt>
          <cx:pt idx="44601">EDMM</cx:pt>
          <cx:pt idx="44602">EDMM</cx:pt>
          <cx:pt idx="44603">EDMM</cx:pt>
          <cx:pt idx="44604">EDMM</cx:pt>
          <cx:pt idx="44605">EDMM</cx:pt>
          <cx:pt idx="44606">EDMM</cx:pt>
          <cx:pt idx="44607">EDMM</cx:pt>
          <cx:pt idx="44608">EDMM</cx:pt>
          <cx:pt idx="44609">EDMM</cx:pt>
          <cx:pt idx="44610">EDMM</cx:pt>
          <cx:pt idx="44611">EDMM</cx:pt>
          <cx:pt idx="44612">EDMM</cx:pt>
          <cx:pt idx="44613">EDMM</cx:pt>
          <cx:pt idx="44614">EDMM</cx:pt>
          <cx:pt idx="44615">EDMM</cx:pt>
          <cx:pt idx="44616">EDMM</cx:pt>
          <cx:pt idx="44617">EDMM</cx:pt>
          <cx:pt idx="44618">EDMM</cx:pt>
          <cx:pt idx="44619">EDMM</cx:pt>
          <cx:pt idx="44620">EDMM</cx:pt>
          <cx:pt idx="44621">EDMM</cx:pt>
          <cx:pt idx="44622">EDMM</cx:pt>
          <cx:pt idx="44623">EDMM</cx:pt>
          <cx:pt idx="44624">EDMM</cx:pt>
          <cx:pt idx="44625">EDMM</cx:pt>
          <cx:pt idx="44626">EDMM</cx:pt>
          <cx:pt idx="44627">EDMM</cx:pt>
          <cx:pt idx="44628">EDMM</cx:pt>
          <cx:pt idx="44629">EDMM</cx:pt>
          <cx:pt idx="44630">EDMM</cx:pt>
          <cx:pt idx="44631">EDMM</cx:pt>
          <cx:pt idx="44632">EDMM</cx:pt>
          <cx:pt idx="44633">EDMM</cx:pt>
          <cx:pt idx="44634">EDMM</cx:pt>
          <cx:pt idx="44635">EDMM</cx:pt>
          <cx:pt idx="44636">EDMM</cx:pt>
          <cx:pt idx="44637">EDMM</cx:pt>
          <cx:pt idx="44638">EDMM</cx:pt>
          <cx:pt idx="44639">EDMM</cx:pt>
          <cx:pt idx="44640">EDMM</cx:pt>
          <cx:pt idx="44641">EDMM</cx:pt>
          <cx:pt idx="44642">EDMM</cx:pt>
          <cx:pt idx="44643">EDMM</cx:pt>
          <cx:pt idx="44644">EDMM</cx:pt>
          <cx:pt idx="44645">EDMM</cx:pt>
          <cx:pt idx="44646">EDMM</cx:pt>
          <cx:pt idx="44647">EDMM</cx:pt>
          <cx:pt idx="44648">EDMM</cx:pt>
          <cx:pt idx="44649">EDMM</cx:pt>
          <cx:pt idx="44650">EDMM</cx:pt>
          <cx:pt idx="44651">EDMM</cx:pt>
          <cx:pt idx="44652">EDMM</cx:pt>
          <cx:pt idx="44653">EDMM</cx:pt>
          <cx:pt idx="44654">EDMM</cx:pt>
          <cx:pt idx="44655">EDMM</cx:pt>
          <cx:pt idx="44656">EDMM</cx:pt>
          <cx:pt idx="44657">EDMM</cx:pt>
          <cx:pt idx="44658">EDMM</cx:pt>
          <cx:pt idx="44659">EDMM</cx:pt>
          <cx:pt idx="44660">EDMM</cx:pt>
          <cx:pt idx="44661">EDMM</cx:pt>
          <cx:pt idx="44662">EDMM</cx:pt>
          <cx:pt idx="44663">EDMM</cx:pt>
          <cx:pt idx="44664">EDMM</cx:pt>
          <cx:pt idx="44665">EDMM</cx:pt>
          <cx:pt idx="44666">EDMM</cx:pt>
          <cx:pt idx="44667">EDMM</cx:pt>
          <cx:pt idx="44668">EDMM</cx:pt>
          <cx:pt idx="44669">EDMM</cx:pt>
          <cx:pt idx="44670">EDMM</cx:pt>
          <cx:pt idx="44671">EDMM</cx:pt>
          <cx:pt idx="44672">EDMM</cx:pt>
          <cx:pt idx="44673">EDMM</cx:pt>
          <cx:pt idx="44674">EDMM</cx:pt>
          <cx:pt idx="44675">EDMM</cx:pt>
          <cx:pt idx="44676">EDMM</cx:pt>
          <cx:pt idx="44677">EDMM</cx:pt>
          <cx:pt idx="44678">EDMM</cx:pt>
          <cx:pt idx="44679">EDMM</cx:pt>
          <cx:pt idx="44680">EDMM</cx:pt>
          <cx:pt idx="44681">EDMM</cx:pt>
          <cx:pt idx="44682">EDMM</cx:pt>
          <cx:pt idx="44683">EDMM</cx:pt>
          <cx:pt idx="44684">EDMM</cx:pt>
          <cx:pt idx="44685">EDMM</cx:pt>
          <cx:pt idx="44686">EDMM</cx:pt>
          <cx:pt idx="44687">EDMM</cx:pt>
          <cx:pt idx="44688">EDMM</cx:pt>
          <cx:pt idx="44689">EDMM</cx:pt>
          <cx:pt idx="44690">EDMM</cx:pt>
          <cx:pt idx="44691">EDMM</cx:pt>
          <cx:pt idx="44692">EDMM</cx:pt>
          <cx:pt idx="44693">EDMM</cx:pt>
          <cx:pt idx="44694">EDMM</cx:pt>
          <cx:pt idx="44695">EDMM</cx:pt>
          <cx:pt idx="44696">EDMM</cx:pt>
          <cx:pt idx="44697">EDMM</cx:pt>
          <cx:pt idx="44698">EDMM</cx:pt>
          <cx:pt idx="44699">EDMM</cx:pt>
          <cx:pt idx="44700">EDMM</cx:pt>
          <cx:pt idx="44701">EDMM</cx:pt>
          <cx:pt idx="44702">EDMM</cx:pt>
          <cx:pt idx="44703">EDMM</cx:pt>
          <cx:pt idx="44704">EDMM</cx:pt>
          <cx:pt idx="44705">EDMM</cx:pt>
          <cx:pt idx="44706">EDMM</cx:pt>
          <cx:pt idx="44707">EDMM</cx:pt>
          <cx:pt idx="44708">EDMM</cx:pt>
          <cx:pt idx="44709">EDMM</cx:pt>
          <cx:pt idx="44710">EDMM</cx:pt>
          <cx:pt idx="44711">EDMM</cx:pt>
          <cx:pt idx="44712">EDMM</cx:pt>
          <cx:pt idx="44713">EDMM</cx:pt>
          <cx:pt idx="44714">EDMM</cx:pt>
          <cx:pt idx="44715">EDMM</cx:pt>
          <cx:pt idx="44716">EDMM</cx:pt>
          <cx:pt idx="44717">EDMM</cx:pt>
          <cx:pt idx="44718">EDMM</cx:pt>
          <cx:pt idx="44719">EDMM</cx:pt>
          <cx:pt idx="44720">EDMM</cx:pt>
          <cx:pt idx="44721">EDMM</cx:pt>
          <cx:pt idx="44722">EDMM</cx:pt>
          <cx:pt idx="44723">EDMM</cx:pt>
          <cx:pt idx="44724">EDMM</cx:pt>
          <cx:pt idx="44725">EDMM</cx:pt>
          <cx:pt idx="44726">EDMM</cx:pt>
          <cx:pt idx="44727">EDMM</cx:pt>
          <cx:pt idx="44728">EDMM</cx:pt>
          <cx:pt idx="44729">EDMM</cx:pt>
          <cx:pt idx="44730">EDMM</cx:pt>
          <cx:pt idx="44731">EDMM</cx:pt>
          <cx:pt idx="44732">EDMM</cx:pt>
          <cx:pt idx="44733">EDMM</cx:pt>
          <cx:pt idx="44734">EDMM</cx:pt>
          <cx:pt idx="44735">EDMM</cx:pt>
          <cx:pt idx="44736">EDMM</cx:pt>
          <cx:pt idx="44737">EDMM</cx:pt>
          <cx:pt idx="44738">EDMM</cx:pt>
          <cx:pt idx="44739">EDMM</cx:pt>
          <cx:pt idx="44740">EDMM</cx:pt>
          <cx:pt idx="44741">EDMM</cx:pt>
          <cx:pt idx="44742">EDMM</cx:pt>
          <cx:pt idx="44743">EDMM</cx:pt>
          <cx:pt idx="44744">EDMM</cx:pt>
          <cx:pt idx="44745">EDMM</cx:pt>
          <cx:pt idx="44746">EDMM</cx:pt>
          <cx:pt idx="44747">EDMM</cx:pt>
          <cx:pt idx="44748">EDMM</cx:pt>
          <cx:pt idx="44749">EDMM</cx:pt>
          <cx:pt idx="44750">EDMM</cx:pt>
          <cx:pt idx="44751">EDMM</cx:pt>
          <cx:pt idx="44752">EDMM</cx:pt>
          <cx:pt idx="44753">EDMM</cx:pt>
          <cx:pt idx="44754">EDMM</cx:pt>
          <cx:pt idx="44755">EDMM</cx:pt>
          <cx:pt idx="44756">EDMM</cx:pt>
          <cx:pt idx="44757">EDMM</cx:pt>
          <cx:pt idx="44758">EDMM</cx:pt>
          <cx:pt idx="44759">EDMM</cx:pt>
          <cx:pt idx="44760">EDMM</cx:pt>
          <cx:pt idx="44761">EDMM</cx:pt>
          <cx:pt idx="44762">EDMM</cx:pt>
          <cx:pt idx="44763">EDMM</cx:pt>
          <cx:pt idx="44764">EDMM</cx:pt>
          <cx:pt idx="44765">EDMM</cx:pt>
          <cx:pt idx="44766">EDMM</cx:pt>
          <cx:pt idx="44767">EDMM</cx:pt>
          <cx:pt idx="44768">EDMM</cx:pt>
          <cx:pt idx="44769">EDMM</cx:pt>
          <cx:pt idx="44770">EDMM</cx:pt>
          <cx:pt idx="44771">EDMM</cx:pt>
          <cx:pt idx="44772">EDMM</cx:pt>
          <cx:pt idx="44773">EDMM</cx:pt>
          <cx:pt idx="44774">EDMM</cx:pt>
          <cx:pt idx="44775">EDMM</cx:pt>
          <cx:pt idx="44776">EDMM</cx:pt>
          <cx:pt idx="44777">EDMM</cx:pt>
          <cx:pt idx="44778">EDMM</cx:pt>
          <cx:pt idx="44779">EDMM</cx:pt>
          <cx:pt idx="44780">EDMM</cx:pt>
          <cx:pt idx="44781">EDMM</cx:pt>
          <cx:pt idx="44782">EDMM</cx:pt>
          <cx:pt idx="44783">EDMM</cx:pt>
          <cx:pt idx="44784">EDMM</cx:pt>
          <cx:pt idx="44785">EDMM</cx:pt>
          <cx:pt idx="44786">EDMM</cx:pt>
          <cx:pt idx="44787">EDMM</cx:pt>
          <cx:pt idx="44788">EDMM</cx:pt>
          <cx:pt idx="44789">EDMM</cx:pt>
          <cx:pt idx="44790">EDMM</cx:pt>
          <cx:pt idx="44791">EDMM</cx:pt>
          <cx:pt idx="44792">EDMM</cx:pt>
          <cx:pt idx="44793">EDMM</cx:pt>
          <cx:pt idx="44794">EDMM</cx:pt>
          <cx:pt idx="44795">EDMM</cx:pt>
          <cx:pt idx="44796">EDMM</cx:pt>
          <cx:pt idx="44797">EDMM</cx:pt>
          <cx:pt idx="44798">EDMM</cx:pt>
          <cx:pt idx="44799">EDMM</cx:pt>
          <cx:pt idx="44800">EDMM</cx:pt>
          <cx:pt idx="44801">EDMM</cx:pt>
          <cx:pt idx="44802">EDMM</cx:pt>
          <cx:pt idx="44803">EDMM</cx:pt>
          <cx:pt idx="44804">EDMM</cx:pt>
          <cx:pt idx="44805">EDMM</cx:pt>
          <cx:pt idx="44806">EDMM</cx:pt>
          <cx:pt idx="44807">EDMM</cx:pt>
          <cx:pt idx="44808">EDMM</cx:pt>
          <cx:pt idx="44809">EDMM</cx:pt>
          <cx:pt idx="44810">EDMM</cx:pt>
          <cx:pt idx="44811">EDMM</cx:pt>
          <cx:pt idx="44812">EDMM</cx:pt>
          <cx:pt idx="44813">EDMM</cx:pt>
          <cx:pt idx="44814">EDMM</cx:pt>
          <cx:pt idx="44815">EDMM</cx:pt>
          <cx:pt idx="44816">EDMM</cx:pt>
          <cx:pt idx="44817">EDMM</cx:pt>
          <cx:pt idx="44818">EDMM</cx:pt>
          <cx:pt idx="44819">EDMM</cx:pt>
          <cx:pt idx="44820">EDMM</cx:pt>
          <cx:pt idx="44821">EDMM</cx:pt>
          <cx:pt idx="44822">EDMM</cx:pt>
          <cx:pt idx="44823">EDMM</cx:pt>
          <cx:pt idx="44824">EDMM</cx:pt>
          <cx:pt idx="44825">EDMM</cx:pt>
          <cx:pt idx="44826">EDMM</cx:pt>
          <cx:pt idx="44827">EDMM</cx:pt>
          <cx:pt idx="44828">EDMM</cx:pt>
          <cx:pt idx="44829">EDMM</cx:pt>
          <cx:pt idx="44830">EDMM</cx:pt>
          <cx:pt idx="44831">EDMM</cx:pt>
          <cx:pt idx="44832">EDMM</cx:pt>
          <cx:pt idx="44833">EDMM</cx:pt>
          <cx:pt idx="44834">EDMM</cx:pt>
          <cx:pt idx="44835">EDMM</cx:pt>
          <cx:pt idx="44836">EDMM</cx:pt>
          <cx:pt idx="44837">EDMM</cx:pt>
          <cx:pt idx="44838">EDMM</cx:pt>
          <cx:pt idx="44839">EDMM</cx:pt>
          <cx:pt idx="44840">EDMM</cx:pt>
          <cx:pt idx="44841">EDMM</cx:pt>
          <cx:pt idx="44842">EDMM</cx:pt>
          <cx:pt idx="44843">EDMM</cx:pt>
          <cx:pt idx="44844">EDMM</cx:pt>
          <cx:pt idx="44845">EDMM</cx:pt>
          <cx:pt idx="44846">EDMM</cx:pt>
          <cx:pt idx="44847">EDMM</cx:pt>
          <cx:pt idx="44848">EDMM</cx:pt>
          <cx:pt idx="44849">EDMM</cx:pt>
          <cx:pt idx="44850">EDMM</cx:pt>
          <cx:pt idx="44851">EDMM</cx:pt>
          <cx:pt idx="44852">EDMM</cx:pt>
          <cx:pt idx="44853">EDMM</cx:pt>
          <cx:pt idx="44854">EDMM</cx:pt>
          <cx:pt idx="44855">EDMM</cx:pt>
          <cx:pt idx="44856">EDMM</cx:pt>
          <cx:pt idx="44857">EDMM</cx:pt>
          <cx:pt idx="44858">EDMM</cx:pt>
          <cx:pt idx="44859">EDMM</cx:pt>
          <cx:pt idx="44860">EDMM</cx:pt>
          <cx:pt idx="44861">EDMM</cx:pt>
          <cx:pt idx="44862">EDMM</cx:pt>
          <cx:pt idx="44863">EDMM</cx:pt>
          <cx:pt idx="44864">EDMM</cx:pt>
          <cx:pt idx="44865">EDMM</cx:pt>
          <cx:pt idx="44866">EDMM</cx:pt>
          <cx:pt idx="44867">EDMM</cx:pt>
          <cx:pt idx="44868">EDMM</cx:pt>
          <cx:pt idx="44869">EDMM</cx:pt>
          <cx:pt idx="44870">EDMM</cx:pt>
          <cx:pt idx="44871">EDMM</cx:pt>
          <cx:pt idx="44872">EDMM</cx:pt>
          <cx:pt idx="44873">EDMM</cx:pt>
          <cx:pt idx="44874">EDMM</cx:pt>
          <cx:pt idx="44875">EDMM</cx:pt>
          <cx:pt idx="44876">EDMM</cx:pt>
          <cx:pt idx="44877">EDMM</cx:pt>
          <cx:pt idx="44878">EDMM</cx:pt>
          <cx:pt idx="44879">EDMM</cx:pt>
          <cx:pt idx="44880">EDMM</cx:pt>
          <cx:pt idx="44881">EDMM</cx:pt>
          <cx:pt idx="44882">EDMM</cx:pt>
          <cx:pt idx="44883">EDMM</cx:pt>
          <cx:pt idx="44884">EDMM</cx:pt>
          <cx:pt idx="44885">EDMM</cx:pt>
          <cx:pt idx="44886">EDMM</cx:pt>
          <cx:pt idx="44887">EDMM</cx:pt>
          <cx:pt idx="44888">EDMM</cx:pt>
          <cx:pt idx="44889">EDMM</cx:pt>
          <cx:pt idx="44890">EDMM</cx:pt>
          <cx:pt idx="44891">EDMM</cx:pt>
          <cx:pt idx="44892">EDMM</cx:pt>
          <cx:pt idx="44893">EDMM</cx:pt>
          <cx:pt idx="44894">EDMM</cx:pt>
          <cx:pt idx="44895">EDMM</cx:pt>
          <cx:pt idx="44896">EDMM</cx:pt>
          <cx:pt idx="44897">EDMM</cx:pt>
          <cx:pt idx="44898">EDMM</cx:pt>
          <cx:pt idx="44899">EDMM</cx:pt>
          <cx:pt idx="44900">EDMM</cx:pt>
          <cx:pt idx="44901">EDMM</cx:pt>
          <cx:pt idx="44902">EDMM</cx:pt>
          <cx:pt idx="44903">EDMM</cx:pt>
          <cx:pt idx="44904">EDMM</cx:pt>
          <cx:pt idx="44905">EDMM</cx:pt>
          <cx:pt idx="44906">EDMM</cx:pt>
          <cx:pt idx="44907">EDMM</cx:pt>
          <cx:pt idx="44908">EDMM</cx:pt>
          <cx:pt idx="44909">EDMM</cx:pt>
          <cx:pt idx="44910">EDMM</cx:pt>
          <cx:pt idx="44911">EDMM</cx:pt>
          <cx:pt idx="44912">EDMM</cx:pt>
          <cx:pt idx="44913">EDMM</cx:pt>
          <cx:pt idx="44914">EDMM</cx:pt>
          <cx:pt idx="44915">EDMM</cx:pt>
          <cx:pt idx="44916">EDMM</cx:pt>
          <cx:pt idx="44917">EDMM</cx:pt>
          <cx:pt idx="44918">EDMM</cx:pt>
          <cx:pt idx="44919">EDMM</cx:pt>
          <cx:pt idx="44920">EDMM</cx:pt>
          <cx:pt idx="44921">EDMM</cx:pt>
          <cx:pt idx="44922">EDMM</cx:pt>
          <cx:pt idx="44923">EDMM</cx:pt>
          <cx:pt idx="44924">EDMM</cx:pt>
          <cx:pt idx="44925">EDMM</cx:pt>
          <cx:pt idx="44926">EDMM</cx:pt>
          <cx:pt idx="44927">EDMM</cx:pt>
          <cx:pt idx="44928">EDMM</cx:pt>
          <cx:pt idx="44929">EDMM</cx:pt>
          <cx:pt idx="44930">EDMM</cx:pt>
          <cx:pt idx="44931">EDMM</cx:pt>
          <cx:pt idx="44932">EDMM</cx:pt>
          <cx:pt idx="44933">EDMM</cx:pt>
          <cx:pt idx="44934">EDMM</cx:pt>
          <cx:pt idx="44935">EDMM</cx:pt>
          <cx:pt idx="44936">EDMM</cx:pt>
          <cx:pt idx="44937">EDMM</cx:pt>
          <cx:pt idx="44938">EDMM</cx:pt>
          <cx:pt idx="44939">EDMM</cx:pt>
          <cx:pt idx="44940">EDMM</cx:pt>
          <cx:pt idx="44941">EDMM</cx:pt>
          <cx:pt idx="44942">EDMM</cx:pt>
          <cx:pt idx="44943">EDMM</cx:pt>
          <cx:pt idx="44944">EDMM</cx:pt>
          <cx:pt idx="44945">EDMM</cx:pt>
          <cx:pt idx="44946">EDMM</cx:pt>
          <cx:pt idx="44947">EDMM</cx:pt>
          <cx:pt idx="44948">EDMM</cx:pt>
          <cx:pt idx="44949">EDMM</cx:pt>
          <cx:pt idx="44950">EDMM</cx:pt>
          <cx:pt idx="44951">EDMM</cx:pt>
          <cx:pt idx="44952">EDMM</cx:pt>
          <cx:pt idx="44953">EDMM</cx:pt>
          <cx:pt idx="44954">EDMM</cx:pt>
          <cx:pt idx="44955">EDMM</cx:pt>
          <cx:pt idx="44956">EDMM</cx:pt>
          <cx:pt idx="44957">EDMM</cx:pt>
          <cx:pt idx="44958">EDMM</cx:pt>
          <cx:pt idx="44959">EDMM</cx:pt>
          <cx:pt idx="44960">EDMM</cx:pt>
          <cx:pt idx="44961">EDMM</cx:pt>
          <cx:pt idx="44962">EDMM</cx:pt>
          <cx:pt idx="44963">EDMM</cx:pt>
          <cx:pt idx="44964">EDMM</cx:pt>
          <cx:pt idx="44965">EDMM</cx:pt>
          <cx:pt idx="44966">EDMM</cx:pt>
          <cx:pt idx="44967">EDMM</cx:pt>
          <cx:pt idx="44968">EDMM</cx:pt>
          <cx:pt idx="44969">EDMM</cx:pt>
          <cx:pt idx="44970">EDMM</cx:pt>
          <cx:pt idx="44971">EDMM</cx:pt>
          <cx:pt idx="44972">EDMM</cx:pt>
          <cx:pt idx="44973">EDMM</cx:pt>
          <cx:pt idx="44974">EDMM</cx:pt>
          <cx:pt idx="44975">EDMM</cx:pt>
          <cx:pt idx="44976">EDMM</cx:pt>
          <cx:pt idx="44977">EDMM</cx:pt>
          <cx:pt idx="44978">EDMM</cx:pt>
          <cx:pt idx="44979">EDMM</cx:pt>
          <cx:pt idx="44980">EDMM</cx:pt>
          <cx:pt idx="44981">EDMM</cx:pt>
          <cx:pt idx="44982">EDMM</cx:pt>
          <cx:pt idx="44983">EDMM</cx:pt>
          <cx:pt idx="44984">EDMM</cx:pt>
          <cx:pt idx="44985">EDMM</cx:pt>
          <cx:pt idx="44986">EDMM</cx:pt>
          <cx:pt idx="44987">EDMM</cx:pt>
          <cx:pt idx="44988">EDMM</cx:pt>
          <cx:pt idx="44989">EDMM</cx:pt>
          <cx:pt idx="44990">EDMM</cx:pt>
          <cx:pt idx="44991">EDMM</cx:pt>
          <cx:pt idx="44992">EDMM</cx:pt>
          <cx:pt idx="44993">EDMM</cx:pt>
          <cx:pt idx="44994">EDMM</cx:pt>
          <cx:pt idx="44995">EDMM</cx:pt>
          <cx:pt idx="44996">EDMM</cx:pt>
          <cx:pt idx="44997">EDMM</cx:pt>
          <cx:pt idx="44998">EDMM</cx:pt>
          <cx:pt idx="44999">EDMM</cx:pt>
          <cx:pt idx="45000">EDMM</cx:pt>
          <cx:pt idx="45001">EDMM</cx:pt>
          <cx:pt idx="45002">EDMM</cx:pt>
          <cx:pt idx="45003">EDMM</cx:pt>
          <cx:pt idx="45004">EDMM</cx:pt>
          <cx:pt idx="45005">EDMM</cx:pt>
          <cx:pt idx="45006">EDMM</cx:pt>
          <cx:pt idx="45007">EDMM</cx:pt>
          <cx:pt idx="45008">EDMM</cx:pt>
          <cx:pt idx="45009">EDMM</cx:pt>
          <cx:pt idx="45010">EDMM</cx:pt>
          <cx:pt idx="45011">EDMM</cx:pt>
          <cx:pt idx="45012">EDMM</cx:pt>
          <cx:pt idx="45013">EDMM</cx:pt>
          <cx:pt idx="45014">EDMM</cx:pt>
          <cx:pt idx="45015">EDMM</cx:pt>
          <cx:pt idx="45016">EDMM</cx:pt>
          <cx:pt idx="45017">EDMM</cx:pt>
          <cx:pt idx="45018">EDMM</cx:pt>
          <cx:pt idx="45019">EDMM</cx:pt>
          <cx:pt idx="45020">EDMM</cx:pt>
          <cx:pt idx="45021">EDMM</cx:pt>
          <cx:pt idx="45022">EDMM</cx:pt>
          <cx:pt idx="45023">EDMM</cx:pt>
          <cx:pt idx="45024">EDMM</cx:pt>
          <cx:pt idx="45025">EDMM</cx:pt>
          <cx:pt idx="45026">EDMM</cx:pt>
          <cx:pt idx="45027">EDMM</cx:pt>
          <cx:pt idx="45028">EDMM</cx:pt>
          <cx:pt idx="45029">EDMM</cx:pt>
          <cx:pt idx="45030">EDMM</cx:pt>
          <cx:pt idx="45031">EDMM</cx:pt>
          <cx:pt idx="45032">EDMM</cx:pt>
          <cx:pt idx="45033">EDMM</cx:pt>
          <cx:pt idx="45034">EDMM</cx:pt>
          <cx:pt idx="45035">EDMM</cx:pt>
          <cx:pt idx="45036">EDMM</cx:pt>
          <cx:pt idx="45037">EDMM</cx:pt>
          <cx:pt idx="45038">EDMM</cx:pt>
          <cx:pt idx="45039">EDMM</cx:pt>
          <cx:pt idx="45040">EDMM</cx:pt>
          <cx:pt idx="45041">EDMM</cx:pt>
          <cx:pt idx="45042">EDMM</cx:pt>
          <cx:pt idx="45043">EDMM</cx:pt>
          <cx:pt idx="45044">EDMM</cx:pt>
          <cx:pt idx="45045">EDMM</cx:pt>
          <cx:pt idx="45046">EDMM</cx:pt>
          <cx:pt idx="45047">EDMM</cx:pt>
          <cx:pt idx="45048">EDMM</cx:pt>
          <cx:pt idx="45049">EDMM</cx:pt>
          <cx:pt idx="45050">EDMM</cx:pt>
          <cx:pt idx="45051">EDMM</cx:pt>
          <cx:pt idx="45052">EDMM</cx:pt>
          <cx:pt idx="45053">EDMM</cx:pt>
          <cx:pt idx="45054">EDMM</cx:pt>
          <cx:pt idx="45055">EDMM</cx:pt>
          <cx:pt idx="45056">EDMM</cx:pt>
          <cx:pt idx="45057">EDMM</cx:pt>
          <cx:pt idx="45058">EDMM</cx:pt>
          <cx:pt idx="45059">EDMM</cx:pt>
          <cx:pt idx="45060">EDMM</cx:pt>
          <cx:pt idx="45061">EDMM</cx:pt>
          <cx:pt idx="45062">EDMM</cx:pt>
          <cx:pt idx="45063">EDMM</cx:pt>
          <cx:pt idx="45064">EDMM</cx:pt>
          <cx:pt idx="45065">EDMM</cx:pt>
          <cx:pt idx="45066">EDMM</cx:pt>
          <cx:pt idx="45067">EDMM</cx:pt>
          <cx:pt idx="45068">EDMM</cx:pt>
          <cx:pt idx="45069">EDMM</cx:pt>
          <cx:pt idx="45070">EDMM</cx:pt>
          <cx:pt idx="45071">EDMM</cx:pt>
          <cx:pt idx="45072">EDMM</cx:pt>
          <cx:pt idx="45073">EDMM</cx:pt>
          <cx:pt idx="45074">EDMM</cx:pt>
          <cx:pt idx="45075">EDMM</cx:pt>
          <cx:pt idx="45076">EDMM</cx:pt>
          <cx:pt idx="45077">EDMM</cx:pt>
          <cx:pt idx="45078">EDMM</cx:pt>
          <cx:pt idx="45079">EDMM</cx:pt>
          <cx:pt idx="45080">EDMM</cx:pt>
          <cx:pt idx="45081">EDMM</cx:pt>
          <cx:pt idx="45082">EDMM</cx:pt>
          <cx:pt idx="45083">EDMM</cx:pt>
          <cx:pt idx="45084">EDMM</cx:pt>
          <cx:pt idx="45085">EDMM</cx:pt>
          <cx:pt idx="45086">EDMM</cx:pt>
          <cx:pt idx="45087">EDMM</cx:pt>
          <cx:pt idx="45088">EDMM</cx:pt>
          <cx:pt idx="45089">EDMM</cx:pt>
          <cx:pt idx="45090">EDMM</cx:pt>
          <cx:pt idx="45091">EDMM</cx:pt>
          <cx:pt idx="45092">EDMM</cx:pt>
          <cx:pt idx="45093">EDMM</cx:pt>
          <cx:pt idx="45094">EDMM</cx:pt>
          <cx:pt idx="45095">EDMM</cx:pt>
          <cx:pt idx="45096">EDMM</cx:pt>
          <cx:pt idx="45097">EDMM</cx:pt>
          <cx:pt idx="45098">EDMM</cx:pt>
          <cx:pt idx="45099">EDMM</cx:pt>
          <cx:pt idx="45100">EDMM</cx:pt>
          <cx:pt idx="45101">EDMM</cx:pt>
          <cx:pt idx="45102">EDMM</cx:pt>
          <cx:pt idx="45103">EDMM</cx:pt>
          <cx:pt idx="45104">EDMM</cx:pt>
          <cx:pt idx="45105">EDMM</cx:pt>
          <cx:pt idx="45106">EDMM</cx:pt>
          <cx:pt idx="45107">EDMM</cx:pt>
          <cx:pt idx="45108">EDMM</cx:pt>
          <cx:pt idx="45109">EDMM</cx:pt>
          <cx:pt idx="45110">EDMM</cx:pt>
          <cx:pt idx="45111">EDMM</cx:pt>
          <cx:pt idx="45112">EDMM</cx:pt>
          <cx:pt idx="45113">EDMM</cx:pt>
          <cx:pt idx="45114">EDMM</cx:pt>
          <cx:pt idx="45115">EDMM</cx:pt>
          <cx:pt idx="45116">EDMM</cx:pt>
          <cx:pt idx="45117">EDMM</cx:pt>
          <cx:pt idx="45118">EDMM</cx:pt>
          <cx:pt idx="45119">EDMM</cx:pt>
          <cx:pt idx="45120">EDMM</cx:pt>
          <cx:pt idx="45121">EDMM</cx:pt>
          <cx:pt idx="45122">EDMM</cx:pt>
          <cx:pt idx="45123">EDMM</cx:pt>
          <cx:pt idx="45124">EDMM</cx:pt>
          <cx:pt idx="45125">EDMM</cx:pt>
          <cx:pt idx="45126">EDMM</cx:pt>
          <cx:pt idx="45127">EDMM</cx:pt>
          <cx:pt idx="45128">EDMM</cx:pt>
          <cx:pt idx="45129">EDMM</cx:pt>
          <cx:pt idx="45130">EDMM</cx:pt>
          <cx:pt idx="45131">EDMM</cx:pt>
          <cx:pt idx="45132">EDMM</cx:pt>
          <cx:pt idx="45133">EDMM</cx:pt>
          <cx:pt idx="45134">EDMM</cx:pt>
          <cx:pt idx="45135">EDMM</cx:pt>
          <cx:pt idx="45136">EDMM</cx:pt>
          <cx:pt idx="45137">EDMM</cx:pt>
          <cx:pt idx="45138">EDMM</cx:pt>
          <cx:pt idx="45139">EDMM</cx:pt>
          <cx:pt idx="45140">EDMM</cx:pt>
          <cx:pt idx="45141">EDMM</cx:pt>
          <cx:pt idx="45142">EDMM</cx:pt>
          <cx:pt idx="45143">EDMM</cx:pt>
          <cx:pt idx="45144">EDMM</cx:pt>
          <cx:pt idx="45145">EDMM</cx:pt>
          <cx:pt idx="45146">EDMM</cx:pt>
          <cx:pt idx="45147">EDMM</cx:pt>
          <cx:pt idx="45148">EDMM</cx:pt>
          <cx:pt idx="45149">EDMM</cx:pt>
          <cx:pt idx="45150">EDMM</cx:pt>
          <cx:pt idx="45151">EDMM</cx:pt>
          <cx:pt idx="45152">EDMM</cx:pt>
          <cx:pt idx="45153">EDMM</cx:pt>
          <cx:pt idx="45154">EDMM</cx:pt>
          <cx:pt idx="45155">EDMM</cx:pt>
          <cx:pt idx="45156">EDMM</cx:pt>
          <cx:pt idx="45157">EDMM</cx:pt>
          <cx:pt idx="45158">EDMM</cx:pt>
          <cx:pt idx="45159">EDMM</cx:pt>
          <cx:pt idx="45160">EDMM</cx:pt>
          <cx:pt idx="45161">EDMM</cx:pt>
          <cx:pt idx="45162">EDMM</cx:pt>
          <cx:pt idx="45163">EDMM</cx:pt>
          <cx:pt idx="45164">EDMM</cx:pt>
          <cx:pt idx="45165">EDMM</cx:pt>
          <cx:pt idx="45166">EDMM</cx:pt>
          <cx:pt idx="45167">EDMM</cx:pt>
          <cx:pt idx="45168">EDMM</cx:pt>
          <cx:pt idx="45169">EDMM</cx:pt>
          <cx:pt idx="45170">EDMM</cx:pt>
          <cx:pt idx="45171">EDMM</cx:pt>
          <cx:pt idx="45172">EDMM</cx:pt>
          <cx:pt idx="45173">EDMM</cx:pt>
          <cx:pt idx="45174">EDMM</cx:pt>
          <cx:pt idx="45175">EDMM</cx:pt>
          <cx:pt idx="45176">EDMM</cx:pt>
          <cx:pt idx="45177">EDMM</cx:pt>
          <cx:pt idx="45178">EDMM</cx:pt>
          <cx:pt idx="45179">EDMM</cx:pt>
          <cx:pt idx="45180">EDMM</cx:pt>
          <cx:pt idx="45181">EDMM</cx:pt>
          <cx:pt idx="45182">EDMM</cx:pt>
          <cx:pt idx="45183">EDMM</cx:pt>
          <cx:pt idx="45184">EDMM</cx:pt>
          <cx:pt idx="45185">EDMM</cx:pt>
          <cx:pt idx="45186">EDMM</cx:pt>
          <cx:pt idx="45187">EDMM</cx:pt>
          <cx:pt idx="45188">EDMM</cx:pt>
          <cx:pt idx="45189">EDMM</cx:pt>
          <cx:pt idx="45190">EDMM</cx:pt>
          <cx:pt idx="45191">EDMM</cx:pt>
          <cx:pt idx="45192">EDMM</cx:pt>
          <cx:pt idx="45193">EDMM</cx:pt>
          <cx:pt idx="45194">EDMM</cx:pt>
          <cx:pt idx="45195">EDMM</cx:pt>
          <cx:pt idx="45196">EDMM</cx:pt>
          <cx:pt idx="45197">EDMM</cx:pt>
          <cx:pt idx="45198">EDMM</cx:pt>
          <cx:pt idx="45199">EDMM</cx:pt>
          <cx:pt idx="45200">EDMM</cx:pt>
          <cx:pt idx="45201">EDMM</cx:pt>
          <cx:pt idx="45202">EDMM</cx:pt>
          <cx:pt idx="45203">EDMM</cx:pt>
          <cx:pt idx="45204">EDMM</cx:pt>
          <cx:pt idx="45205">EDMM</cx:pt>
          <cx:pt idx="45206">EDMM</cx:pt>
          <cx:pt idx="45207">EDMM</cx:pt>
          <cx:pt idx="45208">EDMM</cx:pt>
          <cx:pt idx="45209">EDMM</cx:pt>
          <cx:pt idx="45210">EDMM</cx:pt>
          <cx:pt idx="45211">EDMM</cx:pt>
          <cx:pt idx="45212">EDMM</cx:pt>
          <cx:pt idx="45213">EDMM</cx:pt>
          <cx:pt idx="45214">EDMM</cx:pt>
          <cx:pt idx="45215">EDMM</cx:pt>
          <cx:pt idx="45216">EDMM</cx:pt>
          <cx:pt idx="45217">EDMM</cx:pt>
          <cx:pt idx="45218">EDMM</cx:pt>
          <cx:pt idx="45219">EDMM</cx:pt>
          <cx:pt idx="45220">EDMM</cx:pt>
          <cx:pt idx="45221">EDMM</cx:pt>
          <cx:pt idx="45222">EDMM</cx:pt>
          <cx:pt idx="45223">EDMM</cx:pt>
          <cx:pt idx="45224">EDMM</cx:pt>
          <cx:pt idx="45225">EDMM</cx:pt>
          <cx:pt idx="45226">EDMM</cx:pt>
          <cx:pt idx="45227">EDMM</cx:pt>
          <cx:pt idx="45228">EDMM</cx:pt>
          <cx:pt idx="45229">EDMM</cx:pt>
          <cx:pt idx="45230">EDMM</cx:pt>
          <cx:pt idx="45231">EDMM</cx:pt>
          <cx:pt idx="45232">EDMM</cx:pt>
          <cx:pt idx="45233">EDMM</cx:pt>
          <cx:pt idx="45234">EDMM</cx:pt>
          <cx:pt idx="45235">EDMM</cx:pt>
          <cx:pt idx="45236">EDMM</cx:pt>
          <cx:pt idx="45237">EDMM</cx:pt>
          <cx:pt idx="45238">EDMM</cx:pt>
          <cx:pt idx="45239">EDMM</cx:pt>
          <cx:pt idx="45240">EDMM</cx:pt>
          <cx:pt idx="45241">EDMM</cx:pt>
          <cx:pt idx="45242">EDMM</cx:pt>
          <cx:pt idx="45243">EDMM</cx:pt>
          <cx:pt idx="45244">EDMM</cx:pt>
          <cx:pt idx="45245">EDMM</cx:pt>
          <cx:pt idx="45246">EDMM</cx:pt>
          <cx:pt idx="45247">EDMM</cx:pt>
          <cx:pt idx="45248">EDMM</cx:pt>
          <cx:pt idx="45249">EDMM</cx:pt>
          <cx:pt idx="45250">EDMM</cx:pt>
          <cx:pt idx="45251">EDMM</cx:pt>
          <cx:pt idx="45252">EDMM</cx:pt>
          <cx:pt idx="45253">EDMM</cx:pt>
          <cx:pt idx="45254">EDMM</cx:pt>
          <cx:pt idx="45255">EDMM</cx:pt>
          <cx:pt idx="45256">EDMM</cx:pt>
          <cx:pt idx="45257">EDMM</cx:pt>
          <cx:pt idx="45258">EDMM</cx:pt>
          <cx:pt idx="45259">EDMM</cx:pt>
          <cx:pt idx="45260">EDMM</cx:pt>
          <cx:pt idx="45261">EDMM</cx:pt>
          <cx:pt idx="45262">EDMM</cx:pt>
          <cx:pt idx="45263">EDMM</cx:pt>
          <cx:pt idx="45264">EDMM</cx:pt>
          <cx:pt idx="45265">EDMM</cx:pt>
          <cx:pt idx="45266">EDMM</cx:pt>
          <cx:pt idx="45267">EDMM</cx:pt>
          <cx:pt idx="45268">EDMM</cx:pt>
          <cx:pt idx="45269">EDMM</cx:pt>
          <cx:pt idx="45270">EDMM</cx:pt>
          <cx:pt idx="45271">EDMM</cx:pt>
          <cx:pt idx="45272">EDMM</cx:pt>
          <cx:pt idx="45273">EDMM</cx:pt>
          <cx:pt idx="45274">EDMM</cx:pt>
          <cx:pt idx="45275">EDMM</cx:pt>
          <cx:pt idx="45276">EDMM</cx:pt>
          <cx:pt idx="45277">EDMM</cx:pt>
          <cx:pt idx="45278">EDMM</cx:pt>
          <cx:pt idx="45279">EDMM</cx:pt>
          <cx:pt idx="45280">EDMM</cx:pt>
          <cx:pt idx="45281">EDMM</cx:pt>
          <cx:pt idx="45282">EDMM</cx:pt>
          <cx:pt idx="45283">EDMM</cx:pt>
          <cx:pt idx="45284">EDMM</cx:pt>
          <cx:pt idx="45285">EDMM</cx:pt>
          <cx:pt idx="45286">EDMM</cx:pt>
          <cx:pt idx="45287">EDMM</cx:pt>
          <cx:pt idx="45288">EDMM</cx:pt>
          <cx:pt idx="45289">EDMM</cx:pt>
          <cx:pt idx="45290">EDMM</cx:pt>
          <cx:pt idx="45291">EDMM</cx:pt>
          <cx:pt idx="45292">EDMM</cx:pt>
          <cx:pt idx="45293">EDMM</cx:pt>
          <cx:pt idx="45294">EDMM</cx:pt>
          <cx:pt idx="45295">EDMM</cx:pt>
          <cx:pt idx="45296">EDMM</cx:pt>
          <cx:pt idx="45297">EDMM</cx:pt>
          <cx:pt idx="45298">EDMM</cx:pt>
          <cx:pt idx="45299">EDMM</cx:pt>
          <cx:pt idx="45300">EDMM</cx:pt>
          <cx:pt idx="45301">EDMM</cx:pt>
          <cx:pt idx="45302">EDMM</cx:pt>
          <cx:pt idx="45303">EDMM</cx:pt>
          <cx:pt idx="45304">EDMM</cx:pt>
          <cx:pt idx="45305">EDMM</cx:pt>
          <cx:pt idx="45306">EDMM</cx:pt>
          <cx:pt idx="45307">EDMM</cx:pt>
          <cx:pt idx="45308">EDMM</cx:pt>
          <cx:pt idx="45309">EDMM</cx:pt>
          <cx:pt idx="45310">EDMM</cx:pt>
          <cx:pt idx="45311">EDMM</cx:pt>
          <cx:pt idx="45312">EDMM</cx:pt>
          <cx:pt idx="45313">EDMM</cx:pt>
          <cx:pt idx="45314">EDMM</cx:pt>
          <cx:pt idx="45315">EDMM</cx:pt>
          <cx:pt idx="45316">EDMM</cx:pt>
          <cx:pt idx="45317">EDMM</cx:pt>
          <cx:pt idx="45318">EDMM</cx:pt>
          <cx:pt idx="45319">EDMM</cx:pt>
          <cx:pt idx="45320">EDMM</cx:pt>
          <cx:pt idx="45321">EDMM</cx:pt>
          <cx:pt idx="45322">EDMM</cx:pt>
          <cx:pt idx="45323">EDMM</cx:pt>
          <cx:pt idx="45324">EDMM</cx:pt>
          <cx:pt idx="45325">EDMM</cx:pt>
          <cx:pt idx="45326">EDMM</cx:pt>
          <cx:pt idx="45327">EDMM</cx:pt>
          <cx:pt idx="45328">EDMM</cx:pt>
          <cx:pt idx="45329">EDMM</cx:pt>
          <cx:pt idx="45330">EDMM</cx:pt>
          <cx:pt idx="45331">EDMM</cx:pt>
          <cx:pt idx="45332">EDMM</cx:pt>
          <cx:pt idx="45333">EDMM</cx:pt>
          <cx:pt idx="45334">EDMM</cx:pt>
          <cx:pt idx="45335">EDMM</cx:pt>
          <cx:pt idx="45336">EDMM</cx:pt>
          <cx:pt idx="45337">EDMM</cx:pt>
          <cx:pt idx="45338">EDMM</cx:pt>
          <cx:pt idx="45339">EDMM</cx:pt>
          <cx:pt idx="45340">EDMM</cx:pt>
          <cx:pt idx="45341">EDMM</cx:pt>
          <cx:pt idx="45342">EDMM</cx:pt>
          <cx:pt idx="45343">EDMM</cx:pt>
          <cx:pt idx="45344">EDMM</cx:pt>
          <cx:pt idx="45345">EDMM</cx:pt>
          <cx:pt idx="45346">EDMM</cx:pt>
          <cx:pt idx="45347">EDMM</cx:pt>
          <cx:pt idx="45348">EDMM</cx:pt>
          <cx:pt idx="45349">EDMM</cx:pt>
          <cx:pt idx="45350">EDMM</cx:pt>
          <cx:pt idx="45351">EDMM</cx:pt>
          <cx:pt idx="45352">EDMM</cx:pt>
          <cx:pt idx="45353">EDMM</cx:pt>
          <cx:pt idx="45354">EDMM</cx:pt>
          <cx:pt idx="45355">EDMM</cx:pt>
          <cx:pt idx="45356">EDMM</cx:pt>
          <cx:pt idx="45357">EDMM</cx:pt>
          <cx:pt idx="45358">EDMM</cx:pt>
          <cx:pt idx="45359">EDMM</cx:pt>
          <cx:pt idx="45360">EDMM</cx:pt>
          <cx:pt idx="45361">EDMM</cx:pt>
          <cx:pt idx="45362">EDMM</cx:pt>
          <cx:pt idx="45363">EDMM</cx:pt>
          <cx:pt idx="45364">EDMM</cx:pt>
          <cx:pt idx="45365">EDMM</cx:pt>
          <cx:pt idx="45366">EDMM</cx:pt>
          <cx:pt idx="45367">EDMM</cx:pt>
          <cx:pt idx="45368">EDMM</cx:pt>
          <cx:pt idx="45369">EDMM</cx:pt>
          <cx:pt idx="45370">EDMM</cx:pt>
          <cx:pt idx="45371">EDMM</cx:pt>
          <cx:pt idx="45372">EDMM</cx:pt>
          <cx:pt idx="45373">EDMM</cx:pt>
          <cx:pt idx="45374">EDMM</cx:pt>
          <cx:pt idx="45375">EDMM</cx:pt>
          <cx:pt idx="45376">EDMM</cx:pt>
          <cx:pt idx="45377">EDMM</cx:pt>
          <cx:pt idx="45378">EDMM</cx:pt>
          <cx:pt idx="45379">EDMM</cx:pt>
          <cx:pt idx="45380">EDMM</cx:pt>
          <cx:pt idx="45381">EDMM</cx:pt>
          <cx:pt idx="45382">EDMM</cx:pt>
          <cx:pt idx="45383">EDMM</cx:pt>
          <cx:pt idx="45384">EDMM</cx:pt>
          <cx:pt idx="45385">EDMM</cx:pt>
          <cx:pt idx="45386">EDMM</cx:pt>
          <cx:pt idx="45387">EDMM</cx:pt>
          <cx:pt idx="45388">EDMM</cx:pt>
          <cx:pt idx="45389">EDMM</cx:pt>
          <cx:pt idx="45390">EDMM</cx:pt>
          <cx:pt idx="45391">EDMM</cx:pt>
          <cx:pt idx="45392">EDMM</cx:pt>
          <cx:pt idx="45393">EDMM</cx:pt>
          <cx:pt idx="45394">EDMM</cx:pt>
          <cx:pt idx="45395">EDMM</cx:pt>
          <cx:pt idx="45396">EDMM</cx:pt>
          <cx:pt idx="45397">EDMM</cx:pt>
          <cx:pt idx="45398">EDMM</cx:pt>
          <cx:pt idx="45399">EDMM</cx:pt>
          <cx:pt idx="45400">EDMM</cx:pt>
          <cx:pt idx="45401">EDMM</cx:pt>
          <cx:pt idx="45402">EDMM</cx:pt>
          <cx:pt idx="45403">EDMM</cx:pt>
          <cx:pt idx="45404">EDMM</cx:pt>
          <cx:pt idx="45405">EDMM</cx:pt>
          <cx:pt idx="45406">EDMM</cx:pt>
          <cx:pt idx="45407">EDMM</cx:pt>
          <cx:pt idx="45408">EDMM</cx:pt>
          <cx:pt idx="45409">EDMM</cx:pt>
          <cx:pt idx="45410">EDMM</cx:pt>
          <cx:pt idx="45411">EDMM</cx:pt>
          <cx:pt idx="45412">EDMM</cx:pt>
          <cx:pt idx="45413">EDMM</cx:pt>
          <cx:pt idx="45414">EDMM</cx:pt>
          <cx:pt idx="45415">EDMM</cx:pt>
          <cx:pt idx="45416">EDMM</cx:pt>
          <cx:pt idx="45417">EDMM</cx:pt>
          <cx:pt idx="45418">EDMM</cx:pt>
          <cx:pt idx="45419">EDMM</cx:pt>
          <cx:pt idx="45420">EDMM</cx:pt>
          <cx:pt idx="45421">EDMM</cx:pt>
          <cx:pt idx="45422">EDMM</cx:pt>
          <cx:pt idx="45423">EDMM</cx:pt>
          <cx:pt idx="45424">EDMM</cx:pt>
          <cx:pt idx="45425">EDMM</cx:pt>
          <cx:pt idx="45426">EDMM</cx:pt>
          <cx:pt idx="45427">EDMM</cx:pt>
          <cx:pt idx="45428">EDMM</cx:pt>
          <cx:pt idx="45429">EDMM</cx:pt>
          <cx:pt idx="45430">EDMM</cx:pt>
          <cx:pt idx="45431">EDMM</cx:pt>
          <cx:pt idx="45432">EDMM</cx:pt>
          <cx:pt idx="45433">EDMM</cx:pt>
          <cx:pt idx="45434">EDMM</cx:pt>
          <cx:pt idx="45435">EDMM</cx:pt>
          <cx:pt idx="45436">EDMM</cx:pt>
          <cx:pt idx="45437">EDMM</cx:pt>
          <cx:pt idx="45438">EDMM</cx:pt>
          <cx:pt idx="45439">EDMM</cx:pt>
          <cx:pt idx="45440">EDMM</cx:pt>
          <cx:pt idx="45441">EDMM</cx:pt>
          <cx:pt idx="45442">EDMM</cx:pt>
          <cx:pt idx="45443">EDMM</cx:pt>
          <cx:pt idx="45444">EDMM</cx:pt>
          <cx:pt idx="45445">EDMM</cx:pt>
          <cx:pt idx="45446">EDMM</cx:pt>
          <cx:pt idx="45447">EDMM</cx:pt>
          <cx:pt idx="45448">EDMM</cx:pt>
          <cx:pt idx="45449">EDMM</cx:pt>
          <cx:pt idx="45450">EDMM</cx:pt>
          <cx:pt idx="45451">EDMM</cx:pt>
          <cx:pt idx="45452">EDMM</cx:pt>
          <cx:pt idx="45453">EDMM</cx:pt>
          <cx:pt idx="45454">EDMM</cx:pt>
          <cx:pt idx="45455">EDMM</cx:pt>
          <cx:pt idx="45456">EDMM</cx:pt>
          <cx:pt idx="45457">EDMM</cx:pt>
          <cx:pt idx="45458">EDMM</cx:pt>
          <cx:pt idx="45459">EDMM</cx:pt>
          <cx:pt idx="45460">EDMM</cx:pt>
          <cx:pt idx="45461">EDMM</cx:pt>
          <cx:pt idx="45462">EDMM</cx:pt>
          <cx:pt idx="45463">EDMM</cx:pt>
          <cx:pt idx="45464">EDMM</cx:pt>
          <cx:pt idx="45465">EDMM</cx:pt>
          <cx:pt idx="45466">EDMM</cx:pt>
          <cx:pt idx="45467">EDMM</cx:pt>
          <cx:pt idx="45468">EDMM</cx:pt>
          <cx:pt idx="45469">EDMM</cx:pt>
          <cx:pt idx="45470">EDMM</cx:pt>
          <cx:pt idx="45471">EDMM</cx:pt>
          <cx:pt idx="45472">EDMM</cx:pt>
          <cx:pt idx="45473">EDMM</cx:pt>
          <cx:pt idx="45474">EDMM</cx:pt>
          <cx:pt idx="45475">EDMM</cx:pt>
          <cx:pt idx="45476">EDMM</cx:pt>
          <cx:pt idx="45477">EDMM</cx:pt>
          <cx:pt idx="45478">EDMM</cx:pt>
          <cx:pt idx="45479">EDMM</cx:pt>
          <cx:pt idx="45480">EDMM</cx:pt>
          <cx:pt idx="45481">EDMM</cx:pt>
          <cx:pt idx="45482">EDMM</cx:pt>
          <cx:pt idx="45483">EDMM</cx:pt>
          <cx:pt idx="45484">EDMM</cx:pt>
          <cx:pt idx="45485">EDMM</cx:pt>
          <cx:pt idx="45486">EDMM</cx:pt>
          <cx:pt idx="45487">EDMM</cx:pt>
          <cx:pt idx="45488">EDMM</cx:pt>
          <cx:pt idx="45489">EDMM</cx:pt>
          <cx:pt idx="45490">EDMM</cx:pt>
          <cx:pt idx="45491">EDMM</cx:pt>
          <cx:pt idx="45492">EDMM</cx:pt>
          <cx:pt idx="45493">EDMM</cx:pt>
          <cx:pt idx="45494">EDMM</cx:pt>
          <cx:pt idx="45495">EDMM</cx:pt>
          <cx:pt idx="45496">EDMM</cx:pt>
          <cx:pt idx="45497">EDMM</cx:pt>
          <cx:pt idx="45498">EDMM</cx:pt>
          <cx:pt idx="45499">EDMM</cx:pt>
          <cx:pt idx="45500">EDMM</cx:pt>
          <cx:pt idx="45501">EDMM</cx:pt>
          <cx:pt idx="45502">EDMM</cx:pt>
          <cx:pt idx="45503">EDMM</cx:pt>
          <cx:pt idx="45504">EDMM</cx:pt>
          <cx:pt idx="45505">EDMM</cx:pt>
          <cx:pt idx="45506">EDMM</cx:pt>
          <cx:pt idx="45507">EDMM</cx:pt>
          <cx:pt idx="45508">EDMM</cx:pt>
          <cx:pt idx="45509">EDMM</cx:pt>
          <cx:pt idx="45510">EDMM</cx:pt>
          <cx:pt idx="45511">EDMM</cx:pt>
          <cx:pt idx="45512">EDMM</cx:pt>
          <cx:pt idx="45513">EDMM</cx:pt>
          <cx:pt idx="45514">EDMM</cx:pt>
          <cx:pt idx="45515">EDMM</cx:pt>
          <cx:pt idx="45516">EDMM</cx:pt>
          <cx:pt idx="45517">EDMM</cx:pt>
          <cx:pt idx="45518">EDMM</cx:pt>
          <cx:pt idx="45519">EDMM</cx:pt>
          <cx:pt idx="45520">EDMM</cx:pt>
          <cx:pt idx="45521">EDMM</cx:pt>
          <cx:pt idx="45522">EDMM</cx:pt>
          <cx:pt idx="45523">EDMM</cx:pt>
          <cx:pt idx="45524">EDMM</cx:pt>
          <cx:pt idx="45525">EDMM</cx:pt>
          <cx:pt idx="45526">EDMM</cx:pt>
          <cx:pt idx="45527">EDMM</cx:pt>
          <cx:pt idx="45528">EDMM</cx:pt>
          <cx:pt idx="45529">EDMM</cx:pt>
          <cx:pt idx="45530">EDMM</cx:pt>
          <cx:pt idx="45531">EDMM</cx:pt>
          <cx:pt idx="45532">EDMM</cx:pt>
          <cx:pt idx="45533">EDMM</cx:pt>
          <cx:pt idx="45534">EDMM</cx:pt>
          <cx:pt idx="45535">EDMM</cx:pt>
          <cx:pt idx="45536">EDMM</cx:pt>
          <cx:pt idx="45537">EDMM</cx:pt>
          <cx:pt idx="45538">EDMM</cx:pt>
          <cx:pt idx="45539">EDMM</cx:pt>
          <cx:pt idx="45540">EDMM</cx:pt>
          <cx:pt idx="45541">EDMM</cx:pt>
          <cx:pt idx="45542">EDMM</cx:pt>
          <cx:pt idx="45543">EDMM</cx:pt>
          <cx:pt idx="45544">EDMM</cx:pt>
          <cx:pt idx="45545">EDMM</cx:pt>
          <cx:pt idx="45546">EDMM</cx:pt>
          <cx:pt idx="45547">EDMM</cx:pt>
          <cx:pt idx="45548">EDMM</cx:pt>
          <cx:pt idx="45549">EDMM</cx:pt>
          <cx:pt idx="45550">EDMM</cx:pt>
          <cx:pt idx="45551">EDMM</cx:pt>
          <cx:pt idx="45552">EDMM</cx:pt>
          <cx:pt idx="45553">EDMM</cx:pt>
          <cx:pt idx="45554">EDMM</cx:pt>
          <cx:pt idx="45555">EDMM</cx:pt>
          <cx:pt idx="45556">EDMM</cx:pt>
          <cx:pt idx="45557">EDMM</cx:pt>
          <cx:pt idx="45558">EDMM</cx:pt>
          <cx:pt idx="45559">EDMM</cx:pt>
          <cx:pt idx="45560">EDMM</cx:pt>
          <cx:pt idx="45561">EDMM</cx:pt>
          <cx:pt idx="45562">EDMM</cx:pt>
          <cx:pt idx="45563">EDMM</cx:pt>
          <cx:pt idx="45564">EDMM</cx:pt>
          <cx:pt idx="45565">EDMM</cx:pt>
          <cx:pt idx="45566">EDMM</cx:pt>
          <cx:pt idx="45567">EDMM</cx:pt>
          <cx:pt idx="45568">EDMM</cx:pt>
          <cx:pt idx="45569">EDMM</cx:pt>
          <cx:pt idx="45570">EDMM</cx:pt>
          <cx:pt idx="45571">EDMM</cx:pt>
          <cx:pt idx="45572">EDMM</cx:pt>
          <cx:pt idx="45573">EDMM</cx:pt>
          <cx:pt idx="45574">EDMM</cx:pt>
          <cx:pt idx="45575">EDMM</cx:pt>
          <cx:pt idx="45576">EDMM</cx:pt>
          <cx:pt idx="45577">EDMM</cx:pt>
          <cx:pt idx="45578">EDMM</cx:pt>
          <cx:pt idx="45579">EDMM</cx:pt>
          <cx:pt idx="45580">EDMM</cx:pt>
          <cx:pt idx="45581">EDMM</cx:pt>
          <cx:pt idx="45582">EDMM</cx:pt>
          <cx:pt idx="45583">EDMM</cx:pt>
          <cx:pt idx="45584">EDMM</cx:pt>
          <cx:pt idx="45585">EDMM</cx:pt>
          <cx:pt idx="45586">EDMM</cx:pt>
          <cx:pt idx="45587">EDMM</cx:pt>
          <cx:pt idx="45588">EDMM</cx:pt>
          <cx:pt idx="45589">EDMM</cx:pt>
          <cx:pt idx="45590">EDMM</cx:pt>
          <cx:pt idx="45591">EDMM</cx:pt>
          <cx:pt idx="45592">EDMM</cx:pt>
          <cx:pt idx="45593">EDMM</cx:pt>
          <cx:pt idx="45594">EDMM</cx:pt>
          <cx:pt idx="45595">EDMM</cx:pt>
          <cx:pt idx="45596">EDMM</cx:pt>
          <cx:pt idx="45597">EDMM</cx:pt>
          <cx:pt idx="45598">EDMM</cx:pt>
          <cx:pt idx="45599">EDMM</cx:pt>
          <cx:pt idx="45600">EDMM</cx:pt>
          <cx:pt idx="45601">EDMM</cx:pt>
          <cx:pt idx="45602">EDMM</cx:pt>
          <cx:pt idx="45603">EDMM</cx:pt>
          <cx:pt idx="45604">EDMM</cx:pt>
          <cx:pt idx="45605">EDMM</cx:pt>
          <cx:pt idx="45606">EDMM</cx:pt>
          <cx:pt idx="45607">EDMM</cx:pt>
          <cx:pt idx="45608">EDMM</cx:pt>
          <cx:pt idx="45609">EDMM</cx:pt>
          <cx:pt idx="45610">EDMM</cx:pt>
          <cx:pt idx="45611">EDMM</cx:pt>
          <cx:pt idx="45612">EDMM</cx:pt>
          <cx:pt idx="45613">EDMM</cx:pt>
          <cx:pt idx="45614">EDMM</cx:pt>
          <cx:pt idx="45615">EDMM</cx:pt>
          <cx:pt idx="45616">EDMM</cx:pt>
          <cx:pt idx="45617">EDMM</cx:pt>
          <cx:pt idx="45618">EDMM</cx:pt>
          <cx:pt idx="45619">EDMM</cx:pt>
          <cx:pt idx="45620">EDMM</cx:pt>
          <cx:pt idx="45621">EDMM</cx:pt>
          <cx:pt idx="45622">EDMM</cx:pt>
          <cx:pt idx="45623">EDMM</cx:pt>
          <cx:pt idx="45624">EDMM</cx:pt>
          <cx:pt idx="45625">EDMM</cx:pt>
          <cx:pt idx="45626">EDMM</cx:pt>
          <cx:pt idx="45627">EDMM</cx:pt>
          <cx:pt idx="45628">EDMM</cx:pt>
          <cx:pt idx="45629">EDMM</cx:pt>
          <cx:pt idx="45630">EDMM</cx:pt>
          <cx:pt idx="45631">EDMM</cx:pt>
          <cx:pt idx="45632">EDMM</cx:pt>
          <cx:pt idx="45633">EDMM</cx:pt>
          <cx:pt idx="45634">EDMM</cx:pt>
          <cx:pt idx="45635">EDMM</cx:pt>
          <cx:pt idx="45636">EDMM</cx:pt>
          <cx:pt idx="45637">EDMM</cx:pt>
          <cx:pt idx="45638">EDMM</cx:pt>
          <cx:pt idx="45639">EDMM</cx:pt>
          <cx:pt idx="45640">EDMM</cx:pt>
          <cx:pt idx="45641">EDMM</cx:pt>
          <cx:pt idx="45642">EDMM</cx:pt>
          <cx:pt idx="45643">EDMM</cx:pt>
          <cx:pt idx="45644">EDMM</cx:pt>
          <cx:pt idx="45645">EDMM</cx:pt>
          <cx:pt idx="45646">EDMM</cx:pt>
          <cx:pt idx="45647">EDMM</cx:pt>
          <cx:pt idx="45648">EDMM</cx:pt>
          <cx:pt idx="45649">EDMM</cx:pt>
          <cx:pt idx="45650">EDMM</cx:pt>
          <cx:pt idx="45651">EDMM</cx:pt>
          <cx:pt idx="45652">EDMM</cx:pt>
          <cx:pt idx="45653">EDMM</cx:pt>
          <cx:pt idx="45654">EDMM</cx:pt>
          <cx:pt idx="45655">EDMM</cx:pt>
          <cx:pt idx="45656">EDMM</cx:pt>
          <cx:pt idx="45657">EDMM</cx:pt>
          <cx:pt idx="45658">EDMM</cx:pt>
          <cx:pt idx="45659">EDMM</cx:pt>
          <cx:pt idx="45660">EDMM</cx:pt>
          <cx:pt idx="45661">EDMM</cx:pt>
          <cx:pt idx="45662">EDMM</cx:pt>
          <cx:pt idx="45663">EDMM</cx:pt>
          <cx:pt idx="45664">EDMM</cx:pt>
          <cx:pt idx="45665">EDMM</cx:pt>
          <cx:pt idx="45666">EDMM</cx:pt>
          <cx:pt idx="45667">EDMM</cx:pt>
          <cx:pt idx="45668">EDMM</cx:pt>
          <cx:pt idx="45669">EDMM</cx:pt>
          <cx:pt idx="45670">EDMM</cx:pt>
          <cx:pt idx="45671">EDMM</cx:pt>
          <cx:pt idx="45672">EDMM</cx:pt>
          <cx:pt idx="45673">EDMM</cx:pt>
          <cx:pt idx="45674">EDMM</cx:pt>
          <cx:pt idx="45675">EDMM</cx:pt>
          <cx:pt idx="45676">EDMM</cx:pt>
          <cx:pt idx="45677">EDMM</cx:pt>
          <cx:pt idx="45678">EDMM</cx:pt>
          <cx:pt idx="45679">EDMM</cx:pt>
          <cx:pt idx="45680">EDMM</cx:pt>
          <cx:pt idx="45681">EDMM</cx:pt>
          <cx:pt idx="45682">EDMM</cx:pt>
          <cx:pt idx="45683">EDMM</cx:pt>
          <cx:pt idx="45684">EDMM</cx:pt>
          <cx:pt idx="45685">EDMM</cx:pt>
          <cx:pt idx="45686">EDMM</cx:pt>
          <cx:pt idx="45687">EDMM</cx:pt>
          <cx:pt idx="45688">EDMM</cx:pt>
          <cx:pt idx="45689">EDMM</cx:pt>
          <cx:pt idx="45690">EDMM</cx:pt>
          <cx:pt idx="45691">EDMM</cx:pt>
          <cx:pt idx="45692">EDMM</cx:pt>
          <cx:pt idx="45693">EDMM</cx:pt>
          <cx:pt idx="45694">EDMM</cx:pt>
          <cx:pt idx="45695">EDMM</cx:pt>
          <cx:pt idx="45696">EDMM</cx:pt>
          <cx:pt idx="45697">EDMM</cx:pt>
          <cx:pt idx="45698">EDMM</cx:pt>
          <cx:pt idx="45699">EDMM</cx:pt>
          <cx:pt idx="45700">EDMM</cx:pt>
          <cx:pt idx="45701">EDMM</cx:pt>
          <cx:pt idx="45702">EDMM</cx:pt>
          <cx:pt idx="45703">EDMM</cx:pt>
          <cx:pt idx="45704">EDMM</cx:pt>
          <cx:pt idx="45705">EDMM</cx:pt>
          <cx:pt idx="45706">EDMM</cx:pt>
          <cx:pt idx="45707">EDMM</cx:pt>
          <cx:pt idx="45708">EDMM</cx:pt>
          <cx:pt idx="45709">EDMM</cx:pt>
          <cx:pt idx="45710">EDMM</cx:pt>
          <cx:pt idx="45711">EDMM</cx:pt>
          <cx:pt idx="45712">EDMM</cx:pt>
          <cx:pt idx="45713">EDMM</cx:pt>
          <cx:pt idx="45714">EDMM</cx:pt>
          <cx:pt idx="45715">EDMM</cx:pt>
          <cx:pt idx="45716">EDMM</cx:pt>
          <cx:pt idx="45717">EDMM</cx:pt>
          <cx:pt idx="45718">EDMM</cx:pt>
          <cx:pt idx="45719">EDMM</cx:pt>
          <cx:pt idx="45720">EDMM</cx:pt>
          <cx:pt idx="45721">EDMM</cx:pt>
          <cx:pt idx="45722">EDMM</cx:pt>
          <cx:pt idx="45723">EDMM</cx:pt>
          <cx:pt idx="45724">EDMM</cx:pt>
          <cx:pt idx="45725">EDMM</cx:pt>
          <cx:pt idx="45726">EDMM</cx:pt>
          <cx:pt idx="45727">EDMM</cx:pt>
          <cx:pt idx="45728">EDMM</cx:pt>
          <cx:pt idx="45729">EDMM</cx:pt>
          <cx:pt idx="45730">EDMM</cx:pt>
          <cx:pt idx="45731">EDMM</cx:pt>
          <cx:pt idx="45732">EDMM</cx:pt>
          <cx:pt idx="45733">EDMM</cx:pt>
          <cx:pt idx="45734">EDMM</cx:pt>
          <cx:pt idx="45735">EDMM</cx:pt>
          <cx:pt idx="45736">EDMM</cx:pt>
          <cx:pt idx="45737">EDMM</cx:pt>
          <cx:pt idx="45738">EDMM</cx:pt>
          <cx:pt idx="45739">EDMM</cx:pt>
          <cx:pt idx="45740">EDMM</cx:pt>
          <cx:pt idx="45741">EDMM</cx:pt>
          <cx:pt idx="45742">EDMM</cx:pt>
          <cx:pt idx="45743">EDMM</cx:pt>
          <cx:pt idx="45744">EDMM</cx:pt>
          <cx:pt idx="45745">EDMM</cx:pt>
          <cx:pt idx="45746">EDMM</cx:pt>
          <cx:pt idx="45747">EDMM</cx:pt>
          <cx:pt idx="45748">EDMM</cx:pt>
          <cx:pt idx="45749">EDMM</cx:pt>
          <cx:pt idx="45750">EDMM</cx:pt>
          <cx:pt idx="45751">EDMM</cx:pt>
          <cx:pt idx="45752">EDMM</cx:pt>
          <cx:pt idx="45753">EDMM</cx:pt>
          <cx:pt idx="45754">EDMM</cx:pt>
          <cx:pt idx="45755">EDMM</cx:pt>
          <cx:pt idx="45756">EDMM</cx:pt>
          <cx:pt idx="45757">EDMM</cx:pt>
          <cx:pt idx="45758">EDMM</cx:pt>
          <cx:pt idx="45759">EDMM</cx:pt>
          <cx:pt idx="45760">EDMM</cx:pt>
          <cx:pt idx="45761">EDMM</cx:pt>
          <cx:pt idx="45762">EDMM</cx:pt>
          <cx:pt idx="45763">EDMM</cx:pt>
          <cx:pt idx="45764">EDMM</cx:pt>
          <cx:pt idx="45765">EDMM</cx:pt>
          <cx:pt idx="45766">EDMM</cx:pt>
          <cx:pt idx="45767">EDMM</cx:pt>
          <cx:pt idx="45768">EDMM</cx:pt>
          <cx:pt idx="45769">EDMM</cx:pt>
          <cx:pt idx="45770">EDMM</cx:pt>
          <cx:pt idx="45771">EDMM</cx:pt>
          <cx:pt idx="45772">EDMM</cx:pt>
          <cx:pt idx="45773">EDMM</cx:pt>
          <cx:pt idx="45774">EDMM</cx:pt>
          <cx:pt idx="45775">EDMM</cx:pt>
          <cx:pt idx="45776">EDMM</cx:pt>
          <cx:pt idx="45777">EDMM</cx:pt>
          <cx:pt idx="45778">EDMM</cx:pt>
          <cx:pt idx="45779">EDMM</cx:pt>
          <cx:pt idx="45780">EDMM</cx:pt>
          <cx:pt idx="45781">EDMM</cx:pt>
          <cx:pt idx="45782">EDMM</cx:pt>
          <cx:pt idx="45783">EDMM</cx:pt>
          <cx:pt idx="45784">EDMM</cx:pt>
          <cx:pt idx="45785">EDMM</cx:pt>
          <cx:pt idx="45786">EDMM</cx:pt>
          <cx:pt idx="45787">EDMM</cx:pt>
          <cx:pt idx="45788">EDMM</cx:pt>
          <cx:pt idx="45789">EDMM</cx:pt>
          <cx:pt idx="45790">EDMM</cx:pt>
          <cx:pt idx="45791">EDMM</cx:pt>
          <cx:pt idx="45792">EDMM</cx:pt>
          <cx:pt idx="45793">EDMM</cx:pt>
          <cx:pt idx="45794">EDMM</cx:pt>
          <cx:pt idx="45795">EDMM</cx:pt>
          <cx:pt idx="45796">EDMM</cx:pt>
          <cx:pt idx="45797">EDMM</cx:pt>
          <cx:pt idx="45798">EDMM</cx:pt>
          <cx:pt idx="45799">EDMM</cx:pt>
          <cx:pt idx="45800">EDMM</cx:pt>
          <cx:pt idx="45801">EDMM</cx:pt>
          <cx:pt idx="45802">EDMM</cx:pt>
          <cx:pt idx="45803">EDMM</cx:pt>
          <cx:pt idx="45804">EDMM</cx:pt>
          <cx:pt idx="45805">EDMM</cx:pt>
          <cx:pt idx="45806">EDMM</cx:pt>
          <cx:pt idx="45807">EDMM</cx:pt>
          <cx:pt idx="45808">EDMM</cx:pt>
          <cx:pt idx="45809">EDMM</cx:pt>
          <cx:pt idx="45810">EDMM</cx:pt>
          <cx:pt idx="45811">EDMM</cx:pt>
          <cx:pt idx="45812">EDMM</cx:pt>
          <cx:pt idx="45813">EDMM</cx:pt>
          <cx:pt idx="45814">EDMM</cx:pt>
          <cx:pt idx="45815">EDMM</cx:pt>
          <cx:pt idx="45816">EDMM</cx:pt>
          <cx:pt idx="45817">EDMM</cx:pt>
          <cx:pt idx="45818">EDMM</cx:pt>
          <cx:pt idx="45819">EDMM</cx:pt>
          <cx:pt idx="45820">EDMM</cx:pt>
          <cx:pt idx="45821">EDMM</cx:pt>
          <cx:pt idx="45822">EDMM</cx:pt>
          <cx:pt idx="45823">EDMM</cx:pt>
          <cx:pt idx="45824">EDMM</cx:pt>
          <cx:pt idx="45825">EDMM</cx:pt>
          <cx:pt idx="45826">EDMM</cx:pt>
          <cx:pt idx="45827">EDMM</cx:pt>
          <cx:pt idx="45828">EDMM</cx:pt>
          <cx:pt idx="45829">EDMM</cx:pt>
          <cx:pt idx="45830">EDMM</cx:pt>
          <cx:pt idx="45831">EDMM</cx:pt>
          <cx:pt idx="45832">EDMM</cx:pt>
          <cx:pt idx="45833">EDMM</cx:pt>
          <cx:pt idx="45834">EDMM</cx:pt>
          <cx:pt idx="45835">EDMM</cx:pt>
          <cx:pt idx="45836">EDMM</cx:pt>
          <cx:pt idx="45837">EDMM</cx:pt>
          <cx:pt idx="45838">EDMM</cx:pt>
          <cx:pt idx="45839">EDMM</cx:pt>
          <cx:pt idx="45840">EDMM</cx:pt>
          <cx:pt idx="45841">EDMM</cx:pt>
          <cx:pt idx="45842">EDMM</cx:pt>
          <cx:pt idx="45843">EDMM</cx:pt>
          <cx:pt idx="45844">EDMM</cx:pt>
          <cx:pt idx="45845">EDMM</cx:pt>
          <cx:pt idx="45846">EDMM</cx:pt>
          <cx:pt idx="45847">EDMM</cx:pt>
          <cx:pt idx="45848">EDMM</cx:pt>
          <cx:pt idx="45849">EDMM</cx:pt>
          <cx:pt idx="45850">EDMM</cx:pt>
          <cx:pt idx="45851">EDMM</cx:pt>
          <cx:pt idx="45852">EDMM</cx:pt>
          <cx:pt idx="45853">EDMM</cx:pt>
          <cx:pt idx="45854">EDMM</cx:pt>
          <cx:pt idx="45855">EDMM</cx:pt>
          <cx:pt idx="45856">EDMM</cx:pt>
          <cx:pt idx="45857">EDMM</cx:pt>
          <cx:pt idx="45858">EDMM</cx:pt>
          <cx:pt idx="45859">EDMM</cx:pt>
          <cx:pt idx="45860">EDMM</cx:pt>
          <cx:pt idx="45861">EDMM</cx:pt>
          <cx:pt idx="45862">EDMM</cx:pt>
          <cx:pt idx="45863">EDMM</cx:pt>
          <cx:pt idx="45864">EDMM</cx:pt>
          <cx:pt idx="45865">EDMM</cx:pt>
          <cx:pt idx="45866">EDMM</cx:pt>
          <cx:pt idx="45867">EDMM</cx:pt>
          <cx:pt idx="45868">EDMM</cx:pt>
          <cx:pt idx="45869">EDMM</cx:pt>
          <cx:pt idx="45870">EDMM</cx:pt>
          <cx:pt idx="45871">EDMM</cx:pt>
          <cx:pt idx="45872">EDMM</cx:pt>
          <cx:pt idx="45873">EDMM</cx:pt>
          <cx:pt idx="45874">EDMM</cx:pt>
          <cx:pt idx="45875">EDMM</cx:pt>
          <cx:pt idx="45876">EDMM</cx:pt>
          <cx:pt idx="45877">EDMM</cx:pt>
          <cx:pt idx="45878">EDMM</cx:pt>
          <cx:pt idx="45879">EDMM</cx:pt>
          <cx:pt idx="45880">EDMM</cx:pt>
          <cx:pt idx="45881">EDMM</cx:pt>
          <cx:pt idx="45882">EDMM</cx:pt>
          <cx:pt idx="45883">EDMM</cx:pt>
          <cx:pt idx="45884">EDMM</cx:pt>
          <cx:pt idx="45885">EDMM</cx:pt>
          <cx:pt idx="45886">EDMM</cx:pt>
          <cx:pt idx="45887">EDMM</cx:pt>
          <cx:pt idx="45888">EDMM</cx:pt>
          <cx:pt idx="45889">EDMM</cx:pt>
          <cx:pt idx="45890">EDMM</cx:pt>
          <cx:pt idx="45891">EDMM</cx:pt>
          <cx:pt idx="45892">EDMM</cx:pt>
          <cx:pt idx="45893">EDMM</cx:pt>
          <cx:pt idx="45894">EDMM</cx:pt>
          <cx:pt idx="45895">EDMM</cx:pt>
          <cx:pt idx="45896">EDMM</cx:pt>
          <cx:pt idx="45897">EDMM</cx:pt>
          <cx:pt idx="45898">EDMM</cx:pt>
          <cx:pt idx="45899">EDMM</cx:pt>
          <cx:pt idx="45900">EDMM</cx:pt>
          <cx:pt idx="45901">EDMM</cx:pt>
          <cx:pt idx="45902">EDMM</cx:pt>
          <cx:pt idx="45903">EDMM</cx:pt>
          <cx:pt idx="45904">EDMM</cx:pt>
          <cx:pt idx="45905">EDMM</cx:pt>
          <cx:pt idx="45906">EDMM</cx:pt>
          <cx:pt idx="45907">EDMM</cx:pt>
          <cx:pt idx="45908">EDMM</cx:pt>
          <cx:pt idx="45909">EDMM</cx:pt>
          <cx:pt idx="45910">EDMM</cx:pt>
          <cx:pt idx="45911">EDMM</cx:pt>
          <cx:pt idx="45912">EDMM</cx:pt>
          <cx:pt idx="45913">EDMM</cx:pt>
          <cx:pt idx="45914">EDMM</cx:pt>
          <cx:pt idx="45915">EDMM</cx:pt>
          <cx:pt idx="45916">EDMM</cx:pt>
          <cx:pt idx="45917">EDMM</cx:pt>
          <cx:pt idx="45918">EDMM</cx:pt>
          <cx:pt idx="45919">EDMM</cx:pt>
          <cx:pt idx="45920">EDMM</cx:pt>
          <cx:pt idx="45921">EDMM</cx:pt>
          <cx:pt idx="45922">EDMM</cx:pt>
          <cx:pt idx="45923">EDMM</cx:pt>
          <cx:pt idx="45924">EDMM</cx:pt>
          <cx:pt idx="45925">EDMM</cx:pt>
          <cx:pt idx="45926">EDMM</cx:pt>
          <cx:pt idx="45927">EDMM</cx:pt>
          <cx:pt idx="45928">EDMM</cx:pt>
          <cx:pt idx="45929">EDMM</cx:pt>
          <cx:pt idx="45930">EDMM</cx:pt>
          <cx:pt idx="45931">EDMM</cx:pt>
          <cx:pt idx="45932">EDMM</cx:pt>
          <cx:pt idx="45933">EDMM</cx:pt>
          <cx:pt idx="45934">EDMM</cx:pt>
          <cx:pt idx="45935">EDMM</cx:pt>
          <cx:pt idx="45936">EDMM</cx:pt>
          <cx:pt idx="45937">EDMM</cx:pt>
          <cx:pt idx="45938">EDMM</cx:pt>
          <cx:pt idx="45939">EDMM</cx:pt>
          <cx:pt idx="45940">EDMM</cx:pt>
          <cx:pt idx="45941">EDMM</cx:pt>
          <cx:pt idx="45942">EDMM</cx:pt>
          <cx:pt idx="45943">EDMM</cx:pt>
          <cx:pt idx="45944">EDMM</cx:pt>
          <cx:pt idx="45945">EDMM</cx:pt>
          <cx:pt idx="45946">EDMM</cx:pt>
          <cx:pt idx="45947">EDMM</cx:pt>
          <cx:pt idx="45948">EDMM</cx:pt>
          <cx:pt idx="45949">EDMM</cx:pt>
          <cx:pt idx="45950">EDMM</cx:pt>
          <cx:pt idx="45951">EDMM</cx:pt>
          <cx:pt idx="45952">EDMM</cx:pt>
          <cx:pt idx="45953">EDMM</cx:pt>
          <cx:pt idx="45954">EDMM</cx:pt>
          <cx:pt idx="45955">EDMM</cx:pt>
          <cx:pt idx="45956">EDMM</cx:pt>
          <cx:pt idx="45957">EDMM</cx:pt>
          <cx:pt idx="45958">EDMM</cx:pt>
          <cx:pt idx="45959">EDMM</cx:pt>
          <cx:pt idx="45960">EDMM</cx:pt>
          <cx:pt idx="45961">EDMM</cx:pt>
          <cx:pt idx="45962">EDMM</cx:pt>
          <cx:pt idx="45963">EDMM</cx:pt>
          <cx:pt idx="45964">EDMM</cx:pt>
          <cx:pt idx="45965">EDMM</cx:pt>
          <cx:pt idx="45966">EDMM</cx:pt>
          <cx:pt idx="45967">EDMM</cx:pt>
          <cx:pt idx="45968">EDMM</cx:pt>
          <cx:pt idx="45969">EDMM</cx:pt>
          <cx:pt idx="45970">EDMM</cx:pt>
          <cx:pt idx="45971">EDMM</cx:pt>
          <cx:pt idx="45972">EDMM</cx:pt>
          <cx:pt idx="45973">EDMM</cx:pt>
          <cx:pt idx="45974">EDMM</cx:pt>
          <cx:pt idx="45975">EDMM</cx:pt>
          <cx:pt idx="45976">EDMM</cx:pt>
          <cx:pt idx="45977">EDMM</cx:pt>
          <cx:pt idx="45978">EDMM</cx:pt>
          <cx:pt idx="45979">EDMM</cx:pt>
          <cx:pt idx="45980">EDMM</cx:pt>
          <cx:pt idx="45981">EDMM</cx:pt>
          <cx:pt idx="45982">EDMM</cx:pt>
          <cx:pt idx="45983">EDMM</cx:pt>
          <cx:pt idx="45984">EDMM</cx:pt>
          <cx:pt idx="45985">EDMM</cx:pt>
          <cx:pt idx="45986">EDMM</cx:pt>
          <cx:pt idx="45987">EDMM</cx:pt>
          <cx:pt idx="45988">EDMM</cx:pt>
          <cx:pt idx="45989">EDMM</cx:pt>
          <cx:pt idx="45990">EDMM</cx:pt>
          <cx:pt idx="45991">EDMM</cx:pt>
          <cx:pt idx="45992">EDMM</cx:pt>
          <cx:pt idx="45993">EDMM</cx:pt>
          <cx:pt idx="45994">EDMM</cx:pt>
          <cx:pt idx="45995">EDMM</cx:pt>
          <cx:pt idx="45996">EDMM</cx:pt>
          <cx:pt idx="45997">EDMM</cx:pt>
          <cx:pt idx="45998">EDMM</cx:pt>
          <cx:pt idx="45999">EDMM</cx:pt>
          <cx:pt idx="46000">EDMM</cx:pt>
          <cx:pt idx="46001">EDMM</cx:pt>
          <cx:pt idx="46002">EDMM</cx:pt>
          <cx:pt idx="46003">EDMM</cx:pt>
          <cx:pt idx="46004">EDMM</cx:pt>
          <cx:pt idx="46005">EDMM</cx:pt>
          <cx:pt idx="46006">EDMM</cx:pt>
          <cx:pt idx="46007">EDMM</cx:pt>
          <cx:pt idx="46008">EDMM</cx:pt>
          <cx:pt idx="46009">EDMM</cx:pt>
          <cx:pt idx="46010">EDMM</cx:pt>
          <cx:pt idx="46011">EDMM</cx:pt>
          <cx:pt idx="46012">EDMM</cx:pt>
          <cx:pt idx="46013">EDMM</cx:pt>
          <cx:pt idx="46014">EDMM</cx:pt>
          <cx:pt idx="46015">EDMM</cx:pt>
          <cx:pt idx="46016">EDMM</cx:pt>
          <cx:pt idx="46017">EDMM</cx:pt>
          <cx:pt idx="46018">EDMM</cx:pt>
          <cx:pt idx="46019">EDMM</cx:pt>
          <cx:pt idx="46020">EDMM</cx:pt>
          <cx:pt idx="46021">EDMM</cx:pt>
          <cx:pt idx="46022">EDMM</cx:pt>
          <cx:pt idx="46023">EDMM</cx:pt>
          <cx:pt idx="46024">EDMM</cx:pt>
          <cx:pt idx="46025">EDMM</cx:pt>
          <cx:pt idx="46026">EDMM</cx:pt>
          <cx:pt idx="46027">EDMM</cx:pt>
          <cx:pt idx="46028">EDMM</cx:pt>
          <cx:pt idx="46029">EDMM</cx:pt>
          <cx:pt idx="46030">EDMM</cx:pt>
          <cx:pt idx="46031">EDMM</cx:pt>
          <cx:pt idx="46032">EDMM</cx:pt>
          <cx:pt idx="46033">EDMM</cx:pt>
          <cx:pt idx="46034">EDMM</cx:pt>
          <cx:pt idx="46035">EDMM</cx:pt>
          <cx:pt idx="46036">EDMM</cx:pt>
          <cx:pt idx="46037">EDMM</cx:pt>
          <cx:pt idx="46038">EDMM</cx:pt>
          <cx:pt idx="46039">EDMM</cx:pt>
          <cx:pt idx="46040">EDMM</cx:pt>
          <cx:pt idx="46041">EDMM</cx:pt>
          <cx:pt idx="46042">EDMM</cx:pt>
          <cx:pt idx="46043">EDMM</cx:pt>
          <cx:pt idx="46044">EDMM</cx:pt>
          <cx:pt idx="46045">EDMM</cx:pt>
          <cx:pt idx="46046">EDMM</cx:pt>
          <cx:pt idx="46047">EDMM</cx:pt>
          <cx:pt idx="46048">EDMM</cx:pt>
          <cx:pt idx="46049">EDMM</cx:pt>
          <cx:pt idx="46050">EDMM</cx:pt>
          <cx:pt idx="46051">EDMM</cx:pt>
          <cx:pt idx="46052">EDMM</cx:pt>
          <cx:pt idx="46053">EDMM</cx:pt>
          <cx:pt idx="46054">EDMM</cx:pt>
          <cx:pt idx="46055">EDMM</cx:pt>
          <cx:pt idx="46056">EDMM</cx:pt>
          <cx:pt idx="46057">EDMM</cx:pt>
          <cx:pt idx="46058">EDMM</cx:pt>
          <cx:pt idx="46059">EDMM</cx:pt>
          <cx:pt idx="46060">EDMM</cx:pt>
          <cx:pt idx="46061">EDMM</cx:pt>
          <cx:pt idx="46062">EDMM</cx:pt>
          <cx:pt idx="46063">EDMM</cx:pt>
          <cx:pt idx="46064">EDMM</cx:pt>
          <cx:pt idx="46065">EDMM</cx:pt>
          <cx:pt idx="46066">EDMM</cx:pt>
          <cx:pt idx="46067">EDMM</cx:pt>
          <cx:pt idx="46068">EDMM</cx:pt>
          <cx:pt idx="46069">EDMM</cx:pt>
          <cx:pt idx="46070">EDMM</cx:pt>
          <cx:pt idx="46071">EDMM</cx:pt>
          <cx:pt idx="46072">EDMM</cx:pt>
          <cx:pt idx="46073">EDMM</cx:pt>
          <cx:pt idx="46074">EDMM</cx:pt>
          <cx:pt idx="46075">EDMM</cx:pt>
          <cx:pt idx="46076">EDMM</cx:pt>
          <cx:pt idx="46077">EDMM</cx:pt>
          <cx:pt idx="46078">EDMM</cx:pt>
          <cx:pt idx="46079">EDMM</cx:pt>
          <cx:pt idx="46080">EDMM</cx:pt>
          <cx:pt idx="46081">EDMM</cx:pt>
          <cx:pt idx="46082">EDMM</cx:pt>
          <cx:pt idx="46083">EDMM</cx:pt>
          <cx:pt idx="46084">EDMM</cx:pt>
          <cx:pt idx="46085">EDMM</cx:pt>
          <cx:pt idx="46086">EDMM</cx:pt>
          <cx:pt idx="46087">EDMM</cx:pt>
          <cx:pt idx="46088">EDMM</cx:pt>
          <cx:pt idx="46089">EDMM</cx:pt>
          <cx:pt idx="46090">EDMM</cx:pt>
          <cx:pt idx="46091">EDMM</cx:pt>
          <cx:pt idx="46092">EDMM</cx:pt>
          <cx:pt idx="46093">EDMM</cx:pt>
          <cx:pt idx="46094">EDMM</cx:pt>
          <cx:pt idx="46095">EDMM</cx:pt>
          <cx:pt idx="46096">EDMM</cx:pt>
          <cx:pt idx="46097">EDMM</cx:pt>
          <cx:pt idx="46098">EDMM</cx:pt>
          <cx:pt idx="46099">EDMM</cx:pt>
          <cx:pt idx="46100">EDMM</cx:pt>
          <cx:pt idx="46101">EDMM</cx:pt>
          <cx:pt idx="46102">EDMM</cx:pt>
          <cx:pt idx="46103">EDMM</cx:pt>
          <cx:pt idx="46104">EDMM</cx:pt>
          <cx:pt idx="46105">EDMM</cx:pt>
          <cx:pt idx="46106">EDMM</cx:pt>
          <cx:pt idx="46107">EDMM</cx:pt>
          <cx:pt idx="46108">EDMM</cx:pt>
          <cx:pt idx="46109">EDMM</cx:pt>
          <cx:pt idx="46110">EDMM</cx:pt>
          <cx:pt idx="46111">EDMM</cx:pt>
          <cx:pt idx="46112">EDMM</cx:pt>
          <cx:pt idx="46113">EDMM</cx:pt>
          <cx:pt idx="46114">EDMM</cx:pt>
          <cx:pt idx="46115">EDMM</cx:pt>
          <cx:pt idx="46116">EDMM</cx:pt>
          <cx:pt idx="46117">EDMM</cx:pt>
          <cx:pt idx="46118">EDMM</cx:pt>
          <cx:pt idx="46119">EDMM</cx:pt>
          <cx:pt idx="46120">EDMM</cx:pt>
          <cx:pt idx="46121">EDMM</cx:pt>
          <cx:pt idx="46122">EDMM</cx:pt>
          <cx:pt idx="46123">EDMM</cx:pt>
          <cx:pt idx="46124">EDMM</cx:pt>
          <cx:pt idx="46125">EDMM</cx:pt>
          <cx:pt idx="46126">EDMM</cx:pt>
          <cx:pt idx="46127">EDMM</cx:pt>
          <cx:pt idx="46128">EDMM</cx:pt>
          <cx:pt idx="46129">EDMM</cx:pt>
          <cx:pt idx="46130">EDMM</cx:pt>
          <cx:pt idx="46131">EDMM</cx:pt>
          <cx:pt idx="46132">EDMM</cx:pt>
          <cx:pt idx="46133">EDMM</cx:pt>
          <cx:pt idx="46134">EDMM</cx:pt>
          <cx:pt idx="46135">EDMM</cx:pt>
          <cx:pt idx="46136">EDMM</cx:pt>
          <cx:pt idx="46137">EDMM</cx:pt>
          <cx:pt idx="46138">EDMM</cx:pt>
          <cx:pt idx="46139">EDMM</cx:pt>
          <cx:pt idx="46140">EDMM</cx:pt>
          <cx:pt idx="46141">EDMM</cx:pt>
          <cx:pt idx="46142">EDMM</cx:pt>
          <cx:pt idx="46143">EDMM</cx:pt>
          <cx:pt idx="46144">EDMM</cx:pt>
          <cx:pt idx="46145">EDMM</cx:pt>
          <cx:pt idx="46146">EDMM</cx:pt>
          <cx:pt idx="46147">EDMM</cx:pt>
          <cx:pt idx="46148">EDMM</cx:pt>
          <cx:pt idx="46149">EDMM</cx:pt>
          <cx:pt idx="46150">EDMM</cx:pt>
          <cx:pt idx="46151">EDMM</cx:pt>
          <cx:pt idx="46152">EDMM</cx:pt>
          <cx:pt idx="46153">EDMM</cx:pt>
          <cx:pt idx="46154">EDMM</cx:pt>
          <cx:pt idx="46155">EDMM</cx:pt>
          <cx:pt idx="46156">EDMM</cx:pt>
          <cx:pt idx="46157">EDMM</cx:pt>
          <cx:pt idx="46158">EDMM</cx:pt>
          <cx:pt idx="46159">EDMM</cx:pt>
          <cx:pt idx="46160">EDMM</cx:pt>
          <cx:pt idx="46161">EDMM</cx:pt>
          <cx:pt idx="46162">EDMM</cx:pt>
          <cx:pt idx="46163">EDMM</cx:pt>
          <cx:pt idx="46164">EDMM</cx:pt>
          <cx:pt idx="46165">EDMM</cx:pt>
          <cx:pt idx="46166">EDMM</cx:pt>
          <cx:pt idx="46167">EDMM</cx:pt>
          <cx:pt idx="46168">EDMM</cx:pt>
          <cx:pt idx="46169">EDMM</cx:pt>
          <cx:pt idx="46170">EDMM</cx:pt>
          <cx:pt idx="46171">EDMM</cx:pt>
          <cx:pt idx="46172">EDMM</cx:pt>
          <cx:pt idx="46173">EDMM</cx:pt>
          <cx:pt idx="46174">EDMM</cx:pt>
          <cx:pt idx="46175">EDMM</cx:pt>
          <cx:pt idx="46176">EDMM</cx:pt>
          <cx:pt idx="46177">EDMM</cx:pt>
          <cx:pt idx="46178">EDMM</cx:pt>
          <cx:pt idx="46179">EDMM</cx:pt>
          <cx:pt idx="46180">EDMM</cx:pt>
          <cx:pt idx="46181">EDMM</cx:pt>
          <cx:pt idx="46182">EDMM</cx:pt>
          <cx:pt idx="46183">EDMM</cx:pt>
          <cx:pt idx="46184">EDMM</cx:pt>
          <cx:pt idx="46185">EDMM</cx:pt>
          <cx:pt idx="46186">EDMM</cx:pt>
          <cx:pt idx="46187">EDMM</cx:pt>
          <cx:pt idx="46188">EDMM</cx:pt>
          <cx:pt idx="46189">EDMM</cx:pt>
          <cx:pt idx="46190">EDMM</cx:pt>
          <cx:pt idx="46191">EDMM</cx:pt>
          <cx:pt idx="46192">EDMM</cx:pt>
          <cx:pt idx="46193">EDMM</cx:pt>
          <cx:pt idx="46194">EDMM</cx:pt>
          <cx:pt idx="46195">EDMM</cx:pt>
          <cx:pt idx="46196">EDMM</cx:pt>
          <cx:pt idx="46197">EDMM</cx:pt>
          <cx:pt idx="46198">EDMM</cx:pt>
          <cx:pt idx="46199">EDMM</cx:pt>
          <cx:pt idx="46200">EDMM</cx:pt>
          <cx:pt idx="46201">EDMM</cx:pt>
          <cx:pt idx="46202">EDMM</cx:pt>
          <cx:pt idx="46203">EDMM</cx:pt>
          <cx:pt idx="46204">EDMM</cx:pt>
          <cx:pt idx="46205">EDMM</cx:pt>
          <cx:pt idx="46206">EDMM</cx:pt>
          <cx:pt idx="46207">EDMM</cx:pt>
          <cx:pt idx="46208">EDMM</cx:pt>
          <cx:pt idx="46209">EDMM</cx:pt>
          <cx:pt idx="46210">EDMM</cx:pt>
          <cx:pt idx="46211">EDMM</cx:pt>
          <cx:pt idx="46212">EDMM</cx:pt>
          <cx:pt idx="46213">EDMM</cx:pt>
          <cx:pt idx="46214">EDMM</cx:pt>
          <cx:pt idx="46215">EDMM</cx:pt>
          <cx:pt idx="46216">EDMM</cx:pt>
          <cx:pt idx="46217">EDMM</cx:pt>
          <cx:pt idx="46218">EDMM</cx:pt>
          <cx:pt idx="46219">EDMM</cx:pt>
          <cx:pt idx="46220">EDMM</cx:pt>
          <cx:pt idx="46221">EDMM</cx:pt>
          <cx:pt idx="46222">EDMM</cx:pt>
          <cx:pt idx="46223">EDMM</cx:pt>
          <cx:pt idx="46224">EDMM</cx:pt>
          <cx:pt idx="46225">EDMM</cx:pt>
          <cx:pt idx="46226">EDMM</cx:pt>
          <cx:pt idx="46227">EDMM</cx:pt>
          <cx:pt idx="46228">EDMM</cx:pt>
          <cx:pt idx="46229">EDMM</cx:pt>
          <cx:pt idx="46230">EDMM</cx:pt>
          <cx:pt idx="46231">EDMM</cx:pt>
          <cx:pt idx="46232">EDMM</cx:pt>
          <cx:pt idx="46233">EDMM</cx:pt>
          <cx:pt idx="46234">EDMM</cx:pt>
          <cx:pt idx="46235">EDMM</cx:pt>
          <cx:pt idx="46236">EDMM</cx:pt>
          <cx:pt idx="46237">EDMM</cx:pt>
          <cx:pt idx="46238">EDMM</cx:pt>
          <cx:pt idx="46239">EDMM</cx:pt>
          <cx:pt idx="46240">EDMM</cx:pt>
          <cx:pt idx="46241">EDMM</cx:pt>
          <cx:pt idx="46242">EDMM</cx:pt>
          <cx:pt idx="46243">EDMM</cx:pt>
          <cx:pt idx="46244">EDMM</cx:pt>
          <cx:pt idx="46245">EDMM</cx:pt>
          <cx:pt idx="46246">EDMM</cx:pt>
          <cx:pt idx="46247">EDMM</cx:pt>
          <cx:pt idx="46248">EDMM</cx:pt>
          <cx:pt idx="46249">EDMM</cx:pt>
          <cx:pt idx="46250">EDMM</cx:pt>
          <cx:pt idx="46251">EDMM</cx:pt>
          <cx:pt idx="46252">EDMM</cx:pt>
          <cx:pt idx="46253">EDMM</cx:pt>
          <cx:pt idx="46254">EDMM</cx:pt>
          <cx:pt idx="46255">EDMM</cx:pt>
          <cx:pt idx="46256">EDMM</cx:pt>
          <cx:pt idx="46257">EDMM</cx:pt>
          <cx:pt idx="46258">EDMM</cx:pt>
          <cx:pt idx="46259">EDMM</cx:pt>
          <cx:pt idx="46260">EDMM</cx:pt>
          <cx:pt idx="46261">EDMM</cx:pt>
          <cx:pt idx="46262">EDMM</cx:pt>
          <cx:pt idx="46263">EDMM</cx:pt>
          <cx:pt idx="46264">EDMM</cx:pt>
          <cx:pt idx="46265">EDMM</cx:pt>
          <cx:pt idx="46266">EDMM</cx:pt>
          <cx:pt idx="46267">EDMM</cx:pt>
          <cx:pt idx="46268">EDMM</cx:pt>
          <cx:pt idx="46269">EDMM</cx:pt>
          <cx:pt idx="46270">EDMM</cx:pt>
          <cx:pt idx="46271">EDMM</cx:pt>
          <cx:pt idx="46272">EDMM</cx:pt>
          <cx:pt idx="46273">EDMM</cx:pt>
          <cx:pt idx="46274">EDMM</cx:pt>
          <cx:pt idx="46275">EDMM</cx:pt>
          <cx:pt idx="46276">EDMM</cx:pt>
          <cx:pt idx="46277">EDMM</cx:pt>
          <cx:pt idx="46278">EDMM</cx:pt>
          <cx:pt idx="46279">EDMM</cx:pt>
          <cx:pt idx="46280">EDMM</cx:pt>
          <cx:pt idx="46281">EDMM</cx:pt>
          <cx:pt idx="46282">EDMM</cx:pt>
          <cx:pt idx="46283">EDMM</cx:pt>
          <cx:pt idx="46284">EDMM</cx:pt>
          <cx:pt idx="46285">EDMM</cx:pt>
          <cx:pt idx="46286">EDMM</cx:pt>
          <cx:pt idx="46287">EDMM</cx:pt>
          <cx:pt idx="46288">EDMM</cx:pt>
          <cx:pt idx="46289">EDMM</cx:pt>
          <cx:pt idx="46290">EDMM</cx:pt>
          <cx:pt idx="46291">EDMM</cx:pt>
          <cx:pt idx="46292">EDMM</cx:pt>
          <cx:pt idx="46293">EDMM</cx:pt>
          <cx:pt idx="46294">EDMM</cx:pt>
          <cx:pt idx="46295">EDMM</cx:pt>
          <cx:pt idx="46296">EDMM</cx:pt>
          <cx:pt idx="46297">EDMM</cx:pt>
          <cx:pt idx="46298">EDMM</cx:pt>
          <cx:pt idx="46299">EDMM</cx:pt>
          <cx:pt idx="46300">EDMM</cx:pt>
          <cx:pt idx="46301">EDMM</cx:pt>
          <cx:pt idx="46302">EDMM</cx:pt>
          <cx:pt idx="46303">EDMM</cx:pt>
          <cx:pt idx="46304">EDMM</cx:pt>
          <cx:pt idx="46305">EDMM</cx:pt>
          <cx:pt idx="46306">EDMM</cx:pt>
          <cx:pt idx="46307">EDMM</cx:pt>
          <cx:pt idx="46308">EDMM</cx:pt>
          <cx:pt idx="46309">EDMM</cx:pt>
          <cx:pt idx="46310">EDMM</cx:pt>
          <cx:pt idx="46311">EDMM</cx:pt>
          <cx:pt idx="46312">EDMM</cx:pt>
          <cx:pt idx="46313">EDMM</cx:pt>
          <cx:pt idx="46314">EDMM</cx:pt>
          <cx:pt idx="46315">EDMM</cx:pt>
          <cx:pt idx="46316">EDMM</cx:pt>
          <cx:pt idx="46317">EDMM</cx:pt>
          <cx:pt idx="46318">EDMM</cx:pt>
          <cx:pt idx="46319">EDMM</cx:pt>
          <cx:pt idx="46320">EDMM</cx:pt>
          <cx:pt idx="46321">EDMM</cx:pt>
          <cx:pt idx="46322">EDMM</cx:pt>
          <cx:pt idx="46323">EDMM</cx:pt>
          <cx:pt idx="46324">EDMM</cx:pt>
          <cx:pt idx="46325">EDMM</cx:pt>
          <cx:pt idx="46326">EDMM</cx:pt>
          <cx:pt idx="46327">EDMM</cx:pt>
          <cx:pt idx="46328">EDMM</cx:pt>
          <cx:pt idx="46329">EDMM</cx:pt>
          <cx:pt idx="46330">EDMM</cx:pt>
          <cx:pt idx="46331">EDMM</cx:pt>
          <cx:pt idx="46332">EDMM</cx:pt>
          <cx:pt idx="46333">EDMM</cx:pt>
          <cx:pt idx="46334">EDMM</cx:pt>
          <cx:pt idx="46335">EDMM</cx:pt>
          <cx:pt idx="46336">EDMM</cx:pt>
          <cx:pt idx="46337">EDMM</cx:pt>
          <cx:pt idx="46338">EDMM</cx:pt>
          <cx:pt idx="46339">EDMM</cx:pt>
          <cx:pt idx="46340">EDMM</cx:pt>
          <cx:pt idx="46341">EDMM</cx:pt>
          <cx:pt idx="46342">EDMM</cx:pt>
          <cx:pt idx="46343">EDMM</cx:pt>
          <cx:pt idx="46344">EDMM</cx:pt>
          <cx:pt idx="46345">EDMM</cx:pt>
          <cx:pt idx="46346">EDMM</cx:pt>
          <cx:pt idx="46347">EDMM</cx:pt>
          <cx:pt idx="46348">EDMM</cx:pt>
          <cx:pt idx="46349">EDMM</cx:pt>
          <cx:pt idx="46350">EDMM</cx:pt>
          <cx:pt idx="46351">EDMM</cx:pt>
          <cx:pt idx="46352">EDMM</cx:pt>
          <cx:pt idx="46353">EDMM</cx:pt>
          <cx:pt idx="46354">EDMM</cx:pt>
          <cx:pt idx="46355">EDMM</cx:pt>
          <cx:pt idx="46356">EDMM</cx:pt>
          <cx:pt idx="46357">EDMM</cx:pt>
          <cx:pt idx="46358">EDMM</cx:pt>
          <cx:pt idx="46359">EDMM</cx:pt>
          <cx:pt idx="46360">EDMM</cx:pt>
          <cx:pt idx="46361">EDMM</cx:pt>
          <cx:pt idx="46362">EDMM</cx:pt>
          <cx:pt idx="46363">EDMM</cx:pt>
          <cx:pt idx="46364">EDMM</cx:pt>
          <cx:pt idx="46365">EDMM</cx:pt>
          <cx:pt idx="46366">EDMM</cx:pt>
          <cx:pt idx="46367">EDMM</cx:pt>
          <cx:pt idx="46368">EDMM</cx:pt>
          <cx:pt idx="46369">EDMM</cx:pt>
          <cx:pt idx="46370">EDMM</cx:pt>
          <cx:pt idx="46371">EDMM</cx:pt>
          <cx:pt idx="46372">EDMM</cx:pt>
          <cx:pt idx="46373">EDMM</cx:pt>
          <cx:pt idx="46374">EDMM</cx:pt>
          <cx:pt idx="46375">EDMM</cx:pt>
          <cx:pt idx="46376">EDMM</cx:pt>
          <cx:pt idx="46377">EDMM</cx:pt>
          <cx:pt idx="46378">EDMM</cx:pt>
          <cx:pt idx="46379">EDMM</cx:pt>
          <cx:pt idx="46380">EDMM</cx:pt>
          <cx:pt idx="46381">EDMM</cx:pt>
          <cx:pt idx="46382">EDMM</cx:pt>
          <cx:pt idx="46383">EDMM</cx:pt>
          <cx:pt idx="46384">EDMM</cx:pt>
          <cx:pt idx="46385">EDMM</cx:pt>
          <cx:pt idx="46386">EDMM</cx:pt>
          <cx:pt idx="46387">EDMM</cx:pt>
          <cx:pt idx="46388">EDMM</cx:pt>
          <cx:pt idx="46389">EDMM</cx:pt>
          <cx:pt idx="46390">EDMM</cx:pt>
          <cx:pt idx="46391">EDMM</cx:pt>
          <cx:pt idx="46392">EDMM</cx:pt>
          <cx:pt idx="46393">EDMM</cx:pt>
          <cx:pt idx="46394">EDMM</cx:pt>
          <cx:pt idx="46395">EDMM</cx:pt>
          <cx:pt idx="46396">EDMM</cx:pt>
          <cx:pt idx="46397">EDMM</cx:pt>
          <cx:pt idx="46398">EDMM</cx:pt>
          <cx:pt idx="46399">EDMM</cx:pt>
          <cx:pt idx="46400">EDMM</cx:pt>
          <cx:pt idx="46401">EDMM</cx:pt>
          <cx:pt idx="46402">EDMM</cx:pt>
          <cx:pt idx="46403">EDMM</cx:pt>
          <cx:pt idx="46404">EDMM</cx:pt>
          <cx:pt idx="46405">EDMM</cx:pt>
          <cx:pt idx="46406">EDMM</cx:pt>
          <cx:pt idx="46407">EDMM</cx:pt>
          <cx:pt idx="46408">EDMM</cx:pt>
          <cx:pt idx="46409">EDMM</cx:pt>
          <cx:pt idx="46410">EDMM</cx:pt>
          <cx:pt idx="46411">EDMM</cx:pt>
          <cx:pt idx="46412">EDMM</cx:pt>
          <cx:pt idx="46413">EDMM</cx:pt>
          <cx:pt idx="46414">EDMM</cx:pt>
          <cx:pt idx="46415">EDMM</cx:pt>
          <cx:pt idx="46416">EDMM</cx:pt>
          <cx:pt idx="46417">EDMM</cx:pt>
          <cx:pt idx="46418">EDMM</cx:pt>
          <cx:pt idx="46419">EDMM</cx:pt>
          <cx:pt idx="46420">EDMM</cx:pt>
          <cx:pt idx="46421">EDMM</cx:pt>
          <cx:pt idx="46422">EDMM</cx:pt>
          <cx:pt idx="46423">EDMM</cx:pt>
          <cx:pt idx="46424">EDMM</cx:pt>
          <cx:pt idx="46425">EDMM</cx:pt>
          <cx:pt idx="46426">EDMM</cx:pt>
          <cx:pt idx="46427">EDMM</cx:pt>
          <cx:pt idx="46428">EDMM</cx:pt>
          <cx:pt idx="46429">EDMM</cx:pt>
          <cx:pt idx="46430">EDMM</cx:pt>
          <cx:pt idx="46431">EDMM</cx:pt>
          <cx:pt idx="46432">EDMM</cx:pt>
          <cx:pt idx="46433">EDMM</cx:pt>
          <cx:pt idx="46434">EDMM</cx:pt>
          <cx:pt idx="46435">EDMM</cx:pt>
          <cx:pt idx="46436">EDMM</cx:pt>
          <cx:pt idx="46437">EDMM</cx:pt>
          <cx:pt idx="46438">EDMM</cx:pt>
          <cx:pt idx="46439">EDMM</cx:pt>
          <cx:pt idx="46440">EDMM</cx:pt>
          <cx:pt idx="46441">EDMM</cx:pt>
          <cx:pt idx="46442">EDMM</cx:pt>
          <cx:pt idx="46443">EDMM</cx:pt>
          <cx:pt idx="46444">EDMM</cx:pt>
          <cx:pt idx="46445">EDMM</cx:pt>
          <cx:pt idx="46446">EDMM</cx:pt>
          <cx:pt idx="46447">EDMM</cx:pt>
          <cx:pt idx="46448">EDMM</cx:pt>
          <cx:pt idx="46449">EDMM</cx:pt>
          <cx:pt idx="46450">EDMM</cx:pt>
          <cx:pt idx="46451">EDMM</cx:pt>
          <cx:pt idx="46452">EDMM</cx:pt>
          <cx:pt idx="46453">EDMM</cx:pt>
          <cx:pt idx="46454">EDMM</cx:pt>
          <cx:pt idx="46455">EDMM</cx:pt>
          <cx:pt idx="46456">EDMM</cx:pt>
          <cx:pt idx="46457">EDMM</cx:pt>
          <cx:pt idx="46458">EDMM</cx:pt>
          <cx:pt idx="46459">EDMM</cx:pt>
          <cx:pt idx="46460">EDMM</cx:pt>
          <cx:pt idx="46461">EDMM</cx:pt>
          <cx:pt idx="46462">EDMM</cx:pt>
          <cx:pt idx="46463">EDMM</cx:pt>
          <cx:pt idx="46464">EDMM</cx:pt>
          <cx:pt idx="46465">EDMM</cx:pt>
          <cx:pt idx="46466">EDMM</cx:pt>
          <cx:pt idx="46467">EDMM</cx:pt>
          <cx:pt idx="46468">EDMM</cx:pt>
          <cx:pt idx="46469">EDMM</cx:pt>
          <cx:pt idx="46470">EDMM</cx:pt>
          <cx:pt idx="46471">EDMM</cx:pt>
          <cx:pt idx="46472">EDMM</cx:pt>
          <cx:pt idx="46473">EDMM</cx:pt>
          <cx:pt idx="46474">EDMM</cx:pt>
          <cx:pt idx="46475">EDMM</cx:pt>
          <cx:pt idx="46476">EDMM</cx:pt>
          <cx:pt idx="46477">EDMM</cx:pt>
          <cx:pt idx="46478">EDMM</cx:pt>
          <cx:pt idx="46479">EDMM</cx:pt>
          <cx:pt idx="46480">EDMM</cx:pt>
          <cx:pt idx="46481">EDMM</cx:pt>
          <cx:pt idx="46482">EDMM</cx:pt>
          <cx:pt idx="46483">EDMM</cx:pt>
          <cx:pt idx="46484">EDMM</cx:pt>
          <cx:pt idx="46485">EDMM</cx:pt>
          <cx:pt idx="46486">EDMM</cx:pt>
          <cx:pt idx="46487">EDMM</cx:pt>
          <cx:pt idx="46488">EDMM</cx:pt>
          <cx:pt idx="46489">EDMM</cx:pt>
          <cx:pt idx="46490">EDMM</cx:pt>
          <cx:pt idx="46491">EDMM</cx:pt>
          <cx:pt idx="46492">EDMM</cx:pt>
          <cx:pt idx="46493">EDMM</cx:pt>
          <cx:pt idx="46494">EDMM</cx:pt>
          <cx:pt idx="46495">EDMM</cx:pt>
          <cx:pt idx="46496">EDMM</cx:pt>
          <cx:pt idx="46497">EDMM</cx:pt>
          <cx:pt idx="46498">EDMM</cx:pt>
          <cx:pt idx="46499">EDMM</cx:pt>
          <cx:pt idx="46500">EDMM</cx:pt>
          <cx:pt idx="46501">EDMM</cx:pt>
          <cx:pt idx="46502">EDMM</cx:pt>
          <cx:pt idx="46503">EDMM</cx:pt>
          <cx:pt idx="46504">EDMM</cx:pt>
          <cx:pt idx="46505">EDMM</cx:pt>
          <cx:pt idx="46506">EDMM</cx:pt>
          <cx:pt idx="46507">EDMM</cx:pt>
          <cx:pt idx="46508">EDMM</cx:pt>
          <cx:pt idx="46509">EDMM</cx:pt>
          <cx:pt idx="46510">EDMM</cx:pt>
          <cx:pt idx="46511">EDMM</cx:pt>
          <cx:pt idx="46512">EDMM</cx:pt>
          <cx:pt idx="46513">EDMM</cx:pt>
          <cx:pt idx="46514">EDMM</cx:pt>
          <cx:pt idx="46515">EDMM</cx:pt>
          <cx:pt idx="46516">EDMM</cx:pt>
          <cx:pt idx="46517">EDMM</cx:pt>
          <cx:pt idx="46518">EDMM</cx:pt>
          <cx:pt idx="46519">EDMM</cx:pt>
          <cx:pt idx="46520">EDMM</cx:pt>
          <cx:pt idx="46521">EDMM</cx:pt>
          <cx:pt idx="46522">EDMM</cx:pt>
          <cx:pt idx="46523">EDMM</cx:pt>
          <cx:pt idx="46524">EDMM</cx:pt>
          <cx:pt idx="46525">EDMM</cx:pt>
          <cx:pt idx="46526">EDMM</cx:pt>
          <cx:pt idx="46527">EDMM</cx:pt>
          <cx:pt idx="46528">EDMM</cx:pt>
          <cx:pt idx="46529">EDMM</cx:pt>
          <cx:pt idx="46530">EDMM</cx:pt>
          <cx:pt idx="46531">EDMM</cx:pt>
          <cx:pt idx="46532">EDMM</cx:pt>
          <cx:pt idx="46533">EDMM</cx:pt>
          <cx:pt idx="46534">EDMM</cx:pt>
          <cx:pt idx="46535">EDMM</cx:pt>
          <cx:pt idx="46536">EDMM</cx:pt>
          <cx:pt idx="46537">EDMM</cx:pt>
          <cx:pt idx="46538">EDMM</cx:pt>
          <cx:pt idx="46539">EDMM</cx:pt>
          <cx:pt idx="46540">EDMM</cx:pt>
          <cx:pt idx="46541">EDMM</cx:pt>
          <cx:pt idx="46542">EDMM</cx:pt>
          <cx:pt idx="46543">EDMM</cx:pt>
          <cx:pt idx="46544">EDMM</cx:pt>
          <cx:pt idx="46545">EDMM</cx:pt>
          <cx:pt idx="46546">EDMM</cx:pt>
          <cx:pt idx="46547">EDMM</cx:pt>
          <cx:pt idx="46548">EDMM</cx:pt>
          <cx:pt idx="46549">EDMM</cx:pt>
          <cx:pt idx="46550">EDMM</cx:pt>
          <cx:pt idx="46551">EDMM</cx:pt>
          <cx:pt idx="46552">EDMM</cx:pt>
          <cx:pt idx="46553">EDMM</cx:pt>
          <cx:pt idx="46554">EDMM</cx:pt>
          <cx:pt idx="46555">EDMM</cx:pt>
          <cx:pt idx="46556">EDMM</cx:pt>
          <cx:pt idx="46557">EDMM</cx:pt>
          <cx:pt idx="46558">EDMM</cx:pt>
          <cx:pt idx="46559">EDMM</cx:pt>
          <cx:pt idx="46560">EDMM</cx:pt>
          <cx:pt idx="46561">EDMM</cx:pt>
          <cx:pt idx="46562">EDMM</cx:pt>
          <cx:pt idx="46563">EDMM</cx:pt>
          <cx:pt idx="46564">EDMM</cx:pt>
          <cx:pt idx="46565">EDMM</cx:pt>
          <cx:pt idx="46566">EDMM</cx:pt>
          <cx:pt idx="46567">EDMM</cx:pt>
          <cx:pt idx="46568">EDMM</cx:pt>
          <cx:pt idx="46569">EDMM</cx:pt>
          <cx:pt idx="46570">EDMM</cx:pt>
          <cx:pt idx="46571">EDMM</cx:pt>
          <cx:pt idx="46572">EDMM</cx:pt>
          <cx:pt idx="46573">EDMM</cx:pt>
          <cx:pt idx="46574">EDMM</cx:pt>
          <cx:pt idx="46575">EDMM</cx:pt>
          <cx:pt idx="46576">EDMM</cx:pt>
          <cx:pt idx="46577">EDMM</cx:pt>
          <cx:pt idx="46578">EDMM</cx:pt>
          <cx:pt idx="46579">EDMM</cx:pt>
          <cx:pt idx="46580">EDMM</cx:pt>
          <cx:pt idx="46581">EDMM</cx:pt>
          <cx:pt idx="46582">EDMM</cx:pt>
          <cx:pt idx="46583">EDMM</cx:pt>
          <cx:pt idx="46584">EDMM</cx:pt>
          <cx:pt idx="46585">EDMM</cx:pt>
          <cx:pt idx="46586">EDMM</cx:pt>
          <cx:pt idx="46587">EDMM</cx:pt>
          <cx:pt idx="46588">EDMM</cx:pt>
          <cx:pt idx="46589">EDMM</cx:pt>
          <cx:pt idx="46590">EDMM</cx:pt>
          <cx:pt idx="46591">EDMM</cx:pt>
          <cx:pt idx="46592">EDMM</cx:pt>
          <cx:pt idx="46593">EDMM</cx:pt>
          <cx:pt idx="46594">EDMM</cx:pt>
          <cx:pt idx="46595">EDMM</cx:pt>
          <cx:pt idx="46596">EDMM</cx:pt>
          <cx:pt idx="46597">EDMM</cx:pt>
          <cx:pt idx="46598">EDMM</cx:pt>
          <cx:pt idx="46599">EDMM</cx:pt>
          <cx:pt idx="46600">EDMM</cx:pt>
          <cx:pt idx="46601">EDMM</cx:pt>
          <cx:pt idx="46602">EDMM</cx:pt>
          <cx:pt idx="46603">EDMM</cx:pt>
          <cx:pt idx="46604">EDMM</cx:pt>
          <cx:pt idx="46605">EDMM</cx:pt>
          <cx:pt idx="46606">EDMM</cx:pt>
          <cx:pt idx="46607">EDMM</cx:pt>
          <cx:pt idx="46608">EDMM</cx:pt>
          <cx:pt idx="46609">EDMM</cx:pt>
          <cx:pt idx="46610">EDMM</cx:pt>
          <cx:pt idx="46611">EDMM</cx:pt>
          <cx:pt idx="46612">EDMM</cx:pt>
          <cx:pt idx="46613">EDMM</cx:pt>
          <cx:pt idx="46614">EDMM</cx:pt>
          <cx:pt idx="46615">EDMM</cx:pt>
          <cx:pt idx="46616">EDMM</cx:pt>
          <cx:pt idx="46617">EDMM</cx:pt>
          <cx:pt idx="46618">EDMM</cx:pt>
          <cx:pt idx="46619">EDMM</cx:pt>
          <cx:pt idx="46620">EDMM</cx:pt>
          <cx:pt idx="46621">EDMM</cx:pt>
          <cx:pt idx="46622">EDMM</cx:pt>
          <cx:pt idx="46623">EDMM</cx:pt>
          <cx:pt idx="46624">EDMM</cx:pt>
          <cx:pt idx="46625">EDMM</cx:pt>
          <cx:pt idx="46626">EDMM</cx:pt>
          <cx:pt idx="46627">EDMM</cx:pt>
          <cx:pt idx="46628">EDMM</cx:pt>
          <cx:pt idx="46629">EDMM</cx:pt>
          <cx:pt idx="46630">EDMM</cx:pt>
          <cx:pt idx="46631">EDMM</cx:pt>
          <cx:pt idx="46632">EDMM</cx:pt>
          <cx:pt idx="46633">EDMM</cx:pt>
          <cx:pt idx="46634">EDMM</cx:pt>
          <cx:pt idx="46635">EDMM</cx:pt>
          <cx:pt idx="46636">EDMM</cx:pt>
          <cx:pt idx="46637">EDMM</cx:pt>
          <cx:pt idx="46638">EDMM</cx:pt>
          <cx:pt idx="46639">EDMM</cx:pt>
          <cx:pt idx="46640">EDMM</cx:pt>
          <cx:pt idx="46641">EDMM</cx:pt>
          <cx:pt idx="46642">EDMM</cx:pt>
          <cx:pt idx="46643">EDMM</cx:pt>
          <cx:pt idx="46644">EDMM</cx:pt>
          <cx:pt idx="46645">EDMM</cx:pt>
          <cx:pt idx="46646">EDMM</cx:pt>
          <cx:pt idx="46647">EDMM</cx:pt>
          <cx:pt idx="46648">EDMM</cx:pt>
          <cx:pt idx="46649">EDMM</cx:pt>
          <cx:pt idx="46650">EDMM</cx:pt>
          <cx:pt idx="46651">EDMM</cx:pt>
          <cx:pt idx="46652">EDMM</cx:pt>
          <cx:pt idx="46653">EDMM</cx:pt>
          <cx:pt idx="46654">EDMM</cx:pt>
          <cx:pt idx="46655">EDMM</cx:pt>
          <cx:pt idx="46656">EDMM</cx:pt>
          <cx:pt idx="46657">EDMM</cx:pt>
          <cx:pt idx="46658">EDMM</cx:pt>
          <cx:pt idx="46659">EDMM</cx:pt>
          <cx:pt idx="46660">EDMM</cx:pt>
          <cx:pt idx="46661">EDMM</cx:pt>
          <cx:pt idx="46662">EDMM</cx:pt>
          <cx:pt idx="46663">EDMM</cx:pt>
          <cx:pt idx="46664">EDMM</cx:pt>
          <cx:pt idx="46665">EDMM</cx:pt>
          <cx:pt idx="46666">EDMM</cx:pt>
          <cx:pt idx="46667">EDMM</cx:pt>
          <cx:pt idx="46668">EDMM</cx:pt>
          <cx:pt idx="46669">EDMM</cx:pt>
          <cx:pt idx="46670">EDMM</cx:pt>
          <cx:pt idx="46671">EDMM</cx:pt>
          <cx:pt idx="46672">EDMM</cx:pt>
          <cx:pt idx="46673">EDMM</cx:pt>
          <cx:pt idx="46674">EDMM</cx:pt>
          <cx:pt idx="46675">EDMM</cx:pt>
          <cx:pt idx="46676">EDMM</cx:pt>
          <cx:pt idx="46677">EDMM</cx:pt>
          <cx:pt idx="46678">EDMM</cx:pt>
          <cx:pt idx="46679">EDMM</cx:pt>
          <cx:pt idx="46680">EDMM</cx:pt>
          <cx:pt idx="46681">EDMM</cx:pt>
          <cx:pt idx="46682">EDMM</cx:pt>
          <cx:pt idx="46683">EDMM</cx:pt>
          <cx:pt idx="46684">EDMM</cx:pt>
          <cx:pt idx="46685">EDMM</cx:pt>
          <cx:pt idx="46686">EDMM</cx:pt>
          <cx:pt idx="46687">EDMM</cx:pt>
          <cx:pt idx="46688">EDMM</cx:pt>
          <cx:pt idx="46689">EDMM</cx:pt>
          <cx:pt idx="46690">EDMM</cx:pt>
          <cx:pt idx="46691">EDMM</cx:pt>
          <cx:pt idx="46692">EDMM</cx:pt>
          <cx:pt idx="46693">EDMM</cx:pt>
          <cx:pt idx="46694">EDMM</cx:pt>
          <cx:pt idx="46695">EDMM</cx:pt>
          <cx:pt idx="46696">EDMM</cx:pt>
          <cx:pt idx="46697">EDMM</cx:pt>
          <cx:pt idx="46698">EDMM</cx:pt>
          <cx:pt idx="46699">EDMM</cx:pt>
          <cx:pt idx="46700">EDMM</cx:pt>
          <cx:pt idx="46701">EDMM</cx:pt>
          <cx:pt idx="46702">EDMM</cx:pt>
          <cx:pt idx="46703">EDMM</cx:pt>
          <cx:pt idx="46704">EDMM</cx:pt>
          <cx:pt idx="46705">EDMM</cx:pt>
          <cx:pt idx="46706">EDMM</cx:pt>
          <cx:pt idx="46707">EDMM</cx:pt>
          <cx:pt idx="46708">EDMM</cx:pt>
          <cx:pt idx="46709">EDMM</cx:pt>
          <cx:pt idx="46710">EDMM</cx:pt>
          <cx:pt idx="46711">EDMM</cx:pt>
          <cx:pt idx="46712">EDMM</cx:pt>
          <cx:pt idx="46713">EDMM</cx:pt>
          <cx:pt idx="46714">EDMM</cx:pt>
          <cx:pt idx="46715">EDMM</cx:pt>
          <cx:pt idx="46716">EDMM</cx:pt>
          <cx:pt idx="46717">EDMM</cx:pt>
          <cx:pt idx="46718">EDMM</cx:pt>
          <cx:pt idx="46719">EDMM</cx:pt>
          <cx:pt idx="46720">EDMM</cx:pt>
          <cx:pt idx="46721">EDMM</cx:pt>
          <cx:pt idx="46722">EDMM</cx:pt>
          <cx:pt idx="46723">EDMM</cx:pt>
          <cx:pt idx="46724">EDMM</cx:pt>
          <cx:pt idx="46725">EDMM</cx:pt>
          <cx:pt idx="46726">EDMM</cx:pt>
          <cx:pt idx="46727">EDMM</cx:pt>
          <cx:pt idx="46728">EDMM</cx:pt>
          <cx:pt idx="46729">EDMM</cx:pt>
          <cx:pt idx="46730">EDMM</cx:pt>
          <cx:pt idx="46731">EDMM</cx:pt>
          <cx:pt idx="46732">EDMM</cx:pt>
          <cx:pt idx="46733">EDMM</cx:pt>
          <cx:pt idx="46734">EDMM</cx:pt>
          <cx:pt idx="46735">EDMM</cx:pt>
          <cx:pt idx="46736">EDMM</cx:pt>
          <cx:pt idx="46737">EDMM</cx:pt>
          <cx:pt idx="46738">EDMM</cx:pt>
          <cx:pt idx="46739">EDMM</cx:pt>
          <cx:pt idx="46740">EDMM</cx:pt>
          <cx:pt idx="46741">EDMM</cx:pt>
          <cx:pt idx="46742">EDMM</cx:pt>
          <cx:pt idx="46743">EDMM</cx:pt>
          <cx:pt idx="46744">EDMM</cx:pt>
          <cx:pt idx="46745">EDMM</cx:pt>
          <cx:pt idx="46746">EDMM</cx:pt>
          <cx:pt idx="46747">EDMM</cx:pt>
          <cx:pt idx="46748">EDMM</cx:pt>
          <cx:pt idx="46749">EDMM</cx:pt>
          <cx:pt idx="46750">EDMM</cx:pt>
          <cx:pt idx="46751">EDMM</cx:pt>
          <cx:pt idx="46752">EDMM</cx:pt>
          <cx:pt idx="46753">EDMM</cx:pt>
          <cx:pt idx="46754">EDMM</cx:pt>
          <cx:pt idx="46755">EDMM</cx:pt>
          <cx:pt idx="46756">EDMM</cx:pt>
          <cx:pt idx="46757">EDMM</cx:pt>
          <cx:pt idx="46758">EDMM</cx:pt>
          <cx:pt idx="46759">EDMM</cx:pt>
          <cx:pt idx="46760">EDMM</cx:pt>
          <cx:pt idx="46761">EDMM</cx:pt>
          <cx:pt idx="46762">EDMM</cx:pt>
          <cx:pt idx="46763">EDMM</cx:pt>
          <cx:pt idx="46764">EDMM</cx:pt>
          <cx:pt idx="46765">EDMM</cx:pt>
          <cx:pt idx="46766">EDMM</cx:pt>
          <cx:pt idx="46767">EDMM</cx:pt>
          <cx:pt idx="46768">EDMM</cx:pt>
          <cx:pt idx="46769">EDMM</cx:pt>
          <cx:pt idx="46770">EDMM</cx:pt>
          <cx:pt idx="46771">EDMM</cx:pt>
          <cx:pt idx="46772">EDMM</cx:pt>
          <cx:pt idx="46773">EDMM</cx:pt>
          <cx:pt idx="46774">EDMM</cx:pt>
          <cx:pt idx="46775">EDMM</cx:pt>
          <cx:pt idx="46776">EDMM</cx:pt>
          <cx:pt idx="46777">EDMM</cx:pt>
          <cx:pt idx="46778">EDMM</cx:pt>
          <cx:pt idx="46779">EDMM</cx:pt>
          <cx:pt idx="46780">EDMM</cx:pt>
          <cx:pt idx="46781">EDMM</cx:pt>
          <cx:pt idx="46782">EDMM</cx:pt>
          <cx:pt idx="46783">EDMM</cx:pt>
          <cx:pt idx="46784">EDMM</cx:pt>
          <cx:pt idx="46785">EDMM</cx:pt>
          <cx:pt idx="46786">EDMM</cx:pt>
          <cx:pt idx="46787">EDMM</cx:pt>
          <cx:pt idx="46788">EDMM</cx:pt>
          <cx:pt idx="46789">EDMM</cx:pt>
          <cx:pt idx="46790">EDMM</cx:pt>
          <cx:pt idx="46791">EDMM</cx:pt>
          <cx:pt idx="46792">EDMM</cx:pt>
          <cx:pt idx="46793">EDMM</cx:pt>
          <cx:pt idx="46794">EDMM</cx:pt>
          <cx:pt idx="46795">EDMM</cx:pt>
          <cx:pt idx="46796">EDMM</cx:pt>
          <cx:pt idx="46797">EDMM</cx:pt>
          <cx:pt idx="46798">EDMM</cx:pt>
          <cx:pt idx="46799">EDMM</cx:pt>
          <cx:pt idx="46800">EDMM</cx:pt>
          <cx:pt idx="46801">EDMM</cx:pt>
          <cx:pt idx="46802">EDMM</cx:pt>
          <cx:pt idx="46803">EDMM</cx:pt>
          <cx:pt idx="46804">EDMM</cx:pt>
          <cx:pt idx="46805">EDMM</cx:pt>
          <cx:pt idx="46806">EDMM</cx:pt>
          <cx:pt idx="46807">EDMM</cx:pt>
          <cx:pt idx="46808">EDMM</cx:pt>
          <cx:pt idx="46809">EDMM</cx:pt>
          <cx:pt idx="46810">EDMM</cx:pt>
          <cx:pt idx="46811">EDMM</cx:pt>
          <cx:pt idx="46812">EDMM</cx:pt>
          <cx:pt idx="46813">EDMM</cx:pt>
          <cx:pt idx="46814">EDMM</cx:pt>
          <cx:pt idx="46815">EDMM</cx:pt>
          <cx:pt idx="46816">EDMM</cx:pt>
          <cx:pt idx="46817">EDMM</cx:pt>
          <cx:pt idx="46818">EDMM</cx:pt>
          <cx:pt idx="46819">EDMM</cx:pt>
          <cx:pt idx="46820">EDMM</cx:pt>
          <cx:pt idx="46821">EDMM</cx:pt>
          <cx:pt idx="46822">EDMM</cx:pt>
          <cx:pt idx="46823">EDMM</cx:pt>
          <cx:pt idx="46824">EDMM</cx:pt>
          <cx:pt idx="46825">EDMM</cx:pt>
          <cx:pt idx="46826">EDMM</cx:pt>
          <cx:pt idx="46827">EDMM</cx:pt>
          <cx:pt idx="46828">EDMM</cx:pt>
          <cx:pt idx="46829">EDMM</cx:pt>
          <cx:pt idx="46830">EDMM</cx:pt>
          <cx:pt idx="46831">EDMM</cx:pt>
          <cx:pt idx="46832">EDMM</cx:pt>
          <cx:pt idx="46833">EDMM</cx:pt>
          <cx:pt idx="46834">EDMM</cx:pt>
          <cx:pt idx="46835">EDMM</cx:pt>
          <cx:pt idx="46836">EDMM</cx:pt>
          <cx:pt idx="46837">EDMM</cx:pt>
          <cx:pt idx="46838">EDMM</cx:pt>
          <cx:pt idx="46839">EDMM</cx:pt>
          <cx:pt idx="46840">EDMM</cx:pt>
          <cx:pt idx="46841">EDMM</cx:pt>
          <cx:pt idx="46842">EDMM</cx:pt>
          <cx:pt idx="46843">EDMM</cx:pt>
          <cx:pt idx="46844">EDMM</cx:pt>
          <cx:pt idx="46845">EDMM</cx:pt>
          <cx:pt idx="46846">EDMM</cx:pt>
          <cx:pt idx="46847">EDMM</cx:pt>
          <cx:pt idx="46848">EDMM</cx:pt>
          <cx:pt idx="46849">EDMM</cx:pt>
          <cx:pt idx="46850">EDMM</cx:pt>
          <cx:pt idx="46851">EDMM</cx:pt>
          <cx:pt idx="46852">EDMM</cx:pt>
          <cx:pt idx="46853">EDMM</cx:pt>
          <cx:pt idx="46854">EDMM</cx:pt>
          <cx:pt idx="46855">EDMM</cx:pt>
          <cx:pt idx="46856">EDMM</cx:pt>
          <cx:pt idx="46857">EDMM</cx:pt>
          <cx:pt idx="46858">EDMM</cx:pt>
          <cx:pt idx="46859">EDMM</cx:pt>
          <cx:pt idx="46860">EDMM</cx:pt>
          <cx:pt idx="46861">EDMM</cx:pt>
          <cx:pt idx="46862">EDMM</cx:pt>
          <cx:pt idx="46863">EDMM</cx:pt>
          <cx:pt idx="46864">EDMM</cx:pt>
          <cx:pt idx="46865">EDMM</cx:pt>
          <cx:pt idx="46866">EDMM</cx:pt>
          <cx:pt idx="46867">EDMM</cx:pt>
          <cx:pt idx="46868">EDMM</cx:pt>
          <cx:pt idx="46869">EDMM</cx:pt>
          <cx:pt idx="46870">EDMM</cx:pt>
          <cx:pt idx="46871">EDMM</cx:pt>
          <cx:pt idx="46872">EDMM</cx:pt>
          <cx:pt idx="46873">EDMM</cx:pt>
          <cx:pt idx="46874">EDMM</cx:pt>
          <cx:pt idx="46875">EDMM</cx:pt>
          <cx:pt idx="46876">EDMM</cx:pt>
          <cx:pt idx="46877">EDMM</cx:pt>
          <cx:pt idx="46878">EDMM</cx:pt>
          <cx:pt idx="46879">EDMM</cx:pt>
          <cx:pt idx="46880">EDMM</cx:pt>
          <cx:pt idx="46881">EDMM</cx:pt>
          <cx:pt idx="46882">EDMM</cx:pt>
          <cx:pt idx="46883">EDMM</cx:pt>
          <cx:pt idx="46884">EDMM</cx:pt>
          <cx:pt idx="46885">EDMM</cx:pt>
          <cx:pt idx="46886">EDMM</cx:pt>
          <cx:pt idx="46887">EDMM</cx:pt>
          <cx:pt idx="46888">EDMM</cx:pt>
          <cx:pt idx="46889">EDMM</cx:pt>
          <cx:pt idx="46890">EDMM</cx:pt>
          <cx:pt idx="46891">EDMM</cx:pt>
          <cx:pt idx="46892">EDMM</cx:pt>
          <cx:pt idx="46893">EDMM</cx:pt>
          <cx:pt idx="46894">EDMM</cx:pt>
          <cx:pt idx="46895">EDMM</cx:pt>
          <cx:pt idx="46896">EDMM</cx:pt>
          <cx:pt idx="46897">EDMM</cx:pt>
          <cx:pt idx="46898">EDMM</cx:pt>
          <cx:pt idx="46899">EDMM</cx:pt>
          <cx:pt idx="46900">EDMM</cx:pt>
          <cx:pt idx="46901">EDMM</cx:pt>
          <cx:pt idx="46902">EDMM</cx:pt>
          <cx:pt idx="46903">EDMM</cx:pt>
          <cx:pt idx="46904">EDMM</cx:pt>
          <cx:pt idx="46905">EDMM</cx:pt>
          <cx:pt idx="46906">EDMM</cx:pt>
          <cx:pt idx="46907">EDMM</cx:pt>
          <cx:pt idx="46908">EDMM</cx:pt>
          <cx:pt idx="46909">EDMM</cx:pt>
          <cx:pt idx="46910">EDMM</cx:pt>
          <cx:pt idx="46911">EDMM</cx:pt>
          <cx:pt idx="46912">EDMM</cx:pt>
          <cx:pt idx="46913">EDMM</cx:pt>
          <cx:pt idx="46914">EDMM</cx:pt>
          <cx:pt idx="46915">EDMM</cx:pt>
          <cx:pt idx="46916">EDMM</cx:pt>
          <cx:pt idx="46917">EDMM</cx:pt>
          <cx:pt idx="46918">EDMM</cx:pt>
          <cx:pt idx="46919">EDMM</cx:pt>
          <cx:pt idx="46920">EDMM</cx:pt>
          <cx:pt idx="46921">EDMM</cx:pt>
          <cx:pt idx="46922">EDMM</cx:pt>
          <cx:pt idx="46923">EDMM</cx:pt>
          <cx:pt idx="46924">EDMM</cx:pt>
          <cx:pt idx="46925">EDMM</cx:pt>
          <cx:pt idx="46926">EDMM</cx:pt>
          <cx:pt idx="46927">EDMM</cx:pt>
          <cx:pt idx="46928">EDMM</cx:pt>
          <cx:pt idx="46929">EDMM</cx:pt>
          <cx:pt idx="46930">EDMM</cx:pt>
          <cx:pt idx="46931">EDMM</cx:pt>
          <cx:pt idx="46932">EDMM</cx:pt>
          <cx:pt idx="46933">EDMM</cx:pt>
          <cx:pt idx="46934">EDMM</cx:pt>
          <cx:pt idx="46935">EDMM</cx:pt>
          <cx:pt idx="46936">EDMM</cx:pt>
          <cx:pt idx="46937">EDMM</cx:pt>
          <cx:pt idx="46938">EDMM</cx:pt>
          <cx:pt idx="46939">EDMM</cx:pt>
          <cx:pt idx="46940">EDMM</cx:pt>
          <cx:pt idx="46941">EDMM</cx:pt>
          <cx:pt idx="46942">EDMM</cx:pt>
          <cx:pt idx="46943">EDMM</cx:pt>
          <cx:pt idx="46944">EDMM</cx:pt>
          <cx:pt idx="46945">EDMM</cx:pt>
          <cx:pt idx="46946">EDMM</cx:pt>
          <cx:pt idx="46947">EDMM</cx:pt>
          <cx:pt idx="46948">EDMM</cx:pt>
          <cx:pt idx="46949">EDMM</cx:pt>
          <cx:pt idx="46950">EDMM</cx:pt>
          <cx:pt idx="46951">EDMM</cx:pt>
          <cx:pt idx="46952">EDMM</cx:pt>
          <cx:pt idx="46953">EDMM</cx:pt>
          <cx:pt idx="46954">EDMM</cx:pt>
          <cx:pt idx="46955">EDMM</cx:pt>
          <cx:pt idx="46956">EDMM</cx:pt>
          <cx:pt idx="46957">EDMM</cx:pt>
          <cx:pt idx="46958">EDMM</cx:pt>
          <cx:pt idx="46959">EDMM</cx:pt>
          <cx:pt idx="46960">EDMM</cx:pt>
          <cx:pt idx="46961">EDMM</cx:pt>
          <cx:pt idx="46962">EDMM</cx:pt>
          <cx:pt idx="46963">EDMM</cx:pt>
          <cx:pt idx="46964">EDMM</cx:pt>
          <cx:pt idx="46965">EDMM</cx:pt>
          <cx:pt idx="46966">EDMM</cx:pt>
          <cx:pt idx="46967">EDMM</cx:pt>
          <cx:pt idx="46968">EDMM</cx:pt>
          <cx:pt idx="46969">EDMM</cx:pt>
          <cx:pt idx="46970">EDMM</cx:pt>
          <cx:pt idx="46971">EDMM</cx:pt>
          <cx:pt idx="46972">EDMM</cx:pt>
          <cx:pt idx="46973">EDMM</cx:pt>
          <cx:pt idx="46974">EDMM</cx:pt>
          <cx:pt idx="46975">EDMM</cx:pt>
          <cx:pt idx="46976">EDMM</cx:pt>
          <cx:pt idx="46977">EDMM</cx:pt>
          <cx:pt idx="46978">EDMM</cx:pt>
          <cx:pt idx="46979">EDMM</cx:pt>
          <cx:pt idx="46980">EDMM</cx:pt>
          <cx:pt idx="46981">EDMM</cx:pt>
          <cx:pt idx="46982">EDMM</cx:pt>
          <cx:pt idx="46983">EDMM</cx:pt>
          <cx:pt idx="46984">EDMM</cx:pt>
          <cx:pt idx="46985">EDMM</cx:pt>
          <cx:pt idx="46986">EDMM</cx:pt>
          <cx:pt idx="46987">EDMM</cx:pt>
          <cx:pt idx="46988">EDMM</cx:pt>
          <cx:pt idx="46989">EDMM</cx:pt>
          <cx:pt idx="46990">EDMM</cx:pt>
          <cx:pt idx="46991">EDMM</cx:pt>
          <cx:pt idx="46992">EDMM</cx:pt>
          <cx:pt idx="46993">EDMM</cx:pt>
          <cx:pt idx="46994">EDMM</cx:pt>
          <cx:pt idx="46995">EDMM</cx:pt>
          <cx:pt idx="46996">EDMM</cx:pt>
          <cx:pt idx="46997">EDMM</cx:pt>
          <cx:pt idx="46998">EDMM</cx:pt>
          <cx:pt idx="46999">EDMM</cx:pt>
          <cx:pt idx="47000">EDMM</cx:pt>
          <cx:pt idx="47001">EDMM</cx:pt>
          <cx:pt idx="47002">EDMM</cx:pt>
          <cx:pt idx="47003">EDMM</cx:pt>
          <cx:pt idx="47004">EDMM</cx:pt>
          <cx:pt idx="47005">EDMM</cx:pt>
          <cx:pt idx="47006">EDMM</cx:pt>
          <cx:pt idx="47007">EDMM</cx:pt>
          <cx:pt idx="47008">EDMM</cx:pt>
          <cx:pt idx="47009">EDMM</cx:pt>
          <cx:pt idx="47010">EDMM</cx:pt>
          <cx:pt idx="47011">EDMM</cx:pt>
          <cx:pt idx="47012">EDMM</cx:pt>
          <cx:pt idx="47013">EDMM</cx:pt>
          <cx:pt idx="47014">EDMM</cx:pt>
          <cx:pt idx="47015">EDMM</cx:pt>
          <cx:pt idx="47016">EDMM</cx:pt>
          <cx:pt idx="47017">EDMM</cx:pt>
          <cx:pt idx="47018">EDMM</cx:pt>
          <cx:pt idx="47019">EDMM</cx:pt>
          <cx:pt idx="47020">EDMM</cx:pt>
          <cx:pt idx="47021">EDMM</cx:pt>
          <cx:pt idx="47022">EDMM</cx:pt>
          <cx:pt idx="47023">EDMM</cx:pt>
          <cx:pt idx="47024">EDMM</cx:pt>
          <cx:pt idx="47025">EDMM</cx:pt>
          <cx:pt idx="47026">EDMM</cx:pt>
          <cx:pt idx="47027">EDMM</cx:pt>
          <cx:pt idx="47028">EDMM</cx:pt>
          <cx:pt idx="47029">EDMM</cx:pt>
          <cx:pt idx="47030">EDMM</cx:pt>
          <cx:pt idx="47031">EDMM</cx:pt>
          <cx:pt idx="47032">EDMM</cx:pt>
          <cx:pt idx="47033">EDMM</cx:pt>
          <cx:pt idx="47034">EDMM</cx:pt>
          <cx:pt idx="47035">EDMM</cx:pt>
          <cx:pt idx="47036">EDMM</cx:pt>
          <cx:pt idx="47037">EDMM</cx:pt>
          <cx:pt idx="47038">EDMM</cx:pt>
          <cx:pt idx="47039">EDMM</cx:pt>
          <cx:pt idx="47040">EDMM</cx:pt>
          <cx:pt idx="47041">EDMM</cx:pt>
          <cx:pt idx="47042">EDMM</cx:pt>
          <cx:pt idx="47043">EDMM</cx:pt>
          <cx:pt idx="47044">EDMM</cx:pt>
          <cx:pt idx="47045">EDMM</cx:pt>
          <cx:pt idx="47046">EDMM</cx:pt>
          <cx:pt idx="47047">EDMM</cx:pt>
          <cx:pt idx="47048">EDMM</cx:pt>
          <cx:pt idx="47049">EDMM</cx:pt>
          <cx:pt idx="47050">EDMM</cx:pt>
          <cx:pt idx="47051">EDMM</cx:pt>
          <cx:pt idx="47052">EDMM</cx:pt>
          <cx:pt idx="47053">EDMM</cx:pt>
          <cx:pt idx="47054">EDMM</cx:pt>
          <cx:pt idx="47055">EDMM</cx:pt>
          <cx:pt idx="47056">EDMM</cx:pt>
          <cx:pt idx="47057">EDMM</cx:pt>
          <cx:pt idx="47058">EDMM</cx:pt>
          <cx:pt idx="47059">EDMM</cx:pt>
          <cx:pt idx="47060">EDMM</cx:pt>
          <cx:pt idx="47061">EDMM</cx:pt>
          <cx:pt idx="47062">EDMM</cx:pt>
          <cx:pt idx="47063">EDMM</cx:pt>
          <cx:pt idx="47064">EDMM</cx:pt>
          <cx:pt idx="47065">EDMM</cx:pt>
          <cx:pt idx="47066">EDMM</cx:pt>
          <cx:pt idx="47067">EDMM</cx:pt>
          <cx:pt idx="47068">EDMM</cx:pt>
          <cx:pt idx="47069">EDMM</cx:pt>
          <cx:pt idx="47070">EDMM</cx:pt>
          <cx:pt idx="47071">EDMM</cx:pt>
          <cx:pt idx="47072">EDMM</cx:pt>
          <cx:pt idx="47073">EDMM</cx:pt>
          <cx:pt idx="47074">EDMM</cx:pt>
          <cx:pt idx="47075">EDMM</cx:pt>
          <cx:pt idx="47076">EDMM</cx:pt>
          <cx:pt idx="47077">EDMM</cx:pt>
          <cx:pt idx="47078">EDMM</cx:pt>
          <cx:pt idx="47079">EDMM</cx:pt>
          <cx:pt idx="47080">EDMM</cx:pt>
          <cx:pt idx="47081">EDMM</cx:pt>
          <cx:pt idx="47082">EDMM</cx:pt>
          <cx:pt idx="47083">EDMM</cx:pt>
          <cx:pt idx="47084">EDMM</cx:pt>
          <cx:pt idx="47085">EDMM</cx:pt>
          <cx:pt idx="47086">EDMM</cx:pt>
          <cx:pt idx="47087">EDMM</cx:pt>
          <cx:pt idx="47088">EDMM</cx:pt>
          <cx:pt idx="47089">EDMM</cx:pt>
          <cx:pt idx="47090">EDMM</cx:pt>
          <cx:pt idx="47091">EDMM</cx:pt>
          <cx:pt idx="47092">EDMM</cx:pt>
          <cx:pt idx="47093">EDMM</cx:pt>
          <cx:pt idx="47094">EDMM</cx:pt>
          <cx:pt idx="47095">EDMM</cx:pt>
          <cx:pt idx="47096">EDMM</cx:pt>
          <cx:pt idx="47097">EDMM</cx:pt>
          <cx:pt idx="47098">EDMM</cx:pt>
          <cx:pt idx="47099">EDMM</cx:pt>
          <cx:pt idx="47100">EDMM</cx:pt>
          <cx:pt idx="47101">EDMM</cx:pt>
          <cx:pt idx="47102">EDMM</cx:pt>
          <cx:pt idx="47103">EDMM</cx:pt>
          <cx:pt idx="47104">EDMM</cx:pt>
          <cx:pt idx="47105">EDMM</cx:pt>
          <cx:pt idx="47106">EDMM</cx:pt>
          <cx:pt idx="47107">EDMM</cx:pt>
          <cx:pt idx="47108">EDMM</cx:pt>
          <cx:pt idx="47109">EDMM</cx:pt>
          <cx:pt idx="47110">EDMM</cx:pt>
          <cx:pt idx="47111">EDMM</cx:pt>
          <cx:pt idx="47112">EDMM</cx:pt>
          <cx:pt idx="47113">EDMM</cx:pt>
          <cx:pt idx="47114">EDMM</cx:pt>
          <cx:pt idx="47115">EDMM</cx:pt>
          <cx:pt idx="47116">EDMM</cx:pt>
          <cx:pt idx="47117">EDMM</cx:pt>
          <cx:pt idx="47118">EDMM</cx:pt>
          <cx:pt idx="47119">EDMM</cx:pt>
          <cx:pt idx="47120">EDMM</cx:pt>
          <cx:pt idx="47121">EDMM</cx:pt>
          <cx:pt idx="47122">EDMM</cx:pt>
          <cx:pt idx="47123">EDMM</cx:pt>
          <cx:pt idx="47124">EDMM</cx:pt>
          <cx:pt idx="47125">EDMM</cx:pt>
          <cx:pt idx="47126">EDMM</cx:pt>
          <cx:pt idx="47127">EDMM</cx:pt>
          <cx:pt idx="47128">EDMM</cx:pt>
          <cx:pt idx="47129">EDMM</cx:pt>
          <cx:pt idx="47130">EDMM</cx:pt>
          <cx:pt idx="47131">EDMM</cx:pt>
          <cx:pt idx="47132">EDMM</cx:pt>
          <cx:pt idx="47133">EDMM</cx:pt>
          <cx:pt idx="47134">EDMM</cx:pt>
          <cx:pt idx="47135">EDMM</cx:pt>
          <cx:pt idx="47136">EDMM</cx:pt>
          <cx:pt idx="47137">EDMM</cx:pt>
          <cx:pt idx="47138">EDMM</cx:pt>
          <cx:pt idx="47139">EDMM</cx:pt>
          <cx:pt idx="47140">EDMM</cx:pt>
          <cx:pt idx="47141">EDMM</cx:pt>
          <cx:pt idx="47142">EDMM</cx:pt>
          <cx:pt idx="47143">EDMM</cx:pt>
          <cx:pt idx="47144">EDMM</cx:pt>
          <cx:pt idx="47145">EDMM</cx:pt>
          <cx:pt idx="47146">EDMM</cx:pt>
          <cx:pt idx="47147">EDMM</cx:pt>
          <cx:pt idx="47148">EDMM</cx:pt>
          <cx:pt idx="47149">EDMM</cx:pt>
          <cx:pt idx="47150">EDMM</cx:pt>
          <cx:pt idx="47151">EDMM</cx:pt>
          <cx:pt idx="47152">EDMM</cx:pt>
          <cx:pt idx="47153">EDMM</cx:pt>
          <cx:pt idx="47154">EDMM</cx:pt>
          <cx:pt idx="47155">EDMM</cx:pt>
          <cx:pt idx="47156">EDMM</cx:pt>
          <cx:pt idx="47157">EDMM</cx:pt>
          <cx:pt idx="47158">EDMM</cx:pt>
          <cx:pt idx="47159">EDMM</cx:pt>
          <cx:pt idx="47160">EDMM</cx:pt>
          <cx:pt idx="47161">EDMM</cx:pt>
          <cx:pt idx="47162">EDMM</cx:pt>
          <cx:pt idx="47163">EDMM</cx:pt>
          <cx:pt idx="47164">EDMM</cx:pt>
          <cx:pt idx="47165">EDMM</cx:pt>
          <cx:pt idx="47166">EDMM</cx:pt>
          <cx:pt idx="47167">EDMM</cx:pt>
          <cx:pt idx="47168">EDMM</cx:pt>
          <cx:pt idx="47169">EDMM</cx:pt>
          <cx:pt idx="47170">EDMM</cx:pt>
          <cx:pt idx="47171">EDMM</cx:pt>
          <cx:pt idx="47172">EDMM</cx:pt>
          <cx:pt idx="47173">EDMM</cx:pt>
          <cx:pt idx="47174">EDMM</cx:pt>
          <cx:pt idx="47175">EDMM</cx:pt>
          <cx:pt idx="47176">EDMM</cx:pt>
          <cx:pt idx="47177">EDMM</cx:pt>
          <cx:pt idx="47178">EDMM</cx:pt>
          <cx:pt idx="47179">EDMM</cx:pt>
          <cx:pt idx="47180">EDMM</cx:pt>
          <cx:pt idx="47181">EDMM</cx:pt>
          <cx:pt idx="47182">EDMM</cx:pt>
          <cx:pt idx="47183">EDMM</cx:pt>
          <cx:pt idx="47184">EDMM</cx:pt>
          <cx:pt idx="47185">EDMM</cx:pt>
          <cx:pt idx="47186">EDMM</cx:pt>
          <cx:pt idx="47187">EDMM</cx:pt>
          <cx:pt idx="47188">EDMM</cx:pt>
          <cx:pt idx="47189">EDMM</cx:pt>
          <cx:pt idx="47190">EDMM</cx:pt>
          <cx:pt idx="47191">EDMM</cx:pt>
          <cx:pt idx="47192">EDMM</cx:pt>
          <cx:pt idx="47193">EDMM</cx:pt>
          <cx:pt idx="47194">EDMM</cx:pt>
          <cx:pt idx="47195">EDMM</cx:pt>
          <cx:pt idx="47196">EDMM</cx:pt>
          <cx:pt idx="47197">EDMM</cx:pt>
          <cx:pt idx="47198">EDMM</cx:pt>
          <cx:pt idx="47199">EDMM</cx:pt>
          <cx:pt idx="47200">EDMM</cx:pt>
          <cx:pt idx="47201">EDMM</cx:pt>
          <cx:pt idx="47202">EDMM</cx:pt>
          <cx:pt idx="47203">EDMM</cx:pt>
          <cx:pt idx="47204">EDMM</cx:pt>
          <cx:pt idx="47205">EDMM</cx:pt>
          <cx:pt idx="47206">EDMM</cx:pt>
          <cx:pt idx="47207">EDMM</cx:pt>
          <cx:pt idx="47208">EDMM</cx:pt>
          <cx:pt idx="47209">EDMM</cx:pt>
          <cx:pt idx="47210">EDMM</cx:pt>
          <cx:pt idx="47211">EDMM</cx:pt>
          <cx:pt idx="47212">EDMM</cx:pt>
          <cx:pt idx="47213">EDMM</cx:pt>
          <cx:pt idx="47214">EDMM</cx:pt>
          <cx:pt idx="47215">EDMM</cx:pt>
          <cx:pt idx="47216">EDMM</cx:pt>
          <cx:pt idx="47217">EDMM</cx:pt>
          <cx:pt idx="47218">EDMM</cx:pt>
          <cx:pt idx="47219">EDMM</cx:pt>
          <cx:pt idx="47220">EDMM</cx:pt>
          <cx:pt idx="47221">EDMM</cx:pt>
          <cx:pt idx="47222">EDMM</cx:pt>
          <cx:pt idx="47223">EDMM</cx:pt>
          <cx:pt idx="47224">EDMM</cx:pt>
          <cx:pt idx="47225">EDMM</cx:pt>
          <cx:pt idx="47226">EDMM</cx:pt>
          <cx:pt idx="47227">EDMM</cx:pt>
          <cx:pt idx="47228">EDMM</cx:pt>
          <cx:pt idx="47229">EDMM</cx:pt>
          <cx:pt idx="47230">EDMM</cx:pt>
          <cx:pt idx="47231">EDMM</cx:pt>
          <cx:pt idx="47232">EDMM</cx:pt>
          <cx:pt idx="47233">EDMM</cx:pt>
          <cx:pt idx="47234">EDMM</cx:pt>
          <cx:pt idx="47235">EDMM</cx:pt>
          <cx:pt idx="47236">EDMM</cx:pt>
          <cx:pt idx="47237">EDMM</cx:pt>
          <cx:pt idx="47238">EDMM</cx:pt>
          <cx:pt idx="47239">EDMM</cx:pt>
          <cx:pt idx="47240">EDMM</cx:pt>
          <cx:pt idx="47241">EDMM</cx:pt>
          <cx:pt idx="47242">EDMM</cx:pt>
          <cx:pt idx="47243">EDMM</cx:pt>
          <cx:pt idx="47244">EDMM</cx:pt>
          <cx:pt idx="47245">EDMM</cx:pt>
          <cx:pt idx="47246">EDMM</cx:pt>
          <cx:pt idx="47247">EDMM</cx:pt>
          <cx:pt idx="47248">EDMM</cx:pt>
          <cx:pt idx="47249">EDMM</cx:pt>
          <cx:pt idx="47250">EDMM</cx:pt>
          <cx:pt idx="47251">EDMM</cx:pt>
          <cx:pt idx="47252">EDMM</cx:pt>
          <cx:pt idx="47253">EDMM</cx:pt>
          <cx:pt idx="47254">EDMM</cx:pt>
          <cx:pt idx="47255">EDMM</cx:pt>
          <cx:pt idx="47256">EDMM</cx:pt>
          <cx:pt idx="47257">EDMM</cx:pt>
          <cx:pt idx="47258">EDMM</cx:pt>
          <cx:pt idx="47259">EDMM</cx:pt>
          <cx:pt idx="47260">EDMM</cx:pt>
          <cx:pt idx="47261">EDMM</cx:pt>
          <cx:pt idx="47262">EDMM</cx:pt>
          <cx:pt idx="47263">EDMM</cx:pt>
          <cx:pt idx="47264">EDMM</cx:pt>
          <cx:pt idx="47265">EDMM</cx:pt>
          <cx:pt idx="47266">EDMM</cx:pt>
          <cx:pt idx="47267">EDMM</cx:pt>
          <cx:pt idx="47268">EDMM</cx:pt>
          <cx:pt idx="47269">EDMM</cx:pt>
          <cx:pt idx="47270">EDMM</cx:pt>
          <cx:pt idx="47271">EDMM</cx:pt>
          <cx:pt idx="47272">EDMM</cx:pt>
          <cx:pt idx="47273">EDMM</cx:pt>
          <cx:pt idx="47274">EDMM</cx:pt>
          <cx:pt idx="47275">EDMM</cx:pt>
          <cx:pt idx="47276">EDMM</cx:pt>
          <cx:pt idx="47277">EDMM</cx:pt>
          <cx:pt idx="47278">EDMM</cx:pt>
          <cx:pt idx="47279">EDMM</cx:pt>
          <cx:pt idx="47280">EDMM</cx:pt>
          <cx:pt idx="47281">EDMM</cx:pt>
          <cx:pt idx="47282">EDMM</cx:pt>
          <cx:pt idx="47283">EDMM</cx:pt>
          <cx:pt idx="47284">EDMM</cx:pt>
          <cx:pt idx="47285">EDMM</cx:pt>
          <cx:pt idx="47286">EDMM</cx:pt>
          <cx:pt idx="47287">EDMM</cx:pt>
          <cx:pt idx="47288">EDMM</cx:pt>
          <cx:pt idx="47289">EDMM</cx:pt>
          <cx:pt idx="47290">EDMM</cx:pt>
          <cx:pt idx="47291">EDMM</cx:pt>
          <cx:pt idx="47292">EDMM</cx:pt>
          <cx:pt idx="47293">EDMM</cx:pt>
          <cx:pt idx="47294">EDMM</cx:pt>
          <cx:pt idx="47295">EDMM</cx:pt>
          <cx:pt idx="47296">EDMM</cx:pt>
          <cx:pt idx="47297">EDMM</cx:pt>
          <cx:pt idx="47298">EDMM</cx:pt>
          <cx:pt idx="47299">EDMM</cx:pt>
          <cx:pt idx="47300">EDMM</cx:pt>
          <cx:pt idx="47301">EDMM</cx:pt>
          <cx:pt idx="47302">EDMM</cx:pt>
          <cx:pt idx="47303">EDMM</cx:pt>
          <cx:pt idx="47304">EDMM</cx:pt>
          <cx:pt idx="47305">EDMM</cx:pt>
          <cx:pt idx="47306">EDMM</cx:pt>
          <cx:pt idx="47307">EDMM</cx:pt>
          <cx:pt idx="47308">EDMM</cx:pt>
          <cx:pt idx="47309">EDMM</cx:pt>
          <cx:pt idx="47310">EDMM</cx:pt>
          <cx:pt idx="47311">EDMM</cx:pt>
          <cx:pt idx="47312">EDMM</cx:pt>
          <cx:pt idx="47313">EDMM</cx:pt>
          <cx:pt idx="47314">EDMM</cx:pt>
          <cx:pt idx="47315">EDMM</cx:pt>
          <cx:pt idx="47316">EDMM</cx:pt>
          <cx:pt idx="47317">EDMM</cx:pt>
          <cx:pt idx="47318">EDMM</cx:pt>
          <cx:pt idx="47319">EDMM</cx:pt>
          <cx:pt idx="47320">EDMM</cx:pt>
          <cx:pt idx="47321">EDMM</cx:pt>
          <cx:pt idx="47322">EDMM</cx:pt>
          <cx:pt idx="47323">EDMM</cx:pt>
          <cx:pt idx="47324">EDMM</cx:pt>
          <cx:pt idx="47325">EDMM</cx:pt>
          <cx:pt idx="47326">EDMM</cx:pt>
          <cx:pt idx="47327">EDMM</cx:pt>
          <cx:pt idx="47328">EDMM</cx:pt>
          <cx:pt idx="47329">EDMM</cx:pt>
          <cx:pt idx="47330">EDMM</cx:pt>
          <cx:pt idx="47331">EDMM</cx:pt>
          <cx:pt idx="47332">EDMM</cx:pt>
          <cx:pt idx="47333">EDMM</cx:pt>
          <cx:pt idx="47334">EDMM</cx:pt>
          <cx:pt idx="47335">EDMM</cx:pt>
          <cx:pt idx="47336">EDMM</cx:pt>
          <cx:pt idx="47337">EDMM</cx:pt>
          <cx:pt idx="47338">EDMM</cx:pt>
          <cx:pt idx="47339">EDMM</cx:pt>
          <cx:pt idx="47340">EDMM</cx:pt>
          <cx:pt idx="47341">EDMM</cx:pt>
          <cx:pt idx="47342">EDMM</cx:pt>
          <cx:pt idx="47343">EDMM</cx:pt>
          <cx:pt idx="47344">EDMM</cx:pt>
          <cx:pt idx="47345">EDMM</cx:pt>
          <cx:pt idx="47346">EDMM</cx:pt>
          <cx:pt idx="47347">EDMM</cx:pt>
          <cx:pt idx="47348">EDMM</cx:pt>
          <cx:pt idx="47349">EDMM</cx:pt>
          <cx:pt idx="47350">EDMM</cx:pt>
          <cx:pt idx="47351">EDMM</cx:pt>
          <cx:pt idx="47352">EDMM</cx:pt>
          <cx:pt idx="47353">EDMM</cx:pt>
          <cx:pt idx="47354">EDMM</cx:pt>
          <cx:pt idx="47355">EDMM</cx:pt>
          <cx:pt idx="47356">EDMM</cx:pt>
          <cx:pt idx="47357">EDMM</cx:pt>
          <cx:pt idx="47358">EDMM</cx:pt>
          <cx:pt idx="47359">EDMM</cx:pt>
          <cx:pt idx="47360">EDMM</cx:pt>
          <cx:pt idx="47361">EDMM</cx:pt>
          <cx:pt idx="47362">EDMM</cx:pt>
          <cx:pt idx="47363">EDMM</cx:pt>
          <cx:pt idx="47364">EDMM</cx:pt>
          <cx:pt idx="47365">EDMM</cx:pt>
          <cx:pt idx="47366">EDMM</cx:pt>
          <cx:pt idx="47367">EDMM</cx:pt>
          <cx:pt idx="47368">EDMM</cx:pt>
          <cx:pt idx="47369">EDMM</cx:pt>
          <cx:pt idx="47370">EDMM</cx:pt>
          <cx:pt idx="47371">EDMM</cx:pt>
          <cx:pt idx="47372">EDMM</cx:pt>
          <cx:pt idx="47373">EDMM</cx:pt>
          <cx:pt idx="47374">EDMM</cx:pt>
          <cx:pt idx="47375">EDMM</cx:pt>
          <cx:pt idx="47376">EDMM</cx:pt>
          <cx:pt idx="47377">EDMM</cx:pt>
          <cx:pt idx="47378">EDMM</cx:pt>
          <cx:pt idx="47379">EDMM</cx:pt>
          <cx:pt idx="47380">EDMM</cx:pt>
          <cx:pt idx="47381">EDMM</cx:pt>
          <cx:pt idx="47382">EDMM</cx:pt>
          <cx:pt idx="47383">EDMM</cx:pt>
          <cx:pt idx="47384">EDMM</cx:pt>
          <cx:pt idx="47385">EDMM</cx:pt>
          <cx:pt idx="47386">EDMM</cx:pt>
          <cx:pt idx="47387">EDMM</cx:pt>
          <cx:pt idx="47388">EDMM</cx:pt>
          <cx:pt idx="47389">EDMM</cx:pt>
          <cx:pt idx="47390">EDMM</cx:pt>
          <cx:pt idx="47391">EDMM</cx:pt>
          <cx:pt idx="47392">EDMM</cx:pt>
          <cx:pt idx="47393">EDMM</cx:pt>
          <cx:pt idx="47394">EDMM</cx:pt>
          <cx:pt idx="47395">EDMM</cx:pt>
          <cx:pt idx="47396">EDMM</cx:pt>
          <cx:pt idx="47397">EDMM</cx:pt>
          <cx:pt idx="47398">EDMM</cx:pt>
          <cx:pt idx="47399">EDMM</cx:pt>
          <cx:pt idx="47400">EDMM</cx:pt>
          <cx:pt idx="47401">EDMM</cx:pt>
          <cx:pt idx="47402">EDMM</cx:pt>
          <cx:pt idx="47403">EDMM</cx:pt>
          <cx:pt idx="47404">EDMM</cx:pt>
          <cx:pt idx="47405">EDMM</cx:pt>
          <cx:pt idx="47406">EDMM</cx:pt>
          <cx:pt idx="47407">EDMM</cx:pt>
          <cx:pt idx="47408">EDMM</cx:pt>
          <cx:pt idx="47409">EDMM</cx:pt>
          <cx:pt idx="47410">EDMM</cx:pt>
          <cx:pt idx="47411">EDMM</cx:pt>
          <cx:pt idx="47412">EDMM</cx:pt>
          <cx:pt idx="47413">EDMM</cx:pt>
          <cx:pt idx="47414">EDMM</cx:pt>
          <cx:pt idx="47415">EDMM</cx:pt>
          <cx:pt idx="47416">EDMM</cx:pt>
          <cx:pt idx="47417">EDMM</cx:pt>
          <cx:pt idx="47418">EDMM</cx:pt>
          <cx:pt idx="47419">EDMM</cx:pt>
          <cx:pt idx="47420">EDMM</cx:pt>
          <cx:pt idx="47421">EDMM</cx:pt>
          <cx:pt idx="47422">EDMM</cx:pt>
          <cx:pt idx="47423">EDMM</cx:pt>
          <cx:pt idx="47424">EDMM</cx:pt>
          <cx:pt idx="47425">EDMM</cx:pt>
          <cx:pt idx="47426">EDMM</cx:pt>
          <cx:pt idx="47427">EDMM</cx:pt>
          <cx:pt idx="47428">EDMM</cx:pt>
          <cx:pt idx="47429">EDMM</cx:pt>
          <cx:pt idx="47430">EDMM</cx:pt>
          <cx:pt idx="47431">EDMM</cx:pt>
          <cx:pt idx="47432">EDMM</cx:pt>
          <cx:pt idx="47433">EDMM</cx:pt>
          <cx:pt idx="47434">EDMM</cx:pt>
          <cx:pt idx="47435">EDMM</cx:pt>
          <cx:pt idx="47436">EDMM</cx:pt>
          <cx:pt idx="47437">EDMM</cx:pt>
          <cx:pt idx="47438">EDMM</cx:pt>
          <cx:pt idx="47439">EDMM</cx:pt>
          <cx:pt idx="47440">EDMM</cx:pt>
          <cx:pt idx="47441">EDMM</cx:pt>
          <cx:pt idx="47442">EDMM</cx:pt>
          <cx:pt idx="47443">EDMM</cx:pt>
          <cx:pt idx="47444">EDMM</cx:pt>
          <cx:pt idx="47445">EDMM</cx:pt>
          <cx:pt idx="47446">EDMM</cx:pt>
          <cx:pt idx="47447">EDMM</cx:pt>
          <cx:pt idx="47448">EDMM</cx:pt>
          <cx:pt idx="47449">EDMM</cx:pt>
          <cx:pt idx="47450">EDMM</cx:pt>
          <cx:pt idx="47451">EDMM</cx:pt>
          <cx:pt idx="47452">EDMM</cx:pt>
          <cx:pt idx="47453">EDMM</cx:pt>
          <cx:pt idx="47454">EDMM</cx:pt>
          <cx:pt idx="47455">EDMM</cx:pt>
          <cx:pt idx="47456">EDMM</cx:pt>
          <cx:pt idx="47457">EDMM</cx:pt>
          <cx:pt idx="47458">EDMM</cx:pt>
          <cx:pt idx="47459">EDMM</cx:pt>
          <cx:pt idx="47460">EDMM</cx:pt>
          <cx:pt idx="47461">EDMM</cx:pt>
          <cx:pt idx="47462">EDMM</cx:pt>
          <cx:pt idx="47463">EDMM</cx:pt>
          <cx:pt idx="47464">EDMM</cx:pt>
          <cx:pt idx="47465">EDMM</cx:pt>
          <cx:pt idx="47466">EDMM</cx:pt>
          <cx:pt idx="47467">EDMM</cx:pt>
          <cx:pt idx="47468">EDMM</cx:pt>
          <cx:pt idx="47469">EDMM</cx:pt>
          <cx:pt idx="47470">EDMM</cx:pt>
          <cx:pt idx="47471">EDMM</cx:pt>
          <cx:pt idx="47472">EDMM</cx:pt>
          <cx:pt idx="47473">EDMM</cx:pt>
          <cx:pt idx="47474">EDMM</cx:pt>
          <cx:pt idx="47475">EDMM</cx:pt>
          <cx:pt idx="47476">EDMM</cx:pt>
          <cx:pt idx="47477">EDMM</cx:pt>
          <cx:pt idx="47478">EDMM</cx:pt>
          <cx:pt idx="47479">EDMM</cx:pt>
          <cx:pt idx="47480">EDMM</cx:pt>
          <cx:pt idx="47481">EDMM</cx:pt>
          <cx:pt idx="47482">EDMM</cx:pt>
          <cx:pt idx="47483">EDMM</cx:pt>
          <cx:pt idx="47484">EDMM</cx:pt>
          <cx:pt idx="47485">EDMM</cx:pt>
          <cx:pt idx="47486">EDMM</cx:pt>
          <cx:pt idx="47487">EDMM</cx:pt>
          <cx:pt idx="47488">EDMM</cx:pt>
          <cx:pt idx="47489">EDMM</cx:pt>
          <cx:pt idx="47490">EDMM</cx:pt>
          <cx:pt idx="47491">EDMM</cx:pt>
          <cx:pt idx="47492">EDMM</cx:pt>
          <cx:pt idx="47493">EDMM</cx:pt>
          <cx:pt idx="47494">EDMM</cx:pt>
          <cx:pt idx="47495">EDMM</cx:pt>
          <cx:pt idx="47496">EDMM</cx:pt>
          <cx:pt idx="47497">EDMM</cx:pt>
          <cx:pt idx="47498">EDMM</cx:pt>
          <cx:pt idx="47499">EDMM</cx:pt>
          <cx:pt idx="47500">EDMM</cx:pt>
          <cx:pt idx="47501">EDMM</cx:pt>
          <cx:pt idx="47502">EDMM</cx:pt>
          <cx:pt idx="47503">EDMM</cx:pt>
          <cx:pt idx="47504">EDMM</cx:pt>
          <cx:pt idx="47505">EDMM</cx:pt>
          <cx:pt idx="47506">EDMM</cx:pt>
          <cx:pt idx="47507">EDMM</cx:pt>
          <cx:pt idx="47508">EDMM</cx:pt>
          <cx:pt idx="47509">EDMM</cx:pt>
          <cx:pt idx="47510">EDMM</cx:pt>
          <cx:pt idx="47511">EDMM</cx:pt>
          <cx:pt idx="47512">EDMM</cx:pt>
          <cx:pt idx="47513">EDMM</cx:pt>
          <cx:pt idx="47514">EDMM</cx:pt>
          <cx:pt idx="47515">EDMM</cx:pt>
          <cx:pt idx="47516">EDMM</cx:pt>
          <cx:pt idx="47517">EDMM</cx:pt>
          <cx:pt idx="47518">EDMM</cx:pt>
          <cx:pt idx="47519">EDMM</cx:pt>
          <cx:pt idx="47520">EDMM</cx:pt>
          <cx:pt idx="47521">EDMM</cx:pt>
          <cx:pt idx="47522">EDMM</cx:pt>
          <cx:pt idx="47523">EDMM</cx:pt>
          <cx:pt idx="47524">EDMM</cx:pt>
          <cx:pt idx="47525">EDMM</cx:pt>
          <cx:pt idx="47526">EDMM</cx:pt>
          <cx:pt idx="47527">EDMM</cx:pt>
          <cx:pt idx="47528">EDMM</cx:pt>
          <cx:pt idx="47529">EDMM</cx:pt>
          <cx:pt idx="47530">EDMM</cx:pt>
          <cx:pt idx="47531">EDMM</cx:pt>
          <cx:pt idx="47532">EDMM</cx:pt>
          <cx:pt idx="47533">EDMM</cx:pt>
          <cx:pt idx="47534">EDMM</cx:pt>
          <cx:pt idx="47535">EDMM</cx:pt>
          <cx:pt idx="47536">EDMM</cx:pt>
          <cx:pt idx="47537">EDMM</cx:pt>
          <cx:pt idx="47538">EDMM</cx:pt>
          <cx:pt idx="47539">EDMM</cx:pt>
          <cx:pt idx="47540">EDMM</cx:pt>
          <cx:pt idx="47541">EDMM</cx:pt>
          <cx:pt idx="47542">EDMM</cx:pt>
          <cx:pt idx="47543">EDMM</cx:pt>
          <cx:pt idx="47544">EDMM</cx:pt>
          <cx:pt idx="47545">EDMM</cx:pt>
          <cx:pt idx="47546">EDMM</cx:pt>
          <cx:pt idx="47547">EDMM</cx:pt>
          <cx:pt idx="47548">EDMM</cx:pt>
          <cx:pt idx="47549">EDMM</cx:pt>
          <cx:pt idx="47550">EDMM</cx:pt>
          <cx:pt idx="47551">EDMM</cx:pt>
          <cx:pt idx="47552">EDMM</cx:pt>
          <cx:pt idx="47553">EDMM</cx:pt>
          <cx:pt idx="47554">EDMM</cx:pt>
          <cx:pt idx="47555">EDMM</cx:pt>
          <cx:pt idx="47556">EDMM</cx:pt>
          <cx:pt idx="47557">EDMM</cx:pt>
          <cx:pt idx="47558">EDMM</cx:pt>
          <cx:pt idx="47559">EDMM</cx:pt>
          <cx:pt idx="47560">EDMM</cx:pt>
          <cx:pt idx="47561">EDMM</cx:pt>
          <cx:pt idx="47562">EDMM</cx:pt>
          <cx:pt idx="47563">EDMM</cx:pt>
          <cx:pt idx="47564">EDMM</cx:pt>
          <cx:pt idx="47565">EDMM</cx:pt>
          <cx:pt idx="47566">EDMM</cx:pt>
          <cx:pt idx="47567">EDMM</cx:pt>
          <cx:pt idx="47568">EDMM</cx:pt>
          <cx:pt idx="47569">EDMM</cx:pt>
          <cx:pt idx="47570">EDMM</cx:pt>
          <cx:pt idx="47571">EDMM</cx:pt>
          <cx:pt idx="47572">EDMM</cx:pt>
          <cx:pt idx="47573">EDMM</cx:pt>
          <cx:pt idx="47574">EDMM</cx:pt>
          <cx:pt idx="47575">EDMM</cx:pt>
          <cx:pt idx="47576">EDMM</cx:pt>
          <cx:pt idx="47577">EDMM</cx:pt>
          <cx:pt idx="47578">EDMM</cx:pt>
          <cx:pt idx="47579">EDMM</cx:pt>
          <cx:pt idx="47580">EDMM</cx:pt>
          <cx:pt idx="47581">EDMM</cx:pt>
          <cx:pt idx="47582">EDMM</cx:pt>
          <cx:pt idx="47583">EDMM</cx:pt>
          <cx:pt idx="47584">EDMM</cx:pt>
          <cx:pt idx="47585">EDMM</cx:pt>
          <cx:pt idx="47586">EDMM</cx:pt>
          <cx:pt idx="47587">EDMM</cx:pt>
          <cx:pt idx="47588">EDMM</cx:pt>
          <cx:pt idx="47589">EDMM</cx:pt>
          <cx:pt idx="47590">EDMM</cx:pt>
          <cx:pt idx="47591">EDMM</cx:pt>
          <cx:pt idx="47592">EDMM</cx:pt>
          <cx:pt idx="47593">EDMM</cx:pt>
          <cx:pt idx="47594">EDMM</cx:pt>
          <cx:pt idx="47595">EDMM</cx:pt>
          <cx:pt idx="47596">EDMM</cx:pt>
          <cx:pt idx="47597">EDMM</cx:pt>
          <cx:pt idx="47598">EDMM</cx:pt>
          <cx:pt idx="47599">EDMM</cx:pt>
          <cx:pt idx="47600">EDMM</cx:pt>
          <cx:pt idx="47601">EDMM</cx:pt>
          <cx:pt idx="47602">EDMM</cx:pt>
          <cx:pt idx="47603">EDMM</cx:pt>
          <cx:pt idx="47604">EDMM</cx:pt>
          <cx:pt idx="47605">EDMM</cx:pt>
          <cx:pt idx="47606">EDMM</cx:pt>
          <cx:pt idx="47607">EDMM</cx:pt>
          <cx:pt idx="47608">EDMM</cx:pt>
          <cx:pt idx="47609">EDMM</cx:pt>
          <cx:pt idx="47610">EDMM</cx:pt>
          <cx:pt idx="47611">EDMM</cx:pt>
          <cx:pt idx="47612">EDMM</cx:pt>
          <cx:pt idx="47613">EDMM</cx:pt>
          <cx:pt idx="47614">EDMM</cx:pt>
          <cx:pt idx="47615">EDMM</cx:pt>
          <cx:pt idx="47616">EDMM</cx:pt>
          <cx:pt idx="47617">EDMM</cx:pt>
          <cx:pt idx="47618">EDMM</cx:pt>
          <cx:pt idx="47619">EDMM</cx:pt>
          <cx:pt idx="47620">EDMM</cx:pt>
          <cx:pt idx="47621">EDMM</cx:pt>
          <cx:pt idx="47622">EDMM</cx:pt>
          <cx:pt idx="47623">EDMM</cx:pt>
          <cx:pt idx="47624">EDMM</cx:pt>
          <cx:pt idx="47625">EDMM</cx:pt>
          <cx:pt idx="47626">EDMM</cx:pt>
          <cx:pt idx="47627">EDMM</cx:pt>
          <cx:pt idx="47628">EDMM</cx:pt>
          <cx:pt idx="47629">EDMM</cx:pt>
          <cx:pt idx="47630">EDMM</cx:pt>
          <cx:pt idx="47631">EDMM</cx:pt>
          <cx:pt idx="47632">EDMM</cx:pt>
          <cx:pt idx="47633">EDMM</cx:pt>
          <cx:pt idx="47634">EDMM</cx:pt>
          <cx:pt idx="47635">EDMM</cx:pt>
          <cx:pt idx="47636">EDMM</cx:pt>
          <cx:pt idx="47637">EDMM</cx:pt>
          <cx:pt idx="47638">EDMM</cx:pt>
          <cx:pt idx="47639">EDMM</cx:pt>
          <cx:pt idx="47640">EDMM</cx:pt>
          <cx:pt idx="47641">EDMM</cx:pt>
          <cx:pt idx="47642">EDMM</cx:pt>
          <cx:pt idx="47643">EDMM</cx:pt>
          <cx:pt idx="47644">EDMM</cx:pt>
          <cx:pt idx="47645">EDMM</cx:pt>
          <cx:pt idx="47646">EDMM</cx:pt>
          <cx:pt idx="47647">EDMM</cx:pt>
          <cx:pt idx="47648">EDMM</cx:pt>
          <cx:pt idx="47649">EDMM</cx:pt>
          <cx:pt idx="47650">EDMM</cx:pt>
          <cx:pt idx="47651">EDMM</cx:pt>
          <cx:pt idx="47652">EDMM</cx:pt>
          <cx:pt idx="47653">EDMM</cx:pt>
          <cx:pt idx="47654">EDMM</cx:pt>
          <cx:pt idx="47655">EDMM</cx:pt>
          <cx:pt idx="47656">EDMM</cx:pt>
          <cx:pt idx="47657">EDMM</cx:pt>
          <cx:pt idx="47658">EDMM</cx:pt>
          <cx:pt idx="47659">EDMM</cx:pt>
          <cx:pt idx="47660">EDMM</cx:pt>
          <cx:pt idx="47661">EDMM</cx:pt>
          <cx:pt idx="47662">EDMM</cx:pt>
          <cx:pt idx="47663">EDMM</cx:pt>
          <cx:pt idx="47664">EDMM</cx:pt>
          <cx:pt idx="47665">EDMM</cx:pt>
          <cx:pt idx="47666">EDMM</cx:pt>
          <cx:pt idx="47667">EDMM</cx:pt>
          <cx:pt idx="47668">EDMM</cx:pt>
          <cx:pt idx="47669">EDMM</cx:pt>
          <cx:pt idx="47670">EDMM</cx:pt>
          <cx:pt idx="47671">EDMM</cx:pt>
          <cx:pt idx="47672">EDMM</cx:pt>
          <cx:pt idx="47673">EDMM</cx:pt>
          <cx:pt idx="47674">EDMM</cx:pt>
          <cx:pt idx="47675">EDMM</cx:pt>
          <cx:pt idx="47676">EDMM</cx:pt>
          <cx:pt idx="47677">EDMM</cx:pt>
          <cx:pt idx="47678">EDMM</cx:pt>
          <cx:pt idx="47679">EDMM</cx:pt>
          <cx:pt idx="47680">EDMM</cx:pt>
          <cx:pt idx="47681">EDMM</cx:pt>
          <cx:pt idx="47682">EDMM</cx:pt>
          <cx:pt idx="47683">EDMM</cx:pt>
          <cx:pt idx="47684">EDMM</cx:pt>
          <cx:pt idx="47685">EDMM</cx:pt>
          <cx:pt idx="47686">EDMM</cx:pt>
          <cx:pt idx="47687">EDMM</cx:pt>
          <cx:pt idx="47688">EDMM</cx:pt>
          <cx:pt idx="47689">EDMM</cx:pt>
          <cx:pt idx="47690">EDMM</cx:pt>
          <cx:pt idx="47691">EDMM</cx:pt>
          <cx:pt idx="47692">EDMM</cx:pt>
          <cx:pt idx="47693">EDMM</cx:pt>
          <cx:pt idx="47694">EDMM</cx:pt>
          <cx:pt idx="47695">EDMM</cx:pt>
          <cx:pt idx="47696">EDMM</cx:pt>
          <cx:pt idx="47697">EDMM</cx:pt>
          <cx:pt idx="47698">EDMM</cx:pt>
          <cx:pt idx="47699">EDMM</cx:pt>
          <cx:pt idx="47700">EDMM</cx:pt>
          <cx:pt idx="47701">EDMM</cx:pt>
          <cx:pt idx="47702">EDMM</cx:pt>
          <cx:pt idx="47703">EDMM</cx:pt>
          <cx:pt idx="47704">EDMM</cx:pt>
          <cx:pt idx="47705">EDMM</cx:pt>
          <cx:pt idx="47706">EDMM</cx:pt>
          <cx:pt idx="47707">EDMM</cx:pt>
          <cx:pt idx="47708">EDMM</cx:pt>
          <cx:pt idx="47709">EDMM</cx:pt>
          <cx:pt idx="47710">EDMM</cx:pt>
          <cx:pt idx="47711">EDMM</cx:pt>
          <cx:pt idx="47712">EDMM</cx:pt>
          <cx:pt idx="47713">EDMM</cx:pt>
          <cx:pt idx="47714">EDMM</cx:pt>
          <cx:pt idx="47715">EDMM</cx:pt>
          <cx:pt idx="47716">EDMM</cx:pt>
          <cx:pt idx="47717">EDMM</cx:pt>
          <cx:pt idx="47718">EDMM</cx:pt>
          <cx:pt idx="47719">EDMM</cx:pt>
          <cx:pt idx="47720">EDMM</cx:pt>
          <cx:pt idx="47721">EDMM</cx:pt>
          <cx:pt idx="47722">EDMM</cx:pt>
          <cx:pt idx="47723">EDMM</cx:pt>
          <cx:pt idx="47724">EDMM</cx:pt>
          <cx:pt idx="47725">EDMM</cx:pt>
          <cx:pt idx="47726">EDMM</cx:pt>
          <cx:pt idx="47727">EDMM</cx:pt>
          <cx:pt idx="47728">EDMM</cx:pt>
          <cx:pt idx="47729">EDMM</cx:pt>
          <cx:pt idx="47730">EDMM</cx:pt>
          <cx:pt idx="47731">EDMM</cx:pt>
          <cx:pt idx="47732">EDMM</cx:pt>
          <cx:pt idx="47733">EDMM</cx:pt>
          <cx:pt idx="47734">EDMM</cx:pt>
          <cx:pt idx="47735">EDMM</cx:pt>
          <cx:pt idx="47736">EDMM</cx:pt>
          <cx:pt idx="47737">EDMM</cx:pt>
          <cx:pt idx="47738">EDMM</cx:pt>
          <cx:pt idx="47739">EDMM</cx:pt>
          <cx:pt idx="47740">EDMM</cx:pt>
          <cx:pt idx="47741">EDMM</cx:pt>
          <cx:pt idx="47742">EDMM</cx:pt>
          <cx:pt idx="47743">EDMM</cx:pt>
          <cx:pt idx="47744">EDMM</cx:pt>
          <cx:pt idx="47745">EDMM</cx:pt>
          <cx:pt idx="47746">EDMM</cx:pt>
          <cx:pt idx="47747">EDMM</cx:pt>
          <cx:pt idx="47748">EDMM</cx:pt>
          <cx:pt idx="47749">EDMM</cx:pt>
          <cx:pt idx="47750">EDMM</cx:pt>
          <cx:pt idx="47751">EDMM</cx:pt>
          <cx:pt idx="47752">EDMM</cx:pt>
          <cx:pt idx="47753">EDMM</cx:pt>
          <cx:pt idx="47754">EDMM</cx:pt>
          <cx:pt idx="47755">EDMM</cx:pt>
          <cx:pt idx="47756">EDMM</cx:pt>
          <cx:pt idx="47757">EDMM</cx:pt>
          <cx:pt idx="47758">EDMM</cx:pt>
          <cx:pt idx="47759">EDMM</cx:pt>
          <cx:pt idx="47760">EDMM</cx:pt>
          <cx:pt idx="47761">EDMM</cx:pt>
          <cx:pt idx="47762">EDMM</cx:pt>
          <cx:pt idx="47763">EDMM</cx:pt>
          <cx:pt idx="47764">EDMM</cx:pt>
          <cx:pt idx="47765">EDMM</cx:pt>
          <cx:pt idx="47766">EDMM</cx:pt>
          <cx:pt idx="47767">EDMM</cx:pt>
          <cx:pt idx="47768">EDMM</cx:pt>
          <cx:pt idx="47769">EDMM</cx:pt>
          <cx:pt idx="47770">EDMM</cx:pt>
          <cx:pt idx="47771">EDMM</cx:pt>
          <cx:pt idx="47772">EDMM</cx:pt>
          <cx:pt idx="47773">EDMM</cx:pt>
          <cx:pt idx="47774">EDMM</cx:pt>
          <cx:pt idx="47775">EDMM</cx:pt>
          <cx:pt idx="47776">EDMM</cx:pt>
          <cx:pt idx="47777">EDMM</cx:pt>
          <cx:pt idx="47778">EDMM</cx:pt>
          <cx:pt idx="47779">EDMM</cx:pt>
          <cx:pt idx="47780">EDMM</cx:pt>
          <cx:pt idx="47781">EDMM</cx:pt>
          <cx:pt idx="47782">EDMM</cx:pt>
          <cx:pt idx="47783">EDMM</cx:pt>
          <cx:pt idx="47784">EDMM</cx:pt>
          <cx:pt idx="47785">EDMM</cx:pt>
          <cx:pt idx="47786">EDMM</cx:pt>
          <cx:pt idx="47787">EDMM</cx:pt>
          <cx:pt idx="47788">EDMM</cx:pt>
          <cx:pt idx="47789">EDMM</cx:pt>
          <cx:pt idx="47790">EDMM</cx:pt>
          <cx:pt idx="47791">EDMM</cx:pt>
          <cx:pt idx="47792">EDMM</cx:pt>
          <cx:pt idx="47793">EDMM</cx:pt>
          <cx:pt idx="47794">EDMM</cx:pt>
          <cx:pt idx="47795">EDMM</cx:pt>
          <cx:pt idx="47796">EDMM</cx:pt>
          <cx:pt idx="47797">EDMM</cx:pt>
          <cx:pt idx="47798">EDMM</cx:pt>
          <cx:pt idx="47799">EDMM</cx:pt>
          <cx:pt idx="47800">EDMM</cx:pt>
          <cx:pt idx="47801">EDMM</cx:pt>
          <cx:pt idx="47802">EDMM</cx:pt>
          <cx:pt idx="47803">EDMM</cx:pt>
          <cx:pt idx="47804">EDMM</cx:pt>
          <cx:pt idx="47805">EDMM</cx:pt>
          <cx:pt idx="47806">EDMM</cx:pt>
          <cx:pt idx="47807">EDMM</cx:pt>
          <cx:pt idx="47808">EDMM</cx:pt>
          <cx:pt idx="47809">EDMM</cx:pt>
          <cx:pt idx="47810">EDMM</cx:pt>
          <cx:pt idx="47811">EDMM</cx:pt>
          <cx:pt idx="47812">EDMM</cx:pt>
          <cx:pt idx="47813">EDMM</cx:pt>
          <cx:pt idx="47814">EDMM</cx:pt>
          <cx:pt idx="47815">EDMM</cx:pt>
          <cx:pt idx="47816">EDMM</cx:pt>
          <cx:pt idx="47817">EDMM</cx:pt>
          <cx:pt idx="47818">EDMM</cx:pt>
          <cx:pt idx="47819">EDMM</cx:pt>
          <cx:pt idx="47820">EDMM</cx:pt>
          <cx:pt idx="47821">EDMM</cx:pt>
          <cx:pt idx="47822">EDMM</cx:pt>
          <cx:pt idx="47823">EDMM</cx:pt>
          <cx:pt idx="47824">EDMM</cx:pt>
          <cx:pt idx="47825">EDMM</cx:pt>
          <cx:pt idx="47826">EDMM</cx:pt>
          <cx:pt idx="47827">EDMM</cx:pt>
          <cx:pt idx="47828">EDMM</cx:pt>
          <cx:pt idx="47829">EDMM</cx:pt>
          <cx:pt idx="47830">EDMM</cx:pt>
          <cx:pt idx="47831">EDMM</cx:pt>
          <cx:pt idx="47832">EDMM</cx:pt>
          <cx:pt idx="47833">EDMM</cx:pt>
          <cx:pt idx="47834">EDMM</cx:pt>
          <cx:pt idx="47835">EDMM</cx:pt>
          <cx:pt idx="47836">EDMM</cx:pt>
          <cx:pt idx="47837">EDMM</cx:pt>
          <cx:pt idx="47838">EDMM</cx:pt>
          <cx:pt idx="47839">EDMM</cx:pt>
          <cx:pt idx="47840">EDMM</cx:pt>
          <cx:pt idx="47841">EDMM</cx:pt>
          <cx:pt idx="47842">EDMM</cx:pt>
          <cx:pt idx="47843">EDMM</cx:pt>
          <cx:pt idx="47844">EDMM</cx:pt>
          <cx:pt idx="47845">EDMM</cx:pt>
          <cx:pt idx="47846">EDMM</cx:pt>
          <cx:pt idx="47847">EDMM</cx:pt>
          <cx:pt idx="47848">EDMM</cx:pt>
          <cx:pt idx="47849">EDMM</cx:pt>
          <cx:pt idx="47850">EDMM</cx:pt>
          <cx:pt idx="47851">EDMM</cx:pt>
          <cx:pt idx="47852">EDMM</cx:pt>
          <cx:pt idx="47853">EDMM</cx:pt>
          <cx:pt idx="47854">EDMM</cx:pt>
          <cx:pt idx="47855">EDMM</cx:pt>
          <cx:pt idx="47856">EDMM</cx:pt>
          <cx:pt idx="47857">EDMM</cx:pt>
          <cx:pt idx="47858">EDMM</cx:pt>
          <cx:pt idx="47859">EDMM</cx:pt>
          <cx:pt idx="47860">EDMM</cx:pt>
          <cx:pt idx="47861">EDMM</cx:pt>
          <cx:pt idx="47862">EDMM</cx:pt>
          <cx:pt idx="47863">EDMM</cx:pt>
          <cx:pt idx="47864">EDMM</cx:pt>
          <cx:pt idx="47865">EDMM</cx:pt>
          <cx:pt idx="47866">EDMM</cx:pt>
          <cx:pt idx="47867">EDMM</cx:pt>
          <cx:pt idx="47868">EDMM</cx:pt>
          <cx:pt idx="47869">EDMM</cx:pt>
          <cx:pt idx="47870">EDMM</cx:pt>
          <cx:pt idx="47871">EDMM</cx:pt>
          <cx:pt idx="47872">EDMM</cx:pt>
          <cx:pt idx="47873">EDMM</cx:pt>
          <cx:pt idx="47874">EDMM</cx:pt>
          <cx:pt idx="47875">EDMM</cx:pt>
          <cx:pt idx="47876">EDMM</cx:pt>
          <cx:pt idx="47877">EDMM</cx:pt>
          <cx:pt idx="47878">EDMM</cx:pt>
          <cx:pt idx="47879">EDMM</cx:pt>
          <cx:pt idx="47880">EDMM</cx:pt>
          <cx:pt idx="47881">EDMM</cx:pt>
          <cx:pt idx="47882">EDMM</cx:pt>
          <cx:pt idx="47883">EDMM</cx:pt>
          <cx:pt idx="47884">EDMM</cx:pt>
          <cx:pt idx="47885">EDMM</cx:pt>
          <cx:pt idx="47886">EDMM</cx:pt>
          <cx:pt idx="47887">EDMM</cx:pt>
          <cx:pt idx="47888">EDMM</cx:pt>
          <cx:pt idx="47889">EDMM</cx:pt>
          <cx:pt idx="47890">EDMM</cx:pt>
          <cx:pt idx="47891">EDMM</cx:pt>
          <cx:pt idx="47892">EDMM</cx:pt>
          <cx:pt idx="47893">EDMM</cx:pt>
          <cx:pt idx="47894">EDMM</cx:pt>
          <cx:pt idx="47895">EDMM</cx:pt>
          <cx:pt idx="47896">EDMM</cx:pt>
          <cx:pt idx="47897">EDMM</cx:pt>
          <cx:pt idx="47898">EDMM</cx:pt>
          <cx:pt idx="47899">EDMM</cx:pt>
          <cx:pt idx="47900">EDMM</cx:pt>
          <cx:pt idx="47901">EDMM</cx:pt>
          <cx:pt idx="47902">EDMM</cx:pt>
          <cx:pt idx="47903">EDMM</cx:pt>
          <cx:pt idx="47904">EDMM</cx:pt>
          <cx:pt idx="47905">EDMM</cx:pt>
          <cx:pt idx="47906">EDMM</cx:pt>
          <cx:pt idx="47907">EDMM</cx:pt>
          <cx:pt idx="47908">EDMM</cx:pt>
          <cx:pt idx="47909">EDMM</cx:pt>
          <cx:pt idx="47910">EDMM</cx:pt>
          <cx:pt idx="47911">EDMM</cx:pt>
          <cx:pt idx="47912">EDMM</cx:pt>
          <cx:pt idx="47913">EDMM</cx:pt>
          <cx:pt idx="47914">EDMM</cx:pt>
          <cx:pt idx="47915">EDMM</cx:pt>
          <cx:pt idx="47916">EDMM</cx:pt>
          <cx:pt idx="47917">EDMM</cx:pt>
          <cx:pt idx="47918">EDMM</cx:pt>
          <cx:pt idx="47919">EDMM</cx:pt>
          <cx:pt idx="47920">EDMM</cx:pt>
          <cx:pt idx="47921">EDMM</cx:pt>
          <cx:pt idx="47922">EDMM</cx:pt>
          <cx:pt idx="47923">EDMM</cx:pt>
          <cx:pt idx="47924">EDMM</cx:pt>
          <cx:pt idx="47925">EDMM</cx:pt>
          <cx:pt idx="47926">EDMM</cx:pt>
          <cx:pt idx="47927">EDMM</cx:pt>
          <cx:pt idx="47928">EDMM</cx:pt>
          <cx:pt idx="47929">EDMM</cx:pt>
          <cx:pt idx="47930">EDMM</cx:pt>
          <cx:pt idx="47931">EDMM</cx:pt>
          <cx:pt idx="47932">EDMM</cx:pt>
          <cx:pt idx="47933">EDMM</cx:pt>
          <cx:pt idx="47934">EDMM</cx:pt>
          <cx:pt idx="47935">EDMM</cx:pt>
          <cx:pt idx="47936">EDMM</cx:pt>
          <cx:pt idx="47937">EDMM</cx:pt>
          <cx:pt idx="47938">EDMM</cx:pt>
          <cx:pt idx="47939">EDMM</cx:pt>
          <cx:pt idx="47940">EDMM</cx:pt>
          <cx:pt idx="47941">EDMM</cx:pt>
          <cx:pt idx="47942">EDMM</cx:pt>
          <cx:pt idx="47943">EDMM</cx:pt>
          <cx:pt idx="47944">EDMM</cx:pt>
          <cx:pt idx="47945">EDMM</cx:pt>
          <cx:pt idx="47946">EDMM</cx:pt>
          <cx:pt idx="47947">EDMM</cx:pt>
          <cx:pt idx="47948">EDMM</cx:pt>
          <cx:pt idx="47949">EDMM</cx:pt>
          <cx:pt idx="47950">EDMM</cx:pt>
          <cx:pt idx="47951">EDMM</cx:pt>
          <cx:pt idx="47952">EDMM</cx:pt>
          <cx:pt idx="47953">EDMM</cx:pt>
          <cx:pt idx="47954">EDMM</cx:pt>
          <cx:pt idx="47955">EDMM</cx:pt>
          <cx:pt idx="47956">EDMM</cx:pt>
          <cx:pt idx="47957">EDMM</cx:pt>
          <cx:pt idx="47958">EDMM</cx:pt>
          <cx:pt idx="47959">EDMM</cx:pt>
          <cx:pt idx="47960">EDMM</cx:pt>
          <cx:pt idx="47961">EDMM</cx:pt>
          <cx:pt idx="47962">EDMM</cx:pt>
          <cx:pt idx="47963">EDMM</cx:pt>
          <cx:pt idx="47964">EDMM</cx:pt>
          <cx:pt idx="47965">EDMM</cx:pt>
          <cx:pt idx="47966">EDMM</cx:pt>
          <cx:pt idx="47967">EDMM</cx:pt>
          <cx:pt idx="47968">EDMM</cx:pt>
          <cx:pt idx="47969">EDMM</cx:pt>
          <cx:pt idx="47970">EDMM</cx:pt>
          <cx:pt idx="47971">EDMM</cx:pt>
          <cx:pt idx="47972">EDMM</cx:pt>
          <cx:pt idx="47973">EDMM</cx:pt>
          <cx:pt idx="47974">EDMM</cx:pt>
          <cx:pt idx="47975">EDMM</cx:pt>
          <cx:pt idx="47976">EDMM</cx:pt>
          <cx:pt idx="47977">EDMM</cx:pt>
          <cx:pt idx="47978">EDMM</cx:pt>
          <cx:pt idx="47979">EDMM</cx:pt>
          <cx:pt idx="47980">EDMM</cx:pt>
          <cx:pt idx="47981">EDMM</cx:pt>
          <cx:pt idx="47982">EDMM</cx:pt>
          <cx:pt idx="47983">EDMM</cx:pt>
          <cx:pt idx="47984">EDMM</cx:pt>
          <cx:pt idx="47985">EDMM</cx:pt>
          <cx:pt idx="47986">EDMM</cx:pt>
          <cx:pt idx="47987">EDMM</cx:pt>
          <cx:pt idx="47988">EDMM</cx:pt>
          <cx:pt idx="47989">EDMM</cx:pt>
          <cx:pt idx="47990">EDMM</cx:pt>
          <cx:pt idx="47991">EDMM</cx:pt>
          <cx:pt idx="47992">EDMM</cx:pt>
          <cx:pt idx="47993">EDMM</cx:pt>
          <cx:pt idx="47994">EDMM</cx:pt>
          <cx:pt idx="47995">EDMM</cx:pt>
          <cx:pt idx="47996">EDMM</cx:pt>
          <cx:pt idx="47997">EDMM</cx:pt>
          <cx:pt idx="47998">EDMM</cx:pt>
          <cx:pt idx="47999">EDMM</cx:pt>
          <cx:pt idx="48000">EDMM</cx:pt>
          <cx:pt idx="48001">EDMM</cx:pt>
          <cx:pt idx="48002">EDMM</cx:pt>
          <cx:pt idx="48003">EDMM</cx:pt>
          <cx:pt idx="48004">EDMM</cx:pt>
          <cx:pt idx="48005">EDMM</cx:pt>
          <cx:pt idx="48006">EDMM</cx:pt>
          <cx:pt idx="48007">EDMM</cx:pt>
          <cx:pt idx="48008">EDMM</cx:pt>
          <cx:pt idx="48009">EDMM</cx:pt>
          <cx:pt idx="48010">EDMM</cx:pt>
          <cx:pt idx="48011">EDMM</cx:pt>
          <cx:pt idx="48012">EDMM</cx:pt>
          <cx:pt idx="48013">EDMM</cx:pt>
          <cx:pt idx="48014">EDMM</cx:pt>
          <cx:pt idx="48015">EDMM</cx:pt>
          <cx:pt idx="48016">EDMM</cx:pt>
          <cx:pt idx="48017">EDMM</cx:pt>
          <cx:pt idx="48018">EDMM</cx:pt>
          <cx:pt idx="48019">EDMM</cx:pt>
          <cx:pt idx="48020">EDMM</cx:pt>
          <cx:pt idx="48021">EDMM</cx:pt>
          <cx:pt idx="48022">EDMM</cx:pt>
          <cx:pt idx="48023">EDMM</cx:pt>
          <cx:pt idx="48024">EDMM</cx:pt>
          <cx:pt idx="48025">EDMM</cx:pt>
          <cx:pt idx="48026">EDMM</cx:pt>
          <cx:pt idx="48027">EDMM</cx:pt>
          <cx:pt idx="48028">EDMM</cx:pt>
          <cx:pt idx="48029">EDMM</cx:pt>
          <cx:pt idx="48030">EDMM</cx:pt>
          <cx:pt idx="48031">EDMM</cx:pt>
          <cx:pt idx="48032">EDMM</cx:pt>
          <cx:pt idx="48033">EDMM</cx:pt>
          <cx:pt idx="48034">EDMM</cx:pt>
          <cx:pt idx="48035">EDMM</cx:pt>
          <cx:pt idx="48036">EDMM</cx:pt>
          <cx:pt idx="48037">EDMM</cx:pt>
          <cx:pt idx="48038">EDMM</cx:pt>
          <cx:pt idx="48039">EDMM</cx:pt>
          <cx:pt idx="48040">EDMM</cx:pt>
          <cx:pt idx="48041">EDMM</cx:pt>
          <cx:pt idx="48042">EDMM</cx:pt>
          <cx:pt idx="48043">EDMM</cx:pt>
          <cx:pt idx="48044">EDMM</cx:pt>
          <cx:pt idx="48045">EDMM</cx:pt>
          <cx:pt idx="48046">EDMM</cx:pt>
          <cx:pt idx="48047">EDMM</cx:pt>
          <cx:pt idx="48048">EDMM</cx:pt>
          <cx:pt idx="48049">EDMM</cx:pt>
          <cx:pt idx="48050">EDMM</cx:pt>
          <cx:pt idx="48051">EDMM</cx:pt>
          <cx:pt idx="48052">EDMM</cx:pt>
          <cx:pt idx="48053">EDMM</cx:pt>
          <cx:pt idx="48054">EDMM</cx:pt>
          <cx:pt idx="48055">EDMM</cx:pt>
          <cx:pt idx="48056">EDMM</cx:pt>
          <cx:pt idx="48057">EDMM</cx:pt>
          <cx:pt idx="48058">EDMM</cx:pt>
          <cx:pt idx="48059">EDMM</cx:pt>
          <cx:pt idx="48060">EDMM</cx:pt>
          <cx:pt idx="48061">EDMM</cx:pt>
          <cx:pt idx="48062">EDMM</cx:pt>
          <cx:pt idx="48063">EDMM</cx:pt>
          <cx:pt idx="48064">EDMM</cx:pt>
          <cx:pt idx="48065">EDMM</cx:pt>
          <cx:pt idx="48066">EDMM</cx:pt>
          <cx:pt idx="48067">EDMM</cx:pt>
          <cx:pt idx="48068">EDMM</cx:pt>
          <cx:pt idx="48069">EDMM</cx:pt>
          <cx:pt idx="48070">EDMM</cx:pt>
          <cx:pt idx="48071">EDMM</cx:pt>
          <cx:pt idx="48072">EDMM</cx:pt>
          <cx:pt idx="48073">EDMM</cx:pt>
          <cx:pt idx="48074">EDMM</cx:pt>
          <cx:pt idx="48075">EDMM</cx:pt>
          <cx:pt idx="48076">EDMM</cx:pt>
          <cx:pt idx="48077">EDMM</cx:pt>
          <cx:pt idx="48078">EDMM</cx:pt>
          <cx:pt idx="48079">EDMM</cx:pt>
          <cx:pt idx="48080">EDMM</cx:pt>
          <cx:pt idx="48081">EDMM</cx:pt>
          <cx:pt idx="48082">EDMM</cx:pt>
          <cx:pt idx="48083">EDMM</cx:pt>
          <cx:pt idx="48084">EDMM</cx:pt>
          <cx:pt idx="48085">EDMM</cx:pt>
          <cx:pt idx="48086">EDMM</cx:pt>
          <cx:pt idx="48087">EDMM</cx:pt>
          <cx:pt idx="48088">EDMM</cx:pt>
          <cx:pt idx="48089">EDMM</cx:pt>
          <cx:pt idx="48090">EDMM</cx:pt>
          <cx:pt idx="48091">EDMM</cx:pt>
          <cx:pt idx="48092">EDMM</cx:pt>
          <cx:pt idx="48093">EDMM</cx:pt>
          <cx:pt idx="48094">EDMM</cx:pt>
          <cx:pt idx="48095">EDMM</cx:pt>
          <cx:pt idx="48096">EDMM</cx:pt>
          <cx:pt idx="48097">EDMM</cx:pt>
          <cx:pt idx="48098">EDMM</cx:pt>
          <cx:pt idx="48099">EDMM</cx:pt>
          <cx:pt idx="48100">EDMM</cx:pt>
          <cx:pt idx="48101">EDMM</cx:pt>
          <cx:pt idx="48102">EDMM</cx:pt>
          <cx:pt idx="48103">EDMM</cx:pt>
          <cx:pt idx="48104">EDMM</cx:pt>
          <cx:pt idx="48105">EDMM</cx:pt>
          <cx:pt idx="48106">EDMM</cx:pt>
          <cx:pt idx="48107">EDMM</cx:pt>
          <cx:pt idx="48108">EDMM</cx:pt>
          <cx:pt idx="48109">EDMM</cx:pt>
          <cx:pt idx="48110">EDMM</cx:pt>
          <cx:pt idx="48111">EDMM</cx:pt>
          <cx:pt idx="48112">EDMM</cx:pt>
          <cx:pt idx="48113">EDMM</cx:pt>
          <cx:pt idx="48114">EDMM</cx:pt>
          <cx:pt idx="48115">EDMM</cx:pt>
          <cx:pt idx="48116">EDMM</cx:pt>
          <cx:pt idx="48117">EDMM</cx:pt>
          <cx:pt idx="48118">EDMM</cx:pt>
          <cx:pt idx="48119">EDMM</cx:pt>
          <cx:pt idx="48120">EDMM</cx:pt>
          <cx:pt idx="48121">EDMM</cx:pt>
          <cx:pt idx="48122">EDMM</cx:pt>
          <cx:pt idx="48123">EDMM</cx:pt>
          <cx:pt idx="48124">EDMM</cx:pt>
          <cx:pt idx="48125">EDMM</cx:pt>
          <cx:pt idx="48126">EDMM</cx:pt>
          <cx:pt idx="48127">EDMM</cx:pt>
          <cx:pt idx="48128">EDMM</cx:pt>
          <cx:pt idx="48129">EDMM</cx:pt>
          <cx:pt idx="48130">EDMM</cx:pt>
          <cx:pt idx="48131">EDMM</cx:pt>
          <cx:pt idx="48132">EDMM</cx:pt>
          <cx:pt idx="48133">EDMM</cx:pt>
          <cx:pt idx="48134">EDMM</cx:pt>
          <cx:pt idx="48135">EDMM</cx:pt>
          <cx:pt idx="48136">EDMM</cx:pt>
          <cx:pt idx="48137">EDMM</cx:pt>
          <cx:pt idx="48138">EDMM</cx:pt>
          <cx:pt idx="48139">EDMM</cx:pt>
          <cx:pt idx="48140">EDMM</cx:pt>
          <cx:pt idx="48141">EDMM</cx:pt>
          <cx:pt idx="48142">EDMM</cx:pt>
          <cx:pt idx="48143">EDMM</cx:pt>
          <cx:pt idx="48144">EDMM</cx:pt>
          <cx:pt idx="48145">EDMM</cx:pt>
          <cx:pt idx="48146">EDMM</cx:pt>
          <cx:pt idx="48147">EDMM</cx:pt>
          <cx:pt idx="48148">EDMM</cx:pt>
          <cx:pt idx="48149">EDMM</cx:pt>
          <cx:pt idx="48150">EDMM</cx:pt>
          <cx:pt idx="48151">EDMM</cx:pt>
          <cx:pt idx="48152">EDMM</cx:pt>
          <cx:pt idx="48153">EDMM</cx:pt>
          <cx:pt idx="48154">EDMM</cx:pt>
          <cx:pt idx="48155">EDMM</cx:pt>
          <cx:pt idx="48156">EDMM</cx:pt>
          <cx:pt idx="48157">EDMM</cx:pt>
          <cx:pt idx="48158">EDMM</cx:pt>
          <cx:pt idx="48159">EDMM</cx:pt>
          <cx:pt idx="48160">EDMM</cx:pt>
          <cx:pt idx="48161">EDMM</cx:pt>
          <cx:pt idx="48162">EDMM</cx:pt>
          <cx:pt idx="48163">EDMM</cx:pt>
          <cx:pt idx="48164">EDMM</cx:pt>
          <cx:pt idx="48165">EDMM</cx:pt>
          <cx:pt idx="48166">EDMM</cx:pt>
          <cx:pt idx="48167">EDMM</cx:pt>
          <cx:pt idx="48168">EDMM</cx:pt>
          <cx:pt idx="48169">EDMM</cx:pt>
          <cx:pt idx="48170">EDMM</cx:pt>
          <cx:pt idx="48171">EDMM</cx:pt>
          <cx:pt idx="48172">EDMM</cx:pt>
          <cx:pt idx="48173">EDMM</cx:pt>
          <cx:pt idx="48174">EDMM</cx:pt>
          <cx:pt idx="48175">EDMM</cx:pt>
          <cx:pt idx="48176">EDMM</cx:pt>
          <cx:pt idx="48177">EDMM</cx:pt>
          <cx:pt idx="48178">EDMM</cx:pt>
          <cx:pt idx="48179">EDMM</cx:pt>
          <cx:pt idx="48180">EDMM</cx:pt>
          <cx:pt idx="48181">EDMM</cx:pt>
          <cx:pt idx="48182">EDMM</cx:pt>
          <cx:pt idx="48183">EDMM</cx:pt>
          <cx:pt idx="48184">EDMM</cx:pt>
          <cx:pt idx="48185">EDMM</cx:pt>
          <cx:pt idx="48186">EDMM</cx:pt>
          <cx:pt idx="48187">EDMM</cx:pt>
          <cx:pt idx="48188">EDMM</cx:pt>
          <cx:pt idx="48189">EDMM</cx:pt>
          <cx:pt idx="48190">EDMM</cx:pt>
          <cx:pt idx="48191">EDMM</cx:pt>
          <cx:pt idx="48192">EDMM</cx:pt>
          <cx:pt idx="48193">EDMM</cx:pt>
          <cx:pt idx="48194">EDMM</cx:pt>
          <cx:pt idx="48195">EDMM</cx:pt>
          <cx:pt idx="48196">EDMM</cx:pt>
          <cx:pt idx="48197">EDMM</cx:pt>
          <cx:pt idx="48198">EDMM</cx:pt>
          <cx:pt idx="48199">EDMM</cx:pt>
          <cx:pt idx="48200">EDMM</cx:pt>
          <cx:pt idx="48201">EDMM</cx:pt>
          <cx:pt idx="48202">EDMM</cx:pt>
          <cx:pt idx="48203">EDMM</cx:pt>
          <cx:pt idx="48204">EDMM</cx:pt>
          <cx:pt idx="48205">EDMM</cx:pt>
          <cx:pt idx="48206">EDMM</cx:pt>
          <cx:pt idx="48207">EDMM</cx:pt>
          <cx:pt idx="48208">EDMM</cx:pt>
          <cx:pt idx="48209">EDMM</cx:pt>
          <cx:pt idx="48210">EDMM</cx:pt>
          <cx:pt idx="48211">EDMM</cx:pt>
          <cx:pt idx="48212">EDMM</cx:pt>
          <cx:pt idx="48213">EDMM</cx:pt>
          <cx:pt idx="48214">EDMM</cx:pt>
          <cx:pt idx="48215">EDMM</cx:pt>
          <cx:pt idx="48216">EDMM</cx:pt>
          <cx:pt idx="48217">EDMM</cx:pt>
          <cx:pt idx="48218">EDMM</cx:pt>
          <cx:pt idx="48219">EDMM</cx:pt>
          <cx:pt idx="48220">EDMM</cx:pt>
          <cx:pt idx="48221">EDMM</cx:pt>
          <cx:pt idx="48222">EDMM</cx:pt>
          <cx:pt idx="48223">EDMM</cx:pt>
          <cx:pt idx="48224">EDMM</cx:pt>
          <cx:pt idx="48225">EDMM</cx:pt>
          <cx:pt idx="48226">EDMM</cx:pt>
          <cx:pt idx="48227">EDMM</cx:pt>
          <cx:pt idx="48228">EDMM</cx:pt>
          <cx:pt idx="48229">EDMM</cx:pt>
          <cx:pt idx="48230">EDMM</cx:pt>
          <cx:pt idx="48231">EDMM</cx:pt>
          <cx:pt idx="48232">EDMM</cx:pt>
          <cx:pt idx="48233">EDMM</cx:pt>
          <cx:pt idx="48234">EDMM</cx:pt>
          <cx:pt idx="48235">EDMM</cx:pt>
          <cx:pt idx="48236">EDMM</cx:pt>
          <cx:pt idx="48237">EDMM</cx:pt>
          <cx:pt idx="48238">EDMM</cx:pt>
          <cx:pt idx="48239">EDMM</cx:pt>
          <cx:pt idx="48240">EDMM</cx:pt>
          <cx:pt idx="48241">EDMM</cx:pt>
          <cx:pt idx="48242">EDMM</cx:pt>
          <cx:pt idx="48243">EDMM</cx:pt>
          <cx:pt idx="48244">EDMM</cx:pt>
          <cx:pt idx="48245">EDMM</cx:pt>
          <cx:pt idx="48246">EDMM</cx:pt>
          <cx:pt idx="48247">EDMM</cx:pt>
          <cx:pt idx="48248">EDMM</cx:pt>
          <cx:pt idx="48249">EDMM</cx:pt>
          <cx:pt idx="48250">EDMM</cx:pt>
          <cx:pt idx="48251">EDMM</cx:pt>
          <cx:pt idx="48252">EDMM</cx:pt>
          <cx:pt idx="48253">EDMM</cx:pt>
          <cx:pt idx="48254">EDMM</cx:pt>
          <cx:pt idx="48255">EDMM</cx:pt>
          <cx:pt idx="48256">EDMM</cx:pt>
          <cx:pt idx="48257">EDMM</cx:pt>
          <cx:pt idx="48258">EDMM</cx:pt>
          <cx:pt idx="48259">EDMM</cx:pt>
          <cx:pt idx="48260">EDMM</cx:pt>
          <cx:pt idx="48261">EDMM</cx:pt>
          <cx:pt idx="48262">EDMM</cx:pt>
          <cx:pt idx="48263">EDMM</cx:pt>
          <cx:pt idx="48264">EDMM</cx:pt>
          <cx:pt idx="48265">EDMM</cx:pt>
          <cx:pt idx="48266">EDMM</cx:pt>
          <cx:pt idx="48267">EDMM</cx:pt>
          <cx:pt idx="48268">EDMM</cx:pt>
          <cx:pt idx="48269">EDMM</cx:pt>
          <cx:pt idx="48270">EDMM</cx:pt>
          <cx:pt idx="48271">EDMM</cx:pt>
          <cx:pt idx="48272">EDMM</cx:pt>
          <cx:pt idx="48273">EDMM</cx:pt>
          <cx:pt idx="48274">EDMM</cx:pt>
          <cx:pt idx="48275">EDMM</cx:pt>
          <cx:pt idx="48276">EDMM</cx:pt>
          <cx:pt idx="48277">EDMM</cx:pt>
          <cx:pt idx="48278">EDMM</cx:pt>
          <cx:pt idx="48279">EDMM</cx:pt>
          <cx:pt idx="48280">EDMM</cx:pt>
          <cx:pt idx="48281">EDMM</cx:pt>
          <cx:pt idx="48282">EDMM</cx:pt>
          <cx:pt idx="48283">EDMM</cx:pt>
          <cx:pt idx="48284">EDMM</cx:pt>
          <cx:pt idx="48285">EDMM</cx:pt>
          <cx:pt idx="48286">EDMM</cx:pt>
          <cx:pt idx="48287">EDMM</cx:pt>
          <cx:pt idx="48288">EDMM</cx:pt>
          <cx:pt idx="48289">EDMM</cx:pt>
          <cx:pt idx="48290">EDMM</cx:pt>
          <cx:pt idx="48291">EDMM</cx:pt>
          <cx:pt idx="48292">EDMM</cx:pt>
          <cx:pt idx="48293">EDMM</cx:pt>
          <cx:pt idx="48294">EDMM</cx:pt>
          <cx:pt idx="48295">EDMM</cx:pt>
          <cx:pt idx="48296">EDMM</cx:pt>
          <cx:pt idx="48297">EDMM</cx:pt>
          <cx:pt idx="48298">EDMM</cx:pt>
          <cx:pt idx="48299">EDMM</cx:pt>
          <cx:pt idx="48300">EDMM</cx:pt>
          <cx:pt idx="48301">EDMM</cx:pt>
          <cx:pt idx="48302">EDMM</cx:pt>
          <cx:pt idx="48303">EDMM</cx:pt>
          <cx:pt idx="48304">EDMM</cx:pt>
          <cx:pt idx="48305">EDMM</cx:pt>
          <cx:pt idx="48306">EDMM</cx:pt>
          <cx:pt idx="48307">EDMM</cx:pt>
          <cx:pt idx="48308">EDMM</cx:pt>
          <cx:pt idx="48309">EDMM</cx:pt>
          <cx:pt idx="48310">EDMM</cx:pt>
          <cx:pt idx="48311">EDMM</cx:pt>
          <cx:pt idx="48312">EDMM</cx:pt>
          <cx:pt idx="48313">EDMM</cx:pt>
          <cx:pt idx="48314">EDMM</cx:pt>
          <cx:pt idx="48315">EDMM</cx:pt>
          <cx:pt idx="48316">EDMM</cx:pt>
          <cx:pt idx="48317">EDMM</cx:pt>
          <cx:pt idx="48318">EDMM</cx:pt>
          <cx:pt idx="48319">EDMM</cx:pt>
          <cx:pt idx="48320">EDMM</cx:pt>
          <cx:pt idx="48321">EDMM</cx:pt>
          <cx:pt idx="48322">EDMM</cx:pt>
          <cx:pt idx="48323">EDMM</cx:pt>
          <cx:pt idx="48324">EDMM</cx:pt>
          <cx:pt idx="48325">EDMM</cx:pt>
          <cx:pt idx="48326">EDMM</cx:pt>
          <cx:pt idx="48327">EDMM</cx:pt>
          <cx:pt idx="48328">EDMM</cx:pt>
          <cx:pt idx="48329">EDMM</cx:pt>
          <cx:pt idx="48330">EDMM</cx:pt>
          <cx:pt idx="48331">EDMM</cx:pt>
          <cx:pt idx="48332">EDMM</cx:pt>
          <cx:pt idx="48333">EDMM</cx:pt>
          <cx:pt idx="48334">EDMM</cx:pt>
          <cx:pt idx="48335">EDMM</cx:pt>
          <cx:pt idx="48336">EDMM</cx:pt>
          <cx:pt idx="48337">EDMM</cx:pt>
          <cx:pt idx="48338">EDMM</cx:pt>
          <cx:pt idx="48339">EDMM</cx:pt>
          <cx:pt idx="48340">EDMM</cx:pt>
          <cx:pt idx="48341">EDMM</cx:pt>
          <cx:pt idx="48342">EDMM</cx:pt>
          <cx:pt idx="48343">EDMM</cx:pt>
          <cx:pt idx="48344">EDMM</cx:pt>
          <cx:pt idx="48345">EDMM</cx:pt>
          <cx:pt idx="48346">EDMM</cx:pt>
          <cx:pt idx="48347">EDMM</cx:pt>
          <cx:pt idx="48348">EDMM</cx:pt>
          <cx:pt idx="48349">EDMM</cx:pt>
          <cx:pt idx="48350">EDMM</cx:pt>
          <cx:pt idx="48351">EDMM</cx:pt>
          <cx:pt idx="48352">EDMM</cx:pt>
          <cx:pt idx="48353">EDMM</cx:pt>
          <cx:pt idx="48354">EDMM</cx:pt>
          <cx:pt idx="48355">EDMM</cx:pt>
          <cx:pt idx="48356">EDMM</cx:pt>
          <cx:pt idx="48357">EDMM</cx:pt>
          <cx:pt idx="48358">EDMM</cx:pt>
          <cx:pt idx="48359">EDMM</cx:pt>
          <cx:pt idx="48360">EDMM</cx:pt>
          <cx:pt idx="48361">EDMM</cx:pt>
          <cx:pt idx="48362">EDMM</cx:pt>
          <cx:pt idx="48363">EDMM</cx:pt>
          <cx:pt idx="48364">EDMM</cx:pt>
          <cx:pt idx="48365">EDMM</cx:pt>
          <cx:pt idx="48366">EDMM</cx:pt>
          <cx:pt idx="48367">EDMM</cx:pt>
          <cx:pt idx="48368">EDMM</cx:pt>
          <cx:pt idx="48369">EDMM</cx:pt>
          <cx:pt idx="48370">EDMM</cx:pt>
          <cx:pt idx="48371">EDMM</cx:pt>
          <cx:pt idx="48372">EDMM</cx:pt>
          <cx:pt idx="48373">EDMM</cx:pt>
          <cx:pt idx="48374">EDMM</cx:pt>
          <cx:pt idx="48375">EDMM</cx:pt>
          <cx:pt idx="48376">EDMM</cx:pt>
          <cx:pt idx="48377">EDMM</cx:pt>
          <cx:pt idx="48378">EDMM</cx:pt>
          <cx:pt idx="48379">EDMM</cx:pt>
          <cx:pt idx="48380">EDMM</cx:pt>
          <cx:pt idx="48381">EDMM</cx:pt>
          <cx:pt idx="48382">EDMM</cx:pt>
          <cx:pt idx="48383">EDMM</cx:pt>
          <cx:pt idx="48384">EDMM</cx:pt>
          <cx:pt idx="48385">EDMM</cx:pt>
          <cx:pt idx="48386">EDMM</cx:pt>
          <cx:pt idx="48387">EDMM</cx:pt>
          <cx:pt idx="48388">EDMM</cx:pt>
          <cx:pt idx="48389">EDMM</cx:pt>
          <cx:pt idx="48390">EDMM</cx:pt>
          <cx:pt idx="48391">EDMM</cx:pt>
          <cx:pt idx="48392">EDMM</cx:pt>
          <cx:pt idx="48393">EDMM</cx:pt>
          <cx:pt idx="48394">EDMM</cx:pt>
          <cx:pt idx="48395">EDMM</cx:pt>
          <cx:pt idx="48396">EDMM</cx:pt>
          <cx:pt idx="48397">EDMM</cx:pt>
          <cx:pt idx="48398">EDMM</cx:pt>
          <cx:pt idx="48399">EDMM</cx:pt>
          <cx:pt idx="48400">EDMM</cx:pt>
          <cx:pt idx="48401">EDMM</cx:pt>
          <cx:pt idx="48402">EDMM</cx:pt>
          <cx:pt idx="48403">EDMM</cx:pt>
          <cx:pt idx="48404">EDMM</cx:pt>
          <cx:pt idx="48405">EDMM</cx:pt>
          <cx:pt idx="48406">EDMM</cx:pt>
          <cx:pt idx="48407">EDMM</cx:pt>
          <cx:pt idx="48408">EDMM</cx:pt>
          <cx:pt idx="48409">EDMM</cx:pt>
          <cx:pt idx="48410">EDMM</cx:pt>
          <cx:pt idx="48411">EDMM</cx:pt>
          <cx:pt idx="48412">EDMM</cx:pt>
          <cx:pt idx="48413">EDMM</cx:pt>
          <cx:pt idx="48414">EDMM</cx:pt>
          <cx:pt idx="48415">EDMM</cx:pt>
          <cx:pt idx="48416">EDMM</cx:pt>
          <cx:pt idx="48417">EDMM</cx:pt>
          <cx:pt idx="48418">EDMM</cx:pt>
          <cx:pt idx="48419">EDMM</cx:pt>
          <cx:pt idx="48420">EDMM</cx:pt>
          <cx:pt idx="48421">EDMM</cx:pt>
          <cx:pt idx="48422">EDMM</cx:pt>
          <cx:pt idx="48423">EDMM</cx:pt>
          <cx:pt idx="48424">EDMM</cx:pt>
          <cx:pt idx="48425">EDMM</cx:pt>
          <cx:pt idx="48426">EDMM</cx:pt>
          <cx:pt idx="48427">EDMM</cx:pt>
          <cx:pt idx="48428">EDMM</cx:pt>
          <cx:pt idx="48429">EDMM</cx:pt>
          <cx:pt idx="48430">EDMM</cx:pt>
          <cx:pt idx="48431">EDMM</cx:pt>
          <cx:pt idx="48432">EDMM</cx:pt>
          <cx:pt idx="48433">EDMM</cx:pt>
          <cx:pt idx="48434">EDMM</cx:pt>
          <cx:pt idx="48435">EDMM</cx:pt>
          <cx:pt idx="48436">EDMM</cx:pt>
          <cx:pt idx="48437">EDMM</cx:pt>
          <cx:pt idx="48438">EDMM</cx:pt>
          <cx:pt idx="48439">EDMM</cx:pt>
          <cx:pt idx="48440">EDMM</cx:pt>
          <cx:pt idx="48441">EDMM</cx:pt>
          <cx:pt idx="48442">EDMM</cx:pt>
          <cx:pt idx="48443">EDMM</cx:pt>
          <cx:pt idx="48444">EDMM</cx:pt>
          <cx:pt idx="48445">EDMM</cx:pt>
          <cx:pt idx="48446">EDMM</cx:pt>
          <cx:pt idx="48447">EDMM</cx:pt>
          <cx:pt idx="48448">EDMM</cx:pt>
          <cx:pt idx="48449">EDMM</cx:pt>
          <cx:pt idx="48450">EDMM</cx:pt>
          <cx:pt idx="48451">EDMM</cx:pt>
          <cx:pt idx="48452">EDMM</cx:pt>
          <cx:pt idx="48453">EDMM</cx:pt>
          <cx:pt idx="48454">EDMM</cx:pt>
          <cx:pt idx="48455">EDMM</cx:pt>
          <cx:pt idx="48456">EDMM</cx:pt>
          <cx:pt idx="48457">EDMM</cx:pt>
          <cx:pt idx="48458">EDMM</cx:pt>
          <cx:pt idx="48459">EDMM</cx:pt>
          <cx:pt idx="48460">EDMM</cx:pt>
          <cx:pt idx="48461">EDMM</cx:pt>
          <cx:pt idx="48462">EDMM</cx:pt>
          <cx:pt idx="48463">EDMM</cx:pt>
          <cx:pt idx="48464">EDMM</cx:pt>
          <cx:pt idx="48465">EDMM</cx:pt>
          <cx:pt idx="48466">EDMM</cx:pt>
          <cx:pt idx="48467">EDMM</cx:pt>
          <cx:pt idx="48468">EDMM</cx:pt>
          <cx:pt idx="48469">EDMM</cx:pt>
          <cx:pt idx="48470">EDMM</cx:pt>
          <cx:pt idx="48471">EDMM</cx:pt>
          <cx:pt idx="48472">EDMM</cx:pt>
          <cx:pt idx="48473">EDMM</cx:pt>
          <cx:pt idx="48474">EDMM</cx:pt>
          <cx:pt idx="48475">EDMM</cx:pt>
          <cx:pt idx="48476">EDMM</cx:pt>
          <cx:pt idx="48477">EDMM</cx:pt>
          <cx:pt idx="48478">EDMM</cx:pt>
          <cx:pt idx="48479">EDMM</cx:pt>
          <cx:pt idx="48480">EDMM</cx:pt>
          <cx:pt idx="48481">EDMM</cx:pt>
          <cx:pt idx="48482">EDMM</cx:pt>
          <cx:pt idx="48483">EDMM</cx:pt>
          <cx:pt idx="48484">EDMM</cx:pt>
          <cx:pt idx="48485">EDMM</cx:pt>
          <cx:pt idx="48486">EDMM</cx:pt>
          <cx:pt idx="48487">EDMM</cx:pt>
          <cx:pt idx="48488">EDMM</cx:pt>
          <cx:pt idx="48489">EDMM</cx:pt>
          <cx:pt idx="48490">EDMM</cx:pt>
          <cx:pt idx="48491">EDMM</cx:pt>
          <cx:pt idx="48492">EDMM</cx:pt>
          <cx:pt idx="48493">EDMM</cx:pt>
          <cx:pt idx="48494">EDMM</cx:pt>
          <cx:pt idx="48495">EDMM</cx:pt>
          <cx:pt idx="48496">EDMM</cx:pt>
          <cx:pt idx="48497">EDMM</cx:pt>
          <cx:pt idx="48498">EDMM</cx:pt>
          <cx:pt idx="48499">EDMM</cx:pt>
          <cx:pt idx="48500">EDMM</cx:pt>
          <cx:pt idx="48501">EDMM</cx:pt>
          <cx:pt idx="48502">EDMM</cx:pt>
          <cx:pt idx="48503">EDMM</cx:pt>
          <cx:pt idx="48504">EDMM</cx:pt>
          <cx:pt idx="48505">EDMM</cx:pt>
          <cx:pt idx="48506">EDMM</cx:pt>
          <cx:pt idx="48507">EDMM</cx:pt>
          <cx:pt idx="48508">EDMM</cx:pt>
          <cx:pt idx="48509">EDMM</cx:pt>
          <cx:pt idx="48510">EDMM</cx:pt>
          <cx:pt idx="48511">EDMM</cx:pt>
          <cx:pt idx="48512">EDMM</cx:pt>
          <cx:pt idx="48513">EDMM</cx:pt>
          <cx:pt idx="48514">EDMM</cx:pt>
          <cx:pt idx="48515">EDMM</cx:pt>
          <cx:pt idx="48516">EDMM</cx:pt>
          <cx:pt idx="48517">EDMM</cx:pt>
          <cx:pt idx="48518">EDMM</cx:pt>
          <cx:pt idx="48519">EDMM</cx:pt>
          <cx:pt idx="48520">EDMM</cx:pt>
          <cx:pt idx="48521">EDMM</cx:pt>
          <cx:pt idx="48522">EDMM</cx:pt>
          <cx:pt idx="48523">EDMM</cx:pt>
          <cx:pt idx="48524">EDMM</cx:pt>
          <cx:pt idx="48525">EDMM</cx:pt>
          <cx:pt idx="48526">EDMM</cx:pt>
          <cx:pt idx="48527">EDMM</cx:pt>
          <cx:pt idx="48528">EDMM</cx:pt>
          <cx:pt idx="48529">EDMM</cx:pt>
          <cx:pt idx="48530">EDMM</cx:pt>
          <cx:pt idx="48531">EDMM</cx:pt>
          <cx:pt idx="48532">EDMM</cx:pt>
          <cx:pt idx="48533">EDMM</cx:pt>
          <cx:pt idx="48534">EDMM</cx:pt>
          <cx:pt idx="48535">EDMM</cx:pt>
          <cx:pt idx="48536">EDMM</cx:pt>
          <cx:pt idx="48537">EDMM</cx:pt>
          <cx:pt idx="48538">EDMM</cx:pt>
          <cx:pt idx="48539">EDMM</cx:pt>
          <cx:pt idx="48540">EDMM</cx:pt>
          <cx:pt idx="48541">EDMM</cx:pt>
          <cx:pt idx="48542">EDMM</cx:pt>
          <cx:pt idx="48543">EDMM</cx:pt>
          <cx:pt idx="48544">EDMM</cx:pt>
          <cx:pt idx="48545">EDMM</cx:pt>
          <cx:pt idx="48546">EDMM</cx:pt>
          <cx:pt idx="48547">EDMM</cx:pt>
          <cx:pt idx="48548">EDMM</cx:pt>
          <cx:pt idx="48549">EDMM</cx:pt>
          <cx:pt idx="48550">EDMM</cx:pt>
          <cx:pt idx="48551">EDMM</cx:pt>
          <cx:pt idx="48552">EDMM</cx:pt>
          <cx:pt idx="48553">EDMM</cx:pt>
          <cx:pt idx="48554">EDMM</cx:pt>
          <cx:pt idx="48555">EDMM</cx:pt>
          <cx:pt idx="48556">EDMM</cx:pt>
          <cx:pt idx="48557">EDMM</cx:pt>
          <cx:pt idx="48558">EDMM</cx:pt>
          <cx:pt idx="48559">EDMM</cx:pt>
          <cx:pt idx="48560">EDMM</cx:pt>
          <cx:pt idx="48561">EDMM</cx:pt>
          <cx:pt idx="48562">EDMM</cx:pt>
          <cx:pt idx="48563">EDMM</cx:pt>
          <cx:pt idx="48564">EDMM</cx:pt>
          <cx:pt idx="48565">EDMM</cx:pt>
          <cx:pt idx="48566">EDMM</cx:pt>
          <cx:pt idx="48567">EDMM</cx:pt>
          <cx:pt idx="48568">EDMM</cx:pt>
          <cx:pt idx="48569">EDMM</cx:pt>
          <cx:pt idx="48570">EDMM</cx:pt>
          <cx:pt idx="48571">EDMM</cx:pt>
          <cx:pt idx="48572">EDMM</cx:pt>
          <cx:pt idx="48573">EDMM</cx:pt>
          <cx:pt idx="48574">EDMM</cx:pt>
          <cx:pt idx="48575">EDMM</cx:pt>
          <cx:pt idx="48576">EDMM</cx:pt>
          <cx:pt idx="48577">EDMM</cx:pt>
          <cx:pt idx="48578">EDMM</cx:pt>
          <cx:pt idx="48579">EDMM</cx:pt>
          <cx:pt idx="48580">EDMM</cx:pt>
          <cx:pt idx="48581">EDMM</cx:pt>
          <cx:pt idx="48582">EDMM</cx:pt>
          <cx:pt idx="48583">EDMM</cx:pt>
          <cx:pt idx="48584">EDMM</cx:pt>
          <cx:pt idx="48585">EDMM</cx:pt>
          <cx:pt idx="48586">EDMM</cx:pt>
          <cx:pt idx="48587">EDMM</cx:pt>
          <cx:pt idx="48588">EDMM</cx:pt>
          <cx:pt idx="48589">EDMM</cx:pt>
          <cx:pt idx="48590">EDMM</cx:pt>
          <cx:pt idx="48591">EDMM</cx:pt>
          <cx:pt idx="48592">EDMM</cx:pt>
          <cx:pt idx="48593">EDMM</cx:pt>
          <cx:pt idx="48594">EDMM</cx:pt>
          <cx:pt idx="48595">EDMM</cx:pt>
          <cx:pt idx="48596">EDMM</cx:pt>
          <cx:pt idx="48597">EDMM</cx:pt>
          <cx:pt idx="48598">EDMM</cx:pt>
          <cx:pt idx="48599">EDMM</cx:pt>
          <cx:pt idx="48600">EDMM</cx:pt>
          <cx:pt idx="48601">EDMM</cx:pt>
          <cx:pt idx="48602">EDMM</cx:pt>
          <cx:pt idx="48603">EDMM</cx:pt>
          <cx:pt idx="48604">EDMM</cx:pt>
          <cx:pt idx="48605">EDMM</cx:pt>
          <cx:pt idx="48606">EDMM</cx:pt>
          <cx:pt idx="48607">EDMM</cx:pt>
          <cx:pt idx="48608">EDMM</cx:pt>
          <cx:pt idx="48609">EDMM</cx:pt>
          <cx:pt idx="48610">EDMM</cx:pt>
          <cx:pt idx="48611">EDMM</cx:pt>
          <cx:pt idx="48612">EDMM</cx:pt>
          <cx:pt idx="48613">EDMM</cx:pt>
          <cx:pt idx="48614">EDMM</cx:pt>
          <cx:pt idx="48615">EDMM</cx:pt>
          <cx:pt idx="48616">EDMM</cx:pt>
          <cx:pt idx="48617">EDMM</cx:pt>
          <cx:pt idx="48618">EDMM</cx:pt>
          <cx:pt idx="48619">EDMM</cx:pt>
          <cx:pt idx="48620">EDMM</cx:pt>
          <cx:pt idx="48621">EDMM</cx:pt>
          <cx:pt idx="48622">EDMM</cx:pt>
          <cx:pt idx="48623">EDMM</cx:pt>
          <cx:pt idx="48624">EDMM</cx:pt>
          <cx:pt idx="48625">EDMM</cx:pt>
          <cx:pt idx="48626">EDMM</cx:pt>
          <cx:pt idx="48627">EDMM</cx:pt>
          <cx:pt idx="48628">EDMM</cx:pt>
          <cx:pt idx="48629">EDMM</cx:pt>
          <cx:pt idx="48630">EDMM</cx:pt>
          <cx:pt idx="48631">EDMM</cx:pt>
          <cx:pt idx="48632">EDMM</cx:pt>
          <cx:pt idx="48633">EDMM</cx:pt>
          <cx:pt idx="48634">EDMM</cx:pt>
          <cx:pt idx="48635">EDMM</cx:pt>
          <cx:pt idx="48636">EDMM</cx:pt>
          <cx:pt idx="48637">EDMM</cx:pt>
          <cx:pt idx="48638">EDMM</cx:pt>
          <cx:pt idx="48639">EDMM</cx:pt>
          <cx:pt idx="48640">EDMM</cx:pt>
          <cx:pt idx="48641">EDMM</cx:pt>
          <cx:pt idx="48642">EDMM</cx:pt>
          <cx:pt idx="48643">EDMM</cx:pt>
          <cx:pt idx="48644">EDMM</cx:pt>
          <cx:pt idx="48645">EDMM</cx:pt>
          <cx:pt idx="48646">EDMM</cx:pt>
          <cx:pt idx="48647">EDMM</cx:pt>
          <cx:pt idx="48648">EDMM</cx:pt>
          <cx:pt idx="48649">EDMM</cx:pt>
          <cx:pt idx="48650">EDMM</cx:pt>
          <cx:pt idx="48651">EDMM</cx:pt>
          <cx:pt idx="48652">EDMM</cx:pt>
          <cx:pt idx="48653">EDMM</cx:pt>
          <cx:pt idx="48654">EDMM</cx:pt>
          <cx:pt idx="48655">EDMM</cx:pt>
          <cx:pt idx="48656">EDMM</cx:pt>
          <cx:pt idx="48657">EDMM</cx:pt>
          <cx:pt idx="48658">EDMM</cx:pt>
          <cx:pt idx="48659">EDMM</cx:pt>
          <cx:pt idx="48660">EDMM</cx:pt>
          <cx:pt idx="48661">EDMM</cx:pt>
          <cx:pt idx="48662">EDMM</cx:pt>
          <cx:pt idx="48663">EDMM</cx:pt>
          <cx:pt idx="48664">EDMM</cx:pt>
          <cx:pt idx="48665">EDMM</cx:pt>
          <cx:pt idx="48666">EDMM</cx:pt>
          <cx:pt idx="48667">EDMM</cx:pt>
          <cx:pt idx="48668">EDMM</cx:pt>
          <cx:pt idx="48669">EDMM</cx:pt>
          <cx:pt idx="48670">EDMM</cx:pt>
          <cx:pt idx="48671">EDMM</cx:pt>
          <cx:pt idx="48672">EDMM</cx:pt>
          <cx:pt idx="48673">EDMM</cx:pt>
          <cx:pt idx="48674">EDMM</cx:pt>
          <cx:pt idx="48675">EDMM</cx:pt>
          <cx:pt idx="48676">EDMM</cx:pt>
          <cx:pt idx="48677">EDMM</cx:pt>
          <cx:pt idx="48678">EDMM</cx:pt>
          <cx:pt idx="48679">EDMM</cx:pt>
          <cx:pt idx="48680">EDMM</cx:pt>
          <cx:pt idx="48681">EDMM</cx:pt>
          <cx:pt idx="48682">EDMM</cx:pt>
          <cx:pt idx="48683">EDMM</cx:pt>
          <cx:pt idx="48684">EDMM</cx:pt>
          <cx:pt idx="48685">EDMM</cx:pt>
          <cx:pt idx="48686">EDMM</cx:pt>
          <cx:pt idx="48687">EDMM</cx:pt>
          <cx:pt idx="48688">EDMM</cx:pt>
          <cx:pt idx="48689">EDMM</cx:pt>
          <cx:pt idx="48690">EDMM</cx:pt>
          <cx:pt idx="48691">EDMM</cx:pt>
          <cx:pt idx="48692">EDMM</cx:pt>
          <cx:pt idx="48693">EDMM</cx:pt>
          <cx:pt idx="48694">EDMM</cx:pt>
          <cx:pt idx="48695">EDMM</cx:pt>
          <cx:pt idx="48696">EDMM</cx:pt>
          <cx:pt idx="48697">EDMM</cx:pt>
          <cx:pt idx="48698">EDMM</cx:pt>
          <cx:pt idx="48699">EDMM</cx:pt>
          <cx:pt idx="48700">EDMM</cx:pt>
          <cx:pt idx="48701">EDMM</cx:pt>
          <cx:pt idx="48702">EDMM</cx:pt>
          <cx:pt idx="48703">EDMM</cx:pt>
          <cx:pt idx="48704">EDMM</cx:pt>
          <cx:pt idx="48705">EDMM</cx:pt>
          <cx:pt idx="48706">EDMM</cx:pt>
          <cx:pt idx="48707">EDMM</cx:pt>
          <cx:pt idx="48708">EDMM</cx:pt>
          <cx:pt idx="48709">EDMM</cx:pt>
          <cx:pt idx="48710">EDMM</cx:pt>
          <cx:pt idx="48711">EDMM</cx:pt>
          <cx:pt idx="48712">EDMM</cx:pt>
          <cx:pt idx="48713">EDMM</cx:pt>
          <cx:pt idx="48714">EDMM</cx:pt>
          <cx:pt idx="48715">EDMM</cx:pt>
          <cx:pt idx="48716">EDMM</cx:pt>
          <cx:pt idx="48717">EDMM</cx:pt>
          <cx:pt idx="48718">EDMM</cx:pt>
          <cx:pt idx="48719">EDMM</cx:pt>
          <cx:pt idx="48720">EDMM</cx:pt>
          <cx:pt idx="48721">EDMM</cx:pt>
          <cx:pt idx="48722">EDMM</cx:pt>
          <cx:pt idx="48723">EDMM</cx:pt>
          <cx:pt idx="48724">EDMM</cx:pt>
          <cx:pt idx="48725">EDMM</cx:pt>
          <cx:pt idx="48726">EDMM</cx:pt>
          <cx:pt idx="48727">EDMM</cx:pt>
          <cx:pt idx="48728">EDMM</cx:pt>
          <cx:pt idx="48729">EDMM</cx:pt>
          <cx:pt idx="48730">EDMM</cx:pt>
          <cx:pt idx="48731">EDMM</cx:pt>
          <cx:pt idx="48732">EDMM</cx:pt>
          <cx:pt idx="48733">EDMM</cx:pt>
          <cx:pt idx="48734">EDMM</cx:pt>
          <cx:pt idx="48735">EDMM</cx:pt>
          <cx:pt idx="48736">EDMM</cx:pt>
          <cx:pt idx="48737">EDMM</cx:pt>
          <cx:pt idx="48738">EDMM</cx:pt>
          <cx:pt idx="48739">EDMM</cx:pt>
          <cx:pt idx="48740">EDMM</cx:pt>
          <cx:pt idx="48741">EDMM</cx:pt>
          <cx:pt idx="48742">EDMM</cx:pt>
          <cx:pt idx="48743">EDMM</cx:pt>
          <cx:pt idx="48744">EDMM</cx:pt>
          <cx:pt idx="48745">EDMM</cx:pt>
          <cx:pt idx="48746">EDMM</cx:pt>
          <cx:pt idx="48747">EDMM</cx:pt>
          <cx:pt idx="48748">EDMM</cx:pt>
          <cx:pt idx="48749">EDMM</cx:pt>
          <cx:pt idx="48750">EDMM</cx:pt>
          <cx:pt idx="48751">EDMM</cx:pt>
          <cx:pt idx="48752">EDMM</cx:pt>
          <cx:pt idx="48753">EDMM</cx:pt>
          <cx:pt idx="48754">EDMM</cx:pt>
          <cx:pt idx="48755">EDMM</cx:pt>
          <cx:pt idx="48756">EDMM</cx:pt>
          <cx:pt idx="48757">EDMM</cx:pt>
          <cx:pt idx="48758">EDMM</cx:pt>
          <cx:pt idx="48759">EDMM</cx:pt>
          <cx:pt idx="48760">EDMM</cx:pt>
          <cx:pt idx="48761">EDMM</cx:pt>
          <cx:pt idx="48762">EDMM</cx:pt>
          <cx:pt idx="48763">EDMM</cx:pt>
          <cx:pt idx="48764">EDMM</cx:pt>
          <cx:pt idx="48765">EDMM</cx:pt>
          <cx:pt idx="48766">EDMM</cx:pt>
          <cx:pt idx="48767">EDMM</cx:pt>
          <cx:pt idx="48768">EDMM</cx:pt>
          <cx:pt idx="48769">EDMM</cx:pt>
          <cx:pt idx="48770">EDMM</cx:pt>
          <cx:pt idx="48771">EDMM</cx:pt>
          <cx:pt idx="48772">EDMM</cx:pt>
          <cx:pt idx="48773">EDMM</cx:pt>
          <cx:pt idx="48774">EDMM</cx:pt>
          <cx:pt idx="48775">EDMM</cx:pt>
          <cx:pt idx="48776">EDMM</cx:pt>
          <cx:pt idx="48777">EDMM</cx:pt>
          <cx:pt idx="48778">EDMM</cx:pt>
          <cx:pt idx="48779">EDMM</cx:pt>
          <cx:pt idx="48780">EDMM</cx:pt>
          <cx:pt idx="48781">EDMM</cx:pt>
          <cx:pt idx="48782">EDMM</cx:pt>
          <cx:pt idx="48783">EDMM</cx:pt>
          <cx:pt idx="48784">EDMM</cx:pt>
          <cx:pt idx="48785">EDMM</cx:pt>
          <cx:pt idx="48786">EDMM</cx:pt>
          <cx:pt idx="48787">EDMM</cx:pt>
          <cx:pt idx="48788">EDMM</cx:pt>
          <cx:pt idx="48789">EDMM</cx:pt>
          <cx:pt idx="48790">EDMM</cx:pt>
          <cx:pt idx="48791">EDMM</cx:pt>
          <cx:pt idx="48792">EDMM</cx:pt>
          <cx:pt idx="48793">EDMM</cx:pt>
          <cx:pt idx="48794">EDMM</cx:pt>
          <cx:pt idx="48795">EDMM</cx:pt>
          <cx:pt idx="48796">EDMM</cx:pt>
          <cx:pt idx="48797">EDMM</cx:pt>
          <cx:pt idx="48798">EDMM</cx:pt>
          <cx:pt idx="48799">EDMM</cx:pt>
          <cx:pt idx="48800">EDMM</cx:pt>
          <cx:pt idx="48801">EDMM</cx:pt>
          <cx:pt idx="48802">EDMM</cx:pt>
          <cx:pt idx="48803">EDMM</cx:pt>
          <cx:pt idx="48804">EDMM</cx:pt>
          <cx:pt idx="48805">EDMM</cx:pt>
          <cx:pt idx="48806">EDMM</cx:pt>
          <cx:pt idx="48807">EDMM</cx:pt>
          <cx:pt idx="48808">EDMM</cx:pt>
          <cx:pt idx="48809">EDMM</cx:pt>
          <cx:pt idx="48810">EDMM</cx:pt>
          <cx:pt idx="48811">EDMM</cx:pt>
          <cx:pt idx="48812">EDMM</cx:pt>
          <cx:pt idx="48813">EDMM</cx:pt>
          <cx:pt idx="48814">EDMM</cx:pt>
          <cx:pt idx="48815">EDMM</cx:pt>
          <cx:pt idx="48816">EDMM</cx:pt>
          <cx:pt idx="48817">EDMM</cx:pt>
          <cx:pt idx="48818">EDMM</cx:pt>
          <cx:pt idx="48819">EDMM</cx:pt>
          <cx:pt idx="48820">EDMM</cx:pt>
          <cx:pt idx="48821">EDMM</cx:pt>
          <cx:pt idx="48822">EDMM</cx:pt>
          <cx:pt idx="48823">EDMM</cx:pt>
          <cx:pt idx="48824">EDMM</cx:pt>
          <cx:pt idx="48825">EDMM</cx:pt>
          <cx:pt idx="48826">EDMM</cx:pt>
          <cx:pt idx="48827">EDMM</cx:pt>
          <cx:pt idx="48828">EDMM</cx:pt>
          <cx:pt idx="48829">EDMM</cx:pt>
          <cx:pt idx="48830">EDMM</cx:pt>
          <cx:pt idx="48831">EDMM</cx:pt>
          <cx:pt idx="48832">EDMM</cx:pt>
          <cx:pt idx="48833">EDMM</cx:pt>
          <cx:pt idx="48834">EDMM</cx:pt>
          <cx:pt idx="48835">EDMM</cx:pt>
          <cx:pt idx="48836">EDMM</cx:pt>
          <cx:pt idx="48837">EDMM</cx:pt>
          <cx:pt idx="48838">EDMM</cx:pt>
          <cx:pt idx="48839">EDMM</cx:pt>
          <cx:pt idx="48840">EDMM</cx:pt>
          <cx:pt idx="48841">EDMM</cx:pt>
          <cx:pt idx="48842">EDMM</cx:pt>
          <cx:pt idx="48843">EDMM</cx:pt>
          <cx:pt idx="48844">EDMM</cx:pt>
          <cx:pt idx="48845">EDMM</cx:pt>
          <cx:pt idx="48846">EDMM</cx:pt>
          <cx:pt idx="48847">EDMM</cx:pt>
          <cx:pt idx="48848">EDMM</cx:pt>
          <cx:pt idx="48849">EDMM</cx:pt>
          <cx:pt idx="48850">EDMM</cx:pt>
          <cx:pt idx="48851">EDMM</cx:pt>
          <cx:pt idx="48852">EDMM</cx:pt>
          <cx:pt idx="48853">EDMM</cx:pt>
          <cx:pt idx="48854">EDMM</cx:pt>
          <cx:pt idx="48855">EDMM</cx:pt>
          <cx:pt idx="48856">EDMM</cx:pt>
          <cx:pt idx="48857">EDMM</cx:pt>
          <cx:pt idx="48858">EDMM</cx:pt>
          <cx:pt idx="48859">EDMM</cx:pt>
          <cx:pt idx="48860">EDMM</cx:pt>
          <cx:pt idx="48861">EDMM</cx:pt>
          <cx:pt idx="48862">EDMM</cx:pt>
          <cx:pt idx="48863">EDMM</cx:pt>
          <cx:pt idx="48864">EDMM</cx:pt>
          <cx:pt idx="48865">EDMM</cx:pt>
          <cx:pt idx="48866">EDMM</cx:pt>
          <cx:pt idx="48867">EDMM</cx:pt>
          <cx:pt idx="48868">EDMM</cx:pt>
          <cx:pt idx="48869">EDMM</cx:pt>
          <cx:pt idx="48870">EDMM</cx:pt>
          <cx:pt idx="48871">EDMM</cx:pt>
          <cx:pt idx="48872">EDMM</cx:pt>
          <cx:pt idx="48873">EDMM</cx:pt>
          <cx:pt idx="48874">EDMM</cx:pt>
          <cx:pt idx="48875">EDMM</cx:pt>
          <cx:pt idx="48876">EDMM</cx:pt>
          <cx:pt idx="48877">EDMM</cx:pt>
          <cx:pt idx="48878">EDMM</cx:pt>
          <cx:pt idx="48879">EDMM</cx:pt>
          <cx:pt idx="48880">EDMM</cx:pt>
          <cx:pt idx="48881">EDMM</cx:pt>
          <cx:pt idx="48882">EDMM</cx:pt>
          <cx:pt idx="48883">EDMM</cx:pt>
          <cx:pt idx="48884">EDMM</cx:pt>
          <cx:pt idx="48885">EDMM</cx:pt>
          <cx:pt idx="48886">EDMM</cx:pt>
          <cx:pt idx="48887">EDMM</cx:pt>
          <cx:pt idx="48888">EDMM</cx:pt>
          <cx:pt idx="48889">EDMM</cx:pt>
          <cx:pt idx="48890">EDMM</cx:pt>
          <cx:pt idx="48891">EDMM</cx:pt>
          <cx:pt idx="48892">EDMM</cx:pt>
          <cx:pt idx="48893">EDMM</cx:pt>
          <cx:pt idx="48894">EDMM</cx:pt>
          <cx:pt idx="48895">EDMM</cx:pt>
          <cx:pt idx="48896">EDMM</cx:pt>
          <cx:pt idx="48897">EDMM</cx:pt>
          <cx:pt idx="48898">EDMM</cx:pt>
          <cx:pt idx="48899">EDMM</cx:pt>
          <cx:pt idx="48900">EDMM</cx:pt>
          <cx:pt idx="48901">EDMM</cx:pt>
          <cx:pt idx="48902">EDMM</cx:pt>
          <cx:pt idx="48903">EDMM</cx:pt>
          <cx:pt idx="48904">EDMM</cx:pt>
          <cx:pt idx="48905">EDMM</cx:pt>
          <cx:pt idx="48906">EDMM</cx:pt>
          <cx:pt idx="48907">EDMM</cx:pt>
          <cx:pt idx="48908">EDMM</cx:pt>
          <cx:pt idx="48909">EDMM</cx:pt>
          <cx:pt idx="48910">EDMM</cx:pt>
          <cx:pt idx="48911">EDMM</cx:pt>
          <cx:pt idx="48912">EDMM</cx:pt>
          <cx:pt idx="48913">EDMM</cx:pt>
          <cx:pt idx="48914">EDMM</cx:pt>
          <cx:pt idx="48915">EDMM</cx:pt>
          <cx:pt idx="48916">EDMM</cx:pt>
          <cx:pt idx="48917">EDMM</cx:pt>
          <cx:pt idx="48918">EDMM</cx:pt>
          <cx:pt idx="48919">EDMM</cx:pt>
          <cx:pt idx="48920">EDMM</cx:pt>
          <cx:pt idx="48921">EDMM</cx:pt>
          <cx:pt idx="48922">EDMM</cx:pt>
          <cx:pt idx="48923">EDMM</cx:pt>
          <cx:pt idx="48924">EDMM</cx:pt>
          <cx:pt idx="48925">EDMM</cx:pt>
          <cx:pt idx="48926">EDMM</cx:pt>
          <cx:pt idx="48927">EDMM</cx:pt>
          <cx:pt idx="48928">EDMM</cx:pt>
          <cx:pt idx="48929">EDMM</cx:pt>
          <cx:pt idx="48930">EDMM</cx:pt>
          <cx:pt idx="48931">EDMM</cx:pt>
          <cx:pt idx="48932">EDMM</cx:pt>
          <cx:pt idx="48933">EDMM</cx:pt>
          <cx:pt idx="48934">EDMM</cx:pt>
          <cx:pt idx="48935">EDMM</cx:pt>
          <cx:pt idx="48936">EDMM</cx:pt>
          <cx:pt idx="48937">EDMM</cx:pt>
          <cx:pt idx="48938">EDMM</cx:pt>
          <cx:pt idx="48939">EDMM</cx:pt>
          <cx:pt idx="48940">EDMM</cx:pt>
          <cx:pt idx="48941">EDMM</cx:pt>
          <cx:pt idx="48942">EDMM</cx:pt>
          <cx:pt idx="48943">EDMM</cx:pt>
          <cx:pt idx="48944">EDMM</cx:pt>
          <cx:pt idx="48945">EDMM</cx:pt>
          <cx:pt idx="48946">EDMM</cx:pt>
          <cx:pt idx="48947">EDMM</cx:pt>
          <cx:pt idx="48948">EDMM</cx:pt>
          <cx:pt idx="48949">EDMM</cx:pt>
          <cx:pt idx="48950">EDMM</cx:pt>
          <cx:pt idx="48951">EDMM</cx:pt>
          <cx:pt idx="48952">EDMM</cx:pt>
          <cx:pt idx="48953">EDMM</cx:pt>
          <cx:pt idx="48954">EDMM</cx:pt>
          <cx:pt idx="48955">EDMM</cx:pt>
          <cx:pt idx="48956">EDMM</cx:pt>
          <cx:pt idx="48957">EDMM</cx:pt>
          <cx:pt idx="48958">EDMM</cx:pt>
          <cx:pt idx="48959">EDMM</cx:pt>
          <cx:pt idx="48960">EDMM</cx:pt>
          <cx:pt idx="48961">EDMM</cx:pt>
          <cx:pt idx="48962">EDMM</cx:pt>
          <cx:pt idx="48963">EDMM</cx:pt>
          <cx:pt idx="48964">EDMM</cx:pt>
          <cx:pt idx="48965">EDMM</cx:pt>
          <cx:pt idx="48966">EDMM</cx:pt>
          <cx:pt idx="48967">EDMM</cx:pt>
          <cx:pt idx="48968">EDMM</cx:pt>
          <cx:pt idx="48969">EDMM</cx:pt>
          <cx:pt idx="48970">EDMM</cx:pt>
          <cx:pt idx="48971">EDMM</cx:pt>
          <cx:pt idx="48972">EDMM</cx:pt>
          <cx:pt idx="48973">EDMM</cx:pt>
          <cx:pt idx="48974">EDMM</cx:pt>
          <cx:pt idx="48975">EDMM</cx:pt>
          <cx:pt idx="48976">EDMM</cx:pt>
          <cx:pt idx="48977">EDMM</cx:pt>
          <cx:pt idx="48978">EDMM</cx:pt>
          <cx:pt idx="48979">EDMM</cx:pt>
          <cx:pt idx="48980">EDMM</cx:pt>
          <cx:pt idx="48981">EDMM</cx:pt>
          <cx:pt idx="48982">EDMM</cx:pt>
          <cx:pt idx="48983">EDMM</cx:pt>
          <cx:pt idx="48984">EDMM</cx:pt>
          <cx:pt idx="48985">EDMM</cx:pt>
          <cx:pt idx="48986">EDMM</cx:pt>
          <cx:pt idx="48987">EDMM</cx:pt>
          <cx:pt idx="48988">EDMM</cx:pt>
          <cx:pt idx="48989">EDMM</cx:pt>
          <cx:pt idx="48990">EDMM</cx:pt>
          <cx:pt idx="48991">EDMM</cx:pt>
          <cx:pt idx="48992">EDMM</cx:pt>
          <cx:pt idx="48993">EDMM</cx:pt>
          <cx:pt idx="48994">EDMM</cx:pt>
          <cx:pt idx="48995">EDMM</cx:pt>
          <cx:pt idx="48996">EDMM</cx:pt>
          <cx:pt idx="48997">EDMM</cx:pt>
          <cx:pt idx="48998">EDMM</cx:pt>
          <cx:pt idx="48999">EDMM</cx:pt>
          <cx:pt idx="49000">EDMM</cx:pt>
          <cx:pt idx="49001">EDMM</cx:pt>
          <cx:pt idx="49002">EDMM</cx:pt>
          <cx:pt idx="49003">EDMM</cx:pt>
          <cx:pt idx="49004">EDMM</cx:pt>
          <cx:pt idx="49005">EDMM</cx:pt>
          <cx:pt idx="49006">EDMM</cx:pt>
          <cx:pt idx="49007">EDMM</cx:pt>
          <cx:pt idx="49008">EDMM</cx:pt>
          <cx:pt idx="49009">EDMM</cx:pt>
          <cx:pt idx="49010">EDMM</cx:pt>
          <cx:pt idx="49011">EDMM</cx:pt>
          <cx:pt idx="49012">EDMM</cx:pt>
          <cx:pt idx="49013">EDMM</cx:pt>
          <cx:pt idx="49014">EDMM</cx:pt>
          <cx:pt idx="49015">EDMM</cx:pt>
          <cx:pt idx="49016">EDMM</cx:pt>
          <cx:pt idx="49017">EDMM</cx:pt>
          <cx:pt idx="49018">EDMM</cx:pt>
          <cx:pt idx="49019">EDMM</cx:pt>
          <cx:pt idx="49020">EDMM</cx:pt>
          <cx:pt idx="49021">EDMM</cx:pt>
          <cx:pt idx="49022">EDMM</cx:pt>
          <cx:pt idx="49023">EDMM</cx:pt>
          <cx:pt idx="49024">EDMM</cx:pt>
          <cx:pt idx="49025">EDMM</cx:pt>
          <cx:pt idx="49026">EDMM</cx:pt>
          <cx:pt idx="49027">EDMM</cx:pt>
          <cx:pt idx="49028">EDMM</cx:pt>
          <cx:pt idx="49029">EDMM</cx:pt>
          <cx:pt idx="49030">EDMM</cx:pt>
          <cx:pt idx="49031">EDMM</cx:pt>
          <cx:pt idx="49032">EDMM</cx:pt>
          <cx:pt idx="49033">EDMM</cx:pt>
          <cx:pt idx="49034">EDMM</cx:pt>
          <cx:pt idx="49035">EDMM</cx:pt>
          <cx:pt idx="49036">EDMM</cx:pt>
          <cx:pt idx="49037">EDMM</cx:pt>
          <cx:pt idx="49038">EDMM</cx:pt>
          <cx:pt idx="49039">EDMM</cx:pt>
          <cx:pt idx="49040">EDMM</cx:pt>
          <cx:pt idx="49041">EDMM</cx:pt>
          <cx:pt idx="49042">EDMM</cx:pt>
          <cx:pt idx="49043">EDMM</cx:pt>
          <cx:pt idx="49044">EDMM</cx:pt>
          <cx:pt idx="49045">EDMM</cx:pt>
          <cx:pt idx="49046">EDMM</cx:pt>
          <cx:pt idx="49047">EDMM</cx:pt>
          <cx:pt idx="49048">EDMM</cx:pt>
          <cx:pt idx="49049">EDMM</cx:pt>
          <cx:pt idx="49050">EDMM</cx:pt>
          <cx:pt idx="49051">EDMM</cx:pt>
          <cx:pt idx="49052">EDMM</cx:pt>
          <cx:pt idx="49053">EDMM</cx:pt>
          <cx:pt idx="49054">EDMM</cx:pt>
          <cx:pt idx="49055">EDMM</cx:pt>
          <cx:pt idx="49056">EDMM</cx:pt>
          <cx:pt idx="49057">EDMM</cx:pt>
          <cx:pt idx="49058">EDMM</cx:pt>
          <cx:pt idx="49059">EDMM</cx:pt>
          <cx:pt idx="49060">EDMM</cx:pt>
          <cx:pt idx="49061">EDMM</cx:pt>
          <cx:pt idx="49062">EDMM</cx:pt>
          <cx:pt idx="49063">EDMM</cx:pt>
          <cx:pt idx="49064">EDMM</cx:pt>
          <cx:pt idx="49065">EDMM</cx:pt>
          <cx:pt idx="49066">EDMM</cx:pt>
          <cx:pt idx="49067">EDMM</cx:pt>
          <cx:pt idx="49068">EDMM</cx:pt>
          <cx:pt idx="49069">EDMM</cx:pt>
          <cx:pt idx="49070">EDMM</cx:pt>
          <cx:pt idx="49071">EDMM</cx:pt>
          <cx:pt idx="49072">EDMM</cx:pt>
          <cx:pt idx="49073">EDMM</cx:pt>
          <cx:pt idx="49074">EDMM</cx:pt>
          <cx:pt idx="49075">EDMM</cx:pt>
          <cx:pt idx="49076">EDMM</cx:pt>
          <cx:pt idx="49077">EDMM</cx:pt>
          <cx:pt idx="49078">EDMM</cx:pt>
          <cx:pt idx="49079">EDMM</cx:pt>
          <cx:pt idx="49080">EDMM</cx:pt>
          <cx:pt idx="49081">EDMM</cx:pt>
          <cx:pt idx="49082">EDMM</cx:pt>
          <cx:pt idx="49083">EDMM</cx:pt>
          <cx:pt idx="49084">EDMM</cx:pt>
          <cx:pt idx="49085">EDMM</cx:pt>
          <cx:pt idx="49086">EDMM</cx:pt>
          <cx:pt idx="49087">EDMM</cx:pt>
          <cx:pt idx="49088">EDMM</cx:pt>
          <cx:pt idx="49089">EDMM</cx:pt>
          <cx:pt idx="49090">EDMM</cx:pt>
          <cx:pt idx="49091">EDMM</cx:pt>
          <cx:pt idx="49092">EDMM</cx:pt>
          <cx:pt idx="49093">EDMM</cx:pt>
          <cx:pt idx="49094">EDMM</cx:pt>
          <cx:pt idx="49095">EDMM</cx:pt>
          <cx:pt idx="49096">EDMM</cx:pt>
          <cx:pt idx="49097">EDMM</cx:pt>
          <cx:pt idx="49098">EDMM</cx:pt>
          <cx:pt idx="49099">EDMM</cx:pt>
          <cx:pt idx="49100">EDMM</cx:pt>
          <cx:pt idx="49101">EDMM</cx:pt>
          <cx:pt idx="49102">EDMM</cx:pt>
          <cx:pt idx="49103">EDMM</cx:pt>
          <cx:pt idx="49104">EDMM</cx:pt>
          <cx:pt idx="49105">EDMM</cx:pt>
          <cx:pt idx="49106">EDMM</cx:pt>
          <cx:pt idx="49107">EDMM</cx:pt>
          <cx:pt idx="49108">EDMM</cx:pt>
          <cx:pt idx="49109">EDMM</cx:pt>
          <cx:pt idx="49110">EDMM</cx:pt>
          <cx:pt idx="49111">EDMM</cx:pt>
          <cx:pt idx="49112">EDMM</cx:pt>
          <cx:pt idx="49113">EDMM</cx:pt>
          <cx:pt idx="49114">EDMM</cx:pt>
          <cx:pt idx="49115">EDMM</cx:pt>
          <cx:pt idx="49116">EDMM</cx:pt>
          <cx:pt idx="49117">EDMM</cx:pt>
          <cx:pt idx="49118">EDMM</cx:pt>
          <cx:pt idx="49119">EDMM</cx:pt>
          <cx:pt idx="49120">EDMM</cx:pt>
          <cx:pt idx="49121">EDMM</cx:pt>
          <cx:pt idx="49122">EDMM</cx:pt>
          <cx:pt idx="49123">EDMM</cx:pt>
          <cx:pt idx="49124">EDMM</cx:pt>
          <cx:pt idx="49125">EDMM</cx:pt>
          <cx:pt idx="49126">EDMM</cx:pt>
          <cx:pt idx="49127">EDMM</cx:pt>
          <cx:pt idx="49128">EDMM</cx:pt>
          <cx:pt idx="49129">EDMM</cx:pt>
          <cx:pt idx="49130">EDMM</cx:pt>
          <cx:pt idx="49131">EDMM</cx:pt>
          <cx:pt idx="49132">EDMM</cx:pt>
          <cx:pt idx="49133">EDMM</cx:pt>
          <cx:pt idx="49134">EDMM</cx:pt>
          <cx:pt idx="49135">EDMM</cx:pt>
          <cx:pt idx="49136">EDMM</cx:pt>
          <cx:pt idx="49137">EDMM</cx:pt>
          <cx:pt idx="49138">EDMM</cx:pt>
          <cx:pt idx="49139">EDMM</cx:pt>
          <cx:pt idx="49140">EDMM</cx:pt>
          <cx:pt idx="49141">EDMM</cx:pt>
          <cx:pt idx="49142">EDMM</cx:pt>
          <cx:pt idx="49143">EDMM</cx:pt>
          <cx:pt idx="49144">EDMM</cx:pt>
          <cx:pt idx="49145">EDMM</cx:pt>
          <cx:pt idx="49146">EDMM</cx:pt>
          <cx:pt idx="49147">EDMM</cx:pt>
          <cx:pt idx="49148">EDMM</cx:pt>
          <cx:pt idx="49149">EDMM</cx:pt>
          <cx:pt idx="49150">EDMM</cx:pt>
          <cx:pt idx="49151">EDMM</cx:pt>
          <cx:pt idx="49152">EDMM</cx:pt>
          <cx:pt idx="49153">EDMM</cx:pt>
          <cx:pt idx="49154">EDMM</cx:pt>
          <cx:pt idx="49155">EDMM</cx:pt>
          <cx:pt idx="49156">EDMM</cx:pt>
          <cx:pt idx="49157">EDMM</cx:pt>
          <cx:pt idx="49158">EDMM</cx:pt>
          <cx:pt idx="49159">EDMM</cx:pt>
          <cx:pt idx="49160">EDMM</cx:pt>
          <cx:pt idx="49161">EDMM</cx:pt>
          <cx:pt idx="49162">EDMM</cx:pt>
          <cx:pt idx="49163">EDMM</cx:pt>
          <cx:pt idx="49164">EDMM</cx:pt>
          <cx:pt idx="49165">EDMM</cx:pt>
          <cx:pt idx="49166">EDMM</cx:pt>
          <cx:pt idx="49167">EDMM</cx:pt>
          <cx:pt idx="49168">EDMM</cx:pt>
          <cx:pt idx="49169">EDMM</cx:pt>
          <cx:pt idx="49170">EDMM</cx:pt>
          <cx:pt idx="49171">EDMM</cx:pt>
          <cx:pt idx="49172">EDMM</cx:pt>
          <cx:pt idx="49173">EDMM</cx:pt>
          <cx:pt idx="49174">EDMM</cx:pt>
          <cx:pt idx="49175">EDMM</cx:pt>
          <cx:pt idx="49176">EDMM</cx:pt>
          <cx:pt idx="49177">EDMM</cx:pt>
          <cx:pt idx="49178">EDMM</cx:pt>
          <cx:pt idx="49179">EDMM</cx:pt>
          <cx:pt idx="49180">EDMM</cx:pt>
          <cx:pt idx="49181">EDMM</cx:pt>
          <cx:pt idx="49182">EDMM</cx:pt>
          <cx:pt idx="49183">EDMM</cx:pt>
          <cx:pt idx="49184">EDMM</cx:pt>
          <cx:pt idx="49185">EDMM</cx:pt>
          <cx:pt idx="49186">EDMM</cx:pt>
          <cx:pt idx="49187">EDMM</cx:pt>
          <cx:pt idx="49188">EDMM</cx:pt>
          <cx:pt idx="49189">EDMM</cx:pt>
          <cx:pt idx="49190">EDMM</cx:pt>
          <cx:pt idx="49191">EDMM</cx:pt>
          <cx:pt idx="49192">EDMM</cx:pt>
          <cx:pt idx="49193">EDMM</cx:pt>
          <cx:pt idx="49194">EDMM</cx:pt>
          <cx:pt idx="49195">EDMM</cx:pt>
          <cx:pt idx="49196">EDMM</cx:pt>
          <cx:pt idx="49197">EDMM</cx:pt>
          <cx:pt idx="49198">EDMM</cx:pt>
          <cx:pt idx="49199">EDMM</cx:pt>
          <cx:pt idx="49200">EDMM</cx:pt>
          <cx:pt idx="49201">EDMM</cx:pt>
          <cx:pt idx="49202">EDMM</cx:pt>
          <cx:pt idx="49203">EDMM</cx:pt>
          <cx:pt idx="49204">EDMM</cx:pt>
          <cx:pt idx="49205">EDMM</cx:pt>
          <cx:pt idx="49206">EDMM</cx:pt>
          <cx:pt idx="49207">EDMM</cx:pt>
          <cx:pt idx="49208">EDMM</cx:pt>
          <cx:pt idx="49209">EDMM</cx:pt>
          <cx:pt idx="49210">EDMM</cx:pt>
          <cx:pt idx="49211">EDMM</cx:pt>
          <cx:pt idx="49212">EDMM</cx:pt>
          <cx:pt idx="49213">EDMM</cx:pt>
          <cx:pt idx="49214">EDMM</cx:pt>
          <cx:pt idx="49215">EDMM</cx:pt>
          <cx:pt idx="49216">EDMM</cx:pt>
          <cx:pt idx="49217">EDMM</cx:pt>
          <cx:pt idx="49218">EDMM</cx:pt>
          <cx:pt idx="49219">EDMM</cx:pt>
          <cx:pt idx="49220">EDMM</cx:pt>
          <cx:pt idx="49221">EDMM</cx:pt>
          <cx:pt idx="49222">EDMM</cx:pt>
          <cx:pt idx="49223">EDMM</cx:pt>
          <cx:pt idx="49224">EDMM</cx:pt>
          <cx:pt idx="49225">EDMM</cx:pt>
          <cx:pt idx="49226">EDMM</cx:pt>
          <cx:pt idx="49227">EDMM</cx:pt>
          <cx:pt idx="49228">EDMM</cx:pt>
          <cx:pt idx="49229">EDMM</cx:pt>
          <cx:pt idx="49230">EDMM</cx:pt>
          <cx:pt idx="49231">EDMM</cx:pt>
          <cx:pt idx="49232">EDMM</cx:pt>
          <cx:pt idx="49233">EDMM</cx:pt>
          <cx:pt idx="49234">EDMM</cx:pt>
          <cx:pt idx="49235">EDMM</cx:pt>
          <cx:pt idx="49236">EDMM</cx:pt>
          <cx:pt idx="49237">EDMM</cx:pt>
          <cx:pt idx="49238">EDMM</cx:pt>
          <cx:pt idx="49239">EDMM</cx:pt>
          <cx:pt idx="49240">EDMM</cx:pt>
          <cx:pt idx="49241">EDMM</cx:pt>
          <cx:pt idx="49242">EDMM</cx:pt>
          <cx:pt idx="49243">EDMM</cx:pt>
          <cx:pt idx="49244">EDMM</cx:pt>
          <cx:pt idx="49245">EDMM</cx:pt>
          <cx:pt idx="49246">EDMM</cx:pt>
          <cx:pt idx="49247">EDMM</cx:pt>
          <cx:pt idx="49248">EDMM</cx:pt>
          <cx:pt idx="49249">EDMM</cx:pt>
          <cx:pt idx="49250">EDMM</cx:pt>
          <cx:pt idx="49251">EDMM</cx:pt>
          <cx:pt idx="49252">EDMM</cx:pt>
          <cx:pt idx="49253">EDMM</cx:pt>
          <cx:pt idx="49254">EDMM</cx:pt>
          <cx:pt idx="49255">EDMM</cx:pt>
          <cx:pt idx="49256">EDMM</cx:pt>
          <cx:pt idx="49257">EDMM</cx:pt>
          <cx:pt idx="49258">EDMM</cx:pt>
          <cx:pt idx="49259">EDMM</cx:pt>
          <cx:pt idx="49260">EDMM</cx:pt>
          <cx:pt idx="49261">EDMM</cx:pt>
          <cx:pt idx="49262">EDMM</cx:pt>
          <cx:pt idx="49263">EDMM</cx:pt>
          <cx:pt idx="49264">EDMM</cx:pt>
          <cx:pt idx="49265">EDMM</cx:pt>
          <cx:pt idx="49266">EDMM</cx:pt>
          <cx:pt idx="49267">EDMM</cx:pt>
          <cx:pt idx="49268">EDMM</cx:pt>
          <cx:pt idx="49269">EDMM</cx:pt>
          <cx:pt idx="49270">EDMM</cx:pt>
          <cx:pt idx="49271">EDMM</cx:pt>
          <cx:pt idx="49272">EDMM</cx:pt>
          <cx:pt idx="49273">EDMM</cx:pt>
          <cx:pt idx="49274">EDMM</cx:pt>
          <cx:pt idx="49275">EDMM</cx:pt>
          <cx:pt idx="49276">EDMM</cx:pt>
          <cx:pt idx="49277">EDMM</cx:pt>
          <cx:pt idx="49278">EDMM</cx:pt>
          <cx:pt idx="49279">EDMM</cx:pt>
          <cx:pt idx="49280">EDMM</cx:pt>
          <cx:pt idx="49281">EDMM</cx:pt>
          <cx:pt idx="49282">EDMM</cx:pt>
          <cx:pt idx="49283">EDMM</cx:pt>
          <cx:pt idx="49284">EDMM</cx:pt>
          <cx:pt idx="49285">EDMM</cx:pt>
          <cx:pt idx="49286">EDMM</cx:pt>
          <cx:pt idx="49287">EDMM</cx:pt>
          <cx:pt idx="49288">EDMM</cx:pt>
          <cx:pt idx="49289">EDMM</cx:pt>
          <cx:pt idx="49290">EDMM</cx:pt>
          <cx:pt idx="49291">EDMM</cx:pt>
          <cx:pt idx="49292">EDMM</cx:pt>
          <cx:pt idx="49293">EDMM</cx:pt>
          <cx:pt idx="49294">EDMM</cx:pt>
          <cx:pt idx="49295">EDMM</cx:pt>
          <cx:pt idx="49296">EDMM</cx:pt>
          <cx:pt idx="49297">EDMM</cx:pt>
          <cx:pt idx="49298">EDMM</cx:pt>
          <cx:pt idx="49299">EDMM</cx:pt>
          <cx:pt idx="49300">EDMM</cx:pt>
          <cx:pt idx="49301">EDMM</cx:pt>
          <cx:pt idx="49302">EDMM</cx:pt>
          <cx:pt idx="49303">EDMM</cx:pt>
          <cx:pt idx="49304">EDMM</cx:pt>
          <cx:pt idx="49305">EDMM</cx:pt>
          <cx:pt idx="49306">EDMM</cx:pt>
          <cx:pt idx="49307">EDMM</cx:pt>
          <cx:pt idx="49308">EDMM</cx:pt>
          <cx:pt idx="49309">EDMM</cx:pt>
          <cx:pt idx="49310">EDMM</cx:pt>
          <cx:pt idx="49311">EDMM</cx:pt>
          <cx:pt idx="49312">EDMM</cx:pt>
          <cx:pt idx="49313">EDMM</cx:pt>
          <cx:pt idx="49314">EDMM</cx:pt>
          <cx:pt idx="49315">EDMM</cx:pt>
          <cx:pt idx="49316">EDMM</cx:pt>
          <cx:pt idx="49317">EDMM</cx:pt>
          <cx:pt idx="49318">EDMM</cx:pt>
          <cx:pt idx="49319">EDMM</cx:pt>
          <cx:pt idx="49320">EDMM</cx:pt>
          <cx:pt idx="49321">EDMM</cx:pt>
          <cx:pt idx="49322">EDMM</cx:pt>
          <cx:pt idx="49323">EDMM</cx:pt>
          <cx:pt idx="49324">EDMM</cx:pt>
          <cx:pt idx="49325">EDMM</cx:pt>
          <cx:pt idx="49326">EDMM</cx:pt>
          <cx:pt idx="49327">EDMM</cx:pt>
          <cx:pt idx="49328">EDMM</cx:pt>
          <cx:pt idx="49329">EDMM</cx:pt>
          <cx:pt idx="49330">EDMM</cx:pt>
          <cx:pt idx="49331">EDMM</cx:pt>
          <cx:pt idx="49332">EDMM</cx:pt>
          <cx:pt idx="49333">EDMM</cx:pt>
          <cx:pt idx="49334">EDMM</cx:pt>
          <cx:pt idx="49335">EDMM</cx:pt>
          <cx:pt idx="49336">EDMM</cx:pt>
          <cx:pt idx="49337">EDMM</cx:pt>
          <cx:pt idx="49338">EDMM</cx:pt>
          <cx:pt idx="49339">EDMM</cx:pt>
          <cx:pt idx="49340">EDMM</cx:pt>
          <cx:pt idx="49341">EDMM</cx:pt>
          <cx:pt idx="49342">EDMM</cx:pt>
          <cx:pt idx="49343">EDMM</cx:pt>
          <cx:pt idx="49344">EDMM</cx:pt>
          <cx:pt idx="49345">EDMM</cx:pt>
          <cx:pt idx="49346">EDMM</cx:pt>
          <cx:pt idx="49347">EDMM</cx:pt>
          <cx:pt idx="49348">EDMM</cx:pt>
          <cx:pt idx="49349">EDMM</cx:pt>
          <cx:pt idx="49350">EDMM</cx:pt>
          <cx:pt idx="49351">EDMM</cx:pt>
          <cx:pt idx="49352">EDMM</cx:pt>
          <cx:pt idx="49353">EDMM</cx:pt>
          <cx:pt idx="49354">EDMM</cx:pt>
          <cx:pt idx="49355">EDMM</cx:pt>
          <cx:pt idx="49356">EDMM</cx:pt>
          <cx:pt idx="49357">EDMM</cx:pt>
          <cx:pt idx="49358">EDMM</cx:pt>
          <cx:pt idx="49359">EDMM</cx:pt>
          <cx:pt idx="49360">EDMM</cx:pt>
          <cx:pt idx="49361">EDMM</cx:pt>
          <cx:pt idx="49362">EDMM</cx:pt>
          <cx:pt idx="49363">EDMM</cx:pt>
          <cx:pt idx="49364">EDMM</cx:pt>
          <cx:pt idx="49365">EDMM</cx:pt>
          <cx:pt idx="49366">EDMM</cx:pt>
          <cx:pt idx="49367">EDMM</cx:pt>
          <cx:pt idx="49368">EDMM</cx:pt>
          <cx:pt idx="49369">EDMM</cx:pt>
          <cx:pt idx="49370">EDMM</cx:pt>
          <cx:pt idx="49371">EDMM</cx:pt>
          <cx:pt idx="49372">EDMM</cx:pt>
          <cx:pt idx="49373">EDMM</cx:pt>
          <cx:pt idx="49374">EDMM</cx:pt>
          <cx:pt idx="49375">EDMM</cx:pt>
          <cx:pt idx="49376">EDMM</cx:pt>
          <cx:pt idx="49377">EDMM</cx:pt>
          <cx:pt idx="49378">EDMM</cx:pt>
          <cx:pt idx="49379">EDMM</cx:pt>
          <cx:pt idx="49380">EDMM</cx:pt>
          <cx:pt idx="49381">EDMM</cx:pt>
          <cx:pt idx="49382">EDMM</cx:pt>
          <cx:pt idx="49383">EDMM</cx:pt>
          <cx:pt idx="49384">EDMM</cx:pt>
          <cx:pt idx="49385">EDMM</cx:pt>
          <cx:pt idx="49386">EDMM</cx:pt>
          <cx:pt idx="49387">EDMM</cx:pt>
          <cx:pt idx="49388">EDMM</cx:pt>
          <cx:pt idx="49389">EDMM</cx:pt>
          <cx:pt idx="49390">EDMM</cx:pt>
          <cx:pt idx="49391">EDMM</cx:pt>
          <cx:pt idx="49392">EDMM</cx:pt>
          <cx:pt idx="49393">EDMM</cx:pt>
          <cx:pt idx="49394">EDMM</cx:pt>
          <cx:pt idx="49395">EDMM</cx:pt>
          <cx:pt idx="49396">EDMM</cx:pt>
          <cx:pt idx="49397">EDMM</cx:pt>
          <cx:pt idx="49398">EDMM</cx:pt>
          <cx:pt idx="49399">EDMM</cx:pt>
          <cx:pt idx="49400">EDMM</cx:pt>
          <cx:pt idx="49401">EDMM</cx:pt>
          <cx:pt idx="49402">EDMM</cx:pt>
          <cx:pt idx="49403">EDMM</cx:pt>
          <cx:pt idx="49404">EDMM</cx:pt>
          <cx:pt idx="49405">EDMM</cx:pt>
          <cx:pt idx="49406">EDMM</cx:pt>
          <cx:pt idx="49407">EDMM</cx:pt>
          <cx:pt idx="49408">EDMM</cx:pt>
          <cx:pt idx="49409">EDMM</cx:pt>
          <cx:pt idx="49410">EDMM</cx:pt>
          <cx:pt idx="49411">EDMM</cx:pt>
          <cx:pt idx="49412">EDMM</cx:pt>
          <cx:pt idx="49413">EDMM</cx:pt>
          <cx:pt idx="49414">EDMM</cx:pt>
          <cx:pt idx="49415">EDMM</cx:pt>
          <cx:pt idx="49416">EDMM</cx:pt>
          <cx:pt idx="49417">EDMM</cx:pt>
          <cx:pt idx="49418">EDMM</cx:pt>
          <cx:pt idx="49419">EDMM</cx:pt>
          <cx:pt idx="49420">EDMM</cx:pt>
          <cx:pt idx="49421">EDMM</cx:pt>
          <cx:pt idx="49422">EDMM</cx:pt>
          <cx:pt idx="49423">EDMM</cx:pt>
          <cx:pt idx="49424">EDMM</cx:pt>
          <cx:pt idx="49425">EDMM</cx:pt>
          <cx:pt idx="49426">EDMM</cx:pt>
          <cx:pt idx="49427">EDMM</cx:pt>
          <cx:pt idx="49428">EDMM</cx:pt>
          <cx:pt idx="49429">EDMM</cx:pt>
          <cx:pt idx="49430">EDMM</cx:pt>
          <cx:pt idx="49431">EDMM</cx:pt>
          <cx:pt idx="49432">EDMM</cx:pt>
          <cx:pt idx="49433">EDMM</cx:pt>
          <cx:pt idx="49434">EDMM</cx:pt>
          <cx:pt idx="49435">EDMM</cx:pt>
          <cx:pt idx="49436">EDMM</cx:pt>
          <cx:pt idx="49437">EDMM</cx:pt>
          <cx:pt idx="49438">EDMM</cx:pt>
          <cx:pt idx="49439">EDMM</cx:pt>
          <cx:pt idx="49440">EDMM</cx:pt>
          <cx:pt idx="49441">EDMM</cx:pt>
          <cx:pt idx="49442">EDMM</cx:pt>
          <cx:pt idx="49443">EDMM</cx:pt>
          <cx:pt idx="49444">EDMM</cx:pt>
          <cx:pt idx="49445">EDMM</cx:pt>
          <cx:pt idx="49446">EDMM</cx:pt>
          <cx:pt idx="49447">EDMM</cx:pt>
          <cx:pt idx="49448">EDMM</cx:pt>
          <cx:pt idx="49449">EDMM</cx:pt>
          <cx:pt idx="49450">EDMM</cx:pt>
          <cx:pt idx="49451">EDMM</cx:pt>
          <cx:pt idx="49452">EDMM</cx:pt>
          <cx:pt idx="49453">EDMM</cx:pt>
          <cx:pt idx="49454">EDMM</cx:pt>
          <cx:pt idx="49455">EDMM</cx:pt>
          <cx:pt idx="49456">EDMM</cx:pt>
          <cx:pt idx="49457">EDMM</cx:pt>
          <cx:pt idx="49458">EDMM</cx:pt>
          <cx:pt idx="49459">EDMM</cx:pt>
          <cx:pt idx="49460">EDMM</cx:pt>
          <cx:pt idx="49461">EDMM</cx:pt>
          <cx:pt idx="49462">EDMM</cx:pt>
          <cx:pt idx="49463">EDMM</cx:pt>
          <cx:pt idx="49464">EDMM</cx:pt>
          <cx:pt idx="49465">EDMM</cx:pt>
          <cx:pt idx="49466">EDMM</cx:pt>
          <cx:pt idx="49467">EDMM</cx:pt>
          <cx:pt idx="49468">EDMM</cx:pt>
          <cx:pt idx="49469">EDMM</cx:pt>
          <cx:pt idx="49470">EDMM</cx:pt>
          <cx:pt idx="49471">EDMM</cx:pt>
          <cx:pt idx="49472">EDMM</cx:pt>
          <cx:pt idx="49473">EDMM</cx:pt>
          <cx:pt idx="49474">EDMM</cx:pt>
          <cx:pt idx="49475">EDMM</cx:pt>
          <cx:pt idx="49476">EDMM</cx:pt>
          <cx:pt idx="49477">EDMM</cx:pt>
          <cx:pt idx="49478">EDMM</cx:pt>
          <cx:pt idx="49479">EDMM</cx:pt>
          <cx:pt idx="49480">EDMM</cx:pt>
          <cx:pt idx="49481">EDMM</cx:pt>
          <cx:pt idx="49482">EDMM</cx:pt>
          <cx:pt idx="49483">EDMM</cx:pt>
          <cx:pt idx="49484">EDMM</cx:pt>
          <cx:pt idx="49485">EDMM</cx:pt>
          <cx:pt idx="49486">EDMM</cx:pt>
          <cx:pt idx="49487">EDMM</cx:pt>
          <cx:pt idx="49488">EDMM</cx:pt>
          <cx:pt idx="49489">EDMM</cx:pt>
          <cx:pt idx="49490">EDMM</cx:pt>
          <cx:pt idx="49491">EDMM</cx:pt>
          <cx:pt idx="49492">EDMM</cx:pt>
          <cx:pt idx="49493">EDMM</cx:pt>
          <cx:pt idx="49494">EDMM</cx:pt>
          <cx:pt idx="49495">EDMM</cx:pt>
          <cx:pt idx="49496">EDMM</cx:pt>
          <cx:pt idx="49497">EDMM</cx:pt>
          <cx:pt idx="49498">EDMM</cx:pt>
          <cx:pt idx="49499">EDMM</cx:pt>
          <cx:pt idx="49500">EDMM</cx:pt>
          <cx:pt idx="49501">EDMM</cx:pt>
          <cx:pt idx="49502">EDMM</cx:pt>
          <cx:pt idx="49503">EDMM</cx:pt>
          <cx:pt idx="49504">EDMM</cx:pt>
          <cx:pt idx="49505">EDMM</cx:pt>
          <cx:pt idx="49506">EDMM</cx:pt>
          <cx:pt idx="49507">EDMM</cx:pt>
          <cx:pt idx="49508">EDMM</cx:pt>
          <cx:pt idx="49509">EDMM</cx:pt>
          <cx:pt idx="49510">EDMM</cx:pt>
          <cx:pt idx="49511">EDMM</cx:pt>
          <cx:pt idx="49512">EDMM</cx:pt>
          <cx:pt idx="49513">EDMM</cx:pt>
          <cx:pt idx="49514">EDMM</cx:pt>
          <cx:pt idx="49515">EDMM</cx:pt>
          <cx:pt idx="49516">EDMM</cx:pt>
          <cx:pt idx="49517">EDMM</cx:pt>
          <cx:pt idx="49518">EDMM</cx:pt>
          <cx:pt idx="49519">EDMM</cx:pt>
          <cx:pt idx="49520">EDMM</cx:pt>
          <cx:pt idx="49521">EDMM</cx:pt>
          <cx:pt idx="49522">EDMM</cx:pt>
          <cx:pt idx="49523">EDMM</cx:pt>
          <cx:pt idx="49524">EDMM</cx:pt>
          <cx:pt idx="49525">EDMM</cx:pt>
          <cx:pt idx="49526">EDMM</cx:pt>
          <cx:pt idx="49527">EDMM</cx:pt>
          <cx:pt idx="49528">EDMM</cx:pt>
          <cx:pt idx="49529">EDMM</cx:pt>
          <cx:pt idx="49530">EDMM</cx:pt>
          <cx:pt idx="49531">EDMM</cx:pt>
          <cx:pt idx="49532">EDMM</cx:pt>
          <cx:pt idx="49533">EDMM</cx:pt>
          <cx:pt idx="49534">EDMM</cx:pt>
          <cx:pt idx="49535">EDMM</cx:pt>
          <cx:pt idx="49536">EDMM</cx:pt>
          <cx:pt idx="49537">EDMM</cx:pt>
          <cx:pt idx="49538">EDMM</cx:pt>
          <cx:pt idx="49539">EDMM</cx:pt>
          <cx:pt idx="49540">EDMM</cx:pt>
          <cx:pt idx="49541">EDMM</cx:pt>
          <cx:pt idx="49542">EDMM</cx:pt>
          <cx:pt idx="49543">EDMM</cx:pt>
          <cx:pt idx="49544">EDMM</cx:pt>
          <cx:pt idx="49545">EDMM</cx:pt>
          <cx:pt idx="49546">EDMM</cx:pt>
          <cx:pt idx="49547">EDMM</cx:pt>
          <cx:pt idx="49548">EDMM</cx:pt>
          <cx:pt idx="49549">EDMM</cx:pt>
          <cx:pt idx="49550">EDMM</cx:pt>
          <cx:pt idx="49551">EDMM</cx:pt>
          <cx:pt idx="49552">EDMM</cx:pt>
          <cx:pt idx="49553">EDMM</cx:pt>
          <cx:pt idx="49554">EDMM</cx:pt>
          <cx:pt idx="49555">EDMM</cx:pt>
          <cx:pt idx="49556">EDMM</cx:pt>
          <cx:pt idx="49557">EDMM</cx:pt>
          <cx:pt idx="49558">EDMM</cx:pt>
          <cx:pt idx="49559">EDMM</cx:pt>
          <cx:pt idx="49560">EDMM</cx:pt>
          <cx:pt idx="49561">EDMM</cx:pt>
          <cx:pt idx="49562">EDMM</cx:pt>
          <cx:pt idx="49563">EDMM</cx:pt>
          <cx:pt idx="49564">EDMM</cx:pt>
          <cx:pt idx="49565">EDMM</cx:pt>
          <cx:pt idx="49566">EDMM</cx:pt>
          <cx:pt idx="49567">EDMM</cx:pt>
          <cx:pt idx="49568">EDMM</cx:pt>
          <cx:pt idx="49569">EDMM</cx:pt>
          <cx:pt idx="49570">EDMM</cx:pt>
          <cx:pt idx="49571">EDMM</cx:pt>
          <cx:pt idx="49572">EDMM</cx:pt>
          <cx:pt idx="49573">EDMM</cx:pt>
          <cx:pt idx="49574">EDMM</cx:pt>
          <cx:pt idx="49575">EDMM</cx:pt>
          <cx:pt idx="49576">EDMM</cx:pt>
          <cx:pt idx="49577">EDMM</cx:pt>
          <cx:pt idx="49578">EDMM</cx:pt>
          <cx:pt idx="49579">EDMM</cx:pt>
          <cx:pt idx="49580">EDMM</cx:pt>
          <cx:pt idx="49581">EDMM</cx:pt>
          <cx:pt idx="49582">EDMM</cx:pt>
          <cx:pt idx="49583">EDMM</cx:pt>
          <cx:pt idx="49584">EDMM</cx:pt>
          <cx:pt idx="49585">EDMM</cx:pt>
          <cx:pt idx="49586">EDMM</cx:pt>
          <cx:pt idx="49587">EDMM</cx:pt>
          <cx:pt idx="49588">EDMM</cx:pt>
          <cx:pt idx="49589">EDMM</cx:pt>
          <cx:pt idx="49590">EDMM</cx:pt>
          <cx:pt idx="49591">EDMM</cx:pt>
          <cx:pt idx="49592">EDMM</cx:pt>
          <cx:pt idx="49593">EDMM</cx:pt>
          <cx:pt idx="49594">EDMM</cx:pt>
          <cx:pt idx="49595">EDMM</cx:pt>
          <cx:pt idx="49596">EDMM</cx:pt>
          <cx:pt idx="49597">EDMM</cx:pt>
          <cx:pt idx="49598">EDMM</cx:pt>
          <cx:pt idx="49599">EDMM</cx:pt>
          <cx:pt idx="49600">EDMM</cx:pt>
          <cx:pt idx="49601">EDMM</cx:pt>
          <cx:pt idx="49602">EDMM</cx:pt>
          <cx:pt idx="49603">EDMM</cx:pt>
          <cx:pt idx="49604">EDMM</cx:pt>
          <cx:pt idx="49605">EDMM</cx:pt>
          <cx:pt idx="49606">EDMM</cx:pt>
          <cx:pt idx="49607">EDMM</cx:pt>
          <cx:pt idx="49608">EDMM</cx:pt>
          <cx:pt idx="49609">EDMM</cx:pt>
          <cx:pt idx="49610">EDMM</cx:pt>
          <cx:pt idx="49611">EDMM</cx:pt>
          <cx:pt idx="49612">EDMM</cx:pt>
          <cx:pt idx="49613">EDMM</cx:pt>
          <cx:pt idx="49614">EDMM</cx:pt>
          <cx:pt idx="49615">EDMM</cx:pt>
          <cx:pt idx="49616">EDMM</cx:pt>
          <cx:pt idx="49617">EDMM</cx:pt>
          <cx:pt idx="49618">EDMM</cx:pt>
          <cx:pt idx="49619">EDMM</cx:pt>
          <cx:pt idx="49620">EDMM</cx:pt>
          <cx:pt idx="49621">EDMM</cx:pt>
          <cx:pt idx="49622">EDMM</cx:pt>
          <cx:pt idx="49623">EDMM</cx:pt>
          <cx:pt idx="49624">EDMM</cx:pt>
          <cx:pt idx="49625">EDMM</cx:pt>
          <cx:pt idx="49626">EDMM</cx:pt>
          <cx:pt idx="49627">EDMM</cx:pt>
          <cx:pt idx="49628">EDMM</cx:pt>
          <cx:pt idx="49629">EDMM</cx:pt>
          <cx:pt idx="49630">EDMM</cx:pt>
          <cx:pt idx="49631">EDMM</cx:pt>
          <cx:pt idx="49632">EDMM</cx:pt>
          <cx:pt idx="49633">EDMM</cx:pt>
          <cx:pt idx="49634">EDMM</cx:pt>
          <cx:pt idx="49635">EDMM</cx:pt>
          <cx:pt idx="49636">EDMM</cx:pt>
          <cx:pt idx="49637">EDMM</cx:pt>
          <cx:pt idx="49638">EDMM</cx:pt>
          <cx:pt idx="49639">EDMM</cx:pt>
          <cx:pt idx="49640">EDMM</cx:pt>
          <cx:pt idx="49641">EDMM</cx:pt>
          <cx:pt idx="49642">EDMM</cx:pt>
          <cx:pt idx="49643">EDMM</cx:pt>
          <cx:pt idx="49644">EDMM</cx:pt>
          <cx:pt idx="49645">EDMM</cx:pt>
          <cx:pt idx="49646">EDMM</cx:pt>
          <cx:pt idx="49647">EDMM</cx:pt>
          <cx:pt idx="49648">EDMM</cx:pt>
          <cx:pt idx="49649">EDMM</cx:pt>
          <cx:pt idx="49650">EDMM</cx:pt>
          <cx:pt idx="49651">EDMM</cx:pt>
          <cx:pt idx="49652">EDMM</cx:pt>
          <cx:pt idx="49653">EDMM</cx:pt>
          <cx:pt idx="49654">EDMM</cx:pt>
          <cx:pt idx="49655">EDMM</cx:pt>
          <cx:pt idx="49656">EDMM</cx:pt>
          <cx:pt idx="49657">EDMM</cx:pt>
          <cx:pt idx="49658">EDMM</cx:pt>
          <cx:pt idx="49659">EDMM</cx:pt>
          <cx:pt idx="49660">EDMM</cx:pt>
          <cx:pt idx="49661">EDMM</cx:pt>
          <cx:pt idx="49662">EDMM</cx:pt>
          <cx:pt idx="49663">EDMM</cx:pt>
          <cx:pt idx="49664">EDMM</cx:pt>
          <cx:pt idx="49665">EDMM</cx:pt>
          <cx:pt idx="49666">EDMM</cx:pt>
          <cx:pt idx="49667">EDMM</cx:pt>
          <cx:pt idx="49668">EDMM</cx:pt>
          <cx:pt idx="49669">EDMM</cx:pt>
          <cx:pt idx="49670">EDMM</cx:pt>
          <cx:pt idx="49671">EDMM</cx:pt>
          <cx:pt idx="49672">EDMM</cx:pt>
          <cx:pt idx="49673">EDMM</cx:pt>
          <cx:pt idx="49674">EDMM</cx:pt>
          <cx:pt idx="49675">EDMM</cx:pt>
          <cx:pt idx="49676">EDMM</cx:pt>
          <cx:pt idx="49677">EDMM</cx:pt>
          <cx:pt idx="49678">EDMM</cx:pt>
          <cx:pt idx="49679">EDMM</cx:pt>
          <cx:pt idx="49680">EDMM</cx:pt>
          <cx:pt idx="49681">EDMM</cx:pt>
          <cx:pt idx="49682">EDMM</cx:pt>
          <cx:pt idx="49683">EDMM</cx:pt>
          <cx:pt idx="49684">EDMM</cx:pt>
          <cx:pt idx="49685">EDMM</cx:pt>
          <cx:pt idx="49686">EDMM</cx:pt>
          <cx:pt idx="49687">EDMM</cx:pt>
          <cx:pt idx="49688">EDMM</cx:pt>
          <cx:pt idx="49689">EDMM</cx:pt>
          <cx:pt idx="49690">EDMM</cx:pt>
          <cx:pt idx="49691">EDMM</cx:pt>
          <cx:pt idx="49692">EDMM</cx:pt>
          <cx:pt idx="49693">EDMM</cx:pt>
          <cx:pt idx="49694">EDMM</cx:pt>
          <cx:pt idx="49695">EDMM</cx:pt>
          <cx:pt idx="49696">EDMM</cx:pt>
          <cx:pt idx="49697">EDMM</cx:pt>
          <cx:pt idx="49698">EDMM</cx:pt>
          <cx:pt idx="49699">EDMM</cx:pt>
          <cx:pt idx="49700">EDMM</cx:pt>
          <cx:pt idx="49701">EDMM</cx:pt>
          <cx:pt idx="49702">EDMM</cx:pt>
          <cx:pt idx="49703">EDMM</cx:pt>
          <cx:pt idx="49704">EDMM</cx:pt>
          <cx:pt idx="49705">EDMM</cx:pt>
          <cx:pt idx="49706">EDMM</cx:pt>
          <cx:pt idx="49707">EDMM</cx:pt>
          <cx:pt idx="49708">EDMM</cx:pt>
          <cx:pt idx="49709">EDMM</cx:pt>
          <cx:pt idx="49710">EDMM</cx:pt>
          <cx:pt idx="49711">EDMM</cx:pt>
          <cx:pt idx="49712">EDMM</cx:pt>
          <cx:pt idx="49713">EDMM</cx:pt>
          <cx:pt idx="49714">EDMM</cx:pt>
          <cx:pt idx="49715">EDMM</cx:pt>
          <cx:pt idx="49716">EDMM</cx:pt>
          <cx:pt idx="49717">EDMM</cx:pt>
          <cx:pt idx="49718">EDMM</cx:pt>
          <cx:pt idx="49719">EDMM</cx:pt>
          <cx:pt idx="49720">EDMM</cx:pt>
          <cx:pt idx="49721">EDMM</cx:pt>
          <cx:pt idx="49722">EDMM</cx:pt>
          <cx:pt idx="49723">EDMM</cx:pt>
          <cx:pt idx="49724">EDMM</cx:pt>
          <cx:pt idx="49725">EDMM</cx:pt>
          <cx:pt idx="49726">EDMM</cx:pt>
          <cx:pt idx="49727">EDMM</cx:pt>
          <cx:pt idx="49728">EDMM</cx:pt>
          <cx:pt idx="49729">EDMM</cx:pt>
          <cx:pt idx="49730">EDMM</cx:pt>
          <cx:pt idx="49731">EDMM</cx:pt>
          <cx:pt idx="49732">EDMM</cx:pt>
          <cx:pt idx="49733">EDMM</cx:pt>
          <cx:pt idx="49734">EDMM</cx:pt>
          <cx:pt idx="49735">EDMM</cx:pt>
          <cx:pt idx="49736">EDMM</cx:pt>
          <cx:pt idx="49737">EDMM</cx:pt>
          <cx:pt idx="49738">EDMM</cx:pt>
          <cx:pt idx="49739">EDMM</cx:pt>
          <cx:pt idx="49740">EDMM</cx:pt>
          <cx:pt idx="49741">EDMM</cx:pt>
          <cx:pt idx="49742">EDMM</cx:pt>
          <cx:pt idx="49743">EDMM</cx:pt>
          <cx:pt idx="49744">EDMM</cx:pt>
          <cx:pt idx="49745">EDMM</cx:pt>
          <cx:pt idx="49746">EDMM</cx:pt>
          <cx:pt idx="49747">EDMM</cx:pt>
          <cx:pt idx="49748">EDMM</cx:pt>
          <cx:pt idx="49749">EDMM</cx:pt>
          <cx:pt idx="49750">EDMM</cx:pt>
          <cx:pt idx="49751">EDMM</cx:pt>
          <cx:pt idx="49752">EDMM</cx:pt>
          <cx:pt idx="49753">EDMM</cx:pt>
          <cx:pt idx="49754">EDMM</cx:pt>
          <cx:pt idx="49755">EDMM</cx:pt>
          <cx:pt idx="49756">EDMM</cx:pt>
          <cx:pt idx="49757">EDMM</cx:pt>
          <cx:pt idx="49758">EDMM</cx:pt>
          <cx:pt idx="49759">EDMM</cx:pt>
          <cx:pt idx="49760">EDMM</cx:pt>
          <cx:pt idx="49761">EDMM</cx:pt>
          <cx:pt idx="49762">EDMM</cx:pt>
          <cx:pt idx="49763">EDMM</cx:pt>
          <cx:pt idx="49764">EDMM</cx:pt>
          <cx:pt idx="49765">EDMM</cx:pt>
          <cx:pt idx="49766">EDMM</cx:pt>
          <cx:pt idx="49767">EDMM</cx:pt>
          <cx:pt idx="49768">EDMM</cx:pt>
          <cx:pt idx="49769">EDMM</cx:pt>
          <cx:pt idx="49770">EDMM</cx:pt>
          <cx:pt idx="49771">EDMM</cx:pt>
          <cx:pt idx="49772">EDMM</cx:pt>
          <cx:pt idx="49773">EDMM</cx:pt>
          <cx:pt idx="49774">EDMM</cx:pt>
          <cx:pt idx="49775">EDMM</cx:pt>
          <cx:pt idx="49776">EDMM</cx:pt>
          <cx:pt idx="49777">EDMM</cx:pt>
          <cx:pt idx="49778">EDMM</cx:pt>
          <cx:pt idx="49779">EDMM</cx:pt>
          <cx:pt idx="49780">EDMM</cx:pt>
          <cx:pt idx="49781">EDMM</cx:pt>
          <cx:pt idx="49782">EDMM</cx:pt>
          <cx:pt idx="49783">EDMM</cx:pt>
          <cx:pt idx="49784">EDMM</cx:pt>
          <cx:pt idx="49785">EDMM</cx:pt>
          <cx:pt idx="49786">EDMM</cx:pt>
          <cx:pt idx="49787">EDMM</cx:pt>
          <cx:pt idx="49788">EDMM</cx:pt>
          <cx:pt idx="49789">EDMM</cx:pt>
          <cx:pt idx="49790">EDMM</cx:pt>
          <cx:pt idx="49791">EDMM</cx:pt>
          <cx:pt idx="49792">EDMM</cx:pt>
          <cx:pt idx="49793">EDMM</cx:pt>
          <cx:pt idx="49794">EDMM</cx:pt>
          <cx:pt idx="49795">EDMM</cx:pt>
          <cx:pt idx="49796">EDMM</cx:pt>
          <cx:pt idx="49797">EDMM</cx:pt>
          <cx:pt idx="49798">EDMM</cx:pt>
          <cx:pt idx="49799">EDMM</cx:pt>
          <cx:pt idx="49800">EDMM</cx:pt>
          <cx:pt idx="49801">EDMM</cx:pt>
          <cx:pt idx="49802">EDMM</cx:pt>
          <cx:pt idx="49803">EDMM</cx:pt>
          <cx:pt idx="49804">EDMM</cx:pt>
          <cx:pt idx="49805">EDMM</cx:pt>
          <cx:pt idx="49806">EDMM</cx:pt>
          <cx:pt idx="49807">EDMM</cx:pt>
          <cx:pt idx="49808">EDMM</cx:pt>
          <cx:pt idx="49809">EDMM</cx:pt>
          <cx:pt idx="49810">EDMM</cx:pt>
          <cx:pt idx="49811">EDMM</cx:pt>
          <cx:pt idx="49812">EDMM</cx:pt>
          <cx:pt idx="49813">EDMM</cx:pt>
          <cx:pt idx="49814">EDMM</cx:pt>
          <cx:pt idx="49815">EDMM</cx:pt>
          <cx:pt idx="49816">EDMM</cx:pt>
          <cx:pt idx="49817">EDMM</cx:pt>
          <cx:pt idx="49818">EDMM</cx:pt>
          <cx:pt idx="49819">EDMM</cx:pt>
          <cx:pt idx="49820">EDMM</cx:pt>
          <cx:pt idx="49821">EDMM</cx:pt>
          <cx:pt idx="49822">EDMM</cx:pt>
          <cx:pt idx="49823">EDMM</cx:pt>
          <cx:pt idx="49824">EDMM</cx:pt>
          <cx:pt idx="49825">EDMM</cx:pt>
          <cx:pt idx="49826">EDMM</cx:pt>
          <cx:pt idx="49827">EDMM</cx:pt>
          <cx:pt idx="49828">EDMM</cx:pt>
          <cx:pt idx="49829">EDMM</cx:pt>
          <cx:pt idx="49830">EDMM</cx:pt>
          <cx:pt idx="49831">EDMM</cx:pt>
          <cx:pt idx="49832">EDMM</cx:pt>
          <cx:pt idx="49833">EDMM</cx:pt>
          <cx:pt idx="49834">EDMM</cx:pt>
          <cx:pt idx="49835">EDMM</cx:pt>
          <cx:pt idx="49836">EDMM</cx:pt>
          <cx:pt idx="49837">EDMM</cx:pt>
          <cx:pt idx="49838">EDMM</cx:pt>
          <cx:pt idx="49839">EDMM</cx:pt>
          <cx:pt idx="49840">EDMM</cx:pt>
          <cx:pt idx="49841">EDMM</cx:pt>
          <cx:pt idx="49842">EDMM</cx:pt>
          <cx:pt idx="49843">EDMM</cx:pt>
          <cx:pt idx="49844">EDMM</cx:pt>
          <cx:pt idx="49845">EDMM</cx:pt>
          <cx:pt idx="49846">EDMM</cx:pt>
          <cx:pt idx="49847">EDMM</cx:pt>
          <cx:pt idx="49848">EDMM</cx:pt>
          <cx:pt idx="49849">EDMM</cx:pt>
          <cx:pt idx="49850">EDMM</cx:pt>
          <cx:pt idx="49851">EDMM</cx:pt>
          <cx:pt idx="49852">EDMM</cx:pt>
          <cx:pt idx="49853">EDMM</cx:pt>
          <cx:pt idx="49854">EDMM</cx:pt>
          <cx:pt idx="49855">EDMM</cx:pt>
          <cx:pt idx="49856">EDMM</cx:pt>
          <cx:pt idx="49857">EDMM</cx:pt>
          <cx:pt idx="49858">EDMM</cx:pt>
          <cx:pt idx="49859">EDMM</cx:pt>
          <cx:pt idx="49860">EDMM</cx:pt>
          <cx:pt idx="49861">EDMM</cx:pt>
          <cx:pt idx="49862">EDMM</cx:pt>
          <cx:pt idx="49863">EDMM</cx:pt>
          <cx:pt idx="49864">EDMM</cx:pt>
          <cx:pt idx="49865">EDMM</cx:pt>
          <cx:pt idx="49866">EDMM</cx:pt>
          <cx:pt idx="49867">EDMM</cx:pt>
          <cx:pt idx="49868">EDMM</cx:pt>
          <cx:pt idx="49869">EDMM</cx:pt>
          <cx:pt idx="49870">EDMM</cx:pt>
          <cx:pt idx="49871">EDMM</cx:pt>
          <cx:pt idx="49872">EDMM</cx:pt>
          <cx:pt idx="49873">EDMM</cx:pt>
          <cx:pt idx="49874">EDMM</cx:pt>
          <cx:pt idx="49875">EDMM</cx:pt>
          <cx:pt idx="49876">EDMM</cx:pt>
          <cx:pt idx="49877">EDMM</cx:pt>
          <cx:pt idx="49878">EDMM</cx:pt>
          <cx:pt idx="49879">EDMM</cx:pt>
          <cx:pt idx="49880">EDMM</cx:pt>
          <cx:pt idx="49881">EDMM</cx:pt>
          <cx:pt idx="49882">EDMM</cx:pt>
          <cx:pt idx="49883">EDMM</cx:pt>
          <cx:pt idx="49884">EDMM</cx:pt>
          <cx:pt idx="49885">EDMM</cx:pt>
          <cx:pt idx="49886">EDMM</cx:pt>
          <cx:pt idx="49887">EDMM</cx:pt>
          <cx:pt idx="49888">EDMM</cx:pt>
          <cx:pt idx="49889">EDMM</cx:pt>
          <cx:pt idx="49890">EDMM</cx:pt>
          <cx:pt idx="49891">EDMM</cx:pt>
          <cx:pt idx="49892">EDMM</cx:pt>
          <cx:pt idx="49893">EDMM</cx:pt>
          <cx:pt idx="49894">EDMM</cx:pt>
          <cx:pt idx="49895">EDMM</cx:pt>
          <cx:pt idx="49896">EDMM</cx:pt>
          <cx:pt idx="49897">EDMM</cx:pt>
          <cx:pt idx="49898">EDMM</cx:pt>
          <cx:pt idx="49899">EDMM</cx:pt>
          <cx:pt idx="49900">EDMM</cx:pt>
          <cx:pt idx="49901">EDMM</cx:pt>
          <cx:pt idx="49902">EDMM</cx:pt>
          <cx:pt idx="49903">EDMM</cx:pt>
          <cx:pt idx="49904">EDMM</cx:pt>
          <cx:pt idx="49905">EDMM</cx:pt>
          <cx:pt idx="49906">EDMM</cx:pt>
          <cx:pt idx="49907">EDMM</cx:pt>
          <cx:pt idx="49908">EDMM</cx:pt>
          <cx:pt idx="49909">EDMM</cx:pt>
          <cx:pt idx="49910">EDMM</cx:pt>
          <cx:pt idx="49911">EDMM</cx:pt>
          <cx:pt idx="49912">EDMM</cx:pt>
          <cx:pt idx="49913">EDMM</cx:pt>
          <cx:pt idx="49914">EDMM</cx:pt>
          <cx:pt idx="49915">EDMM</cx:pt>
          <cx:pt idx="49916">EDMM</cx:pt>
          <cx:pt idx="49917">EDMM</cx:pt>
          <cx:pt idx="49918">EDMM</cx:pt>
          <cx:pt idx="49919">EDMM</cx:pt>
          <cx:pt idx="49920">EDMM</cx:pt>
          <cx:pt idx="49921">EDMM</cx:pt>
          <cx:pt idx="49922">EDMM</cx:pt>
          <cx:pt idx="49923">EDMM</cx:pt>
          <cx:pt idx="49924">EDMM</cx:pt>
          <cx:pt idx="49925">EDMM</cx:pt>
          <cx:pt idx="49926">EDMM</cx:pt>
          <cx:pt idx="49927">EDMM</cx:pt>
          <cx:pt idx="49928">EDMM</cx:pt>
          <cx:pt idx="49929">EDMM</cx:pt>
          <cx:pt idx="49930">EDMM</cx:pt>
          <cx:pt idx="49931">EDMM</cx:pt>
          <cx:pt idx="49932">EDMM</cx:pt>
          <cx:pt idx="49933">EDMM</cx:pt>
          <cx:pt idx="49934">EDMM</cx:pt>
          <cx:pt idx="49935">EDMM</cx:pt>
          <cx:pt idx="49936">EDMM</cx:pt>
          <cx:pt idx="49937">EDMM</cx:pt>
          <cx:pt idx="49938">EDMM</cx:pt>
          <cx:pt idx="49939">EDMM</cx:pt>
          <cx:pt idx="49940">EDMM</cx:pt>
          <cx:pt idx="49941">EDMM</cx:pt>
          <cx:pt idx="49942">EDMM</cx:pt>
          <cx:pt idx="49943">EDMM</cx:pt>
          <cx:pt idx="49944">EDMM</cx:pt>
          <cx:pt idx="49945">EDMM</cx:pt>
          <cx:pt idx="49946">EDMM</cx:pt>
          <cx:pt idx="49947">EDMM</cx:pt>
          <cx:pt idx="49948">EDMM</cx:pt>
          <cx:pt idx="49949">EDMM</cx:pt>
          <cx:pt idx="49950">EDMM</cx:pt>
          <cx:pt idx="49951">EDMM</cx:pt>
          <cx:pt idx="49952">EDMM</cx:pt>
          <cx:pt idx="49953">EDMM</cx:pt>
          <cx:pt idx="49954">EDMM</cx:pt>
          <cx:pt idx="49955">EDMM</cx:pt>
          <cx:pt idx="49956">EDMM</cx:pt>
          <cx:pt idx="49957">EDMM</cx:pt>
          <cx:pt idx="49958">EDMM</cx:pt>
          <cx:pt idx="49959">EDMM</cx:pt>
          <cx:pt idx="49960">EDMM</cx:pt>
          <cx:pt idx="49961">EDMM</cx:pt>
          <cx:pt idx="49962">EDMM</cx:pt>
          <cx:pt idx="49963">EDMM</cx:pt>
          <cx:pt idx="49964">EDMM</cx:pt>
          <cx:pt idx="49965">EDMM</cx:pt>
          <cx:pt idx="49966">EDMM</cx:pt>
          <cx:pt idx="49967">EDMM</cx:pt>
          <cx:pt idx="49968">EDMM</cx:pt>
          <cx:pt idx="49969">EDMM</cx:pt>
          <cx:pt idx="49970">EDMM</cx:pt>
          <cx:pt idx="49971">EDMM</cx:pt>
          <cx:pt idx="49972">EDMM</cx:pt>
          <cx:pt idx="49973">EDMM</cx:pt>
          <cx:pt idx="49974">EDMM</cx:pt>
          <cx:pt idx="49975">EDMM</cx:pt>
          <cx:pt idx="49976">EDMM</cx:pt>
          <cx:pt idx="49977">EDMM</cx:pt>
          <cx:pt idx="49978">EDMM</cx:pt>
          <cx:pt idx="49979">EDMM</cx:pt>
          <cx:pt idx="49980">EDMM</cx:pt>
          <cx:pt idx="49981">EDMM</cx:pt>
          <cx:pt idx="49982">EDMM</cx:pt>
          <cx:pt idx="49983">EDMM</cx:pt>
          <cx:pt idx="49984">EDMM</cx:pt>
          <cx:pt idx="49985">EDMM</cx:pt>
          <cx:pt idx="49986">EDMM</cx:pt>
          <cx:pt idx="49987">EDMM</cx:pt>
          <cx:pt idx="49988">EDMM</cx:pt>
          <cx:pt idx="49989">EDMM</cx:pt>
          <cx:pt idx="49990">EDMM</cx:pt>
          <cx:pt idx="49991">EDMM</cx:pt>
          <cx:pt idx="49992">EDMM</cx:pt>
          <cx:pt idx="49993">EDMM</cx:pt>
          <cx:pt idx="49994">EDMM</cx:pt>
          <cx:pt idx="49995">EDMM</cx:pt>
          <cx:pt idx="49996">EDMM</cx:pt>
          <cx:pt idx="49997">EDMM</cx:pt>
          <cx:pt idx="49998">EDMM</cx:pt>
          <cx:pt idx="49999">EDMM</cx:pt>
          <cx:pt idx="50000">EDMM</cx:pt>
          <cx:pt idx="50001">EDMM</cx:pt>
          <cx:pt idx="50002">EDMM</cx:pt>
          <cx:pt idx="50003">EDMM</cx:pt>
          <cx:pt idx="50004">EDMM</cx:pt>
          <cx:pt idx="50005">EDMM</cx:pt>
          <cx:pt idx="50006">EDMM</cx:pt>
          <cx:pt idx="50007">EDMM</cx:pt>
          <cx:pt idx="50008">EDMM</cx:pt>
          <cx:pt idx="50009">EDMM</cx:pt>
          <cx:pt idx="50010">EDMM</cx:pt>
          <cx:pt idx="50011">EDMM</cx:pt>
          <cx:pt idx="50012">EDMM</cx:pt>
          <cx:pt idx="50013">EDMM</cx:pt>
          <cx:pt idx="50014">EDMM</cx:pt>
          <cx:pt idx="50015">EDMM</cx:pt>
          <cx:pt idx="50016">EDMM</cx:pt>
          <cx:pt idx="50017">EDMM</cx:pt>
          <cx:pt idx="50018">EDMM</cx:pt>
          <cx:pt idx="50019">EDMM</cx:pt>
          <cx:pt idx="50020">EDMM</cx:pt>
          <cx:pt idx="50021">EDMM</cx:pt>
          <cx:pt idx="50022">EDMM</cx:pt>
          <cx:pt idx="50023">EDMM</cx:pt>
          <cx:pt idx="50024">EDMM</cx:pt>
          <cx:pt idx="50025">EDMM</cx:pt>
          <cx:pt idx="50026">EDMM</cx:pt>
          <cx:pt idx="50027">EDMM</cx:pt>
          <cx:pt idx="50028">EDMM</cx:pt>
          <cx:pt idx="50029">EDMM</cx:pt>
          <cx:pt idx="50030">EDMM</cx:pt>
          <cx:pt idx="50031">EDMM</cx:pt>
          <cx:pt idx="50032">EDMM</cx:pt>
          <cx:pt idx="50033">EDMM</cx:pt>
          <cx:pt idx="50034">EDMM</cx:pt>
          <cx:pt idx="50035">EDMM</cx:pt>
          <cx:pt idx="50036">EDMM</cx:pt>
          <cx:pt idx="50037">EDMM</cx:pt>
          <cx:pt idx="50038">EDMM</cx:pt>
          <cx:pt idx="50039">EDMM</cx:pt>
          <cx:pt idx="50040">EDMM</cx:pt>
          <cx:pt idx="50041">EDMM</cx:pt>
          <cx:pt idx="50042">EDMM</cx:pt>
          <cx:pt idx="50043">EDMM</cx:pt>
          <cx:pt idx="50044">EDMM</cx:pt>
          <cx:pt idx="50045">EDMM</cx:pt>
          <cx:pt idx="50046">EDMM</cx:pt>
          <cx:pt idx="50047">EDMM</cx:pt>
          <cx:pt idx="50048">EDMM</cx:pt>
          <cx:pt idx="50049">EDMM</cx:pt>
          <cx:pt idx="50050">EDMM</cx:pt>
          <cx:pt idx="50051">EDMM</cx:pt>
          <cx:pt idx="50052">EDMM</cx:pt>
          <cx:pt idx="50053">EDMM</cx:pt>
          <cx:pt idx="50054">EDMM</cx:pt>
          <cx:pt idx="50055">EDMM</cx:pt>
          <cx:pt idx="50056">EDMM</cx:pt>
          <cx:pt idx="50057">EDMM</cx:pt>
          <cx:pt idx="50058">EDMM</cx:pt>
          <cx:pt idx="50059">EDMM</cx:pt>
          <cx:pt idx="50060">EDMM</cx:pt>
          <cx:pt idx="50061">EDMM</cx:pt>
          <cx:pt idx="50062">EDMM</cx:pt>
          <cx:pt idx="50063">EDMM</cx:pt>
          <cx:pt idx="50064">EDMM</cx:pt>
          <cx:pt idx="50065">EDMM</cx:pt>
          <cx:pt idx="50066">EDMM</cx:pt>
          <cx:pt idx="50067">EDMM</cx:pt>
          <cx:pt idx="50068">EDMM</cx:pt>
          <cx:pt idx="50069">EDMM</cx:pt>
          <cx:pt idx="50070">EDMM</cx:pt>
          <cx:pt idx="50071">EDMM</cx:pt>
          <cx:pt idx="50072">EDMM</cx:pt>
          <cx:pt idx="50073">EDMM</cx:pt>
          <cx:pt idx="50074">EDMM</cx:pt>
          <cx:pt idx="50075">EDMM</cx:pt>
          <cx:pt idx="50076">EDMM</cx:pt>
          <cx:pt idx="50077">EDMM</cx:pt>
          <cx:pt idx="50078">EDMM</cx:pt>
          <cx:pt idx="50079">EDMM</cx:pt>
          <cx:pt idx="50080">EDMM</cx:pt>
          <cx:pt idx="50081">EDMM</cx:pt>
          <cx:pt idx="50082">EDMM</cx:pt>
          <cx:pt idx="50083">EDMM</cx:pt>
          <cx:pt idx="50084">EDMM</cx:pt>
          <cx:pt idx="50085">EDMM</cx:pt>
          <cx:pt idx="50086">EDMM</cx:pt>
          <cx:pt idx="50087">EDMM</cx:pt>
          <cx:pt idx="50088">EDMM</cx:pt>
          <cx:pt idx="50089">EDMM</cx:pt>
          <cx:pt idx="50090">EDMM</cx:pt>
          <cx:pt idx="50091">EDMM</cx:pt>
          <cx:pt idx="50092">EDMM</cx:pt>
          <cx:pt idx="50093">EDMM</cx:pt>
          <cx:pt idx="50094">EDMM</cx:pt>
          <cx:pt idx="50095">EDMM</cx:pt>
          <cx:pt idx="50096">EDMM</cx:pt>
          <cx:pt idx="50097">EDMM</cx:pt>
          <cx:pt idx="50098">EDMM</cx:pt>
          <cx:pt idx="50099">EDMM</cx:pt>
          <cx:pt idx="50100">EDMM</cx:pt>
          <cx:pt idx="50101">EDMM</cx:pt>
          <cx:pt idx="50102">EDMM</cx:pt>
          <cx:pt idx="50103">EDMM</cx:pt>
          <cx:pt idx="50104">EDMM</cx:pt>
          <cx:pt idx="50105">EDMM</cx:pt>
          <cx:pt idx="50106">EDMM</cx:pt>
          <cx:pt idx="50107">EDMM</cx:pt>
          <cx:pt idx="50108">EDMM</cx:pt>
          <cx:pt idx="50109">EDMM</cx:pt>
          <cx:pt idx="50110">EDMM</cx:pt>
          <cx:pt idx="50111">EDMM</cx:pt>
          <cx:pt idx="50112">EDMM</cx:pt>
          <cx:pt idx="50113">EDMM</cx:pt>
          <cx:pt idx="50114">EDMM</cx:pt>
          <cx:pt idx="50115">EDMM</cx:pt>
          <cx:pt idx="50116">EDMM</cx:pt>
          <cx:pt idx="50117">EDMM</cx:pt>
          <cx:pt idx="50118">EDMM</cx:pt>
          <cx:pt idx="50119">EDMM</cx:pt>
          <cx:pt idx="50120">EDMM</cx:pt>
          <cx:pt idx="50121">EDMM</cx:pt>
          <cx:pt idx="50122">EDMM</cx:pt>
          <cx:pt idx="50123">EDMM</cx:pt>
          <cx:pt idx="50124">EDMM</cx:pt>
          <cx:pt idx="50125">EDMM</cx:pt>
          <cx:pt idx="50126">EDMM</cx:pt>
          <cx:pt idx="50127">EDMM</cx:pt>
          <cx:pt idx="50128">EDMM</cx:pt>
          <cx:pt idx="50129">EDMM</cx:pt>
          <cx:pt idx="50130">EDMM</cx:pt>
          <cx:pt idx="50131">EDMM</cx:pt>
          <cx:pt idx="50132">EDMM</cx:pt>
          <cx:pt idx="50133">EDMM</cx:pt>
          <cx:pt idx="50134">EDMM</cx:pt>
          <cx:pt idx="50135">EDMM</cx:pt>
          <cx:pt idx="50136">EDMM</cx:pt>
          <cx:pt idx="50137">EDMM</cx:pt>
          <cx:pt idx="50138">EDMM</cx:pt>
          <cx:pt idx="50139">EDMM</cx:pt>
          <cx:pt idx="50140">EDMM</cx:pt>
          <cx:pt idx="50141">EDMM</cx:pt>
          <cx:pt idx="50142">EDMM</cx:pt>
          <cx:pt idx="50143">EDMM</cx:pt>
          <cx:pt idx="50144">EDMM</cx:pt>
          <cx:pt idx="50145">EDMM</cx:pt>
          <cx:pt idx="50146">EDMM</cx:pt>
          <cx:pt idx="50147">EDMM</cx:pt>
          <cx:pt idx="50148">EDMM</cx:pt>
          <cx:pt idx="50149">EDMM</cx:pt>
          <cx:pt idx="50150">EDMM</cx:pt>
          <cx:pt idx="50151">EDMM</cx:pt>
          <cx:pt idx="50152">EDMM</cx:pt>
          <cx:pt idx="50153">EDMM</cx:pt>
          <cx:pt idx="50154">EDMM</cx:pt>
          <cx:pt idx="50155">EDMM</cx:pt>
          <cx:pt idx="50156">EDMM</cx:pt>
          <cx:pt idx="50157">EDMM</cx:pt>
          <cx:pt idx="50158">EDMM</cx:pt>
          <cx:pt idx="50159">EDMM</cx:pt>
          <cx:pt idx="50160">EDMM</cx:pt>
          <cx:pt idx="50161">EDMM</cx:pt>
          <cx:pt idx="50162">EDMM</cx:pt>
          <cx:pt idx="50163">EDMM</cx:pt>
          <cx:pt idx="50164">EDMM</cx:pt>
          <cx:pt idx="50165">EDMM</cx:pt>
          <cx:pt idx="50166">EDMM</cx:pt>
          <cx:pt idx="50167">EDMM</cx:pt>
          <cx:pt idx="50168">EDMM</cx:pt>
          <cx:pt idx="50169">EDMM</cx:pt>
          <cx:pt idx="50170">EDMM</cx:pt>
          <cx:pt idx="50171">EDMM</cx:pt>
          <cx:pt idx="50172">EDMM</cx:pt>
          <cx:pt idx="50173">EDMM</cx:pt>
          <cx:pt idx="50174">EDMM</cx:pt>
          <cx:pt idx="50175">EDMM</cx:pt>
          <cx:pt idx="50176">EDMM</cx:pt>
          <cx:pt idx="50177">EDMM</cx:pt>
          <cx:pt idx="50178">EDMM</cx:pt>
          <cx:pt idx="50179">EDMM</cx:pt>
          <cx:pt idx="50180">EDMM</cx:pt>
          <cx:pt idx="50181">EDMM</cx:pt>
          <cx:pt idx="50182">EDMM</cx:pt>
          <cx:pt idx="50183">EDMM</cx:pt>
          <cx:pt idx="50184">EDMM</cx:pt>
          <cx:pt idx="50185">EDMM</cx:pt>
          <cx:pt idx="50186">EDMM</cx:pt>
          <cx:pt idx="50187">EDMM</cx:pt>
          <cx:pt idx="50188">EDMM</cx:pt>
          <cx:pt idx="50189">EDMM</cx:pt>
          <cx:pt idx="50190">EDMM</cx:pt>
          <cx:pt idx="50191">EDMM</cx:pt>
          <cx:pt idx="50192">EDMM</cx:pt>
          <cx:pt idx="50193">EDMM</cx:pt>
          <cx:pt idx="50194">EDMM</cx:pt>
          <cx:pt idx="50195">EDMM</cx:pt>
          <cx:pt idx="50196">EDMM</cx:pt>
          <cx:pt idx="50197">EDMM</cx:pt>
          <cx:pt idx="50198">EDMM</cx:pt>
          <cx:pt idx="50199">EDMM</cx:pt>
          <cx:pt idx="50200">EDMM</cx:pt>
          <cx:pt idx="50201">EDMM</cx:pt>
          <cx:pt idx="50202">EDMM</cx:pt>
          <cx:pt idx="50203">EDMM</cx:pt>
          <cx:pt idx="50204">EDMM</cx:pt>
          <cx:pt idx="50205">EDMM</cx:pt>
          <cx:pt idx="50206">EDMM</cx:pt>
          <cx:pt idx="50207">EDMM</cx:pt>
          <cx:pt idx="50208">EDMM</cx:pt>
          <cx:pt idx="50209">EDMM</cx:pt>
          <cx:pt idx="50210">EDMM</cx:pt>
          <cx:pt idx="50211">EDMM</cx:pt>
          <cx:pt idx="50212">EDMM</cx:pt>
          <cx:pt idx="50213">EDMM</cx:pt>
          <cx:pt idx="50214">EDMM</cx:pt>
          <cx:pt idx="50215">EDMM</cx:pt>
          <cx:pt idx="50216">EDMM</cx:pt>
          <cx:pt idx="50217">EDMM</cx:pt>
          <cx:pt idx="50218">EDMM</cx:pt>
          <cx:pt idx="50219">EDMM</cx:pt>
          <cx:pt idx="50220">EDMM</cx:pt>
          <cx:pt idx="50221">EDMM</cx:pt>
          <cx:pt idx="50222">EDMM</cx:pt>
          <cx:pt idx="50223">EDMM</cx:pt>
          <cx:pt idx="50224">EDMM</cx:pt>
          <cx:pt idx="50225">EDMM</cx:pt>
          <cx:pt idx="50226">EDMM</cx:pt>
          <cx:pt idx="50227">EDMM</cx:pt>
          <cx:pt idx="50228">EDMM</cx:pt>
          <cx:pt idx="50229">EDMM</cx:pt>
          <cx:pt idx="50230">EDMM</cx:pt>
          <cx:pt idx="50231">EDMM</cx:pt>
          <cx:pt idx="50232">EDMM</cx:pt>
          <cx:pt idx="50233">EDMM</cx:pt>
          <cx:pt idx="50234">EDMM</cx:pt>
          <cx:pt idx="50235">EDMM</cx:pt>
          <cx:pt idx="50236">EDMM</cx:pt>
          <cx:pt idx="50237">EDMM</cx:pt>
          <cx:pt idx="50238">EDMM</cx:pt>
          <cx:pt idx="50239">EDMM</cx:pt>
          <cx:pt idx="50240">EDMM</cx:pt>
          <cx:pt idx="50241">EDMM</cx:pt>
          <cx:pt idx="50242">EDMM</cx:pt>
          <cx:pt idx="50243">EDMM</cx:pt>
          <cx:pt idx="50244">EDMM</cx:pt>
          <cx:pt idx="50245">EDMM</cx:pt>
          <cx:pt idx="50246">EDMM</cx:pt>
          <cx:pt idx="50247">EDMM</cx:pt>
          <cx:pt idx="50248">EDMM</cx:pt>
          <cx:pt idx="50249">EDMM</cx:pt>
          <cx:pt idx="50250">EDMM</cx:pt>
          <cx:pt idx="50251">EDMM</cx:pt>
          <cx:pt idx="50252">EDMM</cx:pt>
          <cx:pt idx="50253">EDMM</cx:pt>
          <cx:pt idx="50254">EDMM</cx:pt>
          <cx:pt idx="50255">EDMM</cx:pt>
          <cx:pt idx="50256">EDMM</cx:pt>
          <cx:pt idx="50257">EDMM</cx:pt>
          <cx:pt idx="50258">EDMM</cx:pt>
          <cx:pt idx="50259">EDMM</cx:pt>
          <cx:pt idx="50260">EDMM</cx:pt>
          <cx:pt idx="50261">EDMM</cx:pt>
          <cx:pt idx="50262">EDMM</cx:pt>
          <cx:pt idx="50263">EDMM</cx:pt>
          <cx:pt idx="50264">EDMM</cx:pt>
          <cx:pt idx="50265">EDMM</cx:pt>
          <cx:pt idx="50266">EDMM</cx:pt>
          <cx:pt idx="50267">EDMM</cx:pt>
          <cx:pt idx="50268">EDMM</cx:pt>
          <cx:pt idx="50269">EDMM</cx:pt>
          <cx:pt idx="50270">EDMM</cx:pt>
          <cx:pt idx="50271">EDMM</cx:pt>
          <cx:pt idx="50272">EDMM</cx:pt>
          <cx:pt idx="50273">EDMM</cx:pt>
          <cx:pt idx="50274">EDMM</cx:pt>
          <cx:pt idx="50275">EDMM</cx:pt>
          <cx:pt idx="50276">EDMM</cx:pt>
          <cx:pt idx="50277">EDMM</cx:pt>
          <cx:pt idx="50278">EDMM</cx:pt>
          <cx:pt idx="50279">EDMM</cx:pt>
          <cx:pt idx="50280">EDMM</cx:pt>
          <cx:pt idx="50281">EDMM</cx:pt>
          <cx:pt idx="50282">EDMM</cx:pt>
          <cx:pt idx="50283">EDMM</cx:pt>
          <cx:pt idx="50284">EDMM</cx:pt>
          <cx:pt idx="50285">EDMM</cx:pt>
          <cx:pt idx="50286">EDMM</cx:pt>
          <cx:pt idx="50287">EDMM</cx:pt>
          <cx:pt idx="50288">EDMM</cx:pt>
          <cx:pt idx="50289">EDMM</cx:pt>
          <cx:pt idx="50290">EDMM</cx:pt>
          <cx:pt idx="50291">EDMM</cx:pt>
          <cx:pt idx="50292">EDMM</cx:pt>
          <cx:pt idx="50293">EDMM</cx:pt>
          <cx:pt idx="50294">EDMM</cx:pt>
          <cx:pt idx="50295">EDMM</cx:pt>
          <cx:pt idx="50296">EDMM</cx:pt>
          <cx:pt idx="50297">EDMM</cx:pt>
          <cx:pt idx="50298">EDMM</cx:pt>
          <cx:pt idx="50299">EDMM</cx:pt>
          <cx:pt idx="50300">EDMM</cx:pt>
          <cx:pt idx="50301">EDMM</cx:pt>
          <cx:pt idx="50302">EDMM</cx:pt>
          <cx:pt idx="50303">EDMM</cx:pt>
          <cx:pt idx="50304">EDMM</cx:pt>
          <cx:pt idx="50305">EDMM</cx:pt>
          <cx:pt idx="50306">EDMM</cx:pt>
          <cx:pt idx="50307">EDMM</cx:pt>
          <cx:pt idx="50308">EDMM</cx:pt>
          <cx:pt idx="50309">EDMM</cx:pt>
          <cx:pt idx="50310">EDMM</cx:pt>
          <cx:pt idx="50311">EDMM</cx:pt>
          <cx:pt idx="50312">EDMM</cx:pt>
          <cx:pt idx="50313">EDMM</cx:pt>
          <cx:pt idx="50314">EDMM</cx:pt>
          <cx:pt idx="50315">EDMM</cx:pt>
          <cx:pt idx="50316">EDMM</cx:pt>
          <cx:pt idx="50317">EDMM</cx:pt>
          <cx:pt idx="50318">EDMM</cx:pt>
          <cx:pt idx="50319">EDMM</cx:pt>
          <cx:pt idx="50320">EDMM</cx:pt>
          <cx:pt idx="50321">EDMM</cx:pt>
          <cx:pt idx="50322">EDMM</cx:pt>
          <cx:pt idx="50323">EDMM</cx:pt>
          <cx:pt idx="50324">EDMM</cx:pt>
          <cx:pt idx="50325">EDMM</cx:pt>
          <cx:pt idx="50326">EDMM</cx:pt>
          <cx:pt idx="50327">EDMM</cx:pt>
          <cx:pt idx="50328">EDMM</cx:pt>
          <cx:pt idx="50329">EDMM</cx:pt>
          <cx:pt idx="50330">EDMM</cx:pt>
          <cx:pt idx="50331">EDMM</cx:pt>
          <cx:pt idx="50332">EDMM</cx:pt>
          <cx:pt idx="50333">EDMM</cx:pt>
          <cx:pt idx="50334">EDMM</cx:pt>
          <cx:pt idx="50335">EDMM</cx:pt>
          <cx:pt idx="50336">EDMM</cx:pt>
          <cx:pt idx="50337">EDMM</cx:pt>
          <cx:pt idx="50338">EDMM</cx:pt>
          <cx:pt idx="50339">EDMM</cx:pt>
          <cx:pt idx="50340">EDMM</cx:pt>
          <cx:pt idx="50341">EDMM</cx:pt>
          <cx:pt idx="50342">EDMM</cx:pt>
          <cx:pt idx="50343">EDMM</cx:pt>
          <cx:pt idx="50344">EDMM</cx:pt>
          <cx:pt idx="50345">EDMM</cx:pt>
          <cx:pt idx="50346">EDMM</cx:pt>
          <cx:pt idx="50347">EDMM</cx:pt>
          <cx:pt idx="50348">EDMM</cx:pt>
          <cx:pt idx="50349">EDMM</cx:pt>
          <cx:pt idx="50350">EDMM</cx:pt>
          <cx:pt idx="50351">EDMM</cx:pt>
          <cx:pt idx="50352">EDMM</cx:pt>
          <cx:pt idx="50353">EDMM</cx:pt>
          <cx:pt idx="50354">EDMM</cx:pt>
          <cx:pt idx="50355">EDMM</cx:pt>
          <cx:pt idx="50356">EDMM</cx:pt>
          <cx:pt idx="50357">EDMM</cx:pt>
          <cx:pt idx="50358">EDMM</cx:pt>
          <cx:pt idx="50359">EDMM</cx:pt>
          <cx:pt idx="50360">EDMM</cx:pt>
          <cx:pt idx="50361">EDMM</cx:pt>
          <cx:pt idx="50362">EDMM</cx:pt>
          <cx:pt idx="50363">EDMM</cx:pt>
          <cx:pt idx="50364">EDMM</cx:pt>
          <cx:pt idx="50365">EDMM</cx:pt>
          <cx:pt idx="50366">EDMM</cx:pt>
          <cx:pt idx="50367">EDMM</cx:pt>
          <cx:pt idx="50368">EDMM</cx:pt>
          <cx:pt idx="50369">EDMM</cx:pt>
          <cx:pt idx="50370">EDMM</cx:pt>
          <cx:pt idx="50371">EDMM</cx:pt>
          <cx:pt idx="50372">EDMM</cx:pt>
          <cx:pt idx="50373">EDMM</cx:pt>
          <cx:pt idx="50374">EDMM</cx:pt>
          <cx:pt idx="50375">EDMM</cx:pt>
          <cx:pt idx="50376">EDMM</cx:pt>
          <cx:pt idx="50377">EDMM</cx:pt>
          <cx:pt idx="50378">EDMM</cx:pt>
          <cx:pt idx="50379">EDMM</cx:pt>
          <cx:pt idx="50380">EDMM</cx:pt>
          <cx:pt idx="50381">EDMM</cx:pt>
          <cx:pt idx="50382">EDMM</cx:pt>
          <cx:pt idx="50383">EDMM</cx:pt>
          <cx:pt idx="50384">EDMM</cx:pt>
          <cx:pt idx="50385">EDMM</cx:pt>
          <cx:pt idx="50386">EDMM</cx:pt>
          <cx:pt idx="50387">EDMM</cx:pt>
          <cx:pt idx="50388">EDMM</cx:pt>
          <cx:pt idx="50389">EDMM</cx:pt>
          <cx:pt idx="50390">EDMM</cx:pt>
          <cx:pt idx="50391">EDMM</cx:pt>
          <cx:pt idx="50392">EDMM</cx:pt>
          <cx:pt idx="50393">EDMM</cx:pt>
          <cx:pt idx="50394">EDMM</cx:pt>
          <cx:pt idx="50395">EDMM</cx:pt>
          <cx:pt idx="50396">EDMM</cx:pt>
          <cx:pt idx="50397">EDMM</cx:pt>
          <cx:pt idx="50398">EDMM</cx:pt>
          <cx:pt idx="50399">EDMM</cx:pt>
          <cx:pt idx="50400">EDMM</cx:pt>
          <cx:pt idx="50401">EDMM</cx:pt>
          <cx:pt idx="50402">EDMM</cx:pt>
          <cx:pt idx="50403">EDMM</cx:pt>
          <cx:pt idx="50404">EDMM</cx:pt>
          <cx:pt idx="50405">EDMM</cx:pt>
          <cx:pt idx="50406">EDMM</cx:pt>
          <cx:pt idx="50407">EDMM</cx:pt>
          <cx:pt idx="50408">EDMM</cx:pt>
          <cx:pt idx="50409">EDMM</cx:pt>
          <cx:pt idx="50410">EDMM</cx:pt>
          <cx:pt idx="50411">EDMM</cx:pt>
          <cx:pt idx="50412">EDMM</cx:pt>
          <cx:pt idx="50413">EDMM</cx:pt>
          <cx:pt idx="50414">EDMM</cx:pt>
          <cx:pt idx="50415">EDMM</cx:pt>
          <cx:pt idx="50416">EDMM</cx:pt>
          <cx:pt idx="50417">EDMM</cx:pt>
          <cx:pt idx="50418">EDMM</cx:pt>
          <cx:pt idx="50419">EDMM</cx:pt>
          <cx:pt idx="50420">EDMM</cx:pt>
          <cx:pt idx="50421">EDMM</cx:pt>
          <cx:pt idx="50422">EDMM</cx:pt>
          <cx:pt idx="50423">EDMM</cx:pt>
          <cx:pt idx="50424">EDMM</cx:pt>
          <cx:pt idx="50425">EDMM</cx:pt>
          <cx:pt idx="50426">EDMM</cx:pt>
          <cx:pt idx="50427">EDMM</cx:pt>
          <cx:pt idx="50428">EDMM</cx:pt>
          <cx:pt idx="50429">EDMM</cx:pt>
          <cx:pt idx="50430">EDMM</cx:pt>
          <cx:pt idx="50431">EDMM</cx:pt>
          <cx:pt idx="50432">EDMM</cx:pt>
          <cx:pt idx="50433">EDMM</cx:pt>
          <cx:pt idx="50434">EDMM</cx:pt>
          <cx:pt idx="50435">EDMM</cx:pt>
          <cx:pt idx="50436">EDMM</cx:pt>
          <cx:pt idx="50437">EDMM</cx:pt>
          <cx:pt idx="50438">EDMM</cx:pt>
          <cx:pt idx="50439">EDMM</cx:pt>
          <cx:pt idx="50440">EDMM</cx:pt>
          <cx:pt idx="50441">EDMM</cx:pt>
          <cx:pt idx="50442">EDMM</cx:pt>
          <cx:pt idx="50443">EDMM</cx:pt>
          <cx:pt idx="50444">EDMM</cx:pt>
          <cx:pt idx="50445">EDMM</cx:pt>
          <cx:pt idx="50446">EDMM</cx:pt>
          <cx:pt idx="50447">EDMM</cx:pt>
          <cx:pt idx="50448">EDMM</cx:pt>
          <cx:pt idx="50449">EDMM</cx:pt>
          <cx:pt idx="50450">EDMM</cx:pt>
          <cx:pt idx="50451">EDMM</cx:pt>
          <cx:pt idx="50452">EDMM</cx:pt>
          <cx:pt idx="50453">EDMM</cx:pt>
          <cx:pt idx="50454">EDMM</cx:pt>
          <cx:pt idx="50455">EDMM</cx:pt>
          <cx:pt idx="50456">EDMM</cx:pt>
          <cx:pt idx="50457">EDMM</cx:pt>
          <cx:pt idx="50458">EDMM</cx:pt>
          <cx:pt idx="50459">EDMM</cx:pt>
          <cx:pt idx="50460">EDMM</cx:pt>
          <cx:pt idx="50461">EDMM</cx:pt>
          <cx:pt idx="50462">EDMM</cx:pt>
          <cx:pt idx="50463">EDMM</cx:pt>
          <cx:pt idx="50464">EDMM</cx:pt>
          <cx:pt idx="50465">EDMM</cx:pt>
          <cx:pt idx="50466">EDMM</cx:pt>
          <cx:pt idx="50467">EDMM</cx:pt>
          <cx:pt idx="50468">EDMM</cx:pt>
          <cx:pt idx="50469">EDMM</cx:pt>
          <cx:pt idx="50470">EDMM</cx:pt>
          <cx:pt idx="50471">EDMM</cx:pt>
          <cx:pt idx="50472">EDMM</cx:pt>
          <cx:pt idx="50473">EDMM</cx:pt>
          <cx:pt idx="50474">EDMM</cx:pt>
          <cx:pt idx="50475">EDMM</cx:pt>
          <cx:pt idx="50476">EDMM</cx:pt>
          <cx:pt idx="50477">EDMM</cx:pt>
          <cx:pt idx="50478">EDMM</cx:pt>
          <cx:pt idx="50479">EDMM</cx:pt>
          <cx:pt idx="50480">EDMM</cx:pt>
          <cx:pt idx="50481">EDMM</cx:pt>
          <cx:pt idx="50482">EDMM</cx:pt>
          <cx:pt idx="50483">EDMM</cx:pt>
          <cx:pt idx="50484">EDMM</cx:pt>
          <cx:pt idx="50485">EDMM</cx:pt>
          <cx:pt idx="50486">EDMM</cx:pt>
          <cx:pt idx="50487">EDMM</cx:pt>
          <cx:pt idx="50488">EDMM</cx:pt>
          <cx:pt idx="50489">EDMM</cx:pt>
          <cx:pt idx="50490">EDMM</cx:pt>
          <cx:pt idx="50491">EDMM</cx:pt>
          <cx:pt idx="50492">EDMM</cx:pt>
          <cx:pt idx="50493">EDMM</cx:pt>
          <cx:pt idx="50494">EDMM</cx:pt>
          <cx:pt idx="50495">EDMM</cx:pt>
          <cx:pt idx="50496">EDMM</cx:pt>
          <cx:pt idx="50497">EDMM</cx:pt>
          <cx:pt idx="50498">EDMM</cx:pt>
          <cx:pt idx="50499">EDMM</cx:pt>
          <cx:pt idx="50500">EDMM</cx:pt>
          <cx:pt idx="50501">EDMM</cx:pt>
          <cx:pt idx="50502">EDMM</cx:pt>
          <cx:pt idx="50503">EDMM</cx:pt>
          <cx:pt idx="50504">EDMM</cx:pt>
          <cx:pt idx="50505">EDMM</cx:pt>
          <cx:pt idx="50506">EDMM</cx:pt>
          <cx:pt idx="50507">EDMM</cx:pt>
          <cx:pt idx="50508">EDMM</cx:pt>
          <cx:pt idx="50509">EDMM</cx:pt>
          <cx:pt idx="50510">EDMM</cx:pt>
          <cx:pt idx="50511">EDMM</cx:pt>
          <cx:pt idx="50512">EDMM</cx:pt>
          <cx:pt idx="50513">EDMM</cx:pt>
          <cx:pt idx="50514">EDMM</cx:pt>
          <cx:pt idx="50515">EDMM</cx:pt>
          <cx:pt idx="50516">EDMM</cx:pt>
          <cx:pt idx="50517">EDMM</cx:pt>
          <cx:pt idx="50518">EDMM</cx:pt>
          <cx:pt idx="50519">EDMM</cx:pt>
          <cx:pt idx="50520">EDMM</cx:pt>
          <cx:pt idx="50521">EDMM</cx:pt>
          <cx:pt idx="50522">EDMM</cx:pt>
          <cx:pt idx="50523">EDMM</cx:pt>
          <cx:pt idx="50524">EDMM</cx:pt>
          <cx:pt idx="50525">EDMM</cx:pt>
          <cx:pt idx="50526">EDMM</cx:pt>
          <cx:pt idx="50527">EDMM</cx:pt>
          <cx:pt idx="50528">EDMM</cx:pt>
          <cx:pt idx="50529">EDMM</cx:pt>
          <cx:pt idx="50530">EDMM</cx:pt>
          <cx:pt idx="50531">EDMM</cx:pt>
          <cx:pt idx="50532">EDMM</cx:pt>
          <cx:pt idx="50533">EDMM</cx:pt>
          <cx:pt idx="50534">EDMM</cx:pt>
          <cx:pt idx="50535">EDMM</cx:pt>
          <cx:pt idx="50536">EDMM</cx:pt>
          <cx:pt idx="50537">EDMM</cx:pt>
          <cx:pt idx="50538">EDMM</cx:pt>
          <cx:pt idx="50539">EDMM</cx:pt>
          <cx:pt idx="50540">EDMM</cx:pt>
          <cx:pt idx="50541">EDMM</cx:pt>
          <cx:pt idx="50542">EDMM</cx:pt>
          <cx:pt idx="50543">EDMM</cx:pt>
          <cx:pt idx="50544">EDMM</cx:pt>
          <cx:pt idx="50545">EDMM</cx:pt>
          <cx:pt idx="50546">EDMM</cx:pt>
          <cx:pt idx="50547">EDMM</cx:pt>
          <cx:pt idx="50548">EDMM</cx:pt>
          <cx:pt idx="50549">EDMM</cx:pt>
          <cx:pt idx="50550">EDMM</cx:pt>
          <cx:pt idx="50551">EDMM</cx:pt>
          <cx:pt idx="50552">EDMM</cx:pt>
          <cx:pt idx="50553">EDMM</cx:pt>
          <cx:pt idx="50554">EDMM</cx:pt>
          <cx:pt idx="50555">EDMM</cx:pt>
          <cx:pt idx="50556">EDMM</cx:pt>
          <cx:pt idx="50557">EDMM</cx:pt>
          <cx:pt idx="50558">EDMM</cx:pt>
          <cx:pt idx="50559">EDMM</cx:pt>
          <cx:pt idx="50560">EDMM</cx:pt>
          <cx:pt idx="50561">EDMM</cx:pt>
          <cx:pt idx="50562">EDMM</cx:pt>
          <cx:pt idx="50563">EDMM</cx:pt>
          <cx:pt idx="50564">EDMM</cx:pt>
          <cx:pt idx="50565">EDMM</cx:pt>
          <cx:pt idx="50566">EDMM</cx:pt>
          <cx:pt idx="50567">EDMM</cx:pt>
          <cx:pt idx="50568">EDMM</cx:pt>
          <cx:pt idx="50569">EDMM</cx:pt>
          <cx:pt idx="50570">EDMM</cx:pt>
          <cx:pt idx="50571">EDMM</cx:pt>
          <cx:pt idx="50572">EDMM</cx:pt>
          <cx:pt idx="50573">EDMM</cx:pt>
          <cx:pt idx="50574">EDMM</cx:pt>
          <cx:pt idx="50575">EDMM</cx:pt>
          <cx:pt idx="50576">EDMM</cx:pt>
          <cx:pt idx="50577">EDMM</cx:pt>
          <cx:pt idx="50578">EDMM</cx:pt>
          <cx:pt idx="50579">EDMM</cx:pt>
          <cx:pt idx="50580">EDMM</cx:pt>
          <cx:pt idx="50581">EDMM</cx:pt>
          <cx:pt idx="50582">EDMM</cx:pt>
          <cx:pt idx="50583">EDMM</cx:pt>
          <cx:pt idx="50584">EDMM</cx:pt>
          <cx:pt idx="50585">EDMM</cx:pt>
          <cx:pt idx="50586">EDMM</cx:pt>
          <cx:pt idx="50587">EDMM</cx:pt>
          <cx:pt idx="50588">EDMM</cx:pt>
          <cx:pt idx="50589">EDMM</cx:pt>
          <cx:pt idx="50590">EDMM</cx:pt>
          <cx:pt idx="50591">EDMM</cx:pt>
          <cx:pt idx="50592">EDMM</cx:pt>
          <cx:pt idx="50593">EDMM</cx:pt>
          <cx:pt idx="50594">EDMM</cx:pt>
          <cx:pt idx="50595">EDMM</cx:pt>
          <cx:pt idx="50596">EDMM</cx:pt>
          <cx:pt idx="50597">EDMM</cx:pt>
          <cx:pt idx="50598">EDMM</cx:pt>
          <cx:pt idx="50599">EDMM</cx:pt>
          <cx:pt idx="50600">EDMM</cx:pt>
          <cx:pt idx="50601">EDMM</cx:pt>
          <cx:pt idx="50602">EDMM</cx:pt>
          <cx:pt idx="50603">EDMM</cx:pt>
          <cx:pt idx="50604">EDMM</cx:pt>
          <cx:pt idx="50605">EDMM</cx:pt>
          <cx:pt idx="50606">EDMM</cx:pt>
          <cx:pt idx="50607">EDMM</cx:pt>
          <cx:pt idx="50608">EDMM</cx:pt>
          <cx:pt idx="50609">EDMM</cx:pt>
          <cx:pt idx="50610">EDMM</cx:pt>
          <cx:pt idx="50611">EDMM</cx:pt>
          <cx:pt idx="50612">EDMM</cx:pt>
          <cx:pt idx="50613">EDMM</cx:pt>
          <cx:pt idx="50614">EDMM</cx:pt>
          <cx:pt idx="50615">EDMM</cx:pt>
          <cx:pt idx="50616">EDMM</cx:pt>
          <cx:pt idx="50617">EDMM</cx:pt>
          <cx:pt idx="50618">EDMM</cx:pt>
          <cx:pt idx="50619">EDMM</cx:pt>
          <cx:pt idx="50620">EDMM</cx:pt>
          <cx:pt idx="50621">EDMM</cx:pt>
          <cx:pt idx="50622">EDMM</cx:pt>
          <cx:pt idx="50623">EDMM</cx:pt>
          <cx:pt idx="50624">EDMM</cx:pt>
          <cx:pt idx="50625">EDMM</cx:pt>
          <cx:pt idx="50626">EDMM</cx:pt>
          <cx:pt idx="50627">EDMM</cx:pt>
          <cx:pt idx="50628">EDMM</cx:pt>
          <cx:pt idx="50629">EDMM</cx:pt>
          <cx:pt idx="50630">EDMM</cx:pt>
          <cx:pt idx="50631">EDMM</cx:pt>
          <cx:pt idx="50632">EDMM</cx:pt>
          <cx:pt idx="50633">EDMM</cx:pt>
          <cx:pt idx="50634">EDMM</cx:pt>
          <cx:pt idx="50635">EDMM</cx:pt>
          <cx:pt idx="50636">EDMM</cx:pt>
          <cx:pt idx="50637">EDMM</cx:pt>
          <cx:pt idx="50638">EDMM</cx:pt>
          <cx:pt idx="50639">EDMM</cx:pt>
          <cx:pt idx="50640">EDMM</cx:pt>
          <cx:pt idx="50641">EDMM</cx:pt>
          <cx:pt idx="50642">EDMM</cx:pt>
          <cx:pt idx="50643">EDMM</cx:pt>
          <cx:pt idx="50644">EDMM</cx:pt>
          <cx:pt idx="50645">EDMM</cx:pt>
          <cx:pt idx="50646">EDMM</cx:pt>
          <cx:pt idx="50647">EDMM</cx:pt>
          <cx:pt idx="50648">EDMM</cx:pt>
          <cx:pt idx="50649">EDMM</cx:pt>
          <cx:pt idx="50650">EDMM</cx:pt>
          <cx:pt idx="50651">EDMM</cx:pt>
          <cx:pt idx="50652">EDMM</cx:pt>
          <cx:pt idx="50653">EDMM</cx:pt>
          <cx:pt idx="50654">EDMM</cx:pt>
          <cx:pt idx="50655">EDMM</cx:pt>
          <cx:pt idx="50656">EDMM</cx:pt>
          <cx:pt idx="50657">EDMM</cx:pt>
          <cx:pt idx="50658">EDMM</cx:pt>
          <cx:pt idx="50659">EDMM</cx:pt>
          <cx:pt idx="50660">EDMM</cx:pt>
          <cx:pt idx="50661">EDMM</cx:pt>
          <cx:pt idx="50662">EDMM</cx:pt>
          <cx:pt idx="50663">EDMM</cx:pt>
          <cx:pt idx="50664">EDMM</cx:pt>
          <cx:pt idx="50665">EDMM</cx:pt>
          <cx:pt idx="50666">EDMM</cx:pt>
          <cx:pt idx="50667">EDMM</cx:pt>
          <cx:pt idx="50668">EDMM</cx:pt>
          <cx:pt idx="50669">EDMM</cx:pt>
          <cx:pt idx="50670">EDMM</cx:pt>
          <cx:pt idx="50671">EDMM</cx:pt>
          <cx:pt idx="50672">EDMM</cx:pt>
          <cx:pt idx="50673">EDMM</cx:pt>
          <cx:pt idx="50674">EDMM</cx:pt>
          <cx:pt idx="50675">EDMM</cx:pt>
          <cx:pt idx="50676">EDMM</cx:pt>
          <cx:pt idx="50677">EDMM</cx:pt>
          <cx:pt idx="50678">EDMM</cx:pt>
          <cx:pt idx="50679">EDMM</cx:pt>
          <cx:pt idx="50680">EDMM</cx:pt>
          <cx:pt idx="50681">EDMM</cx:pt>
          <cx:pt idx="50682">EDMM</cx:pt>
          <cx:pt idx="50683">EDMM</cx:pt>
          <cx:pt idx="50684">EDMM</cx:pt>
          <cx:pt idx="50685">EDMM</cx:pt>
          <cx:pt idx="50686">EDMM</cx:pt>
          <cx:pt idx="50687">EDMM</cx:pt>
          <cx:pt idx="50688">EDMM</cx:pt>
          <cx:pt idx="50689">EDMM</cx:pt>
          <cx:pt idx="50690">EDMM</cx:pt>
          <cx:pt idx="50691">EDMM</cx:pt>
          <cx:pt idx="50692">EDMM</cx:pt>
          <cx:pt idx="50693">EDMM</cx:pt>
          <cx:pt idx="50694">EDMM</cx:pt>
          <cx:pt idx="50695">EDMM</cx:pt>
          <cx:pt idx="50696">EDMM</cx:pt>
          <cx:pt idx="50697">EDMM</cx:pt>
          <cx:pt idx="50698">EDMM</cx:pt>
          <cx:pt idx="50699">EDMM</cx:pt>
          <cx:pt idx="50700">EDMM</cx:pt>
          <cx:pt idx="50701">EDMM</cx:pt>
          <cx:pt idx="50702">EDMM</cx:pt>
          <cx:pt idx="50703">EDMM</cx:pt>
          <cx:pt idx="50704">EDMM</cx:pt>
          <cx:pt idx="50705">EDMM</cx:pt>
          <cx:pt idx="50706">EDMM</cx:pt>
          <cx:pt idx="50707">EDMM</cx:pt>
          <cx:pt idx="50708">EDMM</cx:pt>
          <cx:pt idx="50709">EDMM</cx:pt>
          <cx:pt idx="50710">EDMM</cx:pt>
          <cx:pt idx="50711">EDMM</cx:pt>
          <cx:pt idx="50712">EDMM</cx:pt>
          <cx:pt idx="50713">EDMM</cx:pt>
          <cx:pt idx="50714">EDMM</cx:pt>
          <cx:pt idx="50715">EDMM</cx:pt>
          <cx:pt idx="50716">EDMM</cx:pt>
          <cx:pt idx="50717">EDMM</cx:pt>
          <cx:pt idx="50718">EDMM</cx:pt>
          <cx:pt idx="50719">EDMM</cx:pt>
          <cx:pt idx="50720">EDMM</cx:pt>
          <cx:pt idx="50721">EDMM</cx:pt>
          <cx:pt idx="50722">EDMM</cx:pt>
          <cx:pt idx="50723">EDMM</cx:pt>
          <cx:pt idx="50724">EDMM</cx:pt>
          <cx:pt idx="50725">EDMM</cx:pt>
          <cx:pt idx="50726">EDMM</cx:pt>
          <cx:pt idx="50727">EDMM</cx:pt>
          <cx:pt idx="50728">EDMM</cx:pt>
          <cx:pt idx="50729">EDMM</cx:pt>
          <cx:pt idx="50730">EDMM</cx:pt>
          <cx:pt idx="50731">EDMM</cx:pt>
          <cx:pt idx="50732">EDMM</cx:pt>
          <cx:pt idx="50733">EDMM</cx:pt>
          <cx:pt idx="50734">EDMM</cx:pt>
          <cx:pt idx="50735">EDMM</cx:pt>
          <cx:pt idx="50736">EDMM</cx:pt>
          <cx:pt idx="50737">EDMM</cx:pt>
          <cx:pt idx="50738">EDMM</cx:pt>
          <cx:pt idx="50739">EDMM</cx:pt>
          <cx:pt idx="50740">EDMM</cx:pt>
          <cx:pt idx="50741">EDMM</cx:pt>
          <cx:pt idx="50742">EDMM</cx:pt>
          <cx:pt idx="50743">EDMM</cx:pt>
          <cx:pt idx="50744">EDMM</cx:pt>
          <cx:pt idx="50745">EDMM</cx:pt>
          <cx:pt idx="50746">EDMM</cx:pt>
          <cx:pt idx="50747">EDMM</cx:pt>
          <cx:pt idx="50748">EDMM</cx:pt>
          <cx:pt idx="50749">EDMM</cx:pt>
          <cx:pt idx="50750">EDMM</cx:pt>
          <cx:pt idx="50751">EDMM</cx:pt>
          <cx:pt idx="50752">EDMM</cx:pt>
          <cx:pt idx="50753">EDMM</cx:pt>
          <cx:pt idx="50754">EDMM</cx:pt>
          <cx:pt idx="50755">EDMM</cx:pt>
          <cx:pt idx="50756">EDMM</cx:pt>
          <cx:pt idx="50757">EDMM</cx:pt>
          <cx:pt idx="50758">EDMM</cx:pt>
          <cx:pt idx="50759">EDMM</cx:pt>
          <cx:pt idx="50760">EDMM</cx:pt>
          <cx:pt idx="50761">EDMM</cx:pt>
          <cx:pt idx="50762">EDMM</cx:pt>
          <cx:pt idx="50763">EDMM</cx:pt>
          <cx:pt idx="50764">EDMM</cx:pt>
          <cx:pt idx="50765">EDMM</cx:pt>
          <cx:pt idx="50766">EDMM</cx:pt>
          <cx:pt idx="50767">EDMM</cx:pt>
          <cx:pt idx="50768">EDMM</cx:pt>
          <cx:pt idx="50769">EDMM</cx:pt>
          <cx:pt idx="50770">EDMM</cx:pt>
          <cx:pt idx="50771">EDMM</cx:pt>
          <cx:pt idx="50772">EDMM</cx:pt>
          <cx:pt idx="50773">EDMM</cx:pt>
          <cx:pt idx="50774">EDMM</cx:pt>
          <cx:pt idx="50775">EDMM</cx:pt>
          <cx:pt idx="50776">EDMM</cx:pt>
          <cx:pt idx="50777">EDMM</cx:pt>
          <cx:pt idx="50778">EDMM</cx:pt>
          <cx:pt idx="50779">EDMM</cx:pt>
          <cx:pt idx="50780">EDMM</cx:pt>
          <cx:pt idx="50781">EDMM</cx:pt>
          <cx:pt idx="50782">EDMM</cx:pt>
          <cx:pt idx="50783">EDMM</cx:pt>
          <cx:pt idx="50784">EDMM</cx:pt>
          <cx:pt idx="50785">EDMM</cx:pt>
          <cx:pt idx="50786">EDMM</cx:pt>
          <cx:pt idx="50787">EDMM</cx:pt>
          <cx:pt idx="50788">EDMM</cx:pt>
          <cx:pt idx="50789">EDMM</cx:pt>
          <cx:pt idx="50790">EDMM</cx:pt>
          <cx:pt idx="50791">EDMM</cx:pt>
          <cx:pt idx="50792">EDMM</cx:pt>
          <cx:pt idx="50793">EDMM</cx:pt>
          <cx:pt idx="50794">EDMM</cx:pt>
          <cx:pt idx="50795">EDMM</cx:pt>
          <cx:pt idx="50796">EDMM</cx:pt>
          <cx:pt idx="50797">EDMM</cx:pt>
          <cx:pt idx="50798">EDMM</cx:pt>
          <cx:pt idx="50799">EDMM</cx:pt>
          <cx:pt idx="50800">EDMM</cx:pt>
          <cx:pt idx="50801">EDMM</cx:pt>
          <cx:pt idx="50802">EDMM</cx:pt>
          <cx:pt idx="50803">EDMM</cx:pt>
          <cx:pt idx="50804">EDMM</cx:pt>
          <cx:pt idx="50805">EDMM</cx:pt>
          <cx:pt idx="50806">EDMM</cx:pt>
          <cx:pt idx="50807">EDMM</cx:pt>
          <cx:pt idx="50808">EDMM</cx:pt>
          <cx:pt idx="50809">EDMM</cx:pt>
          <cx:pt idx="50810">EDMM</cx:pt>
          <cx:pt idx="50811">EDMM</cx:pt>
          <cx:pt idx="50812">EDMM</cx:pt>
          <cx:pt idx="50813">EDMM</cx:pt>
          <cx:pt idx="50814">EDMM</cx:pt>
          <cx:pt idx="50815">EDMM</cx:pt>
          <cx:pt idx="50816">EDMM</cx:pt>
          <cx:pt idx="50817">EDMM</cx:pt>
          <cx:pt idx="50818">EDMM</cx:pt>
          <cx:pt idx="50819">EDMM</cx:pt>
          <cx:pt idx="50820">EDMM</cx:pt>
          <cx:pt idx="50821">EDMM</cx:pt>
          <cx:pt idx="50822">EDMM</cx:pt>
          <cx:pt idx="50823">EDMM</cx:pt>
          <cx:pt idx="50824">EDMM</cx:pt>
          <cx:pt idx="50825">EDMM</cx:pt>
          <cx:pt idx="50826">EDMM</cx:pt>
          <cx:pt idx="50827">EDMM</cx:pt>
          <cx:pt idx="50828">EDMM</cx:pt>
          <cx:pt idx="50829">EDMM</cx:pt>
          <cx:pt idx="50830">EDMM</cx:pt>
          <cx:pt idx="50831">EDMM</cx:pt>
          <cx:pt idx="50832">EDMM</cx:pt>
          <cx:pt idx="50833">EDMM</cx:pt>
          <cx:pt idx="50834">EDMM</cx:pt>
          <cx:pt idx="50835">EDMM</cx:pt>
          <cx:pt idx="50836">EDMM</cx:pt>
          <cx:pt idx="50837">EDMM</cx:pt>
          <cx:pt idx="50838">EDMM</cx:pt>
          <cx:pt idx="50839">EDMM</cx:pt>
          <cx:pt idx="50840">EDMM</cx:pt>
          <cx:pt idx="50841">EDMM</cx:pt>
          <cx:pt idx="50842">EDMM</cx:pt>
          <cx:pt idx="50843">EDMM</cx:pt>
          <cx:pt idx="50844">EDMM</cx:pt>
          <cx:pt idx="50845">EDMM</cx:pt>
          <cx:pt idx="50846">EDMM</cx:pt>
          <cx:pt idx="50847">EDMM</cx:pt>
          <cx:pt idx="50848">EDMM</cx:pt>
          <cx:pt idx="50849">EDMM</cx:pt>
          <cx:pt idx="50850">EDMM</cx:pt>
          <cx:pt idx="50851">EDMM</cx:pt>
          <cx:pt idx="50852">EDMM</cx:pt>
          <cx:pt idx="50853">EDMM</cx:pt>
          <cx:pt idx="50854">EDMM</cx:pt>
          <cx:pt idx="50855">EDMM</cx:pt>
          <cx:pt idx="50856">EDMM</cx:pt>
          <cx:pt idx="50857">EDMM</cx:pt>
          <cx:pt idx="50858">EDMM</cx:pt>
          <cx:pt idx="50859">EDMM</cx:pt>
          <cx:pt idx="50860">EDMM</cx:pt>
          <cx:pt idx="50861">EDMM</cx:pt>
          <cx:pt idx="50862">EDMM</cx:pt>
          <cx:pt idx="50863">EDMM</cx:pt>
          <cx:pt idx="50864">EDMM</cx:pt>
          <cx:pt idx="50865">EDMM</cx:pt>
          <cx:pt idx="50866">EDMM</cx:pt>
          <cx:pt idx="50867">EDMM</cx:pt>
          <cx:pt idx="50868">EDMM</cx:pt>
          <cx:pt idx="50869">EDMM</cx:pt>
          <cx:pt idx="50870">EDMM</cx:pt>
          <cx:pt idx="50871">EDMM</cx:pt>
          <cx:pt idx="50872">EDMM</cx:pt>
          <cx:pt idx="50873">EDMM</cx:pt>
          <cx:pt idx="50874">EDMM</cx:pt>
          <cx:pt idx="50875">EDMM</cx:pt>
          <cx:pt idx="50876">EDMM</cx:pt>
          <cx:pt idx="50877">EDMM</cx:pt>
          <cx:pt idx="50878">EDMM</cx:pt>
          <cx:pt idx="50879">EDMM</cx:pt>
          <cx:pt idx="50880">EDMM</cx:pt>
          <cx:pt idx="50881">EDMM</cx:pt>
          <cx:pt idx="50882">EDMM</cx:pt>
          <cx:pt idx="50883">EDMM</cx:pt>
          <cx:pt idx="50884">EDMM</cx:pt>
          <cx:pt idx="50885">EDMM</cx:pt>
          <cx:pt idx="50886">EDMM</cx:pt>
          <cx:pt idx="50887">EDMM</cx:pt>
          <cx:pt idx="50888">EDMM</cx:pt>
          <cx:pt idx="50889">EDMM</cx:pt>
          <cx:pt idx="50890">EDMM</cx:pt>
          <cx:pt idx="50891">EDMM</cx:pt>
          <cx:pt idx="50892">EDMM</cx:pt>
          <cx:pt idx="50893">EDMM</cx:pt>
          <cx:pt idx="50894">EDMM</cx:pt>
          <cx:pt idx="50895">EDMM</cx:pt>
          <cx:pt idx="50896">EDMM</cx:pt>
          <cx:pt idx="50897">EDMM</cx:pt>
          <cx:pt idx="50898">EDMM</cx:pt>
          <cx:pt idx="50899">EDMM</cx:pt>
          <cx:pt idx="50900">EDMM</cx:pt>
          <cx:pt idx="50901">EDMM</cx:pt>
          <cx:pt idx="50902">EDMM</cx:pt>
          <cx:pt idx="50903">EDMM</cx:pt>
          <cx:pt idx="50904">EDMM</cx:pt>
          <cx:pt idx="50905">EDMM</cx:pt>
          <cx:pt idx="50906">EDMM</cx:pt>
          <cx:pt idx="50907">EDMM</cx:pt>
          <cx:pt idx="50908">EDMM</cx:pt>
          <cx:pt idx="50909">EDMM</cx:pt>
          <cx:pt idx="50910">EDMM</cx:pt>
          <cx:pt idx="50911">EDMM</cx:pt>
          <cx:pt idx="50912">EDMM</cx:pt>
          <cx:pt idx="50913">EDMM</cx:pt>
          <cx:pt idx="50914">EDMM</cx:pt>
          <cx:pt idx="50915">EDMM</cx:pt>
          <cx:pt idx="50916">EDMM</cx:pt>
          <cx:pt idx="50917">EDMM</cx:pt>
          <cx:pt idx="50918">EDMM</cx:pt>
          <cx:pt idx="50919">EDMM</cx:pt>
          <cx:pt idx="50920">EDMM</cx:pt>
          <cx:pt idx="50921">EDMM</cx:pt>
          <cx:pt idx="50922">EDMM</cx:pt>
          <cx:pt idx="50923">EDMM</cx:pt>
          <cx:pt idx="50924">EDMM</cx:pt>
          <cx:pt idx="50925">EDMM</cx:pt>
          <cx:pt idx="50926">EDMM</cx:pt>
          <cx:pt idx="50927">EDMM</cx:pt>
          <cx:pt idx="50928">EDMM</cx:pt>
          <cx:pt idx="50929">EDMM</cx:pt>
          <cx:pt idx="50930">EDMM</cx:pt>
          <cx:pt idx="50931">EDMM</cx:pt>
          <cx:pt idx="50932">EDMM</cx:pt>
          <cx:pt idx="50933">EDMM</cx:pt>
          <cx:pt idx="50934">EDMM</cx:pt>
          <cx:pt idx="50935">EDMM</cx:pt>
          <cx:pt idx="50936">EDMM</cx:pt>
          <cx:pt idx="50937">EDMM</cx:pt>
          <cx:pt idx="50938">EDMM</cx:pt>
          <cx:pt idx="50939">EDMM</cx:pt>
          <cx:pt idx="50940">EDMM</cx:pt>
          <cx:pt idx="50941">EDMM</cx:pt>
          <cx:pt idx="50942">EDMM</cx:pt>
          <cx:pt idx="50943">EDMM</cx:pt>
          <cx:pt idx="50944">EDMM</cx:pt>
          <cx:pt idx="50945">EDMM</cx:pt>
          <cx:pt idx="50946">EDMM</cx:pt>
          <cx:pt idx="50947">EDMM</cx:pt>
          <cx:pt idx="50948">EDMM</cx:pt>
          <cx:pt idx="50949">EDMM</cx:pt>
          <cx:pt idx="50950">EDMM</cx:pt>
          <cx:pt idx="50951">EDMM</cx:pt>
          <cx:pt idx="50952">EDMM</cx:pt>
          <cx:pt idx="50953">EDMM</cx:pt>
          <cx:pt idx="50954">EDMM</cx:pt>
          <cx:pt idx="50955">EDMM</cx:pt>
          <cx:pt idx="50956">EDMM</cx:pt>
          <cx:pt idx="50957">EDMM</cx:pt>
          <cx:pt idx="50958">EDMM</cx:pt>
          <cx:pt idx="50959">EDMM</cx:pt>
          <cx:pt idx="50960">EDMM</cx:pt>
          <cx:pt idx="50961">EDMM</cx:pt>
          <cx:pt idx="50962">EDMM</cx:pt>
          <cx:pt idx="50963">EDMM</cx:pt>
          <cx:pt idx="50964">EDMM</cx:pt>
          <cx:pt idx="50965">EDMM</cx:pt>
          <cx:pt idx="50966">EDMM</cx:pt>
          <cx:pt idx="50967">EDMM</cx:pt>
          <cx:pt idx="50968">EDMM</cx:pt>
          <cx:pt idx="50969">EDMM</cx:pt>
          <cx:pt idx="50970">EDMM</cx:pt>
          <cx:pt idx="50971">EDMM</cx:pt>
          <cx:pt idx="50972">EDMM</cx:pt>
          <cx:pt idx="50973">EDMM</cx:pt>
          <cx:pt idx="50974">EDMM</cx:pt>
          <cx:pt idx="50975">EDMM</cx:pt>
          <cx:pt idx="50976">EDMM</cx:pt>
          <cx:pt idx="50977">EDMM</cx:pt>
          <cx:pt idx="50978">EDMM</cx:pt>
          <cx:pt idx="50979">EDMM</cx:pt>
          <cx:pt idx="50980">EDMM</cx:pt>
          <cx:pt idx="50981">EDMM</cx:pt>
          <cx:pt idx="50982">EDMM</cx:pt>
          <cx:pt idx="50983">EDMM</cx:pt>
          <cx:pt idx="50984">EDMM</cx:pt>
          <cx:pt idx="50985">EDMM</cx:pt>
          <cx:pt idx="50986">EDMM</cx:pt>
          <cx:pt idx="50987">EDMM</cx:pt>
          <cx:pt idx="50988">EDMM</cx:pt>
          <cx:pt idx="50989">EDMM</cx:pt>
          <cx:pt idx="50990">EDMM</cx:pt>
          <cx:pt idx="50991">EDMM</cx:pt>
          <cx:pt idx="50992">EDMM</cx:pt>
          <cx:pt idx="50993">EDMM</cx:pt>
          <cx:pt idx="50994">EDMM</cx:pt>
          <cx:pt idx="50995">EDMM</cx:pt>
          <cx:pt idx="50996">EDMM</cx:pt>
          <cx:pt idx="50997">EDMM</cx:pt>
          <cx:pt idx="50998">EDMM</cx:pt>
          <cx:pt idx="50999">EDMM</cx:pt>
          <cx:pt idx="51000">EDMM</cx:pt>
          <cx:pt idx="51001">EDMM</cx:pt>
          <cx:pt idx="51002">EDMM</cx:pt>
          <cx:pt idx="51003">EDMM</cx:pt>
          <cx:pt idx="51004">EDMM</cx:pt>
          <cx:pt idx="51005">EDMM</cx:pt>
          <cx:pt idx="51006">EDMM</cx:pt>
          <cx:pt idx="51007">EDMM</cx:pt>
          <cx:pt idx="51008">EDMM</cx:pt>
          <cx:pt idx="51009">EDMM</cx:pt>
          <cx:pt idx="51010">EDMM</cx:pt>
          <cx:pt idx="51011">EDMM</cx:pt>
          <cx:pt idx="51012">EDMM</cx:pt>
          <cx:pt idx="51013">EDMM</cx:pt>
          <cx:pt idx="51014">EDMM</cx:pt>
          <cx:pt idx="51015">EDMM</cx:pt>
          <cx:pt idx="51016">EDMM</cx:pt>
          <cx:pt idx="51017">EDMM</cx:pt>
          <cx:pt idx="51018">EDMM</cx:pt>
          <cx:pt idx="51019">EDMM</cx:pt>
          <cx:pt idx="51020">EDMM</cx:pt>
          <cx:pt idx="51021">EDMM</cx:pt>
          <cx:pt idx="51022">EDMM</cx:pt>
          <cx:pt idx="51023">EDMM</cx:pt>
          <cx:pt idx="51024">EDMM</cx:pt>
          <cx:pt idx="51025">EDMM</cx:pt>
          <cx:pt idx="51026">EDMM</cx:pt>
          <cx:pt idx="51027">EDMM</cx:pt>
          <cx:pt idx="51028">EDMM</cx:pt>
          <cx:pt idx="51029">EDMM</cx:pt>
          <cx:pt idx="51030">EDMM</cx:pt>
          <cx:pt idx="51031">EDMM</cx:pt>
          <cx:pt idx="51032">EDMM</cx:pt>
          <cx:pt idx="51033">EDMM</cx:pt>
          <cx:pt idx="51034">EDMM</cx:pt>
          <cx:pt idx="51035">EDMM</cx:pt>
          <cx:pt idx="51036">EDMM</cx:pt>
          <cx:pt idx="51037">EDMM</cx:pt>
          <cx:pt idx="51038">EDMM</cx:pt>
          <cx:pt idx="51039">EDMM</cx:pt>
          <cx:pt idx="51040">EDMM</cx:pt>
          <cx:pt idx="51041">EDMM</cx:pt>
          <cx:pt idx="51042">EDMM</cx:pt>
          <cx:pt idx="51043">EDMM</cx:pt>
          <cx:pt idx="51044">EDMM</cx:pt>
          <cx:pt idx="51045">EDMM</cx:pt>
          <cx:pt idx="51046">EDMM</cx:pt>
          <cx:pt idx="51047">EDMM</cx:pt>
          <cx:pt idx="51048">EDMM</cx:pt>
          <cx:pt idx="51049">EDMM</cx:pt>
          <cx:pt idx="51050">EDMM</cx:pt>
          <cx:pt idx="51051">EDMM</cx:pt>
          <cx:pt idx="51052">EDMM</cx:pt>
          <cx:pt idx="51053">EDMM</cx:pt>
          <cx:pt idx="51054">EDMM</cx:pt>
          <cx:pt idx="51055">EDMM</cx:pt>
          <cx:pt idx="51056">EDMM</cx:pt>
          <cx:pt idx="51057">EDMM</cx:pt>
          <cx:pt idx="51058">EDMM</cx:pt>
          <cx:pt idx="51059">EDMM</cx:pt>
          <cx:pt idx="51060">EDMM</cx:pt>
          <cx:pt idx="51061">EDMM</cx:pt>
          <cx:pt idx="51062">EDMM</cx:pt>
          <cx:pt idx="51063">EDMM</cx:pt>
          <cx:pt idx="51064">EDMM</cx:pt>
          <cx:pt idx="51065">EDMM</cx:pt>
          <cx:pt idx="51066">EDMM</cx:pt>
          <cx:pt idx="51067">EDMM</cx:pt>
          <cx:pt idx="51068">EDMM</cx:pt>
          <cx:pt idx="51069">EDMM</cx:pt>
          <cx:pt idx="51070">EDMM</cx:pt>
          <cx:pt idx="51071">EDMM</cx:pt>
          <cx:pt idx="51072">EDMM</cx:pt>
          <cx:pt idx="51073">EDMM</cx:pt>
          <cx:pt idx="51074">EDMM</cx:pt>
          <cx:pt idx="51075">EDMM</cx:pt>
          <cx:pt idx="51076">EDMM</cx:pt>
          <cx:pt idx="51077">EDMM</cx:pt>
          <cx:pt idx="51078">EDMM</cx:pt>
          <cx:pt idx="51079">EDMM</cx:pt>
          <cx:pt idx="51080">EDMM</cx:pt>
          <cx:pt idx="51081">EDMM</cx:pt>
          <cx:pt idx="51082">EDMM</cx:pt>
          <cx:pt idx="51083">EDMM</cx:pt>
          <cx:pt idx="51084">EDMM</cx:pt>
          <cx:pt idx="51085">EDMM</cx:pt>
          <cx:pt idx="51086">EDMM</cx:pt>
          <cx:pt idx="51087">EDMM</cx:pt>
          <cx:pt idx="51088">EDMM</cx:pt>
          <cx:pt idx="51089">EDMM</cx:pt>
          <cx:pt idx="51090">EDMM</cx:pt>
          <cx:pt idx="51091">EDMM</cx:pt>
          <cx:pt idx="51092">EDMM</cx:pt>
          <cx:pt idx="51093">EDMM</cx:pt>
          <cx:pt idx="51094">EDMM</cx:pt>
          <cx:pt idx="51095">EDMM</cx:pt>
          <cx:pt idx="51096">EDMM</cx:pt>
          <cx:pt idx="51097">EDMM</cx:pt>
          <cx:pt idx="51098">EDMM</cx:pt>
          <cx:pt idx="51099">EDMM</cx:pt>
          <cx:pt idx="51100">EDMM</cx:pt>
          <cx:pt idx="51101">EDMM</cx:pt>
          <cx:pt idx="51102">EDMM</cx:pt>
          <cx:pt idx="51103">EDMM</cx:pt>
          <cx:pt idx="51104">EDMM</cx:pt>
          <cx:pt idx="51105">EDMM</cx:pt>
          <cx:pt idx="51106">EDMM</cx:pt>
          <cx:pt idx="51107">EDMM</cx:pt>
          <cx:pt idx="51108">EDMM</cx:pt>
          <cx:pt idx="51109">EDMM</cx:pt>
          <cx:pt idx="51110">EDMM</cx:pt>
          <cx:pt idx="51111">EDMM</cx:pt>
          <cx:pt idx="51112">EDMM</cx:pt>
          <cx:pt idx="51113">EDMM</cx:pt>
          <cx:pt idx="51114">EDMM</cx:pt>
          <cx:pt idx="51115">EDMM</cx:pt>
          <cx:pt idx="51116">EDMM</cx:pt>
          <cx:pt idx="51117">EDMM</cx:pt>
          <cx:pt idx="51118">EDMM</cx:pt>
          <cx:pt idx="51119">EDMM</cx:pt>
          <cx:pt idx="51120">EDMM</cx:pt>
          <cx:pt idx="51121">EDMM</cx:pt>
          <cx:pt idx="51122">EDMM</cx:pt>
          <cx:pt idx="51123">EDMM</cx:pt>
          <cx:pt idx="51124">EDMM</cx:pt>
          <cx:pt idx="51125">EDMM</cx:pt>
          <cx:pt idx="51126">EDMM</cx:pt>
          <cx:pt idx="51127">EDMM</cx:pt>
          <cx:pt idx="51128">EDMM</cx:pt>
          <cx:pt idx="51129">EDMM</cx:pt>
          <cx:pt idx="51130">EDMM</cx:pt>
          <cx:pt idx="51131">EDMM</cx:pt>
          <cx:pt idx="51132">EDMM</cx:pt>
          <cx:pt idx="51133">EDMM</cx:pt>
          <cx:pt idx="51134">EDMM</cx:pt>
          <cx:pt idx="51135">EDMM</cx:pt>
          <cx:pt idx="51136">EDMM</cx:pt>
          <cx:pt idx="51137">EDMM</cx:pt>
          <cx:pt idx="51138">EDMM</cx:pt>
          <cx:pt idx="51139">EDMM</cx:pt>
          <cx:pt idx="51140">EDMM</cx:pt>
          <cx:pt idx="51141">EDMM</cx:pt>
          <cx:pt idx="51142">EDMM</cx:pt>
          <cx:pt idx="51143">EDMM</cx:pt>
          <cx:pt idx="51144">EDMM</cx:pt>
          <cx:pt idx="51145">EDMM</cx:pt>
          <cx:pt idx="51146">EDMM</cx:pt>
          <cx:pt idx="51147">EDMM</cx:pt>
          <cx:pt idx="51148">EDMM</cx:pt>
          <cx:pt idx="51149">EDMM</cx:pt>
          <cx:pt idx="51150">EDMM</cx:pt>
          <cx:pt idx="51151">EDMM</cx:pt>
          <cx:pt idx="51152">EDMM</cx:pt>
          <cx:pt idx="51153">EDMM</cx:pt>
          <cx:pt idx="51154">EDMM</cx:pt>
          <cx:pt idx="51155">EDMM</cx:pt>
          <cx:pt idx="51156">EDMM</cx:pt>
          <cx:pt idx="51157">EDMM</cx:pt>
          <cx:pt idx="51158">EDMM</cx:pt>
          <cx:pt idx="51159">EDMM</cx:pt>
          <cx:pt idx="51160">EDMM</cx:pt>
          <cx:pt idx="51161">EDMM</cx:pt>
          <cx:pt idx="51162">EDMM</cx:pt>
          <cx:pt idx="51163">EDMM</cx:pt>
          <cx:pt idx="51164">EDMM</cx:pt>
          <cx:pt idx="51165">EDMM</cx:pt>
          <cx:pt idx="51166">EDMM</cx:pt>
          <cx:pt idx="51167">EDMM</cx:pt>
          <cx:pt idx="51168">EDMM</cx:pt>
          <cx:pt idx="51169">EDMM</cx:pt>
          <cx:pt idx="51170">EDMM</cx:pt>
          <cx:pt idx="51171">EDMM</cx:pt>
          <cx:pt idx="51172">EDMM</cx:pt>
          <cx:pt idx="51173">EDMM</cx:pt>
          <cx:pt idx="51174">EDMM</cx:pt>
          <cx:pt idx="51175">EDMM</cx:pt>
          <cx:pt idx="51176">EDMM</cx:pt>
          <cx:pt idx="51177">EDMM</cx:pt>
          <cx:pt idx="51178">EDMM</cx:pt>
          <cx:pt idx="51179">EDMM</cx:pt>
          <cx:pt idx="51180">EDMM</cx:pt>
          <cx:pt idx="51181">EDMM</cx:pt>
          <cx:pt idx="51182">EDMM</cx:pt>
          <cx:pt idx="51183">EDMM</cx:pt>
          <cx:pt idx="51184">EDMM</cx:pt>
          <cx:pt idx="51185">EDMM</cx:pt>
          <cx:pt idx="51186">EDMM</cx:pt>
          <cx:pt idx="51187">EDMM</cx:pt>
          <cx:pt idx="51188">EDMM</cx:pt>
          <cx:pt idx="51189">EDMM</cx:pt>
          <cx:pt idx="51190">EDMM</cx:pt>
          <cx:pt idx="51191">EDMM</cx:pt>
          <cx:pt idx="51192">EDMM</cx:pt>
          <cx:pt idx="51193">EDMM</cx:pt>
          <cx:pt idx="51194">EDMM</cx:pt>
          <cx:pt idx="51195">EDMM</cx:pt>
          <cx:pt idx="51196">EDMM</cx:pt>
          <cx:pt idx="51197">EDMM</cx:pt>
          <cx:pt idx="51198">EDMM</cx:pt>
          <cx:pt idx="51199">EDMM</cx:pt>
          <cx:pt idx="51200">EDMM</cx:pt>
          <cx:pt idx="51201">EDMM</cx:pt>
          <cx:pt idx="51202">EDMM</cx:pt>
          <cx:pt idx="51203">EDMM</cx:pt>
          <cx:pt idx="51204">EDMM</cx:pt>
          <cx:pt idx="51205">EDMM</cx:pt>
          <cx:pt idx="51206">EDMM</cx:pt>
          <cx:pt idx="51207">EDMM</cx:pt>
          <cx:pt idx="51208">EDMM</cx:pt>
          <cx:pt idx="51209">EDMM</cx:pt>
          <cx:pt idx="51210">EDMM</cx:pt>
          <cx:pt idx="51211">EDMM</cx:pt>
          <cx:pt idx="51212">EDMM</cx:pt>
          <cx:pt idx="51213">EDMM</cx:pt>
          <cx:pt idx="51214">EDMM</cx:pt>
          <cx:pt idx="51215">EDMM</cx:pt>
          <cx:pt idx="51216">EDMM</cx:pt>
          <cx:pt idx="51217">EDMM</cx:pt>
          <cx:pt idx="51218">EDMM</cx:pt>
          <cx:pt idx="51219">EDMM</cx:pt>
          <cx:pt idx="51220">EDMM</cx:pt>
          <cx:pt idx="51221">EDMM</cx:pt>
          <cx:pt idx="51222">EDMM</cx:pt>
          <cx:pt idx="51223">EDMM</cx:pt>
          <cx:pt idx="51224">EDMM</cx:pt>
          <cx:pt idx="51225">EDMM</cx:pt>
          <cx:pt idx="51226">EDMM</cx:pt>
          <cx:pt idx="51227">EDMM</cx:pt>
          <cx:pt idx="51228">EDMM</cx:pt>
          <cx:pt idx="51229">EDMM</cx:pt>
          <cx:pt idx="51230">EDMM</cx:pt>
          <cx:pt idx="51231">EDMM</cx:pt>
          <cx:pt idx="51232">EDMM</cx:pt>
          <cx:pt idx="51233">EDMM</cx:pt>
          <cx:pt idx="51234">EDMM</cx:pt>
          <cx:pt idx="51235">EDMM</cx:pt>
          <cx:pt idx="51236">EDMM</cx:pt>
          <cx:pt idx="51237">EDMM</cx:pt>
          <cx:pt idx="51238">EDMM</cx:pt>
          <cx:pt idx="51239">EDMM</cx:pt>
          <cx:pt idx="51240">EDMM</cx:pt>
          <cx:pt idx="51241">EDMM</cx:pt>
          <cx:pt idx="51242">EDMM</cx:pt>
          <cx:pt idx="51243">EDMM</cx:pt>
          <cx:pt idx="51244">EDMM</cx:pt>
          <cx:pt idx="51245">EDMM</cx:pt>
          <cx:pt idx="51246">EDMM</cx:pt>
          <cx:pt idx="51247">EDMM</cx:pt>
          <cx:pt idx="51248">EDMM</cx:pt>
          <cx:pt idx="51249">EDMM</cx:pt>
          <cx:pt idx="51250">EDMM</cx:pt>
          <cx:pt idx="51251">EDMM</cx:pt>
          <cx:pt idx="51252">EDMM</cx:pt>
          <cx:pt idx="51253">EDMM</cx:pt>
          <cx:pt idx="51254">EDMM</cx:pt>
          <cx:pt idx="51255">EDMM</cx:pt>
          <cx:pt idx="51256">EDMM</cx:pt>
          <cx:pt idx="51257">EDMM</cx:pt>
          <cx:pt idx="51258">EDMM</cx:pt>
          <cx:pt idx="51259">EDMM</cx:pt>
          <cx:pt idx="51260">EDMM</cx:pt>
          <cx:pt idx="51261">EDMM</cx:pt>
          <cx:pt idx="51262">EDMM</cx:pt>
          <cx:pt idx="51263">EDMM</cx:pt>
          <cx:pt idx="51264">EDMM</cx:pt>
          <cx:pt idx="51265">EDMM</cx:pt>
          <cx:pt idx="51266">EDMM</cx:pt>
          <cx:pt idx="51267">EDMM</cx:pt>
          <cx:pt idx="51268">EDMM</cx:pt>
          <cx:pt idx="51269">EDMM</cx:pt>
          <cx:pt idx="51270">EDMM</cx:pt>
          <cx:pt idx="51271">EDMM</cx:pt>
          <cx:pt idx="51272">EDMM</cx:pt>
          <cx:pt idx="51273">EDMM</cx:pt>
          <cx:pt idx="51274">EDMM</cx:pt>
          <cx:pt idx="51275">EDMM</cx:pt>
          <cx:pt idx="51276">EDMM</cx:pt>
          <cx:pt idx="51277">EDMM</cx:pt>
          <cx:pt idx="51278">EDMM</cx:pt>
          <cx:pt idx="51279">EDMM</cx:pt>
          <cx:pt idx="51280">EDMM</cx:pt>
          <cx:pt idx="51281">EDMM</cx:pt>
          <cx:pt idx="51282">EDMM</cx:pt>
          <cx:pt idx="51283">EDMM</cx:pt>
          <cx:pt idx="51284">EDMM</cx:pt>
          <cx:pt idx="51285">EDMM</cx:pt>
          <cx:pt idx="51286">EDMM</cx:pt>
          <cx:pt idx="51287">EDMM</cx:pt>
          <cx:pt idx="51288">EDMM</cx:pt>
          <cx:pt idx="51289">EDMM</cx:pt>
          <cx:pt idx="51290">EDMM</cx:pt>
          <cx:pt idx="51291">EDMM</cx:pt>
          <cx:pt idx="51292">EDMM</cx:pt>
          <cx:pt idx="51293">EDMM</cx:pt>
          <cx:pt idx="51294">EDMM</cx:pt>
          <cx:pt idx="51295">EDMM</cx:pt>
          <cx:pt idx="51296">EDMM</cx:pt>
          <cx:pt idx="51297">EDMM</cx:pt>
          <cx:pt idx="51298">EDMM</cx:pt>
          <cx:pt idx="51299">EDMM</cx:pt>
          <cx:pt idx="51300">EDMM</cx:pt>
          <cx:pt idx="51301">EDMM</cx:pt>
          <cx:pt idx="51302">EDMM</cx:pt>
          <cx:pt idx="51303">EDMM</cx:pt>
          <cx:pt idx="51304">EDMM</cx:pt>
          <cx:pt idx="51305">EDMM</cx:pt>
          <cx:pt idx="51306">EDMM</cx:pt>
          <cx:pt idx="51307">EDMM</cx:pt>
          <cx:pt idx="51308">EDMM</cx:pt>
          <cx:pt idx="51309">EDMM</cx:pt>
          <cx:pt idx="51310">EDMM</cx:pt>
          <cx:pt idx="51311">EDMM</cx:pt>
          <cx:pt idx="51312">EDMM</cx:pt>
          <cx:pt idx="51313">EDMM</cx:pt>
          <cx:pt idx="51314">EDMM</cx:pt>
          <cx:pt idx="51315">EDMM</cx:pt>
          <cx:pt idx="51316">EDMM</cx:pt>
          <cx:pt idx="51317">EDMM</cx:pt>
          <cx:pt idx="51318">EDMM</cx:pt>
          <cx:pt idx="51319">EDMM</cx:pt>
          <cx:pt idx="51320">EDMM</cx:pt>
          <cx:pt idx="51321">EDMM</cx:pt>
          <cx:pt idx="51322">EDMM</cx:pt>
          <cx:pt idx="51323">EDMM</cx:pt>
          <cx:pt idx="51324">EDMM</cx:pt>
          <cx:pt idx="51325">EDMM</cx:pt>
          <cx:pt idx="51326">EDMM</cx:pt>
          <cx:pt idx="51327">EDMM</cx:pt>
          <cx:pt idx="51328">EDMM</cx:pt>
          <cx:pt idx="51329">EDMM</cx:pt>
          <cx:pt idx="51330">EDMM</cx:pt>
          <cx:pt idx="51331">EDMM</cx:pt>
          <cx:pt idx="51332">EDMM</cx:pt>
          <cx:pt idx="51333">EDMM</cx:pt>
          <cx:pt idx="51334">EDMM</cx:pt>
          <cx:pt idx="51335">EDMM</cx:pt>
          <cx:pt idx="51336">EDMM</cx:pt>
          <cx:pt idx="51337">EDMM</cx:pt>
          <cx:pt idx="51338">EDMM</cx:pt>
          <cx:pt idx="51339">EDMM</cx:pt>
          <cx:pt idx="51340">EDMM</cx:pt>
          <cx:pt idx="51341">EDMM</cx:pt>
          <cx:pt idx="51342">EDMM</cx:pt>
          <cx:pt idx="51343">EDMM</cx:pt>
          <cx:pt idx="51344">EDMM</cx:pt>
          <cx:pt idx="51345">EDMM</cx:pt>
          <cx:pt idx="51346">EDMM</cx:pt>
          <cx:pt idx="51347">EDMM</cx:pt>
          <cx:pt idx="51348">EDMM</cx:pt>
          <cx:pt idx="51349">EDMM</cx:pt>
          <cx:pt idx="51350">EDMM</cx:pt>
          <cx:pt idx="51351">EDMM</cx:pt>
          <cx:pt idx="51352">EDMM</cx:pt>
          <cx:pt idx="51353">EDMM</cx:pt>
          <cx:pt idx="51354">EDMM</cx:pt>
          <cx:pt idx="51355">EDMM</cx:pt>
          <cx:pt idx="51356">EDMM</cx:pt>
          <cx:pt idx="51357">EDMM</cx:pt>
          <cx:pt idx="51358">EDMM</cx:pt>
          <cx:pt idx="51359">EDMM</cx:pt>
          <cx:pt idx="51360">EDMM</cx:pt>
          <cx:pt idx="51361">EDMM</cx:pt>
          <cx:pt idx="51362">EDMM</cx:pt>
          <cx:pt idx="51363">EDMM</cx:pt>
          <cx:pt idx="51364">EDMM</cx:pt>
          <cx:pt idx="51365">EDMM</cx:pt>
          <cx:pt idx="51366">EDMM</cx:pt>
          <cx:pt idx="51367">EDMM</cx:pt>
          <cx:pt idx="51368">EDMM</cx:pt>
          <cx:pt idx="51369">EDMM</cx:pt>
          <cx:pt idx="51370">EDMM</cx:pt>
          <cx:pt idx="51371">EDMM</cx:pt>
          <cx:pt idx="51372">EDMM</cx:pt>
          <cx:pt idx="51373">EDMM</cx:pt>
          <cx:pt idx="51374">EDMM</cx:pt>
          <cx:pt idx="51375">EDMM</cx:pt>
          <cx:pt idx="51376">EDMM</cx:pt>
          <cx:pt idx="51377">EDMM</cx:pt>
          <cx:pt idx="51378">EDMM</cx:pt>
          <cx:pt idx="51379">EDMM</cx:pt>
          <cx:pt idx="51380">EDMM</cx:pt>
          <cx:pt idx="51381">EDMM</cx:pt>
          <cx:pt idx="51382">EDMM</cx:pt>
          <cx:pt idx="51383">EDMM</cx:pt>
          <cx:pt idx="51384">EDMM</cx:pt>
          <cx:pt idx="51385">EDMM</cx:pt>
          <cx:pt idx="51386">EDMM</cx:pt>
          <cx:pt idx="51387">EDMM</cx:pt>
          <cx:pt idx="51388">EDMM</cx:pt>
          <cx:pt idx="51389">EDMM</cx:pt>
          <cx:pt idx="51390">EDMM</cx:pt>
          <cx:pt idx="51391">EDMM</cx:pt>
          <cx:pt idx="51392">EDMM</cx:pt>
          <cx:pt idx="51393">EDMM</cx:pt>
          <cx:pt idx="51394">EDMM</cx:pt>
          <cx:pt idx="51395">EDMM</cx:pt>
          <cx:pt idx="51396">EDMM</cx:pt>
          <cx:pt idx="51397">EDMM</cx:pt>
          <cx:pt idx="51398">EDMM</cx:pt>
          <cx:pt idx="51399">EDMM</cx:pt>
          <cx:pt idx="51400">EDMM</cx:pt>
          <cx:pt idx="51401">EDMM</cx:pt>
          <cx:pt idx="51402">EDMM</cx:pt>
          <cx:pt idx="51403">EDMM</cx:pt>
          <cx:pt idx="51404">EDMM</cx:pt>
          <cx:pt idx="51405">EDMM</cx:pt>
          <cx:pt idx="51406">EDMM</cx:pt>
          <cx:pt idx="51407">EDMM</cx:pt>
          <cx:pt idx="51408">EDMM</cx:pt>
          <cx:pt idx="51409">EDMM</cx:pt>
          <cx:pt idx="51410">EDMM</cx:pt>
          <cx:pt idx="51411">EDMM</cx:pt>
          <cx:pt idx="51412">EDMM</cx:pt>
          <cx:pt idx="51413">EDMM</cx:pt>
          <cx:pt idx="51414">EDMM</cx:pt>
          <cx:pt idx="51415">EDMM</cx:pt>
          <cx:pt idx="51416">EDMM</cx:pt>
          <cx:pt idx="51417">EDMM</cx:pt>
          <cx:pt idx="51418">EDMM</cx:pt>
          <cx:pt idx="51419">EDMM</cx:pt>
          <cx:pt idx="51420">EDMM</cx:pt>
          <cx:pt idx="51421">EDMM</cx:pt>
          <cx:pt idx="51422">EDMM</cx:pt>
          <cx:pt idx="51423">EDMM</cx:pt>
          <cx:pt idx="51424">EDMM</cx:pt>
          <cx:pt idx="51425">EDMM</cx:pt>
          <cx:pt idx="51426">EDMM</cx:pt>
          <cx:pt idx="51427">EDMM</cx:pt>
          <cx:pt idx="51428">EDMM</cx:pt>
          <cx:pt idx="51429">EDMM</cx:pt>
          <cx:pt idx="51430">EDMM</cx:pt>
          <cx:pt idx="51431">EDMM</cx:pt>
          <cx:pt idx="51432">EDMM</cx:pt>
          <cx:pt idx="51433">EDMM</cx:pt>
          <cx:pt idx="51434">EDMM</cx:pt>
          <cx:pt idx="51435">EDMM</cx:pt>
          <cx:pt idx="51436">EDMM</cx:pt>
          <cx:pt idx="51437">EDMM</cx:pt>
          <cx:pt idx="51438">EDMM</cx:pt>
          <cx:pt idx="51439">EDMM</cx:pt>
          <cx:pt idx="51440">EDMM</cx:pt>
          <cx:pt idx="51441">EDMM</cx:pt>
          <cx:pt idx="51442">EDMM</cx:pt>
          <cx:pt idx="51443">EDMM</cx:pt>
          <cx:pt idx="51444">EDMM</cx:pt>
          <cx:pt idx="51445">EDMM</cx:pt>
          <cx:pt idx="51446">EDMM</cx:pt>
          <cx:pt idx="51447">EDMM</cx:pt>
          <cx:pt idx="51448">EDMM</cx:pt>
          <cx:pt idx="51449">EDMM</cx:pt>
          <cx:pt idx="51450">EDMM</cx:pt>
          <cx:pt idx="51451">EDMM</cx:pt>
          <cx:pt idx="51452">EDMM</cx:pt>
          <cx:pt idx="51453">EDMM</cx:pt>
          <cx:pt idx="51454">EDMM</cx:pt>
          <cx:pt idx="51455">EDMM</cx:pt>
          <cx:pt idx="51456">EDMM</cx:pt>
          <cx:pt idx="51457">EDMM</cx:pt>
          <cx:pt idx="51458">EDMM</cx:pt>
          <cx:pt idx="51459">EDMM</cx:pt>
          <cx:pt idx="51460">EDMM</cx:pt>
          <cx:pt idx="51461">EDMM</cx:pt>
          <cx:pt idx="51462">EDMM</cx:pt>
          <cx:pt idx="51463">EDMM</cx:pt>
          <cx:pt idx="51464">EDMM</cx:pt>
          <cx:pt idx="51465">EDMM</cx:pt>
          <cx:pt idx="51466">EDMM</cx:pt>
          <cx:pt idx="51467">EDMM</cx:pt>
          <cx:pt idx="51468">EDMM</cx:pt>
          <cx:pt idx="51469">EDMM</cx:pt>
          <cx:pt idx="51470">EDMM</cx:pt>
          <cx:pt idx="51471">EDMM</cx:pt>
          <cx:pt idx="51472">EDMM</cx:pt>
          <cx:pt idx="51473">EDMM</cx:pt>
          <cx:pt idx="51474">EDMM</cx:pt>
          <cx:pt idx="51475">EDMM</cx:pt>
          <cx:pt idx="51476">EDMM</cx:pt>
          <cx:pt idx="51477">EDMM</cx:pt>
          <cx:pt idx="51478">EDMM</cx:pt>
          <cx:pt idx="51479">EDMM</cx:pt>
          <cx:pt idx="51480">EDMM</cx:pt>
          <cx:pt idx="51481">EDMM</cx:pt>
          <cx:pt idx="51482">EDMM</cx:pt>
          <cx:pt idx="51483">EDMM</cx:pt>
          <cx:pt idx="51484">EDMM</cx:pt>
          <cx:pt idx="51485">EDMM</cx:pt>
          <cx:pt idx="51486">EDMM</cx:pt>
          <cx:pt idx="51487">EDMM</cx:pt>
          <cx:pt idx="51488">EDMM</cx:pt>
          <cx:pt idx="51489">EDMM</cx:pt>
          <cx:pt idx="51490">EDMM</cx:pt>
          <cx:pt idx="51491">EDMM</cx:pt>
          <cx:pt idx="51492">EDMM</cx:pt>
          <cx:pt idx="51493">EDMM</cx:pt>
          <cx:pt idx="51494">EDMM</cx:pt>
          <cx:pt idx="51495">EDMM</cx:pt>
          <cx:pt idx="51496">EDMM</cx:pt>
          <cx:pt idx="51497">EDMM</cx:pt>
          <cx:pt idx="51498">EDMM</cx:pt>
          <cx:pt idx="51499">EDMM</cx:pt>
          <cx:pt idx="51500">EDMM</cx:pt>
          <cx:pt idx="51501">EDMM</cx:pt>
          <cx:pt idx="51502">EDMM</cx:pt>
          <cx:pt idx="51503">EDMM</cx:pt>
          <cx:pt idx="51504">EDMM</cx:pt>
          <cx:pt idx="51505">EDMM</cx:pt>
          <cx:pt idx="51506">EDMM</cx:pt>
          <cx:pt idx="51507">EDMM</cx:pt>
          <cx:pt idx="51508">EDMM</cx:pt>
          <cx:pt idx="51509">EDMM</cx:pt>
          <cx:pt idx="51510">EDMM</cx:pt>
          <cx:pt idx="51511">EDMM</cx:pt>
          <cx:pt idx="51512">EDMM</cx:pt>
          <cx:pt idx="51513">EDMM</cx:pt>
          <cx:pt idx="51514">EDMM</cx:pt>
          <cx:pt idx="51515">EDMM</cx:pt>
          <cx:pt idx="51516">EDMM</cx:pt>
          <cx:pt idx="51517">EDMM</cx:pt>
          <cx:pt idx="51518">EDMM</cx:pt>
          <cx:pt idx="51519">EDMM</cx:pt>
          <cx:pt idx="51520">EDMM</cx:pt>
          <cx:pt idx="51521">EDMM</cx:pt>
          <cx:pt idx="51522">EDMM</cx:pt>
          <cx:pt idx="51523">EDMM</cx:pt>
          <cx:pt idx="51524">EDMM</cx:pt>
          <cx:pt idx="51525">EDMM</cx:pt>
          <cx:pt idx="51526">EDMM</cx:pt>
          <cx:pt idx="51527">EDMM</cx:pt>
          <cx:pt idx="51528">EDMM</cx:pt>
          <cx:pt idx="51529">EDMM</cx:pt>
          <cx:pt idx="51530">EDMM</cx:pt>
          <cx:pt idx="51531">EDMM</cx:pt>
          <cx:pt idx="51532">EDMM</cx:pt>
          <cx:pt idx="51533">EDMM</cx:pt>
          <cx:pt idx="51534">EDMM</cx:pt>
          <cx:pt idx="51535">EDMM</cx:pt>
          <cx:pt idx="51536">EDMM</cx:pt>
          <cx:pt idx="51537">EDMM</cx:pt>
          <cx:pt idx="51538">EDMM</cx:pt>
          <cx:pt idx="51539">EDMM</cx:pt>
          <cx:pt idx="51540">EDMM</cx:pt>
          <cx:pt idx="51541">EDMM</cx:pt>
          <cx:pt idx="51542">EDMM</cx:pt>
          <cx:pt idx="51543">EDMM</cx:pt>
          <cx:pt idx="51544">EDMM</cx:pt>
          <cx:pt idx="51545">EDMM</cx:pt>
          <cx:pt idx="51546">EDMM</cx:pt>
          <cx:pt idx="51547">EDMM</cx:pt>
          <cx:pt idx="51548">EDMM</cx:pt>
          <cx:pt idx="51549">EDMM</cx:pt>
          <cx:pt idx="51550">EDMM</cx:pt>
          <cx:pt idx="51551">EDMM</cx:pt>
          <cx:pt idx="51552">EDMM</cx:pt>
          <cx:pt idx="51553">EDMM</cx:pt>
          <cx:pt idx="51554">EDMM</cx:pt>
          <cx:pt idx="51555">EDMM</cx:pt>
          <cx:pt idx="51556">EDMM</cx:pt>
          <cx:pt idx="51557">EDMM</cx:pt>
          <cx:pt idx="51558">EDMM</cx:pt>
          <cx:pt idx="51559">EDMM</cx:pt>
          <cx:pt idx="51560">EDMM</cx:pt>
          <cx:pt idx="51561">EDMM</cx:pt>
          <cx:pt idx="51562">EDMM</cx:pt>
          <cx:pt idx="51563">EDMM</cx:pt>
          <cx:pt idx="51564">EDMM</cx:pt>
          <cx:pt idx="51565">EDMM</cx:pt>
          <cx:pt idx="51566">EDMM</cx:pt>
          <cx:pt idx="51567">EDMM</cx:pt>
          <cx:pt idx="51568">EDMM</cx:pt>
          <cx:pt idx="51569">EDMM</cx:pt>
          <cx:pt idx="51570">EDMM</cx:pt>
          <cx:pt idx="51571">EDMM</cx:pt>
          <cx:pt idx="51572">EDMM</cx:pt>
          <cx:pt idx="51573">EDMM</cx:pt>
          <cx:pt idx="51574">EDMM</cx:pt>
          <cx:pt idx="51575">EDMM</cx:pt>
          <cx:pt idx="51576">EDMM</cx:pt>
          <cx:pt idx="51577">EDMM</cx:pt>
          <cx:pt idx="51578">EDMM</cx:pt>
          <cx:pt idx="51579">EDMM</cx:pt>
          <cx:pt idx="51580">EDMM</cx:pt>
          <cx:pt idx="51581">EDMM</cx:pt>
          <cx:pt idx="51582">EDMM</cx:pt>
          <cx:pt idx="51583">EDMM</cx:pt>
          <cx:pt idx="51584">EDMM</cx:pt>
          <cx:pt idx="51585">EDMM</cx:pt>
          <cx:pt idx="51586">EDMM</cx:pt>
          <cx:pt idx="51587">EDMM</cx:pt>
          <cx:pt idx="51588">EDMM</cx:pt>
          <cx:pt idx="51589">EDMM</cx:pt>
          <cx:pt idx="51590">EDMM</cx:pt>
          <cx:pt idx="51591">EDMM</cx:pt>
          <cx:pt idx="51592">EDMM</cx:pt>
          <cx:pt idx="51593">EDMM</cx:pt>
          <cx:pt idx="51594">EDMM</cx:pt>
          <cx:pt idx="51595">EDMM</cx:pt>
          <cx:pt idx="51596">EDMM</cx:pt>
          <cx:pt idx="51597">EDMM</cx:pt>
          <cx:pt idx="51598">EDMM</cx:pt>
          <cx:pt idx="51599">EDMM</cx:pt>
          <cx:pt idx="51600">EDMM</cx:pt>
          <cx:pt idx="51601">EDMM</cx:pt>
          <cx:pt idx="51602">EDMM</cx:pt>
          <cx:pt idx="51603">EDMM</cx:pt>
          <cx:pt idx="51604">EDMM</cx:pt>
          <cx:pt idx="51605">EDMM</cx:pt>
          <cx:pt idx="51606">EDMM</cx:pt>
          <cx:pt idx="51607">EDMM</cx:pt>
          <cx:pt idx="51608">EDMM</cx:pt>
          <cx:pt idx="51609">EDMM</cx:pt>
          <cx:pt idx="51610">EDMM</cx:pt>
          <cx:pt idx="51611">EDMM</cx:pt>
          <cx:pt idx="51612">EDMM</cx:pt>
          <cx:pt idx="51613">EDMM</cx:pt>
          <cx:pt idx="51614">EDMM</cx:pt>
          <cx:pt idx="51615">EDMM</cx:pt>
          <cx:pt idx="51616">EDMM</cx:pt>
          <cx:pt idx="51617">EDMM</cx:pt>
          <cx:pt idx="51618">EDMM</cx:pt>
          <cx:pt idx="51619">EDMM</cx:pt>
          <cx:pt idx="51620">EDMM</cx:pt>
          <cx:pt idx="51621">EDMM</cx:pt>
          <cx:pt idx="51622">EDMM</cx:pt>
          <cx:pt idx="51623">EDMM</cx:pt>
          <cx:pt idx="51624">EDMM</cx:pt>
          <cx:pt idx="51625">EDMM</cx:pt>
          <cx:pt idx="51626">EDMM</cx:pt>
          <cx:pt idx="51627">EDMM</cx:pt>
          <cx:pt idx="51628">EDMM</cx:pt>
          <cx:pt idx="51629">EDMM</cx:pt>
          <cx:pt idx="51630">EDMM</cx:pt>
          <cx:pt idx="51631">EDMM</cx:pt>
          <cx:pt idx="51632">EDMM</cx:pt>
          <cx:pt idx="51633">EDMM</cx:pt>
          <cx:pt idx="51634">EDMM</cx:pt>
          <cx:pt idx="51635">EDMM</cx:pt>
          <cx:pt idx="51636">EDMM</cx:pt>
          <cx:pt idx="51637">EDMM</cx:pt>
          <cx:pt idx="51638">EDMM</cx:pt>
          <cx:pt idx="51639">EDMM</cx:pt>
          <cx:pt idx="51640">EDMM</cx:pt>
          <cx:pt idx="51641">EDMM</cx:pt>
          <cx:pt idx="51642">EDMM</cx:pt>
          <cx:pt idx="51643">EDMM</cx:pt>
          <cx:pt idx="51644">EDMM</cx:pt>
          <cx:pt idx="51645">EDMM</cx:pt>
          <cx:pt idx="51646">EDMM</cx:pt>
          <cx:pt idx="51647">EDMM</cx:pt>
          <cx:pt idx="51648">EDMM</cx:pt>
          <cx:pt idx="51649">EDMM</cx:pt>
          <cx:pt idx="51650">EDMM</cx:pt>
          <cx:pt idx="51651">EDMM</cx:pt>
          <cx:pt idx="51652">EDMM</cx:pt>
          <cx:pt idx="51653">EDMM</cx:pt>
          <cx:pt idx="51654">EDMM</cx:pt>
          <cx:pt idx="51655">EDMM</cx:pt>
          <cx:pt idx="51656">EDMM</cx:pt>
          <cx:pt idx="51657">EDMM</cx:pt>
          <cx:pt idx="51658">EDMM</cx:pt>
          <cx:pt idx="51659">EDMM</cx:pt>
          <cx:pt idx="51660">EDMM</cx:pt>
          <cx:pt idx="51661">EDMM</cx:pt>
          <cx:pt idx="51662">EDMM</cx:pt>
          <cx:pt idx="51663">EDMM</cx:pt>
          <cx:pt idx="51664">EDMM</cx:pt>
          <cx:pt idx="51665">EDMM</cx:pt>
          <cx:pt idx="51666">EDMM</cx:pt>
          <cx:pt idx="51667">EDMM</cx:pt>
          <cx:pt idx="51668">EDMM</cx:pt>
          <cx:pt idx="51669">EDMM</cx:pt>
          <cx:pt idx="51670">EDMM</cx:pt>
          <cx:pt idx="51671">EDMM</cx:pt>
          <cx:pt idx="51672">EDMM</cx:pt>
          <cx:pt idx="51673">EDMM</cx:pt>
          <cx:pt idx="51674">EDMM</cx:pt>
          <cx:pt idx="51675">EDMM</cx:pt>
          <cx:pt idx="51676">EDMM</cx:pt>
          <cx:pt idx="51677">EDMM</cx:pt>
          <cx:pt idx="51678">EDMM</cx:pt>
          <cx:pt idx="51679">EDMM</cx:pt>
          <cx:pt idx="51680">EDMM</cx:pt>
          <cx:pt idx="51681">EDMM</cx:pt>
          <cx:pt idx="51682">EDMM</cx:pt>
          <cx:pt idx="51683">EDMM</cx:pt>
          <cx:pt idx="51684">EDMM</cx:pt>
          <cx:pt idx="51685">EDMM</cx:pt>
          <cx:pt idx="51686">EDMM</cx:pt>
          <cx:pt idx="51687">EDMM</cx:pt>
          <cx:pt idx="51688">EDMM</cx:pt>
          <cx:pt idx="51689">EDMM</cx:pt>
          <cx:pt idx="51690">EDMM</cx:pt>
          <cx:pt idx="51691">EDMM</cx:pt>
          <cx:pt idx="51692">EDMM</cx:pt>
          <cx:pt idx="51693">EDMM</cx:pt>
          <cx:pt idx="51694">EDMM</cx:pt>
          <cx:pt idx="51695">EDMM</cx:pt>
          <cx:pt idx="51696">EDMM</cx:pt>
          <cx:pt idx="51697">EDMM</cx:pt>
          <cx:pt idx="51698">EDMM</cx:pt>
          <cx:pt idx="51699">EDMM</cx:pt>
          <cx:pt idx="51700">EDMM</cx:pt>
          <cx:pt idx="51701">EDMM</cx:pt>
          <cx:pt idx="51702">EDMM</cx:pt>
          <cx:pt idx="51703">EDMM</cx:pt>
          <cx:pt idx="51704">EDMM</cx:pt>
          <cx:pt idx="51705">EDMM</cx:pt>
          <cx:pt idx="51706">EDMM</cx:pt>
          <cx:pt idx="51707">EDMM</cx:pt>
          <cx:pt idx="51708">EDMM</cx:pt>
          <cx:pt idx="51709">EDMM</cx:pt>
          <cx:pt idx="51710">EDMM</cx:pt>
          <cx:pt idx="51711">EDMM</cx:pt>
          <cx:pt idx="51712">EDMM</cx:pt>
          <cx:pt idx="51713">EDMM</cx:pt>
          <cx:pt idx="51714">EDMM</cx:pt>
          <cx:pt idx="51715">EDMM</cx:pt>
          <cx:pt idx="51716">EDMM</cx:pt>
          <cx:pt idx="51717">EDMM</cx:pt>
          <cx:pt idx="51718">EDMM</cx:pt>
          <cx:pt idx="51719">EDMM</cx:pt>
          <cx:pt idx="51720">EDMM</cx:pt>
          <cx:pt idx="51721">EDMM</cx:pt>
          <cx:pt idx="51722">EDMM</cx:pt>
          <cx:pt idx="51723">EDMM</cx:pt>
          <cx:pt idx="51724">EDMM</cx:pt>
          <cx:pt idx="51725">EDMM</cx:pt>
          <cx:pt idx="51726">EDMM</cx:pt>
          <cx:pt idx="51727">EDMM</cx:pt>
          <cx:pt idx="51728">EDMM</cx:pt>
          <cx:pt idx="51729">EDMM</cx:pt>
          <cx:pt idx="51730">EDMM</cx:pt>
          <cx:pt idx="51731">EDMM</cx:pt>
          <cx:pt idx="51732">EDMM</cx:pt>
          <cx:pt idx="51733">EDMM</cx:pt>
          <cx:pt idx="51734">EDMM</cx:pt>
          <cx:pt idx="51735">EDMM</cx:pt>
          <cx:pt idx="51736">EDMM</cx:pt>
          <cx:pt idx="51737">EDMM</cx:pt>
          <cx:pt idx="51738">EDMM</cx:pt>
          <cx:pt idx="51739">EDMM</cx:pt>
          <cx:pt idx="51740">EDMM</cx:pt>
          <cx:pt idx="51741">EDMM</cx:pt>
          <cx:pt idx="51742">EDMM</cx:pt>
          <cx:pt idx="51743">EDMM</cx:pt>
          <cx:pt idx="51744">EDMM</cx:pt>
          <cx:pt idx="51745">EDMM</cx:pt>
          <cx:pt idx="51746">EDMM</cx:pt>
          <cx:pt idx="51747">EDMM</cx:pt>
          <cx:pt idx="51748">EDMM</cx:pt>
          <cx:pt idx="51749">EDMM</cx:pt>
          <cx:pt idx="51750">EDMM</cx:pt>
          <cx:pt idx="51751">EDMM</cx:pt>
          <cx:pt idx="51752">EDMM</cx:pt>
          <cx:pt idx="51753">EDMM</cx:pt>
          <cx:pt idx="51754">EDMM</cx:pt>
          <cx:pt idx="51755">EDMM</cx:pt>
          <cx:pt idx="51756">EDMM</cx:pt>
          <cx:pt idx="51757">EDMM</cx:pt>
          <cx:pt idx="51758">EDMM</cx:pt>
          <cx:pt idx="51759">EDMM</cx:pt>
          <cx:pt idx="51760">EDMM</cx:pt>
          <cx:pt idx="51761">EDMM</cx:pt>
          <cx:pt idx="51762">EDMM</cx:pt>
          <cx:pt idx="51763">EDMM</cx:pt>
          <cx:pt idx="51764">EDMM</cx:pt>
          <cx:pt idx="51765">EDMM</cx:pt>
          <cx:pt idx="51766">EDMM</cx:pt>
          <cx:pt idx="51767">EDMM</cx:pt>
          <cx:pt idx="51768">EDMM</cx:pt>
          <cx:pt idx="51769">EDMM</cx:pt>
          <cx:pt idx="51770">EDMM</cx:pt>
          <cx:pt idx="51771">EDMM</cx:pt>
          <cx:pt idx="51772">EDMM</cx:pt>
          <cx:pt idx="51773">EDMM</cx:pt>
          <cx:pt idx="51774">EDMM</cx:pt>
          <cx:pt idx="51775">EDMM</cx:pt>
          <cx:pt idx="51776">EDMM</cx:pt>
          <cx:pt idx="51777">EDMM</cx:pt>
          <cx:pt idx="51778">EDMM</cx:pt>
          <cx:pt idx="51779">EDMM</cx:pt>
          <cx:pt idx="51780">EDMM</cx:pt>
          <cx:pt idx="51781">EDMM</cx:pt>
          <cx:pt idx="51782">EDMM</cx:pt>
          <cx:pt idx="51783">EDMM</cx:pt>
          <cx:pt idx="51784">EDMM</cx:pt>
          <cx:pt idx="51785">EDMM</cx:pt>
          <cx:pt idx="51786">EDMM</cx:pt>
          <cx:pt idx="51787">EDMM</cx:pt>
          <cx:pt idx="51788">EDMM</cx:pt>
          <cx:pt idx="51789">EDMM</cx:pt>
          <cx:pt idx="51790">EDMM</cx:pt>
          <cx:pt idx="51791">EDMM</cx:pt>
          <cx:pt idx="51792">EDMM</cx:pt>
          <cx:pt idx="51793">EDMM</cx:pt>
          <cx:pt idx="51794">EDMM</cx:pt>
          <cx:pt idx="51795">EDMM</cx:pt>
          <cx:pt idx="51796">EDMM</cx:pt>
          <cx:pt idx="51797">EDMM</cx:pt>
          <cx:pt idx="51798">EDMM</cx:pt>
          <cx:pt idx="51799">EDMM</cx:pt>
          <cx:pt idx="51800">EDMM</cx:pt>
          <cx:pt idx="51801">EDMM</cx:pt>
          <cx:pt idx="51802">EDMM</cx:pt>
          <cx:pt idx="51803">EDMM</cx:pt>
          <cx:pt idx="51804">EDMM</cx:pt>
          <cx:pt idx="51805">EDMM</cx:pt>
          <cx:pt idx="51806">EDMM</cx:pt>
          <cx:pt idx="51807">EDMM</cx:pt>
          <cx:pt idx="51808">EDMM</cx:pt>
          <cx:pt idx="51809">EDMM</cx:pt>
          <cx:pt idx="51810">EDMM</cx:pt>
          <cx:pt idx="51811">EDMM</cx:pt>
          <cx:pt idx="51812">EDMM</cx:pt>
          <cx:pt idx="51813">EDMM</cx:pt>
          <cx:pt idx="51814">EDMM</cx:pt>
          <cx:pt idx="51815">EDMM</cx:pt>
          <cx:pt idx="51816">EDMM</cx:pt>
          <cx:pt idx="51817">EDMM</cx:pt>
          <cx:pt idx="51818">EDMM</cx:pt>
          <cx:pt idx="51819">EDMM</cx:pt>
          <cx:pt idx="51820">EDMM</cx:pt>
          <cx:pt idx="51821">EDMM</cx:pt>
          <cx:pt idx="51822">EDMM</cx:pt>
          <cx:pt idx="51823">EDMM</cx:pt>
          <cx:pt idx="51824">EDMM</cx:pt>
          <cx:pt idx="51825">EDMM</cx:pt>
          <cx:pt idx="51826">EDMM</cx:pt>
          <cx:pt idx="51827">EDMM</cx:pt>
          <cx:pt idx="51828">EDMM</cx:pt>
          <cx:pt idx="51829">EDMM</cx:pt>
          <cx:pt idx="51830">EDMM</cx:pt>
          <cx:pt idx="51831">EDMM</cx:pt>
          <cx:pt idx="51832">EDMM</cx:pt>
          <cx:pt idx="51833">EDMM</cx:pt>
          <cx:pt idx="51834">EDMM</cx:pt>
          <cx:pt idx="51835">EDMM</cx:pt>
          <cx:pt idx="51836">EDMM</cx:pt>
          <cx:pt idx="51837">EDMM</cx:pt>
          <cx:pt idx="51838">EDMM</cx:pt>
          <cx:pt idx="51839">EDMM</cx:pt>
          <cx:pt idx="51840">EDMM</cx:pt>
          <cx:pt idx="51841">EDMM</cx:pt>
          <cx:pt idx="51842">EDMM</cx:pt>
          <cx:pt idx="51843">EDMM</cx:pt>
          <cx:pt idx="51844">EDMM</cx:pt>
          <cx:pt idx="51845">EDMM</cx:pt>
          <cx:pt idx="51846">EDMM</cx:pt>
          <cx:pt idx="51847">EDMM</cx:pt>
          <cx:pt idx="51848">EDMM</cx:pt>
          <cx:pt idx="51849">EDMM</cx:pt>
          <cx:pt idx="51850">EDMM</cx:pt>
          <cx:pt idx="51851">EDMM</cx:pt>
          <cx:pt idx="51852">EDMM</cx:pt>
          <cx:pt idx="51853">EDMM</cx:pt>
          <cx:pt idx="51854">EDMM</cx:pt>
          <cx:pt idx="51855">EDMM</cx:pt>
          <cx:pt idx="51856">EDMM</cx:pt>
          <cx:pt idx="51857">EDMM</cx:pt>
          <cx:pt idx="51858">EDMM</cx:pt>
          <cx:pt idx="51859">EDMM</cx:pt>
          <cx:pt idx="51860">EDMM</cx:pt>
          <cx:pt idx="51861">EDMM</cx:pt>
          <cx:pt idx="51862">EDMM</cx:pt>
          <cx:pt idx="51863">EDMM</cx:pt>
          <cx:pt idx="51864">EDMM</cx:pt>
          <cx:pt idx="51865">EDMM</cx:pt>
          <cx:pt idx="51866">EDMM</cx:pt>
          <cx:pt idx="51867">EDMM</cx:pt>
          <cx:pt idx="51868">EDMM</cx:pt>
          <cx:pt idx="51869">EDMM</cx:pt>
          <cx:pt idx="51870">EDMM</cx:pt>
          <cx:pt idx="51871">EDMM</cx:pt>
          <cx:pt idx="51872">EDMM</cx:pt>
          <cx:pt idx="51873">EDMM</cx:pt>
          <cx:pt idx="51874">EDMM</cx:pt>
          <cx:pt idx="51875">EDMM</cx:pt>
          <cx:pt idx="51876">EDMM</cx:pt>
          <cx:pt idx="51877">EDMM</cx:pt>
          <cx:pt idx="51878">EDMM</cx:pt>
          <cx:pt idx="51879">EDMM</cx:pt>
          <cx:pt idx="51880">EDMM</cx:pt>
          <cx:pt idx="51881">EDMM</cx:pt>
          <cx:pt idx="51882">EDMM</cx:pt>
          <cx:pt idx="51883">EDMM</cx:pt>
          <cx:pt idx="51884">EDMM</cx:pt>
          <cx:pt idx="51885">EDMM</cx:pt>
          <cx:pt idx="51886">EDMM</cx:pt>
          <cx:pt idx="51887">EDMM</cx:pt>
          <cx:pt idx="51888">EDMM</cx:pt>
          <cx:pt idx="51889">EDMM</cx:pt>
          <cx:pt idx="51890">EDMM</cx:pt>
          <cx:pt idx="51891">EDMM</cx:pt>
          <cx:pt idx="51892">EDMM</cx:pt>
          <cx:pt idx="51893">EDMM</cx:pt>
          <cx:pt idx="51894">EDMM</cx:pt>
          <cx:pt idx="51895">EDMM</cx:pt>
          <cx:pt idx="51896">EDMM</cx:pt>
          <cx:pt idx="51897">EDMM</cx:pt>
          <cx:pt idx="51898">EDMM</cx:pt>
          <cx:pt idx="51899">EDMM</cx:pt>
          <cx:pt idx="51900">EDMM</cx:pt>
          <cx:pt idx="51901">EDMM</cx:pt>
          <cx:pt idx="51902">EDMM</cx:pt>
          <cx:pt idx="51903">EDMM</cx:pt>
          <cx:pt idx="51904">EDMM</cx:pt>
          <cx:pt idx="51905">EDMM</cx:pt>
          <cx:pt idx="51906">EDMM</cx:pt>
          <cx:pt idx="51907">EDMM</cx:pt>
          <cx:pt idx="51908">EDMM</cx:pt>
          <cx:pt idx="51909">EDMM</cx:pt>
          <cx:pt idx="51910">EDMM</cx:pt>
          <cx:pt idx="51911">EDMM</cx:pt>
          <cx:pt idx="51912">EDMM</cx:pt>
          <cx:pt idx="51913">EDMM</cx:pt>
          <cx:pt idx="51914">EDMM</cx:pt>
          <cx:pt idx="51915">EDMM</cx:pt>
          <cx:pt idx="51916">EDMM</cx:pt>
          <cx:pt idx="51917">EDMM</cx:pt>
          <cx:pt idx="51918">EDMM</cx:pt>
          <cx:pt idx="51919">EDMM</cx:pt>
          <cx:pt idx="51920">EDMM</cx:pt>
          <cx:pt idx="51921">EDMM</cx:pt>
          <cx:pt idx="51922">EDMM</cx:pt>
          <cx:pt idx="51923">EDMM</cx:pt>
          <cx:pt idx="51924">EDMM</cx:pt>
          <cx:pt idx="51925">EDMM</cx:pt>
          <cx:pt idx="51926">EDMM</cx:pt>
          <cx:pt idx="51927">EDMM</cx:pt>
          <cx:pt idx="51928">EDMM</cx:pt>
          <cx:pt idx="51929">EDMM</cx:pt>
          <cx:pt idx="51930">EDMM</cx:pt>
          <cx:pt idx="51931">EDMM</cx:pt>
          <cx:pt idx="51932">EDMM</cx:pt>
          <cx:pt idx="51933">EDMM</cx:pt>
          <cx:pt idx="51934">EDMM</cx:pt>
          <cx:pt idx="51935">EDMM</cx:pt>
          <cx:pt idx="51936">EDMM</cx:pt>
          <cx:pt idx="51937">EDMM</cx:pt>
          <cx:pt idx="51938">EDMM</cx:pt>
          <cx:pt idx="51939">EDMM</cx:pt>
          <cx:pt idx="51940">EDMM</cx:pt>
          <cx:pt idx="51941">EDMM</cx:pt>
          <cx:pt idx="51942">EDMM</cx:pt>
          <cx:pt idx="51943">EDMM</cx:pt>
          <cx:pt idx="51944">EDMM</cx:pt>
          <cx:pt idx="51945">EDMM</cx:pt>
          <cx:pt idx="51946">EDMM</cx:pt>
          <cx:pt idx="51947">EDMM</cx:pt>
          <cx:pt idx="51948">EDMM</cx:pt>
          <cx:pt idx="51949">EDMM</cx:pt>
          <cx:pt idx="51950">EDMM</cx:pt>
          <cx:pt idx="51951">EDMM</cx:pt>
          <cx:pt idx="51952">EDMM</cx:pt>
          <cx:pt idx="51953">EDMM</cx:pt>
          <cx:pt idx="51954">EDMM</cx:pt>
          <cx:pt idx="51955">EDMM</cx:pt>
          <cx:pt idx="51956">EDMM</cx:pt>
          <cx:pt idx="51957">EDMM</cx:pt>
          <cx:pt idx="51958">EDMM</cx:pt>
          <cx:pt idx="51959">EDMM</cx:pt>
          <cx:pt idx="51960">EDMM</cx:pt>
          <cx:pt idx="51961">EDMM</cx:pt>
          <cx:pt idx="51962">EDMM</cx:pt>
          <cx:pt idx="51963">EDMM</cx:pt>
          <cx:pt idx="51964">EDMM</cx:pt>
          <cx:pt idx="51965">EDMM</cx:pt>
          <cx:pt idx="51966">EDMM</cx:pt>
          <cx:pt idx="51967">EDMM</cx:pt>
          <cx:pt idx="51968">EDMM</cx:pt>
          <cx:pt idx="51969">EDMM</cx:pt>
          <cx:pt idx="51970">EDMM</cx:pt>
          <cx:pt idx="51971">EDMM</cx:pt>
          <cx:pt idx="51972">EDMM</cx:pt>
          <cx:pt idx="51973">EDMM</cx:pt>
          <cx:pt idx="51974">EDMM</cx:pt>
          <cx:pt idx="51975">EDMM</cx:pt>
          <cx:pt idx="51976">EDMM</cx:pt>
          <cx:pt idx="51977">EDMM</cx:pt>
          <cx:pt idx="51978">EDMM</cx:pt>
          <cx:pt idx="51979">EDMM</cx:pt>
          <cx:pt idx="51980">EDMM</cx:pt>
          <cx:pt idx="51981">EDMM</cx:pt>
          <cx:pt idx="51982">EDMM</cx:pt>
          <cx:pt idx="51983">EDMM</cx:pt>
          <cx:pt idx="51984">EDMM</cx:pt>
          <cx:pt idx="51985">EDMM</cx:pt>
          <cx:pt idx="51986">EDMM</cx:pt>
          <cx:pt idx="51987">EDMM</cx:pt>
          <cx:pt idx="51988">EDMM</cx:pt>
          <cx:pt idx="51989">EDMM</cx:pt>
          <cx:pt idx="51990">EDMM</cx:pt>
          <cx:pt idx="51991">EDMM</cx:pt>
          <cx:pt idx="51992">EDMM</cx:pt>
          <cx:pt idx="51993">EDMM</cx:pt>
          <cx:pt idx="51994">EDMM</cx:pt>
          <cx:pt idx="51995">EDMM</cx:pt>
          <cx:pt idx="51996">EDMM</cx:pt>
          <cx:pt idx="51997">EDMM</cx:pt>
          <cx:pt idx="51998">EDMM</cx:pt>
          <cx:pt idx="51999">EDMM</cx:pt>
          <cx:pt idx="52000">EDMM</cx:pt>
          <cx:pt idx="52001">EDMM</cx:pt>
          <cx:pt idx="52002">EDMM</cx:pt>
          <cx:pt idx="52003">EDMM</cx:pt>
          <cx:pt idx="52004">EDMM</cx:pt>
          <cx:pt idx="52005">EDMM</cx:pt>
          <cx:pt idx="52006">EDMM</cx:pt>
          <cx:pt idx="52007">EDMM</cx:pt>
          <cx:pt idx="52008">EDMM</cx:pt>
          <cx:pt idx="52009">EDMM</cx:pt>
          <cx:pt idx="52010">EDMM</cx:pt>
          <cx:pt idx="52011">EDMM</cx:pt>
          <cx:pt idx="52012">EDMM</cx:pt>
          <cx:pt idx="52013">EDMM</cx:pt>
          <cx:pt idx="52014">EDMM</cx:pt>
          <cx:pt idx="52015">EDMM</cx:pt>
          <cx:pt idx="52016">EDMM</cx:pt>
          <cx:pt idx="52017">EDMM</cx:pt>
          <cx:pt idx="52018">EDMM</cx:pt>
          <cx:pt idx="52019">EDMM</cx:pt>
          <cx:pt idx="52020">EDMM</cx:pt>
          <cx:pt idx="52021">EDMM</cx:pt>
          <cx:pt idx="52022">EDMM</cx:pt>
          <cx:pt idx="52023">EDMM</cx:pt>
          <cx:pt idx="52024">EDMM</cx:pt>
          <cx:pt idx="52025">EDMM</cx:pt>
          <cx:pt idx="52026">EDMM</cx:pt>
          <cx:pt idx="52027">EDMM</cx:pt>
          <cx:pt idx="52028">EDMM</cx:pt>
          <cx:pt idx="52029">EDMM</cx:pt>
          <cx:pt idx="52030">EDMM</cx:pt>
          <cx:pt idx="52031">EDMM</cx:pt>
          <cx:pt idx="52032">EDMM</cx:pt>
          <cx:pt idx="52033">EDMM</cx:pt>
          <cx:pt idx="52034">EDMM</cx:pt>
          <cx:pt idx="52035">EDMM</cx:pt>
          <cx:pt idx="52036">EDMM</cx:pt>
          <cx:pt idx="52037">EDMM</cx:pt>
          <cx:pt idx="52038">EDMM</cx:pt>
          <cx:pt idx="52039">EDMM</cx:pt>
          <cx:pt idx="52040">EDMM</cx:pt>
          <cx:pt idx="52041">EDMM</cx:pt>
          <cx:pt idx="52042">EDMM</cx:pt>
          <cx:pt idx="52043">EDMM</cx:pt>
          <cx:pt idx="52044">EDMM</cx:pt>
          <cx:pt idx="52045">EDMM</cx:pt>
          <cx:pt idx="52046">EDMM</cx:pt>
          <cx:pt idx="52047">EDMM</cx:pt>
          <cx:pt idx="52048">EDMM</cx:pt>
          <cx:pt idx="52049">EDMM</cx:pt>
          <cx:pt idx="52050">EDMM</cx:pt>
          <cx:pt idx="52051">EDMM</cx:pt>
          <cx:pt idx="52052">EDMM</cx:pt>
          <cx:pt idx="52053">EDMM</cx:pt>
          <cx:pt idx="52054">EDMM</cx:pt>
          <cx:pt idx="52055">EDMM</cx:pt>
          <cx:pt idx="52056">EDMM</cx:pt>
          <cx:pt idx="52057">EDMM</cx:pt>
          <cx:pt idx="52058">EDMM</cx:pt>
          <cx:pt idx="52059">EDMM</cx:pt>
          <cx:pt idx="52060">EDMM</cx:pt>
          <cx:pt idx="52061">EDMM</cx:pt>
          <cx:pt idx="52062">EDMM</cx:pt>
          <cx:pt idx="52063">EDMM</cx:pt>
          <cx:pt idx="52064">EDMM</cx:pt>
          <cx:pt idx="52065">EDMM</cx:pt>
          <cx:pt idx="52066">EDMM</cx:pt>
          <cx:pt idx="52067">EDMM</cx:pt>
          <cx:pt idx="52068">EDMM</cx:pt>
          <cx:pt idx="52069">EDMM</cx:pt>
          <cx:pt idx="52070">EDMM</cx:pt>
          <cx:pt idx="52071">EDMM</cx:pt>
          <cx:pt idx="52072">EDMM</cx:pt>
          <cx:pt idx="52073">EDMM</cx:pt>
          <cx:pt idx="52074">EDMM</cx:pt>
          <cx:pt idx="52075">EDMM</cx:pt>
          <cx:pt idx="52076">EDMM</cx:pt>
          <cx:pt idx="52077">EDMM</cx:pt>
          <cx:pt idx="52078">EDMM</cx:pt>
          <cx:pt idx="52079">EDMM</cx:pt>
          <cx:pt idx="52080">EDMM</cx:pt>
          <cx:pt idx="52081">EDMM</cx:pt>
          <cx:pt idx="52082">EDMM</cx:pt>
          <cx:pt idx="52083">EDMM</cx:pt>
          <cx:pt idx="52084">EDMM</cx:pt>
          <cx:pt idx="52085">EDMM</cx:pt>
          <cx:pt idx="52086">EDMM</cx:pt>
          <cx:pt idx="52087">EDMM</cx:pt>
          <cx:pt idx="52088">EDMM</cx:pt>
          <cx:pt idx="52089">EDMM</cx:pt>
          <cx:pt idx="52090">EDMM</cx:pt>
          <cx:pt idx="52091">EDMM</cx:pt>
          <cx:pt idx="52092">EDMM</cx:pt>
          <cx:pt idx="52093">EDMM</cx:pt>
          <cx:pt idx="52094">EDMM</cx:pt>
          <cx:pt idx="52095">EDMM</cx:pt>
          <cx:pt idx="52096">EDMM</cx:pt>
          <cx:pt idx="52097">EDMM</cx:pt>
          <cx:pt idx="52098">EDMM</cx:pt>
          <cx:pt idx="52099">EDMM</cx:pt>
          <cx:pt idx="52100">EDMM</cx:pt>
          <cx:pt idx="52101">EDMM</cx:pt>
          <cx:pt idx="52102">EDMM</cx:pt>
          <cx:pt idx="52103">EDMM</cx:pt>
          <cx:pt idx="52104">EDMM</cx:pt>
          <cx:pt idx="52105">EDMM</cx:pt>
          <cx:pt idx="52106">EDMM</cx:pt>
          <cx:pt idx="52107">EDMM</cx:pt>
          <cx:pt idx="52108">EDMM</cx:pt>
          <cx:pt idx="52109">EDMM</cx:pt>
          <cx:pt idx="52110">EDMM</cx:pt>
          <cx:pt idx="52111">EDMM</cx:pt>
          <cx:pt idx="52112">EDMM</cx:pt>
          <cx:pt idx="52113">EDMM</cx:pt>
          <cx:pt idx="52114">EDMM</cx:pt>
          <cx:pt idx="52115">EDMM</cx:pt>
          <cx:pt idx="52116">EDMM</cx:pt>
          <cx:pt idx="52117">EDMM</cx:pt>
          <cx:pt idx="52118">EDMM</cx:pt>
          <cx:pt idx="52119">EDMM</cx:pt>
          <cx:pt idx="52120">EDMM</cx:pt>
          <cx:pt idx="52121">EDMM</cx:pt>
          <cx:pt idx="52122">EDMM</cx:pt>
          <cx:pt idx="52123">EDMM</cx:pt>
          <cx:pt idx="52124">EDMM</cx:pt>
          <cx:pt idx="52125">EDMM</cx:pt>
          <cx:pt idx="52126">EDMM</cx:pt>
          <cx:pt idx="52127">EDMM</cx:pt>
          <cx:pt idx="52128">EDMM</cx:pt>
          <cx:pt idx="52129">EDMM</cx:pt>
          <cx:pt idx="52130">EDMM</cx:pt>
          <cx:pt idx="52131">EDMM</cx:pt>
          <cx:pt idx="52132">EDMM</cx:pt>
          <cx:pt idx="52133">EDMM</cx:pt>
          <cx:pt idx="52134">EDMM</cx:pt>
          <cx:pt idx="52135">EDMM</cx:pt>
          <cx:pt idx="52136">EDMM</cx:pt>
          <cx:pt idx="52137">EDMM</cx:pt>
          <cx:pt idx="52138">EDMM</cx:pt>
          <cx:pt idx="52139">EDMM</cx:pt>
          <cx:pt idx="52140">EDMM</cx:pt>
          <cx:pt idx="52141">EDMM</cx:pt>
          <cx:pt idx="52142">EDMM</cx:pt>
          <cx:pt idx="52143">EDMM</cx:pt>
          <cx:pt idx="52144">EDMM</cx:pt>
          <cx:pt idx="52145">EDMM</cx:pt>
          <cx:pt idx="52146">EDMM</cx:pt>
          <cx:pt idx="52147">EDMM</cx:pt>
          <cx:pt idx="52148">EDMM</cx:pt>
          <cx:pt idx="52149">EDMM</cx:pt>
          <cx:pt idx="52150">EDMM</cx:pt>
          <cx:pt idx="52151">EDMM</cx:pt>
          <cx:pt idx="52152">EDMM</cx:pt>
          <cx:pt idx="52153">EDMM</cx:pt>
          <cx:pt idx="52154">EDMM</cx:pt>
          <cx:pt idx="52155">EDMM</cx:pt>
          <cx:pt idx="52156">EDMM</cx:pt>
          <cx:pt idx="52157">EDMM</cx:pt>
          <cx:pt idx="52158">EDMM</cx:pt>
          <cx:pt idx="52159">EDMM</cx:pt>
          <cx:pt idx="52160">EDMM</cx:pt>
          <cx:pt idx="52161">EDMM</cx:pt>
          <cx:pt idx="52162">EDMM</cx:pt>
          <cx:pt idx="52163">EDMM</cx:pt>
          <cx:pt idx="52164">EDMM</cx:pt>
          <cx:pt idx="52165">EDMM</cx:pt>
          <cx:pt idx="52166">EDMM</cx:pt>
          <cx:pt idx="52167">EDMM</cx:pt>
          <cx:pt idx="52168">EDMM</cx:pt>
          <cx:pt idx="52169">EDMM</cx:pt>
          <cx:pt idx="52170">EDMM</cx:pt>
          <cx:pt idx="52171">EDMM</cx:pt>
          <cx:pt idx="52172">EDMM</cx:pt>
          <cx:pt idx="52173">EDMM</cx:pt>
          <cx:pt idx="52174">EDMM</cx:pt>
          <cx:pt idx="52175">EDMM</cx:pt>
          <cx:pt idx="52176">EDMM</cx:pt>
          <cx:pt idx="52177">EDMM</cx:pt>
          <cx:pt idx="52178">EDMM</cx:pt>
          <cx:pt idx="52179">EDMM</cx:pt>
          <cx:pt idx="52180">EDMM</cx:pt>
          <cx:pt idx="52181">EDMM</cx:pt>
          <cx:pt idx="52182">EDMM</cx:pt>
          <cx:pt idx="52183">EDMM</cx:pt>
          <cx:pt idx="52184">EDMM</cx:pt>
          <cx:pt idx="52185">EDMM</cx:pt>
          <cx:pt idx="52186">EDMM</cx:pt>
          <cx:pt idx="52187">EDMM</cx:pt>
          <cx:pt idx="52188">EDMM</cx:pt>
          <cx:pt idx="52189">EDMM</cx:pt>
          <cx:pt idx="52190">EDMM</cx:pt>
          <cx:pt idx="52191">EDMM</cx:pt>
          <cx:pt idx="52192">EDMM</cx:pt>
          <cx:pt idx="52193">EDMM</cx:pt>
          <cx:pt idx="52194">EDMM</cx:pt>
          <cx:pt idx="52195">EDMM</cx:pt>
          <cx:pt idx="52196">EDMM</cx:pt>
          <cx:pt idx="52197">EDMM</cx:pt>
          <cx:pt idx="52198">EDMM</cx:pt>
          <cx:pt idx="52199">EDMM</cx:pt>
          <cx:pt idx="52200">EDMM</cx:pt>
          <cx:pt idx="52201">EDMM</cx:pt>
          <cx:pt idx="52202">EDMM</cx:pt>
          <cx:pt idx="52203">EDMM</cx:pt>
          <cx:pt idx="52204">EDMM</cx:pt>
          <cx:pt idx="52205">EDMM</cx:pt>
          <cx:pt idx="52206">EDMM</cx:pt>
          <cx:pt idx="52207">EDMM</cx:pt>
          <cx:pt idx="52208">EDMM</cx:pt>
          <cx:pt idx="52209">EDMM</cx:pt>
          <cx:pt idx="52210">EDMM</cx:pt>
          <cx:pt idx="52211">EDMM</cx:pt>
          <cx:pt idx="52212">EDMM</cx:pt>
          <cx:pt idx="52213">EDMM</cx:pt>
          <cx:pt idx="52214">EDMM</cx:pt>
          <cx:pt idx="52215">EDMM</cx:pt>
          <cx:pt idx="52216">EDMM</cx:pt>
          <cx:pt idx="52217">EDMM</cx:pt>
          <cx:pt idx="52218">EDMM</cx:pt>
          <cx:pt idx="52219">EDMM</cx:pt>
          <cx:pt idx="52220">EDMM</cx:pt>
          <cx:pt idx="52221">EDMM</cx:pt>
          <cx:pt idx="52222">EDMM</cx:pt>
          <cx:pt idx="52223">EDMM</cx:pt>
          <cx:pt idx="52224">EDMM</cx:pt>
          <cx:pt idx="52225">EDMM</cx:pt>
          <cx:pt idx="52226">EDMM</cx:pt>
          <cx:pt idx="52227">EDMM</cx:pt>
          <cx:pt idx="52228">EDMM</cx:pt>
          <cx:pt idx="52229">EDMM</cx:pt>
          <cx:pt idx="52230">EDMM</cx:pt>
          <cx:pt idx="52231">EDMM</cx:pt>
          <cx:pt idx="52232">EDMM</cx:pt>
          <cx:pt idx="52233">EDMM</cx:pt>
          <cx:pt idx="52234">EDMM</cx:pt>
          <cx:pt idx="52235">EDMM</cx:pt>
          <cx:pt idx="52236">EDMM</cx:pt>
          <cx:pt idx="52237">EDMM</cx:pt>
          <cx:pt idx="52238">EDMM</cx:pt>
          <cx:pt idx="52239">EDMM</cx:pt>
          <cx:pt idx="52240">EDMM</cx:pt>
          <cx:pt idx="52241">EDMM</cx:pt>
          <cx:pt idx="52242">EDMM</cx:pt>
          <cx:pt idx="52243">EDMM</cx:pt>
          <cx:pt idx="52244">EDMM</cx:pt>
          <cx:pt idx="52245">EDMM</cx:pt>
          <cx:pt idx="52246">EDMM</cx:pt>
          <cx:pt idx="52247">EDMM</cx:pt>
          <cx:pt idx="52248">EDMM</cx:pt>
          <cx:pt idx="52249">EDMM</cx:pt>
          <cx:pt idx="52250">EDMM</cx:pt>
          <cx:pt idx="52251">EDMM</cx:pt>
          <cx:pt idx="52252">EDMM</cx:pt>
          <cx:pt idx="52253">EDMM</cx:pt>
          <cx:pt idx="52254">EDMM</cx:pt>
          <cx:pt idx="52255">EDMM</cx:pt>
          <cx:pt idx="52256">EDMM</cx:pt>
          <cx:pt idx="52257">EDMM</cx:pt>
          <cx:pt idx="52258">EDMM</cx:pt>
          <cx:pt idx="52259">EDMM</cx:pt>
          <cx:pt idx="52260">EDMM</cx:pt>
          <cx:pt idx="52261">EDMM</cx:pt>
          <cx:pt idx="52262">EDMM</cx:pt>
          <cx:pt idx="52263">EDMM</cx:pt>
          <cx:pt idx="52264">EDMM</cx:pt>
          <cx:pt idx="52265">EDMM</cx:pt>
          <cx:pt idx="52266">EDMM</cx:pt>
          <cx:pt idx="52267">EDMM</cx:pt>
          <cx:pt idx="52268">EDMM</cx:pt>
          <cx:pt idx="52269">EDMM</cx:pt>
          <cx:pt idx="52270">EDMM</cx:pt>
          <cx:pt idx="52271">EDMM</cx:pt>
          <cx:pt idx="52272">EDMM</cx:pt>
          <cx:pt idx="52273">EDMM</cx:pt>
          <cx:pt idx="52274">EDMM</cx:pt>
          <cx:pt idx="52275">EDMM</cx:pt>
          <cx:pt idx="52276">EDMM</cx:pt>
          <cx:pt idx="52277">EDMM</cx:pt>
          <cx:pt idx="52278">EDMM</cx:pt>
          <cx:pt idx="52279">EDMM</cx:pt>
          <cx:pt idx="52280">EDMM</cx:pt>
          <cx:pt idx="52281">EDMM</cx:pt>
          <cx:pt idx="52282">EDMM</cx:pt>
          <cx:pt idx="52283">EDMM</cx:pt>
          <cx:pt idx="52284">EDMM</cx:pt>
          <cx:pt idx="52285">EDMM</cx:pt>
          <cx:pt idx="52286">EDMM</cx:pt>
          <cx:pt idx="52287">EDMM</cx:pt>
          <cx:pt idx="52288">EDMM</cx:pt>
          <cx:pt idx="52289">EDMM</cx:pt>
          <cx:pt idx="52290">EDMM</cx:pt>
          <cx:pt idx="52291">EDMM</cx:pt>
          <cx:pt idx="52292">EDMM</cx:pt>
          <cx:pt idx="52293">EDMM</cx:pt>
          <cx:pt idx="52294">EDMM</cx:pt>
          <cx:pt idx="52295">EDMM</cx:pt>
          <cx:pt idx="52296">EDMM</cx:pt>
          <cx:pt idx="52297">EDMM</cx:pt>
          <cx:pt idx="52298">EDMM</cx:pt>
          <cx:pt idx="52299">EDMM</cx:pt>
          <cx:pt idx="52300">EDMM</cx:pt>
          <cx:pt idx="52301">EDMM</cx:pt>
          <cx:pt idx="52302">EDMM</cx:pt>
          <cx:pt idx="52303">EDMM</cx:pt>
          <cx:pt idx="52304">EDMM</cx:pt>
          <cx:pt idx="52305">EDMM</cx:pt>
          <cx:pt idx="52306">EDMM</cx:pt>
          <cx:pt idx="52307">EDMM</cx:pt>
          <cx:pt idx="52308">EDMM</cx:pt>
          <cx:pt idx="52309">EDMM</cx:pt>
          <cx:pt idx="52310">EDMM</cx:pt>
          <cx:pt idx="52311">EDMM</cx:pt>
          <cx:pt idx="52312">EDMM</cx:pt>
          <cx:pt idx="52313">EDMM</cx:pt>
          <cx:pt idx="52314">EDMM</cx:pt>
          <cx:pt idx="52315">EDMM</cx:pt>
          <cx:pt idx="52316">EDMM</cx:pt>
          <cx:pt idx="52317">EDMM</cx:pt>
          <cx:pt idx="52318">EDMM</cx:pt>
          <cx:pt idx="52319">EDMM</cx:pt>
          <cx:pt idx="52320">EDMM</cx:pt>
          <cx:pt idx="52321">EDMM</cx:pt>
          <cx:pt idx="52322">EDMM</cx:pt>
          <cx:pt idx="52323">EDMM</cx:pt>
          <cx:pt idx="52324">EDMM</cx:pt>
          <cx:pt idx="52325">EDMM</cx:pt>
          <cx:pt idx="52326">EDMM</cx:pt>
          <cx:pt idx="52327">EDMM</cx:pt>
          <cx:pt idx="52328">EDMM</cx:pt>
          <cx:pt idx="52329">EDMM</cx:pt>
          <cx:pt idx="52330">EDMM</cx:pt>
          <cx:pt idx="52331">EDMM</cx:pt>
          <cx:pt idx="52332">EDMM</cx:pt>
          <cx:pt idx="52333">EDMM</cx:pt>
          <cx:pt idx="52334">EDMM</cx:pt>
          <cx:pt idx="52335">EDMM</cx:pt>
          <cx:pt idx="52336">EDMM</cx:pt>
          <cx:pt idx="52337">EDMM</cx:pt>
          <cx:pt idx="52338">EDMM</cx:pt>
          <cx:pt idx="52339">EDMM</cx:pt>
          <cx:pt idx="52340">EDMM</cx:pt>
          <cx:pt idx="52341">EDMM</cx:pt>
          <cx:pt idx="52342">EDMM</cx:pt>
          <cx:pt idx="52343">EDMM</cx:pt>
          <cx:pt idx="52344">EDMM</cx:pt>
          <cx:pt idx="52345">EDMM</cx:pt>
          <cx:pt idx="52346">EDMM</cx:pt>
          <cx:pt idx="52347">EDMM</cx:pt>
          <cx:pt idx="52348">EDMM</cx:pt>
          <cx:pt idx="52349">EDMM</cx:pt>
          <cx:pt idx="52350">EDMM</cx:pt>
          <cx:pt idx="52351">EDMM</cx:pt>
          <cx:pt idx="52352">EDMM</cx:pt>
          <cx:pt idx="52353">EDMM</cx:pt>
          <cx:pt idx="52354">EDMM</cx:pt>
          <cx:pt idx="52355">EDMM</cx:pt>
          <cx:pt idx="52356">EDMM</cx:pt>
          <cx:pt idx="52357">EDMM</cx:pt>
          <cx:pt idx="52358">EDMM</cx:pt>
          <cx:pt idx="52359">EDMM</cx:pt>
          <cx:pt idx="52360">EDMM</cx:pt>
          <cx:pt idx="52361">EDMM</cx:pt>
          <cx:pt idx="52362">EDMM</cx:pt>
          <cx:pt idx="52363">EDMM</cx:pt>
          <cx:pt idx="52364">EDMM</cx:pt>
          <cx:pt idx="52365">EDMM</cx:pt>
          <cx:pt idx="52366">EDMM</cx:pt>
          <cx:pt idx="52367">EDMM</cx:pt>
          <cx:pt idx="52368">EDMM</cx:pt>
          <cx:pt idx="52369">EDMM</cx:pt>
          <cx:pt idx="52370">EDMM</cx:pt>
          <cx:pt idx="52371">EDMM</cx:pt>
          <cx:pt idx="52372">EDMM</cx:pt>
          <cx:pt idx="52373">EDMM</cx:pt>
          <cx:pt idx="52374">EDMM</cx:pt>
          <cx:pt idx="52375">EDMM</cx:pt>
          <cx:pt idx="52376">EDMM</cx:pt>
          <cx:pt idx="52377">EDMM</cx:pt>
          <cx:pt idx="52378">EDMM</cx:pt>
          <cx:pt idx="52379">EDMM</cx:pt>
          <cx:pt idx="52380">EDMM</cx:pt>
          <cx:pt idx="52381">EDMM</cx:pt>
          <cx:pt idx="52382">EDMM</cx:pt>
          <cx:pt idx="52383">EDMM</cx:pt>
          <cx:pt idx="52384">EDMM</cx:pt>
          <cx:pt idx="52385">EDMM</cx:pt>
          <cx:pt idx="52386">EDMM</cx:pt>
          <cx:pt idx="52387">EDMM</cx:pt>
          <cx:pt idx="52388">EDMM</cx:pt>
          <cx:pt idx="52389">EDMM</cx:pt>
          <cx:pt idx="52390">EDMM</cx:pt>
          <cx:pt idx="52391">EDMM</cx:pt>
          <cx:pt idx="52392">EDMM</cx:pt>
          <cx:pt idx="52393">EDMM</cx:pt>
          <cx:pt idx="52394">EDMM</cx:pt>
          <cx:pt idx="52395">EDMM</cx:pt>
          <cx:pt idx="52396">EDMM</cx:pt>
          <cx:pt idx="52397">EDMM</cx:pt>
          <cx:pt idx="52398">EDMM</cx:pt>
          <cx:pt idx="52399">EDMM</cx:pt>
          <cx:pt idx="52400">EDMM</cx:pt>
          <cx:pt idx="52401">EDMM</cx:pt>
          <cx:pt idx="52402">EDMM</cx:pt>
          <cx:pt idx="52403">EDMM</cx:pt>
          <cx:pt idx="52404">EDMM</cx:pt>
          <cx:pt idx="52405">EDMM</cx:pt>
          <cx:pt idx="52406">EDMM</cx:pt>
          <cx:pt idx="52407">EDMM</cx:pt>
          <cx:pt idx="52408">EDMM</cx:pt>
          <cx:pt idx="52409">EDMM</cx:pt>
          <cx:pt idx="52410">EDMM</cx:pt>
          <cx:pt idx="52411">EDMM</cx:pt>
          <cx:pt idx="52412">EDMM</cx:pt>
          <cx:pt idx="52413">EDMM</cx:pt>
          <cx:pt idx="52414">EDMM</cx:pt>
          <cx:pt idx="52415">EDMM</cx:pt>
          <cx:pt idx="52416">EDMM</cx:pt>
          <cx:pt idx="52417">EDMM</cx:pt>
          <cx:pt idx="52418">EDMM</cx:pt>
          <cx:pt idx="52419">EDMM</cx:pt>
          <cx:pt idx="52420">EDMM</cx:pt>
          <cx:pt idx="52421">EDMM</cx:pt>
          <cx:pt idx="52422">EDMM</cx:pt>
          <cx:pt idx="52423">EDMM</cx:pt>
          <cx:pt idx="52424">EDMM</cx:pt>
          <cx:pt idx="52425">EDMM</cx:pt>
          <cx:pt idx="52426">EDMM</cx:pt>
          <cx:pt idx="52427">EDMM</cx:pt>
          <cx:pt idx="52428">EDMM</cx:pt>
          <cx:pt idx="52429">EDMM</cx:pt>
          <cx:pt idx="52430">EDMM</cx:pt>
          <cx:pt idx="52431">EDMM</cx:pt>
          <cx:pt idx="52432">EDMM</cx:pt>
          <cx:pt idx="52433">EDMM</cx:pt>
          <cx:pt idx="52434">EDMM</cx:pt>
          <cx:pt idx="52435">EDMM</cx:pt>
          <cx:pt idx="52436">EDMM</cx:pt>
          <cx:pt idx="52437">EDMM</cx:pt>
          <cx:pt idx="52438">EDMM</cx:pt>
          <cx:pt idx="52439">EDMM</cx:pt>
          <cx:pt idx="52440">EDMM</cx:pt>
          <cx:pt idx="52441">EDMM</cx:pt>
          <cx:pt idx="52442">EDMM</cx:pt>
          <cx:pt idx="52443">EDMM</cx:pt>
          <cx:pt idx="52444">EDMM</cx:pt>
          <cx:pt idx="52445">EDMM</cx:pt>
          <cx:pt idx="52446">EDMM</cx:pt>
          <cx:pt idx="52447">EDMM</cx:pt>
          <cx:pt idx="52448">EDMM</cx:pt>
          <cx:pt idx="52449">EDMM</cx:pt>
          <cx:pt idx="52450">EDMM</cx:pt>
          <cx:pt idx="52451">EDMM</cx:pt>
          <cx:pt idx="52452">EDMM</cx:pt>
          <cx:pt idx="52453">EDMM</cx:pt>
          <cx:pt idx="52454">EDMM</cx:pt>
          <cx:pt idx="52455">EDMM</cx:pt>
          <cx:pt idx="52456">EDMM</cx:pt>
          <cx:pt idx="52457">EDMM</cx:pt>
          <cx:pt idx="52458">EDMM</cx:pt>
          <cx:pt idx="52459">EDMM</cx:pt>
          <cx:pt idx="52460">EDMM</cx:pt>
          <cx:pt idx="52461">EDMM</cx:pt>
          <cx:pt idx="52462">EDMM</cx:pt>
          <cx:pt idx="52463">EDMM</cx:pt>
          <cx:pt idx="52464">EDMM</cx:pt>
          <cx:pt idx="52465">EDMM</cx:pt>
          <cx:pt idx="52466">EDMM</cx:pt>
          <cx:pt idx="52467">EDMM</cx:pt>
          <cx:pt idx="52468">EDMM</cx:pt>
          <cx:pt idx="52469">EDMM</cx:pt>
          <cx:pt idx="52470">EDMM</cx:pt>
          <cx:pt idx="52471">EDMM</cx:pt>
          <cx:pt idx="52472">EDMM</cx:pt>
          <cx:pt idx="52473">EDMM</cx:pt>
          <cx:pt idx="52474">EDMM</cx:pt>
          <cx:pt idx="52475">EDMM</cx:pt>
          <cx:pt idx="52476">EDMM</cx:pt>
          <cx:pt idx="52477">EDMM</cx:pt>
          <cx:pt idx="52478">EDMM</cx:pt>
          <cx:pt idx="52479">EDMM</cx:pt>
          <cx:pt idx="52480">EDMM</cx:pt>
          <cx:pt idx="52481">EDMM</cx:pt>
          <cx:pt idx="52482">EDMM</cx:pt>
          <cx:pt idx="52483">EDMM</cx:pt>
          <cx:pt idx="52484">EDMM</cx:pt>
          <cx:pt idx="52485">EDMM</cx:pt>
          <cx:pt idx="52486">EDMM</cx:pt>
          <cx:pt idx="52487">EDMM</cx:pt>
          <cx:pt idx="52488">EDMM</cx:pt>
          <cx:pt idx="52489">EDMM</cx:pt>
          <cx:pt idx="52490">EDMM</cx:pt>
          <cx:pt idx="52491">EDMM</cx:pt>
          <cx:pt idx="52492">EDMM</cx:pt>
          <cx:pt idx="52493">EDMM</cx:pt>
          <cx:pt idx="52494">EDMM</cx:pt>
          <cx:pt idx="52495">EDMM</cx:pt>
          <cx:pt idx="52496">EDMM</cx:pt>
          <cx:pt idx="52497">EDMM</cx:pt>
          <cx:pt idx="52498">EDMM</cx:pt>
          <cx:pt idx="52499">EDMM</cx:pt>
          <cx:pt idx="52500">EDMM</cx:pt>
          <cx:pt idx="52501">EDMM</cx:pt>
          <cx:pt idx="52502">EDMM</cx:pt>
          <cx:pt idx="52503">EDMM</cx:pt>
          <cx:pt idx="52504">EDMM</cx:pt>
          <cx:pt idx="52505">EDMM</cx:pt>
          <cx:pt idx="52506">EDMM</cx:pt>
          <cx:pt idx="52507">EDMM</cx:pt>
          <cx:pt idx="52508">EDMM</cx:pt>
          <cx:pt idx="52509">EDMM</cx:pt>
          <cx:pt idx="52510">EDMM</cx:pt>
          <cx:pt idx="52511">EDMM</cx:pt>
          <cx:pt idx="52512">EDMM</cx:pt>
          <cx:pt idx="52513">EDMM</cx:pt>
          <cx:pt idx="52514">EDMM</cx:pt>
          <cx:pt idx="52515">EDMM</cx:pt>
          <cx:pt idx="52516">EDMM</cx:pt>
          <cx:pt idx="52517">EDMM</cx:pt>
          <cx:pt idx="52518">EDMM</cx:pt>
          <cx:pt idx="52519">EDMM</cx:pt>
          <cx:pt idx="52520">EDMM</cx:pt>
          <cx:pt idx="52521">EDMM</cx:pt>
          <cx:pt idx="52522">EDMM</cx:pt>
          <cx:pt idx="52523">EDMM</cx:pt>
          <cx:pt idx="52524">EDMM</cx:pt>
          <cx:pt idx="52525">EDMM</cx:pt>
          <cx:pt idx="52526">EDMM</cx:pt>
          <cx:pt idx="52527">EDMM</cx:pt>
          <cx:pt idx="52528">EDMM</cx:pt>
          <cx:pt idx="52529">EDMM</cx:pt>
          <cx:pt idx="52530">EDMM</cx:pt>
          <cx:pt idx="52531">EDMM</cx:pt>
          <cx:pt idx="52532">EDMM</cx:pt>
          <cx:pt idx="52533">EDMM</cx:pt>
          <cx:pt idx="52534">EDMM</cx:pt>
          <cx:pt idx="52535">EDMM</cx:pt>
          <cx:pt idx="52536">EDMM</cx:pt>
          <cx:pt idx="52537">EDMM</cx:pt>
          <cx:pt idx="52538">EDMM</cx:pt>
          <cx:pt idx="52539">EDMM</cx:pt>
          <cx:pt idx="52540">EDMM</cx:pt>
          <cx:pt idx="52541">EDMM</cx:pt>
          <cx:pt idx="52542">EDMM</cx:pt>
          <cx:pt idx="52543">EDMM</cx:pt>
          <cx:pt idx="52544">EDMM</cx:pt>
          <cx:pt idx="52545">EDMM</cx:pt>
          <cx:pt idx="52546">EDMM</cx:pt>
          <cx:pt idx="52547">EDMM</cx:pt>
          <cx:pt idx="52548">EDMM</cx:pt>
          <cx:pt idx="52549">EDMM</cx:pt>
          <cx:pt idx="52550">EDMM</cx:pt>
          <cx:pt idx="52551">EDMM</cx:pt>
          <cx:pt idx="52552">EDMM</cx:pt>
          <cx:pt idx="52553">EDMM</cx:pt>
          <cx:pt idx="52554">EDMM</cx:pt>
          <cx:pt idx="52555">EDMM</cx:pt>
          <cx:pt idx="52556">EDMM</cx:pt>
          <cx:pt idx="52557">EDMM</cx:pt>
          <cx:pt idx="52558">EDMM</cx:pt>
          <cx:pt idx="52559">EDMM</cx:pt>
          <cx:pt idx="52560">EDMM</cx:pt>
          <cx:pt idx="52561">EDMM</cx:pt>
          <cx:pt idx="52562">EDMM</cx:pt>
          <cx:pt idx="52563">EDMM</cx:pt>
          <cx:pt idx="52564">EDMM</cx:pt>
          <cx:pt idx="52565">EDMM</cx:pt>
          <cx:pt idx="52566">EDMM</cx:pt>
          <cx:pt idx="52567">EDMM</cx:pt>
          <cx:pt idx="52568">EDMM</cx:pt>
          <cx:pt idx="52569">EDMM</cx:pt>
          <cx:pt idx="52570">EDMM</cx:pt>
          <cx:pt idx="52571">EDMM</cx:pt>
          <cx:pt idx="52572">EDMM</cx:pt>
          <cx:pt idx="52573">EDMM</cx:pt>
          <cx:pt idx="52574">EDMM</cx:pt>
          <cx:pt idx="52575">EDMM</cx:pt>
          <cx:pt idx="52576">EDMM</cx:pt>
          <cx:pt idx="52577">EDMM</cx:pt>
          <cx:pt idx="52578">EDMM</cx:pt>
          <cx:pt idx="52579">EDMM</cx:pt>
          <cx:pt idx="52580">EDMM</cx:pt>
          <cx:pt idx="52581">EDMM</cx:pt>
          <cx:pt idx="52582">EDMM</cx:pt>
          <cx:pt idx="52583">EDMM</cx:pt>
          <cx:pt idx="52584">EDMM</cx:pt>
          <cx:pt idx="52585">EDMM</cx:pt>
          <cx:pt idx="52586">EDMM</cx:pt>
          <cx:pt idx="52587">EDMM</cx:pt>
          <cx:pt idx="52588">EDMM</cx:pt>
          <cx:pt idx="52589">EDMM</cx:pt>
          <cx:pt idx="52590">EDMM</cx:pt>
          <cx:pt idx="52591">EDMM</cx:pt>
          <cx:pt idx="52592">EDMM</cx:pt>
          <cx:pt idx="52593">EDMM</cx:pt>
          <cx:pt idx="52594">EDMM</cx:pt>
          <cx:pt idx="52595">EDMM</cx:pt>
          <cx:pt idx="52596">EDMM</cx:pt>
          <cx:pt idx="52597">EDMM</cx:pt>
          <cx:pt idx="52598">EDMM</cx:pt>
          <cx:pt idx="52599">EDMM</cx:pt>
          <cx:pt idx="52600">EDMM</cx:pt>
          <cx:pt idx="52601">EDMM</cx:pt>
          <cx:pt idx="52602">EDMM</cx:pt>
          <cx:pt idx="52603">EDMM</cx:pt>
          <cx:pt idx="52604">EDMM</cx:pt>
          <cx:pt idx="52605">EDMM</cx:pt>
          <cx:pt idx="52606">EDMM</cx:pt>
          <cx:pt idx="52607">EDMM</cx:pt>
          <cx:pt idx="52608">EDMM</cx:pt>
          <cx:pt idx="52609">EDMM</cx:pt>
          <cx:pt idx="52610">EDMM</cx:pt>
          <cx:pt idx="52611">EDMM</cx:pt>
          <cx:pt idx="52612">EDMM</cx:pt>
          <cx:pt idx="52613">EDMM</cx:pt>
          <cx:pt idx="52614">EDMM</cx:pt>
          <cx:pt idx="52615">EDMM</cx:pt>
          <cx:pt idx="52616">EDMM</cx:pt>
          <cx:pt idx="52617">EDMM</cx:pt>
          <cx:pt idx="52618">EDMM</cx:pt>
          <cx:pt idx="52619">EDMM</cx:pt>
          <cx:pt idx="52620">EDMM</cx:pt>
          <cx:pt idx="52621">EDMM</cx:pt>
          <cx:pt idx="52622">EDMM</cx:pt>
          <cx:pt idx="52623">EDMM</cx:pt>
          <cx:pt idx="52624">EDMM</cx:pt>
          <cx:pt idx="52625">EDMM</cx:pt>
          <cx:pt idx="52626">EDMM</cx:pt>
          <cx:pt idx="52627">EDMM</cx:pt>
          <cx:pt idx="52628">EDMM</cx:pt>
          <cx:pt idx="52629">EDMM</cx:pt>
          <cx:pt idx="52630">EDMM</cx:pt>
          <cx:pt idx="52631">EDMM</cx:pt>
          <cx:pt idx="52632">EDMM</cx:pt>
          <cx:pt idx="52633">EDMM</cx:pt>
          <cx:pt idx="52634">EDMM</cx:pt>
          <cx:pt idx="52635">EDMM</cx:pt>
          <cx:pt idx="52636">EDMM</cx:pt>
          <cx:pt idx="52637">EDMM</cx:pt>
          <cx:pt idx="52638">EDMM</cx:pt>
          <cx:pt idx="52639">EDMM</cx:pt>
          <cx:pt idx="52640">EDMM</cx:pt>
          <cx:pt idx="52641">EDMM</cx:pt>
          <cx:pt idx="52642">EDMM</cx:pt>
          <cx:pt idx="52643">EDMM</cx:pt>
          <cx:pt idx="52644">EDMM</cx:pt>
          <cx:pt idx="52645">EDMM</cx:pt>
          <cx:pt idx="52646">EDMM</cx:pt>
          <cx:pt idx="52647">EDMM</cx:pt>
          <cx:pt idx="52648">EDMM</cx:pt>
          <cx:pt idx="52649">EDMM</cx:pt>
          <cx:pt idx="52650">EDMM</cx:pt>
          <cx:pt idx="52651">EDMM</cx:pt>
          <cx:pt idx="52652">EDMM</cx:pt>
          <cx:pt idx="52653">EDMM</cx:pt>
          <cx:pt idx="52654">EDMM</cx:pt>
          <cx:pt idx="52655">EDMM</cx:pt>
          <cx:pt idx="52656">EDMM</cx:pt>
          <cx:pt idx="52657">EDMM</cx:pt>
          <cx:pt idx="52658">EDMM</cx:pt>
          <cx:pt idx="52659">EDMM</cx:pt>
          <cx:pt idx="52660">EDMM</cx:pt>
          <cx:pt idx="52661">EDMM</cx:pt>
          <cx:pt idx="52662">EDMM</cx:pt>
          <cx:pt idx="52663">EDMM</cx:pt>
          <cx:pt idx="52664">EDMM</cx:pt>
          <cx:pt idx="52665">EDMM</cx:pt>
          <cx:pt idx="52666">EDMM</cx:pt>
          <cx:pt idx="52667">EDMM</cx:pt>
          <cx:pt idx="52668">EDMM</cx:pt>
          <cx:pt idx="52669">EDMM</cx:pt>
          <cx:pt idx="52670">EDMM</cx:pt>
          <cx:pt idx="52671">EDMM</cx:pt>
          <cx:pt idx="52672">EDMM</cx:pt>
          <cx:pt idx="52673">EDMM</cx:pt>
          <cx:pt idx="52674">EDMM</cx:pt>
          <cx:pt idx="52675">EDMM</cx:pt>
          <cx:pt idx="52676">EDMM</cx:pt>
          <cx:pt idx="52677">EDMM</cx:pt>
          <cx:pt idx="52678">EDMM</cx:pt>
          <cx:pt idx="52679">EDMM</cx:pt>
          <cx:pt idx="52680">EDMM</cx:pt>
          <cx:pt idx="52681">EDMM</cx:pt>
          <cx:pt idx="52682">EDMM</cx:pt>
          <cx:pt idx="52683">EDMM</cx:pt>
          <cx:pt idx="52684">EDMM</cx:pt>
          <cx:pt idx="52685">EDMM</cx:pt>
          <cx:pt idx="52686">EDMM</cx:pt>
          <cx:pt idx="52687">EDMM</cx:pt>
          <cx:pt idx="52688">EDMM</cx:pt>
          <cx:pt idx="52689">EDMM</cx:pt>
          <cx:pt idx="52690">EDMM</cx:pt>
          <cx:pt idx="52691">EDMM</cx:pt>
          <cx:pt idx="52692">EDMM</cx:pt>
          <cx:pt idx="52693">EDMM</cx:pt>
          <cx:pt idx="52694">EDMM</cx:pt>
          <cx:pt idx="52695">EDMM</cx:pt>
          <cx:pt idx="52696">EDMM</cx:pt>
          <cx:pt idx="52697">EDMM</cx:pt>
          <cx:pt idx="52698">EDMM</cx:pt>
          <cx:pt idx="52699">EDMM</cx:pt>
          <cx:pt idx="52700">EDMM</cx:pt>
          <cx:pt idx="52701">EDMM</cx:pt>
          <cx:pt idx="52702">EDMM</cx:pt>
          <cx:pt idx="52703">EDMM</cx:pt>
          <cx:pt idx="52704">EDMM</cx:pt>
          <cx:pt idx="52705">EDMM</cx:pt>
          <cx:pt idx="52706">EDMM</cx:pt>
          <cx:pt idx="52707">EDMM</cx:pt>
          <cx:pt idx="52708">EDMM</cx:pt>
          <cx:pt idx="52709">EDMM</cx:pt>
          <cx:pt idx="52710">EDMM</cx:pt>
          <cx:pt idx="52711">EDMM</cx:pt>
          <cx:pt idx="52712">EDMM</cx:pt>
          <cx:pt idx="52713">EDMM</cx:pt>
          <cx:pt idx="52714">EDMM</cx:pt>
          <cx:pt idx="52715">EDMM</cx:pt>
          <cx:pt idx="52716">EDMM</cx:pt>
          <cx:pt idx="52717">EDMM</cx:pt>
          <cx:pt idx="52718">EDMM</cx:pt>
          <cx:pt idx="52719">EDMM</cx:pt>
          <cx:pt idx="52720">EDMM</cx:pt>
          <cx:pt idx="52721">EDMM</cx:pt>
          <cx:pt idx="52722">EDMM</cx:pt>
          <cx:pt idx="52723">EDMM</cx:pt>
          <cx:pt idx="52724">EDMM</cx:pt>
          <cx:pt idx="52725">EDMM</cx:pt>
          <cx:pt idx="52726">EDMM</cx:pt>
          <cx:pt idx="52727">EDMM</cx:pt>
          <cx:pt idx="52728">EDMM</cx:pt>
          <cx:pt idx="52729">EDMM</cx:pt>
          <cx:pt idx="52730">EDMM</cx:pt>
          <cx:pt idx="52731">EDMM</cx:pt>
          <cx:pt idx="52732">EDMM</cx:pt>
          <cx:pt idx="52733">EDMM</cx:pt>
          <cx:pt idx="52734">EDMM</cx:pt>
          <cx:pt idx="52735">EDMM</cx:pt>
          <cx:pt idx="52736">EDMM</cx:pt>
          <cx:pt idx="52737">EDMM</cx:pt>
          <cx:pt idx="52738">EDMM</cx:pt>
          <cx:pt idx="52739">EDMM</cx:pt>
          <cx:pt idx="52740">EDMM</cx:pt>
          <cx:pt idx="52741">EDMM</cx:pt>
          <cx:pt idx="52742">EDMM</cx:pt>
          <cx:pt idx="52743">EDMM</cx:pt>
          <cx:pt idx="52744">EDMM</cx:pt>
          <cx:pt idx="52745">EDMM</cx:pt>
          <cx:pt idx="52746">EDMM</cx:pt>
          <cx:pt idx="52747">EDMM</cx:pt>
          <cx:pt idx="52748">EDMM</cx:pt>
          <cx:pt idx="52749">EDMM</cx:pt>
          <cx:pt idx="52750">EDMM</cx:pt>
          <cx:pt idx="52751">EDMM</cx:pt>
          <cx:pt idx="52752">EDMM</cx:pt>
          <cx:pt idx="52753">EDMM</cx:pt>
          <cx:pt idx="52754">EDMM</cx:pt>
          <cx:pt idx="52755">EDMM</cx:pt>
          <cx:pt idx="52756">EDMM</cx:pt>
          <cx:pt idx="52757">EDMM</cx:pt>
          <cx:pt idx="52758">EDMM</cx:pt>
          <cx:pt idx="52759">EDMM</cx:pt>
          <cx:pt idx="52760">EDMM</cx:pt>
          <cx:pt idx="52761">EDMM</cx:pt>
          <cx:pt idx="52762">EDMM</cx:pt>
          <cx:pt idx="52763">EDMM</cx:pt>
          <cx:pt idx="52764">EDMM</cx:pt>
          <cx:pt idx="52765">EDMM</cx:pt>
          <cx:pt idx="52766">EDMM</cx:pt>
          <cx:pt idx="52767">EDMM</cx:pt>
          <cx:pt idx="52768">EDMM</cx:pt>
          <cx:pt idx="52769">EDMM</cx:pt>
          <cx:pt idx="52770">EDMM</cx:pt>
          <cx:pt idx="52771">EDMM</cx:pt>
          <cx:pt idx="52772">EDMM</cx:pt>
          <cx:pt idx="52773">EDMM</cx:pt>
          <cx:pt idx="52774">EDMM</cx:pt>
          <cx:pt idx="52775">EDMM</cx:pt>
          <cx:pt idx="52776">EDMM</cx:pt>
          <cx:pt idx="52777">EDMM</cx:pt>
          <cx:pt idx="52778">EDMM</cx:pt>
          <cx:pt idx="52779">EDMM</cx:pt>
          <cx:pt idx="52780">EDMM</cx:pt>
          <cx:pt idx="52781">EDMM</cx:pt>
          <cx:pt idx="52782">EDMM</cx:pt>
          <cx:pt idx="52783">EDMM</cx:pt>
          <cx:pt idx="52784">EDMM</cx:pt>
          <cx:pt idx="52785">EDMM</cx:pt>
          <cx:pt idx="52786">EDMM</cx:pt>
          <cx:pt idx="52787">EDMM</cx:pt>
          <cx:pt idx="52788">EDMM</cx:pt>
          <cx:pt idx="52789">EDMM</cx:pt>
          <cx:pt idx="52790">EDMM</cx:pt>
          <cx:pt idx="52791">EDMM</cx:pt>
          <cx:pt idx="52792">EDMM</cx:pt>
          <cx:pt idx="52793">EDMM</cx:pt>
          <cx:pt idx="52794">EDMM</cx:pt>
          <cx:pt idx="52795">EDMM</cx:pt>
          <cx:pt idx="52796">EDMM</cx:pt>
          <cx:pt idx="52797">EDMM</cx:pt>
          <cx:pt idx="52798">EDMM</cx:pt>
          <cx:pt idx="52799">EDMM</cx:pt>
          <cx:pt idx="52800">EDMM</cx:pt>
          <cx:pt idx="52801">EDMM</cx:pt>
          <cx:pt idx="52802">EDMM</cx:pt>
          <cx:pt idx="52803">EDMM</cx:pt>
          <cx:pt idx="52804">EDMM</cx:pt>
          <cx:pt idx="52805">EDMM</cx:pt>
          <cx:pt idx="52806">EDMM</cx:pt>
          <cx:pt idx="52807">EDMM</cx:pt>
          <cx:pt idx="52808">EDMM</cx:pt>
          <cx:pt idx="52809">EDMM</cx:pt>
          <cx:pt idx="52810">EDMM</cx:pt>
          <cx:pt idx="52811">EDMM</cx:pt>
          <cx:pt idx="52812">EDMM</cx:pt>
          <cx:pt idx="52813">EDMM</cx:pt>
          <cx:pt idx="52814">EDMM</cx:pt>
          <cx:pt idx="52815">EDMM</cx:pt>
          <cx:pt idx="52816">EDMM</cx:pt>
          <cx:pt idx="52817">EDMM</cx:pt>
          <cx:pt idx="52818">EDMM</cx:pt>
          <cx:pt idx="52819">EDMM</cx:pt>
          <cx:pt idx="52820">EDMM</cx:pt>
          <cx:pt idx="52821">EDMM</cx:pt>
          <cx:pt idx="52822">EDMM</cx:pt>
          <cx:pt idx="52823">EDMM</cx:pt>
          <cx:pt idx="52824">EDMM</cx:pt>
          <cx:pt idx="52825">EDMM</cx:pt>
          <cx:pt idx="52826">EDMM</cx:pt>
          <cx:pt idx="52827">EDMM</cx:pt>
          <cx:pt idx="52828">EDMM</cx:pt>
          <cx:pt idx="52829">EDMM</cx:pt>
          <cx:pt idx="52830">EDMM</cx:pt>
          <cx:pt idx="52831">EDMM</cx:pt>
          <cx:pt idx="52832">EDMM</cx:pt>
          <cx:pt idx="52833">EDMM</cx:pt>
          <cx:pt idx="52834">EDMM</cx:pt>
          <cx:pt idx="52835">EDMM</cx:pt>
          <cx:pt idx="52836">EDMM</cx:pt>
          <cx:pt idx="52837">EDMM</cx:pt>
          <cx:pt idx="52838">EDMM</cx:pt>
          <cx:pt idx="52839">EDMM</cx:pt>
          <cx:pt idx="52840">EDMM</cx:pt>
          <cx:pt idx="52841">EDMM</cx:pt>
          <cx:pt idx="52842">EDMM</cx:pt>
          <cx:pt idx="52843">EDMM</cx:pt>
          <cx:pt idx="52844">EDMM</cx:pt>
          <cx:pt idx="52845">EDMM</cx:pt>
          <cx:pt idx="52846">EDMM</cx:pt>
          <cx:pt idx="52847">EDMM</cx:pt>
          <cx:pt idx="52848">EDMM</cx:pt>
          <cx:pt idx="52849">EDMM</cx:pt>
          <cx:pt idx="52850">EDMM</cx:pt>
          <cx:pt idx="52851">EDMM</cx:pt>
          <cx:pt idx="52852">EDMM</cx:pt>
          <cx:pt idx="52853">EDMM</cx:pt>
          <cx:pt idx="52854">EDMM</cx:pt>
          <cx:pt idx="52855">EDMM</cx:pt>
          <cx:pt idx="52856">EDMM</cx:pt>
          <cx:pt idx="52857">EDMM</cx:pt>
          <cx:pt idx="52858">EDMM</cx:pt>
          <cx:pt idx="52859">EDMM</cx:pt>
          <cx:pt idx="52860">EDMM</cx:pt>
          <cx:pt idx="52861">EDMM</cx:pt>
          <cx:pt idx="52862">EDMM</cx:pt>
          <cx:pt idx="52863">EDMM</cx:pt>
          <cx:pt idx="52864">EDMM</cx:pt>
          <cx:pt idx="52865">EDMM</cx:pt>
          <cx:pt idx="52866">EDMM</cx:pt>
          <cx:pt idx="52867">EDMM</cx:pt>
          <cx:pt idx="52868">EDMM</cx:pt>
          <cx:pt idx="52869">EDMM</cx:pt>
          <cx:pt idx="52870">EDMM</cx:pt>
          <cx:pt idx="52871">EDMM</cx:pt>
          <cx:pt idx="52872">EDMM</cx:pt>
          <cx:pt idx="52873">EDMM</cx:pt>
          <cx:pt idx="52874">EDMM</cx:pt>
          <cx:pt idx="52875">EDMM</cx:pt>
          <cx:pt idx="52876">EDMM</cx:pt>
          <cx:pt idx="52877">EDMM</cx:pt>
          <cx:pt idx="52878">EDMM</cx:pt>
          <cx:pt idx="52879">EDMM</cx:pt>
          <cx:pt idx="52880">EDMM</cx:pt>
          <cx:pt idx="52881">EDMM</cx:pt>
          <cx:pt idx="52882">EDMM</cx:pt>
          <cx:pt idx="52883">EDMM</cx:pt>
          <cx:pt idx="52884">EDMM</cx:pt>
          <cx:pt idx="52885">EDMM</cx:pt>
          <cx:pt idx="52886">EDMM</cx:pt>
          <cx:pt idx="52887">EDMM</cx:pt>
          <cx:pt idx="52888">EDMM</cx:pt>
          <cx:pt idx="52889">EDMM</cx:pt>
          <cx:pt idx="52890">EDMM</cx:pt>
          <cx:pt idx="52891">EDMM</cx:pt>
          <cx:pt idx="52892">EDMM</cx:pt>
          <cx:pt idx="52893">EDMM</cx:pt>
          <cx:pt idx="52894">EDMM</cx:pt>
          <cx:pt idx="52895">EDMM</cx:pt>
          <cx:pt idx="52896">EDMM</cx:pt>
          <cx:pt idx="52897">EDMM</cx:pt>
          <cx:pt idx="52898">EDMM</cx:pt>
          <cx:pt idx="52899">EDMM</cx:pt>
          <cx:pt idx="52900">EDMM</cx:pt>
          <cx:pt idx="52901">EDMM</cx:pt>
          <cx:pt idx="52902">EDMM</cx:pt>
          <cx:pt idx="52903">EDMM</cx:pt>
          <cx:pt idx="52904">EDMM</cx:pt>
          <cx:pt idx="52905">EDMM</cx:pt>
          <cx:pt idx="52906">EDMM</cx:pt>
          <cx:pt idx="52907">EDMM</cx:pt>
          <cx:pt idx="52908">EDMM</cx:pt>
          <cx:pt idx="52909">EDMM</cx:pt>
          <cx:pt idx="52910">EDMM</cx:pt>
          <cx:pt idx="52911">EDMM</cx:pt>
          <cx:pt idx="52912">EDMM</cx:pt>
          <cx:pt idx="52913">EDMM</cx:pt>
          <cx:pt idx="52914">EDMM</cx:pt>
          <cx:pt idx="52915">EDMM</cx:pt>
          <cx:pt idx="52916">EDMM</cx:pt>
          <cx:pt idx="52917">EDMM</cx:pt>
          <cx:pt idx="52918">EDMM</cx:pt>
          <cx:pt idx="52919">EDMM</cx:pt>
          <cx:pt idx="52920">EDMM</cx:pt>
          <cx:pt idx="52921">EDMM</cx:pt>
          <cx:pt idx="52922">EDMM</cx:pt>
          <cx:pt idx="52923">EDMM</cx:pt>
          <cx:pt idx="52924">EDMM</cx:pt>
          <cx:pt idx="52925">EDMM</cx:pt>
          <cx:pt idx="52926">EDMM</cx:pt>
          <cx:pt idx="52927">EDMM</cx:pt>
          <cx:pt idx="52928">EDMM</cx:pt>
          <cx:pt idx="52929">EDMM</cx:pt>
          <cx:pt idx="52930">EDMM</cx:pt>
          <cx:pt idx="52931">EDMM</cx:pt>
          <cx:pt idx="52932">EDMM</cx:pt>
          <cx:pt idx="52933">EDMM</cx:pt>
          <cx:pt idx="52934">EDMM</cx:pt>
          <cx:pt idx="52935">EDMM</cx:pt>
          <cx:pt idx="52936">EDMM</cx:pt>
          <cx:pt idx="52937">EDMM</cx:pt>
          <cx:pt idx="52938">EDMM</cx:pt>
          <cx:pt idx="52939">EDMM</cx:pt>
          <cx:pt idx="52940">EDMM</cx:pt>
          <cx:pt idx="52941">EDMM</cx:pt>
          <cx:pt idx="52942">EDMM</cx:pt>
          <cx:pt idx="52943">EDMM</cx:pt>
          <cx:pt idx="52944">EDMM</cx:pt>
          <cx:pt idx="52945">EDMM</cx:pt>
          <cx:pt idx="52946">EDMM</cx:pt>
          <cx:pt idx="52947">EDMM</cx:pt>
          <cx:pt idx="52948">EDMM</cx:pt>
          <cx:pt idx="52949">EDMM</cx:pt>
          <cx:pt idx="52950">EDMM</cx:pt>
          <cx:pt idx="52951">EDMM</cx:pt>
          <cx:pt idx="52952">EDMM</cx:pt>
          <cx:pt idx="52953">EDMM</cx:pt>
          <cx:pt idx="52954">EDMM</cx:pt>
          <cx:pt idx="52955">EDMM</cx:pt>
          <cx:pt idx="52956">EDMM</cx:pt>
          <cx:pt idx="52957">EDMM</cx:pt>
          <cx:pt idx="52958">EDMM</cx:pt>
          <cx:pt idx="52959">EDMM</cx:pt>
          <cx:pt idx="52960">EDMM</cx:pt>
          <cx:pt idx="52961">EDMM</cx:pt>
          <cx:pt idx="52962">EDMM</cx:pt>
          <cx:pt idx="52963">EDMM</cx:pt>
          <cx:pt idx="52964">EDMM</cx:pt>
          <cx:pt idx="52965">EDMM</cx:pt>
          <cx:pt idx="52966">EDMM</cx:pt>
          <cx:pt idx="52967">EDMM</cx:pt>
          <cx:pt idx="52968">EDMM</cx:pt>
          <cx:pt idx="52969">EDMM</cx:pt>
          <cx:pt idx="52970">EDMM</cx:pt>
          <cx:pt idx="52971">EDMM</cx:pt>
          <cx:pt idx="52972">EDMM</cx:pt>
          <cx:pt idx="52973">EDMM</cx:pt>
          <cx:pt idx="52974">EDMM</cx:pt>
          <cx:pt idx="52975">EDMM</cx:pt>
          <cx:pt idx="52976">EDMM</cx:pt>
          <cx:pt idx="52977">EDMM</cx:pt>
          <cx:pt idx="52978">EDMM</cx:pt>
          <cx:pt idx="52979">EDMM</cx:pt>
          <cx:pt idx="52980">EDMM</cx:pt>
          <cx:pt idx="52981">EDMM</cx:pt>
          <cx:pt idx="52982">EDMM</cx:pt>
          <cx:pt idx="52983">EDMM</cx:pt>
          <cx:pt idx="52984">EDMM</cx:pt>
          <cx:pt idx="52985">EDMM</cx:pt>
          <cx:pt idx="52986">EDMM</cx:pt>
          <cx:pt idx="52987">EDMM</cx:pt>
          <cx:pt idx="52988">EDMM</cx:pt>
          <cx:pt idx="52989">EDMM</cx:pt>
          <cx:pt idx="52990">EDMM</cx:pt>
          <cx:pt idx="52991">EDMM</cx:pt>
          <cx:pt idx="52992">EDMM</cx:pt>
          <cx:pt idx="52993">EDMM</cx:pt>
          <cx:pt idx="52994">EDMM</cx:pt>
          <cx:pt idx="52995">EDMM</cx:pt>
          <cx:pt idx="52996">EDMM</cx:pt>
          <cx:pt idx="52997">EDMM</cx:pt>
          <cx:pt idx="52998">EDMM</cx:pt>
          <cx:pt idx="52999">EDMM</cx:pt>
          <cx:pt idx="53000">EDMM</cx:pt>
          <cx:pt idx="53001">EDMM</cx:pt>
          <cx:pt idx="53002">EDMM</cx:pt>
          <cx:pt idx="53003">EDMM</cx:pt>
          <cx:pt idx="53004">EDMM</cx:pt>
          <cx:pt idx="53005">EDMM</cx:pt>
          <cx:pt idx="53006">EDMM</cx:pt>
          <cx:pt idx="53007">EDMM</cx:pt>
          <cx:pt idx="53008">EDMM</cx:pt>
          <cx:pt idx="53009">EDMM</cx:pt>
          <cx:pt idx="53010">EDMM</cx:pt>
          <cx:pt idx="53011">EDMM</cx:pt>
          <cx:pt idx="53012">EDMM</cx:pt>
          <cx:pt idx="53013">EDMM</cx:pt>
          <cx:pt idx="53014">EDMM</cx:pt>
          <cx:pt idx="53015">EDMM</cx:pt>
          <cx:pt idx="53016">EDMM</cx:pt>
          <cx:pt idx="53017">EDMM</cx:pt>
          <cx:pt idx="53018">EDMM</cx:pt>
          <cx:pt idx="53019">EDMM</cx:pt>
          <cx:pt idx="53020">EDMM</cx:pt>
          <cx:pt idx="53021">EDMM</cx:pt>
          <cx:pt idx="53022">EDMM</cx:pt>
          <cx:pt idx="53023">EDMM</cx:pt>
          <cx:pt idx="53024">EDMM</cx:pt>
          <cx:pt idx="53025">EDMM</cx:pt>
          <cx:pt idx="53026">EDMM</cx:pt>
          <cx:pt idx="53027">EDMM</cx:pt>
          <cx:pt idx="53028">EDMM</cx:pt>
          <cx:pt idx="53029">EDMM</cx:pt>
          <cx:pt idx="53030">EDMM</cx:pt>
          <cx:pt idx="53031">EDMM</cx:pt>
          <cx:pt idx="53032">EDMM</cx:pt>
          <cx:pt idx="53033">EDMM</cx:pt>
          <cx:pt idx="53034">EDMM</cx:pt>
          <cx:pt idx="53035">EDMM</cx:pt>
          <cx:pt idx="53036">EDMM</cx:pt>
          <cx:pt idx="53037">EDMM</cx:pt>
          <cx:pt idx="53038">EDMM</cx:pt>
          <cx:pt idx="53039">EDMM</cx:pt>
          <cx:pt idx="53040">EDMM</cx:pt>
          <cx:pt idx="53041">EDMM</cx:pt>
          <cx:pt idx="53042">EDMM</cx:pt>
          <cx:pt idx="53043">EDMM</cx:pt>
          <cx:pt idx="53044">EDMM</cx:pt>
          <cx:pt idx="53045">EDMM</cx:pt>
          <cx:pt idx="53046">EDMM</cx:pt>
          <cx:pt idx="53047">EDMM</cx:pt>
          <cx:pt idx="53048">EDMM</cx:pt>
          <cx:pt idx="53049">EDMM</cx:pt>
          <cx:pt idx="53050">EDMM</cx:pt>
          <cx:pt idx="53051">EDMM</cx:pt>
          <cx:pt idx="53052">EDMM</cx:pt>
          <cx:pt idx="53053">EDMM</cx:pt>
          <cx:pt idx="53054">EDMM</cx:pt>
          <cx:pt idx="53055">EDMM</cx:pt>
          <cx:pt idx="53056">EDMM</cx:pt>
          <cx:pt idx="53057">EDMM</cx:pt>
          <cx:pt idx="53058">EDMM</cx:pt>
          <cx:pt idx="53059">EDMM</cx:pt>
          <cx:pt idx="53060">EDMM</cx:pt>
          <cx:pt idx="53061">EDMM</cx:pt>
          <cx:pt idx="53062">EDMM</cx:pt>
          <cx:pt idx="53063">EDMM</cx:pt>
          <cx:pt idx="53064">EDMM</cx:pt>
          <cx:pt idx="53065">EDMM</cx:pt>
          <cx:pt idx="53066">EDMM</cx:pt>
          <cx:pt idx="53067">EDMM</cx:pt>
          <cx:pt idx="53068">EDMM</cx:pt>
          <cx:pt idx="53069">EDMM</cx:pt>
          <cx:pt idx="53070">EDMM</cx:pt>
          <cx:pt idx="53071">EDMM</cx:pt>
          <cx:pt idx="53072">EDMM</cx:pt>
          <cx:pt idx="53073">EDMM</cx:pt>
          <cx:pt idx="53074">EDMM</cx:pt>
          <cx:pt idx="53075">EDMM</cx:pt>
          <cx:pt idx="53076">EDMM</cx:pt>
          <cx:pt idx="53077">EDMM</cx:pt>
          <cx:pt idx="53078">EDMM</cx:pt>
          <cx:pt idx="53079">EDMM</cx:pt>
          <cx:pt idx="53080">EDMM</cx:pt>
          <cx:pt idx="53081">EDMM</cx:pt>
          <cx:pt idx="53082">EDMM</cx:pt>
          <cx:pt idx="53083">EDMM</cx:pt>
          <cx:pt idx="53084">EDMM</cx:pt>
          <cx:pt idx="53085">EDMM</cx:pt>
          <cx:pt idx="53086">EDMM</cx:pt>
          <cx:pt idx="53087">EDMM</cx:pt>
          <cx:pt idx="53088">EDMM</cx:pt>
          <cx:pt idx="53089">EDMM</cx:pt>
          <cx:pt idx="53090">EDMM</cx:pt>
          <cx:pt idx="53091">EDMM</cx:pt>
          <cx:pt idx="53092">EDMM</cx:pt>
          <cx:pt idx="53093">EDMM</cx:pt>
          <cx:pt idx="53094">EDMM</cx:pt>
          <cx:pt idx="53095">EDMM</cx:pt>
          <cx:pt idx="53096">EDMM</cx:pt>
          <cx:pt idx="53097">EDMM</cx:pt>
          <cx:pt idx="53098">EDMM</cx:pt>
          <cx:pt idx="53099">EDMM</cx:pt>
          <cx:pt idx="53100">EDMM</cx:pt>
          <cx:pt idx="53101">EDMM</cx:pt>
          <cx:pt idx="53102">EDMM</cx:pt>
          <cx:pt idx="53103">EDMM</cx:pt>
          <cx:pt idx="53104">EDMM</cx:pt>
          <cx:pt idx="53105">EDMM</cx:pt>
          <cx:pt idx="53106">EDMM</cx:pt>
          <cx:pt idx="53107">EDMM</cx:pt>
          <cx:pt idx="53108">EDMM</cx:pt>
          <cx:pt idx="53109">EDMM</cx:pt>
          <cx:pt idx="53110">EDMM</cx:pt>
          <cx:pt idx="53111">EDMM</cx:pt>
          <cx:pt idx="53112">EDMM</cx:pt>
          <cx:pt idx="53113">EDMM</cx:pt>
          <cx:pt idx="53114">EDMM</cx:pt>
          <cx:pt idx="53115">EDMM</cx:pt>
          <cx:pt idx="53116">EDMM</cx:pt>
          <cx:pt idx="53117">EDMM</cx:pt>
          <cx:pt idx="53118">EDMM</cx:pt>
          <cx:pt idx="53119">EDMM</cx:pt>
          <cx:pt idx="53120">EDMM</cx:pt>
          <cx:pt idx="53121">EDMM</cx:pt>
          <cx:pt idx="53122">EDMM</cx:pt>
          <cx:pt idx="53123">EDMM</cx:pt>
          <cx:pt idx="53124">EDMM</cx:pt>
          <cx:pt idx="53125">EDMM</cx:pt>
          <cx:pt idx="53126">EDMM</cx:pt>
          <cx:pt idx="53127">EDMM</cx:pt>
          <cx:pt idx="53128">EDMM</cx:pt>
          <cx:pt idx="53129">EDMM</cx:pt>
          <cx:pt idx="53130">EDMM</cx:pt>
          <cx:pt idx="53131">EDMM</cx:pt>
          <cx:pt idx="53132">EDMM</cx:pt>
          <cx:pt idx="53133">EDMM</cx:pt>
          <cx:pt idx="53134">EDMM</cx:pt>
          <cx:pt idx="53135">EDMM</cx:pt>
          <cx:pt idx="53136">EDMM</cx:pt>
          <cx:pt idx="53137">EDMM</cx:pt>
          <cx:pt idx="53138">EDMM</cx:pt>
          <cx:pt idx="53139">EDMM</cx:pt>
          <cx:pt idx="53140">EDMM</cx:pt>
          <cx:pt idx="53141">EDMM</cx:pt>
          <cx:pt idx="53142">EDMM</cx:pt>
          <cx:pt idx="53143">EDMM</cx:pt>
          <cx:pt idx="53144">EDMM</cx:pt>
          <cx:pt idx="53145">EDMM</cx:pt>
          <cx:pt idx="53146">EDMM</cx:pt>
          <cx:pt idx="53147">EDMM</cx:pt>
          <cx:pt idx="53148">EDMM</cx:pt>
          <cx:pt idx="53149">EDMM</cx:pt>
          <cx:pt idx="53150">EDMM</cx:pt>
          <cx:pt idx="53151">EDMM</cx:pt>
          <cx:pt idx="53152">EDMM</cx:pt>
          <cx:pt idx="53153">EDMM</cx:pt>
          <cx:pt idx="53154">EDMM</cx:pt>
          <cx:pt idx="53155">EDMM</cx:pt>
          <cx:pt idx="53156">EDMM</cx:pt>
          <cx:pt idx="53157">EDMM</cx:pt>
          <cx:pt idx="53158">EDMM</cx:pt>
          <cx:pt idx="53159">EDMM</cx:pt>
          <cx:pt idx="53160">EDMM</cx:pt>
          <cx:pt idx="53161">EDMM</cx:pt>
          <cx:pt idx="53162">EDMM</cx:pt>
          <cx:pt idx="53163">EDMM</cx:pt>
          <cx:pt idx="53164">EDMM</cx:pt>
          <cx:pt idx="53165">EDMM</cx:pt>
          <cx:pt idx="53166">EDMM</cx:pt>
          <cx:pt idx="53167">EDMM</cx:pt>
          <cx:pt idx="53168">EDMM</cx:pt>
          <cx:pt idx="53169">EDMM</cx:pt>
          <cx:pt idx="53170">EDMM</cx:pt>
          <cx:pt idx="53171">EDMM</cx:pt>
          <cx:pt idx="53172">EDMM</cx:pt>
          <cx:pt idx="53173">EDMM</cx:pt>
          <cx:pt idx="53174">EDMM</cx:pt>
          <cx:pt idx="53175">EDMM</cx:pt>
          <cx:pt idx="53176">EDMM</cx:pt>
          <cx:pt idx="53177">EDMM</cx:pt>
          <cx:pt idx="53178">EDMM</cx:pt>
          <cx:pt idx="53179">EDMM</cx:pt>
          <cx:pt idx="53180">EDMM</cx:pt>
          <cx:pt idx="53181">EDMM</cx:pt>
          <cx:pt idx="53182">EDMM</cx:pt>
          <cx:pt idx="53183">EDMM</cx:pt>
          <cx:pt idx="53184">EDMM</cx:pt>
          <cx:pt idx="53185">EDMM</cx:pt>
          <cx:pt idx="53186">EDMM</cx:pt>
          <cx:pt idx="53187">EDMM</cx:pt>
          <cx:pt idx="53188">EDMM</cx:pt>
          <cx:pt idx="53189">EDMM</cx:pt>
          <cx:pt idx="53190">EDMM</cx:pt>
          <cx:pt idx="53191">EDMM</cx:pt>
          <cx:pt idx="53192">EDMM</cx:pt>
          <cx:pt idx="53193">EDMM</cx:pt>
          <cx:pt idx="53194">EDMM</cx:pt>
          <cx:pt idx="53195">EDMM</cx:pt>
          <cx:pt idx="53196">EDMM</cx:pt>
          <cx:pt idx="53197">EDMM</cx:pt>
          <cx:pt idx="53198">EDMM</cx:pt>
          <cx:pt idx="53199">EDMM</cx:pt>
          <cx:pt idx="53200">EDMM</cx:pt>
          <cx:pt idx="53201">EDMM</cx:pt>
          <cx:pt idx="53202">EDMM</cx:pt>
          <cx:pt idx="53203">EDMM</cx:pt>
          <cx:pt idx="53204">EDMM</cx:pt>
          <cx:pt idx="53205">EDMM</cx:pt>
          <cx:pt idx="53206">EDMM</cx:pt>
          <cx:pt idx="53207">EDMM</cx:pt>
          <cx:pt idx="53208">EDMM</cx:pt>
          <cx:pt idx="53209">EDMM</cx:pt>
          <cx:pt idx="53210">EDMM</cx:pt>
          <cx:pt idx="53211">EDMM</cx:pt>
          <cx:pt idx="53212">EDMM</cx:pt>
          <cx:pt idx="53213">EDMM</cx:pt>
          <cx:pt idx="53214">EDMM</cx:pt>
          <cx:pt idx="53215">EDMM</cx:pt>
          <cx:pt idx="53216">EDMM</cx:pt>
          <cx:pt idx="53217">EDMM</cx:pt>
          <cx:pt idx="53218">EDMM</cx:pt>
          <cx:pt idx="53219">EDMM</cx:pt>
          <cx:pt idx="53220">EDMM</cx:pt>
          <cx:pt idx="53221">EDMM</cx:pt>
          <cx:pt idx="53222">EDMM</cx:pt>
          <cx:pt idx="53223">EDMM</cx:pt>
          <cx:pt idx="53224">EDMM</cx:pt>
          <cx:pt idx="53225">EDMM</cx:pt>
          <cx:pt idx="53226">EDMM</cx:pt>
          <cx:pt idx="53227">EDMM</cx:pt>
          <cx:pt idx="53228">EDMM</cx:pt>
          <cx:pt idx="53229">EDMM</cx:pt>
          <cx:pt idx="53230">EDMM</cx:pt>
          <cx:pt idx="53231">EDMM</cx:pt>
          <cx:pt idx="53232">EDMM</cx:pt>
          <cx:pt idx="53233">EDMM</cx:pt>
          <cx:pt idx="53234">EDMM</cx:pt>
          <cx:pt idx="53235">EDMM</cx:pt>
          <cx:pt idx="53236">EDMM</cx:pt>
          <cx:pt idx="53237">EDMM</cx:pt>
          <cx:pt idx="53238">EDMM</cx:pt>
          <cx:pt idx="53239">EDMM</cx:pt>
          <cx:pt idx="53240">EDMM</cx:pt>
          <cx:pt idx="53241">EDMM</cx:pt>
          <cx:pt idx="53242">EDMM</cx:pt>
          <cx:pt idx="53243">EDMM</cx:pt>
          <cx:pt idx="53244">EDMM</cx:pt>
          <cx:pt idx="53245">EDMM</cx:pt>
          <cx:pt idx="53246">EDMM</cx:pt>
          <cx:pt idx="53247">EDMM</cx:pt>
          <cx:pt idx="53248">EDMM</cx:pt>
          <cx:pt idx="53249">EDMM</cx:pt>
          <cx:pt idx="53250">EDMM</cx:pt>
          <cx:pt idx="53251">EDMM</cx:pt>
          <cx:pt idx="53252">EDMM</cx:pt>
          <cx:pt idx="53253">EDMM</cx:pt>
          <cx:pt idx="53254">EDMM</cx:pt>
          <cx:pt idx="53255">EDMM</cx:pt>
          <cx:pt idx="53256">EDMM</cx:pt>
          <cx:pt idx="53257">EDMM</cx:pt>
          <cx:pt idx="53258">EDMM</cx:pt>
          <cx:pt idx="53259">EDMM</cx:pt>
          <cx:pt idx="53260">EDMM</cx:pt>
          <cx:pt idx="53261">EDMM</cx:pt>
          <cx:pt idx="53262">EDMM</cx:pt>
          <cx:pt idx="53263">EDMM</cx:pt>
          <cx:pt idx="53264">EDMM</cx:pt>
          <cx:pt idx="53265">EDMM</cx:pt>
          <cx:pt idx="53266">EDMM</cx:pt>
          <cx:pt idx="53267">EDMM</cx:pt>
          <cx:pt idx="53268">EDMM</cx:pt>
          <cx:pt idx="53269">EDMM</cx:pt>
          <cx:pt idx="53270">EDMM</cx:pt>
          <cx:pt idx="53271">EDMM</cx:pt>
          <cx:pt idx="53272">EDMM</cx:pt>
          <cx:pt idx="53273">EDMM</cx:pt>
          <cx:pt idx="53274">EDMM</cx:pt>
          <cx:pt idx="53275">EDMM</cx:pt>
          <cx:pt idx="53276">EDMM</cx:pt>
          <cx:pt idx="53277">EDMM</cx:pt>
          <cx:pt idx="53278">EDMM</cx:pt>
          <cx:pt idx="53279">EDMM</cx:pt>
          <cx:pt idx="53280">EDMM</cx:pt>
          <cx:pt idx="53281">EDMM</cx:pt>
          <cx:pt idx="53282">EDMM</cx:pt>
          <cx:pt idx="53283">EDMM</cx:pt>
          <cx:pt idx="53284">EDMM</cx:pt>
          <cx:pt idx="53285">EDMM</cx:pt>
          <cx:pt idx="53286">EDMM</cx:pt>
          <cx:pt idx="53287">EDMM</cx:pt>
          <cx:pt idx="53288">EDMM</cx:pt>
          <cx:pt idx="53289">EDMM</cx:pt>
          <cx:pt idx="53290">EDMM</cx:pt>
          <cx:pt idx="53291">EDMM</cx:pt>
          <cx:pt idx="53292">EDMM</cx:pt>
          <cx:pt idx="53293">EDMM</cx:pt>
          <cx:pt idx="53294">EDMM</cx:pt>
          <cx:pt idx="53295">EDMM</cx:pt>
          <cx:pt idx="53296">EDMM</cx:pt>
          <cx:pt idx="53297">EDMM</cx:pt>
          <cx:pt idx="53298">EDMM</cx:pt>
          <cx:pt idx="53299">EDMM</cx:pt>
          <cx:pt idx="53300">EDMM</cx:pt>
          <cx:pt idx="53301">EDMM</cx:pt>
          <cx:pt idx="53302">EDMM</cx:pt>
          <cx:pt idx="53303">EDMM</cx:pt>
          <cx:pt idx="53304">EDMM</cx:pt>
          <cx:pt idx="53305">EDMM</cx:pt>
          <cx:pt idx="53306">EDMM</cx:pt>
          <cx:pt idx="53307">EDMM</cx:pt>
          <cx:pt idx="53308">EDMM</cx:pt>
          <cx:pt idx="53309">EDMM</cx:pt>
          <cx:pt idx="53310">EDMM</cx:pt>
          <cx:pt idx="53311">EDMM</cx:pt>
          <cx:pt idx="53312">EDMM</cx:pt>
          <cx:pt idx="53313">EDMM</cx:pt>
          <cx:pt idx="53314">EDMM</cx:pt>
          <cx:pt idx="53315">EDMM</cx:pt>
          <cx:pt idx="53316">EDMM</cx:pt>
          <cx:pt idx="53317">EDMM</cx:pt>
          <cx:pt idx="53318">EDMM</cx:pt>
          <cx:pt idx="53319">EDMM</cx:pt>
          <cx:pt idx="53320">EDMM</cx:pt>
          <cx:pt idx="53321">EDMM</cx:pt>
          <cx:pt idx="53322">EDMM</cx:pt>
          <cx:pt idx="53323">EDMM</cx:pt>
          <cx:pt idx="53324">EDMM</cx:pt>
          <cx:pt idx="53325">EDMM</cx:pt>
          <cx:pt idx="53326">EDMM</cx:pt>
          <cx:pt idx="53327">EDMM</cx:pt>
          <cx:pt idx="53328">EDMM</cx:pt>
          <cx:pt idx="53329">EDMM</cx:pt>
          <cx:pt idx="53330">EDMM</cx:pt>
          <cx:pt idx="53331">EDMM</cx:pt>
          <cx:pt idx="53332">EDMM</cx:pt>
          <cx:pt idx="53333">EDMM</cx:pt>
          <cx:pt idx="53334">EDMM</cx:pt>
          <cx:pt idx="53335">EDMM</cx:pt>
          <cx:pt idx="53336">EDMM</cx:pt>
          <cx:pt idx="53337">EDMM</cx:pt>
          <cx:pt idx="53338">EDMM</cx:pt>
          <cx:pt idx="53339">EDMM</cx:pt>
          <cx:pt idx="53340">EDMM</cx:pt>
          <cx:pt idx="53341">EDMM</cx:pt>
          <cx:pt idx="53342">EDMM</cx:pt>
          <cx:pt idx="53343">EDMM</cx:pt>
          <cx:pt idx="53344">EDMM</cx:pt>
          <cx:pt idx="53345">EDMM</cx:pt>
          <cx:pt idx="53346">EDMM</cx:pt>
          <cx:pt idx="53347">EDMM</cx:pt>
          <cx:pt idx="53348">EDMM</cx:pt>
          <cx:pt idx="53349">EDMM</cx:pt>
          <cx:pt idx="53350">EDMM</cx:pt>
          <cx:pt idx="53351">EDMM</cx:pt>
          <cx:pt idx="53352">EDMM</cx:pt>
          <cx:pt idx="53353">EDMM</cx:pt>
          <cx:pt idx="53354">EDMM</cx:pt>
          <cx:pt idx="53355">EDMM</cx:pt>
          <cx:pt idx="53356">EDMM</cx:pt>
          <cx:pt idx="53357">EDMM</cx:pt>
          <cx:pt idx="53358">EDMM</cx:pt>
          <cx:pt idx="53359">EDMM</cx:pt>
          <cx:pt idx="53360">EDMM</cx:pt>
          <cx:pt idx="53361">EDMM</cx:pt>
          <cx:pt idx="53362">EDMM</cx:pt>
          <cx:pt idx="53363">EDMM</cx:pt>
          <cx:pt idx="53364">EDMM</cx:pt>
          <cx:pt idx="53365">EDMM</cx:pt>
          <cx:pt idx="53366">EDMM</cx:pt>
          <cx:pt idx="53367">EDMM</cx:pt>
          <cx:pt idx="53368">EDMM</cx:pt>
          <cx:pt idx="53369">EDMM</cx:pt>
          <cx:pt idx="53370">EDMM</cx:pt>
          <cx:pt idx="53371">EDMM</cx:pt>
          <cx:pt idx="53372">EDMM</cx:pt>
          <cx:pt idx="53373">EDMM</cx:pt>
          <cx:pt idx="53374">EDMM</cx:pt>
          <cx:pt idx="53375">EDMM</cx:pt>
          <cx:pt idx="53376">EDMM</cx:pt>
          <cx:pt idx="53377">EDMM</cx:pt>
          <cx:pt idx="53378">EDMM</cx:pt>
          <cx:pt idx="53379">EDMM</cx:pt>
          <cx:pt idx="53380">EDMM</cx:pt>
          <cx:pt idx="53381">EDMM</cx:pt>
          <cx:pt idx="53382">EDMM</cx:pt>
          <cx:pt idx="53383">EDMM</cx:pt>
          <cx:pt idx="53384">EDMM</cx:pt>
          <cx:pt idx="53385">EDMM</cx:pt>
          <cx:pt idx="53386">EDMM</cx:pt>
          <cx:pt idx="53387">EDMM</cx:pt>
          <cx:pt idx="53388">EDMM</cx:pt>
          <cx:pt idx="53389">EDMM</cx:pt>
          <cx:pt idx="53390">EDMM</cx:pt>
          <cx:pt idx="53391">EDMM</cx:pt>
          <cx:pt idx="53392">EDMM</cx:pt>
          <cx:pt idx="53393">EDMM</cx:pt>
          <cx:pt idx="53394">EDMM</cx:pt>
          <cx:pt idx="53395">EDMM</cx:pt>
          <cx:pt idx="53396">EDMM</cx:pt>
          <cx:pt idx="53397">EDMM</cx:pt>
          <cx:pt idx="53398">EDMM</cx:pt>
          <cx:pt idx="53399">EDMM</cx:pt>
          <cx:pt idx="53400">EDMM</cx:pt>
          <cx:pt idx="53401">EDMM</cx:pt>
          <cx:pt idx="53402">EDMM</cx:pt>
          <cx:pt idx="53403">EDMM</cx:pt>
          <cx:pt idx="53404">EDMM</cx:pt>
          <cx:pt idx="53405">EDMM</cx:pt>
          <cx:pt idx="53406">EDMM</cx:pt>
          <cx:pt idx="53407">EDMM</cx:pt>
          <cx:pt idx="53408">EDMM</cx:pt>
          <cx:pt idx="53409">EDMM</cx:pt>
          <cx:pt idx="53410">EDMM</cx:pt>
          <cx:pt idx="53411">EDMM</cx:pt>
          <cx:pt idx="53412">EDMM</cx:pt>
          <cx:pt idx="53413">EDMM</cx:pt>
          <cx:pt idx="53414">EDMM</cx:pt>
          <cx:pt idx="53415">EDMM</cx:pt>
          <cx:pt idx="53416">EDMM</cx:pt>
          <cx:pt idx="53417">EDMM</cx:pt>
          <cx:pt idx="53418">EDMM</cx:pt>
          <cx:pt idx="53419">EDMM</cx:pt>
          <cx:pt idx="53420">EDMM</cx:pt>
          <cx:pt idx="53421">EDMM</cx:pt>
          <cx:pt idx="53422">EDMM</cx:pt>
          <cx:pt idx="53423">EDMM</cx:pt>
          <cx:pt idx="53424">EDMM</cx:pt>
          <cx:pt idx="53425">EDMM</cx:pt>
          <cx:pt idx="53426">EDMM</cx:pt>
          <cx:pt idx="53427">EDMM</cx:pt>
          <cx:pt idx="53428">EDMM</cx:pt>
          <cx:pt idx="53429">EDMM</cx:pt>
          <cx:pt idx="53430">EDMM</cx:pt>
          <cx:pt idx="53431">EDMM</cx:pt>
          <cx:pt idx="53432">EDMM</cx:pt>
          <cx:pt idx="53433">EDMM</cx:pt>
          <cx:pt idx="53434">EDMM</cx:pt>
          <cx:pt idx="53435">EDMM</cx:pt>
          <cx:pt idx="53436">EDMM</cx:pt>
          <cx:pt idx="53437">EDMM</cx:pt>
          <cx:pt idx="53438">EDMM</cx:pt>
          <cx:pt idx="53439">EDMM</cx:pt>
          <cx:pt idx="53440">EDMM</cx:pt>
          <cx:pt idx="53441">EDMM</cx:pt>
          <cx:pt idx="53442">EDMM</cx:pt>
          <cx:pt idx="53443">EDMM</cx:pt>
          <cx:pt idx="53444">EDMM</cx:pt>
          <cx:pt idx="53445">EDMM</cx:pt>
          <cx:pt idx="53446">EDMM</cx:pt>
          <cx:pt idx="53447">EDMM</cx:pt>
          <cx:pt idx="53448">EDMM</cx:pt>
          <cx:pt idx="53449">EDMM</cx:pt>
          <cx:pt idx="53450">EDMM</cx:pt>
          <cx:pt idx="53451">EDMM</cx:pt>
          <cx:pt idx="53452">EDMM</cx:pt>
          <cx:pt idx="53453">EDMM</cx:pt>
          <cx:pt idx="53454">EDMM</cx:pt>
          <cx:pt idx="53455">EDMM</cx:pt>
          <cx:pt idx="53456">EDMM</cx:pt>
          <cx:pt idx="53457">EDMM</cx:pt>
          <cx:pt idx="53458">EDMM</cx:pt>
          <cx:pt idx="53459">EDMM</cx:pt>
          <cx:pt idx="53460">EDMM</cx:pt>
          <cx:pt idx="53461">EDMM</cx:pt>
          <cx:pt idx="53462">EDMM</cx:pt>
          <cx:pt idx="53463">EDMM</cx:pt>
          <cx:pt idx="53464">EDMM</cx:pt>
          <cx:pt idx="53465">EDMM</cx:pt>
          <cx:pt idx="53466">EDMM</cx:pt>
          <cx:pt idx="53467">EDMM</cx:pt>
          <cx:pt idx="53468">EDMM</cx:pt>
          <cx:pt idx="53469">EDMM</cx:pt>
          <cx:pt idx="53470">EDMM</cx:pt>
          <cx:pt idx="53471">EDMM</cx:pt>
          <cx:pt idx="53472">EDMM</cx:pt>
          <cx:pt idx="53473">EDMM</cx:pt>
          <cx:pt idx="53474">EDMM</cx:pt>
          <cx:pt idx="53475">EDMM</cx:pt>
          <cx:pt idx="53476">EDMM</cx:pt>
          <cx:pt idx="53477">EDMM</cx:pt>
          <cx:pt idx="53478">EDMM</cx:pt>
          <cx:pt idx="53479">EDMM</cx:pt>
          <cx:pt idx="53480">EDMM</cx:pt>
          <cx:pt idx="53481">EDMM</cx:pt>
          <cx:pt idx="53482">EDMM</cx:pt>
          <cx:pt idx="53483">EDMM</cx:pt>
          <cx:pt idx="53484">EDMM</cx:pt>
          <cx:pt idx="53485">EDMM</cx:pt>
          <cx:pt idx="53486">EDMM</cx:pt>
          <cx:pt idx="53487">EDMM</cx:pt>
          <cx:pt idx="53488">EDMM</cx:pt>
          <cx:pt idx="53489">EDMM</cx:pt>
          <cx:pt idx="53490">EDMM</cx:pt>
          <cx:pt idx="53491">EDMM</cx:pt>
          <cx:pt idx="53492">EDMM</cx:pt>
          <cx:pt idx="53493">EDMM</cx:pt>
          <cx:pt idx="53494">EDMM</cx:pt>
          <cx:pt idx="53495">EDMM</cx:pt>
          <cx:pt idx="53496">EDMM</cx:pt>
          <cx:pt idx="53497">EDMM</cx:pt>
          <cx:pt idx="53498">EDMM</cx:pt>
          <cx:pt idx="53499">EDMM</cx:pt>
          <cx:pt idx="53500">EDMM</cx:pt>
          <cx:pt idx="53501">EDMM</cx:pt>
          <cx:pt idx="53502">EDMM</cx:pt>
          <cx:pt idx="53503">EDMM</cx:pt>
          <cx:pt idx="53504">EDMM</cx:pt>
          <cx:pt idx="53505">EDMM</cx:pt>
          <cx:pt idx="53506">EDMM</cx:pt>
          <cx:pt idx="53507">EDMM</cx:pt>
          <cx:pt idx="53508">EDMM</cx:pt>
          <cx:pt idx="53509">EDMM</cx:pt>
          <cx:pt idx="53510">EDMM</cx:pt>
          <cx:pt idx="53511">EDMM</cx:pt>
          <cx:pt idx="53512">EDMM</cx:pt>
          <cx:pt idx="53513">EDMM</cx:pt>
          <cx:pt idx="53514">EDMM</cx:pt>
          <cx:pt idx="53515">EDMM</cx:pt>
          <cx:pt idx="53516">EDMM</cx:pt>
          <cx:pt idx="53517">EDMM</cx:pt>
          <cx:pt idx="53518">EDMM</cx:pt>
          <cx:pt idx="53519">EDMM</cx:pt>
          <cx:pt idx="53520">EDMM</cx:pt>
          <cx:pt idx="53521">EDMM</cx:pt>
          <cx:pt idx="53522">EDMM</cx:pt>
          <cx:pt idx="53523">EDMM</cx:pt>
          <cx:pt idx="53524">EDMM</cx:pt>
          <cx:pt idx="53525">EDMM</cx:pt>
          <cx:pt idx="53526">EDMM</cx:pt>
          <cx:pt idx="53527">EDMM</cx:pt>
          <cx:pt idx="53528">EDMM</cx:pt>
          <cx:pt idx="53529">EDMM</cx:pt>
          <cx:pt idx="53530">EDMM</cx:pt>
          <cx:pt idx="53531">EDMM</cx:pt>
          <cx:pt idx="53532">EDMM</cx:pt>
          <cx:pt idx="53533">EDMM</cx:pt>
          <cx:pt idx="53534">EDMM</cx:pt>
          <cx:pt idx="53535">EDMM</cx:pt>
          <cx:pt idx="53536">EDMM</cx:pt>
          <cx:pt idx="53537">EDMM</cx:pt>
          <cx:pt idx="53538">EDMM</cx:pt>
          <cx:pt idx="53539">EDMM</cx:pt>
          <cx:pt idx="53540">EDMM</cx:pt>
          <cx:pt idx="53541">EDMM</cx:pt>
          <cx:pt idx="53542">EDMM</cx:pt>
          <cx:pt idx="53543">EDMM</cx:pt>
          <cx:pt idx="53544">EDMM</cx:pt>
          <cx:pt idx="53545">EDMM</cx:pt>
          <cx:pt idx="53546">EDMM</cx:pt>
          <cx:pt idx="53547">EDMM</cx:pt>
          <cx:pt idx="53548">EDMM</cx:pt>
          <cx:pt idx="53549">EDMM</cx:pt>
          <cx:pt idx="53550">EDMM</cx:pt>
          <cx:pt idx="53551">EDMM</cx:pt>
          <cx:pt idx="53552">EDMM</cx:pt>
          <cx:pt idx="53553">EDMM</cx:pt>
          <cx:pt idx="53554">EDMM</cx:pt>
          <cx:pt idx="53555">EDMM</cx:pt>
          <cx:pt idx="53556">EDMM</cx:pt>
          <cx:pt idx="53557">EDMM</cx:pt>
          <cx:pt idx="53558">EDMM</cx:pt>
          <cx:pt idx="53559">EDMM</cx:pt>
          <cx:pt idx="53560">EDMM</cx:pt>
          <cx:pt idx="53561">EDMM</cx:pt>
          <cx:pt idx="53562">EDMM</cx:pt>
          <cx:pt idx="53563">EDMM</cx:pt>
          <cx:pt idx="53564">EDMM</cx:pt>
          <cx:pt idx="53565">EDMM</cx:pt>
          <cx:pt idx="53566">EDMM</cx:pt>
          <cx:pt idx="53567">EDMM</cx:pt>
          <cx:pt idx="53568">EDMM</cx:pt>
          <cx:pt idx="53569">EDMM</cx:pt>
          <cx:pt idx="53570">EDMM</cx:pt>
          <cx:pt idx="53571">EDMM</cx:pt>
          <cx:pt idx="53572">EDMM</cx:pt>
          <cx:pt idx="53573">EDMM</cx:pt>
          <cx:pt idx="53574">EDMM</cx:pt>
          <cx:pt idx="53575">EDMM</cx:pt>
          <cx:pt idx="53576">EDMM</cx:pt>
          <cx:pt idx="53577">EDMM</cx:pt>
          <cx:pt idx="53578">EDMM</cx:pt>
          <cx:pt idx="53579">EDMM</cx:pt>
          <cx:pt idx="53580">EDMM</cx:pt>
          <cx:pt idx="53581">EDMM</cx:pt>
          <cx:pt idx="53582">EDMM</cx:pt>
          <cx:pt idx="53583">EDMM</cx:pt>
          <cx:pt idx="53584">EDMM</cx:pt>
          <cx:pt idx="53585">EDMM</cx:pt>
          <cx:pt idx="53586">EDMM</cx:pt>
          <cx:pt idx="53587">EDMM</cx:pt>
          <cx:pt idx="53588">EDMM</cx:pt>
          <cx:pt idx="53589">EDMM</cx:pt>
          <cx:pt idx="53590">EDMM</cx:pt>
          <cx:pt idx="53591">EDMM</cx:pt>
          <cx:pt idx="53592">EDMM</cx:pt>
          <cx:pt idx="53593">EDMM</cx:pt>
          <cx:pt idx="53594">EDMM</cx:pt>
          <cx:pt idx="53595">EDMM</cx:pt>
          <cx:pt idx="53596">EDMM</cx:pt>
          <cx:pt idx="53597">EDMM</cx:pt>
          <cx:pt idx="53598">EDMM</cx:pt>
          <cx:pt idx="53599">EDMM</cx:pt>
          <cx:pt idx="53600">EDMM</cx:pt>
          <cx:pt idx="53601">EDMM</cx:pt>
          <cx:pt idx="53602">EDMM</cx:pt>
          <cx:pt idx="53603">EDMM</cx:pt>
          <cx:pt idx="53604">EDMM</cx:pt>
          <cx:pt idx="53605">EDMM</cx:pt>
          <cx:pt idx="53606">EDMM</cx:pt>
          <cx:pt idx="53607">EDMM</cx:pt>
          <cx:pt idx="53608">EDMM</cx:pt>
          <cx:pt idx="53609">EDMM</cx:pt>
          <cx:pt idx="53610">EDMM</cx:pt>
          <cx:pt idx="53611">EDMM</cx:pt>
          <cx:pt idx="53612">EDMM</cx:pt>
          <cx:pt idx="53613">EDMM</cx:pt>
          <cx:pt idx="53614">EDMM</cx:pt>
          <cx:pt idx="53615">EDMM</cx:pt>
          <cx:pt idx="53616">EDMM</cx:pt>
          <cx:pt idx="53617">EDMM</cx:pt>
          <cx:pt idx="53618">EDMM</cx:pt>
          <cx:pt idx="53619">EDMM</cx:pt>
          <cx:pt idx="53620">EDMM</cx:pt>
          <cx:pt idx="53621">EDMM</cx:pt>
          <cx:pt idx="53622">EDMM</cx:pt>
          <cx:pt idx="53623">EDMM</cx:pt>
          <cx:pt idx="53624">EDMM</cx:pt>
          <cx:pt idx="53625">EDMM</cx:pt>
          <cx:pt idx="53626">EDMM</cx:pt>
          <cx:pt idx="53627">EDMM</cx:pt>
          <cx:pt idx="53628">EDMM</cx:pt>
          <cx:pt idx="53629">EDMM</cx:pt>
          <cx:pt idx="53630">EDMM</cx:pt>
          <cx:pt idx="53631">EDMM</cx:pt>
          <cx:pt idx="53632">EDMM</cx:pt>
          <cx:pt idx="53633">EDMM</cx:pt>
          <cx:pt idx="53634">EDMM</cx:pt>
          <cx:pt idx="53635">EDMM</cx:pt>
          <cx:pt idx="53636">EDMM</cx:pt>
          <cx:pt idx="53637">EDMM</cx:pt>
          <cx:pt idx="53638">EDMM</cx:pt>
          <cx:pt idx="53639">EDMM</cx:pt>
          <cx:pt idx="53640">EDMM</cx:pt>
          <cx:pt idx="53641">EDMM</cx:pt>
          <cx:pt idx="53642">EDMM</cx:pt>
          <cx:pt idx="53643">EDMM</cx:pt>
          <cx:pt idx="53644">EDMM</cx:pt>
          <cx:pt idx="53645">EDMM</cx:pt>
          <cx:pt idx="53646">EDMM</cx:pt>
          <cx:pt idx="53647">EDMM</cx:pt>
          <cx:pt idx="53648">EDMM</cx:pt>
          <cx:pt idx="53649">EDMM</cx:pt>
          <cx:pt idx="53650">EDMM</cx:pt>
          <cx:pt idx="53651">EDMM</cx:pt>
          <cx:pt idx="53652">EDMM</cx:pt>
          <cx:pt idx="53653">EDMM</cx:pt>
          <cx:pt idx="53654">EDMM</cx:pt>
          <cx:pt idx="53655">EDMM</cx:pt>
          <cx:pt idx="53656">EDMM</cx:pt>
          <cx:pt idx="53657">EDMM</cx:pt>
          <cx:pt idx="53658">EDMM</cx:pt>
          <cx:pt idx="53659">EDMM</cx:pt>
          <cx:pt idx="53660">EDMM</cx:pt>
          <cx:pt idx="53661">EDMM</cx:pt>
          <cx:pt idx="53662">EDMM</cx:pt>
          <cx:pt idx="53663">EDMM</cx:pt>
          <cx:pt idx="53664">EDMM</cx:pt>
          <cx:pt idx="53665">EDMM</cx:pt>
          <cx:pt idx="53666">EDMM</cx:pt>
          <cx:pt idx="53667">EDMM</cx:pt>
          <cx:pt idx="53668">EDMM</cx:pt>
          <cx:pt idx="53669">EDMM</cx:pt>
          <cx:pt idx="53670">EDMM</cx:pt>
          <cx:pt idx="53671">EDMM</cx:pt>
          <cx:pt idx="53672">EDMM</cx:pt>
          <cx:pt idx="53673">EDMM</cx:pt>
          <cx:pt idx="53674">EDMM</cx:pt>
          <cx:pt idx="53675">EDMM</cx:pt>
          <cx:pt idx="53676">EDMM</cx:pt>
          <cx:pt idx="53677">EDMM</cx:pt>
          <cx:pt idx="53678">EDMM</cx:pt>
          <cx:pt idx="53679">EDMM</cx:pt>
          <cx:pt idx="53680">EDMM</cx:pt>
          <cx:pt idx="53681">EDMM</cx:pt>
          <cx:pt idx="53682">EDMM</cx:pt>
          <cx:pt idx="53683">EDMM</cx:pt>
          <cx:pt idx="53684">EDMM</cx:pt>
          <cx:pt idx="53685">EDMM</cx:pt>
          <cx:pt idx="53686">EDMM</cx:pt>
          <cx:pt idx="53687">EDMM</cx:pt>
          <cx:pt idx="53688">EDMM</cx:pt>
          <cx:pt idx="53689">EDMM</cx:pt>
          <cx:pt idx="53690">EDMM</cx:pt>
          <cx:pt idx="53691">EDMM</cx:pt>
          <cx:pt idx="53692">EDMM</cx:pt>
          <cx:pt idx="53693">EDMM</cx:pt>
          <cx:pt idx="53694">EDMM</cx:pt>
          <cx:pt idx="53695">EDMM</cx:pt>
          <cx:pt idx="53696">EDMM</cx:pt>
          <cx:pt idx="53697">EDMM</cx:pt>
          <cx:pt idx="53698">EDMM</cx:pt>
          <cx:pt idx="53699">EDMM</cx:pt>
          <cx:pt idx="53700">EDMM</cx:pt>
          <cx:pt idx="53701">EDMM</cx:pt>
          <cx:pt idx="53702">EDMM</cx:pt>
          <cx:pt idx="53703">EDMM</cx:pt>
          <cx:pt idx="53704">EDMM</cx:pt>
          <cx:pt idx="53705">EDMM</cx:pt>
          <cx:pt idx="53706">EDMM</cx:pt>
          <cx:pt idx="53707">EDMM</cx:pt>
          <cx:pt idx="53708">EDMM</cx:pt>
          <cx:pt idx="53709">EDMM</cx:pt>
          <cx:pt idx="53710">EDMM</cx:pt>
          <cx:pt idx="53711">EDMM</cx:pt>
          <cx:pt idx="53712">EDMM</cx:pt>
          <cx:pt idx="53713">EDMM</cx:pt>
          <cx:pt idx="53714">EDMM</cx:pt>
          <cx:pt idx="53715">EDMM</cx:pt>
          <cx:pt idx="53716">EDMM</cx:pt>
          <cx:pt idx="53717">EDMM</cx:pt>
          <cx:pt idx="53718">EDMM</cx:pt>
          <cx:pt idx="53719">EDMM</cx:pt>
          <cx:pt idx="53720">EDMM</cx:pt>
          <cx:pt idx="53721">EDMM</cx:pt>
          <cx:pt idx="53722">EDMM</cx:pt>
          <cx:pt idx="53723">EDMM</cx:pt>
          <cx:pt idx="53724">EDMM</cx:pt>
          <cx:pt idx="53725">EDMM</cx:pt>
          <cx:pt idx="53726">EDMM</cx:pt>
          <cx:pt idx="53727">EDMM</cx:pt>
          <cx:pt idx="53728">EDMM</cx:pt>
          <cx:pt idx="53729">EDMM</cx:pt>
          <cx:pt idx="53730">EDMM</cx:pt>
          <cx:pt idx="53731">EDMM</cx:pt>
          <cx:pt idx="53732">EDMM</cx:pt>
          <cx:pt idx="53733">EDMM</cx:pt>
          <cx:pt idx="53734">EDMM</cx:pt>
          <cx:pt idx="53735">EDMM</cx:pt>
          <cx:pt idx="53736">EDMM</cx:pt>
          <cx:pt idx="53737">EDMM</cx:pt>
          <cx:pt idx="53738">EDMM</cx:pt>
          <cx:pt idx="53739">EDMM</cx:pt>
          <cx:pt idx="53740">EDMM</cx:pt>
          <cx:pt idx="53741">EDMM</cx:pt>
          <cx:pt idx="53742">EDMM</cx:pt>
          <cx:pt idx="53743">EDMM</cx:pt>
          <cx:pt idx="53744">EDMM</cx:pt>
          <cx:pt idx="53745">EDMM</cx:pt>
          <cx:pt idx="53746">EDMM</cx:pt>
          <cx:pt idx="53747">EDMM</cx:pt>
          <cx:pt idx="53748">EDMM</cx:pt>
          <cx:pt idx="53749">EDMM</cx:pt>
          <cx:pt idx="53750">EDMM</cx:pt>
          <cx:pt idx="53751">EDMM</cx:pt>
          <cx:pt idx="53752">EDMM</cx:pt>
          <cx:pt idx="53753">EDMM</cx:pt>
          <cx:pt idx="53754">EDMM</cx:pt>
          <cx:pt idx="53755">EDMM</cx:pt>
          <cx:pt idx="53756">EDMM</cx:pt>
          <cx:pt idx="53757">EDMM</cx:pt>
          <cx:pt idx="53758">EDMM</cx:pt>
          <cx:pt idx="53759">EDMM</cx:pt>
          <cx:pt idx="53760">EDMM</cx:pt>
          <cx:pt idx="53761">EDMM</cx:pt>
          <cx:pt idx="53762">EDMM</cx:pt>
          <cx:pt idx="53763">EDMM</cx:pt>
          <cx:pt idx="53764">EDMM</cx:pt>
          <cx:pt idx="53765">EDMM</cx:pt>
          <cx:pt idx="53766">EDMM</cx:pt>
          <cx:pt idx="53767">EDMM</cx:pt>
          <cx:pt idx="53768">EDMM</cx:pt>
          <cx:pt idx="53769">EDMM</cx:pt>
          <cx:pt idx="53770">EDMM</cx:pt>
          <cx:pt idx="53771">EDMM</cx:pt>
          <cx:pt idx="53772">EDMM</cx:pt>
          <cx:pt idx="53773">EDMM</cx:pt>
          <cx:pt idx="53774">EDMM</cx:pt>
          <cx:pt idx="53775">EDMM</cx:pt>
          <cx:pt idx="53776">EDMM</cx:pt>
          <cx:pt idx="53777">EDMM</cx:pt>
          <cx:pt idx="53778">EDMM</cx:pt>
          <cx:pt idx="53779">EDMM</cx:pt>
          <cx:pt idx="53780">EDMM</cx:pt>
          <cx:pt idx="53781">EDMM</cx:pt>
          <cx:pt idx="53782">EDMM</cx:pt>
          <cx:pt idx="53783">EDMM</cx:pt>
          <cx:pt idx="53784">EDMM</cx:pt>
          <cx:pt idx="53785">EDMM</cx:pt>
          <cx:pt idx="53786">EDMM</cx:pt>
          <cx:pt idx="53787">EDMM</cx:pt>
          <cx:pt idx="53788">EDMM</cx:pt>
          <cx:pt idx="53789">EDMM</cx:pt>
          <cx:pt idx="53790">EDMM</cx:pt>
          <cx:pt idx="53791">EDMM</cx:pt>
          <cx:pt idx="53792">EDMM</cx:pt>
          <cx:pt idx="53793">EDMM</cx:pt>
          <cx:pt idx="53794">EDMM</cx:pt>
          <cx:pt idx="53795">EDMM</cx:pt>
          <cx:pt idx="53796">EDMM</cx:pt>
          <cx:pt idx="53797">EDMM</cx:pt>
          <cx:pt idx="53798">EDMM</cx:pt>
          <cx:pt idx="53799">EDMM</cx:pt>
          <cx:pt idx="53800">EDMM</cx:pt>
          <cx:pt idx="53801">EDMM</cx:pt>
          <cx:pt idx="53802">EDMM</cx:pt>
          <cx:pt idx="53803">EDMM</cx:pt>
          <cx:pt idx="53804">EDMM</cx:pt>
          <cx:pt idx="53805">EDMM</cx:pt>
          <cx:pt idx="53806">EDMM</cx:pt>
          <cx:pt idx="53807">EDMM</cx:pt>
          <cx:pt idx="53808">EDMM</cx:pt>
          <cx:pt idx="53809">EDMM</cx:pt>
          <cx:pt idx="53810">EDMM</cx:pt>
          <cx:pt idx="53811">EDMM</cx:pt>
          <cx:pt idx="53812">EDMM</cx:pt>
          <cx:pt idx="53813">EDMM</cx:pt>
          <cx:pt idx="53814">EDMM</cx:pt>
          <cx:pt idx="53815">EDMM</cx:pt>
          <cx:pt idx="53816">EDMM</cx:pt>
          <cx:pt idx="53817">EDMM</cx:pt>
          <cx:pt idx="53818">EDMM</cx:pt>
          <cx:pt idx="53819">EDMM</cx:pt>
          <cx:pt idx="53820">EDMM</cx:pt>
          <cx:pt idx="53821">EDMM</cx:pt>
          <cx:pt idx="53822">EDMM</cx:pt>
          <cx:pt idx="53823">EDMM</cx:pt>
          <cx:pt idx="53824">EDMM</cx:pt>
          <cx:pt idx="53825">EDMM</cx:pt>
          <cx:pt idx="53826">EDMM</cx:pt>
          <cx:pt idx="53827">EDMM</cx:pt>
          <cx:pt idx="53828">EDMM</cx:pt>
          <cx:pt idx="53829">EDMM</cx:pt>
          <cx:pt idx="53830">EDMM</cx:pt>
          <cx:pt idx="53831">EDMM</cx:pt>
          <cx:pt idx="53832">EDMM</cx:pt>
          <cx:pt idx="53833">EDMM</cx:pt>
          <cx:pt idx="53834">EDMM</cx:pt>
          <cx:pt idx="53835">EDMM</cx:pt>
          <cx:pt idx="53836">EDMM</cx:pt>
          <cx:pt idx="53837">EDMM</cx:pt>
          <cx:pt idx="53838">EDMM</cx:pt>
          <cx:pt idx="53839">EDMM</cx:pt>
          <cx:pt idx="53840">EDMM</cx:pt>
          <cx:pt idx="53841">EDMM</cx:pt>
          <cx:pt idx="53842">EDMM</cx:pt>
          <cx:pt idx="53843">EDMM</cx:pt>
          <cx:pt idx="53844">EDMM</cx:pt>
          <cx:pt idx="53845">EDMM</cx:pt>
          <cx:pt idx="53846">EDMM</cx:pt>
          <cx:pt idx="53847">EDMM</cx:pt>
          <cx:pt idx="53848">EDMM</cx:pt>
          <cx:pt idx="53849">EDMM</cx:pt>
          <cx:pt idx="53850">EDMM</cx:pt>
          <cx:pt idx="53851">EDMM</cx:pt>
          <cx:pt idx="53852">EDMM</cx:pt>
          <cx:pt idx="53853">EDMM</cx:pt>
          <cx:pt idx="53854">EDMM</cx:pt>
          <cx:pt idx="53855">EDMM</cx:pt>
          <cx:pt idx="53856">EDMM</cx:pt>
          <cx:pt idx="53857">EDMM</cx:pt>
          <cx:pt idx="53858">EDMM</cx:pt>
          <cx:pt idx="53859">EDMM</cx:pt>
          <cx:pt idx="53860">EDMM</cx:pt>
          <cx:pt idx="53861">EDMM</cx:pt>
          <cx:pt idx="53862">EDMM</cx:pt>
          <cx:pt idx="53863">EDMM</cx:pt>
          <cx:pt idx="53864">EDMM</cx:pt>
          <cx:pt idx="53865">EDMM</cx:pt>
          <cx:pt idx="53866">EDMM</cx:pt>
          <cx:pt idx="53867">EDMM</cx:pt>
          <cx:pt idx="53868">EDMM</cx:pt>
          <cx:pt idx="53869">EDMM</cx:pt>
          <cx:pt idx="53870">EDMM</cx:pt>
          <cx:pt idx="53871">EDMM</cx:pt>
          <cx:pt idx="53872">EDMM</cx:pt>
          <cx:pt idx="53873">EDMM</cx:pt>
          <cx:pt idx="53874">EDMM</cx:pt>
          <cx:pt idx="53875">EDMM</cx:pt>
          <cx:pt idx="53876">EDMM</cx:pt>
          <cx:pt idx="53877">EDMM</cx:pt>
          <cx:pt idx="53878">EDMM</cx:pt>
          <cx:pt idx="53879">EDMM</cx:pt>
          <cx:pt idx="53880">EDMM</cx:pt>
          <cx:pt idx="53881">EDMM</cx:pt>
          <cx:pt idx="53882">EDMM</cx:pt>
          <cx:pt idx="53883">EDMM</cx:pt>
          <cx:pt idx="53884">EDMM</cx:pt>
          <cx:pt idx="53885">EDMM</cx:pt>
          <cx:pt idx="53886">EDMM</cx:pt>
          <cx:pt idx="53887">EDMM</cx:pt>
          <cx:pt idx="53888">EDMM</cx:pt>
          <cx:pt idx="53889">EDMM</cx:pt>
          <cx:pt idx="53890">EDMM</cx:pt>
          <cx:pt idx="53891">EDMM</cx:pt>
          <cx:pt idx="53892">EDMM</cx:pt>
          <cx:pt idx="53893">EDMM</cx:pt>
          <cx:pt idx="53894">EDMM</cx:pt>
          <cx:pt idx="53895">EDMM</cx:pt>
          <cx:pt idx="53896">EDMM</cx:pt>
          <cx:pt idx="53897">EDMM</cx:pt>
          <cx:pt idx="53898">EDMM</cx:pt>
          <cx:pt idx="53899">EDMM</cx:pt>
          <cx:pt idx="53900">EDMM</cx:pt>
          <cx:pt idx="53901">EDMM</cx:pt>
          <cx:pt idx="53902">EDMM</cx:pt>
          <cx:pt idx="53903">EDMM</cx:pt>
          <cx:pt idx="53904">EDMM</cx:pt>
          <cx:pt idx="53905">EDMM</cx:pt>
          <cx:pt idx="53906">EDMM</cx:pt>
          <cx:pt idx="53907">EDMM</cx:pt>
          <cx:pt idx="53908">EDMM</cx:pt>
          <cx:pt idx="53909">EDMM</cx:pt>
          <cx:pt idx="53910">EDMM</cx:pt>
          <cx:pt idx="53911">EDMM</cx:pt>
          <cx:pt idx="53912">EDMM</cx:pt>
          <cx:pt idx="53913">EDMM</cx:pt>
          <cx:pt idx="53914">EDMM</cx:pt>
          <cx:pt idx="53915">EDMM</cx:pt>
          <cx:pt idx="53916">EDMM</cx:pt>
          <cx:pt idx="53917">EDMM</cx:pt>
          <cx:pt idx="53918">EDMM</cx:pt>
          <cx:pt idx="53919">EDMM</cx:pt>
          <cx:pt idx="53920">EDMM</cx:pt>
          <cx:pt idx="53921">EDMM</cx:pt>
          <cx:pt idx="53922">EDMM</cx:pt>
          <cx:pt idx="53923">EDMM</cx:pt>
          <cx:pt idx="53924">EDMM</cx:pt>
          <cx:pt idx="53925">EDMM</cx:pt>
          <cx:pt idx="53926">EDMM</cx:pt>
          <cx:pt idx="53927">EDMM</cx:pt>
          <cx:pt idx="53928">EDMM</cx:pt>
          <cx:pt idx="53929">EDMM</cx:pt>
          <cx:pt idx="53930">EDMM</cx:pt>
          <cx:pt idx="53931">EDMM</cx:pt>
          <cx:pt idx="53932">EDMM</cx:pt>
          <cx:pt idx="53933">EDMM</cx:pt>
          <cx:pt idx="53934">EDMM</cx:pt>
          <cx:pt idx="53935">EDMM</cx:pt>
          <cx:pt idx="53936">EDMM</cx:pt>
          <cx:pt idx="53937">EDMM</cx:pt>
          <cx:pt idx="53938">EDMM</cx:pt>
          <cx:pt idx="53939">EDMM</cx:pt>
          <cx:pt idx="53940">EDMM</cx:pt>
          <cx:pt idx="53941">EDMM</cx:pt>
          <cx:pt idx="53942">EDMM</cx:pt>
          <cx:pt idx="53943">EDMM</cx:pt>
          <cx:pt idx="53944">EDMM</cx:pt>
          <cx:pt idx="53945">EDMM</cx:pt>
          <cx:pt idx="53946">EDMM</cx:pt>
          <cx:pt idx="53947">EDMM</cx:pt>
          <cx:pt idx="53948">EDMM</cx:pt>
          <cx:pt idx="53949">EDMM</cx:pt>
          <cx:pt idx="53950">EDMM</cx:pt>
          <cx:pt idx="53951">EDMM</cx:pt>
          <cx:pt idx="53952">EDMM</cx:pt>
          <cx:pt idx="53953">EDMM</cx:pt>
          <cx:pt idx="53954">EDMM</cx:pt>
          <cx:pt idx="53955">EDMM</cx:pt>
          <cx:pt idx="53956">EDMM</cx:pt>
          <cx:pt idx="53957">EDMM</cx:pt>
          <cx:pt idx="53958">EDMM</cx:pt>
          <cx:pt idx="53959">EDMM</cx:pt>
          <cx:pt idx="53960">EDMM</cx:pt>
          <cx:pt idx="53961">EDMM</cx:pt>
          <cx:pt idx="53962">EDMM</cx:pt>
          <cx:pt idx="53963">EDMM</cx:pt>
          <cx:pt idx="53964">EDMM</cx:pt>
          <cx:pt idx="53965">EDMM</cx:pt>
          <cx:pt idx="53966">EDMM</cx:pt>
          <cx:pt idx="53967">EDMM</cx:pt>
          <cx:pt idx="53968">EDMM</cx:pt>
          <cx:pt idx="53969">EDMM</cx:pt>
          <cx:pt idx="53970">EDMM</cx:pt>
          <cx:pt idx="53971">EDMM</cx:pt>
          <cx:pt idx="53972">EDMM</cx:pt>
          <cx:pt idx="53973">EDMM</cx:pt>
          <cx:pt idx="53974">EDMM</cx:pt>
          <cx:pt idx="53975">EDMM</cx:pt>
          <cx:pt idx="53976">EDMM</cx:pt>
          <cx:pt idx="53977">EDMM</cx:pt>
          <cx:pt idx="53978">EDMM</cx:pt>
          <cx:pt idx="53979">EDMM</cx:pt>
          <cx:pt idx="53980">EDMM</cx:pt>
          <cx:pt idx="53981">EDMM</cx:pt>
          <cx:pt idx="53982">EDMM</cx:pt>
          <cx:pt idx="53983">EDMM</cx:pt>
          <cx:pt idx="53984">EDMM</cx:pt>
          <cx:pt idx="53985">EDMM</cx:pt>
          <cx:pt idx="53986">EDMM</cx:pt>
          <cx:pt idx="53987">EDMM</cx:pt>
          <cx:pt idx="53988">EDMM</cx:pt>
          <cx:pt idx="53989">EDMM</cx:pt>
          <cx:pt idx="53990">EDMM</cx:pt>
          <cx:pt idx="53991">EDMM</cx:pt>
          <cx:pt idx="53992">EDMM</cx:pt>
          <cx:pt idx="53993">EDMM</cx:pt>
          <cx:pt idx="53994">EDMM</cx:pt>
          <cx:pt idx="53995">EDMM</cx:pt>
          <cx:pt idx="53996">EDMM</cx:pt>
          <cx:pt idx="53997">EDMM</cx:pt>
          <cx:pt idx="53998">EDMM</cx:pt>
          <cx:pt idx="53999">EDMM</cx:pt>
          <cx:pt idx="54000">EDMM</cx:pt>
          <cx:pt idx="54001">EDMM</cx:pt>
          <cx:pt idx="54002">EDMM</cx:pt>
          <cx:pt idx="54003">EDMM</cx:pt>
          <cx:pt idx="54004">EDMM</cx:pt>
          <cx:pt idx="54005">EDMM</cx:pt>
          <cx:pt idx="54006">EDMM</cx:pt>
          <cx:pt idx="54007">EDMM</cx:pt>
          <cx:pt idx="54008">EDMM</cx:pt>
          <cx:pt idx="54009">EDMM</cx:pt>
          <cx:pt idx="54010">EDMM</cx:pt>
          <cx:pt idx="54011">EDMM</cx:pt>
          <cx:pt idx="54012">EDMM</cx:pt>
          <cx:pt idx="54013">EDMM</cx:pt>
          <cx:pt idx="54014">EDMM</cx:pt>
          <cx:pt idx="54015">EDMM</cx:pt>
          <cx:pt idx="54016">EDMM</cx:pt>
          <cx:pt idx="54017">EDMM</cx:pt>
          <cx:pt idx="54018">EDMM</cx:pt>
          <cx:pt idx="54019">EDMM</cx:pt>
          <cx:pt idx="54020">EDMM</cx:pt>
          <cx:pt idx="54021">EDMM</cx:pt>
          <cx:pt idx="54022">EDMM</cx:pt>
          <cx:pt idx="54023">EDMM</cx:pt>
          <cx:pt idx="54024">EDMM</cx:pt>
          <cx:pt idx="54025">EDMM</cx:pt>
          <cx:pt idx="54026">EDMM</cx:pt>
          <cx:pt idx="54027">EDMM</cx:pt>
          <cx:pt idx="54028">EDMM</cx:pt>
          <cx:pt idx="54029">EDMM</cx:pt>
          <cx:pt idx="54030">EDMM</cx:pt>
          <cx:pt idx="54031">EDMM</cx:pt>
          <cx:pt idx="54032">EDMM</cx:pt>
          <cx:pt idx="54033">EDMM</cx:pt>
          <cx:pt idx="54034">EDMM</cx:pt>
          <cx:pt idx="54035">EDMM</cx:pt>
          <cx:pt idx="54036">EDMM</cx:pt>
          <cx:pt idx="54037">EDMM</cx:pt>
          <cx:pt idx="54038">EDMM</cx:pt>
          <cx:pt idx="54039">EDMM</cx:pt>
          <cx:pt idx="54040">EDMM</cx:pt>
          <cx:pt idx="54041">EDMM</cx:pt>
          <cx:pt idx="54042">EDMM</cx:pt>
          <cx:pt idx="54043">EDMM</cx:pt>
          <cx:pt idx="54044">EDMM</cx:pt>
          <cx:pt idx="54045">EDMM</cx:pt>
          <cx:pt idx="54046">EDMM</cx:pt>
          <cx:pt idx="54047">EDMM</cx:pt>
          <cx:pt idx="54048">EDMM</cx:pt>
          <cx:pt idx="54049">EDMM</cx:pt>
          <cx:pt idx="54050">EDMM</cx:pt>
          <cx:pt idx="54051">EDMM</cx:pt>
          <cx:pt idx="54052">EDMM</cx:pt>
          <cx:pt idx="54053">EDMM</cx:pt>
          <cx:pt idx="54054">EDMM</cx:pt>
          <cx:pt idx="54055">EDMM</cx:pt>
          <cx:pt idx="54056">EDMM</cx:pt>
          <cx:pt idx="54057">EDMM</cx:pt>
          <cx:pt idx="54058">EDMM</cx:pt>
          <cx:pt idx="54059">EDMM</cx:pt>
          <cx:pt idx="54060">EDMM</cx:pt>
          <cx:pt idx="54061">EDMM</cx:pt>
          <cx:pt idx="54062">EDMM</cx:pt>
          <cx:pt idx="54063">EDMM</cx:pt>
          <cx:pt idx="54064">EDMM</cx:pt>
          <cx:pt idx="54065">EDMM</cx:pt>
          <cx:pt idx="54066">EDMM</cx:pt>
          <cx:pt idx="54067">EDMM</cx:pt>
          <cx:pt idx="54068">EDMM</cx:pt>
          <cx:pt idx="54069">EDMM</cx:pt>
          <cx:pt idx="54070">EDMM</cx:pt>
          <cx:pt idx="54071">EDMM</cx:pt>
          <cx:pt idx="54072">EDMM</cx:pt>
          <cx:pt idx="54073">EDMM</cx:pt>
          <cx:pt idx="54074">EDMM</cx:pt>
          <cx:pt idx="54075">EDMM</cx:pt>
          <cx:pt idx="54076">EDMM</cx:pt>
          <cx:pt idx="54077">EDMM</cx:pt>
          <cx:pt idx="54078">EDMM</cx:pt>
          <cx:pt idx="54079">EDMM</cx:pt>
          <cx:pt idx="54080">EDMM</cx:pt>
          <cx:pt idx="54081">EDMM</cx:pt>
          <cx:pt idx="54082">EDMM</cx:pt>
          <cx:pt idx="54083">EDMM</cx:pt>
          <cx:pt idx="54084">EDMM</cx:pt>
          <cx:pt idx="54085">EDMM</cx:pt>
          <cx:pt idx="54086">EDMM</cx:pt>
          <cx:pt idx="54087">EDMM</cx:pt>
          <cx:pt idx="54088">EDMM</cx:pt>
          <cx:pt idx="54089">EDMM</cx:pt>
          <cx:pt idx="54090">EDMM</cx:pt>
          <cx:pt idx="54091">EDMM</cx:pt>
          <cx:pt idx="54092">EDMM</cx:pt>
          <cx:pt idx="54093">EDMM</cx:pt>
          <cx:pt idx="54094">EDMM</cx:pt>
          <cx:pt idx="54095">EDMM</cx:pt>
          <cx:pt idx="54096">EDMM</cx:pt>
          <cx:pt idx="54097">EDMM</cx:pt>
          <cx:pt idx="54098">EDMM</cx:pt>
          <cx:pt idx="54099">EDMM</cx:pt>
          <cx:pt idx="54100">EDMM</cx:pt>
          <cx:pt idx="54101">EDMM</cx:pt>
          <cx:pt idx="54102">EDMM</cx:pt>
          <cx:pt idx="54103">EDMM</cx:pt>
          <cx:pt idx="54104">EDMM</cx:pt>
          <cx:pt idx="54105">EDMM</cx:pt>
          <cx:pt idx="54106">EDMM</cx:pt>
          <cx:pt idx="54107">EDMM</cx:pt>
          <cx:pt idx="54108">EDMM</cx:pt>
          <cx:pt idx="54109">EDMM</cx:pt>
          <cx:pt idx="54110">EDMM</cx:pt>
          <cx:pt idx="54111">EDMM</cx:pt>
          <cx:pt idx="54112">EDMM</cx:pt>
          <cx:pt idx="54113">EDMM</cx:pt>
          <cx:pt idx="54114">EDMM</cx:pt>
          <cx:pt idx="54115">EDMM</cx:pt>
          <cx:pt idx="54116">EDMM</cx:pt>
          <cx:pt idx="54117">EDMM</cx:pt>
          <cx:pt idx="54118">EDMM</cx:pt>
          <cx:pt idx="54119">EDMM</cx:pt>
          <cx:pt idx="54120">EDMM</cx:pt>
          <cx:pt idx="54121">EDMM</cx:pt>
          <cx:pt idx="54122">EDMM</cx:pt>
          <cx:pt idx="54123">EDMM</cx:pt>
          <cx:pt idx="54124">EDMM</cx:pt>
          <cx:pt idx="54125">EDMM</cx:pt>
          <cx:pt idx="54126">EDMM</cx:pt>
          <cx:pt idx="54127">EDMM</cx:pt>
          <cx:pt idx="54128">EDMM</cx:pt>
          <cx:pt idx="54129">EDMM</cx:pt>
          <cx:pt idx="54130">EDMM</cx:pt>
          <cx:pt idx="54131">EDMM</cx:pt>
          <cx:pt idx="54132">EDMM</cx:pt>
          <cx:pt idx="54133">EDMM</cx:pt>
          <cx:pt idx="54134">EDMM</cx:pt>
          <cx:pt idx="54135">EDMM</cx:pt>
          <cx:pt idx="54136">EDMM</cx:pt>
          <cx:pt idx="54137">EDMM</cx:pt>
          <cx:pt idx="54138">EDMM</cx:pt>
          <cx:pt idx="54139">EDMM</cx:pt>
          <cx:pt idx="54140">EDMM</cx:pt>
          <cx:pt idx="54141">EDMM</cx:pt>
          <cx:pt idx="54142">EDMM</cx:pt>
          <cx:pt idx="54143">EDMM</cx:pt>
          <cx:pt idx="54144">EDMM</cx:pt>
          <cx:pt idx="54145">EDMM</cx:pt>
          <cx:pt idx="54146">EDMM</cx:pt>
          <cx:pt idx="54147">EDMM</cx:pt>
          <cx:pt idx="54148">EDMM</cx:pt>
          <cx:pt idx="54149">EDMM</cx:pt>
          <cx:pt idx="54150">EDMM</cx:pt>
          <cx:pt idx="54151">EDMM</cx:pt>
          <cx:pt idx="54152">EDMM</cx:pt>
          <cx:pt idx="54153">EDMM</cx:pt>
          <cx:pt idx="54154">EDMM</cx:pt>
          <cx:pt idx="54155">EDMM</cx:pt>
          <cx:pt idx="54156">EDMM</cx:pt>
          <cx:pt idx="54157">EDMM</cx:pt>
          <cx:pt idx="54158">EDMM</cx:pt>
          <cx:pt idx="54159">EDMM</cx:pt>
          <cx:pt idx="54160">EDMM</cx:pt>
          <cx:pt idx="54161">EDMM</cx:pt>
          <cx:pt idx="54162">EDMM</cx:pt>
          <cx:pt idx="54163">EDMM</cx:pt>
          <cx:pt idx="54164">EDMM</cx:pt>
          <cx:pt idx="54165">EDMM</cx:pt>
          <cx:pt idx="54166">EDMM</cx:pt>
          <cx:pt idx="54167">EDMM</cx:pt>
          <cx:pt idx="54168">EDMM</cx:pt>
          <cx:pt idx="54169">EDMM</cx:pt>
          <cx:pt idx="54170">EDMM</cx:pt>
          <cx:pt idx="54171">EDMM</cx:pt>
          <cx:pt idx="54172">EDMM</cx:pt>
          <cx:pt idx="54173">EDMM</cx:pt>
          <cx:pt idx="54174">EDMM</cx:pt>
          <cx:pt idx="54175">EDMM</cx:pt>
          <cx:pt idx="54176">EDMM</cx:pt>
          <cx:pt idx="54177">EDMM</cx:pt>
          <cx:pt idx="54178">EDMM</cx:pt>
          <cx:pt idx="54179">EDMM</cx:pt>
          <cx:pt idx="54180">EDMM</cx:pt>
          <cx:pt idx="54181">EDMM</cx:pt>
          <cx:pt idx="54182">EDMM</cx:pt>
          <cx:pt idx="54183">EDMM</cx:pt>
          <cx:pt idx="54184">EDMM</cx:pt>
          <cx:pt idx="54185">EDMM</cx:pt>
          <cx:pt idx="54186">EDMM</cx:pt>
          <cx:pt idx="54187">EDMM</cx:pt>
          <cx:pt idx="54188">EDMM</cx:pt>
          <cx:pt idx="54189">EDMM</cx:pt>
          <cx:pt idx="54190">EDMM</cx:pt>
          <cx:pt idx="54191">EDMM</cx:pt>
          <cx:pt idx="54192">EDMM</cx:pt>
          <cx:pt idx="54193">EDMM</cx:pt>
          <cx:pt idx="54194">EDMM</cx:pt>
          <cx:pt idx="54195">EDMM</cx:pt>
          <cx:pt idx="54196">EDMM</cx:pt>
          <cx:pt idx="54197">EDMM</cx:pt>
          <cx:pt idx="54198">EDMM</cx:pt>
          <cx:pt idx="54199">EDMM</cx:pt>
          <cx:pt idx="54200">EDMM</cx:pt>
          <cx:pt idx="54201">EDMM</cx:pt>
          <cx:pt idx="54202">EDMM</cx:pt>
          <cx:pt idx="54203">EDMM</cx:pt>
          <cx:pt idx="54204">EDMM</cx:pt>
          <cx:pt idx="54205">EDMM</cx:pt>
          <cx:pt idx="54206">EDMM</cx:pt>
          <cx:pt idx="54207">EDMM</cx:pt>
          <cx:pt idx="54208">EDMM</cx:pt>
          <cx:pt idx="54209">EDMM</cx:pt>
          <cx:pt idx="54210">EDMM</cx:pt>
          <cx:pt idx="54211">EDMM</cx:pt>
          <cx:pt idx="54212">EDMM</cx:pt>
          <cx:pt idx="54213">EDMM</cx:pt>
          <cx:pt idx="54214">EDMM</cx:pt>
          <cx:pt idx="54215">EDMM</cx:pt>
          <cx:pt idx="54216">EDMM</cx:pt>
          <cx:pt idx="54217">EDMM</cx:pt>
          <cx:pt idx="54218">EDMM</cx:pt>
          <cx:pt idx="54219">EDMM</cx:pt>
          <cx:pt idx="54220">EDMM</cx:pt>
          <cx:pt idx="54221">EDMM</cx:pt>
          <cx:pt idx="54222">EDMM</cx:pt>
          <cx:pt idx="54223">EDMM</cx:pt>
          <cx:pt idx="54224">EDMM</cx:pt>
          <cx:pt idx="54225">EDMM</cx:pt>
          <cx:pt idx="54226">EDMM</cx:pt>
          <cx:pt idx="54227">EDMM</cx:pt>
          <cx:pt idx="54228">EDMM</cx:pt>
          <cx:pt idx="54229">EDMM</cx:pt>
          <cx:pt idx="54230">EDMM</cx:pt>
          <cx:pt idx="54231">EDMM</cx:pt>
          <cx:pt idx="54232">EDMM</cx:pt>
          <cx:pt idx="54233">EDMM</cx:pt>
          <cx:pt idx="54234">EDMM</cx:pt>
          <cx:pt idx="54235">EDMM</cx:pt>
          <cx:pt idx="54236">EDMM</cx:pt>
          <cx:pt idx="54237">EDMM</cx:pt>
          <cx:pt idx="54238">EDMM</cx:pt>
          <cx:pt idx="54239">EDMM</cx:pt>
          <cx:pt idx="54240">EDMM</cx:pt>
          <cx:pt idx="54241">EDMM</cx:pt>
          <cx:pt idx="54242">EDMM</cx:pt>
          <cx:pt idx="54243">EDMM</cx:pt>
          <cx:pt idx="54244">EDMM</cx:pt>
          <cx:pt idx="54245">EDMM</cx:pt>
          <cx:pt idx="54246">EDMM</cx:pt>
          <cx:pt idx="54247">EDMM</cx:pt>
          <cx:pt idx="54248">EDMM</cx:pt>
          <cx:pt idx="54249">EDMM</cx:pt>
          <cx:pt idx="54250">EDMM</cx:pt>
          <cx:pt idx="54251">EDMM</cx:pt>
          <cx:pt idx="54252">EDMM</cx:pt>
          <cx:pt idx="54253">EDMM</cx:pt>
          <cx:pt idx="54254">EDMM</cx:pt>
          <cx:pt idx="54255">EDMM</cx:pt>
          <cx:pt idx="54256">EDMM</cx:pt>
          <cx:pt idx="54257">EDMM</cx:pt>
          <cx:pt idx="54258">EDMM</cx:pt>
          <cx:pt idx="54259">EDMM</cx:pt>
          <cx:pt idx="54260">EDMM</cx:pt>
          <cx:pt idx="54261">EDMM</cx:pt>
          <cx:pt idx="54262">EDMM</cx:pt>
          <cx:pt idx="54263">EDMM</cx:pt>
          <cx:pt idx="54264">EDMM</cx:pt>
          <cx:pt idx="54265">EDMM</cx:pt>
          <cx:pt idx="54266">EDMM</cx:pt>
          <cx:pt idx="54267">EDMM</cx:pt>
          <cx:pt idx="54268">EDMM</cx:pt>
          <cx:pt idx="54269">EDMM</cx:pt>
          <cx:pt idx="54270">EDMM</cx:pt>
          <cx:pt idx="54271">EDMM</cx:pt>
          <cx:pt idx="54272">EDMM</cx:pt>
          <cx:pt idx="54273">EDMM</cx:pt>
          <cx:pt idx="54274">EDMM</cx:pt>
          <cx:pt idx="54275">EDMM</cx:pt>
          <cx:pt idx="54276">EDMM</cx:pt>
          <cx:pt idx="54277">EDMM</cx:pt>
          <cx:pt idx="54278">EDMM</cx:pt>
          <cx:pt idx="54279">EDMM</cx:pt>
          <cx:pt idx="54280">EDMM</cx:pt>
          <cx:pt idx="54281">EDMM</cx:pt>
          <cx:pt idx="54282">EDMM</cx:pt>
          <cx:pt idx="54283">EDMM</cx:pt>
          <cx:pt idx="54284">EDMM</cx:pt>
          <cx:pt idx="54285">EDMM</cx:pt>
          <cx:pt idx="54286">EDMM</cx:pt>
          <cx:pt idx="54287">EDMM</cx:pt>
          <cx:pt idx="54288">EDMM</cx:pt>
          <cx:pt idx="54289">EDMM</cx:pt>
          <cx:pt idx="54290">EDMM</cx:pt>
          <cx:pt idx="54291">EDMM</cx:pt>
          <cx:pt idx="54292">EDMM</cx:pt>
          <cx:pt idx="54293">EDMM</cx:pt>
          <cx:pt idx="54294">EDMM</cx:pt>
          <cx:pt idx="54295">EDMM</cx:pt>
          <cx:pt idx="54296">EDMM</cx:pt>
          <cx:pt idx="54297">EDMM</cx:pt>
          <cx:pt idx="54298">EDMM</cx:pt>
          <cx:pt idx="54299">EDMM</cx:pt>
          <cx:pt idx="54300">EDMM</cx:pt>
          <cx:pt idx="54301">EDMM</cx:pt>
          <cx:pt idx="54302">EDMM</cx:pt>
          <cx:pt idx="54303">EDMM</cx:pt>
          <cx:pt idx="54304">EDMM</cx:pt>
          <cx:pt idx="54305">EDMM</cx:pt>
          <cx:pt idx="54306">EDMM</cx:pt>
          <cx:pt idx="54307">EDMM</cx:pt>
          <cx:pt idx="54308">EDMM</cx:pt>
          <cx:pt idx="54309">EDMM</cx:pt>
          <cx:pt idx="54310">EDMM</cx:pt>
          <cx:pt idx="54311">EDMM</cx:pt>
          <cx:pt idx="54312">EDMM</cx:pt>
          <cx:pt idx="54313">EDMM</cx:pt>
          <cx:pt idx="54314">EDMM</cx:pt>
          <cx:pt idx="54315">EDMM</cx:pt>
          <cx:pt idx="54316">EDMM</cx:pt>
          <cx:pt idx="54317">EDMM</cx:pt>
          <cx:pt idx="54318">EDMM</cx:pt>
          <cx:pt idx="54319">EDMM</cx:pt>
          <cx:pt idx="54320">EDMM</cx:pt>
          <cx:pt idx="54321">EDMM</cx:pt>
          <cx:pt idx="54322">EDMM</cx:pt>
          <cx:pt idx="54323">EDMM</cx:pt>
          <cx:pt idx="54324">EDMM</cx:pt>
          <cx:pt idx="54325">EDMM</cx:pt>
          <cx:pt idx="54326">EDMM</cx:pt>
          <cx:pt idx="54327">EDMM</cx:pt>
          <cx:pt idx="54328">EDMM</cx:pt>
          <cx:pt idx="54329">EDMM</cx:pt>
          <cx:pt idx="54330">EDMM</cx:pt>
          <cx:pt idx="54331">EDMM</cx:pt>
          <cx:pt idx="54332">EDMM</cx:pt>
          <cx:pt idx="54333">EDMM</cx:pt>
          <cx:pt idx="54334">EDMM</cx:pt>
          <cx:pt idx="54335">EDMM</cx:pt>
          <cx:pt idx="54336">EDMM</cx:pt>
          <cx:pt idx="54337">EDMM</cx:pt>
          <cx:pt idx="54338">EDMM</cx:pt>
          <cx:pt idx="54339">EDMM</cx:pt>
          <cx:pt idx="54340">EDMM</cx:pt>
          <cx:pt idx="54341">EDMM</cx:pt>
          <cx:pt idx="54342">EDMM</cx:pt>
          <cx:pt idx="54343">EDMM</cx:pt>
          <cx:pt idx="54344">EDMM</cx:pt>
          <cx:pt idx="54345">EDMM</cx:pt>
          <cx:pt idx="54346">EDMM</cx:pt>
          <cx:pt idx="54347">EDMM</cx:pt>
          <cx:pt idx="54348">EDMM</cx:pt>
          <cx:pt idx="54349">EDMM</cx:pt>
          <cx:pt idx="54350">EDMM</cx:pt>
          <cx:pt idx="54351">EDMM</cx:pt>
          <cx:pt idx="54352">EDMM</cx:pt>
          <cx:pt idx="54353">EDMM</cx:pt>
          <cx:pt idx="54354">EDMM</cx:pt>
          <cx:pt idx="54355">EDMM</cx:pt>
          <cx:pt idx="54356">EDMM</cx:pt>
          <cx:pt idx="54357">EDMM</cx:pt>
          <cx:pt idx="54358">EDMM</cx:pt>
          <cx:pt idx="54359">EDMM</cx:pt>
          <cx:pt idx="54360">EDMM</cx:pt>
          <cx:pt idx="54361">EDMM</cx:pt>
          <cx:pt idx="54362">EDMM</cx:pt>
          <cx:pt idx="54363">EDMM</cx:pt>
          <cx:pt idx="54364">EDMM</cx:pt>
          <cx:pt idx="54365">EDMM</cx:pt>
          <cx:pt idx="54366">EDMM</cx:pt>
          <cx:pt idx="54367">EDMM</cx:pt>
          <cx:pt idx="54368">EDMM</cx:pt>
          <cx:pt idx="54369">EDMM</cx:pt>
          <cx:pt idx="54370">EDMM</cx:pt>
          <cx:pt idx="54371">EDMM</cx:pt>
          <cx:pt idx="54372">EDMM</cx:pt>
          <cx:pt idx="54373">EDMM</cx:pt>
          <cx:pt idx="54374">EDMM</cx:pt>
          <cx:pt idx="54375">EDMM</cx:pt>
          <cx:pt idx="54376">EDMM</cx:pt>
          <cx:pt idx="54377">EDMM</cx:pt>
          <cx:pt idx="54378">EDMM</cx:pt>
          <cx:pt idx="54379">EDMM</cx:pt>
          <cx:pt idx="54380">EDMM</cx:pt>
          <cx:pt idx="54381">EDMM</cx:pt>
          <cx:pt idx="54382">EDMM</cx:pt>
          <cx:pt idx="54383">EDMM</cx:pt>
          <cx:pt idx="54384">EDMM</cx:pt>
          <cx:pt idx="54385">EDMM</cx:pt>
          <cx:pt idx="54386">EDMM</cx:pt>
          <cx:pt idx="54387">EDMM</cx:pt>
          <cx:pt idx="54388">EDMM</cx:pt>
          <cx:pt idx="54389">EDMM</cx:pt>
          <cx:pt idx="54390">EDMM</cx:pt>
          <cx:pt idx="54391">EDMM</cx:pt>
          <cx:pt idx="54392">EDMM</cx:pt>
          <cx:pt idx="54393">EDMM</cx:pt>
          <cx:pt idx="54394">EDMM</cx:pt>
          <cx:pt idx="54395">EDMM</cx:pt>
          <cx:pt idx="54396">EDMM</cx:pt>
          <cx:pt idx="54397">EDMM</cx:pt>
          <cx:pt idx="54398">EDMM</cx:pt>
          <cx:pt idx="54399">EDMM</cx:pt>
          <cx:pt idx="54400">EDMM</cx:pt>
          <cx:pt idx="54401">EDMM</cx:pt>
          <cx:pt idx="54402">EDMM</cx:pt>
          <cx:pt idx="54403">EDMM</cx:pt>
          <cx:pt idx="54404">EDMM</cx:pt>
          <cx:pt idx="54405">EDMM</cx:pt>
          <cx:pt idx="54406">EDMM</cx:pt>
          <cx:pt idx="54407">EDMM</cx:pt>
          <cx:pt idx="54408">EDMM</cx:pt>
          <cx:pt idx="54409">EDMM</cx:pt>
          <cx:pt idx="54410">EDMM</cx:pt>
          <cx:pt idx="54411">EDMM</cx:pt>
          <cx:pt idx="54412">EDMM</cx:pt>
          <cx:pt idx="54413">EDMM</cx:pt>
          <cx:pt idx="54414">EDMM</cx:pt>
          <cx:pt idx="54415">EDMM</cx:pt>
          <cx:pt idx="54416">EDMM</cx:pt>
          <cx:pt idx="54417">EDMM</cx:pt>
          <cx:pt idx="54418">EDMM</cx:pt>
          <cx:pt idx="54419">EDMM</cx:pt>
          <cx:pt idx="54420">EDMM</cx:pt>
          <cx:pt idx="54421">EDMM</cx:pt>
          <cx:pt idx="54422">EDMM</cx:pt>
          <cx:pt idx="54423">EDMM</cx:pt>
          <cx:pt idx="54424">EDMM</cx:pt>
          <cx:pt idx="54425">EDMM</cx:pt>
          <cx:pt idx="54426">EDMM</cx:pt>
          <cx:pt idx="54427">EDMM</cx:pt>
          <cx:pt idx="54428">EDMM</cx:pt>
          <cx:pt idx="54429">EDMM</cx:pt>
          <cx:pt idx="54430">EDMM</cx:pt>
          <cx:pt idx="54431">EDMM</cx:pt>
          <cx:pt idx="54432">EDMM</cx:pt>
          <cx:pt idx="54433">EDMM</cx:pt>
          <cx:pt idx="54434">EDMM</cx:pt>
          <cx:pt idx="54435">EDMM</cx:pt>
          <cx:pt idx="54436">EDMM</cx:pt>
          <cx:pt idx="54437">EDMM</cx:pt>
          <cx:pt idx="54438">EDMM</cx:pt>
          <cx:pt idx="54439">EDMM</cx:pt>
          <cx:pt idx="54440">EDMM</cx:pt>
          <cx:pt idx="54441">EDMM</cx:pt>
          <cx:pt idx="54442">EDMM</cx:pt>
          <cx:pt idx="54443">EDMM</cx:pt>
          <cx:pt idx="54444">EDMM</cx:pt>
          <cx:pt idx="54445">EDMM</cx:pt>
          <cx:pt idx="54446">EDMM</cx:pt>
          <cx:pt idx="54447">EDMM</cx:pt>
          <cx:pt idx="54448">EDMM</cx:pt>
          <cx:pt idx="54449">EDMM</cx:pt>
          <cx:pt idx="54450">EDMM</cx:pt>
          <cx:pt idx="54451">EDMM</cx:pt>
          <cx:pt idx="54452">EDMM</cx:pt>
          <cx:pt idx="54453">EDMM</cx:pt>
          <cx:pt idx="54454">EDMM</cx:pt>
          <cx:pt idx="54455">EDMM</cx:pt>
          <cx:pt idx="54456">EDMM</cx:pt>
          <cx:pt idx="54457">EDMM</cx:pt>
          <cx:pt idx="54458">EDMM</cx:pt>
          <cx:pt idx="54459">EDMM</cx:pt>
          <cx:pt idx="54460">EDMM</cx:pt>
          <cx:pt idx="54461">EDMM</cx:pt>
          <cx:pt idx="54462">EDMM</cx:pt>
          <cx:pt idx="54463">EDMM</cx:pt>
          <cx:pt idx="54464">EDMM</cx:pt>
          <cx:pt idx="54465">EDMM</cx:pt>
          <cx:pt idx="54466">EDMM</cx:pt>
          <cx:pt idx="54467">EDMM</cx:pt>
          <cx:pt idx="54468">EDMM</cx:pt>
          <cx:pt idx="54469">EDMM</cx:pt>
          <cx:pt idx="54470">EDMM</cx:pt>
          <cx:pt idx="54471">EDMM</cx:pt>
          <cx:pt idx="54472">EDMM</cx:pt>
          <cx:pt idx="54473">EDMM</cx:pt>
          <cx:pt idx="54474">EDMM</cx:pt>
          <cx:pt idx="54475">EDMM</cx:pt>
          <cx:pt idx="54476">EDMM</cx:pt>
          <cx:pt idx="54477">EDMM</cx:pt>
          <cx:pt idx="54478">EDMM</cx:pt>
          <cx:pt idx="54479">EDMM</cx:pt>
          <cx:pt idx="54480">EDMM</cx:pt>
          <cx:pt idx="54481">EDMM</cx:pt>
          <cx:pt idx="54482">EDMM</cx:pt>
          <cx:pt idx="54483">EDMM</cx:pt>
          <cx:pt idx="54484">EDMM</cx:pt>
          <cx:pt idx="54485">EDMM</cx:pt>
          <cx:pt idx="54486">EDMM</cx:pt>
          <cx:pt idx="54487">EDMM</cx:pt>
          <cx:pt idx="54488">EDMM</cx:pt>
          <cx:pt idx="54489">EDMM</cx:pt>
          <cx:pt idx="54490">EDMM</cx:pt>
          <cx:pt idx="54491">EDMM</cx:pt>
          <cx:pt idx="54492">EDMM</cx:pt>
          <cx:pt idx="54493">EDMM</cx:pt>
          <cx:pt idx="54494">EDMM</cx:pt>
          <cx:pt idx="54495">EDMM</cx:pt>
          <cx:pt idx="54496">EDMM</cx:pt>
          <cx:pt idx="54497">EDMM</cx:pt>
          <cx:pt idx="54498">EDMM</cx:pt>
          <cx:pt idx="54499">EDMM</cx:pt>
          <cx:pt idx="54500">EDMM</cx:pt>
          <cx:pt idx="54501">EDMM</cx:pt>
          <cx:pt idx="54502">EDMM</cx:pt>
          <cx:pt idx="54503">EDMM</cx:pt>
          <cx:pt idx="54504">EDMM</cx:pt>
          <cx:pt idx="54505">EDMM</cx:pt>
          <cx:pt idx="54506">EDMM</cx:pt>
          <cx:pt idx="54507">EDMM</cx:pt>
          <cx:pt idx="54508">EDMM</cx:pt>
          <cx:pt idx="54509">EDMM</cx:pt>
          <cx:pt idx="54510">EDMM</cx:pt>
          <cx:pt idx="54511">EDMM</cx:pt>
          <cx:pt idx="54512">EDMM</cx:pt>
          <cx:pt idx="54513">EDMM</cx:pt>
          <cx:pt idx="54514">EDMM</cx:pt>
          <cx:pt idx="54515">EDMM</cx:pt>
          <cx:pt idx="54516">EDMM</cx:pt>
          <cx:pt idx="54517">EDMM</cx:pt>
          <cx:pt idx="54518">EDMM</cx:pt>
          <cx:pt idx="54519">EDMM</cx:pt>
          <cx:pt idx="54520">EDMM</cx:pt>
          <cx:pt idx="54521">EDMM</cx:pt>
          <cx:pt idx="54522">EDMM</cx:pt>
          <cx:pt idx="54523">EDMM</cx:pt>
          <cx:pt idx="54524">EDMM</cx:pt>
          <cx:pt idx="54525">EDMM</cx:pt>
          <cx:pt idx="54526">EDMM</cx:pt>
          <cx:pt idx="54527">EDMM</cx:pt>
          <cx:pt idx="54528">EDMM</cx:pt>
          <cx:pt idx="54529">EDMM</cx:pt>
          <cx:pt idx="54530">EDMM</cx:pt>
          <cx:pt idx="54531">EDMM</cx:pt>
          <cx:pt idx="54532">EDMM</cx:pt>
          <cx:pt idx="54533">EDMM</cx:pt>
          <cx:pt idx="54534">EDMM</cx:pt>
          <cx:pt idx="54535">EDMM</cx:pt>
          <cx:pt idx="54536">EDMM</cx:pt>
          <cx:pt idx="54537">EDMM</cx:pt>
          <cx:pt idx="54538">EDMM</cx:pt>
          <cx:pt idx="54539">EDMM</cx:pt>
          <cx:pt idx="54540">EDMM</cx:pt>
          <cx:pt idx="54541">EDMM</cx:pt>
          <cx:pt idx="54542">EDMM</cx:pt>
          <cx:pt idx="54543">EDMM</cx:pt>
          <cx:pt idx="54544">EDMM</cx:pt>
          <cx:pt idx="54545">EDMM</cx:pt>
          <cx:pt idx="54546">EDMM</cx:pt>
          <cx:pt idx="54547">EDMM</cx:pt>
          <cx:pt idx="54548">EDMM</cx:pt>
          <cx:pt idx="54549">EDMM</cx:pt>
          <cx:pt idx="54550">EDMM</cx:pt>
          <cx:pt idx="54551">EDMM</cx:pt>
          <cx:pt idx="54552">EDMM</cx:pt>
          <cx:pt idx="54553">EDMM</cx:pt>
          <cx:pt idx="54554">EDMM</cx:pt>
          <cx:pt idx="54555">EDMM</cx:pt>
          <cx:pt idx="54556">EDMM</cx:pt>
          <cx:pt idx="54557">EDMM</cx:pt>
          <cx:pt idx="54558">EDMM</cx:pt>
          <cx:pt idx="54559">EDMM</cx:pt>
          <cx:pt idx="54560">EDMM</cx:pt>
          <cx:pt idx="54561">EDMM</cx:pt>
          <cx:pt idx="54562">EDMM</cx:pt>
          <cx:pt idx="54563">EDMM</cx:pt>
          <cx:pt idx="54564">EDMM</cx:pt>
          <cx:pt idx="54565">EDMM</cx:pt>
          <cx:pt idx="54566">EDMM</cx:pt>
          <cx:pt idx="54567">EDMM</cx:pt>
          <cx:pt idx="54568">EDMM</cx:pt>
          <cx:pt idx="54569">EDMM</cx:pt>
          <cx:pt idx="54570">EDMM</cx:pt>
          <cx:pt idx="54571">EDMM</cx:pt>
          <cx:pt idx="54572">EDMM</cx:pt>
          <cx:pt idx="54573">EDMM</cx:pt>
          <cx:pt idx="54574">EDMM</cx:pt>
          <cx:pt idx="54575">EDMM</cx:pt>
          <cx:pt idx="54576">EDMM</cx:pt>
          <cx:pt idx="54577">EDMM</cx:pt>
          <cx:pt idx="54578">EDMM</cx:pt>
          <cx:pt idx="54579">EDMM</cx:pt>
          <cx:pt idx="54580">EDMM</cx:pt>
          <cx:pt idx="54581">EDMM</cx:pt>
          <cx:pt idx="54582">EDMM</cx:pt>
          <cx:pt idx="54583">EDMM</cx:pt>
          <cx:pt idx="54584">EDMM</cx:pt>
          <cx:pt idx="54585">EDMM</cx:pt>
          <cx:pt idx="54586">EDMM</cx:pt>
          <cx:pt idx="54587">EDMM</cx:pt>
          <cx:pt idx="54588">EDMM</cx:pt>
          <cx:pt idx="54589">EDMM</cx:pt>
          <cx:pt idx="54590">EDMM</cx:pt>
          <cx:pt idx="54591">EDMM</cx:pt>
          <cx:pt idx="54592">EDMM</cx:pt>
          <cx:pt idx="54593">EDMM</cx:pt>
          <cx:pt idx="54594">EDMM</cx:pt>
          <cx:pt idx="54595">EDMM</cx:pt>
          <cx:pt idx="54596">EDMM</cx:pt>
          <cx:pt idx="54597">EDMM</cx:pt>
          <cx:pt idx="54598">EDMM</cx:pt>
          <cx:pt idx="54599">EDMM</cx:pt>
          <cx:pt idx="54600">EDMM</cx:pt>
          <cx:pt idx="54601">EDMM</cx:pt>
          <cx:pt idx="54602">EDMM</cx:pt>
          <cx:pt idx="54603">EDMM</cx:pt>
          <cx:pt idx="54604">EDMM</cx:pt>
          <cx:pt idx="54605">EDMM</cx:pt>
          <cx:pt idx="54606">EDMM</cx:pt>
          <cx:pt idx="54607">EDMM</cx:pt>
          <cx:pt idx="54608">EDMM</cx:pt>
          <cx:pt idx="54609">EDMM</cx:pt>
          <cx:pt idx="54610">EDMM</cx:pt>
          <cx:pt idx="54611">EDMM</cx:pt>
          <cx:pt idx="54612">EDMM</cx:pt>
          <cx:pt idx="54613">EDMM</cx:pt>
          <cx:pt idx="54614">EDMM</cx:pt>
          <cx:pt idx="54615">EDMM</cx:pt>
          <cx:pt idx="54616">EDMM</cx:pt>
          <cx:pt idx="54617">EDMM</cx:pt>
          <cx:pt idx="54618">EDMM</cx:pt>
          <cx:pt idx="54619">EDMM</cx:pt>
          <cx:pt idx="54620">EDMM</cx:pt>
          <cx:pt idx="54621">EDMM</cx:pt>
          <cx:pt idx="54622">EDMM</cx:pt>
          <cx:pt idx="54623">EDMM</cx:pt>
          <cx:pt idx="54624">EDMM</cx:pt>
          <cx:pt idx="54625">EDMM</cx:pt>
          <cx:pt idx="54626">EDMM</cx:pt>
          <cx:pt idx="54627">EDMM</cx:pt>
          <cx:pt idx="54628">EDMM</cx:pt>
          <cx:pt idx="54629">EDMM</cx:pt>
          <cx:pt idx="54630">EDMM</cx:pt>
          <cx:pt idx="54631">EDMM</cx:pt>
          <cx:pt idx="54632">EDMM</cx:pt>
          <cx:pt idx="54633">EDMM</cx:pt>
          <cx:pt idx="54634">EDMM</cx:pt>
          <cx:pt idx="54635">EDMM</cx:pt>
          <cx:pt idx="54636">EDMM</cx:pt>
          <cx:pt idx="54637">EDMM</cx:pt>
          <cx:pt idx="54638">EDMM</cx:pt>
          <cx:pt idx="54639">EDMM</cx:pt>
          <cx:pt idx="54640">EDMM</cx:pt>
          <cx:pt idx="54641">EDMM</cx:pt>
          <cx:pt idx="54642">EDMM</cx:pt>
          <cx:pt idx="54643">EDMM</cx:pt>
          <cx:pt idx="54644">EDMM</cx:pt>
          <cx:pt idx="54645">EDMM</cx:pt>
          <cx:pt idx="54646">EDMM</cx:pt>
          <cx:pt idx="54647">EDMM</cx:pt>
          <cx:pt idx="54648">EDMM</cx:pt>
          <cx:pt idx="54649">EDMM</cx:pt>
          <cx:pt idx="54650">EDMM</cx:pt>
          <cx:pt idx="54651">EDMM</cx:pt>
          <cx:pt idx="54652">EDMM</cx:pt>
          <cx:pt idx="54653">EDMM</cx:pt>
          <cx:pt idx="54654">EDMM</cx:pt>
          <cx:pt idx="54655">EDMM</cx:pt>
          <cx:pt idx="54656">EDMM</cx:pt>
          <cx:pt idx="54657">EDMM</cx:pt>
          <cx:pt idx="54658">EDMM</cx:pt>
          <cx:pt idx="54659">EDMM</cx:pt>
          <cx:pt idx="54660">EDMM</cx:pt>
          <cx:pt idx="54661">EDMM</cx:pt>
          <cx:pt idx="54662">EDMM</cx:pt>
          <cx:pt idx="54663">EDMM</cx:pt>
          <cx:pt idx="54664">EDMM</cx:pt>
          <cx:pt idx="54665">EDMM</cx:pt>
          <cx:pt idx="54666">EDMM</cx:pt>
          <cx:pt idx="54667">EDMM</cx:pt>
          <cx:pt idx="54668">EDMM</cx:pt>
          <cx:pt idx="54669">EDMM</cx:pt>
          <cx:pt idx="54670">EDMM</cx:pt>
          <cx:pt idx="54671">EDMM</cx:pt>
          <cx:pt idx="54672">EDMM</cx:pt>
          <cx:pt idx="54673">EDMM</cx:pt>
          <cx:pt idx="54674">EDMM</cx:pt>
          <cx:pt idx="54675">EDMM</cx:pt>
          <cx:pt idx="54676">EDMM</cx:pt>
          <cx:pt idx="54677">EDMM</cx:pt>
          <cx:pt idx="54678">EDMM</cx:pt>
          <cx:pt idx="54679">EDMM</cx:pt>
          <cx:pt idx="54680">EDMM</cx:pt>
          <cx:pt idx="54681">EDMM</cx:pt>
          <cx:pt idx="54682">EDMM</cx:pt>
          <cx:pt idx="54683">EDMM</cx:pt>
          <cx:pt idx="54684">EDMM</cx:pt>
          <cx:pt idx="54685">EDMM</cx:pt>
          <cx:pt idx="54686">EDMM</cx:pt>
          <cx:pt idx="54687">EDMM</cx:pt>
          <cx:pt idx="54688">EDMM</cx:pt>
          <cx:pt idx="54689">EDMM</cx:pt>
          <cx:pt idx="54690">EDMM</cx:pt>
          <cx:pt idx="54691">EDMM</cx:pt>
          <cx:pt idx="54692">EDMM</cx:pt>
          <cx:pt idx="54693">EDMM</cx:pt>
          <cx:pt idx="54694">EDMM</cx:pt>
          <cx:pt idx="54695">EDMM</cx:pt>
          <cx:pt idx="54696">EDMM</cx:pt>
          <cx:pt idx="54697">EDMM</cx:pt>
          <cx:pt idx="54698">EDMM</cx:pt>
          <cx:pt idx="54699">EDMM</cx:pt>
          <cx:pt idx="54700">EDMM</cx:pt>
          <cx:pt idx="54701">EDMM</cx:pt>
          <cx:pt idx="54702">EDMM</cx:pt>
          <cx:pt idx="54703">EDMM</cx:pt>
          <cx:pt idx="54704">EDMM</cx:pt>
          <cx:pt idx="54705">EDMM</cx:pt>
          <cx:pt idx="54706">EDMM</cx:pt>
          <cx:pt idx="54707">EDMM</cx:pt>
          <cx:pt idx="54708">EDMM</cx:pt>
          <cx:pt idx="54709">EDMM</cx:pt>
          <cx:pt idx="54710">EDMM</cx:pt>
          <cx:pt idx="54711">EDMM</cx:pt>
          <cx:pt idx="54712">EDMM</cx:pt>
          <cx:pt idx="54713">EDMM</cx:pt>
          <cx:pt idx="54714">EDMM</cx:pt>
          <cx:pt idx="54715">EDMM</cx:pt>
          <cx:pt idx="54716">EDMM</cx:pt>
          <cx:pt idx="54717">EDMM</cx:pt>
          <cx:pt idx="54718">EDMM</cx:pt>
          <cx:pt idx="54719">EDMM</cx:pt>
          <cx:pt idx="54720">EDMM</cx:pt>
          <cx:pt idx="54721">EDMM</cx:pt>
          <cx:pt idx="54722">EDMM</cx:pt>
          <cx:pt idx="54723">EDMM</cx:pt>
          <cx:pt idx="54724">EDMM</cx:pt>
          <cx:pt idx="54725">EDMM</cx:pt>
          <cx:pt idx="54726">EDMM</cx:pt>
          <cx:pt idx="54727">EDMM</cx:pt>
          <cx:pt idx="54728">EDMM</cx:pt>
          <cx:pt idx="54729">EDMM</cx:pt>
          <cx:pt idx="54730">EDMM</cx:pt>
          <cx:pt idx="54731">EDMM</cx:pt>
          <cx:pt idx="54732">EDMM</cx:pt>
          <cx:pt idx="54733">EDMM</cx:pt>
          <cx:pt idx="54734">EDMM</cx:pt>
          <cx:pt idx="54735">EDMM</cx:pt>
          <cx:pt idx="54736">EDMM</cx:pt>
          <cx:pt idx="54737">EDMM</cx:pt>
          <cx:pt idx="54738">EDMM</cx:pt>
          <cx:pt idx="54739">EDMM</cx:pt>
          <cx:pt idx="54740">EDMM</cx:pt>
          <cx:pt idx="54741">EDMM</cx:pt>
          <cx:pt idx="54742">EDMM</cx:pt>
          <cx:pt idx="54743">EDMM</cx:pt>
          <cx:pt idx="54744">EDMM</cx:pt>
          <cx:pt idx="54745">EDMM</cx:pt>
          <cx:pt idx="54746">EDMM</cx:pt>
          <cx:pt idx="54747">EDMM</cx:pt>
          <cx:pt idx="54748">EDMM</cx:pt>
          <cx:pt idx="54749">EDMM</cx:pt>
          <cx:pt idx="54750">EDMM</cx:pt>
          <cx:pt idx="54751">EDMM</cx:pt>
          <cx:pt idx="54752">EDMM</cx:pt>
          <cx:pt idx="54753">EDMM</cx:pt>
          <cx:pt idx="54754">EDMM</cx:pt>
          <cx:pt idx="54755">EDMM</cx:pt>
          <cx:pt idx="54756">EDMM</cx:pt>
          <cx:pt idx="54757">EDMM</cx:pt>
          <cx:pt idx="54758">EDMM</cx:pt>
          <cx:pt idx="54759">EDMM</cx:pt>
          <cx:pt idx="54760">EDMM</cx:pt>
          <cx:pt idx="54761">EDMM</cx:pt>
          <cx:pt idx="54762">EDMM</cx:pt>
          <cx:pt idx="54763">EDMM</cx:pt>
          <cx:pt idx="54764">EDMM</cx:pt>
          <cx:pt idx="54765">EDMM</cx:pt>
          <cx:pt idx="54766">EDMM</cx:pt>
          <cx:pt idx="54767">EDMM</cx:pt>
          <cx:pt idx="54768">EDMM</cx:pt>
          <cx:pt idx="54769">EDMM</cx:pt>
          <cx:pt idx="54770">EDMM</cx:pt>
          <cx:pt idx="54771">EDMM</cx:pt>
          <cx:pt idx="54772">EDMM</cx:pt>
          <cx:pt idx="54773">EDMM</cx:pt>
          <cx:pt idx="54774">EDMM</cx:pt>
          <cx:pt idx="54775">EDMM</cx:pt>
          <cx:pt idx="54776">EDMM</cx:pt>
          <cx:pt idx="54777">EDMM</cx:pt>
          <cx:pt idx="54778">EDMM</cx:pt>
          <cx:pt idx="54779">EDMM</cx:pt>
          <cx:pt idx="54780">EDMM</cx:pt>
          <cx:pt idx="54781">EDMM</cx:pt>
          <cx:pt idx="54782">EDMM</cx:pt>
          <cx:pt idx="54783">EDMM</cx:pt>
          <cx:pt idx="54784">EDMM</cx:pt>
          <cx:pt idx="54785">EDMM</cx:pt>
          <cx:pt idx="54786">EDMM</cx:pt>
          <cx:pt idx="54787">EDMM</cx:pt>
          <cx:pt idx="54788">EDMM</cx:pt>
          <cx:pt idx="54789">EDMM</cx:pt>
          <cx:pt idx="54790">EDMM</cx:pt>
          <cx:pt idx="54791">EDMM</cx:pt>
          <cx:pt idx="54792">EDMM</cx:pt>
          <cx:pt idx="54793">EDMM</cx:pt>
          <cx:pt idx="54794">EDMM</cx:pt>
          <cx:pt idx="54795">EDMM</cx:pt>
          <cx:pt idx="54796">EDMM</cx:pt>
          <cx:pt idx="54797">EDMM</cx:pt>
          <cx:pt idx="54798">EDMM</cx:pt>
          <cx:pt idx="54799">EDMM</cx:pt>
          <cx:pt idx="54800">EDMM</cx:pt>
          <cx:pt idx="54801">EDMM</cx:pt>
          <cx:pt idx="54802">EDMM</cx:pt>
          <cx:pt idx="54803">EDMM</cx:pt>
          <cx:pt idx="54804">EDMM</cx:pt>
          <cx:pt idx="54805">EDMM</cx:pt>
          <cx:pt idx="54806">EDMM</cx:pt>
          <cx:pt idx="54807">EDMM</cx:pt>
          <cx:pt idx="54808">EDMM</cx:pt>
          <cx:pt idx="54809">EDMM</cx:pt>
          <cx:pt idx="54810">EDMM</cx:pt>
          <cx:pt idx="54811">EDMM</cx:pt>
          <cx:pt idx="54812">EDMM</cx:pt>
          <cx:pt idx="54813">EDMM</cx:pt>
          <cx:pt idx="54814">EDMM</cx:pt>
          <cx:pt idx="54815">EDMM</cx:pt>
          <cx:pt idx="54816">EDMM</cx:pt>
          <cx:pt idx="54817">EDMM</cx:pt>
          <cx:pt idx="54818">EDMM</cx:pt>
          <cx:pt idx="54819">EDMM</cx:pt>
          <cx:pt idx="54820">EDMM</cx:pt>
          <cx:pt idx="54821">EDMM</cx:pt>
          <cx:pt idx="54822">EDMM</cx:pt>
          <cx:pt idx="54823">EDMM</cx:pt>
          <cx:pt idx="54824">EDMM</cx:pt>
          <cx:pt idx="54825">EDMM</cx:pt>
          <cx:pt idx="54826">EDMM</cx:pt>
          <cx:pt idx="54827">EDMM</cx:pt>
          <cx:pt idx="54828">EDMM</cx:pt>
          <cx:pt idx="54829">EDMM</cx:pt>
          <cx:pt idx="54830">EDMM</cx:pt>
          <cx:pt idx="54831">EDMM</cx:pt>
          <cx:pt idx="54832">EDMM</cx:pt>
          <cx:pt idx="54833">EDMM</cx:pt>
          <cx:pt idx="54834">EDMM</cx:pt>
          <cx:pt idx="54835">EDMM</cx:pt>
          <cx:pt idx="54836">EDMM</cx:pt>
          <cx:pt idx="54837">EDMM</cx:pt>
          <cx:pt idx="54838">EDMM</cx:pt>
          <cx:pt idx="54839">EDMM</cx:pt>
          <cx:pt idx="54840">EDMM</cx:pt>
          <cx:pt idx="54841">EDMM</cx:pt>
          <cx:pt idx="54842">EDMM</cx:pt>
          <cx:pt idx="54843">EDMM</cx:pt>
          <cx:pt idx="54844">EDMM</cx:pt>
          <cx:pt idx="54845">EDMM</cx:pt>
          <cx:pt idx="54846">EDMM</cx:pt>
          <cx:pt idx="54847">EDMM</cx:pt>
          <cx:pt idx="54848">EDMM</cx:pt>
          <cx:pt idx="54849">EDMM</cx:pt>
          <cx:pt idx="54850">EDMM</cx:pt>
          <cx:pt idx="54851">EDMM</cx:pt>
          <cx:pt idx="54852">EDMM</cx:pt>
          <cx:pt idx="54853">EDMM</cx:pt>
          <cx:pt idx="54854">EDMM</cx:pt>
          <cx:pt idx="54855">EDMM</cx:pt>
          <cx:pt idx="54856">EDMM</cx:pt>
          <cx:pt idx="54857">EDMM</cx:pt>
          <cx:pt idx="54858">EDMM</cx:pt>
          <cx:pt idx="54859">EDMM</cx:pt>
          <cx:pt idx="54860">EDMM</cx:pt>
          <cx:pt idx="54861">EDMM</cx:pt>
          <cx:pt idx="54862">EDMM</cx:pt>
          <cx:pt idx="54863">EDMM</cx:pt>
          <cx:pt idx="54864">EDMM</cx:pt>
          <cx:pt idx="54865">EDMM</cx:pt>
          <cx:pt idx="54866">EDMM</cx:pt>
          <cx:pt idx="54867">EDMM</cx:pt>
          <cx:pt idx="54868">EDMM</cx:pt>
          <cx:pt idx="54869">EDMM</cx:pt>
          <cx:pt idx="54870">EDMM</cx:pt>
          <cx:pt idx="54871">EDMM</cx:pt>
          <cx:pt idx="54872">EDMM</cx:pt>
          <cx:pt idx="54873">EDMM</cx:pt>
          <cx:pt idx="54874">EDMM</cx:pt>
          <cx:pt idx="54875">EDMM</cx:pt>
          <cx:pt idx="54876">EDMM</cx:pt>
          <cx:pt idx="54877">EDMM</cx:pt>
          <cx:pt idx="54878">EDMM</cx:pt>
          <cx:pt idx="54879">EDMM</cx:pt>
          <cx:pt idx="54880">EDMM</cx:pt>
          <cx:pt idx="54881">EDMM</cx:pt>
          <cx:pt idx="54882">EDMM</cx:pt>
          <cx:pt idx="54883">EDMM</cx:pt>
          <cx:pt idx="54884">EDMM</cx:pt>
          <cx:pt idx="54885">EDMM</cx:pt>
          <cx:pt idx="54886">EDMM</cx:pt>
          <cx:pt idx="54887">EDMM</cx:pt>
          <cx:pt idx="54888">EDMM</cx:pt>
          <cx:pt idx="54889">EDMM</cx:pt>
          <cx:pt idx="54890">EDMM</cx:pt>
          <cx:pt idx="54891">EDMM</cx:pt>
          <cx:pt idx="54892">EDMM</cx:pt>
          <cx:pt idx="54893">EDMM</cx:pt>
          <cx:pt idx="54894">EDMM</cx:pt>
          <cx:pt idx="54895">EDMM</cx:pt>
          <cx:pt idx="54896">EDMM</cx:pt>
          <cx:pt idx="54897">EDMM</cx:pt>
          <cx:pt idx="54898">EDMM</cx:pt>
          <cx:pt idx="54899">EDMM</cx:pt>
          <cx:pt idx="54900">EDMM</cx:pt>
          <cx:pt idx="54901">EDMM</cx:pt>
          <cx:pt idx="54902">EDMM</cx:pt>
          <cx:pt idx="54903">EDMM</cx:pt>
          <cx:pt idx="54904">EDMM</cx:pt>
          <cx:pt idx="54905">EDMM</cx:pt>
          <cx:pt idx="54906">EDMM</cx:pt>
          <cx:pt idx="54907">EDMM</cx:pt>
          <cx:pt idx="54908">EDMM</cx:pt>
          <cx:pt idx="54909">EDMM</cx:pt>
          <cx:pt idx="54910">EDMM</cx:pt>
          <cx:pt idx="54911">EDMM</cx:pt>
          <cx:pt idx="54912">EDMM</cx:pt>
          <cx:pt idx="54913">EDMM</cx:pt>
          <cx:pt idx="54914">EDMM</cx:pt>
          <cx:pt idx="54915">EDMM</cx:pt>
          <cx:pt idx="54916">EDMM</cx:pt>
          <cx:pt idx="54917">EDMM</cx:pt>
          <cx:pt idx="54918">EDMM</cx:pt>
          <cx:pt idx="54919">EDMM</cx:pt>
          <cx:pt idx="54920">EDMM</cx:pt>
          <cx:pt idx="54921">EDMM</cx:pt>
          <cx:pt idx="54922">EDMM</cx:pt>
          <cx:pt idx="54923">EDMM</cx:pt>
          <cx:pt idx="54924">EDMM</cx:pt>
          <cx:pt idx="54925">EDMM</cx:pt>
          <cx:pt idx="54926">EDMM</cx:pt>
          <cx:pt idx="54927">EDMM</cx:pt>
          <cx:pt idx="54928">EDMM</cx:pt>
          <cx:pt idx="54929">EDMM</cx:pt>
          <cx:pt idx="54930">EDMM</cx:pt>
          <cx:pt idx="54931">EDMM</cx:pt>
          <cx:pt idx="54932">EDMM</cx:pt>
          <cx:pt idx="54933">EDMM</cx:pt>
          <cx:pt idx="54934">EDMM</cx:pt>
          <cx:pt idx="54935">EDMM</cx:pt>
          <cx:pt idx="54936">EDMM</cx:pt>
          <cx:pt idx="54937">EDMM</cx:pt>
          <cx:pt idx="54938">EDMM</cx:pt>
          <cx:pt idx="54939">EDMM</cx:pt>
          <cx:pt idx="54940">EDMM</cx:pt>
          <cx:pt idx="54941">EDMM</cx:pt>
          <cx:pt idx="54942">EDMM</cx:pt>
          <cx:pt idx="54943">EDMM</cx:pt>
          <cx:pt idx="54944">EDMM</cx:pt>
          <cx:pt idx="54945">EDMM</cx:pt>
          <cx:pt idx="54946">EDMM</cx:pt>
          <cx:pt idx="54947">EDMM</cx:pt>
          <cx:pt idx="54948">EDMM</cx:pt>
          <cx:pt idx="54949">EDMM</cx:pt>
          <cx:pt idx="54950">EDMM</cx:pt>
          <cx:pt idx="54951">EDMM</cx:pt>
          <cx:pt idx="54952">EDMM</cx:pt>
          <cx:pt idx="54953">EDMM</cx:pt>
          <cx:pt idx="54954">EDMM</cx:pt>
          <cx:pt idx="54955">EDMM</cx:pt>
          <cx:pt idx="54956">EDMM</cx:pt>
          <cx:pt idx="54957">EDMM</cx:pt>
          <cx:pt idx="54958">EDMM</cx:pt>
          <cx:pt idx="54959">EDMM</cx:pt>
          <cx:pt idx="54960">EDMM</cx:pt>
          <cx:pt idx="54961">EDMM</cx:pt>
          <cx:pt idx="54962">EDMM</cx:pt>
          <cx:pt idx="54963">EDMM</cx:pt>
          <cx:pt idx="54964">EDMM</cx:pt>
          <cx:pt idx="54965">EDMM</cx:pt>
          <cx:pt idx="54966">EDMM</cx:pt>
          <cx:pt idx="54967">EDMM</cx:pt>
          <cx:pt idx="54968">EDMM</cx:pt>
          <cx:pt idx="54969">EDMM</cx:pt>
          <cx:pt idx="54970">EDMM</cx:pt>
          <cx:pt idx="54971">EDMM</cx:pt>
          <cx:pt idx="54972">EDMM</cx:pt>
          <cx:pt idx="54973">EDMM</cx:pt>
          <cx:pt idx="54974">EDMM</cx:pt>
          <cx:pt idx="54975">EDMM</cx:pt>
          <cx:pt idx="54976">EDMM</cx:pt>
          <cx:pt idx="54977">EDMM</cx:pt>
          <cx:pt idx="54978">EDMM</cx:pt>
          <cx:pt idx="54979">EDMM</cx:pt>
          <cx:pt idx="54980">EDMM</cx:pt>
          <cx:pt idx="54981">EDMM</cx:pt>
          <cx:pt idx="54982">EDMM</cx:pt>
          <cx:pt idx="54983">EDMM</cx:pt>
          <cx:pt idx="54984">EDMM</cx:pt>
          <cx:pt idx="54985">EDMM</cx:pt>
          <cx:pt idx="54986">EDMM</cx:pt>
          <cx:pt idx="54987">EDMM</cx:pt>
          <cx:pt idx="54988">EDMM</cx:pt>
          <cx:pt idx="54989">EDMM</cx:pt>
          <cx:pt idx="54990">EDMM</cx:pt>
          <cx:pt idx="54991">EDMM</cx:pt>
          <cx:pt idx="54992">EDMM</cx:pt>
          <cx:pt idx="54993">EDMM</cx:pt>
          <cx:pt idx="54994">EDMM</cx:pt>
          <cx:pt idx="54995">EDMM</cx:pt>
          <cx:pt idx="54996">EDMM</cx:pt>
          <cx:pt idx="54997">EDMM</cx:pt>
          <cx:pt idx="54998">EDMM</cx:pt>
          <cx:pt idx="54999">EDMM</cx:pt>
          <cx:pt idx="55000">EDMM</cx:pt>
          <cx:pt idx="55001">EDMM</cx:pt>
          <cx:pt idx="55002">EDMM</cx:pt>
          <cx:pt idx="55003">EDMM</cx:pt>
          <cx:pt idx="55004">EDMM</cx:pt>
          <cx:pt idx="55005">EDMM</cx:pt>
          <cx:pt idx="55006">EDMM</cx:pt>
          <cx:pt idx="55007">EDMM</cx:pt>
          <cx:pt idx="55008">EDMM</cx:pt>
          <cx:pt idx="55009">EDMM</cx:pt>
          <cx:pt idx="55010">EDMM</cx:pt>
          <cx:pt idx="55011">EDMM</cx:pt>
          <cx:pt idx="55012">EDMM</cx:pt>
          <cx:pt idx="55013">EDMM</cx:pt>
          <cx:pt idx="55014">EDMM</cx:pt>
          <cx:pt idx="55015">EDMM</cx:pt>
          <cx:pt idx="55016">EDMM</cx:pt>
          <cx:pt idx="55017">EDMM</cx:pt>
          <cx:pt idx="55018">EDMM</cx:pt>
          <cx:pt idx="55019">EDMM</cx:pt>
          <cx:pt idx="55020">EDMM</cx:pt>
          <cx:pt idx="55021">EDMM</cx:pt>
          <cx:pt idx="55022">EDMM</cx:pt>
          <cx:pt idx="55023">EDMM</cx:pt>
          <cx:pt idx="55024">EDMM</cx:pt>
          <cx:pt idx="55025">EDMM</cx:pt>
          <cx:pt idx="55026">EDMM</cx:pt>
          <cx:pt idx="55027">EDMM</cx:pt>
          <cx:pt idx="55028">EDMM</cx:pt>
          <cx:pt idx="55029">EDMM</cx:pt>
          <cx:pt idx="55030">EDMM</cx:pt>
          <cx:pt idx="55031">EDMM</cx:pt>
          <cx:pt idx="55032">EDMM</cx:pt>
          <cx:pt idx="55033">EDMM</cx:pt>
          <cx:pt idx="55034">EDMM</cx:pt>
          <cx:pt idx="55035">EDMM</cx:pt>
          <cx:pt idx="55036">EDMM</cx:pt>
          <cx:pt idx="55037">EDMM</cx:pt>
          <cx:pt idx="55038">EDMM</cx:pt>
          <cx:pt idx="55039">EDMM</cx:pt>
          <cx:pt idx="55040">EDMM</cx:pt>
          <cx:pt idx="55041">EDMM</cx:pt>
          <cx:pt idx="55042">EDMM</cx:pt>
          <cx:pt idx="55043">EDMM</cx:pt>
          <cx:pt idx="55044">EDMM</cx:pt>
          <cx:pt idx="55045">EDMM</cx:pt>
          <cx:pt idx="55046">EDMM</cx:pt>
          <cx:pt idx="55047">EDMM</cx:pt>
          <cx:pt idx="55048">EDMM</cx:pt>
          <cx:pt idx="55049">EDMM</cx:pt>
          <cx:pt idx="55050">EDMM</cx:pt>
          <cx:pt idx="55051">EDMM</cx:pt>
          <cx:pt idx="55052">EDMM</cx:pt>
          <cx:pt idx="55053">EDMM</cx:pt>
          <cx:pt idx="55054">EDMM</cx:pt>
          <cx:pt idx="55055">EDMM</cx:pt>
          <cx:pt idx="55056">EDMM</cx:pt>
          <cx:pt idx="55057">EDMM</cx:pt>
          <cx:pt idx="55058">EDMM</cx:pt>
          <cx:pt idx="55059">EDMM</cx:pt>
          <cx:pt idx="55060">EDMM</cx:pt>
          <cx:pt idx="55061">EDMM</cx:pt>
          <cx:pt idx="55062">EDMM</cx:pt>
          <cx:pt idx="55063">EDMM</cx:pt>
          <cx:pt idx="55064">EDMM</cx:pt>
          <cx:pt idx="55065">EDMM</cx:pt>
          <cx:pt idx="55066">EDMM</cx:pt>
          <cx:pt idx="55067">EDMM</cx:pt>
          <cx:pt idx="55068">EDMM</cx:pt>
          <cx:pt idx="55069">EDMM</cx:pt>
          <cx:pt idx="55070">EDMM</cx:pt>
          <cx:pt idx="55071">EDMM</cx:pt>
          <cx:pt idx="55072">EDMM</cx:pt>
          <cx:pt idx="55073">EDMM</cx:pt>
          <cx:pt idx="55074">EDMM</cx:pt>
          <cx:pt idx="55075">EDMM</cx:pt>
          <cx:pt idx="55076">EDMM</cx:pt>
          <cx:pt idx="55077">EDMM</cx:pt>
          <cx:pt idx="55078">EDMM</cx:pt>
          <cx:pt idx="55079">EDMM</cx:pt>
          <cx:pt idx="55080">EDMM</cx:pt>
          <cx:pt idx="55081">EDMM</cx:pt>
          <cx:pt idx="55082">EDMM</cx:pt>
          <cx:pt idx="55083">EDMM</cx:pt>
          <cx:pt idx="55084">EDMM</cx:pt>
          <cx:pt idx="55085">EDMM</cx:pt>
          <cx:pt idx="55086">EDMM</cx:pt>
          <cx:pt idx="55087">EDMM</cx:pt>
          <cx:pt idx="55088">EDMM</cx:pt>
          <cx:pt idx="55089">EDMM</cx:pt>
          <cx:pt idx="55090">EDMM</cx:pt>
          <cx:pt idx="55091">EDMM</cx:pt>
          <cx:pt idx="55092">EDMM</cx:pt>
          <cx:pt idx="55093">EDMM</cx:pt>
          <cx:pt idx="55094">EDMM</cx:pt>
          <cx:pt idx="55095">EDMM</cx:pt>
          <cx:pt idx="55096">EDMM</cx:pt>
          <cx:pt idx="55097">EDMM</cx:pt>
          <cx:pt idx="55098">EDMM</cx:pt>
          <cx:pt idx="55099">EDMM</cx:pt>
          <cx:pt idx="55100">EDMM</cx:pt>
          <cx:pt idx="55101">EDMM</cx:pt>
          <cx:pt idx="55102">EDMM</cx:pt>
          <cx:pt idx="55103">EDMM</cx:pt>
          <cx:pt idx="55104">EDMM</cx:pt>
          <cx:pt idx="55105">EDMM</cx:pt>
          <cx:pt idx="55106">EDMM</cx:pt>
          <cx:pt idx="55107">EDMM</cx:pt>
          <cx:pt idx="55108">EDMM</cx:pt>
          <cx:pt idx="55109">EDMM</cx:pt>
          <cx:pt idx="55110">EDMM</cx:pt>
          <cx:pt idx="55111">EDMM</cx:pt>
          <cx:pt idx="55112">EDMM</cx:pt>
          <cx:pt idx="55113">EDMM</cx:pt>
          <cx:pt idx="55114">EDMM</cx:pt>
          <cx:pt idx="55115">EDMM</cx:pt>
          <cx:pt idx="55116">EDMM</cx:pt>
          <cx:pt idx="55117">EDMM</cx:pt>
          <cx:pt idx="55118">EDMM</cx:pt>
          <cx:pt idx="55119">EDMM</cx:pt>
          <cx:pt idx="55120">EDMM</cx:pt>
          <cx:pt idx="55121">EDMM</cx:pt>
          <cx:pt idx="55122">EDMM</cx:pt>
          <cx:pt idx="55123">EDMM</cx:pt>
          <cx:pt idx="55124">EDMM</cx:pt>
          <cx:pt idx="55125">EDMM</cx:pt>
          <cx:pt idx="55126">EDMM</cx:pt>
          <cx:pt idx="55127">EDMM</cx:pt>
          <cx:pt idx="55128">EDMM</cx:pt>
          <cx:pt idx="55129">EDMM</cx:pt>
          <cx:pt idx="55130">EDMM</cx:pt>
          <cx:pt idx="55131">EDMM</cx:pt>
          <cx:pt idx="55132">EDMM</cx:pt>
          <cx:pt idx="55133">EDMM</cx:pt>
          <cx:pt idx="55134">EDMM</cx:pt>
          <cx:pt idx="55135">EDMM</cx:pt>
          <cx:pt idx="55136">EDMM</cx:pt>
          <cx:pt idx="55137">EDMM</cx:pt>
          <cx:pt idx="55138">EDMM</cx:pt>
          <cx:pt idx="55139">EDMM</cx:pt>
          <cx:pt idx="55140">EDMM</cx:pt>
          <cx:pt idx="55141">EDMM</cx:pt>
          <cx:pt idx="55142">EDMM</cx:pt>
          <cx:pt idx="55143">EDMM</cx:pt>
          <cx:pt idx="55144">EDMM</cx:pt>
          <cx:pt idx="55145">EDMM</cx:pt>
          <cx:pt idx="55146">EDMM</cx:pt>
          <cx:pt idx="55147">EDMM</cx:pt>
          <cx:pt idx="55148">EDMM</cx:pt>
          <cx:pt idx="55149">EDMM</cx:pt>
          <cx:pt idx="55150">EDMM</cx:pt>
          <cx:pt idx="55151">EDMM</cx:pt>
          <cx:pt idx="55152">EDMM</cx:pt>
          <cx:pt idx="55153">EDMM</cx:pt>
          <cx:pt idx="55154">EDMM</cx:pt>
          <cx:pt idx="55155">EDMM</cx:pt>
          <cx:pt idx="55156">EDMM</cx:pt>
          <cx:pt idx="55157">EDMM</cx:pt>
          <cx:pt idx="55158">EDMM</cx:pt>
          <cx:pt idx="55159">EDMM</cx:pt>
          <cx:pt idx="55160">EDMM</cx:pt>
          <cx:pt idx="55161">EDMM</cx:pt>
          <cx:pt idx="55162">EDMM</cx:pt>
          <cx:pt idx="55163">EDMM</cx:pt>
          <cx:pt idx="55164">EDMM</cx:pt>
          <cx:pt idx="55165">EDMM</cx:pt>
          <cx:pt idx="55166">EDMM</cx:pt>
          <cx:pt idx="55167">EDMM</cx:pt>
          <cx:pt idx="55168">EDMM</cx:pt>
          <cx:pt idx="55169">EDMM</cx:pt>
          <cx:pt idx="55170">EDMM</cx:pt>
          <cx:pt idx="55171">EDMM</cx:pt>
          <cx:pt idx="55172">EDMM</cx:pt>
          <cx:pt idx="55173">EDMM</cx:pt>
          <cx:pt idx="55174">EDMM</cx:pt>
          <cx:pt idx="55175">EDMM</cx:pt>
          <cx:pt idx="55176">EDMM</cx:pt>
          <cx:pt idx="55177">EDMM</cx:pt>
          <cx:pt idx="55178">EDMM</cx:pt>
          <cx:pt idx="55179">EDMM</cx:pt>
          <cx:pt idx="55180">EDMM</cx:pt>
          <cx:pt idx="55181">EDMM</cx:pt>
          <cx:pt idx="55182">EDMM</cx:pt>
          <cx:pt idx="55183">EDMM</cx:pt>
          <cx:pt idx="55184">EDMM</cx:pt>
          <cx:pt idx="55185">EDMM</cx:pt>
          <cx:pt idx="55186">EDMM</cx:pt>
          <cx:pt idx="55187">EDMM</cx:pt>
          <cx:pt idx="55188">EDMM</cx:pt>
          <cx:pt idx="55189">EDMM</cx:pt>
          <cx:pt idx="55190">EDMM</cx:pt>
          <cx:pt idx="55191">EDMM</cx:pt>
          <cx:pt idx="55192">EDMM</cx:pt>
          <cx:pt idx="55193">EDMM</cx:pt>
          <cx:pt idx="55194">EDMM</cx:pt>
          <cx:pt idx="55195">EDMM</cx:pt>
          <cx:pt idx="55196">EDMM</cx:pt>
          <cx:pt idx="55197">EDMM</cx:pt>
          <cx:pt idx="55198">EDMM</cx:pt>
          <cx:pt idx="55199">EDMM</cx:pt>
          <cx:pt idx="55200">EDMM</cx:pt>
          <cx:pt idx="55201">EDMM</cx:pt>
          <cx:pt idx="55202">EDMM</cx:pt>
          <cx:pt idx="55203">EDMM</cx:pt>
          <cx:pt idx="55204">EDMM</cx:pt>
          <cx:pt idx="55205">EDMM</cx:pt>
          <cx:pt idx="55206">EDMM</cx:pt>
          <cx:pt idx="55207">EDMM</cx:pt>
          <cx:pt idx="55208">EDMM</cx:pt>
          <cx:pt idx="55209">EDMM</cx:pt>
          <cx:pt idx="55210">EDMM</cx:pt>
          <cx:pt idx="55211">EDMM</cx:pt>
          <cx:pt idx="55212">EDMM</cx:pt>
          <cx:pt idx="55213">EDMM</cx:pt>
          <cx:pt idx="55214">EDMM</cx:pt>
          <cx:pt idx="55215">EDMM</cx:pt>
          <cx:pt idx="55216">EDMM</cx:pt>
          <cx:pt idx="55217">EDMM</cx:pt>
          <cx:pt idx="55218">EDMM</cx:pt>
          <cx:pt idx="55219">EDMM</cx:pt>
          <cx:pt idx="55220">EDMM</cx:pt>
          <cx:pt idx="55221">EDMM</cx:pt>
          <cx:pt idx="55222">EDMM</cx:pt>
          <cx:pt idx="55223">EDMM</cx:pt>
          <cx:pt idx="55224">EDMM</cx:pt>
          <cx:pt idx="55225">EDMM</cx:pt>
          <cx:pt idx="55226">EDMM</cx:pt>
          <cx:pt idx="55227">EDMM</cx:pt>
          <cx:pt idx="55228">EDMM</cx:pt>
          <cx:pt idx="55229">EDMM</cx:pt>
          <cx:pt idx="55230">EDMM</cx:pt>
          <cx:pt idx="55231">EDMM</cx:pt>
          <cx:pt idx="55232">EDMM</cx:pt>
          <cx:pt idx="55233">EDMM</cx:pt>
          <cx:pt idx="55234">EDMM</cx:pt>
          <cx:pt idx="55235">EDMM</cx:pt>
          <cx:pt idx="55236">EDMM</cx:pt>
          <cx:pt idx="55237">EDMM</cx:pt>
          <cx:pt idx="55238">EDMM</cx:pt>
          <cx:pt idx="55239">EDMM</cx:pt>
          <cx:pt idx="55240">EDMM</cx:pt>
          <cx:pt idx="55241">EDMM</cx:pt>
          <cx:pt idx="55242">EDMM</cx:pt>
          <cx:pt idx="55243">EDMM</cx:pt>
          <cx:pt idx="55244">EDMM</cx:pt>
          <cx:pt idx="55245">EDMM</cx:pt>
          <cx:pt idx="55246">EDMM</cx:pt>
          <cx:pt idx="55247">EDMM</cx:pt>
          <cx:pt idx="55248">EDMM</cx:pt>
          <cx:pt idx="55249">EDMM</cx:pt>
          <cx:pt idx="55250">EDMM</cx:pt>
          <cx:pt idx="55251">EDMM</cx:pt>
          <cx:pt idx="55252">EDMM</cx:pt>
          <cx:pt idx="55253">EDMM</cx:pt>
          <cx:pt idx="55254">EDMM</cx:pt>
          <cx:pt idx="55255">EDMM</cx:pt>
          <cx:pt idx="55256">EDMM</cx:pt>
          <cx:pt idx="55257">EDMM</cx:pt>
          <cx:pt idx="55258">EDMM</cx:pt>
          <cx:pt idx="55259">EDMM</cx:pt>
          <cx:pt idx="55260">EDMM</cx:pt>
          <cx:pt idx="55261">EDMM</cx:pt>
          <cx:pt idx="55262">EDMM</cx:pt>
          <cx:pt idx="55263">EDMM</cx:pt>
          <cx:pt idx="55264">EDMM</cx:pt>
          <cx:pt idx="55265">EDMM</cx:pt>
          <cx:pt idx="55266">EDMM</cx:pt>
          <cx:pt idx="55267">EDMM</cx:pt>
          <cx:pt idx="55268">EDMM</cx:pt>
          <cx:pt idx="55269">EDMM</cx:pt>
          <cx:pt idx="55270">EDMM</cx:pt>
          <cx:pt idx="55271">EDMM</cx:pt>
          <cx:pt idx="55272">EDMM</cx:pt>
          <cx:pt idx="55273">EDMM</cx:pt>
          <cx:pt idx="55274">EDMM</cx:pt>
          <cx:pt idx="55275">EDMM</cx:pt>
          <cx:pt idx="55276">EDMM</cx:pt>
          <cx:pt idx="55277">EDMM</cx:pt>
          <cx:pt idx="55278">EDMM</cx:pt>
          <cx:pt idx="55279">EDMM</cx:pt>
          <cx:pt idx="55280">EDMM</cx:pt>
          <cx:pt idx="55281">EDMM</cx:pt>
          <cx:pt idx="55282">EDMM</cx:pt>
          <cx:pt idx="55283">EDMM</cx:pt>
          <cx:pt idx="55284">EDMM</cx:pt>
          <cx:pt idx="55285">EDMM</cx:pt>
          <cx:pt idx="55286">EDMM</cx:pt>
          <cx:pt idx="55287">EDMM</cx:pt>
          <cx:pt idx="55288">EDMM</cx:pt>
          <cx:pt idx="55289">EDMM</cx:pt>
          <cx:pt idx="55290">EDMM</cx:pt>
          <cx:pt idx="55291">EDMM</cx:pt>
          <cx:pt idx="55292">EDMM</cx:pt>
          <cx:pt idx="55293">EDMM</cx:pt>
          <cx:pt idx="55294">EDMM</cx:pt>
          <cx:pt idx="55295">EDMM</cx:pt>
          <cx:pt idx="55296">EDMM</cx:pt>
          <cx:pt idx="55297">EDMM</cx:pt>
          <cx:pt idx="55298">EDMM</cx:pt>
          <cx:pt idx="55299">EDMM</cx:pt>
          <cx:pt idx="55300">EDMM</cx:pt>
          <cx:pt idx="55301">EDMM</cx:pt>
          <cx:pt idx="55302">EDMM</cx:pt>
          <cx:pt idx="55303">EDMM</cx:pt>
          <cx:pt idx="55304">EDMM</cx:pt>
          <cx:pt idx="55305">EDMM</cx:pt>
          <cx:pt idx="55306">EDMM</cx:pt>
          <cx:pt idx="55307">EDMM</cx:pt>
          <cx:pt idx="55308">EDMM</cx:pt>
          <cx:pt idx="55309">EDMM</cx:pt>
          <cx:pt idx="55310">EDMM</cx:pt>
          <cx:pt idx="55311">EDMM</cx:pt>
          <cx:pt idx="55312">EDMM</cx:pt>
          <cx:pt idx="55313">EDMM</cx:pt>
          <cx:pt idx="55314">EDMM</cx:pt>
          <cx:pt idx="55315">EDMM</cx:pt>
          <cx:pt idx="55316">EDMM</cx:pt>
          <cx:pt idx="55317">EDMM</cx:pt>
          <cx:pt idx="55318">EDMM</cx:pt>
          <cx:pt idx="55319">EDMM</cx:pt>
          <cx:pt idx="55320">EDMM</cx:pt>
          <cx:pt idx="55321">EDMM</cx:pt>
          <cx:pt idx="55322">EDMM</cx:pt>
          <cx:pt idx="55323">EDMM</cx:pt>
          <cx:pt idx="55324">EDMM</cx:pt>
          <cx:pt idx="55325">EDMM</cx:pt>
          <cx:pt idx="55326">EDMM</cx:pt>
          <cx:pt idx="55327">EDMM</cx:pt>
          <cx:pt idx="55328">EDMM</cx:pt>
          <cx:pt idx="55329">EDMM</cx:pt>
          <cx:pt idx="55330">EDMM</cx:pt>
          <cx:pt idx="55331">EDMM</cx:pt>
          <cx:pt idx="55332">EDMM</cx:pt>
          <cx:pt idx="55333">EDMM</cx:pt>
          <cx:pt idx="55334">EDMM</cx:pt>
          <cx:pt idx="55335">EDMM</cx:pt>
          <cx:pt idx="55336">EDMM</cx:pt>
          <cx:pt idx="55337">EDMM</cx:pt>
          <cx:pt idx="55338">EDMM</cx:pt>
          <cx:pt idx="55339">EDMM</cx:pt>
          <cx:pt idx="55340">EDMM</cx:pt>
          <cx:pt idx="55341">EDMM</cx:pt>
          <cx:pt idx="55342">EDMM</cx:pt>
          <cx:pt idx="55343">EDMM</cx:pt>
          <cx:pt idx="55344">EDMM</cx:pt>
          <cx:pt idx="55345">EDMM</cx:pt>
          <cx:pt idx="55346">EDMM</cx:pt>
          <cx:pt idx="55347">EDMM</cx:pt>
          <cx:pt idx="55348">EDMM</cx:pt>
          <cx:pt idx="55349">EDMM</cx:pt>
          <cx:pt idx="55350">EDMM</cx:pt>
          <cx:pt idx="55351">EDMM</cx:pt>
          <cx:pt idx="55352">EDMM</cx:pt>
          <cx:pt idx="55353">EDMM</cx:pt>
          <cx:pt idx="55354">EDMM</cx:pt>
          <cx:pt idx="55355">EDMM</cx:pt>
          <cx:pt idx="55356">EDMM</cx:pt>
          <cx:pt idx="55357">EDMM</cx:pt>
          <cx:pt idx="55358">EDMM</cx:pt>
          <cx:pt idx="55359">EDMM</cx:pt>
          <cx:pt idx="55360">EDMM</cx:pt>
          <cx:pt idx="55361">EDMM</cx:pt>
          <cx:pt idx="55362">EDMM</cx:pt>
          <cx:pt idx="55363">EDMM</cx:pt>
          <cx:pt idx="55364">EDMM</cx:pt>
          <cx:pt idx="55365">EDMM</cx:pt>
          <cx:pt idx="55366">EDMM</cx:pt>
          <cx:pt idx="55367">EDMM</cx:pt>
          <cx:pt idx="55368">EDMM</cx:pt>
          <cx:pt idx="55369">EDMM</cx:pt>
          <cx:pt idx="55370">EDMM</cx:pt>
          <cx:pt idx="55371">EDMM</cx:pt>
          <cx:pt idx="55372">EDMM</cx:pt>
          <cx:pt idx="55373">EDMM</cx:pt>
          <cx:pt idx="55374">EDMM</cx:pt>
          <cx:pt idx="55375">EDMM</cx:pt>
          <cx:pt idx="55376">EDMM</cx:pt>
          <cx:pt idx="55377">EDMM</cx:pt>
          <cx:pt idx="55378">EDMM</cx:pt>
          <cx:pt idx="55379">EDMM</cx:pt>
          <cx:pt idx="55380">EDMM</cx:pt>
          <cx:pt idx="55381">EDMM</cx:pt>
          <cx:pt idx="55382">EDMM</cx:pt>
          <cx:pt idx="55383">EDMM</cx:pt>
          <cx:pt idx="55384">EDMM</cx:pt>
          <cx:pt idx="55385">EDMM</cx:pt>
          <cx:pt idx="55386">EDMM</cx:pt>
          <cx:pt idx="55387">EDMM</cx:pt>
          <cx:pt idx="55388">EDMM</cx:pt>
          <cx:pt idx="55389">EDMM</cx:pt>
          <cx:pt idx="55390">EDMM</cx:pt>
          <cx:pt idx="55391">EDMM</cx:pt>
          <cx:pt idx="55392">EDMM</cx:pt>
          <cx:pt idx="55393">EDMM</cx:pt>
          <cx:pt idx="55394">EDMM</cx:pt>
          <cx:pt idx="55395">EDMM</cx:pt>
          <cx:pt idx="55396">EDMM</cx:pt>
          <cx:pt idx="55397">EDMM</cx:pt>
          <cx:pt idx="55398">EDMM</cx:pt>
          <cx:pt idx="55399">EDMM</cx:pt>
          <cx:pt idx="55400">EDMM</cx:pt>
          <cx:pt idx="55401">EDMM</cx:pt>
          <cx:pt idx="55402">EDMM</cx:pt>
          <cx:pt idx="55403">EDMM</cx:pt>
          <cx:pt idx="55404">EDMM</cx:pt>
          <cx:pt idx="55405">EDMM</cx:pt>
          <cx:pt idx="55406">EDMM</cx:pt>
          <cx:pt idx="55407">EDMM</cx:pt>
          <cx:pt idx="55408">EDMM</cx:pt>
          <cx:pt idx="55409">EDMM</cx:pt>
          <cx:pt idx="55410">EDMM</cx:pt>
          <cx:pt idx="55411">EDMM</cx:pt>
          <cx:pt idx="55412">EDMM</cx:pt>
          <cx:pt idx="55413">EDMM</cx:pt>
          <cx:pt idx="55414">EDMM</cx:pt>
          <cx:pt idx="55415">EDMM</cx:pt>
          <cx:pt idx="55416">EDMM</cx:pt>
          <cx:pt idx="55417">EDMM</cx:pt>
          <cx:pt idx="55418">EDMM</cx:pt>
          <cx:pt idx="55419">EDMM</cx:pt>
          <cx:pt idx="55420">EDMM</cx:pt>
          <cx:pt idx="55421">EDMM</cx:pt>
          <cx:pt idx="55422">EDMM</cx:pt>
          <cx:pt idx="55423">EDMM</cx:pt>
          <cx:pt idx="55424">EDMM</cx:pt>
          <cx:pt idx="55425">EDMM</cx:pt>
          <cx:pt idx="55426">EDMM</cx:pt>
          <cx:pt idx="55427">EDMM</cx:pt>
          <cx:pt idx="55428">EDMM</cx:pt>
          <cx:pt idx="55429">EDMM</cx:pt>
          <cx:pt idx="55430">EDMM</cx:pt>
          <cx:pt idx="55431">EDMM</cx:pt>
          <cx:pt idx="55432">EDMM</cx:pt>
          <cx:pt idx="55433">EDMM</cx:pt>
          <cx:pt idx="55434">EDMM</cx:pt>
          <cx:pt idx="55435">EDMM</cx:pt>
          <cx:pt idx="55436">EDMM</cx:pt>
          <cx:pt idx="55437">EDMM</cx:pt>
          <cx:pt idx="55438">EDMM</cx:pt>
          <cx:pt idx="55439">EDMM</cx:pt>
          <cx:pt idx="55440">EDMM</cx:pt>
          <cx:pt idx="55441">EDMM</cx:pt>
          <cx:pt idx="55442">EDMM</cx:pt>
          <cx:pt idx="55443">EDMM</cx:pt>
          <cx:pt idx="55444">EDMM</cx:pt>
          <cx:pt idx="55445">EDMM</cx:pt>
          <cx:pt idx="55446">EDMM</cx:pt>
          <cx:pt idx="55447">EDMM</cx:pt>
          <cx:pt idx="55448">EDMM</cx:pt>
          <cx:pt idx="55449">EDMM</cx:pt>
          <cx:pt idx="55450">EDMM</cx:pt>
          <cx:pt idx="55451">EDMM</cx:pt>
          <cx:pt idx="55452">EDMM</cx:pt>
          <cx:pt idx="55453">EDMM</cx:pt>
          <cx:pt idx="55454">EDMM</cx:pt>
          <cx:pt idx="55455">EDMM</cx:pt>
          <cx:pt idx="55456">EDMM</cx:pt>
          <cx:pt idx="55457">EDMM</cx:pt>
          <cx:pt idx="55458">EDMM</cx:pt>
          <cx:pt idx="55459">EDMM</cx:pt>
          <cx:pt idx="55460">EDMM</cx:pt>
          <cx:pt idx="55461">EDMM</cx:pt>
          <cx:pt idx="55462">EDMM</cx:pt>
          <cx:pt idx="55463">EDMM</cx:pt>
          <cx:pt idx="55464">EDMM</cx:pt>
          <cx:pt idx="55465">EDMM</cx:pt>
          <cx:pt idx="55466">EDMM</cx:pt>
          <cx:pt idx="55467">EDMM</cx:pt>
          <cx:pt idx="55468">EDMM</cx:pt>
          <cx:pt idx="55469">EDMM</cx:pt>
          <cx:pt idx="55470">EDMM</cx:pt>
          <cx:pt idx="55471">EDMM</cx:pt>
          <cx:pt idx="55472">EDMM</cx:pt>
          <cx:pt idx="55473">EDMM</cx:pt>
          <cx:pt idx="55474">EDMM</cx:pt>
          <cx:pt idx="55475">EDMM</cx:pt>
          <cx:pt idx="55476">EDMM</cx:pt>
          <cx:pt idx="55477">EDMM</cx:pt>
          <cx:pt idx="55478">EDMM</cx:pt>
          <cx:pt idx="55479">EDMM</cx:pt>
          <cx:pt idx="55480">EDMM</cx:pt>
          <cx:pt idx="55481">EDMM</cx:pt>
          <cx:pt idx="55482">EDMM</cx:pt>
          <cx:pt idx="55483">EDMM</cx:pt>
          <cx:pt idx="55484">EDMM</cx:pt>
          <cx:pt idx="55485">EDMM</cx:pt>
          <cx:pt idx="55486">EDMM</cx:pt>
          <cx:pt idx="55487">EDMM</cx:pt>
          <cx:pt idx="55488">EDMM</cx:pt>
          <cx:pt idx="55489">EDMM</cx:pt>
          <cx:pt idx="55490">EDMM</cx:pt>
          <cx:pt idx="55491">EDMM</cx:pt>
          <cx:pt idx="55492">EDMM</cx:pt>
          <cx:pt idx="55493">EDMM</cx:pt>
          <cx:pt idx="55494">EDMM</cx:pt>
          <cx:pt idx="55495">EDMM</cx:pt>
          <cx:pt idx="55496">EDMM</cx:pt>
          <cx:pt idx="55497">EDMM</cx:pt>
          <cx:pt idx="55498">EDMM</cx:pt>
          <cx:pt idx="55499">EDMM</cx:pt>
          <cx:pt idx="55500">EDMM</cx:pt>
          <cx:pt idx="55501">EDMM</cx:pt>
          <cx:pt idx="55502">EDMM</cx:pt>
          <cx:pt idx="55503">EDMM</cx:pt>
          <cx:pt idx="55504">EDMM</cx:pt>
          <cx:pt idx="55505">EDMM</cx:pt>
          <cx:pt idx="55506">EDMM</cx:pt>
          <cx:pt idx="55507">EDMM</cx:pt>
          <cx:pt idx="55508">EDMM</cx:pt>
          <cx:pt idx="55509">EDMM</cx:pt>
          <cx:pt idx="55510">EDMM</cx:pt>
          <cx:pt idx="55511">EDMM</cx:pt>
          <cx:pt idx="55512">EDMM</cx:pt>
          <cx:pt idx="55513">EDMM</cx:pt>
          <cx:pt idx="55514">EDMM</cx:pt>
          <cx:pt idx="55515">EDMM</cx:pt>
          <cx:pt idx="55516">EDMM</cx:pt>
          <cx:pt idx="55517">EDMM</cx:pt>
          <cx:pt idx="55518">EDMM</cx:pt>
          <cx:pt idx="55519">EDMM</cx:pt>
          <cx:pt idx="55520">EDMM</cx:pt>
          <cx:pt idx="55521">EDMM</cx:pt>
          <cx:pt idx="55522">EDMM</cx:pt>
          <cx:pt idx="55523">EDMM</cx:pt>
          <cx:pt idx="55524">EDMM</cx:pt>
          <cx:pt idx="55525">EDMM</cx:pt>
          <cx:pt idx="55526">EDMM</cx:pt>
          <cx:pt idx="55527">EDMM</cx:pt>
          <cx:pt idx="55528">EDMM</cx:pt>
          <cx:pt idx="55529">EDMM</cx:pt>
          <cx:pt idx="55530">EDMM</cx:pt>
          <cx:pt idx="55531">EDMM</cx:pt>
          <cx:pt idx="55532">EDMM</cx:pt>
          <cx:pt idx="55533">EDMM</cx:pt>
          <cx:pt idx="55534">EDMM</cx:pt>
          <cx:pt idx="55535">EDMM</cx:pt>
          <cx:pt idx="55536">EDMM</cx:pt>
          <cx:pt idx="55537">EDMM</cx:pt>
          <cx:pt idx="55538">EDMM</cx:pt>
          <cx:pt idx="55539">EDMM</cx:pt>
          <cx:pt idx="55540">EDMM</cx:pt>
          <cx:pt idx="55541">EDMM</cx:pt>
          <cx:pt idx="55542">EDMM</cx:pt>
          <cx:pt idx="55543">EDMM</cx:pt>
          <cx:pt idx="55544">EDMM</cx:pt>
          <cx:pt idx="55545">EDMM</cx:pt>
          <cx:pt idx="55546">EDMM</cx:pt>
          <cx:pt idx="55547">EDMM</cx:pt>
          <cx:pt idx="55548">EDMM</cx:pt>
          <cx:pt idx="55549">EDMM</cx:pt>
          <cx:pt idx="55550">EDMM</cx:pt>
          <cx:pt idx="55551">EDMM</cx:pt>
          <cx:pt idx="55552">EDMM</cx:pt>
          <cx:pt idx="55553">EDMM</cx:pt>
          <cx:pt idx="55554">EDMM</cx:pt>
          <cx:pt idx="55555">EDMM</cx:pt>
          <cx:pt idx="55556">EDMM</cx:pt>
          <cx:pt idx="55557">EDMM</cx:pt>
          <cx:pt idx="55558">EDMM</cx:pt>
          <cx:pt idx="55559">EDMM</cx:pt>
          <cx:pt idx="55560">EDMM</cx:pt>
          <cx:pt idx="55561">EDMM</cx:pt>
          <cx:pt idx="55562">EDMM</cx:pt>
          <cx:pt idx="55563">EDMM</cx:pt>
          <cx:pt idx="55564">EDMM</cx:pt>
          <cx:pt idx="55565">EDMM</cx:pt>
          <cx:pt idx="55566">EDMM</cx:pt>
          <cx:pt idx="55567">EDMM</cx:pt>
          <cx:pt idx="55568">EDMM</cx:pt>
          <cx:pt idx="55569">EDMM</cx:pt>
          <cx:pt idx="55570">EDMM</cx:pt>
          <cx:pt idx="55571">EDMM</cx:pt>
          <cx:pt idx="55572">EDMM</cx:pt>
          <cx:pt idx="55573">EDMM</cx:pt>
          <cx:pt idx="55574">EDMM</cx:pt>
          <cx:pt idx="55575">EDMM</cx:pt>
          <cx:pt idx="55576">EDMM</cx:pt>
          <cx:pt idx="55577">EDMM</cx:pt>
          <cx:pt idx="55578">EDMM</cx:pt>
          <cx:pt idx="55579">EDMM</cx:pt>
          <cx:pt idx="55580">EDMM</cx:pt>
          <cx:pt idx="55581">EDMM</cx:pt>
          <cx:pt idx="55582">EDMM</cx:pt>
          <cx:pt idx="55583">EDMM</cx:pt>
          <cx:pt idx="55584">EDMM</cx:pt>
          <cx:pt idx="55585">EDMM</cx:pt>
          <cx:pt idx="55586">EDMM</cx:pt>
          <cx:pt idx="55587">EDMM</cx:pt>
          <cx:pt idx="55588">EDMM</cx:pt>
          <cx:pt idx="55589">EDMM</cx:pt>
          <cx:pt idx="55590">EDMM</cx:pt>
          <cx:pt idx="55591">EDMM</cx:pt>
          <cx:pt idx="55592">EDMM</cx:pt>
          <cx:pt idx="55593">EDMM</cx:pt>
          <cx:pt idx="55594">EDMM</cx:pt>
          <cx:pt idx="55595">EDMM</cx:pt>
          <cx:pt idx="55596">EDMM</cx:pt>
          <cx:pt idx="55597">EDMM</cx:pt>
          <cx:pt idx="55598">EDMM</cx:pt>
          <cx:pt idx="55599">EDMM</cx:pt>
          <cx:pt idx="55600">EDMM</cx:pt>
          <cx:pt idx="55601">EDMM</cx:pt>
          <cx:pt idx="55602">EDMM</cx:pt>
          <cx:pt idx="55603">EDMM</cx:pt>
          <cx:pt idx="55604">EDMM</cx:pt>
          <cx:pt idx="55605">EDMM</cx:pt>
          <cx:pt idx="55606">EDMM</cx:pt>
          <cx:pt idx="55607">EDMM</cx:pt>
          <cx:pt idx="55608">EDMM</cx:pt>
          <cx:pt idx="55609">EDMM</cx:pt>
          <cx:pt idx="55610">EDMM</cx:pt>
          <cx:pt idx="55611">EDMM</cx:pt>
          <cx:pt idx="55612">EDMM</cx:pt>
          <cx:pt idx="55613">EDMM</cx:pt>
          <cx:pt idx="55614">EDMM</cx:pt>
          <cx:pt idx="55615">EDMM</cx:pt>
          <cx:pt idx="55616">EDMM</cx:pt>
          <cx:pt idx="55617">EDMM</cx:pt>
          <cx:pt idx="55618">EDMM</cx:pt>
          <cx:pt idx="55619">EDMM</cx:pt>
          <cx:pt idx="55620">EDMM</cx:pt>
          <cx:pt idx="55621">EDMM</cx:pt>
          <cx:pt idx="55622">EDMM</cx:pt>
          <cx:pt idx="55623">EDMM</cx:pt>
          <cx:pt idx="55624">EDMM</cx:pt>
          <cx:pt idx="55625">EDMM</cx:pt>
          <cx:pt idx="55626">EDMM</cx:pt>
          <cx:pt idx="55627">EDMM</cx:pt>
          <cx:pt idx="55628">EDMM</cx:pt>
          <cx:pt idx="55629">EDMM</cx:pt>
          <cx:pt idx="55630">EDMM</cx:pt>
          <cx:pt idx="55631">EDMM</cx:pt>
          <cx:pt idx="55632">EDMM</cx:pt>
          <cx:pt idx="55633">EDMM</cx:pt>
          <cx:pt idx="55634">EDMM</cx:pt>
          <cx:pt idx="55635">EDMM</cx:pt>
          <cx:pt idx="55636">EDMM</cx:pt>
          <cx:pt idx="55637">EDMM</cx:pt>
          <cx:pt idx="55638">EDMM</cx:pt>
          <cx:pt idx="55639">EDMM</cx:pt>
          <cx:pt idx="55640">EDMM</cx:pt>
          <cx:pt idx="55641">EDMM</cx:pt>
          <cx:pt idx="55642">EDMM</cx:pt>
          <cx:pt idx="55643">EDMM</cx:pt>
          <cx:pt idx="55644">EDMM</cx:pt>
          <cx:pt idx="55645">EDMM</cx:pt>
          <cx:pt idx="55646">EDMM</cx:pt>
          <cx:pt idx="55647">EDMM</cx:pt>
          <cx:pt idx="55648">EDMM</cx:pt>
          <cx:pt idx="55649">EDMM</cx:pt>
          <cx:pt idx="55650">EDMM</cx:pt>
          <cx:pt idx="55651">EDMM</cx:pt>
          <cx:pt idx="55652">EDMM</cx:pt>
          <cx:pt idx="55653">EDMM</cx:pt>
          <cx:pt idx="55654">EDMM</cx:pt>
          <cx:pt idx="55655">EDMM</cx:pt>
          <cx:pt idx="55656">EDMM</cx:pt>
          <cx:pt idx="55657">EDMM</cx:pt>
          <cx:pt idx="55658">EDMM</cx:pt>
          <cx:pt idx="55659">EDMM</cx:pt>
          <cx:pt idx="55660">EDMM</cx:pt>
          <cx:pt idx="55661">EDMM</cx:pt>
          <cx:pt idx="55662">EDMM</cx:pt>
          <cx:pt idx="55663">EDMM</cx:pt>
          <cx:pt idx="55664">EDMM</cx:pt>
          <cx:pt idx="55665">EDMM</cx:pt>
          <cx:pt idx="55666">EDMM</cx:pt>
          <cx:pt idx="55667">EDMM</cx:pt>
          <cx:pt idx="55668">EDMM</cx:pt>
          <cx:pt idx="55669">EDMM</cx:pt>
          <cx:pt idx="55670">EDMM</cx:pt>
          <cx:pt idx="55671">EDMM</cx:pt>
          <cx:pt idx="55672">EDMM</cx:pt>
          <cx:pt idx="55673">EDMM</cx:pt>
          <cx:pt idx="55674">EDMM</cx:pt>
          <cx:pt idx="55675">EDMM</cx:pt>
          <cx:pt idx="55676">EDMM</cx:pt>
          <cx:pt idx="55677">EDMM</cx:pt>
          <cx:pt idx="55678">EDMM</cx:pt>
          <cx:pt idx="55679">EDMM</cx:pt>
          <cx:pt idx="55680">EDMM</cx:pt>
          <cx:pt idx="55681">EDMM</cx:pt>
          <cx:pt idx="55682">EDMM</cx:pt>
          <cx:pt idx="55683">EDMM</cx:pt>
          <cx:pt idx="55684">EDMM</cx:pt>
          <cx:pt idx="55685">EDMM</cx:pt>
          <cx:pt idx="55686">EDMM</cx:pt>
          <cx:pt idx="55687">EDMM</cx:pt>
          <cx:pt idx="55688">EDMM</cx:pt>
          <cx:pt idx="55689">EDMM</cx:pt>
          <cx:pt idx="55690">EDMM</cx:pt>
          <cx:pt idx="55691">EDMM</cx:pt>
          <cx:pt idx="55692">EDMM</cx:pt>
          <cx:pt idx="55693">EDMM</cx:pt>
          <cx:pt idx="55694">EDMM</cx:pt>
          <cx:pt idx="55695">EDMM</cx:pt>
          <cx:pt idx="55696">EDMM</cx:pt>
          <cx:pt idx="55697">EDMM</cx:pt>
          <cx:pt idx="55698">EDMM</cx:pt>
          <cx:pt idx="55699">EDMM</cx:pt>
          <cx:pt idx="55700">EDMM</cx:pt>
          <cx:pt idx="55701">EDMM</cx:pt>
          <cx:pt idx="55702">EDMM</cx:pt>
          <cx:pt idx="55703">EDMM</cx:pt>
          <cx:pt idx="55704">EDMM</cx:pt>
          <cx:pt idx="55705">EDMM</cx:pt>
          <cx:pt idx="55706">EDMM</cx:pt>
          <cx:pt idx="55707">EDMM</cx:pt>
          <cx:pt idx="55708">EDMM</cx:pt>
          <cx:pt idx="55709">EDMM</cx:pt>
          <cx:pt idx="55710">EDMM</cx:pt>
          <cx:pt idx="55711">EDMM</cx:pt>
          <cx:pt idx="55712">EDMM</cx:pt>
          <cx:pt idx="55713">EDMM</cx:pt>
          <cx:pt idx="55714">EDMM</cx:pt>
          <cx:pt idx="55715">EDMM</cx:pt>
          <cx:pt idx="55716">EDMM</cx:pt>
          <cx:pt idx="55717">EDMM</cx:pt>
          <cx:pt idx="55718">EDMM</cx:pt>
          <cx:pt idx="55719">EDMM</cx:pt>
          <cx:pt idx="55720">EDMM</cx:pt>
          <cx:pt idx="55721">EDMM</cx:pt>
          <cx:pt idx="55722">EDMM</cx:pt>
          <cx:pt idx="55723">EDMM</cx:pt>
          <cx:pt idx="55724">EDMM</cx:pt>
          <cx:pt idx="55725">EDMM</cx:pt>
          <cx:pt idx="55726">EDMM</cx:pt>
          <cx:pt idx="55727">EDMM</cx:pt>
          <cx:pt idx="55728">EDMM</cx:pt>
          <cx:pt idx="55729">EDMM</cx:pt>
          <cx:pt idx="55730">EDMM</cx:pt>
          <cx:pt idx="55731">EDMM</cx:pt>
          <cx:pt idx="55732">EDMM</cx:pt>
          <cx:pt idx="55733">EDMM</cx:pt>
          <cx:pt idx="55734">EDMM</cx:pt>
          <cx:pt idx="55735">EDMM</cx:pt>
          <cx:pt idx="55736">EDMM</cx:pt>
          <cx:pt idx="55737">EDMM</cx:pt>
          <cx:pt idx="55738">EDMM</cx:pt>
          <cx:pt idx="55739">EDMM</cx:pt>
          <cx:pt idx="55740">EDMM</cx:pt>
          <cx:pt idx="55741">EDMM</cx:pt>
          <cx:pt idx="55742">EDMM</cx:pt>
          <cx:pt idx="55743">EDMM</cx:pt>
          <cx:pt idx="55744">EDMM</cx:pt>
          <cx:pt idx="55745">EDMM</cx:pt>
          <cx:pt idx="55746">EDMM</cx:pt>
          <cx:pt idx="55747">EDMM</cx:pt>
          <cx:pt idx="55748">EDMM</cx:pt>
          <cx:pt idx="55749">EDMM</cx:pt>
          <cx:pt idx="55750">EDMM</cx:pt>
          <cx:pt idx="55751">EDMM</cx:pt>
          <cx:pt idx="55752">EDMM</cx:pt>
          <cx:pt idx="55753">EDMM</cx:pt>
          <cx:pt idx="55754">EDMM</cx:pt>
          <cx:pt idx="55755">EDMM</cx:pt>
          <cx:pt idx="55756">EDMM</cx:pt>
          <cx:pt idx="55757">EDMM</cx:pt>
          <cx:pt idx="55758">EDMM</cx:pt>
          <cx:pt idx="55759">EDMM</cx:pt>
          <cx:pt idx="55760">EDMM</cx:pt>
          <cx:pt idx="55761">EDMM</cx:pt>
          <cx:pt idx="55762">EDMM</cx:pt>
          <cx:pt idx="55763">EDMM</cx:pt>
          <cx:pt idx="55764">EDMM</cx:pt>
          <cx:pt idx="55765">EDMM</cx:pt>
          <cx:pt idx="55766">EDMM</cx:pt>
          <cx:pt idx="55767">EDMM</cx:pt>
          <cx:pt idx="55768">EDMM</cx:pt>
          <cx:pt idx="55769">EDMM</cx:pt>
          <cx:pt idx="55770">EDMM</cx:pt>
          <cx:pt idx="55771">EDMM</cx:pt>
          <cx:pt idx="55772">EDMM</cx:pt>
          <cx:pt idx="55773">EDMM</cx:pt>
          <cx:pt idx="55774">EDMM</cx:pt>
          <cx:pt idx="55775">EDMM</cx:pt>
          <cx:pt idx="55776">EDMM</cx:pt>
          <cx:pt idx="55777">EDMM</cx:pt>
          <cx:pt idx="55778">EDMM</cx:pt>
          <cx:pt idx="55779">EDMM</cx:pt>
          <cx:pt idx="55780">EDMM</cx:pt>
          <cx:pt idx="55781">EDMM</cx:pt>
          <cx:pt idx="55782">EDMM</cx:pt>
          <cx:pt idx="55783">EDMM</cx:pt>
          <cx:pt idx="55784">EDMM</cx:pt>
          <cx:pt idx="55785">EDMM</cx:pt>
          <cx:pt idx="55786">EDMM</cx:pt>
          <cx:pt idx="55787">EDMM</cx:pt>
          <cx:pt idx="55788">EDMM</cx:pt>
          <cx:pt idx="55789">EDMM</cx:pt>
          <cx:pt idx="55790">EDMM</cx:pt>
          <cx:pt idx="55791">EDMM</cx:pt>
          <cx:pt idx="55792">EDMM</cx:pt>
          <cx:pt idx="55793">EDMM</cx:pt>
          <cx:pt idx="55794">EDMM</cx:pt>
          <cx:pt idx="55795">EDMM</cx:pt>
          <cx:pt idx="55796">EDMM</cx:pt>
          <cx:pt idx="55797">EDMM</cx:pt>
          <cx:pt idx="55798">EDMM</cx:pt>
          <cx:pt idx="55799">EDMM</cx:pt>
          <cx:pt idx="55800">EDMM</cx:pt>
          <cx:pt idx="55801">EDMM</cx:pt>
          <cx:pt idx="55802">EDMM</cx:pt>
          <cx:pt idx="55803">EDMM</cx:pt>
          <cx:pt idx="55804">EDMM</cx:pt>
          <cx:pt idx="55805">EDMM</cx:pt>
          <cx:pt idx="55806">EDMM</cx:pt>
          <cx:pt idx="55807">EDMM</cx:pt>
          <cx:pt idx="55808">EDMM</cx:pt>
          <cx:pt idx="55809">EDMM</cx:pt>
          <cx:pt idx="55810">EDMM</cx:pt>
          <cx:pt idx="55811">EDMM</cx:pt>
          <cx:pt idx="55812">EDMM</cx:pt>
          <cx:pt idx="55813">EDMM</cx:pt>
          <cx:pt idx="55814">EDMM</cx:pt>
          <cx:pt idx="55815">EDMM</cx:pt>
          <cx:pt idx="55816">EDMM</cx:pt>
          <cx:pt idx="55817">EDMM</cx:pt>
          <cx:pt idx="55818">EDMM</cx:pt>
          <cx:pt idx="55819">EDMM</cx:pt>
          <cx:pt idx="55820">EDMM</cx:pt>
          <cx:pt idx="55821">EDMM</cx:pt>
          <cx:pt idx="55822">EDMM</cx:pt>
          <cx:pt idx="55823">EDMM</cx:pt>
          <cx:pt idx="55824">EDMM</cx:pt>
          <cx:pt idx="55825">EDMM</cx:pt>
          <cx:pt idx="55826">EDMM</cx:pt>
          <cx:pt idx="55827">EDMM</cx:pt>
          <cx:pt idx="55828">EDMM</cx:pt>
          <cx:pt idx="55829">EDMM</cx:pt>
          <cx:pt idx="55830">EDMM</cx:pt>
          <cx:pt idx="55831">EDMM</cx:pt>
          <cx:pt idx="55832">EDMM</cx:pt>
          <cx:pt idx="55833">EDMM</cx:pt>
          <cx:pt idx="55834">EDMM</cx:pt>
          <cx:pt idx="55835">EDMM</cx:pt>
          <cx:pt idx="55836">EDMM</cx:pt>
          <cx:pt idx="55837">EDMM</cx:pt>
          <cx:pt idx="55838">EDMM</cx:pt>
          <cx:pt idx="55839">EDMM</cx:pt>
          <cx:pt idx="55840">EDMM</cx:pt>
          <cx:pt idx="55841">EDMM</cx:pt>
          <cx:pt idx="55842">EDMM</cx:pt>
          <cx:pt idx="55843">EDMM</cx:pt>
          <cx:pt idx="55844">EDMM</cx:pt>
          <cx:pt idx="55845">EDMM</cx:pt>
          <cx:pt idx="55846">EDMM</cx:pt>
          <cx:pt idx="55847">EDMM</cx:pt>
          <cx:pt idx="55848">EDMM</cx:pt>
          <cx:pt idx="55849">EDMM</cx:pt>
          <cx:pt idx="55850">EDMM</cx:pt>
          <cx:pt idx="55851">EDMM</cx:pt>
          <cx:pt idx="55852">EDMM</cx:pt>
          <cx:pt idx="55853">EDMM</cx:pt>
          <cx:pt idx="55854">EDMM</cx:pt>
          <cx:pt idx="55855">EDMM</cx:pt>
          <cx:pt idx="55856">EDMM</cx:pt>
          <cx:pt idx="55857">EDMM</cx:pt>
          <cx:pt idx="55858">EDMM</cx:pt>
          <cx:pt idx="55859">EDMM</cx:pt>
          <cx:pt idx="55860">EDMM</cx:pt>
          <cx:pt idx="55861">EDMM</cx:pt>
          <cx:pt idx="55862">EDMM</cx:pt>
          <cx:pt idx="55863">EDMM</cx:pt>
          <cx:pt idx="55864">EDMM</cx:pt>
          <cx:pt idx="55865">EDMM</cx:pt>
          <cx:pt idx="55866">EDMM</cx:pt>
          <cx:pt idx="55867">EDMM</cx:pt>
          <cx:pt idx="55868">EDMM</cx:pt>
          <cx:pt idx="55869">EDMM</cx:pt>
          <cx:pt idx="55870">EDMM</cx:pt>
          <cx:pt idx="55871">EDMM</cx:pt>
          <cx:pt idx="55872">EDMM</cx:pt>
          <cx:pt idx="55873">EDMM</cx:pt>
          <cx:pt idx="55874">EDMM</cx:pt>
          <cx:pt idx="55875">EDMM</cx:pt>
          <cx:pt idx="55876">EDMM</cx:pt>
          <cx:pt idx="55877">EDMM</cx:pt>
          <cx:pt idx="55878">EDMM</cx:pt>
          <cx:pt idx="55879">EDMM</cx:pt>
          <cx:pt idx="55880">EDMM</cx:pt>
          <cx:pt idx="55881">EDMM</cx:pt>
          <cx:pt idx="55882">EDMM</cx:pt>
          <cx:pt idx="55883">EDMM</cx:pt>
          <cx:pt idx="55884">EDMM</cx:pt>
          <cx:pt idx="55885">EDMM</cx:pt>
          <cx:pt idx="55886">EDMM</cx:pt>
          <cx:pt idx="55887">EDMM</cx:pt>
          <cx:pt idx="55888">EDMM</cx:pt>
          <cx:pt idx="55889">EDMM</cx:pt>
          <cx:pt idx="55890">EDMM</cx:pt>
          <cx:pt idx="55891">EDMM</cx:pt>
          <cx:pt idx="55892">EDMM</cx:pt>
          <cx:pt idx="55893">EDMM</cx:pt>
          <cx:pt idx="55894">EDMM</cx:pt>
          <cx:pt idx="55895">EDMM</cx:pt>
          <cx:pt idx="55896">EDMM</cx:pt>
          <cx:pt idx="55897">EDMM</cx:pt>
          <cx:pt idx="55898">EDMM</cx:pt>
          <cx:pt idx="55899">EDMM</cx:pt>
          <cx:pt idx="55900">EDMM</cx:pt>
          <cx:pt idx="55901">EDMM</cx:pt>
          <cx:pt idx="55902">EDMM</cx:pt>
          <cx:pt idx="55903">EDMM</cx:pt>
          <cx:pt idx="55904">EDMM</cx:pt>
          <cx:pt idx="55905">EDMM</cx:pt>
          <cx:pt idx="55906">EDMM</cx:pt>
          <cx:pt idx="55907">EDMM</cx:pt>
          <cx:pt idx="55908">EDMM</cx:pt>
          <cx:pt idx="55909">EDMM</cx:pt>
          <cx:pt idx="55910">EDMM</cx:pt>
          <cx:pt idx="55911">EDMM</cx:pt>
          <cx:pt idx="55912">EDMM</cx:pt>
          <cx:pt idx="55913">EDMM</cx:pt>
          <cx:pt idx="55914">EDMM</cx:pt>
          <cx:pt idx="55915">EDMM</cx:pt>
          <cx:pt idx="55916">EDMM</cx:pt>
          <cx:pt idx="55917">EDMM</cx:pt>
          <cx:pt idx="55918">EDMM</cx:pt>
          <cx:pt idx="55919">EDMM</cx:pt>
          <cx:pt idx="55920">EDMM</cx:pt>
          <cx:pt idx="55921">EDMM</cx:pt>
          <cx:pt idx="55922">EDMM</cx:pt>
          <cx:pt idx="55923">EDMM</cx:pt>
          <cx:pt idx="55924">EDMM</cx:pt>
          <cx:pt idx="55925">EDMM</cx:pt>
          <cx:pt idx="55926">EDMM</cx:pt>
          <cx:pt idx="55927">EDMM</cx:pt>
          <cx:pt idx="55928">EDMM</cx:pt>
          <cx:pt idx="55929">EDMM</cx:pt>
          <cx:pt idx="55930">EDMM</cx:pt>
          <cx:pt idx="55931">EDMM</cx:pt>
          <cx:pt idx="55932">EDMM</cx:pt>
          <cx:pt idx="55933">EDMM</cx:pt>
          <cx:pt idx="55934">EDMM</cx:pt>
          <cx:pt idx="55935">EDMM</cx:pt>
          <cx:pt idx="55936">EDMM</cx:pt>
          <cx:pt idx="55937">EDMM</cx:pt>
          <cx:pt idx="55938">EDMM</cx:pt>
          <cx:pt idx="55939">EDMM</cx:pt>
          <cx:pt idx="55940">EDMM</cx:pt>
          <cx:pt idx="55941">EDMM</cx:pt>
          <cx:pt idx="55942">EDMM</cx:pt>
          <cx:pt idx="55943">EDMM</cx:pt>
          <cx:pt idx="55944">EDMM</cx:pt>
          <cx:pt idx="55945">EDMM</cx:pt>
          <cx:pt idx="55946">EDMM</cx:pt>
          <cx:pt idx="55947">EDMM</cx:pt>
          <cx:pt idx="55948">EDMM</cx:pt>
          <cx:pt idx="55949">EDMM</cx:pt>
          <cx:pt idx="55950">EDMM</cx:pt>
          <cx:pt idx="55951">EDMM</cx:pt>
          <cx:pt idx="55952">EDMM</cx:pt>
          <cx:pt idx="55953">EDMM</cx:pt>
          <cx:pt idx="55954">EDMM</cx:pt>
          <cx:pt idx="55955">EDMM</cx:pt>
          <cx:pt idx="55956">EDMM</cx:pt>
          <cx:pt idx="55957">EDMM</cx:pt>
          <cx:pt idx="55958">EDMM</cx:pt>
          <cx:pt idx="55959">EDMM</cx:pt>
          <cx:pt idx="55960">EDMM</cx:pt>
          <cx:pt idx="55961">EDMM</cx:pt>
          <cx:pt idx="55962">EDMM</cx:pt>
          <cx:pt idx="55963">EDMM</cx:pt>
          <cx:pt idx="55964">EDMM</cx:pt>
          <cx:pt idx="55965">EDMM</cx:pt>
          <cx:pt idx="55966">EDMM</cx:pt>
          <cx:pt idx="55967">EDMM</cx:pt>
          <cx:pt idx="55968">EDMM</cx:pt>
          <cx:pt idx="55969">EDMM</cx:pt>
          <cx:pt idx="55970">EDMM</cx:pt>
          <cx:pt idx="55971">EDMM</cx:pt>
          <cx:pt idx="55972">EDMM</cx:pt>
          <cx:pt idx="55973">EDMM</cx:pt>
          <cx:pt idx="55974">EDMM</cx:pt>
          <cx:pt idx="55975">EDMM</cx:pt>
          <cx:pt idx="55976">EDMM</cx:pt>
          <cx:pt idx="55977">EDMM</cx:pt>
          <cx:pt idx="55978">EDMM</cx:pt>
          <cx:pt idx="55979">EDMM</cx:pt>
          <cx:pt idx="55980">EDMM</cx:pt>
          <cx:pt idx="55981">EDMM</cx:pt>
          <cx:pt idx="55982">EDMM</cx:pt>
          <cx:pt idx="55983">EDMM</cx:pt>
          <cx:pt idx="55984">EDMM</cx:pt>
          <cx:pt idx="55985">EDMM</cx:pt>
          <cx:pt idx="55986">EDMM</cx:pt>
          <cx:pt idx="55987">EDMM</cx:pt>
          <cx:pt idx="55988">EDMM</cx:pt>
          <cx:pt idx="55989">EDMM</cx:pt>
          <cx:pt idx="55990">EDMM</cx:pt>
          <cx:pt idx="55991">EDMM</cx:pt>
          <cx:pt idx="55992">EDMM</cx:pt>
          <cx:pt idx="55993">EDMM</cx:pt>
          <cx:pt idx="55994">EDMM</cx:pt>
          <cx:pt idx="55995">EDMM</cx:pt>
          <cx:pt idx="55996">EDMM</cx:pt>
          <cx:pt idx="55997">EDMM</cx:pt>
          <cx:pt idx="55998">EDMM</cx:pt>
          <cx:pt idx="55999">EDMM</cx:pt>
          <cx:pt idx="56000">EDMM</cx:pt>
          <cx:pt idx="56001">EDMM</cx:pt>
          <cx:pt idx="56002">EDMM</cx:pt>
          <cx:pt idx="56003">EDMM</cx:pt>
          <cx:pt idx="56004">EDMM</cx:pt>
          <cx:pt idx="56005">EDMM</cx:pt>
          <cx:pt idx="56006">EDMM</cx:pt>
          <cx:pt idx="56007">EDMM</cx:pt>
          <cx:pt idx="56008">EDMM</cx:pt>
          <cx:pt idx="56009">EDMM</cx:pt>
          <cx:pt idx="56010">EDMM</cx:pt>
          <cx:pt idx="56011">EDMM</cx:pt>
          <cx:pt idx="56012">EDMM</cx:pt>
          <cx:pt idx="56013">EDMM</cx:pt>
          <cx:pt idx="56014">EDMM</cx:pt>
          <cx:pt idx="56015">EDMM</cx:pt>
          <cx:pt idx="56016">EDMM</cx:pt>
          <cx:pt idx="56017">EDMM</cx:pt>
          <cx:pt idx="56018">EDMM</cx:pt>
          <cx:pt idx="56019">EDMM</cx:pt>
          <cx:pt idx="56020">EDMM</cx:pt>
          <cx:pt idx="56021">EDMM</cx:pt>
          <cx:pt idx="56022">EDMM</cx:pt>
          <cx:pt idx="56023">EDMM</cx:pt>
          <cx:pt idx="56024">EDMM</cx:pt>
          <cx:pt idx="56025">EDMM</cx:pt>
          <cx:pt idx="56026">EDMM</cx:pt>
          <cx:pt idx="56027">EDMM</cx:pt>
          <cx:pt idx="56028">EDMM</cx:pt>
          <cx:pt idx="56029">EDMM</cx:pt>
          <cx:pt idx="56030">EDMM</cx:pt>
          <cx:pt idx="56031">EDMM</cx:pt>
          <cx:pt idx="56032">EDMM</cx:pt>
          <cx:pt idx="56033">EDMM</cx:pt>
          <cx:pt idx="56034">EDMM</cx:pt>
          <cx:pt idx="56035">EDMM</cx:pt>
          <cx:pt idx="56036">EDMM</cx:pt>
          <cx:pt idx="56037">EDMM</cx:pt>
          <cx:pt idx="56038">EDMM</cx:pt>
          <cx:pt idx="56039">EDMM</cx:pt>
          <cx:pt idx="56040">EDMM</cx:pt>
          <cx:pt idx="56041">EDMM</cx:pt>
          <cx:pt idx="56042">EDMM</cx:pt>
          <cx:pt idx="56043">EDMM</cx:pt>
          <cx:pt idx="56044">EDMM</cx:pt>
          <cx:pt idx="56045">EDMM</cx:pt>
          <cx:pt idx="56046">EDMM</cx:pt>
          <cx:pt idx="56047">EDMM</cx:pt>
          <cx:pt idx="56048">EDMM</cx:pt>
          <cx:pt idx="56049">EDMM</cx:pt>
          <cx:pt idx="56050">EDMM</cx:pt>
          <cx:pt idx="56051">EDMM</cx:pt>
          <cx:pt idx="56052">EDMM</cx:pt>
          <cx:pt idx="56053">EDMM</cx:pt>
          <cx:pt idx="56054">EDMM</cx:pt>
          <cx:pt idx="56055">EDMM</cx:pt>
          <cx:pt idx="56056">EDMM</cx:pt>
          <cx:pt idx="56057">EDMM</cx:pt>
          <cx:pt idx="56058">EDMM</cx:pt>
          <cx:pt idx="56059">EDMM</cx:pt>
          <cx:pt idx="56060">EDMM</cx:pt>
          <cx:pt idx="56061">EDMM</cx:pt>
          <cx:pt idx="56062">EDMM</cx:pt>
          <cx:pt idx="56063">EDMM</cx:pt>
          <cx:pt idx="56064">EDMM</cx:pt>
          <cx:pt idx="56065">EDMM</cx:pt>
          <cx:pt idx="56066">EDMM</cx:pt>
          <cx:pt idx="56067">EDMM</cx:pt>
          <cx:pt idx="56068">EDMM</cx:pt>
          <cx:pt idx="56069">EDMM</cx:pt>
          <cx:pt idx="56070">EDMM</cx:pt>
          <cx:pt idx="56071">EDMM</cx:pt>
          <cx:pt idx="56072">EDMM</cx:pt>
          <cx:pt idx="56073">EDMM</cx:pt>
          <cx:pt idx="56074">EDMM</cx:pt>
          <cx:pt idx="56075">EDMM</cx:pt>
          <cx:pt idx="56076">EDMM</cx:pt>
          <cx:pt idx="56077">EDMM</cx:pt>
          <cx:pt idx="56078">EDMM</cx:pt>
          <cx:pt idx="56079">EDMM</cx:pt>
          <cx:pt idx="56080">EDMM</cx:pt>
          <cx:pt idx="56081">EDMM</cx:pt>
          <cx:pt idx="56082">EDMM</cx:pt>
          <cx:pt idx="56083">EDMM</cx:pt>
          <cx:pt idx="56084">EDMM</cx:pt>
          <cx:pt idx="56085">EDMM</cx:pt>
          <cx:pt idx="56086">EDMM</cx:pt>
          <cx:pt idx="56087">EDMM</cx:pt>
          <cx:pt idx="56088">EDMM</cx:pt>
          <cx:pt idx="56089">EDMM</cx:pt>
          <cx:pt idx="56090">EDMM</cx:pt>
          <cx:pt idx="56091">EDMM</cx:pt>
          <cx:pt idx="56092">EDMM</cx:pt>
          <cx:pt idx="56093">EDMM</cx:pt>
          <cx:pt idx="56094">EDMM</cx:pt>
          <cx:pt idx="56095">EDMM</cx:pt>
          <cx:pt idx="56096">EDMM</cx:pt>
          <cx:pt idx="56097">EDMM</cx:pt>
          <cx:pt idx="56098">EDMM</cx:pt>
          <cx:pt idx="56099">EDMM</cx:pt>
          <cx:pt idx="56100">EDMM</cx:pt>
          <cx:pt idx="56101">EDMM</cx:pt>
          <cx:pt idx="56102">EDMM</cx:pt>
          <cx:pt idx="56103">EDMM</cx:pt>
          <cx:pt idx="56104">EDMM</cx:pt>
          <cx:pt idx="56105">EDMM</cx:pt>
          <cx:pt idx="56106">EDMM</cx:pt>
          <cx:pt idx="56107">EDMM</cx:pt>
          <cx:pt idx="56108">EDMM</cx:pt>
          <cx:pt idx="56109">EDMM</cx:pt>
          <cx:pt idx="56110">EDMM</cx:pt>
          <cx:pt idx="56111">EDMM</cx:pt>
          <cx:pt idx="56112">EDMM</cx:pt>
          <cx:pt idx="56113">EDMM</cx:pt>
          <cx:pt idx="56114">EDMM</cx:pt>
          <cx:pt idx="56115">EDMM</cx:pt>
          <cx:pt idx="56116">EDMM</cx:pt>
          <cx:pt idx="56117">EDMM</cx:pt>
          <cx:pt idx="56118">EDMM</cx:pt>
          <cx:pt idx="56119">EDMM</cx:pt>
          <cx:pt idx="56120">EDMM</cx:pt>
          <cx:pt idx="56121">EDMM</cx:pt>
          <cx:pt idx="56122">EDMM</cx:pt>
          <cx:pt idx="56123">EDMM</cx:pt>
          <cx:pt idx="56124">EDMM</cx:pt>
          <cx:pt idx="56125">EDMM</cx:pt>
          <cx:pt idx="56126">EDMM</cx:pt>
          <cx:pt idx="56127">EDMM</cx:pt>
          <cx:pt idx="56128">EDMM</cx:pt>
          <cx:pt idx="56129">EDMM</cx:pt>
          <cx:pt idx="56130">EDMM</cx:pt>
          <cx:pt idx="56131">EDMM</cx:pt>
          <cx:pt idx="56132">EDMM</cx:pt>
          <cx:pt idx="56133">EDMM</cx:pt>
          <cx:pt idx="56134">EDMM</cx:pt>
          <cx:pt idx="56135">EDMM</cx:pt>
          <cx:pt idx="56136">EDMM</cx:pt>
          <cx:pt idx="56137">EDMM</cx:pt>
          <cx:pt idx="56138">EDMM</cx:pt>
          <cx:pt idx="56139">EDMM</cx:pt>
          <cx:pt idx="56140">EDMM</cx:pt>
          <cx:pt idx="56141">EDMM</cx:pt>
          <cx:pt idx="56142">EDMM</cx:pt>
          <cx:pt idx="56143">EDMM</cx:pt>
          <cx:pt idx="56144">EDMM</cx:pt>
          <cx:pt idx="56145">EDMM</cx:pt>
          <cx:pt idx="56146">EDMM</cx:pt>
          <cx:pt idx="56147">EDMM</cx:pt>
          <cx:pt idx="56148">EDMM</cx:pt>
          <cx:pt idx="56149">EDMM</cx:pt>
          <cx:pt idx="56150">EDMM</cx:pt>
          <cx:pt idx="56151">EDMM</cx:pt>
          <cx:pt idx="56152">EDMM</cx:pt>
          <cx:pt idx="56153">EDMM</cx:pt>
          <cx:pt idx="56154">EDMM</cx:pt>
          <cx:pt idx="56155">EDMM</cx:pt>
          <cx:pt idx="56156">EDMM</cx:pt>
          <cx:pt idx="56157">EDMM</cx:pt>
          <cx:pt idx="56158">EDMM</cx:pt>
          <cx:pt idx="56159">EDMM</cx:pt>
          <cx:pt idx="56160">EDMM</cx:pt>
          <cx:pt idx="56161">EDMM</cx:pt>
          <cx:pt idx="56162">EDMM</cx:pt>
          <cx:pt idx="56163">EDMM</cx:pt>
          <cx:pt idx="56164">EDMM</cx:pt>
          <cx:pt idx="56165">EDMM</cx:pt>
          <cx:pt idx="56166">EDMM</cx:pt>
          <cx:pt idx="56167">EDMM</cx:pt>
          <cx:pt idx="56168">EDMM</cx:pt>
          <cx:pt idx="56169">EDMM</cx:pt>
          <cx:pt idx="56170">EDMM</cx:pt>
          <cx:pt idx="56171">EDMM</cx:pt>
          <cx:pt idx="56172">EDMM</cx:pt>
          <cx:pt idx="56173">EDMM</cx:pt>
          <cx:pt idx="56174">EDMM</cx:pt>
          <cx:pt idx="56175">EDMM</cx:pt>
          <cx:pt idx="56176">EDMM</cx:pt>
          <cx:pt idx="56177">EDMM</cx:pt>
          <cx:pt idx="56178">EDMM</cx:pt>
          <cx:pt idx="56179">EDMM</cx:pt>
          <cx:pt idx="56180">EDMM</cx:pt>
          <cx:pt idx="56181">EDMM</cx:pt>
          <cx:pt idx="56182">EDMM</cx:pt>
          <cx:pt idx="56183">EDMM</cx:pt>
          <cx:pt idx="56184">EDMM</cx:pt>
          <cx:pt idx="56185">EDMM</cx:pt>
          <cx:pt idx="56186">EDMM</cx:pt>
          <cx:pt idx="56187">EDMM</cx:pt>
          <cx:pt idx="56188">EDMM</cx:pt>
          <cx:pt idx="56189">EDMM</cx:pt>
          <cx:pt idx="56190">EDMM</cx:pt>
          <cx:pt idx="56191">EDMM</cx:pt>
          <cx:pt idx="56192">EDMM</cx:pt>
          <cx:pt idx="56193">EDMM</cx:pt>
          <cx:pt idx="56194">EDMM</cx:pt>
          <cx:pt idx="56195">EDMM</cx:pt>
          <cx:pt idx="56196">EDMM</cx:pt>
          <cx:pt idx="56197">EDMM</cx:pt>
          <cx:pt idx="56198">EDMM</cx:pt>
          <cx:pt idx="56199">EDMM</cx:pt>
          <cx:pt idx="56200">EDMM</cx:pt>
          <cx:pt idx="56201">EDMM</cx:pt>
          <cx:pt idx="56202">EDMM</cx:pt>
          <cx:pt idx="56203">EDMM</cx:pt>
          <cx:pt idx="56204">EDMM</cx:pt>
          <cx:pt idx="56205">EDMM</cx:pt>
          <cx:pt idx="56206">EDMM</cx:pt>
          <cx:pt idx="56207">EDMM</cx:pt>
          <cx:pt idx="56208">EDMM</cx:pt>
          <cx:pt idx="56209">EDMM</cx:pt>
          <cx:pt idx="56210">EDMM</cx:pt>
          <cx:pt idx="56211">EDMM</cx:pt>
          <cx:pt idx="56212">EDMM</cx:pt>
          <cx:pt idx="56213">EDMM</cx:pt>
          <cx:pt idx="56214">EDMM</cx:pt>
          <cx:pt idx="56215">EDMM</cx:pt>
          <cx:pt idx="56216">EDMM</cx:pt>
          <cx:pt idx="56217">EDMM</cx:pt>
          <cx:pt idx="56218">EDMM</cx:pt>
          <cx:pt idx="56219">EDMM</cx:pt>
          <cx:pt idx="56220">EDMM</cx:pt>
          <cx:pt idx="56221">EDMM</cx:pt>
          <cx:pt idx="56222">EDMM</cx:pt>
          <cx:pt idx="56223">EDMM</cx:pt>
          <cx:pt idx="56224">EDMM</cx:pt>
          <cx:pt idx="56225">EDMM</cx:pt>
          <cx:pt idx="56226">EDMM</cx:pt>
          <cx:pt idx="56227">EDMM</cx:pt>
          <cx:pt idx="56228">EDMM</cx:pt>
          <cx:pt idx="56229">EDMM</cx:pt>
          <cx:pt idx="56230">EDMM</cx:pt>
          <cx:pt idx="56231">EDMM</cx:pt>
          <cx:pt idx="56232">EDMM</cx:pt>
          <cx:pt idx="56233">EDMM</cx:pt>
          <cx:pt idx="56234">EDMM</cx:pt>
          <cx:pt idx="56235">EDMM</cx:pt>
          <cx:pt idx="56236">EDMM</cx:pt>
          <cx:pt idx="56237">EDMM</cx:pt>
          <cx:pt idx="56238">EDMM</cx:pt>
          <cx:pt idx="56239">EDMM</cx:pt>
          <cx:pt idx="56240">EDMM</cx:pt>
          <cx:pt idx="56241">EDMM</cx:pt>
          <cx:pt idx="56242">EDMM</cx:pt>
          <cx:pt idx="56243">EDMM</cx:pt>
          <cx:pt idx="56244">EDMM</cx:pt>
          <cx:pt idx="56245">EDMM</cx:pt>
          <cx:pt idx="56246">EDMM</cx:pt>
          <cx:pt idx="56247">EDMM</cx:pt>
          <cx:pt idx="56248">EDMM</cx:pt>
          <cx:pt idx="56249">EDMM</cx:pt>
          <cx:pt idx="56250">EDMM</cx:pt>
          <cx:pt idx="56251">EDMM</cx:pt>
          <cx:pt idx="56252">EDMM</cx:pt>
          <cx:pt idx="56253">EDMM</cx:pt>
          <cx:pt idx="56254">EDMM</cx:pt>
          <cx:pt idx="56255">EDMM</cx:pt>
          <cx:pt idx="56256">EDMM</cx:pt>
          <cx:pt idx="56257">EDMM</cx:pt>
          <cx:pt idx="56258">EDMM</cx:pt>
          <cx:pt idx="56259">EDMM</cx:pt>
          <cx:pt idx="56260">EDMM</cx:pt>
          <cx:pt idx="56261">EDMM</cx:pt>
          <cx:pt idx="56262">EDMM</cx:pt>
          <cx:pt idx="56263">EDMM</cx:pt>
          <cx:pt idx="56264">EDMM</cx:pt>
          <cx:pt idx="56265">EDMM</cx:pt>
          <cx:pt idx="56266">EDMM</cx:pt>
          <cx:pt idx="56267">EDMM</cx:pt>
          <cx:pt idx="56268">EDMM</cx:pt>
          <cx:pt idx="56269">EDMM</cx:pt>
          <cx:pt idx="56270">EDMM</cx:pt>
          <cx:pt idx="56271">EDMM</cx:pt>
          <cx:pt idx="56272">EDMM</cx:pt>
          <cx:pt idx="56273">EDMM</cx:pt>
          <cx:pt idx="56274">EDMM</cx:pt>
          <cx:pt idx="56275">EDMM</cx:pt>
          <cx:pt idx="56276">EDMM</cx:pt>
          <cx:pt idx="56277">EDMM</cx:pt>
          <cx:pt idx="56278">EDMM</cx:pt>
          <cx:pt idx="56279">EDMM</cx:pt>
          <cx:pt idx="56280">EDMM</cx:pt>
          <cx:pt idx="56281">EDMM</cx:pt>
          <cx:pt idx="56282">EDMM</cx:pt>
          <cx:pt idx="56283">EDMM</cx:pt>
          <cx:pt idx="56284">EDMM</cx:pt>
          <cx:pt idx="56285">EDMM</cx:pt>
          <cx:pt idx="56286">EDMM</cx:pt>
          <cx:pt idx="56287">EDMM</cx:pt>
          <cx:pt idx="56288">EDMM</cx:pt>
          <cx:pt idx="56289">EDMM</cx:pt>
          <cx:pt idx="56290">EDMM</cx:pt>
          <cx:pt idx="56291">EDMM</cx:pt>
          <cx:pt idx="56292">EDMM</cx:pt>
          <cx:pt idx="56293">EDMM</cx:pt>
          <cx:pt idx="56294">EDMM</cx:pt>
          <cx:pt idx="56295">EDMM</cx:pt>
          <cx:pt idx="56296">EDMM</cx:pt>
          <cx:pt idx="56297">EDMM</cx:pt>
          <cx:pt idx="56298">EDMM</cx:pt>
          <cx:pt idx="56299">EDMM</cx:pt>
          <cx:pt idx="56300">EDMM</cx:pt>
          <cx:pt idx="56301">EDMM</cx:pt>
          <cx:pt idx="56302">EDMM</cx:pt>
          <cx:pt idx="56303">EDMM</cx:pt>
          <cx:pt idx="56304">EDMM</cx:pt>
          <cx:pt idx="56305">EDMM</cx:pt>
          <cx:pt idx="56306">EDMM</cx:pt>
          <cx:pt idx="56307">EDMM</cx:pt>
          <cx:pt idx="56308">EDMM</cx:pt>
          <cx:pt idx="56309">EDMM</cx:pt>
          <cx:pt idx="56310">EDMM</cx:pt>
          <cx:pt idx="56311">EDMM</cx:pt>
          <cx:pt idx="56312">EDMM</cx:pt>
          <cx:pt idx="56313">EDMM</cx:pt>
          <cx:pt idx="56314">EDMM</cx:pt>
          <cx:pt idx="56315">EDMM</cx:pt>
          <cx:pt idx="56316">EDMM</cx:pt>
          <cx:pt idx="56317">EDMM</cx:pt>
          <cx:pt idx="56318">EDMM</cx:pt>
          <cx:pt idx="56319">EDMM</cx:pt>
          <cx:pt idx="56320">EDMM</cx:pt>
          <cx:pt idx="56321">EDMM</cx:pt>
          <cx:pt idx="56322">EDMM</cx:pt>
          <cx:pt idx="56323">EDMM</cx:pt>
          <cx:pt idx="56324">EDMM</cx:pt>
          <cx:pt idx="56325">EDMM</cx:pt>
          <cx:pt idx="56326">EDMM</cx:pt>
          <cx:pt idx="56327">EDMM</cx:pt>
          <cx:pt idx="56328">EDMM</cx:pt>
          <cx:pt idx="56329">EDMM</cx:pt>
          <cx:pt idx="56330">EDMM</cx:pt>
          <cx:pt idx="56331">EDMM</cx:pt>
          <cx:pt idx="56332">EDMM</cx:pt>
          <cx:pt idx="56333">EDMM</cx:pt>
          <cx:pt idx="56334">EDMM</cx:pt>
          <cx:pt idx="56335">EDMM</cx:pt>
          <cx:pt idx="56336">EDMM</cx:pt>
          <cx:pt idx="56337">EDMM</cx:pt>
          <cx:pt idx="56338">EDMM</cx:pt>
          <cx:pt idx="56339">EDMM</cx:pt>
          <cx:pt idx="56340">EDMM</cx:pt>
          <cx:pt idx="56341">EDMM</cx:pt>
          <cx:pt idx="56342">EDMM</cx:pt>
          <cx:pt idx="56343">EDMM</cx:pt>
          <cx:pt idx="56344">EDMM</cx:pt>
          <cx:pt idx="56345">EDMM</cx:pt>
          <cx:pt idx="56346">EDMM</cx:pt>
          <cx:pt idx="56347">EDMM</cx:pt>
          <cx:pt idx="56348">EDMM</cx:pt>
          <cx:pt idx="56349">EDMM</cx:pt>
          <cx:pt idx="56350">EDMM</cx:pt>
          <cx:pt idx="56351">EDMM</cx:pt>
          <cx:pt idx="56352">EDMM</cx:pt>
          <cx:pt idx="56353">EDMM</cx:pt>
          <cx:pt idx="56354">EDMM</cx:pt>
          <cx:pt idx="56355">EDMM</cx:pt>
          <cx:pt idx="56356">EDMM</cx:pt>
          <cx:pt idx="56357">EDMM</cx:pt>
          <cx:pt idx="56358">EDMM</cx:pt>
          <cx:pt idx="56359">EDMM</cx:pt>
          <cx:pt idx="56360">EDMM</cx:pt>
          <cx:pt idx="56361">EDMM</cx:pt>
          <cx:pt idx="56362">EDMM</cx:pt>
          <cx:pt idx="56363">EDMM</cx:pt>
          <cx:pt idx="56364">EDMM</cx:pt>
          <cx:pt idx="56365">EDMM</cx:pt>
          <cx:pt idx="56366">EDMM</cx:pt>
          <cx:pt idx="56367">EDMM</cx:pt>
          <cx:pt idx="56368">EDMM</cx:pt>
          <cx:pt idx="56369">EDMM</cx:pt>
          <cx:pt idx="56370">EDMM</cx:pt>
          <cx:pt idx="56371">EDMM</cx:pt>
          <cx:pt idx="56372">EDMM</cx:pt>
          <cx:pt idx="56373">EDMM</cx:pt>
          <cx:pt idx="56374">EDMM</cx:pt>
          <cx:pt idx="56375">EDMM</cx:pt>
          <cx:pt idx="56376">EDMM</cx:pt>
          <cx:pt idx="56377">EDMM</cx:pt>
          <cx:pt idx="56378">EDMM</cx:pt>
          <cx:pt idx="56379">EDMM</cx:pt>
          <cx:pt idx="56380">EDMM</cx:pt>
          <cx:pt idx="56381">EDMM</cx:pt>
          <cx:pt idx="56382">EDMM</cx:pt>
          <cx:pt idx="56383">EDMM</cx:pt>
          <cx:pt idx="56384">EDMM</cx:pt>
          <cx:pt idx="56385">EDMM</cx:pt>
          <cx:pt idx="56386">EDMM</cx:pt>
          <cx:pt idx="56387">EDMM</cx:pt>
          <cx:pt idx="56388">EDMM</cx:pt>
          <cx:pt idx="56389">EDMM</cx:pt>
          <cx:pt idx="56390">EDMM</cx:pt>
          <cx:pt idx="56391">EDMM</cx:pt>
          <cx:pt idx="56392">EDMM</cx:pt>
          <cx:pt idx="56393">EDMM</cx:pt>
          <cx:pt idx="56394">EDMM</cx:pt>
          <cx:pt idx="56395">EDMM</cx:pt>
          <cx:pt idx="56396">EDMM</cx:pt>
          <cx:pt idx="56397">EDMM</cx:pt>
          <cx:pt idx="56398">EDMM</cx:pt>
          <cx:pt idx="56399">EDMM</cx:pt>
          <cx:pt idx="56400">EDMM</cx:pt>
          <cx:pt idx="56401">EDMM</cx:pt>
          <cx:pt idx="56402">EDMM</cx:pt>
          <cx:pt idx="56403">EDMM</cx:pt>
          <cx:pt idx="56404">EDMM</cx:pt>
          <cx:pt idx="56405">EDMM</cx:pt>
          <cx:pt idx="56406">EDMM</cx:pt>
          <cx:pt idx="56407">EDMM</cx:pt>
          <cx:pt idx="56408">EDMM</cx:pt>
          <cx:pt idx="56409">EDMM</cx:pt>
          <cx:pt idx="56410">EDMM</cx:pt>
          <cx:pt idx="56411">EDMM</cx:pt>
          <cx:pt idx="56412">EDMM</cx:pt>
          <cx:pt idx="56413">EDMM</cx:pt>
          <cx:pt idx="56414">EDMM</cx:pt>
          <cx:pt idx="56415">EDMM</cx:pt>
          <cx:pt idx="56416">EDMM</cx:pt>
          <cx:pt idx="56417">EDMM</cx:pt>
          <cx:pt idx="56418">EDMM</cx:pt>
          <cx:pt idx="56419">EDMM</cx:pt>
          <cx:pt idx="56420">EDMM</cx:pt>
          <cx:pt idx="56421">EDMM</cx:pt>
          <cx:pt idx="56422">EDMM</cx:pt>
          <cx:pt idx="56423">EDMM</cx:pt>
          <cx:pt idx="56424">EDMM</cx:pt>
          <cx:pt idx="56425">EDMM</cx:pt>
          <cx:pt idx="56426">EDMM</cx:pt>
          <cx:pt idx="56427">EDMM</cx:pt>
          <cx:pt idx="56428">EDMM</cx:pt>
          <cx:pt idx="56429">EDMM</cx:pt>
          <cx:pt idx="56430">EDMM</cx:pt>
          <cx:pt idx="56431">EDMM</cx:pt>
          <cx:pt idx="56432">EDMM</cx:pt>
          <cx:pt idx="56433">EDMM</cx:pt>
          <cx:pt idx="56434">EDMM</cx:pt>
          <cx:pt idx="56435">EDMM</cx:pt>
          <cx:pt idx="56436">EDMM</cx:pt>
          <cx:pt idx="56437">EDMM</cx:pt>
          <cx:pt idx="56438">EDMM</cx:pt>
          <cx:pt idx="56439">EDMM</cx:pt>
          <cx:pt idx="56440">EDMM</cx:pt>
          <cx:pt idx="56441">EDMM</cx:pt>
          <cx:pt idx="56442">EDMM</cx:pt>
          <cx:pt idx="56443">EDMM</cx:pt>
          <cx:pt idx="56444">EDMM</cx:pt>
          <cx:pt idx="56445">EDMM</cx:pt>
          <cx:pt idx="56446">EDMM</cx:pt>
          <cx:pt idx="56447">EDMM</cx:pt>
          <cx:pt idx="56448">EDMM</cx:pt>
          <cx:pt idx="56449">EDMM</cx:pt>
          <cx:pt idx="56450">EDMM</cx:pt>
          <cx:pt idx="56451">EDMM</cx:pt>
          <cx:pt idx="56452">EDMM</cx:pt>
          <cx:pt idx="56453">EDMM</cx:pt>
          <cx:pt idx="56454">EDMM</cx:pt>
          <cx:pt idx="56455">EDMM</cx:pt>
          <cx:pt idx="56456">EDMM</cx:pt>
          <cx:pt idx="56457">EDMM</cx:pt>
          <cx:pt idx="56458">EDMM</cx:pt>
          <cx:pt idx="56459">EDMM</cx:pt>
          <cx:pt idx="56460">EDMM</cx:pt>
          <cx:pt idx="56461">EDMM</cx:pt>
          <cx:pt idx="56462">EDMM</cx:pt>
          <cx:pt idx="56463">EDMM</cx:pt>
          <cx:pt idx="56464">EDMM</cx:pt>
          <cx:pt idx="56465">EDMM</cx:pt>
          <cx:pt idx="56466">EDMM</cx:pt>
          <cx:pt idx="56467">EDMM</cx:pt>
          <cx:pt idx="56468">EDMM</cx:pt>
          <cx:pt idx="56469">EDMM</cx:pt>
          <cx:pt idx="56470">EDMM</cx:pt>
          <cx:pt idx="56471">EDMM</cx:pt>
          <cx:pt idx="56472">EDMM</cx:pt>
          <cx:pt idx="56473">EDMM</cx:pt>
          <cx:pt idx="56474">EDMM</cx:pt>
          <cx:pt idx="56475">EDMM</cx:pt>
          <cx:pt idx="56476">EDMM</cx:pt>
          <cx:pt idx="56477">EDMM</cx:pt>
          <cx:pt idx="56478">EDMM</cx:pt>
          <cx:pt idx="56479">EDMM</cx:pt>
          <cx:pt idx="56480">EDMM</cx:pt>
          <cx:pt idx="56481">EDMM</cx:pt>
          <cx:pt idx="56482">EDMM</cx:pt>
          <cx:pt idx="56483">EDMM</cx:pt>
          <cx:pt idx="56484">EDMM</cx:pt>
          <cx:pt idx="56485">EDMM</cx:pt>
          <cx:pt idx="56486">EDMM</cx:pt>
          <cx:pt idx="56487">EDMM</cx:pt>
          <cx:pt idx="56488">EDMM</cx:pt>
          <cx:pt idx="56489">EDMM</cx:pt>
          <cx:pt idx="56490">EDMM</cx:pt>
          <cx:pt idx="56491">EDMM</cx:pt>
          <cx:pt idx="56492">EDMM</cx:pt>
          <cx:pt idx="56493">EDMM</cx:pt>
          <cx:pt idx="56494">EDMM</cx:pt>
          <cx:pt idx="56495">EDMM</cx:pt>
          <cx:pt idx="56496">EDMM</cx:pt>
          <cx:pt idx="56497">EDMM</cx:pt>
          <cx:pt idx="56498">EDMM</cx:pt>
          <cx:pt idx="56499">EDMM</cx:pt>
          <cx:pt idx="56500">EDMM</cx:pt>
          <cx:pt idx="56501">EDMM</cx:pt>
          <cx:pt idx="56502">EDMM</cx:pt>
          <cx:pt idx="56503">EDMM</cx:pt>
          <cx:pt idx="56504">EDMM</cx:pt>
          <cx:pt idx="56505">EDMM</cx:pt>
          <cx:pt idx="56506">EDMM</cx:pt>
          <cx:pt idx="56507">EDMM</cx:pt>
          <cx:pt idx="56508">EDMM</cx:pt>
          <cx:pt idx="56509">EDMM</cx:pt>
          <cx:pt idx="56510">EDMM</cx:pt>
          <cx:pt idx="56511">EDMM</cx:pt>
          <cx:pt idx="56512">EDMM</cx:pt>
          <cx:pt idx="56513">EDMM</cx:pt>
          <cx:pt idx="56514">EDMM</cx:pt>
          <cx:pt idx="56515">EDMM</cx:pt>
          <cx:pt idx="56516">EDMM</cx:pt>
          <cx:pt idx="56517">EDMM</cx:pt>
          <cx:pt idx="56518">EDMM</cx:pt>
          <cx:pt idx="56519">EDMM</cx:pt>
          <cx:pt idx="56520">EDMM</cx:pt>
          <cx:pt idx="56521">EDMM</cx:pt>
          <cx:pt idx="56522">EDMM</cx:pt>
          <cx:pt idx="56523">EDMM</cx:pt>
          <cx:pt idx="56524">EDMM</cx:pt>
          <cx:pt idx="56525">EDMM</cx:pt>
          <cx:pt idx="56526">EDMM</cx:pt>
          <cx:pt idx="56527">EDMM</cx:pt>
          <cx:pt idx="56528">EDMM</cx:pt>
          <cx:pt idx="56529">EDMM</cx:pt>
          <cx:pt idx="56530">EDMM</cx:pt>
          <cx:pt idx="56531">EDMM</cx:pt>
          <cx:pt idx="56532">EDMM</cx:pt>
          <cx:pt idx="56533">EDMM</cx:pt>
          <cx:pt idx="56534">EDMM</cx:pt>
          <cx:pt idx="56535">EDMM</cx:pt>
          <cx:pt idx="56536">EDMM</cx:pt>
          <cx:pt idx="56537">EDMM</cx:pt>
          <cx:pt idx="56538">EDMM</cx:pt>
          <cx:pt idx="56539">EDMM</cx:pt>
          <cx:pt idx="56540">EDMM</cx:pt>
          <cx:pt idx="56541">EDMM</cx:pt>
          <cx:pt idx="56542">EDMM</cx:pt>
          <cx:pt idx="56543">EDMM</cx:pt>
          <cx:pt idx="56544">EDMM</cx:pt>
          <cx:pt idx="56545">EDMM</cx:pt>
          <cx:pt idx="56546">EDMM</cx:pt>
          <cx:pt idx="56547">EDMM</cx:pt>
          <cx:pt idx="56548">EDMM</cx:pt>
          <cx:pt idx="56549">EDMM</cx:pt>
          <cx:pt idx="56550">EDMM</cx:pt>
          <cx:pt idx="56551">EDMM</cx:pt>
          <cx:pt idx="56552">EDMM</cx:pt>
          <cx:pt idx="56553">EDMM</cx:pt>
          <cx:pt idx="56554">EDMM</cx:pt>
          <cx:pt idx="56555">EDMM</cx:pt>
          <cx:pt idx="56556">EDMM</cx:pt>
          <cx:pt idx="56557">EDMM</cx:pt>
          <cx:pt idx="56558">EDMM</cx:pt>
          <cx:pt idx="56559">EDMM</cx:pt>
          <cx:pt idx="56560">EDMM</cx:pt>
          <cx:pt idx="56561">EDMM</cx:pt>
          <cx:pt idx="56562">EDMM</cx:pt>
          <cx:pt idx="56563">EDMM</cx:pt>
          <cx:pt idx="56564">EDMM</cx:pt>
          <cx:pt idx="56565">EDMM</cx:pt>
          <cx:pt idx="56566">EDMM</cx:pt>
          <cx:pt idx="56567">EDMM</cx:pt>
          <cx:pt idx="56568">EDMM</cx:pt>
          <cx:pt idx="56569">EDMM</cx:pt>
          <cx:pt idx="56570">EDMM</cx:pt>
          <cx:pt idx="56571">EDMM</cx:pt>
          <cx:pt idx="56572">EDMM</cx:pt>
          <cx:pt idx="56573">EDMM</cx:pt>
          <cx:pt idx="56574">EDMM</cx:pt>
          <cx:pt idx="56575">EDMM</cx:pt>
          <cx:pt idx="56576">EDMM</cx:pt>
          <cx:pt idx="56577">EDMM</cx:pt>
          <cx:pt idx="56578">EDMM</cx:pt>
          <cx:pt idx="56579">EDMM</cx:pt>
          <cx:pt idx="56580">EDMM</cx:pt>
          <cx:pt idx="56581">EDMM</cx:pt>
          <cx:pt idx="56582">EDMM</cx:pt>
          <cx:pt idx="56583">EDMM</cx:pt>
          <cx:pt idx="56584">EDMM</cx:pt>
          <cx:pt idx="56585">EDMM</cx:pt>
          <cx:pt idx="56586">EDMM</cx:pt>
          <cx:pt idx="56587">EDMM</cx:pt>
          <cx:pt idx="56588">EDMM</cx:pt>
          <cx:pt idx="56589">EDMM</cx:pt>
          <cx:pt idx="56590">EDMM</cx:pt>
          <cx:pt idx="56591">EDMM</cx:pt>
          <cx:pt idx="56592">EDMM</cx:pt>
          <cx:pt idx="56593">EDMM</cx:pt>
          <cx:pt idx="56594">EDMM</cx:pt>
          <cx:pt idx="56595">EDMM</cx:pt>
          <cx:pt idx="56596">EDMM</cx:pt>
          <cx:pt idx="56597">EDMM</cx:pt>
          <cx:pt idx="56598">EDMM</cx:pt>
          <cx:pt idx="56599">EDMM</cx:pt>
          <cx:pt idx="56600">EDMM</cx:pt>
          <cx:pt idx="56601">EDMM</cx:pt>
          <cx:pt idx="56602">EDMM</cx:pt>
          <cx:pt idx="56603">EDMM</cx:pt>
          <cx:pt idx="56604">EDMM</cx:pt>
          <cx:pt idx="56605">EDMM</cx:pt>
          <cx:pt idx="56606">EDMM</cx:pt>
          <cx:pt idx="56607">EDMM</cx:pt>
          <cx:pt idx="56608">EDMM</cx:pt>
          <cx:pt idx="56609">EDMM</cx:pt>
          <cx:pt idx="56610">EDMM</cx:pt>
          <cx:pt idx="56611">EDMM</cx:pt>
          <cx:pt idx="56612">EDMM</cx:pt>
          <cx:pt idx="56613">EDMM</cx:pt>
          <cx:pt idx="56614">EDMM</cx:pt>
          <cx:pt idx="56615">EDMM</cx:pt>
          <cx:pt idx="56616">EDMM</cx:pt>
          <cx:pt idx="56617">EDMM</cx:pt>
          <cx:pt idx="56618">EDMM</cx:pt>
          <cx:pt idx="56619">EDMM</cx:pt>
          <cx:pt idx="56620">EDMM</cx:pt>
          <cx:pt idx="56621">EDMM</cx:pt>
          <cx:pt idx="56622">EDMM</cx:pt>
          <cx:pt idx="56623">EDMM</cx:pt>
          <cx:pt idx="56624">EDMM</cx:pt>
          <cx:pt idx="56625">EDMM</cx:pt>
          <cx:pt idx="56626">EDMM</cx:pt>
          <cx:pt idx="56627">EDMM</cx:pt>
          <cx:pt idx="56628">EDMM</cx:pt>
          <cx:pt idx="56629">EDMM</cx:pt>
          <cx:pt idx="56630">EDMM</cx:pt>
          <cx:pt idx="56631">EDMM</cx:pt>
          <cx:pt idx="56632">EDMM</cx:pt>
          <cx:pt idx="56633">EDMM</cx:pt>
          <cx:pt idx="56634">EDMM</cx:pt>
          <cx:pt idx="56635">EDMM</cx:pt>
          <cx:pt idx="56636">EDMM</cx:pt>
          <cx:pt idx="56637">EDMM</cx:pt>
          <cx:pt idx="56638">EDMM</cx:pt>
          <cx:pt idx="56639">EDMM</cx:pt>
          <cx:pt idx="56640">EDMM</cx:pt>
          <cx:pt idx="56641">EDMM</cx:pt>
          <cx:pt idx="56642">EDMM</cx:pt>
          <cx:pt idx="56643">EDMM</cx:pt>
          <cx:pt idx="56644">EDMM</cx:pt>
          <cx:pt idx="56645">EDMM</cx:pt>
          <cx:pt idx="56646">EDMM</cx:pt>
          <cx:pt idx="56647">EDMM</cx:pt>
          <cx:pt idx="56648">EDMM</cx:pt>
          <cx:pt idx="56649">EDMM</cx:pt>
          <cx:pt idx="56650">EDMM</cx:pt>
          <cx:pt idx="56651">EDMM</cx:pt>
          <cx:pt idx="56652">EDMM</cx:pt>
          <cx:pt idx="56653">EDMM</cx:pt>
          <cx:pt idx="56654">EDMM</cx:pt>
          <cx:pt idx="56655">EDMM</cx:pt>
          <cx:pt idx="56656">EDMM</cx:pt>
          <cx:pt idx="56657">EDMM</cx:pt>
          <cx:pt idx="56658">EDMM</cx:pt>
          <cx:pt idx="56659">EDMM</cx:pt>
          <cx:pt idx="56660">EDMM</cx:pt>
          <cx:pt idx="56661">EDMM</cx:pt>
          <cx:pt idx="56662">EDMM</cx:pt>
          <cx:pt idx="56663">EDMM</cx:pt>
          <cx:pt idx="56664">EDMM</cx:pt>
          <cx:pt idx="56665">EDMM</cx:pt>
          <cx:pt idx="56666">EDMM</cx:pt>
          <cx:pt idx="56667">EDMM</cx:pt>
          <cx:pt idx="56668">EDMM</cx:pt>
          <cx:pt idx="56669">EDMM</cx:pt>
          <cx:pt idx="56670">EDMM</cx:pt>
          <cx:pt idx="56671">EDMM</cx:pt>
          <cx:pt idx="56672">EDMM</cx:pt>
          <cx:pt idx="56673">EDMM</cx:pt>
          <cx:pt idx="56674">EDMM</cx:pt>
          <cx:pt idx="56675">EDMM</cx:pt>
          <cx:pt idx="56676">EDMM</cx:pt>
          <cx:pt idx="56677">EDMM</cx:pt>
          <cx:pt idx="56678">EDMM</cx:pt>
          <cx:pt idx="56679">EDMM</cx:pt>
          <cx:pt idx="56680">EDMM</cx:pt>
          <cx:pt idx="56681">EDMM</cx:pt>
          <cx:pt idx="56682">EDMM</cx:pt>
          <cx:pt idx="56683">EDMM</cx:pt>
          <cx:pt idx="56684">EDMM</cx:pt>
          <cx:pt idx="56685">EDMM</cx:pt>
          <cx:pt idx="56686">EDMM</cx:pt>
          <cx:pt idx="56687">EDMM</cx:pt>
          <cx:pt idx="56688">EDMM</cx:pt>
          <cx:pt idx="56689">EDMM</cx:pt>
          <cx:pt idx="56690">EDMM</cx:pt>
          <cx:pt idx="56691">EDMM</cx:pt>
          <cx:pt idx="56692">EDMM</cx:pt>
          <cx:pt idx="56693">EDMM</cx:pt>
          <cx:pt idx="56694">EDMM</cx:pt>
          <cx:pt idx="56695">EDMM</cx:pt>
          <cx:pt idx="56696">EDMM</cx:pt>
          <cx:pt idx="56697">EDMM</cx:pt>
          <cx:pt idx="56698">EDMM</cx:pt>
          <cx:pt idx="56699">EDMM</cx:pt>
          <cx:pt idx="56700">EDMM</cx:pt>
          <cx:pt idx="56701">EDMM</cx:pt>
          <cx:pt idx="56702">EDMM</cx:pt>
          <cx:pt idx="56703">EDMM</cx:pt>
          <cx:pt idx="56704">EDMM</cx:pt>
          <cx:pt idx="56705">EDMM</cx:pt>
          <cx:pt idx="56706">EDMM</cx:pt>
          <cx:pt idx="56707">EDMM</cx:pt>
          <cx:pt idx="56708">EDMM</cx:pt>
          <cx:pt idx="56709">EDMM</cx:pt>
          <cx:pt idx="56710">EDMM</cx:pt>
          <cx:pt idx="56711">EDMM</cx:pt>
          <cx:pt idx="56712">EDMM</cx:pt>
          <cx:pt idx="56713">EDMM</cx:pt>
          <cx:pt idx="56714">EDMM</cx:pt>
          <cx:pt idx="56715">EDMM</cx:pt>
          <cx:pt idx="56716">EDMM</cx:pt>
          <cx:pt idx="56717">EDMM</cx:pt>
          <cx:pt idx="56718">EDMM</cx:pt>
          <cx:pt idx="56719">EDMM</cx:pt>
          <cx:pt idx="56720">EDMM</cx:pt>
          <cx:pt idx="56721">EDMM</cx:pt>
          <cx:pt idx="56722">EDMM</cx:pt>
          <cx:pt idx="56723">EDMM</cx:pt>
          <cx:pt idx="56724">EDMM</cx:pt>
          <cx:pt idx="56725">EDMM</cx:pt>
          <cx:pt idx="56726">EDMM</cx:pt>
          <cx:pt idx="56727">EDMM</cx:pt>
          <cx:pt idx="56728">EDMM</cx:pt>
          <cx:pt idx="56729">EDMM</cx:pt>
          <cx:pt idx="56730">EDMM</cx:pt>
          <cx:pt idx="56731">EDMM</cx:pt>
          <cx:pt idx="56732">EDMM</cx:pt>
          <cx:pt idx="56733">EDMM</cx:pt>
          <cx:pt idx="56734">EDMM</cx:pt>
          <cx:pt idx="56735">EDMM</cx:pt>
          <cx:pt idx="56736">EDMM</cx:pt>
          <cx:pt idx="56737">EDMM</cx:pt>
          <cx:pt idx="56738">EDMM</cx:pt>
          <cx:pt idx="56739">EDMM</cx:pt>
          <cx:pt idx="56740">EDMM</cx:pt>
          <cx:pt idx="56741">EDMM</cx:pt>
          <cx:pt idx="56742">EDMM</cx:pt>
          <cx:pt idx="56743">EDMM</cx:pt>
          <cx:pt idx="56744">EDMM</cx:pt>
          <cx:pt idx="56745">EDMM</cx:pt>
          <cx:pt idx="56746">EDMM</cx:pt>
          <cx:pt idx="56747">EDMM</cx:pt>
          <cx:pt idx="56748">EDMM</cx:pt>
          <cx:pt idx="56749">EDMM</cx:pt>
          <cx:pt idx="56750">EDMM</cx:pt>
          <cx:pt idx="56751">EDMM</cx:pt>
          <cx:pt idx="56752">EDMM</cx:pt>
          <cx:pt idx="56753">EDMM</cx:pt>
          <cx:pt idx="56754">EDMM</cx:pt>
          <cx:pt idx="56755">EDMM</cx:pt>
          <cx:pt idx="56756">EDMM</cx:pt>
          <cx:pt idx="56757">EDMM</cx:pt>
          <cx:pt idx="56758">EDMM</cx:pt>
          <cx:pt idx="56759">EDMM</cx:pt>
          <cx:pt idx="56760">EDMM</cx:pt>
          <cx:pt idx="56761">EDMM</cx:pt>
          <cx:pt idx="56762">EDMM</cx:pt>
          <cx:pt idx="56763">EDMM</cx:pt>
          <cx:pt idx="56764">EDMM</cx:pt>
          <cx:pt idx="56765">EDMM</cx:pt>
          <cx:pt idx="56766">EDMM</cx:pt>
          <cx:pt idx="56767">EDMM</cx:pt>
          <cx:pt idx="56768">EDMM</cx:pt>
          <cx:pt idx="56769">EDMM</cx:pt>
          <cx:pt idx="56770">EDMM</cx:pt>
          <cx:pt idx="56771">EDMM</cx:pt>
          <cx:pt idx="56772">EDMM</cx:pt>
          <cx:pt idx="56773">EDMM</cx:pt>
          <cx:pt idx="56774">EDMM</cx:pt>
          <cx:pt idx="56775">EDMM</cx:pt>
          <cx:pt idx="56776">EDMM</cx:pt>
          <cx:pt idx="56777">EDMM</cx:pt>
          <cx:pt idx="56778">EDMM</cx:pt>
          <cx:pt idx="56779">EDMM</cx:pt>
          <cx:pt idx="56780">EDMM</cx:pt>
          <cx:pt idx="56781">EDMM</cx:pt>
          <cx:pt idx="56782">EDMM</cx:pt>
          <cx:pt idx="56783">EDMM</cx:pt>
          <cx:pt idx="56784">EDMM</cx:pt>
          <cx:pt idx="56785">EDMM</cx:pt>
          <cx:pt idx="56786">EDMM</cx:pt>
          <cx:pt idx="56787">EDMM</cx:pt>
          <cx:pt idx="56788">EDMM</cx:pt>
          <cx:pt idx="56789">EDMM</cx:pt>
          <cx:pt idx="56790">EDMM</cx:pt>
          <cx:pt idx="56791">EDMM</cx:pt>
          <cx:pt idx="56792">EDMM</cx:pt>
          <cx:pt idx="56793">EDMM</cx:pt>
          <cx:pt idx="56794">EDMM</cx:pt>
          <cx:pt idx="56795">EDMM</cx:pt>
          <cx:pt idx="56796">EDMM</cx:pt>
          <cx:pt idx="56797">EDMM</cx:pt>
          <cx:pt idx="56798">EDMM</cx:pt>
          <cx:pt idx="56799">EDMM</cx:pt>
          <cx:pt idx="56800">EDMM</cx:pt>
          <cx:pt idx="56801">EDMM</cx:pt>
          <cx:pt idx="56802">EDMM</cx:pt>
          <cx:pt idx="56803">EDMM</cx:pt>
          <cx:pt idx="56804">EDMM</cx:pt>
          <cx:pt idx="56805">EDMM</cx:pt>
          <cx:pt idx="56806">EDMM</cx:pt>
          <cx:pt idx="56807">EDMM</cx:pt>
          <cx:pt idx="56808">EDMM</cx:pt>
          <cx:pt idx="56809">EDMM</cx:pt>
          <cx:pt idx="56810">EDMM</cx:pt>
          <cx:pt idx="56811">EDMM</cx:pt>
          <cx:pt idx="56812">EDMM</cx:pt>
          <cx:pt idx="56813">EDMM</cx:pt>
          <cx:pt idx="56814">EDMM</cx:pt>
          <cx:pt idx="56815">EDMM</cx:pt>
          <cx:pt idx="56816">EDMM</cx:pt>
          <cx:pt idx="56817">EDMM</cx:pt>
          <cx:pt idx="56818">EDMM</cx:pt>
          <cx:pt idx="56819">EDMM</cx:pt>
          <cx:pt idx="56820">EDMM</cx:pt>
          <cx:pt idx="56821">EDMM</cx:pt>
          <cx:pt idx="56822">EDMM</cx:pt>
          <cx:pt idx="56823">EDMM</cx:pt>
          <cx:pt idx="56824">EDMM</cx:pt>
          <cx:pt idx="56825">EDMM</cx:pt>
          <cx:pt idx="56826">EDMM</cx:pt>
          <cx:pt idx="56827">EDMM</cx:pt>
          <cx:pt idx="56828">EDMM</cx:pt>
          <cx:pt idx="56829">EDMM</cx:pt>
          <cx:pt idx="56830">EDMM</cx:pt>
          <cx:pt idx="56831">EDMM</cx:pt>
          <cx:pt idx="56832">EDMM</cx:pt>
          <cx:pt idx="56833">EDMM</cx:pt>
          <cx:pt idx="56834">EDMM</cx:pt>
          <cx:pt idx="56835">EDMM</cx:pt>
          <cx:pt idx="56836">EDMM</cx:pt>
          <cx:pt idx="56837">EDMM</cx:pt>
          <cx:pt idx="56838">EDMM</cx:pt>
          <cx:pt idx="56839">EDMM</cx:pt>
          <cx:pt idx="56840">EDMM</cx:pt>
          <cx:pt idx="56841">EDMM</cx:pt>
          <cx:pt idx="56842">EDMM</cx:pt>
          <cx:pt idx="56843">EDMM</cx:pt>
          <cx:pt idx="56844">EDMM</cx:pt>
          <cx:pt idx="56845">EDMM</cx:pt>
          <cx:pt idx="56846">EDMM</cx:pt>
          <cx:pt idx="56847">EDMM</cx:pt>
          <cx:pt idx="56848">EDMM</cx:pt>
          <cx:pt idx="56849">EDMM</cx:pt>
          <cx:pt idx="56850">EDMM</cx:pt>
          <cx:pt idx="56851">EDMM</cx:pt>
          <cx:pt idx="56852">EDMM</cx:pt>
          <cx:pt idx="56853">EDMM</cx:pt>
          <cx:pt idx="56854">EDMM</cx:pt>
          <cx:pt idx="56855">EDMM</cx:pt>
          <cx:pt idx="56856">EDMM</cx:pt>
          <cx:pt idx="56857">EDMM</cx:pt>
          <cx:pt idx="56858">EDMM</cx:pt>
          <cx:pt idx="56859">EDMM</cx:pt>
          <cx:pt idx="56860">EDMM</cx:pt>
          <cx:pt idx="56861">EDMM</cx:pt>
          <cx:pt idx="56862">EDMM</cx:pt>
          <cx:pt idx="56863">EDMM</cx:pt>
          <cx:pt idx="56864">EDMM</cx:pt>
          <cx:pt idx="56865">EDMM</cx:pt>
          <cx:pt idx="56866">EDMM</cx:pt>
          <cx:pt idx="56867">EDMM</cx:pt>
          <cx:pt idx="56868">EDMM</cx:pt>
          <cx:pt idx="56869">EDMM</cx:pt>
          <cx:pt idx="56870">EDMM</cx:pt>
          <cx:pt idx="56871">EDMM</cx:pt>
          <cx:pt idx="56872">EDMM</cx:pt>
          <cx:pt idx="56873">EDMM</cx:pt>
          <cx:pt idx="56874">EDMM</cx:pt>
          <cx:pt idx="56875">EDMM</cx:pt>
          <cx:pt idx="56876">EDMM</cx:pt>
          <cx:pt idx="56877">EDMM</cx:pt>
          <cx:pt idx="56878">EDMM</cx:pt>
          <cx:pt idx="56879">EDMM</cx:pt>
          <cx:pt idx="56880">EDMM</cx:pt>
          <cx:pt idx="56881">EDMM</cx:pt>
          <cx:pt idx="56882">EDMM</cx:pt>
          <cx:pt idx="56883">EDMM</cx:pt>
          <cx:pt idx="56884">EDMM</cx:pt>
          <cx:pt idx="56885">EDMM</cx:pt>
          <cx:pt idx="56886">EDMM</cx:pt>
          <cx:pt idx="56887">EDMM</cx:pt>
          <cx:pt idx="56888">EDMM</cx:pt>
          <cx:pt idx="56889">EDMM</cx:pt>
          <cx:pt idx="56890">EDMM</cx:pt>
          <cx:pt idx="56891">EDMM</cx:pt>
          <cx:pt idx="56892">EDMM</cx:pt>
          <cx:pt idx="56893">EDMM</cx:pt>
          <cx:pt idx="56894">EDMM</cx:pt>
          <cx:pt idx="56895">EDMM</cx:pt>
          <cx:pt idx="56896">EDMM</cx:pt>
          <cx:pt idx="56897">EDMM</cx:pt>
          <cx:pt idx="56898">EDMM</cx:pt>
          <cx:pt idx="56899">EDMM</cx:pt>
          <cx:pt idx="56900">EDMM</cx:pt>
          <cx:pt idx="56901">EDMM</cx:pt>
          <cx:pt idx="56902">EDMM</cx:pt>
          <cx:pt idx="56903">EDMM</cx:pt>
          <cx:pt idx="56904">EDMM</cx:pt>
          <cx:pt idx="56905">EDMM</cx:pt>
          <cx:pt idx="56906">EDMM</cx:pt>
          <cx:pt idx="56907">EDMM</cx:pt>
          <cx:pt idx="56908">EDMM</cx:pt>
          <cx:pt idx="56909">EDMM</cx:pt>
          <cx:pt idx="56910">EDMM</cx:pt>
          <cx:pt idx="56911">EDMM</cx:pt>
          <cx:pt idx="56912">EDMM</cx:pt>
          <cx:pt idx="56913">EDMM</cx:pt>
          <cx:pt idx="56914">EDMM</cx:pt>
          <cx:pt idx="56915">EDMM</cx:pt>
          <cx:pt idx="56916">EDMM</cx:pt>
          <cx:pt idx="56917">EDMM</cx:pt>
          <cx:pt idx="56918">EDMM</cx:pt>
          <cx:pt idx="56919">EDMM</cx:pt>
          <cx:pt idx="56920">EDMM</cx:pt>
          <cx:pt idx="56921">EDMM</cx:pt>
          <cx:pt idx="56922">EDMM</cx:pt>
          <cx:pt idx="56923">EDMM</cx:pt>
          <cx:pt idx="56924">EDMM</cx:pt>
          <cx:pt idx="56925">EDMM</cx:pt>
          <cx:pt idx="56926">EDMM</cx:pt>
          <cx:pt idx="56927">EDMM</cx:pt>
          <cx:pt idx="56928">EDMM</cx:pt>
          <cx:pt idx="56929">EDMM</cx:pt>
          <cx:pt idx="56930">EDMM</cx:pt>
          <cx:pt idx="56931">EDMM</cx:pt>
          <cx:pt idx="56932">EDMM</cx:pt>
          <cx:pt idx="56933">EDMM</cx:pt>
          <cx:pt idx="56934">EDMM</cx:pt>
          <cx:pt idx="56935">EDMM</cx:pt>
          <cx:pt idx="56936">EDMM</cx:pt>
          <cx:pt idx="56937">EDMM</cx:pt>
          <cx:pt idx="56938">EDMM</cx:pt>
          <cx:pt idx="56939">EDMM</cx:pt>
          <cx:pt idx="56940">EDMM</cx:pt>
          <cx:pt idx="56941">EDMM</cx:pt>
          <cx:pt idx="56942">EDMM</cx:pt>
          <cx:pt idx="56943">EDMM</cx:pt>
          <cx:pt idx="56944">EDMM</cx:pt>
          <cx:pt idx="56945">EDMM</cx:pt>
          <cx:pt idx="56946">EDMM</cx:pt>
          <cx:pt idx="56947">EDMM</cx:pt>
          <cx:pt idx="56948">EDMM</cx:pt>
          <cx:pt idx="56949">EDMM</cx:pt>
          <cx:pt idx="56950">EDMM</cx:pt>
          <cx:pt idx="56951">EDMM</cx:pt>
          <cx:pt idx="56952">EDMM</cx:pt>
          <cx:pt idx="56953">EDMM</cx:pt>
          <cx:pt idx="56954">EDMM</cx:pt>
          <cx:pt idx="56955">EDMM</cx:pt>
          <cx:pt idx="56956">EDMM</cx:pt>
          <cx:pt idx="56957">EDMM</cx:pt>
          <cx:pt idx="56958">EDMM</cx:pt>
          <cx:pt idx="56959">EDMM</cx:pt>
          <cx:pt idx="56960">EDMM</cx:pt>
          <cx:pt idx="56961">EDMM</cx:pt>
          <cx:pt idx="56962">EDMM</cx:pt>
          <cx:pt idx="56963">EDMM</cx:pt>
          <cx:pt idx="56964">EDMM</cx:pt>
          <cx:pt idx="56965">EDMM</cx:pt>
          <cx:pt idx="56966">EDMM</cx:pt>
          <cx:pt idx="56967">EDMM</cx:pt>
          <cx:pt idx="56968">EDMM</cx:pt>
          <cx:pt idx="56969">EDMM</cx:pt>
          <cx:pt idx="56970">EDMM</cx:pt>
          <cx:pt idx="56971">EDMM</cx:pt>
          <cx:pt idx="56972">EDMM</cx:pt>
          <cx:pt idx="56973">EDMM</cx:pt>
          <cx:pt idx="56974">EDMM</cx:pt>
          <cx:pt idx="56975">EDMM</cx:pt>
          <cx:pt idx="56976">EDMM</cx:pt>
          <cx:pt idx="56977">EDMM</cx:pt>
          <cx:pt idx="56978">EDMM</cx:pt>
          <cx:pt idx="56979">EDMM</cx:pt>
          <cx:pt idx="56980">EDMM</cx:pt>
          <cx:pt idx="56981">EDMM</cx:pt>
          <cx:pt idx="56982">EDMM</cx:pt>
          <cx:pt idx="56983">EDMM</cx:pt>
          <cx:pt idx="56984">EDMM</cx:pt>
          <cx:pt idx="56985">EDMM</cx:pt>
          <cx:pt idx="56986">EDMM</cx:pt>
          <cx:pt idx="56987">EDMM</cx:pt>
          <cx:pt idx="56988">EDMM</cx:pt>
          <cx:pt idx="56989">EDMM</cx:pt>
          <cx:pt idx="56990">EDMM</cx:pt>
          <cx:pt idx="56991">EDMM</cx:pt>
          <cx:pt idx="56992">EDMM</cx:pt>
          <cx:pt idx="56993">EDMM</cx:pt>
          <cx:pt idx="56994">EDMM</cx:pt>
          <cx:pt idx="56995">EDMM</cx:pt>
          <cx:pt idx="56996">EDMM</cx:pt>
          <cx:pt idx="56997">EDMM</cx:pt>
          <cx:pt idx="56998">EDMM</cx:pt>
          <cx:pt idx="56999">EDMM</cx:pt>
          <cx:pt idx="57000">EDMM</cx:pt>
          <cx:pt idx="57001">EDMM</cx:pt>
          <cx:pt idx="57002">EDMM</cx:pt>
          <cx:pt idx="57003">EDMM</cx:pt>
          <cx:pt idx="57004">EDMM</cx:pt>
          <cx:pt idx="57005">EDMM</cx:pt>
          <cx:pt idx="57006">EDMM</cx:pt>
          <cx:pt idx="57007">EDMM</cx:pt>
          <cx:pt idx="57008">EDMM</cx:pt>
          <cx:pt idx="57009">EDMM</cx:pt>
          <cx:pt idx="57010">EDMM</cx:pt>
          <cx:pt idx="57011">EDMM</cx:pt>
          <cx:pt idx="57012">EDMM</cx:pt>
          <cx:pt idx="57013">EDMM</cx:pt>
          <cx:pt idx="57014">EDMM</cx:pt>
          <cx:pt idx="57015">EDMM</cx:pt>
          <cx:pt idx="57016">EDMM</cx:pt>
          <cx:pt idx="57017">EDMM</cx:pt>
          <cx:pt idx="57018">EDMM</cx:pt>
          <cx:pt idx="57019">EDMM</cx:pt>
          <cx:pt idx="57020">EDMM</cx:pt>
          <cx:pt idx="57021">EDMM</cx:pt>
          <cx:pt idx="57022">EDMM</cx:pt>
          <cx:pt idx="57023">EDMM</cx:pt>
          <cx:pt idx="57024">EDMM</cx:pt>
          <cx:pt idx="57025">EDMM</cx:pt>
          <cx:pt idx="57026">EDMM</cx:pt>
          <cx:pt idx="57027">EDMM</cx:pt>
          <cx:pt idx="57028">EDMM</cx:pt>
          <cx:pt idx="57029">EDMM</cx:pt>
          <cx:pt idx="57030">EDMM</cx:pt>
          <cx:pt idx="57031">EDMM</cx:pt>
          <cx:pt idx="57032">EDMM</cx:pt>
          <cx:pt idx="57033">EDMM</cx:pt>
          <cx:pt idx="57034">EDMM</cx:pt>
          <cx:pt idx="57035">EDMM</cx:pt>
          <cx:pt idx="57036">EDMM</cx:pt>
          <cx:pt idx="57037">EDMM</cx:pt>
          <cx:pt idx="57038">EDMM</cx:pt>
          <cx:pt idx="57039">EDMM</cx:pt>
          <cx:pt idx="57040">EDMM</cx:pt>
          <cx:pt idx="57041">EDMM</cx:pt>
          <cx:pt idx="57042">EDMM</cx:pt>
          <cx:pt idx="57043">EDMM</cx:pt>
          <cx:pt idx="57044">EDMM</cx:pt>
          <cx:pt idx="57045">EDMM</cx:pt>
          <cx:pt idx="57046">EDMM</cx:pt>
          <cx:pt idx="57047">EDMM</cx:pt>
          <cx:pt idx="57048">EDMM</cx:pt>
          <cx:pt idx="57049">EDMM</cx:pt>
          <cx:pt idx="57050">EDMM</cx:pt>
          <cx:pt idx="57051">EDMM</cx:pt>
          <cx:pt idx="57052">EDMM</cx:pt>
          <cx:pt idx="57053">EDMM</cx:pt>
          <cx:pt idx="57054">EDMM</cx:pt>
          <cx:pt idx="57055">EDMM</cx:pt>
          <cx:pt idx="57056">EDMM</cx:pt>
          <cx:pt idx="57057">EDMM</cx:pt>
          <cx:pt idx="57058">EDMM</cx:pt>
          <cx:pt idx="57059">EDMM</cx:pt>
          <cx:pt idx="57060">EDMM</cx:pt>
          <cx:pt idx="57061">EDMM</cx:pt>
          <cx:pt idx="57062">EDMM</cx:pt>
          <cx:pt idx="57063">EDMM</cx:pt>
          <cx:pt idx="57064">EDMM</cx:pt>
          <cx:pt idx="57065">EDMM</cx:pt>
          <cx:pt idx="57066">EDMM</cx:pt>
          <cx:pt idx="57067">EDMM</cx:pt>
          <cx:pt idx="57068">EDMM</cx:pt>
          <cx:pt idx="57069">EDMM</cx:pt>
          <cx:pt idx="57070">EDMM</cx:pt>
          <cx:pt idx="57071">EDMM</cx:pt>
          <cx:pt idx="57072">EDMM</cx:pt>
          <cx:pt idx="57073">EDMM</cx:pt>
          <cx:pt idx="57074">EDMM</cx:pt>
          <cx:pt idx="57075">EDMM</cx:pt>
          <cx:pt idx="57076">EDMM</cx:pt>
          <cx:pt idx="57077">EDMM</cx:pt>
          <cx:pt idx="57078">EDMM</cx:pt>
          <cx:pt idx="57079">EDMM</cx:pt>
          <cx:pt idx="57080">EDMM</cx:pt>
          <cx:pt idx="57081">EDMM</cx:pt>
          <cx:pt idx="57082">EDMM</cx:pt>
          <cx:pt idx="57083">EDMM</cx:pt>
          <cx:pt idx="57084">EDMM</cx:pt>
          <cx:pt idx="57085">EDMM</cx:pt>
          <cx:pt idx="57086">EDMM</cx:pt>
          <cx:pt idx="57087">EDMM</cx:pt>
          <cx:pt idx="57088">EDMM</cx:pt>
          <cx:pt idx="57089">EDMM</cx:pt>
          <cx:pt idx="57090">EDMM</cx:pt>
          <cx:pt idx="57091">EDMM</cx:pt>
          <cx:pt idx="57092">EDMM</cx:pt>
          <cx:pt idx="57093">EDMM</cx:pt>
          <cx:pt idx="57094">EDMM</cx:pt>
          <cx:pt idx="57095">EDMM</cx:pt>
          <cx:pt idx="57096">EDMM</cx:pt>
          <cx:pt idx="57097">EDMM</cx:pt>
          <cx:pt idx="57098">EDMM</cx:pt>
          <cx:pt idx="57099">EDMM</cx:pt>
          <cx:pt idx="57100">EDMM</cx:pt>
          <cx:pt idx="57101">EDMM</cx:pt>
          <cx:pt idx="57102">EDMM</cx:pt>
          <cx:pt idx="57103">EDMM</cx:pt>
          <cx:pt idx="57104">EDMM</cx:pt>
          <cx:pt idx="57105">EDMM</cx:pt>
          <cx:pt idx="57106">EDMM</cx:pt>
          <cx:pt idx="57107">EDMM</cx:pt>
          <cx:pt idx="57108">EDMM</cx:pt>
          <cx:pt idx="57109">EDMM</cx:pt>
          <cx:pt idx="57110">EDMM</cx:pt>
          <cx:pt idx="57111">EDMM</cx:pt>
          <cx:pt idx="57112">EDMM</cx:pt>
          <cx:pt idx="57113">EDMM</cx:pt>
          <cx:pt idx="57114">EDMM</cx:pt>
          <cx:pt idx="57115">EDMM</cx:pt>
          <cx:pt idx="57116">EDMM</cx:pt>
          <cx:pt idx="57117">EDMM</cx:pt>
          <cx:pt idx="57118">EDMM</cx:pt>
          <cx:pt idx="57119">EDMM</cx:pt>
          <cx:pt idx="57120">EDMM</cx:pt>
          <cx:pt idx="57121">EDMM</cx:pt>
          <cx:pt idx="57122">EDMM</cx:pt>
          <cx:pt idx="57123">EDMM</cx:pt>
          <cx:pt idx="57124">EDMM</cx:pt>
          <cx:pt idx="57125">EDMM</cx:pt>
          <cx:pt idx="57126">EDMM</cx:pt>
          <cx:pt idx="57127">EDMM</cx:pt>
          <cx:pt idx="57128">EDMM</cx:pt>
          <cx:pt idx="57129">EDMM</cx:pt>
          <cx:pt idx="57130">EDMM</cx:pt>
          <cx:pt idx="57131">EDMM</cx:pt>
          <cx:pt idx="57132">EDMM</cx:pt>
          <cx:pt idx="57133">EDMM</cx:pt>
          <cx:pt idx="57134">EDMM</cx:pt>
          <cx:pt idx="57135">EDMM</cx:pt>
          <cx:pt idx="57136">EDMM</cx:pt>
          <cx:pt idx="57137">EDMM</cx:pt>
          <cx:pt idx="57138">EDMM</cx:pt>
          <cx:pt idx="57139">EDMM</cx:pt>
          <cx:pt idx="57140">EDMM</cx:pt>
          <cx:pt idx="57141">EDMM</cx:pt>
          <cx:pt idx="57142">EDMM</cx:pt>
          <cx:pt idx="57143">EDMM</cx:pt>
          <cx:pt idx="57144">EDMM</cx:pt>
          <cx:pt idx="57145">EDMM</cx:pt>
          <cx:pt idx="57146">EDMM</cx:pt>
          <cx:pt idx="57147">EDMM</cx:pt>
          <cx:pt idx="57148">EDMM</cx:pt>
          <cx:pt idx="57149">EDMM</cx:pt>
          <cx:pt idx="57150">EDMM</cx:pt>
          <cx:pt idx="57151">EDMM</cx:pt>
          <cx:pt idx="57152">EDMM</cx:pt>
          <cx:pt idx="57153">EDMM</cx:pt>
          <cx:pt idx="57154">EDMM</cx:pt>
          <cx:pt idx="57155">EDMM</cx:pt>
          <cx:pt idx="57156">EDMM</cx:pt>
          <cx:pt idx="57157">EDMM</cx:pt>
          <cx:pt idx="57158">EDMM</cx:pt>
          <cx:pt idx="57159">EDMM</cx:pt>
          <cx:pt idx="57160">EDMM</cx:pt>
          <cx:pt idx="57161">EDMM</cx:pt>
          <cx:pt idx="57162">EDMM</cx:pt>
          <cx:pt idx="57163">EDMM</cx:pt>
          <cx:pt idx="57164">EDMM</cx:pt>
          <cx:pt idx="57165">EDMM</cx:pt>
          <cx:pt idx="57166">EDMM</cx:pt>
          <cx:pt idx="57167">EDMM</cx:pt>
          <cx:pt idx="57168">EDMM</cx:pt>
          <cx:pt idx="57169">EDMM</cx:pt>
          <cx:pt idx="57170">EDMM</cx:pt>
          <cx:pt idx="57171">EDMM</cx:pt>
          <cx:pt idx="57172">EDMM</cx:pt>
          <cx:pt idx="57173">EDMM</cx:pt>
          <cx:pt idx="57174">EDMM</cx:pt>
          <cx:pt idx="57175">EDMM</cx:pt>
          <cx:pt idx="57176">EDMM</cx:pt>
          <cx:pt idx="57177">EDMM</cx:pt>
          <cx:pt idx="57178">EDMM</cx:pt>
          <cx:pt idx="57179">EDMM</cx:pt>
          <cx:pt idx="57180">EDMM</cx:pt>
          <cx:pt idx="57181">EDMM</cx:pt>
          <cx:pt idx="57182">EDMM</cx:pt>
          <cx:pt idx="57183">EDMM</cx:pt>
          <cx:pt idx="57184">EDMM</cx:pt>
          <cx:pt idx="57185">EDMM</cx:pt>
          <cx:pt idx="57186">EDMM</cx:pt>
          <cx:pt idx="57187">EDMM</cx:pt>
          <cx:pt idx="57188">EDMM</cx:pt>
          <cx:pt idx="57189">EDMM</cx:pt>
          <cx:pt idx="57190">EDMM</cx:pt>
          <cx:pt idx="57191">EDMM</cx:pt>
          <cx:pt idx="57192">EDMM</cx:pt>
          <cx:pt idx="57193">EDMM</cx:pt>
          <cx:pt idx="57194">EDMM</cx:pt>
          <cx:pt idx="57195">EDMM</cx:pt>
          <cx:pt idx="57196">EDMM</cx:pt>
          <cx:pt idx="57197">EDMM</cx:pt>
          <cx:pt idx="57198">EDMM</cx:pt>
          <cx:pt idx="57199">EDMM</cx:pt>
          <cx:pt idx="57200">EDMM</cx:pt>
          <cx:pt idx="57201">EDMM</cx:pt>
          <cx:pt idx="57202">EDMM</cx:pt>
          <cx:pt idx="57203">EDMM</cx:pt>
          <cx:pt idx="57204">EDMM</cx:pt>
          <cx:pt idx="57205">EDMM</cx:pt>
          <cx:pt idx="57206">EDMM</cx:pt>
          <cx:pt idx="57207">EDMM</cx:pt>
          <cx:pt idx="57208">EDMM</cx:pt>
          <cx:pt idx="57209">EDMM</cx:pt>
          <cx:pt idx="57210">EDMM</cx:pt>
          <cx:pt idx="57211">EDMM</cx:pt>
          <cx:pt idx="57212">EDMM</cx:pt>
          <cx:pt idx="57213">EDMM</cx:pt>
          <cx:pt idx="57214">EDMM</cx:pt>
          <cx:pt idx="57215">EDMM</cx:pt>
          <cx:pt idx="57216">EDMM</cx:pt>
          <cx:pt idx="57217">EDMM</cx:pt>
          <cx:pt idx="57218">EDMM</cx:pt>
          <cx:pt idx="57219">EDMM</cx:pt>
          <cx:pt idx="57220">EDMM</cx:pt>
          <cx:pt idx="57221">EDMM</cx:pt>
          <cx:pt idx="57222">EDMM</cx:pt>
          <cx:pt idx="57223">EDMM</cx:pt>
          <cx:pt idx="57224">EDMM</cx:pt>
          <cx:pt idx="57225">EDMM</cx:pt>
          <cx:pt idx="57226">EDMM</cx:pt>
          <cx:pt idx="57227">EDMM</cx:pt>
          <cx:pt idx="57228">EDMM</cx:pt>
          <cx:pt idx="57229">EDMM</cx:pt>
          <cx:pt idx="57230">EDMM</cx:pt>
          <cx:pt idx="57231">EDMM</cx:pt>
          <cx:pt idx="57232">EDMM</cx:pt>
          <cx:pt idx="57233">EDMM</cx:pt>
          <cx:pt idx="57234">EDMM</cx:pt>
          <cx:pt idx="57235">EDMM</cx:pt>
          <cx:pt idx="57236">EDMM</cx:pt>
          <cx:pt idx="57237">EDMM</cx:pt>
          <cx:pt idx="57238">EDMM</cx:pt>
          <cx:pt idx="57239">EDMM</cx:pt>
          <cx:pt idx="57240">EDMM</cx:pt>
          <cx:pt idx="57241">EDMM</cx:pt>
          <cx:pt idx="57242">EDMM</cx:pt>
          <cx:pt idx="57243">EDMM</cx:pt>
          <cx:pt idx="57244">EDMM</cx:pt>
          <cx:pt idx="57245">EDMM</cx:pt>
          <cx:pt idx="57246">EDMM</cx:pt>
          <cx:pt idx="57247">EDMM</cx:pt>
          <cx:pt idx="57248">EDMM</cx:pt>
          <cx:pt idx="57249">EDMM</cx:pt>
          <cx:pt idx="57250">EDMM</cx:pt>
          <cx:pt idx="57251">EDMM</cx:pt>
          <cx:pt idx="57252">EDMM</cx:pt>
          <cx:pt idx="57253">EDMM</cx:pt>
          <cx:pt idx="57254">EDMM</cx:pt>
          <cx:pt idx="57255">EDMM</cx:pt>
          <cx:pt idx="57256">EDMM</cx:pt>
          <cx:pt idx="57257">EDMM</cx:pt>
          <cx:pt idx="57258">EDMM</cx:pt>
          <cx:pt idx="57259">EDMM</cx:pt>
          <cx:pt idx="57260">EDMM</cx:pt>
          <cx:pt idx="57261">EDMM</cx:pt>
          <cx:pt idx="57262">EDMM</cx:pt>
          <cx:pt idx="57263">EDMM</cx:pt>
          <cx:pt idx="57264">EDMM</cx:pt>
          <cx:pt idx="57265">EDMM</cx:pt>
          <cx:pt idx="57266">EDMM</cx:pt>
          <cx:pt idx="57267">EDMM</cx:pt>
          <cx:pt idx="57268">EDMM</cx:pt>
          <cx:pt idx="57269">EDMM</cx:pt>
          <cx:pt idx="57270">EDMM</cx:pt>
          <cx:pt idx="57271">EDMM</cx:pt>
          <cx:pt idx="57272">EDMM</cx:pt>
          <cx:pt idx="57273">EDMM</cx:pt>
          <cx:pt idx="57274">EDMM</cx:pt>
          <cx:pt idx="57275">EDMM</cx:pt>
          <cx:pt idx="57276">EDMM</cx:pt>
          <cx:pt idx="57277">EDMM</cx:pt>
          <cx:pt idx="57278">EDMM</cx:pt>
          <cx:pt idx="57279">EDMM</cx:pt>
          <cx:pt idx="57280">EDMM</cx:pt>
          <cx:pt idx="57281">EDMM</cx:pt>
          <cx:pt idx="57282">EDMM</cx:pt>
          <cx:pt idx="57283">EDMM</cx:pt>
          <cx:pt idx="57284">EDMM</cx:pt>
          <cx:pt idx="57285">EDMM</cx:pt>
          <cx:pt idx="57286">EDMM</cx:pt>
          <cx:pt idx="57287">EDMM</cx:pt>
          <cx:pt idx="57288">EDMM</cx:pt>
          <cx:pt idx="57289">EDMM</cx:pt>
          <cx:pt idx="57290">EDMM</cx:pt>
          <cx:pt idx="57291">EDMM</cx:pt>
          <cx:pt idx="57292">EDMM</cx:pt>
          <cx:pt idx="57293">EDMM</cx:pt>
          <cx:pt idx="57294">EDMM</cx:pt>
          <cx:pt idx="57295">EDMM</cx:pt>
          <cx:pt idx="57296">EDMM</cx:pt>
          <cx:pt idx="57297">EDMM</cx:pt>
          <cx:pt idx="57298">EDMM</cx:pt>
          <cx:pt idx="57299">EDMM</cx:pt>
          <cx:pt idx="57300">EDMM</cx:pt>
          <cx:pt idx="57301">EDMM</cx:pt>
          <cx:pt idx="57302">EDMM</cx:pt>
          <cx:pt idx="57303">EDMM</cx:pt>
          <cx:pt idx="57304">EDMM</cx:pt>
          <cx:pt idx="57305">EDMM</cx:pt>
          <cx:pt idx="57306">EDMM</cx:pt>
          <cx:pt idx="57307">EDMM</cx:pt>
          <cx:pt idx="57308">EDMM</cx:pt>
          <cx:pt idx="57309">EDMM</cx:pt>
          <cx:pt idx="57310">EDMM</cx:pt>
          <cx:pt idx="57311">EDMM</cx:pt>
          <cx:pt idx="57312">EDMM</cx:pt>
          <cx:pt idx="57313">EDMM</cx:pt>
          <cx:pt idx="57314">EDMM</cx:pt>
          <cx:pt idx="57315">EDMM</cx:pt>
          <cx:pt idx="57316">EDMM</cx:pt>
          <cx:pt idx="57317">EDMM</cx:pt>
          <cx:pt idx="57318">EDMM</cx:pt>
          <cx:pt idx="57319">EDMM</cx:pt>
          <cx:pt idx="57320">EDMM</cx:pt>
          <cx:pt idx="57321">EDMM</cx:pt>
          <cx:pt idx="57322">EDMM</cx:pt>
          <cx:pt idx="57323">EDMM</cx:pt>
          <cx:pt idx="57324">EDMM</cx:pt>
          <cx:pt idx="57325">EDMM</cx:pt>
          <cx:pt idx="57326">EDMM</cx:pt>
          <cx:pt idx="57327">EDMM</cx:pt>
          <cx:pt idx="57328">EDMM</cx:pt>
          <cx:pt idx="57329">EDMM</cx:pt>
          <cx:pt idx="57330">EDMM</cx:pt>
          <cx:pt idx="57331">EDMM</cx:pt>
          <cx:pt idx="57332">EDMM</cx:pt>
          <cx:pt idx="57333">EDMM</cx:pt>
          <cx:pt idx="57334">EDMM</cx:pt>
          <cx:pt idx="57335">EDMM</cx:pt>
          <cx:pt idx="57336">EDMM</cx:pt>
          <cx:pt idx="57337">EDMM</cx:pt>
          <cx:pt idx="57338">EDMM</cx:pt>
          <cx:pt idx="57339">EDMM</cx:pt>
          <cx:pt idx="57340">EDMM</cx:pt>
          <cx:pt idx="57341">EDMM</cx:pt>
          <cx:pt idx="57342">EDMM</cx:pt>
          <cx:pt idx="57343">EDMM</cx:pt>
          <cx:pt idx="57344">EDMM</cx:pt>
          <cx:pt idx="57345">EDMM</cx:pt>
          <cx:pt idx="57346">EDMM</cx:pt>
          <cx:pt idx="57347">EDMM</cx:pt>
          <cx:pt idx="57348">EDMM</cx:pt>
          <cx:pt idx="57349">EDMM</cx:pt>
          <cx:pt idx="57350">EDMM</cx:pt>
          <cx:pt idx="57351">EDMM</cx:pt>
          <cx:pt idx="57352">EDMM</cx:pt>
          <cx:pt idx="57353">EDMM</cx:pt>
          <cx:pt idx="57354">EDMM</cx:pt>
          <cx:pt idx="57355">EDMM</cx:pt>
          <cx:pt idx="57356">EDMM</cx:pt>
          <cx:pt idx="57357">EDMM</cx:pt>
          <cx:pt idx="57358">EDMM</cx:pt>
          <cx:pt idx="57359">EDMM</cx:pt>
          <cx:pt idx="57360">EDMM</cx:pt>
          <cx:pt idx="57361">EDMM</cx:pt>
          <cx:pt idx="57362">EDMM</cx:pt>
          <cx:pt idx="57363">EDMM</cx:pt>
          <cx:pt idx="57364">EDMM</cx:pt>
          <cx:pt idx="57365">EDMM</cx:pt>
          <cx:pt idx="57366">EDMM</cx:pt>
          <cx:pt idx="57367">EDMM</cx:pt>
          <cx:pt idx="57368">EDMM</cx:pt>
          <cx:pt idx="57369">EDMM</cx:pt>
          <cx:pt idx="57370">EDMM</cx:pt>
          <cx:pt idx="57371">EDMM</cx:pt>
          <cx:pt idx="57372">EDMM</cx:pt>
          <cx:pt idx="57373">EDMM</cx:pt>
          <cx:pt idx="57374">EDMM</cx:pt>
          <cx:pt idx="57375">EDMM</cx:pt>
          <cx:pt idx="57376">EDMM</cx:pt>
          <cx:pt idx="57377">EDMM</cx:pt>
          <cx:pt idx="57378">EDMM</cx:pt>
          <cx:pt idx="57379">EDMM</cx:pt>
          <cx:pt idx="57380">EDMM</cx:pt>
          <cx:pt idx="57381">EDMM</cx:pt>
          <cx:pt idx="57382">EDMM</cx:pt>
          <cx:pt idx="57383">EDMM</cx:pt>
          <cx:pt idx="57384">EDMM</cx:pt>
          <cx:pt idx="57385">EDMM</cx:pt>
          <cx:pt idx="57386">EDMM</cx:pt>
          <cx:pt idx="57387">EDMM</cx:pt>
          <cx:pt idx="57388">EDMM</cx:pt>
          <cx:pt idx="57389">EDMM</cx:pt>
          <cx:pt idx="57390">EDMM</cx:pt>
          <cx:pt idx="57391">EDMM</cx:pt>
          <cx:pt idx="57392">EDMM</cx:pt>
          <cx:pt idx="57393">EDMM</cx:pt>
          <cx:pt idx="57394">EDMM</cx:pt>
          <cx:pt idx="57395">EDMM</cx:pt>
          <cx:pt idx="57396">EDMM</cx:pt>
          <cx:pt idx="57397">EDMM</cx:pt>
          <cx:pt idx="57398">EDMM</cx:pt>
          <cx:pt idx="57399">EDMM</cx:pt>
          <cx:pt idx="57400">EDMM</cx:pt>
          <cx:pt idx="57401">EDMM</cx:pt>
          <cx:pt idx="57402">EDMM</cx:pt>
          <cx:pt idx="57403">EDMM</cx:pt>
          <cx:pt idx="57404">EDMM</cx:pt>
          <cx:pt idx="57405">EDMM</cx:pt>
          <cx:pt idx="57406">EDMM</cx:pt>
          <cx:pt idx="57407">EDMM</cx:pt>
          <cx:pt idx="57408">EDMM</cx:pt>
          <cx:pt idx="57409">EDMM</cx:pt>
          <cx:pt idx="57410">EDMM</cx:pt>
          <cx:pt idx="57411">EDMM</cx:pt>
          <cx:pt idx="57412">EDMM</cx:pt>
          <cx:pt idx="57413">EDMM</cx:pt>
          <cx:pt idx="57414">EDMM</cx:pt>
          <cx:pt idx="57415">EDMM</cx:pt>
          <cx:pt idx="57416">EDMM</cx:pt>
          <cx:pt idx="57417">EDMM</cx:pt>
          <cx:pt idx="57418">EDMM</cx:pt>
          <cx:pt idx="57419">EDMM</cx:pt>
          <cx:pt idx="57420">EDMM</cx:pt>
          <cx:pt idx="57421">EDMM</cx:pt>
          <cx:pt idx="57422">EDMM</cx:pt>
          <cx:pt idx="57423">EDMM</cx:pt>
          <cx:pt idx="57424">EDMM</cx:pt>
          <cx:pt idx="57425">EDMM</cx:pt>
          <cx:pt idx="57426">EDMM</cx:pt>
          <cx:pt idx="57427">EDMM</cx:pt>
          <cx:pt idx="57428">EDMM</cx:pt>
          <cx:pt idx="57429">EDMM</cx:pt>
          <cx:pt idx="57430">EDMM</cx:pt>
          <cx:pt idx="57431">EDMM</cx:pt>
          <cx:pt idx="57432">EDMM</cx:pt>
          <cx:pt idx="57433">EDMM</cx:pt>
          <cx:pt idx="57434">EDMM</cx:pt>
          <cx:pt idx="57435">EDMM</cx:pt>
          <cx:pt idx="57436">EDMM</cx:pt>
          <cx:pt idx="57437">EDMM</cx:pt>
          <cx:pt idx="57438">EDMM</cx:pt>
          <cx:pt idx="57439">EDMM</cx:pt>
          <cx:pt idx="57440">EDMM</cx:pt>
          <cx:pt idx="57441">EDMM</cx:pt>
          <cx:pt idx="57442">EDMM</cx:pt>
          <cx:pt idx="57443">EDMM</cx:pt>
          <cx:pt idx="57444">EDMM</cx:pt>
          <cx:pt idx="57445">EDMM</cx:pt>
          <cx:pt idx="57446">EDMM</cx:pt>
          <cx:pt idx="57447">EDMM</cx:pt>
          <cx:pt idx="57448">EDMM</cx:pt>
          <cx:pt idx="57449">EDMM</cx:pt>
          <cx:pt idx="57450">EDMM</cx:pt>
          <cx:pt idx="57451">EDMM</cx:pt>
          <cx:pt idx="57452">EDMM</cx:pt>
          <cx:pt idx="57453">EDMM</cx:pt>
          <cx:pt idx="57454">EDMM</cx:pt>
          <cx:pt idx="57455">EDMM</cx:pt>
          <cx:pt idx="57456">EDMM</cx:pt>
          <cx:pt idx="57457">EDMM</cx:pt>
          <cx:pt idx="57458">EDMM</cx:pt>
          <cx:pt idx="57459">EDMM</cx:pt>
          <cx:pt idx="57460">EDMM</cx:pt>
          <cx:pt idx="57461">EDMM</cx:pt>
          <cx:pt idx="57462">EDMM</cx:pt>
          <cx:pt idx="57463">EDMM</cx:pt>
          <cx:pt idx="57464">EDMM</cx:pt>
          <cx:pt idx="57465">EDMM</cx:pt>
          <cx:pt idx="57466">EDMM</cx:pt>
          <cx:pt idx="57467">EDMM</cx:pt>
          <cx:pt idx="57468">EDMM</cx:pt>
          <cx:pt idx="57469">EDMM</cx:pt>
          <cx:pt idx="57470">EDMM</cx:pt>
          <cx:pt idx="57471">EDMM</cx:pt>
          <cx:pt idx="57472">EDMM</cx:pt>
          <cx:pt idx="57473">EDMM</cx:pt>
          <cx:pt idx="57474">EDMM</cx:pt>
          <cx:pt idx="57475">EDMM</cx:pt>
          <cx:pt idx="57476">EDMM</cx:pt>
          <cx:pt idx="57477">EDMM</cx:pt>
          <cx:pt idx="57478">EDMM</cx:pt>
          <cx:pt idx="57479">EDMM</cx:pt>
          <cx:pt idx="57480">EDMM</cx:pt>
          <cx:pt idx="57481">EDMM</cx:pt>
          <cx:pt idx="57482">EDMM</cx:pt>
          <cx:pt idx="57483">EDMM</cx:pt>
          <cx:pt idx="57484">EDMM</cx:pt>
          <cx:pt idx="57485">EDMM</cx:pt>
          <cx:pt idx="57486">EDMM</cx:pt>
          <cx:pt idx="57487">EDMM</cx:pt>
          <cx:pt idx="57488">EDMM</cx:pt>
          <cx:pt idx="57489">EDMM</cx:pt>
          <cx:pt idx="57490">EDMM</cx:pt>
          <cx:pt idx="57491">EDMM</cx:pt>
          <cx:pt idx="57492">EDMM</cx:pt>
          <cx:pt idx="57493">EDMM</cx:pt>
          <cx:pt idx="57494">EDMM</cx:pt>
          <cx:pt idx="57495">EDMM</cx:pt>
          <cx:pt idx="57496">EDMM</cx:pt>
          <cx:pt idx="57497">EDMM</cx:pt>
          <cx:pt idx="57498">EDMM</cx:pt>
          <cx:pt idx="57499">EDMM</cx:pt>
          <cx:pt idx="57500">EDMM</cx:pt>
          <cx:pt idx="57501">EDMM</cx:pt>
          <cx:pt idx="57502">EDMM</cx:pt>
          <cx:pt idx="57503">EDMM</cx:pt>
          <cx:pt idx="57504">EDMM</cx:pt>
          <cx:pt idx="57505">EDMM</cx:pt>
          <cx:pt idx="57506">EDMM</cx:pt>
          <cx:pt idx="57507">EDMM</cx:pt>
          <cx:pt idx="57508">EDMM</cx:pt>
          <cx:pt idx="57509">EDMM</cx:pt>
          <cx:pt idx="57510">EDMM</cx:pt>
          <cx:pt idx="57511">EDMM</cx:pt>
          <cx:pt idx="57512">EDMM</cx:pt>
          <cx:pt idx="57513">EDMM</cx:pt>
          <cx:pt idx="57514">EDMM</cx:pt>
          <cx:pt idx="57515">EDMM</cx:pt>
          <cx:pt idx="57516">EDMM</cx:pt>
          <cx:pt idx="57517">EDMM</cx:pt>
          <cx:pt idx="57518">EDMM</cx:pt>
          <cx:pt idx="57519">EDMM</cx:pt>
          <cx:pt idx="57520">EDMM</cx:pt>
          <cx:pt idx="57521">EDMM</cx:pt>
          <cx:pt idx="57522">EDMM</cx:pt>
          <cx:pt idx="57523">EDMM</cx:pt>
          <cx:pt idx="57524">EDMM</cx:pt>
          <cx:pt idx="57525">EDMM</cx:pt>
          <cx:pt idx="57526">EDMM</cx:pt>
          <cx:pt idx="57527">EDMM</cx:pt>
          <cx:pt idx="57528">EDMM</cx:pt>
          <cx:pt idx="57529">EDMM</cx:pt>
          <cx:pt idx="57530">EDMM</cx:pt>
          <cx:pt idx="57531">EDMM</cx:pt>
          <cx:pt idx="57532">EDMM</cx:pt>
          <cx:pt idx="57533">EDMM</cx:pt>
          <cx:pt idx="57534">EDMM</cx:pt>
          <cx:pt idx="57535">EDMM</cx:pt>
          <cx:pt idx="57536">EDMM</cx:pt>
          <cx:pt idx="57537">EDMM</cx:pt>
          <cx:pt idx="57538">EDMM</cx:pt>
          <cx:pt idx="57539">EDMM</cx:pt>
          <cx:pt idx="57540">EDMM</cx:pt>
          <cx:pt idx="57541">EDMM</cx:pt>
          <cx:pt idx="57542">EDMM</cx:pt>
          <cx:pt idx="57543">EDMM</cx:pt>
          <cx:pt idx="57544">EDMM</cx:pt>
          <cx:pt idx="57545">EDMM</cx:pt>
          <cx:pt idx="57546">EDMM</cx:pt>
          <cx:pt idx="57547">EDMM</cx:pt>
          <cx:pt idx="57548">EDMM</cx:pt>
          <cx:pt idx="57549">EDMM</cx:pt>
          <cx:pt idx="57550">EDMM</cx:pt>
          <cx:pt idx="57551">EDMM</cx:pt>
          <cx:pt idx="57552">EDMM</cx:pt>
          <cx:pt idx="57553">EDMM</cx:pt>
          <cx:pt idx="57554">EDMM</cx:pt>
          <cx:pt idx="57555">EDMM</cx:pt>
          <cx:pt idx="57556">EDMM</cx:pt>
          <cx:pt idx="57557">EDMM</cx:pt>
          <cx:pt idx="57558">EDMM</cx:pt>
          <cx:pt idx="57559">EDMM</cx:pt>
          <cx:pt idx="57560">EDMM</cx:pt>
          <cx:pt idx="57561">EDMM</cx:pt>
          <cx:pt idx="57562">EDMM</cx:pt>
          <cx:pt idx="57563">EDMM</cx:pt>
          <cx:pt idx="57564">EDMM</cx:pt>
          <cx:pt idx="57565">EDMM</cx:pt>
          <cx:pt idx="57566">EDMM</cx:pt>
          <cx:pt idx="57567">EDMM</cx:pt>
          <cx:pt idx="57568">EDMM</cx:pt>
          <cx:pt idx="57569">EDMM</cx:pt>
          <cx:pt idx="57570">EDMM</cx:pt>
          <cx:pt idx="57571">EDMM</cx:pt>
          <cx:pt idx="57572">EDMM</cx:pt>
          <cx:pt idx="57573">EDMM</cx:pt>
          <cx:pt idx="57574">EDMM</cx:pt>
          <cx:pt idx="57575">EDMM</cx:pt>
          <cx:pt idx="57576">EDMM</cx:pt>
          <cx:pt idx="57577">EDMM</cx:pt>
          <cx:pt idx="57578">EDMM</cx:pt>
          <cx:pt idx="57579">EDMM</cx:pt>
          <cx:pt idx="57580">EDMM</cx:pt>
          <cx:pt idx="57581">EDMM</cx:pt>
          <cx:pt idx="57582">EDMM</cx:pt>
          <cx:pt idx="57583">EDMM</cx:pt>
          <cx:pt idx="57584">EDMM</cx:pt>
          <cx:pt idx="57585">EDMM</cx:pt>
          <cx:pt idx="57586">EDMM</cx:pt>
          <cx:pt idx="57587">EDMM</cx:pt>
          <cx:pt idx="57588">EDMM</cx:pt>
          <cx:pt idx="57589">EDMM</cx:pt>
          <cx:pt idx="57590">EDMM</cx:pt>
          <cx:pt idx="57591">EDMM</cx:pt>
          <cx:pt idx="57592">EDMM</cx:pt>
          <cx:pt idx="57593">EDMM</cx:pt>
          <cx:pt idx="57594">EDMM</cx:pt>
          <cx:pt idx="57595">EDMM</cx:pt>
          <cx:pt idx="57596">EDMM</cx:pt>
          <cx:pt idx="57597">EDMM</cx:pt>
          <cx:pt idx="57598">EDMM</cx:pt>
          <cx:pt idx="57599">EDMM</cx:pt>
          <cx:pt idx="57600">EDMM</cx:pt>
          <cx:pt idx="57601">EDMM</cx:pt>
          <cx:pt idx="57602">EDMM</cx:pt>
          <cx:pt idx="57603">EDMM</cx:pt>
          <cx:pt idx="57604">EDMM</cx:pt>
          <cx:pt idx="57605">EDMM</cx:pt>
          <cx:pt idx="57606">EDMM</cx:pt>
          <cx:pt idx="57607">EDMM</cx:pt>
          <cx:pt idx="57608">EDMM</cx:pt>
          <cx:pt idx="57609">EDMM</cx:pt>
          <cx:pt idx="57610">EDMM</cx:pt>
          <cx:pt idx="57611">EDMM</cx:pt>
          <cx:pt idx="57612">EDMM</cx:pt>
          <cx:pt idx="57613">EDMM</cx:pt>
          <cx:pt idx="57614">EDMM</cx:pt>
          <cx:pt idx="57615">EDMM</cx:pt>
          <cx:pt idx="57616">EDMM</cx:pt>
          <cx:pt idx="57617">EDMM</cx:pt>
          <cx:pt idx="57618">EDMM</cx:pt>
          <cx:pt idx="57619">EDMM</cx:pt>
          <cx:pt idx="57620">EDMM</cx:pt>
          <cx:pt idx="57621">EDMM</cx:pt>
          <cx:pt idx="57622">EDMM</cx:pt>
          <cx:pt idx="57623">EDMM</cx:pt>
          <cx:pt idx="57624">EDMM</cx:pt>
          <cx:pt idx="57625">EDMM</cx:pt>
          <cx:pt idx="57626">EDMM</cx:pt>
          <cx:pt idx="57627">EDMM</cx:pt>
          <cx:pt idx="57628">EDMM</cx:pt>
          <cx:pt idx="57629">EDMM</cx:pt>
          <cx:pt idx="57630">EDMM</cx:pt>
          <cx:pt idx="57631">EDMM</cx:pt>
          <cx:pt idx="57632">EDMM</cx:pt>
          <cx:pt idx="57633">EDMM</cx:pt>
          <cx:pt idx="57634">EDMM</cx:pt>
          <cx:pt idx="57635">EDMM</cx:pt>
          <cx:pt idx="57636">EDMM</cx:pt>
          <cx:pt idx="57637">EDMM</cx:pt>
          <cx:pt idx="57638">EDMM</cx:pt>
          <cx:pt idx="57639">EDMM</cx:pt>
          <cx:pt idx="57640">EDMM</cx:pt>
          <cx:pt idx="57641">EDMM</cx:pt>
          <cx:pt idx="57642">EDMM</cx:pt>
          <cx:pt idx="57643">EDMM</cx:pt>
          <cx:pt idx="57644">EDMM</cx:pt>
          <cx:pt idx="57645">EDMM</cx:pt>
          <cx:pt idx="57646">EDMM</cx:pt>
          <cx:pt idx="57647">EDMM</cx:pt>
          <cx:pt idx="57648">EDMM</cx:pt>
          <cx:pt idx="57649">EDMM</cx:pt>
          <cx:pt idx="57650">EDMM</cx:pt>
          <cx:pt idx="57651">EDMM</cx:pt>
          <cx:pt idx="57652">EDMM</cx:pt>
          <cx:pt idx="57653">EDMM</cx:pt>
          <cx:pt idx="57654">EDMM</cx:pt>
          <cx:pt idx="57655">EDMM</cx:pt>
          <cx:pt idx="57656">EDMM</cx:pt>
          <cx:pt idx="57657">EDMM</cx:pt>
          <cx:pt idx="57658">EDMM</cx:pt>
          <cx:pt idx="57659">EDMM</cx:pt>
          <cx:pt idx="57660">EDMM</cx:pt>
          <cx:pt idx="57661">EDMM</cx:pt>
          <cx:pt idx="57662">EDMM</cx:pt>
          <cx:pt idx="57663">EDMM</cx:pt>
          <cx:pt idx="57664">EDMM</cx:pt>
          <cx:pt idx="57665">EDMM</cx:pt>
          <cx:pt idx="57666">EDMM</cx:pt>
          <cx:pt idx="57667">EDMM</cx:pt>
          <cx:pt idx="57668">EDMM</cx:pt>
          <cx:pt idx="57669">EDMM</cx:pt>
          <cx:pt idx="57670">EDMM</cx:pt>
          <cx:pt idx="57671">EDMM</cx:pt>
          <cx:pt idx="57672">EDMM</cx:pt>
          <cx:pt idx="57673">EDMM</cx:pt>
          <cx:pt idx="57674">EDMM</cx:pt>
          <cx:pt idx="57675">EDMM</cx:pt>
          <cx:pt idx="57676">EDMM</cx:pt>
          <cx:pt idx="57677">EDMM</cx:pt>
          <cx:pt idx="57678">EDMM</cx:pt>
          <cx:pt idx="57679">EDMM</cx:pt>
          <cx:pt idx="57680">EDMM</cx:pt>
          <cx:pt idx="57681">EDMM</cx:pt>
          <cx:pt idx="57682">EDMM</cx:pt>
          <cx:pt idx="57683">EDMM</cx:pt>
          <cx:pt idx="57684">EDMM</cx:pt>
          <cx:pt idx="57685">EDMM</cx:pt>
          <cx:pt idx="57686">EDMM</cx:pt>
          <cx:pt idx="57687">EDMM</cx:pt>
          <cx:pt idx="57688">EDMM</cx:pt>
          <cx:pt idx="57689">EDMM</cx:pt>
          <cx:pt idx="57690">EDMM</cx:pt>
          <cx:pt idx="57691">EDMM</cx:pt>
          <cx:pt idx="57692">EDMM</cx:pt>
          <cx:pt idx="57693">EDMM</cx:pt>
          <cx:pt idx="57694">EDMM</cx:pt>
          <cx:pt idx="57695">EDMM</cx:pt>
          <cx:pt idx="57696">EDMM</cx:pt>
          <cx:pt idx="57697">EDMM</cx:pt>
          <cx:pt idx="57698">EDMM</cx:pt>
          <cx:pt idx="57699">EDMM</cx:pt>
          <cx:pt idx="57700">EDMM</cx:pt>
          <cx:pt idx="57701">EDMM</cx:pt>
          <cx:pt idx="57702">EDMM</cx:pt>
          <cx:pt idx="57703">EDMM</cx:pt>
          <cx:pt idx="57704">EDMM</cx:pt>
          <cx:pt idx="57705">EDMM</cx:pt>
          <cx:pt idx="57706">EDMM</cx:pt>
          <cx:pt idx="57707">EDMM</cx:pt>
          <cx:pt idx="57708">EDMM</cx:pt>
          <cx:pt idx="57709">EDMM</cx:pt>
          <cx:pt idx="57710">EDMM</cx:pt>
          <cx:pt idx="57711">EDMM</cx:pt>
          <cx:pt idx="57712">EDMM</cx:pt>
          <cx:pt idx="57713">EDMM</cx:pt>
          <cx:pt idx="57714">EDMM</cx:pt>
          <cx:pt idx="57715">EDMM</cx:pt>
          <cx:pt idx="57716">EDMM</cx:pt>
          <cx:pt idx="57717">EDMM</cx:pt>
          <cx:pt idx="57718">EDMM</cx:pt>
          <cx:pt idx="57719">EDMM</cx:pt>
          <cx:pt idx="57720">EDMM</cx:pt>
          <cx:pt idx="57721">EDMM</cx:pt>
          <cx:pt idx="57722">EDMM</cx:pt>
          <cx:pt idx="57723">EDMM</cx:pt>
          <cx:pt idx="57724">EDMM</cx:pt>
          <cx:pt idx="57725">EDMM</cx:pt>
          <cx:pt idx="57726">EDMM</cx:pt>
          <cx:pt idx="57727">EDMM</cx:pt>
          <cx:pt idx="57728">EDMM</cx:pt>
          <cx:pt idx="57729">EDMM</cx:pt>
          <cx:pt idx="57730">EDMM</cx:pt>
          <cx:pt idx="57731">EDMM</cx:pt>
          <cx:pt idx="57732">EDMM</cx:pt>
          <cx:pt idx="57733">EDMM</cx:pt>
          <cx:pt idx="57734">EDMM</cx:pt>
          <cx:pt idx="57735">EDMM</cx:pt>
          <cx:pt idx="57736">EDMM</cx:pt>
          <cx:pt idx="57737">EDMM</cx:pt>
          <cx:pt idx="57738">EDMM</cx:pt>
          <cx:pt idx="57739">EDMM</cx:pt>
          <cx:pt idx="57740">EDMM</cx:pt>
          <cx:pt idx="57741">EDMM</cx:pt>
          <cx:pt idx="57742">EDMM</cx:pt>
          <cx:pt idx="57743">EDMM</cx:pt>
          <cx:pt idx="57744">EDMM</cx:pt>
          <cx:pt idx="57745">EDMM</cx:pt>
          <cx:pt idx="57746">EDMM</cx:pt>
          <cx:pt idx="57747">EDMM</cx:pt>
          <cx:pt idx="57748">EDMM</cx:pt>
          <cx:pt idx="57749">EDMM</cx:pt>
          <cx:pt idx="57750">EDMM</cx:pt>
          <cx:pt idx="57751">EDMM</cx:pt>
          <cx:pt idx="57752">EDMM</cx:pt>
          <cx:pt idx="57753">EDMM</cx:pt>
          <cx:pt idx="57754">EDMM</cx:pt>
          <cx:pt idx="57755">EDMM</cx:pt>
          <cx:pt idx="57756">EDMM</cx:pt>
          <cx:pt idx="57757">EDMM</cx:pt>
          <cx:pt idx="57758">EDMM</cx:pt>
          <cx:pt idx="57759">EDMM</cx:pt>
          <cx:pt idx="57760">EDMM</cx:pt>
          <cx:pt idx="57761">EDMM</cx:pt>
          <cx:pt idx="57762">EDMM</cx:pt>
          <cx:pt idx="57763">EDMM</cx:pt>
          <cx:pt idx="57764">EDMM</cx:pt>
          <cx:pt idx="57765">EDMM</cx:pt>
          <cx:pt idx="57766">EDMM</cx:pt>
          <cx:pt idx="57767">EDMM</cx:pt>
          <cx:pt idx="57768">EDMM</cx:pt>
          <cx:pt idx="57769">EDMM</cx:pt>
          <cx:pt idx="57770">EDMM</cx:pt>
          <cx:pt idx="57771">EDMM</cx:pt>
          <cx:pt idx="57772">EDMM</cx:pt>
          <cx:pt idx="57773">EDMM</cx:pt>
          <cx:pt idx="57774">EDMM</cx:pt>
          <cx:pt idx="57775">EDMM</cx:pt>
          <cx:pt idx="57776">EDMM</cx:pt>
          <cx:pt idx="57777">EDMM</cx:pt>
          <cx:pt idx="57778">EDMM</cx:pt>
          <cx:pt idx="57779">EDMM</cx:pt>
          <cx:pt idx="57780">EDMM</cx:pt>
          <cx:pt idx="57781">EDMM</cx:pt>
          <cx:pt idx="57782">EDMM</cx:pt>
          <cx:pt idx="57783">EDMM</cx:pt>
          <cx:pt idx="57784">EDMM</cx:pt>
          <cx:pt idx="57785">EDMM</cx:pt>
          <cx:pt idx="57786">EDMM</cx:pt>
          <cx:pt idx="57787">EDMM</cx:pt>
          <cx:pt idx="57788">EDMM</cx:pt>
          <cx:pt idx="57789">EDMM</cx:pt>
          <cx:pt idx="57790">EDMM</cx:pt>
          <cx:pt idx="57791">EDMM</cx:pt>
          <cx:pt idx="57792">EDMM</cx:pt>
          <cx:pt idx="57793">EDMM</cx:pt>
          <cx:pt idx="57794">EDMM</cx:pt>
          <cx:pt idx="57795">EDMM</cx:pt>
          <cx:pt idx="57796">EDMM</cx:pt>
          <cx:pt idx="57797">EDMM</cx:pt>
          <cx:pt idx="57798">EDMM</cx:pt>
          <cx:pt idx="57799">EDMM</cx:pt>
          <cx:pt idx="57800">EDMM</cx:pt>
          <cx:pt idx="57801">EDMM</cx:pt>
          <cx:pt idx="57802">EDMM</cx:pt>
          <cx:pt idx="57803">EDMM</cx:pt>
          <cx:pt idx="57804">EDMM</cx:pt>
          <cx:pt idx="57805">EDMM</cx:pt>
          <cx:pt idx="57806">EDMM</cx:pt>
          <cx:pt idx="57807">EDMM</cx:pt>
          <cx:pt idx="57808">EDMM</cx:pt>
          <cx:pt idx="57809">EDMM</cx:pt>
          <cx:pt idx="57810">EDMM</cx:pt>
          <cx:pt idx="57811">EDMM</cx:pt>
          <cx:pt idx="57812">EDMM</cx:pt>
          <cx:pt idx="57813">EDMM</cx:pt>
          <cx:pt idx="57814">EDMM</cx:pt>
          <cx:pt idx="57815">EDMM</cx:pt>
          <cx:pt idx="57816">EDMM</cx:pt>
          <cx:pt idx="57817">EDMM</cx:pt>
          <cx:pt idx="57818">EDMM</cx:pt>
          <cx:pt idx="57819">EDMM</cx:pt>
          <cx:pt idx="57820">EDMM</cx:pt>
          <cx:pt idx="57821">EDMM</cx:pt>
          <cx:pt idx="57822">EDMM</cx:pt>
          <cx:pt idx="57823">EDMM</cx:pt>
          <cx:pt idx="57824">EDMM</cx:pt>
          <cx:pt idx="57825">EDMM</cx:pt>
          <cx:pt idx="57826">EDMM</cx:pt>
          <cx:pt idx="57827">EDMM</cx:pt>
          <cx:pt idx="57828">EDMM</cx:pt>
          <cx:pt idx="57829">EDMM</cx:pt>
          <cx:pt idx="57830">EDMM</cx:pt>
          <cx:pt idx="57831">EDMM</cx:pt>
          <cx:pt idx="57832">EDMM</cx:pt>
          <cx:pt idx="57833">EDMM</cx:pt>
          <cx:pt idx="57834">EDMM</cx:pt>
          <cx:pt idx="57835">EDMM</cx:pt>
          <cx:pt idx="57836">EDMM</cx:pt>
          <cx:pt idx="57837">EDMM</cx:pt>
          <cx:pt idx="57838">EDMM</cx:pt>
          <cx:pt idx="57839">EDMM</cx:pt>
          <cx:pt idx="57840">EDMM</cx:pt>
          <cx:pt idx="57841">EDMM</cx:pt>
          <cx:pt idx="57842">EDMM</cx:pt>
          <cx:pt idx="57843">EDMM</cx:pt>
          <cx:pt idx="57844">EDMM</cx:pt>
          <cx:pt idx="57845">EDMM</cx:pt>
          <cx:pt idx="57846">EDMM</cx:pt>
          <cx:pt idx="57847">EDMM</cx:pt>
          <cx:pt idx="57848">EDMM</cx:pt>
          <cx:pt idx="57849">EDMM</cx:pt>
          <cx:pt idx="57850">EDMM</cx:pt>
          <cx:pt idx="57851">EDMM</cx:pt>
          <cx:pt idx="57852">EDMM</cx:pt>
          <cx:pt idx="57853">EDMM</cx:pt>
          <cx:pt idx="57854">EDMM</cx:pt>
          <cx:pt idx="57855">EDMM</cx:pt>
          <cx:pt idx="57856">EDMM</cx:pt>
          <cx:pt idx="57857">EDMM</cx:pt>
          <cx:pt idx="57858">EDMM</cx:pt>
          <cx:pt idx="57859">EDMM</cx:pt>
          <cx:pt idx="57860">EDMM</cx:pt>
          <cx:pt idx="57861">EDMM</cx:pt>
          <cx:pt idx="57862">EDMM</cx:pt>
          <cx:pt idx="57863">EDMM</cx:pt>
          <cx:pt idx="57864">EDMM</cx:pt>
          <cx:pt idx="57865">EDMM</cx:pt>
          <cx:pt idx="57866">EDMM</cx:pt>
          <cx:pt idx="57867">EDMM</cx:pt>
          <cx:pt idx="57868">EDMM</cx:pt>
          <cx:pt idx="57869">EDMM</cx:pt>
          <cx:pt idx="57870">EDMM</cx:pt>
          <cx:pt idx="57871">EDMM</cx:pt>
          <cx:pt idx="57872">EDMM</cx:pt>
          <cx:pt idx="57873">EDMM</cx:pt>
          <cx:pt idx="57874">EDMM</cx:pt>
          <cx:pt idx="57875">EDMM</cx:pt>
          <cx:pt idx="57876">EDMM</cx:pt>
          <cx:pt idx="57877">EDMM</cx:pt>
          <cx:pt idx="57878">EDMM</cx:pt>
          <cx:pt idx="57879">EDMM</cx:pt>
          <cx:pt idx="57880">EDMM</cx:pt>
          <cx:pt idx="57881">EDMM</cx:pt>
          <cx:pt idx="57882">EDMM</cx:pt>
          <cx:pt idx="57883">EDMM</cx:pt>
          <cx:pt idx="57884">EDMM</cx:pt>
          <cx:pt idx="57885">EDMM</cx:pt>
          <cx:pt idx="57886">EDMM</cx:pt>
          <cx:pt idx="57887">EDMM</cx:pt>
          <cx:pt idx="57888">EDMM</cx:pt>
          <cx:pt idx="57889">EDMM</cx:pt>
          <cx:pt idx="57890">EDMM</cx:pt>
          <cx:pt idx="57891">EDMM</cx:pt>
          <cx:pt idx="57892">EDMM</cx:pt>
          <cx:pt idx="57893">EDMM</cx:pt>
          <cx:pt idx="57894">EDMM</cx:pt>
          <cx:pt idx="57895">EDMM</cx:pt>
          <cx:pt idx="57896">EDMM</cx:pt>
          <cx:pt idx="57897">EDMM</cx:pt>
          <cx:pt idx="57898">EDMM</cx:pt>
          <cx:pt idx="57899">EDMM</cx:pt>
          <cx:pt idx="57900">EDMM</cx:pt>
          <cx:pt idx="57901">EDMM</cx:pt>
          <cx:pt idx="57902">EDMM</cx:pt>
          <cx:pt idx="57903">EDMM</cx:pt>
          <cx:pt idx="57904">EDMM</cx:pt>
          <cx:pt idx="57905">EDMM</cx:pt>
          <cx:pt idx="57906">EDMM</cx:pt>
          <cx:pt idx="57907">EDMM</cx:pt>
          <cx:pt idx="57908">EDMM</cx:pt>
          <cx:pt idx="57909">EDMM</cx:pt>
          <cx:pt idx="57910">EDMM</cx:pt>
          <cx:pt idx="57911">EDMM</cx:pt>
          <cx:pt idx="57912">EDMM</cx:pt>
          <cx:pt idx="57913">EDMM</cx:pt>
          <cx:pt idx="57914">EDMM</cx:pt>
          <cx:pt idx="57915">EDMM</cx:pt>
          <cx:pt idx="57916">EDMM</cx:pt>
          <cx:pt idx="57917">EDMM</cx:pt>
          <cx:pt idx="57918">EDMM</cx:pt>
          <cx:pt idx="57919">EDMM</cx:pt>
          <cx:pt idx="57920">EDMM</cx:pt>
          <cx:pt idx="57921">EDMM</cx:pt>
          <cx:pt idx="57922">EDMM</cx:pt>
          <cx:pt idx="57923">EDMM</cx:pt>
          <cx:pt idx="57924">EDMM</cx:pt>
          <cx:pt idx="57925">EDMM</cx:pt>
          <cx:pt idx="57926">EDMM</cx:pt>
          <cx:pt idx="57927">EDMM</cx:pt>
          <cx:pt idx="57928">EDMM</cx:pt>
          <cx:pt idx="57929">EDMM</cx:pt>
          <cx:pt idx="57930">EDMM</cx:pt>
          <cx:pt idx="57931">EDMM</cx:pt>
          <cx:pt idx="57932">EDMM</cx:pt>
          <cx:pt idx="57933">EDMM</cx:pt>
          <cx:pt idx="57934">EDMM</cx:pt>
          <cx:pt idx="57935">EDMM</cx:pt>
          <cx:pt idx="57936">EDMM</cx:pt>
          <cx:pt idx="57937">EDMM</cx:pt>
          <cx:pt idx="57938">EDMM</cx:pt>
          <cx:pt idx="57939">EDMM</cx:pt>
          <cx:pt idx="57940">EDMM</cx:pt>
          <cx:pt idx="57941">EDMM</cx:pt>
          <cx:pt idx="57942">EDMM</cx:pt>
          <cx:pt idx="57943">EDMM</cx:pt>
          <cx:pt idx="57944">EDMM</cx:pt>
          <cx:pt idx="57945">EDMM</cx:pt>
          <cx:pt idx="57946">EDMM</cx:pt>
          <cx:pt idx="57947">EDMM</cx:pt>
          <cx:pt idx="57948">EDMM</cx:pt>
          <cx:pt idx="57949">EDMM</cx:pt>
          <cx:pt idx="57950">EDMM</cx:pt>
          <cx:pt idx="57951">EDMM</cx:pt>
          <cx:pt idx="57952">EDMM</cx:pt>
          <cx:pt idx="57953">EDMM</cx:pt>
          <cx:pt idx="57954">EDMM</cx:pt>
          <cx:pt idx="57955">EDMM</cx:pt>
          <cx:pt idx="57956">EDMM</cx:pt>
          <cx:pt idx="57957">EDMM</cx:pt>
          <cx:pt idx="57958">EDMM</cx:pt>
          <cx:pt idx="57959">EDMM</cx:pt>
          <cx:pt idx="57960">EDMM</cx:pt>
          <cx:pt idx="57961">EDMM</cx:pt>
          <cx:pt idx="57962">EDMM</cx:pt>
          <cx:pt idx="57963">EDMM</cx:pt>
          <cx:pt idx="57964">EDMM</cx:pt>
          <cx:pt idx="57965">EDMM</cx:pt>
          <cx:pt idx="57966">EDMM</cx:pt>
          <cx:pt idx="57967">EDMM</cx:pt>
          <cx:pt idx="57968">EDMM</cx:pt>
          <cx:pt idx="57969">EDMM</cx:pt>
          <cx:pt idx="57970">EDMM</cx:pt>
          <cx:pt idx="57971">EDMM</cx:pt>
          <cx:pt idx="57972">EDMM</cx:pt>
          <cx:pt idx="57973">EDMM</cx:pt>
          <cx:pt idx="57974">EDMM</cx:pt>
          <cx:pt idx="57975">EDMM</cx:pt>
          <cx:pt idx="57976">EDMM</cx:pt>
          <cx:pt idx="57977">EDMM</cx:pt>
          <cx:pt idx="57978">EDMM</cx:pt>
          <cx:pt idx="57979">EDMM</cx:pt>
          <cx:pt idx="57980">EDMM</cx:pt>
          <cx:pt idx="57981">EDMM</cx:pt>
          <cx:pt idx="57982">EDMM</cx:pt>
          <cx:pt idx="57983">EDMM</cx:pt>
          <cx:pt idx="57984">EDMM</cx:pt>
          <cx:pt idx="57985">EDMM</cx:pt>
          <cx:pt idx="57986">EDMM</cx:pt>
          <cx:pt idx="57987">EDMM</cx:pt>
          <cx:pt idx="57988">EDMM</cx:pt>
          <cx:pt idx="57989">EDMM</cx:pt>
          <cx:pt idx="57990">EDMM</cx:pt>
          <cx:pt idx="57991">EDMM</cx:pt>
          <cx:pt idx="57992">EDMM</cx:pt>
          <cx:pt idx="57993">EDMM</cx:pt>
          <cx:pt idx="57994">EDMM</cx:pt>
          <cx:pt idx="57995">EDMM</cx:pt>
          <cx:pt idx="57996">EDMM</cx:pt>
          <cx:pt idx="57997">EDMM</cx:pt>
          <cx:pt idx="57998">EDMM</cx:pt>
          <cx:pt idx="57999">EDMM</cx:pt>
          <cx:pt idx="58000">EDMM</cx:pt>
          <cx:pt idx="58001">EDMM</cx:pt>
          <cx:pt idx="58002">EDMM</cx:pt>
          <cx:pt idx="58003">EDMM</cx:pt>
          <cx:pt idx="58004">EDMM</cx:pt>
          <cx:pt idx="58005">EDMM</cx:pt>
          <cx:pt idx="58006">EDMM</cx:pt>
          <cx:pt idx="58007">EDMM</cx:pt>
          <cx:pt idx="58008">EDMM</cx:pt>
          <cx:pt idx="58009">EDMM</cx:pt>
          <cx:pt idx="58010">EDMM</cx:pt>
          <cx:pt idx="58011">EDMM</cx:pt>
          <cx:pt idx="58012">EDMM</cx:pt>
          <cx:pt idx="58013">EDMM</cx:pt>
          <cx:pt idx="58014">EDMM</cx:pt>
          <cx:pt idx="58015">EDMM</cx:pt>
          <cx:pt idx="58016">EDMM</cx:pt>
          <cx:pt idx="58017">EDMM</cx:pt>
          <cx:pt idx="58018">EDMM</cx:pt>
          <cx:pt idx="58019">EDMM</cx:pt>
          <cx:pt idx="58020">EDMM</cx:pt>
          <cx:pt idx="58021">EDMM</cx:pt>
          <cx:pt idx="58022">EDMM</cx:pt>
          <cx:pt idx="58023">EDMM</cx:pt>
          <cx:pt idx="58024">EDMM</cx:pt>
          <cx:pt idx="58025">EDMM</cx:pt>
          <cx:pt idx="58026">EDMM</cx:pt>
          <cx:pt idx="58027">EDMM</cx:pt>
          <cx:pt idx="58028">EDMM</cx:pt>
          <cx:pt idx="58029">EDMM</cx:pt>
          <cx:pt idx="58030">EDMM</cx:pt>
          <cx:pt idx="58031">EDMM</cx:pt>
          <cx:pt idx="58032">EDMM</cx:pt>
          <cx:pt idx="58033">EDMM</cx:pt>
          <cx:pt idx="58034">EDMM</cx:pt>
          <cx:pt idx="58035">EDMM</cx:pt>
          <cx:pt idx="58036">EDMM</cx:pt>
          <cx:pt idx="58037">EDMM</cx:pt>
          <cx:pt idx="58038">EDMM</cx:pt>
          <cx:pt idx="58039">EDMM</cx:pt>
          <cx:pt idx="58040">EDMM</cx:pt>
          <cx:pt idx="58041">EDMM</cx:pt>
          <cx:pt idx="58042">EDMM</cx:pt>
          <cx:pt idx="58043">EDMM</cx:pt>
          <cx:pt idx="58044">EDMM</cx:pt>
          <cx:pt idx="58045">EDMM</cx:pt>
          <cx:pt idx="58046">EDMM</cx:pt>
          <cx:pt idx="58047">EDMM</cx:pt>
          <cx:pt idx="58048">EDMM</cx:pt>
          <cx:pt idx="58049">EDMM</cx:pt>
          <cx:pt idx="58050">EDMM</cx:pt>
          <cx:pt idx="58051">EDMM</cx:pt>
          <cx:pt idx="58052">EDMM</cx:pt>
          <cx:pt idx="58053">EDMM</cx:pt>
          <cx:pt idx="58054">EDMM</cx:pt>
          <cx:pt idx="58055">EDMM</cx:pt>
          <cx:pt idx="58056">EDMM</cx:pt>
          <cx:pt idx="58057">EDMM</cx:pt>
          <cx:pt idx="58058">EDMM</cx:pt>
          <cx:pt idx="58059">EDMM</cx:pt>
          <cx:pt idx="58060">EDMM</cx:pt>
          <cx:pt idx="58061">EDMM</cx:pt>
          <cx:pt idx="58062">EDMM</cx:pt>
          <cx:pt idx="58063">EDMM</cx:pt>
          <cx:pt idx="58064">EDMM</cx:pt>
          <cx:pt idx="58065">EDMM</cx:pt>
          <cx:pt idx="58066">EDMM</cx:pt>
          <cx:pt idx="58067">EDMM</cx:pt>
          <cx:pt idx="58068">EDMM</cx:pt>
          <cx:pt idx="58069">EDMM</cx:pt>
          <cx:pt idx="58070">EDMM</cx:pt>
          <cx:pt idx="58071">EDMM</cx:pt>
          <cx:pt idx="58072">EDMM</cx:pt>
          <cx:pt idx="58073">EDMM</cx:pt>
          <cx:pt idx="58074">EDMM</cx:pt>
          <cx:pt idx="58075">EDMM</cx:pt>
          <cx:pt idx="58076">EDMM</cx:pt>
          <cx:pt idx="58077">EDMM</cx:pt>
          <cx:pt idx="58078">EDMM</cx:pt>
          <cx:pt idx="58079">EDMM</cx:pt>
          <cx:pt idx="58080">EDMM</cx:pt>
          <cx:pt idx="58081">EDMM</cx:pt>
          <cx:pt idx="58082">EDMM</cx:pt>
          <cx:pt idx="58083">EDMM</cx:pt>
          <cx:pt idx="58084">EDMM</cx:pt>
          <cx:pt idx="58085">EDMM</cx:pt>
          <cx:pt idx="58086">EDMM</cx:pt>
          <cx:pt idx="58087">EDMM</cx:pt>
          <cx:pt idx="58088">EDMM</cx:pt>
          <cx:pt idx="58089">EDMM</cx:pt>
          <cx:pt idx="58090">EDMM</cx:pt>
          <cx:pt idx="58091">EDMM</cx:pt>
          <cx:pt idx="58092">EDMM</cx:pt>
          <cx:pt idx="58093">EDMM</cx:pt>
          <cx:pt idx="58094">EDMM</cx:pt>
          <cx:pt idx="58095">EDMM</cx:pt>
          <cx:pt idx="58096">EDMM</cx:pt>
          <cx:pt idx="58097">EDMM</cx:pt>
          <cx:pt idx="58098">EDMM</cx:pt>
          <cx:pt idx="58099">EDMM</cx:pt>
          <cx:pt idx="58100">EDMM</cx:pt>
          <cx:pt idx="58101">EDMM</cx:pt>
          <cx:pt idx="58102">EDMM</cx:pt>
          <cx:pt idx="58103">EDMM</cx:pt>
          <cx:pt idx="58104">EDMM</cx:pt>
          <cx:pt idx="58105">EDMM</cx:pt>
          <cx:pt idx="58106">EDMM</cx:pt>
          <cx:pt idx="58107">EDMM</cx:pt>
          <cx:pt idx="58108">EDMM</cx:pt>
          <cx:pt idx="58109">EDMM</cx:pt>
          <cx:pt idx="58110">EDMM</cx:pt>
          <cx:pt idx="58111">EDMM</cx:pt>
          <cx:pt idx="58112">EDMM</cx:pt>
          <cx:pt idx="58113">EDMM</cx:pt>
          <cx:pt idx="58114">EDMM</cx:pt>
          <cx:pt idx="58115">EDMM</cx:pt>
          <cx:pt idx="58116">EDMM</cx:pt>
          <cx:pt idx="58117">EDMM</cx:pt>
          <cx:pt idx="58118">EDMM</cx:pt>
          <cx:pt idx="58119">EDMM</cx:pt>
          <cx:pt idx="58120">EDMM</cx:pt>
          <cx:pt idx="58121">EDMM</cx:pt>
          <cx:pt idx="58122">EDMM</cx:pt>
          <cx:pt idx="58123">EDMM</cx:pt>
          <cx:pt idx="58124">EDMM</cx:pt>
          <cx:pt idx="58125">EDMM</cx:pt>
          <cx:pt idx="58126">EDMM</cx:pt>
          <cx:pt idx="58127">EDMM</cx:pt>
          <cx:pt idx="58128">EDMM</cx:pt>
          <cx:pt idx="58129">EDMM</cx:pt>
          <cx:pt idx="58130">EDMM</cx:pt>
          <cx:pt idx="58131">EDMM</cx:pt>
          <cx:pt idx="58132">EDMM</cx:pt>
          <cx:pt idx="58133">EDMM</cx:pt>
          <cx:pt idx="58134">EDMM</cx:pt>
          <cx:pt idx="58135">EDMM</cx:pt>
          <cx:pt idx="58136">EDMM</cx:pt>
          <cx:pt idx="58137">EDMM</cx:pt>
          <cx:pt idx="58138">EDMM</cx:pt>
          <cx:pt idx="58139">EDMM</cx:pt>
          <cx:pt idx="58140">EDMM</cx:pt>
          <cx:pt idx="58141">EDMM</cx:pt>
          <cx:pt idx="58142">EDMM</cx:pt>
          <cx:pt idx="58143">EDMM</cx:pt>
          <cx:pt idx="58144">EDMM</cx:pt>
          <cx:pt idx="58145">EDMM</cx:pt>
          <cx:pt idx="58146">EDMM</cx:pt>
          <cx:pt idx="58147">EDMM</cx:pt>
          <cx:pt idx="58148">EDMM</cx:pt>
          <cx:pt idx="58149">EDMM</cx:pt>
          <cx:pt idx="58150">EDMM</cx:pt>
          <cx:pt idx="58151">EDMM</cx:pt>
          <cx:pt idx="58152">EDMM</cx:pt>
          <cx:pt idx="58153">EDMM</cx:pt>
          <cx:pt idx="58154">EDMM</cx:pt>
          <cx:pt idx="58155">EDMM</cx:pt>
          <cx:pt idx="58156">EDMM</cx:pt>
          <cx:pt idx="58157">EDMM</cx:pt>
          <cx:pt idx="58158">EDMM</cx:pt>
          <cx:pt idx="58159">EDMM</cx:pt>
          <cx:pt idx="58160">EDMM</cx:pt>
          <cx:pt idx="58161">EDMM</cx:pt>
          <cx:pt idx="58162">EDMM</cx:pt>
          <cx:pt idx="58163">EDMM</cx:pt>
          <cx:pt idx="58164">EDMM</cx:pt>
          <cx:pt idx="58165">EDMM</cx:pt>
          <cx:pt idx="58166">EDMM</cx:pt>
          <cx:pt idx="58167">EDMM</cx:pt>
          <cx:pt idx="58168">EDMM</cx:pt>
          <cx:pt idx="58169">EDMM</cx:pt>
          <cx:pt idx="58170">EDMM</cx:pt>
          <cx:pt idx="58171">EDMM</cx:pt>
          <cx:pt idx="58172">EDMM</cx:pt>
          <cx:pt idx="58173">EDMM</cx:pt>
          <cx:pt idx="58174">EDMM</cx:pt>
          <cx:pt idx="58175">EDMM</cx:pt>
          <cx:pt idx="58176">EDMM</cx:pt>
          <cx:pt idx="58177">EDMM</cx:pt>
          <cx:pt idx="58178">EDMM</cx:pt>
          <cx:pt idx="58179">EDMM</cx:pt>
          <cx:pt idx="58180">EDMM</cx:pt>
          <cx:pt idx="58181">EDMM</cx:pt>
          <cx:pt idx="58182">EDMM</cx:pt>
          <cx:pt idx="58183">EDMM</cx:pt>
          <cx:pt idx="58184">EDMM</cx:pt>
          <cx:pt idx="58185">EDMM</cx:pt>
          <cx:pt idx="58186">EDMM</cx:pt>
          <cx:pt idx="58187">EDMM</cx:pt>
          <cx:pt idx="58188">EDMM</cx:pt>
          <cx:pt idx="58189">EDMM</cx:pt>
          <cx:pt idx="58190">EDMM</cx:pt>
          <cx:pt idx="58191">EDMM</cx:pt>
          <cx:pt idx="58192">EDMM</cx:pt>
          <cx:pt idx="58193">EDMM</cx:pt>
          <cx:pt idx="58194">EDMM</cx:pt>
          <cx:pt idx="58195">EDMM</cx:pt>
          <cx:pt idx="58196">EDMM</cx:pt>
          <cx:pt idx="58197">EDMM</cx:pt>
          <cx:pt idx="58198">EDMM</cx:pt>
          <cx:pt idx="58199">EDMM</cx:pt>
          <cx:pt idx="58200">EDMM</cx:pt>
          <cx:pt idx="58201">EDMM</cx:pt>
          <cx:pt idx="58202">EDMM</cx:pt>
          <cx:pt idx="58203">EDMM</cx:pt>
          <cx:pt idx="58204">EDMM</cx:pt>
          <cx:pt idx="58205">EDMM</cx:pt>
          <cx:pt idx="58206">EDMM</cx:pt>
          <cx:pt idx="58207">EDMM</cx:pt>
          <cx:pt idx="58208">EDMM</cx:pt>
          <cx:pt idx="58209">EDMM</cx:pt>
          <cx:pt idx="58210">EDMM</cx:pt>
          <cx:pt idx="58211">EDMM</cx:pt>
          <cx:pt idx="58212">EDMM</cx:pt>
          <cx:pt idx="58213">EDMM</cx:pt>
          <cx:pt idx="58214">EDMM</cx:pt>
          <cx:pt idx="58215">EDMM</cx:pt>
          <cx:pt idx="58216">EDMM</cx:pt>
          <cx:pt idx="58217">EDMM</cx:pt>
          <cx:pt idx="58218">EDMM</cx:pt>
          <cx:pt idx="58219">EDMM</cx:pt>
          <cx:pt idx="58220">EDMM</cx:pt>
          <cx:pt idx="58221">EDMM</cx:pt>
          <cx:pt idx="58222">EDMM</cx:pt>
          <cx:pt idx="58223">EDMM</cx:pt>
          <cx:pt idx="58224">EDMM</cx:pt>
          <cx:pt idx="58225">EDMM</cx:pt>
          <cx:pt idx="58226">EDMM</cx:pt>
          <cx:pt idx="58227">EDMM</cx:pt>
          <cx:pt idx="58228">EDMM</cx:pt>
          <cx:pt idx="58229">EDMM</cx:pt>
          <cx:pt idx="58230">EDMM</cx:pt>
          <cx:pt idx="58231">EDMM</cx:pt>
          <cx:pt idx="58232">EDMM</cx:pt>
          <cx:pt idx="58233">EDMM</cx:pt>
          <cx:pt idx="58234">EDMM</cx:pt>
          <cx:pt idx="58235">EDMM</cx:pt>
          <cx:pt idx="58236">EDMM</cx:pt>
          <cx:pt idx="58237">EDMM</cx:pt>
          <cx:pt idx="58238">EDMM</cx:pt>
          <cx:pt idx="58239">EDMM</cx:pt>
          <cx:pt idx="58240">EDMM</cx:pt>
          <cx:pt idx="58241">EDMM</cx:pt>
          <cx:pt idx="58242">EDMM</cx:pt>
          <cx:pt idx="58243">EDMM</cx:pt>
          <cx:pt idx="58244">EDMM</cx:pt>
          <cx:pt idx="58245">EDMM</cx:pt>
          <cx:pt idx="58246">EDMM</cx:pt>
          <cx:pt idx="58247">EDMM</cx:pt>
          <cx:pt idx="58248">EDMM</cx:pt>
          <cx:pt idx="58249">EDMM</cx:pt>
          <cx:pt idx="58250">EDMM</cx:pt>
          <cx:pt idx="58251">EDMM</cx:pt>
          <cx:pt idx="58252">EDMM</cx:pt>
          <cx:pt idx="58253">EDMM</cx:pt>
          <cx:pt idx="58254">EDMM</cx:pt>
          <cx:pt idx="58255">EDMM</cx:pt>
          <cx:pt idx="58256">EDMM</cx:pt>
          <cx:pt idx="58257">EDMM</cx:pt>
          <cx:pt idx="58258">EDMM</cx:pt>
          <cx:pt idx="58259">EDMM</cx:pt>
          <cx:pt idx="58260">EDMM</cx:pt>
          <cx:pt idx="58261">EDMM</cx:pt>
          <cx:pt idx="58262">EDMM</cx:pt>
          <cx:pt idx="58263">EDMM</cx:pt>
          <cx:pt idx="58264">EDMM</cx:pt>
          <cx:pt idx="58265">EDMM</cx:pt>
          <cx:pt idx="58266">EDMM</cx:pt>
          <cx:pt idx="58267">EDMM</cx:pt>
          <cx:pt idx="58268">EDMM</cx:pt>
          <cx:pt idx="58269">EDMM</cx:pt>
          <cx:pt idx="58270">EDMM</cx:pt>
          <cx:pt idx="58271">EDMM</cx:pt>
          <cx:pt idx="58272">EDMM</cx:pt>
          <cx:pt idx="58273">EDMM</cx:pt>
          <cx:pt idx="58274">EDMM</cx:pt>
          <cx:pt idx="58275">EDMM</cx:pt>
          <cx:pt idx="58276">EDMM</cx:pt>
          <cx:pt idx="58277">EDMM</cx:pt>
          <cx:pt idx="58278">EDMM</cx:pt>
          <cx:pt idx="58279">EDMM</cx:pt>
          <cx:pt idx="58280">EDMM</cx:pt>
          <cx:pt idx="58281">EDMM</cx:pt>
          <cx:pt idx="58282">EDMM</cx:pt>
          <cx:pt idx="58283">EDMM</cx:pt>
          <cx:pt idx="58284">EDMM</cx:pt>
          <cx:pt idx="58285">EDMM</cx:pt>
          <cx:pt idx="58286">EDMM</cx:pt>
          <cx:pt idx="58287">EDMM</cx:pt>
          <cx:pt idx="58288">EDMM</cx:pt>
          <cx:pt idx="58289">EDMM</cx:pt>
          <cx:pt idx="58290">EDMM</cx:pt>
          <cx:pt idx="58291">EDMM</cx:pt>
          <cx:pt idx="58292">EDMM</cx:pt>
          <cx:pt idx="58293">EDMM</cx:pt>
          <cx:pt idx="58294">EDMM</cx:pt>
          <cx:pt idx="58295">EDMM</cx:pt>
          <cx:pt idx="58296">EDMM</cx:pt>
          <cx:pt idx="58297">EDMM</cx:pt>
          <cx:pt idx="58298">EDMM</cx:pt>
          <cx:pt idx="58299">EDMM</cx:pt>
          <cx:pt idx="58300">EDMM</cx:pt>
          <cx:pt idx="58301">EDMM</cx:pt>
          <cx:pt idx="58302">EDMM</cx:pt>
          <cx:pt idx="58303">EDMM</cx:pt>
          <cx:pt idx="58304">EDMM</cx:pt>
          <cx:pt idx="58305">EDMM</cx:pt>
          <cx:pt idx="58306">EDMM</cx:pt>
          <cx:pt idx="58307">EDMM</cx:pt>
          <cx:pt idx="58308">EDMM</cx:pt>
          <cx:pt idx="58309">EDMM</cx:pt>
          <cx:pt idx="58310">EDMM</cx:pt>
          <cx:pt idx="58311">EDMM</cx:pt>
          <cx:pt idx="58312">EDMM</cx:pt>
          <cx:pt idx="58313">EDMM</cx:pt>
          <cx:pt idx="58314">EDMM</cx:pt>
          <cx:pt idx="58315">EDMM</cx:pt>
          <cx:pt idx="58316">EDMM</cx:pt>
          <cx:pt idx="58317">EDMM</cx:pt>
          <cx:pt idx="58318">EDMM</cx:pt>
          <cx:pt idx="58319">EDMM</cx:pt>
          <cx:pt idx="58320">EDMM</cx:pt>
          <cx:pt idx="58321">EDMM</cx:pt>
          <cx:pt idx="58322">EDMM</cx:pt>
          <cx:pt idx="58323">EDMM</cx:pt>
          <cx:pt idx="58324">EDMM</cx:pt>
          <cx:pt idx="58325">EDMM</cx:pt>
          <cx:pt idx="58326">EDMM</cx:pt>
          <cx:pt idx="58327">EDMM</cx:pt>
          <cx:pt idx="58328">EDMM</cx:pt>
          <cx:pt idx="58329">EDMM</cx:pt>
          <cx:pt idx="58330">EDMM</cx:pt>
          <cx:pt idx="58331">EDMM</cx:pt>
          <cx:pt idx="58332">EDMM</cx:pt>
          <cx:pt idx="58333">EDMM</cx:pt>
          <cx:pt idx="58334">EDMM</cx:pt>
          <cx:pt idx="58335">EDMM</cx:pt>
          <cx:pt idx="58336">EDMM</cx:pt>
          <cx:pt idx="58337">EDMM</cx:pt>
          <cx:pt idx="58338">EDMM</cx:pt>
          <cx:pt idx="58339">EDMM</cx:pt>
          <cx:pt idx="58340">EDMM</cx:pt>
          <cx:pt idx="58341">EDMM</cx:pt>
          <cx:pt idx="58342">EDMM</cx:pt>
          <cx:pt idx="58343">EDMM</cx:pt>
          <cx:pt idx="58344">EDMM</cx:pt>
          <cx:pt idx="58345">EDMM</cx:pt>
          <cx:pt idx="58346">EDMM</cx:pt>
          <cx:pt idx="58347">EDMM</cx:pt>
          <cx:pt idx="58348">EDMM</cx:pt>
          <cx:pt idx="58349">EDMM</cx:pt>
          <cx:pt idx="58350">EDMM</cx:pt>
          <cx:pt idx="58351">EDMM</cx:pt>
          <cx:pt idx="58352">EDMM</cx:pt>
          <cx:pt idx="58353">EDMM</cx:pt>
          <cx:pt idx="58354">EDMM</cx:pt>
          <cx:pt idx="58355">EDMM</cx:pt>
          <cx:pt idx="58356">EDMM</cx:pt>
          <cx:pt idx="58357">EDMM</cx:pt>
          <cx:pt idx="58358">EDMM</cx:pt>
          <cx:pt idx="58359">EDMM</cx:pt>
          <cx:pt idx="58360">EDMM</cx:pt>
          <cx:pt idx="58361">EDMM</cx:pt>
          <cx:pt idx="58362">EDMM</cx:pt>
          <cx:pt idx="58363">EDMM</cx:pt>
          <cx:pt idx="58364">EDMM</cx:pt>
          <cx:pt idx="58365">EDMM</cx:pt>
          <cx:pt idx="58366">EDMM</cx:pt>
          <cx:pt idx="58367">EDMM</cx:pt>
          <cx:pt idx="58368">EDMM</cx:pt>
          <cx:pt idx="58369">EDMM</cx:pt>
          <cx:pt idx="58370">EDMM</cx:pt>
          <cx:pt idx="58371">EDMM</cx:pt>
          <cx:pt idx="58372">EDMM</cx:pt>
          <cx:pt idx="58373">EDMM</cx:pt>
          <cx:pt idx="58374">EDMM</cx:pt>
          <cx:pt idx="58375">EDMM</cx:pt>
          <cx:pt idx="58376">EDMM</cx:pt>
          <cx:pt idx="58377">EDMM</cx:pt>
          <cx:pt idx="58378">EDMM</cx:pt>
          <cx:pt idx="58379">EDMM</cx:pt>
          <cx:pt idx="58380">EDMM</cx:pt>
          <cx:pt idx="58381">EDMM</cx:pt>
          <cx:pt idx="58382">EDMM</cx:pt>
          <cx:pt idx="58383">EDMM</cx:pt>
          <cx:pt idx="58384">EDMM</cx:pt>
          <cx:pt idx="58385">EDMM</cx:pt>
          <cx:pt idx="58386">EDMM</cx:pt>
          <cx:pt idx="58387">EDMM</cx:pt>
          <cx:pt idx="58388">EDMM</cx:pt>
          <cx:pt idx="58389">EDMM</cx:pt>
          <cx:pt idx="58390">EDMM</cx:pt>
          <cx:pt idx="58391">EDMM</cx:pt>
          <cx:pt idx="58392">EDMM</cx:pt>
          <cx:pt idx="58393">EDMM</cx:pt>
          <cx:pt idx="58394">EDMM</cx:pt>
          <cx:pt idx="58395">EDMM</cx:pt>
          <cx:pt idx="58396">EDMM</cx:pt>
          <cx:pt idx="58397">EDMM</cx:pt>
          <cx:pt idx="58398">EDMM</cx:pt>
          <cx:pt idx="58399">EDMM</cx:pt>
          <cx:pt idx="58400">EDMM</cx:pt>
          <cx:pt idx="58401">EDMM</cx:pt>
          <cx:pt idx="58402">EDMM</cx:pt>
          <cx:pt idx="58403">EDMM</cx:pt>
          <cx:pt idx="58404">EDMM</cx:pt>
          <cx:pt idx="58405">EDMM</cx:pt>
          <cx:pt idx="58406">EDMM</cx:pt>
          <cx:pt idx="58407">EDMM</cx:pt>
          <cx:pt idx="58408">EDMM</cx:pt>
          <cx:pt idx="58409">EDMM</cx:pt>
          <cx:pt idx="58410">EDMM</cx:pt>
          <cx:pt idx="58411">EDMM</cx:pt>
          <cx:pt idx="58412">EDMM</cx:pt>
          <cx:pt idx="58413">EDMM</cx:pt>
          <cx:pt idx="58414">EDMM</cx:pt>
          <cx:pt idx="58415">EDMM</cx:pt>
          <cx:pt idx="58416">EDMM</cx:pt>
          <cx:pt idx="58417">EDMM</cx:pt>
          <cx:pt idx="58418">EDMM</cx:pt>
          <cx:pt idx="58419">EDMM</cx:pt>
          <cx:pt idx="58420">EDMM</cx:pt>
          <cx:pt idx="58421">EDMM</cx:pt>
          <cx:pt idx="58422">EDMM</cx:pt>
          <cx:pt idx="58423">EDMM</cx:pt>
          <cx:pt idx="58424">EDMM</cx:pt>
          <cx:pt idx="58425">EDMM</cx:pt>
          <cx:pt idx="58426">EDMM</cx:pt>
          <cx:pt idx="58427">EDMM</cx:pt>
          <cx:pt idx="58428">EDMM</cx:pt>
          <cx:pt idx="58429">EDMM</cx:pt>
          <cx:pt idx="58430">EDMM</cx:pt>
          <cx:pt idx="58431">EDMM</cx:pt>
          <cx:pt idx="58432">EDMM</cx:pt>
          <cx:pt idx="58433">EDMM</cx:pt>
          <cx:pt idx="58434">EDMM</cx:pt>
          <cx:pt idx="58435">EDMM</cx:pt>
          <cx:pt idx="58436">EDMM</cx:pt>
          <cx:pt idx="58437">EDMM</cx:pt>
          <cx:pt idx="58438">EDMM</cx:pt>
          <cx:pt idx="58439">EDMM</cx:pt>
          <cx:pt idx="58440">EDMM</cx:pt>
          <cx:pt idx="58441">EDMM</cx:pt>
          <cx:pt idx="58442">EDMM</cx:pt>
          <cx:pt idx="58443">EDMM</cx:pt>
          <cx:pt idx="58444">EDMM</cx:pt>
          <cx:pt idx="58445">EDMM</cx:pt>
          <cx:pt idx="58446">EDMM</cx:pt>
          <cx:pt idx="58447">EDMM</cx:pt>
          <cx:pt idx="58448">EDMM</cx:pt>
          <cx:pt idx="58449">EDMM</cx:pt>
          <cx:pt idx="58450">EDMM</cx:pt>
          <cx:pt idx="58451">EDMM</cx:pt>
          <cx:pt idx="58452">EDMM</cx:pt>
          <cx:pt idx="58453">EDMM</cx:pt>
          <cx:pt idx="58454">EDMM</cx:pt>
          <cx:pt idx="58455">EDMM</cx:pt>
          <cx:pt idx="58456">EDMM</cx:pt>
          <cx:pt idx="58457">EDMM</cx:pt>
          <cx:pt idx="58458">EDMM</cx:pt>
          <cx:pt idx="58459">EDMM</cx:pt>
          <cx:pt idx="58460">EDMM</cx:pt>
          <cx:pt idx="58461">EDMM</cx:pt>
          <cx:pt idx="58462">EDMM</cx:pt>
          <cx:pt idx="58463">EDMM</cx:pt>
          <cx:pt idx="58464">EDMM</cx:pt>
          <cx:pt idx="58465">EDMM</cx:pt>
          <cx:pt idx="58466">EDMM</cx:pt>
          <cx:pt idx="58467">EDMM</cx:pt>
          <cx:pt idx="58468">EDMM</cx:pt>
          <cx:pt idx="58469">EDMM</cx:pt>
          <cx:pt idx="58470">EDMM</cx:pt>
          <cx:pt idx="58471">EDMM</cx:pt>
          <cx:pt idx="58472">EDMM</cx:pt>
          <cx:pt idx="58473">EDMM</cx:pt>
          <cx:pt idx="58474">EDMM</cx:pt>
          <cx:pt idx="58475">EDMM</cx:pt>
          <cx:pt idx="58476">EDMM</cx:pt>
          <cx:pt idx="58477">EDMM</cx:pt>
          <cx:pt idx="58478">EDMM</cx:pt>
          <cx:pt idx="58479">EDMM</cx:pt>
          <cx:pt idx="58480">EDMM</cx:pt>
          <cx:pt idx="58481">EDMM</cx:pt>
          <cx:pt idx="58482">EDMM</cx:pt>
          <cx:pt idx="58483">EDMM</cx:pt>
          <cx:pt idx="58484">EDMM</cx:pt>
          <cx:pt idx="58485">EDMM</cx:pt>
          <cx:pt idx="58486">EDMM</cx:pt>
          <cx:pt idx="58487">EDMM</cx:pt>
          <cx:pt idx="58488">EDMM</cx:pt>
          <cx:pt idx="58489">EDMM</cx:pt>
          <cx:pt idx="58490">EDMM</cx:pt>
          <cx:pt idx="58491">EDMM</cx:pt>
          <cx:pt idx="58492">EDMM</cx:pt>
          <cx:pt idx="58493">EDMM</cx:pt>
          <cx:pt idx="58494">EDMM</cx:pt>
          <cx:pt idx="58495">EDMM</cx:pt>
          <cx:pt idx="58496">EDMM</cx:pt>
          <cx:pt idx="58497">EDMM</cx:pt>
          <cx:pt idx="58498">EDMM</cx:pt>
          <cx:pt idx="58499">EDMM</cx:pt>
          <cx:pt idx="58500">EDMM</cx:pt>
          <cx:pt idx="58501">EDMM</cx:pt>
          <cx:pt idx="58502">EDMM</cx:pt>
          <cx:pt idx="58503">EDMM</cx:pt>
          <cx:pt idx="58504">EDMM</cx:pt>
          <cx:pt idx="58505">EDMM</cx:pt>
          <cx:pt idx="58506">EDMM</cx:pt>
          <cx:pt idx="58507">EDMM</cx:pt>
          <cx:pt idx="58508">EDMM</cx:pt>
          <cx:pt idx="58509">EDMM</cx:pt>
          <cx:pt idx="58510">EDMM</cx:pt>
          <cx:pt idx="58511">EDMM</cx:pt>
          <cx:pt idx="58512">EDMM</cx:pt>
          <cx:pt idx="58513">EDMM</cx:pt>
          <cx:pt idx="58514">EDMM</cx:pt>
          <cx:pt idx="58515">EDMM</cx:pt>
          <cx:pt idx="58516">EDMM</cx:pt>
          <cx:pt idx="58517">EDMM</cx:pt>
          <cx:pt idx="58518">EDMM</cx:pt>
          <cx:pt idx="58519">EDMM</cx:pt>
          <cx:pt idx="58520">EDMM</cx:pt>
          <cx:pt idx="58521">EDMM</cx:pt>
          <cx:pt idx="58522">EDMM</cx:pt>
          <cx:pt idx="58523">EDMM</cx:pt>
          <cx:pt idx="58524">EDMM</cx:pt>
          <cx:pt idx="58525">EDMM</cx:pt>
          <cx:pt idx="58526">EDMM</cx:pt>
          <cx:pt idx="58527">EDMM</cx:pt>
          <cx:pt idx="58528">EDMM</cx:pt>
          <cx:pt idx="58529">EDMM</cx:pt>
          <cx:pt idx="58530">EDMM</cx:pt>
          <cx:pt idx="58531">EDMM</cx:pt>
          <cx:pt idx="58532">EDMM</cx:pt>
          <cx:pt idx="58533">EDMM</cx:pt>
          <cx:pt idx="58534">EDMM</cx:pt>
          <cx:pt idx="58535">EDMM</cx:pt>
          <cx:pt idx="58536">EDMM</cx:pt>
          <cx:pt idx="58537">EDMM</cx:pt>
          <cx:pt idx="58538">EDMM</cx:pt>
          <cx:pt idx="58539">EDMM</cx:pt>
          <cx:pt idx="58540">EDMM</cx:pt>
          <cx:pt idx="58541">EDMM</cx:pt>
          <cx:pt idx="58542">EDMM</cx:pt>
          <cx:pt idx="58543">EDMM</cx:pt>
          <cx:pt idx="58544">EDMM</cx:pt>
          <cx:pt idx="58545">EDMM</cx:pt>
          <cx:pt idx="58546">EDMM</cx:pt>
          <cx:pt idx="58547">EDMM</cx:pt>
          <cx:pt idx="58548">EDMM</cx:pt>
          <cx:pt idx="58549">EDMM</cx:pt>
          <cx:pt idx="58550">EDMM</cx:pt>
          <cx:pt idx="58551">EDMM</cx:pt>
          <cx:pt idx="58552">EDMM</cx:pt>
          <cx:pt idx="58553">EDMM</cx:pt>
          <cx:pt idx="58554">EDMM</cx:pt>
          <cx:pt idx="58555">EDMM</cx:pt>
          <cx:pt idx="58556">EDMM</cx:pt>
          <cx:pt idx="58557">EDMM</cx:pt>
          <cx:pt idx="58558">EDMM</cx:pt>
          <cx:pt idx="58559">EDMM</cx:pt>
          <cx:pt idx="58560">EDMM</cx:pt>
          <cx:pt idx="58561">EDMM</cx:pt>
          <cx:pt idx="58562">EDMM</cx:pt>
          <cx:pt idx="58563">EDMM</cx:pt>
          <cx:pt idx="58564">EDMM</cx:pt>
          <cx:pt idx="58565">EDMM</cx:pt>
          <cx:pt idx="58566">EDMM</cx:pt>
          <cx:pt idx="58567">EDMM</cx:pt>
          <cx:pt idx="58568">EDMM</cx:pt>
          <cx:pt idx="58569">EDMM</cx:pt>
          <cx:pt idx="58570">EDMM</cx:pt>
          <cx:pt idx="58571">EDMM</cx:pt>
          <cx:pt idx="58572">EDMM</cx:pt>
          <cx:pt idx="58573">EDMM</cx:pt>
          <cx:pt idx="58574">EDMM</cx:pt>
          <cx:pt idx="58575">EDMM</cx:pt>
          <cx:pt idx="58576">EDMM</cx:pt>
          <cx:pt idx="58577">EDMM</cx:pt>
          <cx:pt idx="58578">EDMM</cx:pt>
          <cx:pt idx="58579">EDMM</cx:pt>
          <cx:pt idx="58580">EDMM</cx:pt>
          <cx:pt idx="58581">EDMM</cx:pt>
          <cx:pt idx="58582">EDMM</cx:pt>
          <cx:pt idx="58583">EDMM</cx:pt>
          <cx:pt idx="58584">EDMM</cx:pt>
          <cx:pt idx="58585">EDMM</cx:pt>
          <cx:pt idx="58586">EDMM</cx:pt>
          <cx:pt idx="58587">EDMM</cx:pt>
          <cx:pt idx="58588">EDMM</cx:pt>
          <cx:pt idx="58589">EDMM</cx:pt>
          <cx:pt idx="58590">EDMM</cx:pt>
          <cx:pt idx="58591">EDMM</cx:pt>
          <cx:pt idx="58592">EDMM</cx:pt>
          <cx:pt idx="58593">EDMM</cx:pt>
          <cx:pt idx="58594">EDMM</cx:pt>
          <cx:pt idx="58595">EDMM</cx:pt>
          <cx:pt idx="58596">EDMM</cx:pt>
          <cx:pt idx="58597">EDMM</cx:pt>
          <cx:pt idx="58598">EDMM</cx:pt>
          <cx:pt idx="58599">EDMM</cx:pt>
          <cx:pt idx="58600">EDMM</cx:pt>
          <cx:pt idx="58601">EDMM</cx:pt>
          <cx:pt idx="58602">EDMM</cx:pt>
          <cx:pt idx="58603">EDMM</cx:pt>
          <cx:pt idx="58604">EDMM</cx:pt>
          <cx:pt idx="58605">EDMM</cx:pt>
          <cx:pt idx="58606">EDMM</cx:pt>
          <cx:pt idx="58607">EDMM</cx:pt>
          <cx:pt idx="58608">EDMM</cx:pt>
          <cx:pt idx="58609">EDMM</cx:pt>
          <cx:pt idx="58610">EDMM</cx:pt>
          <cx:pt idx="58611">EDMM</cx:pt>
          <cx:pt idx="58612">EDMM</cx:pt>
          <cx:pt idx="58613">EDMM</cx:pt>
          <cx:pt idx="58614">EDMM</cx:pt>
          <cx:pt idx="58615">EDMM</cx:pt>
          <cx:pt idx="58616">EDMM</cx:pt>
          <cx:pt idx="58617">EDMM</cx:pt>
          <cx:pt idx="58618">EDMM</cx:pt>
          <cx:pt idx="58619">EDMM</cx:pt>
          <cx:pt idx="58620">EDMM</cx:pt>
          <cx:pt idx="58621">EDMM</cx:pt>
          <cx:pt idx="58622">EDMM</cx:pt>
          <cx:pt idx="58623">EDMM</cx:pt>
          <cx:pt idx="58624">EDMM</cx:pt>
          <cx:pt idx="58625">EDMM</cx:pt>
          <cx:pt idx="58626">EDMM</cx:pt>
          <cx:pt idx="58627">EDMM</cx:pt>
          <cx:pt idx="58628">EDMM</cx:pt>
          <cx:pt idx="58629">EDMM</cx:pt>
          <cx:pt idx="58630">EDMM</cx:pt>
          <cx:pt idx="58631">EDMM</cx:pt>
          <cx:pt idx="58632">EDMM</cx:pt>
          <cx:pt idx="58633">EDMM</cx:pt>
          <cx:pt idx="58634">EDMM</cx:pt>
          <cx:pt idx="58635">EDMM</cx:pt>
          <cx:pt idx="58636">EDMM</cx:pt>
          <cx:pt idx="58637">EDMM</cx:pt>
          <cx:pt idx="58638">EDMM</cx:pt>
          <cx:pt idx="58639">EDMM</cx:pt>
          <cx:pt idx="58640">EDMM</cx:pt>
          <cx:pt idx="58641">EDMM</cx:pt>
          <cx:pt idx="58642">EDMM</cx:pt>
          <cx:pt idx="58643">EDMM</cx:pt>
          <cx:pt idx="58644">EDMM</cx:pt>
          <cx:pt idx="58645">EDMM</cx:pt>
          <cx:pt idx="58646">EDMM</cx:pt>
          <cx:pt idx="58647">EDMM</cx:pt>
          <cx:pt idx="58648">EDMM</cx:pt>
          <cx:pt idx="58649">EDMM</cx:pt>
          <cx:pt idx="58650">EDMM</cx:pt>
          <cx:pt idx="58651">EDMM</cx:pt>
          <cx:pt idx="58652">EDMM</cx:pt>
          <cx:pt idx="58653">EDMM</cx:pt>
          <cx:pt idx="58654">EDMM</cx:pt>
          <cx:pt idx="58655">EDMM</cx:pt>
          <cx:pt idx="58656">EDMM</cx:pt>
          <cx:pt idx="58657">EDMM</cx:pt>
          <cx:pt idx="58658">EDMM</cx:pt>
          <cx:pt idx="58659">EDMM</cx:pt>
          <cx:pt idx="58660">EDMM</cx:pt>
          <cx:pt idx="58661">EDMM</cx:pt>
          <cx:pt idx="58662">EDMM</cx:pt>
          <cx:pt idx="58663">EDMM</cx:pt>
          <cx:pt idx="58664">EDMM</cx:pt>
          <cx:pt idx="58665">EDMM</cx:pt>
          <cx:pt idx="58666">EDMM</cx:pt>
          <cx:pt idx="58667">EDMM</cx:pt>
          <cx:pt idx="58668">EDMM</cx:pt>
          <cx:pt idx="58669">EDMM</cx:pt>
          <cx:pt idx="58670">EDMM</cx:pt>
          <cx:pt idx="58671">EDMM</cx:pt>
          <cx:pt idx="58672">EDMM</cx:pt>
          <cx:pt idx="58673">EDMM</cx:pt>
          <cx:pt idx="58674">EDMM</cx:pt>
          <cx:pt idx="58675">EDMM</cx:pt>
          <cx:pt idx="58676">EDMM</cx:pt>
          <cx:pt idx="58677">EDMM</cx:pt>
          <cx:pt idx="58678">EDMM</cx:pt>
          <cx:pt idx="58679">EDMM</cx:pt>
          <cx:pt idx="58680">EDMM</cx:pt>
          <cx:pt idx="58681">EDMM</cx:pt>
          <cx:pt idx="58682">EDMM</cx:pt>
          <cx:pt idx="58683">EDMM</cx:pt>
          <cx:pt idx="58684">EDMM</cx:pt>
          <cx:pt idx="58685">EDMM</cx:pt>
          <cx:pt idx="58686">EDMM</cx:pt>
          <cx:pt idx="58687">EDMM</cx:pt>
          <cx:pt idx="58688">EDMM</cx:pt>
          <cx:pt idx="58689">EDMM</cx:pt>
          <cx:pt idx="58690">EDMM</cx:pt>
          <cx:pt idx="58691">EDMM</cx:pt>
          <cx:pt idx="58692">EDMM</cx:pt>
          <cx:pt idx="58693">EDMM</cx:pt>
          <cx:pt idx="58694">EDMM</cx:pt>
          <cx:pt idx="58695">EDMM</cx:pt>
          <cx:pt idx="58696">EDMM</cx:pt>
          <cx:pt idx="58697">EDMM</cx:pt>
          <cx:pt idx="58698">EDMM</cx:pt>
          <cx:pt idx="58699">EDMM</cx:pt>
          <cx:pt idx="58700">EDMM</cx:pt>
          <cx:pt idx="58701">EDMM</cx:pt>
          <cx:pt idx="58702">EDMM</cx:pt>
          <cx:pt idx="58703">EDMM</cx:pt>
          <cx:pt idx="58704">EDMM</cx:pt>
          <cx:pt idx="58705">EDMM</cx:pt>
          <cx:pt idx="58706">EDMM</cx:pt>
          <cx:pt idx="58707">EDMM</cx:pt>
          <cx:pt idx="58708">EDMM</cx:pt>
          <cx:pt idx="58709">EDMM</cx:pt>
          <cx:pt idx="58710">EDMM</cx:pt>
          <cx:pt idx="58711">EDMM</cx:pt>
          <cx:pt idx="58712">EDMM</cx:pt>
          <cx:pt idx="58713">EDMM</cx:pt>
          <cx:pt idx="58714">EDMM</cx:pt>
          <cx:pt idx="58715">EDMM</cx:pt>
          <cx:pt idx="58716">EDMM</cx:pt>
          <cx:pt idx="58717">EDMM</cx:pt>
          <cx:pt idx="58718">EDMM</cx:pt>
          <cx:pt idx="58719">EDMM</cx:pt>
          <cx:pt idx="58720">EDMM</cx:pt>
          <cx:pt idx="58721">EDMM</cx:pt>
          <cx:pt idx="58722">EDMM</cx:pt>
          <cx:pt idx="58723">EDMM</cx:pt>
          <cx:pt idx="58724">EDMM</cx:pt>
          <cx:pt idx="58725">EDMM</cx:pt>
          <cx:pt idx="58726">EDMM</cx:pt>
          <cx:pt idx="58727">EDMM</cx:pt>
          <cx:pt idx="58728">EDMM</cx:pt>
          <cx:pt idx="58729">EDMM</cx:pt>
          <cx:pt idx="58730">EDMM</cx:pt>
          <cx:pt idx="58731">EDMM</cx:pt>
          <cx:pt idx="58732">EDMM</cx:pt>
          <cx:pt idx="58733">EDMM</cx:pt>
          <cx:pt idx="58734">EDMM</cx:pt>
          <cx:pt idx="58735">EDMM</cx:pt>
          <cx:pt idx="58736">EDMM</cx:pt>
          <cx:pt idx="58737">EDMM</cx:pt>
          <cx:pt idx="58738">EDMM</cx:pt>
          <cx:pt idx="58739">EDMM</cx:pt>
          <cx:pt idx="58740">EDMM</cx:pt>
          <cx:pt idx="58741">EDMM</cx:pt>
          <cx:pt idx="58742">EDMM</cx:pt>
          <cx:pt idx="58743">EDMM</cx:pt>
          <cx:pt idx="58744">EDMM</cx:pt>
          <cx:pt idx="58745">EDMM</cx:pt>
          <cx:pt idx="58746">EDMM</cx:pt>
          <cx:pt idx="58747">EDMM</cx:pt>
          <cx:pt idx="58748">EDMM</cx:pt>
          <cx:pt idx="58749">EDMM</cx:pt>
          <cx:pt idx="58750">EDMM</cx:pt>
          <cx:pt idx="58751">EDMM</cx:pt>
          <cx:pt idx="58752">EDMM</cx:pt>
          <cx:pt idx="58753">EDMM</cx:pt>
          <cx:pt idx="58754">EDMM</cx:pt>
          <cx:pt idx="58755">EDMM</cx:pt>
          <cx:pt idx="58756">EDMM</cx:pt>
          <cx:pt idx="58757">EDMM</cx:pt>
          <cx:pt idx="58758">EDMM</cx:pt>
          <cx:pt idx="58759">EDMM</cx:pt>
          <cx:pt idx="58760">EDMM</cx:pt>
          <cx:pt idx="58761">EDMM</cx:pt>
          <cx:pt idx="58762">EDMM</cx:pt>
          <cx:pt idx="58763">EDMM</cx:pt>
          <cx:pt idx="58764">EDMM</cx:pt>
          <cx:pt idx="58765">EDMM</cx:pt>
          <cx:pt idx="58766">EDMM</cx:pt>
          <cx:pt idx="58767">EDMM</cx:pt>
          <cx:pt idx="58768">EDMM</cx:pt>
          <cx:pt idx="58769">EDMM</cx:pt>
          <cx:pt idx="58770">EDMM</cx:pt>
          <cx:pt idx="58771">EDMM</cx:pt>
          <cx:pt idx="58772">EDMM</cx:pt>
          <cx:pt idx="58773">EDMM</cx:pt>
          <cx:pt idx="58774">EDMM</cx:pt>
          <cx:pt idx="58775">EDMM</cx:pt>
          <cx:pt idx="58776">EDMM</cx:pt>
          <cx:pt idx="58777">EDMM</cx:pt>
          <cx:pt idx="58778">EDMM</cx:pt>
          <cx:pt idx="58779">EDMM</cx:pt>
          <cx:pt idx="58780">EDMM</cx:pt>
          <cx:pt idx="58781">EDMM</cx:pt>
          <cx:pt idx="58782">EDMM</cx:pt>
          <cx:pt idx="58783">EDMM</cx:pt>
          <cx:pt idx="58784">EDMM</cx:pt>
          <cx:pt idx="58785">EDMM</cx:pt>
          <cx:pt idx="58786">EDMM</cx:pt>
          <cx:pt idx="58787">EDMM</cx:pt>
          <cx:pt idx="58788">EDMM</cx:pt>
          <cx:pt idx="58789">EDMM</cx:pt>
          <cx:pt idx="58790">EDMM</cx:pt>
          <cx:pt idx="58791">EDMM</cx:pt>
          <cx:pt idx="58792">EDMM</cx:pt>
          <cx:pt idx="58793">EDMM</cx:pt>
          <cx:pt idx="58794">EDMM</cx:pt>
          <cx:pt idx="58795">EDMM</cx:pt>
          <cx:pt idx="58796">EDMM</cx:pt>
          <cx:pt idx="58797">EDMM</cx:pt>
          <cx:pt idx="58798">EDMM</cx:pt>
          <cx:pt idx="58799">EDMM</cx:pt>
          <cx:pt idx="58800">EDMM</cx:pt>
          <cx:pt idx="58801">EDMM</cx:pt>
          <cx:pt idx="58802">EDMM</cx:pt>
          <cx:pt idx="58803">EDMM</cx:pt>
          <cx:pt idx="58804">EDMM</cx:pt>
          <cx:pt idx="58805">EDMM</cx:pt>
          <cx:pt idx="58806">EDMM</cx:pt>
          <cx:pt idx="58807">EDMM</cx:pt>
          <cx:pt idx="58808">EDMM</cx:pt>
          <cx:pt idx="58809">EDMM</cx:pt>
          <cx:pt idx="58810">EDMM</cx:pt>
          <cx:pt idx="58811">EDMM</cx:pt>
          <cx:pt idx="58812">EDMM</cx:pt>
          <cx:pt idx="58813">EDMM</cx:pt>
          <cx:pt idx="58814">EDMM</cx:pt>
          <cx:pt idx="58815">EDMM</cx:pt>
          <cx:pt idx="58816">EDMM</cx:pt>
          <cx:pt idx="58817">EDMM</cx:pt>
          <cx:pt idx="58818">EDMM</cx:pt>
          <cx:pt idx="58819">EDMM</cx:pt>
          <cx:pt idx="58820">EDMM</cx:pt>
          <cx:pt idx="58821">EDMM</cx:pt>
          <cx:pt idx="58822">EDMM</cx:pt>
          <cx:pt idx="58823">EDMM</cx:pt>
          <cx:pt idx="58824">EDMM</cx:pt>
          <cx:pt idx="58825">EDMM</cx:pt>
          <cx:pt idx="58826">EDMM</cx:pt>
          <cx:pt idx="58827">EDMM</cx:pt>
          <cx:pt idx="58828">EDMM</cx:pt>
          <cx:pt idx="58829">EDMM</cx:pt>
          <cx:pt idx="58830">EDMM</cx:pt>
          <cx:pt idx="58831">EDMM</cx:pt>
          <cx:pt idx="58832">EDMM</cx:pt>
          <cx:pt idx="58833">EDMM</cx:pt>
          <cx:pt idx="58834">EDMM</cx:pt>
          <cx:pt idx="58835">EDMM</cx:pt>
          <cx:pt idx="58836">EDMM</cx:pt>
          <cx:pt idx="58837">EDMM</cx:pt>
          <cx:pt idx="58838">EDMM</cx:pt>
          <cx:pt idx="58839">EDMM</cx:pt>
          <cx:pt idx="58840">EDMM</cx:pt>
          <cx:pt idx="58841">EDMM</cx:pt>
          <cx:pt idx="58842">EDMM</cx:pt>
          <cx:pt idx="58843">EDMM</cx:pt>
          <cx:pt idx="58844">EDMM</cx:pt>
          <cx:pt idx="58845">EDMM</cx:pt>
          <cx:pt idx="58846">EDMM</cx:pt>
          <cx:pt idx="58847">EDMM</cx:pt>
          <cx:pt idx="58848">EDMM</cx:pt>
          <cx:pt idx="58849">EDMM</cx:pt>
          <cx:pt idx="58850">EDMM</cx:pt>
          <cx:pt idx="58851">EDMM</cx:pt>
          <cx:pt idx="58852">EDMM</cx:pt>
          <cx:pt idx="58853">EDMM</cx:pt>
          <cx:pt idx="58854">EDMM</cx:pt>
          <cx:pt idx="58855">EDMM</cx:pt>
          <cx:pt idx="58856">EDMM</cx:pt>
          <cx:pt idx="58857">EDMM</cx:pt>
          <cx:pt idx="58858">EDMM</cx:pt>
          <cx:pt idx="58859">EDMM</cx:pt>
          <cx:pt idx="58860">EDMM</cx:pt>
          <cx:pt idx="58861">EDMM</cx:pt>
          <cx:pt idx="58862">EDMM</cx:pt>
          <cx:pt idx="58863">EDMM</cx:pt>
          <cx:pt idx="58864">EDMM</cx:pt>
          <cx:pt idx="58865">EDMM</cx:pt>
          <cx:pt idx="58866">EDMM</cx:pt>
          <cx:pt idx="58867">EDMM</cx:pt>
          <cx:pt idx="58868">EDMM</cx:pt>
          <cx:pt idx="58869">EDMM</cx:pt>
          <cx:pt idx="58870">EDMM</cx:pt>
          <cx:pt idx="58871">EDMM</cx:pt>
          <cx:pt idx="58872">EDMM</cx:pt>
          <cx:pt idx="58873">EDMM</cx:pt>
          <cx:pt idx="58874">EDMM</cx:pt>
          <cx:pt idx="58875">EDMM</cx:pt>
          <cx:pt idx="58876">EDMM</cx:pt>
          <cx:pt idx="58877">EDMM</cx:pt>
          <cx:pt idx="58878">EDMM</cx:pt>
          <cx:pt idx="58879">EDMM</cx:pt>
          <cx:pt idx="58880">EDMM</cx:pt>
          <cx:pt idx="58881">EDMM</cx:pt>
          <cx:pt idx="58882">EDMM</cx:pt>
          <cx:pt idx="58883">EDMM</cx:pt>
          <cx:pt idx="58884">EDMM</cx:pt>
          <cx:pt idx="58885">EDMM</cx:pt>
          <cx:pt idx="58886">EDMM</cx:pt>
          <cx:pt idx="58887">EDMM</cx:pt>
          <cx:pt idx="58888">EDMM</cx:pt>
          <cx:pt idx="58889">EDMM</cx:pt>
          <cx:pt idx="58890">EDMM</cx:pt>
          <cx:pt idx="58891">EDMM</cx:pt>
          <cx:pt idx="58892">EDMM</cx:pt>
          <cx:pt idx="58893">EDMM</cx:pt>
          <cx:pt idx="58894">EDMM</cx:pt>
          <cx:pt idx="58895">EDMM</cx:pt>
          <cx:pt idx="58896">EDMM</cx:pt>
          <cx:pt idx="58897">EDMM</cx:pt>
          <cx:pt idx="58898">EDMM</cx:pt>
          <cx:pt idx="58899">EDMM</cx:pt>
          <cx:pt idx="58900">EDMM</cx:pt>
          <cx:pt idx="58901">EDMM</cx:pt>
          <cx:pt idx="58902">EDMM</cx:pt>
          <cx:pt idx="58903">EDMM</cx:pt>
          <cx:pt idx="58904">EDMM</cx:pt>
          <cx:pt idx="58905">EDMM</cx:pt>
          <cx:pt idx="58906">EDMM</cx:pt>
          <cx:pt idx="58907">EDMM</cx:pt>
          <cx:pt idx="58908">EDMM</cx:pt>
          <cx:pt idx="58909">EDMM</cx:pt>
          <cx:pt idx="58910">EDMM</cx:pt>
          <cx:pt idx="58911">EDMM</cx:pt>
          <cx:pt idx="58912">EDMM</cx:pt>
          <cx:pt idx="58913">EDMM</cx:pt>
          <cx:pt idx="58914">EDMM</cx:pt>
          <cx:pt idx="58915">EDMM</cx:pt>
          <cx:pt idx="58916">EDMM</cx:pt>
          <cx:pt idx="58917">EDMM</cx:pt>
          <cx:pt idx="58918">EDMM</cx:pt>
          <cx:pt idx="58919">EDMM</cx:pt>
          <cx:pt idx="58920">EDMM</cx:pt>
          <cx:pt idx="58921">EDMM</cx:pt>
          <cx:pt idx="58922">EDMM</cx:pt>
          <cx:pt idx="58923">EDMM</cx:pt>
          <cx:pt idx="58924">EDMM</cx:pt>
          <cx:pt idx="58925">EDMM</cx:pt>
          <cx:pt idx="58926">EDMM</cx:pt>
          <cx:pt idx="58927">EDMM</cx:pt>
          <cx:pt idx="58928">EDMM</cx:pt>
          <cx:pt idx="58929">EDMM</cx:pt>
          <cx:pt idx="58930">EDMM</cx:pt>
          <cx:pt idx="58931">EDMM</cx:pt>
          <cx:pt idx="58932">EDMM</cx:pt>
          <cx:pt idx="58933">EDMM</cx:pt>
          <cx:pt idx="58934">EDMM</cx:pt>
          <cx:pt idx="58935">EDMM</cx:pt>
          <cx:pt idx="58936">EDMM</cx:pt>
          <cx:pt idx="58937">EDMM</cx:pt>
          <cx:pt idx="58938">EDMM</cx:pt>
          <cx:pt idx="58939">EDMM</cx:pt>
          <cx:pt idx="58940">EDMM</cx:pt>
          <cx:pt idx="58941">EDMM</cx:pt>
          <cx:pt idx="58942">EDMM</cx:pt>
          <cx:pt idx="58943">EDMM</cx:pt>
          <cx:pt idx="58944">EDMM</cx:pt>
          <cx:pt idx="58945">EDMM</cx:pt>
          <cx:pt idx="58946">EDMM</cx:pt>
          <cx:pt idx="58947">EDMM</cx:pt>
          <cx:pt idx="58948">EDMM</cx:pt>
          <cx:pt idx="58949">EDMM</cx:pt>
          <cx:pt idx="58950">EDMM</cx:pt>
          <cx:pt idx="58951">EDMM</cx:pt>
          <cx:pt idx="58952">EDMM</cx:pt>
          <cx:pt idx="58953">EDMM</cx:pt>
          <cx:pt idx="58954">EDMM</cx:pt>
          <cx:pt idx="58955">EDMM</cx:pt>
          <cx:pt idx="58956">EDMM</cx:pt>
          <cx:pt idx="58957">EDMM</cx:pt>
          <cx:pt idx="58958">EDMM</cx:pt>
          <cx:pt idx="58959">EDMM</cx:pt>
          <cx:pt idx="58960">EDMM</cx:pt>
          <cx:pt idx="58961">EDMM</cx:pt>
          <cx:pt idx="58962">EDMM</cx:pt>
          <cx:pt idx="58963">EDMM</cx:pt>
          <cx:pt idx="58964">EDMM</cx:pt>
          <cx:pt idx="58965">EDMM</cx:pt>
          <cx:pt idx="58966">EDMM</cx:pt>
          <cx:pt idx="58967">EDMM</cx:pt>
          <cx:pt idx="58968">EDMM</cx:pt>
          <cx:pt idx="58969">EDMM</cx:pt>
          <cx:pt idx="58970">EDMM</cx:pt>
          <cx:pt idx="58971">EDMM</cx:pt>
          <cx:pt idx="58972">EDMM</cx:pt>
          <cx:pt idx="58973">EDMM</cx:pt>
          <cx:pt idx="58974">EDMM</cx:pt>
          <cx:pt idx="58975">EDMM</cx:pt>
          <cx:pt idx="58976">EDMM</cx:pt>
          <cx:pt idx="58977">EDMM</cx:pt>
          <cx:pt idx="58978">EDMM</cx:pt>
          <cx:pt idx="58979">EDMM</cx:pt>
          <cx:pt idx="58980">EDMM</cx:pt>
          <cx:pt idx="58981">EDMM</cx:pt>
          <cx:pt idx="58982">EDMM</cx:pt>
          <cx:pt idx="58983">EDMM</cx:pt>
          <cx:pt idx="58984">EDMM</cx:pt>
          <cx:pt idx="58985">EDMM</cx:pt>
          <cx:pt idx="58986">EDMM</cx:pt>
          <cx:pt idx="58987">EDMM</cx:pt>
          <cx:pt idx="58988">EDMM</cx:pt>
          <cx:pt idx="58989">EDMM</cx:pt>
          <cx:pt idx="58990">EDMM</cx:pt>
          <cx:pt idx="58991">EDMM</cx:pt>
          <cx:pt idx="58992">EDMM</cx:pt>
          <cx:pt idx="58993">EDMM</cx:pt>
          <cx:pt idx="58994">EDMM</cx:pt>
          <cx:pt idx="58995">EDMM</cx:pt>
          <cx:pt idx="58996">EDMM</cx:pt>
          <cx:pt idx="58997">EDMM</cx:pt>
          <cx:pt idx="58998">EDMM</cx:pt>
          <cx:pt idx="58999">EDMM</cx:pt>
          <cx:pt idx="59000">EDMM</cx:pt>
          <cx:pt idx="59001">EDMM</cx:pt>
          <cx:pt idx="59002">EDMM</cx:pt>
          <cx:pt idx="59003">EDMM</cx:pt>
          <cx:pt idx="59004">EDMM</cx:pt>
          <cx:pt idx="59005">EDMM</cx:pt>
          <cx:pt idx="59006">EDMM</cx:pt>
          <cx:pt idx="59007">EDMM</cx:pt>
          <cx:pt idx="59008">EDMM</cx:pt>
          <cx:pt idx="59009">EDMM</cx:pt>
          <cx:pt idx="59010">EDMM</cx:pt>
          <cx:pt idx="59011">EDMM</cx:pt>
          <cx:pt idx="59012">EDMM</cx:pt>
          <cx:pt idx="59013">EDMM</cx:pt>
          <cx:pt idx="59014">EDMM</cx:pt>
          <cx:pt idx="59015">EDMM</cx:pt>
          <cx:pt idx="59016">EDMM</cx:pt>
          <cx:pt idx="59017">EDMM</cx:pt>
          <cx:pt idx="59018">EDMM</cx:pt>
          <cx:pt idx="59019">EDMM</cx:pt>
          <cx:pt idx="59020">EDMM</cx:pt>
          <cx:pt idx="59021">EDMM</cx:pt>
          <cx:pt idx="59022">EDMM</cx:pt>
          <cx:pt idx="59023">EDMM</cx:pt>
          <cx:pt idx="59024">EDMM</cx:pt>
          <cx:pt idx="59025">EDMM</cx:pt>
          <cx:pt idx="59026">EDMM</cx:pt>
          <cx:pt idx="59027">EDMM</cx:pt>
          <cx:pt idx="59028">EDMM</cx:pt>
          <cx:pt idx="59029">EDMM</cx:pt>
          <cx:pt idx="59030">EDMM</cx:pt>
          <cx:pt idx="59031">EDMM</cx:pt>
          <cx:pt idx="59032">EDMM</cx:pt>
          <cx:pt idx="59033">EDMM</cx:pt>
          <cx:pt idx="59034">EDMM</cx:pt>
          <cx:pt idx="59035">EDMM</cx:pt>
          <cx:pt idx="59036">EDMM</cx:pt>
          <cx:pt idx="59037">EDMM</cx:pt>
          <cx:pt idx="59038">EDMM</cx:pt>
          <cx:pt idx="59039">EDMM</cx:pt>
          <cx:pt idx="59040">EDMM</cx:pt>
          <cx:pt idx="59041">EDMM</cx:pt>
          <cx:pt idx="59042">EDMM</cx:pt>
          <cx:pt idx="59043">EDMM</cx:pt>
          <cx:pt idx="59044">EDMM</cx:pt>
          <cx:pt idx="59045">EDMM</cx:pt>
          <cx:pt idx="59046">EDMM</cx:pt>
          <cx:pt idx="59047">EDMM</cx:pt>
          <cx:pt idx="59048">EDMM</cx:pt>
          <cx:pt idx="59049">EDMM</cx:pt>
          <cx:pt idx="59050">EDMM</cx:pt>
          <cx:pt idx="59051">EDMM</cx:pt>
          <cx:pt idx="59052">EDMM</cx:pt>
          <cx:pt idx="59053">EDMM</cx:pt>
          <cx:pt idx="59054">EDMM</cx:pt>
          <cx:pt idx="59055">EDMM</cx:pt>
          <cx:pt idx="59056">EDMM</cx:pt>
          <cx:pt idx="59057">EDMM</cx:pt>
          <cx:pt idx="59058">EDMM</cx:pt>
          <cx:pt idx="59059">EDMM</cx:pt>
          <cx:pt idx="59060">EDMM</cx:pt>
          <cx:pt idx="59061">EDMM</cx:pt>
          <cx:pt idx="59062">EDMM</cx:pt>
          <cx:pt idx="59063">EDMM</cx:pt>
          <cx:pt idx="59064">EDMM</cx:pt>
          <cx:pt idx="59065">EDMM</cx:pt>
          <cx:pt idx="59066">EDMM</cx:pt>
          <cx:pt idx="59067">EDMM</cx:pt>
          <cx:pt idx="59068">EDMM</cx:pt>
          <cx:pt idx="59069">EDMM</cx:pt>
          <cx:pt idx="59070">EDMM</cx:pt>
          <cx:pt idx="59071">EDMM</cx:pt>
          <cx:pt idx="59072">EDMM</cx:pt>
          <cx:pt idx="59073">EDMM</cx:pt>
          <cx:pt idx="59074">EDMM</cx:pt>
          <cx:pt idx="59075">EDMM</cx:pt>
          <cx:pt idx="59076">EDMM</cx:pt>
          <cx:pt idx="59077">EDMM</cx:pt>
          <cx:pt idx="59078">EDMM</cx:pt>
          <cx:pt idx="59079">EDMM</cx:pt>
          <cx:pt idx="59080">EDMM</cx:pt>
          <cx:pt idx="59081">EDMM</cx:pt>
          <cx:pt idx="59082">EDMM</cx:pt>
          <cx:pt idx="59083">EDMM</cx:pt>
          <cx:pt idx="59084">EDMM</cx:pt>
          <cx:pt idx="59085">EDMM</cx:pt>
          <cx:pt idx="59086">EDMM</cx:pt>
          <cx:pt idx="59087">EDMM</cx:pt>
          <cx:pt idx="59088">EDMM</cx:pt>
          <cx:pt idx="59089">EDMM</cx:pt>
          <cx:pt idx="59090">EDMM</cx:pt>
          <cx:pt idx="59091">EDMM</cx:pt>
          <cx:pt idx="59092">EDMM</cx:pt>
          <cx:pt idx="59093">EDMM</cx:pt>
          <cx:pt idx="59094">EDMM</cx:pt>
          <cx:pt idx="59095">EDMM</cx:pt>
          <cx:pt idx="59096">EDMM</cx:pt>
          <cx:pt idx="59097">EDMM</cx:pt>
          <cx:pt idx="59098">EDMM</cx:pt>
          <cx:pt idx="59099">EDMM</cx:pt>
          <cx:pt idx="59100">EDMM</cx:pt>
          <cx:pt idx="59101">EDMM</cx:pt>
          <cx:pt idx="59102">EDMM</cx:pt>
          <cx:pt idx="59103">EDMM</cx:pt>
          <cx:pt idx="59104">EDMM</cx:pt>
          <cx:pt idx="59105">EDMM</cx:pt>
          <cx:pt idx="59106">EDMM</cx:pt>
          <cx:pt idx="59107">EDMM</cx:pt>
          <cx:pt idx="59108">EDMM</cx:pt>
          <cx:pt idx="59109">EDMM</cx:pt>
          <cx:pt idx="59110">EDMM</cx:pt>
          <cx:pt idx="59111">EDMM</cx:pt>
          <cx:pt idx="59112">EDMM</cx:pt>
          <cx:pt idx="59113">EDMM</cx:pt>
          <cx:pt idx="59114">EDMM</cx:pt>
          <cx:pt idx="59115">EDMM</cx:pt>
          <cx:pt idx="59116">EDMM</cx:pt>
          <cx:pt idx="59117">EDMM</cx:pt>
          <cx:pt idx="59118">EDMM</cx:pt>
          <cx:pt idx="59119">EDMM</cx:pt>
          <cx:pt idx="59120">EDMM</cx:pt>
          <cx:pt idx="59121">EDMM</cx:pt>
          <cx:pt idx="59122">EDMM</cx:pt>
          <cx:pt idx="59123">EDMM</cx:pt>
          <cx:pt idx="59124">EDMM</cx:pt>
          <cx:pt idx="59125">EDMM</cx:pt>
          <cx:pt idx="59126">EDMM</cx:pt>
          <cx:pt idx="59127">EDMM</cx:pt>
          <cx:pt idx="59128">EDMM</cx:pt>
          <cx:pt idx="59129">EDMM</cx:pt>
          <cx:pt idx="59130">EDMM</cx:pt>
          <cx:pt idx="59131">EDMM</cx:pt>
          <cx:pt idx="59132">EDMM</cx:pt>
          <cx:pt idx="59133">EDMM</cx:pt>
          <cx:pt idx="59134">EDMM</cx:pt>
          <cx:pt idx="59135">EDMM</cx:pt>
          <cx:pt idx="59136">EDMM</cx:pt>
          <cx:pt idx="59137">EDMM</cx:pt>
          <cx:pt idx="59138">EDMM</cx:pt>
          <cx:pt idx="59139">EDMM</cx:pt>
          <cx:pt idx="59140">EDMM</cx:pt>
          <cx:pt idx="59141">EDMM</cx:pt>
          <cx:pt idx="59142">EDMM</cx:pt>
          <cx:pt idx="59143">EDMM</cx:pt>
          <cx:pt idx="59144">EDMM</cx:pt>
          <cx:pt idx="59145">EDMM</cx:pt>
          <cx:pt idx="59146">EDMM</cx:pt>
          <cx:pt idx="59147">EDMM</cx:pt>
          <cx:pt idx="59148">EDMM</cx:pt>
          <cx:pt idx="59149">EDMM</cx:pt>
          <cx:pt idx="59150">EDMM</cx:pt>
          <cx:pt idx="59151">EDMM</cx:pt>
          <cx:pt idx="59152">EDMM</cx:pt>
          <cx:pt idx="59153">EDMM</cx:pt>
          <cx:pt idx="59154">EDMM</cx:pt>
          <cx:pt idx="59155">EDMM</cx:pt>
          <cx:pt idx="59156">EDMM</cx:pt>
          <cx:pt idx="59157">EDMM</cx:pt>
          <cx:pt idx="59158">EDMM</cx:pt>
          <cx:pt idx="59159">EDMM</cx:pt>
          <cx:pt idx="59160">EDMM</cx:pt>
          <cx:pt idx="59161">EDMM</cx:pt>
          <cx:pt idx="59162">EDMM</cx:pt>
          <cx:pt idx="59163">EDMM</cx:pt>
          <cx:pt idx="59164">EDMM</cx:pt>
          <cx:pt idx="59165">EDMM</cx:pt>
          <cx:pt idx="59166">EDMM</cx:pt>
          <cx:pt idx="59167">EDMM</cx:pt>
          <cx:pt idx="59168">EDMM</cx:pt>
          <cx:pt idx="59169">EDMM</cx:pt>
          <cx:pt idx="59170">EDMM</cx:pt>
          <cx:pt idx="59171">EDMM</cx:pt>
          <cx:pt idx="59172">EDMM</cx:pt>
          <cx:pt idx="59173">EDMM</cx:pt>
          <cx:pt idx="59174">EDMM</cx:pt>
          <cx:pt idx="59175">EDMM</cx:pt>
          <cx:pt idx="59176">EDMM</cx:pt>
          <cx:pt idx="59177">EDMM</cx:pt>
          <cx:pt idx="59178">EDMM</cx:pt>
          <cx:pt idx="59179">EDMM</cx:pt>
          <cx:pt idx="59180">EDMM</cx:pt>
          <cx:pt idx="59181">EDMM</cx:pt>
          <cx:pt idx="59182">EDMM</cx:pt>
          <cx:pt idx="59183">EDMM</cx:pt>
          <cx:pt idx="59184">EDMM</cx:pt>
          <cx:pt idx="59185">EDMM</cx:pt>
          <cx:pt idx="59186">EDMM</cx:pt>
          <cx:pt idx="59187">EDMM</cx:pt>
          <cx:pt idx="59188">EDMM</cx:pt>
          <cx:pt idx="59189">EDMM</cx:pt>
          <cx:pt idx="59190">EDMM</cx:pt>
          <cx:pt idx="59191">EDMM</cx:pt>
          <cx:pt idx="59192">EDMM</cx:pt>
          <cx:pt idx="59193">EDMM</cx:pt>
          <cx:pt idx="59194">EDMM</cx:pt>
          <cx:pt idx="59195">EDMM</cx:pt>
          <cx:pt idx="59196">EDMM</cx:pt>
          <cx:pt idx="59197">EDMM</cx:pt>
          <cx:pt idx="59198">EDMM</cx:pt>
          <cx:pt idx="59199">EDMM</cx:pt>
          <cx:pt idx="59200">EDMM</cx:pt>
          <cx:pt idx="59201">EDMM</cx:pt>
          <cx:pt idx="59202">EDMM</cx:pt>
          <cx:pt idx="59203">EDMM</cx:pt>
          <cx:pt idx="59204">EDMM</cx:pt>
          <cx:pt idx="59205">EDMM</cx:pt>
          <cx:pt idx="59206">EDMM</cx:pt>
          <cx:pt idx="59207">EDMM</cx:pt>
          <cx:pt idx="59208">EDMM</cx:pt>
          <cx:pt idx="59209">EDMM</cx:pt>
          <cx:pt idx="59210">EDMM</cx:pt>
          <cx:pt idx="59211">EDMM</cx:pt>
          <cx:pt idx="59212">EDMM</cx:pt>
          <cx:pt idx="59213">EDMM</cx:pt>
          <cx:pt idx="59214">EDMM</cx:pt>
          <cx:pt idx="59215">EDMM</cx:pt>
          <cx:pt idx="59216">EDMM</cx:pt>
          <cx:pt idx="59217">EDMM</cx:pt>
          <cx:pt idx="59218">EDMM</cx:pt>
          <cx:pt idx="59219">EDMM</cx:pt>
          <cx:pt idx="59220">EDMM</cx:pt>
          <cx:pt idx="59221">EDMM</cx:pt>
          <cx:pt idx="59222">EDMM</cx:pt>
          <cx:pt idx="59223">EDMM</cx:pt>
          <cx:pt idx="59224">EDMM</cx:pt>
          <cx:pt idx="59225">EDMM</cx:pt>
          <cx:pt idx="59226">EDMM</cx:pt>
          <cx:pt idx="59227">EDMM</cx:pt>
          <cx:pt idx="59228">EDMM</cx:pt>
          <cx:pt idx="59229">EDMM</cx:pt>
          <cx:pt idx="59230">EDMM</cx:pt>
          <cx:pt idx="59231">EDMM</cx:pt>
          <cx:pt idx="59232">EDMM</cx:pt>
          <cx:pt idx="59233">EDMM</cx:pt>
          <cx:pt idx="59234">EDMM</cx:pt>
          <cx:pt idx="59235">EDMM</cx:pt>
          <cx:pt idx="59236">EDMM</cx:pt>
          <cx:pt idx="59237">EDMM</cx:pt>
          <cx:pt idx="59238">EDMM</cx:pt>
          <cx:pt idx="59239">EDMM</cx:pt>
          <cx:pt idx="59240">EDMM</cx:pt>
          <cx:pt idx="59241">EDMM</cx:pt>
          <cx:pt idx="59242">EDMM</cx:pt>
          <cx:pt idx="59243">EDMM</cx:pt>
          <cx:pt idx="59244">EDMM</cx:pt>
          <cx:pt idx="59245">EDMM</cx:pt>
          <cx:pt idx="59246">EDMM</cx:pt>
          <cx:pt idx="59247">EDMM</cx:pt>
          <cx:pt idx="59248">EDMM</cx:pt>
          <cx:pt idx="59249">EDMM</cx:pt>
          <cx:pt idx="59250">EDMM</cx:pt>
          <cx:pt idx="59251">EDMM</cx:pt>
          <cx:pt idx="59252">EDMM</cx:pt>
          <cx:pt idx="59253">EDMM</cx:pt>
          <cx:pt idx="59254">EDMM</cx:pt>
          <cx:pt idx="59255">EDMM</cx:pt>
          <cx:pt idx="59256">EDMM</cx:pt>
          <cx:pt idx="59257">EDMM</cx:pt>
          <cx:pt idx="59258">EDMM</cx:pt>
          <cx:pt idx="59259">EDMM</cx:pt>
          <cx:pt idx="59260">EDMM</cx:pt>
          <cx:pt idx="59261">EDMM</cx:pt>
          <cx:pt idx="59262">EDMM</cx:pt>
          <cx:pt idx="59263">EDMM</cx:pt>
          <cx:pt idx="59264">EDMM</cx:pt>
          <cx:pt idx="59265">EDMM</cx:pt>
          <cx:pt idx="59266">EDMM</cx:pt>
          <cx:pt idx="59267">EDMM</cx:pt>
          <cx:pt idx="59268">EDMM</cx:pt>
          <cx:pt idx="59269">EDMM</cx:pt>
          <cx:pt idx="59270">EDMM</cx:pt>
          <cx:pt idx="59271">EDMM</cx:pt>
          <cx:pt idx="59272">EDMM</cx:pt>
          <cx:pt idx="59273">EDMM</cx:pt>
          <cx:pt idx="59274">EDMM</cx:pt>
          <cx:pt idx="59275">EDMM</cx:pt>
          <cx:pt idx="59276">EDMM</cx:pt>
          <cx:pt idx="59277">EDMM</cx:pt>
          <cx:pt idx="59278">EDMM</cx:pt>
          <cx:pt idx="59279">EDMM</cx:pt>
          <cx:pt idx="59280">EDMM</cx:pt>
          <cx:pt idx="59281">EDMM</cx:pt>
          <cx:pt idx="59282">EDMM</cx:pt>
          <cx:pt idx="59283">EDMM</cx:pt>
          <cx:pt idx="59284">EDMM</cx:pt>
          <cx:pt idx="59285">EDMM</cx:pt>
          <cx:pt idx="59286">EDMM</cx:pt>
          <cx:pt idx="59287">EDMM</cx:pt>
          <cx:pt idx="59288">EDMM</cx:pt>
          <cx:pt idx="59289">EDMM</cx:pt>
          <cx:pt idx="59290">EDMM</cx:pt>
          <cx:pt idx="59291">EDMM</cx:pt>
          <cx:pt idx="59292">EDMM</cx:pt>
          <cx:pt idx="59293">EDMM</cx:pt>
          <cx:pt idx="59294">EDMM</cx:pt>
          <cx:pt idx="59295">EDMM</cx:pt>
          <cx:pt idx="59296">EDMM</cx:pt>
          <cx:pt idx="59297">EDMM</cx:pt>
          <cx:pt idx="59298">EDMM</cx:pt>
          <cx:pt idx="59299">EDMM</cx:pt>
          <cx:pt idx="59300">EDMM</cx:pt>
          <cx:pt idx="59301">EDMM</cx:pt>
          <cx:pt idx="59302">EDMM</cx:pt>
          <cx:pt idx="59303">EDMM</cx:pt>
          <cx:pt idx="59304">EDMM</cx:pt>
          <cx:pt idx="59305">EDMM</cx:pt>
          <cx:pt idx="59306">EDMM</cx:pt>
          <cx:pt idx="59307">EDMM</cx:pt>
          <cx:pt idx="59308">EDMM</cx:pt>
          <cx:pt idx="59309">EDMM</cx:pt>
          <cx:pt idx="59310">EDMM</cx:pt>
          <cx:pt idx="59311">EDMM</cx:pt>
          <cx:pt idx="59312">EDMM</cx:pt>
          <cx:pt idx="59313">EDMM</cx:pt>
          <cx:pt idx="59314">EDMM</cx:pt>
          <cx:pt idx="59315">EDMM</cx:pt>
          <cx:pt idx="59316">EDMM</cx:pt>
          <cx:pt idx="59317">EDMM</cx:pt>
          <cx:pt idx="59318">EDMM</cx:pt>
          <cx:pt idx="59319">EDMM</cx:pt>
          <cx:pt idx="59320">EDMM</cx:pt>
          <cx:pt idx="59321">EDMM</cx:pt>
          <cx:pt idx="59322">EDMM</cx:pt>
          <cx:pt idx="59323">EDMM</cx:pt>
          <cx:pt idx="59324">EDMM</cx:pt>
          <cx:pt idx="59325">EDMM</cx:pt>
          <cx:pt idx="59326">EDMM</cx:pt>
          <cx:pt idx="59327">EDMM</cx:pt>
          <cx:pt idx="59328">EDMM</cx:pt>
          <cx:pt idx="59329">EDMM</cx:pt>
          <cx:pt idx="59330">EDMM</cx:pt>
          <cx:pt idx="59331">EDMM</cx:pt>
          <cx:pt idx="59332">EDMM</cx:pt>
          <cx:pt idx="59333">EDMM</cx:pt>
          <cx:pt idx="59334">EDMM</cx:pt>
          <cx:pt idx="59335">EDMM</cx:pt>
          <cx:pt idx="59336">EDMM</cx:pt>
          <cx:pt idx="59337">EDMM</cx:pt>
          <cx:pt idx="59338">EDMM</cx:pt>
          <cx:pt idx="59339">EDMM</cx:pt>
          <cx:pt idx="59340">EDMM</cx:pt>
          <cx:pt idx="59341">EDMM</cx:pt>
          <cx:pt idx="59342">EDMM</cx:pt>
          <cx:pt idx="59343">EDMM</cx:pt>
          <cx:pt idx="59344">EDMM</cx:pt>
          <cx:pt idx="59345">EDMM</cx:pt>
          <cx:pt idx="59346">EDMM</cx:pt>
          <cx:pt idx="59347">EDMM</cx:pt>
          <cx:pt idx="59348">EDMM</cx:pt>
          <cx:pt idx="59349">EDMM</cx:pt>
          <cx:pt idx="59350">EDMM</cx:pt>
          <cx:pt idx="59351">EDMM</cx:pt>
          <cx:pt idx="59352">EDMM</cx:pt>
          <cx:pt idx="59353">EDMM</cx:pt>
          <cx:pt idx="59354">EDMM</cx:pt>
          <cx:pt idx="59355">EDMM</cx:pt>
          <cx:pt idx="59356">EDMM</cx:pt>
          <cx:pt idx="59357">EDMM</cx:pt>
          <cx:pt idx="59358">EDMM</cx:pt>
          <cx:pt idx="59359">EDMM</cx:pt>
          <cx:pt idx="59360">EDMM</cx:pt>
          <cx:pt idx="59361">EDMM</cx:pt>
          <cx:pt idx="59362">EDMM</cx:pt>
          <cx:pt idx="59363">EDMM</cx:pt>
          <cx:pt idx="59364">EDMM</cx:pt>
          <cx:pt idx="59365">EDMM</cx:pt>
          <cx:pt idx="59366">EDMM</cx:pt>
          <cx:pt idx="59367">EDMM</cx:pt>
          <cx:pt idx="59368">EDMM</cx:pt>
          <cx:pt idx="59369">EDMM</cx:pt>
          <cx:pt idx="59370">EDMM</cx:pt>
          <cx:pt idx="59371">EDMM</cx:pt>
          <cx:pt idx="59372">EDMM</cx:pt>
          <cx:pt idx="59373">EDMM</cx:pt>
          <cx:pt idx="59374">EDMM</cx:pt>
          <cx:pt idx="59375">EDMM</cx:pt>
          <cx:pt idx="59376">EDMM</cx:pt>
          <cx:pt idx="59377">EDMM</cx:pt>
          <cx:pt idx="59378">EDMM</cx:pt>
          <cx:pt idx="59379">EDMM</cx:pt>
          <cx:pt idx="59380">EDMM</cx:pt>
          <cx:pt idx="59381">EDMM</cx:pt>
          <cx:pt idx="59382">EDMM</cx:pt>
          <cx:pt idx="59383">EDMM</cx:pt>
          <cx:pt idx="59384">EDMM</cx:pt>
          <cx:pt idx="59385">EDMM</cx:pt>
          <cx:pt idx="59386">EDMM</cx:pt>
          <cx:pt idx="59387">EDMM</cx:pt>
          <cx:pt idx="59388">EDMM</cx:pt>
          <cx:pt idx="59389">EDMM</cx:pt>
          <cx:pt idx="59390">EDMM</cx:pt>
          <cx:pt idx="59391">EDMM</cx:pt>
          <cx:pt idx="59392">EDMM</cx:pt>
          <cx:pt idx="59393">EDMM</cx:pt>
          <cx:pt idx="59394">EDMM</cx:pt>
          <cx:pt idx="59395">EDMM</cx:pt>
          <cx:pt idx="59396">EDMM</cx:pt>
          <cx:pt idx="59397">EDMM</cx:pt>
          <cx:pt idx="59398">EDMM</cx:pt>
          <cx:pt idx="59399">EDMM</cx:pt>
          <cx:pt idx="59400">EDMM</cx:pt>
          <cx:pt idx="59401">EDMM</cx:pt>
          <cx:pt idx="59402">EDMM</cx:pt>
          <cx:pt idx="59403">EDMM</cx:pt>
          <cx:pt idx="59404">EDMM</cx:pt>
          <cx:pt idx="59405">EDMM</cx:pt>
          <cx:pt idx="59406">EDMM</cx:pt>
          <cx:pt idx="59407">EDMM</cx:pt>
          <cx:pt idx="59408">EDMM</cx:pt>
          <cx:pt idx="59409">EDMM</cx:pt>
          <cx:pt idx="59410">EDMM</cx:pt>
          <cx:pt idx="59411">EDMM</cx:pt>
          <cx:pt idx="59412">EDMM</cx:pt>
          <cx:pt idx="59413">EDMM</cx:pt>
          <cx:pt idx="59414">EDMM</cx:pt>
          <cx:pt idx="59415">EDMM</cx:pt>
          <cx:pt idx="59416">EDMM</cx:pt>
          <cx:pt idx="59417">EDMM</cx:pt>
          <cx:pt idx="59418">EDMM</cx:pt>
          <cx:pt idx="59419">EDMM</cx:pt>
          <cx:pt idx="59420">EDMM</cx:pt>
          <cx:pt idx="59421">EDMM</cx:pt>
          <cx:pt idx="59422">EDMM</cx:pt>
          <cx:pt idx="59423">EDMM</cx:pt>
          <cx:pt idx="59424">EDMM</cx:pt>
          <cx:pt idx="59425">EDMM</cx:pt>
          <cx:pt idx="59426">EDMM</cx:pt>
          <cx:pt idx="59427">EDMM</cx:pt>
          <cx:pt idx="59428">EDMM</cx:pt>
          <cx:pt idx="59429">EDMM</cx:pt>
          <cx:pt idx="59430">EDMM</cx:pt>
          <cx:pt idx="59431">EDMM</cx:pt>
          <cx:pt idx="59432">EDMM</cx:pt>
          <cx:pt idx="59433">EDMM</cx:pt>
          <cx:pt idx="59434">EDMM</cx:pt>
          <cx:pt idx="59435">EDMM</cx:pt>
          <cx:pt idx="59436">EDMM</cx:pt>
          <cx:pt idx="59437">EDMM</cx:pt>
          <cx:pt idx="59438">EDMM</cx:pt>
          <cx:pt idx="59439">EDMM</cx:pt>
          <cx:pt idx="59440">EDMM</cx:pt>
          <cx:pt idx="59441">EDMM</cx:pt>
          <cx:pt idx="59442">EDMM</cx:pt>
          <cx:pt idx="59443">EDMM</cx:pt>
          <cx:pt idx="59444">EDMM</cx:pt>
          <cx:pt idx="59445">EDMM</cx:pt>
          <cx:pt idx="59446">EDMM</cx:pt>
          <cx:pt idx="59447">EDMM</cx:pt>
          <cx:pt idx="59448">EDMM</cx:pt>
          <cx:pt idx="59449">EDMM</cx:pt>
          <cx:pt idx="59450">EDMM</cx:pt>
          <cx:pt idx="59451">EDMM</cx:pt>
          <cx:pt idx="59452">EDMM</cx:pt>
          <cx:pt idx="59453">EDMM</cx:pt>
          <cx:pt idx="59454">EDMM</cx:pt>
          <cx:pt idx="59455">EDMM</cx:pt>
          <cx:pt idx="59456">EDMM</cx:pt>
          <cx:pt idx="59457">EDMM</cx:pt>
          <cx:pt idx="59458">EDMM</cx:pt>
          <cx:pt idx="59459">EDMM</cx:pt>
          <cx:pt idx="59460">EDMM</cx:pt>
          <cx:pt idx="59461">EDMM</cx:pt>
          <cx:pt idx="59462">EDMM</cx:pt>
          <cx:pt idx="59463">EDMM</cx:pt>
          <cx:pt idx="59464">EDMM</cx:pt>
          <cx:pt idx="59465">EDMM</cx:pt>
          <cx:pt idx="59466">EDMM</cx:pt>
          <cx:pt idx="59467">EDMM</cx:pt>
          <cx:pt idx="59468">EDMM</cx:pt>
          <cx:pt idx="59469">EDMM</cx:pt>
          <cx:pt idx="59470">EDMM</cx:pt>
          <cx:pt idx="59471">EDMM</cx:pt>
          <cx:pt idx="59472">EDMM</cx:pt>
          <cx:pt idx="59473">EDMM</cx:pt>
          <cx:pt idx="59474">EDMM</cx:pt>
          <cx:pt idx="59475">EDMM</cx:pt>
          <cx:pt idx="59476">EDMM</cx:pt>
          <cx:pt idx="59477">EDMM</cx:pt>
          <cx:pt idx="59478">EDMM</cx:pt>
          <cx:pt idx="59479">EDMM</cx:pt>
          <cx:pt idx="59480">EDMM</cx:pt>
          <cx:pt idx="59481">EDMM</cx:pt>
          <cx:pt idx="59482">EDMM</cx:pt>
          <cx:pt idx="59483">EDMM</cx:pt>
          <cx:pt idx="59484">EDMM</cx:pt>
          <cx:pt idx="59485">EDMM</cx:pt>
          <cx:pt idx="59486">EDMM</cx:pt>
          <cx:pt idx="59487">EDMM</cx:pt>
          <cx:pt idx="59488">EDMM</cx:pt>
          <cx:pt idx="59489">EDMM</cx:pt>
          <cx:pt idx="59490">EDMM</cx:pt>
          <cx:pt idx="59491">EDMM</cx:pt>
          <cx:pt idx="59492">EDMM</cx:pt>
          <cx:pt idx="59493">EDMM</cx:pt>
          <cx:pt idx="59494">EDMM</cx:pt>
          <cx:pt idx="59495">EDMM</cx:pt>
          <cx:pt idx="59496">EDMM</cx:pt>
          <cx:pt idx="59497">EDMM</cx:pt>
          <cx:pt idx="59498">EDMM</cx:pt>
          <cx:pt idx="59499">EDMM</cx:pt>
          <cx:pt idx="59500">EDMM</cx:pt>
          <cx:pt idx="59501">EDMM</cx:pt>
          <cx:pt idx="59502">EDMM</cx:pt>
          <cx:pt idx="59503">EDMM</cx:pt>
          <cx:pt idx="59504">EDMM</cx:pt>
          <cx:pt idx="59505">EDMM</cx:pt>
          <cx:pt idx="59506">EDMM</cx:pt>
          <cx:pt idx="59507">EDMM</cx:pt>
          <cx:pt idx="59508">EDMM</cx:pt>
          <cx:pt idx="59509">EDMM</cx:pt>
          <cx:pt idx="59510">EDMM</cx:pt>
          <cx:pt idx="59511">EDMM</cx:pt>
          <cx:pt idx="59512">EDMM</cx:pt>
          <cx:pt idx="59513">EDMM</cx:pt>
          <cx:pt idx="59514">EDMM</cx:pt>
          <cx:pt idx="59515">EDMM</cx:pt>
          <cx:pt idx="59516">EDMM</cx:pt>
          <cx:pt idx="59517">EDMM</cx:pt>
          <cx:pt idx="59518">EDMM</cx:pt>
          <cx:pt idx="59519">EDMM</cx:pt>
          <cx:pt idx="59520">EDMM</cx:pt>
          <cx:pt idx="59521">EDMM</cx:pt>
          <cx:pt idx="59522">EDMM</cx:pt>
          <cx:pt idx="59523">EDMM</cx:pt>
          <cx:pt idx="59524">EDMM</cx:pt>
          <cx:pt idx="59525">EDMM</cx:pt>
          <cx:pt idx="59526">EDMM</cx:pt>
          <cx:pt idx="59527">EDMM</cx:pt>
          <cx:pt idx="59528">EDMM</cx:pt>
          <cx:pt idx="59529">EDMM</cx:pt>
          <cx:pt idx="59530">EDMM</cx:pt>
          <cx:pt idx="59531">EDMM</cx:pt>
          <cx:pt idx="59532">EDMM</cx:pt>
          <cx:pt idx="59533">EDMM</cx:pt>
          <cx:pt idx="59534">EDMM</cx:pt>
          <cx:pt idx="59535">EDMM</cx:pt>
          <cx:pt idx="59536">EDMM</cx:pt>
          <cx:pt idx="59537">EDMM</cx:pt>
          <cx:pt idx="59538">EDMM</cx:pt>
          <cx:pt idx="59539">EDMM</cx:pt>
          <cx:pt idx="59540">EDMM</cx:pt>
          <cx:pt idx="59541">EDMM</cx:pt>
          <cx:pt idx="59542">EDMM</cx:pt>
          <cx:pt idx="59543">EDMM</cx:pt>
          <cx:pt idx="59544">EDMM</cx:pt>
          <cx:pt idx="59545">EDMM</cx:pt>
          <cx:pt idx="59546">EDMM</cx:pt>
          <cx:pt idx="59547">EDMM</cx:pt>
          <cx:pt idx="59548">EDMM</cx:pt>
          <cx:pt idx="59549">EDMM</cx:pt>
          <cx:pt idx="59550">EDMM</cx:pt>
          <cx:pt idx="59551">EDMM</cx:pt>
          <cx:pt idx="59552">EDMM</cx:pt>
          <cx:pt idx="59553">EDMM</cx:pt>
          <cx:pt idx="59554">EDMM</cx:pt>
          <cx:pt idx="59555">EDMM</cx:pt>
          <cx:pt idx="59556">EDMM</cx:pt>
          <cx:pt idx="59557">EDMM</cx:pt>
          <cx:pt idx="59558">EDMM</cx:pt>
          <cx:pt idx="59559">EDMM</cx:pt>
          <cx:pt idx="59560">EDMM</cx:pt>
          <cx:pt idx="59561">EDMM</cx:pt>
          <cx:pt idx="59562">EDMM</cx:pt>
          <cx:pt idx="59563">EDMM</cx:pt>
          <cx:pt idx="59564">EDMM</cx:pt>
          <cx:pt idx="59565">EDMM</cx:pt>
          <cx:pt idx="59566">EDMM</cx:pt>
          <cx:pt idx="59567">EDMM</cx:pt>
          <cx:pt idx="59568">EDMM</cx:pt>
          <cx:pt idx="59569">EDMM</cx:pt>
          <cx:pt idx="59570">EDMM</cx:pt>
          <cx:pt idx="59571">EDMM</cx:pt>
          <cx:pt idx="59572">EDMM</cx:pt>
          <cx:pt idx="59573">EDMM</cx:pt>
          <cx:pt idx="59574">EDMM</cx:pt>
          <cx:pt idx="59575">EDMM</cx:pt>
          <cx:pt idx="59576">EDMM</cx:pt>
          <cx:pt idx="59577">EDMM</cx:pt>
          <cx:pt idx="59578">EDMM</cx:pt>
          <cx:pt idx="59579">EDMM</cx:pt>
          <cx:pt idx="59580">EDMM</cx:pt>
          <cx:pt idx="59581">EDMM</cx:pt>
          <cx:pt idx="59582">EDMM</cx:pt>
          <cx:pt idx="59583">EDMM</cx:pt>
          <cx:pt idx="59584">EDMM</cx:pt>
          <cx:pt idx="59585">EDMM</cx:pt>
          <cx:pt idx="59586">EDMM</cx:pt>
          <cx:pt idx="59587">EDMM</cx:pt>
          <cx:pt idx="59588">EDMM</cx:pt>
          <cx:pt idx="59589">EDMM</cx:pt>
          <cx:pt idx="59590">EDMM</cx:pt>
          <cx:pt idx="59591">EDMM</cx:pt>
          <cx:pt idx="59592">EDMM</cx:pt>
          <cx:pt idx="59593">EDMM</cx:pt>
          <cx:pt idx="59594">EDMM</cx:pt>
          <cx:pt idx="59595">EDMM</cx:pt>
          <cx:pt idx="59596">EDMM</cx:pt>
          <cx:pt idx="59597">EDMM</cx:pt>
          <cx:pt idx="59598">EDMM</cx:pt>
          <cx:pt idx="59599">EDMM</cx:pt>
          <cx:pt idx="59600">EDMM</cx:pt>
          <cx:pt idx="59601">EDMM</cx:pt>
          <cx:pt idx="59602">EDMM</cx:pt>
          <cx:pt idx="59603">EDMM</cx:pt>
          <cx:pt idx="59604">EDMM</cx:pt>
          <cx:pt idx="59605">EDMM</cx:pt>
          <cx:pt idx="59606">EDMM</cx:pt>
          <cx:pt idx="59607">EDMM</cx:pt>
          <cx:pt idx="59608">EDMM</cx:pt>
          <cx:pt idx="59609">EDMM</cx:pt>
          <cx:pt idx="59610">EDMM</cx:pt>
          <cx:pt idx="59611">EDMM</cx:pt>
          <cx:pt idx="59612">EDMM</cx:pt>
          <cx:pt idx="59613">EDMM</cx:pt>
          <cx:pt idx="59614">EDMM</cx:pt>
          <cx:pt idx="59615">EDMM</cx:pt>
          <cx:pt idx="59616">EDMM</cx:pt>
          <cx:pt idx="59617">EDMM</cx:pt>
          <cx:pt idx="59618">EDMM</cx:pt>
          <cx:pt idx="59619">EDMM</cx:pt>
          <cx:pt idx="59620">EDMM</cx:pt>
          <cx:pt idx="59621">EDMM</cx:pt>
          <cx:pt idx="59622">EDMM</cx:pt>
          <cx:pt idx="59623">EDMM</cx:pt>
          <cx:pt idx="59624">EDMM</cx:pt>
          <cx:pt idx="59625">EDMM</cx:pt>
          <cx:pt idx="59626">EDMM</cx:pt>
          <cx:pt idx="59627">EDMM</cx:pt>
          <cx:pt idx="59628">EDMM</cx:pt>
          <cx:pt idx="59629">EDMM</cx:pt>
          <cx:pt idx="59630">EDMM</cx:pt>
          <cx:pt idx="59631">EDMM</cx:pt>
          <cx:pt idx="59632">EDMM</cx:pt>
          <cx:pt idx="59633">EDMM</cx:pt>
          <cx:pt idx="59634">EDMM</cx:pt>
          <cx:pt idx="59635">EDMM</cx:pt>
          <cx:pt idx="59636">EDMM</cx:pt>
          <cx:pt idx="59637">EDMM</cx:pt>
          <cx:pt idx="59638">EDMM</cx:pt>
          <cx:pt idx="59639">EDMM</cx:pt>
          <cx:pt idx="59640">EDMM</cx:pt>
          <cx:pt idx="59641">EDMM</cx:pt>
          <cx:pt idx="59642">EDMM</cx:pt>
          <cx:pt idx="59643">EDMM</cx:pt>
          <cx:pt idx="59644">EDMM</cx:pt>
          <cx:pt idx="59645">EDMM</cx:pt>
          <cx:pt idx="59646">EDMM</cx:pt>
          <cx:pt idx="59647">EDMM</cx:pt>
          <cx:pt idx="59648">EDMM</cx:pt>
          <cx:pt idx="59649">EDMM</cx:pt>
          <cx:pt idx="59650">EDMM</cx:pt>
          <cx:pt idx="59651">EDMM</cx:pt>
          <cx:pt idx="59652">EDMM</cx:pt>
          <cx:pt idx="59653">EDMM</cx:pt>
          <cx:pt idx="59654">EDMM</cx:pt>
          <cx:pt idx="59655">EDMM</cx:pt>
          <cx:pt idx="59656">EDMM</cx:pt>
          <cx:pt idx="59657">EDMM</cx:pt>
          <cx:pt idx="59658">EDMM</cx:pt>
          <cx:pt idx="59659">EDMM</cx:pt>
          <cx:pt idx="59660">EDMM</cx:pt>
          <cx:pt idx="59661">EDMM</cx:pt>
          <cx:pt idx="59662">EDMM</cx:pt>
          <cx:pt idx="59663">EDMM</cx:pt>
          <cx:pt idx="59664">EDMM</cx:pt>
          <cx:pt idx="59665">EDMM</cx:pt>
          <cx:pt idx="59666">EDMM</cx:pt>
          <cx:pt idx="59667">EDMM</cx:pt>
          <cx:pt idx="59668">EDMM</cx:pt>
          <cx:pt idx="59669">EDMM</cx:pt>
          <cx:pt idx="59670">EDMM</cx:pt>
          <cx:pt idx="59671">EDMM</cx:pt>
          <cx:pt idx="59672">EDMM</cx:pt>
          <cx:pt idx="59673">EDMM</cx:pt>
          <cx:pt idx="59674">EDMM</cx:pt>
          <cx:pt idx="59675">EDMM</cx:pt>
          <cx:pt idx="59676">EDMM</cx:pt>
          <cx:pt idx="59677">EDMM</cx:pt>
          <cx:pt idx="59678">EDMM</cx:pt>
          <cx:pt idx="59679">EDMM</cx:pt>
          <cx:pt idx="59680">EDMM</cx:pt>
          <cx:pt idx="59681">EDMM</cx:pt>
          <cx:pt idx="59682">EDMM</cx:pt>
          <cx:pt idx="59683">EDMM</cx:pt>
          <cx:pt idx="59684">EDMM</cx:pt>
          <cx:pt idx="59685">EDMM</cx:pt>
          <cx:pt idx="59686">EDMM</cx:pt>
          <cx:pt idx="59687">EDMM</cx:pt>
          <cx:pt idx="59688">EDMM</cx:pt>
          <cx:pt idx="59689">EDMM</cx:pt>
          <cx:pt idx="59690">EDMM</cx:pt>
          <cx:pt idx="59691">EDMM</cx:pt>
          <cx:pt idx="59692">EDMM</cx:pt>
          <cx:pt idx="59693">EDMM</cx:pt>
          <cx:pt idx="59694">EDMM</cx:pt>
          <cx:pt idx="59695">EDMM</cx:pt>
          <cx:pt idx="59696">EDMM</cx:pt>
          <cx:pt idx="59697">EDMM</cx:pt>
          <cx:pt idx="59698">EDMM</cx:pt>
          <cx:pt idx="59699">EDMM</cx:pt>
          <cx:pt idx="59700">EDMM</cx:pt>
          <cx:pt idx="59701">EDMM</cx:pt>
          <cx:pt idx="59702">EDMM</cx:pt>
          <cx:pt idx="59703">EDMM</cx:pt>
          <cx:pt idx="59704">EDMM</cx:pt>
          <cx:pt idx="59705">EDMM</cx:pt>
          <cx:pt idx="59706">EDMM</cx:pt>
          <cx:pt idx="59707">EDMM</cx:pt>
          <cx:pt idx="59708">EDMM</cx:pt>
          <cx:pt idx="59709">EDMM</cx:pt>
          <cx:pt idx="59710">EDMM</cx:pt>
          <cx:pt idx="59711">EDMM</cx:pt>
          <cx:pt idx="59712">EDMM</cx:pt>
          <cx:pt idx="59713">EDMM</cx:pt>
          <cx:pt idx="59714">EDMM</cx:pt>
          <cx:pt idx="59715">EDMM</cx:pt>
          <cx:pt idx="59716">EDMM</cx:pt>
          <cx:pt idx="59717">EDMM</cx:pt>
          <cx:pt idx="59718">EDMM</cx:pt>
          <cx:pt idx="59719">EDMM</cx:pt>
          <cx:pt idx="59720">EDMM</cx:pt>
          <cx:pt idx="59721">EDMM</cx:pt>
          <cx:pt idx="59722">EDMM</cx:pt>
          <cx:pt idx="59723">EDMM</cx:pt>
          <cx:pt idx="59724">EDMM</cx:pt>
          <cx:pt idx="59725">EDMM</cx:pt>
          <cx:pt idx="59726">EDMM</cx:pt>
          <cx:pt idx="59727">EDMM</cx:pt>
          <cx:pt idx="59728">EDMM</cx:pt>
          <cx:pt idx="59729">EDMM</cx:pt>
          <cx:pt idx="59730">EDMM</cx:pt>
          <cx:pt idx="59731">EDMM</cx:pt>
          <cx:pt idx="59732">EDMM</cx:pt>
          <cx:pt idx="59733">EDMM</cx:pt>
          <cx:pt idx="59734">EDMM</cx:pt>
          <cx:pt idx="59735">EDMM</cx:pt>
          <cx:pt idx="59736">EDMM</cx:pt>
          <cx:pt idx="59737">EDMM</cx:pt>
          <cx:pt idx="59738">EDMM</cx:pt>
          <cx:pt idx="59739">EDMM</cx:pt>
          <cx:pt idx="59740">EDMM</cx:pt>
          <cx:pt idx="59741">EDMM</cx:pt>
          <cx:pt idx="59742">EDMM</cx:pt>
          <cx:pt idx="59743">EDMM</cx:pt>
          <cx:pt idx="59744">EDMM</cx:pt>
          <cx:pt idx="59745">EDMM</cx:pt>
          <cx:pt idx="59746">EDMM</cx:pt>
          <cx:pt idx="59747">EDMM</cx:pt>
          <cx:pt idx="59748">EDMM</cx:pt>
          <cx:pt idx="59749">EDMM</cx:pt>
          <cx:pt idx="59750">EDMM</cx:pt>
          <cx:pt idx="59751">EDMM</cx:pt>
          <cx:pt idx="59752">EDMM</cx:pt>
          <cx:pt idx="59753">EDMM</cx:pt>
          <cx:pt idx="59754">EDMM</cx:pt>
          <cx:pt idx="59755">EDMM</cx:pt>
          <cx:pt idx="59756">EDMM</cx:pt>
          <cx:pt idx="59757">EDMM</cx:pt>
          <cx:pt idx="59758">EDMM</cx:pt>
          <cx:pt idx="59759">EDMM</cx:pt>
          <cx:pt idx="59760">EDMM</cx:pt>
          <cx:pt idx="59761">EDMM</cx:pt>
          <cx:pt idx="59762">EDMM</cx:pt>
          <cx:pt idx="59763">EDMM</cx:pt>
          <cx:pt idx="59764">EDMM</cx:pt>
          <cx:pt idx="59765">EDMM</cx:pt>
          <cx:pt idx="59766">EDMM</cx:pt>
          <cx:pt idx="59767">EDMM</cx:pt>
          <cx:pt idx="59768">EDMM</cx:pt>
          <cx:pt idx="59769">EDMM</cx:pt>
          <cx:pt idx="59770">EDMM</cx:pt>
          <cx:pt idx="59771">EDMM</cx:pt>
          <cx:pt idx="59772">EDMM</cx:pt>
          <cx:pt idx="59773">EDMM</cx:pt>
          <cx:pt idx="59774">EDMM</cx:pt>
          <cx:pt idx="59775">EDMM</cx:pt>
          <cx:pt idx="59776">EDMM</cx:pt>
          <cx:pt idx="59777">EDMM</cx:pt>
          <cx:pt idx="59778">EDMM</cx:pt>
          <cx:pt idx="59779">EDMM</cx:pt>
          <cx:pt idx="59780">EDMM</cx:pt>
          <cx:pt idx="59781">EDMM</cx:pt>
          <cx:pt idx="59782">EDMM</cx:pt>
          <cx:pt idx="59783">EDMM</cx:pt>
          <cx:pt idx="59784">EDMM</cx:pt>
          <cx:pt idx="59785">EDMM</cx:pt>
          <cx:pt idx="59786">EDMM</cx:pt>
          <cx:pt idx="59787">EDMM</cx:pt>
          <cx:pt idx="59788">EDMM</cx:pt>
          <cx:pt idx="59789">EDMM</cx:pt>
          <cx:pt idx="59790">EDMM</cx:pt>
          <cx:pt idx="59791">EDMM</cx:pt>
          <cx:pt idx="59792">EDMM</cx:pt>
          <cx:pt idx="59793">EDMM</cx:pt>
          <cx:pt idx="59794">EDMM</cx:pt>
          <cx:pt idx="59795">EDMM</cx:pt>
          <cx:pt idx="59796">EDMM</cx:pt>
          <cx:pt idx="59797">EDMM</cx:pt>
          <cx:pt idx="59798">EDMM</cx:pt>
          <cx:pt idx="59799">EDMM</cx:pt>
          <cx:pt idx="59800">EDMM</cx:pt>
          <cx:pt idx="59801">EDMM</cx:pt>
          <cx:pt idx="59802">EDMM</cx:pt>
          <cx:pt idx="59803">EDMM</cx:pt>
          <cx:pt idx="59804">EDMM</cx:pt>
          <cx:pt idx="59805">EDMM</cx:pt>
          <cx:pt idx="59806">EDMM</cx:pt>
          <cx:pt idx="59807">EDMM</cx:pt>
          <cx:pt idx="59808">EDMM</cx:pt>
          <cx:pt idx="59809">EDMM</cx:pt>
          <cx:pt idx="59810">EDMM</cx:pt>
          <cx:pt idx="59811">EDMM</cx:pt>
          <cx:pt idx="59812">EDMM</cx:pt>
          <cx:pt idx="59813">EDMM</cx:pt>
          <cx:pt idx="59814">EDMM</cx:pt>
          <cx:pt idx="59815">EDMM</cx:pt>
          <cx:pt idx="59816">EDMM</cx:pt>
          <cx:pt idx="59817">EDMM</cx:pt>
          <cx:pt idx="59818">EDMM</cx:pt>
          <cx:pt idx="59819">EDMM</cx:pt>
          <cx:pt idx="59820">EDMM</cx:pt>
          <cx:pt idx="59821">EDMM</cx:pt>
          <cx:pt idx="59822">EDMM</cx:pt>
          <cx:pt idx="59823">EDMM</cx:pt>
          <cx:pt idx="59824">EDMM</cx:pt>
          <cx:pt idx="59825">EDMM</cx:pt>
          <cx:pt idx="59826">EDMM</cx:pt>
          <cx:pt idx="59827">EDMM</cx:pt>
          <cx:pt idx="59828">EDMM</cx:pt>
          <cx:pt idx="59829">EDMM</cx:pt>
          <cx:pt idx="59830">EDMM</cx:pt>
          <cx:pt idx="59831">EDMM</cx:pt>
          <cx:pt idx="59832">EDMM</cx:pt>
          <cx:pt idx="59833">EDMM</cx:pt>
          <cx:pt idx="59834">EDMM</cx:pt>
          <cx:pt idx="59835">EDMM</cx:pt>
          <cx:pt idx="59836">EDMM</cx:pt>
          <cx:pt idx="59837">EDMM</cx:pt>
          <cx:pt idx="59838">EDMM</cx:pt>
          <cx:pt idx="59839">EDMM</cx:pt>
          <cx:pt idx="59840">EDMM</cx:pt>
          <cx:pt idx="59841">EDMM</cx:pt>
          <cx:pt idx="59842">EDMM</cx:pt>
          <cx:pt idx="59843">EDMM</cx:pt>
          <cx:pt idx="59844">EDMM</cx:pt>
          <cx:pt idx="59845">EDMM</cx:pt>
          <cx:pt idx="59846">EDMM</cx:pt>
          <cx:pt idx="59847">EDMM</cx:pt>
          <cx:pt idx="59848">EDMM</cx:pt>
          <cx:pt idx="59849">EDMM</cx:pt>
          <cx:pt idx="59850">EDMM</cx:pt>
          <cx:pt idx="59851">EDMM</cx:pt>
          <cx:pt idx="59852">EDMM</cx:pt>
          <cx:pt idx="59853">EDMM</cx:pt>
          <cx:pt idx="59854">EDMM</cx:pt>
          <cx:pt idx="59855">EDMM</cx:pt>
          <cx:pt idx="59856">EDMM</cx:pt>
          <cx:pt idx="59857">EDMM</cx:pt>
          <cx:pt idx="59858">EDMM</cx:pt>
          <cx:pt idx="59859">EDMM</cx:pt>
          <cx:pt idx="59860">EDMM</cx:pt>
          <cx:pt idx="59861">EDMM</cx:pt>
          <cx:pt idx="59862">EDMM</cx:pt>
          <cx:pt idx="59863">EDMM</cx:pt>
          <cx:pt idx="59864">EDMM</cx:pt>
          <cx:pt idx="59865">EDMM</cx:pt>
          <cx:pt idx="59866">EDMM</cx:pt>
          <cx:pt idx="59867">EDMM</cx:pt>
          <cx:pt idx="59868">EDMM</cx:pt>
          <cx:pt idx="59869">EDMM</cx:pt>
          <cx:pt idx="59870">EDMM</cx:pt>
          <cx:pt idx="59871">EDMM</cx:pt>
          <cx:pt idx="59872">EDMM</cx:pt>
          <cx:pt idx="59873">EDMM</cx:pt>
          <cx:pt idx="59874">EDMM</cx:pt>
          <cx:pt idx="59875">EDMM</cx:pt>
          <cx:pt idx="59876">EDMM</cx:pt>
          <cx:pt idx="59877">EDMM</cx:pt>
          <cx:pt idx="59878">EDMM</cx:pt>
          <cx:pt idx="59879">EDMM</cx:pt>
          <cx:pt idx="59880">EDMM</cx:pt>
          <cx:pt idx="59881">EDMM</cx:pt>
          <cx:pt idx="59882">EDMM</cx:pt>
          <cx:pt idx="59883">EDMM</cx:pt>
          <cx:pt idx="59884">EDMM</cx:pt>
          <cx:pt idx="59885">EDMM</cx:pt>
          <cx:pt idx="59886">EDMM</cx:pt>
          <cx:pt idx="59887">EDMM</cx:pt>
          <cx:pt idx="59888">EDMM</cx:pt>
          <cx:pt idx="59889">EDMM</cx:pt>
          <cx:pt idx="59890">EDMM</cx:pt>
          <cx:pt idx="59891">EDMM</cx:pt>
          <cx:pt idx="59892">EDMM</cx:pt>
          <cx:pt idx="59893">EDMM</cx:pt>
          <cx:pt idx="59894">EDMM</cx:pt>
          <cx:pt idx="59895">EDMM</cx:pt>
          <cx:pt idx="59896">EDMM</cx:pt>
          <cx:pt idx="59897">EDMM</cx:pt>
          <cx:pt idx="59898">EDMM</cx:pt>
          <cx:pt idx="59899">EDMM</cx:pt>
          <cx:pt idx="59900">EDMM</cx:pt>
          <cx:pt idx="59901">EDMM</cx:pt>
          <cx:pt idx="59902">EDMM</cx:pt>
          <cx:pt idx="59903">EDMM</cx:pt>
          <cx:pt idx="59904">EDMM</cx:pt>
          <cx:pt idx="59905">EDMM</cx:pt>
          <cx:pt idx="59906">EDMM</cx:pt>
          <cx:pt idx="59907">EDMM</cx:pt>
          <cx:pt idx="59908">EDMM</cx:pt>
          <cx:pt idx="59909">EDMM</cx:pt>
          <cx:pt idx="59910">EDMM</cx:pt>
          <cx:pt idx="59911">EDMM</cx:pt>
          <cx:pt idx="59912">EDMM</cx:pt>
          <cx:pt idx="59913">EDMM</cx:pt>
          <cx:pt idx="59914">EDMM</cx:pt>
          <cx:pt idx="59915">EDMM</cx:pt>
          <cx:pt idx="59916">EDMM</cx:pt>
          <cx:pt idx="59917">EDMM</cx:pt>
          <cx:pt idx="59918">EDMM</cx:pt>
          <cx:pt idx="59919">EDMM</cx:pt>
          <cx:pt idx="59920">EDMM</cx:pt>
          <cx:pt idx="59921">EDMM</cx:pt>
          <cx:pt idx="59922">EDMM</cx:pt>
          <cx:pt idx="59923">EDMM</cx:pt>
          <cx:pt idx="59924">EDMM</cx:pt>
          <cx:pt idx="59925">EDMM</cx:pt>
          <cx:pt idx="59926">EDMM</cx:pt>
          <cx:pt idx="59927">EDMM</cx:pt>
          <cx:pt idx="59928">EDMM</cx:pt>
          <cx:pt idx="59929">EDMM</cx:pt>
          <cx:pt idx="59930">EDMM</cx:pt>
          <cx:pt idx="59931">EDMM</cx:pt>
          <cx:pt idx="59932">EDMM</cx:pt>
          <cx:pt idx="59933">EDMM</cx:pt>
          <cx:pt idx="59934">EDMM</cx:pt>
          <cx:pt idx="59935">EDMM</cx:pt>
          <cx:pt idx="59936">EDMM</cx:pt>
          <cx:pt idx="59937">EDMM</cx:pt>
          <cx:pt idx="59938">EDMM</cx:pt>
          <cx:pt idx="59939">EDMM</cx:pt>
          <cx:pt idx="59940">EDMM</cx:pt>
          <cx:pt idx="59941">EDMM</cx:pt>
          <cx:pt idx="59942">EDMM</cx:pt>
          <cx:pt idx="59943">EDMM</cx:pt>
          <cx:pt idx="59944">EDMM</cx:pt>
          <cx:pt idx="59945">EDMM</cx:pt>
          <cx:pt idx="59946">EDMM</cx:pt>
          <cx:pt idx="59947">EDMM</cx:pt>
          <cx:pt idx="59948">EDMM</cx:pt>
          <cx:pt idx="59949">EDMM</cx:pt>
          <cx:pt idx="59950">EDMM</cx:pt>
          <cx:pt idx="59951">EDMM</cx:pt>
          <cx:pt idx="59952">EDMM</cx:pt>
          <cx:pt idx="59953">EDMM</cx:pt>
          <cx:pt idx="59954">EDMM</cx:pt>
          <cx:pt idx="59955">EDMM</cx:pt>
          <cx:pt idx="59956">EDMM</cx:pt>
          <cx:pt idx="59957">EDMM</cx:pt>
          <cx:pt idx="59958">EDMM</cx:pt>
          <cx:pt idx="59959">EDMM</cx:pt>
          <cx:pt idx="59960">EDMM</cx:pt>
          <cx:pt idx="59961">EDMM</cx:pt>
          <cx:pt idx="59962">EDMM</cx:pt>
          <cx:pt idx="59963">EDMM</cx:pt>
          <cx:pt idx="59964">EDMM</cx:pt>
          <cx:pt idx="59965">EDMM</cx:pt>
          <cx:pt idx="59966">EDMM</cx:pt>
          <cx:pt idx="59967">EDMM</cx:pt>
          <cx:pt idx="59968">EDMM</cx:pt>
          <cx:pt idx="59969">EDMM</cx:pt>
          <cx:pt idx="59970">EDMM</cx:pt>
          <cx:pt idx="59971">EDMM</cx:pt>
          <cx:pt idx="59972">EDMM</cx:pt>
          <cx:pt idx="59973">EDMM</cx:pt>
          <cx:pt idx="59974">EDMM</cx:pt>
          <cx:pt idx="59975">EDMM</cx:pt>
          <cx:pt idx="59976">EDMM</cx:pt>
          <cx:pt idx="59977">EDMM</cx:pt>
          <cx:pt idx="59978">EDMM</cx:pt>
          <cx:pt idx="59979">EDMM</cx:pt>
          <cx:pt idx="59980">EDMM</cx:pt>
          <cx:pt idx="59981">EDMM</cx:pt>
          <cx:pt idx="59982">EDMM</cx:pt>
          <cx:pt idx="59983">EDMM</cx:pt>
          <cx:pt idx="59984">EDMM</cx:pt>
          <cx:pt idx="59985">EDMM</cx:pt>
          <cx:pt idx="59986">EDMM</cx:pt>
          <cx:pt idx="59987">EDMM</cx:pt>
          <cx:pt idx="59988">EDMM</cx:pt>
          <cx:pt idx="59989">EDMM</cx:pt>
          <cx:pt idx="59990">EDMM</cx:pt>
          <cx:pt idx="59991">EDMM</cx:pt>
          <cx:pt idx="59992">EDMM</cx:pt>
          <cx:pt idx="59993">EDMM</cx:pt>
          <cx:pt idx="59994">EDMM</cx:pt>
          <cx:pt idx="59995">EDMM</cx:pt>
          <cx:pt idx="59996">EDMM</cx:pt>
          <cx:pt idx="59997">EDMM</cx:pt>
          <cx:pt idx="59998">EDMM</cx:pt>
          <cx:pt idx="59999">EDMM</cx:pt>
          <cx:pt idx="60000">EDMM</cx:pt>
          <cx:pt idx="60001">EDMM</cx:pt>
          <cx:pt idx="60002">EDMM</cx:pt>
          <cx:pt idx="60003">EDMM</cx:pt>
          <cx:pt idx="60004">EDMM</cx:pt>
          <cx:pt idx="60005">EDMM</cx:pt>
          <cx:pt idx="60006">EDMM</cx:pt>
          <cx:pt idx="60007">EDMM</cx:pt>
          <cx:pt idx="60008">EDMM</cx:pt>
          <cx:pt idx="60009">EDMM</cx:pt>
          <cx:pt idx="60010">EDMM</cx:pt>
          <cx:pt idx="60011">EDMM</cx:pt>
          <cx:pt idx="60012">EDMM</cx:pt>
          <cx:pt idx="60013">EDMM</cx:pt>
          <cx:pt idx="60014">EDMM</cx:pt>
          <cx:pt idx="60015">EDMM</cx:pt>
          <cx:pt idx="60016">EDMM</cx:pt>
          <cx:pt idx="60017">EDMM</cx:pt>
          <cx:pt idx="60018">EDMM</cx:pt>
          <cx:pt idx="60019">EDMM</cx:pt>
          <cx:pt idx="60020">EDMM</cx:pt>
          <cx:pt idx="60021">EDMM</cx:pt>
          <cx:pt idx="60022">EDMM</cx:pt>
          <cx:pt idx="60023">EDMM</cx:pt>
          <cx:pt idx="60024">EDMM</cx:pt>
          <cx:pt idx="60025">EDMM</cx:pt>
          <cx:pt idx="60026">EDMM</cx:pt>
          <cx:pt idx="60027">EDMM</cx:pt>
          <cx:pt idx="60028">EDMM</cx:pt>
          <cx:pt idx="60029">EDMM</cx:pt>
          <cx:pt idx="60030">EDMM</cx:pt>
          <cx:pt idx="60031">EDMM</cx:pt>
          <cx:pt idx="60032">EDMM</cx:pt>
          <cx:pt idx="60033">EDMM</cx:pt>
          <cx:pt idx="60034">EDMM</cx:pt>
          <cx:pt idx="60035">EDMM</cx:pt>
          <cx:pt idx="60036">EDMM</cx:pt>
          <cx:pt idx="60037">EDMM</cx:pt>
          <cx:pt idx="60038">EDMM</cx:pt>
          <cx:pt idx="60039">EDMM</cx:pt>
          <cx:pt idx="60040">EDMM</cx:pt>
          <cx:pt idx="60041">EDMM</cx:pt>
          <cx:pt idx="60042">EDMM</cx:pt>
          <cx:pt idx="60043">EDMM</cx:pt>
          <cx:pt idx="60044">EDMM</cx:pt>
          <cx:pt idx="60045">EDMM</cx:pt>
          <cx:pt idx="60046">EDMM</cx:pt>
          <cx:pt idx="60047">EDMM</cx:pt>
          <cx:pt idx="60048">EDMM</cx:pt>
          <cx:pt idx="60049">EDMM</cx:pt>
          <cx:pt idx="60050">EDMM</cx:pt>
          <cx:pt idx="60051">EDMM</cx:pt>
          <cx:pt idx="60052">EDMM</cx:pt>
          <cx:pt idx="60053">EDMM</cx:pt>
          <cx:pt idx="60054">EDMM</cx:pt>
          <cx:pt idx="60055">EDMM</cx:pt>
          <cx:pt idx="60056">EDMM</cx:pt>
          <cx:pt idx="60057">EDMM</cx:pt>
          <cx:pt idx="60058">EDMM</cx:pt>
          <cx:pt idx="60059">EDMM</cx:pt>
          <cx:pt idx="60060">EDMM</cx:pt>
          <cx:pt idx="60061">EDMM</cx:pt>
          <cx:pt idx="60062">EDMM</cx:pt>
          <cx:pt idx="60063">EDMM</cx:pt>
          <cx:pt idx="60064">EDMM</cx:pt>
          <cx:pt idx="60065">EDMM</cx:pt>
          <cx:pt idx="60066">EDMM</cx:pt>
          <cx:pt idx="60067">EDMM</cx:pt>
          <cx:pt idx="60068">EDMM</cx:pt>
          <cx:pt idx="60069">EDMM</cx:pt>
          <cx:pt idx="60070">EDMM</cx:pt>
          <cx:pt idx="60071">EDMM</cx:pt>
          <cx:pt idx="60072">EDMM</cx:pt>
          <cx:pt idx="60073">EDMM</cx:pt>
          <cx:pt idx="60074">EDMM</cx:pt>
          <cx:pt idx="60075">EDMM</cx:pt>
          <cx:pt idx="60076">EDMM</cx:pt>
          <cx:pt idx="60077">EDMM</cx:pt>
          <cx:pt idx="60078">EDMM</cx:pt>
          <cx:pt idx="60079">EDMM</cx:pt>
          <cx:pt idx="60080">EDMM</cx:pt>
          <cx:pt idx="60081">EDMM</cx:pt>
          <cx:pt idx="60082">EDMM</cx:pt>
          <cx:pt idx="60083">EDMM</cx:pt>
          <cx:pt idx="60084">EDMM</cx:pt>
          <cx:pt idx="60085">EDMM</cx:pt>
          <cx:pt idx="60086">EDMM</cx:pt>
          <cx:pt idx="60087">EDMM</cx:pt>
          <cx:pt idx="60088">EDMM</cx:pt>
          <cx:pt idx="60089">EDMM</cx:pt>
          <cx:pt idx="60090">EDMM</cx:pt>
          <cx:pt idx="60091">EDMM</cx:pt>
          <cx:pt idx="60092">EDMM</cx:pt>
          <cx:pt idx="60093">EDMM</cx:pt>
          <cx:pt idx="60094">EDMM</cx:pt>
          <cx:pt idx="60095">EDMM</cx:pt>
          <cx:pt idx="60096">EDMM</cx:pt>
          <cx:pt idx="60097">EDMM</cx:pt>
          <cx:pt idx="60098">EDMM</cx:pt>
          <cx:pt idx="60099">EDMM</cx:pt>
          <cx:pt idx="60100">EDMM</cx:pt>
          <cx:pt idx="60101">EDMM</cx:pt>
          <cx:pt idx="60102">EDMM</cx:pt>
          <cx:pt idx="60103">EDMM</cx:pt>
          <cx:pt idx="60104">EDMM</cx:pt>
          <cx:pt idx="60105">EDMM</cx:pt>
          <cx:pt idx="60106">EDMM</cx:pt>
          <cx:pt idx="60107">EDMM</cx:pt>
          <cx:pt idx="60108">EDMM</cx:pt>
          <cx:pt idx="60109">EDMM</cx:pt>
          <cx:pt idx="60110">EDMM</cx:pt>
          <cx:pt idx="60111">EDMM</cx:pt>
          <cx:pt idx="60112">EDMM</cx:pt>
          <cx:pt idx="60113">EDMM</cx:pt>
          <cx:pt idx="60114">EDMM</cx:pt>
          <cx:pt idx="60115">EDMM</cx:pt>
          <cx:pt idx="60116">EDMM</cx:pt>
          <cx:pt idx="60117">EDMM</cx:pt>
          <cx:pt idx="60118">EDMM</cx:pt>
          <cx:pt idx="60119">EDMM</cx:pt>
          <cx:pt idx="60120">EDMM</cx:pt>
          <cx:pt idx="60121">EDMM</cx:pt>
          <cx:pt idx="60122">EDMM</cx:pt>
          <cx:pt idx="60123">EDMM</cx:pt>
          <cx:pt idx="60124">EDMM</cx:pt>
          <cx:pt idx="60125">EDMM</cx:pt>
          <cx:pt idx="60126">EDMM</cx:pt>
          <cx:pt idx="60127">EDMM</cx:pt>
          <cx:pt idx="60128">EDMM</cx:pt>
          <cx:pt idx="60129">EDMM</cx:pt>
          <cx:pt idx="60130">EDMM</cx:pt>
          <cx:pt idx="60131">EDMM</cx:pt>
          <cx:pt idx="60132">EDMM</cx:pt>
          <cx:pt idx="60133">EDMM</cx:pt>
          <cx:pt idx="60134">EDMM</cx:pt>
          <cx:pt idx="60135">EDMM</cx:pt>
          <cx:pt idx="60136">EDMM</cx:pt>
          <cx:pt idx="60137">EDMM</cx:pt>
          <cx:pt idx="60138">EDMM</cx:pt>
          <cx:pt idx="60139">EDMM</cx:pt>
          <cx:pt idx="60140">EDMM</cx:pt>
          <cx:pt idx="60141">EDMM</cx:pt>
          <cx:pt idx="60142">EDMM</cx:pt>
          <cx:pt idx="60143">EDMM</cx:pt>
          <cx:pt idx="60144">EDMM</cx:pt>
          <cx:pt idx="60145">EDMM</cx:pt>
          <cx:pt idx="60146">EDMM</cx:pt>
          <cx:pt idx="60147">EDMM</cx:pt>
          <cx:pt idx="60148">EDMM</cx:pt>
          <cx:pt idx="60149">EDMM</cx:pt>
          <cx:pt idx="60150">EDMM</cx:pt>
          <cx:pt idx="60151">EDMM</cx:pt>
          <cx:pt idx="60152">EDMM</cx:pt>
          <cx:pt idx="60153">EDMM</cx:pt>
          <cx:pt idx="60154">EDMM</cx:pt>
          <cx:pt idx="60155">EDMM</cx:pt>
          <cx:pt idx="60156">EDMM</cx:pt>
          <cx:pt idx="60157">EDMM</cx:pt>
          <cx:pt idx="60158">EDMM</cx:pt>
          <cx:pt idx="60159">EDMM</cx:pt>
          <cx:pt idx="60160">EDMM</cx:pt>
          <cx:pt idx="60161">EDMM</cx:pt>
          <cx:pt idx="60162">EDMM</cx:pt>
          <cx:pt idx="60163">EDMM</cx:pt>
          <cx:pt idx="60164">EDMM</cx:pt>
          <cx:pt idx="60165">EDMM</cx:pt>
          <cx:pt idx="60166">EDMM</cx:pt>
          <cx:pt idx="60167">EDMM</cx:pt>
          <cx:pt idx="60168">EDMM</cx:pt>
          <cx:pt idx="60169">EDMM</cx:pt>
          <cx:pt idx="60170">EDMM</cx:pt>
          <cx:pt idx="60171">EDMM</cx:pt>
          <cx:pt idx="60172">EDMM</cx:pt>
          <cx:pt idx="60173">EDMM</cx:pt>
          <cx:pt idx="60174">EDMM</cx:pt>
          <cx:pt idx="60175">EDMM</cx:pt>
          <cx:pt idx="60176">EDMM</cx:pt>
          <cx:pt idx="60177">EDMM</cx:pt>
          <cx:pt idx="60178">EDMM</cx:pt>
          <cx:pt idx="60179">EDMM</cx:pt>
          <cx:pt idx="60180">EDMM</cx:pt>
          <cx:pt idx="60181">EDMM</cx:pt>
          <cx:pt idx="60182">EDMM</cx:pt>
          <cx:pt idx="60183">EDMM</cx:pt>
          <cx:pt idx="60184">EDMM</cx:pt>
          <cx:pt idx="60185">EDMM</cx:pt>
          <cx:pt idx="60186">EDMM</cx:pt>
          <cx:pt idx="60187">EDMM</cx:pt>
          <cx:pt idx="60188">EDMM</cx:pt>
          <cx:pt idx="60189">EDMM</cx:pt>
          <cx:pt idx="60190">EDMM</cx:pt>
          <cx:pt idx="60191">EDMM</cx:pt>
          <cx:pt idx="60192">EDMM</cx:pt>
          <cx:pt idx="60193">EDMM</cx:pt>
          <cx:pt idx="60194">EDMM</cx:pt>
          <cx:pt idx="60195">EDMM</cx:pt>
          <cx:pt idx="60196">EDMM</cx:pt>
          <cx:pt idx="60197">EDMM</cx:pt>
          <cx:pt idx="60198">EDMM</cx:pt>
          <cx:pt idx="60199">EDMM</cx:pt>
          <cx:pt idx="60200">EDMM</cx:pt>
          <cx:pt idx="60201">EDMM</cx:pt>
          <cx:pt idx="60202">EDMM</cx:pt>
          <cx:pt idx="60203">EDMM</cx:pt>
          <cx:pt idx="60204">EDMM</cx:pt>
          <cx:pt idx="60205">EDMM</cx:pt>
          <cx:pt idx="60206">EDMM</cx:pt>
          <cx:pt idx="60207">EDMM</cx:pt>
          <cx:pt idx="60208">EDMM</cx:pt>
          <cx:pt idx="60209">EDMM</cx:pt>
          <cx:pt idx="60210">EDMM</cx:pt>
          <cx:pt idx="60211">EDMM</cx:pt>
          <cx:pt idx="60212">EDMM</cx:pt>
          <cx:pt idx="60213">EDMM</cx:pt>
          <cx:pt idx="60214">EDMM</cx:pt>
          <cx:pt idx="60215">EDMM</cx:pt>
          <cx:pt idx="60216">EDMM</cx:pt>
          <cx:pt idx="60217">EDMM</cx:pt>
          <cx:pt idx="60218">EDMM</cx:pt>
          <cx:pt idx="60219">EDMM</cx:pt>
          <cx:pt idx="60220">EDMM</cx:pt>
          <cx:pt idx="60221">EDMM</cx:pt>
          <cx:pt idx="60222">EDMM</cx:pt>
          <cx:pt idx="60223">EDMM</cx:pt>
          <cx:pt idx="60224">EDMM</cx:pt>
          <cx:pt idx="60225">EDMM</cx:pt>
          <cx:pt idx="60226">EDMM</cx:pt>
          <cx:pt idx="60227">EDMM</cx:pt>
          <cx:pt idx="60228">EDMM</cx:pt>
          <cx:pt idx="60229">EDMM</cx:pt>
          <cx:pt idx="60230">EDMM</cx:pt>
          <cx:pt idx="60231">EDMM</cx:pt>
          <cx:pt idx="60232">EDMM</cx:pt>
          <cx:pt idx="60233">EDMM</cx:pt>
          <cx:pt idx="60234">EDMM</cx:pt>
          <cx:pt idx="60235">EDMM</cx:pt>
          <cx:pt idx="60236">EDMM</cx:pt>
          <cx:pt idx="60237">EDMM</cx:pt>
          <cx:pt idx="60238">EDMM</cx:pt>
          <cx:pt idx="60239">EDMM</cx:pt>
          <cx:pt idx="60240">EDMM</cx:pt>
          <cx:pt idx="60241">EDMM</cx:pt>
          <cx:pt idx="60242">EDMM</cx:pt>
          <cx:pt idx="60243">EDMM</cx:pt>
          <cx:pt idx="60244">EDMM</cx:pt>
          <cx:pt idx="60245">EDMM</cx:pt>
          <cx:pt idx="60246">EDMM</cx:pt>
          <cx:pt idx="60247">EDMM</cx:pt>
          <cx:pt idx="60248">EDMM</cx:pt>
          <cx:pt idx="60249">EDMM</cx:pt>
          <cx:pt idx="60250">EDMM</cx:pt>
          <cx:pt idx="60251">EDMM</cx:pt>
          <cx:pt idx="60252">EDMM</cx:pt>
          <cx:pt idx="60253">EDMM</cx:pt>
          <cx:pt idx="60254">EDMM</cx:pt>
          <cx:pt idx="60255">EDMM</cx:pt>
          <cx:pt idx="60256">EDMM</cx:pt>
          <cx:pt idx="60257">EDMM</cx:pt>
          <cx:pt idx="60258">EDMM</cx:pt>
          <cx:pt idx="60259">EDMM</cx:pt>
          <cx:pt idx="60260">EDMM</cx:pt>
          <cx:pt idx="60261">EDMM</cx:pt>
          <cx:pt idx="60262">EDMM</cx:pt>
          <cx:pt idx="60263">EDMM</cx:pt>
          <cx:pt idx="60264">EDMM</cx:pt>
          <cx:pt idx="60265">EDMM</cx:pt>
          <cx:pt idx="60266">EDMM</cx:pt>
          <cx:pt idx="60267">EDMM</cx:pt>
          <cx:pt idx="60268">EDMM</cx:pt>
          <cx:pt idx="60269">EDMM</cx:pt>
          <cx:pt idx="60270">EDMM</cx:pt>
          <cx:pt idx="60271">EDMM</cx:pt>
          <cx:pt idx="60272">EDMM</cx:pt>
          <cx:pt idx="60273">EDMM</cx:pt>
          <cx:pt idx="60274">EDMM</cx:pt>
          <cx:pt idx="60275">EDMM</cx:pt>
          <cx:pt idx="60276">EDMM</cx:pt>
          <cx:pt idx="60277">EDMM</cx:pt>
          <cx:pt idx="60278">EDMM</cx:pt>
          <cx:pt idx="60279">EDMM</cx:pt>
          <cx:pt idx="60280">EDMM</cx:pt>
          <cx:pt idx="60281">EDMM</cx:pt>
          <cx:pt idx="60282">EDMM</cx:pt>
          <cx:pt idx="60283">EDMM</cx:pt>
          <cx:pt idx="60284">EDMM</cx:pt>
          <cx:pt idx="60285">EDMM</cx:pt>
          <cx:pt idx="60286">EDMM</cx:pt>
          <cx:pt idx="60287">EDMM</cx:pt>
          <cx:pt idx="60288">EDMM</cx:pt>
          <cx:pt idx="60289">EDMM</cx:pt>
          <cx:pt idx="60290">EDMM</cx:pt>
          <cx:pt idx="60291">EDMM</cx:pt>
          <cx:pt idx="60292">EDMM</cx:pt>
          <cx:pt idx="60293">EDMM</cx:pt>
          <cx:pt idx="60294">EDMM</cx:pt>
          <cx:pt idx="60295">EDMM</cx:pt>
          <cx:pt idx="60296">EDMM</cx:pt>
          <cx:pt idx="60297">EDMM</cx:pt>
          <cx:pt idx="60298">EDMM</cx:pt>
          <cx:pt idx="60299">EDMM</cx:pt>
          <cx:pt idx="60300">EDMM</cx:pt>
          <cx:pt idx="60301">EDMM</cx:pt>
          <cx:pt idx="60302">EDMM</cx:pt>
          <cx:pt idx="60303">EDMM</cx:pt>
          <cx:pt idx="60304">EDMM</cx:pt>
          <cx:pt idx="60305">EDMM</cx:pt>
          <cx:pt idx="60306">EDMM</cx:pt>
          <cx:pt idx="60307">EDMM</cx:pt>
          <cx:pt idx="60308">EDMM</cx:pt>
          <cx:pt idx="60309">EDMM</cx:pt>
          <cx:pt idx="60310">EDMM</cx:pt>
          <cx:pt idx="60311">EDMM</cx:pt>
          <cx:pt idx="60312">EDMM</cx:pt>
          <cx:pt idx="60313">EDMM</cx:pt>
          <cx:pt idx="60314">EDMM</cx:pt>
          <cx:pt idx="60315">EDMM</cx:pt>
          <cx:pt idx="60316">EDMM</cx:pt>
          <cx:pt idx="60317">EDMM</cx:pt>
          <cx:pt idx="60318">EDMM</cx:pt>
          <cx:pt idx="60319">EDMM</cx:pt>
          <cx:pt idx="60320">EDMM</cx:pt>
          <cx:pt idx="60321">EDMM</cx:pt>
          <cx:pt idx="60322">EDMM</cx:pt>
          <cx:pt idx="60323">EDMM</cx:pt>
          <cx:pt idx="60324">EDMM</cx:pt>
          <cx:pt idx="60325">EDMM</cx:pt>
          <cx:pt idx="60326">EDMM</cx:pt>
          <cx:pt idx="60327">EDMM</cx:pt>
          <cx:pt idx="60328">EDMM</cx:pt>
          <cx:pt idx="60329">EDMM</cx:pt>
          <cx:pt idx="60330">EDMM</cx:pt>
          <cx:pt idx="60331">EDMM</cx:pt>
          <cx:pt idx="60332">EDMM</cx:pt>
          <cx:pt idx="60333">EDMM</cx:pt>
          <cx:pt idx="60334">EDMM</cx:pt>
          <cx:pt idx="60335">EDMM</cx:pt>
          <cx:pt idx="60336">EDMM</cx:pt>
          <cx:pt idx="60337">EDMM</cx:pt>
          <cx:pt idx="60338">EDMM</cx:pt>
          <cx:pt idx="60339">EDMM</cx:pt>
          <cx:pt idx="60340">EDMM</cx:pt>
          <cx:pt idx="60341">EDMM</cx:pt>
          <cx:pt idx="60342">EDMM</cx:pt>
          <cx:pt idx="60343">EDMM</cx:pt>
          <cx:pt idx="60344">EDMM</cx:pt>
          <cx:pt idx="60345">EDMM</cx:pt>
          <cx:pt idx="60346">EDMM</cx:pt>
          <cx:pt idx="60347">EDMM</cx:pt>
          <cx:pt idx="60348">EDMM</cx:pt>
          <cx:pt idx="60349">EDMM</cx:pt>
          <cx:pt idx="60350">EDMM</cx:pt>
          <cx:pt idx="60351">EDMM</cx:pt>
          <cx:pt idx="60352">EDMM</cx:pt>
          <cx:pt idx="60353">EDMM</cx:pt>
          <cx:pt idx="60354">EDMM</cx:pt>
          <cx:pt idx="60355">EDMM</cx:pt>
          <cx:pt idx="60356">EDMM</cx:pt>
          <cx:pt idx="60357">EDMM</cx:pt>
          <cx:pt idx="60358">EDMM</cx:pt>
          <cx:pt idx="60359">EDMM</cx:pt>
          <cx:pt idx="60360">EDMM</cx:pt>
          <cx:pt idx="60361">EDMM</cx:pt>
          <cx:pt idx="60362">EDMM</cx:pt>
          <cx:pt idx="60363">EDMM</cx:pt>
          <cx:pt idx="60364">EDMM</cx:pt>
          <cx:pt idx="60365">EDMM</cx:pt>
          <cx:pt idx="60366">EDMM</cx:pt>
          <cx:pt idx="60367">EDMM</cx:pt>
          <cx:pt idx="60368">EDMM</cx:pt>
          <cx:pt idx="60369">EDMM</cx:pt>
          <cx:pt idx="60370">EDMM</cx:pt>
          <cx:pt idx="60371">EDMM</cx:pt>
          <cx:pt idx="60372">EDMM</cx:pt>
          <cx:pt idx="60373">EDMM</cx:pt>
          <cx:pt idx="60374">EDMM</cx:pt>
          <cx:pt idx="60375">EDMM</cx:pt>
          <cx:pt idx="60376">EDMM</cx:pt>
          <cx:pt idx="60377">EDMM</cx:pt>
          <cx:pt idx="60378">EDMM</cx:pt>
          <cx:pt idx="60379">EDMM</cx:pt>
          <cx:pt idx="60380">EDMM</cx:pt>
          <cx:pt idx="60381">EDMM</cx:pt>
          <cx:pt idx="60382">EDMM</cx:pt>
          <cx:pt idx="60383">EDMM</cx:pt>
          <cx:pt idx="60384">EDMM</cx:pt>
          <cx:pt idx="60385">EDMM</cx:pt>
          <cx:pt idx="60386">EDMM</cx:pt>
          <cx:pt idx="60387">EDMM</cx:pt>
          <cx:pt idx="60388">EDMM</cx:pt>
          <cx:pt idx="60389">EDMM</cx:pt>
          <cx:pt idx="60390">EDMM</cx:pt>
          <cx:pt idx="60391">EDMM</cx:pt>
          <cx:pt idx="60392">EDMM</cx:pt>
          <cx:pt idx="60393">EDMM</cx:pt>
          <cx:pt idx="60394">EDMM</cx:pt>
          <cx:pt idx="60395">EDMM</cx:pt>
          <cx:pt idx="60396">EDMM</cx:pt>
          <cx:pt idx="60397">EDMM</cx:pt>
          <cx:pt idx="60398">EDMM</cx:pt>
          <cx:pt idx="60399">EDMM</cx:pt>
          <cx:pt idx="60400">EDMM</cx:pt>
          <cx:pt idx="60401">EDMM</cx:pt>
          <cx:pt idx="60402">EDMM</cx:pt>
          <cx:pt idx="60403">EDMM</cx:pt>
          <cx:pt idx="60404">EDMM</cx:pt>
          <cx:pt idx="60405">EDMM</cx:pt>
          <cx:pt idx="60406">EDMM</cx:pt>
          <cx:pt idx="60407">EDMM</cx:pt>
          <cx:pt idx="60408">EDMM</cx:pt>
          <cx:pt idx="60409">EDMM</cx:pt>
          <cx:pt idx="60410">EDMM</cx:pt>
          <cx:pt idx="60411">EDMM</cx:pt>
          <cx:pt idx="60412">EDMM</cx:pt>
          <cx:pt idx="60413">EDMM</cx:pt>
          <cx:pt idx="60414">EDMM</cx:pt>
          <cx:pt idx="60415">EDMM</cx:pt>
          <cx:pt idx="60416">EDMM</cx:pt>
          <cx:pt idx="60417">EDMM</cx:pt>
          <cx:pt idx="60418">EDMM</cx:pt>
          <cx:pt idx="60419">EDMM</cx:pt>
          <cx:pt idx="60420">EDMM</cx:pt>
          <cx:pt idx="60421">EDMM</cx:pt>
          <cx:pt idx="60422">EDMM</cx:pt>
          <cx:pt idx="60423">EDMM</cx:pt>
          <cx:pt idx="60424">EDMM</cx:pt>
          <cx:pt idx="60425">EDMM</cx:pt>
          <cx:pt idx="60426">EDMM</cx:pt>
          <cx:pt idx="60427">EDMM</cx:pt>
          <cx:pt idx="60428">EDMM</cx:pt>
          <cx:pt idx="60429">EDMM</cx:pt>
          <cx:pt idx="60430">EDMM</cx:pt>
          <cx:pt idx="60431">EDMM</cx:pt>
          <cx:pt idx="60432">EDMM</cx:pt>
          <cx:pt idx="60433">EDMM</cx:pt>
          <cx:pt idx="60434">EDMM</cx:pt>
          <cx:pt idx="60435">EDMM</cx:pt>
          <cx:pt idx="60436">EDMM</cx:pt>
          <cx:pt idx="60437">EDMM</cx:pt>
          <cx:pt idx="60438">EDMM</cx:pt>
          <cx:pt idx="60439">EDMM</cx:pt>
          <cx:pt idx="60440">EDMM</cx:pt>
          <cx:pt idx="60441">EDMM</cx:pt>
          <cx:pt idx="60442">EDMM</cx:pt>
          <cx:pt idx="60443">EDMM</cx:pt>
          <cx:pt idx="60444">EDMM</cx:pt>
          <cx:pt idx="60445">EDMM</cx:pt>
          <cx:pt idx="60446">EDMM</cx:pt>
          <cx:pt idx="60447">EDMM</cx:pt>
          <cx:pt idx="60448">EDMM</cx:pt>
          <cx:pt idx="60449">EDMM</cx:pt>
          <cx:pt idx="60450">EDMM</cx:pt>
          <cx:pt idx="60451">EDMM</cx:pt>
          <cx:pt idx="60452">EDMM</cx:pt>
          <cx:pt idx="60453">EDMM</cx:pt>
          <cx:pt idx="60454">EDMM</cx:pt>
          <cx:pt idx="60455">EDMM</cx:pt>
          <cx:pt idx="60456">EDMM</cx:pt>
          <cx:pt idx="60457">EDMM</cx:pt>
          <cx:pt idx="60458">EDMM</cx:pt>
          <cx:pt idx="60459">EDMM</cx:pt>
          <cx:pt idx="60460">EDMM</cx:pt>
          <cx:pt idx="60461">EDMM</cx:pt>
          <cx:pt idx="60462">EDMM</cx:pt>
          <cx:pt idx="60463">EDMM</cx:pt>
          <cx:pt idx="60464">EDMM</cx:pt>
          <cx:pt idx="60465">EDMM</cx:pt>
          <cx:pt idx="60466">EDMM</cx:pt>
          <cx:pt idx="60467">EDMM</cx:pt>
          <cx:pt idx="60468">EDMM</cx:pt>
          <cx:pt idx="60469">EDMM</cx:pt>
          <cx:pt idx="60470">EDMM</cx:pt>
          <cx:pt idx="60471">EDMM</cx:pt>
          <cx:pt idx="60472">EDMM</cx:pt>
          <cx:pt idx="60473">EDMM</cx:pt>
          <cx:pt idx="60474">EDMM</cx:pt>
          <cx:pt idx="60475">EDMM</cx:pt>
          <cx:pt idx="60476">EDMM</cx:pt>
          <cx:pt idx="60477">EDMM</cx:pt>
          <cx:pt idx="60478">EDMM</cx:pt>
          <cx:pt idx="60479">EDMM</cx:pt>
          <cx:pt idx="60480">EDMM</cx:pt>
          <cx:pt idx="60481">EDMM</cx:pt>
          <cx:pt idx="60482">EDMM</cx:pt>
          <cx:pt idx="60483">EDMM</cx:pt>
          <cx:pt idx="60484">EDMM</cx:pt>
          <cx:pt idx="60485">EDMM</cx:pt>
          <cx:pt idx="60486">EDMM</cx:pt>
          <cx:pt idx="60487">EDMM</cx:pt>
          <cx:pt idx="60488">EDMM</cx:pt>
          <cx:pt idx="60489">EDMM</cx:pt>
          <cx:pt idx="60490">EDMM</cx:pt>
          <cx:pt idx="60491">EDMM</cx:pt>
          <cx:pt idx="60492">EDMM</cx:pt>
          <cx:pt idx="60493">EDMM</cx:pt>
          <cx:pt idx="60494">EDMM</cx:pt>
          <cx:pt idx="60495">EDMM</cx:pt>
          <cx:pt idx="60496">EDMM</cx:pt>
          <cx:pt idx="60497">EDMM</cx:pt>
          <cx:pt idx="60498">EDMM</cx:pt>
          <cx:pt idx="60499">EDMM</cx:pt>
          <cx:pt idx="60500">EDMM</cx:pt>
          <cx:pt idx="60501">EDMM</cx:pt>
          <cx:pt idx="60502">EDMM</cx:pt>
          <cx:pt idx="60503">EDMM</cx:pt>
          <cx:pt idx="60504">EDMM</cx:pt>
          <cx:pt idx="60505">EDMM</cx:pt>
          <cx:pt idx="60506">EDMM</cx:pt>
          <cx:pt idx="60507">EDMM</cx:pt>
          <cx:pt idx="60508">EDMM</cx:pt>
          <cx:pt idx="60509">EDMM</cx:pt>
          <cx:pt idx="60510">EDMM</cx:pt>
          <cx:pt idx="60511">EDMM</cx:pt>
          <cx:pt idx="60512">EDMM</cx:pt>
          <cx:pt idx="60513">EDMM</cx:pt>
          <cx:pt idx="60514">EDMM</cx:pt>
          <cx:pt idx="60515">EDMM</cx:pt>
          <cx:pt idx="60516">EDMM</cx:pt>
          <cx:pt idx="60517">EDMM</cx:pt>
          <cx:pt idx="60518">EDMM</cx:pt>
          <cx:pt idx="60519">EDMM</cx:pt>
          <cx:pt idx="60520">EDMM</cx:pt>
          <cx:pt idx="60521">EDMM</cx:pt>
          <cx:pt idx="60522">EDMM</cx:pt>
          <cx:pt idx="60523">EDMM</cx:pt>
          <cx:pt idx="60524">EDMM</cx:pt>
          <cx:pt idx="60525">EDMM</cx:pt>
          <cx:pt idx="60526">EDMM</cx:pt>
          <cx:pt idx="60527">EDMM</cx:pt>
          <cx:pt idx="60528">EDMM</cx:pt>
          <cx:pt idx="60529">EDMM</cx:pt>
          <cx:pt idx="60530">EDMM</cx:pt>
          <cx:pt idx="60531">EDMM</cx:pt>
          <cx:pt idx="60532">EDMM</cx:pt>
          <cx:pt idx="60533">EDMM</cx:pt>
          <cx:pt idx="60534">EDMM</cx:pt>
          <cx:pt idx="60535">EDMM</cx:pt>
          <cx:pt idx="60536">EDMM</cx:pt>
          <cx:pt idx="60537">EDMM</cx:pt>
          <cx:pt idx="60538">EDMM</cx:pt>
          <cx:pt idx="60539">EDMM</cx:pt>
          <cx:pt idx="60540">EDMM</cx:pt>
          <cx:pt idx="60541">EDMM</cx:pt>
          <cx:pt idx="60542">EDMM</cx:pt>
          <cx:pt idx="60543">EDMM</cx:pt>
          <cx:pt idx="60544">EDMM</cx:pt>
          <cx:pt idx="60545">EDMM</cx:pt>
          <cx:pt idx="60546">EDMM</cx:pt>
          <cx:pt idx="60547">EDMM</cx:pt>
          <cx:pt idx="60548">EDMM</cx:pt>
          <cx:pt idx="60549">EDMM</cx:pt>
          <cx:pt idx="60550">EDMM</cx:pt>
          <cx:pt idx="60551">EDMM</cx:pt>
          <cx:pt idx="60552">EDMM</cx:pt>
          <cx:pt idx="60553">EDMM</cx:pt>
          <cx:pt idx="60554">EDMM</cx:pt>
          <cx:pt idx="60555">EDMM</cx:pt>
          <cx:pt idx="60556">EDMM</cx:pt>
          <cx:pt idx="60557">EDMM</cx:pt>
          <cx:pt idx="60558">EDMM</cx:pt>
          <cx:pt idx="60559">EDMM</cx:pt>
          <cx:pt idx="60560">EDMM</cx:pt>
          <cx:pt idx="60561">EDMM</cx:pt>
          <cx:pt idx="60562">EDMM</cx:pt>
          <cx:pt idx="60563">EDMM</cx:pt>
          <cx:pt idx="60564">EDMM</cx:pt>
          <cx:pt idx="60565">EDMM</cx:pt>
          <cx:pt idx="60566">EDMM</cx:pt>
          <cx:pt idx="60567">EDMM</cx:pt>
          <cx:pt idx="60568">EDMM</cx:pt>
          <cx:pt idx="60569">EDMM</cx:pt>
          <cx:pt idx="60570">EDMM</cx:pt>
          <cx:pt idx="60571">EDMM</cx:pt>
          <cx:pt idx="60572">EDMM</cx:pt>
          <cx:pt idx="60573">EDMM</cx:pt>
          <cx:pt idx="60574">EDMM</cx:pt>
          <cx:pt idx="60575">EDMM</cx:pt>
          <cx:pt idx="60576">EDMM</cx:pt>
          <cx:pt idx="60577">EDMM</cx:pt>
          <cx:pt idx="60578">EDMM</cx:pt>
          <cx:pt idx="60579">EDMM</cx:pt>
          <cx:pt idx="60580">EDMM</cx:pt>
          <cx:pt idx="60581">EDMM</cx:pt>
          <cx:pt idx="60582">EDMM</cx:pt>
          <cx:pt idx="60583">EDMM</cx:pt>
          <cx:pt idx="60584">EDMM</cx:pt>
          <cx:pt idx="60585">EDMM</cx:pt>
          <cx:pt idx="60586">EDMM</cx:pt>
          <cx:pt idx="60587">EDMM</cx:pt>
          <cx:pt idx="60588">EDMM</cx:pt>
          <cx:pt idx="60589">EDMM</cx:pt>
          <cx:pt idx="60590">EDMM</cx:pt>
          <cx:pt idx="60591">EDMM</cx:pt>
          <cx:pt idx="60592">EDMM</cx:pt>
          <cx:pt idx="60593">EDMM</cx:pt>
          <cx:pt idx="60594">EDMM</cx:pt>
          <cx:pt idx="60595">EDMM</cx:pt>
          <cx:pt idx="60596">EDMM</cx:pt>
          <cx:pt idx="60597">EDMM</cx:pt>
          <cx:pt idx="60598">EDMM</cx:pt>
          <cx:pt idx="60599">EDMM</cx:pt>
          <cx:pt idx="60600">EDMM</cx:pt>
          <cx:pt idx="60601">EDMM</cx:pt>
          <cx:pt idx="60602">EDMM</cx:pt>
          <cx:pt idx="60603">EDMM</cx:pt>
          <cx:pt idx="60604">EDMM</cx:pt>
          <cx:pt idx="60605">EDMM</cx:pt>
          <cx:pt idx="60606">EDMM</cx:pt>
          <cx:pt idx="60607">EDMM</cx:pt>
          <cx:pt idx="60608">EDMM</cx:pt>
          <cx:pt idx="60609">EDMM</cx:pt>
          <cx:pt idx="60610">EDMM</cx:pt>
          <cx:pt idx="60611">EDMM</cx:pt>
          <cx:pt idx="60612">EDMM</cx:pt>
          <cx:pt idx="60613">EDMM</cx:pt>
          <cx:pt idx="60614">EDMM</cx:pt>
          <cx:pt idx="60615">EDMM</cx:pt>
          <cx:pt idx="60616">EDMM</cx:pt>
          <cx:pt idx="60617">EDMM</cx:pt>
          <cx:pt idx="60618">EDMM</cx:pt>
          <cx:pt idx="60619">EDMM</cx:pt>
          <cx:pt idx="60620">EDMM</cx:pt>
          <cx:pt idx="60621">EDMM</cx:pt>
          <cx:pt idx="60622">EDMM</cx:pt>
          <cx:pt idx="60623">EDMM</cx:pt>
          <cx:pt idx="60624">EDMM</cx:pt>
          <cx:pt idx="60625">EDMM</cx:pt>
          <cx:pt idx="60626">EDMM</cx:pt>
          <cx:pt idx="60627">EDMM</cx:pt>
          <cx:pt idx="60628">EDMM</cx:pt>
          <cx:pt idx="60629">EDMM</cx:pt>
          <cx:pt idx="60630">EDMM</cx:pt>
          <cx:pt idx="60631">EDMM</cx:pt>
          <cx:pt idx="60632">EDMM</cx:pt>
          <cx:pt idx="60633">EDMM</cx:pt>
          <cx:pt idx="60634">EDMM</cx:pt>
          <cx:pt idx="60635">EDMM</cx:pt>
          <cx:pt idx="60636">EDMM</cx:pt>
          <cx:pt idx="60637">EDMM</cx:pt>
          <cx:pt idx="60638">EDMM</cx:pt>
          <cx:pt idx="60639">EDMM</cx:pt>
          <cx:pt idx="60640">EDMM</cx:pt>
          <cx:pt idx="60641">EDMM</cx:pt>
          <cx:pt idx="60642">EDMM</cx:pt>
          <cx:pt idx="60643">EDMM</cx:pt>
          <cx:pt idx="60644">EDMM</cx:pt>
          <cx:pt idx="60645">EDMM</cx:pt>
          <cx:pt idx="60646">EDMM</cx:pt>
          <cx:pt idx="60647">EDMM</cx:pt>
          <cx:pt idx="60648">EDMM</cx:pt>
          <cx:pt idx="60649">EDMM</cx:pt>
          <cx:pt idx="60650">EDMM</cx:pt>
          <cx:pt idx="60651">EDMM</cx:pt>
          <cx:pt idx="60652">EDMM</cx:pt>
          <cx:pt idx="60653">EDMM</cx:pt>
          <cx:pt idx="60654">EDMM</cx:pt>
          <cx:pt idx="60655">EDMM</cx:pt>
          <cx:pt idx="60656">EDMM</cx:pt>
          <cx:pt idx="60657">EDMM</cx:pt>
          <cx:pt idx="60658">EDMM</cx:pt>
          <cx:pt idx="60659">EDMM</cx:pt>
          <cx:pt idx="60660">EDMM</cx:pt>
          <cx:pt idx="60661">EDMM</cx:pt>
          <cx:pt idx="60662">EDMM</cx:pt>
          <cx:pt idx="60663">EDMM</cx:pt>
          <cx:pt idx="60664">EDMM</cx:pt>
          <cx:pt idx="60665">EDMM</cx:pt>
          <cx:pt idx="60666">EDMM</cx:pt>
          <cx:pt idx="60667">EDMM</cx:pt>
          <cx:pt idx="60668">EDMM</cx:pt>
          <cx:pt idx="60669">EDMM</cx:pt>
          <cx:pt idx="60670">EDMM</cx:pt>
          <cx:pt idx="60671">EDMM</cx:pt>
          <cx:pt idx="60672">EDMM</cx:pt>
          <cx:pt idx="60673">EDMM</cx:pt>
          <cx:pt idx="60674">EDMM</cx:pt>
          <cx:pt idx="60675">EDMM</cx:pt>
          <cx:pt idx="60676">EDMM</cx:pt>
          <cx:pt idx="60677">EDMM</cx:pt>
          <cx:pt idx="60678">EDMM</cx:pt>
          <cx:pt idx="60679">EDMM</cx:pt>
          <cx:pt idx="60680">EDMM</cx:pt>
          <cx:pt idx="60681">EDMM</cx:pt>
          <cx:pt idx="60682">EDMM</cx:pt>
          <cx:pt idx="60683">EDMM</cx:pt>
          <cx:pt idx="60684">EDMM</cx:pt>
          <cx:pt idx="60685">EDMM</cx:pt>
          <cx:pt idx="60686">EDMM</cx:pt>
          <cx:pt idx="60687">EDMM</cx:pt>
          <cx:pt idx="60688">EDMM</cx:pt>
          <cx:pt idx="60689">EDMM</cx:pt>
          <cx:pt idx="60690">EDMM</cx:pt>
          <cx:pt idx="60691">EDMM</cx:pt>
          <cx:pt idx="60692">EDMM</cx:pt>
          <cx:pt idx="60693">EDMM</cx:pt>
          <cx:pt idx="60694">EDMM</cx:pt>
          <cx:pt idx="60695">EDMM</cx:pt>
          <cx:pt idx="60696">EDMM</cx:pt>
          <cx:pt idx="60697">EDMM</cx:pt>
          <cx:pt idx="60698">EDMM</cx:pt>
          <cx:pt idx="60699">EDMM</cx:pt>
          <cx:pt idx="60700">EDMM</cx:pt>
          <cx:pt idx="60701">EDMM</cx:pt>
          <cx:pt idx="60702">EDMM</cx:pt>
          <cx:pt idx="60703">EDMM</cx:pt>
          <cx:pt idx="60704">EDMM</cx:pt>
          <cx:pt idx="60705">EDMM</cx:pt>
          <cx:pt idx="60706">EDMM</cx:pt>
          <cx:pt idx="60707">EDMM</cx:pt>
          <cx:pt idx="60708">EDMM</cx:pt>
          <cx:pt idx="60709">EDMM</cx:pt>
          <cx:pt idx="60710">EDMM</cx:pt>
          <cx:pt idx="60711">EDMM</cx:pt>
          <cx:pt idx="60712">EDMM</cx:pt>
          <cx:pt idx="60713">EDMM</cx:pt>
          <cx:pt idx="60714">EDMM</cx:pt>
          <cx:pt idx="60715">EDMM</cx:pt>
          <cx:pt idx="60716">EDMM</cx:pt>
          <cx:pt idx="60717">EDMM</cx:pt>
          <cx:pt idx="60718">EDMM</cx:pt>
          <cx:pt idx="60719">EDMM</cx:pt>
          <cx:pt idx="60720">EDMM</cx:pt>
          <cx:pt idx="60721">EDMM</cx:pt>
          <cx:pt idx="60722">EDMM</cx:pt>
          <cx:pt idx="60723">EDMM</cx:pt>
          <cx:pt idx="60724">EDMM</cx:pt>
          <cx:pt idx="60725">EDMM</cx:pt>
          <cx:pt idx="60726">EDMM</cx:pt>
          <cx:pt idx="60727">EDMM</cx:pt>
          <cx:pt idx="60728">EDMM</cx:pt>
          <cx:pt idx="60729">EDMM</cx:pt>
          <cx:pt idx="60730">EDMM</cx:pt>
          <cx:pt idx="60731">EDMM</cx:pt>
          <cx:pt idx="60732">EDMM</cx:pt>
          <cx:pt idx="60733">EDMM</cx:pt>
          <cx:pt idx="60734">EDMM</cx:pt>
          <cx:pt idx="60735">EDMM</cx:pt>
          <cx:pt idx="60736">EDMM</cx:pt>
          <cx:pt idx="60737">EDMM</cx:pt>
          <cx:pt idx="60738">EDMM</cx:pt>
          <cx:pt idx="60739">EDMM</cx:pt>
          <cx:pt idx="60740">EDMM</cx:pt>
          <cx:pt idx="60741">EDMM</cx:pt>
          <cx:pt idx="60742">EDMM</cx:pt>
          <cx:pt idx="60743">EDMM</cx:pt>
          <cx:pt idx="60744">EDMM</cx:pt>
          <cx:pt idx="60745">EDMM</cx:pt>
          <cx:pt idx="60746">EDMM</cx:pt>
          <cx:pt idx="60747">EDMM</cx:pt>
          <cx:pt idx="60748">EDMM</cx:pt>
          <cx:pt idx="60749">EDMM</cx:pt>
          <cx:pt idx="60750">EDMM</cx:pt>
          <cx:pt idx="60751">EDMM</cx:pt>
          <cx:pt idx="60752">EDMM</cx:pt>
          <cx:pt idx="60753">EDMM</cx:pt>
          <cx:pt idx="60754">EDMM</cx:pt>
          <cx:pt idx="60755">EDMM</cx:pt>
          <cx:pt idx="60756">EDMM</cx:pt>
          <cx:pt idx="60757">EDMM</cx:pt>
          <cx:pt idx="60758">EDMM</cx:pt>
          <cx:pt idx="60759">EDMM</cx:pt>
          <cx:pt idx="60760">EDMM</cx:pt>
          <cx:pt idx="60761">EDMM</cx:pt>
          <cx:pt idx="60762">EDMM</cx:pt>
          <cx:pt idx="60763">EDMM</cx:pt>
          <cx:pt idx="60764">EDMM</cx:pt>
          <cx:pt idx="60765">EDMM</cx:pt>
          <cx:pt idx="60766">EDMM</cx:pt>
          <cx:pt idx="60767">EDMM</cx:pt>
          <cx:pt idx="60768">EDMM</cx:pt>
          <cx:pt idx="60769">EDMM</cx:pt>
          <cx:pt idx="60770">EDMM</cx:pt>
          <cx:pt idx="60771">EDMM</cx:pt>
          <cx:pt idx="60772">EDMM</cx:pt>
          <cx:pt idx="60773">EDMM</cx:pt>
          <cx:pt idx="60774">EDMM</cx:pt>
          <cx:pt idx="60775">EDMM</cx:pt>
          <cx:pt idx="60776">EDMM</cx:pt>
          <cx:pt idx="60777">EDMM</cx:pt>
          <cx:pt idx="60778">EDMM</cx:pt>
          <cx:pt idx="60779">EDMM</cx:pt>
          <cx:pt idx="60780">EDMM</cx:pt>
          <cx:pt idx="60781">EDMM</cx:pt>
          <cx:pt idx="60782">EDMM</cx:pt>
          <cx:pt idx="60783">EDMM</cx:pt>
          <cx:pt idx="60784">EDMM</cx:pt>
          <cx:pt idx="60785">EDMM</cx:pt>
          <cx:pt idx="60786">EDMM</cx:pt>
          <cx:pt idx="60787">EDMM</cx:pt>
          <cx:pt idx="60788">EDMM</cx:pt>
          <cx:pt idx="60789">EDMM</cx:pt>
          <cx:pt idx="60790">EDMM</cx:pt>
          <cx:pt idx="60791">EDMM</cx:pt>
          <cx:pt idx="60792">EDMM</cx:pt>
          <cx:pt idx="60793">EDMM</cx:pt>
          <cx:pt idx="60794">EDMM</cx:pt>
          <cx:pt idx="60795">EDMM</cx:pt>
          <cx:pt idx="60796">EDMM</cx:pt>
          <cx:pt idx="60797">EDMM</cx:pt>
          <cx:pt idx="60798">EDMM</cx:pt>
          <cx:pt idx="60799">EDMM</cx:pt>
          <cx:pt idx="60800">EDMM</cx:pt>
          <cx:pt idx="60801">EDMM</cx:pt>
          <cx:pt idx="60802">EDMM</cx:pt>
          <cx:pt idx="60803">EDMM</cx:pt>
          <cx:pt idx="60804">EDMM</cx:pt>
          <cx:pt idx="60805">EDMM</cx:pt>
          <cx:pt idx="60806">EDMM</cx:pt>
          <cx:pt idx="60807">EDMM</cx:pt>
          <cx:pt idx="60808">EDMM</cx:pt>
          <cx:pt idx="60809">EDMM</cx:pt>
          <cx:pt idx="60810">EDMM</cx:pt>
          <cx:pt idx="60811">EDMM</cx:pt>
          <cx:pt idx="60812">EDMM</cx:pt>
          <cx:pt idx="60813">EDMM</cx:pt>
          <cx:pt idx="60814">EDMM</cx:pt>
          <cx:pt idx="60815">EDMM</cx:pt>
          <cx:pt idx="60816">EDMM</cx:pt>
          <cx:pt idx="60817">EDMM</cx:pt>
          <cx:pt idx="60818">EDMM</cx:pt>
          <cx:pt idx="60819">EDMM</cx:pt>
          <cx:pt idx="60820">EDMM</cx:pt>
          <cx:pt idx="60821">EDMM</cx:pt>
          <cx:pt idx="60822">EDMM</cx:pt>
          <cx:pt idx="60823">EDMM</cx:pt>
          <cx:pt idx="60824">EDMM</cx:pt>
          <cx:pt idx="60825">EDMM</cx:pt>
          <cx:pt idx="60826">EDMM</cx:pt>
          <cx:pt idx="60827">EDMM</cx:pt>
          <cx:pt idx="60828">EDMM</cx:pt>
          <cx:pt idx="60829">EDMM</cx:pt>
          <cx:pt idx="60830">EDMM</cx:pt>
          <cx:pt idx="60831">EDMM</cx:pt>
          <cx:pt idx="60832">EDMM</cx:pt>
          <cx:pt idx="60833">EDMM</cx:pt>
          <cx:pt idx="60834">EDMM</cx:pt>
          <cx:pt idx="60835">EDMM</cx:pt>
          <cx:pt idx="60836">EDMM</cx:pt>
          <cx:pt idx="60837">EDMM</cx:pt>
          <cx:pt idx="60838">EDMM</cx:pt>
          <cx:pt idx="60839">EDMM</cx:pt>
          <cx:pt idx="60840">EDMM</cx:pt>
          <cx:pt idx="60841">EDMM</cx:pt>
          <cx:pt idx="60842">EDMM</cx:pt>
          <cx:pt idx="60843">EDMM</cx:pt>
          <cx:pt idx="60844">EDMM</cx:pt>
          <cx:pt idx="60845">EDMM</cx:pt>
          <cx:pt idx="60846">EDMM</cx:pt>
          <cx:pt idx="60847">EDMM</cx:pt>
          <cx:pt idx="60848">EDMM</cx:pt>
          <cx:pt idx="60849">EDMM</cx:pt>
          <cx:pt idx="60850">EDMM</cx:pt>
          <cx:pt idx="60851">EDMM</cx:pt>
          <cx:pt idx="60852">EDMM</cx:pt>
          <cx:pt idx="60853">EDMM</cx:pt>
          <cx:pt idx="60854">EDMM</cx:pt>
          <cx:pt idx="60855">EDMM</cx:pt>
          <cx:pt idx="60856">EDMM</cx:pt>
          <cx:pt idx="60857">EDMM</cx:pt>
          <cx:pt idx="60858">EDMM</cx:pt>
          <cx:pt idx="60859">EDMM</cx:pt>
          <cx:pt idx="60860">EDMM</cx:pt>
          <cx:pt idx="60861">EDMM</cx:pt>
          <cx:pt idx="60862">EDMM</cx:pt>
          <cx:pt idx="60863">EDMM</cx:pt>
          <cx:pt idx="60864">EDMM</cx:pt>
          <cx:pt idx="60865">EDMM</cx:pt>
          <cx:pt idx="60866">EDMM</cx:pt>
          <cx:pt idx="60867">EDMM</cx:pt>
          <cx:pt idx="60868">EDMM</cx:pt>
          <cx:pt idx="60869">EDMM</cx:pt>
          <cx:pt idx="60870">EDMM</cx:pt>
          <cx:pt idx="60871">EDMM</cx:pt>
          <cx:pt idx="60872">EDMM</cx:pt>
          <cx:pt idx="60873">EDMM</cx:pt>
          <cx:pt idx="60874">EDMM</cx:pt>
          <cx:pt idx="60875">EDMM</cx:pt>
          <cx:pt idx="60876">EDMM</cx:pt>
          <cx:pt idx="60877">EDMM</cx:pt>
          <cx:pt idx="60878">EDMM</cx:pt>
          <cx:pt idx="60879">EDMM</cx:pt>
          <cx:pt idx="60880">EDMM</cx:pt>
          <cx:pt idx="60881">EDMM</cx:pt>
          <cx:pt idx="60882">EDMM</cx:pt>
          <cx:pt idx="60883">EDMM</cx:pt>
          <cx:pt idx="60884">EDMM</cx:pt>
          <cx:pt idx="60885">EDMM</cx:pt>
          <cx:pt idx="60886">EDMM</cx:pt>
          <cx:pt idx="60887">EDMM</cx:pt>
          <cx:pt idx="60888">EDMM</cx:pt>
          <cx:pt idx="60889">EDMM</cx:pt>
          <cx:pt idx="60890">EDMM</cx:pt>
          <cx:pt idx="60891">EDMM</cx:pt>
          <cx:pt idx="60892">EDMM</cx:pt>
          <cx:pt idx="60893">EDMM</cx:pt>
          <cx:pt idx="60894">EDMM</cx:pt>
          <cx:pt idx="60895">EDMM</cx:pt>
          <cx:pt idx="60896">EDMM</cx:pt>
          <cx:pt idx="60897">EDMM</cx:pt>
          <cx:pt idx="60898">EDMM</cx:pt>
          <cx:pt idx="60899">EDMM</cx:pt>
          <cx:pt idx="60900">EDMM</cx:pt>
          <cx:pt idx="60901">EDMM</cx:pt>
          <cx:pt idx="60902">EDMM</cx:pt>
          <cx:pt idx="60903">EDMM</cx:pt>
          <cx:pt idx="60904">EDMM</cx:pt>
          <cx:pt idx="60905">EDMM</cx:pt>
          <cx:pt idx="60906">EDMM</cx:pt>
          <cx:pt idx="60907">EDMM</cx:pt>
          <cx:pt idx="60908">EDMM</cx:pt>
          <cx:pt idx="60909">EDMM</cx:pt>
          <cx:pt idx="60910">EDMM</cx:pt>
          <cx:pt idx="60911">EDMM</cx:pt>
          <cx:pt idx="60912">EDMM</cx:pt>
          <cx:pt idx="60913">EDMM</cx:pt>
          <cx:pt idx="60914">EDMM</cx:pt>
          <cx:pt idx="60915">EDMM</cx:pt>
          <cx:pt idx="60916">EDMM</cx:pt>
          <cx:pt idx="60917">EDMM</cx:pt>
          <cx:pt idx="60918">EDMM</cx:pt>
          <cx:pt idx="60919">EDMM</cx:pt>
          <cx:pt idx="60920">EDMM</cx:pt>
          <cx:pt idx="60921">EDMM</cx:pt>
          <cx:pt idx="60922">EDMM</cx:pt>
          <cx:pt idx="60923">EDMM</cx:pt>
          <cx:pt idx="60924">EDMM</cx:pt>
          <cx:pt idx="60925">EDMM</cx:pt>
          <cx:pt idx="60926">EDMM</cx:pt>
          <cx:pt idx="60927">EDMM</cx:pt>
          <cx:pt idx="60928">EDMM</cx:pt>
          <cx:pt idx="60929">EDMM</cx:pt>
          <cx:pt idx="60930">EDMM</cx:pt>
          <cx:pt idx="60931">EDMM</cx:pt>
          <cx:pt idx="60932">EDMM</cx:pt>
          <cx:pt idx="60933">EDMM</cx:pt>
          <cx:pt idx="60934">EDMM</cx:pt>
          <cx:pt idx="60935">EDMM</cx:pt>
          <cx:pt idx="60936">EDMM</cx:pt>
          <cx:pt idx="60937">EDMM</cx:pt>
          <cx:pt idx="60938">EDMM</cx:pt>
          <cx:pt idx="60939">EDMM</cx:pt>
          <cx:pt idx="60940">EDMM</cx:pt>
          <cx:pt idx="60941">EDMM</cx:pt>
          <cx:pt idx="60942">EDMM</cx:pt>
          <cx:pt idx="60943">EDMM</cx:pt>
          <cx:pt idx="60944">EDMM</cx:pt>
          <cx:pt idx="60945">EDMM</cx:pt>
          <cx:pt idx="60946">EDMM</cx:pt>
          <cx:pt idx="60947">EDMM</cx:pt>
          <cx:pt idx="60948">EDMM</cx:pt>
          <cx:pt idx="60949">EDMM</cx:pt>
          <cx:pt idx="60950">EDMM</cx:pt>
          <cx:pt idx="60951">EDMM</cx:pt>
          <cx:pt idx="60952">EDMM</cx:pt>
          <cx:pt idx="60953">EDMM</cx:pt>
          <cx:pt idx="60954">EDMM</cx:pt>
          <cx:pt idx="60955">EDMM</cx:pt>
          <cx:pt idx="60956">EDMM</cx:pt>
          <cx:pt idx="60957">EDMM</cx:pt>
          <cx:pt idx="60958">EDMM</cx:pt>
          <cx:pt idx="60959">EDMM</cx:pt>
          <cx:pt idx="60960">EDMM</cx:pt>
          <cx:pt idx="60961">EDMM</cx:pt>
          <cx:pt idx="60962">EDMM</cx:pt>
          <cx:pt idx="60963">EDMM</cx:pt>
          <cx:pt idx="60964">EDMM</cx:pt>
          <cx:pt idx="60965">EDMM</cx:pt>
          <cx:pt idx="60966">EDMM</cx:pt>
          <cx:pt idx="60967">EDMM</cx:pt>
          <cx:pt idx="60968">EDMM</cx:pt>
          <cx:pt idx="60969">EDMM</cx:pt>
          <cx:pt idx="60970">EDMM</cx:pt>
          <cx:pt idx="60971">EDMM</cx:pt>
          <cx:pt idx="60972">EDMM</cx:pt>
          <cx:pt idx="60973">EDMM</cx:pt>
          <cx:pt idx="60974">EDMM</cx:pt>
          <cx:pt idx="60975">EDMM</cx:pt>
          <cx:pt idx="60976">EDMM</cx:pt>
          <cx:pt idx="60977">EDMM</cx:pt>
          <cx:pt idx="60978">EDMM</cx:pt>
          <cx:pt idx="60979">EDMM</cx:pt>
          <cx:pt idx="60980">EDMM</cx:pt>
          <cx:pt idx="60981">EDMM</cx:pt>
          <cx:pt idx="60982">EDMM</cx:pt>
          <cx:pt idx="60983">EDMM</cx:pt>
          <cx:pt idx="60984">EDMM</cx:pt>
          <cx:pt idx="60985">EDMM</cx:pt>
          <cx:pt idx="60986">EDMM</cx:pt>
          <cx:pt idx="60987">EDMM</cx:pt>
          <cx:pt idx="60988">EDMM</cx:pt>
          <cx:pt idx="60989">EDMM</cx:pt>
          <cx:pt idx="60990">EDMM</cx:pt>
          <cx:pt idx="60991">EDMM</cx:pt>
          <cx:pt idx="60992">EDMM</cx:pt>
          <cx:pt idx="60993">EDMM</cx:pt>
          <cx:pt idx="60994">EDMM</cx:pt>
          <cx:pt idx="60995">EDMM</cx:pt>
          <cx:pt idx="60996">EDMM</cx:pt>
          <cx:pt idx="60997">EDMM</cx:pt>
          <cx:pt idx="60998">EDMM</cx:pt>
          <cx:pt idx="60999">EDMM</cx:pt>
          <cx:pt idx="61000">EDMM</cx:pt>
          <cx:pt idx="61001">EDMM</cx:pt>
          <cx:pt idx="61002">EDMM</cx:pt>
          <cx:pt idx="61003">EDMM</cx:pt>
          <cx:pt idx="61004">EDMM</cx:pt>
          <cx:pt idx="61005">EDMM</cx:pt>
          <cx:pt idx="61006">EDMM</cx:pt>
          <cx:pt idx="61007">EDMM</cx:pt>
          <cx:pt idx="61008">EDMM</cx:pt>
          <cx:pt idx="61009">EDMM</cx:pt>
          <cx:pt idx="61010">EDMM</cx:pt>
          <cx:pt idx="61011">EDMM</cx:pt>
          <cx:pt idx="61012">EDMM</cx:pt>
          <cx:pt idx="61013">EDMM</cx:pt>
          <cx:pt idx="61014">EDMM</cx:pt>
          <cx:pt idx="61015">EDMM</cx:pt>
          <cx:pt idx="61016">EDMM</cx:pt>
          <cx:pt idx="61017">EDMM</cx:pt>
          <cx:pt idx="61018">EDMM</cx:pt>
          <cx:pt idx="61019">EDMM</cx:pt>
          <cx:pt idx="61020">EDMM</cx:pt>
          <cx:pt idx="61021">EDMM</cx:pt>
          <cx:pt idx="61022">EDMM</cx:pt>
          <cx:pt idx="61023">EDMM</cx:pt>
          <cx:pt idx="61024">EDMM</cx:pt>
          <cx:pt idx="61025">EDMM</cx:pt>
          <cx:pt idx="61026">EDMM</cx:pt>
          <cx:pt idx="61027">EDMM</cx:pt>
          <cx:pt idx="61028">EDMM</cx:pt>
          <cx:pt idx="61029">EDMM</cx:pt>
          <cx:pt idx="61030">EDMM</cx:pt>
          <cx:pt idx="61031">EDMM</cx:pt>
          <cx:pt idx="61032">EDMM</cx:pt>
          <cx:pt idx="61033">EDMM</cx:pt>
          <cx:pt idx="61034">EDMM</cx:pt>
          <cx:pt idx="61035">EDMM</cx:pt>
          <cx:pt idx="61036">EDMM</cx:pt>
          <cx:pt idx="61037">EDMM</cx:pt>
          <cx:pt idx="61038">EDMM</cx:pt>
          <cx:pt idx="61039">EDMM</cx:pt>
          <cx:pt idx="61040">EDMM</cx:pt>
          <cx:pt idx="61041">EDMM</cx:pt>
          <cx:pt idx="61042">EDMM</cx:pt>
          <cx:pt idx="61043">EDMM</cx:pt>
          <cx:pt idx="61044">EDMM</cx:pt>
          <cx:pt idx="61045">EDMM</cx:pt>
          <cx:pt idx="61046">EDMM</cx:pt>
          <cx:pt idx="61047">EDMM</cx:pt>
          <cx:pt idx="61048">EDMM</cx:pt>
          <cx:pt idx="61049">EDMM</cx:pt>
          <cx:pt idx="61050">EDMM</cx:pt>
          <cx:pt idx="61051">EDMM</cx:pt>
          <cx:pt idx="61052">EDMM</cx:pt>
          <cx:pt idx="61053">EDMM</cx:pt>
          <cx:pt idx="61054">EDMM</cx:pt>
          <cx:pt idx="61055">EDMM</cx:pt>
          <cx:pt idx="61056">EDMM</cx:pt>
          <cx:pt idx="61057">EDMM</cx:pt>
          <cx:pt idx="61058">EDMM</cx:pt>
          <cx:pt idx="61059">EDMM</cx:pt>
          <cx:pt idx="61060">EDMM</cx:pt>
          <cx:pt idx="61061">EDMM</cx:pt>
          <cx:pt idx="61062">EDMM</cx:pt>
          <cx:pt idx="61063">EDMM</cx:pt>
          <cx:pt idx="61064">EDMM</cx:pt>
          <cx:pt idx="61065">EDMM</cx:pt>
          <cx:pt idx="61066">EDMM</cx:pt>
          <cx:pt idx="61067">EDMM</cx:pt>
          <cx:pt idx="61068">EDMM</cx:pt>
          <cx:pt idx="61069">EDMM</cx:pt>
          <cx:pt idx="61070">EDMM</cx:pt>
          <cx:pt idx="61071">EDMM</cx:pt>
          <cx:pt idx="61072">EDMM</cx:pt>
          <cx:pt idx="61073">EDMM</cx:pt>
          <cx:pt idx="61074">EDMM</cx:pt>
          <cx:pt idx="61075">EDMM</cx:pt>
          <cx:pt idx="61076">EDMM</cx:pt>
          <cx:pt idx="61077">EDMM</cx:pt>
          <cx:pt idx="61078">EDMM</cx:pt>
          <cx:pt idx="61079">EDMM</cx:pt>
          <cx:pt idx="61080">EDMM</cx:pt>
          <cx:pt idx="61081">EDMM</cx:pt>
          <cx:pt idx="61082">EDMM</cx:pt>
          <cx:pt idx="61083">EDMM</cx:pt>
          <cx:pt idx="61084">EDMM</cx:pt>
          <cx:pt idx="61085">EDMM</cx:pt>
          <cx:pt idx="61086">EDMM</cx:pt>
          <cx:pt idx="61087">EDMM</cx:pt>
          <cx:pt idx="61088">EDMM</cx:pt>
          <cx:pt idx="61089">EDMM</cx:pt>
          <cx:pt idx="61090">EDMM</cx:pt>
          <cx:pt idx="61091">EDMM</cx:pt>
          <cx:pt idx="61092">EDMM</cx:pt>
          <cx:pt idx="61093">EDMM</cx:pt>
          <cx:pt idx="61094">EDMM</cx:pt>
          <cx:pt idx="61095">EDMM</cx:pt>
          <cx:pt idx="61096">EDMM</cx:pt>
          <cx:pt idx="61097">EDMM</cx:pt>
          <cx:pt idx="61098">EDMM</cx:pt>
          <cx:pt idx="61099">EDMM</cx:pt>
          <cx:pt idx="61100">EDMM</cx:pt>
          <cx:pt idx="61101">EDMM</cx:pt>
          <cx:pt idx="61102">EDMM</cx:pt>
          <cx:pt idx="61103">EDMM</cx:pt>
          <cx:pt idx="61104">EDMM</cx:pt>
          <cx:pt idx="61105">EDMM</cx:pt>
          <cx:pt idx="61106">EDMM</cx:pt>
          <cx:pt idx="61107">EDMM</cx:pt>
          <cx:pt idx="61108">EDMM</cx:pt>
          <cx:pt idx="61109">EDMM</cx:pt>
          <cx:pt idx="61110">EDMM</cx:pt>
          <cx:pt idx="61111">EDMM</cx:pt>
          <cx:pt idx="61112">EDMM</cx:pt>
          <cx:pt idx="61113">EDMM</cx:pt>
          <cx:pt idx="61114">EDMM</cx:pt>
          <cx:pt idx="61115">EDMM</cx:pt>
          <cx:pt idx="61116">EDMM</cx:pt>
          <cx:pt idx="61117">EDMM</cx:pt>
          <cx:pt idx="61118">EDMM</cx:pt>
          <cx:pt idx="61119">EDMM</cx:pt>
          <cx:pt idx="61120">EDMM</cx:pt>
          <cx:pt idx="61121">EDMM</cx:pt>
          <cx:pt idx="61122">EDMM</cx:pt>
          <cx:pt idx="61123">EDMM</cx:pt>
          <cx:pt idx="61124">EDMM</cx:pt>
          <cx:pt idx="61125">EDMM</cx:pt>
          <cx:pt idx="61126">EDMM</cx:pt>
          <cx:pt idx="61127">EDMM</cx:pt>
          <cx:pt idx="61128">EDMM</cx:pt>
          <cx:pt idx="61129">EDMM</cx:pt>
          <cx:pt idx="61130">EDMM</cx:pt>
          <cx:pt idx="61131">EDMM</cx:pt>
          <cx:pt idx="61132">EDMM</cx:pt>
          <cx:pt idx="61133">EDMM</cx:pt>
          <cx:pt idx="61134">EDMM</cx:pt>
          <cx:pt idx="61135">EDMM</cx:pt>
          <cx:pt idx="61136">EDMM</cx:pt>
          <cx:pt idx="61137">EDMM</cx:pt>
          <cx:pt idx="61138">EDMM</cx:pt>
          <cx:pt idx="61139">EDMM</cx:pt>
          <cx:pt idx="61140">EDMM</cx:pt>
          <cx:pt idx="61141">EDMM</cx:pt>
          <cx:pt idx="61142">EDMM</cx:pt>
          <cx:pt idx="61143">EDMM</cx:pt>
          <cx:pt idx="61144">EDMM</cx:pt>
          <cx:pt idx="61145">EDMM</cx:pt>
          <cx:pt idx="61146">EDMM</cx:pt>
          <cx:pt idx="61147">EDMM</cx:pt>
          <cx:pt idx="61148">EDMM</cx:pt>
          <cx:pt idx="61149">EDMM</cx:pt>
          <cx:pt idx="61150">EDMM</cx:pt>
          <cx:pt idx="61151">EDMM</cx:pt>
          <cx:pt idx="61152">EDMM</cx:pt>
          <cx:pt idx="61153">EDMM</cx:pt>
          <cx:pt idx="61154">EDMM</cx:pt>
          <cx:pt idx="61155">EDMM</cx:pt>
          <cx:pt idx="61156">EDMM</cx:pt>
          <cx:pt idx="61157">EDMM</cx:pt>
          <cx:pt idx="61158">EDMM</cx:pt>
          <cx:pt idx="61159">EDMM</cx:pt>
          <cx:pt idx="61160">EDMM</cx:pt>
          <cx:pt idx="61161">EDMM</cx:pt>
          <cx:pt idx="61162">EDMM</cx:pt>
          <cx:pt idx="61163">EDMM</cx:pt>
          <cx:pt idx="61164">EDMM</cx:pt>
          <cx:pt idx="61165">EDMM</cx:pt>
          <cx:pt idx="61166">EDMM</cx:pt>
          <cx:pt idx="61167">EDMM</cx:pt>
          <cx:pt idx="61168">EDMM</cx:pt>
          <cx:pt idx="61169">EDMM</cx:pt>
          <cx:pt idx="61170">EDMM</cx:pt>
          <cx:pt idx="61171">EDMM</cx:pt>
          <cx:pt idx="61172">EDMM</cx:pt>
          <cx:pt idx="61173">EDMM</cx:pt>
          <cx:pt idx="61174">EDMM</cx:pt>
          <cx:pt idx="61175">EDMM</cx:pt>
          <cx:pt idx="61176">EDMM</cx:pt>
          <cx:pt idx="61177">EDMM</cx:pt>
          <cx:pt idx="61178">EDMM</cx:pt>
          <cx:pt idx="61179">EDMM</cx:pt>
          <cx:pt idx="61180">EDMM</cx:pt>
          <cx:pt idx="61181">EDMM</cx:pt>
          <cx:pt idx="61182">EDMM</cx:pt>
          <cx:pt idx="61183">EDMM</cx:pt>
          <cx:pt idx="61184">EDMM</cx:pt>
          <cx:pt idx="61185">EDMM</cx:pt>
          <cx:pt idx="61186">EDMM</cx:pt>
          <cx:pt idx="61187">EDMM</cx:pt>
          <cx:pt idx="61188">EDMM</cx:pt>
          <cx:pt idx="61189">EDMM</cx:pt>
          <cx:pt idx="61190">EDMM</cx:pt>
          <cx:pt idx="61191">EDMM</cx:pt>
          <cx:pt idx="61192">EDMM</cx:pt>
          <cx:pt idx="61193">EDMM</cx:pt>
          <cx:pt idx="61194">EDMM</cx:pt>
          <cx:pt idx="61195">EDMM</cx:pt>
          <cx:pt idx="61196">EDMM</cx:pt>
          <cx:pt idx="61197">EDMM</cx:pt>
          <cx:pt idx="61198">EDMM</cx:pt>
          <cx:pt idx="61199">EDMM</cx:pt>
          <cx:pt idx="61200">EDMM</cx:pt>
          <cx:pt idx="61201">EDMM</cx:pt>
          <cx:pt idx="61202">EDMM</cx:pt>
          <cx:pt idx="61203">EDMM</cx:pt>
          <cx:pt idx="61204">EDMM</cx:pt>
          <cx:pt idx="61205">EDMM</cx:pt>
          <cx:pt idx="61206">EDMM</cx:pt>
          <cx:pt idx="61207">EDMM</cx:pt>
          <cx:pt idx="61208">EDMM</cx:pt>
          <cx:pt idx="61209">EDMM</cx:pt>
          <cx:pt idx="61210">EDMM</cx:pt>
          <cx:pt idx="61211">EDMM</cx:pt>
          <cx:pt idx="61212">EDMM</cx:pt>
          <cx:pt idx="61213">EDMM</cx:pt>
          <cx:pt idx="61214">EDMM</cx:pt>
          <cx:pt idx="61215">EDMM</cx:pt>
          <cx:pt idx="61216">EDMM</cx:pt>
          <cx:pt idx="61217">EDMM</cx:pt>
          <cx:pt idx="61218">EDMM</cx:pt>
          <cx:pt idx="61219">EDMM</cx:pt>
          <cx:pt idx="61220">EDMM</cx:pt>
          <cx:pt idx="61221">EDMM</cx:pt>
          <cx:pt idx="61222">EDMM</cx:pt>
          <cx:pt idx="61223">EDMM</cx:pt>
          <cx:pt idx="61224">EDMM</cx:pt>
          <cx:pt idx="61225">EDMM</cx:pt>
          <cx:pt idx="61226">EDMM</cx:pt>
          <cx:pt idx="61227">EDMM</cx:pt>
          <cx:pt idx="61228">EDMM</cx:pt>
          <cx:pt idx="61229">EDMM</cx:pt>
          <cx:pt idx="61230">EDMM</cx:pt>
          <cx:pt idx="61231">EDMM</cx:pt>
          <cx:pt idx="61232">EDMM</cx:pt>
          <cx:pt idx="61233">EDMM</cx:pt>
          <cx:pt idx="61234">EDMM</cx:pt>
          <cx:pt idx="61235">EDMM</cx:pt>
          <cx:pt idx="61236">EDMM</cx:pt>
          <cx:pt idx="61237">EDMM</cx:pt>
          <cx:pt idx="61238">EDMM</cx:pt>
          <cx:pt idx="61239">EDMM</cx:pt>
          <cx:pt idx="61240">EDMM</cx:pt>
          <cx:pt idx="61241">EDMM</cx:pt>
          <cx:pt idx="61242">EDMM</cx:pt>
          <cx:pt idx="61243">EDMM</cx:pt>
          <cx:pt idx="61244">EDMM</cx:pt>
          <cx:pt idx="61245">EDMM</cx:pt>
          <cx:pt idx="61246">EDMM</cx:pt>
          <cx:pt idx="61247">EDMM</cx:pt>
          <cx:pt idx="61248">EDMM</cx:pt>
          <cx:pt idx="61249">EDMM</cx:pt>
          <cx:pt idx="61250">EDMM</cx:pt>
          <cx:pt idx="61251">EDMM</cx:pt>
          <cx:pt idx="61252">EDMM</cx:pt>
          <cx:pt idx="61253">EDMM</cx:pt>
          <cx:pt idx="61254">EDMM</cx:pt>
          <cx:pt idx="61255">EDMM</cx:pt>
          <cx:pt idx="61256">EDMM</cx:pt>
          <cx:pt idx="61257">EDMM</cx:pt>
          <cx:pt idx="61258">EDMM</cx:pt>
          <cx:pt idx="61259">EDMM</cx:pt>
          <cx:pt idx="61260">EDMM</cx:pt>
          <cx:pt idx="61261">EDMM</cx:pt>
          <cx:pt idx="61262">EDMM</cx:pt>
          <cx:pt idx="61263">EDMM</cx:pt>
          <cx:pt idx="61264">EDMM</cx:pt>
          <cx:pt idx="61265">EDMM</cx:pt>
          <cx:pt idx="61266">EDMM</cx:pt>
          <cx:pt idx="61267">EDMM</cx:pt>
          <cx:pt idx="61268">EDMM</cx:pt>
          <cx:pt idx="61269">EDMM</cx:pt>
          <cx:pt idx="61270">EDMM</cx:pt>
          <cx:pt idx="61271">EDMM</cx:pt>
          <cx:pt idx="61272">EDMM</cx:pt>
          <cx:pt idx="61273">EDMM</cx:pt>
          <cx:pt idx="61274">EDMM</cx:pt>
          <cx:pt idx="61275">EDMM</cx:pt>
          <cx:pt idx="61276">EDMM</cx:pt>
          <cx:pt idx="61277">EDMM</cx:pt>
          <cx:pt idx="61278">EDMM</cx:pt>
          <cx:pt idx="61279">EDMM</cx:pt>
          <cx:pt idx="61280">EDMM</cx:pt>
          <cx:pt idx="61281">EDMM</cx:pt>
          <cx:pt idx="61282">EDMM</cx:pt>
          <cx:pt idx="61283">EDMM</cx:pt>
          <cx:pt idx="61284">EDMM</cx:pt>
          <cx:pt idx="61285">EDMM</cx:pt>
          <cx:pt idx="61286">EDMM</cx:pt>
          <cx:pt idx="61287">EDMM</cx:pt>
          <cx:pt idx="61288">EDMM</cx:pt>
          <cx:pt idx="61289">EDMM</cx:pt>
          <cx:pt idx="61290">EDMM</cx:pt>
          <cx:pt idx="61291">EDMM</cx:pt>
          <cx:pt idx="61292">EDMM</cx:pt>
          <cx:pt idx="61293">EDMM</cx:pt>
          <cx:pt idx="61294">EDMM</cx:pt>
          <cx:pt idx="61295">EDMM</cx:pt>
          <cx:pt idx="61296">EDMM</cx:pt>
          <cx:pt idx="61297">EDMM</cx:pt>
          <cx:pt idx="61298">EDMM</cx:pt>
          <cx:pt idx="61299">EDMM</cx:pt>
          <cx:pt idx="61300">EDMM</cx:pt>
          <cx:pt idx="61301">EDMM</cx:pt>
          <cx:pt idx="61302">EDMM</cx:pt>
          <cx:pt idx="61303">EDMM</cx:pt>
          <cx:pt idx="61304">EDMM</cx:pt>
          <cx:pt idx="61305">EDMM</cx:pt>
          <cx:pt idx="61306">EDMM</cx:pt>
          <cx:pt idx="61307">EDMM</cx:pt>
          <cx:pt idx="61308">EDMM</cx:pt>
          <cx:pt idx="61309">EDMM</cx:pt>
          <cx:pt idx="61310">EDMM</cx:pt>
          <cx:pt idx="61311">EDMM</cx:pt>
          <cx:pt idx="61312">EDMM</cx:pt>
          <cx:pt idx="61313">EDMM</cx:pt>
          <cx:pt idx="61314">EDMM</cx:pt>
          <cx:pt idx="61315">EDMM</cx:pt>
          <cx:pt idx="61316">EDMM</cx:pt>
          <cx:pt idx="61317">EDMM</cx:pt>
          <cx:pt idx="61318">EDMM</cx:pt>
          <cx:pt idx="61319">EDMM</cx:pt>
          <cx:pt idx="61320">EDMM</cx:pt>
          <cx:pt idx="61321">EDMM</cx:pt>
          <cx:pt idx="61322">EDMM</cx:pt>
          <cx:pt idx="61323">EDMM</cx:pt>
          <cx:pt idx="61324">EDMM</cx:pt>
          <cx:pt idx="61325">EDMM</cx:pt>
          <cx:pt idx="61326">EDMM</cx:pt>
          <cx:pt idx="61327">EDMM</cx:pt>
          <cx:pt idx="61328">EDMM</cx:pt>
          <cx:pt idx="61329">EDMM</cx:pt>
          <cx:pt idx="61330">EDMM</cx:pt>
          <cx:pt idx="61331">EDMM</cx:pt>
          <cx:pt idx="61332">EDMM</cx:pt>
          <cx:pt idx="61333">EDMM</cx:pt>
          <cx:pt idx="61334">EDMM</cx:pt>
          <cx:pt idx="61335">EDMM</cx:pt>
          <cx:pt idx="61336">EDMM</cx:pt>
          <cx:pt idx="61337">EDMM</cx:pt>
          <cx:pt idx="61338">EDMM</cx:pt>
          <cx:pt idx="61339">EDMM</cx:pt>
          <cx:pt idx="61340">EDMM</cx:pt>
          <cx:pt idx="61341">EDMM</cx:pt>
          <cx:pt idx="61342">EDMM</cx:pt>
          <cx:pt idx="61343">EDMM</cx:pt>
          <cx:pt idx="61344">EDMM</cx:pt>
          <cx:pt idx="61345">EDMM</cx:pt>
          <cx:pt idx="61346">EDMM</cx:pt>
          <cx:pt idx="61347">EDMM</cx:pt>
          <cx:pt idx="61348">EDMM</cx:pt>
          <cx:pt idx="61349">EDMM</cx:pt>
          <cx:pt idx="61350">EDMM</cx:pt>
          <cx:pt idx="61351">EDMM</cx:pt>
          <cx:pt idx="61352">EDMM</cx:pt>
          <cx:pt idx="61353">EDMM</cx:pt>
          <cx:pt idx="61354">EDMM</cx:pt>
          <cx:pt idx="61355">EDMM</cx:pt>
          <cx:pt idx="61356">EDMM</cx:pt>
          <cx:pt idx="61357">EDMM</cx:pt>
          <cx:pt idx="61358">EDMM</cx:pt>
          <cx:pt idx="61359">EDMM</cx:pt>
          <cx:pt idx="61360">EDMM</cx:pt>
          <cx:pt idx="61361">EDMM</cx:pt>
          <cx:pt idx="61362">EDMM</cx:pt>
          <cx:pt idx="61363">EDMM</cx:pt>
          <cx:pt idx="61364">EDMM</cx:pt>
          <cx:pt idx="61365">EDMM</cx:pt>
          <cx:pt idx="61366">EDMM</cx:pt>
          <cx:pt idx="61367">EDMM</cx:pt>
          <cx:pt idx="61368">EDMM</cx:pt>
          <cx:pt idx="61369">EDMM</cx:pt>
          <cx:pt idx="61370">EDMM</cx:pt>
          <cx:pt idx="61371">EDMM</cx:pt>
          <cx:pt idx="61372">EDMM</cx:pt>
          <cx:pt idx="61373">EDMM</cx:pt>
          <cx:pt idx="61374">EDMM</cx:pt>
          <cx:pt idx="61375">EDMM</cx:pt>
          <cx:pt idx="61376">EDMM</cx:pt>
          <cx:pt idx="61377">EDMM</cx:pt>
          <cx:pt idx="61378">EDMM</cx:pt>
          <cx:pt idx="61379">EDMM</cx:pt>
          <cx:pt idx="61380">EDMM</cx:pt>
          <cx:pt idx="61381">EDMM</cx:pt>
          <cx:pt idx="61382">EDMM</cx:pt>
          <cx:pt idx="61383">EDMM</cx:pt>
          <cx:pt idx="61384">EDMM</cx:pt>
          <cx:pt idx="61385">EDMM</cx:pt>
          <cx:pt idx="61386">EDMM</cx:pt>
          <cx:pt idx="61387">EDMM</cx:pt>
          <cx:pt idx="61388">EDMM</cx:pt>
          <cx:pt idx="61389">EDMM</cx:pt>
          <cx:pt idx="61390">EDMM</cx:pt>
          <cx:pt idx="61391">EDMM</cx:pt>
          <cx:pt idx="61392">EDMM</cx:pt>
          <cx:pt idx="61393">EDMM</cx:pt>
          <cx:pt idx="61394">EDMM</cx:pt>
          <cx:pt idx="61395">EDMM</cx:pt>
          <cx:pt idx="61396">EDMM</cx:pt>
          <cx:pt idx="61397">EDMM</cx:pt>
          <cx:pt idx="61398">EDMM</cx:pt>
          <cx:pt idx="61399">EDMM</cx:pt>
          <cx:pt idx="61400">EDMM</cx:pt>
          <cx:pt idx="61401">EDMM</cx:pt>
          <cx:pt idx="61402">EDMM</cx:pt>
          <cx:pt idx="61403">EDMM</cx:pt>
          <cx:pt idx="61404">EDMM</cx:pt>
          <cx:pt idx="61405">EDMM</cx:pt>
          <cx:pt idx="61406">EDMM</cx:pt>
          <cx:pt idx="61407">EDMM</cx:pt>
          <cx:pt idx="61408">EDMM</cx:pt>
          <cx:pt idx="61409">EDMM</cx:pt>
          <cx:pt idx="61410">EDMM</cx:pt>
          <cx:pt idx="61411">EDMM</cx:pt>
          <cx:pt idx="61412">EDMM</cx:pt>
          <cx:pt idx="61413">EDMM</cx:pt>
          <cx:pt idx="61414">EDMM</cx:pt>
          <cx:pt idx="61415">EDMM</cx:pt>
          <cx:pt idx="61416">EDMM</cx:pt>
          <cx:pt idx="61417">EDMM</cx:pt>
          <cx:pt idx="61418">EDMM</cx:pt>
          <cx:pt idx="61419">EDMM</cx:pt>
          <cx:pt idx="61420">EDMM</cx:pt>
          <cx:pt idx="61421">EDMM</cx:pt>
          <cx:pt idx="61422">EDMM</cx:pt>
          <cx:pt idx="61423">EDMM</cx:pt>
          <cx:pt idx="61424">EDMM</cx:pt>
          <cx:pt idx="61425">EDMM</cx:pt>
          <cx:pt idx="61426">EDMM</cx:pt>
          <cx:pt idx="61427">EDMM</cx:pt>
          <cx:pt idx="61428">EDMM</cx:pt>
          <cx:pt idx="61429">EDMM</cx:pt>
          <cx:pt idx="61430">EDMM</cx:pt>
          <cx:pt idx="61431">EDMM</cx:pt>
          <cx:pt idx="61432">EDMM</cx:pt>
          <cx:pt idx="61433">EDMM</cx:pt>
          <cx:pt idx="61434">EDMM</cx:pt>
          <cx:pt idx="61435">EDMM</cx:pt>
          <cx:pt idx="61436">EDMM</cx:pt>
          <cx:pt idx="61437">EDMM</cx:pt>
          <cx:pt idx="61438">EDMM</cx:pt>
          <cx:pt idx="61439">EDMM</cx:pt>
          <cx:pt idx="61440">EDMM</cx:pt>
          <cx:pt idx="61441">EDMM</cx:pt>
          <cx:pt idx="61442">EDMM</cx:pt>
          <cx:pt idx="61443">EDMM</cx:pt>
          <cx:pt idx="61444">EDMM</cx:pt>
          <cx:pt idx="61445">EDMM</cx:pt>
          <cx:pt idx="61446">EDMM</cx:pt>
          <cx:pt idx="61447">EDMM</cx:pt>
          <cx:pt idx="61448">EDMM</cx:pt>
          <cx:pt idx="61449">EDMM</cx:pt>
          <cx:pt idx="61450">EDMM</cx:pt>
          <cx:pt idx="61451">EDMM</cx:pt>
          <cx:pt idx="61452">EDMM</cx:pt>
          <cx:pt idx="61453">EDMM</cx:pt>
          <cx:pt idx="61454">EDMM</cx:pt>
          <cx:pt idx="61455">EDMM</cx:pt>
          <cx:pt idx="61456">EDMM</cx:pt>
          <cx:pt idx="61457">EDMM</cx:pt>
          <cx:pt idx="61458">EDMM</cx:pt>
          <cx:pt idx="61459">EDMM</cx:pt>
          <cx:pt idx="61460">EDMM</cx:pt>
          <cx:pt idx="61461">EDMM</cx:pt>
          <cx:pt idx="61462">EDMM</cx:pt>
          <cx:pt idx="61463">EDMM</cx:pt>
          <cx:pt idx="61464">EDMM</cx:pt>
          <cx:pt idx="61465">EDMM</cx:pt>
          <cx:pt idx="61466">EDMM</cx:pt>
          <cx:pt idx="61467">EDMM</cx:pt>
          <cx:pt idx="61468">EDMM</cx:pt>
          <cx:pt idx="61469">EDMM</cx:pt>
          <cx:pt idx="61470">EDMM</cx:pt>
          <cx:pt idx="61471">EDMM</cx:pt>
          <cx:pt idx="61472">EDMM</cx:pt>
          <cx:pt idx="61473">EDMM</cx:pt>
          <cx:pt idx="61474">EDMM</cx:pt>
          <cx:pt idx="61475">EDMM</cx:pt>
          <cx:pt idx="61476">EDMM</cx:pt>
          <cx:pt idx="61477">EDMM</cx:pt>
          <cx:pt idx="61478">EDMM</cx:pt>
          <cx:pt idx="61479">EDMM</cx:pt>
          <cx:pt idx="61480">EDMM</cx:pt>
          <cx:pt idx="61481">EDMM</cx:pt>
          <cx:pt idx="61482">EDMM</cx:pt>
          <cx:pt idx="61483">EDMM</cx:pt>
          <cx:pt idx="61484">EDMM</cx:pt>
          <cx:pt idx="61485">EDMM</cx:pt>
          <cx:pt idx="61486">EDMM</cx:pt>
          <cx:pt idx="61487">EDMM</cx:pt>
          <cx:pt idx="61488">EDMM</cx:pt>
          <cx:pt idx="61489">EDMM</cx:pt>
          <cx:pt idx="61490">EDMM</cx:pt>
          <cx:pt idx="61491">EDMM</cx:pt>
          <cx:pt idx="61492">EDMM</cx:pt>
          <cx:pt idx="61493">EDMM</cx:pt>
          <cx:pt idx="61494">EDMM</cx:pt>
          <cx:pt idx="61495">EDMM</cx:pt>
          <cx:pt idx="61496">EDMM</cx:pt>
          <cx:pt idx="61497">EDMM</cx:pt>
          <cx:pt idx="61498">EDMM</cx:pt>
          <cx:pt idx="61499">EDMM</cx:pt>
          <cx:pt idx="61500">EDMM</cx:pt>
          <cx:pt idx="61501">EDMM</cx:pt>
          <cx:pt idx="61502">EDMM</cx:pt>
          <cx:pt idx="61503">EDMM</cx:pt>
          <cx:pt idx="61504">EDMM</cx:pt>
          <cx:pt idx="61505">EDMM</cx:pt>
          <cx:pt idx="61506">EDMM</cx:pt>
          <cx:pt idx="61507">EDMM</cx:pt>
          <cx:pt idx="61508">EDMM</cx:pt>
          <cx:pt idx="61509">EDMM</cx:pt>
          <cx:pt idx="61510">EDMM</cx:pt>
          <cx:pt idx="61511">EDMM</cx:pt>
          <cx:pt idx="61512">EDMM</cx:pt>
          <cx:pt idx="61513">EDMM</cx:pt>
          <cx:pt idx="61514">EDMM</cx:pt>
          <cx:pt idx="61515">EDMM</cx:pt>
          <cx:pt idx="61516">EDMM</cx:pt>
          <cx:pt idx="61517">EDMM</cx:pt>
          <cx:pt idx="61518">EDMM</cx:pt>
          <cx:pt idx="61519">EDMM</cx:pt>
          <cx:pt idx="61520">EDMM</cx:pt>
          <cx:pt idx="61521">EDMM</cx:pt>
          <cx:pt idx="61522">EDMM</cx:pt>
          <cx:pt idx="61523">EDMM</cx:pt>
          <cx:pt idx="61524">EDMM</cx:pt>
          <cx:pt idx="61525">EDMM</cx:pt>
          <cx:pt idx="61526">EDMM</cx:pt>
          <cx:pt idx="61527">EDMM</cx:pt>
          <cx:pt idx="61528">EDMM</cx:pt>
          <cx:pt idx="61529">EDMM</cx:pt>
          <cx:pt idx="61530">EDMM</cx:pt>
          <cx:pt idx="61531">EDMM</cx:pt>
          <cx:pt idx="61532">EDMM</cx:pt>
          <cx:pt idx="61533">EDMM</cx:pt>
          <cx:pt idx="61534">EDMM</cx:pt>
          <cx:pt idx="61535">EDMM</cx:pt>
          <cx:pt idx="61536">EDMM</cx:pt>
          <cx:pt idx="61537">EDMM</cx:pt>
          <cx:pt idx="61538">EDMM</cx:pt>
          <cx:pt idx="61539">EDMM</cx:pt>
          <cx:pt idx="61540">EDMM</cx:pt>
          <cx:pt idx="61541">EDMM</cx:pt>
          <cx:pt idx="61542">EDMM</cx:pt>
          <cx:pt idx="61543">EDMM</cx:pt>
          <cx:pt idx="61544">EDMM</cx:pt>
          <cx:pt idx="61545">EDMM</cx:pt>
          <cx:pt idx="61546">EDMM</cx:pt>
          <cx:pt idx="61547">EDMM</cx:pt>
          <cx:pt idx="61548">EDMM</cx:pt>
          <cx:pt idx="61549">EDMM</cx:pt>
          <cx:pt idx="61550">EDMM</cx:pt>
          <cx:pt idx="61551">EDMM</cx:pt>
          <cx:pt idx="61552">EDMM</cx:pt>
          <cx:pt idx="61553">EDMM</cx:pt>
          <cx:pt idx="61554">EDMM</cx:pt>
          <cx:pt idx="61555">EDMM</cx:pt>
          <cx:pt idx="61556">EDMM</cx:pt>
          <cx:pt idx="61557">EDMM</cx:pt>
          <cx:pt idx="61558">EDMM</cx:pt>
          <cx:pt idx="61559">EDMM</cx:pt>
          <cx:pt idx="61560">EDMM</cx:pt>
          <cx:pt idx="61561">EDMM</cx:pt>
          <cx:pt idx="61562">EDMM</cx:pt>
          <cx:pt idx="61563">EDMM</cx:pt>
          <cx:pt idx="61564">EDMM</cx:pt>
          <cx:pt idx="61565">EDMM</cx:pt>
          <cx:pt idx="61566">EDMM</cx:pt>
          <cx:pt idx="61567">EDMM</cx:pt>
          <cx:pt idx="61568">EDMM</cx:pt>
          <cx:pt idx="61569">EDMM</cx:pt>
          <cx:pt idx="61570">EDMM</cx:pt>
          <cx:pt idx="61571">EDMM</cx:pt>
          <cx:pt idx="61572">EDMM</cx:pt>
          <cx:pt idx="61573">EDMM</cx:pt>
          <cx:pt idx="61574">EDMM</cx:pt>
          <cx:pt idx="61575">EDMM</cx:pt>
          <cx:pt idx="61576">EDMM</cx:pt>
          <cx:pt idx="61577">EDMM</cx:pt>
          <cx:pt idx="61578">EDMM</cx:pt>
          <cx:pt idx="61579">EDMM</cx:pt>
          <cx:pt idx="61580">EDMM</cx:pt>
          <cx:pt idx="61581">EDMM</cx:pt>
          <cx:pt idx="61582">EDMM</cx:pt>
          <cx:pt idx="61583">EDMM</cx:pt>
          <cx:pt idx="61584">EDMM</cx:pt>
          <cx:pt idx="61585">EDMM</cx:pt>
          <cx:pt idx="61586">EDMM</cx:pt>
          <cx:pt idx="61587">EDMM</cx:pt>
          <cx:pt idx="61588">EDMM</cx:pt>
          <cx:pt idx="61589">EDMM</cx:pt>
          <cx:pt idx="61590">EDMM</cx:pt>
          <cx:pt idx="61591">EDMM</cx:pt>
          <cx:pt idx="61592">EDMM</cx:pt>
          <cx:pt idx="61593">EDMM</cx:pt>
          <cx:pt idx="61594">EDMM</cx:pt>
          <cx:pt idx="61595">EDMM</cx:pt>
          <cx:pt idx="61596">EDMM</cx:pt>
          <cx:pt idx="61597">EDMM</cx:pt>
          <cx:pt idx="61598">EDMM</cx:pt>
          <cx:pt idx="61599">EDMM</cx:pt>
          <cx:pt idx="61600">EDMM</cx:pt>
          <cx:pt idx="61601">EDMM</cx:pt>
          <cx:pt idx="61602">EDMM</cx:pt>
          <cx:pt idx="61603">EDMM</cx:pt>
          <cx:pt idx="61604">EDMM</cx:pt>
          <cx:pt idx="61605">EDMM</cx:pt>
          <cx:pt idx="61606">EDMM</cx:pt>
          <cx:pt idx="61607">EDMM</cx:pt>
          <cx:pt idx="61608">EDMM</cx:pt>
          <cx:pt idx="61609">EDMM</cx:pt>
          <cx:pt idx="61610">EDMM</cx:pt>
          <cx:pt idx="61611">EDMM</cx:pt>
          <cx:pt idx="61612">EDMM</cx:pt>
          <cx:pt idx="61613">EDMM</cx:pt>
          <cx:pt idx="61614">EDMM</cx:pt>
          <cx:pt idx="61615">EDMM</cx:pt>
          <cx:pt idx="61616">EDMM</cx:pt>
          <cx:pt idx="61617">EDMM</cx:pt>
          <cx:pt idx="61618">EDMM</cx:pt>
          <cx:pt idx="61619">EDMM</cx:pt>
          <cx:pt idx="61620">EDMM</cx:pt>
          <cx:pt idx="61621">EDMM</cx:pt>
          <cx:pt idx="61622">EDMM</cx:pt>
          <cx:pt idx="61623">EDMM</cx:pt>
          <cx:pt idx="61624">EDMM</cx:pt>
          <cx:pt idx="61625">EDMM</cx:pt>
          <cx:pt idx="61626">EDMM</cx:pt>
          <cx:pt idx="61627">EDMM</cx:pt>
          <cx:pt idx="61628">EDMM</cx:pt>
          <cx:pt idx="61629">EDMM</cx:pt>
          <cx:pt idx="61630">EDMM</cx:pt>
          <cx:pt idx="61631">EDMM</cx:pt>
          <cx:pt idx="61632">EDMM</cx:pt>
          <cx:pt idx="61633">EDMM</cx:pt>
          <cx:pt idx="61634">EDMM</cx:pt>
          <cx:pt idx="61635">EDMM</cx:pt>
          <cx:pt idx="61636">EDMM</cx:pt>
          <cx:pt idx="61637">EDMM</cx:pt>
          <cx:pt idx="61638">EDMM</cx:pt>
          <cx:pt idx="61639">EDMM</cx:pt>
          <cx:pt idx="61640">EDMM</cx:pt>
          <cx:pt idx="61641">EDMM</cx:pt>
          <cx:pt idx="61642">EDMM</cx:pt>
          <cx:pt idx="61643">EDMM</cx:pt>
          <cx:pt idx="61644">EDMM</cx:pt>
          <cx:pt idx="61645">EDMM</cx:pt>
          <cx:pt idx="61646">EDMM</cx:pt>
          <cx:pt idx="61647">EDMM</cx:pt>
          <cx:pt idx="61648">EDMM</cx:pt>
          <cx:pt idx="61649">EDMM</cx:pt>
          <cx:pt idx="61650">EDMM</cx:pt>
          <cx:pt idx="61651">EDMM</cx:pt>
          <cx:pt idx="61652">EDMM</cx:pt>
          <cx:pt idx="61653">EDMM</cx:pt>
          <cx:pt idx="61654">EDMM</cx:pt>
          <cx:pt idx="61655">EDMM</cx:pt>
          <cx:pt idx="61656">EDMM</cx:pt>
          <cx:pt idx="61657">EDMM</cx:pt>
          <cx:pt idx="61658">EDMM</cx:pt>
          <cx:pt idx="61659">EDMM</cx:pt>
          <cx:pt idx="61660">EDMM</cx:pt>
          <cx:pt idx="61661">EDMM</cx:pt>
          <cx:pt idx="61662">EDMM</cx:pt>
          <cx:pt idx="61663">EDMM</cx:pt>
          <cx:pt idx="61664">EDMM</cx:pt>
          <cx:pt idx="61665">EDMM</cx:pt>
          <cx:pt idx="61666">EDMM</cx:pt>
          <cx:pt idx="61667">EDMM</cx:pt>
          <cx:pt idx="61668">EDMM</cx:pt>
          <cx:pt idx="61669">EDMM</cx:pt>
          <cx:pt idx="61670">EDMM</cx:pt>
          <cx:pt idx="61671">EDMM</cx:pt>
          <cx:pt idx="61672">EDMM</cx:pt>
          <cx:pt idx="61673">EDMM</cx:pt>
          <cx:pt idx="61674">EDMM</cx:pt>
          <cx:pt idx="61675">EDMM</cx:pt>
          <cx:pt idx="61676">EDMM</cx:pt>
          <cx:pt idx="61677">EDMM</cx:pt>
          <cx:pt idx="61678">EDMM</cx:pt>
          <cx:pt idx="61679">EDMM</cx:pt>
          <cx:pt idx="61680">EDMM</cx:pt>
          <cx:pt idx="61681">EDMM</cx:pt>
          <cx:pt idx="61682">EDMM</cx:pt>
          <cx:pt idx="61683">EDMM</cx:pt>
          <cx:pt idx="61684">EDMM</cx:pt>
          <cx:pt idx="61685">EDMM</cx:pt>
          <cx:pt idx="61686">EDMM</cx:pt>
          <cx:pt idx="61687">EDMM</cx:pt>
          <cx:pt idx="61688">EDMM</cx:pt>
          <cx:pt idx="61689">EDMM</cx:pt>
          <cx:pt idx="61690">EDMM</cx:pt>
          <cx:pt idx="61691">EDMM</cx:pt>
          <cx:pt idx="61692">EDMM</cx:pt>
          <cx:pt idx="61693">EDMM</cx:pt>
          <cx:pt idx="61694">EDMM</cx:pt>
          <cx:pt idx="61695">EDMM</cx:pt>
          <cx:pt idx="61696">EDMM</cx:pt>
          <cx:pt idx="61697">EDMM</cx:pt>
          <cx:pt idx="61698">EDMM</cx:pt>
          <cx:pt idx="61699">EDMM</cx:pt>
          <cx:pt idx="61700">EDMM</cx:pt>
          <cx:pt idx="61701">EDMM</cx:pt>
          <cx:pt idx="61702">EDMM</cx:pt>
          <cx:pt idx="61703">EDMM</cx:pt>
          <cx:pt idx="61704">EDMM</cx:pt>
          <cx:pt idx="61705">EDMM</cx:pt>
          <cx:pt idx="61706">EDMM</cx:pt>
          <cx:pt idx="61707">EDMM</cx:pt>
          <cx:pt idx="61708">EDMM</cx:pt>
          <cx:pt idx="61709">EDMM</cx:pt>
          <cx:pt idx="61710">EDMM</cx:pt>
          <cx:pt idx="61711">EDMM</cx:pt>
          <cx:pt idx="61712">EDMM</cx:pt>
          <cx:pt idx="61713">EDMM</cx:pt>
          <cx:pt idx="61714">EDMM</cx:pt>
          <cx:pt idx="61715">EDMM</cx:pt>
          <cx:pt idx="61716">EDMM</cx:pt>
          <cx:pt idx="61717">EDMM</cx:pt>
          <cx:pt idx="61718">EDMM</cx:pt>
          <cx:pt idx="61719">EDMM</cx:pt>
          <cx:pt idx="61720">EDMM</cx:pt>
          <cx:pt idx="61721">EDMM</cx:pt>
          <cx:pt idx="61722">EDMM</cx:pt>
          <cx:pt idx="61723">EDMM</cx:pt>
          <cx:pt idx="61724">EDMM</cx:pt>
          <cx:pt idx="61725">EDMM</cx:pt>
          <cx:pt idx="61726">EDMM</cx:pt>
          <cx:pt idx="61727">EDMM</cx:pt>
          <cx:pt idx="61728">EDMM</cx:pt>
          <cx:pt idx="61729">EDMM</cx:pt>
          <cx:pt idx="61730">EDMM</cx:pt>
          <cx:pt idx="61731">EDMM</cx:pt>
          <cx:pt idx="61732">EDMM</cx:pt>
          <cx:pt idx="61733">EDMM</cx:pt>
          <cx:pt idx="61734">EDMM</cx:pt>
          <cx:pt idx="61735">EDMM</cx:pt>
          <cx:pt idx="61736">EDMM</cx:pt>
          <cx:pt idx="61737">EDMM</cx:pt>
          <cx:pt idx="61738">EDMM</cx:pt>
          <cx:pt idx="61739">EDMM</cx:pt>
          <cx:pt idx="61740">EDMM</cx:pt>
          <cx:pt idx="61741">EDMM</cx:pt>
          <cx:pt idx="61742">EDMM</cx:pt>
          <cx:pt idx="61743">EDMM</cx:pt>
          <cx:pt idx="61744">EDMM</cx:pt>
          <cx:pt idx="61745">EDMM</cx:pt>
          <cx:pt idx="61746">EDMM</cx:pt>
          <cx:pt idx="61747">EDMM</cx:pt>
          <cx:pt idx="61748">EDMM</cx:pt>
          <cx:pt idx="61749">EDMM</cx:pt>
          <cx:pt idx="61750">EDMM</cx:pt>
          <cx:pt idx="61751">EDMM</cx:pt>
          <cx:pt idx="61752">EDMM</cx:pt>
          <cx:pt idx="61753">EDMM</cx:pt>
          <cx:pt idx="61754">EDMM</cx:pt>
          <cx:pt idx="61755">EDMM</cx:pt>
          <cx:pt idx="61756">EDMM</cx:pt>
          <cx:pt idx="61757">EDMM</cx:pt>
          <cx:pt idx="61758">EDMM</cx:pt>
          <cx:pt idx="61759">EDMM</cx:pt>
          <cx:pt idx="61760">EDMM</cx:pt>
          <cx:pt idx="61761">EDMM</cx:pt>
          <cx:pt idx="61762">EDMM</cx:pt>
          <cx:pt idx="61763">EDMM</cx:pt>
          <cx:pt idx="61764">EDMM</cx:pt>
          <cx:pt idx="61765">EDMM</cx:pt>
          <cx:pt idx="61766">EDMM</cx:pt>
          <cx:pt idx="61767">EDMM</cx:pt>
          <cx:pt idx="61768">EDMM</cx:pt>
          <cx:pt idx="61769">EDMM</cx:pt>
          <cx:pt idx="61770">EDMM</cx:pt>
          <cx:pt idx="61771">EDMM</cx:pt>
          <cx:pt idx="61772">EDMM</cx:pt>
          <cx:pt idx="61773">EDMM</cx:pt>
          <cx:pt idx="61774">EDMM</cx:pt>
          <cx:pt idx="61775">EDMM</cx:pt>
          <cx:pt idx="61776">EDMM</cx:pt>
          <cx:pt idx="61777">EDMM</cx:pt>
          <cx:pt idx="61778">EDMM</cx:pt>
          <cx:pt idx="61779">EDMM</cx:pt>
          <cx:pt idx="61780">EDMM</cx:pt>
          <cx:pt idx="61781">EDMM</cx:pt>
          <cx:pt idx="61782">EDMM</cx:pt>
          <cx:pt idx="61783">EDMM</cx:pt>
          <cx:pt idx="61784">EDMM</cx:pt>
          <cx:pt idx="61785">EDMM</cx:pt>
          <cx:pt idx="61786">EDMM</cx:pt>
          <cx:pt idx="61787">EDMM</cx:pt>
          <cx:pt idx="61788">EDMM</cx:pt>
          <cx:pt idx="61789">EDMM</cx:pt>
          <cx:pt idx="61790">EDMM</cx:pt>
          <cx:pt idx="61791">EDMM</cx:pt>
          <cx:pt idx="61792">EDMM</cx:pt>
          <cx:pt idx="61793">EDMM</cx:pt>
          <cx:pt idx="61794">EDMM</cx:pt>
          <cx:pt idx="61795">EDMM</cx:pt>
          <cx:pt idx="61796">EDMM</cx:pt>
          <cx:pt idx="61797">EDMM</cx:pt>
          <cx:pt idx="61798">EDMM</cx:pt>
          <cx:pt idx="61799">EDMM</cx:pt>
          <cx:pt idx="61800">EDMM</cx:pt>
          <cx:pt idx="61801">EDMM</cx:pt>
          <cx:pt idx="61802">EDMM</cx:pt>
          <cx:pt idx="61803">EDMM</cx:pt>
          <cx:pt idx="61804">EDMM</cx:pt>
          <cx:pt idx="61805">EDMM</cx:pt>
          <cx:pt idx="61806">EDMM</cx:pt>
          <cx:pt idx="61807">EDMM</cx:pt>
          <cx:pt idx="61808">EDMM</cx:pt>
          <cx:pt idx="61809">EDMM</cx:pt>
          <cx:pt idx="61810">EDMM</cx:pt>
          <cx:pt idx="61811">EDMM</cx:pt>
          <cx:pt idx="61812">EDMM</cx:pt>
          <cx:pt idx="61813">EDMM</cx:pt>
          <cx:pt idx="61814">EDMM</cx:pt>
          <cx:pt idx="61815">EDMM</cx:pt>
          <cx:pt idx="61816">EDMM</cx:pt>
          <cx:pt idx="61817">EDMM</cx:pt>
          <cx:pt idx="61818">EDMM</cx:pt>
          <cx:pt idx="61819">EDMM</cx:pt>
          <cx:pt idx="61820">EDMM</cx:pt>
          <cx:pt idx="61821">EDMM</cx:pt>
          <cx:pt idx="61822">EDMM</cx:pt>
          <cx:pt idx="61823">EDMM</cx:pt>
          <cx:pt idx="61824">EDMM</cx:pt>
          <cx:pt idx="61825">EDMM</cx:pt>
          <cx:pt idx="61826">EDMM</cx:pt>
          <cx:pt idx="61827">EDMM</cx:pt>
          <cx:pt idx="61828">EDMM</cx:pt>
          <cx:pt idx="61829">EDMM</cx:pt>
          <cx:pt idx="61830">EDMM</cx:pt>
          <cx:pt idx="61831">EDMM</cx:pt>
          <cx:pt idx="61832">EDMM</cx:pt>
          <cx:pt idx="61833">EDMM</cx:pt>
          <cx:pt idx="61834">EDMM</cx:pt>
          <cx:pt idx="61835">EDMM</cx:pt>
          <cx:pt idx="61836">EDMM</cx:pt>
          <cx:pt idx="61837">EDMM</cx:pt>
          <cx:pt idx="61838">EDMM</cx:pt>
          <cx:pt idx="61839">EDMM</cx:pt>
          <cx:pt idx="61840">EDMM</cx:pt>
          <cx:pt idx="61841">EDMM</cx:pt>
          <cx:pt idx="61842">EDMM</cx:pt>
          <cx:pt idx="61843">EDMM</cx:pt>
          <cx:pt idx="61844">EDMM</cx:pt>
          <cx:pt idx="61845">EDMM</cx:pt>
          <cx:pt idx="61846">EDMM</cx:pt>
          <cx:pt idx="61847">EDMM</cx:pt>
          <cx:pt idx="61848">EDMM</cx:pt>
          <cx:pt idx="61849">EDMM</cx:pt>
          <cx:pt idx="61850">EDMM</cx:pt>
          <cx:pt idx="61851">EDMM</cx:pt>
          <cx:pt idx="61852">EDMM</cx:pt>
          <cx:pt idx="61853">EDMM</cx:pt>
          <cx:pt idx="61854">EDMM</cx:pt>
          <cx:pt idx="61855">EDMM</cx:pt>
          <cx:pt idx="61856">EDMM</cx:pt>
          <cx:pt idx="61857">EDMM</cx:pt>
          <cx:pt idx="61858">EDMM</cx:pt>
          <cx:pt idx="61859">EDMM</cx:pt>
          <cx:pt idx="61860">EDMM</cx:pt>
          <cx:pt idx="61861">EDMM</cx:pt>
          <cx:pt idx="61862">EDMM</cx:pt>
          <cx:pt idx="61863">EDMM</cx:pt>
          <cx:pt idx="61864">EDMM</cx:pt>
          <cx:pt idx="61865">EDMM</cx:pt>
          <cx:pt idx="61866">EDMM</cx:pt>
          <cx:pt idx="61867">EDMM</cx:pt>
          <cx:pt idx="61868">EDMM</cx:pt>
          <cx:pt idx="61869">EDMM</cx:pt>
          <cx:pt idx="61870">EDMM</cx:pt>
          <cx:pt idx="61871">EDMM</cx:pt>
          <cx:pt idx="61872">EDMM</cx:pt>
          <cx:pt idx="61873">EDMM</cx:pt>
          <cx:pt idx="61874">EDMM</cx:pt>
          <cx:pt idx="61875">EDMM</cx:pt>
          <cx:pt idx="61876">EDMM</cx:pt>
          <cx:pt idx="61877">EDMM</cx:pt>
          <cx:pt idx="61878">EDMM</cx:pt>
          <cx:pt idx="61879">EDMM</cx:pt>
          <cx:pt idx="61880">EDMM</cx:pt>
          <cx:pt idx="61881">EDMM</cx:pt>
          <cx:pt idx="61882">EDMM</cx:pt>
          <cx:pt idx="61883">EDMM</cx:pt>
          <cx:pt idx="61884">EDMM</cx:pt>
          <cx:pt idx="61885">EDMM</cx:pt>
          <cx:pt idx="61886">EDMM</cx:pt>
          <cx:pt idx="61887">EDMM</cx:pt>
          <cx:pt idx="61888">EDMM</cx:pt>
          <cx:pt idx="61889">EDMM</cx:pt>
          <cx:pt idx="61890">EDMM</cx:pt>
          <cx:pt idx="61891">EDMM</cx:pt>
          <cx:pt idx="61892">EDMM</cx:pt>
          <cx:pt idx="61893">EDMM</cx:pt>
          <cx:pt idx="61894">EDMM</cx:pt>
          <cx:pt idx="61895">EDMM</cx:pt>
          <cx:pt idx="61896">EDMM</cx:pt>
          <cx:pt idx="61897">EDMM</cx:pt>
          <cx:pt idx="61898">EDMM</cx:pt>
          <cx:pt idx="61899">EDMM</cx:pt>
          <cx:pt idx="61900">EDMM</cx:pt>
          <cx:pt idx="61901">EDMM</cx:pt>
          <cx:pt idx="61902">EDMM</cx:pt>
          <cx:pt idx="61903">EDMM</cx:pt>
          <cx:pt idx="61904">EDMM</cx:pt>
          <cx:pt idx="61905">EDMM</cx:pt>
          <cx:pt idx="61906">EDMM</cx:pt>
          <cx:pt idx="61907">EDMM</cx:pt>
          <cx:pt idx="61908">EDMM</cx:pt>
          <cx:pt idx="61909">EDMM</cx:pt>
          <cx:pt idx="61910">EDMM</cx:pt>
          <cx:pt idx="61911">EDMM</cx:pt>
          <cx:pt idx="61912">EDMM</cx:pt>
          <cx:pt idx="61913">EDMM</cx:pt>
          <cx:pt idx="61914">EDMM</cx:pt>
          <cx:pt idx="61915">EDMM</cx:pt>
          <cx:pt idx="61916">EDMM</cx:pt>
          <cx:pt idx="61917">EDMM</cx:pt>
          <cx:pt idx="61918">EDMM</cx:pt>
          <cx:pt idx="61919">EDMM</cx:pt>
          <cx:pt idx="61920">EDMM</cx:pt>
          <cx:pt idx="61921">EDMM</cx:pt>
          <cx:pt idx="61922">EDMM</cx:pt>
          <cx:pt idx="61923">EDMM</cx:pt>
          <cx:pt idx="61924">EDMM</cx:pt>
          <cx:pt idx="61925">EDMM</cx:pt>
          <cx:pt idx="61926">EDMM</cx:pt>
          <cx:pt idx="61927">EDMM</cx:pt>
          <cx:pt idx="61928">EDMM</cx:pt>
          <cx:pt idx="61929">EDMM</cx:pt>
          <cx:pt idx="61930">EDMM</cx:pt>
          <cx:pt idx="61931">EDMM</cx:pt>
          <cx:pt idx="61932">EDMM</cx:pt>
          <cx:pt idx="61933">EDMM</cx:pt>
          <cx:pt idx="61934">EDMM</cx:pt>
          <cx:pt idx="61935">EDMM</cx:pt>
          <cx:pt idx="61936">EDMM</cx:pt>
          <cx:pt idx="61937">EDMM</cx:pt>
          <cx:pt idx="61938">EDMM</cx:pt>
          <cx:pt idx="61939">EDMM</cx:pt>
          <cx:pt idx="61940">EDMM</cx:pt>
          <cx:pt idx="61941">EDMM</cx:pt>
          <cx:pt idx="61942">EDMM</cx:pt>
          <cx:pt idx="61943">EDMM</cx:pt>
          <cx:pt idx="61944">EDMM</cx:pt>
          <cx:pt idx="61945">EDMM</cx:pt>
          <cx:pt idx="61946">EDMM</cx:pt>
          <cx:pt idx="61947">EDMM</cx:pt>
          <cx:pt idx="61948">EDMM</cx:pt>
          <cx:pt idx="61949">EDMM</cx:pt>
          <cx:pt idx="61950">EDMM</cx:pt>
          <cx:pt idx="61951">EDMM</cx:pt>
          <cx:pt idx="61952">EDMM</cx:pt>
          <cx:pt idx="61953">EDMM</cx:pt>
          <cx:pt idx="61954">EDMM</cx:pt>
          <cx:pt idx="61955">EDMM</cx:pt>
          <cx:pt idx="61956">EDMM</cx:pt>
          <cx:pt idx="61957">EDMM</cx:pt>
          <cx:pt idx="61958">EDMM</cx:pt>
          <cx:pt idx="61959">EDMM</cx:pt>
          <cx:pt idx="61960">EDMM</cx:pt>
          <cx:pt idx="61961">EDMM</cx:pt>
          <cx:pt idx="61962">EDMM</cx:pt>
          <cx:pt idx="61963">EDMM</cx:pt>
          <cx:pt idx="61964">EDMM</cx:pt>
          <cx:pt idx="61965">EDMM</cx:pt>
          <cx:pt idx="61966">EDMM</cx:pt>
          <cx:pt idx="61967">EDMM</cx:pt>
          <cx:pt idx="61968">EDMM</cx:pt>
          <cx:pt idx="61969">EDMM</cx:pt>
          <cx:pt idx="61970">EDMM</cx:pt>
          <cx:pt idx="61971">EDMM</cx:pt>
          <cx:pt idx="61972">EDMM</cx:pt>
          <cx:pt idx="61973">EDMM</cx:pt>
          <cx:pt idx="61974">EDMM</cx:pt>
          <cx:pt idx="61975">EDMM</cx:pt>
          <cx:pt idx="61976">EDMM</cx:pt>
          <cx:pt idx="61977">EDMM</cx:pt>
          <cx:pt idx="61978">EDMM</cx:pt>
          <cx:pt idx="61979">EDMM</cx:pt>
          <cx:pt idx="61980">EDMM</cx:pt>
          <cx:pt idx="61981">EDMM</cx:pt>
          <cx:pt idx="61982">EDMM</cx:pt>
          <cx:pt idx="61983">EDMM</cx:pt>
          <cx:pt idx="61984">EDMM</cx:pt>
          <cx:pt idx="61985">EDMM</cx:pt>
          <cx:pt idx="61986">EDMM</cx:pt>
          <cx:pt idx="61987">EDMM</cx:pt>
          <cx:pt idx="61988">EDMM</cx:pt>
          <cx:pt idx="61989">EDMM</cx:pt>
          <cx:pt idx="61990">EDMM</cx:pt>
          <cx:pt idx="61991">EDMM</cx:pt>
          <cx:pt idx="61992">EDMM</cx:pt>
          <cx:pt idx="61993">EDMM</cx:pt>
          <cx:pt idx="61994">EDMM</cx:pt>
          <cx:pt idx="61995">EDMM</cx:pt>
          <cx:pt idx="61996">EDMM</cx:pt>
          <cx:pt idx="61997">EDMM</cx:pt>
          <cx:pt idx="61998">EDMM</cx:pt>
          <cx:pt idx="61999">EDMM</cx:pt>
          <cx:pt idx="62000">EDMM</cx:pt>
          <cx:pt idx="62001">EDMM</cx:pt>
          <cx:pt idx="62002">EDMM</cx:pt>
          <cx:pt idx="62003">EDMM</cx:pt>
          <cx:pt idx="62004">EDMM</cx:pt>
          <cx:pt idx="62005">EDMM</cx:pt>
          <cx:pt idx="62006">EDMM</cx:pt>
          <cx:pt idx="62007">EDMM</cx:pt>
          <cx:pt idx="62008">EDMM</cx:pt>
          <cx:pt idx="62009">EDMM</cx:pt>
          <cx:pt idx="62010">EDMM</cx:pt>
          <cx:pt idx="62011">EDMM</cx:pt>
          <cx:pt idx="62012">EDMM</cx:pt>
          <cx:pt idx="62013">EDMM</cx:pt>
          <cx:pt idx="62014">EDMM</cx:pt>
          <cx:pt idx="62015">EDMM</cx:pt>
          <cx:pt idx="62016">EDMM</cx:pt>
          <cx:pt idx="62017">EDMM</cx:pt>
          <cx:pt idx="62018">EDMM</cx:pt>
          <cx:pt idx="62019">EDMM</cx:pt>
          <cx:pt idx="62020">EDMM</cx:pt>
          <cx:pt idx="62021">EDMM</cx:pt>
          <cx:pt idx="62022">EDMM</cx:pt>
          <cx:pt idx="62023">EDMM</cx:pt>
          <cx:pt idx="62024">EDMM</cx:pt>
          <cx:pt idx="62025">EDMM</cx:pt>
          <cx:pt idx="62026">EDMM</cx:pt>
          <cx:pt idx="62027">EDMM</cx:pt>
          <cx:pt idx="62028">EDMM</cx:pt>
          <cx:pt idx="62029">EDMM</cx:pt>
          <cx:pt idx="62030">EDMM</cx:pt>
          <cx:pt idx="62031">EDMM</cx:pt>
          <cx:pt idx="62032">EDMM</cx:pt>
          <cx:pt idx="62033">EDMM</cx:pt>
          <cx:pt idx="62034">EDMM</cx:pt>
          <cx:pt idx="62035">EDMM</cx:pt>
          <cx:pt idx="62036">EDMM</cx:pt>
          <cx:pt idx="62037">EDMM</cx:pt>
          <cx:pt idx="62038">EDMM</cx:pt>
          <cx:pt idx="62039">EDMM</cx:pt>
          <cx:pt idx="62040">EDMM</cx:pt>
          <cx:pt idx="62041">EDMM</cx:pt>
          <cx:pt idx="62042">EDMM</cx:pt>
          <cx:pt idx="62043">EDMM</cx:pt>
          <cx:pt idx="62044">EDMM</cx:pt>
          <cx:pt idx="62045">EDMM</cx:pt>
          <cx:pt idx="62046">EDMM</cx:pt>
          <cx:pt idx="62047">EDMM</cx:pt>
          <cx:pt idx="62048">EDMM</cx:pt>
          <cx:pt idx="62049">EDMM</cx:pt>
          <cx:pt idx="62050">EDMM</cx:pt>
          <cx:pt idx="62051">EDMM</cx:pt>
          <cx:pt idx="62052">EDMM</cx:pt>
          <cx:pt idx="62053">EDMM</cx:pt>
          <cx:pt idx="62054">EDMM</cx:pt>
          <cx:pt idx="62055">EDMM</cx:pt>
          <cx:pt idx="62056">EDMM</cx:pt>
          <cx:pt idx="62057">EDMM</cx:pt>
          <cx:pt idx="62058">EDMM</cx:pt>
          <cx:pt idx="62059">EDMM</cx:pt>
          <cx:pt idx="62060">EDMM</cx:pt>
          <cx:pt idx="62061">EDMM</cx:pt>
          <cx:pt idx="62062">EDMM</cx:pt>
          <cx:pt idx="62063">EDMM</cx:pt>
          <cx:pt idx="62064">EDMM</cx:pt>
          <cx:pt idx="62065">EDMM</cx:pt>
          <cx:pt idx="62066">EDMM</cx:pt>
          <cx:pt idx="62067">EDMM</cx:pt>
          <cx:pt idx="62068">EDMM</cx:pt>
          <cx:pt idx="62069">EDMM</cx:pt>
          <cx:pt idx="62070">EDMM</cx:pt>
          <cx:pt idx="62071">EDMM</cx:pt>
          <cx:pt idx="62072">EDMM</cx:pt>
          <cx:pt idx="62073">EDMM</cx:pt>
          <cx:pt idx="62074">EDMM</cx:pt>
          <cx:pt idx="62075">EDMM</cx:pt>
          <cx:pt idx="62076">EDMM</cx:pt>
          <cx:pt idx="62077">EDMM</cx:pt>
          <cx:pt idx="62078">EDMM</cx:pt>
          <cx:pt idx="62079">EDMM</cx:pt>
          <cx:pt idx="62080">EDMM</cx:pt>
          <cx:pt idx="62081">EDMM</cx:pt>
          <cx:pt idx="62082">EDMM</cx:pt>
          <cx:pt idx="62083">EDMM</cx:pt>
          <cx:pt idx="62084">EDMM</cx:pt>
          <cx:pt idx="62085">EDMM</cx:pt>
          <cx:pt idx="62086">EDMM</cx:pt>
          <cx:pt idx="62087">EDMM</cx:pt>
          <cx:pt idx="62088">EDMM</cx:pt>
          <cx:pt idx="62089">EDMM</cx:pt>
          <cx:pt idx="62090">EDMM</cx:pt>
          <cx:pt idx="62091">EDMM</cx:pt>
          <cx:pt idx="62092">EDMM</cx:pt>
          <cx:pt idx="62093">EDMM</cx:pt>
          <cx:pt idx="62094">EDMM</cx:pt>
          <cx:pt idx="62095">EDMM</cx:pt>
          <cx:pt idx="62096">EDMM</cx:pt>
          <cx:pt idx="62097">EDMM</cx:pt>
          <cx:pt idx="62098">EDMM</cx:pt>
          <cx:pt idx="62099">EDMM</cx:pt>
          <cx:pt idx="62100">EDMM</cx:pt>
          <cx:pt idx="62101">EDMM</cx:pt>
          <cx:pt idx="62102">EDMM</cx:pt>
          <cx:pt idx="62103">EDMM</cx:pt>
          <cx:pt idx="62104">EDMM</cx:pt>
          <cx:pt idx="62105">EDMM</cx:pt>
          <cx:pt idx="62106">EDMM</cx:pt>
          <cx:pt idx="62107">EDMM</cx:pt>
          <cx:pt idx="62108">EDMM</cx:pt>
          <cx:pt idx="62109">EDMM</cx:pt>
          <cx:pt idx="62110">EDMM</cx:pt>
          <cx:pt idx="62111">EDMM</cx:pt>
          <cx:pt idx="62112">EDMM</cx:pt>
          <cx:pt idx="62113">EDMM</cx:pt>
          <cx:pt idx="62114">EDMM</cx:pt>
          <cx:pt idx="62115">EDMM</cx:pt>
          <cx:pt idx="62116">EDMM</cx:pt>
          <cx:pt idx="62117">EDMM</cx:pt>
          <cx:pt idx="62118">EDMM</cx:pt>
          <cx:pt idx="62119">EDMM</cx:pt>
          <cx:pt idx="62120">EDMM</cx:pt>
          <cx:pt idx="62121">EDMM</cx:pt>
          <cx:pt idx="62122">EDMM</cx:pt>
          <cx:pt idx="62123">EDMM</cx:pt>
          <cx:pt idx="62124">EDMM</cx:pt>
          <cx:pt idx="62125">EDMM</cx:pt>
          <cx:pt idx="62126">EDMM</cx:pt>
          <cx:pt idx="62127">EDMM</cx:pt>
          <cx:pt idx="62128">EDMM</cx:pt>
          <cx:pt idx="62129">EDMM</cx:pt>
          <cx:pt idx="62130">EDMM</cx:pt>
          <cx:pt idx="62131">EDMM</cx:pt>
          <cx:pt idx="62132">EDMM</cx:pt>
          <cx:pt idx="62133">EDMM</cx:pt>
          <cx:pt idx="62134">EDMM</cx:pt>
          <cx:pt idx="62135">EDMM</cx:pt>
          <cx:pt idx="62136">EDMM</cx:pt>
          <cx:pt idx="62137">EDMM</cx:pt>
          <cx:pt idx="62138">EDMM</cx:pt>
          <cx:pt idx="62139">EDMM</cx:pt>
          <cx:pt idx="62140">EDMM</cx:pt>
          <cx:pt idx="62141">EDMM</cx:pt>
          <cx:pt idx="62142">EDMM</cx:pt>
          <cx:pt idx="62143">EDMM</cx:pt>
          <cx:pt idx="62144">EDMM</cx:pt>
          <cx:pt idx="62145">EDMM</cx:pt>
          <cx:pt idx="62146">EDMM</cx:pt>
          <cx:pt idx="62147">EDMM</cx:pt>
          <cx:pt idx="62148">EDMM</cx:pt>
          <cx:pt idx="62149">EDMM</cx:pt>
          <cx:pt idx="62150">EDMM</cx:pt>
          <cx:pt idx="62151">EDMM</cx:pt>
          <cx:pt idx="62152">EDMM</cx:pt>
          <cx:pt idx="62153">EDMM</cx:pt>
          <cx:pt idx="62154">EDMM</cx:pt>
          <cx:pt idx="62155">EDMM</cx:pt>
          <cx:pt idx="62156">EDMM</cx:pt>
          <cx:pt idx="62157">EDMM</cx:pt>
          <cx:pt idx="62158">EDMM</cx:pt>
          <cx:pt idx="62159">EDMM</cx:pt>
          <cx:pt idx="62160">EDMM</cx:pt>
          <cx:pt idx="62161">EDMM</cx:pt>
          <cx:pt idx="62162">EDMM</cx:pt>
          <cx:pt idx="62163">EDMM</cx:pt>
          <cx:pt idx="62164">EDMM</cx:pt>
          <cx:pt idx="62165">EDMM</cx:pt>
          <cx:pt idx="62166">EDMM</cx:pt>
          <cx:pt idx="62167">EDMM</cx:pt>
          <cx:pt idx="62168">EDMM</cx:pt>
          <cx:pt idx="62169">EDMM</cx:pt>
          <cx:pt idx="62170">EDMM</cx:pt>
          <cx:pt idx="62171">EDMM</cx:pt>
          <cx:pt idx="62172">EDMM</cx:pt>
          <cx:pt idx="62173">EDMM</cx:pt>
          <cx:pt idx="62174">EDMM</cx:pt>
          <cx:pt idx="62175">EDMM</cx:pt>
          <cx:pt idx="62176">EDMM</cx:pt>
          <cx:pt idx="62177">EDMM</cx:pt>
          <cx:pt idx="62178">EDMM</cx:pt>
          <cx:pt idx="62179">EDMM</cx:pt>
          <cx:pt idx="62180">EDMM</cx:pt>
          <cx:pt idx="62181">EDMM</cx:pt>
          <cx:pt idx="62182">EDMM</cx:pt>
          <cx:pt idx="62183">EDMM</cx:pt>
          <cx:pt idx="62184">EDMM</cx:pt>
          <cx:pt idx="62185">EDMM</cx:pt>
          <cx:pt idx="62186">EDMM</cx:pt>
          <cx:pt idx="62187">EDMM</cx:pt>
          <cx:pt idx="62188">EDMM</cx:pt>
          <cx:pt idx="62189">EDMM</cx:pt>
          <cx:pt idx="62190">EDMM</cx:pt>
          <cx:pt idx="62191">EDMM</cx:pt>
          <cx:pt idx="62192">EDMM</cx:pt>
          <cx:pt idx="62193">EDMM</cx:pt>
          <cx:pt idx="62194">EDMM</cx:pt>
          <cx:pt idx="62195">EDMM</cx:pt>
          <cx:pt idx="62196">EDMM</cx:pt>
          <cx:pt idx="62197">EDMM</cx:pt>
          <cx:pt idx="62198">EDMM</cx:pt>
          <cx:pt idx="62199">EDMM</cx:pt>
          <cx:pt idx="62200">EDMM</cx:pt>
          <cx:pt idx="62201">EDMM</cx:pt>
          <cx:pt idx="62202">EDMM</cx:pt>
          <cx:pt idx="62203">EDMM</cx:pt>
          <cx:pt idx="62204">EDMM</cx:pt>
          <cx:pt idx="62205">EDMM</cx:pt>
          <cx:pt idx="62206">EDMM</cx:pt>
          <cx:pt idx="62207">EDMM</cx:pt>
          <cx:pt idx="62208">EDMM</cx:pt>
          <cx:pt idx="62209">EDMM</cx:pt>
          <cx:pt idx="62210">EDMM</cx:pt>
          <cx:pt idx="62211">EDMM</cx:pt>
          <cx:pt idx="62212">EDMM</cx:pt>
          <cx:pt idx="62213">EDMM</cx:pt>
          <cx:pt idx="62214">EDMM</cx:pt>
          <cx:pt idx="62215">EDMM</cx:pt>
          <cx:pt idx="62216">EDMM</cx:pt>
          <cx:pt idx="62217">EDMM</cx:pt>
          <cx:pt idx="62218">EDMM</cx:pt>
          <cx:pt idx="62219">EDMM</cx:pt>
          <cx:pt idx="62220">EDMM</cx:pt>
          <cx:pt idx="62221">EDMM</cx:pt>
          <cx:pt idx="62222">EDMM</cx:pt>
          <cx:pt idx="62223">EDMM</cx:pt>
          <cx:pt idx="62224">EDMM</cx:pt>
          <cx:pt idx="62225">EDMM</cx:pt>
          <cx:pt idx="62226">EDMM</cx:pt>
          <cx:pt idx="62227">EDMM</cx:pt>
          <cx:pt idx="62228">EDMM</cx:pt>
          <cx:pt idx="62229">EDMM</cx:pt>
          <cx:pt idx="62230">EDMM</cx:pt>
          <cx:pt idx="62231">EDMM</cx:pt>
          <cx:pt idx="62232">EDMM</cx:pt>
          <cx:pt idx="62233">EDMM</cx:pt>
          <cx:pt idx="62234">EDMM</cx:pt>
          <cx:pt idx="62235">EDMM</cx:pt>
          <cx:pt idx="62236">EDMM</cx:pt>
          <cx:pt idx="62237">EDMM</cx:pt>
          <cx:pt idx="62238">EDMM</cx:pt>
          <cx:pt idx="62239">EDMM</cx:pt>
          <cx:pt idx="62240">EDMM</cx:pt>
          <cx:pt idx="62241">EDMM</cx:pt>
          <cx:pt idx="62242">EDMM</cx:pt>
          <cx:pt idx="62243">EDMM</cx:pt>
          <cx:pt idx="62244">EDMM</cx:pt>
          <cx:pt idx="62245">EDMM</cx:pt>
          <cx:pt idx="62246">EDMM</cx:pt>
          <cx:pt idx="62247">EDMM</cx:pt>
          <cx:pt idx="62248">EDMM</cx:pt>
          <cx:pt idx="62249">EDMM</cx:pt>
          <cx:pt idx="62250">EDMM</cx:pt>
          <cx:pt idx="62251">EDMM</cx:pt>
          <cx:pt idx="62252">EDMM</cx:pt>
          <cx:pt idx="62253">EDMM</cx:pt>
          <cx:pt idx="62254">EDMM</cx:pt>
          <cx:pt idx="62255">EDMM</cx:pt>
          <cx:pt idx="62256">EDMM</cx:pt>
          <cx:pt idx="62257">EDMM</cx:pt>
          <cx:pt idx="62258">EDMM</cx:pt>
          <cx:pt idx="62259">EDMM</cx:pt>
          <cx:pt idx="62260">EDMM</cx:pt>
          <cx:pt idx="62261">EDMM</cx:pt>
          <cx:pt idx="62262">EDMM</cx:pt>
          <cx:pt idx="62263">EDMM</cx:pt>
          <cx:pt idx="62264">EDMM</cx:pt>
          <cx:pt idx="62265">EDMM</cx:pt>
          <cx:pt idx="62266">EDMM</cx:pt>
          <cx:pt idx="62267">EDMM</cx:pt>
          <cx:pt idx="62268">EDMM</cx:pt>
          <cx:pt idx="62269">EDMM</cx:pt>
          <cx:pt idx="62270">EDMM</cx:pt>
          <cx:pt idx="62271">EDMM</cx:pt>
          <cx:pt idx="62272">EDMM</cx:pt>
          <cx:pt idx="62273">EDMM</cx:pt>
          <cx:pt idx="62274">EDMM</cx:pt>
          <cx:pt idx="62275">EDMM</cx:pt>
          <cx:pt idx="62276">EDMM</cx:pt>
          <cx:pt idx="62277">EDMM</cx:pt>
          <cx:pt idx="62278">EDMM</cx:pt>
          <cx:pt idx="62279">EDMM</cx:pt>
          <cx:pt idx="62280">EDMM</cx:pt>
          <cx:pt idx="62281">EDMM</cx:pt>
          <cx:pt idx="62282">EDMM</cx:pt>
          <cx:pt idx="62283">EDMM</cx:pt>
          <cx:pt idx="62284">EDMM</cx:pt>
          <cx:pt idx="62285">EDMM</cx:pt>
          <cx:pt idx="62286">EDMM</cx:pt>
          <cx:pt idx="62287">EDMM</cx:pt>
          <cx:pt idx="62288">EDMM</cx:pt>
          <cx:pt idx="62289">EDMM</cx:pt>
          <cx:pt idx="62290">EDMM</cx:pt>
          <cx:pt idx="62291">EDMM</cx:pt>
          <cx:pt idx="62292">EDMM</cx:pt>
          <cx:pt idx="62293">EDMM</cx:pt>
          <cx:pt idx="62294">EDMM</cx:pt>
          <cx:pt idx="62295">EDMM</cx:pt>
          <cx:pt idx="62296">EDMM</cx:pt>
          <cx:pt idx="62297">EDMM</cx:pt>
          <cx:pt idx="62298">EDMM</cx:pt>
          <cx:pt idx="62299">EDMM</cx:pt>
          <cx:pt idx="62300">EDMM</cx:pt>
          <cx:pt idx="62301">EDMM</cx:pt>
          <cx:pt idx="62302">EDMM</cx:pt>
          <cx:pt idx="62303">EDMM</cx:pt>
          <cx:pt idx="62304">EDMM</cx:pt>
          <cx:pt idx="62305">EDMM</cx:pt>
          <cx:pt idx="62306">EDMM</cx:pt>
          <cx:pt idx="62307">EDMM</cx:pt>
          <cx:pt idx="62308">EDMM</cx:pt>
          <cx:pt idx="62309">EDMM</cx:pt>
          <cx:pt idx="62310">EDMM</cx:pt>
          <cx:pt idx="62311">EDMM</cx:pt>
          <cx:pt idx="62312">EDMM</cx:pt>
          <cx:pt idx="62313">EDMM</cx:pt>
          <cx:pt idx="62314">EDMM</cx:pt>
          <cx:pt idx="62315">EDMM</cx:pt>
          <cx:pt idx="62316">EDMM</cx:pt>
          <cx:pt idx="62317">EDMM</cx:pt>
          <cx:pt idx="62318">EDMM</cx:pt>
          <cx:pt idx="62319">EDMM</cx:pt>
          <cx:pt idx="62320">EDMM</cx:pt>
          <cx:pt idx="62321">EDMM</cx:pt>
          <cx:pt idx="62322">EDMM</cx:pt>
          <cx:pt idx="62323">EDMM</cx:pt>
          <cx:pt idx="62324">EDMM</cx:pt>
          <cx:pt idx="62325">EDMM</cx:pt>
          <cx:pt idx="62326">EDMM</cx:pt>
          <cx:pt idx="62327">EDMM</cx:pt>
          <cx:pt idx="62328">EDMM</cx:pt>
          <cx:pt idx="62329">EDMM</cx:pt>
          <cx:pt idx="62330">EDMM</cx:pt>
          <cx:pt idx="62331">EDMM</cx:pt>
          <cx:pt idx="62332">EDMM</cx:pt>
          <cx:pt idx="62333">EDMM</cx:pt>
          <cx:pt idx="62334">EDMM</cx:pt>
          <cx:pt idx="62335">EDMM</cx:pt>
          <cx:pt idx="62336">EDMM</cx:pt>
          <cx:pt idx="62337">EDMM</cx:pt>
          <cx:pt idx="62338">EDMM</cx:pt>
          <cx:pt idx="62339">EDMM</cx:pt>
          <cx:pt idx="62340">EDMM</cx:pt>
          <cx:pt idx="62341">EDMM</cx:pt>
          <cx:pt idx="62342">EDMM</cx:pt>
          <cx:pt idx="62343">EDMM</cx:pt>
          <cx:pt idx="62344">EDMM</cx:pt>
          <cx:pt idx="62345">EDMM</cx:pt>
          <cx:pt idx="62346">EDMM</cx:pt>
          <cx:pt idx="62347">EDMM</cx:pt>
          <cx:pt idx="62348">EDMM</cx:pt>
          <cx:pt idx="62349">EDMM</cx:pt>
          <cx:pt idx="62350">EDMM</cx:pt>
          <cx:pt idx="62351">EDMM</cx:pt>
          <cx:pt idx="62352">EDMM</cx:pt>
          <cx:pt idx="62353">EDMM</cx:pt>
          <cx:pt idx="62354">EDMM</cx:pt>
          <cx:pt idx="62355">EDMM</cx:pt>
          <cx:pt idx="62356">EDMM</cx:pt>
          <cx:pt idx="62357">EDMM</cx:pt>
          <cx:pt idx="62358">EDMM</cx:pt>
          <cx:pt idx="62359">EDMM</cx:pt>
          <cx:pt idx="62360">EDMM</cx:pt>
          <cx:pt idx="62361">EDMM</cx:pt>
          <cx:pt idx="62362">EDMM</cx:pt>
          <cx:pt idx="62363">EDMM</cx:pt>
          <cx:pt idx="62364">EDMM</cx:pt>
          <cx:pt idx="62365">EDMM</cx:pt>
          <cx:pt idx="62366">EDMM</cx:pt>
          <cx:pt idx="62367">EDMM</cx:pt>
          <cx:pt idx="62368">EDMM</cx:pt>
          <cx:pt idx="62369">EDMM</cx:pt>
          <cx:pt idx="62370">EDMM</cx:pt>
          <cx:pt idx="62371">EDMM</cx:pt>
          <cx:pt idx="62372">EDMM</cx:pt>
          <cx:pt idx="62373">EDMM</cx:pt>
          <cx:pt idx="62374">EDMM</cx:pt>
          <cx:pt idx="62375">EDMM</cx:pt>
          <cx:pt idx="62376">EDMM</cx:pt>
          <cx:pt idx="62377">EDMM</cx:pt>
          <cx:pt idx="62378">EDMM</cx:pt>
          <cx:pt idx="62379">EDMM</cx:pt>
          <cx:pt idx="62380">EDMM</cx:pt>
          <cx:pt idx="62381">EDMM</cx:pt>
          <cx:pt idx="62382">EDMM</cx:pt>
          <cx:pt idx="62383">EDMM</cx:pt>
          <cx:pt idx="62384">EDMM</cx:pt>
          <cx:pt idx="62385">EDMM</cx:pt>
          <cx:pt idx="62386">EDMM</cx:pt>
          <cx:pt idx="62387">EDMM</cx:pt>
          <cx:pt idx="62388">EDMM</cx:pt>
          <cx:pt idx="62389">EDMM</cx:pt>
          <cx:pt idx="62390">EDMM</cx:pt>
          <cx:pt idx="62391">EDMM</cx:pt>
          <cx:pt idx="62392">EDMM</cx:pt>
          <cx:pt idx="62393">EDMM</cx:pt>
          <cx:pt idx="62394">EDMM</cx:pt>
          <cx:pt idx="62395">EDMM</cx:pt>
          <cx:pt idx="62396">EDMM</cx:pt>
          <cx:pt idx="62397">EDMM</cx:pt>
          <cx:pt idx="62398">EDMM</cx:pt>
          <cx:pt idx="62399">EDMM</cx:pt>
          <cx:pt idx="62400">EDMM</cx:pt>
          <cx:pt idx="62401">EDMM</cx:pt>
          <cx:pt idx="62402">EDMM</cx:pt>
          <cx:pt idx="62403">EDMM</cx:pt>
          <cx:pt idx="62404">EDMM</cx:pt>
          <cx:pt idx="62405">EDMM</cx:pt>
          <cx:pt idx="62406">EDMM</cx:pt>
          <cx:pt idx="62407">EDMM</cx:pt>
          <cx:pt idx="62408">EDMM</cx:pt>
          <cx:pt idx="62409">EDMM</cx:pt>
          <cx:pt idx="62410">EDMM</cx:pt>
          <cx:pt idx="62411">EDMM</cx:pt>
          <cx:pt idx="62412">EDMM</cx:pt>
          <cx:pt idx="62413">EDMM</cx:pt>
          <cx:pt idx="62414">EDMM</cx:pt>
          <cx:pt idx="62415">EDMM</cx:pt>
          <cx:pt idx="62416">EDMM</cx:pt>
          <cx:pt idx="62417">EDMM</cx:pt>
          <cx:pt idx="62418">EDMM</cx:pt>
          <cx:pt idx="62419">EDMM</cx:pt>
          <cx:pt idx="62420">EDMM</cx:pt>
          <cx:pt idx="62421">EDMM</cx:pt>
          <cx:pt idx="62422">EDMM</cx:pt>
          <cx:pt idx="62423">EDMM</cx:pt>
          <cx:pt idx="62424">EDMM</cx:pt>
          <cx:pt idx="62425">EDMM</cx:pt>
          <cx:pt idx="62426">EDMM</cx:pt>
          <cx:pt idx="62427">EDMM</cx:pt>
          <cx:pt idx="62428">EDMM</cx:pt>
          <cx:pt idx="62429">EDMM</cx:pt>
          <cx:pt idx="62430">EDMM</cx:pt>
          <cx:pt idx="62431">EDMM</cx:pt>
          <cx:pt idx="62432">EDMM</cx:pt>
          <cx:pt idx="62433">EDMM</cx:pt>
          <cx:pt idx="62434">EDMM</cx:pt>
          <cx:pt idx="62435">EDMM</cx:pt>
          <cx:pt idx="62436">EDMM</cx:pt>
          <cx:pt idx="62437">EDMM</cx:pt>
          <cx:pt idx="62438">EDMM</cx:pt>
          <cx:pt idx="62439">EDMM</cx:pt>
          <cx:pt idx="62440">EDMM</cx:pt>
          <cx:pt idx="62441">EDMM</cx:pt>
          <cx:pt idx="62442">EDMM</cx:pt>
          <cx:pt idx="62443">EDMM</cx:pt>
          <cx:pt idx="62444">EDMM</cx:pt>
          <cx:pt idx="62445">EDMM</cx:pt>
          <cx:pt idx="62446">EDMM</cx:pt>
          <cx:pt idx="62447">EDMM</cx:pt>
          <cx:pt idx="62448">EDMM</cx:pt>
          <cx:pt idx="62449">EDMM</cx:pt>
          <cx:pt idx="62450">EDMM</cx:pt>
          <cx:pt idx="62451">EDMM</cx:pt>
          <cx:pt idx="62452">EDMM</cx:pt>
          <cx:pt idx="62453">EDMM</cx:pt>
          <cx:pt idx="62454">EDMM</cx:pt>
          <cx:pt idx="62455">EDMM</cx:pt>
          <cx:pt idx="62456">EDMM</cx:pt>
          <cx:pt idx="62457">EDMM</cx:pt>
          <cx:pt idx="62458">EDMM</cx:pt>
          <cx:pt idx="62459">EDMM</cx:pt>
          <cx:pt idx="62460">EDMM</cx:pt>
          <cx:pt idx="62461">EDMM</cx:pt>
          <cx:pt idx="62462">EDMM</cx:pt>
          <cx:pt idx="62463">EDMM</cx:pt>
          <cx:pt idx="62464">EDMM</cx:pt>
          <cx:pt idx="62465">EDMM</cx:pt>
          <cx:pt idx="62466">EDMM</cx:pt>
          <cx:pt idx="62467">EDMM</cx:pt>
          <cx:pt idx="62468">EDMM</cx:pt>
          <cx:pt idx="62469">EDMM</cx:pt>
          <cx:pt idx="62470">EDMM</cx:pt>
          <cx:pt idx="62471">EDMM</cx:pt>
          <cx:pt idx="62472">EDMM</cx:pt>
          <cx:pt idx="62473">EDMM</cx:pt>
          <cx:pt idx="62474">EDMM</cx:pt>
          <cx:pt idx="62475">EDMM</cx:pt>
          <cx:pt idx="62476">EDMM</cx:pt>
          <cx:pt idx="62477">EDMM</cx:pt>
          <cx:pt idx="62478">EDMM</cx:pt>
          <cx:pt idx="62479">EDMM</cx:pt>
          <cx:pt idx="62480">EDMM</cx:pt>
          <cx:pt idx="62481">EDMM</cx:pt>
          <cx:pt idx="62482">EDMM</cx:pt>
          <cx:pt idx="62483">EDMM</cx:pt>
          <cx:pt idx="62484">EDMM</cx:pt>
          <cx:pt idx="62485">EDMM</cx:pt>
          <cx:pt idx="62486">EDMM</cx:pt>
          <cx:pt idx="62487">EDMM</cx:pt>
          <cx:pt idx="62488">EDMM</cx:pt>
          <cx:pt idx="62489">EDMM</cx:pt>
          <cx:pt idx="62490">EDMM</cx:pt>
          <cx:pt idx="62491">EDMM</cx:pt>
          <cx:pt idx="62492">EDMM</cx:pt>
          <cx:pt idx="62493">EDMM</cx:pt>
          <cx:pt idx="62494">EDMM</cx:pt>
          <cx:pt idx="62495">EDMM</cx:pt>
          <cx:pt idx="62496">EDMM</cx:pt>
          <cx:pt idx="62497">EDMM</cx:pt>
          <cx:pt idx="62498">EDMM</cx:pt>
          <cx:pt idx="62499">EDMM</cx:pt>
          <cx:pt idx="62500">EDMM</cx:pt>
          <cx:pt idx="62501">EDMM</cx:pt>
          <cx:pt idx="62502">EDMM</cx:pt>
          <cx:pt idx="62503">EDMM</cx:pt>
          <cx:pt idx="62504">EDMM</cx:pt>
          <cx:pt idx="62505">EDMM</cx:pt>
          <cx:pt idx="62506">EDMM</cx:pt>
          <cx:pt idx="62507">EDMM</cx:pt>
          <cx:pt idx="62508">EDMM</cx:pt>
          <cx:pt idx="62509">EDMM</cx:pt>
          <cx:pt idx="62510">EDMM</cx:pt>
          <cx:pt idx="62511">EDMM</cx:pt>
          <cx:pt idx="62512">EDMM</cx:pt>
          <cx:pt idx="62513">EDMM</cx:pt>
          <cx:pt idx="62514">EDMM</cx:pt>
          <cx:pt idx="62515">EDMM</cx:pt>
          <cx:pt idx="62516">EDMM</cx:pt>
          <cx:pt idx="62517">EDMM</cx:pt>
          <cx:pt idx="62518">EDMM</cx:pt>
          <cx:pt idx="62519">EDMM</cx:pt>
          <cx:pt idx="62520">EDMM</cx:pt>
          <cx:pt idx="62521">EDMM</cx:pt>
          <cx:pt idx="62522">EDMM</cx:pt>
          <cx:pt idx="62523">EDMM</cx:pt>
          <cx:pt idx="62524">EDMM</cx:pt>
          <cx:pt idx="62525">EDMM</cx:pt>
          <cx:pt idx="62526">EDMM</cx:pt>
          <cx:pt idx="62527">EDMM</cx:pt>
          <cx:pt idx="62528">EDMM</cx:pt>
          <cx:pt idx="62529">EDMM</cx:pt>
          <cx:pt idx="62530">EDMM</cx:pt>
          <cx:pt idx="62531">EDMM</cx:pt>
          <cx:pt idx="62532">EDMM</cx:pt>
          <cx:pt idx="62533">EDMM</cx:pt>
          <cx:pt idx="62534">EDMM</cx:pt>
          <cx:pt idx="62535">EDMM</cx:pt>
          <cx:pt idx="62536">EDMM</cx:pt>
          <cx:pt idx="62537">EDMM</cx:pt>
          <cx:pt idx="62538">EDMM</cx:pt>
          <cx:pt idx="62539">EDMM</cx:pt>
          <cx:pt idx="62540">EDMM</cx:pt>
          <cx:pt idx="62541">EDMM</cx:pt>
          <cx:pt idx="62542">EDMM</cx:pt>
          <cx:pt idx="62543">EDMM</cx:pt>
          <cx:pt idx="62544">EDMM</cx:pt>
          <cx:pt idx="62545">EDMM</cx:pt>
          <cx:pt idx="62546">EDMM</cx:pt>
          <cx:pt idx="62547">EDMM</cx:pt>
          <cx:pt idx="62548">EDMM</cx:pt>
          <cx:pt idx="62549">EDMM</cx:pt>
          <cx:pt idx="62550">EDMM</cx:pt>
          <cx:pt idx="62551">EDMM</cx:pt>
          <cx:pt idx="62552">EDMM</cx:pt>
          <cx:pt idx="62553">EDMM</cx:pt>
          <cx:pt idx="62554">EDMM</cx:pt>
          <cx:pt idx="62555">EDMM</cx:pt>
          <cx:pt idx="62556">EDMM</cx:pt>
          <cx:pt idx="62557">EDMM</cx:pt>
          <cx:pt idx="62558">EDMM</cx:pt>
          <cx:pt idx="62559">EDMM</cx:pt>
          <cx:pt idx="62560">EDMM</cx:pt>
          <cx:pt idx="62561">EDMM</cx:pt>
          <cx:pt idx="62562">EDMM</cx:pt>
          <cx:pt idx="62563">EDMM</cx:pt>
          <cx:pt idx="62564">EDMM</cx:pt>
          <cx:pt idx="62565">EDMM</cx:pt>
          <cx:pt idx="62566">EDMM</cx:pt>
          <cx:pt idx="62567">EDMM</cx:pt>
          <cx:pt idx="62568">EDMM</cx:pt>
          <cx:pt idx="62569">EDMM</cx:pt>
          <cx:pt idx="62570">EDMM</cx:pt>
          <cx:pt idx="62571">EDMM</cx:pt>
          <cx:pt idx="62572">EDMM</cx:pt>
          <cx:pt idx="62573">EDMM</cx:pt>
          <cx:pt idx="62574">EDMM</cx:pt>
          <cx:pt idx="62575">EDMM</cx:pt>
          <cx:pt idx="62576">EDMM</cx:pt>
          <cx:pt idx="62577">EDMM</cx:pt>
          <cx:pt idx="62578">EDMM</cx:pt>
          <cx:pt idx="62579">EDMM</cx:pt>
          <cx:pt idx="62580">EDMM</cx:pt>
          <cx:pt idx="62581">EDMM</cx:pt>
          <cx:pt idx="62582">EDMM</cx:pt>
          <cx:pt idx="62583">EDMM</cx:pt>
          <cx:pt idx="62584">EDMM</cx:pt>
          <cx:pt idx="62585">EDMM</cx:pt>
          <cx:pt idx="62586">EDMM</cx:pt>
          <cx:pt idx="62587">EDMM</cx:pt>
          <cx:pt idx="62588">EDMM</cx:pt>
          <cx:pt idx="62589">EDMM</cx:pt>
          <cx:pt idx="62590">EDMM</cx:pt>
          <cx:pt idx="62591">EDMM</cx:pt>
          <cx:pt idx="62592">EDMM</cx:pt>
          <cx:pt idx="62593">EDMM</cx:pt>
          <cx:pt idx="62594">EDMM</cx:pt>
          <cx:pt idx="62595">EDMM</cx:pt>
          <cx:pt idx="62596">EDMM</cx:pt>
          <cx:pt idx="62597">EDMM</cx:pt>
          <cx:pt idx="62598">EDMM</cx:pt>
          <cx:pt idx="62599">EDMM</cx:pt>
          <cx:pt idx="62600">EDMM</cx:pt>
          <cx:pt idx="62601">EDMM</cx:pt>
          <cx:pt idx="62602">EDMM</cx:pt>
          <cx:pt idx="62603">EDMM</cx:pt>
          <cx:pt idx="62604">EDMM</cx:pt>
          <cx:pt idx="62605">EDMM</cx:pt>
          <cx:pt idx="62606">EDMM</cx:pt>
          <cx:pt idx="62607">EDMM</cx:pt>
          <cx:pt idx="62608">EDMM</cx:pt>
          <cx:pt idx="62609">EDMM</cx:pt>
          <cx:pt idx="62610">EDMM</cx:pt>
          <cx:pt idx="62611">EDMM</cx:pt>
          <cx:pt idx="62612">EDMM</cx:pt>
          <cx:pt idx="62613">EDMM</cx:pt>
          <cx:pt idx="62614">EDMM</cx:pt>
          <cx:pt idx="62615">EDMM</cx:pt>
          <cx:pt idx="62616">EDMM</cx:pt>
          <cx:pt idx="62617">EDMM</cx:pt>
          <cx:pt idx="62618">EDMM</cx:pt>
          <cx:pt idx="62619">EDMM</cx:pt>
          <cx:pt idx="62620">EDMM</cx:pt>
          <cx:pt idx="62621">EDMM</cx:pt>
          <cx:pt idx="62622">EDMM</cx:pt>
          <cx:pt idx="62623">EDMM</cx:pt>
          <cx:pt idx="62624">EDMM</cx:pt>
          <cx:pt idx="62625">EDMM</cx:pt>
          <cx:pt idx="62626">EDMM</cx:pt>
          <cx:pt idx="62627">EDMM</cx:pt>
          <cx:pt idx="62628">EDMM</cx:pt>
          <cx:pt idx="62629">EDMM</cx:pt>
          <cx:pt idx="62630">EDMM</cx:pt>
          <cx:pt idx="62631">EDMM</cx:pt>
          <cx:pt idx="62632">EDMM</cx:pt>
          <cx:pt idx="62633">EDMM</cx:pt>
          <cx:pt idx="62634">EDMM</cx:pt>
          <cx:pt idx="62635">EDMM</cx:pt>
          <cx:pt idx="62636">EDMM</cx:pt>
          <cx:pt idx="62637">EDMM</cx:pt>
          <cx:pt idx="62638">EDMM</cx:pt>
          <cx:pt idx="62639">EDMM</cx:pt>
          <cx:pt idx="62640">EDMM</cx:pt>
          <cx:pt idx="62641">EDMM</cx:pt>
          <cx:pt idx="62642">EDMM</cx:pt>
          <cx:pt idx="62643">EDMM</cx:pt>
          <cx:pt idx="62644">EDMM</cx:pt>
          <cx:pt idx="62645">EDMM</cx:pt>
          <cx:pt idx="62646">EDMM</cx:pt>
          <cx:pt idx="62647">EDMM</cx:pt>
          <cx:pt idx="62648">EDMM</cx:pt>
          <cx:pt idx="62649">EDMM</cx:pt>
          <cx:pt idx="62650">EDMM</cx:pt>
          <cx:pt idx="62651">EDMM</cx:pt>
          <cx:pt idx="62652">EDMM</cx:pt>
          <cx:pt idx="62653">EDMM</cx:pt>
          <cx:pt idx="62654">EDMM</cx:pt>
          <cx:pt idx="62655">EDMM</cx:pt>
          <cx:pt idx="62656">EDMM</cx:pt>
          <cx:pt idx="62657">EDMM</cx:pt>
          <cx:pt idx="62658">EDMM</cx:pt>
          <cx:pt idx="62659">EDMM</cx:pt>
          <cx:pt idx="62660">EDMM</cx:pt>
          <cx:pt idx="62661">EDMM</cx:pt>
          <cx:pt idx="62662">EDMM</cx:pt>
          <cx:pt idx="62663">EDMM</cx:pt>
          <cx:pt idx="62664">EDMM</cx:pt>
          <cx:pt idx="62665">EDMM</cx:pt>
          <cx:pt idx="62666">EDMM</cx:pt>
          <cx:pt idx="62667">EDMM</cx:pt>
          <cx:pt idx="62668">EDMM</cx:pt>
          <cx:pt idx="62669">EDMM</cx:pt>
          <cx:pt idx="62670">EDMM</cx:pt>
          <cx:pt idx="62671">EDMM</cx:pt>
          <cx:pt idx="62672">EDMM</cx:pt>
          <cx:pt idx="62673">EDMM</cx:pt>
          <cx:pt idx="62674">EDMM</cx:pt>
          <cx:pt idx="62675">EDMM</cx:pt>
          <cx:pt idx="62676">EDMM</cx:pt>
          <cx:pt idx="62677">EDMM</cx:pt>
          <cx:pt idx="62678">EDMM</cx:pt>
          <cx:pt idx="62679">EDMM</cx:pt>
          <cx:pt idx="62680">EDMM</cx:pt>
          <cx:pt idx="62681">EDMM</cx:pt>
          <cx:pt idx="62682">EDMM</cx:pt>
          <cx:pt idx="62683">EDMM</cx:pt>
          <cx:pt idx="62684">EDMM</cx:pt>
          <cx:pt idx="62685">EDMM</cx:pt>
          <cx:pt idx="62686">EDMM</cx:pt>
          <cx:pt idx="62687">EDMM</cx:pt>
          <cx:pt idx="62688">EDMM</cx:pt>
          <cx:pt idx="62689">EDMM</cx:pt>
          <cx:pt idx="62690">EDMM</cx:pt>
          <cx:pt idx="62691">EDMM</cx:pt>
          <cx:pt idx="62692">EDMM</cx:pt>
          <cx:pt idx="62693">EDMM</cx:pt>
          <cx:pt idx="62694">EDMM</cx:pt>
          <cx:pt idx="62695">EDMM</cx:pt>
          <cx:pt idx="62696">EDMM</cx:pt>
          <cx:pt idx="62697">EDMM</cx:pt>
          <cx:pt idx="62698">EDMM</cx:pt>
          <cx:pt idx="62699">EDMM</cx:pt>
          <cx:pt idx="62700">EDMM</cx:pt>
          <cx:pt idx="62701">EDMM</cx:pt>
          <cx:pt idx="62702">EDMM</cx:pt>
          <cx:pt idx="62703">EDMM</cx:pt>
          <cx:pt idx="62704">EDMM</cx:pt>
          <cx:pt idx="62705">EDMM</cx:pt>
          <cx:pt idx="62706">EDMM</cx:pt>
          <cx:pt idx="62707">EDMM</cx:pt>
          <cx:pt idx="62708">EDMM</cx:pt>
          <cx:pt idx="62709">EDMM</cx:pt>
          <cx:pt idx="62710">EDMM</cx:pt>
          <cx:pt idx="62711">EDMM</cx:pt>
          <cx:pt idx="62712">EDMM</cx:pt>
          <cx:pt idx="62713">EDMM</cx:pt>
          <cx:pt idx="62714">EDMM</cx:pt>
          <cx:pt idx="62715">EDMM</cx:pt>
          <cx:pt idx="62716">EDMM</cx:pt>
          <cx:pt idx="62717">EDMM</cx:pt>
          <cx:pt idx="62718">EDMM</cx:pt>
          <cx:pt idx="62719">EDMM</cx:pt>
          <cx:pt idx="62720">EDMM</cx:pt>
          <cx:pt idx="62721">EDMM</cx:pt>
          <cx:pt idx="62722">EDMM</cx:pt>
          <cx:pt idx="62723">EDMM</cx:pt>
          <cx:pt idx="62724">EDMM</cx:pt>
          <cx:pt idx="62725">EDMM</cx:pt>
          <cx:pt idx="62726">EDMM</cx:pt>
          <cx:pt idx="62727">EDMM</cx:pt>
          <cx:pt idx="62728">EDMM</cx:pt>
          <cx:pt idx="62729">EDMM</cx:pt>
          <cx:pt idx="62730">EDMM</cx:pt>
          <cx:pt idx="62731">EDMM</cx:pt>
          <cx:pt idx="62732">EDMM</cx:pt>
          <cx:pt idx="62733">EDMM</cx:pt>
          <cx:pt idx="62734">EDMM</cx:pt>
          <cx:pt idx="62735">EDMM</cx:pt>
          <cx:pt idx="62736">EDMM</cx:pt>
          <cx:pt idx="62737">EDMM</cx:pt>
          <cx:pt idx="62738">EDMM</cx:pt>
          <cx:pt idx="62739">EDMM</cx:pt>
          <cx:pt idx="62740">EDMM</cx:pt>
          <cx:pt idx="62741">EDMM</cx:pt>
          <cx:pt idx="62742">EDMM</cx:pt>
          <cx:pt idx="62743">EDMM</cx:pt>
          <cx:pt idx="62744">EDMM</cx:pt>
          <cx:pt idx="62745">EDMM</cx:pt>
          <cx:pt idx="62746">EDMM</cx:pt>
          <cx:pt idx="62747">EDMM</cx:pt>
          <cx:pt idx="62748">EDMM</cx:pt>
          <cx:pt idx="62749">EDMM</cx:pt>
          <cx:pt idx="62750">EDMM</cx:pt>
          <cx:pt idx="62751">EDMM</cx:pt>
          <cx:pt idx="62752">EDMM</cx:pt>
          <cx:pt idx="62753">EDMM</cx:pt>
          <cx:pt idx="62754">EDMM</cx:pt>
          <cx:pt idx="62755">EDMM</cx:pt>
          <cx:pt idx="62756">EDMM</cx:pt>
          <cx:pt idx="62757">EDMM</cx:pt>
          <cx:pt idx="62758">EDMM</cx:pt>
          <cx:pt idx="62759">EDMM</cx:pt>
          <cx:pt idx="62760">EDMM</cx:pt>
          <cx:pt idx="62761">EDMM</cx:pt>
          <cx:pt idx="62762">EDMM</cx:pt>
          <cx:pt idx="62763">EDMM</cx:pt>
          <cx:pt idx="62764">EDMM</cx:pt>
          <cx:pt idx="62765">EDMM</cx:pt>
          <cx:pt idx="62766">EDMM</cx:pt>
          <cx:pt idx="62767">EDMM</cx:pt>
          <cx:pt idx="62768">EDMM</cx:pt>
          <cx:pt idx="62769">EDMM</cx:pt>
          <cx:pt idx="62770">EDMM</cx:pt>
          <cx:pt idx="62771">EDMM</cx:pt>
          <cx:pt idx="62772">EDMM</cx:pt>
          <cx:pt idx="62773">EDMM</cx:pt>
          <cx:pt idx="62774">EDMM</cx:pt>
          <cx:pt idx="62775">EDMM</cx:pt>
          <cx:pt idx="62776">EDMM</cx:pt>
          <cx:pt idx="62777">EDMM</cx:pt>
          <cx:pt idx="62778">EDMM</cx:pt>
          <cx:pt idx="62779">EDMM</cx:pt>
          <cx:pt idx="62780">EDMM</cx:pt>
          <cx:pt idx="62781">EDMM</cx:pt>
          <cx:pt idx="62782">EDMM</cx:pt>
          <cx:pt idx="62783">EDMM</cx:pt>
          <cx:pt idx="62784">EDMM</cx:pt>
          <cx:pt idx="62785">EDMM</cx:pt>
          <cx:pt idx="62786">EDMM</cx:pt>
          <cx:pt idx="62787">EDMM</cx:pt>
          <cx:pt idx="62788">EDMM</cx:pt>
          <cx:pt idx="62789">EDMM</cx:pt>
          <cx:pt idx="62790">EDMM</cx:pt>
          <cx:pt idx="62791">EDMM</cx:pt>
          <cx:pt idx="62792">EDMM</cx:pt>
          <cx:pt idx="62793">EDMM</cx:pt>
          <cx:pt idx="62794">EDMM</cx:pt>
          <cx:pt idx="62795">EDMM</cx:pt>
          <cx:pt idx="62796">EDMM</cx:pt>
          <cx:pt idx="62797">EDMM</cx:pt>
          <cx:pt idx="62798">EDMM</cx:pt>
          <cx:pt idx="62799">EDMM</cx:pt>
          <cx:pt idx="62800">EDMM</cx:pt>
          <cx:pt idx="62801">EDMM</cx:pt>
          <cx:pt idx="62802">EDMM</cx:pt>
          <cx:pt idx="62803">EDMM</cx:pt>
          <cx:pt idx="62804">EDMM</cx:pt>
          <cx:pt idx="62805">EDMM</cx:pt>
          <cx:pt idx="62806">EDMM</cx:pt>
          <cx:pt idx="62807">EDMM</cx:pt>
          <cx:pt idx="62808">EDMM</cx:pt>
          <cx:pt idx="62809">EDMM</cx:pt>
          <cx:pt idx="62810">EDMM</cx:pt>
          <cx:pt idx="62811">EDMM</cx:pt>
          <cx:pt idx="62812">EDMM</cx:pt>
          <cx:pt idx="62813">EDMM</cx:pt>
          <cx:pt idx="62814">EDMM</cx:pt>
          <cx:pt idx="62815">EDMM</cx:pt>
          <cx:pt idx="62816">EDMM</cx:pt>
          <cx:pt idx="62817">EDMM</cx:pt>
          <cx:pt idx="62818">EDMM</cx:pt>
          <cx:pt idx="62819">EDMM</cx:pt>
          <cx:pt idx="62820">EDMM</cx:pt>
          <cx:pt idx="62821">EDMM</cx:pt>
          <cx:pt idx="62822">EDMM</cx:pt>
          <cx:pt idx="62823">EDMM</cx:pt>
          <cx:pt idx="62824">EDMM</cx:pt>
          <cx:pt idx="62825">EDMM</cx:pt>
          <cx:pt idx="62826">EDMM</cx:pt>
          <cx:pt idx="62827">EDMM</cx:pt>
          <cx:pt idx="62828">EDMM</cx:pt>
          <cx:pt idx="62829">EDMM</cx:pt>
          <cx:pt idx="62830">EDMM</cx:pt>
          <cx:pt idx="62831">EDMM</cx:pt>
          <cx:pt idx="62832">EDMM</cx:pt>
          <cx:pt idx="62833">EDMM</cx:pt>
          <cx:pt idx="62834">EDMM</cx:pt>
          <cx:pt idx="62835">EDMM</cx:pt>
          <cx:pt idx="62836">EDMM</cx:pt>
          <cx:pt idx="62837">EDMM</cx:pt>
          <cx:pt idx="62838">EDMM</cx:pt>
          <cx:pt idx="62839">EDMM</cx:pt>
          <cx:pt idx="62840">EDMM</cx:pt>
          <cx:pt idx="62841">EDMM</cx:pt>
          <cx:pt idx="62842">EDMM</cx:pt>
          <cx:pt idx="62843">EDMM</cx:pt>
          <cx:pt idx="62844">EDMM</cx:pt>
          <cx:pt idx="62845">EDMM</cx:pt>
          <cx:pt idx="62846">EDMM</cx:pt>
          <cx:pt idx="62847">EDMM</cx:pt>
          <cx:pt idx="62848">EDMM</cx:pt>
          <cx:pt idx="62849">EDMM</cx:pt>
          <cx:pt idx="62850">EDMM</cx:pt>
          <cx:pt idx="62851">EDMM</cx:pt>
          <cx:pt idx="62852">EDMM</cx:pt>
          <cx:pt idx="62853">EDMM</cx:pt>
          <cx:pt idx="62854">EDMM</cx:pt>
          <cx:pt idx="62855">EDMM</cx:pt>
          <cx:pt idx="62856">EDMM</cx:pt>
          <cx:pt idx="62857">EDMM</cx:pt>
          <cx:pt idx="62858">EDMM</cx:pt>
          <cx:pt idx="62859">EDMM</cx:pt>
          <cx:pt idx="62860">EDMM</cx:pt>
          <cx:pt idx="62861">EDMM</cx:pt>
          <cx:pt idx="62862">EDMM</cx:pt>
          <cx:pt idx="62863">EDMM</cx:pt>
          <cx:pt idx="62864">EDMM</cx:pt>
          <cx:pt idx="62865">EDMM</cx:pt>
          <cx:pt idx="62866">EDMM</cx:pt>
          <cx:pt idx="62867">EDMM</cx:pt>
          <cx:pt idx="62868">EDMM</cx:pt>
          <cx:pt idx="62869">EDMM</cx:pt>
          <cx:pt idx="62870">EDMM</cx:pt>
          <cx:pt idx="62871">EDMM</cx:pt>
          <cx:pt idx="62872">EDMM</cx:pt>
          <cx:pt idx="62873">EDMM</cx:pt>
          <cx:pt idx="62874">EDMM</cx:pt>
          <cx:pt idx="62875">EDMM</cx:pt>
          <cx:pt idx="62876">EDMM</cx:pt>
          <cx:pt idx="62877">EDMM</cx:pt>
          <cx:pt idx="62878">EDMM</cx:pt>
          <cx:pt idx="62879">EDMM</cx:pt>
          <cx:pt idx="62880">EDMM</cx:pt>
          <cx:pt idx="62881">EDMM</cx:pt>
          <cx:pt idx="62882">EDMM</cx:pt>
          <cx:pt idx="62883">EDMM</cx:pt>
          <cx:pt idx="62884">EDMM</cx:pt>
          <cx:pt idx="62885">EDMM</cx:pt>
          <cx:pt idx="62886">EDMM</cx:pt>
          <cx:pt idx="62887">EDMM</cx:pt>
          <cx:pt idx="62888">EDMM</cx:pt>
          <cx:pt idx="62889">EDMM</cx:pt>
          <cx:pt idx="62890">EDMM</cx:pt>
          <cx:pt idx="62891">EDMM</cx:pt>
          <cx:pt idx="62892">EDMM</cx:pt>
          <cx:pt idx="62893">EDMM</cx:pt>
          <cx:pt idx="62894">EDMM</cx:pt>
          <cx:pt idx="62895">EDMM</cx:pt>
          <cx:pt idx="62896">EDMM</cx:pt>
          <cx:pt idx="62897">EDMM</cx:pt>
          <cx:pt idx="62898">EDMM</cx:pt>
          <cx:pt idx="62899">EDMM</cx:pt>
          <cx:pt idx="62900">EDMM</cx:pt>
          <cx:pt idx="62901">EDMM</cx:pt>
          <cx:pt idx="62902">EDMM</cx:pt>
          <cx:pt idx="62903">EDMM</cx:pt>
          <cx:pt idx="62904">EDMM</cx:pt>
          <cx:pt idx="62905">EDMM</cx:pt>
          <cx:pt idx="62906">EDMM</cx:pt>
          <cx:pt idx="62907">EDMM</cx:pt>
          <cx:pt idx="62908">EDMM</cx:pt>
          <cx:pt idx="62909">EDMM</cx:pt>
          <cx:pt idx="62910">EDMM</cx:pt>
          <cx:pt idx="62911">EDMM</cx:pt>
          <cx:pt idx="62912">EDMM</cx:pt>
          <cx:pt idx="62913">EDMM</cx:pt>
          <cx:pt idx="62914">EDMM</cx:pt>
          <cx:pt idx="62915">EDMM</cx:pt>
          <cx:pt idx="62916">EDMM</cx:pt>
          <cx:pt idx="62917">EDMM</cx:pt>
          <cx:pt idx="62918">EDMM</cx:pt>
          <cx:pt idx="62919">EDMM</cx:pt>
          <cx:pt idx="62920">EDMM</cx:pt>
          <cx:pt idx="62921">EDMM</cx:pt>
          <cx:pt idx="62922">EDMM</cx:pt>
          <cx:pt idx="62923">EDMM</cx:pt>
          <cx:pt idx="62924">EDMM</cx:pt>
          <cx:pt idx="62925">EDMM</cx:pt>
          <cx:pt idx="62926">EDMM</cx:pt>
          <cx:pt idx="62927">EDMM</cx:pt>
          <cx:pt idx="62928">EDMM</cx:pt>
          <cx:pt idx="62929">EDMM</cx:pt>
          <cx:pt idx="62930">EDMM</cx:pt>
          <cx:pt idx="62931">EDMM</cx:pt>
          <cx:pt idx="62932">EDMM</cx:pt>
          <cx:pt idx="62933">EDMM</cx:pt>
          <cx:pt idx="62934">EDMM</cx:pt>
          <cx:pt idx="62935">EDMM</cx:pt>
          <cx:pt idx="62936">EDMM</cx:pt>
          <cx:pt idx="62937">EDMM</cx:pt>
          <cx:pt idx="62938">EDMM</cx:pt>
          <cx:pt idx="62939">EDMM</cx:pt>
          <cx:pt idx="62940">EDMM</cx:pt>
          <cx:pt idx="62941">EDMM</cx:pt>
          <cx:pt idx="62942">EDMM</cx:pt>
          <cx:pt idx="62943">EDMM</cx:pt>
          <cx:pt idx="62944">EDMM</cx:pt>
          <cx:pt idx="62945">EDMM</cx:pt>
          <cx:pt idx="62946">EDMM</cx:pt>
          <cx:pt idx="62947">EDMM</cx:pt>
          <cx:pt idx="62948">EDMM</cx:pt>
          <cx:pt idx="62949">EDMM</cx:pt>
          <cx:pt idx="62950">EDMM</cx:pt>
          <cx:pt idx="62951">EDMM</cx:pt>
          <cx:pt idx="62952">EDMM</cx:pt>
          <cx:pt idx="62953">EDMM</cx:pt>
          <cx:pt idx="62954">EDMM</cx:pt>
          <cx:pt idx="62955">EDMM</cx:pt>
          <cx:pt idx="62956">EDMM</cx:pt>
          <cx:pt idx="62957">EDMM</cx:pt>
          <cx:pt idx="62958">EDMM</cx:pt>
          <cx:pt idx="62959">EDMM</cx:pt>
          <cx:pt idx="62960">EDMM</cx:pt>
          <cx:pt idx="62961">EDMM</cx:pt>
          <cx:pt idx="62962">EDMM</cx:pt>
          <cx:pt idx="62963">EDMM</cx:pt>
          <cx:pt idx="62964">EDMM</cx:pt>
          <cx:pt idx="62965">EDMM</cx:pt>
          <cx:pt idx="62966">EDMM</cx:pt>
          <cx:pt idx="62967">EDMM</cx:pt>
          <cx:pt idx="62968">EDMM</cx:pt>
          <cx:pt idx="62969">EDMM</cx:pt>
          <cx:pt idx="62970">EDMM</cx:pt>
          <cx:pt idx="62971">EDMM</cx:pt>
          <cx:pt idx="62972">EDMM</cx:pt>
          <cx:pt idx="62973">EDMM</cx:pt>
          <cx:pt idx="62974">EDMM</cx:pt>
          <cx:pt idx="62975">EDMM</cx:pt>
          <cx:pt idx="62976">EDMM</cx:pt>
          <cx:pt idx="62977">EDMM</cx:pt>
          <cx:pt idx="62978">EDMM</cx:pt>
          <cx:pt idx="62979">EDMM</cx:pt>
          <cx:pt idx="62980">EDMM</cx:pt>
          <cx:pt idx="62981">EDMM</cx:pt>
          <cx:pt idx="62982">EDMM</cx:pt>
          <cx:pt idx="62983">EDMM</cx:pt>
          <cx:pt idx="62984">EDMM</cx:pt>
          <cx:pt idx="62985">EDMM</cx:pt>
          <cx:pt idx="62986">EDMM</cx:pt>
          <cx:pt idx="62987">EDMM</cx:pt>
          <cx:pt idx="62988">EDMM</cx:pt>
          <cx:pt idx="62989">EDMM</cx:pt>
          <cx:pt idx="62990">EDMM</cx:pt>
          <cx:pt idx="62991">EDMM</cx:pt>
          <cx:pt idx="62992">EDMM</cx:pt>
          <cx:pt idx="62993">EDMM</cx:pt>
          <cx:pt idx="62994">EDMM</cx:pt>
          <cx:pt idx="62995">EDMM</cx:pt>
          <cx:pt idx="62996">EDMM</cx:pt>
          <cx:pt idx="62997">EDMM</cx:pt>
          <cx:pt idx="62998">EDMM</cx:pt>
          <cx:pt idx="62999">EDMM</cx:pt>
          <cx:pt idx="63000">EDMM</cx:pt>
          <cx:pt idx="63001">EDMM</cx:pt>
          <cx:pt idx="63002">EDMM</cx:pt>
          <cx:pt idx="63003">EDMM</cx:pt>
          <cx:pt idx="63004">EDMM</cx:pt>
          <cx:pt idx="63005">EDMM</cx:pt>
          <cx:pt idx="63006">EDMM</cx:pt>
          <cx:pt idx="63007">EDMM</cx:pt>
          <cx:pt idx="63008">EDMM</cx:pt>
          <cx:pt idx="63009">EDMM</cx:pt>
          <cx:pt idx="63010">EDMM</cx:pt>
          <cx:pt idx="63011">EDMM</cx:pt>
          <cx:pt idx="63012">EDMM</cx:pt>
          <cx:pt idx="63013">EDMM</cx:pt>
          <cx:pt idx="63014">EDMM</cx:pt>
          <cx:pt idx="63015">EDMM</cx:pt>
          <cx:pt idx="63016">EDMM</cx:pt>
          <cx:pt idx="63017">EDMM</cx:pt>
          <cx:pt idx="63018">EDMM</cx:pt>
          <cx:pt idx="63019">EDMM</cx:pt>
          <cx:pt idx="63020">EDMM</cx:pt>
          <cx:pt idx="63021">EDMM</cx:pt>
          <cx:pt idx="63022">EDMM</cx:pt>
          <cx:pt idx="63023">EDMM</cx:pt>
          <cx:pt idx="63024">EDMM</cx:pt>
          <cx:pt idx="63025">EDMM</cx:pt>
          <cx:pt idx="63026">EDMM</cx:pt>
          <cx:pt idx="63027">EDMM</cx:pt>
          <cx:pt idx="63028">EDMM</cx:pt>
          <cx:pt idx="63029">EDMM</cx:pt>
          <cx:pt idx="63030">EDMM</cx:pt>
          <cx:pt idx="63031">EDMM</cx:pt>
          <cx:pt idx="63032">EDMM</cx:pt>
          <cx:pt idx="63033">EDMM</cx:pt>
          <cx:pt idx="63034">EDMM</cx:pt>
          <cx:pt idx="63035">EDMM</cx:pt>
          <cx:pt idx="63036">EDMM</cx:pt>
          <cx:pt idx="63037">EDMM</cx:pt>
          <cx:pt idx="63038">EDMM</cx:pt>
          <cx:pt idx="63039">EDMM</cx:pt>
          <cx:pt idx="63040">EDMM</cx:pt>
          <cx:pt idx="63041">EDMM</cx:pt>
          <cx:pt idx="63042">EDMM</cx:pt>
          <cx:pt idx="63043">EDMM</cx:pt>
          <cx:pt idx="63044">EDMM</cx:pt>
          <cx:pt idx="63045">EDMM</cx:pt>
          <cx:pt idx="63046">EDMM</cx:pt>
          <cx:pt idx="63047">EDMM</cx:pt>
          <cx:pt idx="63048">EDMM</cx:pt>
          <cx:pt idx="63049">EDMM</cx:pt>
          <cx:pt idx="63050">EDMM</cx:pt>
          <cx:pt idx="63051">EDMM</cx:pt>
          <cx:pt idx="63052">EDMM</cx:pt>
          <cx:pt idx="63053">EDMM</cx:pt>
          <cx:pt idx="63054">EDMM</cx:pt>
          <cx:pt idx="63055">EDMM</cx:pt>
          <cx:pt idx="63056">EDMM</cx:pt>
          <cx:pt idx="63057">EDMM</cx:pt>
          <cx:pt idx="63058">EDMM</cx:pt>
          <cx:pt idx="63059">EDMM</cx:pt>
          <cx:pt idx="63060">EDMM</cx:pt>
          <cx:pt idx="63061">EDMM</cx:pt>
          <cx:pt idx="63062">EDMM</cx:pt>
          <cx:pt idx="63063">EDMM</cx:pt>
          <cx:pt idx="63064">EDMM</cx:pt>
          <cx:pt idx="63065">EDMM</cx:pt>
          <cx:pt idx="63066">EDMM</cx:pt>
          <cx:pt idx="63067">EDMM</cx:pt>
          <cx:pt idx="63068">EDMM</cx:pt>
          <cx:pt idx="63069">EDMM</cx:pt>
          <cx:pt idx="63070">EDMM</cx:pt>
          <cx:pt idx="63071">EDMM</cx:pt>
          <cx:pt idx="63072">EDMM</cx:pt>
          <cx:pt idx="63073">EDMM</cx:pt>
          <cx:pt idx="63074">EDMM</cx:pt>
          <cx:pt idx="63075">EDMM</cx:pt>
          <cx:pt idx="63076">EDMM</cx:pt>
          <cx:pt idx="63077">EDMM</cx:pt>
          <cx:pt idx="63078">EDMM</cx:pt>
          <cx:pt idx="63079">EDMM</cx:pt>
          <cx:pt idx="63080">EDMM</cx:pt>
          <cx:pt idx="63081">EDMM</cx:pt>
          <cx:pt idx="63082">EDMM</cx:pt>
          <cx:pt idx="63083">EDMM</cx:pt>
          <cx:pt idx="63084">EDMM</cx:pt>
          <cx:pt idx="63085">EDMM</cx:pt>
          <cx:pt idx="63086">EDMM</cx:pt>
          <cx:pt idx="63087">EDMM</cx:pt>
          <cx:pt idx="63088">EDMM</cx:pt>
          <cx:pt idx="63089">EDMM</cx:pt>
          <cx:pt idx="63090">EDMM</cx:pt>
          <cx:pt idx="63091">EDMM</cx:pt>
          <cx:pt idx="63092">EDMM</cx:pt>
          <cx:pt idx="63093">EDMM</cx:pt>
          <cx:pt idx="63094">EDMM</cx:pt>
          <cx:pt idx="63095">EDMM</cx:pt>
          <cx:pt idx="63096">EDMM</cx:pt>
          <cx:pt idx="63097">EDMM</cx:pt>
          <cx:pt idx="63098">EDMM</cx:pt>
          <cx:pt idx="63099">EDMM</cx:pt>
          <cx:pt idx="63100">EDMM</cx:pt>
          <cx:pt idx="63101">EDMM</cx:pt>
          <cx:pt idx="63102">EDMM</cx:pt>
          <cx:pt idx="63103">EDMM</cx:pt>
          <cx:pt idx="63104">EDMM</cx:pt>
          <cx:pt idx="63105">EDMM</cx:pt>
          <cx:pt idx="63106">EDMM</cx:pt>
          <cx:pt idx="63107">EDMM</cx:pt>
          <cx:pt idx="63108">EDMM</cx:pt>
          <cx:pt idx="63109">EDMM</cx:pt>
          <cx:pt idx="63110">EDMM</cx:pt>
          <cx:pt idx="63111">EDMM</cx:pt>
          <cx:pt idx="63112">EDMM</cx:pt>
          <cx:pt idx="63113">EDMM</cx:pt>
          <cx:pt idx="63114">EDMM</cx:pt>
          <cx:pt idx="63115">EDMM</cx:pt>
          <cx:pt idx="63116">EDMM</cx:pt>
          <cx:pt idx="63117">EDMM</cx:pt>
          <cx:pt idx="63118">EDMM</cx:pt>
          <cx:pt idx="63119">EDMM</cx:pt>
          <cx:pt idx="63120">EDMM</cx:pt>
          <cx:pt idx="63121">EDMM</cx:pt>
          <cx:pt idx="63122">EDMM</cx:pt>
          <cx:pt idx="63123">EDMM</cx:pt>
          <cx:pt idx="63124">EDMM</cx:pt>
          <cx:pt idx="63125">EDMM</cx:pt>
          <cx:pt idx="63126">EDMM</cx:pt>
          <cx:pt idx="63127">EDMM</cx:pt>
          <cx:pt idx="63128">EDMM</cx:pt>
          <cx:pt idx="63129">EDMM</cx:pt>
          <cx:pt idx="63130">EDMM</cx:pt>
          <cx:pt idx="63131">EDMM</cx:pt>
          <cx:pt idx="63132">EDMM</cx:pt>
          <cx:pt idx="63133">EDMM</cx:pt>
          <cx:pt idx="63134">EDMM</cx:pt>
          <cx:pt idx="63135">EDMM</cx:pt>
          <cx:pt idx="63136">EDMM</cx:pt>
          <cx:pt idx="63137">EDMM</cx:pt>
          <cx:pt idx="63138">EDMM</cx:pt>
          <cx:pt idx="63139">EDMM</cx:pt>
          <cx:pt idx="63140">EDMM</cx:pt>
          <cx:pt idx="63141">EDMM</cx:pt>
          <cx:pt idx="63142">EDMM</cx:pt>
          <cx:pt idx="63143">EDMM</cx:pt>
          <cx:pt idx="63144">EDMM</cx:pt>
          <cx:pt idx="63145">EDMM</cx:pt>
          <cx:pt idx="63146">EDMM</cx:pt>
          <cx:pt idx="63147">EDMM</cx:pt>
          <cx:pt idx="63148">EDMM</cx:pt>
          <cx:pt idx="63149">EDMM</cx:pt>
          <cx:pt idx="63150">EDMM</cx:pt>
          <cx:pt idx="63151">EDMM</cx:pt>
          <cx:pt idx="63152">EDMM</cx:pt>
          <cx:pt idx="63153">EDMM</cx:pt>
          <cx:pt idx="63154">EDMM</cx:pt>
          <cx:pt idx="63155">EDMM</cx:pt>
          <cx:pt idx="63156">EDMM</cx:pt>
          <cx:pt idx="63157">EDMM</cx:pt>
          <cx:pt idx="63158">EDMM</cx:pt>
          <cx:pt idx="63159">EDMM</cx:pt>
          <cx:pt idx="63160">EDMM</cx:pt>
          <cx:pt idx="63161">EDMM</cx:pt>
          <cx:pt idx="63162">EDMM</cx:pt>
          <cx:pt idx="63163">EDMM</cx:pt>
          <cx:pt idx="63164">EDMM</cx:pt>
          <cx:pt idx="63165">EDMM</cx:pt>
          <cx:pt idx="63166">EDMM</cx:pt>
          <cx:pt idx="63167">EDMM</cx:pt>
          <cx:pt idx="63168">EDMM</cx:pt>
          <cx:pt idx="63169">EDMM</cx:pt>
          <cx:pt idx="63170">EDMM</cx:pt>
          <cx:pt idx="63171">EDMM</cx:pt>
          <cx:pt idx="63172">EDMM</cx:pt>
          <cx:pt idx="63173">EDMM</cx:pt>
          <cx:pt idx="63174">EDMM</cx:pt>
          <cx:pt idx="63175">EDMM</cx:pt>
          <cx:pt idx="63176">EDMM</cx:pt>
          <cx:pt idx="63177">EDMM</cx:pt>
          <cx:pt idx="63178">EDMM</cx:pt>
          <cx:pt idx="63179">EDMM</cx:pt>
          <cx:pt idx="63180">EDMM</cx:pt>
          <cx:pt idx="63181">EDMM</cx:pt>
          <cx:pt idx="63182">EDMM</cx:pt>
          <cx:pt idx="63183">EDMM</cx:pt>
          <cx:pt idx="63184">EDMM</cx:pt>
          <cx:pt idx="63185">EDMM</cx:pt>
          <cx:pt idx="63186">EDMM</cx:pt>
          <cx:pt idx="63187">EDMM</cx:pt>
          <cx:pt idx="63188">EDMM</cx:pt>
          <cx:pt idx="63189">EDMM</cx:pt>
          <cx:pt idx="63190">EDMM</cx:pt>
          <cx:pt idx="63191">EDMM</cx:pt>
          <cx:pt idx="63192">EDMM</cx:pt>
          <cx:pt idx="63193">EDMM</cx:pt>
          <cx:pt idx="63194">EDMM</cx:pt>
          <cx:pt idx="63195">EDMM</cx:pt>
          <cx:pt idx="63196">EDMM</cx:pt>
          <cx:pt idx="63197">EDMM</cx:pt>
          <cx:pt idx="63198">EDMM</cx:pt>
          <cx:pt idx="63199">EDMM</cx:pt>
          <cx:pt idx="63200">EDMM</cx:pt>
          <cx:pt idx="63201">EDMM</cx:pt>
          <cx:pt idx="63202">EDMM</cx:pt>
          <cx:pt idx="63203">EDMM</cx:pt>
          <cx:pt idx="63204">EDMM</cx:pt>
          <cx:pt idx="63205">EDMM</cx:pt>
          <cx:pt idx="63206">EDMM</cx:pt>
          <cx:pt idx="63207">EDMM</cx:pt>
          <cx:pt idx="63208">EDMM</cx:pt>
          <cx:pt idx="63209">EDMM</cx:pt>
          <cx:pt idx="63210">EDMM</cx:pt>
          <cx:pt idx="63211">EDMM</cx:pt>
          <cx:pt idx="63212">EDMM</cx:pt>
          <cx:pt idx="63213">EDMM</cx:pt>
          <cx:pt idx="63214">EDMM</cx:pt>
          <cx:pt idx="63215">EDMM</cx:pt>
          <cx:pt idx="63216">EDMM</cx:pt>
          <cx:pt idx="63217">EDMM</cx:pt>
          <cx:pt idx="63218">EDMM</cx:pt>
          <cx:pt idx="63219">EDMM</cx:pt>
          <cx:pt idx="63220">EDMM</cx:pt>
          <cx:pt idx="63221">EDMM</cx:pt>
          <cx:pt idx="63222">EDMM</cx:pt>
          <cx:pt idx="63223">EDMM</cx:pt>
          <cx:pt idx="63224">EDMM</cx:pt>
          <cx:pt idx="63225">EDMM</cx:pt>
          <cx:pt idx="63226">EDMM</cx:pt>
          <cx:pt idx="63227">EDMM</cx:pt>
          <cx:pt idx="63228">EDMM</cx:pt>
          <cx:pt idx="63229">EDMM</cx:pt>
          <cx:pt idx="63230">EDMM</cx:pt>
          <cx:pt idx="63231">EDMM</cx:pt>
          <cx:pt idx="63232">EDMM</cx:pt>
          <cx:pt idx="63233">EDMM</cx:pt>
          <cx:pt idx="63234">EDMM</cx:pt>
          <cx:pt idx="63235">EDMM</cx:pt>
          <cx:pt idx="63236">EDMM</cx:pt>
          <cx:pt idx="63237">EDMM</cx:pt>
          <cx:pt idx="63238">EDMM</cx:pt>
          <cx:pt idx="63239">EDMM</cx:pt>
          <cx:pt idx="63240">EDMM</cx:pt>
          <cx:pt idx="63241">EDMM</cx:pt>
          <cx:pt idx="63242">EDMM</cx:pt>
          <cx:pt idx="63243">EDMM</cx:pt>
          <cx:pt idx="63244">EDMM</cx:pt>
          <cx:pt idx="63245">EDMM</cx:pt>
          <cx:pt idx="63246">EDMM</cx:pt>
          <cx:pt idx="63247">EDMM</cx:pt>
          <cx:pt idx="63248">EDMM</cx:pt>
          <cx:pt idx="63249">EDMM</cx:pt>
          <cx:pt idx="63250">EDMM</cx:pt>
          <cx:pt idx="63251">EDMM</cx:pt>
          <cx:pt idx="63252">EDMM</cx:pt>
          <cx:pt idx="63253">EDMM</cx:pt>
          <cx:pt idx="63254">EDMM</cx:pt>
          <cx:pt idx="63255">EDMM</cx:pt>
          <cx:pt idx="63256">EDMM</cx:pt>
          <cx:pt idx="63257">EDMM</cx:pt>
          <cx:pt idx="63258">EDMM</cx:pt>
          <cx:pt idx="63259">EDMM</cx:pt>
          <cx:pt idx="63260">EDMM</cx:pt>
          <cx:pt idx="63261">EDMM</cx:pt>
          <cx:pt idx="63262">EDMM</cx:pt>
          <cx:pt idx="63263">EDMM</cx:pt>
          <cx:pt idx="63264">EDMM</cx:pt>
          <cx:pt idx="63265">EDMM</cx:pt>
          <cx:pt idx="63266">EDMM</cx:pt>
          <cx:pt idx="63267">EDMM</cx:pt>
          <cx:pt idx="63268">EDMM</cx:pt>
          <cx:pt idx="63269">EDMM</cx:pt>
          <cx:pt idx="63270">EDMM</cx:pt>
          <cx:pt idx="63271">EDMM</cx:pt>
          <cx:pt idx="63272">EDMM</cx:pt>
          <cx:pt idx="63273">EDMM</cx:pt>
          <cx:pt idx="63274">EDMM</cx:pt>
          <cx:pt idx="63275">EDMM</cx:pt>
          <cx:pt idx="63276">EDMM</cx:pt>
          <cx:pt idx="63277">EDMM</cx:pt>
          <cx:pt idx="63278">EDMM</cx:pt>
          <cx:pt idx="63279">EDMM</cx:pt>
          <cx:pt idx="63280">EDMM</cx:pt>
          <cx:pt idx="63281">EDMM</cx:pt>
          <cx:pt idx="63282">EDMM</cx:pt>
          <cx:pt idx="63283">EDMM</cx:pt>
          <cx:pt idx="63284">EDMM</cx:pt>
          <cx:pt idx="63285">EDMM</cx:pt>
          <cx:pt idx="63286">EDMM</cx:pt>
          <cx:pt idx="63287">EDMM</cx:pt>
          <cx:pt idx="63288">EDMM</cx:pt>
          <cx:pt idx="63289">EDMM</cx:pt>
          <cx:pt idx="63290">EDMM</cx:pt>
          <cx:pt idx="63291">EDMM</cx:pt>
          <cx:pt idx="63292">EDMM</cx:pt>
          <cx:pt idx="63293">EDMM</cx:pt>
          <cx:pt idx="63294">EDMM</cx:pt>
          <cx:pt idx="63295">EDMM</cx:pt>
          <cx:pt idx="63296">EDMM</cx:pt>
          <cx:pt idx="63297">EDMM</cx:pt>
          <cx:pt idx="63298">EDMM</cx:pt>
          <cx:pt idx="63299">EDMM</cx:pt>
          <cx:pt idx="63300">EDMM</cx:pt>
          <cx:pt idx="63301">EDMM</cx:pt>
          <cx:pt idx="63302">EDMM</cx:pt>
          <cx:pt idx="63303">EDMM</cx:pt>
          <cx:pt idx="63304">EDMM</cx:pt>
          <cx:pt idx="63305">EDMM</cx:pt>
          <cx:pt idx="63306">EDMM</cx:pt>
          <cx:pt idx="63307">EDMM</cx:pt>
          <cx:pt idx="63308">EDMM</cx:pt>
          <cx:pt idx="63309">EDMM</cx:pt>
          <cx:pt idx="63310">EDMM</cx:pt>
          <cx:pt idx="63311">EDMM</cx:pt>
          <cx:pt idx="63312">EDMM</cx:pt>
          <cx:pt idx="63313">EDMM</cx:pt>
          <cx:pt idx="63314">EDMM</cx:pt>
          <cx:pt idx="63315">EDMM</cx:pt>
          <cx:pt idx="63316">EDMM</cx:pt>
          <cx:pt idx="63317">EDMM</cx:pt>
          <cx:pt idx="63318">EDMM</cx:pt>
          <cx:pt idx="63319">EDMM</cx:pt>
          <cx:pt idx="63320">EDMM</cx:pt>
          <cx:pt idx="63321">EDMM</cx:pt>
          <cx:pt idx="63322">EDMM</cx:pt>
          <cx:pt idx="63323">EDMM</cx:pt>
          <cx:pt idx="63324">EDMM</cx:pt>
          <cx:pt idx="63325">EDMM</cx:pt>
          <cx:pt idx="63326">EDMM</cx:pt>
          <cx:pt idx="63327">EDMM</cx:pt>
          <cx:pt idx="63328">EDMM</cx:pt>
          <cx:pt idx="63329">EDMM</cx:pt>
          <cx:pt idx="63330">EDMM</cx:pt>
          <cx:pt idx="63331">EDMM</cx:pt>
          <cx:pt idx="63332">EDMM</cx:pt>
          <cx:pt idx="63333">EDMM</cx:pt>
          <cx:pt idx="63334">EDMM</cx:pt>
          <cx:pt idx="63335">EDMM</cx:pt>
          <cx:pt idx="63336">EDMM</cx:pt>
          <cx:pt idx="63337">EDMM</cx:pt>
          <cx:pt idx="63338">EDMM</cx:pt>
          <cx:pt idx="63339">EDMM</cx:pt>
          <cx:pt idx="63340">EDMM</cx:pt>
          <cx:pt idx="63341">EDMM</cx:pt>
          <cx:pt idx="63342">EDMM</cx:pt>
          <cx:pt idx="63343">EDMM</cx:pt>
          <cx:pt idx="63344">EDMM</cx:pt>
          <cx:pt idx="63345">EDMM</cx:pt>
          <cx:pt idx="63346">EDMM</cx:pt>
          <cx:pt idx="63347">EDMM</cx:pt>
          <cx:pt idx="63348">EDMM</cx:pt>
          <cx:pt idx="63349">EDMM</cx:pt>
          <cx:pt idx="63350">EDMM</cx:pt>
          <cx:pt idx="63351">EDMM</cx:pt>
          <cx:pt idx="63352">EDMM</cx:pt>
          <cx:pt idx="63353">EDMM</cx:pt>
          <cx:pt idx="63354">EDMM</cx:pt>
          <cx:pt idx="63355">EDMM</cx:pt>
          <cx:pt idx="63356">EDMM</cx:pt>
          <cx:pt idx="63357">EDMM</cx:pt>
          <cx:pt idx="63358">EDMM</cx:pt>
          <cx:pt idx="63359">EDMM</cx:pt>
          <cx:pt idx="63360">EDMM</cx:pt>
          <cx:pt idx="63361">EDMM</cx:pt>
          <cx:pt idx="63362">EDMM</cx:pt>
          <cx:pt idx="63363">EDMM</cx:pt>
          <cx:pt idx="63364">EDMM</cx:pt>
          <cx:pt idx="63365">EDMM</cx:pt>
          <cx:pt idx="63366">EDMM</cx:pt>
          <cx:pt idx="63367">EDMM</cx:pt>
          <cx:pt idx="63368">EDMM</cx:pt>
          <cx:pt idx="63369">EDMM</cx:pt>
          <cx:pt idx="63370">EDMM</cx:pt>
          <cx:pt idx="63371">EDMM</cx:pt>
          <cx:pt idx="63372">EDMM</cx:pt>
          <cx:pt idx="63373">EDMM</cx:pt>
          <cx:pt idx="63374">EDMM</cx:pt>
          <cx:pt idx="63375">EDMM</cx:pt>
          <cx:pt idx="63376">EDMM</cx:pt>
          <cx:pt idx="63377">EDMM</cx:pt>
          <cx:pt idx="63378">EDMM</cx:pt>
          <cx:pt idx="63379">EDMM</cx:pt>
          <cx:pt idx="63380">EDMM</cx:pt>
          <cx:pt idx="63381">EDMM</cx:pt>
          <cx:pt idx="63382">EDMM</cx:pt>
          <cx:pt idx="63383">EDMM</cx:pt>
          <cx:pt idx="63384">EDMM</cx:pt>
          <cx:pt idx="63385">EDMM</cx:pt>
          <cx:pt idx="63386">EDMM</cx:pt>
          <cx:pt idx="63387">EDMM</cx:pt>
          <cx:pt idx="63388">EDMM</cx:pt>
          <cx:pt idx="63389">EDMM</cx:pt>
          <cx:pt idx="63390">EDMM</cx:pt>
          <cx:pt idx="63391">EDMM</cx:pt>
          <cx:pt idx="63392">EDMM</cx:pt>
          <cx:pt idx="63393">EDMM</cx:pt>
          <cx:pt idx="63394">EDMM</cx:pt>
          <cx:pt idx="63395">EDMM</cx:pt>
          <cx:pt idx="63396">EDMM</cx:pt>
          <cx:pt idx="63397">EDMM</cx:pt>
          <cx:pt idx="63398">EDMM</cx:pt>
          <cx:pt idx="63399">EDMM</cx:pt>
          <cx:pt idx="63400">EDMM</cx:pt>
          <cx:pt idx="63401">EDMM</cx:pt>
          <cx:pt idx="63402">EDMM</cx:pt>
          <cx:pt idx="63403">EDMM</cx:pt>
          <cx:pt idx="63404">EDMM</cx:pt>
          <cx:pt idx="63405">EDMM</cx:pt>
          <cx:pt idx="63406">EDMM</cx:pt>
          <cx:pt idx="63407">EDMM</cx:pt>
          <cx:pt idx="63408">EDMM</cx:pt>
          <cx:pt idx="63409">EDMM</cx:pt>
          <cx:pt idx="63410">EDMM</cx:pt>
          <cx:pt idx="63411">EDMM</cx:pt>
          <cx:pt idx="63412">EDMM</cx:pt>
          <cx:pt idx="63413">EDMM</cx:pt>
          <cx:pt idx="63414">EDMM</cx:pt>
          <cx:pt idx="63415">EDMM</cx:pt>
          <cx:pt idx="63416">EDMM</cx:pt>
          <cx:pt idx="63417">EDMM</cx:pt>
          <cx:pt idx="63418">EDMM</cx:pt>
          <cx:pt idx="63419">EDMM</cx:pt>
          <cx:pt idx="63420">EDMM</cx:pt>
          <cx:pt idx="63421">EDMM</cx:pt>
          <cx:pt idx="63422">EDMM</cx:pt>
          <cx:pt idx="63423">EDMM</cx:pt>
          <cx:pt idx="63424">EDMM</cx:pt>
          <cx:pt idx="63425">EDMM</cx:pt>
          <cx:pt idx="63426">EDMM</cx:pt>
          <cx:pt idx="63427">EDMM</cx:pt>
          <cx:pt idx="63428">EDMM</cx:pt>
          <cx:pt idx="63429">EDMM</cx:pt>
          <cx:pt idx="63430">EDMM</cx:pt>
          <cx:pt idx="63431">EDMM</cx:pt>
          <cx:pt idx="63432">EDMM</cx:pt>
          <cx:pt idx="63433">EDMM</cx:pt>
          <cx:pt idx="63434">EDMM</cx:pt>
          <cx:pt idx="63435">EDMM</cx:pt>
          <cx:pt idx="63436">EDMM</cx:pt>
          <cx:pt idx="63437">EDMM</cx:pt>
          <cx:pt idx="63438">EDMM</cx:pt>
          <cx:pt idx="63439">EDMM</cx:pt>
          <cx:pt idx="63440">EDMM</cx:pt>
          <cx:pt idx="63441">EDMM</cx:pt>
          <cx:pt idx="63442">EDMM</cx:pt>
          <cx:pt idx="63443">EDMM</cx:pt>
          <cx:pt idx="63444">EDMM</cx:pt>
          <cx:pt idx="63445">EDMM</cx:pt>
          <cx:pt idx="63446">EDMM</cx:pt>
          <cx:pt idx="63447">EDMM</cx:pt>
          <cx:pt idx="63448">EDMM</cx:pt>
          <cx:pt idx="63449">EDMM</cx:pt>
          <cx:pt idx="63450">EDMM</cx:pt>
          <cx:pt idx="63451">EDMM</cx:pt>
          <cx:pt idx="63452">EDMM</cx:pt>
          <cx:pt idx="63453">EDMM</cx:pt>
          <cx:pt idx="63454">EDMM</cx:pt>
          <cx:pt idx="63455">EDMM</cx:pt>
          <cx:pt idx="63456">EDMM</cx:pt>
          <cx:pt idx="63457">EDMM</cx:pt>
          <cx:pt idx="63458">EDMM</cx:pt>
          <cx:pt idx="63459">EDMM</cx:pt>
          <cx:pt idx="63460">EDMM</cx:pt>
          <cx:pt idx="63461">EDMM</cx:pt>
          <cx:pt idx="63462">EDMM</cx:pt>
          <cx:pt idx="63463">EDMM</cx:pt>
          <cx:pt idx="63464">EDMM</cx:pt>
          <cx:pt idx="63465">EDMM</cx:pt>
          <cx:pt idx="63466">EDMM</cx:pt>
          <cx:pt idx="63467">EDMM</cx:pt>
          <cx:pt idx="63468">EDMM</cx:pt>
          <cx:pt idx="63469">EDMM</cx:pt>
          <cx:pt idx="63470">EDMM</cx:pt>
          <cx:pt idx="63471">EDMM</cx:pt>
          <cx:pt idx="63472">EDMM</cx:pt>
          <cx:pt idx="63473">EDMM</cx:pt>
          <cx:pt idx="63474">EDMM</cx:pt>
          <cx:pt idx="63475">EDMM</cx:pt>
          <cx:pt idx="63476">EDMM</cx:pt>
          <cx:pt idx="63477">EDMM</cx:pt>
          <cx:pt idx="63478">EDMM</cx:pt>
          <cx:pt idx="63479">EDMM</cx:pt>
          <cx:pt idx="63480">EDMM</cx:pt>
          <cx:pt idx="63481">EDMM</cx:pt>
          <cx:pt idx="63482">EDMM</cx:pt>
          <cx:pt idx="63483">EDMM</cx:pt>
          <cx:pt idx="63484">EDMM</cx:pt>
          <cx:pt idx="63485">EDMM</cx:pt>
          <cx:pt idx="63486">EDMM</cx:pt>
          <cx:pt idx="63487">EDMM</cx:pt>
          <cx:pt idx="63488">EDMM</cx:pt>
          <cx:pt idx="63489">EDMM</cx:pt>
          <cx:pt idx="63490">EDMM</cx:pt>
          <cx:pt idx="63491">EDMM</cx:pt>
          <cx:pt idx="63492">EDMM</cx:pt>
          <cx:pt idx="63493">EDMM</cx:pt>
          <cx:pt idx="63494">EDMM</cx:pt>
          <cx:pt idx="63495">EDMM</cx:pt>
          <cx:pt idx="63496">EDMM</cx:pt>
          <cx:pt idx="63497">EDMM</cx:pt>
          <cx:pt idx="63498">EDMM</cx:pt>
          <cx:pt idx="63499">EDMM</cx:pt>
          <cx:pt idx="63500">EDMM</cx:pt>
          <cx:pt idx="63501">EDMM</cx:pt>
          <cx:pt idx="63502">EDMM</cx:pt>
          <cx:pt idx="63503">EDMM</cx:pt>
          <cx:pt idx="63504">EDMM</cx:pt>
          <cx:pt idx="63505">EDMM</cx:pt>
          <cx:pt idx="63506">EDMM</cx:pt>
          <cx:pt idx="63507">EDMM</cx:pt>
          <cx:pt idx="63508">EDMM</cx:pt>
          <cx:pt idx="63509">EDMM</cx:pt>
          <cx:pt idx="63510">EDMM</cx:pt>
          <cx:pt idx="63511">EDMM</cx:pt>
          <cx:pt idx="63512">EDMM</cx:pt>
          <cx:pt idx="63513">EDMM</cx:pt>
          <cx:pt idx="63514">EDMM</cx:pt>
          <cx:pt idx="63515">EDMM</cx:pt>
          <cx:pt idx="63516">EDMM</cx:pt>
          <cx:pt idx="63517">EDMM</cx:pt>
          <cx:pt idx="63518">EDMM</cx:pt>
          <cx:pt idx="63519">EDMM</cx:pt>
          <cx:pt idx="63520">EDMM</cx:pt>
          <cx:pt idx="63521">EDMM</cx:pt>
          <cx:pt idx="63522">EDMM</cx:pt>
          <cx:pt idx="63523">EDMM</cx:pt>
          <cx:pt idx="63524">EDMM</cx:pt>
          <cx:pt idx="63525">EDMM</cx:pt>
          <cx:pt idx="63526">EDMM</cx:pt>
          <cx:pt idx="63527">EDMM</cx:pt>
          <cx:pt idx="63528">EDMM</cx:pt>
          <cx:pt idx="63529">EDMM</cx:pt>
          <cx:pt idx="63530">EDMM</cx:pt>
          <cx:pt idx="63531">EDMM</cx:pt>
          <cx:pt idx="63532">EDMM</cx:pt>
          <cx:pt idx="63533">EDMM</cx:pt>
          <cx:pt idx="63534">EDMM</cx:pt>
          <cx:pt idx="63535">EDMM</cx:pt>
          <cx:pt idx="63536">EDMM</cx:pt>
          <cx:pt idx="63537">EDMM</cx:pt>
          <cx:pt idx="63538">EDMM</cx:pt>
          <cx:pt idx="63539">EDMM</cx:pt>
          <cx:pt idx="63540">EDMM</cx:pt>
          <cx:pt idx="63541">EDMM</cx:pt>
          <cx:pt idx="63542">EDMM</cx:pt>
          <cx:pt idx="63543">EDMM</cx:pt>
          <cx:pt idx="63544">EDMM</cx:pt>
          <cx:pt idx="63545">EDMM</cx:pt>
          <cx:pt idx="63546">EDMM</cx:pt>
          <cx:pt idx="63547">EDMM</cx:pt>
          <cx:pt idx="63548">EDMM</cx:pt>
          <cx:pt idx="63549">EDMM</cx:pt>
          <cx:pt idx="63550">EDMM</cx:pt>
          <cx:pt idx="63551">EDMM</cx:pt>
          <cx:pt idx="63552">EDMM</cx:pt>
          <cx:pt idx="63553">EDMM</cx:pt>
          <cx:pt idx="63554">EDMM</cx:pt>
          <cx:pt idx="63555">EDMM</cx:pt>
          <cx:pt idx="63556">EDMM</cx:pt>
          <cx:pt idx="63557">EDMM</cx:pt>
          <cx:pt idx="63558">EDMM</cx:pt>
          <cx:pt idx="63559">EDMM</cx:pt>
          <cx:pt idx="63560">EDMM</cx:pt>
          <cx:pt idx="63561">EDMM</cx:pt>
          <cx:pt idx="63562">EDMM</cx:pt>
          <cx:pt idx="63563">EDMM</cx:pt>
          <cx:pt idx="63564">EDMM</cx:pt>
          <cx:pt idx="63565">EDMM</cx:pt>
          <cx:pt idx="63566">EDMM</cx:pt>
          <cx:pt idx="63567">EDMM</cx:pt>
          <cx:pt idx="63568">EDMM</cx:pt>
          <cx:pt idx="63569">EDMM</cx:pt>
          <cx:pt idx="63570">EDMM</cx:pt>
          <cx:pt idx="63571">EDMM</cx:pt>
          <cx:pt idx="63572">EDMM</cx:pt>
          <cx:pt idx="63573">EDMM</cx:pt>
          <cx:pt idx="63574">EDMM</cx:pt>
          <cx:pt idx="63575">EDMM</cx:pt>
          <cx:pt idx="63576">EDMM</cx:pt>
          <cx:pt idx="63577">EDMM</cx:pt>
          <cx:pt idx="63578">EDMM</cx:pt>
          <cx:pt idx="63579">EDMM</cx:pt>
          <cx:pt idx="63580">EDMM</cx:pt>
          <cx:pt idx="63581">EDMM</cx:pt>
          <cx:pt idx="63582">EDMM</cx:pt>
          <cx:pt idx="63583">EDMM</cx:pt>
          <cx:pt idx="63584">EDMM</cx:pt>
          <cx:pt idx="63585">EDMM</cx:pt>
          <cx:pt idx="63586">EDMM</cx:pt>
          <cx:pt idx="63587">EDMM</cx:pt>
          <cx:pt idx="63588">EDMM</cx:pt>
          <cx:pt idx="63589">EDMM</cx:pt>
          <cx:pt idx="63590">EDMM</cx:pt>
          <cx:pt idx="63591">EDMM</cx:pt>
          <cx:pt idx="63592">EDMM</cx:pt>
          <cx:pt idx="63593">EDMM</cx:pt>
          <cx:pt idx="63594">EDMM</cx:pt>
          <cx:pt idx="63595">EDMM</cx:pt>
          <cx:pt idx="63596">EDMM</cx:pt>
          <cx:pt idx="63597">EDMM</cx:pt>
          <cx:pt idx="63598">EDMM</cx:pt>
          <cx:pt idx="63599">EDMM</cx:pt>
          <cx:pt idx="63600">EDMM</cx:pt>
          <cx:pt idx="63601">EDMM</cx:pt>
          <cx:pt idx="63602">EDMM</cx:pt>
          <cx:pt idx="63603">EDMM</cx:pt>
          <cx:pt idx="63604">EDMM</cx:pt>
          <cx:pt idx="63605">EDMM</cx:pt>
          <cx:pt idx="63606">EDMM</cx:pt>
          <cx:pt idx="63607">EDMM</cx:pt>
          <cx:pt idx="63608">EDMM</cx:pt>
          <cx:pt idx="63609">EDMM</cx:pt>
          <cx:pt idx="63610">EDMM</cx:pt>
          <cx:pt idx="63611">EDMM</cx:pt>
          <cx:pt idx="63612">EDMM</cx:pt>
          <cx:pt idx="63613">EDMM</cx:pt>
          <cx:pt idx="63614">EDMM</cx:pt>
          <cx:pt idx="63615">EDMM</cx:pt>
          <cx:pt idx="63616">EDMM</cx:pt>
          <cx:pt idx="63617">EDMM</cx:pt>
          <cx:pt idx="63618">EDMM</cx:pt>
          <cx:pt idx="63619">EDMM</cx:pt>
          <cx:pt idx="63620">EDMM</cx:pt>
          <cx:pt idx="63621">EDMM</cx:pt>
          <cx:pt idx="63622">EDMM</cx:pt>
          <cx:pt idx="63623">EDMM</cx:pt>
          <cx:pt idx="63624">EDMM</cx:pt>
          <cx:pt idx="63625">EDMM</cx:pt>
          <cx:pt idx="63626">EDMM</cx:pt>
          <cx:pt idx="63627">EDMM</cx:pt>
          <cx:pt idx="63628">EDMM</cx:pt>
          <cx:pt idx="63629">EDMM</cx:pt>
          <cx:pt idx="63630">EDMM</cx:pt>
          <cx:pt idx="63631">EDMM</cx:pt>
          <cx:pt idx="63632">EDMM</cx:pt>
          <cx:pt idx="63633">EDMM</cx:pt>
          <cx:pt idx="63634">EDMM</cx:pt>
          <cx:pt idx="63635">EDMM</cx:pt>
          <cx:pt idx="63636">EDMM</cx:pt>
          <cx:pt idx="63637">EDMM</cx:pt>
          <cx:pt idx="63638">EDMM</cx:pt>
          <cx:pt idx="63639">EDMM</cx:pt>
          <cx:pt idx="63640">EDMM</cx:pt>
          <cx:pt idx="63641">EDMM</cx:pt>
          <cx:pt idx="63642">EDMM</cx:pt>
          <cx:pt idx="63643">EDMM</cx:pt>
          <cx:pt idx="63644">EDMM</cx:pt>
          <cx:pt idx="63645">EDMM</cx:pt>
          <cx:pt idx="63646">EDMM</cx:pt>
          <cx:pt idx="63647">EDMM</cx:pt>
          <cx:pt idx="63648">EDMM</cx:pt>
          <cx:pt idx="63649">EDMM</cx:pt>
          <cx:pt idx="63650">EDMM</cx:pt>
          <cx:pt idx="63651">EDMM</cx:pt>
          <cx:pt idx="63652">EDMM</cx:pt>
          <cx:pt idx="63653">EDMM</cx:pt>
          <cx:pt idx="63654">EDMM</cx:pt>
          <cx:pt idx="63655">EDMM</cx:pt>
          <cx:pt idx="63656">EDMM</cx:pt>
          <cx:pt idx="63657">EDMM</cx:pt>
          <cx:pt idx="63658">EDMM</cx:pt>
          <cx:pt idx="63659">EDMM</cx:pt>
          <cx:pt idx="63660">EDMM</cx:pt>
          <cx:pt idx="63661">EDMM</cx:pt>
          <cx:pt idx="63662">EDMM</cx:pt>
          <cx:pt idx="63663">EDMM</cx:pt>
          <cx:pt idx="63664">EDMM</cx:pt>
          <cx:pt idx="63665">EDMM</cx:pt>
          <cx:pt idx="63666">EDMM</cx:pt>
          <cx:pt idx="63667">EDMM</cx:pt>
          <cx:pt idx="63668">EDMM</cx:pt>
          <cx:pt idx="63669">EDMM</cx:pt>
          <cx:pt idx="63670">EDMM</cx:pt>
          <cx:pt idx="63671">EDMM</cx:pt>
          <cx:pt idx="63672">EDMM</cx:pt>
          <cx:pt idx="63673">EDMM</cx:pt>
          <cx:pt idx="63674">EDMM</cx:pt>
          <cx:pt idx="63675">EDMM</cx:pt>
          <cx:pt idx="63676">EDMM</cx:pt>
          <cx:pt idx="63677">EDMM</cx:pt>
          <cx:pt idx="63678">EDMM</cx:pt>
          <cx:pt idx="63679">EDMM</cx:pt>
          <cx:pt idx="63680">EDMM</cx:pt>
          <cx:pt idx="63681">EDMM</cx:pt>
          <cx:pt idx="63682">EDMM</cx:pt>
          <cx:pt idx="63683">EDMM</cx:pt>
          <cx:pt idx="63684">EDMM</cx:pt>
          <cx:pt idx="63685">EDMM</cx:pt>
          <cx:pt idx="63686">EDMM</cx:pt>
          <cx:pt idx="63687">EDMM</cx:pt>
          <cx:pt idx="63688">EDMM</cx:pt>
          <cx:pt idx="63689">EDMM</cx:pt>
          <cx:pt idx="63690">EDMM</cx:pt>
          <cx:pt idx="63691">EDMM</cx:pt>
          <cx:pt idx="63692">EDMM</cx:pt>
          <cx:pt idx="63693">EDMM</cx:pt>
          <cx:pt idx="63694">EDMM</cx:pt>
          <cx:pt idx="63695">EDMM</cx:pt>
          <cx:pt idx="63696">EDMM</cx:pt>
          <cx:pt idx="63697">EDMM</cx:pt>
          <cx:pt idx="63698">EDMM</cx:pt>
          <cx:pt idx="63699">EDMM</cx:pt>
          <cx:pt idx="63700">EDMM</cx:pt>
          <cx:pt idx="63701">EDMM</cx:pt>
          <cx:pt idx="63702">EDMM</cx:pt>
          <cx:pt idx="63703">EDMM</cx:pt>
          <cx:pt idx="63704">EDMM</cx:pt>
          <cx:pt idx="63705">EDMM</cx:pt>
          <cx:pt idx="63706">EDMM</cx:pt>
          <cx:pt idx="63707">EDMM</cx:pt>
          <cx:pt idx="63708">EDMM</cx:pt>
          <cx:pt idx="63709">EDMM</cx:pt>
          <cx:pt idx="63710">EDMM</cx:pt>
          <cx:pt idx="63711">EDMM</cx:pt>
          <cx:pt idx="63712">EDMM</cx:pt>
          <cx:pt idx="63713">EDMM</cx:pt>
          <cx:pt idx="63714">EDMM</cx:pt>
          <cx:pt idx="63715">EDMM</cx:pt>
          <cx:pt idx="63716">EDMM</cx:pt>
          <cx:pt idx="63717">EDMM</cx:pt>
          <cx:pt idx="63718">EDMM</cx:pt>
          <cx:pt idx="63719">EDMM</cx:pt>
          <cx:pt idx="63720">EDMM</cx:pt>
          <cx:pt idx="63721">EDMM</cx:pt>
          <cx:pt idx="63722">EDMM</cx:pt>
          <cx:pt idx="63723">EDMM</cx:pt>
          <cx:pt idx="63724">EDMM</cx:pt>
          <cx:pt idx="63725">EDMM</cx:pt>
          <cx:pt idx="63726">EDMM</cx:pt>
          <cx:pt idx="63727">EDMM</cx:pt>
          <cx:pt idx="63728">EDMM</cx:pt>
          <cx:pt idx="63729">EDMM</cx:pt>
          <cx:pt idx="63730">EDMM</cx:pt>
          <cx:pt idx="63731">EDMM</cx:pt>
          <cx:pt idx="63732">EDMM</cx:pt>
          <cx:pt idx="63733">EDMM</cx:pt>
          <cx:pt idx="63734">EDMM</cx:pt>
          <cx:pt idx="63735">EDMM</cx:pt>
          <cx:pt idx="63736">EDMM</cx:pt>
          <cx:pt idx="63737">EDMM</cx:pt>
          <cx:pt idx="63738">EDMM</cx:pt>
          <cx:pt idx="63739">EDMM</cx:pt>
          <cx:pt idx="63740">EDMM</cx:pt>
          <cx:pt idx="63741">EDMM</cx:pt>
          <cx:pt idx="63742">EDMM</cx:pt>
          <cx:pt idx="63743">EDMM</cx:pt>
          <cx:pt idx="63744">EDMM</cx:pt>
          <cx:pt idx="63745">EDMM</cx:pt>
          <cx:pt idx="63746">EDMM</cx:pt>
          <cx:pt idx="63747">EDMM</cx:pt>
          <cx:pt idx="63748">EDMM</cx:pt>
          <cx:pt idx="63749">EDMM</cx:pt>
          <cx:pt idx="63750">EDMM</cx:pt>
          <cx:pt idx="63751">EDMM</cx:pt>
          <cx:pt idx="63752">EDMM</cx:pt>
          <cx:pt idx="63753">EDMM</cx:pt>
          <cx:pt idx="63754">EDMM</cx:pt>
          <cx:pt idx="63755">EDMM</cx:pt>
          <cx:pt idx="63756">EDMM</cx:pt>
          <cx:pt idx="63757">EDMM</cx:pt>
          <cx:pt idx="63758">EDMM</cx:pt>
          <cx:pt idx="63759">EDMM</cx:pt>
          <cx:pt idx="63760">EDMM</cx:pt>
          <cx:pt idx="63761">EDMM</cx:pt>
          <cx:pt idx="63762">EDMM</cx:pt>
          <cx:pt idx="63763">EDMM</cx:pt>
          <cx:pt idx="63764">EDMM</cx:pt>
          <cx:pt idx="63765">EDMM</cx:pt>
          <cx:pt idx="63766">EDMM</cx:pt>
          <cx:pt idx="63767">EDMM</cx:pt>
          <cx:pt idx="63768">EDMM</cx:pt>
          <cx:pt idx="63769">EDMM</cx:pt>
          <cx:pt idx="63770">EDMM</cx:pt>
          <cx:pt idx="63771">EDMM</cx:pt>
          <cx:pt idx="63772">EDMM</cx:pt>
          <cx:pt idx="63773">EDMM</cx:pt>
          <cx:pt idx="63774">EDMM</cx:pt>
          <cx:pt idx="63775">EDMM</cx:pt>
          <cx:pt idx="63776">EDMM</cx:pt>
          <cx:pt idx="63777">EDMM</cx:pt>
          <cx:pt idx="63778">EDMM</cx:pt>
          <cx:pt idx="63779">EDMM</cx:pt>
          <cx:pt idx="63780">EDMM</cx:pt>
          <cx:pt idx="63781">EDMM</cx:pt>
          <cx:pt idx="63782">EDMM</cx:pt>
          <cx:pt idx="63783">EDMM</cx:pt>
          <cx:pt idx="63784">EDMM</cx:pt>
          <cx:pt idx="63785">EDMM</cx:pt>
          <cx:pt idx="63786">EDMM</cx:pt>
          <cx:pt idx="63787">EDMM</cx:pt>
          <cx:pt idx="63788">EDMM</cx:pt>
          <cx:pt idx="63789">EDMM</cx:pt>
          <cx:pt idx="63790">EDMM</cx:pt>
          <cx:pt idx="63791">EDMM</cx:pt>
          <cx:pt idx="63792">EDMM</cx:pt>
          <cx:pt idx="63793">EDMM</cx:pt>
          <cx:pt idx="63794">EDMM</cx:pt>
          <cx:pt idx="63795">EDMM</cx:pt>
          <cx:pt idx="63796">EDMM</cx:pt>
          <cx:pt idx="63797">EDMM</cx:pt>
          <cx:pt idx="63798">EDMM</cx:pt>
          <cx:pt idx="63799">EDMM</cx:pt>
          <cx:pt idx="63800">EDMM</cx:pt>
          <cx:pt idx="63801">EDMM</cx:pt>
          <cx:pt idx="63802">EDMM</cx:pt>
          <cx:pt idx="63803">EDMM</cx:pt>
          <cx:pt idx="63804">EDMM</cx:pt>
          <cx:pt idx="63805">EDMM</cx:pt>
          <cx:pt idx="63806">EDMM</cx:pt>
          <cx:pt idx="63807">EDMM</cx:pt>
          <cx:pt idx="63808">EDMM</cx:pt>
          <cx:pt idx="63809">EDMM</cx:pt>
          <cx:pt idx="63810">EDMM</cx:pt>
          <cx:pt idx="63811">EDMM</cx:pt>
          <cx:pt idx="63812">EDMM</cx:pt>
          <cx:pt idx="63813">EDMM</cx:pt>
          <cx:pt idx="63814">EDMM</cx:pt>
          <cx:pt idx="63815">EDMM</cx:pt>
          <cx:pt idx="63816">EDMM</cx:pt>
          <cx:pt idx="63817">EDMM</cx:pt>
          <cx:pt idx="63818">EDMM</cx:pt>
          <cx:pt idx="63819">EDMM</cx:pt>
          <cx:pt idx="63820">EDMM</cx:pt>
          <cx:pt idx="63821">EDMM</cx:pt>
          <cx:pt idx="63822">EDMM</cx:pt>
          <cx:pt idx="63823">EDMM</cx:pt>
          <cx:pt idx="63824">EDMM</cx:pt>
          <cx:pt idx="63825">EDMM</cx:pt>
          <cx:pt idx="63826">EDMM</cx:pt>
          <cx:pt idx="63827">EDMM</cx:pt>
          <cx:pt idx="63828">EDMM</cx:pt>
          <cx:pt idx="63829">EDMM</cx:pt>
          <cx:pt idx="63830">EDMM</cx:pt>
          <cx:pt idx="63831">EDMM</cx:pt>
          <cx:pt idx="63832">EDMM</cx:pt>
          <cx:pt idx="63833">EDMM</cx:pt>
          <cx:pt idx="63834">EDMM</cx:pt>
          <cx:pt idx="63835">EDMM</cx:pt>
          <cx:pt idx="63836">EDMM</cx:pt>
          <cx:pt idx="63837">EDMM</cx:pt>
          <cx:pt idx="63838">EDMM</cx:pt>
          <cx:pt idx="63839">EDMM</cx:pt>
          <cx:pt idx="63840">EDMM</cx:pt>
          <cx:pt idx="63841">EDMM</cx:pt>
          <cx:pt idx="63842">EDMM</cx:pt>
          <cx:pt idx="63843">EDMM</cx:pt>
          <cx:pt idx="63844">EDMM</cx:pt>
          <cx:pt idx="63845">EDMM</cx:pt>
          <cx:pt idx="63846">EDMM</cx:pt>
          <cx:pt idx="63847">EDMM</cx:pt>
          <cx:pt idx="63848">EDMM</cx:pt>
          <cx:pt idx="63849">EDMM</cx:pt>
          <cx:pt idx="63850">EDMM</cx:pt>
          <cx:pt idx="63851">EDMM</cx:pt>
          <cx:pt idx="63852">EDMM</cx:pt>
          <cx:pt idx="63853">EDMM</cx:pt>
          <cx:pt idx="63854">EDMM</cx:pt>
          <cx:pt idx="63855">EDMM</cx:pt>
          <cx:pt idx="63856">EDMM</cx:pt>
          <cx:pt idx="63857">EDMM</cx:pt>
          <cx:pt idx="63858">EDMM</cx:pt>
          <cx:pt idx="63859">EDMM</cx:pt>
          <cx:pt idx="63860">EDMM</cx:pt>
          <cx:pt idx="63861">EDMM</cx:pt>
          <cx:pt idx="63862">EDMM</cx:pt>
          <cx:pt idx="63863">EDMM</cx:pt>
          <cx:pt idx="63864">EDMM</cx:pt>
          <cx:pt idx="63865">EDMM</cx:pt>
          <cx:pt idx="63866">EDMM</cx:pt>
          <cx:pt idx="63867">EDMM</cx:pt>
          <cx:pt idx="63868">EDMM</cx:pt>
          <cx:pt idx="63869">EDMM</cx:pt>
          <cx:pt idx="63870">EDMM</cx:pt>
          <cx:pt idx="63871">EDMM</cx:pt>
          <cx:pt idx="63872">EDMM</cx:pt>
          <cx:pt idx="63873">EDMM</cx:pt>
          <cx:pt idx="63874">EDMM</cx:pt>
          <cx:pt idx="63875">EDMM</cx:pt>
          <cx:pt idx="63876">EDMM</cx:pt>
          <cx:pt idx="63877">EDMM</cx:pt>
          <cx:pt idx="63878">EDMM</cx:pt>
          <cx:pt idx="63879">EDMM</cx:pt>
          <cx:pt idx="63880">EDMM</cx:pt>
          <cx:pt idx="63881">EDMM</cx:pt>
          <cx:pt idx="63882">EDMM</cx:pt>
          <cx:pt idx="63883">EDMM</cx:pt>
          <cx:pt idx="63884">EDMM</cx:pt>
          <cx:pt idx="63885">EDMM</cx:pt>
          <cx:pt idx="63886">EDMM</cx:pt>
          <cx:pt idx="63887">EDMM</cx:pt>
          <cx:pt idx="63888">EDMM</cx:pt>
          <cx:pt idx="63889">EDMM</cx:pt>
          <cx:pt idx="63890">EDMM</cx:pt>
          <cx:pt idx="63891">EDMM</cx:pt>
          <cx:pt idx="63892">EDMM</cx:pt>
          <cx:pt idx="63893">EDMM</cx:pt>
          <cx:pt idx="63894">EDMM</cx:pt>
          <cx:pt idx="63895">EDMM</cx:pt>
          <cx:pt idx="63896">EDMM</cx:pt>
          <cx:pt idx="63897">EDMM</cx:pt>
          <cx:pt idx="63898">EDMM</cx:pt>
          <cx:pt idx="63899">EDMM</cx:pt>
          <cx:pt idx="63900">EDMM</cx:pt>
          <cx:pt idx="63901">EDMM</cx:pt>
          <cx:pt idx="63902">EDMM</cx:pt>
          <cx:pt idx="63903">EDMM</cx:pt>
          <cx:pt idx="63904">EDMM</cx:pt>
          <cx:pt idx="63905">EDMM</cx:pt>
          <cx:pt idx="63906">EDMM</cx:pt>
          <cx:pt idx="63907">EDMM</cx:pt>
          <cx:pt idx="63908">EDMM</cx:pt>
          <cx:pt idx="63909">EDMM</cx:pt>
          <cx:pt idx="63910">EDMM</cx:pt>
          <cx:pt idx="63911">EDMM</cx:pt>
          <cx:pt idx="63912">EDMM</cx:pt>
          <cx:pt idx="63913">EDMM</cx:pt>
          <cx:pt idx="63914">EDMM</cx:pt>
          <cx:pt idx="63915">EDMM</cx:pt>
          <cx:pt idx="63916">EDMM</cx:pt>
          <cx:pt idx="63917">EDMM</cx:pt>
          <cx:pt idx="63918">EDMM</cx:pt>
          <cx:pt idx="63919">EDMM</cx:pt>
          <cx:pt idx="63920">EDMM</cx:pt>
          <cx:pt idx="63921">EDMM</cx:pt>
          <cx:pt idx="63922">EDMM</cx:pt>
          <cx:pt idx="63923">EDMM</cx:pt>
          <cx:pt idx="63924">EDMM</cx:pt>
          <cx:pt idx="63925">EDMM</cx:pt>
          <cx:pt idx="63926">EDMM</cx:pt>
          <cx:pt idx="63927">EDMM</cx:pt>
          <cx:pt idx="63928">EDMM</cx:pt>
          <cx:pt idx="63929">EDMM</cx:pt>
          <cx:pt idx="63930">EDMM</cx:pt>
          <cx:pt idx="63931">EDMM</cx:pt>
          <cx:pt idx="63932">EDMM</cx:pt>
          <cx:pt idx="63933">EDMM</cx:pt>
          <cx:pt idx="63934">EDMM</cx:pt>
          <cx:pt idx="63935">EDMM</cx:pt>
          <cx:pt idx="63936">EDMM</cx:pt>
          <cx:pt idx="63937">EDMM</cx:pt>
          <cx:pt idx="63938">EDMM</cx:pt>
          <cx:pt idx="63939">EDMM</cx:pt>
          <cx:pt idx="63940">EDMM</cx:pt>
          <cx:pt idx="63941">EDMM</cx:pt>
          <cx:pt idx="63942">EDMM</cx:pt>
          <cx:pt idx="63943">EDMM</cx:pt>
          <cx:pt idx="63944">EDMM</cx:pt>
          <cx:pt idx="63945">EDMM</cx:pt>
          <cx:pt idx="63946">EDMM</cx:pt>
          <cx:pt idx="63947">EDMM</cx:pt>
          <cx:pt idx="63948">EDMM</cx:pt>
          <cx:pt idx="63949">EDMM</cx:pt>
          <cx:pt idx="63950">EDMM</cx:pt>
          <cx:pt idx="63951">EDMM</cx:pt>
          <cx:pt idx="63952">EDMM</cx:pt>
          <cx:pt idx="63953">EDMM</cx:pt>
          <cx:pt idx="63954">EDMM</cx:pt>
          <cx:pt idx="63955">EDMM</cx:pt>
          <cx:pt idx="63956">EDMM</cx:pt>
          <cx:pt idx="63957">EDMM</cx:pt>
          <cx:pt idx="63958">EDMM</cx:pt>
          <cx:pt idx="63959">EDMM</cx:pt>
          <cx:pt idx="63960">EDMM</cx:pt>
          <cx:pt idx="63961">EDMM</cx:pt>
          <cx:pt idx="63962">EDMM</cx:pt>
          <cx:pt idx="63963">EDMM</cx:pt>
          <cx:pt idx="63964">EDMM</cx:pt>
          <cx:pt idx="63965">EDMM</cx:pt>
          <cx:pt idx="63966">EDMM</cx:pt>
          <cx:pt idx="63967">EDMM</cx:pt>
          <cx:pt idx="63968">EDMM</cx:pt>
          <cx:pt idx="63969">EDMM</cx:pt>
          <cx:pt idx="63970">EDMM</cx:pt>
          <cx:pt idx="63971">EDMM</cx:pt>
          <cx:pt idx="63972">EDMM</cx:pt>
          <cx:pt idx="63973">EDMM</cx:pt>
          <cx:pt idx="63974">EDMM</cx:pt>
          <cx:pt idx="63975">EDMM</cx:pt>
          <cx:pt idx="63976">EDMM</cx:pt>
          <cx:pt idx="63977">EDMM</cx:pt>
          <cx:pt idx="63978">EDMM</cx:pt>
          <cx:pt idx="63979">EDMM</cx:pt>
          <cx:pt idx="63980">EDMM</cx:pt>
          <cx:pt idx="63981">EDMM</cx:pt>
          <cx:pt idx="63982">EDMM</cx:pt>
          <cx:pt idx="63983">EDMM</cx:pt>
          <cx:pt idx="63984">EDMM</cx:pt>
          <cx:pt idx="63985">EDMM</cx:pt>
          <cx:pt idx="63986">EDMM</cx:pt>
          <cx:pt idx="63987">EDMM</cx:pt>
          <cx:pt idx="63988">EDMM</cx:pt>
          <cx:pt idx="63989">EDMM</cx:pt>
          <cx:pt idx="63990">EDMM</cx:pt>
          <cx:pt idx="63991">EDMM</cx:pt>
          <cx:pt idx="63992">EDMM</cx:pt>
          <cx:pt idx="63993">EDMM</cx:pt>
          <cx:pt idx="63994">EDMM</cx:pt>
          <cx:pt idx="63995">EDMM</cx:pt>
          <cx:pt idx="63996">EDMM</cx:pt>
          <cx:pt idx="63997">EDMM</cx:pt>
          <cx:pt idx="63998">EDMM</cx:pt>
          <cx:pt idx="63999">EDMM</cx:pt>
          <cx:pt idx="64000">EDMM</cx:pt>
          <cx:pt idx="64001">EDMM</cx:pt>
          <cx:pt idx="64002">EDMM</cx:pt>
          <cx:pt idx="64003">EDMM</cx:pt>
          <cx:pt idx="64004">EDMM</cx:pt>
          <cx:pt idx="64005">EDMM</cx:pt>
          <cx:pt idx="64006">EDMM</cx:pt>
          <cx:pt idx="64007">EDMM</cx:pt>
          <cx:pt idx="64008">EDMM</cx:pt>
          <cx:pt idx="64009">EDMM</cx:pt>
          <cx:pt idx="64010">EDMM</cx:pt>
          <cx:pt idx="64011">EDMM</cx:pt>
          <cx:pt idx="64012">EDMM</cx:pt>
          <cx:pt idx="64013">EDMM</cx:pt>
          <cx:pt idx="64014">EDMM</cx:pt>
          <cx:pt idx="64015">EDMM</cx:pt>
          <cx:pt idx="64016">EDMM</cx:pt>
          <cx:pt idx="64017">EDMM</cx:pt>
          <cx:pt idx="64018">EDMM</cx:pt>
          <cx:pt idx="64019">EDMM</cx:pt>
          <cx:pt idx="64020">EDMM</cx:pt>
          <cx:pt idx="64021">EDMM</cx:pt>
          <cx:pt idx="64022">EDMM</cx:pt>
          <cx:pt idx="64023">EDMM</cx:pt>
          <cx:pt idx="64024">EDMM</cx:pt>
          <cx:pt idx="64025">EDMM</cx:pt>
          <cx:pt idx="64026">EDMM</cx:pt>
          <cx:pt idx="64027">EDMM</cx:pt>
          <cx:pt idx="64028">EDMM</cx:pt>
          <cx:pt idx="64029">EDMM</cx:pt>
          <cx:pt idx="64030">EDMM</cx:pt>
          <cx:pt idx="64031">EDMM</cx:pt>
          <cx:pt idx="64032">EDMM</cx:pt>
          <cx:pt idx="64033">EDMM</cx:pt>
          <cx:pt idx="64034">EDMM</cx:pt>
          <cx:pt idx="64035">EDMM</cx:pt>
          <cx:pt idx="64036">EDMM</cx:pt>
          <cx:pt idx="64037">EDMM</cx:pt>
          <cx:pt idx="64038">EDMM</cx:pt>
          <cx:pt idx="64039">EDMM</cx:pt>
          <cx:pt idx="64040">EDMM</cx:pt>
          <cx:pt idx="64041">EDMM</cx:pt>
          <cx:pt idx="64042">EDMM</cx:pt>
          <cx:pt idx="64043">EDMM</cx:pt>
          <cx:pt idx="64044">EDMM</cx:pt>
          <cx:pt idx="64045">EDMM</cx:pt>
          <cx:pt idx="64046">EDMM</cx:pt>
          <cx:pt idx="64047">EDMM</cx:pt>
          <cx:pt idx="64048">EDMM</cx:pt>
          <cx:pt idx="64049">EDMM</cx:pt>
          <cx:pt idx="64050">EDMM</cx:pt>
          <cx:pt idx="64051">EDMM</cx:pt>
          <cx:pt idx="64052">EDMM</cx:pt>
          <cx:pt idx="64053">EDMM</cx:pt>
          <cx:pt idx="64054">EDMM</cx:pt>
          <cx:pt idx="64055">EDMM</cx:pt>
          <cx:pt idx="64056">EDMM</cx:pt>
          <cx:pt idx="64057">EDMM</cx:pt>
          <cx:pt idx="64058">EDMM</cx:pt>
          <cx:pt idx="64059">EDMM</cx:pt>
          <cx:pt idx="64060">EDMM</cx:pt>
          <cx:pt idx="64061">EDMM</cx:pt>
          <cx:pt idx="64062">EDMM</cx:pt>
          <cx:pt idx="64063">EDMM</cx:pt>
          <cx:pt idx="64064">EDMM</cx:pt>
          <cx:pt idx="64065">EDMM</cx:pt>
          <cx:pt idx="64066">EDMM</cx:pt>
          <cx:pt idx="64067">EDMM</cx:pt>
          <cx:pt idx="64068">EDMM</cx:pt>
          <cx:pt idx="64069">EDMM</cx:pt>
          <cx:pt idx="64070">EDMM</cx:pt>
          <cx:pt idx="64071">EDMM</cx:pt>
          <cx:pt idx="64072">EDMM</cx:pt>
          <cx:pt idx="64073">EDMM</cx:pt>
          <cx:pt idx="64074">EDMM</cx:pt>
          <cx:pt idx="64075">EDMM</cx:pt>
          <cx:pt idx="64076">EDMM</cx:pt>
          <cx:pt idx="64077">EDMM</cx:pt>
          <cx:pt idx="64078">EDMM</cx:pt>
          <cx:pt idx="64079">EDMM</cx:pt>
          <cx:pt idx="64080">EDMM</cx:pt>
          <cx:pt idx="64081">EDMM</cx:pt>
          <cx:pt idx="64082">EDMM</cx:pt>
          <cx:pt idx="64083">EDMM</cx:pt>
          <cx:pt idx="64084">EDMM</cx:pt>
          <cx:pt idx="64085">EDMM</cx:pt>
          <cx:pt idx="64086">EDMM</cx:pt>
          <cx:pt idx="64087">EDMM</cx:pt>
          <cx:pt idx="64088">EDMM</cx:pt>
          <cx:pt idx="64089">EDMM</cx:pt>
          <cx:pt idx="64090">EDMM</cx:pt>
          <cx:pt idx="64091">EDMM</cx:pt>
          <cx:pt idx="64092">EDMM</cx:pt>
          <cx:pt idx="64093">EDMM</cx:pt>
          <cx:pt idx="64094">EDMM</cx:pt>
          <cx:pt idx="64095">EDMM</cx:pt>
          <cx:pt idx="64096">EDMM</cx:pt>
          <cx:pt idx="64097">EDMM</cx:pt>
          <cx:pt idx="64098">EDMM</cx:pt>
          <cx:pt idx="64099">EDMM</cx:pt>
          <cx:pt idx="64100">EDMM</cx:pt>
          <cx:pt idx="64101">EDMM</cx:pt>
          <cx:pt idx="64102">EDMM</cx:pt>
          <cx:pt idx="64103">EDMM</cx:pt>
          <cx:pt idx="64104">EDMM</cx:pt>
          <cx:pt idx="64105">EDMM</cx:pt>
          <cx:pt idx="64106">EDMM</cx:pt>
          <cx:pt idx="64107">EDMM</cx:pt>
          <cx:pt idx="64108">EDMM</cx:pt>
          <cx:pt idx="64109">EDMM</cx:pt>
          <cx:pt idx="64110">EDMM</cx:pt>
          <cx:pt idx="64111">EDMM</cx:pt>
          <cx:pt idx="64112">EDMM</cx:pt>
          <cx:pt idx="64113">EDMM</cx:pt>
          <cx:pt idx="64114">EDMM</cx:pt>
          <cx:pt idx="64115">EDMM</cx:pt>
          <cx:pt idx="64116">EDMM</cx:pt>
          <cx:pt idx="64117">EDMM</cx:pt>
          <cx:pt idx="64118">EDMM</cx:pt>
          <cx:pt idx="64119">EDMM</cx:pt>
          <cx:pt idx="64120">EDMM</cx:pt>
          <cx:pt idx="64121">EDMM</cx:pt>
          <cx:pt idx="64122">EDMM</cx:pt>
          <cx:pt idx="64123">EDMM</cx:pt>
          <cx:pt idx="64124">EDMM</cx:pt>
          <cx:pt idx="64125">EDMM</cx:pt>
          <cx:pt idx="64126">EDMM</cx:pt>
          <cx:pt idx="64127">EDMM</cx:pt>
          <cx:pt idx="64128">EDMM</cx:pt>
          <cx:pt idx="64129">EDMM</cx:pt>
          <cx:pt idx="64130">EDMM</cx:pt>
          <cx:pt idx="64131">EDMM</cx:pt>
          <cx:pt idx="64132">EDMM</cx:pt>
          <cx:pt idx="64133">EDMM</cx:pt>
          <cx:pt idx="64134">EDMM</cx:pt>
          <cx:pt idx="64135">EDMM</cx:pt>
          <cx:pt idx="64136">EDMM</cx:pt>
          <cx:pt idx="64137">EDMM</cx:pt>
          <cx:pt idx="64138">EDMM</cx:pt>
          <cx:pt idx="64139">EDMM</cx:pt>
          <cx:pt idx="64140">EDMM</cx:pt>
          <cx:pt idx="64141">EDMM</cx:pt>
          <cx:pt idx="64142">EDMM</cx:pt>
          <cx:pt idx="64143">EDMM</cx:pt>
          <cx:pt idx="64144">EDMM</cx:pt>
          <cx:pt idx="64145">EDMM</cx:pt>
          <cx:pt idx="64146">EDMM</cx:pt>
          <cx:pt idx="64147">EDMM</cx:pt>
          <cx:pt idx="64148">EDMM</cx:pt>
          <cx:pt idx="64149">EDMM</cx:pt>
          <cx:pt idx="64150">EDMM</cx:pt>
          <cx:pt idx="64151">EDMM</cx:pt>
          <cx:pt idx="64152">EDMM</cx:pt>
          <cx:pt idx="64153">EDMM</cx:pt>
          <cx:pt idx="64154">EDMM</cx:pt>
          <cx:pt idx="64155">EDMM</cx:pt>
          <cx:pt idx="64156">EDMM</cx:pt>
          <cx:pt idx="64157">EDMM</cx:pt>
          <cx:pt idx="64158">EDMM</cx:pt>
          <cx:pt idx="64159">EDMM</cx:pt>
          <cx:pt idx="64160">EDMM</cx:pt>
          <cx:pt idx="64161">EDMM</cx:pt>
          <cx:pt idx="64162">EDMM</cx:pt>
          <cx:pt idx="64163">EDMM</cx:pt>
          <cx:pt idx="64164">EDMM</cx:pt>
          <cx:pt idx="64165">EDMM</cx:pt>
          <cx:pt idx="64166">EDMM</cx:pt>
          <cx:pt idx="64167">EDMM</cx:pt>
          <cx:pt idx="64168">EDMM</cx:pt>
          <cx:pt idx="64169">EDMM</cx:pt>
          <cx:pt idx="64170">EDMM</cx:pt>
          <cx:pt idx="64171">EDMM</cx:pt>
          <cx:pt idx="64172">EDMM</cx:pt>
          <cx:pt idx="64173">EDMM</cx:pt>
          <cx:pt idx="64174">EDMM</cx:pt>
          <cx:pt idx="64175">EDMM</cx:pt>
          <cx:pt idx="64176">EDMM</cx:pt>
          <cx:pt idx="64177">EDMM</cx:pt>
          <cx:pt idx="64178">EDMM</cx:pt>
          <cx:pt idx="64179">EDMM</cx:pt>
          <cx:pt idx="64180">EDMM</cx:pt>
          <cx:pt idx="64181">EDMM</cx:pt>
          <cx:pt idx="64182">EDMM</cx:pt>
          <cx:pt idx="64183">EDMM</cx:pt>
          <cx:pt idx="64184">EDMM</cx:pt>
          <cx:pt idx="64185">EDMM</cx:pt>
          <cx:pt idx="64186">EDMM</cx:pt>
          <cx:pt idx="64187">EDMM</cx:pt>
          <cx:pt idx="64188">EDMM</cx:pt>
          <cx:pt idx="64189">EDMM</cx:pt>
          <cx:pt idx="64190">EDMM</cx:pt>
          <cx:pt idx="64191">EDMM</cx:pt>
          <cx:pt idx="64192">EDMM</cx:pt>
          <cx:pt idx="64193">EDMM</cx:pt>
          <cx:pt idx="64194">EDMM</cx:pt>
          <cx:pt idx="64195">EDMM</cx:pt>
          <cx:pt idx="64196">EDMM</cx:pt>
          <cx:pt idx="64197">EDMM</cx:pt>
          <cx:pt idx="64198">EDMM</cx:pt>
          <cx:pt idx="64199">EDMM</cx:pt>
          <cx:pt idx="64200">EDMM</cx:pt>
          <cx:pt idx="64201">EDMM</cx:pt>
          <cx:pt idx="64202">EDMM</cx:pt>
          <cx:pt idx="64203">EDMM</cx:pt>
          <cx:pt idx="64204">EDMM</cx:pt>
          <cx:pt idx="64205">EDMM</cx:pt>
          <cx:pt idx="64206">EDMM</cx:pt>
          <cx:pt idx="64207">EDMM</cx:pt>
          <cx:pt idx="64208">EDMM</cx:pt>
          <cx:pt idx="64209">EDMM</cx:pt>
          <cx:pt idx="64210">EDMM</cx:pt>
          <cx:pt idx="64211">EDMM</cx:pt>
          <cx:pt idx="64212">EDMM</cx:pt>
          <cx:pt idx="64213">EDMM</cx:pt>
          <cx:pt idx="64214">EDMM</cx:pt>
          <cx:pt idx="64215">EDMM</cx:pt>
          <cx:pt idx="64216">EDMM</cx:pt>
          <cx:pt idx="64217">EDMM</cx:pt>
          <cx:pt idx="64218">EDMM</cx:pt>
          <cx:pt idx="64219">EDMM</cx:pt>
          <cx:pt idx="64220">EDMM</cx:pt>
          <cx:pt idx="64221">EDMM</cx:pt>
          <cx:pt idx="64222">EDMM</cx:pt>
          <cx:pt idx="64223">EDMM</cx:pt>
          <cx:pt idx="64224">EDMM</cx:pt>
          <cx:pt idx="64225">EDMM</cx:pt>
          <cx:pt idx="64226">EDMM</cx:pt>
          <cx:pt idx="64227">EDMM</cx:pt>
          <cx:pt idx="64228">EDMM</cx:pt>
          <cx:pt idx="64229">EDMM</cx:pt>
          <cx:pt idx="64230">EDMM</cx:pt>
          <cx:pt idx="64231">EDMM</cx:pt>
          <cx:pt idx="64232">EDMM</cx:pt>
          <cx:pt idx="64233">EDMM</cx:pt>
          <cx:pt idx="64234">EDMM</cx:pt>
          <cx:pt idx="64235">EDMM</cx:pt>
          <cx:pt idx="64236">EDMM</cx:pt>
          <cx:pt idx="64237">EDMM</cx:pt>
          <cx:pt idx="64238">EDMM</cx:pt>
          <cx:pt idx="64239">EDMM</cx:pt>
          <cx:pt idx="64240">EDMM</cx:pt>
          <cx:pt idx="64241">EDMM</cx:pt>
          <cx:pt idx="64242">EDMM</cx:pt>
          <cx:pt idx="64243">EDMM</cx:pt>
          <cx:pt idx="64244">EDMM</cx:pt>
          <cx:pt idx="64245">EDMM</cx:pt>
          <cx:pt idx="64246">EDMM</cx:pt>
          <cx:pt idx="64247">EDMM</cx:pt>
          <cx:pt idx="64248">EDMM</cx:pt>
          <cx:pt idx="64249">EDMM</cx:pt>
          <cx:pt idx="64250">EDMM</cx:pt>
          <cx:pt idx="64251">EDMM</cx:pt>
          <cx:pt idx="64252">EDMM</cx:pt>
          <cx:pt idx="64253">EDMM</cx:pt>
          <cx:pt idx="64254">EDMM</cx:pt>
          <cx:pt idx="64255">EDMM</cx:pt>
          <cx:pt idx="64256">EDMM</cx:pt>
          <cx:pt idx="64257">EDMM</cx:pt>
          <cx:pt idx="64258">EDMM</cx:pt>
          <cx:pt idx="64259">EDMM</cx:pt>
          <cx:pt idx="64260">EDMM</cx:pt>
          <cx:pt idx="64261">EDMM</cx:pt>
          <cx:pt idx="64262">EDMM</cx:pt>
          <cx:pt idx="64263">EDMM</cx:pt>
          <cx:pt idx="64264">EDMM</cx:pt>
          <cx:pt idx="64265">EDMM</cx:pt>
          <cx:pt idx="64266">EDMM</cx:pt>
          <cx:pt idx="64267">EDMM</cx:pt>
          <cx:pt idx="64268">EDMM</cx:pt>
          <cx:pt idx="64269">EDMM</cx:pt>
          <cx:pt idx="64270">EDMM</cx:pt>
          <cx:pt idx="64271">EDMM</cx:pt>
          <cx:pt idx="64272">EDMM</cx:pt>
          <cx:pt idx="64273">EDMM</cx:pt>
          <cx:pt idx="64274">EDMM</cx:pt>
          <cx:pt idx="64275">EDMM</cx:pt>
          <cx:pt idx="64276">EDMM</cx:pt>
          <cx:pt idx="64277">EDMM</cx:pt>
          <cx:pt idx="64278">EDMM</cx:pt>
          <cx:pt idx="64279">EDMM</cx:pt>
          <cx:pt idx="64280">EDMM</cx:pt>
          <cx:pt idx="64281">EDMM</cx:pt>
          <cx:pt idx="64282">EDMM</cx:pt>
          <cx:pt idx="64283">EDMM</cx:pt>
          <cx:pt idx="64284">EDMM</cx:pt>
          <cx:pt idx="64285">EDMM</cx:pt>
          <cx:pt idx="64286">EDMM</cx:pt>
          <cx:pt idx="64287">EDMM</cx:pt>
          <cx:pt idx="64288">EDMM</cx:pt>
          <cx:pt idx="64289">EDMM</cx:pt>
          <cx:pt idx="64290">EDMM</cx:pt>
          <cx:pt idx="64291">EDMM</cx:pt>
          <cx:pt idx="64292">EDMM</cx:pt>
          <cx:pt idx="64293">EDMM</cx:pt>
          <cx:pt idx="64294">EDMM</cx:pt>
          <cx:pt idx="64295">EDMM</cx:pt>
          <cx:pt idx="64296">EDMM</cx:pt>
          <cx:pt idx="64297">EDMM</cx:pt>
          <cx:pt idx="64298">EDMM</cx:pt>
          <cx:pt idx="64299">EDMM</cx:pt>
          <cx:pt idx="64300">EDMM</cx:pt>
          <cx:pt idx="64301">EDMM</cx:pt>
          <cx:pt idx="64302">EDMM</cx:pt>
          <cx:pt idx="64303">EDMM</cx:pt>
          <cx:pt idx="64304">EDMM</cx:pt>
          <cx:pt idx="64305">EDMM</cx:pt>
          <cx:pt idx="64306">EDMM</cx:pt>
          <cx:pt idx="64307">EDMM</cx:pt>
          <cx:pt idx="64308">EDMM</cx:pt>
          <cx:pt idx="64309">EDMM</cx:pt>
          <cx:pt idx="64310">EDMM</cx:pt>
          <cx:pt idx="64311">EDMM</cx:pt>
          <cx:pt idx="64312">EDMM</cx:pt>
          <cx:pt idx="64313">EDMM</cx:pt>
          <cx:pt idx="64314">EDMM</cx:pt>
          <cx:pt idx="64315">EDMM</cx:pt>
          <cx:pt idx="64316">EDMM</cx:pt>
          <cx:pt idx="64317">EDMM</cx:pt>
          <cx:pt idx="64318">EDMM</cx:pt>
          <cx:pt idx="64319">EDMM</cx:pt>
          <cx:pt idx="64320">EDMM</cx:pt>
          <cx:pt idx="64321">EDMM</cx:pt>
          <cx:pt idx="64322">EDMM</cx:pt>
          <cx:pt idx="64323">EDMM</cx:pt>
          <cx:pt idx="64324">EDMM</cx:pt>
          <cx:pt idx="64325">EDMM</cx:pt>
          <cx:pt idx="64326">EDMM</cx:pt>
          <cx:pt idx="64327">EDMM</cx:pt>
          <cx:pt idx="64328">EDMM</cx:pt>
          <cx:pt idx="64329">EDMM</cx:pt>
          <cx:pt idx="64330">EDMM</cx:pt>
          <cx:pt idx="64331">EDMM</cx:pt>
          <cx:pt idx="64332">EDMM</cx:pt>
          <cx:pt idx="64333">EDMM</cx:pt>
          <cx:pt idx="64334">EDMM</cx:pt>
          <cx:pt idx="64335">EDMM</cx:pt>
          <cx:pt idx="64336">EDMM</cx:pt>
          <cx:pt idx="64337">EDMM</cx:pt>
          <cx:pt idx="64338">EDMM</cx:pt>
          <cx:pt idx="64339">EDMM</cx:pt>
          <cx:pt idx="64340">EDMM</cx:pt>
          <cx:pt idx="64341">EDMM</cx:pt>
          <cx:pt idx="64342">EDMM</cx:pt>
          <cx:pt idx="64343">EDMM</cx:pt>
          <cx:pt idx="64344">EDMM</cx:pt>
          <cx:pt idx="64345">EDMM</cx:pt>
          <cx:pt idx="64346">EDMM</cx:pt>
          <cx:pt idx="64347">EDMM</cx:pt>
          <cx:pt idx="64348">EDMM</cx:pt>
          <cx:pt idx="64349">EDMM</cx:pt>
          <cx:pt idx="64350">EDMM</cx:pt>
          <cx:pt idx="64351">EDMM</cx:pt>
          <cx:pt idx="64352">EDMM</cx:pt>
          <cx:pt idx="64353">EDMM</cx:pt>
          <cx:pt idx="64354">EDMM</cx:pt>
          <cx:pt idx="64355">EDMM</cx:pt>
          <cx:pt idx="64356">EDMM</cx:pt>
          <cx:pt idx="64357">EDMM</cx:pt>
          <cx:pt idx="64358">EDMM</cx:pt>
          <cx:pt idx="64359">EDMM</cx:pt>
          <cx:pt idx="64360">EDMM</cx:pt>
          <cx:pt idx="64361">EDMM</cx:pt>
          <cx:pt idx="64362">EDMM</cx:pt>
          <cx:pt idx="64363">EDMM</cx:pt>
          <cx:pt idx="64364">EDMM</cx:pt>
          <cx:pt idx="64365">EDMM</cx:pt>
          <cx:pt idx="64366">EDMM</cx:pt>
          <cx:pt idx="64367">EDMM</cx:pt>
          <cx:pt idx="64368">EDMM</cx:pt>
          <cx:pt idx="64369">EDMM</cx:pt>
          <cx:pt idx="64370">EDMM</cx:pt>
          <cx:pt idx="64371">EDMM</cx:pt>
          <cx:pt idx="64372">EDMM</cx:pt>
          <cx:pt idx="64373">EDMM</cx:pt>
          <cx:pt idx="64374">EDMM</cx:pt>
          <cx:pt idx="64375">EDMM</cx:pt>
          <cx:pt idx="64376">EDMM</cx:pt>
          <cx:pt idx="64377">EDMM</cx:pt>
          <cx:pt idx="64378">EDMM</cx:pt>
          <cx:pt idx="64379">EDMM</cx:pt>
          <cx:pt idx="64380">EDMM</cx:pt>
          <cx:pt idx="64381">EDMM</cx:pt>
          <cx:pt idx="64382">EDMM</cx:pt>
          <cx:pt idx="64383">EDMM</cx:pt>
          <cx:pt idx="64384">EDMM</cx:pt>
          <cx:pt idx="64385">EDMM</cx:pt>
          <cx:pt idx="64386">EDMM</cx:pt>
          <cx:pt idx="64387">EDMM</cx:pt>
          <cx:pt idx="64388">EDMM</cx:pt>
          <cx:pt idx="64389">EDMM</cx:pt>
          <cx:pt idx="64390">EDMM</cx:pt>
          <cx:pt idx="64391">EDMM</cx:pt>
          <cx:pt idx="64392">EDMM</cx:pt>
          <cx:pt idx="64393">EDMM</cx:pt>
          <cx:pt idx="64394">EDMM</cx:pt>
          <cx:pt idx="64395">EDMM</cx:pt>
          <cx:pt idx="64396">EDMM</cx:pt>
          <cx:pt idx="64397">EDMM</cx:pt>
          <cx:pt idx="64398">EDMM</cx:pt>
          <cx:pt idx="64399">EDMM</cx:pt>
          <cx:pt idx="64400">EDMM</cx:pt>
          <cx:pt idx="64401">EDMM</cx:pt>
          <cx:pt idx="64402">EDMM</cx:pt>
          <cx:pt idx="64403">EDMM</cx:pt>
          <cx:pt idx="64404">EDMM</cx:pt>
          <cx:pt idx="64405">EDMM</cx:pt>
          <cx:pt idx="64406">EDMM</cx:pt>
          <cx:pt idx="64407">EDMM</cx:pt>
          <cx:pt idx="64408">EDMM</cx:pt>
          <cx:pt idx="64409">EDMM</cx:pt>
          <cx:pt idx="64410">EDMM</cx:pt>
          <cx:pt idx="64411">EDMM</cx:pt>
          <cx:pt idx="64412">EDMM</cx:pt>
          <cx:pt idx="64413">EDMM</cx:pt>
          <cx:pt idx="64414">EDMM</cx:pt>
          <cx:pt idx="64415">EDMM</cx:pt>
          <cx:pt idx="64416">EDMM</cx:pt>
          <cx:pt idx="64417">EDMM</cx:pt>
          <cx:pt idx="64418">EDMM</cx:pt>
          <cx:pt idx="64419">EDMM</cx:pt>
          <cx:pt idx="64420">EDMM</cx:pt>
          <cx:pt idx="64421">EDMM</cx:pt>
          <cx:pt idx="64422">EDMM</cx:pt>
          <cx:pt idx="64423">EDMM</cx:pt>
          <cx:pt idx="64424">EDMM</cx:pt>
          <cx:pt idx="64425">EDMM</cx:pt>
          <cx:pt idx="64426">EDMM</cx:pt>
          <cx:pt idx="64427">EDMM</cx:pt>
          <cx:pt idx="64428">EDMM</cx:pt>
          <cx:pt idx="64429">EDMM</cx:pt>
          <cx:pt idx="64430">EDMM</cx:pt>
          <cx:pt idx="64431">EDMM</cx:pt>
          <cx:pt idx="64432">EDMM</cx:pt>
          <cx:pt idx="64433">EDMM</cx:pt>
          <cx:pt idx="64434">EDMM</cx:pt>
          <cx:pt idx="64435">EDMM</cx:pt>
          <cx:pt idx="64436">EDMM</cx:pt>
          <cx:pt idx="64437">EDMM</cx:pt>
          <cx:pt idx="64438">EDMM</cx:pt>
          <cx:pt idx="64439">EDMM</cx:pt>
          <cx:pt idx="64440">EDMM</cx:pt>
          <cx:pt idx="64441">EDMM</cx:pt>
          <cx:pt idx="64442">EDMM</cx:pt>
          <cx:pt idx="64443">EDMM</cx:pt>
          <cx:pt idx="64444">EDMM</cx:pt>
          <cx:pt idx="64445">EDMM</cx:pt>
          <cx:pt idx="64446">EDMM</cx:pt>
          <cx:pt idx="64447">EDMM</cx:pt>
          <cx:pt idx="64448">EDMM</cx:pt>
          <cx:pt idx="64449">EDMM</cx:pt>
          <cx:pt idx="64450">EDMM</cx:pt>
          <cx:pt idx="64451">EDMM</cx:pt>
          <cx:pt idx="64452">EDMM</cx:pt>
          <cx:pt idx="64453">EDMM</cx:pt>
          <cx:pt idx="64454">EDMM</cx:pt>
          <cx:pt idx="64455">EDMM</cx:pt>
          <cx:pt idx="64456">EDMM</cx:pt>
          <cx:pt idx="64457">EDMM</cx:pt>
          <cx:pt idx="64458">EDMM</cx:pt>
          <cx:pt idx="64459">EDMM</cx:pt>
          <cx:pt idx="64460">EDMM</cx:pt>
          <cx:pt idx="64461">EDMM</cx:pt>
          <cx:pt idx="64462">EDMM</cx:pt>
          <cx:pt idx="64463">EDMM</cx:pt>
          <cx:pt idx="64464">EDMM</cx:pt>
          <cx:pt idx="64465">EDMM</cx:pt>
          <cx:pt idx="64466">EDMM</cx:pt>
          <cx:pt idx="64467">EDMM</cx:pt>
          <cx:pt idx="64468">EDMM</cx:pt>
          <cx:pt idx="64469">EDMM</cx:pt>
          <cx:pt idx="64470">EDMM</cx:pt>
          <cx:pt idx="64471">EDMM</cx:pt>
          <cx:pt idx="64472">EDMM</cx:pt>
          <cx:pt idx="64473">EDMM</cx:pt>
          <cx:pt idx="64474">EDMM</cx:pt>
          <cx:pt idx="64475">EDMM</cx:pt>
          <cx:pt idx="64476">EDMM</cx:pt>
          <cx:pt idx="64477">EDMM</cx:pt>
          <cx:pt idx="64478">EDMM</cx:pt>
          <cx:pt idx="64479">EDMM</cx:pt>
          <cx:pt idx="64480">EDMM</cx:pt>
          <cx:pt idx="64481">EDMM</cx:pt>
          <cx:pt idx="64482">EDMM</cx:pt>
          <cx:pt idx="64483">EDMM</cx:pt>
          <cx:pt idx="64484">EDMM</cx:pt>
          <cx:pt idx="64485">EDMM</cx:pt>
          <cx:pt idx="64486">EDMM</cx:pt>
          <cx:pt idx="64487">EDMM</cx:pt>
          <cx:pt idx="64488">EDMM</cx:pt>
          <cx:pt idx="64489">EDMM</cx:pt>
          <cx:pt idx="64490">EDMM</cx:pt>
          <cx:pt idx="64491">EDMM</cx:pt>
          <cx:pt idx="64492">EDMM</cx:pt>
          <cx:pt idx="64493">EDMM</cx:pt>
          <cx:pt idx="64494">EDMM</cx:pt>
          <cx:pt idx="64495">EDMM</cx:pt>
          <cx:pt idx="64496">EDMM</cx:pt>
          <cx:pt idx="64497">EDMM</cx:pt>
          <cx:pt idx="64498">EDMM</cx:pt>
          <cx:pt idx="64499">EDMM</cx:pt>
          <cx:pt idx="64500">EDMM</cx:pt>
          <cx:pt idx="64501">EDMM</cx:pt>
          <cx:pt idx="64502">EDMM</cx:pt>
          <cx:pt idx="64503">EDMM</cx:pt>
          <cx:pt idx="64504">EDMM</cx:pt>
          <cx:pt idx="64505">EDMM</cx:pt>
          <cx:pt idx="64506">EDMM</cx:pt>
          <cx:pt idx="64507">EDMM</cx:pt>
          <cx:pt idx="64508">EDMM</cx:pt>
          <cx:pt idx="64509">EDMM</cx:pt>
          <cx:pt idx="64510">EDMM</cx:pt>
          <cx:pt idx="64511">EDMM</cx:pt>
          <cx:pt idx="64512">EDMM</cx:pt>
          <cx:pt idx="64513">EDMM</cx:pt>
          <cx:pt idx="64514">EDMM</cx:pt>
          <cx:pt idx="64515">EDMM</cx:pt>
          <cx:pt idx="64516">EDMM</cx:pt>
          <cx:pt idx="64517">EDMM</cx:pt>
          <cx:pt idx="64518">EDMM</cx:pt>
          <cx:pt idx="64519">EDMM</cx:pt>
          <cx:pt idx="64520">EDMM</cx:pt>
          <cx:pt idx="64521">EDMM</cx:pt>
          <cx:pt idx="64522">EDMM</cx:pt>
          <cx:pt idx="64523">EDMM</cx:pt>
          <cx:pt idx="64524">EDMM</cx:pt>
          <cx:pt idx="64525">EDMM</cx:pt>
          <cx:pt idx="64526">EDMM</cx:pt>
          <cx:pt idx="64527">EDMM</cx:pt>
          <cx:pt idx="64528">EDMM</cx:pt>
          <cx:pt idx="64529">EDMM</cx:pt>
          <cx:pt idx="64530">EDMM</cx:pt>
          <cx:pt idx="64531">EDMM</cx:pt>
          <cx:pt idx="64532">EDMM</cx:pt>
          <cx:pt idx="64533">EDMM</cx:pt>
          <cx:pt idx="64534">EDMM</cx:pt>
          <cx:pt idx="64535">EDMM</cx:pt>
          <cx:pt idx="64536">EDMM</cx:pt>
          <cx:pt idx="64537">EDMM</cx:pt>
          <cx:pt idx="64538">EDMM</cx:pt>
          <cx:pt idx="64539">EDMM</cx:pt>
          <cx:pt idx="64540">EDMM</cx:pt>
          <cx:pt idx="64541">EDMM</cx:pt>
          <cx:pt idx="64542">EDMM</cx:pt>
          <cx:pt idx="64543">EDMM</cx:pt>
          <cx:pt idx="64544">EDMM</cx:pt>
          <cx:pt idx="64545">EDMM</cx:pt>
          <cx:pt idx="64546">EDMM</cx:pt>
          <cx:pt idx="64547">EDMM</cx:pt>
          <cx:pt idx="64548">EDMM</cx:pt>
          <cx:pt idx="64549">EDMM</cx:pt>
          <cx:pt idx="64550">EDMM</cx:pt>
          <cx:pt idx="64551">EDMM</cx:pt>
          <cx:pt idx="64552">EDMM</cx:pt>
          <cx:pt idx="64553">EDMM</cx:pt>
          <cx:pt idx="64554">EDMM</cx:pt>
          <cx:pt idx="64555">EDMM</cx:pt>
          <cx:pt idx="64556">EDMM</cx:pt>
          <cx:pt idx="64557">EDMM</cx:pt>
          <cx:pt idx="64558">EDMM</cx:pt>
          <cx:pt idx="64559">EDMM</cx:pt>
          <cx:pt idx="64560">EDMM</cx:pt>
          <cx:pt idx="64561">EDMM</cx:pt>
          <cx:pt idx="64562">EDMM</cx:pt>
          <cx:pt idx="64563">EDMM</cx:pt>
          <cx:pt idx="64564">EDMM</cx:pt>
          <cx:pt idx="64565">EDMM</cx:pt>
          <cx:pt idx="64566">EDMM</cx:pt>
          <cx:pt idx="64567">EDMM</cx:pt>
          <cx:pt idx="64568">EDMM</cx:pt>
          <cx:pt idx="64569">EDMM</cx:pt>
          <cx:pt idx="64570">EDMM</cx:pt>
          <cx:pt idx="64571">EDMM</cx:pt>
          <cx:pt idx="64572">EDMM</cx:pt>
          <cx:pt idx="64573">EDMM</cx:pt>
          <cx:pt idx="64574">EDMM</cx:pt>
          <cx:pt idx="64575">EDMM</cx:pt>
          <cx:pt idx="64576">EDMM</cx:pt>
          <cx:pt idx="64577">EDMM</cx:pt>
          <cx:pt idx="64578">EDMM</cx:pt>
          <cx:pt idx="64579">EDMM</cx:pt>
          <cx:pt idx="64580">EDMM</cx:pt>
          <cx:pt idx="64581">EDMM</cx:pt>
          <cx:pt idx="64582">EDMM</cx:pt>
          <cx:pt idx="64583">EDMM</cx:pt>
          <cx:pt idx="64584">EDMM</cx:pt>
          <cx:pt idx="64585">EDMM</cx:pt>
          <cx:pt idx="64586">EDMM</cx:pt>
          <cx:pt idx="64587">EDMM</cx:pt>
          <cx:pt idx="64588">EDMM</cx:pt>
          <cx:pt idx="64589">EDMM</cx:pt>
          <cx:pt idx="64590">EDMM</cx:pt>
          <cx:pt idx="64591">EDMM</cx:pt>
          <cx:pt idx="64592">EDMM</cx:pt>
          <cx:pt idx="64593">EDMM</cx:pt>
          <cx:pt idx="64594">EDMM</cx:pt>
          <cx:pt idx="64595">EDMM</cx:pt>
          <cx:pt idx="64596">EDMM</cx:pt>
          <cx:pt idx="64597">EDMM</cx:pt>
          <cx:pt idx="64598">EDMM</cx:pt>
          <cx:pt idx="64599">EDMM</cx:pt>
          <cx:pt idx="64600">EDMM</cx:pt>
          <cx:pt idx="64601">EDMM</cx:pt>
          <cx:pt idx="64602">EDMM</cx:pt>
          <cx:pt idx="64603">EDMM</cx:pt>
          <cx:pt idx="64604">EDMM</cx:pt>
          <cx:pt idx="64605">EDMM</cx:pt>
          <cx:pt idx="64606">EDMM</cx:pt>
          <cx:pt idx="64607">EDMM</cx:pt>
          <cx:pt idx="64608">EDMM</cx:pt>
          <cx:pt idx="64609">EDMM</cx:pt>
          <cx:pt idx="64610">EDMM</cx:pt>
          <cx:pt idx="64611">EDMM</cx:pt>
          <cx:pt idx="64612">EDMM</cx:pt>
          <cx:pt idx="64613">EDMM</cx:pt>
          <cx:pt idx="64614">EDMM</cx:pt>
          <cx:pt idx="64615">EDMM</cx:pt>
          <cx:pt idx="64616">EDMM</cx:pt>
          <cx:pt idx="64617">EDMM</cx:pt>
          <cx:pt idx="64618">EDMM</cx:pt>
          <cx:pt idx="64619">EDMM</cx:pt>
          <cx:pt idx="64620">EDMM</cx:pt>
          <cx:pt idx="64621">EDMM</cx:pt>
          <cx:pt idx="64622">EDMM</cx:pt>
          <cx:pt idx="64623">EDMM</cx:pt>
          <cx:pt idx="64624">EDMM</cx:pt>
          <cx:pt idx="64625">EDMM</cx:pt>
          <cx:pt idx="64626">EDMM</cx:pt>
          <cx:pt idx="64627">EDMM</cx:pt>
          <cx:pt idx="64628">EDMM</cx:pt>
          <cx:pt idx="64629">EDMM</cx:pt>
          <cx:pt idx="64630">EDMM</cx:pt>
          <cx:pt idx="64631">EDMM</cx:pt>
          <cx:pt idx="64632">EDMM</cx:pt>
          <cx:pt idx="64633">EDMM</cx:pt>
          <cx:pt idx="64634">EDMM</cx:pt>
          <cx:pt idx="64635">EDMM</cx:pt>
          <cx:pt idx="64636">EDMM</cx:pt>
          <cx:pt idx="64637">EDMM</cx:pt>
          <cx:pt idx="64638">EDMM</cx:pt>
          <cx:pt idx="64639">EDMM</cx:pt>
          <cx:pt idx="64640">EDMM</cx:pt>
          <cx:pt idx="64641">EDMM</cx:pt>
          <cx:pt idx="64642">EDMM</cx:pt>
          <cx:pt idx="64643">EDMM</cx:pt>
          <cx:pt idx="64644">EDMM</cx:pt>
          <cx:pt idx="64645">EDMM</cx:pt>
          <cx:pt idx="64646">EDMM</cx:pt>
          <cx:pt idx="64647">EDMM</cx:pt>
          <cx:pt idx="64648">EDMM</cx:pt>
          <cx:pt idx="64649">EDMM</cx:pt>
          <cx:pt idx="64650">EDMM</cx:pt>
          <cx:pt idx="64651">EDMM</cx:pt>
          <cx:pt idx="64652">EDMM</cx:pt>
          <cx:pt idx="64653">EDMM</cx:pt>
          <cx:pt idx="64654">EDMM</cx:pt>
          <cx:pt idx="64655">EDMM</cx:pt>
          <cx:pt idx="64656">EDMM</cx:pt>
          <cx:pt idx="64657">EDMM</cx:pt>
          <cx:pt idx="64658">EDMM</cx:pt>
          <cx:pt idx="64659">EDMM</cx:pt>
          <cx:pt idx="64660">EDMM</cx:pt>
          <cx:pt idx="64661">EDMM</cx:pt>
          <cx:pt idx="64662">EDMM</cx:pt>
          <cx:pt idx="64663">EDMM</cx:pt>
          <cx:pt idx="64664">EDMM</cx:pt>
          <cx:pt idx="64665">EDMM</cx:pt>
          <cx:pt idx="64666">EDMM</cx:pt>
          <cx:pt idx="64667">EDMM</cx:pt>
          <cx:pt idx="64668">EDMM</cx:pt>
          <cx:pt idx="64669">EDMM</cx:pt>
          <cx:pt idx="64670">EDMM</cx:pt>
          <cx:pt idx="64671">EDMM</cx:pt>
          <cx:pt idx="64672">EDMM</cx:pt>
          <cx:pt idx="64673">EDMM</cx:pt>
          <cx:pt idx="64674">EDMM</cx:pt>
          <cx:pt idx="64675">EDMM</cx:pt>
          <cx:pt idx="64676">EDMM</cx:pt>
          <cx:pt idx="64677">EDMM</cx:pt>
          <cx:pt idx="64678">EDMM</cx:pt>
          <cx:pt idx="64679">EDMM</cx:pt>
          <cx:pt idx="64680">EDMM</cx:pt>
          <cx:pt idx="64681">EDMM</cx:pt>
          <cx:pt idx="64682">EDMM</cx:pt>
          <cx:pt idx="64683">EDMM</cx:pt>
          <cx:pt idx="64684">EDMM</cx:pt>
          <cx:pt idx="64685">EDMM</cx:pt>
          <cx:pt idx="64686">EDMM</cx:pt>
          <cx:pt idx="64687">EDMM</cx:pt>
          <cx:pt idx="64688">EDMM</cx:pt>
          <cx:pt idx="64689">EDMM</cx:pt>
          <cx:pt idx="64690">EDMM</cx:pt>
          <cx:pt idx="64691">EDMM</cx:pt>
          <cx:pt idx="64692">EDMM</cx:pt>
          <cx:pt idx="64693">EDMM</cx:pt>
          <cx:pt idx="64694">EDMM</cx:pt>
          <cx:pt idx="64695">EDMM</cx:pt>
          <cx:pt idx="64696">EDMM</cx:pt>
          <cx:pt idx="64697">EDMM</cx:pt>
          <cx:pt idx="64698">EDMM</cx:pt>
          <cx:pt idx="64699">EDMM</cx:pt>
          <cx:pt idx="64700">EDMM</cx:pt>
          <cx:pt idx="64701">EDMM</cx:pt>
          <cx:pt idx="64702">EDMM</cx:pt>
          <cx:pt idx="64703">EDMM</cx:pt>
          <cx:pt idx="64704">EDMM</cx:pt>
          <cx:pt idx="64705">EDMM</cx:pt>
          <cx:pt idx="64706">EDMM</cx:pt>
          <cx:pt idx="64707">EDMM</cx:pt>
          <cx:pt idx="64708">EDMM</cx:pt>
          <cx:pt idx="64709">EDMM</cx:pt>
          <cx:pt idx="64710">EDMM</cx:pt>
          <cx:pt idx="64711">EDMM</cx:pt>
          <cx:pt idx="64712">EDMM</cx:pt>
          <cx:pt idx="64713">EDMM</cx:pt>
          <cx:pt idx="64714">EDMM</cx:pt>
          <cx:pt idx="64715">EDMM</cx:pt>
          <cx:pt idx="64716">EDMM</cx:pt>
          <cx:pt idx="64717">EDMM</cx:pt>
          <cx:pt idx="64718">EDMM</cx:pt>
          <cx:pt idx="64719">EDMM</cx:pt>
          <cx:pt idx="64720">EDMM</cx:pt>
          <cx:pt idx="64721">EDMM</cx:pt>
          <cx:pt idx="64722">EDMM</cx:pt>
          <cx:pt idx="64723">EDMM</cx:pt>
          <cx:pt idx="64724">EDMM</cx:pt>
          <cx:pt idx="64725">EDMM</cx:pt>
          <cx:pt idx="64726">EDMM</cx:pt>
          <cx:pt idx="64727">EDMM</cx:pt>
          <cx:pt idx="64728">EDMM</cx:pt>
          <cx:pt idx="64729">EDMM</cx:pt>
          <cx:pt idx="64730">EDMM</cx:pt>
          <cx:pt idx="64731">EDMM</cx:pt>
          <cx:pt idx="64732">EDMM</cx:pt>
          <cx:pt idx="64733">EDMM</cx:pt>
          <cx:pt idx="64734">EDMM</cx:pt>
          <cx:pt idx="64735">EDMM</cx:pt>
          <cx:pt idx="64736">EDMM</cx:pt>
          <cx:pt idx="64737">EDMM</cx:pt>
          <cx:pt idx="64738">EDMM</cx:pt>
          <cx:pt idx="64739">EDMM</cx:pt>
          <cx:pt idx="64740">EDMM</cx:pt>
          <cx:pt idx="64741">EDMM</cx:pt>
          <cx:pt idx="64742">EDMM</cx:pt>
          <cx:pt idx="64743">EDMM</cx:pt>
          <cx:pt idx="64744">EDMM</cx:pt>
          <cx:pt idx="64745">EDMM</cx:pt>
          <cx:pt idx="64746">EDMM</cx:pt>
          <cx:pt idx="64747">EDMM</cx:pt>
          <cx:pt idx="64748">EDMM</cx:pt>
          <cx:pt idx="64749">EDMM</cx:pt>
          <cx:pt idx="64750">EDMM</cx:pt>
          <cx:pt idx="64751">EDMM</cx:pt>
          <cx:pt idx="64752">EDMM</cx:pt>
          <cx:pt idx="64753">EDMM</cx:pt>
          <cx:pt idx="64754">EDMM</cx:pt>
          <cx:pt idx="64755">EDMM</cx:pt>
          <cx:pt idx="64756">EDMM</cx:pt>
          <cx:pt idx="64757">EDMM</cx:pt>
          <cx:pt idx="64758">EDMM</cx:pt>
          <cx:pt idx="64759">EDMM</cx:pt>
          <cx:pt idx="64760">EDMM</cx:pt>
          <cx:pt idx="64761">EDMM</cx:pt>
          <cx:pt idx="64762">EDMM</cx:pt>
          <cx:pt idx="64763">EDMM</cx:pt>
          <cx:pt idx="64764">EDMM</cx:pt>
          <cx:pt idx="64765">EDMM</cx:pt>
          <cx:pt idx="64766">EDMM</cx:pt>
          <cx:pt idx="64767">EDMM</cx:pt>
          <cx:pt idx="64768">EDMM</cx:pt>
          <cx:pt idx="64769">EDMM</cx:pt>
          <cx:pt idx="64770">EDMM</cx:pt>
          <cx:pt idx="64771">EDMM</cx:pt>
          <cx:pt idx="64772">EDMM</cx:pt>
          <cx:pt idx="64773">EDMM</cx:pt>
          <cx:pt idx="64774">EDMM</cx:pt>
          <cx:pt idx="64775">EDMM</cx:pt>
          <cx:pt idx="64776">EDMM</cx:pt>
          <cx:pt idx="64777">EDMM</cx:pt>
          <cx:pt idx="64778">EDMM</cx:pt>
          <cx:pt idx="64779">EDMM</cx:pt>
          <cx:pt idx="64780">EDMM</cx:pt>
          <cx:pt idx="64781">EDMM</cx:pt>
          <cx:pt idx="64782">EDMM</cx:pt>
          <cx:pt idx="64783">EDMM</cx:pt>
          <cx:pt idx="64784">EDMM</cx:pt>
          <cx:pt idx="64785">EDMM</cx:pt>
          <cx:pt idx="64786">EDMM</cx:pt>
          <cx:pt idx="64787">EDMM</cx:pt>
          <cx:pt idx="64788">EDMM</cx:pt>
          <cx:pt idx="64789">EDMM</cx:pt>
          <cx:pt idx="64790">EDMM</cx:pt>
          <cx:pt idx="64791">EDMM</cx:pt>
          <cx:pt idx="64792">EDMM</cx:pt>
          <cx:pt idx="64793">EDMM</cx:pt>
          <cx:pt idx="64794">EDMM</cx:pt>
          <cx:pt idx="64795">EDMM</cx:pt>
          <cx:pt idx="64796">EDMM</cx:pt>
          <cx:pt idx="64797">EDMM</cx:pt>
          <cx:pt idx="64798">EDMM</cx:pt>
          <cx:pt idx="64799">EDMM</cx:pt>
          <cx:pt idx="64800">EDMM</cx:pt>
          <cx:pt idx="64801">EDMM</cx:pt>
          <cx:pt idx="64802">EDMM</cx:pt>
          <cx:pt idx="64803">EDMM</cx:pt>
          <cx:pt idx="64804">EDMM</cx:pt>
          <cx:pt idx="64805">EDMM</cx:pt>
          <cx:pt idx="64806">EDMM</cx:pt>
          <cx:pt idx="64807">EDMM</cx:pt>
          <cx:pt idx="64808">EDMM</cx:pt>
          <cx:pt idx="64809">EDMM</cx:pt>
          <cx:pt idx="64810">EDMM</cx:pt>
          <cx:pt idx="64811">EDMM</cx:pt>
          <cx:pt idx="64812">EDMM</cx:pt>
          <cx:pt idx="64813">EDMM</cx:pt>
          <cx:pt idx="64814">EDMM</cx:pt>
          <cx:pt idx="64815">EDMM</cx:pt>
          <cx:pt idx="64816">EDMM</cx:pt>
          <cx:pt idx="64817">EDMM</cx:pt>
          <cx:pt idx="64818">EDMM</cx:pt>
          <cx:pt idx="64819">EDMM</cx:pt>
          <cx:pt idx="64820">EDMM</cx:pt>
          <cx:pt idx="64821">EDMM</cx:pt>
          <cx:pt idx="64822">EDMM</cx:pt>
          <cx:pt idx="64823">EDMM</cx:pt>
          <cx:pt idx="64824">EDMM</cx:pt>
          <cx:pt idx="64825">EDMM</cx:pt>
          <cx:pt idx="64826">EDMM</cx:pt>
          <cx:pt idx="64827">EDMM</cx:pt>
          <cx:pt idx="64828">EDMM</cx:pt>
          <cx:pt idx="64829">EDMM</cx:pt>
          <cx:pt idx="64830">EDMM</cx:pt>
          <cx:pt idx="64831">EDMM</cx:pt>
          <cx:pt idx="64832">EDMM</cx:pt>
          <cx:pt idx="64833">EDMM</cx:pt>
          <cx:pt idx="64834">EDMM</cx:pt>
          <cx:pt idx="64835">EDMM</cx:pt>
          <cx:pt idx="64836">EDMM</cx:pt>
          <cx:pt idx="64837">EDMM</cx:pt>
          <cx:pt idx="64838">EDMM</cx:pt>
          <cx:pt idx="64839">EDMM</cx:pt>
          <cx:pt idx="64840">EDMM</cx:pt>
          <cx:pt idx="64841">EDMM</cx:pt>
          <cx:pt idx="64842">EDMM</cx:pt>
          <cx:pt idx="64843">EDMM</cx:pt>
          <cx:pt idx="64844">EDMM</cx:pt>
          <cx:pt idx="64845">EDMM</cx:pt>
          <cx:pt idx="64846">EDMM</cx:pt>
          <cx:pt idx="64847">EDMM</cx:pt>
          <cx:pt idx="64848">EDMM</cx:pt>
          <cx:pt idx="64849">EDMM</cx:pt>
          <cx:pt idx="64850">EDMM</cx:pt>
          <cx:pt idx="64851">EDMM</cx:pt>
          <cx:pt idx="64852">EDMM</cx:pt>
          <cx:pt idx="64853">EDMM</cx:pt>
          <cx:pt idx="64854">EDMM</cx:pt>
          <cx:pt idx="64855">EDMM</cx:pt>
          <cx:pt idx="64856">EDMM</cx:pt>
          <cx:pt idx="64857">EDMM</cx:pt>
          <cx:pt idx="64858">EDMM</cx:pt>
          <cx:pt idx="64859">EDMM</cx:pt>
          <cx:pt idx="64860">EDMM</cx:pt>
          <cx:pt idx="64861">EDMM</cx:pt>
          <cx:pt idx="64862">EDMM</cx:pt>
          <cx:pt idx="64863">EDMM</cx:pt>
          <cx:pt idx="64864">EDMM</cx:pt>
          <cx:pt idx="64865">EDMM</cx:pt>
          <cx:pt idx="64866">EDMM</cx:pt>
          <cx:pt idx="64867">EDMM</cx:pt>
          <cx:pt idx="64868">EDMM</cx:pt>
          <cx:pt idx="64869">EDMM</cx:pt>
          <cx:pt idx="64870">EDMM</cx:pt>
          <cx:pt idx="64871">EDMM</cx:pt>
          <cx:pt idx="64872">EDMM</cx:pt>
          <cx:pt idx="64873">EDMM</cx:pt>
          <cx:pt idx="64874">EDMM</cx:pt>
          <cx:pt idx="64875">EDMM</cx:pt>
          <cx:pt idx="64876">EDMM</cx:pt>
          <cx:pt idx="64877">EDMM</cx:pt>
          <cx:pt idx="64878">EDMM</cx:pt>
          <cx:pt idx="64879">EDMM</cx:pt>
          <cx:pt idx="64880">EDMM</cx:pt>
          <cx:pt idx="64881">EDMM</cx:pt>
          <cx:pt idx="64882">EDMM</cx:pt>
          <cx:pt idx="64883">EDMM</cx:pt>
          <cx:pt idx="64884">EDMM</cx:pt>
          <cx:pt idx="64885">EDMM</cx:pt>
          <cx:pt idx="64886">EDMM</cx:pt>
          <cx:pt idx="64887">EDMM</cx:pt>
          <cx:pt idx="64888">EDMM</cx:pt>
          <cx:pt idx="64889">EDMM</cx:pt>
          <cx:pt idx="64890">EDMM</cx:pt>
          <cx:pt idx="64891">EDMM</cx:pt>
          <cx:pt idx="64892">EDMM</cx:pt>
          <cx:pt idx="64893">EDMM</cx:pt>
          <cx:pt idx="64894">EDMM</cx:pt>
          <cx:pt idx="64895">EDMM</cx:pt>
          <cx:pt idx="64896">EDMM</cx:pt>
          <cx:pt idx="64897">EDMM</cx:pt>
          <cx:pt idx="64898">EDMM</cx:pt>
          <cx:pt idx="64899">EDMM</cx:pt>
          <cx:pt idx="64900">EDMM</cx:pt>
          <cx:pt idx="64901">EDMM</cx:pt>
          <cx:pt idx="64902">EDMM</cx:pt>
          <cx:pt idx="64903">EDMM</cx:pt>
          <cx:pt idx="64904">EDMM</cx:pt>
          <cx:pt idx="64905">EDMM</cx:pt>
          <cx:pt idx="64906">EDMM</cx:pt>
          <cx:pt idx="64907">EDMM</cx:pt>
          <cx:pt idx="64908">EDMM</cx:pt>
          <cx:pt idx="64909">EDMM</cx:pt>
          <cx:pt idx="64910">EDMM</cx:pt>
          <cx:pt idx="64911">EDMM</cx:pt>
          <cx:pt idx="64912">EDMM</cx:pt>
          <cx:pt idx="64913">EDMM</cx:pt>
          <cx:pt idx="64914">EDMM</cx:pt>
          <cx:pt idx="64915">EDMM</cx:pt>
          <cx:pt idx="64916">EDMM</cx:pt>
          <cx:pt idx="64917">EDMM</cx:pt>
          <cx:pt idx="64918">EDMM</cx:pt>
          <cx:pt idx="64919">EDMM</cx:pt>
          <cx:pt idx="64920">EDMM</cx:pt>
          <cx:pt idx="64921">EDMM</cx:pt>
          <cx:pt idx="64922">EDMM</cx:pt>
          <cx:pt idx="64923">EDMM</cx:pt>
          <cx:pt idx="64924">EDMM</cx:pt>
          <cx:pt idx="64925">EDMM</cx:pt>
          <cx:pt idx="64926">EDMM</cx:pt>
          <cx:pt idx="64927">EDMM</cx:pt>
          <cx:pt idx="64928">EDMM</cx:pt>
          <cx:pt idx="64929">EDMM</cx:pt>
          <cx:pt idx="64930">EDMM</cx:pt>
          <cx:pt idx="64931">EDMM</cx:pt>
          <cx:pt idx="64932">EDMM</cx:pt>
          <cx:pt idx="64933">EDMM</cx:pt>
          <cx:pt idx="64934">EDMM</cx:pt>
          <cx:pt idx="64935">EDMM</cx:pt>
          <cx:pt idx="64936">EDMM</cx:pt>
          <cx:pt idx="64937">EDMM</cx:pt>
          <cx:pt idx="64938">EDMM</cx:pt>
          <cx:pt idx="64939">EDMM</cx:pt>
          <cx:pt idx="64940">EDMM</cx:pt>
          <cx:pt idx="64941">EDMM</cx:pt>
          <cx:pt idx="64942">EDMM</cx:pt>
          <cx:pt idx="64943">EDMM</cx:pt>
          <cx:pt idx="64944">EDMM</cx:pt>
          <cx:pt idx="64945">EDMM</cx:pt>
          <cx:pt idx="64946">EDMM</cx:pt>
          <cx:pt idx="64947">EDMM</cx:pt>
          <cx:pt idx="64948">EDMM</cx:pt>
          <cx:pt idx="64949">EDMM</cx:pt>
          <cx:pt idx="64950">EDMM</cx:pt>
          <cx:pt idx="64951">EDMM</cx:pt>
          <cx:pt idx="64952">EDMM</cx:pt>
          <cx:pt idx="64953">EDMM</cx:pt>
          <cx:pt idx="64954">EDMM</cx:pt>
          <cx:pt idx="64955">EDMM</cx:pt>
          <cx:pt idx="64956">EDMM</cx:pt>
          <cx:pt idx="64957">EDMM</cx:pt>
          <cx:pt idx="64958">EDMM</cx:pt>
          <cx:pt idx="64959">EDMM</cx:pt>
          <cx:pt idx="64960">EDMM</cx:pt>
          <cx:pt idx="64961">EDMM</cx:pt>
          <cx:pt idx="64962">EDMM</cx:pt>
          <cx:pt idx="64963">EDMM</cx:pt>
          <cx:pt idx="64964">EDMM</cx:pt>
          <cx:pt idx="64965">EDMM</cx:pt>
          <cx:pt idx="64966">EDMM</cx:pt>
          <cx:pt idx="64967">EDMM</cx:pt>
          <cx:pt idx="64968">EDMM</cx:pt>
          <cx:pt idx="64969">EDMM</cx:pt>
          <cx:pt idx="64970">EDMM</cx:pt>
          <cx:pt idx="64971">EDMM</cx:pt>
          <cx:pt idx="64972">EDMM</cx:pt>
          <cx:pt idx="64973">EDMM</cx:pt>
          <cx:pt idx="64974">EDMM</cx:pt>
          <cx:pt idx="64975">EDMM</cx:pt>
          <cx:pt idx="64976">EDMM</cx:pt>
          <cx:pt idx="64977">EDMM</cx:pt>
          <cx:pt idx="64978">EDMM</cx:pt>
          <cx:pt idx="64979">EDMM</cx:pt>
          <cx:pt idx="64980">EDMM</cx:pt>
          <cx:pt idx="64981">EDMM</cx:pt>
          <cx:pt idx="64982">EDMM</cx:pt>
          <cx:pt idx="64983">EDMM</cx:pt>
          <cx:pt idx="64984">EDMM</cx:pt>
          <cx:pt idx="64985">EDMM</cx:pt>
          <cx:pt idx="64986">EDMM</cx:pt>
          <cx:pt idx="64987">EDMM</cx:pt>
          <cx:pt idx="64988">EDMM</cx:pt>
          <cx:pt idx="64989">EDMM</cx:pt>
          <cx:pt idx="64990">EDMM</cx:pt>
          <cx:pt idx="64991">EDMM</cx:pt>
          <cx:pt idx="64992">EDMM</cx:pt>
          <cx:pt idx="64993">EDMM</cx:pt>
          <cx:pt idx="64994">EDMM</cx:pt>
          <cx:pt idx="64995">EDMM</cx:pt>
          <cx:pt idx="64996">EDMM</cx:pt>
          <cx:pt idx="64997">EDMM</cx:pt>
          <cx:pt idx="64998">EDMM</cx:pt>
          <cx:pt idx="64999">EDMM</cx:pt>
          <cx:pt idx="65000">EDMM</cx:pt>
          <cx:pt idx="65001">EDMM</cx:pt>
          <cx:pt idx="65002">EDMM</cx:pt>
          <cx:pt idx="65003">EDMM</cx:pt>
          <cx:pt idx="65004">EDMM</cx:pt>
          <cx:pt idx="65005">EDMM</cx:pt>
          <cx:pt idx="65006">EDMM</cx:pt>
          <cx:pt idx="65007">EDMM</cx:pt>
          <cx:pt idx="65008">EDMM</cx:pt>
          <cx:pt idx="65009">EDMM</cx:pt>
          <cx:pt idx="65010">EDMM</cx:pt>
          <cx:pt idx="65011">EDMM</cx:pt>
          <cx:pt idx="65012">EDMM</cx:pt>
          <cx:pt idx="65013">EDMM</cx:pt>
          <cx:pt idx="65014">EDMM</cx:pt>
          <cx:pt idx="65015">EDMM</cx:pt>
          <cx:pt idx="65016">EDMM</cx:pt>
          <cx:pt idx="65017">EDMM</cx:pt>
          <cx:pt idx="65018">EDMM</cx:pt>
          <cx:pt idx="65019">EDMM</cx:pt>
          <cx:pt idx="65020">EDMM</cx:pt>
          <cx:pt idx="65021">EDMM</cx:pt>
          <cx:pt idx="65022">EDMM</cx:pt>
          <cx:pt idx="65023">EDMM</cx:pt>
          <cx:pt idx="65024">EDMM</cx:pt>
          <cx:pt idx="65025">EDMM</cx:pt>
          <cx:pt idx="65026">EDMM</cx:pt>
          <cx:pt idx="65027">EDMM</cx:pt>
          <cx:pt idx="65028">EDMM</cx:pt>
          <cx:pt idx="65029">EDMM</cx:pt>
          <cx:pt idx="65030">EDMM</cx:pt>
          <cx:pt idx="65031">EDMM</cx:pt>
          <cx:pt idx="65032">EDMM</cx:pt>
          <cx:pt idx="65033">EDMM</cx:pt>
          <cx:pt idx="65034">EDMM</cx:pt>
          <cx:pt idx="65035">EDMM</cx:pt>
          <cx:pt idx="65036">EDMM</cx:pt>
          <cx:pt idx="65037">EDMM</cx:pt>
          <cx:pt idx="65038">EDMM</cx:pt>
          <cx:pt idx="65039">EDMM</cx:pt>
          <cx:pt idx="65040">EDMM</cx:pt>
          <cx:pt idx="65041">EDMM</cx:pt>
          <cx:pt idx="65042">EDMM</cx:pt>
          <cx:pt idx="65043">EDMM</cx:pt>
          <cx:pt idx="65044">EDMM</cx:pt>
          <cx:pt idx="65045">EDMM</cx:pt>
          <cx:pt idx="65046">EDMM</cx:pt>
          <cx:pt idx="65047">EDMM</cx:pt>
          <cx:pt idx="65048">EDMM</cx:pt>
          <cx:pt idx="65049">EDMM</cx:pt>
          <cx:pt idx="65050">EDMM</cx:pt>
          <cx:pt idx="65051">EDMM</cx:pt>
          <cx:pt idx="65052">EDMM</cx:pt>
          <cx:pt idx="65053">EDMM</cx:pt>
          <cx:pt idx="65054">EDMM</cx:pt>
          <cx:pt idx="65055">EDMM</cx:pt>
          <cx:pt idx="65056">EDMM</cx:pt>
          <cx:pt idx="65057">EDMM</cx:pt>
          <cx:pt idx="65058">EDMM</cx:pt>
          <cx:pt idx="65059">EDMM</cx:pt>
          <cx:pt idx="65060">EDMM</cx:pt>
          <cx:pt idx="65061">EDMM</cx:pt>
          <cx:pt idx="65062">EDMM</cx:pt>
          <cx:pt idx="65063">EDMM</cx:pt>
          <cx:pt idx="65064">EDMM</cx:pt>
          <cx:pt idx="65065">EDMM</cx:pt>
          <cx:pt idx="65066">EDMM</cx:pt>
          <cx:pt idx="65067">EDMM</cx:pt>
          <cx:pt idx="65068">EDMM</cx:pt>
          <cx:pt idx="65069">EDMM</cx:pt>
          <cx:pt idx="65070">EDMM</cx:pt>
          <cx:pt idx="65071">EDMM</cx:pt>
          <cx:pt idx="65072">EDMM</cx:pt>
          <cx:pt idx="65073">EDMM</cx:pt>
          <cx:pt idx="65074">EDMM</cx:pt>
          <cx:pt idx="65075">EDMM</cx:pt>
          <cx:pt idx="65076">EDMM</cx:pt>
          <cx:pt idx="65077">EDMM</cx:pt>
          <cx:pt idx="65078">EDMM</cx:pt>
          <cx:pt idx="65079">EDMM</cx:pt>
          <cx:pt idx="65080">EDMM</cx:pt>
          <cx:pt idx="65081">EDMM</cx:pt>
          <cx:pt idx="65082">EDMM</cx:pt>
          <cx:pt idx="65083">EDMM</cx:pt>
          <cx:pt idx="65084">EDMM</cx:pt>
          <cx:pt idx="65085">EDMM</cx:pt>
          <cx:pt idx="65086">EDMM</cx:pt>
          <cx:pt idx="65087">EDMM</cx:pt>
          <cx:pt idx="65088">EDMM</cx:pt>
          <cx:pt idx="65089">EDMM</cx:pt>
          <cx:pt idx="65090">EDMM</cx:pt>
          <cx:pt idx="65091">EDMM</cx:pt>
          <cx:pt idx="65092">EDMM</cx:pt>
          <cx:pt idx="65093">EDMM</cx:pt>
          <cx:pt idx="65094">EDMM</cx:pt>
          <cx:pt idx="65095">EDMM</cx:pt>
          <cx:pt idx="65096">EDMM</cx:pt>
          <cx:pt idx="65097">EDMM</cx:pt>
          <cx:pt idx="65098">EDMM</cx:pt>
          <cx:pt idx="65099">EDMM</cx:pt>
          <cx:pt idx="65100">EDMM</cx:pt>
          <cx:pt idx="65101">EDMM</cx:pt>
          <cx:pt idx="65102">EDMM</cx:pt>
          <cx:pt idx="65103">EDMM</cx:pt>
          <cx:pt idx="65104">EDMM</cx:pt>
          <cx:pt idx="65105">EDMM</cx:pt>
          <cx:pt idx="65106">EDMM</cx:pt>
          <cx:pt idx="65107">EDMM</cx:pt>
          <cx:pt idx="65108">EDMM</cx:pt>
          <cx:pt idx="65109">EDMM</cx:pt>
          <cx:pt idx="65110">EDMM</cx:pt>
          <cx:pt idx="65111">EDMM</cx:pt>
          <cx:pt idx="65112">EDMM</cx:pt>
          <cx:pt idx="65113">EDMM</cx:pt>
          <cx:pt idx="65114">EDMM</cx:pt>
          <cx:pt idx="65115">EDMM</cx:pt>
          <cx:pt idx="65116">EDMM</cx:pt>
          <cx:pt idx="65117">EDMM</cx:pt>
          <cx:pt idx="65118">EDMM</cx:pt>
          <cx:pt idx="65119">EDMM</cx:pt>
          <cx:pt idx="65120">EDMM</cx:pt>
          <cx:pt idx="65121">EDMM</cx:pt>
          <cx:pt idx="65122">EDMM</cx:pt>
          <cx:pt idx="65123">EDMM</cx:pt>
          <cx:pt idx="65124">EDMM</cx:pt>
          <cx:pt idx="65125">EDMM</cx:pt>
          <cx:pt idx="65126">EDMM</cx:pt>
          <cx:pt idx="65127">EDMM</cx:pt>
          <cx:pt idx="65128">EDMM</cx:pt>
          <cx:pt idx="65129">EDMM</cx:pt>
          <cx:pt idx="65130">EDMM</cx:pt>
          <cx:pt idx="65131">EDMM</cx:pt>
          <cx:pt idx="65132">EDMM</cx:pt>
          <cx:pt idx="65133">EDMM</cx:pt>
          <cx:pt idx="65134">EDMM</cx:pt>
          <cx:pt idx="65135">EDMM</cx:pt>
          <cx:pt idx="65136">EDMM</cx:pt>
          <cx:pt idx="65137">EDMM</cx:pt>
          <cx:pt idx="65138">EDMM</cx:pt>
          <cx:pt idx="65139">EDMM</cx:pt>
          <cx:pt idx="65140">EDMM</cx:pt>
          <cx:pt idx="65141">EDMM</cx:pt>
          <cx:pt idx="65142">EDMM</cx:pt>
          <cx:pt idx="65143">EDMM</cx:pt>
          <cx:pt idx="65144">EDMM</cx:pt>
          <cx:pt idx="65145">EDMM</cx:pt>
          <cx:pt idx="65146">EDMM</cx:pt>
          <cx:pt idx="65147">EDMM</cx:pt>
          <cx:pt idx="65148">EDMM</cx:pt>
          <cx:pt idx="65149">EDMM</cx:pt>
          <cx:pt idx="65150">EDMM</cx:pt>
          <cx:pt idx="65151">EDMM</cx:pt>
          <cx:pt idx="65152">EDMM</cx:pt>
          <cx:pt idx="65153">EDMM</cx:pt>
          <cx:pt idx="65154">EDMM</cx:pt>
          <cx:pt idx="65155">EDMM</cx:pt>
          <cx:pt idx="65156">EDMM</cx:pt>
          <cx:pt idx="65157">EDMM</cx:pt>
          <cx:pt idx="65158">EDMM</cx:pt>
          <cx:pt idx="65159">EDMM</cx:pt>
          <cx:pt idx="65160">EDMM</cx:pt>
          <cx:pt idx="65161">EDMM</cx:pt>
          <cx:pt idx="65162">EDMM</cx:pt>
          <cx:pt idx="65163">EDMM</cx:pt>
          <cx:pt idx="65164">EDMM</cx:pt>
          <cx:pt idx="65165">EDMM</cx:pt>
          <cx:pt idx="65166">EDMM</cx:pt>
          <cx:pt idx="65167">EDMM</cx:pt>
          <cx:pt idx="65168">EDMM</cx:pt>
          <cx:pt idx="65169">EDMM</cx:pt>
          <cx:pt idx="65170">EDMM</cx:pt>
          <cx:pt idx="65171">EDMM</cx:pt>
          <cx:pt idx="65172">EDMM</cx:pt>
          <cx:pt idx="65173">EDMM</cx:pt>
          <cx:pt idx="65174">EDMM</cx:pt>
          <cx:pt idx="65175">EDMM</cx:pt>
          <cx:pt idx="65176">EDMM</cx:pt>
          <cx:pt idx="65177">EDMM</cx:pt>
          <cx:pt idx="65178">EDMM</cx:pt>
          <cx:pt idx="65179">EDMM</cx:pt>
          <cx:pt idx="65180">EDMM</cx:pt>
          <cx:pt idx="65181">EDMM</cx:pt>
          <cx:pt idx="65182">EDMM</cx:pt>
          <cx:pt idx="65183">EDMM</cx:pt>
          <cx:pt idx="65184">EDMM</cx:pt>
          <cx:pt idx="65185">EDMM</cx:pt>
          <cx:pt idx="65186">EDMM</cx:pt>
          <cx:pt idx="65187">EDMM</cx:pt>
          <cx:pt idx="65188">EDMM</cx:pt>
          <cx:pt idx="65189">EDMM</cx:pt>
          <cx:pt idx="65190">EDMM</cx:pt>
          <cx:pt idx="65191">EDMM</cx:pt>
          <cx:pt idx="65192">EDMM</cx:pt>
          <cx:pt idx="65193">EDMM</cx:pt>
          <cx:pt idx="65194">EDMM</cx:pt>
          <cx:pt idx="65195">EDMM</cx:pt>
          <cx:pt idx="65196">EDMM</cx:pt>
          <cx:pt idx="65197">EDMM</cx:pt>
          <cx:pt idx="65198">EDMM</cx:pt>
          <cx:pt idx="65199">EDMM</cx:pt>
          <cx:pt idx="65200">EDMM</cx:pt>
          <cx:pt idx="65201">EDMM</cx:pt>
          <cx:pt idx="65202">EDMM</cx:pt>
          <cx:pt idx="65203">EDMM</cx:pt>
          <cx:pt idx="65204">EDMM</cx:pt>
          <cx:pt idx="65205">EDMM</cx:pt>
          <cx:pt idx="65206">EDMM</cx:pt>
          <cx:pt idx="65207">EDMM</cx:pt>
          <cx:pt idx="65208">EDMM</cx:pt>
          <cx:pt idx="65209">EDMM</cx:pt>
          <cx:pt idx="65210">EDMM</cx:pt>
          <cx:pt idx="65211">EDMM</cx:pt>
          <cx:pt idx="65212">EDMM</cx:pt>
          <cx:pt idx="65213">EDMM</cx:pt>
          <cx:pt idx="65214">EDMM</cx:pt>
          <cx:pt idx="65215">EDMM</cx:pt>
          <cx:pt idx="65216">EDMM</cx:pt>
          <cx:pt idx="65217">EDMM</cx:pt>
          <cx:pt idx="65218">EDMM</cx:pt>
          <cx:pt idx="65219">EDMM</cx:pt>
          <cx:pt idx="65220">EDMM</cx:pt>
          <cx:pt idx="65221">EDMM</cx:pt>
          <cx:pt idx="65222">EDMM</cx:pt>
          <cx:pt idx="65223">EDMM</cx:pt>
          <cx:pt idx="65224">EDMM</cx:pt>
          <cx:pt idx="65225">EDMM</cx:pt>
          <cx:pt idx="65226">EDMM</cx:pt>
          <cx:pt idx="65227">EDMM</cx:pt>
          <cx:pt idx="65228">EDMM</cx:pt>
          <cx:pt idx="65229">EDMM</cx:pt>
          <cx:pt idx="65230">EDMM</cx:pt>
          <cx:pt idx="65231">EDMM</cx:pt>
          <cx:pt idx="65232">EDMM</cx:pt>
          <cx:pt idx="65233">EDMM</cx:pt>
          <cx:pt idx="65234">EDMM</cx:pt>
          <cx:pt idx="65235">EDMM</cx:pt>
          <cx:pt idx="65236">EDMM</cx:pt>
          <cx:pt idx="65237">EDMM</cx:pt>
          <cx:pt idx="65238">EDMM</cx:pt>
          <cx:pt idx="65239">EDMM</cx:pt>
          <cx:pt idx="65240">EDMM</cx:pt>
          <cx:pt idx="65241">EDMM</cx:pt>
          <cx:pt idx="65242">EDMM</cx:pt>
          <cx:pt idx="65243">EDMM</cx:pt>
          <cx:pt idx="65244">EDMM</cx:pt>
          <cx:pt idx="65245">EDMM</cx:pt>
          <cx:pt idx="65246">EDMM</cx:pt>
          <cx:pt idx="65247">EDMM</cx:pt>
          <cx:pt idx="65248">EDMM</cx:pt>
          <cx:pt idx="65249">EDMM</cx:pt>
          <cx:pt idx="65250">EDMM</cx:pt>
          <cx:pt idx="65251">EDMM</cx:pt>
          <cx:pt idx="65252">EDMM</cx:pt>
          <cx:pt idx="65253">EDMM</cx:pt>
          <cx:pt idx="65254">EDMM</cx:pt>
          <cx:pt idx="65255">EDMM</cx:pt>
          <cx:pt idx="65256">EDMM</cx:pt>
          <cx:pt idx="65257">EDMM</cx:pt>
          <cx:pt idx="65258">EDMM</cx:pt>
          <cx:pt idx="65259">EDMM</cx:pt>
          <cx:pt idx="65260">EDMM</cx:pt>
          <cx:pt idx="65261">EDMM</cx:pt>
          <cx:pt idx="65262">EDMM</cx:pt>
          <cx:pt idx="65263">EDMM</cx:pt>
          <cx:pt idx="65264">EDMM</cx:pt>
          <cx:pt idx="65265">EDMM</cx:pt>
          <cx:pt idx="65266">EDMM</cx:pt>
          <cx:pt idx="65267">EDMM</cx:pt>
          <cx:pt idx="65268">EDMM</cx:pt>
          <cx:pt idx="65269">EDMM</cx:pt>
          <cx:pt idx="65270">EDMM</cx:pt>
          <cx:pt idx="65271">EDMM</cx:pt>
          <cx:pt idx="65272">EDMM</cx:pt>
          <cx:pt idx="65273">EDMM</cx:pt>
          <cx:pt idx="65274">EDMM</cx:pt>
          <cx:pt idx="65275">EDMM</cx:pt>
          <cx:pt idx="65276">EDMM</cx:pt>
          <cx:pt idx="65277">EDMM</cx:pt>
          <cx:pt idx="65278">EDMM</cx:pt>
          <cx:pt idx="65279">EDMM</cx:pt>
          <cx:pt idx="65280">EDMM</cx:pt>
          <cx:pt idx="65281">EDMM</cx:pt>
          <cx:pt idx="65282">EDMM</cx:pt>
          <cx:pt idx="65283">EDMM</cx:pt>
          <cx:pt idx="65284">EDMM</cx:pt>
          <cx:pt idx="65285">EDMM</cx:pt>
          <cx:pt idx="65286">EDMM</cx:pt>
          <cx:pt idx="65287">EDMM</cx:pt>
          <cx:pt idx="65288">EDMM</cx:pt>
          <cx:pt idx="65289">EDMM</cx:pt>
          <cx:pt idx="65290">EDMM</cx:pt>
          <cx:pt idx="65291">EDMM</cx:pt>
          <cx:pt idx="65292">EDMM</cx:pt>
          <cx:pt idx="65293">EDMM</cx:pt>
          <cx:pt idx="65294">EDMM</cx:pt>
          <cx:pt idx="65295">EDMM</cx:pt>
          <cx:pt idx="65296">EDMM</cx:pt>
          <cx:pt idx="65297">EDMM</cx:pt>
          <cx:pt idx="65298">EDMM</cx:pt>
          <cx:pt idx="65299">EDMM</cx:pt>
          <cx:pt idx="65300">EDMM</cx:pt>
          <cx:pt idx="65301">EDMM</cx:pt>
          <cx:pt idx="65302">EDMM</cx:pt>
          <cx:pt idx="65303">EDMM</cx:pt>
          <cx:pt idx="65304">EDMM</cx:pt>
          <cx:pt idx="65305">EDMM</cx:pt>
          <cx:pt idx="65306">EDMM</cx:pt>
          <cx:pt idx="65307">EDMM</cx:pt>
          <cx:pt idx="65308">EDMM</cx:pt>
          <cx:pt idx="65309">EDMM</cx:pt>
          <cx:pt idx="65310">EDMM</cx:pt>
          <cx:pt idx="65311">EDMM</cx:pt>
          <cx:pt idx="65312">EDMM</cx:pt>
          <cx:pt idx="65313">EDMM</cx:pt>
          <cx:pt idx="65314">EDMM</cx:pt>
          <cx:pt idx="65315">EDMM</cx:pt>
          <cx:pt idx="65316">EDMM</cx:pt>
          <cx:pt idx="65317">EDMM</cx:pt>
          <cx:pt idx="65318">EDMM</cx:pt>
          <cx:pt idx="65319">EDMM</cx:pt>
          <cx:pt idx="65320">EDMM</cx:pt>
          <cx:pt idx="65321">EDMM</cx:pt>
          <cx:pt idx="65322">EDMM</cx:pt>
          <cx:pt idx="65323">EDMM</cx:pt>
          <cx:pt idx="65324">EDMM</cx:pt>
          <cx:pt idx="65325">EDMM</cx:pt>
          <cx:pt idx="65326">EDMM</cx:pt>
          <cx:pt idx="65327">EDMM</cx:pt>
          <cx:pt idx="65328">EDMM</cx:pt>
          <cx:pt idx="65329">EDMM</cx:pt>
          <cx:pt idx="65330">EDMM</cx:pt>
          <cx:pt idx="65331">EDMM</cx:pt>
          <cx:pt idx="65332">EDMM</cx:pt>
          <cx:pt idx="65333">EDMM</cx:pt>
          <cx:pt idx="65334">EDMM</cx:pt>
          <cx:pt idx="65335">EDMM</cx:pt>
          <cx:pt idx="65336">EDMM</cx:pt>
          <cx:pt idx="65337">EDMM</cx:pt>
          <cx:pt idx="65338">EDMM</cx:pt>
          <cx:pt idx="65339">EDMM</cx:pt>
          <cx:pt idx="65340">EDMM</cx:pt>
          <cx:pt idx="65341">EDMM</cx:pt>
          <cx:pt idx="65342">EDMM</cx:pt>
          <cx:pt idx="65343">EDMM</cx:pt>
          <cx:pt idx="65344">EDMM</cx:pt>
          <cx:pt idx="65345">EDMM</cx:pt>
          <cx:pt idx="65346">EDMM</cx:pt>
          <cx:pt idx="65347">EDMM</cx:pt>
          <cx:pt idx="65348">EDMM</cx:pt>
          <cx:pt idx="65349">EDMM</cx:pt>
          <cx:pt idx="65350">EDMM</cx:pt>
          <cx:pt idx="65351">EDMM</cx:pt>
          <cx:pt idx="65352">EDMM</cx:pt>
          <cx:pt idx="65353">EDMM</cx:pt>
          <cx:pt idx="65354">EDMM</cx:pt>
          <cx:pt idx="65355">EDMM</cx:pt>
          <cx:pt idx="65356">EDMM</cx:pt>
          <cx:pt idx="65357">EDMM</cx:pt>
          <cx:pt idx="65358">EDMM</cx:pt>
          <cx:pt idx="65359">EDMM</cx:pt>
          <cx:pt idx="65360">EDMM</cx:pt>
          <cx:pt idx="65361">EDMM</cx:pt>
          <cx:pt idx="65362">EDMM</cx:pt>
          <cx:pt idx="65363">EDMM</cx:pt>
          <cx:pt idx="65364">EDMM</cx:pt>
          <cx:pt idx="65365">EDMM</cx:pt>
          <cx:pt idx="65366">EDMM</cx:pt>
          <cx:pt idx="65367">EDMM</cx:pt>
          <cx:pt idx="65368">EDMM</cx:pt>
          <cx:pt idx="65369">EDMM</cx:pt>
          <cx:pt idx="65370">EDMM</cx:pt>
          <cx:pt idx="65371">EDMM</cx:pt>
          <cx:pt idx="65372">EDMM</cx:pt>
          <cx:pt idx="65373">EDMM</cx:pt>
          <cx:pt idx="65374">EDMM</cx:pt>
          <cx:pt idx="65375">EDMM</cx:pt>
          <cx:pt idx="65376">EDMM</cx:pt>
          <cx:pt idx="65377">EDMM</cx:pt>
          <cx:pt idx="65378">EDMM</cx:pt>
          <cx:pt idx="65379">EDMM</cx:pt>
          <cx:pt idx="65380">EDMM</cx:pt>
          <cx:pt idx="65381">EDMM</cx:pt>
          <cx:pt idx="65382">EDMM</cx:pt>
          <cx:pt idx="65383">EDMM</cx:pt>
          <cx:pt idx="65384">EDMM</cx:pt>
          <cx:pt idx="65385">EDMM</cx:pt>
          <cx:pt idx="65386">EDMM</cx:pt>
          <cx:pt idx="65387">EDMM</cx:pt>
          <cx:pt idx="65388">EDMM</cx:pt>
          <cx:pt idx="65389">EDMM</cx:pt>
          <cx:pt idx="65390">EDMM</cx:pt>
          <cx:pt idx="65391">EDMM</cx:pt>
          <cx:pt idx="65392">EDMM</cx:pt>
          <cx:pt idx="65393">EDMM</cx:pt>
          <cx:pt idx="65394">EDMM</cx:pt>
          <cx:pt idx="65395">EDMM</cx:pt>
          <cx:pt idx="65396">EDMM</cx:pt>
          <cx:pt idx="65397">EDMM</cx:pt>
          <cx:pt idx="65398">EDMM</cx:pt>
          <cx:pt idx="65399">EDMM</cx:pt>
          <cx:pt idx="65400">EDMM</cx:pt>
          <cx:pt idx="65401">EDMM</cx:pt>
          <cx:pt idx="65402">EDMM</cx:pt>
          <cx:pt idx="65403">EDMM</cx:pt>
          <cx:pt idx="65404">EDMM</cx:pt>
          <cx:pt idx="65405">EDMM</cx:pt>
          <cx:pt idx="65406">EDMM</cx:pt>
          <cx:pt idx="65407">EDMM</cx:pt>
          <cx:pt idx="65408">EDMM</cx:pt>
          <cx:pt idx="65409">EDMM</cx:pt>
          <cx:pt idx="65410">EDMM</cx:pt>
          <cx:pt idx="65411">EDMM</cx:pt>
          <cx:pt idx="65412">EDMM</cx:pt>
          <cx:pt idx="65413">EDMM</cx:pt>
          <cx:pt idx="65414">EDMM</cx:pt>
          <cx:pt idx="65415">EDMM</cx:pt>
          <cx:pt idx="65416">EDMM</cx:pt>
          <cx:pt idx="65417">EDMM</cx:pt>
          <cx:pt idx="65418">EDMM</cx:pt>
          <cx:pt idx="65419">EDMM</cx:pt>
          <cx:pt idx="65420">EDMM</cx:pt>
          <cx:pt idx="65421">EDMM</cx:pt>
          <cx:pt idx="65422">EDMM</cx:pt>
          <cx:pt idx="65423">EDMM</cx:pt>
          <cx:pt idx="65424">EDMM</cx:pt>
          <cx:pt idx="65425">EDMM</cx:pt>
          <cx:pt idx="65426">EDMM</cx:pt>
          <cx:pt idx="65427">EDMM</cx:pt>
          <cx:pt idx="65428">EDMM</cx:pt>
          <cx:pt idx="65429">EDMM</cx:pt>
          <cx:pt idx="65430">EDMM</cx:pt>
          <cx:pt idx="65431">EDMM</cx:pt>
          <cx:pt idx="65432">EDMM</cx:pt>
          <cx:pt idx="65433">EDMM</cx:pt>
          <cx:pt idx="65434">EDMM</cx:pt>
          <cx:pt idx="65435">EDMM</cx:pt>
          <cx:pt idx="65436">EDMM</cx:pt>
          <cx:pt idx="65437">EDMM</cx:pt>
          <cx:pt idx="65438">EDMM</cx:pt>
          <cx:pt idx="65439">EDMM</cx:pt>
          <cx:pt idx="65440">EDMM</cx:pt>
          <cx:pt idx="65441">EDMM</cx:pt>
          <cx:pt idx="65442">EDMM</cx:pt>
          <cx:pt idx="65443">EDMM</cx:pt>
          <cx:pt idx="65444">EDMM</cx:pt>
          <cx:pt idx="65445">EDMM</cx:pt>
          <cx:pt idx="65446">EDMM</cx:pt>
          <cx:pt idx="65447">EDMM</cx:pt>
          <cx:pt idx="65448">EDMM</cx:pt>
          <cx:pt idx="65449">EDMM</cx:pt>
          <cx:pt idx="65450">EDMM</cx:pt>
          <cx:pt idx="65451">EDMM</cx:pt>
          <cx:pt idx="65452">EDMM</cx:pt>
          <cx:pt idx="65453">EDMM</cx:pt>
          <cx:pt idx="65454">EDMM</cx:pt>
          <cx:pt idx="65455">EDMM</cx:pt>
          <cx:pt idx="65456">EDMM</cx:pt>
          <cx:pt idx="65457">EDMM</cx:pt>
          <cx:pt idx="65458">EDMM</cx:pt>
          <cx:pt idx="65459">EDMM</cx:pt>
          <cx:pt idx="65460">EDMM</cx:pt>
          <cx:pt idx="65461">EDMM</cx:pt>
          <cx:pt idx="65462">EDMM</cx:pt>
          <cx:pt idx="65463">EDMM</cx:pt>
          <cx:pt idx="65464">EDMM</cx:pt>
          <cx:pt idx="65465">EDMM</cx:pt>
          <cx:pt idx="65466">EDMM</cx:pt>
          <cx:pt idx="65467">EDMM</cx:pt>
          <cx:pt idx="65468">EDMM</cx:pt>
          <cx:pt idx="65469">EDMM</cx:pt>
          <cx:pt idx="65470">EDMM</cx:pt>
          <cx:pt idx="65471">EDMM</cx:pt>
          <cx:pt idx="65472">EDMM</cx:pt>
          <cx:pt idx="65473">EDMM</cx:pt>
          <cx:pt idx="65474">EDMM</cx:pt>
          <cx:pt idx="65475">EDMM</cx:pt>
          <cx:pt idx="65476">EDMM</cx:pt>
          <cx:pt idx="65477">EDMM</cx:pt>
          <cx:pt idx="65478">EDMM</cx:pt>
          <cx:pt idx="65479">EDMM</cx:pt>
          <cx:pt idx="65480">EDMM</cx:pt>
          <cx:pt idx="65481">EDMM</cx:pt>
          <cx:pt idx="65482">EDMM</cx:pt>
          <cx:pt idx="65483">EDMM</cx:pt>
          <cx:pt idx="65484">EDMM</cx:pt>
          <cx:pt idx="65485">EDMM</cx:pt>
          <cx:pt idx="65486">EDMM</cx:pt>
          <cx:pt idx="65487">EDMM</cx:pt>
          <cx:pt idx="65488">EDMM</cx:pt>
          <cx:pt idx="65489">EDMM</cx:pt>
          <cx:pt idx="65490">EDMM</cx:pt>
          <cx:pt idx="65491">EDMM</cx:pt>
          <cx:pt idx="65492">EDMM</cx:pt>
          <cx:pt idx="65493">EDMM</cx:pt>
          <cx:pt idx="65494">EDMM</cx:pt>
          <cx:pt idx="65495">EDMM</cx:pt>
          <cx:pt idx="65496">EDMM</cx:pt>
          <cx:pt idx="65497">EDMM</cx:pt>
          <cx:pt idx="65498">EDMM</cx:pt>
          <cx:pt idx="65499">EDMM</cx:pt>
          <cx:pt idx="65500">EDMM</cx:pt>
          <cx:pt idx="65501">EDMM</cx:pt>
          <cx:pt idx="65502">EDMM</cx:pt>
          <cx:pt idx="65503">EDMM</cx:pt>
          <cx:pt idx="65504">EDMM</cx:pt>
          <cx:pt idx="65505">EDMM</cx:pt>
          <cx:pt idx="65506">EDMM</cx:pt>
          <cx:pt idx="65507">EDMM</cx:pt>
          <cx:pt idx="65508">EDMM</cx:pt>
          <cx:pt idx="65509">EDMM</cx:pt>
          <cx:pt idx="65510">EDMM</cx:pt>
          <cx:pt idx="65511">EDMM</cx:pt>
          <cx:pt idx="65512">EDMM</cx:pt>
          <cx:pt idx="65513">EDMM</cx:pt>
          <cx:pt idx="65514">EDMM</cx:pt>
          <cx:pt idx="65515">EDMM</cx:pt>
          <cx:pt idx="65516">EDMM</cx:pt>
          <cx:pt idx="65517">EDMM</cx:pt>
          <cx:pt idx="65518">EDMM</cx:pt>
          <cx:pt idx="65519">EDMM</cx:pt>
          <cx:pt idx="65520">EDMM</cx:pt>
          <cx:pt idx="65521">EDMM</cx:pt>
          <cx:pt idx="65522">EDMM</cx:pt>
          <cx:pt idx="65523">EDMM</cx:pt>
          <cx:pt idx="65524">EDMM</cx:pt>
          <cx:pt idx="65525">EDMM</cx:pt>
          <cx:pt idx="65526">EDMM</cx:pt>
          <cx:pt idx="65527">EDMM</cx:pt>
          <cx:pt idx="65528">EDMM</cx:pt>
          <cx:pt idx="65529">EDMM</cx:pt>
          <cx:pt idx="65530">EDMM</cx:pt>
          <cx:pt idx="65531">EDMM</cx:pt>
          <cx:pt idx="65532">EDMM</cx:pt>
          <cx:pt idx="65533">EDMM</cx:pt>
          <cx:pt idx="65534">EDMM</cx:pt>
          <cx:pt idx="65535">EDMM</cx:pt>
          <cx:pt idx="65536">EDMM</cx:pt>
          <cx:pt idx="65537">EDMM</cx:pt>
          <cx:pt idx="65538">EDMM</cx:pt>
          <cx:pt idx="65539">EDMM</cx:pt>
          <cx:pt idx="65540">EDMM</cx:pt>
          <cx:pt idx="65541">EDMM</cx:pt>
          <cx:pt idx="65542">EDMM</cx:pt>
          <cx:pt idx="65543">EDMM</cx:pt>
          <cx:pt idx="65544">EDMM</cx:pt>
          <cx:pt idx="65545">EDMM</cx:pt>
          <cx:pt idx="65546">EDMM</cx:pt>
          <cx:pt idx="65547">EDMM</cx:pt>
          <cx:pt idx="65548">EDMM</cx:pt>
          <cx:pt idx="65549">EDMM</cx:pt>
          <cx:pt idx="65550">EDMM</cx:pt>
          <cx:pt idx="65551">EDMM</cx:pt>
          <cx:pt idx="65552">EDMM</cx:pt>
          <cx:pt idx="65553">EDMM</cx:pt>
          <cx:pt idx="65554">EDMM</cx:pt>
          <cx:pt idx="65555">EDMM</cx:pt>
          <cx:pt idx="65556">EDMM</cx:pt>
          <cx:pt idx="65557">EDMM</cx:pt>
          <cx:pt idx="65558">EDMM</cx:pt>
          <cx:pt idx="65559">EDMM</cx:pt>
          <cx:pt idx="65560">EDMM</cx:pt>
          <cx:pt idx="65561">EDMM</cx:pt>
          <cx:pt idx="65562">EDMM</cx:pt>
          <cx:pt idx="65563">EDMM</cx:pt>
          <cx:pt idx="65564">EDMM</cx:pt>
          <cx:pt idx="65565">EDMM</cx:pt>
          <cx:pt idx="65566">EDMM</cx:pt>
          <cx:pt idx="65567">EDMM</cx:pt>
          <cx:pt idx="65568">EDMM</cx:pt>
          <cx:pt idx="65569">EDMM</cx:pt>
          <cx:pt idx="65570">EDMM</cx:pt>
          <cx:pt idx="65571">EDMM</cx:pt>
          <cx:pt idx="65572">EDMM</cx:pt>
          <cx:pt idx="65573">EDMM</cx:pt>
          <cx:pt idx="65574">EDMM</cx:pt>
          <cx:pt idx="65575">EDMM</cx:pt>
          <cx:pt idx="65576">EDMM</cx:pt>
          <cx:pt idx="65577">EDMM</cx:pt>
          <cx:pt idx="65578">EDMM</cx:pt>
          <cx:pt idx="65579">EDMM</cx:pt>
          <cx:pt idx="65580">EDMM</cx:pt>
          <cx:pt idx="65581">EDMM</cx:pt>
          <cx:pt idx="65582">EDMM</cx:pt>
          <cx:pt idx="65583">EDMM</cx:pt>
          <cx:pt idx="65584">EDMM</cx:pt>
          <cx:pt idx="65585">EDMM</cx:pt>
          <cx:pt idx="65586">EDMM</cx:pt>
          <cx:pt idx="65587">EDMM</cx:pt>
          <cx:pt idx="65588">EDMM</cx:pt>
          <cx:pt idx="65589">EDMM</cx:pt>
          <cx:pt idx="65590">EDMM</cx:pt>
          <cx:pt idx="65591">EDMM</cx:pt>
          <cx:pt idx="65592">EDMM</cx:pt>
          <cx:pt idx="65593">EDMM</cx:pt>
          <cx:pt idx="65594">EDMM</cx:pt>
          <cx:pt idx="65595">EDMM</cx:pt>
          <cx:pt idx="65596">EDMM</cx:pt>
          <cx:pt idx="65597">EDMM</cx:pt>
          <cx:pt idx="65598">EDMM</cx:pt>
          <cx:pt idx="65599">EDMM</cx:pt>
          <cx:pt idx="65600">EDMM</cx:pt>
          <cx:pt idx="65601">EDMM</cx:pt>
          <cx:pt idx="65602">EDMM</cx:pt>
          <cx:pt idx="65603">EDMM</cx:pt>
          <cx:pt idx="65604">EDMM</cx:pt>
          <cx:pt idx="65605">EDMM</cx:pt>
          <cx:pt idx="65606">EDMM</cx:pt>
          <cx:pt idx="65607">EDMM</cx:pt>
          <cx:pt idx="65608">EDMM</cx:pt>
          <cx:pt idx="65609">EDMM</cx:pt>
          <cx:pt idx="65610">EDMM</cx:pt>
          <cx:pt idx="65611">EDMM</cx:pt>
          <cx:pt idx="65612">EDMM</cx:pt>
          <cx:pt idx="65613">EDMM</cx:pt>
          <cx:pt idx="65614">EDMM</cx:pt>
          <cx:pt idx="65615">EDMM</cx:pt>
          <cx:pt idx="65616">EDMM</cx:pt>
          <cx:pt idx="65617">EDMM</cx:pt>
          <cx:pt idx="65618">EDMM</cx:pt>
          <cx:pt idx="65619">EDMM</cx:pt>
          <cx:pt idx="65620">EDMM</cx:pt>
          <cx:pt idx="65621">EDMM</cx:pt>
          <cx:pt idx="65622">EDMM</cx:pt>
          <cx:pt idx="65623">EDMM</cx:pt>
          <cx:pt idx="65624">EDMM</cx:pt>
          <cx:pt idx="65625">EDMM</cx:pt>
          <cx:pt idx="65626">EDMM</cx:pt>
          <cx:pt idx="65627">EDMM</cx:pt>
          <cx:pt idx="65628">EDMM</cx:pt>
          <cx:pt idx="65629">EDMM</cx:pt>
          <cx:pt idx="65630">EDMM</cx:pt>
          <cx:pt idx="65631">EDMM</cx:pt>
          <cx:pt idx="65632">EDMM</cx:pt>
          <cx:pt idx="65633">EDMM</cx:pt>
          <cx:pt idx="65634">EDMM</cx:pt>
          <cx:pt idx="65635">EDMM</cx:pt>
          <cx:pt idx="65636">EDMM</cx:pt>
          <cx:pt idx="65637">EDMM</cx:pt>
          <cx:pt idx="65638">EDMM</cx:pt>
          <cx:pt idx="65639">EDMM</cx:pt>
          <cx:pt idx="65640">EDMM</cx:pt>
          <cx:pt idx="65641">EDMM</cx:pt>
          <cx:pt idx="65642">EDMM</cx:pt>
          <cx:pt idx="65643">EDMM</cx:pt>
          <cx:pt idx="65644">EDMM</cx:pt>
          <cx:pt idx="65645">EDMM</cx:pt>
          <cx:pt idx="65646">EDMM</cx:pt>
          <cx:pt idx="65647">EDMM</cx:pt>
          <cx:pt idx="65648">EDMM</cx:pt>
          <cx:pt idx="65649">EDMM</cx:pt>
          <cx:pt idx="65650">EDMM</cx:pt>
          <cx:pt idx="65651">EDMM</cx:pt>
          <cx:pt idx="65652">EDMM</cx:pt>
          <cx:pt idx="65653">EDMM</cx:pt>
          <cx:pt idx="65654">EDMM</cx:pt>
          <cx:pt idx="65655">EDMM</cx:pt>
          <cx:pt idx="65656">EDMM</cx:pt>
          <cx:pt idx="65657">EDMM</cx:pt>
          <cx:pt idx="65658">EDMM</cx:pt>
          <cx:pt idx="65659">EDMM</cx:pt>
          <cx:pt idx="65660">EDMM</cx:pt>
          <cx:pt idx="65661">EDMM</cx:pt>
          <cx:pt idx="65662">EDMM</cx:pt>
          <cx:pt idx="65663">EDMM</cx:pt>
          <cx:pt idx="65664">EDMM</cx:pt>
          <cx:pt idx="65665">EDMM</cx:pt>
          <cx:pt idx="65666">EDMM</cx:pt>
          <cx:pt idx="65667">EDMM</cx:pt>
          <cx:pt idx="65668">EDMM</cx:pt>
          <cx:pt idx="65669">EDMM</cx:pt>
          <cx:pt idx="65670">EDMM</cx:pt>
          <cx:pt idx="65671">EDMM</cx:pt>
          <cx:pt idx="65672">EDMM</cx:pt>
          <cx:pt idx="65673">EDMM</cx:pt>
          <cx:pt idx="65674">EDMM</cx:pt>
          <cx:pt idx="65675">EDMM</cx:pt>
          <cx:pt idx="65676">EDMM</cx:pt>
          <cx:pt idx="65677">EDMM</cx:pt>
          <cx:pt idx="65678">EDMM</cx:pt>
          <cx:pt idx="65679">EDMM</cx:pt>
          <cx:pt idx="65680">EDMM</cx:pt>
          <cx:pt idx="65681">EDMM</cx:pt>
          <cx:pt idx="65682">EDMM</cx:pt>
          <cx:pt idx="65683">EDMM</cx:pt>
          <cx:pt idx="65684">EDMM</cx:pt>
          <cx:pt idx="65685">EDMM</cx:pt>
          <cx:pt idx="65686">EDMM</cx:pt>
          <cx:pt idx="65687">EDMM</cx:pt>
          <cx:pt idx="65688">EDMM</cx:pt>
          <cx:pt idx="65689">EDMM</cx:pt>
          <cx:pt idx="65690">EDMM</cx:pt>
          <cx:pt idx="65691">EDMM</cx:pt>
          <cx:pt idx="65692">EDMM</cx:pt>
          <cx:pt idx="65693">EDMM</cx:pt>
          <cx:pt idx="65694">EDMM</cx:pt>
          <cx:pt idx="65695">EDMM</cx:pt>
          <cx:pt idx="65696">EDMM</cx:pt>
          <cx:pt idx="65697">EDMM</cx:pt>
          <cx:pt idx="65698">EDMM</cx:pt>
          <cx:pt idx="65699">EDMM</cx:pt>
          <cx:pt idx="65700">EDMM</cx:pt>
          <cx:pt idx="65701">EDMM</cx:pt>
          <cx:pt idx="65702">EDMM</cx:pt>
          <cx:pt idx="65703">EDMM</cx:pt>
          <cx:pt idx="65704">EDMM</cx:pt>
          <cx:pt idx="65705">EDMM</cx:pt>
          <cx:pt idx="65706">EDMM</cx:pt>
          <cx:pt idx="65707">EDMM</cx:pt>
          <cx:pt idx="65708">EDMM</cx:pt>
          <cx:pt idx="65709">EDMM</cx:pt>
          <cx:pt idx="65710">EDMM</cx:pt>
          <cx:pt idx="65711">EDMM</cx:pt>
          <cx:pt idx="65712">EDMM</cx:pt>
          <cx:pt idx="65713">EDMM</cx:pt>
          <cx:pt idx="65714">EDMM</cx:pt>
          <cx:pt idx="65715">EDMM</cx:pt>
          <cx:pt idx="65716">EDMM</cx:pt>
          <cx:pt idx="65717">EDMM</cx:pt>
          <cx:pt idx="65718">EDMM</cx:pt>
          <cx:pt idx="65719">EDMM</cx:pt>
          <cx:pt idx="65720">EDMM</cx:pt>
          <cx:pt idx="65721">EDMM</cx:pt>
          <cx:pt idx="65722">EDMM</cx:pt>
          <cx:pt idx="65723">EDMM</cx:pt>
          <cx:pt idx="65724">EDMM</cx:pt>
          <cx:pt idx="65725">EDMM</cx:pt>
          <cx:pt idx="65726">EDMM</cx:pt>
          <cx:pt idx="65727">EDMM</cx:pt>
          <cx:pt idx="65728">EDMM</cx:pt>
          <cx:pt idx="65729">EDMM</cx:pt>
          <cx:pt idx="65730">EDMM</cx:pt>
          <cx:pt idx="65731">EDMM</cx:pt>
          <cx:pt idx="65732">EDMM</cx:pt>
          <cx:pt idx="65733">EDMM</cx:pt>
          <cx:pt idx="65734">EDMM</cx:pt>
          <cx:pt idx="65735">EDMM</cx:pt>
          <cx:pt idx="65736">EDMM</cx:pt>
          <cx:pt idx="65737">EDMM</cx:pt>
          <cx:pt idx="65738">EDMM</cx:pt>
          <cx:pt idx="65739">EDMM</cx:pt>
          <cx:pt idx="65740">EDMM</cx:pt>
          <cx:pt idx="65741">EDMM</cx:pt>
          <cx:pt idx="65742">EDMM</cx:pt>
          <cx:pt idx="65743">EDMM</cx:pt>
          <cx:pt idx="65744">EDMM</cx:pt>
          <cx:pt idx="65745">EDMM</cx:pt>
          <cx:pt idx="65746">EDMM</cx:pt>
          <cx:pt idx="65747">EDMM</cx:pt>
          <cx:pt idx="65748">EDMM</cx:pt>
          <cx:pt idx="65749">EDMM</cx:pt>
          <cx:pt idx="65750">EDMM</cx:pt>
          <cx:pt idx="65751">EDMM</cx:pt>
          <cx:pt idx="65752">EDMM</cx:pt>
          <cx:pt idx="65753">EDMM</cx:pt>
          <cx:pt idx="65754">EDMM</cx:pt>
          <cx:pt idx="65755">EDMM</cx:pt>
          <cx:pt idx="65756">EDMM</cx:pt>
          <cx:pt idx="65757">EDMM</cx:pt>
          <cx:pt idx="65758">EDMM</cx:pt>
          <cx:pt idx="65759">EDMM</cx:pt>
          <cx:pt idx="65760">EDMM</cx:pt>
          <cx:pt idx="65761">EDMM</cx:pt>
          <cx:pt idx="65762">EDMM</cx:pt>
          <cx:pt idx="65763">EDMM</cx:pt>
          <cx:pt idx="65764">EDMM</cx:pt>
          <cx:pt idx="65765">EDMM</cx:pt>
          <cx:pt idx="65766">EDMM</cx:pt>
          <cx:pt idx="65767">EDMM</cx:pt>
          <cx:pt idx="65768">EDMM</cx:pt>
          <cx:pt idx="65769">EDMM</cx:pt>
          <cx:pt idx="65770">EDMM</cx:pt>
          <cx:pt idx="65771">EDMM</cx:pt>
          <cx:pt idx="65772">EDMM</cx:pt>
          <cx:pt idx="65773">EDMM</cx:pt>
          <cx:pt idx="65774">EDMM</cx:pt>
          <cx:pt idx="65775">EDMM</cx:pt>
          <cx:pt idx="65776">EDMM</cx:pt>
          <cx:pt idx="65777">EDMM</cx:pt>
          <cx:pt idx="65778">EDMM</cx:pt>
          <cx:pt idx="65779">EDMM</cx:pt>
          <cx:pt idx="65780">EDMM</cx:pt>
          <cx:pt idx="65781">EDMM</cx:pt>
          <cx:pt idx="65782">EDMM</cx:pt>
          <cx:pt idx="65783">EDMM</cx:pt>
          <cx:pt idx="65784">EDMM</cx:pt>
          <cx:pt idx="65785">EDMM</cx:pt>
          <cx:pt idx="65786">EDMM</cx:pt>
          <cx:pt idx="65787">EDMM</cx:pt>
          <cx:pt idx="65788">EDMM</cx:pt>
          <cx:pt idx="65789">EDMM</cx:pt>
          <cx:pt idx="65790">EDMM</cx:pt>
          <cx:pt idx="65791">EDMM</cx:pt>
          <cx:pt idx="65792">EDMM</cx:pt>
          <cx:pt idx="65793">EDMM</cx:pt>
          <cx:pt idx="65794">EDMM</cx:pt>
          <cx:pt idx="65795">EDMM</cx:pt>
          <cx:pt idx="65796">EDMM</cx:pt>
          <cx:pt idx="65797">EDMM</cx:pt>
          <cx:pt idx="65798">EDMM</cx:pt>
          <cx:pt idx="65799">EDMM</cx:pt>
          <cx:pt idx="65800">EDMM</cx:pt>
          <cx:pt idx="65801">EDMM</cx:pt>
          <cx:pt idx="65802">EDMM</cx:pt>
          <cx:pt idx="65803">EDMM</cx:pt>
          <cx:pt idx="65804">EDMM</cx:pt>
          <cx:pt idx="65805">EDMM</cx:pt>
          <cx:pt idx="65806">EDMM</cx:pt>
          <cx:pt idx="65807">EDMM</cx:pt>
          <cx:pt idx="65808">EDMM</cx:pt>
          <cx:pt idx="65809">EDMM</cx:pt>
          <cx:pt idx="65810">EDMM</cx:pt>
          <cx:pt idx="65811">EDMM</cx:pt>
          <cx:pt idx="65812">EDMM</cx:pt>
          <cx:pt idx="65813">EDMM</cx:pt>
          <cx:pt idx="65814">EDMM</cx:pt>
          <cx:pt idx="65815">EDMM</cx:pt>
          <cx:pt idx="65816">EDMM</cx:pt>
          <cx:pt idx="65817">EDMM</cx:pt>
          <cx:pt idx="65818">EDMM</cx:pt>
          <cx:pt idx="65819">EDMM</cx:pt>
          <cx:pt idx="65820">EDMM</cx:pt>
          <cx:pt idx="65821">EDMM</cx:pt>
          <cx:pt idx="65822">EDMM</cx:pt>
          <cx:pt idx="65823">EDMM</cx:pt>
          <cx:pt idx="65824">EDMM</cx:pt>
          <cx:pt idx="65825">EDMM</cx:pt>
          <cx:pt idx="65826">EDMM</cx:pt>
          <cx:pt idx="65827">EDMM</cx:pt>
          <cx:pt idx="65828">EDMM</cx:pt>
          <cx:pt idx="65829">EDMM</cx:pt>
          <cx:pt idx="65830">EDMM</cx:pt>
          <cx:pt idx="65831">EDMM</cx:pt>
          <cx:pt idx="65832">EDMM</cx:pt>
          <cx:pt idx="65833">EDMM</cx:pt>
          <cx:pt idx="65834">EDMM</cx:pt>
          <cx:pt idx="65835">EDMM</cx:pt>
          <cx:pt idx="65836">EDMM</cx:pt>
          <cx:pt idx="65837">EDMM</cx:pt>
          <cx:pt idx="65838">EDMM</cx:pt>
          <cx:pt idx="65839">EDMM</cx:pt>
          <cx:pt idx="65840">EDMM</cx:pt>
          <cx:pt idx="65841">EDMM</cx:pt>
          <cx:pt idx="65842">EDMM</cx:pt>
          <cx:pt idx="65843">EDMM</cx:pt>
          <cx:pt idx="65844">EDMM</cx:pt>
          <cx:pt idx="65845">EDMM</cx:pt>
          <cx:pt idx="65846">EDMM</cx:pt>
          <cx:pt idx="65847">EDMM</cx:pt>
          <cx:pt idx="65848">EDMM</cx:pt>
          <cx:pt idx="65849">EDMM</cx:pt>
          <cx:pt idx="65850">EDMM</cx:pt>
          <cx:pt idx="65851">EDMM</cx:pt>
          <cx:pt idx="65852">EDMM</cx:pt>
          <cx:pt idx="65853">EDMM</cx:pt>
          <cx:pt idx="65854">EDMM</cx:pt>
          <cx:pt idx="65855">EDMM</cx:pt>
          <cx:pt idx="65856">EDMM</cx:pt>
          <cx:pt idx="65857">EDMM</cx:pt>
          <cx:pt idx="65858">EDMM</cx:pt>
          <cx:pt idx="65859">EDMM</cx:pt>
          <cx:pt idx="65860">EDMM</cx:pt>
          <cx:pt idx="65861">EDMM</cx:pt>
          <cx:pt idx="65862">EDMM</cx:pt>
          <cx:pt idx="65863">EDMM</cx:pt>
          <cx:pt idx="65864">EDMM</cx:pt>
          <cx:pt idx="65865">EDMM</cx:pt>
          <cx:pt idx="65866">EDMM</cx:pt>
          <cx:pt idx="65867">EDMM</cx:pt>
          <cx:pt idx="65868">EDMM</cx:pt>
          <cx:pt idx="65869">EDMM</cx:pt>
          <cx:pt idx="65870">EDMM</cx:pt>
          <cx:pt idx="65871">EDMM</cx:pt>
          <cx:pt idx="65872">EDMM</cx:pt>
          <cx:pt idx="65873">EDMM</cx:pt>
          <cx:pt idx="65874">EDMM</cx:pt>
          <cx:pt idx="65875">EDMM</cx:pt>
          <cx:pt idx="65876">EDMM</cx:pt>
          <cx:pt idx="65877">EDMM</cx:pt>
          <cx:pt idx="65878">EDMM</cx:pt>
          <cx:pt idx="65879">EDMM</cx:pt>
          <cx:pt idx="65880">EDMM</cx:pt>
          <cx:pt idx="65881">EDMM</cx:pt>
          <cx:pt idx="65882">EDMM</cx:pt>
          <cx:pt idx="65883">EDMM</cx:pt>
          <cx:pt idx="65884">EDMM</cx:pt>
          <cx:pt idx="65885">EDMM</cx:pt>
          <cx:pt idx="65886">EDMM</cx:pt>
          <cx:pt idx="65887">EDMM</cx:pt>
          <cx:pt idx="65888">EDMM</cx:pt>
          <cx:pt idx="65889">EDMM</cx:pt>
          <cx:pt idx="65890">EDMM</cx:pt>
          <cx:pt idx="65891">EDMM</cx:pt>
          <cx:pt idx="65892">EDMM</cx:pt>
          <cx:pt idx="65893">EDMM</cx:pt>
          <cx:pt idx="65894">EDMM</cx:pt>
          <cx:pt idx="65895">EDMM</cx:pt>
          <cx:pt idx="65896">EDMM</cx:pt>
          <cx:pt idx="65897">EDMM</cx:pt>
          <cx:pt idx="65898">EDMM</cx:pt>
          <cx:pt idx="65899">EDMM</cx:pt>
          <cx:pt idx="65900">EDMM</cx:pt>
          <cx:pt idx="65901">EDMM</cx:pt>
          <cx:pt idx="65902">EDMM</cx:pt>
          <cx:pt idx="65903">EDMM</cx:pt>
          <cx:pt idx="65904">EDMM</cx:pt>
          <cx:pt idx="65905">EDMM</cx:pt>
          <cx:pt idx="65906">EDMM</cx:pt>
          <cx:pt idx="65907">EDMM</cx:pt>
          <cx:pt idx="65908">EDMM</cx:pt>
          <cx:pt idx="65909">EDMM</cx:pt>
          <cx:pt idx="65910">EDMM</cx:pt>
          <cx:pt idx="65911">EDMM</cx:pt>
          <cx:pt idx="65912">EDMM</cx:pt>
          <cx:pt idx="65913">EDMM</cx:pt>
          <cx:pt idx="65914">EDMM</cx:pt>
          <cx:pt idx="65915">EDMM</cx:pt>
          <cx:pt idx="65916">EDMM</cx:pt>
          <cx:pt idx="65917">EDMM</cx:pt>
          <cx:pt idx="65918">EDMM</cx:pt>
          <cx:pt idx="65919">EDMM</cx:pt>
          <cx:pt idx="65920">EDMM</cx:pt>
          <cx:pt idx="65921">EDMM</cx:pt>
          <cx:pt idx="65922">EDMM</cx:pt>
          <cx:pt idx="65923">EDMM</cx:pt>
          <cx:pt idx="65924">EDMM</cx:pt>
          <cx:pt idx="65925">EDMM</cx:pt>
          <cx:pt idx="65926">EDMM</cx:pt>
          <cx:pt idx="65927">EDMM</cx:pt>
          <cx:pt idx="65928">EDMM</cx:pt>
          <cx:pt idx="65929">EDMM</cx:pt>
          <cx:pt idx="65930">EDMM</cx:pt>
          <cx:pt idx="65931">EDMM</cx:pt>
          <cx:pt idx="65932">EDMM</cx:pt>
          <cx:pt idx="65933">EDMM</cx:pt>
          <cx:pt idx="65934">EDMM</cx:pt>
          <cx:pt idx="65935">EDMM</cx:pt>
          <cx:pt idx="65936">EDMM</cx:pt>
          <cx:pt idx="65937">EDMM</cx:pt>
          <cx:pt idx="65938">EDMM</cx:pt>
          <cx:pt idx="65939">EDMM</cx:pt>
          <cx:pt idx="65940">EDMM</cx:pt>
          <cx:pt idx="65941">EDMM</cx:pt>
          <cx:pt idx="65942">EDMM</cx:pt>
          <cx:pt idx="65943">EDMM</cx:pt>
          <cx:pt idx="65944">EDMM</cx:pt>
          <cx:pt idx="65945">EDMM</cx:pt>
          <cx:pt idx="65946">EDMM</cx:pt>
          <cx:pt idx="65947">EDMM</cx:pt>
          <cx:pt idx="65948">EDMM</cx:pt>
          <cx:pt idx="65949">EDMM</cx:pt>
          <cx:pt idx="65950">EDMM</cx:pt>
          <cx:pt idx="65951">EDMM</cx:pt>
          <cx:pt idx="65952">EDMM</cx:pt>
          <cx:pt idx="65953">EDMM</cx:pt>
          <cx:pt idx="65954">EDMM</cx:pt>
          <cx:pt idx="65955">EDMM</cx:pt>
          <cx:pt idx="65956">EDMM</cx:pt>
          <cx:pt idx="65957">EDMM</cx:pt>
          <cx:pt idx="65958">EDMM</cx:pt>
          <cx:pt idx="65959">EDMM</cx:pt>
          <cx:pt idx="65960">EDMM</cx:pt>
          <cx:pt idx="65961">EDMM</cx:pt>
          <cx:pt idx="65962">EDMM</cx:pt>
          <cx:pt idx="65963">EDMM</cx:pt>
          <cx:pt idx="65964">EDMM</cx:pt>
          <cx:pt idx="65965">EDMM</cx:pt>
          <cx:pt idx="65966">EDMM</cx:pt>
          <cx:pt idx="65967">EDMM</cx:pt>
          <cx:pt idx="65968">EDMM</cx:pt>
          <cx:pt idx="65969">EDMM</cx:pt>
          <cx:pt idx="65970">EDMM</cx:pt>
          <cx:pt idx="65971">EDMM</cx:pt>
          <cx:pt idx="65972">EDMM</cx:pt>
          <cx:pt idx="65973">EDMM</cx:pt>
          <cx:pt idx="65974">EDMM</cx:pt>
          <cx:pt idx="65975">EDMM</cx:pt>
          <cx:pt idx="65976">EDMM</cx:pt>
          <cx:pt idx="65977">EDMM</cx:pt>
          <cx:pt idx="65978">EDMM</cx:pt>
          <cx:pt idx="65979">EDMM</cx:pt>
          <cx:pt idx="65980">EDMM</cx:pt>
          <cx:pt idx="65981">EDMM</cx:pt>
          <cx:pt idx="65982">EDMM</cx:pt>
          <cx:pt idx="65983">EDMM</cx:pt>
          <cx:pt idx="65984">EDMM</cx:pt>
          <cx:pt idx="65985">EDMM</cx:pt>
          <cx:pt idx="65986">EDMM</cx:pt>
          <cx:pt idx="65987">EDMM</cx:pt>
          <cx:pt idx="65988">EDMM</cx:pt>
          <cx:pt idx="65989">EDMM</cx:pt>
          <cx:pt idx="65990">EDMM</cx:pt>
          <cx:pt idx="65991">EDMM</cx:pt>
          <cx:pt idx="65992">EDMM</cx:pt>
          <cx:pt idx="65993">EDMM</cx:pt>
          <cx:pt idx="65994">EDMM</cx:pt>
          <cx:pt idx="65995">EDMM</cx:pt>
          <cx:pt idx="65996">EDMM</cx:pt>
          <cx:pt idx="65997">EDMM</cx:pt>
          <cx:pt idx="65998">EDMM</cx:pt>
          <cx:pt idx="65999">EDMM</cx:pt>
          <cx:pt idx="66000">EDMM</cx:pt>
          <cx:pt idx="66001">EDMM</cx:pt>
          <cx:pt idx="66002">EDMM</cx:pt>
          <cx:pt idx="66003">EDMM</cx:pt>
          <cx:pt idx="66004">EDMM</cx:pt>
          <cx:pt idx="66005">EDMM</cx:pt>
          <cx:pt idx="66006">EDMM</cx:pt>
          <cx:pt idx="66007">EDMM</cx:pt>
          <cx:pt idx="66008">EDMM</cx:pt>
          <cx:pt idx="66009">EDMM</cx:pt>
          <cx:pt idx="66010">EDMM</cx:pt>
          <cx:pt idx="66011">EDMM</cx:pt>
          <cx:pt idx="66012">EDMM</cx:pt>
          <cx:pt idx="66013">EDMM</cx:pt>
          <cx:pt idx="66014">EDMM</cx:pt>
          <cx:pt idx="66015">EDMM</cx:pt>
          <cx:pt idx="66016">EDMM</cx:pt>
          <cx:pt idx="66017">EDMM</cx:pt>
          <cx:pt idx="66018">EDMM</cx:pt>
          <cx:pt idx="66019">EDMM</cx:pt>
          <cx:pt idx="66020">EDMM</cx:pt>
          <cx:pt idx="66021">EDMM</cx:pt>
          <cx:pt idx="66022">EDMM</cx:pt>
          <cx:pt idx="66023">EDMM</cx:pt>
          <cx:pt idx="66024">EDMM</cx:pt>
          <cx:pt idx="66025">EDMM</cx:pt>
          <cx:pt idx="66026">EDMM</cx:pt>
          <cx:pt idx="66027">EDMM</cx:pt>
          <cx:pt idx="66028">EDMM</cx:pt>
          <cx:pt idx="66029">EDMM</cx:pt>
          <cx:pt idx="66030">EDMM</cx:pt>
          <cx:pt idx="66031">EDMM</cx:pt>
          <cx:pt idx="66032">EDMM</cx:pt>
          <cx:pt idx="66033">EDMM</cx:pt>
          <cx:pt idx="66034">EDMM</cx:pt>
          <cx:pt idx="66035">EDMM</cx:pt>
          <cx:pt idx="66036">EDMM</cx:pt>
          <cx:pt idx="66037">EDMM</cx:pt>
          <cx:pt idx="66038">EDMM</cx:pt>
          <cx:pt idx="66039">EDMM</cx:pt>
          <cx:pt idx="66040">EDMM</cx:pt>
          <cx:pt idx="66041">EDMM</cx:pt>
          <cx:pt idx="66042">EDMM</cx:pt>
          <cx:pt idx="66043">EDMM</cx:pt>
          <cx:pt idx="66044">EDMM</cx:pt>
          <cx:pt idx="66045">EDMM</cx:pt>
          <cx:pt idx="66046">EDMM</cx:pt>
          <cx:pt idx="66047">EDMM</cx:pt>
          <cx:pt idx="66048">EDMM</cx:pt>
          <cx:pt idx="66049">EDMM</cx:pt>
          <cx:pt idx="66050">EDMM</cx:pt>
          <cx:pt idx="66051">EDMM</cx:pt>
          <cx:pt idx="66052">EDMM</cx:pt>
          <cx:pt idx="66053">EDMM</cx:pt>
          <cx:pt idx="66054">EDMM</cx:pt>
          <cx:pt idx="66055">EDMM</cx:pt>
          <cx:pt idx="66056">EDMM</cx:pt>
          <cx:pt idx="66057">EDMM</cx:pt>
          <cx:pt idx="66058">EDMM</cx:pt>
          <cx:pt idx="66059">EDMM</cx:pt>
          <cx:pt idx="66060">EDMM</cx:pt>
          <cx:pt idx="66061">EDMM</cx:pt>
          <cx:pt idx="66062">EDMM</cx:pt>
          <cx:pt idx="66063">EDMM</cx:pt>
          <cx:pt idx="66064">EDMM</cx:pt>
          <cx:pt idx="66065">EDMM</cx:pt>
          <cx:pt idx="66066">EDMM</cx:pt>
          <cx:pt idx="66067">EDMM</cx:pt>
          <cx:pt idx="66068">EDMM</cx:pt>
          <cx:pt idx="66069">EDMM</cx:pt>
          <cx:pt idx="66070">EDMM</cx:pt>
          <cx:pt idx="66071">EDMM</cx:pt>
          <cx:pt idx="66072">EDMM</cx:pt>
          <cx:pt idx="66073">EDMM</cx:pt>
          <cx:pt idx="66074">EDMM</cx:pt>
          <cx:pt idx="66075">EDMM</cx:pt>
          <cx:pt idx="66076">EDMM</cx:pt>
          <cx:pt idx="66077">EDMM</cx:pt>
          <cx:pt idx="66078">EDMM</cx:pt>
          <cx:pt idx="66079">EDMM</cx:pt>
          <cx:pt idx="66080">EDMM</cx:pt>
          <cx:pt idx="66081">EDMM</cx:pt>
          <cx:pt idx="66082">EDMM</cx:pt>
          <cx:pt idx="66083">EDMM</cx:pt>
          <cx:pt idx="66084">EDMM</cx:pt>
          <cx:pt idx="66085">EDMM</cx:pt>
          <cx:pt idx="66086">EDMM</cx:pt>
          <cx:pt idx="66087">EDMM</cx:pt>
          <cx:pt idx="66088">EDMM</cx:pt>
          <cx:pt idx="66089">EDMM</cx:pt>
          <cx:pt idx="66090">EDMM</cx:pt>
          <cx:pt idx="66091">EDMM</cx:pt>
          <cx:pt idx="66092">EDMM</cx:pt>
          <cx:pt idx="66093">EDMM</cx:pt>
          <cx:pt idx="66094">EDMM</cx:pt>
          <cx:pt idx="66095">EDMM</cx:pt>
          <cx:pt idx="66096">EDMM</cx:pt>
          <cx:pt idx="66097">EDMM</cx:pt>
          <cx:pt idx="66098">EDMM</cx:pt>
          <cx:pt idx="66099">EDMM</cx:pt>
          <cx:pt idx="66100">EDMM</cx:pt>
          <cx:pt idx="66101">EDMM</cx:pt>
          <cx:pt idx="66102">EDMM</cx:pt>
          <cx:pt idx="66103">EDMM</cx:pt>
          <cx:pt idx="66104">EDMM</cx:pt>
          <cx:pt idx="66105">EDMM</cx:pt>
          <cx:pt idx="66106">EDMM</cx:pt>
          <cx:pt idx="66107">EDMM</cx:pt>
          <cx:pt idx="66108">EDMM</cx:pt>
          <cx:pt idx="66109">EDMM</cx:pt>
          <cx:pt idx="66110">EDMM</cx:pt>
          <cx:pt idx="66111">EDMM</cx:pt>
          <cx:pt idx="66112">EDMM</cx:pt>
          <cx:pt idx="66113">EDMM</cx:pt>
          <cx:pt idx="66114">EDMM</cx:pt>
          <cx:pt idx="66115">EDMM</cx:pt>
          <cx:pt idx="66116">EDMM</cx:pt>
          <cx:pt idx="66117">EDMM</cx:pt>
          <cx:pt idx="66118">EDMM</cx:pt>
          <cx:pt idx="66119">EDMM</cx:pt>
          <cx:pt idx="66120">EDMM</cx:pt>
          <cx:pt idx="66121">EDMM</cx:pt>
          <cx:pt idx="66122">EDMM</cx:pt>
          <cx:pt idx="66123">EDMM</cx:pt>
          <cx:pt idx="66124">EDMM</cx:pt>
          <cx:pt idx="66125">EDMM</cx:pt>
          <cx:pt idx="66126">EDMM</cx:pt>
          <cx:pt idx="66127">EDMM</cx:pt>
          <cx:pt idx="66128">EDMM</cx:pt>
          <cx:pt idx="66129">EDMM</cx:pt>
          <cx:pt idx="66130">EDMM</cx:pt>
          <cx:pt idx="66131">EDMM</cx:pt>
          <cx:pt idx="66132">EDMM</cx:pt>
          <cx:pt idx="66133">EDMM</cx:pt>
          <cx:pt idx="66134">EDMM</cx:pt>
          <cx:pt idx="66135">EDMM</cx:pt>
          <cx:pt idx="66136">EDMM</cx:pt>
          <cx:pt idx="66137">EDMM</cx:pt>
          <cx:pt idx="66138">EDMM</cx:pt>
          <cx:pt idx="66139">EDMM</cx:pt>
          <cx:pt idx="66140">EDMM</cx:pt>
          <cx:pt idx="66141">EDMM</cx:pt>
          <cx:pt idx="66142">EDMM</cx:pt>
          <cx:pt idx="66143">EDMM</cx:pt>
          <cx:pt idx="66144">EDMM</cx:pt>
          <cx:pt idx="66145">EDMM</cx:pt>
          <cx:pt idx="66146">EDMM</cx:pt>
          <cx:pt idx="66147">EDMM</cx:pt>
          <cx:pt idx="66148">EDMM</cx:pt>
          <cx:pt idx="66149">EDMM</cx:pt>
          <cx:pt idx="66150">EDMM</cx:pt>
          <cx:pt idx="66151">EDMM</cx:pt>
          <cx:pt idx="66152">EDMM</cx:pt>
          <cx:pt idx="66153">EDMM</cx:pt>
          <cx:pt idx="66154">EDMM</cx:pt>
          <cx:pt idx="66155">EDMM</cx:pt>
          <cx:pt idx="66156">EDMM</cx:pt>
          <cx:pt idx="66157">EDMM</cx:pt>
          <cx:pt idx="66158">EDMM</cx:pt>
          <cx:pt idx="66159">EDMM</cx:pt>
          <cx:pt idx="66160">EDMM</cx:pt>
          <cx:pt idx="66161">EDMM</cx:pt>
          <cx:pt idx="66162">EDMM</cx:pt>
          <cx:pt idx="66163">EDMM</cx:pt>
          <cx:pt idx="66164">EDMM</cx:pt>
          <cx:pt idx="66165">EDMM</cx:pt>
          <cx:pt idx="66166">EDMM</cx:pt>
          <cx:pt idx="66167">EDMM</cx:pt>
          <cx:pt idx="66168">EDMM</cx:pt>
          <cx:pt idx="66169">EDMM</cx:pt>
          <cx:pt idx="66170">EDMM</cx:pt>
          <cx:pt idx="66171">EDMM</cx:pt>
          <cx:pt idx="66172">EDMM</cx:pt>
          <cx:pt idx="66173">EDMM</cx:pt>
          <cx:pt idx="66174">EDMM</cx:pt>
          <cx:pt idx="66175">EDMM</cx:pt>
          <cx:pt idx="66176">EDMM</cx:pt>
          <cx:pt idx="66177">EDMM</cx:pt>
          <cx:pt idx="66178">EDMM</cx:pt>
          <cx:pt idx="66179">EDMM</cx:pt>
          <cx:pt idx="66180">EDMM</cx:pt>
          <cx:pt idx="66181">EDMM</cx:pt>
          <cx:pt idx="66182">EDMM</cx:pt>
          <cx:pt idx="66183">EDMM</cx:pt>
          <cx:pt idx="66184">EDMM</cx:pt>
          <cx:pt idx="66185">EDMM</cx:pt>
          <cx:pt idx="66186">EDMM</cx:pt>
          <cx:pt idx="66187">EDMM</cx:pt>
          <cx:pt idx="66188">EDMM</cx:pt>
          <cx:pt idx="66189">EDMM</cx:pt>
          <cx:pt idx="66190">EDMM</cx:pt>
          <cx:pt idx="66191">EDMM</cx:pt>
          <cx:pt idx="66192">EDMM</cx:pt>
          <cx:pt idx="66193">EDMM</cx:pt>
          <cx:pt idx="66194">EDMM</cx:pt>
          <cx:pt idx="66195">EDMM</cx:pt>
          <cx:pt idx="66196">EDMM</cx:pt>
          <cx:pt idx="66197">EDMM</cx:pt>
          <cx:pt idx="66198">EDMM</cx:pt>
          <cx:pt idx="66199">EDMM</cx:pt>
          <cx:pt idx="66200">EDMM</cx:pt>
          <cx:pt idx="66201">EDMM</cx:pt>
          <cx:pt idx="66202">EDMM</cx:pt>
          <cx:pt idx="66203">EDMM</cx:pt>
          <cx:pt idx="66204">EDMM</cx:pt>
          <cx:pt idx="66205">EDMM</cx:pt>
          <cx:pt idx="66206">EDMM</cx:pt>
          <cx:pt idx="66207">EDMM</cx:pt>
          <cx:pt idx="66208">EDMM</cx:pt>
          <cx:pt idx="66209">EDMM</cx:pt>
          <cx:pt idx="66210">EDMM</cx:pt>
          <cx:pt idx="66211">EDMM</cx:pt>
          <cx:pt idx="66212">EDMM</cx:pt>
          <cx:pt idx="66213">EDMM</cx:pt>
          <cx:pt idx="66214">EDMM</cx:pt>
          <cx:pt idx="66215">EDMM</cx:pt>
          <cx:pt idx="66216">EDMM</cx:pt>
          <cx:pt idx="66217">EDMM</cx:pt>
          <cx:pt idx="66218">EDMM</cx:pt>
          <cx:pt idx="66219">EDMM</cx:pt>
          <cx:pt idx="66220">EDMM</cx:pt>
          <cx:pt idx="66221">EDMM</cx:pt>
          <cx:pt idx="66222">EDMM</cx:pt>
          <cx:pt idx="66223">EDMM</cx:pt>
          <cx:pt idx="66224">EDMM</cx:pt>
          <cx:pt idx="66225">EDMM</cx:pt>
          <cx:pt idx="66226">EDMM</cx:pt>
          <cx:pt idx="66227">EDMM</cx:pt>
          <cx:pt idx="66228">EDMM</cx:pt>
          <cx:pt idx="66229">EDMM</cx:pt>
          <cx:pt idx="66230">EDMM</cx:pt>
          <cx:pt idx="66231">EDMM</cx:pt>
          <cx:pt idx="66232">EDMM</cx:pt>
          <cx:pt idx="66233">EDMM</cx:pt>
          <cx:pt idx="66234">EDMM</cx:pt>
          <cx:pt idx="66235">EDMM</cx:pt>
          <cx:pt idx="66236">EDMM</cx:pt>
          <cx:pt idx="66237">EDMM</cx:pt>
          <cx:pt idx="66238">EDMM</cx:pt>
          <cx:pt idx="66239">EDMM</cx:pt>
          <cx:pt idx="66240">EDMM</cx:pt>
          <cx:pt idx="66241">EDMM</cx:pt>
          <cx:pt idx="66242">EDMM</cx:pt>
          <cx:pt idx="66243">EDMM</cx:pt>
          <cx:pt idx="66244">EDMM</cx:pt>
          <cx:pt idx="66245">EDMM</cx:pt>
          <cx:pt idx="66246">EDMM</cx:pt>
          <cx:pt idx="66247">EDMM</cx:pt>
          <cx:pt idx="66248">EDMM</cx:pt>
          <cx:pt idx="66249">EDMM</cx:pt>
          <cx:pt idx="66250">EDMM</cx:pt>
          <cx:pt idx="66251">EDMM</cx:pt>
          <cx:pt idx="66252">EDMM</cx:pt>
          <cx:pt idx="66253">EDMM</cx:pt>
          <cx:pt idx="66254">EDMM</cx:pt>
          <cx:pt idx="66255">EDMM</cx:pt>
          <cx:pt idx="66256">EDMM</cx:pt>
          <cx:pt idx="66257">EDMM</cx:pt>
          <cx:pt idx="66258">EDMM</cx:pt>
          <cx:pt idx="66259">EDMM</cx:pt>
          <cx:pt idx="66260">EDMM</cx:pt>
          <cx:pt idx="66261">EDMM</cx:pt>
          <cx:pt idx="66262">EDMM</cx:pt>
          <cx:pt idx="66263">EDMM</cx:pt>
          <cx:pt idx="66264">EDMM</cx:pt>
          <cx:pt idx="66265">EDMM</cx:pt>
          <cx:pt idx="66266">EDMM</cx:pt>
          <cx:pt idx="66267">EDMM</cx:pt>
          <cx:pt idx="66268">EDMM</cx:pt>
          <cx:pt idx="66269">EDMM</cx:pt>
          <cx:pt idx="66270">EDMM</cx:pt>
          <cx:pt idx="66271">EDMM</cx:pt>
          <cx:pt idx="66272">EDMM</cx:pt>
          <cx:pt idx="66273">EDMM</cx:pt>
          <cx:pt idx="66274">EDMM</cx:pt>
          <cx:pt idx="66275">EDMM</cx:pt>
          <cx:pt idx="66276">EDMM</cx:pt>
          <cx:pt idx="66277">EDMM</cx:pt>
          <cx:pt idx="66278">EDMM</cx:pt>
          <cx:pt idx="66279">EDMM</cx:pt>
          <cx:pt idx="66280">EDMM</cx:pt>
          <cx:pt idx="66281">EDMM</cx:pt>
          <cx:pt idx="66282">EDMM</cx:pt>
          <cx:pt idx="66283">EDMM</cx:pt>
          <cx:pt idx="66284">EDMM</cx:pt>
          <cx:pt idx="66285">EDMM</cx:pt>
          <cx:pt idx="66286">EDMM</cx:pt>
          <cx:pt idx="66287">EDMM</cx:pt>
          <cx:pt idx="66288">EDMM</cx:pt>
          <cx:pt idx="66289">EDMM</cx:pt>
          <cx:pt idx="66290">EDMM</cx:pt>
          <cx:pt idx="66291">EDMM</cx:pt>
          <cx:pt idx="66292">EDMM</cx:pt>
          <cx:pt idx="66293">EDMM</cx:pt>
          <cx:pt idx="66294">EDMM</cx:pt>
          <cx:pt idx="66295">EDMM</cx:pt>
          <cx:pt idx="66296">EDMM</cx:pt>
          <cx:pt idx="66297">EDMM</cx:pt>
          <cx:pt idx="66298">EDMM</cx:pt>
          <cx:pt idx="66299">EDMM</cx:pt>
          <cx:pt idx="66300">EDMM</cx:pt>
          <cx:pt idx="66301">EDMM</cx:pt>
          <cx:pt idx="66302">EDMM</cx:pt>
          <cx:pt idx="66303">EDMM</cx:pt>
          <cx:pt idx="66304">EDMM</cx:pt>
          <cx:pt idx="66305">EDMM</cx:pt>
          <cx:pt idx="66306">EDMM</cx:pt>
          <cx:pt idx="66307">EDMM</cx:pt>
          <cx:pt idx="66308">EDMM</cx:pt>
          <cx:pt idx="66309">EDMM</cx:pt>
          <cx:pt idx="66310">EDMM</cx:pt>
          <cx:pt idx="66311">EDMM</cx:pt>
          <cx:pt idx="66312">EDMM</cx:pt>
          <cx:pt idx="66313">EDMM</cx:pt>
          <cx:pt idx="66314">EDMM</cx:pt>
          <cx:pt idx="66315">EDMM</cx:pt>
          <cx:pt idx="66316">EDMM</cx:pt>
          <cx:pt idx="66317">EDMM</cx:pt>
          <cx:pt idx="66318">EDMM</cx:pt>
          <cx:pt idx="66319">EDMM</cx:pt>
          <cx:pt idx="66320">EDMM</cx:pt>
          <cx:pt idx="66321">EDMM</cx:pt>
          <cx:pt idx="66322">EDMM</cx:pt>
          <cx:pt idx="66323">EDMM</cx:pt>
          <cx:pt idx="66324">EDMM</cx:pt>
          <cx:pt idx="66325">EDMM</cx:pt>
          <cx:pt idx="66326">EDMM</cx:pt>
          <cx:pt idx="66327">EDMM</cx:pt>
          <cx:pt idx="66328">EDMM</cx:pt>
          <cx:pt idx="66329">EDMM</cx:pt>
          <cx:pt idx="66330">EDMM</cx:pt>
          <cx:pt idx="66331">EDMM</cx:pt>
          <cx:pt idx="66332">EDMM</cx:pt>
          <cx:pt idx="66333">EDMM</cx:pt>
          <cx:pt idx="66334">EDMM</cx:pt>
          <cx:pt idx="66335">EDMM</cx:pt>
          <cx:pt idx="66336">EDMM</cx:pt>
          <cx:pt idx="66337">EDMM</cx:pt>
          <cx:pt idx="66338">EDMM</cx:pt>
          <cx:pt idx="66339">EDMM</cx:pt>
          <cx:pt idx="66340">EDMM</cx:pt>
          <cx:pt idx="66341">EDMM</cx:pt>
          <cx:pt idx="66342">EDMM</cx:pt>
          <cx:pt idx="66343">EDMM</cx:pt>
          <cx:pt idx="66344">EDMM</cx:pt>
          <cx:pt idx="66345">EDMM</cx:pt>
          <cx:pt idx="66346">EDMM</cx:pt>
          <cx:pt idx="66347">EDMM</cx:pt>
          <cx:pt idx="66348">EDMM</cx:pt>
          <cx:pt idx="66349">EDMM</cx:pt>
          <cx:pt idx="66350">EDMM</cx:pt>
          <cx:pt idx="66351">EDMM</cx:pt>
          <cx:pt idx="66352">EDMM</cx:pt>
          <cx:pt idx="66353">EDMM</cx:pt>
          <cx:pt idx="66354">EDMM</cx:pt>
          <cx:pt idx="66355">EDMM</cx:pt>
          <cx:pt idx="66356">EDMM</cx:pt>
          <cx:pt idx="66357">EDMM</cx:pt>
          <cx:pt idx="66358">EDMM</cx:pt>
          <cx:pt idx="66359">EDMM</cx:pt>
          <cx:pt idx="66360">EDMM</cx:pt>
          <cx:pt idx="66361">EDMM</cx:pt>
          <cx:pt idx="66362">EDMM</cx:pt>
          <cx:pt idx="66363">EDMM</cx:pt>
          <cx:pt idx="66364">EDMM</cx:pt>
          <cx:pt idx="66365">EDMM</cx:pt>
          <cx:pt idx="66366">EDMM</cx:pt>
          <cx:pt idx="66367">EDMM</cx:pt>
          <cx:pt idx="66368">EDMM</cx:pt>
          <cx:pt idx="66369">EDMM</cx:pt>
          <cx:pt idx="66370">EDMM</cx:pt>
          <cx:pt idx="66371">EDMM</cx:pt>
          <cx:pt idx="66372">EDMM</cx:pt>
          <cx:pt idx="66373">EDMM</cx:pt>
          <cx:pt idx="66374">EDMM</cx:pt>
          <cx:pt idx="66375">EDMM</cx:pt>
          <cx:pt idx="66376">EDMM</cx:pt>
          <cx:pt idx="66377">EDMM</cx:pt>
          <cx:pt idx="66378">EDMM</cx:pt>
          <cx:pt idx="66379">EDMM</cx:pt>
          <cx:pt idx="66380">EDMM</cx:pt>
          <cx:pt idx="66381">EDMM</cx:pt>
          <cx:pt idx="66382">EDMM</cx:pt>
          <cx:pt idx="66383">EDMM</cx:pt>
          <cx:pt idx="66384">EDMM</cx:pt>
          <cx:pt idx="66385">EDMM</cx:pt>
          <cx:pt idx="66386">EDMM</cx:pt>
          <cx:pt idx="66387">EDMM</cx:pt>
          <cx:pt idx="66388">EDMM</cx:pt>
          <cx:pt idx="66389">EDMM</cx:pt>
          <cx:pt idx="66390">EDMM</cx:pt>
          <cx:pt idx="66391">EDMM</cx:pt>
          <cx:pt idx="66392">EDMM</cx:pt>
          <cx:pt idx="66393">EDMM</cx:pt>
          <cx:pt idx="66394">EDMM</cx:pt>
          <cx:pt idx="66395">EDMM</cx:pt>
          <cx:pt idx="66396">EDMM</cx:pt>
          <cx:pt idx="66397">EDMM</cx:pt>
          <cx:pt idx="66398">EDMM</cx:pt>
          <cx:pt idx="66399">EDMM</cx:pt>
          <cx:pt idx="66400">EDMM</cx:pt>
          <cx:pt idx="66401">EDMM</cx:pt>
          <cx:pt idx="66402">EDMM</cx:pt>
          <cx:pt idx="66403">EDMM</cx:pt>
          <cx:pt idx="66404">EDMM</cx:pt>
          <cx:pt idx="66405">EDMM</cx:pt>
          <cx:pt idx="66406">EDMM</cx:pt>
          <cx:pt idx="66407">EDMM</cx:pt>
          <cx:pt idx="66408">EDMM</cx:pt>
          <cx:pt idx="66409">EDMM</cx:pt>
          <cx:pt idx="66410">EDMM</cx:pt>
          <cx:pt idx="66411">EDMM</cx:pt>
          <cx:pt idx="66412">EDMM</cx:pt>
          <cx:pt idx="66413">EDMM</cx:pt>
          <cx:pt idx="66414">EDMM</cx:pt>
          <cx:pt idx="66415">EDMM</cx:pt>
          <cx:pt idx="66416">EDMM</cx:pt>
          <cx:pt idx="66417">EDMM</cx:pt>
          <cx:pt idx="66418">EDMM</cx:pt>
          <cx:pt idx="66419">EDMM</cx:pt>
          <cx:pt idx="66420">EDMM</cx:pt>
          <cx:pt idx="66421">EDMM</cx:pt>
          <cx:pt idx="66422">EDMM</cx:pt>
          <cx:pt idx="66423">EDMM</cx:pt>
          <cx:pt idx="66424">EDMM</cx:pt>
          <cx:pt idx="66425">EDMM</cx:pt>
          <cx:pt idx="66426">EDMM</cx:pt>
          <cx:pt idx="66427">EDMM</cx:pt>
          <cx:pt idx="66428">EDMM</cx:pt>
          <cx:pt idx="66429">EDMM</cx:pt>
          <cx:pt idx="66430">EDMM</cx:pt>
          <cx:pt idx="66431">EDMM</cx:pt>
          <cx:pt idx="66432">EDMM</cx:pt>
          <cx:pt idx="66433">EDMM</cx:pt>
          <cx:pt idx="66434">EDMM</cx:pt>
          <cx:pt idx="66435">EDMM</cx:pt>
          <cx:pt idx="66436">EDMM</cx:pt>
          <cx:pt idx="66437">EDMM</cx:pt>
          <cx:pt idx="66438">EDMM</cx:pt>
          <cx:pt idx="66439">EDMM</cx:pt>
          <cx:pt idx="66440">EDMM</cx:pt>
          <cx:pt idx="66441">EDMM</cx:pt>
          <cx:pt idx="66442">EDMM</cx:pt>
          <cx:pt idx="66443">EDMM</cx:pt>
          <cx:pt idx="66444">EDMM</cx:pt>
          <cx:pt idx="66445">EDMM</cx:pt>
          <cx:pt idx="66446">EDMM</cx:pt>
          <cx:pt idx="66447">EDMM</cx:pt>
          <cx:pt idx="66448">EDMM</cx:pt>
          <cx:pt idx="66449">EDMM</cx:pt>
          <cx:pt idx="66450">EDMM</cx:pt>
          <cx:pt idx="66451">EDMM</cx:pt>
          <cx:pt idx="66452">EDMM</cx:pt>
          <cx:pt idx="66453">EDMM</cx:pt>
          <cx:pt idx="66454">EDMM</cx:pt>
          <cx:pt idx="66455">EDMM</cx:pt>
          <cx:pt idx="66456">EDMM</cx:pt>
          <cx:pt idx="66457">EDMM</cx:pt>
          <cx:pt idx="66458">EDMM</cx:pt>
          <cx:pt idx="66459">EDMM</cx:pt>
          <cx:pt idx="66460">EDMM</cx:pt>
          <cx:pt idx="66461">EDMM</cx:pt>
          <cx:pt idx="66462">EDMM</cx:pt>
          <cx:pt idx="66463">EDMM</cx:pt>
          <cx:pt idx="66464">EDMM</cx:pt>
          <cx:pt idx="66465">EDMM</cx:pt>
          <cx:pt idx="66466">EDMM</cx:pt>
          <cx:pt idx="66467">EDMM</cx:pt>
          <cx:pt idx="66468">EDMM</cx:pt>
          <cx:pt idx="66469">EDMM</cx:pt>
          <cx:pt idx="66470">EDMM</cx:pt>
          <cx:pt idx="66471">EDMM</cx:pt>
          <cx:pt idx="66472">EDMM</cx:pt>
          <cx:pt idx="66473">EDMM</cx:pt>
          <cx:pt idx="66474">EDMM</cx:pt>
          <cx:pt idx="66475">EDMM</cx:pt>
          <cx:pt idx="66476">EDMM</cx:pt>
          <cx:pt idx="66477">EDMM</cx:pt>
          <cx:pt idx="66478">EDMM</cx:pt>
          <cx:pt idx="66479">EDMM</cx:pt>
          <cx:pt idx="66480">EDMM</cx:pt>
          <cx:pt idx="66481">EDMM</cx:pt>
          <cx:pt idx="66482">EDMM</cx:pt>
          <cx:pt idx="66483">EDMM</cx:pt>
          <cx:pt idx="66484">EDMM</cx:pt>
          <cx:pt idx="66485">EDMM</cx:pt>
          <cx:pt idx="66486">EDMM</cx:pt>
          <cx:pt idx="66487">EDMM</cx:pt>
          <cx:pt idx="66488">EDMM</cx:pt>
          <cx:pt idx="66489">EDMM</cx:pt>
          <cx:pt idx="66490">EDMM</cx:pt>
          <cx:pt idx="66491">EDMM</cx:pt>
          <cx:pt idx="66492">EDMM</cx:pt>
          <cx:pt idx="66493">EDMM</cx:pt>
          <cx:pt idx="66494">EDMM</cx:pt>
          <cx:pt idx="66495">EDMM</cx:pt>
          <cx:pt idx="66496">EDMM</cx:pt>
          <cx:pt idx="66497">EDMM</cx:pt>
          <cx:pt idx="66498">EDMM</cx:pt>
          <cx:pt idx="66499">EDMM</cx:pt>
          <cx:pt idx="66500">EDMM</cx:pt>
          <cx:pt idx="66501">EDMM</cx:pt>
          <cx:pt idx="66502">EDMM</cx:pt>
          <cx:pt idx="66503">EDMM</cx:pt>
          <cx:pt idx="66504">EDMM</cx:pt>
          <cx:pt idx="66505">EDMM</cx:pt>
          <cx:pt idx="66506">EDMM</cx:pt>
          <cx:pt idx="66507">EDMM</cx:pt>
          <cx:pt idx="66508">EDMM</cx:pt>
          <cx:pt idx="66509">EDMM</cx:pt>
          <cx:pt idx="66510">EDMM</cx:pt>
          <cx:pt idx="66511">EDMM</cx:pt>
          <cx:pt idx="66512">EDMM</cx:pt>
          <cx:pt idx="66513">EDMM</cx:pt>
          <cx:pt idx="66514">EDMM</cx:pt>
          <cx:pt idx="66515">EDMM</cx:pt>
          <cx:pt idx="66516">EDMM</cx:pt>
          <cx:pt idx="66517">EDMM</cx:pt>
          <cx:pt idx="66518">EDMM</cx:pt>
          <cx:pt idx="66519">EDMM</cx:pt>
          <cx:pt idx="66520">EDMM</cx:pt>
          <cx:pt idx="66521">EDMM</cx:pt>
          <cx:pt idx="66522">EDMM</cx:pt>
          <cx:pt idx="66523">EDMM</cx:pt>
          <cx:pt idx="66524">EDMM</cx:pt>
          <cx:pt idx="66525">EDMM</cx:pt>
          <cx:pt idx="66526">EDMM</cx:pt>
          <cx:pt idx="66527">EDMM</cx:pt>
          <cx:pt idx="66528">EDMM</cx:pt>
          <cx:pt idx="66529">EDMM</cx:pt>
          <cx:pt idx="66530">EDMM</cx:pt>
          <cx:pt idx="66531">EDMM</cx:pt>
          <cx:pt idx="66532">EDMM</cx:pt>
          <cx:pt idx="66533">EDMM</cx:pt>
          <cx:pt idx="66534">EDMM</cx:pt>
          <cx:pt idx="66535">EDMM</cx:pt>
          <cx:pt idx="66536">EDMM</cx:pt>
          <cx:pt idx="66537">EDMM</cx:pt>
          <cx:pt idx="66538">EDMM</cx:pt>
          <cx:pt idx="66539">EDMM</cx:pt>
          <cx:pt idx="66540">EDMM</cx:pt>
          <cx:pt idx="66541">EDMM</cx:pt>
          <cx:pt idx="66542">EDMM</cx:pt>
          <cx:pt idx="66543">EDMM</cx:pt>
          <cx:pt idx="66544">EDMM</cx:pt>
          <cx:pt idx="66545">EDMM</cx:pt>
          <cx:pt idx="66546">EDMM</cx:pt>
          <cx:pt idx="66547">EDMM</cx:pt>
          <cx:pt idx="66548">EDMM</cx:pt>
          <cx:pt idx="66549">EDMM</cx:pt>
          <cx:pt idx="66550">EDMM</cx:pt>
          <cx:pt idx="66551">EDMM</cx:pt>
          <cx:pt idx="66552">EDMM</cx:pt>
          <cx:pt idx="66553">EDMM</cx:pt>
          <cx:pt idx="66554">EDMM</cx:pt>
          <cx:pt idx="66555">EDMM</cx:pt>
          <cx:pt idx="66556">EDMM</cx:pt>
          <cx:pt idx="66557">EDMM</cx:pt>
          <cx:pt idx="66558">EDMM</cx:pt>
          <cx:pt idx="66559">EDMM</cx:pt>
          <cx:pt idx="66560">EDMM</cx:pt>
          <cx:pt idx="66561">EDMM</cx:pt>
          <cx:pt idx="66562">EDMM</cx:pt>
          <cx:pt idx="66563">EDMM</cx:pt>
          <cx:pt idx="66564">EDMM</cx:pt>
          <cx:pt idx="66565">EDMM</cx:pt>
          <cx:pt idx="66566">EDMM</cx:pt>
          <cx:pt idx="66567">EDMM</cx:pt>
          <cx:pt idx="66568">EDMM</cx:pt>
          <cx:pt idx="66569">EDMM</cx:pt>
          <cx:pt idx="66570">EDMM</cx:pt>
          <cx:pt idx="66571">EDMM</cx:pt>
          <cx:pt idx="66572">EDMM</cx:pt>
          <cx:pt idx="66573">EDMM</cx:pt>
          <cx:pt idx="66574">EDMM</cx:pt>
          <cx:pt idx="66575">EDMM</cx:pt>
          <cx:pt idx="66576">EDMM</cx:pt>
          <cx:pt idx="66577">EDMM</cx:pt>
          <cx:pt idx="66578">EDMM</cx:pt>
          <cx:pt idx="66579">EDMM</cx:pt>
          <cx:pt idx="66580">EDMM</cx:pt>
          <cx:pt idx="66581">EDMM</cx:pt>
          <cx:pt idx="66582">EDMM</cx:pt>
          <cx:pt idx="66583">EDMM</cx:pt>
          <cx:pt idx="66584">EDMM</cx:pt>
          <cx:pt idx="66585">EDMM</cx:pt>
          <cx:pt idx="66586">EDMM</cx:pt>
          <cx:pt idx="66587">EDMM</cx:pt>
          <cx:pt idx="66588">EDMM</cx:pt>
          <cx:pt idx="66589">EDMM</cx:pt>
          <cx:pt idx="66590">EDMM</cx:pt>
          <cx:pt idx="66591">EDMM</cx:pt>
          <cx:pt idx="66592">EDMM</cx:pt>
          <cx:pt idx="66593">EDMM</cx:pt>
          <cx:pt idx="66594">EDMM</cx:pt>
          <cx:pt idx="66595">EDMM</cx:pt>
          <cx:pt idx="66596">EDMM</cx:pt>
          <cx:pt idx="66597">EDMM</cx:pt>
          <cx:pt idx="66598">EDMM</cx:pt>
          <cx:pt idx="66599">EDMM</cx:pt>
          <cx:pt idx="66600">EDMM</cx:pt>
          <cx:pt idx="66601">EDMM</cx:pt>
          <cx:pt idx="66602">EDMM</cx:pt>
          <cx:pt idx="66603">EDMM</cx:pt>
          <cx:pt idx="66604">EDMM</cx:pt>
          <cx:pt idx="66605">EDMM</cx:pt>
          <cx:pt idx="66606">EDMM</cx:pt>
          <cx:pt idx="66607">EDMM</cx:pt>
          <cx:pt idx="66608">EDMM</cx:pt>
          <cx:pt idx="66609">EDMM</cx:pt>
          <cx:pt idx="66610">EDMM</cx:pt>
          <cx:pt idx="66611">EDMM</cx:pt>
          <cx:pt idx="66612">EDMM</cx:pt>
          <cx:pt idx="66613">EDMM</cx:pt>
          <cx:pt idx="66614">EDMM</cx:pt>
          <cx:pt idx="66615">EDMM</cx:pt>
          <cx:pt idx="66616">EDMM</cx:pt>
          <cx:pt idx="66617">EDMM</cx:pt>
          <cx:pt idx="66618">EDMM</cx:pt>
          <cx:pt idx="66619">EDMM</cx:pt>
          <cx:pt idx="66620">EDMM</cx:pt>
          <cx:pt idx="66621">EDMM</cx:pt>
          <cx:pt idx="66622">EDMM</cx:pt>
          <cx:pt idx="66623">EDMM</cx:pt>
          <cx:pt idx="66624">EDMM</cx:pt>
          <cx:pt idx="66625">EDMM</cx:pt>
          <cx:pt idx="66626">EDMM</cx:pt>
          <cx:pt idx="66627">EDMM</cx:pt>
          <cx:pt idx="66628">EDMM</cx:pt>
          <cx:pt idx="66629">EDMM</cx:pt>
          <cx:pt idx="66630">EDMM</cx:pt>
          <cx:pt idx="66631">EDMM</cx:pt>
          <cx:pt idx="66632">EDMM</cx:pt>
          <cx:pt idx="66633">EDMM</cx:pt>
          <cx:pt idx="66634">EDMM</cx:pt>
          <cx:pt idx="66635">EDMM</cx:pt>
          <cx:pt idx="66636">EDMM</cx:pt>
          <cx:pt idx="66637">EDMM</cx:pt>
          <cx:pt idx="66638">EDMM</cx:pt>
          <cx:pt idx="66639">EDMM</cx:pt>
          <cx:pt idx="66640">EDMM</cx:pt>
          <cx:pt idx="66641">EDMM</cx:pt>
          <cx:pt idx="66642">EDMM</cx:pt>
          <cx:pt idx="66643">EDMM</cx:pt>
          <cx:pt idx="66644">EDMM</cx:pt>
          <cx:pt idx="66645">EDMM</cx:pt>
          <cx:pt idx="66646">EDMM</cx:pt>
          <cx:pt idx="66647">EDMM</cx:pt>
          <cx:pt idx="66648">EDMM</cx:pt>
          <cx:pt idx="66649">EDMM</cx:pt>
          <cx:pt idx="66650">EDMM</cx:pt>
          <cx:pt idx="66651">EDMM</cx:pt>
          <cx:pt idx="66652">EDMM</cx:pt>
          <cx:pt idx="66653">EDMM</cx:pt>
          <cx:pt idx="66654">EDMM</cx:pt>
          <cx:pt idx="66655">EDMM</cx:pt>
          <cx:pt idx="66656">EDMM</cx:pt>
          <cx:pt idx="66657">EDMM</cx:pt>
          <cx:pt idx="66658">EDMM</cx:pt>
          <cx:pt idx="66659">EDMM</cx:pt>
          <cx:pt idx="66660">EDMM</cx:pt>
          <cx:pt idx="66661">EDMM</cx:pt>
          <cx:pt idx="66662">EDMM</cx:pt>
          <cx:pt idx="66663">EDMM</cx:pt>
          <cx:pt idx="66664">EDMM</cx:pt>
          <cx:pt idx="66665">EDMM</cx:pt>
          <cx:pt idx="66666">EDMM</cx:pt>
          <cx:pt idx="66667">EDMM</cx:pt>
          <cx:pt idx="66668">EDMM</cx:pt>
          <cx:pt idx="66669">EDMM</cx:pt>
          <cx:pt idx="66670">EDMM</cx:pt>
          <cx:pt idx="66671">EDMM</cx:pt>
          <cx:pt idx="66672">EDMM</cx:pt>
          <cx:pt idx="66673">EDMM</cx:pt>
          <cx:pt idx="66674">EDMM</cx:pt>
          <cx:pt idx="66675">EDMM</cx:pt>
          <cx:pt idx="66676">EDMM</cx:pt>
          <cx:pt idx="66677">EDMM</cx:pt>
          <cx:pt idx="66678">EDMM</cx:pt>
          <cx:pt idx="66679">EDMM</cx:pt>
          <cx:pt idx="66680">EDMM</cx:pt>
          <cx:pt idx="66681">EDMM</cx:pt>
          <cx:pt idx="66682">EDMM</cx:pt>
          <cx:pt idx="66683">EDMM</cx:pt>
          <cx:pt idx="66684">EDMM</cx:pt>
          <cx:pt idx="66685">EDMM</cx:pt>
          <cx:pt idx="66686">EDMM</cx:pt>
          <cx:pt idx="66687">EDMM</cx:pt>
          <cx:pt idx="66688">EDMM</cx:pt>
          <cx:pt idx="66689">EDMM</cx:pt>
          <cx:pt idx="66690">EDMM</cx:pt>
          <cx:pt idx="66691">EDMM</cx:pt>
          <cx:pt idx="66692">EDMM</cx:pt>
          <cx:pt idx="66693">EDMM</cx:pt>
          <cx:pt idx="66694">EDMM</cx:pt>
          <cx:pt idx="66695">EDMM</cx:pt>
          <cx:pt idx="66696">EDMM</cx:pt>
          <cx:pt idx="66697">EDMM</cx:pt>
          <cx:pt idx="66698">EDMM</cx:pt>
          <cx:pt idx="66699">EDMM</cx:pt>
          <cx:pt idx="66700">EDMM</cx:pt>
          <cx:pt idx="66701">EDMM</cx:pt>
          <cx:pt idx="66702">EDMM</cx:pt>
          <cx:pt idx="66703">EDMM</cx:pt>
          <cx:pt idx="66704">EDMM</cx:pt>
          <cx:pt idx="66705">EDMM</cx:pt>
          <cx:pt idx="66706">EDMM</cx:pt>
          <cx:pt idx="66707">EDMM</cx:pt>
          <cx:pt idx="66708">EDMM</cx:pt>
          <cx:pt idx="66709">EDMM</cx:pt>
          <cx:pt idx="66710">EDMM</cx:pt>
          <cx:pt idx="66711">EDMM</cx:pt>
          <cx:pt idx="66712">EDMM</cx:pt>
          <cx:pt idx="66713">EDMM</cx:pt>
          <cx:pt idx="66714">EDMM</cx:pt>
          <cx:pt idx="66715">EDMM</cx:pt>
          <cx:pt idx="66716">EDMM</cx:pt>
          <cx:pt idx="66717">EDMM</cx:pt>
          <cx:pt idx="66718">EDMM</cx:pt>
          <cx:pt idx="66719">EDMM</cx:pt>
          <cx:pt idx="66720">EDMM</cx:pt>
          <cx:pt idx="66721">EDMM</cx:pt>
          <cx:pt idx="66722">EDMM</cx:pt>
          <cx:pt idx="66723">EDMM</cx:pt>
          <cx:pt idx="66724">EDMM</cx:pt>
          <cx:pt idx="66725">EDMM</cx:pt>
          <cx:pt idx="66726">EDMM</cx:pt>
          <cx:pt idx="66727">EDMM</cx:pt>
          <cx:pt idx="66728">EDMM</cx:pt>
          <cx:pt idx="66729">EDMM</cx:pt>
          <cx:pt idx="66730">EDMM</cx:pt>
          <cx:pt idx="66731">EDMM</cx:pt>
          <cx:pt idx="66732">EDMM</cx:pt>
          <cx:pt idx="66733">EDMM</cx:pt>
          <cx:pt idx="66734">EDMM</cx:pt>
          <cx:pt idx="66735">EDMM</cx:pt>
          <cx:pt idx="66736">EDMM</cx:pt>
          <cx:pt idx="66737">EDMM</cx:pt>
          <cx:pt idx="66738">EDMM</cx:pt>
          <cx:pt idx="66739">EDMM</cx:pt>
          <cx:pt idx="66740">EDMM</cx:pt>
          <cx:pt idx="66741">EDMM</cx:pt>
          <cx:pt idx="66742">EDMM</cx:pt>
          <cx:pt idx="66743">EDMM</cx:pt>
          <cx:pt idx="66744">EDMM</cx:pt>
          <cx:pt idx="66745">EDMM</cx:pt>
          <cx:pt idx="66746">EDMM</cx:pt>
          <cx:pt idx="66747">EDMM</cx:pt>
          <cx:pt idx="66748">EDMM</cx:pt>
          <cx:pt idx="66749">EDMM</cx:pt>
          <cx:pt idx="66750">EDMM</cx:pt>
          <cx:pt idx="66751">EDMM</cx:pt>
          <cx:pt idx="66752">EDMM</cx:pt>
          <cx:pt idx="66753">EDMM</cx:pt>
          <cx:pt idx="66754">EDMM</cx:pt>
          <cx:pt idx="66755">EDMM</cx:pt>
          <cx:pt idx="66756">EDMM</cx:pt>
          <cx:pt idx="66757">EDMM</cx:pt>
          <cx:pt idx="66758">EDMM</cx:pt>
          <cx:pt idx="66759">EDMM</cx:pt>
          <cx:pt idx="66760">EDMM</cx:pt>
          <cx:pt idx="66761">EDMM</cx:pt>
          <cx:pt idx="66762">EDMM</cx:pt>
          <cx:pt idx="66763">EDMM</cx:pt>
          <cx:pt idx="66764">EDMM</cx:pt>
          <cx:pt idx="66765">EDMM</cx:pt>
          <cx:pt idx="66766">EDMM</cx:pt>
          <cx:pt idx="66767">EDMM</cx:pt>
          <cx:pt idx="66768">EDMM</cx:pt>
          <cx:pt idx="66769">EDMM</cx:pt>
          <cx:pt idx="66770">EDMM</cx:pt>
          <cx:pt idx="66771">EDMM</cx:pt>
          <cx:pt idx="66772">EDMM</cx:pt>
          <cx:pt idx="66773">EDMM</cx:pt>
          <cx:pt idx="66774">EDMM</cx:pt>
          <cx:pt idx="66775">EDMM</cx:pt>
          <cx:pt idx="66776">EDMM</cx:pt>
          <cx:pt idx="66777">EDMM</cx:pt>
          <cx:pt idx="66778">EDMM</cx:pt>
          <cx:pt idx="66779">EDMM</cx:pt>
          <cx:pt idx="66780">EDMM</cx:pt>
          <cx:pt idx="66781">EDMM</cx:pt>
          <cx:pt idx="66782">EDMM</cx:pt>
          <cx:pt idx="66783">EDMM</cx:pt>
          <cx:pt idx="66784">EDMM</cx:pt>
          <cx:pt idx="66785">EDMM</cx:pt>
          <cx:pt idx="66786">EDMM</cx:pt>
          <cx:pt idx="66787">EDMM</cx:pt>
          <cx:pt idx="66788">EDMM</cx:pt>
          <cx:pt idx="66789">EDMM</cx:pt>
          <cx:pt idx="66790">EDMM</cx:pt>
          <cx:pt idx="66791">EDMM</cx:pt>
          <cx:pt idx="66792">EDMM</cx:pt>
          <cx:pt idx="66793">EDMM</cx:pt>
          <cx:pt idx="66794">EDMM</cx:pt>
          <cx:pt idx="66795">EDMM</cx:pt>
          <cx:pt idx="66796">EDMM</cx:pt>
          <cx:pt idx="66797">EDMM</cx:pt>
          <cx:pt idx="66798">EDMM</cx:pt>
          <cx:pt idx="66799">EDMM</cx:pt>
          <cx:pt idx="66800">EDMM</cx:pt>
          <cx:pt idx="66801">EDMM</cx:pt>
          <cx:pt idx="66802">EDMM</cx:pt>
          <cx:pt idx="66803">EDMM</cx:pt>
          <cx:pt idx="66804">EDMM</cx:pt>
          <cx:pt idx="66805">EDMM</cx:pt>
          <cx:pt idx="66806">EDMM</cx:pt>
          <cx:pt idx="66807">EDMM</cx:pt>
          <cx:pt idx="66808">EDMM</cx:pt>
          <cx:pt idx="66809">EDMM</cx:pt>
          <cx:pt idx="66810">EDMM</cx:pt>
          <cx:pt idx="66811">EDMM</cx:pt>
          <cx:pt idx="66812">EDMM</cx:pt>
          <cx:pt idx="66813">EDMM</cx:pt>
          <cx:pt idx="66814">EDMM</cx:pt>
          <cx:pt idx="66815">EDMM</cx:pt>
          <cx:pt idx="66816">EDMM</cx:pt>
          <cx:pt idx="66817">EDMM</cx:pt>
          <cx:pt idx="66818">EDMM</cx:pt>
          <cx:pt idx="66819">EDMM</cx:pt>
          <cx:pt idx="66820">EDMM</cx:pt>
          <cx:pt idx="66821">EDMM</cx:pt>
          <cx:pt idx="66822">EDMM</cx:pt>
          <cx:pt idx="66823">EDMM</cx:pt>
          <cx:pt idx="66824">EDMM</cx:pt>
          <cx:pt idx="66825">EDMM</cx:pt>
          <cx:pt idx="66826">EDMM</cx:pt>
          <cx:pt idx="66827">EDMM</cx:pt>
          <cx:pt idx="66828">EDMM</cx:pt>
          <cx:pt idx="66829">EDMM</cx:pt>
          <cx:pt idx="66830">EDMM</cx:pt>
          <cx:pt idx="66831">EDMM</cx:pt>
          <cx:pt idx="66832">EDMM</cx:pt>
          <cx:pt idx="66833">EDMM</cx:pt>
          <cx:pt idx="66834">EDMM</cx:pt>
          <cx:pt idx="66835">EDMM</cx:pt>
          <cx:pt idx="66836">EDMM</cx:pt>
          <cx:pt idx="66837">EDMM</cx:pt>
          <cx:pt idx="66838">EDMM</cx:pt>
          <cx:pt idx="66839">EDMM</cx:pt>
          <cx:pt idx="66840">EDMM</cx:pt>
          <cx:pt idx="66841">EDMM</cx:pt>
          <cx:pt idx="66842">EDMM</cx:pt>
          <cx:pt idx="66843">EDMM</cx:pt>
          <cx:pt idx="66844">EDMM</cx:pt>
          <cx:pt idx="66845">EDMM</cx:pt>
          <cx:pt idx="66846">EDMM</cx:pt>
          <cx:pt idx="66847">EDMM</cx:pt>
          <cx:pt idx="66848">EDMM</cx:pt>
          <cx:pt idx="66849">EDMM</cx:pt>
          <cx:pt idx="66850">EDMM</cx:pt>
          <cx:pt idx="66851">EDMM</cx:pt>
          <cx:pt idx="66852">EDMM</cx:pt>
          <cx:pt idx="66853">EDMM</cx:pt>
          <cx:pt idx="66854">EDMM</cx:pt>
          <cx:pt idx="66855">EDMM</cx:pt>
          <cx:pt idx="66856">EDMM</cx:pt>
          <cx:pt idx="66857">EDMM</cx:pt>
          <cx:pt idx="66858">EDMM</cx:pt>
          <cx:pt idx="66859">EDMM</cx:pt>
          <cx:pt idx="66860">EDMM</cx:pt>
          <cx:pt idx="66861">EDMM</cx:pt>
          <cx:pt idx="66862">EDMM</cx:pt>
          <cx:pt idx="66863">EDMM</cx:pt>
          <cx:pt idx="66864">EDMM</cx:pt>
          <cx:pt idx="66865">EDMM</cx:pt>
          <cx:pt idx="66866">EDMM</cx:pt>
          <cx:pt idx="66867">EDMM</cx:pt>
          <cx:pt idx="66868">EDMM</cx:pt>
          <cx:pt idx="66869">EDMM</cx:pt>
          <cx:pt idx="66870">EDMM</cx:pt>
          <cx:pt idx="66871">EDMM</cx:pt>
          <cx:pt idx="66872">EDMM</cx:pt>
          <cx:pt idx="66873">EDMM</cx:pt>
          <cx:pt idx="66874">EDMM</cx:pt>
          <cx:pt idx="66875">EDMM</cx:pt>
          <cx:pt idx="66876">EDMM</cx:pt>
          <cx:pt idx="66877">EDMM</cx:pt>
          <cx:pt idx="66878">EDMM</cx:pt>
          <cx:pt idx="66879">EDMM</cx:pt>
          <cx:pt idx="66880">EDMM</cx:pt>
          <cx:pt idx="66881">EDMM</cx:pt>
          <cx:pt idx="66882">EDMM</cx:pt>
          <cx:pt idx="66883">EDMM</cx:pt>
          <cx:pt idx="66884">EDMM</cx:pt>
          <cx:pt idx="66885">EDMM</cx:pt>
          <cx:pt idx="66886">EDMM</cx:pt>
          <cx:pt idx="66887">EDMM</cx:pt>
          <cx:pt idx="66888">EDMM</cx:pt>
          <cx:pt idx="66889">EDMM</cx:pt>
          <cx:pt idx="66890">EDMM</cx:pt>
          <cx:pt idx="66891">EDMM</cx:pt>
          <cx:pt idx="66892">EDMM</cx:pt>
          <cx:pt idx="66893">EDMM</cx:pt>
          <cx:pt idx="66894">EDMM</cx:pt>
          <cx:pt idx="66895">EDMM</cx:pt>
          <cx:pt idx="66896">EDMM</cx:pt>
          <cx:pt idx="66897">EDMM</cx:pt>
          <cx:pt idx="66898">EDMM</cx:pt>
          <cx:pt idx="66899">EDMM</cx:pt>
          <cx:pt idx="66900">EDMM</cx:pt>
          <cx:pt idx="66901">EDMM</cx:pt>
          <cx:pt idx="66902">EDMM</cx:pt>
          <cx:pt idx="66903">EDMM</cx:pt>
          <cx:pt idx="66904">EDMM</cx:pt>
          <cx:pt idx="66905">EDMM</cx:pt>
          <cx:pt idx="66906">EDMM</cx:pt>
          <cx:pt idx="66907">EDMM</cx:pt>
          <cx:pt idx="66908">EDMM</cx:pt>
          <cx:pt idx="66909">EDMM</cx:pt>
          <cx:pt idx="66910">EDMM</cx:pt>
          <cx:pt idx="66911">EDMM</cx:pt>
          <cx:pt idx="66912">EDMM</cx:pt>
          <cx:pt idx="66913">EDMM</cx:pt>
          <cx:pt idx="66914">EDMM</cx:pt>
          <cx:pt idx="66915">EDMM</cx:pt>
          <cx:pt idx="66916">EDMM</cx:pt>
          <cx:pt idx="66917">EDMM</cx:pt>
          <cx:pt idx="66918">EDMM</cx:pt>
          <cx:pt idx="66919">EDMM</cx:pt>
          <cx:pt idx="66920">EDMM</cx:pt>
          <cx:pt idx="66921">EDMM</cx:pt>
          <cx:pt idx="66922">EDMM</cx:pt>
          <cx:pt idx="66923">EDMM</cx:pt>
          <cx:pt idx="66924">EDMM</cx:pt>
          <cx:pt idx="66925">EDMM</cx:pt>
          <cx:pt idx="66926">EDMM</cx:pt>
          <cx:pt idx="66927">EDMM</cx:pt>
          <cx:pt idx="66928">EDMM</cx:pt>
          <cx:pt idx="66929">EDMM</cx:pt>
          <cx:pt idx="66930">EDMM</cx:pt>
          <cx:pt idx="66931">EDMM</cx:pt>
          <cx:pt idx="66932">EDMM</cx:pt>
          <cx:pt idx="66933">EDMM</cx:pt>
          <cx:pt idx="66934">EDMM</cx:pt>
          <cx:pt idx="66935">EDMM</cx:pt>
          <cx:pt idx="66936">EDMM</cx:pt>
          <cx:pt idx="66937">EDMM</cx:pt>
          <cx:pt idx="66938">EDMM</cx:pt>
          <cx:pt idx="66939">EDMM</cx:pt>
          <cx:pt idx="66940">EDMM</cx:pt>
          <cx:pt idx="66941">EDMM</cx:pt>
          <cx:pt idx="66942">EDMM</cx:pt>
          <cx:pt idx="66943">EDMM</cx:pt>
          <cx:pt idx="66944">EDMM</cx:pt>
          <cx:pt idx="66945">EDMM</cx:pt>
          <cx:pt idx="66946">EDMM</cx:pt>
          <cx:pt idx="66947">EDMM</cx:pt>
          <cx:pt idx="66948">EDMM</cx:pt>
          <cx:pt idx="66949">EDMM</cx:pt>
          <cx:pt idx="66950">EDMM</cx:pt>
          <cx:pt idx="66951">EDMM</cx:pt>
          <cx:pt idx="66952">EDMM</cx:pt>
          <cx:pt idx="66953">EDMM</cx:pt>
          <cx:pt idx="66954">EDMM</cx:pt>
          <cx:pt idx="66955">EDMM</cx:pt>
          <cx:pt idx="66956">EDMM</cx:pt>
          <cx:pt idx="66957">EDMM</cx:pt>
          <cx:pt idx="66958">EDMM</cx:pt>
          <cx:pt idx="66959">EDMM</cx:pt>
          <cx:pt idx="66960">EDMM</cx:pt>
          <cx:pt idx="66961">EDMM</cx:pt>
          <cx:pt idx="66962">EDMM</cx:pt>
          <cx:pt idx="66963">EDMM</cx:pt>
          <cx:pt idx="66964">EDMM</cx:pt>
          <cx:pt idx="66965">EDMM</cx:pt>
          <cx:pt idx="66966">EDMM</cx:pt>
          <cx:pt idx="66967">EDMM</cx:pt>
          <cx:pt idx="66968">EDMM</cx:pt>
          <cx:pt idx="66969">EDMM</cx:pt>
          <cx:pt idx="66970">EDMM</cx:pt>
          <cx:pt idx="66971">EDMM</cx:pt>
          <cx:pt idx="66972">EDMM</cx:pt>
          <cx:pt idx="66973">EDMM</cx:pt>
          <cx:pt idx="66974">EDMM</cx:pt>
          <cx:pt idx="66975">EDMM</cx:pt>
          <cx:pt idx="66976">EDMM</cx:pt>
          <cx:pt idx="66977">EDMM</cx:pt>
          <cx:pt idx="66978">EDMM</cx:pt>
          <cx:pt idx="66979">EDMM</cx:pt>
          <cx:pt idx="66980">EDMM</cx:pt>
          <cx:pt idx="66981">EDMM</cx:pt>
          <cx:pt idx="66982">EDMM</cx:pt>
          <cx:pt idx="66983">EDMM</cx:pt>
          <cx:pt idx="66984">EDMM</cx:pt>
          <cx:pt idx="66985">EDMM</cx:pt>
          <cx:pt idx="66986">EDMM</cx:pt>
          <cx:pt idx="66987">EDMM</cx:pt>
          <cx:pt idx="66988">EDMM</cx:pt>
          <cx:pt idx="66989">EDMM</cx:pt>
          <cx:pt idx="66990">EDMM</cx:pt>
          <cx:pt idx="66991">EDMM</cx:pt>
          <cx:pt idx="66992">EDMM</cx:pt>
          <cx:pt idx="66993">EDMM</cx:pt>
          <cx:pt idx="66994">EDMM</cx:pt>
          <cx:pt idx="66995">EDMM</cx:pt>
          <cx:pt idx="66996">EDMM</cx:pt>
          <cx:pt idx="66997">EDMM</cx:pt>
          <cx:pt idx="66998">EDMM</cx:pt>
          <cx:pt idx="66999">EDMM</cx:pt>
          <cx:pt idx="67000">EDMM</cx:pt>
          <cx:pt idx="67001">EDMM</cx:pt>
          <cx:pt idx="67002">EDMM</cx:pt>
          <cx:pt idx="67003">EDMM</cx:pt>
          <cx:pt idx="67004">EDMM</cx:pt>
          <cx:pt idx="67005">EDMM</cx:pt>
          <cx:pt idx="67006">EDMM</cx:pt>
          <cx:pt idx="67007">EDMM</cx:pt>
          <cx:pt idx="67008">EDMM</cx:pt>
          <cx:pt idx="67009">EDMM</cx:pt>
          <cx:pt idx="67010">EDMM</cx:pt>
          <cx:pt idx="67011">EDMM</cx:pt>
          <cx:pt idx="67012">EDMM</cx:pt>
          <cx:pt idx="67013">EDMM</cx:pt>
          <cx:pt idx="67014">EDMM</cx:pt>
          <cx:pt idx="67015">EDMM</cx:pt>
          <cx:pt idx="67016">EDMM</cx:pt>
          <cx:pt idx="67017">EDMM</cx:pt>
          <cx:pt idx="67018">EDMM</cx:pt>
          <cx:pt idx="67019">EDMM</cx:pt>
          <cx:pt idx="67020">EDMM</cx:pt>
          <cx:pt idx="67021">EDMM</cx:pt>
          <cx:pt idx="67022">EDMM</cx:pt>
          <cx:pt idx="67023">EDMM</cx:pt>
          <cx:pt idx="67024">EDMM</cx:pt>
          <cx:pt idx="67025">EDMM</cx:pt>
          <cx:pt idx="67026">EDMM</cx:pt>
          <cx:pt idx="67027">EDMM</cx:pt>
          <cx:pt idx="67028">EDMM</cx:pt>
          <cx:pt idx="67029">EDMM</cx:pt>
          <cx:pt idx="67030">EDMM</cx:pt>
          <cx:pt idx="67031">EDMM</cx:pt>
          <cx:pt idx="67032">EDMM</cx:pt>
          <cx:pt idx="67033">EDMM</cx:pt>
          <cx:pt idx="67034">EDMM</cx:pt>
          <cx:pt idx="67035">EDMM</cx:pt>
          <cx:pt idx="67036">EDMM</cx:pt>
          <cx:pt idx="67037">EDMM</cx:pt>
          <cx:pt idx="67038">EDMM</cx:pt>
          <cx:pt idx="67039">EDMM</cx:pt>
          <cx:pt idx="67040">EDMM</cx:pt>
          <cx:pt idx="67041">EDMM</cx:pt>
          <cx:pt idx="67042">EDMM</cx:pt>
          <cx:pt idx="67043">EDMM</cx:pt>
          <cx:pt idx="67044">EDMM</cx:pt>
          <cx:pt idx="67045">EDMM</cx:pt>
          <cx:pt idx="67046">EDMM</cx:pt>
          <cx:pt idx="67047">EDMM</cx:pt>
          <cx:pt idx="67048">EDMM</cx:pt>
          <cx:pt idx="67049">EDMM</cx:pt>
          <cx:pt idx="67050">EDMM</cx:pt>
          <cx:pt idx="67051">EDMM</cx:pt>
          <cx:pt idx="67052">EDMM</cx:pt>
          <cx:pt idx="67053">EDMM</cx:pt>
          <cx:pt idx="67054">EDMM</cx:pt>
          <cx:pt idx="67055">EDMM</cx:pt>
          <cx:pt idx="67056">EDMM</cx:pt>
          <cx:pt idx="67057">EDMM</cx:pt>
          <cx:pt idx="67058">EDMM</cx:pt>
          <cx:pt idx="67059">EDMM</cx:pt>
          <cx:pt idx="67060">EDMM</cx:pt>
          <cx:pt idx="67061">EDMM</cx:pt>
          <cx:pt idx="67062">EDMM</cx:pt>
          <cx:pt idx="67063">EDMM</cx:pt>
          <cx:pt idx="67064">EDMM</cx:pt>
          <cx:pt idx="67065">EDMM</cx:pt>
          <cx:pt idx="67066">EDMM</cx:pt>
          <cx:pt idx="67067">EDMM</cx:pt>
          <cx:pt idx="67068">EDMM</cx:pt>
          <cx:pt idx="67069">EDMM</cx:pt>
          <cx:pt idx="67070">EDMM</cx:pt>
          <cx:pt idx="67071">EDMM</cx:pt>
          <cx:pt idx="67072">EDMM</cx:pt>
          <cx:pt idx="67073">EDMM</cx:pt>
          <cx:pt idx="67074">EDMM</cx:pt>
          <cx:pt idx="67075">EDMM</cx:pt>
          <cx:pt idx="67076">EDMM</cx:pt>
          <cx:pt idx="67077">EDMM</cx:pt>
          <cx:pt idx="67078">EDMM</cx:pt>
          <cx:pt idx="67079">EDMM</cx:pt>
          <cx:pt idx="67080">EDMM</cx:pt>
          <cx:pt idx="67081">EDMM</cx:pt>
          <cx:pt idx="67082">EDMM</cx:pt>
          <cx:pt idx="67083">EDMM</cx:pt>
          <cx:pt idx="67084">EDMM</cx:pt>
          <cx:pt idx="67085">EDMM</cx:pt>
          <cx:pt idx="67086">EDMM</cx:pt>
          <cx:pt idx="67087">EDMM</cx:pt>
          <cx:pt idx="67088">EDMM</cx:pt>
          <cx:pt idx="67089">EDMM</cx:pt>
          <cx:pt idx="67090">EDMM</cx:pt>
          <cx:pt idx="67091">EDMM</cx:pt>
          <cx:pt idx="67092">EDMM</cx:pt>
          <cx:pt idx="67093">EDMM</cx:pt>
          <cx:pt idx="67094">EDMM</cx:pt>
          <cx:pt idx="67095">EDMM</cx:pt>
          <cx:pt idx="67096">EDMM</cx:pt>
          <cx:pt idx="67097">EDMM</cx:pt>
          <cx:pt idx="67098">EDMM</cx:pt>
          <cx:pt idx="67099">EDMM</cx:pt>
          <cx:pt idx="67100">EDMM</cx:pt>
          <cx:pt idx="67101">EDMM</cx:pt>
          <cx:pt idx="67102">EDMM</cx:pt>
          <cx:pt idx="67103">EDMM</cx:pt>
          <cx:pt idx="67104">EDMM</cx:pt>
          <cx:pt idx="67105">EDMM</cx:pt>
          <cx:pt idx="67106">EDMM</cx:pt>
          <cx:pt idx="67107">EDMM</cx:pt>
          <cx:pt idx="67108">EDMM</cx:pt>
          <cx:pt idx="67109">EDMM</cx:pt>
          <cx:pt idx="67110">EDMM</cx:pt>
          <cx:pt idx="67111">EDMM</cx:pt>
          <cx:pt idx="67112">EDMM</cx:pt>
          <cx:pt idx="67113">EDMM</cx:pt>
          <cx:pt idx="67114">EDMM</cx:pt>
          <cx:pt idx="67115">EDMM</cx:pt>
          <cx:pt idx="67116">EDMM</cx:pt>
          <cx:pt idx="67117">EDMM</cx:pt>
          <cx:pt idx="67118">EDMM</cx:pt>
          <cx:pt idx="67119">EDMM</cx:pt>
          <cx:pt idx="67120">EDMM</cx:pt>
          <cx:pt idx="67121">EDMM</cx:pt>
          <cx:pt idx="67122">EDMM</cx:pt>
          <cx:pt idx="67123">EDMM</cx:pt>
          <cx:pt idx="67124">EDMM</cx:pt>
          <cx:pt idx="67125">EDMM</cx:pt>
          <cx:pt idx="67126">EDMM</cx:pt>
          <cx:pt idx="67127">EDMM</cx:pt>
          <cx:pt idx="67128">EDMM</cx:pt>
          <cx:pt idx="67129">EDMM</cx:pt>
          <cx:pt idx="67130">EDMM</cx:pt>
          <cx:pt idx="67131">EDMM</cx:pt>
          <cx:pt idx="67132">EDMM</cx:pt>
          <cx:pt idx="67133">EDMM</cx:pt>
          <cx:pt idx="67134">EDMM</cx:pt>
          <cx:pt idx="67135">EDMM</cx:pt>
          <cx:pt idx="67136">EDMM</cx:pt>
          <cx:pt idx="67137">EDMM</cx:pt>
          <cx:pt idx="67138">EDMM</cx:pt>
          <cx:pt idx="67139">EDMM</cx:pt>
          <cx:pt idx="67140">EDMM</cx:pt>
          <cx:pt idx="67141">EDMM</cx:pt>
          <cx:pt idx="67142">EDMM</cx:pt>
          <cx:pt idx="67143">EDMM</cx:pt>
          <cx:pt idx="67144">EDMM</cx:pt>
          <cx:pt idx="67145">EDMM</cx:pt>
          <cx:pt idx="67146">EDMM</cx:pt>
          <cx:pt idx="67147">EDMM</cx:pt>
          <cx:pt idx="67148">EDMM</cx:pt>
          <cx:pt idx="67149">EDMM</cx:pt>
          <cx:pt idx="67150">EDMM</cx:pt>
          <cx:pt idx="67151">EDMM</cx:pt>
          <cx:pt idx="67152">EDMM</cx:pt>
          <cx:pt idx="67153">EDMM</cx:pt>
          <cx:pt idx="67154">EDMM</cx:pt>
          <cx:pt idx="67155">EDMM</cx:pt>
          <cx:pt idx="67156">EDMM</cx:pt>
          <cx:pt idx="67157">EDMM</cx:pt>
          <cx:pt idx="67158">EDMM</cx:pt>
          <cx:pt idx="67159">EDMM</cx:pt>
          <cx:pt idx="67160">EDMM</cx:pt>
          <cx:pt idx="67161">EDMM</cx:pt>
          <cx:pt idx="67162">EDMM</cx:pt>
          <cx:pt idx="67163">EDMM</cx:pt>
          <cx:pt idx="67164">EDMM</cx:pt>
          <cx:pt idx="67165">EDMM</cx:pt>
          <cx:pt idx="67166">EDMM</cx:pt>
          <cx:pt idx="67167">EDMM</cx:pt>
          <cx:pt idx="67168">EDMM</cx:pt>
          <cx:pt idx="67169">EDMM</cx:pt>
          <cx:pt idx="67170">EDMM</cx:pt>
          <cx:pt idx="67171">EDMM</cx:pt>
          <cx:pt idx="67172">EDMM</cx:pt>
          <cx:pt idx="67173">EDMM</cx:pt>
          <cx:pt idx="67174">EDMM</cx:pt>
          <cx:pt idx="67175">EDMM</cx:pt>
          <cx:pt idx="67176">EDMM</cx:pt>
          <cx:pt idx="67177">EDMM</cx:pt>
          <cx:pt idx="67178">EDMM</cx:pt>
          <cx:pt idx="67179">EDMM</cx:pt>
          <cx:pt idx="67180">EDMM</cx:pt>
          <cx:pt idx="67181">EDMM</cx:pt>
          <cx:pt idx="67182">EDMM</cx:pt>
          <cx:pt idx="67183">EDMM</cx:pt>
          <cx:pt idx="67184">EDMM</cx:pt>
          <cx:pt idx="67185">EDMM</cx:pt>
          <cx:pt idx="67186">EDMM</cx:pt>
          <cx:pt idx="67187">EDMM</cx:pt>
          <cx:pt idx="67188">EDMM</cx:pt>
          <cx:pt idx="67189">EDMM</cx:pt>
          <cx:pt idx="67190">EDMM</cx:pt>
          <cx:pt idx="67191">EDMM</cx:pt>
          <cx:pt idx="67192">EDMM</cx:pt>
          <cx:pt idx="67193">EDMM</cx:pt>
          <cx:pt idx="67194">EDMM</cx:pt>
          <cx:pt idx="67195">EDMM</cx:pt>
          <cx:pt idx="67196">EDMM</cx:pt>
          <cx:pt idx="67197">EDMM</cx:pt>
          <cx:pt idx="67198">EDMM</cx:pt>
          <cx:pt idx="67199">EDMM</cx:pt>
          <cx:pt idx="67200">EDMM</cx:pt>
          <cx:pt idx="67201">EDMM</cx:pt>
          <cx:pt idx="67202">EDMM</cx:pt>
          <cx:pt idx="67203">EDMM</cx:pt>
          <cx:pt idx="67204">EDMM</cx:pt>
          <cx:pt idx="67205">EDMM</cx:pt>
          <cx:pt idx="67206">EDMM</cx:pt>
          <cx:pt idx="67207">EDMM</cx:pt>
          <cx:pt idx="67208">EDMM</cx:pt>
          <cx:pt idx="67209">EDMM</cx:pt>
          <cx:pt idx="67210">EDMM</cx:pt>
          <cx:pt idx="67211">EDMM</cx:pt>
          <cx:pt idx="67212">EDMM</cx:pt>
          <cx:pt idx="67213">EDMM</cx:pt>
          <cx:pt idx="67214">EDMM</cx:pt>
          <cx:pt idx="67215">EDMM</cx:pt>
          <cx:pt idx="67216">EDMM</cx:pt>
          <cx:pt idx="67217">EDMM</cx:pt>
          <cx:pt idx="67218">EDMM</cx:pt>
          <cx:pt idx="67219">EDMM</cx:pt>
          <cx:pt idx="67220">EDMM</cx:pt>
          <cx:pt idx="67221">EDMM</cx:pt>
          <cx:pt idx="67222">EDMM</cx:pt>
          <cx:pt idx="67223">EDMM</cx:pt>
          <cx:pt idx="67224">EDMM</cx:pt>
          <cx:pt idx="67225">EDMM</cx:pt>
          <cx:pt idx="67226">EDMM</cx:pt>
          <cx:pt idx="67227">EDMM</cx:pt>
          <cx:pt idx="67228">EDMM</cx:pt>
          <cx:pt idx="67229">EDMM</cx:pt>
          <cx:pt idx="67230">EDMM</cx:pt>
          <cx:pt idx="67231">EDMM</cx:pt>
          <cx:pt idx="67232">EDMM</cx:pt>
          <cx:pt idx="67233">EDMM</cx:pt>
          <cx:pt idx="67234">EDMM</cx:pt>
          <cx:pt idx="67235">EDMM</cx:pt>
          <cx:pt idx="67236">EDMM</cx:pt>
          <cx:pt idx="67237">EDMM</cx:pt>
          <cx:pt idx="67238">EDMM</cx:pt>
          <cx:pt idx="67239">EDMM</cx:pt>
          <cx:pt idx="67240">EDMM</cx:pt>
          <cx:pt idx="67241">EDMM</cx:pt>
          <cx:pt idx="67242">EDMM</cx:pt>
          <cx:pt idx="67243">EDMM</cx:pt>
          <cx:pt idx="67244">EDMM</cx:pt>
          <cx:pt idx="67245">EDMM</cx:pt>
          <cx:pt idx="67246">EDMM</cx:pt>
          <cx:pt idx="67247">EDMM</cx:pt>
          <cx:pt idx="67248">EDMM</cx:pt>
          <cx:pt idx="67249">EDMM</cx:pt>
          <cx:pt idx="67250">EDMM</cx:pt>
          <cx:pt idx="67251">EDMM</cx:pt>
          <cx:pt idx="67252">EDMM</cx:pt>
          <cx:pt idx="67253">EDMM</cx:pt>
          <cx:pt idx="67254">EDMM</cx:pt>
          <cx:pt idx="67255">EDMM</cx:pt>
          <cx:pt idx="67256">EDMM</cx:pt>
          <cx:pt idx="67257">EDMM</cx:pt>
          <cx:pt idx="67258">EDMM</cx:pt>
          <cx:pt idx="67259">EDMM</cx:pt>
          <cx:pt idx="67260">EDMM</cx:pt>
          <cx:pt idx="67261">EDMM</cx:pt>
          <cx:pt idx="67262">EDMM</cx:pt>
          <cx:pt idx="67263">EDMM</cx:pt>
          <cx:pt idx="67264">EDMM</cx:pt>
          <cx:pt idx="67265">EDMM</cx:pt>
          <cx:pt idx="67266">EDMM</cx:pt>
          <cx:pt idx="67267">EDMM</cx:pt>
          <cx:pt idx="67268">EDMM</cx:pt>
          <cx:pt idx="67269">EDMM</cx:pt>
          <cx:pt idx="67270">EDMM</cx:pt>
          <cx:pt idx="67271">EDMM</cx:pt>
          <cx:pt idx="67272">EDMM</cx:pt>
          <cx:pt idx="67273">EDMM</cx:pt>
          <cx:pt idx="67274">EDMM</cx:pt>
          <cx:pt idx="67275">EDMM</cx:pt>
          <cx:pt idx="67276">EDMM</cx:pt>
          <cx:pt idx="67277">EDMM</cx:pt>
          <cx:pt idx="67278">EDMM</cx:pt>
          <cx:pt idx="67279">EDMM</cx:pt>
          <cx:pt idx="67280">EDMM</cx:pt>
          <cx:pt idx="67281">EDMM</cx:pt>
          <cx:pt idx="67282">EDMM</cx:pt>
          <cx:pt idx="67283">EDMM</cx:pt>
          <cx:pt idx="67284">EDMM</cx:pt>
          <cx:pt idx="67285">EDMM</cx:pt>
          <cx:pt idx="67286">EDMM</cx:pt>
          <cx:pt idx="67287">EDMM</cx:pt>
          <cx:pt idx="67288">EDMM</cx:pt>
          <cx:pt idx="67289">EDMM</cx:pt>
          <cx:pt idx="67290">EDMM</cx:pt>
          <cx:pt idx="67291">EDMM</cx:pt>
          <cx:pt idx="67292">EDMM</cx:pt>
          <cx:pt idx="67293">EDMM</cx:pt>
          <cx:pt idx="67294">EDMM</cx:pt>
          <cx:pt idx="67295">EDMM</cx:pt>
          <cx:pt idx="67296">EDMM</cx:pt>
          <cx:pt idx="67297">EDMM</cx:pt>
          <cx:pt idx="67298">EDMM</cx:pt>
          <cx:pt idx="67299">EDMM</cx:pt>
          <cx:pt idx="67300">EDMM</cx:pt>
          <cx:pt idx="67301">EDMM</cx:pt>
          <cx:pt idx="67302">EDMM</cx:pt>
          <cx:pt idx="67303">EDMM</cx:pt>
          <cx:pt idx="67304">EDMM</cx:pt>
          <cx:pt idx="67305">EDMM</cx:pt>
          <cx:pt idx="67306">EDMM</cx:pt>
          <cx:pt idx="67307">EDMM</cx:pt>
          <cx:pt idx="67308">EDMM</cx:pt>
          <cx:pt idx="67309">EDMM</cx:pt>
          <cx:pt idx="67310">EDMM</cx:pt>
          <cx:pt idx="67311">EDMM</cx:pt>
          <cx:pt idx="67312">EDMM</cx:pt>
          <cx:pt idx="67313">EDMM</cx:pt>
          <cx:pt idx="67314">EDMM</cx:pt>
          <cx:pt idx="67315">EDMM</cx:pt>
          <cx:pt idx="67316">EDMM</cx:pt>
          <cx:pt idx="67317">EDMM</cx:pt>
          <cx:pt idx="67318">EDMM</cx:pt>
          <cx:pt idx="67319">EDMM</cx:pt>
          <cx:pt idx="67320">EDMM</cx:pt>
          <cx:pt idx="67321">EDMM</cx:pt>
          <cx:pt idx="67322">EDMM</cx:pt>
          <cx:pt idx="67323">EDMM</cx:pt>
          <cx:pt idx="67324">EDMM</cx:pt>
          <cx:pt idx="67325">EDMM</cx:pt>
          <cx:pt idx="67326">EDMM</cx:pt>
          <cx:pt idx="67327">EDMM</cx:pt>
          <cx:pt idx="67328">EDMM</cx:pt>
          <cx:pt idx="67329">EDMM</cx:pt>
          <cx:pt idx="67330">EDMM</cx:pt>
          <cx:pt idx="67331">EDMM</cx:pt>
          <cx:pt idx="67332">EDMM</cx:pt>
          <cx:pt idx="67333">EDMM</cx:pt>
          <cx:pt idx="67334">EDMM</cx:pt>
          <cx:pt idx="67335">EDMM</cx:pt>
          <cx:pt idx="67336">EDMM</cx:pt>
          <cx:pt idx="67337">EDMM</cx:pt>
          <cx:pt idx="67338">EDMM</cx:pt>
          <cx:pt idx="67339">EDMM</cx:pt>
          <cx:pt idx="67340">EDMM</cx:pt>
          <cx:pt idx="67341">EDMM</cx:pt>
          <cx:pt idx="67342">EDMM</cx:pt>
          <cx:pt idx="67343">EDMM</cx:pt>
          <cx:pt idx="67344">EDMM</cx:pt>
          <cx:pt idx="67345">EDMM</cx:pt>
          <cx:pt idx="67346">EDMM</cx:pt>
          <cx:pt idx="67347">EDMM</cx:pt>
          <cx:pt idx="67348">EDMM</cx:pt>
          <cx:pt idx="67349">EDMM</cx:pt>
          <cx:pt idx="67350">EDMM</cx:pt>
          <cx:pt idx="67351">EDMM</cx:pt>
          <cx:pt idx="67352">EDMM</cx:pt>
          <cx:pt idx="67353">EDMM</cx:pt>
          <cx:pt idx="67354">EDMM</cx:pt>
          <cx:pt idx="67355">EDMM</cx:pt>
          <cx:pt idx="67356">EDMM</cx:pt>
          <cx:pt idx="67357">EDMM</cx:pt>
          <cx:pt idx="67358">EDMM</cx:pt>
          <cx:pt idx="67359">EDMM</cx:pt>
          <cx:pt idx="67360">EDMM</cx:pt>
          <cx:pt idx="67361">EDMM</cx:pt>
          <cx:pt idx="67362">EDMM</cx:pt>
          <cx:pt idx="67363">EDMM</cx:pt>
          <cx:pt idx="67364">EDMM</cx:pt>
          <cx:pt idx="67365">EDMM</cx:pt>
          <cx:pt idx="67366">EDMM</cx:pt>
          <cx:pt idx="67367">EDMM</cx:pt>
          <cx:pt idx="67368">EDMM</cx:pt>
          <cx:pt idx="67369">EDMM</cx:pt>
          <cx:pt idx="67370">EDMM</cx:pt>
          <cx:pt idx="67371">EDMM</cx:pt>
          <cx:pt idx="67372">EDMM</cx:pt>
          <cx:pt idx="67373">EDMM</cx:pt>
          <cx:pt idx="67374">EDMM</cx:pt>
          <cx:pt idx="67375">EDMM</cx:pt>
          <cx:pt idx="67376">EDMM</cx:pt>
          <cx:pt idx="67377">EDMM</cx:pt>
          <cx:pt idx="67378">EDMM</cx:pt>
          <cx:pt idx="67379">EDMM</cx:pt>
          <cx:pt idx="67380">EDMM</cx:pt>
          <cx:pt idx="67381">EDMM</cx:pt>
          <cx:pt idx="67382">EDMM</cx:pt>
          <cx:pt idx="67383">EDMM</cx:pt>
          <cx:pt idx="67384">EDMM</cx:pt>
          <cx:pt idx="67385">EDMM</cx:pt>
          <cx:pt idx="67386">EDMM</cx:pt>
          <cx:pt idx="67387">EDMM</cx:pt>
          <cx:pt idx="67388">EDMM</cx:pt>
          <cx:pt idx="67389">EDMM</cx:pt>
          <cx:pt idx="67390">EDMM</cx:pt>
          <cx:pt idx="67391">EDMM</cx:pt>
          <cx:pt idx="67392">EDMM</cx:pt>
          <cx:pt idx="67393">EDMM</cx:pt>
          <cx:pt idx="67394">EDMM</cx:pt>
          <cx:pt idx="67395">EDMM</cx:pt>
          <cx:pt idx="67396">EDMM</cx:pt>
          <cx:pt idx="67397">EDMM</cx:pt>
          <cx:pt idx="67398">EDMM</cx:pt>
          <cx:pt idx="67399">EDMM</cx:pt>
          <cx:pt idx="67400">EDMM</cx:pt>
          <cx:pt idx="67401">EDMM</cx:pt>
          <cx:pt idx="67402">EDMM</cx:pt>
          <cx:pt idx="67403">EDMM</cx:pt>
          <cx:pt idx="67404">EDMM</cx:pt>
          <cx:pt idx="67405">EDMM</cx:pt>
          <cx:pt idx="67406">EDMM</cx:pt>
          <cx:pt idx="67407">EDMM</cx:pt>
          <cx:pt idx="67408">EDMM</cx:pt>
          <cx:pt idx="67409">EDMM</cx:pt>
          <cx:pt idx="67410">EDMM</cx:pt>
          <cx:pt idx="67411">EDMM</cx:pt>
          <cx:pt idx="67412">EDMM</cx:pt>
          <cx:pt idx="67413">EDMM</cx:pt>
          <cx:pt idx="67414">EDMM</cx:pt>
          <cx:pt idx="67415">EDMM</cx:pt>
          <cx:pt idx="67416">EDMM</cx:pt>
          <cx:pt idx="67417">EDMM</cx:pt>
          <cx:pt idx="67418">EDMM</cx:pt>
          <cx:pt idx="67419">EDMM</cx:pt>
          <cx:pt idx="67420">EDMM</cx:pt>
          <cx:pt idx="67421">EDMM</cx:pt>
          <cx:pt idx="67422">EDMM</cx:pt>
          <cx:pt idx="67423">EDMM</cx:pt>
          <cx:pt idx="67424">EDMM</cx:pt>
          <cx:pt idx="67425">EDMM</cx:pt>
          <cx:pt idx="67426">EDMM</cx:pt>
          <cx:pt idx="67427">EDMM</cx:pt>
          <cx:pt idx="67428">EDMM</cx:pt>
          <cx:pt idx="67429">EDMM</cx:pt>
          <cx:pt idx="67430">EDMM</cx:pt>
          <cx:pt idx="67431">EDMM</cx:pt>
          <cx:pt idx="67432">EDMM</cx:pt>
          <cx:pt idx="67433">EDMM</cx:pt>
          <cx:pt idx="67434">EDMM</cx:pt>
          <cx:pt idx="67435">EDMM</cx:pt>
          <cx:pt idx="67436">EDMM</cx:pt>
          <cx:pt idx="67437">EDMM</cx:pt>
          <cx:pt idx="67438">EDMM</cx:pt>
          <cx:pt idx="67439">EDMM</cx:pt>
          <cx:pt idx="67440">EDMM</cx:pt>
          <cx:pt idx="67441">EDMM</cx:pt>
          <cx:pt idx="67442">EDMM</cx:pt>
          <cx:pt idx="67443">EDMM</cx:pt>
          <cx:pt idx="67444">EDMM</cx:pt>
          <cx:pt idx="67445">EDMM</cx:pt>
          <cx:pt idx="67446">EDMM</cx:pt>
          <cx:pt idx="67447">EDMM</cx:pt>
          <cx:pt idx="67448">EDMM</cx:pt>
          <cx:pt idx="67449">EDMM</cx:pt>
          <cx:pt idx="67450">EDMM</cx:pt>
          <cx:pt idx="67451">EDMM</cx:pt>
          <cx:pt idx="67452">EDMM</cx:pt>
          <cx:pt idx="67453">EDMM</cx:pt>
          <cx:pt idx="67454">EDMM</cx:pt>
          <cx:pt idx="67455">EDMM</cx:pt>
          <cx:pt idx="67456">EDMM</cx:pt>
          <cx:pt idx="67457">EDMM</cx:pt>
          <cx:pt idx="67458">EDMM</cx:pt>
          <cx:pt idx="67459">EDMM</cx:pt>
          <cx:pt idx="67460">EDMM</cx:pt>
          <cx:pt idx="67461">EDMM</cx:pt>
          <cx:pt idx="67462">EDMM</cx:pt>
          <cx:pt idx="67463">EDMM</cx:pt>
          <cx:pt idx="67464">EDMM</cx:pt>
          <cx:pt idx="67465">EDMM</cx:pt>
          <cx:pt idx="67466">EDMM</cx:pt>
          <cx:pt idx="67467">EDMM</cx:pt>
          <cx:pt idx="67468">EDMM</cx:pt>
          <cx:pt idx="67469">EDMM</cx:pt>
          <cx:pt idx="67470">EDMM</cx:pt>
          <cx:pt idx="67471">EDMM</cx:pt>
          <cx:pt idx="67472">EDMM</cx:pt>
          <cx:pt idx="67473">EDMM</cx:pt>
          <cx:pt idx="67474">EDMM</cx:pt>
          <cx:pt idx="67475">EDMM</cx:pt>
          <cx:pt idx="67476">EDMM</cx:pt>
          <cx:pt idx="67477">EDMM</cx:pt>
          <cx:pt idx="67478">EDMM</cx:pt>
          <cx:pt idx="67479">EDMM</cx:pt>
          <cx:pt idx="67480">EDMM</cx:pt>
          <cx:pt idx="67481">EDMM</cx:pt>
          <cx:pt idx="67482">EDMM</cx:pt>
          <cx:pt idx="67483">EDMM</cx:pt>
          <cx:pt idx="67484">EDMM</cx:pt>
          <cx:pt idx="67485">EDMM</cx:pt>
          <cx:pt idx="67486">EDMM</cx:pt>
          <cx:pt idx="67487">EDMM</cx:pt>
          <cx:pt idx="67488">EDMM</cx:pt>
          <cx:pt idx="67489">EDMM</cx:pt>
          <cx:pt idx="67490">EDMM</cx:pt>
          <cx:pt idx="67491">EDMM</cx:pt>
          <cx:pt idx="67492">EDMM</cx:pt>
          <cx:pt idx="67493">EDMM</cx:pt>
          <cx:pt idx="67494">EDMM</cx:pt>
          <cx:pt idx="67495">EDMM</cx:pt>
          <cx:pt idx="67496">EDMM</cx:pt>
          <cx:pt idx="67497">EDMM</cx:pt>
          <cx:pt idx="67498">EDMM</cx:pt>
          <cx:pt idx="67499">EDMM</cx:pt>
          <cx:pt idx="67500">EDMM</cx:pt>
          <cx:pt idx="67501">EDMM</cx:pt>
          <cx:pt idx="67502">EDMM</cx:pt>
          <cx:pt idx="67503">EDMM</cx:pt>
          <cx:pt idx="67504">EDMM</cx:pt>
          <cx:pt idx="67505">EDMM</cx:pt>
          <cx:pt idx="67506">EDMM</cx:pt>
          <cx:pt idx="67507">EDMM</cx:pt>
          <cx:pt idx="67508">EDMM</cx:pt>
          <cx:pt idx="67509">EDMM</cx:pt>
          <cx:pt idx="67510">EDMM</cx:pt>
          <cx:pt idx="67511">EDMM</cx:pt>
          <cx:pt idx="67512">EDMM</cx:pt>
          <cx:pt idx="67513">EDMM</cx:pt>
          <cx:pt idx="67514">EDMM</cx:pt>
          <cx:pt idx="67515">EDMM</cx:pt>
          <cx:pt idx="67516">EDMM</cx:pt>
          <cx:pt idx="67517">EDMM</cx:pt>
          <cx:pt idx="67518">EDMM</cx:pt>
          <cx:pt idx="67519">EDMM</cx:pt>
          <cx:pt idx="67520">EDMM</cx:pt>
          <cx:pt idx="67521">EDMM</cx:pt>
          <cx:pt idx="67522">EDMM</cx:pt>
          <cx:pt idx="67523">EDMM</cx:pt>
          <cx:pt idx="67524">EDMM</cx:pt>
          <cx:pt idx="67525">EDMM</cx:pt>
          <cx:pt idx="67526">EDMM</cx:pt>
          <cx:pt idx="67527">EDMM</cx:pt>
          <cx:pt idx="67528">EDMM</cx:pt>
          <cx:pt idx="67529">EDMM</cx:pt>
          <cx:pt idx="67530">EDMM</cx:pt>
          <cx:pt idx="67531">EDMM</cx:pt>
          <cx:pt idx="67532">EDMM</cx:pt>
          <cx:pt idx="67533">EDMM</cx:pt>
          <cx:pt idx="67534">EDMM</cx:pt>
          <cx:pt idx="67535">EDMM</cx:pt>
          <cx:pt idx="67536">EDMM</cx:pt>
          <cx:pt idx="67537">EDMM</cx:pt>
          <cx:pt idx="67538">EDMM</cx:pt>
          <cx:pt idx="67539">EDMM</cx:pt>
          <cx:pt idx="67540">EDMM</cx:pt>
          <cx:pt idx="67541">EDMM</cx:pt>
          <cx:pt idx="67542">EDMM</cx:pt>
          <cx:pt idx="67543">EDMM</cx:pt>
          <cx:pt idx="67544">EDMM</cx:pt>
          <cx:pt idx="67545">EDMM</cx:pt>
          <cx:pt idx="67546">EDMM</cx:pt>
          <cx:pt idx="67547">EDMM</cx:pt>
          <cx:pt idx="67548">EDMM</cx:pt>
          <cx:pt idx="67549">EDMM</cx:pt>
          <cx:pt idx="67550">EDMM</cx:pt>
          <cx:pt idx="67551">EDMM</cx:pt>
          <cx:pt idx="67552">EDMM</cx:pt>
          <cx:pt idx="67553">EDMM</cx:pt>
          <cx:pt idx="67554">EDMM</cx:pt>
          <cx:pt idx="67555">EDMM</cx:pt>
          <cx:pt idx="67556">EDMM</cx:pt>
          <cx:pt idx="67557">EDMM</cx:pt>
          <cx:pt idx="67558">EDMM</cx:pt>
          <cx:pt idx="67559">EDMM</cx:pt>
          <cx:pt idx="67560">EDMM</cx:pt>
          <cx:pt idx="67561">EDMM</cx:pt>
          <cx:pt idx="67562">EDMM</cx:pt>
          <cx:pt idx="67563">EDMM</cx:pt>
          <cx:pt idx="67564">EDMM</cx:pt>
          <cx:pt idx="67565">EDMM</cx:pt>
          <cx:pt idx="67566">EDMM</cx:pt>
          <cx:pt idx="67567">EDMM</cx:pt>
          <cx:pt idx="67568">EDMM</cx:pt>
          <cx:pt idx="67569">EDMM</cx:pt>
          <cx:pt idx="67570">EDMM</cx:pt>
          <cx:pt idx="67571">EDMM</cx:pt>
          <cx:pt idx="67572">EDMM</cx:pt>
          <cx:pt idx="67573">EDMM</cx:pt>
          <cx:pt idx="67574">EDMM</cx:pt>
          <cx:pt idx="67575">EDMM</cx:pt>
          <cx:pt idx="67576">EDMM</cx:pt>
          <cx:pt idx="67577">EDMM</cx:pt>
          <cx:pt idx="67578">EDMM</cx:pt>
          <cx:pt idx="67579">EDMM</cx:pt>
          <cx:pt idx="67580">EDMM</cx:pt>
          <cx:pt idx="67581">EDMM</cx:pt>
          <cx:pt idx="67582">EDMM</cx:pt>
          <cx:pt idx="67583">EDMM</cx:pt>
          <cx:pt idx="67584">EDMM</cx:pt>
          <cx:pt idx="67585">EDMM</cx:pt>
          <cx:pt idx="67586">EDMM</cx:pt>
          <cx:pt idx="67587">EDMM</cx:pt>
          <cx:pt idx="67588">EDMM</cx:pt>
          <cx:pt idx="67589">EDMM</cx:pt>
          <cx:pt idx="67590">EDMM</cx:pt>
          <cx:pt idx="67591">EDMM</cx:pt>
          <cx:pt idx="67592">EDMM</cx:pt>
          <cx:pt idx="67593">EDMM</cx:pt>
          <cx:pt idx="67594">EDMM</cx:pt>
          <cx:pt idx="67595">EDMM</cx:pt>
          <cx:pt idx="67596">EDMM</cx:pt>
          <cx:pt idx="67597">EDMM</cx:pt>
          <cx:pt idx="67598">EDMM</cx:pt>
          <cx:pt idx="67599">EDMM</cx:pt>
          <cx:pt idx="67600">EDMM</cx:pt>
          <cx:pt idx="67601">EDMM</cx:pt>
          <cx:pt idx="67602">EDMM</cx:pt>
          <cx:pt idx="67603">EDMM</cx:pt>
          <cx:pt idx="67604">EDMM</cx:pt>
          <cx:pt idx="67605">EDMM</cx:pt>
          <cx:pt idx="67606">EDMM</cx:pt>
          <cx:pt idx="67607">EDMM</cx:pt>
          <cx:pt idx="67608">EDMM</cx:pt>
          <cx:pt idx="67609">EDMM</cx:pt>
          <cx:pt idx="67610">EDMM</cx:pt>
          <cx:pt idx="67611">EDMM</cx:pt>
          <cx:pt idx="67612">EDMM</cx:pt>
          <cx:pt idx="67613">EDMM</cx:pt>
          <cx:pt idx="67614">EDMM</cx:pt>
          <cx:pt idx="67615">EDMM</cx:pt>
          <cx:pt idx="67616">EDMM</cx:pt>
          <cx:pt idx="67617">EDMM</cx:pt>
          <cx:pt idx="67618">EDMM</cx:pt>
          <cx:pt idx="67619">EDMM</cx:pt>
          <cx:pt idx="67620">EDMM</cx:pt>
          <cx:pt idx="67621">EDMM</cx:pt>
          <cx:pt idx="67622">EDMM</cx:pt>
          <cx:pt idx="67623">EDMM</cx:pt>
          <cx:pt idx="67624">EDMM</cx:pt>
          <cx:pt idx="67625">EDMM</cx:pt>
          <cx:pt idx="67626">EDMM</cx:pt>
          <cx:pt idx="67627">EDMM</cx:pt>
          <cx:pt idx="67628">EDMM</cx:pt>
          <cx:pt idx="67629">EDMM</cx:pt>
          <cx:pt idx="67630">EDMM</cx:pt>
          <cx:pt idx="67631">EDMM</cx:pt>
          <cx:pt idx="67632">EDMM</cx:pt>
          <cx:pt idx="67633">EDMM</cx:pt>
          <cx:pt idx="67634">EDMM</cx:pt>
          <cx:pt idx="67635">EDMM</cx:pt>
          <cx:pt idx="67636">EDMM</cx:pt>
          <cx:pt idx="67637">EDMM</cx:pt>
          <cx:pt idx="67638">EDMM</cx:pt>
          <cx:pt idx="67639">EDMM</cx:pt>
          <cx:pt idx="67640">EDMM</cx:pt>
          <cx:pt idx="67641">EDMM</cx:pt>
          <cx:pt idx="67642">EDMM</cx:pt>
          <cx:pt idx="67643">EDMM</cx:pt>
          <cx:pt idx="67644">EDMM</cx:pt>
          <cx:pt idx="67645">EDMM</cx:pt>
          <cx:pt idx="67646">EDMM</cx:pt>
          <cx:pt idx="67647">EDMM</cx:pt>
          <cx:pt idx="67648">EDMM</cx:pt>
          <cx:pt idx="67649">EDMM</cx:pt>
          <cx:pt idx="67650">EDMM</cx:pt>
          <cx:pt idx="67651">EDMM</cx:pt>
          <cx:pt idx="67652">EDMM</cx:pt>
          <cx:pt idx="67653">EDMM</cx:pt>
          <cx:pt idx="67654">EDMM</cx:pt>
          <cx:pt idx="67655">EDMM</cx:pt>
          <cx:pt idx="67656">EDMM</cx:pt>
          <cx:pt idx="67657">EDMM</cx:pt>
          <cx:pt idx="67658">EDMM</cx:pt>
          <cx:pt idx="67659">EDMM</cx:pt>
          <cx:pt idx="67660">EDMM</cx:pt>
          <cx:pt idx="67661">EDMM</cx:pt>
          <cx:pt idx="67662">EDMM</cx:pt>
          <cx:pt idx="67663">EDMM</cx:pt>
          <cx:pt idx="67664">EDMM</cx:pt>
          <cx:pt idx="67665">EDMM</cx:pt>
          <cx:pt idx="67666">EDMM</cx:pt>
          <cx:pt idx="67667">EDMM</cx:pt>
          <cx:pt idx="67668">EDMM</cx:pt>
          <cx:pt idx="67669">EDMM</cx:pt>
          <cx:pt idx="67670">EDMM</cx:pt>
          <cx:pt idx="67671">EDMM</cx:pt>
          <cx:pt idx="67672">EDMM</cx:pt>
          <cx:pt idx="67673">EDMM</cx:pt>
          <cx:pt idx="67674">EDMM</cx:pt>
          <cx:pt idx="67675">EDMM</cx:pt>
          <cx:pt idx="67676">EDMM</cx:pt>
          <cx:pt idx="67677">EDMM</cx:pt>
          <cx:pt idx="67678">EDMM</cx:pt>
          <cx:pt idx="67679">EDMM</cx:pt>
          <cx:pt idx="67680">EDMM</cx:pt>
          <cx:pt idx="67681">EDMM</cx:pt>
          <cx:pt idx="67682">EDMM</cx:pt>
          <cx:pt idx="67683">EDMM</cx:pt>
          <cx:pt idx="67684">EDMM</cx:pt>
          <cx:pt idx="67685">EDMM</cx:pt>
          <cx:pt idx="67686">EDMM</cx:pt>
          <cx:pt idx="67687">EDMM</cx:pt>
          <cx:pt idx="67688">EDMM</cx:pt>
          <cx:pt idx="67689">EDMM</cx:pt>
          <cx:pt idx="67690">EDMM</cx:pt>
          <cx:pt idx="67691">EDMM</cx:pt>
          <cx:pt idx="67692">EDMM</cx:pt>
          <cx:pt idx="67693">EDMM</cx:pt>
          <cx:pt idx="67694">EDMM</cx:pt>
          <cx:pt idx="67695">EDMM</cx:pt>
          <cx:pt idx="67696">EDMM</cx:pt>
          <cx:pt idx="67697">EDMM</cx:pt>
          <cx:pt idx="67698">EDMM</cx:pt>
          <cx:pt idx="67699">EDMM</cx:pt>
          <cx:pt idx="67700">EDMM</cx:pt>
          <cx:pt idx="67701">EDMM</cx:pt>
          <cx:pt idx="67702">EDMM</cx:pt>
          <cx:pt idx="67703">EDMM</cx:pt>
          <cx:pt idx="67704">EDMM</cx:pt>
          <cx:pt idx="67705">EDMM</cx:pt>
          <cx:pt idx="67706">EDMM</cx:pt>
          <cx:pt idx="67707">EDMM</cx:pt>
          <cx:pt idx="67708">EDMM</cx:pt>
          <cx:pt idx="67709">EDMM</cx:pt>
          <cx:pt idx="67710">EDMM</cx:pt>
          <cx:pt idx="67711">EDMM</cx:pt>
          <cx:pt idx="67712">EDMM</cx:pt>
          <cx:pt idx="67713">EDMM</cx:pt>
          <cx:pt idx="67714">EDMM</cx:pt>
          <cx:pt idx="67715">EDMM</cx:pt>
          <cx:pt idx="67716">EDMM</cx:pt>
          <cx:pt idx="67717">EDMM</cx:pt>
          <cx:pt idx="67718">EDMM</cx:pt>
          <cx:pt idx="67719">EDMM</cx:pt>
          <cx:pt idx="67720">EDMM</cx:pt>
          <cx:pt idx="67721">EDMM</cx:pt>
          <cx:pt idx="67722">EDMM</cx:pt>
          <cx:pt idx="67723">EDMM</cx:pt>
          <cx:pt idx="67724">EDMM</cx:pt>
          <cx:pt idx="67725">EDMM</cx:pt>
          <cx:pt idx="67726">EDMM</cx:pt>
          <cx:pt idx="67727">EDMM</cx:pt>
          <cx:pt idx="67728">EDMM</cx:pt>
          <cx:pt idx="67729">EDMM</cx:pt>
          <cx:pt idx="67730">EDMM</cx:pt>
          <cx:pt idx="67731">EDMM</cx:pt>
          <cx:pt idx="67732">EDMM</cx:pt>
          <cx:pt idx="67733">EDMM</cx:pt>
          <cx:pt idx="67734">EDMM</cx:pt>
          <cx:pt idx="67735">EDMM</cx:pt>
          <cx:pt idx="67736">EDMM</cx:pt>
          <cx:pt idx="67737">EDMM</cx:pt>
          <cx:pt idx="67738">EDMM</cx:pt>
          <cx:pt idx="67739">EDMM</cx:pt>
          <cx:pt idx="67740">EDMM</cx:pt>
          <cx:pt idx="67741">EDMM</cx:pt>
          <cx:pt idx="67742">EDMM</cx:pt>
          <cx:pt idx="67743">EDMM</cx:pt>
          <cx:pt idx="67744">EDMM</cx:pt>
          <cx:pt idx="67745">EDMM</cx:pt>
          <cx:pt idx="67746">EDMM</cx:pt>
          <cx:pt idx="67747">EDMM</cx:pt>
          <cx:pt idx="67748">EDMM</cx:pt>
          <cx:pt idx="67749">EDMM</cx:pt>
          <cx:pt idx="67750">EDMM</cx:pt>
          <cx:pt idx="67751">EDMM</cx:pt>
          <cx:pt idx="67752">EDMM</cx:pt>
          <cx:pt idx="67753">EDMM</cx:pt>
          <cx:pt idx="67754">EDMM</cx:pt>
          <cx:pt idx="67755">EDMM</cx:pt>
          <cx:pt idx="67756">EDMM</cx:pt>
          <cx:pt idx="67757">EDMM</cx:pt>
          <cx:pt idx="67758">EDMM</cx:pt>
          <cx:pt idx="67759">EDMM</cx:pt>
          <cx:pt idx="67760">EDMM</cx:pt>
          <cx:pt idx="67761">EDMM</cx:pt>
          <cx:pt idx="67762">EDMM</cx:pt>
          <cx:pt idx="67763">EDMM</cx:pt>
          <cx:pt idx="67764">EDMM</cx:pt>
          <cx:pt idx="67765">EDMM</cx:pt>
          <cx:pt idx="67766">EDMM</cx:pt>
          <cx:pt idx="67767">EDMM</cx:pt>
          <cx:pt idx="67768">EDMM</cx:pt>
          <cx:pt idx="67769">EDMM</cx:pt>
          <cx:pt idx="67770">EDMM</cx:pt>
          <cx:pt idx="67771">EDMM</cx:pt>
          <cx:pt idx="67772">EDMM</cx:pt>
          <cx:pt idx="67773">EDMM</cx:pt>
          <cx:pt idx="67774">EDMM</cx:pt>
          <cx:pt idx="67775">EDMM</cx:pt>
          <cx:pt idx="67776">EDMM</cx:pt>
          <cx:pt idx="67777">EDMM</cx:pt>
          <cx:pt idx="67778">EDMM</cx:pt>
          <cx:pt idx="67779">EDMM</cx:pt>
          <cx:pt idx="67780">EDMM</cx:pt>
          <cx:pt idx="67781">EDMM</cx:pt>
          <cx:pt idx="67782">EDMM</cx:pt>
          <cx:pt idx="67783">EDMM</cx:pt>
          <cx:pt idx="67784">EDMM</cx:pt>
          <cx:pt idx="67785">EDMM</cx:pt>
          <cx:pt idx="67786">EDMM</cx:pt>
          <cx:pt idx="67787">EDMM</cx:pt>
          <cx:pt idx="67788">EDMM</cx:pt>
          <cx:pt idx="67789">EDMM</cx:pt>
          <cx:pt idx="67790">EDMM</cx:pt>
          <cx:pt idx="67791">EDMM</cx:pt>
          <cx:pt idx="67792">EDMM</cx:pt>
          <cx:pt idx="67793">EDMM</cx:pt>
          <cx:pt idx="67794">EDMM</cx:pt>
          <cx:pt idx="67795">EDMM</cx:pt>
          <cx:pt idx="67796">EDMM</cx:pt>
          <cx:pt idx="67797">EDMM</cx:pt>
          <cx:pt idx="67798">EDMM</cx:pt>
          <cx:pt idx="67799">EDMM</cx:pt>
          <cx:pt idx="67800">EDMM</cx:pt>
          <cx:pt idx="67801">EDMM</cx:pt>
          <cx:pt idx="67802">EDMM</cx:pt>
          <cx:pt idx="67803">EDMM</cx:pt>
          <cx:pt idx="67804">EDMM</cx:pt>
          <cx:pt idx="67805">EDMM</cx:pt>
          <cx:pt idx="67806">EDMM</cx:pt>
          <cx:pt idx="67807">EDMM</cx:pt>
          <cx:pt idx="67808">EDMM</cx:pt>
          <cx:pt idx="67809">EDMM</cx:pt>
          <cx:pt idx="67810">EDMM</cx:pt>
          <cx:pt idx="67811">EDMM</cx:pt>
          <cx:pt idx="67812">EDMM</cx:pt>
          <cx:pt idx="67813">EDMM</cx:pt>
          <cx:pt idx="67814">EDMM</cx:pt>
          <cx:pt idx="67815">EDMM</cx:pt>
          <cx:pt idx="67816">EDMM</cx:pt>
          <cx:pt idx="67817">EDMM</cx:pt>
          <cx:pt idx="67818">EDMM</cx:pt>
          <cx:pt idx="67819">EDMM</cx:pt>
          <cx:pt idx="67820">EDMM</cx:pt>
          <cx:pt idx="67821">EDMM</cx:pt>
          <cx:pt idx="67822">EDMM</cx:pt>
          <cx:pt idx="67823">EDMM</cx:pt>
          <cx:pt idx="67824">EDMM</cx:pt>
          <cx:pt idx="67825">EDMM</cx:pt>
          <cx:pt idx="67826">EDMM</cx:pt>
          <cx:pt idx="67827">EDMM</cx:pt>
          <cx:pt idx="67828">EDMM</cx:pt>
          <cx:pt idx="67829">EDMM</cx:pt>
          <cx:pt idx="67830">EDMM</cx:pt>
          <cx:pt idx="67831">EDMM</cx:pt>
          <cx:pt idx="67832">EDMM</cx:pt>
          <cx:pt idx="67833">EDMM</cx:pt>
          <cx:pt idx="67834">EDMM</cx:pt>
          <cx:pt idx="67835">EDMM</cx:pt>
          <cx:pt idx="67836">EDMM</cx:pt>
          <cx:pt idx="67837">EDMM</cx:pt>
          <cx:pt idx="67838">EDMM</cx:pt>
          <cx:pt idx="67839">EDMM</cx:pt>
          <cx:pt idx="67840">EDMM</cx:pt>
          <cx:pt idx="67841">EDMM</cx:pt>
          <cx:pt idx="67842">EDMM</cx:pt>
          <cx:pt idx="67843">EDMM</cx:pt>
          <cx:pt idx="67844">EDMM</cx:pt>
          <cx:pt idx="67845">EDMM</cx:pt>
          <cx:pt idx="67846">EDMM</cx:pt>
          <cx:pt idx="67847">EDMM</cx:pt>
          <cx:pt idx="67848">EDMM</cx:pt>
          <cx:pt idx="67849">EDMM</cx:pt>
          <cx:pt idx="67850">EDMM</cx:pt>
          <cx:pt idx="67851">EDMM</cx:pt>
          <cx:pt idx="67852">EDMM</cx:pt>
          <cx:pt idx="67853">EDMM</cx:pt>
          <cx:pt idx="67854">EDMM</cx:pt>
          <cx:pt idx="67855">EDMM</cx:pt>
          <cx:pt idx="67856">EDMM</cx:pt>
          <cx:pt idx="67857">EDMM</cx:pt>
          <cx:pt idx="67858">EDMM</cx:pt>
          <cx:pt idx="67859">EDMM</cx:pt>
          <cx:pt idx="67860">EDMM</cx:pt>
          <cx:pt idx="67861">EDMM</cx:pt>
          <cx:pt idx="67862">EDMM</cx:pt>
          <cx:pt idx="67863">EDMM</cx:pt>
          <cx:pt idx="67864">EDMM</cx:pt>
          <cx:pt idx="67865">EDMM</cx:pt>
          <cx:pt idx="67866">EDMM</cx:pt>
          <cx:pt idx="67867">EDMM</cx:pt>
          <cx:pt idx="67868">EDMM</cx:pt>
          <cx:pt idx="67869">EDMM</cx:pt>
          <cx:pt idx="67870">EDMM</cx:pt>
          <cx:pt idx="67871">EDMM</cx:pt>
          <cx:pt idx="67872">EDMM</cx:pt>
          <cx:pt idx="67873">EDMM</cx:pt>
          <cx:pt idx="67874">EDMM</cx:pt>
          <cx:pt idx="67875">EDMM</cx:pt>
          <cx:pt idx="67876">EDMM</cx:pt>
          <cx:pt idx="67877">EDMM</cx:pt>
          <cx:pt idx="67878">EDMM</cx:pt>
          <cx:pt idx="67879">EDMM</cx:pt>
          <cx:pt idx="67880">EDMM</cx:pt>
          <cx:pt idx="67881">EDMM</cx:pt>
          <cx:pt idx="67882">EDMM</cx:pt>
          <cx:pt idx="67883">EDMM</cx:pt>
          <cx:pt idx="67884">EDMM</cx:pt>
          <cx:pt idx="67885">EDMM</cx:pt>
          <cx:pt idx="67886">EDMM</cx:pt>
          <cx:pt idx="67887">EDMM</cx:pt>
          <cx:pt idx="67888">EDMM</cx:pt>
          <cx:pt idx="67889">EDMM</cx:pt>
          <cx:pt idx="67890">EDMM</cx:pt>
          <cx:pt idx="67891">EDMM</cx:pt>
          <cx:pt idx="67892">EDMM</cx:pt>
          <cx:pt idx="67893">EDMM</cx:pt>
          <cx:pt idx="67894">EDMM</cx:pt>
          <cx:pt idx="67895">EDMM</cx:pt>
          <cx:pt idx="67896">EDMM</cx:pt>
          <cx:pt idx="67897">EDMM</cx:pt>
          <cx:pt idx="67898">EDMM</cx:pt>
          <cx:pt idx="67899">EDMM</cx:pt>
          <cx:pt idx="67900">EDMM</cx:pt>
          <cx:pt idx="67901">EDMM</cx:pt>
          <cx:pt idx="67902">EDMM</cx:pt>
          <cx:pt idx="67903">EDMM</cx:pt>
          <cx:pt idx="67904">EDMM</cx:pt>
          <cx:pt idx="67905">EDMM</cx:pt>
          <cx:pt idx="67906">EDMM</cx:pt>
          <cx:pt idx="67907">EDMM</cx:pt>
          <cx:pt idx="67908">EDMM</cx:pt>
          <cx:pt idx="67909">EDMM</cx:pt>
          <cx:pt idx="67910">EDMM</cx:pt>
          <cx:pt idx="67911">EDMM</cx:pt>
          <cx:pt idx="67912">EDMM</cx:pt>
          <cx:pt idx="67913">EDMM</cx:pt>
          <cx:pt idx="67914">EDMM</cx:pt>
          <cx:pt idx="67915">EDMM</cx:pt>
          <cx:pt idx="67916">EDMM</cx:pt>
          <cx:pt idx="67917">EDMM</cx:pt>
          <cx:pt idx="67918">EDMM</cx:pt>
          <cx:pt idx="67919">EDMM</cx:pt>
          <cx:pt idx="67920">EDMM</cx:pt>
          <cx:pt idx="67921">EDMM</cx:pt>
          <cx:pt idx="67922">EDMM</cx:pt>
          <cx:pt idx="67923">EDMM</cx:pt>
          <cx:pt idx="67924">EDMM</cx:pt>
          <cx:pt idx="67925">EDMM</cx:pt>
          <cx:pt idx="67926">EDMM</cx:pt>
          <cx:pt idx="67927">EDMM</cx:pt>
          <cx:pt idx="67928">EDMM</cx:pt>
          <cx:pt idx="67929">EDMM</cx:pt>
          <cx:pt idx="67930">EDMM</cx:pt>
          <cx:pt idx="67931">EDMM</cx:pt>
          <cx:pt idx="67932">EDMM</cx:pt>
          <cx:pt idx="67933">EDMM</cx:pt>
          <cx:pt idx="67934">EDMM</cx:pt>
          <cx:pt idx="67935">EDMM</cx:pt>
          <cx:pt idx="67936">EDMM</cx:pt>
          <cx:pt idx="67937">EDMM</cx:pt>
          <cx:pt idx="67938">EDMM</cx:pt>
          <cx:pt idx="67939">EDMM</cx:pt>
          <cx:pt idx="67940">EDMM</cx:pt>
          <cx:pt idx="67941">EDMM</cx:pt>
          <cx:pt idx="67942">EDMM</cx:pt>
          <cx:pt idx="67943">EDMM</cx:pt>
          <cx:pt idx="67944">EDMM</cx:pt>
          <cx:pt idx="67945">EDMM</cx:pt>
          <cx:pt idx="67946">EDMM</cx:pt>
          <cx:pt idx="67947">EDMM</cx:pt>
          <cx:pt idx="67948">EDMM</cx:pt>
          <cx:pt idx="67949">EDMM</cx:pt>
          <cx:pt idx="67950">EDMM</cx:pt>
          <cx:pt idx="67951">EDMM</cx:pt>
          <cx:pt idx="67952">EDMM</cx:pt>
          <cx:pt idx="67953">EDMM</cx:pt>
          <cx:pt idx="67954">EDMM</cx:pt>
          <cx:pt idx="67955">EDMM</cx:pt>
          <cx:pt idx="67956">EDMM</cx:pt>
          <cx:pt idx="67957">EDMM</cx:pt>
          <cx:pt idx="67958">EDMM</cx:pt>
          <cx:pt idx="67959">EDMM</cx:pt>
          <cx:pt idx="67960">EDMM</cx:pt>
          <cx:pt idx="67961">EDMM</cx:pt>
          <cx:pt idx="67962">EDMM</cx:pt>
          <cx:pt idx="67963">EDMM</cx:pt>
          <cx:pt idx="67964">EDMM</cx:pt>
          <cx:pt idx="67965">EDMM</cx:pt>
          <cx:pt idx="67966">EDMM</cx:pt>
          <cx:pt idx="67967">EDMM</cx:pt>
          <cx:pt idx="67968">EDMM</cx:pt>
          <cx:pt idx="67969">EDMM</cx:pt>
          <cx:pt idx="67970">EDMM</cx:pt>
          <cx:pt idx="67971">EDMM</cx:pt>
          <cx:pt idx="67972">EDMM</cx:pt>
          <cx:pt idx="67973">EDMM</cx:pt>
          <cx:pt idx="67974">EDMM</cx:pt>
          <cx:pt idx="67975">EDMM</cx:pt>
          <cx:pt idx="67976">EDMM</cx:pt>
          <cx:pt idx="67977">EDMM</cx:pt>
          <cx:pt idx="67978">EDMM</cx:pt>
          <cx:pt idx="67979">EDMM</cx:pt>
          <cx:pt idx="67980">EDMM</cx:pt>
          <cx:pt idx="67981">EDMM</cx:pt>
          <cx:pt idx="67982">EDMM</cx:pt>
          <cx:pt idx="67983">EDMM</cx:pt>
          <cx:pt idx="67984">EDMM</cx:pt>
          <cx:pt idx="67985">EDMM</cx:pt>
          <cx:pt idx="67986">EDMM</cx:pt>
          <cx:pt idx="67987">EDMM</cx:pt>
          <cx:pt idx="67988">EDMM</cx:pt>
          <cx:pt idx="67989">EDMM</cx:pt>
          <cx:pt idx="67990">EDMM</cx:pt>
          <cx:pt idx="67991">EDMM</cx:pt>
          <cx:pt idx="67992">EDMM</cx:pt>
          <cx:pt idx="67993">EDMM</cx:pt>
          <cx:pt idx="67994">EDMM</cx:pt>
          <cx:pt idx="67995">EDMM</cx:pt>
          <cx:pt idx="67996">EDMM</cx:pt>
          <cx:pt idx="67997">EDMM</cx:pt>
          <cx:pt idx="67998">EDMM</cx:pt>
          <cx:pt idx="67999">EDMM</cx:pt>
          <cx:pt idx="68000">EDMM</cx:pt>
          <cx:pt idx="68001">EDMM</cx:pt>
          <cx:pt idx="68002">EDMM</cx:pt>
          <cx:pt idx="68003">EDMM</cx:pt>
          <cx:pt idx="68004">EDMM</cx:pt>
          <cx:pt idx="68005">EDMM</cx:pt>
          <cx:pt idx="68006">EDMM</cx:pt>
          <cx:pt idx="68007">EDMM</cx:pt>
          <cx:pt idx="68008">EDMM</cx:pt>
          <cx:pt idx="68009">EDMM</cx:pt>
          <cx:pt idx="68010">EDMM</cx:pt>
          <cx:pt idx="68011">EDMM</cx:pt>
          <cx:pt idx="68012">EDMM</cx:pt>
          <cx:pt idx="68013">EDMM</cx:pt>
          <cx:pt idx="68014">EDMM</cx:pt>
          <cx:pt idx="68015">EDMM</cx:pt>
          <cx:pt idx="68016">EDMM</cx:pt>
          <cx:pt idx="68017">EDMM</cx:pt>
          <cx:pt idx="68018">EDMM</cx:pt>
          <cx:pt idx="68019">EDMM</cx:pt>
          <cx:pt idx="68020">EDMM</cx:pt>
          <cx:pt idx="68021">EDMM</cx:pt>
          <cx:pt idx="68022">EDMM</cx:pt>
          <cx:pt idx="68023">EDMM</cx:pt>
          <cx:pt idx="68024">EDMM</cx:pt>
          <cx:pt idx="68025">EDMM</cx:pt>
          <cx:pt idx="68026">EDMM</cx:pt>
          <cx:pt idx="68027">EDMM</cx:pt>
          <cx:pt idx="68028">EDMM</cx:pt>
          <cx:pt idx="68029">EDMM</cx:pt>
          <cx:pt idx="68030">EDMM</cx:pt>
          <cx:pt idx="68031">EDMM</cx:pt>
          <cx:pt idx="68032">EDMM</cx:pt>
          <cx:pt idx="68033">EDMM</cx:pt>
          <cx:pt idx="68034">EDMM</cx:pt>
          <cx:pt idx="68035">EDMM</cx:pt>
          <cx:pt idx="68036">EDMM</cx:pt>
          <cx:pt idx="68037">EDMM</cx:pt>
          <cx:pt idx="68038">EDMM</cx:pt>
          <cx:pt idx="68039">EDMM</cx:pt>
          <cx:pt idx="68040">EDMM</cx:pt>
          <cx:pt idx="68041">EDMM</cx:pt>
          <cx:pt idx="68042">EDMM</cx:pt>
          <cx:pt idx="68043">EDMM</cx:pt>
          <cx:pt idx="68044">EDMM</cx:pt>
          <cx:pt idx="68045">EDMM</cx:pt>
          <cx:pt idx="68046">EDMM</cx:pt>
          <cx:pt idx="68047">EDMM</cx:pt>
          <cx:pt idx="68048">EDMM</cx:pt>
          <cx:pt idx="68049">EDMM</cx:pt>
          <cx:pt idx="68050">EDMM</cx:pt>
          <cx:pt idx="68051">EDMM</cx:pt>
          <cx:pt idx="68052">EDMM</cx:pt>
          <cx:pt idx="68053">EDMM</cx:pt>
          <cx:pt idx="68054">EDMM</cx:pt>
          <cx:pt idx="68055">EDMM</cx:pt>
          <cx:pt idx="68056">EDMM</cx:pt>
          <cx:pt idx="68057">EDMM</cx:pt>
          <cx:pt idx="68058">EDMM</cx:pt>
          <cx:pt idx="68059">EDMM</cx:pt>
          <cx:pt idx="68060">EDMM</cx:pt>
          <cx:pt idx="68061">EDMM</cx:pt>
          <cx:pt idx="68062">EDMM</cx:pt>
          <cx:pt idx="68063">EDMM</cx:pt>
          <cx:pt idx="68064">EDMM</cx:pt>
          <cx:pt idx="68065">EDMM</cx:pt>
          <cx:pt idx="68066">EDMM</cx:pt>
          <cx:pt idx="68067">EDMM</cx:pt>
          <cx:pt idx="68068">EDMM</cx:pt>
          <cx:pt idx="68069">EDMM</cx:pt>
          <cx:pt idx="68070">EDMM</cx:pt>
          <cx:pt idx="68071">EDMM</cx:pt>
          <cx:pt idx="68072">EDMM</cx:pt>
          <cx:pt idx="68073">EDMM</cx:pt>
          <cx:pt idx="68074">EDMM</cx:pt>
          <cx:pt idx="68075">EDMM</cx:pt>
          <cx:pt idx="68076">EDMM</cx:pt>
          <cx:pt idx="68077">EDMM</cx:pt>
          <cx:pt idx="68078">EDMM</cx:pt>
          <cx:pt idx="68079">EDMM</cx:pt>
          <cx:pt idx="68080">EDMM</cx:pt>
          <cx:pt idx="68081">EDMM</cx:pt>
          <cx:pt idx="68082">EDMM</cx:pt>
          <cx:pt idx="68083">EDMM</cx:pt>
          <cx:pt idx="68084">EDMM</cx:pt>
          <cx:pt idx="68085">EDMM</cx:pt>
          <cx:pt idx="68086">EDMM</cx:pt>
          <cx:pt idx="68087">EDMM</cx:pt>
          <cx:pt idx="68088">EDMM</cx:pt>
          <cx:pt idx="68089">EDMM</cx:pt>
          <cx:pt idx="68090">EDMM</cx:pt>
          <cx:pt idx="68091">EDMM</cx:pt>
          <cx:pt idx="68092">EDMM</cx:pt>
          <cx:pt idx="68093">EDMM</cx:pt>
          <cx:pt idx="68094">EDMM</cx:pt>
          <cx:pt idx="68095">EDMM</cx:pt>
          <cx:pt idx="68096">EDMM</cx:pt>
          <cx:pt idx="68097">EDMM</cx:pt>
          <cx:pt idx="68098">EDMM</cx:pt>
          <cx:pt idx="68099">EDMM</cx:pt>
          <cx:pt idx="68100">EDMM</cx:pt>
          <cx:pt idx="68101">EDMM</cx:pt>
          <cx:pt idx="68102">EDMM</cx:pt>
          <cx:pt idx="68103">EDMM</cx:pt>
          <cx:pt idx="68104">EDMM</cx:pt>
          <cx:pt idx="68105">EDMM</cx:pt>
          <cx:pt idx="68106">EDMM</cx:pt>
          <cx:pt idx="68107">EDMM</cx:pt>
          <cx:pt idx="68108">EDMM</cx:pt>
          <cx:pt idx="68109">EDMM</cx:pt>
          <cx:pt idx="68110">EDMM</cx:pt>
          <cx:pt idx="68111">EDMM</cx:pt>
          <cx:pt idx="68112">EDMM</cx:pt>
          <cx:pt idx="68113">EDMM</cx:pt>
          <cx:pt idx="68114">EDMM</cx:pt>
          <cx:pt idx="68115">EDMM</cx:pt>
          <cx:pt idx="68116">EDMM</cx:pt>
          <cx:pt idx="68117">EDMM</cx:pt>
          <cx:pt idx="68118">EDMM</cx:pt>
          <cx:pt idx="68119">EDMM</cx:pt>
          <cx:pt idx="68120">EDMM</cx:pt>
          <cx:pt idx="68121">EDMM</cx:pt>
          <cx:pt idx="68122">EDMM</cx:pt>
          <cx:pt idx="68123">EDMM</cx:pt>
          <cx:pt idx="68124">EDMM</cx:pt>
          <cx:pt idx="68125">EDMM</cx:pt>
          <cx:pt idx="68126">EDMM</cx:pt>
          <cx:pt idx="68127">EDMM</cx:pt>
          <cx:pt idx="68128">EDMM</cx:pt>
          <cx:pt idx="68129">EDMM</cx:pt>
          <cx:pt idx="68130">EDMM</cx:pt>
          <cx:pt idx="68131">EDMM</cx:pt>
          <cx:pt idx="68132">EDMM</cx:pt>
          <cx:pt idx="68133">EDMM</cx:pt>
          <cx:pt idx="68134">EDMM</cx:pt>
          <cx:pt idx="68135">EDMM</cx:pt>
          <cx:pt idx="68136">EDMM</cx:pt>
          <cx:pt idx="68137">EDMM</cx:pt>
          <cx:pt idx="68138">EDMM</cx:pt>
          <cx:pt idx="68139">EDMM</cx:pt>
          <cx:pt idx="68140">EDMM</cx:pt>
          <cx:pt idx="68141">EDMM</cx:pt>
          <cx:pt idx="68142">EDMM</cx:pt>
          <cx:pt idx="68143">EDMM</cx:pt>
          <cx:pt idx="68144">EDMM</cx:pt>
          <cx:pt idx="68145">EDMM</cx:pt>
          <cx:pt idx="68146">EDMM</cx:pt>
          <cx:pt idx="68147">EDMM</cx:pt>
          <cx:pt idx="68148">EDMM</cx:pt>
          <cx:pt idx="68149">EDMM</cx:pt>
          <cx:pt idx="68150">EDMM</cx:pt>
          <cx:pt idx="68151">EDMM</cx:pt>
          <cx:pt idx="68152">EDMM</cx:pt>
          <cx:pt idx="68153">EDMM</cx:pt>
          <cx:pt idx="68154">EDMM</cx:pt>
          <cx:pt idx="68155">EDMM</cx:pt>
          <cx:pt idx="68156">EDMM</cx:pt>
          <cx:pt idx="68157">EDMM</cx:pt>
          <cx:pt idx="68158">EDMM</cx:pt>
          <cx:pt idx="68159">EDMM</cx:pt>
          <cx:pt idx="68160">EDMM</cx:pt>
          <cx:pt idx="68161">EDMM</cx:pt>
          <cx:pt idx="68162">EDMM</cx:pt>
          <cx:pt idx="68163">EDMM</cx:pt>
          <cx:pt idx="68164">EDMM</cx:pt>
          <cx:pt idx="68165">EDMM</cx:pt>
          <cx:pt idx="68166">EDMM</cx:pt>
          <cx:pt idx="68167">EDMM</cx:pt>
          <cx:pt idx="68168">EDMM</cx:pt>
          <cx:pt idx="68169">EDMM</cx:pt>
          <cx:pt idx="68170">EDMM</cx:pt>
          <cx:pt idx="68171">EDMM</cx:pt>
          <cx:pt idx="68172">EDMM</cx:pt>
          <cx:pt idx="68173">EDMM</cx:pt>
          <cx:pt idx="68174">EDMM</cx:pt>
          <cx:pt idx="68175">EDMM</cx:pt>
          <cx:pt idx="68176">EDMM</cx:pt>
          <cx:pt idx="68177">EDMM</cx:pt>
          <cx:pt idx="68178">EDMM</cx:pt>
          <cx:pt idx="68179">EDMM</cx:pt>
          <cx:pt idx="68180">EDMM</cx:pt>
          <cx:pt idx="68181">EDMM</cx:pt>
          <cx:pt idx="68182">EDMM</cx:pt>
          <cx:pt idx="68183">EDMM</cx:pt>
          <cx:pt idx="68184">EDMM</cx:pt>
          <cx:pt idx="68185">EDMM</cx:pt>
          <cx:pt idx="68186">EDMM</cx:pt>
          <cx:pt idx="68187">EDMM</cx:pt>
          <cx:pt idx="68188">EDMM</cx:pt>
          <cx:pt idx="68189">EDMM</cx:pt>
          <cx:pt idx="68190">EDMM</cx:pt>
          <cx:pt idx="68191">EDMM</cx:pt>
          <cx:pt idx="68192">EDMM</cx:pt>
          <cx:pt idx="68193">EDMM</cx:pt>
          <cx:pt idx="68194">EDMM</cx:pt>
          <cx:pt idx="68195">EDMM</cx:pt>
          <cx:pt idx="68196">EDMM</cx:pt>
          <cx:pt idx="68197">EDMM</cx:pt>
          <cx:pt idx="68198">EDMM</cx:pt>
          <cx:pt idx="68199">EDMM</cx:pt>
          <cx:pt idx="68200">EDMM</cx:pt>
          <cx:pt idx="68201">EDMM</cx:pt>
          <cx:pt idx="68202">EDMM</cx:pt>
          <cx:pt idx="68203">EDMM</cx:pt>
          <cx:pt idx="68204">EDMM</cx:pt>
          <cx:pt idx="68205">EDMM</cx:pt>
          <cx:pt idx="68206">EDMM</cx:pt>
          <cx:pt idx="68207">EDMM</cx:pt>
          <cx:pt idx="68208">EDMM</cx:pt>
          <cx:pt idx="68209">EDMM</cx:pt>
          <cx:pt idx="68210">EDMM</cx:pt>
          <cx:pt idx="68211">EDMM</cx:pt>
          <cx:pt idx="68212">EDMM</cx:pt>
          <cx:pt idx="68213">EDMM</cx:pt>
          <cx:pt idx="68214">EDMM</cx:pt>
          <cx:pt idx="68215">EDMM</cx:pt>
          <cx:pt idx="68216">EDMM</cx:pt>
          <cx:pt idx="68217">EDMM</cx:pt>
          <cx:pt idx="68218">EDMM</cx:pt>
          <cx:pt idx="68219">EDMM</cx:pt>
          <cx:pt idx="68220">EDMM</cx:pt>
          <cx:pt idx="68221">EDMM</cx:pt>
          <cx:pt idx="68222">EDMM</cx:pt>
          <cx:pt idx="68223">EDMM</cx:pt>
          <cx:pt idx="68224">EDMM</cx:pt>
          <cx:pt idx="68225">EDMM</cx:pt>
          <cx:pt idx="68226">EDMM</cx:pt>
          <cx:pt idx="68227">EDMM</cx:pt>
          <cx:pt idx="68228">EDMM</cx:pt>
          <cx:pt idx="68229">EDMM</cx:pt>
          <cx:pt idx="68230">EDMM</cx:pt>
          <cx:pt idx="68231">EDMM</cx:pt>
          <cx:pt idx="68232">EDMM</cx:pt>
          <cx:pt idx="68233">EDMM</cx:pt>
          <cx:pt idx="68234">EDMM</cx:pt>
          <cx:pt idx="68235">EDMM</cx:pt>
          <cx:pt idx="68236">EDMM</cx:pt>
          <cx:pt idx="68237">EDMM</cx:pt>
          <cx:pt idx="68238">EDMM</cx:pt>
          <cx:pt idx="68239">EDMM</cx:pt>
          <cx:pt idx="68240">EDMM</cx:pt>
          <cx:pt idx="68241">EDMM</cx:pt>
          <cx:pt idx="68242">EDMM</cx:pt>
          <cx:pt idx="68243">EDMM</cx:pt>
          <cx:pt idx="68244">EDMM</cx:pt>
          <cx:pt idx="68245">EDMM</cx:pt>
          <cx:pt idx="68246">EDMM</cx:pt>
          <cx:pt idx="68247">EDMM</cx:pt>
          <cx:pt idx="68248">EDMM</cx:pt>
          <cx:pt idx="68249">EDMM</cx:pt>
          <cx:pt idx="68250">EDMM</cx:pt>
          <cx:pt idx="68251">EDMM</cx:pt>
          <cx:pt idx="68252">EDMM</cx:pt>
          <cx:pt idx="68253">EDMM</cx:pt>
          <cx:pt idx="68254">EDMM</cx:pt>
          <cx:pt idx="68255">EDMM</cx:pt>
          <cx:pt idx="68256">EDMM</cx:pt>
          <cx:pt idx="68257">EDMM</cx:pt>
          <cx:pt idx="68258">EDMM</cx:pt>
          <cx:pt idx="68259">EDMM</cx:pt>
          <cx:pt idx="68260">EDMM</cx:pt>
          <cx:pt idx="68261">EDMM</cx:pt>
          <cx:pt idx="68262">EDMM</cx:pt>
          <cx:pt idx="68263">EDMM</cx:pt>
          <cx:pt idx="68264">EDMM</cx:pt>
          <cx:pt idx="68265">EDMM</cx:pt>
          <cx:pt idx="68266">EDMM</cx:pt>
          <cx:pt idx="68267">EDMM</cx:pt>
          <cx:pt idx="68268">EDMM</cx:pt>
          <cx:pt idx="68269">EDMM</cx:pt>
          <cx:pt idx="68270">EDMM</cx:pt>
          <cx:pt idx="68271">EDMM</cx:pt>
          <cx:pt idx="68272">EDMM</cx:pt>
          <cx:pt idx="68273">EDMM</cx:pt>
          <cx:pt idx="68274">EDMM</cx:pt>
          <cx:pt idx="68275">EDMM</cx:pt>
          <cx:pt idx="68276">EDMM</cx:pt>
          <cx:pt idx="68277">EDMM</cx:pt>
          <cx:pt idx="68278">EDMM</cx:pt>
          <cx:pt idx="68279">EDMM</cx:pt>
          <cx:pt idx="68280">EDMM</cx:pt>
          <cx:pt idx="68281">EDMM</cx:pt>
          <cx:pt idx="68282">EDMM</cx:pt>
          <cx:pt idx="68283">EDMM</cx:pt>
          <cx:pt idx="68284">EDMM</cx:pt>
          <cx:pt idx="68285">EDMM</cx:pt>
          <cx:pt idx="68286">EDMM</cx:pt>
          <cx:pt idx="68287">EDMM</cx:pt>
          <cx:pt idx="68288">EDMM</cx:pt>
          <cx:pt idx="68289">EDMM</cx:pt>
          <cx:pt idx="68290">EDMM</cx:pt>
          <cx:pt idx="68291">EDMM</cx:pt>
          <cx:pt idx="68292">EDMM</cx:pt>
          <cx:pt idx="68293">EDMM</cx:pt>
          <cx:pt idx="68294">EDMM</cx:pt>
          <cx:pt idx="68295">EDMM</cx:pt>
          <cx:pt idx="68296">EDMM</cx:pt>
          <cx:pt idx="68297">EDMM</cx:pt>
          <cx:pt idx="68298">EDMM</cx:pt>
          <cx:pt idx="68299">EDMM</cx:pt>
          <cx:pt idx="68300">EDMM</cx:pt>
          <cx:pt idx="68301">EDMM</cx:pt>
          <cx:pt idx="68302">EDMM</cx:pt>
          <cx:pt idx="68303">EDMM</cx:pt>
          <cx:pt idx="68304">EDMM</cx:pt>
          <cx:pt idx="68305">EDMM</cx:pt>
          <cx:pt idx="68306">EDMM</cx:pt>
          <cx:pt idx="68307">EDMM</cx:pt>
          <cx:pt idx="68308">EDMM</cx:pt>
          <cx:pt idx="68309">EDMM</cx:pt>
          <cx:pt idx="68310">EDMM</cx:pt>
          <cx:pt idx="68311">EDMM</cx:pt>
          <cx:pt idx="68312">EDMM</cx:pt>
          <cx:pt idx="68313">EDMM</cx:pt>
          <cx:pt idx="68314">EDMM</cx:pt>
          <cx:pt idx="68315">EDMM</cx:pt>
          <cx:pt idx="68316">EDMM</cx:pt>
          <cx:pt idx="68317">EDMM</cx:pt>
          <cx:pt idx="68318">EDMM</cx:pt>
          <cx:pt idx="68319">EDMM</cx:pt>
          <cx:pt idx="68320">EDMM</cx:pt>
          <cx:pt idx="68321">EDMM</cx:pt>
          <cx:pt idx="68322">EDMM</cx:pt>
          <cx:pt idx="68323">EDMM</cx:pt>
          <cx:pt idx="68324">EDMM</cx:pt>
          <cx:pt idx="68325">EDMM</cx:pt>
          <cx:pt idx="68326">EDMM</cx:pt>
          <cx:pt idx="68327">EDMM</cx:pt>
          <cx:pt idx="68328">EDMM</cx:pt>
          <cx:pt idx="68329">EDMM</cx:pt>
          <cx:pt idx="68330">EDMM</cx:pt>
          <cx:pt idx="68331">EDMM</cx:pt>
          <cx:pt idx="68332">EDMM</cx:pt>
          <cx:pt idx="68333">EDMM</cx:pt>
          <cx:pt idx="68334">EDMM</cx:pt>
          <cx:pt idx="68335">EDMM</cx:pt>
          <cx:pt idx="68336">EDMM</cx:pt>
          <cx:pt idx="68337">EDMM</cx:pt>
          <cx:pt idx="68338">EDMM</cx:pt>
          <cx:pt idx="68339">EDMM</cx:pt>
          <cx:pt idx="68340">EDMM</cx:pt>
          <cx:pt idx="68341">EDMM</cx:pt>
          <cx:pt idx="68342">EDMM</cx:pt>
          <cx:pt idx="68343">EDMM</cx:pt>
          <cx:pt idx="68344">EDMM</cx:pt>
          <cx:pt idx="68345">EDMM</cx:pt>
          <cx:pt idx="68346">EDMM</cx:pt>
          <cx:pt idx="68347">EDMM</cx:pt>
          <cx:pt idx="68348">EDMM</cx:pt>
          <cx:pt idx="68349">EDMM</cx:pt>
          <cx:pt idx="68350">EDMM</cx:pt>
          <cx:pt idx="68351">EDMM</cx:pt>
          <cx:pt idx="68352">EDMM</cx:pt>
          <cx:pt idx="68353">EDMM</cx:pt>
          <cx:pt idx="68354">EDMM</cx:pt>
          <cx:pt idx="68355">EDMM</cx:pt>
          <cx:pt idx="68356">EDMM</cx:pt>
          <cx:pt idx="68357">EDMM</cx:pt>
          <cx:pt idx="68358">EDMM</cx:pt>
          <cx:pt idx="68359">EDMM</cx:pt>
          <cx:pt idx="68360">EDMM</cx:pt>
          <cx:pt idx="68361">EDMM</cx:pt>
          <cx:pt idx="68362">EDMM</cx:pt>
          <cx:pt idx="68363">EDMM</cx:pt>
          <cx:pt idx="68364">EDMM</cx:pt>
          <cx:pt idx="68365">EDMM</cx:pt>
          <cx:pt idx="68366">EDMM</cx:pt>
          <cx:pt idx="68367">EDMM</cx:pt>
          <cx:pt idx="68368">EDMM</cx:pt>
          <cx:pt idx="68369">EDMM</cx:pt>
          <cx:pt idx="68370">EDMM</cx:pt>
          <cx:pt idx="68371">EDMM</cx:pt>
          <cx:pt idx="68372">EDMM</cx:pt>
          <cx:pt idx="68373">EDMM</cx:pt>
          <cx:pt idx="68374">EDMM</cx:pt>
          <cx:pt idx="68375">EDMM</cx:pt>
          <cx:pt idx="68376">EDMM</cx:pt>
          <cx:pt idx="68377">EDMM</cx:pt>
          <cx:pt idx="68378">EDMM</cx:pt>
          <cx:pt idx="68379">EDMM</cx:pt>
          <cx:pt idx="68380">EDMM</cx:pt>
          <cx:pt idx="68381">EDMM</cx:pt>
          <cx:pt idx="68382">EDMM</cx:pt>
          <cx:pt idx="68383">EDMM</cx:pt>
          <cx:pt idx="68384">EDMM</cx:pt>
          <cx:pt idx="68385">EDMM</cx:pt>
          <cx:pt idx="68386">EDMM</cx:pt>
          <cx:pt idx="68387">EDMM</cx:pt>
          <cx:pt idx="68388">EDMM</cx:pt>
          <cx:pt idx="68389">EDMM</cx:pt>
          <cx:pt idx="68390">EDMM</cx:pt>
          <cx:pt idx="68391">EDMM</cx:pt>
          <cx:pt idx="68392">EDMM</cx:pt>
          <cx:pt idx="68393">EDMM</cx:pt>
          <cx:pt idx="68394">EDMM</cx:pt>
          <cx:pt idx="68395">EDMM</cx:pt>
          <cx:pt idx="68396">EDMM</cx:pt>
          <cx:pt idx="68397">EDMM</cx:pt>
          <cx:pt idx="68398">EDMM</cx:pt>
          <cx:pt idx="68399">EDMM</cx:pt>
          <cx:pt idx="68400">EDMM</cx:pt>
          <cx:pt idx="68401">EDMM</cx:pt>
          <cx:pt idx="68402">EDMM</cx:pt>
          <cx:pt idx="68403">EDMM</cx:pt>
          <cx:pt idx="68404">EDMM</cx:pt>
          <cx:pt idx="68405">EDMM</cx:pt>
          <cx:pt idx="68406">EDMM</cx:pt>
          <cx:pt idx="68407">EDMM</cx:pt>
          <cx:pt idx="68408">EDMM</cx:pt>
          <cx:pt idx="68409">EDMM</cx:pt>
          <cx:pt idx="68410">EDMM</cx:pt>
          <cx:pt idx="68411">EDMM</cx:pt>
          <cx:pt idx="68412">EDMM</cx:pt>
          <cx:pt idx="68413">EDMM</cx:pt>
          <cx:pt idx="68414">EDMM</cx:pt>
          <cx:pt idx="68415">EDMM</cx:pt>
          <cx:pt idx="68416">EDMM</cx:pt>
          <cx:pt idx="68417">EDMM</cx:pt>
          <cx:pt idx="68418">EDMM</cx:pt>
          <cx:pt idx="68419">EDMM</cx:pt>
          <cx:pt idx="68420">EDMM</cx:pt>
          <cx:pt idx="68421">EDMM</cx:pt>
          <cx:pt idx="68422">EDMM</cx:pt>
          <cx:pt idx="68423">EDMM</cx:pt>
          <cx:pt idx="68424">EDMM</cx:pt>
          <cx:pt idx="68425">EDMM</cx:pt>
          <cx:pt idx="68426">EDMM</cx:pt>
          <cx:pt idx="68427">EDMM</cx:pt>
          <cx:pt idx="68428">EDMM</cx:pt>
          <cx:pt idx="68429">EDMM</cx:pt>
          <cx:pt idx="68430">EDMM</cx:pt>
          <cx:pt idx="68431">EDMM</cx:pt>
          <cx:pt idx="68432">EDMM</cx:pt>
          <cx:pt idx="68433">EDMM</cx:pt>
          <cx:pt idx="68434">EDMM</cx:pt>
          <cx:pt idx="68435">EDMM</cx:pt>
          <cx:pt idx="68436">EDMM</cx:pt>
          <cx:pt idx="68437">EDMM</cx:pt>
          <cx:pt idx="68438">EDMM</cx:pt>
          <cx:pt idx="68439">EDMM</cx:pt>
          <cx:pt idx="68440">EDMM</cx:pt>
          <cx:pt idx="68441">EDMM</cx:pt>
          <cx:pt idx="68442">EDMM</cx:pt>
          <cx:pt idx="68443">EDMM</cx:pt>
          <cx:pt idx="68444">EDMM</cx:pt>
          <cx:pt idx="68445">EDMM</cx:pt>
          <cx:pt idx="68446">EDMM</cx:pt>
          <cx:pt idx="68447">EDMM</cx:pt>
          <cx:pt idx="68448">EDMM</cx:pt>
          <cx:pt idx="68449">EDMM</cx:pt>
          <cx:pt idx="68450">EDMM</cx:pt>
          <cx:pt idx="68451">EDMM</cx:pt>
          <cx:pt idx="68452">EDMM</cx:pt>
          <cx:pt idx="68453">EDMM</cx:pt>
          <cx:pt idx="68454">EDMM</cx:pt>
          <cx:pt idx="68455">EDMM</cx:pt>
          <cx:pt idx="68456">EDMM</cx:pt>
          <cx:pt idx="68457">EDMM</cx:pt>
          <cx:pt idx="68458">EDMM</cx:pt>
          <cx:pt idx="68459">EDMM</cx:pt>
          <cx:pt idx="68460">EDMM</cx:pt>
          <cx:pt idx="68461">EDMM</cx:pt>
          <cx:pt idx="68462">EDMM</cx:pt>
          <cx:pt idx="68463">EDMM</cx:pt>
          <cx:pt idx="68464">EDMM</cx:pt>
          <cx:pt idx="68465">EDMM</cx:pt>
          <cx:pt idx="68466">EDMM</cx:pt>
          <cx:pt idx="68467">EDMM</cx:pt>
          <cx:pt idx="68468">EDMM</cx:pt>
          <cx:pt idx="68469">EDMM</cx:pt>
          <cx:pt idx="68470">EDMM</cx:pt>
          <cx:pt idx="68471">EDMM</cx:pt>
          <cx:pt idx="68472">EDMM</cx:pt>
          <cx:pt idx="68473">EDMM</cx:pt>
          <cx:pt idx="68474">EDMM</cx:pt>
          <cx:pt idx="68475">EDMM</cx:pt>
          <cx:pt idx="68476">EDMM</cx:pt>
          <cx:pt idx="68477">EDMM</cx:pt>
          <cx:pt idx="68478">EDMM</cx:pt>
          <cx:pt idx="68479">EDMM</cx:pt>
          <cx:pt idx="68480">EDMM</cx:pt>
          <cx:pt idx="68481">EDMM</cx:pt>
          <cx:pt idx="68482">EDMM</cx:pt>
          <cx:pt idx="68483">EDMM</cx:pt>
          <cx:pt idx="68484">EDMM</cx:pt>
          <cx:pt idx="68485">EDMM</cx:pt>
          <cx:pt idx="68486">EDMM</cx:pt>
          <cx:pt idx="68487">EDMM</cx:pt>
          <cx:pt idx="68488">EDMM</cx:pt>
          <cx:pt idx="68489">EDMM</cx:pt>
          <cx:pt idx="68490">EDMM</cx:pt>
          <cx:pt idx="68491">EDMM</cx:pt>
          <cx:pt idx="68492">EDMM</cx:pt>
          <cx:pt idx="68493">EDMM</cx:pt>
          <cx:pt idx="68494">EDMM</cx:pt>
          <cx:pt idx="68495">EDMM</cx:pt>
          <cx:pt idx="68496">EDMM</cx:pt>
          <cx:pt idx="68497">EDMM</cx:pt>
          <cx:pt idx="68498">EDMM</cx:pt>
          <cx:pt idx="68499">EDMM</cx:pt>
          <cx:pt idx="68500">EDMM</cx:pt>
          <cx:pt idx="68501">EDMM</cx:pt>
          <cx:pt idx="68502">EDMM</cx:pt>
          <cx:pt idx="68503">EDMM</cx:pt>
          <cx:pt idx="68504">EDMM</cx:pt>
          <cx:pt idx="68505">EDMM</cx:pt>
          <cx:pt idx="68506">EDMM</cx:pt>
          <cx:pt idx="68507">EDMM</cx:pt>
          <cx:pt idx="68508">EDMM</cx:pt>
          <cx:pt idx="68509">EDMM</cx:pt>
          <cx:pt idx="68510">EDMM</cx:pt>
          <cx:pt idx="68511">EDMM</cx:pt>
          <cx:pt idx="68512">EDMM</cx:pt>
          <cx:pt idx="68513">EDMM</cx:pt>
          <cx:pt idx="68514">EDMM</cx:pt>
          <cx:pt idx="68515">EDMM</cx:pt>
          <cx:pt idx="68516">EDMM</cx:pt>
          <cx:pt idx="68517">EDMM</cx:pt>
          <cx:pt idx="68518">EDMM</cx:pt>
          <cx:pt idx="68519">EDMM</cx:pt>
          <cx:pt idx="68520">EDMM</cx:pt>
          <cx:pt idx="68521">EDMM</cx:pt>
          <cx:pt idx="68522">EDMM</cx:pt>
          <cx:pt idx="68523">EDMM</cx:pt>
          <cx:pt idx="68524">EDMM</cx:pt>
          <cx:pt idx="68525">EDMM</cx:pt>
          <cx:pt idx="68526">EDMM</cx:pt>
          <cx:pt idx="68527">EDMM</cx:pt>
          <cx:pt idx="68528">EDMM</cx:pt>
          <cx:pt idx="68529">EDMM</cx:pt>
          <cx:pt idx="68530">EDMM</cx:pt>
          <cx:pt idx="68531">EDMM</cx:pt>
          <cx:pt idx="68532">EDMM</cx:pt>
          <cx:pt idx="68533">EDMM</cx:pt>
          <cx:pt idx="68534">EDMM</cx:pt>
          <cx:pt idx="68535">EDMM</cx:pt>
          <cx:pt idx="68536">EDMM</cx:pt>
          <cx:pt idx="68537">EDMM</cx:pt>
          <cx:pt idx="68538">EDMM</cx:pt>
          <cx:pt idx="68539">EDMM</cx:pt>
          <cx:pt idx="68540">EDMM</cx:pt>
          <cx:pt idx="68541">EDMM</cx:pt>
          <cx:pt idx="68542">EDMM</cx:pt>
          <cx:pt idx="68543">EDMM</cx:pt>
          <cx:pt idx="68544">EDMM</cx:pt>
          <cx:pt idx="68545">EDMM</cx:pt>
          <cx:pt idx="68546">EDMM</cx:pt>
          <cx:pt idx="68547">EDMM</cx:pt>
          <cx:pt idx="68548">EDMM</cx:pt>
          <cx:pt idx="68549">EDMM</cx:pt>
          <cx:pt idx="68550">EDMM</cx:pt>
          <cx:pt idx="68551">EDMM</cx:pt>
          <cx:pt idx="68552">EDMM</cx:pt>
          <cx:pt idx="68553">EDMM</cx:pt>
          <cx:pt idx="68554">EDMM</cx:pt>
          <cx:pt idx="68555">EDMM</cx:pt>
          <cx:pt idx="68556">EDMM</cx:pt>
          <cx:pt idx="68557">EDMM</cx:pt>
          <cx:pt idx="68558">EDMM</cx:pt>
          <cx:pt idx="68559">EDMM</cx:pt>
          <cx:pt idx="68560">EDMM</cx:pt>
          <cx:pt idx="68561">EDMM</cx:pt>
          <cx:pt idx="68562">EDMM</cx:pt>
          <cx:pt idx="68563">EDMM</cx:pt>
          <cx:pt idx="68564">EDMM</cx:pt>
          <cx:pt idx="68565">EDMM</cx:pt>
          <cx:pt idx="68566">EDMM</cx:pt>
          <cx:pt idx="68567">EDMM</cx:pt>
          <cx:pt idx="68568">EDMM</cx:pt>
          <cx:pt idx="68569">EDMM</cx:pt>
          <cx:pt idx="68570">EDMM</cx:pt>
          <cx:pt idx="68571">EDMM</cx:pt>
          <cx:pt idx="68572">EDMM</cx:pt>
          <cx:pt idx="68573">EDMM</cx:pt>
          <cx:pt idx="68574">EDMM</cx:pt>
          <cx:pt idx="68575">EDMM</cx:pt>
          <cx:pt idx="68576">EDMM</cx:pt>
          <cx:pt idx="68577">EDMM</cx:pt>
          <cx:pt idx="68578">EDMM</cx:pt>
          <cx:pt idx="68579">EDMM</cx:pt>
          <cx:pt idx="68580">EDMM</cx:pt>
          <cx:pt idx="68581">EDMM</cx:pt>
          <cx:pt idx="68582">EDMM</cx:pt>
          <cx:pt idx="68583">EDMM</cx:pt>
          <cx:pt idx="68584">EDMM</cx:pt>
          <cx:pt idx="68585">EDMM</cx:pt>
          <cx:pt idx="68586">EDMM</cx:pt>
          <cx:pt idx="68587">EDMM</cx:pt>
          <cx:pt idx="68588">EDMM</cx:pt>
          <cx:pt idx="68589">EDMM</cx:pt>
          <cx:pt idx="68590">EDMM</cx:pt>
          <cx:pt idx="68591">EDMM</cx:pt>
          <cx:pt idx="68592">EDMM</cx:pt>
          <cx:pt idx="68593">EDMM</cx:pt>
          <cx:pt idx="68594">EDMM</cx:pt>
          <cx:pt idx="68595">EDMM</cx:pt>
          <cx:pt idx="68596">EDMM</cx:pt>
          <cx:pt idx="68597">EDMM</cx:pt>
          <cx:pt idx="68598">EDMM</cx:pt>
          <cx:pt idx="68599">EDMM</cx:pt>
          <cx:pt idx="68600">EDMM</cx:pt>
          <cx:pt idx="68601">EDMM</cx:pt>
          <cx:pt idx="68602">EDMM</cx:pt>
          <cx:pt idx="68603">EDMM</cx:pt>
          <cx:pt idx="68604">EDMM</cx:pt>
          <cx:pt idx="68605">EDMM</cx:pt>
          <cx:pt idx="68606">EDMM</cx:pt>
          <cx:pt idx="68607">EDMM</cx:pt>
          <cx:pt idx="68608">EDMM</cx:pt>
          <cx:pt idx="68609">EDMM</cx:pt>
          <cx:pt idx="68610">EDMM</cx:pt>
          <cx:pt idx="68611">EDMM</cx:pt>
          <cx:pt idx="68612">EDMM</cx:pt>
          <cx:pt idx="68613">EDMM</cx:pt>
          <cx:pt idx="68614">EDMM</cx:pt>
          <cx:pt idx="68615">EDMM</cx:pt>
          <cx:pt idx="68616">EDMM</cx:pt>
          <cx:pt idx="68617">EDMM</cx:pt>
          <cx:pt idx="68618">EDMM</cx:pt>
          <cx:pt idx="68619">EDMM</cx:pt>
          <cx:pt idx="68620">EDMM</cx:pt>
          <cx:pt idx="68621">EDMM</cx:pt>
          <cx:pt idx="68622">EDMM</cx:pt>
          <cx:pt idx="68623">EDMM</cx:pt>
          <cx:pt idx="68624">EDMM</cx:pt>
          <cx:pt idx="68625">EDMM</cx:pt>
          <cx:pt idx="68626">EDMM</cx:pt>
          <cx:pt idx="68627">EDMM</cx:pt>
          <cx:pt idx="68628">EDMM</cx:pt>
          <cx:pt idx="68629">EDMM</cx:pt>
          <cx:pt idx="68630">EDMM</cx:pt>
          <cx:pt idx="68631">EDMM</cx:pt>
          <cx:pt idx="68632">EDMM</cx:pt>
          <cx:pt idx="68633">EDMM</cx:pt>
          <cx:pt idx="68634">EDMM</cx:pt>
          <cx:pt idx="68635">EDMM</cx:pt>
          <cx:pt idx="68636">EDMM</cx:pt>
          <cx:pt idx="68637">EDMM</cx:pt>
          <cx:pt idx="68638">EDMM</cx:pt>
          <cx:pt idx="68639">EDMM</cx:pt>
          <cx:pt idx="68640">EDMM</cx:pt>
          <cx:pt idx="68641">EDMM</cx:pt>
          <cx:pt idx="68642">EDMM</cx:pt>
          <cx:pt idx="68643">EDMM</cx:pt>
          <cx:pt idx="68644">EDMM</cx:pt>
          <cx:pt idx="68645">EDMM</cx:pt>
          <cx:pt idx="68646">EDMM</cx:pt>
          <cx:pt idx="68647">EDMM</cx:pt>
          <cx:pt idx="68648">EDMM</cx:pt>
          <cx:pt idx="68649">EDMM</cx:pt>
          <cx:pt idx="68650">EDMM</cx:pt>
          <cx:pt idx="68651">EDMM</cx:pt>
          <cx:pt idx="68652">EDMM</cx:pt>
          <cx:pt idx="68653">EDMM</cx:pt>
          <cx:pt idx="68654">EDMM</cx:pt>
          <cx:pt idx="68655">EDMM</cx:pt>
          <cx:pt idx="68656">EDMM</cx:pt>
          <cx:pt idx="68657">EDMM</cx:pt>
          <cx:pt idx="68658">EDMM</cx:pt>
          <cx:pt idx="68659">EDMM</cx:pt>
          <cx:pt idx="68660">EDMM</cx:pt>
          <cx:pt idx="68661">EDMM</cx:pt>
          <cx:pt idx="68662">EDMM</cx:pt>
          <cx:pt idx="68663">EDMM</cx:pt>
          <cx:pt idx="68664">EDMM</cx:pt>
          <cx:pt idx="68665">EDMM</cx:pt>
          <cx:pt idx="68666">EDMM</cx:pt>
          <cx:pt idx="68667">EDMM</cx:pt>
          <cx:pt idx="68668">EDMM</cx:pt>
          <cx:pt idx="68669">EDMM</cx:pt>
          <cx:pt idx="68670">EDMM</cx:pt>
          <cx:pt idx="68671">EDMM</cx:pt>
          <cx:pt idx="68672">EDMM</cx:pt>
          <cx:pt idx="68673">EDMM</cx:pt>
          <cx:pt idx="68674">EDMM</cx:pt>
          <cx:pt idx="68675">EDMM</cx:pt>
          <cx:pt idx="68676">EDMM</cx:pt>
          <cx:pt idx="68677">EDMM</cx:pt>
          <cx:pt idx="68678">EDMM</cx:pt>
          <cx:pt idx="68679">EDMM</cx:pt>
          <cx:pt idx="68680">EDMM</cx:pt>
          <cx:pt idx="68681">EDMM</cx:pt>
          <cx:pt idx="68682">EDMM</cx:pt>
          <cx:pt idx="68683">EDMM</cx:pt>
          <cx:pt idx="68684">EDMM</cx:pt>
          <cx:pt idx="68685">EDMM</cx:pt>
          <cx:pt idx="68686">EDMM</cx:pt>
          <cx:pt idx="68687">EDMM</cx:pt>
          <cx:pt idx="68688">EDMM</cx:pt>
          <cx:pt idx="68689">EDMM</cx:pt>
          <cx:pt idx="68690">EDMM</cx:pt>
          <cx:pt idx="68691">EDMM</cx:pt>
          <cx:pt idx="68692">EDMM</cx:pt>
          <cx:pt idx="68693">EDMM</cx:pt>
          <cx:pt idx="68694">EDMM</cx:pt>
          <cx:pt idx="68695">EDMM</cx:pt>
          <cx:pt idx="68696">EDMM</cx:pt>
          <cx:pt idx="68697">EDMM</cx:pt>
          <cx:pt idx="68698">EDMM</cx:pt>
          <cx:pt idx="68699">EDMM</cx:pt>
          <cx:pt idx="68700">EDMM</cx:pt>
          <cx:pt idx="68701">EDMM</cx:pt>
          <cx:pt idx="68702">EDMM</cx:pt>
          <cx:pt idx="68703">EDMM</cx:pt>
          <cx:pt idx="68704">EDMM</cx:pt>
          <cx:pt idx="68705">EDMM</cx:pt>
          <cx:pt idx="68706">EDMM</cx:pt>
          <cx:pt idx="68707">EDMM</cx:pt>
          <cx:pt idx="68708">EDMM</cx:pt>
          <cx:pt idx="68709">EDMM</cx:pt>
          <cx:pt idx="68710">EDMM</cx:pt>
          <cx:pt idx="68711">EDMM</cx:pt>
          <cx:pt idx="68712">EDMM</cx:pt>
          <cx:pt idx="68713">EDMM</cx:pt>
          <cx:pt idx="68714">EDMM</cx:pt>
          <cx:pt idx="68715">EDMM</cx:pt>
          <cx:pt idx="68716">EDMM</cx:pt>
          <cx:pt idx="68717">EDMM</cx:pt>
          <cx:pt idx="68718">EDMM</cx:pt>
          <cx:pt idx="68719">EDMM</cx:pt>
          <cx:pt idx="68720">EDMM</cx:pt>
          <cx:pt idx="68721">EDMM</cx:pt>
          <cx:pt idx="68722">EDMM</cx:pt>
          <cx:pt idx="68723">EDMM</cx:pt>
          <cx:pt idx="68724">EDMM</cx:pt>
          <cx:pt idx="68725">EDMM</cx:pt>
          <cx:pt idx="68726">EDMM</cx:pt>
          <cx:pt idx="68727">EDMM</cx:pt>
          <cx:pt idx="68728">EDMM</cx:pt>
          <cx:pt idx="68729">EDMM</cx:pt>
          <cx:pt idx="68730">EDMM</cx:pt>
          <cx:pt idx="68731">EDMM</cx:pt>
          <cx:pt idx="68732">EDMM</cx:pt>
          <cx:pt idx="68733">EDMM</cx:pt>
          <cx:pt idx="68734">EDMM</cx:pt>
          <cx:pt idx="68735">EDMM</cx:pt>
          <cx:pt idx="68736">EDMM</cx:pt>
          <cx:pt idx="68737">EDMM</cx:pt>
          <cx:pt idx="68738">EDMM</cx:pt>
          <cx:pt idx="68739">EDMM</cx:pt>
          <cx:pt idx="68740">EDMM</cx:pt>
          <cx:pt idx="68741">EDMM</cx:pt>
          <cx:pt idx="68742">EDMM</cx:pt>
          <cx:pt idx="68743">EDMM</cx:pt>
          <cx:pt idx="68744">EDMM</cx:pt>
          <cx:pt idx="68745">EDMM</cx:pt>
          <cx:pt idx="68746">EDMM</cx:pt>
          <cx:pt idx="68747">EDMM</cx:pt>
          <cx:pt idx="68748">EDMM</cx:pt>
          <cx:pt idx="68749">EDMM</cx:pt>
          <cx:pt idx="68750">EDMM</cx:pt>
          <cx:pt idx="68751">EDMM</cx:pt>
          <cx:pt idx="68752">EDMM</cx:pt>
          <cx:pt idx="68753">EDMM</cx:pt>
          <cx:pt idx="68754">EDMM</cx:pt>
          <cx:pt idx="68755">EDMM</cx:pt>
          <cx:pt idx="68756">EDMM</cx:pt>
          <cx:pt idx="68757">EDMM</cx:pt>
          <cx:pt idx="68758">EDMM</cx:pt>
          <cx:pt idx="68759">EDMM</cx:pt>
          <cx:pt idx="68760">EDMM</cx:pt>
          <cx:pt idx="68761">EDMM</cx:pt>
          <cx:pt idx="68762">EDMM</cx:pt>
          <cx:pt idx="68763">EDMM</cx:pt>
          <cx:pt idx="68764">EDMM</cx:pt>
          <cx:pt idx="68765">EDMM</cx:pt>
          <cx:pt idx="68766">EDMM</cx:pt>
          <cx:pt idx="68767">EDMM</cx:pt>
          <cx:pt idx="68768">EDMM</cx:pt>
          <cx:pt idx="68769">EDMM</cx:pt>
          <cx:pt idx="68770">EDMM</cx:pt>
          <cx:pt idx="68771">EDMM</cx:pt>
          <cx:pt idx="68772">EDMM</cx:pt>
          <cx:pt idx="68773">EDMM</cx:pt>
          <cx:pt idx="68774">EDMM</cx:pt>
          <cx:pt idx="68775">EDMM</cx:pt>
          <cx:pt idx="68776">EDMM</cx:pt>
          <cx:pt idx="68777">EDMM</cx:pt>
          <cx:pt idx="68778">EDMM</cx:pt>
          <cx:pt idx="68779">EDMM</cx:pt>
          <cx:pt idx="68780">EDMM</cx:pt>
          <cx:pt idx="68781">EDMM</cx:pt>
          <cx:pt idx="68782">EDMM</cx:pt>
          <cx:pt idx="68783">EDMM</cx:pt>
          <cx:pt idx="68784">EDMM</cx:pt>
          <cx:pt idx="68785">EDMM</cx:pt>
          <cx:pt idx="68786">EDMM</cx:pt>
          <cx:pt idx="68787">EDMM</cx:pt>
          <cx:pt idx="68788">EDMM</cx:pt>
          <cx:pt idx="68789">EDMM</cx:pt>
          <cx:pt idx="68790">EDMM</cx:pt>
          <cx:pt idx="68791">EDMM</cx:pt>
          <cx:pt idx="68792">EDMM</cx:pt>
          <cx:pt idx="68793">EDMM</cx:pt>
          <cx:pt idx="68794">EDMM</cx:pt>
          <cx:pt idx="68795">EDMM</cx:pt>
          <cx:pt idx="68796">EDMM</cx:pt>
          <cx:pt idx="68797">EDMM</cx:pt>
          <cx:pt idx="68798">EDMM</cx:pt>
          <cx:pt idx="68799">EDMM</cx:pt>
          <cx:pt idx="68800">EDMM</cx:pt>
          <cx:pt idx="68801">EDMM</cx:pt>
          <cx:pt idx="68802">EDMM</cx:pt>
          <cx:pt idx="68803">EDMM</cx:pt>
          <cx:pt idx="68804">EDMM</cx:pt>
          <cx:pt idx="68805">EDMM</cx:pt>
          <cx:pt idx="68806">EDMM</cx:pt>
          <cx:pt idx="68807">EDMM</cx:pt>
          <cx:pt idx="68808">EDMM</cx:pt>
          <cx:pt idx="68809">EDMM</cx:pt>
          <cx:pt idx="68810">EDMM</cx:pt>
          <cx:pt idx="68811">EDMM</cx:pt>
          <cx:pt idx="68812">EDMM</cx:pt>
          <cx:pt idx="68813">EDMM</cx:pt>
          <cx:pt idx="68814">EDMM</cx:pt>
          <cx:pt idx="68815">EDMM</cx:pt>
          <cx:pt idx="68816">EDMM</cx:pt>
          <cx:pt idx="68817">EDMM</cx:pt>
          <cx:pt idx="68818">EDMM</cx:pt>
          <cx:pt idx="68819">EDMM</cx:pt>
          <cx:pt idx="68820">EDMM</cx:pt>
          <cx:pt idx="68821">EDMM</cx:pt>
          <cx:pt idx="68822">EDMM</cx:pt>
          <cx:pt idx="68823">EDMM</cx:pt>
          <cx:pt idx="68824">EDMM</cx:pt>
          <cx:pt idx="68825">EDMM</cx:pt>
          <cx:pt idx="68826">EDMM</cx:pt>
          <cx:pt idx="68827">EDMM</cx:pt>
          <cx:pt idx="68828">EDMM</cx:pt>
          <cx:pt idx="68829">EDMM</cx:pt>
          <cx:pt idx="68830">EDMM</cx:pt>
          <cx:pt idx="68831">EDMM</cx:pt>
          <cx:pt idx="68832">EDMM</cx:pt>
          <cx:pt idx="68833">EDMM</cx:pt>
          <cx:pt idx="68834">EDMM</cx:pt>
          <cx:pt idx="68835">EDMM</cx:pt>
          <cx:pt idx="68836">EDMM</cx:pt>
          <cx:pt idx="68837">EDMM</cx:pt>
          <cx:pt idx="68838">EDMM</cx:pt>
          <cx:pt idx="68839">EDMM</cx:pt>
          <cx:pt idx="68840">EDMM</cx:pt>
          <cx:pt idx="68841">EDMM</cx:pt>
          <cx:pt idx="68842">EDMM</cx:pt>
          <cx:pt idx="68843">EDMM</cx:pt>
          <cx:pt idx="68844">EDMM</cx:pt>
          <cx:pt idx="68845">EDMM</cx:pt>
          <cx:pt idx="68846">EDMM</cx:pt>
          <cx:pt idx="68847">EDMM</cx:pt>
          <cx:pt idx="68848">EDMM</cx:pt>
          <cx:pt idx="68849">EDMM</cx:pt>
          <cx:pt idx="68850">EDMM</cx:pt>
          <cx:pt idx="68851">EDMM</cx:pt>
          <cx:pt idx="68852">EDMM</cx:pt>
          <cx:pt idx="68853">EDMM</cx:pt>
          <cx:pt idx="68854">EDMM</cx:pt>
          <cx:pt idx="68855">EDMM</cx:pt>
          <cx:pt idx="68856">EDMM</cx:pt>
          <cx:pt idx="68857">EDMM</cx:pt>
          <cx:pt idx="68858">EDMM</cx:pt>
          <cx:pt idx="68859">EDMM</cx:pt>
          <cx:pt idx="68860">EDMM</cx:pt>
          <cx:pt idx="68861">EDMM</cx:pt>
          <cx:pt idx="68862">EDMM</cx:pt>
          <cx:pt idx="68863">EDMM</cx:pt>
          <cx:pt idx="68864">EDMM</cx:pt>
          <cx:pt idx="68865">EDMM</cx:pt>
          <cx:pt idx="68866">EDMM</cx:pt>
          <cx:pt idx="68867">EDMM</cx:pt>
          <cx:pt idx="68868">EDMM</cx:pt>
          <cx:pt idx="68869">EDMM</cx:pt>
          <cx:pt idx="68870">EDMM</cx:pt>
          <cx:pt idx="68871">EDMM</cx:pt>
          <cx:pt idx="68872">EDMM</cx:pt>
          <cx:pt idx="68873">EDMM</cx:pt>
          <cx:pt idx="68874">EDMM</cx:pt>
          <cx:pt idx="68875">EDMM</cx:pt>
          <cx:pt idx="68876">EDMM</cx:pt>
          <cx:pt idx="68877">EDMM</cx:pt>
          <cx:pt idx="68878">EDMM</cx:pt>
          <cx:pt idx="68879">EDMM</cx:pt>
          <cx:pt idx="68880">EDMM</cx:pt>
          <cx:pt idx="68881">EDMM</cx:pt>
          <cx:pt idx="68882">EDMM</cx:pt>
          <cx:pt idx="68883">EDMM</cx:pt>
          <cx:pt idx="68884">EDMM</cx:pt>
          <cx:pt idx="68885">EDMM</cx:pt>
          <cx:pt idx="68886">EDMM</cx:pt>
          <cx:pt idx="68887">EDMM</cx:pt>
          <cx:pt idx="68888">EDMM</cx:pt>
          <cx:pt idx="68889">EDMM</cx:pt>
          <cx:pt idx="68890">EDMM</cx:pt>
          <cx:pt idx="68891">EDMM</cx:pt>
          <cx:pt idx="68892">EDMM</cx:pt>
          <cx:pt idx="68893">EDMM</cx:pt>
          <cx:pt idx="68894">EDMM</cx:pt>
          <cx:pt idx="68895">EDMM</cx:pt>
          <cx:pt idx="68896">EDMM</cx:pt>
          <cx:pt idx="68897">EDMM</cx:pt>
          <cx:pt idx="68898">EDMM</cx:pt>
          <cx:pt idx="68899">EDMM</cx:pt>
          <cx:pt idx="68900">EDMM</cx:pt>
          <cx:pt idx="68901">EDMM</cx:pt>
          <cx:pt idx="68902">EDMM</cx:pt>
          <cx:pt idx="68903">EDMM</cx:pt>
          <cx:pt idx="68904">EDMM</cx:pt>
          <cx:pt idx="68905">EDMM</cx:pt>
          <cx:pt idx="68906">EDMM</cx:pt>
          <cx:pt idx="68907">EDMM</cx:pt>
          <cx:pt idx="68908">EDMM</cx:pt>
          <cx:pt idx="68909">EDMM</cx:pt>
          <cx:pt idx="68910">EDMM</cx:pt>
          <cx:pt idx="68911">EDMM</cx:pt>
          <cx:pt idx="68912">EDMM</cx:pt>
          <cx:pt idx="68913">EDMM</cx:pt>
          <cx:pt idx="68914">EDMM</cx:pt>
          <cx:pt idx="68915">EDMM</cx:pt>
          <cx:pt idx="68916">EDMM</cx:pt>
          <cx:pt idx="68917">EDMM</cx:pt>
          <cx:pt idx="68918">EDMM</cx:pt>
          <cx:pt idx="68919">EDMM</cx:pt>
          <cx:pt idx="68920">EDMM</cx:pt>
          <cx:pt idx="68921">EDMM</cx:pt>
          <cx:pt idx="68922">EDMM</cx:pt>
          <cx:pt idx="68923">EDMM</cx:pt>
          <cx:pt idx="68924">EDMM</cx:pt>
          <cx:pt idx="68925">EDMM</cx:pt>
          <cx:pt idx="68926">EDMM</cx:pt>
          <cx:pt idx="68927">EDMM</cx:pt>
          <cx:pt idx="68928">EDMM</cx:pt>
          <cx:pt idx="68929">EDMM</cx:pt>
          <cx:pt idx="68930">EDMM</cx:pt>
          <cx:pt idx="68931">EDMM</cx:pt>
          <cx:pt idx="68932">EDMM</cx:pt>
          <cx:pt idx="68933">EDMM</cx:pt>
          <cx:pt idx="68934">EDMM</cx:pt>
          <cx:pt idx="68935">EDMM</cx:pt>
          <cx:pt idx="68936">EDMM</cx:pt>
          <cx:pt idx="68937">EDMM</cx:pt>
          <cx:pt idx="68938">EDMM</cx:pt>
          <cx:pt idx="68939">EDMM</cx:pt>
          <cx:pt idx="68940">EDMM</cx:pt>
          <cx:pt idx="68941">EDMM</cx:pt>
          <cx:pt idx="68942">EDMM</cx:pt>
          <cx:pt idx="68943">EDMM</cx:pt>
          <cx:pt idx="68944">EDMM</cx:pt>
          <cx:pt idx="68945">EDMM</cx:pt>
          <cx:pt idx="68946">EDMM</cx:pt>
          <cx:pt idx="68947">EDMM</cx:pt>
          <cx:pt idx="68948">EDMM</cx:pt>
          <cx:pt idx="68949">EDMM</cx:pt>
          <cx:pt idx="68950">EDMM</cx:pt>
          <cx:pt idx="68951">EDMM</cx:pt>
          <cx:pt idx="68952">EDMM</cx:pt>
          <cx:pt idx="68953">EDMM</cx:pt>
          <cx:pt idx="68954">EDMM</cx:pt>
          <cx:pt idx="68955">EDMM</cx:pt>
          <cx:pt idx="68956">EDMM</cx:pt>
          <cx:pt idx="68957">EDMM</cx:pt>
          <cx:pt idx="68958">EDMM</cx:pt>
          <cx:pt idx="68959">EDMM</cx:pt>
          <cx:pt idx="68960">EDMM</cx:pt>
          <cx:pt idx="68961">EDMM</cx:pt>
          <cx:pt idx="68962">EDMM</cx:pt>
          <cx:pt idx="68963">EDMM</cx:pt>
          <cx:pt idx="68964">EDMM</cx:pt>
          <cx:pt idx="68965">EDMM</cx:pt>
          <cx:pt idx="68966">EDMM</cx:pt>
          <cx:pt idx="68967">EDMM</cx:pt>
          <cx:pt idx="68968">EDMM</cx:pt>
          <cx:pt idx="68969">EDMM</cx:pt>
          <cx:pt idx="68970">EDMM</cx:pt>
          <cx:pt idx="68971">EDMM</cx:pt>
          <cx:pt idx="68972">EDMM</cx:pt>
          <cx:pt idx="68973">EDMM</cx:pt>
          <cx:pt idx="68974">EDMM</cx:pt>
          <cx:pt idx="68975">EDMM</cx:pt>
          <cx:pt idx="68976">EDMM</cx:pt>
          <cx:pt idx="68977">EDMM</cx:pt>
          <cx:pt idx="68978">EDMM</cx:pt>
          <cx:pt idx="68979">EDMM</cx:pt>
          <cx:pt idx="68980">EDMM</cx:pt>
          <cx:pt idx="68981">EDMM</cx:pt>
          <cx:pt idx="68982">EDMM</cx:pt>
          <cx:pt idx="68983">EDMM</cx:pt>
          <cx:pt idx="68984">EDMM</cx:pt>
          <cx:pt idx="68985">EDMM</cx:pt>
          <cx:pt idx="68986">EDMM</cx:pt>
          <cx:pt idx="68987">EDMM</cx:pt>
          <cx:pt idx="68988">EDMM</cx:pt>
          <cx:pt idx="68989">EDMM</cx:pt>
          <cx:pt idx="68990">EDMM</cx:pt>
          <cx:pt idx="68991">EDMM</cx:pt>
          <cx:pt idx="68992">EDMM</cx:pt>
          <cx:pt idx="68993">EDMM</cx:pt>
          <cx:pt idx="68994">EDMM</cx:pt>
          <cx:pt idx="68995">EDMM</cx:pt>
          <cx:pt idx="68996">EDMM</cx:pt>
          <cx:pt idx="68997">EDMM</cx:pt>
          <cx:pt idx="68998">EDMM</cx:pt>
          <cx:pt idx="68999">EDMM</cx:pt>
          <cx:pt idx="69000">EDMM</cx:pt>
          <cx:pt idx="69001">EDMM</cx:pt>
          <cx:pt idx="69002">EDMM</cx:pt>
          <cx:pt idx="69003">EDMM</cx:pt>
          <cx:pt idx="69004">EDMM</cx:pt>
          <cx:pt idx="69005">EDMM</cx:pt>
          <cx:pt idx="69006">EDMM</cx:pt>
          <cx:pt idx="69007">EDMM</cx:pt>
          <cx:pt idx="69008">EDMM</cx:pt>
          <cx:pt idx="69009">EDMM</cx:pt>
          <cx:pt idx="69010">EDMM</cx:pt>
          <cx:pt idx="69011">EDMM</cx:pt>
          <cx:pt idx="69012">EDMM</cx:pt>
          <cx:pt idx="69013">EDMM</cx:pt>
          <cx:pt idx="69014">EDMM</cx:pt>
          <cx:pt idx="69015">EDMM</cx:pt>
          <cx:pt idx="69016">EDMM</cx:pt>
          <cx:pt idx="69017">EDMM</cx:pt>
          <cx:pt idx="69018">EDMM</cx:pt>
          <cx:pt idx="69019">EDMM</cx:pt>
          <cx:pt idx="69020">EDMM</cx:pt>
          <cx:pt idx="69021">EDMM</cx:pt>
          <cx:pt idx="69022">EDMM</cx:pt>
          <cx:pt idx="69023">EDMM</cx:pt>
          <cx:pt idx="69024">EDMM</cx:pt>
          <cx:pt idx="69025">EDMM</cx:pt>
          <cx:pt idx="69026">EDMM</cx:pt>
          <cx:pt idx="69027">EDMM</cx:pt>
          <cx:pt idx="69028">EDMM</cx:pt>
          <cx:pt idx="69029">EDMM</cx:pt>
          <cx:pt idx="69030">EDMM</cx:pt>
          <cx:pt idx="69031">EDMM</cx:pt>
          <cx:pt idx="69032">EDMM</cx:pt>
          <cx:pt idx="69033">EDMM</cx:pt>
          <cx:pt idx="69034">EDMM</cx:pt>
          <cx:pt idx="69035">EDMM</cx:pt>
          <cx:pt idx="69036">EDMM</cx:pt>
          <cx:pt idx="69037">EDMM</cx:pt>
          <cx:pt idx="69038">EDMM</cx:pt>
          <cx:pt idx="69039">EDMM</cx:pt>
          <cx:pt idx="69040">EDMM</cx:pt>
          <cx:pt idx="69041">EDMM</cx:pt>
          <cx:pt idx="69042">EDMM</cx:pt>
          <cx:pt idx="69043">EDMM</cx:pt>
          <cx:pt idx="69044">EDMM</cx:pt>
          <cx:pt idx="69045">EDMM</cx:pt>
          <cx:pt idx="69046">EDMM</cx:pt>
          <cx:pt idx="69047">EDMM</cx:pt>
          <cx:pt idx="69048">EDMM</cx:pt>
          <cx:pt idx="69049">EDMM</cx:pt>
          <cx:pt idx="69050">EDMM</cx:pt>
          <cx:pt idx="69051">EDMM</cx:pt>
          <cx:pt idx="69052">EDMM</cx:pt>
          <cx:pt idx="69053">EDMM</cx:pt>
          <cx:pt idx="69054">EDMM</cx:pt>
          <cx:pt idx="69055">EDMM</cx:pt>
          <cx:pt idx="69056">EDMM</cx:pt>
          <cx:pt idx="69057">EDMM</cx:pt>
          <cx:pt idx="69058">EDMM</cx:pt>
          <cx:pt idx="69059">EDMM</cx:pt>
          <cx:pt idx="69060">EDMM</cx:pt>
          <cx:pt idx="69061">EDMM</cx:pt>
          <cx:pt idx="69062">EDMM</cx:pt>
          <cx:pt idx="69063">EDMM</cx:pt>
          <cx:pt idx="69064">EDMM</cx:pt>
          <cx:pt idx="69065">EDMM</cx:pt>
          <cx:pt idx="69066">EDMM</cx:pt>
          <cx:pt idx="69067">EDMM</cx:pt>
          <cx:pt idx="69068">EDMM</cx:pt>
          <cx:pt idx="69069">EDMM</cx:pt>
          <cx:pt idx="69070">EDMM</cx:pt>
          <cx:pt idx="69071">EDMM</cx:pt>
          <cx:pt idx="69072">EDMM</cx:pt>
          <cx:pt idx="69073">EDMM</cx:pt>
          <cx:pt idx="69074">EDMM</cx:pt>
          <cx:pt idx="69075">EDMM</cx:pt>
          <cx:pt idx="69076">EDMM</cx:pt>
          <cx:pt idx="69077">EDMM</cx:pt>
          <cx:pt idx="69078">EDMM</cx:pt>
          <cx:pt idx="69079">EDMM</cx:pt>
          <cx:pt idx="69080">EDMM</cx:pt>
          <cx:pt idx="69081">EDMM</cx:pt>
          <cx:pt idx="69082">EDMM</cx:pt>
          <cx:pt idx="69083">EDMM</cx:pt>
          <cx:pt idx="69084">EDMM</cx:pt>
          <cx:pt idx="69085">EDMM</cx:pt>
          <cx:pt idx="69086">EDMM</cx:pt>
          <cx:pt idx="69087">EDMM</cx:pt>
          <cx:pt idx="69088">EDMM</cx:pt>
          <cx:pt idx="69089">EDMM</cx:pt>
          <cx:pt idx="69090">EDMM</cx:pt>
          <cx:pt idx="69091">EDMM</cx:pt>
          <cx:pt idx="69092">EDMM</cx:pt>
          <cx:pt idx="69093">EDMM</cx:pt>
          <cx:pt idx="69094">EDMM</cx:pt>
          <cx:pt idx="69095">EDMM</cx:pt>
          <cx:pt idx="69096">EDMM</cx:pt>
          <cx:pt idx="69097">EDMM</cx:pt>
          <cx:pt idx="69098">EDMM</cx:pt>
          <cx:pt idx="69099">EDMM</cx:pt>
          <cx:pt idx="69100">EDMM</cx:pt>
          <cx:pt idx="69101">EDMM</cx:pt>
          <cx:pt idx="69102">EDMM</cx:pt>
          <cx:pt idx="69103">EDMM</cx:pt>
          <cx:pt idx="69104">EDMM</cx:pt>
          <cx:pt idx="69105">EDMM</cx:pt>
          <cx:pt idx="69106">EDMM</cx:pt>
          <cx:pt idx="69107">EDMM</cx:pt>
          <cx:pt idx="69108">EDMM</cx:pt>
          <cx:pt idx="69109">EDMM</cx:pt>
          <cx:pt idx="69110">EDMM</cx:pt>
          <cx:pt idx="69111">EDMM</cx:pt>
          <cx:pt idx="69112">EDMM</cx:pt>
          <cx:pt idx="69113">EDMM</cx:pt>
          <cx:pt idx="69114">EDMM</cx:pt>
          <cx:pt idx="69115">EDMM</cx:pt>
          <cx:pt idx="69116">EDMM</cx:pt>
          <cx:pt idx="69117">EDMM</cx:pt>
          <cx:pt idx="69118">EDMM</cx:pt>
          <cx:pt idx="69119">EDMM</cx:pt>
          <cx:pt idx="69120">EDMM</cx:pt>
          <cx:pt idx="69121">EDMM</cx:pt>
          <cx:pt idx="69122">EDMM</cx:pt>
          <cx:pt idx="69123">EDMM</cx:pt>
          <cx:pt idx="69124">EDMM</cx:pt>
          <cx:pt idx="69125">EDMM</cx:pt>
          <cx:pt idx="69126">EDMM</cx:pt>
          <cx:pt idx="69127">EDMM</cx:pt>
          <cx:pt idx="69128">EDMM</cx:pt>
          <cx:pt idx="69129">EDMM</cx:pt>
          <cx:pt idx="69130">EDMM</cx:pt>
          <cx:pt idx="69131">EDMM</cx:pt>
          <cx:pt idx="69132">EDMM</cx:pt>
          <cx:pt idx="69133">EDMM</cx:pt>
          <cx:pt idx="69134">EDMM</cx:pt>
          <cx:pt idx="69135">EDMM</cx:pt>
          <cx:pt idx="69136">EDMM</cx:pt>
          <cx:pt idx="69137">EDMM</cx:pt>
          <cx:pt idx="69138">EDMM</cx:pt>
          <cx:pt idx="69139">EDMM</cx:pt>
          <cx:pt idx="69140">EDMM</cx:pt>
          <cx:pt idx="69141">EDMM</cx:pt>
          <cx:pt idx="69142">EDMM</cx:pt>
          <cx:pt idx="69143">EDMM</cx:pt>
          <cx:pt idx="69144">EDMM</cx:pt>
          <cx:pt idx="69145">EDMM</cx:pt>
          <cx:pt idx="69146">EDMM</cx:pt>
          <cx:pt idx="69147">EDMM</cx:pt>
          <cx:pt idx="69148">EDMM</cx:pt>
          <cx:pt idx="69149">EDMM</cx:pt>
          <cx:pt idx="69150">EDMM</cx:pt>
          <cx:pt idx="69151">EDMM</cx:pt>
          <cx:pt idx="69152">EDMM</cx:pt>
          <cx:pt idx="69153">EDMM</cx:pt>
          <cx:pt idx="69154">EDMM</cx:pt>
          <cx:pt idx="69155">EDMM</cx:pt>
          <cx:pt idx="69156">EDMM</cx:pt>
          <cx:pt idx="69157">EDMM</cx:pt>
          <cx:pt idx="69158">EDMM</cx:pt>
          <cx:pt idx="69159">EDMM</cx:pt>
          <cx:pt idx="69160">EDMM</cx:pt>
          <cx:pt idx="69161">EDMM</cx:pt>
          <cx:pt idx="69162">EDMM</cx:pt>
          <cx:pt idx="69163">EDMM</cx:pt>
          <cx:pt idx="69164">EDMM</cx:pt>
          <cx:pt idx="69165">EDMM</cx:pt>
          <cx:pt idx="69166">EDMM</cx:pt>
          <cx:pt idx="69167">EDMM</cx:pt>
          <cx:pt idx="69168">EDMM</cx:pt>
          <cx:pt idx="69169">EDMM</cx:pt>
          <cx:pt idx="69170">EDMM</cx:pt>
          <cx:pt idx="69171">EDMM</cx:pt>
          <cx:pt idx="69172">EDMM</cx:pt>
          <cx:pt idx="69173">EDMM</cx:pt>
          <cx:pt idx="69174">EDMM</cx:pt>
          <cx:pt idx="69175">EDMM</cx:pt>
          <cx:pt idx="69176">EDMM</cx:pt>
          <cx:pt idx="69177">EDMM</cx:pt>
          <cx:pt idx="69178">EDMM</cx:pt>
          <cx:pt idx="69179">EDMM</cx:pt>
          <cx:pt idx="69180">EDMM</cx:pt>
          <cx:pt idx="69181">EDMM</cx:pt>
          <cx:pt idx="69182">EDMM</cx:pt>
          <cx:pt idx="69183">EDMM</cx:pt>
          <cx:pt idx="69184">EDMM</cx:pt>
          <cx:pt idx="69185">EDMM</cx:pt>
          <cx:pt idx="69186">EDMM</cx:pt>
          <cx:pt idx="69187">EDMM</cx:pt>
          <cx:pt idx="69188">EDMM</cx:pt>
          <cx:pt idx="69189">EDMM</cx:pt>
          <cx:pt idx="69190">EDMM</cx:pt>
          <cx:pt idx="69191">EDMM</cx:pt>
          <cx:pt idx="69192">EDMM</cx:pt>
          <cx:pt idx="69193">EDMM</cx:pt>
          <cx:pt idx="69194">EDMM</cx:pt>
          <cx:pt idx="69195">EDMM</cx:pt>
          <cx:pt idx="69196">EDMM</cx:pt>
          <cx:pt idx="69197">EDMM</cx:pt>
          <cx:pt idx="69198">EDMM</cx:pt>
          <cx:pt idx="69199">EDMM</cx:pt>
          <cx:pt idx="69200">EDMM</cx:pt>
          <cx:pt idx="69201">EDMM</cx:pt>
          <cx:pt idx="69202">EDMM</cx:pt>
          <cx:pt idx="69203">EDMM</cx:pt>
          <cx:pt idx="69204">EDMM</cx:pt>
          <cx:pt idx="69205">EDMM</cx:pt>
          <cx:pt idx="69206">EDMM</cx:pt>
          <cx:pt idx="69207">EDMM</cx:pt>
          <cx:pt idx="69208">EDMM</cx:pt>
          <cx:pt idx="69209">EDMM</cx:pt>
          <cx:pt idx="69210">EDMM</cx:pt>
          <cx:pt idx="69211">EDMM</cx:pt>
          <cx:pt idx="69212">EDMM</cx:pt>
          <cx:pt idx="69213">EDMM</cx:pt>
          <cx:pt idx="69214">EDMM</cx:pt>
          <cx:pt idx="69215">EDMM</cx:pt>
          <cx:pt idx="69216">EDMM</cx:pt>
          <cx:pt idx="69217">EDMM</cx:pt>
          <cx:pt idx="69218">EDMM</cx:pt>
          <cx:pt idx="69219">EDMM</cx:pt>
          <cx:pt idx="69220">EDMM</cx:pt>
          <cx:pt idx="69221">EDMM</cx:pt>
          <cx:pt idx="69222">EDMM</cx:pt>
          <cx:pt idx="69223">EDMM</cx:pt>
          <cx:pt idx="69224">EDMM</cx:pt>
          <cx:pt idx="69225">EDMM</cx:pt>
          <cx:pt idx="69226">EDMM</cx:pt>
          <cx:pt idx="69227">EDMM</cx:pt>
          <cx:pt idx="69228">EDMM</cx:pt>
          <cx:pt idx="69229">EDMM</cx:pt>
          <cx:pt idx="69230">EDMM</cx:pt>
          <cx:pt idx="69231">EDMM</cx:pt>
          <cx:pt idx="69232">EDMM</cx:pt>
          <cx:pt idx="69233">EDMM</cx:pt>
          <cx:pt idx="69234">EDMM</cx:pt>
          <cx:pt idx="69235">EDMM</cx:pt>
          <cx:pt idx="69236">EDMM</cx:pt>
          <cx:pt idx="69237">EDMM</cx:pt>
          <cx:pt idx="69238">EDMM</cx:pt>
          <cx:pt idx="69239">EDMM</cx:pt>
          <cx:pt idx="69240">EDMM</cx:pt>
          <cx:pt idx="69241">EDMM</cx:pt>
          <cx:pt idx="69242">EDMM</cx:pt>
          <cx:pt idx="69243">EDMM</cx:pt>
          <cx:pt idx="69244">EDMM</cx:pt>
          <cx:pt idx="69245">EDMM</cx:pt>
          <cx:pt idx="69246">EDMM</cx:pt>
          <cx:pt idx="69247">EDMM</cx:pt>
          <cx:pt idx="69248">EDMM</cx:pt>
          <cx:pt idx="69249">EDMM</cx:pt>
          <cx:pt idx="69250">EDMM</cx:pt>
          <cx:pt idx="69251">EDMM</cx:pt>
          <cx:pt idx="69252">EDMM</cx:pt>
          <cx:pt idx="69253">EDMM</cx:pt>
          <cx:pt idx="69254">EDMM</cx:pt>
          <cx:pt idx="69255">EDMM</cx:pt>
          <cx:pt idx="69256">EDMM</cx:pt>
          <cx:pt idx="69257">EDMM</cx:pt>
          <cx:pt idx="69258">EDMM</cx:pt>
          <cx:pt idx="69259">EDMM</cx:pt>
          <cx:pt idx="69260">EDMM</cx:pt>
          <cx:pt idx="69261">EDMM</cx:pt>
          <cx:pt idx="69262">EDMM</cx:pt>
          <cx:pt idx="69263">EDMM</cx:pt>
          <cx:pt idx="69264">EDMM</cx:pt>
          <cx:pt idx="69265">EDMM</cx:pt>
          <cx:pt idx="69266">EDMM</cx:pt>
          <cx:pt idx="69267">EDMM</cx:pt>
          <cx:pt idx="69268">EDMM</cx:pt>
          <cx:pt idx="69269">EDMM</cx:pt>
          <cx:pt idx="69270">EDMM</cx:pt>
          <cx:pt idx="69271">EDMM</cx:pt>
          <cx:pt idx="69272">EDMM</cx:pt>
          <cx:pt idx="69273">EDMM</cx:pt>
          <cx:pt idx="69274">EDMM</cx:pt>
          <cx:pt idx="69275">EDMM</cx:pt>
          <cx:pt idx="69276">EDMM</cx:pt>
          <cx:pt idx="69277">EDMM</cx:pt>
          <cx:pt idx="69278">EDMM</cx:pt>
          <cx:pt idx="69279">EDMM</cx:pt>
          <cx:pt idx="69280">EDMM</cx:pt>
          <cx:pt idx="69281">EDMM</cx:pt>
          <cx:pt idx="69282">EDMM</cx:pt>
          <cx:pt idx="69283">EDMM</cx:pt>
          <cx:pt idx="69284">EDMM</cx:pt>
          <cx:pt idx="69285">EDMM</cx:pt>
          <cx:pt idx="69286">EDMM</cx:pt>
          <cx:pt idx="69287">EDMM</cx:pt>
          <cx:pt idx="69288">EDMM</cx:pt>
          <cx:pt idx="69289">EDMM</cx:pt>
          <cx:pt idx="69290">EDMM</cx:pt>
          <cx:pt idx="69291">EDMM</cx:pt>
          <cx:pt idx="69292">EDMM</cx:pt>
          <cx:pt idx="69293">EDMM</cx:pt>
          <cx:pt idx="69294">EDMM</cx:pt>
          <cx:pt idx="69295">EDMM</cx:pt>
          <cx:pt idx="69296">EDMM</cx:pt>
          <cx:pt idx="69297">EDMM</cx:pt>
          <cx:pt idx="69298">EDMM</cx:pt>
          <cx:pt idx="69299">EDMM</cx:pt>
          <cx:pt idx="69300">EDMM</cx:pt>
          <cx:pt idx="69301">EDMM</cx:pt>
          <cx:pt idx="69302">EDMM</cx:pt>
          <cx:pt idx="69303">EDMM</cx:pt>
          <cx:pt idx="69304">EDMM</cx:pt>
          <cx:pt idx="69305">EDMM</cx:pt>
          <cx:pt idx="69306">EDMM</cx:pt>
          <cx:pt idx="69307">EDMM</cx:pt>
          <cx:pt idx="69308">EDMM</cx:pt>
          <cx:pt idx="69309">EDMM</cx:pt>
          <cx:pt idx="69310">EDMM</cx:pt>
          <cx:pt idx="69311">EDMM</cx:pt>
          <cx:pt idx="69312">EDMM</cx:pt>
          <cx:pt idx="69313">EDMM</cx:pt>
          <cx:pt idx="69314">EDMM</cx:pt>
          <cx:pt idx="69315">EDMM</cx:pt>
          <cx:pt idx="69316">EDMM</cx:pt>
          <cx:pt idx="69317">EDMM</cx:pt>
          <cx:pt idx="69318">EDMM</cx:pt>
          <cx:pt idx="69319">EDMM</cx:pt>
          <cx:pt idx="69320">EDMM</cx:pt>
          <cx:pt idx="69321">EDMM</cx:pt>
          <cx:pt idx="69322">EDMM</cx:pt>
          <cx:pt idx="69323">EDMM</cx:pt>
          <cx:pt idx="69324">EDMM</cx:pt>
          <cx:pt idx="69325">EDMM</cx:pt>
          <cx:pt idx="69326">EDMM</cx:pt>
          <cx:pt idx="69327">EDMM</cx:pt>
          <cx:pt idx="69328">EDMM</cx:pt>
          <cx:pt idx="69329">EDMM</cx:pt>
          <cx:pt idx="69330">EDMM</cx:pt>
          <cx:pt idx="69331">EDMM</cx:pt>
          <cx:pt idx="69332">EDMM</cx:pt>
          <cx:pt idx="69333">EDMM</cx:pt>
          <cx:pt idx="69334">EDMM</cx:pt>
          <cx:pt idx="69335">EDMM</cx:pt>
          <cx:pt idx="69336">EDMM</cx:pt>
          <cx:pt idx="69337">EDMM</cx:pt>
          <cx:pt idx="69338">EDMM</cx:pt>
          <cx:pt idx="69339">EDMM</cx:pt>
          <cx:pt idx="69340">EDMM</cx:pt>
          <cx:pt idx="69341">EDMM</cx:pt>
          <cx:pt idx="69342">EDMM</cx:pt>
          <cx:pt idx="69343">EDMM</cx:pt>
          <cx:pt idx="69344">EDMM</cx:pt>
          <cx:pt idx="69345">EDMM</cx:pt>
          <cx:pt idx="69346">EDMM</cx:pt>
          <cx:pt idx="69347">EDMM</cx:pt>
          <cx:pt idx="69348">EDMM</cx:pt>
          <cx:pt idx="69349">EDMM</cx:pt>
          <cx:pt idx="69350">EDMM</cx:pt>
          <cx:pt idx="69351">EDMM</cx:pt>
          <cx:pt idx="69352">EDMM</cx:pt>
          <cx:pt idx="69353">EDMM</cx:pt>
          <cx:pt idx="69354">EDMM</cx:pt>
          <cx:pt idx="69355">EDMM</cx:pt>
          <cx:pt idx="69356">EDMM</cx:pt>
          <cx:pt idx="69357">EDMM</cx:pt>
          <cx:pt idx="69358">EDMM</cx:pt>
          <cx:pt idx="69359">EDMM</cx:pt>
          <cx:pt idx="69360">EDMM</cx:pt>
          <cx:pt idx="69361">EDMM</cx:pt>
          <cx:pt idx="69362">EDMM</cx:pt>
          <cx:pt idx="69363">EDMM</cx:pt>
          <cx:pt idx="69364">EDMM</cx:pt>
          <cx:pt idx="69365">EDMM</cx:pt>
          <cx:pt idx="69366">EDMM</cx:pt>
          <cx:pt idx="69367">EDMM</cx:pt>
          <cx:pt idx="69368">EDMM</cx:pt>
          <cx:pt idx="69369">EDMM</cx:pt>
          <cx:pt idx="69370">EDMM</cx:pt>
          <cx:pt idx="69371">EDMM</cx:pt>
          <cx:pt idx="69372">EDMM</cx:pt>
          <cx:pt idx="69373">EDMM</cx:pt>
          <cx:pt idx="69374">EDMM</cx:pt>
          <cx:pt idx="69375">EDMM</cx:pt>
          <cx:pt idx="69376">EDMM</cx:pt>
          <cx:pt idx="69377">EDMM</cx:pt>
          <cx:pt idx="69378">EDMM</cx:pt>
          <cx:pt idx="69379">EDMM</cx:pt>
          <cx:pt idx="69380">EDMM</cx:pt>
          <cx:pt idx="69381">EDMM</cx:pt>
          <cx:pt idx="69382">EDMM</cx:pt>
          <cx:pt idx="69383">EDMM</cx:pt>
          <cx:pt idx="69384">EDMM</cx:pt>
          <cx:pt idx="69385">EDMM</cx:pt>
          <cx:pt idx="69386">EDMM</cx:pt>
          <cx:pt idx="69387">EDMM</cx:pt>
          <cx:pt idx="69388">EDMM</cx:pt>
          <cx:pt idx="69389">EDMM</cx:pt>
          <cx:pt idx="69390">EDMM</cx:pt>
          <cx:pt idx="69391">EDMM</cx:pt>
          <cx:pt idx="69392">EDMM</cx:pt>
          <cx:pt idx="69393">EDMM</cx:pt>
          <cx:pt idx="69394">EDMM</cx:pt>
          <cx:pt idx="69395">EDMM</cx:pt>
          <cx:pt idx="69396">EDMM</cx:pt>
          <cx:pt idx="69397">EDMM</cx:pt>
          <cx:pt idx="69398">EDMM</cx:pt>
          <cx:pt idx="69399">EDMM</cx:pt>
          <cx:pt idx="69400">EDMM</cx:pt>
          <cx:pt idx="69401">EDMM</cx:pt>
          <cx:pt idx="69402">EDMM</cx:pt>
          <cx:pt idx="69403">EDMM</cx:pt>
          <cx:pt idx="69404">EDMM</cx:pt>
          <cx:pt idx="69405">EDMM</cx:pt>
          <cx:pt idx="69406">EDMM</cx:pt>
          <cx:pt idx="69407">EDMM</cx:pt>
          <cx:pt idx="69408">EDMM</cx:pt>
          <cx:pt idx="69409">EDMM</cx:pt>
          <cx:pt idx="69410">EDMM</cx:pt>
          <cx:pt idx="69411">EDMM</cx:pt>
          <cx:pt idx="69412">EDMM</cx:pt>
          <cx:pt idx="69413">EDMM</cx:pt>
          <cx:pt idx="69414">EDMM</cx:pt>
          <cx:pt idx="69415">EDMM</cx:pt>
          <cx:pt idx="69416">EDMM</cx:pt>
          <cx:pt idx="69417">EDMM</cx:pt>
          <cx:pt idx="69418">EDMM</cx:pt>
          <cx:pt idx="69419">EDMM</cx:pt>
          <cx:pt idx="69420">EDMM</cx:pt>
          <cx:pt idx="69421">EDMM</cx:pt>
          <cx:pt idx="69422">EDMM</cx:pt>
          <cx:pt idx="69423">EDMM</cx:pt>
          <cx:pt idx="69424">EDMM</cx:pt>
          <cx:pt idx="69425">EDMM</cx:pt>
          <cx:pt idx="69426">EDMM</cx:pt>
          <cx:pt idx="69427">EDMM</cx:pt>
          <cx:pt idx="69428">EDMM</cx:pt>
          <cx:pt idx="69429">EDMM</cx:pt>
          <cx:pt idx="69430">EDMM</cx:pt>
          <cx:pt idx="69431">EDMM</cx:pt>
          <cx:pt idx="69432">EDMM</cx:pt>
          <cx:pt idx="69433">EDMM</cx:pt>
          <cx:pt idx="69434">EDMM</cx:pt>
          <cx:pt idx="69435">EDMM</cx:pt>
          <cx:pt idx="69436">EDMM</cx:pt>
          <cx:pt idx="69437">EDMM</cx:pt>
          <cx:pt idx="69438">EDMM</cx:pt>
          <cx:pt idx="69439">EDMM</cx:pt>
          <cx:pt idx="69440">EDMM</cx:pt>
          <cx:pt idx="69441">EDMM</cx:pt>
          <cx:pt idx="69442">EDMM</cx:pt>
          <cx:pt idx="69443">EDMM</cx:pt>
          <cx:pt idx="69444">EDMM</cx:pt>
          <cx:pt idx="69445">EDMM</cx:pt>
          <cx:pt idx="69446">EDMM</cx:pt>
          <cx:pt idx="69447">EDMM</cx:pt>
          <cx:pt idx="69448">EDMM</cx:pt>
          <cx:pt idx="69449">EDMM</cx:pt>
          <cx:pt idx="69450">EDMM</cx:pt>
          <cx:pt idx="69451">EDMM</cx:pt>
          <cx:pt idx="69452">EDMM</cx:pt>
          <cx:pt idx="69453">EDMM</cx:pt>
          <cx:pt idx="69454">EDMM</cx:pt>
          <cx:pt idx="69455">EDMM</cx:pt>
          <cx:pt idx="69456">EDMM</cx:pt>
          <cx:pt idx="69457">EDMM</cx:pt>
          <cx:pt idx="69458">EDMM</cx:pt>
          <cx:pt idx="69459">EDMM</cx:pt>
          <cx:pt idx="69460">EDMM</cx:pt>
          <cx:pt idx="69461">EDMM</cx:pt>
          <cx:pt idx="69462">EDMM</cx:pt>
          <cx:pt idx="69463">EDMM</cx:pt>
          <cx:pt idx="69464">EDMM</cx:pt>
          <cx:pt idx="69465">EDMM</cx:pt>
          <cx:pt idx="69466">EDMM</cx:pt>
          <cx:pt idx="69467">EDMM</cx:pt>
          <cx:pt idx="69468">EDMM</cx:pt>
          <cx:pt idx="69469">EDMM</cx:pt>
          <cx:pt idx="69470">EDMM</cx:pt>
          <cx:pt idx="69471">EDMM</cx:pt>
          <cx:pt idx="69472">EDMM</cx:pt>
          <cx:pt idx="69473">EDMM</cx:pt>
          <cx:pt idx="69474">EDMM</cx:pt>
          <cx:pt idx="69475">EDMM</cx:pt>
          <cx:pt idx="69476">EDMM</cx:pt>
          <cx:pt idx="69477">EDMM</cx:pt>
          <cx:pt idx="69478">EDMM</cx:pt>
          <cx:pt idx="69479">EDMM</cx:pt>
          <cx:pt idx="69480">EDMM</cx:pt>
          <cx:pt idx="69481">EDMM</cx:pt>
          <cx:pt idx="69482">EDMM</cx:pt>
          <cx:pt idx="69483">EDMM</cx:pt>
          <cx:pt idx="69484">EDMM</cx:pt>
          <cx:pt idx="69485">EDMM</cx:pt>
          <cx:pt idx="69486">EDMM</cx:pt>
          <cx:pt idx="69487">EDMM</cx:pt>
          <cx:pt idx="69488">EDMM</cx:pt>
          <cx:pt idx="69489">EDMM</cx:pt>
          <cx:pt idx="69490">EDMM</cx:pt>
          <cx:pt idx="69491">EDMM</cx:pt>
          <cx:pt idx="69492">EDMM</cx:pt>
          <cx:pt idx="69493">EDMM</cx:pt>
          <cx:pt idx="69494">EDMM</cx:pt>
          <cx:pt idx="69495">EDMM</cx:pt>
          <cx:pt idx="69496">EDMM</cx:pt>
          <cx:pt idx="69497">EDMM</cx:pt>
          <cx:pt idx="69498">EDMM</cx:pt>
          <cx:pt idx="69499">EDMM</cx:pt>
          <cx:pt idx="69500">EDMM</cx:pt>
          <cx:pt idx="69501">EDMM</cx:pt>
          <cx:pt idx="69502">EDMM</cx:pt>
          <cx:pt idx="69503">EDMM</cx:pt>
          <cx:pt idx="69504">EDMM</cx:pt>
          <cx:pt idx="69505">EDMM</cx:pt>
          <cx:pt idx="69506">EDMM</cx:pt>
          <cx:pt idx="69507">EDMM</cx:pt>
          <cx:pt idx="69508">EDMM</cx:pt>
          <cx:pt idx="69509">EDMM</cx:pt>
          <cx:pt idx="69510">EDMM</cx:pt>
          <cx:pt idx="69511">EDMM</cx:pt>
          <cx:pt idx="69512">EDMM</cx:pt>
          <cx:pt idx="69513">EDMM</cx:pt>
          <cx:pt idx="69514">EDMM</cx:pt>
          <cx:pt idx="69515">EDMM</cx:pt>
          <cx:pt idx="69516">EDMM</cx:pt>
          <cx:pt idx="69517">EDMM</cx:pt>
          <cx:pt idx="69518">EDMM</cx:pt>
          <cx:pt idx="69519">EDMM</cx:pt>
          <cx:pt idx="69520">EDMM</cx:pt>
          <cx:pt idx="69521">EDMM</cx:pt>
          <cx:pt idx="69522">EDMM</cx:pt>
          <cx:pt idx="69523">EDMM</cx:pt>
          <cx:pt idx="69524">EDMM</cx:pt>
          <cx:pt idx="69525">EDMM</cx:pt>
          <cx:pt idx="69526">EDMM</cx:pt>
          <cx:pt idx="69527">EDMM</cx:pt>
          <cx:pt idx="69528">EDMM</cx:pt>
          <cx:pt idx="69529">EDMM</cx:pt>
          <cx:pt idx="69530">EDMM</cx:pt>
          <cx:pt idx="69531">EDMM</cx:pt>
          <cx:pt idx="69532">EDMM</cx:pt>
          <cx:pt idx="69533">EDMM</cx:pt>
          <cx:pt idx="69534">EDMM</cx:pt>
          <cx:pt idx="69535">EDMM</cx:pt>
          <cx:pt idx="69536">EDMM</cx:pt>
          <cx:pt idx="69537">EDMM</cx:pt>
          <cx:pt idx="69538">EDMM</cx:pt>
          <cx:pt idx="69539">EDMM</cx:pt>
          <cx:pt idx="69540">EDMM</cx:pt>
          <cx:pt idx="69541">EDMM</cx:pt>
          <cx:pt idx="69542">EDMM</cx:pt>
          <cx:pt idx="69543">EDMM</cx:pt>
          <cx:pt idx="69544">EDMM</cx:pt>
          <cx:pt idx="69545">EDMM</cx:pt>
          <cx:pt idx="69546">EDMM</cx:pt>
          <cx:pt idx="69547">EDMM</cx:pt>
          <cx:pt idx="69548">EDMM</cx:pt>
          <cx:pt idx="69549">EDMM</cx:pt>
          <cx:pt idx="69550">EDMM</cx:pt>
          <cx:pt idx="69551">EDMM</cx:pt>
          <cx:pt idx="69552">EDMM</cx:pt>
          <cx:pt idx="69553">EDMM</cx:pt>
          <cx:pt idx="69554">EDMM</cx:pt>
          <cx:pt idx="69555">EDMM</cx:pt>
          <cx:pt idx="69556">EDMM</cx:pt>
          <cx:pt idx="69557">EDMM</cx:pt>
          <cx:pt idx="69558">EDMM</cx:pt>
          <cx:pt idx="69559">EDMM</cx:pt>
          <cx:pt idx="69560">EDMM</cx:pt>
          <cx:pt idx="69561">EDMM</cx:pt>
          <cx:pt idx="69562">EDMM</cx:pt>
          <cx:pt idx="69563">EDMM</cx:pt>
          <cx:pt idx="69564">EDMM</cx:pt>
          <cx:pt idx="69565">EDMM</cx:pt>
          <cx:pt idx="69566">EDMM</cx:pt>
          <cx:pt idx="69567">EDMM</cx:pt>
          <cx:pt idx="69568">EDMM</cx:pt>
          <cx:pt idx="69569">EDMM</cx:pt>
          <cx:pt idx="69570">EDMM</cx:pt>
          <cx:pt idx="69571">EDMM</cx:pt>
          <cx:pt idx="69572">EDMM</cx:pt>
          <cx:pt idx="69573">EDMM</cx:pt>
          <cx:pt idx="69574">EDMM</cx:pt>
          <cx:pt idx="69575">EDMM</cx:pt>
          <cx:pt idx="69576">EDMM</cx:pt>
          <cx:pt idx="69577">EDMM</cx:pt>
          <cx:pt idx="69578">EDMM</cx:pt>
          <cx:pt idx="69579">EDMM</cx:pt>
          <cx:pt idx="69580">EDMM</cx:pt>
          <cx:pt idx="69581">EDMM</cx:pt>
          <cx:pt idx="69582">EDMM</cx:pt>
          <cx:pt idx="69583">EDMM</cx:pt>
          <cx:pt idx="69584">EDMM</cx:pt>
          <cx:pt idx="69585">EDMM</cx:pt>
          <cx:pt idx="69586">EDMM</cx:pt>
          <cx:pt idx="69587">EDMM</cx:pt>
          <cx:pt idx="69588">EDMM</cx:pt>
          <cx:pt idx="69589">EDMM</cx:pt>
          <cx:pt idx="69590">EDMM</cx:pt>
          <cx:pt idx="69591">EDMM</cx:pt>
          <cx:pt idx="69592">EDMM</cx:pt>
          <cx:pt idx="69593">EDMM</cx:pt>
          <cx:pt idx="69594">EDMM</cx:pt>
          <cx:pt idx="69595">EDMM</cx:pt>
          <cx:pt idx="69596">EDMM</cx:pt>
          <cx:pt idx="69597">EDMM</cx:pt>
          <cx:pt idx="69598">EDMM</cx:pt>
          <cx:pt idx="69599">EDMM</cx:pt>
          <cx:pt idx="69600">EDMM</cx:pt>
          <cx:pt idx="69601">EDMM</cx:pt>
          <cx:pt idx="69602">EDMM</cx:pt>
          <cx:pt idx="69603">EDMM</cx:pt>
          <cx:pt idx="69604">EDMM</cx:pt>
          <cx:pt idx="69605">EDMM</cx:pt>
          <cx:pt idx="69606">EDMM</cx:pt>
          <cx:pt idx="69607">EDMM</cx:pt>
          <cx:pt idx="69608">EDMM</cx:pt>
          <cx:pt idx="69609">EDMM</cx:pt>
          <cx:pt idx="69610">EDMM</cx:pt>
          <cx:pt idx="69611">EDMM</cx:pt>
          <cx:pt idx="69612">EDMM</cx:pt>
          <cx:pt idx="69613">EDMM</cx:pt>
          <cx:pt idx="69614">EDMM</cx:pt>
          <cx:pt idx="69615">EDMM</cx:pt>
          <cx:pt idx="69616">EDMM</cx:pt>
          <cx:pt idx="69617">EDMM</cx:pt>
          <cx:pt idx="69618">EDMM</cx:pt>
          <cx:pt idx="69619">EDMM</cx:pt>
          <cx:pt idx="69620">EDMM</cx:pt>
          <cx:pt idx="69621">EDMM</cx:pt>
          <cx:pt idx="69622">EDMM</cx:pt>
          <cx:pt idx="69623">EDMM</cx:pt>
          <cx:pt idx="69624">EDMM</cx:pt>
          <cx:pt idx="69625">EDMM</cx:pt>
          <cx:pt idx="69626">EDMM</cx:pt>
          <cx:pt idx="69627">EDMM</cx:pt>
          <cx:pt idx="69628">EDMM</cx:pt>
          <cx:pt idx="69629">EDMM</cx:pt>
          <cx:pt idx="69630">EDMM</cx:pt>
          <cx:pt idx="69631">EDMM</cx:pt>
          <cx:pt idx="69632">EDMM</cx:pt>
          <cx:pt idx="69633">EDMM</cx:pt>
          <cx:pt idx="69634">EDMM</cx:pt>
          <cx:pt idx="69635">EDMM</cx:pt>
          <cx:pt idx="69636">EDMM</cx:pt>
          <cx:pt idx="69637">EDMM</cx:pt>
          <cx:pt idx="69638">EDMM</cx:pt>
          <cx:pt idx="69639">EDMM</cx:pt>
          <cx:pt idx="69640">EDMM</cx:pt>
          <cx:pt idx="69641">EDMM</cx:pt>
          <cx:pt idx="69642">EDMM</cx:pt>
          <cx:pt idx="69643">EDMM</cx:pt>
          <cx:pt idx="69644">EDMM</cx:pt>
          <cx:pt idx="69645">EDMM</cx:pt>
          <cx:pt idx="69646">EDMM</cx:pt>
          <cx:pt idx="69647">EDMM</cx:pt>
          <cx:pt idx="69648">EDMM</cx:pt>
          <cx:pt idx="69649">EDMM</cx:pt>
          <cx:pt idx="69650">EDMM</cx:pt>
          <cx:pt idx="69651">EDMM</cx:pt>
          <cx:pt idx="69652">EDMM</cx:pt>
          <cx:pt idx="69653">EDMM</cx:pt>
          <cx:pt idx="69654">EDMM</cx:pt>
          <cx:pt idx="69655">EDMM</cx:pt>
          <cx:pt idx="69656">EDMM</cx:pt>
          <cx:pt idx="69657">EDMM</cx:pt>
          <cx:pt idx="69658">EDMM</cx:pt>
          <cx:pt idx="69659">EDMM</cx:pt>
          <cx:pt idx="69660">EDMM</cx:pt>
          <cx:pt idx="69661">EDMM</cx:pt>
          <cx:pt idx="69662">EDMM</cx:pt>
          <cx:pt idx="69663">EDMM</cx:pt>
          <cx:pt idx="69664">EDMM</cx:pt>
          <cx:pt idx="69665">EDMM</cx:pt>
          <cx:pt idx="69666">EDMM</cx:pt>
          <cx:pt idx="69667">EDMM</cx:pt>
          <cx:pt idx="69668">EDMM</cx:pt>
          <cx:pt idx="69669">EDMM</cx:pt>
          <cx:pt idx="69670">EDMM</cx:pt>
          <cx:pt idx="69671">EDMM</cx:pt>
          <cx:pt idx="69672">EDMM</cx:pt>
          <cx:pt idx="69673">EDMM</cx:pt>
          <cx:pt idx="69674">EDMM</cx:pt>
          <cx:pt idx="69675">EDMM</cx:pt>
          <cx:pt idx="69676">EDMM</cx:pt>
          <cx:pt idx="69677">EDMM</cx:pt>
          <cx:pt idx="69678">EDMM</cx:pt>
          <cx:pt idx="69679">EDMM</cx:pt>
          <cx:pt idx="69680">EDMM</cx:pt>
          <cx:pt idx="69681">EDMM</cx:pt>
          <cx:pt idx="69682">EDMM</cx:pt>
          <cx:pt idx="69683">EDMM</cx:pt>
          <cx:pt idx="69684">EDMM</cx:pt>
          <cx:pt idx="69685">EDMM</cx:pt>
          <cx:pt idx="69686">EDMM</cx:pt>
          <cx:pt idx="69687">EDMM</cx:pt>
          <cx:pt idx="69688">EDMM</cx:pt>
          <cx:pt idx="69689">EDMM</cx:pt>
          <cx:pt idx="69690">EDMM</cx:pt>
          <cx:pt idx="69691">EDMM</cx:pt>
          <cx:pt idx="69692">EDMM</cx:pt>
          <cx:pt idx="69693">EDMM</cx:pt>
          <cx:pt idx="69694">EDMM</cx:pt>
          <cx:pt idx="69695">EDMM</cx:pt>
          <cx:pt idx="69696">EDMM</cx:pt>
          <cx:pt idx="69697">EDMM</cx:pt>
          <cx:pt idx="69698">EDMM</cx:pt>
          <cx:pt idx="69699">EDMM</cx:pt>
          <cx:pt idx="69700">EDMM</cx:pt>
          <cx:pt idx="69701">EDMM</cx:pt>
          <cx:pt idx="69702">EDMM</cx:pt>
          <cx:pt idx="69703">EDMM</cx:pt>
          <cx:pt idx="69704">EDMM</cx:pt>
          <cx:pt idx="69705">EDMM</cx:pt>
          <cx:pt idx="69706">EDMM</cx:pt>
          <cx:pt idx="69707">EDMM</cx:pt>
          <cx:pt idx="69708">EDMM</cx:pt>
          <cx:pt idx="69709">EDMM</cx:pt>
          <cx:pt idx="69710">EDMM</cx:pt>
          <cx:pt idx="69711">EDMM</cx:pt>
          <cx:pt idx="69712">EDMM</cx:pt>
          <cx:pt idx="69713">EDMM</cx:pt>
          <cx:pt idx="69714">EDMM</cx:pt>
          <cx:pt idx="69715">EDMM</cx:pt>
          <cx:pt idx="69716">EDMM</cx:pt>
          <cx:pt idx="69717">EDMM</cx:pt>
          <cx:pt idx="69718">EDMM</cx:pt>
          <cx:pt idx="69719">EDMM</cx:pt>
          <cx:pt idx="69720">EDMM</cx:pt>
          <cx:pt idx="69721">EDMM</cx:pt>
          <cx:pt idx="69722">EDMM</cx:pt>
          <cx:pt idx="69723">EDMM</cx:pt>
          <cx:pt idx="69724">EDMM</cx:pt>
          <cx:pt idx="69725">EDMM</cx:pt>
          <cx:pt idx="69726">EDMM</cx:pt>
          <cx:pt idx="69727">EDMM</cx:pt>
          <cx:pt idx="69728">EDMM</cx:pt>
          <cx:pt idx="69729">EDMM</cx:pt>
          <cx:pt idx="69730">EDMM</cx:pt>
          <cx:pt idx="69731">EDMM</cx:pt>
          <cx:pt idx="69732">EDMM</cx:pt>
          <cx:pt idx="69733">EDMM</cx:pt>
          <cx:pt idx="69734">EDMM</cx:pt>
          <cx:pt idx="69735">EDMM</cx:pt>
          <cx:pt idx="69736">EDMM</cx:pt>
          <cx:pt idx="69737">EDMM</cx:pt>
          <cx:pt idx="69738">EDMM</cx:pt>
          <cx:pt idx="69739">EDMM</cx:pt>
          <cx:pt idx="69740">EDMM</cx:pt>
          <cx:pt idx="69741">EDMM</cx:pt>
          <cx:pt idx="69742">EDMM</cx:pt>
          <cx:pt idx="69743">EDMM</cx:pt>
          <cx:pt idx="69744">EDMM</cx:pt>
          <cx:pt idx="69745">EDMM</cx:pt>
          <cx:pt idx="69746">EDMM</cx:pt>
          <cx:pt idx="69747">EDMM</cx:pt>
          <cx:pt idx="69748">EDMM</cx:pt>
          <cx:pt idx="69749">EDMM</cx:pt>
          <cx:pt idx="69750">EDMM</cx:pt>
          <cx:pt idx="69751">EDMM</cx:pt>
          <cx:pt idx="69752">EDMM</cx:pt>
          <cx:pt idx="69753">EDMM</cx:pt>
          <cx:pt idx="69754">EDMM</cx:pt>
          <cx:pt idx="69755">EDMM</cx:pt>
          <cx:pt idx="69756">EDMM</cx:pt>
          <cx:pt idx="69757">EDMM</cx:pt>
          <cx:pt idx="69758">EDMM</cx:pt>
          <cx:pt idx="69759">EDMM</cx:pt>
          <cx:pt idx="69760">EDMM</cx:pt>
          <cx:pt idx="69761">EDMM</cx:pt>
          <cx:pt idx="69762">EDMM</cx:pt>
          <cx:pt idx="69763">EDMM</cx:pt>
          <cx:pt idx="69764">EDMM</cx:pt>
          <cx:pt idx="69765">EDMM</cx:pt>
          <cx:pt idx="69766">EDMM</cx:pt>
          <cx:pt idx="69767">EDMM</cx:pt>
          <cx:pt idx="69768">EDMM</cx:pt>
          <cx:pt idx="69769">EDMM</cx:pt>
          <cx:pt idx="69770">EDMM</cx:pt>
          <cx:pt idx="69771">EDMM</cx:pt>
          <cx:pt idx="69772">EDMM</cx:pt>
          <cx:pt idx="69773">EDMM</cx:pt>
          <cx:pt idx="69774">EDMM</cx:pt>
          <cx:pt idx="69775">EDMM</cx:pt>
          <cx:pt idx="69776">EDMM</cx:pt>
          <cx:pt idx="69777">EDMM</cx:pt>
          <cx:pt idx="69778">EDMM</cx:pt>
          <cx:pt idx="69779">EDMM</cx:pt>
          <cx:pt idx="69780">EDMM</cx:pt>
          <cx:pt idx="69781">EDMM</cx:pt>
          <cx:pt idx="69782">EDMM</cx:pt>
          <cx:pt idx="69783">EDMM</cx:pt>
          <cx:pt idx="69784">EDMM</cx:pt>
          <cx:pt idx="69785">EDMM</cx:pt>
          <cx:pt idx="69786">EDMM</cx:pt>
          <cx:pt idx="69787">EDMM</cx:pt>
          <cx:pt idx="69788">EDMM</cx:pt>
          <cx:pt idx="69789">EDMM</cx:pt>
          <cx:pt idx="69790">EDMM</cx:pt>
          <cx:pt idx="69791">EDMM</cx:pt>
          <cx:pt idx="69792">EDMM</cx:pt>
          <cx:pt idx="69793">EDMM</cx:pt>
          <cx:pt idx="69794">EDMM</cx:pt>
          <cx:pt idx="69795">EDMM</cx:pt>
          <cx:pt idx="69796">EDMM</cx:pt>
          <cx:pt idx="69797">EDMM</cx:pt>
          <cx:pt idx="69798">EDMM</cx:pt>
          <cx:pt idx="69799">EDMM</cx:pt>
          <cx:pt idx="69800">EDMM</cx:pt>
          <cx:pt idx="69801">EDMM</cx:pt>
          <cx:pt idx="69802">EDMM</cx:pt>
          <cx:pt idx="69803">EDMM</cx:pt>
          <cx:pt idx="69804">EDMM</cx:pt>
          <cx:pt idx="69805">EDMM</cx:pt>
          <cx:pt idx="69806">EDMM</cx:pt>
          <cx:pt idx="69807">EDMM</cx:pt>
          <cx:pt idx="69808">EDMM</cx:pt>
          <cx:pt idx="69809">EDMM</cx:pt>
          <cx:pt idx="69810">EDMM</cx:pt>
          <cx:pt idx="69811">EDMM</cx:pt>
          <cx:pt idx="69812">EDMM</cx:pt>
          <cx:pt idx="69813">EDMM</cx:pt>
          <cx:pt idx="69814">EDMM</cx:pt>
          <cx:pt idx="69815">EDMM</cx:pt>
          <cx:pt idx="69816">EDMM</cx:pt>
          <cx:pt idx="69817">EDMM</cx:pt>
          <cx:pt idx="69818">EDMM</cx:pt>
          <cx:pt idx="69819">EDMM</cx:pt>
          <cx:pt idx="69820">EDMM</cx:pt>
          <cx:pt idx="69821">EDMM</cx:pt>
          <cx:pt idx="69822">EDMM</cx:pt>
          <cx:pt idx="69823">EDMM</cx:pt>
          <cx:pt idx="69824">EDMM</cx:pt>
          <cx:pt idx="69825">EDMM</cx:pt>
          <cx:pt idx="69826">EDMM</cx:pt>
          <cx:pt idx="69827">EDMM</cx:pt>
          <cx:pt idx="69828">EDMM</cx:pt>
          <cx:pt idx="69829">EDMM</cx:pt>
          <cx:pt idx="69830">EDMM</cx:pt>
          <cx:pt idx="69831">EDMM</cx:pt>
          <cx:pt idx="69832">EDMM</cx:pt>
          <cx:pt idx="69833">EDMM</cx:pt>
          <cx:pt idx="69834">EDMM</cx:pt>
          <cx:pt idx="69835">EDMM</cx:pt>
          <cx:pt idx="69836">EDMM</cx:pt>
          <cx:pt idx="69837">EDMM</cx:pt>
          <cx:pt idx="69838">EDMM</cx:pt>
          <cx:pt idx="69839">EDMM</cx:pt>
          <cx:pt idx="69840">EDMM</cx:pt>
          <cx:pt idx="69841">EDMM</cx:pt>
          <cx:pt idx="69842">EDMM</cx:pt>
          <cx:pt idx="69843">EDMM</cx:pt>
          <cx:pt idx="69844">EDMM</cx:pt>
          <cx:pt idx="69845">EDMM</cx:pt>
          <cx:pt idx="69846">EDMM</cx:pt>
          <cx:pt idx="69847">EDMM</cx:pt>
          <cx:pt idx="69848">EDMM</cx:pt>
          <cx:pt idx="69849">EDMM</cx:pt>
          <cx:pt idx="69850">EDMM</cx:pt>
          <cx:pt idx="69851">EDMM</cx:pt>
          <cx:pt idx="69852">EDMM</cx:pt>
          <cx:pt idx="69853">EDMM</cx:pt>
          <cx:pt idx="69854">EDMM</cx:pt>
          <cx:pt idx="69855">EDMM</cx:pt>
          <cx:pt idx="69856">EDMM</cx:pt>
          <cx:pt idx="69857">EDMM</cx:pt>
          <cx:pt idx="69858">EDMM</cx:pt>
          <cx:pt idx="69859">EDMM</cx:pt>
          <cx:pt idx="69860">EDMM</cx:pt>
          <cx:pt idx="69861">EDMM</cx:pt>
          <cx:pt idx="69862">EDMM</cx:pt>
          <cx:pt idx="69863">EDMM</cx:pt>
          <cx:pt idx="69864">EDMM</cx:pt>
          <cx:pt idx="69865">EDMM</cx:pt>
          <cx:pt idx="69866">EDMM</cx:pt>
          <cx:pt idx="69867">EDMM</cx:pt>
          <cx:pt idx="69868">EDMM</cx:pt>
          <cx:pt idx="69869">EDMM</cx:pt>
          <cx:pt idx="69870">EDMM</cx:pt>
          <cx:pt idx="69871">EDMM</cx:pt>
          <cx:pt idx="69872">EDMM</cx:pt>
          <cx:pt idx="69873">EDMM</cx:pt>
          <cx:pt idx="69874">EDMM</cx:pt>
          <cx:pt idx="69875">EDMM</cx:pt>
          <cx:pt idx="69876">EDMM</cx:pt>
          <cx:pt idx="69877">EDMM</cx:pt>
          <cx:pt idx="69878">EDMM</cx:pt>
          <cx:pt idx="69879">EDMM</cx:pt>
          <cx:pt idx="69880">EDMM</cx:pt>
          <cx:pt idx="69881">EDMM</cx:pt>
          <cx:pt idx="69882">EDMM</cx:pt>
          <cx:pt idx="69883">EDMM</cx:pt>
          <cx:pt idx="69884">EDMM</cx:pt>
          <cx:pt idx="69885">EDMM</cx:pt>
          <cx:pt idx="69886">EDMM</cx:pt>
          <cx:pt idx="69887">EDMM</cx:pt>
          <cx:pt idx="69888">EDMM</cx:pt>
          <cx:pt idx="69889">EDMM</cx:pt>
          <cx:pt idx="69890">EDMM</cx:pt>
          <cx:pt idx="69891">EDMM</cx:pt>
          <cx:pt idx="69892">EDMM</cx:pt>
          <cx:pt idx="69893">EDMM</cx:pt>
          <cx:pt idx="69894">EDMM</cx:pt>
          <cx:pt idx="69895">EDMM</cx:pt>
          <cx:pt idx="69896">EDMM</cx:pt>
          <cx:pt idx="69897">EDMM</cx:pt>
          <cx:pt idx="69898">EDMM</cx:pt>
          <cx:pt idx="69899">EDMM</cx:pt>
          <cx:pt idx="69900">EDMM</cx:pt>
          <cx:pt idx="69901">EDMM</cx:pt>
          <cx:pt idx="69902">EDMM</cx:pt>
          <cx:pt idx="69903">EDMM</cx:pt>
          <cx:pt idx="69904">EDMM</cx:pt>
          <cx:pt idx="69905">EDMM</cx:pt>
          <cx:pt idx="69906">EDMM</cx:pt>
          <cx:pt idx="69907">EDMM</cx:pt>
          <cx:pt idx="69908">EDMM</cx:pt>
          <cx:pt idx="69909">EDMM</cx:pt>
          <cx:pt idx="69910">EDMM</cx:pt>
          <cx:pt idx="69911">EDMM</cx:pt>
          <cx:pt idx="69912">EDMM</cx:pt>
          <cx:pt idx="69913">EDMM</cx:pt>
          <cx:pt idx="69914">EDMM</cx:pt>
          <cx:pt idx="69915">EDMM</cx:pt>
          <cx:pt idx="69916">EDMM</cx:pt>
          <cx:pt idx="69917">EDMM</cx:pt>
          <cx:pt idx="69918">EDMM</cx:pt>
          <cx:pt idx="69919">EDMM</cx:pt>
          <cx:pt idx="69920">EDMM</cx:pt>
          <cx:pt idx="69921">EDMM</cx:pt>
          <cx:pt idx="69922">EDMM</cx:pt>
          <cx:pt idx="69923">EDMM</cx:pt>
          <cx:pt idx="69924">EDMM</cx:pt>
          <cx:pt idx="69925">EDMM</cx:pt>
          <cx:pt idx="69926">EDMM</cx:pt>
          <cx:pt idx="69927">EDMM</cx:pt>
          <cx:pt idx="69928">EDMM</cx:pt>
          <cx:pt idx="69929">EDMM</cx:pt>
          <cx:pt idx="69930">EDMM</cx:pt>
          <cx:pt idx="69931">EDMM</cx:pt>
          <cx:pt idx="69932">EDMM</cx:pt>
          <cx:pt idx="69933">EDMM</cx:pt>
          <cx:pt idx="69934">EDMM</cx:pt>
          <cx:pt idx="69935">EDMM</cx:pt>
          <cx:pt idx="69936">EDMM</cx:pt>
          <cx:pt idx="69937">EDMM</cx:pt>
          <cx:pt idx="69938">EDMM</cx:pt>
          <cx:pt idx="69939">EDMM</cx:pt>
          <cx:pt idx="69940">EDMM</cx:pt>
          <cx:pt idx="69941">EDMM</cx:pt>
          <cx:pt idx="69942">EDMM</cx:pt>
          <cx:pt idx="69943">EDMM</cx:pt>
          <cx:pt idx="69944">EDMM</cx:pt>
          <cx:pt idx="69945">EDMM</cx:pt>
          <cx:pt idx="69946">EDMM</cx:pt>
          <cx:pt idx="69947">EDMM</cx:pt>
          <cx:pt idx="69948">EDMM</cx:pt>
          <cx:pt idx="69949">EDMM</cx:pt>
          <cx:pt idx="69950">EDMM</cx:pt>
          <cx:pt idx="69951">EDMM</cx:pt>
          <cx:pt idx="69952">EDMM</cx:pt>
          <cx:pt idx="69953">EDMM</cx:pt>
          <cx:pt idx="69954">EDMM</cx:pt>
          <cx:pt idx="69955">EDMM</cx:pt>
          <cx:pt idx="69956">EDMM</cx:pt>
          <cx:pt idx="69957">EDMM</cx:pt>
          <cx:pt idx="69958">EDMM</cx:pt>
          <cx:pt idx="69959">EDMM</cx:pt>
          <cx:pt idx="69960">EDMM</cx:pt>
          <cx:pt idx="69961">EDMM</cx:pt>
          <cx:pt idx="69962">EDMM</cx:pt>
          <cx:pt idx="69963">EDMM</cx:pt>
          <cx:pt idx="69964">EDMM</cx:pt>
          <cx:pt idx="69965">EDMM</cx:pt>
          <cx:pt idx="69966">EDMM</cx:pt>
          <cx:pt idx="69967">EDMM</cx:pt>
          <cx:pt idx="69968">EDMM</cx:pt>
          <cx:pt idx="69969">EDMM</cx:pt>
          <cx:pt idx="69970">EDMM</cx:pt>
          <cx:pt idx="69971">EDMM</cx:pt>
          <cx:pt idx="69972">EDMM</cx:pt>
          <cx:pt idx="69973">EDMM</cx:pt>
          <cx:pt idx="69974">EDMM</cx:pt>
          <cx:pt idx="69975">EDMM</cx:pt>
          <cx:pt idx="69976">EDMM</cx:pt>
          <cx:pt idx="69977">EDMM</cx:pt>
          <cx:pt idx="69978">EDMM</cx:pt>
          <cx:pt idx="69979">EDMM</cx:pt>
          <cx:pt idx="69980">EDMM</cx:pt>
          <cx:pt idx="69981">EDMM</cx:pt>
          <cx:pt idx="69982">EDMM</cx:pt>
          <cx:pt idx="69983">EDMM</cx:pt>
          <cx:pt idx="69984">EDMM</cx:pt>
          <cx:pt idx="69985">EDMM</cx:pt>
          <cx:pt idx="69986">EDMM</cx:pt>
          <cx:pt idx="69987">EDMM</cx:pt>
          <cx:pt idx="69988">EDMM</cx:pt>
          <cx:pt idx="69989">EDMM</cx:pt>
          <cx:pt idx="69990">EDMM</cx:pt>
          <cx:pt idx="69991">EDMM</cx:pt>
          <cx:pt idx="69992">EDMM</cx:pt>
          <cx:pt idx="69993">EDMM</cx:pt>
          <cx:pt idx="69994">EDMM</cx:pt>
          <cx:pt idx="69995">EDMM</cx:pt>
          <cx:pt idx="69996">EDMM</cx:pt>
          <cx:pt idx="69997">EDMM</cx:pt>
          <cx:pt idx="69998">EDMM</cx:pt>
          <cx:pt idx="69999">EDMM</cx:pt>
          <cx:pt idx="70000">EDMM</cx:pt>
          <cx:pt idx="70001">EDMM</cx:pt>
          <cx:pt idx="70002">EDMM</cx:pt>
          <cx:pt idx="70003">EDMM</cx:pt>
          <cx:pt idx="70004">EDMM</cx:pt>
          <cx:pt idx="70005">EDMM</cx:pt>
          <cx:pt idx="70006">EDMM</cx:pt>
          <cx:pt idx="70007">EDMM</cx:pt>
          <cx:pt idx="70008">EDMM</cx:pt>
          <cx:pt idx="70009">EDMM</cx:pt>
          <cx:pt idx="70010">EDMM</cx:pt>
          <cx:pt idx="70011">EDMM</cx:pt>
          <cx:pt idx="70012">EDMM</cx:pt>
          <cx:pt idx="70013">EDMM</cx:pt>
          <cx:pt idx="70014">EDMM</cx:pt>
          <cx:pt idx="70015">EDMM</cx:pt>
          <cx:pt idx="70016">EDMM</cx:pt>
          <cx:pt idx="70017">EDMM</cx:pt>
          <cx:pt idx="70018">EDMM</cx:pt>
          <cx:pt idx="70019">EDMM</cx:pt>
          <cx:pt idx="70020">EDMM</cx:pt>
          <cx:pt idx="70021">EDMM</cx:pt>
          <cx:pt idx="70022">EDMM</cx:pt>
          <cx:pt idx="70023">EDMM</cx:pt>
          <cx:pt idx="70024">EDMM</cx:pt>
          <cx:pt idx="70025">EDMM</cx:pt>
          <cx:pt idx="70026">EDMM</cx:pt>
          <cx:pt idx="70027">EDMM</cx:pt>
          <cx:pt idx="70028">EDMM</cx:pt>
          <cx:pt idx="70029">EDMM</cx:pt>
          <cx:pt idx="70030">EDMM</cx:pt>
          <cx:pt idx="70031">EDMM</cx:pt>
          <cx:pt idx="70032">EDMM</cx:pt>
          <cx:pt idx="70033">EDMM</cx:pt>
          <cx:pt idx="70034">EDMM</cx:pt>
          <cx:pt idx="70035">EDMM</cx:pt>
          <cx:pt idx="70036">EDMM</cx:pt>
          <cx:pt idx="70037">EDMM</cx:pt>
          <cx:pt idx="70038">EDMM</cx:pt>
          <cx:pt idx="70039">EDMM</cx:pt>
          <cx:pt idx="70040">EDMM</cx:pt>
          <cx:pt idx="70041">EDMM</cx:pt>
          <cx:pt idx="70042">EDMM</cx:pt>
          <cx:pt idx="70043">EDMM</cx:pt>
          <cx:pt idx="70044">EDMM</cx:pt>
          <cx:pt idx="70045">EDMM</cx:pt>
          <cx:pt idx="70046">EDMM</cx:pt>
          <cx:pt idx="70047">EDMM</cx:pt>
          <cx:pt idx="70048">EDMM</cx:pt>
          <cx:pt idx="70049">EDMM</cx:pt>
          <cx:pt idx="70050">EDMM</cx:pt>
          <cx:pt idx="70051">EDMM</cx:pt>
          <cx:pt idx="70052">EDMM</cx:pt>
          <cx:pt idx="70053">EDMM</cx:pt>
          <cx:pt idx="70054">EDMM</cx:pt>
          <cx:pt idx="70055">EDMM</cx:pt>
          <cx:pt idx="70056">EDMM</cx:pt>
          <cx:pt idx="70057">EDMM</cx:pt>
          <cx:pt idx="70058">EDMM</cx:pt>
          <cx:pt idx="70059">EDMM</cx:pt>
          <cx:pt idx="70060">EDMM</cx:pt>
          <cx:pt idx="70061">EDMM</cx:pt>
          <cx:pt idx="70062">EDMM</cx:pt>
          <cx:pt idx="70063">EDMM</cx:pt>
          <cx:pt idx="70064">EDMM</cx:pt>
          <cx:pt idx="70065">EDMM</cx:pt>
          <cx:pt idx="70066">EDMM</cx:pt>
          <cx:pt idx="70067">EDMM</cx:pt>
          <cx:pt idx="70068">EDMM</cx:pt>
          <cx:pt idx="70069">EDMM</cx:pt>
          <cx:pt idx="70070">EDMM</cx:pt>
          <cx:pt idx="70071">EDMM</cx:pt>
          <cx:pt idx="70072">EDMM</cx:pt>
          <cx:pt idx="70073">EDMM</cx:pt>
          <cx:pt idx="70074">EDMM</cx:pt>
          <cx:pt idx="70075">EDMM</cx:pt>
          <cx:pt idx="70076">EDMM</cx:pt>
          <cx:pt idx="70077">EDMM</cx:pt>
          <cx:pt idx="70078">EDMM</cx:pt>
          <cx:pt idx="70079">EDMM</cx:pt>
          <cx:pt idx="70080">EDMM</cx:pt>
          <cx:pt idx="70081">EDMM</cx:pt>
          <cx:pt idx="70082">EDMM</cx:pt>
          <cx:pt idx="70083">EDMM</cx:pt>
          <cx:pt idx="70084">EDMM</cx:pt>
          <cx:pt idx="70085">EDMM</cx:pt>
          <cx:pt idx="70086">EDMM</cx:pt>
          <cx:pt idx="70087">EDMM</cx:pt>
          <cx:pt idx="70088">EDMM</cx:pt>
          <cx:pt idx="70089">EDMM</cx:pt>
          <cx:pt idx="70090">EDMM</cx:pt>
          <cx:pt idx="70091">EDMM</cx:pt>
          <cx:pt idx="70092">EDMM</cx:pt>
          <cx:pt idx="70093">EDMM</cx:pt>
          <cx:pt idx="70094">EDMM</cx:pt>
          <cx:pt idx="70095">EDMM</cx:pt>
          <cx:pt idx="70096">EDMM</cx:pt>
          <cx:pt idx="70097">EDMM</cx:pt>
          <cx:pt idx="70098">EDMM</cx:pt>
          <cx:pt idx="70099">EDMM</cx:pt>
          <cx:pt idx="70100">EDMM</cx:pt>
          <cx:pt idx="70101">EDMM</cx:pt>
          <cx:pt idx="70102">EDMM</cx:pt>
          <cx:pt idx="70103">EDMM</cx:pt>
          <cx:pt idx="70104">EDMM</cx:pt>
          <cx:pt idx="70105">EDMM</cx:pt>
          <cx:pt idx="70106">EDMM</cx:pt>
          <cx:pt idx="70107">EDMM</cx:pt>
          <cx:pt idx="70108">EDMM</cx:pt>
          <cx:pt idx="70109">EDMM</cx:pt>
          <cx:pt idx="70110">EDMM</cx:pt>
          <cx:pt idx="70111">EDMM</cx:pt>
          <cx:pt idx="70112">EDMM</cx:pt>
          <cx:pt idx="70113">EDMM</cx:pt>
          <cx:pt idx="70114">EDMM</cx:pt>
          <cx:pt idx="70115">EDMM</cx:pt>
          <cx:pt idx="70116">EDMM</cx:pt>
          <cx:pt idx="70117">EDMM</cx:pt>
          <cx:pt idx="70118">EDMM</cx:pt>
          <cx:pt idx="70119">EDMM</cx:pt>
          <cx:pt idx="70120">EDMM</cx:pt>
          <cx:pt idx="70121">EDMM</cx:pt>
          <cx:pt idx="70122">EDMM</cx:pt>
          <cx:pt idx="70123">EDMM</cx:pt>
          <cx:pt idx="70124">EDMM</cx:pt>
          <cx:pt idx="70125">EDMM</cx:pt>
          <cx:pt idx="70126">EDMM</cx:pt>
          <cx:pt idx="70127">EDMM</cx:pt>
          <cx:pt idx="70128">EDMM</cx:pt>
          <cx:pt idx="70129">EDMM</cx:pt>
          <cx:pt idx="70130">EDMM</cx:pt>
          <cx:pt idx="70131">EDMM</cx:pt>
          <cx:pt idx="70132">EDMM</cx:pt>
          <cx:pt idx="70133">EDMM</cx:pt>
          <cx:pt idx="70134">EDMM</cx:pt>
          <cx:pt idx="70135">EDMM</cx:pt>
          <cx:pt idx="70136">EDMM</cx:pt>
          <cx:pt idx="70137">EDMM</cx:pt>
          <cx:pt idx="70138">EDMM</cx:pt>
          <cx:pt idx="70139">EDMM</cx:pt>
          <cx:pt idx="70140">EDMM</cx:pt>
          <cx:pt idx="70141">EDMM</cx:pt>
          <cx:pt idx="70142">EDMM</cx:pt>
          <cx:pt idx="70143">EDMM</cx:pt>
          <cx:pt idx="70144">EDMM</cx:pt>
          <cx:pt idx="70145">EDMM</cx:pt>
          <cx:pt idx="70146">EDMM</cx:pt>
          <cx:pt idx="70147">EDMM</cx:pt>
          <cx:pt idx="70148">EDMM</cx:pt>
          <cx:pt idx="70149">EDMM</cx:pt>
          <cx:pt idx="70150">EDMM</cx:pt>
          <cx:pt idx="70151">EDMM</cx:pt>
          <cx:pt idx="70152">EDMM</cx:pt>
          <cx:pt idx="70153">EDMM</cx:pt>
          <cx:pt idx="70154">EDMM</cx:pt>
          <cx:pt idx="70155">EDMM</cx:pt>
          <cx:pt idx="70156">EDMM</cx:pt>
          <cx:pt idx="70157">EDMM</cx:pt>
          <cx:pt idx="70158">EDMM</cx:pt>
          <cx:pt idx="70159">EDMM</cx:pt>
          <cx:pt idx="70160">EDMM</cx:pt>
          <cx:pt idx="70161">EDMM</cx:pt>
          <cx:pt idx="70162">EDMM</cx:pt>
          <cx:pt idx="70163">EDMM</cx:pt>
          <cx:pt idx="70164">EDMM</cx:pt>
          <cx:pt idx="70165">EDMM</cx:pt>
          <cx:pt idx="70166">EDMM</cx:pt>
          <cx:pt idx="70167">EDMM</cx:pt>
          <cx:pt idx="70168">EDMM</cx:pt>
          <cx:pt idx="70169">EDMM</cx:pt>
          <cx:pt idx="70170">EDMM</cx:pt>
          <cx:pt idx="70171">EDMM</cx:pt>
          <cx:pt idx="70172">EDMM</cx:pt>
          <cx:pt idx="70173">EDMM</cx:pt>
          <cx:pt idx="70174">EDMM</cx:pt>
          <cx:pt idx="70175">EDMM</cx:pt>
          <cx:pt idx="70176">EDMM</cx:pt>
          <cx:pt idx="70177">EDMM</cx:pt>
          <cx:pt idx="70178">EDMM</cx:pt>
          <cx:pt idx="70179">EDMM</cx:pt>
          <cx:pt idx="70180">EDMM</cx:pt>
          <cx:pt idx="70181">EDMM</cx:pt>
          <cx:pt idx="70182">EDMM</cx:pt>
          <cx:pt idx="70183">EDMM</cx:pt>
          <cx:pt idx="70184">EDMM</cx:pt>
          <cx:pt idx="70185">EDMM</cx:pt>
          <cx:pt idx="70186">EDMM</cx:pt>
          <cx:pt idx="70187">EDMM</cx:pt>
          <cx:pt idx="70188">EDMM</cx:pt>
          <cx:pt idx="70189">EDMM</cx:pt>
          <cx:pt idx="70190">EDMM</cx:pt>
          <cx:pt idx="70191">EDMM</cx:pt>
          <cx:pt idx="70192">EDMM</cx:pt>
          <cx:pt idx="70193">EDMM</cx:pt>
          <cx:pt idx="70194">EDMM</cx:pt>
          <cx:pt idx="70195">EDMM</cx:pt>
          <cx:pt idx="70196">EDMM</cx:pt>
          <cx:pt idx="70197">EDMM</cx:pt>
          <cx:pt idx="70198">EDMM</cx:pt>
          <cx:pt idx="70199">EDMM</cx:pt>
          <cx:pt idx="70200">EDMM</cx:pt>
          <cx:pt idx="70201">EDMM</cx:pt>
          <cx:pt idx="70202">EDMM</cx:pt>
          <cx:pt idx="70203">EDMM</cx:pt>
          <cx:pt idx="70204">EDMM</cx:pt>
          <cx:pt idx="70205">EDMM</cx:pt>
          <cx:pt idx="70206">EDMM</cx:pt>
          <cx:pt idx="70207">EDMM</cx:pt>
          <cx:pt idx="70208">EDMM</cx:pt>
          <cx:pt idx="70209">EDMM</cx:pt>
          <cx:pt idx="70210">EDMM</cx:pt>
          <cx:pt idx="70211">EDMM</cx:pt>
          <cx:pt idx="70212">EDMM</cx:pt>
          <cx:pt idx="70213">EDMM</cx:pt>
          <cx:pt idx="70214">EDMM</cx:pt>
          <cx:pt idx="70215">EDMM</cx:pt>
          <cx:pt idx="70216">EDMM</cx:pt>
          <cx:pt idx="70217">EDMM</cx:pt>
          <cx:pt idx="70218">EDMM</cx:pt>
          <cx:pt idx="70219">EDMM</cx:pt>
          <cx:pt idx="70220">EDMM</cx:pt>
          <cx:pt idx="70221">EDMM</cx:pt>
          <cx:pt idx="70222">EDMM</cx:pt>
          <cx:pt idx="70223">EDMM</cx:pt>
          <cx:pt idx="70224">EDMM</cx:pt>
          <cx:pt idx="70225">EDMM</cx:pt>
          <cx:pt idx="70226">EDMM</cx:pt>
          <cx:pt idx="70227">EDMM</cx:pt>
          <cx:pt idx="70228">EDMM</cx:pt>
          <cx:pt idx="70229">EDMM</cx:pt>
          <cx:pt idx="70230">EDMM</cx:pt>
          <cx:pt idx="70231">EDMM</cx:pt>
          <cx:pt idx="70232">EDMM</cx:pt>
          <cx:pt idx="70233">EDMM</cx:pt>
          <cx:pt idx="70234">EDMM</cx:pt>
          <cx:pt idx="70235">EDMM</cx:pt>
          <cx:pt idx="70236">EDMM</cx:pt>
          <cx:pt idx="70237">EDMM</cx:pt>
          <cx:pt idx="70238">EDMM</cx:pt>
          <cx:pt idx="70239">EDMM</cx:pt>
          <cx:pt idx="70240">EDMM</cx:pt>
          <cx:pt idx="70241">EDMM</cx:pt>
          <cx:pt idx="70242">EDMM</cx:pt>
          <cx:pt idx="70243">EDMM</cx:pt>
          <cx:pt idx="70244">EDMM</cx:pt>
          <cx:pt idx="70245">EDMM</cx:pt>
          <cx:pt idx="70246">EDMM</cx:pt>
          <cx:pt idx="70247">EDMM</cx:pt>
          <cx:pt idx="70248">EDMM</cx:pt>
          <cx:pt idx="70249">EDMM</cx:pt>
          <cx:pt idx="70250">EDMM</cx:pt>
          <cx:pt idx="70251">EDMM</cx:pt>
          <cx:pt idx="70252">EDMM</cx:pt>
          <cx:pt idx="70253">EDMM</cx:pt>
          <cx:pt idx="70254">EDMM</cx:pt>
          <cx:pt idx="70255">EDMM</cx:pt>
          <cx:pt idx="70256">EDMM</cx:pt>
          <cx:pt idx="70257">EDMM</cx:pt>
          <cx:pt idx="70258">EDMM</cx:pt>
          <cx:pt idx="70259">EDMM</cx:pt>
          <cx:pt idx="70260">EDMM</cx:pt>
          <cx:pt idx="70261">EDMM</cx:pt>
          <cx:pt idx="70262">EDMM</cx:pt>
          <cx:pt idx="70263">EDMM</cx:pt>
          <cx:pt idx="70264">EDMM</cx:pt>
          <cx:pt idx="70265">EDMM</cx:pt>
          <cx:pt idx="70266">EDMM</cx:pt>
          <cx:pt idx="70267">EDMM</cx:pt>
          <cx:pt idx="70268">EDMM</cx:pt>
          <cx:pt idx="70269">EDMM</cx:pt>
          <cx:pt idx="70270">EDMM</cx:pt>
          <cx:pt idx="70271">EDMM</cx:pt>
          <cx:pt idx="70272">EDMM</cx:pt>
          <cx:pt idx="70273">EDMM</cx:pt>
          <cx:pt idx="70274">EDMM</cx:pt>
          <cx:pt idx="70275">EDMM</cx:pt>
          <cx:pt idx="70276">EDMM</cx:pt>
          <cx:pt idx="70277">EDMM</cx:pt>
          <cx:pt idx="70278">EDMM</cx:pt>
          <cx:pt idx="70279">EDMM</cx:pt>
          <cx:pt idx="70280">EDMM</cx:pt>
          <cx:pt idx="70281">EDMM</cx:pt>
          <cx:pt idx="70282">EDMM</cx:pt>
          <cx:pt idx="70283">EDMM</cx:pt>
          <cx:pt idx="70284">EDMM</cx:pt>
          <cx:pt idx="70285">EDMM</cx:pt>
          <cx:pt idx="70286">EDMM</cx:pt>
          <cx:pt idx="70287">EDMM</cx:pt>
          <cx:pt idx="70288">EDMM</cx:pt>
          <cx:pt idx="70289">EDMM</cx:pt>
          <cx:pt idx="70290">EDMM</cx:pt>
          <cx:pt idx="70291">EDMM</cx:pt>
          <cx:pt idx="70292">EDMM</cx:pt>
          <cx:pt idx="70293">EDMM</cx:pt>
          <cx:pt idx="70294">EDMM</cx:pt>
          <cx:pt idx="70295">EDMM</cx:pt>
          <cx:pt idx="70296">EDMM</cx:pt>
          <cx:pt idx="70297">EDMM</cx:pt>
          <cx:pt idx="70298">EDMM</cx:pt>
          <cx:pt idx="70299">EDMM</cx:pt>
          <cx:pt idx="70300">EDMM</cx:pt>
          <cx:pt idx="70301">EDMM</cx:pt>
          <cx:pt idx="70302">EDMM</cx:pt>
          <cx:pt idx="70303">EDMM</cx:pt>
          <cx:pt idx="70304">EDMM</cx:pt>
          <cx:pt idx="70305">EDMM</cx:pt>
          <cx:pt idx="70306">EDMM</cx:pt>
          <cx:pt idx="70307">EDMM</cx:pt>
          <cx:pt idx="70308">EDMM</cx:pt>
          <cx:pt idx="70309">EDMM</cx:pt>
          <cx:pt idx="70310">EDMM</cx:pt>
          <cx:pt idx="70311">EDMM</cx:pt>
          <cx:pt idx="70312">EDMM</cx:pt>
          <cx:pt idx="70313">EDMM</cx:pt>
          <cx:pt idx="70314">EDMM</cx:pt>
          <cx:pt idx="70315">EDMM</cx:pt>
          <cx:pt idx="70316">EDMM</cx:pt>
          <cx:pt idx="70317">EDMM</cx:pt>
          <cx:pt idx="70318">EDMM</cx:pt>
          <cx:pt idx="70319">EDMM</cx:pt>
          <cx:pt idx="70320">EDMM</cx:pt>
          <cx:pt idx="70321">EDMM</cx:pt>
          <cx:pt idx="70322">EDMM</cx:pt>
          <cx:pt idx="70323">EDMM</cx:pt>
          <cx:pt idx="70324">EDMM</cx:pt>
          <cx:pt idx="70325">EDMM</cx:pt>
          <cx:pt idx="70326">EDMM</cx:pt>
          <cx:pt idx="70327">EDMM</cx:pt>
          <cx:pt idx="70328">EDMM</cx:pt>
          <cx:pt idx="70329">EDMM</cx:pt>
          <cx:pt idx="70330">EDMM</cx:pt>
          <cx:pt idx="70331">EDMM</cx:pt>
          <cx:pt idx="70332">EDMM</cx:pt>
          <cx:pt idx="70333">EDMM</cx:pt>
          <cx:pt idx="70334">EDMM</cx:pt>
          <cx:pt idx="70335">EDMM</cx:pt>
          <cx:pt idx="70336">EDMM</cx:pt>
          <cx:pt idx="70337">EDMM</cx:pt>
          <cx:pt idx="70338">EDMM</cx:pt>
          <cx:pt idx="70339">EDMM</cx:pt>
          <cx:pt idx="70340">EDMM</cx:pt>
          <cx:pt idx="70341">EDMM</cx:pt>
          <cx:pt idx="70342">EDMM</cx:pt>
          <cx:pt idx="70343">EDMM</cx:pt>
          <cx:pt idx="70344">EDMM</cx:pt>
          <cx:pt idx="70345">EDMM</cx:pt>
          <cx:pt idx="70346">EDMM</cx:pt>
          <cx:pt idx="70347">EDMM</cx:pt>
          <cx:pt idx="70348">EDMM</cx:pt>
          <cx:pt idx="70349">EDMM</cx:pt>
          <cx:pt idx="70350">EDMM</cx:pt>
          <cx:pt idx="70351">EDMM</cx:pt>
          <cx:pt idx="70352">EDMM</cx:pt>
          <cx:pt idx="70353">EDMM</cx:pt>
          <cx:pt idx="70354">EDMM</cx:pt>
          <cx:pt idx="70355">EDMM</cx:pt>
          <cx:pt idx="70356">EDMM</cx:pt>
          <cx:pt idx="70357">EDMM</cx:pt>
          <cx:pt idx="70358">EDMM</cx:pt>
          <cx:pt idx="70359">EDMM</cx:pt>
          <cx:pt idx="70360">EDMM</cx:pt>
          <cx:pt idx="70361">EDMM</cx:pt>
          <cx:pt idx="70362">EDMM</cx:pt>
          <cx:pt idx="70363">EDMM</cx:pt>
          <cx:pt idx="70364">EDMM</cx:pt>
          <cx:pt idx="70365">EDMM</cx:pt>
          <cx:pt idx="70366">EDMM</cx:pt>
          <cx:pt idx="70367">EDMM</cx:pt>
          <cx:pt idx="70368">EDMM</cx:pt>
          <cx:pt idx="70369">EDMM</cx:pt>
          <cx:pt idx="70370">EDMM</cx:pt>
          <cx:pt idx="70371">EDMM</cx:pt>
          <cx:pt idx="70372">EDMM</cx:pt>
          <cx:pt idx="70373">EDMM</cx:pt>
          <cx:pt idx="70374">EDMM</cx:pt>
          <cx:pt idx="70375">EDMM</cx:pt>
          <cx:pt idx="70376">EDMM</cx:pt>
          <cx:pt idx="70377">EDMM</cx:pt>
          <cx:pt idx="70378">EDMM</cx:pt>
          <cx:pt idx="70379">EDMM</cx:pt>
          <cx:pt idx="70380">EDMM</cx:pt>
          <cx:pt idx="70381">EDMM</cx:pt>
          <cx:pt idx="70382">EDMM</cx:pt>
          <cx:pt idx="70383">EDMM</cx:pt>
          <cx:pt idx="70384">EDMM</cx:pt>
          <cx:pt idx="70385">EDMM</cx:pt>
          <cx:pt idx="70386">EDMM</cx:pt>
          <cx:pt idx="70387">EDMM</cx:pt>
          <cx:pt idx="70388">EDMM</cx:pt>
          <cx:pt idx="70389">EDMM</cx:pt>
          <cx:pt idx="70390">EDMM</cx:pt>
          <cx:pt idx="70391">EDMM</cx:pt>
          <cx:pt idx="70392">EDMM</cx:pt>
          <cx:pt idx="70393">EDMM</cx:pt>
          <cx:pt idx="70394">EDMM</cx:pt>
          <cx:pt idx="70395">EDMM</cx:pt>
          <cx:pt idx="70396">EDMM</cx:pt>
          <cx:pt idx="70397">EDMM</cx:pt>
          <cx:pt idx="70398">EDMM</cx:pt>
          <cx:pt idx="70399">EDMM</cx:pt>
          <cx:pt idx="70400">EDMM</cx:pt>
          <cx:pt idx="70401">EDMM</cx:pt>
          <cx:pt idx="70402">EDMM</cx:pt>
          <cx:pt idx="70403">EDMM</cx:pt>
          <cx:pt idx="70404">EDMM</cx:pt>
          <cx:pt idx="70405">EDMM</cx:pt>
          <cx:pt idx="70406">EDMM</cx:pt>
          <cx:pt idx="70407">EDMM</cx:pt>
          <cx:pt idx="70408">EDMM</cx:pt>
          <cx:pt idx="70409">EDMM</cx:pt>
          <cx:pt idx="70410">EDMM</cx:pt>
          <cx:pt idx="70411">EDMM</cx:pt>
          <cx:pt idx="70412">EDMM</cx:pt>
          <cx:pt idx="70413">EDMM</cx:pt>
          <cx:pt idx="70414">EDMM</cx:pt>
          <cx:pt idx="70415">EDMM</cx:pt>
          <cx:pt idx="70416">EDMM</cx:pt>
          <cx:pt idx="70417">EDMM</cx:pt>
          <cx:pt idx="70418">EDMM</cx:pt>
          <cx:pt idx="70419">EDMM</cx:pt>
          <cx:pt idx="70420">EDMM</cx:pt>
          <cx:pt idx="70421">EDMM</cx:pt>
          <cx:pt idx="70422">EDMM</cx:pt>
          <cx:pt idx="70423">EDMM</cx:pt>
          <cx:pt idx="70424">EDMM</cx:pt>
          <cx:pt idx="70425">EDMM</cx:pt>
          <cx:pt idx="70426">EDMM</cx:pt>
          <cx:pt idx="70427">EDMM</cx:pt>
          <cx:pt idx="70428">EDMM</cx:pt>
          <cx:pt idx="70429">EDMM</cx:pt>
          <cx:pt idx="70430">EDMM</cx:pt>
          <cx:pt idx="70431">EDMM</cx:pt>
          <cx:pt idx="70432">EDMM</cx:pt>
          <cx:pt idx="70433">EDMM</cx:pt>
          <cx:pt idx="70434">EDMM</cx:pt>
          <cx:pt idx="70435">EDMM</cx:pt>
          <cx:pt idx="70436">EDMM</cx:pt>
          <cx:pt idx="70437">EDMM</cx:pt>
          <cx:pt idx="70438">EDMM</cx:pt>
          <cx:pt idx="70439">EDMM</cx:pt>
          <cx:pt idx="70440">EDMM</cx:pt>
          <cx:pt idx="70441">EDMM</cx:pt>
          <cx:pt idx="70442">EDMM</cx:pt>
          <cx:pt idx="70443">EDMM</cx:pt>
          <cx:pt idx="70444">EDMM</cx:pt>
          <cx:pt idx="70445">EDMM</cx:pt>
          <cx:pt idx="70446">EDMM</cx:pt>
          <cx:pt idx="70447">EDMM</cx:pt>
          <cx:pt idx="70448">EDMM</cx:pt>
          <cx:pt idx="70449">EDMM</cx:pt>
          <cx:pt idx="70450">EDMM</cx:pt>
          <cx:pt idx="70451">EDMM</cx:pt>
          <cx:pt idx="70452">EDMM</cx:pt>
          <cx:pt idx="70453">EDMM</cx:pt>
          <cx:pt idx="70454">EDMM</cx:pt>
          <cx:pt idx="70455">EDMM</cx:pt>
          <cx:pt idx="70456">EDMM</cx:pt>
          <cx:pt idx="70457">EDMM</cx:pt>
          <cx:pt idx="70458">EDMM</cx:pt>
          <cx:pt idx="70459">EDMM</cx:pt>
          <cx:pt idx="70460">EDMM</cx:pt>
          <cx:pt idx="70461">EDMM</cx:pt>
          <cx:pt idx="70462">EDMM</cx:pt>
          <cx:pt idx="70463">EDMM</cx:pt>
          <cx:pt idx="70464">EDMM</cx:pt>
          <cx:pt idx="70465">EDMM</cx:pt>
          <cx:pt idx="70466">EDMM</cx:pt>
          <cx:pt idx="70467">EDMM</cx:pt>
          <cx:pt idx="70468">EDMM</cx:pt>
          <cx:pt idx="70469">EDMM</cx:pt>
          <cx:pt idx="70470">EDMM</cx:pt>
          <cx:pt idx="70471">EDMM</cx:pt>
          <cx:pt idx="70472">EDMM</cx:pt>
          <cx:pt idx="70473">EDMM</cx:pt>
          <cx:pt idx="70474">EDMM</cx:pt>
          <cx:pt idx="70475">EDMM</cx:pt>
          <cx:pt idx="70476">EDMM</cx:pt>
          <cx:pt idx="70477">EDMM</cx:pt>
          <cx:pt idx="70478">EDMM</cx:pt>
          <cx:pt idx="70479">EDMM</cx:pt>
          <cx:pt idx="70480">EDMM</cx:pt>
          <cx:pt idx="70481">EDMM</cx:pt>
          <cx:pt idx="70482">EDMM</cx:pt>
          <cx:pt idx="70483">EDMM</cx:pt>
          <cx:pt idx="70484">EDMM</cx:pt>
          <cx:pt idx="70485">EDMM</cx:pt>
          <cx:pt idx="70486">EDMM</cx:pt>
          <cx:pt idx="70487">EDMM</cx:pt>
          <cx:pt idx="70488">EDMM</cx:pt>
          <cx:pt idx="70489">EDMM</cx:pt>
          <cx:pt idx="70490">EDMM</cx:pt>
          <cx:pt idx="70491">EDMM</cx:pt>
          <cx:pt idx="70492">EDMM</cx:pt>
          <cx:pt idx="70493">EDMM</cx:pt>
          <cx:pt idx="70494">EDMM</cx:pt>
          <cx:pt idx="70495">EDMM</cx:pt>
          <cx:pt idx="70496">EDMM</cx:pt>
          <cx:pt idx="70497">EDMM</cx:pt>
          <cx:pt idx="70498">EDMM</cx:pt>
          <cx:pt idx="70499">EDMM</cx:pt>
          <cx:pt idx="70500">EDMM</cx:pt>
          <cx:pt idx="70501">EDMM</cx:pt>
          <cx:pt idx="70502">EDMM</cx:pt>
          <cx:pt idx="70503">EDMM</cx:pt>
          <cx:pt idx="70504">EDMM</cx:pt>
          <cx:pt idx="70505">EDMM</cx:pt>
          <cx:pt idx="70506">EDMM</cx:pt>
          <cx:pt idx="70507">EDMM</cx:pt>
          <cx:pt idx="70508">EDMM</cx:pt>
          <cx:pt idx="70509">EDMM</cx:pt>
          <cx:pt idx="70510">EDMM</cx:pt>
          <cx:pt idx="70511">EDMM</cx:pt>
          <cx:pt idx="70512">EDMM</cx:pt>
          <cx:pt idx="70513">EDMM</cx:pt>
          <cx:pt idx="70514">EDMM</cx:pt>
          <cx:pt idx="70515">EDMM</cx:pt>
          <cx:pt idx="70516">EDMM</cx:pt>
          <cx:pt idx="70517">EDMM</cx:pt>
          <cx:pt idx="70518">EDMM</cx:pt>
          <cx:pt idx="70519">EDMM</cx:pt>
          <cx:pt idx="70520">EDMM</cx:pt>
          <cx:pt idx="70521">EDMM</cx:pt>
          <cx:pt idx="70522">EDMM</cx:pt>
          <cx:pt idx="70523">EDMM</cx:pt>
          <cx:pt idx="70524">EDMM</cx:pt>
          <cx:pt idx="70525">EDMM</cx:pt>
          <cx:pt idx="70526">EDMM</cx:pt>
          <cx:pt idx="70527">EDMM</cx:pt>
          <cx:pt idx="70528">EDMM</cx:pt>
          <cx:pt idx="70529">EDMM</cx:pt>
          <cx:pt idx="70530">EDMM</cx:pt>
          <cx:pt idx="70531">EDMM</cx:pt>
          <cx:pt idx="70532">EDMM</cx:pt>
          <cx:pt idx="70533">EDMM</cx:pt>
          <cx:pt idx="70534">EDMM</cx:pt>
          <cx:pt idx="70535">EDMM</cx:pt>
          <cx:pt idx="70536">EDMM</cx:pt>
          <cx:pt idx="70537">EDMM</cx:pt>
          <cx:pt idx="70538">EDMM</cx:pt>
          <cx:pt idx="70539">EDMM</cx:pt>
          <cx:pt idx="70540">EDMM</cx:pt>
          <cx:pt idx="70541">EDMM</cx:pt>
          <cx:pt idx="70542">EDMM</cx:pt>
          <cx:pt idx="70543">EDMM</cx:pt>
          <cx:pt idx="70544">EDMM</cx:pt>
          <cx:pt idx="70545">EDMM</cx:pt>
          <cx:pt idx="70546">EDMM</cx:pt>
          <cx:pt idx="70547">EDMM</cx:pt>
          <cx:pt idx="70548">EDMM</cx:pt>
          <cx:pt idx="70549">EDMM</cx:pt>
          <cx:pt idx="70550">EDMM</cx:pt>
          <cx:pt idx="70551">EDMM</cx:pt>
          <cx:pt idx="70552">EDMM</cx:pt>
          <cx:pt idx="70553">EDMM</cx:pt>
          <cx:pt idx="70554">EDMM</cx:pt>
          <cx:pt idx="70555">EDMM</cx:pt>
          <cx:pt idx="70556">EDMM</cx:pt>
          <cx:pt idx="70557">EDMM</cx:pt>
          <cx:pt idx="70558">EDMM</cx:pt>
          <cx:pt idx="70559">EDMM</cx:pt>
          <cx:pt idx="70560">EDMM</cx:pt>
          <cx:pt idx="70561">EDMM</cx:pt>
          <cx:pt idx="70562">EDMM</cx:pt>
          <cx:pt idx="70563">EDMM</cx:pt>
          <cx:pt idx="70564">EDMM</cx:pt>
          <cx:pt idx="70565">EDMM</cx:pt>
          <cx:pt idx="70566">EDMM</cx:pt>
          <cx:pt idx="70567">EDMM</cx:pt>
          <cx:pt idx="70568">EDMM</cx:pt>
          <cx:pt idx="70569">EDMM</cx:pt>
          <cx:pt idx="70570">EDMM</cx:pt>
          <cx:pt idx="70571">EDMM</cx:pt>
          <cx:pt idx="70572">EDMM</cx:pt>
          <cx:pt idx="70573">EDMM</cx:pt>
          <cx:pt idx="70574">EDMM</cx:pt>
          <cx:pt idx="70575">EDMM</cx:pt>
          <cx:pt idx="70576">EDMM</cx:pt>
          <cx:pt idx="70577">EDMM</cx:pt>
          <cx:pt idx="70578">EDMM</cx:pt>
          <cx:pt idx="70579">EDMM</cx:pt>
          <cx:pt idx="70580">EDMM</cx:pt>
          <cx:pt idx="70581">EDMM</cx:pt>
          <cx:pt idx="70582">EDMM</cx:pt>
          <cx:pt idx="70583">EDMM</cx:pt>
          <cx:pt idx="70584">EDMM</cx:pt>
          <cx:pt idx="70585">EDMM</cx:pt>
          <cx:pt idx="70586">EDMM</cx:pt>
          <cx:pt idx="70587">EDMM</cx:pt>
          <cx:pt idx="70588">EDMM</cx:pt>
          <cx:pt idx="70589">EDMM</cx:pt>
          <cx:pt idx="70590">EDMM</cx:pt>
          <cx:pt idx="70591">EDMM</cx:pt>
          <cx:pt idx="70592">EDMM</cx:pt>
          <cx:pt idx="70593">EDMM</cx:pt>
          <cx:pt idx="70594">EDMM</cx:pt>
          <cx:pt idx="70595">EDMM</cx:pt>
          <cx:pt idx="70596">EDMM</cx:pt>
          <cx:pt idx="70597">EDMM</cx:pt>
          <cx:pt idx="70598">EDMM</cx:pt>
          <cx:pt idx="70599">EDMM</cx:pt>
          <cx:pt idx="70600">EDMM</cx:pt>
          <cx:pt idx="70601">EDMM</cx:pt>
          <cx:pt idx="70602">EDMM</cx:pt>
          <cx:pt idx="70603">EDMM</cx:pt>
          <cx:pt idx="70604">EDMM</cx:pt>
          <cx:pt idx="70605">EDMM</cx:pt>
          <cx:pt idx="70606">EDMM</cx:pt>
          <cx:pt idx="70607">EDMM</cx:pt>
          <cx:pt idx="70608">EDMM</cx:pt>
          <cx:pt idx="70609">EDMM</cx:pt>
          <cx:pt idx="70610">EDMM</cx:pt>
          <cx:pt idx="70611">EDMM</cx:pt>
          <cx:pt idx="70612">EDMM</cx:pt>
          <cx:pt idx="70613">EDMM</cx:pt>
          <cx:pt idx="70614">EDMM</cx:pt>
          <cx:pt idx="70615">EDMM</cx:pt>
          <cx:pt idx="70616">EDMM</cx:pt>
          <cx:pt idx="70617">EDMM</cx:pt>
          <cx:pt idx="70618">EDMM</cx:pt>
          <cx:pt idx="70619">EDMM</cx:pt>
          <cx:pt idx="70620">EDMM</cx:pt>
          <cx:pt idx="70621">EDMM</cx:pt>
          <cx:pt idx="70622">EDMM</cx:pt>
          <cx:pt idx="70623">EDMM</cx:pt>
          <cx:pt idx="70624">EDMM</cx:pt>
          <cx:pt idx="70625">EDMM</cx:pt>
          <cx:pt idx="70626">EDMM</cx:pt>
          <cx:pt idx="70627">EDMM</cx:pt>
          <cx:pt idx="70628">EDMM</cx:pt>
          <cx:pt idx="70629">EDMM</cx:pt>
          <cx:pt idx="70630">EDMM</cx:pt>
          <cx:pt idx="70631">EDMM</cx:pt>
          <cx:pt idx="70632">EDMM</cx:pt>
          <cx:pt idx="70633">EDMM</cx:pt>
          <cx:pt idx="70634">EDMM</cx:pt>
          <cx:pt idx="70635">EDMM</cx:pt>
          <cx:pt idx="70636">EDMM</cx:pt>
          <cx:pt idx="70637">EDMM</cx:pt>
          <cx:pt idx="70638">EDMM</cx:pt>
          <cx:pt idx="70639">EDMM</cx:pt>
          <cx:pt idx="70640">EDMM</cx:pt>
          <cx:pt idx="70641">EDMM</cx:pt>
          <cx:pt idx="70642">EDMM</cx:pt>
          <cx:pt idx="70643">EDMM</cx:pt>
          <cx:pt idx="70644">EDMM</cx:pt>
          <cx:pt idx="70645">EDMM</cx:pt>
          <cx:pt idx="70646">EDMM</cx:pt>
          <cx:pt idx="70647">EDMM</cx:pt>
          <cx:pt idx="70648">EDMM</cx:pt>
          <cx:pt idx="70649">EDMM</cx:pt>
          <cx:pt idx="70650">EDMM</cx:pt>
          <cx:pt idx="70651">EDMM</cx:pt>
          <cx:pt idx="70652">EDMM</cx:pt>
          <cx:pt idx="70653">EDMM</cx:pt>
          <cx:pt idx="70654">EDMM</cx:pt>
          <cx:pt idx="70655">EDMM</cx:pt>
          <cx:pt idx="70656">EDMM</cx:pt>
          <cx:pt idx="70657">EDMM</cx:pt>
          <cx:pt idx="70658">EDMM</cx:pt>
          <cx:pt idx="70659">EDMM</cx:pt>
          <cx:pt idx="70660">EDMM</cx:pt>
          <cx:pt idx="70661">EDMM</cx:pt>
          <cx:pt idx="70662">EDMM</cx:pt>
          <cx:pt idx="70663">EDMM</cx:pt>
          <cx:pt idx="70664">EDMM</cx:pt>
          <cx:pt idx="70665">EDMM</cx:pt>
          <cx:pt idx="70666">EDMM</cx:pt>
          <cx:pt idx="70667">EDMM</cx:pt>
          <cx:pt idx="70668">EDMM</cx:pt>
          <cx:pt idx="70669">EDMM</cx:pt>
          <cx:pt idx="70670">EDMM</cx:pt>
          <cx:pt idx="70671">EDMM</cx:pt>
          <cx:pt idx="70672">EDMM</cx:pt>
          <cx:pt idx="70673">EDMM</cx:pt>
          <cx:pt idx="70674">EDMM</cx:pt>
          <cx:pt idx="70675">EDMM</cx:pt>
          <cx:pt idx="70676">EDMM</cx:pt>
          <cx:pt idx="70677">EDMM</cx:pt>
          <cx:pt idx="70678">EDMM</cx:pt>
          <cx:pt idx="70679">EDMM</cx:pt>
          <cx:pt idx="70680">EDMM</cx:pt>
          <cx:pt idx="70681">EDMM</cx:pt>
          <cx:pt idx="70682">EDMM</cx:pt>
          <cx:pt idx="70683">EDMM</cx:pt>
          <cx:pt idx="70684">EDMM</cx:pt>
          <cx:pt idx="70685">EDMM</cx:pt>
          <cx:pt idx="70686">EDMM</cx:pt>
          <cx:pt idx="70687">EDMM</cx:pt>
          <cx:pt idx="70688">EDMM</cx:pt>
          <cx:pt idx="70689">EDMM</cx:pt>
          <cx:pt idx="70690">EDMM</cx:pt>
          <cx:pt idx="70691">EDMM</cx:pt>
          <cx:pt idx="70692">EDMM</cx:pt>
          <cx:pt idx="70693">EDMM</cx:pt>
          <cx:pt idx="70694">EDMM</cx:pt>
          <cx:pt idx="70695">EDMM</cx:pt>
          <cx:pt idx="70696">EDMM</cx:pt>
          <cx:pt idx="70697">EDMM</cx:pt>
          <cx:pt idx="70698">EDMM</cx:pt>
          <cx:pt idx="70699">EDMM</cx:pt>
          <cx:pt idx="70700">EDMM</cx:pt>
          <cx:pt idx="70701">EDMM</cx:pt>
          <cx:pt idx="70702">EDMM</cx:pt>
          <cx:pt idx="70703">EDMM</cx:pt>
          <cx:pt idx="70704">EDMM</cx:pt>
          <cx:pt idx="70705">EDMM</cx:pt>
          <cx:pt idx="70706">EDMM</cx:pt>
          <cx:pt idx="70707">EDMM</cx:pt>
          <cx:pt idx="70708">EDMM</cx:pt>
          <cx:pt idx="70709">EDMM</cx:pt>
          <cx:pt idx="70710">EDMM</cx:pt>
          <cx:pt idx="70711">EDMM</cx:pt>
          <cx:pt idx="70712">EDMM</cx:pt>
          <cx:pt idx="70713">EDMM</cx:pt>
          <cx:pt idx="70714">EDMM</cx:pt>
          <cx:pt idx="70715">EDMM</cx:pt>
          <cx:pt idx="70716">EDMM</cx:pt>
          <cx:pt idx="70717">EDMM</cx:pt>
          <cx:pt idx="70718">EDMM</cx:pt>
          <cx:pt idx="70719">EDMM</cx:pt>
          <cx:pt idx="70720">EDMM</cx:pt>
          <cx:pt idx="70721">EDMM</cx:pt>
          <cx:pt idx="70722">EDMM</cx:pt>
          <cx:pt idx="70723">EDMM</cx:pt>
          <cx:pt idx="70724">EDMM</cx:pt>
          <cx:pt idx="70725">EDMM</cx:pt>
          <cx:pt idx="70726">EDMM</cx:pt>
          <cx:pt idx="70727">EDMM</cx:pt>
          <cx:pt idx="70728">EDMM</cx:pt>
          <cx:pt idx="70729">EDMM</cx:pt>
          <cx:pt idx="70730">EDMM</cx:pt>
          <cx:pt idx="70731">EDMM</cx:pt>
          <cx:pt idx="70732">EDMM</cx:pt>
          <cx:pt idx="70733">EDMM</cx:pt>
          <cx:pt idx="70734">EDMM</cx:pt>
          <cx:pt idx="70735">EDMM</cx:pt>
          <cx:pt idx="70736">EDMM</cx:pt>
          <cx:pt idx="70737">EDMM</cx:pt>
          <cx:pt idx="70738">EDMM</cx:pt>
          <cx:pt idx="70739">EDMM</cx:pt>
          <cx:pt idx="70740">EDMM</cx:pt>
          <cx:pt idx="70741">EDMM</cx:pt>
          <cx:pt idx="70742">EDMM</cx:pt>
          <cx:pt idx="70743">EDMM</cx:pt>
          <cx:pt idx="70744">EDMM</cx:pt>
          <cx:pt idx="70745">EDMM</cx:pt>
          <cx:pt idx="70746">EDMM</cx:pt>
          <cx:pt idx="70747">EDMM</cx:pt>
          <cx:pt idx="70748">EDMM</cx:pt>
          <cx:pt idx="70749">EDMM</cx:pt>
          <cx:pt idx="70750">EDMM</cx:pt>
          <cx:pt idx="70751">EDMM</cx:pt>
          <cx:pt idx="70752">EDMM</cx:pt>
          <cx:pt idx="70753">EDMM</cx:pt>
          <cx:pt idx="70754">EDMM</cx:pt>
          <cx:pt idx="70755">EDMM</cx:pt>
          <cx:pt idx="70756">EDMM</cx:pt>
          <cx:pt idx="70757">EDMM</cx:pt>
          <cx:pt idx="70758">EDMM</cx:pt>
          <cx:pt idx="70759">EDMM</cx:pt>
          <cx:pt idx="70760">EDMM</cx:pt>
          <cx:pt idx="70761">EDMM</cx:pt>
          <cx:pt idx="70762">EDMM</cx:pt>
          <cx:pt idx="70763">EDMM</cx:pt>
          <cx:pt idx="70764">EDMM</cx:pt>
          <cx:pt idx="70765">EDMM</cx:pt>
          <cx:pt idx="70766">EDMM</cx:pt>
          <cx:pt idx="70767">EDMM</cx:pt>
          <cx:pt idx="70768">EDMM</cx:pt>
          <cx:pt idx="70769">EDMM</cx:pt>
          <cx:pt idx="70770">EDMM</cx:pt>
          <cx:pt idx="70771">EDMM</cx:pt>
          <cx:pt idx="70772">EDMM</cx:pt>
          <cx:pt idx="70773">EDMM</cx:pt>
          <cx:pt idx="70774">EDMM</cx:pt>
          <cx:pt idx="70775">EDMM</cx:pt>
          <cx:pt idx="70776">EDMM</cx:pt>
          <cx:pt idx="70777">EDMM</cx:pt>
          <cx:pt idx="70778">EDMM</cx:pt>
          <cx:pt idx="70779">EDMM</cx:pt>
          <cx:pt idx="70780">EDMM</cx:pt>
          <cx:pt idx="70781">EDMM</cx:pt>
          <cx:pt idx="70782">EDMM</cx:pt>
          <cx:pt idx="70783">EDMM</cx:pt>
          <cx:pt idx="70784">EDMM</cx:pt>
          <cx:pt idx="70785">EDMM</cx:pt>
          <cx:pt idx="70786">EDMM</cx:pt>
          <cx:pt idx="70787">EDMM</cx:pt>
          <cx:pt idx="70788">EDMM</cx:pt>
          <cx:pt idx="70789">EDMM</cx:pt>
          <cx:pt idx="70790">EDMM</cx:pt>
          <cx:pt idx="70791">EDMM</cx:pt>
          <cx:pt idx="70792">EDMM</cx:pt>
          <cx:pt idx="70793">EDMM</cx:pt>
          <cx:pt idx="70794">EDMM</cx:pt>
          <cx:pt idx="70795">EDMM</cx:pt>
          <cx:pt idx="70796">EDMM</cx:pt>
          <cx:pt idx="70797">EDMM</cx:pt>
          <cx:pt idx="70798">EDMM</cx:pt>
          <cx:pt idx="70799">EDMM</cx:pt>
          <cx:pt idx="70800">EDMM</cx:pt>
          <cx:pt idx="70801">EDMM</cx:pt>
          <cx:pt idx="70802">EDMM</cx:pt>
          <cx:pt idx="70803">EDMM</cx:pt>
          <cx:pt idx="70804">EDMM</cx:pt>
          <cx:pt idx="70805">EDMM</cx:pt>
          <cx:pt idx="70806">EDMM</cx:pt>
          <cx:pt idx="70807">EDMM</cx:pt>
          <cx:pt idx="70808">EDMM</cx:pt>
          <cx:pt idx="70809">EDMM</cx:pt>
          <cx:pt idx="70810">EDMM</cx:pt>
          <cx:pt idx="70811">EDMM</cx:pt>
          <cx:pt idx="70812">EDMM</cx:pt>
          <cx:pt idx="70813">EDMM</cx:pt>
          <cx:pt idx="70814">EDMM</cx:pt>
          <cx:pt idx="70815">EDMM</cx:pt>
          <cx:pt idx="70816">EDMM</cx:pt>
          <cx:pt idx="70817">EDMM</cx:pt>
          <cx:pt idx="70818">EDMM</cx:pt>
          <cx:pt idx="70819">EDMM</cx:pt>
          <cx:pt idx="70820">EDMM</cx:pt>
          <cx:pt idx="70821">EDMM</cx:pt>
          <cx:pt idx="70822">EDMM</cx:pt>
          <cx:pt idx="70823">EDMM</cx:pt>
          <cx:pt idx="70824">EDMM</cx:pt>
          <cx:pt idx="70825">EDMM</cx:pt>
          <cx:pt idx="70826">EDMM</cx:pt>
          <cx:pt idx="70827">EDMM</cx:pt>
          <cx:pt idx="70828">EDMM</cx:pt>
          <cx:pt idx="70829">EDMM</cx:pt>
          <cx:pt idx="70830">EDMM</cx:pt>
          <cx:pt idx="70831">EDMM</cx:pt>
          <cx:pt idx="70832">EDMM</cx:pt>
          <cx:pt idx="70833">EDMM</cx:pt>
          <cx:pt idx="70834">EDMM</cx:pt>
          <cx:pt idx="70835">EDMM</cx:pt>
          <cx:pt idx="70836">EDMM</cx:pt>
          <cx:pt idx="70837">EDMM</cx:pt>
          <cx:pt idx="70838">EDMM</cx:pt>
          <cx:pt idx="70839">EDMM</cx:pt>
          <cx:pt idx="70840">EDMM</cx:pt>
          <cx:pt idx="70841">EDMM</cx:pt>
          <cx:pt idx="70842">EDMM</cx:pt>
          <cx:pt idx="70843">EDMM</cx:pt>
          <cx:pt idx="70844">EDMM</cx:pt>
          <cx:pt idx="70845">EDMM</cx:pt>
          <cx:pt idx="70846">EDMM</cx:pt>
          <cx:pt idx="70847">EDMM</cx:pt>
          <cx:pt idx="70848">EDMM</cx:pt>
          <cx:pt idx="70849">EDMM</cx:pt>
          <cx:pt idx="70850">EDMM</cx:pt>
          <cx:pt idx="70851">EDMM</cx:pt>
          <cx:pt idx="70852">EDMM</cx:pt>
          <cx:pt idx="70853">EDMM</cx:pt>
          <cx:pt idx="70854">EDMM</cx:pt>
          <cx:pt idx="70855">EDMM</cx:pt>
          <cx:pt idx="70856">EDMM</cx:pt>
          <cx:pt idx="70857">EDMM</cx:pt>
          <cx:pt idx="70858">EDMM</cx:pt>
          <cx:pt idx="70859">EDMM</cx:pt>
          <cx:pt idx="70860">EDMM</cx:pt>
          <cx:pt idx="70861">EDMM</cx:pt>
          <cx:pt idx="70862">EDMM</cx:pt>
          <cx:pt idx="70863">EDMM</cx:pt>
          <cx:pt idx="70864">EDMM</cx:pt>
          <cx:pt idx="70865">EDMM</cx:pt>
          <cx:pt idx="70866">EDMM</cx:pt>
          <cx:pt idx="70867">EDMM</cx:pt>
          <cx:pt idx="70868">EDMM</cx:pt>
          <cx:pt idx="70869">EDMM</cx:pt>
          <cx:pt idx="70870">EDMM</cx:pt>
          <cx:pt idx="70871">EDMM</cx:pt>
          <cx:pt idx="70872">EDMM</cx:pt>
          <cx:pt idx="70873">EDMM</cx:pt>
          <cx:pt idx="70874">EDMM</cx:pt>
          <cx:pt idx="70875">EDMM</cx:pt>
          <cx:pt idx="70876">EDMM</cx:pt>
          <cx:pt idx="70877">EDMM</cx:pt>
          <cx:pt idx="70878">EDMM</cx:pt>
          <cx:pt idx="70879">EDMM</cx:pt>
          <cx:pt idx="70880">EDMM</cx:pt>
          <cx:pt idx="70881">EDMM</cx:pt>
          <cx:pt idx="70882">EDMM</cx:pt>
          <cx:pt idx="70883">EDMM</cx:pt>
          <cx:pt idx="70884">EDMM</cx:pt>
          <cx:pt idx="70885">EDMM</cx:pt>
          <cx:pt idx="70886">EDMM</cx:pt>
          <cx:pt idx="70887">EDMM</cx:pt>
          <cx:pt idx="70888">EDMM</cx:pt>
          <cx:pt idx="70889">EDMM</cx:pt>
          <cx:pt idx="70890">EDMM</cx:pt>
          <cx:pt idx="70891">EDMM</cx:pt>
          <cx:pt idx="70892">EDMM</cx:pt>
          <cx:pt idx="70893">EDMM</cx:pt>
          <cx:pt idx="70894">EDMM</cx:pt>
          <cx:pt idx="70895">EDMM</cx:pt>
          <cx:pt idx="70896">EDMM</cx:pt>
          <cx:pt idx="70897">EDMM</cx:pt>
          <cx:pt idx="70898">EDMM</cx:pt>
          <cx:pt idx="70899">EDMM</cx:pt>
          <cx:pt idx="70900">EDMM</cx:pt>
          <cx:pt idx="70901">EDMM</cx:pt>
          <cx:pt idx="70902">EDMM</cx:pt>
          <cx:pt idx="70903">EDMM</cx:pt>
          <cx:pt idx="70904">EDMM</cx:pt>
          <cx:pt idx="70905">EDMM</cx:pt>
          <cx:pt idx="70906">EDMM</cx:pt>
          <cx:pt idx="70907">EDMM</cx:pt>
          <cx:pt idx="70908">EDMM</cx:pt>
          <cx:pt idx="70909">EDMM</cx:pt>
          <cx:pt idx="70910">EDMM</cx:pt>
          <cx:pt idx="70911">EDMM</cx:pt>
          <cx:pt idx="70912">EDMM</cx:pt>
          <cx:pt idx="70913">EDMM</cx:pt>
          <cx:pt idx="70914">EDMM</cx:pt>
          <cx:pt idx="70915">EDMM</cx:pt>
          <cx:pt idx="70916">EDMM</cx:pt>
          <cx:pt idx="70917">EDMM</cx:pt>
          <cx:pt idx="70918">EDMM</cx:pt>
          <cx:pt idx="70919">EDMM</cx:pt>
          <cx:pt idx="70920">EDMM</cx:pt>
          <cx:pt idx="70921">EDMM</cx:pt>
          <cx:pt idx="70922">EDMM</cx:pt>
          <cx:pt idx="70923">EDMM</cx:pt>
          <cx:pt idx="70924">EDMM</cx:pt>
          <cx:pt idx="70925">EDMM</cx:pt>
          <cx:pt idx="70926">EDMM</cx:pt>
          <cx:pt idx="70927">EDMM</cx:pt>
          <cx:pt idx="70928">EDMM</cx:pt>
          <cx:pt idx="70929">EDMM</cx:pt>
          <cx:pt idx="70930">EDMM</cx:pt>
          <cx:pt idx="70931">EDMM</cx:pt>
          <cx:pt idx="70932">EDMM</cx:pt>
          <cx:pt idx="70933">EDMM</cx:pt>
          <cx:pt idx="70934">EDMM</cx:pt>
          <cx:pt idx="70935">EDMM</cx:pt>
          <cx:pt idx="70936">EDMM</cx:pt>
          <cx:pt idx="70937">EDMM</cx:pt>
          <cx:pt idx="70938">EDMM</cx:pt>
          <cx:pt idx="70939">EDMM</cx:pt>
          <cx:pt idx="70940">EDMM</cx:pt>
          <cx:pt idx="70941">EDMM</cx:pt>
          <cx:pt idx="70942">EDMM</cx:pt>
          <cx:pt idx="70943">EDMM</cx:pt>
          <cx:pt idx="70944">EDMM</cx:pt>
          <cx:pt idx="70945">EDMM</cx:pt>
          <cx:pt idx="70946">EDMM</cx:pt>
          <cx:pt idx="70947">EDMM</cx:pt>
          <cx:pt idx="70948">EDMM</cx:pt>
          <cx:pt idx="70949">EDMM</cx:pt>
          <cx:pt idx="70950">EDMM</cx:pt>
          <cx:pt idx="70951">EDMM</cx:pt>
          <cx:pt idx="70952">EDMM</cx:pt>
          <cx:pt idx="70953">EDMM</cx:pt>
          <cx:pt idx="70954">EDMM</cx:pt>
          <cx:pt idx="70955">EDMM</cx:pt>
          <cx:pt idx="70956">EDMM</cx:pt>
          <cx:pt idx="70957">EDMM</cx:pt>
          <cx:pt idx="70958">EDMM</cx:pt>
          <cx:pt idx="70959">EDMM</cx:pt>
          <cx:pt idx="70960">EDMM</cx:pt>
          <cx:pt idx="70961">EDMM</cx:pt>
          <cx:pt idx="70962">EDMM</cx:pt>
          <cx:pt idx="70963">EDMM</cx:pt>
          <cx:pt idx="70964">EDMM</cx:pt>
          <cx:pt idx="70965">EDMM</cx:pt>
          <cx:pt idx="70966">EDMM</cx:pt>
          <cx:pt idx="70967">EDMM</cx:pt>
          <cx:pt idx="70968">EDMM</cx:pt>
          <cx:pt idx="70969">EDMM</cx:pt>
          <cx:pt idx="70970">EDMM</cx:pt>
          <cx:pt idx="70971">EDMM</cx:pt>
          <cx:pt idx="70972">EDMM</cx:pt>
          <cx:pt idx="70973">EDMM</cx:pt>
          <cx:pt idx="70974">EDMM</cx:pt>
          <cx:pt idx="70975">EDMM</cx:pt>
          <cx:pt idx="70976">EDMM</cx:pt>
          <cx:pt idx="70977">EDMM</cx:pt>
          <cx:pt idx="70978">EDMM</cx:pt>
          <cx:pt idx="70979">EDMM</cx:pt>
          <cx:pt idx="70980">EDMM</cx:pt>
          <cx:pt idx="70981">EDMM</cx:pt>
          <cx:pt idx="70982">EDMM</cx:pt>
          <cx:pt idx="70983">EDMM</cx:pt>
          <cx:pt idx="70984">EDMM</cx:pt>
          <cx:pt idx="70985">EDMM</cx:pt>
          <cx:pt idx="70986">EDMM</cx:pt>
          <cx:pt idx="70987">EDMM</cx:pt>
          <cx:pt idx="70988">EDMM</cx:pt>
          <cx:pt idx="70989">EDMM</cx:pt>
          <cx:pt idx="70990">EDMM</cx:pt>
          <cx:pt idx="70991">EDMM</cx:pt>
          <cx:pt idx="70992">EDMM</cx:pt>
          <cx:pt idx="70993">EDMM</cx:pt>
          <cx:pt idx="70994">EDMM</cx:pt>
          <cx:pt idx="70995">EDMM</cx:pt>
          <cx:pt idx="70996">EDMM</cx:pt>
          <cx:pt idx="70997">EDMM</cx:pt>
          <cx:pt idx="70998">EDMM</cx:pt>
          <cx:pt idx="70999">EDMM</cx:pt>
          <cx:pt idx="71000">EDMM</cx:pt>
          <cx:pt idx="71001">EDMM</cx:pt>
          <cx:pt idx="71002">EDMM</cx:pt>
          <cx:pt idx="71003">EDMM</cx:pt>
          <cx:pt idx="71004">EDMM</cx:pt>
          <cx:pt idx="71005">EDMM</cx:pt>
          <cx:pt idx="71006">EDMM</cx:pt>
          <cx:pt idx="71007">EDMM</cx:pt>
          <cx:pt idx="71008">EDMM</cx:pt>
          <cx:pt idx="71009">EDMM</cx:pt>
          <cx:pt idx="71010">EDMM</cx:pt>
          <cx:pt idx="71011">EDMM</cx:pt>
          <cx:pt idx="71012">EDMM</cx:pt>
          <cx:pt idx="71013">EDMM</cx:pt>
          <cx:pt idx="71014">EDMM</cx:pt>
          <cx:pt idx="71015">EDMM</cx:pt>
          <cx:pt idx="71016">EDMM</cx:pt>
          <cx:pt idx="71017">EDMM</cx:pt>
          <cx:pt idx="71018">EDMM</cx:pt>
          <cx:pt idx="71019">EDMM</cx:pt>
          <cx:pt idx="71020">EDMM</cx:pt>
          <cx:pt idx="71021">EDMM</cx:pt>
          <cx:pt idx="71022">EDMM</cx:pt>
          <cx:pt idx="71023">EDMM</cx:pt>
          <cx:pt idx="71024">EDMM</cx:pt>
          <cx:pt idx="71025">EDMM</cx:pt>
          <cx:pt idx="71026">EDMM</cx:pt>
          <cx:pt idx="71027">EDMM</cx:pt>
          <cx:pt idx="71028">EDMM</cx:pt>
          <cx:pt idx="71029">EDMM</cx:pt>
          <cx:pt idx="71030">EDMM</cx:pt>
          <cx:pt idx="71031">EDMM</cx:pt>
          <cx:pt idx="71032">EDMM</cx:pt>
          <cx:pt idx="71033">EDMM</cx:pt>
          <cx:pt idx="71034">EDMM</cx:pt>
          <cx:pt idx="71035">EDMM</cx:pt>
          <cx:pt idx="71036">EDMM</cx:pt>
          <cx:pt idx="71037">EDMM</cx:pt>
          <cx:pt idx="71038">EDMM</cx:pt>
          <cx:pt idx="71039">EDMM</cx:pt>
          <cx:pt idx="71040">EDMM</cx:pt>
          <cx:pt idx="71041">EDMM</cx:pt>
          <cx:pt idx="71042">EDMM</cx:pt>
          <cx:pt idx="71043">EDMM</cx:pt>
          <cx:pt idx="71044">EDMM</cx:pt>
          <cx:pt idx="71045">EDMM</cx:pt>
          <cx:pt idx="71046">EDMM</cx:pt>
          <cx:pt idx="71047">EDMM</cx:pt>
          <cx:pt idx="71048">EDMM</cx:pt>
          <cx:pt idx="71049">EDMM</cx:pt>
          <cx:pt idx="71050">EDMM</cx:pt>
          <cx:pt idx="71051">EDMM</cx:pt>
          <cx:pt idx="71052">EDMM</cx:pt>
          <cx:pt idx="71053">EDMM</cx:pt>
          <cx:pt idx="71054">EDMM</cx:pt>
          <cx:pt idx="71055">EDMM</cx:pt>
          <cx:pt idx="71056">EDMM</cx:pt>
          <cx:pt idx="71057">EDMM</cx:pt>
          <cx:pt idx="71058">EDMM</cx:pt>
          <cx:pt idx="71059">EDMM</cx:pt>
          <cx:pt idx="71060">EDMM</cx:pt>
          <cx:pt idx="71061">EDMM</cx:pt>
          <cx:pt idx="71062">EDMM</cx:pt>
          <cx:pt idx="71063">EDMM</cx:pt>
          <cx:pt idx="71064">EDMM</cx:pt>
          <cx:pt idx="71065">EDMM</cx:pt>
          <cx:pt idx="71066">EDMM</cx:pt>
          <cx:pt idx="71067">EDMM</cx:pt>
          <cx:pt idx="71068">EDMM</cx:pt>
          <cx:pt idx="71069">EDMM</cx:pt>
          <cx:pt idx="71070">EDMM</cx:pt>
          <cx:pt idx="71071">EDMM</cx:pt>
          <cx:pt idx="71072">EDMM</cx:pt>
          <cx:pt idx="71073">EDMM</cx:pt>
          <cx:pt idx="71074">EDMM</cx:pt>
          <cx:pt idx="71075">EDMM</cx:pt>
          <cx:pt idx="71076">EDMM</cx:pt>
          <cx:pt idx="71077">EDMM</cx:pt>
          <cx:pt idx="71078">EDMM</cx:pt>
          <cx:pt idx="71079">EDMM</cx:pt>
          <cx:pt idx="71080">EDMM</cx:pt>
          <cx:pt idx="71081">EDMM</cx:pt>
          <cx:pt idx="71082">EDMM</cx:pt>
          <cx:pt idx="71083">EDMM</cx:pt>
          <cx:pt idx="71084">EDMM</cx:pt>
          <cx:pt idx="71085">EDMM</cx:pt>
          <cx:pt idx="71086">EDMM</cx:pt>
          <cx:pt idx="71087">EDMM</cx:pt>
          <cx:pt idx="71088">EDMM</cx:pt>
          <cx:pt idx="71089">EDMM</cx:pt>
          <cx:pt idx="71090">EDMM</cx:pt>
          <cx:pt idx="71091">EDMM</cx:pt>
          <cx:pt idx="71092">EDMM</cx:pt>
          <cx:pt idx="71093">EDMM</cx:pt>
          <cx:pt idx="71094">EDMM</cx:pt>
          <cx:pt idx="71095">EDMM</cx:pt>
          <cx:pt idx="71096">EDMM</cx:pt>
          <cx:pt idx="71097">EDMM</cx:pt>
          <cx:pt idx="71098">EDMM</cx:pt>
          <cx:pt idx="71099">EDMM</cx:pt>
          <cx:pt idx="71100">EDMM</cx:pt>
          <cx:pt idx="71101">EDMM</cx:pt>
          <cx:pt idx="71102">EDMM</cx:pt>
          <cx:pt idx="71103">EDMM</cx:pt>
          <cx:pt idx="71104">EDMM</cx:pt>
          <cx:pt idx="71105">EDMM</cx:pt>
          <cx:pt idx="71106">EDMM</cx:pt>
          <cx:pt idx="71107">EDMM</cx:pt>
          <cx:pt idx="71108">EDMM</cx:pt>
          <cx:pt idx="71109">EDMM</cx:pt>
          <cx:pt idx="71110">EDMM</cx:pt>
          <cx:pt idx="71111">EDMM</cx:pt>
          <cx:pt idx="71112">EDMM</cx:pt>
          <cx:pt idx="71113">EDMM</cx:pt>
          <cx:pt idx="71114">EDMM</cx:pt>
          <cx:pt idx="71115">EDMM</cx:pt>
          <cx:pt idx="71116">EDMM</cx:pt>
          <cx:pt idx="71117">EDMM</cx:pt>
          <cx:pt idx="71118">EDMM</cx:pt>
          <cx:pt idx="71119">EDMM</cx:pt>
          <cx:pt idx="71120">EDMM</cx:pt>
          <cx:pt idx="71121">EDMM</cx:pt>
          <cx:pt idx="71122">EDMM</cx:pt>
          <cx:pt idx="71123">EDMM</cx:pt>
          <cx:pt idx="71124">EDMM</cx:pt>
          <cx:pt idx="71125">EDMM</cx:pt>
          <cx:pt idx="71126">EDMM</cx:pt>
          <cx:pt idx="71127">EDMM</cx:pt>
          <cx:pt idx="71128">EDMM</cx:pt>
          <cx:pt idx="71129">EDMM</cx:pt>
          <cx:pt idx="71130">EDMM</cx:pt>
          <cx:pt idx="71131">EDMM</cx:pt>
          <cx:pt idx="71132">EDMM</cx:pt>
          <cx:pt idx="71133">EDMM</cx:pt>
          <cx:pt idx="71134">EDMM</cx:pt>
          <cx:pt idx="71135">EDMM</cx:pt>
          <cx:pt idx="71136">EDMM</cx:pt>
          <cx:pt idx="71137">EDMM</cx:pt>
          <cx:pt idx="71138">EDMM</cx:pt>
          <cx:pt idx="71139">EDMM</cx:pt>
          <cx:pt idx="71140">EDMM</cx:pt>
          <cx:pt idx="71141">EDMM</cx:pt>
          <cx:pt idx="71142">EDMM</cx:pt>
          <cx:pt idx="71143">EDMM</cx:pt>
          <cx:pt idx="71144">EDMM</cx:pt>
          <cx:pt idx="71145">EDMM</cx:pt>
          <cx:pt idx="71146">EDMM</cx:pt>
          <cx:pt idx="71147">EDMM</cx:pt>
          <cx:pt idx="71148">EDMM</cx:pt>
          <cx:pt idx="71149">EDMM</cx:pt>
          <cx:pt idx="71150">EDMM</cx:pt>
          <cx:pt idx="71151">EDMM</cx:pt>
          <cx:pt idx="71152">EDMM</cx:pt>
          <cx:pt idx="71153">EDMM</cx:pt>
          <cx:pt idx="71154">EDMM</cx:pt>
          <cx:pt idx="71155">EDMM</cx:pt>
          <cx:pt idx="71156">EDMM</cx:pt>
          <cx:pt idx="71157">EDMM</cx:pt>
          <cx:pt idx="71158">EDMM</cx:pt>
          <cx:pt idx="71159">EDMM</cx:pt>
          <cx:pt idx="71160">EDMM</cx:pt>
          <cx:pt idx="71161">EDMM</cx:pt>
          <cx:pt idx="71162">EDMM</cx:pt>
          <cx:pt idx="71163">EDMM</cx:pt>
          <cx:pt idx="71164">EDMM</cx:pt>
          <cx:pt idx="71165">EDMM</cx:pt>
          <cx:pt idx="71166">EDMM</cx:pt>
          <cx:pt idx="71167">EDMM</cx:pt>
          <cx:pt idx="71168">EDMM</cx:pt>
          <cx:pt idx="71169">EDMM</cx:pt>
          <cx:pt idx="71170">EDMM</cx:pt>
          <cx:pt idx="71171">EDMM</cx:pt>
          <cx:pt idx="71172">EDMM</cx:pt>
          <cx:pt idx="71173">EDMM</cx:pt>
          <cx:pt idx="71174">EDMM</cx:pt>
          <cx:pt idx="71175">EDMM</cx:pt>
          <cx:pt idx="71176">EDMM</cx:pt>
          <cx:pt idx="71177">EDMM</cx:pt>
          <cx:pt idx="71178">EDMM</cx:pt>
          <cx:pt idx="71179">EDMM</cx:pt>
          <cx:pt idx="71180">EDMM</cx:pt>
          <cx:pt idx="71181">EDMM</cx:pt>
          <cx:pt idx="71182">EDMM</cx:pt>
          <cx:pt idx="71183">EDMM</cx:pt>
          <cx:pt idx="71184">EDMM</cx:pt>
          <cx:pt idx="71185">EDMM</cx:pt>
          <cx:pt idx="71186">EDMM</cx:pt>
          <cx:pt idx="71187">EDMM</cx:pt>
          <cx:pt idx="71188">EDMM</cx:pt>
          <cx:pt idx="71189">EDMM</cx:pt>
          <cx:pt idx="71190">EDMM</cx:pt>
          <cx:pt idx="71191">EDMM</cx:pt>
          <cx:pt idx="71192">EDMM</cx:pt>
          <cx:pt idx="71193">EDMM</cx:pt>
          <cx:pt idx="71194">EDMM</cx:pt>
          <cx:pt idx="71195">EDMM</cx:pt>
          <cx:pt idx="71196">EDMM</cx:pt>
          <cx:pt idx="71197">EDMM</cx:pt>
          <cx:pt idx="71198">EDMM</cx:pt>
          <cx:pt idx="71199">EDMM</cx:pt>
          <cx:pt idx="71200">EDMM</cx:pt>
          <cx:pt idx="71201">EDMM</cx:pt>
          <cx:pt idx="71202">EDMM</cx:pt>
          <cx:pt idx="71203">EDMM</cx:pt>
          <cx:pt idx="71204">EDMM</cx:pt>
          <cx:pt idx="71205">EDMM</cx:pt>
          <cx:pt idx="71206">EDMM</cx:pt>
          <cx:pt idx="71207">EDMM</cx:pt>
          <cx:pt idx="71208">EDMM</cx:pt>
          <cx:pt idx="71209">EDMM</cx:pt>
          <cx:pt idx="71210">EDMM</cx:pt>
          <cx:pt idx="71211">EDMM</cx:pt>
          <cx:pt idx="71212">EDMM</cx:pt>
          <cx:pt idx="71213">EDMM</cx:pt>
          <cx:pt idx="71214">EDMM</cx:pt>
          <cx:pt idx="71215">EDMM</cx:pt>
          <cx:pt idx="71216">EDMM</cx:pt>
          <cx:pt idx="71217">EDMM</cx:pt>
          <cx:pt idx="71218">EDMM</cx:pt>
          <cx:pt idx="71219">EDMM</cx:pt>
          <cx:pt idx="71220">EDMM</cx:pt>
          <cx:pt idx="71221">EDMM</cx:pt>
          <cx:pt idx="71222">EDMM</cx:pt>
          <cx:pt idx="71223">EDMM</cx:pt>
          <cx:pt idx="71224">EDMM</cx:pt>
          <cx:pt idx="71225">EDMM</cx:pt>
          <cx:pt idx="71226">EDMM</cx:pt>
          <cx:pt idx="71227">EDMM</cx:pt>
          <cx:pt idx="71228">EDMM</cx:pt>
          <cx:pt idx="71229">EDMM</cx:pt>
          <cx:pt idx="71230">EDMM</cx:pt>
          <cx:pt idx="71231">EDMM</cx:pt>
          <cx:pt idx="71232">EDMM</cx:pt>
          <cx:pt idx="71233">EDMM</cx:pt>
          <cx:pt idx="71234">EDMM</cx:pt>
          <cx:pt idx="71235">EDMM</cx:pt>
          <cx:pt idx="71236">EDMM</cx:pt>
          <cx:pt idx="71237">EDMM</cx:pt>
          <cx:pt idx="71238">EDMM</cx:pt>
          <cx:pt idx="71239">EDMM</cx:pt>
          <cx:pt idx="71240">EDMM</cx:pt>
          <cx:pt idx="71241">EDMM</cx:pt>
          <cx:pt idx="71242">EDMM</cx:pt>
          <cx:pt idx="71243">EDMM</cx:pt>
          <cx:pt idx="71244">EDMM</cx:pt>
          <cx:pt idx="71245">EDMM</cx:pt>
          <cx:pt idx="71246">EDMM</cx:pt>
          <cx:pt idx="71247">EDMM</cx:pt>
          <cx:pt idx="71248">EDMM</cx:pt>
          <cx:pt idx="71249">EDMM</cx:pt>
          <cx:pt idx="71250">EDMM</cx:pt>
          <cx:pt idx="71251">EDMM</cx:pt>
          <cx:pt idx="71252">EDMM</cx:pt>
          <cx:pt idx="71253">EDMM</cx:pt>
          <cx:pt idx="71254">EDMM</cx:pt>
          <cx:pt idx="71255">EDMM</cx:pt>
          <cx:pt idx="71256">EDMM</cx:pt>
          <cx:pt idx="71257">EDMM</cx:pt>
          <cx:pt idx="71258">EDMM</cx:pt>
          <cx:pt idx="71259">EDMM</cx:pt>
          <cx:pt idx="71260">EDMM</cx:pt>
          <cx:pt idx="71261">EDMM</cx:pt>
          <cx:pt idx="71262">EDMM</cx:pt>
          <cx:pt idx="71263">EDMM</cx:pt>
          <cx:pt idx="71264">EDMM</cx:pt>
          <cx:pt idx="71265">EDMM</cx:pt>
          <cx:pt idx="71266">EDMM</cx:pt>
          <cx:pt idx="71267">EDMM</cx:pt>
          <cx:pt idx="71268">EDMM</cx:pt>
          <cx:pt idx="71269">EDMM</cx:pt>
          <cx:pt idx="71270">EDMM</cx:pt>
          <cx:pt idx="71271">EDMM</cx:pt>
          <cx:pt idx="71272">EDMM</cx:pt>
          <cx:pt idx="71273">EDMM</cx:pt>
          <cx:pt idx="71274">EDMM</cx:pt>
          <cx:pt idx="71275">EDMM</cx:pt>
          <cx:pt idx="71276">EDMM</cx:pt>
          <cx:pt idx="71277">EDMM</cx:pt>
          <cx:pt idx="71278">EDMM</cx:pt>
          <cx:pt idx="71279">EDMM</cx:pt>
          <cx:pt idx="71280">EDMM</cx:pt>
          <cx:pt idx="71281">EDMM</cx:pt>
          <cx:pt idx="71282">EDMM</cx:pt>
          <cx:pt idx="71283">EDMM</cx:pt>
          <cx:pt idx="71284">EDMM</cx:pt>
          <cx:pt idx="71285">EDMM</cx:pt>
          <cx:pt idx="71286">EDMM</cx:pt>
          <cx:pt idx="71287">EDMM</cx:pt>
          <cx:pt idx="71288">EDMM</cx:pt>
          <cx:pt idx="71289">EDMM</cx:pt>
          <cx:pt idx="71290">EDMM</cx:pt>
          <cx:pt idx="71291">EDMM</cx:pt>
          <cx:pt idx="71292">EDMM</cx:pt>
          <cx:pt idx="71293">EDMM</cx:pt>
          <cx:pt idx="71294">EDMM</cx:pt>
          <cx:pt idx="71295">EDMM</cx:pt>
          <cx:pt idx="71296">EDMM</cx:pt>
          <cx:pt idx="71297">EDMM</cx:pt>
          <cx:pt idx="71298">EDMM</cx:pt>
          <cx:pt idx="71299">EDMM</cx:pt>
          <cx:pt idx="71300">EDMM</cx:pt>
          <cx:pt idx="71301">EDMM</cx:pt>
          <cx:pt idx="71302">EDMM</cx:pt>
          <cx:pt idx="71303">EDMM</cx:pt>
          <cx:pt idx="71304">EDMM</cx:pt>
          <cx:pt idx="71305">EDMM</cx:pt>
          <cx:pt idx="71306">EDMM</cx:pt>
          <cx:pt idx="71307">EDMM</cx:pt>
          <cx:pt idx="71308">EDMM</cx:pt>
          <cx:pt idx="71309">EDMM</cx:pt>
          <cx:pt idx="71310">EDMM</cx:pt>
          <cx:pt idx="71311">EDMM</cx:pt>
          <cx:pt idx="71312">EDMM</cx:pt>
          <cx:pt idx="71313">EDMM</cx:pt>
          <cx:pt idx="71314">EDMM</cx:pt>
          <cx:pt idx="71315">EDMM</cx:pt>
          <cx:pt idx="71316">EDMM</cx:pt>
          <cx:pt idx="71317">EDMM</cx:pt>
          <cx:pt idx="71318">EDMM</cx:pt>
          <cx:pt idx="71319">EDMM</cx:pt>
          <cx:pt idx="71320">EDMM</cx:pt>
          <cx:pt idx="71321">EDMM</cx:pt>
          <cx:pt idx="71322">EDMM</cx:pt>
          <cx:pt idx="71323">EDMM</cx:pt>
          <cx:pt idx="71324">EDMM</cx:pt>
          <cx:pt idx="71325">EDMM</cx:pt>
          <cx:pt idx="71326">EDMM</cx:pt>
          <cx:pt idx="71327">EDMM</cx:pt>
          <cx:pt idx="71328">EDMM</cx:pt>
          <cx:pt idx="71329">EDMM</cx:pt>
          <cx:pt idx="71330">EDMM</cx:pt>
          <cx:pt idx="71331">EDMM</cx:pt>
          <cx:pt idx="71332">EDMM</cx:pt>
          <cx:pt idx="71333">EDMM</cx:pt>
          <cx:pt idx="71334">EDMM</cx:pt>
          <cx:pt idx="71335">EDMM</cx:pt>
          <cx:pt idx="71336">EDMM</cx:pt>
          <cx:pt idx="71337">EDMM</cx:pt>
          <cx:pt idx="71338">EDMM</cx:pt>
          <cx:pt idx="71339">EDMM</cx:pt>
          <cx:pt idx="71340">EDMM</cx:pt>
          <cx:pt idx="71341">EDMM</cx:pt>
          <cx:pt idx="71342">EDMM</cx:pt>
          <cx:pt idx="71343">EDMM</cx:pt>
          <cx:pt idx="71344">EDMM</cx:pt>
          <cx:pt idx="71345">EDMM</cx:pt>
          <cx:pt idx="71346">EDMM</cx:pt>
          <cx:pt idx="71347">EDMM</cx:pt>
          <cx:pt idx="71348">EDMM</cx:pt>
          <cx:pt idx="71349">EDMM</cx:pt>
          <cx:pt idx="71350">EDMM</cx:pt>
          <cx:pt idx="71351">EDMM</cx:pt>
          <cx:pt idx="71352">EDMM</cx:pt>
          <cx:pt idx="71353">EDMM</cx:pt>
          <cx:pt idx="71354">EDMM</cx:pt>
          <cx:pt idx="71355">EDMM</cx:pt>
          <cx:pt idx="71356">EDMM</cx:pt>
          <cx:pt idx="71357">EDMM</cx:pt>
          <cx:pt idx="71358">EDMM</cx:pt>
          <cx:pt idx="71359">EDMM</cx:pt>
          <cx:pt idx="71360">EDMM</cx:pt>
          <cx:pt idx="71361">EDMM</cx:pt>
          <cx:pt idx="71362">EDMM</cx:pt>
          <cx:pt idx="71363">EDMM</cx:pt>
          <cx:pt idx="71364">EDMM</cx:pt>
          <cx:pt idx="71365">EDMM</cx:pt>
          <cx:pt idx="71366">EDMM</cx:pt>
          <cx:pt idx="71367">EDMM</cx:pt>
          <cx:pt idx="71368">EDMM</cx:pt>
          <cx:pt idx="71369">EDMM</cx:pt>
          <cx:pt idx="71370">EDMM</cx:pt>
          <cx:pt idx="71371">EDMM</cx:pt>
          <cx:pt idx="71372">EDMM</cx:pt>
          <cx:pt idx="71373">EDMM</cx:pt>
          <cx:pt idx="71374">EDMM</cx:pt>
          <cx:pt idx="71375">EDMM</cx:pt>
          <cx:pt idx="71376">EDMM</cx:pt>
          <cx:pt idx="71377">EDMM</cx:pt>
          <cx:pt idx="71378">EDMM</cx:pt>
          <cx:pt idx="71379">EDMM</cx:pt>
          <cx:pt idx="71380">EDMM</cx:pt>
          <cx:pt idx="71381">EDMM</cx:pt>
          <cx:pt idx="71382">EDMM</cx:pt>
          <cx:pt idx="71383">EDMM</cx:pt>
          <cx:pt idx="71384">EDMM</cx:pt>
          <cx:pt idx="71385">EDMM</cx:pt>
          <cx:pt idx="71386">EDMM</cx:pt>
          <cx:pt idx="71387">EDMM</cx:pt>
          <cx:pt idx="71388">EDMM</cx:pt>
          <cx:pt idx="71389">EDMM</cx:pt>
          <cx:pt idx="71390">EDMM</cx:pt>
          <cx:pt idx="71391">EDMM</cx:pt>
          <cx:pt idx="71392">EDMM</cx:pt>
          <cx:pt idx="71393">EDMM</cx:pt>
          <cx:pt idx="71394">EDMM</cx:pt>
          <cx:pt idx="71395">EDMM</cx:pt>
          <cx:pt idx="71396">EDMM</cx:pt>
          <cx:pt idx="71397">EDMM</cx:pt>
          <cx:pt idx="71398">EDMM</cx:pt>
          <cx:pt idx="71399">EDMM</cx:pt>
          <cx:pt idx="71400">EDMM</cx:pt>
          <cx:pt idx="71401">EDMM</cx:pt>
          <cx:pt idx="71402">EDMM</cx:pt>
          <cx:pt idx="71403">EDMM</cx:pt>
          <cx:pt idx="71404">EDMM</cx:pt>
          <cx:pt idx="71405">EDMM</cx:pt>
          <cx:pt idx="71406">EDMM</cx:pt>
          <cx:pt idx="71407">EDMM</cx:pt>
          <cx:pt idx="71408">EDMM</cx:pt>
          <cx:pt idx="71409">EDMM</cx:pt>
          <cx:pt idx="71410">EDMM</cx:pt>
          <cx:pt idx="71411">EDMM</cx:pt>
          <cx:pt idx="71412">EDMM</cx:pt>
          <cx:pt idx="71413">EDMM</cx:pt>
          <cx:pt idx="71414">EDMM</cx:pt>
          <cx:pt idx="71415">EDMM</cx:pt>
          <cx:pt idx="71416">EDMM</cx:pt>
          <cx:pt idx="71417">EDMM</cx:pt>
          <cx:pt idx="71418">EDMM</cx:pt>
          <cx:pt idx="71419">EDMM</cx:pt>
          <cx:pt idx="71420">EDMM</cx:pt>
          <cx:pt idx="71421">EDMM</cx:pt>
          <cx:pt idx="71422">EDMM</cx:pt>
          <cx:pt idx="71423">EDMM</cx:pt>
          <cx:pt idx="71424">EDMM</cx:pt>
          <cx:pt idx="71425">EDMM</cx:pt>
          <cx:pt idx="71426">EDMM</cx:pt>
          <cx:pt idx="71427">EDMM</cx:pt>
          <cx:pt idx="71428">EDMM</cx:pt>
          <cx:pt idx="71429">EDMM</cx:pt>
          <cx:pt idx="71430">EDMM</cx:pt>
          <cx:pt idx="71431">EDMM</cx:pt>
          <cx:pt idx="71432">EDMM</cx:pt>
          <cx:pt idx="71433">EDMM</cx:pt>
          <cx:pt idx="71434">EDMM</cx:pt>
          <cx:pt idx="71435">EDMM</cx:pt>
          <cx:pt idx="71436">EDMM</cx:pt>
          <cx:pt idx="71437">EDMM</cx:pt>
          <cx:pt idx="71438">EDMM</cx:pt>
          <cx:pt idx="71439">EDMM</cx:pt>
          <cx:pt idx="71440">EDMM</cx:pt>
          <cx:pt idx="71441">EDMM</cx:pt>
          <cx:pt idx="71442">EDMM</cx:pt>
          <cx:pt idx="71443">EDMM</cx:pt>
          <cx:pt idx="71444">EDMM</cx:pt>
          <cx:pt idx="71445">EDMM</cx:pt>
          <cx:pt idx="71446">EDMM</cx:pt>
          <cx:pt idx="71447">EDMM</cx:pt>
          <cx:pt idx="71448">EDMM</cx:pt>
          <cx:pt idx="71449">EDMM</cx:pt>
          <cx:pt idx="71450">EDMM</cx:pt>
          <cx:pt idx="71451">EDMM</cx:pt>
          <cx:pt idx="71452">EDMM</cx:pt>
          <cx:pt idx="71453">EDMM</cx:pt>
          <cx:pt idx="71454">EDMM</cx:pt>
          <cx:pt idx="71455">EDMM</cx:pt>
          <cx:pt idx="71456">EDMM</cx:pt>
          <cx:pt idx="71457">EDMM</cx:pt>
          <cx:pt idx="71458">EDMM</cx:pt>
          <cx:pt idx="71459">EDMM</cx:pt>
          <cx:pt idx="71460">EDMM</cx:pt>
          <cx:pt idx="71461">EDMM</cx:pt>
          <cx:pt idx="71462">EDMM</cx:pt>
          <cx:pt idx="71463">EDMM</cx:pt>
          <cx:pt idx="71464">EDMM</cx:pt>
          <cx:pt idx="71465">EDMM</cx:pt>
          <cx:pt idx="71466">EDMM</cx:pt>
          <cx:pt idx="71467">EDMM</cx:pt>
          <cx:pt idx="71468">EDMM</cx:pt>
          <cx:pt idx="71469">EDMM</cx:pt>
          <cx:pt idx="71470">EDMM</cx:pt>
          <cx:pt idx="71471">EDMM</cx:pt>
          <cx:pt idx="71472">EDMM</cx:pt>
          <cx:pt idx="71473">EDMM</cx:pt>
          <cx:pt idx="71474">EDMM</cx:pt>
          <cx:pt idx="71475">EDMM</cx:pt>
          <cx:pt idx="71476">EDMM</cx:pt>
          <cx:pt idx="71477">EDMM</cx:pt>
          <cx:pt idx="71478">EDMM</cx:pt>
          <cx:pt idx="71479">EDMM</cx:pt>
          <cx:pt idx="71480">EDMM</cx:pt>
          <cx:pt idx="71481">EDMM</cx:pt>
          <cx:pt idx="71482">EDMM</cx:pt>
          <cx:pt idx="71483">EDMM</cx:pt>
          <cx:pt idx="71484">EDMM</cx:pt>
          <cx:pt idx="71485">EDMM</cx:pt>
          <cx:pt idx="71486">EDMM</cx:pt>
          <cx:pt idx="71487">EDMM</cx:pt>
          <cx:pt idx="71488">EDMM</cx:pt>
          <cx:pt idx="71489">EDMM</cx:pt>
          <cx:pt idx="71490">EDMM</cx:pt>
          <cx:pt idx="71491">EDMM</cx:pt>
          <cx:pt idx="71492">EDMM</cx:pt>
          <cx:pt idx="71493">EDMM</cx:pt>
          <cx:pt idx="71494">EDMM</cx:pt>
          <cx:pt idx="71495">EDMM</cx:pt>
          <cx:pt idx="71496">EDMM</cx:pt>
          <cx:pt idx="71497">EDMM</cx:pt>
          <cx:pt idx="71498">EDMM</cx:pt>
          <cx:pt idx="71499">EDMM</cx:pt>
          <cx:pt idx="71500">EDMM</cx:pt>
          <cx:pt idx="71501">EDMM</cx:pt>
          <cx:pt idx="71502">EDMM</cx:pt>
          <cx:pt idx="71503">EDMM</cx:pt>
          <cx:pt idx="71504">EDMM</cx:pt>
          <cx:pt idx="71505">EDMM</cx:pt>
          <cx:pt idx="71506">EDMM</cx:pt>
          <cx:pt idx="71507">EDMM</cx:pt>
          <cx:pt idx="71508">EDMM</cx:pt>
          <cx:pt idx="71509">EDMM</cx:pt>
          <cx:pt idx="71510">EDMM</cx:pt>
          <cx:pt idx="71511">EDMM</cx:pt>
          <cx:pt idx="71512">EDMM</cx:pt>
          <cx:pt idx="71513">EDMM</cx:pt>
          <cx:pt idx="71514">EDMM</cx:pt>
          <cx:pt idx="71515">EDMM</cx:pt>
          <cx:pt idx="71516">EDMM</cx:pt>
          <cx:pt idx="71517">EDMM</cx:pt>
          <cx:pt idx="71518">EDMM</cx:pt>
          <cx:pt idx="71519">EDMM</cx:pt>
          <cx:pt idx="71520">EDMM</cx:pt>
          <cx:pt idx="71521">EDMM</cx:pt>
          <cx:pt idx="71522">EDMM</cx:pt>
          <cx:pt idx="71523">EDMM</cx:pt>
          <cx:pt idx="71524">EDMM</cx:pt>
          <cx:pt idx="71525">EDMM</cx:pt>
          <cx:pt idx="71526">EDMM</cx:pt>
          <cx:pt idx="71527">EDMM</cx:pt>
          <cx:pt idx="71528">EDMM</cx:pt>
          <cx:pt idx="71529">EDMM</cx:pt>
          <cx:pt idx="71530">EDMM</cx:pt>
          <cx:pt idx="71531">EDMM</cx:pt>
          <cx:pt idx="71532">EDMM</cx:pt>
          <cx:pt idx="71533">EDMM</cx:pt>
          <cx:pt idx="71534">EDMM</cx:pt>
          <cx:pt idx="71535">EDMM</cx:pt>
          <cx:pt idx="71536">EDMM</cx:pt>
          <cx:pt idx="71537">EDMM</cx:pt>
          <cx:pt idx="71538">EDMM</cx:pt>
          <cx:pt idx="71539">EDMM</cx:pt>
          <cx:pt idx="71540">EDMM</cx:pt>
          <cx:pt idx="71541">EDMM</cx:pt>
          <cx:pt idx="71542">EDMM</cx:pt>
          <cx:pt idx="71543">EDMM</cx:pt>
          <cx:pt idx="71544">EDMM</cx:pt>
          <cx:pt idx="71545">EDMM</cx:pt>
          <cx:pt idx="71546">EDMM</cx:pt>
          <cx:pt idx="71547">EDMM</cx:pt>
          <cx:pt idx="71548">EDMM</cx:pt>
          <cx:pt idx="71549">EDMM</cx:pt>
          <cx:pt idx="71550">EDMM</cx:pt>
          <cx:pt idx="71551">EDMM</cx:pt>
          <cx:pt idx="71552">EDMM</cx:pt>
          <cx:pt idx="71553">EDMM</cx:pt>
          <cx:pt idx="71554">EDMM</cx:pt>
          <cx:pt idx="71555">EDMM</cx:pt>
          <cx:pt idx="71556">EDMM</cx:pt>
          <cx:pt idx="71557">EDMM</cx:pt>
          <cx:pt idx="71558">EDMM</cx:pt>
          <cx:pt idx="71559">EDMM</cx:pt>
          <cx:pt idx="71560">EDMM</cx:pt>
          <cx:pt idx="71561">EDMM</cx:pt>
          <cx:pt idx="71562">EDMM</cx:pt>
          <cx:pt idx="71563">EDMM</cx:pt>
          <cx:pt idx="71564">EDMM</cx:pt>
          <cx:pt idx="71565">EDMM</cx:pt>
          <cx:pt idx="71566">EDMM</cx:pt>
          <cx:pt idx="71567">EDMM</cx:pt>
          <cx:pt idx="71568">EDMM</cx:pt>
          <cx:pt idx="71569">EDMM</cx:pt>
          <cx:pt idx="71570">EDMM</cx:pt>
          <cx:pt idx="71571">EDMM</cx:pt>
          <cx:pt idx="71572">EDMM</cx:pt>
          <cx:pt idx="71573">EDMM</cx:pt>
          <cx:pt idx="71574">EDMM</cx:pt>
          <cx:pt idx="71575">EDMM</cx:pt>
          <cx:pt idx="71576">EDMM</cx:pt>
          <cx:pt idx="71577">EDMM</cx:pt>
          <cx:pt idx="71578">EDMM</cx:pt>
          <cx:pt idx="71579">EDMM</cx:pt>
          <cx:pt idx="71580">EDMM</cx:pt>
          <cx:pt idx="71581">EDMM</cx:pt>
          <cx:pt idx="71582">EDMM</cx:pt>
          <cx:pt idx="71583">EDMM</cx:pt>
          <cx:pt idx="71584">EDMM</cx:pt>
          <cx:pt idx="71585">EDMM</cx:pt>
          <cx:pt idx="71586">EDMM</cx:pt>
          <cx:pt idx="71587">EDMM</cx:pt>
          <cx:pt idx="71588">EDMM</cx:pt>
          <cx:pt idx="71589">EDMM</cx:pt>
          <cx:pt idx="71590">EDMM</cx:pt>
          <cx:pt idx="71591">EDMM</cx:pt>
          <cx:pt idx="71592">EDMM</cx:pt>
          <cx:pt idx="71593">EDMM</cx:pt>
          <cx:pt idx="71594">EDMM</cx:pt>
          <cx:pt idx="71595">EDMM</cx:pt>
          <cx:pt idx="71596">EDMM</cx:pt>
          <cx:pt idx="71597">EDMM</cx:pt>
          <cx:pt idx="71598">EDMM</cx:pt>
          <cx:pt idx="71599">EDMM</cx:pt>
          <cx:pt idx="71600">EDMM</cx:pt>
          <cx:pt idx="71601">EDMM</cx:pt>
          <cx:pt idx="71602">EDMM</cx:pt>
          <cx:pt idx="71603">EDMM</cx:pt>
          <cx:pt idx="71604">EDMM</cx:pt>
          <cx:pt idx="71605">EDMM</cx:pt>
          <cx:pt idx="71606">EDMM</cx:pt>
          <cx:pt idx="71607">EDMM</cx:pt>
          <cx:pt idx="71608">EDMM</cx:pt>
          <cx:pt idx="71609">EDMM</cx:pt>
          <cx:pt idx="71610">EDMM</cx:pt>
          <cx:pt idx="71611">EDMM</cx:pt>
          <cx:pt idx="71612">EDMM</cx:pt>
          <cx:pt idx="71613">EDMM</cx:pt>
          <cx:pt idx="71614">EDMM</cx:pt>
          <cx:pt idx="71615">EDMM</cx:pt>
          <cx:pt idx="71616">EDMM</cx:pt>
          <cx:pt idx="71617">EDMM</cx:pt>
          <cx:pt idx="71618">EDMM</cx:pt>
          <cx:pt idx="71619">EDMM</cx:pt>
          <cx:pt idx="71620">EDMM</cx:pt>
          <cx:pt idx="71621">EDMM</cx:pt>
          <cx:pt idx="71622">EDMM</cx:pt>
          <cx:pt idx="71623">EDMM</cx:pt>
          <cx:pt idx="71624">EDMM</cx:pt>
          <cx:pt idx="71625">EDMM</cx:pt>
          <cx:pt idx="71626">EDMM</cx:pt>
          <cx:pt idx="71627">EDMM</cx:pt>
          <cx:pt idx="71628">EDMM</cx:pt>
          <cx:pt idx="71629">EDMM</cx:pt>
          <cx:pt idx="71630">EDMM</cx:pt>
          <cx:pt idx="71631">EDMM</cx:pt>
          <cx:pt idx="71632">EDMM</cx:pt>
          <cx:pt idx="71633">EDMM</cx:pt>
          <cx:pt idx="71634">EDMM</cx:pt>
          <cx:pt idx="71635">EDMM</cx:pt>
          <cx:pt idx="71636">EDMM</cx:pt>
          <cx:pt idx="71637">EDMM</cx:pt>
          <cx:pt idx="71638">EDMM</cx:pt>
          <cx:pt idx="71639">EDMM</cx:pt>
          <cx:pt idx="71640">EDMM</cx:pt>
          <cx:pt idx="71641">EDMM</cx:pt>
          <cx:pt idx="71642">EDMM</cx:pt>
          <cx:pt idx="71643">EDMM</cx:pt>
          <cx:pt idx="71644">EDMM</cx:pt>
          <cx:pt idx="71645">EDMM</cx:pt>
          <cx:pt idx="71646">EDMM</cx:pt>
          <cx:pt idx="71647">EDMM</cx:pt>
          <cx:pt idx="71648">EDMM</cx:pt>
          <cx:pt idx="71649">EDMM</cx:pt>
          <cx:pt idx="71650">EDMM</cx:pt>
          <cx:pt idx="71651">EDMM</cx:pt>
          <cx:pt idx="71652">EDMM</cx:pt>
          <cx:pt idx="71653">EDMM</cx:pt>
          <cx:pt idx="71654">EDMM</cx:pt>
          <cx:pt idx="71655">EDMM</cx:pt>
          <cx:pt idx="71656">EDMM</cx:pt>
          <cx:pt idx="71657">EDMM</cx:pt>
          <cx:pt idx="71658">EDMM</cx:pt>
          <cx:pt idx="71659">EDMM</cx:pt>
          <cx:pt idx="71660">EDMM</cx:pt>
          <cx:pt idx="71661">EDMM</cx:pt>
          <cx:pt idx="71662">EDMM</cx:pt>
          <cx:pt idx="71663">EDMM</cx:pt>
          <cx:pt idx="71664">EDMM</cx:pt>
          <cx:pt idx="71665">EDMM</cx:pt>
          <cx:pt idx="71666">EDMM</cx:pt>
          <cx:pt idx="71667">EDMM</cx:pt>
          <cx:pt idx="71668">EDMM</cx:pt>
          <cx:pt idx="71669">EDMM</cx:pt>
          <cx:pt idx="71670">EDMM</cx:pt>
          <cx:pt idx="71671">EDMM</cx:pt>
          <cx:pt idx="71672">EDMM</cx:pt>
          <cx:pt idx="71673">EDMM</cx:pt>
          <cx:pt idx="71674">EDMM</cx:pt>
          <cx:pt idx="71675">EDMM</cx:pt>
          <cx:pt idx="71676">EDMM</cx:pt>
          <cx:pt idx="71677">EDMM</cx:pt>
          <cx:pt idx="71678">EDMM</cx:pt>
          <cx:pt idx="71679">EDMM</cx:pt>
          <cx:pt idx="71680">EDMM</cx:pt>
          <cx:pt idx="71681">EDMM</cx:pt>
          <cx:pt idx="71682">EDMM</cx:pt>
          <cx:pt idx="71683">EDMM</cx:pt>
          <cx:pt idx="71684">EDMM</cx:pt>
          <cx:pt idx="71685">EDMM</cx:pt>
          <cx:pt idx="71686">EDMM</cx:pt>
          <cx:pt idx="71687">EDMM</cx:pt>
          <cx:pt idx="71688">EDMM</cx:pt>
          <cx:pt idx="71689">EDMM</cx:pt>
          <cx:pt idx="71690">EDMM</cx:pt>
          <cx:pt idx="71691">EDMM</cx:pt>
          <cx:pt idx="71692">EDMM</cx:pt>
          <cx:pt idx="71693">EDMM</cx:pt>
          <cx:pt idx="71694">EDMM</cx:pt>
          <cx:pt idx="71695">EDMM</cx:pt>
          <cx:pt idx="71696">EDMM</cx:pt>
          <cx:pt idx="71697">EDMM</cx:pt>
          <cx:pt idx="71698">EDMM</cx:pt>
          <cx:pt idx="71699">EDMM</cx:pt>
          <cx:pt idx="71700">EDMM</cx:pt>
          <cx:pt idx="71701">EDMM</cx:pt>
          <cx:pt idx="71702">EDMM</cx:pt>
          <cx:pt idx="71703">EDMM</cx:pt>
          <cx:pt idx="71704">EDMM</cx:pt>
          <cx:pt idx="71705">EDMM</cx:pt>
          <cx:pt idx="71706">EDMM</cx:pt>
          <cx:pt idx="71707">EDMM</cx:pt>
          <cx:pt idx="71708">EDMM</cx:pt>
          <cx:pt idx="71709">EDMM</cx:pt>
          <cx:pt idx="71710">EDMM</cx:pt>
          <cx:pt idx="71711">EDMM</cx:pt>
          <cx:pt idx="71712">EDMM</cx:pt>
          <cx:pt idx="71713">EDMM</cx:pt>
          <cx:pt idx="71714">EDMM</cx:pt>
          <cx:pt idx="71715">EDMM</cx:pt>
          <cx:pt idx="71716">EDMM</cx:pt>
          <cx:pt idx="71717">EDMM</cx:pt>
          <cx:pt idx="71718">EDMM</cx:pt>
          <cx:pt idx="71719">EDMM</cx:pt>
          <cx:pt idx="71720">EDMM</cx:pt>
          <cx:pt idx="71721">EDMM</cx:pt>
          <cx:pt idx="71722">EDMM</cx:pt>
          <cx:pt idx="71723">EDMM</cx:pt>
          <cx:pt idx="71724">EDMM</cx:pt>
          <cx:pt idx="71725">EDMM</cx:pt>
          <cx:pt idx="71726">EDMM</cx:pt>
          <cx:pt idx="71727">EDMM</cx:pt>
          <cx:pt idx="71728">EDMM</cx:pt>
          <cx:pt idx="71729">EDMM</cx:pt>
          <cx:pt idx="71730">EDMM</cx:pt>
          <cx:pt idx="71731">EDMM</cx:pt>
          <cx:pt idx="71732">EDMM</cx:pt>
          <cx:pt idx="71733">EDMM</cx:pt>
          <cx:pt idx="71734">EDMM</cx:pt>
          <cx:pt idx="71735">EDMM</cx:pt>
          <cx:pt idx="71736">EDMM</cx:pt>
          <cx:pt idx="71737">EDMM</cx:pt>
          <cx:pt idx="71738">EDMM</cx:pt>
          <cx:pt idx="71739">EDMM</cx:pt>
          <cx:pt idx="71740">EDMM</cx:pt>
          <cx:pt idx="71741">EDMM</cx:pt>
          <cx:pt idx="71742">EDMM</cx:pt>
          <cx:pt idx="71743">EDMM</cx:pt>
          <cx:pt idx="71744">EDMM</cx:pt>
          <cx:pt idx="71745">EDMM</cx:pt>
          <cx:pt idx="71746">EDMM</cx:pt>
          <cx:pt idx="71747">EDMM</cx:pt>
          <cx:pt idx="71748">EDMM</cx:pt>
          <cx:pt idx="71749">EDMM</cx:pt>
          <cx:pt idx="71750">EDMM</cx:pt>
          <cx:pt idx="71751">EDMM</cx:pt>
          <cx:pt idx="71752">EDMM</cx:pt>
          <cx:pt idx="71753">EDMM</cx:pt>
          <cx:pt idx="71754">EDMM</cx:pt>
          <cx:pt idx="71755">EDMM</cx:pt>
          <cx:pt idx="71756">EDMM</cx:pt>
          <cx:pt idx="71757">EDMM</cx:pt>
          <cx:pt idx="71758">EDMM</cx:pt>
          <cx:pt idx="71759">EDMM</cx:pt>
          <cx:pt idx="71760">EDMM</cx:pt>
          <cx:pt idx="71761">EDMM</cx:pt>
          <cx:pt idx="71762">EDMM</cx:pt>
          <cx:pt idx="71763">EDMM</cx:pt>
          <cx:pt idx="71764">EDMM</cx:pt>
          <cx:pt idx="71765">EDMM</cx:pt>
          <cx:pt idx="71766">EDMM</cx:pt>
          <cx:pt idx="71767">EDMM</cx:pt>
          <cx:pt idx="71768">EDMM</cx:pt>
          <cx:pt idx="71769">EDMM</cx:pt>
          <cx:pt idx="71770">EDMM</cx:pt>
          <cx:pt idx="71771">EDMM</cx:pt>
          <cx:pt idx="71772">EDMM</cx:pt>
          <cx:pt idx="71773">EDMM</cx:pt>
          <cx:pt idx="71774">EDMM</cx:pt>
          <cx:pt idx="71775">EDMM</cx:pt>
          <cx:pt idx="71776">EDMM</cx:pt>
          <cx:pt idx="71777">EDMM</cx:pt>
          <cx:pt idx="71778">EDMM</cx:pt>
          <cx:pt idx="71779">EDMM</cx:pt>
          <cx:pt idx="71780">EDMM</cx:pt>
          <cx:pt idx="71781">EDMM</cx:pt>
          <cx:pt idx="71782">EDMM</cx:pt>
          <cx:pt idx="71783">EDMM</cx:pt>
          <cx:pt idx="71784">EDMM</cx:pt>
          <cx:pt idx="71785">EDMM</cx:pt>
          <cx:pt idx="71786">EDMM</cx:pt>
          <cx:pt idx="71787">EDMM</cx:pt>
          <cx:pt idx="71788">EDMM</cx:pt>
          <cx:pt idx="71789">EDMM</cx:pt>
          <cx:pt idx="71790">EDMM</cx:pt>
          <cx:pt idx="71791">EDMM</cx:pt>
          <cx:pt idx="71792">EDMM</cx:pt>
          <cx:pt idx="71793">EDMM</cx:pt>
          <cx:pt idx="71794">EDMM</cx:pt>
          <cx:pt idx="71795">EDMM</cx:pt>
          <cx:pt idx="71796">EDMM</cx:pt>
          <cx:pt idx="71797">EDMM</cx:pt>
          <cx:pt idx="71798">EDMM</cx:pt>
          <cx:pt idx="71799">EDMM</cx:pt>
          <cx:pt idx="71800">EDMM</cx:pt>
          <cx:pt idx="71801">EDMM</cx:pt>
          <cx:pt idx="71802">EDMM</cx:pt>
          <cx:pt idx="71803">EDMM</cx:pt>
          <cx:pt idx="71804">EDMM</cx:pt>
          <cx:pt idx="71805">EDMM</cx:pt>
          <cx:pt idx="71806">EDMM</cx:pt>
          <cx:pt idx="71807">EDMM</cx:pt>
          <cx:pt idx="71808">EDMM</cx:pt>
          <cx:pt idx="71809">EDMM</cx:pt>
          <cx:pt idx="71810">EDMM</cx:pt>
          <cx:pt idx="71811">EDMM</cx:pt>
          <cx:pt idx="71812">EDMM</cx:pt>
          <cx:pt idx="71813">EDMM</cx:pt>
          <cx:pt idx="71814">EDMM</cx:pt>
          <cx:pt idx="71815">EDMM</cx:pt>
          <cx:pt idx="71816">EDMM</cx:pt>
          <cx:pt idx="71817">EDMM</cx:pt>
          <cx:pt idx="71818">EDMM</cx:pt>
          <cx:pt idx="71819">EDMM</cx:pt>
          <cx:pt idx="71820">EDMM</cx:pt>
          <cx:pt idx="71821">EDMM</cx:pt>
          <cx:pt idx="71822">EDMM</cx:pt>
          <cx:pt idx="71823">EDMM</cx:pt>
          <cx:pt idx="71824">EDMM</cx:pt>
          <cx:pt idx="71825">EDMM</cx:pt>
          <cx:pt idx="71826">EDMM</cx:pt>
          <cx:pt idx="71827">EDMM</cx:pt>
          <cx:pt idx="71828">EDMM</cx:pt>
          <cx:pt idx="71829">EDMM</cx:pt>
          <cx:pt idx="71830">EDMM</cx:pt>
          <cx:pt idx="71831">EDMM</cx:pt>
          <cx:pt idx="71832">EDMM</cx:pt>
          <cx:pt idx="71833">EDMM</cx:pt>
          <cx:pt idx="71834">EDMM</cx:pt>
          <cx:pt idx="71835">EDMM</cx:pt>
          <cx:pt idx="71836">EDMM</cx:pt>
          <cx:pt idx="71837">EDMM</cx:pt>
          <cx:pt idx="71838">EDMM</cx:pt>
          <cx:pt idx="71839">EDMM</cx:pt>
          <cx:pt idx="71840">EDMM</cx:pt>
          <cx:pt idx="71841">EDMM</cx:pt>
          <cx:pt idx="71842">EDMM</cx:pt>
          <cx:pt idx="71843">EDMM</cx:pt>
          <cx:pt idx="71844">EDMM</cx:pt>
          <cx:pt idx="71845">EDMM</cx:pt>
          <cx:pt idx="71846">EDMM</cx:pt>
          <cx:pt idx="71847">EDMM</cx:pt>
          <cx:pt idx="71848">EDMM</cx:pt>
          <cx:pt idx="71849">EDMM</cx:pt>
          <cx:pt idx="71850">EDMM</cx:pt>
          <cx:pt idx="71851">EDMM</cx:pt>
          <cx:pt idx="71852">EDMM</cx:pt>
          <cx:pt idx="71853">EDMM</cx:pt>
          <cx:pt idx="71854">EDMM</cx:pt>
          <cx:pt idx="71855">EDMM</cx:pt>
          <cx:pt idx="71856">EDMM</cx:pt>
          <cx:pt idx="71857">EDMM</cx:pt>
          <cx:pt idx="71858">EDMM</cx:pt>
          <cx:pt idx="71859">EDMM</cx:pt>
          <cx:pt idx="71860">EDMM</cx:pt>
          <cx:pt idx="71861">EDMM</cx:pt>
          <cx:pt idx="71862">EDMM</cx:pt>
          <cx:pt idx="71863">EDMM</cx:pt>
          <cx:pt idx="71864">EDMM</cx:pt>
          <cx:pt idx="71865">EDMM</cx:pt>
          <cx:pt idx="71866">EDMM</cx:pt>
          <cx:pt idx="71867">EDMM</cx:pt>
          <cx:pt idx="71868">EDMM</cx:pt>
          <cx:pt idx="71869">EDMM</cx:pt>
          <cx:pt idx="71870">EDMM</cx:pt>
          <cx:pt idx="71871">EDMM</cx:pt>
          <cx:pt idx="71872">EDMM</cx:pt>
          <cx:pt idx="71873">EDMM</cx:pt>
          <cx:pt idx="71874">EDMM</cx:pt>
          <cx:pt idx="71875">EDMM</cx:pt>
          <cx:pt idx="71876">EDMM</cx:pt>
          <cx:pt idx="71877">EDMM</cx:pt>
          <cx:pt idx="71878">EDMM</cx:pt>
          <cx:pt idx="71879">EDMM</cx:pt>
          <cx:pt idx="71880">EDMM</cx:pt>
          <cx:pt idx="71881">EDMM</cx:pt>
          <cx:pt idx="71882">EDMM</cx:pt>
          <cx:pt idx="71883">EDMM</cx:pt>
          <cx:pt idx="71884">EDMM</cx:pt>
          <cx:pt idx="71885">EDMM</cx:pt>
          <cx:pt idx="71886">EDMM</cx:pt>
          <cx:pt idx="71887">EDMM</cx:pt>
          <cx:pt idx="71888">EDMM</cx:pt>
          <cx:pt idx="71889">EDMM</cx:pt>
          <cx:pt idx="71890">EDMM</cx:pt>
          <cx:pt idx="71891">EDMM</cx:pt>
          <cx:pt idx="71892">EDMM</cx:pt>
          <cx:pt idx="71893">EDMM</cx:pt>
          <cx:pt idx="71894">EDMM</cx:pt>
          <cx:pt idx="71895">EDMM</cx:pt>
          <cx:pt idx="71896">EDMM</cx:pt>
          <cx:pt idx="71897">EDMM</cx:pt>
          <cx:pt idx="71898">EDMM</cx:pt>
          <cx:pt idx="71899">EDMM</cx:pt>
          <cx:pt idx="71900">EDMM</cx:pt>
          <cx:pt idx="71901">EDMM</cx:pt>
          <cx:pt idx="71902">EDMM</cx:pt>
          <cx:pt idx="71903">EDMM</cx:pt>
          <cx:pt idx="71904">EDMM</cx:pt>
          <cx:pt idx="71905">EDMM</cx:pt>
          <cx:pt idx="71906">EDMM</cx:pt>
          <cx:pt idx="71907">EDMM</cx:pt>
          <cx:pt idx="71908">EDMM</cx:pt>
          <cx:pt idx="71909">EDMM</cx:pt>
          <cx:pt idx="71910">EDMM</cx:pt>
          <cx:pt idx="71911">EDMM</cx:pt>
          <cx:pt idx="71912">EDMM</cx:pt>
          <cx:pt idx="71913">EDMM</cx:pt>
          <cx:pt idx="71914">EDMM</cx:pt>
          <cx:pt idx="71915">EDMM</cx:pt>
          <cx:pt idx="71916">EDMM</cx:pt>
          <cx:pt idx="71917">EDMM</cx:pt>
          <cx:pt idx="71918">EDMM</cx:pt>
          <cx:pt idx="71919">EDMM</cx:pt>
          <cx:pt idx="71920">EDMM</cx:pt>
          <cx:pt idx="71921">EDMM</cx:pt>
          <cx:pt idx="71922">EDMM</cx:pt>
          <cx:pt idx="71923">EDMM</cx:pt>
          <cx:pt idx="71924">EDMM</cx:pt>
          <cx:pt idx="71925">EDMM</cx:pt>
          <cx:pt idx="71926">EDMM</cx:pt>
          <cx:pt idx="71927">EDMM</cx:pt>
          <cx:pt idx="71928">EDMM</cx:pt>
          <cx:pt idx="71929">EDMM</cx:pt>
          <cx:pt idx="71930">EDMM</cx:pt>
          <cx:pt idx="71931">EDMM</cx:pt>
          <cx:pt idx="71932">EDMM</cx:pt>
          <cx:pt idx="71933">EDMM</cx:pt>
          <cx:pt idx="71934">EDMM</cx:pt>
          <cx:pt idx="71935">EDMM</cx:pt>
          <cx:pt idx="71936">EDMM</cx:pt>
          <cx:pt idx="71937">EDMM</cx:pt>
          <cx:pt idx="71938">EDMM</cx:pt>
          <cx:pt idx="71939">EDMM</cx:pt>
          <cx:pt idx="71940">EDMM</cx:pt>
          <cx:pt idx="71941">EDMM</cx:pt>
          <cx:pt idx="71942">EDMM</cx:pt>
          <cx:pt idx="71943">EDMM</cx:pt>
          <cx:pt idx="71944">EDMM</cx:pt>
          <cx:pt idx="71945">EDMM</cx:pt>
          <cx:pt idx="71946">EDMM</cx:pt>
          <cx:pt idx="71947">EDMM</cx:pt>
          <cx:pt idx="71948">EDMM</cx:pt>
          <cx:pt idx="71949">EDMM</cx:pt>
          <cx:pt idx="71950">EDMM</cx:pt>
          <cx:pt idx="71951">EDMM</cx:pt>
          <cx:pt idx="71952">EDMM</cx:pt>
          <cx:pt idx="71953">EDMM</cx:pt>
          <cx:pt idx="71954">EDMM</cx:pt>
          <cx:pt idx="71955">EDMM</cx:pt>
          <cx:pt idx="71956">EDMM</cx:pt>
          <cx:pt idx="71957">EDMM</cx:pt>
          <cx:pt idx="71958">EDMM</cx:pt>
          <cx:pt idx="71959">EDMM</cx:pt>
          <cx:pt idx="71960">EDMM</cx:pt>
          <cx:pt idx="71961">EDMM</cx:pt>
          <cx:pt idx="71962">EDMM</cx:pt>
          <cx:pt idx="71963">EDMM</cx:pt>
          <cx:pt idx="71964">EDMM</cx:pt>
          <cx:pt idx="71965">EDMM</cx:pt>
          <cx:pt idx="71966">EDMM</cx:pt>
          <cx:pt idx="71967">EDMM</cx:pt>
          <cx:pt idx="71968">EDMM</cx:pt>
          <cx:pt idx="71969">EDMM</cx:pt>
          <cx:pt idx="71970">EDMM</cx:pt>
          <cx:pt idx="71971">EDMM</cx:pt>
          <cx:pt idx="71972">EDMM</cx:pt>
          <cx:pt idx="71973">EDMM</cx:pt>
          <cx:pt idx="71974">EDMM</cx:pt>
          <cx:pt idx="71975">EDMM</cx:pt>
          <cx:pt idx="71976">EDMM</cx:pt>
          <cx:pt idx="71977">EDMM</cx:pt>
          <cx:pt idx="71978">EDMM</cx:pt>
          <cx:pt idx="71979">EDMM</cx:pt>
          <cx:pt idx="71980">EDMM</cx:pt>
          <cx:pt idx="71981">EDMM</cx:pt>
          <cx:pt idx="71982">EDMM</cx:pt>
          <cx:pt idx="71983">EDMM</cx:pt>
          <cx:pt idx="71984">EDMM</cx:pt>
          <cx:pt idx="71985">EDMM</cx:pt>
          <cx:pt idx="71986">EDMM</cx:pt>
          <cx:pt idx="71987">EDMM</cx:pt>
          <cx:pt idx="71988">EDMM</cx:pt>
          <cx:pt idx="71989">EDMM</cx:pt>
          <cx:pt idx="71990">EDMM</cx:pt>
          <cx:pt idx="71991">EDMM</cx:pt>
          <cx:pt idx="71992">EDMM</cx:pt>
          <cx:pt idx="71993">EDMM</cx:pt>
          <cx:pt idx="71994">EDMM</cx:pt>
          <cx:pt idx="71995">EDMM</cx:pt>
          <cx:pt idx="71996">EDMM</cx:pt>
          <cx:pt idx="71997">EDMM</cx:pt>
          <cx:pt idx="71998">EDMM</cx:pt>
          <cx:pt idx="71999">EDMM</cx:pt>
          <cx:pt idx="72000">EDMM</cx:pt>
          <cx:pt idx="72001">EDMM</cx:pt>
          <cx:pt idx="72002">EDMM</cx:pt>
          <cx:pt idx="72003">EDMM</cx:pt>
          <cx:pt idx="72004">EDMM</cx:pt>
          <cx:pt idx="72005">EDMM</cx:pt>
          <cx:pt idx="72006">EDMM</cx:pt>
          <cx:pt idx="72007">EDMM</cx:pt>
          <cx:pt idx="72008">EDMM</cx:pt>
          <cx:pt idx="72009">EDMM</cx:pt>
          <cx:pt idx="72010">EDMM</cx:pt>
          <cx:pt idx="72011">EDMM</cx:pt>
          <cx:pt idx="72012">EDMM</cx:pt>
          <cx:pt idx="72013">EDMM</cx:pt>
          <cx:pt idx="72014">EDMM</cx:pt>
          <cx:pt idx="72015">EDMM</cx:pt>
          <cx:pt idx="72016">EDMM</cx:pt>
          <cx:pt idx="72017">EDMM</cx:pt>
          <cx:pt idx="72018">EDMM</cx:pt>
          <cx:pt idx="72019">EDMM</cx:pt>
          <cx:pt idx="72020">EDMM</cx:pt>
          <cx:pt idx="72021">EDMM</cx:pt>
          <cx:pt idx="72022">EDMM</cx:pt>
          <cx:pt idx="72023">EDMM</cx:pt>
          <cx:pt idx="72024">EDMM</cx:pt>
          <cx:pt idx="72025">EDMM</cx:pt>
          <cx:pt idx="72026">EDMM</cx:pt>
          <cx:pt idx="72027">EDMM</cx:pt>
          <cx:pt idx="72028">EDMM</cx:pt>
          <cx:pt idx="72029">EDMM</cx:pt>
          <cx:pt idx="72030">EDMM</cx:pt>
          <cx:pt idx="72031">EDMM</cx:pt>
          <cx:pt idx="72032">EDMM</cx:pt>
          <cx:pt idx="72033">EDMM</cx:pt>
          <cx:pt idx="72034">EDMM</cx:pt>
          <cx:pt idx="72035">EDMM</cx:pt>
          <cx:pt idx="72036">EDMM</cx:pt>
          <cx:pt idx="72037">EDMM</cx:pt>
          <cx:pt idx="72038">EDMM</cx:pt>
          <cx:pt idx="72039">EDMM</cx:pt>
          <cx:pt idx="72040">EDMM</cx:pt>
          <cx:pt idx="72041">EDMM</cx:pt>
          <cx:pt idx="72042">EDMM</cx:pt>
          <cx:pt idx="72043">EDMM</cx:pt>
          <cx:pt idx="72044">EDMM</cx:pt>
          <cx:pt idx="72045">EDMM</cx:pt>
          <cx:pt idx="72046">EDMM</cx:pt>
          <cx:pt idx="72047">EDMM</cx:pt>
          <cx:pt idx="72048">EDMM</cx:pt>
          <cx:pt idx="72049">EDMM</cx:pt>
          <cx:pt idx="72050">EDMM</cx:pt>
          <cx:pt idx="72051">EDMM</cx:pt>
          <cx:pt idx="72052">EDMM</cx:pt>
          <cx:pt idx="72053">EDMM</cx:pt>
          <cx:pt idx="72054">EDMM</cx:pt>
          <cx:pt idx="72055">EDMM</cx:pt>
          <cx:pt idx="72056">EDMM</cx:pt>
          <cx:pt idx="72057">EDMM</cx:pt>
          <cx:pt idx="72058">EDMM</cx:pt>
          <cx:pt idx="72059">EDMM</cx:pt>
          <cx:pt idx="72060">EDMM</cx:pt>
          <cx:pt idx="72061">EDMM</cx:pt>
          <cx:pt idx="72062">EDMM</cx:pt>
          <cx:pt idx="72063">EDMM</cx:pt>
          <cx:pt idx="72064">EDMM</cx:pt>
          <cx:pt idx="72065">EDMM</cx:pt>
          <cx:pt idx="72066">EDMM</cx:pt>
          <cx:pt idx="72067">EDMM</cx:pt>
          <cx:pt idx="72068">EDMM</cx:pt>
          <cx:pt idx="72069">EDMM</cx:pt>
          <cx:pt idx="72070">EDMM</cx:pt>
          <cx:pt idx="72071">EDMM</cx:pt>
          <cx:pt idx="72072">EDMM</cx:pt>
          <cx:pt idx="72073">EDMM</cx:pt>
          <cx:pt idx="72074">EDMM</cx:pt>
          <cx:pt idx="72075">EDMM</cx:pt>
          <cx:pt idx="72076">EDMM</cx:pt>
          <cx:pt idx="72077">EDMM</cx:pt>
          <cx:pt idx="72078">EDMM</cx:pt>
          <cx:pt idx="72079">EDMM</cx:pt>
          <cx:pt idx="72080">EDMM</cx:pt>
          <cx:pt idx="72081">EDMM</cx:pt>
          <cx:pt idx="72082">EDMM</cx:pt>
          <cx:pt idx="72083">EDMM</cx:pt>
          <cx:pt idx="72084">EDMM</cx:pt>
          <cx:pt idx="72085">EDMM</cx:pt>
          <cx:pt idx="72086">EDMM</cx:pt>
          <cx:pt idx="72087">EDMM</cx:pt>
          <cx:pt idx="72088">EDMM</cx:pt>
          <cx:pt idx="72089">EDMM</cx:pt>
          <cx:pt idx="72090">EDMM</cx:pt>
          <cx:pt idx="72091">EDMM</cx:pt>
          <cx:pt idx="72092">EDMM</cx:pt>
          <cx:pt idx="72093">EDMM</cx:pt>
          <cx:pt idx="72094">EDMM</cx:pt>
          <cx:pt idx="72095">EDMM</cx:pt>
          <cx:pt idx="72096">EDMM</cx:pt>
          <cx:pt idx="72097">EDMM</cx:pt>
          <cx:pt idx="72098">EDMM</cx:pt>
          <cx:pt idx="72099">EDMM</cx:pt>
          <cx:pt idx="72100">EDMM</cx:pt>
          <cx:pt idx="72101">EDMM</cx:pt>
          <cx:pt idx="72102">EDMM</cx:pt>
          <cx:pt idx="72103">EDMM</cx:pt>
          <cx:pt idx="72104">EDMM</cx:pt>
          <cx:pt idx="72105">EDMM</cx:pt>
          <cx:pt idx="72106">EDMM</cx:pt>
          <cx:pt idx="72107">EDMM</cx:pt>
          <cx:pt idx="72108">EDMM</cx:pt>
          <cx:pt idx="72109">EDMM</cx:pt>
          <cx:pt idx="72110">EDMM</cx:pt>
          <cx:pt idx="72111">EDMM</cx:pt>
          <cx:pt idx="72112">EDMM</cx:pt>
          <cx:pt idx="72113">EDMM</cx:pt>
          <cx:pt idx="72114">EDMM</cx:pt>
          <cx:pt idx="72115">EDMM</cx:pt>
          <cx:pt idx="72116">EDMM</cx:pt>
          <cx:pt idx="72117">EDMM</cx:pt>
          <cx:pt idx="72118">EDMM</cx:pt>
          <cx:pt idx="72119">EDMM</cx:pt>
          <cx:pt idx="72120">EDMM</cx:pt>
          <cx:pt idx="72121">EDMM</cx:pt>
          <cx:pt idx="72122">EDMM</cx:pt>
          <cx:pt idx="72123">EDMM</cx:pt>
          <cx:pt idx="72124">EDMM</cx:pt>
          <cx:pt idx="72125">EDMM</cx:pt>
          <cx:pt idx="72126">EDMM</cx:pt>
          <cx:pt idx="72127">EDMM</cx:pt>
          <cx:pt idx="72128">EDMM</cx:pt>
          <cx:pt idx="72129">EDMM</cx:pt>
          <cx:pt idx="72130">EDMM</cx:pt>
          <cx:pt idx="72131">EDMM</cx:pt>
          <cx:pt idx="72132">EDMM</cx:pt>
          <cx:pt idx="72133">EDMM</cx:pt>
          <cx:pt idx="72134">EDMM</cx:pt>
          <cx:pt idx="72135">EDMM</cx:pt>
          <cx:pt idx="72136">EDMM</cx:pt>
          <cx:pt idx="72137">EDMM</cx:pt>
          <cx:pt idx="72138">EDMM</cx:pt>
          <cx:pt idx="72139">EDMM</cx:pt>
          <cx:pt idx="72140">EDMM</cx:pt>
          <cx:pt idx="72141">EDMM</cx:pt>
          <cx:pt idx="72142">EDMM</cx:pt>
          <cx:pt idx="72143">EDMM</cx:pt>
          <cx:pt idx="72144">EDMM</cx:pt>
          <cx:pt idx="72145">EDMM</cx:pt>
          <cx:pt idx="72146">EDMM</cx:pt>
          <cx:pt idx="72147">EDMM</cx:pt>
          <cx:pt idx="72148">EDMM</cx:pt>
          <cx:pt idx="72149">EDMM</cx:pt>
          <cx:pt idx="72150">EDMM</cx:pt>
          <cx:pt idx="72151">EDMM</cx:pt>
          <cx:pt idx="72152">EDMM</cx:pt>
          <cx:pt idx="72153">EDMM</cx:pt>
          <cx:pt idx="72154">EDMM</cx:pt>
          <cx:pt idx="72155">EDMM</cx:pt>
          <cx:pt idx="72156">EDMM</cx:pt>
          <cx:pt idx="72157">EDMM</cx:pt>
          <cx:pt idx="72158">EDMM</cx:pt>
          <cx:pt idx="72159">EDMM</cx:pt>
          <cx:pt idx="72160">EDMM</cx:pt>
          <cx:pt idx="72161">EDMM</cx:pt>
          <cx:pt idx="72162">EDMM</cx:pt>
          <cx:pt idx="72163">EDMM</cx:pt>
          <cx:pt idx="72164">EDMM</cx:pt>
          <cx:pt idx="72165">EDMM</cx:pt>
          <cx:pt idx="72166">EDMM</cx:pt>
          <cx:pt idx="72167">EDMM</cx:pt>
          <cx:pt idx="72168">EDMM</cx:pt>
          <cx:pt idx="72169">EDMM</cx:pt>
          <cx:pt idx="72170">EDMM</cx:pt>
          <cx:pt idx="72171">EDMM</cx:pt>
          <cx:pt idx="72172">EDMM</cx:pt>
          <cx:pt idx="72173">EDMM</cx:pt>
          <cx:pt idx="72174">EDMM</cx:pt>
          <cx:pt idx="72175">EDMM</cx:pt>
          <cx:pt idx="72176">EDMM</cx:pt>
          <cx:pt idx="72177">EDMM</cx:pt>
          <cx:pt idx="72178">EDMM</cx:pt>
          <cx:pt idx="72179">EDMM</cx:pt>
          <cx:pt idx="72180">EDMM</cx:pt>
          <cx:pt idx="72181">EDMM</cx:pt>
          <cx:pt idx="72182">EDMM</cx:pt>
          <cx:pt idx="72183">EDMM</cx:pt>
          <cx:pt idx="72184">EDMM</cx:pt>
          <cx:pt idx="72185">EDMM</cx:pt>
          <cx:pt idx="72186">EDMM</cx:pt>
          <cx:pt idx="72187">EDMM</cx:pt>
          <cx:pt idx="72188">EDMM</cx:pt>
          <cx:pt idx="72189">EDMM</cx:pt>
          <cx:pt idx="72190">EDMM</cx:pt>
          <cx:pt idx="72191">EDMM</cx:pt>
          <cx:pt idx="72192">EDMM</cx:pt>
          <cx:pt idx="72193">EDMM</cx:pt>
          <cx:pt idx="72194">EDMM</cx:pt>
          <cx:pt idx="72195">EDMM</cx:pt>
          <cx:pt idx="72196">EDMM</cx:pt>
          <cx:pt idx="72197">EDMM</cx:pt>
          <cx:pt idx="72198">EDMM</cx:pt>
          <cx:pt idx="72199">EDMM</cx:pt>
          <cx:pt idx="72200">EDMM</cx:pt>
          <cx:pt idx="72201">EDMM</cx:pt>
          <cx:pt idx="72202">EDMM</cx:pt>
          <cx:pt idx="72203">EDMM</cx:pt>
          <cx:pt idx="72204">EDMM</cx:pt>
          <cx:pt idx="72205">EDMM</cx:pt>
          <cx:pt idx="72206">EDMM</cx:pt>
          <cx:pt idx="72207">EDMM</cx:pt>
          <cx:pt idx="72208">EDMM</cx:pt>
          <cx:pt idx="72209">EDMM</cx:pt>
          <cx:pt idx="72210">EDMM</cx:pt>
          <cx:pt idx="72211">EDMM</cx:pt>
          <cx:pt idx="72212">EDMM</cx:pt>
          <cx:pt idx="72213">EDMM</cx:pt>
          <cx:pt idx="72214">EDMM</cx:pt>
          <cx:pt idx="72215">EDMM</cx:pt>
          <cx:pt idx="72216">EDMM</cx:pt>
          <cx:pt idx="72217">EDMM</cx:pt>
          <cx:pt idx="72218">EDMM</cx:pt>
          <cx:pt idx="72219">EDMM</cx:pt>
          <cx:pt idx="72220">EDMM</cx:pt>
          <cx:pt idx="72221">EDMM</cx:pt>
          <cx:pt idx="72222">EDMM</cx:pt>
          <cx:pt idx="72223">EDMM</cx:pt>
          <cx:pt idx="72224">EDMM</cx:pt>
          <cx:pt idx="72225">EDMM</cx:pt>
          <cx:pt idx="72226">EDMM</cx:pt>
          <cx:pt idx="72227">EDMM</cx:pt>
          <cx:pt idx="72228">EDMM</cx:pt>
          <cx:pt idx="72229">EDMM</cx:pt>
          <cx:pt idx="72230">EDMM</cx:pt>
          <cx:pt idx="72231">EDMM</cx:pt>
          <cx:pt idx="72232">EDMM</cx:pt>
          <cx:pt idx="72233">EDMM</cx:pt>
          <cx:pt idx="72234">EDMM</cx:pt>
          <cx:pt idx="72235">EDMM</cx:pt>
          <cx:pt idx="72236">EDMM</cx:pt>
          <cx:pt idx="72237">EDMM</cx:pt>
          <cx:pt idx="72238">EDMM</cx:pt>
          <cx:pt idx="72239">EDMM</cx:pt>
          <cx:pt idx="72240">EDMM</cx:pt>
          <cx:pt idx="72241">EDMM</cx:pt>
          <cx:pt idx="72242">EDMM</cx:pt>
          <cx:pt idx="72243">EDMM</cx:pt>
          <cx:pt idx="72244">EDMM</cx:pt>
          <cx:pt idx="72245">EDMM</cx:pt>
          <cx:pt idx="72246">EDMM</cx:pt>
          <cx:pt idx="72247">EDMM</cx:pt>
          <cx:pt idx="72248">EDMM</cx:pt>
          <cx:pt idx="72249">EDMM</cx:pt>
          <cx:pt idx="72250">EDMM</cx:pt>
          <cx:pt idx="72251">EDMM</cx:pt>
          <cx:pt idx="72252">EDMM</cx:pt>
          <cx:pt idx="72253">EDMM</cx:pt>
          <cx:pt idx="72254">EDMM</cx:pt>
          <cx:pt idx="72255">EDMM</cx:pt>
          <cx:pt idx="72256">EDMM</cx:pt>
          <cx:pt idx="72257">EDMM</cx:pt>
          <cx:pt idx="72258">EDMM</cx:pt>
          <cx:pt idx="72259">EDMM</cx:pt>
          <cx:pt idx="72260">EDMM</cx:pt>
          <cx:pt idx="72261">EDMM</cx:pt>
          <cx:pt idx="72262">EDMM</cx:pt>
          <cx:pt idx="72263">EDMM</cx:pt>
          <cx:pt idx="72264">EDMM</cx:pt>
          <cx:pt idx="72265">EDMM</cx:pt>
          <cx:pt idx="72266">EDMM</cx:pt>
          <cx:pt idx="72267">EDMM</cx:pt>
          <cx:pt idx="72268">EDMM</cx:pt>
          <cx:pt idx="72269">EDMM</cx:pt>
          <cx:pt idx="72270">EDMM</cx:pt>
          <cx:pt idx="72271">EDMM</cx:pt>
          <cx:pt idx="72272">EDMM</cx:pt>
          <cx:pt idx="72273">EDMM</cx:pt>
          <cx:pt idx="72274">EDMM</cx:pt>
          <cx:pt idx="72275">EDMM</cx:pt>
          <cx:pt idx="72276">EDMM</cx:pt>
          <cx:pt idx="72277">EDMM</cx:pt>
          <cx:pt idx="72278">EDMM</cx:pt>
          <cx:pt idx="72279">EDMM</cx:pt>
          <cx:pt idx="72280">EDMM</cx:pt>
          <cx:pt idx="72281">EDMM</cx:pt>
          <cx:pt idx="72282">EDMM</cx:pt>
          <cx:pt idx="72283">EDMM</cx:pt>
          <cx:pt idx="72284">EDMM</cx:pt>
          <cx:pt idx="72285">EDMM</cx:pt>
          <cx:pt idx="72286">EDMM</cx:pt>
          <cx:pt idx="72287">EDMM</cx:pt>
          <cx:pt idx="72288">EDMM</cx:pt>
          <cx:pt idx="72289">EDMM</cx:pt>
          <cx:pt idx="72290">EDMM</cx:pt>
          <cx:pt idx="72291">EDMM</cx:pt>
          <cx:pt idx="72292">EDMM</cx:pt>
          <cx:pt idx="72293">EDMM</cx:pt>
          <cx:pt idx="72294">EDMM</cx:pt>
          <cx:pt idx="72295">EDMM</cx:pt>
          <cx:pt idx="72296">EDMM</cx:pt>
          <cx:pt idx="72297">EDMM</cx:pt>
          <cx:pt idx="72298">EDMM</cx:pt>
          <cx:pt idx="72299">EDMM</cx:pt>
          <cx:pt idx="72300">EDMM</cx:pt>
          <cx:pt idx="72301">EDMM</cx:pt>
          <cx:pt idx="72302">EDMM</cx:pt>
          <cx:pt idx="72303">EDMM</cx:pt>
          <cx:pt idx="72304">EDMM</cx:pt>
          <cx:pt idx="72305">EDMM</cx:pt>
          <cx:pt idx="72306">EDMM</cx:pt>
          <cx:pt idx="72307">EDMM</cx:pt>
          <cx:pt idx="72308">EDMM</cx:pt>
          <cx:pt idx="72309">EDMM</cx:pt>
          <cx:pt idx="72310">EDMM</cx:pt>
          <cx:pt idx="72311">EDMM</cx:pt>
          <cx:pt idx="72312">EDMM</cx:pt>
          <cx:pt idx="72313">EDMM</cx:pt>
          <cx:pt idx="72314">EDMM</cx:pt>
          <cx:pt idx="72315">EDMM</cx:pt>
          <cx:pt idx="72316">EDMM</cx:pt>
          <cx:pt idx="72317">EDMM</cx:pt>
          <cx:pt idx="72318">EDMM</cx:pt>
          <cx:pt idx="72319">EDMM</cx:pt>
          <cx:pt idx="72320">EDMM</cx:pt>
          <cx:pt idx="72321">EDMM</cx:pt>
          <cx:pt idx="72322">EDMM</cx:pt>
          <cx:pt idx="72323">EDMM</cx:pt>
          <cx:pt idx="72324">EDMM</cx:pt>
          <cx:pt idx="72325">EDMM</cx:pt>
          <cx:pt idx="72326">EDMM</cx:pt>
          <cx:pt idx="72327">EDMM</cx:pt>
          <cx:pt idx="72328">EDMM</cx:pt>
          <cx:pt idx="72329">EDMM</cx:pt>
          <cx:pt idx="72330">EDMM</cx:pt>
          <cx:pt idx="72331">EDMM</cx:pt>
          <cx:pt idx="72332">EDMM</cx:pt>
          <cx:pt idx="72333">EDMM</cx:pt>
          <cx:pt idx="72334">EDMM</cx:pt>
          <cx:pt idx="72335">EDMM</cx:pt>
          <cx:pt idx="72336">EDMM</cx:pt>
          <cx:pt idx="72337">EDMM</cx:pt>
          <cx:pt idx="72338">EDMM</cx:pt>
          <cx:pt idx="72339">EDMM</cx:pt>
          <cx:pt idx="72340">EDMM</cx:pt>
          <cx:pt idx="72341">EDMM</cx:pt>
          <cx:pt idx="72342">EDMM</cx:pt>
          <cx:pt idx="72343">EDMM</cx:pt>
          <cx:pt idx="72344">EDMM</cx:pt>
          <cx:pt idx="72345">EDMM</cx:pt>
          <cx:pt idx="72346">EDMM</cx:pt>
          <cx:pt idx="72347">EDMM</cx:pt>
          <cx:pt idx="72348">EDMM</cx:pt>
          <cx:pt idx="72349">EDMM</cx:pt>
          <cx:pt idx="72350">EDMM</cx:pt>
          <cx:pt idx="72351">EDMM</cx:pt>
          <cx:pt idx="72352">EDMM</cx:pt>
          <cx:pt idx="72353">EDMM</cx:pt>
          <cx:pt idx="72354">EDMM</cx:pt>
          <cx:pt idx="72355">EDMM</cx:pt>
          <cx:pt idx="72356">EDMM</cx:pt>
          <cx:pt idx="72357">EDMM</cx:pt>
          <cx:pt idx="72358">EDMM</cx:pt>
          <cx:pt idx="72359">EDMM</cx:pt>
          <cx:pt idx="72360">EDMM</cx:pt>
          <cx:pt idx="72361">EDMM</cx:pt>
          <cx:pt idx="72362">EDMM</cx:pt>
          <cx:pt idx="72363">EDMM</cx:pt>
          <cx:pt idx="72364">EDMM</cx:pt>
          <cx:pt idx="72365">EDMM</cx:pt>
          <cx:pt idx="72366">EDMM</cx:pt>
          <cx:pt idx="72367">EDMM</cx:pt>
          <cx:pt idx="72368">EDMM</cx:pt>
          <cx:pt idx="72369">EDMM</cx:pt>
          <cx:pt idx="72370">EDMM</cx:pt>
          <cx:pt idx="72371">EDMM</cx:pt>
          <cx:pt idx="72372">EDMM</cx:pt>
          <cx:pt idx="72373">EDMM</cx:pt>
          <cx:pt idx="72374">EDMM</cx:pt>
          <cx:pt idx="72375">EDMM</cx:pt>
          <cx:pt idx="72376">EDMM</cx:pt>
          <cx:pt idx="72377">EDMM</cx:pt>
          <cx:pt idx="72378">EDMM</cx:pt>
          <cx:pt idx="72379">EDMM</cx:pt>
          <cx:pt idx="72380">EDMM</cx:pt>
          <cx:pt idx="72381">EDMM</cx:pt>
          <cx:pt idx="72382">EDMM</cx:pt>
          <cx:pt idx="72383">EDMM</cx:pt>
          <cx:pt idx="72384">EDMM</cx:pt>
          <cx:pt idx="72385">EDMM</cx:pt>
          <cx:pt idx="72386">EDMM</cx:pt>
          <cx:pt idx="72387">EDMM</cx:pt>
          <cx:pt idx="72388">EDMM</cx:pt>
          <cx:pt idx="72389">EDMM</cx:pt>
          <cx:pt idx="72390">EDMM</cx:pt>
          <cx:pt idx="72391">EDMM</cx:pt>
          <cx:pt idx="72392">EDMM</cx:pt>
          <cx:pt idx="72393">EDMM</cx:pt>
          <cx:pt idx="72394">EDMM</cx:pt>
          <cx:pt idx="72395">EDMM</cx:pt>
          <cx:pt idx="72396">EDMM</cx:pt>
          <cx:pt idx="72397">EDMM</cx:pt>
          <cx:pt idx="72398">EDMM</cx:pt>
          <cx:pt idx="72399">EDMM</cx:pt>
          <cx:pt idx="72400">EDMM</cx:pt>
          <cx:pt idx="72401">EDMM</cx:pt>
          <cx:pt idx="72402">EDMM</cx:pt>
          <cx:pt idx="72403">EDMM</cx:pt>
          <cx:pt idx="72404">EDMM</cx:pt>
          <cx:pt idx="72405">EDMM</cx:pt>
          <cx:pt idx="72406">EDMM</cx:pt>
          <cx:pt idx="72407">EDMM</cx:pt>
          <cx:pt idx="72408">EDMM</cx:pt>
          <cx:pt idx="72409">EDMM</cx:pt>
          <cx:pt idx="72410">EDMM</cx:pt>
          <cx:pt idx="72411">EDMM</cx:pt>
          <cx:pt idx="72412">EDMM</cx:pt>
          <cx:pt idx="72413">EDMM</cx:pt>
          <cx:pt idx="72414">EDMM</cx:pt>
          <cx:pt idx="72415">EDMM</cx:pt>
          <cx:pt idx="72416">EDMM</cx:pt>
          <cx:pt idx="72417">EDMM</cx:pt>
          <cx:pt idx="72418">EDMM</cx:pt>
          <cx:pt idx="72419">EDMM</cx:pt>
          <cx:pt idx="72420">EDMM</cx:pt>
          <cx:pt idx="72421">EDMM</cx:pt>
          <cx:pt idx="72422">EDMM</cx:pt>
          <cx:pt idx="72423">EDMM</cx:pt>
          <cx:pt idx="72424">EDMM</cx:pt>
          <cx:pt idx="72425">EDMM</cx:pt>
          <cx:pt idx="72426">EDMM</cx:pt>
          <cx:pt idx="72427">EDMM</cx:pt>
          <cx:pt idx="72428">EDMM</cx:pt>
          <cx:pt idx="72429">EDMM</cx:pt>
          <cx:pt idx="72430">EDMM</cx:pt>
          <cx:pt idx="72431">EDMM</cx:pt>
          <cx:pt idx="72432">EDMM</cx:pt>
          <cx:pt idx="72433">EDMM</cx:pt>
          <cx:pt idx="72434">EDMM</cx:pt>
          <cx:pt idx="72435">EDMM</cx:pt>
          <cx:pt idx="72436">EDMM</cx:pt>
          <cx:pt idx="72437">EDMM</cx:pt>
          <cx:pt idx="72438">EDMM</cx:pt>
          <cx:pt idx="72439">EDMM</cx:pt>
          <cx:pt idx="72440">EDMM</cx:pt>
          <cx:pt idx="72441">EDMM</cx:pt>
          <cx:pt idx="72442">EDMM</cx:pt>
          <cx:pt idx="72443">EDMM</cx:pt>
          <cx:pt idx="72444">EDMM</cx:pt>
          <cx:pt idx="72445">EDMM</cx:pt>
          <cx:pt idx="72446">EDMM</cx:pt>
          <cx:pt idx="72447">EDMM</cx:pt>
          <cx:pt idx="72448">EDMM</cx:pt>
          <cx:pt idx="72449">EDMM</cx:pt>
          <cx:pt idx="72450">EDMM</cx:pt>
          <cx:pt idx="72451">EDMM</cx:pt>
          <cx:pt idx="72452">EDMM</cx:pt>
          <cx:pt idx="72453">EDMM</cx:pt>
          <cx:pt idx="72454">EDMM</cx:pt>
          <cx:pt idx="72455">EDMM</cx:pt>
          <cx:pt idx="72456">EDMM</cx:pt>
          <cx:pt idx="72457">EDMM</cx:pt>
          <cx:pt idx="72458">EDMM</cx:pt>
          <cx:pt idx="72459">EDMM</cx:pt>
          <cx:pt idx="72460">EDMM</cx:pt>
          <cx:pt idx="72461">EDMM</cx:pt>
          <cx:pt idx="72462">EDMM</cx:pt>
          <cx:pt idx="72463">EDMM</cx:pt>
          <cx:pt idx="72464">EDMM</cx:pt>
          <cx:pt idx="72465">EDMM</cx:pt>
          <cx:pt idx="72466">EDMM</cx:pt>
          <cx:pt idx="72467">EDMM</cx:pt>
          <cx:pt idx="72468">EDMM</cx:pt>
          <cx:pt idx="72469">EDMM</cx:pt>
          <cx:pt idx="72470">EDMM</cx:pt>
          <cx:pt idx="72471">EDMM</cx:pt>
          <cx:pt idx="72472">EDMM</cx:pt>
          <cx:pt idx="72473">EDMM</cx:pt>
          <cx:pt idx="72474">EDMM</cx:pt>
          <cx:pt idx="72475">EDMM</cx:pt>
          <cx:pt idx="72476">EDMM</cx:pt>
          <cx:pt idx="72477">EDMM</cx:pt>
          <cx:pt idx="72478">EDMM</cx:pt>
          <cx:pt idx="72479">EDMM</cx:pt>
          <cx:pt idx="72480">EDMM</cx:pt>
          <cx:pt idx="72481">EDMM</cx:pt>
          <cx:pt idx="72482">EDMM</cx:pt>
          <cx:pt idx="72483">EDMM</cx:pt>
          <cx:pt idx="72484">EDMM</cx:pt>
          <cx:pt idx="72485">EDMM</cx:pt>
          <cx:pt idx="72486">EDMM</cx:pt>
          <cx:pt idx="72487">EDMM</cx:pt>
          <cx:pt idx="72488">EDMM</cx:pt>
          <cx:pt idx="72489">EDMM</cx:pt>
          <cx:pt idx="72490">EDMM</cx:pt>
          <cx:pt idx="72491">EDMM</cx:pt>
          <cx:pt idx="72492">EDMM</cx:pt>
          <cx:pt idx="72493">EDMM</cx:pt>
          <cx:pt idx="72494">EDMM</cx:pt>
          <cx:pt idx="72495">EDMM</cx:pt>
          <cx:pt idx="72496">EDMM</cx:pt>
          <cx:pt idx="72497">EDMM</cx:pt>
          <cx:pt idx="72498">EDMM</cx:pt>
          <cx:pt idx="72499">EDMM</cx:pt>
          <cx:pt idx="72500">EDMM</cx:pt>
          <cx:pt idx="72501">EDMM</cx:pt>
          <cx:pt idx="72502">EDMM</cx:pt>
          <cx:pt idx="72503">EDMM</cx:pt>
          <cx:pt idx="72504">EDMM</cx:pt>
          <cx:pt idx="72505">EDMM</cx:pt>
          <cx:pt idx="72506">EDMM</cx:pt>
          <cx:pt idx="72507">EDMM</cx:pt>
          <cx:pt idx="72508">EDMM</cx:pt>
          <cx:pt idx="72509">EDMM</cx:pt>
          <cx:pt idx="72510">EDMM</cx:pt>
          <cx:pt idx="72511">EDMM</cx:pt>
          <cx:pt idx="72512">EDMM</cx:pt>
          <cx:pt idx="72513">EDMM</cx:pt>
          <cx:pt idx="72514">EDMM</cx:pt>
          <cx:pt idx="72515">EDMM</cx:pt>
          <cx:pt idx="72516">EDMM</cx:pt>
          <cx:pt idx="72517">EDMM</cx:pt>
          <cx:pt idx="72518">EDMM</cx:pt>
          <cx:pt idx="72519">EDMM</cx:pt>
          <cx:pt idx="72520">EDMM</cx:pt>
          <cx:pt idx="72521">EDMM</cx:pt>
          <cx:pt idx="72522">EDMM</cx:pt>
          <cx:pt idx="72523">EDMM</cx:pt>
          <cx:pt idx="72524">EDMM</cx:pt>
          <cx:pt idx="72525">EDMM</cx:pt>
          <cx:pt idx="72526">EDMM</cx:pt>
          <cx:pt idx="72527">EDMM</cx:pt>
          <cx:pt idx="72528">EDMM</cx:pt>
          <cx:pt idx="72529">EDMM</cx:pt>
          <cx:pt idx="72530">EDMM</cx:pt>
          <cx:pt idx="72531">EDMM</cx:pt>
          <cx:pt idx="72532">EDMM</cx:pt>
          <cx:pt idx="72533">EDMM</cx:pt>
          <cx:pt idx="72534">EDMM</cx:pt>
          <cx:pt idx="72535">EDMM</cx:pt>
          <cx:pt idx="72536">EDMM</cx:pt>
          <cx:pt idx="72537">EDMM</cx:pt>
          <cx:pt idx="72538">EDMM</cx:pt>
          <cx:pt idx="72539">EDMM</cx:pt>
          <cx:pt idx="72540">EDMM</cx:pt>
          <cx:pt idx="72541">EDMM</cx:pt>
          <cx:pt idx="72542">EDMM</cx:pt>
          <cx:pt idx="72543">EDMM</cx:pt>
          <cx:pt idx="72544">EDMM</cx:pt>
          <cx:pt idx="72545">EDMM</cx:pt>
          <cx:pt idx="72546">EDMM</cx:pt>
          <cx:pt idx="72547">EDMM</cx:pt>
          <cx:pt idx="72548">EDMM</cx:pt>
          <cx:pt idx="72549">EDMM</cx:pt>
          <cx:pt idx="72550">EDMM</cx:pt>
          <cx:pt idx="72551">EDMM</cx:pt>
          <cx:pt idx="72552">EDMM</cx:pt>
          <cx:pt idx="72553">EDMM</cx:pt>
          <cx:pt idx="72554">EDMM</cx:pt>
          <cx:pt idx="72555">EDMM</cx:pt>
          <cx:pt idx="72556">EDMM</cx:pt>
          <cx:pt idx="72557">EDMM</cx:pt>
          <cx:pt idx="72558">EDMM</cx:pt>
          <cx:pt idx="72559">EDMM</cx:pt>
          <cx:pt idx="72560">EDMM</cx:pt>
          <cx:pt idx="72561">EDMM</cx:pt>
          <cx:pt idx="72562">EDMM</cx:pt>
          <cx:pt idx="72563">EDMM</cx:pt>
          <cx:pt idx="72564">EDMM</cx:pt>
          <cx:pt idx="72565">EDMM</cx:pt>
          <cx:pt idx="72566">EDMM</cx:pt>
          <cx:pt idx="72567">EDMM</cx:pt>
          <cx:pt idx="72568">EDMM</cx:pt>
          <cx:pt idx="72569">EDMM</cx:pt>
          <cx:pt idx="72570">EDMM</cx:pt>
          <cx:pt idx="72571">EDMM</cx:pt>
          <cx:pt idx="72572">EDMM</cx:pt>
          <cx:pt idx="72573">EDMM</cx:pt>
          <cx:pt idx="72574">EDMM</cx:pt>
          <cx:pt idx="72575">EDMM</cx:pt>
          <cx:pt idx="72576">EDMM</cx:pt>
          <cx:pt idx="72577">EDMM</cx:pt>
          <cx:pt idx="72578">EDMM</cx:pt>
          <cx:pt idx="72579">EDMM</cx:pt>
          <cx:pt idx="72580">EDMM</cx:pt>
          <cx:pt idx="72581">EDMM</cx:pt>
          <cx:pt idx="72582">EDMM</cx:pt>
          <cx:pt idx="72583">EDMM</cx:pt>
          <cx:pt idx="72584">EDMM</cx:pt>
          <cx:pt idx="72585">EDMM</cx:pt>
          <cx:pt idx="72586">EDMM</cx:pt>
          <cx:pt idx="72587">EDMM</cx:pt>
          <cx:pt idx="72588">EDMM</cx:pt>
          <cx:pt idx="72589">EDMM</cx:pt>
          <cx:pt idx="72590">EDMM</cx:pt>
          <cx:pt idx="72591">EDMM</cx:pt>
          <cx:pt idx="72592">EDMM</cx:pt>
          <cx:pt idx="72593">EDMM</cx:pt>
          <cx:pt idx="72594">EDMM</cx:pt>
          <cx:pt idx="72595">EDMM</cx:pt>
          <cx:pt idx="72596">EDMM</cx:pt>
          <cx:pt idx="72597">EDMM</cx:pt>
          <cx:pt idx="72598">EDMM</cx:pt>
          <cx:pt idx="72599">EDMM</cx:pt>
          <cx:pt idx="72600">EDMM</cx:pt>
          <cx:pt idx="72601">EDMM</cx:pt>
          <cx:pt idx="72602">EDMM</cx:pt>
          <cx:pt idx="72603">EDMM</cx:pt>
          <cx:pt idx="72604">EDMM</cx:pt>
          <cx:pt idx="72605">EDMM</cx:pt>
          <cx:pt idx="72606">EDMM</cx:pt>
          <cx:pt idx="72607">EDMM</cx:pt>
          <cx:pt idx="72608">EDMM</cx:pt>
          <cx:pt idx="72609">EDMM</cx:pt>
          <cx:pt idx="72610">EDMM</cx:pt>
          <cx:pt idx="72611">EDMM</cx:pt>
          <cx:pt idx="72612">EDMM</cx:pt>
          <cx:pt idx="72613">EDMM</cx:pt>
          <cx:pt idx="72614">EDMM</cx:pt>
          <cx:pt idx="72615">EDMM</cx:pt>
          <cx:pt idx="72616">EDMM</cx:pt>
          <cx:pt idx="72617">EDMM</cx:pt>
          <cx:pt idx="72618">EDMM</cx:pt>
          <cx:pt idx="72619">EDMM</cx:pt>
          <cx:pt idx="72620">EDMM</cx:pt>
          <cx:pt idx="72621">EDMM</cx:pt>
          <cx:pt idx="72622">EDMM</cx:pt>
          <cx:pt idx="72623">EDMM</cx:pt>
          <cx:pt idx="72624">EDMM</cx:pt>
          <cx:pt idx="72625">EDMM</cx:pt>
          <cx:pt idx="72626">EDMM</cx:pt>
          <cx:pt idx="72627">EDMM</cx:pt>
          <cx:pt idx="72628">EDMM</cx:pt>
          <cx:pt idx="72629">EDMM</cx:pt>
          <cx:pt idx="72630">EDMM</cx:pt>
          <cx:pt idx="72631">EDMM</cx:pt>
          <cx:pt idx="72632">EDMM</cx:pt>
          <cx:pt idx="72633">EDMM</cx:pt>
          <cx:pt idx="72634">EDMM</cx:pt>
          <cx:pt idx="72635">EDMM</cx:pt>
          <cx:pt idx="72636">EDMM</cx:pt>
          <cx:pt idx="72637">EDMM</cx:pt>
          <cx:pt idx="72638">EDMM</cx:pt>
          <cx:pt idx="72639">EDMM</cx:pt>
          <cx:pt idx="72640">EDMM</cx:pt>
          <cx:pt idx="72641">EDMM</cx:pt>
          <cx:pt idx="72642">EDMM</cx:pt>
          <cx:pt idx="72643">EDMM</cx:pt>
          <cx:pt idx="72644">EDMM</cx:pt>
          <cx:pt idx="72645">EDMM</cx:pt>
          <cx:pt idx="72646">EDMM</cx:pt>
          <cx:pt idx="72647">EDMM</cx:pt>
          <cx:pt idx="72648">EDMM</cx:pt>
          <cx:pt idx="72649">EDMM</cx:pt>
          <cx:pt idx="72650">EDMM</cx:pt>
          <cx:pt idx="72651">EDMM</cx:pt>
          <cx:pt idx="72652">EDMM</cx:pt>
          <cx:pt idx="72653">EDMM</cx:pt>
          <cx:pt idx="72654">EDMM</cx:pt>
          <cx:pt idx="72655">EDMM</cx:pt>
          <cx:pt idx="72656">EDMM</cx:pt>
          <cx:pt idx="72657">EDMM</cx:pt>
          <cx:pt idx="72658">EDMM</cx:pt>
          <cx:pt idx="72659">EDMM</cx:pt>
          <cx:pt idx="72660">EDMM</cx:pt>
          <cx:pt idx="72661">EDMM</cx:pt>
          <cx:pt idx="72662">EDMM</cx:pt>
          <cx:pt idx="72663">EDMM</cx:pt>
          <cx:pt idx="72664">EDMM</cx:pt>
          <cx:pt idx="72665">EDMM</cx:pt>
          <cx:pt idx="72666">EDMM</cx:pt>
          <cx:pt idx="72667">EDMM</cx:pt>
          <cx:pt idx="72668">EDMM</cx:pt>
          <cx:pt idx="72669">EDMM</cx:pt>
          <cx:pt idx="72670">EDMM</cx:pt>
          <cx:pt idx="72671">EDMM</cx:pt>
          <cx:pt idx="72672">EDMM</cx:pt>
          <cx:pt idx="72673">EDMM</cx:pt>
          <cx:pt idx="72674">EDMM</cx:pt>
          <cx:pt idx="72675">EDMM</cx:pt>
          <cx:pt idx="72676">EDMM</cx:pt>
          <cx:pt idx="72677">EDMM</cx:pt>
          <cx:pt idx="72678">EDMM</cx:pt>
          <cx:pt idx="72679">EDMM</cx:pt>
          <cx:pt idx="72680">EDMM</cx:pt>
          <cx:pt idx="72681">EDMM</cx:pt>
          <cx:pt idx="72682">EDMM</cx:pt>
          <cx:pt idx="72683">EDMM</cx:pt>
          <cx:pt idx="72684">EDMM</cx:pt>
          <cx:pt idx="72685">EDMM</cx:pt>
          <cx:pt idx="72686">EDMM</cx:pt>
          <cx:pt idx="72687">EDMM</cx:pt>
          <cx:pt idx="72688">EDMM</cx:pt>
          <cx:pt idx="72689">EDMM</cx:pt>
          <cx:pt idx="72690">EDMM</cx:pt>
          <cx:pt idx="72691">EDMM</cx:pt>
          <cx:pt idx="72692">EDMM</cx:pt>
          <cx:pt idx="72693">EDMM</cx:pt>
          <cx:pt idx="72694">EDMM</cx:pt>
          <cx:pt idx="72695">EDMM</cx:pt>
          <cx:pt idx="72696">EDMM</cx:pt>
          <cx:pt idx="72697">EDMM</cx:pt>
          <cx:pt idx="72698">EDMM</cx:pt>
          <cx:pt idx="72699">EDMM</cx:pt>
          <cx:pt idx="72700">EDMM</cx:pt>
          <cx:pt idx="72701">EDMM</cx:pt>
          <cx:pt idx="72702">EDMM</cx:pt>
          <cx:pt idx="72703">EDMM</cx:pt>
          <cx:pt idx="72704">EDMM</cx:pt>
          <cx:pt idx="72705">EDMM</cx:pt>
          <cx:pt idx="72706">EDMM</cx:pt>
          <cx:pt idx="72707">EDMM</cx:pt>
          <cx:pt idx="72708">EDMM</cx:pt>
          <cx:pt idx="72709">EDMM</cx:pt>
          <cx:pt idx="72710">EDMM</cx:pt>
          <cx:pt idx="72711">EDMM</cx:pt>
          <cx:pt idx="72712">EDMM</cx:pt>
          <cx:pt idx="72713">EDMM</cx:pt>
          <cx:pt idx="72714">EDMM</cx:pt>
          <cx:pt idx="72715">EDMM</cx:pt>
          <cx:pt idx="72716">EDMM</cx:pt>
          <cx:pt idx="72717">EDMM</cx:pt>
          <cx:pt idx="72718">EDMM</cx:pt>
          <cx:pt idx="72719">EDMM</cx:pt>
          <cx:pt idx="72720">EDMM</cx:pt>
          <cx:pt idx="72721">EDMM</cx:pt>
          <cx:pt idx="72722">EDMM</cx:pt>
          <cx:pt idx="72723">EDMM</cx:pt>
          <cx:pt idx="72724">EDMM</cx:pt>
          <cx:pt idx="72725">EDMM</cx:pt>
          <cx:pt idx="72726">EDMM</cx:pt>
          <cx:pt idx="72727">EDMM</cx:pt>
          <cx:pt idx="72728">EDMM</cx:pt>
          <cx:pt idx="72729">EDMM</cx:pt>
          <cx:pt idx="72730">EDMM</cx:pt>
          <cx:pt idx="72731">EDMM</cx:pt>
          <cx:pt idx="72732">EDMM</cx:pt>
          <cx:pt idx="72733">EDMM</cx:pt>
          <cx:pt idx="72734">EDMM</cx:pt>
          <cx:pt idx="72735">EDMM</cx:pt>
          <cx:pt idx="72736">EDMM</cx:pt>
          <cx:pt idx="72737">EDMM</cx:pt>
          <cx:pt idx="72738">EDMM</cx:pt>
          <cx:pt idx="72739">EDMM</cx:pt>
          <cx:pt idx="72740">EDMM</cx:pt>
          <cx:pt idx="72741">EDMM</cx:pt>
          <cx:pt idx="72742">EDMM</cx:pt>
          <cx:pt idx="72743">EDMM</cx:pt>
          <cx:pt idx="72744">EDMM</cx:pt>
          <cx:pt idx="72745">EDMM</cx:pt>
          <cx:pt idx="72746">EDMM</cx:pt>
          <cx:pt idx="72747">EDMM</cx:pt>
          <cx:pt idx="72748">EDMM</cx:pt>
          <cx:pt idx="72749">EDMM</cx:pt>
          <cx:pt idx="72750">EDMM</cx:pt>
          <cx:pt idx="72751">EDMM</cx:pt>
          <cx:pt idx="72752">EDMM</cx:pt>
          <cx:pt idx="72753">EDMM</cx:pt>
          <cx:pt idx="72754">EDMM</cx:pt>
          <cx:pt idx="72755">EDMM</cx:pt>
          <cx:pt idx="72756">EDMM</cx:pt>
          <cx:pt idx="72757">EDMM</cx:pt>
          <cx:pt idx="72758">EDMM</cx:pt>
          <cx:pt idx="72759">EDMM</cx:pt>
          <cx:pt idx="72760">EDMM</cx:pt>
          <cx:pt idx="72761">EDMM</cx:pt>
          <cx:pt idx="72762">EDMM</cx:pt>
          <cx:pt idx="72763">EDMM</cx:pt>
          <cx:pt idx="72764">EDMM</cx:pt>
          <cx:pt idx="72765">EDMM</cx:pt>
          <cx:pt idx="72766">EDMM</cx:pt>
          <cx:pt idx="72767">EDMM</cx:pt>
          <cx:pt idx="72768">EDMM</cx:pt>
          <cx:pt idx="72769">EDMM</cx:pt>
          <cx:pt idx="72770">EDMM</cx:pt>
          <cx:pt idx="72771">EDMM</cx:pt>
          <cx:pt idx="72772">EDMM</cx:pt>
          <cx:pt idx="72773">EDMM</cx:pt>
          <cx:pt idx="72774">EDMM</cx:pt>
          <cx:pt idx="72775">EDMM</cx:pt>
          <cx:pt idx="72776">EDMM</cx:pt>
          <cx:pt idx="72777">EDMM</cx:pt>
          <cx:pt idx="72778">EDMM</cx:pt>
          <cx:pt idx="72779">EDMM</cx:pt>
          <cx:pt idx="72780">EDMM</cx:pt>
          <cx:pt idx="72781">EDMM</cx:pt>
          <cx:pt idx="72782">EDMM</cx:pt>
          <cx:pt idx="72783">EDMM</cx:pt>
          <cx:pt idx="72784">EDMM</cx:pt>
          <cx:pt idx="72785">EDMM</cx:pt>
          <cx:pt idx="72786">EDMM</cx:pt>
          <cx:pt idx="72787">EDMM</cx:pt>
          <cx:pt idx="72788">EDMM</cx:pt>
          <cx:pt idx="72789">EDMM</cx:pt>
          <cx:pt idx="72790">EDMM</cx:pt>
          <cx:pt idx="72791">EDMM</cx:pt>
          <cx:pt idx="72792">EDMM</cx:pt>
          <cx:pt idx="72793">EDMM</cx:pt>
          <cx:pt idx="72794">EDMM</cx:pt>
          <cx:pt idx="72795">EDMM</cx:pt>
          <cx:pt idx="72796">EDMM</cx:pt>
          <cx:pt idx="72797">EDMM</cx:pt>
          <cx:pt idx="72798">EDMM</cx:pt>
          <cx:pt idx="72799">EDMM</cx:pt>
          <cx:pt idx="72800">EDMM</cx:pt>
          <cx:pt idx="72801">EDMM</cx:pt>
          <cx:pt idx="72802">EDMM</cx:pt>
          <cx:pt idx="72803">EDMM</cx:pt>
          <cx:pt idx="72804">EDMM</cx:pt>
          <cx:pt idx="72805">EDMM</cx:pt>
          <cx:pt idx="72806">EDMM</cx:pt>
          <cx:pt idx="72807">EDMM</cx:pt>
          <cx:pt idx="72808">EDMM</cx:pt>
          <cx:pt idx="72809">EDMM</cx:pt>
          <cx:pt idx="72810">EDMM</cx:pt>
          <cx:pt idx="72811">EDMM</cx:pt>
          <cx:pt idx="72812">EDMM</cx:pt>
          <cx:pt idx="72813">EDMM</cx:pt>
          <cx:pt idx="72814">EDMM</cx:pt>
          <cx:pt idx="72815">EDMM</cx:pt>
          <cx:pt idx="72816">EDMM</cx:pt>
          <cx:pt idx="72817">EDMM</cx:pt>
          <cx:pt idx="72818">EDMM</cx:pt>
          <cx:pt idx="72819">EDMM</cx:pt>
          <cx:pt idx="72820">EDMM</cx:pt>
          <cx:pt idx="72821">EDMM</cx:pt>
          <cx:pt idx="72822">EDMM</cx:pt>
          <cx:pt idx="72823">EDMM</cx:pt>
          <cx:pt idx="72824">EDMM</cx:pt>
          <cx:pt idx="72825">EDMM</cx:pt>
          <cx:pt idx="72826">EDMM</cx:pt>
          <cx:pt idx="72827">EDMM</cx:pt>
          <cx:pt idx="72828">EDMM</cx:pt>
          <cx:pt idx="72829">EDMM</cx:pt>
          <cx:pt idx="72830">EDMM</cx:pt>
          <cx:pt idx="72831">EDMM</cx:pt>
          <cx:pt idx="72832">EDMM</cx:pt>
          <cx:pt idx="72833">EDMM</cx:pt>
          <cx:pt idx="72834">EDMM</cx:pt>
          <cx:pt idx="72835">EDMM</cx:pt>
          <cx:pt idx="72836">EDMM</cx:pt>
          <cx:pt idx="72837">EDMM</cx:pt>
          <cx:pt idx="72838">EDMM</cx:pt>
          <cx:pt idx="72839">EDMM</cx:pt>
          <cx:pt idx="72840">EDMM</cx:pt>
          <cx:pt idx="72841">EDMM</cx:pt>
          <cx:pt idx="72842">EDMM</cx:pt>
          <cx:pt idx="72843">EDMM</cx:pt>
          <cx:pt idx="72844">EDMM</cx:pt>
          <cx:pt idx="72845">EDMM</cx:pt>
          <cx:pt idx="72846">EDMM</cx:pt>
          <cx:pt idx="72847">EDMM</cx:pt>
          <cx:pt idx="72848">EDMM</cx:pt>
          <cx:pt idx="72849">EDMM</cx:pt>
          <cx:pt idx="72850">EDMM</cx:pt>
          <cx:pt idx="72851">EDMM</cx:pt>
          <cx:pt idx="72852">EDMM</cx:pt>
          <cx:pt idx="72853">EDMM</cx:pt>
          <cx:pt idx="72854">EDMM</cx:pt>
          <cx:pt idx="72855">EDMM</cx:pt>
          <cx:pt idx="72856">EDMM</cx:pt>
          <cx:pt idx="72857">EDMM</cx:pt>
          <cx:pt idx="72858">EDMM</cx:pt>
          <cx:pt idx="72859">EDMM</cx:pt>
          <cx:pt idx="72860">EDMM</cx:pt>
          <cx:pt idx="72861">EDMM</cx:pt>
          <cx:pt idx="72862">EDMM</cx:pt>
          <cx:pt idx="72863">EDMM</cx:pt>
          <cx:pt idx="72864">EDMM</cx:pt>
          <cx:pt idx="72865">EDMM</cx:pt>
          <cx:pt idx="72866">EDMM</cx:pt>
          <cx:pt idx="72867">EDMM</cx:pt>
          <cx:pt idx="72868">EDMM</cx:pt>
          <cx:pt idx="72869">EDMM</cx:pt>
          <cx:pt idx="72870">EDMM</cx:pt>
          <cx:pt idx="72871">EDMM</cx:pt>
          <cx:pt idx="72872">EDMM</cx:pt>
          <cx:pt idx="72873">EDMM</cx:pt>
          <cx:pt idx="72874">EDMM</cx:pt>
          <cx:pt idx="72875">EDMM</cx:pt>
          <cx:pt idx="72876">EDMM</cx:pt>
          <cx:pt idx="72877">EDMM</cx:pt>
          <cx:pt idx="72878">EDMM</cx:pt>
          <cx:pt idx="72879">EDMM</cx:pt>
          <cx:pt idx="72880">EDMM</cx:pt>
          <cx:pt idx="72881">EDMM</cx:pt>
          <cx:pt idx="72882">EDMM</cx:pt>
          <cx:pt idx="72883">EDMM</cx:pt>
          <cx:pt idx="72884">EDMM</cx:pt>
          <cx:pt idx="72885">EDMM</cx:pt>
          <cx:pt idx="72886">EDMM</cx:pt>
          <cx:pt idx="72887">EDMM</cx:pt>
          <cx:pt idx="72888">EDMM</cx:pt>
          <cx:pt idx="72889">EDMM</cx:pt>
          <cx:pt idx="72890">EDMM</cx:pt>
          <cx:pt idx="72891">EDMM</cx:pt>
          <cx:pt idx="72892">EDMM</cx:pt>
          <cx:pt idx="72893">EDMM</cx:pt>
          <cx:pt idx="72894">EDMM</cx:pt>
          <cx:pt idx="72895">EDMM</cx:pt>
          <cx:pt idx="72896">EDMM</cx:pt>
          <cx:pt idx="72897">EDMM</cx:pt>
          <cx:pt idx="72898">EDMM</cx:pt>
          <cx:pt idx="72899">EDMM</cx:pt>
          <cx:pt idx="72900">EDMM</cx:pt>
          <cx:pt idx="72901">EDMM</cx:pt>
          <cx:pt idx="72902">EDMM</cx:pt>
          <cx:pt idx="72903">EDMM</cx:pt>
          <cx:pt idx="72904">EDMM</cx:pt>
          <cx:pt idx="72905">EDMM</cx:pt>
          <cx:pt idx="72906">EDMM</cx:pt>
          <cx:pt idx="72907">EDMM</cx:pt>
          <cx:pt idx="72908">EDMM</cx:pt>
          <cx:pt idx="72909">EDMM</cx:pt>
          <cx:pt idx="72910">EDMM</cx:pt>
          <cx:pt idx="72911">EDMM</cx:pt>
          <cx:pt idx="72912">EDMM</cx:pt>
          <cx:pt idx="72913">EDMM</cx:pt>
          <cx:pt idx="72914">EDMM</cx:pt>
          <cx:pt idx="72915">EDMM</cx:pt>
          <cx:pt idx="72916">EDMM</cx:pt>
          <cx:pt idx="72917">EDMM</cx:pt>
          <cx:pt idx="72918">EDMM</cx:pt>
          <cx:pt idx="72919">EDMM</cx:pt>
          <cx:pt idx="72920">EDMM</cx:pt>
          <cx:pt idx="72921">EDMM</cx:pt>
          <cx:pt idx="72922">EDMM</cx:pt>
          <cx:pt idx="72923">EDMM</cx:pt>
          <cx:pt idx="72924">EDMM</cx:pt>
          <cx:pt idx="72925">EDMM</cx:pt>
          <cx:pt idx="72926">EDMM</cx:pt>
          <cx:pt idx="72927">EDMM</cx:pt>
          <cx:pt idx="72928">EDMM</cx:pt>
          <cx:pt idx="72929">EDMM</cx:pt>
          <cx:pt idx="72930">EDMM</cx:pt>
          <cx:pt idx="72931">EDMM</cx:pt>
          <cx:pt idx="72932">EDMM</cx:pt>
          <cx:pt idx="72933">EDMM</cx:pt>
          <cx:pt idx="72934">EDMM</cx:pt>
          <cx:pt idx="72935">EDMM</cx:pt>
          <cx:pt idx="72936">EDMM</cx:pt>
          <cx:pt idx="72937">EDMM</cx:pt>
          <cx:pt idx="72938">EDMM</cx:pt>
          <cx:pt idx="72939">EDMM</cx:pt>
          <cx:pt idx="72940">EDMM</cx:pt>
          <cx:pt idx="72941">EDMM</cx:pt>
          <cx:pt idx="72942">EDMM</cx:pt>
          <cx:pt idx="72943">EDMM</cx:pt>
          <cx:pt idx="72944">EDMM</cx:pt>
          <cx:pt idx="72945">EDMM</cx:pt>
          <cx:pt idx="72946">EDMM</cx:pt>
          <cx:pt idx="72947">EDMM</cx:pt>
          <cx:pt idx="72948">EDMM</cx:pt>
          <cx:pt idx="72949">EDMM</cx:pt>
          <cx:pt idx="72950">EDMM</cx:pt>
          <cx:pt idx="72951">EDMM</cx:pt>
          <cx:pt idx="72952">EDMM</cx:pt>
          <cx:pt idx="72953">EDMM</cx:pt>
          <cx:pt idx="72954">EDMM</cx:pt>
          <cx:pt idx="72955">EDMM</cx:pt>
          <cx:pt idx="72956">EDMM</cx:pt>
          <cx:pt idx="72957">EDMM</cx:pt>
          <cx:pt idx="72958">EDMM</cx:pt>
          <cx:pt idx="72959">EDMM</cx:pt>
          <cx:pt idx="72960">EDMM</cx:pt>
          <cx:pt idx="72961">EDMM</cx:pt>
          <cx:pt idx="72962">EDMM</cx:pt>
          <cx:pt idx="72963">EDMM</cx:pt>
          <cx:pt idx="72964">EDMM</cx:pt>
          <cx:pt idx="72965">EDMM</cx:pt>
          <cx:pt idx="72966">EDMM</cx:pt>
          <cx:pt idx="72967">EDMM</cx:pt>
          <cx:pt idx="72968">EDMM</cx:pt>
          <cx:pt idx="72969">EDMM</cx:pt>
          <cx:pt idx="72970">EDMM</cx:pt>
          <cx:pt idx="72971">EDMM</cx:pt>
          <cx:pt idx="72972">EDMM</cx:pt>
          <cx:pt idx="72973">EDMM</cx:pt>
          <cx:pt idx="72974">EDMM</cx:pt>
          <cx:pt idx="72975">EDMM</cx:pt>
          <cx:pt idx="72976">EDMM</cx:pt>
          <cx:pt idx="72977">EDMM</cx:pt>
          <cx:pt idx="72978">EDMM</cx:pt>
          <cx:pt idx="72979">EDMM</cx:pt>
          <cx:pt idx="72980">EDMM</cx:pt>
          <cx:pt idx="72981">EDMM</cx:pt>
          <cx:pt idx="72982">EDMM</cx:pt>
          <cx:pt idx="72983">EDMM</cx:pt>
          <cx:pt idx="72984">EDMM</cx:pt>
          <cx:pt idx="72985">EDMM</cx:pt>
          <cx:pt idx="72986">EDMM</cx:pt>
          <cx:pt idx="72987">EDMM</cx:pt>
          <cx:pt idx="72988">EDMM</cx:pt>
          <cx:pt idx="72989">EDMM</cx:pt>
          <cx:pt idx="72990">EDMM</cx:pt>
          <cx:pt idx="72991">EDMM</cx:pt>
          <cx:pt idx="72992">EDMM</cx:pt>
          <cx:pt idx="72993">EDMM</cx:pt>
          <cx:pt idx="72994">EDMM</cx:pt>
          <cx:pt idx="72995">EDMM</cx:pt>
          <cx:pt idx="72996">EDMM</cx:pt>
          <cx:pt idx="72997">EDMM</cx:pt>
          <cx:pt idx="72998">EDMM</cx:pt>
          <cx:pt idx="72999">EDMM</cx:pt>
          <cx:pt idx="73000">EDMM</cx:pt>
          <cx:pt idx="73001">EDMM</cx:pt>
          <cx:pt idx="73002">EDMM</cx:pt>
          <cx:pt idx="73003">EDMM</cx:pt>
          <cx:pt idx="73004">EDMM</cx:pt>
          <cx:pt idx="73005">EDMM</cx:pt>
          <cx:pt idx="73006">EDMM</cx:pt>
          <cx:pt idx="73007">EDMM</cx:pt>
          <cx:pt idx="73008">EDMM</cx:pt>
          <cx:pt idx="73009">EDMM</cx:pt>
          <cx:pt idx="73010">EDMM</cx:pt>
          <cx:pt idx="73011">EDMM</cx:pt>
          <cx:pt idx="73012">EDMM</cx:pt>
          <cx:pt idx="73013">EDMM</cx:pt>
          <cx:pt idx="73014">EDMM</cx:pt>
          <cx:pt idx="73015">EDMM</cx:pt>
          <cx:pt idx="73016">EDMM</cx:pt>
          <cx:pt idx="73017">EDMM</cx:pt>
          <cx:pt idx="73018">EDMM</cx:pt>
          <cx:pt idx="73019">EDMM</cx:pt>
          <cx:pt idx="73020">EDMM</cx:pt>
          <cx:pt idx="73021">EDMM</cx:pt>
          <cx:pt idx="73022">EDMM</cx:pt>
          <cx:pt idx="73023">EDMM</cx:pt>
          <cx:pt idx="73024">EDMM</cx:pt>
          <cx:pt idx="73025">EDMM</cx:pt>
          <cx:pt idx="73026">EDMM</cx:pt>
          <cx:pt idx="73027">EDMM</cx:pt>
          <cx:pt idx="73028">EDMM</cx:pt>
          <cx:pt idx="73029">EDMM</cx:pt>
          <cx:pt idx="73030">EDMM</cx:pt>
          <cx:pt idx="73031">EDMM</cx:pt>
          <cx:pt idx="73032">EDMM</cx:pt>
          <cx:pt idx="73033">EDMM</cx:pt>
          <cx:pt idx="73034">EDMM</cx:pt>
          <cx:pt idx="73035">EDMM</cx:pt>
          <cx:pt idx="73036">EDMM</cx:pt>
          <cx:pt idx="73037">EDMM</cx:pt>
          <cx:pt idx="73038">EDMM</cx:pt>
          <cx:pt idx="73039">EDMM</cx:pt>
          <cx:pt idx="73040">EDMM</cx:pt>
          <cx:pt idx="73041">EDMM</cx:pt>
          <cx:pt idx="73042">EDMM</cx:pt>
          <cx:pt idx="73043">EDMM</cx:pt>
          <cx:pt idx="73044">EDMM</cx:pt>
          <cx:pt idx="73045">EDMM</cx:pt>
          <cx:pt idx="73046">EDMM</cx:pt>
          <cx:pt idx="73047">EDMM</cx:pt>
          <cx:pt idx="73048">EDMM</cx:pt>
          <cx:pt idx="73049">EDMM</cx:pt>
          <cx:pt idx="73050">EDMM</cx:pt>
          <cx:pt idx="73051">EDMM</cx:pt>
          <cx:pt idx="73052">EDMM</cx:pt>
          <cx:pt idx="73053">EDMM</cx:pt>
          <cx:pt idx="73054">EDMM</cx:pt>
          <cx:pt idx="73055">EDMM</cx:pt>
          <cx:pt idx="73056">EDMM</cx:pt>
          <cx:pt idx="73057">EDMM</cx:pt>
          <cx:pt idx="73058">EDMM</cx:pt>
          <cx:pt idx="73059">EDMM</cx:pt>
          <cx:pt idx="73060">EDMM</cx:pt>
          <cx:pt idx="73061">EDMM</cx:pt>
          <cx:pt idx="73062">EDMM</cx:pt>
          <cx:pt idx="73063">EDMM</cx:pt>
          <cx:pt idx="73064">EDMM</cx:pt>
          <cx:pt idx="73065">EDMM</cx:pt>
          <cx:pt idx="73066">EDMM</cx:pt>
          <cx:pt idx="73067">EDMM</cx:pt>
          <cx:pt idx="73068">EDMM</cx:pt>
          <cx:pt idx="73069">EDMM</cx:pt>
          <cx:pt idx="73070">EDMM</cx:pt>
          <cx:pt idx="73071">EDMM</cx:pt>
          <cx:pt idx="73072">EDMM</cx:pt>
          <cx:pt idx="73073">EDMM</cx:pt>
          <cx:pt idx="73074">EDMM</cx:pt>
          <cx:pt idx="73075">EDMM</cx:pt>
          <cx:pt idx="73076">EDMM</cx:pt>
          <cx:pt idx="73077">EDMM</cx:pt>
          <cx:pt idx="73078">EDMM</cx:pt>
          <cx:pt idx="73079">EDMM</cx:pt>
          <cx:pt idx="73080">EDMM</cx:pt>
          <cx:pt idx="73081">EDMM</cx:pt>
          <cx:pt idx="73082">EDMM</cx:pt>
          <cx:pt idx="73083">EDMM</cx:pt>
          <cx:pt idx="73084">EDMM</cx:pt>
          <cx:pt idx="73085">EDMM</cx:pt>
          <cx:pt idx="73086">EDMM</cx:pt>
          <cx:pt idx="73087">EDMM</cx:pt>
          <cx:pt idx="73088">EDMM</cx:pt>
          <cx:pt idx="73089">EDMM</cx:pt>
          <cx:pt idx="73090">EDMM</cx:pt>
          <cx:pt idx="73091">EDMM</cx:pt>
          <cx:pt idx="73092">EDMM</cx:pt>
          <cx:pt idx="73093">EDMM</cx:pt>
          <cx:pt idx="73094">EDMM</cx:pt>
          <cx:pt idx="73095">EDMM</cx:pt>
          <cx:pt idx="73096">EDMM</cx:pt>
          <cx:pt idx="73097">EDMM</cx:pt>
          <cx:pt idx="73098">EDMM</cx:pt>
          <cx:pt idx="73099">EDMM</cx:pt>
          <cx:pt idx="73100">EDMM</cx:pt>
          <cx:pt idx="73101">EDMM</cx:pt>
          <cx:pt idx="73102">EDMM</cx:pt>
          <cx:pt idx="73103">EDMM</cx:pt>
          <cx:pt idx="73104">EDMM</cx:pt>
          <cx:pt idx="73105">EDMM</cx:pt>
          <cx:pt idx="73106">EDMM</cx:pt>
          <cx:pt idx="73107">EDMM</cx:pt>
          <cx:pt idx="73108">EDMM</cx:pt>
          <cx:pt idx="73109">EDMM</cx:pt>
          <cx:pt idx="73110">EDMM</cx:pt>
          <cx:pt idx="73111">EDMM</cx:pt>
          <cx:pt idx="73112">EDMM</cx:pt>
          <cx:pt idx="73113">EDMM</cx:pt>
          <cx:pt idx="73114">EDMM</cx:pt>
          <cx:pt idx="73115">EDMM</cx:pt>
          <cx:pt idx="73116">EDMM</cx:pt>
          <cx:pt idx="73117">EDMM</cx:pt>
          <cx:pt idx="73118">EDMM</cx:pt>
          <cx:pt idx="73119">EDMM</cx:pt>
          <cx:pt idx="73120">EDMM</cx:pt>
          <cx:pt idx="73121">EDMM</cx:pt>
          <cx:pt idx="73122">EDMM</cx:pt>
          <cx:pt idx="73123">EDMM</cx:pt>
          <cx:pt idx="73124">EDMM</cx:pt>
          <cx:pt idx="73125">EDMM</cx:pt>
          <cx:pt idx="73126">EDMM</cx:pt>
          <cx:pt idx="73127">EDMM</cx:pt>
          <cx:pt idx="73128">EDMM</cx:pt>
          <cx:pt idx="73129">EDMM</cx:pt>
          <cx:pt idx="73130">EDMM</cx:pt>
          <cx:pt idx="73131">EDMM</cx:pt>
          <cx:pt idx="73132">EDMM</cx:pt>
          <cx:pt idx="73133">EDMM</cx:pt>
          <cx:pt idx="73134">EDMM</cx:pt>
          <cx:pt idx="73135">EDMM</cx:pt>
          <cx:pt idx="73136">EDMM</cx:pt>
          <cx:pt idx="73137">EDMM</cx:pt>
          <cx:pt idx="73138">EDMM</cx:pt>
          <cx:pt idx="73139">EDMM</cx:pt>
          <cx:pt idx="73140">EDMM</cx:pt>
          <cx:pt idx="73141">EDMM</cx:pt>
          <cx:pt idx="73142">EDMM</cx:pt>
          <cx:pt idx="73143">EDMM</cx:pt>
          <cx:pt idx="73144">EDMM</cx:pt>
          <cx:pt idx="73145">EDMM</cx:pt>
          <cx:pt idx="73146">EDMM</cx:pt>
          <cx:pt idx="73147">EDMM</cx:pt>
          <cx:pt idx="73148">EDMM</cx:pt>
          <cx:pt idx="73149">EDMM</cx:pt>
          <cx:pt idx="73150">EDMM</cx:pt>
          <cx:pt idx="73151">EDMM</cx:pt>
          <cx:pt idx="73152">EDMM</cx:pt>
          <cx:pt idx="73153">EDMM</cx:pt>
          <cx:pt idx="73154">EDMM</cx:pt>
          <cx:pt idx="73155">EDMM</cx:pt>
          <cx:pt idx="73156">EDMM</cx:pt>
          <cx:pt idx="73157">EDMM</cx:pt>
          <cx:pt idx="73158">EDMM</cx:pt>
          <cx:pt idx="73159">EDMM</cx:pt>
          <cx:pt idx="73160">EDMM</cx:pt>
          <cx:pt idx="73161">EDMM</cx:pt>
          <cx:pt idx="73162">EDMM</cx:pt>
          <cx:pt idx="73163">EDMM</cx:pt>
          <cx:pt idx="73164">EDMM</cx:pt>
          <cx:pt idx="73165">EDMM</cx:pt>
          <cx:pt idx="73166">EDMM</cx:pt>
          <cx:pt idx="73167">EDMM</cx:pt>
          <cx:pt idx="73168">EDMM</cx:pt>
          <cx:pt idx="73169">EDMM</cx:pt>
          <cx:pt idx="73170">EDMM</cx:pt>
          <cx:pt idx="73171">EDMM</cx:pt>
          <cx:pt idx="73172">EDMM</cx:pt>
          <cx:pt idx="73173">EDMM</cx:pt>
          <cx:pt idx="73174">EDMM</cx:pt>
          <cx:pt idx="73175">EDMM</cx:pt>
          <cx:pt idx="73176">EDMM</cx:pt>
          <cx:pt idx="73177">EDMM</cx:pt>
          <cx:pt idx="73178">EDMM</cx:pt>
          <cx:pt idx="73179">EDMM</cx:pt>
          <cx:pt idx="73180">EDMM</cx:pt>
          <cx:pt idx="73181">EDMM</cx:pt>
          <cx:pt idx="73182">EDMM</cx:pt>
          <cx:pt idx="73183">EDMM</cx:pt>
          <cx:pt idx="73184">EDMM</cx:pt>
          <cx:pt idx="73185">EDMM</cx:pt>
          <cx:pt idx="73186">EDMM</cx:pt>
          <cx:pt idx="73187">EDMM</cx:pt>
          <cx:pt idx="73188">EDMM</cx:pt>
          <cx:pt idx="73189">EDMM</cx:pt>
          <cx:pt idx="73190">EDMM</cx:pt>
          <cx:pt idx="73191">EDMM</cx:pt>
          <cx:pt idx="73192">EDMM</cx:pt>
          <cx:pt idx="73193">EDMM</cx:pt>
          <cx:pt idx="73194">EDMM</cx:pt>
          <cx:pt idx="73195">EDMM</cx:pt>
          <cx:pt idx="73196">EDMM</cx:pt>
          <cx:pt idx="73197">EDMM</cx:pt>
          <cx:pt idx="73198">EDMM</cx:pt>
          <cx:pt idx="73199">EDMM</cx:pt>
          <cx:pt idx="73200">EDMM</cx:pt>
          <cx:pt idx="73201">EDMM</cx:pt>
          <cx:pt idx="73202">EDMM</cx:pt>
          <cx:pt idx="73203">EDMM</cx:pt>
          <cx:pt idx="73204">EDMM</cx:pt>
          <cx:pt idx="73205">EDMM</cx:pt>
          <cx:pt idx="73206">EDMM</cx:pt>
          <cx:pt idx="73207">EDMM</cx:pt>
          <cx:pt idx="73208">EDMM</cx:pt>
          <cx:pt idx="73209">EDMM</cx:pt>
          <cx:pt idx="73210">EDMM</cx:pt>
          <cx:pt idx="73211">EDMM</cx:pt>
          <cx:pt idx="73212">EDMM</cx:pt>
          <cx:pt idx="73213">EDMM</cx:pt>
          <cx:pt idx="73214">EDMM</cx:pt>
          <cx:pt idx="73215">EDMM</cx:pt>
          <cx:pt idx="73216">EDMM</cx:pt>
          <cx:pt idx="73217">EDMM</cx:pt>
          <cx:pt idx="73218">EDMM</cx:pt>
          <cx:pt idx="73219">EDMM</cx:pt>
          <cx:pt idx="73220">EDMM</cx:pt>
          <cx:pt idx="73221">EDMM</cx:pt>
          <cx:pt idx="73222">EDMM</cx:pt>
          <cx:pt idx="73223">EDMM</cx:pt>
          <cx:pt idx="73224">EDMM</cx:pt>
          <cx:pt idx="73225">EDMM</cx:pt>
          <cx:pt idx="73226">EDMM</cx:pt>
          <cx:pt idx="73227">EDMM</cx:pt>
          <cx:pt idx="73228">EDMM</cx:pt>
          <cx:pt idx="73229">EDMM</cx:pt>
          <cx:pt idx="73230">EDMM</cx:pt>
          <cx:pt idx="73231">EDMM</cx:pt>
          <cx:pt idx="73232">EDMM</cx:pt>
          <cx:pt idx="73233">EDMM</cx:pt>
          <cx:pt idx="73234">EDMM</cx:pt>
          <cx:pt idx="73235">EDMM</cx:pt>
          <cx:pt idx="73236">EDMM</cx:pt>
          <cx:pt idx="73237">EDMM</cx:pt>
          <cx:pt idx="73238">EDMM</cx:pt>
          <cx:pt idx="73239">EDMM</cx:pt>
          <cx:pt idx="73240">EDMM</cx:pt>
          <cx:pt idx="73241">EDMM</cx:pt>
          <cx:pt idx="73242">EDMM</cx:pt>
          <cx:pt idx="73243">EDMM</cx:pt>
          <cx:pt idx="73244">EDMM</cx:pt>
          <cx:pt idx="73245">EDMM</cx:pt>
          <cx:pt idx="73246">EDMM</cx:pt>
          <cx:pt idx="73247">EDMM</cx:pt>
          <cx:pt idx="73248">EDMM</cx:pt>
          <cx:pt idx="73249">EDMM</cx:pt>
          <cx:pt idx="73250">EDMM</cx:pt>
          <cx:pt idx="73251">EDMM</cx:pt>
          <cx:pt idx="73252">EDMM</cx:pt>
          <cx:pt idx="73253">EDMM</cx:pt>
          <cx:pt idx="73254">EDMM</cx:pt>
          <cx:pt idx="73255">EDMM</cx:pt>
          <cx:pt idx="73256">EDMM</cx:pt>
          <cx:pt idx="73257">EDMM</cx:pt>
          <cx:pt idx="73258">EDMM</cx:pt>
          <cx:pt idx="73259">EDMM</cx:pt>
          <cx:pt idx="73260">EDMM</cx:pt>
          <cx:pt idx="73261">EDMM</cx:pt>
          <cx:pt idx="73262">EDMM</cx:pt>
          <cx:pt idx="73263">EDMM</cx:pt>
          <cx:pt idx="73264">EDMM</cx:pt>
          <cx:pt idx="73265">EDMM</cx:pt>
          <cx:pt idx="73266">EDMM</cx:pt>
          <cx:pt idx="73267">EDMM</cx:pt>
          <cx:pt idx="73268">EDMM</cx:pt>
          <cx:pt idx="73269">EDMM</cx:pt>
          <cx:pt idx="73270">EDMM</cx:pt>
          <cx:pt idx="73271">EDMM</cx:pt>
          <cx:pt idx="73272">EDMM</cx:pt>
          <cx:pt idx="73273">EDMM</cx:pt>
          <cx:pt idx="73274">EDMM</cx:pt>
          <cx:pt idx="73275">EDMM</cx:pt>
          <cx:pt idx="73276">EDMM</cx:pt>
          <cx:pt idx="73277">EDMM</cx:pt>
          <cx:pt idx="73278">EDMM</cx:pt>
          <cx:pt idx="73279">EDMM</cx:pt>
          <cx:pt idx="73280">EDMM</cx:pt>
          <cx:pt idx="73281">EDMM</cx:pt>
          <cx:pt idx="73282">EDMM</cx:pt>
          <cx:pt idx="73283">EDMM</cx:pt>
          <cx:pt idx="73284">EDMM</cx:pt>
          <cx:pt idx="73285">EDMM</cx:pt>
          <cx:pt idx="73286">EDMM</cx:pt>
          <cx:pt idx="73287">EDMM</cx:pt>
          <cx:pt idx="73288">EDMM</cx:pt>
          <cx:pt idx="73289">EDMM</cx:pt>
          <cx:pt idx="73290">EDMM</cx:pt>
          <cx:pt idx="73291">EDMM</cx:pt>
          <cx:pt idx="73292">EDMM</cx:pt>
          <cx:pt idx="73293">EDMM</cx:pt>
          <cx:pt idx="73294">EDMM</cx:pt>
          <cx:pt idx="73295">EDMM</cx:pt>
          <cx:pt idx="73296">EDMM</cx:pt>
          <cx:pt idx="73297">EDMM</cx:pt>
          <cx:pt idx="73298">EDMM</cx:pt>
          <cx:pt idx="73299">EDMM</cx:pt>
          <cx:pt idx="73300">EDMM</cx:pt>
          <cx:pt idx="73301">EDMM</cx:pt>
          <cx:pt idx="73302">EDMM</cx:pt>
          <cx:pt idx="73303">EDMM</cx:pt>
          <cx:pt idx="73304">EDMM</cx:pt>
          <cx:pt idx="73305">EDMM</cx:pt>
          <cx:pt idx="73306">EDMM</cx:pt>
          <cx:pt idx="73307">EDMM</cx:pt>
          <cx:pt idx="73308">EDMM</cx:pt>
          <cx:pt idx="73309">EDMM</cx:pt>
          <cx:pt idx="73310">EDMM</cx:pt>
          <cx:pt idx="73311">EDMM</cx:pt>
          <cx:pt idx="73312">EDMM</cx:pt>
          <cx:pt idx="73313">EDMM</cx:pt>
          <cx:pt idx="73314">EDMM</cx:pt>
          <cx:pt idx="73315">EDMM</cx:pt>
          <cx:pt idx="73316">EDMM</cx:pt>
          <cx:pt idx="73317">EDMM</cx:pt>
          <cx:pt idx="73318">EDMM</cx:pt>
          <cx:pt idx="73319">EDMM</cx:pt>
          <cx:pt idx="73320">EDMM</cx:pt>
          <cx:pt idx="73321">EDMM</cx:pt>
          <cx:pt idx="73322">EDMM</cx:pt>
          <cx:pt idx="73323">EDMM</cx:pt>
          <cx:pt idx="73324">EDMM</cx:pt>
          <cx:pt idx="73325">EDMM</cx:pt>
          <cx:pt idx="73326">EDMM</cx:pt>
          <cx:pt idx="73327">EDMM</cx:pt>
          <cx:pt idx="73328">EDMM</cx:pt>
          <cx:pt idx="73329">EDMM</cx:pt>
          <cx:pt idx="73330">EDMM</cx:pt>
          <cx:pt idx="73331">EDMM</cx:pt>
          <cx:pt idx="73332">EDMM</cx:pt>
          <cx:pt idx="73333">EDMM</cx:pt>
          <cx:pt idx="73334">EDMM</cx:pt>
          <cx:pt idx="73335">EDMM</cx:pt>
          <cx:pt idx="73336">EDMM</cx:pt>
          <cx:pt idx="73337">EDMM</cx:pt>
          <cx:pt idx="73338">EDMM</cx:pt>
          <cx:pt idx="73339">EDMM</cx:pt>
          <cx:pt idx="73340">EDMM</cx:pt>
          <cx:pt idx="73341">EDMM</cx:pt>
          <cx:pt idx="73342">EDMM</cx:pt>
          <cx:pt idx="73343">EDMM</cx:pt>
          <cx:pt idx="73344">EDMM</cx:pt>
          <cx:pt idx="73345">EDMM</cx:pt>
          <cx:pt idx="73346">EDMM</cx:pt>
          <cx:pt idx="73347">EDMM</cx:pt>
          <cx:pt idx="73348">EDMM</cx:pt>
          <cx:pt idx="73349">EDMM</cx:pt>
          <cx:pt idx="73350">EDMM</cx:pt>
          <cx:pt idx="73351">EDMM</cx:pt>
          <cx:pt idx="73352">EDMM</cx:pt>
          <cx:pt idx="73353">EDMM</cx:pt>
          <cx:pt idx="73354">EDMM</cx:pt>
          <cx:pt idx="73355">EDMM</cx:pt>
          <cx:pt idx="73356">EDMM</cx:pt>
          <cx:pt idx="73357">EDMM</cx:pt>
          <cx:pt idx="73358">EDMM</cx:pt>
          <cx:pt idx="73359">EDMM</cx:pt>
          <cx:pt idx="73360">EDMM</cx:pt>
          <cx:pt idx="73361">EDMM</cx:pt>
          <cx:pt idx="73362">EDMM</cx:pt>
          <cx:pt idx="73363">EDMM</cx:pt>
          <cx:pt idx="73364">EDMM</cx:pt>
          <cx:pt idx="73365">EDMM</cx:pt>
          <cx:pt idx="73366">EDMM</cx:pt>
          <cx:pt idx="73367">EDMM</cx:pt>
          <cx:pt idx="73368">EDMM</cx:pt>
          <cx:pt idx="73369">EDMM</cx:pt>
          <cx:pt idx="73370">EDMM</cx:pt>
          <cx:pt idx="73371">EDMM</cx:pt>
          <cx:pt idx="73372">EDMM</cx:pt>
          <cx:pt idx="73373">EDMM</cx:pt>
          <cx:pt idx="73374">EDMM</cx:pt>
          <cx:pt idx="73375">EDMM</cx:pt>
          <cx:pt idx="73376">EDMM</cx:pt>
          <cx:pt idx="73377">EDMM</cx:pt>
          <cx:pt idx="73378">EDMM</cx:pt>
          <cx:pt idx="73379">EDMM</cx:pt>
          <cx:pt idx="73380">EDMM</cx:pt>
          <cx:pt idx="73381">EDMM</cx:pt>
          <cx:pt idx="73382">EDMM</cx:pt>
          <cx:pt idx="73383">EDMM</cx:pt>
          <cx:pt idx="73384">EDMM</cx:pt>
          <cx:pt idx="73385">EDMM</cx:pt>
          <cx:pt idx="73386">EDMM</cx:pt>
          <cx:pt idx="73387">EDMM</cx:pt>
          <cx:pt idx="73388">EDMM</cx:pt>
          <cx:pt idx="73389">EDMM</cx:pt>
          <cx:pt idx="73390">EDMM</cx:pt>
          <cx:pt idx="73391">EDMM</cx:pt>
          <cx:pt idx="73392">EDMM</cx:pt>
          <cx:pt idx="73393">EDMM</cx:pt>
          <cx:pt idx="73394">EDMM</cx:pt>
          <cx:pt idx="73395">EDMM</cx:pt>
          <cx:pt idx="73396">EDMM</cx:pt>
          <cx:pt idx="73397">EDMM</cx:pt>
          <cx:pt idx="73398">EDMM</cx:pt>
          <cx:pt idx="73399">EDMM</cx:pt>
          <cx:pt idx="73400">EDMM</cx:pt>
          <cx:pt idx="73401">EDMM</cx:pt>
          <cx:pt idx="73402">EDMM</cx:pt>
          <cx:pt idx="73403">EDMM</cx:pt>
          <cx:pt idx="73404">EDMM</cx:pt>
          <cx:pt idx="73405">EDMM</cx:pt>
          <cx:pt idx="73406">EDMM</cx:pt>
          <cx:pt idx="73407">EDMM</cx:pt>
          <cx:pt idx="73408">EDMM</cx:pt>
          <cx:pt idx="73409">EDMM</cx:pt>
          <cx:pt idx="73410">EDMM</cx:pt>
          <cx:pt idx="73411">EDMM</cx:pt>
          <cx:pt idx="73412">EDMM</cx:pt>
          <cx:pt idx="73413">EDMM</cx:pt>
          <cx:pt idx="73414">EDMM</cx:pt>
          <cx:pt idx="73415">EDMM</cx:pt>
          <cx:pt idx="73416">EDMM</cx:pt>
          <cx:pt idx="73417">EDMM</cx:pt>
          <cx:pt idx="73418">EDMM</cx:pt>
          <cx:pt idx="73419">EDMM</cx:pt>
          <cx:pt idx="73420">EDMM</cx:pt>
          <cx:pt idx="73421">EDMM</cx:pt>
          <cx:pt idx="73422">EDMM</cx:pt>
          <cx:pt idx="73423">EDMM</cx:pt>
          <cx:pt idx="73424">EDMM</cx:pt>
          <cx:pt idx="73425">EDMM</cx:pt>
          <cx:pt idx="73426">EDMM</cx:pt>
          <cx:pt idx="73427">EDMM</cx:pt>
          <cx:pt idx="73428">EDMM</cx:pt>
          <cx:pt idx="73429">EDMM</cx:pt>
          <cx:pt idx="73430">EDMM</cx:pt>
          <cx:pt idx="73431">EDMM</cx:pt>
          <cx:pt idx="73432">EDMM</cx:pt>
          <cx:pt idx="73433">EDMM</cx:pt>
          <cx:pt idx="73434">EDMM</cx:pt>
          <cx:pt idx="73435">EDMM</cx:pt>
          <cx:pt idx="73436">EDMM</cx:pt>
          <cx:pt idx="73437">EDMM</cx:pt>
          <cx:pt idx="73438">EDMM</cx:pt>
          <cx:pt idx="73439">EDMM</cx:pt>
          <cx:pt idx="73440">EDMM</cx:pt>
          <cx:pt idx="73441">EDMM</cx:pt>
          <cx:pt idx="73442">EDMM</cx:pt>
          <cx:pt idx="73443">EDMM</cx:pt>
          <cx:pt idx="73444">EDMM</cx:pt>
          <cx:pt idx="73445">EDMM</cx:pt>
          <cx:pt idx="73446">EDMM</cx:pt>
          <cx:pt idx="73447">EDMM</cx:pt>
          <cx:pt idx="73448">EDMM</cx:pt>
          <cx:pt idx="73449">EDMM</cx:pt>
          <cx:pt idx="73450">EDMM</cx:pt>
          <cx:pt idx="73451">EDMM</cx:pt>
          <cx:pt idx="73452">EDMM</cx:pt>
          <cx:pt idx="73453">EDMM</cx:pt>
          <cx:pt idx="73454">EDMM</cx:pt>
          <cx:pt idx="73455">EDMM</cx:pt>
          <cx:pt idx="73456">EDMM</cx:pt>
          <cx:pt idx="73457">EDMM</cx:pt>
          <cx:pt idx="73458">EDMM</cx:pt>
          <cx:pt idx="73459">EDMM</cx:pt>
          <cx:pt idx="73460">EDMM</cx:pt>
          <cx:pt idx="73461">EDMM</cx:pt>
          <cx:pt idx="73462">EDMM</cx:pt>
          <cx:pt idx="73463">EDMM</cx:pt>
          <cx:pt idx="73464">EDMM</cx:pt>
          <cx:pt idx="73465">EDMM</cx:pt>
          <cx:pt idx="73466">EDMM</cx:pt>
          <cx:pt idx="73467">EDMM</cx:pt>
          <cx:pt idx="73468">EDMM</cx:pt>
          <cx:pt idx="73469">EDMM</cx:pt>
          <cx:pt idx="73470">EDMM</cx:pt>
          <cx:pt idx="73471">EDMM</cx:pt>
          <cx:pt idx="73472">EDMM</cx:pt>
          <cx:pt idx="73473">EDMM</cx:pt>
          <cx:pt idx="73474">EDMM</cx:pt>
          <cx:pt idx="73475">EDMM</cx:pt>
          <cx:pt idx="73476">EDMM</cx:pt>
          <cx:pt idx="73477">EDMM</cx:pt>
          <cx:pt idx="73478">EDMM</cx:pt>
          <cx:pt idx="73479">EDMM</cx:pt>
          <cx:pt idx="73480">EDMM</cx:pt>
          <cx:pt idx="73481">EDMM</cx:pt>
          <cx:pt idx="73482">EDMM</cx:pt>
          <cx:pt idx="73483">EDMM</cx:pt>
          <cx:pt idx="73484">EDMM</cx:pt>
          <cx:pt idx="73485">EDMM</cx:pt>
          <cx:pt idx="73486">EDMM</cx:pt>
          <cx:pt idx="73487">EDMM</cx:pt>
          <cx:pt idx="73488">EDMM</cx:pt>
          <cx:pt idx="73489">EDMM</cx:pt>
          <cx:pt idx="73490">EDMM</cx:pt>
          <cx:pt idx="73491">EDMM</cx:pt>
          <cx:pt idx="73492">EDMM</cx:pt>
          <cx:pt idx="73493">EDMM</cx:pt>
          <cx:pt idx="73494">EDMM</cx:pt>
          <cx:pt idx="73495">EDMM</cx:pt>
          <cx:pt idx="73496">EDMM</cx:pt>
          <cx:pt idx="73497">EDMM</cx:pt>
          <cx:pt idx="73498">EDMM</cx:pt>
          <cx:pt idx="73499">EDMM</cx:pt>
          <cx:pt idx="73500">EDMM</cx:pt>
          <cx:pt idx="73501">EDMM</cx:pt>
          <cx:pt idx="73502">EDMM</cx:pt>
          <cx:pt idx="73503">EDMM</cx:pt>
          <cx:pt idx="73504">EDMM</cx:pt>
          <cx:pt idx="73505">EDMM</cx:pt>
          <cx:pt idx="73506">EDMM</cx:pt>
          <cx:pt idx="73507">EDMM</cx:pt>
          <cx:pt idx="73508">EDMM</cx:pt>
          <cx:pt idx="73509">EDMM</cx:pt>
          <cx:pt idx="73510">EDMM</cx:pt>
          <cx:pt idx="73511">EDMM</cx:pt>
          <cx:pt idx="73512">EDMM</cx:pt>
          <cx:pt idx="73513">EDMM</cx:pt>
          <cx:pt idx="73514">EDMM</cx:pt>
          <cx:pt idx="73515">EDMM</cx:pt>
          <cx:pt idx="73516">EDMM</cx:pt>
          <cx:pt idx="73517">EDMM</cx:pt>
          <cx:pt idx="73518">EDMM</cx:pt>
          <cx:pt idx="73519">EDMM</cx:pt>
          <cx:pt idx="73520">EDMM</cx:pt>
          <cx:pt idx="73521">EDMM</cx:pt>
          <cx:pt idx="73522">EDMM</cx:pt>
          <cx:pt idx="73523">EDMM</cx:pt>
          <cx:pt idx="73524">EDMM</cx:pt>
          <cx:pt idx="73525">EDMM</cx:pt>
          <cx:pt idx="73526">EDMM</cx:pt>
          <cx:pt idx="73527">EDMM</cx:pt>
          <cx:pt idx="73528">EDMM</cx:pt>
          <cx:pt idx="73529">EDMM</cx:pt>
          <cx:pt idx="73530">EDMM</cx:pt>
          <cx:pt idx="73531">EDMM</cx:pt>
          <cx:pt idx="73532">EDMM</cx:pt>
          <cx:pt idx="73533">EDMM</cx:pt>
          <cx:pt idx="73534">EDMM</cx:pt>
          <cx:pt idx="73535">EDMM</cx:pt>
          <cx:pt idx="73536">EDMM</cx:pt>
          <cx:pt idx="73537">EDMM</cx:pt>
          <cx:pt idx="73538">EDMM</cx:pt>
          <cx:pt idx="73539">EDMM</cx:pt>
          <cx:pt idx="73540">EDMM</cx:pt>
          <cx:pt idx="73541">EDMM</cx:pt>
          <cx:pt idx="73542">EDMM</cx:pt>
          <cx:pt idx="73543">EDMM</cx:pt>
          <cx:pt idx="73544">EDMM</cx:pt>
          <cx:pt idx="73545">EDMM</cx:pt>
          <cx:pt idx="73546">EDMM</cx:pt>
          <cx:pt idx="73547">EDMM</cx:pt>
          <cx:pt idx="73548">EDMM</cx:pt>
          <cx:pt idx="73549">EDMM</cx:pt>
          <cx:pt idx="73550">EDMM</cx:pt>
          <cx:pt idx="73551">EDMM</cx:pt>
          <cx:pt idx="73552">EDMM</cx:pt>
          <cx:pt idx="73553">EDMM</cx:pt>
          <cx:pt idx="73554">EDMM</cx:pt>
          <cx:pt idx="73555">EDMM</cx:pt>
          <cx:pt idx="73556">EDMM</cx:pt>
          <cx:pt idx="73557">EDMM</cx:pt>
          <cx:pt idx="73558">EDMM</cx:pt>
          <cx:pt idx="73559">EDMM</cx:pt>
          <cx:pt idx="73560">EDMM</cx:pt>
          <cx:pt idx="73561">EDMM</cx:pt>
          <cx:pt idx="73562">EDMM</cx:pt>
          <cx:pt idx="73563">EDMM</cx:pt>
          <cx:pt idx="73564">EDMM</cx:pt>
          <cx:pt idx="73565">EDMM</cx:pt>
          <cx:pt idx="73566">EDMM</cx:pt>
          <cx:pt idx="73567">EDMM</cx:pt>
          <cx:pt idx="73568">EDMM</cx:pt>
          <cx:pt idx="73569">EDMM</cx:pt>
          <cx:pt idx="73570">EDMM</cx:pt>
          <cx:pt idx="73571">EDMM</cx:pt>
          <cx:pt idx="73572">EDMM</cx:pt>
          <cx:pt idx="73573">EDMM</cx:pt>
          <cx:pt idx="73574">EDMM</cx:pt>
          <cx:pt idx="73575">EDMM</cx:pt>
          <cx:pt idx="73576">EDMM</cx:pt>
          <cx:pt idx="73577">EDMM</cx:pt>
          <cx:pt idx="73578">EDMM</cx:pt>
          <cx:pt idx="73579">EDMM</cx:pt>
          <cx:pt idx="73580">EDMM</cx:pt>
          <cx:pt idx="73581">EDMM</cx:pt>
          <cx:pt idx="73582">EDMM</cx:pt>
          <cx:pt idx="73583">EDMM</cx:pt>
          <cx:pt idx="73584">EDMM</cx:pt>
          <cx:pt idx="73585">EDMM</cx:pt>
          <cx:pt idx="73586">EDMM</cx:pt>
          <cx:pt idx="73587">EDMM</cx:pt>
          <cx:pt idx="73588">EDMM</cx:pt>
          <cx:pt idx="73589">EDMM</cx:pt>
          <cx:pt idx="73590">EDMM</cx:pt>
          <cx:pt idx="73591">EDMM</cx:pt>
          <cx:pt idx="73592">EDMM</cx:pt>
          <cx:pt idx="73593">EDMM</cx:pt>
          <cx:pt idx="73594">EDMM</cx:pt>
          <cx:pt idx="73595">EDMM</cx:pt>
          <cx:pt idx="73596">EDMM</cx:pt>
          <cx:pt idx="73597">EDMM</cx:pt>
          <cx:pt idx="73598">EDMM</cx:pt>
          <cx:pt idx="73599">EDMM</cx:pt>
          <cx:pt idx="73600">EDMM</cx:pt>
          <cx:pt idx="73601">EDMM</cx:pt>
          <cx:pt idx="73602">EDMM</cx:pt>
          <cx:pt idx="73603">EDMM</cx:pt>
          <cx:pt idx="73604">EDMM</cx:pt>
          <cx:pt idx="73605">EDMM</cx:pt>
          <cx:pt idx="73606">EDMM</cx:pt>
          <cx:pt idx="73607">EDMM</cx:pt>
          <cx:pt idx="73608">EDMM</cx:pt>
          <cx:pt idx="73609">EDMM</cx:pt>
          <cx:pt idx="73610">EDMM</cx:pt>
          <cx:pt idx="73611">EDMM</cx:pt>
          <cx:pt idx="73612">EDMM</cx:pt>
          <cx:pt idx="73613">EDMM</cx:pt>
          <cx:pt idx="73614">EDMM</cx:pt>
          <cx:pt idx="73615">EDMM</cx:pt>
          <cx:pt idx="73616">EDMM</cx:pt>
          <cx:pt idx="73617">EDMM</cx:pt>
          <cx:pt idx="73618">EDMM</cx:pt>
          <cx:pt idx="73619">EDMM</cx:pt>
          <cx:pt idx="73620">EDMM</cx:pt>
          <cx:pt idx="73621">EDMM</cx:pt>
          <cx:pt idx="73622">EDMM</cx:pt>
          <cx:pt idx="73623">EDMM</cx:pt>
          <cx:pt idx="73624">EDMM</cx:pt>
          <cx:pt idx="73625">EDMM</cx:pt>
          <cx:pt idx="73626">EDMM</cx:pt>
          <cx:pt idx="73627">EDMM</cx:pt>
          <cx:pt idx="73628">EDMM</cx:pt>
          <cx:pt idx="73629">EDMM</cx:pt>
          <cx:pt idx="73630">EDMM</cx:pt>
          <cx:pt idx="73631">EDMM</cx:pt>
          <cx:pt idx="73632">EDMM</cx:pt>
          <cx:pt idx="73633">EDMM</cx:pt>
          <cx:pt idx="73634">EDMM</cx:pt>
          <cx:pt idx="73635">EDMM</cx:pt>
          <cx:pt idx="73636">EDMM</cx:pt>
          <cx:pt idx="73637">EDMM</cx:pt>
          <cx:pt idx="73638">EDMM</cx:pt>
          <cx:pt idx="73639">EDMM</cx:pt>
          <cx:pt idx="73640">EDMM</cx:pt>
          <cx:pt idx="73641">EDMM</cx:pt>
          <cx:pt idx="73642">EDMM</cx:pt>
          <cx:pt idx="73643">EDMM</cx:pt>
          <cx:pt idx="73644">EDMM</cx:pt>
          <cx:pt idx="73645">EDMM</cx:pt>
          <cx:pt idx="73646">EDMM</cx:pt>
          <cx:pt idx="73647">EDMM</cx:pt>
          <cx:pt idx="73648">EDMM</cx:pt>
          <cx:pt idx="73649">EDMM</cx:pt>
          <cx:pt idx="73650">EDMM</cx:pt>
          <cx:pt idx="73651">EDMM</cx:pt>
          <cx:pt idx="73652">EDMM</cx:pt>
          <cx:pt idx="73653">EDMM</cx:pt>
          <cx:pt idx="73654">EDMM</cx:pt>
          <cx:pt idx="73655">EDMM</cx:pt>
          <cx:pt idx="73656">EDMM</cx:pt>
          <cx:pt idx="73657">EDMM</cx:pt>
          <cx:pt idx="73658">EDMM</cx:pt>
          <cx:pt idx="73659">EDMM</cx:pt>
          <cx:pt idx="73660">EDMM</cx:pt>
          <cx:pt idx="73661">EDMM</cx:pt>
          <cx:pt idx="73662">EDMM</cx:pt>
          <cx:pt idx="73663">EDMM</cx:pt>
          <cx:pt idx="73664">EDMM</cx:pt>
          <cx:pt idx="73665">EDMM</cx:pt>
          <cx:pt idx="73666">EDMM</cx:pt>
          <cx:pt idx="73667">EDMM</cx:pt>
          <cx:pt idx="73668">EDMM</cx:pt>
          <cx:pt idx="73669">EDMM</cx:pt>
          <cx:pt idx="73670">EDMM</cx:pt>
          <cx:pt idx="73671">EDMM</cx:pt>
          <cx:pt idx="73672">EDMM</cx:pt>
          <cx:pt idx="73673">EDMM</cx:pt>
          <cx:pt idx="73674">EDMM</cx:pt>
          <cx:pt idx="73675">EDMM</cx:pt>
          <cx:pt idx="73676">EDMM</cx:pt>
          <cx:pt idx="73677">EDMM</cx:pt>
          <cx:pt idx="73678">EDMM</cx:pt>
          <cx:pt idx="73679">EDMM</cx:pt>
          <cx:pt idx="73680">EDMM</cx:pt>
          <cx:pt idx="73681">EDMM</cx:pt>
          <cx:pt idx="73682">EDMM</cx:pt>
          <cx:pt idx="73683">EDMM</cx:pt>
          <cx:pt idx="73684">EDMM</cx:pt>
          <cx:pt idx="73685">EDMM</cx:pt>
          <cx:pt idx="73686">EDMM</cx:pt>
          <cx:pt idx="73687">EDMM</cx:pt>
          <cx:pt idx="73688">EDMM</cx:pt>
          <cx:pt idx="73689">EDMM</cx:pt>
          <cx:pt idx="73690">EDMM</cx:pt>
          <cx:pt idx="73691">EDMM</cx:pt>
          <cx:pt idx="73692">EDMM</cx:pt>
          <cx:pt idx="73693">EDMM</cx:pt>
          <cx:pt idx="73694">EDMM</cx:pt>
          <cx:pt idx="73695">EDMM</cx:pt>
          <cx:pt idx="73696">EDMM</cx:pt>
          <cx:pt idx="73697">EDMM</cx:pt>
          <cx:pt idx="73698">EDMM</cx:pt>
          <cx:pt idx="73699">EDMM</cx:pt>
          <cx:pt idx="73700">EDMM</cx:pt>
          <cx:pt idx="73701">EDMM</cx:pt>
          <cx:pt idx="73702">EDMM</cx:pt>
          <cx:pt idx="73703">EDMM</cx:pt>
          <cx:pt idx="73704">EDMM</cx:pt>
          <cx:pt idx="73705">EDMM</cx:pt>
          <cx:pt idx="73706">EDMM</cx:pt>
          <cx:pt idx="73707">EDMM</cx:pt>
          <cx:pt idx="73708">EDMM</cx:pt>
          <cx:pt idx="73709">EDMM</cx:pt>
          <cx:pt idx="73710">EDMM</cx:pt>
          <cx:pt idx="73711">EDMM</cx:pt>
          <cx:pt idx="73712">EDMM</cx:pt>
          <cx:pt idx="73713">EDMM</cx:pt>
          <cx:pt idx="73714">EDMM</cx:pt>
          <cx:pt idx="73715">EDMM</cx:pt>
          <cx:pt idx="73716">EDMM</cx:pt>
          <cx:pt idx="73717">EDMM</cx:pt>
          <cx:pt idx="73718">EDMM</cx:pt>
          <cx:pt idx="73719">EDMM</cx:pt>
          <cx:pt idx="73720">EDMM</cx:pt>
          <cx:pt idx="73721">EDMM</cx:pt>
          <cx:pt idx="73722">EDMM</cx:pt>
          <cx:pt idx="73723">EDMM</cx:pt>
          <cx:pt idx="73724">EDMM</cx:pt>
          <cx:pt idx="73725">EDMM</cx:pt>
          <cx:pt idx="73726">EDMM</cx:pt>
          <cx:pt idx="73727">EDMM</cx:pt>
          <cx:pt idx="73728">EDMM</cx:pt>
          <cx:pt idx="73729">EDMM</cx:pt>
          <cx:pt idx="73730">EDMM</cx:pt>
          <cx:pt idx="73731">EDMM</cx:pt>
          <cx:pt idx="73732">EDMM</cx:pt>
          <cx:pt idx="73733">EDMM</cx:pt>
          <cx:pt idx="73734">EDMM</cx:pt>
          <cx:pt idx="73735">EDMM</cx:pt>
          <cx:pt idx="73736">EDMM</cx:pt>
          <cx:pt idx="73737">EDMM</cx:pt>
          <cx:pt idx="73738">EDMM</cx:pt>
          <cx:pt idx="73739">EDMM</cx:pt>
          <cx:pt idx="73740">EDMM</cx:pt>
          <cx:pt idx="73741">EDMM</cx:pt>
          <cx:pt idx="73742">EDMM</cx:pt>
          <cx:pt idx="73743">EDMM</cx:pt>
          <cx:pt idx="73744">EDMM</cx:pt>
          <cx:pt idx="73745">EDMM</cx:pt>
          <cx:pt idx="73746">EDMM</cx:pt>
          <cx:pt idx="73747">EDMM</cx:pt>
          <cx:pt idx="73748">EDMM</cx:pt>
          <cx:pt idx="73749">EDMM</cx:pt>
          <cx:pt idx="73750">EDMM</cx:pt>
          <cx:pt idx="73751">EDMM</cx:pt>
          <cx:pt idx="73752">EDMM</cx:pt>
          <cx:pt idx="73753">EDMM</cx:pt>
          <cx:pt idx="73754">EDMM</cx:pt>
          <cx:pt idx="73755">EDMM</cx:pt>
          <cx:pt idx="73756">EDMM</cx:pt>
          <cx:pt idx="73757">EDMM</cx:pt>
          <cx:pt idx="73758">EDMM</cx:pt>
          <cx:pt idx="73759">EDMM</cx:pt>
          <cx:pt idx="73760">EDMM</cx:pt>
          <cx:pt idx="73761">EDMM</cx:pt>
          <cx:pt idx="73762">EDMM</cx:pt>
          <cx:pt idx="73763">EDMM</cx:pt>
          <cx:pt idx="73764">EDMM</cx:pt>
          <cx:pt idx="73765">EDMM</cx:pt>
          <cx:pt idx="73766">EDMM</cx:pt>
          <cx:pt idx="73767">EDMM</cx:pt>
          <cx:pt idx="73768">EDMM</cx:pt>
          <cx:pt idx="73769">EDMM</cx:pt>
          <cx:pt idx="73770">EDMM</cx:pt>
          <cx:pt idx="73771">EDMM</cx:pt>
          <cx:pt idx="73772">EDMM</cx:pt>
          <cx:pt idx="73773">EDMM</cx:pt>
          <cx:pt idx="73774">EDMM</cx:pt>
          <cx:pt idx="73775">EDMM</cx:pt>
          <cx:pt idx="73776">EDMM</cx:pt>
          <cx:pt idx="73777">EDMM</cx:pt>
          <cx:pt idx="73778">EDMM</cx:pt>
          <cx:pt idx="73779">EDMM</cx:pt>
          <cx:pt idx="73780">EDMM</cx:pt>
          <cx:pt idx="73781">EDMM</cx:pt>
          <cx:pt idx="73782">EDMM</cx:pt>
          <cx:pt idx="73783">EDMM</cx:pt>
          <cx:pt idx="73784">EDMM</cx:pt>
          <cx:pt idx="73785">EDMM</cx:pt>
          <cx:pt idx="73786">EDMM</cx:pt>
          <cx:pt idx="73787">EDMM</cx:pt>
          <cx:pt idx="73788">EDMM</cx:pt>
          <cx:pt idx="73789">EDMM</cx:pt>
          <cx:pt idx="73790">EDMM</cx:pt>
          <cx:pt idx="73791">EDMM</cx:pt>
          <cx:pt idx="73792">EDMM</cx:pt>
          <cx:pt idx="73793">EDMM</cx:pt>
          <cx:pt idx="73794">EDMM</cx:pt>
          <cx:pt idx="73795">EDMM</cx:pt>
          <cx:pt idx="73796">EDMM</cx:pt>
          <cx:pt idx="73797">EDMM</cx:pt>
          <cx:pt idx="73798">EDMM</cx:pt>
          <cx:pt idx="73799">EDMM</cx:pt>
          <cx:pt idx="73800">EDMM</cx:pt>
          <cx:pt idx="73801">EDMM</cx:pt>
          <cx:pt idx="73802">EDMM</cx:pt>
          <cx:pt idx="73803">EDMM</cx:pt>
          <cx:pt idx="73804">EDMM</cx:pt>
          <cx:pt idx="73805">EDMM</cx:pt>
          <cx:pt idx="73806">EDMM</cx:pt>
          <cx:pt idx="73807">EDMM</cx:pt>
          <cx:pt idx="73808">EDMM</cx:pt>
          <cx:pt idx="73809">EDMM</cx:pt>
          <cx:pt idx="73810">EDMM</cx:pt>
          <cx:pt idx="73811">EDMM</cx:pt>
          <cx:pt idx="73812">EDMM</cx:pt>
          <cx:pt idx="73813">EDMM</cx:pt>
          <cx:pt idx="73814">EDMM</cx:pt>
          <cx:pt idx="73815">EDMM</cx:pt>
          <cx:pt idx="73816">EDMM</cx:pt>
          <cx:pt idx="73817">EDMM</cx:pt>
          <cx:pt idx="73818">EDMM</cx:pt>
          <cx:pt idx="73819">EDMM</cx:pt>
          <cx:pt idx="73820">EDMM</cx:pt>
          <cx:pt idx="73821">EDMM</cx:pt>
          <cx:pt idx="73822">EDMM</cx:pt>
          <cx:pt idx="73823">EDMM</cx:pt>
          <cx:pt idx="73824">EDMM</cx:pt>
          <cx:pt idx="73825">EDMM</cx:pt>
          <cx:pt idx="73826">EDMM</cx:pt>
          <cx:pt idx="73827">EDMM</cx:pt>
          <cx:pt idx="73828">EDMM</cx:pt>
          <cx:pt idx="73829">EDMM</cx:pt>
          <cx:pt idx="73830">EDMM</cx:pt>
          <cx:pt idx="73831">EDMM</cx:pt>
          <cx:pt idx="73832">EDMM</cx:pt>
          <cx:pt idx="73833">EDMM</cx:pt>
          <cx:pt idx="73834">EDMM</cx:pt>
          <cx:pt idx="73835">EDMM</cx:pt>
          <cx:pt idx="73836">EDMM</cx:pt>
          <cx:pt idx="73837">EDMM</cx:pt>
          <cx:pt idx="73838">EDMM</cx:pt>
          <cx:pt idx="73839">EDMM</cx:pt>
          <cx:pt idx="73840">EDMM</cx:pt>
          <cx:pt idx="73841">EDMM</cx:pt>
          <cx:pt idx="73842">EDMM</cx:pt>
          <cx:pt idx="73843">EDMM</cx:pt>
          <cx:pt idx="73844">EDMM</cx:pt>
          <cx:pt idx="73845">EDMM</cx:pt>
          <cx:pt idx="73846">EDMM</cx:pt>
          <cx:pt idx="73847">EDMM</cx:pt>
          <cx:pt idx="73848">EDMM</cx:pt>
          <cx:pt idx="73849">EDMM</cx:pt>
          <cx:pt idx="73850">EDMM</cx:pt>
          <cx:pt idx="73851">EDMM</cx:pt>
          <cx:pt idx="73852">EDMM</cx:pt>
          <cx:pt idx="73853">EDMM</cx:pt>
          <cx:pt idx="73854">EDMM</cx:pt>
          <cx:pt idx="73855">EDMM</cx:pt>
          <cx:pt idx="73856">EDMM</cx:pt>
          <cx:pt idx="73857">EDMM</cx:pt>
          <cx:pt idx="73858">EDMM</cx:pt>
          <cx:pt idx="73859">EDMM</cx:pt>
          <cx:pt idx="73860">EDMM</cx:pt>
          <cx:pt idx="73861">EDMM</cx:pt>
          <cx:pt idx="73862">EDMM</cx:pt>
          <cx:pt idx="73863">EDMM</cx:pt>
          <cx:pt idx="73864">EDMM</cx:pt>
          <cx:pt idx="73865">EDMM</cx:pt>
          <cx:pt idx="73866">EDMM</cx:pt>
          <cx:pt idx="73867">EDMM</cx:pt>
          <cx:pt idx="73868">EDMM</cx:pt>
          <cx:pt idx="73869">EDMM</cx:pt>
          <cx:pt idx="73870">EDMM</cx:pt>
          <cx:pt idx="73871">EDMM</cx:pt>
          <cx:pt idx="73872">EDMM</cx:pt>
          <cx:pt idx="73873">EDMM</cx:pt>
          <cx:pt idx="73874">EDMM</cx:pt>
          <cx:pt idx="73875">EDMM</cx:pt>
          <cx:pt idx="73876">EDMM</cx:pt>
          <cx:pt idx="73877">EDMM</cx:pt>
          <cx:pt idx="73878">EDMM</cx:pt>
          <cx:pt idx="73879">EDMM</cx:pt>
          <cx:pt idx="73880">EDMM</cx:pt>
          <cx:pt idx="73881">EDMM</cx:pt>
          <cx:pt idx="73882">EDMM</cx:pt>
          <cx:pt idx="73883">EDMM</cx:pt>
          <cx:pt idx="73884">EDMM</cx:pt>
          <cx:pt idx="73885">EDMM</cx:pt>
          <cx:pt idx="73886">EDMM</cx:pt>
          <cx:pt idx="73887">EDMM</cx:pt>
          <cx:pt idx="73888">EDMM</cx:pt>
          <cx:pt idx="73889">EDMM</cx:pt>
          <cx:pt idx="73890">EDMM</cx:pt>
          <cx:pt idx="73891">EDMM</cx:pt>
          <cx:pt idx="73892">EDMM</cx:pt>
          <cx:pt idx="73893">EDMM</cx:pt>
          <cx:pt idx="73894">EDMM</cx:pt>
          <cx:pt idx="73895">EDMM</cx:pt>
          <cx:pt idx="73896">EDMM</cx:pt>
          <cx:pt idx="73897">EDMM</cx:pt>
          <cx:pt idx="73898">EDMM</cx:pt>
          <cx:pt idx="73899">EDMM</cx:pt>
          <cx:pt idx="73900">EDMM</cx:pt>
          <cx:pt idx="73901">EDMM</cx:pt>
          <cx:pt idx="73902">EDMM</cx:pt>
          <cx:pt idx="73903">EDMM</cx:pt>
          <cx:pt idx="73904">EDMM</cx:pt>
          <cx:pt idx="73905">EDMM</cx:pt>
          <cx:pt idx="73906">EDMM</cx:pt>
          <cx:pt idx="73907">EDMM</cx:pt>
          <cx:pt idx="73908">EDMM</cx:pt>
          <cx:pt idx="73909">EDMM</cx:pt>
          <cx:pt idx="73910">EDMM</cx:pt>
          <cx:pt idx="73911">EDMM</cx:pt>
          <cx:pt idx="73912">EDMM</cx:pt>
          <cx:pt idx="73913">EDMM</cx:pt>
          <cx:pt idx="73914">EDMM</cx:pt>
          <cx:pt idx="73915">EDMM</cx:pt>
          <cx:pt idx="73916">EDMM</cx:pt>
          <cx:pt idx="73917">EDMM</cx:pt>
          <cx:pt idx="73918">EDMM</cx:pt>
          <cx:pt idx="73919">EDMM</cx:pt>
          <cx:pt idx="73920">EDMM</cx:pt>
          <cx:pt idx="73921">EDMM</cx:pt>
          <cx:pt idx="73922">EDMM</cx:pt>
          <cx:pt idx="73923">EDMM</cx:pt>
          <cx:pt idx="73924">EDMM</cx:pt>
          <cx:pt idx="73925">EDMM</cx:pt>
          <cx:pt idx="73926">EDMM</cx:pt>
          <cx:pt idx="73927">EDMM</cx:pt>
          <cx:pt idx="73928">EDMM</cx:pt>
          <cx:pt idx="73929">EDMM</cx:pt>
          <cx:pt idx="73930">EDMM</cx:pt>
          <cx:pt idx="73931">EDMM</cx:pt>
          <cx:pt idx="73932">EDMM</cx:pt>
          <cx:pt idx="73933">EDMM</cx:pt>
          <cx:pt idx="73934">EDMM</cx:pt>
          <cx:pt idx="73935">EDMM</cx:pt>
          <cx:pt idx="73936">EDMM</cx:pt>
          <cx:pt idx="73937">EDMM</cx:pt>
          <cx:pt idx="73938">EDMM</cx:pt>
          <cx:pt idx="73939">EDMM</cx:pt>
          <cx:pt idx="73940">EDMM</cx:pt>
          <cx:pt idx="73941">EDMM</cx:pt>
          <cx:pt idx="73942">EDMM</cx:pt>
          <cx:pt idx="73943">EDMM</cx:pt>
          <cx:pt idx="73944">EDMM</cx:pt>
          <cx:pt idx="73945">EDMM</cx:pt>
          <cx:pt idx="73946">EDMM</cx:pt>
          <cx:pt idx="73947">EDMM</cx:pt>
          <cx:pt idx="73948">EDMM</cx:pt>
          <cx:pt idx="73949">EDMM</cx:pt>
          <cx:pt idx="73950">EDMM</cx:pt>
          <cx:pt idx="73951">EDMM</cx:pt>
          <cx:pt idx="73952">EDMM</cx:pt>
          <cx:pt idx="73953">EDMM</cx:pt>
          <cx:pt idx="73954">EDMM</cx:pt>
          <cx:pt idx="73955">EDMM</cx:pt>
          <cx:pt idx="73956">EDMM</cx:pt>
          <cx:pt idx="73957">EDMM</cx:pt>
          <cx:pt idx="73958">EDMM</cx:pt>
          <cx:pt idx="73959">EDMM</cx:pt>
          <cx:pt idx="73960">EDMM</cx:pt>
          <cx:pt idx="73961">EDMM</cx:pt>
          <cx:pt idx="73962">EDMM</cx:pt>
          <cx:pt idx="73963">EDMM</cx:pt>
          <cx:pt idx="73964">EDMM</cx:pt>
          <cx:pt idx="73965">EDMM</cx:pt>
          <cx:pt idx="73966">EDMM</cx:pt>
          <cx:pt idx="73967">EDMM</cx:pt>
          <cx:pt idx="73968">EDMM</cx:pt>
          <cx:pt idx="73969">EDMM</cx:pt>
          <cx:pt idx="73970">EDMM</cx:pt>
          <cx:pt idx="73971">EDMM</cx:pt>
          <cx:pt idx="73972">EDMM</cx:pt>
          <cx:pt idx="73973">EDMM</cx:pt>
          <cx:pt idx="73974">EDMM</cx:pt>
          <cx:pt idx="73975">EDMM</cx:pt>
          <cx:pt idx="73976">EDMM</cx:pt>
          <cx:pt idx="73977">EDMM</cx:pt>
          <cx:pt idx="73978">EDMM</cx:pt>
          <cx:pt idx="73979">EDMM</cx:pt>
          <cx:pt idx="73980">EDMM</cx:pt>
          <cx:pt idx="73981">EDMM</cx:pt>
          <cx:pt idx="73982">EDMM</cx:pt>
          <cx:pt idx="73983">EDMM</cx:pt>
          <cx:pt idx="73984">EDMM</cx:pt>
          <cx:pt idx="73985">EDMM</cx:pt>
          <cx:pt idx="73986">EDMM</cx:pt>
          <cx:pt idx="73987">EDMM</cx:pt>
          <cx:pt idx="73988">EDMM</cx:pt>
          <cx:pt idx="73989">EDMM</cx:pt>
          <cx:pt idx="73990">EDMM</cx:pt>
          <cx:pt idx="73991">EDMM</cx:pt>
          <cx:pt idx="73992">EDMM</cx:pt>
          <cx:pt idx="73993">EDMM</cx:pt>
          <cx:pt idx="73994">EDMM</cx:pt>
          <cx:pt idx="73995">EDMM</cx:pt>
          <cx:pt idx="73996">EDMM</cx:pt>
          <cx:pt idx="73997">EDMM</cx:pt>
          <cx:pt idx="73998">EDMM</cx:pt>
          <cx:pt idx="73999">EDMM</cx:pt>
          <cx:pt idx="74000">EDMM</cx:pt>
          <cx:pt idx="74001">EDMM</cx:pt>
          <cx:pt idx="74002">EDMM</cx:pt>
          <cx:pt idx="74003">EDMM</cx:pt>
          <cx:pt idx="74004">EDMM</cx:pt>
          <cx:pt idx="74005">EDMM</cx:pt>
          <cx:pt idx="74006">EDMM</cx:pt>
          <cx:pt idx="74007">EDMM</cx:pt>
          <cx:pt idx="74008">EDMM</cx:pt>
          <cx:pt idx="74009">EDMM</cx:pt>
          <cx:pt idx="74010">EDMM</cx:pt>
          <cx:pt idx="74011">EDMM</cx:pt>
          <cx:pt idx="74012">EDMM</cx:pt>
          <cx:pt idx="74013">EDMM</cx:pt>
          <cx:pt idx="74014">EDMM</cx:pt>
          <cx:pt idx="74015">EDMM</cx:pt>
          <cx:pt idx="74016">EDMM</cx:pt>
          <cx:pt idx="74017">EDMM</cx:pt>
          <cx:pt idx="74018">EDMM</cx:pt>
          <cx:pt idx="74019">EDMM</cx:pt>
          <cx:pt idx="74020">EDMM</cx:pt>
          <cx:pt idx="74021">EDMM</cx:pt>
          <cx:pt idx="74022">EDMM</cx:pt>
          <cx:pt idx="74023">EDMM</cx:pt>
          <cx:pt idx="74024">EDMM</cx:pt>
          <cx:pt idx="74025">EDMM</cx:pt>
          <cx:pt idx="74026">EDMM</cx:pt>
          <cx:pt idx="74027">EDMM</cx:pt>
          <cx:pt idx="74028">EDMM</cx:pt>
          <cx:pt idx="74029">EDMM</cx:pt>
          <cx:pt idx="74030">EDMM</cx:pt>
          <cx:pt idx="74031">EDMM</cx:pt>
          <cx:pt idx="74032">EDMM</cx:pt>
          <cx:pt idx="74033">EDMM</cx:pt>
          <cx:pt idx="74034">EDMM</cx:pt>
          <cx:pt idx="74035">EDMM</cx:pt>
          <cx:pt idx="74036">EDMM</cx:pt>
          <cx:pt idx="74037">EDMM</cx:pt>
          <cx:pt idx="74038">EDMM</cx:pt>
          <cx:pt idx="74039">EDMM</cx:pt>
          <cx:pt idx="74040">EDMM</cx:pt>
          <cx:pt idx="74041">EDMM</cx:pt>
          <cx:pt idx="74042">EDMM</cx:pt>
          <cx:pt idx="74043">EDMM</cx:pt>
          <cx:pt idx="74044">EDMM</cx:pt>
          <cx:pt idx="74045">EDMM</cx:pt>
          <cx:pt idx="74046">EDMM</cx:pt>
          <cx:pt idx="74047">EDMM</cx:pt>
          <cx:pt idx="74048">EDMM</cx:pt>
          <cx:pt idx="74049">EDMM</cx:pt>
          <cx:pt idx="74050">EDMM</cx:pt>
          <cx:pt idx="74051">EDMM</cx:pt>
          <cx:pt idx="74052">EDMM</cx:pt>
          <cx:pt idx="74053">EDMM</cx:pt>
          <cx:pt idx="74054">EDMM</cx:pt>
          <cx:pt idx="74055">EDMM</cx:pt>
          <cx:pt idx="74056">EDMM</cx:pt>
          <cx:pt idx="74057">EDMM</cx:pt>
          <cx:pt idx="74058">EDMM</cx:pt>
          <cx:pt idx="74059">EDMM</cx:pt>
          <cx:pt idx="74060">EDMM</cx:pt>
          <cx:pt idx="74061">EDMM</cx:pt>
          <cx:pt idx="74062">EDMM</cx:pt>
          <cx:pt idx="74063">EDMM</cx:pt>
          <cx:pt idx="74064">EDMM</cx:pt>
          <cx:pt idx="74065">EDMM</cx:pt>
          <cx:pt idx="74066">EDMM</cx:pt>
          <cx:pt idx="74067">EDMM</cx:pt>
          <cx:pt idx="74068">EDMM</cx:pt>
          <cx:pt idx="74069">EDMM</cx:pt>
          <cx:pt idx="74070">EDMM</cx:pt>
          <cx:pt idx="74071">EDMM</cx:pt>
          <cx:pt idx="74072">EDMM</cx:pt>
          <cx:pt idx="74073">EDMM</cx:pt>
          <cx:pt idx="74074">EDMM</cx:pt>
          <cx:pt idx="74075">EDMM</cx:pt>
          <cx:pt idx="74076">EDMM</cx:pt>
          <cx:pt idx="74077">EDMM</cx:pt>
          <cx:pt idx="74078">EDMM</cx:pt>
          <cx:pt idx="74079">EDMM</cx:pt>
          <cx:pt idx="74080">EDMM</cx:pt>
          <cx:pt idx="74081">EDMM</cx:pt>
          <cx:pt idx="74082">EDMM</cx:pt>
          <cx:pt idx="74083">EDMM</cx:pt>
          <cx:pt idx="74084">EDMM</cx:pt>
          <cx:pt idx="74085">EDMM</cx:pt>
          <cx:pt idx="74086">EDMM</cx:pt>
          <cx:pt idx="74087">EDMM</cx:pt>
          <cx:pt idx="74088">EDMM</cx:pt>
          <cx:pt idx="74089">EDMM</cx:pt>
          <cx:pt idx="74090">EDMM</cx:pt>
          <cx:pt idx="74091">EDMM</cx:pt>
          <cx:pt idx="74092">EDMM</cx:pt>
          <cx:pt idx="74093">EDMM</cx:pt>
          <cx:pt idx="74094">EDMM</cx:pt>
          <cx:pt idx="74095">EDMM</cx:pt>
          <cx:pt idx="74096">EDMM</cx:pt>
          <cx:pt idx="74097">EDMM</cx:pt>
          <cx:pt idx="74098">EDMM</cx:pt>
          <cx:pt idx="74099">EDMM</cx:pt>
          <cx:pt idx="74100">EDMM</cx:pt>
          <cx:pt idx="74101">EDMM</cx:pt>
          <cx:pt idx="74102">EDMM</cx:pt>
          <cx:pt idx="74103">EDMM</cx:pt>
          <cx:pt idx="74104">EDMM</cx:pt>
          <cx:pt idx="74105">EDMM</cx:pt>
          <cx:pt idx="74106">EDMM</cx:pt>
          <cx:pt idx="74107">EDMM</cx:pt>
          <cx:pt idx="74108">EDMM</cx:pt>
          <cx:pt idx="74109">EDMM</cx:pt>
          <cx:pt idx="74110">EDMM</cx:pt>
          <cx:pt idx="74111">EDMM</cx:pt>
          <cx:pt idx="74112">EDMM</cx:pt>
          <cx:pt idx="74113">EDMM</cx:pt>
          <cx:pt idx="74114">EDMM</cx:pt>
          <cx:pt idx="74115">EDMM</cx:pt>
          <cx:pt idx="74116">EDMM</cx:pt>
          <cx:pt idx="74117">EDMM</cx:pt>
          <cx:pt idx="74118">EDMM</cx:pt>
          <cx:pt idx="74119">EDMM</cx:pt>
          <cx:pt idx="74120">EDMM</cx:pt>
          <cx:pt idx="74121">EDMM</cx:pt>
          <cx:pt idx="74122">EDMM</cx:pt>
          <cx:pt idx="74123">EDMM</cx:pt>
          <cx:pt idx="74124">EDMM</cx:pt>
          <cx:pt idx="74125">EDMM</cx:pt>
          <cx:pt idx="74126">EDMM</cx:pt>
          <cx:pt idx="74127">EDMM</cx:pt>
          <cx:pt idx="74128">EDMM</cx:pt>
          <cx:pt idx="74129">EDMM</cx:pt>
          <cx:pt idx="74130">EDMM</cx:pt>
          <cx:pt idx="74131">EDMM</cx:pt>
          <cx:pt idx="74132">EDMM</cx:pt>
          <cx:pt idx="74133">EDMM</cx:pt>
          <cx:pt idx="74134">EDMM</cx:pt>
          <cx:pt idx="74135">EDMM</cx:pt>
          <cx:pt idx="74136">EDMM</cx:pt>
          <cx:pt idx="74137">EDMM</cx:pt>
          <cx:pt idx="74138">EDMM</cx:pt>
          <cx:pt idx="74139">EDMM</cx:pt>
          <cx:pt idx="74140">EDMM</cx:pt>
          <cx:pt idx="74141">EDMM</cx:pt>
          <cx:pt idx="74142">EDMM</cx:pt>
          <cx:pt idx="74143">EDMM</cx:pt>
          <cx:pt idx="74144">EDMM</cx:pt>
          <cx:pt idx="74145">EDMM</cx:pt>
          <cx:pt idx="74146">EDMM</cx:pt>
          <cx:pt idx="74147">EDMM</cx:pt>
          <cx:pt idx="74148">EDMM</cx:pt>
          <cx:pt idx="74149">EDMM</cx:pt>
          <cx:pt idx="74150">EDMM</cx:pt>
          <cx:pt idx="74151">EDMM</cx:pt>
          <cx:pt idx="74152">EDMM</cx:pt>
          <cx:pt idx="74153">EDMM</cx:pt>
          <cx:pt idx="74154">EDMM</cx:pt>
          <cx:pt idx="74155">EDMM</cx:pt>
          <cx:pt idx="74156">EDMM</cx:pt>
          <cx:pt idx="74157">EDMM</cx:pt>
          <cx:pt idx="74158">EDMM</cx:pt>
          <cx:pt idx="74159">EDMM</cx:pt>
          <cx:pt idx="74160">EDMM</cx:pt>
          <cx:pt idx="74161">EDMM</cx:pt>
          <cx:pt idx="74162">EDMM</cx:pt>
          <cx:pt idx="74163">EDMM</cx:pt>
          <cx:pt idx="74164">EDMM</cx:pt>
          <cx:pt idx="74165">EDMM</cx:pt>
          <cx:pt idx="74166">EDMM</cx:pt>
          <cx:pt idx="74167">EDMM</cx:pt>
          <cx:pt idx="74168">EDMM</cx:pt>
          <cx:pt idx="74169">EDMM</cx:pt>
          <cx:pt idx="74170">EDMM</cx:pt>
          <cx:pt idx="74171">EDMM</cx:pt>
          <cx:pt idx="74172">EDMM</cx:pt>
          <cx:pt idx="74173">EDMM</cx:pt>
          <cx:pt idx="74174">EDMM</cx:pt>
          <cx:pt idx="74175">EDMM</cx:pt>
          <cx:pt idx="74176">EDMM</cx:pt>
          <cx:pt idx="74177">EDMM</cx:pt>
          <cx:pt idx="74178">EDMM</cx:pt>
          <cx:pt idx="74179">EDMM</cx:pt>
          <cx:pt idx="74180">EDMM</cx:pt>
          <cx:pt idx="74181">EDMM</cx:pt>
          <cx:pt idx="74182">EDMM</cx:pt>
          <cx:pt idx="74183">EDMM</cx:pt>
          <cx:pt idx="74184">EDMM</cx:pt>
          <cx:pt idx="74185">EDMM</cx:pt>
          <cx:pt idx="74186">EDMM</cx:pt>
          <cx:pt idx="74187">EDMM</cx:pt>
          <cx:pt idx="74188">EDMM</cx:pt>
          <cx:pt idx="74189">EDMM</cx:pt>
          <cx:pt idx="74190">EDMM</cx:pt>
          <cx:pt idx="74191">EDMM</cx:pt>
          <cx:pt idx="74192">EDMM</cx:pt>
          <cx:pt idx="74193">EDMM</cx:pt>
          <cx:pt idx="74194">EDMM</cx:pt>
          <cx:pt idx="74195">EDMM</cx:pt>
          <cx:pt idx="74196">EDMM</cx:pt>
          <cx:pt idx="74197">EDMM</cx:pt>
          <cx:pt idx="74198">EDMM</cx:pt>
          <cx:pt idx="74199">EDMM</cx:pt>
          <cx:pt idx="74200">EDMM</cx:pt>
          <cx:pt idx="74201">EDMM</cx:pt>
          <cx:pt idx="74202">EDMM</cx:pt>
          <cx:pt idx="74203">EDMM</cx:pt>
          <cx:pt idx="74204">EDMM</cx:pt>
          <cx:pt idx="74205">EDMM</cx:pt>
          <cx:pt idx="74206">EDMM</cx:pt>
          <cx:pt idx="74207">EDMM</cx:pt>
          <cx:pt idx="74208">EDMM</cx:pt>
          <cx:pt idx="74209">EDMM</cx:pt>
          <cx:pt idx="74210">EDMM</cx:pt>
          <cx:pt idx="74211">EDMM</cx:pt>
          <cx:pt idx="74212">EDMM</cx:pt>
          <cx:pt idx="74213">EDMM</cx:pt>
          <cx:pt idx="74214">EDMM</cx:pt>
          <cx:pt idx="74215">EDMM</cx:pt>
          <cx:pt idx="74216">EDMM</cx:pt>
          <cx:pt idx="74217">EDMM</cx:pt>
          <cx:pt idx="74218">EDMM</cx:pt>
          <cx:pt idx="74219">EDMM</cx:pt>
          <cx:pt idx="74220">EDMM</cx:pt>
          <cx:pt idx="74221">EDMM</cx:pt>
          <cx:pt idx="74222">EDMM</cx:pt>
          <cx:pt idx="74223">EDMM</cx:pt>
          <cx:pt idx="74224">EDMM</cx:pt>
          <cx:pt idx="74225">EDMM</cx:pt>
          <cx:pt idx="74226">EDMM</cx:pt>
          <cx:pt idx="74227">EDMM</cx:pt>
          <cx:pt idx="74228">EDMM</cx:pt>
          <cx:pt idx="74229">EDMM</cx:pt>
          <cx:pt idx="74230">EDMM</cx:pt>
          <cx:pt idx="74231">EDMM</cx:pt>
          <cx:pt idx="74232">EDMM</cx:pt>
          <cx:pt idx="74233">EDMM</cx:pt>
          <cx:pt idx="74234">EDMM</cx:pt>
          <cx:pt idx="74235">EDMM</cx:pt>
          <cx:pt idx="74236">EDMM</cx:pt>
          <cx:pt idx="74237">EDMM</cx:pt>
          <cx:pt idx="74238">EDMM</cx:pt>
          <cx:pt idx="74239">EDMM</cx:pt>
          <cx:pt idx="74240">EDMM</cx:pt>
          <cx:pt idx="74241">EDMM</cx:pt>
          <cx:pt idx="74242">EDMM</cx:pt>
          <cx:pt idx="74243">EDMM</cx:pt>
          <cx:pt idx="74244">EDMM</cx:pt>
          <cx:pt idx="74245">EDMM</cx:pt>
          <cx:pt idx="74246">EDMM</cx:pt>
          <cx:pt idx="74247">EDMM</cx:pt>
          <cx:pt idx="74248">EDMM</cx:pt>
          <cx:pt idx="74249">EDMM</cx:pt>
          <cx:pt idx="74250">EDMM</cx:pt>
          <cx:pt idx="74251">EDMM</cx:pt>
          <cx:pt idx="74252">EDMM</cx:pt>
          <cx:pt idx="74253">EDMM</cx:pt>
          <cx:pt idx="74254">EDMM</cx:pt>
          <cx:pt idx="74255">EDMM</cx:pt>
          <cx:pt idx="74256">EDMM</cx:pt>
          <cx:pt idx="74257">EDMM</cx:pt>
          <cx:pt idx="74258">EDMM</cx:pt>
          <cx:pt idx="74259">EDMM</cx:pt>
          <cx:pt idx="74260">EDMM</cx:pt>
          <cx:pt idx="74261">EDMM</cx:pt>
          <cx:pt idx="74262">EDMM</cx:pt>
          <cx:pt idx="74263">EDMM</cx:pt>
          <cx:pt idx="74264">EDMM</cx:pt>
          <cx:pt idx="74265">EDMM</cx:pt>
          <cx:pt idx="74266">EDMM</cx:pt>
          <cx:pt idx="74267">EDMM</cx:pt>
          <cx:pt idx="74268">EDMM</cx:pt>
          <cx:pt idx="74269">EDMM</cx:pt>
          <cx:pt idx="74270">EDMM</cx:pt>
          <cx:pt idx="74271">EDMM</cx:pt>
          <cx:pt idx="74272">EDMM</cx:pt>
          <cx:pt idx="74273">EDMM</cx:pt>
          <cx:pt idx="74274">EDMM</cx:pt>
          <cx:pt idx="74275">EDMM</cx:pt>
          <cx:pt idx="74276">EDMM</cx:pt>
          <cx:pt idx="74277">EDMM</cx:pt>
          <cx:pt idx="74278">EDMM</cx:pt>
          <cx:pt idx="74279">EDMM</cx:pt>
          <cx:pt idx="74280">EDMM</cx:pt>
          <cx:pt idx="74281">EDMM</cx:pt>
          <cx:pt idx="74282">EDMM</cx:pt>
          <cx:pt idx="74283">EDMM</cx:pt>
          <cx:pt idx="74284">EDMM</cx:pt>
          <cx:pt idx="74285">EDMM</cx:pt>
          <cx:pt idx="74286">EDMM</cx:pt>
          <cx:pt idx="74287">EDMM</cx:pt>
          <cx:pt idx="74288">EDMM</cx:pt>
          <cx:pt idx="74289">EDMM</cx:pt>
          <cx:pt idx="74290">EDMM</cx:pt>
          <cx:pt idx="74291">EDMM</cx:pt>
          <cx:pt idx="74292">EDMM</cx:pt>
          <cx:pt idx="74293">EDMM</cx:pt>
          <cx:pt idx="74294">EDMM</cx:pt>
          <cx:pt idx="74295">EDMM</cx:pt>
          <cx:pt idx="74296">EDMM</cx:pt>
          <cx:pt idx="74297">EDMM</cx:pt>
          <cx:pt idx="74298">EDMM</cx:pt>
          <cx:pt idx="74299">EDMM</cx:pt>
          <cx:pt idx="74300">EDMM</cx:pt>
          <cx:pt idx="74301">EDMM</cx:pt>
          <cx:pt idx="74302">EDMM</cx:pt>
          <cx:pt idx="74303">EDMM</cx:pt>
          <cx:pt idx="74304">EDMM</cx:pt>
          <cx:pt idx="74305">EDMM</cx:pt>
          <cx:pt idx="74306">EDMM</cx:pt>
          <cx:pt idx="74307">EDMM</cx:pt>
          <cx:pt idx="74308">EDMM</cx:pt>
          <cx:pt idx="74309">EDMM</cx:pt>
          <cx:pt idx="74310">EDMM</cx:pt>
          <cx:pt idx="74311">EDMM</cx:pt>
          <cx:pt idx="74312">EDMM</cx:pt>
          <cx:pt idx="74313">EDMM</cx:pt>
          <cx:pt idx="74314">EDMM</cx:pt>
          <cx:pt idx="74315">EDMM</cx:pt>
          <cx:pt idx="74316">EDMM</cx:pt>
          <cx:pt idx="74317">EDMM</cx:pt>
          <cx:pt idx="74318">EDMM</cx:pt>
          <cx:pt idx="74319">EDMM</cx:pt>
          <cx:pt idx="74320">EDMM</cx:pt>
          <cx:pt idx="74321">EDMM</cx:pt>
          <cx:pt idx="74322">EDMM</cx:pt>
          <cx:pt idx="74323">EDMM</cx:pt>
          <cx:pt idx="74324">EDMM</cx:pt>
          <cx:pt idx="74325">EDMM</cx:pt>
          <cx:pt idx="74326">EDMM</cx:pt>
          <cx:pt idx="74327">EDMM</cx:pt>
          <cx:pt idx="74328">EDMM</cx:pt>
          <cx:pt idx="74329">EDMM</cx:pt>
          <cx:pt idx="74330">EDMM</cx:pt>
          <cx:pt idx="74331">EDMM</cx:pt>
          <cx:pt idx="74332">EDMM</cx:pt>
          <cx:pt idx="74333">EDMM</cx:pt>
          <cx:pt idx="74334">EDMM</cx:pt>
          <cx:pt idx="74335">EDMM</cx:pt>
          <cx:pt idx="74336">EDMM</cx:pt>
          <cx:pt idx="74337">EDMM</cx:pt>
          <cx:pt idx="74338">EDMM</cx:pt>
          <cx:pt idx="74339">EDMM</cx:pt>
          <cx:pt idx="74340">EDMM</cx:pt>
          <cx:pt idx="74341">EDMM</cx:pt>
          <cx:pt idx="74342">EDMM</cx:pt>
          <cx:pt idx="74343">EDMM</cx:pt>
          <cx:pt idx="74344">EDMM</cx:pt>
          <cx:pt idx="74345">EDMM</cx:pt>
          <cx:pt idx="74346">EDMM</cx:pt>
          <cx:pt idx="74347">EDMM</cx:pt>
          <cx:pt idx="74348">EDMM</cx:pt>
          <cx:pt idx="74349">EDMM</cx:pt>
          <cx:pt idx="74350">EDMM</cx:pt>
          <cx:pt idx="74351">EDMM</cx:pt>
          <cx:pt idx="74352">EDMM</cx:pt>
          <cx:pt idx="74353">EDMM</cx:pt>
          <cx:pt idx="74354">EDMM</cx:pt>
          <cx:pt idx="74355">EDMM</cx:pt>
          <cx:pt idx="74356">EDMM</cx:pt>
          <cx:pt idx="74357">EDMM</cx:pt>
          <cx:pt idx="74358">EDMM</cx:pt>
          <cx:pt idx="74359">EDMM</cx:pt>
          <cx:pt idx="74360">EDMM</cx:pt>
          <cx:pt idx="74361">EDMM</cx:pt>
          <cx:pt idx="74362">EDMM</cx:pt>
          <cx:pt idx="74363">EDMM</cx:pt>
          <cx:pt idx="74364">EDMM</cx:pt>
          <cx:pt idx="74365">EDMM</cx:pt>
          <cx:pt idx="74366">EDMM</cx:pt>
          <cx:pt idx="74367">EDMM</cx:pt>
          <cx:pt idx="74368">EDMM</cx:pt>
          <cx:pt idx="74369">EDMM</cx:pt>
          <cx:pt idx="74370">EDMM</cx:pt>
          <cx:pt idx="74371">EDMM</cx:pt>
          <cx:pt idx="74372">EDMM</cx:pt>
          <cx:pt idx="74373">EDMM</cx:pt>
          <cx:pt idx="74374">EDMM</cx:pt>
          <cx:pt idx="74375">EDMM</cx:pt>
          <cx:pt idx="74376">EDMM</cx:pt>
          <cx:pt idx="74377">EDMM</cx:pt>
          <cx:pt idx="74378">EDMM</cx:pt>
          <cx:pt idx="74379">EDMM</cx:pt>
          <cx:pt idx="74380">EDMM</cx:pt>
          <cx:pt idx="74381">EDMM</cx:pt>
          <cx:pt idx="74382">EDMM</cx:pt>
          <cx:pt idx="74383">EDMM</cx:pt>
          <cx:pt idx="74384">EDMM</cx:pt>
          <cx:pt idx="74385">EDMM</cx:pt>
          <cx:pt idx="74386">EDMM</cx:pt>
          <cx:pt idx="74387">EDMM</cx:pt>
          <cx:pt idx="74388">EDMM</cx:pt>
          <cx:pt idx="74389">EDMM</cx:pt>
          <cx:pt idx="74390">EDMM</cx:pt>
          <cx:pt idx="74391">EDMM</cx:pt>
          <cx:pt idx="74392">EDMM</cx:pt>
          <cx:pt idx="74393">EDMM</cx:pt>
          <cx:pt idx="74394">EDMM</cx:pt>
          <cx:pt idx="74395">EDMM</cx:pt>
          <cx:pt idx="74396">EDMM</cx:pt>
          <cx:pt idx="74397">EDMM</cx:pt>
          <cx:pt idx="74398">EDMM</cx:pt>
          <cx:pt idx="74399">EDMM</cx:pt>
          <cx:pt idx="74400">EDMM</cx:pt>
          <cx:pt idx="74401">EDMM</cx:pt>
          <cx:pt idx="74402">EDMM</cx:pt>
          <cx:pt idx="74403">EDMM</cx:pt>
          <cx:pt idx="74404">EDMM</cx:pt>
          <cx:pt idx="74405">EDMM</cx:pt>
          <cx:pt idx="74406">EDMM</cx:pt>
          <cx:pt idx="74407">EDMM</cx:pt>
          <cx:pt idx="74408">EDMM</cx:pt>
          <cx:pt idx="74409">EDMM</cx:pt>
          <cx:pt idx="74410">EDMM</cx:pt>
          <cx:pt idx="74411">EDMM</cx:pt>
          <cx:pt idx="74412">EDMM</cx:pt>
          <cx:pt idx="74413">EDMM</cx:pt>
          <cx:pt idx="74414">EDMM</cx:pt>
          <cx:pt idx="74415">EDMM</cx:pt>
          <cx:pt idx="74416">EDMM</cx:pt>
          <cx:pt idx="74417">EDMM</cx:pt>
          <cx:pt idx="74418">EDMM</cx:pt>
          <cx:pt idx="74419">EDMM</cx:pt>
          <cx:pt idx="74420">EDMM</cx:pt>
          <cx:pt idx="74421">EDMM</cx:pt>
          <cx:pt idx="74422">EDMM</cx:pt>
          <cx:pt idx="74423">EDMM</cx:pt>
          <cx:pt idx="74424">EDMM</cx:pt>
          <cx:pt idx="74425">EDMM</cx:pt>
          <cx:pt idx="74426">EDMM</cx:pt>
          <cx:pt idx="74427">EDMM</cx:pt>
          <cx:pt idx="74428">EDMM</cx:pt>
          <cx:pt idx="74429">EDMM</cx:pt>
          <cx:pt idx="74430">EDMM</cx:pt>
          <cx:pt idx="74431">EDMM</cx:pt>
          <cx:pt idx="74432">EDMM</cx:pt>
          <cx:pt idx="74433">EDMM</cx:pt>
          <cx:pt idx="74434">EDMM</cx:pt>
          <cx:pt idx="74435">EDMM</cx:pt>
          <cx:pt idx="74436">EDMM</cx:pt>
          <cx:pt idx="74437">EDMM</cx:pt>
          <cx:pt idx="74438">EDMM</cx:pt>
          <cx:pt idx="74439">EDMM</cx:pt>
          <cx:pt idx="74440">EDMM</cx:pt>
          <cx:pt idx="74441">EDMM</cx:pt>
          <cx:pt idx="74442">EDMM</cx:pt>
          <cx:pt idx="74443">EDMM</cx:pt>
          <cx:pt idx="74444">EDMM</cx:pt>
          <cx:pt idx="74445">EDMM</cx:pt>
          <cx:pt idx="74446">EDMM</cx:pt>
          <cx:pt idx="74447">EDMM</cx:pt>
          <cx:pt idx="74448">EDMM</cx:pt>
          <cx:pt idx="74449">EDMM</cx:pt>
          <cx:pt idx="74450">EDMM</cx:pt>
          <cx:pt idx="74451">EDMM</cx:pt>
          <cx:pt idx="74452">EDMM</cx:pt>
          <cx:pt idx="74453">EDMM</cx:pt>
          <cx:pt idx="74454">EDMM</cx:pt>
          <cx:pt idx="74455">EDMM</cx:pt>
          <cx:pt idx="74456">EDMM</cx:pt>
          <cx:pt idx="74457">EDMM</cx:pt>
          <cx:pt idx="74458">EDMM</cx:pt>
          <cx:pt idx="74459">EDMM</cx:pt>
          <cx:pt idx="74460">EDMM</cx:pt>
          <cx:pt idx="74461">EDMM</cx:pt>
          <cx:pt idx="74462">EDMM</cx:pt>
          <cx:pt idx="74463">EDMM</cx:pt>
          <cx:pt idx="74464">EDMM</cx:pt>
          <cx:pt idx="74465">EDMM</cx:pt>
          <cx:pt idx="74466">EDMM</cx:pt>
          <cx:pt idx="74467">EDMM</cx:pt>
          <cx:pt idx="74468">EDMM</cx:pt>
          <cx:pt idx="74469">EDMM</cx:pt>
          <cx:pt idx="74470">EDMM</cx:pt>
          <cx:pt idx="74471">EDMM</cx:pt>
          <cx:pt idx="74472">EDMM</cx:pt>
          <cx:pt idx="74473">EDMM</cx:pt>
          <cx:pt idx="74474">EDMM</cx:pt>
          <cx:pt idx="74475">EDMM</cx:pt>
          <cx:pt idx="74476">EDMM</cx:pt>
          <cx:pt idx="74477">EDMM</cx:pt>
          <cx:pt idx="74478">EDMM</cx:pt>
          <cx:pt idx="74479">EDMM</cx:pt>
          <cx:pt idx="74480">EDMM</cx:pt>
          <cx:pt idx="74481">EDMM</cx:pt>
          <cx:pt idx="74482">EDMM</cx:pt>
          <cx:pt idx="74483">EDMM</cx:pt>
          <cx:pt idx="74484">EDMM</cx:pt>
          <cx:pt idx="74485">EDMM</cx:pt>
          <cx:pt idx="74486">EDMM</cx:pt>
          <cx:pt idx="74487">EDMM</cx:pt>
          <cx:pt idx="74488">EDMM</cx:pt>
          <cx:pt idx="74489">EDMM</cx:pt>
          <cx:pt idx="74490">EDMM</cx:pt>
          <cx:pt idx="74491">EDMM</cx:pt>
          <cx:pt idx="74492">EDMM</cx:pt>
          <cx:pt idx="74493">EDMM</cx:pt>
          <cx:pt idx="74494">EDMM</cx:pt>
          <cx:pt idx="74495">EDMM</cx:pt>
          <cx:pt idx="74496">EDMM</cx:pt>
          <cx:pt idx="74497">EDMM</cx:pt>
          <cx:pt idx="74498">EDMM</cx:pt>
          <cx:pt idx="74499">EDMM</cx:pt>
          <cx:pt idx="74500">EDMM</cx:pt>
          <cx:pt idx="74501">EDMM</cx:pt>
          <cx:pt idx="74502">EDMM</cx:pt>
          <cx:pt idx="74503">EDMM</cx:pt>
          <cx:pt idx="74504">EDMM</cx:pt>
          <cx:pt idx="74505">EDMM</cx:pt>
          <cx:pt idx="74506">EDMM</cx:pt>
          <cx:pt idx="74507">EDMM</cx:pt>
          <cx:pt idx="74508">EDMM</cx:pt>
          <cx:pt idx="74509">EDMM</cx:pt>
          <cx:pt idx="74510">EDMM</cx:pt>
          <cx:pt idx="74511">EDMM</cx:pt>
          <cx:pt idx="74512">EDMM</cx:pt>
          <cx:pt idx="74513">EDMM</cx:pt>
          <cx:pt idx="74514">EDMM</cx:pt>
          <cx:pt idx="74515">EDMM</cx:pt>
          <cx:pt idx="74516">EDMM</cx:pt>
          <cx:pt idx="74517">EDMM</cx:pt>
          <cx:pt idx="74518">EDMM</cx:pt>
          <cx:pt idx="74519">EDMM</cx:pt>
          <cx:pt idx="74520">EDMM</cx:pt>
          <cx:pt idx="74521">EDMM</cx:pt>
          <cx:pt idx="74522">EDMM</cx:pt>
          <cx:pt idx="74523">EDMM</cx:pt>
          <cx:pt idx="74524">EDMM</cx:pt>
          <cx:pt idx="74525">EDMM</cx:pt>
          <cx:pt idx="74526">EDMM</cx:pt>
          <cx:pt idx="74527">EDMM</cx:pt>
          <cx:pt idx="74528">EDMM</cx:pt>
          <cx:pt idx="74529">EDMM</cx:pt>
          <cx:pt idx="74530">EDMM</cx:pt>
          <cx:pt idx="74531">EDMM</cx:pt>
          <cx:pt idx="74532">EDMM</cx:pt>
          <cx:pt idx="74533">EDMM</cx:pt>
          <cx:pt idx="74534">EDMM</cx:pt>
          <cx:pt idx="74535">EDMM</cx:pt>
          <cx:pt idx="74536">EDMM</cx:pt>
          <cx:pt idx="74537">EDMM</cx:pt>
          <cx:pt idx="74538">EDMM</cx:pt>
          <cx:pt idx="74539">EDMM</cx:pt>
          <cx:pt idx="74540">EDMM</cx:pt>
          <cx:pt idx="74541">EDMM</cx:pt>
          <cx:pt idx="74542">EDMM</cx:pt>
          <cx:pt idx="74543">EDMM</cx:pt>
          <cx:pt idx="74544">EDMM</cx:pt>
          <cx:pt idx="74545">EDMM</cx:pt>
          <cx:pt idx="74546">EDMM</cx:pt>
          <cx:pt idx="74547">EDMM</cx:pt>
          <cx:pt idx="74548">EDMM</cx:pt>
          <cx:pt idx="74549">EDMM</cx:pt>
          <cx:pt idx="74550">EDMM</cx:pt>
          <cx:pt idx="74551">EDMM</cx:pt>
          <cx:pt idx="74552">EDMM</cx:pt>
          <cx:pt idx="74553">EDMM</cx:pt>
          <cx:pt idx="74554">EDMM</cx:pt>
          <cx:pt idx="74555">EDMM</cx:pt>
          <cx:pt idx="74556">EDMM</cx:pt>
          <cx:pt idx="74557">EDMM</cx:pt>
          <cx:pt idx="74558">EDMM</cx:pt>
          <cx:pt idx="74559">EDMM</cx:pt>
          <cx:pt idx="74560">EDMM</cx:pt>
          <cx:pt idx="74561">EDMM</cx:pt>
          <cx:pt idx="74562">EDMM</cx:pt>
          <cx:pt idx="74563">EDMM</cx:pt>
          <cx:pt idx="74564">EDMM</cx:pt>
          <cx:pt idx="74565">EDMM</cx:pt>
          <cx:pt idx="74566">EDMM</cx:pt>
          <cx:pt idx="74567">EDMM</cx:pt>
          <cx:pt idx="74568">EDMM</cx:pt>
          <cx:pt idx="74569">EDMM</cx:pt>
          <cx:pt idx="74570">EDMM</cx:pt>
          <cx:pt idx="74571">EDMM</cx:pt>
          <cx:pt idx="74572">EDMM</cx:pt>
          <cx:pt idx="74573">EDMM</cx:pt>
          <cx:pt idx="74574">EDMM</cx:pt>
          <cx:pt idx="74575">EDMM</cx:pt>
          <cx:pt idx="74576">EDMM</cx:pt>
          <cx:pt idx="74577">EDMM</cx:pt>
          <cx:pt idx="74578">EDMM</cx:pt>
          <cx:pt idx="74579">EDMM</cx:pt>
          <cx:pt idx="74580">EDMM</cx:pt>
          <cx:pt idx="74581">EDMM</cx:pt>
          <cx:pt idx="74582">EDMM</cx:pt>
          <cx:pt idx="74583">EDMM</cx:pt>
          <cx:pt idx="74584">EDMM</cx:pt>
          <cx:pt idx="74585">EDMM</cx:pt>
          <cx:pt idx="74586">EDMM</cx:pt>
          <cx:pt idx="74587">EDMM</cx:pt>
          <cx:pt idx="74588">EDMM</cx:pt>
          <cx:pt idx="74589">EDMM</cx:pt>
          <cx:pt idx="74590">EDMM</cx:pt>
          <cx:pt idx="74591">EDMM</cx:pt>
          <cx:pt idx="74592">EDMM</cx:pt>
          <cx:pt idx="74593">EDMM</cx:pt>
          <cx:pt idx="74594">EDMM</cx:pt>
          <cx:pt idx="74595">EDMM</cx:pt>
          <cx:pt idx="74596">EDMM</cx:pt>
          <cx:pt idx="74597">EDMM</cx:pt>
          <cx:pt idx="74598">EDMM</cx:pt>
          <cx:pt idx="74599">EDMM</cx:pt>
          <cx:pt idx="74600">EDMM</cx:pt>
          <cx:pt idx="74601">EDMM</cx:pt>
          <cx:pt idx="74602">EDMM</cx:pt>
          <cx:pt idx="74603">EDMM</cx:pt>
          <cx:pt idx="74604">EDMM</cx:pt>
          <cx:pt idx="74605">EDMM</cx:pt>
          <cx:pt idx="74606">EDMM</cx:pt>
          <cx:pt idx="74607">EDMM</cx:pt>
          <cx:pt idx="74608">EDMM</cx:pt>
          <cx:pt idx="74609">EDMM</cx:pt>
          <cx:pt idx="74610">EDMM</cx:pt>
          <cx:pt idx="74611">EDMM</cx:pt>
          <cx:pt idx="74612">EDMM</cx:pt>
          <cx:pt idx="74613">EDMM</cx:pt>
          <cx:pt idx="74614">EDMM</cx:pt>
          <cx:pt idx="74615">EDMM</cx:pt>
          <cx:pt idx="74616">EDMM</cx:pt>
          <cx:pt idx="74617">EDMM</cx:pt>
          <cx:pt idx="74618">EDMM</cx:pt>
          <cx:pt idx="74619">EDMM</cx:pt>
          <cx:pt idx="74620">EDMM</cx:pt>
          <cx:pt idx="74621">EDMM</cx:pt>
          <cx:pt idx="74622">EDMM</cx:pt>
          <cx:pt idx="74623">EDMM</cx:pt>
          <cx:pt idx="74624">EDMM</cx:pt>
          <cx:pt idx="74625">EDMM</cx:pt>
          <cx:pt idx="74626">EDMM</cx:pt>
          <cx:pt idx="74627">EDMM</cx:pt>
          <cx:pt idx="74628">EDMM</cx:pt>
          <cx:pt idx="74629">EDMM</cx:pt>
          <cx:pt idx="74630">EDMM</cx:pt>
          <cx:pt idx="74631">EDMM</cx:pt>
          <cx:pt idx="74632">EDMM</cx:pt>
          <cx:pt idx="74633">EDMM</cx:pt>
          <cx:pt idx="74634">EDMM</cx:pt>
          <cx:pt idx="74635">EDMM</cx:pt>
          <cx:pt idx="74636">EDMM</cx:pt>
          <cx:pt idx="74637">EDMM</cx:pt>
          <cx:pt idx="74638">EDMM</cx:pt>
          <cx:pt idx="74639">EDMM</cx:pt>
          <cx:pt idx="74640">EDMM</cx:pt>
          <cx:pt idx="74641">EDMM</cx:pt>
          <cx:pt idx="74642">EDMM</cx:pt>
          <cx:pt idx="74643">EDMM</cx:pt>
          <cx:pt idx="74644">EDMM</cx:pt>
          <cx:pt idx="74645">EDMM</cx:pt>
          <cx:pt idx="74646">EDMM</cx:pt>
          <cx:pt idx="74647">EDMM</cx:pt>
          <cx:pt idx="74648">EDMM</cx:pt>
          <cx:pt idx="74649">EDMM</cx:pt>
          <cx:pt idx="74650">EDMM</cx:pt>
          <cx:pt idx="74651">EDMM</cx:pt>
          <cx:pt idx="74652">EDMM</cx:pt>
          <cx:pt idx="74653">EDMM</cx:pt>
          <cx:pt idx="74654">EDMM</cx:pt>
          <cx:pt idx="74655">EDMM</cx:pt>
          <cx:pt idx="74656">EDMM</cx:pt>
          <cx:pt idx="74657">EDMM</cx:pt>
          <cx:pt idx="74658">EDMM</cx:pt>
          <cx:pt idx="74659">EDMM</cx:pt>
          <cx:pt idx="74660">EDMM</cx:pt>
          <cx:pt idx="74661">EDMM</cx:pt>
          <cx:pt idx="74662">EDMM</cx:pt>
          <cx:pt idx="74663">EDMM</cx:pt>
          <cx:pt idx="74664">EDMM</cx:pt>
          <cx:pt idx="74665">EDMM</cx:pt>
          <cx:pt idx="74666">EDMM</cx:pt>
          <cx:pt idx="74667">EDMM</cx:pt>
          <cx:pt idx="74668">EDMM</cx:pt>
          <cx:pt idx="74669">EDMM</cx:pt>
          <cx:pt idx="74670">EDMM</cx:pt>
          <cx:pt idx="74671">EDMM</cx:pt>
          <cx:pt idx="74672">EDMM</cx:pt>
          <cx:pt idx="74673">EDMM</cx:pt>
          <cx:pt idx="74674">EDMM</cx:pt>
          <cx:pt idx="74675">EDMM</cx:pt>
          <cx:pt idx="74676">EDMM</cx:pt>
          <cx:pt idx="74677">EDMM</cx:pt>
          <cx:pt idx="74678">EDMM</cx:pt>
          <cx:pt idx="74679">EDMM</cx:pt>
          <cx:pt idx="74680">EDMM</cx:pt>
          <cx:pt idx="74681">EDMM</cx:pt>
          <cx:pt idx="74682">EDMM</cx:pt>
          <cx:pt idx="74683">EDMM</cx:pt>
          <cx:pt idx="74684">EDMM</cx:pt>
          <cx:pt idx="74685">EDMM</cx:pt>
          <cx:pt idx="74686">EDMM</cx:pt>
          <cx:pt idx="74687">EDMM</cx:pt>
          <cx:pt idx="74688">EDMM</cx:pt>
          <cx:pt idx="74689">EDMM</cx:pt>
          <cx:pt idx="74690">EDMM</cx:pt>
          <cx:pt idx="74691">EDMM</cx:pt>
          <cx:pt idx="74692">EDMM</cx:pt>
          <cx:pt idx="74693">EDMM</cx:pt>
          <cx:pt idx="74694">EDMM</cx:pt>
          <cx:pt idx="74695">EDMM</cx:pt>
          <cx:pt idx="74696">EDMM</cx:pt>
          <cx:pt idx="74697">EDMM</cx:pt>
          <cx:pt idx="74698">EDMM</cx:pt>
          <cx:pt idx="74699">EDMM</cx:pt>
          <cx:pt idx="74700">EDMM</cx:pt>
          <cx:pt idx="74701">EDMM</cx:pt>
          <cx:pt idx="74702">EDMM</cx:pt>
          <cx:pt idx="74703">EDMM</cx:pt>
          <cx:pt idx="74704">EDMM</cx:pt>
          <cx:pt idx="74705">EDMM</cx:pt>
          <cx:pt idx="74706">EDMM</cx:pt>
          <cx:pt idx="74707">EDMM</cx:pt>
          <cx:pt idx="74708">EDMM</cx:pt>
          <cx:pt idx="74709">EDMM</cx:pt>
          <cx:pt idx="74710">EDMM</cx:pt>
          <cx:pt idx="74711">EDMM</cx:pt>
          <cx:pt idx="74712">EDMM</cx:pt>
          <cx:pt idx="74713">EDMM</cx:pt>
          <cx:pt idx="74714">EDMM</cx:pt>
          <cx:pt idx="74715">EDMM</cx:pt>
          <cx:pt idx="74716">EDMM</cx:pt>
          <cx:pt idx="74717">EDMM</cx:pt>
          <cx:pt idx="74718">EDMM</cx:pt>
          <cx:pt idx="74719">EDMM</cx:pt>
          <cx:pt idx="74720">EDMM</cx:pt>
          <cx:pt idx="74721">EDMM</cx:pt>
          <cx:pt idx="74722">EDMM</cx:pt>
          <cx:pt idx="74723">EDMM</cx:pt>
          <cx:pt idx="74724">EDMM</cx:pt>
          <cx:pt idx="74725">EDMM</cx:pt>
          <cx:pt idx="74726">EDMM</cx:pt>
          <cx:pt idx="74727">EDMM</cx:pt>
          <cx:pt idx="74728">EDMM</cx:pt>
          <cx:pt idx="74729">EDMM</cx:pt>
          <cx:pt idx="74730">EDMM</cx:pt>
          <cx:pt idx="74731">EDMM</cx:pt>
          <cx:pt idx="74732">EDMM</cx:pt>
          <cx:pt idx="74733">EDMM</cx:pt>
          <cx:pt idx="74734">EDMM</cx:pt>
          <cx:pt idx="74735">EDMM</cx:pt>
          <cx:pt idx="74736">EDMM</cx:pt>
          <cx:pt idx="74737">EDMM</cx:pt>
          <cx:pt idx="74738">EDMM</cx:pt>
          <cx:pt idx="74739">EDMM</cx:pt>
          <cx:pt idx="74740">EDMM</cx:pt>
          <cx:pt idx="74741">EDMM</cx:pt>
          <cx:pt idx="74742">EDMM</cx:pt>
          <cx:pt idx="74743">EDMM</cx:pt>
          <cx:pt idx="74744">EDMM</cx:pt>
          <cx:pt idx="74745">EDMM</cx:pt>
          <cx:pt idx="74746">EDMM</cx:pt>
          <cx:pt idx="74747">EDMM</cx:pt>
          <cx:pt idx="74748">EDMM</cx:pt>
          <cx:pt idx="74749">EDMM</cx:pt>
          <cx:pt idx="74750">EDMM</cx:pt>
          <cx:pt idx="74751">EDMM</cx:pt>
          <cx:pt idx="74752">EDMM</cx:pt>
          <cx:pt idx="74753">EDMM</cx:pt>
          <cx:pt idx="74754">EDMM</cx:pt>
          <cx:pt idx="74755">EDMM</cx:pt>
          <cx:pt idx="74756">EDMM</cx:pt>
          <cx:pt idx="74757">EDMM</cx:pt>
          <cx:pt idx="74758">EDMM</cx:pt>
          <cx:pt idx="74759">EDMM</cx:pt>
          <cx:pt idx="74760">EDMM</cx:pt>
          <cx:pt idx="74761">EDMM</cx:pt>
          <cx:pt idx="74762">EDMM</cx:pt>
          <cx:pt idx="74763">EDMM</cx:pt>
          <cx:pt idx="74764">EDMM</cx:pt>
          <cx:pt idx="74765">EDMM</cx:pt>
          <cx:pt idx="74766">EDMM</cx:pt>
          <cx:pt idx="74767">EDMM</cx:pt>
          <cx:pt idx="74768">EDMM</cx:pt>
          <cx:pt idx="74769">EDMM</cx:pt>
          <cx:pt idx="74770">EDMM</cx:pt>
          <cx:pt idx="74771">EDMM</cx:pt>
          <cx:pt idx="74772">EDMM</cx:pt>
          <cx:pt idx="74773">EDMM</cx:pt>
          <cx:pt idx="74774">EDMM</cx:pt>
          <cx:pt idx="74775">EDMM</cx:pt>
          <cx:pt idx="74776">EDMM</cx:pt>
          <cx:pt idx="74777">EDMM</cx:pt>
          <cx:pt idx="74778">EDMM</cx:pt>
          <cx:pt idx="74779">EDMM</cx:pt>
          <cx:pt idx="74780">EDMM</cx:pt>
          <cx:pt idx="74781">EDMM</cx:pt>
          <cx:pt idx="74782">EDMM</cx:pt>
          <cx:pt idx="74783">EDMM</cx:pt>
          <cx:pt idx="74784">EDMM</cx:pt>
          <cx:pt idx="74785">EDMM</cx:pt>
          <cx:pt idx="74786">EDMM</cx:pt>
          <cx:pt idx="74787">EDMM</cx:pt>
          <cx:pt idx="74788">EDMM</cx:pt>
          <cx:pt idx="74789">EDMM</cx:pt>
          <cx:pt idx="74790">EDMM</cx:pt>
          <cx:pt idx="74791">EDMM</cx:pt>
          <cx:pt idx="74792">EDMM</cx:pt>
          <cx:pt idx="74793">EDMM</cx:pt>
          <cx:pt idx="74794">EDMM</cx:pt>
          <cx:pt idx="74795">EDMM</cx:pt>
          <cx:pt idx="74796">EDMM</cx:pt>
          <cx:pt idx="74797">EDMM</cx:pt>
          <cx:pt idx="74798">EDMM</cx:pt>
          <cx:pt idx="74799">EDMM</cx:pt>
          <cx:pt idx="74800">EDMM</cx:pt>
          <cx:pt idx="74801">EDMM</cx:pt>
          <cx:pt idx="74802">EDMM</cx:pt>
          <cx:pt idx="74803">EDMM</cx:pt>
          <cx:pt idx="74804">EDMM</cx:pt>
          <cx:pt idx="74805">EDMM</cx:pt>
          <cx:pt idx="74806">EDMM</cx:pt>
          <cx:pt idx="74807">EDMM</cx:pt>
          <cx:pt idx="74808">EDMM</cx:pt>
          <cx:pt idx="74809">EDMM</cx:pt>
          <cx:pt idx="74810">EDMM</cx:pt>
          <cx:pt idx="74811">EDMM</cx:pt>
          <cx:pt idx="74812">EDMM</cx:pt>
          <cx:pt idx="74813">EDMM</cx:pt>
          <cx:pt idx="74814">EDMM</cx:pt>
          <cx:pt idx="74815">EDMM</cx:pt>
          <cx:pt idx="74816">EDMM</cx:pt>
          <cx:pt idx="74817">EDMM</cx:pt>
          <cx:pt idx="74818">EDMM</cx:pt>
          <cx:pt idx="74819">EDMM</cx:pt>
          <cx:pt idx="74820">EDMM</cx:pt>
          <cx:pt idx="74821">EDMM</cx:pt>
          <cx:pt idx="74822">EDMM</cx:pt>
          <cx:pt idx="74823">EDMM</cx:pt>
          <cx:pt idx="74824">EDMM</cx:pt>
          <cx:pt idx="74825">EDMM</cx:pt>
          <cx:pt idx="74826">EDMM</cx:pt>
          <cx:pt idx="74827">EDMM</cx:pt>
          <cx:pt idx="74828">EDMM</cx:pt>
          <cx:pt idx="74829">EDMM</cx:pt>
          <cx:pt idx="74830">EDMM</cx:pt>
          <cx:pt idx="74831">EDMM</cx:pt>
          <cx:pt idx="74832">EDMM</cx:pt>
          <cx:pt idx="74833">EDMM</cx:pt>
          <cx:pt idx="74834">EDMM</cx:pt>
          <cx:pt idx="74835">EDMM</cx:pt>
          <cx:pt idx="74836">EDMM</cx:pt>
          <cx:pt idx="74837">EDMM</cx:pt>
          <cx:pt idx="74838">EDMM</cx:pt>
          <cx:pt idx="74839">EDMM</cx:pt>
          <cx:pt idx="74840">EDMM</cx:pt>
          <cx:pt idx="74841">EDMM</cx:pt>
          <cx:pt idx="74842">EDMM</cx:pt>
          <cx:pt idx="74843">EDMM</cx:pt>
          <cx:pt idx="74844">EDMM</cx:pt>
          <cx:pt idx="74845">EDMM</cx:pt>
          <cx:pt idx="74846">EDMM</cx:pt>
          <cx:pt idx="74847">EDMM</cx:pt>
          <cx:pt idx="74848">EDMM</cx:pt>
          <cx:pt idx="74849">EDMM</cx:pt>
          <cx:pt idx="74850">EDMM</cx:pt>
          <cx:pt idx="74851">EDMM</cx:pt>
          <cx:pt idx="74852">EDMM</cx:pt>
          <cx:pt idx="74853">EDMM</cx:pt>
          <cx:pt idx="74854">EDMM</cx:pt>
          <cx:pt idx="74855">EDMM</cx:pt>
          <cx:pt idx="74856">EDMM</cx:pt>
          <cx:pt idx="74857">EDMM</cx:pt>
          <cx:pt idx="74858">EDMM</cx:pt>
          <cx:pt idx="74859">EDMM</cx:pt>
          <cx:pt idx="74860">EDMM</cx:pt>
          <cx:pt idx="74861">EDMM</cx:pt>
          <cx:pt idx="74862">EDMM</cx:pt>
          <cx:pt idx="74863">EDMM</cx:pt>
          <cx:pt idx="74864">EDMM</cx:pt>
          <cx:pt idx="74865">EDMM</cx:pt>
          <cx:pt idx="74866">EDMM</cx:pt>
          <cx:pt idx="74867">EDMM</cx:pt>
          <cx:pt idx="74868">EDMM</cx:pt>
          <cx:pt idx="74869">EDMM</cx:pt>
          <cx:pt idx="74870">EDMM</cx:pt>
          <cx:pt idx="74871">EDMM</cx:pt>
          <cx:pt idx="74872">EDMM</cx:pt>
          <cx:pt idx="74873">EDMM</cx:pt>
          <cx:pt idx="74874">EDMM</cx:pt>
          <cx:pt idx="74875">EDMM</cx:pt>
          <cx:pt idx="74876">EDMM</cx:pt>
          <cx:pt idx="74877">EDMM</cx:pt>
          <cx:pt idx="74878">EDMM</cx:pt>
          <cx:pt idx="74879">EDMM</cx:pt>
          <cx:pt idx="74880">EDMM</cx:pt>
          <cx:pt idx="74881">EDMM</cx:pt>
          <cx:pt idx="74882">EDMM</cx:pt>
          <cx:pt idx="74883">EDMM</cx:pt>
          <cx:pt idx="74884">EDMM</cx:pt>
          <cx:pt idx="74885">EDMM</cx:pt>
          <cx:pt idx="74886">EDMM</cx:pt>
          <cx:pt idx="74887">EDMM</cx:pt>
          <cx:pt idx="74888">EDMM</cx:pt>
          <cx:pt idx="74889">EDMM</cx:pt>
          <cx:pt idx="74890">EDMM</cx:pt>
          <cx:pt idx="74891">EDMM</cx:pt>
          <cx:pt idx="74892">EDMM</cx:pt>
          <cx:pt idx="74893">EDMM</cx:pt>
          <cx:pt idx="74894">EDMM</cx:pt>
          <cx:pt idx="74895">EDMM</cx:pt>
          <cx:pt idx="74896">EDMM</cx:pt>
          <cx:pt idx="74897">EDMM</cx:pt>
          <cx:pt idx="74898">EDMM</cx:pt>
          <cx:pt idx="74899">EDMM</cx:pt>
          <cx:pt idx="74900">EDMM</cx:pt>
          <cx:pt idx="74901">EDMM</cx:pt>
          <cx:pt idx="74902">EDMM</cx:pt>
          <cx:pt idx="74903">EDMM</cx:pt>
          <cx:pt idx="74904">EDMM</cx:pt>
          <cx:pt idx="74905">EDMM</cx:pt>
          <cx:pt idx="74906">EDMM</cx:pt>
          <cx:pt idx="74907">EDMM</cx:pt>
          <cx:pt idx="74908">EDMM</cx:pt>
          <cx:pt idx="74909">EDMM</cx:pt>
          <cx:pt idx="74910">EDMM</cx:pt>
          <cx:pt idx="74911">EDMM</cx:pt>
          <cx:pt idx="74912">EDMM</cx:pt>
          <cx:pt idx="74913">EDMM</cx:pt>
          <cx:pt idx="74914">EDMM</cx:pt>
          <cx:pt idx="74915">EDMM</cx:pt>
          <cx:pt idx="74916">EDMM</cx:pt>
          <cx:pt idx="74917">EDMM</cx:pt>
          <cx:pt idx="74918">EDMM</cx:pt>
          <cx:pt idx="74919">EDMM</cx:pt>
          <cx:pt idx="74920">EDMM</cx:pt>
          <cx:pt idx="74921">EDMM</cx:pt>
          <cx:pt idx="74922">EDMM</cx:pt>
          <cx:pt idx="74923">EDMM</cx:pt>
          <cx:pt idx="74924">EDMM</cx:pt>
          <cx:pt idx="74925">EDMM</cx:pt>
          <cx:pt idx="74926">EDMM</cx:pt>
          <cx:pt idx="74927">EDMM</cx:pt>
          <cx:pt idx="74928">EDMM</cx:pt>
          <cx:pt idx="74929">EDMM</cx:pt>
          <cx:pt idx="74930">EDMM</cx:pt>
          <cx:pt idx="74931">EDMM</cx:pt>
          <cx:pt idx="74932">EDMM</cx:pt>
          <cx:pt idx="74933">EDMM</cx:pt>
          <cx:pt idx="74934">EDMM</cx:pt>
          <cx:pt idx="74935">EDMM</cx:pt>
          <cx:pt idx="74936">EDMM</cx:pt>
          <cx:pt idx="74937">EDMM</cx:pt>
          <cx:pt idx="74938">EDMM</cx:pt>
          <cx:pt idx="74939">EDMM</cx:pt>
          <cx:pt idx="74940">EDMM</cx:pt>
          <cx:pt idx="74941">EDMM</cx:pt>
          <cx:pt idx="74942">EDMM</cx:pt>
          <cx:pt idx="74943">EDMM</cx:pt>
          <cx:pt idx="74944">EDMM</cx:pt>
          <cx:pt idx="74945">EDMM</cx:pt>
          <cx:pt idx="74946">EDMM</cx:pt>
          <cx:pt idx="74947">EDMM</cx:pt>
          <cx:pt idx="74948">EDMM</cx:pt>
          <cx:pt idx="74949">EDMM</cx:pt>
          <cx:pt idx="74950">EDMM</cx:pt>
          <cx:pt idx="74951">EDMM</cx:pt>
          <cx:pt idx="74952">EDMM</cx:pt>
          <cx:pt idx="74953">EDMM</cx:pt>
          <cx:pt idx="74954">EDMM</cx:pt>
          <cx:pt idx="74955">EDMM</cx:pt>
          <cx:pt idx="74956">EDMM</cx:pt>
          <cx:pt idx="74957">EDMM</cx:pt>
          <cx:pt idx="74958">EDMM</cx:pt>
          <cx:pt idx="74959">EDMM</cx:pt>
          <cx:pt idx="74960">EDMM</cx:pt>
          <cx:pt idx="74961">EDMM</cx:pt>
          <cx:pt idx="74962">EDMM</cx:pt>
          <cx:pt idx="74963">EDMM</cx:pt>
          <cx:pt idx="74964">EDMM</cx:pt>
          <cx:pt idx="74965">EDMM</cx:pt>
          <cx:pt idx="74966">EDMM</cx:pt>
          <cx:pt idx="74967">EDMM</cx:pt>
          <cx:pt idx="74968">EDMM</cx:pt>
          <cx:pt idx="74969">EDMM</cx:pt>
          <cx:pt idx="74970">EDMM</cx:pt>
          <cx:pt idx="74971">EDMM</cx:pt>
          <cx:pt idx="74972">EDMM</cx:pt>
          <cx:pt idx="74973">EDMM</cx:pt>
          <cx:pt idx="74974">EDMM</cx:pt>
          <cx:pt idx="74975">EDMM</cx:pt>
          <cx:pt idx="74976">EDMM</cx:pt>
          <cx:pt idx="74977">EDMM</cx:pt>
          <cx:pt idx="74978">EDMM</cx:pt>
          <cx:pt idx="74979">EDMM</cx:pt>
          <cx:pt idx="74980">EDMM</cx:pt>
          <cx:pt idx="74981">EDMM</cx:pt>
          <cx:pt idx="74982">EDMM</cx:pt>
          <cx:pt idx="74983">EDMM</cx:pt>
          <cx:pt idx="74984">EDMM</cx:pt>
          <cx:pt idx="74985">EDMM</cx:pt>
          <cx:pt idx="74986">EDMM</cx:pt>
          <cx:pt idx="74987">EDMM</cx:pt>
          <cx:pt idx="74988">EDMM</cx:pt>
          <cx:pt idx="74989">EDMM</cx:pt>
          <cx:pt idx="74990">EDMM</cx:pt>
          <cx:pt idx="74991">EDMM</cx:pt>
          <cx:pt idx="74992">EDMM</cx:pt>
          <cx:pt idx="74993">EDMM</cx:pt>
          <cx:pt idx="74994">EDMM</cx:pt>
          <cx:pt idx="74995">EDMM</cx:pt>
          <cx:pt idx="74996">EDMM</cx:pt>
          <cx:pt idx="74997">EDMM</cx:pt>
          <cx:pt idx="74998">EDMM</cx:pt>
          <cx:pt idx="74999">EDMM</cx:pt>
          <cx:pt idx="75000">EDMM</cx:pt>
          <cx:pt idx="75001">EDMM</cx:pt>
          <cx:pt idx="75002">EDMM</cx:pt>
          <cx:pt idx="75003">EDMM</cx:pt>
          <cx:pt idx="75004">EDMM</cx:pt>
          <cx:pt idx="75005">EDMM</cx:pt>
          <cx:pt idx="75006">EDMM</cx:pt>
          <cx:pt idx="75007">EDMM</cx:pt>
          <cx:pt idx="75008">EDMM</cx:pt>
          <cx:pt idx="75009">EDMM</cx:pt>
          <cx:pt idx="75010">EDMM</cx:pt>
          <cx:pt idx="75011">EDMM</cx:pt>
          <cx:pt idx="75012">EDMM</cx:pt>
          <cx:pt idx="75013">EDMM</cx:pt>
          <cx:pt idx="75014">EDMM</cx:pt>
          <cx:pt idx="75015">EDMM</cx:pt>
          <cx:pt idx="75016">EDMM</cx:pt>
          <cx:pt idx="75017">EDMM</cx:pt>
          <cx:pt idx="75018">EDMM</cx:pt>
          <cx:pt idx="75019">EDMM</cx:pt>
          <cx:pt idx="75020">EDMM</cx:pt>
          <cx:pt idx="75021">EDMM</cx:pt>
          <cx:pt idx="75022">EDMM</cx:pt>
          <cx:pt idx="75023">EDMM</cx:pt>
          <cx:pt idx="75024">EDMM</cx:pt>
          <cx:pt idx="75025">EDMM</cx:pt>
          <cx:pt idx="75026">EDMM</cx:pt>
          <cx:pt idx="75027">EDMM</cx:pt>
          <cx:pt idx="75028">EDMM</cx:pt>
          <cx:pt idx="75029">EDMM</cx:pt>
          <cx:pt idx="75030">EDMM</cx:pt>
          <cx:pt idx="75031">EDMM</cx:pt>
          <cx:pt idx="75032">EDMM</cx:pt>
          <cx:pt idx="75033">EDMM</cx:pt>
          <cx:pt idx="75034">EDMM</cx:pt>
          <cx:pt idx="75035">EDMM</cx:pt>
          <cx:pt idx="75036">EDMM</cx:pt>
          <cx:pt idx="75037">EDMM</cx:pt>
          <cx:pt idx="75038">EDMM</cx:pt>
          <cx:pt idx="75039">EDMM</cx:pt>
          <cx:pt idx="75040">EDMM</cx:pt>
          <cx:pt idx="75041">EDMM</cx:pt>
          <cx:pt idx="75042">EDMM</cx:pt>
          <cx:pt idx="75043">EDMM</cx:pt>
          <cx:pt idx="75044">EDMM</cx:pt>
          <cx:pt idx="75045">EDMM</cx:pt>
          <cx:pt idx="75046">EDMM</cx:pt>
          <cx:pt idx="75047">EDMM</cx:pt>
          <cx:pt idx="75048">EDMM</cx:pt>
          <cx:pt idx="75049">EDMM</cx:pt>
          <cx:pt idx="75050">EDMM</cx:pt>
          <cx:pt idx="75051">EDMM</cx:pt>
          <cx:pt idx="75052">EDMM</cx:pt>
          <cx:pt idx="75053">EDMM</cx:pt>
          <cx:pt idx="75054">EDMM</cx:pt>
          <cx:pt idx="75055">EDMM</cx:pt>
          <cx:pt idx="75056">EDMM</cx:pt>
          <cx:pt idx="75057">EDMM</cx:pt>
          <cx:pt idx="75058">EDMM</cx:pt>
          <cx:pt idx="75059">EDMM</cx:pt>
          <cx:pt idx="75060">EDMM</cx:pt>
          <cx:pt idx="75061">EDMM</cx:pt>
          <cx:pt idx="75062">EDMM</cx:pt>
          <cx:pt idx="75063">EDMM</cx:pt>
          <cx:pt idx="75064">EDMM</cx:pt>
          <cx:pt idx="75065">EDMM</cx:pt>
          <cx:pt idx="75066">EDMM</cx:pt>
          <cx:pt idx="75067">EDMM</cx:pt>
          <cx:pt idx="75068">EDMM</cx:pt>
          <cx:pt idx="75069">EDMM</cx:pt>
          <cx:pt idx="75070">EDMM</cx:pt>
          <cx:pt idx="75071">EDMM</cx:pt>
          <cx:pt idx="75072">EDMM</cx:pt>
          <cx:pt idx="75073">EDMM</cx:pt>
          <cx:pt idx="75074">EDMM</cx:pt>
          <cx:pt idx="75075">EDMM</cx:pt>
          <cx:pt idx="75076">EDMM</cx:pt>
          <cx:pt idx="75077">EDMM</cx:pt>
          <cx:pt idx="75078">EDMM</cx:pt>
          <cx:pt idx="75079">EDMM</cx:pt>
          <cx:pt idx="75080">EDMM</cx:pt>
          <cx:pt idx="75081">EDMM</cx:pt>
          <cx:pt idx="75082">EDMM</cx:pt>
          <cx:pt idx="75083">EDMM</cx:pt>
          <cx:pt idx="75084">EDMM</cx:pt>
          <cx:pt idx="75085">EDMM</cx:pt>
          <cx:pt idx="75086">EDMM</cx:pt>
          <cx:pt idx="75087">EDMM</cx:pt>
          <cx:pt idx="75088">EDMM</cx:pt>
          <cx:pt idx="75089">EDMM</cx:pt>
          <cx:pt idx="75090">EDMM</cx:pt>
          <cx:pt idx="75091">EDMM</cx:pt>
          <cx:pt idx="75092">EDMM</cx:pt>
          <cx:pt idx="75093">EDMM</cx:pt>
          <cx:pt idx="75094">EDMM</cx:pt>
          <cx:pt idx="75095">EDMM</cx:pt>
          <cx:pt idx="75096">EDMM</cx:pt>
          <cx:pt idx="75097">EDMM</cx:pt>
          <cx:pt idx="75098">EDMM</cx:pt>
          <cx:pt idx="75099">EDMM</cx:pt>
          <cx:pt idx="75100">EDMM</cx:pt>
          <cx:pt idx="75101">EDMM</cx:pt>
          <cx:pt idx="75102">EDMM</cx:pt>
          <cx:pt idx="75103">EDMM</cx:pt>
          <cx:pt idx="75104">EDMM</cx:pt>
          <cx:pt idx="75105">EDMM</cx:pt>
          <cx:pt idx="75106">EDMM</cx:pt>
          <cx:pt idx="75107">EDMM</cx:pt>
          <cx:pt idx="75108">EDMM</cx:pt>
          <cx:pt idx="75109">EDMM</cx:pt>
          <cx:pt idx="75110">EDMM</cx:pt>
          <cx:pt idx="75111">EDMM</cx:pt>
          <cx:pt idx="75112">EDMM</cx:pt>
          <cx:pt idx="75113">EDMM</cx:pt>
          <cx:pt idx="75114">EDMM</cx:pt>
          <cx:pt idx="75115">EDMM</cx:pt>
          <cx:pt idx="75116">EDMM</cx:pt>
          <cx:pt idx="75117">EDMM</cx:pt>
          <cx:pt idx="75118">EDMM</cx:pt>
          <cx:pt idx="75119">EDMM</cx:pt>
          <cx:pt idx="75120">EDMM</cx:pt>
          <cx:pt idx="75121">EDMM</cx:pt>
          <cx:pt idx="75122">EDMM</cx:pt>
          <cx:pt idx="75123">EDMM</cx:pt>
          <cx:pt idx="75124">EDMM</cx:pt>
          <cx:pt idx="75125">EDMM</cx:pt>
          <cx:pt idx="75126">EDMM</cx:pt>
          <cx:pt idx="75127">EDMM</cx:pt>
          <cx:pt idx="75128">EDMM</cx:pt>
          <cx:pt idx="75129">EDMM</cx:pt>
          <cx:pt idx="75130">EDMM</cx:pt>
          <cx:pt idx="75131">EDMM</cx:pt>
          <cx:pt idx="75132">EDMM</cx:pt>
          <cx:pt idx="75133">EDMM</cx:pt>
          <cx:pt idx="75134">EDMM</cx:pt>
          <cx:pt idx="75135">EDMM</cx:pt>
          <cx:pt idx="75136">EDMM</cx:pt>
          <cx:pt idx="75137">EDMM</cx:pt>
          <cx:pt idx="75138">EDMM</cx:pt>
          <cx:pt idx="75139">EDMM</cx:pt>
          <cx:pt idx="75140">EDMM</cx:pt>
          <cx:pt idx="75141">EDMM</cx:pt>
          <cx:pt idx="75142">EDMM</cx:pt>
          <cx:pt idx="75143">EDMM</cx:pt>
          <cx:pt idx="75144">EDMM</cx:pt>
          <cx:pt idx="75145">EDMM</cx:pt>
          <cx:pt idx="75146">EDMM</cx:pt>
          <cx:pt idx="75147">EDMM</cx:pt>
          <cx:pt idx="75148">EDMM</cx:pt>
          <cx:pt idx="75149">EDMM</cx:pt>
          <cx:pt idx="75150">EDMM</cx:pt>
          <cx:pt idx="75151">EDMM</cx:pt>
          <cx:pt idx="75152">EDMM</cx:pt>
          <cx:pt idx="75153">EDMM</cx:pt>
          <cx:pt idx="75154">EDMM</cx:pt>
          <cx:pt idx="75155">EDMM</cx:pt>
          <cx:pt idx="75156">EDMM</cx:pt>
          <cx:pt idx="75157">EDMM</cx:pt>
          <cx:pt idx="75158">EDMM</cx:pt>
          <cx:pt idx="75159">EDMM</cx:pt>
          <cx:pt idx="75160">EDMM</cx:pt>
          <cx:pt idx="75161">EDMM</cx:pt>
          <cx:pt idx="75162">EDMM</cx:pt>
          <cx:pt idx="75163">EDMM</cx:pt>
          <cx:pt idx="75164">EDMM</cx:pt>
          <cx:pt idx="75165">EDMM</cx:pt>
          <cx:pt idx="75166">EDMM</cx:pt>
          <cx:pt idx="75167">EDMM</cx:pt>
          <cx:pt idx="75168">EDMM</cx:pt>
          <cx:pt idx="75169">EDMM</cx:pt>
          <cx:pt idx="75170">EDMM</cx:pt>
          <cx:pt idx="75171">EDMM</cx:pt>
          <cx:pt idx="75172">EDMM</cx:pt>
          <cx:pt idx="75173">EDMM</cx:pt>
          <cx:pt idx="75174">EDMM</cx:pt>
          <cx:pt idx="75175">EDMM</cx:pt>
          <cx:pt idx="75176">EDMM</cx:pt>
          <cx:pt idx="75177">EDMM</cx:pt>
          <cx:pt idx="75178">EDMM</cx:pt>
          <cx:pt idx="75179">EDMM</cx:pt>
          <cx:pt idx="75180">EDMM</cx:pt>
          <cx:pt idx="75181">EDMM</cx:pt>
          <cx:pt idx="75182">EDMM</cx:pt>
          <cx:pt idx="75183">EDMM</cx:pt>
          <cx:pt idx="75184">EDMM</cx:pt>
          <cx:pt idx="75185">EDMM</cx:pt>
          <cx:pt idx="75186">EDMM</cx:pt>
          <cx:pt idx="75187">EDMM</cx:pt>
          <cx:pt idx="75188">EDMM</cx:pt>
          <cx:pt idx="75189">EDMM</cx:pt>
          <cx:pt idx="75190">EDMM</cx:pt>
          <cx:pt idx="75191">EDMM</cx:pt>
          <cx:pt idx="75192">EDMM</cx:pt>
          <cx:pt idx="75193">EDMM</cx:pt>
          <cx:pt idx="75194">EDMM</cx:pt>
          <cx:pt idx="75195">EDMM</cx:pt>
          <cx:pt idx="75196">EDMM</cx:pt>
          <cx:pt idx="75197">EDMM</cx:pt>
          <cx:pt idx="75198">EDMM</cx:pt>
          <cx:pt idx="75199">EDMM</cx:pt>
          <cx:pt idx="75200">EDMM</cx:pt>
          <cx:pt idx="75201">EDMM</cx:pt>
          <cx:pt idx="75202">EDMM</cx:pt>
          <cx:pt idx="75203">EDMM</cx:pt>
          <cx:pt idx="75204">EDMM</cx:pt>
          <cx:pt idx="75205">EDMM</cx:pt>
          <cx:pt idx="75206">EDMM</cx:pt>
          <cx:pt idx="75207">EDMM</cx:pt>
          <cx:pt idx="75208">EDMM</cx:pt>
          <cx:pt idx="75209">EDMM</cx:pt>
          <cx:pt idx="75210">EDMM</cx:pt>
          <cx:pt idx="75211">EDMM</cx:pt>
          <cx:pt idx="75212">EDMM</cx:pt>
          <cx:pt idx="75213">EDMM</cx:pt>
          <cx:pt idx="75214">EDMM</cx:pt>
          <cx:pt idx="75215">EDMM</cx:pt>
          <cx:pt idx="75216">EDMM</cx:pt>
          <cx:pt idx="75217">EDMM</cx:pt>
          <cx:pt idx="75218">EDMM</cx:pt>
          <cx:pt idx="75219">EDMM</cx:pt>
          <cx:pt idx="75220">EDMM</cx:pt>
          <cx:pt idx="75221">EDMM</cx:pt>
          <cx:pt idx="75222">EDMM</cx:pt>
          <cx:pt idx="75223">EDMM</cx:pt>
          <cx:pt idx="75224">EDMM</cx:pt>
          <cx:pt idx="75225">EDMM</cx:pt>
          <cx:pt idx="75226">EDMM</cx:pt>
          <cx:pt idx="75227">EDMM</cx:pt>
          <cx:pt idx="75228">EDMM</cx:pt>
          <cx:pt idx="75229">EDMM</cx:pt>
          <cx:pt idx="75230">EDMM</cx:pt>
          <cx:pt idx="75231">EDMM</cx:pt>
          <cx:pt idx="75232">EDMM</cx:pt>
          <cx:pt idx="75233">EDMM</cx:pt>
          <cx:pt idx="75234">EDMM</cx:pt>
          <cx:pt idx="75235">EDMM</cx:pt>
          <cx:pt idx="75236">EDMM</cx:pt>
          <cx:pt idx="75237">EDMM</cx:pt>
          <cx:pt idx="75238">EDMM</cx:pt>
          <cx:pt idx="75239">EDMM</cx:pt>
          <cx:pt idx="75240">EDMM</cx:pt>
          <cx:pt idx="75241">EDMM</cx:pt>
          <cx:pt idx="75242">EDMM</cx:pt>
          <cx:pt idx="75243">EDMM</cx:pt>
          <cx:pt idx="75244">EDMM</cx:pt>
          <cx:pt idx="75245">EDMM</cx:pt>
          <cx:pt idx="75246">EDMM</cx:pt>
          <cx:pt idx="75247">EDMM</cx:pt>
          <cx:pt idx="75248">EDMM</cx:pt>
          <cx:pt idx="75249">EDMM</cx:pt>
          <cx:pt idx="75250">EDMM</cx:pt>
          <cx:pt idx="75251">EDMM</cx:pt>
          <cx:pt idx="75252">EDMM</cx:pt>
          <cx:pt idx="75253">EDMM</cx:pt>
          <cx:pt idx="75254">EDMM</cx:pt>
          <cx:pt idx="75255">EDMM</cx:pt>
          <cx:pt idx="75256">EDMM</cx:pt>
          <cx:pt idx="75257">EDMM</cx:pt>
          <cx:pt idx="75258">EDMM</cx:pt>
          <cx:pt idx="75259">EDMM</cx:pt>
          <cx:pt idx="75260">EDMM</cx:pt>
          <cx:pt idx="75261">EDMM</cx:pt>
          <cx:pt idx="75262">EDMM</cx:pt>
          <cx:pt idx="75263">EDMM</cx:pt>
          <cx:pt idx="75264">EDMM</cx:pt>
          <cx:pt idx="75265">EDMM</cx:pt>
          <cx:pt idx="75266">EDMM</cx:pt>
          <cx:pt idx="75267">EDMM</cx:pt>
          <cx:pt idx="75268">EDMM</cx:pt>
          <cx:pt idx="75269">EDMM</cx:pt>
          <cx:pt idx="75270">EDMM</cx:pt>
          <cx:pt idx="75271">EDMM</cx:pt>
          <cx:pt idx="75272">EDMM</cx:pt>
          <cx:pt idx="75273">EDMM</cx:pt>
          <cx:pt idx="75274">EDMM</cx:pt>
          <cx:pt idx="75275">EDMM</cx:pt>
          <cx:pt idx="75276">EDMM</cx:pt>
          <cx:pt idx="75277">EDMM</cx:pt>
          <cx:pt idx="75278">EDMM</cx:pt>
          <cx:pt idx="75279">EDMM</cx:pt>
          <cx:pt idx="75280">EDMM</cx:pt>
          <cx:pt idx="75281">EDMM</cx:pt>
          <cx:pt idx="75282">EDMM</cx:pt>
          <cx:pt idx="75283">EDMM</cx:pt>
          <cx:pt idx="75284">EDMM</cx:pt>
          <cx:pt idx="75285">EDMM</cx:pt>
          <cx:pt idx="75286">EDMM</cx:pt>
          <cx:pt idx="75287">EDMM</cx:pt>
          <cx:pt idx="75288">EDMM</cx:pt>
          <cx:pt idx="75289">EDMM</cx:pt>
          <cx:pt idx="75290">EDMM</cx:pt>
          <cx:pt idx="75291">EDMM</cx:pt>
          <cx:pt idx="75292">EDMM</cx:pt>
          <cx:pt idx="75293">EDMM</cx:pt>
          <cx:pt idx="75294">EDMM</cx:pt>
          <cx:pt idx="75295">EDMM</cx:pt>
          <cx:pt idx="75296">EDMM</cx:pt>
          <cx:pt idx="75297">EDMM</cx:pt>
          <cx:pt idx="75298">EDMM</cx:pt>
          <cx:pt idx="75299">EDMM</cx:pt>
          <cx:pt idx="75300">EDMM</cx:pt>
          <cx:pt idx="75301">EDMM</cx:pt>
          <cx:pt idx="75302">EDMM</cx:pt>
          <cx:pt idx="75303">EDMM</cx:pt>
          <cx:pt idx="75304">EDMM</cx:pt>
          <cx:pt idx="75305">EDMM</cx:pt>
          <cx:pt idx="75306">EDMM</cx:pt>
          <cx:pt idx="75307">EDMM</cx:pt>
          <cx:pt idx="75308">EDMM</cx:pt>
          <cx:pt idx="75309">EDMM</cx:pt>
          <cx:pt idx="75310">EDMM</cx:pt>
          <cx:pt idx="75311">EDMM</cx:pt>
          <cx:pt idx="75312">EDMM</cx:pt>
          <cx:pt idx="75313">EDMM</cx:pt>
          <cx:pt idx="75314">EDMM</cx:pt>
          <cx:pt idx="75315">EDMM</cx:pt>
          <cx:pt idx="75316">EDMM</cx:pt>
          <cx:pt idx="75317">EDMM</cx:pt>
          <cx:pt idx="75318">EDMM</cx:pt>
          <cx:pt idx="75319">EDMM</cx:pt>
          <cx:pt idx="75320">EDMM</cx:pt>
          <cx:pt idx="75321">EDMM</cx:pt>
          <cx:pt idx="75322">EDMM</cx:pt>
          <cx:pt idx="75323">EDMM</cx:pt>
          <cx:pt idx="75324">EDMM</cx:pt>
          <cx:pt idx="75325">EDMM</cx:pt>
          <cx:pt idx="75326">EDMM</cx:pt>
          <cx:pt idx="75327">EDMM</cx:pt>
          <cx:pt idx="75328">EDMM</cx:pt>
          <cx:pt idx="75329">EDMM</cx:pt>
          <cx:pt idx="75330">EDMM</cx:pt>
          <cx:pt idx="75331">EDMM</cx:pt>
          <cx:pt idx="75332">EDMM</cx:pt>
          <cx:pt idx="75333">EDMM</cx:pt>
          <cx:pt idx="75334">EDMM</cx:pt>
          <cx:pt idx="75335">EDMM</cx:pt>
          <cx:pt idx="75336">EDMM</cx:pt>
          <cx:pt idx="75337">EDMM</cx:pt>
          <cx:pt idx="75338">EDMM</cx:pt>
          <cx:pt idx="75339">EDMM</cx:pt>
          <cx:pt idx="75340">EDMM</cx:pt>
          <cx:pt idx="75341">EDMM</cx:pt>
          <cx:pt idx="75342">EDMM</cx:pt>
          <cx:pt idx="75343">EDMM</cx:pt>
          <cx:pt idx="75344">EDMM</cx:pt>
          <cx:pt idx="75345">EDMM</cx:pt>
          <cx:pt idx="75346">EDMM</cx:pt>
          <cx:pt idx="75347">EDMM</cx:pt>
          <cx:pt idx="75348">EDMM</cx:pt>
          <cx:pt idx="75349">EDMM</cx:pt>
          <cx:pt idx="75350">EDMM</cx:pt>
          <cx:pt idx="75351">EDMM</cx:pt>
          <cx:pt idx="75352">EDMM</cx:pt>
          <cx:pt idx="75353">EDMM</cx:pt>
          <cx:pt idx="75354">EDMM</cx:pt>
          <cx:pt idx="75355">EDMM</cx:pt>
          <cx:pt idx="75356">EDMM</cx:pt>
          <cx:pt idx="75357">EDMM</cx:pt>
          <cx:pt idx="75358">EDMM</cx:pt>
          <cx:pt idx="75359">EDMM</cx:pt>
          <cx:pt idx="75360">EDMM</cx:pt>
          <cx:pt idx="75361">EDMM</cx:pt>
          <cx:pt idx="75362">EDMM</cx:pt>
          <cx:pt idx="75363">EDMM</cx:pt>
          <cx:pt idx="75364">EDMM</cx:pt>
          <cx:pt idx="75365">EDMM</cx:pt>
          <cx:pt idx="75366">EDMM</cx:pt>
          <cx:pt idx="75367">EDMM</cx:pt>
          <cx:pt idx="75368">EDMM</cx:pt>
          <cx:pt idx="75369">EDMM</cx:pt>
          <cx:pt idx="75370">EDMM</cx:pt>
          <cx:pt idx="75371">EDMM</cx:pt>
          <cx:pt idx="75372">EDMM</cx:pt>
          <cx:pt idx="75373">EDMM</cx:pt>
          <cx:pt idx="75374">EDMM</cx:pt>
          <cx:pt idx="75375">EDMM</cx:pt>
          <cx:pt idx="75376">EDMM</cx:pt>
          <cx:pt idx="75377">EDMM</cx:pt>
          <cx:pt idx="75378">EDMM</cx:pt>
          <cx:pt idx="75379">EDMM</cx:pt>
          <cx:pt idx="75380">EDMM</cx:pt>
          <cx:pt idx="75381">EDMM</cx:pt>
          <cx:pt idx="75382">EDMM</cx:pt>
          <cx:pt idx="75383">EDMM</cx:pt>
          <cx:pt idx="75384">EDMM</cx:pt>
          <cx:pt idx="75385">EDMM</cx:pt>
          <cx:pt idx="75386">EDMM</cx:pt>
          <cx:pt idx="75387">EDMM</cx:pt>
          <cx:pt idx="75388">EDMM</cx:pt>
          <cx:pt idx="75389">EDMM</cx:pt>
          <cx:pt idx="75390">EDMM</cx:pt>
          <cx:pt idx="75391">EDMM</cx:pt>
          <cx:pt idx="75392">EDMM</cx:pt>
          <cx:pt idx="75393">EDMM</cx:pt>
          <cx:pt idx="75394">EDMM</cx:pt>
          <cx:pt idx="75395">EDMM</cx:pt>
          <cx:pt idx="75396">EDMM</cx:pt>
          <cx:pt idx="75397">EDMM</cx:pt>
          <cx:pt idx="75398">EDMM</cx:pt>
          <cx:pt idx="75399">EDMM</cx:pt>
          <cx:pt idx="75400">EDMM</cx:pt>
          <cx:pt idx="75401">EDMM</cx:pt>
          <cx:pt idx="75402">EDMM</cx:pt>
          <cx:pt idx="75403">EDMM</cx:pt>
          <cx:pt idx="75404">EDMM</cx:pt>
          <cx:pt idx="75405">EDMM</cx:pt>
          <cx:pt idx="75406">EDMM</cx:pt>
          <cx:pt idx="75407">EDMM</cx:pt>
          <cx:pt idx="75408">EDMM</cx:pt>
          <cx:pt idx="75409">EDMM</cx:pt>
          <cx:pt idx="75410">EDMM</cx:pt>
          <cx:pt idx="75411">EDMM</cx:pt>
          <cx:pt idx="75412">EDMM</cx:pt>
          <cx:pt idx="75413">EDMM</cx:pt>
          <cx:pt idx="75414">EDMM</cx:pt>
          <cx:pt idx="75415">EDMM</cx:pt>
          <cx:pt idx="75416">EDMM</cx:pt>
          <cx:pt idx="75417">EDMM</cx:pt>
          <cx:pt idx="75418">EDMM</cx:pt>
          <cx:pt idx="75419">EDMM</cx:pt>
          <cx:pt idx="75420">EDMM</cx:pt>
          <cx:pt idx="75421">EDMM</cx:pt>
          <cx:pt idx="75422">EDMM</cx:pt>
          <cx:pt idx="75423">EDMM</cx:pt>
          <cx:pt idx="75424">EDMM</cx:pt>
          <cx:pt idx="75425">EDMM</cx:pt>
          <cx:pt idx="75426">EDMM</cx:pt>
          <cx:pt idx="75427">EDMM</cx:pt>
          <cx:pt idx="75428">EDMM</cx:pt>
          <cx:pt idx="75429">EDMM</cx:pt>
          <cx:pt idx="75430">EDMM</cx:pt>
          <cx:pt idx="75431">EDMM</cx:pt>
          <cx:pt idx="75432">EDMM</cx:pt>
          <cx:pt idx="75433">EDMM</cx:pt>
          <cx:pt idx="75434">EDMM</cx:pt>
          <cx:pt idx="75435">EDMM</cx:pt>
          <cx:pt idx="75436">EDMM</cx:pt>
          <cx:pt idx="75437">EDMM</cx:pt>
          <cx:pt idx="75438">EDMM</cx:pt>
          <cx:pt idx="75439">EDMM</cx:pt>
          <cx:pt idx="75440">EDMM</cx:pt>
          <cx:pt idx="75441">EDMM</cx:pt>
          <cx:pt idx="75442">EDMM</cx:pt>
          <cx:pt idx="75443">EDMM</cx:pt>
          <cx:pt idx="75444">EDMM</cx:pt>
          <cx:pt idx="75445">EDMM</cx:pt>
          <cx:pt idx="75446">EDMM</cx:pt>
          <cx:pt idx="75447">EDMM</cx:pt>
          <cx:pt idx="75448">EDMM</cx:pt>
          <cx:pt idx="75449">EDMM</cx:pt>
          <cx:pt idx="75450">EDMM</cx:pt>
          <cx:pt idx="75451">EDMM</cx:pt>
          <cx:pt idx="75452">EDMM</cx:pt>
          <cx:pt idx="75453">EDMM</cx:pt>
          <cx:pt idx="75454">EDMM</cx:pt>
          <cx:pt idx="75455">EDMM</cx:pt>
          <cx:pt idx="75456">EDMM</cx:pt>
          <cx:pt idx="75457">EDMM</cx:pt>
          <cx:pt idx="75458">EDMM</cx:pt>
          <cx:pt idx="75459">EDMM</cx:pt>
          <cx:pt idx="75460">EDMM</cx:pt>
          <cx:pt idx="75461">EDMM</cx:pt>
          <cx:pt idx="75462">EDMM</cx:pt>
          <cx:pt idx="75463">EDMM</cx:pt>
          <cx:pt idx="75464">EDMM</cx:pt>
          <cx:pt idx="75465">EDMM</cx:pt>
          <cx:pt idx="75466">EDMM</cx:pt>
          <cx:pt idx="75467">EDMM</cx:pt>
          <cx:pt idx="75468">EDMM</cx:pt>
          <cx:pt idx="75469">EDMM</cx:pt>
          <cx:pt idx="75470">EDMM</cx:pt>
          <cx:pt idx="75471">EDMM</cx:pt>
          <cx:pt idx="75472">EDMM</cx:pt>
          <cx:pt idx="75473">EDMM</cx:pt>
          <cx:pt idx="75474">EDMM</cx:pt>
          <cx:pt idx="75475">EDMM</cx:pt>
          <cx:pt idx="75476">EDMM</cx:pt>
          <cx:pt idx="75477">EDMM</cx:pt>
          <cx:pt idx="75478">EDMM</cx:pt>
          <cx:pt idx="75479">EDMM</cx:pt>
          <cx:pt idx="75480">EDMM</cx:pt>
          <cx:pt idx="75481">EDMM</cx:pt>
          <cx:pt idx="75482">EDMM</cx:pt>
          <cx:pt idx="75483">EDMM</cx:pt>
          <cx:pt idx="75484">EDMM</cx:pt>
          <cx:pt idx="75485">EDMM</cx:pt>
          <cx:pt idx="75486">EDMM</cx:pt>
          <cx:pt idx="75487">EDMM</cx:pt>
          <cx:pt idx="75488">EDMM</cx:pt>
          <cx:pt idx="75489">EDMM</cx:pt>
          <cx:pt idx="75490">EDMM</cx:pt>
          <cx:pt idx="75491">EDMM</cx:pt>
          <cx:pt idx="75492">EDMM</cx:pt>
          <cx:pt idx="75493">EDMM</cx:pt>
          <cx:pt idx="75494">EDMM</cx:pt>
          <cx:pt idx="75495">EDMM</cx:pt>
          <cx:pt idx="75496">EDMM</cx:pt>
          <cx:pt idx="75497">EDMM</cx:pt>
          <cx:pt idx="75498">EDMM</cx:pt>
          <cx:pt idx="75499">EDMM</cx:pt>
          <cx:pt idx="75500">EDMM</cx:pt>
          <cx:pt idx="75501">EDMM</cx:pt>
          <cx:pt idx="75502">EDMM</cx:pt>
          <cx:pt idx="75503">EDMM</cx:pt>
          <cx:pt idx="75504">EDMM</cx:pt>
          <cx:pt idx="75505">EDMM</cx:pt>
          <cx:pt idx="75506">EDMM</cx:pt>
          <cx:pt idx="75507">EDMM</cx:pt>
          <cx:pt idx="75508">EDMM</cx:pt>
          <cx:pt idx="75509">EDMM</cx:pt>
          <cx:pt idx="75510">EDMM</cx:pt>
          <cx:pt idx="75511">EDMM</cx:pt>
          <cx:pt idx="75512">EDMM</cx:pt>
          <cx:pt idx="75513">EDMM</cx:pt>
          <cx:pt idx="75514">EDMM</cx:pt>
          <cx:pt idx="75515">EDMM</cx:pt>
          <cx:pt idx="75516">EDMM</cx:pt>
          <cx:pt idx="75517">EDMM</cx:pt>
          <cx:pt idx="75518">EDMM</cx:pt>
          <cx:pt idx="75519">EDMM</cx:pt>
          <cx:pt idx="75520">EDMM</cx:pt>
          <cx:pt idx="75521">EDMM</cx:pt>
          <cx:pt idx="75522">EDMM</cx:pt>
          <cx:pt idx="75523">EDMM</cx:pt>
          <cx:pt idx="75524">EDMM</cx:pt>
          <cx:pt idx="75525">EDMM</cx:pt>
          <cx:pt idx="75526">EDMM</cx:pt>
          <cx:pt idx="75527">EDMM</cx:pt>
          <cx:pt idx="75528">EDMM</cx:pt>
          <cx:pt idx="75529">EDMM</cx:pt>
          <cx:pt idx="75530">EDMM</cx:pt>
          <cx:pt idx="75531">EDMM</cx:pt>
          <cx:pt idx="75532">EDMM</cx:pt>
          <cx:pt idx="75533">EDMM</cx:pt>
          <cx:pt idx="75534">EDMM</cx:pt>
          <cx:pt idx="75535">EDMM</cx:pt>
          <cx:pt idx="75536">EDMM</cx:pt>
          <cx:pt idx="75537">EDMM</cx:pt>
          <cx:pt idx="75538">EDMM</cx:pt>
          <cx:pt idx="75539">EDMM</cx:pt>
          <cx:pt idx="75540">EDMM</cx:pt>
          <cx:pt idx="75541">EDMM</cx:pt>
          <cx:pt idx="75542">EDMM</cx:pt>
          <cx:pt idx="75543">EDMM</cx:pt>
          <cx:pt idx="75544">EDMM</cx:pt>
          <cx:pt idx="75545">EDMM</cx:pt>
          <cx:pt idx="75546">EDMM</cx:pt>
          <cx:pt idx="75547">EDMM</cx:pt>
          <cx:pt idx="75548">EDMM</cx:pt>
          <cx:pt idx="75549">EDMM</cx:pt>
          <cx:pt idx="75550">EDMM</cx:pt>
          <cx:pt idx="75551">EDMM</cx:pt>
          <cx:pt idx="75552">EDMM</cx:pt>
          <cx:pt idx="75553">EDMM</cx:pt>
          <cx:pt idx="75554">EDMM</cx:pt>
          <cx:pt idx="75555">EDMM</cx:pt>
          <cx:pt idx="75556">EDMM</cx:pt>
          <cx:pt idx="75557">EDMM</cx:pt>
          <cx:pt idx="75558">EDMM</cx:pt>
          <cx:pt idx="75559">EDMM</cx:pt>
          <cx:pt idx="75560">EDMM</cx:pt>
          <cx:pt idx="75561">EDMM</cx:pt>
          <cx:pt idx="75562">EDMM</cx:pt>
          <cx:pt idx="75563">EDMM</cx:pt>
          <cx:pt idx="75564">EDMM</cx:pt>
          <cx:pt idx="75565">EDMM</cx:pt>
          <cx:pt idx="75566">EDMM</cx:pt>
          <cx:pt idx="75567">EDMM</cx:pt>
          <cx:pt idx="75568">EDMM</cx:pt>
          <cx:pt idx="75569">EDMM</cx:pt>
          <cx:pt idx="75570">EDMM</cx:pt>
          <cx:pt idx="75571">EDMM</cx:pt>
          <cx:pt idx="75572">EDMM</cx:pt>
          <cx:pt idx="75573">EDMM</cx:pt>
          <cx:pt idx="75574">EDMM</cx:pt>
          <cx:pt idx="75575">EDMM</cx:pt>
          <cx:pt idx="75576">EDMM</cx:pt>
          <cx:pt idx="75577">EDMM</cx:pt>
          <cx:pt idx="75578">EDMM</cx:pt>
          <cx:pt idx="75579">EDMM</cx:pt>
          <cx:pt idx="75580">EDMM</cx:pt>
          <cx:pt idx="75581">EDMM</cx:pt>
          <cx:pt idx="75582">EDMM</cx:pt>
          <cx:pt idx="75583">EDMM</cx:pt>
          <cx:pt idx="75584">EDMM</cx:pt>
          <cx:pt idx="75585">EDMM</cx:pt>
          <cx:pt idx="75586">EDMM</cx:pt>
          <cx:pt idx="75587">EDMM</cx:pt>
          <cx:pt idx="75588">EDMM</cx:pt>
          <cx:pt idx="75589">EDMM</cx:pt>
          <cx:pt idx="75590">EDMM</cx:pt>
          <cx:pt idx="75591">EDMM</cx:pt>
          <cx:pt idx="75592">EDMM</cx:pt>
          <cx:pt idx="75593">EDMM</cx:pt>
          <cx:pt idx="75594">EDMM</cx:pt>
          <cx:pt idx="75595">EDMM</cx:pt>
          <cx:pt idx="75596">EDMM</cx:pt>
          <cx:pt idx="75597">EDMM</cx:pt>
          <cx:pt idx="75598">EDMM</cx:pt>
          <cx:pt idx="75599">EDMM</cx:pt>
          <cx:pt idx="75600">EDMM</cx:pt>
          <cx:pt idx="75601">EDMM</cx:pt>
          <cx:pt idx="75602">EDMM</cx:pt>
          <cx:pt idx="75603">EDMM</cx:pt>
          <cx:pt idx="75604">EDMM</cx:pt>
          <cx:pt idx="75605">EDMM</cx:pt>
          <cx:pt idx="75606">EDMM</cx:pt>
          <cx:pt idx="75607">EDMM</cx:pt>
          <cx:pt idx="75608">EDMM</cx:pt>
          <cx:pt idx="75609">EDMM</cx:pt>
          <cx:pt idx="75610">EDMM</cx:pt>
          <cx:pt idx="75611">EDMM</cx:pt>
          <cx:pt idx="75612">EDMM</cx:pt>
          <cx:pt idx="75613">EDMM</cx:pt>
          <cx:pt idx="75614">EDMM</cx:pt>
          <cx:pt idx="75615">EDMM</cx:pt>
          <cx:pt idx="75616">EDMM</cx:pt>
          <cx:pt idx="75617">EDMM</cx:pt>
          <cx:pt idx="75618">EDMM</cx:pt>
          <cx:pt idx="75619">EDMM</cx:pt>
          <cx:pt idx="75620">EDMM</cx:pt>
          <cx:pt idx="75621">EDMM</cx:pt>
          <cx:pt idx="75622">EDMM</cx:pt>
          <cx:pt idx="75623">EDMM</cx:pt>
          <cx:pt idx="75624">EDMM</cx:pt>
          <cx:pt idx="75625">EDMM</cx:pt>
          <cx:pt idx="75626">EDMM</cx:pt>
          <cx:pt idx="75627">EDMM</cx:pt>
          <cx:pt idx="75628">EDMM</cx:pt>
          <cx:pt idx="75629">EDMM</cx:pt>
          <cx:pt idx="75630">EDMM</cx:pt>
          <cx:pt idx="75631">EDMM</cx:pt>
          <cx:pt idx="75632">EDMM</cx:pt>
          <cx:pt idx="75633">EDMM</cx:pt>
          <cx:pt idx="75634">EDMM</cx:pt>
          <cx:pt idx="75635">EDMM</cx:pt>
          <cx:pt idx="75636">EDMM</cx:pt>
          <cx:pt idx="75637">EDMM</cx:pt>
          <cx:pt idx="75638">EDMM</cx:pt>
          <cx:pt idx="75639">EDMM</cx:pt>
          <cx:pt idx="75640">EDMM</cx:pt>
          <cx:pt idx="75641">EDMM</cx:pt>
          <cx:pt idx="75642">EDMM</cx:pt>
          <cx:pt idx="75643">EDMM</cx:pt>
          <cx:pt idx="75644">EDMM</cx:pt>
          <cx:pt idx="75645">EDMM</cx:pt>
          <cx:pt idx="75646">EDMM</cx:pt>
          <cx:pt idx="75647">EDMM</cx:pt>
          <cx:pt idx="75648">EDMM</cx:pt>
          <cx:pt idx="75649">EDMM</cx:pt>
          <cx:pt idx="75650">EDMM</cx:pt>
          <cx:pt idx="75651">EDMM</cx:pt>
          <cx:pt idx="75652">EDMM</cx:pt>
          <cx:pt idx="75653">EDMM</cx:pt>
          <cx:pt idx="75654">EDMM</cx:pt>
          <cx:pt idx="75655">EDMM</cx:pt>
          <cx:pt idx="75656">EDMM</cx:pt>
          <cx:pt idx="75657">EDMM</cx:pt>
          <cx:pt idx="75658">EDMM</cx:pt>
          <cx:pt idx="75659">EDMM</cx:pt>
          <cx:pt idx="75660">EDMM</cx:pt>
          <cx:pt idx="75661">EDMM</cx:pt>
          <cx:pt idx="75662">EDMM</cx:pt>
          <cx:pt idx="75663">EDMM</cx:pt>
          <cx:pt idx="75664">EDMM</cx:pt>
          <cx:pt idx="75665">EDMM</cx:pt>
          <cx:pt idx="75666">EDMM</cx:pt>
          <cx:pt idx="75667">EDMM</cx:pt>
          <cx:pt idx="75668">EDMM</cx:pt>
          <cx:pt idx="75669">EDMM</cx:pt>
          <cx:pt idx="75670">EDMM</cx:pt>
          <cx:pt idx="75671">EDMM</cx:pt>
          <cx:pt idx="75672">EDMM</cx:pt>
          <cx:pt idx="75673">EDMM</cx:pt>
          <cx:pt idx="75674">EDMM</cx:pt>
          <cx:pt idx="75675">EDMM</cx:pt>
          <cx:pt idx="75676">EDMM</cx:pt>
          <cx:pt idx="75677">EDMM</cx:pt>
          <cx:pt idx="75678">EDMM</cx:pt>
          <cx:pt idx="75679">EDMM</cx:pt>
          <cx:pt idx="75680">EDMM</cx:pt>
          <cx:pt idx="75681">EDMM</cx:pt>
          <cx:pt idx="75682">EDMM</cx:pt>
          <cx:pt idx="75683">EDMM</cx:pt>
          <cx:pt idx="75684">EDMM</cx:pt>
          <cx:pt idx="75685">EDMM</cx:pt>
          <cx:pt idx="75686">EDMM</cx:pt>
          <cx:pt idx="75687">EDMM</cx:pt>
          <cx:pt idx="75688">EDMM</cx:pt>
          <cx:pt idx="75689">EDMM</cx:pt>
          <cx:pt idx="75690">EDMM</cx:pt>
          <cx:pt idx="75691">EDMM</cx:pt>
          <cx:pt idx="75692">EDMM</cx:pt>
          <cx:pt idx="75693">EDMM</cx:pt>
          <cx:pt idx="75694">EDMM</cx:pt>
          <cx:pt idx="75695">EDMM</cx:pt>
          <cx:pt idx="75696">EDMM</cx:pt>
          <cx:pt idx="75697">EDMM</cx:pt>
          <cx:pt idx="75698">EDMM</cx:pt>
          <cx:pt idx="75699">EDMM</cx:pt>
          <cx:pt idx="75700">EDMM</cx:pt>
          <cx:pt idx="75701">EDMM</cx:pt>
          <cx:pt idx="75702">EDMM</cx:pt>
          <cx:pt idx="75703">EDMM</cx:pt>
          <cx:pt idx="75704">EDMM</cx:pt>
          <cx:pt idx="75705">EDMM</cx:pt>
          <cx:pt idx="75706">EDMM</cx:pt>
          <cx:pt idx="75707">EDMM</cx:pt>
          <cx:pt idx="75708">EDMM</cx:pt>
          <cx:pt idx="75709">EDMM</cx:pt>
          <cx:pt idx="75710">EDMM</cx:pt>
          <cx:pt idx="75711">EDMM</cx:pt>
          <cx:pt idx="75712">EDMM</cx:pt>
          <cx:pt idx="75713">EDMM</cx:pt>
          <cx:pt idx="75714">EDMM</cx:pt>
          <cx:pt idx="75715">EDMM</cx:pt>
          <cx:pt idx="75716">EDMM</cx:pt>
          <cx:pt idx="75717">EDMM</cx:pt>
          <cx:pt idx="75718">EDMM</cx:pt>
          <cx:pt idx="75719">EDMM</cx:pt>
          <cx:pt idx="75720">EDMM</cx:pt>
          <cx:pt idx="75721">EDMM</cx:pt>
          <cx:pt idx="75722">EDMM</cx:pt>
          <cx:pt idx="75723">EDMM</cx:pt>
          <cx:pt idx="75724">EDMM</cx:pt>
          <cx:pt idx="75725">EDMM</cx:pt>
          <cx:pt idx="75726">EDMM</cx:pt>
          <cx:pt idx="75727">EDMM</cx:pt>
          <cx:pt idx="75728">EDMM</cx:pt>
          <cx:pt idx="75729">EDMM</cx:pt>
          <cx:pt idx="75730">EDMM</cx:pt>
          <cx:pt idx="75731">EDMM</cx:pt>
          <cx:pt idx="75732">EDMM</cx:pt>
          <cx:pt idx="75733">EDMM</cx:pt>
          <cx:pt idx="75734">EDMM</cx:pt>
          <cx:pt idx="75735">EDMM</cx:pt>
          <cx:pt idx="75736">EDMM</cx:pt>
          <cx:pt idx="75737">EDMM</cx:pt>
          <cx:pt idx="75738">EDMM</cx:pt>
          <cx:pt idx="75739">EDMM</cx:pt>
          <cx:pt idx="75740">EDMM</cx:pt>
          <cx:pt idx="75741">EDMM</cx:pt>
          <cx:pt idx="75742">EDMM</cx:pt>
          <cx:pt idx="75743">EDMM</cx:pt>
          <cx:pt idx="75744">EDMM</cx:pt>
          <cx:pt idx="75745">EDMM</cx:pt>
          <cx:pt idx="75746">EDMM</cx:pt>
          <cx:pt idx="75747">EDMM</cx:pt>
          <cx:pt idx="75748">EDMM</cx:pt>
          <cx:pt idx="75749">EDMM</cx:pt>
          <cx:pt idx="75750">EDMM</cx:pt>
          <cx:pt idx="75751">EDMM</cx:pt>
          <cx:pt idx="75752">EDMM</cx:pt>
          <cx:pt idx="75753">EDMM</cx:pt>
          <cx:pt idx="75754">EDMM</cx:pt>
          <cx:pt idx="75755">EDMM</cx:pt>
          <cx:pt idx="75756">EDMM</cx:pt>
          <cx:pt idx="75757">EDMM</cx:pt>
          <cx:pt idx="75758">EDMM</cx:pt>
          <cx:pt idx="75759">EDMM</cx:pt>
          <cx:pt idx="75760">EDMM</cx:pt>
          <cx:pt idx="75761">EDMM</cx:pt>
          <cx:pt idx="75762">EDMM</cx:pt>
          <cx:pt idx="75763">EDMM</cx:pt>
          <cx:pt idx="75764">EDMM</cx:pt>
          <cx:pt idx="75765">EDMM</cx:pt>
          <cx:pt idx="75766">EDMM</cx:pt>
          <cx:pt idx="75767">EDMM</cx:pt>
          <cx:pt idx="75768">EDMM</cx:pt>
          <cx:pt idx="75769">EDMM</cx:pt>
          <cx:pt idx="75770">EDMM</cx:pt>
          <cx:pt idx="75771">EDMM</cx:pt>
          <cx:pt idx="75772">EDMM</cx:pt>
          <cx:pt idx="75773">EDMM</cx:pt>
          <cx:pt idx="75774">EDMM</cx:pt>
          <cx:pt idx="75775">EDMM</cx:pt>
          <cx:pt idx="75776">EDMM</cx:pt>
          <cx:pt idx="75777">EDMM</cx:pt>
          <cx:pt idx="75778">EDMM</cx:pt>
          <cx:pt idx="75779">EDMM</cx:pt>
          <cx:pt idx="75780">EDMM</cx:pt>
          <cx:pt idx="75781">EDMM</cx:pt>
          <cx:pt idx="75782">EDMM</cx:pt>
          <cx:pt idx="75783">EDMM</cx:pt>
          <cx:pt idx="75784">EDMM</cx:pt>
          <cx:pt idx="75785">EDMM</cx:pt>
          <cx:pt idx="75786">EDMM</cx:pt>
          <cx:pt idx="75787">EDMM</cx:pt>
          <cx:pt idx="75788">EDMM</cx:pt>
          <cx:pt idx="75789">EDMM</cx:pt>
          <cx:pt idx="75790">EDMM</cx:pt>
          <cx:pt idx="75791">EDMM</cx:pt>
          <cx:pt idx="75792">EDMM</cx:pt>
          <cx:pt idx="75793">EDMM</cx:pt>
          <cx:pt idx="75794">EDMM</cx:pt>
          <cx:pt idx="75795">EDMM</cx:pt>
          <cx:pt idx="75796">EDMM</cx:pt>
          <cx:pt idx="75797">EDMM</cx:pt>
          <cx:pt idx="75798">EDMM</cx:pt>
          <cx:pt idx="75799">EDMM</cx:pt>
          <cx:pt idx="75800">EDMM</cx:pt>
          <cx:pt idx="75801">EDMM</cx:pt>
          <cx:pt idx="75802">EDMM</cx:pt>
          <cx:pt idx="75803">EDMM</cx:pt>
          <cx:pt idx="75804">EDMM</cx:pt>
          <cx:pt idx="75805">EDMM</cx:pt>
          <cx:pt idx="75806">EDMM</cx:pt>
          <cx:pt idx="75807">EDMM</cx:pt>
          <cx:pt idx="75808">EDMM</cx:pt>
          <cx:pt idx="75809">EDMM</cx:pt>
          <cx:pt idx="75810">EDMM</cx:pt>
          <cx:pt idx="75811">EDMM</cx:pt>
          <cx:pt idx="75812">EDMM</cx:pt>
          <cx:pt idx="75813">EDMM</cx:pt>
          <cx:pt idx="75814">EDMM</cx:pt>
          <cx:pt idx="75815">EDMM</cx:pt>
          <cx:pt idx="75816">EDMM</cx:pt>
          <cx:pt idx="75817">EDMM</cx:pt>
          <cx:pt idx="75818">EDMM</cx:pt>
          <cx:pt idx="75819">EDMM</cx:pt>
          <cx:pt idx="75820">EDMM</cx:pt>
          <cx:pt idx="75821">EDMM</cx:pt>
          <cx:pt idx="75822">EDMM</cx:pt>
          <cx:pt idx="75823">EDMM</cx:pt>
          <cx:pt idx="75824">EDMM</cx:pt>
          <cx:pt idx="75825">EDMM</cx:pt>
          <cx:pt idx="75826">EDMM</cx:pt>
          <cx:pt idx="75827">EDMM</cx:pt>
          <cx:pt idx="75828">EDMM</cx:pt>
          <cx:pt idx="75829">EDMM</cx:pt>
          <cx:pt idx="75830">EDMM</cx:pt>
          <cx:pt idx="75831">EDMM</cx:pt>
          <cx:pt idx="75832">EDMM</cx:pt>
          <cx:pt idx="75833">EDMM</cx:pt>
          <cx:pt idx="75834">EDMM</cx:pt>
          <cx:pt idx="75835">EDMM</cx:pt>
          <cx:pt idx="75836">EDMM</cx:pt>
          <cx:pt idx="75837">EDMM</cx:pt>
          <cx:pt idx="75838">EDMM</cx:pt>
          <cx:pt idx="75839">EDMM</cx:pt>
          <cx:pt idx="75840">EDMM</cx:pt>
          <cx:pt idx="75841">EDMM</cx:pt>
          <cx:pt idx="75842">EDMM</cx:pt>
          <cx:pt idx="75843">EDMM</cx:pt>
          <cx:pt idx="75844">EDMM</cx:pt>
          <cx:pt idx="75845">EDMM</cx:pt>
          <cx:pt idx="75846">EDMM</cx:pt>
          <cx:pt idx="75847">EDMM</cx:pt>
          <cx:pt idx="75848">EDMM</cx:pt>
          <cx:pt idx="75849">EDMM</cx:pt>
          <cx:pt idx="75850">EDMM</cx:pt>
          <cx:pt idx="75851">EDMM</cx:pt>
          <cx:pt idx="75852">EDMM</cx:pt>
          <cx:pt idx="75853">EDMM</cx:pt>
          <cx:pt idx="75854">EDMM</cx:pt>
          <cx:pt idx="75855">EDMM</cx:pt>
          <cx:pt idx="75856">EDMM</cx:pt>
          <cx:pt idx="75857">EDMM</cx:pt>
          <cx:pt idx="75858">EDMM</cx:pt>
          <cx:pt idx="75859">EDMM</cx:pt>
          <cx:pt idx="75860">EDMM</cx:pt>
          <cx:pt idx="75861">EDMM</cx:pt>
          <cx:pt idx="75862">EDMM</cx:pt>
          <cx:pt idx="75863">EDMM</cx:pt>
          <cx:pt idx="75864">EDMM</cx:pt>
          <cx:pt idx="75865">EDMM</cx:pt>
          <cx:pt idx="75866">EDMM</cx:pt>
          <cx:pt idx="75867">EDMM</cx:pt>
          <cx:pt idx="75868">EDMM</cx:pt>
          <cx:pt idx="75869">EDMM</cx:pt>
          <cx:pt idx="75870">EDMM</cx:pt>
          <cx:pt idx="75871">EDMM</cx:pt>
          <cx:pt idx="75872">EDMM</cx:pt>
          <cx:pt idx="75873">EDMM</cx:pt>
          <cx:pt idx="75874">EDMM</cx:pt>
          <cx:pt idx="75875">EDMM</cx:pt>
          <cx:pt idx="75876">EDMM</cx:pt>
          <cx:pt idx="75877">EDMM</cx:pt>
          <cx:pt idx="75878">EDMM</cx:pt>
          <cx:pt idx="75879">EDMM</cx:pt>
          <cx:pt idx="75880">EDMM</cx:pt>
          <cx:pt idx="75881">EDMM</cx:pt>
          <cx:pt idx="75882">EDMM</cx:pt>
          <cx:pt idx="75883">EDMM</cx:pt>
          <cx:pt idx="75884">EDMM</cx:pt>
          <cx:pt idx="75885">EDMM</cx:pt>
          <cx:pt idx="75886">EDMM</cx:pt>
          <cx:pt idx="75887">EDMM</cx:pt>
          <cx:pt idx="75888">EDMM</cx:pt>
          <cx:pt idx="75889">EDMM</cx:pt>
          <cx:pt idx="75890">EDMM</cx:pt>
          <cx:pt idx="75891">EDMM</cx:pt>
          <cx:pt idx="75892">EDMM</cx:pt>
          <cx:pt idx="75893">EDMM</cx:pt>
          <cx:pt idx="75894">EDMM</cx:pt>
          <cx:pt idx="75895">EDMM</cx:pt>
          <cx:pt idx="75896">EDMM</cx:pt>
          <cx:pt idx="75897">EDMM</cx:pt>
          <cx:pt idx="75898">EDMM</cx:pt>
          <cx:pt idx="75899">EDMM</cx:pt>
          <cx:pt idx="75900">EDMM</cx:pt>
          <cx:pt idx="75901">EDMM</cx:pt>
          <cx:pt idx="75902">EDMM</cx:pt>
          <cx:pt idx="75903">EDMM</cx:pt>
          <cx:pt idx="75904">EDMM</cx:pt>
          <cx:pt idx="75905">EDMM</cx:pt>
          <cx:pt idx="75906">EDMM</cx:pt>
          <cx:pt idx="75907">EDMM</cx:pt>
          <cx:pt idx="75908">EDMM</cx:pt>
          <cx:pt idx="75909">EDMM</cx:pt>
          <cx:pt idx="75910">EDMM</cx:pt>
          <cx:pt idx="75911">EDMM</cx:pt>
          <cx:pt idx="75912">EDMM</cx:pt>
          <cx:pt idx="75913">EDMM</cx:pt>
          <cx:pt idx="75914">EDMM</cx:pt>
          <cx:pt idx="75915">EDMM</cx:pt>
          <cx:pt idx="75916">EDMM</cx:pt>
          <cx:pt idx="75917">EDMM</cx:pt>
          <cx:pt idx="75918">EDMM</cx:pt>
          <cx:pt idx="75919">EDMM</cx:pt>
          <cx:pt idx="75920">EDMM</cx:pt>
          <cx:pt idx="75921">EDMM</cx:pt>
          <cx:pt idx="75922">EDMM</cx:pt>
          <cx:pt idx="75923">EDMM</cx:pt>
          <cx:pt idx="75924">EDMM</cx:pt>
          <cx:pt idx="75925">EDMM</cx:pt>
          <cx:pt idx="75926">EDMM</cx:pt>
          <cx:pt idx="75927">EDMM</cx:pt>
          <cx:pt idx="75928">EDMM</cx:pt>
          <cx:pt idx="75929">EDMM</cx:pt>
          <cx:pt idx="75930">EDMM</cx:pt>
          <cx:pt idx="75931">EDMM</cx:pt>
          <cx:pt idx="75932">EDMM</cx:pt>
          <cx:pt idx="75933">EDMM</cx:pt>
          <cx:pt idx="75934">EDMM</cx:pt>
          <cx:pt idx="75935">EDMM</cx:pt>
          <cx:pt idx="75936">EDMM</cx:pt>
          <cx:pt idx="75937">EDMM</cx:pt>
          <cx:pt idx="75938">EDMM</cx:pt>
          <cx:pt idx="75939">EDMM</cx:pt>
          <cx:pt idx="75940">EDMM</cx:pt>
          <cx:pt idx="75941">EDMM</cx:pt>
          <cx:pt idx="75942">EDMM</cx:pt>
          <cx:pt idx="75943">EDMM</cx:pt>
          <cx:pt idx="75944">EDMM</cx:pt>
          <cx:pt idx="75945">EDMM</cx:pt>
          <cx:pt idx="75946">EDMM</cx:pt>
          <cx:pt idx="75947">EDMM</cx:pt>
          <cx:pt idx="75948">EDMM</cx:pt>
          <cx:pt idx="75949">EDMM</cx:pt>
          <cx:pt idx="75950">EDMM</cx:pt>
          <cx:pt idx="75951">EDMM</cx:pt>
          <cx:pt idx="75952">EDMM</cx:pt>
          <cx:pt idx="75953">EDMM</cx:pt>
          <cx:pt idx="75954">EDMM</cx:pt>
          <cx:pt idx="75955">EDMM</cx:pt>
          <cx:pt idx="75956">EDMM</cx:pt>
          <cx:pt idx="75957">EDMM</cx:pt>
          <cx:pt idx="75958">EDMM</cx:pt>
          <cx:pt idx="75959">EDMM</cx:pt>
          <cx:pt idx="75960">EDMM</cx:pt>
          <cx:pt idx="75961">EDMM</cx:pt>
          <cx:pt idx="75962">EDMM</cx:pt>
          <cx:pt idx="75963">EDMM</cx:pt>
          <cx:pt idx="75964">EDMM</cx:pt>
          <cx:pt idx="75965">EDMM</cx:pt>
          <cx:pt idx="75966">EDMM</cx:pt>
          <cx:pt idx="75967">EDMM</cx:pt>
          <cx:pt idx="75968">EDMM</cx:pt>
          <cx:pt idx="75969">EDMM</cx:pt>
          <cx:pt idx="75970">EDMM</cx:pt>
          <cx:pt idx="75971">EDMM</cx:pt>
          <cx:pt idx="75972">EDMM</cx:pt>
          <cx:pt idx="75973">EDMM</cx:pt>
          <cx:pt idx="75974">EDMM</cx:pt>
          <cx:pt idx="75975">EDMM</cx:pt>
          <cx:pt idx="75976">EDMM</cx:pt>
          <cx:pt idx="75977">EDMM</cx:pt>
          <cx:pt idx="75978">EDMM</cx:pt>
          <cx:pt idx="75979">EDMM</cx:pt>
          <cx:pt idx="75980">EDMM</cx:pt>
          <cx:pt idx="75981">EDMM</cx:pt>
          <cx:pt idx="75982">EDMM</cx:pt>
          <cx:pt idx="75983">EDMM</cx:pt>
          <cx:pt idx="75984">EDMM</cx:pt>
          <cx:pt idx="75985">EDMM</cx:pt>
          <cx:pt idx="75986">EDMM</cx:pt>
          <cx:pt idx="75987">EDMM</cx:pt>
          <cx:pt idx="75988">EDMM</cx:pt>
          <cx:pt idx="75989">EDMM</cx:pt>
          <cx:pt idx="75990">EDMM</cx:pt>
          <cx:pt idx="75991">EDMM</cx:pt>
          <cx:pt idx="75992">EDMM</cx:pt>
          <cx:pt idx="75993">EDMM</cx:pt>
          <cx:pt idx="75994">EDMM</cx:pt>
          <cx:pt idx="75995">EDMM</cx:pt>
          <cx:pt idx="75996">EDMM</cx:pt>
          <cx:pt idx="75997">EDMM</cx:pt>
          <cx:pt idx="75998">EDMM</cx:pt>
          <cx:pt idx="75999">EDMM</cx:pt>
          <cx:pt idx="76000">EDMM</cx:pt>
          <cx:pt idx="76001">EDMM</cx:pt>
          <cx:pt idx="76002">EDMM</cx:pt>
          <cx:pt idx="76003">EDMM</cx:pt>
          <cx:pt idx="76004">EDMM</cx:pt>
          <cx:pt idx="76005">EDMM</cx:pt>
          <cx:pt idx="76006">EDMM</cx:pt>
          <cx:pt idx="76007">EDMM</cx:pt>
          <cx:pt idx="76008">EDMM</cx:pt>
          <cx:pt idx="76009">EDMM</cx:pt>
          <cx:pt idx="76010">EDMM</cx:pt>
          <cx:pt idx="76011">EDMM</cx:pt>
          <cx:pt idx="76012">EDMM</cx:pt>
          <cx:pt idx="76013">EDMM</cx:pt>
          <cx:pt idx="76014">EDMM</cx:pt>
          <cx:pt idx="76015">EDMM</cx:pt>
          <cx:pt idx="76016">EDMM</cx:pt>
          <cx:pt idx="76017">EDMM</cx:pt>
          <cx:pt idx="76018">EDMM</cx:pt>
          <cx:pt idx="76019">EDMM</cx:pt>
          <cx:pt idx="76020">EDMM</cx:pt>
          <cx:pt idx="76021">EDMM</cx:pt>
          <cx:pt idx="76022">EDMM</cx:pt>
          <cx:pt idx="76023">EDMM</cx:pt>
          <cx:pt idx="76024">EDMM</cx:pt>
          <cx:pt idx="76025">EDMM</cx:pt>
          <cx:pt idx="76026">EDMM</cx:pt>
          <cx:pt idx="76027">EDMM</cx:pt>
          <cx:pt idx="76028">EDMM</cx:pt>
          <cx:pt idx="76029">EDMM</cx:pt>
          <cx:pt idx="76030">EDMM</cx:pt>
          <cx:pt idx="76031">EDMM</cx:pt>
          <cx:pt idx="76032">EDMM</cx:pt>
          <cx:pt idx="76033">EDMM</cx:pt>
          <cx:pt idx="76034">EDMM</cx:pt>
          <cx:pt idx="76035">EDMM</cx:pt>
          <cx:pt idx="76036">EDMM</cx:pt>
          <cx:pt idx="76037">EDMM</cx:pt>
          <cx:pt idx="76038">EDMM</cx:pt>
          <cx:pt idx="76039">EDMM</cx:pt>
          <cx:pt idx="76040">EDMM</cx:pt>
          <cx:pt idx="76041">EDMM</cx:pt>
          <cx:pt idx="76042">EDMM</cx:pt>
          <cx:pt idx="76043">EDMM</cx:pt>
          <cx:pt idx="76044">EDMM</cx:pt>
          <cx:pt idx="76045">EDMM</cx:pt>
          <cx:pt idx="76046">EDMM</cx:pt>
          <cx:pt idx="76047">EDMM</cx:pt>
          <cx:pt idx="76048">EDMM</cx:pt>
          <cx:pt idx="76049">EDMM</cx:pt>
          <cx:pt idx="76050">EDMM</cx:pt>
          <cx:pt idx="76051">EDMM</cx:pt>
          <cx:pt idx="76052">EDMM</cx:pt>
          <cx:pt idx="76053">EDMM</cx:pt>
          <cx:pt idx="76054">EDMM</cx:pt>
          <cx:pt idx="76055">EDMM</cx:pt>
          <cx:pt idx="76056">EDMM</cx:pt>
          <cx:pt idx="76057">EDMM</cx:pt>
          <cx:pt idx="76058">EDMM</cx:pt>
          <cx:pt idx="76059">EDMM</cx:pt>
          <cx:pt idx="76060">EDMM</cx:pt>
          <cx:pt idx="76061">EDMM</cx:pt>
          <cx:pt idx="76062">EDMM</cx:pt>
          <cx:pt idx="76063">EDMM</cx:pt>
          <cx:pt idx="76064">EDMM</cx:pt>
          <cx:pt idx="76065">EDMM</cx:pt>
          <cx:pt idx="76066">EDMM</cx:pt>
          <cx:pt idx="76067">EDMM</cx:pt>
          <cx:pt idx="76068">EDMM</cx:pt>
          <cx:pt idx="76069">EDMM</cx:pt>
          <cx:pt idx="76070">EDMM</cx:pt>
          <cx:pt idx="76071">EDMM</cx:pt>
          <cx:pt idx="76072">EDMM</cx:pt>
          <cx:pt idx="76073">EDMM</cx:pt>
          <cx:pt idx="76074">EDMM</cx:pt>
          <cx:pt idx="76075">EDMM</cx:pt>
          <cx:pt idx="76076">EDMM</cx:pt>
          <cx:pt idx="76077">EDMM</cx:pt>
          <cx:pt idx="76078">EDMM</cx:pt>
          <cx:pt idx="76079">EDMM</cx:pt>
          <cx:pt idx="76080">EDMM</cx:pt>
          <cx:pt idx="76081">EDMM</cx:pt>
          <cx:pt idx="76082">EDMM</cx:pt>
          <cx:pt idx="76083">EDMM</cx:pt>
          <cx:pt idx="76084">EDMM</cx:pt>
          <cx:pt idx="76085">EDMM</cx:pt>
          <cx:pt idx="76086">EDMM</cx:pt>
          <cx:pt idx="76087">EDMM</cx:pt>
          <cx:pt idx="76088">EDMM</cx:pt>
          <cx:pt idx="76089">EDMM</cx:pt>
          <cx:pt idx="76090">EDMM</cx:pt>
          <cx:pt idx="76091">EDMM</cx:pt>
          <cx:pt idx="76092">EDMM</cx:pt>
          <cx:pt idx="76093">EDMM</cx:pt>
          <cx:pt idx="76094">EDMM</cx:pt>
          <cx:pt idx="76095">EDMM</cx:pt>
          <cx:pt idx="76096">EDMM</cx:pt>
          <cx:pt idx="76097">EDMM</cx:pt>
          <cx:pt idx="76098">EDMM</cx:pt>
          <cx:pt idx="76099">EDMM</cx:pt>
          <cx:pt idx="76100">EDMM</cx:pt>
          <cx:pt idx="76101">EDMM</cx:pt>
          <cx:pt idx="76102">EDMM</cx:pt>
          <cx:pt idx="76103">EDMM</cx:pt>
          <cx:pt idx="76104">EDMM</cx:pt>
          <cx:pt idx="76105">EDMM</cx:pt>
          <cx:pt idx="76106">EDMM</cx:pt>
          <cx:pt idx="76107">EDMM</cx:pt>
          <cx:pt idx="76108">EDMM</cx:pt>
          <cx:pt idx="76109">EDMM</cx:pt>
          <cx:pt idx="76110">EDMM</cx:pt>
          <cx:pt idx="76111">EDMM</cx:pt>
          <cx:pt idx="76112">EDMM</cx:pt>
          <cx:pt idx="76113">EDMM</cx:pt>
          <cx:pt idx="76114">EDMM</cx:pt>
          <cx:pt idx="76115">EDMM</cx:pt>
          <cx:pt idx="76116">EDMM</cx:pt>
          <cx:pt idx="76117">EDMM</cx:pt>
          <cx:pt idx="76118">EDMM</cx:pt>
          <cx:pt idx="76119">EDMM</cx:pt>
          <cx:pt idx="76120">EDMM</cx:pt>
          <cx:pt idx="76121">EDMM</cx:pt>
          <cx:pt idx="76122">EDMM</cx:pt>
          <cx:pt idx="76123">EDMM</cx:pt>
          <cx:pt idx="76124">EDMM</cx:pt>
          <cx:pt idx="76125">EDMM</cx:pt>
          <cx:pt idx="76126">EDMM</cx:pt>
          <cx:pt idx="76127">EDMM</cx:pt>
          <cx:pt idx="76128">EDMM</cx:pt>
          <cx:pt idx="76129">EDMM</cx:pt>
          <cx:pt idx="76130">EDMM</cx:pt>
          <cx:pt idx="76131">EDMM</cx:pt>
          <cx:pt idx="76132">EDMM</cx:pt>
          <cx:pt idx="76133">EDMM</cx:pt>
          <cx:pt idx="76134">EDMM</cx:pt>
          <cx:pt idx="76135">EDMM</cx:pt>
          <cx:pt idx="76136">EDMM</cx:pt>
          <cx:pt idx="76137">EDMM</cx:pt>
          <cx:pt idx="76138">EDMM</cx:pt>
          <cx:pt idx="76139">EDMM</cx:pt>
          <cx:pt idx="76140">EDMM</cx:pt>
          <cx:pt idx="76141">EDMM</cx:pt>
          <cx:pt idx="76142">EDMM</cx:pt>
          <cx:pt idx="76143">EDMM</cx:pt>
          <cx:pt idx="76144">EDMM</cx:pt>
          <cx:pt idx="76145">EDMM</cx:pt>
          <cx:pt idx="76146">EDMM</cx:pt>
          <cx:pt idx="76147">EDMM</cx:pt>
          <cx:pt idx="76148">EDMM</cx:pt>
          <cx:pt idx="76149">EDMM</cx:pt>
          <cx:pt idx="76150">EDMM</cx:pt>
          <cx:pt idx="76151">EDMM</cx:pt>
          <cx:pt idx="76152">EDMM</cx:pt>
          <cx:pt idx="76153">EDMM</cx:pt>
          <cx:pt idx="76154">EDMM</cx:pt>
          <cx:pt idx="76155">EDMM</cx:pt>
          <cx:pt idx="76156">EDMM</cx:pt>
          <cx:pt idx="76157">EDMM</cx:pt>
          <cx:pt idx="76158">EDMM</cx:pt>
          <cx:pt idx="76159">EDMM</cx:pt>
          <cx:pt idx="76160">EDMM</cx:pt>
          <cx:pt idx="76161">EDMM</cx:pt>
          <cx:pt idx="76162">EDMM</cx:pt>
          <cx:pt idx="76163">EDMM</cx:pt>
          <cx:pt idx="76164">EDMM</cx:pt>
          <cx:pt idx="76165">EDMM</cx:pt>
          <cx:pt idx="76166">EDMM</cx:pt>
          <cx:pt idx="76167">EDMM</cx:pt>
          <cx:pt idx="76168">EDMM</cx:pt>
          <cx:pt idx="76169">EDMM</cx:pt>
          <cx:pt idx="76170">EDMM</cx:pt>
          <cx:pt idx="76171">EDMM</cx:pt>
          <cx:pt idx="76172">EDMM</cx:pt>
          <cx:pt idx="76173">EDMM</cx:pt>
          <cx:pt idx="76174">EDMM</cx:pt>
          <cx:pt idx="76175">EDMM</cx:pt>
          <cx:pt idx="76176">EDMM</cx:pt>
          <cx:pt idx="76177">EDMM</cx:pt>
          <cx:pt idx="76178">EDMM</cx:pt>
          <cx:pt idx="76179">EDMM</cx:pt>
          <cx:pt idx="76180">EDMM</cx:pt>
          <cx:pt idx="76181">EDMM</cx:pt>
          <cx:pt idx="76182">EDMM</cx:pt>
          <cx:pt idx="76183">EDMM</cx:pt>
          <cx:pt idx="76184">EDMM</cx:pt>
          <cx:pt idx="76185">EDMM</cx:pt>
          <cx:pt idx="76186">EDMM</cx:pt>
          <cx:pt idx="76187">EDMM</cx:pt>
          <cx:pt idx="76188">EDMM</cx:pt>
          <cx:pt idx="76189">EDMM</cx:pt>
          <cx:pt idx="76190">EDMM</cx:pt>
          <cx:pt idx="76191">EDMM</cx:pt>
          <cx:pt idx="76192">EDMM</cx:pt>
          <cx:pt idx="76193">EDMM</cx:pt>
          <cx:pt idx="76194">EDMM</cx:pt>
          <cx:pt idx="76195">EDMM</cx:pt>
          <cx:pt idx="76196">EDMM</cx:pt>
          <cx:pt idx="76197">EDMM</cx:pt>
          <cx:pt idx="76198">EDMM</cx:pt>
          <cx:pt idx="76199">EDMM</cx:pt>
          <cx:pt idx="76200">EDMM</cx:pt>
          <cx:pt idx="76201">EDMM</cx:pt>
          <cx:pt idx="76202">EDMM</cx:pt>
          <cx:pt idx="76203">EDMM</cx:pt>
          <cx:pt idx="76204">EDMM</cx:pt>
          <cx:pt idx="76205">EDMM</cx:pt>
          <cx:pt idx="76206">EDMM</cx:pt>
          <cx:pt idx="76207">EDMM</cx:pt>
          <cx:pt idx="76208">EDMM</cx:pt>
          <cx:pt idx="76209">EDMM</cx:pt>
          <cx:pt idx="76210">EDMM</cx:pt>
          <cx:pt idx="76211">EDMM</cx:pt>
          <cx:pt idx="76212">EDMM</cx:pt>
          <cx:pt idx="76213">EDMM</cx:pt>
          <cx:pt idx="76214">EDMM</cx:pt>
          <cx:pt idx="76215">EDMM</cx:pt>
          <cx:pt idx="76216">EDMM</cx:pt>
          <cx:pt idx="76217">EDMM</cx:pt>
          <cx:pt idx="76218">EDMM</cx:pt>
          <cx:pt idx="76219">EDMM</cx:pt>
          <cx:pt idx="76220">EDMM</cx:pt>
          <cx:pt idx="76221">EDMM</cx:pt>
          <cx:pt idx="76222">EDMM</cx:pt>
          <cx:pt idx="76223">EDMM</cx:pt>
          <cx:pt idx="76224">EDMM</cx:pt>
          <cx:pt idx="76225">EDMM</cx:pt>
          <cx:pt idx="76226">EDMM</cx:pt>
          <cx:pt idx="76227">EDMM</cx:pt>
          <cx:pt idx="76228">EDMM</cx:pt>
          <cx:pt idx="76229">EDMM</cx:pt>
          <cx:pt idx="76230">EDMM</cx:pt>
          <cx:pt idx="76231">EDMM</cx:pt>
          <cx:pt idx="76232">EDMM</cx:pt>
          <cx:pt idx="76233">EDMM</cx:pt>
          <cx:pt idx="76234">EDMM</cx:pt>
          <cx:pt idx="76235">EDMM</cx:pt>
          <cx:pt idx="76236">EDMM</cx:pt>
          <cx:pt idx="76237">EDMM</cx:pt>
          <cx:pt idx="76238">EDMM</cx:pt>
          <cx:pt idx="76239">EDMM</cx:pt>
          <cx:pt idx="76240">EDMM</cx:pt>
          <cx:pt idx="76241">EDMM</cx:pt>
          <cx:pt idx="76242">EDMM</cx:pt>
          <cx:pt idx="76243">EDMM</cx:pt>
          <cx:pt idx="76244">EDMM</cx:pt>
          <cx:pt idx="76245">EDMM</cx:pt>
          <cx:pt idx="76246">EDMM</cx:pt>
          <cx:pt idx="76247">EDMM</cx:pt>
          <cx:pt idx="76248">EDMM</cx:pt>
          <cx:pt idx="76249">EDMM</cx:pt>
          <cx:pt idx="76250">EDMM</cx:pt>
          <cx:pt idx="76251">EDMM</cx:pt>
          <cx:pt idx="76252">EDMM</cx:pt>
          <cx:pt idx="76253">EDMM</cx:pt>
          <cx:pt idx="76254">EDMM</cx:pt>
          <cx:pt idx="76255">EDMM</cx:pt>
          <cx:pt idx="76256">EDMM</cx:pt>
          <cx:pt idx="76257">EDMM</cx:pt>
          <cx:pt idx="76258">EDMM</cx:pt>
          <cx:pt idx="76259">EDMM</cx:pt>
          <cx:pt idx="76260">EDMM</cx:pt>
          <cx:pt idx="76261">EDMM</cx:pt>
          <cx:pt idx="76262">EDMM</cx:pt>
          <cx:pt idx="76263">EDMM</cx:pt>
          <cx:pt idx="76264">EDMM</cx:pt>
          <cx:pt idx="76265">EDMM</cx:pt>
          <cx:pt idx="76266">EDMM</cx:pt>
          <cx:pt idx="76267">EDMM</cx:pt>
          <cx:pt idx="76268">EDMM</cx:pt>
          <cx:pt idx="76269">EDMM</cx:pt>
          <cx:pt idx="76270">EDMM</cx:pt>
          <cx:pt idx="76271">EDMM</cx:pt>
          <cx:pt idx="76272">EDMM</cx:pt>
          <cx:pt idx="76273">EDMM</cx:pt>
          <cx:pt idx="76274">EDMM</cx:pt>
          <cx:pt idx="76275">EDMM</cx:pt>
          <cx:pt idx="76276">EDMM</cx:pt>
          <cx:pt idx="76277">EDMM</cx:pt>
          <cx:pt idx="76278">EDMM</cx:pt>
          <cx:pt idx="76279">EDMM</cx:pt>
          <cx:pt idx="76280">EDMM</cx:pt>
          <cx:pt idx="76281">EDMM</cx:pt>
          <cx:pt idx="76282">EDMM</cx:pt>
          <cx:pt idx="76283">EDMM</cx:pt>
          <cx:pt idx="76284">EDMM</cx:pt>
          <cx:pt idx="76285">EDMM</cx:pt>
          <cx:pt idx="76286">EDMM</cx:pt>
          <cx:pt idx="76287">EDMM</cx:pt>
          <cx:pt idx="76288">EDMM</cx:pt>
          <cx:pt idx="76289">EDMM</cx:pt>
          <cx:pt idx="76290">EDMM</cx:pt>
          <cx:pt idx="76291">EDMM</cx:pt>
          <cx:pt idx="76292">EDMM</cx:pt>
          <cx:pt idx="76293">EDMM</cx:pt>
          <cx:pt idx="76294">EDMM</cx:pt>
          <cx:pt idx="76295">EDMM</cx:pt>
          <cx:pt idx="76296">EDMM</cx:pt>
          <cx:pt idx="76297">EDMM</cx:pt>
          <cx:pt idx="76298">EDMM</cx:pt>
          <cx:pt idx="76299">EDMM</cx:pt>
          <cx:pt idx="76300">EDMM</cx:pt>
          <cx:pt idx="76301">EDMM</cx:pt>
          <cx:pt idx="76302">EDMM</cx:pt>
          <cx:pt idx="76303">EDMM</cx:pt>
          <cx:pt idx="76304">EDMM</cx:pt>
          <cx:pt idx="76305">EDMM</cx:pt>
          <cx:pt idx="76306">EDMM</cx:pt>
          <cx:pt idx="76307">EDMM</cx:pt>
          <cx:pt idx="76308">EDMM</cx:pt>
          <cx:pt idx="76309">EDMM</cx:pt>
          <cx:pt idx="76310">EDMM</cx:pt>
          <cx:pt idx="76311">EDMM</cx:pt>
          <cx:pt idx="76312">EDMM</cx:pt>
          <cx:pt idx="76313">EDMM</cx:pt>
          <cx:pt idx="76314">EDMM</cx:pt>
          <cx:pt idx="76315">EDMM</cx:pt>
          <cx:pt idx="76316">EDMM</cx:pt>
          <cx:pt idx="76317">EDMM</cx:pt>
          <cx:pt idx="76318">EDMM</cx:pt>
          <cx:pt idx="76319">EDMM</cx:pt>
          <cx:pt idx="76320">EDMM</cx:pt>
          <cx:pt idx="76321">EDMM</cx:pt>
          <cx:pt idx="76322">EDMM</cx:pt>
          <cx:pt idx="76323">EDMM</cx:pt>
          <cx:pt idx="76324">EDMM</cx:pt>
          <cx:pt idx="76325">EDMM</cx:pt>
          <cx:pt idx="76326">EDMM</cx:pt>
          <cx:pt idx="76327">EDMM</cx:pt>
          <cx:pt idx="76328">EDMM</cx:pt>
          <cx:pt idx="76329">EDMM</cx:pt>
          <cx:pt idx="76330">EDMM</cx:pt>
          <cx:pt idx="76331">EDMM</cx:pt>
          <cx:pt idx="76332">EDMM</cx:pt>
          <cx:pt idx="76333">EDMM</cx:pt>
          <cx:pt idx="76334">EDMM</cx:pt>
          <cx:pt idx="76335">EDMM</cx:pt>
          <cx:pt idx="76336">EDMM</cx:pt>
          <cx:pt idx="76337">EDMM</cx:pt>
          <cx:pt idx="76338">EDMM</cx:pt>
          <cx:pt idx="76339">EDMM</cx:pt>
          <cx:pt idx="76340">EDMM</cx:pt>
          <cx:pt idx="76341">EDMM</cx:pt>
          <cx:pt idx="76342">EDMM</cx:pt>
          <cx:pt idx="76343">EDMM</cx:pt>
          <cx:pt idx="76344">EDMM</cx:pt>
          <cx:pt idx="76345">EDMM</cx:pt>
          <cx:pt idx="76346">EDMM</cx:pt>
          <cx:pt idx="76347">EDMM</cx:pt>
          <cx:pt idx="76348">EDMM</cx:pt>
          <cx:pt idx="76349">EDMM</cx:pt>
          <cx:pt idx="76350">EDMM</cx:pt>
          <cx:pt idx="76351">EDMM</cx:pt>
          <cx:pt idx="76352">EDMM</cx:pt>
          <cx:pt idx="76353">EDMM</cx:pt>
          <cx:pt idx="76354">EDMM</cx:pt>
          <cx:pt idx="76355">EDMM</cx:pt>
          <cx:pt idx="76356">EDMM</cx:pt>
          <cx:pt idx="76357">EDMM</cx:pt>
          <cx:pt idx="76358">EDMM</cx:pt>
          <cx:pt idx="76359">EDMM</cx:pt>
          <cx:pt idx="76360">EDMM</cx:pt>
          <cx:pt idx="76361">EDMM</cx:pt>
          <cx:pt idx="76362">EDMM</cx:pt>
          <cx:pt idx="76363">EDMM</cx:pt>
          <cx:pt idx="76364">EDMM</cx:pt>
          <cx:pt idx="76365">EDMM</cx:pt>
          <cx:pt idx="76366">EDMM</cx:pt>
          <cx:pt idx="76367">EDMM</cx:pt>
          <cx:pt idx="76368">EDMM</cx:pt>
          <cx:pt idx="76369">EDMM</cx:pt>
          <cx:pt idx="76370">EDMM</cx:pt>
          <cx:pt idx="76371">EDMM</cx:pt>
          <cx:pt idx="76372">EDMM</cx:pt>
          <cx:pt idx="76373">EDMM</cx:pt>
          <cx:pt idx="76374">EDMM</cx:pt>
          <cx:pt idx="76375">EDMM</cx:pt>
          <cx:pt idx="76376">EDMM</cx:pt>
          <cx:pt idx="76377">EDMM</cx:pt>
          <cx:pt idx="76378">EDMM</cx:pt>
          <cx:pt idx="76379">EDMM</cx:pt>
          <cx:pt idx="76380">EDMM</cx:pt>
          <cx:pt idx="76381">EDMM</cx:pt>
          <cx:pt idx="76382">EDMM</cx:pt>
          <cx:pt idx="76383">EDMM</cx:pt>
          <cx:pt idx="76384">EDMM</cx:pt>
          <cx:pt idx="76385">EDMM</cx:pt>
          <cx:pt idx="76386">EDMM</cx:pt>
          <cx:pt idx="76387">EDMM</cx:pt>
          <cx:pt idx="76388">EDMM</cx:pt>
          <cx:pt idx="76389">EDMM</cx:pt>
          <cx:pt idx="76390">EDMM</cx:pt>
          <cx:pt idx="76391">EDMM</cx:pt>
          <cx:pt idx="76392">EDMM</cx:pt>
          <cx:pt idx="76393">EDMM</cx:pt>
          <cx:pt idx="76394">EDMM</cx:pt>
          <cx:pt idx="76395">EDMM</cx:pt>
          <cx:pt idx="76396">EDMM</cx:pt>
          <cx:pt idx="76397">EDMM</cx:pt>
          <cx:pt idx="76398">EDMM</cx:pt>
          <cx:pt idx="76399">EDMM</cx:pt>
          <cx:pt idx="76400">EDMM</cx:pt>
          <cx:pt idx="76401">EDMM</cx:pt>
          <cx:pt idx="76402">EDMM</cx:pt>
          <cx:pt idx="76403">EDMM</cx:pt>
          <cx:pt idx="76404">EDMM</cx:pt>
          <cx:pt idx="76405">EDMM</cx:pt>
          <cx:pt idx="76406">EDMM</cx:pt>
          <cx:pt idx="76407">EDMM</cx:pt>
          <cx:pt idx="76408">EDMM</cx:pt>
          <cx:pt idx="76409">EDMM</cx:pt>
          <cx:pt idx="76410">EDMM</cx:pt>
          <cx:pt idx="76411">EDMM</cx:pt>
          <cx:pt idx="76412">EDMM</cx:pt>
          <cx:pt idx="76413">EDMM</cx:pt>
          <cx:pt idx="76414">EDMM</cx:pt>
          <cx:pt idx="76415">EDMM</cx:pt>
          <cx:pt idx="76416">EDMM</cx:pt>
          <cx:pt idx="76417">EDMM</cx:pt>
          <cx:pt idx="76418">EDMM</cx:pt>
          <cx:pt idx="76419">EDMM</cx:pt>
          <cx:pt idx="76420">EDMM</cx:pt>
          <cx:pt idx="76421">EDMM</cx:pt>
          <cx:pt idx="76422">EDMM</cx:pt>
          <cx:pt idx="76423">EDMM</cx:pt>
          <cx:pt idx="76424">EDMM</cx:pt>
          <cx:pt idx="76425">EDMM</cx:pt>
          <cx:pt idx="76426">EDMM</cx:pt>
          <cx:pt idx="76427">EDMM</cx:pt>
          <cx:pt idx="76428">EDMM</cx:pt>
          <cx:pt idx="76429">EDMM</cx:pt>
          <cx:pt idx="76430">EDMM</cx:pt>
          <cx:pt idx="76431">EDMM</cx:pt>
          <cx:pt idx="76432">EDMM</cx:pt>
          <cx:pt idx="76433">EDMM</cx:pt>
          <cx:pt idx="76434">EDMM</cx:pt>
          <cx:pt idx="76435">EDMM</cx:pt>
          <cx:pt idx="76436">EDMM</cx:pt>
          <cx:pt idx="76437">EDMM</cx:pt>
          <cx:pt idx="76438">EDMM</cx:pt>
          <cx:pt idx="76439">EDMM</cx:pt>
          <cx:pt idx="76440">EDMM</cx:pt>
          <cx:pt idx="76441">EDMM</cx:pt>
          <cx:pt idx="76442">EDMM</cx:pt>
          <cx:pt idx="76443">EDMM</cx:pt>
          <cx:pt idx="76444">EDMM</cx:pt>
          <cx:pt idx="76445">EDMM</cx:pt>
          <cx:pt idx="76446">EDMM</cx:pt>
          <cx:pt idx="76447">EDMM</cx:pt>
          <cx:pt idx="76448">EDMM</cx:pt>
          <cx:pt idx="76449">EDMM</cx:pt>
          <cx:pt idx="76450">EDMM</cx:pt>
          <cx:pt idx="76451">EDMM</cx:pt>
          <cx:pt idx="76452">EDMM</cx:pt>
          <cx:pt idx="76453">EDMM</cx:pt>
          <cx:pt idx="76454">EDMM</cx:pt>
          <cx:pt idx="76455">EDMM</cx:pt>
          <cx:pt idx="76456">EDMM</cx:pt>
          <cx:pt idx="76457">EDMM</cx:pt>
          <cx:pt idx="76458">EDMM</cx:pt>
          <cx:pt idx="76459">EDMM</cx:pt>
          <cx:pt idx="76460">EDMM</cx:pt>
          <cx:pt idx="76461">EDMM</cx:pt>
          <cx:pt idx="76462">EDMM</cx:pt>
          <cx:pt idx="76463">EDMM</cx:pt>
          <cx:pt idx="76464">EDMM</cx:pt>
          <cx:pt idx="76465">EDMM</cx:pt>
          <cx:pt idx="76466">EDMM</cx:pt>
          <cx:pt idx="76467">EDMM</cx:pt>
          <cx:pt idx="76468">EDMM</cx:pt>
          <cx:pt idx="76469">EDMM</cx:pt>
          <cx:pt idx="76470">EDMM</cx:pt>
          <cx:pt idx="76471">EDMM</cx:pt>
          <cx:pt idx="76472">EDMM</cx:pt>
          <cx:pt idx="76473">EDMM</cx:pt>
          <cx:pt idx="76474">EDMM</cx:pt>
          <cx:pt idx="76475">EDMM</cx:pt>
          <cx:pt idx="76476">EDMM</cx:pt>
          <cx:pt idx="76477">EDMM</cx:pt>
          <cx:pt idx="76478">EDMM</cx:pt>
          <cx:pt idx="76479">EDMM</cx:pt>
          <cx:pt idx="76480">EDMM</cx:pt>
          <cx:pt idx="76481">EDMM</cx:pt>
          <cx:pt idx="76482">EDMM</cx:pt>
          <cx:pt idx="76483">EDMM</cx:pt>
          <cx:pt idx="76484">EDMM</cx:pt>
          <cx:pt idx="76485">EDMM</cx:pt>
          <cx:pt idx="76486">EDMM</cx:pt>
          <cx:pt idx="76487">EDMM</cx:pt>
          <cx:pt idx="76488">EDMM</cx:pt>
          <cx:pt idx="76489">EDMM</cx:pt>
          <cx:pt idx="76490">EDMM</cx:pt>
          <cx:pt idx="76491">EDMM</cx:pt>
          <cx:pt idx="76492">EDMM</cx:pt>
          <cx:pt idx="76493">EDMM</cx:pt>
          <cx:pt idx="76494">EDMM</cx:pt>
          <cx:pt idx="76495">EDMM</cx:pt>
          <cx:pt idx="76496">EDMM</cx:pt>
          <cx:pt idx="76497">EDMM</cx:pt>
          <cx:pt idx="76498">EDMM</cx:pt>
          <cx:pt idx="76499">EDMM</cx:pt>
          <cx:pt idx="76500">EDMM</cx:pt>
          <cx:pt idx="76501">EDMM</cx:pt>
          <cx:pt idx="76502">EDMM</cx:pt>
          <cx:pt idx="76503">EDMM</cx:pt>
          <cx:pt idx="76504">EDMM</cx:pt>
          <cx:pt idx="76505">EDMM</cx:pt>
          <cx:pt idx="76506">EDMM</cx:pt>
          <cx:pt idx="76507">EDMM</cx:pt>
          <cx:pt idx="76508">EDMM</cx:pt>
          <cx:pt idx="76509">EDMM</cx:pt>
          <cx:pt idx="76510">EDMM</cx:pt>
          <cx:pt idx="76511">EDMM</cx:pt>
          <cx:pt idx="76512">EDMM</cx:pt>
          <cx:pt idx="76513">EDMM</cx:pt>
          <cx:pt idx="76514">EDMM</cx:pt>
          <cx:pt idx="76515">EDMM</cx:pt>
          <cx:pt idx="76516">EDMM</cx:pt>
          <cx:pt idx="76517">EDMM</cx:pt>
          <cx:pt idx="76518">EDMM</cx:pt>
          <cx:pt idx="76519">EDMM</cx:pt>
          <cx:pt idx="76520">EDMM</cx:pt>
          <cx:pt idx="76521">EDMM</cx:pt>
          <cx:pt idx="76522">EDMM</cx:pt>
          <cx:pt idx="76523">EDMM</cx:pt>
          <cx:pt idx="76524">EDMM</cx:pt>
          <cx:pt idx="76525">EDMM</cx:pt>
          <cx:pt idx="76526">EDMM</cx:pt>
          <cx:pt idx="76527">EDMM</cx:pt>
          <cx:pt idx="76528">EDMM</cx:pt>
          <cx:pt idx="76529">EDMM</cx:pt>
          <cx:pt idx="76530">EDMM</cx:pt>
          <cx:pt idx="76531">EDMM</cx:pt>
          <cx:pt idx="76532">EDMM</cx:pt>
          <cx:pt idx="76533">EDMM</cx:pt>
          <cx:pt idx="76534">EDMM</cx:pt>
          <cx:pt idx="76535">EDMM</cx:pt>
          <cx:pt idx="76536">EDMM</cx:pt>
          <cx:pt idx="76537">EDMM</cx:pt>
          <cx:pt idx="76538">EDMM</cx:pt>
          <cx:pt idx="76539">EDMM</cx:pt>
          <cx:pt idx="76540">EDMM</cx:pt>
          <cx:pt idx="76541">EDMM</cx:pt>
          <cx:pt idx="76542">EDMM</cx:pt>
          <cx:pt idx="76543">EDMM</cx:pt>
          <cx:pt idx="76544">EDMM</cx:pt>
          <cx:pt idx="76545">EDMM</cx:pt>
          <cx:pt idx="76546">EDMM</cx:pt>
          <cx:pt idx="76547">EDMM</cx:pt>
          <cx:pt idx="76548">EDMM</cx:pt>
          <cx:pt idx="76549">EDMM</cx:pt>
          <cx:pt idx="76550">EDMM</cx:pt>
          <cx:pt idx="76551">EDMM</cx:pt>
          <cx:pt idx="76552">EDMM</cx:pt>
          <cx:pt idx="76553">EDMM</cx:pt>
          <cx:pt idx="76554">EDMM</cx:pt>
          <cx:pt idx="76555">EDMM</cx:pt>
          <cx:pt idx="76556">EDMM</cx:pt>
          <cx:pt idx="76557">EDMM</cx:pt>
          <cx:pt idx="76558">EDMM</cx:pt>
          <cx:pt idx="76559">EDMM</cx:pt>
          <cx:pt idx="76560">EDMM</cx:pt>
          <cx:pt idx="76561">EDMM</cx:pt>
          <cx:pt idx="76562">EDMM</cx:pt>
          <cx:pt idx="76563">EDMM</cx:pt>
          <cx:pt idx="76564">EDMM</cx:pt>
          <cx:pt idx="76565">EDMM</cx:pt>
          <cx:pt idx="76566">EDMM</cx:pt>
          <cx:pt idx="76567">EDMM</cx:pt>
          <cx:pt idx="76568">EDMM</cx:pt>
          <cx:pt idx="76569">EDMM</cx:pt>
          <cx:pt idx="76570">EDMM</cx:pt>
          <cx:pt idx="76571">EDMM</cx:pt>
          <cx:pt idx="76572">EDMM</cx:pt>
          <cx:pt idx="76573">EDMM</cx:pt>
          <cx:pt idx="76574">EDMM</cx:pt>
          <cx:pt idx="76575">EDMM</cx:pt>
          <cx:pt idx="76576">EDMM</cx:pt>
          <cx:pt idx="76577">EDMM</cx:pt>
          <cx:pt idx="76578">EDMM</cx:pt>
          <cx:pt idx="76579">EDMM</cx:pt>
          <cx:pt idx="76580">EDMM</cx:pt>
          <cx:pt idx="76581">EDMM</cx:pt>
          <cx:pt idx="76582">EDMM</cx:pt>
          <cx:pt idx="76583">EDMM</cx:pt>
          <cx:pt idx="76584">EDMM</cx:pt>
          <cx:pt idx="76585">EDMM</cx:pt>
          <cx:pt idx="76586">EDMM</cx:pt>
          <cx:pt idx="76587">EDMM</cx:pt>
          <cx:pt idx="76588">EDMM</cx:pt>
          <cx:pt idx="76589">EDMM</cx:pt>
          <cx:pt idx="76590">EDMM</cx:pt>
          <cx:pt idx="76591">EDMM</cx:pt>
          <cx:pt idx="76592">EDMM</cx:pt>
          <cx:pt idx="76593">EDMM</cx:pt>
          <cx:pt idx="76594">EDMM</cx:pt>
          <cx:pt idx="76595">EDMM</cx:pt>
          <cx:pt idx="76596">EDMM</cx:pt>
          <cx:pt idx="76597">EDMM</cx:pt>
          <cx:pt idx="76598">EDMM</cx:pt>
          <cx:pt idx="76599">EDMM</cx:pt>
          <cx:pt idx="76600">EDMM</cx:pt>
          <cx:pt idx="76601">EDMM</cx:pt>
          <cx:pt idx="76602">EDMM</cx:pt>
          <cx:pt idx="76603">EDMM</cx:pt>
          <cx:pt idx="76604">EDMM</cx:pt>
          <cx:pt idx="76605">EDMM</cx:pt>
          <cx:pt idx="76606">EDMM</cx:pt>
          <cx:pt idx="76607">EDMM</cx:pt>
          <cx:pt idx="76608">EDMM</cx:pt>
          <cx:pt idx="76609">EDMM</cx:pt>
          <cx:pt idx="76610">EDMM</cx:pt>
          <cx:pt idx="76611">EDMM</cx:pt>
          <cx:pt idx="76612">EDMM</cx:pt>
          <cx:pt idx="76613">EDMM</cx:pt>
          <cx:pt idx="76614">EDMM</cx:pt>
          <cx:pt idx="76615">EDMM</cx:pt>
          <cx:pt idx="76616">EDMM</cx:pt>
          <cx:pt idx="76617">EDMM</cx:pt>
          <cx:pt idx="76618">EDMM</cx:pt>
          <cx:pt idx="76619">EDMM</cx:pt>
          <cx:pt idx="76620">EDMM</cx:pt>
          <cx:pt idx="76621">EDMM</cx:pt>
          <cx:pt idx="76622">EDMM</cx:pt>
          <cx:pt idx="76623">EDMM</cx:pt>
          <cx:pt idx="76624">EDMM</cx:pt>
          <cx:pt idx="76625">EDMM</cx:pt>
          <cx:pt idx="76626">EDMM</cx:pt>
          <cx:pt idx="76627">EDMM</cx:pt>
          <cx:pt idx="76628">EDMM</cx:pt>
          <cx:pt idx="76629">EDMM</cx:pt>
          <cx:pt idx="76630">EDMM</cx:pt>
          <cx:pt idx="76631">EDMM</cx:pt>
          <cx:pt idx="76632">EDMM</cx:pt>
          <cx:pt idx="76633">EDMM</cx:pt>
          <cx:pt idx="76634">EDMM</cx:pt>
          <cx:pt idx="76635">EDMM</cx:pt>
          <cx:pt idx="76636">EDMM</cx:pt>
          <cx:pt idx="76637">EDMM</cx:pt>
          <cx:pt idx="76638">EDMM</cx:pt>
          <cx:pt idx="76639">EDMM</cx:pt>
          <cx:pt idx="76640">EDMM</cx:pt>
          <cx:pt idx="76641">EDMM</cx:pt>
          <cx:pt idx="76642">EDMM</cx:pt>
          <cx:pt idx="76643">EDMM</cx:pt>
          <cx:pt idx="76644">EDMM</cx:pt>
          <cx:pt idx="76645">EDMM</cx:pt>
          <cx:pt idx="76646">EDMM</cx:pt>
          <cx:pt idx="76647">EDMM</cx:pt>
          <cx:pt idx="76648">EDMM</cx:pt>
          <cx:pt idx="76649">EDMM</cx:pt>
          <cx:pt idx="76650">EDMM</cx:pt>
          <cx:pt idx="76651">EDMM</cx:pt>
          <cx:pt idx="76652">EDMM</cx:pt>
          <cx:pt idx="76653">EDMM</cx:pt>
          <cx:pt idx="76654">EDMM</cx:pt>
          <cx:pt idx="76655">EDMM</cx:pt>
          <cx:pt idx="76656">EDMM</cx:pt>
          <cx:pt idx="76657">EDMM</cx:pt>
          <cx:pt idx="76658">EDMM</cx:pt>
          <cx:pt idx="76659">EDMM</cx:pt>
          <cx:pt idx="76660">EDMM</cx:pt>
          <cx:pt idx="76661">EDMM</cx:pt>
          <cx:pt idx="76662">EDMM</cx:pt>
          <cx:pt idx="76663">EDMM</cx:pt>
          <cx:pt idx="76664">EDMM</cx:pt>
          <cx:pt idx="76665">EDMM</cx:pt>
          <cx:pt idx="76666">EDMM</cx:pt>
          <cx:pt idx="76667">EDMM</cx:pt>
          <cx:pt idx="76668">EDMM</cx:pt>
          <cx:pt idx="76669">EDMM</cx:pt>
          <cx:pt idx="76670">EDMM</cx:pt>
          <cx:pt idx="76671">EDMM</cx:pt>
          <cx:pt idx="76672">EDMM</cx:pt>
          <cx:pt idx="76673">EDMM</cx:pt>
          <cx:pt idx="76674">EDMM</cx:pt>
          <cx:pt idx="76675">EDMM</cx:pt>
          <cx:pt idx="76676">EDMM</cx:pt>
          <cx:pt idx="76677">EDMM</cx:pt>
          <cx:pt idx="76678">EDMM</cx:pt>
          <cx:pt idx="76679">EDMM</cx:pt>
          <cx:pt idx="76680">EDMM</cx:pt>
          <cx:pt idx="76681">EDMM</cx:pt>
          <cx:pt idx="76682">EDMM</cx:pt>
          <cx:pt idx="76683">EDMM</cx:pt>
          <cx:pt idx="76684">EDMM</cx:pt>
          <cx:pt idx="76685">EDMM</cx:pt>
          <cx:pt idx="76686">EDMM</cx:pt>
          <cx:pt idx="76687">EDMM</cx:pt>
          <cx:pt idx="76688">EDMM</cx:pt>
          <cx:pt idx="76689">EDMM</cx:pt>
          <cx:pt idx="76690">EDMM</cx:pt>
          <cx:pt idx="76691">EDMM</cx:pt>
          <cx:pt idx="76692">EDMM</cx:pt>
          <cx:pt idx="76693">EDMM</cx:pt>
          <cx:pt idx="76694">EDMM</cx:pt>
          <cx:pt idx="76695">EDMM</cx:pt>
          <cx:pt idx="76696">EDMM</cx:pt>
          <cx:pt idx="76697">EDMM</cx:pt>
          <cx:pt idx="76698">EDMM</cx:pt>
          <cx:pt idx="76699">EDMM</cx:pt>
          <cx:pt idx="76700">EDMM</cx:pt>
          <cx:pt idx="76701">EDMM</cx:pt>
          <cx:pt idx="76702">EDMM</cx:pt>
          <cx:pt idx="76703">EDMM</cx:pt>
          <cx:pt idx="76704">EDMM</cx:pt>
          <cx:pt idx="76705">EDMM</cx:pt>
          <cx:pt idx="76706">EDMM</cx:pt>
          <cx:pt idx="76707">EDMM</cx:pt>
          <cx:pt idx="76708">EDMM</cx:pt>
          <cx:pt idx="76709">EDMM</cx:pt>
          <cx:pt idx="76710">EDMM</cx:pt>
          <cx:pt idx="76711">EDMM</cx:pt>
          <cx:pt idx="76712">EDMM</cx:pt>
          <cx:pt idx="76713">EDMM</cx:pt>
          <cx:pt idx="76714">EDMM</cx:pt>
          <cx:pt idx="76715">EDMM</cx:pt>
          <cx:pt idx="76716">EDMM</cx:pt>
          <cx:pt idx="76717">EDMM</cx:pt>
          <cx:pt idx="76718">EDMM</cx:pt>
          <cx:pt idx="76719">EDMM</cx:pt>
          <cx:pt idx="76720">EDMM</cx:pt>
          <cx:pt idx="76721">EDMM</cx:pt>
          <cx:pt idx="76722">EDMM</cx:pt>
          <cx:pt idx="76723">EDMM</cx:pt>
          <cx:pt idx="76724">EDMM</cx:pt>
          <cx:pt idx="76725">EDMM</cx:pt>
          <cx:pt idx="76726">EDMM</cx:pt>
          <cx:pt idx="76727">EDMM</cx:pt>
          <cx:pt idx="76728">EDMM</cx:pt>
          <cx:pt idx="76729">EDMM</cx:pt>
          <cx:pt idx="76730">EDMM</cx:pt>
          <cx:pt idx="76731">EDMM</cx:pt>
          <cx:pt idx="76732">EDMM</cx:pt>
          <cx:pt idx="76733">EDMM</cx:pt>
          <cx:pt idx="76734">EDMM</cx:pt>
          <cx:pt idx="76735">EDMM</cx:pt>
          <cx:pt idx="76736">EDMM</cx:pt>
          <cx:pt idx="76737">EDMM</cx:pt>
          <cx:pt idx="76738">EDMM</cx:pt>
          <cx:pt idx="76739">EDMM</cx:pt>
          <cx:pt idx="76740">EDMM</cx:pt>
          <cx:pt idx="76741">EDMM</cx:pt>
          <cx:pt idx="76742">EDMM</cx:pt>
          <cx:pt idx="76743">EDMM</cx:pt>
          <cx:pt idx="76744">EDMM</cx:pt>
          <cx:pt idx="76745">EDMM</cx:pt>
          <cx:pt idx="76746">EDMM</cx:pt>
          <cx:pt idx="76747">EDMM</cx:pt>
          <cx:pt idx="76748">EDMM</cx:pt>
          <cx:pt idx="76749">EDMM</cx:pt>
          <cx:pt idx="76750">EDMM</cx:pt>
          <cx:pt idx="76751">EDMM</cx:pt>
          <cx:pt idx="76752">EDMM</cx:pt>
          <cx:pt idx="76753">EDMM</cx:pt>
          <cx:pt idx="76754">EDMM</cx:pt>
          <cx:pt idx="76755">EDMM</cx:pt>
          <cx:pt idx="76756">EDMM</cx:pt>
          <cx:pt idx="76757">EDMM</cx:pt>
          <cx:pt idx="76758">EDMM</cx:pt>
          <cx:pt idx="76759">EDMM</cx:pt>
          <cx:pt idx="76760">EDMM</cx:pt>
          <cx:pt idx="76761">EDMM</cx:pt>
          <cx:pt idx="76762">EDMM</cx:pt>
          <cx:pt idx="76763">EDMM</cx:pt>
          <cx:pt idx="76764">EDMM</cx:pt>
          <cx:pt idx="76765">EDMM</cx:pt>
          <cx:pt idx="76766">EDMM</cx:pt>
          <cx:pt idx="76767">EDMM</cx:pt>
          <cx:pt idx="76768">EDMM</cx:pt>
          <cx:pt idx="76769">EDMM</cx:pt>
          <cx:pt idx="76770">EDMM</cx:pt>
          <cx:pt idx="76771">EDMM</cx:pt>
          <cx:pt idx="76772">EDMM</cx:pt>
          <cx:pt idx="76773">EDMM</cx:pt>
          <cx:pt idx="76774">EDMM</cx:pt>
          <cx:pt idx="76775">EDMM</cx:pt>
          <cx:pt idx="76776">EDMM</cx:pt>
          <cx:pt idx="76777">EDMM</cx:pt>
          <cx:pt idx="76778">EDMM</cx:pt>
          <cx:pt idx="76779">EDMM</cx:pt>
          <cx:pt idx="76780">EDMM</cx:pt>
          <cx:pt idx="76781">EDMM</cx:pt>
          <cx:pt idx="76782">EDMM</cx:pt>
          <cx:pt idx="76783">EDMM</cx:pt>
          <cx:pt idx="76784">EDMM</cx:pt>
          <cx:pt idx="76785">EDMM</cx:pt>
          <cx:pt idx="76786">EDMM</cx:pt>
          <cx:pt idx="76787">EDMM</cx:pt>
          <cx:pt idx="76788">EDMM</cx:pt>
          <cx:pt idx="76789">EDMM</cx:pt>
          <cx:pt idx="76790">EDMM</cx:pt>
          <cx:pt idx="76791">EDMM</cx:pt>
          <cx:pt idx="76792">EDMM</cx:pt>
          <cx:pt idx="76793">EDMM</cx:pt>
          <cx:pt idx="76794">EDMM</cx:pt>
          <cx:pt idx="76795">EDMM</cx:pt>
          <cx:pt idx="76796">EDMM</cx:pt>
          <cx:pt idx="76797">EDMM</cx:pt>
          <cx:pt idx="76798">EDMM</cx:pt>
          <cx:pt idx="76799">EDMM</cx:pt>
          <cx:pt idx="76800">EDMM</cx:pt>
          <cx:pt idx="76801">EDMM</cx:pt>
          <cx:pt idx="76802">EDMM</cx:pt>
          <cx:pt idx="76803">EDMM</cx:pt>
          <cx:pt idx="76804">EDMM</cx:pt>
          <cx:pt idx="76805">EDMM</cx:pt>
          <cx:pt idx="76806">EDMM</cx:pt>
          <cx:pt idx="76807">EDMM</cx:pt>
          <cx:pt idx="76808">EDMM</cx:pt>
          <cx:pt idx="76809">EDMM</cx:pt>
          <cx:pt idx="76810">EDMM</cx:pt>
          <cx:pt idx="76811">EDMM</cx:pt>
          <cx:pt idx="76812">EDMM</cx:pt>
          <cx:pt idx="76813">EDMM</cx:pt>
          <cx:pt idx="76814">EDMM</cx:pt>
          <cx:pt idx="76815">EDMM</cx:pt>
          <cx:pt idx="76816">EDMM</cx:pt>
          <cx:pt idx="76817">EDMM</cx:pt>
          <cx:pt idx="76818">EDMM</cx:pt>
          <cx:pt idx="76819">EDMM</cx:pt>
          <cx:pt idx="76820">EDMM</cx:pt>
          <cx:pt idx="76821">EDMM</cx:pt>
          <cx:pt idx="76822">EDMM</cx:pt>
          <cx:pt idx="76823">EDMM</cx:pt>
          <cx:pt idx="76824">EDMM</cx:pt>
          <cx:pt idx="76825">EDMM</cx:pt>
          <cx:pt idx="76826">EDMM</cx:pt>
          <cx:pt idx="76827">EDMM</cx:pt>
          <cx:pt idx="76828">EDMM</cx:pt>
          <cx:pt idx="76829">EDMM</cx:pt>
          <cx:pt idx="76830">EDMM</cx:pt>
          <cx:pt idx="76831">EDMM</cx:pt>
          <cx:pt idx="76832">EDMM</cx:pt>
          <cx:pt idx="76833">EDMM</cx:pt>
          <cx:pt idx="76834">EDMM</cx:pt>
          <cx:pt idx="76835">EDMM</cx:pt>
          <cx:pt idx="76836">EDMM</cx:pt>
          <cx:pt idx="76837">EDMM</cx:pt>
          <cx:pt idx="76838">EDMM</cx:pt>
          <cx:pt idx="76839">EDMM</cx:pt>
          <cx:pt idx="76840">EDMM</cx:pt>
          <cx:pt idx="76841">EDMM</cx:pt>
          <cx:pt idx="76842">EDMM</cx:pt>
          <cx:pt idx="76843">EDMM</cx:pt>
          <cx:pt idx="76844">EDMM</cx:pt>
          <cx:pt idx="76845">EDMM</cx:pt>
          <cx:pt idx="76846">EDMM</cx:pt>
          <cx:pt idx="76847">EDMM</cx:pt>
          <cx:pt idx="76848">EDMM</cx:pt>
          <cx:pt idx="76849">EDMM</cx:pt>
          <cx:pt idx="76850">EDMM</cx:pt>
          <cx:pt idx="76851">EDMM</cx:pt>
          <cx:pt idx="76852">EDMM</cx:pt>
          <cx:pt idx="76853">EDMM</cx:pt>
          <cx:pt idx="76854">EDMM</cx:pt>
          <cx:pt idx="76855">EDMM</cx:pt>
          <cx:pt idx="76856">EDMM</cx:pt>
          <cx:pt idx="76857">EDMM</cx:pt>
          <cx:pt idx="76858">EDMM</cx:pt>
          <cx:pt idx="76859">EDMM</cx:pt>
          <cx:pt idx="76860">EDMM</cx:pt>
          <cx:pt idx="76861">EDMM</cx:pt>
          <cx:pt idx="76862">EDMM</cx:pt>
          <cx:pt idx="76863">EDMM</cx:pt>
          <cx:pt idx="76864">EDMM</cx:pt>
          <cx:pt idx="76865">EDMM</cx:pt>
          <cx:pt idx="76866">EDMM</cx:pt>
          <cx:pt idx="76867">EDMM</cx:pt>
          <cx:pt idx="76868">EDMM</cx:pt>
          <cx:pt idx="76869">EDMM</cx:pt>
          <cx:pt idx="76870">EDMM</cx:pt>
          <cx:pt idx="76871">EDMM</cx:pt>
          <cx:pt idx="76872">EDMM</cx:pt>
          <cx:pt idx="76873">EDMM</cx:pt>
          <cx:pt idx="76874">EDMM</cx:pt>
          <cx:pt idx="76875">EDMM</cx:pt>
          <cx:pt idx="76876">EDMM</cx:pt>
          <cx:pt idx="76877">EDMM</cx:pt>
          <cx:pt idx="76878">EDMM</cx:pt>
          <cx:pt idx="76879">EDMM</cx:pt>
          <cx:pt idx="76880">EDMM</cx:pt>
          <cx:pt idx="76881">EDMM</cx:pt>
          <cx:pt idx="76882">EDMM</cx:pt>
          <cx:pt idx="76883">EDMM</cx:pt>
          <cx:pt idx="76884">EDMM</cx:pt>
          <cx:pt idx="76885">EDMM</cx:pt>
          <cx:pt idx="76886">EDMM</cx:pt>
          <cx:pt idx="76887">EDMM</cx:pt>
          <cx:pt idx="76888">EDMM</cx:pt>
          <cx:pt idx="76889">EDMM</cx:pt>
          <cx:pt idx="76890">EDMM</cx:pt>
          <cx:pt idx="76891">EDMM</cx:pt>
          <cx:pt idx="76892">EDMM</cx:pt>
          <cx:pt idx="76893">EDMM</cx:pt>
          <cx:pt idx="76894">EDMM</cx:pt>
          <cx:pt idx="76895">EDMM</cx:pt>
          <cx:pt idx="76896">EDMM</cx:pt>
          <cx:pt idx="76897">EDMM</cx:pt>
          <cx:pt idx="76898">EDMM</cx:pt>
          <cx:pt idx="76899">EDMM</cx:pt>
          <cx:pt idx="76900">EDMM</cx:pt>
          <cx:pt idx="76901">EDMM</cx:pt>
          <cx:pt idx="76902">EDMM</cx:pt>
          <cx:pt idx="76903">EDMM</cx:pt>
          <cx:pt idx="76904">EDMM</cx:pt>
          <cx:pt idx="76905">EDMM</cx:pt>
          <cx:pt idx="76906">EDMM</cx:pt>
          <cx:pt idx="76907">EDMM</cx:pt>
          <cx:pt idx="76908">EDMM</cx:pt>
          <cx:pt idx="76909">EDMM</cx:pt>
          <cx:pt idx="76910">EDMM</cx:pt>
          <cx:pt idx="76911">EDMM</cx:pt>
          <cx:pt idx="76912">EDMM</cx:pt>
          <cx:pt idx="76913">EDMM</cx:pt>
          <cx:pt idx="76914">EDMM</cx:pt>
          <cx:pt idx="76915">EDMM</cx:pt>
          <cx:pt idx="76916">EDMM</cx:pt>
          <cx:pt idx="76917">EDMM</cx:pt>
          <cx:pt idx="76918">EDMM</cx:pt>
          <cx:pt idx="76919">EDMM</cx:pt>
          <cx:pt idx="76920">EDMM</cx:pt>
          <cx:pt idx="76921">EDMM</cx:pt>
          <cx:pt idx="76922">EDMM</cx:pt>
          <cx:pt idx="76923">EDMM</cx:pt>
          <cx:pt idx="76924">EDMM</cx:pt>
          <cx:pt idx="76925">EDMM</cx:pt>
          <cx:pt idx="76926">EDMM</cx:pt>
          <cx:pt idx="76927">EDMM</cx:pt>
          <cx:pt idx="76928">EDMM</cx:pt>
          <cx:pt idx="76929">EDMM</cx:pt>
          <cx:pt idx="76930">EDMM</cx:pt>
          <cx:pt idx="76931">EDMM</cx:pt>
          <cx:pt idx="76932">EDMM</cx:pt>
          <cx:pt idx="76933">EDMM</cx:pt>
          <cx:pt idx="76934">EDMM</cx:pt>
          <cx:pt idx="76935">EDMM</cx:pt>
          <cx:pt idx="76936">EDMM</cx:pt>
          <cx:pt idx="76937">EDMM</cx:pt>
          <cx:pt idx="76938">EDMM</cx:pt>
          <cx:pt idx="76939">EDMM</cx:pt>
          <cx:pt idx="76940">EDMM</cx:pt>
          <cx:pt idx="76941">EDMM</cx:pt>
          <cx:pt idx="76942">EDMM</cx:pt>
          <cx:pt idx="76943">EDMM</cx:pt>
          <cx:pt idx="76944">EDMM</cx:pt>
          <cx:pt idx="76945">EDMM</cx:pt>
          <cx:pt idx="76946">EDMM</cx:pt>
          <cx:pt idx="76947">EDMM</cx:pt>
          <cx:pt idx="76948">EDMM</cx:pt>
          <cx:pt idx="76949">EDMM</cx:pt>
          <cx:pt idx="76950">EDMM</cx:pt>
          <cx:pt idx="76951">EDMM</cx:pt>
          <cx:pt idx="76952">EDMM</cx:pt>
          <cx:pt idx="76953">EDMM</cx:pt>
          <cx:pt idx="76954">EDMM</cx:pt>
          <cx:pt idx="76955">EDMM</cx:pt>
          <cx:pt idx="76956">EDMM</cx:pt>
          <cx:pt idx="76957">EDMM</cx:pt>
          <cx:pt idx="76958">EDMM</cx:pt>
          <cx:pt idx="76959">EDMM</cx:pt>
          <cx:pt idx="76960">EDMM</cx:pt>
          <cx:pt idx="76961">EDMM</cx:pt>
          <cx:pt idx="76962">EDMM</cx:pt>
          <cx:pt idx="76963">EDMM</cx:pt>
          <cx:pt idx="76964">EDMM</cx:pt>
          <cx:pt idx="76965">EDMM</cx:pt>
          <cx:pt idx="76966">EDMM</cx:pt>
          <cx:pt idx="76967">EDMM</cx:pt>
          <cx:pt idx="76968">EDMM</cx:pt>
          <cx:pt idx="76969">EDMM</cx:pt>
          <cx:pt idx="76970">EDMM</cx:pt>
          <cx:pt idx="76971">EDMM</cx:pt>
          <cx:pt idx="76972">EDMM</cx:pt>
          <cx:pt idx="76973">EDMM</cx:pt>
          <cx:pt idx="76974">EDMM</cx:pt>
          <cx:pt idx="76975">EDMM</cx:pt>
          <cx:pt idx="76976">EDMM</cx:pt>
          <cx:pt idx="76977">EDMM</cx:pt>
          <cx:pt idx="76978">EDMM</cx:pt>
          <cx:pt idx="76979">EDMM</cx:pt>
          <cx:pt idx="76980">EDMM</cx:pt>
          <cx:pt idx="76981">EDMM</cx:pt>
          <cx:pt idx="76982">EDMM</cx:pt>
          <cx:pt idx="76983">EDMM</cx:pt>
          <cx:pt idx="76984">EDMM</cx:pt>
          <cx:pt idx="76985">EDMM</cx:pt>
          <cx:pt idx="76986">EDMM</cx:pt>
          <cx:pt idx="76987">EDMM</cx:pt>
          <cx:pt idx="76988">EDMM</cx:pt>
          <cx:pt idx="76989">EDMM</cx:pt>
          <cx:pt idx="76990">EDMM</cx:pt>
          <cx:pt idx="76991">EDMM</cx:pt>
          <cx:pt idx="76992">EDMM</cx:pt>
          <cx:pt idx="76993">EDMM</cx:pt>
          <cx:pt idx="76994">EDMM</cx:pt>
          <cx:pt idx="76995">EDMM</cx:pt>
          <cx:pt idx="76996">EDMM</cx:pt>
          <cx:pt idx="76997">EDMM</cx:pt>
          <cx:pt idx="76998">EDMM</cx:pt>
          <cx:pt idx="76999">EDMM</cx:pt>
          <cx:pt idx="77000">EDMM</cx:pt>
          <cx:pt idx="77001">EDMM</cx:pt>
          <cx:pt idx="77002">EDMM</cx:pt>
          <cx:pt idx="77003">EDMM</cx:pt>
          <cx:pt idx="77004">EDMM</cx:pt>
          <cx:pt idx="77005">EDMM</cx:pt>
          <cx:pt idx="77006">EDMM</cx:pt>
          <cx:pt idx="77007">EDMM</cx:pt>
          <cx:pt idx="77008">EDMM</cx:pt>
          <cx:pt idx="77009">EDMM</cx:pt>
          <cx:pt idx="77010">EDMM</cx:pt>
          <cx:pt idx="77011">EDMM</cx:pt>
          <cx:pt idx="77012">EDMM</cx:pt>
          <cx:pt idx="77013">EDMM</cx:pt>
          <cx:pt idx="77014">EDMM</cx:pt>
          <cx:pt idx="77015">EDMM</cx:pt>
          <cx:pt idx="77016">EDMM</cx:pt>
          <cx:pt idx="77017">EDMM</cx:pt>
          <cx:pt idx="77018">EDMM</cx:pt>
          <cx:pt idx="77019">EDMM</cx:pt>
          <cx:pt idx="77020">EDMM</cx:pt>
          <cx:pt idx="77021">EDMM</cx:pt>
          <cx:pt idx="77022">EDMM</cx:pt>
          <cx:pt idx="77023">EDMM</cx:pt>
          <cx:pt idx="77024">EDMM</cx:pt>
          <cx:pt idx="77025">EDMM</cx:pt>
          <cx:pt idx="77026">EDMM</cx:pt>
          <cx:pt idx="77027">EDMM</cx:pt>
          <cx:pt idx="77028">EDMM</cx:pt>
          <cx:pt idx="77029">EDMM</cx:pt>
          <cx:pt idx="77030">EDMM</cx:pt>
          <cx:pt idx="77031">EDMM</cx:pt>
          <cx:pt idx="77032">EDMM</cx:pt>
          <cx:pt idx="77033">EDMM</cx:pt>
          <cx:pt idx="77034">EDMM</cx:pt>
          <cx:pt idx="77035">EDMM</cx:pt>
          <cx:pt idx="77036">EDMM</cx:pt>
          <cx:pt idx="77037">EDMM</cx:pt>
          <cx:pt idx="77038">EDMM</cx:pt>
          <cx:pt idx="77039">EDMM</cx:pt>
          <cx:pt idx="77040">EDMM</cx:pt>
          <cx:pt idx="77041">EDMM</cx:pt>
          <cx:pt idx="77042">EDMM</cx:pt>
          <cx:pt idx="77043">EDMM</cx:pt>
          <cx:pt idx="77044">EDMM</cx:pt>
          <cx:pt idx="77045">EDMM</cx:pt>
          <cx:pt idx="77046">EDMM</cx:pt>
          <cx:pt idx="77047">EDMM</cx:pt>
          <cx:pt idx="77048">EDMM</cx:pt>
          <cx:pt idx="77049">EDMM</cx:pt>
          <cx:pt idx="77050">EDMM</cx:pt>
          <cx:pt idx="77051">EDMM</cx:pt>
          <cx:pt idx="77052">EDMM</cx:pt>
          <cx:pt idx="77053">EDMM</cx:pt>
          <cx:pt idx="77054">EDMM</cx:pt>
          <cx:pt idx="77055">EDMM</cx:pt>
          <cx:pt idx="77056">EDMM</cx:pt>
          <cx:pt idx="77057">EDMM</cx:pt>
          <cx:pt idx="77058">EDMM</cx:pt>
          <cx:pt idx="77059">EDMM</cx:pt>
          <cx:pt idx="77060">EDMM</cx:pt>
          <cx:pt idx="77061">EDMM</cx:pt>
          <cx:pt idx="77062">EDMM</cx:pt>
          <cx:pt idx="77063">EDMM</cx:pt>
          <cx:pt idx="77064">EDMM</cx:pt>
          <cx:pt idx="77065">EDMM</cx:pt>
          <cx:pt idx="77066">EDMM</cx:pt>
          <cx:pt idx="77067">EDMM</cx:pt>
          <cx:pt idx="77068">EDMM</cx:pt>
          <cx:pt idx="77069">EDMM</cx:pt>
          <cx:pt idx="77070">EDMM</cx:pt>
          <cx:pt idx="77071">EDMM</cx:pt>
          <cx:pt idx="77072">EDMM</cx:pt>
          <cx:pt idx="77073">EDMM</cx:pt>
          <cx:pt idx="77074">EDMM</cx:pt>
          <cx:pt idx="77075">EDMM</cx:pt>
          <cx:pt idx="77076">EDMM</cx:pt>
          <cx:pt idx="77077">EDMM</cx:pt>
          <cx:pt idx="77078">EDMM</cx:pt>
          <cx:pt idx="77079">EDMM</cx:pt>
          <cx:pt idx="77080">EDMM</cx:pt>
          <cx:pt idx="77081">EDMM</cx:pt>
          <cx:pt idx="77082">EDMM</cx:pt>
          <cx:pt idx="77083">EDMM</cx:pt>
          <cx:pt idx="77084">EDMM</cx:pt>
          <cx:pt idx="77085">EDMM</cx:pt>
          <cx:pt idx="77086">EDMM</cx:pt>
          <cx:pt idx="77087">EDMM</cx:pt>
          <cx:pt idx="77088">EDMM</cx:pt>
          <cx:pt idx="77089">EDMM</cx:pt>
          <cx:pt idx="77090">EDMM</cx:pt>
          <cx:pt idx="77091">EDMM</cx:pt>
          <cx:pt idx="77092">EDMM</cx:pt>
          <cx:pt idx="77093">EDMM</cx:pt>
          <cx:pt idx="77094">EDMM</cx:pt>
          <cx:pt idx="77095">EDMM</cx:pt>
          <cx:pt idx="77096">EDMM</cx:pt>
          <cx:pt idx="77097">EDMM</cx:pt>
          <cx:pt idx="77098">EDMM</cx:pt>
          <cx:pt idx="77099">EDMM</cx:pt>
          <cx:pt idx="77100">EDMM</cx:pt>
          <cx:pt idx="77101">EDMM</cx:pt>
          <cx:pt idx="77102">EDMM</cx:pt>
          <cx:pt idx="77103">EDMM</cx:pt>
          <cx:pt idx="77104">EDMM</cx:pt>
          <cx:pt idx="77105">EDMM</cx:pt>
          <cx:pt idx="77106">EDMM</cx:pt>
          <cx:pt idx="77107">EDMM</cx:pt>
          <cx:pt idx="77108">EDMM</cx:pt>
          <cx:pt idx="77109">EDMM</cx:pt>
          <cx:pt idx="77110">EDMM</cx:pt>
          <cx:pt idx="77111">EDMM</cx:pt>
          <cx:pt idx="77112">EDMM</cx:pt>
          <cx:pt idx="77113">EDMM</cx:pt>
          <cx:pt idx="77114">EDMM</cx:pt>
          <cx:pt idx="77115">EDMM</cx:pt>
          <cx:pt idx="77116">EDMM</cx:pt>
          <cx:pt idx="77117">EDMM</cx:pt>
          <cx:pt idx="77118">EDMM</cx:pt>
          <cx:pt idx="77119">EDMM</cx:pt>
          <cx:pt idx="77120">EDMM</cx:pt>
          <cx:pt idx="77121">EDMM</cx:pt>
          <cx:pt idx="77122">EDMM</cx:pt>
          <cx:pt idx="77123">EDMM</cx:pt>
          <cx:pt idx="77124">EDMM</cx:pt>
          <cx:pt idx="77125">EDMM</cx:pt>
          <cx:pt idx="77126">EDMM</cx:pt>
          <cx:pt idx="77127">EDMM</cx:pt>
          <cx:pt idx="77128">EDMM</cx:pt>
          <cx:pt idx="77129">EDMM</cx:pt>
          <cx:pt idx="77130">EDMM</cx:pt>
          <cx:pt idx="77131">EDMM</cx:pt>
          <cx:pt idx="77132">EDMM</cx:pt>
          <cx:pt idx="77133">EDMM</cx:pt>
          <cx:pt idx="77134">EDMM</cx:pt>
          <cx:pt idx="77135">EDMM</cx:pt>
          <cx:pt idx="77136">EDMM</cx:pt>
          <cx:pt idx="77137">EDMM</cx:pt>
          <cx:pt idx="77138">EDMM</cx:pt>
          <cx:pt idx="77139">EDMM</cx:pt>
          <cx:pt idx="77140">EDMM</cx:pt>
          <cx:pt idx="77141">EDMM</cx:pt>
          <cx:pt idx="77142">EDMM</cx:pt>
          <cx:pt idx="77143">EDMM</cx:pt>
          <cx:pt idx="77144">EDMM</cx:pt>
          <cx:pt idx="77145">EDMM</cx:pt>
          <cx:pt idx="77146">EDMM</cx:pt>
          <cx:pt idx="77147">EDMM</cx:pt>
          <cx:pt idx="77148">EDMM</cx:pt>
          <cx:pt idx="77149">EDMM</cx:pt>
          <cx:pt idx="77150">EDMM</cx:pt>
          <cx:pt idx="77151">EDMM</cx:pt>
          <cx:pt idx="77152">EDMM</cx:pt>
          <cx:pt idx="77153">EDMM</cx:pt>
          <cx:pt idx="77154">EDMM</cx:pt>
          <cx:pt idx="77155">EDMM</cx:pt>
          <cx:pt idx="77156">EDMM</cx:pt>
          <cx:pt idx="77157">EDMM</cx:pt>
          <cx:pt idx="77158">EDMM</cx:pt>
          <cx:pt idx="77159">EDMM</cx:pt>
          <cx:pt idx="77160">EDMM</cx:pt>
          <cx:pt idx="77161">EDMM</cx:pt>
          <cx:pt idx="77162">EDMM</cx:pt>
          <cx:pt idx="77163">EDMM</cx:pt>
          <cx:pt idx="77164">EDMM</cx:pt>
          <cx:pt idx="77165">EDMM</cx:pt>
          <cx:pt idx="77166">EDMM</cx:pt>
          <cx:pt idx="77167">EDMM</cx:pt>
          <cx:pt idx="77168">EDMM</cx:pt>
          <cx:pt idx="77169">EDMM</cx:pt>
          <cx:pt idx="77170">EDMM</cx:pt>
          <cx:pt idx="77171">EDMM</cx:pt>
          <cx:pt idx="77172">EDMM</cx:pt>
          <cx:pt idx="77173">EDMM</cx:pt>
          <cx:pt idx="77174">EDMM</cx:pt>
          <cx:pt idx="77175">EDMM</cx:pt>
          <cx:pt idx="77176">EDMM</cx:pt>
          <cx:pt idx="77177">EDMM</cx:pt>
          <cx:pt idx="77178">EDMM</cx:pt>
          <cx:pt idx="77179">EDMM</cx:pt>
          <cx:pt idx="77180">EDMM</cx:pt>
          <cx:pt idx="77181">EDMM</cx:pt>
          <cx:pt idx="77182">EDMM</cx:pt>
          <cx:pt idx="77183">EDMM</cx:pt>
          <cx:pt idx="77184">EDMM</cx:pt>
          <cx:pt idx="77185">EDMM</cx:pt>
          <cx:pt idx="77186">EDMM</cx:pt>
          <cx:pt idx="77187">EDMM</cx:pt>
          <cx:pt idx="77188">EDMM</cx:pt>
          <cx:pt idx="77189">EDMM</cx:pt>
          <cx:pt idx="77190">EDMM</cx:pt>
          <cx:pt idx="77191">EDMM</cx:pt>
          <cx:pt idx="77192">EDMM</cx:pt>
          <cx:pt idx="77193">EDMM</cx:pt>
          <cx:pt idx="77194">EDMM</cx:pt>
          <cx:pt idx="77195">EDMM</cx:pt>
          <cx:pt idx="77196">EDMM</cx:pt>
          <cx:pt idx="77197">EDMM</cx:pt>
          <cx:pt idx="77198">EDMM</cx:pt>
          <cx:pt idx="77199">EDMM</cx:pt>
          <cx:pt idx="77200">EDMM</cx:pt>
          <cx:pt idx="77201">EDMM</cx:pt>
          <cx:pt idx="77202">EDMM</cx:pt>
          <cx:pt idx="77203">EDMM</cx:pt>
          <cx:pt idx="77204">EDMM</cx:pt>
          <cx:pt idx="77205">EDMM</cx:pt>
          <cx:pt idx="77206">EDMM</cx:pt>
          <cx:pt idx="77207">EDMM</cx:pt>
          <cx:pt idx="77208">EDMM</cx:pt>
          <cx:pt idx="77209">EDMM</cx:pt>
          <cx:pt idx="77210">EDMM</cx:pt>
          <cx:pt idx="77211">EDMM</cx:pt>
          <cx:pt idx="77212">EDMM</cx:pt>
          <cx:pt idx="77213">EDMM</cx:pt>
          <cx:pt idx="77214">EDMM</cx:pt>
          <cx:pt idx="77215">EDMM</cx:pt>
          <cx:pt idx="77216">EDMM</cx:pt>
          <cx:pt idx="77217">EDMM</cx:pt>
          <cx:pt idx="77218">EDMM</cx:pt>
          <cx:pt idx="77219">EDMM</cx:pt>
          <cx:pt idx="77220">EDMM</cx:pt>
          <cx:pt idx="77221">EDMM</cx:pt>
          <cx:pt idx="77222">EDMM</cx:pt>
          <cx:pt idx="77223">EDMM</cx:pt>
          <cx:pt idx="77224">EDMM</cx:pt>
          <cx:pt idx="77225">EDMM</cx:pt>
          <cx:pt idx="77226">EDMM</cx:pt>
          <cx:pt idx="77227">EDMM</cx:pt>
          <cx:pt idx="77228">EDMM</cx:pt>
          <cx:pt idx="77229">EDMM</cx:pt>
          <cx:pt idx="77230">EDMM</cx:pt>
          <cx:pt idx="77231">EDMM</cx:pt>
          <cx:pt idx="77232">EDMM</cx:pt>
          <cx:pt idx="77233">EDMM</cx:pt>
          <cx:pt idx="77234">EDMM</cx:pt>
          <cx:pt idx="77235">EDMM</cx:pt>
          <cx:pt idx="77236">EDMM</cx:pt>
          <cx:pt idx="77237">EDMM</cx:pt>
          <cx:pt idx="77238">EDMM</cx:pt>
          <cx:pt idx="77239">EDMM</cx:pt>
          <cx:pt idx="77240">EDMM</cx:pt>
          <cx:pt idx="77241">EDMM</cx:pt>
          <cx:pt idx="77242">EDMM</cx:pt>
          <cx:pt idx="77243">EDMM</cx:pt>
          <cx:pt idx="77244">EDMM</cx:pt>
          <cx:pt idx="77245">EDMM</cx:pt>
          <cx:pt idx="77246">EDMM</cx:pt>
          <cx:pt idx="77247">EDMM</cx:pt>
          <cx:pt idx="77248">EDMM</cx:pt>
          <cx:pt idx="77249">EDMM</cx:pt>
          <cx:pt idx="77250">EDMM</cx:pt>
          <cx:pt idx="77251">EDMM</cx:pt>
          <cx:pt idx="77252">EDMM</cx:pt>
          <cx:pt idx="77253">EDMM</cx:pt>
          <cx:pt idx="77254">EDMM</cx:pt>
          <cx:pt idx="77255">EDMM</cx:pt>
          <cx:pt idx="77256">EDMM</cx:pt>
          <cx:pt idx="77257">EDMM</cx:pt>
          <cx:pt idx="77258">EDMM</cx:pt>
          <cx:pt idx="77259">EDMM</cx:pt>
          <cx:pt idx="77260">EDMM</cx:pt>
          <cx:pt idx="77261">EDMM</cx:pt>
          <cx:pt idx="77262">EDMM</cx:pt>
          <cx:pt idx="77263">EDMM</cx:pt>
          <cx:pt idx="77264">EDMM</cx:pt>
          <cx:pt idx="77265">EDMM</cx:pt>
          <cx:pt idx="77266">EDMM</cx:pt>
          <cx:pt idx="77267">EDMM</cx:pt>
          <cx:pt idx="77268">EDMM</cx:pt>
          <cx:pt idx="77269">EDMM</cx:pt>
          <cx:pt idx="77270">EDMM</cx:pt>
          <cx:pt idx="77271">EDMM</cx:pt>
          <cx:pt idx="77272">EDMM</cx:pt>
          <cx:pt idx="77273">EDMM</cx:pt>
          <cx:pt idx="77274">EDMM</cx:pt>
          <cx:pt idx="77275">EDMM</cx:pt>
          <cx:pt idx="77276">EDMM</cx:pt>
          <cx:pt idx="77277">EDMM</cx:pt>
          <cx:pt idx="77278">EDMM</cx:pt>
          <cx:pt idx="77279">EDMM</cx:pt>
          <cx:pt idx="77280">EDMM</cx:pt>
          <cx:pt idx="77281">EDMM</cx:pt>
          <cx:pt idx="77282">EDMM</cx:pt>
          <cx:pt idx="77283">EDMM</cx:pt>
          <cx:pt idx="77284">EDMM</cx:pt>
          <cx:pt idx="77285">EDMM</cx:pt>
          <cx:pt idx="77286">EDMM</cx:pt>
          <cx:pt idx="77287">EDMM</cx:pt>
          <cx:pt idx="77288">EDMM</cx:pt>
          <cx:pt idx="77289">EDMM</cx:pt>
          <cx:pt idx="77290">EDMM</cx:pt>
          <cx:pt idx="77291">EDMM</cx:pt>
          <cx:pt idx="77292">EDMM</cx:pt>
          <cx:pt idx="77293">EDMM</cx:pt>
          <cx:pt idx="77294">EDMM</cx:pt>
          <cx:pt idx="77295">EDMM</cx:pt>
          <cx:pt idx="77296">EDMM</cx:pt>
          <cx:pt idx="77297">EDMM</cx:pt>
          <cx:pt idx="77298">EDMM</cx:pt>
          <cx:pt idx="77299">EDMM</cx:pt>
          <cx:pt idx="77300">EDMM</cx:pt>
          <cx:pt idx="77301">EDMM</cx:pt>
          <cx:pt idx="77302">EDMM</cx:pt>
          <cx:pt idx="77303">EDMM</cx:pt>
          <cx:pt idx="77304">EDMM</cx:pt>
          <cx:pt idx="77305">EDMM</cx:pt>
          <cx:pt idx="77306">EDMM</cx:pt>
          <cx:pt idx="77307">EDMM</cx:pt>
          <cx:pt idx="77308">EDMM</cx:pt>
          <cx:pt idx="77309">EDMM</cx:pt>
          <cx:pt idx="77310">EDMM</cx:pt>
          <cx:pt idx="77311">EDMM</cx:pt>
          <cx:pt idx="77312">EDMM</cx:pt>
          <cx:pt idx="77313">EDMM</cx:pt>
          <cx:pt idx="77314">EDMM</cx:pt>
          <cx:pt idx="77315">EDMM</cx:pt>
          <cx:pt idx="77316">EDMM</cx:pt>
          <cx:pt idx="77317">EDMM</cx:pt>
          <cx:pt idx="77318">EDMM</cx:pt>
          <cx:pt idx="77319">EDMM</cx:pt>
          <cx:pt idx="77320">EDMM</cx:pt>
          <cx:pt idx="77321">EDMM</cx:pt>
          <cx:pt idx="77322">EDMM</cx:pt>
          <cx:pt idx="77323">EDMM</cx:pt>
          <cx:pt idx="77324">EDMM</cx:pt>
          <cx:pt idx="77325">EDMM</cx:pt>
          <cx:pt idx="77326">EDMM</cx:pt>
          <cx:pt idx="77327">EDMM</cx:pt>
          <cx:pt idx="77328">EDMM</cx:pt>
          <cx:pt idx="77329">EDMM</cx:pt>
          <cx:pt idx="77330">EDMM</cx:pt>
          <cx:pt idx="77331">EDMM</cx:pt>
          <cx:pt idx="77332">EDMM</cx:pt>
          <cx:pt idx="77333">EDMM</cx:pt>
          <cx:pt idx="77334">EDMM</cx:pt>
          <cx:pt idx="77335">EDMM</cx:pt>
          <cx:pt idx="77336">EDMM</cx:pt>
          <cx:pt idx="77337">EDMM</cx:pt>
          <cx:pt idx="77338">EDMM</cx:pt>
          <cx:pt idx="77339">EDMM</cx:pt>
          <cx:pt idx="77340">EDMM</cx:pt>
          <cx:pt idx="77341">EDMM</cx:pt>
          <cx:pt idx="77342">EDMM</cx:pt>
          <cx:pt idx="77343">EDMM</cx:pt>
          <cx:pt idx="77344">EDMM</cx:pt>
          <cx:pt idx="77345">EDMM</cx:pt>
          <cx:pt idx="77346">EDMM</cx:pt>
          <cx:pt idx="77347">EDMM</cx:pt>
          <cx:pt idx="77348">EDMM</cx:pt>
          <cx:pt idx="77349">EDMM</cx:pt>
          <cx:pt idx="77350">EDMM</cx:pt>
          <cx:pt idx="77351">EDMM</cx:pt>
          <cx:pt idx="77352">EDMM</cx:pt>
          <cx:pt idx="77353">EDMM</cx:pt>
          <cx:pt idx="77354">EDMM</cx:pt>
          <cx:pt idx="77355">EDMM</cx:pt>
          <cx:pt idx="77356">EDMM</cx:pt>
          <cx:pt idx="77357">EDMM</cx:pt>
          <cx:pt idx="77358">EDMM</cx:pt>
          <cx:pt idx="77359">EDMM</cx:pt>
          <cx:pt idx="77360">EDMM</cx:pt>
          <cx:pt idx="77361">EDMM</cx:pt>
          <cx:pt idx="77362">EDMM</cx:pt>
          <cx:pt idx="77363">EDMM</cx:pt>
          <cx:pt idx="77364">EDMM</cx:pt>
          <cx:pt idx="77365">EDMM</cx:pt>
          <cx:pt idx="77366">EDMM</cx:pt>
          <cx:pt idx="77367">EDMM</cx:pt>
          <cx:pt idx="77368">EDMM</cx:pt>
          <cx:pt idx="77369">EDMM</cx:pt>
          <cx:pt idx="77370">EDMM</cx:pt>
          <cx:pt idx="77371">EDMM</cx:pt>
          <cx:pt idx="77372">EDMM</cx:pt>
          <cx:pt idx="77373">EDMM</cx:pt>
          <cx:pt idx="77374">EDMM</cx:pt>
          <cx:pt idx="77375">EDMM</cx:pt>
          <cx:pt idx="77376">EDMM</cx:pt>
          <cx:pt idx="77377">EDMM</cx:pt>
          <cx:pt idx="77378">EDMM</cx:pt>
          <cx:pt idx="77379">EDMM</cx:pt>
          <cx:pt idx="77380">EDMM</cx:pt>
          <cx:pt idx="77381">EDMM</cx:pt>
          <cx:pt idx="77382">EDMM</cx:pt>
          <cx:pt idx="77383">EDMM</cx:pt>
          <cx:pt idx="77384">EDMM</cx:pt>
          <cx:pt idx="77385">EDMM</cx:pt>
          <cx:pt idx="77386">EDMM</cx:pt>
          <cx:pt idx="77387">EDMM</cx:pt>
          <cx:pt idx="77388">EDMM</cx:pt>
          <cx:pt idx="77389">EDMM</cx:pt>
          <cx:pt idx="77390">EDMM</cx:pt>
          <cx:pt idx="77391">EDMM</cx:pt>
          <cx:pt idx="77392">EDMM</cx:pt>
          <cx:pt idx="77393">EDMM</cx:pt>
          <cx:pt idx="77394">EDMM</cx:pt>
          <cx:pt idx="77395">EDMM</cx:pt>
          <cx:pt idx="77396">EDMM</cx:pt>
          <cx:pt idx="77397">EDMM</cx:pt>
          <cx:pt idx="77398">EDMM</cx:pt>
          <cx:pt idx="77399">EDMM</cx:pt>
          <cx:pt idx="77400">EDMM</cx:pt>
          <cx:pt idx="77401">EDMM</cx:pt>
          <cx:pt idx="77402">EDMM</cx:pt>
          <cx:pt idx="77403">EDMM</cx:pt>
          <cx:pt idx="77404">EDMM</cx:pt>
          <cx:pt idx="77405">EDMM</cx:pt>
          <cx:pt idx="77406">EDMM</cx:pt>
          <cx:pt idx="77407">EDMM</cx:pt>
          <cx:pt idx="77408">EDMM</cx:pt>
          <cx:pt idx="77409">EDMM</cx:pt>
          <cx:pt idx="77410">EDMM</cx:pt>
          <cx:pt idx="77411">EDMM</cx:pt>
          <cx:pt idx="77412">EDMM</cx:pt>
          <cx:pt idx="77413">EDMM</cx:pt>
          <cx:pt idx="77414">EDMM</cx:pt>
          <cx:pt idx="77415">EDMM</cx:pt>
          <cx:pt idx="77416">EDMM</cx:pt>
          <cx:pt idx="77417">EDMM</cx:pt>
          <cx:pt idx="77418">EDMM</cx:pt>
          <cx:pt idx="77419">EDMM</cx:pt>
          <cx:pt idx="77420">EDMM</cx:pt>
          <cx:pt idx="77421">EDMM</cx:pt>
          <cx:pt idx="77422">EDMM</cx:pt>
          <cx:pt idx="77423">EDMM</cx:pt>
          <cx:pt idx="77424">EDMM</cx:pt>
          <cx:pt idx="77425">EDMM</cx:pt>
          <cx:pt idx="77426">EDMM</cx:pt>
          <cx:pt idx="77427">EDMM</cx:pt>
          <cx:pt idx="77428">EDMM</cx:pt>
          <cx:pt idx="77429">EDMM</cx:pt>
          <cx:pt idx="77430">EDMM</cx:pt>
          <cx:pt idx="77431">EDMM</cx:pt>
          <cx:pt idx="77432">EDMM</cx:pt>
          <cx:pt idx="77433">EDMM</cx:pt>
          <cx:pt idx="77434">EDMM</cx:pt>
          <cx:pt idx="77435">EDMM</cx:pt>
          <cx:pt idx="77436">EDMM</cx:pt>
          <cx:pt idx="77437">EDMM</cx:pt>
          <cx:pt idx="77438">EDMM</cx:pt>
          <cx:pt idx="77439">EDMM</cx:pt>
          <cx:pt idx="77440">EDMM</cx:pt>
          <cx:pt idx="77441">EDMM</cx:pt>
          <cx:pt idx="77442">EDMM</cx:pt>
          <cx:pt idx="77443">EDMM</cx:pt>
          <cx:pt idx="77444">EDMM</cx:pt>
          <cx:pt idx="77445">EDMM</cx:pt>
          <cx:pt idx="77446">EDMM</cx:pt>
          <cx:pt idx="77447">EDMM</cx:pt>
          <cx:pt idx="77448">EDMM</cx:pt>
          <cx:pt idx="77449">EDMM</cx:pt>
          <cx:pt idx="77450">EDMM</cx:pt>
          <cx:pt idx="77451">EDMM</cx:pt>
          <cx:pt idx="77452">EDMM</cx:pt>
          <cx:pt idx="77453">EDMM</cx:pt>
          <cx:pt idx="77454">EDMM</cx:pt>
          <cx:pt idx="77455">EDMM</cx:pt>
          <cx:pt idx="77456">EDMM</cx:pt>
          <cx:pt idx="77457">EDMM</cx:pt>
          <cx:pt idx="77458">EDMM</cx:pt>
          <cx:pt idx="77459">EDMM</cx:pt>
          <cx:pt idx="77460">EDMM</cx:pt>
          <cx:pt idx="77461">EDMM</cx:pt>
          <cx:pt idx="77462">EDMM</cx:pt>
          <cx:pt idx="77463">EDMM</cx:pt>
          <cx:pt idx="77464">EDMM</cx:pt>
          <cx:pt idx="77465">EDMM</cx:pt>
          <cx:pt idx="77466">EDMM</cx:pt>
          <cx:pt idx="77467">EDMM</cx:pt>
          <cx:pt idx="77468">EDMM</cx:pt>
          <cx:pt idx="77469">EDMM</cx:pt>
          <cx:pt idx="77470">EDMM</cx:pt>
          <cx:pt idx="77471">EDMM</cx:pt>
          <cx:pt idx="77472">EDMM</cx:pt>
          <cx:pt idx="77473">EDMM</cx:pt>
          <cx:pt idx="77474">EDMM</cx:pt>
          <cx:pt idx="77475">EDMM</cx:pt>
          <cx:pt idx="77476">EDMM</cx:pt>
          <cx:pt idx="77477">EDMM</cx:pt>
          <cx:pt idx="77478">EDMM</cx:pt>
          <cx:pt idx="77479">EDMM</cx:pt>
          <cx:pt idx="77480">EDMM</cx:pt>
          <cx:pt idx="77481">EDMM</cx:pt>
          <cx:pt idx="77482">EDMM</cx:pt>
          <cx:pt idx="77483">EDMM</cx:pt>
          <cx:pt idx="77484">EDMM</cx:pt>
          <cx:pt idx="77485">EDMM</cx:pt>
          <cx:pt idx="77486">EDMM</cx:pt>
          <cx:pt idx="77487">EDMM</cx:pt>
          <cx:pt idx="77488">EDMM</cx:pt>
          <cx:pt idx="77489">EDMM</cx:pt>
          <cx:pt idx="77490">EDMM</cx:pt>
          <cx:pt idx="77491">EDMM</cx:pt>
          <cx:pt idx="77492">EDMM</cx:pt>
          <cx:pt idx="77493">EDMM</cx:pt>
          <cx:pt idx="77494">EDMM</cx:pt>
          <cx:pt idx="77495">EDMM</cx:pt>
          <cx:pt idx="77496">EDMM</cx:pt>
          <cx:pt idx="77497">EDMM</cx:pt>
          <cx:pt idx="77498">EDMM</cx:pt>
          <cx:pt idx="77499">EDMM</cx:pt>
          <cx:pt idx="77500">EDMM</cx:pt>
          <cx:pt idx="77501">EDMM</cx:pt>
          <cx:pt idx="77502">EDMM</cx:pt>
          <cx:pt idx="77503">EDMM</cx:pt>
          <cx:pt idx="77504">EDMM</cx:pt>
          <cx:pt idx="77505">EDMM</cx:pt>
          <cx:pt idx="77506">EDMM</cx:pt>
          <cx:pt idx="77507">EDMM</cx:pt>
          <cx:pt idx="77508">EDMM</cx:pt>
          <cx:pt idx="77509">EDMM</cx:pt>
          <cx:pt idx="77510">EDMM</cx:pt>
          <cx:pt idx="77511">EDMM</cx:pt>
          <cx:pt idx="77512">EDMM</cx:pt>
          <cx:pt idx="77513">EDMM</cx:pt>
          <cx:pt idx="77514">EDMM</cx:pt>
          <cx:pt idx="77515">EDMM</cx:pt>
          <cx:pt idx="77516">EDMM</cx:pt>
          <cx:pt idx="77517">EDMM</cx:pt>
          <cx:pt idx="77518">EDMM</cx:pt>
          <cx:pt idx="77519">EDMM</cx:pt>
          <cx:pt idx="77520">EDMM</cx:pt>
          <cx:pt idx="77521">EDMM</cx:pt>
          <cx:pt idx="77522">EDMM</cx:pt>
          <cx:pt idx="77523">EDMM</cx:pt>
          <cx:pt idx="77524">EDMM</cx:pt>
          <cx:pt idx="77525">EDMM</cx:pt>
          <cx:pt idx="77526">EDMM</cx:pt>
          <cx:pt idx="77527">EDMM</cx:pt>
          <cx:pt idx="77528">EDMM</cx:pt>
          <cx:pt idx="77529">EDMM</cx:pt>
          <cx:pt idx="77530">EDMM</cx:pt>
          <cx:pt idx="77531">EDMM</cx:pt>
          <cx:pt idx="77532">EDMM</cx:pt>
          <cx:pt idx="77533">EDMM</cx:pt>
          <cx:pt idx="77534">EDMM</cx:pt>
          <cx:pt idx="77535">EDMM</cx:pt>
          <cx:pt idx="77536">EDMM</cx:pt>
          <cx:pt idx="77537">EDMM</cx:pt>
          <cx:pt idx="77538">EDMM</cx:pt>
          <cx:pt idx="77539">EDMM</cx:pt>
          <cx:pt idx="77540">EDMM</cx:pt>
          <cx:pt idx="77541">EDMM</cx:pt>
          <cx:pt idx="77542">EDMM</cx:pt>
          <cx:pt idx="77543">EDMM</cx:pt>
          <cx:pt idx="77544">EDMM</cx:pt>
          <cx:pt idx="77545">EDMM</cx:pt>
          <cx:pt idx="77546">EDMM</cx:pt>
          <cx:pt idx="77547">EDMM</cx:pt>
          <cx:pt idx="77548">EDMM</cx:pt>
          <cx:pt idx="77549">EDMM</cx:pt>
          <cx:pt idx="77550">EDMM</cx:pt>
          <cx:pt idx="77551">EDMM</cx:pt>
          <cx:pt idx="77552">EDMM</cx:pt>
          <cx:pt idx="77553">EDMM</cx:pt>
          <cx:pt idx="77554">EDMM</cx:pt>
          <cx:pt idx="77555">EDMM</cx:pt>
          <cx:pt idx="77556">EDMM</cx:pt>
          <cx:pt idx="77557">EDMM</cx:pt>
          <cx:pt idx="77558">EDMM</cx:pt>
          <cx:pt idx="77559">EDMM</cx:pt>
          <cx:pt idx="77560">EDMM</cx:pt>
          <cx:pt idx="77561">EDMM</cx:pt>
          <cx:pt idx="77562">EDMM</cx:pt>
          <cx:pt idx="77563">EDMM</cx:pt>
          <cx:pt idx="77564">EDMM</cx:pt>
          <cx:pt idx="77565">EDMM</cx:pt>
          <cx:pt idx="77566">EDMM</cx:pt>
          <cx:pt idx="77567">EDMM</cx:pt>
          <cx:pt idx="77568">EDMM</cx:pt>
          <cx:pt idx="77569">EDMM</cx:pt>
          <cx:pt idx="77570">EDMM</cx:pt>
          <cx:pt idx="77571">EDMM</cx:pt>
          <cx:pt idx="77572">EDMM</cx:pt>
          <cx:pt idx="77573">EDMM</cx:pt>
          <cx:pt idx="77574">EDMM</cx:pt>
          <cx:pt idx="77575">EDMM</cx:pt>
          <cx:pt idx="77576">EDMM</cx:pt>
          <cx:pt idx="77577">EDMM</cx:pt>
          <cx:pt idx="77578">EDMM</cx:pt>
          <cx:pt idx="77579">EDMM</cx:pt>
          <cx:pt idx="77580">EDMM</cx:pt>
          <cx:pt idx="77581">EDMM</cx:pt>
          <cx:pt idx="77582">EDMM</cx:pt>
          <cx:pt idx="77583">EDMM</cx:pt>
          <cx:pt idx="77584">EDMM</cx:pt>
          <cx:pt idx="77585">EDMM</cx:pt>
          <cx:pt idx="77586">EDMM</cx:pt>
          <cx:pt idx="77587">EDMM</cx:pt>
          <cx:pt idx="77588">EDMM</cx:pt>
          <cx:pt idx="77589">EDMM</cx:pt>
          <cx:pt idx="77590">EDMM</cx:pt>
          <cx:pt idx="77591">EDMM</cx:pt>
          <cx:pt idx="77592">EDMM</cx:pt>
          <cx:pt idx="77593">EDMM</cx:pt>
          <cx:pt idx="77594">EDMM</cx:pt>
          <cx:pt idx="77595">EDMM</cx:pt>
          <cx:pt idx="77596">EDMM</cx:pt>
          <cx:pt idx="77597">EDMM</cx:pt>
          <cx:pt idx="77598">EDMM</cx:pt>
          <cx:pt idx="77599">EDMM</cx:pt>
          <cx:pt idx="77600">EDMM</cx:pt>
          <cx:pt idx="77601">EDMM</cx:pt>
          <cx:pt idx="77602">EDMM</cx:pt>
          <cx:pt idx="77603">EDMM</cx:pt>
          <cx:pt idx="77604">EDMM</cx:pt>
          <cx:pt idx="77605">EDMM</cx:pt>
          <cx:pt idx="77606">EDMM</cx:pt>
          <cx:pt idx="77607">EDMM</cx:pt>
          <cx:pt idx="77608">EDMM</cx:pt>
          <cx:pt idx="77609">EDMM</cx:pt>
          <cx:pt idx="77610">EDMM</cx:pt>
          <cx:pt idx="77611">EDMM</cx:pt>
          <cx:pt idx="77612">EDMM</cx:pt>
          <cx:pt idx="77613">EDMM</cx:pt>
          <cx:pt idx="77614">EDMM</cx:pt>
          <cx:pt idx="77615">EDMM</cx:pt>
          <cx:pt idx="77616">EDMM</cx:pt>
          <cx:pt idx="77617">EDMM</cx:pt>
          <cx:pt idx="77618">EDMM</cx:pt>
          <cx:pt idx="77619">EDMM</cx:pt>
          <cx:pt idx="77620">EDMM</cx:pt>
          <cx:pt idx="77621">EDMM</cx:pt>
          <cx:pt idx="77622">EDMM</cx:pt>
          <cx:pt idx="77623">EDMM</cx:pt>
          <cx:pt idx="77624">EDMM</cx:pt>
          <cx:pt idx="77625">EDMM</cx:pt>
          <cx:pt idx="77626">EDMM</cx:pt>
          <cx:pt idx="77627">EDMM</cx:pt>
          <cx:pt idx="77628">EDMM</cx:pt>
          <cx:pt idx="77629">EDMM</cx:pt>
          <cx:pt idx="77630">EDMM</cx:pt>
          <cx:pt idx="77631">EDMM</cx:pt>
          <cx:pt idx="77632">EDMM</cx:pt>
          <cx:pt idx="77633">EDMM</cx:pt>
          <cx:pt idx="77634">EDMM</cx:pt>
          <cx:pt idx="77635">EDMM</cx:pt>
          <cx:pt idx="77636">EDMM</cx:pt>
          <cx:pt idx="77637">EDMM</cx:pt>
          <cx:pt idx="77638">EDMM</cx:pt>
          <cx:pt idx="77639">EDMM</cx:pt>
          <cx:pt idx="77640">EDMM</cx:pt>
          <cx:pt idx="77641">EDMM</cx:pt>
          <cx:pt idx="77642">EDMM</cx:pt>
          <cx:pt idx="77643">EDMM</cx:pt>
          <cx:pt idx="77644">EDMM</cx:pt>
          <cx:pt idx="77645">EDMM</cx:pt>
          <cx:pt idx="77646">EDMM</cx:pt>
          <cx:pt idx="77647">EDMM</cx:pt>
          <cx:pt idx="77648">EDMM</cx:pt>
          <cx:pt idx="77649">EDMM</cx:pt>
          <cx:pt idx="77650">EDMM</cx:pt>
          <cx:pt idx="77651">EDMM</cx:pt>
          <cx:pt idx="77652">EDMM</cx:pt>
          <cx:pt idx="77653">EDMM</cx:pt>
          <cx:pt idx="77654">EDMM</cx:pt>
          <cx:pt idx="77655">EDMM</cx:pt>
          <cx:pt idx="77656">EDMM</cx:pt>
          <cx:pt idx="77657">EDMM</cx:pt>
          <cx:pt idx="77658">EDMM</cx:pt>
          <cx:pt idx="77659">EDMM</cx:pt>
          <cx:pt idx="77660">EDMM</cx:pt>
          <cx:pt idx="77661">EDMM</cx:pt>
          <cx:pt idx="77662">EDMM</cx:pt>
          <cx:pt idx="77663">EDMM</cx:pt>
          <cx:pt idx="77664">EDMM</cx:pt>
          <cx:pt idx="77665">EDMM</cx:pt>
          <cx:pt idx="77666">EDMM</cx:pt>
          <cx:pt idx="77667">EDMM</cx:pt>
          <cx:pt idx="77668">EDMM</cx:pt>
          <cx:pt idx="77669">EDMM</cx:pt>
          <cx:pt idx="77670">EDMM</cx:pt>
          <cx:pt idx="77671">EDMM</cx:pt>
          <cx:pt idx="77672">EDMM</cx:pt>
          <cx:pt idx="77673">EDMM</cx:pt>
          <cx:pt idx="77674">EDMM</cx:pt>
          <cx:pt idx="77675">EDMM</cx:pt>
          <cx:pt idx="77676">EDMM</cx:pt>
          <cx:pt idx="77677">EDMM</cx:pt>
          <cx:pt idx="77678">EDMM</cx:pt>
          <cx:pt idx="77679">EDMM</cx:pt>
          <cx:pt idx="77680">EDMM</cx:pt>
          <cx:pt idx="77681">EDMM</cx:pt>
          <cx:pt idx="77682">EDMM</cx:pt>
          <cx:pt idx="77683">EDMM</cx:pt>
          <cx:pt idx="77684">EDMM</cx:pt>
          <cx:pt idx="77685">EDMM</cx:pt>
          <cx:pt idx="77686">EDMM</cx:pt>
          <cx:pt idx="77687">EDMM</cx:pt>
          <cx:pt idx="77688">EDMM</cx:pt>
          <cx:pt idx="77689">EDMM</cx:pt>
          <cx:pt idx="77690">EDMM</cx:pt>
          <cx:pt idx="77691">EDMM</cx:pt>
          <cx:pt idx="77692">EDMM</cx:pt>
          <cx:pt idx="77693">EDMM</cx:pt>
          <cx:pt idx="77694">EDMM</cx:pt>
          <cx:pt idx="77695">EDMM</cx:pt>
          <cx:pt idx="77696">EDMM</cx:pt>
          <cx:pt idx="77697">EDMM</cx:pt>
          <cx:pt idx="77698">EDMM</cx:pt>
          <cx:pt idx="77699">EDMM</cx:pt>
          <cx:pt idx="77700">EDMM</cx:pt>
          <cx:pt idx="77701">EDMM</cx:pt>
          <cx:pt idx="77702">EDMM</cx:pt>
          <cx:pt idx="77703">EDMM</cx:pt>
          <cx:pt idx="77704">EDMM</cx:pt>
          <cx:pt idx="77705">EDMM</cx:pt>
          <cx:pt idx="77706">EDMM</cx:pt>
          <cx:pt idx="77707">EDMM</cx:pt>
          <cx:pt idx="77708">EDMM</cx:pt>
          <cx:pt idx="77709">EDMM</cx:pt>
          <cx:pt idx="77710">EDMM</cx:pt>
          <cx:pt idx="77711">EDMM</cx:pt>
          <cx:pt idx="77712">EDMM</cx:pt>
          <cx:pt idx="77713">EDMM</cx:pt>
          <cx:pt idx="77714">EDMM</cx:pt>
          <cx:pt idx="77715">EDMM</cx:pt>
          <cx:pt idx="77716">EDMM</cx:pt>
          <cx:pt idx="77717">EDMM</cx:pt>
          <cx:pt idx="77718">EDMM</cx:pt>
          <cx:pt idx="77719">EDMM</cx:pt>
          <cx:pt idx="77720">EDMM</cx:pt>
          <cx:pt idx="77721">EDMM</cx:pt>
          <cx:pt idx="77722">EDMM</cx:pt>
          <cx:pt idx="77723">EDMM</cx:pt>
          <cx:pt idx="77724">EDMM</cx:pt>
          <cx:pt idx="77725">EDMM</cx:pt>
          <cx:pt idx="77726">EDMM</cx:pt>
          <cx:pt idx="77727">EDMM</cx:pt>
          <cx:pt idx="77728">EDMM</cx:pt>
          <cx:pt idx="77729">EDMM</cx:pt>
          <cx:pt idx="77730">EDMM</cx:pt>
          <cx:pt idx="77731">EDMM</cx:pt>
          <cx:pt idx="77732">EDMM</cx:pt>
          <cx:pt idx="77733">EDMM</cx:pt>
          <cx:pt idx="77734">EDMM</cx:pt>
          <cx:pt idx="77735">EDMM</cx:pt>
          <cx:pt idx="77736">EDMM</cx:pt>
          <cx:pt idx="77737">EDMM</cx:pt>
          <cx:pt idx="77738">EDMM</cx:pt>
          <cx:pt idx="77739">EDMM</cx:pt>
          <cx:pt idx="77740">EDMM</cx:pt>
          <cx:pt idx="77741">EDMM</cx:pt>
          <cx:pt idx="77742">EDMM</cx:pt>
          <cx:pt idx="77743">EDMM</cx:pt>
          <cx:pt idx="77744">EDMM</cx:pt>
          <cx:pt idx="77745">EDMM</cx:pt>
          <cx:pt idx="77746">EDMM</cx:pt>
          <cx:pt idx="77747">EDMM</cx:pt>
          <cx:pt idx="77748">EDMM</cx:pt>
          <cx:pt idx="77749">EDMM</cx:pt>
          <cx:pt idx="77750">EDMM</cx:pt>
          <cx:pt idx="77751">EDMM</cx:pt>
          <cx:pt idx="77752">EDMM</cx:pt>
          <cx:pt idx="77753">EDMM</cx:pt>
          <cx:pt idx="77754">EDMM</cx:pt>
          <cx:pt idx="77755">EDMM</cx:pt>
          <cx:pt idx="77756">EDMM</cx:pt>
          <cx:pt idx="77757">EDMM</cx:pt>
          <cx:pt idx="77758">EDMM</cx:pt>
          <cx:pt idx="77759">EDMM</cx:pt>
          <cx:pt idx="77760">EDMM</cx:pt>
          <cx:pt idx="77761">EDMM</cx:pt>
          <cx:pt idx="77762">EDMM</cx:pt>
          <cx:pt idx="77763">EDMM</cx:pt>
          <cx:pt idx="77764">EDMM</cx:pt>
          <cx:pt idx="77765">EDMM</cx:pt>
          <cx:pt idx="77766">EDMM</cx:pt>
          <cx:pt idx="77767">EDMM</cx:pt>
          <cx:pt idx="77768">EDMM</cx:pt>
          <cx:pt idx="77769">EDMM</cx:pt>
          <cx:pt idx="77770">EDMM</cx:pt>
          <cx:pt idx="77771">EDMM</cx:pt>
          <cx:pt idx="77772">EDMM</cx:pt>
          <cx:pt idx="77773">EDMM</cx:pt>
          <cx:pt idx="77774">EDMM</cx:pt>
          <cx:pt idx="77775">EDMM</cx:pt>
          <cx:pt idx="77776">EDMM</cx:pt>
          <cx:pt idx="77777">EDMM</cx:pt>
          <cx:pt idx="77778">EDMM</cx:pt>
          <cx:pt idx="77779">EDMM</cx:pt>
          <cx:pt idx="77780">EDMM</cx:pt>
          <cx:pt idx="77781">EDMM</cx:pt>
          <cx:pt idx="77782">EDMM</cx:pt>
          <cx:pt idx="77783">EDMM</cx:pt>
          <cx:pt idx="77784">EDMM</cx:pt>
          <cx:pt idx="77785">EDMM</cx:pt>
          <cx:pt idx="77786">EDMM</cx:pt>
          <cx:pt idx="77787">EDMM</cx:pt>
          <cx:pt idx="77788">EDMM</cx:pt>
          <cx:pt idx="77789">EDMM</cx:pt>
          <cx:pt idx="77790">EDMM</cx:pt>
          <cx:pt idx="77791">EDMM</cx:pt>
          <cx:pt idx="77792">EDMM</cx:pt>
          <cx:pt idx="77793">EDMM</cx:pt>
          <cx:pt idx="77794">EDMM</cx:pt>
          <cx:pt idx="77795">EDMM</cx:pt>
          <cx:pt idx="77796">EDMM</cx:pt>
          <cx:pt idx="77797">EDMM</cx:pt>
          <cx:pt idx="77798">EDMM</cx:pt>
          <cx:pt idx="77799">EDMM</cx:pt>
          <cx:pt idx="77800">EDMM</cx:pt>
          <cx:pt idx="77801">EDMM</cx:pt>
          <cx:pt idx="77802">EDMM</cx:pt>
          <cx:pt idx="77803">EDMM</cx:pt>
          <cx:pt idx="77804">EDMM</cx:pt>
          <cx:pt idx="77805">EDMM</cx:pt>
          <cx:pt idx="77806">EDMM</cx:pt>
          <cx:pt idx="77807">EDMM</cx:pt>
          <cx:pt idx="77808">EDMM</cx:pt>
          <cx:pt idx="77809">EDMM</cx:pt>
          <cx:pt idx="77810">EDMM</cx:pt>
          <cx:pt idx="77811">EDMM</cx:pt>
          <cx:pt idx="77812">EDMM</cx:pt>
          <cx:pt idx="77813">EDMM</cx:pt>
          <cx:pt idx="77814">EDMM</cx:pt>
          <cx:pt idx="77815">EDMM</cx:pt>
          <cx:pt idx="77816">EDMM</cx:pt>
          <cx:pt idx="77817">EDMM</cx:pt>
          <cx:pt idx="77818">EDMM</cx:pt>
          <cx:pt idx="77819">EDMM</cx:pt>
          <cx:pt idx="77820">EDMM</cx:pt>
          <cx:pt idx="77821">EDMM</cx:pt>
          <cx:pt idx="77822">EDMM</cx:pt>
          <cx:pt idx="77823">EDMM</cx:pt>
          <cx:pt idx="77824">EDMM</cx:pt>
          <cx:pt idx="77825">EDMM</cx:pt>
          <cx:pt idx="77826">EDMM</cx:pt>
          <cx:pt idx="77827">EDMM</cx:pt>
          <cx:pt idx="77828">EDMM</cx:pt>
          <cx:pt idx="77829">EDMM</cx:pt>
          <cx:pt idx="77830">EDMM</cx:pt>
          <cx:pt idx="77831">EDMM</cx:pt>
          <cx:pt idx="77832">EDMM</cx:pt>
          <cx:pt idx="77833">EDMM</cx:pt>
          <cx:pt idx="77834">EDMM</cx:pt>
          <cx:pt idx="77835">EDMM</cx:pt>
          <cx:pt idx="77836">EDMM</cx:pt>
          <cx:pt idx="77837">EDMM</cx:pt>
          <cx:pt idx="77838">EDMM</cx:pt>
          <cx:pt idx="77839">EDMM</cx:pt>
          <cx:pt idx="77840">EDMM</cx:pt>
          <cx:pt idx="77841">EDMM</cx:pt>
          <cx:pt idx="77842">EDMM</cx:pt>
          <cx:pt idx="77843">EDMM</cx:pt>
          <cx:pt idx="77844">EDMM</cx:pt>
          <cx:pt idx="77845">EDMM</cx:pt>
          <cx:pt idx="77846">EDMM</cx:pt>
          <cx:pt idx="77847">EDMM</cx:pt>
          <cx:pt idx="77848">EDMM</cx:pt>
          <cx:pt idx="77849">EDMM</cx:pt>
          <cx:pt idx="77850">EDMM</cx:pt>
          <cx:pt idx="77851">EDMM</cx:pt>
          <cx:pt idx="77852">EDMM</cx:pt>
          <cx:pt idx="77853">EDMM</cx:pt>
          <cx:pt idx="77854">EDMM</cx:pt>
          <cx:pt idx="77855">EDMM</cx:pt>
          <cx:pt idx="77856">EDMM</cx:pt>
          <cx:pt idx="77857">EDMM</cx:pt>
          <cx:pt idx="77858">EDMM</cx:pt>
          <cx:pt idx="77859">EDMM</cx:pt>
          <cx:pt idx="77860">EDMM</cx:pt>
          <cx:pt idx="77861">EDMM</cx:pt>
          <cx:pt idx="77862">EDMM</cx:pt>
          <cx:pt idx="77863">EDMM</cx:pt>
          <cx:pt idx="77864">EDMM</cx:pt>
          <cx:pt idx="77865">EDMM</cx:pt>
          <cx:pt idx="77866">EDMM</cx:pt>
          <cx:pt idx="77867">EDMM</cx:pt>
          <cx:pt idx="77868">EDMM</cx:pt>
          <cx:pt idx="77869">EDMM</cx:pt>
          <cx:pt idx="77870">EDMM</cx:pt>
          <cx:pt idx="77871">EDMM</cx:pt>
          <cx:pt idx="77872">EDMM</cx:pt>
          <cx:pt idx="77873">EDMM</cx:pt>
          <cx:pt idx="77874">EDMM</cx:pt>
          <cx:pt idx="77875">EDMM</cx:pt>
          <cx:pt idx="77876">EDMM</cx:pt>
          <cx:pt idx="77877">EDMM</cx:pt>
          <cx:pt idx="77878">EDMM</cx:pt>
          <cx:pt idx="77879">EDMM</cx:pt>
          <cx:pt idx="77880">EDMM</cx:pt>
          <cx:pt idx="77881">EDMM</cx:pt>
          <cx:pt idx="77882">EDMM</cx:pt>
          <cx:pt idx="77883">EDMM</cx:pt>
          <cx:pt idx="77884">EDMM</cx:pt>
          <cx:pt idx="77885">EDMM</cx:pt>
          <cx:pt idx="77886">EDMM</cx:pt>
          <cx:pt idx="77887">EDMM</cx:pt>
          <cx:pt idx="77888">EDMM</cx:pt>
          <cx:pt idx="77889">EDMM</cx:pt>
          <cx:pt idx="77890">EDMM</cx:pt>
          <cx:pt idx="77891">EDMM</cx:pt>
          <cx:pt idx="77892">EDMM</cx:pt>
          <cx:pt idx="77893">EDMM</cx:pt>
          <cx:pt idx="77894">EDMM</cx:pt>
          <cx:pt idx="77895">EDMM</cx:pt>
          <cx:pt idx="77896">EDMM</cx:pt>
          <cx:pt idx="77897">EDMM</cx:pt>
          <cx:pt idx="77898">EDMM</cx:pt>
          <cx:pt idx="77899">EDMM</cx:pt>
          <cx:pt idx="77900">EDMM</cx:pt>
          <cx:pt idx="77901">EDMM</cx:pt>
          <cx:pt idx="77902">EDMM</cx:pt>
          <cx:pt idx="77903">EDMM</cx:pt>
          <cx:pt idx="77904">EDMM</cx:pt>
          <cx:pt idx="77905">EDMM</cx:pt>
          <cx:pt idx="77906">EDMM</cx:pt>
          <cx:pt idx="77907">EDMM</cx:pt>
          <cx:pt idx="77908">EDMM</cx:pt>
          <cx:pt idx="77909">EDMM</cx:pt>
          <cx:pt idx="77910">EDMM</cx:pt>
          <cx:pt idx="77911">EDMM</cx:pt>
          <cx:pt idx="77912">EDMM</cx:pt>
          <cx:pt idx="77913">EDMM</cx:pt>
          <cx:pt idx="77914">EDMM</cx:pt>
          <cx:pt idx="77915">EDMM</cx:pt>
          <cx:pt idx="77916">EDMM</cx:pt>
          <cx:pt idx="77917">EDMM</cx:pt>
          <cx:pt idx="77918">EDMM</cx:pt>
          <cx:pt idx="77919">EDMM</cx:pt>
          <cx:pt idx="77920">EDMM</cx:pt>
          <cx:pt idx="77921">EDMM</cx:pt>
          <cx:pt idx="77922">EDMM</cx:pt>
          <cx:pt idx="77923">EDMM</cx:pt>
          <cx:pt idx="77924">EDMM</cx:pt>
          <cx:pt idx="77925">EDMM</cx:pt>
          <cx:pt idx="77926">EDMM</cx:pt>
          <cx:pt idx="77927">EDMM</cx:pt>
          <cx:pt idx="77928">EDMM</cx:pt>
          <cx:pt idx="77929">EDMM</cx:pt>
          <cx:pt idx="77930">EDMM</cx:pt>
          <cx:pt idx="77931">EDMM</cx:pt>
          <cx:pt idx="77932">EDMM</cx:pt>
          <cx:pt idx="77933">EDMM</cx:pt>
          <cx:pt idx="77934">EDMM</cx:pt>
          <cx:pt idx="77935">EDMM</cx:pt>
          <cx:pt idx="77936">EDMM</cx:pt>
          <cx:pt idx="77937">EDMM</cx:pt>
          <cx:pt idx="77938">EDMM</cx:pt>
          <cx:pt idx="77939">EDMM</cx:pt>
          <cx:pt idx="77940">EDMM</cx:pt>
          <cx:pt idx="77941">EDMM</cx:pt>
          <cx:pt idx="77942">EDMM</cx:pt>
          <cx:pt idx="77943">EDMM</cx:pt>
          <cx:pt idx="77944">EDMM</cx:pt>
          <cx:pt idx="77945">EDMM</cx:pt>
          <cx:pt idx="77946">EDMM</cx:pt>
          <cx:pt idx="77947">EDMM</cx:pt>
          <cx:pt idx="77948">EDMM</cx:pt>
          <cx:pt idx="77949">EDMM</cx:pt>
          <cx:pt idx="77950">EDMM</cx:pt>
          <cx:pt idx="77951">EDMM</cx:pt>
          <cx:pt idx="77952">EDMM</cx:pt>
          <cx:pt idx="77953">EDMM</cx:pt>
          <cx:pt idx="77954">EDMM</cx:pt>
          <cx:pt idx="77955">EDMM</cx:pt>
          <cx:pt idx="77956">EDMM</cx:pt>
          <cx:pt idx="77957">EDMM</cx:pt>
          <cx:pt idx="77958">EDMM</cx:pt>
          <cx:pt idx="77959">EDMM</cx:pt>
          <cx:pt idx="77960">EDMM</cx:pt>
          <cx:pt idx="77961">EDMM</cx:pt>
          <cx:pt idx="77962">EDMM</cx:pt>
          <cx:pt idx="77963">EDMM</cx:pt>
          <cx:pt idx="77964">EDMM</cx:pt>
          <cx:pt idx="77965">EDMM</cx:pt>
          <cx:pt idx="77966">EDMM</cx:pt>
          <cx:pt idx="77967">EDMM</cx:pt>
          <cx:pt idx="77968">EDMM</cx:pt>
          <cx:pt idx="77969">EDMM</cx:pt>
          <cx:pt idx="77970">EDMM</cx:pt>
          <cx:pt idx="77971">EDMM</cx:pt>
          <cx:pt idx="77972">EDMM</cx:pt>
          <cx:pt idx="77973">EDMM</cx:pt>
          <cx:pt idx="77974">EDMM</cx:pt>
          <cx:pt idx="77975">EDMM</cx:pt>
          <cx:pt idx="77976">EDMM</cx:pt>
          <cx:pt idx="77977">EDMM</cx:pt>
          <cx:pt idx="77978">EDMM</cx:pt>
          <cx:pt idx="77979">EDMM</cx:pt>
          <cx:pt idx="77980">EDMM</cx:pt>
          <cx:pt idx="77981">EDMM</cx:pt>
          <cx:pt idx="77982">EDMM</cx:pt>
          <cx:pt idx="77983">EDMM</cx:pt>
          <cx:pt idx="77984">EDMM</cx:pt>
          <cx:pt idx="77985">EDMM</cx:pt>
          <cx:pt idx="77986">EDMM</cx:pt>
          <cx:pt idx="77987">EDMM</cx:pt>
          <cx:pt idx="77988">EDMM</cx:pt>
          <cx:pt idx="77989">EDMM</cx:pt>
          <cx:pt idx="77990">EDMM</cx:pt>
          <cx:pt idx="77991">EDMM</cx:pt>
          <cx:pt idx="77992">EDMM</cx:pt>
          <cx:pt idx="77993">EDMM</cx:pt>
          <cx:pt idx="77994">EDMM</cx:pt>
          <cx:pt idx="77995">EDMM</cx:pt>
          <cx:pt idx="77996">EDMM</cx:pt>
          <cx:pt idx="77997">EDMM</cx:pt>
          <cx:pt idx="77998">EDMM</cx:pt>
          <cx:pt idx="77999">EDMM</cx:pt>
          <cx:pt idx="78000">EDMM</cx:pt>
          <cx:pt idx="78001">EDMM</cx:pt>
          <cx:pt idx="78002">EDMM</cx:pt>
          <cx:pt idx="78003">EDMM</cx:pt>
          <cx:pt idx="78004">EDMM</cx:pt>
          <cx:pt idx="78005">EDMM</cx:pt>
          <cx:pt idx="78006">EDMM</cx:pt>
          <cx:pt idx="78007">EDMM</cx:pt>
          <cx:pt idx="78008">EDMM</cx:pt>
          <cx:pt idx="78009">EDMM</cx:pt>
          <cx:pt idx="78010">EDMM</cx:pt>
          <cx:pt idx="78011">EDMM</cx:pt>
          <cx:pt idx="78012">EDMM</cx:pt>
          <cx:pt idx="78013">EDMM</cx:pt>
          <cx:pt idx="78014">EDMM</cx:pt>
          <cx:pt idx="78015">EDMM</cx:pt>
          <cx:pt idx="78016">EDMM</cx:pt>
          <cx:pt idx="78017">EDMM</cx:pt>
          <cx:pt idx="78018">EDMM</cx:pt>
          <cx:pt idx="78019">EDMM</cx:pt>
          <cx:pt idx="78020">EDMM</cx:pt>
          <cx:pt idx="78021">EDMM</cx:pt>
          <cx:pt idx="78022">EDMM</cx:pt>
          <cx:pt idx="78023">EDMM</cx:pt>
          <cx:pt idx="78024">EDMM</cx:pt>
          <cx:pt idx="78025">EDMM</cx:pt>
          <cx:pt idx="78026">EDMM</cx:pt>
          <cx:pt idx="78027">EDMM</cx:pt>
          <cx:pt idx="78028">EDMM</cx:pt>
          <cx:pt idx="78029">EDMM</cx:pt>
          <cx:pt idx="78030">EDMM</cx:pt>
          <cx:pt idx="78031">EDMM</cx:pt>
          <cx:pt idx="78032">EDMM</cx:pt>
          <cx:pt idx="78033">EDMM</cx:pt>
          <cx:pt idx="78034">EDMM</cx:pt>
          <cx:pt idx="78035">EDMM</cx:pt>
          <cx:pt idx="78036">EDMM</cx:pt>
          <cx:pt idx="78037">EDMM</cx:pt>
          <cx:pt idx="78038">EDMM</cx:pt>
          <cx:pt idx="78039">EDMM</cx:pt>
          <cx:pt idx="78040">EDMM</cx:pt>
          <cx:pt idx="78041">EDMM</cx:pt>
          <cx:pt idx="78042">EDMM</cx:pt>
          <cx:pt idx="78043">EDMM</cx:pt>
          <cx:pt idx="78044">EDMM</cx:pt>
          <cx:pt idx="78045">EDMM</cx:pt>
          <cx:pt idx="78046">EDMM</cx:pt>
          <cx:pt idx="78047">EDMM</cx:pt>
          <cx:pt idx="78048">EDMM</cx:pt>
          <cx:pt idx="78049">EDMM</cx:pt>
          <cx:pt idx="78050">EDMM</cx:pt>
          <cx:pt idx="78051">EDMM</cx:pt>
          <cx:pt idx="78052">EDMM</cx:pt>
          <cx:pt idx="78053">EDMM</cx:pt>
          <cx:pt idx="78054">EDMM</cx:pt>
          <cx:pt idx="78055">EDMM</cx:pt>
          <cx:pt idx="78056">EDMM</cx:pt>
          <cx:pt idx="78057">EDMM</cx:pt>
          <cx:pt idx="78058">EDMM</cx:pt>
          <cx:pt idx="78059">EDMM</cx:pt>
          <cx:pt idx="78060">EDMM</cx:pt>
          <cx:pt idx="78061">EDMM</cx:pt>
          <cx:pt idx="78062">EDMM</cx:pt>
          <cx:pt idx="78063">EDMM</cx:pt>
          <cx:pt idx="78064">EDMM</cx:pt>
          <cx:pt idx="78065">EDMM</cx:pt>
          <cx:pt idx="78066">EDMM</cx:pt>
          <cx:pt idx="78067">EDMM</cx:pt>
          <cx:pt idx="78068">EDMM</cx:pt>
          <cx:pt idx="78069">EDMM</cx:pt>
          <cx:pt idx="78070">EDMM</cx:pt>
          <cx:pt idx="78071">EDMM</cx:pt>
          <cx:pt idx="78072">EDMM</cx:pt>
          <cx:pt idx="78073">EDMM</cx:pt>
          <cx:pt idx="78074">EDMM</cx:pt>
          <cx:pt idx="78075">EDMM</cx:pt>
          <cx:pt idx="78076">EDMM</cx:pt>
          <cx:pt idx="78077">EDMM</cx:pt>
          <cx:pt idx="78078">EDMM</cx:pt>
          <cx:pt idx="78079">EDMM</cx:pt>
          <cx:pt idx="78080">EDMM</cx:pt>
          <cx:pt idx="78081">EDMM</cx:pt>
          <cx:pt idx="78082">EDMM</cx:pt>
          <cx:pt idx="78083">EDMM</cx:pt>
          <cx:pt idx="78084">EDMM</cx:pt>
          <cx:pt idx="78085">EDMM</cx:pt>
          <cx:pt idx="78086">EDMM</cx:pt>
          <cx:pt idx="78087">EDMM</cx:pt>
          <cx:pt idx="78088">EDMM</cx:pt>
          <cx:pt idx="78089">EDMM</cx:pt>
          <cx:pt idx="78090">EDMM</cx:pt>
          <cx:pt idx="78091">EDMM</cx:pt>
          <cx:pt idx="78092">EDMM</cx:pt>
          <cx:pt idx="78093">EDMM</cx:pt>
          <cx:pt idx="78094">EDMM</cx:pt>
          <cx:pt idx="78095">EDMM</cx:pt>
          <cx:pt idx="78096">EDMM</cx:pt>
          <cx:pt idx="78097">EDMM</cx:pt>
          <cx:pt idx="78098">EDMM</cx:pt>
          <cx:pt idx="78099">EDMM</cx:pt>
          <cx:pt idx="78100">EDMM</cx:pt>
          <cx:pt idx="78101">EDMM</cx:pt>
          <cx:pt idx="78102">EDMM</cx:pt>
          <cx:pt idx="78103">EDMM</cx:pt>
          <cx:pt idx="78104">EDMM</cx:pt>
          <cx:pt idx="78105">EDMM</cx:pt>
          <cx:pt idx="78106">EDMM</cx:pt>
          <cx:pt idx="78107">EDMM</cx:pt>
          <cx:pt idx="78108">EDMM</cx:pt>
          <cx:pt idx="78109">EDMM</cx:pt>
          <cx:pt idx="78110">EDMM</cx:pt>
          <cx:pt idx="78111">EDMM</cx:pt>
          <cx:pt idx="78112">EDMM</cx:pt>
          <cx:pt idx="78113">EDMM</cx:pt>
          <cx:pt idx="78114">EDMM</cx:pt>
          <cx:pt idx="78115">EDMM</cx:pt>
          <cx:pt idx="78116">EDMM</cx:pt>
          <cx:pt idx="78117">EDMM</cx:pt>
          <cx:pt idx="78118">EDMM</cx:pt>
          <cx:pt idx="78119">EDMM</cx:pt>
          <cx:pt idx="78120">EDMM</cx:pt>
          <cx:pt idx="78121">EDMM</cx:pt>
          <cx:pt idx="78122">EDMM</cx:pt>
          <cx:pt idx="78123">EDMM</cx:pt>
          <cx:pt idx="78124">EDMM</cx:pt>
          <cx:pt idx="78125">EDMM</cx:pt>
          <cx:pt idx="78126">EDMM</cx:pt>
          <cx:pt idx="78127">EDMM</cx:pt>
          <cx:pt idx="78128">EDMM</cx:pt>
          <cx:pt idx="78129">EDMM</cx:pt>
          <cx:pt idx="78130">EDMM</cx:pt>
          <cx:pt idx="78131">EDMM</cx:pt>
          <cx:pt idx="78132">EDMM</cx:pt>
          <cx:pt idx="78133">EDMM</cx:pt>
          <cx:pt idx="78134">EDMM</cx:pt>
          <cx:pt idx="78135">EDMM</cx:pt>
          <cx:pt idx="78136">EDMM</cx:pt>
          <cx:pt idx="78137">EDMM</cx:pt>
          <cx:pt idx="78138">EDMM</cx:pt>
          <cx:pt idx="78139">EDMM</cx:pt>
          <cx:pt idx="78140">EDMM</cx:pt>
          <cx:pt idx="78141">EDMM</cx:pt>
          <cx:pt idx="78142">EDMM</cx:pt>
          <cx:pt idx="78143">EDMM</cx:pt>
          <cx:pt idx="78144">EDMM</cx:pt>
          <cx:pt idx="78145">EDMM</cx:pt>
          <cx:pt idx="78146">EDMM</cx:pt>
          <cx:pt idx="78147">EDMM</cx:pt>
          <cx:pt idx="78148">EDMM</cx:pt>
          <cx:pt idx="78149">EDMM</cx:pt>
          <cx:pt idx="78150">EDMM</cx:pt>
          <cx:pt idx="78151">EDMM</cx:pt>
          <cx:pt idx="78152">EDMM</cx:pt>
          <cx:pt idx="78153">EDMM</cx:pt>
          <cx:pt idx="78154">EDMM</cx:pt>
          <cx:pt idx="78155">EDMM</cx:pt>
          <cx:pt idx="78156">EDMM</cx:pt>
          <cx:pt idx="78157">EDMM</cx:pt>
          <cx:pt idx="78158">EDMM</cx:pt>
          <cx:pt idx="78159">EDMM</cx:pt>
          <cx:pt idx="78160">EDMM</cx:pt>
          <cx:pt idx="78161">EDMM</cx:pt>
          <cx:pt idx="78162">EDMM</cx:pt>
          <cx:pt idx="78163">EDMM</cx:pt>
          <cx:pt idx="78164">EDMM</cx:pt>
          <cx:pt idx="78165">EDMM</cx:pt>
          <cx:pt idx="78166">EDMM</cx:pt>
          <cx:pt idx="78167">EDMM</cx:pt>
          <cx:pt idx="78168">EDMM</cx:pt>
          <cx:pt idx="78169">EDMM</cx:pt>
          <cx:pt idx="78170">EDMM</cx:pt>
          <cx:pt idx="78171">EDMM</cx:pt>
          <cx:pt idx="78172">EDMM</cx:pt>
          <cx:pt idx="78173">EDMM</cx:pt>
          <cx:pt idx="78174">EDMM</cx:pt>
          <cx:pt idx="78175">EDMM</cx:pt>
          <cx:pt idx="78176">EDMM</cx:pt>
          <cx:pt idx="78177">EDMM</cx:pt>
          <cx:pt idx="78178">EDMM</cx:pt>
          <cx:pt idx="78179">EDMM</cx:pt>
          <cx:pt idx="78180">EDMM</cx:pt>
          <cx:pt idx="78181">EDMM</cx:pt>
          <cx:pt idx="78182">EDMM</cx:pt>
          <cx:pt idx="78183">EDMM</cx:pt>
          <cx:pt idx="78184">EDMM</cx:pt>
          <cx:pt idx="78185">EDMM</cx:pt>
          <cx:pt idx="78186">EDMM</cx:pt>
          <cx:pt idx="78187">EDMM</cx:pt>
          <cx:pt idx="78188">EDMM</cx:pt>
          <cx:pt idx="78189">EDMM</cx:pt>
          <cx:pt idx="78190">EDMM</cx:pt>
          <cx:pt idx="78191">EDMM</cx:pt>
          <cx:pt idx="78192">EDMM</cx:pt>
          <cx:pt idx="78193">EDMM</cx:pt>
          <cx:pt idx="78194">EDMM</cx:pt>
          <cx:pt idx="78195">EDMM</cx:pt>
          <cx:pt idx="78196">EDMM</cx:pt>
          <cx:pt idx="78197">EDMM</cx:pt>
          <cx:pt idx="78198">EDMM</cx:pt>
          <cx:pt idx="78199">EDMM</cx:pt>
          <cx:pt idx="78200">EDMM</cx:pt>
          <cx:pt idx="78201">EDMM</cx:pt>
          <cx:pt idx="78202">EDMM</cx:pt>
          <cx:pt idx="78203">EDMM</cx:pt>
          <cx:pt idx="78204">EDMM</cx:pt>
          <cx:pt idx="78205">EDMM</cx:pt>
          <cx:pt idx="78206">EDMM</cx:pt>
          <cx:pt idx="78207">EDMM</cx:pt>
          <cx:pt idx="78208">EDMM</cx:pt>
          <cx:pt idx="78209">EDMM</cx:pt>
          <cx:pt idx="78210">EDMM</cx:pt>
          <cx:pt idx="78211">EDMM</cx:pt>
          <cx:pt idx="78212">EDMM</cx:pt>
          <cx:pt idx="78213">EDMM</cx:pt>
          <cx:pt idx="78214">EDMM</cx:pt>
          <cx:pt idx="78215">EDMM</cx:pt>
          <cx:pt idx="78216">EDMM</cx:pt>
          <cx:pt idx="78217">EDMM</cx:pt>
          <cx:pt idx="78218">EDMM</cx:pt>
          <cx:pt idx="78219">EDMM</cx:pt>
          <cx:pt idx="78220">EDMM</cx:pt>
          <cx:pt idx="78221">EDMM</cx:pt>
          <cx:pt idx="78222">EDMM</cx:pt>
          <cx:pt idx="78223">EDMM</cx:pt>
          <cx:pt idx="78224">EDMM</cx:pt>
          <cx:pt idx="78225">EDMM</cx:pt>
          <cx:pt idx="78226">EDMM</cx:pt>
          <cx:pt idx="78227">EDMM</cx:pt>
          <cx:pt idx="78228">EDMM</cx:pt>
          <cx:pt idx="78229">EDMM</cx:pt>
          <cx:pt idx="78230">EDMM</cx:pt>
          <cx:pt idx="78231">EDMM</cx:pt>
          <cx:pt idx="78232">EDMM</cx:pt>
          <cx:pt idx="78233">EDMM</cx:pt>
          <cx:pt idx="78234">EDMM</cx:pt>
          <cx:pt idx="78235">EDMM</cx:pt>
          <cx:pt idx="78236">EDMM</cx:pt>
          <cx:pt idx="78237">EDMM</cx:pt>
          <cx:pt idx="78238">EDMM</cx:pt>
          <cx:pt idx="78239">EDMM</cx:pt>
          <cx:pt idx="78240">EDMM</cx:pt>
          <cx:pt idx="78241">EDMM</cx:pt>
          <cx:pt idx="78242">EDMM</cx:pt>
          <cx:pt idx="78243">EDMM</cx:pt>
          <cx:pt idx="78244">EDMM</cx:pt>
          <cx:pt idx="78245">EDMM</cx:pt>
          <cx:pt idx="78246">EDMM</cx:pt>
          <cx:pt idx="78247">EDMM</cx:pt>
          <cx:pt idx="78248">EDMM</cx:pt>
          <cx:pt idx="78249">EDMM</cx:pt>
          <cx:pt idx="78250">EDMM</cx:pt>
          <cx:pt idx="78251">EDMM</cx:pt>
          <cx:pt idx="78252">EDMM</cx:pt>
          <cx:pt idx="78253">EDMM</cx:pt>
          <cx:pt idx="78254">EDMM</cx:pt>
          <cx:pt idx="78255">EDMM</cx:pt>
          <cx:pt idx="78256">EDMM</cx:pt>
          <cx:pt idx="78257">EDMM</cx:pt>
          <cx:pt idx="78258">EDMM</cx:pt>
          <cx:pt idx="78259">EDMM</cx:pt>
          <cx:pt idx="78260">EDMM</cx:pt>
          <cx:pt idx="78261">EDMM</cx:pt>
          <cx:pt idx="78262">EDMM</cx:pt>
          <cx:pt idx="78263">EDMM</cx:pt>
          <cx:pt idx="78264">EDMM</cx:pt>
          <cx:pt idx="78265">EDMM</cx:pt>
          <cx:pt idx="78266">EDMM</cx:pt>
          <cx:pt idx="78267">EDMM</cx:pt>
          <cx:pt idx="78268">EDMM</cx:pt>
          <cx:pt idx="78269">EDMM</cx:pt>
          <cx:pt idx="78270">EDMM</cx:pt>
          <cx:pt idx="78271">EDMM</cx:pt>
          <cx:pt idx="78272">EDMM</cx:pt>
          <cx:pt idx="78273">EDMM</cx:pt>
          <cx:pt idx="78274">EDMM</cx:pt>
          <cx:pt idx="78275">EDMM</cx:pt>
          <cx:pt idx="78276">EDMM</cx:pt>
          <cx:pt idx="78277">EDMM</cx:pt>
          <cx:pt idx="78278">EDMM</cx:pt>
          <cx:pt idx="78279">EDMM</cx:pt>
          <cx:pt idx="78280">EDMM</cx:pt>
          <cx:pt idx="78281">EDMM</cx:pt>
          <cx:pt idx="78282">EDMM</cx:pt>
          <cx:pt idx="78283">EDMM</cx:pt>
          <cx:pt idx="78284">EDMM</cx:pt>
          <cx:pt idx="78285">EDMM</cx:pt>
          <cx:pt idx="78286">EDMM</cx:pt>
          <cx:pt idx="78287">EDMM</cx:pt>
          <cx:pt idx="78288">EDMM</cx:pt>
          <cx:pt idx="78289">EDMM</cx:pt>
          <cx:pt idx="78290">EDMM</cx:pt>
          <cx:pt idx="78291">EDMM</cx:pt>
          <cx:pt idx="78292">EDMM</cx:pt>
          <cx:pt idx="78293">EDMM</cx:pt>
          <cx:pt idx="78294">EDMM</cx:pt>
          <cx:pt idx="78295">EDMM</cx:pt>
          <cx:pt idx="78296">EDMM</cx:pt>
          <cx:pt idx="78297">EDMM</cx:pt>
          <cx:pt idx="78298">EDMM</cx:pt>
          <cx:pt idx="78299">EDMM</cx:pt>
          <cx:pt idx="78300">EDMM</cx:pt>
          <cx:pt idx="78301">EDMM</cx:pt>
          <cx:pt idx="78302">EDMM</cx:pt>
          <cx:pt idx="78303">EDMM</cx:pt>
          <cx:pt idx="78304">EDMM</cx:pt>
          <cx:pt idx="78305">EDMM</cx:pt>
          <cx:pt idx="78306">EDMM</cx:pt>
          <cx:pt idx="78307">EDMM</cx:pt>
          <cx:pt idx="78308">EDMM</cx:pt>
          <cx:pt idx="78309">EDMM</cx:pt>
          <cx:pt idx="78310">EDMM</cx:pt>
          <cx:pt idx="78311">EDMM</cx:pt>
          <cx:pt idx="78312">EDMM</cx:pt>
          <cx:pt idx="78313">EDMM</cx:pt>
          <cx:pt idx="78314">EDMM</cx:pt>
          <cx:pt idx="78315">EDMM</cx:pt>
          <cx:pt idx="78316">EDMM</cx:pt>
          <cx:pt idx="78317">EDMM</cx:pt>
          <cx:pt idx="78318">EDMM</cx:pt>
          <cx:pt idx="78319">EDMM</cx:pt>
          <cx:pt idx="78320">EDMM</cx:pt>
          <cx:pt idx="78321">EDMM</cx:pt>
          <cx:pt idx="78322">EDMM</cx:pt>
          <cx:pt idx="78323">EDMM</cx:pt>
          <cx:pt idx="78324">EDMM</cx:pt>
          <cx:pt idx="78325">EDMM</cx:pt>
          <cx:pt idx="78326">EDMM</cx:pt>
          <cx:pt idx="78327">EDMM</cx:pt>
          <cx:pt idx="78328">EDMM</cx:pt>
          <cx:pt idx="78329">EDMM</cx:pt>
          <cx:pt idx="78330">EDMM</cx:pt>
          <cx:pt idx="78331">EDMM</cx:pt>
          <cx:pt idx="78332">EDMM</cx:pt>
          <cx:pt idx="78333">EDMM</cx:pt>
          <cx:pt idx="78334">EDMM</cx:pt>
          <cx:pt idx="78335">EDMM</cx:pt>
          <cx:pt idx="78336">EDMM</cx:pt>
          <cx:pt idx="78337">EDMM</cx:pt>
          <cx:pt idx="78338">EDMM</cx:pt>
          <cx:pt idx="78339">EDMM</cx:pt>
          <cx:pt idx="78340">EDMM</cx:pt>
          <cx:pt idx="78341">EDMM</cx:pt>
          <cx:pt idx="78342">EDMM</cx:pt>
          <cx:pt idx="78343">EDMM</cx:pt>
          <cx:pt idx="78344">EDMM</cx:pt>
          <cx:pt idx="78345">EDMM</cx:pt>
          <cx:pt idx="78346">EDMM</cx:pt>
          <cx:pt idx="78347">EDMM</cx:pt>
          <cx:pt idx="78348">EDMM</cx:pt>
          <cx:pt idx="78349">EDMM</cx:pt>
          <cx:pt idx="78350">EDMM</cx:pt>
          <cx:pt idx="78351">EDMM</cx:pt>
          <cx:pt idx="78352">EDMM</cx:pt>
          <cx:pt idx="78353">EDMM</cx:pt>
          <cx:pt idx="78354">EDMM</cx:pt>
          <cx:pt idx="78355">EDMM</cx:pt>
          <cx:pt idx="78356">EDMM</cx:pt>
          <cx:pt idx="78357">EDMM</cx:pt>
          <cx:pt idx="78358">EDMM</cx:pt>
          <cx:pt idx="78359">EDMM</cx:pt>
          <cx:pt idx="78360">EDMM</cx:pt>
          <cx:pt idx="78361">EDMM</cx:pt>
          <cx:pt idx="78362">EDMM</cx:pt>
          <cx:pt idx="78363">EDMM</cx:pt>
          <cx:pt idx="78364">EDMM</cx:pt>
          <cx:pt idx="78365">EDMM</cx:pt>
          <cx:pt idx="78366">EDMM</cx:pt>
          <cx:pt idx="78367">EDMM</cx:pt>
          <cx:pt idx="78368">EDMM</cx:pt>
          <cx:pt idx="78369">EDMM</cx:pt>
          <cx:pt idx="78370">EDMM</cx:pt>
          <cx:pt idx="78371">EDMM</cx:pt>
          <cx:pt idx="78372">EDMM</cx:pt>
          <cx:pt idx="78373">EDMM</cx:pt>
          <cx:pt idx="78374">EDMM</cx:pt>
          <cx:pt idx="78375">EDMM</cx:pt>
          <cx:pt idx="78376">EDMM</cx:pt>
          <cx:pt idx="78377">EDMM</cx:pt>
          <cx:pt idx="78378">EDMM</cx:pt>
          <cx:pt idx="78379">EDMM</cx:pt>
          <cx:pt idx="78380">EDMM</cx:pt>
          <cx:pt idx="78381">EDMM</cx:pt>
          <cx:pt idx="78382">EDMM</cx:pt>
          <cx:pt idx="78383">EDMM</cx:pt>
          <cx:pt idx="78384">EDMM</cx:pt>
          <cx:pt idx="78385">EDMM</cx:pt>
          <cx:pt idx="78386">EDMM</cx:pt>
          <cx:pt idx="78387">EDMM</cx:pt>
          <cx:pt idx="78388">EDMM</cx:pt>
          <cx:pt idx="78389">EDMM</cx:pt>
          <cx:pt idx="78390">EDMM</cx:pt>
          <cx:pt idx="78391">EDMM</cx:pt>
          <cx:pt idx="78392">EDMM</cx:pt>
          <cx:pt idx="78393">EDMM</cx:pt>
          <cx:pt idx="78394">EDMM</cx:pt>
          <cx:pt idx="78395">EDMM</cx:pt>
          <cx:pt idx="78396">EDMM</cx:pt>
          <cx:pt idx="78397">EDMM</cx:pt>
          <cx:pt idx="78398">EDMM</cx:pt>
          <cx:pt idx="78399">EDMM</cx:pt>
          <cx:pt idx="78400">EDMM</cx:pt>
          <cx:pt idx="78401">EDMM</cx:pt>
          <cx:pt idx="78402">EDMM</cx:pt>
          <cx:pt idx="78403">EDMM</cx:pt>
          <cx:pt idx="78404">EDMM</cx:pt>
          <cx:pt idx="78405">EDMM</cx:pt>
          <cx:pt idx="78406">EDMM</cx:pt>
          <cx:pt idx="78407">EDMM</cx:pt>
          <cx:pt idx="78408">EDMM</cx:pt>
          <cx:pt idx="78409">EDMM</cx:pt>
          <cx:pt idx="78410">EDMM</cx:pt>
          <cx:pt idx="78411">EDMM</cx:pt>
          <cx:pt idx="78412">EDMM</cx:pt>
          <cx:pt idx="78413">EDMM</cx:pt>
          <cx:pt idx="78414">EDMM</cx:pt>
          <cx:pt idx="78415">EDMM</cx:pt>
          <cx:pt idx="78416">EDMM</cx:pt>
          <cx:pt idx="78417">EDMM</cx:pt>
          <cx:pt idx="78418">EDMM</cx:pt>
          <cx:pt idx="78419">EDMM</cx:pt>
          <cx:pt idx="78420">EDMM</cx:pt>
          <cx:pt idx="78421">EDMM</cx:pt>
          <cx:pt idx="78422">EDMM</cx:pt>
          <cx:pt idx="78423">EDMM</cx:pt>
          <cx:pt idx="78424">EDMM</cx:pt>
          <cx:pt idx="78425">EDMM</cx:pt>
          <cx:pt idx="78426">EDMM</cx:pt>
          <cx:pt idx="78427">EDMM</cx:pt>
          <cx:pt idx="78428">EDMM</cx:pt>
          <cx:pt idx="78429">EDMM</cx:pt>
          <cx:pt idx="78430">EDMM</cx:pt>
          <cx:pt idx="78431">EDMM</cx:pt>
          <cx:pt idx="78432">EDMM</cx:pt>
          <cx:pt idx="78433">EDMM</cx:pt>
          <cx:pt idx="78434">EDMM</cx:pt>
          <cx:pt idx="78435">EDMM</cx:pt>
          <cx:pt idx="78436">EDMM</cx:pt>
          <cx:pt idx="78437">EDMM</cx:pt>
          <cx:pt idx="78438">EDMM</cx:pt>
          <cx:pt idx="78439">EDMM</cx:pt>
          <cx:pt idx="78440">EDMM</cx:pt>
          <cx:pt idx="78441">EDMM</cx:pt>
          <cx:pt idx="78442">EDMM</cx:pt>
          <cx:pt idx="78443">EDMM</cx:pt>
          <cx:pt idx="78444">EDMM</cx:pt>
          <cx:pt idx="78445">EDMM</cx:pt>
          <cx:pt idx="78446">EDMM</cx:pt>
          <cx:pt idx="78447">EDMM</cx:pt>
          <cx:pt idx="78448">EDMM</cx:pt>
          <cx:pt idx="78449">EDMM</cx:pt>
          <cx:pt idx="78450">EDMM</cx:pt>
          <cx:pt idx="78451">EDMM</cx:pt>
          <cx:pt idx="78452">EDMM</cx:pt>
          <cx:pt idx="78453">EDMM</cx:pt>
          <cx:pt idx="78454">EDMM</cx:pt>
          <cx:pt idx="78455">EDMM</cx:pt>
          <cx:pt idx="78456">EDMM</cx:pt>
          <cx:pt idx="78457">EDMM</cx:pt>
          <cx:pt idx="78458">EDMM</cx:pt>
          <cx:pt idx="78459">EDMM</cx:pt>
          <cx:pt idx="78460">EDMM</cx:pt>
          <cx:pt idx="78461">EDMM</cx:pt>
          <cx:pt idx="78462">EDMM</cx:pt>
          <cx:pt idx="78463">EDMM</cx:pt>
          <cx:pt idx="78464">EDMM</cx:pt>
          <cx:pt idx="78465">EDMM</cx:pt>
          <cx:pt idx="78466">EDMM</cx:pt>
          <cx:pt idx="78467">EDMM</cx:pt>
          <cx:pt idx="78468">EDMM</cx:pt>
          <cx:pt idx="78469">EDMM</cx:pt>
          <cx:pt idx="78470">EDMM</cx:pt>
          <cx:pt idx="78471">EDMM</cx:pt>
          <cx:pt idx="78472">EDMM</cx:pt>
          <cx:pt idx="78473">EDMM</cx:pt>
          <cx:pt idx="78474">EDMM</cx:pt>
          <cx:pt idx="78475">EDMM</cx:pt>
          <cx:pt idx="78476">EDMM</cx:pt>
          <cx:pt idx="78477">EDMM</cx:pt>
          <cx:pt idx="78478">EDMM</cx:pt>
          <cx:pt idx="78479">EDMM</cx:pt>
          <cx:pt idx="78480">EDMM</cx:pt>
          <cx:pt idx="78481">EDMM</cx:pt>
          <cx:pt idx="78482">EDMM</cx:pt>
          <cx:pt idx="78483">EDMM</cx:pt>
          <cx:pt idx="78484">EDMM</cx:pt>
          <cx:pt idx="78485">EDMM</cx:pt>
          <cx:pt idx="78486">EDMM</cx:pt>
          <cx:pt idx="78487">EDMM</cx:pt>
          <cx:pt idx="78488">EDMM</cx:pt>
          <cx:pt idx="78489">EDMM</cx:pt>
          <cx:pt idx="78490">EDMM</cx:pt>
          <cx:pt idx="78491">EDMM</cx:pt>
          <cx:pt idx="78492">EDMM</cx:pt>
          <cx:pt idx="78493">EDMM</cx:pt>
          <cx:pt idx="78494">EDMM</cx:pt>
          <cx:pt idx="78495">EDMM</cx:pt>
          <cx:pt idx="78496">EDMM</cx:pt>
          <cx:pt idx="78497">EDMM</cx:pt>
          <cx:pt idx="78498">EDMM</cx:pt>
          <cx:pt idx="78499">EDMM</cx:pt>
          <cx:pt idx="78500">EDMM</cx:pt>
          <cx:pt idx="78501">EDMM</cx:pt>
          <cx:pt idx="78502">EDMM</cx:pt>
          <cx:pt idx="78503">EDMM</cx:pt>
          <cx:pt idx="78504">EDMM</cx:pt>
          <cx:pt idx="78505">EDMM</cx:pt>
          <cx:pt idx="78506">EDMM</cx:pt>
          <cx:pt idx="78507">EDMM</cx:pt>
          <cx:pt idx="78508">EDMM</cx:pt>
          <cx:pt idx="78509">EDMM</cx:pt>
          <cx:pt idx="78510">EDMM</cx:pt>
          <cx:pt idx="78511">EDMM</cx:pt>
          <cx:pt idx="78512">EDMM</cx:pt>
          <cx:pt idx="78513">EDMM</cx:pt>
          <cx:pt idx="78514">EDMM</cx:pt>
          <cx:pt idx="78515">EDMM</cx:pt>
          <cx:pt idx="78516">EDMM</cx:pt>
          <cx:pt idx="78517">EDMM</cx:pt>
          <cx:pt idx="78518">EDMM</cx:pt>
          <cx:pt idx="78519">EDMM</cx:pt>
          <cx:pt idx="78520">EDMM</cx:pt>
          <cx:pt idx="78521">EDMM</cx:pt>
          <cx:pt idx="78522">EDMM</cx:pt>
          <cx:pt idx="78523">EDMM</cx:pt>
          <cx:pt idx="78524">EDMM</cx:pt>
          <cx:pt idx="78525">EDMM</cx:pt>
          <cx:pt idx="78526">EDMM</cx:pt>
          <cx:pt idx="78527">EDMM</cx:pt>
          <cx:pt idx="78528">EDMM</cx:pt>
          <cx:pt idx="78529">EDMM</cx:pt>
          <cx:pt idx="78530">EDMM</cx:pt>
          <cx:pt idx="78531">EDMM</cx:pt>
          <cx:pt idx="78532">EDMM</cx:pt>
          <cx:pt idx="78533">EDMM</cx:pt>
          <cx:pt idx="78534">EDMM</cx:pt>
          <cx:pt idx="78535">EDMM</cx:pt>
          <cx:pt idx="78536">EDMM</cx:pt>
          <cx:pt idx="78537">EDMM</cx:pt>
          <cx:pt idx="78538">EDMM</cx:pt>
          <cx:pt idx="78539">EDMM</cx:pt>
          <cx:pt idx="78540">EDMM</cx:pt>
          <cx:pt idx="78541">EDMM</cx:pt>
          <cx:pt idx="78542">EDMM</cx:pt>
          <cx:pt idx="78543">EDMM</cx:pt>
          <cx:pt idx="78544">EDMM</cx:pt>
          <cx:pt idx="78545">EDMM</cx:pt>
          <cx:pt idx="78546">EDMM</cx:pt>
          <cx:pt idx="78547">EDMM</cx:pt>
          <cx:pt idx="78548">EDMM</cx:pt>
          <cx:pt idx="78549">EDMM</cx:pt>
          <cx:pt idx="78550">EDMM</cx:pt>
          <cx:pt idx="78551">EDMM</cx:pt>
          <cx:pt idx="78552">EDMM</cx:pt>
          <cx:pt idx="78553">EDMM</cx:pt>
          <cx:pt idx="78554">EDMM</cx:pt>
          <cx:pt idx="78555">EDMM</cx:pt>
          <cx:pt idx="78556">EDMM</cx:pt>
          <cx:pt idx="78557">EDMM</cx:pt>
          <cx:pt idx="78558">EDMM</cx:pt>
          <cx:pt idx="78559">EDMM</cx:pt>
          <cx:pt idx="78560">EDMM</cx:pt>
          <cx:pt idx="78561">EDMM</cx:pt>
          <cx:pt idx="78562">EDMM</cx:pt>
          <cx:pt idx="78563">EDMM</cx:pt>
          <cx:pt idx="78564">EDMM</cx:pt>
          <cx:pt idx="78565">EDMM</cx:pt>
          <cx:pt idx="78566">EDMM</cx:pt>
          <cx:pt idx="78567">EDMM</cx:pt>
          <cx:pt idx="78568">EDMM</cx:pt>
          <cx:pt idx="78569">EDMM</cx:pt>
          <cx:pt idx="78570">EDMM</cx:pt>
          <cx:pt idx="78571">EDMM</cx:pt>
          <cx:pt idx="78572">EDMM</cx:pt>
          <cx:pt idx="78573">EDMM</cx:pt>
          <cx:pt idx="78574">EDMM</cx:pt>
          <cx:pt idx="78575">EDMM</cx:pt>
          <cx:pt idx="78576">EDMM</cx:pt>
          <cx:pt idx="78577">EDMM</cx:pt>
          <cx:pt idx="78578">EDMM</cx:pt>
          <cx:pt idx="78579">EDMM</cx:pt>
          <cx:pt idx="78580">EDMM</cx:pt>
          <cx:pt idx="78581">EDMM</cx:pt>
          <cx:pt idx="78582">EDMM</cx:pt>
          <cx:pt idx="78583">EDMM</cx:pt>
          <cx:pt idx="78584">EDMM</cx:pt>
          <cx:pt idx="78585">EDMM</cx:pt>
          <cx:pt idx="78586">EDMM</cx:pt>
          <cx:pt idx="78587">EDMM</cx:pt>
          <cx:pt idx="78588">EDMM</cx:pt>
          <cx:pt idx="78589">EDMM</cx:pt>
          <cx:pt idx="78590">EDMM</cx:pt>
          <cx:pt idx="78591">EDMM</cx:pt>
          <cx:pt idx="78592">EDMM</cx:pt>
          <cx:pt idx="78593">EDMM</cx:pt>
          <cx:pt idx="78594">EDMM</cx:pt>
          <cx:pt idx="78595">EDMM</cx:pt>
          <cx:pt idx="78596">EDMM</cx:pt>
          <cx:pt idx="78597">EDMM</cx:pt>
          <cx:pt idx="78598">EDMM</cx:pt>
          <cx:pt idx="78599">EDMM</cx:pt>
          <cx:pt idx="78600">EDMM</cx:pt>
          <cx:pt idx="78601">EDMM</cx:pt>
          <cx:pt idx="78602">EDMM</cx:pt>
          <cx:pt idx="78603">EDMM</cx:pt>
          <cx:pt idx="78604">EDMM</cx:pt>
          <cx:pt idx="78605">EDMM</cx:pt>
          <cx:pt idx="78606">EDMM</cx:pt>
          <cx:pt idx="78607">EDMM</cx:pt>
          <cx:pt idx="78608">EDMM</cx:pt>
          <cx:pt idx="78609">EDMM</cx:pt>
          <cx:pt idx="78610">EDMM</cx:pt>
          <cx:pt idx="78611">EDMM</cx:pt>
          <cx:pt idx="78612">EDMM</cx:pt>
          <cx:pt idx="78613">EDMM</cx:pt>
          <cx:pt idx="78614">EDMM</cx:pt>
          <cx:pt idx="78615">EDMM</cx:pt>
          <cx:pt idx="78616">EDMM</cx:pt>
          <cx:pt idx="78617">EDMM</cx:pt>
          <cx:pt idx="78618">EDMM</cx:pt>
          <cx:pt idx="78619">EDMM</cx:pt>
          <cx:pt idx="78620">EDMM</cx:pt>
          <cx:pt idx="78621">EDMM</cx:pt>
          <cx:pt idx="78622">EDMM</cx:pt>
          <cx:pt idx="78623">EDMM</cx:pt>
          <cx:pt idx="78624">EDMM</cx:pt>
          <cx:pt idx="78625">EDMM</cx:pt>
          <cx:pt idx="78626">EDMM</cx:pt>
          <cx:pt idx="78627">EDMM</cx:pt>
          <cx:pt idx="78628">EDMM</cx:pt>
          <cx:pt idx="78629">EDMM</cx:pt>
          <cx:pt idx="78630">EDMM</cx:pt>
          <cx:pt idx="78631">EDMM</cx:pt>
          <cx:pt idx="78632">EDMM</cx:pt>
          <cx:pt idx="78633">EDMM</cx:pt>
          <cx:pt idx="78634">EDMM</cx:pt>
          <cx:pt idx="78635">EDMM</cx:pt>
          <cx:pt idx="78636">EDMM</cx:pt>
          <cx:pt idx="78637">EDMM</cx:pt>
          <cx:pt idx="78638">EDMM</cx:pt>
          <cx:pt idx="78639">EDMM</cx:pt>
          <cx:pt idx="78640">EDMM</cx:pt>
          <cx:pt idx="78641">EDMM</cx:pt>
          <cx:pt idx="78642">EDMM</cx:pt>
          <cx:pt idx="78643">EDMM</cx:pt>
          <cx:pt idx="78644">EDMM</cx:pt>
          <cx:pt idx="78645">EDMM</cx:pt>
          <cx:pt idx="78646">EDMM</cx:pt>
          <cx:pt idx="78647">EDMM</cx:pt>
          <cx:pt idx="78648">EDMM</cx:pt>
          <cx:pt idx="78649">EDMM</cx:pt>
          <cx:pt idx="78650">EDMM</cx:pt>
          <cx:pt idx="78651">EDMM</cx:pt>
          <cx:pt idx="78652">EDMM</cx:pt>
          <cx:pt idx="78653">EDMM</cx:pt>
          <cx:pt idx="78654">EDMM</cx:pt>
          <cx:pt idx="78655">EDMM</cx:pt>
          <cx:pt idx="78656">EDMM</cx:pt>
          <cx:pt idx="78657">EDMM</cx:pt>
          <cx:pt idx="78658">EDMM</cx:pt>
          <cx:pt idx="78659">EDMM</cx:pt>
          <cx:pt idx="78660">EDMM</cx:pt>
          <cx:pt idx="78661">EDMM</cx:pt>
          <cx:pt idx="78662">EDMM</cx:pt>
          <cx:pt idx="78663">EDMM</cx:pt>
          <cx:pt idx="78664">EDMM</cx:pt>
          <cx:pt idx="78665">EDMM</cx:pt>
          <cx:pt idx="78666">EDMM</cx:pt>
          <cx:pt idx="78667">EDMM</cx:pt>
          <cx:pt idx="78668">EDMM</cx:pt>
          <cx:pt idx="78669">EDMM</cx:pt>
          <cx:pt idx="78670">EDMM</cx:pt>
          <cx:pt idx="78671">EDMM</cx:pt>
          <cx:pt idx="78672">EDMM</cx:pt>
          <cx:pt idx="78673">EDMM</cx:pt>
          <cx:pt idx="78674">EDMM</cx:pt>
          <cx:pt idx="78675">EDMM</cx:pt>
          <cx:pt idx="78676">EDMM</cx:pt>
          <cx:pt idx="78677">EDMM</cx:pt>
          <cx:pt idx="78678">EDMM</cx:pt>
          <cx:pt idx="78679">EDMM</cx:pt>
          <cx:pt idx="78680">EDMM</cx:pt>
          <cx:pt idx="78681">EDMM</cx:pt>
          <cx:pt idx="78682">EDMM</cx:pt>
          <cx:pt idx="78683">EDMM</cx:pt>
          <cx:pt idx="78684">EDMM</cx:pt>
          <cx:pt idx="78685">EDMM</cx:pt>
          <cx:pt idx="78686">EDMM</cx:pt>
          <cx:pt idx="78687">EDMM</cx:pt>
          <cx:pt idx="78688">EDMM</cx:pt>
          <cx:pt idx="78689">EDMM</cx:pt>
          <cx:pt idx="78690">EDMM</cx:pt>
          <cx:pt idx="78691">EDMM</cx:pt>
          <cx:pt idx="78692">EDMM</cx:pt>
          <cx:pt idx="78693">EDMM</cx:pt>
          <cx:pt idx="78694">EDMM</cx:pt>
          <cx:pt idx="78695">EDMM</cx:pt>
          <cx:pt idx="78696">EDMM</cx:pt>
          <cx:pt idx="78697">EDMM</cx:pt>
          <cx:pt idx="78698">EDMM</cx:pt>
          <cx:pt idx="78699">EDMM</cx:pt>
          <cx:pt idx="78700">EDMM</cx:pt>
          <cx:pt idx="78701">EDMM</cx:pt>
          <cx:pt idx="78702">EDMM</cx:pt>
          <cx:pt idx="78703">EDMM</cx:pt>
          <cx:pt idx="78704">EDMM</cx:pt>
          <cx:pt idx="78705">EDMM</cx:pt>
          <cx:pt idx="78706">EDMM</cx:pt>
          <cx:pt idx="78707">EDMM</cx:pt>
          <cx:pt idx="78708">EDMM</cx:pt>
          <cx:pt idx="78709">EDMM</cx:pt>
          <cx:pt idx="78710">EDMM</cx:pt>
          <cx:pt idx="78711">EDMM</cx:pt>
          <cx:pt idx="78712">EDMM</cx:pt>
          <cx:pt idx="78713">EDMM</cx:pt>
          <cx:pt idx="78714">EDMM</cx:pt>
          <cx:pt idx="78715">EDMM</cx:pt>
          <cx:pt idx="78716">EDMM</cx:pt>
          <cx:pt idx="78717">EDMM</cx:pt>
          <cx:pt idx="78718">EDMM</cx:pt>
          <cx:pt idx="78719">EDMM</cx:pt>
          <cx:pt idx="78720">EDMM</cx:pt>
          <cx:pt idx="78721">EDMM</cx:pt>
          <cx:pt idx="78722">EDMM</cx:pt>
          <cx:pt idx="78723">EDMM</cx:pt>
          <cx:pt idx="78724">EDMM</cx:pt>
          <cx:pt idx="78725">EDMM</cx:pt>
          <cx:pt idx="78726">EDMM</cx:pt>
          <cx:pt idx="78727">EDMM</cx:pt>
          <cx:pt idx="78728">EDMM</cx:pt>
          <cx:pt idx="78729">EDMM</cx:pt>
          <cx:pt idx="78730">EDMM</cx:pt>
          <cx:pt idx="78731">EDMM</cx:pt>
          <cx:pt idx="78732">EDMM</cx:pt>
          <cx:pt idx="78733">EDMM</cx:pt>
          <cx:pt idx="78734">EDMM</cx:pt>
          <cx:pt idx="78735">EDMM</cx:pt>
          <cx:pt idx="78736">EDMM</cx:pt>
          <cx:pt idx="78737">EDMM</cx:pt>
          <cx:pt idx="78738">EDMM</cx:pt>
          <cx:pt idx="78739">EDMM</cx:pt>
          <cx:pt idx="78740">EDMM</cx:pt>
          <cx:pt idx="78741">EDMM</cx:pt>
          <cx:pt idx="78742">EDMM</cx:pt>
          <cx:pt idx="78743">EDMM</cx:pt>
          <cx:pt idx="78744">EDMM</cx:pt>
          <cx:pt idx="78745">EDMM</cx:pt>
          <cx:pt idx="78746">EDMM</cx:pt>
          <cx:pt idx="78747">EDMM</cx:pt>
          <cx:pt idx="78748">EDMM</cx:pt>
          <cx:pt idx="78749">EDMM</cx:pt>
          <cx:pt idx="78750">EDMM</cx:pt>
          <cx:pt idx="78751">EDMM</cx:pt>
          <cx:pt idx="78752">EDMM</cx:pt>
          <cx:pt idx="78753">EDMM</cx:pt>
          <cx:pt idx="78754">EDMM</cx:pt>
          <cx:pt idx="78755">EDMM</cx:pt>
          <cx:pt idx="78756">EDMM</cx:pt>
          <cx:pt idx="78757">EDMM</cx:pt>
          <cx:pt idx="78758">EDMM</cx:pt>
          <cx:pt idx="78759">EDMM</cx:pt>
          <cx:pt idx="78760">EDMM</cx:pt>
          <cx:pt idx="78761">EDMM</cx:pt>
          <cx:pt idx="78762">EDMM</cx:pt>
          <cx:pt idx="78763">EDMM</cx:pt>
          <cx:pt idx="78764">EDMM</cx:pt>
          <cx:pt idx="78765">EDMM</cx:pt>
          <cx:pt idx="78766">EDMM</cx:pt>
          <cx:pt idx="78767">EDMM</cx:pt>
          <cx:pt idx="78768">EDMM</cx:pt>
          <cx:pt idx="78769">EDMM</cx:pt>
          <cx:pt idx="78770">EDMM</cx:pt>
          <cx:pt idx="78771">EDMM</cx:pt>
          <cx:pt idx="78772">EDMM</cx:pt>
          <cx:pt idx="78773">EDMM</cx:pt>
          <cx:pt idx="78774">EDMM</cx:pt>
          <cx:pt idx="78775">EDMM</cx:pt>
          <cx:pt idx="78776">EDMM</cx:pt>
          <cx:pt idx="78777">EDMM</cx:pt>
          <cx:pt idx="78778">EDMM</cx:pt>
          <cx:pt idx="78779">EDMM</cx:pt>
          <cx:pt idx="78780">EDMM</cx:pt>
          <cx:pt idx="78781">EDMM</cx:pt>
          <cx:pt idx="78782">EDMM</cx:pt>
          <cx:pt idx="78783">EDMM</cx:pt>
          <cx:pt idx="78784">EDMM</cx:pt>
          <cx:pt idx="78785">EDMM</cx:pt>
          <cx:pt idx="78786">EDMM</cx:pt>
          <cx:pt idx="78787">EDMM</cx:pt>
          <cx:pt idx="78788">EDMM</cx:pt>
          <cx:pt idx="78789">EDMM</cx:pt>
          <cx:pt idx="78790">EDMM</cx:pt>
          <cx:pt idx="78791">EDMM</cx:pt>
          <cx:pt idx="78792">EDMM</cx:pt>
          <cx:pt idx="78793">EDMM</cx:pt>
          <cx:pt idx="78794">EDMM</cx:pt>
          <cx:pt idx="78795">EDMM</cx:pt>
          <cx:pt idx="78796">EDMM</cx:pt>
          <cx:pt idx="78797">EDMM</cx:pt>
          <cx:pt idx="78798">EDMM</cx:pt>
          <cx:pt idx="78799">EDMM</cx:pt>
          <cx:pt idx="78800">EDMM</cx:pt>
          <cx:pt idx="78801">EDMM</cx:pt>
          <cx:pt idx="78802">EDMM</cx:pt>
          <cx:pt idx="78803">EDMM</cx:pt>
          <cx:pt idx="78804">EDMM</cx:pt>
          <cx:pt idx="78805">EDMM</cx:pt>
          <cx:pt idx="78806">EDMM</cx:pt>
          <cx:pt idx="78807">EDMM</cx:pt>
          <cx:pt idx="78808">EDMM</cx:pt>
          <cx:pt idx="78809">EDMM</cx:pt>
          <cx:pt idx="78810">EDMM</cx:pt>
          <cx:pt idx="78811">EDMM</cx:pt>
          <cx:pt idx="78812">EDMM</cx:pt>
          <cx:pt idx="78813">EDMM</cx:pt>
          <cx:pt idx="78814">EDMM</cx:pt>
          <cx:pt idx="78815">EDMM</cx:pt>
          <cx:pt idx="78816">EDMM</cx:pt>
          <cx:pt idx="78817">EDMM</cx:pt>
          <cx:pt idx="78818">EDMM</cx:pt>
          <cx:pt idx="78819">EDMM</cx:pt>
          <cx:pt idx="78820">EDMM</cx:pt>
          <cx:pt idx="78821">EDMM</cx:pt>
          <cx:pt idx="78822">EDMM</cx:pt>
          <cx:pt idx="78823">EDMM</cx:pt>
          <cx:pt idx="78824">EDMM</cx:pt>
          <cx:pt idx="78825">EDMM</cx:pt>
          <cx:pt idx="78826">EDMM</cx:pt>
          <cx:pt idx="78827">EDMM</cx:pt>
          <cx:pt idx="78828">EDMM</cx:pt>
          <cx:pt idx="78829">EDMM</cx:pt>
          <cx:pt idx="78830">EDMM</cx:pt>
          <cx:pt idx="78831">EDMM</cx:pt>
          <cx:pt idx="78832">EDMM</cx:pt>
          <cx:pt idx="78833">EDMM</cx:pt>
          <cx:pt idx="78834">EDMM</cx:pt>
          <cx:pt idx="78835">EDMM</cx:pt>
          <cx:pt idx="78836">EDMM</cx:pt>
          <cx:pt idx="78837">EDMM</cx:pt>
          <cx:pt idx="78838">EDMM</cx:pt>
          <cx:pt idx="78839">EDMM</cx:pt>
          <cx:pt idx="78840">EDMM</cx:pt>
          <cx:pt idx="78841">EDMM</cx:pt>
          <cx:pt idx="78842">EDMM</cx:pt>
          <cx:pt idx="78843">EDMM</cx:pt>
          <cx:pt idx="78844">EDMM</cx:pt>
          <cx:pt idx="78845">EDMM</cx:pt>
          <cx:pt idx="78846">EDMM</cx:pt>
          <cx:pt idx="78847">EDMM</cx:pt>
          <cx:pt idx="78848">EDMM</cx:pt>
          <cx:pt idx="78849">EDMM</cx:pt>
          <cx:pt idx="78850">EDMM</cx:pt>
          <cx:pt idx="78851">EDMM</cx:pt>
          <cx:pt idx="78852">EDMM</cx:pt>
          <cx:pt idx="78853">EDMM</cx:pt>
          <cx:pt idx="78854">EDMM</cx:pt>
          <cx:pt idx="78855">EDMM</cx:pt>
          <cx:pt idx="78856">EDMM</cx:pt>
          <cx:pt idx="78857">EDMM</cx:pt>
          <cx:pt idx="78858">EDMM</cx:pt>
          <cx:pt idx="78859">EDMM</cx:pt>
          <cx:pt idx="78860">EDMM</cx:pt>
          <cx:pt idx="78861">EDMM</cx:pt>
          <cx:pt idx="78862">EDMM</cx:pt>
          <cx:pt idx="78863">EDMM</cx:pt>
          <cx:pt idx="78864">EDMM</cx:pt>
          <cx:pt idx="78865">EDMM</cx:pt>
          <cx:pt idx="78866">EDMM</cx:pt>
          <cx:pt idx="78867">EDMM</cx:pt>
          <cx:pt idx="78868">EDMM</cx:pt>
          <cx:pt idx="78869">EDMM</cx:pt>
          <cx:pt idx="78870">EDMM</cx:pt>
          <cx:pt idx="78871">EDMM</cx:pt>
          <cx:pt idx="78872">EDMM</cx:pt>
          <cx:pt idx="78873">EDMM</cx:pt>
          <cx:pt idx="78874">EDMM</cx:pt>
          <cx:pt idx="78875">EDMM</cx:pt>
          <cx:pt idx="78876">EDMM</cx:pt>
          <cx:pt idx="78877">EDMM</cx:pt>
          <cx:pt idx="78878">EDMM</cx:pt>
          <cx:pt idx="78879">EDMM</cx:pt>
          <cx:pt idx="78880">EDMM</cx:pt>
          <cx:pt idx="78881">EDMM</cx:pt>
          <cx:pt idx="78882">EDMM</cx:pt>
          <cx:pt idx="78883">EDMM</cx:pt>
          <cx:pt idx="78884">EDMM</cx:pt>
          <cx:pt idx="78885">EDMM</cx:pt>
          <cx:pt idx="78886">EDMM</cx:pt>
          <cx:pt idx="78887">EDMM</cx:pt>
          <cx:pt idx="78888">EDMM</cx:pt>
          <cx:pt idx="78889">EDMM</cx:pt>
          <cx:pt idx="78890">EDMM</cx:pt>
          <cx:pt idx="78891">EDMM</cx:pt>
          <cx:pt idx="78892">EDMM</cx:pt>
          <cx:pt idx="78893">EDMM</cx:pt>
          <cx:pt idx="78894">EDMM</cx:pt>
          <cx:pt idx="78895">EDMM</cx:pt>
          <cx:pt idx="78896">EDMM</cx:pt>
          <cx:pt idx="78897">EDMM</cx:pt>
          <cx:pt idx="78898">EDMM</cx:pt>
          <cx:pt idx="78899">EDMM</cx:pt>
          <cx:pt idx="78900">EDMM</cx:pt>
          <cx:pt idx="78901">EDMM</cx:pt>
          <cx:pt idx="78902">EDMM</cx:pt>
          <cx:pt idx="78903">EDMM</cx:pt>
          <cx:pt idx="78904">EDMM</cx:pt>
          <cx:pt idx="78905">EDMM</cx:pt>
          <cx:pt idx="78906">EDMM</cx:pt>
          <cx:pt idx="78907">EDMM</cx:pt>
          <cx:pt idx="78908">EDMM</cx:pt>
          <cx:pt idx="78909">EDMM</cx:pt>
          <cx:pt idx="78910">EDMM</cx:pt>
          <cx:pt idx="78911">EDMM</cx:pt>
          <cx:pt idx="78912">EDMM</cx:pt>
          <cx:pt idx="78913">EDMM</cx:pt>
          <cx:pt idx="78914">EDMM</cx:pt>
          <cx:pt idx="78915">EDMM</cx:pt>
          <cx:pt idx="78916">EDMM</cx:pt>
          <cx:pt idx="78917">EDMM</cx:pt>
          <cx:pt idx="78918">EDMM</cx:pt>
          <cx:pt idx="78919">EDMM</cx:pt>
          <cx:pt idx="78920">EDMM</cx:pt>
          <cx:pt idx="78921">EDMM</cx:pt>
          <cx:pt idx="78922">EDMM</cx:pt>
          <cx:pt idx="78923">EDMM</cx:pt>
          <cx:pt idx="78924">EDMM</cx:pt>
          <cx:pt idx="78925">EDMM</cx:pt>
          <cx:pt idx="78926">EDMM</cx:pt>
          <cx:pt idx="78927">EDMM</cx:pt>
          <cx:pt idx="78928">EDMM</cx:pt>
          <cx:pt idx="78929">EDMM</cx:pt>
          <cx:pt idx="78930">EDMM</cx:pt>
          <cx:pt idx="78931">EDMM</cx:pt>
          <cx:pt idx="78932">EDMM</cx:pt>
          <cx:pt idx="78933">EDMM</cx:pt>
          <cx:pt idx="78934">EDMM</cx:pt>
          <cx:pt idx="78935">EDMM</cx:pt>
          <cx:pt idx="78936">EDMM</cx:pt>
          <cx:pt idx="78937">EDMM</cx:pt>
          <cx:pt idx="78938">EDMM</cx:pt>
          <cx:pt idx="78939">EDMM</cx:pt>
          <cx:pt idx="78940">EDMM</cx:pt>
          <cx:pt idx="78941">EDMM</cx:pt>
          <cx:pt idx="78942">EDMM</cx:pt>
          <cx:pt idx="78943">EDMM</cx:pt>
          <cx:pt idx="78944">EDMM</cx:pt>
          <cx:pt idx="78945">EDMM</cx:pt>
          <cx:pt idx="78946">EDMM</cx:pt>
          <cx:pt idx="78947">EDMM</cx:pt>
          <cx:pt idx="78948">EDMM</cx:pt>
          <cx:pt idx="78949">EDMM</cx:pt>
          <cx:pt idx="78950">EDMM</cx:pt>
          <cx:pt idx="78951">EDMM</cx:pt>
          <cx:pt idx="78952">EDMM</cx:pt>
          <cx:pt idx="78953">EDMM</cx:pt>
          <cx:pt idx="78954">EDMM</cx:pt>
          <cx:pt idx="78955">EDMM</cx:pt>
          <cx:pt idx="78956">EDMM</cx:pt>
          <cx:pt idx="78957">EDMM</cx:pt>
          <cx:pt idx="78958">EDMM</cx:pt>
          <cx:pt idx="78959">EDMM</cx:pt>
          <cx:pt idx="78960">EDMM</cx:pt>
          <cx:pt idx="78961">EDMM</cx:pt>
          <cx:pt idx="78962">EDMM</cx:pt>
          <cx:pt idx="78963">EDMM</cx:pt>
          <cx:pt idx="78964">EDMM</cx:pt>
          <cx:pt idx="78965">EDMM</cx:pt>
          <cx:pt idx="78966">EDMM</cx:pt>
          <cx:pt idx="78967">EDMM</cx:pt>
          <cx:pt idx="78968">EDMM</cx:pt>
          <cx:pt idx="78969">EDMM</cx:pt>
          <cx:pt idx="78970">EDMM</cx:pt>
          <cx:pt idx="78971">EDMM</cx:pt>
          <cx:pt idx="78972">EDMM</cx:pt>
          <cx:pt idx="78973">EDMM</cx:pt>
          <cx:pt idx="78974">EDMM</cx:pt>
          <cx:pt idx="78975">EDMM</cx:pt>
          <cx:pt idx="78976">EDMM</cx:pt>
          <cx:pt idx="78977">EDMM</cx:pt>
          <cx:pt idx="78978">EDMM</cx:pt>
          <cx:pt idx="78979">EDMM</cx:pt>
          <cx:pt idx="78980">EDMM</cx:pt>
          <cx:pt idx="78981">EDMM</cx:pt>
          <cx:pt idx="78982">EDMM</cx:pt>
          <cx:pt idx="78983">EDMM</cx:pt>
          <cx:pt idx="78984">EDMM</cx:pt>
          <cx:pt idx="78985">EDMM</cx:pt>
          <cx:pt idx="78986">EDMM</cx:pt>
          <cx:pt idx="78987">EDMM</cx:pt>
          <cx:pt idx="78988">EDMM</cx:pt>
          <cx:pt idx="78989">EDMM</cx:pt>
          <cx:pt idx="78990">EDMM</cx:pt>
          <cx:pt idx="78991">EDMM</cx:pt>
          <cx:pt idx="78992">EDMM</cx:pt>
          <cx:pt idx="78993">EDMM</cx:pt>
          <cx:pt idx="78994">EDMM</cx:pt>
          <cx:pt idx="78995">EDMM</cx:pt>
          <cx:pt idx="78996">EDMM</cx:pt>
          <cx:pt idx="78997">EDMM</cx:pt>
          <cx:pt idx="78998">EDMM</cx:pt>
          <cx:pt idx="78999">EDMM</cx:pt>
          <cx:pt idx="79000">EDMM</cx:pt>
          <cx:pt idx="79001">EDMM</cx:pt>
          <cx:pt idx="79002">EDMM</cx:pt>
          <cx:pt idx="79003">EDMM</cx:pt>
          <cx:pt idx="79004">EDMM</cx:pt>
          <cx:pt idx="79005">EDMM</cx:pt>
          <cx:pt idx="79006">EDMM</cx:pt>
          <cx:pt idx="79007">EDMM</cx:pt>
          <cx:pt idx="79008">EDMM</cx:pt>
          <cx:pt idx="79009">EDMM</cx:pt>
          <cx:pt idx="79010">EDMM</cx:pt>
          <cx:pt idx="79011">EDMM</cx:pt>
          <cx:pt idx="79012">EDMM</cx:pt>
          <cx:pt idx="79013">EDMM</cx:pt>
          <cx:pt idx="79014">EDMM</cx:pt>
          <cx:pt idx="79015">EDMM</cx:pt>
          <cx:pt idx="79016">EDMM</cx:pt>
          <cx:pt idx="79017">EDMM</cx:pt>
          <cx:pt idx="79018">EDMM</cx:pt>
          <cx:pt idx="79019">EDMM</cx:pt>
          <cx:pt idx="79020">EDMM</cx:pt>
          <cx:pt idx="79021">EDMM</cx:pt>
          <cx:pt idx="79022">EDMM</cx:pt>
          <cx:pt idx="79023">EDMM</cx:pt>
          <cx:pt idx="79024">EDMM</cx:pt>
          <cx:pt idx="79025">EDMM</cx:pt>
          <cx:pt idx="79026">EDMM</cx:pt>
          <cx:pt idx="79027">EDMM</cx:pt>
          <cx:pt idx="79028">EDMM</cx:pt>
          <cx:pt idx="79029">EDMM</cx:pt>
          <cx:pt idx="79030">EDMM</cx:pt>
          <cx:pt idx="79031">EDMM</cx:pt>
          <cx:pt idx="79032">EDMM</cx:pt>
          <cx:pt idx="79033">EDMM</cx:pt>
          <cx:pt idx="79034">EDMM</cx:pt>
          <cx:pt idx="79035">EDMM</cx:pt>
          <cx:pt idx="79036">EDMM</cx:pt>
          <cx:pt idx="79037">EDMM</cx:pt>
          <cx:pt idx="79038">EDMM</cx:pt>
          <cx:pt idx="79039">EDMM</cx:pt>
          <cx:pt idx="79040">EDMM</cx:pt>
          <cx:pt idx="79041">EDMM</cx:pt>
          <cx:pt idx="79042">EDMM</cx:pt>
          <cx:pt idx="79043">EDMM</cx:pt>
          <cx:pt idx="79044">EDMM</cx:pt>
          <cx:pt idx="79045">EDMM</cx:pt>
          <cx:pt idx="79046">EDMM</cx:pt>
          <cx:pt idx="79047">EDMM</cx:pt>
          <cx:pt idx="79048">EDMM</cx:pt>
          <cx:pt idx="79049">EDMM</cx:pt>
          <cx:pt idx="79050">EDMM</cx:pt>
          <cx:pt idx="79051">EDMM</cx:pt>
          <cx:pt idx="79052">EDMM</cx:pt>
          <cx:pt idx="79053">EDMM</cx:pt>
          <cx:pt idx="79054">EDMM</cx:pt>
          <cx:pt idx="79055">EDMM</cx:pt>
          <cx:pt idx="79056">EDMM</cx:pt>
          <cx:pt idx="79057">EDMM</cx:pt>
          <cx:pt idx="79058">EDMM</cx:pt>
          <cx:pt idx="79059">EDMM</cx:pt>
          <cx:pt idx="79060">EDMM</cx:pt>
          <cx:pt idx="79061">EDMM</cx:pt>
          <cx:pt idx="79062">EDMM</cx:pt>
          <cx:pt idx="79063">EDMM</cx:pt>
          <cx:pt idx="79064">EDMM</cx:pt>
          <cx:pt idx="79065">EDMM</cx:pt>
          <cx:pt idx="79066">EDMM</cx:pt>
          <cx:pt idx="79067">EDMM</cx:pt>
          <cx:pt idx="79068">EDMM</cx:pt>
          <cx:pt idx="79069">EDMM</cx:pt>
          <cx:pt idx="79070">EDMM</cx:pt>
          <cx:pt idx="79071">EDMM</cx:pt>
          <cx:pt idx="79072">EDMM</cx:pt>
          <cx:pt idx="79073">EDMM</cx:pt>
          <cx:pt idx="79074">EDMM</cx:pt>
          <cx:pt idx="79075">EDMM</cx:pt>
          <cx:pt idx="79076">EDMM</cx:pt>
          <cx:pt idx="79077">EDMM</cx:pt>
          <cx:pt idx="79078">EDMM</cx:pt>
          <cx:pt idx="79079">EDMM</cx:pt>
          <cx:pt idx="79080">EDMM</cx:pt>
          <cx:pt idx="79081">EDMM</cx:pt>
          <cx:pt idx="79082">EDMM</cx:pt>
          <cx:pt idx="79083">EDMM</cx:pt>
          <cx:pt idx="79084">EDMM</cx:pt>
          <cx:pt idx="79085">EDMM</cx:pt>
          <cx:pt idx="79086">EDMM</cx:pt>
          <cx:pt idx="79087">EDMM</cx:pt>
          <cx:pt idx="79088">EDMM</cx:pt>
          <cx:pt idx="79089">EDMM</cx:pt>
          <cx:pt idx="79090">EDMM</cx:pt>
          <cx:pt idx="79091">EDMM</cx:pt>
          <cx:pt idx="79092">EDMM</cx:pt>
          <cx:pt idx="79093">EDMM</cx:pt>
          <cx:pt idx="79094">EDMM</cx:pt>
          <cx:pt idx="79095">EDMM</cx:pt>
          <cx:pt idx="79096">EDMM</cx:pt>
          <cx:pt idx="79097">EDMM</cx:pt>
          <cx:pt idx="79098">EDMM</cx:pt>
          <cx:pt idx="79099">EDMM</cx:pt>
          <cx:pt idx="79100">EDMM</cx:pt>
          <cx:pt idx="79101">EDMM</cx:pt>
          <cx:pt idx="79102">EDMM</cx:pt>
          <cx:pt idx="79103">EDMM</cx:pt>
          <cx:pt idx="79104">EDMM</cx:pt>
          <cx:pt idx="79105">EDMM</cx:pt>
          <cx:pt idx="79106">EDMM</cx:pt>
          <cx:pt idx="79107">EDMM</cx:pt>
          <cx:pt idx="79108">EDMM</cx:pt>
          <cx:pt idx="79109">EDMM</cx:pt>
          <cx:pt idx="79110">EDMM</cx:pt>
          <cx:pt idx="79111">EDMM</cx:pt>
          <cx:pt idx="79112">EDMM</cx:pt>
          <cx:pt idx="79113">EDMM</cx:pt>
          <cx:pt idx="79114">EDMM</cx:pt>
          <cx:pt idx="79115">EDMM</cx:pt>
          <cx:pt idx="79116">EDMM</cx:pt>
          <cx:pt idx="79117">EDMM</cx:pt>
          <cx:pt idx="79118">EDMM</cx:pt>
          <cx:pt idx="79119">EDMM</cx:pt>
          <cx:pt idx="79120">EDMM</cx:pt>
          <cx:pt idx="79121">EDMM</cx:pt>
          <cx:pt idx="79122">EDMM</cx:pt>
          <cx:pt idx="79123">EDMM</cx:pt>
          <cx:pt idx="79124">EDMM</cx:pt>
          <cx:pt idx="79125">EDMM</cx:pt>
          <cx:pt idx="79126">EDMM</cx:pt>
          <cx:pt idx="79127">EDMM</cx:pt>
          <cx:pt idx="79128">EDMM</cx:pt>
          <cx:pt idx="79129">EDMM</cx:pt>
          <cx:pt idx="79130">EDMM</cx:pt>
          <cx:pt idx="79131">EDMM</cx:pt>
          <cx:pt idx="79132">EDMM</cx:pt>
          <cx:pt idx="79133">EDMM</cx:pt>
          <cx:pt idx="79134">EDMM</cx:pt>
          <cx:pt idx="79135">EDMM</cx:pt>
          <cx:pt idx="79136">EDMM</cx:pt>
          <cx:pt idx="79137">EDMM</cx:pt>
          <cx:pt idx="79138">EDMM</cx:pt>
          <cx:pt idx="79139">EDMM</cx:pt>
          <cx:pt idx="79140">EDMM</cx:pt>
          <cx:pt idx="79141">EDMM</cx:pt>
          <cx:pt idx="79142">EDMM</cx:pt>
          <cx:pt idx="79143">EDMM</cx:pt>
          <cx:pt idx="79144">EDMM</cx:pt>
          <cx:pt idx="79145">EDMM</cx:pt>
          <cx:pt idx="79146">EDMM</cx:pt>
          <cx:pt idx="79147">EDMM</cx:pt>
          <cx:pt idx="79148">EDMM</cx:pt>
          <cx:pt idx="79149">EDMM</cx:pt>
          <cx:pt idx="79150">EDMM</cx:pt>
          <cx:pt idx="79151">EDMM</cx:pt>
          <cx:pt idx="79152">EDMM</cx:pt>
          <cx:pt idx="79153">EDMM</cx:pt>
          <cx:pt idx="79154">EDMM</cx:pt>
          <cx:pt idx="79155">EDMM</cx:pt>
          <cx:pt idx="79156">EDMM</cx:pt>
          <cx:pt idx="79157">EDMM</cx:pt>
          <cx:pt idx="79158">EDMM</cx:pt>
          <cx:pt idx="79159">EDMM</cx:pt>
          <cx:pt idx="79160">EDMM</cx:pt>
          <cx:pt idx="79161">EDMM</cx:pt>
          <cx:pt idx="79162">EDMM</cx:pt>
          <cx:pt idx="79163">EDMM</cx:pt>
          <cx:pt idx="79164">EDMM</cx:pt>
          <cx:pt idx="79165">EDMM</cx:pt>
          <cx:pt idx="79166">EDMM</cx:pt>
          <cx:pt idx="79167">EDMM</cx:pt>
          <cx:pt idx="79168">EDMM</cx:pt>
          <cx:pt idx="79169">EDMM</cx:pt>
          <cx:pt idx="79170">EDMM</cx:pt>
          <cx:pt idx="79171">EDMM</cx:pt>
          <cx:pt idx="79172">EDMM</cx:pt>
          <cx:pt idx="79173">EDMM</cx:pt>
          <cx:pt idx="79174">EDMM</cx:pt>
          <cx:pt idx="79175">EDMM</cx:pt>
          <cx:pt idx="79176">EDMM</cx:pt>
          <cx:pt idx="79177">EDMM</cx:pt>
          <cx:pt idx="79178">EDMM</cx:pt>
          <cx:pt idx="79179">EDMM</cx:pt>
          <cx:pt idx="79180">EDMM</cx:pt>
          <cx:pt idx="79181">EDMM</cx:pt>
          <cx:pt idx="79182">EDMM</cx:pt>
          <cx:pt idx="79183">EDMM</cx:pt>
          <cx:pt idx="79184">EDMM</cx:pt>
          <cx:pt idx="79185">EDMM</cx:pt>
          <cx:pt idx="79186">EDMM</cx:pt>
          <cx:pt idx="79187">EDMM</cx:pt>
          <cx:pt idx="79188">EDMM</cx:pt>
          <cx:pt idx="79189">EDMM</cx:pt>
          <cx:pt idx="79190">EDMM</cx:pt>
          <cx:pt idx="79191">EDMM</cx:pt>
          <cx:pt idx="79192">EDMM</cx:pt>
          <cx:pt idx="79193">EDMM</cx:pt>
          <cx:pt idx="79194">EDMM</cx:pt>
          <cx:pt idx="79195">EDMM</cx:pt>
          <cx:pt idx="79196">EDMM</cx:pt>
          <cx:pt idx="79197">EDMM</cx:pt>
          <cx:pt idx="79198">EDMM</cx:pt>
          <cx:pt idx="79199">EDMM</cx:pt>
          <cx:pt idx="79200">EDMM</cx:pt>
          <cx:pt idx="79201">EDMM</cx:pt>
          <cx:pt idx="79202">EDMM</cx:pt>
          <cx:pt idx="79203">EDMM</cx:pt>
          <cx:pt idx="79204">EDMM</cx:pt>
          <cx:pt idx="79205">EDMM</cx:pt>
          <cx:pt idx="79206">EDMM</cx:pt>
          <cx:pt idx="79207">EDMM</cx:pt>
          <cx:pt idx="79208">EDMM</cx:pt>
          <cx:pt idx="79209">EDMM</cx:pt>
          <cx:pt idx="79210">EDMM</cx:pt>
          <cx:pt idx="79211">EDMM</cx:pt>
          <cx:pt idx="79212">EDMM</cx:pt>
          <cx:pt idx="79213">EDMM</cx:pt>
          <cx:pt idx="79214">EDMM</cx:pt>
          <cx:pt idx="79215">EDMM</cx:pt>
          <cx:pt idx="79216">EDMM</cx:pt>
          <cx:pt idx="79217">EDMM</cx:pt>
          <cx:pt idx="79218">EDMM</cx:pt>
          <cx:pt idx="79219">EDMM</cx:pt>
          <cx:pt idx="79220">EDMM</cx:pt>
          <cx:pt idx="79221">EDMM</cx:pt>
          <cx:pt idx="79222">EDMM</cx:pt>
          <cx:pt idx="79223">EDMM</cx:pt>
          <cx:pt idx="79224">EDMM</cx:pt>
          <cx:pt idx="79225">EDMM</cx:pt>
          <cx:pt idx="79226">EDMM</cx:pt>
          <cx:pt idx="79227">EDMM</cx:pt>
          <cx:pt idx="79228">EDMM</cx:pt>
          <cx:pt idx="79229">EDMM</cx:pt>
          <cx:pt idx="79230">EDMM</cx:pt>
          <cx:pt idx="79231">EDMM</cx:pt>
          <cx:pt idx="79232">EDMM</cx:pt>
          <cx:pt idx="79233">EDMM</cx:pt>
          <cx:pt idx="79234">EDMM</cx:pt>
          <cx:pt idx="79235">EDMM</cx:pt>
          <cx:pt idx="79236">EDMM</cx:pt>
          <cx:pt idx="79237">EDMM</cx:pt>
          <cx:pt idx="79238">EDMM</cx:pt>
          <cx:pt idx="79239">EDMM</cx:pt>
          <cx:pt idx="79240">EDMM</cx:pt>
          <cx:pt idx="79241">EDMM</cx:pt>
          <cx:pt idx="79242">EDMM</cx:pt>
          <cx:pt idx="79243">EDMM</cx:pt>
          <cx:pt idx="79244">EDMM</cx:pt>
          <cx:pt idx="79245">EDMM</cx:pt>
          <cx:pt idx="79246">EDMM</cx:pt>
          <cx:pt idx="79247">EDMM</cx:pt>
          <cx:pt idx="79248">EDMM</cx:pt>
          <cx:pt idx="79249">EDMM</cx:pt>
          <cx:pt idx="79250">EDMM</cx:pt>
          <cx:pt idx="79251">EDMM</cx:pt>
          <cx:pt idx="79252">EDMM</cx:pt>
          <cx:pt idx="79253">EDMM</cx:pt>
          <cx:pt idx="79254">EDMM</cx:pt>
          <cx:pt idx="79255">EDMM</cx:pt>
          <cx:pt idx="79256">EDMM</cx:pt>
          <cx:pt idx="79257">EDMM</cx:pt>
          <cx:pt idx="79258">EDMM</cx:pt>
          <cx:pt idx="79259">EDMM</cx:pt>
          <cx:pt idx="79260">EDMM</cx:pt>
          <cx:pt idx="79261">EDMM</cx:pt>
          <cx:pt idx="79262">EDMM</cx:pt>
          <cx:pt idx="79263">EDMM</cx:pt>
          <cx:pt idx="79264">EDMM</cx:pt>
          <cx:pt idx="79265">EDMM</cx:pt>
          <cx:pt idx="79266">EDMM</cx:pt>
          <cx:pt idx="79267">EDMM</cx:pt>
          <cx:pt idx="79268">EDMM</cx:pt>
          <cx:pt idx="79269">EDMM</cx:pt>
          <cx:pt idx="79270">EDMM</cx:pt>
          <cx:pt idx="79271">EDMM</cx:pt>
          <cx:pt idx="79272">EDMM</cx:pt>
          <cx:pt idx="79273">EDMM</cx:pt>
          <cx:pt idx="79274">EDMM</cx:pt>
          <cx:pt idx="79275">EDMM</cx:pt>
          <cx:pt idx="79276">EDMM</cx:pt>
          <cx:pt idx="79277">EDMM</cx:pt>
          <cx:pt idx="79278">EDMM</cx:pt>
          <cx:pt idx="79279">EDMM</cx:pt>
          <cx:pt idx="79280">EDMM</cx:pt>
          <cx:pt idx="79281">EDMM</cx:pt>
          <cx:pt idx="79282">EDMM</cx:pt>
          <cx:pt idx="79283">EDMM</cx:pt>
          <cx:pt idx="79284">EDMM</cx:pt>
          <cx:pt idx="79285">EDMM</cx:pt>
          <cx:pt idx="79286">EDMM</cx:pt>
          <cx:pt idx="79287">EDMM</cx:pt>
          <cx:pt idx="79288">EDMM</cx:pt>
          <cx:pt idx="79289">EDMM</cx:pt>
          <cx:pt idx="79290">EDMM</cx:pt>
          <cx:pt idx="79291">EDMM</cx:pt>
          <cx:pt idx="79292">EDMM</cx:pt>
          <cx:pt idx="79293">EDMM</cx:pt>
          <cx:pt idx="79294">EDMM</cx:pt>
          <cx:pt idx="79295">EDMM</cx:pt>
          <cx:pt idx="79296">EDMM</cx:pt>
          <cx:pt idx="79297">EDMM</cx:pt>
          <cx:pt idx="79298">EDMM</cx:pt>
          <cx:pt idx="79299">EDMM</cx:pt>
          <cx:pt idx="79300">EDMM</cx:pt>
          <cx:pt idx="79301">EDMM</cx:pt>
          <cx:pt idx="79302">EDMM</cx:pt>
          <cx:pt idx="79303">EDMM</cx:pt>
          <cx:pt idx="79304">EDMM</cx:pt>
          <cx:pt idx="79305">EDMM</cx:pt>
          <cx:pt idx="79306">EDMM</cx:pt>
          <cx:pt idx="79307">EDMM</cx:pt>
          <cx:pt idx="79308">EDMM</cx:pt>
          <cx:pt idx="79309">EDMM</cx:pt>
          <cx:pt idx="79310">EDMM</cx:pt>
          <cx:pt idx="79311">EDMM</cx:pt>
          <cx:pt idx="79312">EDMM</cx:pt>
          <cx:pt idx="79313">EDMM</cx:pt>
          <cx:pt idx="79314">EDMM</cx:pt>
          <cx:pt idx="79315">EDMM</cx:pt>
          <cx:pt idx="79316">EDMM</cx:pt>
          <cx:pt idx="79317">EDMM</cx:pt>
          <cx:pt idx="79318">EDMM</cx:pt>
          <cx:pt idx="79319">EDMM</cx:pt>
          <cx:pt idx="79320">EDMM</cx:pt>
          <cx:pt idx="79321">EDMM</cx:pt>
          <cx:pt idx="79322">EDMM</cx:pt>
          <cx:pt idx="79323">EDMM</cx:pt>
          <cx:pt idx="79324">EDMM</cx:pt>
          <cx:pt idx="79325">EDMM</cx:pt>
          <cx:pt idx="79326">EDMM</cx:pt>
          <cx:pt idx="79327">EDMM</cx:pt>
          <cx:pt idx="79328">EDMM</cx:pt>
          <cx:pt idx="79329">EDMM</cx:pt>
          <cx:pt idx="79330">EDMM</cx:pt>
          <cx:pt idx="79331">EDMM</cx:pt>
          <cx:pt idx="79332">EDMM</cx:pt>
          <cx:pt idx="79333">EDMM</cx:pt>
          <cx:pt idx="79334">EDMM</cx:pt>
          <cx:pt idx="79335">EDMM</cx:pt>
          <cx:pt idx="79336">EDMM</cx:pt>
          <cx:pt idx="79337">EDMM</cx:pt>
          <cx:pt idx="79338">EDMM</cx:pt>
          <cx:pt idx="79339">EDMM</cx:pt>
          <cx:pt idx="79340">EDMM</cx:pt>
          <cx:pt idx="79341">EDMM</cx:pt>
          <cx:pt idx="79342">EDMM</cx:pt>
          <cx:pt idx="79343">EDMM</cx:pt>
          <cx:pt idx="79344">EDMM</cx:pt>
          <cx:pt idx="79345">EDMM</cx:pt>
          <cx:pt idx="79346">EDMM</cx:pt>
          <cx:pt idx="79347">EDMM</cx:pt>
          <cx:pt idx="79348">EDMM</cx:pt>
          <cx:pt idx="79349">EDMM</cx:pt>
          <cx:pt idx="79350">EDMM</cx:pt>
          <cx:pt idx="79351">EDMM</cx:pt>
          <cx:pt idx="79352">EDMM</cx:pt>
          <cx:pt idx="79353">EDMM</cx:pt>
          <cx:pt idx="79354">EDMM</cx:pt>
          <cx:pt idx="79355">EDMM</cx:pt>
          <cx:pt idx="79356">EDMM</cx:pt>
          <cx:pt idx="79357">EDMM</cx:pt>
          <cx:pt idx="79358">EDMM</cx:pt>
          <cx:pt idx="79359">EDMM</cx:pt>
          <cx:pt idx="79360">EDMM</cx:pt>
          <cx:pt idx="79361">EDMM</cx:pt>
          <cx:pt idx="79362">EDMM</cx:pt>
          <cx:pt idx="79363">EDMM</cx:pt>
          <cx:pt idx="79364">EDMM</cx:pt>
          <cx:pt idx="79365">EDMM</cx:pt>
          <cx:pt idx="79366">EDMM</cx:pt>
          <cx:pt idx="79367">EDMM</cx:pt>
          <cx:pt idx="79368">EDMM</cx:pt>
          <cx:pt idx="79369">EDMM</cx:pt>
          <cx:pt idx="79370">EDMM</cx:pt>
          <cx:pt idx="79371">EDMM</cx:pt>
          <cx:pt idx="79372">EDMM</cx:pt>
          <cx:pt idx="79373">EDMM</cx:pt>
          <cx:pt idx="79374">EDMM</cx:pt>
          <cx:pt idx="79375">EDMM</cx:pt>
          <cx:pt idx="79376">EDMM</cx:pt>
          <cx:pt idx="79377">EDMM</cx:pt>
          <cx:pt idx="79378">EDMM</cx:pt>
          <cx:pt idx="79379">EDMM</cx:pt>
          <cx:pt idx="79380">EDMM</cx:pt>
          <cx:pt idx="79381">EDMM</cx:pt>
          <cx:pt idx="79382">EDMM</cx:pt>
          <cx:pt idx="79383">EDMM</cx:pt>
          <cx:pt idx="79384">EDMM</cx:pt>
          <cx:pt idx="79385">EDMM</cx:pt>
          <cx:pt idx="79386">EDMM</cx:pt>
          <cx:pt idx="79387">EDMM</cx:pt>
          <cx:pt idx="79388">EDMM</cx:pt>
          <cx:pt idx="79389">EDMM</cx:pt>
          <cx:pt idx="79390">EDMM</cx:pt>
          <cx:pt idx="79391">EDMM</cx:pt>
          <cx:pt idx="79392">EDMM</cx:pt>
          <cx:pt idx="79393">EDMM</cx:pt>
          <cx:pt idx="79394">EDMM</cx:pt>
          <cx:pt idx="79395">EDMM</cx:pt>
          <cx:pt idx="79396">EDMM</cx:pt>
          <cx:pt idx="79397">EDMM</cx:pt>
          <cx:pt idx="79398">EDMM</cx:pt>
          <cx:pt idx="79399">EDMM</cx:pt>
          <cx:pt idx="79400">EDMM</cx:pt>
          <cx:pt idx="79401">EDMM</cx:pt>
          <cx:pt idx="79402">EDMM</cx:pt>
          <cx:pt idx="79403">EDMM</cx:pt>
          <cx:pt idx="79404">EDMM</cx:pt>
          <cx:pt idx="79405">EDMM</cx:pt>
          <cx:pt idx="79406">EDMM</cx:pt>
          <cx:pt idx="79407">EDMM</cx:pt>
          <cx:pt idx="79408">EDMM</cx:pt>
          <cx:pt idx="79409">EDMM</cx:pt>
          <cx:pt idx="79410">EDMM</cx:pt>
          <cx:pt idx="79411">EDMM</cx:pt>
          <cx:pt idx="79412">EDMM</cx:pt>
          <cx:pt idx="79413">EDMM</cx:pt>
          <cx:pt idx="79414">EDMM</cx:pt>
          <cx:pt idx="79415">EDMM</cx:pt>
          <cx:pt idx="79416">EDMM</cx:pt>
          <cx:pt idx="79417">EDMM</cx:pt>
          <cx:pt idx="79418">EDMM</cx:pt>
          <cx:pt idx="79419">EDMM</cx:pt>
          <cx:pt idx="79420">EDMM</cx:pt>
          <cx:pt idx="79421">EDMM</cx:pt>
          <cx:pt idx="79422">EDMM</cx:pt>
          <cx:pt idx="79423">EDMM</cx:pt>
          <cx:pt idx="79424">EDMM</cx:pt>
          <cx:pt idx="79425">EDMM</cx:pt>
          <cx:pt idx="79426">EDMM</cx:pt>
          <cx:pt idx="79427">EDMM</cx:pt>
          <cx:pt idx="79428">EDMM</cx:pt>
          <cx:pt idx="79429">EDMM</cx:pt>
          <cx:pt idx="79430">EDMM</cx:pt>
          <cx:pt idx="79431">EDMM</cx:pt>
          <cx:pt idx="79432">EDMM</cx:pt>
          <cx:pt idx="79433">EDMM</cx:pt>
          <cx:pt idx="79434">EDMM</cx:pt>
          <cx:pt idx="79435">EDMM</cx:pt>
          <cx:pt idx="79436">EDMM</cx:pt>
          <cx:pt idx="79437">EDMM</cx:pt>
          <cx:pt idx="79438">EDMM</cx:pt>
          <cx:pt idx="79439">EDMM</cx:pt>
          <cx:pt idx="79440">EDMM</cx:pt>
          <cx:pt idx="79441">EDMM</cx:pt>
          <cx:pt idx="79442">EDMM</cx:pt>
          <cx:pt idx="79443">EDMM</cx:pt>
          <cx:pt idx="79444">EDMM</cx:pt>
          <cx:pt idx="79445">EDMM</cx:pt>
          <cx:pt idx="79446">EDMM</cx:pt>
          <cx:pt idx="79447">EDMM</cx:pt>
          <cx:pt idx="79448">EDMM</cx:pt>
          <cx:pt idx="79449">EDMM</cx:pt>
          <cx:pt idx="79450">EDMM</cx:pt>
          <cx:pt idx="79451">EDMM</cx:pt>
          <cx:pt idx="79452">EDMM</cx:pt>
          <cx:pt idx="79453">EDMM</cx:pt>
          <cx:pt idx="79454">EDMM</cx:pt>
          <cx:pt idx="79455">EDMM</cx:pt>
          <cx:pt idx="79456">EDMM</cx:pt>
          <cx:pt idx="79457">EDMM</cx:pt>
          <cx:pt idx="79458">EDMM</cx:pt>
          <cx:pt idx="79459">EDMM</cx:pt>
          <cx:pt idx="79460">EDMM</cx:pt>
          <cx:pt idx="79461">EDMM</cx:pt>
          <cx:pt idx="79462">EDMM</cx:pt>
          <cx:pt idx="79463">EDMM</cx:pt>
          <cx:pt idx="79464">EDMM</cx:pt>
          <cx:pt idx="79465">EDMM</cx:pt>
          <cx:pt idx="79466">EDMM</cx:pt>
          <cx:pt idx="79467">EDMM</cx:pt>
          <cx:pt idx="79468">EDMM</cx:pt>
          <cx:pt idx="79469">EDMM</cx:pt>
          <cx:pt idx="79470">EDMM</cx:pt>
          <cx:pt idx="79471">EDMM</cx:pt>
          <cx:pt idx="79472">EDMM</cx:pt>
          <cx:pt idx="79473">EDMM</cx:pt>
          <cx:pt idx="79474">EDMM</cx:pt>
          <cx:pt idx="79475">EDMM</cx:pt>
          <cx:pt idx="79476">EDMM</cx:pt>
          <cx:pt idx="79477">EDMM</cx:pt>
          <cx:pt idx="79478">EDMM</cx:pt>
          <cx:pt idx="79479">EDMM</cx:pt>
          <cx:pt idx="79480">EDMM</cx:pt>
          <cx:pt idx="79481">EDMM</cx:pt>
          <cx:pt idx="79482">EDMM</cx:pt>
          <cx:pt idx="79483">EDMM</cx:pt>
          <cx:pt idx="79484">EDMM</cx:pt>
          <cx:pt idx="79485">EDMM</cx:pt>
          <cx:pt idx="79486">EDMM</cx:pt>
          <cx:pt idx="79487">EDMM</cx:pt>
          <cx:pt idx="79488">EDMM</cx:pt>
          <cx:pt idx="79489">EDMM</cx:pt>
          <cx:pt idx="79490">EDMM</cx:pt>
          <cx:pt idx="79491">EDMM</cx:pt>
          <cx:pt idx="79492">EDMM</cx:pt>
          <cx:pt idx="79493">EDMM</cx:pt>
          <cx:pt idx="79494">EDMM</cx:pt>
          <cx:pt idx="79495">EDMM</cx:pt>
          <cx:pt idx="79496">EDMM</cx:pt>
          <cx:pt idx="79497">EDMM</cx:pt>
          <cx:pt idx="79498">EDMM</cx:pt>
          <cx:pt idx="79499">EDMM</cx:pt>
          <cx:pt idx="79500">EDMM</cx:pt>
          <cx:pt idx="79501">EDMM</cx:pt>
          <cx:pt idx="79502">EDMM</cx:pt>
          <cx:pt idx="79503">EDMM</cx:pt>
          <cx:pt idx="79504">EDMM</cx:pt>
          <cx:pt idx="79505">EDMM</cx:pt>
          <cx:pt idx="79506">EDMM</cx:pt>
          <cx:pt idx="79507">EDMM</cx:pt>
          <cx:pt idx="79508">EDMM</cx:pt>
          <cx:pt idx="79509">EDMM</cx:pt>
          <cx:pt idx="79510">EDMM</cx:pt>
          <cx:pt idx="79511">EDMM</cx:pt>
          <cx:pt idx="79512">EDMM</cx:pt>
          <cx:pt idx="79513">EDMM</cx:pt>
          <cx:pt idx="79514">EDMM</cx:pt>
          <cx:pt idx="79515">EDMM</cx:pt>
          <cx:pt idx="79516">EDMM</cx:pt>
          <cx:pt idx="79517">EDMM</cx:pt>
          <cx:pt idx="79518">EDMM</cx:pt>
          <cx:pt idx="79519">EDMM</cx:pt>
          <cx:pt idx="79520">EDMM</cx:pt>
          <cx:pt idx="79521">EDMM</cx:pt>
          <cx:pt idx="79522">EDMM</cx:pt>
          <cx:pt idx="79523">EDMM</cx:pt>
          <cx:pt idx="79524">EDMM</cx:pt>
          <cx:pt idx="79525">EDMM</cx:pt>
          <cx:pt idx="79526">EDMM</cx:pt>
          <cx:pt idx="79527">EDMM</cx:pt>
          <cx:pt idx="79528">EDMM</cx:pt>
          <cx:pt idx="79529">EDMM</cx:pt>
          <cx:pt idx="79530">EDMM</cx:pt>
          <cx:pt idx="79531">EDMM</cx:pt>
          <cx:pt idx="79532">EDMM</cx:pt>
          <cx:pt idx="79533">EDMM</cx:pt>
          <cx:pt idx="79534">EDMM</cx:pt>
          <cx:pt idx="79535">EDMM</cx:pt>
          <cx:pt idx="79536">EDMM</cx:pt>
          <cx:pt idx="79537">EDMM</cx:pt>
          <cx:pt idx="79538">EDMM</cx:pt>
          <cx:pt idx="79539">EDMM</cx:pt>
          <cx:pt idx="79540">EDMM</cx:pt>
          <cx:pt idx="79541">EDMM</cx:pt>
          <cx:pt idx="79542">EDMM</cx:pt>
          <cx:pt idx="79543">EDMM</cx:pt>
          <cx:pt idx="79544">EDMM</cx:pt>
          <cx:pt idx="79545">EDMM</cx:pt>
          <cx:pt idx="79546">EDMM</cx:pt>
          <cx:pt idx="79547">EDMM</cx:pt>
          <cx:pt idx="79548">EDMM</cx:pt>
          <cx:pt idx="79549">EDMM</cx:pt>
          <cx:pt idx="79550">EDMM</cx:pt>
          <cx:pt idx="79551">EDMM</cx:pt>
          <cx:pt idx="79552">EDMM</cx:pt>
          <cx:pt idx="79553">EDMM</cx:pt>
          <cx:pt idx="79554">EDMM</cx:pt>
          <cx:pt idx="79555">EDMM</cx:pt>
          <cx:pt idx="79556">EDMM</cx:pt>
          <cx:pt idx="79557">EDMM</cx:pt>
          <cx:pt idx="79558">EDMM</cx:pt>
          <cx:pt idx="79559">EDMM</cx:pt>
          <cx:pt idx="79560">EDMM</cx:pt>
          <cx:pt idx="79561">EDMM</cx:pt>
          <cx:pt idx="79562">EDMM</cx:pt>
          <cx:pt idx="79563">EDMM</cx:pt>
          <cx:pt idx="79564">EDMM</cx:pt>
          <cx:pt idx="79565">EDMM</cx:pt>
          <cx:pt idx="79566">EDMM</cx:pt>
          <cx:pt idx="79567">EDMM</cx:pt>
          <cx:pt idx="79568">EDMM</cx:pt>
          <cx:pt idx="79569">EDMM</cx:pt>
          <cx:pt idx="79570">EDMM</cx:pt>
          <cx:pt idx="79571">EDMM</cx:pt>
          <cx:pt idx="79572">EDMM</cx:pt>
          <cx:pt idx="79573">EDMM</cx:pt>
          <cx:pt idx="79574">EDMM</cx:pt>
          <cx:pt idx="79575">EDMM</cx:pt>
          <cx:pt idx="79576">EDMM</cx:pt>
          <cx:pt idx="79577">EDMM</cx:pt>
          <cx:pt idx="79578">EDMM</cx:pt>
          <cx:pt idx="79579">EDMM</cx:pt>
          <cx:pt idx="79580">EDMM</cx:pt>
          <cx:pt idx="79581">EDMM</cx:pt>
          <cx:pt idx="79582">EDMM</cx:pt>
          <cx:pt idx="79583">EDMM</cx:pt>
          <cx:pt idx="79584">EDMM</cx:pt>
          <cx:pt idx="79585">EDMM</cx:pt>
          <cx:pt idx="79586">EDMM</cx:pt>
          <cx:pt idx="79587">EDMM</cx:pt>
          <cx:pt idx="79588">EDMM</cx:pt>
          <cx:pt idx="79589">EDMM</cx:pt>
          <cx:pt idx="79590">EDMM</cx:pt>
          <cx:pt idx="79591">EDMM</cx:pt>
          <cx:pt idx="79592">EDMM</cx:pt>
          <cx:pt idx="79593">EDMM</cx:pt>
          <cx:pt idx="79594">EDMM</cx:pt>
          <cx:pt idx="79595">EDMM</cx:pt>
          <cx:pt idx="79596">EDMM</cx:pt>
          <cx:pt idx="79597">EDMM</cx:pt>
          <cx:pt idx="79598">EDMM</cx:pt>
          <cx:pt idx="79599">EDMM</cx:pt>
          <cx:pt idx="79600">EDMM</cx:pt>
          <cx:pt idx="79601">EDMM</cx:pt>
          <cx:pt idx="79602">EDMM</cx:pt>
          <cx:pt idx="79603">EDMM</cx:pt>
          <cx:pt idx="79604">EDMM</cx:pt>
          <cx:pt idx="79605">EDMM</cx:pt>
          <cx:pt idx="79606">EDMM</cx:pt>
          <cx:pt idx="79607">EDMM</cx:pt>
          <cx:pt idx="79608">EDMM</cx:pt>
          <cx:pt idx="79609">EDMM</cx:pt>
          <cx:pt idx="79610">EDMM</cx:pt>
          <cx:pt idx="79611">EDMM</cx:pt>
          <cx:pt idx="79612">EDMM</cx:pt>
          <cx:pt idx="79613">EDMM</cx:pt>
          <cx:pt idx="79614">EDMM</cx:pt>
          <cx:pt idx="79615">EDMM</cx:pt>
          <cx:pt idx="79616">EDMM</cx:pt>
          <cx:pt idx="79617">EDMM</cx:pt>
          <cx:pt idx="79618">EDMM</cx:pt>
          <cx:pt idx="79619">EDMM</cx:pt>
          <cx:pt idx="79620">EDMM</cx:pt>
          <cx:pt idx="79621">EDMM</cx:pt>
          <cx:pt idx="79622">EDMM</cx:pt>
          <cx:pt idx="79623">EDMM</cx:pt>
          <cx:pt idx="79624">EDMM</cx:pt>
          <cx:pt idx="79625">EDMM</cx:pt>
          <cx:pt idx="79626">EDMM</cx:pt>
          <cx:pt idx="79627">EDMM</cx:pt>
          <cx:pt idx="79628">EDMM</cx:pt>
          <cx:pt idx="79629">EDMM</cx:pt>
          <cx:pt idx="79630">EDMM</cx:pt>
          <cx:pt idx="79631">EDMM</cx:pt>
          <cx:pt idx="79632">EDMM</cx:pt>
          <cx:pt idx="79633">EDMM</cx:pt>
          <cx:pt idx="79634">EDMM</cx:pt>
          <cx:pt idx="79635">EDMM</cx:pt>
          <cx:pt idx="79636">EDMM</cx:pt>
          <cx:pt idx="79637">EDMM</cx:pt>
          <cx:pt idx="79638">EDMM</cx:pt>
          <cx:pt idx="79639">EDMM</cx:pt>
          <cx:pt idx="79640">EDMM</cx:pt>
          <cx:pt idx="79641">EDMM</cx:pt>
          <cx:pt idx="79642">EDMM</cx:pt>
          <cx:pt idx="79643">EDMM</cx:pt>
          <cx:pt idx="79644">EDMM</cx:pt>
          <cx:pt idx="79645">EDMM</cx:pt>
          <cx:pt idx="79646">EDMM</cx:pt>
          <cx:pt idx="79647">EDMM</cx:pt>
          <cx:pt idx="79648">EDMM</cx:pt>
          <cx:pt idx="79649">EDMM</cx:pt>
          <cx:pt idx="79650">EDMM</cx:pt>
          <cx:pt idx="79651">EDMM</cx:pt>
          <cx:pt idx="79652">EDMM</cx:pt>
          <cx:pt idx="79653">EDMM</cx:pt>
          <cx:pt idx="79654">EDMM</cx:pt>
          <cx:pt idx="79655">EDMM</cx:pt>
          <cx:pt idx="79656">EDMM</cx:pt>
          <cx:pt idx="79657">EDMM</cx:pt>
          <cx:pt idx="79658">EDMM</cx:pt>
          <cx:pt idx="79659">EDMM</cx:pt>
          <cx:pt idx="79660">EDMM</cx:pt>
          <cx:pt idx="79661">EDMM</cx:pt>
          <cx:pt idx="79662">EDMM</cx:pt>
          <cx:pt idx="79663">EDMM</cx:pt>
          <cx:pt idx="79664">EDMM</cx:pt>
          <cx:pt idx="79665">EDMM</cx:pt>
          <cx:pt idx="79666">EDMM</cx:pt>
          <cx:pt idx="79667">EDMM</cx:pt>
          <cx:pt idx="79668">EDMM</cx:pt>
          <cx:pt idx="79669">EDMM</cx:pt>
          <cx:pt idx="79670">EDMM</cx:pt>
          <cx:pt idx="79671">EDMM</cx:pt>
          <cx:pt idx="79672">EDMM</cx:pt>
          <cx:pt idx="79673">EDMM</cx:pt>
          <cx:pt idx="79674">EDMM</cx:pt>
          <cx:pt idx="79675">EDMM</cx:pt>
          <cx:pt idx="79676">EDMM</cx:pt>
          <cx:pt idx="79677">EDMM</cx:pt>
          <cx:pt idx="79678">EDMM</cx:pt>
          <cx:pt idx="79679">EDMM</cx:pt>
          <cx:pt idx="79680">EDMM</cx:pt>
          <cx:pt idx="79681">EDMM</cx:pt>
          <cx:pt idx="79682">EDMM</cx:pt>
          <cx:pt idx="79683">EDMM</cx:pt>
          <cx:pt idx="79684">EDMM</cx:pt>
          <cx:pt idx="79685">EDMM</cx:pt>
          <cx:pt idx="79686">EDMM</cx:pt>
          <cx:pt idx="79687">EDMM</cx:pt>
          <cx:pt idx="79688">EDMM</cx:pt>
          <cx:pt idx="79689">EDMM</cx:pt>
          <cx:pt idx="79690">EDMM</cx:pt>
          <cx:pt idx="79691">EDMM</cx:pt>
          <cx:pt idx="79692">EDMM</cx:pt>
          <cx:pt idx="79693">EDMM</cx:pt>
          <cx:pt idx="79694">EDMM</cx:pt>
          <cx:pt idx="79695">EDMM</cx:pt>
          <cx:pt idx="79696">EDMM</cx:pt>
          <cx:pt idx="79697">EDMM</cx:pt>
          <cx:pt idx="79698">EDMM</cx:pt>
          <cx:pt idx="79699">EDMM</cx:pt>
          <cx:pt idx="79700">EDMM</cx:pt>
          <cx:pt idx="79701">EDMM</cx:pt>
          <cx:pt idx="79702">EDMM</cx:pt>
          <cx:pt idx="79703">EDMM</cx:pt>
          <cx:pt idx="79704">EDMM</cx:pt>
          <cx:pt idx="79705">EDMM</cx:pt>
          <cx:pt idx="79706">EDMM</cx:pt>
          <cx:pt idx="79707">EDMM</cx:pt>
          <cx:pt idx="79708">EDMM</cx:pt>
          <cx:pt idx="79709">EDMM</cx:pt>
          <cx:pt idx="79710">EDMM</cx:pt>
          <cx:pt idx="79711">EDMM</cx:pt>
          <cx:pt idx="79712">EDMM</cx:pt>
          <cx:pt idx="79713">EDMM</cx:pt>
          <cx:pt idx="79714">EDMM</cx:pt>
          <cx:pt idx="79715">EDMM</cx:pt>
          <cx:pt idx="79716">EDMM</cx:pt>
          <cx:pt idx="79717">EDMM</cx:pt>
          <cx:pt idx="79718">EDMM</cx:pt>
          <cx:pt idx="79719">EDMM</cx:pt>
          <cx:pt idx="79720">EDMM</cx:pt>
          <cx:pt idx="79721">EDMM</cx:pt>
          <cx:pt idx="79722">EDMM</cx:pt>
          <cx:pt idx="79723">EDMM</cx:pt>
          <cx:pt idx="79724">EDMM</cx:pt>
          <cx:pt idx="79725">EDMM</cx:pt>
          <cx:pt idx="79726">EDMM</cx:pt>
          <cx:pt idx="79727">EDMM</cx:pt>
          <cx:pt idx="79728">EDMM</cx:pt>
          <cx:pt idx="79729">EDMM</cx:pt>
          <cx:pt idx="79730">EDMM</cx:pt>
          <cx:pt idx="79731">EDMM</cx:pt>
          <cx:pt idx="79732">EDMM</cx:pt>
          <cx:pt idx="79733">EDMM</cx:pt>
          <cx:pt idx="79734">EDMM</cx:pt>
          <cx:pt idx="79735">EDMM</cx:pt>
          <cx:pt idx="79736">EDMM</cx:pt>
          <cx:pt idx="79737">EDMM</cx:pt>
          <cx:pt idx="79738">EDMM</cx:pt>
          <cx:pt idx="79739">EDMM</cx:pt>
          <cx:pt idx="79740">EDMM</cx:pt>
          <cx:pt idx="79741">EDMM</cx:pt>
          <cx:pt idx="79742">EDMM</cx:pt>
          <cx:pt idx="79743">EDMM</cx:pt>
          <cx:pt idx="79744">EDMM</cx:pt>
          <cx:pt idx="79745">EDMM</cx:pt>
          <cx:pt idx="79746">EDMM</cx:pt>
          <cx:pt idx="79747">EDMM</cx:pt>
          <cx:pt idx="79748">EDMM</cx:pt>
          <cx:pt idx="79749">EDMM</cx:pt>
          <cx:pt idx="79750">EDMM</cx:pt>
          <cx:pt idx="79751">EDMM</cx:pt>
          <cx:pt idx="79752">EDMM</cx:pt>
          <cx:pt idx="79753">EDMM</cx:pt>
          <cx:pt idx="79754">EDMM</cx:pt>
          <cx:pt idx="79755">EDMM</cx:pt>
          <cx:pt idx="79756">EDMM</cx:pt>
          <cx:pt idx="79757">EDMM</cx:pt>
          <cx:pt idx="79758">EDMM</cx:pt>
          <cx:pt idx="79759">EDMM</cx:pt>
          <cx:pt idx="79760">EDMM</cx:pt>
          <cx:pt idx="79761">EDMM</cx:pt>
          <cx:pt idx="79762">EDMM</cx:pt>
          <cx:pt idx="79763">EDMM</cx:pt>
          <cx:pt idx="79764">EDMM</cx:pt>
          <cx:pt idx="79765">EDMM</cx:pt>
          <cx:pt idx="79766">EDMM</cx:pt>
          <cx:pt idx="79767">EDMM</cx:pt>
          <cx:pt idx="79768">EDMM</cx:pt>
          <cx:pt idx="79769">EDMM</cx:pt>
          <cx:pt idx="79770">EDMM</cx:pt>
          <cx:pt idx="79771">EDMM</cx:pt>
          <cx:pt idx="79772">EDMM</cx:pt>
          <cx:pt idx="79773">EDMM</cx:pt>
          <cx:pt idx="79774">EDMM</cx:pt>
          <cx:pt idx="79775">EDMM</cx:pt>
          <cx:pt idx="79776">EDMM</cx:pt>
          <cx:pt idx="79777">EDMM</cx:pt>
          <cx:pt idx="79778">EDMM</cx:pt>
          <cx:pt idx="79779">EDMM</cx:pt>
          <cx:pt idx="79780">EDMM</cx:pt>
          <cx:pt idx="79781">EDMM</cx:pt>
          <cx:pt idx="79782">EDMM</cx:pt>
          <cx:pt idx="79783">EDMM</cx:pt>
          <cx:pt idx="79784">EDMM</cx:pt>
          <cx:pt idx="79785">EDMM</cx:pt>
          <cx:pt idx="79786">EDMM</cx:pt>
          <cx:pt idx="79787">EDMM</cx:pt>
          <cx:pt idx="79788">EDMM</cx:pt>
          <cx:pt idx="79789">EDMM</cx:pt>
          <cx:pt idx="79790">EDMM</cx:pt>
          <cx:pt idx="79791">EDMM</cx:pt>
          <cx:pt idx="79792">EDMM</cx:pt>
          <cx:pt idx="79793">EDMM</cx:pt>
          <cx:pt idx="79794">EDMM</cx:pt>
          <cx:pt idx="79795">EDMM</cx:pt>
          <cx:pt idx="79796">EDMM</cx:pt>
          <cx:pt idx="79797">EDMM</cx:pt>
          <cx:pt idx="79798">EDMM</cx:pt>
          <cx:pt idx="79799">EDMM</cx:pt>
          <cx:pt idx="79800">EDMM</cx:pt>
          <cx:pt idx="79801">EDMM</cx:pt>
          <cx:pt idx="79802">EDMM</cx:pt>
          <cx:pt idx="79803">EDMM</cx:pt>
          <cx:pt idx="79804">EDMM</cx:pt>
          <cx:pt idx="79805">EDMM</cx:pt>
          <cx:pt idx="79806">EDMM</cx:pt>
          <cx:pt idx="79807">EDMM</cx:pt>
          <cx:pt idx="79808">EDMM</cx:pt>
          <cx:pt idx="79809">EDMM</cx:pt>
          <cx:pt idx="79810">EDMM</cx:pt>
          <cx:pt idx="79811">EDMM</cx:pt>
          <cx:pt idx="79812">EDMM</cx:pt>
          <cx:pt idx="79813">EDMM</cx:pt>
          <cx:pt idx="79814">EDMM</cx:pt>
          <cx:pt idx="79815">EDMM</cx:pt>
          <cx:pt idx="79816">EDMM</cx:pt>
          <cx:pt idx="79817">EDMM</cx:pt>
          <cx:pt idx="79818">EDMM</cx:pt>
          <cx:pt idx="79819">EDMM</cx:pt>
          <cx:pt idx="79820">EDMM</cx:pt>
          <cx:pt idx="79821">EDMM</cx:pt>
          <cx:pt idx="79822">EDMM</cx:pt>
          <cx:pt idx="79823">EDMM</cx:pt>
          <cx:pt idx="79824">EDMM</cx:pt>
          <cx:pt idx="79825">EDMM</cx:pt>
          <cx:pt idx="79826">EDMM</cx:pt>
          <cx:pt idx="79827">EDMM</cx:pt>
          <cx:pt idx="79828">EDMM</cx:pt>
          <cx:pt idx="79829">EDMM</cx:pt>
          <cx:pt idx="79830">EDMM</cx:pt>
          <cx:pt idx="79831">EDMM</cx:pt>
          <cx:pt idx="79832">EDMM</cx:pt>
          <cx:pt idx="79833">EDMM</cx:pt>
          <cx:pt idx="79834">EDMM</cx:pt>
          <cx:pt idx="79835">EDMM</cx:pt>
          <cx:pt idx="79836">EDMM</cx:pt>
          <cx:pt idx="79837">EDMM</cx:pt>
          <cx:pt idx="79838">EDMM</cx:pt>
          <cx:pt idx="79839">EDMM</cx:pt>
          <cx:pt idx="79840">EDMM</cx:pt>
          <cx:pt idx="79841">EDMM</cx:pt>
          <cx:pt idx="79842">EDMM</cx:pt>
          <cx:pt idx="79843">EDMM</cx:pt>
          <cx:pt idx="79844">EDMM</cx:pt>
          <cx:pt idx="79845">EDMM</cx:pt>
          <cx:pt idx="79846">EDMM</cx:pt>
          <cx:pt idx="79847">EDMM</cx:pt>
          <cx:pt idx="79848">EDMM</cx:pt>
          <cx:pt idx="79849">EDMM</cx:pt>
          <cx:pt idx="79850">EDMM</cx:pt>
          <cx:pt idx="79851">EDMM</cx:pt>
          <cx:pt idx="79852">EDMM</cx:pt>
          <cx:pt idx="79853">EDMM</cx:pt>
          <cx:pt idx="79854">EDMM</cx:pt>
          <cx:pt idx="79855">EDMM</cx:pt>
          <cx:pt idx="79856">EDMM</cx:pt>
          <cx:pt idx="79857">EDMM</cx:pt>
          <cx:pt idx="79858">EDMM</cx:pt>
          <cx:pt idx="79859">EDMM</cx:pt>
          <cx:pt idx="79860">EDMM</cx:pt>
          <cx:pt idx="79861">EDMM</cx:pt>
          <cx:pt idx="79862">EDMM</cx:pt>
          <cx:pt idx="79863">EDMM</cx:pt>
          <cx:pt idx="79864">EDMM</cx:pt>
          <cx:pt idx="79865">EDMM</cx:pt>
          <cx:pt idx="79866">EDMM</cx:pt>
          <cx:pt idx="79867">EDMM</cx:pt>
          <cx:pt idx="79868">EDMM</cx:pt>
          <cx:pt idx="79869">EDMM</cx:pt>
          <cx:pt idx="79870">EDMM</cx:pt>
          <cx:pt idx="79871">EDMM</cx:pt>
          <cx:pt idx="79872">EDMM</cx:pt>
          <cx:pt idx="79873">EDMM</cx:pt>
          <cx:pt idx="79874">EDMM</cx:pt>
          <cx:pt idx="79875">EDMM</cx:pt>
          <cx:pt idx="79876">EDMM</cx:pt>
          <cx:pt idx="79877">EDMM</cx:pt>
          <cx:pt idx="79878">EDMM</cx:pt>
          <cx:pt idx="79879">EDMM</cx:pt>
          <cx:pt idx="79880">EDMM</cx:pt>
          <cx:pt idx="79881">EDMM</cx:pt>
          <cx:pt idx="79882">EDMM</cx:pt>
          <cx:pt idx="79883">EDMM</cx:pt>
          <cx:pt idx="79884">EDMM</cx:pt>
          <cx:pt idx="79885">EDMM</cx:pt>
          <cx:pt idx="79886">EDMM</cx:pt>
          <cx:pt idx="79887">EDMM</cx:pt>
          <cx:pt idx="79888">EDMM</cx:pt>
          <cx:pt idx="79889">EDMM</cx:pt>
          <cx:pt idx="79890">EDMM</cx:pt>
          <cx:pt idx="79891">EDMM</cx:pt>
          <cx:pt idx="79892">EDMM</cx:pt>
          <cx:pt idx="79893">EDMM</cx:pt>
          <cx:pt idx="79894">EDMM</cx:pt>
          <cx:pt idx="79895">EDMM</cx:pt>
          <cx:pt idx="79896">EDMM</cx:pt>
          <cx:pt idx="79897">EDMM</cx:pt>
          <cx:pt idx="79898">EDMM</cx:pt>
          <cx:pt idx="79899">EDMM</cx:pt>
          <cx:pt idx="79900">EDMM</cx:pt>
          <cx:pt idx="79901">EDMM</cx:pt>
          <cx:pt idx="79902">EDMM</cx:pt>
          <cx:pt idx="79903">EDMM</cx:pt>
          <cx:pt idx="79904">EDMM</cx:pt>
          <cx:pt idx="79905">EDMM</cx:pt>
          <cx:pt idx="79906">EDMM</cx:pt>
          <cx:pt idx="79907">EDMM</cx:pt>
          <cx:pt idx="79908">EDMM</cx:pt>
          <cx:pt idx="79909">EDMM</cx:pt>
          <cx:pt idx="79910">EDMM</cx:pt>
          <cx:pt idx="79911">EDMM</cx:pt>
          <cx:pt idx="79912">EDMM</cx:pt>
          <cx:pt idx="79913">EDMM</cx:pt>
          <cx:pt idx="79914">EDMM</cx:pt>
          <cx:pt idx="79915">EDMM</cx:pt>
          <cx:pt idx="79916">EDMM</cx:pt>
          <cx:pt idx="79917">EDMM</cx:pt>
          <cx:pt idx="79918">EDMM</cx:pt>
          <cx:pt idx="79919">EDMM</cx:pt>
          <cx:pt idx="79920">EDMM</cx:pt>
          <cx:pt idx="79921">EDMM</cx:pt>
          <cx:pt idx="79922">EDMM</cx:pt>
          <cx:pt idx="79923">EDMM</cx:pt>
          <cx:pt idx="79924">EDMM</cx:pt>
          <cx:pt idx="79925">EDMM</cx:pt>
          <cx:pt idx="79926">EDMM</cx:pt>
          <cx:pt idx="79927">EDMM</cx:pt>
          <cx:pt idx="79928">EDMM</cx:pt>
          <cx:pt idx="79929">EDMM</cx:pt>
          <cx:pt idx="79930">EDMM</cx:pt>
          <cx:pt idx="79931">EDMM</cx:pt>
          <cx:pt idx="79932">EDMM</cx:pt>
          <cx:pt idx="79933">EDMM</cx:pt>
          <cx:pt idx="79934">EDMM</cx:pt>
          <cx:pt idx="79935">EDMM</cx:pt>
          <cx:pt idx="79936">EDMM</cx:pt>
          <cx:pt idx="79937">EDMM</cx:pt>
          <cx:pt idx="79938">EDMM</cx:pt>
          <cx:pt idx="79939">EDMM</cx:pt>
          <cx:pt idx="79940">EDMM</cx:pt>
          <cx:pt idx="79941">EDMM</cx:pt>
          <cx:pt idx="79942">EDMM</cx:pt>
          <cx:pt idx="79943">EDMM</cx:pt>
          <cx:pt idx="79944">EDMM</cx:pt>
          <cx:pt idx="79945">EDMM</cx:pt>
          <cx:pt idx="79946">EDMM</cx:pt>
          <cx:pt idx="79947">EDMM</cx:pt>
          <cx:pt idx="79948">EDMM</cx:pt>
          <cx:pt idx="79949">EDMM</cx:pt>
          <cx:pt idx="79950">EDMM</cx:pt>
          <cx:pt idx="79951">EDMM</cx:pt>
          <cx:pt idx="79952">EDMM</cx:pt>
          <cx:pt idx="79953">EDMM</cx:pt>
          <cx:pt idx="79954">EDMM</cx:pt>
          <cx:pt idx="79955">EDMM</cx:pt>
          <cx:pt idx="79956">EDMM</cx:pt>
          <cx:pt idx="79957">EDMM</cx:pt>
          <cx:pt idx="79958">EDMM</cx:pt>
          <cx:pt idx="79959">EDMM</cx:pt>
          <cx:pt idx="79960">EDMM</cx:pt>
          <cx:pt idx="79961">EDMM</cx:pt>
          <cx:pt idx="79962">EDMM</cx:pt>
          <cx:pt idx="79963">EDMM</cx:pt>
          <cx:pt idx="79964">EDMM</cx:pt>
          <cx:pt idx="79965">EDMM</cx:pt>
          <cx:pt idx="79966">EDMM</cx:pt>
          <cx:pt idx="79967">EDMM</cx:pt>
          <cx:pt idx="79968">EDMM</cx:pt>
          <cx:pt idx="79969">EDMM</cx:pt>
          <cx:pt idx="79970">EDMM</cx:pt>
          <cx:pt idx="79971">EDMM</cx:pt>
          <cx:pt idx="79972">EDMM</cx:pt>
          <cx:pt idx="79973">EDMM</cx:pt>
          <cx:pt idx="79974">EDMM</cx:pt>
          <cx:pt idx="79975">EDMM</cx:pt>
          <cx:pt idx="79976">EDMM</cx:pt>
          <cx:pt idx="79977">EDMM</cx:pt>
          <cx:pt idx="79978">EDMM</cx:pt>
          <cx:pt idx="79979">EDMM</cx:pt>
          <cx:pt idx="79980">EDMM</cx:pt>
          <cx:pt idx="79981">EDMM</cx:pt>
          <cx:pt idx="79982">EDMM</cx:pt>
          <cx:pt idx="79983">EDMM</cx:pt>
          <cx:pt idx="79984">EDMM</cx:pt>
          <cx:pt idx="79985">EDMM</cx:pt>
          <cx:pt idx="79986">EDMM</cx:pt>
          <cx:pt idx="79987">EDMM</cx:pt>
          <cx:pt idx="79988">EDMM</cx:pt>
          <cx:pt idx="79989">EDMM</cx:pt>
          <cx:pt idx="79990">EDMM</cx:pt>
          <cx:pt idx="79991">EDMM</cx:pt>
          <cx:pt idx="79992">EDMM</cx:pt>
          <cx:pt idx="79993">EDMM</cx:pt>
          <cx:pt idx="79994">EDMM</cx:pt>
          <cx:pt idx="79995">EDMM</cx:pt>
          <cx:pt idx="79996">EDMM</cx:pt>
          <cx:pt idx="79997">EDMM</cx:pt>
          <cx:pt idx="79998">EDMM</cx:pt>
          <cx:pt idx="79999">EDMM</cx:pt>
          <cx:pt idx="80000">EDMM</cx:pt>
          <cx:pt idx="80001">EDMM</cx:pt>
          <cx:pt idx="80002">EDMM</cx:pt>
          <cx:pt idx="80003">EDMM</cx:pt>
          <cx:pt idx="80004">EDMM</cx:pt>
          <cx:pt idx="80005">EDMM</cx:pt>
          <cx:pt idx="80006">EDMM</cx:pt>
          <cx:pt idx="80007">EDMM</cx:pt>
          <cx:pt idx="80008">EDMM</cx:pt>
          <cx:pt idx="80009">EDMM</cx:pt>
          <cx:pt idx="80010">EDMM</cx:pt>
          <cx:pt idx="80011">EDMM</cx:pt>
          <cx:pt idx="80012">EDMM</cx:pt>
          <cx:pt idx="80013">EDMM</cx:pt>
          <cx:pt idx="80014">EDMM</cx:pt>
          <cx:pt idx="80015">EDMM</cx:pt>
          <cx:pt idx="80016">EDMM</cx:pt>
          <cx:pt idx="80017">EDMM</cx:pt>
          <cx:pt idx="80018">EDMM</cx:pt>
          <cx:pt idx="80019">EDMM</cx:pt>
          <cx:pt idx="80020">EDMM</cx:pt>
          <cx:pt idx="80021">EDMM</cx:pt>
          <cx:pt idx="80022">EDMM</cx:pt>
          <cx:pt idx="80023">EDMM</cx:pt>
          <cx:pt idx="80024">EDMM</cx:pt>
          <cx:pt idx="80025">EDMM</cx:pt>
          <cx:pt idx="80026">EDMM</cx:pt>
          <cx:pt idx="80027">EDMM</cx:pt>
          <cx:pt idx="80028">EDMM</cx:pt>
          <cx:pt idx="80029">EDMM</cx:pt>
          <cx:pt idx="80030">EDMM</cx:pt>
          <cx:pt idx="80031">EDMM</cx:pt>
          <cx:pt idx="80032">EDMM</cx:pt>
          <cx:pt idx="80033">EDMM</cx:pt>
          <cx:pt idx="80034">EDMM</cx:pt>
          <cx:pt idx="80035">EDMM</cx:pt>
          <cx:pt idx="80036">EDMM</cx:pt>
          <cx:pt idx="80037">EDMM</cx:pt>
          <cx:pt idx="80038">EDMM</cx:pt>
          <cx:pt idx="80039">EDMM</cx:pt>
          <cx:pt idx="80040">EDMM</cx:pt>
          <cx:pt idx="80041">EDMM</cx:pt>
          <cx:pt idx="80042">EDMM</cx:pt>
          <cx:pt idx="80043">EDMM</cx:pt>
          <cx:pt idx="80044">EDMM</cx:pt>
          <cx:pt idx="80045">EDMM</cx:pt>
          <cx:pt idx="80046">EDMM</cx:pt>
          <cx:pt idx="80047">EDMM</cx:pt>
          <cx:pt idx="80048">EDMM</cx:pt>
          <cx:pt idx="80049">EDMM</cx:pt>
          <cx:pt idx="80050">EDMM</cx:pt>
          <cx:pt idx="80051">EDMM</cx:pt>
          <cx:pt idx="80052">EDMM</cx:pt>
          <cx:pt idx="80053">EDMM</cx:pt>
          <cx:pt idx="80054">EDMM</cx:pt>
          <cx:pt idx="80055">EDMM</cx:pt>
          <cx:pt idx="80056">EDMM</cx:pt>
          <cx:pt idx="80057">EDMM</cx:pt>
          <cx:pt idx="80058">EDMM</cx:pt>
          <cx:pt idx="80059">EDMM</cx:pt>
          <cx:pt idx="80060">EDMM</cx:pt>
          <cx:pt idx="80061">EDMM</cx:pt>
          <cx:pt idx="80062">EDMM</cx:pt>
          <cx:pt idx="80063">EDMM</cx:pt>
          <cx:pt idx="80064">EDMM</cx:pt>
          <cx:pt idx="80065">EDMM</cx:pt>
          <cx:pt idx="80066">EDMM</cx:pt>
          <cx:pt idx="80067">EDMM</cx:pt>
          <cx:pt idx="80068">EDMM</cx:pt>
          <cx:pt idx="80069">EDMM</cx:pt>
          <cx:pt idx="80070">EDMM</cx:pt>
          <cx:pt idx="80071">EDMM</cx:pt>
          <cx:pt idx="80072">EDMM</cx:pt>
          <cx:pt idx="80073">EDMM</cx:pt>
          <cx:pt idx="80074">EDMM</cx:pt>
          <cx:pt idx="80075">EDMM</cx:pt>
          <cx:pt idx="80076">EDMM</cx:pt>
          <cx:pt idx="80077">EDMM</cx:pt>
          <cx:pt idx="80078">EDMM</cx:pt>
          <cx:pt idx="80079">EDMM</cx:pt>
          <cx:pt idx="80080">EDMM</cx:pt>
          <cx:pt idx="80081">EDMM</cx:pt>
          <cx:pt idx="80082">EDMM</cx:pt>
          <cx:pt idx="80083">EDMM</cx:pt>
          <cx:pt idx="80084">EDMM</cx:pt>
          <cx:pt idx="80085">EDMM</cx:pt>
          <cx:pt idx="80086">EDMM</cx:pt>
          <cx:pt idx="80087">EDMM</cx:pt>
          <cx:pt idx="80088">EDMM</cx:pt>
          <cx:pt idx="80089">EDMM</cx:pt>
          <cx:pt idx="80090">EDMM</cx:pt>
          <cx:pt idx="80091">EDMM</cx:pt>
          <cx:pt idx="80092">EDMM</cx:pt>
          <cx:pt idx="80093">EDMM</cx:pt>
          <cx:pt idx="80094">EDMM</cx:pt>
          <cx:pt idx="80095">EDMM</cx:pt>
          <cx:pt idx="80096">EDMM</cx:pt>
          <cx:pt idx="80097">EDMM</cx:pt>
          <cx:pt idx="80098">EDMM</cx:pt>
          <cx:pt idx="80099">EDMM</cx:pt>
          <cx:pt idx="80100">EDMM</cx:pt>
          <cx:pt idx="80101">EDMM</cx:pt>
          <cx:pt idx="80102">EDMM</cx:pt>
          <cx:pt idx="80103">EDMM</cx:pt>
          <cx:pt idx="80104">EDMM</cx:pt>
          <cx:pt idx="80105">EDMM</cx:pt>
          <cx:pt idx="80106">EDMM</cx:pt>
          <cx:pt idx="80107">EDMM</cx:pt>
          <cx:pt idx="80108">EDMM</cx:pt>
          <cx:pt idx="80109">EDMM</cx:pt>
          <cx:pt idx="80110">EDMM</cx:pt>
          <cx:pt idx="80111">EDMM</cx:pt>
          <cx:pt idx="80112">EDMM</cx:pt>
          <cx:pt idx="80113">EDMM</cx:pt>
          <cx:pt idx="80114">EDMM</cx:pt>
          <cx:pt idx="80115">EDMM</cx:pt>
          <cx:pt idx="80116">EDMM</cx:pt>
          <cx:pt idx="80117">EDMM</cx:pt>
          <cx:pt idx="80118">EDMM</cx:pt>
          <cx:pt idx="80119">EDMM</cx:pt>
          <cx:pt idx="80120">EDMM</cx:pt>
          <cx:pt idx="80121">EDMM</cx:pt>
          <cx:pt idx="80122">EDMM</cx:pt>
          <cx:pt idx="80123">EDMM</cx:pt>
          <cx:pt idx="80124">EDMM</cx:pt>
          <cx:pt idx="80125">EDMM</cx:pt>
          <cx:pt idx="80126">EDMM</cx:pt>
          <cx:pt idx="80127">EDMM</cx:pt>
          <cx:pt idx="80128">EDMM</cx:pt>
          <cx:pt idx="80129">EDMM</cx:pt>
          <cx:pt idx="80130">EDMM</cx:pt>
          <cx:pt idx="80131">EDMM</cx:pt>
          <cx:pt idx="80132">EDMM</cx:pt>
          <cx:pt idx="80133">EDMM</cx:pt>
          <cx:pt idx="80134">EDMM</cx:pt>
          <cx:pt idx="80135">EDMM</cx:pt>
          <cx:pt idx="80136">EDMM</cx:pt>
          <cx:pt idx="80137">EDMM</cx:pt>
          <cx:pt idx="80138">EDMM</cx:pt>
          <cx:pt idx="80139">EDMM</cx:pt>
          <cx:pt idx="80140">EDMM</cx:pt>
          <cx:pt idx="80141">EDMM</cx:pt>
          <cx:pt idx="80142">EDMM</cx:pt>
          <cx:pt idx="80143">EDMM</cx:pt>
          <cx:pt idx="80144">EDMM</cx:pt>
          <cx:pt idx="80145">EDMM</cx:pt>
          <cx:pt idx="80146">EDMM</cx:pt>
          <cx:pt idx="80147">EDMM</cx:pt>
          <cx:pt idx="80148">EDMM</cx:pt>
          <cx:pt idx="80149">EDMM</cx:pt>
          <cx:pt idx="80150">EDMM</cx:pt>
          <cx:pt idx="80151">EDMM</cx:pt>
          <cx:pt idx="80152">EDMM</cx:pt>
          <cx:pt idx="80153">EDMM</cx:pt>
          <cx:pt idx="80154">EDMM</cx:pt>
          <cx:pt idx="80155">EDMM</cx:pt>
          <cx:pt idx="80156">EDMM</cx:pt>
          <cx:pt idx="80157">EDMM</cx:pt>
          <cx:pt idx="80158">EDMM</cx:pt>
          <cx:pt idx="80159">EDMM</cx:pt>
          <cx:pt idx="80160">EDMM</cx:pt>
          <cx:pt idx="80161">EDMM</cx:pt>
          <cx:pt idx="80162">EDMM</cx:pt>
          <cx:pt idx="80163">EDMM</cx:pt>
          <cx:pt idx="80164">EDMM</cx:pt>
          <cx:pt idx="80165">EDMM</cx:pt>
          <cx:pt idx="80166">EDMM</cx:pt>
          <cx:pt idx="80167">EDMM</cx:pt>
          <cx:pt idx="80168">EDMM</cx:pt>
          <cx:pt idx="80169">EDMM</cx:pt>
          <cx:pt idx="80170">EDMM</cx:pt>
          <cx:pt idx="80171">EDMM</cx:pt>
          <cx:pt idx="80172">EDMM</cx:pt>
          <cx:pt idx="80173">EDMM</cx:pt>
          <cx:pt idx="80174">EDMM</cx:pt>
          <cx:pt idx="80175">EDMM</cx:pt>
          <cx:pt idx="80176">EDMM</cx:pt>
          <cx:pt idx="80177">EDMM</cx:pt>
          <cx:pt idx="80178">EDMM</cx:pt>
          <cx:pt idx="80179">EDMM</cx:pt>
          <cx:pt idx="80180">EDMM</cx:pt>
          <cx:pt idx="80181">EDMM</cx:pt>
          <cx:pt idx="80182">EDMM</cx:pt>
          <cx:pt idx="80183">EDMM</cx:pt>
          <cx:pt idx="80184">EDMM</cx:pt>
          <cx:pt idx="80185">EDMM</cx:pt>
          <cx:pt idx="80186">EDMM</cx:pt>
          <cx:pt idx="80187">EDMM</cx:pt>
          <cx:pt idx="80188">EDMM</cx:pt>
          <cx:pt idx="80189">EDMM</cx:pt>
          <cx:pt idx="80190">EDMM</cx:pt>
          <cx:pt idx="80191">EDMM</cx:pt>
          <cx:pt idx="80192">EDMM</cx:pt>
          <cx:pt idx="80193">EDMM</cx:pt>
          <cx:pt idx="80194">EDMM</cx:pt>
          <cx:pt idx="80195">EDMM</cx:pt>
          <cx:pt idx="80196">EDMM</cx:pt>
          <cx:pt idx="80197">EDMM</cx:pt>
          <cx:pt idx="80198">EDMM</cx:pt>
          <cx:pt idx="80199">EDMM</cx:pt>
          <cx:pt idx="80200">EDMM</cx:pt>
          <cx:pt idx="80201">EDMM</cx:pt>
          <cx:pt idx="80202">EDMM</cx:pt>
          <cx:pt idx="80203">EDMM</cx:pt>
          <cx:pt idx="80204">EDMM</cx:pt>
          <cx:pt idx="80205">EDMM</cx:pt>
          <cx:pt idx="80206">EDMM</cx:pt>
          <cx:pt idx="80207">EDMM</cx:pt>
          <cx:pt idx="80208">EDMM</cx:pt>
          <cx:pt idx="80209">EDMM</cx:pt>
          <cx:pt idx="80210">EDMM</cx:pt>
          <cx:pt idx="80211">EDMM</cx:pt>
          <cx:pt idx="80212">EDMM</cx:pt>
          <cx:pt idx="80213">EDMM</cx:pt>
          <cx:pt idx="80214">EDMM</cx:pt>
          <cx:pt idx="80215">EDMM</cx:pt>
          <cx:pt idx="80216">EDMM</cx:pt>
          <cx:pt idx="80217">EDMM</cx:pt>
          <cx:pt idx="80218">EDMM</cx:pt>
          <cx:pt idx="80219">EDMM</cx:pt>
          <cx:pt idx="80220">EDMM</cx:pt>
          <cx:pt idx="80221">EDMM</cx:pt>
          <cx:pt idx="80222">EDMM</cx:pt>
          <cx:pt idx="80223">EDMM</cx:pt>
          <cx:pt idx="80224">EDMM</cx:pt>
          <cx:pt idx="80225">EDMM</cx:pt>
          <cx:pt idx="80226">EDMM</cx:pt>
          <cx:pt idx="80227">EDMM</cx:pt>
          <cx:pt idx="80228">EDMM</cx:pt>
          <cx:pt idx="80229">EDMM</cx:pt>
          <cx:pt idx="80230">EDMM</cx:pt>
          <cx:pt idx="80231">EDMM</cx:pt>
          <cx:pt idx="80232">EDMM</cx:pt>
          <cx:pt idx="80233">EDMM</cx:pt>
          <cx:pt idx="80234">EDMM</cx:pt>
          <cx:pt idx="80235">EDMM</cx:pt>
          <cx:pt idx="80236">EDMM</cx:pt>
          <cx:pt idx="80237">EDMM</cx:pt>
          <cx:pt idx="80238">EDMM</cx:pt>
          <cx:pt idx="80239">EDMM</cx:pt>
          <cx:pt idx="80240">EDMM</cx:pt>
          <cx:pt idx="80241">EDMM</cx:pt>
          <cx:pt idx="80242">EDMM</cx:pt>
          <cx:pt idx="80243">EDMM</cx:pt>
          <cx:pt idx="80244">EDMM</cx:pt>
          <cx:pt idx="80245">EDMM</cx:pt>
          <cx:pt idx="80246">EDMM</cx:pt>
          <cx:pt idx="80247">EDMM</cx:pt>
          <cx:pt idx="80248">EDMM</cx:pt>
          <cx:pt idx="80249">EDMM</cx:pt>
          <cx:pt idx="80250">EDMM</cx:pt>
          <cx:pt idx="80251">EDMM</cx:pt>
          <cx:pt idx="80252">EDMM</cx:pt>
          <cx:pt idx="80253">EDMM</cx:pt>
          <cx:pt idx="80254">EDMM</cx:pt>
          <cx:pt idx="80255">EDMM</cx:pt>
          <cx:pt idx="80256">EDMM</cx:pt>
          <cx:pt idx="80257">EDMM</cx:pt>
          <cx:pt idx="80258">EDMM</cx:pt>
          <cx:pt idx="80259">EDMM</cx:pt>
          <cx:pt idx="80260">EDMM</cx:pt>
          <cx:pt idx="80261">EDMM</cx:pt>
          <cx:pt idx="80262">EDMM</cx:pt>
          <cx:pt idx="80263">EDMM</cx:pt>
          <cx:pt idx="80264">EDMM</cx:pt>
          <cx:pt idx="80265">EDMM</cx:pt>
          <cx:pt idx="80266">EDMM</cx:pt>
          <cx:pt idx="80267">EDMM</cx:pt>
          <cx:pt idx="80268">EDMM</cx:pt>
          <cx:pt idx="80269">EDMM</cx:pt>
          <cx:pt idx="80270">EDMM</cx:pt>
          <cx:pt idx="80271">EDMM</cx:pt>
          <cx:pt idx="80272">EDMM</cx:pt>
          <cx:pt idx="80273">EDMM</cx:pt>
          <cx:pt idx="80274">EDMM</cx:pt>
          <cx:pt idx="80275">EDMM</cx:pt>
          <cx:pt idx="80276">EDMM</cx:pt>
          <cx:pt idx="80277">EDMM</cx:pt>
          <cx:pt idx="80278">EDMM</cx:pt>
          <cx:pt idx="80279">EDMM</cx:pt>
          <cx:pt idx="80280">EDMM</cx:pt>
          <cx:pt idx="80281">EDMM</cx:pt>
          <cx:pt idx="80282">EDMM</cx:pt>
          <cx:pt idx="80283">EDMM</cx:pt>
          <cx:pt idx="80284">EDMM</cx:pt>
          <cx:pt idx="80285">EDMM</cx:pt>
          <cx:pt idx="80286">EDMM</cx:pt>
          <cx:pt idx="80287">EDMM</cx:pt>
          <cx:pt idx="80288">EDMM</cx:pt>
          <cx:pt idx="80289">EDMM</cx:pt>
          <cx:pt idx="80290">EDMM</cx:pt>
          <cx:pt idx="80291">EDMM</cx:pt>
          <cx:pt idx="80292">EDMM</cx:pt>
          <cx:pt idx="80293">EDMM</cx:pt>
          <cx:pt idx="80294">EDMM</cx:pt>
          <cx:pt idx="80295">EDMM</cx:pt>
          <cx:pt idx="80296">EDMM</cx:pt>
          <cx:pt idx="80297">EDMM</cx:pt>
          <cx:pt idx="80298">EDMM</cx:pt>
          <cx:pt idx="80299">EDMM</cx:pt>
          <cx:pt idx="80300">EDMM</cx:pt>
          <cx:pt idx="80301">EDMM</cx:pt>
          <cx:pt idx="80302">EDMM</cx:pt>
          <cx:pt idx="80303">EDMM</cx:pt>
          <cx:pt idx="80304">EDMM</cx:pt>
          <cx:pt idx="80305">EDMM</cx:pt>
          <cx:pt idx="80306">EDMM</cx:pt>
          <cx:pt idx="80307">EDMM</cx:pt>
          <cx:pt idx="80308">EDMM</cx:pt>
          <cx:pt idx="80309">EDMM</cx:pt>
          <cx:pt idx="80310">EDMM</cx:pt>
          <cx:pt idx="80311">EDMM</cx:pt>
          <cx:pt idx="80312">EDMM</cx:pt>
          <cx:pt idx="80313">EDMM</cx:pt>
          <cx:pt idx="80314">EDMM</cx:pt>
          <cx:pt idx="80315">EDMM</cx:pt>
          <cx:pt idx="80316">EDMM</cx:pt>
          <cx:pt idx="80317">EDMM</cx:pt>
          <cx:pt idx="80318">EDMM</cx:pt>
          <cx:pt idx="80319">EDMM</cx:pt>
          <cx:pt idx="80320">EDMM</cx:pt>
          <cx:pt idx="80321">EDMM</cx:pt>
          <cx:pt idx="80322">EDMM</cx:pt>
          <cx:pt idx="80323">EDMM</cx:pt>
          <cx:pt idx="80324">EDMM</cx:pt>
          <cx:pt idx="80325">EDMM</cx:pt>
          <cx:pt idx="80326">EDMM</cx:pt>
          <cx:pt idx="80327">EDMM</cx:pt>
          <cx:pt idx="80328">EDMM</cx:pt>
          <cx:pt idx="80329">EDMM</cx:pt>
          <cx:pt idx="80330">EDMM</cx:pt>
          <cx:pt idx="80331">EDMM</cx:pt>
          <cx:pt idx="80332">EDMM</cx:pt>
          <cx:pt idx="80333">EDMM</cx:pt>
          <cx:pt idx="80334">EDMM</cx:pt>
          <cx:pt idx="80335">EDMM</cx:pt>
          <cx:pt idx="80336">EDMM</cx:pt>
          <cx:pt idx="80337">EDMM</cx:pt>
          <cx:pt idx="80338">EDMM</cx:pt>
          <cx:pt idx="80339">EDMM</cx:pt>
          <cx:pt idx="80340">EDMM</cx:pt>
          <cx:pt idx="80341">EDMM</cx:pt>
          <cx:pt idx="80342">EDMM</cx:pt>
          <cx:pt idx="80343">EDMM</cx:pt>
          <cx:pt idx="80344">EDMM</cx:pt>
          <cx:pt idx="80345">EDMM</cx:pt>
          <cx:pt idx="80346">EDMM</cx:pt>
          <cx:pt idx="80347">EDMM</cx:pt>
          <cx:pt idx="80348">EDMM</cx:pt>
          <cx:pt idx="80349">EDMM</cx:pt>
          <cx:pt idx="80350">EDMM</cx:pt>
          <cx:pt idx="80351">EDMM</cx:pt>
          <cx:pt idx="80352">EDMM</cx:pt>
          <cx:pt idx="80353">EDMM</cx:pt>
          <cx:pt idx="80354">EDMM</cx:pt>
          <cx:pt idx="80355">EDMM</cx:pt>
          <cx:pt idx="80356">EDMM</cx:pt>
          <cx:pt idx="80357">EDMM</cx:pt>
          <cx:pt idx="80358">EDMM</cx:pt>
          <cx:pt idx="80359">EDMM</cx:pt>
          <cx:pt idx="80360">EDMM</cx:pt>
          <cx:pt idx="80361">EDMM</cx:pt>
          <cx:pt idx="80362">EDMM</cx:pt>
          <cx:pt idx="80363">EDMM</cx:pt>
          <cx:pt idx="80364">EDMM</cx:pt>
          <cx:pt idx="80365">EDMM</cx:pt>
          <cx:pt idx="80366">EDMM</cx:pt>
          <cx:pt idx="80367">EDMM</cx:pt>
          <cx:pt idx="80368">EDMM</cx:pt>
          <cx:pt idx="80369">EDMM</cx:pt>
          <cx:pt idx="80370">EDMM</cx:pt>
          <cx:pt idx="80371">EDMM</cx:pt>
          <cx:pt idx="80372">EDMM</cx:pt>
          <cx:pt idx="80373">EDMM</cx:pt>
          <cx:pt idx="80374">EDMM</cx:pt>
          <cx:pt idx="80375">EDMM</cx:pt>
          <cx:pt idx="80376">EDMM</cx:pt>
          <cx:pt idx="80377">EDMM</cx:pt>
          <cx:pt idx="80378">EDMM</cx:pt>
          <cx:pt idx="80379">EDMM</cx:pt>
          <cx:pt idx="80380">EDMM</cx:pt>
          <cx:pt idx="80381">EDMM</cx:pt>
          <cx:pt idx="80382">EDMM</cx:pt>
          <cx:pt idx="80383">EDMM</cx:pt>
          <cx:pt idx="80384">EDMM</cx:pt>
          <cx:pt idx="80385">EDMM</cx:pt>
          <cx:pt idx="80386">EDMM</cx:pt>
          <cx:pt idx="80387">EDMM</cx:pt>
          <cx:pt idx="80388">EDMM</cx:pt>
          <cx:pt idx="80389">EDMM</cx:pt>
          <cx:pt idx="80390">EDMM</cx:pt>
          <cx:pt idx="80391">EDMM</cx:pt>
          <cx:pt idx="80392">EDMM</cx:pt>
          <cx:pt idx="80393">EDMM</cx:pt>
          <cx:pt idx="80394">EDMM</cx:pt>
          <cx:pt idx="80395">EDMM</cx:pt>
          <cx:pt idx="80396">EDMM</cx:pt>
          <cx:pt idx="80397">EDMM</cx:pt>
          <cx:pt idx="80398">EDMM</cx:pt>
          <cx:pt idx="80399">EDMM</cx:pt>
          <cx:pt idx="80400">EDMM</cx:pt>
          <cx:pt idx="80401">EDMM</cx:pt>
          <cx:pt idx="80402">EDMM</cx:pt>
          <cx:pt idx="80403">EDMM</cx:pt>
          <cx:pt idx="80404">EDMM</cx:pt>
          <cx:pt idx="80405">EDMM</cx:pt>
          <cx:pt idx="80406">EDMM</cx:pt>
          <cx:pt idx="80407">EDMM</cx:pt>
          <cx:pt idx="80408">EDMM</cx:pt>
          <cx:pt idx="80409">EDMM</cx:pt>
          <cx:pt idx="80410">EDMM</cx:pt>
          <cx:pt idx="80411">EDMM</cx:pt>
          <cx:pt idx="80412">EDMM</cx:pt>
          <cx:pt idx="80413">EDMM</cx:pt>
          <cx:pt idx="80414">EDMM</cx:pt>
          <cx:pt idx="80415">EDMM</cx:pt>
          <cx:pt idx="80416">EDMM</cx:pt>
          <cx:pt idx="80417">EDMM</cx:pt>
          <cx:pt idx="80418">EDMM</cx:pt>
          <cx:pt idx="80419">EDMM</cx:pt>
          <cx:pt idx="80420">EDMM</cx:pt>
          <cx:pt idx="80421">EDMM</cx:pt>
          <cx:pt idx="80422">EDMM</cx:pt>
          <cx:pt idx="80423">EDMM</cx:pt>
          <cx:pt idx="80424">EDMM</cx:pt>
          <cx:pt idx="80425">EDMM</cx:pt>
          <cx:pt idx="80426">EDMM</cx:pt>
          <cx:pt idx="80427">EDMM</cx:pt>
          <cx:pt idx="80428">EDMM</cx:pt>
          <cx:pt idx="80429">EDMM</cx:pt>
          <cx:pt idx="80430">EDMM</cx:pt>
          <cx:pt idx="80431">EDMM</cx:pt>
          <cx:pt idx="80432">EDMM</cx:pt>
          <cx:pt idx="80433">EDMM</cx:pt>
          <cx:pt idx="80434">EDMM</cx:pt>
          <cx:pt idx="80435">EDMM</cx:pt>
          <cx:pt idx="80436">EDMM</cx:pt>
          <cx:pt idx="80437">EDMM</cx:pt>
          <cx:pt idx="80438">EDMM</cx:pt>
          <cx:pt idx="80439">EDMM</cx:pt>
          <cx:pt idx="80440">EDMM</cx:pt>
          <cx:pt idx="80441">EDMM</cx:pt>
          <cx:pt idx="80442">EDMM</cx:pt>
          <cx:pt idx="80443">EDMM</cx:pt>
          <cx:pt idx="80444">EDMM</cx:pt>
          <cx:pt idx="80445">EDMM</cx:pt>
          <cx:pt idx="80446">EDMM</cx:pt>
          <cx:pt idx="80447">EDMM</cx:pt>
          <cx:pt idx="80448">EDMM</cx:pt>
          <cx:pt idx="80449">EDMM</cx:pt>
          <cx:pt idx="80450">EDMM</cx:pt>
          <cx:pt idx="80451">EDMM</cx:pt>
          <cx:pt idx="80452">EDMM</cx:pt>
          <cx:pt idx="80453">EDMM</cx:pt>
          <cx:pt idx="80454">EDMM</cx:pt>
          <cx:pt idx="80455">EDMM</cx:pt>
          <cx:pt idx="80456">EDMM</cx:pt>
          <cx:pt idx="80457">EDMM</cx:pt>
          <cx:pt idx="80458">EDMM</cx:pt>
          <cx:pt idx="80459">EDMM</cx:pt>
          <cx:pt idx="80460">EDMM</cx:pt>
          <cx:pt idx="80461">EDMM</cx:pt>
          <cx:pt idx="80462">EDMM</cx:pt>
          <cx:pt idx="80463">EDMM</cx:pt>
          <cx:pt idx="80464">EDMM</cx:pt>
          <cx:pt idx="80465">EDMM</cx:pt>
          <cx:pt idx="80466">EDMM</cx:pt>
          <cx:pt idx="80467">EDMM</cx:pt>
          <cx:pt idx="80468">EDMM</cx:pt>
          <cx:pt idx="80469">EDMM</cx:pt>
          <cx:pt idx="80470">EDMM</cx:pt>
          <cx:pt idx="80471">EDMM</cx:pt>
          <cx:pt idx="80472">EDMM</cx:pt>
          <cx:pt idx="80473">EDMM</cx:pt>
          <cx:pt idx="80474">EDMM</cx:pt>
          <cx:pt idx="80475">EDMM</cx:pt>
          <cx:pt idx="80476">EDMM</cx:pt>
          <cx:pt idx="80477">EDMM</cx:pt>
          <cx:pt idx="80478">EDMM</cx:pt>
          <cx:pt idx="80479">EDMM</cx:pt>
          <cx:pt idx="80480">EDMM</cx:pt>
          <cx:pt idx="80481">EDMM</cx:pt>
          <cx:pt idx="80482">EDMM</cx:pt>
          <cx:pt idx="80483">EDMM</cx:pt>
          <cx:pt idx="80484">EDMM</cx:pt>
          <cx:pt idx="80485">EDMM</cx:pt>
          <cx:pt idx="80486">EDMM</cx:pt>
          <cx:pt idx="80487">EDMM</cx:pt>
          <cx:pt idx="80488">EDMM</cx:pt>
          <cx:pt idx="80489">EDMM</cx:pt>
          <cx:pt idx="80490">EDMM</cx:pt>
          <cx:pt idx="80491">EDMM</cx:pt>
          <cx:pt idx="80492">EDMM</cx:pt>
          <cx:pt idx="80493">EDMM</cx:pt>
          <cx:pt idx="80494">EDMM</cx:pt>
          <cx:pt idx="80495">EDMM</cx:pt>
          <cx:pt idx="80496">EDMM</cx:pt>
          <cx:pt idx="80497">EDMM</cx:pt>
          <cx:pt idx="80498">EDMM</cx:pt>
          <cx:pt idx="80499">EDMM</cx:pt>
          <cx:pt idx="80500">EDMM</cx:pt>
          <cx:pt idx="80501">EDMM</cx:pt>
          <cx:pt idx="80502">EDMM</cx:pt>
          <cx:pt idx="80503">EDMM</cx:pt>
          <cx:pt idx="80504">EDMM</cx:pt>
          <cx:pt idx="80505">EDMM</cx:pt>
          <cx:pt idx="80506">EDMM</cx:pt>
          <cx:pt idx="80507">EDMM</cx:pt>
          <cx:pt idx="80508">EDMM</cx:pt>
          <cx:pt idx="80509">EDMM</cx:pt>
          <cx:pt idx="80510">EDMM</cx:pt>
          <cx:pt idx="80511">EDMM</cx:pt>
          <cx:pt idx="80512">EDMM</cx:pt>
          <cx:pt idx="80513">EDMM</cx:pt>
          <cx:pt idx="80514">EDMM</cx:pt>
          <cx:pt idx="80515">EDMM</cx:pt>
          <cx:pt idx="80516">EDMM</cx:pt>
          <cx:pt idx="80517">EDMM</cx:pt>
          <cx:pt idx="80518">EDMM</cx:pt>
          <cx:pt idx="80519">EDMM</cx:pt>
          <cx:pt idx="80520">EDMM</cx:pt>
          <cx:pt idx="80521">EDMM</cx:pt>
          <cx:pt idx="80522">EDMM</cx:pt>
          <cx:pt idx="80523">EDMM</cx:pt>
          <cx:pt idx="80524">EDMM</cx:pt>
          <cx:pt idx="80525">EDMM</cx:pt>
          <cx:pt idx="80526">EDMM</cx:pt>
          <cx:pt idx="80527">EDMM</cx:pt>
          <cx:pt idx="80528">EDMM</cx:pt>
          <cx:pt idx="80529">EDMM</cx:pt>
          <cx:pt idx="80530">EDMM</cx:pt>
          <cx:pt idx="80531">EDMM</cx:pt>
          <cx:pt idx="80532">EDMM</cx:pt>
          <cx:pt idx="80533">EDMM</cx:pt>
          <cx:pt idx="80534">EDMM</cx:pt>
          <cx:pt idx="80535">EDMM</cx:pt>
          <cx:pt idx="80536">EDMM</cx:pt>
          <cx:pt idx="80537">EDMM</cx:pt>
          <cx:pt idx="80538">EDMM</cx:pt>
          <cx:pt idx="80539">EDMM</cx:pt>
          <cx:pt idx="80540">EDMM</cx:pt>
          <cx:pt idx="80541">EDMM</cx:pt>
          <cx:pt idx="80542">EDMM</cx:pt>
          <cx:pt idx="80543">EDMM</cx:pt>
          <cx:pt idx="80544">EDMM</cx:pt>
          <cx:pt idx="80545">EDMM</cx:pt>
          <cx:pt idx="80546">EDMM</cx:pt>
          <cx:pt idx="80547">EDMM</cx:pt>
          <cx:pt idx="80548">EDMM</cx:pt>
          <cx:pt idx="80549">EDMM</cx:pt>
          <cx:pt idx="80550">EDMM</cx:pt>
          <cx:pt idx="80551">EDMM</cx:pt>
          <cx:pt idx="80552">EDMM</cx:pt>
          <cx:pt idx="80553">EDMM</cx:pt>
          <cx:pt idx="80554">EDMM</cx:pt>
          <cx:pt idx="80555">EDMM</cx:pt>
          <cx:pt idx="80556">EDMM</cx:pt>
          <cx:pt idx="80557">EDMM</cx:pt>
          <cx:pt idx="80558">EDMM</cx:pt>
          <cx:pt idx="80559">EDMM</cx:pt>
          <cx:pt idx="80560">EDMM</cx:pt>
          <cx:pt idx="80561">EDMM</cx:pt>
          <cx:pt idx="80562">EDMM</cx:pt>
          <cx:pt idx="80563">EDMM</cx:pt>
          <cx:pt idx="80564">EDMM</cx:pt>
          <cx:pt idx="80565">EDMM</cx:pt>
          <cx:pt idx="80566">EDMM</cx:pt>
          <cx:pt idx="80567">EDMM</cx:pt>
          <cx:pt idx="80568">EDMM</cx:pt>
          <cx:pt idx="80569">EDMM</cx:pt>
          <cx:pt idx="80570">EDMM</cx:pt>
          <cx:pt idx="80571">EDMM</cx:pt>
          <cx:pt idx="80572">EDMM</cx:pt>
          <cx:pt idx="80573">EDMM</cx:pt>
          <cx:pt idx="80574">EDMM</cx:pt>
          <cx:pt idx="80575">EDMM</cx:pt>
          <cx:pt idx="80576">EDMM</cx:pt>
          <cx:pt idx="80577">EDMM</cx:pt>
          <cx:pt idx="80578">EDMM</cx:pt>
          <cx:pt idx="80579">EDMM</cx:pt>
          <cx:pt idx="80580">EDMM</cx:pt>
          <cx:pt idx="80581">EDMM</cx:pt>
          <cx:pt idx="80582">EDMM</cx:pt>
          <cx:pt idx="80583">EDMM</cx:pt>
          <cx:pt idx="80584">EDMM</cx:pt>
          <cx:pt idx="80585">EDMM</cx:pt>
          <cx:pt idx="80586">EDMM</cx:pt>
          <cx:pt idx="80587">EDMM</cx:pt>
          <cx:pt idx="80588">EDMM</cx:pt>
          <cx:pt idx="80589">EDMM</cx:pt>
          <cx:pt idx="80590">EDMM</cx:pt>
          <cx:pt idx="80591">EDMM</cx:pt>
          <cx:pt idx="80592">EDMM</cx:pt>
          <cx:pt idx="80593">EDMM</cx:pt>
          <cx:pt idx="80594">EDMM</cx:pt>
          <cx:pt idx="80595">EDMM</cx:pt>
          <cx:pt idx="80596">EDMM</cx:pt>
          <cx:pt idx="80597">EDMM</cx:pt>
          <cx:pt idx="80598">EDMM</cx:pt>
          <cx:pt idx="80599">EDMM</cx:pt>
          <cx:pt idx="80600">EDMM</cx:pt>
          <cx:pt idx="80601">EDMM</cx:pt>
          <cx:pt idx="80602">EDMM</cx:pt>
          <cx:pt idx="80603">EDMM</cx:pt>
          <cx:pt idx="80604">EDMM</cx:pt>
          <cx:pt idx="80605">EDMM</cx:pt>
          <cx:pt idx="80606">EDMM</cx:pt>
          <cx:pt idx="80607">EDMM</cx:pt>
          <cx:pt idx="80608">EDMM</cx:pt>
          <cx:pt idx="80609">EDMM</cx:pt>
          <cx:pt idx="80610">EDMM</cx:pt>
          <cx:pt idx="80611">EDMM</cx:pt>
          <cx:pt idx="80612">EDMM</cx:pt>
          <cx:pt idx="80613">EDMM</cx:pt>
          <cx:pt idx="80614">EDMM</cx:pt>
          <cx:pt idx="80615">EDMM</cx:pt>
          <cx:pt idx="80616">EDMM</cx:pt>
          <cx:pt idx="80617">EDMM</cx:pt>
          <cx:pt idx="80618">EDMM</cx:pt>
          <cx:pt idx="80619">EDMM</cx:pt>
          <cx:pt idx="80620">EDMM</cx:pt>
          <cx:pt idx="80621">EDMM</cx:pt>
          <cx:pt idx="80622">EDMM</cx:pt>
          <cx:pt idx="80623">EDMM</cx:pt>
          <cx:pt idx="80624">EDMM</cx:pt>
          <cx:pt idx="80625">EDMM</cx:pt>
          <cx:pt idx="80626">EDMM</cx:pt>
          <cx:pt idx="80627">EDMM</cx:pt>
          <cx:pt idx="80628">EDMM</cx:pt>
          <cx:pt idx="80629">EDMM</cx:pt>
          <cx:pt idx="80630">EDMM</cx:pt>
          <cx:pt idx="80631">EDMM</cx:pt>
          <cx:pt idx="80632">EDMM</cx:pt>
          <cx:pt idx="80633">EDMM</cx:pt>
          <cx:pt idx="80634">EDMM</cx:pt>
          <cx:pt idx="80635">EDMM</cx:pt>
          <cx:pt idx="80636">EDMM</cx:pt>
          <cx:pt idx="80637">EDMM</cx:pt>
          <cx:pt idx="80638">EDMM</cx:pt>
          <cx:pt idx="80639">EDMM</cx:pt>
          <cx:pt idx="80640">EDMM</cx:pt>
          <cx:pt idx="80641">EDMM</cx:pt>
          <cx:pt idx="80642">EDMM</cx:pt>
          <cx:pt idx="80643">EDMM</cx:pt>
          <cx:pt idx="80644">EDMM</cx:pt>
          <cx:pt idx="80645">EDMM</cx:pt>
          <cx:pt idx="80646">EDMM</cx:pt>
          <cx:pt idx="80647">EDMM</cx:pt>
          <cx:pt idx="80648">EDMM</cx:pt>
          <cx:pt idx="80649">EDMM</cx:pt>
          <cx:pt idx="80650">EDMM</cx:pt>
          <cx:pt idx="80651">EDMM</cx:pt>
          <cx:pt idx="80652">EDMM</cx:pt>
          <cx:pt idx="80653">EDMM</cx:pt>
          <cx:pt idx="80654">EDMM</cx:pt>
          <cx:pt idx="80655">EDMM</cx:pt>
          <cx:pt idx="80656">EDMM</cx:pt>
          <cx:pt idx="80657">EDMM</cx:pt>
          <cx:pt idx="80658">EDMM</cx:pt>
          <cx:pt idx="80659">EDMM</cx:pt>
          <cx:pt idx="80660">EDMM</cx:pt>
          <cx:pt idx="80661">EDMM</cx:pt>
          <cx:pt idx="80662">EDMM</cx:pt>
          <cx:pt idx="80663">EDMM</cx:pt>
          <cx:pt idx="80664">EDMM</cx:pt>
          <cx:pt idx="80665">EDMM</cx:pt>
          <cx:pt idx="80666">EDMM</cx:pt>
          <cx:pt idx="80667">EDMM</cx:pt>
          <cx:pt idx="80668">EDMM</cx:pt>
          <cx:pt idx="80669">EDMM</cx:pt>
          <cx:pt idx="80670">EDMM</cx:pt>
          <cx:pt idx="80671">EDMM</cx:pt>
          <cx:pt idx="80672">EDMM</cx:pt>
          <cx:pt idx="80673">EDMM</cx:pt>
          <cx:pt idx="80674">EDMM</cx:pt>
          <cx:pt idx="80675">EDMM</cx:pt>
          <cx:pt idx="80676">EDMM</cx:pt>
          <cx:pt idx="80677">EDMM</cx:pt>
          <cx:pt idx="80678">EDMM</cx:pt>
          <cx:pt idx="80679">EDMM</cx:pt>
          <cx:pt idx="80680">EDMM</cx:pt>
          <cx:pt idx="80681">EDMM</cx:pt>
          <cx:pt idx="80682">EDMM</cx:pt>
          <cx:pt idx="80683">EDMM</cx:pt>
          <cx:pt idx="80684">EDMM</cx:pt>
          <cx:pt idx="80685">EDMM</cx:pt>
          <cx:pt idx="80686">EDMM</cx:pt>
          <cx:pt idx="80687">EDMM</cx:pt>
          <cx:pt idx="80688">EDMM</cx:pt>
          <cx:pt idx="80689">EDMM</cx:pt>
          <cx:pt idx="80690">EDMM</cx:pt>
          <cx:pt idx="80691">EDMM</cx:pt>
          <cx:pt idx="80692">EDMM</cx:pt>
          <cx:pt idx="80693">EDMM</cx:pt>
          <cx:pt idx="80694">EDMM</cx:pt>
          <cx:pt idx="80695">EDMM</cx:pt>
          <cx:pt idx="80696">EDMM</cx:pt>
          <cx:pt idx="80697">EDMM</cx:pt>
          <cx:pt idx="80698">EDMM</cx:pt>
          <cx:pt idx="80699">EDMM</cx:pt>
          <cx:pt idx="80700">EDMM</cx:pt>
          <cx:pt idx="80701">EDMM</cx:pt>
          <cx:pt idx="80702">EDMM</cx:pt>
          <cx:pt idx="80703">EDMM</cx:pt>
          <cx:pt idx="80704">EDMM</cx:pt>
          <cx:pt idx="80705">EDMM</cx:pt>
          <cx:pt idx="80706">EDMM</cx:pt>
          <cx:pt idx="80707">EDMM</cx:pt>
          <cx:pt idx="80708">EDMM</cx:pt>
          <cx:pt idx="80709">EDMM</cx:pt>
          <cx:pt idx="80710">EDMM</cx:pt>
          <cx:pt idx="80711">EDMM</cx:pt>
          <cx:pt idx="80712">EDMM</cx:pt>
          <cx:pt idx="80713">EDMM</cx:pt>
          <cx:pt idx="80714">EDMM</cx:pt>
          <cx:pt idx="80715">EDMM</cx:pt>
          <cx:pt idx="80716">EDMM</cx:pt>
          <cx:pt idx="80717">EDMM</cx:pt>
          <cx:pt idx="80718">EDMM</cx:pt>
          <cx:pt idx="80719">EDMM</cx:pt>
          <cx:pt idx="80720">EDMM</cx:pt>
          <cx:pt idx="80721">EDMM</cx:pt>
          <cx:pt idx="80722">EDMM</cx:pt>
          <cx:pt idx="80723">EDMM</cx:pt>
          <cx:pt idx="80724">EDMM</cx:pt>
          <cx:pt idx="80725">EDMM</cx:pt>
          <cx:pt idx="80726">EDMM</cx:pt>
          <cx:pt idx="80727">EDMM</cx:pt>
          <cx:pt idx="80728">EDMM</cx:pt>
          <cx:pt idx="80729">EDMM</cx:pt>
          <cx:pt idx="80730">EDMM</cx:pt>
          <cx:pt idx="80731">EDMM</cx:pt>
          <cx:pt idx="80732">EDMM</cx:pt>
          <cx:pt idx="80733">EDMM</cx:pt>
          <cx:pt idx="80734">EDMM</cx:pt>
          <cx:pt idx="80735">EDMM</cx:pt>
          <cx:pt idx="80736">EDMM</cx:pt>
          <cx:pt idx="80737">EDMM</cx:pt>
          <cx:pt idx="80738">EDMM</cx:pt>
          <cx:pt idx="80739">EDMM</cx:pt>
          <cx:pt idx="80740">EDMM</cx:pt>
          <cx:pt idx="80741">EDMM</cx:pt>
          <cx:pt idx="80742">EDMM</cx:pt>
          <cx:pt idx="80743">EDMM</cx:pt>
          <cx:pt idx="80744">EDMM</cx:pt>
          <cx:pt idx="80745">EDMM</cx:pt>
          <cx:pt idx="80746">EDMM</cx:pt>
          <cx:pt idx="80747">EDMM</cx:pt>
          <cx:pt idx="80748">EDMM</cx:pt>
          <cx:pt idx="80749">EDMM</cx:pt>
          <cx:pt idx="80750">EDMM</cx:pt>
          <cx:pt idx="80751">EDMM</cx:pt>
          <cx:pt idx="80752">EDMM</cx:pt>
          <cx:pt idx="80753">EDMM</cx:pt>
          <cx:pt idx="80754">EDMM</cx:pt>
          <cx:pt idx="80755">EDMM</cx:pt>
          <cx:pt idx="80756">EDMM</cx:pt>
          <cx:pt idx="80757">EDMM</cx:pt>
          <cx:pt idx="80758">EDMM</cx:pt>
          <cx:pt idx="80759">EDMM</cx:pt>
          <cx:pt idx="80760">EDMM</cx:pt>
          <cx:pt idx="80761">EDMM</cx:pt>
          <cx:pt idx="80762">EDMM</cx:pt>
          <cx:pt idx="80763">EDMM</cx:pt>
          <cx:pt idx="80764">EDMM</cx:pt>
          <cx:pt idx="80765">EDMM</cx:pt>
          <cx:pt idx="80766">EDMM</cx:pt>
          <cx:pt idx="80767">EDMM</cx:pt>
          <cx:pt idx="80768">EDMM</cx:pt>
          <cx:pt idx="80769">EDMM</cx:pt>
          <cx:pt idx="80770">EDMM</cx:pt>
          <cx:pt idx="80771">EDMM</cx:pt>
          <cx:pt idx="80772">EDMM</cx:pt>
          <cx:pt idx="80773">EDMM</cx:pt>
          <cx:pt idx="80774">EDMM</cx:pt>
          <cx:pt idx="80775">EDMM</cx:pt>
          <cx:pt idx="80776">EDMM</cx:pt>
          <cx:pt idx="80777">EDMM</cx:pt>
          <cx:pt idx="80778">EDMM</cx:pt>
          <cx:pt idx="80779">EDMM</cx:pt>
          <cx:pt idx="80780">EDMM</cx:pt>
          <cx:pt idx="80781">EDMM</cx:pt>
          <cx:pt idx="80782">EDMM</cx:pt>
          <cx:pt idx="80783">EDMM</cx:pt>
          <cx:pt idx="80784">EDMM</cx:pt>
          <cx:pt idx="80785">EDMM</cx:pt>
          <cx:pt idx="80786">EDMM</cx:pt>
          <cx:pt idx="80787">EDMM</cx:pt>
          <cx:pt idx="80788">EDMM</cx:pt>
          <cx:pt idx="80789">EDMM</cx:pt>
          <cx:pt idx="80790">EDMM</cx:pt>
          <cx:pt idx="80791">EDMM</cx:pt>
          <cx:pt idx="80792">EDMM</cx:pt>
          <cx:pt idx="80793">EDMM</cx:pt>
          <cx:pt idx="80794">EDMM</cx:pt>
          <cx:pt idx="80795">EDMM</cx:pt>
          <cx:pt idx="80796">EDMM</cx:pt>
          <cx:pt idx="80797">EDMM</cx:pt>
          <cx:pt idx="80798">EDMM</cx:pt>
          <cx:pt idx="80799">EDMM</cx:pt>
          <cx:pt idx="80800">EDMM</cx:pt>
          <cx:pt idx="80801">EDMM</cx:pt>
          <cx:pt idx="80802">EDMM</cx:pt>
          <cx:pt idx="80803">EDMM</cx:pt>
          <cx:pt idx="80804">EDMM</cx:pt>
          <cx:pt idx="80805">EDMM</cx:pt>
          <cx:pt idx="80806">EDMM</cx:pt>
          <cx:pt idx="80807">EDMM</cx:pt>
          <cx:pt idx="80808">EDMM</cx:pt>
          <cx:pt idx="80809">EDMM</cx:pt>
          <cx:pt idx="80810">EDMM</cx:pt>
          <cx:pt idx="80811">EDMM</cx:pt>
          <cx:pt idx="80812">EDMM</cx:pt>
          <cx:pt idx="80813">EDMM</cx:pt>
          <cx:pt idx="80814">EDMM</cx:pt>
          <cx:pt idx="80815">EDMM</cx:pt>
          <cx:pt idx="80816">EDMM</cx:pt>
          <cx:pt idx="80817">EDMM</cx:pt>
          <cx:pt idx="80818">EDMM</cx:pt>
          <cx:pt idx="80819">EDMM</cx:pt>
          <cx:pt idx="80820">EDMM</cx:pt>
          <cx:pt idx="80821">EDMM</cx:pt>
          <cx:pt idx="80822">EDMM</cx:pt>
          <cx:pt idx="80823">EDMM</cx:pt>
          <cx:pt idx="80824">EDMM</cx:pt>
          <cx:pt idx="80825">EDMM</cx:pt>
          <cx:pt idx="80826">EDMM</cx:pt>
          <cx:pt idx="80827">EDMM</cx:pt>
          <cx:pt idx="80828">EDMM</cx:pt>
          <cx:pt idx="80829">EDMM</cx:pt>
          <cx:pt idx="80830">EDMM</cx:pt>
          <cx:pt idx="80831">EDMM</cx:pt>
          <cx:pt idx="80832">EDMM</cx:pt>
          <cx:pt idx="80833">EDMM</cx:pt>
          <cx:pt idx="80834">EDMM</cx:pt>
          <cx:pt idx="80835">EDMM</cx:pt>
          <cx:pt idx="80836">EDMM</cx:pt>
          <cx:pt idx="80837">EDMM</cx:pt>
          <cx:pt idx="80838">EDMM</cx:pt>
          <cx:pt idx="80839">EDMM</cx:pt>
          <cx:pt idx="80840">EDMM</cx:pt>
          <cx:pt idx="80841">EDMM</cx:pt>
          <cx:pt idx="80842">EDMM</cx:pt>
          <cx:pt idx="80843">EDMM</cx:pt>
          <cx:pt idx="80844">EDMM</cx:pt>
          <cx:pt idx="80845">EDMM</cx:pt>
          <cx:pt idx="80846">EDMM</cx:pt>
          <cx:pt idx="80847">EDMM</cx:pt>
          <cx:pt idx="80848">EDMM</cx:pt>
          <cx:pt idx="80849">EDMM</cx:pt>
          <cx:pt idx="80850">EDMM</cx:pt>
          <cx:pt idx="80851">EDMM</cx:pt>
          <cx:pt idx="80852">EDMM</cx:pt>
          <cx:pt idx="80853">EDMM</cx:pt>
          <cx:pt idx="80854">EDMM</cx:pt>
          <cx:pt idx="80855">EDMM</cx:pt>
          <cx:pt idx="80856">EDMM</cx:pt>
          <cx:pt idx="80857">EDMM</cx:pt>
          <cx:pt idx="80858">EDMM</cx:pt>
          <cx:pt idx="80859">EDMM</cx:pt>
          <cx:pt idx="80860">EDMM</cx:pt>
          <cx:pt idx="80861">EDMM</cx:pt>
          <cx:pt idx="80862">EDMM</cx:pt>
          <cx:pt idx="80863">EDMM</cx:pt>
          <cx:pt idx="80864">EDMM</cx:pt>
          <cx:pt idx="80865">EDMM</cx:pt>
          <cx:pt idx="80866">EDMM</cx:pt>
          <cx:pt idx="80867">EDMM</cx:pt>
          <cx:pt idx="80868">EDMM</cx:pt>
          <cx:pt idx="80869">EDMM</cx:pt>
          <cx:pt idx="80870">EDMM</cx:pt>
          <cx:pt idx="80871">EDMM</cx:pt>
          <cx:pt idx="80872">EDMM</cx:pt>
          <cx:pt idx="80873">EDMM</cx:pt>
          <cx:pt idx="80874">EDMM</cx:pt>
          <cx:pt idx="80875">EDMM</cx:pt>
          <cx:pt idx="80876">EDMM</cx:pt>
          <cx:pt idx="80877">EDMM</cx:pt>
          <cx:pt idx="80878">EDMM</cx:pt>
          <cx:pt idx="80879">EDMM</cx:pt>
          <cx:pt idx="80880">EDMM</cx:pt>
          <cx:pt idx="80881">EDMM</cx:pt>
          <cx:pt idx="80882">EDMM</cx:pt>
          <cx:pt idx="80883">EDMM</cx:pt>
          <cx:pt idx="80884">EDMM</cx:pt>
          <cx:pt idx="80885">EDMM</cx:pt>
          <cx:pt idx="80886">EDMM</cx:pt>
          <cx:pt idx="80887">EDMM</cx:pt>
          <cx:pt idx="80888">EDMM</cx:pt>
          <cx:pt idx="80889">EDMM</cx:pt>
          <cx:pt idx="80890">EDMM</cx:pt>
          <cx:pt idx="80891">EDMM</cx:pt>
          <cx:pt idx="80892">EDMM</cx:pt>
          <cx:pt idx="80893">EDMM</cx:pt>
          <cx:pt idx="80894">EDMM</cx:pt>
          <cx:pt idx="80895">EDMM</cx:pt>
          <cx:pt idx="80896">EDMM</cx:pt>
          <cx:pt idx="80897">EDMM</cx:pt>
          <cx:pt idx="80898">EDMM</cx:pt>
          <cx:pt idx="80899">EDMM</cx:pt>
          <cx:pt idx="80900">EDMM</cx:pt>
          <cx:pt idx="80901">EDMM</cx:pt>
          <cx:pt idx="80902">EDMM</cx:pt>
          <cx:pt idx="80903">EDMM</cx:pt>
          <cx:pt idx="80904">EDMM</cx:pt>
          <cx:pt idx="80905">EDMM</cx:pt>
          <cx:pt idx="80906">EDMM</cx:pt>
          <cx:pt idx="80907">EDMM</cx:pt>
          <cx:pt idx="80908">EDMM</cx:pt>
          <cx:pt idx="80909">EDMM</cx:pt>
          <cx:pt idx="80910">EDMM</cx:pt>
          <cx:pt idx="80911">EDMM</cx:pt>
          <cx:pt idx="80912">EDMM</cx:pt>
          <cx:pt idx="80913">EDMM</cx:pt>
          <cx:pt idx="80914">EDMM</cx:pt>
          <cx:pt idx="80915">EDMM</cx:pt>
          <cx:pt idx="80916">EDMM</cx:pt>
          <cx:pt idx="80917">EDMM</cx:pt>
          <cx:pt idx="80918">EDMM</cx:pt>
          <cx:pt idx="80919">EDMM</cx:pt>
          <cx:pt idx="80920">EDMM</cx:pt>
          <cx:pt idx="80921">EDMM</cx:pt>
          <cx:pt idx="80922">EDMM</cx:pt>
          <cx:pt idx="80923">EDMM</cx:pt>
          <cx:pt idx="80924">EDMM</cx:pt>
          <cx:pt idx="80925">EDMM</cx:pt>
          <cx:pt idx="80926">EDMM</cx:pt>
          <cx:pt idx="80927">EDMM</cx:pt>
          <cx:pt idx="80928">EDMM</cx:pt>
          <cx:pt idx="80929">EDMM</cx:pt>
          <cx:pt idx="80930">EDMM</cx:pt>
          <cx:pt idx="80931">EDMM</cx:pt>
          <cx:pt idx="80932">EDMM</cx:pt>
          <cx:pt idx="80933">EDMM</cx:pt>
          <cx:pt idx="80934">EDMM</cx:pt>
          <cx:pt idx="80935">EDMM</cx:pt>
          <cx:pt idx="80936">EDMM</cx:pt>
          <cx:pt idx="80937">EDMM</cx:pt>
          <cx:pt idx="80938">EDMM</cx:pt>
          <cx:pt idx="80939">EDMM</cx:pt>
          <cx:pt idx="80940">EDMM</cx:pt>
          <cx:pt idx="80941">EDMM</cx:pt>
          <cx:pt idx="80942">EDMM</cx:pt>
          <cx:pt idx="80943">EDMM</cx:pt>
          <cx:pt idx="80944">EDMM</cx:pt>
          <cx:pt idx="80945">EDMM</cx:pt>
          <cx:pt idx="80946">EDMM</cx:pt>
          <cx:pt idx="80947">EDMM</cx:pt>
          <cx:pt idx="80948">EDMM</cx:pt>
          <cx:pt idx="80949">EDMM</cx:pt>
          <cx:pt idx="80950">EDMM</cx:pt>
          <cx:pt idx="80951">EDMM</cx:pt>
          <cx:pt idx="80952">EDMM</cx:pt>
          <cx:pt idx="80953">EDMM</cx:pt>
          <cx:pt idx="80954">EDMM</cx:pt>
          <cx:pt idx="80955">EDMM</cx:pt>
          <cx:pt idx="80956">EDMM</cx:pt>
          <cx:pt idx="80957">EDMM</cx:pt>
          <cx:pt idx="80958">EDMM</cx:pt>
          <cx:pt idx="80959">EDMM</cx:pt>
          <cx:pt idx="80960">EDMM</cx:pt>
          <cx:pt idx="80961">EDMM</cx:pt>
          <cx:pt idx="80962">EDMM</cx:pt>
          <cx:pt idx="80963">EDMM</cx:pt>
          <cx:pt idx="80964">EDMM</cx:pt>
          <cx:pt idx="80965">EDMM</cx:pt>
          <cx:pt idx="80966">EDMM</cx:pt>
          <cx:pt idx="80967">EDMM</cx:pt>
          <cx:pt idx="80968">EDMM</cx:pt>
          <cx:pt idx="80969">EDMM</cx:pt>
          <cx:pt idx="80970">EDMM</cx:pt>
          <cx:pt idx="80971">EDMM</cx:pt>
          <cx:pt idx="80972">EDMM</cx:pt>
          <cx:pt idx="80973">EDMM</cx:pt>
          <cx:pt idx="80974">EDMM</cx:pt>
          <cx:pt idx="80975">EDMM</cx:pt>
          <cx:pt idx="80976">EDMM</cx:pt>
          <cx:pt idx="80977">EDMM</cx:pt>
          <cx:pt idx="80978">EDMM</cx:pt>
          <cx:pt idx="80979">EDMM</cx:pt>
          <cx:pt idx="80980">EDMM</cx:pt>
          <cx:pt idx="80981">EDMM</cx:pt>
          <cx:pt idx="80982">EDMM</cx:pt>
          <cx:pt idx="80983">EDMM</cx:pt>
          <cx:pt idx="80984">EDMM</cx:pt>
          <cx:pt idx="80985">EDMM</cx:pt>
          <cx:pt idx="80986">EDMM</cx:pt>
          <cx:pt idx="80987">EDMM</cx:pt>
          <cx:pt idx="80988">EDMM</cx:pt>
          <cx:pt idx="80989">EDMM</cx:pt>
          <cx:pt idx="80990">EDMM</cx:pt>
          <cx:pt idx="80991">EDMM</cx:pt>
          <cx:pt idx="80992">EDMM</cx:pt>
          <cx:pt idx="80993">EDMM</cx:pt>
          <cx:pt idx="80994">EDMM</cx:pt>
          <cx:pt idx="80995">EDMM</cx:pt>
          <cx:pt idx="80996">EDMM</cx:pt>
          <cx:pt idx="80997">EDMM</cx:pt>
          <cx:pt idx="80998">EDMM</cx:pt>
          <cx:pt idx="80999">EDMM</cx:pt>
          <cx:pt idx="81000">EDMM</cx:pt>
          <cx:pt idx="81001">EDMM</cx:pt>
          <cx:pt idx="81002">EDMM</cx:pt>
          <cx:pt idx="81003">EDMM</cx:pt>
          <cx:pt idx="81004">EDMM</cx:pt>
          <cx:pt idx="81005">EDMM</cx:pt>
          <cx:pt idx="81006">EDMM</cx:pt>
          <cx:pt idx="81007">EDMM</cx:pt>
          <cx:pt idx="81008">EDMM</cx:pt>
          <cx:pt idx="81009">EDMM</cx:pt>
          <cx:pt idx="81010">EDMM</cx:pt>
          <cx:pt idx="81011">EDMM</cx:pt>
          <cx:pt idx="81012">EDMM</cx:pt>
          <cx:pt idx="81013">EDMM</cx:pt>
          <cx:pt idx="81014">EDMM</cx:pt>
          <cx:pt idx="81015">EDMM</cx:pt>
          <cx:pt idx="81016">EDMM</cx:pt>
          <cx:pt idx="81017">EDMM</cx:pt>
          <cx:pt idx="81018">EDMM</cx:pt>
          <cx:pt idx="81019">EDMM</cx:pt>
          <cx:pt idx="81020">EDMM</cx:pt>
          <cx:pt idx="81021">EDMM</cx:pt>
          <cx:pt idx="81022">EDMM</cx:pt>
          <cx:pt idx="81023">EDMM</cx:pt>
          <cx:pt idx="81024">EDMM</cx:pt>
          <cx:pt idx="81025">EDMM</cx:pt>
          <cx:pt idx="81026">EDMM</cx:pt>
          <cx:pt idx="81027">EDMM</cx:pt>
          <cx:pt idx="81028">EDMM</cx:pt>
          <cx:pt idx="81029">EDMM</cx:pt>
          <cx:pt idx="81030">EDMM</cx:pt>
          <cx:pt idx="81031">EDMM</cx:pt>
          <cx:pt idx="81032">EDMM</cx:pt>
          <cx:pt idx="81033">EDMM</cx:pt>
          <cx:pt idx="81034">EDMM</cx:pt>
          <cx:pt idx="81035">EDMM</cx:pt>
          <cx:pt idx="81036">EDMM</cx:pt>
          <cx:pt idx="81037">EDMM</cx:pt>
          <cx:pt idx="81038">EDMM</cx:pt>
          <cx:pt idx="81039">EDMM</cx:pt>
          <cx:pt idx="81040">EDMM</cx:pt>
          <cx:pt idx="81041">EDMM</cx:pt>
          <cx:pt idx="81042">EDMM</cx:pt>
          <cx:pt idx="81043">EDMM</cx:pt>
          <cx:pt idx="81044">EDMM</cx:pt>
          <cx:pt idx="81045">EDMM</cx:pt>
          <cx:pt idx="81046">EDMM</cx:pt>
          <cx:pt idx="81047">EDMM</cx:pt>
          <cx:pt idx="81048">EDMM</cx:pt>
          <cx:pt idx="81049">EDMM</cx:pt>
          <cx:pt idx="81050">EDMM</cx:pt>
          <cx:pt idx="81051">EDMM</cx:pt>
          <cx:pt idx="81052">EDMM</cx:pt>
          <cx:pt idx="81053">EDMM</cx:pt>
          <cx:pt idx="81054">EDMM</cx:pt>
          <cx:pt idx="81055">EDMM</cx:pt>
          <cx:pt idx="81056">EDMM</cx:pt>
          <cx:pt idx="81057">EDMM</cx:pt>
          <cx:pt idx="81058">EDMM</cx:pt>
          <cx:pt idx="81059">EDMM</cx:pt>
          <cx:pt idx="81060">EDMM</cx:pt>
          <cx:pt idx="81061">EDMM</cx:pt>
          <cx:pt idx="81062">EDMM</cx:pt>
          <cx:pt idx="81063">EDMM</cx:pt>
          <cx:pt idx="81064">EDMM</cx:pt>
          <cx:pt idx="81065">EDMM</cx:pt>
          <cx:pt idx="81066">EDMM</cx:pt>
          <cx:pt idx="81067">EDMM</cx:pt>
          <cx:pt idx="81068">EDMM</cx:pt>
          <cx:pt idx="81069">EDMM</cx:pt>
          <cx:pt idx="81070">EDMM</cx:pt>
          <cx:pt idx="81071">EDMM</cx:pt>
          <cx:pt idx="81072">EDMM</cx:pt>
          <cx:pt idx="81073">EDMM</cx:pt>
          <cx:pt idx="81074">EDMM</cx:pt>
          <cx:pt idx="81075">EDMM</cx:pt>
          <cx:pt idx="81076">EDMM</cx:pt>
          <cx:pt idx="81077">EDMM</cx:pt>
          <cx:pt idx="81078">EDMM</cx:pt>
          <cx:pt idx="81079">EDMM</cx:pt>
          <cx:pt idx="81080">EDMM</cx:pt>
          <cx:pt idx="81081">EDMM</cx:pt>
          <cx:pt idx="81082">EDMM</cx:pt>
          <cx:pt idx="81083">EDMM</cx:pt>
          <cx:pt idx="81084">EDMM</cx:pt>
          <cx:pt idx="81085">EDMM</cx:pt>
          <cx:pt idx="81086">EDMM</cx:pt>
          <cx:pt idx="81087">EDMM</cx:pt>
          <cx:pt idx="81088">EDMM</cx:pt>
          <cx:pt idx="81089">EDMM</cx:pt>
          <cx:pt idx="81090">EDMM</cx:pt>
          <cx:pt idx="81091">EDMM</cx:pt>
          <cx:pt idx="81092">EDMM</cx:pt>
          <cx:pt idx="81093">EDMM</cx:pt>
          <cx:pt idx="81094">EDMM</cx:pt>
          <cx:pt idx="81095">EDMM</cx:pt>
          <cx:pt idx="81096">EDMM</cx:pt>
          <cx:pt idx="81097">EDMM</cx:pt>
          <cx:pt idx="81098">EDMM</cx:pt>
          <cx:pt idx="81099">EDMM</cx:pt>
          <cx:pt idx="81100">EDMM</cx:pt>
          <cx:pt idx="81101">EDMM</cx:pt>
          <cx:pt idx="81102">EDMM</cx:pt>
          <cx:pt idx="81103">EDMM</cx:pt>
          <cx:pt idx="81104">EDMM</cx:pt>
          <cx:pt idx="81105">EDMM</cx:pt>
          <cx:pt idx="81106">EDMM</cx:pt>
          <cx:pt idx="81107">EDMM</cx:pt>
          <cx:pt idx="81108">EDMM</cx:pt>
          <cx:pt idx="81109">EDMM</cx:pt>
          <cx:pt idx="81110">EDMM</cx:pt>
          <cx:pt idx="81111">EDMM</cx:pt>
          <cx:pt idx="81112">EDMM</cx:pt>
          <cx:pt idx="81113">EDMM</cx:pt>
          <cx:pt idx="81114">EDMM</cx:pt>
          <cx:pt idx="81115">EDMM</cx:pt>
          <cx:pt idx="81116">EDMM</cx:pt>
          <cx:pt idx="81117">EDMM</cx:pt>
          <cx:pt idx="81118">EDMM</cx:pt>
          <cx:pt idx="81119">EDMM</cx:pt>
          <cx:pt idx="81120">EDMM</cx:pt>
          <cx:pt idx="81121">EDMM</cx:pt>
          <cx:pt idx="81122">EDMM</cx:pt>
          <cx:pt idx="81123">EDMM</cx:pt>
          <cx:pt idx="81124">EDMM</cx:pt>
          <cx:pt idx="81125">EDMM</cx:pt>
          <cx:pt idx="81126">EDMM</cx:pt>
          <cx:pt idx="81127">EDMM</cx:pt>
          <cx:pt idx="81128">EDMM</cx:pt>
          <cx:pt idx="81129">EDMM</cx:pt>
          <cx:pt idx="81130">EDMM</cx:pt>
          <cx:pt idx="81131">EDMM</cx:pt>
          <cx:pt idx="81132">EDMM</cx:pt>
          <cx:pt idx="81133">EDMM</cx:pt>
          <cx:pt idx="81134">EDMM</cx:pt>
          <cx:pt idx="81135">EDMM</cx:pt>
          <cx:pt idx="81136">EDMM</cx:pt>
          <cx:pt idx="81137">EDMM</cx:pt>
          <cx:pt idx="81138">EDMM</cx:pt>
          <cx:pt idx="81139">EDMM</cx:pt>
          <cx:pt idx="81140">EDMM</cx:pt>
          <cx:pt idx="81141">EDMM</cx:pt>
          <cx:pt idx="81142">EDMM</cx:pt>
          <cx:pt idx="81143">EDMM</cx:pt>
          <cx:pt idx="81144">EDMM</cx:pt>
          <cx:pt idx="81145">EDMM</cx:pt>
          <cx:pt idx="81146">EDMM</cx:pt>
          <cx:pt idx="81147">EDMM</cx:pt>
          <cx:pt idx="81148">EDMM</cx:pt>
          <cx:pt idx="81149">EDMM</cx:pt>
          <cx:pt idx="81150">EDMM</cx:pt>
          <cx:pt idx="81151">EDMM</cx:pt>
          <cx:pt idx="81152">EDMM</cx:pt>
          <cx:pt idx="81153">EDMM</cx:pt>
          <cx:pt idx="81154">EDMM</cx:pt>
          <cx:pt idx="81155">EDMM</cx:pt>
          <cx:pt idx="81156">EDMM</cx:pt>
          <cx:pt idx="81157">EDMM</cx:pt>
          <cx:pt idx="81158">EDMM</cx:pt>
          <cx:pt idx="81159">EDMM</cx:pt>
          <cx:pt idx="81160">EDMM</cx:pt>
          <cx:pt idx="81161">EDMM</cx:pt>
          <cx:pt idx="81162">EDMM</cx:pt>
          <cx:pt idx="81163">EDMM</cx:pt>
          <cx:pt idx="81164">EDMM</cx:pt>
          <cx:pt idx="81165">EDMM</cx:pt>
          <cx:pt idx="81166">EDMM</cx:pt>
          <cx:pt idx="81167">EDMM</cx:pt>
          <cx:pt idx="81168">EDMM</cx:pt>
          <cx:pt idx="81169">EDMM</cx:pt>
          <cx:pt idx="81170">EDMM</cx:pt>
          <cx:pt idx="81171">EDMM</cx:pt>
          <cx:pt idx="81172">EDMM</cx:pt>
          <cx:pt idx="81173">EDMM</cx:pt>
          <cx:pt idx="81174">EDMM</cx:pt>
          <cx:pt idx="81175">EDMM</cx:pt>
          <cx:pt idx="81176">EDMM</cx:pt>
          <cx:pt idx="81177">EDMM</cx:pt>
          <cx:pt idx="81178">EDMM</cx:pt>
          <cx:pt idx="81179">EDMM</cx:pt>
          <cx:pt idx="81180">EDMM</cx:pt>
          <cx:pt idx="81181">EDMM</cx:pt>
          <cx:pt idx="81182">EDMM</cx:pt>
          <cx:pt idx="81183">EDMM</cx:pt>
          <cx:pt idx="81184">EDMM</cx:pt>
          <cx:pt idx="81185">EDMM</cx:pt>
          <cx:pt idx="81186">EDMM</cx:pt>
          <cx:pt idx="81187">EDMM</cx:pt>
          <cx:pt idx="81188">EDMM</cx:pt>
          <cx:pt idx="81189">EDMM</cx:pt>
          <cx:pt idx="81190">EDMM</cx:pt>
          <cx:pt idx="81191">EDMM</cx:pt>
          <cx:pt idx="81192">EDMM</cx:pt>
          <cx:pt idx="81193">EDMM</cx:pt>
          <cx:pt idx="81194">EDMM</cx:pt>
          <cx:pt idx="81195">EDMM</cx:pt>
          <cx:pt idx="81196">EDMM</cx:pt>
          <cx:pt idx="81197">EDMM</cx:pt>
          <cx:pt idx="81198">EDMM</cx:pt>
          <cx:pt idx="81199">EDMM</cx:pt>
          <cx:pt idx="81200">EDMM</cx:pt>
          <cx:pt idx="81201">EDMM</cx:pt>
          <cx:pt idx="81202">EDMM</cx:pt>
          <cx:pt idx="81203">EDMM</cx:pt>
          <cx:pt idx="81204">EDMM</cx:pt>
          <cx:pt idx="81205">EDMM</cx:pt>
          <cx:pt idx="81206">EDMM</cx:pt>
          <cx:pt idx="81207">EDMM</cx:pt>
          <cx:pt idx="81208">EDMM</cx:pt>
          <cx:pt idx="81209">EDMM</cx:pt>
          <cx:pt idx="81210">EDMM</cx:pt>
          <cx:pt idx="81211">EDMM</cx:pt>
          <cx:pt idx="81212">EDMM</cx:pt>
          <cx:pt idx="81213">EDMM</cx:pt>
          <cx:pt idx="81214">EDMM</cx:pt>
          <cx:pt idx="81215">EDMM</cx:pt>
          <cx:pt idx="81216">EDMM</cx:pt>
          <cx:pt idx="81217">EDMM</cx:pt>
          <cx:pt idx="81218">EDMM</cx:pt>
          <cx:pt idx="81219">EDMM</cx:pt>
          <cx:pt idx="81220">EDMM</cx:pt>
          <cx:pt idx="81221">EDMM</cx:pt>
          <cx:pt idx="81222">EDMM</cx:pt>
          <cx:pt idx="81223">EDMM</cx:pt>
          <cx:pt idx="81224">EDMM</cx:pt>
          <cx:pt idx="81225">EDMM</cx:pt>
          <cx:pt idx="81226">EDMM</cx:pt>
          <cx:pt idx="81227">EDMM</cx:pt>
          <cx:pt idx="81228">EDMM</cx:pt>
          <cx:pt idx="81229">EDMM</cx:pt>
          <cx:pt idx="81230">EDMM</cx:pt>
          <cx:pt idx="81231">EDMM</cx:pt>
          <cx:pt idx="81232">EDMM</cx:pt>
          <cx:pt idx="81233">EDMM</cx:pt>
          <cx:pt idx="81234">EDMM</cx:pt>
          <cx:pt idx="81235">EDMM</cx:pt>
          <cx:pt idx="81236">EDMM</cx:pt>
          <cx:pt idx="81237">EDMM</cx:pt>
          <cx:pt idx="81238">EDMM</cx:pt>
          <cx:pt idx="81239">EDMM</cx:pt>
          <cx:pt idx="81240">EDMM</cx:pt>
          <cx:pt idx="81241">EDMM</cx:pt>
          <cx:pt idx="81242">EDMM</cx:pt>
          <cx:pt idx="81243">EDMM</cx:pt>
          <cx:pt idx="81244">EDMM</cx:pt>
          <cx:pt idx="81245">EDMM</cx:pt>
          <cx:pt idx="81246">EDMM</cx:pt>
          <cx:pt idx="81247">EDMM</cx:pt>
          <cx:pt idx="81248">EDMM</cx:pt>
          <cx:pt idx="81249">EDMM</cx:pt>
          <cx:pt idx="81250">EDMM</cx:pt>
          <cx:pt idx="81251">EDMM</cx:pt>
          <cx:pt idx="81252">EDMM</cx:pt>
          <cx:pt idx="81253">EDMM</cx:pt>
          <cx:pt idx="81254">EDMM</cx:pt>
          <cx:pt idx="81255">EDMM</cx:pt>
          <cx:pt idx="81256">EDMM</cx:pt>
          <cx:pt idx="81257">EDMM</cx:pt>
          <cx:pt idx="81258">EDMM</cx:pt>
          <cx:pt idx="81259">EDMM</cx:pt>
          <cx:pt idx="81260">EDMM</cx:pt>
          <cx:pt idx="81261">EDMM</cx:pt>
          <cx:pt idx="81262">EDMM</cx:pt>
          <cx:pt idx="81263">EDMM</cx:pt>
          <cx:pt idx="81264">EDMM</cx:pt>
          <cx:pt idx="81265">EDMM</cx:pt>
          <cx:pt idx="81266">EDMM</cx:pt>
          <cx:pt idx="81267">EDMM</cx:pt>
          <cx:pt idx="81268">EDMM</cx:pt>
          <cx:pt idx="81269">EDMM</cx:pt>
          <cx:pt idx="81270">EDMM</cx:pt>
          <cx:pt idx="81271">EDMM</cx:pt>
          <cx:pt idx="81272">EDMM</cx:pt>
          <cx:pt idx="81273">EDMM</cx:pt>
          <cx:pt idx="81274">EDMM</cx:pt>
          <cx:pt idx="81275">EDMM</cx:pt>
          <cx:pt idx="81276">EDMM</cx:pt>
          <cx:pt idx="81277">EDMM</cx:pt>
          <cx:pt idx="81278">EDMM</cx:pt>
          <cx:pt idx="81279">EDMM</cx:pt>
          <cx:pt idx="81280">EDMM</cx:pt>
          <cx:pt idx="81281">EDMM</cx:pt>
          <cx:pt idx="81282">EDMM</cx:pt>
          <cx:pt idx="81283">EDMM</cx:pt>
          <cx:pt idx="81284">EDMM</cx:pt>
          <cx:pt idx="81285">EDMM</cx:pt>
          <cx:pt idx="81286">EDMM</cx:pt>
          <cx:pt idx="81287">EDMM</cx:pt>
          <cx:pt idx="81288">EDMM</cx:pt>
          <cx:pt idx="81289">EDMM</cx:pt>
          <cx:pt idx="81290">EDMM</cx:pt>
          <cx:pt idx="81291">EDMM</cx:pt>
          <cx:pt idx="81292">EDMM</cx:pt>
          <cx:pt idx="81293">EDMM</cx:pt>
          <cx:pt idx="81294">EDMM</cx:pt>
          <cx:pt idx="81295">EDMM</cx:pt>
          <cx:pt idx="81296">EDMM</cx:pt>
          <cx:pt idx="81297">EDMM</cx:pt>
          <cx:pt idx="81298">EDMM</cx:pt>
          <cx:pt idx="81299">EDMM</cx:pt>
          <cx:pt idx="81300">EDMM</cx:pt>
          <cx:pt idx="81301">EDMM</cx:pt>
          <cx:pt idx="81302">EDMM</cx:pt>
          <cx:pt idx="81303">EDMM</cx:pt>
          <cx:pt idx="81304">EDMM</cx:pt>
          <cx:pt idx="81305">EDMM</cx:pt>
          <cx:pt idx="81306">EDMM</cx:pt>
          <cx:pt idx="81307">EDMM</cx:pt>
          <cx:pt idx="81308">EDMM</cx:pt>
          <cx:pt idx="81309">EDMM</cx:pt>
          <cx:pt idx="81310">EDMM</cx:pt>
          <cx:pt idx="81311">EDMM</cx:pt>
          <cx:pt idx="81312">EDMM</cx:pt>
          <cx:pt idx="81313">EDMM</cx:pt>
          <cx:pt idx="81314">EDMM</cx:pt>
          <cx:pt idx="81315">EDMM</cx:pt>
          <cx:pt idx="81316">EDMM</cx:pt>
          <cx:pt idx="81317">EDMM</cx:pt>
          <cx:pt idx="81318">EDMM</cx:pt>
          <cx:pt idx="81319">EDMM</cx:pt>
          <cx:pt idx="81320">EDMM</cx:pt>
          <cx:pt idx="81321">EDMM</cx:pt>
          <cx:pt idx="81322">EDMM</cx:pt>
          <cx:pt idx="81323">EDMM</cx:pt>
          <cx:pt idx="81324">EDMM</cx:pt>
          <cx:pt idx="81325">EDMM</cx:pt>
          <cx:pt idx="81326">EDMM</cx:pt>
          <cx:pt idx="81327">EDMM</cx:pt>
          <cx:pt idx="81328">EDMM</cx:pt>
          <cx:pt idx="81329">EDMM</cx:pt>
          <cx:pt idx="81330">EDMM</cx:pt>
          <cx:pt idx="81331">EDMM</cx:pt>
          <cx:pt idx="81332">EDMM</cx:pt>
          <cx:pt idx="81333">EDMM</cx:pt>
          <cx:pt idx="81334">EDMM</cx:pt>
          <cx:pt idx="81335">EDMM</cx:pt>
          <cx:pt idx="81336">EDMM</cx:pt>
          <cx:pt idx="81337">EDMM</cx:pt>
          <cx:pt idx="81338">EDMM</cx:pt>
          <cx:pt idx="81339">EDMM</cx:pt>
          <cx:pt idx="81340">EDMM</cx:pt>
          <cx:pt idx="81341">EDMM</cx:pt>
          <cx:pt idx="81342">EDMM</cx:pt>
          <cx:pt idx="81343">EDMM</cx:pt>
          <cx:pt idx="81344">EDMM</cx:pt>
          <cx:pt idx="81345">EDMM</cx:pt>
          <cx:pt idx="81346">EDMM</cx:pt>
          <cx:pt idx="81347">EDMM</cx:pt>
          <cx:pt idx="81348">EDMM</cx:pt>
          <cx:pt idx="81349">EDMM</cx:pt>
          <cx:pt idx="81350">EDMM</cx:pt>
          <cx:pt idx="81351">EDMM</cx:pt>
          <cx:pt idx="81352">EDMM</cx:pt>
          <cx:pt idx="81353">EDMM</cx:pt>
          <cx:pt idx="81354">EDMM</cx:pt>
          <cx:pt idx="81355">EDMM</cx:pt>
          <cx:pt idx="81356">EDMM</cx:pt>
          <cx:pt idx="81357">EDMM</cx:pt>
          <cx:pt idx="81358">EDMM</cx:pt>
          <cx:pt idx="81359">EDMM</cx:pt>
          <cx:pt idx="81360">EDMM</cx:pt>
          <cx:pt idx="81361">EDMM</cx:pt>
          <cx:pt idx="81362">EDMM</cx:pt>
          <cx:pt idx="81363">EDMM</cx:pt>
          <cx:pt idx="81364">EDMM</cx:pt>
          <cx:pt idx="81365">EDMM</cx:pt>
          <cx:pt idx="81366">EDMM</cx:pt>
          <cx:pt idx="81367">EDMM</cx:pt>
          <cx:pt idx="81368">EDMM</cx:pt>
          <cx:pt idx="81369">EDMM</cx:pt>
          <cx:pt idx="81370">EDMM</cx:pt>
          <cx:pt idx="81371">EDMM</cx:pt>
          <cx:pt idx="81372">EDMM</cx:pt>
          <cx:pt idx="81373">EDMM</cx:pt>
          <cx:pt idx="81374">EDMM</cx:pt>
          <cx:pt idx="81375">EDMM</cx:pt>
          <cx:pt idx="81376">EDMM</cx:pt>
          <cx:pt idx="81377">EDMM</cx:pt>
          <cx:pt idx="81378">EDMM</cx:pt>
          <cx:pt idx="81379">EDMM</cx:pt>
          <cx:pt idx="81380">EDMM</cx:pt>
          <cx:pt idx="81381">EDMM</cx:pt>
          <cx:pt idx="81382">EDMM</cx:pt>
          <cx:pt idx="81383">EDMM</cx:pt>
          <cx:pt idx="81384">EDMM</cx:pt>
          <cx:pt idx="81385">EDMM</cx:pt>
          <cx:pt idx="81386">EDMM</cx:pt>
          <cx:pt idx="81387">EDMM</cx:pt>
          <cx:pt idx="81388">EDMM</cx:pt>
          <cx:pt idx="81389">EDMM</cx:pt>
          <cx:pt idx="81390">EDMM</cx:pt>
          <cx:pt idx="81391">EDMM</cx:pt>
          <cx:pt idx="81392">EDMM</cx:pt>
          <cx:pt idx="81393">EDMM</cx:pt>
          <cx:pt idx="81394">EDMM</cx:pt>
          <cx:pt idx="81395">EDMM</cx:pt>
          <cx:pt idx="81396">EDMM</cx:pt>
          <cx:pt idx="81397">EDMM</cx:pt>
          <cx:pt idx="81398">EDMM</cx:pt>
          <cx:pt idx="81399">EDMM</cx:pt>
          <cx:pt idx="81400">EDMM</cx:pt>
          <cx:pt idx="81401">EDMM</cx:pt>
          <cx:pt idx="81402">EDMM</cx:pt>
          <cx:pt idx="81403">EDMM</cx:pt>
          <cx:pt idx="81404">EDMM</cx:pt>
          <cx:pt idx="81405">EDMM</cx:pt>
          <cx:pt idx="81406">EDMM</cx:pt>
          <cx:pt idx="81407">EDMM</cx:pt>
          <cx:pt idx="81408">EDMM</cx:pt>
          <cx:pt idx="81409">EDMM</cx:pt>
          <cx:pt idx="81410">EDMM</cx:pt>
          <cx:pt idx="81411">EDMM</cx:pt>
          <cx:pt idx="81412">EDMM</cx:pt>
          <cx:pt idx="81413">EDMM</cx:pt>
          <cx:pt idx="81414">EDMM</cx:pt>
          <cx:pt idx="81415">EDMM</cx:pt>
          <cx:pt idx="81416">EDMM</cx:pt>
          <cx:pt idx="81417">EDMM</cx:pt>
          <cx:pt idx="81418">EDMM</cx:pt>
          <cx:pt idx="81419">EDMM</cx:pt>
          <cx:pt idx="81420">EDMM</cx:pt>
          <cx:pt idx="81421">EDMM</cx:pt>
          <cx:pt idx="81422">EDMM</cx:pt>
          <cx:pt idx="81423">EDMM</cx:pt>
          <cx:pt idx="81424">EDMM</cx:pt>
          <cx:pt idx="81425">EDMM</cx:pt>
          <cx:pt idx="81426">EDMM</cx:pt>
          <cx:pt idx="81427">EDMM</cx:pt>
          <cx:pt idx="81428">EDMM</cx:pt>
          <cx:pt idx="81429">EDMM</cx:pt>
          <cx:pt idx="81430">EDMM</cx:pt>
          <cx:pt idx="81431">EDMM</cx:pt>
          <cx:pt idx="81432">EDMM</cx:pt>
          <cx:pt idx="81433">EDMM</cx:pt>
          <cx:pt idx="81434">EDMM</cx:pt>
          <cx:pt idx="81435">EDMM</cx:pt>
          <cx:pt idx="81436">EDMM</cx:pt>
          <cx:pt idx="81437">EDMM</cx:pt>
          <cx:pt idx="81438">EDMM</cx:pt>
          <cx:pt idx="81439">EDMM</cx:pt>
          <cx:pt idx="81440">EDMM</cx:pt>
          <cx:pt idx="81441">EDMM</cx:pt>
          <cx:pt idx="81442">EDMM</cx:pt>
          <cx:pt idx="81443">EDMM</cx:pt>
          <cx:pt idx="81444">EDMM</cx:pt>
          <cx:pt idx="81445">EDMM</cx:pt>
          <cx:pt idx="81446">EDMM</cx:pt>
          <cx:pt idx="81447">EDMM</cx:pt>
          <cx:pt idx="81448">EDMM</cx:pt>
          <cx:pt idx="81449">EDMM</cx:pt>
          <cx:pt idx="81450">EDMM</cx:pt>
          <cx:pt idx="81451">EDMM</cx:pt>
          <cx:pt idx="81452">EDMM</cx:pt>
          <cx:pt idx="81453">EDMM</cx:pt>
          <cx:pt idx="81454">EDMM</cx:pt>
          <cx:pt idx="81455">EDMM</cx:pt>
          <cx:pt idx="81456">EDMM</cx:pt>
          <cx:pt idx="81457">EDMM</cx:pt>
          <cx:pt idx="81458">EDMM</cx:pt>
          <cx:pt idx="81459">EDMM</cx:pt>
          <cx:pt idx="81460">EDMM</cx:pt>
          <cx:pt idx="81461">EDMM</cx:pt>
          <cx:pt idx="81462">EDMM</cx:pt>
          <cx:pt idx="81463">EDMM</cx:pt>
          <cx:pt idx="81464">EDMM</cx:pt>
          <cx:pt idx="81465">EDMM</cx:pt>
          <cx:pt idx="81466">EDMM</cx:pt>
          <cx:pt idx="81467">EDMM</cx:pt>
          <cx:pt idx="81468">EDMM</cx:pt>
          <cx:pt idx="81469">EDMM</cx:pt>
          <cx:pt idx="81470">EDMM</cx:pt>
          <cx:pt idx="81471">EDMM</cx:pt>
          <cx:pt idx="81472">EDMM</cx:pt>
          <cx:pt idx="81473">EDMM</cx:pt>
          <cx:pt idx="81474">EDMM</cx:pt>
          <cx:pt idx="81475">EDMM</cx:pt>
          <cx:pt idx="81476">EDMM</cx:pt>
          <cx:pt idx="81477">EDMM</cx:pt>
          <cx:pt idx="81478">EDMM</cx:pt>
          <cx:pt idx="81479">EDMM</cx:pt>
          <cx:pt idx="81480">EDMM</cx:pt>
          <cx:pt idx="81481">EDMM</cx:pt>
          <cx:pt idx="81482">EDMM</cx:pt>
          <cx:pt idx="81483">EDMM</cx:pt>
          <cx:pt idx="81484">EDMM</cx:pt>
          <cx:pt idx="81485">EDMM</cx:pt>
          <cx:pt idx="81486">EDMM</cx:pt>
          <cx:pt idx="81487">EDMM</cx:pt>
          <cx:pt idx="81488">EDMM</cx:pt>
          <cx:pt idx="81489">EDMM</cx:pt>
          <cx:pt idx="81490">EDMM</cx:pt>
          <cx:pt idx="81491">EDMM</cx:pt>
          <cx:pt idx="81492">EDMM</cx:pt>
          <cx:pt idx="81493">EDMM</cx:pt>
          <cx:pt idx="81494">EDMM</cx:pt>
          <cx:pt idx="81495">EDMM</cx:pt>
          <cx:pt idx="81496">EDMM</cx:pt>
          <cx:pt idx="81497">EDMM</cx:pt>
          <cx:pt idx="81498">EDMM</cx:pt>
          <cx:pt idx="81499">EDMM</cx:pt>
          <cx:pt idx="81500">EDMM</cx:pt>
          <cx:pt idx="81501">EDMM</cx:pt>
          <cx:pt idx="81502">EDMM</cx:pt>
          <cx:pt idx="81503">EDMM</cx:pt>
          <cx:pt idx="81504">EDMM</cx:pt>
          <cx:pt idx="81505">EDMM</cx:pt>
          <cx:pt idx="81506">EDMM</cx:pt>
          <cx:pt idx="81507">EDMM</cx:pt>
          <cx:pt idx="81508">EDMM</cx:pt>
          <cx:pt idx="81509">EDMM</cx:pt>
          <cx:pt idx="81510">EDMM</cx:pt>
          <cx:pt idx="81511">EDMM</cx:pt>
          <cx:pt idx="81512">EDMM</cx:pt>
          <cx:pt idx="81513">EDMM</cx:pt>
          <cx:pt idx="81514">EDMM</cx:pt>
          <cx:pt idx="81515">EDMM</cx:pt>
          <cx:pt idx="81516">EDMM</cx:pt>
          <cx:pt idx="81517">EDMM</cx:pt>
          <cx:pt idx="81518">EDMM</cx:pt>
          <cx:pt idx="81519">EDMM</cx:pt>
          <cx:pt idx="81520">EDMM</cx:pt>
          <cx:pt idx="81521">EDMM</cx:pt>
          <cx:pt idx="81522">EDMM</cx:pt>
          <cx:pt idx="81523">EDMM</cx:pt>
          <cx:pt idx="81524">EDMM</cx:pt>
          <cx:pt idx="81525">EDMM</cx:pt>
          <cx:pt idx="81526">EDMM</cx:pt>
          <cx:pt idx="81527">EDMM</cx:pt>
          <cx:pt idx="81528">EDMM</cx:pt>
          <cx:pt idx="81529">EDMM</cx:pt>
          <cx:pt idx="81530">EDMM</cx:pt>
          <cx:pt idx="81531">EDMM</cx:pt>
          <cx:pt idx="81532">EDMM</cx:pt>
          <cx:pt idx="81533">EDMM</cx:pt>
          <cx:pt idx="81534">EDMM</cx:pt>
          <cx:pt idx="81535">EDMM</cx:pt>
          <cx:pt idx="81536">EDMM</cx:pt>
          <cx:pt idx="81537">EDMM</cx:pt>
          <cx:pt idx="81538">EDMM</cx:pt>
          <cx:pt idx="81539">EDMM</cx:pt>
          <cx:pt idx="81540">EDMM</cx:pt>
          <cx:pt idx="81541">EDMM</cx:pt>
          <cx:pt idx="81542">EDMM</cx:pt>
          <cx:pt idx="81543">EDMM</cx:pt>
          <cx:pt idx="81544">EDMM</cx:pt>
          <cx:pt idx="81545">EDMM</cx:pt>
          <cx:pt idx="81546">EDMM</cx:pt>
          <cx:pt idx="81547">EDMM</cx:pt>
          <cx:pt idx="81548">EDMM</cx:pt>
          <cx:pt idx="81549">EDMM</cx:pt>
          <cx:pt idx="81550">EDMM</cx:pt>
          <cx:pt idx="81551">EDMM</cx:pt>
          <cx:pt idx="81552">EDMM</cx:pt>
          <cx:pt idx="81553">EDMM</cx:pt>
          <cx:pt idx="81554">EDMM</cx:pt>
          <cx:pt idx="81555">EDMM</cx:pt>
          <cx:pt idx="81556">EDMM</cx:pt>
          <cx:pt idx="81557">EDMM</cx:pt>
          <cx:pt idx="81558">EDMM</cx:pt>
          <cx:pt idx="81559">EDMM</cx:pt>
          <cx:pt idx="81560">EDMM</cx:pt>
          <cx:pt idx="81561">EDMM</cx:pt>
          <cx:pt idx="81562">EDMM</cx:pt>
          <cx:pt idx="81563">EDMM</cx:pt>
          <cx:pt idx="81564">EDMM</cx:pt>
          <cx:pt idx="81565">EDMM</cx:pt>
          <cx:pt idx="81566">EDMM</cx:pt>
          <cx:pt idx="81567">EDMM</cx:pt>
          <cx:pt idx="81568">EDMM</cx:pt>
          <cx:pt idx="81569">EDMM</cx:pt>
          <cx:pt idx="81570">EDMM</cx:pt>
          <cx:pt idx="81571">EDMM</cx:pt>
          <cx:pt idx="81572">EDMM</cx:pt>
          <cx:pt idx="81573">EDMM</cx:pt>
          <cx:pt idx="81574">EDMM</cx:pt>
          <cx:pt idx="81575">EDMM</cx:pt>
          <cx:pt idx="81576">EDMM</cx:pt>
          <cx:pt idx="81577">EDMM</cx:pt>
          <cx:pt idx="81578">EDMM</cx:pt>
          <cx:pt idx="81579">EDMM</cx:pt>
          <cx:pt idx="81580">EDMM</cx:pt>
          <cx:pt idx="81581">EDMM</cx:pt>
          <cx:pt idx="81582">EDMM</cx:pt>
          <cx:pt idx="81583">EDMM</cx:pt>
          <cx:pt idx="81584">EDMM</cx:pt>
          <cx:pt idx="81585">EDMM</cx:pt>
          <cx:pt idx="81586">EDMM</cx:pt>
          <cx:pt idx="81587">EDMM</cx:pt>
          <cx:pt idx="81588">EDMM</cx:pt>
          <cx:pt idx="81589">EDMM</cx:pt>
          <cx:pt idx="81590">EDMM</cx:pt>
          <cx:pt idx="81591">EDMM</cx:pt>
          <cx:pt idx="81592">EDMM</cx:pt>
          <cx:pt idx="81593">EDMM</cx:pt>
          <cx:pt idx="81594">EDMM</cx:pt>
          <cx:pt idx="81595">EDMM</cx:pt>
          <cx:pt idx="81596">EDMM</cx:pt>
          <cx:pt idx="81597">EDMM</cx:pt>
          <cx:pt idx="81598">EDMM</cx:pt>
          <cx:pt idx="81599">EDMM</cx:pt>
          <cx:pt idx="81600">EDMM</cx:pt>
          <cx:pt idx="81601">EDMM</cx:pt>
          <cx:pt idx="81602">EDMM</cx:pt>
          <cx:pt idx="81603">EDMM</cx:pt>
          <cx:pt idx="81604">EDMM</cx:pt>
          <cx:pt idx="81605">EDMM</cx:pt>
          <cx:pt idx="81606">EDMM</cx:pt>
          <cx:pt idx="81607">EDMM</cx:pt>
          <cx:pt idx="81608">EDMM</cx:pt>
          <cx:pt idx="81609">EDMM</cx:pt>
          <cx:pt idx="81610">EDMM</cx:pt>
          <cx:pt idx="81611">EDMM</cx:pt>
          <cx:pt idx="81612">EDMM</cx:pt>
          <cx:pt idx="81613">EDMM</cx:pt>
          <cx:pt idx="81614">EDMM</cx:pt>
          <cx:pt idx="81615">EDMM</cx:pt>
          <cx:pt idx="81616">EDMM</cx:pt>
          <cx:pt idx="81617">EDMM</cx:pt>
          <cx:pt idx="81618">EDMM</cx:pt>
          <cx:pt idx="81619">EDMM</cx:pt>
          <cx:pt idx="81620">EDMM</cx:pt>
          <cx:pt idx="81621">EDMM</cx:pt>
          <cx:pt idx="81622">EDMM</cx:pt>
          <cx:pt idx="81623">EDMM</cx:pt>
          <cx:pt idx="81624">EDMM</cx:pt>
          <cx:pt idx="81625">EDMM</cx:pt>
          <cx:pt idx="81626">EDMM</cx:pt>
          <cx:pt idx="81627">EDMM</cx:pt>
          <cx:pt idx="81628">EDMM</cx:pt>
          <cx:pt idx="81629">EDMM</cx:pt>
          <cx:pt idx="81630">EDMM</cx:pt>
          <cx:pt idx="81631">EDMM</cx:pt>
          <cx:pt idx="81632">EDMM</cx:pt>
          <cx:pt idx="81633">EDMM</cx:pt>
          <cx:pt idx="81634">EDMM</cx:pt>
          <cx:pt idx="81635">EDMM</cx:pt>
          <cx:pt idx="81636">EDMM</cx:pt>
          <cx:pt idx="81637">EDMM</cx:pt>
          <cx:pt idx="81638">EDMM</cx:pt>
          <cx:pt idx="81639">EDMM</cx:pt>
          <cx:pt idx="81640">EDMM</cx:pt>
          <cx:pt idx="81641">EDMM</cx:pt>
          <cx:pt idx="81642">EDMM</cx:pt>
          <cx:pt idx="81643">EDMM</cx:pt>
          <cx:pt idx="81644">EDMM</cx:pt>
          <cx:pt idx="81645">EDMM</cx:pt>
          <cx:pt idx="81646">EDMM</cx:pt>
          <cx:pt idx="81647">EDMM</cx:pt>
          <cx:pt idx="81648">EDMM</cx:pt>
          <cx:pt idx="81649">EDMM</cx:pt>
          <cx:pt idx="81650">EDMM</cx:pt>
          <cx:pt idx="81651">EDMM</cx:pt>
          <cx:pt idx="81652">EDMM</cx:pt>
          <cx:pt idx="81653">EDMM</cx:pt>
          <cx:pt idx="81654">EDMM</cx:pt>
          <cx:pt idx="81655">EDMM</cx:pt>
          <cx:pt idx="81656">EDMM</cx:pt>
          <cx:pt idx="81657">EDMM</cx:pt>
          <cx:pt idx="81658">EDMM</cx:pt>
          <cx:pt idx="81659">EDMM</cx:pt>
          <cx:pt idx="81660">EDMM</cx:pt>
          <cx:pt idx="81661">EDMM</cx:pt>
          <cx:pt idx="81662">EDMM</cx:pt>
          <cx:pt idx="81663">EDMM</cx:pt>
          <cx:pt idx="81664">EDMM</cx:pt>
          <cx:pt idx="81665">EDMM</cx:pt>
          <cx:pt idx="81666">EDMM</cx:pt>
          <cx:pt idx="81667">EDMM</cx:pt>
          <cx:pt idx="81668">EDMM</cx:pt>
          <cx:pt idx="81669">EDMM</cx:pt>
          <cx:pt idx="81670">EDMM</cx:pt>
          <cx:pt idx="81671">EDMM</cx:pt>
          <cx:pt idx="81672">EDMM</cx:pt>
          <cx:pt idx="81673">EDMM</cx:pt>
          <cx:pt idx="81674">EDMM</cx:pt>
          <cx:pt idx="81675">EDMM</cx:pt>
          <cx:pt idx="81676">EDMM</cx:pt>
          <cx:pt idx="81677">EDMM</cx:pt>
          <cx:pt idx="81678">EDMM</cx:pt>
          <cx:pt idx="81679">EDMM</cx:pt>
          <cx:pt idx="81680">EDMM</cx:pt>
          <cx:pt idx="81681">EDMM</cx:pt>
          <cx:pt idx="81682">EDMM</cx:pt>
          <cx:pt idx="81683">EDMM</cx:pt>
          <cx:pt idx="81684">EDMM</cx:pt>
          <cx:pt idx="81685">EDMM</cx:pt>
          <cx:pt idx="81686">EDMM</cx:pt>
          <cx:pt idx="81687">EDMM</cx:pt>
          <cx:pt idx="81688">EDMM</cx:pt>
          <cx:pt idx="81689">EDMM</cx:pt>
          <cx:pt idx="81690">EDMM</cx:pt>
          <cx:pt idx="81691">EDMM</cx:pt>
          <cx:pt idx="81692">EDMM</cx:pt>
          <cx:pt idx="81693">EDMM</cx:pt>
          <cx:pt idx="81694">EDMM</cx:pt>
          <cx:pt idx="81695">EDMM</cx:pt>
          <cx:pt idx="81696">EDMM</cx:pt>
          <cx:pt idx="81697">EDMM</cx:pt>
          <cx:pt idx="81698">EDMM</cx:pt>
          <cx:pt idx="81699">EDMM</cx:pt>
          <cx:pt idx="81700">EDMM</cx:pt>
          <cx:pt idx="81701">EDMM</cx:pt>
          <cx:pt idx="81702">EDMM</cx:pt>
          <cx:pt idx="81703">EDMM</cx:pt>
          <cx:pt idx="81704">EDMM</cx:pt>
          <cx:pt idx="81705">EDMM</cx:pt>
          <cx:pt idx="81706">EDMM</cx:pt>
          <cx:pt idx="81707">EDMM</cx:pt>
          <cx:pt idx="81708">EDMM</cx:pt>
          <cx:pt idx="81709">EDMM</cx:pt>
          <cx:pt idx="81710">EDMM</cx:pt>
          <cx:pt idx="81711">EDMM</cx:pt>
          <cx:pt idx="81712">EDMM</cx:pt>
          <cx:pt idx="81713">EDMM</cx:pt>
          <cx:pt idx="81714">EDMM</cx:pt>
          <cx:pt idx="81715">EDMM</cx:pt>
          <cx:pt idx="81716">EDMM</cx:pt>
          <cx:pt idx="81717">EDMM</cx:pt>
          <cx:pt idx="81718">EDMM</cx:pt>
          <cx:pt idx="81719">EDMM</cx:pt>
          <cx:pt idx="81720">EDMM</cx:pt>
          <cx:pt idx="81721">EDMM</cx:pt>
          <cx:pt idx="81722">EDMM</cx:pt>
          <cx:pt idx="81723">EDMM</cx:pt>
          <cx:pt idx="81724">EDMM</cx:pt>
          <cx:pt idx="81725">EDMM</cx:pt>
          <cx:pt idx="81726">EDMM</cx:pt>
          <cx:pt idx="81727">EDMM</cx:pt>
          <cx:pt idx="81728">EDMM</cx:pt>
          <cx:pt idx="81729">EDMM</cx:pt>
          <cx:pt idx="81730">EDMM</cx:pt>
          <cx:pt idx="81731">EDMM</cx:pt>
          <cx:pt idx="81732">EDMM</cx:pt>
          <cx:pt idx="81733">EDMM</cx:pt>
          <cx:pt idx="81734">EDMM</cx:pt>
          <cx:pt idx="81735">EDMM</cx:pt>
          <cx:pt idx="81736">EDMM</cx:pt>
          <cx:pt idx="81737">EDMM</cx:pt>
          <cx:pt idx="81738">EDMM</cx:pt>
          <cx:pt idx="81739">EDMM</cx:pt>
          <cx:pt idx="81740">EDMM</cx:pt>
          <cx:pt idx="81741">EDMM</cx:pt>
          <cx:pt idx="81742">EDMM</cx:pt>
          <cx:pt idx="81743">EDMM</cx:pt>
          <cx:pt idx="81744">EDMM</cx:pt>
          <cx:pt idx="81745">EDMM</cx:pt>
          <cx:pt idx="81746">EDMM</cx:pt>
          <cx:pt idx="81747">EDMM</cx:pt>
          <cx:pt idx="81748">EDMM</cx:pt>
          <cx:pt idx="81749">EDMM</cx:pt>
          <cx:pt idx="81750">EDMM</cx:pt>
          <cx:pt idx="81751">EDMM</cx:pt>
          <cx:pt idx="81752">EDMM</cx:pt>
          <cx:pt idx="81753">EDMM</cx:pt>
          <cx:pt idx="81754">EDMM</cx:pt>
          <cx:pt idx="81755">EDMM</cx:pt>
          <cx:pt idx="81756">EDMM</cx:pt>
          <cx:pt idx="81757">EDMM</cx:pt>
          <cx:pt idx="81758">EDMM</cx:pt>
          <cx:pt idx="81759">EDMM</cx:pt>
          <cx:pt idx="81760">EDMM</cx:pt>
          <cx:pt idx="81761">EDMM</cx:pt>
          <cx:pt idx="81762">EDMM</cx:pt>
          <cx:pt idx="81763">EDMM</cx:pt>
          <cx:pt idx="81764">EDMM</cx:pt>
          <cx:pt idx="81765">EDMM</cx:pt>
          <cx:pt idx="81766">EDMM</cx:pt>
          <cx:pt idx="81767">EDMM</cx:pt>
          <cx:pt idx="81768">EDMM</cx:pt>
          <cx:pt idx="81769">EDMM</cx:pt>
          <cx:pt idx="81770">EDMM</cx:pt>
          <cx:pt idx="81771">EDMM</cx:pt>
          <cx:pt idx="81772">EDMM</cx:pt>
          <cx:pt idx="81773">EDMM</cx:pt>
          <cx:pt idx="81774">EDMM</cx:pt>
          <cx:pt idx="81775">EDMM</cx:pt>
          <cx:pt idx="81776">EDMM</cx:pt>
          <cx:pt idx="81777">EDMM</cx:pt>
          <cx:pt idx="81778">EDMM</cx:pt>
          <cx:pt idx="81779">EDMM</cx:pt>
          <cx:pt idx="81780">EDMM</cx:pt>
          <cx:pt idx="81781">EDMM</cx:pt>
          <cx:pt idx="81782">EDMM</cx:pt>
          <cx:pt idx="81783">EDMM</cx:pt>
          <cx:pt idx="81784">EDMM</cx:pt>
          <cx:pt idx="81785">EDMM</cx:pt>
          <cx:pt idx="81786">EDMM</cx:pt>
          <cx:pt idx="81787">EDMM</cx:pt>
          <cx:pt idx="81788">EDMM</cx:pt>
          <cx:pt idx="81789">EDMM</cx:pt>
          <cx:pt idx="81790">EDMM</cx:pt>
          <cx:pt idx="81791">EDMM</cx:pt>
          <cx:pt idx="81792">EDMM</cx:pt>
          <cx:pt idx="81793">EDMM</cx:pt>
          <cx:pt idx="81794">EDMM</cx:pt>
          <cx:pt idx="81795">EDMM</cx:pt>
          <cx:pt idx="81796">EDMM</cx:pt>
          <cx:pt idx="81797">EDMM</cx:pt>
          <cx:pt idx="81798">EDMM</cx:pt>
          <cx:pt idx="81799">EDMM</cx:pt>
          <cx:pt idx="81800">EDMM</cx:pt>
          <cx:pt idx="81801">EDMM</cx:pt>
          <cx:pt idx="81802">EDMM</cx:pt>
          <cx:pt idx="81803">EDMM</cx:pt>
          <cx:pt idx="81804">EDMM</cx:pt>
          <cx:pt idx="81805">EDMM</cx:pt>
          <cx:pt idx="81806">EDMM</cx:pt>
          <cx:pt idx="81807">EDMM</cx:pt>
          <cx:pt idx="81808">EDMM</cx:pt>
          <cx:pt idx="81809">EDMM</cx:pt>
          <cx:pt idx="81810">EDMM</cx:pt>
          <cx:pt idx="81811">EDMM</cx:pt>
          <cx:pt idx="81812">EDMM</cx:pt>
          <cx:pt idx="81813">EDMM</cx:pt>
          <cx:pt idx="81814">EDMM</cx:pt>
          <cx:pt idx="81815">EDMM</cx:pt>
          <cx:pt idx="81816">EDMM</cx:pt>
          <cx:pt idx="81817">EDMM</cx:pt>
          <cx:pt idx="81818">EDMM</cx:pt>
          <cx:pt idx="81819">EDMM</cx:pt>
          <cx:pt idx="81820">EDMM</cx:pt>
          <cx:pt idx="81821">EDMM</cx:pt>
          <cx:pt idx="81822">EDMM</cx:pt>
          <cx:pt idx="81823">EDMM</cx:pt>
          <cx:pt idx="81824">EDMM</cx:pt>
          <cx:pt idx="81825">EDMM</cx:pt>
          <cx:pt idx="81826">EDMM</cx:pt>
          <cx:pt idx="81827">EDMM</cx:pt>
          <cx:pt idx="81828">EDMM</cx:pt>
          <cx:pt idx="81829">EDMM</cx:pt>
          <cx:pt idx="81830">EDMM</cx:pt>
          <cx:pt idx="81831">EDMM</cx:pt>
          <cx:pt idx="81832">EDMM</cx:pt>
          <cx:pt idx="81833">EDMM</cx:pt>
          <cx:pt idx="81834">EDMM</cx:pt>
          <cx:pt idx="81835">EDMM</cx:pt>
          <cx:pt idx="81836">EDMM</cx:pt>
          <cx:pt idx="81837">EDMM</cx:pt>
          <cx:pt idx="81838">EDMM</cx:pt>
          <cx:pt idx="81839">EDMM</cx:pt>
          <cx:pt idx="81840">EDMM</cx:pt>
          <cx:pt idx="81841">EDMM</cx:pt>
          <cx:pt idx="81842">EDMM</cx:pt>
          <cx:pt idx="81843">EDMM</cx:pt>
          <cx:pt idx="81844">EDMM</cx:pt>
          <cx:pt idx="81845">EDMM</cx:pt>
          <cx:pt idx="81846">EDMM</cx:pt>
          <cx:pt idx="81847">EDMM</cx:pt>
          <cx:pt idx="81848">EDMM</cx:pt>
          <cx:pt idx="81849">EDMM</cx:pt>
          <cx:pt idx="81850">EDMM</cx:pt>
          <cx:pt idx="81851">EDMM</cx:pt>
          <cx:pt idx="81852">EDMM</cx:pt>
          <cx:pt idx="81853">EDMM</cx:pt>
          <cx:pt idx="81854">EDMM</cx:pt>
          <cx:pt idx="81855">EDMM</cx:pt>
          <cx:pt idx="81856">EDMM</cx:pt>
          <cx:pt idx="81857">EDMM</cx:pt>
          <cx:pt idx="81858">EDMM</cx:pt>
          <cx:pt idx="81859">EDMM</cx:pt>
          <cx:pt idx="81860">EDMM</cx:pt>
          <cx:pt idx="81861">EDMM</cx:pt>
          <cx:pt idx="81862">EDMM</cx:pt>
          <cx:pt idx="81863">EDMM</cx:pt>
          <cx:pt idx="81864">EDMM</cx:pt>
          <cx:pt idx="81865">EDMM</cx:pt>
          <cx:pt idx="81866">EDMM</cx:pt>
          <cx:pt idx="81867">EDMM</cx:pt>
          <cx:pt idx="81868">EDMM</cx:pt>
          <cx:pt idx="81869">EDMM</cx:pt>
          <cx:pt idx="81870">EDMM</cx:pt>
          <cx:pt idx="81871">EDMM</cx:pt>
          <cx:pt idx="81872">EDMM</cx:pt>
          <cx:pt idx="81873">EDMM</cx:pt>
          <cx:pt idx="81874">EDMM</cx:pt>
          <cx:pt idx="81875">EDMM</cx:pt>
          <cx:pt idx="81876">EDMM</cx:pt>
          <cx:pt idx="81877">EDMM</cx:pt>
          <cx:pt idx="81878">EDMM</cx:pt>
          <cx:pt idx="81879">EDMM</cx:pt>
          <cx:pt idx="81880">EDMM</cx:pt>
          <cx:pt idx="81881">EDMM</cx:pt>
          <cx:pt idx="81882">EDMM</cx:pt>
          <cx:pt idx="81883">EDMM</cx:pt>
          <cx:pt idx="81884">EDMM</cx:pt>
          <cx:pt idx="81885">EDMM</cx:pt>
          <cx:pt idx="81886">EDMM</cx:pt>
          <cx:pt idx="81887">EDMM</cx:pt>
          <cx:pt idx="81888">EDMM</cx:pt>
          <cx:pt idx="81889">EDMM</cx:pt>
          <cx:pt idx="81890">EDMM</cx:pt>
          <cx:pt idx="81891">EDMM</cx:pt>
          <cx:pt idx="81892">EDMM</cx:pt>
          <cx:pt idx="81893">EDMM</cx:pt>
          <cx:pt idx="81894">EDMM</cx:pt>
          <cx:pt idx="81895">EDMM</cx:pt>
          <cx:pt idx="81896">EDMM</cx:pt>
          <cx:pt idx="81897">EDMM</cx:pt>
          <cx:pt idx="81898">EDMM</cx:pt>
          <cx:pt idx="81899">EDMM</cx:pt>
          <cx:pt idx="81900">EDMM</cx:pt>
          <cx:pt idx="81901">EDMM</cx:pt>
          <cx:pt idx="81902">EDMM</cx:pt>
          <cx:pt idx="81903">EDMM</cx:pt>
          <cx:pt idx="81904">EDMM</cx:pt>
          <cx:pt idx="81905">EDMM</cx:pt>
          <cx:pt idx="81906">EDMM</cx:pt>
          <cx:pt idx="81907">EDMM</cx:pt>
          <cx:pt idx="81908">EDMM</cx:pt>
          <cx:pt idx="81909">EDMM</cx:pt>
          <cx:pt idx="81910">EDMM</cx:pt>
          <cx:pt idx="81911">EDMM</cx:pt>
          <cx:pt idx="81912">EDMM</cx:pt>
          <cx:pt idx="81913">EDMM</cx:pt>
          <cx:pt idx="81914">EDMM</cx:pt>
          <cx:pt idx="81915">EDMM</cx:pt>
          <cx:pt idx="81916">EDMM</cx:pt>
          <cx:pt idx="81917">EDMM</cx:pt>
          <cx:pt idx="81918">EDMM</cx:pt>
          <cx:pt idx="81919">EDMM</cx:pt>
          <cx:pt idx="81920">EDMM</cx:pt>
          <cx:pt idx="81921">EDMM</cx:pt>
          <cx:pt idx="81922">EDMM</cx:pt>
          <cx:pt idx="81923">EDMM</cx:pt>
          <cx:pt idx="81924">EDMM</cx:pt>
          <cx:pt idx="81925">EDMM</cx:pt>
          <cx:pt idx="81926">EDMM</cx:pt>
          <cx:pt idx="81927">EDMM</cx:pt>
          <cx:pt idx="81928">EDMM</cx:pt>
          <cx:pt idx="81929">EDMM</cx:pt>
          <cx:pt idx="81930">EDMM</cx:pt>
          <cx:pt idx="81931">EDMM</cx:pt>
          <cx:pt idx="81932">EDMM</cx:pt>
          <cx:pt idx="81933">EDMM</cx:pt>
          <cx:pt idx="81934">EDMM</cx:pt>
          <cx:pt idx="81935">EDMM</cx:pt>
          <cx:pt idx="81936">EDMM</cx:pt>
          <cx:pt idx="81937">EDMM</cx:pt>
          <cx:pt idx="81938">EDMM</cx:pt>
          <cx:pt idx="81939">EDMM</cx:pt>
          <cx:pt idx="81940">EDMM</cx:pt>
          <cx:pt idx="81941">EDMM</cx:pt>
          <cx:pt idx="81942">EDMM</cx:pt>
          <cx:pt idx="81943">EDMM</cx:pt>
          <cx:pt idx="81944">EDMM</cx:pt>
          <cx:pt idx="81945">EDMM</cx:pt>
          <cx:pt idx="81946">EDMM</cx:pt>
          <cx:pt idx="81947">EDMM</cx:pt>
          <cx:pt idx="81948">EDMM</cx:pt>
          <cx:pt idx="81949">EDMM</cx:pt>
          <cx:pt idx="81950">EDMM</cx:pt>
          <cx:pt idx="81951">EDMM</cx:pt>
          <cx:pt idx="81952">EDMM</cx:pt>
          <cx:pt idx="81953">EDMM</cx:pt>
          <cx:pt idx="81954">EDMM</cx:pt>
          <cx:pt idx="81955">EDMM</cx:pt>
          <cx:pt idx="81956">EDMM</cx:pt>
          <cx:pt idx="81957">EDMM</cx:pt>
          <cx:pt idx="81958">EDMM</cx:pt>
          <cx:pt idx="81959">EDMM</cx:pt>
          <cx:pt idx="81960">EDMM</cx:pt>
          <cx:pt idx="81961">EDMM</cx:pt>
          <cx:pt idx="81962">EDMM</cx:pt>
          <cx:pt idx="81963">EDMM</cx:pt>
          <cx:pt idx="81964">EDMM</cx:pt>
          <cx:pt idx="81965">EDMM</cx:pt>
          <cx:pt idx="81966">EDMM</cx:pt>
          <cx:pt idx="81967">EDMM</cx:pt>
          <cx:pt idx="81968">EDMM</cx:pt>
          <cx:pt idx="81969">EDMM</cx:pt>
          <cx:pt idx="81970">EDMM</cx:pt>
          <cx:pt idx="81971">EDMM</cx:pt>
          <cx:pt idx="81972">EDMM</cx:pt>
          <cx:pt idx="81973">EDMM</cx:pt>
          <cx:pt idx="81974">EDMM</cx:pt>
          <cx:pt idx="81975">EDMM</cx:pt>
          <cx:pt idx="81976">EDMM</cx:pt>
          <cx:pt idx="81977">EDMM</cx:pt>
          <cx:pt idx="81978">EDMM</cx:pt>
          <cx:pt idx="81979">EDMM</cx:pt>
          <cx:pt idx="81980">EDMM</cx:pt>
          <cx:pt idx="81981">EDMM</cx:pt>
          <cx:pt idx="81982">EDMM</cx:pt>
          <cx:pt idx="81983">EDMM</cx:pt>
          <cx:pt idx="81984">EDMM</cx:pt>
          <cx:pt idx="81985">EDMM</cx:pt>
          <cx:pt idx="81986">EDMM</cx:pt>
          <cx:pt idx="81987">EDMM</cx:pt>
          <cx:pt idx="81988">EDMM</cx:pt>
          <cx:pt idx="81989">EDMM</cx:pt>
          <cx:pt idx="81990">EDMM</cx:pt>
          <cx:pt idx="81991">EDMM</cx:pt>
          <cx:pt idx="81992">EDMM</cx:pt>
          <cx:pt idx="81993">EDMM</cx:pt>
          <cx:pt idx="81994">EDMM</cx:pt>
          <cx:pt idx="81995">EDMM</cx:pt>
          <cx:pt idx="81996">EDMM</cx:pt>
          <cx:pt idx="81997">EDMM</cx:pt>
          <cx:pt idx="81998">EDMM</cx:pt>
          <cx:pt idx="81999">EDMM</cx:pt>
          <cx:pt idx="82000">EDMM</cx:pt>
          <cx:pt idx="82001">EDMM</cx:pt>
          <cx:pt idx="82002">EDMM</cx:pt>
          <cx:pt idx="82003">EDMM</cx:pt>
          <cx:pt idx="82004">EDMM</cx:pt>
          <cx:pt idx="82005">EDMM</cx:pt>
          <cx:pt idx="82006">EDMM</cx:pt>
          <cx:pt idx="82007">EDMM</cx:pt>
          <cx:pt idx="82008">EDMM</cx:pt>
          <cx:pt idx="82009">EDMM</cx:pt>
          <cx:pt idx="82010">EDMM</cx:pt>
          <cx:pt idx="82011">EDMM</cx:pt>
          <cx:pt idx="82012">EDMM</cx:pt>
          <cx:pt idx="82013">EDMM</cx:pt>
          <cx:pt idx="82014">EDMM</cx:pt>
          <cx:pt idx="82015">EDMM</cx:pt>
          <cx:pt idx="82016">EDMM</cx:pt>
          <cx:pt idx="82017">EDMM</cx:pt>
          <cx:pt idx="82018">EDMM</cx:pt>
          <cx:pt idx="82019">EDMM</cx:pt>
          <cx:pt idx="82020">EDMM</cx:pt>
          <cx:pt idx="82021">EDMM</cx:pt>
          <cx:pt idx="82022">EDMM</cx:pt>
          <cx:pt idx="82023">EDMM</cx:pt>
          <cx:pt idx="82024">EDMM</cx:pt>
          <cx:pt idx="82025">EDMM</cx:pt>
          <cx:pt idx="82026">EDMM</cx:pt>
          <cx:pt idx="82027">EDMM</cx:pt>
          <cx:pt idx="82028">EDMM</cx:pt>
          <cx:pt idx="82029">EDMM</cx:pt>
          <cx:pt idx="82030">EDMM</cx:pt>
          <cx:pt idx="82031">EDMM</cx:pt>
          <cx:pt idx="82032">EDMM</cx:pt>
          <cx:pt idx="82033">EDMM</cx:pt>
          <cx:pt idx="82034">EDMM</cx:pt>
          <cx:pt idx="82035">EDMM</cx:pt>
          <cx:pt idx="82036">EDMM</cx:pt>
          <cx:pt idx="82037">EDMM</cx:pt>
          <cx:pt idx="82038">EDMM</cx:pt>
          <cx:pt idx="82039">EDMM</cx:pt>
          <cx:pt idx="82040">EDMM</cx:pt>
          <cx:pt idx="82041">EDMM</cx:pt>
          <cx:pt idx="82042">EDMM</cx:pt>
          <cx:pt idx="82043">EDMM</cx:pt>
          <cx:pt idx="82044">EDMM</cx:pt>
          <cx:pt idx="82045">EDMM</cx:pt>
          <cx:pt idx="82046">EDMM</cx:pt>
          <cx:pt idx="82047">EDMM</cx:pt>
          <cx:pt idx="82048">EDMM</cx:pt>
          <cx:pt idx="82049">EDMM</cx:pt>
          <cx:pt idx="82050">EDMM</cx:pt>
          <cx:pt idx="82051">EDMM</cx:pt>
          <cx:pt idx="82052">EDMM</cx:pt>
          <cx:pt idx="82053">EDMM</cx:pt>
          <cx:pt idx="82054">EDMM</cx:pt>
          <cx:pt idx="82055">EDMM</cx:pt>
          <cx:pt idx="82056">EDMM</cx:pt>
          <cx:pt idx="82057">EDMM</cx:pt>
          <cx:pt idx="82058">EDMM</cx:pt>
          <cx:pt idx="82059">EDMM</cx:pt>
          <cx:pt idx="82060">EDMM</cx:pt>
          <cx:pt idx="82061">EDMM</cx:pt>
          <cx:pt idx="82062">EDMM</cx:pt>
          <cx:pt idx="82063">EDMM</cx:pt>
          <cx:pt idx="82064">EDMM</cx:pt>
          <cx:pt idx="82065">EDMM</cx:pt>
          <cx:pt idx="82066">EDMM</cx:pt>
          <cx:pt idx="82067">EDMM</cx:pt>
          <cx:pt idx="82068">EDMM</cx:pt>
          <cx:pt idx="82069">EDMM</cx:pt>
          <cx:pt idx="82070">EDMM</cx:pt>
          <cx:pt idx="82071">EDMM</cx:pt>
          <cx:pt idx="82072">EDMM</cx:pt>
          <cx:pt idx="82073">EDMM</cx:pt>
          <cx:pt idx="82074">EDMM</cx:pt>
          <cx:pt idx="82075">EDMM</cx:pt>
          <cx:pt idx="82076">EDMM</cx:pt>
          <cx:pt idx="82077">EDMM</cx:pt>
          <cx:pt idx="82078">EDMM</cx:pt>
          <cx:pt idx="82079">EDMM</cx:pt>
          <cx:pt idx="82080">EDMM</cx:pt>
          <cx:pt idx="82081">EDMM</cx:pt>
          <cx:pt idx="82082">EDMM</cx:pt>
          <cx:pt idx="82083">EDMM</cx:pt>
          <cx:pt idx="82084">EDMM</cx:pt>
          <cx:pt idx="82085">EDMM</cx:pt>
          <cx:pt idx="82086">EDMM</cx:pt>
          <cx:pt idx="82087">EDMM</cx:pt>
          <cx:pt idx="82088">EDMM</cx:pt>
          <cx:pt idx="82089">EDMM</cx:pt>
          <cx:pt idx="82090">EDMM</cx:pt>
          <cx:pt idx="82091">EDMM</cx:pt>
          <cx:pt idx="82092">EDMM</cx:pt>
          <cx:pt idx="82093">EDMM</cx:pt>
          <cx:pt idx="82094">EDMM</cx:pt>
          <cx:pt idx="82095">EDMM</cx:pt>
          <cx:pt idx="82096">EDMM</cx:pt>
          <cx:pt idx="82097">EDMM</cx:pt>
          <cx:pt idx="82098">EDMM</cx:pt>
          <cx:pt idx="82099">EDMM</cx:pt>
          <cx:pt idx="82100">EDMM</cx:pt>
          <cx:pt idx="82101">EDMM</cx:pt>
          <cx:pt idx="82102">EDMM</cx:pt>
          <cx:pt idx="82103">EDMM</cx:pt>
          <cx:pt idx="82104">EDMM</cx:pt>
          <cx:pt idx="82105">EDMM</cx:pt>
          <cx:pt idx="82106">EDMM</cx:pt>
          <cx:pt idx="82107">EDMM</cx:pt>
          <cx:pt idx="82108">EDMM</cx:pt>
          <cx:pt idx="82109">EDMM</cx:pt>
          <cx:pt idx="82110">EDMM</cx:pt>
          <cx:pt idx="82111">EDMM</cx:pt>
          <cx:pt idx="82112">EDMM</cx:pt>
          <cx:pt idx="82113">EDMM</cx:pt>
          <cx:pt idx="82114">EDMM</cx:pt>
          <cx:pt idx="82115">EDMM</cx:pt>
          <cx:pt idx="82116">EDMM</cx:pt>
          <cx:pt idx="82117">EDMM</cx:pt>
          <cx:pt idx="82118">EDMM</cx:pt>
          <cx:pt idx="82119">EDMM</cx:pt>
          <cx:pt idx="82120">EDMM</cx:pt>
          <cx:pt idx="82121">EDMM</cx:pt>
          <cx:pt idx="82122">EDMM</cx:pt>
          <cx:pt idx="82123">EDMM</cx:pt>
          <cx:pt idx="82124">EDMM</cx:pt>
          <cx:pt idx="82125">EDMM</cx:pt>
          <cx:pt idx="82126">EDMM</cx:pt>
          <cx:pt idx="82127">EDMM</cx:pt>
          <cx:pt idx="82128">EDMM</cx:pt>
          <cx:pt idx="82129">EDMM</cx:pt>
          <cx:pt idx="82130">EDMM</cx:pt>
          <cx:pt idx="82131">EDMM</cx:pt>
          <cx:pt idx="82132">EDMM</cx:pt>
          <cx:pt idx="82133">EDMM</cx:pt>
          <cx:pt idx="82134">EDMM</cx:pt>
          <cx:pt idx="82135">EDMM</cx:pt>
          <cx:pt idx="82136">EDMM</cx:pt>
          <cx:pt idx="82137">EDMM</cx:pt>
          <cx:pt idx="82138">EDMM</cx:pt>
          <cx:pt idx="82139">EDMM</cx:pt>
          <cx:pt idx="82140">EDMM</cx:pt>
          <cx:pt idx="82141">EDMM</cx:pt>
          <cx:pt idx="82142">EDMM</cx:pt>
          <cx:pt idx="82143">EDMM</cx:pt>
          <cx:pt idx="82144">EDMM</cx:pt>
          <cx:pt idx="82145">EDMM</cx:pt>
          <cx:pt idx="82146">EDMM</cx:pt>
          <cx:pt idx="82147">EDMM</cx:pt>
          <cx:pt idx="82148">EDMM</cx:pt>
          <cx:pt idx="82149">EDMM</cx:pt>
          <cx:pt idx="82150">EDMM</cx:pt>
          <cx:pt idx="82151">EDMM</cx:pt>
          <cx:pt idx="82152">EDMM</cx:pt>
          <cx:pt idx="82153">EDMM</cx:pt>
          <cx:pt idx="82154">EDMM</cx:pt>
          <cx:pt idx="82155">EDMM</cx:pt>
          <cx:pt idx="82156">EDMM</cx:pt>
          <cx:pt idx="82157">EDMM</cx:pt>
          <cx:pt idx="82158">EDMM</cx:pt>
          <cx:pt idx="82159">EDMM</cx:pt>
          <cx:pt idx="82160">EDMM</cx:pt>
          <cx:pt idx="82161">EDMM</cx:pt>
          <cx:pt idx="82162">EDMM</cx:pt>
          <cx:pt idx="82163">EDMM</cx:pt>
          <cx:pt idx="82164">EDMM</cx:pt>
          <cx:pt idx="82165">EDMM</cx:pt>
          <cx:pt idx="82166">EDMM</cx:pt>
          <cx:pt idx="82167">EDMM</cx:pt>
          <cx:pt idx="82168">EDMM</cx:pt>
          <cx:pt idx="82169">EDMM</cx:pt>
          <cx:pt idx="82170">EDMM</cx:pt>
          <cx:pt idx="82171">EDMM</cx:pt>
          <cx:pt idx="82172">EDMM</cx:pt>
          <cx:pt idx="82173">EDMM</cx:pt>
          <cx:pt idx="82174">EDMM</cx:pt>
          <cx:pt idx="82175">EDMM</cx:pt>
          <cx:pt idx="82176">EDMM</cx:pt>
          <cx:pt idx="82177">EDMM</cx:pt>
          <cx:pt idx="82178">EDMM</cx:pt>
          <cx:pt idx="82179">EDMM</cx:pt>
          <cx:pt idx="82180">EDMM</cx:pt>
          <cx:pt idx="82181">EDMM</cx:pt>
          <cx:pt idx="82182">EDMM</cx:pt>
          <cx:pt idx="82183">EDMM</cx:pt>
          <cx:pt idx="82184">EDMM</cx:pt>
          <cx:pt idx="82185">EDMM</cx:pt>
          <cx:pt idx="82186">EDMM</cx:pt>
          <cx:pt idx="82187">EDMM</cx:pt>
          <cx:pt idx="82188">EDMM</cx:pt>
          <cx:pt idx="82189">EDMM</cx:pt>
          <cx:pt idx="82190">EDMM</cx:pt>
          <cx:pt idx="82191">EDMM</cx:pt>
          <cx:pt idx="82192">EDMM</cx:pt>
          <cx:pt idx="82193">EDMM</cx:pt>
          <cx:pt idx="82194">EDMM</cx:pt>
          <cx:pt idx="82195">EDMM</cx:pt>
          <cx:pt idx="82196">EDMM</cx:pt>
          <cx:pt idx="82197">EDMM</cx:pt>
          <cx:pt idx="82198">EDMM</cx:pt>
          <cx:pt idx="82199">EDMM</cx:pt>
          <cx:pt idx="82200">EDMM</cx:pt>
          <cx:pt idx="82201">EDMM</cx:pt>
          <cx:pt idx="82202">EDMM</cx:pt>
          <cx:pt idx="82203">EDMM</cx:pt>
          <cx:pt idx="82204">EDMM</cx:pt>
          <cx:pt idx="82205">EDMM</cx:pt>
          <cx:pt idx="82206">EDMM</cx:pt>
          <cx:pt idx="82207">EDMM</cx:pt>
          <cx:pt idx="82208">EDMM</cx:pt>
          <cx:pt idx="82209">EDMM</cx:pt>
          <cx:pt idx="82210">EDMM</cx:pt>
          <cx:pt idx="82211">EDMM</cx:pt>
          <cx:pt idx="82212">EDMM</cx:pt>
          <cx:pt idx="82213">EDMM</cx:pt>
          <cx:pt idx="82214">EDMM</cx:pt>
          <cx:pt idx="82215">EDMM</cx:pt>
          <cx:pt idx="82216">EDMM</cx:pt>
          <cx:pt idx="82217">EDMM</cx:pt>
          <cx:pt idx="82218">EDMM</cx:pt>
          <cx:pt idx="82219">EDMM</cx:pt>
          <cx:pt idx="82220">EDMM</cx:pt>
          <cx:pt idx="82221">EDMM</cx:pt>
          <cx:pt idx="82222">EDMM</cx:pt>
          <cx:pt idx="82223">EDMM</cx:pt>
          <cx:pt idx="82224">EDMM</cx:pt>
          <cx:pt idx="82225">EDMM</cx:pt>
          <cx:pt idx="82226">EDMM</cx:pt>
          <cx:pt idx="82227">EDMM</cx:pt>
          <cx:pt idx="82228">EDMM</cx:pt>
          <cx:pt idx="82229">EDMM</cx:pt>
          <cx:pt idx="82230">EDMM</cx:pt>
          <cx:pt idx="82231">EDMM</cx:pt>
          <cx:pt idx="82232">EDMM</cx:pt>
          <cx:pt idx="82233">EDMM</cx:pt>
          <cx:pt idx="82234">EDMM</cx:pt>
          <cx:pt idx="82235">EDMM</cx:pt>
          <cx:pt idx="82236">EDMM</cx:pt>
          <cx:pt idx="82237">EDMM</cx:pt>
          <cx:pt idx="82238">EDMM</cx:pt>
          <cx:pt idx="82239">EDMM</cx:pt>
          <cx:pt idx="82240">EDMM</cx:pt>
          <cx:pt idx="82241">EDMM</cx:pt>
          <cx:pt idx="82242">EDMM</cx:pt>
          <cx:pt idx="82243">EDMM</cx:pt>
          <cx:pt idx="82244">EDMM</cx:pt>
          <cx:pt idx="82245">EDMM</cx:pt>
          <cx:pt idx="82246">EDMM</cx:pt>
          <cx:pt idx="82247">EDMM</cx:pt>
          <cx:pt idx="82248">EDMM</cx:pt>
          <cx:pt idx="82249">EDMM</cx:pt>
          <cx:pt idx="82250">EDMM</cx:pt>
          <cx:pt idx="82251">EDMM</cx:pt>
          <cx:pt idx="82252">EDMM</cx:pt>
          <cx:pt idx="82253">EDMM</cx:pt>
          <cx:pt idx="82254">EDMM</cx:pt>
          <cx:pt idx="82255">EDMM</cx:pt>
          <cx:pt idx="82256">EDMM</cx:pt>
          <cx:pt idx="82257">EDMM</cx:pt>
          <cx:pt idx="82258">EDMM</cx:pt>
          <cx:pt idx="82259">EDMM</cx:pt>
          <cx:pt idx="82260">EDMM</cx:pt>
          <cx:pt idx="82261">EDMM</cx:pt>
          <cx:pt idx="82262">EDMM</cx:pt>
          <cx:pt idx="82263">EDMM</cx:pt>
          <cx:pt idx="82264">EDMM</cx:pt>
          <cx:pt idx="82265">EDMM</cx:pt>
          <cx:pt idx="82266">EDMM</cx:pt>
          <cx:pt idx="82267">EDMM</cx:pt>
          <cx:pt idx="82268">EDMM</cx:pt>
          <cx:pt idx="82269">EDMM</cx:pt>
          <cx:pt idx="82270">EDMM</cx:pt>
          <cx:pt idx="82271">EDMM</cx:pt>
          <cx:pt idx="82272">EDMM</cx:pt>
          <cx:pt idx="82273">EDMM</cx:pt>
          <cx:pt idx="82274">EDMM</cx:pt>
          <cx:pt idx="82275">EDMM</cx:pt>
          <cx:pt idx="82276">EDMM</cx:pt>
          <cx:pt idx="82277">EDMM</cx:pt>
          <cx:pt idx="82278">EDMM</cx:pt>
          <cx:pt idx="82279">EDMM</cx:pt>
          <cx:pt idx="82280">EDMM</cx:pt>
          <cx:pt idx="82281">EDMM</cx:pt>
          <cx:pt idx="82282">EDMM</cx:pt>
          <cx:pt idx="82283">EDMM</cx:pt>
          <cx:pt idx="82284">EDMM</cx:pt>
          <cx:pt idx="82285">EDMM</cx:pt>
          <cx:pt idx="82286">EDMM</cx:pt>
          <cx:pt idx="82287">EDMM</cx:pt>
          <cx:pt idx="82288">EDMM</cx:pt>
          <cx:pt idx="82289">EDMM</cx:pt>
          <cx:pt idx="82290">EDMM</cx:pt>
          <cx:pt idx="82291">EDMM</cx:pt>
          <cx:pt idx="82292">EDMM</cx:pt>
          <cx:pt idx="82293">EDMM</cx:pt>
          <cx:pt idx="82294">EDMM</cx:pt>
          <cx:pt idx="82295">EDMM</cx:pt>
          <cx:pt idx="82296">EDMM</cx:pt>
          <cx:pt idx="82297">EDMM</cx:pt>
          <cx:pt idx="82298">EDMM</cx:pt>
          <cx:pt idx="82299">EDMM</cx:pt>
          <cx:pt idx="82300">EDMM</cx:pt>
          <cx:pt idx="82301">EDMM</cx:pt>
          <cx:pt idx="82302">EDMM</cx:pt>
          <cx:pt idx="82303">EDMM</cx:pt>
          <cx:pt idx="82304">EDMM</cx:pt>
          <cx:pt idx="82305">EDMM</cx:pt>
          <cx:pt idx="82306">EDMM</cx:pt>
          <cx:pt idx="82307">EDMM</cx:pt>
          <cx:pt idx="82308">EDMM</cx:pt>
          <cx:pt idx="82309">EDMM</cx:pt>
          <cx:pt idx="82310">EDMM</cx:pt>
          <cx:pt idx="82311">EDMM</cx:pt>
          <cx:pt idx="82312">EDMM</cx:pt>
          <cx:pt idx="82313">EDMM</cx:pt>
          <cx:pt idx="82314">EDMM</cx:pt>
          <cx:pt idx="82315">EDMM</cx:pt>
          <cx:pt idx="82316">EDMM</cx:pt>
          <cx:pt idx="82317">EDMM</cx:pt>
          <cx:pt idx="82318">EDMM</cx:pt>
          <cx:pt idx="82319">EDMM</cx:pt>
          <cx:pt idx="82320">EDMM</cx:pt>
          <cx:pt idx="82321">EDMM</cx:pt>
          <cx:pt idx="82322">EDMM</cx:pt>
          <cx:pt idx="82323">EDMM</cx:pt>
          <cx:pt idx="82324">EDMM</cx:pt>
          <cx:pt idx="82325">EDMM</cx:pt>
          <cx:pt idx="82326">EDMM</cx:pt>
          <cx:pt idx="82327">EDMM</cx:pt>
          <cx:pt idx="82328">EDMM</cx:pt>
          <cx:pt idx="82329">EDMM</cx:pt>
          <cx:pt idx="82330">EDMM</cx:pt>
          <cx:pt idx="82331">EDMM</cx:pt>
          <cx:pt idx="82332">EDMM</cx:pt>
          <cx:pt idx="82333">EDMM</cx:pt>
          <cx:pt idx="82334">EDMM</cx:pt>
          <cx:pt idx="82335">EDMM</cx:pt>
          <cx:pt idx="82336">EDMM</cx:pt>
          <cx:pt idx="82337">EDMM</cx:pt>
          <cx:pt idx="82338">EDMM</cx:pt>
          <cx:pt idx="82339">EDMM</cx:pt>
          <cx:pt idx="82340">EDMM</cx:pt>
          <cx:pt idx="82341">EDMM</cx:pt>
          <cx:pt idx="82342">EDMM</cx:pt>
          <cx:pt idx="82343">EDMM</cx:pt>
          <cx:pt idx="82344">EDMM</cx:pt>
          <cx:pt idx="82345">EDMM</cx:pt>
          <cx:pt idx="82346">EDMM</cx:pt>
          <cx:pt idx="82347">EDMM</cx:pt>
          <cx:pt idx="82348">EDMM</cx:pt>
          <cx:pt idx="82349">EDMM</cx:pt>
          <cx:pt idx="82350">EDMM</cx:pt>
          <cx:pt idx="82351">EDMM</cx:pt>
          <cx:pt idx="82352">EDMM</cx:pt>
          <cx:pt idx="82353">EDMM</cx:pt>
          <cx:pt idx="82354">EDMM</cx:pt>
          <cx:pt idx="82355">EDMM</cx:pt>
          <cx:pt idx="82356">EDMM</cx:pt>
          <cx:pt idx="82357">EDMM</cx:pt>
          <cx:pt idx="82358">EDMM</cx:pt>
          <cx:pt idx="82359">EDMM</cx:pt>
          <cx:pt idx="82360">EDMM</cx:pt>
          <cx:pt idx="82361">EDMM</cx:pt>
          <cx:pt idx="82362">EDMM</cx:pt>
          <cx:pt idx="82363">EDMM</cx:pt>
          <cx:pt idx="82364">EDMM</cx:pt>
          <cx:pt idx="82365">EDMM</cx:pt>
          <cx:pt idx="82366">EDMM</cx:pt>
          <cx:pt idx="82367">EDMM</cx:pt>
          <cx:pt idx="82368">EDMM</cx:pt>
          <cx:pt idx="82369">EDMM</cx:pt>
          <cx:pt idx="82370">EDMM</cx:pt>
          <cx:pt idx="82371">EDMM</cx:pt>
          <cx:pt idx="82372">EDMM</cx:pt>
          <cx:pt idx="82373">EDMM</cx:pt>
          <cx:pt idx="82374">EDMM</cx:pt>
          <cx:pt idx="82375">EDMM</cx:pt>
          <cx:pt idx="82376">EDMM</cx:pt>
          <cx:pt idx="82377">EDMM</cx:pt>
          <cx:pt idx="82378">EDMM</cx:pt>
          <cx:pt idx="82379">EDMM</cx:pt>
          <cx:pt idx="82380">EDMM</cx:pt>
          <cx:pt idx="82381">EDMM</cx:pt>
          <cx:pt idx="82382">EDMM</cx:pt>
          <cx:pt idx="82383">EDMM</cx:pt>
          <cx:pt idx="82384">EDMM</cx:pt>
          <cx:pt idx="82385">EDMM</cx:pt>
          <cx:pt idx="82386">EDMM</cx:pt>
          <cx:pt idx="82387">EDMM</cx:pt>
          <cx:pt idx="82388">EDMM</cx:pt>
          <cx:pt idx="82389">EDMM</cx:pt>
          <cx:pt idx="82390">EDMM</cx:pt>
          <cx:pt idx="82391">EDMM</cx:pt>
          <cx:pt idx="82392">EDMM</cx:pt>
          <cx:pt idx="82393">EDMM</cx:pt>
          <cx:pt idx="82394">EDMM</cx:pt>
          <cx:pt idx="82395">EDMM</cx:pt>
          <cx:pt idx="82396">EDMM</cx:pt>
          <cx:pt idx="82397">EDMM</cx:pt>
          <cx:pt idx="82398">EDMM</cx:pt>
          <cx:pt idx="82399">EDMM</cx:pt>
          <cx:pt idx="82400">EDMM</cx:pt>
          <cx:pt idx="82401">EDMM</cx:pt>
          <cx:pt idx="82402">EDMM</cx:pt>
          <cx:pt idx="82403">EDMM</cx:pt>
          <cx:pt idx="82404">EDMM</cx:pt>
          <cx:pt idx="82405">EDMM</cx:pt>
          <cx:pt idx="82406">EDMM</cx:pt>
          <cx:pt idx="82407">EDMM</cx:pt>
          <cx:pt idx="82408">EDMM</cx:pt>
          <cx:pt idx="82409">EDMM</cx:pt>
          <cx:pt idx="82410">EDMM</cx:pt>
          <cx:pt idx="82411">EDMM</cx:pt>
          <cx:pt idx="82412">EDMM</cx:pt>
          <cx:pt idx="82413">EDMM</cx:pt>
          <cx:pt idx="82414">EDMM</cx:pt>
          <cx:pt idx="82415">EDMM</cx:pt>
          <cx:pt idx="82416">EDMM</cx:pt>
          <cx:pt idx="82417">EDMM</cx:pt>
          <cx:pt idx="82418">EDMM</cx:pt>
          <cx:pt idx="82419">EDMM</cx:pt>
          <cx:pt idx="82420">EDMM</cx:pt>
          <cx:pt idx="82421">EDMM</cx:pt>
          <cx:pt idx="82422">EDMM</cx:pt>
          <cx:pt idx="82423">EDMM</cx:pt>
          <cx:pt idx="82424">EDMM</cx:pt>
          <cx:pt idx="82425">EDMM</cx:pt>
          <cx:pt idx="82426">EDMM</cx:pt>
          <cx:pt idx="82427">EDMM</cx:pt>
          <cx:pt idx="82428">EDMM</cx:pt>
          <cx:pt idx="82429">EDMM</cx:pt>
          <cx:pt idx="82430">EDMM</cx:pt>
          <cx:pt idx="82431">EDMM</cx:pt>
          <cx:pt idx="82432">EDMM</cx:pt>
          <cx:pt idx="82433">EDMM</cx:pt>
          <cx:pt idx="82434">EDMM</cx:pt>
          <cx:pt idx="82435">EDMM</cx:pt>
          <cx:pt idx="82436">EDMM</cx:pt>
          <cx:pt idx="82437">EDMM</cx:pt>
          <cx:pt idx="82438">EDMM</cx:pt>
          <cx:pt idx="82439">EDMM</cx:pt>
          <cx:pt idx="82440">EDMM</cx:pt>
          <cx:pt idx="82441">EDMM</cx:pt>
          <cx:pt idx="82442">EDMM</cx:pt>
          <cx:pt idx="82443">EDMM</cx:pt>
          <cx:pt idx="82444">EDMM</cx:pt>
          <cx:pt idx="82445">EDMM</cx:pt>
          <cx:pt idx="82446">EDMM</cx:pt>
          <cx:pt idx="82447">EDMM</cx:pt>
          <cx:pt idx="82448">EDMM</cx:pt>
          <cx:pt idx="82449">EDMM</cx:pt>
          <cx:pt idx="82450">EDMM</cx:pt>
          <cx:pt idx="82451">EDMM</cx:pt>
          <cx:pt idx="82452">EDMM</cx:pt>
          <cx:pt idx="82453">EDMM</cx:pt>
          <cx:pt idx="82454">EDMM</cx:pt>
          <cx:pt idx="82455">EDMM</cx:pt>
          <cx:pt idx="82456">EDMM</cx:pt>
          <cx:pt idx="82457">EDMM</cx:pt>
          <cx:pt idx="82458">EDMM</cx:pt>
          <cx:pt idx="82459">EDMM</cx:pt>
          <cx:pt idx="82460">EDMM</cx:pt>
          <cx:pt idx="82461">EDMM</cx:pt>
          <cx:pt idx="82462">EDMM</cx:pt>
          <cx:pt idx="82463">EDMM</cx:pt>
          <cx:pt idx="82464">EDMM</cx:pt>
          <cx:pt idx="82465">EDMM</cx:pt>
          <cx:pt idx="82466">EDMM</cx:pt>
          <cx:pt idx="82467">EDMM</cx:pt>
          <cx:pt idx="82468">EDMM</cx:pt>
          <cx:pt idx="82469">EDMM</cx:pt>
          <cx:pt idx="82470">EDMM</cx:pt>
          <cx:pt idx="82471">EDMM</cx:pt>
          <cx:pt idx="82472">EDMM</cx:pt>
          <cx:pt idx="82473">EDMM</cx:pt>
          <cx:pt idx="82474">EDMM</cx:pt>
          <cx:pt idx="82475">EDMM</cx:pt>
          <cx:pt idx="82476">EDMM</cx:pt>
          <cx:pt idx="82477">EDMM</cx:pt>
          <cx:pt idx="82478">EDMM</cx:pt>
          <cx:pt idx="82479">EDMM</cx:pt>
          <cx:pt idx="82480">EDMM</cx:pt>
          <cx:pt idx="82481">EDMM</cx:pt>
          <cx:pt idx="82482">EDMM</cx:pt>
          <cx:pt idx="82483">EDMM</cx:pt>
          <cx:pt idx="82484">EDMM</cx:pt>
          <cx:pt idx="82485">EDMM</cx:pt>
          <cx:pt idx="82486">EDMM</cx:pt>
          <cx:pt idx="82487">EDMM</cx:pt>
          <cx:pt idx="82488">EDMM</cx:pt>
          <cx:pt idx="82489">EDMM</cx:pt>
          <cx:pt idx="82490">EDMM</cx:pt>
          <cx:pt idx="82491">EDMM</cx:pt>
          <cx:pt idx="82492">EDMM</cx:pt>
          <cx:pt idx="82493">EDMM</cx:pt>
          <cx:pt idx="82494">EDMM</cx:pt>
          <cx:pt idx="82495">EDMM</cx:pt>
          <cx:pt idx="82496">EDMM</cx:pt>
          <cx:pt idx="82497">EDMM</cx:pt>
          <cx:pt idx="82498">EDMM</cx:pt>
          <cx:pt idx="82499">EDMM</cx:pt>
          <cx:pt idx="82500">EDMM</cx:pt>
          <cx:pt idx="82501">EDMM</cx:pt>
          <cx:pt idx="82502">EDMM</cx:pt>
          <cx:pt idx="82503">EDMM</cx:pt>
          <cx:pt idx="82504">EDMM</cx:pt>
          <cx:pt idx="82505">EDMM</cx:pt>
          <cx:pt idx="82506">EDMM</cx:pt>
          <cx:pt idx="82507">EDMM</cx:pt>
          <cx:pt idx="82508">EDMM</cx:pt>
          <cx:pt idx="82509">EDMM</cx:pt>
          <cx:pt idx="82510">EDMM</cx:pt>
          <cx:pt idx="82511">EDMM</cx:pt>
          <cx:pt idx="82512">EDMM</cx:pt>
          <cx:pt idx="82513">EDMM</cx:pt>
          <cx:pt idx="82514">EDMM</cx:pt>
          <cx:pt idx="82515">EDMM</cx:pt>
          <cx:pt idx="82516">EDMM</cx:pt>
          <cx:pt idx="82517">EDMM</cx:pt>
          <cx:pt idx="82518">EDMM</cx:pt>
          <cx:pt idx="82519">EDMM</cx:pt>
          <cx:pt idx="82520">EDMM</cx:pt>
          <cx:pt idx="82521">EDMM</cx:pt>
          <cx:pt idx="82522">EDMM</cx:pt>
          <cx:pt idx="82523">EDMM</cx:pt>
          <cx:pt idx="82524">EDMM</cx:pt>
          <cx:pt idx="82525">EDMM</cx:pt>
          <cx:pt idx="82526">EDMM</cx:pt>
          <cx:pt idx="82527">EDMM</cx:pt>
          <cx:pt idx="82528">EDMM</cx:pt>
          <cx:pt idx="82529">EDMM</cx:pt>
          <cx:pt idx="82530">EDMM</cx:pt>
          <cx:pt idx="82531">EDMM</cx:pt>
          <cx:pt idx="82532">EDMM</cx:pt>
          <cx:pt idx="82533">EDMM</cx:pt>
          <cx:pt idx="82534">EDMM</cx:pt>
          <cx:pt idx="82535">EDMM</cx:pt>
          <cx:pt idx="82536">EDMM</cx:pt>
          <cx:pt idx="82537">EDMM</cx:pt>
          <cx:pt idx="82538">EDMM</cx:pt>
          <cx:pt idx="82539">EDMM</cx:pt>
          <cx:pt idx="82540">EDMM</cx:pt>
          <cx:pt idx="82541">EDMM</cx:pt>
          <cx:pt idx="82542">EDMM</cx:pt>
          <cx:pt idx="82543">EDMM</cx:pt>
          <cx:pt idx="82544">EDMM</cx:pt>
          <cx:pt idx="82545">EDMM</cx:pt>
          <cx:pt idx="82546">EDMM</cx:pt>
          <cx:pt idx="82547">EDMM</cx:pt>
          <cx:pt idx="82548">EDMM</cx:pt>
          <cx:pt idx="82549">EDMM</cx:pt>
          <cx:pt idx="82550">EDMM</cx:pt>
          <cx:pt idx="82551">EDMM</cx:pt>
          <cx:pt idx="82552">EDMM</cx:pt>
          <cx:pt idx="82553">EDMM</cx:pt>
          <cx:pt idx="82554">EDMM</cx:pt>
          <cx:pt idx="82555">EDMM</cx:pt>
          <cx:pt idx="82556">EDMM</cx:pt>
          <cx:pt idx="82557">EDMM</cx:pt>
          <cx:pt idx="82558">EDMM</cx:pt>
          <cx:pt idx="82559">EDMM</cx:pt>
          <cx:pt idx="82560">EDMM</cx:pt>
          <cx:pt idx="82561">EDMM</cx:pt>
          <cx:pt idx="82562">EDMM</cx:pt>
          <cx:pt idx="82563">EDMM</cx:pt>
          <cx:pt idx="82564">EDMM</cx:pt>
          <cx:pt idx="82565">EDMM</cx:pt>
          <cx:pt idx="82566">EDMM</cx:pt>
          <cx:pt idx="82567">EDMM</cx:pt>
          <cx:pt idx="82568">EDMM</cx:pt>
          <cx:pt idx="82569">EDMM</cx:pt>
          <cx:pt idx="82570">EDMM</cx:pt>
          <cx:pt idx="82571">EDMM</cx:pt>
          <cx:pt idx="82572">EDMM</cx:pt>
          <cx:pt idx="82573">EDMM</cx:pt>
          <cx:pt idx="82574">EDMM</cx:pt>
          <cx:pt idx="82575">EDMM</cx:pt>
          <cx:pt idx="82576">EDMM</cx:pt>
          <cx:pt idx="82577">EDMM</cx:pt>
          <cx:pt idx="82578">EDMM</cx:pt>
          <cx:pt idx="82579">EDMM</cx:pt>
          <cx:pt idx="82580">EDMM</cx:pt>
          <cx:pt idx="82581">EDMM</cx:pt>
          <cx:pt idx="82582">EDMM</cx:pt>
          <cx:pt idx="82583">EDMM</cx:pt>
          <cx:pt idx="82584">EDMM</cx:pt>
          <cx:pt idx="82585">EDMM</cx:pt>
          <cx:pt idx="82586">EDMM</cx:pt>
          <cx:pt idx="82587">EDMM</cx:pt>
          <cx:pt idx="82588">EDMM</cx:pt>
          <cx:pt idx="82589">EDMM</cx:pt>
          <cx:pt idx="82590">EDMM</cx:pt>
          <cx:pt idx="82591">EDMM</cx:pt>
          <cx:pt idx="82592">EDMM</cx:pt>
          <cx:pt idx="82593">EDMM</cx:pt>
          <cx:pt idx="82594">EDMM</cx:pt>
          <cx:pt idx="82595">EDMM</cx:pt>
          <cx:pt idx="82596">EDMM</cx:pt>
          <cx:pt idx="82597">EDMM</cx:pt>
          <cx:pt idx="82598">EDMM</cx:pt>
          <cx:pt idx="82599">EDMM</cx:pt>
          <cx:pt idx="82600">EDMM</cx:pt>
          <cx:pt idx="82601">EDMM</cx:pt>
          <cx:pt idx="82602">EDMM</cx:pt>
          <cx:pt idx="82603">EDMM</cx:pt>
          <cx:pt idx="82604">EDMM</cx:pt>
          <cx:pt idx="82605">EDMM</cx:pt>
          <cx:pt idx="82606">EDMM</cx:pt>
          <cx:pt idx="82607">EDMM</cx:pt>
          <cx:pt idx="82608">EDMM</cx:pt>
          <cx:pt idx="82609">EDMM</cx:pt>
          <cx:pt idx="82610">EDMM</cx:pt>
          <cx:pt idx="82611">EDMM</cx:pt>
          <cx:pt idx="82612">EDMM</cx:pt>
          <cx:pt idx="82613">EDMM</cx:pt>
          <cx:pt idx="82614">EDMM</cx:pt>
          <cx:pt idx="82615">EDMM</cx:pt>
          <cx:pt idx="82616">EDMM</cx:pt>
          <cx:pt idx="82617">EDMM</cx:pt>
          <cx:pt idx="82618">EDMM</cx:pt>
          <cx:pt idx="82619">EDMM</cx:pt>
          <cx:pt idx="82620">EDMM</cx:pt>
          <cx:pt idx="82621">EDMM</cx:pt>
          <cx:pt idx="82622">EDMM</cx:pt>
          <cx:pt idx="82623">EDMM</cx:pt>
          <cx:pt idx="82624">EDMM</cx:pt>
          <cx:pt idx="82625">EDMM</cx:pt>
          <cx:pt idx="82626">EDMM</cx:pt>
          <cx:pt idx="82627">EDMM</cx:pt>
          <cx:pt idx="82628">EDMM</cx:pt>
          <cx:pt idx="82629">EDMM</cx:pt>
          <cx:pt idx="82630">EDMM</cx:pt>
          <cx:pt idx="82631">EDMM</cx:pt>
          <cx:pt idx="82632">EDMM</cx:pt>
          <cx:pt idx="82633">EDMM</cx:pt>
          <cx:pt idx="82634">EDMM</cx:pt>
          <cx:pt idx="82635">EDMM</cx:pt>
          <cx:pt idx="82636">EDMM</cx:pt>
          <cx:pt idx="82637">EDMM</cx:pt>
          <cx:pt idx="82638">EDMM</cx:pt>
          <cx:pt idx="82639">EDMM</cx:pt>
          <cx:pt idx="82640">EDMM</cx:pt>
          <cx:pt idx="82641">EDMM</cx:pt>
          <cx:pt idx="82642">EDMM</cx:pt>
          <cx:pt idx="82643">EDMM</cx:pt>
          <cx:pt idx="82644">EDMM</cx:pt>
          <cx:pt idx="82645">EDMM</cx:pt>
          <cx:pt idx="82646">EDMM</cx:pt>
          <cx:pt idx="82647">EDMM</cx:pt>
          <cx:pt idx="82648">EDMM</cx:pt>
          <cx:pt idx="82649">EDMM</cx:pt>
          <cx:pt idx="82650">EDMM</cx:pt>
          <cx:pt idx="82651">EDMM</cx:pt>
          <cx:pt idx="82652">EDMM</cx:pt>
          <cx:pt idx="82653">EDMM</cx:pt>
          <cx:pt idx="82654">EDMM</cx:pt>
          <cx:pt idx="82655">EDMM</cx:pt>
          <cx:pt idx="82656">EDMM</cx:pt>
          <cx:pt idx="82657">EDMM</cx:pt>
          <cx:pt idx="82658">EDMM</cx:pt>
          <cx:pt idx="82659">EDMM</cx:pt>
          <cx:pt idx="82660">EDMM</cx:pt>
          <cx:pt idx="82661">EDMM</cx:pt>
          <cx:pt idx="82662">EDMM</cx:pt>
          <cx:pt idx="82663">EDMM</cx:pt>
          <cx:pt idx="82664">EDMM</cx:pt>
          <cx:pt idx="82665">EDMM</cx:pt>
          <cx:pt idx="82666">EDMM</cx:pt>
          <cx:pt idx="82667">EDMM</cx:pt>
          <cx:pt idx="82668">EDMM</cx:pt>
          <cx:pt idx="82669">EDMM</cx:pt>
          <cx:pt idx="82670">EDMM</cx:pt>
          <cx:pt idx="82671">EDMM</cx:pt>
          <cx:pt idx="82672">EDMM</cx:pt>
          <cx:pt idx="82673">EDMM</cx:pt>
          <cx:pt idx="82674">EDMM</cx:pt>
          <cx:pt idx="82675">EDMM</cx:pt>
          <cx:pt idx="82676">EDMM</cx:pt>
          <cx:pt idx="82677">EDMM</cx:pt>
          <cx:pt idx="82678">EDMM</cx:pt>
          <cx:pt idx="82679">EDMM</cx:pt>
          <cx:pt idx="82680">EDMM</cx:pt>
          <cx:pt idx="82681">EDMM</cx:pt>
          <cx:pt idx="82682">EDMM</cx:pt>
          <cx:pt idx="82683">EDMM</cx:pt>
          <cx:pt idx="82684">EDMM</cx:pt>
          <cx:pt idx="82685">EDMM</cx:pt>
          <cx:pt idx="82686">EDMM</cx:pt>
          <cx:pt idx="82687">EDMM</cx:pt>
          <cx:pt idx="82688">EDMM</cx:pt>
          <cx:pt idx="82689">EDMM</cx:pt>
          <cx:pt idx="82690">EDMM</cx:pt>
          <cx:pt idx="82691">EDMM</cx:pt>
          <cx:pt idx="82692">EDMM</cx:pt>
          <cx:pt idx="82693">EDMM</cx:pt>
          <cx:pt idx="82694">EDMM</cx:pt>
          <cx:pt idx="82695">EDMM</cx:pt>
          <cx:pt idx="82696">EDMM</cx:pt>
          <cx:pt idx="82697">EDMM</cx:pt>
          <cx:pt idx="82698">EDMM</cx:pt>
          <cx:pt idx="82699">EDMM</cx:pt>
          <cx:pt idx="82700">EDMM</cx:pt>
          <cx:pt idx="82701">EDMM</cx:pt>
          <cx:pt idx="82702">EDMM</cx:pt>
          <cx:pt idx="82703">EDMM</cx:pt>
          <cx:pt idx="82704">EDMM</cx:pt>
          <cx:pt idx="82705">EDMM</cx:pt>
          <cx:pt idx="82706">EDMM</cx:pt>
          <cx:pt idx="82707">EDMM</cx:pt>
          <cx:pt idx="82708">EDMM</cx:pt>
          <cx:pt idx="82709">EDMM</cx:pt>
          <cx:pt idx="82710">EDMM</cx:pt>
          <cx:pt idx="82711">EDMM</cx:pt>
          <cx:pt idx="82712">EDMM</cx:pt>
          <cx:pt idx="82713">EDMM</cx:pt>
          <cx:pt idx="82714">EDMM</cx:pt>
          <cx:pt idx="82715">EDMM</cx:pt>
          <cx:pt idx="82716">EDMM</cx:pt>
          <cx:pt idx="82717">EDMM</cx:pt>
          <cx:pt idx="82718">EDMM</cx:pt>
          <cx:pt idx="82719">EDMM</cx:pt>
          <cx:pt idx="82720">EDMM</cx:pt>
          <cx:pt idx="82721">EDMM</cx:pt>
          <cx:pt idx="82722">EDMM</cx:pt>
          <cx:pt idx="82723">EDMM</cx:pt>
          <cx:pt idx="82724">EDMM</cx:pt>
          <cx:pt idx="82725">EDMM</cx:pt>
          <cx:pt idx="82726">EDMM</cx:pt>
          <cx:pt idx="82727">EDMM</cx:pt>
          <cx:pt idx="82728">EDMM</cx:pt>
          <cx:pt idx="82729">EDMM</cx:pt>
          <cx:pt idx="82730">EDMM</cx:pt>
          <cx:pt idx="82731">EDMM</cx:pt>
          <cx:pt idx="82732">EDMM</cx:pt>
          <cx:pt idx="82733">EDMM</cx:pt>
          <cx:pt idx="82734">EDMM</cx:pt>
          <cx:pt idx="82735">EDMM</cx:pt>
          <cx:pt idx="82736">EDMM</cx:pt>
          <cx:pt idx="82737">EDMM</cx:pt>
          <cx:pt idx="82738">EDMM</cx:pt>
          <cx:pt idx="82739">EDMM</cx:pt>
          <cx:pt idx="82740">EDMM</cx:pt>
          <cx:pt idx="82741">EDMM</cx:pt>
          <cx:pt idx="82742">EDMM</cx:pt>
          <cx:pt idx="82743">EDMM</cx:pt>
          <cx:pt idx="82744">EDMM</cx:pt>
          <cx:pt idx="82745">EDMM</cx:pt>
          <cx:pt idx="82746">EDMM</cx:pt>
          <cx:pt idx="82747">EDMM</cx:pt>
          <cx:pt idx="82748">EDMM</cx:pt>
          <cx:pt idx="82749">EDMM</cx:pt>
          <cx:pt idx="82750">EDMM</cx:pt>
          <cx:pt idx="82751">EDMM</cx:pt>
          <cx:pt idx="82752">EDMM</cx:pt>
          <cx:pt idx="82753">EDMM</cx:pt>
          <cx:pt idx="82754">EDMM</cx:pt>
          <cx:pt idx="82755">EDMM</cx:pt>
          <cx:pt idx="82756">EDMM</cx:pt>
          <cx:pt idx="82757">EDMM</cx:pt>
          <cx:pt idx="82758">EDMM</cx:pt>
          <cx:pt idx="82759">EDMM</cx:pt>
          <cx:pt idx="82760">EDMM</cx:pt>
          <cx:pt idx="82761">EDMM</cx:pt>
          <cx:pt idx="82762">EDMM</cx:pt>
          <cx:pt idx="82763">EDMM</cx:pt>
          <cx:pt idx="82764">EDMM</cx:pt>
          <cx:pt idx="82765">EDMM</cx:pt>
          <cx:pt idx="82766">EDMM</cx:pt>
          <cx:pt idx="82767">EDMM</cx:pt>
          <cx:pt idx="82768">EDMM</cx:pt>
          <cx:pt idx="82769">EDMM</cx:pt>
          <cx:pt idx="82770">EDMM</cx:pt>
          <cx:pt idx="82771">EDMM</cx:pt>
          <cx:pt idx="82772">EDMM</cx:pt>
          <cx:pt idx="82773">EDMM</cx:pt>
          <cx:pt idx="82774">EDMM</cx:pt>
          <cx:pt idx="82775">EDMM</cx:pt>
          <cx:pt idx="82776">EDMM</cx:pt>
          <cx:pt idx="82777">EDMM</cx:pt>
          <cx:pt idx="82778">EDMM</cx:pt>
          <cx:pt idx="82779">EDMM</cx:pt>
          <cx:pt idx="82780">EDMM</cx:pt>
          <cx:pt idx="82781">EDMM</cx:pt>
          <cx:pt idx="82782">EDMM</cx:pt>
          <cx:pt idx="82783">EDMM</cx:pt>
          <cx:pt idx="82784">EDMM</cx:pt>
          <cx:pt idx="82785">EDMM</cx:pt>
          <cx:pt idx="82786">EDMM</cx:pt>
          <cx:pt idx="82787">EDMM</cx:pt>
          <cx:pt idx="82788">EDMM</cx:pt>
          <cx:pt idx="82789">EDMM</cx:pt>
          <cx:pt idx="82790">EDMM</cx:pt>
          <cx:pt idx="82791">EDMM</cx:pt>
          <cx:pt idx="82792">EDMM</cx:pt>
          <cx:pt idx="82793">EDMM</cx:pt>
          <cx:pt idx="82794">EDMM</cx:pt>
          <cx:pt idx="82795">EDMM</cx:pt>
          <cx:pt idx="82796">EDMM</cx:pt>
          <cx:pt idx="82797">EDMM</cx:pt>
          <cx:pt idx="82798">EDMM</cx:pt>
          <cx:pt idx="82799">EDMM</cx:pt>
          <cx:pt idx="82800">EDMM</cx:pt>
          <cx:pt idx="82801">EDMM</cx:pt>
          <cx:pt idx="82802">EDMM</cx:pt>
          <cx:pt idx="82803">EDMM</cx:pt>
          <cx:pt idx="82804">EDMM</cx:pt>
          <cx:pt idx="82805">EDMM</cx:pt>
          <cx:pt idx="82806">EDMM</cx:pt>
          <cx:pt idx="82807">EDMM</cx:pt>
          <cx:pt idx="82808">EDMM</cx:pt>
          <cx:pt idx="82809">EDMM</cx:pt>
          <cx:pt idx="82810">EDMM</cx:pt>
          <cx:pt idx="82811">EDMM</cx:pt>
          <cx:pt idx="82812">EDMM</cx:pt>
          <cx:pt idx="82813">EDMM</cx:pt>
          <cx:pt idx="82814">EDMM</cx:pt>
          <cx:pt idx="82815">EDMM</cx:pt>
          <cx:pt idx="82816">EDMM</cx:pt>
          <cx:pt idx="82817">EDMM</cx:pt>
          <cx:pt idx="82818">EDMM</cx:pt>
          <cx:pt idx="82819">EDMM</cx:pt>
          <cx:pt idx="82820">EDMM</cx:pt>
          <cx:pt idx="82821">EDMM</cx:pt>
          <cx:pt idx="82822">EDMM</cx:pt>
          <cx:pt idx="82823">EDMM</cx:pt>
          <cx:pt idx="82824">EDMM</cx:pt>
          <cx:pt idx="82825">EDMM</cx:pt>
          <cx:pt idx="82826">EDMM</cx:pt>
          <cx:pt idx="82827">EDMM</cx:pt>
          <cx:pt idx="82828">EDMM</cx:pt>
          <cx:pt idx="82829">EDMM</cx:pt>
          <cx:pt idx="82830">EDMM</cx:pt>
          <cx:pt idx="82831">EDMM</cx:pt>
          <cx:pt idx="82832">EDMM</cx:pt>
          <cx:pt idx="82833">EDMM</cx:pt>
          <cx:pt idx="82834">EDMM</cx:pt>
          <cx:pt idx="82835">EDMM</cx:pt>
          <cx:pt idx="82836">EDMM</cx:pt>
          <cx:pt idx="82837">EDMM</cx:pt>
          <cx:pt idx="82838">EDMM</cx:pt>
          <cx:pt idx="82839">EDMM</cx:pt>
          <cx:pt idx="82840">EDMM</cx:pt>
          <cx:pt idx="82841">EDMM</cx:pt>
          <cx:pt idx="82842">EDMM</cx:pt>
          <cx:pt idx="82843">EDMM</cx:pt>
          <cx:pt idx="82844">EDMM</cx:pt>
          <cx:pt idx="82845">EDMM</cx:pt>
          <cx:pt idx="82846">EDMM</cx:pt>
          <cx:pt idx="82847">EDMM</cx:pt>
          <cx:pt idx="82848">EDMM</cx:pt>
          <cx:pt idx="82849">EDMM</cx:pt>
          <cx:pt idx="82850">EDMM</cx:pt>
          <cx:pt idx="82851">EDMM</cx:pt>
          <cx:pt idx="82852">EDMM</cx:pt>
          <cx:pt idx="82853">EDMM</cx:pt>
          <cx:pt idx="82854">EDMM</cx:pt>
          <cx:pt idx="82855">EDMM</cx:pt>
          <cx:pt idx="82856">EDMM</cx:pt>
          <cx:pt idx="82857">EDMM</cx:pt>
          <cx:pt idx="82858">EDMM</cx:pt>
          <cx:pt idx="82859">EDMM</cx:pt>
          <cx:pt idx="82860">EDMM</cx:pt>
          <cx:pt idx="82861">EDMM</cx:pt>
          <cx:pt idx="82862">EDMM</cx:pt>
          <cx:pt idx="82863">EDMM</cx:pt>
          <cx:pt idx="82864">EDMM</cx:pt>
          <cx:pt idx="82865">EDMM</cx:pt>
          <cx:pt idx="82866">EDMM</cx:pt>
          <cx:pt idx="82867">EDMM</cx:pt>
          <cx:pt idx="82868">EDMM</cx:pt>
          <cx:pt idx="82869">EDMM</cx:pt>
          <cx:pt idx="82870">EDMM</cx:pt>
          <cx:pt idx="82871">EDMM</cx:pt>
          <cx:pt idx="82872">EDMM</cx:pt>
          <cx:pt idx="82873">EDMM</cx:pt>
          <cx:pt idx="82874">EDMM</cx:pt>
          <cx:pt idx="82875">EDMM</cx:pt>
          <cx:pt idx="82876">EDMM</cx:pt>
          <cx:pt idx="82877">EDMM</cx:pt>
          <cx:pt idx="82878">EDMM</cx:pt>
          <cx:pt idx="82879">EDMM</cx:pt>
          <cx:pt idx="82880">EDMM</cx:pt>
          <cx:pt idx="82881">EDMM</cx:pt>
          <cx:pt idx="82882">EDMM</cx:pt>
          <cx:pt idx="82883">EDMM</cx:pt>
          <cx:pt idx="82884">EDMM</cx:pt>
          <cx:pt idx="82885">EDMM</cx:pt>
          <cx:pt idx="82886">EDMM</cx:pt>
          <cx:pt idx="82887">EDMM</cx:pt>
          <cx:pt idx="82888">EDMM</cx:pt>
          <cx:pt idx="82889">EDMM</cx:pt>
          <cx:pt idx="82890">EDMM</cx:pt>
          <cx:pt idx="82891">EDMM</cx:pt>
          <cx:pt idx="82892">EDMM</cx:pt>
          <cx:pt idx="82893">EDMM</cx:pt>
          <cx:pt idx="82894">EDMM</cx:pt>
          <cx:pt idx="82895">EDMM</cx:pt>
          <cx:pt idx="82896">EDMM</cx:pt>
          <cx:pt idx="82897">EDMM</cx:pt>
          <cx:pt idx="82898">EDMM</cx:pt>
          <cx:pt idx="82899">EDMM</cx:pt>
          <cx:pt idx="82900">EDMM</cx:pt>
          <cx:pt idx="82901">EDMM</cx:pt>
          <cx:pt idx="82902">EDMM</cx:pt>
          <cx:pt idx="82903">EDMM</cx:pt>
          <cx:pt idx="82904">EDMM</cx:pt>
          <cx:pt idx="82905">EDMM</cx:pt>
          <cx:pt idx="82906">EDMM</cx:pt>
          <cx:pt idx="82907">EDMM</cx:pt>
          <cx:pt idx="82908">EDMM</cx:pt>
          <cx:pt idx="82909">EDMM</cx:pt>
          <cx:pt idx="82910">EDMM</cx:pt>
          <cx:pt idx="82911">EDMM</cx:pt>
          <cx:pt idx="82912">EDMM</cx:pt>
          <cx:pt idx="82913">EDMM</cx:pt>
          <cx:pt idx="82914">EDMM</cx:pt>
          <cx:pt idx="82915">EDMM</cx:pt>
          <cx:pt idx="82916">EDMM</cx:pt>
          <cx:pt idx="82917">EDMM</cx:pt>
          <cx:pt idx="82918">EDMM</cx:pt>
          <cx:pt idx="82919">EDMM</cx:pt>
          <cx:pt idx="82920">EDMM</cx:pt>
          <cx:pt idx="82921">EDMM</cx:pt>
          <cx:pt idx="82922">EDMM</cx:pt>
          <cx:pt idx="82923">EDMM</cx:pt>
          <cx:pt idx="82924">EDMM</cx:pt>
          <cx:pt idx="82925">EDMM</cx:pt>
          <cx:pt idx="82926">EDMM</cx:pt>
          <cx:pt idx="82927">EDMM</cx:pt>
          <cx:pt idx="82928">EDMM</cx:pt>
          <cx:pt idx="82929">EDMM</cx:pt>
          <cx:pt idx="82930">EDMM</cx:pt>
          <cx:pt idx="82931">EDMM</cx:pt>
          <cx:pt idx="82932">EDMM</cx:pt>
          <cx:pt idx="82933">EDMM</cx:pt>
          <cx:pt idx="82934">EDMM</cx:pt>
          <cx:pt idx="82935">EDMM</cx:pt>
          <cx:pt idx="82936">EDMM</cx:pt>
          <cx:pt idx="82937">EDMM</cx:pt>
          <cx:pt idx="82938">EDMM</cx:pt>
          <cx:pt idx="82939">EDMM</cx:pt>
          <cx:pt idx="82940">EDMM</cx:pt>
          <cx:pt idx="82941">EDMM</cx:pt>
          <cx:pt idx="82942">EDMM</cx:pt>
          <cx:pt idx="82943">EDMM</cx:pt>
          <cx:pt idx="82944">EDMM</cx:pt>
          <cx:pt idx="82945">EDMM</cx:pt>
          <cx:pt idx="82946">EDMM</cx:pt>
          <cx:pt idx="82947">EDMM</cx:pt>
          <cx:pt idx="82948">EDMM</cx:pt>
          <cx:pt idx="82949">EDMM</cx:pt>
          <cx:pt idx="82950">EDMM</cx:pt>
          <cx:pt idx="82951">EDMM</cx:pt>
          <cx:pt idx="82952">EDMM</cx:pt>
          <cx:pt idx="82953">EDMM</cx:pt>
          <cx:pt idx="82954">EDMM</cx:pt>
          <cx:pt idx="82955">EDMM</cx:pt>
          <cx:pt idx="82956">EDMM</cx:pt>
          <cx:pt idx="82957">EDMM</cx:pt>
          <cx:pt idx="82958">EDMM</cx:pt>
          <cx:pt idx="82959">EDMM</cx:pt>
          <cx:pt idx="82960">EDMM</cx:pt>
          <cx:pt idx="82961">EDMM</cx:pt>
          <cx:pt idx="82962">EDMM</cx:pt>
          <cx:pt idx="82963">EDMM</cx:pt>
          <cx:pt idx="82964">EDMM</cx:pt>
          <cx:pt idx="82965">EDMM</cx:pt>
          <cx:pt idx="82966">EDMM</cx:pt>
          <cx:pt idx="82967">EDMM</cx:pt>
          <cx:pt idx="82968">EDMM</cx:pt>
          <cx:pt idx="82969">EDMM</cx:pt>
          <cx:pt idx="82970">EDMM</cx:pt>
          <cx:pt idx="82971">EDMM</cx:pt>
          <cx:pt idx="82972">EDMM</cx:pt>
          <cx:pt idx="82973">EDMM</cx:pt>
          <cx:pt idx="82974">EDMM</cx:pt>
          <cx:pt idx="82975">EDMM</cx:pt>
          <cx:pt idx="82976">EDMM</cx:pt>
          <cx:pt idx="82977">EDMM</cx:pt>
          <cx:pt idx="82978">EDMM</cx:pt>
          <cx:pt idx="82979">EDMM</cx:pt>
          <cx:pt idx="82980">EDMM</cx:pt>
          <cx:pt idx="82981">EDMM</cx:pt>
          <cx:pt idx="82982">EDMM</cx:pt>
          <cx:pt idx="82983">EDMM</cx:pt>
          <cx:pt idx="82984">EDMM</cx:pt>
          <cx:pt idx="82985">EDMM</cx:pt>
          <cx:pt idx="82986">EDMM</cx:pt>
          <cx:pt idx="82987">EDMM</cx:pt>
          <cx:pt idx="82988">EDMM</cx:pt>
          <cx:pt idx="82989">EDMM</cx:pt>
          <cx:pt idx="82990">EDMM</cx:pt>
          <cx:pt idx="82991">EDMM</cx:pt>
          <cx:pt idx="82992">EDMM</cx:pt>
          <cx:pt idx="82993">EDMM</cx:pt>
          <cx:pt idx="82994">EDMM</cx:pt>
          <cx:pt idx="82995">EDMM</cx:pt>
          <cx:pt idx="82996">EDMM</cx:pt>
          <cx:pt idx="82997">EDMM</cx:pt>
          <cx:pt idx="82998">EDMM</cx:pt>
          <cx:pt idx="82999">EDMM</cx:pt>
          <cx:pt idx="83000">EDMM</cx:pt>
          <cx:pt idx="83001">EDMM</cx:pt>
          <cx:pt idx="83002">EDMM</cx:pt>
          <cx:pt idx="83003">EDMM</cx:pt>
          <cx:pt idx="83004">EDMM</cx:pt>
          <cx:pt idx="83005">EDMM</cx:pt>
          <cx:pt idx="83006">EDMM</cx:pt>
          <cx:pt idx="83007">EDMM</cx:pt>
          <cx:pt idx="83008">EDMM</cx:pt>
          <cx:pt idx="83009">EDMM</cx:pt>
          <cx:pt idx="83010">EDMM</cx:pt>
          <cx:pt idx="83011">EDMM</cx:pt>
          <cx:pt idx="83012">EDMM</cx:pt>
          <cx:pt idx="83013">EDMM</cx:pt>
          <cx:pt idx="83014">EDMM</cx:pt>
          <cx:pt idx="83015">EDMM</cx:pt>
          <cx:pt idx="83016">EDMM</cx:pt>
          <cx:pt idx="83017">EDMM</cx:pt>
          <cx:pt idx="83018">EDMM</cx:pt>
          <cx:pt idx="83019">EDMM</cx:pt>
          <cx:pt idx="83020">EDMM</cx:pt>
          <cx:pt idx="83021">EDMM</cx:pt>
          <cx:pt idx="83022">EDMM</cx:pt>
          <cx:pt idx="83023">EDMM</cx:pt>
          <cx:pt idx="83024">EDMM</cx:pt>
          <cx:pt idx="83025">EDMM</cx:pt>
          <cx:pt idx="83026">EDMM</cx:pt>
          <cx:pt idx="83027">EDMM</cx:pt>
          <cx:pt idx="83028">EDMM</cx:pt>
          <cx:pt idx="83029">EDMM</cx:pt>
          <cx:pt idx="83030">EDMM</cx:pt>
          <cx:pt idx="83031">EDMM</cx:pt>
          <cx:pt idx="83032">EDMM</cx:pt>
          <cx:pt idx="83033">EDMM</cx:pt>
          <cx:pt idx="83034">EDMM</cx:pt>
          <cx:pt idx="83035">EDMM</cx:pt>
          <cx:pt idx="83036">EDMM</cx:pt>
          <cx:pt idx="83037">EDMM</cx:pt>
          <cx:pt idx="83038">EDMM</cx:pt>
          <cx:pt idx="83039">EDMM</cx:pt>
          <cx:pt idx="83040">EDMM</cx:pt>
          <cx:pt idx="83041">EDMM</cx:pt>
          <cx:pt idx="83042">EDMM</cx:pt>
          <cx:pt idx="83043">EDMM</cx:pt>
          <cx:pt idx="83044">EDMM</cx:pt>
          <cx:pt idx="83045">EDMM</cx:pt>
          <cx:pt idx="83046">EDMM</cx:pt>
          <cx:pt idx="83047">EDMM</cx:pt>
          <cx:pt idx="83048">EDMM</cx:pt>
          <cx:pt idx="83049">EDMM</cx:pt>
          <cx:pt idx="83050">EDMM</cx:pt>
          <cx:pt idx="83051">EDMM</cx:pt>
          <cx:pt idx="83052">EDMM</cx:pt>
          <cx:pt idx="83053">EDMM</cx:pt>
          <cx:pt idx="83054">EDMM</cx:pt>
          <cx:pt idx="83055">EDMM</cx:pt>
          <cx:pt idx="83056">EDMM</cx:pt>
          <cx:pt idx="83057">EDMM</cx:pt>
          <cx:pt idx="83058">EDMM</cx:pt>
          <cx:pt idx="83059">EDMM</cx:pt>
          <cx:pt idx="83060">EDMM</cx:pt>
          <cx:pt idx="83061">EDMM</cx:pt>
          <cx:pt idx="83062">EDMM</cx:pt>
          <cx:pt idx="83063">EDMM</cx:pt>
          <cx:pt idx="83064">EDMM</cx:pt>
          <cx:pt idx="83065">EDMM</cx:pt>
          <cx:pt idx="83066">EDMM</cx:pt>
          <cx:pt idx="83067">EDMM</cx:pt>
          <cx:pt idx="83068">EDMM</cx:pt>
          <cx:pt idx="83069">EDMM</cx:pt>
          <cx:pt idx="83070">EDMM</cx:pt>
          <cx:pt idx="83071">EDMM</cx:pt>
          <cx:pt idx="83072">EDMM</cx:pt>
          <cx:pt idx="83073">EDMM</cx:pt>
          <cx:pt idx="83074">EDMM</cx:pt>
          <cx:pt idx="83075">EDMM</cx:pt>
          <cx:pt idx="83076">EDMM</cx:pt>
          <cx:pt idx="83077">EDMM</cx:pt>
          <cx:pt idx="83078">EDMM</cx:pt>
          <cx:pt idx="83079">EDMM</cx:pt>
          <cx:pt idx="83080">EDMM</cx:pt>
          <cx:pt idx="83081">EDMM</cx:pt>
          <cx:pt idx="83082">EDMM</cx:pt>
          <cx:pt idx="83083">EDMM</cx:pt>
          <cx:pt idx="83084">EDMM</cx:pt>
          <cx:pt idx="83085">EDMM</cx:pt>
          <cx:pt idx="83086">EDMM</cx:pt>
          <cx:pt idx="83087">EDMM</cx:pt>
          <cx:pt idx="83088">EDMM</cx:pt>
          <cx:pt idx="83089">EDMM</cx:pt>
          <cx:pt idx="83090">EDMM</cx:pt>
          <cx:pt idx="83091">EDMM</cx:pt>
          <cx:pt idx="83092">EDMM</cx:pt>
          <cx:pt idx="83093">EDMM</cx:pt>
          <cx:pt idx="83094">EDMM</cx:pt>
          <cx:pt idx="83095">EDMM</cx:pt>
          <cx:pt idx="83096">EDMM</cx:pt>
          <cx:pt idx="83097">EDMM</cx:pt>
          <cx:pt idx="83098">EDMM</cx:pt>
          <cx:pt idx="83099">EDMM</cx:pt>
          <cx:pt idx="83100">EDMM</cx:pt>
          <cx:pt idx="83101">EDMM</cx:pt>
          <cx:pt idx="83102">EDMM</cx:pt>
          <cx:pt idx="83103">EDMM</cx:pt>
          <cx:pt idx="83104">EDMM</cx:pt>
          <cx:pt idx="83105">EDMM</cx:pt>
          <cx:pt idx="83106">EDMM</cx:pt>
          <cx:pt idx="83107">EDMM</cx:pt>
          <cx:pt idx="83108">EDMM</cx:pt>
          <cx:pt idx="83109">EDMM</cx:pt>
          <cx:pt idx="83110">EDMM</cx:pt>
          <cx:pt idx="83111">EDMM</cx:pt>
          <cx:pt idx="83112">EDMM</cx:pt>
          <cx:pt idx="83113">EDMM</cx:pt>
          <cx:pt idx="83114">EDMM</cx:pt>
          <cx:pt idx="83115">EDMM</cx:pt>
          <cx:pt idx="83116">EDMM</cx:pt>
          <cx:pt idx="83117">EDMM</cx:pt>
          <cx:pt idx="83118">EDMM</cx:pt>
          <cx:pt idx="83119">EDMM</cx:pt>
          <cx:pt idx="83120">EDMM</cx:pt>
          <cx:pt idx="83121">EDMM</cx:pt>
          <cx:pt idx="83122">EDMM</cx:pt>
          <cx:pt idx="83123">EDMM</cx:pt>
          <cx:pt idx="83124">EDMM</cx:pt>
          <cx:pt idx="83125">EDMM</cx:pt>
          <cx:pt idx="83126">EDMM</cx:pt>
          <cx:pt idx="83127">EDMM</cx:pt>
          <cx:pt idx="83128">EDMM</cx:pt>
          <cx:pt idx="83129">EDMM</cx:pt>
          <cx:pt idx="83130">EDMM</cx:pt>
          <cx:pt idx="83131">EDMM</cx:pt>
          <cx:pt idx="83132">EDMM</cx:pt>
          <cx:pt idx="83133">EDMM</cx:pt>
          <cx:pt idx="83134">EDMM</cx:pt>
          <cx:pt idx="83135">EDMM</cx:pt>
          <cx:pt idx="83136">EDMM</cx:pt>
          <cx:pt idx="83137">EDMM</cx:pt>
          <cx:pt idx="83138">EDMM</cx:pt>
          <cx:pt idx="83139">EDMM</cx:pt>
          <cx:pt idx="83140">EDMM</cx:pt>
          <cx:pt idx="83141">EDMM</cx:pt>
          <cx:pt idx="83142">EDMM</cx:pt>
          <cx:pt idx="83143">EDMM</cx:pt>
          <cx:pt idx="83144">EDMM</cx:pt>
          <cx:pt idx="83145">EDMM</cx:pt>
          <cx:pt idx="83146">EDMM</cx:pt>
          <cx:pt idx="83147">EDMM</cx:pt>
          <cx:pt idx="83148">EDMM</cx:pt>
          <cx:pt idx="83149">EDMM</cx:pt>
          <cx:pt idx="83150">EDMM</cx:pt>
          <cx:pt idx="83151">EDMM</cx:pt>
          <cx:pt idx="83152">EDMM</cx:pt>
          <cx:pt idx="83153">EDMM</cx:pt>
          <cx:pt idx="83154">EDMM</cx:pt>
          <cx:pt idx="83155">EDMM</cx:pt>
          <cx:pt idx="83156">EDMM</cx:pt>
          <cx:pt idx="83157">EDMM</cx:pt>
          <cx:pt idx="83158">EDMM</cx:pt>
          <cx:pt idx="83159">EDMM</cx:pt>
          <cx:pt idx="83160">EDMM</cx:pt>
          <cx:pt idx="83161">EDMM</cx:pt>
          <cx:pt idx="83162">EDMM</cx:pt>
          <cx:pt idx="83163">EDMM</cx:pt>
          <cx:pt idx="83164">EDMM</cx:pt>
          <cx:pt idx="83165">EDMM</cx:pt>
          <cx:pt idx="83166">EDMM</cx:pt>
          <cx:pt idx="83167">EDMM</cx:pt>
          <cx:pt idx="83168">EDMM</cx:pt>
          <cx:pt idx="83169">EDMM</cx:pt>
          <cx:pt idx="83170">EDMM</cx:pt>
          <cx:pt idx="83171">EDMM</cx:pt>
          <cx:pt idx="83172">EDMM</cx:pt>
          <cx:pt idx="83173">EDMM</cx:pt>
          <cx:pt idx="83174">EDMM</cx:pt>
          <cx:pt idx="83175">EDMM</cx:pt>
          <cx:pt idx="83176">EDMM</cx:pt>
          <cx:pt idx="83177">EDMM</cx:pt>
          <cx:pt idx="83178">EDMM</cx:pt>
          <cx:pt idx="83179">EDMM</cx:pt>
          <cx:pt idx="83180">EDMM</cx:pt>
          <cx:pt idx="83181">EDMM</cx:pt>
          <cx:pt idx="83182">EDMM</cx:pt>
          <cx:pt idx="83183">EDMM</cx:pt>
          <cx:pt idx="83184">EDMM</cx:pt>
          <cx:pt idx="83185">EDMM</cx:pt>
          <cx:pt idx="83186">EDMM</cx:pt>
          <cx:pt idx="83187">EDMM</cx:pt>
          <cx:pt idx="83188">EDMM</cx:pt>
          <cx:pt idx="83189">EDMM</cx:pt>
          <cx:pt idx="83190">EDMM</cx:pt>
          <cx:pt idx="83191">EDMM</cx:pt>
          <cx:pt idx="83192">EDMM</cx:pt>
          <cx:pt idx="83193">EDMM</cx:pt>
          <cx:pt idx="83194">EDMM</cx:pt>
          <cx:pt idx="83195">EDMM</cx:pt>
          <cx:pt idx="83196">EDMM</cx:pt>
          <cx:pt idx="83197">EDMM</cx:pt>
          <cx:pt idx="83198">EDMM</cx:pt>
          <cx:pt idx="83199">EDMM</cx:pt>
          <cx:pt idx="83200">EDMM</cx:pt>
          <cx:pt idx="83201">EDMM</cx:pt>
          <cx:pt idx="83202">EDMM</cx:pt>
          <cx:pt idx="83203">EDMM</cx:pt>
          <cx:pt idx="83204">EDMM</cx:pt>
          <cx:pt idx="83205">EDMM</cx:pt>
          <cx:pt idx="83206">EDMM</cx:pt>
          <cx:pt idx="83207">EDMM</cx:pt>
          <cx:pt idx="83208">EDMM</cx:pt>
          <cx:pt idx="83209">EDMM</cx:pt>
          <cx:pt idx="83210">EDMM</cx:pt>
          <cx:pt idx="83211">EDMM</cx:pt>
          <cx:pt idx="83212">EDMM</cx:pt>
          <cx:pt idx="83213">EDMM</cx:pt>
          <cx:pt idx="83214">EDMM</cx:pt>
          <cx:pt idx="83215">EDMM</cx:pt>
          <cx:pt idx="83216">EDMM</cx:pt>
          <cx:pt idx="83217">EDMM</cx:pt>
          <cx:pt idx="83218">EDMM</cx:pt>
          <cx:pt idx="83219">EDMM</cx:pt>
          <cx:pt idx="83220">EDMM</cx:pt>
          <cx:pt idx="83221">EDMM</cx:pt>
          <cx:pt idx="83222">EDMM</cx:pt>
          <cx:pt idx="83223">EDMM</cx:pt>
          <cx:pt idx="83224">EDMM</cx:pt>
          <cx:pt idx="83225">EDMM</cx:pt>
          <cx:pt idx="83226">EDMM</cx:pt>
          <cx:pt idx="83227">EDMM</cx:pt>
          <cx:pt idx="83228">EDMM</cx:pt>
          <cx:pt idx="83229">EDMM</cx:pt>
          <cx:pt idx="83230">EDMM</cx:pt>
          <cx:pt idx="83231">EDMM</cx:pt>
          <cx:pt idx="83232">EDMM</cx:pt>
          <cx:pt idx="83233">EDMM</cx:pt>
          <cx:pt idx="83234">EDMM</cx:pt>
          <cx:pt idx="83235">EDMM</cx:pt>
          <cx:pt idx="83236">EDMM</cx:pt>
          <cx:pt idx="83237">EDMM</cx:pt>
          <cx:pt idx="83238">EDMM</cx:pt>
          <cx:pt idx="83239">EDMM</cx:pt>
          <cx:pt idx="83240">EDMM</cx:pt>
          <cx:pt idx="83241">EDMM</cx:pt>
          <cx:pt idx="83242">EDMM</cx:pt>
          <cx:pt idx="83243">EDMM</cx:pt>
          <cx:pt idx="83244">EDMM</cx:pt>
          <cx:pt idx="83245">EDMM</cx:pt>
          <cx:pt idx="83246">EDMM</cx:pt>
          <cx:pt idx="83247">EDMM</cx:pt>
          <cx:pt idx="83248">EDMM</cx:pt>
          <cx:pt idx="83249">EDMM</cx:pt>
          <cx:pt idx="83250">EDMM</cx:pt>
          <cx:pt idx="83251">EDMM</cx:pt>
          <cx:pt idx="83252">EDMM</cx:pt>
          <cx:pt idx="83253">EDMM</cx:pt>
          <cx:pt idx="83254">EDMM</cx:pt>
          <cx:pt idx="83255">EDMM</cx:pt>
          <cx:pt idx="83256">EDMM</cx:pt>
          <cx:pt idx="83257">EDMM</cx:pt>
          <cx:pt idx="83258">EDMM</cx:pt>
          <cx:pt idx="83259">EDMM</cx:pt>
          <cx:pt idx="83260">EDMM</cx:pt>
          <cx:pt idx="83261">EDMM</cx:pt>
          <cx:pt idx="83262">EDMM</cx:pt>
          <cx:pt idx="83263">EDMM</cx:pt>
          <cx:pt idx="83264">EDMM</cx:pt>
          <cx:pt idx="83265">EDMM</cx:pt>
          <cx:pt idx="83266">EDMM</cx:pt>
          <cx:pt idx="83267">EDMM</cx:pt>
          <cx:pt idx="83268">EDMM</cx:pt>
          <cx:pt idx="83269">EDMM</cx:pt>
          <cx:pt idx="83270">EDMM</cx:pt>
          <cx:pt idx="83271">EDMM</cx:pt>
          <cx:pt idx="83272">EDMM</cx:pt>
          <cx:pt idx="83273">EDMM</cx:pt>
          <cx:pt idx="83274">EDMM</cx:pt>
          <cx:pt idx="83275">EDMM</cx:pt>
          <cx:pt idx="83276">EDMM</cx:pt>
          <cx:pt idx="83277">EDMM</cx:pt>
          <cx:pt idx="83278">EDMM</cx:pt>
          <cx:pt idx="83279">EDMM</cx:pt>
          <cx:pt idx="83280">EDMM</cx:pt>
          <cx:pt idx="83281">EDMM</cx:pt>
          <cx:pt idx="83282">EDMM</cx:pt>
          <cx:pt idx="83283">EDMM</cx:pt>
          <cx:pt idx="83284">EDMM</cx:pt>
          <cx:pt idx="83285">EDMM</cx:pt>
          <cx:pt idx="83286">EDMM</cx:pt>
          <cx:pt idx="83287">EDMM</cx:pt>
          <cx:pt idx="83288">EDMM</cx:pt>
          <cx:pt idx="83289">EDMM</cx:pt>
          <cx:pt idx="83290">EDMM</cx:pt>
          <cx:pt idx="83291">EDMM</cx:pt>
          <cx:pt idx="83292">EDMM</cx:pt>
          <cx:pt idx="83293">EDMM</cx:pt>
          <cx:pt idx="83294">EDMM</cx:pt>
          <cx:pt idx="83295">EDMM</cx:pt>
          <cx:pt idx="83296">EDMM</cx:pt>
          <cx:pt idx="83297">EDMM</cx:pt>
          <cx:pt idx="83298">EDMM</cx:pt>
          <cx:pt idx="83299">EDMM</cx:pt>
          <cx:pt idx="83300">EDMM</cx:pt>
          <cx:pt idx="83301">EDMM</cx:pt>
          <cx:pt idx="83302">EDMM</cx:pt>
          <cx:pt idx="83303">EDMM</cx:pt>
          <cx:pt idx="83304">EDMM</cx:pt>
          <cx:pt idx="83305">EDMM</cx:pt>
          <cx:pt idx="83306">EDMM</cx:pt>
          <cx:pt idx="83307">EDMM</cx:pt>
          <cx:pt idx="83308">EDMM</cx:pt>
          <cx:pt idx="83309">EDMM</cx:pt>
          <cx:pt idx="83310">EDMM</cx:pt>
          <cx:pt idx="83311">EDMM</cx:pt>
          <cx:pt idx="83312">EDMM</cx:pt>
          <cx:pt idx="83313">EDMM</cx:pt>
          <cx:pt idx="83314">EDMM</cx:pt>
          <cx:pt idx="83315">EDMM</cx:pt>
          <cx:pt idx="83316">EDMM</cx:pt>
          <cx:pt idx="83317">EDMM</cx:pt>
          <cx:pt idx="83318">EDMM</cx:pt>
          <cx:pt idx="83319">EDMM</cx:pt>
          <cx:pt idx="83320">EDMM</cx:pt>
          <cx:pt idx="83321">EDMM</cx:pt>
          <cx:pt idx="83322">EDMM</cx:pt>
          <cx:pt idx="83323">EDMM</cx:pt>
          <cx:pt idx="83324">EDMM</cx:pt>
          <cx:pt idx="83325">EDMM</cx:pt>
          <cx:pt idx="83326">EDMM</cx:pt>
          <cx:pt idx="83327">EDMM</cx:pt>
          <cx:pt idx="83328">EDMM</cx:pt>
          <cx:pt idx="83329">EDMM</cx:pt>
          <cx:pt idx="83330">EDMM</cx:pt>
          <cx:pt idx="83331">EDMM</cx:pt>
          <cx:pt idx="83332">EDMM</cx:pt>
          <cx:pt idx="83333">EDMM</cx:pt>
          <cx:pt idx="83334">EDMM</cx:pt>
          <cx:pt idx="83335">EDMM</cx:pt>
          <cx:pt idx="83336">EDMM</cx:pt>
          <cx:pt idx="83337">EDMM</cx:pt>
          <cx:pt idx="83338">EDMM</cx:pt>
          <cx:pt idx="83339">EDMM</cx:pt>
          <cx:pt idx="83340">EDMM</cx:pt>
          <cx:pt idx="83341">EDMM</cx:pt>
          <cx:pt idx="83342">EDMM</cx:pt>
          <cx:pt idx="83343">EDMM</cx:pt>
          <cx:pt idx="83344">EDMM</cx:pt>
          <cx:pt idx="83345">EDMM</cx:pt>
          <cx:pt idx="83346">EDMM</cx:pt>
          <cx:pt idx="83347">EDMM</cx:pt>
          <cx:pt idx="83348">EDMM</cx:pt>
          <cx:pt idx="83349">EDMM</cx:pt>
          <cx:pt idx="83350">EDMM</cx:pt>
          <cx:pt idx="83351">EDMM</cx:pt>
          <cx:pt idx="83352">EDMM</cx:pt>
          <cx:pt idx="83353">EDMM</cx:pt>
          <cx:pt idx="83354">EDMM</cx:pt>
          <cx:pt idx="83355">EDMM</cx:pt>
          <cx:pt idx="83356">EDMM</cx:pt>
          <cx:pt idx="83357">EDMM</cx:pt>
          <cx:pt idx="83358">EDMM</cx:pt>
          <cx:pt idx="83359">EDMM</cx:pt>
          <cx:pt idx="83360">EDMM</cx:pt>
          <cx:pt idx="83361">EDMM</cx:pt>
          <cx:pt idx="83362">EDMM</cx:pt>
          <cx:pt idx="83363">EDMM</cx:pt>
          <cx:pt idx="83364">EDMM</cx:pt>
          <cx:pt idx="83365">EDMM</cx:pt>
          <cx:pt idx="83366">EDMM</cx:pt>
          <cx:pt idx="83367">EDMM</cx:pt>
          <cx:pt idx="83368">EDMM</cx:pt>
          <cx:pt idx="83369">EDMM</cx:pt>
          <cx:pt idx="83370">EDMM</cx:pt>
          <cx:pt idx="83371">EDMM</cx:pt>
          <cx:pt idx="83372">EDMM</cx:pt>
          <cx:pt idx="83373">EDMM</cx:pt>
          <cx:pt idx="83374">EDMM</cx:pt>
          <cx:pt idx="83375">EDMM</cx:pt>
          <cx:pt idx="83376">EDMM</cx:pt>
          <cx:pt idx="83377">EDMM</cx:pt>
          <cx:pt idx="83378">EDMM</cx:pt>
          <cx:pt idx="83379">EDMM</cx:pt>
          <cx:pt idx="83380">EDMM</cx:pt>
          <cx:pt idx="83381">EDMM</cx:pt>
          <cx:pt idx="83382">EDMM</cx:pt>
          <cx:pt idx="83383">EDMM</cx:pt>
          <cx:pt idx="83384">EDMM</cx:pt>
          <cx:pt idx="83385">EDMM</cx:pt>
          <cx:pt idx="83386">EDMM</cx:pt>
          <cx:pt idx="83387">EDMM</cx:pt>
          <cx:pt idx="83388">EDMM</cx:pt>
          <cx:pt idx="83389">EDMM</cx:pt>
          <cx:pt idx="83390">EDMM</cx:pt>
          <cx:pt idx="83391">EDMM</cx:pt>
          <cx:pt idx="83392">EDMM</cx:pt>
          <cx:pt idx="83393">EDMM</cx:pt>
          <cx:pt idx="83394">EDMM</cx:pt>
          <cx:pt idx="83395">EDMM</cx:pt>
          <cx:pt idx="83396">EDMM</cx:pt>
          <cx:pt idx="83397">EDMM</cx:pt>
          <cx:pt idx="83398">EDMM</cx:pt>
          <cx:pt idx="83399">EDMM</cx:pt>
          <cx:pt idx="83400">EDMM</cx:pt>
          <cx:pt idx="83401">EDMM</cx:pt>
          <cx:pt idx="83402">EDMM</cx:pt>
          <cx:pt idx="83403">EDMM</cx:pt>
          <cx:pt idx="83404">EDMM</cx:pt>
          <cx:pt idx="83405">EDMM</cx:pt>
          <cx:pt idx="83406">EDMM</cx:pt>
          <cx:pt idx="83407">EDMM</cx:pt>
          <cx:pt idx="83408">EDMM</cx:pt>
          <cx:pt idx="83409">EDMM</cx:pt>
          <cx:pt idx="83410">EDMM</cx:pt>
          <cx:pt idx="83411">EDMM</cx:pt>
          <cx:pt idx="83412">EDMM</cx:pt>
          <cx:pt idx="83413">EDMM</cx:pt>
          <cx:pt idx="83414">EDMM</cx:pt>
          <cx:pt idx="83415">EDMM</cx:pt>
          <cx:pt idx="83416">EDMM</cx:pt>
          <cx:pt idx="83417">EDMM</cx:pt>
          <cx:pt idx="83418">EDMM</cx:pt>
          <cx:pt idx="83419">EDMM</cx:pt>
          <cx:pt idx="83420">EDMM</cx:pt>
          <cx:pt idx="83421">EDMM</cx:pt>
          <cx:pt idx="83422">EDMM</cx:pt>
          <cx:pt idx="83423">EDMM</cx:pt>
          <cx:pt idx="83424">EDMM</cx:pt>
          <cx:pt idx="83425">EDMM</cx:pt>
          <cx:pt idx="83426">EDMM</cx:pt>
          <cx:pt idx="83427">EDMM</cx:pt>
          <cx:pt idx="83428">EDMM</cx:pt>
          <cx:pt idx="83429">EDMM</cx:pt>
          <cx:pt idx="83430">EDMM</cx:pt>
          <cx:pt idx="83431">EDMM</cx:pt>
          <cx:pt idx="83432">EDMM</cx:pt>
          <cx:pt idx="83433">EDMM</cx:pt>
          <cx:pt idx="83434">EDMM</cx:pt>
          <cx:pt idx="83435">EDMM</cx:pt>
          <cx:pt idx="83436">EDMM</cx:pt>
          <cx:pt idx="83437">EDMM</cx:pt>
          <cx:pt idx="83438">EDMM</cx:pt>
          <cx:pt idx="83439">EDMM</cx:pt>
          <cx:pt idx="83440">EDMM</cx:pt>
          <cx:pt idx="83441">EDMM</cx:pt>
          <cx:pt idx="83442">EDMM</cx:pt>
          <cx:pt idx="83443">EDMM</cx:pt>
          <cx:pt idx="83444">EDMM</cx:pt>
          <cx:pt idx="83445">EDMM</cx:pt>
          <cx:pt idx="83446">EDMM</cx:pt>
          <cx:pt idx="83447">EDMM</cx:pt>
          <cx:pt idx="83448">EDMM</cx:pt>
          <cx:pt idx="83449">EDMM</cx:pt>
          <cx:pt idx="83450">EDMM</cx:pt>
          <cx:pt idx="83451">EDMM</cx:pt>
          <cx:pt idx="83452">EDMM</cx:pt>
          <cx:pt idx="83453">EDMM</cx:pt>
          <cx:pt idx="83454">EDMM</cx:pt>
          <cx:pt idx="83455">EDMM</cx:pt>
          <cx:pt idx="83456">EDMM</cx:pt>
          <cx:pt idx="83457">EDMM</cx:pt>
          <cx:pt idx="83458">EDMM</cx:pt>
          <cx:pt idx="83459">EDMM</cx:pt>
          <cx:pt idx="83460">EDMM</cx:pt>
          <cx:pt idx="83461">EDMM</cx:pt>
          <cx:pt idx="83462">EDMM</cx:pt>
          <cx:pt idx="83463">EDMM</cx:pt>
          <cx:pt idx="83464">EDMM</cx:pt>
          <cx:pt idx="83465">EDMM</cx:pt>
          <cx:pt idx="83466">EDMM</cx:pt>
          <cx:pt idx="83467">EDMM</cx:pt>
          <cx:pt idx="83468">EDMM</cx:pt>
          <cx:pt idx="83469">EDMM</cx:pt>
          <cx:pt idx="83470">EDMM</cx:pt>
          <cx:pt idx="83471">EDMM</cx:pt>
          <cx:pt idx="83472">EDMM</cx:pt>
          <cx:pt idx="83473">EDMM</cx:pt>
          <cx:pt idx="83474">EDMM</cx:pt>
          <cx:pt idx="83475">EDMM</cx:pt>
          <cx:pt idx="83476">EDMM</cx:pt>
          <cx:pt idx="83477">EDMM</cx:pt>
          <cx:pt idx="83478">EDMM</cx:pt>
          <cx:pt idx="83479">EDMM</cx:pt>
          <cx:pt idx="83480">EDMM</cx:pt>
          <cx:pt idx="83481">EDMM</cx:pt>
          <cx:pt idx="83482">EDMM</cx:pt>
          <cx:pt idx="83483">EDMM</cx:pt>
          <cx:pt idx="83484">EDMM</cx:pt>
          <cx:pt idx="83485">EDMM</cx:pt>
          <cx:pt idx="83486">EDMM</cx:pt>
          <cx:pt idx="83487">EDMM</cx:pt>
          <cx:pt idx="83488">EDMM</cx:pt>
          <cx:pt idx="83489">EDMM</cx:pt>
          <cx:pt idx="83490">EDMM</cx:pt>
          <cx:pt idx="83491">EDMM</cx:pt>
          <cx:pt idx="83492">EDMM</cx:pt>
          <cx:pt idx="83493">EDMM</cx:pt>
          <cx:pt idx="83494">EDMM</cx:pt>
          <cx:pt idx="83495">EDMM</cx:pt>
          <cx:pt idx="83496">EDMM</cx:pt>
          <cx:pt idx="83497">EDMM</cx:pt>
          <cx:pt idx="83498">EDMM</cx:pt>
          <cx:pt idx="83499">EDMM</cx:pt>
          <cx:pt idx="83500">EDMM</cx:pt>
          <cx:pt idx="83501">EDMM</cx:pt>
          <cx:pt idx="83502">EDMM</cx:pt>
          <cx:pt idx="83503">EDMM</cx:pt>
          <cx:pt idx="83504">EDMM</cx:pt>
          <cx:pt idx="83505">EDMM</cx:pt>
          <cx:pt idx="83506">EDMM</cx:pt>
          <cx:pt idx="83507">EDMM</cx:pt>
          <cx:pt idx="83508">EDMM</cx:pt>
          <cx:pt idx="83509">EDMM</cx:pt>
          <cx:pt idx="83510">EDMM</cx:pt>
          <cx:pt idx="83511">EDMM</cx:pt>
          <cx:pt idx="83512">EDMM</cx:pt>
          <cx:pt idx="83513">EDMM</cx:pt>
          <cx:pt idx="83514">EDMM</cx:pt>
          <cx:pt idx="83515">EDMM</cx:pt>
          <cx:pt idx="83516">EDMM</cx:pt>
          <cx:pt idx="83517">EDMM</cx:pt>
          <cx:pt idx="83518">EDMM</cx:pt>
          <cx:pt idx="83519">EDMM</cx:pt>
          <cx:pt idx="83520">EDMM</cx:pt>
          <cx:pt idx="83521">EDMM</cx:pt>
          <cx:pt idx="83522">EDMM</cx:pt>
          <cx:pt idx="83523">EDMM</cx:pt>
          <cx:pt idx="83524">EDMM</cx:pt>
          <cx:pt idx="83525">EDMM</cx:pt>
          <cx:pt idx="83526">EDMM</cx:pt>
          <cx:pt idx="83527">EDMM</cx:pt>
          <cx:pt idx="83528">EDMM</cx:pt>
          <cx:pt idx="83529">EDMM</cx:pt>
          <cx:pt idx="83530">EDMM</cx:pt>
          <cx:pt idx="83531">EDMM</cx:pt>
          <cx:pt idx="83532">EDMM</cx:pt>
          <cx:pt idx="83533">EDMM</cx:pt>
          <cx:pt idx="83534">EDMM</cx:pt>
          <cx:pt idx="83535">EDMM</cx:pt>
          <cx:pt idx="83536">EDMM</cx:pt>
          <cx:pt idx="83537">EDMM</cx:pt>
          <cx:pt idx="83538">EDMM</cx:pt>
          <cx:pt idx="83539">EDMM</cx:pt>
          <cx:pt idx="83540">EDMM</cx:pt>
          <cx:pt idx="83541">EDMM</cx:pt>
          <cx:pt idx="83542">EDMM</cx:pt>
          <cx:pt idx="83543">EDMM</cx:pt>
          <cx:pt idx="83544">EDMM</cx:pt>
          <cx:pt idx="83545">EDMM</cx:pt>
          <cx:pt idx="83546">EDMM</cx:pt>
          <cx:pt idx="83547">EDMM</cx:pt>
          <cx:pt idx="83548">EDMM</cx:pt>
          <cx:pt idx="83549">EDMM</cx:pt>
          <cx:pt idx="83550">EDMM</cx:pt>
          <cx:pt idx="83551">EDMM</cx:pt>
          <cx:pt idx="83552">EDMM</cx:pt>
          <cx:pt idx="83553">EDMM</cx:pt>
          <cx:pt idx="83554">EDMM</cx:pt>
          <cx:pt idx="83555">EDMM</cx:pt>
          <cx:pt idx="83556">EDMM</cx:pt>
          <cx:pt idx="83557">EDMM</cx:pt>
          <cx:pt idx="83558">EDMM</cx:pt>
          <cx:pt idx="83559">EDMM</cx:pt>
          <cx:pt idx="83560">EDMM</cx:pt>
          <cx:pt idx="83561">EDMM</cx:pt>
          <cx:pt idx="83562">EDMM</cx:pt>
          <cx:pt idx="83563">EDMM</cx:pt>
          <cx:pt idx="83564">EDMM</cx:pt>
          <cx:pt idx="83565">EDMM</cx:pt>
          <cx:pt idx="83566">EDMM</cx:pt>
          <cx:pt idx="83567">EDMM</cx:pt>
          <cx:pt idx="83568">EDMM</cx:pt>
          <cx:pt idx="83569">EDMM</cx:pt>
          <cx:pt idx="83570">EDMM</cx:pt>
          <cx:pt idx="83571">EDMM</cx:pt>
          <cx:pt idx="83572">EDMM</cx:pt>
          <cx:pt idx="83573">EDMM</cx:pt>
          <cx:pt idx="83574">EDMM</cx:pt>
          <cx:pt idx="83575">EDMM</cx:pt>
          <cx:pt idx="83576">EDMM</cx:pt>
          <cx:pt idx="83577">EDMM</cx:pt>
          <cx:pt idx="83578">EDMM</cx:pt>
          <cx:pt idx="83579">EDMM</cx:pt>
          <cx:pt idx="83580">EDMM</cx:pt>
          <cx:pt idx="83581">EDMM</cx:pt>
          <cx:pt idx="83582">EDMM</cx:pt>
          <cx:pt idx="83583">EDMM</cx:pt>
          <cx:pt idx="83584">EDMM</cx:pt>
          <cx:pt idx="83585">EDMM</cx:pt>
          <cx:pt idx="83586">EDMM</cx:pt>
          <cx:pt idx="83587">EDMM</cx:pt>
          <cx:pt idx="83588">EDMM</cx:pt>
          <cx:pt idx="83589">EDMM</cx:pt>
          <cx:pt idx="83590">EDMM</cx:pt>
          <cx:pt idx="83591">EDMM</cx:pt>
          <cx:pt idx="83592">EDMM</cx:pt>
          <cx:pt idx="83593">EDMM</cx:pt>
          <cx:pt idx="83594">EDMM</cx:pt>
          <cx:pt idx="83595">EDMM</cx:pt>
          <cx:pt idx="83596">EDMM</cx:pt>
          <cx:pt idx="83597">EDMM</cx:pt>
          <cx:pt idx="83598">EDMM</cx:pt>
          <cx:pt idx="83599">EDMM</cx:pt>
          <cx:pt idx="83600">EDMM</cx:pt>
          <cx:pt idx="83601">EDMM</cx:pt>
          <cx:pt idx="83602">EDMM</cx:pt>
          <cx:pt idx="83603">EDMM</cx:pt>
          <cx:pt idx="83604">EDMM</cx:pt>
          <cx:pt idx="83605">EDMM</cx:pt>
          <cx:pt idx="83606">EDMM</cx:pt>
          <cx:pt idx="83607">EDMM</cx:pt>
          <cx:pt idx="83608">EDMM</cx:pt>
          <cx:pt idx="83609">EDMM</cx:pt>
          <cx:pt idx="83610">EDMM</cx:pt>
          <cx:pt idx="83611">EDMM</cx:pt>
          <cx:pt idx="83612">EDMM</cx:pt>
          <cx:pt idx="83613">EDMM</cx:pt>
          <cx:pt idx="83614">EDMM</cx:pt>
          <cx:pt idx="83615">EDMM</cx:pt>
          <cx:pt idx="83616">EDMM</cx:pt>
          <cx:pt idx="83617">EDMM</cx:pt>
          <cx:pt idx="83618">EDMM</cx:pt>
          <cx:pt idx="83619">EDMM</cx:pt>
          <cx:pt idx="83620">EDMM</cx:pt>
          <cx:pt idx="83621">EDMM</cx:pt>
          <cx:pt idx="83622">EDMM</cx:pt>
          <cx:pt idx="83623">EDMM</cx:pt>
          <cx:pt idx="83624">EDMM</cx:pt>
          <cx:pt idx="83625">EDMM</cx:pt>
          <cx:pt idx="83626">EDMM</cx:pt>
          <cx:pt idx="83627">EDMM</cx:pt>
          <cx:pt idx="83628">EDMM</cx:pt>
          <cx:pt idx="83629">EDMM</cx:pt>
          <cx:pt idx="83630">EDMM</cx:pt>
          <cx:pt idx="83631">EDMM</cx:pt>
          <cx:pt idx="83632">EDMM</cx:pt>
          <cx:pt idx="83633">EDMM</cx:pt>
          <cx:pt idx="83634">EDMM</cx:pt>
          <cx:pt idx="83635">EDMM</cx:pt>
          <cx:pt idx="83636">EDMM</cx:pt>
          <cx:pt idx="83637">EDMM</cx:pt>
          <cx:pt idx="83638">EDMM</cx:pt>
          <cx:pt idx="83639">EDMM</cx:pt>
          <cx:pt idx="83640">EDMM</cx:pt>
          <cx:pt idx="83641">EDMM</cx:pt>
          <cx:pt idx="83642">EDMM</cx:pt>
          <cx:pt idx="83643">EDMM</cx:pt>
          <cx:pt idx="83644">EDMM</cx:pt>
          <cx:pt idx="83645">EDMM</cx:pt>
          <cx:pt idx="83646">EDMM</cx:pt>
          <cx:pt idx="83647">EDMM</cx:pt>
          <cx:pt idx="83648">EDMM</cx:pt>
          <cx:pt idx="83649">EDMM</cx:pt>
          <cx:pt idx="83650">EDMM</cx:pt>
          <cx:pt idx="83651">EDMM</cx:pt>
          <cx:pt idx="83652">EDMM</cx:pt>
          <cx:pt idx="83653">EDMM</cx:pt>
          <cx:pt idx="83654">EDMM</cx:pt>
          <cx:pt idx="83655">EDMM</cx:pt>
          <cx:pt idx="83656">EDMM</cx:pt>
          <cx:pt idx="83657">EDMM</cx:pt>
          <cx:pt idx="83658">EDMM</cx:pt>
          <cx:pt idx="83659">EDMM</cx:pt>
          <cx:pt idx="83660">EDMM</cx:pt>
          <cx:pt idx="83661">EDMM</cx:pt>
          <cx:pt idx="83662">EDMM</cx:pt>
          <cx:pt idx="83663">EDMM</cx:pt>
          <cx:pt idx="83664">EDMM</cx:pt>
          <cx:pt idx="83665">EDMM</cx:pt>
          <cx:pt idx="83666">EDMM</cx:pt>
          <cx:pt idx="83667">EDMM</cx:pt>
          <cx:pt idx="83668">EDMM</cx:pt>
          <cx:pt idx="83669">EDMM</cx:pt>
          <cx:pt idx="83670">EDMM</cx:pt>
          <cx:pt idx="83671">EDMM</cx:pt>
          <cx:pt idx="83672">EDMM</cx:pt>
          <cx:pt idx="83673">EDMM</cx:pt>
          <cx:pt idx="83674">EDMM</cx:pt>
          <cx:pt idx="83675">EDMM</cx:pt>
          <cx:pt idx="83676">EDMM</cx:pt>
          <cx:pt idx="83677">EDMM</cx:pt>
          <cx:pt idx="83678">EDMM</cx:pt>
          <cx:pt idx="83679">EDMM</cx:pt>
          <cx:pt idx="83680">EDMM</cx:pt>
          <cx:pt idx="83681">EDMM</cx:pt>
          <cx:pt idx="83682">EDMM</cx:pt>
          <cx:pt idx="83683">EDMM</cx:pt>
          <cx:pt idx="83684">EDMM</cx:pt>
          <cx:pt idx="83685">EDMM</cx:pt>
          <cx:pt idx="83686">EDMM</cx:pt>
          <cx:pt idx="83687">EDMM</cx:pt>
          <cx:pt idx="83688">EDMM</cx:pt>
          <cx:pt idx="83689">EDMM</cx:pt>
          <cx:pt idx="83690">EDMM</cx:pt>
          <cx:pt idx="83691">EDMM</cx:pt>
          <cx:pt idx="83692">EDMM</cx:pt>
          <cx:pt idx="83693">EDMM</cx:pt>
          <cx:pt idx="83694">EDMM</cx:pt>
          <cx:pt idx="83695">EDMM</cx:pt>
          <cx:pt idx="83696">EDMM</cx:pt>
          <cx:pt idx="83697">EDMM</cx:pt>
          <cx:pt idx="83698">EDMM</cx:pt>
          <cx:pt idx="83699">EDMM</cx:pt>
          <cx:pt idx="83700">EDMM</cx:pt>
          <cx:pt idx="83701">EDMM</cx:pt>
          <cx:pt idx="83702">EDMM</cx:pt>
          <cx:pt idx="83703">EDMM</cx:pt>
          <cx:pt idx="83704">EDMM</cx:pt>
          <cx:pt idx="83705">EDMM</cx:pt>
          <cx:pt idx="83706">EDMM</cx:pt>
          <cx:pt idx="83707">EDMM</cx:pt>
          <cx:pt idx="83708">EDMM</cx:pt>
          <cx:pt idx="83709">EDMM</cx:pt>
          <cx:pt idx="83710">EDMM</cx:pt>
          <cx:pt idx="83711">EDMM</cx:pt>
          <cx:pt idx="83712">EDMM</cx:pt>
          <cx:pt idx="83713">EDMM</cx:pt>
          <cx:pt idx="83714">EDMM</cx:pt>
          <cx:pt idx="83715">EDMM</cx:pt>
          <cx:pt idx="83716">EDMM</cx:pt>
          <cx:pt idx="83717">EDMM</cx:pt>
          <cx:pt idx="83718">EDMM</cx:pt>
          <cx:pt idx="83719">EDMM</cx:pt>
          <cx:pt idx="83720">EDMM</cx:pt>
          <cx:pt idx="83721">EDMM</cx:pt>
          <cx:pt idx="83722">EDMM</cx:pt>
          <cx:pt idx="83723">EDMM</cx:pt>
          <cx:pt idx="83724">EDMM</cx:pt>
          <cx:pt idx="83725">EDMM</cx:pt>
          <cx:pt idx="83726">EDMM</cx:pt>
          <cx:pt idx="83727">EDMM</cx:pt>
          <cx:pt idx="83728">EDMM</cx:pt>
          <cx:pt idx="83729">EDMM</cx:pt>
          <cx:pt idx="83730">EDMM</cx:pt>
          <cx:pt idx="83731">EDMM</cx:pt>
          <cx:pt idx="83732">EDMM</cx:pt>
          <cx:pt idx="83733">EDMM</cx:pt>
          <cx:pt idx="83734">EDMM</cx:pt>
          <cx:pt idx="83735">EDMM</cx:pt>
          <cx:pt idx="83736">EDMM</cx:pt>
          <cx:pt idx="83737">EDMM</cx:pt>
          <cx:pt idx="83738">EDMM</cx:pt>
          <cx:pt idx="83739">EDMM</cx:pt>
          <cx:pt idx="83740">EDMM</cx:pt>
          <cx:pt idx="83741">EDMM</cx:pt>
          <cx:pt idx="83742">EDMM</cx:pt>
          <cx:pt idx="83743">EDMM</cx:pt>
          <cx:pt idx="83744">EDMM</cx:pt>
          <cx:pt idx="83745">EDMM</cx:pt>
          <cx:pt idx="83746">EDMM</cx:pt>
          <cx:pt idx="83747">EDMM</cx:pt>
          <cx:pt idx="83748">EDMM</cx:pt>
          <cx:pt idx="83749">EDMM</cx:pt>
          <cx:pt idx="83750">EDMM</cx:pt>
          <cx:pt idx="83751">EDMM</cx:pt>
          <cx:pt idx="83752">EDMM</cx:pt>
          <cx:pt idx="83753">EDMM</cx:pt>
          <cx:pt idx="83754">EDMM</cx:pt>
          <cx:pt idx="83755">EDMM</cx:pt>
          <cx:pt idx="83756">EDMM</cx:pt>
          <cx:pt idx="83757">EDMM</cx:pt>
          <cx:pt idx="83758">EDMM</cx:pt>
          <cx:pt idx="83759">EDMM</cx:pt>
          <cx:pt idx="83760">EDMM</cx:pt>
          <cx:pt idx="83761">EDMM</cx:pt>
          <cx:pt idx="83762">EDMM</cx:pt>
          <cx:pt idx="83763">EDMM</cx:pt>
          <cx:pt idx="83764">EDMM</cx:pt>
          <cx:pt idx="83765">EDMM</cx:pt>
          <cx:pt idx="83766">EDMM</cx:pt>
          <cx:pt idx="83767">EDMM</cx:pt>
          <cx:pt idx="83768">EDMM</cx:pt>
          <cx:pt idx="83769">EDMM</cx:pt>
          <cx:pt idx="83770">EDMM</cx:pt>
          <cx:pt idx="83771">EDMM</cx:pt>
          <cx:pt idx="83772">EDMM</cx:pt>
          <cx:pt idx="83773">EDMM</cx:pt>
          <cx:pt idx="83774">EDMM</cx:pt>
          <cx:pt idx="83775">EDMM</cx:pt>
          <cx:pt idx="83776">EDMM</cx:pt>
          <cx:pt idx="83777">EDMM</cx:pt>
          <cx:pt idx="83778">EDMM</cx:pt>
          <cx:pt idx="83779">EDMM</cx:pt>
          <cx:pt idx="83780">EDMM</cx:pt>
          <cx:pt idx="83781">EDMM</cx:pt>
          <cx:pt idx="83782">EDMM</cx:pt>
          <cx:pt idx="83783">EDMM</cx:pt>
          <cx:pt idx="83784">EDMM</cx:pt>
          <cx:pt idx="83785">EDMM</cx:pt>
          <cx:pt idx="83786">EDMM</cx:pt>
          <cx:pt idx="83787">EDMM</cx:pt>
          <cx:pt idx="83788">EDMM</cx:pt>
          <cx:pt idx="83789">EDMM</cx:pt>
          <cx:pt idx="83790">EDMM</cx:pt>
          <cx:pt idx="83791">EDMM</cx:pt>
          <cx:pt idx="83792">EDMM</cx:pt>
          <cx:pt idx="83793">EDMM</cx:pt>
          <cx:pt idx="83794">EDMM</cx:pt>
          <cx:pt idx="83795">EDMM</cx:pt>
          <cx:pt idx="83796">EDMM</cx:pt>
          <cx:pt idx="83797">EDMM</cx:pt>
          <cx:pt idx="83798">EDMM</cx:pt>
          <cx:pt idx="83799">EDMM</cx:pt>
          <cx:pt idx="83800">EDMM</cx:pt>
          <cx:pt idx="83801">EDMM</cx:pt>
          <cx:pt idx="83802">EDMM</cx:pt>
          <cx:pt idx="83803">EDMM</cx:pt>
          <cx:pt idx="83804">EDMM</cx:pt>
          <cx:pt idx="83805">EDMM</cx:pt>
          <cx:pt idx="83806">EDMM</cx:pt>
          <cx:pt idx="83807">EDMM</cx:pt>
          <cx:pt idx="83808">EDMM</cx:pt>
          <cx:pt idx="83809">EDMM</cx:pt>
          <cx:pt idx="83810">EDMM</cx:pt>
          <cx:pt idx="83811">EDMM</cx:pt>
          <cx:pt idx="83812">EDMM</cx:pt>
          <cx:pt idx="83813">EDMM</cx:pt>
          <cx:pt idx="83814">EDMM</cx:pt>
          <cx:pt idx="83815">EDMM</cx:pt>
          <cx:pt idx="83816">EDMM</cx:pt>
          <cx:pt idx="83817">EDMM</cx:pt>
          <cx:pt idx="83818">EDMM</cx:pt>
          <cx:pt idx="83819">EDMM</cx:pt>
          <cx:pt idx="83820">EDMM</cx:pt>
          <cx:pt idx="83821">EDMM</cx:pt>
          <cx:pt idx="83822">EDMM</cx:pt>
          <cx:pt idx="83823">EDMM</cx:pt>
          <cx:pt idx="83824">EDMM</cx:pt>
          <cx:pt idx="83825">EDMM</cx:pt>
          <cx:pt idx="83826">EDMM</cx:pt>
          <cx:pt idx="83827">EDMM</cx:pt>
          <cx:pt idx="83828">EDMM</cx:pt>
          <cx:pt idx="83829">EDMM</cx:pt>
          <cx:pt idx="83830">EDMM</cx:pt>
          <cx:pt idx="83831">EDMM</cx:pt>
          <cx:pt idx="83832">EDMM</cx:pt>
          <cx:pt idx="83833">EDMM</cx:pt>
          <cx:pt idx="83834">EDMM</cx:pt>
          <cx:pt idx="83835">EDMM</cx:pt>
          <cx:pt idx="83836">EDMM</cx:pt>
          <cx:pt idx="83837">EDMM</cx:pt>
          <cx:pt idx="83838">EDMM</cx:pt>
          <cx:pt idx="83839">EDMM</cx:pt>
          <cx:pt idx="83840">EDMM</cx:pt>
          <cx:pt idx="83841">EDMM</cx:pt>
          <cx:pt idx="83842">EDMM</cx:pt>
          <cx:pt idx="83843">EDMM</cx:pt>
          <cx:pt idx="83844">EDMM</cx:pt>
          <cx:pt idx="83845">EDMM</cx:pt>
          <cx:pt idx="83846">EDMM</cx:pt>
          <cx:pt idx="83847">EDMM</cx:pt>
          <cx:pt idx="83848">EDMM</cx:pt>
          <cx:pt idx="83849">EDMM</cx:pt>
          <cx:pt idx="83850">EDMM</cx:pt>
          <cx:pt idx="83851">EDMM</cx:pt>
          <cx:pt idx="83852">EDMM</cx:pt>
          <cx:pt idx="83853">EDMM</cx:pt>
          <cx:pt idx="83854">EDMM</cx:pt>
          <cx:pt idx="83855">EDMM</cx:pt>
          <cx:pt idx="83856">EDMM</cx:pt>
          <cx:pt idx="83857">EDMM</cx:pt>
          <cx:pt idx="83858">EDMM</cx:pt>
          <cx:pt idx="83859">EDMM</cx:pt>
          <cx:pt idx="83860">EDMM</cx:pt>
          <cx:pt idx="83861">EDMM</cx:pt>
          <cx:pt idx="83862">EDMM</cx:pt>
          <cx:pt idx="83863">EDMM</cx:pt>
          <cx:pt idx="83864">EDMM</cx:pt>
          <cx:pt idx="83865">EDMM</cx:pt>
          <cx:pt idx="83866">EDMM</cx:pt>
          <cx:pt idx="83867">EDMM</cx:pt>
          <cx:pt idx="83868">EDMM</cx:pt>
          <cx:pt idx="83869">EDMM</cx:pt>
          <cx:pt idx="83870">EDMM</cx:pt>
          <cx:pt idx="83871">EDMM</cx:pt>
          <cx:pt idx="83872">EDMM</cx:pt>
          <cx:pt idx="83873">EDMM</cx:pt>
          <cx:pt idx="83874">EDMM</cx:pt>
          <cx:pt idx="83875">EDMM</cx:pt>
          <cx:pt idx="83876">EDMM</cx:pt>
          <cx:pt idx="83877">EDMM</cx:pt>
          <cx:pt idx="83878">EDMM</cx:pt>
          <cx:pt idx="83879">EDMM</cx:pt>
          <cx:pt idx="83880">EDMM</cx:pt>
          <cx:pt idx="83881">EDMM</cx:pt>
          <cx:pt idx="83882">EDMM</cx:pt>
          <cx:pt idx="83883">EDMM</cx:pt>
          <cx:pt idx="83884">EDMM</cx:pt>
          <cx:pt idx="83885">EDMM</cx:pt>
          <cx:pt idx="83886">EDMM</cx:pt>
          <cx:pt idx="83887">EDMM</cx:pt>
          <cx:pt idx="83888">EDMM</cx:pt>
          <cx:pt idx="83889">EDMM</cx:pt>
          <cx:pt idx="83890">EDMM</cx:pt>
          <cx:pt idx="83891">EDMM</cx:pt>
          <cx:pt idx="83892">EDMM</cx:pt>
          <cx:pt idx="83893">EDMM</cx:pt>
          <cx:pt idx="83894">EDMM</cx:pt>
          <cx:pt idx="83895">EDMM</cx:pt>
          <cx:pt idx="83896">EDMM</cx:pt>
          <cx:pt idx="83897">EDMM</cx:pt>
          <cx:pt idx="83898">EDMM</cx:pt>
          <cx:pt idx="83899">EDMM</cx:pt>
          <cx:pt idx="83900">EDMM</cx:pt>
          <cx:pt idx="83901">EDMM</cx:pt>
          <cx:pt idx="83902">EDMM</cx:pt>
          <cx:pt idx="83903">EDMM</cx:pt>
          <cx:pt idx="83904">EDMM</cx:pt>
          <cx:pt idx="83905">EDMM</cx:pt>
          <cx:pt idx="83906">EDMM</cx:pt>
          <cx:pt idx="83907">EDMM</cx:pt>
          <cx:pt idx="83908">EDMM</cx:pt>
          <cx:pt idx="83909">EDMM</cx:pt>
          <cx:pt idx="83910">EDMM</cx:pt>
          <cx:pt idx="83911">EDMM</cx:pt>
          <cx:pt idx="83912">EDMM</cx:pt>
          <cx:pt idx="83913">EDMM</cx:pt>
          <cx:pt idx="83914">EDMM</cx:pt>
          <cx:pt idx="83915">EDMM</cx:pt>
          <cx:pt idx="83916">EDMM</cx:pt>
          <cx:pt idx="83917">EDMM</cx:pt>
          <cx:pt idx="83918">EDMM</cx:pt>
          <cx:pt idx="83919">EDMM</cx:pt>
          <cx:pt idx="83920">EDMM</cx:pt>
          <cx:pt idx="83921">EDMM</cx:pt>
          <cx:pt idx="83922">EDMM</cx:pt>
          <cx:pt idx="83923">EDMM</cx:pt>
          <cx:pt idx="83924">EDMM</cx:pt>
          <cx:pt idx="83925">EDMM</cx:pt>
          <cx:pt idx="83926">EDMM</cx:pt>
          <cx:pt idx="83927">EDMM</cx:pt>
          <cx:pt idx="83928">EDMM</cx:pt>
          <cx:pt idx="83929">EDMM</cx:pt>
          <cx:pt idx="83930">EDMM</cx:pt>
          <cx:pt idx="83931">EDMM</cx:pt>
          <cx:pt idx="83932">EDMM</cx:pt>
          <cx:pt idx="83933">EDMM</cx:pt>
          <cx:pt idx="83934">EDMM</cx:pt>
          <cx:pt idx="83935">EDMM</cx:pt>
          <cx:pt idx="83936">EDMM</cx:pt>
          <cx:pt idx="83937">EDMM</cx:pt>
          <cx:pt idx="83938">EDMM</cx:pt>
          <cx:pt idx="83939">EDMM</cx:pt>
          <cx:pt idx="83940">EDMM</cx:pt>
          <cx:pt idx="83941">EDMM</cx:pt>
          <cx:pt idx="83942">EDMM</cx:pt>
          <cx:pt idx="83943">EDMM</cx:pt>
          <cx:pt idx="83944">EDMM</cx:pt>
          <cx:pt idx="83945">EDMM</cx:pt>
          <cx:pt idx="83946">EDMM</cx:pt>
          <cx:pt idx="83947">EDMM</cx:pt>
          <cx:pt idx="83948">EDMM</cx:pt>
          <cx:pt idx="83949">EDMM</cx:pt>
          <cx:pt idx="83950">EDMM</cx:pt>
          <cx:pt idx="83951">EDMM</cx:pt>
          <cx:pt idx="83952">EDMM</cx:pt>
          <cx:pt idx="83953">EDMM</cx:pt>
          <cx:pt idx="83954">EDMM</cx:pt>
          <cx:pt idx="83955">EDMM</cx:pt>
          <cx:pt idx="83956">EDMM</cx:pt>
          <cx:pt idx="83957">EDMM</cx:pt>
          <cx:pt idx="83958">EDMM</cx:pt>
          <cx:pt idx="83959">EDMM</cx:pt>
          <cx:pt idx="83960">EDMM</cx:pt>
          <cx:pt idx="83961">EDMM</cx:pt>
          <cx:pt idx="83962">EDMM</cx:pt>
          <cx:pt idx="83963">EDMM</cx:pt>
          <cx:pt idx="83964">EDMM</cx:pt>
          <cx:pt idx="83965">EDMM</cx:pt>
          <cx:pt idx="83966">EDMM</cx:pt>
          <cx:pt idx="83967">EDMM</cx:pt>
          <cx:pt idx="83968">EDMM</cx:pt>
          <cx:pt idx="83969">EDMM</cx:pt>
          <cx:pt idx="83970">EDMM</cx:pt>
          <cx:pt idx="83971">EDMM</cx:pt>
          <cx:pt idx="83972">EDMM</cx:pt>
          <cx:pt idx="83973">EDMM</cx:pt>
          <cx:pt idx="83974">EDMM</cx:pt>
          <cx:pt idx="83975">EDMM</cx:pt>
          <cx:pt idx="83976">EDMM</cx:pt>
          <cx:pt idx="83977">EDMM</cx:pt>
          <cx:pt idx="83978">EDMM</cx:pt>
          <cx:pt idx="83979">EDMM</cx:pt>
          <cx:pt idx="83980">EDMM</cx:pt>
          <cx:pt idx="83981">EDMM</cx:pt>
          <cx:pt idx="83982">EDMM</cx:pt>
          <cx:pt idx="83983">EDMM</cx:pt>
          <cx:pt idx="83984">EDMM</cx:pt>
          <cx:pt idx="83985">EDMM</cx:pt>
          <cx:pt idx="83986">EDMM</cx:pt>
          <cx:pt idx="83987">EDMM</cx:pt>
          <cx:pt idx="83988">EDMM</cx:pt>
          <cx:pt idx="83989">EDMM</cx:pt>
          <cx:pt idx="83990">EDMM</cx:pt>
          <cx:pt idx="83991">EDMM</cx:pt>
          <cx:pt idx="83992">EDMM</cx:pt>
          <cx:pt idx="83993">EDMM</cx:pt>
          <cx:pt idx="83994">EDMM</cx:pt>
          <cx:pt idx="83995">EDMM</cx:pt>
          <cx:pt idx="83996">EDMM</cx:pt>
          <cx:pt idx="83997">EDMM</cx:pt>
          <cx:pt idx="83998">EDMM</cx:pt>
          <cx:pt idx="83999">EDMM</cx:pt>
          <cx:pt idx="84000">EDMM</cx:pt>
          <cx:pt idx="84001">EDMM</cx:pt>
          <cx:pt idx="84002">EDMM</cx:pt>
          <cx:pt idx="84003">EDMM</cx:pt>
          <cx:pt idx="84004">EDMM</cx:pt>
          <cx:pt idx="84005">EDMM</cx:pt>
          <cx:pt idx="84006">EDMM</cx:pt>
          <cx:pt idx="84007">EDMM</cx:pt>
          <cx:pt idx="84008">EDMM</cx:pt>
          <cx:pt idx="84009">EDMM</cx:pt>
          <cx:pt idx="84010">EDMM</cx:pt>
          <cx:pt idx="84011">EDMM</cx:pt>
          <cx:pt idx="84012">EDMM</cx:pt>
          <cx:pt idx="84013">EDMM</cx:pt>
          <cx:pt idx="84014">EDMM</cx:pt>
          <cx:pt idx="84015">EDMM</cx:pt>
          <cx:pt idx="84016">EDMM</cx:pt>
          <cx:pt idx="84017">EDMM</cx:pt>
          <cx:pt idx="84018">EDMM</cx:pt>
          <cx:pt idx="84019">EDMM</cx:pt>
          <cx:pt idx="84020">EDMM</cx:pt>
          <cx:pt idx="84021">EDMM</cx:pt>
          <cx:pt idx="84022">EDMM</cx:pt>
          <cx:pt idx="84023">EDMM</cx:pt>
          <cx:pt idx="84024">EDMM</cx:pt>
          <cx:pt idx="84025">EDMM</cx:pt>
          <cx:pt idx="84026">EDMM</cx:pt>
          <cx:pt idx="84027">EDMM</cx:pt>
          <cx:pt idx="84028">EDMM</cx:pt>
          <cx:pt idx="84029">EDMM</cx:pt>
          <cx:pt idx="84030">EDMM</cx:pt>
          <cx:pt idx="84031">EDMM</cx:pt>
          <cx:pt idx="84032">EDMM</cx:pt>
          <cx:pt idx="84033">EDMM</cx:pt>
          <cx:pt idx="84034">EDMM</cx:pt>
          <cx:pt idx="84035">EDMM</cx:pt>
          <cx:pt idx="84036">EDMM</cx:pt>
          <cx:pt idx="84037">EDMM</cx:pt>
          <cx:pt idx="84038">EDMM</cx:pt>
          <cx:pt idx="84039">EDMM</cx:pt>
          <cx:pt idx="84040">EDMM</cx:pt>
          <cx:pt idx="84041">EDMM</cx:pt>
          <cx:pt idx="84042">EDMM</cx:pt>
          <cx:pt idx="84043">EDMM</cx:pt>
          <cx:pt idx="84044">EDMM</cx:pt>
          <cx:pt idx="84045">EDMM</cx:pt>
          <cx:pt idx="84046">EDMM</cx:pt>
          <cx:pt idx="84047">EDMM</cx:pt>
          <cx:pt idx="84048">EDMM</cx:pt>
          <cx:pt idx="84049">EDMM</cx:pt>
          <cx:pt idx="84050">EDMM</cx:pt>
          <cx:pt idx="84051">EDMM</cx:pt>
          <cx:pt idx="84052">EDMM</cx:pt>
          <cx:pt idx="84053">EDMM</cx:pt>
          <cx:pt idx="84054">EDMM</cx:pt>
          <cx:pt idx="84055">EDMM</cx:pt>
          <cx:pt idx="84056">EDMM</cx:pt>
          <cx:pt idx="84057">EDMM</cx:pt>
          <cx:pt idx="84058">EDMM</cx:pt>
          <cx:pt idx="84059">EDMM</cx:pt>
          <cx:pt idx="84060">EDMM</cx:pt>
          <cx:pt idx="84061">EDMM</cx:pt>
          <cx:pt idx="84062">EDMM</cx:pt>
          <cx:pt idx="84063">EDMM</cx:pt>
          <cx:pt idx="84064">EDMM</cx:pt>
          <cx:pt idx="84065">EDMM</cx:pt>
          <cx:pt idx="84066">EDMM</cx:pt>
          <cx:pt idx="84067">EDMM</cx:pt>
          <cx:pt idx="84068">EDMM</cx:pt>
          <cx:pt idx="84069">EDMM</cx:pt>
          <cx:pt idx="84070">EDMM</cx:pt>
          <cx:pt idx="84071">EDMM</cx:pt>
          <cx:pt idx="84072">EDMM</cx:pt>
          <cx:pt idx="84073">EDMM</cx:pt>
          <cx:pt idx="84074">EDMM</cx:pt>
          <cx:pt idx="84075">EDMM</cx:pt>
          <cx:pt idx="84076">EDMM</cx:pt>
          <cx:pt idx="84077">EDMM</cx:pt>
          <cx:pt idx="84078">EDMM</cx:pt>
          <cx:pt idx="84079">EDMM</cx:pt>
          <cx:pt idx="84080">EDMM</cx:pt>
          <cx:pt idx="84081">EDMM</cx:pt>
          <cx:pt idx="84082">EDMM</cx:pt>
          <cx:pt idx="84083">EDMM</cx:pt>
          <cx:pt idx="84084">EDMM</cx:pt>
          <cx:pt idx="84085">EDMM</cx:pt>
          <cx:pt idx="84086">EDMM</cx:pt>
          <cx:pt idx="84087">EDMM</cx:pt>
          <cx:pt idx="84088">EDMM</cx:pt>
          <cx:pt idx="84089">EDMM</cx:pt>
          <cx:pt idx="84090">EDMM</cx:pt>
          <cx:pt idx="84091">EDMM</cx:pt>
          <cx:pt idx="84092">EDMM</cx:pt>
          <cx:pt idx="84093">EDMM</cx:pt>
          <cx:pt idx="84094">EDMM</cx:pt>
          <cx:pt idx="84095">EDMM</cx:pt>
          <cx:pt idx="84096">EDMM</cx:pt>
          <cx:pt idx="84097">EDMM</cx:pt>
          <cx:pt idx="84098">EDMM</cx:pt>
          <cx:pt idx="84099">EDMM</cx:pt>
          <cx:pt idx="84100">EDMM</cx:pt>
          <cx:pt idx="84101">EDMM</cx:pt>
          <cx:pt idx="84102">EDMM</cx:pt>
          <cx:pt idx="84103">EDMM</cx:pt>
          <cx:pt idx="84104">EDMM</cx:pt>
          <cx:pt idx="84105">EDMM</cx:pt>
          <cx:pt idx="84106">EDMM</cx:pt>
          <cx:pt idx="84107">EDMM</cx:pt>
          <cx:pt idx="84108">EDMM</cx:pt>
          <cx:pt idx="84109">EDMM</cx:pt>
          <cx:pt idx="84110">EDMM</cx:pt>
          <cx:pt idx="84111">EDMM</cx:pt>
          <cx:pt idx="84112">EDMM</cx:pt>
          <cx:pt idx="84113">EDMM</cx:pt>
          <cx:pt idx="84114">EDMM</cx:pt>
          <cx:pt idx="84115">EDMM</cx:pt>
          <cx:pt idx="84116">EDMM</cx:pt>
          <cx:pt idx="84117">EDMM</cx:pt>
          <cx:pt idx="84118">EDMM</cx:pt>
          <cx:pt idx="84119">EDMM</cx:pt>
          <cx:pt idx="84120">EDMM</cx:pt>
          <cx:pt idx="84121">EDMM</cx:pt>
          <cx:pt idx="84122">EDMM</cx:pt>
          <cx:pt idx="84123">EDMM</cx:pt>
          <cx:pt idx="84124">EDMM</cx:pt>
          <cx:pt idx="84125">EDMM</cx:pt>
          <cx:pt idx="84126">EDMM</cx:pt>
          <cx:pt idx="84127">EDMM</cx:pt>
          <cx:pt idx="84128">EDMM</cx:pt>
          <cx:pt idx="84129">EDMM</cx:pt>
          <cx:pt idx="84130">EDMM</cx:pt>
          <cx:pt idx="84131">EDMM</cx:pt>
          <cx:pt idx="84132">EDMM</cx:pt>
          <cx:pt idx="84133">EDMM</cx:pt>
          <cx:pt idx="84134">EDMM</cx:pt>
          <cx:pt idx="84135">EDMM</cx:pt>
          <cx:pt idx="84136">EDMM</cx:pt>
          <cx:pt idx="84137">EDMM</cx:pt>
          <cx:pt idx="84138">EDMM</cx:pt>
          <cx:pt idx="84139">EDMM</cx:pt>
          <cx:pt idx="84140">EDMM</cx:pt>
          <cx:pt idx="84141">EDMM</cx:pt>
          <cx:pt idx="84142">EDMM</cx:pt>
          <cx:pt idx="84143">EDMM</cx:pt>
          <cx:pt idx="84144">EDMM</cx:pt>
          <cx:pt idx="84145">EDMM</cx:pt>
          <cx:pt idx="84146">EDMM</cx:pt>
          <cx:pt idx="84147">EDMM</cx:pt>
          <cx:pt idx="84148">EDMM</cx:pt>
          <cx:pt idx="84149">EDMM</cx:pt>
          <cx:pt idx="84150">EDMM</cx:pt>
          <cx:pt idx="84151">EDMM</cx:pt>
          <cx:pt idx="84152">EDMM</cx:pt>
          <cx:pt idx="84153">EDMM</cx:pt>
          <cx:pt idx="84154">EDMM</cx:pt>
          <cx:pt idx="84155">EDMM</cx:pt>
          <cx:pt idx="84156">EDMM</cx:pt>
          <cx:pt idx="84157">EDMM</cx:pt>
          <cx:pt idx="84158">EDMM</cx:pt>
          <cx:pt idx="84159">EDMM</cx:pt>
          <cx:pt idx="84160">EDMM</cx:pt>
          <cx:pt idx="84161">EDMM</cx:pt>
          <cx:pt idx="84162">EDMM</cx:pt>
          <cx:pt idx="84163">EDMM</cx:pt>
          <cx:pt idx="84164">EDMM</cx:pt>
          <cx:pt idx="84165">EDMM</cx:pt>
          <cx:pt idx="84166">EDMM</cx:pt>
          <cx:pt idx="84167">EDMM</cx:pt>
          <cx:pt idx="84168">EDMM</cx:pt>
          <cx:pt idx="84169">EDMM</cx:pt>
          <cx:pt idx="84170">EDMM</cx:pt>
          <cx:pt idx="84171">EDMM</cx:pt>
          <cx:pt idx="84172">EDMM</cx:pt>
          <cx:pt idx="84173">EDMM</cx:pt>
          <cx:pt idx="84174">EDMM</cx:pt>
          <cx:pt idx="84175">EDMM</cx:pt>
          <cx:pt idx="84176">EDMM</cx:pt>
          <cx:pt idx="84177">EDMM</cx:pt>
          <cx:pt idx="84178">EDMM</cx:pt>
          <cx:pt idx="84179">EDMM</cx:pt>
          <cx:pt idx="84180">EDMM</cx:pt>
          <cx:pt idx="84181">EDMM</cx:pt>
          <cx:pt idx="84182">EDMM</cx:pt>
          <cx:pt idx="84183">EDMM</cx:pt>
          <cx:pt idx="84184">EDMM</cx:pt>
          <cx:pt idx="84185">EDMM</cx:pt>
          <cx:pt idx="84186">EDMM</cx:pt>
          <cx:pt idx="84187">EDMM</cx:pt>
          <cx:pt idx="84188">EDMM</cx:pt>
          <cx:pt idx="84189">EDMM</cx:pt>
          <cx:pt idx="84190">EDMM</cx:pt>
          <cx:pt idx="84191">EDMM</cx:pt>
          <cx:pt idx="84192">EDMM</cx:pt>
          <cx:pt idx="84193">EDMM</cx:pt>
          <cx:pt idx="84194">EDMM</cx:pt>
          <cx:pt idx="84195">EDMM</cx:pt>
          <cx:pt idx="84196">EDMM</cx:pt>
          <cx:pt idx="84197">EDMM</cx:pt>
          <cx:pt idx="84198">EDMM</cx:pt>
          <cx:pt idx="84199">EDMM</cx:pt>
          <cx:pt idx="84200">EDMM</cx:pt>
          <cx:pt idx="84201">EDMM</cx:pt>
          <cx:pt idx="84202">EDMM</cx:pt>
          <cx:pt idx="84203">EDMM</cx:pt>
          <cx:pt idx="84204">EDMM</cx:pt>
          <cx:pt idx="84205">EDMM</cx:pt>
          <cx:pt idx="84206">EDMM</cx:pt>
          <cx:pt idx="84207">EDMM</cx:pt>
          <cx:pt idx="84208">EDMM</cx:pt>
          <cx:pt idx="84209">EDMM</cx:pt>
          <cx:pt idx="84210">EDMM</cx:pt>
          <cx:pt idx="84211">EDMM</cx:pt>
          <cx:pt idx="84212">EDMM</cx:pt>
          <cx:pt idx="84213">EDMM</cx:pt>
          <cx:pt idx="84214">EDMM</cx:pt>
          <cx:pt idx="84215">EDMM</cx:pt>
          <cx:pt idx="84216">EDMM</cx:pt>
          <cx:pt idx="84217">EDMM</cx:pt>
          <cx:pt idx="84218">EDMM</cx:pt>
          <cx:pt idx="84219">EDMM</cx:pt>
          <cx:pt idx="84220">EDMM</cx:pt>
          <cx:pt idx="84221">EDMM</cx:pt>
          <cx:pt idx="84222">EDMM</cx:pt>
          <cx:pt idx="84223">EDMM</cx:pt>
          <cx:pt idx="84224">EDMM</cx:pt>
          <cx:pt idx="84225">EDMM</cx:pt>
          <cx:pt idx="84226">EDMM</cx:pt>
          <cx:pt idx="84227">EDMM</cx:pt>
          <cx:pt idx="84228">EDMM</cx:pt>
          <cx:pt idx="84229">EDMM</cx:pt>
          <cx:pt idx="84230">EDMM</cx:pt>
          <cx:pt idx="84231">EDMM</cx:pt>
          <cx:pt idx="84232">EDMM</cx:pt>
          <cx:pt idx="84233">EDMM</cx:pt>
          <cx:pt idx="84234">EDMM</cx:pt>
          <cx:pt idx="84235">EDMM</cx:pt>
          <cx:pt idx="84236">EDMM</cx:pt>
          <cx:pt idx="84237">EDMM</cx:pt>
          <cx:pt idx="84238">EDMM</cx:pt>
          <cx:pt idx="84239">EDMM</cx:pt>
          <cx:pt idx="84240">EDMM</cx:pt>
          <cx:pt idx="84241">EDMM</cx:pt>
          <cx:pt idx="84242">EDMM</cx:pt>
          <cx:pt idx="84243">EDMM</cx:pt>
          <cx:pt idx="84244">EDMM</cx:pt>
          <cx:pt idx="84245">EDMM</cx:pt>
          <cx:pt idx="84246">EDMM</cx:pt>
          <cx:pt idx="84247">EDMM</cx:pt>
          <cx:pt idx="84248">EDMM</cx:pt>
          <cx:pt idx="84249">EDMM</cx:pt>
          <cx:pt idx="84250">EDMM</cx:pt>
          <cx:pt idx="84251">EDMM</cx:pt>
          <cx:pt idx="84252">EDMM</cx:pt>
          <cx:pt idx="84253">EDMM</cx:pt>
          <cx:pt idx="84254">EDMM</cx:pt>
          <cx:pt idx="84255">EDMM</cx:pt>
          <cx:pt idx="84256">EDMM</cx:pt>
          <cx:pt idx="84257">EDMM</cx:pt>
          <cx:pt idx="84258">EDMM</cx:pt>
          <cx:pt idx="84259">EDMM</cx:pt>
          <cx:pt idx="84260">EDMM</cx:pt>
          <cx:pt idx="84261">EDMM</cx:pt>
          <cx:pt idx="84262">EDMM</cx:pt>
          <cx:pt idx="84263">EDMM</cx:pt>
          <cx:pt idx="84264">EDMM</cx:pt>
          <cx:pt idx="84265">EDMM</cx:pt>
          <cx:pt idx="84266">EDMM</cx:pt>
          <cx:pt idx="84267">EDMM</cx:pt>
          <cx:pt idx="84268">EDMM</cx:pt>
          <cx:pt idx="84269">EDMM</cx:pt>
          <cx:pt idx="84270">EDMM</cx:pt>
          <cx:pt idx="84271">EDMM</cx:pt>
          <cx:pt idx="84272">EDMM</cx:pt>
          <cx:pt idx="84273">EDMM</cx:pt>
          <cx:pt idx="84274">EDMM</cx:pt>
          <cx:pt idx="84275">EDMM</cx:pt>
          <cx:pt idx="84276">EDMM</cx:pt>
          <cx:pt idx="84277">EDMM</cx:pt>
          <cx:pt idx="84278">EDMM</cx:pt>
          <cx:pt idx="84279">EDMM</cx:pt>
          <cx:pt idx="84280">EDMM</cx:pt>
          <cx:pt idx="84281">EDMM</cx:pt>
          <cx:pt idx="84282">EDMM</cx:pt>
          <cx:pt idx="84283">EDMM</cx:pt>
          <cx:pt idx="84284">EDMM</cx:pt>
          <cx:pt idx="84285">EDMM</cx:pt>
          <cx:pt idx="84286">EDMM</cx:pt>
          <cx:pt idx="84287">EDMM</cx:pt>
          <cx:pt idx="84288">EDMM</cx:pt>
          <cx:pt idx="84289">EDMM</cx:pt>
          <cx:pt idx="84290">EDMM</cx:pt>
          <cx:pt idx="84291">EDMM</cx:pt>
          <cx:pt idx="84292">EDMM</cx:pt>
          <cx:pt idx="84293">EDMM</cx:pt>
          <cx:pt idx="84294">EDMM</cx:pt>
          <cx:pt idx="84295">EDMM</cx:pt>
          <cx:pt idx="84296">EDMM</cx:pt>
          <cx:pt idx="84297">EDMM</cx:pt>
          <cx:pt idx="84298">EDMM</cx:pt>
          <cx:pt idx="84299">EDMM</cx:pt>
          <cx:pt idx="84300">EDMM</cx:pt>
          <cx:pt idx="84301">EDMM</cx:pt>
          <cx:pt idx="84302">EDMM</cx:pt>
          <cx:pt idx="84303">EDMM</cx:pt>
          <cx:pt idx="84304">EDMM</cx:pt>
          <cx:pt idx="84305">EDMM</cx:pt>
          <cx:pt idx="84306">EDMM</cx:pt>
          <cx:pt idx="84307">EDMM</cx:pt>
          <cx:pt idx="84308">EDMM</cx:pt>
          <cx:pt idx="84309">EDMM</cx:pt>
          <cx:pt idx="84310">EDMM</cx:pt>
          <cx:pt idx="84311">EDMM</cx:pt>
          <cx:pt idx="84312">EDMM</cx:pt>
          <cx:pt idx="84313">EDMM</cx:pt>
          <cx:pt idx="84314">EDMM</cx:pt>
          <cx:pt idx="84315">EDMM</cx:pt>
          <cx:pt idx="84316">EDMM</cx:pt>
          <cx:pt idx="84317">EDMM</cx:pt>
          <cx:pt idx="84318">EDMM</cx:pt>
          <cx:pt idx="84319">EDMM</cx:pt>
          <cx:pt idx="84320">EDMM</cx:pt>
          <cx:pt idx="84321">EDMM</cx:pt>
          <cx:pt idx="84322">EDMM</cx:pt>
          <cx:pt idx="84323">EDMM</cx:pt>
          <cx:pt idx="84324">EDMM</cx:pt>
          <cx:pt idx="84325">EDMM</cx:pt>
          <cx:pt idx="84326">EDMM</cx:pt>
          <cx:pt idx="84327">EDMM</cx:pt>
          <cx:pt idx="84328">EDMM</cx:pt>
          <cx:pt idx="84329">EDMM</cx:pt>
          <cx:pt idx="84330">EDMM</cx:pt>
          <cx:pt idx="84331">EDMM</cx:pt>
          <cx:pt idx="84332">EDMM</cx:pt>
          <cx:pt idx="84333">EDMM</cx:pt>
          <cx:pt idx="84334">EDMM</cx:pt>
          <cx:pt idx="84335">EDMM</cx:pt>
          <cx:pt idx="84336">EDMM</cx:pt>
          <cx:pt idx="84337">EDMM</cx:pt>
          <cx:pt idx="84338">EDMM</cx:pt>
          <cx:pt idx="84339">EDMM</cx:pt>
          <cx:pt idx="84340">EDMM</cx:pt>
          <cx:pt idx="84341">EDMM</cx:pt>
          <cx:pt idx="84342">EDMM</cx:pt>
          <cx:pt idx="84343">EDMM</cx:pt>
          <cx:pt idx="84344">EDMM</cx:pt>
          <cx:pt idx="84345">EDMM</cx:pt>
          <cx:pt idx="84346">EDMM</cx:pt>
          <cx:pt idx="84347">EDMM</cx:pt>
          <cx:pt idx="84348">EDMM</cx:pt>
          <cx:pt idx="84349">EDMM</cx:pt>
          <cx:pt idx="84350">EDMM</cx:pt>
          <cx:pt idx="84351">EDMM</cx:pt>
          <cx:pt idx="84352">EDMM</cx:pt>
          <cx:pt idx="84353">EDMM</cx:pt>
          <cx:pt idx="84354">EDMM</cx:pt>
          <cx:pt idx="84355">EDMM</cx:pt>
          <cx:pt idx="84356">EDMM</cx:pt>
          <cx:pt idx="84357">EDMM</cx:pt>
          <cx:pt idx="84358">EDMM</cx:pt>
          <cx:pt idx="84359">EDMM</cx:pt>
          <cx:pt idx="84360">EDMM</cx:pt>
          <cx:pt idx="84361">EDMM</cx:pt>
          <cx:pt idx="84362">EDMM</cx:pt>
          <cx:pt idx="84363">EDMM</cx:pt>
          <cx:pt idx="84364">EDMM</cx:pt>
          <cx:pt idx="84365">EDMM</cx:pt>
          <cx:pt idx="84366">EDMM</cx:pt>
          <cx:pt idx="84367">EDMM</cx:pt>
          <cx:pt idx="84368">EDMM</cx:pt>
          <cx:pt idx="84369">EDMM</cx:pt>
          <cx:pt idx="84370">EDMM</cx:pt>
          <cx:pt idx="84371">EDMM</cx:pt>
          <cx:pt idx="84372">EDMM</cx:pt>
          <cx:pt idx="84373">EDMM</cx:pt>
          <cx:pt idx="84374">EDMM</cx:pt>
          <cx:pt idx="84375">EDMM</cx:pt>
          <cx:pt idx="84376">EDMM</cx:pt>
          <cx:pt idx="84377">EDMM</cx:pt>
          <cx:pt idx="84378">EDMM</cx:pt>
          <cx:pt idx="84379">EDMM</cx:pt>
          <cx:pt idx="84380">EDMM</cx:pt>
          <cx:pt idx="84381">EDMM</cx:pt>
          <cx:pt idx="84382">EDMM</cx:pt>
          <cx:pt idx="84383">EDMM</cx:pt>
          <cx:pt idx="84384">EDMM</cx:pt>
          <cx:pt idx="84385">EDMM</cx:pt>
          <cx:pt idx="84386">EDMM</cx:pt>
          <cx:pt idx="84387">EDMM</cx:pt>
          <cx:pt idx="84388">EDMM</cx:pt>
          <cx:pt idx="84389">EDMM</cx:pt>
          <cx:pt idx="84390">EDMM</cx:pt>
          <cx:pt idx="84391">EDMM</cx:pt>
          <cx:pt idx="84392">EDMM</cx:pt>
          <cx:pt idx="84393">EDMM</cx:pt>
          <cx:pt idx="84394">EDMM</cx:pt>
          <cx:pt idx="84395">EDMM</cx:pt>
          <cx:pt idx="84396">EDMM</cx:pt>
          <cx:pt idx="84397">EDMM</cx:pt>
          <cx:pt idx="84398">EDMM</cx:pt>
          <cx:pt idx="84399">EDMM</cx:pt>
          <cx:pt idx="84400">EDMM</cx:pt>
          <cx:pt idx="84401">EDMM</cx:pt>
          <cx:pt idx="84402">EDMM</cx:pt>
          <cx:pt idx="84403">EDMM</cx:pt>
          <cx:pt idx="84404">EDMM</cx:pt>
          <cx:pt idx="84405">EDMM</cx:pt>
          <cx:pt idx="84406">EDMM</cx:pt>
          <cx:pt idx="84407">EDMM</cx:pt>
          <cx:pt idx="84408">EDMM</cx:pt>
          <cx:pt idx="84409">EDMM</cx:pt>
          <cx:pt idx="84410">EDMM</cx:pt>
          <cx:pt idx="84411">EDMM</cx:pt>
          <cx:pt idx="84412">EDMM</cx:pt>
          <cx:pt idx="84413">EDMM</cx:pt>
          <cx:pt idx="84414">EDMM</cx:pt>
          <cx:pt idx="84415">EDMM</cx:pt>
          <cx:pt idx="84416">EDMM</cx:pt>
          <cx:pt idx="84417">EDMM</cx:pt>
          <cx:pt idx="84418">EDMM</cx:pt>
          <cx:pt idx="84419">EDMM</cx:pt>
          <cx:pt idx="84420">EDMM</cx:pt>
          <cx:pt idx="84421">EDMM</cx:pt>
          <cx:pt idx="84422">EDMM</cx:pt>
          <cx:pt idx="84423">EDMM</cx:pt>
          <cx:pt idx="84424">EDMM</cx:pt>
          <cx:pt idx="84425">EDMM</cx:pt>
          <cx:pt idx="84426">EDMM</cx:pt>
          <cx:pt idx="84427">EDMM</cx:pt>
          <cx:pt idx="84428">EDMM</cx:pt>
          <cx:pt idx="84429">EDMM</cx:pt>
          <cx:pt idx="84430">EDMM</cx:pt>
          <cx:pt idx="84431">EDMM</cx:pt>
          <cx:pt idx="84432">EDMM</cx:pt>
          <cx:pt idx="84433">EDMM</cx:pt>
          <cx:pt idx="84434">EDMM</cx:pt>
          <cx:pt idx="84435">EDMM</cx:pt>
          <cx:pt idx="84436">EDMM</cx:pt>
          <cx:pt idx="84437">EDMM</cx:pt>
          <cx:pt idx="84438">EDMM</cx:pt>
          <cx:pt idx="84439">EDMM</cx:pt>
          <cx:pt idx="84440">EDMM</cx:pt>
          <cx:pt idx="84441">EDMM</cx:pt>
          <cx:pt idx="84442">EDMM</cx:pt>
          <cx:pt idx="84443">EDMM</cx:pt>
          <cx:pt idx="84444">EDMM</cx:pt>
          <cx:pt idx="84445">EDMM</cx:pt>
          <cx:pt idx="84446">EDMM</cx:pt>
          <cx:pt idx="84447">EDMM</cx:pt>
          <cx:pt idx="84448">EDMM</cx:pt>
          <cx:pt idx="84449">EDMM</cx:pt>
          <cx:pt idx="84450">EDMM</cx:pt>
          <cx:pt idx="84451">EDMM</cx:pt>
          <cx:pt idx="84452">EDMM</cx:pt>
          <cx:pt idx="84453">EDMM</cx:pt>
          <cx:pt idx="84454">EDMM</cx:pt>
          <cx:pt idx="84455">EDMM</cx:pt>
          <cx:pt idx="84456">EDMM</cx:pt>
          <cx:pt idx="84457">EDMM</cx:pt>
          <cx:pt idx="84458">EDMM</cx:pt>
          <cx:pt idx="84459">EDMM</cx:pt>
          <cx:pt idx="84460">EDMM</cx:pt>
          <cx:pt idx="84461">EDMM</cx:pt>
          <cx:pt idx="84462">EDMM</cx:pt>
          <cx:pt idx="84463">EDMM</cx:pt>
          <cx:pt idx="84464">EDMM</cx:pt>
          <cx:pt idx="84465">EDMM</cx:pt>
          <cx:pt idx="84466">EDMM</cx:pt>
          <cx:pt idx="84467">EDMM</cx:pt>
          <cx:pt idx="84468">EDMM</cx:pt>
          <cx:pt idx="84469">EDMM</cx:pt>
          <cx:pt idx="84470">EDMM</cx:pt>
          <cx:pt idx="84471">EDMM</cx:pt>
          <cx:pt idx="84472">EDMM</cx:pt>
          <cx:pt idx="84473">EDMM</cx:pt>
          <cx:pt idx="84474">EDMM</cx:pt>
          <cx:pt idx="84475">EDMM</cx:pt>
          <cx:pt idx="84476">EDMM</cx:pt>
          <cx:pt idx="84477">EDMM</cx:pt>
          <cx:pt idx="84478">EDMM</cx:pt>
          <cx:pt idx="84479">EDMM</cx:pt>
          <cx:pt idx="84480">EDMM</cx:pt>
          <cx:pt idx="84481">EDMM</cx:pt>
          <cx:pt idx="84482">EDMM</cx:pt>
          <cx:pt idx="84483">EDMM</cx:pt>
          <cx:pt idx="84484">EDMM</cx:pt>
          <cx:pt idx="84485">EDMM</cx:pt>
          <cx:pt idx="84486">EDMM</cx:pt>
          <cx:pt idx="84487">EDMM</cx:pt>
          <cx:pt idx="84488">EDMM</cx:pt>
          <cx:pt idx="84489">EDMM</cx:pt>
          <cx:pt idx="84490">EDMM</cx:pt>
          <cx:pt idx="84491">EDMM</cx:pt>
          <cx:pt idx="84492">EDMM</cx:pt>
          <cx:pt idx="84493">EDMM</cx:pt>
          <cx:pt idx="84494">EDMM</cx:pt>
          <cx:pt idx="84495">EDMM</cx:pt>
          <cx:pt idx="84496">EDMM</cx:pt>
          <cx:pt idx="84497">EDMM</cx:pt>
          <cx:pt idx="84498">EDMM</cx:pt>
          <cx:pt idx="84499">EDMM</cx:pt>
          <cx:pt idx="84500">EDMM</cx:pt>
          <cx:pt idx="84501">EDMM</cx:pt>
          <cx:pt idx="84502">EDMM</cx:pt>
          <cx:pt idx="84503">EDMM</cx:pt>
          <cx:pt idx="84504">EDMM</cx:pt>
          <cx:pt idx="84505">EDMM</cx:pt>
          <cx:pt idx="84506">EDMM</cx:pt>
          <cx:pt idx="84507">EDMM</cx:pt>
          <cx:pt idx="84508">EDMM</cx:pt>
          <cx:pt idx="84509">EDMM</cx:pt>
          <cx:pt idx="84510">EDMM</cx:pt>
          <cx:pt idx="84511">EDMM</cx:pt>
          <cx:pt idx="84512">EDMM</cx:pt>
          <cx:pt idx="84513">EDMM</cx:pt>
          <cx:pt idx="84514">EDMM</cx:pt>
          <cx:pt idx="84515">EDMM</cx:pt>
          <cx:pt idx="84516">EDMM</cx:pt>
          <cx:pt idx="84517">EDMM</cx:pt>
          <cx:pt idx="84518">EDMM</cx:pt>
          <cx:pt idx="84519">EDMM</cx:pt>
          <cx:pt idx="84520">EDMM</cx:pt>
          <cx:pt idx="84521">EDMM</cx:pt>
          <cx:pt idx="84522">EDMM</cx:pt>
          <cx:pt idx="84523">EDMM</cx:pt>
          <cx:pt idx="84524">EDMM</cx:pt>
          <cx:pt idx="84525">EDMM</cx:pt>
          <cx:pt idx="84526">EDMM</cx:pt>
          <cx:pt idx="84527">EDMM</cx:pt>
          <cx:pt idx="84528">EDMM</cx:pt>
          <cx:pt idx="84529">EDMM</cx:pt>
          <cx:pt idx="84530">EDMM</cx:pt>
          <cx:pt idx="84531">EDMM</cx:pt>
          <cx:pt idx="84532">EDMM</cx:pt>
          <cx:pt idx="84533">EDMM</cx:pt>
          <cx:pt idx="84534">EDMM</cx:pt>
          <cx:pt idx="84535">EDMM</cx:pt>
          <cx:pt idx="84536">EDMM</cx:pt>
          <cx:pt idx="84537">EDMM</cx:pt>
          <cx:pt idx="84538">EDMM</cx:pt>
          <cx:pt idx="84539">EDMM</cx:pt>
          <cx:pt idx="84540">EDMM</cx:pt>
          <cx:pt idx="84541">EDMM</cx:pt>
          <cx:pt idx="84542">EDMM</cx:pt>
          <cx:pt idx="84543">EDMM</cx:pt>
          <cx:pt idx="84544">EDMM</cx:pt>
          <cx:pt idx="84545">EDMM</cx:pt>
          <cx:pt idx="84546">EDMM</cx:pt>
          <cx:pt idx="84547">EDMM</cx:pt>
          <cx:pt idx="84548">EDMM</cx:pt>
          <cx:pt idx="84549">EDMM</cx:pt>
          <cx:pt idx="84550">EDMM</cx:pt>
          <cx:pt idx="84551">EDMM</cx:pt>
          <cx:pt idx="84552">EDMM</cx:pt>
          <cx:pt idx="84553">EDMM</cx:pt>
          <cx:pt idx="84554">EDMM</cx:pt>
          <cx:pt idx="84555">EDMM</cx:pt>
          <cx:pt idx="84556">EDMM</cx:pt>
          <cx:pt idx="84557">EDMM</cx:pt>
          <cx:pt idx="84558">EDMM</cx:pt>
          <cx:pt idx="84559">EDMM</cx:pt>
          <cx:pt idx="84560">EDMM</cx:pt>
          <cx:pt idx="84561">EDMM</cx:pt>
          <cx:pt idx="84562">EDMM</cx:pt>
          <cx:pt idx="84563">EDMM</cx:pt>
          <cx:pt idx="84564">EDMM</cx:pt>
          <cx:pt idx="84565">EDMM</cx:pt>
          <cx:pt idx="84566">EDMM</cx:pt>
          <cx:pt idx="84567">EDMM</cx:pt>
          <cx:pt idx="84568">EDMM</cx:pt>
          <cx:pt idx="84569">EDMM</cx:pt>
          <cx:pt idx="84570">EDMM</cx:pt>
          <cx:pt idx="84571">EDMM</cx:pt>
          <cx:pt idx="84572">EDMM</cx:pt>
          <cx:pt idx="84573">EDMM</cx:pt>
          <cx:pt idx="84574">EDMM</cx:pt>
          <cx:pt idx="84575">EDMM</cx:pt>
          <cx:pt idx="84576">EDMM</cx:pt>
          <cx:pt idx="84577">EDMM</cx:pt>
          <cx:pt idx="84578">EDMM</cx:pt>
          <cx:pt idx="84579">EDMM</cx:pt>
          <cx:pt idx="84580">EDMM</cx:pt>
          <cx:pt idx="84581">EDMM</cx:pt>
          <cx:pt idx="84582">EDMM</cx:pt>
          <cx:pt idx="84583">EDMM</cx:pt>
          <cx:pt idx="84584">EDMM</cx:pt>
          <cx:pt idx="84585">EDMM</cx:pt>
          <cx:pt idx="84586">EDMM</cx:pt>
          <cx:pt idx="84587">EDMM</cx:pt>
          <cx:pt idx="84588">EDMM</cx:pt>
          <cx:pt idx="84589">EDMM</cx:pt>
          <cx:pt idx="84590">EDMM</cx:pt>
          <cx:pt idx="84591">EDMM</cx:pt>
          <cx:pt idx="84592">EDMM</cx:pt>
          <cx:pt idx="84593">EDMM</cx:pt>
          <cx:pt idx="84594">EDMM</cx:pt>
          <cx:pt idx="84595">EDMM</cx:pt>
          <cx:pt idx="84596">EDMM</cx:pt>
          <cx:pt idx="84597">EDMM</cx:pt>
          <cx:pt idx="84598">EDMM</cx:pt>
          <cx:pt idx="84599">EDMM</cx:pt>
          <cx:pt idx="84600">EDMM</cx:pt>
          <cx:pt idx="84601">EDMM</cx:pt>
          <cx:pt idx="84602">EDMM</cx:pt>
          <cx:pt idx="84603">EDMM</cx:pt>
          <cx:pt idx="84604">EDMM</cx:pt>
          <cx:pt idx="84605">EDMM</cx:pt>
          <cx:pt idx="84606">EDMM</cx:pt>
          <cx:pt idx="84607">EDMM</cx:pt>
          <cx:pt idx="84608">EDMM</cx:pt>
          <cx:pt idx="84609">EDMM</cx:pt>
          <cx:pt idx="84610">EDMM</cx:pt>
          <cx:pt idx="84611">EDMM</cx:pt>
          <cx:pt idx="84612">EDMM</cx:pt>
          <cx:pt idx="84613">EDMM</cx:pt>
          <cx:pt idx="84614">EDMM</cx:pt>
          <cx:pt idx="84615">EDMM</cx:pt>
          <cx:pt idx="84616">EDMM</cx:pt>
          <cx:pt idx="84617">EDMM</cx:pt>
          <cx:pt idx="84618">EDMM</cx:pt>
          <cx:pt idx="84619">EDMM</cx:pt>
          <cx:pt idx="84620">EDMM</cx:pt>
          <cx:pt idx="84621">EDMM</cx:pt>
          <cx:pt idx="84622">EDMM</cx:pt>
          <cx:pt idx="84623">EDMM</cx:pt>
          <cx:pt idx="84624">EDMM</cx:pt>
          <cx:pt idx="84625">EDMM</cx:pt>
          <cx:pt idx="84626">EDMM</cx:pt>
          <cx:pt idx="84627">EDMM</cx:pt>
          <cx:pt idx="84628">EDMM</cx:pt>
          <cx:pt idx="84629">EDMM</cx:pt>
          <cx:pt idx="84630">EDMM</cx:pt>
          <cx:pt idx="84631">EDMM</cx:pt>
          <cx:pt idx="84632">EDMM</cx:pt>
          <cx:pt idx="84633">EDMM</cx:pt>
          <cx:pt idx="84634">EDMM</cx:pt>
          <cx:pt idx="84635">EDMM</cx:pt>
          <cx:pt idx="84636">EDMM</cx:pt>
          <cx:pt idx="84637">EDMM</cx:pt>
          <cx:pt idx="84638">EDMM</cx:pt>
          <cx:pt idx="84639">EDMM</cx:pt>
          <cx:pt idx="84640">EDMM</cx:pt>
          <cx:pt idx="84641">EDMM</cx:pt>
          <cx:pt idx="84642">EDMM</cx:pt>
          <cx:pt idx="84643">EDMM</cx:pt>
          <cx:pt idx="84644">EDMM</cx:pt>
          <cx:pt idx="84645">EDMM</cx:pt>
          <cx:pt idx="84646">EDMM</cx:pt>
          <cx:pt idx="84647">EDMM</cx:pt>
          <cx:pt idx="84648">EDMM</cx:pt>
          <cx:pt idx="84649">EDMM</cx:pt>
          <cx:pt idx="84650">EDMM</cx:pt>
          <cx:pt idx="84651">EDMM</cx:pt>
          <cx:pt idx="84652">EDMM</cx:pt>
          <cx:pt idx="84653">EDMM</cx:pt>
          <cx:pt idx="84654">EDMM</cx:pt>
          <cx:pt idx="84655">EDMM</cx:pt>
          <cx:pt idx="84656">EDMM</cx:pt>
          <cx:pt idx="84657">EDMM</cx:pt>
          <cx:pt idx="84658">EDMM</cx:pt>
          <cx:pt idx="84659">EDMM</cx:pt>
          <cx:pt idx="84660">EDMM</cx:pt>
          <cx:pt idx="84661">EDMM</cx:pt>
          <cx:pt idx="84662">EDMM</cx:pt>
          <cx:pt idx="84663">EDMM</cx:pt>
          <cx:pt idx="84664">EDMM</cx:pt>
          <cx:pt idx="84665">EDMM</cx:pt>
          <cx:pt idx="84666">EDMM</cx:pt>
          <cx:pt idx="84667">EDMM</cx:pt>
          <cx:pt idx="84668">EDMM</cx:pt>
          <cx:pt idx="84669">EDMM</cx:pt>
          <cx:pt idx="84670">EDMM</cx:pt>
          <cx:pt idx="84671">EDMM</cx:pt>
          <cx:pt idx="84672">EDMM</cx:pt>
          <cx:pt idx="84673">EDMM</cx:pt>
          <cx:pt idx="84674">EDMM</cx:pt>
          <cx:pt idx="84675">EDMM</cx:pt>
          <cx:pt idx="84676">EDMM</cx:pt>
          <cx:pt idx="84677">EDMM</cx:pt>
          <cx:pt idx="84678">EDMM</cx:pt>
          <cx:pt idx="84679">EDMM</cx:pt>
          <cx:pt idx="84680">EDMM</cx:pt>
          <cx:pt idx="84681">EDMM</cx:pt>
          <cx:pt idx="84682">EDMM</cx:pt>
          <cx:pt idx="84683">EDMM</cx:pt>
          <cx:pt idx="84684">EDMM</cx:pt>
          <cx:pt idx="84685">EDMM</cx:pt>
          <cx:pt idx="84686">EDMM</cx:pt>
          <cx:pt idx="84687">EDMM</cx:pt>
          <cx:pt idx="84688">EDMM</cx:pt>
          <cx:pt idx="84689">EDMM</cx:pt>
          <cx:pt idx="84690">EDMM</cx:pt>
          <cx:pt idx="84691">EDMM</cx:pt>
          <cx:pt idx="84692">EDMM</cx:pt>
          <cx:pt idx="84693">EDMM</cx:pt>
          <cx:pt idx="84694">EDMM</cx:pt>
          <cx:pt idx="84695">EDMM</cx:pt>
          <cx:pt idx="84696">EDMM</cx:pt>
          <cx:pt idx="84697">EDMM</cx:pt>
          <cx:pt idx="84698">EDMM</cx:pt>
          <cx:pt idx="84699">EDMM</cx:pt>
          <cx:pt idx="84700">EDMM</cx:pt>
          <cx:pt idx="84701">EDMM</cx:pt>
          <cx:pt idx="84702">EDMM</cx:pt>
          <cx:pt idx="84703">EDMM</cx:pt>
          <cx:pt idx="84704">EDMM</cx:pt>
          <cx:pt idx="84705">EDMM</cx:pt>
          <cx:pt idx="84706">EDMM</cx:pt>
          <cx:pt idx="84707">EDMM</cx:pt>
          <cx:pt idx="84708">EDMM</cx:pt>
          <cx:pt idx="84709">EDMM</cx:pt>
          <cx:pt idx="84710">EDMM</cx:pt>
          <cx:pt idx="84711">EDMM</cx:pt>
          <cx:pt idx="84712">EDMM</cx:pt>
          <cx:pt idx="84713">EDMM</cx:pt>
          <cx:pt idx="84714">EDMM</cx:pt>
          <cx:pt idx="84715">EDMM</cx:pt>
          <cx:pt idx="84716">EDMM</cx:pt>
          <cx:pt idx="84717">EDMM</cx:pt>
          <cx:pt idx="84718">EDMM</cx:pt>
          <cx:pt idx="84719">EDMM</cx:pt>
          <cx:pt idx="84720">EDMM</cx:pt>
          <cx:pt idx="84721">EDMM</cx:pt>
          <cx:pt idx="84722">EDMM</cx:pt>
          <cx:pt idx="84723">EDMM</cx:pt>
          <cx:pt idx="84724">EDMM</cx:pt>
          <cx:pt idx="84725">EDMM</cx:pt>
          <cx:pt idx="84726">EDMM</cx:pt>
          <cx:pt idx="84727">EDMM</cx:pt>
          <cx:pt idx="84728">EDMM</cx:pt>
          <cx:pt idx="84729">EDMM</cx:pt>
          <cx:pt idx="84730">EDMM</cx:pt>
          <cx:pt idx="84731">EDMM</cx:pt>
          <cx:pt idx="84732">EDMM</cx:pt>
          <cx:pt idx="84733">EDMM</cx:pt>
          <cx:pt idx="84734">EDMM</cx:pt>
          <cx:pt idx="84735">EDMM</cx:pt>
          <cx:pt idx="84736">EDMM</cx:pt>
          <cx:pt idx="84737">EDMM</cx:pt>
          <cx:pt idx="84738">EDMM</cx:pt>
          <cx:pt idx="84739">EDMM</cx:pt>
          <cx:pt idx="84740">EDMM</cx:pt>
          <cx:pt idx="84741">EDMM</cx:pt>
          <cx:pt idx="84742">EDMM</cx:pt>
          <cx:pt idx="84743">EDMM</cx:pt>
          <cx:pt idx="84744">EDMM</cx:pt>
          <cx:pt idx="84745">EDMM</cx:pt>
          <cx:pt idx="84746">EDMM</cx:pt>
          <cx:pt idx="84747">EDMM</cx:pt>
          <cx:pt idx="84748">EDMM</cx:pt>
          <cx:pt idx="84749">EDMM</cx:pt>
          <cx:pt idx="84750">EDMM</cx:pt>
          <cx:pt idx="84751">EDMM</cx:pt>
          <cx:pt idx="84752">EDMM</cx:pt>
          <cx:pt idx="84753">EDMM</cx:pt>
          <cx:pt idx="84754">EDMM</cx:pt>
          <cx:pt idx="84755">EDMM</cx:pt>
          <cx:pt idx="84756">EDMM</cx:pt>
          <cx:pt idx="84757">EDMM</cx:pt>
          <cx:pt idx="84758">EDMM</cx:pt>
          <cx:pt idx="84759">EDMM</cx:pt>
          <cx:pt idx="84760">EDMM</cx:pt>
          <cx:pt idx="84761">EDMM</cx:pt>
          <cx:pt idx="84762">EDMM</cx:pt>
          <cx:pt idx="84763">EDMM</cx:pt>
          <cx:pt idx="84764">EDMM</cx:pt>
          <cx:pt idx="84765">EDMM</cx:pt>
          <cx:pt idx="84766">EDMM</cx:pt>
          <cx:pt idx="84767">EDMM</cx:pt>
          <cx:pt idx="84768">EDMM</cx:pt>
          <cx:pt idx="84769">EDMM</cx:pt>
          <cx:pt idx="84770">EDMM</cx:pt>
          <cx:pt idx="84771">EDMM</cx:pt>
          <cx:pt idx="84772">EDMM</cx:pt>
          <cx:pt idx="84773">EDMM</cx:pt>
          <cx:pt idx="84774">EDMM</cx:pt>
          <cx:pt idx="84775">EDMM</cx:pt>
          <cx:pt idx="84776">EDMM</cx:pt>
          <cx:pt idx="84777">EDMM</cx:pt>
          <cx:pt idx="84778">EDMM</cx:pt>
          <cx:pt idx="84779">EDMM</cx:pt>
          <cx:pt idx="84780">EDMM</cx:pt>
          <cx:pt idx="84781">EDMM</cx:pt>
          <cx:pt idx="84782">EDMM</cx:pt>
          <cx:pt idx="84783">EDMM</cx:pt>
          <cx:pt idx="84784">EDMM</cx:pt>
          <cx:pt idx="84785">EDMM</cx:pt>
          <cx:pt idx="84786">EDMM</cx:pt>
          <cx:pt idx="84787">EDMM</cx:pt>
          <cx:pt idx="84788">EDMM</cx:pt>
          <cx:pt idx="84789">EDMM</cx:pt>
          <cx:pt idx="84790">EDMM</cx:pt>
          <cx:pt idx="84791">EDMM</cx:pt>
          <cx:pt idx="84792">EDMM</cx:pt>
          <cx:pt idx="84793">EDMM</cx:pt>
          <cx:pt idx="84794">EDMM</cx:pt>
          <cx:pt idx="84795">EDMM</cx:pt>
          <cx:pt idx="84796">EDMM</cx:pt>
          <cx:pt idx="84797">EDMM</cx:pt>
          <cx:pt idx="84798">EDMM</cx:pt>
          <cx:pt idx="84799">EDMM</cx:pt>
          <cx:pt idx="84800">EDMM</cx:pt>
          <cx:pt idx="84801">EDMM</cx:pt>
          <cx:pt idx="84802">EDMM</cx:pt>
          <cx:pt idx="84803">EDMM</cx:pt>
          <cx:pt idx="84804">EDMM</cx:pt>
          <cx:pt idx="84805">EDMM</cx:pt>
          <cx:pt idx="84806">EDMM</cx:pt>
          <cx:pt idx="84807">EDMM</cx:pt>
          <cx:pt idx="84808">EDMM</cx:pt>
          <cx:pt idx="84809">EDMM</cx:pt>
          <cx:pt idx="84810">EDMM</cx:pt>
          <cx:pt idx="84811">EDMM</cx:pt>
          <cx:pt idx="84812">EDMM</cx:pt>
          <cx:pt idx="84813">EDMM</cx:pt>
          <cx:pt idx="84814">EDMM</cx:pt>
          <cx:pt idx="84815">EDMM</cx:pt>
          <cx:pt idx="84816">EDMM</cx:pt>
          <cx:pt idx="84817">EDMM</cx:pt>
          <cx:pt idx="84818">EDMM</cx:pt>
          <cx:pt idx="84819">EDMM</cx:pt>
          <cx:pt idx="84820">EDMM</cx:pt>
          <cx:pt idx="84821">EDMM</cx:pt>
          <cx:pt idx="84822">EDMM</cx:pt>
          <cx:pt idx="84823">EDMM</cx:pt>
          <cx:pt idx="84824">EDMM</cx:pt>
          <cx:pt idx="84825">EDMM</cx:pt>
          <cx:pt idx="84826">EDMM</cx:pt>
          <cx:pt idx="84827">EDMM</cx:pt>
          <cx:pt idx="84828">EDMM</cx:pt>
          <cx:pt idx="84829">EDMM</cx:pt>
          <cx:pt idx="84830">EDMM</cx:pt>
          <cx:pt idx="84831">EDMM</cx:pt>
          <cx:pt idx="84832">EDMM</cx:pt>
          <cx:pt idx="84833">EDMM</cx:pt>
          <cx:pt idx="84834">EDMM</cx:pt>
          <cx:pt idx="84835">EDMM</cx:pt>
          <cx:pt idx="84836">EDMM</cx:pt>
          <cx:pt idx="84837">EDMM</cx:pt>
          <cx:pt idx="84838">EDMM</cx:pt>
          <cx:pt idx="84839">EDMM</cx:pt>
          <cx:pt idx="84840">EDMM</cx:pt>
          <cx:pt idx="84841">EDMM</cx:pt>
          <cx:pt idx="84842">EDMM</cx:pt>
          <cx:pt idx="84843">EDMM</cx:pt>
          <cx:pt idx="84844">EDMM</cx:pt>
          <cx:pt idx="84845">EDMM</cx:pt>
          <cx:pt idx="84846">EDMM</cx:pt>
          <cx:pt idx="84847">EDMM</cx:pt>
          <cx:pt idx="84848">EDMM</cx:pt>
          <cx:pt idx="84849">EDMM</cx:pt>
          <cx:pt idx="84850">EDMM</cx:pt>
          <cx:pt idx="84851">EDMM</cx:pt>
          <cx:pt idx="84852">EDMM</cx:pt>
          <cx:pt idx="84853">EDMM</cx:pt>
          <cx:pt idx="84854">EDMM</cx:pt>
          <cx:pt idx="84855">EDMM</cx:pt>
          <cx:pt idx="84856">EDMM</cx:pt>
          <cx:pt idx="84857">EDMM</cx:pt>
          <cx:pt idx="84858">EDMM</cx:pt>
          <cx:pt idx="84859">EDMM</cx:pt>
          <cx:pt idx="84860">EDMM</cx:pt>
          <cx:pt idx="84861">EDMM</cx:pt>
          <cx:pt idx="84862">EDMM</cx:pt>
          <cx:pt idx="84863">EDMM</cx:pt>
          <cx:pt idx="84864">EDMM</cx:pt>
          <cx:pt idx="84865">EDMM</cx:pt>
          <cx:pt idx="84866">EDMM</cx:pt>
          <cx:pt idx="84867">EDMM</cx:pt>
          <cx:pt idx="84868">EDMM</cx:pt>
          <cx:pt idx="84869">EDMM</cx:pt>
          <cx:pt idx="84870">EDMM</cx:pt>
          <cx:pt idx="84871">EDMM</cx:pt>
          <cx:pt idx="84872">EDMM</cx:pt>
          <cx:pt idx="84873">EDMM</cx:pt>
          <cx:pt idx="84874">EDMM</cx:pt>
          <cx:pt idx="84875">EDMM</cx:pt>
          <cx:pt idx="84876">EDMM</cx:pt>
          <cx:pt idx="84877">EDMM</cx:pt>
          <cx:pt idx="84878">EDMM</cx:pt>
          <cx:pt idx="84879">EDMM</cx:pt>
          <cx:pt idx="84880">EDMM</cx:pt>
          <cx:pt idx="84881">EDMM</cx:pt>
          <cx:pt idx="84882">EDMM</cx:pt>
          <cx:pt idx="84883">EDMM</cx:pt>
          <cx:pt idx="84884">EDMM</cx:pt>
          <cx:pt idx="84885">EDMM</cx:pt>
          <cx:pt idx="84886">EDMM</cx:pt>
          <cx:pt idx="84887">EDMM</cx:pt>
          <cx:pt idx="84888">EDMM</cx:pt>
          <cx:pt idx="84889">EDMM</cx:pt>
          <cx:pt idx="84890">EDMM</cx:pt>
          <cx:pt idx="84891">EDMM</cx:pt>
          <cx:pt idx="84892">EDMM</cx:pt>
          <cx:pt idx="84893">EDMM</cx:pt>
          <cx:pt idx="84894">EDMM</cx:pt>
          <cx:pt idx="84895">EDMM</cx:pt>
          <cx:pt idx="84896">EDMM</cx:pt>
          <cx:pt idx="84897">EDMM</cx:pt>
          <cx:pt idx="84898">EDMM</cx:pt>
          <cx:pt idx="84899">EDMM</cx:pt>
          <cx:pt idx="84900">EDMM</cx:pt>
          <cx:pt idx="84901">EDMM</cx:pt>
          <cx:pt idx="84902">EDMM</cx:pt>
          <cx:pt idx="84903">EDMM</cx:pt>
          <cx:pt idx="84904">EDMM</cx:pt>
          <cx:pt idx="84905">EDMM</cx:pt>
          <cx:pt idx="84906">EDMM</cx:pt>
          <cx:pt idx="84907">EDMM</cx:pt>
          <cx:pt idx="84908">EDMM</cx:pt>
          <cx:pt idx="84909">EDMM</cx:pt>
          <cx:pt idx="84910">EDMM</cx:pt>
          <cx:pt idx="84911">EDMM</cx:pt>
          <cx:pt idx="84912">EDMM</cx:pt>
          <cx:pt idx="84913">EDMM</cx:pt>
          <cx:pt idx="84914">EDMM</cx:pt>
          <cx:pt idx="84915">EDMM</cx:pt>
          <cx:pt idx="84916">EDMM</cx:pt>
          <cx:pt idx="84917">EDMM</cx:pt>
          <cx:pt idx="84918">EDMM</cx:pt>
          <cx:pt idx="84919">EDMM</cx:pt>
          <cx:pt idx="84920">EDMM</cx:pt>
          <cx:pt idx="84921">EDMM</cx:pt>
          <cx:pt idx="84922">EDMM</cx:pt>
          <cx:pt idx="84923">EDMM</cx:pt>
          <cx:pt idx="84924">EDMM</cx:pt>
          <cx:pt idx="84925">EDMM</cx:pt>
          <cx:pt idx="84926">EDMM</cx:pt>
          <cx:pt idx="84927">EDMM</cx:pt>
          <cx:pt idx="84928">EDMM</cx:pt>
          <cx:pt idx="84929">EDMM</cx:pt>
          <cx:pt idx="84930">EDMM</cx:pt>
          <cx:pt idx="84931">EDMM</cx:pt>
          <cx:pt idx="84932">EDMM</cx:pt>
          <cx:pt idx="84933">EDMM</cx:pt>
          <cx:pt idx="84934">EDMM</cx:pt>
          <cx:pt idx="84935">EDMM</cx:pt>
          <cx:pt idx="84936">EDMM</cx:pt>
          <cx:pt idx="84937">EDMM</cx:pt>
          <cx:pt idx="84938">EDMM</cx:pt>
          <cx:pt idx="84939">EDMM</cx:pt>
          <cx:pt idx="84940">EDMM</cx:pt>
          <cx:pt idx="84941">EDMM</cx:pt>
          <cx:pt idx="84942">EDMM</cx:pt>
          <cx:pt idx="84943">EDMM</cx:pt>
          <cx:pt idx="84944">EDMM</cx:pt>
          <cx:pt idx="84945">EDMM</cx:pt>
          <cx:pt idx="84946">EDMM</cx:pt>
          <cx:pt idx="84947">EDMM</cx:pt>
          <cx:pt idx="84948">EDMM</cx:pt>
          <cx:pt idx="84949">EDMM</cx:pt>
          <cx:pt idx="84950">EDMM</cx:pt>
          <cx:pt idx="84951">EDMM</cx:pt>
          <cx:pt idx="84952">EDMM</cx:pt>
          <cx:pt idx="84953">EDMM</cx:pt>
          <cx:pt idx="84954">EDMM</cx:pt>
          <cx:pt idx="84955">EDMM</cx:pt>
          <cx:pt idx="84956">EDMM</cx:pt>
          <cx:pt idx="84957">EDMM</cx:pt>
          <cx:pt idx="84958">EDMM</cx:pt>
          <cx:pt idx="84959">EDMM</cx:pt>
          <cx:pt idx="84960">EDMM</cx:pt>
          <cx:pt idx="84961">EDMM</cx:pt>
          <cx:pt idx="84962">EDMM</cx:pt>
          <cx:pt idx="84963">EDMM</cx:pt>
          <cx:pt idx="84964">EDMM</cx:pt>
          <cx:pt idx="84965">EDMM</cx:pt>
          <cx:pt idx="84966">EDMM</cx:pt>
          <cx:pt idx="84967">EDMM</cx:pt>
          <cx:pt idx="84968">EDMM</cx:pt>
          <cx:pt idx="84969">EDMM</cx:pt>
          <cx:pt idx="84970">EDMM</cx:pt>
          <cx:pt idx="84971">EDMM</cx:pt>
          <cx:pt idx="84972">EDMM</cx:pt>
          <cx:pt idx="84973">EDMM</cx:pt>
          <cx:pt idx="84974">EDMM</cx:pt>
          <cx:pt idx="84975">EDMM</cx:pt>
          <cx:pt idx="84976">EDMM</cx:pt>
          <cx:pt idx="84977">EDMM</cx:pt>
          <cx:pt idx="84978">EDMM</cx:pt>
          <cx:pt idx="84979">EDMM</cx:pt>
          <cx:pt idx="84980">EDMM</cx:pt>
          <cx:pt idx="84981">EDMM</cx:pt>
          <cx:pt idx="84982">EDMM</cx:pt>
          <cx:pt idx="84983">EDMM</cx:pt>
          <cx:pt idx="84984">EDMM</cx:pt>
          <cx:pt idx="84985">EDMM</cx:pt>
          <cx:pt idx="84986">EDMM</cx:pt>
          <cx:pt idx="84987">EDMM</cx:pt>
          <cx:pt idx="84988">EDMM</cx:pt>
          <cx:pt idx="84989">EDMM</cx:pt>
          <cx:pt idx="84990">EDMM</cx:pt>
          <cx:pt idx="84991">EDMM</cx:pt>
          <cx:pt idx="84992">EDMM</cx:pt>
          <cx:pt idx="84993">EDMM</cx:pt>
          <cx:pt idx="84994">EDMM</cx:pt>
          <cx:pt idx="84995">EDMM</cx:pt>
          <cx:pt idx="84996">EDMM</cx:pt>
          <cx:pt idx="84997">EDMM</cx:pt>
          <cx:pt idx="84998">EDMM</cx:pt>
          <cx:pt idx="84999">EDMM</cx:pt>
          <cx:pt idx="85000">EDMM</cx:pt>
          <cx:pt idx="85001">EDMM</cx:pt>
          <cx:pt idx="85002">EDMM</cx:pt>
          <cx:pt idx="85003">EDMM</cx:pt>
          <cx:pt idx="85004">EDMM</cx:pt>
          <cx:pt idx="85005">EDMM</cx:pt>
          <cx:pt idx="85006">EDMM</cx:pt>
          <cx:pt idx="85007">EDMM</cx:pt>
          <cx:pt idx="85008">EDMM</cx:pt>
          <cx:pt idx="85009">EDMM</cx:pt>
          <cx:pt idx="85010">EDMM</cx:pt>
          <cx:pt idx="85011">EDMM</cx:pt>
          <cx:pt idx="85012">EDMM</cx:pt>
          <cx:pt idx="85013">EDMM</cx:pt>
          <cx:pt idx="85014">EDMM</cx:pt>
          <cx:pt idx="85015">EDMM</cx:pt>
          <cx:pt idx="85016">EDMM</cx:pt>
          <cx:pt idx="85017">EDMM</cx:pt>
          <cx:pt idx="85018">EDMM</cx:pt>
          <cx:pt idx="85019">EDMM</cx:pt>
          <cx:pt idx="85020">EDMM</cx:pt>
          <cx:pt idx="85021">EDMM</cx:pt>
          <cx:pt idx="85022">EDMM</cx:pt>
          <cx:pt idx="85023">EDMM</cx:pt>
          <cx:pt idx="85024">EDMM</cx:pt>
          <cx:pt idx="85025">EDMM</cx:pt>
          <cx:pt idx="85026">EDMM</cx:pt>
          <cx:pt idx="85027">EDMM</cx:pt>
          <cx:pt idx="85028">EDMM</cx:pt>
          <cx:pt idx="85029">EDMM</cx:pt>
          <cx:pt idx="85030">EDMM</cx:pt>
          <cx:pt idx="85031">EDMM</cx:pt>
          <cx:pt idx="85032">EDMM</cx:pt>
          <cx:pt idx="85033">EDMM</cx:pt>
          <cx:pt idx="85034">EDMM</cx:pt>
          <cx:pt idx="85035">EDMM</cx:pt>
          <cx:pt idx="85036">EDMM</cx:pt>
          <cx:pt idx="85037">EDMM</cx:pt>
          <cx:pt idx="85038">EDMM</cx:pt>
          <cx:pt idx="85039">EDMM</cx:pt>
          <cx:pt idx="85040">EDMM</cx:pt>
          <cx:pt idx="85041">EDMM</cx:pt>
          <cx:pt idx="85042">EDMM</cx:pt>
          <cx:pt idx="85043">EDMM</cx:pt>
          <cx:pt idx="85044">EDMM</cx:pt>
          <cx:pt idx="85045">EDMM</cx:pt>
          <cx:pt idx="85046">EDMM</cx:pt>
          <cx:pt idx="85047">EDMM</cx:pt>
          <cx:pt idx="85048">EDMM</cx:pt>
          <cx:pt idx="85049">EDMM</cx:pt>
          <cx:pt idx="85050">EDMM</cx:pt>
          <cx:pt idx="85051">EDMM</cx:pt>
          <cx:pt idx="85052">EDMM</cx:pt>
          <cx:pt idx="85053">EDMM</cx:pt>
          <cx:pt idx="85054">EDMM</cx:pt>
          <cx:pt idx="85055">EDMM</cx:pt>
          <cx:pt idx="85056">EDMM</cx:pt>
          <cx:pt idx="85057">EDMM</cx:pt>
          <cx:pt idx="85058">EDMM</cx:pt>
          <cx:pt idx="85059">EDMM</cx:pt>
          <cx:pt idx="85060">EDMM</cx:pt>
          <cx:pt idx="85061">EDMM</cx:pt>
          <cx:pt idx="85062">EDMM</cx:pt>
          <cx:pt idx="85063">EDMM</cx:pt>
          <cx:pt idx="85064">EDMM</cx:pt>
          <cx:pt idx="85065">EDMM</cx:pt>
          <cx:pt idx="85066">EDMM</cx:pt>
          <cx:pt idx="85067">EDMM</cx:pt>
          <cx:pt idx="85068">EDMM</cx:pt>
          <cx:pt idx="85069">EDMM</cx:pt>
          <cx:pt idx="85070">EDMM</cx:pt>
          <cx:pt idx="85071">EDMM</cx:pt>
          <cx:pt idx="85072">EDMM</cx:pt>
          <cx:pt idx="85073">EDMM</cx:pt>
          <cx:pt idx="85074">EDMM</cx:pt>
          <cx:pt idx="85075">EDMM</cx:pt>
          <cx:pt idx="85076">EDMM</cx:pt>
          <cx:pt idx="85077">EDMM</cx:pt>
          <cx:pt idx="85078">EDMM</cx:pt>
          <cx:pt idx="85079">EDMM</cx:pt>
          <cx:pt idx="85080">EDMM</cx:pt>
          <cx:pt idx="85081">EDMM</cx:pt>
          <cx:pt idx="85082">EDMM</cx:pt>
          <cx:pt idx="85083">EDMM</cx:pt>
          <cx:pt idx="85084">EDMM</cx:pt>
          <cx:pt idx="85085">EDMM</cx:pt>
          <cx:pt idx="85086">EDMM</cx:pt>
          <cx:pt idx="85087">EDMM</cx:pt>
          <cx:pt idx="85088">EDMM</cx:pt>
          <cx:pt idx="85089">EDMM</cx:pt>
          <cx:pt idx="85090">EDMM</cx:pt>
          <cx:pt idx="85091">EDMM</cx:pt>
          <cx:pt idx="85092">EDMM</cx:pt>
          <cx:pt idx="85093">EDMM</cx:pt>
          <cx:pt idx="85094">EDMM</cx:pt>
          <cx:pt idx="85095">EDMM</cx:pt>
          <cx:pt idx="85096">EDMM</cx:pt>
          <cx:pt idx="85097">EDMM</cx:pt>
          <cx:pt idx="85098">EDMM</cx:pt>
          <cx:pt idx="85099">EDMM</cx:pt>
          <cx:pt idx="85100">EDMM</cx:pt>
          <cx:pt idx="85101">EDMM</cx:pt>
          <cx:pt idx="85102">EDMM</cx:pt>
          <cx:pt idx="85103">EDMM</cx:pt>
          <cx:pt idx="85104">EDMM</cx:pt>
          <cx:pt idx="85105">EDMM</cx:pt>
          <cx:pt idx="85106">EDMM</cx:pt>
          <cx:pt idx="85107">EDMM</cx:pt>
          <cx:pt idx="85108">EDMM</cx:pt>
          <cx:pt idx="85109">EDMM</cx:pt>
          <cx:pt idx="85110">EDMM</cx:pt>
          <cx:pt idx="85111">EDMM</cx:pt>
          <cx:pt idx="85112">EDMM</cx:pt>
          <cx:pt idx="85113">EDMM</cx:pt>
          <cx:pt idx="85114">EDMM</cx:pt>
          <cx:pt idx="85115">EDMM</cx:pt>
          <cx:pt idx="85116">EDMM</cx:pt>
          <cx:pt idx="85117">EDMM</cx:pt>
          <cx:pt idx="85118">EDMM</cx:pt>
          <cx:pt idx="85119">EDMM</cx:pt>
          <cx:pt idx="85120">EDMM</cx:pt>
          <cx:pt idx="85121">EDMM</cx:pt>
          <cx:pt idx="85122">EDMM</cx:pt>
          <cx:pt idx="85123">EDMM</cx:pt>
          <cx:pt idx="85124">EDMM</cx:pt>
          <cx:pt idx="85125">EDMM</cx:pt>
          <cx:pt idx="85126">EDMM</cx:pt>
          <cx:pt idx="85127">EDMM</cx:pt>
          <cx:pt idx="85128">EDMM</cx:pt>
          <cx:pt idx="85129">EDMM</cx:pt>
          <cx:pt idx="85130">EDMM</cx:pt>
          <cx:pt idx="85131">EDMM</cx:pt>
          <cx:pt idx="85132">EDMM</cx:pt>
          <cx:pt idx="85133">EDMM</cx:pt>
          <cx:pt idx="85134">EDMM</cx:pt>
          <cx:pt idx="85135">EDMM</cx:pt>
          <cx:pt idx="85136">EDMM</cx:pt>
          <cx:pt idx="85137">EDMM</cx:pt>
          <cx:pt idx="85138">EDMM</cx:pt>
          <cx:pt idx="85139">EDMM</cx:pt>
          <cx:pt idx="85140">EDMM</cx:pt>
          <cx:pt idx="85141">EDMM</cx:pt>
          <cx:pt idx="85142">EDMM</cx:pt>
          <cx:pt idx="85143">EDMM</cx:pt>
          <cx:pt idx="85144">EDMM</cx:pt>
          <cx:pt idx="85145">EDMM</cx:pt>
          <cx:pt idx="85146">EDMM</cx:pt>
          <cx:pt idx="85147">EDMM</cx:pt>
          <cx:pt idx="85148">EDMM</cx:pt>
          <cx:pt idx="85149">EDMM</cx:pt>
          <cx:pt idx="85150">EDMM</cx:pt>
          <cx:pt idx="85151">EDMM</cx:pt>
          <cx:pt idx="85152">EDMM</cx:pt>
          <cx:pt idx="85153">EDMM</cx:pt>
          <cx:pt idx="85154">EDMM</cx:pt>
          <cx:pt idx="85155">EDMM</cx:pt>
          <cx:pt idx="85156">EDMM</cx:pt>
          <cx:pt idx="85157">EDMM</cx:pt>
          <cx:pt idx="85158">EDMM</cx:pt>
          <cx:pt idx="85159">EDMM</cx:pt>
          <cx:pt idx="85160">EDMM</cx:pt>
          <cx:pt idx="85161">EDMM</cx:pt>
          <cx:pt idx="85162">EDMM</cx:pt>
          <cx:pt idx="85163">EDMM</cx:pt>
          <cx:pt idx="85164">EDMM</cx:pt>
          <cx:pt idx="85165">EDMM</cx:pt>
          <cx:pt idx="85166">EDMM</cx:pt>
          <cx:pt idx="85167">EDMM</cx:pt>
          <cx:pt idx="85168">EDMM</cx:pt>
          <cx:pt idx="85169">EDMM</cx:pt>
          <cx:pt idx="85170">EDMM</cx:pt>
          <cx:pt idx="85171">EDMM</cx:pt>
          <cx:pt idx="85172">EDMM</cx:pt>
          <cx:pt idx="85173">EDMM</cx:pt>
          <cx:pt idx="85174">EDMM</cx:pt>
          <cx:pt idx="85175">EDMM</cx:pt>
          <cx:pt idx="85176">EDMM</cx:pt>
          <cx:pt idx="85177">EDMM</cx:pt>
          <cx:pt idx="85178">EDMM</cx:pt>
          <cx:pt idx="85179">EDMM</cx:pt>
          <cx:pt idx="85180">EDMM</cx:pt>
          <cx:pt idx="85181">EDMM</cx:pt>
          <cx:pt idx="85182">EDMM</cx:pt>
          <cx:pt idx="85183">EDMM</cx:pt>
          <cx:pt idx="85184">EDMM</cx:pt>
          <cx:pt idx="85185">EDMM</cx:pt>
          <cx:pt idx="85186">EDMM</cx:pt>
          <cx:pt idx="85187">EDMM</cx:pt>
          <cx:pt idx="85188">EDMM</cx:pt>
          <cx:pt idx="85189">EDMM</cx:pt>
          <cx:pt idx="85190">EDMM</cx:pt>
          <cx:pt idx="85191">EDMM</cx:pt>
          <cx:pt idx="85192">EDMM</cx:pt>
          <cx:pt idx="85193">EDMM</cx:pt>
          <cx:pt idx="85194">EDMM</cx:pt>
          <cx:pt idx="85195">EDMM</cx:pt>
          <cx:pt idx="85196">EDMM</cx:pt>
          <cx:pt idx="85197">EDMM</cx:pt>
          <cx:pt idx="85198">EDMM</cx:pt>
          <cx:pt idx="85199">EDMM</cx:pt>
          <cx:pt idx="85200">EDMM</cx:pt>
          <cx:pt idx="85201">EDMM</cx:pt>
          <cx:pt idx="85202">EDMM</cx:pt>
          <cx:pt idx="85203">EDMM</cx:pt>
          <cx:pt idx="85204">EDMM</cx:pt>
          <cx:pt idx="85205">EDMM</cx:pt>
          <cx:pt idx="85206">EDMM</cx:pt>
          <cx:pt idx="85207">EDMM</cx:pt>
          <cx:pt idx="85208">EDMM</cx:pt>
          <cx:pt idx="85209">EDMM</cx:pt>
          <cx:pt idx="85210">EDMM</cx:pt>
          <cx:pt idx="85211">EDMM</cx:pt>
          <cx:pt idx="85212">EDMM</cx:pt>
          <cx:pt idx="85213">EDMM</cx:pt>
          <cx:pt idx="85214">EDMM</cx:pt>
          <cx:pt idx="85215">EDMM</cx:pt>
          <cx:pt idx="85216">EDMM</cx:pt>
          <cx:pt idx="85217">EDMM</cx:pt>
          <cx:pt idx="85218">EDMM</cx:pt>
          <cx:pt idx="85219">EDMM</cx:pt>
          <cx:pt idx="85220">EDMM</cx:pt>
          <cx:pt idx="85221">EDMM</cx:pt>
          <cx:pt idx="85222">EDMM</cx:pt>
          <cx:pt idx="85223">EDMM</cx:pt>
          <cx:pt idx="85224">EDMM</cx:pt>
          <cx:pt idx="85225">EDMM</cx:pt>
          <cx:pt idx="85226">EDMM</cx:pt>
          <cx:pt idx="85227">EDMM</cx:pt>
          <cx:pt idx="85228">EDMM</cx:pt>
          <cx:pt idx="85229">EDMM</cx:pt>
          <cx:pt idx="85230">EDMM</cx:pt>
          <cx:pt idx="85231">EDMM</cx:pt>
          <cx:pt idx="85232">EDMM</cx:pt>
          <cx:pt idx="85233">EDMM</cx:pt>
          <cx:pt idx="85234">EDMM</cx:pt>
          <cx:pt idx="85235">EDMM</cx:pt>
          <cx:pt idx="85236">EDMM</cx:pt>
          <cx:pt idx="85237">EDMM</cx:pt>
          <cx:pt idx="85238">EDMM</cx:pt>
          <cx:pt idx="85239">EDMM</cx:pt>
          <cx:pt idx="85240">EDMM</cx:pt>
          <cx:pt idx="85241">EDMM</cx:pt>
          <cx:pt idx="85242">EDMM</cx:pt>
          <cx:pt idx="85243">EDMM</cx:pt>
          <cx:pt idx="85244">EDMM</cx:pt>
          <cx:pt idx="85245">EDMM</cx:pt>
          <cx:pt idx="85246">EDMM</cx:pt>
          <cx:pt idx="85247">EDMM</cx:pt>
          <cx:pt idx="85248">EDMM</cx:pt>
          <cx:pt idx="85249">EDMM</cx:pt>
          <cx:pt idx="85250">EDMM</cx:pt>
          <cx:pt idx="85251">EDMM</cx:pt>
          <cx:pt idx="85252">EDMM</cx:pt>
          <cx:pt idx="85253">EDMM</cx:pt>
          <cx:pt idx="85254">EDMM</cx:pt>
          <cx:pt idx="85255">EDMM</cx:pt>
          <cx:pt idx="85256">EDMM</cx:pt>
          <cx:pt idx="85257">EDMM</cx:pt>
          <cx:pt idx="85258">EDMM</cx:pt>
          <cx:pt idx="85259">EDMM</cx:pt>
          <cx:pt idx="85260">EDMM</cx:pt>
          <cx:pt idx="85261">EDMM</cx:pt>
          <cx:pt idx="85262">EDMM</cx:pt>
          <cx:pt idx="85263">EDMM</cx:pt>
          <cx:pt idx="85264">EDMM</cx:pt>
          <cx:pt idx="85265">EDMM</cx:pt>
          <cx:pt idx="85266">EDMM</cx:pt>
          <cx:pt idx="85267">EDMM</cx:pt>
          <cx:pt idx="85268">EDMM</cx:pt>
          <cx:pt idx="85269">EDMM</cx:pt>
          <cx:pt idx="85270">EDMM</cx:pt>
          <cx:pt idx="85271">EDMM</cx:pt>
          <cx:pt idx="85272">EDMM</cx:pt>
          <cx:pt idx="85273">EDMM</cx:pt>
          <cx:pt idx="85274">EDMM</cx:pt>
          <cx:pt idx="85275">EDMM</cx:pt>
          <cx:pt idx="85276">EDMM</cx:pt>
          <cx:pt idx="85277">EDMM</cx:pt>
          <cx:pt idx="85278">EDMM</cx:pt>
          <cx:pt idx="85279">EDMM</cx:pt>
          <cx:pt idx="85280">EDMM</cx:pt>
          <cx:pt idx="85281">EDMM</cx:pt>
          <cx:pt idx="85282">EDMM</cx:pt>
          <cx:pt idx="85283">EDMM</cx:pt>
          <cx:pt idx="85284">EDMM</cx:pt>
          <cx:pt idx="85285">EDMM</cx:pt>
          <cx:pt idx="85286">EDMM</cx:pt>
          <cx:pt idx="85287">EDMM</cx:pt>
          <cx:pt idx="85288">EDMM</cx:pt>
          <cx:pt idx="85289">EDMM</cx:pt>
          <cx:pt idx="85290">EDMM</cx:pt>
          <cx:pt idx="85291">EDMM</cx:pt>
          <cx:pt idx="85292">EDMM</cx:pt>
          <cx:pt idx="85293">EDMM</cx:pt>
          <cx:pt idx="85294">EDMM</cx:pt>
          <cx:pt idx="85295">EDMM</cx:pt>
          <cx:pt idx="85296">EDMM</cx:pt>
          <cx:pt idx="85297">EDMM</cx:pt>
          <cx:pt idx="85298">EDMM</cx:pt>
          <cx:pt idx="85299">EDMM</cx:pt>
          <cx:pt idx="85300">EDMM</cx:pt>
          <cx:pt idx="85301">EDMM</cx:pt>
          <cx:pt idx="85302">EDMM</cx:pt>
          <cx:pt idx="85303">EDMM</cx:pt>
          <cx:pt idx="85304">EDMM</cx:pt>
          <cx:pt idx="85305">EDMM</cx:pt>
          <cx:pt idx="85306">EDMM</cx:pt>
          <cx:pt idx="85307">EDMM</cx:pt>
          <cx:pt idx="85308">EDMM</cx:pt>
          <cx:pt idx="85309">EDMM</cx:pt>
          <cx:pt idx="85310">EDMM</cx:pt>
          <cx:pt idx="85311">EDMM</cx:pt>
          <cx:pt idx="85312">EDMM</cx:pt>
          <cx:pt idx="85313">EDMM</cx:pt>
          <cx:pt idx="85314">EDMM</cx:pt>
          <cx:pt idx="85315">EDMM</cx:pt>
          <cx:pt idx="85316">EDMM</cx:pt>
          <cx:pt idx="85317">EDMM</cx:pt>
          <cx:pt idx="85318">EDMM</cx:pt>
          <cx:pt idx="85319">EDMM</cx:pt>
          <cx:pt idx="85320">EDMM</cx:pt>
          <cx:pt idx="85321">EDMM</cx:pt>
          <cx:pt idx="85322">EDMM</cx:pt>
          <cx:pt idx="85323">EDMM</cx:pt>
          <cx:pt idx="85324">EDMM</cx:pt>
          <cx:pt idx="85325">EDMM</cx:pt>
          <cx:pt idx="85326">EDMM</cx:pt>
          <cx:pt idx="85327">EDMM</cx:pt>
          <cx:pt idx="85328">EDMM</cx:pt>
          <cx:pt idx="85329">EDMM</cx:pt>
          <cx:pt idx="85330">EDMM</cx:pt>
          <cx:pt idx="85331">EDMM</cx:pt>
          <cx:pt idx="85332">EDMM</cx:pt>
          <cx:pt idx="85333">EDMM</cx:pt>
          <cx:pt idx="85334">EDMM</cx:pt>
          <cx:pt idx="85335">EDMM</cx:pt>
          <cx:pt idx="85336">EDMM</cx:pt>
          <cx:pt idx="85337">EDMM</cx:pt>
          <cx:pt idx="85338">EDMM</cx:pt>
          <cx:pt idx="85339">EDMM</cx:pt>
          <cx:pt idx="85340">EDMM</cx:pt>
          <cx:pt idx="85341">EDMM</cx:pt>
          <cx:pt idx="85342">EDMM</cx:pt>
          <cx:pt idx="85343">EDMM</cx:pt>
          <cx:pt idx="85344">EDMM</cx:pt>
          <cx:pt idx="85345">EDMM</cx:pt>
          <cx:pt idx="85346">EDMM</cx:pt>
          <cx:pt idx="85347">EDMM</cx:pt>
          <cx:pt idx="85348">EDMM</cx:pt>
          <cx:pt idx="85349">EDMM</cx:pt>
          <cx:pt idx="85350">EDMM</cx:pt>
          <cx:pt idx="85351">EDMM</cx:pt>
          <cx:pt idx="85352">EDMM</cx:pt>
          <cx:pt idx="85353">EDMM</cx:pt>
          <cx:pt idx="85354">EDMM</cx:pt>
          <cx:pt idx="85355">EDMM</cx:pt>
          <cx:pt idx="85356">EDMM</cx:pt>
          <cx:pt idx="85357">EDMM</cx:pt>
          <cx:pt idx="85358">EDMM</cx:pt>
          <cx:pt idx="85359">EDMM</cx:pt>
          <cx:pt idx="85360">EDMM</cx:pt>
          <cx:pt idx="85361">EDMM</cx:pt>
          <cx:pt idx="85362">EDMM</cx:pt>
          <cx:pt idx="85363">EDMM</cx:pt>
          <cx:pt idx="85364">EDMM</cx:pt>
          <cx:pt idx="85365">EDMM</cx:pt>
          <cx:pt idx="85366">EDMM</cx:pt>
          <cx:pt idx="85367">EDMM</cx:pt>
          <cx:pt idx="85368">EDMM</cx:pt>
          <cx:pt idx="85369">EDMM</cx:pt>
          <cx:pt idx="85370">EDMM</cx:pt>
          <cx:pt idx="85371">EDMM</cx:pt>
          <cx:pt idx="85372">EDMM</cx:pt>
          <cx:pt idx="85373">EDMM</cx:pt>
          <cx:pt idx="85374">EDMM</cx:pt>
          <cx:pt idx="85375">EDMM</cx:pt>
          <cx:pt idx="85376">EDMM</cx:pt>
          <cx:pt idx="85377">EDMM</cx:pt>
          <cx:pt idx="85378">EDMM</cx:pt>
          <cx:pt idx="85379">EDMM</cx:pt>
          <cx:pt idx="85380">EDMM</cx:pt>
          <cx:pt idx="85381">EDMM</cx:pt>
          <cx:pt idx="85382">EDMM</cx:pt>
          <cx:pt idx="85383">EDMM</cx:pt>
          <cx:pt idx="85384">EDMM</cx:pt>
          <cx:pt idx="85385">EDMM</cx:pt>
          <cx:pt idx="85386">EDMM</cx:pt>
          <cx:pt idx="85387">EDMM</cx:pt>
          <cx:pt idx="85388">EDMM</cx:pt>
          <cx:pt idx="85389">EDMM</cx:pt>
          <cx:pt idx="85390">EDMM</cx:pt>
          <cx:pt idx="85391">EDMM</cx:pt>
          <cx:pt idx="85392">EDMM</cx:pt>
          <cx:pt idx="85393">EDMM</cx:pt>
          <cx:pt idx="85394">EDMM</cx:pt>
          <cx:pt idx="85395">EDMM</cx:pt>
          <cx:pt idx="85396">EDMM</cx:pt>
          <cx:pt idx="85397">EDMM</cx:pt>
          <cx:pt idx="85398">EDMM</cx:pt>
          <cx:pt idx="85399">EDMM</cx:pt>
          <cx:pt idx="85400">EDMM</cx:pt>
          <cx:pt idx="85401">EDMM</cx:pt>
          <cx:pt idx="85402">EDMM</cx:pt>
          <cx:pt idx="85403">EDMM</cx:pt>
          <cx:pt idx="85404">EDMM</cx:pt>
          <cx:pt idx="85405">EDMM</cx:pt>
          <cx:pt idx="85406">EDMM</cx:pt>
          <cx:pt idx="85407">EDMM</cx:pt>
          <cx:pt idx="85408">EDMM</cx:pt>
          <cx:pt idx="85409">EDMM</cx:pt>
          <cx:pt idx="85410">EDMM</cx:pt>
          <cx:pt idx="85411">EDMM</cx:pt>
          <cx:pt idx="85412">EDMM</cx:pt>
          <cx:pt idx="85413">EDMM</cx:pt>
          <cx:pt idx="85414">EDMM</cx:pt>
          <cx:pt idx="85415">EDMM</cx:pt>
          <cx:pt idx="85416">EDMM</cx:pt>
          <cx:pt idx="85417">EDMM</cx:pt>
          <cx:pt idx="85418">EDMM</cx:pt>
          <cx:pt idx="85419">EDMM</cx:pt>
          <cx:pt idx="85420">EDMM</cx:pt>
          <cx:pt idx="85421">EDMM</cx:pt>
          <cx:pt idx="85422">EDMM</cx:pt>
          <cx:pt idx="85423">EDMM</cx:pt>
          <cx:pt idx="85424">EDMM</cx:pt>
          <cx:pt idx="85425">EDMM</cx:pt>
          <cx:pt idx="85426">EDMM</cx:pt>
          <cx:pt idx="85427">EDMM</cx:pt>
          <cx:pt idx="85428">EDMM</cx:pt>
          <cx:pt idx="85429">EDMM</cx:pt>
          <cx:pt idx="85430">EDMM</cx:pt>
          <cx:pt idx="85431">EDMM</cx:pt>
          <cx:pt idx="85432">EDMM</cx:pt>
          <cx:pt idx="85433">EDMM</cx:pt>
          <cx:pt idx="85434">EDMM</cx:pt>
          <cx:pt idx="85435">EDMM</cx:pt>
          <cx:pt idx="85436">EDMM</cx:pt>
          <cx:pt idx="85437">EDMM</cx:pt>
          <cx:pt idx="85438">EDMM</cx:pt>
          <cx:pt idx="85439">EDMM</cx:pt>
          <cx:pt idx="85440">EDMM</cx:pt>
          <cx:pt idx="85441">EDMM</cx:pt>
          <cx:pt idx="85442">EDMM</cx:pt>
          <cx:pt idx="85443">EDMM</cx:pt>
          <cx:pt idx="85444">EDMM</cx:pt>
          <cx:pt idx="85445">EDMM</cx:pt>
          <cx:pt idx="85446">EDMM</cx:pt>
          <cx:pt idx="85447">EDMM</cx:pt>
          <cx:pt idx="85448">EDMM</cx:pt>
          <cx:pt idx="85449">EDMM</cx:pt>
          <cx:pt idx="85450">EDMM</cx:pt>
          <cx:pt idx="85451">EDMM</cx:pt>
          <cx:pt idx="85452">EDMM</cx:pt>
          <cx:pt idx="85453">EDMM</cx:pt>
          <cx:pt idx="85454">EDMM</cx:pt>
          <cx:pt idx="85455">EDMM</cx:pt>
          <cx:pt idx="85456">EDMM</cx:pt>
          <cx:pt idx="85457">EDMM</cx:pt>
          <cx:pt idx="85458">EDMM</cx:pt>
          <cx:pt idx="85459">EDMM</cx:pt>
          <cx:pt idx="85460">EDMM</cx:pt>
          <cx:pt idx="85461">EDMM</cx:pt>
          <cx:pt idx="85462">EDMM</cx:pt>
          <cx:pt idx="85463">EDMM</cx:pt>
          <cx:pt idx="85464">EDMM</cx:pt>
          <cx:pt idx="85465">EDMM</cx:pt>
          <cx:pt idx="85466">EDMM</cx:pt>
          <cx:pt idx="85467">EDMM</cx:pt>
          <cx:pt idx="85468">EDMM</cx:pt>
          <cx:pt idx="85469">EDMM</cx:pt>
          <cx:pt idx="85470">EDMM</cx:pt>
          <cx:pt idx="85471">EDMM</cx:pt>
          <cx:pt idx="85472">EDMM</cx:pt>
          <cx:pt idx="85473">EDMM</cx:pt>
          <cx:pt idx="85474">EDMM</cx:pt>
          <cx:pt idx="85475">EDMM</cx:pt>
          <cx:pt idx="85476">EDMM</cx:pt>
          <cx:pt idx="85477">EDMM</cx:pt>
          <cx:pt idx="85478">EDMM</cx:pt>
          <cx:pt idx="85479">EDMM</cx:pt>
          <cx:pt idx="85480">EDMM</cx:pt>
          <cx:pt idx="85481">EDMM</cx:pt>
          <cx:pt idx="85482">EDMM</cx:pt>
          <cx:pt idx="85483">EDMM</cx:pt>
          <cx:pt idx="85484">EDMM</cx:pt>
          <cx:pt idx="85485">EDMM</cx:pt>
          <cx:pt idx="85486">EDMM</cx:pt>
          <cx:pt idx="85487">EDMM</cx:pt>
          <cx:pt idx="85488">EDMM</cx:pt>
          <cx:pt idx="85489">EDMM</cx:pt>
          <cx:pt idx="85490">EDMM</cx:pt>
          <cx:pt idx="85491">EDMM</cx:pt>
          <cx:pt idx="85492">EDMM</cx:pt>
          <cx:pt idx="85493">EDMM</cx:pt>
          <cx:pt idx="85494">EDMM</cx:pt>
          <cx:pt idx="85495">EDMM</cx:pt>
          <cx:pt idx="85496">EDMM</cx:pt>
          <cx:pt idx="85497">EDMM</cx:pt>
          <cx:pt idx="85498">EDMM</cx:pt>
          <cx:pt idx="85499">EDMM</cx:pt>
          <cx:pt idx="85500">EDMM</cx:pt>
          <cx:pt idx="85501">EDMM</cx:pt>
          <cx:pt idx="85502">EDMM</cx:pt>
          <cx:pt idx="85503">EDMM</cx:pt>
          <cx:pt idx="85504">EDMM</cx:pt>
          <cx:pt idx="85505">EDMM</cx:pt>
          <cx:pt idx="85506">EDMM</cx:pt>
          <cx:pt idx="85507">EDMM</cx:pt>
          <cx:pt idx="85508">EDMM</cx:pt>
          <cx:pt idx="85509">EDMM</cx:pt>
          <cx:pt idx="85510">EDMM</cx:pt>
          <cx:pt idx="85511">EDMM</cx:pt>
          <cx:pt idx="85512">EDMM</cx:pt>
          <cx:pt idx="85513">EDMM</cx:pt>
          <cx:pt idx="85514">EDMM</cx:pt>
          <cx:pt idx="85515">EDMM</cx:pt>
          <cx:pt idx="85516">EDMM</cx:pt>
          <cx:pt idx="85517">EDMM</cx:pt>
          <cx:pt idx="85518">EDMM</cx:pt>
          <cx:pt idx="85519">EDMM</cx:pt>
          <cx:pt idx="85520">EDMM</cx:pt>
          <cx:pt idx="85521">EDMM</cx:pt>
          <cx:pt idx="85522">EDMM</cx:pt>
          <cx:pt idx="85523">EDMM</cx:pt>
          <cx:pt idx="85524">EDMM</cx:pt>
          <cx:pt idx="85525">EDMM</cx:pt>
          <cx:pt idx="85526">EDMM</cx:pt>
          <cx:pt idx="85527">EDMM</cx:pt>
          <cx:pt idx="85528">EDMM</cx:pt>
          <cx:pt idx="85529">EDMM</cx:pt>
          <cx:pt idx="85530">EDMM</cx:pt>
          <cx:pt idx="85531">EDMM</cx:pt>
          <cx:pt idx="85532">EDMM</cx:pt>
          <cx:pt idx="85533">EDMM</cx:pt>
          <cx:pt idx="85534">EDMM</cx:pt>
          <cx:pt idx="85535">EDMM</cx:pt>
          <cx:pt idx="85536">EDMM</cx:pt>
          <cx:pt idx="85537">EDMM</cx:pt>
          <cx:pt idx="85538">EDMM</cx:pt>
          <cx:pt idx="85539">EDMM</cx:pt>
          <cx:pt idx="85540">EDMM</cx:pt>
          <cx:pt idx="85541">EDMM</cx:pt>
          <cx:pt idx="85542">EDMM</cx:pt>
          <cx:pt idx="85543">EDMM</cx:pt>
          <cx:pt idx="85544">EDMM</cx:pt>
          <cx:pt idx="85545">EDMM</cx:pt>
          <cx:pt idx="85546">EDMM</cx:pt>
          <cx:pt idx="85547">EDMM</cx:pt>
          <cx:pt idx="85548">EDMM</cx:pt>
          <cx:pt idx="85549">EDMM</cx:pt>
          <cx:pt idx="85550">EDMM</cx:pt>
          <cx:pt idx="85551">EDMM</cx:pt>
          <cx:pt idx="85552">EDMM</cx:pt>
          <cx:pt idx="85553">EDMM</cx:pt>
          <cx:pt idx="85554">EDMM</cx:pt>
          <cx:pt idx="85555">EDMM</cx:pt>
          <cx:pt idx="85556">EDMM</cx:pt>
          <cx:pt idx="85557">EDMM</cx:pt>
          <cx:pt idx="85558">EDMM</cx:pt>
          <cx:pt idx="85559">EDMM</cx:pt>
          <cx:pt idx="85560">EDMM</cx:pt>
          <cx:pt idx="85561">EDMM</cx:pt>
          <cx:pt idx="85562">EDMM</cx:pt>
          <cx:pt idx="85563">EDMM</cx:pt>
          <cx:pt idx="85564">EDMM</cx:pt>
          <cx:pt idx="85565">EDMM</cx:pt>
          <cx:pt idx="85566">EDMM</cx:pt>
          <cx:pt idx="85567">EDMM</cx:pt>
          <cx:pt idx="85568">EDMM</cx:pt>
          <cx:pt idx="85569">EDMM</cx:pt>
          <cx:pt idx="85570">EDMM</cx:pt>
          <cx:pt idx="85571">EDMM</cx:pt>
          <cx:pt idx="85572">EDMM</cx:pt>
          <cx:pt idx="85573">EDMM</cx:pt>
          <cx:pt idx="85574">EDMM</cx:pt>
          <cx:pt idx="85575">EDMM</cx:pt>
          <cx:pt idx="85576">EDMM</cx:pt>
          <cx:pt idx="85577">EDMM</cx:pt>
          <cx:pt idx="85578">EDMM</cx:pt>
          <cx:pt idx="85579">EDMM</cx:pt>
          <cx:pt idx="85580">EDMM</cx:pt>
          <cx:pt idx="85581">EDMM</cx:pt>
          <cx:pt idx="85582">EDMM</cx:pt>
          <cx:pt idx="85583">EDMM</cx:pt>
          <cx:pt idx="85584">EDMM</cx:pt>
          <cx:pt idx="85585">EDMM</cx:pt>
          <cx:pt idx="85586">EDMM</cx:pt>
          <cx:pt idx="85587">EDMM</cx:pt>
          <cx:pt idx="85588">EDMM</cx:pt>
          <cx:pt idx="85589">EDMM</cx:pt>
          <cx:pt idx="85590">EDMM</cx:pt>
          <cx:pt idx="85591">EDMM</cx:pt>
          <cx:pt idx="85592">EDMM</cx:pt>
          <cx:pt idx="85593">EDMM</cx:pt>
          <cx:pt idx="85594">EDMM</cx:pt>
          <cx:pt idx="85595">EDMM</cx:pt>
          <cx:pt idx="85596">EDMM</cx:pt>
          <cx:pt idx="85597">EDMM</cx:pt>
          <cx:pt idx="85598">EDMM</cx:pt>
          <cx:pt idx="85599">EDMM</cx:pt>
          <cx:pt idx="85600">EDMM</cx:pt>
          <cx:pt idx="85601">EDMM</cx:pt>
          <cx:pt idx="85602">EDMM</cx:pt>
          <cx:pt idx="85603">EDMM</cx:pt>
          <cx:pt idx="85604">EDMM</cx:pt>
          <cx:pt idx="85605">EDMM</cx:pt>
          <cx:pt idx="85606">EDMM</cx:pt>
          <cx:pt idx="85607">EDMM</cx:pt>
          <cx:pt idx="85608">EDMM</cx:pt>
          <cx:pt idx="85609">EDMM</cx:pt>
          <cx:pt idx="85610">EDMM</cx:pt>
          <cx:pt idx="85611">EDMM</cx:pt>
          <cx:pt idx="85612">EDMM</cx:pt>
          <cx:pt idx="85613">EDMM</cx:pt>
          <cx:pt idx="85614">EDMM</cx:pt>
          <cx:pt idx="85615">EDMM</cx:pt>
          <cx:pt idx="85616">EDMM</cx:pt>
          <cx:pt idx="85617">EDMM</cx:pt>
          <cx:pt idx="85618">EDMM</cx:pt>
          <cx:pt idx="85619">EDMM</cx:pt>
          <cx:pt idx="85620">EDMM</cx:pt>
          <cx:pt idx="85621">EDMM</cx:pt>
          <cx:pt idx="85622">EDMM</cx:pt>
          <cx:pt idx="85623">EDMM</cx:pt>
          <cx:pt idx="85624">EDMM</cx:pt>
          <cx:pt idx="85625">EDMM</cx:pt>
          <cx:pt idx="85626">EDMM</cx:pt>
          <cx:pt idx="85627">EDMM</cx:pt>
          <cx:pt idx="85628">EDMM</cx:pt>
          <cx:pt idx="85629">EDMM</cx:pt>
          <cx:pt idx="85630">EDMM</cx:pt>
          <cx:pt idx="85631">EDMM</cx:pt>
          <cx:pt idx="85632">EDMM</cx:pt>
          <cx:pt idx="85633">EDMM</cx:pt>
          <cx:pt idx="85634">EDMM</cx:pt>
          <cx:pt idx="85635">EDMM</cx:pt>
          <cx:pt idx="85636">EDMM</cx:pt>
          <cx:pt idx="85637">EDMM</cx:pt>
          <cx:pt idx="85638">EDMM</cx:pt>
          <cx:pt idx="85639">EDMM</cx:pt>
          <cx:pt idx="85640">EDMM</cx:pt>
          <cx:pt idx="85641">EDMM</cx:pt>
          <cx:pt idx="85642">EDMM</cx:pt>
          <cx:pt idx="85643">EDMM</cx:pt>
          <cx:pt idx="85644">EDMM</cx:pt>
          <cx:pt idx="85645">EDMM</cx:pt>
          <cx:pt idx="85646">EDMM</cx:pt>
          <cx:pt idx="85647">EDMM</cx:pt>
          <cx:pt idx="85648">EDMM</cx:pt>
          <cx:pt idx="85649">EDMM</cx:pt>
          <cx:pt idx="85650">EDMM</cx:pt>
          <cx:pt idx="85651">EDMM</cx:pt>
          <cx:pt idx="85652">EDMM</cx:pt>
          <cx:pt idx="85653">EDMM</cx:pt>
          <cx:pt idx="85654">EDMM</cx:pt>
          <cx:pt idx="85655">EDMM</cx:pt>
          <cx:pt idx="85656">EDMM</cx:pt>
          <cx:pt idx="85657">EDMM</cx:pt>
          <cx:pt idx="85658">EDMM</cx:pt>
          <cx:pt idx="85659">EDMM</cx:pt>
          <cx:pt idx="85660">EDMM</cx:pt>
          <cx:pt idx="85661">EDMM</cx:pt>
          <cx:pt idx="85662">EDMM</cx:pt>
          <cx:pt idx="85663">EDMM</cx:pt>
          <cx:pt idx="85664">EDMM</cx:pt>
          <cx:pt idx="85665">EDMM</cx:pt>
          <cx:pt idx="85666">EDMM</cx:pt>
          <cx:pt idx="85667">EDMM</cx:pt>
          <cx:pt idx="85668">EDMM</cx:pt>
          <cx:pt idx="85669">EDMM</cx:pt>
          <cx:pt idx="85670">EDMM</cx:pt>
          <cx:pt idx="85671">EDMM</cx:pt>
          <cx:pt idx="85672">EDMM</cx:pt>
          <cx:pt idx="85673">EDMM</cx:pt>
          <cx:pt idx="85674">EDMM</cx:pt>
          <cx:pt idx="85675">EDMM</cx:pt>
          <cx:pt idx="85676">EDMM</cx:pt>
          <cx:pt idx="85677">EDMM</cx:pt>
          <cx:pt idx="85678">EDMM</cx:pt>
          <cx:pt idx="85679">EDMM</cx:pt>
          <cx:pt idx="85680">EDMM</cx:pt>
          <cx:pt idx="85681">EDMM</cx:pt>
          <cx:pt idx="85682">EDMM</cx:pt>
          <cx:pt idx="85683">EDMM</cx:pt>
          <cx:pt idx="85684">EDMM</cx:pt>
          <cx:pt idx="85685">EDMM</cx:pt>
          <cx:pt idx="85686">EDMM</cx:pt>
          <cx:pt idx="85687">EDMM</cx:pt>
          <cx:pt idx="85688">EDMM</cx:pt>
          <cx:pt idx="85689">EDMM</cx:pt>
          <cx:pt idx="85690">EDMM</cx:pt>
          <cx:pt idx="85691">EDMM</cx:pt>
          <cx:pt idx="85692">EDMM</cx:pt>
          <cx:pt idx="85693">EDMM</cx:pt>
          <cx:pt idx="85694">EDMM</cx:pt>
          <cx:pt idx="85695">EDMM</cx:pt>
          <cx:pt idx="85696">EDMM</cx:pt>
          <cx:pt idx="85697">EDMM</cx:pt>
          <cx:pt idx="85698">EDMM</cx:pt>
          <cx:pt idx="85699">EDMM</cx:pt>
          <cx:pt idx="85700">EDMM</cx:pt>
          <cx:pt idx="85701">EDMM</cx:pt>
          <cx:pt idx="85702">EDMM</cx:pt>
          <cx:pt idx="85703">EDMM</cx:pt>
          <cx:pt idx="85704">EDMM</cx:pt>
          <cx:pt idx="85705">EDMM</cx:pt>
          <cx:pt idx="85706">EDMM</cx:pt>
          <cx:pt idx="85707">EDMM</cx:pt>
          <cx:pt idx="85708">EDMM</cx:pt>
          <cx:pt idx="85709">EDMM</cx:pt>
          <cx:pt idx="85710">EDMM</cx:pt>
          <cx:pt idx="85711">EDMM</cx:pt>
          <cx:pt idx="85712">EDMM</cx:pt>
          <cx:pt idx="85713">EDMM</cx:pt>
          <cx:pt idx="85714">EDMM</cx:pt>
          <cx:pt idx="85715">EDMM</cx:pt>
          <cx:pt idx="85716">EDMM</cx:pt>
          <cx:pt idx="85717">EDMM</cx:pt>
          <cx:pt idx="85718">EDMM</cx:pt>
          <cx:pt idx="85719">EDMM</cx:pt>
          <cx:pt idx="85720">EDMM</cx:pt>
          <cx:pt idx="85721">EDMM</cx:pt>
          <cx:pt idx="85722">EDMM</cx:pt>
          <cx:pt idx="85723">EDMM</cx:pt>
          <cx:pt idx="85724">EDMM</cx:pt>
          <cx:pt idx="85725">EDMM</cx:pt>
          <cx:pt idx="85726">EDMM</cx:pt>
          <cx:pt idx="85727">EDMM</cx:pt>
          <cx:pt idx="85728">EDMM</cx:pt>
          <cx:pt idx="85729">EDMM</cx:pt>
          <cx:pt idx="85730">EDMM</cx:pt>
          <cx:pt idx="85731">EDMM</cx:pt>
          <cx:pt idx="85732">EDMM</cx:pt>
          <cx:pt idx="85733">EDMM</cx:pt>
          <cx:pt idx="85734">EDMM</cx:pt>
          <cx:pt idx="85735">EDMM</cx:pt>
          <cx:pt idx="85736">EDMM</cx:pt>
          <cx:pt idx="85737">EDMM</cx:pt>
          <cx:pt idx="85738">EDMM</cx:pt>
          <cx:pt idx="85739">EDMM</cx:pt>
          <cx:pt idx="85740">EDMM</cx:pt>
          <cx:pt idx="85741">EDMM</cx:pt>
          <cx:pt idx="85742">EDMM</cx:pt>
          <cx:pt idx="85743">EDMM</cx:pt>
          <cx:pt idx="85744">EDMM</cx:pt>
          <cx:pt idx="85745">EDMM</cx:pt>
          <cx:pt idx="85746">EDMM</cx:pt>
          <cx:pt idx="85747">EDMM</cx:pt>
          <cx:pt idx="85748">EDMM</cx:pt>
          <cx:pt idx="85749">EDMM</cx:pt>
          <cx:pt idx="85750">EDMM</cx:pt>
          <cx:pt idx="85751">EDMM</cx:pt>
          <cx:pt idx="85752">EDMM</cx:pt>
          <cx:pt idx="85753">EDMM</cx:pt>
          <cx:pt idx="85754">EDMM</cx:pt>
          <cx:pt idx="85755">EDMM</cx:pt>
          <cx:pt idx="85756">EDMM</cx:pt>
          <cx:pt idx="85757">EDMM</cx:pt>
          <cx:pt idx="85758">EDMM</cx:pt>
          <cx:pt idx="85759">EDMM</cx:pt>
          <cx:pt idx="85760">EDMM</cx:pt>
          <cx:pt idx="85761">EDMM</cx:pt>
          <cx:pt idx="85762">EDMM</cx:pt>
          <cx:pt idx="85763">EDMM</cx:pt>
          <cx:pt idx="85764">EDMM</cx:pt>
          <cx:pt idx="85765">EDMM</cx:pt>
          <cx:pt idx="85766">EDMM</cx:pt>
          <cx:pt idx="85767">EDMM</cx:pt>
          <cx:pt idx="85768">EDMM</cx:pt>
          <cx:pt idx="85769">EDMM</cx:pt>
          <cx:pt idx="85770">EDMM</cx:pt>
          <cx:pt idx="85771">EDMM</cx:pt>
          <cx:pt idx="85772">EDMM</cx:pt>
          <cx:pt idx="85773">EDMM</cx:pt>
          <cx:pt idx="85774">EDMM</cx:pt>
          <cx:pt idx="85775">EDMM</cx:pt>
          <cx:pt idx="85776">EDMM</cx:pt>
          <cx:pt idx="85777">EDMM</cx:pt>
          <cx:pt idx="85778">EDMM</cx:pt>
          <cx:pt idx="85779">EDMM</cx:pt>
          <cx:pt idx="85780">EDMM</cx:pt>
          <cx:pt idx="85781">EDMM</cx:pt>
          <cx:pt idx="85782">EDMM</cx:pt>
          <cx:pt idx="85783">EDMM</cx:pt>
          <cx:pt idx="85784">EDMM</cx:pt>
          <cx:pt idx="85785">EDMM</cx:pt>
          <cx:pt idx="85786">EDMM</cx:pt>
          <cx:pt idx="85787">EDMM</cx:pt>
          <cx:pt idx="85788">EDMM</cx:pt>
          <cx:pt idx="85789">EDMM</cx:pt>
          <cx:pt idx="85790">EDMM</cx:pt>
          <cx:pt idx="85791">EDMM</cx:pt>
          <cx:pt idx="85792">EDMM</cx:pt>
          <cx:pt idx="85793">EDMM</cx:pt>
          <cx:pt idx="85794">EDMM</cx:pt>
          <cx:pt idx="85795">EDMM</cx:pt>
          <cx:pt idx="85796">EDMM</cx:pt>
          <cx:pt idx="85797">EDMM</cx:pt>
          <cx:pt idx="85798">EDMM</cx:pt>
          <cx:pt idx="85799">EDMM</cx:pt>
          <cx:pt idx="85800">EDMM</cx:pt>
          <cx:pt idx="85801">EDMM</cx:pt>
          <cx:pt idx="85802">EDMM</cx:pt>
          <cx:pt idx="85803">EDMM</cx:pt>
          <cx:pt idx="85804">EDMM</cx:pt>
          <cx:pt idx="85805">EDMM</cx:pt>
          <cx:pt idx="85806">EDMM</cx:pt>
          <cx:pt idx="85807">EDMM</cx:pt>
          <cx:pt idx="85808">EDMM</cx:pt>
          <cx:pt idx="85809">EDMM</cx:pt>
          <cx:pt idx="85810">EDMM</cx:pt>
          <cx:pt idx="85811">EDMM</cx:pt>
          <cx:pt idx="85812">EDMM</cx:pt>
          <cx:pt idx="85813">EDMM</cx:pt>
          <cx:pt idx="85814">EDMM</cx:pt>
          <cx:pt idx="85815">EDMM</cx:pt>
          <cx:pt idx="85816">EDMM</cx:pt>
          <cx:pt idx="85817">EDMM</cx:pt>
          <cx:pt idx="85818">EDMM</cx:pt>
          <cx:pt idx="85819">EDMM</cx:pt>
          <cx:pt idx="85820">EDMM</cx:pt>
          <cx:pt idx="85821">EDMM</cx:pt>
          <cx:pt idx="85822">EDMM</cx:pt>
          <cx:pt idx="85823">EDMM</cx:pt>
          <cx:pt idx="85824">EDMM</cx:pt>
          <cx:pt idx="85825">EDMM</cx:pt>
          <cx:pt idx="85826">EDMM</cx:pt>
          <cx:pt idx="85827">EDMM</cx:pt>
          <cx:pt idx="85828">EDMM</cx:pt>
          <cx:pt idx="85829">EDMM</cx:pt>
          <cx:pt idx="85830">EDMM</cx:pt>
          <cx:pt idx="85831">EDMM</cx:pt>
          <cx:pt idx="85832">EDMM</cx:pt>
          <cx:pt idx="85833">EDMM</cx:pt>
          <cx:pt idx="85834">EDMM</cx:pt>
          <cx:pt idx="85835">EDMM</cx:pt>
          <cx:pt idx="85836">EDMM</cx:pt>
          <cx:pt idx="85837">EDMM</cx:pt>
          <cx:pt idx="85838">EDMM</cx:pt>
          <cx:pt idx="85839">EDMM</cx:pt>
          <cx:pt idx="85840">EDMM</cx:pt>
          <cx:pt idx="85841">EDMM</cx:pt>
          <cx:pt idx="85842">EDMM</cx:pt>
          <cx:pt idx="85843">EDMM</cx:pt>
          <cx:pt idx="85844">EDMM</cx:pt>
          <cx:pt idx="85845">EDMM</cx:pt>
          <cx:pt idx="85846">EDMM</cx:pt>
          <cx:pt idx="85847">EDMM</cx:pt>
          <cx:pt idx="85848">EDMM</cx:pt>
          <cx:pt idx="85849">EDMM</cx:pt>
          <cx:pt idx="85850">EDMM</cx:pt>
          <cx:pt idx="85851">EDMM</cx:pt>
          <cx:pt idx="85852">EDMM</cx:pt>
          <cx:pt idx="85853">EDMM</cx:pt>
          <cx:pt idx="85854">EDMM</cx:pt>
          <cx:pt idx="85855">EDMM</cx:pt>
          <cx:pt idx="85856">EDMM</cx:pt>
          <cx:pt idx="85857">EDMM</cx:pt>
          <cx:pt idx="85858">EDMM</cx:pt>
          <cx:pt idx="85859">EDMM</cx:pt>
          <cx:pt idx="85860">EDMM</cx:pt>
          <cx:pt idx="85861">EDMM</cx:pt>
          <cx:pt idx="85862">EDMM</cx:pt>
          <cx:pt idx="85863">EDMM</cx:pt>
          <cx:pt idx="85864">EDMM</cx:pt>
          <cx:pt idx="85865">EDMM</cx:pt>
          <cx:pt idx="85866">EDMM</cx:pt>
          <cx:pt idx="85867">EDMM</cx:pt>
          <cx:pt idx="85868">EDMM</cx:pt>
          <cx:pt idx="85869">EDMM</cx:pt>
          <cx:pt idx="85870">EDMM</cx:pt>
          <cx:pt idx="85871">EDMM</cx:pt>
          <cx:pt idx="85872">EDMM</cx:pt>
          <cx:pt idx="85873">EDMM</cx:pt>
          <cx:pt idx="85874">EDMM</cx:pt>
          <cx:pt idx="85875">EDMM</cx:pt>
          <cx:pt idx="85876">EDMM</cx:pt>
          <cx:pt idx="85877">EDMM</cx:pt>
          <cx:pt idx="85878">EDMM</cx:pt>
          <cx:pt idx="85879">EDMM</cx:pt>
          <cx:pt idx="85880">EDMM</cx:pt>
          <cx:pt idx="85881">EDMM</cx:pt>
          <cx:pt idx="85882">EDMM</cx:pt>
          <cx:pt idx="85883">EDMM</cx:pt>
          <cx:pt idx="85884">EDMM</cx:pt>
          <cx:pt idx="85885">EDMM</cx:pt>
          <cx:pt idx="85886">EDMM</cx:pt>
          <cx:pt idx="85887">EDMM</cx:pt>
          <cx:pt idx="85888">EDMM</cx:pt>
          <cx:pt idx="85889">EDMM</cx:pt>
          <cx:pt idx="85890">EDMM</cx:pt>
          <cx:pt idx="85891">EDMM</cx:pt>
          <cx:pt idx="85892">EDMM</cx:pt>
          <cx:pt idx="85893">EDMM</cx:pt>
          <cx:pt idx="85894">EDMM</cx:pt>
          <cx:pt idx="85895">EDMM</cx:pt>
          <cx:pt idx="85896">EDMM</cx:pt>
          <cx:pt idx="85897">EDMM</cx:pt>
          <cx:pt idx="85898">EDMM</cx:pt>
          <cx:pt idx="85899">EDMM</cx:pt>
          <cx:pt idx="85900">EDMM</cx:pt>
          <cx:pt idx="85901">EDMM</cx:pt>
          <cx:pt idx="85902">EDMM</cx:pt>
          <cx:pt idx="85903">EDMM</cx:pt>
          <cx:pt idx="85904">EDMM</cx:pt>
          <cx:pt idx="85905">EDMM</cx:pt>
          <cx:pt idx="85906">EDMM</cx:pt>
          <cx:pt idx="85907">EDMM</cx:pt>
          <cx:pt idx="85908">EDMM</cx:pt>
          <cx:pt idx="85909">EDMM</cx:pt>
          <cx:pt idx="85910">EDMM</cx:pt>
          <cx:pt idx="85911">EDMM</cx:pt>
          <cx:pt idx="85912">EDMM</cx:pt>
          <cx:pt idx="85913">EDMM</cx:pt>
          <cx:pt idx="85914">EDMM</cx:pt>
          <cx:pt idx="85915">EDMM</cx:pt>
          <cx:pt idx="85916">EDMM</cx:pt>
          <cx:pt idx="85917">EDMM</cx:pt>
          <cx:pt idx="85918">EDMM</cx:pt>
          <cx:pt idx="85919">EDMM</cx:pt>
          <cx:pt idx="85920">EDMM</cx:pt>
          <cx:pt idx="85921">EDMM</cx:pt>
          <cx:pt idx="85922">EDMM</cx:pt>
          <cx:pt idx="85923">EDMM</cx:pt>
          <cx:pt idx="85924">EDMM</cx:pt>
          <cx:pt idx="85925">EDMM</cx:pt>
          <cx:pt idx="85926">EDMM</cx:pt>
          <cx:pt idx="85927">EDMM</cx:pt>
          <cx:pt idx="85928">EDMM</cx:pt>
          <cx:pt idx="85929">EDMM</cx:pt>
          <cx:pt idx="85930">EDMM</cx:pt>
          <cx:pt idx="85931">EDMM</cx:pt>
          <cx:pt idx="85932">EDMM</cx:pt>
          <cx:pt idx="85933">EDMM</cx:pt>
          <cx:pt idx="85934">EDMM</cx:pt>
          <cx:pt idx="85935">EDMM</cx:pt>
          <cx:pt idx="85936">EDMM</cx:pt>
          <cx:pt idx="85937">EDMM</cx:pt>
          <cx:pt idx="85938">EDMM</cx:pt>
          <cx:pt idx="85939">EDMM</cx:pt>
          <cx:pt idx="85940">EDMM</cx:pt>
          <cx:pt idx="85941">EDMM</cx:pt>
          <cx:pt idx="85942">EDMM</cx:pt>
          <cx:pt idx="85943">EDMM</cx:pt>
          <cx:pt idx="85944">EDMM</cx:pt>
          <cx:pt idx="85945">EDMM</cx:pt>
          <cx:pt idx="85946">EDMM</cx:pt>
          <cx:pt idx="85947">EDMM</cx:pt>
          <cx:pt idx="85948">EDMM</cx:pt>
          <cx:pt idx="85949">EDMM</cx:pt>
          <cx:pt idx="85950">EDMM</cx:pt>
          <cx:pt idx="85951">EDMM</cx:pt>
          <cx:pt idx="85952">EDMM</cx:pt>
          <cx:pt idx="85953">EDMM</cx:pt>
          <cx:pt idx="85954">EDMM</cx:pt>
          <cx:pt idx="85955">EDMM</cx:pt>
          <cx:pt idx="85956">EDMM</cx:pt>
          <cx:pt idx="85957">EDMM</cx:pt>
          <cx:pt idx="85958">EDMM</cx:pt>
          <cx:pt idx="85959">EDMM</cx:pt>
          <cx:pt idx="85960">EDMM</cx:pt>
          <cx:pt idx="85961">EDMM</cx:pt>
          <cx:pt idx="85962">EDMM</cx:pt>
          <cx:pt idx="85963">EDMM</cx:pt>
          <cx:pt idx="85964">EDMM</cx:pt>
          <cx:pt idx="85965">EDMM</cx:pt>
          <cx:pt idx="85966">EDMM</cx:pt>
          <cx:pt idx="85967">EDMM</cx:pt>
          <cx:pt idx="85968">EDMM</cx:pt>
          <cx:pt idx="85969">EDMM</cx:pt>
          <cx:pt idx="85970">EDMM</cx:pt>
          <cx:pt idx="85971">EDMM</cx:pt>
          <cx:pt idx="85972">EDMM</cx:pt>
          <cx:pt idx="85973">EDMM</cx:pt>
          <cx:pt idx="85974">EDMM</cx:pt>
          <cx:pt idx="85975">EDMM</cx:pt>
          <cx:pt idx="85976">EDMM</cx:pt>
          <cx:pt idx="85977">EDMM</cx:pt>
          <cx:pt idx="85978">EDMM</cx:pt>
          <cx:pt idx="85979">EDMM</cx:pt>
          <cx:pt idx="85980">EDMM</cx:pt>
          <cx:pt idx="85981">EDMM</cx:pt>
          <cx:pt idx="85982">EDMM</cx:pt>
          <cx:pt idx="85983">EDMM</cx:pt>
          <cx:pt idx="85984">EDMM</cx:pt>
          <cx:pt idx="85985">EDMM</cx:pt>
          <cx:pt idx="85986">EDMM</cx:pt>
          <cx:pt idx="85987">EDMM</cx:pt>
          <cx:pt idx="85988">EDMM</cx:pt>
          <cx:pt idx="85989">EDMM</cx:pt>
          <cx:pt idx="85990">EDMM</cx:pt>
          <cx:pt idx="85991">EDMM</cx:pt>
          <cx:pt idx="85992">EDMM</cx:pt>
          <cx:pt idx="85993">EDMM</cx:pt>
          <cx:pt idx="85994">EDMM</cx:pt>
          <cx:pt idx="85995">EDMM</cx:pt>
          <cx:pt idx="85996">EDMM</cx:pt>
          <cx:pt idx="85997">EDMM</cx:pt>
          <cx:pt idx="85998">EDMM</cx:pt>
          <cx:pt idx="85999">EDMM</cx:pt>
          <cx:pt idx="86000">EDMM</cx:pt>
          <cx:pt idx="86001">EDMM</cx:pt>
          <cx:pt idx="86002">EDMM</cx:pt>
          <cx:pt idx="86003">EDMM</cx:pt>
          <cx:pt idx="86004">EDMM</cx:pt>
          <cx:pt idx="86005">EDMM</cx:pt>
          <cx:pt idx="86006">EDMM</cx:pt>
          <cx:pt idx="86007">EDMM</cx:pt>
          <cx:pt idx="86008">EDMM</cx:pt>
          <cx:pt idx="86009">EDMM</cx:pt>
          <cx:pt idx="86010">EDMM</cx:pt>
          <cx:pt idx="86011">EDMM</cx:pt>
          <cx:pt idx="86012">EDMM</cx:pt>
          <cx:pt idx="86013">EDMM</cx:pt>
          <cx:pt idx="86014">EDMM</cx:pt>
          <cx:pt idx="86015">EDMM</cx:pt>
          <cx:pt idx="86016">EDMM</cx:pt>
          <cx:pt idx="86017">EDMM</cx:pt>
          <cx:pt idx="86018">EDMM</cx:pt>
          <cx:pt idx="86019">EDMM</cx:pt>
          <cx:pt idx="86020">EDMM</cx:pt>
          <cx:pt idx="86021">EDMM</cx:pt>
          <cx:pt idx="86022">EDMM</cx:pt>
          <cx:pt idx="86023">EDMM</cx:pt>
          <cx:pt idx="86024">EDMM</cx:pt>
          <cx:pt idx="86025">EDMM</cx:pt>
          <cx:pt idx="86026">EDMM</cx:pt>
          <cx:pt idx="86027">EDMM</cx:pt>
          <cx:pt idx="86028">EDMM</cx:pt>
          <cx:pt idx="86029">EDMM</cx:pt>
          <cx:pt idx="86030">EDMM</cx:pt>
          <cx:pt idx="86031">EDMM</cx:pt>
          <cx:pt idx="86032">EDMM</cx:pt>
          <cx:pt idx="86033">EDMM</cx:pt>
          <cx:pt idx="86034">EDMM</cx:pt>
          <cx:pt idx="86035">EDMM</cx:pt>
          <cx:pt idx="86036">EDMM</cx:pt>
          <cx:pt idx="86037">EDMM</cx:pt>
          <cx:pt idx="86038">EDMM</cx:pt>
          <cx:pt idx="86039">EDMM</cx:pt>
          <cx:pt idx="86040">EDMM</cx:pt>
          <cx:pt idx="86041">EDMM</cx:pt>
          <cx:pt idx="86042">EDMM</cx:pt>
          <cx:pt idx="86043">EDMM</cx:pt>
          <cx:pt idx="86044">EDMM</cx:pt>
          <cx:pt idx="86045">EDMM</cx:pt>
          <cx:pt idx="86046">EDMM</cx:pt>
          <cx:pt idx="86047">EDMM</cx:pt>
          <cx:pt idx="86048">EDMM</cx:pt>
          <cx:pt idx="86049">EDMM</cx:pt>
          <cx:pt idx="86050">EDMM</cx:pt>
          <cx:pt idx="86051">EDMM</cx:pt>
          <cx:pt idx="86052">EDMM</cx:pt>
          <cx:pt idx="86053">EDMM</cx:pt>
          <cx:pt idx="86054">EDMM</cx:pt>
          <cx:pt idx="86055">EDMM</cx:pt>
          <cx:pt idx="86056">EDMM</cx:pt>
          <cx:pt idx="86057">EDMM</cx:pt>
          <cx:pt idx="86058">EDMM</cx:pt>
          <cx:pt idx="86059">EDMM</cx:pt>
          <cx:pt idx="86060">EDMM</cx:pt>
          <cx:pt idx="86061">EDMM</cx:pt>
          <cx:pt idx="86062">EDMM</cx:pt>
          <cx:pt idx="86063">EDMM</cx:pt>
          <cx:pt idx="86064">EDMM</cx:pt>
          <cx:pt idx="86065">EDMM</cx:pt>
          <cx:pt idx="86066">EDMM</cx:pt>
          <cx:pt idx="86067">EDMM</cx:pt>
          <cx:pt idx="86068">EDMM</cx:pt>
          <cx:pt idx="86069">EDMM</cx:pt>
          <cx:pt idx="86070">EDMM</cx:pt>
          <cx:pt idx="86071">EDMM</cx:pt>
          <cx:pt idx="86072">EDMM</cx:pt>
          <cx:pt idx="86073">EDMM</cx:pt>
          <cx:pt idx="86074">EDMM</cx:pt>
          <cx:pt idx="86075">EDMM</cx:pt>
          <cx:pt idx="86076">EDMM</cx:pt>
          <cx:pt idx="86077">EDMM</cx:pt>
          <cx:pt idx="86078">EDMM</cx:pt>
          <cx:pt idx="86079">EDMM</cx:pt>
          <cx:pt idx="86080">EDMM</cx:pt>
          <cx:pt idx="86081">EDMM</cx:pt>
          <cx:pt idx="86082">EDMM</cx:pt>
          <cx:pt idx="86083">EDMM</cx:pt>
          <cx:pt idx="86084">EDMM</cx:pt>
          <cx:pt idx="86085">EDMM</cx:pt>
          <cx:pt idx="86086">EDMM</cx:pt>
          <cx:pt idx="86087">EDMM</cx:pt>
          <cx:pt idx="86088">EDMM</cx:pt>
          <cx:pt idx="86089">EDMM</cx:pt>
          <cx:pt idx="86090">EDMM</cx:pt>
          <cx:pt idx="86091">EDMM</cx:pt>
          <cx:pt idx="86092">EDMM</cx:pt>
          <cx:pt idx="86093">EDMM</cx:pt>
          <cx:pt idx="86094">EDMM</cx:pt>
          <cx:pt idx="86095">EDMM</cx:pt>
          <cx:pt idx="86096">EDMM</cx:pt>
          <cx:pt idx="86097">EDMM</cx:pt>
          <cx:pt idx="86098">EDMM</cx:pt>
          <cx:pt idx="86099">EDMM</cx:pt>
          <cx:pt idx="86100">EDMM</cx:pt>
          <cx:pt idx="86101">EDMM</cx:pt>
          <cx:pt idx="86102">EDMM</cx:pt>
          <cx:pt idx="86103">EDMM</cx:pt>
          <cx:pt idx="86104">EDMM</cx:pt>
          <cx:pt idx="86105">EDMM</cx:pt>
          <cx:pt idx="86106">EDMM</cx:pt>
          <cx:pt idx="86107">EDMM</cx:pt>
          <cx:pt idx="86108">EDMM</cx:pt>
          <cx:pt idx="86109">EDMM</cx:pt>
          <cx:pt idx="86110">EDMM</cx:pt>
          <cx:pt idx="86111">EDMM</cx:pt>
          <cx:pt idx="86112">EDMM</cx:pt>
          <cx:pt idx="86113">EDMM</cx:pt>
          <cx:pt idx="86114">EDMM</cx:pt>
          <cx:pt idx="86115">EDMM</cx:pt>
          <cx:pt idx="86116">EDMM</cx:pt>
          <cx:pt idx="86117">EDMM</cx:pt>
          <cx:pt idx="86118">EDMM</cx:pt>
          <cx:pt idx="86119">EDMM</cx:pt>
          <cx:pt idx="86120">EDMM</cx:pt>
          <cx:pt idx="86121">EDMM</cx:pt>
          <cx:pt idx="86122">EDMM</cx:pt>
          <cx:pt idx="86123">EDMM</cx:pt>
          <cx:pt idx="86124">EDMM</cx:pt>
          <cx:pt idx="86125">EDMM</cx:pt>
          <cx:pt idx="86126">EDMM</cx:pt>
          <cx:pt idx="86127">EDMM</cx:pt>
          <cx:pt idx="86128">EDMM</cx:pt>
          <cx:pt idx="86129">EDMM</cx:pt>
          <cx:pt idx="86130">EDMM</cx:pt>
          <cx:pt idx="86131">EDMM</cx:pt>
          <cx:pt idx="86132">EDMM</cx:pt>
          <cx:pt idx="86133">EDMM</cx:pt>
          <cx:pt idx="86134">EDMM</cx:pt>
          <cx:pt idx="86135">EDMM</cx:pt>
          <cx:pt idx="86136">EDMM</cx:pt>
          <cx:pt idx="86137">EDMM</cx:pt>
          <cx:pt idx="86138">EDMM</cx:pt>
          <cx:pt idx="86139">EDMM</cx:pt>
          <cx:pt idx="86140">EDMM</cx:pt>
          <cx:pt idx="86141">EDMM</cx:pt>
          <cx:pt idx="86142">EDMM</cx:pt>
          <cx:pt idx="86143">EDMM</cx:pt>
          <cx:pt idx="86144">EDMM</cx:pt>
          <cx:pt idx="86145">EDMM</cx:pt>
          <cx:pt idx="86146">EDMM</cx:pt>
          <cx:pt idx="86147">EDMM</cx:pt>
          <cx:pt idx="86148">EDMM</cx:pt>
          <cx:pt idx="86149">EDMM</cx:pt>
          <cx:pt idx="86150">EDMM</cx:pt>
          <cx:pt idx="86151">EDMM</cx:pt>
          <cx:pt idx="86152">EDMM</cx:pt>
          <cx:pt idx="86153">EDMM</cx:pt>
          <cx:pt idx="86154">EDMM</cx:pt>
          <cx:pt idx="86155">EDMM</cx:pt>
          <cx:pt idx="86156">EDMM</cx:pt>
          <cx:pt idx="86157">EDMM</cx:pt>
          <cx:pt idx="86158">EDMM</cx:pt>
          <cx:pt idx="86159">EDMM</cx:pt>
          <cx:pt idx="86160">EDMM</cx:pt>
          <cx:pt idx="86161">EDMM</cx:pt>
          <cx:pt idx="86162">EDMM</cx:pt>
          <cx:pt idx="86163">EDMM</cx:pt>
          <cx:pt idx="86164">EDMM</cx:pt>
          <cx:pt idx="86165">EDMM</cx:pt>
          <cx:pt idx="86166">EDMM</cx:pt>
          <cx:pt idx="86167">EDMM</cx:pt>
          <cx:pt idx="86168">EDMM</cx:pt>
          <cx:pt idx="86169">EDMM</cx:pt>
          <cx:pt idx="86170">EDMM</cx:pt>
          <cx:pt idx="86171">EDMM</cx:pt>
          <cx:pt idx="86172">EDMM</cx:pt>
          <cx:pt idx="86173">EDMM</cx:pt>
          <cx:pt idx="86174">EDMM</cx:pt>
          <cx:pt idx="86175">EDMM</cx:pt>
          <cx:pt idx="86176">EDMM</cx:pt>
          <cx:pt idx="86177">EDMM</cx:pt>
          <cx:pt idx="86178">EDMM</cx:pt>
          <cx:pt idx="86179">EDMM</cx:pt>
          <cx:pt idx="86180">EDMM</cx:pt>
          <cx:pt idx="86181">EDMM</cx:pt>
          <cx:pt idx="86182">EDMM</cx:pt>
          <cx:pt idx="86183">EDMM</cx:pt>
          <cx:pt idx="86184">EDMM</cx:pt>
          <cx:pt idx="86185">EDMM</cx:pt>
          <cx:pt idx="86186">EDMM</cx:pt>
          <cx:pt idx="86187">EDMM</cx:pt>
          <cx:pt idx="86188">EDMM</cx:pt>
          <cx:pt idx="86189">EDMM</cx:pt>
          <cx:pt idx="86190">EDMM</cx:pt>
          <cx:pt idx="86191">EDMM</cx:pt>
          <cx:pt idx="86192">EDMM</cx:pt>
          <cx:pt idx="86193">EDMM</cx:pt>
          <cx:pt idx="86194">EDMM</cx:pt>
          <cx:pt idx="86195">EDMM</cx:pt>
          <cx:pt idx="86196">EDMM</cx:pt>
          <cx:pt idx="86197">EDMM</cx:pt>
          <cx:pt idx="86198">EDMM</cx:pt>
          <cx:pt idx="86199">EDMM</cx:pt>
          <cx:pt idx="86200">EDMM</cx:pt>
          <cx:pt idx="86201">EDMM</cx:pt>
          <cx:pt idx="86202">EDMM</cx:pt>
          <cx:pt idx="86203">EDMM</cx:pt>
          <cx:pt idx="86204">EDMM</cx:pt>
          <cx:pt idx="86205">EDMM</cx:pt>
          <cx:pt idx="86206">EDMM</cx:pt>
          <cx:pt idx="86207">EDMM</cx:pt>
          <cx:pt idx="86208">EDMM</cx:pt>
          <cx:pt idx="86209">EDMM</cx:pt>
          <cx:pt idx="86210">EDMM</cx:pt>
          <cx:pt idx="86211">EDMM</cx:pt>
          <cx:pt idx="86212">EDMM</cx:pt>
          <cx:pt idx="86213">EDMM</cx:pt>
          <cx:pt idx="86214">EDMM</cx:pt>
          <cx:pt idx="86215">EDMM</cx:pt>
          <cx:pt idx="86216">EDMM</cx:pt>
          <cx:pt idx="86217">EDMM</cx:pt>
          <cx:pt idx="86218">EDMM</cx:pt>
          <cx:pt idx="86219">EDMM</cx:pt>
          <cx:pt idx="86220">EDMM</cx:pt>
          <cx:pt idx="86221">EDMM</cx:pt>
          <cx:pt idx="86222">EDMM</cx:pt>
          <cx:pt idx="86223">EDMM</cx:pt>
          <cx:pt idx="86224">EDMM</cx:pt>
          <cx:pt idx="86225">EDMM</cx:pt>
          <cx:pt idx="86226">EDMM</cx:pt>
          <cx:pt idx="86227">EDMM</cx:pt>
          <cx:pt idx="86228">EDMM</cx:pt>
          <cx:pt idx="86229">EDMM</cx:pt>
          <cx:pt idx="86230">EDMM</cx:pt>
          <cx:pt idx="86231">EDMM</cx:pt>
          <cx:pt idx="86232">EDMM</cx:pt>
          <cx:pt idx="86233">EDMM</cx:pt>
          <cx:pt idx="86234">EDMM</cx:pt>
          <cx:pt idx="86235">EDMM</cx:pt>
          <cx:pt idx="86236">EDMM</cx:pt>
          <cx:pt idx="86237">EDMM</cx:pt>
          <cx:pt idx="86238">EDMM</cx:pt>
          <cx:pt idx="86239">EDMM</cx:pt>
          <cx:pt idx="86240">EDMM</cx:pt>
          <cx:pt idx="86241">EDMM</cx:pt>
          <cx:pt idx="86242">EDMM</cx:pt>
          <cx:pt idx="86243">EDMM</cx:pt>
          <cx:pt idx="86244">EDMM</cx:pt>
          <cx:pt idx="86245">EDMM</cx:pt>
          <cx:pt idx="86246">EDMM</cx:pt>
          <cx:pt idx="86247">EDMM</cx:pt>
          <cx:pt idx="86248">EDMM</cx:pt>
          <cx:pt idx="86249">EDMM</cx:pt>
          <cx:pt idx="86250">EDMM</cx:pt>
          <cx:pt idx="86251">EDMM</cx:pt>
          <cx:pt idx="86252">EDMM</cx:pt>
          <cx:pt idx="86253">EDMM</cx:pt>
          <cx:pt idx="86254">EDMM</cx:pt>
          <cx:pt idx="86255">EDMM</cx:pt>
          <cx:pt idx="86256">EDMM</cx:pt>
          <cx:pt idx="86257">EDMM</cx:pt>
          <cx:pt idx="86258">EDMM</cx:pt>
          <cx:pt idx="86259">EDMM</cx:pt>
          <cx:pt idx="86260">EDMM</cx:pt>
          <cx:pt idx="86261">EDMM</cx:pt>
          <cx:pt idx="86262">EDMM</cx:pt>
          <cx:pt idx="86263">EDMM</cx:pt>
          <cx:pt idx="86264">EDMM</cx:pt>
          <cx:pt idx="86265">EDMM</cx:pt>
          <cx:pt idx="86266">EDMM</cx:pt>
          <cx:pt idx="86267">EDMM</cx:pt>
          <cx:pt idx="86268">EDMM</cx:pt>
          <cx:pt idx="86269">EDMM</cx:pt>
          <cx:pt idx="86270">EDMM</cx:pt>
          <cx:pt idx="86271">EDMM</cx:pt>
          <cx:pt idx="86272">EDMM</cx:pt>
          <cx:pt idx="86273">EDMM</cx:pt>
          <cx:pt idx="86274">EDMM</cx:pt>
          <cx:pt idx="86275">EDMM</cx:pt>
          <cx:pt idx="86276">EDMM</cx:pt>
          <cx:pt idx="86277">EDMM</cx:pt>
          <cx:pt idx="86278">EDMM</cx:pt>
          <cx:pt idx="86279">EDMM</cx:pt>
          <cx:pt idx="86280">EDMM</cx:pt>
          <cx:pt idx="86281">EDMM</cx:pt>
          <cx:pt idx="86282">EDMM</cx:pt>
          <cx:pt idx="86283">EDMM</cx:pt>
          <cx:pt idx="86284">EDMM</cx:pt>
          <cx:pt idx="86285">EDMM</cx:pt>
          <cx:pt idx="86286">EDMM</cx:pt>
          <cx:pt idx="86287">EDMM</cx:pt>
          <cx:pt idx="86288">EDMM</cx:pt>
          <cx:pt idx="86289">EDMM</cx:pt>
          <cx:pt idx="86290">EDMM</cx:pt>
          <cx:pt idx="86291">EDMM</cx:pt>
          <cx:pt idx="86292">EDMM</cx:pt>
          <cx:pt idx="86293">EDMM</cx:pt>
          <cx:pt idx="86294">EDMM</cx:pt>
          <cx:pt idx="86295">EDMM</cx:pt>
          <cx:pt idx="86296">EDMM</cx:pt>
          <cx:pt idx="86297">EDMM</cx:pt>
          <cx:pt idx="86298">EDMM</cx:pt>
          <cx:pt idx="86299">EDMM</cx:pt>
          <cx:pt idx="86300">EDMM</cx:pt>
          <cx:pt idx="86301">EDMM</cx:pt>
          <cx:pt idx="86302">EDMM</cx:pt>
          <cx:pt idx="86303">EDMM</cx:pt>
          <cx:pt idx="86304">EDMM</cx:pt>
          <cx:pt idx="86305">EDMM</cx:pt>
          <cx:pt idx="86306">EDMM</cx:pt>
          <cx:pt idx="86307">EDMM</cx:pt>
          <cx:pt idx="86308">EDMM</cx:pt>
          <cx:pt idx="86309">EDMM</cx:pt>
          <cx:pt idx="86310">EDMM</cx:pt>
          <cx:pt idx="86311">EDMM</cx:pt>
          <cx:pt idx="86312">EDMM</cx:pt>
          <cx:pt idx="86313">EDMM</cx:pt>
          <cx:pt idx="86314">EDMM</cx:pt>
          <cx:pt idx="86315">EDMM</cx:pt>
          <cx:pt idx="86316">EDMM</cx:pt>
          <cx:pt idx="86317">EDMM</cx:pt>
          <cx:pt idx="86318">EDMM</cx:pt>
          <cx:pt idx="86319">EDMM</cx:pt>
          <cx:pt idx="86320">EDMM</cx:pt>
          <cx:pt idx="86321">EDMM</cx:pt>
          <cx:pt idx="86322">EDMM</cx:pt>
          <cx:pt idx="86323">EDMM</cx:pt>
          <cx:pt idx="86324">EDMM</cx:pt>
          <cx:pt idx="86325">EDMM</cx:pt>
          <cx:pt idx="86326">EDMM</cx:pt>
          <cx:pt idx="86327">EDMM</cx:pt>
          <cx:pt idx="86328">EDMM</cx:pt>
          <cx:pt idx="86329">EDMM</cx:pt>
          <cx:pt idx="86330">EDMM</cx:pt>
          <cx:pt idx="86331">EDMM</cx:pt>
          <cx:pt idx="86332">EDMM</cx:pt>
          <cx:pt idx="86333">EDMM</cx:pt>
          <cx:pt idx="86334">EDMM</cx:pt>
          <cx:pt idx="86335">EDMM</cx:pt>
          <cx:pt idx="86336">EDMM</cx:pt>
          <cx:pt idx="86337">EDMM</cx:pt>
          <cx:pt idx="86338">EDMM</cx:pt>
          <cx:pt idx="86339">EDMM</cx:pt>
          <cx:pt idx="86340">EDMM</cx:pt>
          <cx:pt idx="86341">EDMM</cx:pt>
          <cx:pt idx="86342">EDMM</cx:pt>
          <cx:pt idx="86343">EDMM</cx:pt>
          <cx:pt idx="86344">EDMM</cx:pt>
          <cx:pt idx="86345">EDMM</cx:pt>
          <cx:pt idx="86346">EDMM</cx:pt>
          <cx:pt idx="86347">EDMM</cx:pt>
          <cx:pt idx="86348">EDMM</cx:pt>
          <cx:pt idx="86349">EDMM</cx:pt>
          <cx:pt idx="86350">EDMM</cx:pt>
          <cx:pt idx="86351">EDMM</cx:pt>
          <cx:pt idx="86352">EDMM</cx:pt>
          <cx:pt idx="86353">EDMM</cx:pt>
          <cx:pt idx="86354">EDMM</cx:pt>
          <cx:pt idx="86355">EDMM</cx:pt>
          <cx:pt idx="86356">EDMM</cx:pt>
          <cx:pt idx="86357">EDMM</cx:pt>
          <cx:pt idx="86358">EDMM</cx:pt>
          <cx:pt idx="86359">EDMM</cx:pt>
          <cx:pt idx="86360">EDMM</cx:pt>
          <cx:pt idx="86361">EDMM</cx:pt>
          <cx:pt idx="86362">EDMM</cx:pt>
          <cx:pt idx="86363">EDMM</cx:pt>
          <cx:pt idx="86364">EDMM</cx:pt>
          <cx:pt idx="86365">EDMM</cx:pt>
          <cx:pt idx="86366">EDMM</cx:pt>
          <cx:pt idx="86367">EDMM</cx:pt>
          <cx:pt idx="86368">EDMM</cx:pt>
          <cx:pt idx="86369">EDMM</cx:pt>
          <cx:pt idx="86370">EDMM</cx:pt>
          <cx:pt idx="86371">EDMM</cx:pt>
          <cx:pt idx="86372">EDMM</cx:pt>
          <cx:pt idx="86373">EDMM</cx:pt>
          <cx:pt idx="86374">EDMM</cx:pt>
          <cx:pt idx="86375">EDMM</cx:pt>
          <cx:pt idx="86376">EDMM</cx:pt>
          <cx:pt idx="86377">EDMM</cx:pt>
          <cx:pt idx="86378">EDMM</cx:pt>
          <cx:pt idx="86379">EDMM</cx:pt>
          <cx:pt idx="86380">EDMM</cx:pt>
          <cx:pt idx="86381">EDMM</cx:pt>
          <cx:pt idx="86382">EDMM</cx:pt>
          <cx:pt idx="86383">EDMM</cx:pt>
          <cx:pt idx="86384">EDMM</cx:pt>
          <cx:pt idx="86385">EDMM</cx:pt>
          <cx:pt idx="86386">EDMM</cx:pt>
          <cx:pt idx="86387">EDMM</cx:pt>
          <cx:pt idx="86388">EDMM</cx:pt>
          <cx:pt idx="86389">EDMM</cx:pt>
          <cx:pt idx="86390">EDMM</cx:pt>
          <cx:pt idx="86391">EDMM</cx:pt>
          <cx:pt idx="86392">EDMM</cx:pt>
          <cx:pt idx="86393">EDMM</cx:pt>
          <cx:pt idx="86394">EDMM</cx:pt>
          <cx:pt idx="86395">EDMM</cx:pt>
          <cx:pt idx="86396">EDMM</cx:pt>
          <cx:pt idx="86397">EDMM</cx:pt>
          <cx:pt idx="86398">EDMM</cx:pt>
          <cx:pt idx="86399">EDMM</cx:pt>
          <cx:pt idx="86400">EDMM</cx:pt>
          <cx:pt idx="86401">EDMM</cx:pt>
          <cx:pt idx="86402">EDMM</cx:pt>
          <cx:pt idx="86403">EDMM</cx:pt>
          <cx:pt idx="86404">EDMM</cx:pt>
          <cx:pt idx="86405">EDMM</cx:pt>
          <cx:pt idx="86406">EDMM</cx:pt>
          <cx:pt idx="86407">EDMM</cx:pt>
          <cx:pt idx="86408">EDMM</cx:pt>
          <cx:pt idx="86409">EDMM</cx:pt>
          <cx:pt idx="86410">EDMM</cx:pt>
          <cx:pt idx="86411">EDMM</cx:pt>
          <cx:pt idx="86412">EDMM</cx:pt>
          <cx:pt idx="86413">EDMM</cx:pt>
          <cx:pt idx="86414">EDMM</cx:pt>
          <cx:pt idx="86415">EDMM</cx:pt>
          <cx:pt idx="86416">EDMM</cx:pt>
          <cx:pt idx="86417">EDMM</cx:pt>
          <cx:pt idx="86418">EDMM</cx:pt>
          <cx:pt idx="86419">EDMM</cx:pt>
          <cx:pt idx="86420">EDMM</cx:pt>
          <cx:pt idx="86421">EDMM</cx:pt>
          <cx:pt idx="86422">EDMM</cx:pt>
          <cx:pt idx="86423">EDMM</cx:pt>
          <cx:pt idx="86424">EDMM</cx:pt>
          <cx:pt idx="86425">EDMM</cx:pt>
          <cx:pt idx="86426">EDMM</cx:pt>
          <cx:pt idx="86427">EDMM</cx:pt>
          <cx:pt idx="86428">EDMM</cx:pt>
          <cx:pt idx="86429">EDMM</cx:pt>
          <cx:pt idx="86430">EDMM</cx:pt>
          <cx:pt idx="86431">EDMM</cx:pt>
          <cx:pt idx="86432">EDMM</cx:pt>
          <cx:pt idx="86433">EDMM</cx:pt>
          <cx:pt idx="86434">EDMM</cx:pt>
          <cx:pt idx="86435">EDMM</cx:pt>
          <cx:pt idx="86436">EDMM</cx:pt>
          <cx:pt idx="86437">EDMM</cx:pt>
          <cx:pt idx="86438">EDMM</cx:pt>
          <cx:pt idx="86439">EDMM</cx:pt>
          <cx:pt idx="86440">EDMM</cx:pt>
          <cx:pt idx="86441">EDMM</cx:pt>
          <cx:pt idx="86442">EDMM</cx:pt>
          <cx:pt idx="86443">EDMM</cx:pt>
          <cx:pt idx="86444">EDMM</cx:pt>
          <cx:pt idx="86445">EDMM</cx:pt>
          <cx:pt idx="86446">EDMM</cx:pt>
          <cx:pt idx="86447">EDMM</cx:pt>
          <cx:pt idx="86448">EDMM</cx:pt>
          <cx:pt idx="86449">EDMM</cx:pt>
          <cx:pt idx="86450">EDMM</cx:pt>
          <cx:pt idx="86451">EDMM</cx:pt>
          <cx:pt idx="86452">EDMM</cx:pt>
          <cx:pt idx="86453">EDMM</cx:pt>
          <cx:pt idx="86454">EDMM</cx:pt>
          <cx:pt idx="86455">EDMM</cx:pt>
          <cx:pt idx="86456">EDMM</cx:pt>
          <cx:pt idx="86457">EDMM</cx:pt>
          <cx:pt idx="86458">EDMM</cx:pt>
          <cx:pt idx="86459">EDMM</cx:pt>
          <cx:pt idx="86460">EDMM</cx:pt>
          <cx:pt idx="86461">EDMM</cx:pt>
          <cx:pt idx="86462">EDMM</cx:pt>
          <cx:pt idx="86463">EDMM</cx:pt>
          <cx:pt idx="86464">EDMM</cx:pt>
          <cx:pt idx="86465">EDMM</cx:pt>
          <cx:pt idx="86466">EDMM</cx:pt>
          <cx:pt idx="86467">EDMM</cx:pt>
          <cx:pt idx="86468">EDMM</cx:pt>
          <cx:pt idx="86469">EDMM</cx:pt>
          <cx:pt idx="86470">EDMM</cx:pt>
          <cx:pt idx="86471">EDMM</cx:pt>
          <cx:pt idx="86472">EDMM</cx:pt>
          <cx:pt idx="86473">EDMM</cx:pt>
          <cx:pt idx="86474">EDMM</cx:pt>
          <cx:pt idx="86475">EDMM</cx:pt>
          <cx:pt idx="86476">EDMM</cx:pt>
          <cx:pt idx="86477">EDMM</cx:pt>
          <cx:pt idx="86478">EDMM</cx:pt>
          <cx:pt idx="86479">EDMM</cx:pt>
          <cx:pt idx="86480">EDMM</cx:pt>
          <cx:pt idx="86481">EDMM</cx:pt>
          <cx:pt idx="86482">EDMM</cx:pt>
          <cx:pt idx="86483">EDMM</cx:pt>
          <cx:pt idx="86484">EDMM</cx:pt>
          <cx:pt idx="86485">EDMM</cx:pt>
          <cx:pt idx="86486">EDMM</cx:pt>
          <cx:pt idx="86487">EDMM</cx:pt>
          <cx:pt idx="86488">EDMM</cx:pt>
          <cx:pt idx="86489">EDMM</cx:pt>
          <cx:pt idx="86490">EDMM</cx:pt>
          <cx:pt idx="86491">EDMM</cx:pt>
          <cx:pt idx="86492">EDMM</cx:pt>
          <cx:pt idx="86493">EDMM</cx:pt>
          <cx:pt idx="86494">EDMM</cx:pt>
          <cx:pt idx="86495">EDMM</cx:pt>
          <cx:pt idx="86496">EDMM</cx:pt>
          <cx:pt idx="86497">EDMM</cx:pt>
          <cx:pt idx="86498">EDMM</cx:pt>
          <cx:pt idx="86499">EDMM</cx:pt>
          <cx:pt idx="86500">EDMM</cx:pt>
          <cx:pt idx="86501">EDMM</cx:pt>
          <cx:pt idx="86502">EDMM</cx:pt>
          <cx:pt idx="86503">EDMM</cx:pt>
          <cx:pt idx="86504">EDMM</cx:pt>
          <cx:pt idx="86505">EDMM</cx:pt>
          <cx:pt idx="86506">EDMM</cx:pt>
          <cx:pt idx="86507">EDMM</cx:pt>
          <cx:pt idx="86508">EDMM</cx:pt>
          <cx:pt idx="86509">EDMM</cx:pt>
          <cx:pt idx="86510">EDMM</cx:pt>
          <cx:pt idx="86511">EDMM</cx:pt>
          <cx:pt idx="86512">EDMM</cx:pt>
          <cx:pt idx="86513">EDMM</cx:pt>
          <cx:pt idx="86514">EDMM</cx:pt>
          <cx:pt idx="86515">EDMM</cx:pt>
          <cx:pt idx="86516">EDMM</cx:pt>
          <cx:pt idx="86517">EDMM</cx:pt>
          <cx:pt idx="86518">EDMM</cx:pt>
          <cx:pt idx="86519">EDMM</cx:pt>
          <cx:pt idx="86520">EDMM</cx:pt>
          <cx:pt idx="86521">EDMM</cx:pt>
          <cx:pt idx="86522">EDMM</cx:pt>
          <cx:pt idx="86523">EDMM</cx:pt>
          <cx:pt idx="86524">EDMM</cx:pt>
          <cx:pt idx="86525">EDMM</cx:pt>
          <cx:pt idx="86526">EDMM</cx:pt>
          <cx:pt idx="86527">EDMM</cx:pt>
          <cx:pt idx="86528">EDMM</cx:pt>
          <cx:pt idx="86529">EDMM</cx:pt>
          <cx:pt idx="86530">EDMM</cx:pt>
          <cx:pt idx="86531">EDMM</cx:pt>
          <cx:pt idx="86532">EDMM</cx:pt>
          <cx:pt idx="86533">EDMM</cx:pt>
          <cx:pt idx="86534">EDMM</cx:pt>
          <cx:pt idx="86535">EDMM</cx:pt>
          <cx:pt idx="86536">EDMM</cx:pt>
          <cx:pt idx="86537">EDMM</cx:pt>
          <cx:pt idx="86538">EDMM</cx:pt>
          <cx:pt idx="86539">EDMM</cx:pt>
          <cx:pt idx="86540">EDMM</cx:pt>
          <cx:pt idx="86541">EDMM</cx:pt>
          <cx:pt idx="86542">EDMM</cx:pt>
          <cx:pt idx="86543">EDMM</cx:pt>
          <cx:pt idx="86544">EDMM</cx:pt>
          <cx:pt idx="86545">EDMM</cx:pt>
          <cx:pt idx="86546">EDMM</cx:pt>
          <cx:pt idx="86547">EDMM</cx:pt>
          <cx:pt idx="86548">EDMM</cx:pt>
          <cx:pt idx="86549">EDMM</cx:pt>
          <cx:pt idx="86550">EDMM</cx:pt>
          <cx:pt idx="86551">EDMM</cx:pt>
          <cx:pt idx="86552">EDMM</cx:pt>
          <cx:pt idx="86553">EDMM</cx:pt>
          <cx:pt idx="86554">EDMM</cx:pt>
          <cx:pt idx="86555">EDMM</cx:pt>
          <cx:pt idx="86556">EDMM</cx:pt>
          <cx:pt idx="86557">EDMM</cx:pt>
          <cx:pt idx="86558">EDMM</cx:pt>
          <cx:pt idx="86559">EDMM</cx:pt>
          <cx:pt idx="86560">EDMM</cx:pt>
          <cx:pt idx="86561">EDMM</cx:pt>
          <cx:pt idx="86562">EDMM</cx:pt>
          <cx:pt idx="86563">EDMM</cx:pt>
          <cx:pt idx="86564">EDMM</cx:pt>
          <cx:pt idx="86565">EDMM</cx:pt>
          <cx:pt idx="86566">EDMM</cx:pt>
          <cx:pt idx="86567">EDMM</cx:pt>
          <cx:pt idx="86568">EDMM</cx:pt>
          <cx:pt idx="86569">EDMM</cx:pt>
          <cx:pt idx="86570">EDMM</cx:pt>
          <cx:pt idx="86571">EDMM</cx:pt>
          <cx:pt idx="86572">EDMM</cx:pt>
          <cx:pt idx="86573">EDMM</cx:pt>
          <cx:pt idx="86574">EDMM</cx:pt>
          <cx:pt idx="86575">EDMM</cx:pt>
          <cx:pt idx="86576">EDMM</cx:pt>
          <cx:pt idx="86577">EDMM</cx:pt>
          <cx:pt idx="86578">EDMM</cx:pt>
          <cx:pt idx="86579">EDMM</cx:pt>
          <cx:pt idx="86580">EDMM</cx:pt>
          <cx:pt idx="86581">EDMM</cx:pt>
          <cx:pt idx="86582">EDMM</cx:pt>
          <cx:pt idx="86583">EDMM</cx:pt>
          <cx:pt idx="86584">EDMM</cx:pt>
          <cx:pt idx="86585">EDMM</cx:pt>
          <cx:pt idx="86586">EDMM</cx:pt>
          <cx:pt idx="86587">EDMM</cx:pt>
          <cx:pt idx="86588">EDMM</cx:pt>
          <cx:pt idx="86589">EDMM</cx:pt>
          <cx:pt idx="86590">EDMM</cx:pt>
          <cx:pt idx="86591">EDMM</cx:pt>
          <cx:pt idx="86592">EDMM</cx:pt>
          <cx:pt idx="86593">EDMM</cx:pt>
          <cx:pt idx="86594">EDMM</cx:pt>
          <cx:pt idx="86595">EDMM</cx:pt>
          <cx:pt idx="86596">EDMM</cx:pt>
          <cx:pt idx="86597">EDMM</cx:pt>
          <cx:pt idx="86598">EDMM</cx:pt>
          <cx:pt idx="86599">EDMM</cx:pt>
          <cx:pt idx="86600">EDMM</cx:pt>
          <cx:pt idx="86601">EDMM</cx:pt>
          <cx:pt idx="86602">EDMM</cx:pt>
          <cx:pt idx="86603">EDMM</cx:pt>
          <cx:pt idx="86604">EDMM</cx:pt>
          <cx:pt idx="86605">EDMM</cx:pt>
          <cx:pt idx="86606">EDMM</cx:pt>
          <cx:pt idx="86607">EDMM</cx:pt>
          <cx:pt idx="86608">EDMM</cx:pt>
          <cx:pt idx="86609">EDMM</cx:pt>
          <cx:pt idx="86610">EDMM</cx:pt>
          <cx:pt idx="86611">EDMM</cx:pt>
          <cx:pt idx="86612">EDMM</cx:pt>
          <cx:pt idx="86613">EDMM</cx:pt>
          <cx:pt idx="86614">EDMM</cx:pt>
          <cx:pt idx="86615">EDMM</cx:pt>
          <cx:pt idx="86616">EDMM</cx:pt>
          <cx:pt idx="86617">EDMM</cx:pt>
          <cx:pt idx="86618">EDMM</cx:pt>
          <cx:pt idx="86619">EDMM</cx:pt>
          <cx:pt idx="86620">EDMM</cx:pt>
          <cx:pt idx="86621">EDMM</cx:pt>
          <cx:pt idx="86622">EDMM</cx:pt>
          <cx:pt idx="86623">EDMM</cx:pt>
          <cx:pt idx="86624">EDMM</cx:pt>
          <cx:pt idx="86625">EDMM</cx:pt>
          <cx:pt idx="86626">EDMM</cx:pt>
          <cx:pt idx="86627">EDMM</cx:pt>
          <cx:pt idx="86628">EDMM</cx:pt>
          <cx:pt idx="86629">EDMM</cx:pt>
          <cx:pt idx="86630">EDMM</cx:pt>
          <cx:pt idx="86631">EDMM</cx:pt>
          <cx:pt idx="86632">EDMM</cx:pt>
          <cx:pt idx="86633">EDMM</cx:pt>
          <cx:pt idx="86634">EDMM</cx:pt>
          <cx:pt idx="86635">EDMM</cx:pt>
          <cx:pt idx="86636">EDMM</cx:pt>
          <cx:pt idx="86637">EDMM</cx:pt>
          <cx:pt idx="86638">EDMM</cx:pt>
          <cx:pt idx="86639">EDMM</cx:pt>
          <cx:pt idx="86640">EDMM</cx:pt>
          <cx:pt idx="86641">EDMM</cx:pt>
          <cx:pt idx="86642">EDMM</cx:pt>
          <cx:pt idx="86643">EDMM</cx:pt>
          <cx:pt idx="86644">EDMM</cx:pt>
          <cx:pt idx="86645">EDMM</cx:pt>
          <cx:pt idx="86646">EDMM</cx:pt>
          <cx:pt idx="86647">EDMM</cx:pt>
          <cx:pt idx="86648">EDMM</cx:pt>
          <cx:pt idx="86649">EDMM</cx:pt>
          <cx:pt idx="86650">EDMM</cx:pt>
          <cx:pt idx="86651">EDMM</cx:pt>
          <cx:pt idx="86652">EDMM</cx:pt>
          <cx:pt idx="86653">EDMM</cx:pt>
          <cx:pt idx="86654">EDMM</cx:pt>
          <cx:pt idx="86655">EDMM</cx:pt>
          <cx:pt idx="86656">EDMM</cx:pt>
          <cx:pt idx="86657">EDMM</cx:pt>
          <cx:pt idx="86658">EDMM</cx:pt>
          <cx:pt idx="86659">EDMM</cx:pt>
          <cx:pt idx="86660">EDMM</cx:pt>
          <cx:pt idx="86661">EDMM</cx:pt>
          <cx:pt idx="86662">EDMM</cx:pt>
          <cx:pt idx="86663">EDMM</cx:pt>
          <cx:pt idx="86664">EDMM</cx:pt>
          <cx:pt idx="86665">EDMM</cx:pt>
          <cx:pt idx="86666">EDMM</cx:pt>
          <cx:pt idx="86667">EDMM</cx:pt>
          <cx:pt idx="86668">EDMM</cx:pt>
          <cx:pt idx="86669">EDMM</cx:pt>
          <cx:pt idx="86670">EDMM</cx:pt>
          <cx:pt idx="86671">EDMM</cx:pt>
          <cx:pt idx="86672">EDMM</cx:pt>
          <cx:pt idx="86673">EDMM</cx:pt>
          <cx:pt idx="86674">EDMM</cx:pt>
          <cx:pt idx="86675">EDMM</cx:pt>
          <cx:pt idx="86676">EDMM</cx:pt>
          <cx:pt idx="86677">EDMM</cx:pt>
          <cx:pt idx="86678">EDMM</cx:pt>
          <cx:pt idx="86679">EDMM</cx:pt>
          <cx:pt idx="86680">EDMM</cx:pt>
          <cx:pt idx="86681">EDMM</cx:pt>
          <cx:pt idx="86682">EDMM</cx:pt>
          <cx:pt idx="86683">EDMM</cx:pt>
          <cx:pt idx="86684">EDMM</cx:pt>
          <cx:pt idx="86685">EDMM</cx:pt>
          <cx:pt idx="86686">EDMM</cx:pt>
          <cx:pt idx="86687">EDMM</cx:pt>
          <cx:pt idx="86688">EDMM</cx:pt>
          <cx:pt idx="86689">EDMM</cx:pt>
          <cx:pt idx="86690">EDMM</cx:pt>
          <cx:pt idx="86691">EDMM</cx:pt>
          <cx:pt idx="86692">EDMM</cx:pt>
          <cx:pt idx="86693">EDMM</cx:pt>
          <cx:pt idx="86694">EDMM</cx:pt>
          <cx:pt idx="86695">EDMM</cx:pt>
          <cx:pt idx="86696">EDMM</cx:pt>
          <cx:pt idx="86697">EDMM</cx:pt>
          <cx:pt idx="86698">EDMM</cx:pt>
          <cx:pt idx="86699">EDMM</cx:pt>
          <cx:pt idx="86700">EDMM</cx:pt>
          <cx:pt idx="86701">EDMM</cx:pt>
          <cx:pt idx="86702">EDMM</cx:pt>
          <cx:pt idx="86703">EDMM</cx:pt>
          <cx:pt idx="86704">EDMM</cx:pt>
          <cx:pt idx="86705">EDMM</cx:pt>
          <cx:pt idx="86706">EDMM</cx:pt>
          <cx:pt idx="86707">EDMM</cx:pt>
          <cx:pt idx="86708">EDMM</cx:pt>
          <cx:pt idx="86709">EDMM</cx:pt>
          <cx:pt idx="86710">EDMM</cx:pt>
          <cx:pt idx="86711">EDMM</cx:pt>
          <cx:pt idx="86712">EDMM</cx:pt>
          <cx:pt idx="86713">EDMM</cx:pt>
          <cx:pt idx="86714">EDMM</cx:pt>
          <cx:pt idx="86715">EDMM</cx:pt>
          <cx:pt idx="86716">EDMM</cx:pt>
          <cx:pt idx="86717">EDMM</cx:pt>
          <cx:pt idx="86718">EDMM</cx:pt>
          <cx:pt idx="86719">EDMM</cx:pt>
          <cx:pt idx="86720">EDMM</cx:pt>
          <cx:pt idx="86721">EDMM</cx:pt>
          <cx:pt idx="86722">EDMM</cx:pt>
          <cx:pt idx="86723">EDMM</cx:pt>
          <cx:pt idx="86724">EDMM</cx:pt>
          <cx:pt idx="86725">EDMM</cx:pt>
          <cx:pt idx="86726">EDMM</cx:pt>
          <cx:pt idx="86727">EDMM</cx:pt>
          <cx:pt idx="86728">EDMM</cx:pt>
          <cx:pt idx="86729">EDMM</cx:pt>
          <cx:pt idx="86730">EDMM</cx:pt>
          <cx:pt idx="86731">EDMM</cx:pt>
          <cx:pt idx="86732">EDMM</cx:pt>
          <cx:pt idx="86733">EDMM</cx:pt>
          <cx:pt idx="86734">EDMM</cx:pt>
          <cx:pt idx="86735">EDMM</cx:pt>
          <cx:pt idx="86736">EDMM</cx:pt>
          <cx:pt idx="86737">EDMM</cx:pt>
          <cx:pt idx="86738">EDMM</cx:pt>
          <cx:pt idx="86739">EDMM</cx:pt>
          <cx:pt idx="86740">EDMM</cx:pt>
          <cx:pt idx="86741">EDMM</cx:pt>
          <cx:pt idx="86742">EDMM</cx:pt>
          <cx:pt idx="86743">EDMM</cx:pt>
          <cx:pt idx="86744">EDMM</cx:pt>
          <cx:pt idx="86745">EDMM</cx:pt>
          <cx:pt idx="86746">EDMM</cx:pt>
          <cx:pt idx="86747">EDMM</cx:pt>
          <cx:pt idx="86748">EDMM</cx:pt>
          <cx:pt idx="86749">EDMM</cx:pt>
          <cx:pt idx="86750">EDMM</cx:pt>
          <cx:pt idx="86751">EDMM</cx:pt>
          <cx:pt idx="86752">EDMM</cx:pt>
          <cx:pt idx="86753">EDMM</cx:pt>
          <cx:pt idx="86754">EDMM</cx:pt>
          <cx:pt idx="86755">EDMM</cx:pt>
          <cx:pt idx="86756">EDMM</cx:pt>
          <cx:pt idx="86757">EDMM</cx:pt>
          <cx:pt idx="86758">EDMM</cx:pt>
          <cx:pt idx="86759">EDMM</cx:pt>
          <cx:pt idx="86760">EDMM</cx:pt>
          <cx:pt idx="86761">EDMM</cx:pt>
          <cx:pt idx="86762">EDMM</cx:pt>
          <cx:pt idx="86763">EDMM</cx:pt>
          <cx:pt idx="86764">EDMM</cx:pt>
          <cx:pt idx="86765">EDMM</cx:pt>
          <cx:pt idx="86766">EDMM</cx:pt>
          <cx:pt idx="86767">EDMM</cx:pt>
          <cx:pt idx="86768">EDMM</cx:pt>
          <cx:pt idx="86769">EDMM</cx:pt>
          <cx:pt idx="86770">EDMM</cx:pt>
          <cx:pt idx="86771">EDMM</cx:pt>
          <cx:pt idx="86772">EDMM</cx:pt>
          <cx:pt idx="86773">EDMM</cx:pt>
          <cx:pt idx="86774">EDMM</cx:pt>
          <cx:pt idx="86775">EDMM</cx:pt>
          <cx:pt idx="86776">EDMM</cx:pt>
          <cx:pt idx="86777">EDMM</cx:pt>
          <cx:pt idx="86778">EDMM</cx:pt>
          <cx:pt idx="86779">EDMM</cx:pt>
          <cx:pt idx="86780">EDMM</cx:pt>
          <cx:pt idx="86781">EDMM</cx:pt>
          <cx:pt idx="86782">EDMM</cx:pt>
          <cx:pt idx="86783">EDMM</cx:pt>
          <cx:pt idx="86784">EDMM</cx:pt>
          <cx:pt idx="86785">EDMM</cx:pt>
          <cx:pt idx="86786">EDMM</cx:pt>
          <cx:pt idx="86787">EDMM</cx:pt>
          <cx:pt idx="86788">EDMM</cx:pt>
          <cx:pt idx="86789">EDMM</cx:pt>
          <cx:pt idx="86790">EDMM</cx:pt>
          <cx:pt idx="86791">EDMM</cx:pt>
          <cx:pt idx="86792">EDMM</cx:pt>
          <cx:pt idx="86793">EDMM</cx:pt>
          <cx:pt idx="86794">EDMM</cx:pt>
          <cx:pt idx="86795">EDMM</cx:pt>
          <cx:pt idx="86796">EDMM</cx:pt>
          <cx:pt idx="86797">EDMM</cx:pt>
          <cx:pt idx="86798">EDMM</cx:pt>
          <cx:pt idx="86799">EDMM</cx:pt>
          <cx:pt idx="86800">EDMM</cx:pt>
          <cx:pt idx="86801">EDMM</cx:pt>
          <cx:pt idx="86802">EDMM</cx:pt>
          <cx:pt idx="86803">EDMM</cx:pt>
          <cx:pt idx="86804">EDMM</cx:pt>
          <cx:pt idx="86805">EDMM</cx:pt>
          <cx:pt idx="86806">EDMM</cx:pt>
          <cx:pt idx="86807">EDMM</cx:pt>
          <cx:pt idx="86808">EDMM</cx:pt>
          <cx:pt idx="86809">EDMM</cx:pt>
          <cx:pt idx="86810">EDMM</cx:pt>
          <cx:pt idx="86811">EDMM</cx:pt>
          <cx:pt idx="86812">EDMM</cx:pt>
          <cx:pt idx="86813">EDMM</cx:pt>
          <cx:pt idx="86814">EDMM</cx:pt>
          <cx:pt idx="86815">EDMM</cx:pt>
          <cx:pt idx="86816">EDMM</cx:pt>
          <cx:pt idx="86817">EDMM</cx:pt>
          <cx:pt idx="86818">EDMM</cx:pt>
          <cx:pt idx="86819">EDMM</cx:pt>
          <cx:pt idx="86820">EDMM</cx:pt>
          <cx:pt idx="86821">EDMM</cx:pt>
          <cx:pt idx="86822">EDMM</cx:pt>
          <cx:pt idx="86823">EDMM</cx:pt>
          <cx:pt idx="86824">EDMM</cx:pt>
          <cx:pt idx="86825">EDMM</cx:pt>
          <cx:pt idx="86826">EDMM</cx:pt>
          <cx:pt idx="86827">EDMM</cx:pt>
          <cx:pt idx="86828">EDMM</cx:pt>
          <cx:pt idx="86829">EDMM</cx:pt>
          <cx:pt idx="86830">EDMM</cx:pt>
          <cx:pt idx="86831">EDMM</cx:pt>
          <cx:pt idx="86832">EDMM</cx:pt>
          <cx:pt idx="86833">EDMM</cx:pt>
          <cx:pt idx="86834">EDMM</cx:pt>
          <cx:pt idx="86835">EDMM</cx:pt>
          <cx:pt idx="86836">EDMM</cx:pt>
          <cx:pt idx="86837">EDMM</cx:pt>
          <cx:pt idx="86838">EDMM</cx:pt>
          <cx:pt idx="86839">EDMM</cx:pt>
          <cx:pt idx="86840">EDMM</cx:pt>
          <cx:pt idx="86841">EDMM</cx:pt>
          <cx:pt idx="86842">EDMM</cx:pt>
          <cx:pt idx="86843">EDMM</cx:pt>
          <cx:pt idx="86844">EDMM</cx:pt>
          <cx:pt idx="86845">EDMM</cx:pt>
          <cx:pt idx="86846">EDMM</cx:pt>
          <cx:pt idx="86847">EDMM</cx:pt>
          <cx:pt idx="86848">EDMM</cx:pt>
          <cx:pt idx="86849">EDMM</cx:pt>
          <cx:pt idx="86850">EDMM</cx:pt>
          <cx:pt idx="86851">EDMM</cx:pt>
          <cx:pt idx="86852">EDMM</cx:pt>
          <cx:pt idx="86853">EDMM</cx:pt>
          <cx:pt idx="86854">EDMM</cx:pt>
          <cx:pt idx="86855">EDMM</cx:pt>
          <cx:pt idx="86856">EDMM</cx:pt>
          <cx:pt idx="86857">EDMM</cx:pt>
          <cx:pt idx="86858">EDMM</cx:pt>
          <cx:pt idx="86859">EDMM</cx:pt>
          <cx:pt idx="86860">EDMM</cx:pt>
          <cx:pt idx="86861">EDMM</cx:pt>
          <cx:pt idx="86862">EDMM</cx:pt>
          <cx:pt idx="86863">EDMM</cx:pt>
          <cx:pt idx="86864">EDMM</cx:pt>
          <cx:pt idx="86865">EDMM</cx:pt>
          <cx:pt idx="86866">EDMM</cx:pt>
          <cx:pt idx="86867">EDMM</cx:pt>
          <cx:pt idx="86868">EDMM</cx:pt>
          <cx:pt idx="86869">EDMM</cx:pt>
          <cx:pt idx="86870">EDMM</cx:pt>
          <cx:pt idx="86871">EDMM</cx:pt>
          <cx:pt idx="86872">EDMM</cx:pt>
          <cx:pt idx="86873">EDMM</cx:pt>
          <cx:pt idx="86874">EDMM</cx:pt>
          <cx:pt idx="86875">EDMM</cx:pt>
          <cx:pt idx="86876">EDMM</cx:pt>
          <cx:pt idx="86877">EDMM</cx:pt>
          <cx:pt idx="86878">EDMM</cx:pt>
          <cx:pt idx="86879">EDMM</cx:pt>
          <cx:pt idx="86880">EDMM</cx:pt>
          <cx:pt idx="86881">EDMM</cx:pt>
          <cx:pt idx="86882">EDMM</cx:pt>
          <cx:pt idx="86883">EDMM</cx:pt>
          <cx:pt idx="86884">EDMM</cx:pt>
          <cx:pt idx="86885">EDMM</cx:pt>
          <cx:pt idx="86886">EDMM</cx:pt>
          <cx:pt idx="86887">EDMM</cx:pt>
          <cx:pt idx="86888">EDMM</cx:pt>
          <cx:pt idx="86889">EDMM</cx:pt>
          <cx:pt idx="86890">EDMM</cx:pt>
          <cx:pt idx="86891">EDMM</cx:pt>
          <cx:pt idx="86892">EDMM</cx:pt>
          <cx:pt idx="86893">EDMM</cx:pt>
          <cx:pt idx="86894">EDMM</cx:pt>
          <cx:pt idx="86895">EDMM</cx:pt>
          <cx:pt idx="86896">EDMM</cx:pt>
          <cx:pt idx="86897">EDMM</cx:pt>
          <cx:pt idx="86898">EDMM</cx:pt>
          <cx:pt idx="86899">EDMM</cx:pt>
          <cx:pt idx="86900">EDMM</cx:pt>
          <cx:pt idx="86901">EDMM</cx:pt>
          <cx:pt idx="86902">EDMM</cx:pt>
          <cx:pt idx="86903">EDMM</cx:pt>
          <cx:pt idx="86904">EDMM</cx:pt>
          <cx:pt idx="86905">EDMM</cx:pt>
          <cx:pt idx="86906">EDMM</cx:pt>
          <cx:pt idx="86907">EDMM</cx:pt>
          <cx:pt idx="86908">EDMM</cx:pt>
          <cx:pt idx="86909">EDMM</cx:pt>
          <cx:pt idx="86910">EDMM</cx:pt>
          <cx:pt idx="86911">EDMM</cx:pt>
          <cx:pt idx="86912">EDMM</cx:pt>
          <cx:pt idx="86913">EDMM</cx:pt>
          <cx:pt idx="86914">EDMM</cx:pt>
          <cx:pt idx="86915">EDMM</cx:pt>
          <cx:pt idx="86916">EDMM</cx:pt>
          <cx:pt idx="86917">EDMM</cx:pt>
          <cx:pt idx="86918">EDMM</cx:pt>
          <cx:pt idx="86919">EDMM</cx:pt>
          <cx:pt idx="86920">EDMM</cx:pt>
          <cx:pt idx="86921">EDMM</cx:pt>
          <cx:pt idx="86922">EDMM</cx:pt>
          <cx:pt idx="86923">EDMM</cx:pt>
          <cx:pt idx="86924">EDMM</cx:pt>
          <cx:pt idx="86925">EDMM</cx:pt>
          <cx:pt idx="86926">EDMM</cx:pt>
          <cx:pt idx="86927">EDMM</cx:pt>
          <cx:pt idx="86928">EDMM</cx:pt>
          <cx:pt idx="86929">EDMM</cx:pt>
          <cx:pt idx="86930">EDMM</cx:pt>
          <cx:pt idx="86931">EDMM</cx:pt>
          <cx:pt idx="86932">EDMM</cx:pt>
          <cx:pt idx="86933">EDMM</cx:pt>
          <cx:pt idx="86934">EDMM</cx:pt>
          <cx:pt idx="86935">EDMM</cx:pt>
          <cx:pt idx="86936">EDMM</cx:pt>
          <cx:pt idx="86937">EDMM</cx:pt>
          <cx:pt idx="86938">EDMM</cx:pt>
          <cx:pt idx="86939">EDMM</cx:pt>
          <cx:pt idx="86940">EDMM</cx:pt>
          <cx:pt idx="86941">EDMM</cx:pt>
          <cx:pt idx="86942">EDMM</cx:pt>
          <cx:pt idx="86943">EDMM</cx:pt>
          <cx:pt idx="86944">EDMM</cx:pt>
          <cx:pt idx="86945">EDMM</cx:pt>
          <cx:pt idx="86946">EDMM</cx:pt>
          <cx:pt idx="86947">EDMM</cx:pt>
          <cx:pt idx="86948">EDMM</cx:pt>
          <cx:pt idx="86949">EDMM</cx:pt>
          <cx:pt idx="86950">EDMM</cx:pt>
          <cx:pt idx="86951">EDMM</cx:pt>
          <cx:pt idx="86952">EDMM</cx:pt>
          <cx:pt idx="86953">EDMM</cx:pt>
          <cx:pt idx="86954">EDMM</cx:pt>
          <cx:pt idx="86955">EDMM</cx:pt>
          <cx:pt idx="86956">EDMM</cx:pt>
          <cx:pt idx="86957">EDMM</cx:pt>
          <cx:pt idx="86958">EDMM</cx:pt>
          <cx:pt idx="86959">EDMM</cx:pt>
          <cx:pt idx="86960">EDMM</cx:pt>
          <cx:pt idx="86961">EDMM</cx:pt>
          <cx:pt idx="86962">EDMM</cx:pt>
          <cx:pt idx="86963">EDMM</cx:pt>
          <cx:pt idx="86964">EDMM</cx:pt>
          <cx:pt idx="86965">EDMM</cx:pt>
          <cx:pt idx="86966">EDMM</cx:pt>
          <cx:pt idx="86967">EDMM</cx:pt>
          <cx:pt idx="86968">EDMM</cx:pt>
          <cx:pt idx="86969">EDMM</cx:pt>
          <cx:pt idx="86970">EDMM</cx:pt>
          <cx:pt idx="86971">EDMM</cx:pt>
          <cx:pt idx="86972">EDMM</cx:pt>
          <cx:pt idx="86973">EDMM</cx:pt>
          <cx:pt idx="86974">EDMM</cx:pt>
          <cx:pt idx="86975">EDMM</cx:pt>
          <cx:pt idx="86976">EDMM</cx:pt>
          <cx:pt idx="86977">EDMM</cx:pt>
          <cx:pt idx="86978">EDMM</cx:pt>
          <cx:pt idx="86979">EDMM</cx:pt>
          <cx:pt idx="86980">EDMM</cx:pt>
          <cx:pt idx="86981">EDMM</cx:pt>
          <cx:pt idx="86982">EDMM</cx:pt>
          <cx:pt idx="86983">EDMM</cx:pt>
          <cx:pt idx="86984">EDMM</cx:pt>
          <cx:pt idx="86985">EDMM</cx:pt>
          <cx:pt idx="86986">EDMM</cx:pt>
          <cx:pt idx="86987">EDMM</cx:pt>
          <cx:pt idx="86988">EDMM</cx:pt>
          <cx:pt idx="86989">EDMM</cx:pt>
          <cx:pt idx="86990">EDMM</cx:pt>
          <cx:pt idx="86991">EDMM</cx:pt>
          <cx:pt idx="86992">EDMM</cx:pt>
          <cx:pt idx="86993">EDMM</cx:pt>
          <cx:pt idx="86994">EDMM</cx:pt>
          <cx:pt idx="86995">EDMM</cx:pt>
          <cx:pt idx="86996">EDMM</cx:pt>
          <cx:pt idx="86997">EDMM</cx:pt>
          <cx:pt idx="86998">EDMM</cx:pt>
          <cx:pt idx="86999">EDMM</cx:pt>
          <cx:pt idx="87000">EDMM</cx:pt>
          <cx:pt idx="87001">EDMM</cx:pt>
          <cx:pt idx="87002">EDMM</cx:pt>
          <cx:pt idx="87003">EDMM</cx:pt>
          <cx:pt idx="87004">EDMM</cx:pt>
          <cx:pt idx="87005">EDMM</cx:pt>
          <cx:pt idx="87006">EDMM</cx:pt>
          <cx:pt idx="87007">EDMM</cx:pt>
          <cx:pt idx="87008">EDMM</cx:pt>
          <cx:pt idx="87009">EDMM</cx:pt>
          <cx:pt idx="87010">EDMM</cx:pt>
          <cx:pt idx="87011">EDMM</cx:pt>
          <cx:pt idx="87012">EDMM</cx:pt>
          <cx:pt idx="87013">EDMM</cx:pt>
          <cx:pt idx="87014">EDMM</cx:pt>
          <cx:pt idx="87015">EDMM</cx:pt>
          <cx:pt idx="87016">EDMM</cx:pt>
          <cx:pt idx="87017">EDMM</cx:pt>
          <cx:pt idx="87018">EDMM</cx:pt>
          <cx:pt idx="87019">EDMM</cx:pt>
          <cx:pt idx="87020">EDMM</cx:pt>
          <cx:pt idx="87021">EDMM</cx:pt>
          <cx:pt idx="87022">EDMM</cx:pt>
          <cx:pt idx="87023">EDMM</cx:pt>
          <cx:pt idx="87024">EDMM</cx:pt>
          <cx:pt idx="87025">EDMM</cx:pt>
          <cx:pt idx="87026">EDMM</cx:pt>
          <cx:pt idx="87027">EDMM</cx:pt>
          <cx:pt idx="87028">EDMM</cx:pt>
          <cx:pt idx="87029">EDMM</cx:pt>
          <cx:pt idx="87030">EDMM</cx:pt>
          <cx:pt idx="87031">EDMM</cx:pt>
          <cx:pt idx="87032">EDMM</cx:pt>
          <cx:pt idx="87033">EDMM</cx:pt>
          <cx:pt idx="87034">EDMM</cx:pt>
          <cx:pt idx="87035">EDMM</cx:pt>
          <cx:pt idx="87036">EDMM</cx:pt>
          <cx:pt idx="87037">EDMM</cx:pt>
          <cx:pt idx="87038">EDMM</cx:pt>
          <cx:pt idx="87039">EDMM</cx:pt>
          <cx:pt idx="87040">EDMM</cx:pt>
          <cx:pt idx="87041">EDMM</cx:pt>
          <cx:pt idx="87042">EDMM</cx:pt>
          <cx:pt idx="87043">EDMM</cx:pt>
          <cx:pt idx="87044">EDMM</cx:pt>
          <cx:pt idx="87045">EDMM</cx:pt>
          <cx:pt idx="87046">EDMM</cx:pt>
          <cx:pt idx="87047">EDMM</cx:pt>
          <cx:pt idx="87048">EDMM</cx:pt>
          <cx:pt idx="87049">EDMM</cx:pt>
          <cx:pt idx="87050">EDMM</cx:pt>
          <cx:pt idx="87051">EDMM</cx:pt>
          <cx:pt idx="87052">EDMM</cx:pt>
          <cx:pt idx="87053">EDMM</cx:pt>
          <cx:pt idx="87054">EDMM</cx:pt>
          <cx:pt idx="87055">EDMM</cx:pt>
          <cx:pt idx="87056">EDMM</cx:pt>
          <cx:pt idx="87057">EDMM</cx:pt>
          <cx:pt idx="87058">EDMM</cx:pt>
          <cx:pt idx="87059">EDMM</cx:pt>
          <cx:pt idx="87060">EDMM</cx:pt>
          <cx:pt idx="87061">EDMM</cx:pt>
          <cx:pt idx="87062">EDMM</cx:pt>
          <cx:pt idx="87063">EDMM</cx:pt>
          <cx:pt idx="87064">EDMM</cx:pt>
          <cx:pt idx="87065">EDMM</cx:pt>
          <cx:pt idx="87066">EDMM</cx:pt>
          <cx:pt idx="87067">EDMM</cx:pt>
          <cx:pt idx="87068">EDMM</cx:pt>
          <cx:pt idx="87069">EDMM</cx:pt>
          <cx:pt idx="87070">EDMM</cx:pt>
          <cx:pt idx="87071">EDMM</cx:pt>
          <cx:pt idx="87072">EDMM</cx:pt>
          <cx:pt idx="87073">EDMM</cx:pt>
          <cx:pt idx="87074">EDMM</cx:pt>
          <cx:pt idx="87075">EDMM</cx:pt>
          <cx:pt idx="87076">EDMM</cx:pt>
          <cx:pt idx="87077">EDMM</cx:pt>
          <cx:pt idx="87078">EDMM</cx:pt>
          <cx:pt idx="87079">EDMM</cx:pt>
          <cx:pt idx="87080">EDMM</cx:pt>
          <cx:pt idx="87081">EDMM</cx:pt>
          <cx:pt idx="87082">EDMM</cx:pt>
          <cx:pt idx="87083">EDMM</cx:pt>
          <cx:pt idx="87084">EDMM</cx:pt>
          <cx:pt idx="87085">EDMM</cx:pt>
          <cx:pt idx="87086">EDMM</cx:pt>
          <cx:pt idx="87087">EDMM</cx:pt>
          <cx:pt idx="87088">EDMM</cx:pt>
          <cx:pt idx="87089">EDMM</cx:pt>
          <cx:pt idx="87090">EDMM</cx:pt>
          <cx:pt idx="87091">EDMM</cx:pt>
          <cx:pt idx="87092">EDMM</cx:pt>
          <cx:pt idx="87093">EDMM</cx:pt>
          <cx:pt idx="87094">EDMM</cx:pt>
          <cx:pt idx="87095">EDMM</cx:pt>
          <cx:pt idx="87096">EDMM</cx:pt>
          <cx:pt idx="87097">EDMM</cx:pt>
          <cx:pt idx="87098">EDMM</cx:pt>
          <cx:pt idx="87099">EDMM</cx:pt>
          <cx:pt idx="87100">EDMM</cx:pt>
          <cx:pt idx="87101">EDMM</cx:pt>
          <cx:pt idx="87102">EDMM</cx:pt>
          <cx:pt idx="87103">EDMM</cx:pt>
          <cx:pt idx="87104">EDMM</cx:pt>
          <cx:pt idx="87105">EDMM</cx:pt>
          <cx:pt idx="87106">EDMM</cx:pt>
          <cx:pt idx="87107">EDMM</cx:pt>
          <cx:pt idx="87108">EDMM</cx:pt>
          <cx:pt idx="87109">EDMM</cx:pt>
          <cx:pt idx="87110">EDMM</cx:pt>
          <cx:pt idx="87111">EDMM</cx:pt>
          <cx:pt idx="87112">EDMM</cx:pt>
          <cx:pt idx="87113">EDMM</cx:pt>
          <cx:pt idx="87114">EDMM</cx:pt>
          <cx:pt idx="87115">EDMM</cx:pt>
          <cx:pt idx="87116">EDMM</cx:pt>
          <cx:pt idx="87117">EDMM</cx:pt>
          <cx:pt idx="87118">EDMM</cx:pt>
          <cx:pt idx="87119">EDMM</cx:pt>
          <cx:pt idx="87120">EDMM</cx:pt>
          <cx:pt idx="87121">EDMM</cx:pt>
          <cx:pt idx="87122">EDMM</cx:pt>
          <cx:pt idx="87123">EDMM</cx:pt>
          <cx:pt idx="87124">EDMM</cx:pt>
          <cx:pt idx="87125">EDMM</cx:pt>
          <cx:pt idx="87126">EDMM</cx:pt>
          <cx:pt idx="87127">EDMM</cx:pt>
          <cx:pt idx="87128">EDMM</cx:pt>
          <cx:pt idx="87129">EDMM</cx:pt>
          <cx:pt idx="87130">EDMM</cx:pt>
          <cx:pt idx="87131">EDMM</cx:pt>
          <cx:pt idx="87132">EDMM</cx:pt>
          <cx:pt idx="87133">EDMM</cx:pt>
          <cx:pt idx="87134">EDMM</cx:pt>
          <cx:pt idx="87135">EDMM</cx:pt>
          <cx:pt idx="87136">EDMM</cx:pt>
          <cx:pt idx="87137">EDMM</cx:pt>
          <cx:pt idx="87138">EDMM</cx:pt>
          <cx:pt idx="87139">EDMM</cx:pt>
          <cx:pt idx="87140">EDMM</cx:pt>
          <cx:pt idx="87141">EDMM</cx:pt>
          <cx:pt idx="87142">EDMM</cx:pt>
          <cx:pt idx="87143">EDMM</cx:pt>
          <cx:pt idx="87144">EDMM</cx:pt>
          <cx:pt idx="87145">EDMM</cx:pt>
          <cx:pt idx="87146">EDMM</cx:pt>
          <cx:pt idx="87147">EDMM</cx:pt>
          <cx:pt idx="87148">EDMM</cx:pt>
          <cx:pt idx="87149">EDMM</cx:pt>
          <cx:pt idx="87150">EDMM</cx:pt>
          <cx:pt idx="87151">EDMM</cx:pt>
          <cx:pt idx="87152">EDMM</cx:pt>
          <cx:pt idx="87153">EDMM</cx:pt>
          <cx:pt idx="87154">EDMM</cx:pt>
          <cx:pt idx="87155">EDMM</cx:pt>
          <cx:pt idx="87156">EDMM</cx:pt>
          <cx:pt idx="87157">EDMM</cx:pt>
          <cx:pt idx="87158">EDMM</cx:pt>
          <cx:pt idx="87159">EDMM</cx:pt>
          <cx:pt idx="87160">EDMM</cx:pt>
          <cx:pt idx="87161">EDMM</cx:pt>
          <cx:pt idx="87162">EDMM</cx:pt>
          <cx:pt idx="87163">EDMM</cx:pt>
          <cx:pt idx="87164">EDMM</cx:pt>
          <cx:pt idx="87165">EDMM</cx:pt>
          <cx:pt idx="87166">EDMM</cx:pt>
          <cx:pt idx="87167">EDMM</cx:pt>
          <cx:pt idx="87168">EDMM</cx:pt>
          <cx:pt idx="87169">EDMM</cx:pt>
          <cx:pt idx="87170">EDMM</cx:pt>
          <cx:pt idx="87171">EDMM</cx:pt>
          <cx:pt idx="87172">EDMM</cx:pt>
          <cx:pt idx="87173">EDMM</cx:pt>
          <cx:pt idx="87174">EDMM</cx:pt>
          <cx:pt idx="87175">EDMM</cx:pt>
          <cx:pt idx="87176">EDMM</cx:pt>
          <cx:pt idx="87177">EDMM</cx:pt>
          <cx:pt idx="87178">EDMM</cx:pt>
          <cx:pt idx="87179">EDMM</cx:pt>
          <cx:pt idx="87180">EDMM</cx:pt>
          <cx:pt idx="87181">EDMM</cx:pt>
          <cx:pt idx="87182">EDMM</cx:pt>
          <cx:pt idx="87183">EDMM</cx:pt>
          <cx:pt idx="87184">EDMM</cx:pt>
          <cx:pt idx="87185">EDMM</cx:pt>
          <cx:pt idx="87186">EDMM</cx:pt>
          <cx:pt idx="87187">EDMM</cx:pt>
          <cx:pt idx="87188">EDMM</cx:pt>
          <cx:pt idx="87189">EDMM</cx:pt>
          <cx:pt idx="87190">EDMM</cx:pt>
          <cx:pt idx="87191">EDMM</cx:pt>
          <cx:pt idx="87192">EDMM</cx:pt>
          <cx:pt idx="87193">EDMM</cx:pt>
          <cx:pt idx="87194">EDMM</cx:pt>
          <cx:pt idx="87195">EDMM</cx:pt>
          <cx:pt idx="87196">EDMM</cx:pt>
          <cx:pt idx="87197">EDMM</cx:pt>
          <cx:pt idx="87198">EDMM</cx:pt>
          <cx:pt idx="87199">EDMM</cx:pt>
          <cx:pt idx="87200">EDMM</cx:pt>
          <cx:pt idx="87201">EDMM</cx:pt>
          <cx:pt idx="87202">EDMM</cx:pt>
          <cx:pt idx="87203">EDMM</cx:pt>
          <cx:pt idx="87204">EDMM</cx:pt>
          <cx:pt idx="87205">EDMM</cx:pt>
          <cx:pt idx="87206">EDMM</cx:pt>
          <cx:pt idx="87207">EDMM</cx:pt>
          <cx:pt idx="87208">EDMM</cx:pt>
          <cx:pt idx="87209">EDMM</cx:pt>
          <cx:pt idx="87210">EDMM</cx:pt>
          <cx:pt idx="87211">EDMM</cx:pt>
          <cx:pt idx="87212">EDMM</cx:pt>
          <cx:pt idx="87213">EDMM</cx:pt>
          <cx:pt idx="87214">EDMM</cx:pt>
          <cx:pt idx="87215">EDMM</cx:pt>
          <cx:pt idx="87216">EDMM</cx:pt>
          <cx:pt idx="87217">EDMM</cx:pt>
          <cx:pt idx="87218">EDMM</cx:pt>
          <cx:pt idx="87219">EDMM</cx:pt>
          <cx:pt idx="87220">EDMM</cx:pt>
          <cx:pt idx="87221">EDMM</cx:pt>
          <cx:pt idx="87222">EDMM</cx:pt>
          <cx:pt idx="87223">EDMM</cx:pt>
          <cx:pt idx="87224">EDMM</cx:pt>
          <cx:pt idx="87225">EDMM</cx:pt>
          <cx:pt idx="87226">EDMM</cx:pt>
          <cx:pt idx="87227">EDMM</cx:pt>
          <cx:pt idx="87228">EDMM</cx:pt>
          <cx:pt idx="87229">EDMM</cx:pt>
          <cx:pt idx="87230">EDMM</cx:pt>
          <cx:pt idx="87231">EDMM</cx:pt>
          <cx:pt idx="87232">EDMM</cx:pt>
          <cx:pt idx="87233">EDMM</cx:pt>
          <cx:pt idx="87234">EDMM</cx:pt>
          <cx:pt idx="87235">EDMM</cx:pt>
          <cx:pt idx="87236">EDMM</cx:pt>
          <cx:pt idx="87237">EDMM</cx:pt>
          <cx:pt idx="87238">EDMM</cx:pt>
          <cx:pt idx="87239">EDMM</cx:pt>
          <cx:pt idx="87240">EDMM</cx:pt>
          <cx:pt idx="87241">EDMM</cx:pt>
          <cx:pt idx="87242">EDMM</cx:pt>
          <cx:pt idx="87243">EDMM</cx:pt>
          <cx:pt idx="87244">EDMM</cx:pt>
          <cx:pt idx="87245">EDMM</cx:pt>
          <cx:pt idx="87246">EDMM</cx:pt>
          <cx:pt idx="87247">EDMM</cx:pt>
          <cx:pt idx="87248">EDMM</cx:pt>
          <cx:pt idx="87249">EDMM</cx:pt>
          <cx:pt idx="87250">EDMM</cx:pt>
          <cx:pt idx="87251">EDMM</cx:pt>
          <cx:pt idx="87252">EDMM</cx:pt>
          <cx:pt idx="87253">EDMM</cx:pt>
          <cx:pt idx="87254">EDMM</cx:pt>
          <cx:pt idx="87255">EDMM</cx:pt>
          <cx:pt idx="87256">EDMM</cx:pt>
          <cx:pt idx="87257">EDMM</cx:pt>
          <cx:pt idx="87258">EDMM</cx:pt>
          <cx:pt idx="87259">EDMM</cx:pt>
          <cx:pt idx="87260">EDMM</cx:pt>
          <cx:pt idx="87261">EDMM</cx:pt>
          <cx:pt idx="87262">EDMM</cx:pt>
          <cx:pt idx="87263">EDMM</cx:pt>
          <cx:pt idx="87264">EDMM</cx:pt>
          <cx:pt idx="87265">EDMM</cx:pt>
          <cx:pt idx="87266">EDMM</cx:pt>
          <cx:pt idx="87267">EDMM</cx:pt>
          <cx:pt idx="87268">EDMM</cx:pt>
          <cx:pt idx="87269">EDMM</cx:pt>
          <cx:pt idx="87270">EDMM</cx:pt>
          <cx:pt idx="87271">EDMM</cx:pt>
          <cx:pt idx="87272">EDMM</cx:pt>
          <cx:pt idx="87273">EDMM</cx:pt>
          <cx:pt idx="87274">EDMM</cx:pt>
          <cx:pt idx="87275">EDMM</cx:pt>
          <cx:pt idx="87276">EDMM</cx:pt>
          <cx:pt idx="87277">EDMM</cx:pt>
          <cx:pt idx="87278">EDMM</cx:pt>
          <cx:pt idx="87279">EDMM</cx:pt>
          <cx:pt idx="87280">EDMM</cx:pt>
          <cx:pt idx="87281">EDMM</cx:pt>
          <cx:pt idx="87282">EDMM</cx:pt>
          <cx:pt idx="87283">EDMM</cx:pt>
          <cx:pt idx="87284">EDMM</cx:pt>
          <cx:pt idx="87285">EDMM</cx:pt>
          <cx:pt idx="87286">EDMM</cx:pt>
          <cx:pt idx="87287">EDMM</cx:pt>
          <cx:pt idx="87288">EDMM</cx:pt>
          <cx:pt idx="87289">EDMM</cx:pt>
          <cx:pt idx="87290">EDMM</cx:pt>
          <cx:pt idx="87291">EDMM</cx:pt>
          <cx:pt idx="87292">EDMM</cx:pt>
          <cx:pt idx="87293">EDMM</cx:pt>
          <cx:pt idx="87294">EDMM</cx:pt>
          <cx:pt idx="87295">EDMM</cx:pt>
          <cx:pt idx="87296">EDMM</cx:pt>
          <cx:pt idx="87297">EDMM</cx:pt>
          <cx:pt idx="87298">EDMM</cx:pt>
          <cx:pt idx="87299">EDMM</cx:pt>
          <cx:pt idx="87300">EDMM</cx:pt>
          <cx:pt idx="87301">EDMM</cx:pt>
          <cx:pt idx="87302">EDMM</cx:pt>
          <cx:pt idx="87303">EDMM</cx:pt>
          <cx:pt idx="87304">EDMM</cx:pt>
          <cx:pt idx="87305">EDMM</cx:pt>
          <cx:pt idx="87306">EDMM</cx:pt>
          <cx:pt idx="87307">EDMM</cx:pt>
          <cx:pt idx="87308">EDMM</cx:pt>
          <cx:pt idx="87309">EDMM</cx:pt>
          <cx:pt idx="87310">EDMM</cx:pt>
          <cx:pt idx="87311">EDMM</cx:pt>
          <cx:pt idx="87312">EDMM</cx:pt>
          <cx:pt idx="87313">EDMM</cx:pt>
          <cx:pt idx="87314">EDMM</cx:pt>
          <cx:pt idx="87315">EDMM</cx:pt>
          <cx:pt idx="87316">EDMM</cx:pt>
          <cx:pt idx="87317">EDMM</cx:pt>
          <cx:pt idx="87318">EDMM</cx:pt>
          <cx:pt idx="87319">EDMM</cx:pt>
          <cx:pt idx="87320">EDMM</cx:pt>
          <cx:pt idx="87321">EDMM</cx:pt>
          <cx:pt idx="87322">EDMM</cx:pt>
          <cx:pt idx="87323">EDMM</cx:pt>
          <cx:pt idx="87324">EDMM</cx:pt>
          <cx:pt idx="87325">EDMM</cx:pt>
          <cx:pt idx="87326">EDMM</cx:pt>
          <cx:pt idx="87327">EDMM</cx:pt>
          <cx:pt idx="87328">EDMM</cx:pt>
          <cx:pt idx="87329">EDMM</cx:pt>
          <cx:pt idx="87330">EDMM</cx:pt>
          <cx:pt idx="87331">EDMM</cx:pt>
          <cx:pt idx="87332">EDMM</cx:pt>
          <cx:pt idx="87333">EDMM</cx:pt>
          <cx:pt idx="87334">EDMM</cx:pt>
          <cx:pt idx="87335">EDMM</cx:pt>
          <cx:pt idx="87336">EDMM</cx:pt>
          <cx:pt idx="87337">EDMM</cx:pt>
          <cx:pt idx="87338">EDMM</cx:pt>
          <cx:pt idx="87339">EDMM</cx:pt>
          <cx:pt idx="87340">EDMM</cx:pt>
          <cx:pt idx="87341">EDMM</cx:pt>
          <cx:pt idx="87342">EDMM</cx:pt>
          <cx:pt idx="87343">EDMM</cx:pt>
          <cx:pt idx="87344">EDMM</cx:pt>
          <cx:pt idx="87345">EDMM</cx:pt>
          <cx:pt idx="87346">EDMM</cx:pt>
          <cx:pt idx="87347">EDMM</cx:pt>
          <cx:pt idx="87348">EDMM</cx:pt>
          <cx:pt idx="87349">EDMM</cx:pt>
          <cx:pt idx="87350">EDMM</cx:pt>
          <cx:pt idx="87351">EDMM</cx:pt>
          <cx:pt idx="87352">EDMM</cx:pt>
          <cx:pt idx="87353">EDMM</cx:pt>
          <cx:pt idx="87354">EDMM</cx:pt>
          <cx:pt idx="87355">EDMM</cx:pt>
          <cx:pt idx="87356">EDMM</cx:pt>
          <cx:pt idx="87357">EDMM</cx:pt>
          <cx:pt idx="87358">EDMM</cx:pt>
          <cx:pt idx="87359">EDMM</cx:pt>
          <cx:pt idx="87360">EDMM</cx:pt>
          <cx:pt idx="87361">EDMM</cx:pt>
          <cx:pt idx="87362">EDMM</cx:pt>
          <cx:pt idx="87363">EDMM</cx:pt>
          <cx:pt idx="87364">EDMM</cx:pt>
          <cx:pt idx="87365">EDMM</cx:pt>
          <cx:pt idx="87366">EDMM</cx:pt>
          <cx:pt idx="87367">EDMM</cx:pt>
          <cx:pt idx="87368">EDMM</cx:pt>
          <cx:pt idx="87369">EDMM</cx:pt>
          <cx:pt idx="87370">EDMM</cx:pt>
          <cx:pt idx="87371">EDMM</cx:pt>
          <cx:pt idx="87372">EDMM</cx:pt>
          <cx:pt idx="87373">EDMM</cx:pt>
          <cx:pt idx="87374">EDMM</cx:pt>
          <cx:pt idx="87375">EDMM</cx:pt>
          <cx:pt idx="87376">EDMM</cx:pt>
          <cx:pt idx="87377">EDMM</cx:pt>
          <cx:pt idx="87378">EDMM</cx:pt>
          <cx:pt idx="87379">EDMM</cx:pt>
          <cx:pt idx="87380">EDMM</cx:pt>
          <cx:pt idx="87381">EDMM</cx:pt>
          <cx:pt idx="87382">EDMM</cx:pt>
          <cx:pt idx="87383">EDMM</cx:pt>
          <cx:pt idx="87384">EDMM</cx:pt>
          <cx:pt idx="87385">EDMM</cx:pt>
          <cx:pt idx="87386">EDMM</cx:pt>
          <cx:pt idx="87387">EDMM</cx:pt>
          <cx:pt idx="87388">EDMM</cx:pt>
          <cx:pt idx="87389">EDMM</cx:pt>
          <cx:pt idx="87390">EDMM</cx:pt>
          <cx:pt idx="87391">EDMM</cx:pt>
          <cx:pt idx="87392">EDMM</cx:pt>
          <cx:pt idx="87393">EDMM</cx:pt>
          <cx:pt idx="87394">EDMM</cx:pt>
          <cx:pt idx="87395">EDMM</cx:pt>
          <cx:pt idx="87396">EDMM</cx:pt>
          <cx:pt idx="87397">EDMM</cx:pt>
          <cx:pt idx="87398">EDMM</cx:pt>
          <cx:pt idx="87399">EDMM</cx:pt>
          <cx:pt idx="87400">EDMM</cx:pt>
          <cx:pt idx="87401">EDMM</cx:pt>
          <cx:pt idx="87402">EDMM</cx:pt>
          <cx:pt idx="87403">EDMM</cx:pt>
          <cx:pt idx="87404">EDMM</cx:pt>
          <cx:pt idx="87405">EDMM</cx:pt>
          <cx:pt idx="87406">EDMM</cx:pt>
          <cx:pt idx="87407">EDMM</cx:pt>
          <cx:pt idx="87408">EDMM</cx:pt>
          <cx:pt idx="87409">EDMM</cx:pt>
          <cx:pt idx="87410">EDMM</cx:pt>
          <cx:pt idx="87411">EDMM</cx:pt>
          <cx:pt idx="87412">EDMM</cx:pt>
          <cx:pt idx="87413">EDMM</cx:pt>
          <cx:pt idx="87414">EDMM</cx:pt>
          <cx:pt idx="87415">EDMM</cx:pt>
          <cx:pt idx="87416">EDMM</cx:pt>
          <cx:pt idx="87417">EDMM</cx:pt>
          <cx:pt idx="87418">EDMM</cx:pt>
          <cx:pt idx="87419">EDMM</cx:pt>
          <cx:pt idx="87420">EDMM</cx:pt>
          <cx:pt idx="87421">EDMM</cx:pt>
          <cx:pt idx="87422">EDMM</cx:pt>
          <cx:pt idx="87423">EDMM</cx:pt>
          <cx:pt idx="87424">EDMM</cx:pt>
          <cx:pt idx="87425">EDMM</cx:pt>
          <cx:pt idx="87426">EDMM</cx:pt>
          <cx:pt idx="87427">EDMM</cx:pt>
          <cx:pt idx="87428">EDMM</cx:pt>
          <cx:pt idx="87429">EDMM</cx:pt>
          <cx:pt idx="87430">EDMM</cx:pt>
          <cx:pt idx="87431">EDMM</cx:pt>
          <cx:pt idx="87432">EDMM</cx:pt>
          <cx:pt idx="87433">EDMM</cx:pt>
          <cx:pt idx="87434">EDMM</cx:pt>
          <cx:pt idx="87435">EDMM</cx:pt>
          <cx:pt idx="87436">EDMM</cx:pt>
          <cx:pt idx="87437">EDMM</cx:pt>
          <cx:pt idx="87438">EDMM</cx:pt>
          <cx:pt idx="87439">EDMM</cx:pt>
          <cx:pt idx="87440">EDMM</cx:pt>
          <cx:pt idx="87441">EDMM</cx:pt>
          <cx:pt idx="87442">EDMM</cx:pt>
          <cx:pt idx="87443">EDMM</cx:pt>
          <cx:pt idx="87444">EDMM</cx:pt>
          <cx:pt idx="87445">EDMM</cx:pt>
          <cx:pt idx="87446">EDMM</cx:pt>
          <cx:pt idx="87447">EDMM</cx:pt>
          <cx:pt idx="87448">EDMM</cx:pt>
          <cx:pt idx="87449">EDMM</cx:pt>
          <cx:pt idx="87450">EDMM</cx:pt>
          <cx:pt idx="87451">EDMM</cx:pt>
          <cx:pt idx="87452">EDMM</cx:pt>
          <cx:pt idx="87453">EDMM</cx:pt>
          <cx:pt idx="87454">EDMM</cx:pt>
          <cx:pt idx="87455">EDMM</cx:pt>
          <cx:pt idx="87456">EDMM</cx:pt>
          <cx:pt idx="87457">EDMM</cx:pt>
          <cx:pt idx="87458">EDMM</cx:pt>
          <cx:pt idx="87459">EDMM</cx:pt>
          <cx:pt idx="87460">EDMM</cx:pt>
          <cx:pt idx="87461">EDMM</cx:pt>
          <cx:pt idx="87462">EDMM</cx:pt>
          <cx:pt idx="87463">EDMM</cx:pt>
          <cx:pt idx="87464">EDMM</cx:pt>
          <cx:pt idx="87465">EDMM</cx:pt>
          <cx:pt idx="87466">EDMM</cx:pt>
          <cx:pt idx="87467">EDMM</cx:pt>
          <cx:pt idx="87468">EDMM</cx:pt>
          <cx:pt idx="87469">EDMM</cx:pt>
          <cx:pt idx="87470">EDMM</cx:pt>
          <cx:pt idx="87471">EDMM</cx:pt>
          <cx:pt idx="87472">EDMM</cx:pt>
          <cx:pt idx="87473">EDMM</cx:pt>
          <cx:pt idx="87474">EDMM</cx:pt>
          <cx:pt idx="87475">EDMM</cx:pt>
          <cx:pt idx="87476">EDMM</cx:pt>
          <cx:pt idx="87477">EDMM</cx:pt>
          <cx:pt idx="87478">EDMM</cx:pt>
          <cx:pt idx="87479">EDMM</cx:pt>
          <cx:pt idx="87480">EDMM</cx:pt>
          <cx:pt idx="87481">EDMM</cx:pt>
          <cx:pt idx="87482">EDMM</cx:pt>
          <cx:pt idx="87483">EDMM</cx:pt>
          <cx:pt idx="87484">EDMM</cx:pt>
          <cx:pt idx="87485">EDMM</cx:pt>
          <cx:pt idx="87486">EDMM</cx:pt>
          <cx:pt idx="87487">EDMM</cx:pt>
          <cx:pt idx="87488">EDMM</cx:pt>
          <cx:pt idx="87489">EDMM</cx:pt>
          <cx:pt idx="87490">EDMM</cx:pt>
          <cx:pt idx="87491">EDMM</cx:pt>
          <cx:pt idx="87492">EDMM</cx:pt>
          <cx:pt idx="87493">EDMM</cx:pt>
          <cx:pt idx="87494">EDMM</cx:pt>
          <cx:pt idx="87495">EDMM</cx:pt>
          <cx:pt idx="87496">EDMM</cx:pt>
          <cx:pt idx="87497">EDMM</cx:pt>
          <cx:pt idx="87498">EDMM</cx:pt>
          <cx:pt idx="87499">EDMM</cx:pt>
          <cx:pt idx="87500">EDMM</cx:pt>
          <cx:pt idx="87501">EDMM</cx:pt>
          <cx:pt idx="87502">EDMM</cx:pt>
          <cx:pt idx="87503">EDMM</cx:pt>
          <cx:pt idx="87504">EDMM</cx:pt>
          <cx:pt idx="87505">EDMM</cx:pt>
          <cx:pt idx="87506">EDMM</cx:pt>
          <cx:pt idx="87507">EDMM</cx:pt>
          <cx:pt idx="87508">EDMM</cx:pt>
          <cx:pt idx="87509">EDMM</cx:pt>
          <cx:pt idx="87510">EDMM</cx:pt>
          <cx:pt idx="87511">EDMM</cx:pt>
          <cx:pt idx="87512">EDMM</cx:pt>
          <cx:pt idx="87513">EDMM</cx:pt>
          <cx:pt idx="87514">EDMM</cx:pt>
          <cx:pt idx="87515">EDMM</cx:pt>
          <cx:pt idx="87516">EDMM</cx:pt>
          <cx:pt idx="87517">EDMM</cx:pt>
          <cx:pt idx="87518">EDMM</cx:pt>
          <cx:pt idx="87519">EDMM</cx:pt>
          <cx:pt idx="87520">EDMM</cx:pt>
          <cx:pt idx="87521">EDMM</cx:pt>
          <cx:pt idx="87522">EDMM</cx:pt>
          <cx:pt idx="87523">EDMM</cx:pt>
          <cx:pt idx="87524">EDMM</cx:pt>
          <cx:pt idx="87525">EDMM</cx:pt>
          <cx:pt idx="87526">EDMM</cx:pt>
          <cx:pt idx="87527">EDMM</cx:pt>
          <cx:pt idx="87528">EDMM</cx:pt>
          <cx:pt idx="87529">EDMM</cx:pt>
          <cx:pt idx="87530">EDMM</cx:pt>
          <cx:pt idx="87531">EDMM</cx:pt>
          <cx:pt idx="87532">EDMM</cx:pt>
          <cx:pt idx="87533">EDMM</cx:pt>
          <cx:pt idx="87534">EDMM</cx:pt>
          <cx:pt idx="87535">EDMM</cx:pt>
          <cx:pt idx="87536">EDMM</cx:pt>
          <cx:pt idx="87537">EDMM</cx:pt>
          <cx:pt idx="87538">EDMM</cx:pt>
          <cx:pt idx="87539">EDMM</cx:pt>
          <cx:pt idx="87540">EDMM</cx:pt>
          <cx:pt idx="87541">EDMM</cx:pt>
          <cx:pt idx="87542">EDMM</cx:pt>
          <cx:pt idx="87543">EDMM</cx:pt>
          <cx:pt idx="87544">EDMM</cx:pt>
          <cx:pt idx="87545">EDMM</cx:pt>
          <cx:pt idx="87546">EDMM</cx:pt>
          <cx:pt idx="87547">EDMM</cx:pt>
          <cx:pt idx="87548">EDMM</cx:pt>
          <cx:pt idx="87549">EDMM</cx:pt>
          <cx:pt idx="87550">EDMM</cx:pt>
          <cx:pt idx="87551">EDMM</cx:pt>
          <cx:pt idx="87552">EDMM</cx:pt>
          <cx:pt idx="87553">EDMM</cx:pt>
          <cx:pt idx="87554">EDMM</cx:pt>
          <cx:pt idx="87555">EDMM</cx:pt>
          <cx:pt idx="87556">EDMM</cx:pt>
          <cx:pt idx="87557">EDMM</cx:pt>
          <cx:pt idx="87558">EDMM</cx:pt>
          <cx:pt idx="87559">EDMM</cx:pt>
          <cx:pt idx="87560">EDMM</cx:pt>
          <cx:pt idx="87561">EDMM</cx:pt>
          <cx:pt idx="87562">EDMM</cx:pt>
          <cx:pt idx="87563">EDMM</cx:pt>
          <cx:pt idx="87564">EDMM</cx:pt>
          <cx:pt idx="87565">EDMM</cx:pt>
          <cx:pt idx="87566">EDMM</cx:pt>
          <cx:pt idx="87567">EDMM</cx:pt>
          <cx:pt idx="87568">EDMM</cx:pt>
          <cx:pt idx="87569">EDMM</cx:pt>
          <cx:pt idx="87570">EDMM</cx:pt>
          <cx:pt idx="87571">EDMM</cx:pt>
          <cx:pt idx="87572">EDMM</cx:pt>
          <cx:pt idx="87573">EDMM</cx:pt>
          <cx:pt idx="87574">EDMM</cx:pt>
          <cx:pt idx="87575">EDMM</cx:pt>
          <cx:pt idx="87576">EDMM</cx:pt>
          <cx:pt idx="87577">EDMM</cx:pt>
          <cx:pt idx="87578">EDMM</cx:pt>
          <cx:pt idx="87579">EDMM</cx:pt>
          <cx:pt idx="87580">EDMM</cx:pt>
          <cx:pt idx="87581">EDMM</cx:pt>
          <cx:pt idx="87582">EDMM</cx:pt>
          <cx:pt idx="87583">EDMM</cx:pt>
          <cx:pt idx="87584">EDMM</cx:pt>
          <cx:pt idx="87585">EDMM</cx:pt>
          <cx:pt idx="87586">EDMM</cx:pt>
          <cx:pt idx="87587">EDMM</cx:pt>
          <cx:pt idx="87588">EDMM</cx:pt>
          <cx:pt idx="87589">EDMM</cx:pt>
          <cx:pt idx="87590">EDMM</cx:pt>
          <cx:pt idx="87591">EDMM</cx:pt>
          <cx:pt idx="87592">EDMM</cx:pt>
          <cx:pt idx="87593">EDMM</cx:pt>
          <cx:pt idx="87594">EDMM</cx:pt>
          <cx:pt idx="87595">EDMM</cx:pt>
          <cx:pt idx="87596">EDMM</cx:pt>
          <cx:pt idx="87597">EDMM</cx:pt>
          <cx:pt idx="87598">EDMM</cx:pt>
          <cx:pt idx="87599">EDMM</cx:pt>
          <cx:pt idx="87600">EDMM</cx:pt>
          <cx:pt idx="87601">EDMM</cx:pt>
          <cx:pt idx="87602">EDMM</cx:pt>
          <cx:pt idx="87603">EDMM</cx:pt>
          <cx:pt idx="87604">EDMM</cx:pt>
          <cx:pt idx="87605">EDMM</cx:pt>
          <cx:pt idx="87606">EDMM</cx:pt>
          <cx:pt idx="87607">EDMM</cx:pt>
          <cx:pt idx="87608">EDMM</cx:pt>
          <cx:pt idx="87609">EDMM</cx:pt>
          <cx:pt idx="87610">EDMM</cx:pt>
          <cx:pt idx="87611">EDMM</cx:pt>
          <cx:pt idx="87612">EDMM</cx:pt>
          <cx:pt idx="87613">EDMM</cx:pt>
          <cx:pt idx="87614">EDMM</cx:pt>
          <cx:pt idx="87615">EDMM</cx:pt>
          <cx:pt idx="87616">EDMM</cx:pt>
          <cx:pt idx="87617">EDMM</cx:pt>
          <cx:pt idx="87618">EDMM</cx:pt>
          <cx:pt idx="87619">EDMM</cx:pt>
          <cx:pt idx="87620">EDMM</cx:pt>
          <cx:pt idx="87621">EDMM</cx:pt>
          <cx:pt idx="87622">EDMM</cx:pt>
          <cx:pt idx="87623">EDMM</cx:pt>
          <cx:pt idx="87624">EDMM</cx:pt>
          <cx:pt idx="87625">EDMM</cx:pt>
          <cx:pt idx="87626">EDMM</cx:pt>
          <cx:pt idx="87627">EDMM</cx:pt>
          <cx:pt idx="87628">EDMM</cx:pt>
          <cx:pt idx="87629">EDMM</cx:pt>
          <cx:pt idx="87630">EDMM</cx:pt>
          <cx:pt idx="87631">EDMM</cx:pt>
          <cx:pt idx="87632">EDMM</cx:pt>
          <cx:pt idx="87633">EDMM</cx:pt>
          <cx:pt idx="87634">EDMM</cx:pt>
          <cx:pt idx="87635">EDMM</cx:pt>
          <cx:pt idx="87636">EDMM</cx:pt>
          <cx:pt idx="87637">EDMM</cx:pt>
          <cx:pt idx="87638">EDMM</cx:pt>
          <cx:pt idx="87639">EDMM</cx:pt>
          <cx:pt idx="87640">EDMM</cx:pt>
          <cx:pt idx="87641">EDMM</cx:pt>
          <cx:pt idx="87642">EDMM</cx:pt>
          <cx:pt idx="87643">EDMM</cx:pt>
          <cx:pt idx="87644">EDMM</cx:pt>
          <cx:pt idx="87645">EDMM</cx:pt>
          <cx:pt idx="87646">EDMM</cx:pt>
          <cx:pt idx="87647">EDMM</cx:pt>
          <cx:pt idx="87648">EDUU</cx:pt>
          <cx:pt idx="87649">EDUU</cx:pt>
          <cx:pt idx="87650">EDUU</cx:pt>
          <cx:pt idx="87651">EDUU</cx:pt>
          <cx:pt idx="87652">EDUU</cx:pt>
          <cx:pt idx="87653">EDUU</cx:pt>
          <cx:pt idx="87654">EDUU</cx:pt>
          <cx:pt idx="87655">EDUU</cx:pt>
          <cx:pt idx="87656">EDUU</cx:pt>
          <cx:pt idx="87657">EDUU</cx:pt>
          <cx:pt idx="87658">EDUU</cx:pt>
          <cx:pt idx="87659">EDUU</cx:pt>
          <cx:pt idx="87660">EDUU</cx:pt>
          <cx:pt idx="87661">EDUU</cx:pt>
          <cx:pt idx="87662">EDUU</cx:pt>
          <cx:pt idx="87663">EDUU</cx:pt>
          <cx:pt idx="87664">EDUU</cx:pt>
          <cx:pt idx="87665">EDUU</cx:pt>
          <cx:pt idx="87666">EDUU</cx:pt>
          <cx:pt idx="87667">EDUU</cx:pt>
          <cx:pt idx="87668">EDUU</cx:pt>
          <cx:pt idx="87669">EDUU</cx:pt>
          <cx:pt idx="87670">EDUU</cx:pt>
          <cx:pt idx="87671">EDUU</cx:pt>
          <cx:pt idx="87672">EDUU</cx:pt>
          <cx:pt idx="87673">EDUU</cx:pt>
          <cx:pt idx="87674">EDUU</cx:pt>
          <cx:pt idx="87675">EDUU</cx:pt>
          <cx:pt idx="87676">EDUU</cx:pt>
          <cx:pt idx="87677">EDUU</cx:pt>
          <cx:pt idx="87678">EDUU</cx:pt>
          <cx:pt idx="87679">EDUU</cx:pt>
          <cx:pt idx="87680">EDUU</cx:pt>
          <cx:pt idx="87681">EDUU</cx:pt>
          <cx:pt idx="87682">EDUU</cx:pt>
          <cx:pt idx="87683">EDUU</cx:pt>
          <cx:pt idx="87684">EDUU</cx:pt>
          <cx:pt idx="87685">EDUU</cx:pt>
          <cx:pt idx="87686">EDUU</cx:pt>
          <cx:pt idx="87687">EDUU</cx:pt>
          <cx:pt idx="87688">EDUU</cx:pt>
          <cx:pt idx="87689">EDUU</cx:pt>
          <cx:pt idx="87690">EDUU</cx:pt>
          <cx:pt idx="87691">EDUU</cx:pt>
          <cx:pt idx="87692">EDUU</cx:pt>
          <cx:pt idx="87693">EDUU</cx:pt>
          <cx:pt idx="87694">EDUU</cx:pt>
          <cx:pt idx="87695">EDUU</cx:pt>
          <cx:pt idx="87696">EDUU</cx:pt>
          <cx:pt idx="87697">EDUU</cx:pt>
          <cx:pt idx="87698">EDUU</cx:pt>
          <cx:pt idx="87699">EDUU</cx:pt>
          <cx:pt idx="87700">EDUU</cx:pt>
          <cx:pt idx="87701">EDUU</cx:pt>
          <cx:pt idx="87702">EDUU</cx:pt>
          <cx:pt idx="87703">EDUU</cx:pt>
          <cx:pt idx="87704">EDUU</cx:pt>
          <cx:pt idx="87705">EDUU</cx:pt>
          <cx:pt idx="87706">EDUU</cx:pt>
          <cx:pt idx="87707">EDUU</cx:pt>
          <cx:pt idx="87708">EDUU</cx:pt>
          <cx:pt idx="87709">EDUU</cx:pt>
          <cx:pt idx="87710">EDUU</cx:pt>
          <cx:pt idx="87711">EDUU</cx:pt>
          <cx:pt idx="87712">EDUU</cx:pt>
          <cx:pt idx="87713">EDUU</cx:pt>
          <cx:pt idx="87714">EDUU</cx:pt>
          <cx:pt idx="87715">EDUU</cx:pt>
          <cx:pt idx="87716">EDUU</cx:pt>
          <cx:pt idx="87717">EDUU</cx:pt>
          <cx:pt idx="87718">EDUU</cx:pt>
          <cx:pt idx="87719">EDUU</cx:pt>
          <cx:pt idx="87720">EDUU</cx:pt>
          <cx:pt idx="87721">EDUU</cx:pt>
          <cx:pt idx="87722">EDUU</cx:pt>
          <cx:pt idx="87723">EDUU</cx:pt>
          <cx:pt idx="87724">EDUU</cx:pt>
          <cx:pt idx="87725">EDUU</cx:pt>
          <cx:pt idx="87726">EDUU</cx:pt>
          <cx:pt idx="87727">EDUU</cx:pt>
          <cx:pt idx="87728">EDUU</cx:pt>
          <cx:pt idx="87729">EDUU</cx:pt>
          <cx:pt idx="87730">EDUU</cx:pt>
          <cx:pt idx="87731">EDUU</cx:pt>
          <cx:pt idx="87732">EDUU</cx:pt>
          <cx:pt idx="87733">EDUU</cx:pt>
          <cx:pt idx="87734">EDUU</cx:pt>
          <cx:pt idx="87735">EDUU</cx:pt>
          <cx:pt idx="87736">EDUU</cx:pt>
          <cx:pt idx="87737">EDUU</cx:pt>
          <cx:pt idx="87738">EDUU</cx:pt>
          <cx:pt idx="87739">EDUU</cx:pt>
          <cx:pt idx="87740">EDUU</cx:pt>
          <cx:pt idx="87741">EDUU</cx:pt>
          <cx:pt idx="87742">EDUU</cx:pt>
          <cx:pt idx="87743">EDUU</cx:pt>
          <cx:pt idx="87744">EDUU</cx:pt>
          <cx:pt idx="87745">EDUU</cx:pt>
          <cx:pt idx="87746">EDUU</cx:pt>
          <cx:pt idx="87747">EDUU</cx:pt>
          <cx:pt idx="87748">EDUU</cx:pt>
          <cx:pt idx="87749">EDUU</cx:pt>
          <cx:pt idx="87750">EDUU</cx:pt>
          <cx:pt idx="87751">EDUU</cx:pt>
          <cx:pt idx="87752">EDUU</cx:pt>
          <cx:pt idx="87753">EDUU</cx:pt>
          <cx:pt idx="87754">EDUU</cx:pt>
          <cx:pt idx="87755">EDUU</cx:pt>
          <cx:pt idx="87756">EDUU</cx:pt>
          <cx:pt idx="87757">EDUU</cx:pt>
          <cx:pt idx="87758">EDUU</cx:pt>
          <cx:pt idx="87759">EDUU</cx:pt>
          <cx:pt idx="87760">EDUU</cx:pt>
          <cx:pt idx="87761">EDUU</cx:pt>
          <cx:pt idx="87762">EDUU</cx:pt>
          <cx:pt idx="87763">EDUU</cx:pt>
          <cx:pt idx="87764">EDUU</cx:pt>
          <cx:pt idx="87765">EDUU</cx:pt>
          <cx:pt idx="87766">EDUU</cx:pt>
          <cx:pt idx="87767">EDUU</cx:pt>
          <cx:pt idx="87768">EDUU</cx:pt>
          <cx:pt idx="87769">EDUU</cx:pt>
          <cx:pt idx="87770">EDUU</cx:pt>
          <cx:pt idx="87771">EDUU</cx:pt>
          <cx:pt idx="87772">EDUU</cx:pt>
          <cx:pt idx="87773">EDUU</cx:pt>
          <cx:pt idx="87774">EDUU</cx:pt>
          <cx:pt idx="87775">EDUU</cx:pt>
          <cx:pt idx="87776">EDUU</cx:pt>
          <cx:pt idx="87777">EDUU</cx:pt>
          <cx:pt idx="87778">EDUU</cx:pt>
          <cx:pt idx="87779">EDUU</cx:pt>
          <cx:pt idx="87780">EDUU</cx:pt>
          <cx:pt idx="87781">EDUU</cx:pt>
          <cx:pt idx="87782">EDUU</cx:pt>
          <cx:pt idx="87783">EDUU</cx:pt>
          <cx:pt idx="87784">EDUU</cx:pt>
          <cx:pt idx="87785">EDUU</cx:pt>
          <cx:pt idx="87786">EDUU</cx:pt>
          <cx:pt idx="87787">EDUU</cx:pt>
          <cx:pt idx="87788">EDUU</cx:pt>
          <cx:pt idx="87789">EDUU</cx:pt>
          <cx:pt idx="87790">EDUU</cx:pt>
          <cx:pt idx="87791">EDUU</cx:pt>
          <cx:pt idx="87792">EDUU</cx:pt>
          <cx:pt idx="87793">EDUU</cx:pt>
          <cx:pt idx="87794">EDUU</cx:pt>
          <cx:pt idx="87795">EDUU</cx:pt>
          <cx:pt idx="87796">EDUU</cx:pt>
          <cx:pt idx="87797">EDUU</cx:pt>
          <cx:pt idx="87798">EDUU</cx:pt>
          <cx:pt idx="87799">EDUU</cx:pt>
          <cx:pt idx="87800">EDUU</cx:pt>
          <cx:pt idx="87801">EDUU</cx:pt>
          <cx:pt idx="87802">EDUU</cx:pt>
          <cx:pt idx="87803">EDUU</cx:pt>
          <cx:pt idx="87804">EDUU</cx:pt>
          <cx:pt idx="87805">EDUU</cx:pt>
          <cx:pt idx="87806">EDUU</cx:pt>
          <cx:pt idx="87807">EDUU</cx:pt>
          <cx:pt idx="87808">EDUU</cx:pt>
          <cx:pt idx="87809">EDUU</cx:pt>
          <cx:pt idx="87810">EDUU</cx:pt>
          <cx:pt idx="87811">EDUU</cx:pt>
          <cx:pt idx="87812">EDUU</cx:pt>
          <cx:pt idx="87813">EDUU</cx:pt>
          <cx:pt idx="87814">EDUU</cx:pt>
          <cx:pt idx="87815">EDUU</cx:pt>
          <cx:pt idx="87816">EDUU</cx:pt>
          <cx:pt idx="87817">EDUU</cx:pt>
          <cx:pt idx="87818">EDUU</cx:pt>
          <cx:pt idx="87819">EDUU</cx:pt>
          <cx:pt idx="87820">EDUU</cx:pt>
          <cx:pt idx="87821">EDUU</cx:pt>
          <cx:pt idx="87822">EDUU</cx:pt>
          <cx:pt idx="87823">EDUU</cx:pt>
          <cx:pt idx="87824">EDUU</cx:pt>
          <cx:pt idx="87825">EDUU</cx:pt>
          <cx:pt idx="87826">EDUU</cx:pt>
          <cx:pt idx="87827">EDUU</cx:pt>
          <cx:pt idx="87828">EDUU</cx:pt>
          <cx:pt idx="87829">EDUU</cx:pt>
          <cx:pt idx="87830">EDUU</cx:pt>
          <cx:pt idx="87831">EDUU</cx:pt>
          <cx:pt idx="87832">EDUU</cx:pt>
          <cx:pt idx="87833">EDUU</cx:pt>
          <cx:pt idx="87834">EDUU</cx:pt>
          <cx:pt idx="87835">EDUU</cx:pt>
          <cx:pt idx="87836">EDUU</cx:pt>
          <cx:pt idx="87837">EDUU</cx:pt>
          <cx:pt idx="87838">EDUU</cx:pt>
          <cx:pt idx="87839">EDUU</cx:pt>
          <cx:pt idx="87840">EDUU</cx:pt>
          <cx:pt idx="87841">EDUU</cx:pt>
          <cx:pt idx="87842">EDUU</cx:pt>
          <cx:pt idx="87843">EDUU</cx:pt>
          <cx:pt idx="87844">EDUU</cx:pt>
          <cx:pt idx="87845">EDUU</cx:pt>
          <cx:pt idx="87846">EDUU</cx:pt>
          <cx:pt idx="87847">EDUU</cx:pt>
          <cx:pt idx="87848">EDUU</cx:pt>
          <cx:pt idx="87849">EDUU</cx:pt>
          <cx:pt idx="87850">EDUU</cx:pt>
          <cx:pt idx="87851">EDUU</cx:pt>
          <cx:pt idx="87852">EDUU</cx:pt>
          <cx:pt idx="87853">EDUU</cx:pt>
          <cx:pt idx="87854">EDUU</cx:pt>
          <cx:pt idx="87855">EDUU</cx:pt>
          <cx:pt idx="87856">EDUU</cx:pt>
          <cx:pt idx="87857">EDUU</cx:pt>
          <cx:pt idx="87858">EDUU</cx:pt>
          <cx:pt idx="87859">EDUU</cx:pt>
          <cx:pt idx="87860">EDUU</cx:pt>
          <cx:pt idx="87861">EDUU</cx:pt>
          <cx:pt idx="87862">EDUU</cx:pt>
          <cx:pt idx="87863">EDUU</cx:pt>
          <cx:pt idx="87864">EDUU</cx:pt>
          <cx:pt idx="87865">EDUU</cx:pt>
          <cx:pt idx="87866">EDUU</cx:pt>
          <cx:pt idx="87867">EDUU</cx:pt>
          <cx:pt idx="87868">EDUU</cx:pt>
          <cx:pt idx="87869">EDUU</cx:pt>
          <cx:pt idx="87870">EDUU</cx:pt>
          <cx:pt idx="87871">EDUU</cx:pt>
          <cx:pt idx="87872">EDUU</cx:pt>
          <cx:pt idx="87873">EDUU</cx:pt>
          <cx:pt idx="87874">EDUU</cx:pt>
          <cx:pt idx="87875">EDUU</cx:pt>
          <cx:pt idx="87876">EDUU</cx:pt>
          <cx:pt idx="87877">EDUU</cx:pt>
          <cx:pt idx="87878">EDUU</cx:pt>
          <cx:pt idx="87879">EDUU</cx:pt>
          <cx:pt idx="87880">EDUU</cx:pt>
          <cx:pt idx="87881">EDUU</cx:pt>
          <cx:pt idx="87882">EDUU</cx:pt>
          <cx:pt idx="87883">EDUU</cx:pt>
          <cx:pt idx="87884">EDUU</cx:pt>
          <cx:pt idx="87885">EDUU</cx:pt>
          <cx:pt idx="87886">EDUU</cx:pt>
          <cx:pt idx="87887">EDUU</cx:pt>
          <cx:pt idx="87888">EDUU</cx:pt>
          <cx:pt idx="87889">EDUU</cx:pt>
          <cx:pt idx="87890">EDUU</cx:pt>
          <cx:pt idx="87891">EDUU</cx:pt>
          <cx:pt idx="87892">EDUU</cx:pt>
          <cx:pt idx="87893">EDUU</cx:pt>
          <cx:pt idx="87894">EDUU</cx:pt>
          <cx:pt idx="87895">EDUU</cx:pt>
          <cx:pt idx="87896">EDUU</cx:pt>
          <cx:pt idx="87897">EDUU</cx:pt>
          <cx:pt idx="87898">EDUU</cx:pt>
          <cx:pt idx="87899">EDUU</cx:pt>
          <cx:pt idx="87900">EDUU</cx:pt>
          <cx:pt idx="87901">EDUU</cx:pt>
          <cx:pt idx="87902">EDUU</cx:pt>
          <cx:pt idx="87903">EDUU</cx:pt>
          <cx:pt idx="87904">EDUU</cx:pt>
          <cx:pt idx="87905">EDUU</cx:pt>
          <cx:pt idx="87906">EDUU</cx:pt>
          <cx:pt idx="87907">EDUU</cx:pt>
          <cx:pt idx="87908">EDUU</cx:pt>
          <cx:pt idx="87909">EDUU</cx:pt>
          <cx:pt idx="87910">EDUU</cx:pt>
          <cx:pt idx="87911">EDUU</cx:pt>
          <cx:pt idx="87912">EDUU</cx:pt>
          <cx:pt idx="87913">EDUU</cx:pt>
          <cx:pt idx="87914">EDUU</cx:pt>
          <cx:pt idx="87915">EDUU</cx:pt>
          <cx:pt idx="87916">EDUU</cx:pt>
          <cx:pt idx="87917">EDUU</cx:pt>
          <cx:pt idx="87918">EDUU</cx:pt>
          <cx:pt idx="87919">EDUU</cx:pt>
          <cx:pt idx="87920">EDUU</cx:pt>
          <cx:pt idx="87921">EDUU</cx:pt>
          <cx:pt idx="87922">EDUU</cx:pt>
          <cx:pt idx="87923">EDUU</cx:pt>
          <cx:pt idx="87924">EDUU</cx:pt>
          <cx:pt idx="87925">EDUU</cx:pt>
          <cx:pt idx="87926">EDUU</cx:pt>
          <cx:pt idx="87927">EDUU</cx:pt>
          <cx:pt idx="87928">EDUU</cx:pt>
          <cx:pt idx="87929">EDUU</cx:pt>
          <cx:pt idx="87930">EDUU</cx:pt>
          <cx:pt idx="87931">EDUU</cx:pt>
          <cx:pt idx="87932">EDUU</cx:pt>
          <cx:pt idx="87933">EDUU</cx:pt>
          <cx:pt idx="87934">EDUU</cx:pt>
          <cx:pt idx="87935">EDUU</cx:pt>
          <cx:pt idx="87936">EDUU</cx:pt>
          <cx:pt idx="87937">EDUU</cx:pt>
          <cx:pt idx="87938">EDUU</cx:pt>
          <cx:pt idx="87939">EDUU</cx:pt>
          <cx:pt idx="87940">EDUU</cx:pt>
          <cx:pt idx="87941">EDUU</cx:pt>
          <cx:pt idx="87942">EDUU</cx:pt>
          <cx:pt idx="87943">EDUU</cx:pt>
          <cx:pt idx="87944">EDUU</cx:pt>
          <cx:pt idx="87945">EDUU</cx:pt>
          <cx:pt idx="87946">EDUU</cx:pt>
          <cx:pt idx="87947">EDUU</cx:pt>
          <cx:pt idx="87948">EDUU</cx:pt>
          <cx:pt idx="87949">EDUU</cx:pt>
          <cx:pt idx="87950">EDUU</cx:pt>
          <cx:pt idx="87951">EDUU</cx:pt>
          <cx:pt idx="87952">EDUU</cx:pt>
          <cx:pt idx="87953">EDUU</cx:pt>
          <cx:pt idx="87954">EDUU</cx:pt>
          <cx:pt idx="87955">EDUU</cx:pt>
          <cx:pt idx="87956">EDUU</cx:pt>
          <cx:pt idx="87957">EDUU</cx:pt>
          <cx:pt idx="87958">EDUU</cx:pt>
          <cx:pt idx="87959">EDUU</cx:pt>
          <cx:pt idx="87960">EDUU</cx:pt>
          <cx:pt idx="87961">EDUU</cx:pt>
          <cx:pt idx="87962">EDUU</cx:pt>
          <cx:pt idx="87963">EDUU</cx:pt>
          <cx:pt idx="87964">EDUU</cx:pt>
          <cx:pt idx="87965">EDUU</cx:pt>
          <cx:pt idx="87966">EDUU</cx:pt>
          <cx:pt idx="87967">EDUU</cx:pt>
          <cx:pt idx="87968">EDUU</cx:pt>
          <cx:pt idx="87969">EDUU</cx:pt>
          <cx:pt idx="87970">EDUU</cx:pt>
          <cx:pt idx="87971">EDUU</cx:pt>
          <cx:pt idx="87972">EDUU</cx:pt>
          <cx:pt idx="87973">EDUU</cx:pt>
          <cx:pt idx="87974">EDUU</cx:pt>
          <cx:pt idx="87975">EDUU</cx:pt>
          <cx:pt idx="87976">EDUU</cx:pt>
          <cx:pt idx="87977">EDUU</cx:pt>
          <cx:pt idx="87978">EDUU</cx:pt>
          <cx:pt idx="87979">EDUU</cx:pt>
          <cx:pt idx="87980">EDUU</cx:pt>
          <cx:pt idx="87981">EDUU</cx:pt>
          <cx:pt idx="87982">EDUU</cx:pt>
          <cx:pt idx="87983">EDUU</cx:pt>
          <cx:pt idx="87984">EDUU</cx:pt>
          <cx:pt idx="87985">EDUU</cx:pt>
          <cx:pt idx="87986">EDUU</cx:pt>
          <cx:pt idx="87987">EDUU</cx:pt>
          <cx:pt idx="87988">EDUU</cx:pt>
          <cx:pt idx="87989">EDUU</cx:pt>
          <cx:pt idx="87990">EDUU</cx:pt>
          <cx:pt idx="87991">EDUU</cx:pt>
          <cx:pt idx="87992">EDUU</cx:pt>
          <cx:pt idx="87993">EDUU</cx:pt>
          <cx:pt idx="87994">EDUU</cx:pt>
          <cx:pt idx="87995">EDUU</cx:pt>
          <cx:pt idx="87996">EDUU</cx:pt>
          <cx:pt idx="87997">EDUU</cx:pt>
          <cx:pt idx="87998">EDUU</cx:pt>
          <cx:pt idx="87999">EDUU</cx:pt>
          <cx:pt idx="88000">EDUU</cx:pt>
          <cx:pt idx="88001">EDUU</cx:pt>
          <cx:pt idx="88002">EDUU</cx:pt>
          <cx:pt idx="88003">EDUU</cx:pt>
          <cx:pt idx="88004">EDUU</cx:pt>
          <cx:pt idx="88005">EDUU</cx:pt>
          <cx:pt idx="88006">EDUU</cx:pt>
          <cx:pt idx="88007">EDUU</cx:pt>
          <cx:pt idx="88008">EDUU</cx:pt>
          <cx:pt idx="88009">EDUU</cx:pt>
          <cx:pt idx="88010">EDUU</cx:pt>
          <cx:pt idx="88011">EDUU</cx:pt>
          <cx:pt idx="88012">EDUU</cx:pt>
          <cx:pt idx="88013">EDUU</cx:pt>
          <cx:pt idx="88014">EDUU</cx:pt>
          <cx:pt idx="88015">EDUU</cx:pt>
          <cx:pt idx="88016">EDUU</cx:pt>
          <cx:pt idx="88017">EDUU</cx:pt>
          <cx:pt idx="88018">EDUU</cx:pt>
          <cx:pt idx="88019">EDUU</cx:pt>
          <cx:pt idx="88020">EDUU</cx:pt>
          <cx:pt idx="88021">EDUU</cx:pt>
          <cx:pt idx="88022">EDUU</cx:pt>
          <cx:pt idx="88023">EDUU</cx:pt>
          <cx:pt idx="88024">EDUU</cx:pt>
          <cx:pt idx="88025">EDUU</cx:pt>
          <cx:pt idx="88026">EDUU</cx:pt>
          <cx:pt idx="88027">EDUU</cx:pt>
          <cx:pt idx="88028">EDUU</cx:pt>
          <cx:pt idx="88029">EDUU</cx:pt>
          <cx:pt idx="88030">EDUU</cx:pt>
          <cx:pt idx="88031">EDUU</cx:pt>
          <cx:pt idx="88032">EDUU</cx:pt>
          <cx:pt idx="88033">EDUU</cx:pt>
          <cx:pt idx="88034">EDUU</cx:pt>
          <cx:pt idx="88035">EDUU</cx:pt>
          <cx:pt idx="88036">EDUU</cx:pt>
          <cx:pt idx="88037">EDUU</cx:pt>
          <cx:pt idx="88038">EDUU</cx:pt>
          <cx:pt idx="88039">EDUU</cx:pt>
          <cx:pt idx="88040">EDUU</cx:pt>
          <cx:pt idx="88041">EDUU</cx:pt>
          <cx:pt idx="88042">EDUU</cx:pt>
          <cx:pt idx="88043">EDUU</cx:pt>
          <cx:pt idx="88044">EDUU</cx:pt>
          <cx:pt idx="88045">EDUU</cx:pt>
          <cx:pt idx="88046">EDUU</cx:pt>
          <cx:pt idx="88047">EDUU</cx:pt>
          <cx:pt idx="88048">EDUU</cx:pt>
          <cx:pt idx="88049">EDUU</cx:pt>
          <cx:pt idx="88050">EDUU</cx:pt>
          <cx:pt idx="88051">EDUU</cx:pt>
          <cx:pt idx="88052">EDUU</cx:pt>
          <cx:pt idx="88053">EDUU</cx:pt>
          <cx:pt idx="88054">EDUU</cx:pt>
          <cx:pt idx="88055">EDUU</cx:pt>
          <cx:pt idx="88056">EDUU</cx:pt>
          <cx:pt idx="88057">EDUU</cx:pt>
          <cx:pt idx="88058">EDUU</cx:pt>
          <cx:pt idx="88059">EDUU</cx:pt>
          <cx:pt idx="88060">EDUU</cx:pt>
          <cx:pt idx="88061">EDUU</cx:pt>
          <cx:pt idx="88062">EDUU</cx:pt>
          <cx:pt idx="88063">EDUU</cx:pt>
          <cx:pt idx="88064">EDUU</cx:pt>
          <cx:pt idx="88065">EDUU</cx:pt>
          <cx:pt idx="88066">EDUU</cx:pt>
          <cx:pt idx="88067">EDUU</cx:pt>
          <cx:pt idx="88068">EDUU</cx:pt>
          <cx:pt idx="88069">EDUU</cx:pt>
          <cx:pt idx="88070">EDUU</cx:pt>
          <cx:pt idx="88071">EDUU</cx:pt>
          <cx:pt idx="88072">EDUU</cx:pt>
          <cx:pt idx="88073">EDUU</cx:pt>
          <cx:pt idx="88074">EDUU</cx:pt>
          <cx:pt idx="88075">EDUU</cx:pt>
          <cx:pt idx="88076">EDUU</cx:pt>
          <cx:pt idx="88077">EDUU</cx:pt>
          <cx:pt idx="88078">EDUU</cx:pt>
          <cx:pt idx="88079">EDUU</cx:pt>
          <cx:pt idx="88080">EDUU</cx:pt>
          <cx:pt idx="88081">EDUU</cx:pt>
          <cx:pt idx="88082">EDUU</cx:pt>
          <cx:pt idx="88083">EDUU</cx:pt>
          <cx:pt idx="88084">EDUU</cx:pt>
          <cx:pt idx="88085">EDUU</cx:pt>
          <cx:pt idx="88086">EDUU</cx:pt>
          <cx:pt idx="88087">EDUU</cx:pt>
          <cx:pt idx="88088">EDUU</cx:pt>
          <cx:pt idx="88089">EDUU</cx:pt>
          <cx:pt idx="88090">EDUU</cx:pt>
          <cx:pt idx="88091">EDUU</cx:pt>
          <cx:pt idx="88092">EDUU</cx:pt>
          <cx:pt idx="88093">EDUU</cx:pt>
          <cx:pt idx="88094">EDUU</cx:pt>
          <cx:pt idx="88095">EDUU</cx:pt>
          <cx:pt idx="88096">EDUU</cx:pt>
          <cx:pt idx="88097">EDUU</cx:pt>
          <cx:pt idx="88098">EDUU</cx:pt>
          <cx:pt idx="88099">EDUU</cx:pt>
          <cx:pt idx="88100">EDUU</cx:pt>
          <cx:pt idx="88101">EDUU</cx:pt>
          <cx:pt idx="88102">EDUU</cx:pt>
          <cx:pt idx="88103">EDUU</cx:pt>
          <cx:pt idx="88104">EDUU</cx:pt>
          <cx:pt idx="88105">EDUU</cx:pt>
          <cx:pt idx="88106">EDUU</cx:pt>
          <cx:pt idx="88107">EDUU</cx:pt>
          <cx:pt idx="88108">EDUU</cx:pt>
          <cx:pt idx="88109">EDUU</cx:pt>
          <cx:pt idx="88110">EDUU</cx:pt>
          <cx:pt idx="88111">EDUU</cx:pt>
          <cx:pt idx="88112">EDUU</cx:pt>
          <cx:pt idx="88113">EDUU</cx:pt>
          <cx:pt idx="88114">EDUU</cx:pt>
          <cx:pt idx="88115">EDUU</cx:pt>
          <cx:pt idx="88116">EDUU</cx:pt>
          <cx:pt idx="88117">EDUU</cx:pt>
          <cx:pt idx="88118">EDUU</cx:pt>
          <cx:pt idx="88119">EDUU</cx:pt>
          <cx:pt idx="88120">EDUU</cx:pt>
          <cx:pt idx="88121">EDUU</cx:pt>
          <cx:pt idx="88122">EDUU</cx:pt>
          <cx:pt idx="88123">EDUU</cx:pt>
          <cx:pt idx="88124">EDUU</cx:pt>
          <cx:pt idx="88125">EDUU</cx:pt>
          <cx:pt idx="88126">EDUU</cx:pt>
          <cx:pt idx="88127">EDUU</cx:pt>
          <cx:pt idx="88128">EDUU</cx:pt>
          <cx:pt idx="88129">EDUU</cx:pt>
          <cx:pt idx="88130">EDUU</cx:pt>
          <cx:pt idx="88131">EDUU</cx:pt>
          <cx:pt idx="88132">EDUU</cx:pt>
          <cx:pt idx="88133">EDUU</cx:pt>
          <cx:pt idx="88134">EDUU</cx:pt>
          <cx:pt idx="88135">EDUU</cx:pt>
          <cx:pt idx="88136">EDUU</cx:pt>
          <cx:pt idx="88137">EDUU</cx:pt>
          <cx:pt idx="88138">EDUU</cx:pt>
          <cx:pt idx="88139">EDUU</cx:pt>
          <cx:pt idx="88140">EDUU</cx:pt>
          <cx:pt idx="88141">EDUU</cx:pt>
          <cx:pt idx="88142">EDUU</cx:pt>
          <cx:pt idx="88143">EDUU</cx:pt>
          <cx:pt idx="88144">EDUU</cx:pt>
          <cx:pt idx="88145">EDUU</cx:pt>
          <cx:pt idx="88146">EDUU</cx:pt>
          <cx:pt idx="88147">EDUU</cx:pt>
          <cx:pt idx="88148">EDUU</cx:pt>
          <cx:pt idx="88149">EDUU</cx:pt>
          <cx:pt idx="88150">EDUU</cx:pt>
          <cx:pt idx="88151">EDUU</cx:pt>
          <cx:pt idx="88152">EDUU</cx:pt>
          <cx:pt idx="88153">EDUU</cx:pt>
          <cx:pt idx="88154">EDUU</cx:pt>
          <cx:pt idx="88155">EDUU</cx:pt>
          <cx:pt idx="88156">EDUU</cx:pt>
          <cx:pt idx="88157">EDUU</cx:pt>
          <cx:pt idx="88158">EDUU</cx:pt>
          <cx:pt idx="88159">EDUU</cx:pt>
          <cx:pt idx="88160">EDUU</cx:pt>
          <cx:pt idx="88161">EDUU</cx:pt>
          <cx:pt idx="88162">EDUU</cx:pt>
          <cx:pt idx="88163">EDUU</cx:pt>
          <cx:pt idx="88164">EDUU</cx:pt>
          <cx:pt idx="88165">EDUU</cx:pt>
          <cx:pt idx="88166">EDUU</cx:pt>
          <cx:pt idx="88167">EDUU</cx:pt>
          <cx:pt idx="88168">EDUU</cx:pt>
          <cx:pt idx="88169">EDUU</cx:pt>
          <cx:pt idx="88170">EDUU</cx:pt>
          <cx:pt idx="88171">EDUU</cx:pt>
          <cx:pt idx="88172">EDUU</cx:pt>
          <cx:pt idx="88173">EDUU</cx:pt>
          <cx:pt idx="88174">EDUU</cx:pt>
          <cx:pt idx="88175">EDUU</cx:pt>
          <cx:pt idx="88176">EDUU</cx:pt>
          <cx:pt idx="88177">EDUU</cx:pt>
          <cx:pt idx="88178">EDUU</cx:pt>
          <cx:pt idx="88179">EDUU</cx:pt>
          <cx:pt idx="88180">EDUU</cx:pt>
          <cx:pt idx="88181">EDUU</cx:pt>
          <cx:pt idx="88182">EDUU</cx:pt>
          <cx:pt idx="88183">EDUU</cx:pt>
          <cx:pt idx="88184">EDUU</cx:pt>
          <cx:pt idx="88185">EDUU</cx:pt>
          <cx:pt idx="88186">EDUU</cx:pt>
          <cx:pt idx="88187">EDUU</cx:pt>
          <cx:pt idx="88188">EDUU</cx:pt>
          <cx:pt idx="88189">EDUU</cx:pt>
          <cx:pt idx="88190">EDUU</cx:pt>
          <cx:pt idx="88191">EDUU</cx:pt>
          <cx:pt idx="88192">EDUU</cx:pt>
          <cx:pt idx="88193">EDUU</cx:pt>
          <cx:pt idx="88194">EDUU</cx:pt>
          <cx:pt idx="88195">EDUU</cx:pt>
          <cx:pt idx="88196">EDUU</cx:pt>
          <cx:pt idx="88197">EDUU</cx:pt>
          <cx:pt idx="88198">EDUU</cx:pt>
          <cx:pt idx="88199">EDUU</cx:pt>
          <cx:pt idx="88200">EDUU</cx:pt>
          <cx:pt idx="88201">EDUU</cx:pt>
          <cx:pt idx="88202">EDUU</cx:pt>
          <cx:pt idx="88203">EDUU</cx:pt>
          <cx:pt idx="88204">EDUU</cx:pt>
          <cx:pt idx="88205">EDUU</cx:pt>
          <cx:pt idx="88206">EDUU</cx:pt>
          <cx:pt idx="88207">EDUU</cx:pt>
          <cx:pt idx="88208">EDUU</cx:pt>
          <cx:pt idx="88209">EDUU</cx:pt>
          <cx:pt idx="88210">EDUU</cx:pt>
          <cx:pt idx="88211">EDUU</cx:pt>
          <cx:pt idx="88212">EDUU</cx:pt>
          <cx:pt idx="88213">EDUU</cx:pt>
          <cx:pt idx="88214">EDUU</cx:pt>
          <cx:pt idx="88215">EDUU</cx:pt>
          <cx:pt idx="88216">EDUU</cx:pt>
          <cx:pt idx="88217">EDUU</cx:pt>
          <cx:pt idx="88218">EDUU</cx:pt>
          <cx:pt idx="88219">EDUU</cx:pt>
          <cx:pt idx="88220">EDUU</cx:pt>
          <cx:pt idx="88221">EDUU</cx:pt>
          <cx:pt idx="88222">EDUU</cx:pt>
          <cx:pt idx="88223">EDUU</cx:pt>
          <cx:pt idx="88224">EDUU</cx:pt>
          <cx:pt idx="88225">EDUU</cx:pt>
          <cx:pt idx="88226">EDUU</cx:pt>
          <cx:pt idx="88227">EDUU</cx:pt>
          <cx:pt idx="88228">EDUU</cx:pt>
          <cx:pt idx="88229">EDUU</cx:pt>
          <cx:pt idx="88230">EDUU</cx:pt>
          <cx:pt idx="88231">EDUU</cx:pt>
          <cx:pt idx="88232">EDUU</cx:pt>
          <cx:pt idx="88233">EDUU</cx:pt>
          <cx:pt idx="88234">EDUU</cx:pt>
          <cx:pt idx="88235">EDUU</cx:pt>
          <cx:pt idx="88236">EDUU</cx:pt>
          <cx:pt idx="88237">EDUU</cx:pt>
          <cx:pt idx="88238">EDUU</cx:pt>
          <cx:pt idx="88239">EDUU</cx:pt>
          <cx:pt idx="88240">EDUU</cx:pt>
          <cx:pt idx="88241">EDUU</cx:pt>
          <cx:pt idx="88242">EDUU</cx:pt>
          <cx:pt idx="88243">EDUU</cx:pt>
          <cx:pt idx="88244">EDUU</cx:pt>
          <cx:pt idx="88245">EDUU</cx:pt>
          <cx:pt idx="88246">EDUU</cx:pt>
          <cx:pt idx="88247">EDUU</cx:pt>
          <cx:pt idx="88248">EDUU</cx:pt>
          <cx:pt idx="88249">EDUU</cx:pt>
          <cx:pt idx="88250">EDUU</cx:pt>
          <cx:pt idx="88251">EDUU</cx:pt>
          <cx:pt idx="88252">EDUU</cx:pt>
          <cx:pt idx="88253">EDUU</cx:pt>
          <cx:pt idx="88254">EDUU</cx:pt>
          <cx:pt idx="88255">EDUU</cx:pt>
          <cx:pt idx="88256">EDUU</cx:pt>
          <cx:pt idx="88257">EDUU</cx:pt>
          <cx:pt idx="88258">EDUU</cx:pt>
          <cx:pt idx="88259">EDUU</cx:pt>
          <cx:pt idx="88260">EDUU</cx:pt>
          <cx:pt idx="88261">EDUU</cx:pt>
          <cx:pt idx="88262">EDUU</cx:pt>
          <cx:pt idx="88263">EDUU</cx:pt>
          <cx:pt idx="88264">EDUU</cx:pt>
          <cx:pt idx="88265">EDUU</cx:pt>
          <cx:pt idx="88266">EDUU</cx:pt>
          <cx:pt idx="88267">EDUU</cx:pt>
          <cx:pt idx="88268">EDUU</cx:pt>
          <cx:pt idx="88269">EDUU</cx:pt>
          <cx:pt idx="88270">EDUU</cx:pt>
          <cx:pt idx="88271">EDUU</cx:pt>
          <cx:pt idx="88272">EDUU</cx:pt>
          <cx:pt idx="88273">EDUU</cx:pt>
          <cx:pt idx="88274">EDUU</cx:pt>
          <cx:pt idx="88275">EDUU</cx:pt>
          <cx:pt idx="88276">EDUU</cx:pt>
          <cx:pt idx="88277">EDUU</cx:pt>
          <cx:pt idx="88278">EDUU</cx:pt>
          <cx:pt idx="88279">EDUU</cx:pt>
          <cx:pt idx="88280">EDUU</cx:pt>
          <cx:pt idx="88281">EDUU</cx:pt>
          <cx:pt idx="88282">EDUU</cx:pt>
          <cx:pt idx="88283">EDUU</cx:pt>
          <cx:pt idx="88284">EDUU</cx:pt>
          <cx:pt idx="88285">EDUU</cx:pt>
          <cx:pt idx="88286">EDUU</cx:pt>
          <cx:pt idx="88287">EDUU</cx:pt>
          <cx:pt idx="88288">EDUU</cx:pt>
          <cx:pt idx="88289">EDUU</cx:pt>
          <cx:pt idx="88290">EDUU</cx:pt>
          <cx:pt idx="88291">EDUU</cx:pt>
          <cx:pt idx="88292">EDUU</cx:pt>
          <cx:pt idx="88293">EDUU</cx:pt>
          <cx:pt idx="88294">EDUU</cx:pt>
          <cx:pt idx="88295">EDUU</cx:pt>
          <cx:pt idx="88296">EDUU</cx:pt>
          <cx:pt idx="88297">EDUU</cx:pt>
          <cx:pt idx="88298">EDUU</cx:pt>
          <cx:pt idx="88299">EDUU</cx:pt>
          <cx:pt idx="88300">EDUU</cx:pt>
          <cx:pt idx="88301">EDUU</cx:pt>
          <cx:pt idx="88302">EDUU</cx:pt>
          <cx:pt idx="88303">EDUU</cx:pt>
          <cx:pt idx="88304">EDUU</cx:pt>
          <cx:pt idx="88305">EDUU</cx:pt>
          <cx:pt idx="88306">EDUU</cx:pt>
          <cx:pt idx="88307">EDUU</cx:pt>
          <cx:pt idx="88308">EDUU</cx:pt>
          <cx:pt idx="88309">EDUU</cx:pt>
          <cx:pt idx="88310">EDUU</cx:pt>
          <cx:pt idx="88311">EDUU</cx:pt>
          <cx:pt idx="88312">EDUU</cx:pt>
          <cx:pt idx="88313">EDUU</cx:pt>
          <cx:pt idx="88314">EDUU</cx:pt>
          <cx:pt idx="88315">EDUU</cx:pt>
          <cx:pt idx="88316">EDUU</cx:pt>
          <cx:pt idx="88317">EDUU</cx:pt>
          <cx:pt idx="88318">EDUU</cx:pt>
          <cx:pt idx="88319">EDUU</cx:pt>
          <cx:pt idx="88320">EDUU</cx:pt>
          <cx:pt idx="88321">EDUU</cx:pt>
          <cx:pt idx="88322">EDUU</cx:pt>
          <cx:pt idx="88323">EDUU</cx:pt>
          <cx:pt idx="88324">EDUU</cx:pt>
          <cx:pt idx="88325">EDUU</cx:pt>
          <cx:pt idx="88326">EDUU</cx:pt>
          <cx:pt idx="88327">EDUU</cx:pt>
          <cx:pt idx="88328">EDUU</cx:pt>
          <cx:pt idx="88329">EDUU</cx:pt>
          <cx:pt idx="88330">EDUU</cx:pt>
          <cx:pt idx="88331">EDUU</cx:pt>
          <cx:pt idx="88332">EDUU</cx:pt>
          <cx:pt idx="88333">EDUU</cx:pt>
          <cx:pt idx="88334">EDUU</cx:pt>
          <cx:pt idx="88335">EDUU</cx:pt>
          <cx:pt idx="88336">EDUU</cx:pt>
          <cx:pt idx="88337">EDUU</cx:pt>
          <cx:pt idx="88338">EDUU</cx:pt>
          <cx:pt idx="88339">EDUU</cx:pt>
          <cx:pt idx="88340">EDUU</cx:pt>
          <cx:pt idx="88341">EDUU</cx:pt>
          <cx:pt idx="88342">EDUU</cx:pt>
          <cx:pt idx="88343">EDUU</cx:pt>
          <cx:pt idx="88344">EDUU</cx:pt>
          <cx:pt idx="88345">EDUU</cx:pt>
          <cx:pt idx="88346">EDUU</cx:pt>
          <cx:pt idx="88347">EDUU</cx:pt>
          <cx:pt idx="88348">EDUU</cx:pt>
          <cx:pt idx="88349">EDUU</cx:pt>
          <cx:pt idx="88350">EDUU</cx:pt>
          <cx:pt idx="88351">EDUU</cx:pt>
          <cx:pt idx="88352">EDUU</cx:pt>
          <cx:pt idx="88353">EDUU</cx:pt>
          <cx:pt idx="88354">EDUU</cx:pt>
          <cx:pt idx="88355">EDUU</cx:pt>
          <cx:pt idx="88356">EDUU</cx:pt>
          <cx:pt idx="88357">EDUU</cx:pt>
          <cx:pt idx="88358">EDUU</cx:pt>
          <cx:pt idx="88359">EDUU</cx:pt>
          <cx:pt idx="88360">EDUU</cx:pt>
          <cx:pt idx="88361">EDUU</cx:pt>
          <cx:pt idx="88362">EDUU</cx:pt>
          <cx:pt idx="88363">EDUU</cx:pt>
          <cx:pt idx="88364">EDUU</cx:pt>
          <cx:pt idx="88365">EDUU</cx:pt>
          <cx:pt idx="88366">EDUU</cx:pt>
          <cx:pt idx="88367">EDUU</cx:pt>
          <cx:pt idx="88368">EDUU</cx:pt>
          <cx:pt idx="88369">EDUU</cx:pt>
          <cx:pt idx="88370">EDUU</cx:pt>
          <cx:pt idx="88371">EDUU</cx:pt>
          <cx:pt idx="88372">EDUU</cx:pt>
          <cx:pt idx="88373">EDUU</cx:pt>
          <cx:pt idx="88374">EDUU</cx:pt>
          <cx:pt idx="88375">EDUU</cx:pt>
          <cx:pt idx="88376">EDUU</cx:pt>
          <cx:pt idx="88377">EDUU</cx:pt>
          <cx:pt idx="88378">EDUU</cx:pt>
          <cx:pt idx="88379">EDUU</cx:pt>
          <cx:pt idx="88380">EDUU</cx:pt>
          <cx:pt idx="88381">EDUU</cx:pt>
          <cx:pt idx="88382">EDUU</cx:pt>
          <cx:pt idx="88383">EDUU</cx:pt>
          <cx:pt idx="88384">EDUU</cx:pt>
          <cx:pt idx="88385">EDUU</cx:pt>
          <cx:pt idx="88386">EDUU</cx:pt>
          <cx:pt idx="88387">EDUU</cx:pt>
          <cx:pt idx="88388">EDUU</cx:pt>
          <cx:pt idx="88389">EDUU</cx:pt>
          <cx:pt idx="88390">EDUU</cx:pt>
          <cx:pt idx="88391">EDUU</cx:pt>
          <cx:pt idx="88392">EDUU</cx:pt>
          <cx:pt idx="88393">EDUU</cx:pt>
          <cx:pt idx="88394">EDUU</cx:pt>
          <cx:pt idx="88395">EDUU</cx:pt>
          <cx:pt idx="88396">EDUU</cx:pt>
          <cx:pt idx="88397">EDUU</cx:pt>
          <cx:pt idx="88398">EDUU</cx:pt>
          <cx:pt idx="88399">EDUU</cx:pt>
          <cx:pt idx="88400">EDUU</cx:pt>
          <cx:pt idx="88401">EDUU</cx:pt>
          <cx:pt idx="88402">EDUU</cx:pt>
          <cx:pt idx="88403">EDUU</cx:pt>
          <cx:pt idx="88404">EDUU</cx:pt>
          <cx:pt idx="88405">EDUU</cx:pt>
          <cx:pt idx="88406">EDUU</cx:pt>
          <cx:pt idx="88407">EDUU</cx:pt>
          <cx:pt idx="88408">EDUU</cx:pt>
          <cx:pt idx="88409">EDUU</cx:pt>
          <cx:pt idx="88410">EDUU</cx:pt>
          <cx:pt idx="88411">EDUU</cx:pt>
          <cx:pt idx="88412">EDUU</cx:pt>
          <cx:pt idx="88413">EDUU</cx:pt>
          <cx:pt idx="88414">EDUU</cx:pt>
          <cx:pt idx="88415">EDUU</cx:pt>
          <cx:pt idx="88416">EDUU</cx:pt>
          <cx:pt idx="88417">EDUU</cx:pt>
          <cx:pt idx="88418">EDUU</cx:pt>
          <cx:pt idx="88419">EDUU</cx:pt>
          <cx:pt idx="88420">EDUU</cx:pt>
          <cx:pt idx="88421">EDUU</cx:pt>
          <cx:pt idx="88422">EDUU</cx:pt>
          <cx:pt idx="88423">EDUU</cx:pt>
          <cx:pt idx="88424">EDUU</cx:pt>
          <cx:pt idx="88425">EDUU</cx:pt>
          <cx:pt idx="88426">EDUU</cx:pt>
          <cx:pt idx="88427">EDUU</cx:pt>
          <cx:pt idx="88428">EDUU</cx:pt>
          <cx:pt idx="88429">EDUU</cx:pt>
          <cx:pt idx="88430">EDUU</cx:pt>
          <cx:pt idx="88431">EDUU</cx:pt>
          <cx:pt idx="88432">EDUU</cx:pt>
          <cx:pt idx="88433">EDUU</cx:pt>
          <cx:pt idx="88434">EDUU</cx:pt>
          <cx:pt idx="88435">EDUU</cx:pt>
          <cx:pt idx="88436">EDUU</cx:pt>
          <cx:pt idx="88437">EDUU</cx:pt>
          <cx:pt idx="88438">EDUU</cx:pt>
          <cx:pt idx="88439">EDUU</cx:pt>
          <cx:pt idx="88440">EDUU</cx:pt>
          <cx:pt idx="88441">EDUU</cx:pt>
          <cx:pt idx="88442">EDUU</cx:pt>
          <cx:pt idx="88443">EDUU</cx:pt>
          <cx:pt idx="88444">EDUU</cx:pt>
          <cx:pt idx="88445">EDUU</cx:pt>
          <cx:pt idx="88446">EDUU</cx:pt>
          <cx:pt idx="88447">EDUU</cx:pt>
          <cx:pt idx="88448">EDUU</cx:pt>
          <cx:pt idx="88449">EDUU</cx:pt>
          <cx:pt idx="88450">EDUU</cx:pt>
          <cx:pt idx="88451">EDUU</cx:pt>
          <cx:pt idx="88452">EDUU</cx:pt>
          <cx:pt idx="88453">EDUU</cx:pt>
          <cx:pt idx="88454">EDUU</cx:pt>
          <cx:pt idx="88455">EDUU</cx:pt>
          <cx:pt idx="88456">EDUU</cx:pt>
          <cx:pt idx="88457">EDUU</cx:pt>
          <cx:pt idx="88458">EDUU</cx:pt>
          <cx:pt idx="88459">EDUU</cx:pt>
          <cx:pt idx="88460">EDUU</cx:pt>
          <cx:pt idx="88461">EDUU</cx:pt>
          <cx:pt idx="88462">EDUU</cx:pt>
          <cx:pt idx="88463">EDUU</cx:pt>
          <cx:pt idx="88464">EDUU</cx:pt>
          <cx:pt idx="88465">EDUU</cx:pt>
          <cx:pt idx="88466">EDUU</cx:pt>
          <cx:pt idx="88467">EDUU</cx:pt>
          <cx:pt idx="88468">EDUU</cx:pt>
          <cx:pt idx="88469">EDUU</cx:pt>
          <cx:pt idx="88470">EDUU</cx:pt>
          <cx:pt idx="88471">EDUU</cx:pt>
          <cx:pt idx="88472">EDUU</cx:pt>
          <cx:pt idx="88473">EDUU</cx:pt>
          <cx:pt idx="88474">EDUU</cx:pt>
          <cx:pt idx="88475">EDUU</cx:pt>
          <cx:pt idx="88476">EDUU</cx:pt>
          <cx:pt idx="88477">EDUU</cx:pt>
          <cx:pt idx="88478">EDUU</cx:pt>
          <cx:pt idx="88479">EDUU</cx:pt>
          <cx:pt idx="88480">EDUU</cx:pt>
          <cx:pt idx="88481">EDUU</cx:pt>
          <cx:pt idx="88482">EDUU</cx:pt>
          <cx:pt idx="88483">EDUU</cx:pt>
          <cx:pt idx="88484">EDUU</cx:pt>
          <cx:pt idx="88485">EDUU</cx:pt>
          <cx:pt idx="88486">EDUU</cx:pt>
          <cx:pt idx="88487">EDUU</cx:pt>
          <cx:pt idx="88488">EDUU</cx:pt>
          <cx:pt idx="88489">EDUU</cx:pt>
          <cx:pt idx="88490">EDUU</cx:pt>
          <cx:pt idx="88491">EDUU</cx:pt>
          <cx:pt idx="88492">EDUU</cx:pt>
          <cx:pt idx="88493">EDUU</cx:pt>
          <cx:pt idx="88494">EDUU</cx:pt>
          <cx:pt idx="88495">EDUU</cx:pt>
          <cx:pt idx="88496">EDUU</cx:pt>
          <cx:pt idx="88497">EDUU</cx:pt>
          <cx:pt idx="88498">EDUU</cx:pt>
          <cx:pt idx="88499">EDUU</cx:pt>
          <cx:pt idx="88500">EDUU</cx:pt>
          <cx:pt idx="88501">EDUU</cx:pt>
          <cx:pt idx="88502">EDUU</cx:pt>
          <cx:pt idx="88503">EDUU</cx:pt>
          <cx:pt idx="88504">EDUU</cx:pt>
          <cx:pt idx="88505">EDUU</cx:pt>
          <cx:pt idx="88506">EDUU</cx:pt>
          <cx:pt idx="88507">EDUU</cx:pt>
          <cx:pt idx="88508">EDUU</cx:pt>
          <cx:pt idx="88509">EDUU</cx:pt>
          <cx:pt idx="88510">EDUU</cx:pt>
          <cx:pt idx="88511">EDUU</cx:pt>
          <cx:pt idx="88512">EDUU</cx:pt>
          <cx:pt idx="88513">EDUU</cx:pt>
          <cx:pt idx="88514">EDUU</cx:pt>
          <cx:pt idx="88515">EDUU</cx:pt>
          <cx:pt idx="88516">EDUU</cx:pt>
          <cx:pt idx="88517">EDUU</cx:pt>
          <cx:pt idx="88518">EDUU</cx:pt>
          <cx:pt idx="88519">EDUU</cx:pt>
          <cx:pt idx="88520">EDUU</cx:pt>
          <cx:pt idx="88521">EDUU</cx:pt>
          <cx:pt idx="88522">EDUU</cx:pt>
          <cx:pt idx="88523">EDUU</cx:pt>
          <cx:pt idx="88524">EDUU</cx:pt>
          <cx:pt idx="88525">EDUU</cx:pt>
          <cx:pt idx="88526">EDUU</cx:pt>
          <cx:pt idx="88527">EDUU</cx:pt>
          <cx:pt idx="88528">EDUU</cx:pt>
          <cx:pt idx="88529">EDUU</cx:pt>
          <cx:pt idx="88530">EDUU</cx:pt>
          <cx:pt idx="88531">EDUU</cx:pt>
          <cx:pt idx="88532">EDUU</cx:pt>
          <cx:pt idx="88533">EDUU</cx:pt>
          <cx:pt idx="88534">EDUU</cx:pt>
          <cx:pt idx="88535">EDUU</cx:pt>
          <cx:pt idx="88536">EDUU</cx:pt>
          <cx:pt idx="88537">EDUU</cx:pt>
          <cx:pt idx="88538">EDUU</cx:pt>
          <cx:pt idx="88539">EDUU</cx:pt>
          <cx:pt idx="88540">EDUU</cx:pt>
          <cx:pt idx="88541">EDUU</cx:pt>
          <cx:pt idx="88542">EDUU</cx:pt>
          <cx:pt idx="88543">EDUU</cx:pt>
          <cx:pt idx="88544">EDUU</cx:pt>
          <cx:pt idx="88545">EDUU</cx:pt>
          <cx:pt idx="88546">EDUU</cx:pt>
          <cx:pt idx="88547">EDUU</cx:pt>
          <cx:pt idx="88548">EDUU</cx:pt>
          <cx:pt idx="88549">EDUU</cx:pt>
          <cx:pt idx="88550">EDUU</cx:pt>
          <cx:pt idx="88551">EDUU</cx:pt>
          <cx:pt idx="88552">EDUU</cx:pt>
          <cx:pt idx="88553">EDUU</cx:pt>
          <cx:pt idx="88554">EDUU</cx:pt>
          <cx:pt idx="88555">EDUU</cx:pt>
          <cx:pt idx="88556">EDUU</cx:pt>
          <cx:pt idx="88557">EDUU</cx:pt>
          <cx:pt idx="88558">EDUU</cx:pt>
          <cx:pt idx="88559">EDUU</cx:pt>
          <cx:pt idx="88560">EDUU</cx:pt>
          <cx:pt idx="88561">EDUU</cx:pt>
          <cx:pt idx="88562">EDUU</cx:pt>
          <cx:pt idx="88563">EDUU</cx:pt>
          <cx:pt idx="88564">EDUU</cx:pt>
          <cx:pt idx="88565">EDUU</cx:pt>
          <cx:pt idx="88566">EDUU</cx:pt>
          <cx:pt idx="88567">EDUU</cx:pt>
          <cx:pt idx="88568">EDUU</cx:pt>
          <cx:pt idx="88569">EDUU</cx:pt>
          <cx:pt idx="88570">EDUU</cx:pt>
          <cx:pt idx="88571">EDUU</cx:pt>
          <cx:pt idx="88572">EDUU</cx:pt>
          <cx:pt idx="88573">EDUU</cx:pt>
          <cx:pt idx="88574">EDUU</cx:pt>
          <cx:pt idx="88575">EDUU</cx:pt>
          <cx:pt idx="88576">EDUU</cx:pt>
          <cx:pt idx="88577">EDUU</cx:pt>
          <cx:pt idx="88578">EDUU</cx:pt>
          <cx:pt idx="88579">EDUU</cx:pt>
          <cx:pt idx="88580">EDUU</cx:pt>
          <cx:pt idx="88581">EDUU</cx:pt>
          <cx:pt idx="88582">EDUU</cx:pt>
          <cx:pt idx="88583">EDUU</cx:pt>
          <cx:pt idx="88584">EDUU</cx:pt>
          <cx:pt idx="88585">EDUU</cx:pt>
          <cx:pt idx="88586">EDUU</cx:pt>
          <cx:pt idx="88587">EDUU</cx:pt>
          <cx:pt idx="88588">EDUU</cx:pt>
          <cx:pt idx="88589">EDUU</cx:pt>
          <cx:pt idx="88590">EDUU</cx:pt>
          <cx:pt idx="88591">EDUU</cx:pt>
          <cx:pt idx="88592">EDUU</cx:pt>
          <cx:pt idx="88593">EDUU</cx:pt>
          <cx:pt idx="88594">EDUU</cx:pt>
          <cx:pt idx="88595">EDUU</cx:pt>
          <cx:pt idx="88596">EDUU</cx:pt>
          <cx:pt idx="88597">EDUU</cx:pt>
          <cx:pt idx="88598">EDUU</cx:pt>
          <cx:pt idx="88599">EDUU</cx:pt>
          <cx:pt idx="88600">EDUU</cx:pt>
          <cx:pt idx="88601">EDUU</cx:pt>
          <cx:pt idx="88602">EDUU</cx:pt>
          <cx:pt idx="88603">EDUU</cx:pt>
          <cx:pt idx="88604">EDUU</cx:pt>
          <cx:pt idx="88605">EDUU</cx:pt>
          <cx:pt idx="88606">EDUU</cx:pt>
          <cx:pt idx="88607">EDUU</cx:pt>
          <cx:pt idx="88608">EDUU</cx:pt>
          <cx:pt idx="88609">EDUU</cx:pt>
          <cx:pt idx="88610">EDUU</cx:pt>
          <cx:pt idx="88611">EDUU</cx:pt>
          <cx:pt idx="88612">EDUU</cx:pt>
          <cx:pt idx="88613">EDUU</cx:pt>
          <cx:pt idx="88614">EDUU</cx:pt>
          <cx:pt idx="88615">EDUU</cx:pt>
          <cx:pt idx="88616">EDUU</cx:pt>
          <cx:pt idx="88617">EDUU</cx:pt>
          <cx:pt idx="88618">EDUU</cx:pt>
          <cx:pt idx="88619">EDUU</cx:pt>
          <cx:pt idx="88620">EDUU</cx:pt>
          <cx:pt idx="88621">EDUU</cx:pt>
          <cx:pt idx="88622">EDUU</cx:pt>
          <cx:pt idx="88623">EDUU</cx:pt>
          <cx:pt idx="88624">EDUU</cx:pt>
          <cx:pt idx="88625">EDUU</cx:pt>
          <cx:pt idx="88626">EDUU</cx:pt>
          <cx:pt idx="88627">EDUU</cx:pt>
          <cx:pt idx="88628">EDUU</cx:pt>
          <cx:pt idx="88629">EDUU</cx:pt>
          <cx:pt idx="88630">EDUU</cx:pt>
          <cx:pt idx="88631">EDUU</cx:pt>
          <cx:pt idx="88632">EDUU</cx:pt>
          <cx:pt idx="88633">EDUU</cx:pt>
          <cx:pt idx="88634">EDUU</cx:pt>
          <cx:pt idx="88635">EDUU</cx:pt>
          <cx:pt idx="88636">EDUU</cx:pt>
          <cx:pt idx="88637">EDUU</cx:pt>
          <cx:pt idx="88638">EDUU</cx:pt>
          <cx:pt idx="88639">EDUU</cx:pt>
          <cx:pt idx="88640">EDUU</cx:pt>
          <cx:pt idx="88641">EDUU</cx:pt>
          <cx:pt idx="88642">EDUU</cx:pt>
          <cx:pt idx="88643">EDUU</cx:pt>
          <cx:pt idx="88644">EDUU</cx:pt>
          <cx:pt idx="88645">EDUU</cx:pt>
          <cx:pt idx="88646">EDUU</cx:pt>
          <cx:pt idx="88647">EDUU</cx:pt>
          <cx:pt idx="88648">EDUU</cx:pt>
          <cx:pt idx="88649">EDUU</cx:pt>
          <cx:pt idx="88650">EDUU</cx:pt>
          <cx:pt idx="88651">EDUU</cx:pt>
          <cx:pt idx="88652">EDUU</cx:pt>
          <cx:pt idx="88653">EDUU</cx:pt>
          <cx:pt idx="88654">EDUU</cx:pt>
          <cx:pt idx="88655">EDUU</cx:pt>
          <cx:pt idx="88656">EDUU</cx:pt>
          <cx:pt idx="88657">EDUU</cx:pt>
          <cx:pt idx="88658">EDUU</cx:pt>
          <cx:pt idx="88659">EDUU</cx:pt>
          <cx:pt idx="88660">EDUU</cx:pt>
          <cx:pt idx="88661">EDUU</cx:pt>
          <cx:pt idx="88662">EDUU</cx:pt>
          <cx:pt idx="88663">EDUU</cx:pt>
          <cx:pt idx="88664">EDUU</cx:pt>
          <cx:pt idx="88665">EDUU</cx:pt>
          <cx:pt idx="88666">EDUU</cx:pt>
          <cx:pt idx="88667">EDUU</cx:pt>
          <cx:pt idx="88668">EDUU</cx:pt>
          <cx:pt idx="88669">EDUU</cx:pt>
          <cx:pt idx="88670">EDUU</cx:pt>
          <cx:pt idx="88671">EDUU</cx:pt>
          <cx:pt idx="88672">EDUU</cx:pt>
          <cx:pt idx="88673">EDUU</cx:pt>
          <cx:pt idx="88674">EDUU</cx:pt>
          <cx:pt idx="88675">EDUU</cx:pt>
          <cx:pt idx="88676">EDUU</cx:pt>
          <cx:pt idx="88677">EDUU</cx:pt>
          <cx:pt idx="88678">EDUU</cx:pt>
          <cx:pt idx="88679">EDUU</cx:pt>
          <cx:pt idx="88680">EDUU</cx:pt>
          <cx:pt idx="88681">EDUU</cx:pt>
          <cx:pt idx="88682">EDUU</cx:pt>
          <cx:pt idx="88683">EDUU</cx:pt>
          <cx:pt idx="88684">EDUU</cx:pt>
          <cx:pt idx="88685">EDUU</cx:pt>
          <cx:pt idx="88686">EDUU</cx:pt>
          <cx:pt idx="88687">EDUU</cx:pt>
          <cx:pt idx="88688">EDUU</cx:pt>
          <cx:pt idx="88689">EDUU</cx:pt>
          <cx:pt idx="88690">EDUU</cx:pt>
          <cx:pt idx="88691">EDUU</cx:pt>
          <cx:pt idx="88692">EDUU</cx:pt>
          <cx:pt idx="88693">EDUU</cx:pt>
          <cx:pt idx="88694">EDUU</cx:pt>
          <cx:pt idx="88695">EDUU</cx:pt>
          <cx:pt idx="88696">EDUU</cx:pt>
          <cx:pt idx="88697">EDUU</cx:pt>
          <cx:pt idx="88698">EDUU</cx:pt>
          <cx:pt idx="88699">EDUU</cx:pt>
          <cx:pt idx="88700">EDUU</cx:pt>
          <cx:pt idx="88701">EDUU</cx:pt>
          <cx:pt idx="88702">EDUU</cx:pt>
          <cx:pt idx="88703">EDUU</cx:pt>
          <cx:pt idx="88704">EDUU</cx:pt>
          <cx:pt idx="88705">EDUU</cx:pt>
          <cx:pt idx="88706">EDUU</cx:pt>
          <cx:pt idx="88707">EDUU</cx:pt>
          <cx:pt idx="88708">EDUU</cx:pt>
          <cx:pt idx="88709">EDUU</cx:pt>
          <cx:pt idx="88710">EDUU</cx:pt>
          <cx:pt idx="88711">EDUU</cx:pt>
          <cx:pt idx="88712">EDUU</cx:pt>
          <cx:pt idx="88713">EDUU</cx:pt>
          <cx:pt idx="88714">EDUU</cx:pt>
          <cx:pt idx="88715">EDUU</cx:pt>
          <cx:pt idx="88716">EDUU</cx:pt>
          <cx:pt idx="88717">EDUU</cx:pt>
          <cx:pt idx="88718">EDUU</cx:pt>
          <cx:pt idx="88719">EDUU</cx:pt>
          <cx:pt idx="88720">EDUU</cx:pt>
          <cx:pt idx="88721">EDUU</cx:pt>
          <cx:pt idx="88722">EDUU</cx:pt>
          <cx:pt idx="88723">EDUU</cx:pt>
          <cx:pt idx="88724">EDUU</cx:pt>
          <cx:pt idx="88725">EDUU</cx:pt>
          <cx:pt idx="88726">EDUU</cx:pt>
          <cx:pt idx="88727">EDUU</cx:pt>
          <cx:pt idx="88728">EDUU</cx:pt>
          <cx:pt idx="88729">EDUU</cx:pt>
          <cx:pt idx="88730">EDUU</cx:pt>
          <cx:pt idx="88731">EDUU</cx:pt>
          <cx:pt idx="88732">EDUU</cx:pt>
          <cx:pt idx="88733">EDUU</cx:pt>
          <cx:pt idx="88734">EDUU</cx:pt>
          <cx:pt idx="88735">EDUU</cx:pt>
          <cx:pt idx="88736">EDUU</cx:pt>
          <cx:pt idx="88737">EDUU</cx:pt>
          <cx:pt idx="88738">EDUU</cx:pt>
          <cx:pt idx="88739">EDUU</cx:pt>
          <cx:pt idx="88740">EDUU</cx:pt>
          <cx:pt idx="88741">EDUU</cx:pt>
          <cx:pt idx="88742">EDUU</cx:pt>
          <cx:pt idx="88743">EDUU</cx:pt>
          <cx:pt idx="88744">EDUU</cx:pt>
          <cx:pt idx="88745">EDUU</cx:pt>
          <cx:pt idx="88746">EDUU</cx:pt>
          <cx:pt idx="88747">EDUU</cx:pt>
          <cx:pt idx="88748">EDUU</cx:pt>
          <cx:pt idx="88749">EDUU</cx:pt>
          <cx:pt idx="88750">EDUU</cx:pt>
          <cx:pt idx="88751">EDUU</cx:pt>
          <cx:pt idx="88752">EDUU</cx:pt>
          <cx:pt idx="88753">EDUU</cx:pt>
          <cx:pt idx="88754">EDUU</cx:pt>
          <cx:pt idx="88755">EDUU</cx:pt>
          <cx:pt idx="88756">EDUU</cx:pt>
          <cx:pt idx="88757">EDUU</cx:pt>
          <cx:pt idx="88758">EDUU</cx:pt>
          <cx:pt idx="88759">EDUU</cx:pt>
          <cx:pt idx="88760">EDUU</cx:pt>
          <cx:pt idx="88761">EDUU</cx:pt>
          <cx:pt idx="88762">EDUU</cx:pt>
          <cx:pt idx="88763">EDUU</cx:pt>
          <cx:pt idx="88764">EDUU</cx:pt>
          <cx:pt idx="88765">EDUU</cx:pt>
          <cx:pt idx="88766">EDUU</cx:pt>
          <cx:pt idx="88767">EDUU</cx:pt>
          <cx:pt idx="88768">EDUU</cx:pt>
          <cx:pt idx="88769">EDUU</cx:pt>
          <cx:pt idx="88770">EDUU</cx:pt>
          <cx:pt idx="88771">EDUU</cx:pt>
          <cx:pt idx="88772">EDUU</cx:pt>
          <cx:pt idx="88773">EDUU</cx:pt>
          <cx:pt idx="88774">EDUU</cx:pt>
          <cx:pt idx="88775">EDUU</cx:pt>
          <cx:pt idx="88776">EDUU</cx:pt>
          <cx:pt idx="88777">EDUU</cx:pt>
          <cx:pt idx="88778">EDUU</cx:pt>
          <cx:pt idx="88779">EDUU</cx:pt>
          <cx:pt idx="88780">EDUU</cx:pt>
          <cx:pt idx="88781">EDUU</cx:pt>
          <cx:pt idx="88782">EDUU</cx:pt>
          <cx:pt idx="88783">EDUU</cx:pt>
          <cx:pt idx="88784">EDUU</cx:pt>
          <cx:pt idx="88785">EDUU</cx:pt>
          <cx:pt idx="88786">EDUU</cx:pt>
          <cx:pt idx="88787">EDUU</cx:pt>
          <cx:pt idx="88788">EDUU</cx:pt>
          <cx:pt idx="88789">EDUU</cx:pt>
          <cx:pt idx="88790">EDUU</cx:pt>
          <cx:pt idx="88791">EDUU</cx:pt>
          <cx:pt idx="88792">EDUU</cx:pt>
          <cx:pt idx="88793">EDUU</cx:pt>
          <cx:pt idx="88794">EDUU</cx:pt>
          <cx:pt idx="88795">EDUU</cx:pt>
          <cx:pt idx="88796">EDUU</cx:pt>
          <cx:pt idx="88797">EDUU</cx:pt>
          <cx:pt idx="88798">EDUU</cx:pt>
          <cx:pt idx="88799">EDUU</cx:pt>
          <cx:pt idx="88800">EDUU</cx:pt>
          <cx:pt idx="88801">EDUU</cx:pt>
          <cx:pt idx="88802">EDUU</cx:pt>
          <cx:pt idx="88803">EDUU</cx:pt>
          <cx:pt idx="88804">EDUU</cx:pt>
          <cx:pt idx="88805">EDUU</cx:pt>
          <cx:pt idx="88806">EDUU</cx:pt>
          <cx:pt idx="88807">EDUU</cx:pt>
          <cx:pt idx="88808">EDUU</cx:pt>
          <cx:pt idx="88809">EDUU</cx:pt>
          <cx:pt idx="88810">EDUU</cx:pt>
          <cx:pt idx="88811">EDUU</cx:pt>
          <cx:pt idx="88812">EDUU</cx:pt>
          <cx:pt idx="88813">EDUU</cx:pt>
          <cx:pt idx="88814">EDUU</cx:pt>
          <cx:pt idx="88815">EDUU</cx:pt>
          <cx:pt idx="88816">EDUU</cx:pt>
          <cx:pt idx="88817">EDUU</cx:pt>
          <cx:pt idx="88818">EDUU</cx:pt>
          <cx:pt idx="88819">EDUU</cx:pt>
          <cx:pt idx="88820">EDUU</cx:pt>
          <cx:pt idx="88821">EDUU</cx:pt>
          <cx:pt idx="88822">EDUU</cx:pt>
          <cx:pt idx="88823">EDUU</cx:pt>
          <cx:pt idx="88824">EDUU</cx:pt>
          <cx:pt idx="88825">EDUU</cx:pt>
          <cx:pt idx="88826">EDUU</cx:pt>
          <cx:pt idx="88827">EDUU</cx:pt>
          <cx:pt idx="88828">EDUU</cx:pt>
          <cx:pt idx="88829">EDUU</cx:pt>
          <cx:pt idx="88830">EDUU</cx:pt>
          <cx:pt idx="88831">EDUU</cx:pt>
          <cx:pt idx="88832">EDUU</cx:pt>
          <cx:pt idx="88833">EDUU</cx:pt>
          <cx:pt idx="88834">EDUU</cx:pt>
          <cx:pt idx="88835">EDUU</cx:pt>
          <cx:pt idx="88836">EDUU</cx:pt>
          <cx:pt idx="88837">EDUU</cx:pt>
          <cx:pt idx="88838">EDUU</cx:pt>
          <cx:pt idx="88839">EDUU</cx:pt>
          <cx:pt idx="88840">EDUU</cx:pt>
          <cx:pt idx="88841">EDUU</cx:pt>
          <cx:pt idx="88842">EDUU</cx:pt>
          <cx:pt idx="88843">EDUU</cx:pt>
          <cx:pt idx="88844">EDUU</cx:pt>
          <cx:pt idx="88845">EDUU</cx:pt>
          <cx:pt idx="88846">EDUU</cx:pt>
          <cx:pt idx="88847">EDUU</cx:pt>
          <cx:pt idx="88848">EDUU</cx:pt>
          <cx:pt idx="88849">EDUU</cx:pt>
          <cx:pt idx="88850">EDUU</cx:pt>
          <cx:pt idx="88851">EDUU</cx:pt>
          <cx:pt idx="88852">EDUU</cx:pt>
          <cx:pt idx="88853">EDUU</cx:pt>
          <cx:pt idx="88854">EDUU</cx:pt>
          <cx:pt idx="88855">EDUU</cx:pt>
          <cx:pt idx="88856">EDUU</cx:pt>
          <cx:pt idx="88857">EDUU</cx:pt>
          <cx:pt idx="88858">EDUU</cx:pt>
          <cx:pt idx="88859">EDUU</cx:pt>
          <cx:pt idx="88860">EDUU</cx:pt>
          <cx:pt idx="88861">EDUU</cx:pt>
          <cx:pt idx="88862">EDUU</cx:pt>
          <cx:pt idx="88863">EDUU</cx:pt>
          <cx:pt idx="88864">EDUU</cx:pt>
          <cx:pt idx="88865">EDUU</cx:pt>
          <cx:pt idx="88866">EDUU</cx:pt>
          <cx:pt idx="88867">EDUU</cx:pt>
          <cx:pt idx="88868">EDUU</cx:pt>
          <cx:pt idx="88869">EDUU</cx:pt>
          <cx:pt idx="88870">EDUU</cx:pt>
          <cx:pt idx="88871">EDUU</cx:pt>
          <cx:pt idx="88872">EDUU</cx:pt>
          <cx:pt idx="88873">EDUU</cx:pt>
          <cx:pt idx="88874">EDUU</cx:pt>
          <cx:pt idx="88875">EDUU</cx:pt>
          <cx:pt idx="88876">EDUU</cx:pt>
          <cx:pt idx="88877">EDUU</cx:pt>
          <cx:pt idx="88878">EDUU</cx:pt>
          <cx:pt idx="88879">EDUU</cx:pt>
          <cx:pt idx="88880">EDUU</cx:pt>
          <cx:pt idx="88881">EDUU</cx:pt>
          <cx:pt idx="88882">EDUU</cx:pt>
          <cx:pt idx="88883">EDUU</cx:pt>
          <cx:pt idx="88884">EDUU</cx:pt>
          <cx:pt idx="88885">EDUU</cx:pt>
          <cx:pt idx="88886">EDUU</cx:pt>
          <cx:pt idx="88887">EDUU</cx:pt>
          <cx:pt idx="88888">EDUU</cx:pt>
          <cx:pt idx="88889">EDUU</cx:pt>
          <cx:pt idx="88890">EDUU</cx:pt>
          <cx:pt idx="88891">EDUU</cx:pt>
          <cx:pt idx="88892">EDUU</cx:pt>
          <cx:pt idx="88893">EDUU</cx:pt>
          <cx:pt idx="88894">EDUU</cx:pt>
          <cx:pt idx="88895">EDUU</cx:pt>
          <cx:pt idx="88896">EDUU</cx:pt>
          <cx:pt idx="88897">EDUU</cx:pt>
          <cx:pt idx="88898">EDUU</cx:pt>
          <cx:pt idx="88899">EDUU</cx:pt>
          <cx:pt idx="88900">EDUU</cx:pt>
          <cx:pt idx="88901">EDUU</cx:pt>
          <cx:pt idx="88902">EDUU</cx:pt>
          <cx:pt idx="88903">EDUU</cx:pt>
          <cx:pt idx="88904">EDUU</cx:pt>
          <cx:pt idx="88905">EDUU</cx:pt>
          <cx:pt idx="88906">EDUU</cx:pt>
          <cx:pt idx="88907">EDUU</cx:pt>
          <cx:pt idx="88908">EDUU</cx:pt>
          <cx:pt idx="88909">EDUU</cx:pt>
          <cx:pt idx="88910">EDUU</cx:pt>
          <cx:pt idx="88911">EDUU</cx:pt>
          <cx:pt idx="88912">EDUU</cx:pt>
          <cx:pt idx="88913">EDUU</cx:pt>
          <cx:pt idx="88914">EDUU</cx:pt>
          <cx:pt idx="88915">EDUU</cx:pt>
          <cx:pt idx="88916">EDUU</cx:pt>
          <cx:pt idx="88917">EDUU</cx:pt>
          <cx:pt idx="88918">EDUU</cx:pt>
          <cx:pt idx="88919">EDUU</cx:pt>
          <cx:pt idx="88920">EDUU</cx:pt>
          <cx:pt idx="88921">EDUU</cx:pt>
          <cx:pt idx="88922">EDUU</cx:pt>
          <cx:pt idx="88923">EDUU</cx:pt>
          <cx:pt idx="88924">EDUU</cx:pt>
          <cx:pt idx="88925">EDUU</cx:pt>
          <cx:pt idx="88926">EDUU</cx:pt>
          <cx:pt idx="88927">EDUU</cx:pt>
          <cx:pt idx="88928">EDUU</cx:pt>
          <cx:pt idx="88929">EDUU</cx:pt>
          <cx:pt idx="88930">EDUU</cx:pt>
          <cx:pt idx="88931">EDUU</cx:pt>
          <cx:pt idx="88932">EDUU</cx:pt>
          <cx:pt idx="88933">EDUU</cx:pt>
          <cx:pt idx="88934">EDUU</cx:pt>
          <cx:pt idx="88935">EDUU</cx:pt>
          <cx:pt idx="88936">EDUU</cx:pt>
          <cx:pt idx="88937">EDUU</cx:pt>
          <cx:pt idx="88938">EDUU</cx:pt>
          <cx:pt idx="88939">EDUU</cx:pt>
          <cx:pt idx="88940">EDUU</cx:pt>
          <cx:pt idx="88941">EDUU</cx:pt>
          <cx:pt idx="88942">EDUU</cx:pt>
          <cx:pt idx="88943">EDUU</cx:pt>
          <cx:pt idx="88944">EDUU</cx:pt>
          <cx:pt idx="88945">EDUU</cx:pt>
          <cx:pt idx="88946">EDUU</cx:pt>
          <cx:pt idx="88947">EDUU</cx:pt>
          <cx:pt idx="88948">EDUU</cx:pt>
          <cx:pt idx="88949">EDUU</cx:pt>
          <cx:pt idx="88950">EDUU</cx:pt>
          <cx:pt idx="88951">EDUU</cx:pt>
          <cx:pt idx="88952">EDUU</cx:pt>
          <cx:pt idx="88953">EDUU</cx:pt>
          <cx:pt idx="88954">EDUU</cx:pt>
          <cx:pt idx="88955">EDUU</cx:pt>
          <cx:pt idx="88956">EDUU</cx:pt>
          <cx:pt idx="88957">EDUU</cx:pt>
          <cx:pt idx="88958">EDUU</cx:pt>
          <cx:pt idx="88959">EDUU</cx:pt>
          <cx:pt idx="88960">EDUU</cx:pt>
          <cx:pt idx="88961">EDUU</cx:pt>
          <cx:pt idx="88962">EDUU</cx:pt>
          <cx:pt idx="88963">EDUU</cx:pt>
          <cx:pt idx="88964">EDUU</cx:pt>
          <cx:pt idx="88965">EDUU</cx:pt>
          <cx:pt idx="88966">EDUU</cx:pt>
          <cx:pt idx="88967">EDUU</cx:pt>
          <cx:pt idx="88968">EDUU</cx:pt>
          <cx:pt idx="88969">EDUU</cx:pt>
          <cx:pt idx="88970">EDUU</cx:pt>
          <cx:pt idx="88971">EDUU</cx:pt>
          <cx:pt idx="88972">EDUU</cx:pt>
          <cx:pt idx="88973">EDUU</cx:pt>
          <cx:pt idx="88974">EDUU</cx:pt>
          <cx:pt idx="88975">EDUU</cx:pt>
          <cx:pt idx="88976">EDUU</cx:pt>
          <cx:pt idx="88977">EDUU</cx:pt>
          <cx:pt idx="88978">EDUU</cx:pt>
          <cx:pt idx="88979">EDUU</cx:pt>
          <cx:pt idx="88980">EDUU</cx:pt>
          <cx:pt idx="88981">EDUU</cx:pt>
          <cx:pt idx="88982">EDUU</cx:pt>
          <cx:pt idx="88983">EDUU</cx:pt>
          <cx:pt idx="88984">EDUU</cx:pt>
          <cx:pt idx="88985">EDUU</cx:pt>
          <cx:pt idx="88986">EDUU</cx:pt>
          <cx:pt idx="88987">EDUU</cx:pt>
          <cx:pt idx="88988">EDUU</cx:pt>
          <cx:pt idx="88989">EDUU</cx:pt>
          <cx:pt idx="88990">EDUU</cx:pt>
          <cx:pt idx="88991">EDUU</cx:pt>
          <cx:pt idx="88992">EDUU</cx:pt>
          <cx:pt idx="88993">EDUU</cx:pt>
          <cx:pt idx="88994">EDUU</cx:pt>
          <cx:pt idx="88995">EDUU</cx:pt>
          <cx:pt idx="88996">EDUU</cx:pt>
          <cx:pt idx="88997">EDUU</cx:pt>
          <cx:pt idx="88998">EDUU</cx:pt>
          <cx:pt idx="88999">EDUU</cx:pt>
          <cx:pt idx="89000">EDUU</cx:pt>
          <cx:pt idx="89001">EDUU</cx:pt>
          <cx:pt idx="89002">EDUU</cx:pt>
          <cx:pt idx="89003">EDUU</cx:pt>
          <cx:pt idx="89004">EDUU</cx:pt>
          <cx:pt idx="89005">EDUU</cx:pt>
          <cx:pt idx="89006">EDUU</cx:pt>
          <cx:pt idx="89007">EDUU</cx:pt>
          <cx:pt idx="89008">EDUU</cx:pt>
          <cx:pt idx="89009">EDUU</cx:pt>
          <cx:pt idx="89010">EDUU</cx:pt>
          <cx:pt idx="89011">EDUU</cx:pt>
          <cx:pt idx="89012">EDUU</cx:pt>
          <cx:pt idx="89013">EDUU</cx:pt>
          <cx:pt idx="89014">EDUU</cx:pt>
          <cx:pt idx="89015">EDUU</cx:pt>
          <cx:pt idx="89016">EDUU</cx:pt>
          <cx:pt idx="89017">EDUU</cx:pt>
          <cx:pt idx="89018">EDUU</cx:pt>
          <cx:pt idx="89019">EDUU</cx:pt>
          <cx:pt idx="89020">EDUU</cx:pt>
          <cx:pt idx="89021">EDUU</cx:pt>
          <cx:pt idx="89022">EDUU</cx:pt>
          <cx:pt idx="89023">EDUU</cx:pt>
          <cx:pt idx="89024">EDUU</cx:pt>
          <cx:pt idx="89025">EDUU</cx:pt>
          <cx:pt idx="89026">EDUU</cx:pt>
          <cx:pt idx="89027">EDUU</cx:pt>
          <cx:pt idx="89028">EDUU</cx:pt>
          <cx:pt idx="89029">EDUU</cx:pt>
          <cx:pt idx="89030">EDUU</cx:pt>
          <cx:pt idx="89031">EDUU</cx:pt>
          <cx:pt idx="89032">EDUU</cx:pt>
          <cx:pt idx="89033">EDUU</cx:pt>
          <cx:pt idx="89034">EDUU</cx:pt>
          <cx:pt idx="89035">EDUU</cx:pt>
          <cx:pt idx="89036">EDUU</cx:pt>
          <cx:pt idx="89037">EDUU</cx:pt>
          <cx:pt idx="89038">EDUU</cx:pt>
          <cx:pt idx="89039">EDUU</cx:pt>
          <cx:pt idx="89040">EDUU</cx:pt>
          <cx:pt idx="89041">EDUU</cx:pt>
          <cx:pt idx="89042">EDUU</cx:pt>
          <cx:pt idx="89043">EDUU</cx:pt>
          <cx:pt idx="89044">EDUU</cx:pt>
          <cx:pt idx="89045">EDUU</cx:pt>
          <cx:pt idx="89046">EDUU</cx:pt>
          <cx:pt idx="89047">EDUU</cx:pt>
          <cx:pt idx="89048">EDUU</cx:pt>
          <cx:pt idx="89049">EDUU</cx:pt>
          <cx:pt idx="89050">EDUU</cx:pt>
          <cx:pt idx="89051">EDUU</cx:pt>
          <cx:pt idx="89052">EDUU</cx:pt>
          <cx:pt idx="89053">EDUU</cx:pt>
          <cx:pt idx="89054">EDUU</cx:pt>
          <cx:pt idx="89055">EDUU</cx:pt>
          <cx:pt idx="89056">EDUU</cx:pt>
          <cx:pt idx="89057">EDUU</cx:pt>
          <cx:pt idx="89058">EDUU</cx:pt>
          <cx:pt idx="89059">EDUU</cx:pt>
          <cx:pt idx="89060">EDUU</cx:pt>
          <cx:pt idx="89061">EDUU</cx:pt>
          <cx:pt idx="89062">EDUU</cx:pt>
          <cx:pt idx="89063">EDUU</cx:pt>
          <cx:pt idx="89064">EDUU</cx:pt>
          <cx:pt idx="89065">EDUU</cx:pt>
          <cx:pt idx="89066">EDUU</cx:pt>
          <cx:pt idx="89067">EDUU</cx:pt>
          <cx:pt idx="89068">EDUU</cx:pt>
          <cx:pt idx="89069">EDUU</cx:pt>
          <cx:pt idx="89070">EDUU</cx:pt>
          <cx:pt idx="89071">EDUU</cx:pt>
          <cx:pt idx="89072">EDUU</cx:pt>
          <cx:pt idx="89073">EDUU</cx:pt>
          <cx:pt idx="89074">EDUU</cx:pt>
          <cx:pt idx="89075">EDUU</cx:pt>
          <cx:pt idx="89076">EDUU</cx:pt>
          <cx:pt idx="89077">EDUU</cx:pt>
          <cx:pt idx="89078">EDUU</cx:pt>
          <cx:pt idx="89079">EDUU</cx:pt>
          <cx:pt idx="89080">EDUU</cx:pt>
          <cx:pt idx="89081">EDUU</cx:pt>
          <cx:pt idx="89082">EDUU</cx:pt>
          <cx:pt idx="89083">EDUU</cx:pt>
          <cx:pt idx="89084">EDUU</cx:pt>
          <cx:pt idx="89085">EDUU</cx:pt>
          <cx:pt idx="89086">EDUU</cx:pt>
          <cx:pt idx="89087">EDUU</cx:pt>
          <cx:pt idx="89088">EDUU</cx:pt>
          <cx:pt idx="89089">EDUU</cx:pt>
          <cx:pt idx="89090">EDUU</cx:pt>
          <cx:pt idx="89091">EDUU</cx:pt>
          <cx:pt idx="89092">EDUU</cx:pt>
          <cx:pt idx="89093">EDUU</cx:pt>
          <cx:pt idx="89094">EDUU</cx:pt>
          <cx:pt idx="89095">EDUU</cx:pt>
          <cx:pt idx="89096">EDUU</cx:pt>
          <cx:pt idx="89097">EDUU</cx:pt>
          <cx:pt idx="89098">EDUU</cx:pt>
          <cx:pt idx="89099">EDUU</cx:pt>
          <cx:pt idx="89100">EDUU</cx:pt>
          <cx:pt idx="89101">EDUU</cx:pt>
          <cx:pt idx="89102">EDUU</cx:pt>
          <cx:pt idx="89103">EDUU</cx:pt>
          <cx:pt idx="89104">EDUU</cx:pt>
          <cx:pt idx="89105">EDUU</cx:pt>
          <cx:pt idx="89106">EDUU</cx:pt>
          <cx:pt idx="89107">EDUU</cx:pt>
          <cx:pt idx="89108">EDUU</cx:pt>
          <cx:pt idx="89109">EDUU</cx:pt>
          <cx:pt idx="89110">EDUU</cx:pt>
          <cx:pt idx="89111">EDUU</cx:pt>
          <cx:pt idx="89112">EDUU</cx:pt>
          <cx:pt idx="89113">EDUU</cx:pt>
          <cx:pt idx="89114">EDUU</cx:pt>
          <cx:pt idx="89115">EDUU</cx:pt>
          <cx:pt idx="89116">EDUU</cx:pt>
          <cx:pt idx="89117">EDUU</cx:pt>
          <cx:pt idx="89118">EDUU</cx:pt>
          <cx:pt idx="89119">EDUU</cx:pt>
          <cx:pt idx="89120">EDUU</cx:pt>
          <cx:pt idx="89121">EDUU</cx:pt>
          <cx:pt idx="89122">EDUU</cx:pt>
          <cx:pt idx="89123">EDUU</cx:pt>
          <cx:pt idx="89124">EDUU</cx:pt>
          <cx:pt idx="89125">EDUU</cx:pt>
          <cx:pt idx="89126">EDUU</cx:pt>
          <cx:pt idx="89127">EDUU</cx:pt>
          <cx:pt idx="89128">EDUU</cx:pt>
          <cx:pt idx="89129">EDUU</cx:pt>
          <cx:pt idx="89130">EDUU</cx:pt>
          <cx:pt idx="89131">EDUU</cx:pt>
          <cx:pt idx="89132">EDUU</cx:pt>
          <cx:pt idx="89133">EDUU</cx:pt>
          <cx:pt idx="89134">EDUU</cx:pt>
          <cx:pt idx="89135">EDUU</cx:pt>
          <cx:pt idx="89136">EDUU</cx:pt>
          <cx:pt idx="89137">EDUU</cx:pt>
          <cx:pt idx="89138">EDUU</cx:pt>
          <cx:pt idx="89139">EDUU</cx:pt>
          <cx:pt idx="89140">EDUU</cx:pt>
          <cx:pt idx="89141">EDUU</cx:pt>
          <cx:pt idx="89142">EDUU</cx:pt>
          <cx:pt idx="89143">EDUU</cx:pt>
          <cx:pt idx="89144">EDUU</cx:pt>
          <cx:pt idx="89145">EDUU</cx:pt>
          <cx:pt idx="89146">EDUU</cx:pt>
          <cx:pt idx="89147">EDUU</cx:pt>
          <cx:pt idx="89148">EDUU</cx:pt>
          <cx:pt idx="89149">EDUU</cx:pt>
          <cx:pt idx="89150">EDUU</cx:pt>
          <cx:pt idx="89151">EDUU</cx:pt>
          <cx:pt idx="89152">EDUU</cx:pt>
          <cx:pt idx="89153">EDUU</cx:pt>
          <cx:pt idx="89154">EDUU</cx:pt>
          <cx:pt idx="89155">EDUU</cx:pt>
          <cx:pt idx="89156">EDUU</cx:pt>
          <cx:pt idx="89157">EDUU</cx:pt>
          <cx:pt idx="89158">EDUU</cx:pt>
          <cx:pt idx="89159">EDUU</cx:pt>
          <cx:pt idx="89160">EDUU</cx:pt>
          <cx:pt idx="89161">EDUU</cx:pt>
          <cx:pt idx="89162">EDUU</cx:pt>
          <cx:pt idx="89163">EDUU</cx:pt>
          <cx:pt idx="89164">EDUU</cx:pt>
          <cx:pt idx="89165">EDUU</cx:pt>
          <cx:pt idx="89166">EDUU</cx:pt>
          <cx:pt idx="89167">EDUU</cx:pt>
          <cx:pt idx="89168">EDUU</cx:pt>
          <cx:pt idx="89169">EDUU</cx:pt>
          <cx:pt idx="89170">EDUU</cx:pt>
          <cx:pt idx="89171">EDUU</cx:pt>
          <cx:pt idx="89172">EDUU</cx:pt>
          <cx:pt idx="89173">EDUU</cx:pt>
          <cx:pt idx="89174">EDUU</cx:pt>
          <cx:pt idx="89175">EDUU</cx:pt>
          <cx:pt idx="89176">EDUU</cx:pt>
          <cx:pt idx="89177">EDUU</cx:pt>
          <cx:pt idx="89178">EDUU</cx:pt>
          <cx:pt idx="89179">EDUU</cx:pt>
          <cx:pt idx="89180">EDUU</cx:pt>
          <cx:pt idx="89181">EDUU</cx:pt>
          <cx:pt idx="89182">EDUU</cx:pt>
          <cx:pt idx="89183">EDUU</cx:pt>
          <cx:pt idx="89184">EDUU</cx:pt>
          <cx:pt idx="89185">EDUU</cx:pt>
          <cx:pt idx="89186">EDUU</cx:pt>
          <cx:pt idx="89187">EDUU</cx:pt>
          <cx:pt idx="89188">EDUU</cx:pt>
          <cx:pt idx="89189">EDUU</cx:pt>
          <cx:pt idx="89190">EDUU</cx:pt>
          <cx:pt idx="89191">EDUU</cx:pt>
          <cx:pt idx="89192">EDUU</cx:pt>
          <cx:pt idx="89193">EDUU</cx:pt>
          <cx:pt idx="89194">EDUU</cx:pt>
          <cx:pt idx="89195">EDUU</cx:pt>
          <cx:pt idx="89196">EDUU</cx:pt>
          <cx:pt idx="89197">EDUU</cx:pt>
          <cx:pt idx="89198">EDUU</cx:pt>
          <cx:pt idx="89199">EDUU</cx:pt>
          <cx:pt idx="89200">EDUU</cx:pt>
          <cx:pt idx="89201">EDUU</cx:pt>
          <cx:pt idx="89202">EDUU</cx:pt>
          <cx:pt idx="89203">EDUU</cx:pt>
          <cx:pt idx="89204">EDUU</cx:pt>
          <cx:pt idx="89205">EDUU</cx:pt>
          <cx:pt idx="89206">EDUU</cx:pt>
          <cx:pt idx="89207">EDUU</cx:pt>
          <cx:pt idx="89208">EDUU</cx:pt>
          <cx:pt idx="89209">EDUU</cx:pt>
          <cx:pt idx="89210">EDUU</cx:pt>
          <cx:pt idx="89211">EDUU</cx:pt>
          <cx:pt idx="89212">EDUU</cx:pt>
          <cx:pt idx="89213">EDUU</cx:pt>
          <cx:pt idx="89214">EDUU</cx:pt>
          <cx:pt idx="89215">EDUU</cx:pt>
          <cx:pt idx="89216">EDUU</cx:pt>
          <cx:pt idx="89217">EDUU</cx:pt>
          <cx:pt idx="89218">EDUU</cx:pt>
          <cx:pt idx="89219">EDUU</cx:pt>
          <cx:pt idx="89220">EDUU</cx:pt>
          <cx:pt idx="89221">EDUU</cx:pt>
          <cx:pt idx="89222">EDUU</cx:pt>
          <cx:pt idx="89223">EDUU</cx:pt>
          <cx:pt idx="89224">EDUU</cx:pt>
          <cx:pt idx="89225">EDUU</cx:pt>
          <cx:pt idx="89226">EDUU</cx:pt>
          <cx:pt idx="89227">EDUU</cx:pt>
          <cx:pt idx="89228">EDUU</cx:pt>
          <cx:pt idx="89229">EDUU</cx:pt>
          <cx:pt idx="89230">EDUU</cx:pt>
          <cx:pt idx="89231">EDUU</cx:pt>
          <cx:pt idx="89232">EDUU</cx:pt>
          <cx:pt idx="89233">EDUU</cx:pt>
          <cx:pt idx="89234">EDUU</cx:pt>
          <cx:pt idx="89235">EDUU</cx:pt>
          <cx:pt idx="89236">EDUU</cx:pt>
          <cx:pt idx="89237">EDUU</cx:pt>
          <cx:pt idx="89238">EDUU</cx:pt>
          <cx:pt idx="89239">EDUU</cx:pt>
          <cx:pt idx="89240">EDUU</cx:pt>
          <cx:pt idx="89241">EDUU</cx:pt>
          <cx:pt idx="89242">EDUU</cx:pt>
          <cx:pt idx="89243">EDUU</cx:pt>
          <cx:pt idx="89244">EDUU</cx:pt>
          <cx:pt idx="89245">EDUU</cx:pt>
          <cx:pt idx="89246">EDUU</cx:pt>
          <cx:pt idx="89247">EDUU</cx:pt>
          <cx:pt idx="89248">EDUU</cx:pt>
          <cx:pt idx="89249">EDUU</cx:pt>
          <cx:pt idx="89250">EDUU</cx:pt>
          <cx:pt idx="89251">EDUU</cx:pt>
          <cx:pt idx="89252">EDUU</cx:pt>
          <cx:pt idx="89253">EDUU</cx:pt>
          <cx:pt idx="89254">EDUU</cx:pt>
          <cx:pt idx="89255">EDUU</cx:pt>
          <cx:pt idx="89256">EDUU</cx:pt>
          <cx:pt idx="89257">EDUU</cx:pt>
          <cx:pt idx="89258">EDUU</cx:pt>
          <cx:pt idx="89259">EDUU</cx:pt>
          <cx:pt idx="89260">EDUU</cx:pt>
          <cx:pt idx="89261">EDUU</cx:pt>
          <cx:pt idx="89262">EDUU</cx:pt>
          <cx:pt idx="89263">EDUU</cx:pt>
          <cx:pt idx="89264">EDUU</cx:pt>
          <cx:pt idx="89265">EDUU</cx:pt>
          <cx:pt idx="89266">EDUU</cx:pt>
          <cx:pt idx="89267">EDUU</cx:pt>
          <cx:pt idx="89268">EDUU</cx:pt>
          <cx:pt idx="89269">EDUU</cx:pt>
          <cx:pt idx="89270">EDUU</cx:pt>
          <cx:pt idx="89271">EDUU</cx:pt>
          <cx:pt idx="89272">EDUU</cx:pt>
          <cx:pt idx="89273">EDUU</cx:pt>
          <cx:pt idx="89274">EDUU</cx:pt>
          <cx:pt idx="89275">EDUU</cx:pt>
          <cx:pt idx="89276">EDUU</cx:pt>
          <cx:pt idx="89277">EDUU</cx:pt>
          <cx:pt idx="89278">EDUU</cx:pt>
          <cx:pt idx="89279">EDUU</cx:pt>
          <cx:pt idx="89280">EDUU</cx:pt>
          <cx:pt idx="89281">EDUU</cx:pt>
          <cx:pt idx="89282">EDUU</cx:pt>
          <cx:pt idx="89283">EDUU</cx:pt>
          <cx:pt idx="89284">EDUU</cx:pt>
          <cx:pt idx="89285">EDUU</cx:pt>
          <cx:pt idx="89286">EDUU</cx:pt>
          <cx:pt idx="89287">EDUU</cx:pt>
          <cx:pt idx="89288">EDUU</cx:pt>
          <cx:pt idx="89289">EDUU</cx:pt>
          <cx:pt idx="89290">EDUU</cx:pt>
          <cx:pt idx="89291">EDUU</cx:pt>
          <cx:pt idx="89292">EDUU</cx:pt>
          <cx:pt idx="89293">EDUU</cx:pt>
          <cx:pt idx="89294">EDUU</cx:pt>
          <cx:pt idx="89295">EDUU</cx:pt>
          <cx:pt idx="89296">EDUU</cx:pt>
          <cx:pt idx="89297">EDUU</cx:pt>
          <cx:pt idx="89298">EDUU</cx:pt>
          <cx:pt idx="89299">EDUU</cx:pt>
          <cx:pt idx="89300">EDUU</cx:pt>
          <cx:pt idx="89301">EDUU</cx:pt>
          <cx:pt idx="89302">EDUU</cx:pt>
          <cx:pt idx="89303">EDUU</cx:pt>
          <cx:pt idx="89304">EDUU</cx:pt>
          <cx:pt idx="89305">EDUU</cx:pt>
          <cx:pt idx="89306">EDUU</cx:pt>
          <cx:pt idx="89307">EDUU</cx:pt>
          <cx:pt idx="89308">EDUU</cx:pt>
          <cx:pt idx="89309">EDUU</cx:pt>
          <cx:pt idx="89310">EDUU</cx:pt>
          <cx:pt idx="89311">EDUU</cx:pt>
          <cx:pt idx="89312">EDUU</cx:pt>
          <cx:pt idx="89313">EDUU</cx:pt>
          <cx:pt idx="89314">EDUU</cx:pt>
          <cx:pt idx="89315">EDUU</cx:pt>
          <cx:pt idx="89316">EDUU</cx:pt>
          <cx:pt idx="89317">EDUU</cx:pt>
          <cx:pt idx="89318">EDUU</cx:pt>
          <cx:pt idx="89319">EDUU</cx:pt>
          <cx:pt idx="89320">EDUU</cx:pt>
          <cx:pt idx="89321">EDUU</cx:pt>
          <cx:pt idx="89322">EDUU</cx:pt>
          <cx:pt idx="89323">EDUU</cx:pt>
          <cx:pt idx="89324">EDUU</cx:pt>
          <cx:pt idx="89325">EDUU</cx:pt>
          <cx:pt idx="89326">EDUU</cx:pt>
          <cx:pt idx="89327">EDUU</cx:pt>
          <cx:pt idx="89328">EDUU</cx:pt>
          <cx:pt idx="89329">EDUU</cx:pt>
          <cx:pt idx="89330">EDUU</cx:pt>
          <cx:pt idx="89331">EDUU</cx:pt>
          <cx:pt idx="89332">EDUU</cx:pt>
          <cx:pt idx="89333">EDUU</cx:pt>
          <cx:pt idx="89334">EDUU</cx:pt>
          <cx:pt idx="89335">EDUU</cx:pt>
          <cx:pt idx="89336">EDUU</cx:pt>
          <cx:pt idx="89337">EDUU</cx:pt>
          <cx:pt idx="89338">EDUU</cx:pt>
          <cx:pt idx="89339">EDUU</cx:pt>
          <cx:pt idx="89340">EDUU</cx:pt>
          <cx:pt idx="89341">EDUU</cx:pt>
          <cx:pt idx="89342">EDUU</cx:pt>
          <cx:pt idx="89343">EDUU</cx:pt>
          <cx:pt idx="89344">EDUU</cx:pt>
          <cx:pt idx="89345">EDUU</cx:pt>
          <cx:pt idx="89346">EDUU</cx:pt>
          <cx:pt idx="89347">EDUU</cx:pt>
          <cx:pt idx="89348">EDUU</cx:pt>
          <cx:pt idx="89349">EDUU</cx:pt>
          <cx:pt idx="89350">EDUU</cx:pt>
          <cx:pt idx="89351">EDUU</cx:pt>
          <cx:pt idx="89352">EDUU</cx:pt>
          <cx:pt idx="89353">EDUU</cx:pt>
          <cx:pt idx="89354">EDUU</cx:pt>
          <cx:pt idx="89355">EDUU</cx:pt>
          <cx:pt idx="89356">EDUU</cx:pt>
          <cx:pt idx="89357">EDUU</cx:pt>
          <cx:pt idx="89358">EDUU</cx:pt>
          <cx:pt idx="89359">EDUU</cx:pt>
          <cx:pt idx="89360">EDUU</cx:pt>
          <cx:pt idx="89361">EDUU</cx:pt>
          <cx:pt idx="89362">EDUU</cx:pt>
          <cx:pt idx="89363">EDUU</cx:pt>
          <cx:pt idx="89364">EDUU</cx:pt>
          <cx:pt idx="89365">EDUU</cx:pt>
          <cx:pt idx="89366">EDUU</cx:pt>
          <cx:pt idx="89367">EDUU</cx:pt>
          <cx:pt idx="89368">EDUU</cx:pt>
          <cx:pt idx="89369">EDUU</cx:pt>
          <cx:pt idx="89370">EDUU</cx:pt>
          <cx:pt idx="89371">EDUU</cx:pt>
          <cx:pt idx="89372">EDUU</cx:pt>
          <cx:pt idx="89373">EDUU</cx:pt>
          <cx:pt idx="89374">EDUU</cx:pt>
          <cx:pt idx="89375">EDUU</cx:pt>
          <cx:pt idx="89376">EDUU</cx:pt>
          <cx:pt idx="89377">EDUU</cx:pt>
          <cx:pt idx="89378">EDUU</cx:pt>
          <cx:pt idx="89379">EDUU</cx:pt>
          <cx:pt idx="89380">EDUU</cx:pt>
          <cx:pt idx="89381">EDUU</cx:pt>
          <cx:pt idx="89382">EDUU</cx:pt>
          <cx:pt idx="89383">EDUU</cx:pt>
          <cx:pt idx="89384">EDUU</cx:pt>
          <cx:pt idx="89385">EDUU</cx:pt>
          <cx:pt idx="89386">EDUU</cx:pt>
          <cx:pt idx="89387">EDUU</cx:pt>
          <cx:pt idx="89388">EDUU</cx:pt>
          <cx:pt idx="89389">EDUU</cx:pt>
          <cx:pt idx="89390">EDUU</cx:pt>
          <cx:pt idx="89391">EDUU</cx:pt>
          <cx:pt idx="89392">EDUU</cx:pt>
          <cx:pt idx="89393">EDUU</cx:pt>
          <cx:pt idx="89394">EDUU</cx:pt>
          <cx:pt idx="89395">EDUU</cx:pt>
          <cx:pt idx="89396">EDUU</cx:pt>
          <cx:pt idx="89397">EDUU</cx:pt>
          <cx:pt idx="89398">EDUU</cx:pt>
          <cx:pt idx="89399">EDUU</cx:pt>
          <cx:pt idx="89400">EDUU</cx:pt>
          <cx:pt idx="89401">EDUU</cx:pt>
          <cx:pt idx="89402">EDUU</cx:pt>
          <cx:pt idx="89403">EDUU</cx:pt>
          <cx:pt idx="89404">EDUU</cx:pt>
          <cx:pt idx="89405">EDUU</cx:pt>
          <cx:pt idx="89406">EDUU</cx:pt>
          <cx:pt idx="89407">EDUU</cx:pt>
          <cx:pt idx="89408">EDUU</cx:pt>
          <cx:pt idx="89409">EDUU</cx:pt>
          <cx:pt idx="89410">EDUU</cx:pt>
          <cx:pt idx="89411">EDUU</cx:pt>
          <cx:pt idx="89412">EDUU</cx:pt>
          <cx:pt idx="89413">EDUU</cx:pt>
          <cx:pt idx="89414">EDUU</cx:pt>
          <cx:pt idx="89415">EDUU</cx:pt>
          <cx:pt idx="89416">EDUU</cx:pt>
          <cx:pt idx="89417">EDUU</cx:pt>
          <cx:pt idx="89418">EDUU</cx:pt>
          <cx:pt idx="89419">EDUU</cx:pt>
          <cx:pt idx="89420">EDUU</cx:pt>
          <cx:pt idx="89421">EDUU</cx:pt>
          <cx:pt idx="89422">EDUU</cx:pt>
          <cx:pt idx="89423">EDUU</cx:pt>
          <cx:pt idx="89424">EDUU</cx:pt>
          <cx:pt idx="89425">EDUU</cx:pt>
          <cx:pt idx="89426">EDUU</cx:pt>
          <cx:pt idx="89427">EDUU</cx:pt>
          <cx:pt idx="89428">EDUU</cx:pt>
          <cx:pt idx="89429">EDUU</cx:pt>
          <cx:pt idx="89430">EDUU</cx:pt>
          <cx:pt idx="89431">EDUU</cx:pt>
          <cx:pt idx="89432">EDUU</cx:pt>
          <cx:pt idx="89433">EDUU</cx:pt>
          <cx:pt idx="89434">EDUU</cx:pt>
          <cx:pt idx="89435">EDUU</cx:pt>
          <cx:pt idx="89436">EDUU</cx:pt>
          <cx:pt idx="89437">EDUU</cx:pt>
          <cx:pt idx="89438">EDUU</cx:pt>
          <cx:pt idx="89439">EDUU</cx:pt>
          <cx:pt idx="89440">EDUU</cx:pt>
          <cx:pt idx="89441">EDUU</cx:pt>
          <cx:pt idx="89442">EDUU</cx:pt>
          <cx:pt idx="89443">EDUU</cx:pt>
          <cx:pt idx="89444">EDUU</cx:pt>
          <cx:pt idx="89445">EDUU</cx:pt>
          <cx:pt idx="89446">EDUU</cx:pt>
          <cx:pt idx="89447">EDUU</cx:pt>
          <cx:pt idx="89448">EDUU</cx:pt>
          <cx:pt idx="89449">EDUU</cx:pt>
          <cx:pt idx="89450">EDUU</cx:pt>
          <cx:pt idx="89451">EDUU</cx:pt>
          <cx:pt idx="89452">EDUU</cx:pt>
          <cx:pt idx="89453">EDUU</cx:pt>
          <cx:pt idx="89454">EDUU</cx:pt>
          <cx:pt idx="89455">EDUU</cx:pt>
          <cx:pt idx="89456">EDUU</cx:pt>
          <cx:pt idx="89457">EDUU</cx:pt>
          <cx:pt idx="89458">EDUU</cx:pt>
          <cx:pt idx="89459">EDUU</cx:pt>
          <cx:pt idx="89460">EDUU</cx:pt>
          <cx:pt idx="89461">EDUU</cx:pt>
          <cx:pt idx="89462">EDUU</cx:pt>
          <cx:pt idx="89463">EDUU</cx:pt>
          <cx:pt idx="89464">EDUU</cx:pt>
          <cx:pt idx="89465">EDUU</cx:pt>
          <cx:pt idx="89466">EDUU</cx:pt>
          <cx:pt idx="89467">EDUU</cx:pt>
          <cx:pt idx="89468">EDUU</cx:pt>
          <cx:pt idx="89469">EDUU</cx:pt>
          <cx:pt idx="89470">EDUU</cx:pt>
          <cx:pt idx="89471">EDUU</cx:pt>
          <cx:pt idx="89472">EDUU</cx:pt>
          <cx:pt idx="89473">EDUU</cx:pt>
          <cx:pt idx="89474">EDUU</cx:pt>
          <cx:pt idx="89475">EDUU</cx:pt>
          <cx:pt idx="89476">EDUU</cx:pt>
          <cx:pt idx="89477">EDUU</cx:pt>
          <cx:pt idx="89478">EDUU</cx:pt>
          <cx:pt idx="89479">EDUU</cx:pt>
          <cx:pt idx="89480">EDUU</cx:pt>
          <cx:pt idx="89481">EDUU</cx:pt>
          <cx:pt idx="89482">EDUU</cx:pt>
          <cx:pt idx="89483">EDUU</cx:pt>
          <cx:pt idx="89484">EDUU</cx:pt>
          <cx:pt idx="89485">EDUU</cx:pt>
          <cx:pt idx="89486">EDUU</cx:pt>
          <cx:pt idx="89487">EDUU</cx:pt>
          <cx:pt idx="89488">EDUU</cx:pt>
          <cx:pt idx="89489">EDUU</cx:pt>
          <cx:pt idx="89490">EDUU</cx:pt>
          <cx:pt idx="89491">EDUU</cx:pt>
          <cx:pt idx="89492">EDUU</cx:pt>
          <cx:pt idx="89493">EDUU</cx:pt>
          <cx:pt idx="89494">EDUU</cx:pt>
          <cx:pt idx="89495">EDUU</cx:pt>
          <cx:pt idx="89496">EDUU</cx:pt>
          <cx:pt idx="89497">EDUU</cx:pt>
          <cx:pt idx="89498">EDUU</cx:pt>
          <cx:pt idx="89499">EDUU</cx:pt>
          <cx:pt idx="89500">EDUU</cx:pt>
          <cx:pt idx="89501">EDUU</cx:pt>
          <cx:pt idx="89502">EDUU</cx:pt>
          <cx:pt idx="89503">EDUU</cx:pt>
          <cx:pt idx="89504">EDUU</cx:pt>
          <cx:pt idx="89505">EDUU</cx:pt>
          <cx:pt idx="89506">EDUU</cx:pt>
          <cx:pt idx="89507">EDUU</cx:pt>
          <cx:pt idx="89508">EDUU</cx:pt>
          <cx:pt idx="89509">EDUU</cx:pt>
          <cx:pt idx="89510">EDUU</cx:pt>
          <cx:pt idx="89511">EDUU</cx:pt>
          <cx:pt idx="89512">EDUU</cx:pt>
          <cx:pt idx="89513">EDUU</cx:pt>
          <cx:pt idx="89514">EDUU</cx:pt>
          <cx:pt idx="89515">EDUU</cx:pt>
          <cx:pt idx="89516">EDUU</cx:pt>
          <cx:pt idx="89517">EDUU</cx:pt>
          <cx:pt idx="89518">EDUU</cx:pt>
          <cx:pt idx="89519">EDUU</cx:pt>
          <cx:pt idx="89520">EDUU</cx:pt>
          <cx:pt idx="89521">EDUU</cx:pt>
          <cx:pt idx="89522">EDUU</cx:pt>
          <cx:pt idx="89523">EDUU</cx:pt>
          <cx:pt idx="89524">EDUU</cx:pt>
          <cx:pt idx="89525">EDUU</cx:pt>
          <cx:pt idx="89526">EDUU</cx:pt>
          <cx:pt idx="89527">EDUU</cx:pt>
          <cx:pt idx="89528">EDUU</cx:pt>
          <cx:pt idx="89529">EDUU</cx:pt>
          <cx:pt idx="89530">EDUU</cx:pt>
          <cx:pt idx="89531">EDUU</cx:pt>
          <cx:pt idx="89532">EDUU</cx:pt>
          <cx:pt idx="89533">EDUU</cx:pt>
          <cx:pt idx="89534">EDUU</cx:pt>
          <cx:pt idx="89535">EDUU</cx:pt>
          <cx:pt idx="89536">EDUU</cx:pt>
          <cx:pt idx="89537">EDUU</cx:pt>
          <cx:pt idx="89538">EDUU</cx:pt>
          <cx:pt idx="89539">EDUU</cx:pt>
          <cx:pt idx="89540">EDUU</cx:pt>
          <cx:pt idx="89541">EDUU</cx:pt>
          <cx:pt idx="89542">EDUU</cx:pt>
          <cx:pt idx="89543">EDUU</cx:pt>
          <cx:pt idx="89544">EDUU</cx:pt>
          <cx:pt idx="89545">EDUU</cx:pt>
          <cx:pt idx="89546">EDUU</cx:pt>
          <cx:pt idx="89547">EDUU</cx:pt>
          <cx:pt idx="89548">EDUU</cx:pt>
          <cx:pt idx="89549">EDUU</cx:pt>
          <cx:pt idx="89550">EDUU</cx:pt>
          <cx:pt idx="89551">EDUU</cx:pt>
          <cx:pt idx="89552">EDUU</cx:pt>
          <cx:pt idx="89553">EDUU</cx:pt>
          <cx:pt idx="89554">EDUU</cx:pt>
          <cx:pt idx="89555">EDUU</cx:pt>
          <cx:pt idx="89556">EDUU</cx:pt>
          <cx:pt idx="89557">EDUU</cx:pt>
          <cx:pt idx="89558">EDUU</cx:pt>
          <cx:pt idx="89559">EDUU</cx:pt>
          <cx:pt idx="89560">EDUU</cx:pt>
          <cx:pt idx="89561">EDUU</cx:pt>
          <cx:pt idx="89562">EDUU</cx:pt>
          <cx:pt idx="89563">EDUU</cx:pt>
          <cx:pt idx="89564">EDUU</cx:pt>
          <cx:pt idx="89565">EDUU</cx:pt>
          <cx:pt idx="89566">EDUU</cx:pt>
          <cx:pt idx="89567">EDUU</cx:pt>
          <cx:pt idx="89568">EDUU</cx:pt>
          <cx:pt idx="89569">EDUU</cx:pt>
          <cx:pt idx="89570">EDUU</cx:pt>
          <cx:pt idx="89571">EDUU</cx:pt>
          <cx:pt idx="89572">EDUU</cx:pt>
          <cx:pt idx="89573">EDUU</cx:pt>
          <cx:pt idx="89574">EDUU</cx:pt>
          <cx:pt idx="89575">EDUU</cx:pt>
          <cx:pt idx="89576">EDUU</cx:pt>
          <cx:pt idx="89577">EDUU</cx:pt>
          <cx:pt idx="89578">EDUU</cx:pt>
          <cx:pt idx="89579">EDUU</cx:pt>
          <cx:pt idx="89580">EDUU</cx:pt>
          <cx:pt idx="89581">EDUU</cx:pt>
          <cx:pt idx="89582">EDUU</cx:pt>
          <cx:pt idx="89583">EDUU</cx:pt>
          <cx:pt idx="89584">EDUU</cx:pt>
          <cx:pt idx="89585">EDUU</cx:pt>
          <cx:pt idx="89586">EDUU</cx:pt>
          <cx:pt idx="89587">EDUU</cx:pt>
          <cx:pt idx="89588">EDUU</cx:pt>
          <cx:pt idx="89589">EDUU</cx:pt>
          <cx:pt idx="89590">EDUU</cx:pt>
          <cx:pt idx="89591">EDUU</cx:pt>
          <cx:pt idx="89592">EDUU</cx:pt>
          <cx:pt idx="89593">EDUU</cx:pt>
          <cx:pt idx="89594">EDUU</cx:pt>
          <cx:pt idx="89595">EDUU</cx:pt>
          <cx:pt idx="89596">EDUU</cx:pt>
          <cx:pt idx="89597">EDUU</cx:pt>
          <cx:pt idx="89598">EDUU</cx:pt>
          <cx:pt idx="89599">EDUU</cx:pt>
          <cx:pt idx="89600">EDUU</cx:pt>
          <cx:pt idx="89601">EDUU</cx:pt>
          <cx:pt idx="89602">EDUU</cx:pt>
          <cx:pt idx="89603">EDUU</cx:pt>
          <cx:pt idx="89604">EDUU</cx:pt>
          <cx:pt idx="89605">EDUU</cx:pt>
          <cx:pt idx="89606">EDUU</cx:pt>
          <cx:pt idx="89607">EDUU</cx:pt>
          <cx:pt idx="89608">EDUU</cx:pt>
          <cx:pt idx="89609">EDUU</cx:pt>
          <cx:pt idx="89610">EDUU</cx:pt>
          <cx:pt idx="89611">EDUU</cx:pt>
          <cx:pt idx="89612">EDUU</cx:pt>
          <cx:pt idx="89613">EDUU</cx:pt>
          <cx:pt idx="89614">EDUU</cx:pt>
          <cx:pt idx="89615">EDUU</cx:pt>
          <cx:pt idx="89616">EDUU</cx:pt>
          <cx:pt idx="89617">EDUU</cx:pt>
          <cx:pt idx="89618">EDUU</cx:pt>
          <cx:pt idx="89619">EDUU</cx:pt>
          <cx:pt idx="89620">EDUU</cx:pt>
          <cx:pt idx="89621">EDUU</cx:pt>
          <cx:pt idx="89622">EDUU</cx:pt>
          <cx:pt idx="89623">EDUU</cx:pt>
          <cx:pt idx="89624">EDUU</cx:pt>
          <cx:pt idx="89625">EDUU</cx:pt>
          <cx:pt idx="89626">EDUU</cx:pt>
          <cx:pt idx="89627">EDUU</cx:pt>
          <cx:pt idx="89628">EDUU</cx:pt>
          <cx:pt idx="89629">EDUU</cx:pt>
          <cx:pt idx="89630">EDUU</cx:pt>
          <cx:pt idx="89631">EDUU</cx:pt>
          <cx:pt idx="89632">EDUU</cx:pt>
          <cx:pt idx="89633">EDUU</cx:pt>
          <cx:pt idx="89634">EDUU</cx:pt>
          <cx:pt idx="89635">EDUU</cx:pt>
          <cx:pt idx="89636">EDUU</cx:pt>
          <cx:pt idx="89637">EDUU</cx:pt>
          <cx:pt idx="89638">EDUU</cx:pt>
          <cx:pt idx="89639">EDUU</cx:pt>
          <cx:pt idx="89640">EDUU</cx:pt>
          <cx:pt idx="89641">EDUU</cx:pt>
          <cx:pt idx="89642">EDUU</cx:pt>
          <cx:pt idx="89643">EDUU</cx:pt>
          <cx:pt idx="89644">EDUU</cx:pt>
          <cx:pt idx="89645">EDUU</cx:pt>
          <cx:pt idx="89646">EDUU</cx:pt>
          <cx:pt idx="89647">EDUU</cx:pt>
          <cx:pt idx="89648">EDUU</cx:pt>
          <cx:pt idx="89649">EDUU</cx:pt>
          <cx:pt idx="89650">EDUU</cx:pt>
          <cx:pt idx="89651">EDUU</cx:pt>
          <cx:pt idx="89652">EDUU</cx:pt>
          <cx:pt idx="89653">EDUU</cx:pt>
          <cx:pt idx="89654">EDUU</cx:pt>
          <cx:pt idx="89655">EDUU</cx:pt>
          <cx:pt idx="89656">EDUU</cx:pt>
          <cx:pt idx="89657">EDUU</cx:pt>
          <cx:pt idx="89658">EDUU</cx:pt>
          <cx:pt idx="89659">EDUU</cx:pt>
          <cx:pt idx="89660">EDUU</cx:pt>
          <cx:pt idx="89661">EDUU</cx:pt>
          <cx:pt idx="89662">EDUU</cx:pt>
          <cx:pt idx="89663">EDUU</cx:pt>
          <cx:pt idx="89664">EDUU</cx:pt>
          <cx:pt idx="89665">EDUU</cx:pt>
          <cx:pt idx="89666">EDUU</cx:pt>
          <cx:pt idx="89667">EDUU</cx:pt>
          <cx:pt idx="89668">EDUU</cx:pt>
          <cx:pt idx="89669">EDUU</cx:pt>
          <cx:pt idx="89670">EDUU</cx:pt>
          <cx:pt idx="89671">EDUU</cx:pt>
          <cx:pt idx="89672">EDUU</cx:pt>
          <cx:pt idx="89673">EDUU</cx:pt>
          <cx:pt idx="89674">EDUU</cx:pt>
          <cx:pt idx="89675">EDUU</cx:pt>
          <cx:pt idx="89676">EDUU</cx:pt>
          <cx:pt idx="89677">EDUU</cx:pt>
          <cx:pt idx="89678">EDUU</cx:pt>
          <cx:pt idx="89679">EDUU</cx:pt>
          <cx:pt idx="89680">EDUU</cx:pt>
          <cx:pt idx="89681">EDUU</cx:pt>
          <cx:pt idx="89682">EDUU</cx:pt>
          <cx:pt idx="89683">EDUU</cx:pt>
          <cx:pt idx="89684">EDUU</cx:pt>
          <cx:pt idx="89685">EDUU</cx:pt>
          <cx:pt idx="89686">EDUU</cx:pt>
          <cx:pt idx="89687">EDUU</cx:pt>
          <cx:pt idx="89688">EDUU</cx:pt>
          <cx:pt idx="89689">EDUU</cx:pt>
          <cx:pt idx="89690">EDUU</cx:pt>
          <cx:pt idx="89691">EDUU</cx:pt>
          <cx:pt idx="89692">EDUU</cx:pt>
          <cx:pt idx="89693">EDUU</cx:pt>
          <cx:pt idx="89694">EDUU</cx:pt>
          <cx:pt idx="89695">EDUU</cx:pt>
          <cx:pt idx="89696">EDUU</cx:pt>
          <cx:pt idx="89697">EDUU</cx:pt>
          <cx:pt idx="89698">EDUU</cx:pt>
          <cx:pt idx="89699">EDUU</cx:pt>
          <cx:pt idx="89700">EDUU</cx:pt>
          <cx:pt idx="89701">EDUU</cx:pt>
          <cx:pt idx="89702">EDUU</cx:pt>
          <cx:pt idx="89703">EDUU</cx:pt>
          <cx:pt idx="89704">EDUU</cx:pt>
          <cx:pt idx="89705">EDUU</cx:pt>
          <cx:pt idx="89706">EDUU</cx:pt>
          <cx:pt idx="89707">EDUU</cx:pt>
          <cx:pt idx="89708">EDUU</cx:pt>
          <cx:pt idx="89709">EDUU</cx:pt>
          <cx:pt idx="89710">EDUU</cx:pt>
          <cx:pt idx="89711">EDUU</cx:pt>
          <cx:pt idx="89712">EDUU</cx:pt>
          <cx:pt idx="89713">EDUU</cx:pt>
          <cx:pt idx="89714">EDUU</cx:pt>
          <cx:pt idx="89715">EDUU</cx:pt>
          <cx:pt idx="89716">EDUU</cx:pt>
          <cx:pt idx="89717">EDUU</cx:pt>
          <cx:pt idx="89718">EDUU</cx:pt>
          <cx:pt idx="89719">EDUU</cx:pt>
          <cx:pt idx="89720">EDUU</cx:pt>
          <cx:pt idx="89721">EDUU</cx:pt>
          <cx:pt idx="89722">EDUU</cx:pt>
          <cx:pt idx="89723">EDUU</cx:pt>
          <cx:pt idx="89724">EDUU</cx:pt>
          <cx:pt idx="89725">EDUU</cx:pt>
          <cx:pt idx="89726">EDUU</cx:pt>
          <cx:pt idx="89727">EDUU</cx:pt>
          <cx:pt idx="89728">EDUU</cx:pt>
          <cx:pt idx="89729">EDUU</cx:pt>
          <cx:pt idx="89730">EDUU</cx:pt>
          <cx:pt idx="89731">EDUU</cx:pt>
          <cx:pt idx="89732">EDUU</cx:pt>
          <cx:pt idx="89733">EDUU</cx:pt>
          <cx:pt idx="89734">EDUU</cx:pt>
          <cx:pt idx="89735">EDUU</cx:pt>
          <cx:pt idx="89736">EDUU</cx:pt>
          <cx:pt idx="89737">EDUU</cx:pt>
          <cx:pt idx="89738">EDUU</cx:pt>
          <cx:pt idx="89739">EDUU</cx:pt>
          <cx:pt idx="89740">EDUU</cx:pt>
          <cx:pt idx="89741">EDUU</cx:pt>
          <cx:pt idx="89742">EDUU</cx:pt>
          <cx:pt idx="89743">EDUU</cx:pt>
          <cx:pt idx="89744">EDUU</cx:pt>
          <cx:pt idx="89745">EDUU</cx:pt>
          <cx:pt idx="89746">EDUU</cx:pt>
          <cx:pt idx="89747">EDUU</cx:pt>
          <cx:pt idx="89748">EDUU</cx:pt>
          <cx:pt idx="89749">EDUU</cx:pt>
          <cx:pt idx="89750">EDUU</cx:pt>
          <cx:pt idx="89751">EDUU</cx:pt>
          <cx:pt idx="89752">EDUU</cx:pt>
          <cx:pt idx="89753">EDUU</cx:pt>
          <cx:pt idx="89754">EDUU</cx:pt>
          <cx:pt idx="89755">EDUU</cx:pt>
          <cx:pt idx="89756">EDUU</cx:pt>
          <cx:pt idx="89757">EDUU</cx:pt>
          <cx:pt idx="89758">EDUU</cx:pt>
          <cx:pt idx="89759">EDUU</cx:pt>
          <cx:pt idx="89760">EDUU</cx:pt>
          <cx:pt idx="89761">EDUU</cx:pt>
          <cx:pt idx="89762">EDUU</cx:pt>
          <cx:pt idx="89763">EDUU</cx:pt>
          <cx:pt idx="89764">EDUU</cx:pt>
          <cx:pt idx="89765">EDUU</cx:pt>
          <cx:pt idx="89766">EDUU</cx:pt>
          <cx:pt idx="89767">EDUU</cx:pt>
          <cx:pt idx="89768">EDUU</cx:pt>
          <cx:pt idx="89769">EDUU</cx:pt>
          <cx:pt idx="89770">EDUU</cx:pt>
          <cx:pt idx="89771">EDUU</cx:pt>
          <cx:pt idx="89772">EDUU</cx:pt>
          <cx:pt idx="89773">EDUU</cx:pt>
          <cx:pt idx="89774">EDUU</cx:pt>
          <cx:pt idx="89775">EDUU</cx:pt>
          <cx:pt idx="89776">EDUU</cx:pt>
          <cx:pt idx="89777">EDUU</cx:pt>
          <cx:pt idx="89778">EDUU</cx:pt>
          <cx:pt idx="89779">EDUU</cx:pt>
          <cx:pt idx="89780">EDUU</cx:pt>
          <cx:pt idx="89781">EDUU</cx:pt>
          <cx:pt idx="89782">EDUU</cx:pt>
          <cx:pt idx="89783">EDUU</cx:pt>
          <cx:pt idx="89784">EDUU</cx:pt>
          <cx:pt idx="89785">EDUU</cx:pt>
          <cx:pt idx="89786">EDUU</cx:pt>
          <cx:pt idx="89787">EDUU</cx:pt>
          <cx:pt idx="89788">EDUU</cx:pt>
          <cx:pt idx="89789">EDUU</cx:pt>
          <cx:pt idx="89790">EDUU</cx:pt>
          <cx:pt idx="89791">EDUU</cx:pt>
          <cx:pt idx="89792">EDUU</cx:pt>
          <cx:pt idx="89793">EDUU</cx:pt>
          <cx:pt idx="89794">EDUU</cx:pt>
          <cx:pt idx="89795">EDUU</cx:pt>
          <cx:pt idx="89796">EDUU</cx:pt>
          <cx:pt idx="89797">EDUU</cx:pt>
          <cx:pt idx="89798">EDUU</cx:pt>
          <cx:pt idx="89799">EDUU</cx:pt>
          <cx:pt idx="89800">EDUU</cx:pt>
          <cx:pt idx="89801">EDUU</cx:pt>
          <cx:pt idx="89802">EDUU</cx:pt>
          <cx:pt idx="89803">EDUU</cx:pt>
          <cx:pt idx="89804">EDUU</cx:pt>
          <cx:pt idx="89805">EDUU</cx:pt>
          <cx:pt idx="89806">EDUU</cx:pt>
          <cx:pt idx="89807">EDUU</cx:pt>
          <cx:pt idx="89808">EDUU</cx:pt>
          <cx:pt idx="89809">EDUU</cx:pt>
          <cx:pt idx="89810">EDUU</cx:pt>
          <cx:pt idx="89811">EDUU</cx:pt>
          <cx:pt idx="89812">EDUU</cx:pt>
          <cx:pt idx="89813">EDUU</cx:pt>
          <cx:pt idx="89814">EDUU</cx:pt>
          <cx:pt idx="89815">EDUU</cx:pt>
          <cx:pt idx="89816">EDUU</cx:pt>
          <cx:pt idx="89817">EDUU</cx:pt>
          <cx:pt idx="89818">EDUU</cx:pt>
          <cx:pt idx="89819">EDUU</cx:pt>
          <cx:pt idx="89820">EDUU</cx:pt>
          <cx:pt idx="89821">EDUU</cx:pt>
          <cx:pt idx="89822">EDUU</cx:pt>
          <cx:pt idx="89823">EDUU</cx:pt>
          <cx:pt idx="89824">EDUU</cx:pt>
          <cx:pt idx="89825">EDUU</cx:pt>
          <cx:pt idx="89826">EDUU</cx:pt>
          <cx:pt idx="89827">EDUU</cx:pt>
          <cx:pt idx="89828">EDUU</cx:pt>
          <cx:pt idx="89829">EDUU</cx:pt>
          <cx:pt idx="89830">EDUU</cx:pt>
          <cx:pt idx="89831">EDUU</cx:pt>
          <cx:pt idx="89832">EDUU</cx:pt>
          <cx:pt idx="89833">EDUU</cx:pt>
          <cx:pt idx="89834">EDUU</cx:pt>
          <cx:pt idx="89835">EDUU</cx:pt>
          <cx:pt idx="89836">EDUU</cx:pt>
          <cx:pt idx="89837">EDUU</cx:pt>
          <cx:pt idx="89838">EDUU</cx:pt>
          <cx:pt idx="89839">EDUU</cx:pt>
          <cx:pt idx="89840">EDUU</cx:pt>
          <cx:pt idx="89841">EDUU</cx:pt>
          <cx:pt idx="89842">EDUU</cx:pt>
          <cx:pt idx="89843">EDUU</cx:pt>
          <cx:pt idx="89844">EDUU</cx:pt>
          <cx:pt idx="89845">EDUU</cx:pt>
          <cx:pt idx="89846">EDUU</cx:pt>
          <cx:pt idx="89847">EDUU</cx:pt>
          <cx:pt idx="89848">EDUU</cx:pt>
          <cx:pt idx="89849">EDUU</cx:pt>
          <cx:pt idx="89850">EDUU</cx:pt>
          <cx:pt idx="89851">EDUU</cx:pt>
          <cx:pt idx="89852">EDUU</cx:pt>
          <cx:pt idx="89853">EDUU</cx:pt>
          <cx:pt idx="89854">EDUU</cx:pt>
          <cx:pt idx="89855">EDUU</cx:pt>
          <cx:pt idx="89856">EDUU</cx:pt>
          <cx:pt idx="89857">EDUU</cx:pt>
          <cx:pt idx="89858">EDUU</cx:pt>
          <cx:pt idx="89859">EDUU</cx:pt>
          <cx:pt idx="89860">EDUU</cx:pt>
          <cx:pt idx="89861">EDUU</cx:pt>
          <cx:pt idx="89862">EDUU</cx:pt>
          <cx:pt idx="89863">EDUU</cx:pt>
          <cx:pt idx="89864">EDUU</cx:pt>
          <cx:pt idx="89865">EDUU</cx:pt>
          <cx:pt idx="89866">EDUU</cx:pt>
          <cx:pt idx="89867">EDUU</cx:pt>
          <cx:pt idx="89868">EDUU</cx:pt>
          <cx:pt idx="89869">EDUU</cx:pt>
          <cx:pt idx="89870">EDUU</cx:pt>
          <cx:pt idx="89871">EDUU</cx:pt>
          <cx:pt idx="89872">EDUU</cx:pt>
          <cx:pt idx="89873">EDUU</cx:pt>
          <cx:pt idx="89874">EDUU</cx:pt>
          <cx:pt idx="89875">EDUU</cx:pt>
          <cx:pt idx="89876">EDUU</cx:pt>
          <cx:pt idx="89877">EDUU</cx:pt>
          <cx:pt idx="89878">EDUU</cx:pt>
          <cx:pt idx="89879">EDUU</cx:pt>
          <cx:pt idx="89880">EDUU</cx:pt>
          <cx:pt idx="89881">EDUU</cx:pt>
          <cx:pt idx="89882">EDUU</cx:pt>
          <cx:pt idx="89883">EDUU</cx:pt>
          <cx:pt idx="89884">EDUU</cx:pt>
          <cx:pt idx="89885">EDUU</cx:pt>
          <cx:pt idx="89886">EDUU</cx:pt>
          <cx:pt idx="89887">EDUU</cx:pt>
          <cx:pt idx="89888">EDUU</cx:pt>
          <cx:pt idx="89889">EDUU</cx:pt>
          <cx:pt idx="89890">EDUU</cx:pt>
          <cx:pt idx="89891">EDUU</cx:pt>
          <cx:pt idx="89892">EDUU</cx:pt>
          <cx:pt idx="89893">EDUU</cx:pt>
          <cx:pt idx="89894">EDUU</cx:pt>
          <cx:pt idx="89895">EDUU</cx:pt>
          <cx:pt idx="89896">EDUU</cx:pt>
          <cx:pt idx="89897">EDUU</cx:pt>
          <cx:pt idx="89898">EDUU</cx:pt>
          <cx:pt idx="89899">EDUU</cx:pt>
          <cx:pt idx="89900">EDUU</cx:pt>
          <cx:pt idx="89901">EDUU</cx:pt>
          <cx:pt idx="89902">EDUU</cx:pt>
          <cx:pt idx="89903">EDUU</cx:pt>
          <cx:pt idx="89904">EDUU</cx:pt>
          <cx:pt idx="89905">EDUU</cx:pt>
          <cx:pt idx="89906">EDUU</cx:pt>
          <cx:pt idx="89907">EDUU</cx:pt>
          <cx:pt idx="89908">EDUU</cx:pt>
          <cx:pt idx="89909">EDUU</cx:pt>
          <cx:pt idx="89910">EDUU</cx:pt>
          <cx:pt idx="89911">EDUU</cx:pt>
          <cx:pt idx="89912">EDUU</cx:pt>
          <cx:pt idx="89913">EDUU</cx:pt>
          <cx:pt idx="89914">EDUU</cx:pt>
          <cx:pt idx="89915">EDUU</cx:pt>
          <cx:pt idx="89916">EDUU</cx:pt>
          <cx:pt idx="89917">EDUU</cx:pt>
          <cx:pt idx="89918">EDUU</cx:pt>
          <cx:pt idx="89919">EDUU</cx:pt>
          <cx:pt idx="89920">EDUU</cx:pt>
          <cx:pt idx="89921">EDUU</cx:pt>
          <cx:pt idx="89922">EDUU</cx:pt>
          <cx:pt idx="89923">EDUU</cx:pt>
          <cx:pt idx="89924">EDUU</cx:pt>
          <cx:pt idx="89925">EDUU</cx:pt>
          <cx:pt idx="89926">EDUU</cx:pt>
          <cx:pt idx="89927">EDUU</cx:pt>
          <cx:pt idx="89928">EDUU</cx:pt>
          <cx:pt idx="89929">EDUU</cx:pt>
          <cx:pt idx="89930">EDUU</cx:pt>
          <cx:pt idx="89931">EDUU</cx:pt>
          <cx:pt idx="89932">EDUU</cx:pt>
          <cx:pt idx="89933">EDUU</cx:pt>
          <cx:pt idx="89934">EDUU</cx:pt>
          <cx:pt idx="89935">EDUU</cx:pt>
          <cx:pt idx="89936">EDUU</cx:pt>
          <cx:pt idx="89937">EDUU</cx:pt>
          <cx:pt idx="89938">EDUU</cx:pt>
          <cx:pt idx="89939">EDUU</cx:pt>
          <cx:pt idx="89940">EDUU</cx:pt>
          <cx:pt idx="89941">EDUU</cx:pt>
          <cx:pt idx="89942">EDUU</cx:pt>
          <cx:pt idx="89943">EDUU</cx:pt>
          <cx:pt idx="89944">EDUU</cx:pt>
          <cx:pt idx="89945">EDUU</cx:pt>
          <cx:pt idx="89946">EDUU</cx:pt>
          <cx:pt idx="89947">EDUU</cx:pt>
          <cx:pt idx="89948">EDUU</cx:pt>
          <cx:pt idx="89949">EDUU</cx:pt>
          <cx:pt idx="89950">EDUU</cx:pt>
          <cx:pt idx="89951">EDUU</cx:pt>
          <cx:pt idx="89952">EDUU</cx:pt>
          <cx:pt idx="89953">EDUU</cx:pt>
          <cx:pt idx="89954">EDUU</cx:pt>
          <cx:pt idx="89955">EDUU</cx:pt>
          <cx:pt idx="89956">EDUU</cx:pt>
          <cx:pt idx="89957">EDUU</cx:pt>
          <cx:pt idx="89958">EDUU</cx:pt>
          <cx:pt idx="89959">EDUU</cx:pt>
          <cx:pt idx="89960">EDUU</cx:pt>
          <cx:pt idx="89961">EDUU</cx:pt>
          <cx:pt idx="89962">EDUU</cx:pt>
          <cx:pt idx="89963">EDUU</cx:pt>
          <cx:pt idx="89964">EDUU</cx:pt>
          <cx:pt idx="89965">EDUU</cx:pt>
          <cx:pt idx="89966">EDUU</cx:pt>
          <cx:pt idx="89967">EDUU</cx:pt>
          <cx:pt idx="89968">EDUU</cx:pt>
          <cx:pt idx="89969">EDUU</cx:pt>
          <cx:pt idx="89970">EDUU</cx:pt>
          <cx:pt idx="89971">EDUU</cx:pt>
          <cx:pt idx="89972">EDUU</cx:pt>
          <cx:pt idx="89973">EDUU</cx:pt>
          <cx:pt idx="89974">EDUU</cx:pt>
          <cx:pt idx="89975">EDUU</cx:pt>
          <cx:pt idx="89976">EDUU</cx:pt>
          <cx:pt idx="89977">EDUU</cx:pt>
          <cx:pt idx="89978">EDUU</cx:pt>
          <cx:pt idx="89979">EDUU</cx:pt>
          <cx:pt idx="89980">EDUU</cx:pt>
          <cx:pt idx="89981">EDUU</cx:pt>
          <cx:pt idx="89982">EDUU</cx:pt>
          <cx:pt idx="89983">EDUU</cx:pt>
          <cx:pt idx="89984">EDUU</cx:pt>
          <cx:pt idx="89985">EDUU</cx:pt>
          <cx:pt idx="89986">EDUU</cx:pt>
          <cx:pt idx="89987">EDUU</cx:pt>
          <cx:pt idx="89988">EDUU</cx:pt>
          <cx:pt idx="89989">EDUU</cx:pt>
          <cx:pt idx="89990">EDUU</cx:pt>
          <cx:pt idx="89991">EDUU</cx:pt>
          <cx:pt idx="89992">EDUU</cx:pt>
          <cx:pt idx="89993">EDUU</cx:pt>
          <cx:pt idx="89994">EDUU</cx:pt>
          <cx:pt idx="89995">EDUU</cx:pt>
          <cx:pt idx="89996">EDUU</cx:pt>
          <cx:pt idx="89997">EDUU</cx:pt>
          <cx:pt idx="89998">EDUU</cx:pt>
          <cx:pt idx="89999">EDUU</cx:pt>
          <cx:pt idx="90000">EDUU</cx:pt>
          <cx:pt idx="90001">EDUU</cx:pt>
          <cx:pt idx="90002">EDUU</cx:pt>
          <cx:pt idx="90003">EDUU</cx:pt>
          <cx:pt idx="90004">EDUU</cx:pt>
          <cx:pt idx="90005">EDUU</cx:pt>
          <cx:pt idx="90006">EDUU</cx:pt>
          <cx:pt idx="90007">EDUU</cx:pt>
          <cx:pt idx="90008">EDUU</cx:pt>
          <cx:pt idx="90009">EDUU</cx:pt>
          <cx:pt idx="90010">EDUU</cx:pt>
          <cx:pt idx="90011">EDUU</cx:pt>
          <cx:pt idx="90012">EDUU</cx:pt>
          <cx:pt idx="90013">EDUU</cx:pt>
          <cx:pt idx="90014">EDUU</cx:pt>
          <cx:pt idx="90015">EDUU</cx:pt>
          <cx:pt idx="90016">EDUU</cx:pt>
          <cx:pt idx="90017">EDUU</cx:pt>
          <cx:pt idx="90018">EDUU</cx:pt>
          <cx:pt idx="90019">EDUU</cx:pt>
          <cx:pt idx="90020">EDUU</cx:pt>
          <cx:pt idx="90021">EDUU</cx:pt>
          <cx:pt idx="90022">EDUU</cx:pt>
          <cx:pt idx="90023">EDUU</cx:pt>
          <cx:pt idx="90024">EDUU</cx:pt>
          <cx:pt idx="90025">EDUU</cx:pt>
          <cx:pt idx="90026">EDUU</cx:pt>
          <cx:pt idx="90027">EDUU</cx:pt>
          <cx:pt idx="90028">EDUU</cx:pt>
          <cx:pt idx="90029">EDUU</cx:pt>
          <cx:pt idx="90030">EDUU</cx:pt>
          <cx:pt idx="90031">EDUU</cx:pt>
          <cx:pt idx="90032">EDUU</cx:pt>
          <cx:pt idx="90033">EDUU</cx:pt>
          <cx:pt idx="90034">EDUU</cx:pt>
          <cx:pt idx="90035">EDUU</cx:pt>
          <cx:pt idx="90036">EDUU</cx:pt>
          <cx:pt idx="90037">EDUU</cx:pt>
          <cx:pt idx="90038">EDUU</cx:pt>
          <cx:pt idx="90039">EDUU</cx:pt>
          <cx:pt idx="90040">EDUU</cx:pt>
          <cx:pt idx="90041">EDUU</cx:pt>
          <cx:pt idx="90042">EDUU</cx:pt>
          <cx:pt idx="90043">EDUU</cx:pt>
          <cx:pt idx="90044">EDUU</cx:pt>
          <cx:pt idx="90045">EDUU</cx:pt>
          <cx:pt idx="90046">EDUU</cx:pt>
          <cx:pt idx="90047">EDUU</cx:pt>
          <cx:pt idx="90048">EDUU</cx:pt>
          <cx:pt idx="90049">EDUU</cx:pt>
          <cx:pt idx="90050">EDUU</cx:pt>
          <cx:pt idx="90051">EDUU</cx:pt>
          <cx:pt idx="90052">EDUU</cx:pt>
          <cx:pt idx="90053">EDUU</cx:pt>
          <cx:pt idx="90054">EDUU</cx:pt>
          <cx:pt idx="90055">EDUU</cx:pt>
          <cx:pt idx="90056">EDUU</cx:pt>
          <cx:pt idx="90057">EDUU</cx:pt>
          <cx:pt idx="90058">EDUU</cx:pt>
          <cx:pt idx="90059">EDUU</cx:pt>
          <cx:pt idx="90060">EDUU</cx:pt>
          <cx:pt idx="90061">EDUU</cx:pt>
          <cx:pt idx="90062">EDUU</cx:pt>
          <cx:pt idx="90063">EDUU</cx:pt>
          <cx:pt idx="90064">EDUU</cx:pt>
          <cx:pt idx="90065">EDUU</cx:pt>
          <cx:pt idx="90066">EDUU</cx:pt>
          <cx:pt idx="90067">EDUU</cx:pt>
          <cx:pt idx="90068">EDUU</cx:pt>
          <cx:pt idx="90069">EDUU</cx:pt>
          <cx:pt idx="90070">EDUU</cx:pt>
          <cx:pt idx="90071">EDUU</cx:pt>
          <cx:pt idx="90072">EDUU</cx:pt>
          <cx:pt idx="90073">EDUU</cx:pt>
          <cx:pt idx="90074">EDUU</cx:pt>
          <cx:pt idx="90075">EDUU</cx:pt>
          <cx:pt idx="90076">EDUU</cx:pt>
          <cx:pt idx="90077">EDUU</cx:pt>
          <cx:pt idx="90078">EDUU</cx:pt>
          <cx:pt idx="90079">EDUU</cx:pt>
          <cx:pt idx="90080">EDUU</cx:pt>
          <cx:pt idx="90081">EDUU</cx:pt>
          <cx:pt idx="90082">EDUU</cx:pt>
          <cx:pt idx="90083">EDUU</cx:pt>
          <cx:pt idx="90084">EDUU</cx:pt>
          <cx:pt idx="90085">EDUU</cx:pt>
          <cx:pt idx="90086">EDUU</cx:pt>
          <cx:pt idx="90087">EDUU</cx:pt>
          <cx:pt idx="90088">EDUU</cx:pt>
          <cx:pt idx="90089">EDUU</cx:pt>
          <cx:pt idx="90090">EDUU</cx:pt>
          <cx:pt idx="90091">EDUU</cx:pt>
          <cx:pt idx="90092">EDUU</cx:pt>
          <cx:pt idx="90093">EDUU</cx:pt>
          <cx:pt idx="90094">EDUU</cx:pt>
          <cx:pt idx="90095">EDUU</cx:pt>
          <cx:pt idx="90096">EDUU</cx:pt>
          <cx:pt idx="90097">EDUU</cx:pt>
          <cx:pt idx="90098">EDUU</cx:pt>
          <cx:pt idx="90099">EDUU</cx:pt>
          <cx:pt idx="90100">EDUU</cx:pt>
          <cx:pt idx="90101">EDUU</cx:pt>
          <cx:pt idx="90102">EDUU</cx:pt>
          <cx:pt idx="90103">EDUU</cx:pt>
          <cx:pt idx="90104">EDUU</cx:pt>
          <cx:pt idx="90105">EDUU</cx:pt>
          <cx:pt idx="90106">EDUU</cx:pt>
          <cx:pt idx="90107">EDUU</cx:pt>
          <cx:pt idx="90108">EDUU</cx:pt>
          <cx:pt idx="90109">EDUU</cx:pt>
          <cx:pt idx="90110">EDUU</cx:pt>
          <cx:pt idx="90111">EDUU</cx:pt>
          <cx:pt idx="90112">EDUU</cx:pt>
          <cx:pt idx="90113">EDUU</cx:pt>
          <cx:pt idx="90114">EDUU</cx:pt>
          <cx:pt idx="90115">EDUU</cx:pt>
          <cx:pt idx="90116">EDUU</cx:pt>
          <cx:pt idx="90117">EDUU</cx:pt>
          <cx:pt idx="90118">EDUU</cx:pt>
          <cx:pt idx="90119">EDUU</cx:pt>
          <cx:pt idx="90120">EDUU</cx:pt>
          <cx:pt idx="90121">EDUU</cx:pt>
          <cx:pt idx="90122">EDUU</cx:pt>
          <cx:pt idx="90123">EDUU</cx:pt>
          <cx:pt idx="90124">EDUU</cx:pt>
          <cx:pt idx="90125">EDUU</cx:pt>
          <cx:pt idx="90126">EDUU</cx:pt>
          <cx:pt idx="90127">EDUU</cx:pt>
          <cx:pt idx="90128">EDUU</cx:pt>
          <cx:pt idx="90129">EDUU</cx:pt>
          <cx:pt idx="90130">EDUU</cx:pt>
          <cx:pt idx="90131">EDUU</cx:pt>
          <cx:pt idx="90132">EDUU</cx:pt>
          <cx:pt idx="90133">EDUU</cx:pt>
          <cx:pt idx="90134">EDUU</cx:pt>
          <cx:pt idx="90135">EDUU</cx:pt>
          <cx:pt idx="90136">EDUU</cx:pt>
          <cx:pt idx="90137">EDUU</cx:pt>
          <cx:pt idx="90138">EDUU</cx:pt>
          <cx:pt idx="90139">EDUU</cx:pt>
          <cx:pt idx="90140">EDUU</cx:pt>
          <cx:pt idx="90141">EDUU</cx:pt>
          <cx:pt idx="90142">EDUU</cx:pt>
          <cx:pt idx="90143">EDUU</cx:pt>
          <cx:pt idx="90144">EDUU</cx:pt>
          <cx:pt idx="90145">EDUU</cx:pt>
          <cx:pt idx="90146">EDUU</cx:pt>
          <cx:pt idx="90147">EDUU</cx:pt>
          <cx:pt idx="90148">EDUU</cx:pt>
          <cx:pt idx="90149">EDUU</cx:pt>
          <cx:pt idx="90150">EDUU</cx:pt>
          <cx:pt idx="90151">EDUU</cx:pt>
          <cx:pt idx="90152">EDUU</cx:pt>
          <cx:pt idx="90153">EDUU</cx:pt>
          <cx:pt idx="90154">EDUU</cx:pt>
          <cx:pt idx="90155">EDUU</cx:pt>
          <cx:pt idx="90156">EDUU</cx:pt>
          <cx:pt idx="90157">EDUU</cx:pt>
          <cx:pt idx="90158">EDUU</cx:pt>
          <cx:pt idx="90159">EDUU</cx:pt>
          <cx:pt idx="90160">EDUU</cx:pt>
          <cx:pt idx="90161">EDUU</cx:pt>
          <cx:pt idx="90162">EDUU</cx:pt>
          <cx:pt idx="90163">EDUU</cx:pt>
          <cx:pt idx="90164">EDUU</cx:pt>
          <cx:pt idx="90165">EDUU</cx:pt>
          <cx:pt idx="90166">EDUU</cx:pt>
          <cx:pt idx="90167">EDUU</cx:pt>
          <cx:pt idx="90168">EDUU</cx:pt>
          <cx:pt idx="90169">EDUU</cx:pt>
          <cx:pt idx="90170">EDUU</cx:pt>
          <cx:pt idx="90171">EDUU</cx:pt>
          <cx:pt idx="90172">EDUU</cx:pt>
          <cx:pt idx="90173">EDUU</cx:pt>
          <cx:pt idx="90174">EDUU</cx:pt>
          <cx:pt idx="90175">EDUU</cx:pt>
          <cx:pt idx="90176">EDUU</cx:pt>
          <cx:pt idx="90177">EDUU</cx:pt>
          <cx:pt idx="90178">EDUU</cx:pt>
          <cx:pt idx="90179">EDUU</cx:pt>
          <cx:pt idx="90180">EDUU</cx:pt>
          <cx:pt idx="90181">EDUU</cx:pt>
          <cx:pt idx="90182">EDUU</cx:pt>
          <cx:pt idx="90183">EDUU</cx:pt>
          <cx:pt idx="90184">EDUU</cx:pt>
          <cx:pt idx="90185">EDUU</cx:pt>
          <cx:pt idx="90186">EDUU</cx:pt>
          <cx:pt idx="90187">EDUU</cx:pt>
          <cx:pt idx="90188">EDUU</cx:pt>
          <cx:pt idx="90189">EDUU</cx:pt>
          <cx:pt idx="90190">EDUU</cx:pt>
          <cx:pt idx="90191">EDUU</cx:pt>
          <cx:pt idx="90192">EDUU</cx:pt>
          <cx:pt idx="90193">EDUU</cx:pt>
          <cx:pt idx="90194">EDUU</cx:pt>
          <cx:pt idx="90195">EDUU</cx:pt>
          <cx:pt idx="90196">EDUU</cx:pt>
          <cx:pt idx="90197">EDUU</cx:pt>
          <cx:pt idx="90198">EDUU</cx:pt>
          <cx:pt idx="90199">EDUU</cx:pt>
          <cx:pt idx="90200">EDUU</cx:pt>
          <cx:pt idx="90201">EDUU</cx:pt>
          <cx:pt idx="90202">EDUU</cx:pt>
          <cx:pt idx="90203">EDUU</cx:pt>
          <cx:pt idx="90204">EDUU</cx:pt>
          <cx:pt idx="90205">EDUU</cx:pt>
          <cx:pt idx="90206">EDUU</cx:pt>
          <cx:pt idx="90207">EDUU</cx:pt>
          <cx:pt idx="90208">EDUU</cx:pt>
          <cx:pt idx="90209">EDUU</cx:pt>
          <cx:pt idx="90210">EDUU</cx:pt>
          <cx:pt idx="90211">EDUU</cx:pt>
          <cx:pt idx="90212">EDUU</cx:pt>
          <cx:pt idx="90213">EDUU</cx:pt>
          <cx:pt idx="90214">EDUU</cx:pt>
          <cx:pt idx="90215">EDUU</cx:pt>
          <cx:pt idx="90216">EDUU</cx:pt>
          <cx:pt idx="90217">EDUU</cx:pt>
          <cx:pt idx="90218">EDUU</cx:pt>
          <cx:pt idx="90219">EDUU</cx:pt>
          <cx:pt idx="90220">EDUU</cx:pt>
          <cx:pt idx="90221">EDUU</cx:pt>
          <cx:pt idx="90222">EDUU</cx:pt>
          <cx:pt idx="90223">EDUU</cx:pt>
          <cx:pt idx="90224">EDUU</cx:pt>
          <cx:pt idx="90225">EDUU</cx:pt>
          <cx:pt idx="90226">EDUU</cx:pt>
          <cx:pt idx="90227">EDUU</cx:pt>
          <cx:pt idx="90228">EDUU</cx:pt>
          <cx:pt idx="90229">EDUU</cx:pt>
          <cx:pt idx="90230">EDUU</cx:pt>
          <cx:pt idx="90231">EDUU</cx:pt>
          <cx:pt idx="90232">EDUU</cx:pt>
          <cx:pt idx="90233">EDUU</cx:pt>
          <cx:pt idx="90234">EDUU</cx:pt>
          <cx:pt idx="90235">EDUU</cx:pt>
          <cx:pt idx="90236">EDUU</cx:pt>
          <cx:pt idx="90237">EDUU</cx:pt>
          <cx:pt idx="90238">EDUU</cx:pt>
          <cx:pt idx="90239">EDUU</cx:pt>
          <cx:pt idx="90240">EDUU</cx:pt>
          <cx:pt idx="90241">EDUU</cx:pt>
          <cx:pt idx="90242">EDUU</cx:pt>
          <cx:pt idx="90243">EDUU</cx:pt>
          <cx:pt idx="90244">EDUU</cx:pt>
          <cx:pt idx="90245">EDUU</cx:pt>
          <cx:pt idx="90246">EDUU</cx:pt>
          <cx:pt idx="90247">EDUU</cx:pt>
          <cx:pt idx="90248">EDUU</cx:pt>
          <cx:pt idx="90249">EDUU</cx:pt>
          <cx:pt idx="90250">EDUU</cx:pt>
          <cx:pt idx="90251">EDUU</cx:pt>
          <cx:pt idx="90252">EDUU</cx:pt>
          <cx:pt idx="90253">EDUU</cx:pt>
          <cx:pt idx="90254">EDUU</cx:pt>
          <cx:pt idx="90255">EDUU</cx:pt>
          <cx:pt idx="90256">EDUU</cx:pt>
          <cx:pt idx="90257">EDUU</cx:pt>
          <cx:pt idx="90258">EDUU</cx:pt>
          <cx:pt idx="90259">EDUU</cx:pt>
          <cx:pt idx="90260">EDUU</cx:pt>
          <cx:pt idx="90261">EDUU</cx:pt>
          <cx:pt idx="90262">EDUU</cx:pt>
          <cx:pt idx="90263">EDUU</cx:pt>
          <cx:pt idx="90264">EDUU</cx:pt>
          <cx:pt idx="90265">EDUU</cx:pt>
          <cx:pt idx="90266">EDUU</cx:pt>
          <cx:pt idx="90267">EDUU</cx:pt>
          <cx:pt idx="90268">EDUU</cx:pt>
          <cx:pt idx="90269">EDUU</cx:pt>
          <cx:pt idx="90270">EDUU</cx:pt>
          <cx:pt idx="90271">EDUU</cx:pt>
          <cx:pt idx="90272">EDUU</cx:pt>
          <cx:pt idx="90273">EDUU</cx:pt>
          <cx:pt idx="90274">EDUU</cx:pt>
          <cx:pt idx="90275">EDUU</cx:pt>
          <cx:pt idx="90276">EDUU</cx:pt>
          <cx:pt idx="90277">EDUU</cx:pt>
          <cx:pt idx="90278">EDUU</cx:pt>
          <cx:pt idx="90279">EDUU</cx:pt>
          <cx:pt idx="90280">EDUU</cx:pt>
          <cx:pt idx="90281">EDUU</cx:pt>
          <cx:pt idx="90282">EDUU</cx:pt>
          <cx:pt idx="90283">EDUU</cx:pt>
          <cx:pt idx="90284">EDUU</cx:pt>
          <cx:pt idx="90285">EDUU</cx:pt>
          <cx:pt idx="90286">EDUU</cx:pt>
          <cx:pt idx="90287">EDUU</cx:pt>
          <cx:pt idx="90288">EDUU</cx:pt>
          <cx:pt idx="90289">EDUU</cx:pt>
          <cx:pt idx="90290">EDUU</cx:pt>
          <cx:pt idx="90291">EDUU</cx:pt>
          <cx:pt idx="90292">EDUU</cx:pt>
          <cx:pt idx="90293">EDUU</cx:pt>
          <cx:pt idx="90294">EDUU</cx:pt>
          <cx:pt idx="90295">EDUU</cx:pt>
          <cx:pt idx="90296">EDUU</cx:pt>
          <cx:pt idx="90297">EDUU</cx:pt>
          <cx:pt idx="90298">EDUU</cx:pt>
          <cx:pt idx="90299">EDUU</cx:pt>
          <cx:pt idx="90300">EDUU</cx:pt>
          <cx:pt idx="90301">EDUU</cx:pt>
          <cx:pt idx="90302">EDUU</cx:pt>
          <cx:pt idx="90303">EDUU</cx:pt>
          <cx:pt idx="90304">EDUU</cx:pt>
          <cx:pt idx="90305">EDUU</cx:pt>
          <cx:pt idx="90306">EDUU</cx:pt>
          <cx:pt idx="90307">EDUU</cx:pt>
          <cx:pt idx="90308">EDUU</cx:pt>
          <cx:pt idx="90309">EDUU</cx:pt>
          <cx:pt idx="90310">EDUU</cx:pt>
          <cx:pt idx="90311">EDUU</cx:pt>
          <cx:pt idx="90312">EDUU</cx:pt>
          <cx:pt idx="90313">EDUU</cx:pt>
          <cx:pt idx="90314">EDUU</cx:pt>
          <cx:pt idx="90315">EDUU</cx:pt>
          <cx:pt idx="90316">EDUU</cx:pt>
          <cx:pt idx="90317">EDUU</cx:pt>
          <cx:pt idx="90318">EDUU</cx:pt>
          <cx:pt idx="90319">EDUU</cx:pt>
          <cx:pt idx="90320">EDUU</cx:pt>
          <cx:pt idx="90321">EDUU</cx:pt>
          <cx:pt idx="90322">EDUU</cx:pt>
          <cx:pt idx="90323">EDUU</cx:pt>
          <cx:pt idx="90324">EDUU</cx:pt>
          <cx:pt idx="90325">EDUU</cx:pt>
          <cx:pt idx="90326">EDUU</cx:pt>
          <cx:pt idx="90327">EDUU</cx:pt>
          <cx:pt idx="90328">EDUU</cx:pt>
          <cx:pt idx="90329">EDUU</cx:pt>
          <cx:pt idx="90330">EDUU</cx:pt>
          <cx:pt idx="90331">EDUU</cx:pt>
          <cx:pt idx="90332">EDUU</cx:pt>
          <cx:pt idx="90333">EDUU</cx:pt>
          <cx:pt idx="90334">EDUU</cx:pt>
          <cx:pt idx="90335">EDUU</cx:pt>
          <cx:pt idx="90336">EDUU</cx:pt>
          <cx:pt idx="90337">EDUU</cx:pt>
          <cx:pt idx="90338">EDUU</cx:pt>
          <cx:pt idx="90339">EDUU</cx:pt>
          <cx:pt idx="90340">EDUU</cx:pt>
          <cx:pt idx="90341">EDUU</cx:pt>
          <cx:pt idx="90342">EDUU</cx:pt>
          <cx:pt idx="90343">EDUU</cx:pt>
          <cx:pt idx="90344">EDUU</cx:pt>
          <cx:pt idx="90345">EDUU</cx:pt>
          <cx:pt idx="90346">EDUU</cx:pt>
          <cx:pt idx="90347">EDUU</cx:pt>
          <cx:pt idx="90348">EDUU</cx:pt>
          <cx:pt idx="90349">EDUU</cx:pt>
          <cx:pt idx="90350">EDUU</cx:pt>
          <cx:pt idx="90351">EDUU</cx:pt>
          <cx:pt idx="90352">EDUU</cx:pt>
          <cx:pt idx="90353">EDUU</cx:pt>
          <cx:pt idx="90354">EDUU</cx:pt>
          <cx:pt idx="90355">EDUU</cx:pt>
          <cx:pt idx="90356">EDUU</cx:pt>
          <cx:pt idx="90357">EDUU</cx:pt>
          <cx:pt idx="90358">EDUU</cx:pt>
          <cx:pt idx="90359">EDUU</cx:pt>
          <cx:pt idx="90360">EDUU</cx:pt>
          <cx:pt idx="90361">EDUU</cx:pt>
          <cx:pt idx="90362">EDUU</cx:pt>
          <cx:pt idx="90363">EDUU</cx:pt>
          <cx:pt idx="90364">EDUU</cx:pt>
          <cx:pt idx="90365">EDUU</cx:pt>
          <cx:pt idx="90366">EDUU</cx:pt>
          <cx:pt idx="90367">EDUU</cx:pt>
          <cx:pt idx="90368">EDUU</cx:pt>
          <cx:pt idx="90369">EDUU</cx:pt>
          <cx:pt idx="90370">EDUU</cx:pt>
          <cx:pt idx="90371">EDUU</cx:pt>
          <cx:pt idx="90372">EDUU</cx:pt>
          <cx:pt idx="90373">EDUU</cx:pt>
          <cx:pt idx="90374">EDUU</cx:pt>
          <cx:pt idx="90375">EDUU</cx:pt>
          <cx:pt idx="90376">EDUU</cx:pt>
          <cx:pt idx="90377">EDUU</cx:pt>
          <cx:pt idx="90378">EDUU</cx:pt>
          <cx:pt idx="90379">EDUU</cx:pt>
          <cx:pt idx="90380">EDUU</cx:pt>
          <cx:pt idx="90381">EDUU</cx:pt>
          <cx:pt idx="90382">EDUU</cx:pt>
          <cx:pt idx="90383">EDUU</cx:pt>
          <cx:pt idx="90384">EDUU</cx:pt>
          <cx:pt idx="90385">EDUU</cx:pt>
          <cx:pt idx="90386">EDUU</cx:pt>
          <cx:pt idx="90387">EDUU</cx:pt>
          <cx:pt idx="90388">EDUU</cx:pt>
          <cx:pt idx="90389">EDUU</cx:pt>
          <cx:pt idx="90390">EDUU</cx:pt>
          <cx:pt idx="90391">EDUU</cx:pt>
          <cx:pt idx="90392">EDUU</cx:pt>
          <cx:pt idx="90393">EDUU</cx:pt>
          <cx:pt idx="90394">EDUU</cx:pt>
          <cx:pt idx="90395">EDUU</cx:pt>
          <cx:pt idx="90396">EDUU</cx:pt>
          <cx:pt idx="90397">EDUU</cx:pt>
          <cx:pt idx="90398">EDUU</cx:pt>
          <cx:pt idx="90399">EDUU</cx:pt>
          <cx:pt idx="90400">EDUU</cx:pt>
          <cx:pt idx="90401">EDUU</cx:pt>
          <cx:pt idx="90402">EDUU</cx:pt>
          <cx:pt idx="90403">EDUU</cx:pt>
          <cx:pt idx="90404">EDUU</cx:pt>
          <cx:pt idx="90405">EDUU</cx:pt>
          <cx:pt idx="90406">EDUU</cx:pt>
          <cx:pt idx="90407">EDUU</cx:pt>
          <cx:pt idx="90408">EDUU</cx:pt>
          <cx:pt idx="90409">EDUU</cx:pt>
          <cx:pt idx="90410">EDUU</cx:pt>
          <cx:pt idx="90411">EDUU</cx:pt>
          <cx:pt idx="90412">EDUU</cx:pt>
          <cx:pt idx="90413">EDUU</cx:pt>
          <cx:pt idx="90414">EDUU</cx:pt>
          <cx:pt idx="90415">EDUU</cx:pt>
          <cx:pt idx="90416">EDUU</cx:pt>
          <cx:pt idx="90417">EDUU</cx:pt>
          <cx:pt idx="90418">EDUU</cx:pt>
          <cx:pt idx="90419">EDUU</cx:pt>
          <cx:pt idx="90420">EDUU</cx:pt>
          <cx:pt idx="90421">EDUU</cx:pt>
          <cx:pt idx="90422">EDUU</cx:pt>
          <cx:pt idx="90423">EDUU</cx:pt>
          <cx:pt idx="90424">EDUU</cx:pt>
          <cx:pt idx="90425">EDUU</cx:pt>
          <cx:pt idx="90426">EDUU</cx:pt>
          <cx:pt idx="90427">EDUU</cx:pt>
          <cx:pt idx="90428">EDUU</cx:pt>
          <cx:pt idx="90429">EDUU</cx:pt>
          <cx:pt idx="90430">EDUU</cx:pt>
          <cx:pt idx="90431">EDUU</cx:pt>
          <cx:pt idx="90432">EDUU</cx:pt>
          <cx:pt idx="90433">EDUU</cx:pt>
          <cx:pt idx="90434">EDUU</cx:pt>
          <cx:pt idx="90435">EDUU</cx:pt>
          <cx:pt idx="90436">EDUU</cx:pt>
          <cx:pt idx="90437">EDUU</cx:pt>
          <cx:pt idx="90438">EDUU</cx:pt>
          <cx:pt idx="90439">EDUU</cx:pt>
          <cx:pt idx="90440">EDUU</cx:pt>
          <cx:pt idx="90441">EDUU</cx:pt>
          <cx:pt idx="90442">EDUU</cx:pt>
          <cx:pt idx="90443">EDUU</cx:pt>
          <cx:pt idx="90444">EDUU</cx:pt>
          <cx:pt idx="90445">EDUU</cx:pt>
          <cx:pt idx="90446">EDUU</cx:pt>
          <cx:pt idx="90447">EDUU</cx:pt>
          <cx:pt idx="90448">EDUU</cx:pt>
          <cx:pt idx="90449">EDUU</cx:pt>
          <cx:pt idx="90450">EDUU</cx:pt>
          <cx:pt idx="90451">EDUU</cx:pt>
          <cx:pt idx="90452">EDUU</cx:pt>
          <cx:pt idx="90453">EDUU</cx:pt>
          <cx:pt idx="90454">EDUU</cx:pt>
          <cx:pt idx="90455">EDUU</cx:pt>
          <cx:pt idx="90456">EDUU</cx:pt>
          <cx:pt idx="90457">EDUU</cx:pt>
          <cx:pt idx="90458">EDUU</cx:pt>
          <cx:pt idx="90459">EDUU</cx:pt>
          <cx:pt idx="90460">EDUU</cx:pt>
          <cx:pt idx="90461">EDUU</cx:pt>
          <cx:pt idx="90462">EDUU</cx:pt>
          <cx:pt idx="90463">EDUU</cx:pt>
          <cx:pt idx="90464">EDUU</cx:pt>
          <cx:pt idx="90465">EDUU</cx:pt>
          <cx:pt idx="90466">EDUU</cx:pt>
          <cx:pt idx="90467">EDUU</cx:pt>
          <cx:pt idx="90468">EDUU</cx:pt>
          <cx:pt idx="90469">EDUU</cx:pt>
          <cx:pt idx="90470">EDUU</cx:pt>
          <cx:pt idx="90471">EDUU</cx:pt>
          <cx:pt idx="90472">EDUU</cx:pt>
          <cx:pt idx="90473">EDUU</cx:pt>
          <cx:pt idx="90474">EDUU</cx:pt>
          <cx:pt idx="90475">EDUU</cx:pt>
          <cx:pt idx="90476">EDUU</cx:pt>
          <cx:pt idx="90477">EDUU</cx:pt>
          <cx:pt idx="90478">EDUU</cx:pt>
          <cx:pt idx="90479">EDUU</cx:pt>
          <cx:pt idx="90480">EDUU</cx:pt>
          <cx:pt idx="90481">EDUU</cx:pt>
          <cx:pt idx="90482">EDUU</cx:pt>
          <cx:pt idx="90483">EDUU</cx:pt>
          <cx:pt idx="90484">EDUU</cx:pt>
          <cx:pt idx="90485">EDUU</cx:pt>
          <cx:pt idx="90486">EDUU</cx:pt>
          <cx:pt idx="90487">EDUU</cx:pt>
          <cx:pt idx="90488">EDUU</cx:pt>
          <cx:pt idx="90489">EDUU</cx:pt>
          <cx:pt idx="90490">EDUU</cx:pt>
          <cx:pt idx="90491">EDUU</cx:pt>
          <cx:pt idx="90492">EDUU</cx:pt>
          <cx:pt idx="90493">EDUU</cx:pt>
          <cx:pt idx="90494">EDUU</cx:pt>
          <cx:pt idx="90495">EDUU</cx:pt>
          <cx:pt idx="90496">EDUU</cx:pt>
          <cx:pt idx="90497">EDUU</cx:pt>
          <cx:pt idx="90498">EDUU</cx:pt>
          <cx:pt idx="90499">EDUU</cx:pt>
          <cx:pt idx="90500">EDUU</cx:pt>
          <cx:pt idx="90501">EDUU</cx:pt>
          <cx:pt idx="90502">EDUU</cx:pt>
          <cx:pt idx="90503">EDUU</cx:pt>
          <cx:pt idx="90504">EDUU</cx:pt>
          <cx:pt idx="90505">EDUU</cx:pt>
          <cx:pt idx="90506">EDUU</cx:pt>
          <cx:pt idx="90507">EDUU</cx:pt>
          <cx:pt idx="90508">EDUU</cx:pt>
          <cx:pt idx="90509">EDUU</cx:pt>
          <cx:pt idx="90510">EDUU</cx:pt>
          <cx:pt idx="90511">EDUU</cx:pt>
          <cx:pt idx="90512">EDUU</cx:pt>
          <cx:pt idx="90513">EDUU</cx:pt>
          <cx:pt idx="90514">EDUU</cx:pt>
          <cx:pt idx="90515">EDUU</cx:pt>
          <cx:pt idx="90516">EDUU</cx:pt>
          <cx:pt idx="90517">EDUU</cx:pt>
          <cx:pt idx="90518">EDUU</cx:pt>
          <cx:pt idx="90519">EDUU</cx:pt>
          <cx:pt idx="90520">EDUU</cx:pt>
          <cx:pt idx="90521">EDUU</cx:pt>
          <cx:pt idx="90522">EDUU</cx:pt>
          <cx:pt idx="90523">EDUU</cx:pt>
          <cx:pt idx="90524">EDUU</cx:pt>
          <cx:pt idx="90525">EDUU</cx:pt>
          <cx:pt idx="90526">EDUU</cx:pt>
          <cx:pt idx="90527">EDUU</cx:pt>
          <cx:pt idx="90528">EDUU</cx:pt>
          <cx:pt idx="90529">EDUU</cx:pt>
          <cx:pt idx="90530">EDUU</cx:pt>
          <cx:pt idx="90531">EDUU</cx:pt>
          <cx:pt idx="90532">EDUU</cx:pt>
          <cx:pt idx="90533">EDUU</cx:pt>
          <cx:pt idx="90534">EDUU</cx:pt>
          <cx:pt idx="90535">EDUU</cx:pt>
          <cx:pt idx="90536">EDUU</cx:pt>
          <cx:pt idx="90537">EDUU</cx:pt>
          <cx:pt idx="90538">EDUU</cx:pt>
          <cx:pt idx="90539">EDUU</cx:pt>
          <cx:pt idx="90540">EDUU</cx:pt>
          <cx:pt idx="90541">EDUU</cx:pt>
          <cx:pt idx="90542">EDUU</cx:pt>
          <cx:pt idx="90543">EDUU</cx:pt>
          <cx:pt idx="90544">EDUU</cx:pt>
          <cx:pt idx="90545">EDUU</cx:pt>
          <cx:pt idx="90546">EDUU</cx:pt>
          <cx:pt idx="90547">EDUU</cx:pt>
          <cx:pt idx="90548">EDUU</cx:pt>
          <cx:pt idx="90549">EDUU</cx:pt>
          <cx:pt idx="90550">EDUU</cx:pt>
          <cx:pt idx="90551">EDUU</cx:pt>
          <cx:pt idx="90552">EDUU</cx:pt>
          <cx:pt idx="90553">EDUU</cx:pt>
          <cx:pt idx="90554">EDUU</cx:pt>
          <cx:pt idx="90555">EDUU</cx:pt>
          <cx:pt idx="90556">EDUU</cx:pt>
          <cx:pt idx="90557">EDUU</cx:pt>
          <cx:pt idx="90558">EDUU</cx:pt>
          <cx:pt idx="90559">EDUU</cx:pt>
          <cx:pt idx="90560">EDUU</cx:pt>
          <cx:pt idx="90561">EDUU</cx:pt>
          <cx:pt idx="90562">EDUU</cx:pt>
          <cx:pt idx="90563">EDUU</cx:pt>
          <cx:pt idx="90564">EDUU</cx:pt>
          <cx:pt idx="90565">EDUU</cx:pt>
          <cx:pt idx="90566">EDUU</cx:pt>
          <cx:pt idx="90567">EDUU</cx:pt>
          <cx:pt idx="90568">EDUU</cx:pt>
          <cx:pt idx="90569">EDUU</cx:pt>
          <cx:pt idx="90570">EDUU</cx:pt>
          <cx:pt idx="90571">EDUU</cx:pt>
          <cx:pt idx="90572">EDUU</cx:pt>
          <cx:pt idx="90573">EDUU</cx:pt>
          <cx:pt idx="90574">EDUU</cx:pt>
          <cx:pt idx="90575">EDUU</cx:pt>
          <cx:pt idx="90576">EDUU</cx:pt>
          <cx:pt idx="90577">EDUU</cx:pt>
          <cx:pt idx="90578">EDUU</cx:pt>
          <cx:pt idx="90579">EDUU</cx:pt>
          <cx:pt idx="90580">EDUU</cx:pt>
          <cx:pt idx="90581">EDUU</cx:pt>
          <cx:pt idx="90582">EDUU</cx:pt>
          <cx:pt idx="90583">EDUU</cx:pt>
          <cx:pt idx="90584">EDUU</cx:pt>
          <cx:pt idx="90585">EDUU</cx:pt>
          <cx:pt idx="90586">EDUU</cx:pt>
          <cx:pt idx="90587">EDUU</cx:pt>
          <cx:pt idx="90588">EDUU</cx:pt>
          <cx:pt idx="90589">EDUU</cx:pt>
          <cx:pt idx="90590">EDUU</cx:pt>
          <cx:pt idx="90591">EDUU</cx:pt>
          <cx:pt idx="90592">EDUU</cx:pt>
          <cx:pt idx="90593">EDUU</cx:pt>
          <cx:pt idx="90594">EDUU</cx:pt>
          <cx:pt idx="90595">EDUU</cx:pt>
          <cx:pt idx="90596">EDUU</cx:pt>
          <cx:pt idx="90597">EDUU</cx:pt>
          <cx:pt idx="90598">EDUU</cx:pt>
          <cx:pt idx="90599">EDUU</cx:pt>
          <cx:pt idx="90600">EDUU</cx:pt>
          <cx:pt idx="90601">EDUU</cx:pt>
          <cx:pt idx="90602">EDUU</cx:pt>
          <cx:pt idx="90603">EDUU</cx:pt>
          <cx:pt idx="90604">EDUU</cx:pt>
          <cx:pt idx="90605">EDUU</cx:pt>
          <cx:pt idx="90606">EDUU</cx:pt>
          <cx:pt idx="90607">EDUU</cx:pt>
          <cx:pt idx="90608">EDUU</cx:pt>
          <cx:pt idx="90609">EDUU</cx:pt>
          <cx:pt idx="90610">EDUU</cx:pt>
          <cx:pt idx="90611">EDUU</cx:pt>
          <cx:pt idx="90612">EDUU</cx:pt>
          <cx:pt idx="90613">EDUU</cx:pt>
          <cx:pt idx="90614">EDUU</cx:pt>
          <cx:pt idx="90615">EDUU</cx:pt>
          <cx:pt idx="90616">EDUU</cx:pt>
          <cx:pt idx="90617">EDUU</cx:pt>
          <cx:pt idx="90618">EDUU</cx:pt>
          <cx:pt idx="90619">EDUU</cx:pt>
          <cx:pt idx="90620">EDUU</cx:pt>
          <cx:pt idx="90621">EDUU</cx:pt>
          <cx:pt idx="90622">EDUU</cx:pt>
          <cx:pt idx="90623">EDUU</cx:pt>
          <cx:pt idx="90624">EDUU</cx:pt>
          <cx:pt idx="90625">EDUU</cx:pt>
          <cx:pt idx="90626">EDUU</cx:pt>
          <cx:pt idx="90627">EDUU</cx:pt>
          <cx:pt idx="90628">EDUU</cx:pt>
          <cx:pt idx="90629">EDUU</cx:pt>
          <cx:pt idx="90630">EDUU</cx:pt>
          <cx:pt idx="90631">EDUU</cx:pt>
          <cx:pt idx="90632">EDUU</cx:pt>
          <cx:pt idx="90633">EDUU</cx:pt>
          <cx:pt idx="90634">EDUU</cx:pt>
          <cx:pt idx="90635">EDUU</cx:pt>
          <cx:pt idx="90636">EDUU</cx:pt>
          <cx:pt idx="90637">EDUU</cx:pt>
          <cx:pt idx="90638">EDUU</cx:pt>
          <cx:pt idx="90639">EDUU</cx:pt>
          <cx:pt idx="90640">EDUU</cx:pt>
          <cx:pt idx="90641">EDUU</cx:pt>
          <cx:pt idx="90642">EDUU</cx:pt>
          <cx:pt idx="90643">EDUU</cx:pt>
          <cx:pt idx="90644">EDUU</cx:pt>
          <cx:pt idx="90645">EDUU</cx:pt>
          <cx:pt idx="90646">EDUU</cx:pt>
          <cx:pt idx="90647">EDUU</cx:pt>
          <cx:pt idx="90648">EDUU</cx:pt>
          <cx:pt idx="90649">EDUU</cx:pt>
          <cx:pt idx="90650">EDUU</cx:pt>
          <cx:pt idx="90651">EDUU</cx:pt>
          <cx:pt idx="90652">EDUU</cx:pt>
          <cx:pt idx="90653">EDUU</cx:pt>
          <cx:pt idx="90654">EDUU</cx:pt>
          <cx:pt idx="90655">EDUU</cx:pt>
          <cx:pt idx="90656">EDUU</cx:pt>
          <cx:pt idx="90657">EDUU</cx:pt>
          <cx:pt idx="90658">EDUU</cx:pt>
          <cx:pt idx="90659">EDUU</cx:pt>
          <cx:pt idx="90660">EDUU</cx:pt>
          <cx:pt idx="90661">EDUU</cx:pt>
          <cx:pt idx="90662">EDUU</cx:pt>
          <cx:pt idx="90663">EDUU</cx:pt>
          <cx:pt idx="90664">EDUU</cx:pt>
          <cx:pt idx="90665">EDUU</cx:pt>
          <cx:pt idx="90666">EDUU</cx:pt>
          <cx:pt idx="90667">EDUU</cx:pt>
          <cx:pt idx="90668">EDUU</cx:pt>
          <cx:pt idx="90669">EDUU</cx:pt>
          <cx:pt idx="90670">EDUU</cx:pt>
          <cx:pt idx="90671">EDUU</cx:pt>
          <cx:pt idx="90672">EDUU</cx:pt>
          <cx:pt idx="90673">EDUU</cx:pt>
          <cx:pt idx="90674">EDUU</cx:pt>
          <cx:pt idx="90675">EDUU</cx:pt>
          <cx:pt idx="90676">EDUU</cx:pt>
          <cx:pt idx="90677">EDUU</cx:pt>
          <cx:pt idx="90678">EDUU</cx:pt>
          <cx:pt idx="90679">EDUU</cx:pt>
          <cx:pt idx="90680">EDUU</cx:pt>
          <cx:pt idx="90681">EDUU</cx:pt>
          <cx:pt idx="90682">EDUU</cx:pt>
          <cx:pt idx="90683">EDUU</cx:pt>
          <cx:pt idx="90684">EDUU</cx:pt>
          <cx:pt idx="90685">EDUU</cx:pt>
          <cx:pt idx="90686">EDUU</cx:pt>
          <cx:pt idx="90687">EDUU</cx:pt>
          <cx:pt idx="90688">EDUU</cx:pt>
          <cx:pt idx="90689">EDUU</cx:pt>
          <cx:pt idx="90690">EDUU</cx:pt>
          <cx:pt idx="90691">EDUU</cx:pt>
          <cx:pt idx="90692">EDUU</cx:pt>
          <cx:pt idx="90693">EDUU</cx:pt>
          <cx:pt idx="90694">EDUU</cx:pt>
          <cx:pt idx="90695">EDUU</cx:pt>
          <cx:pt idx="90696">EDUU</cx:pt>
          <cx:pt idx="90697">EDUU</cx:pt>
          <cx:pt idx="90698">EDUU</cx:pt>
          <cx:pt idx="90699">EDUU</cx:pt>
          <cx:pt idx="90700">EDUU</cx:pt>
          <cx:pt idx="90701">EDUU</cx:pt>
          <cx:pt idx="90702">EDUU</cx:pt>
          <cx:pt idx="90703">EDUU</cx:pt>
          <cx:pt idx="90704">EDUU</cx:pt>
          <cx:pt idx="90705">EDUU</cx:pt>
          <cx:pt idx="90706">EDUU</cx:pt>
          <cx:pt idx="90707">EDUU</cx:pt>
          <cx:pt idx="90708">EDUU</cx:pt>
          <cx:pt idx="90709">EDUU</cx:pt>
          <cx:pt idx="90710">EDUU</cx:pt>
          <cx:pt idx="90711">EDUU</cx:pt>
          <cx:pt idx="90712">EDUU</cx:pt>
          <cx:pt idx="90713">EDUU</cx:pt>
          <cx:pt idx="90714">EDUU</cx:pt>
          <cx:pt idx="90715">EDUU</cx:pt>
          <cx:pt idx="90716">EDUU</cx:pt>
          <cx:pt idx="90717">EDUU</cx:pt>
          <cx:pt idx="90718">EDUU</cx:pt>
          <cx:pt idx="90719">EDUU</cx:pt>
          <cx:pt idx="90720">EDUU</cx:pt>
          <cx:pt idx="90721">EDUU</cx:pt>
          <cx:pt idx="90722">EDUU</cx:pt>
          <cx:pt idx="90723">EDUU</cx:pt>
          <cx:pt idx="90724">EDUU</cx:pt>
          <cx:pt idx="90725">EDUU</cx:pt>
          <cx:pt idx="90726">EDUU</cx:pt>
          <cx:pt idx="90727">EDUU</cx:pt>
          <cx:pt idx="90728">EDUU</cx:pt>
          <cx:pt idx="90729">EDUU</cx:pt>
          <cx:pt idx="90730">EDUU</cx:pt>
          <cx:pt idx="90731">EDUU</cx:pt>
          <cx:pt idx="90732">EDUU</cx:pt>
          <cx:pt idx="90733">EDUU</cx:pt>
          <cx:pt idx="90734">EDUU</cx:pt>
          <cx:pt idx="90735">EDUU</cx:pt>
          <cx:pt idx="90736">EDUU</cx:pt>
          <cx:pt idx="90737">EDUU</cx:pt>
          <cx:pt idx="90738">EDUU</cx:pt>
          <cx:pt idx="90739">EDUU</cx:pt>
          <cx:pt idx="90740">EDUU</cx:pt>
          <cx:pt idx="90741">EDUU</cx:pt>
          <cx:pt idx="90742">EDUU</cx:pt>
          <cx:pt idx="90743">EDUU</cx:pt>
          <cx:pt idx="90744">EDUU</cx:pt>
          <cx:pt idx="90745">EDUU</cx:pt>
          <cx:pt idx="90746">EDUU</cx:pt>
          <cx:pt idx="90747">EDUU</cx:pt>
          <cx:pt idx="90748">EDUU</cx:pt>
          <cx:pt idx="90749">EDUU</cx:pt>
          <cx:pt idx="90750">EDUU</cx:pt>
          <cx:pt idx="90751">EDUU</cx:pt>
          <cx:pt idx="90752">EDUU</cx:pt>
          <cx:pt idx="90753">EDUU</cx:pt>
          <cx:pt idx="90754">EDUU</cx:pt>
          <cx:pt idx="90755">EDUU</cx:pt>
          <cx:pt idx="90756">EDUU</cx:pt>
          <cx:pt idx="90757">EDUU</cx:pt>
          <cx:pt idx="90758">EDUU</cx:pt>
          <cx:pt idx="90759">EDUU</cx:pt>
          <cx:pt idx="90760">EDUU</cx:pt>
          <cx:pt idx="90761">EDUU</cx:pt>
          <cx:pt idx="90762">EDUU</cx:pt>
          <cx:pt idx="90763">EDUU</cx:pt>
          <cx:pt idx="90764">EDUU</cx:pt>
          <cx:pt idx="90765">EDUU</cx:pt>
          <cx:pt idx="90766">EDUU</cx:pt>
          <cx:pt idx="90767">EDUU</cx:pt>
          <cx:pt idx="90768">EDUU</cx:pt>
          <cx:pt idx="90769">EDUU</cx:pt>
          <cx:pt idx="90770">EDUU</cx:pt>
          <cx:pt idx="90771">EDUU</cx:pt>
          <cx:pt idx="90772">EDUU</cx:pt>
          <cx:pt idx="90773">EDUU</cx:pt>
          <cx:pt idx="90774">EDUU</cx:pt>
          <cx:pt idx="90775">EDUU</cx:pt>
          <cx:pt idx="90776">EDUU</cx:pt>
          <cx:pt idx="90777">EDUU</cx:pt>
          <cx:pt idx="90778">EDUU</cx:pt>
          <cx:pt idx="90779">EDUU</cx:pt>
          <cx:pt idx="90780">EDUU</cx:pt>
          <cx:pt idx="90781">EDUU</cx:pt>
          <cx:pt idx="90782">EDUU</cx:pt>
          <cx:pt idx="90783">EDUU</cx:pt>
          <cx:pt idx="90784">EDUU</cx:pt>
          <cx:pt idx="90785">EDUU</cx:pt>
          <cx:pt idx="90786">EDUU</cx:pt>
          <cx:pt idx="90787">EDUU</cx:pt>
          <cx:pt idx="90788">EDUU</cx:pt>
          <cx:pt idx="90789">EDUU</cx:pt>
          <cx:pt idx="90790">EDUU</cx:pt>
          <cx:pt idx="90791">EDUU</cx:pt>
          <cx:pt idx="90792">EDUU</cx:pt>
          <cx:pt idx="90793">EDUU</cx:pt>
          <cx:pt idx="90794">EDUU</cx:pt>
          <cx:pt idx="90795">EDUU</cx:pt>
          <cx:pt idx="90796">EDUU</cx:pt>
          <cx:pt idx="90797">EDUU</cx:pt>
          <cx:pt idx="90798">EDUU</cx:pt>
          <cx:pt idx="90799">EDUU</cx:pt>
          <cx:pt idx="90800">EDUU</cx:pt>
          <cx:pt idx="90801">EDUU</cx:pt>
          <cx:pt idx="90802">EDUU</cx:pt>
          <cx:pt idx="90803">EDUU</cx:pt>
          <cx:pt idx="90804">EDUU</cx:pt>
          <cx:pt idx="90805">EDUU</cx:pt>
          <cx:pt idx="90806">EDUU</cx:pt>
          <cx:pt idx="90807">EDUU</cx:pt>
          <cx:pt idx="90808">EDUU</cx:pt>
          <cx:pt idx="90809">EDUU</cx:pt>
          <cx:pt idx="90810">EDUU</cx:pt>
          <cx:pt idx="90811">EDUU</cx:pt>
          <cx:pt idx="90812">EDUU</cx:pt>
          <cx:pt idx="90813">EDUU</cx:pt>
          <cx:pt idx="90814">EDUU</cx:pt>
          <cx:pt idx="90815">EDUU</cx:pt>
          <cx:pt idx="90816">EDUU</cx:pt>
          <cx:pt idx="90817">EDUU</cx:pt>
          <cx:pt idx="90818">EDUU</cx:pt>
          <cx:pt idx="90819">EDUU</cx:pt>
          <cx:pt idx="90820">EDUU</cx:pt>
          <cx:pt idx="90821">EDUU</cx:pt>
          <cx:pt idx="90822">EDUU</cx:pt>
          <cx:pt idx="90823">EDUU</cx:pt>
          <cx:pt idx="90824">EDUU</cx:pt>
          <cx:pt idx="90825">EDUU</cx:pt>
          <cx:pt idx="90826">EDUU</cx:pt>
          <cx:pt idx="90827">EDUU</cx:pt>
          <cx:pt idx="90828">EDUU</cx:pt>
          <cx:pt idx="90829">EDUU</cx:pt>
          <cx:pt idx="90830">EDUU</cx:pt>
          <cx:pt idx="90831">EDUU</cx:pt>
          <cx:pt idx="90832">EDUU</cx:pt>
          <cx:pt idx="90833">EDUU</cx:pt>
          <cx:pt idx="90834">EDUU</cx:pt>
          <cx:pt idx="90835">EDUU</cx:pt>
          <cx:pt idx="90836">EDUU</cx:pt>
          <cx:pt idx="90837">EDUU</cx:pt>
          <cx:pt idx="90838">EDUU</cx:pt>
          <cx:pt idx="90839">EDUU</cx:pt>
          <cx:pt idx="90840">EDUU</cx:pt>
          <cx:pt idx="90841">EDUU</cx:pt>
          <cx:pt idx="90842">EDUU</cx:pt>
          <cx:pt idx="90843">EDUU</cx:pt>
          <cx:pt idx="90844">EDUU</cx:pt>
          <cx:pt idx="90845">EDUU</cx:pt>
          <cx:pt idx="90846">EDUU</cx:pt>
          <cx:pt idx="90847">EDUU</cx:pt>
          <cx:pt idx="90848">EDUU</cx:pt>
          <cx:pt idx="90849">EDUU</cx:pt>
          <cx:pt idx="90850">EDUU</cx:pt>
          <cx:pt idx="90851">EDUU</cx:pt>
          <cx:pt idx="90852">EDUU</cx:pt>
          <cx:pt idx="90853">EDUU</cx:pt>
          <cx:pt idx="90854">EDUU</cx:pt>
          <cx:pt idx="90855">EDUU</cx:pt>
          <cx:pt idx="90856">EDUU</cx:pt>
          <cx:pt idx="90857">EDUU</cx:pt>
          <cx:pt idx="90858">EDUU</cx:pt>
          <cx:pt idx="90859">EDUU</cx:pt>
          <cx:pt idx="90860">EDUU</cx:pt>
          <cx:pt idx="90861">EDUU</cx:pt>
          <cx:pt idx="90862">EDUU</cx:pt>
          <cx:pt idx="90863">EDUU</cx:pt>
          <cx:pt idx="90864">EDUU</cx:pt>
          <cx:pt idx="90865">EDUU</cx:pt>
          <cx:pt idx="90866">EDUU</cx:pt>
          <cx:pt idx="90867">EDUU</cx:pt>
          <cx:pt idx="90868">EDUU</cx:pt>
          <cx:pt idx="90869">EDUU</cx:pt>
          <cx:pt idx="90870">EDUU</cx:pt>
          <cx:pt idx="90871">EDUU</cx:pt>
          <cx:pt idx="90872">EDUU</cx:pt>
          <cx:pt idx="90873">EDUU</cx:pt>
          <cx:pt idx="90874">EDUU</cx:pt>
          <cx:pt idx="90875">EDUU</cx:pt>
          <cx:pt idx="90876">EDUU</cx:pt>
          <cx:pt idx="90877">EDUU</cx:pt>
          <cx:pt idx="90878">EDUU</cx:pt>
          <cx:pt idx="90879">EDUU</cx:pt>
          <cx:pt idx="90880">EDUU</cx:pt>
          <cx:pt idx="90881">EDUU</cx:pt>
          <cx:pt idx="90882">EDUU</cx:pt>
          <cx:pt idx="90883">EDUU</cx:pt>
          <cx:pt idx="90884">EDUU</cx:pt>
          <cx:pt idx="90885">EDUU</cx:pt>
          <cx:pt idx="90886">EDUU</cx:pt>
          <cx:pt idx="90887">EDUU</cx:pt>
          <cx:pt idx="90888">EDUU</cx:pt>
          <cx:pt idx="90889">EDUU</cx:pt>
          <cx:pt idx="90890">EDUU</cx:pt>
          <cx:pt idx="90891">EDUU</cx:pt>
          <cx:pt idx="90892">EDUU</cx:pt>
          <cx:pt idx="90893">EDUU</cx:pt>
          <cx:pt idx="90894">EDUU</cx:pt>
          <cx:pt idx="90895">EDUU</cx:pt>
          <cx:pt idx="90896">EDUU</cx:pt>
          <cx:pt idx="90897">EDUU</cx:pt>
          <cx:pt idx="90898">EDUU</cx:pt>
          <cx:pt idx="90899">EDUU</cx:pt>
          <cx:pt idx="90900">EDUU</cx:pt>
          <cx:pt idx="90901">EDUU</cx:pt>
          <cx:pt idx="90902">EDUU</cx:pt>
          <cx:pt idx="90903">EDUU</cx:pt>
          <cx:pt idx="90904">EDUU</cx:pt>
          <cx:pt idx="90905">EDUU</cx:pt>
          <cx:pt idx="90906">EDUU</cx:pt>
          <cx:pt idx="90907">EDUU</cx:pt>
          <cx:pt idx="90908">EDUU</cx:pt>
          <cx:pt idx="90909">EDUU</cx:pt>
          <cx:pt idx="90910">EDUU</cx:pt>
          <cx:pt idx="90911">EDUU</cx:pt>
          <cx:pt idx="90912">EDUU</cx:pt>
          <cx:pt idx="90913">EDUU</cx:pt>
          <cx:pt idx="90914">EDUU</cx:pt>
          <cx:pt idx="90915">EDUU</cx:pt>
          <cx:pt idx="90916">EDUU</cx:pt>
          <cx:pt idx="90917">EDUU</cx:pt>
          <cx:pt idx="90918">EDUU</cx:pt>
          <cx:pt idx="90919">EDUU</cx:pt>
          <cx:pt idx="90920">EDUU</cx:pt>
          <cx:pt idx="90921">EDUU</cx:pt>
          <cx:pt idx="90922">EDUU</cx:pt>
          <cx:pt idx="90923">EDUU</cx:pt>
          <cx:pt idx="90924">EDUU</cx:pt>
          <cx:pt idx="90925">EDUU</cx:pt>
          <cx:pt idx="90926">EDUU</cx:pt>
          <cx:pt idx="90927">EDUU</cx:pt>
          <cx:pt idx="90928">EDUU</cx:pt>
          <cx:pt idx="90929">EDUU</cx:pt>
          <cx:pt idx="90930">EDUU</cx:pt>
          <cx:pt idx="90931">EDUU</cx:pt>
          <cx:pt idx="90932">EDUU</cx:pt>
          <cx:pt idx="90933">EDUU</cx:pt>
          <cx:pt idx="90934">EDUU</cx:pt>
          <cx:pt idx="90935">EDUU</cx:pt>
          <cx:pt idx="90936">EDUU</cx:pt>
          <cx:pt idx="90937">EDUU</cx:pt>
          <cx:pt idx="90938">EDUU</cx:pt>
          <cx:pt idx="90939">EDUU</cx:pt>
          <cx:pt idx="90940">EDUU</cx:pt>
          <cx:pt idx="90941">EDUU</cx:pt>
          <cx:pt idx="90942">EDUU</cx:pt>
          <cx:pt idx="90943">EDUU</cx:pt>
          <cx:pt idx="90944">EDUU</cx:pt>
          <cx:pt idx="90945">EDUU</cx:pt>
          <cx:pt idx="90946">EDUU</cx:pt>
          <cx:pt idx="90947">EDUU</cx:pt>
          <cx:pt idx="90948">EDUU</cx:pt>
          <cx:pt idx="90949">EDUU</cx:pt>
          <cx:pt idx="90950">EDUU</cx:pt>
          <cx:pt idx="90951">EDUU</cx:pt>
          <cx:pt idx="90952">EDUU</cx:pt>
          <cx:pt idx="90953">EDUU</cx:pt>
          <cx:pt idx="90954">EDUU</cx:pt>
          <cx:pt idx="90955">EDUU</cx:pt>
          <cx:pt idx="90956">EDUU</cx:pt>
          <cx:pt idx="90957">EDUU</cx:pt>
          <cx:pt idx="90958">EDUU</cx:pt>
          <cx:pt idx="90959">EDUU</cx:pt>
          <cx:pt idx="90960">EDUU</cx:pt>
          <cx:pt idx="90961">EDUU</cx:pt>
          <cx:pt idx="90962">EDUU</cx:pt>
          <cx:pt idx="90963">EDUU</cx:pt>
          <cx:pt idx="90964">EDUU</cx:pt>
          <cx:pt idx="90965">EDUU</cx:pt>
          <cx:pt idx="90966">EDUU</cx:pt>
          <cx:pt idx="90967">EDUU</cx:pt>
          <cx:pt idx="90968">EDUU</cx:pt>
          <cx:pt idx="90969">EDUU</cx:pt>
          <cx:pt idx="90970">EDUU</cx:pt>
          <cx:pt idx="90971">EDUU</cx:pt>
          <cx:pt idx="90972">EDUU</cx:pt>
          <cx:pt idx="90973">EDUU</cx:pt>
          <cx:pt idx="90974">EDUU</cx:pt>
          <cx:pt idx="90975">EDUU</cx:pt>
          <cx:pt idx="90976">EDUU</cx:pt>
          <cx:pt idx="90977">EDUU</cx:pt>
          <cx:pt idx="90978">EDUU</cx:pt>
          <cx:pt idx="90979">EDUU</cx:pt>
          <cx:pt idx="90980">EDUU</cx:pt>
          <cx:pt idx="90981">EDUU</cx:pt>
          <cx:pt idx="90982">EDUU</cx:pt>
          <cx:pt idx="90983">EDUU</cx:pt>
          <cx:pt idx="90984">EDUU</cx:pt>
          <cx:pt idx="90985">EDUU</cx:pt>
          <cx:pt idx="90986">EDUU</cx:pt>
          <cx:pt idx="90987">EDUU</cx:pt>
          <cx:pt idx="90988">EDUU</cx:pt>
          <cx:pt idx="90989">EDUU</cx:pt>
          <cx:pt idx="90990">EDUU</cx:pt>
          <cx:pt idx="90991">EDUU</cx:pt>
          <cx:pt idx="90992">EDUU</cx:pt>
          <cx:pt idx="90993">EDUU</cx:pt>
          <cx:pt idx="90994">EDUU</cx:pt>
          <cx:pt idx="90995">EDUU</cx:pt>
          <cx:pt idx="90996">EDUU</cx:pt>
          <cx:pt idx="90997">EDUU</cx:pt>
          <cx:pt idx="90998">EDUU</cx:pt>
          <cx:pt idx="90999">EDUU</cx:pt>
          <cx:pt idx="91000">EDUU</cx:pt>
          <cx:pt idx="91001">EDUU</cx:pt>
          <cx:pt idx="91002">EDUU</cx:pt>
          <cx:pt idx="91003">EDUU</cx:pt>
          <cx:pt idx="91004">EDUU</cx:pt>
          <cx:pt idx="91005">EDUU</cx:pt>
          <cx:pt idx="91006">EDUU</cx:pt>
          <cx:pt idx="91007">EDUU</cx:pt>
          <cx:pt idx="91008">EDUU</cx:pt>
          <cx:pt idx="91009">EDUU</cx:pt>
          <cx:pt idx="91010">EDUU</cx:pt>
          <cx:pt idx="91011">EDUU</cx:pt>
          <cx:pt idx="91012">EDUU</cx:pt>
          <cx:pt idx="91013">EDUU</cx:pt>
          <cx:pt idx="91014">EDUU</cx:pt>
          <cx:pt idx="91015">EDUU</cx:pt>
          <cx:pt idx="91016">EDUU</cx:pt>
          <cx:pt idx="91017">EDUU</cx:pt>
          <cx:pt idx="91018">EDUU</cx:pt>
          <cx:pt idx="91019">EDUU</cx:pt>
          <cx:pt idx="91020">EDUU</cx:pt>
          <cx:pt idx="91021">EDUU</cx:pt>
          <cx:pt idx="91022">EDUU</cx:pt>
          <cx:pt idx="91023">EDUU</cx:pt>
          <cx:pt idx="91024">EDUU</cx:pt>
          <cx:pt idx="91025">EDUU</cx:pt>
          <cx:pt idx="91026">EDUU</cx:pt>
          <cx:pt idx="91027">EDUU</cx:pt>
          <cx:pt idx="91028">EDUU</cx:pt>
          <cx:pt idx="91029">EDUU</cx:pt>
          <cx:pt idx="91030">EDUU</cx:pt>
          <cx:pt idx="91031">EDUU</cx:pt>
          <cx:pt idx="91032">EDUU</cx:pt>
          <cx:pt idx="91033">EDUU</cx:pt>
          <cx:pt idx="91034">EDUU</cx:pt>
          <cx:pt idx="91035">EDUU</cx:pt>
          <cx:pt idx="91036">EDUU</cx:pt>
          <cx:pt idx="91037">EDUU</cx:pt>
          <cx:pt idx="91038">EDUU</cx:pt>
          <cx:pt idx="91039">EDUU</cx:pt>
          <cx:pt idx="91040">EDUU</cx:pt>
          <cx:pt idx="91041">EDUU</cx:pt>
          <cx:pt idx="91042">EDUU</cx:pt>
          <cx:pt idx="91043">EDUU</cx:pt>
          <cx:pt idx="91044">EDUU</cx:pt>
          <cx:pt idx="91045">EDUU</cx:pt>
          <cx:pt idx="91046">EDUU</cx:pt>
          <cx:pt idx="91047">EDUU</cx:pt>
          <cx:pt idx="91048">EDUU</cx:pt>
          <cx:pt idx="91049">EDUU</cx:pt>
          <cx:pt idx="91050">EDUU</cx:pt>
          <cx:pt idx="91051">EDUU</cx:pt>
          <cx:pt idx="91052">EDUU</cx:pt>
          <cx:pt idx="91053">EDUU</cx:pt>
          <cx:pt idx="91054">EDUU</cx:pt>
          <cx:pt idx="91055">EDUU</cx:pt>
          <cx:pt idx="91056">EDUU</cx:pt>
          <cx:pt idx="91057">EDUU</cx:pt>
          <cx:pt idx="91058">EDUU</cx:pt>
          <cx:pt idx="91059">EDUU</cx:pt>
          <cx:pt idx="91060">EDUU</cx:pt>
          <cx:pt idx="91061">EDUU</cx:pt>
          <cx:pt idx="91062">EDUU</cx:pt>
          <cx:pt idx="91063">EDUU</cx:pt>
          <cx:pt idx="91064">EDUU</cx:pt>
          <cx:pt idx="91065">EDUU</cx:pt>
          <cx:pt idx="91066">EDUU</cx:pt>
          <cx:pt idx="91067">EDUU</cx:pt>
          <cx:pt idx="91068">EDUU</cx:pt>
          <cx:pt idx="91069">EDUU</cx:pt>
          <cx:pt idx="91070">EDUU</cx:pt>
          <cx:pt idx="91071">EDUU</cx:pt>
          <cx:pt idx="91072">EDUU</cx:pt>
          <cx:pt idx="91073">EDUU</cx:pt>
          <cx:pt idx="91074">EDUU</cx:pt>
          <cx:pt idx="91075">EDUU</cx:pt>
          <cx:pt idx="91076">EDUU</cx:pt>
          <cx:pt idx="91077">EDUU</cx:pt>
          <cx:pt idx="91078">EDUU</cx:pt>
          <cx:pt idx="91079">EDUU</cx:pt>
          <cx:pt idx="91080">EDUU</cx:pt>
          <cx:pt idx="91081">EDUU</cx:pt>
          <cx:pt idx="91082">EDUU</cx:pt>
          <cx:pt idx="91083">EDUU</cx:pt>
          <cx:pt idx="91084">EDUU</cx:pt>
          <cx:pt idx="91085">EDUU</cx:pt>
          <cx:pt idx="91086">EDUU</cx:pt>
          <cx:pt idx="91087">EDUU</cx:pt>
          <cx:pt idx="91088">EDUU</cx:pt>
          <cx:pt idx="91089">EDUU</cx:pt>
          <cx:pt idx="91090">EDUU</cx:pt>
          <cx:pt idx="91091">EDUU</cx:pt>
          <cx:pt idx="91092">EDUU</cx:pt>
          <cx:pt idx="91093">EDUU</cx:pt>
          <cx:pt idx="91094">EDUU</cx:pt>
          <cx:pt idx="91095">EDUU</cx:pt>
          <cx:pt idx="91096">EDUU</cx:pt>
          <cx:pt idx="91097">EDUU</cx:pt>
          <cx:pt idx="91098">EDUU</cx:pt>
          <cx:pt idx="91099">EDUU</cx:pt>
          <cx:pt idx="91100">EDUU</cx:pt>
          <cx:pt idx="91101">EDUU</cx:pt>
          <cx:pt idx="91102">EDUU</cx:pt>
          <cx:pt idx="91103">EDUU</cx:pt>
          <cx:pt idx="91104">EDUU</cx:pt>
          <cx:pt idx="91105">EDUU</cx:pt>
          <cx:pt idx="91106">EDUU</cx:pt>
          <cx:pt idx="91107">EDUU</cx:pt>
          <cx:pt idx="91108">EDUU</cx:pt>
          <cx:pt idx="91109">EDUU</cx:pt>
          <cx:pt idx="91110">EDUU</cx:pt>
          <cx:pt idx="91111">EDUU</cx:pt>
          <cx:pt idx="91112">EDUU</cx:pt>
          <cx:pt idx="91113">EDUU</cx:pt>
          <cx:pt idx="91114">EDUU</cx:pt>
          <cx:pt idx="91115">EDUU</cx:pt>
          <cx:pt idx="91116">EDUU</cx:pt>
          <cx:pt idx="91117">EDUU</cx:pt>
          <cx:pt idx="91118">EDUU</cx:pt>
          <cx:pt idx="91119">EDUU</cx:pt>
          <cx:pt idx="91120">EDUU</cx:pt>
          <cx:pt idx="91121">EDUU</cx:pt>
          <cx:pt idx="91122">EDUU</cx:pt>
          <cx:pt idx="91123">EDUU</cx:pt>
          <cx:pt idx="91124">EDUU</cx:pt>
          <cx:pt idx="91125">EDUU</cx:pt>
          <cx:pt idx="91126">EDUU</cx:pt>
          <cx:pt idx="91127">EDUU</cx:pt>
          <cx:pt idx="91128">EDUU</cx:pt>
          <cx:pt idx="91129">EDUU</cx:pt>
          <cx:pt idx="91130">EDUU</cx:pt>
          <cx:pt idx="91131">EDUU</cx:pt>
          <cx:pt idx="91132">EDUU</cx:pt>
          <cx:pt idx="91133">EDUU</cx:pt>
          <cx:pt idx="91134">EDUU</cx:pt>
          <cx:pt idx="91135">EDUU</cx:pt>
          <cx:pt idx="91136">EDUU</cx:pt>
          <cx:pt idx="91137">EDUU</cx:pt>
          <cx:pt idx="91138">EDUU</cx:pt>
          <cx:pt idx="91139">EDUU</cx:pt>
          <cx:pt idx="91140">EDUU</cx:pt>
          <cx:pt idx="91141">EDUU</cx:pt>
          <cx:pt idx="91142">EDUU</cx:pt>
          <cx:pt idx="91143">EDUU</cx:pt>
          <cx:pt idx="91144">EDUU</cx:pt>
          <cx:pt idx="91145">EDUU</cx:pt>
          <cx:pt idx="91146">EDUU</cx:pt>
          <cx:pt idx="91147">EDUU</cx:pt>
          <cx:pt idx="91148">EDUU</cx:pt>
          <cx:pt idx="91149">EDUU</cx:pt>
          <cx:pt idx="91150">EDUU</cx:pt>
          <cx:pt idx="91151">EDUU</cx:pt>
          <cx:pt idx="91152">EDUU</cx:pt>
          <cx:pt idx="91153">EDUU</cx:pt>
          <cx:pt idx="91154">EDUU</cx:pt>
          <cx:pt idx="91155">EDUU</cx:pt>
          <cx:pt idx="91156">EDUU</cx:pt>
          <cx:pt idx="91157">EDUU</cx:pt>
          <cx:pt idx="91158">EDUU</cx:pt>
          <cx:pt idx="91159">EDUU</cx:pt>
          <cx:pt idx="91160">EDUU</cx:pt>
          <cx:pt idx="91161">EDUU</cx:pt>
          <cx:pt idx="91162">EDUU</cx:pt>
          <cx:pt idx="91163">EDUU</cx:pt>
          <cx:pt idx="91164">EDUU</cx:pt>
          <cx:pt idx="91165">EDUU</cx:pt>
          <cx:pt idx="91166">EDUU</cx:pt>
          <cx:pt idx="91167">EDUU</cx:pt>
          <cx:pt idx="91168">EDUU</cx:pt>
          <cx:pt idx="91169">EDUU</cx:pt>
          <cx:pt idx="91170">EDUU</cx:pt>
          <cx:pt idx="91171">EDUU</cx:pt>
          <cx:pt idx="91172">EDUU</cx:pt>
          <cx:pt idx="91173">EDUU</cx:pt>
          <cx:pt idx="91174">EDUU</cx:pt>
          <cx:pt idx="91175">EDUU</cx:pt>
          <cx:pt idx="91176">EDUU</cx:pt>
          <cx:pt idx="91177">EDUU</cx:pt>
          <cx:pt idx="91178">EDUU</cx:pt>
          <cx:pt idx="91179">EDUU</cx:pt>
          <cx:pt idx="91180">EDUU</cx:pt>
          <cx:pt idx="91181">EDUU</cx:pt>
          <cx:pt idx="91182">EDUU</cx:pt>
          <cx:pt idx="91183">EDUU</cx:pt>
          <cx:pt idx="91184">EDUU</cx:pt>
          <cx:pt idx="91185">EDUU</cx:pt>
          <cx:pt idx="91186">EDUU</cx:pt>
          <cx:pt idx="91187">EDUU</cx:pt>
          <cx:pt idx="91188">EDUU</cx:pt>
          <cx:pt idx="91189">EDUU</cx:pt>
          <cx:pt idx="91190">EDUU</cx:pt>
          <cx:pt idx="91191">EDUU</cx:pt>
          <cx:pt idx="91192">EDUU</cx:pt>
          <cx:pt idx="91193">EDUU</cx:pt>
          <cx:pt idx="91194">EDUU</cx:pt>
          <cx:pt idx="91195">EDUU</cx:pt>
          <cx:pt idx="91196">EDUU</cx:pt>
          <cx:pt idx="91197">EDUU</cx:pt>
          <cx:pt idx="91198">EDUU</cx:pt>
          <cx:pt idx="91199">EDUU</cx:pt>
          <cx:pt idx="91200">EDUU</cx:pt>
          <cx:pt idx="91201">EDUU</cx:pt>
          <cx:pt idx="91202">EDUU</cx:pt>
          <cx:pt idx="91203">EDUU</cx:pt>
          <cx:pt idx="91204">EDUU</cx:pt>
          <cx:pt idx="91205">EDUU</cx:pt>
          <cx:pt idx="91206">EDUU</cx:pt>
          <cx:pt idx="91207">EDUU</cx:pt>
          <cx:pt idx="91208">EDUU</cx:pt>
          <cx:pt idx="91209">EDUU</cx:pt>
          <cx:pt idx="91210">EDUU</cx:pt>
          <cx:pt idx="91211">EDUU</cx:pt>
          <cx:pt idx="91212">EDUU</cx:pt>
          <cx:pt idx="91213">EDUU</cx:pt>
          <cx:pt idx="91214">EDUU</cx:pt>
          <cx:pt idx="91215">EDUU</cx:pt>
          <cx:pt idx="91216">EDUU</cx:pt>
          <cx:pt idx="91217">EDUU</cx:pt>
          <cx:pt idx="91218">EDUU</cx:pt>
          <cx:pt idx="91219">EDUU</cx:pt>
          <cx:pt idx="91220">EDUU</cx:pt>
          <cx:pt idx="91221">EDUU</cx:pt>
          <cx:pt idx="91222">EDUU</cx:pt>
          <cx:pt idx="91223">EDUU</cx:pt>
          <cx:pt idx="91224">EDUU</cx:pt>
          <cx:pt idx="91225">EDUU</cx:pt>
          <cx:pt idx="91226">EDUU</cx:pt>
          <cx:pt idx="91227">EDUU</cx:pt>
          <cx:pt idx="91228">EDUU</cx:pt>
          <cx:pt idx="91229">EDUU</cx:pt>
          <cx:pt idx="91230">EDUU</cx:pt>
          <cx:pt idx="91231">EDUU</cx:pt>
          <cx:pt idx="91232">EDUU</cx:pt>
          <cx:pt idx="91233">EDUU</cx:pt>
          <cx:pt idx="91234">EDUU</cx:pt>
          <cx:pt idx="91235">EDUU</cx:pt>
          <cx:pt idx="91236">EDUU</cx:pt>
          <cx:pt idx="91237">EDUU</cx:pt>
          <cx:pt idx="91238">EDUU</cx:pt>
          <cx:pt idx="91239">EDUU</cx:pt>
          <cx:pt idx="91240">EDUU</cx:pt>
          <cx:pt idx="91241">EDUU</cx:pt>
          <cx:pt idx="91242">EDUU</cx:pt>
          <cx:pt idx="91243">EDUU</cx:pt>
          <cx:pt idx="91244">EDUU</cx:pt>
          <cx:pt idx="91245">EDUU</cx:pt>
          <cx:pt idx="91246">EDUU</cx:pt>
          <cx:pt idx="91247">EDUU</cx:pt>
          <cx:pt idx="91248">EDUU</cx:pt>
          <cx:pt idx="91249">EDUU</cx:pt>
          <cx:pt idx="91250">EDUU</cx:pt>
          <cx:pt idx="91251">EDUU</cx:pt>
          <cx:pt idx="91252">EDUU</cx:pt>
          <cx:pt idx="91253">EDUU</cx:pt>
          <cx:pt idx="91254">EDUU</cx:pt>
          <cx:pt idx="91255">EDUU</cx:pt>
          <cx:pt idx="91256">EDUU</cx:pt>
          <cx:pt idx="91257">EDUU</cx:pt>
          <cx:pt idx="91258">EDUU</cx:pt>
          <cx:pt idx="91259">EDUU</cx:pt>
          <cx:pt idx="91260">EDUU</cx:pt>
          <cx:pt idx="91261">EDUU</cx:pt>
          <cx:pt idx="91262">EDUU</cx:pt>
          <cx:pt idx="91263">EDUU</cx:pt>
          <cx:pt idx="91264">EDUU</cx:pt>
          <cx:pt idx="91265">EDUU</cx:pt>
          <cx:pt idx="91266">EDUU</cx:pt>
          <cx:pt idx="91267">EDUU</cx:pt>
          <cx:pt idx="91268">EDUU</cx:pt>
          <cx:pt idx="91269">EDUU</cx:pt>
          <cx:pt idx="91270">EDUU</cx:pt>
          <cx:pt idx="91271">EDUU</cx:pt>
          <cx:pt idx="91272">EDUU</cx:pt>
          <cx:pt idx="91273">EDUU</cx:pt>
          <cx:pt idx="91274">EDUU</cx:pt>
          <cx:pt idx="91275">EDUU</cx:pt>
          <cx:pt idx="91276">EDUU</cx:pt>
          <cx:pt idx="91277">EDUU</cx:pt>
          <cx:pt idx="91278">EDUU</cx:pt>
          <cx:pt idx="91279">EDUU</cx:pt>
          <cx:pt idx="91280">EDUU</cx:pt>
          <cx:pt idx="91281">EDUU</cx:pt>
          <cx:pt idx="91282">EDUU</cx:pt>
          <cx:pt idx="91283">EDUU</cx:pt>
          <cx:pt idx="91284">EDUU</cx:pt>
          <cx:pt idx="91285">EDUU</cx:pt>
          <cx:pt idx="91286">EDUU</cx:pt>
          <cx:pt idx="91287">EDUU</cx:pt>
          <cx:pt idx="91288">EDUU</cx:pt>
          <cx:pt idx="91289">EDUU</cx:pt>
          <cx:pt idx="91290">EDUU</cx:pt>
          <cx:pt idx="91291">EDUU</cx:pt>
          <cx:pt idx="91292">EDUU</cx:pt>
          <cx:pt idx="91293">EDUU</cx:pt>
          <cx:pt idx="91294">EDUU</cx:pt>
          <cx:pt idx="91295">EDUU</cx:pt>
          <cx:pt idx="91296">EDUU</cx:pt>
          <cx:pt idx="91297">EDUU</cx:pt>
          <cx:pt idx="91298">EDUU</cx:pt>
          <cx:pt idx="91299">EDUU</cx:pt>
          <cx:pt idx="91300">EDUU</cx:pt>
          <cx:pt idx="91301">EDUU</cx:pt>
          <cx:pt idx="91302">EDUU</cx:pt>
          <cx:pt idx="91303">EDUU</cx:pt>
          <cx:pt idx="91304">EDUU</cx:pt>
          <cx:pt idx="91305">EDUU</cx:pt>
          <cx:pt idx="91306">EDUU</cx:pt>
          <cx:pt idx="91307">EDUU</cx:pt>
          <cx:pt idx="91308">EDUU</cx:pt>
          <cx:pt idx="91309">EDUU</cx:pt>
          <cx:pt idx="91310">EDUU</cx:pt>
          <cx:pt idx="91311">EDUU</cx:pt>
          <cx:pt idx="91312">EDUU</cx:pt>
          <cx:pt idx="91313">EDUU</cx:pt>
          <cx:pt idx="91314">EDUU</cx:pt>
          <cx:pt idx="91315">EDUU</cx:pt>
          <cx:pt idx="91316">EDUU</cx:pt>
          <cx:pt idx="91317">EDUU</cx:pt>
          <cx:pt idx="91318">EDUU</cx:pt>
          <cx:pt idx="91319">EDUU</cx:pt>
          <cx:pt idx="91320">EDUU</cx:pt>
          <cx:pt idx="91321">EDUU</cx:pt>
          <cx:pt idx="91322">EDUU</cx:pt>
          <cx:pt idx="91323">EDUU</cx:pt>
          <cx:pt idx="91324">EDUU</cx:pt>
          <cx:pt idx="91325">EDUU</cx:pt>
          <cx:pt idx="91326">EDUU</cx:pt>
          <cx:pt idx="91327">EDUU</cx:pt>
          <cx:pt idx="91328">EDUU</cx:pt>
          <cx:pt idx="91329">EDUU</cx:pt>
          <cx:pt idx="91330">EDUU</cx:pt>
          <cx:pt idx="91331">EDUU</cx:pt>
          <cx:pt idx="91332">EDUU</cx:pt>
          <cx:pt idx="91333">EDUU</cx:pt>
          <cx:pt idx="91334">EDUU</cx:pt>
          <cx:pt idx="91335">EDUU</cx:pt>
          <cx:pt idx="91336">EDUU</cx:pt>
          <cx:pt idx="91337">EDUU</cx:pt>
          <cx:pt idx="91338">EDUU</cx:pt>
          <cx:pt idx="91339">EDUU</cx:pt>
          <cx:pt idx="91340">EDUU</cx:pt>
          <cx:pt idx="91341">EDUU</cx:pt>
          <cx:pt idx="91342">EDUU</cx:pt>
          <cx:pt idx="91343">EDUU</cx:pt>
          <cx:pt idx="91344">EDUU</cx:pt>
          <cx:pt idx="91345">EDUU</cx:pt>
          <cx:pt idx="91346">EDUU</cx:pt>
          <cx:pt idx="91347">EDUU</cx:pt>
          <cx:pt idx="91348">EDUU</cx:pt>
          <cx:pt idx="91349">EDUU</cx:pt>
          <cx:pt idx="91350">EDUU</cx:pt>
          <cx:pt idx="91351">EDUU</cx:pt>
          <cx:pt idx="91352">EDUU</cx:pt>
          <cx:pt idx="91353">EDUU</cx:pt>
          <cx:pt idx="91354">EDUU</cx:pt>
          <cx:pt idx="91355">EDUU</cx:pt>
          <cx:pt idx="91356">EDUU</cx:pt>
          <cx:pt idx="91357">EDUU</cx:pt>
          <cx:pt idx="91358">EDUU</cx:pt>
          <cx:pt idx="91359">EDUU</cx:pt>
          <cx:pt idx="91360">EDUU</cx:pt>
          <cx:pt idx="91361">EDUU</cx:pt>
          <cx:pt idx="91362">EDUU</cx:pt>
          <cx:pt idx="91363">EDUU</cx:pt>
          <cx:pt idx="91364">EDUU</cx:pt>
          <cx:pt idx="91365">EDUU</cx:pt>
          <cx:pt idx="91366">EDUU</cx:pt>
          <cx:pt idx="91367">EDUU</cx:pt>
          <cx:pt idx="91368">EDUU</cx:pt>
          <cx:pt idx="91369">EDUU</cx:pt>
          <cx:pt idx="91370">EDUU</cx:pt>
          <cx:pt idx="91371">EDUU</cx:pt>
          <cx:pt idx="91372">EDUU</cx:pt>
          <cx:pt idx="91373">EDUU</cx:pt>
          <cx:pt idx="91374">EDUU</cx:pt>
          <cx:pt idx="91375">EDUU</cx:pt>
          <cx:pt idx="91376">EDUU</cx:pt>
          <cx:pt idx="91377">EDUU</cx:pt>
          <cx:pt idx="91378">EDUU</cx:pt>
          <cx:pt idx="91379">EDUU</cx:pt>
          <cx:pt idx="91380">EDUU</cx:pt>
          <cx:pt idx="91381">EDUU</cx:pt>
          <cx:pt idx="91382">EDUU</cx:pt>
          <cx:pt idx="91383">EDUU</cx:pt>
          <cx:pt idx="91384">EDUU</cx:pt>
          <cx:pt idx="91385">EDUU</cx:pt>
          <cx:pt idx="91386">EDUU</cx:pt>
          <cx:pt idx="91387">EDUU</cx:pt>
          <cx:pt idx="91388">EDUU</cx:pt>
          <cx:pt idx="91389">EDUU</cx:pt>
          <cx:pt idx="91390">EDUU</cx:pt>
          <cx:pt idx="91391">EDUU</cx:pt>
          <cx:pt idx="91392">EDUU</cx:pt>
          <cx:pt idx="91393">EDUU</cx:pt>
          <cx:pt idx="91394">EDUU</cx:pt>
          <cx:pt idx="91395">EDUU</cx:pt>
          <cx:pt idx="91396">EDUU</cx:pt>
          <cx:pt idx="91397">EDUU</cx:pt>
          <cx:pt idx="91398">EDUU</cx:pt>
          <cx:pt idx="91399">EDUU</cx:pt>
          <cx:pt idx="91400">EDUU</cx:pt>
          <cx:pt idx="91401">EDUU</cx:pt>
          <cx:pt idx="91402">EDUU</cx:pt>
          <cx:pt idx="91403">EDUU</cx:pt>
          <cx:pt idx="91404">EDUU</cx:pt>
          <cx:pt idx="91405">EDUU</cx:pt>
          <cx:pt idx="91406">EDUU</cx:pt>
          <cx:pt idx="91407">EDUU</cx:pt>
          <cx:pt idx="91408">EDUU</cx:pt>
          <cx:pt idx="91409">EDUU</cx:pt>
          <cx:pt idx="91410">EDUU</cx:pt>
          <cx:pt idx="91411">EDUU</cx:pt>
          <cx:pt idx="91412">EDUU</cx:pt>
          <cx:pt idx="91413">EDUU</cx:pt>
          <cx:pt idx="91414">EDUU</cx:pt>
          <cx:pt idx="91415">EDUU</cx:pt>
          <cx:pt idx="91416">EDUU</cx:pt>
          <cx:pt idx="91417">EDUU</cx:pt>
          <cx:pt idx="91418">EDUU</cx:pt>
          <cx:pt idx="91419">EDUU</cx:pt>
          <cx:pt idx="91420">EDUU</cx:pt>
          <cx:pt idx="91421">EDUU</cx:pt>
          <cx:pt idx="91422">EDUU</cx:pt>
          <cx:pt idx="91423">EDUU</cx:pt>
          <cx:pt idx="91424">EDUU</cx:pt>
          <cx:pt idx="91425">EDUU</cx:pt>
          <cx:pt idx="91426">EDUU</cx:pt>
          <cx:pt idx="91427">EDUU</cx:pt>
          <cx:pt idx="91428">EDUU</cx:pt>
          <cx:pt idx="91429">EDUU</cx:pt>
          <cx:pt idx="91430">EDUU</cx:pt>
          <cx:pt idx="91431">EDUU</cx:pt>
          <cx:pt idx="91432">EDUU</cx:pt>
          <cx:pt idx="91433">EDUU</cx:pt>
          <cx:pt idx="91434">EDUU</cx:pt>
          <cx:pt idx="91435">EDUU</cx:pt>
          <cx:pt idx="91436">EDUU</cx:pt>
          <cx:pt idx="91437">EDUU</cx:pt>
          <cx:pt idx="91438">EDUU</cx:pt>
          <cx:pt idx="91439">EDUU</cx:pt>
          <cx:pt idx="91440">EDUU</cx:pt>
          <cx:pt idx="91441">EDUU</cx:pt>
          <cx:pt idx="91442">EDUU</cx:pt>
          <cx:pt idx="91443">EDUU</cx:pt>
          <cx:pt idx="91444">EDUU</cx:pt>
          <cx:pt idx="91445">EDUU</cx:pt>
          <cx:pt idx="91446">EDUU</cx:pt>
          <cx:pt idx="91447">EDUU</cx:pt>
          <cx:pt idx="91448">EDUU</cx:pt>
          <cx:pt idx="91449">EDUU</cx:pt>
          <cx:pt idx="91450">EDUU</cx:pt>
          <cx:pt idx="91451">EDUU</cx:pt>
          <cx:pt idx="91452">EDUU</cx:pt>
          <cx:pt idx="91453">EDUU</cx:pt>
          <cx:pt idx="91454">EDUU</cx:pt>
          <cx:pt idx="91455">EDUU</cx:pt>
          <cx:pt idx="91456">EDUU</cx:pt>
          <cx:pt idx="91457">EDUU</cx:pt>
          <cx:pt idx="91458">EDUU</cx:pt>
          <cx:pt idx="91459">EDUU</cx:pt>
          <cx:pt idx="91460">EDUU</cx:pt>
          <cx:pt idx="91461">EDUU</cx:pt>
          <cx:pt idx="91462">EDUU</cx:pt>
          <cx:pt idx="91463">EDUU</cx:pt>
          <cx:pt idx="91464">EDUU</cx:pt>
          <cx:pt idx="91465">EDUU</cx:pt>
          <cx:pt idx="91466">EDUU</cx:pt>
          <cx:pt idx="91467">EDUU</cx:pt>
          <cx:pt idx="91468">EDUU</cx:pt>
          <cx:pt idx="91469">EDUU</cx:pt>
          <cx:pt idx="91470">EDUU</cx:pt>
          <cx:pt idx="91471">EDUU</cx:pt>
          <cx:pt idx="91472">EDUU</cx:pt>
          <cx:pt idx="91473">EDUU</cx:pt>
          <cx:pt idx="91474">EDUU</cx:pt>
          <cx:pt idx="91475">EDUU</cx:pt>
          <cx:pt idx="91476">EDUU</cx:pt>
          <cx:pt idx="91477">EDUU</cx:pt>
          <cx:pt idx="91478">EDUU</cx:pt>
          <cx:pt idx="91479">EDUU</cx:pt>
          <cx:pt idx="91480">EDUU</cx:pt>
          <cx:pt idx="91481">EDUU</cx:pt>
          <cx:pt idx="91482">EDUU</cx:pt>
          <cx:pt idx="91483">EDUU</cx:pt>
          <cx:pt idx="91484">EDUU</cx:pt>
          <cx:pt idx="91485">EDUU</cx:pt>
          <cx:pt idx="91486">EDUU</cx:pt>
          <cx:pt idx="91487">EDUU</cx:pt>
          <cx:pt idx="91488">EDUU</cx:pt>
          <cx:pt idx="91489">EDUU</cx:pt>
          <cx:pt idx="91490">EDUU</cx:pt>
          <cx:pt idx="91491">EDUU</cx:pt>
          <cx:pt idx="91492">EDUU</cx:pt>
          <cx:pt idx="91493">EDUU</cx:pt>
          <cx:pt idx="91494">EDUU</cx:pt>
          <cx:pt idx="91495">EDUU</cx:pt>
          <cx:pt idx="91496">EDUU</cx:pt>
          <cx:pt idx="91497">EDUU</cx:pt>
          <cx:pt idx="91498">EDUU</cx:pt>
          <cx:pt idx="91499">EDUU</cx:pt>
          <cx:pt idx="91500">EDUU</cx:pt>
          <cx:pt idx="91501">EDUU</cx:pt>
          <cx:pt idx="91502">EDUU</cx:pt>
          <cx:pt idx="91503">EDUU</cx:pt>
          <cx:pt idx="91504">EDUU</cx:pt>
          <cx:pt idx="91505">EDUU</cx:pt>
          <cx:pt idx="91506">EDUU</cx:pt>
          <cx:pt idx="91507">EDUU</cx:pt>
          <cx:pt idx="91508">EDUU</cx:pt>
          <cx:pt idx="91509">EDUU</cx:pt>
          <cx:pt idx="91510">EDUU</cx:pt>
          <cx:pt idx="91511">EDUU</cx:pt>
          <cx:pt idx="91512">EDUU</cx:pt>
          <cx:pt idx="91513">EDUU</cx:pt>
          <cx:pt idx="91514">EDUU</cx:pt>
          <cx:pt idx="91515">EDUU</cx:pt>
          <cx:pt idx="91516">EDUU</cx:pt>
          <cx:pt idx="91517">EDUU</cx:pt>
          <cx:pt idx="91518">EDUU</cx:pt>
          <cx:pt idx="91519">EDUU</cx:pt>
          <cx:pt idx="91520">EDUU</cx:pt>
          <cx:pt idx="91521">EDUU</cx:pt>
          <cx:pt idx="91522">EDUU</cx:pt>
          <cx:pt idx="91523">EDUU</cx:pt>
          <cx:pt idx="91524">EDUU</cx:pt>
          <cx:pt idx="91525">EDUU</cx:pt>
          <cx:pt idx="91526">EDUU</cx:pt>
          <cx:pt idx="91527">EDUU</cx:pt>
          <cx:pt idx="91528">EDUU</cx:pt>
          <cx:pt idx="91529">EDUU</cx:pt>
          <cx:pt idx="91530">EDUU</cx:pt>
          <cx:pt idx="91531">EDUU</cx:pt>
          <cx:pt idx="91532">EDUU</cx:pt>
          <cx:pt idx="91533">EDUU</cx:pt>
          <cx:pt idx="91534">EDUU</cx:pt>
          <cx:pt idx="91535">EDUU</cx:pt>
          <cx:pt idx="91536">EDUU</cx:pt>
          <cx:pt idx="91537">EDUU</cx:pt>
          <cx:pt idx="91538">EDUU</cx:pt>
          <cx:pt idx="91539">EDUU</cx:pt>
          <cx:pt idx="91540">EDUU</cx:pt>
          <cx:pt idx="91541">EDUU</cx:pt>
          <cx:pt idx="91542">EDUU</cx:pt>
          <cx:pt idx="91543">EDUU</cx:pt>
          <cx:pt idx="91544">EDUU</cx:pt>
          <cx:pt idx="91545">EDUU</cx:pt>
          <cx:pt idx="91546">EDUU</cx:pt>
          <cx:pt idx="91547">EDUU</cx:pt>
          <cx:pt idx="91548">EDUU</cx:pt>
          <cx:pt idx="91549">EDUU</cx:pt>
          <cx:pt idx="91550">EDUU</cx:pt>
          <cx:pt idx="91551">EDUU</cx:pt>
          <cx:pt idx="91552">EDUU</cx:pt>
          <cx:pt idx="91553">EDUU</cx:pt>
          <cx:pt idx="91554">EDUU</cx:pt>
          <cx:pt idx="91555">EDUU</cx:pt>
          <cx:pt idx="91556">EDUU</cx:pt>
          <cx:pt idx="91557">EDUU</cx:pt>
          <cx:pt idx="91558">EDUU</cx:pt>
          <cx:pt idx="91559">EDUU</cx:pt>
          <cx:pt idx="91560">EDUU</cx:pt>
          <cx:pt idx="91561">EDUU</cx:pt>
          <cx:pt idx="91562">EDUU</cx:pt>
          <cx:pt idx="91563">EDUU</cx:pt>
          <cx:pt idx="91564">EDUU</cx:pt>
          <cx:pt idx="91565">EDUU</cx:pt>
          <cx:pt idx="91566">EDUU</cx:pt>
          <cx:pt idx="91567">EDUU</cx:pt>
          <cx:pt idx="91568">EDUU</cx:pt>
          <cx:pt idx="91569">EDUU</cx:pt>
          <cx:pt idx="91570">EDUU</cx:pt>
          <cx:pt idx="91571">EDUU</cx:pt>
          <cx:pt idx="91572">EDUU</cx:pt>
          <cx:pt idx="91573">EDUU</cx:pt>
          <cx:pt idx="91574">EDUU</cx:pt>
          <cx:pt idx="91575">EDUU</cx:pt>
          <cx:pt idx="91576">EDUU</cx:pt>
          <cx:pt idx="91577">EDUU</cx:pt>
          <cx:pt idx="91578">EDUU</cx:pt>
          <cx:pt idx="91579">EDUU</cx:pt>
          <cx:pt idx="91580">EDUU</cx:pt>
          <cx:pt idx="91581">EDUU</cx:pt>
          <cx:pt idx="91582">EDUU</cx:pt>
          <cx:pt idx="91583">EDUU</cx:pt>
          <cx:pt idx="91584">EDUU</cx:pt>
          <cx:pt idx="91585">EDUU</cx:pt>
          <cx:pt idx="91586">EDUU</cx:pt>
          <cx:pt idx="91587">EDUU</cx:pt>
          <cx:pt idx="91588">EDUU</cx:pt>
          <cx:pt idx="91589">EDUU</cx:pt>
          <cx:pt idx="91590">EDUU</cx:pt>
          <cx:pt idx="91591">EDUU</cx:pt>
          <cx:pt idx="91592">EDUU</cx:pt>
          <cx:pt idx="91593">EDUU</cx:pt>
          <cx:pt idx="91594">EDUU</cx:pt>
          <cx:pt idx="91595">EDUU</cx:pt>
          <cx:pt idx="91596">EDUU</cx:pt>
          <cx:pt idx="91597">EDUU</cx:pt>
          <cx:pt idx="91598">EDUU</cx:pt>
          <cx:pt idx="91599">EDUU</cx:pt>
          <cx:pt idx="91600">EDUU</cx:pt>
          <cx:pt idx="91601">EDUU</cx:pt>
          <cx:pt idx="91602">EDUU</cx:pt>
          <cx:pt idx="91603">EDUU</cx:pt>
          <cx:pt idx="91604">EDUU</cx:pt>
          <cx:pt idx="91605">EDUU</cx:pt>
          <cx:pt idx="91606">EDUU</cx:pt>
          <cx:pt idx="91607">EDUU</cx:pt>
          <cx:pt idx="91608">EDUU</cx:pt>
          <cx:pt idx="91609">EDUU</cx:pt>
          <cx:pt idx="91610">EDUU</cx:pt>
          <cx:pt idx="91611">EDUU</cx:pt>
          <cx:pt idx="91612">EDUU</cx:pt>
          <cx:pt idx="91613">EDUU</cx:pt>
          <cx:pt idx="91614">EDUU</cx:pt>
          <cx:pt idx="91615">EDUU</cx:pt>
          <cx:pt idx="91616">EDUU</cx:pt>
          <cx:pt idx="91617">EDUU</cx:pt>
          <cx:pt idx="91618">EDUU</cx:pt>
          <cx:pt idx="91619">EDUU</cx:pt>
          <cx:pt idx="91620">EDUU</cx:pt>
          <cx:pt idx="91621">EDUU</cx:pt>
          <cx:pt idx="91622">EDUU</cx:pt>
          <cx:pt idx="91623">EDUU</cx:pt>
          <cx:pt idx="91624">EDUU</cx:pt>
          <cx:pt idx="91625">EDUU</cx:pt>
          <cx:pt idx="91626">EDUU</cx:pt>
          <cx:pt idx="91627">EDUU</cx:pt>
          <cx:pt idx="91628">EDUU</cx:pt>
          <cx:pt idx="91629">EDUU</cx:pt>
          <cx:pt idx="91630">EDUU</cx:pt>
          <cx:pt idx="91631">EDUU</cx:pt>
          <cx:pt idx="91632">EDUU</cx:pt>
          <cx:pt idx="91633">EDUU</cx:pt>
          <cx:pt idx="91634">EDUU</cx:pt>
          <cx:pt idx="91635">EDUU</cx:pt>
          <cx:pt idx="91636">EDUU</cx:pt>
          <cx:pt idx="91637">EDUU</cx:pt>
          <cx:pt idx="91638">EDUU</cx:pt>
          <cx:pt idx="91639">EDUU</cx:pt>
          <cx:pt idx="91640">EDUU</cx:pt>
          <cx:pt idx="91641">EDUU</cx:pt>
          <cx:pt idx="91642">EDUU</cx:pt>
          <cx:pt idx="91643">EDUU</cx:pt>
          <cx:pt idx="91644">EDUU</cx:pt>
          <cx:pt idx="91645">EDUU</cx:pt>
          <cx:pt idx="91646">EDUU</cx:pt>
          <cx:pt idx="91647">EDUU</cx:pt>
          <cx:pt idx="91648">EDUU</cx:pt>
          <cx:pt idx="91649">EDUU</cx:pt>
          <cx:pt idx="91650">EDUU</cx:pt>
          <cx:pt idx="91651">EDUU</cx:pt>
          <cx:pt idx="91652">EDUU</cx:pt>
          <cx:pt idx="91653">EDUU</cx:pt>
          <cx:pt idx="91654">EDUU</cx:pt>
          <cx:pt idx="91655">EDUU</cx:pt>
          <cx:pt idx="91656">EDUU</cx:pt>
          <cx:pt idx="91657">EDUU</cx:pt>
          <cx:pt idx="91658">EDUU</cx:pt>
          <cx:pt idx="91659">EDUU</cx:pt>
          <cx:pt idx="91660">EDUU</cx:pt>
          <cx:pt idx="91661">EDUU</cx:pt>
          <cx:pt idx="91662">EDUU</cx:pt>
          <cx:pt idx="91663">EDUU</cx:pt>
          <cx:pt idx="91664">EDUU</cx:pt>
          <cx:pt idx="91665">EDUU</cx:pt>
          <cx:pt idx="91666">EDUU</cx:pt>
          <cx:pt idx="91667">EDUU</cx:pt>
          <cx:pt idx="91668">EDUU</cx:pt>
          <cx:pt idx="91669">EDUU</cx:pt>
          <cx:pt idx="91670">EDUU</cx:pt>
          <cx:pt idx="91671">EDUU</cx:pt>
          <cx:pt idx="91672">EDUU</cx:pt>
          <cx:pt idx="91673">EDUU</cx:pt>
          <cx:pt idx="91674">EDUU</cx:pt>
          <cx:pt idx="91675">EDUU</cx:pt>
          <cx:pt idx="91676">EDUU</cx:pt>
          <cx:pt idx="91677">EDUU</cx:pt>
          <cx:pt idx="91678">EDUU</cx:pt>
          <cx:pt idx="91679">EDUU</cx:pt>
          <cx:pt idx="91680">EDUU</cx:pt>
          <cx:pt idx="91681">EDUU</cx:pt>
          <cx:pt idx="91682">EDUU</cx:pt>
          <cx:pt idx="91683">EDUU</cx:pt>
          <cx:pt idx="91684">EDUU</cx:pt>
          <cx:pt idx="91685">EDUU</cx:pt>
          <cx:pt idx="91686">EDUU</cx:pt>
          <cx:pt idx="91687">EDUU</cx:pt>
          <cx:pt idx="91688">EDUU</cx:pt>
          <cx:pt idx="91689">EDUU</cx:pt>
          <cx:pt idx="91690">EDUU</cx:pt>
          <cx:pt idx="91691">EDUU</cx:pt>
          <cx:pt idx="91692">EDUU</cx:pt>
          <cx:pt idx="91693">EDUU</cx:pt>
          <cx:pt idx="91694">EDUU</cx:pt>
          <cx:pt idx="91695">EDUU</cx:pt>
          <cx:pt idx="91696">EDUU</cx:pt>
          <cx:pt idx="91697">EDUU</cx:pt>
          <cx:pt idx="91698">EDUU</cx:pt>
          <cx:pt idx="91699">EDUU</cx:pt>
          <cx:pt idx="91700">EDUU</cx:pt>
          <cx:pt idx="91701">EDUU</cx:pt>
          <cx:pt idx="91702">EDUU</cx:pt>
          <cx:pt idx="91703">EDUU</cx:pt>
          <cx:pt idx="91704">EDUU</cx:pt>
          <cx:pt idx="91705">EDUU</cx:pt>
          <cx:pt idx="91706">EDUU</cx:pt>
          <cx:pt idx="91707">EDUU</cx:pt>
          <cx:pt idx="91708">EDUU</cx:pt>
          <cx:pt idx="91709">EDUU</cx:pt>
          <cx:pt idx="91710">EDUU</cx:pt>
          <cx:pt idx="91711">EDUU</cx:pt>
          <cx:pt idx="91712">EDUU</cx:pt>
          <cx:pt idx="91713">EDUU</cx:pt>
          <cx:pt idx="91714">EDUU</cx:pt>
          <cx:pt idx="91715">EDUU</cx:pt>
          <cx:pt idx="91716">EDUU</cx:pt>
          <cx:pt idx="91717">EDUU</cx:pt>
          <cx:pt idx="91718">EDUU</cx:pt>
          <cx:pt idx="91719">EDUU</cx:pt>
          <cx:pt idx="91720">EDUU</cx:pt>
          <cx:pt idx="91721">EDUU</cx:pt>
          <cx:pt idx="91722">EDUU</cx:pt>
          <cx:pt idx="91723">EDUU</cx:pt>
          <cx:pt idx="91724">EDUU</cx:pt>
          <cx:pt idx="91725">EDUU</cx:pt>
          <cx:pt idx="91726">EDUU</cx:pt>
          <cx:pt idx="91727">EDUU</cx:pt>
          <cx:pt idx="91728">EDUU</cx:pt>
          <cx:pt idx="91729">EDUU</cx:pt>
          <cx:pt idx="91730">EDUU</cx:pt>
          <cx:pt idx="91731">EDUU</cx:pt>
          <cx:pt idx="91732">EDUU</cx:pt>
          <cx:pt idx="91733">EDUU</cx:pt>
          <cx:pt idx="91734">EDUU</cx:pt>
          <cx:pt idx="91735">EDUU</cx:pt>
          <cx:pt idx="91736">EDUU</cx:pt>
          <cx:pt idx="91737">EDUU</cx:pt>
          <cx:pt idx="91738">EDUU</cx:pt>
          <cx:pt idx="91739">EDUU</cx:pt>
          <cx:pt idx="91740">EDUU</cx:pt>
          <cx:pt idx="91741">EDUU</cx:pt>
          <cx:pt idx="91742">EDUU</cx:pt>
          <cx:pt idx="91743">EDUU</cx:pt>
          <cx:pt idx="91744">EDUU</cx:pt>
          <cx:pt idx="91745">EDUU</cx:pt>
          <cx:pt idx="91746">EDUU</cx:pt>
          <cx:pt idx="91747">EDUU</cx:pt>
          <cx:pt idx="91748">EDUU</cx:pt>
          <cx:pt idx="91749">EDUU</cx:pt>
          <cx:pt idx="91750">EDUU</cx:pt>
          <cx:pt idx="91751">EDUU</cx:pt>
          <cx:pt idx="91752">EDUU</cx:pt>
          <cx:pt idx="91753">EDUU</cx:pt>
          <cx:pt idx="91754">EDUU</cx:pt>
          <cx:pt idx="91755">EDUU</cx:pt>
          <cx:pt idx="91756">EDUU</cx:pt>
          <cx:pt idx="91757">EDUU</cx:pt>
          <cx:pt idx="91758">EDUU</cx:pt>
          <cx:pt idx="91759">EDUU</cx:pt>
          <cx:pt idx="91760">EDUU</cx:pt>
          <cx:pt idx="91761">EDUU</cx:pt>
          <cx:pt idx="91762">EDUU</cx:pt>
          <cx:pt idx="91763">EDUU</cx:pt>
          <cx:pt idx="91764">EDUU</cx:pt>
          <cx:pt idx="91765">EDUU</cx:pt>
          <cx:pt idx="91766">EDUU</cx:pt>
          <cx:pt idx="91767">EDUU</cx:pt>
          <cx:pt idx="91768">EDUU</cx:pt>
          <cx:pt idx="91769">EDUU</cx:pt>
          <cx:pt idx="91770">EDUU</cx:pt>
          <cx:pt idx="91771">EDUU</cx:pt>
          <cx:pt idx="91772">EDUU</cx:pt>
          <cx:pt idx="91773">EDUU</cx:pt>
          <cx:pt idx="91774">EDUU</cx:pt>
          <cx:pt idx="91775">EDUU</cx:pt>
          <cx:pt idx="91776">EDUU</cx:pt>
          <cx:pt idx="91777">EDUU</cx:pt>
          <cx:pt idx="91778">EDUU</cx:pt>
          <cx:pt idx="91779">EDUU</cx:pt>
          <cx:pt idx="91780">EDUU</cx:pt>
          <cx:pt idx="91781">EDUU</cx:pt>
          <cx:pt idx="91782">EDUU</cx:pt>
          <cx:pt idx="91783">EDUU</cx:pt>
          <cx:pt idx="91784">EDUU</cx:pt>
          <cx:pt idx="91785">EDUU</cx:pt>
          <cx:pt idx="91786">EDUU</cx:pt>
          <cx:pt idx="91787">EDUU</cx:pt>
          <cx:pt idx="91788">EDUU</cx:pt>
          <cx:pt idx="91789">EDUU</cx:pt>
          <cx:pt idx="91790">EDUU</cx:pt>
          <cx:pt idx="91791">EDUU</cx:pt>
          <cx:pt idx="91792">EDUU</cx:pt>
          <cx:pt idx="91793">EDUU</cx:pt>
          <cx:pt idx="91794">EDUU</cx:pt>
          <cx:pt idx="91795">EDUU</cx:pt>
          <cx:pt idx="91796">EDUU</cx:pt>
          <cx:pt idx="91797">EDUU</cx:pt>
          <cx:pt idx="91798">EDUU</cx:pt>
          <cx:pt idx="91799">EDUU</cx:pt>
          <cx:pt idx="91800">EDUU</cx:pt>
          <cx:pt idx="91801">EDUU</cx:pt>
          <cx:pt idx="91802">EDUU</cx:pt>
          <cx:pt idx="91803">EDUU</cx:pt>
          <cx:pt idx="91804">EDUU</cx:pt>
          <cx:pt idx="91805">EDUU</cx:pt>
          <cx:pt idx="91806">EDUU</cx:pt>
          <cx:pt idx="91807">EDUU</cx:pt>
          <cx:pt idx="91808">EDUU</cx:pt>
          <cx:pt idx="91809">EDUU</cx:pt>
          <cx:pt idx="91810">EDUU</cx:pt>
          <cx:pt idx="91811">EDUU</cx:pt>
          <cx:pt idx="91812">EDUU</cx:pt>
          <cx:pt idx="91813">EDUU</cx:pt>
          <cx:pt idx="91814">EDUU</cx:pt>
          <cx:pt idx="91815">EDUU</cx:pt>
          <cx:pt idx="91816">EDUU</cx:pt>
          <cx:pt idx="91817">EDUU</cx:pt>
          <cx:pt idx="91818">EDUU</cx:pt>
          <cx:pt idx="91819">EDUU</cx:pt>
          <cx:pt idx="91820">EDUU</cx:pt>
          <cx:pt idx="91821">EDUU</cx:pt>
          <cx:pt idx="91822">EDUU</cx:pt>
          <cx:pt idx="91823">EDUU</cx:pt>
          <cx:pt idx="91824">EDUU</cx:pt>
          <cx:pt idx="91825">EDUU</cx:pt>
          <cx:pt idx="91826">EDUU</cx:pt>
          <cx:pt idx="91827">EDUU</cx:pt>
          <cx:pt idx="91828">EDUU</cx:pt>
          <cx:pt idx="91829">EDUU</cx:pt>
          <cx:pt idx="91830">EDUU</cx:pt>
          <cx:pt idx="91831">EDUU</cx:pt>
          <cx:pt idx="91832">EDUU</cx:pt>
          <cx:pt idx="91833">EDUU</cx:pt>
          <cx:pt idx="91834">EDUU</cx:pt>
          <cx:pt idx="91835">EDUU</cx:pt>
          <cx:pt idx="91836">EDUU</cx:pt>
          <cx:pt idx="91837">EDUU</cx:pt>
          <cx:pt idx="91838">EDUU</cx:pt>
          <cx:pt idx="91839">EDUU</cx:pt>
          <cx:pt idx="91840">EDUU</cx:pt>
          <cx:pt idx="91841">EDUU</cx:pt>
          <cx:pt idx="91842">EDUU</cx:pt>
          <cx:pt idx="91843">EDUU</cx:pt>
          <cx:pt idx="91844">EDUU</cx:pt>
          <cx:pt idx="91845">EDUU</cx:pt>
          <cx:pt idx="91846">EDUU</cx:pt>
          <cx:pt idx="91847">EDUU</cx:pt>
          <cx:pt idx="91848">EDUU</cx:pt>
          <cx:pt idx="91849">EDUU</cx:pt>
          <cx:pt idx="91850">EDUU</cx:pt>
          <cx:pt idx="91851">EDUU</cx:pt>
          <cx:pt idx="91852">EDUU</cx:pt>
          <cx:pt idx="91853">EDUU</cx:pt>
          <cx:pt idx="91854">EDUU</cx:pt>
          <cx:pt idx="91855">EDUU</cx:pt>
          <cx:pt idx="91856">EDUU</cx:pt>
          <cx:pt idx="91857">EDUU</cx:pt>
          <cx:pt idx="91858">EDUU</cx:pt>
          <cx:pt idx="91859">EDUU</cx:pt>
          <cx:pt idx="91860">EDUU</cx:pt>
          <cx:pt idx="91861">EDUU</cx:pt>
          <cx:pt idx="91862">EDUU</cx:pt>
          <cx:pt idx="91863">EDUU</cx:pt>
          <cx:pt idx="91864">EDUU</cx:pt>
          <cx:pt idx="91865">EDUU</cx:pt>
          <cx:pt idx="91866">EDUU</cx:pt>
          <cx:pt idx="91867">EDUU</cx:pt>
          <cx:pt idx="91868">EDUU</cx:pt>
          <cx:pt idx="91869">EDUU</cx:pt>
          <cx:pt idx="91870">EDUU</cx:pt>
          <cx:pt idx="91871">EDUU</cx:pt>
          <cx:pt idx="91872">EDUU</cx:pt>
          <cx:pt idx="91873">EDUU</cx:pt>
          <cx:pt idx="91874">EDUU</cx:pt>
          <cx:pt idx="91875">EDUU</cx:pt>
          <cx:pt idx="91876">EDUU</cx:pt>
          <cx:pt idx="91877">EDUU</cx:pt>
          <cx:pt idx="91878">EDUU</cx:pt>
          <cx:pt idx="91879">EDUU</cx:pt>
          <cx:pt idx="91880">EDUU</cx:pt>
          <cx:pt idx="91881">EDUU</cx:pt>
          <cx:pt idx="91882">EDUU</cx:pt>
          <cx:pt idx="91883">EDUU</cx:pt>
          <cx:pt idx="91884">EDUU</cx:pt>
          <cx:pt idx="91885">EDUU</cx:pt>
          <cx:pt idx="91886">EDUU</cx:pt>
          <cx:pt idx="91887">EDUU</cx:pt>
          <cx:pt idx="91888">EDUU</cx:pt>
          <cx:pt idx="91889">EDUU</cx:pt>
          <cx:pt idx="91890">EDUU</cx:pt>
          <cx:pt idx="91891">EDUU</cx:pt>
          <cx:pt idx="91892">EDUU</cx:pt>
          <cx:pt idx="91893">EDUU</cx:pt>
          <cx:pt idx="91894">EDUU</cx:pt>
          <cx:pt idx="91895">EDUU</cx:pt>
          <cx:pt idx="91896">EDUU</cx:pt>
          <cx:pt idx="91897">EDUU</cx:pt>
          <cx:pt idx="91898">EDUU</cx:pt>
          <cx:pt idx="91899">EDUU</cx:pt>
          <cx:pt idx="91900">EDUU</cx:pt>
          <cx:pt idx="91901">EDUU</cx:pt>
          <cx:pt idx="91902">EDUU</cx:pt>
          <cx:pt idx="91903">EDUU</cx:pt>
          <cx:pt idx="91904">EDUU</cx:pt>
          <cx:pt idx="91905">EDUU</cx:pt>
          <cx:pt idx="91906">EDUU</cx:pt>
          <cx:pt idx="91907">EDUU</cx:pt>
          <cx:pt idx="91908">EDUU</cx:pt>
          <cx:pt idx="91909">EDUU</cx:pt>
          <cx:pt idx="91910">EDUU</cx:pt>
          <cx:pt idx="91911">EDUU</cx:pt>
          <cx:pt idx="91912">EDUU</cx:pt>
          <cx:pt idx="91913">EDUU</cx:pt>
          <cx:pt idx="91914">EDUU</cx:pt>
          <cx:pt idx="91915">EDUU</cx:pt>
          <cx:pt idx="91916">EDUU</cx:pt>
          <cx:pt idx="91917">EDUU</cx:pt>
          <cx:pt idx="91918">EDUU</cx:pt>
          <cx:pt idx="91919">EDUU</cx:pt>
          <cx:pt idx="91920">EDUU</cx:pt>
          <cx:pt idx="91921">EDUU</cx:pt>
          <cx:pt idx="91922">EDUU</cx:pt>
          <cx:pt idx="91923">EDUU</cx:pt>
          <cx:pt idx="91924">EDUU</cx:pt>
          <cx:pt idx="91925">EDUU</cx:pt>
          <cx:pt idx="91926">EDUU</cx:pt>
          <cx:pt idx="91927">EDUU</cx:pt>
          <cx:pt idx="91928">EDUU</cx:pt>
          <cx:pt idx="91929">EDUU</cx:pt>
          <cx:pt idx="91930">EDUU</cx:pt>
          <cx:pt idx="91931">EDUU</cx:pt>
          <cx:pt idx="91932">EDUU</cx:pt>
          <cx:pt idx="91933">EDUU</cx:pt>
          <cx:pt idx="91934">EDUU</cx:pt>
          <cx:pt idx="91935">EDUU</cx:pt>
          <cx:pt idx="91936">EDUU</cx:pt>
          <cx:pt idx="91937">EDUU</cx:pt>
          <cx:pt idx="91938">EDUU</cx:pt>
          <cx:pt idx="91939">EDUU</cx:pt>
          <cx:pt idx="91940">EDUU</cx:pt>
          <cx:pt idx="91941">EDUU</cx:pt>
          <cx:pt idx="91942">EDUU</cx:pt>
          <cx:pt idx="91943">EDUU</cx:pt>
          <cx:pt idx="91944">EDUU</cx:pt>
          <cx:pt idx="91945">EDUU</cx:pt>
          <cx:pt idx="91946">EDUU</cx:pt>
          <cx:pt idx="91947">EDUU</cx:pt>
          <cx:pt idx="91948">EDUU</cx:pt>
          <cx:pt idx="91949">EDUU</cx:pt>
          <cx:pt idx="91950">EDUU</cx:pt>
          <cx:pt idx="91951">EDUU</cx:pt>
          <cx:pt idx="91952">EDUU</cx:pt>
          <cx:pt idx="91953">EDUU</cx:pt>
          <cx:pt idx="91954">EDUU</cx:pt>
          <cx:pt idx="91955">EDUU</cx:pt>
          <cx:pt idx="91956">EDUU</cx:pt>
          <cx:pt idx="91957">EDUU</cx:pt>
          <cx:pt idx="91958">EDUU</cx:pt>
          <cx:pt idx="91959">EDUU</cx:pt>
          <cx:pt idx="91960">EDUU</cx:pt>
          <cx:pt idx="91961">EDUU</cx:pt>
          <cx:pt idx="91962">EDUU</cx:pt>
          <cx:pt idx="91963">EDUU</cx:pt>
          <cx:pt idx="91964">EDUU</cx:pt>
          <cx:pt idx="91965">EDUU</cx:pt>
          <cx:pt idx="91966">EDUU</cx:pt>
          <cx:pt idx="91967">EDUU</cx:pt>
          <cx:pt idx="91968">EDUU</cx:pt>
          <cx:pt idx="91969">EDUU</cx:pt>
          <cx:pt idx="91970">EDUU</cx:pt>
          <cx:pt idx="91971">EDUU</cx:pt>
          <cx:pt idx="91972">EDUU</cx:pt>
          <cx:pt idx="91973">EDUU</cx:pt>
          <cx:pt idx="91974">EDUU</cx:pt>
          <cx:pt idx="91975">EDUU</cx:pt>
          <cx:pt idx="91976">EDUU</cx:pt>
          <cx:pt idx="91977">EDUU</cx:pt>
          <cx:pt idx="91978">EDUU</cx:pt>
          <cx:pt idx="91979">EDUU</cx:pt>
          <cx:pt idx="91980">EDUU</cx:pt>
          <cx:pt idx="91981">EDUU</cx:pt>
          <cx:pt idx="91982">EDUU</cx:pt>
          <cx:pt idx="91983">EDUU</cx:pt>
          <cx:pt idx="91984">EDUU</cx:pt>
          <cx:pt idx="91985">EDUU</cx:pt>
          <cx:pt idx="91986">EDUU</cx:pt>
          <cx:pt idx="91987">EDUU</cx:pt>
          <cx:pt idx="91988">EDUU</cx:pt>
          <cx:pt idx="91989">EDUU</cx:pt>
          <cx:pt idx="91990">EDUU</cx:pt>
          <cx:pt idx="91991">EDUU</cx:pt>
          <cx:pt idx="91992">EDUU</cx:pt>
          <cx:pt idx="91993">EDUU</cx:pt>
          <cx:pt idx="91994">EDUU</cx:pt>
          <cx:pt idx="91995">EDUU</cx:pt>
          <cx:pt idx="91996">EDUU</cx:pt>
          <cx:pt idx="91997">EDUU</cx:pt>
          <cx:pt idx="91998">EDUU</cx:pt>
          <cx:pt idx="91999">EDUU</cx:pt>
          <cx:pt idx="92000">EDUU</cx:pt>
          <cx:pt idx="92001">EDUU</cx:pt>
          <cx:pt idx="92002">EDUU</cx:pt>
          <cx:pt idx="92003">EDUU</cx:pt>
          <cx:pt idx="92004">EDUU</cx:pt>
          <cx:pt idx="92005">EDUU</cx:pt>
          <cx:pt idx="92006">EDUU</cx:pt>
          <cx:pt idx="92007">EDUU</cx:pt>
          <cx:pt idx="92008">EDUU</cx:pt>
          <cx:pt idx="92009">EDUU</cx:pt>
          <cx:pt idx="92010">EDUU</cx:pt>
          <cx:pt idx="92011">EDUU</cx:pt>
          <cx:pt idx="92012">EDUU</cx:pt>
          <cx:pt idx="92013">EDUU</cx:pt>
          <cx:pt idx="92014">EDUU</cx:pt>
          <cx:pt idx="92015">EDUU</cx:pt>
          <cx:pt idx="92016">EDUU</cx:pt>
          <cx:pt idx="92017">EDUU</cx:pt>
          <cx:pt idx="92018">EDUU</cx:pt>
          <cx:pt idx="92019">EDUU</cx:pt>
          <cx:pt idx="92020">EDUU</cx:pt>
          <cx:pt idx="92021">EDUU</cx:pt>
          <cx:pt idx="92022">EDUU</cx:pt>
          <cx:pt idx="92023">EDUU</cx:pt>
          <cx:pt idx="92024">EDUU</cx:pt>
          <cx:pt idx="92025">EDUU</cx:pt>
          <cx:pt idx="92026">EDUU</cx:pt>
          <cx:pt idx="92027">EDUU</cx:pt>
          <cx:pt idx="92028">EDUU</cx:pt>
          <cx:pt idx="92029">EDUU</cx:pt>
          <cx:pt idx="92030">EDUU</cx:pt>
          <cx:pt idx="92031">EDUU</cx:pt>
          <cx:pt idx="92032">EDUU</cx:pt>
          <cx:pt idx="92033">EDUU</cx:pt>
          <cx:pt idx="92034">EDUU</cx:pt>
          <cx:pt idx="92035">EDUU</cx:pt>
          <cx:pt idx="92036">EDUU</cx:pt>
          <cx:pt idx="92037">EDUU</cx:pt>
          <cx:pt idx="92038">EDUU</cx:pt>
          <cx:pt idx="92039">EDUU</cx:pt>
          <cx:pt idx="92040">EDUU</cx:pt>
          <cx:pt idx="92041">EDUU</cx:pt>
          <cx:pt idx="92042">EDUU</cx:pt>
          <cx:pt idx="92043">EDUU</cx:pt>
          <cx:pt idx="92044">EDUU</cx:pt>
          <cx:pt idx="92045">EDUU</cx:pt>
          <cx:pt idx="92046">EDUU</cx:pt>
          <cx:pt idx="92047">EDUU</cx:pt>
          <cx:pt idx="92048">EDUU</cx:pt>
          <cx:pt idx="92049">EDUU</cx:pt>
          <cx:pt idx="92050">EDUU</cx:pt>
          <cx:pt idx="92051">EDUU</cx:pt>
          <cx:pt idx="92052">EDUU</cx:pt>
          <cx:pt idx="92053">EDUU</cx:pt>
          <cx:pt idx="92054">EDUU</cx:pt>
          <cx:pt idx="92055">EDUU</cx:pt>
          <cx:pt idx="92056">EDUU</cx:pt>
          <cx:pt idx="92057">EDUU</cx:pt>
          <cx:pt idx="92058">EDUU</cx:pt>
          <cx:pt idx="92059">EDUU</cx:pt>
          <cx:pt idx="92060">EDUU</cx:pt>
          <cx:pt idx="92061">EDUU</cx:pt>
          <cx:pt idx="92062">EDUU</cx:pt>
          <cx:pt idx="92063">EDUU</cx:pt>
          <cx:pt idx="92064">EDUU</cx:pt>
          <cx:pt idx="92065">EDUU</cx:pt>
          <cx:pt idx="92066">EDUU</cx:pt>
          <cx:pt idx="92067">EDUU</cx:pt>
          <cx:pt idx="92068">EDUU</cx:pt>
          <cx:pt idx="92069">EDUU</cx:pt>
          <cx:pt idx="92070">EDUU</cx:pt>
          <cx:pt idx="92071">EDUU</cx:pt>
          <cx:pt idx="92072">EDUU</cx:pt>
          <cx:pt idx="92073">EDUU</cx:pt>
          <cx:pt idx="92074">EDUU</cx:pt>
          <cx:pt idx="92075">EDUU</cx:pt>
          <cx:pt idx="92076">EDUU</cx:pt>
          <cx:pt idx="92077">EDUU</cx:pt>
          <cx:pt idx="92078">EDUU</cx:pt>
          <cx:pt idx="92079">EDUU</cx:pt>
          <cx:pt idx="92080">EDUU</cx:pt>
          <cx:pt idx="92081">EDUU</cx:pt>
          <cx:pt idx="92082">EDUU</cx:pt>
          <cx:pt idx="92083">EDUU</cx:pt>
          <cx:pt idx="92084">EDUU</cx:pt>
          <cx:pt idx="92085">EDUU</cx:pt>
          <cx:pt idx="92086">EDUU</cx:pt>
          <cx:pt idx="92087">EDUU</cx:pt>
          <cx:pt idx="92088">EDUU</cx:pt>
          <cx:pt idx="92089">EDUU</cx:pt>
          <cx:pt idx="92090">EDUU</cx:pt>
          <cx:pt idx="92091">EDUU</cx:pt>
          <cx:pt idx="92092">EDUU</cx:pt>
          <cx:pt idx="92093">EDUU</cx:pt>
          <cx:pt idx="92094">EDUU</cx:pt>
          <cx:pt idx="92095">EDUU</cx:pt>
          <cx:pt idx="92096">EDUU</cx:pt>
          <cx:pt idx="92097">EDUU</cx:pt>
          <cx:pt idx="92098">EDUU</cx:pt>
          <cx:pt idx="92099">EDUU</cx:pt>
          <cx:pt idx="92100">EDUU</cx:pt>
          <cx:pt idx="92101">EDUU</cx:pt>
          <cx:pt idx="92102">EDUU</cx:pt>
          <cx:pt idx="92103">EDUU</cx:pt>
          <cx:pt idx="92104">EDUU</cx:pt>
          <cx:pt idx="92105">EDUU</cx:pt>
          <cx:pt idx="92106">EDUU</cx:pt>
          <cx:pt idx="92107">EDUU</cx:pt>
          <cx:pt idx="92108">EDUU</cx:pt>
          <cx:pt idx="92109">EDUU</cx:pt>
          <cx:pt idx="92110">EDUU</cx:pt>
          <cx:pt idx="92111">EDUU</cx:pt>
          <cx:pt idx="92112">EDUU</cx:pt>
          <cx:pt idx="92113">EDUU</cx:pt>
          <cx:pt idx="92114">EDUU</cx:pt>
          <cx:pt idx="92115">EDUU</cx:pt>
          <cx:pt idx="92116">EDUU</cx:pt>
          <cx:pt idx="92117">EDUU</cx:pt>
          <cx:pt idx="92118">EDUU</cx:pt>
          <cx:pt idx="92119">EDUU</cx:pt>
          <cx:pt idx="92120">EDUU</cx:pt>
          <cx:pt idx="92121">EDUU</cx:pt>
          <cx:pt idx="92122">EDUU</cx:pt>
          <cx:pt idx="92123">EDUU</cx:pt>
          <cx:pt idx="92124">EDUU</cx:pt>
          <cx:pt idx="92125">EDUU</cx:pt>
          <cx:pt idx="92126">EDUU</cx:pt>
          <cx:pt idx="92127">EDUU</cx:pt>
          <cx:pt idx="92128">EDUU</cx:pt>
          <cx:pt idx="92129">EDUU</cx:pt>
          <cx:pt idx="92130">EDUU</cx:pt>
          <cx:pt idx="92131">EDUU</cx:pt>
          <cx:pt idx="92132">EDUU</cx:pt>
          <cx:pt idx="92133">EDUU</cx:pt>
          <cx:pt idx="92134">EDUU</cx:pt>
          <cx:pt idx="92135">EDUU</cx:pt>
          <cx:pt idx="92136">EDUU</cx:pt>
          <cx:pt idx="92137">EDUU</cx:pt>
          <cx:pt idx="92138">EDUU</cx:pt>
          <cx:pt idx="92139">EDUU</cx:pt>
          <cx:pt idx="92140">EDUU</cx:pt>
          <cx:pt idx="92141">EDUU</cx:pt>
          <cx:pt idx="92142">EDUU</cx:pt>
          <cx:pt idx="92143">EDUU</cx:pt>
          <cx:pt idx="92144">EDUU</cx:pt>
          <cx:pt idx="92145">EDUU</cx:pt>
          <cx:pt idx="92146">EDUU</cx:pt>
          <cx:pt idx="92147">EDUU</cx:pt>
          <cx:pt idx="92148">EDUU</cx:pt>
          <cx:pt idx="92149">EDUU</cx:pt>
          <cx:pt idx="92150">EDUU</cx:pt>
          <cx:pt idx="92151">EDUU</cx:pt>
          <cx:pt idx="92152">EDUU</cx:pt>
          <cx:pt idx="92153">EDUU</cx:pt>
          <cx:pt idx="92154">EDUU</cx:pt>
          <cx:pt idx="92155">EDUU</cx:pt>
          <cx:pt idx="92156">EDUU</cx:pt>
          <cx:pt idx="92157">EDUU</cx:pt>
          <cx:pt idx="92158">EDUU</cx:pt>
          <cx:pt idx="92159">EDUU</cx:pt>
          <cx:pt idx="92160">EDUU</cx:pt>
          <cx:pt idx="92161">EDUU</cx:pt>
          <cx:pt idx="92162">EDUU</cx:pt>
          <cx:pt idx="92163">EDUU</cx:pt>
          <cx:pt idx="92164">EDUU</cx:pt>
          <cx:pt idx="92165">EDUU</cx:pt>
          <cx:pt idx="92166">EDUU</cx:pt>
          <cx:pt idx="92167">EDUU</cx:pt>
          <cx:pt idx="92168">EDUU</cx:pt>
          <cx:pt idx="92169">EDUU</cx:pt>
          <cx:pt idx="92170">EDUU</cx:pt>
          <cx:pt idx="92171">EDUU</cx:pt>
          <cx:pt idx="92172">EDUU</cx:pt>
          <cx:pt idx="92173">EDUU</cx:pt>
          <cx:pt idx="92174">EDUU</cx:pt>
          <cx:pt idx="92175">EDUU</cx:pt>
          <cx:pt idx="92176">EDUU</cx:pt>
          <cx:pt idx="92177">EDUU</cx:pt>
          <cx:pt idx="92178">EDUU</cx:pt>
          <cx:pt idx="92179">EDUU</cx:pt>
          <cx:pt idx="92180">EDUU</cx:pt>
          <cx:pt idx="92181">EDUU</cx:pt>
          <cx:pt idx="92182">EDUU</cx:pt>
          <cx:pt idx="92183">EDUU</cx:pt>
          <cx:pt idx="92184">EDUU</cx:pt>
          <cx:pt idx="92185">EDUU</cx:pt>
          <cx:pt idx="92186">EDUU</cx:pt>
          <cx:pt idx="92187">EDUU</cx:pt>
          <cx:pt idx="92188">EDUU</cx:pt>
          <cx:pt idx="92189">EDUU</cx:pt>
          <cx:pt idx="92190">EDUU</cx:pt>
          <cx:pt idx="92191">EDUU</cx:pt>
          <cx:pt idx="92192">EDUU</cx:pt>
          <cx:pt idx="92193">EDUU</cx:pt>
          <cx:pt idx="92194">EDUU</cx:pt>
          <cx:pt idx="92195">EDUU</cx:pt>
          <cx:pt idx="92196">EDUU</cx:pt>
          <cx:pt idx="92197">EDUU</cx:pt>
          <cx:pt idx="92198">EDUU</cx:pt>
          <cx:pt idx="92199">EDUU</cx:pt>
          <cx:pt idx="92200">EDUU</cx:pt>
          <cx:pt idx="92201">EDUU</cx:pt>
          <cx:pt idx="92202">EDUU</cx:pt>
          <cx:pt idx="92203">EDUU</cx:pt>
          <cx:pt idx="92204">EDUU</cx:pt>
          <cx:pt idx="92205">EDUU</cx:pt>
          <cx:pt idx="92206">EDUU</cx:pt>
          <cx:pt idx="92207">EDUU</cx:pt>
          <cx:pt idx="92208">EDUU</cx:pt>
          <cx:pt idx="92209">EDUU</cx:pt>
          <cx:pt idx="92210">EDUU</cx:pt>
          <cx:pt idx="92211">EDUU</cx:pt>
          <cx:pt idx="92212">EDUU</cx:pt>
          <cx:pt idx="92213">EDUU</cx:pt>
          <cx:pt idx="92214">EDUU</cx:pt>
          <cx:pt idx="92215">EDUU</cx:pt>
          <cx:pt idx="92216">EDUU</cx:pt>
          <cx:pt idx="92217">EDUU</cx:pt>
          <cx:pt idx="92218">EDUU</cx:pt>
          <cx:pt idx="92219">EDUU</cx:pt>
          <cx:pt idx="92220">EDUU</cx:pt>
          <cx:pt idx="92221">EDUU</cx:pt>
          <cx:pt idx="92222">EDUU</cx:pt>
          <cx:pt idx="92223">EDUU</cx:pt>
          <cx:pt idx="92224">EDUU</cx:pt>
          <cx:pt idx="92225">EDUU</cx:pt>
          <cx:pt idx="92226">EDUU</cx:pt>
          <cx:pt idx="92227">EDUU</cx:pt>
          <cx:pt idx="92228">EDUU</cx:pt>
          <cx:pt idx="92229">EDUU</cx:pt>
          <cx:pt idx="92230">EDUU</cx:pt>
          <cx:pt idx="92231">EDUU</cx:pt>
          <cx:pt idx="92232">EDUU</cx:pt>
          <cx:pt idx="92233">EDUU</cx:pt>
          <cx:pt idx="92234">EDUU</cx:pt>
          <cx:pt idx="92235">EDUU</cx:pt>
          <cx:pt idx="92236">EDUU</cx:pt>
          <cx:pt idx="92237">EDUU</cx:pt>
          <cx:pt idx="92238">EDUU</cx:pt>
          <cx:pt idx="92239">EDUU</cx:pt>
          <cx:pt idx="92240">EDUU</cx:pt>
          <cx:pt idx="92241">EDUU</cx:pt>
          <cx:pt idx="92242">EDUU</cx:pt>
          <cx:pt idx="92243">EDUU</cx:pt>
          <cx:pt idx="92244">EDUU</cx:pt>
          <cx:pt idx="92245">EDUU</cx:pt>
          <cx:pt idx="92246">EDUU</cx:pt>
          <cx:pt idx="92247">EDUU</cx:pt>
          <cx:pt idx="92248">EDUU</cx:pt>
          <cx:pt idx="92249">EDUU</cx:pt>
          <cx:pt idx="92250">EDUU</cx:pt>
          <cx:pt idx="92251">EDUU</cx:pt>
          <cx:pt idx="92252">EDUU</cx:pt>
          <cx:pt idx="92253">EDUU</cx:pt>
          <cx:pt idx="92254">EDUU</cx:pt>
          <cx:pt idx="92255">EDUU</cx:pt>
          <cx:pt idx="92256">EDUU</cx:pt>
          <cx:pt idx="92257">EDUU</cx:pt>
          <cx:pt idx="92258">EDUU</cx:pt>
          <cx:pt idx="92259">EDUU</cx:pt>
          <cx:pt idx="92260">EDUU</cx:pt>
          <cx:pt idx="92261">EDUU</cx:pt>
          <cx:pt idx="92262">EDUU</cx:pt>
          <cx:pt idx="92263">EDUU</cx:pt>
          <cx:pt idx="92264">EDUU</cx:pt>
          <cx:pt idx="92265">EDUU</cx:pt>
          <cx:pt idx="92266">EDUU</cx:pt>
          <cx:pt idx="92267">EDUU</cx:pt>
          <cx:pt idx="92268">EDUU</cx:pt>
          <cx:pt idx="92269">EDUU</cx:pt>
          <cx:pt idx="92270">EDUU</cx:pt>
          <cx:pt idx="92271">EDUU</cx:pt>
          <cx:pt idx="92272">EDUU</cx:pt>
          <cx:pt idx="92273">EDUU</cx:pt>
          <cx:pt idx="92274">EDUU</cx:pt>
          <cx:pt idx="92275">EDUU</cx:pt>
          <cx:pt idx="92276">EDUU</cx:pt>
          <cx:pt idx="92277">EDUU</cx:pt>
          <cx:pt idx="92278">EDUU</cx:pt>
          <cx:pt idx="92279">EDUU</cx:pt>
          <cx:pt idx="92280">EDUU</cx:pt>
          <cx:pt idx="92281">EDUU</cx:pt>
          <cx:pt idx="92282">EDUU</cx:pt>
          <cx:pt idx="92283">EDUU</cx:pt>
          <cx:pt idx="92284">EDUU</cx:pt>
          <cx:pt idx="92285">EDUU</cx:pt>
          <cx:pt idx="92286">EDUU</cx:pt>
          <cx:pt idx="92287">EDUU</cx:pt>
          <cx:pt idx="92288">EDUU</cx:pt>
          <cx:pt idx="92289">EDUU</cx:pt>
          <cx:pt idx="92290">EDUU</cx:pt>
          <cx:pt idx="92291">EDUU</cx:pt>
          <cx:pt idx="92292">EDUU</cx:pt>
          <cx:pt idx="92293">EDUU</cx:pt>
          <cx:pt idx="92294">EDUU</cx:pt>
          <cx:pt idx="92295">EDUU</cx:pt>
          <cx:pt idx="92296">EDUU</cx:pt>
          <cx:pt idx="92297">EDUU</cx:pt>
          <cx:pt idx="92298">EDUU</cx:pt>
          <cx:pt idx="92299">EDUU</cx:pt>
          <cx:pt idx="92300">EDUU</cx:pt>
          <cx:pt idx="92301">EDUU</cx:pt>
          <cx:pt idx="92302">EDUU</cx:pt>
          <cx:pt idx="92303">EDUU</cx:pt>
          <cx:pt idx="92304">EDUU</cx:pt>
          <cx:pt idx="92305">EDUU</cx:pt>
          <cx:pt idx="92306">EDUU</cx:pt>
          <cx:pt idx="92307">EDUU</cx:pt>
          <cx:pt idx="92308">EDUU</cx:pt>
          <cx:pt idx="92309">EDUU</cx:pt>
          <cx:pt idx="92310">EDUU</cx:pt>
          <cx:pt idx="92311">EDUU</cx:pt>
          <cx:pt idx="92312">EDUU</cx:pt>
          <cx:pt idx="92313">EDUU</cx:pt>
          <cx:pt idx="92314">EDUU</cx:pt>
          <cx:pt idx="92315">EDUU</cx:pt>
          <cx:pt idx="92316">EDUU</cx:pt>
          <cx:pt idx="92317">EDUU</cx:pt>
          <cx:pt idx="92318">EDUU</cx:pt>
          <cx:pt idx="92319">EDUU</cx:pt>
          <cx:pt idx="92320">EDUU</cx:pt>
          <cx:pt idx="92321">EDUU</cx:pt>
          <cx:pt idx="92322">EDUU</cx:pt>
          <cx:pt idx="92323">EDUU</cx:pt>
          <cx:pt idx="92324">EDUU</cx:pt>
          <cx:pt idx="92325">EDUU</cx:pt>
          <cx:pt idx="92326">EDUU</cx:pt>
          <cx:pt idx="92327">EDUU</cx:pt>
          <cx:pt idx="92328">EDUU</cx:pt>
          <cx:pt idx="92329">EDUU</cx:pt>
          <cx:pt idx="92330">EDUU</cx:pt>
          <cx:pt idx="92331">EDUU</cx:pt>
          <cx:pt idx="92332">EDUU</cx:pt>
          <cx:pt idx="92333">EDUU</cx:pt>
          <cx:pt idx="92334">EDUU</cx:pt>
          <cx:pt idx="92335">EDUU</cx:pt>
          <cx:pt idx="92336">EDUU</cx:pt>
          <cx:pt idx="92337">EDUU</cx:pt>
          <cx:pt idx="92338">EDUU</cx:pt>
          <cx:pt idx="92339">EDUU</cx:pt>
          <cx:pt idx="92340">EDUU</cx:pt>
          <cx:pt idx="92341">EDUU</cx:pt>
          <cx:pt idx="92342">EDUU</cx:pt>
          <cx:pt idx="92343">EDUU</cx:pt>
          <cx:pt idx="92344">EDUU</cx:pt>
          <cx:pt idx="92345">EDUU</cx:pt>
          <cx:pt idx="92346">EDUU</cx:pt>
          <cx:pt idx="92347">EDUU</cx:pt>
          <cx:pt idx="92348">EDUU</cx:pt>
          <cx:pt idx="92349">EDUU</cx:pt>
          <cx:pt idx="92350">EDUU</cx:pt>
          <cx:pt idx="92351">EDUU</cx:pt>
          <cx:pt idx="92352">EDUU</cx:pt>
          <cx:pt idx="92353">EDUU</cx:pt>
          <cx:pt idx="92354">EDUU</cx:pt>
          <cx:pt idx="92355">EDUU</cx:pt>
          <cx:pt idx="92356">EDUU</cx:pt>
          <cx:pt idx="92357">EDUU</cx:pt>
          <cx:pt idx="92358">EDUU</cx:pt>
          <cx:pt idx="92359">EDUU</cx:pt>
          <cx:pt idx="92360">EDUU</cx:pt>
          <cx:pt idx="92361">EDUU</cx:pt>
          <cx:pt idx="92362">EDUU</cx:pt>
          <cx:pt idx="92363">EDUU</cx:pt>
          <cx:pt idx="92364">EDUU</cx:pt>
          <cx:pt idx="92365">EDUU</cx:pt>
          <cx:pt idx="92366">EDUU</cx:pt>
          <cx:pt idx="92367">EDUU</cx:pt>
          <cx:pt idx="92368">EDUU</cx:pt>
          <cx:pt idx="92369">EDUU</cx:pt>
          <cx:pt idx="92370">EDUU</cx:pt>
          <cx:pt idx="92371">EDUU</cx:pt>
          <cx:pt idx="92372">EDUU</cx:pt>
          <cx:pt idx="92373">EDUU</cx:pt>
          <cx:pt idx="92374">EDUU</cx:pt>
          <cx:pt idx="92375">EDUU</cx:pt>
          <cx:pt idx="92376">EDUU</cx:pt>
          <cx:pt idx="92377">EDUU</cx:pt>
          <cx:pt idx="92378">EDUU</cx:pt>
          <cx:pt idx="92379">EDUU</cx:pt>
          <cx:pt idx="92380">EDUU</cx:pt>
          <cx:pt idx="92381">EDUU</cx:pt>
          <cx:pt idx="92382">EDUU</cx:pt>
          <cx:pt idx="92383">EDUU</cx:pt>
          <cx:pt idx="92384">EDUU</cx:pt>
          <cx:pt idx="92385">EDUU</cx:pt>
          <cx:pt idx="92386">EDUU</cx:pt>
          <cx:pt idx="92387">EDUU</cx:pt>
          <cx:pt idx="92388">EDUU</cx:pt>
          <cx:pt idx="92389">EDUU</cx:pt>
          <cx:pt idx="92390">EDUU</cx:pt>
          <cx:pt idx="92391">EDUU</cx:pt>
          <cx:pt idx="92392">EDUU</cx:pt>
          <cx:pt idx="92393">EDUU</cx:pt>
          <cx:pt idx="92394">EDUU</cx:pt>
          <cx:pt idx="92395">EDUU</cx:pt>
          <cx:pt idx="92396">EDUU</cx:pt>
          <cx:pt idx="92397">EDUU</cx:pt>
          <cx:pt idx="92398">EDUU</cx:pt>
          <cx:pt idx="92399">EDUU</cx:pt>
          <cx:pt idx="92400">EDUU</cx:pt>
          <cx:pt idx="92401">EDUU</cx:pt>
          <cx:pt idx="92402">EDUU</cx:pt>
          <cx:pt idx="92403">EDUU</cx:pt>
          <cx:pt idx="92404">EDUU</cx:pt>
          <cx:pt idx="92405">EDUU</cx:pt>
          <cx:pt idx="92406">EDUU</cx:pt>
          <cx:pt idx="92407">EDUU</cx:pt>
          <cx:pt idx="92408">EDUU</cx:pt>
          <cx:pt idx="92409">EDUU</cx:pt>
          <cx:pt idx="92410">EDUU</cx:pt>
          <cx:pt idx="92411">EDUU</cx:pt>
          <cx:pt idx="92412">EDUU</cx:pt>
          <cx:pt idx="92413">EDUU</cx:pt>
          <cx:pt idx="92414">EDUU</cx:pt>
          <cx:pt idx="92415">EDUU</cx:pt>
          <cx:pt idx="92416">EDUU</cx:pt>
          <cx:pt idx="92417">EDUU</cx:pt>
          <cx:pt idx="92418">EDUU</cx:pt>
          <cx:pt idx="92419">EDUU</cx:pt>
          <cx:pt idx="92420">EDUU</cx:pt>
          <cx:pt idx="92421">EDUU</cx:pt>
          <cx:pt idx="92422">EDUU</cx:pt>
          <cx:pt idx="92423">EDUU</cx:pt>
          <cx:pt idx="92424">EDUU</cx:pt>
          <cx:pt idx="92425">EDUU</cx:pt>
          <cx:pt idx="92426">EDUU</cx:pt>
          <cx:pt idx="92427">EDUU</cx:pt>
          <cx:pt idx="92428">EDUU</cx:pt>
          <cx:pt idx="92429">EDUU</cx:pt>
          <cx:pt idx="92430">EDUU</cx:pt>
          <cx:pt idx="92431">EDUU</cx:pt>
          <cx:pt idx="92432">EDUU</cx:pt>
          <cx:pt idx="92433">EDUU</cx:pt>
          <cx:pt idx="92434">EDUU</cx:pt>
          <cx:pt idx="92435">EDUU</cx:pt>
          <cx:pt idx="92436">EDUU</cx:pt>
          <cx:pt idx="92437">EDUU</cx:pt>
          <cx:pt idx="92438">EDUU</cx:pt>
          <cx:pt idx="92439">EDUU</cx:pt>
          <cx:pt idx="92440">EDUU</cx:pt>
          <cx:pt idx="92441">EDUU</cx:pt>
          <cx:pt idx="92442">EDUU</cx:pt>
          <cx:pt idx="92443">EDUU</cx:pt>
          <cx:pt idx="92444">EDUU</cx:pt>
          <cx:pt idx="92445">EDUU</cx:pt>
          <cx:pt idx="92446">EDUU</cx:pt>
          <cx:pt idx="92447">EDUU</cx:pt>
          <cx:pt idx="92448">EDUU</cx:pt>
          <cx:pt idx="92449">EDUU</cx:pt>
          <cx:pt idx="92450">EDUU</cx:pt>
          <cx:pt idx="92451">EDUU</cx:pt>
          <cx:pt idx="92452">EDUU</cx:pt>
          <cx:pt idx="92453">EDUU</cx:pt>
          <cx:pt idx="92454">EDUU</cx:pt>
          <cx:pt idx="92455">EDUU</cx:pt>
          <cx:pt idx="92456">EDUU</cx:pt>
          <cx:pt idx="92457">EDUU</cx:pt>
          <cx:pt idx="92458">EDUU</cx:pt>
          <cx:pt idx="92459">EDUU</cx:pt>
          <cx:pt idx="92460">EDUU</cx:pt>
          <cx:pt idx="92461">EDUU</cx:pt>
          <cx:pt idx="92462">EDUU</cx:pt>
          <cx:pt idx="92463">EDUU</cx:pt>
          <cx:pt idx="92464">EDUU</cx:pt>
          <cx:pt idx="92465">EDUU</cx:pt>
          <cx:pt idx="92466">EDUU</cx:pt>
          <cx:pt idx="92467">EDUU</cx:pt>
          <cx:pt idx="92468">EDUU</cx:pt>
          <cx:pt idx="92469">EDUU</cx:pt>
          <cx:pt idx="92470">EDUU</cx:pt>
          <cx:pt idx="92471">EDUU</cx:pt>
          <cx:pt idx="92472">EDUU</cx:pt>
          <cx:pt idx="92473">EDUU</cx:pt>
          <cx:pt idx="92474">EDUU</cx:pt>
          <cx:pt idx="92475">EDUU</cx:pt>
          <cx:pt idx="92476">EDUU</cx:pt>
          <cx:pt idx="92477">EDUU</cx:pt>
          <cx:pt idx="92478">EDUU</cx:pt>
          <cx:pt idx="92479">EDUU</cx:pt>
          <cx:pt idx="92480">EDUU</cx:pt>
          <cx:pt idx="92481">EDUU</cx:pt>
          <cx:pt idx="92482">EDUU</cx:pt>
          <cx:pt idx="92483">EDUU</cx:pt>
          <cx:pt idx="92484">EDUU</cx:pt>
          <cx:pt idx="92485">EDUU</cx:pt>
          <cx:pt idx="92486">EDUU</cx:pt>
          <cx:pt idx="92487">EDUU</cx:pt>
          <cx:pt idx="92488">EDUU</cx:pt>
          <cx:pt idx="92489">EDUU</cx:pt>
          <cx:pt idx="92490">EDUU</cx:pt>
          <cx:pt idx="92491">EDUU</cx:pt>
          <cx:pt idx="92492">EDUU</cx:pt>
          <cx:pt idx="92493">EDUU</cx:pt>
          <cx:pt idx="92494">EDUU</cx:pt>
          <cx:pt idx="92495">EDUU</cx:pt>
          <cx:pt idx="92496">EDUU</cx:pt>
          <cx:pt idx="92497">EDUU</cx:pt>
          <cx:pt idx="92498">EDUU</cx:pt>
          <cx:pt idx="92499">EDUU</cx:pt>
          <cx:pt idx="92500">EDUU</cx:pt>
          <cx:pt idx="92501">EDUU</cx:pt>
          <cx:pt idx="92502">EDUU</cx:pt>
          <cx:pt idx="92503">EDUU</cx:pt>
          <cx:pt idx="92504">EDUU</cx:pt>
          <cx:pt idx="92505">EDUU</cx:pt>
          <cx:pt idx="92506">EDUU</cx:pt>
          <cx:pt idx="92507">EDUU</cx:pt>
          <cx:pt idx="92508">EDUU</cx:pt>
          <cx:pt idx="92509">EDUU</cx:pt>
          <cx:pt idx="92510">EDUU</cx:pt>
          <cx:pt idx="92511">EDUU</cx:pt>
          <cx:pt idx="92512">EDUU</cx:pt>
          <cx:pt idx="92513">EDUU</cx:pt>
          <cx:pt idx="92514">EDUU</cx:pt>
          <cx:pt idx="92515">EDUU</cx:pt>
          <cx:pt idx="92516">EDUU</cx:pt>
          <cx:pt idx="92517">EDUU</cx:pt>
          <cx:pt idx="92518">EDUU</cx:pt>
          <cx:pt idx="92519">EDUU</cx:pt>
          <cx:pt idx="92520">EDUU</cx:pt>
          <cx:pt idx="92521">EDUU</cx:pt>
          <cx:pt idx="92522">EDUU</cx:pt>
          <cx:pt idx="92523">EDUU</cx:pt>
          <cx:pt idx="92524">EDUU</cx:pt>
          <cx:pt idx="92525">EDUU</cx:pt>
          <cx:pt idx="92526">EDUU</cx:pt>
          <cx:pt idx="92527">EDUU</cx:pt>
          <cx:pt idx="92528">EDUU</cx:pt>
          <cx:pt idx="92529">EDUU</cx:pt>
          <cx:pt idx="92530">EDUU</cx:pt>
          <cx:pt idx="92531">EDUU</cx:pt>
          <cx:pt idx="92532">EDUU</cx:pt>
          <cx:pt idx="92533">EDUU</cx:pt>
          <cx:pt idx="92534">EDUU</cx:pt>
          <cx:pt idx="92535">EDUU</cx:pt>
          <cx:pt idx="92536">EDUU</cx:pt>
          <cx:pt idx="92537">EDUU</cx:pt>
          <cx:pt idx="92538">EDUU</cx:pt>
          <cx:pt idx="92539">EDUU</cx:pt>
          <cx:pt idx="92540">EDUU</cx:pt>
          <cx:pt idx="92541">EDUU</cx:pt>
          <cx:pt idx="92542">EDUU</cx:pt>
          <cx:pt idx="92543">EDUU</cx:pt>
          <cx:pt idx="92544">EDUU</cx:pt>
          <cx:pt idx="92545">EDUU</cx:pt>
          <cx:pt idx="92546">EDUU</cx:pt>
          <cx:pt idx="92547">EDUU</cx:pt>
          <cx:pt idx="92548">EDUU</cx:pt>
          <cx:pt idx="92549">EDUU</cx:pt>
          <cx:pt idx="92550">EDUU</cx:pt>
          <cx:pt idx="92551">EDUU</cx:pt>
          <cx:pt idx="92552">EDUU</cx:pt>
          <cx:pt idx="92553">EDUU</cx:pt>
          <cx:pt idx="92554">EDUU</cx:pt>
          <cx:pt idx="92555">EDUU</cx:pt>
          <cx:pt idx="92556">EDUU</cx:pt>
          <cx:pt idx="92557">EDUU</cx:pt>
          <cx:pt idx="92558">EDUU</cx:pt>
          <cx:pt idx="92559">EDUU</cx:pt>
          <cx:pt idx="92560">EDUU</cx:pt>
          <cx:pt idx="92561">EDUU</cx:pt>
          <cx:pt idx="92562">EDUU</cx:pt>
          <cx:pt idx="92563">EDUU</cx:pt>
          <cx:pt idx="92564">EDUU</cx:pt>
          <cx:pt idx="92565">EDUU</cx:pt>
          <cx:pt idx="92566">EDUU</cx:pt>
          <cx:pt idx="92567">EDUU</cx:pt>
          <cx:pt idx="92568">EDUU</cx:pt>
          <cx:pt idx="92569">EDUU</cx:pt>
          <cx:pt idx="92570">EDUU</cx:pt>
          <cx:pt idx="92571">EDUU</cx:pt>
          <cx:pt idx="92572">EDUU</cx:pt>
          <cx:pt idx="92573">EDUU</cx:pt>
          <cx:pt idx="92574">EDUU</cx:pt>
          <cx:pt idx="92575">EDUU</cx:pt>
          <cx:pt idx="92576">EDUU</cx:pt>
          <cx:pt idx="92577">EDUU</cx:pt>
          <cx:pt idx="92578">EDUU</cx:pt>
          <cx:pt idx="92579">EDUU</cx:pt>
          <cx:pt idx="92580">EDUU</cx:pt>
          <cx:pt idx="92581">EDUU</cx:pt>
          <cx:pt idx="92582">EDUU</cx:pt>
          <cx:pt idx="92583">EDUU</cx:pt>
          <cx:pt idx="92584">EDUU</cx:pt>
          <cx:pt idx="92585">EDUU</cx:pt>
          <cx:pt idx="92586">EDUU</cx:pt>
          <cx:pt idx="92587">EDUU</cx:pt>
          <cx:pt idx="92588">EDUU</cx:pt>
          <cx:pt idx="92589">EDUU</cx:pt>
          <cx:pt idx="92590">EDUU</cx:pt>
          <cx:pt idx="92591">EDUU</cx:pt>
          <cx:pt idx="92592">EDUU</cx:pt>
          <cx:pt idx="92593">EDUU</cx:pt>
          <cx:pt idx="92594">EDUU</cx:pt>
          <cx:pt idx="92595">EDUU</cx:pt>
          <cx:pt idx="92596">EDUU</cx:pt>
          <cx:pt idx="92597">EDUU</cx:pt>
          <cx:pt idx="92598">EDUU</cx:pt>
          <cx:pt idx="92599">EDUU</cx:pt>
          <cx:pt idx="92600">EDUU</cx:pt>
          <cx:pt idx="92601">EDUU</cx:pt>
          <cx:pt idx="92602">EDUU</cx:pt>
          <cx:pt idx="92603">EDUU</cx:pt>
          <cx:pt idx="92604">EDUU</cx:pt>
          <cx:pt idx="92605">EDUU</cx:pt>
          <cx:pt idx="92606">EDUU</cx:pt>
          <cx:pt idx="92607">EDUU</cx:pt>
          <cx:pt idx="92608">EDUU</cx:pt>
          <cx:pt idx="92609">EDUU</cx:pt>
          <cx:pt idx="92610">EDUU</cx:pt>
          <cx:pt idx="92611">EDUU</cx:pt>
          <cx:pt idx="92612">EDUU</cx:pt>
          <cx:pt idx="92613">EDUU</cx:pt>
          <cx:pt idx="92614">EDUU</cx:pt>
          <cx:pt idx="92615">EDUU</cx:pt>
          <cx:pt idx="92616">EDUU</cx:pt>
          <cx:pt idx="92617">EDUU</cx:pt>
          <cx:pt idx="92618">EDUU</cx:pt>
          <cx:pt idx="92619">EDUU</cx:pt>
          <cx:pt idx="92620">EDUU</cx:pt>
          <cx:pt idx="92621">EDUU</cx:pt>
          <cx:pt idx="92622">EDUU</cx:pt>
          <cx:pt idx="92623">EDUU</cx:pt>
          <cx:pt idx="92624">EDUU</cx:pt>
          <cx:pt idx="92625">EDUU</cx:pt>
          <cx:pt idx="92626">EDUU</cx:pt>
          <cx:pt idx="92627">EDUU</cx:pt>
          <cx:pt idx="92628">EDUU</cx:pt>
          <cx:pt idx="92629">EDUU</cx:pt>
          <cx:pt idx="92630">EDUU</cx:pt>
          <cx:pt idx="92631">EDUU</cx:pt>
          <cx:pt idx="92632">EDUU</cx:pt>
          <cx:pt idx="92633">EDUU</cx:pt>
          <cx:pt idx="92634">EDUU</cx:pt>
          <cx:pt idx="92635">EDUU</cx:pt>
          <cx:pt idx="92636">EDUU</cx:pt>
          <cx:pt idx="92637">EDUU</cx:pt>
          <cx:pt idx="92638">EDUU</cx:pt>
          <cx:pt idx="92639">EDUU</cx:pt>
          <cx:pt idx="92640">EDUU</cx:pt>
          <cx:pt idx="92641">EDUU</cx:pt>
          <cx:pt idx="92642">EDUU</cx:pt>
          <cx:pt idx="92643">EDUU</cx:pt>
          <cx:pt idx="92644">EDUU</cx:pt>
          <cx:pt idx="92645">EDUU</cx:pt>
          <cx:pt idx="92646">EDUU</cx:pt>
          <cx:pt idx="92647">EDUU</cx:pt>
          <cx:pt idx="92648">EDUU</cx:pt>
          <cx:pt idx="92649">EDUU</cx:pt>
          <cx:pt idx="92650">EDUU</cx:pt>
          <cx:pt idx="92651">EDUU</cx:pt>
          <cx:pt idx="92652">EDUU</cx:pt>
          <cx:pt idx="92653">EDUU</cx:pt>
          <cx:pt idx="92654">EDUU</cx:pt>
          <cx:pt idx="92655">EDUU</cx:pt>
          <cx:pt idx="92656">EDUU</cx:pt>
          <cx:pt idx="92657">EDUU</cx:pt>
          <cx:pt idx="92658">EDUU</cx:pt>
          <cx:pt idx="92659">EDUU</cx:pt>
          <cx:pt idx="92660">EDUU</cx:pt>
          <cx:pt idx="92661">EDUU</cx:pt>
          <cx:pt idx="92662">EDUU</cx:pt>
          <cx:pt idx="92663">EDUU</cx:pt>
          <cx:pt idx="92664">EDUU</cx:pt>
          <cx:pt idx="92665">EDUU</cx:pt>
          <cx:pt idx="92666">EDUU</cx:pt>
          <cx:pt idx="92667">EDUU</cx:pt>
          <cx:pt idx="92668">EDUU</cx:pt>
          <cx:pt idx="92669">EDUU</cx:pt>
          <cx:pt idx="92670">EDUU</cx:pt>
          <cx:pt idx="92671">EDUU</cx:pt>
          <cx:pt idx="92672">EDUU</cx:pt>
          <cx:pt idx="92673">EDUU</cx:pt>
          <cx:pt idx="92674">EDUU</cx:pt>
          <cx:pt idx="92675">EDUU</cx:pt>
          <cx:pt idx="92676">EDUU</cx:pt>
          <cx:pt idx="92677">EDUU</cx:pt>
          <cx:pt idx="92678">EDUU</cx:pt>
          <cx:pt idx="92679">EDUU</cx:pt>
          <cx:pt idx="92680">EDUU</cx:pt>
          <cx:pt idx="92681">EDUU</cx:pt>
          <cx:pt idx="92682">EDUU</cx:pt>
          <cx:pt idx="92683">EDUU</cx:pt>
          <cx:pt idx="92684">EDUU</cx:pt>
          <cx:pt idx="92685">EDUU</cx:pt>
          <cx:pt idx="92686">EDUU</cx:pt>
          <cx:pt idx="92687">EDUU</cx:pt>
          <cx:pt idx="92688">EDUU</cx:pt>
          <cx:pt idx="92689">EDUU</cx:pt>
          <cx:pt idx="92690">EDUU</cx:pt>
          <cx:pt idx="92691">EDUU</cx:pt>
          <cx:pt idx="92692">EDUU</cx:pt>
          <cx:pt idx="92693">EDUU</cx:pt>
          <cx:pt idx="92694">EDUU</cx:pt>
          <cx:pt idx="92695">EDUU</cx:pt>
          <cx:pt idx="92696">EDUU</cx:pt>
          <cx:pt idx="92697">EDUU</cx:pt>
          <cx:pt idx="92698">EDUU</cx:pt>
          <cx:pt idx="92699">EDUU</cx:pt>
          <cx:pt idx="92700">EDUU</cx:pt>
          <cx:pt idx="92701">EDUU</cx:pt>
          <cx:pt idx="92702">EDUU</cx:pt>
          <cx:pt idx="92703">EDUU</cx:pt>
          <cx:pt idx="92704">EDUU</cx:pt>
          <cx:pt idx="92705">EDUU</cx:pt>
          <cx:pt idx="92706">EDUU</cx:pt>
          <cx:pt idx="92707">EDUU</cx:pt>
          <cx:pt idx="92708">EDUU</cx:pt>
          <cx:pt idx="92709">EDUU</cx:pt>
          <cx:pt idx="92710">EDUU</cx:pt>
          <cx:pt idx="92711">EDUU</cx:pt>
          <cx:pt idx="92712">EDUU</cx:pt>
          <cx:pt idx="92713">EDUU</cx:pt>
          <cx:pt idx="92714">EDUU</cx:pt>
          <cx:pt idx="92715">EDUU</cx:pt>
          <cx:pt idx="92716">EDUU</cx:pt>
          <cx:pt idx="92717">EDUU</cx:pt>
          <cx:pt idx="92718">EDUU</cx:pt>
          <cx:pt idx="92719">EDUU</cx:pt>
          <cx:pt idx="92720">EDUU</cx:pt>
          <cx:pt idx="92721">EDUU</cx:pt>
          <cx:pt idx="92722">EDUU</cx:pt>
          <cx:pt idx="92723">EDUU</cx:pt>
          <cx:pt idx="92724">EDUU</cx:pt>
          <cx:pt idx="92725">EDUU</cx:pt>
          <cx:pt idx="92726">EDUU</cx:pt>
          <cx:pt idx="92727">EDUU</cx:pt>
          <cx:pt idx="92728">EDUU</cx:pt>
          <cx:pt idx="92729">EDUU</cx:pt>
          <cx:pt idx="92730">EDUU</cx:pt>
          <cx:pt idx="92731">EDUU</cx:pt>
          <cx:pt idx="92732">EDUU</cx:pt>
          <cx:pt idx="92733">EDUU</cx:pt>
          <cx:pt idx="92734">EDUU</cx:pt>
          <cx:pt idx="92735">EDUU</cx:pt>
          <cx:pt idx="92736">EDUU</cx:pt>
          <cx:pt idx="92737">EDUU</cx:pt>
          <cx:pt idx="92738">EDUU</cx:pt>
          <cx:pt idx="92739">EDUU</cx:pt>
          <cx:pt idx="92740">EDUU</cx:pt>
          <cx:pt idx="92741">EDUU</cx:pt>
          <cx:pt idx="92742">EDUU</cx:pt>
          <cx:pt idx="92743">EDUU</cx:pt>
          <cx:pt idx="92744">EDUU</cx:pt>
          <cx:pt idx="92745">EDUU</cx:pt>
          <cx:pt idx="92746">EDUU</cx:pt>
          <cx:pt idx="92747">EDUU</cx:pt>
          <cx:pt idx="92748">EDUU</cx:pt>
          <cx:pt idx="92749">EDUU</cx:pt>
          <cx:pt idx="92750">EDUU</cx:pt>
          <cx:pt idx="92751">EDUU</cx:pt>
          <cx:pt idx="92752">EDUU</cx:pt>
          <cx:pt idx="92753">EDUU</cx:pt>
          <cx:pt idx="92754">EDUU</cx:pt>
          <cx:pt idx="92755">EDUU</cx:pt>
          <cx:pt idx="92756">EDUU</cx:pt>
          <cx:pt idx="92757">EDUU</cx:pt>
          <cx:pt idx="92758">EDUU</cx:pt>
          <cx:pt idx="92759">EDUU</cx:pt>
          <cx:pt idx="92760">EDUU</cx:pt>
          <cx:pt idx="92761">EDUU</cx:pt>
          <cx:pt idx="92762">EDUU</cx:pt>
          <cx:pt idx="92763">EDUU</cx:pt>
          <cx:pt idx="92764">EDUU</cx:pt>
          <cx:pt idx="92765">EDUU</cx:pt>
          <cx:pt idx="92766">EDUU</cx:pt>
          <cx:pt idx="92767">EDUU</cx:pt>
          <cx:pt idx="92768">EDUU</cx:pt>
          <cx:pt idx="92769">EDUU</cx:pt>
          <cx:pt idx="92770">EDUU</cx:pt>
          <cx:pt idx="92771">EDUU</cx:pt>
          <cx:pt idx="92772">EDUU</cx:pt>
          <cx:pt idx="92773">EDUU</cx:pt>
          <cx:pt idx="92774">EDUU</cx:pt>
          <cx:pt idx="92775">EDUU</cx:pt>
          <cx:pt idx="92776">EDUU</cx:pt>
          <cx:pt idx="92777">EDUU</cx:pt>
          <cx:pt idx="92778">EDUU</cx:pt>
          <cx:pt idx="92779">EDUU</cx:pt>
          <cx:pt idx="92780">EDUU</cx:pt>
          <cx:pt idx="92781">EDUU</cx:pt>
          <cx:pt idx="92782">EDUU</cx:pt>
          <cx:pt idx="92783">EDUU</cx:pt>
          <cx:pt idx="92784">EDUU</cx:pt>
          <cx:pt idx="92785">EDUU</cx:pt>
          <cx:pt idx="92786">EDUU</cx:pt>
          <cx:pt idx="92787">EDUU</cx:pt>
          <cx:pt idx="92788">EDUU</cx:pt>
          <cx:pt idx="92789">EDUU</cx:pt>
          <cx:pt idx="92790">EDUU</cx:pt>
          <cx:pt idx="92791">EDUU</cx:pt>
          <cx:pt idx="92792">EDUU</cx:pt>
          <cx:pt idx="92793">EDUU</cx:pt>
          <cx:pt idx="92794">EDUU</cx:pt>
          <cx:pt idx="92795">EDUU</cx:pt>
          <cx:pt idx="92796">EDUU</cx:pt>
          <cx:pt idx="92797">EDUU</cx:pt>
          <cx:pt idx="92798">EDUU</cx:pt>
          <cx:pt idx="92799">EDUU</cx:pt>
          <cx:pt idx="92800">EDUU</cx:pt>
          <cx:pt idx="92801">EDUU</cx:pt>
          <cx:pt idx="92802">EDUU</cx:pt>
          <cx:pt idx="92803">EDUU</cx:pt>
          <cx:pt idx="92804">EDUU</cx:pt>
          <cx:pt idx="92805">EDUU</cx:pt>
          <cx:pt idx="92806">EDUU</cx:pt>
          <cx:pt idx="92807">EDUU</cx:pt>
          <cx:pt idx="92808">EDUU</cx:pt>
          <cx:pt idx="92809">EDUU</cx:pt>
          <cx:pt idx="92810">EDUU</cx:pt>
          <cx:pt idx="92811">EDUU</cx:pt>
          <cx:pt idx="92812">EDUU</cx:pt>
          <cx:pt idx="92813">EDUU</cx:pt>
          <cx:pt idx="92814">EDUU</cx:pt>
          <cx:pt idx="92815">EDUU</cx:pt>
          <cx:pt idx="92816">EDUU</cx:pt>
          <cx:pt idx="92817">EDUU</cx:pt>
          <cx:pt idx="92818">EDUU</cx:pt>
          <cx:pt idx="92819">EDUU</cx:pt>
          <cx:pt idx="92820">EDUU</cx:pt>
          <cx:pt idx="92821">EDUU</cx:pt>
          <cx:pt idx="92822">EDUU</cx:pt>
          <cx:pt idx="92823">EDUU</cx:pt>
          <cx:pt idx="92824">EDUU</cx:pt>
          <cx:pt idx="92825">EDUU</cx:pt>
          <cx:pt idx="92826">EDUU</cx:pt>
          <cx:pt idx="92827">EDUU</cx:pt>
          <cx:pt idx="92828">EDUU</cx:pt>
          <cx:pt idx="92829">EDUU</cx:pt>
          <cx:pt idx="92830">EDUU</cx:pt>
          <cx:pt idx="92831">EDUU</cx:pt>
          <cx:pt idx="92832">EDUU</cx:pt>
          <cx:pt idx="92833">EDUU</cx:pt>
          <cx:pt idx="92834">EDUU</cx:pt>
          <cx:pt idx="92835">EDUU</cx:pt>
          <cx:pt idx="92836">EDUU</cx:pt>
          <cx:pt idx="92837">EDUU</cx:pt>
          <cx:pt idx="92838">EDUU</cx:pt>
          <cx:pt idx="92839">EDUU</cx:pt>
          <cx:pt idx="92840">EDUU</cx:pt>
          <cx:pt idx="92841">EDUU</cx:pt>
          <cx:pt idx="92842">EDUU</cx:pt>
          <cx:pt idx="92843">EDUU</cx:pt>
          <cx:pt idx="92844">EDUU</cx:pt>
          <cx:pt idx="92845">EDUU</cx:pt>
          <cx:pt idx="92846">EDUU</cx:pt>
          <cx:pt idx="92847">EDUU</cx:pt>
          <cx:pt idx="92848">EDUU</cx:pt>
          <cx:pt idx="92849">EDUU</cx:pt>
          <cx:pt idx="92850">EDUU</cx:pt>
          <cx:pt idx="92851">EDUU</cx:pt>
          <cx:pt idx="92852">EDUU</cx:pt>
          <cx:pt idx="92853">EDUU</cx:pt>
          <cx:pt idx="92854">EDUU</cx:pt>
          <cx:pt idx="92855">EDUU</cx:pt>
          <cx:pt idx="92856">EDUU</cx:pt>
          <cx:pt idx="92857">EDUU</cx:pt>
          <cx:pt idx="92858">EDUU</cx:pt>
          <cx:pt idx="92859">EDUU</cx:pt>
          <cx:pt idx="92860">EDUU</cx:pt>
          <cx:pt idx="92861">EDUU</cx:pt>
          <cx:pt idx="92862">EDUU</cx:pt>
          <cx:pt idx="92863">EDUU</cx:pt>
          <cx:pt idx="92864">EDUU</cx:pt>
          <cx:pt idx="92865">EDUU</cx:pt>
          <cx:pt idx="92866">EDUU</cx:pt>
          <cx:pt idx="92867">EDUU</cx:pt>
          <cx:pt idx="92868">EDUU</cx:pt>
          <cx:pt idx="92869">EDUU</cx:pt>
          <cx:pt idx="92870">EDUU</cx:pt>
          <cx:pt idx="92871">EDUU</cx:pt>
          <cx:pt idx="92872">EDUU</cx:pt>
          <cx:pt idx="92873">EDUU</cx:pt>
          <cx:pt idx="92874">EDUU</cx:pt>
          <cx:pt idx="92875">EDUU</cx:pt>
          <cx:pt idx="92876">EDUU</cx:pt>
          <cx:pt idx="92877">EDUU</cx:pt>
          <cx:pt idx="92878">EDUU</cx:pt>
          <cx:pt idx="92879">EDUU</cx:pt>
          <cx:pt idx="92880">EDUU</cx:pt>
          <cx:pt idx="92881">EDUU</cx:pt>
          <cx:pt idx="92882">EDUU</cx:pt>
          <cx:pt idx="92883">EDUU</cx:pt>
          <cx:pt idx="92884">EDUU</cx:pt>
          <cx:pt idx="92885">EDUU</cx:pt>
          <cx:pt idx="92886">EDUU</cx:pt>
          <cx:pt idx="92887">EDUU</cx:pt>
          <cx:pt idx="92888">EDUU</cx:pt>
          <cx:pt idx="92889">EDUU</cx:pt>
          <cx:pt idx="92890">EDUU</cx:pt>
          <cx:pt idx="92891">EDUU</cx:pt>
          <cx:pt idx="92892">EDUU</cx:pt>
          <cx:pt idx="92893">EDUU</cx:pt>
          <cx:pt idx="92894">EDUU</cx:pt>
          <cx:pt idx="92895">EDUU</cx:pt>
          <cx:pt idx="92896">EDUU</cx:pt>
          <cx:pt idx="92897">EDUU</cx:pt>
          <cx:pt idx="92898">EDUU</cx:pt>
          <cx:pt idx="92899">EDUU</cx:pt>
          <cx:pt idx="92900">EDUU</cx:pt>
          <cx:pt idx="92901">EDUU</cx:pt>
          <cx:pt idx="92902">EDUU</cx:pt>
          <cx:pt idx="92903">EDUU</cx:pt>
          <cx:pt idx="92904">EDUU</cx:pt>
          <cx:pt idx="92905">EDUU</cx:pt>
          <cx:pt idx="92906">EDUU</cx:pt>
          <cx:pt idx="92907">EDUU</cx:pt>
          <cx:pt idx="92908">EDUU</cx:pt>
          <cx:pt idx="92909">EDUU</cx:pt>
          <cx:pt idx="92910">EDUU</cx:pt>
          <cx:pt idx="92911">EDUU</cx:pt>
          <cx:pt idx="92912">EDUU</cx:pt>
          <cx:pt idx="92913">EDUU</cx:pt>
          <cx:pt idx="92914">EDUU</cx:pt>
          <cx:pt idx="92915">EDUU</cx:pt>
          <cx:pt idx="92916">EDUU</cx:pt>
          <cx:pt idx="92917">EDUU</cx:pt>
          <cx:pt idx="92918">EDUU</cx:pt>
          <cx:pt idx="92919">EDUU</cx:pt>
          <cx:pt idx="92920">EDUU</cx:pt>
          <cx:pt idx="92921">EDUU</cx:pt>
          <cx:pt idx="92922">EDUU</cx:pt>
          <cx:pt idx="92923">EDUU</cx:pt>
          <cx:pt idx="92924">EDUU</cx:pt>
          <cx:pt idx="92925">EDUU</cx:pt>
          <cx:pt idx="92926">EDUU</cx:pt>
          <cx:pt idx="92927">EDUU</cx:pt>
          <cx:pt idx="92928">EDUU</cx:pt>
          <cx:pt idx="92929">EDUU</cx:pt>
          <cx:pt idx="92930">EDUU</cx:pt>
          <cx:pt idx="92931">EDUU</cx:pt>
          <cx:pt idx="92932">EDUU</cx:pt>
          <cx:pt idx="92933">EDUU</cx:pt>
          <cx:pt idx="92934">EDUU</cx:pt>
          <cx:pt idx="92935">EDUU</cx:pt>
          <cx:pt idx="92936">EDUU</cx:pt>
          <cx:pt idx="92937">EDUU</cx:pt>
          <cx:pt idx="92938">EDUU</cx:pt>
          <cx:pt idx="92939">EDUU</cx:pt>
          <cx:pt idx="92940">EDUU</cx:pt>
          <cx:pt idx="92941">EDUU</cx:pt>
          <cx:pt idx="92942">EDUU</cx:pt>
          <cx:pt idx="92943">EDUU</cx:pt>
          <cx:pt idx="92944">EDUU</cx:pt>
          <cx:pt idx="92945">EDUU</cx:pt>
          <cx:pt idx="92946">EDUU</cx:pt>
          <cx:pt idx="92947">EDUU</cx:pt>
          <cx:pt idx="92948">EDUU</cx:pt>
          <cx:pt idx="92949">EDUU</cx:pt>
          <cx:pt idx="92950">EDUU</cx:pt>
          <cx:pt idx="92951">EDUU</cx:pt>
          <cx:pt idx="92952">EDUU</cx:pt>
          <cx:pt idx="92953">EDUU</cx:pt>
          <cx:pt idx="92954">EDUU</cx:pt>
          <cx:pt idx="92955">EDUU</cx:pt>
          <cx:pt idx="92956">EDUU</cx:pt>
          <cx:pt idx="92957">EDUU</cx:pt>
          <cx:pt idx="92958">EDUU</cx:pt>
          <cx:pt idx="92959">EDUU</cx:pt>
          <cx:pt idx="92960">EDUU</cx:pt>
          <cx:pt idx="92961">EDUU</cx:pt>
          <cx:pt idx="92962">EDUU</cx:pt>
          <cx:pt idx="92963">EDUU</cx:pt>
          <cx:pt idx="92964">EDUU</cx:pt>
          <cx:pt idx="92965">EDUU</cx:pt>
          <cx:pt idx="92966">EDUU</cx:pt>
          <cx:pt idx="92967">EDUU</cx:pt>
          <cx:pt idx="92968">EDUU</cx:pt>
          <cx:pt idx="92969">EDUU</cx:pt>
          <cx:pt idx="92970">EDUU</cx:pt>
          <cx:pt idx="92971">EDUU</cx:pt>
          <cx:pt idx="92972">EDUU</cx:pt>
          <cx:pt idx="92973">EDUU</cx:pt>
          <cx:pt idx="92974">EDUU</cx:pt>
          <cx:pt idx="92975">EDUU</cx:pt>
          <cx:pt idx="92976">EDUU</cx:pt>
          <cx:pt idx="92977">EDUU</cx:pt>
          <cx:pt idx="92978">EDUU</cx:pt>
          <cx:pt idx="92979">EDUU</cx:pt>
          <cx:pt idx="92980">EDUU</cx:pt>
          <cx:pt idx="92981">EDUU</cx:pt>
          <cx:pt idx="92982">EDUU</cx:pt>
          <cx:pt idx="92983">EDUU</cx:pt>
          <cx:pt idx="92984">EDUU</cx:pt>
          <cx:pt idx="92985">EDUU</cx:pt>
          <cx:pt idx="92986">EDUU</cx:pt>
          <cx:pt idx="92987">EDUU</cx:pt>
          <cx:pt idx="92988">EDUU</cx:pt>
          <cx:pt idx="92989">EDUU</cx:pt>
          <cx:pt idx="92990">EDUU</cx:pt>
          <cx:pt idx="92991">EDUU</cx:pt>
          <cx:pt idx="92992">EDUU</cx:pt>
          <cx:pt idx="92993">EDUU</cx:pt>
          <cx:pt idx="92994">EDUU</cx:pt>
          <cx:pt idx="92995">EDUU</cx:pt>
          <cx:pt idx="92996">EDUU</cx:pt>
          <cx:pt idx="92997">EDUU</cx:pt>
          <cx:pt idx="92998">EDUU</cx:pt>
          <cx:pt idx="92999">EDUU</cx:pt>
          <cx:pt idx="93000">EDUU</cx:pt>
          <cx:pt idx="93001">EDUU</cx:pt>
          <cx:pt idx="93002">EDUU</cx:pt>
          <cx:pt idx="93003">EDUU</cx:pt>
          <cx:pt idx="93004">EDUU</cx:pt>
          <cx:pt idx="93005">EDUU</cx:pt>
          <cx:pt idx="93006">EDUU</cx:pt>
          <cx:pt idx="93007">EDUU</cx:pt>
          <cx:pt idx="93008">EDUU</cx:pt>
          <cx:pt idx="93009">EDUU</cx:pt>
          <cx:pt idx="93010">EDUU</cx:pt>
          <cx:pt idx="93011">EDUU</cx:pt>
          <cx:pt idx="93012">EDUU</cx:pt>
          <cx:pt idx="93013">EDUU</cx:pt>
          <cx:pt idx="93014">EDUU</cx:pt>
          <cx:pt idx="93015">EDUU</cx:pt>
          <cx:pt idx="93016">EDUU</cx:pt>
          <cx:pt idx="93017">EDUU</cx:pt>
          <cx:pt idx="93018">EDUU</cx:pt>
          <cx:pt idx="93019">EDUU</cx:pt>
          <cx:pt idx="93020">EDUU</cx:pt>
          <cx:pt idx="93021">EDUU</cx:pt>
          <cx:pt idx="93022">EDUU</cx:pt>
          <cx:pt idx="93023">EDUU</cx:pt>
          <cx:pt idx="93024">EDUU</cx:pt>
          <cx:pt idx="93025">EDUU</cx:pt>
          <cx:pt idx="93026">EDUU</cx:pt>
          <cx:pt idx="93027">EDUU</cx:pt>
          <cx:pt idx="93028">EDUU</cx:pt>
          <cx:pt idx="93029">EDUU</cx:pt>
          <cx:pt idx="93030">EDUU</cx:pt>
          <cx:pt idx="93031">EDUU</cx:pt>
          <cx:pt idx="93032">EDUU</cx:pt>
          <cx:pt idx="93033">EDUU</cx:pt>
          <cx:pt idx="93034">EDUU</cx:pt>
          <cx:pt idx="93035">EDUU</cx:pt>
          <cx:pt idx="93036">EDUU</cx:pt>
          <cx:pt idx="93037">EDUU</cx:pt>
          <cx:pt idx="93038">EDUU</cx:pt>
          <cx:pt idx="93039">EDUU</cx:pt>
          <cx:pt idx="93040">EDUU</cx:pt>
          <cx:pt idx="93041">EDUU</cx:pt>
          <cx:pt idx="93042">EDUU</cx:pt>
          <cx:pt idx="93043">EDUU</cx:pt>
          <cx:pt idx="93044">EDUU</cx:pt>
          <cx:pt idx="93045">EDUU</cx:pt>
          <cx:pt idx="93046">EDUU</cx:pt>
          <cx:pt idx="93047">EDUU</cx:pt>
          <cx:pt idx="93048">EDUU</cx:pt>
          <cx:pt idx="93049">EDUU</cx:pt>
          <cx:pt idx="93050">EDUU</cx:pt>
          <cx:pt idx="93051">EDUU</cx:pt>
          <cx:pt idx="93052">EDUU</cx:pt>
          <cx:pt idx="93053">EDUU</cx:pt>
          <cx:pt idx="93054">EDUU</cx:pt>
          <cx:pt idx="93055">EDUU</cx:pt>
          <cx:pt idx="93056">EDUU</cx:pt>
          <cx:pt idx="93057">EDUU</cx:pt>
          <cx:pt idx="93058">EDUU</cx:pt>
          <cx:pt idx="93059">EDUU</cx:pt>
          <cx:pt idx="93060">EDUU</cx:pt>
          <cx:pt idx="93061">EDUU</cx:pt>
          <cx:pt idx="93062">EDUU</cx:pt>
          <cx:pt idx="93063">EDUU</cx:pt>
          <cx:pt idx="93064">EDUU</cx:pt>
          <cx:pt idx="93065">EDUU</cx:pt>
          <cx:pt idx="93066">EDUU</cx:pt>
          <cx:pt idx="93067">EDUU</cx:pt>
          <cx:pt idx="93068">EDUU</cx:pt>
          <cx:pt idx="93069">EDUU</cx:pt>
          <cx:pt idx="93070">EDUU</cx:pt>
          <cx:pt idx="93071">EDUU</cx:pt>
          <cx:pt idx="93072">EDUU</cx:pt>
          <cx:pt idx="93073">EDUU</cx:pt>
          <cx:pt idx="93074">EDUU</cx:pt>
          <cx:pt idx="93075">EDUU</cx:pt>
          <cx:pt idx="93076">EDUU</cx:pt>
          <cx:pt idx="93077">EDUU</cx:pt>
          <cx:pt idx="93078">EDUU</cx:pt>
          <cx:pt idx="93079">EDUU</cx:pt>
          <cx:pt idx="93080">EDUU</cx:pt>
          <cx:pt idx="93081">EDUU</cx:pt>
          <cx:pt idx="93082">EDUU</cx:pt>
          <cx:pt idx="93083">EDUU</cx:pt>
          <cx:pt idx="93084">EDUU</cx:pt>
          <cx:pt idx="93085">EDUU</cx:pt>
          <cx:pt idx="93086">EDUU</cx:pt>
          <cx:pt idx="93087">EDUU</cx:pt>
          <cx:pt idx="93088">EDUU</cx:pt>
          <cx:pt idx="93089">EDUU</cx:pt>
          <cx:pt idx="93090">EDUU</cx:pt>
          <cx:pt idx="93091">EDUU</cx:pt>
          <cx:pt idx="93092">EDUU</cx:pt>
          <cx:pt idx="93093">EDUU</cx:pt>
          <cx:pt idx="93094">EDUU</cx:pt>
          <cx:pt idx="93095">EDUU</cx:pt>
          <cx:pt idx="93096">EDUU</cx:pt>
          <cx:pt idx="93097">EDUU</cx:pt>
          <cx:pt idx="93098">EDUU</cx:pt>
          <cx:pt idx="93099">EDUU</cx:pt>
          <cx:pt idx="93100">EDUU</cx:pt>
          <cx:pt idx="93101">EDUU</cx:pt>
          <cx:pt idx="93102">EDUU</cx:pt>
          <cx:pt idx="93103">EDUU</cx:pt>
          <cx:pt idx="93104">EDUU</cx:pt>
          <cx:pt idx="93105">EDUU</cx:pt>
          <cx:pt idx="93106">EDUU</cx:pt>
          <cx:pt idx="93107">EDUU</cx:pt>
          <cx:pt idx="93108">EDUU</cx:pt>
          <cx:pt idx="93109">EDUU</cx:pt>
          <cx:pt idx="93110">EDUU</cx:pt>
          <cx:pt idx="93111">EDUU</cx:pt>
          <cx:pt idx="93112">EDUU</cx:pt>
          <cx:pt idx="93113">EDUU</cx:pt>
          <cx:pt idx="93114">EDUU</cx:pt>
          <cx:pt idx="93115">EDUU</cx:pt>
          <cx:pt idx="93116">EDUU</cx:pt>
          <cx:pt idx="93117">EDUU</cx:pt>
          <cx:pt idx="93118">EDUU</cx:pt>
          <cx:pt idx="93119">EDUU</cx:pt>
          <cx:pt idx="93120">EDUU</cx:pt>
          <cx:pt idx="93121">EDUU</cx:pt>
          <cx:pt idx="93122">EDUU</cx:pt>
          <cx:pt idx="93123">EDUU</cx:pt>
          <cx:pt idx="93124">EDUU</cx:pt>
          <cx:pt idx="93125">EDUU</cx:pt>
          <cx:pt idx="93126">EDUU</cx:pt>
          <cx:pt idx="93127">EDUU</cx:pt>
          <cx:pt idx="93128">EDUU</cx:pt>
          <cx:pt idx="93129">EDUU</cx:pt>
          <cx:pt idx="93130">EDUU</cx:pt>
          <cx:pt idx="93131">EDUU</cx:pt>
          <cx:pt idx="93132">EDUU</cx:pt>
          <cx:pt idx="93133">EDUU</cx:pt>
          <cx:pt idx="93134">EDUU</cx:pt>
          <cx:pt idx="93135">EDUU</cx:pt>
          <cx:pt idx="93136">EDUU</cx:pt>
          <cx:pt idx="93137">EDUU</cx:pt>
          <cx:pt idx="93138">EDUU</cx:pt>
          <cx:pt idx="93139">EDUU</cx:pt>
          <cx:pt idx="93140">EDUU</cx:pt>
          <cx:pt idx="93141">EDUU</cx:pt>
          <cx:pt idx="93142">EDUU</cx:pt>
          <cx:pt idx="93143">EDUU</cx:pt>
          <cx:pt idx="93144">EDUU</cx:pt>
          <cx:pt idx="93145">EDUU</cx:pt>
          <cx:pt idx="93146">EDUU</cx:pt>
          <cx:pt idx="93147">EDUU</cx:pt>
          <cx:pt idx="93148">EDUU</cx:pt>
          <cx:pt idx="93149">EDUU</cx:pt>
          <cx:pt idx="93150">EDUU</cx:pt>
          <cx:pt idx="93151">EDUU</cx:pt>
          <cx:pt idx="93152">EDUU</cx:pt>
          <cx:pt idx="93153">EDUU</cx:pt>
          <cx:pt idx="93154">EDUU</cx:pt>
          <cx:pt idx="93155">EDUU</cx:pt>
          <cx:pt idx="93156">EDUU</cx:pt>
          <cx:pt idx="93157">EDUU</cx:pt>
          <cx:pt idx="93158">EDUU</cx:pt>
          <cx:pt idx="93159">EDUU</cx:pt>
          <cx:pt idx="93160">EDUU</cx:pt>
          <cx:pt idx="93161">EDUU</cx:pt>
          <cx:pt idx="93162">EDUU</cx:pt>
          <cx:pt idx="93163">EDUU</cx:pt>
          <cx:pt idx="93164">EDUU</cx:pt>
          <cx:pt idx="93165">EDUU</cx:pt>
          <cx:pt idx="93166">EDUU</cx:pt>
          <cx:pt idx="93167">EDUU</cx:pt>
          <cx:pt idx="93168">EDUU</cx:pt>
          <cx:pt idx="93169">EDUU</cx:pt>
          <cx:pt idx="93170">EDUU</cx:pt>
          <cx:pt idx="93171">EDUU</cx:pt>
          <cx:pt idx="93172">EDUU</cx:pt>
          <cx:pt idx="93173">EDUU</cx:pt>
          <cx:pt idx="93174">EDUU</cx:pt>
          <cx:pt idx="93175">EDUU</cx:pt>
          <cx:pt idx="93176">EDUU</cx:pt>
          <cx:pt idx="93177">EDUU</cx:pt>
          <cx:pt idx="93178">EDUU</cx:pt>
          <cx:pt idx="93179">EDUU</cx:pt>
          <cx:pt idx="93180">EDUU</cx:pt>
          <cx:pt idx="93181">EDUU</cx:pt>
          <cx:pt idx="93182">EDUU</cx:pt>
          <cx:pt idx="93183">EDUU</cx:pt>
          <cx:pt idx="93184">EDUU</cx:pt>
          <cx:pt idx="93185">EDUU</cx:pt>
          <cx:pt idx="93186">EDUU</cx:pt>
          <cx:pt idx="93187">EDUU</cx:pt>
          <cx:pt idx="93188">EDUU</cx:pt>
          <cx:pt idx="93189">EDUU</cx:pt>
          <cx:pt idx="93190">EDUU</cx:pt>
          <cx:pt idx="93191">EDUU</cx:pt>
          <cx:pt idx="93192">EDUU</cx:pt>
          <cx:pt idx="93193">EDUU</cx:pt>
          <cx:pt idx="93194">EDUU</cx:pt>
          <cx:pt idx="93195">EDUU</cx:pt>
          <cx:pt idx="93196">EDUU</cx:pt>
          <cx:pt idx="93197">EDUU</cx:pt>
          <cx:pt idx="93198">EDUU</cx:pt>
          <cx:pt idx="93199">EDUU</cx:pt>
          <cx:pt idx="93200">EDUU</cx:pt>
          <cx:pt idx="93201">EDUU</cx:pt>
          <cx:pt idx="93202">EDUU</cx:pt>
          <cx:pt idx="93203">EDUU</cx:pt>
          <cx:pt idx="93204">EDUU</cx:pt>
          <cx:pt idx="93205">EDUU</cx:pt>
          <cx:pt idx="93206">EDUU</cx:pt>
          <cx:pt idx="93207">EDUU</cx:pt>
          <cx:pt idx="93208">EDUU</cx:pt>
          <cx:pt idx="93209">EDUU</cx:pt>
          <cx:pt idx="93210">EDUU</cx:pt>
          <cx:pt idx="93211">EDUU</cx:pt>
          <cx:pt idx="93212">EDUU</cx:pt>
          <cx:pt idx="93213">EDUU</cx:pt>
          <cx:pt idx="93214">EDUU</cx:pt>
          <cx:pt idx="93215">EDUU</cx:pt>
          <cx:pt idx="93216">EDUU</cx:pt>
          <cx:pt idx="93217">EDUU</cx:pt>
          <cx:pt idx="93218">EDUU</cx:pt>
          <cx:pt idx="93219">EDUU</cx:pt>
          <cx:pt idx="93220">EDUU</cx:pt>
          <cx:pt idx="93221">EDUU</cx:pt>
          <cx:pt idx="93222">EDUU</cx:pt>
          <cx:pt idx="93223">EDUU</cx:pt>
          <cx:pt idx="93224">EDUU</cx:pt>
          <cx:pt idx="93225">EDUU</cx:pt>
          <cx:pt idx="93226">EDUU</cx:pt>
          <cx:pt idx="93227">EDUU</cx:pt>
          <cx:pt idx="93228">EDUU</cx:pt>
          <cx:pt idx="93229">EDUU</cx:pt>
          <cx:pt idx="93230">EDUU</cx:pt>
          <cx:pt idx="93231">EDUU</cx:pt>
          <cx:pt idx="93232">EDUU</cx:pt>
          <cx:pt idx="93233">EDUU</cx:pt>
          <cx:pt idx="93234">EDUU</cx:pt>
          <cx:pt idx="93235">EDUU</cx:pt>
          <cx:pt idx="93236">EDUU</cx:pt>
          <cx:pt idx="93237">EDUU</cx:pt>
          <cx:pt idx="93238">EDUU</cx:pt>
          <cx:pt idx="93239">EDUU</cx:pt>
          <cx:pt idx="93240">EDUU</cx:pt>
          <cx:pt idx="93241">EDUU</cx:pt>
          <cx:pt idx="93242">EDUU</cx:pt>
          <cx:pt idx="93243">EDUU</cx:pt>
          <cx:pt idx="93244">EDUU</cx:pt>
          <cx:pt idx="93245">EDUU</cx:pt>
          <cx:pt idx="93246">EDUU</cx:pt>
          <cx:pt idx="93247">EDUU</cx:pt>
          <cx:pt idx="93248">EDUU</cx:pt>
          <cx:pt idx="93249">EDUU</cx:pt>
          <cx:pt idx="93250">EDUU</cx:pt>
          <cx:pt idx="93251">EDUU</cx:pt>
          <cx:pt idx="93252">EDUU</cx:pt>
          <cx:pt idx="93253">EDUU</cx:pt>
          <cx:pt idx="93254">EDUU</cx:pt>
          <cx:pt idx="93255">EDUU</cx:pt>
          <cx:pt idx="93256">EDUU</cx:pt>
          <cx:pt idx="93257">EDUU</cx:pt>
          <cx:pt idx="93258">EDUU</cx:pt>
          <cx:pt idx="93259">EDUU</cx:pt>
          <cx:pt idx="93260">EDUU</cx:pt>
          <cx:pt idx="93261">EDUU</cx:pt>
          <cx:pt idx="93262">EDUU</cx:pt>
          <cx:pt idx="93263">EDUU</cx:pt>
          <cx:pt idx="93264">EDUU</cx:pt>
          <cx:pt idx="93265">EDUU</cx:pt>
          <cx:pt idx="93266">EDUU</cx:pt>
          <cx:pt idx="93267">EDUU</cx:pt>
          <cx:pt idx="93268">EDUU</cx:pt>
          <cx:pt idx="93269">EDUU</cx:pt>
          <cx:pt idx="93270">EDUU</cx:pt>
          <cx:pt idx="93271">EDUU</cx:pt>
          <cx:pt idx="93272">EDUU</cx:pt>
          <cx:pt idx="93273">EDUU</cx:pt>
          <cx:pt idx="93274">EDUU</cx:pt>
          <cx:pt idx="93275">EDUU</cx:pt>
          <cx:pt idx="93276">EDUU</cx:pt>
          <cx:pt idx="93277">EDUU</cx:pt>
          <cx:pt idx="93278">EDUU</cx:pt>
          <cx:pt idx="93279">EDUU</cx:pt>
          <cx:pt idx="93280">EDUU</cx:pt>
          <cx:pt idx="93281">EDUU</cx:pt>
          <cx:pt idx="93282">EDUU</cx:pt>
          <cx:pt idx="93283">EDUU</cx:pt>
          <cx:pt idx="93284">EDUU</cx:pt>
          <cx:pt idx="93285">EDUU</cx:pt>
          <cx:pt idx="93286">EDUU</cx:pt>
          <cx:pt idx="93287">EDUU</cx:pt>
          <cx:pt idx="93288">EDUU</cx:pt>
          <cx:pt idx="93289">EDUU</cx:pt>
          <cx:pt idx="93290">EDUU</cx:pt>
          <cx:pt idx="93291">EDUU</cx:pt>
          <cx:pt idx="93292">EDUU</cx:pt>
          <cx:pt idx="93293">EDUU</cx:pt>
          <cx:pt idx="93294">EDUU</cx:pt>
          <cx:pt idx="93295">EDUU</cx:pt>
          <cx:pt idx="93296">EDUU</cx:pt>
          <cx:pt idx="93297">EDUU</cx:pt>
          <cx:pt idx="93298">EDUU</cx:pt>
          <cx:pt idx="93299">EDUU</cx:pt>
          <cx:pt idx="93300">EDUU</cx:pt>
          <cx:pt idx="93301">EDUU</cx:pt>
          <cx:pt idx="93302">EDUU</cx:pt>
          <cx:pt idx="93303">EDUU</cx:pt>
          <cx:pt idx="93304">EDUU</cx:pt>
          <cx:pt idx="93305">EDUU</cx:pt>
          <cx:pt idx="93306">EDUU</cx:pt>
          <cx:pt idx="93307">EDUU</cx:pt>
          <cx:pt idx="93308">EDUU</cx:pt>
          <cx:pt idx="93309">EDUU</cx:pt>
          <cx:pt idx="93310">EDUU</cx:pt>
          <cx:pt idx="93311">EDUU</cx:pt>
          <cx:pt idx="93312">EDUU</cx:pt>
          <cx:pt idx="93313">EDUU</cx:pt>
          <cx:pt idx="93314">EDUU</cx:pt>
          <cx:pt idx="93315">EDUU</cx:pt>
          <cx:pt idx="93316">EDUU</cx:pt>
          <cx:pt idx="93317">EDUU</cx:pt>
          <cx:pt idx="93318">EDUU</cx:pt>
          <cx:pt idx="93319">EDUU</cx:pt>
          <cx:pt idx="93320">EDUU</cx:pt>
          <cx:pt idx="93321">EDUU</cx:pt>
          <cx:pt idx="93322">EDUU</cx:pt>
          <cx:pt idx="93323">EDUU</cx:pt>
          <cx:pt idx="93324">EDUU</cx:pt>
          <cx:pt idx="93325">EDUU</cx:pt>
          <cx:pt idx="93326">EDUU</cx:pt>
          <cx:pt idx="93327">EDUU</cx:pt>
          <cx:pt idx="93328">EDUU</cx:pt>
          <cx:pt idx="93329">EDUU</cx:pt>
          <cx:pt idx="93330">EDUU</cx:pt>
          <cx:pt idx="93331">EDUU</cx:pt>
          <cx:pt idx="93332">EDUU</cx:pt>
          <cx:pt idx="93333">EDUU</cx:pt>
          <cx:pt idx="93334">EDUU</cx:pt>
          <cx:pt idx="93335">EDUU</cx:pt>
          <cx:pt idx="93336">EDUU</cx:pt>
          <cx:pt idx="93337">EDUU</cx:pt>
          <cx:pt idx="93338">EDUU</cx:pt>
          <cx:pt idx="93339">EDUU</cx:pt>
          <cx:pt idx="93340">EDUU</cx:pt>
          <cx:pt idx="93341">EDUU</cx:pt>
          <cx:pt idx="93342">EDUU</cx:pt>
          <cx:pt idx="93343">EDUU</cx:pt>
          <cx:pt idx="93344">EDUU</cx:pt>
          <cx:pt idx="93345">EDUU</cx:pt>
          <cx:pt idx="93346">EDUU</cx:pt>
          <cx:pt idx="93347">EDUU</cx:pt>
          <cx:pt idx="93348">EDUU</cx:pt>
          <cx:pt idx="93349">EDUU</cx:pt>
          <cx:pt idx="93350">EDUU</cx:pt>
          <cx:pt idx="93351">EDUU</cx:pt>
          <cx:pt idx="93352">EDUU</cx:pt>
          <cx:pt idx="93353">EDUU</cx:pt>
          <cx:pt idx="93354">EDUU</cx:pt>
          <cx:pt idx="93355">EDUU</cx:pt>
          <cx:pt idx="93356">EDUU</cx:pt>
          <cx:pt idx="93357">EDUU</cx:pt>
          <cx:pt idx="93358">EDUU</cx:pt>
          <cx:pt idx="93359">EDUU</cx:pt>
          <cx:pt idx="93360">EDUU</cx:pt>
          <cx:pt idx="93361">EDUU</cx:pt>
          <cx:pt idx="93362">EDUU</cx:pt>
          <cx:pt idx="93363">EDUU</cx:pt>
          <cx:pt idx="93364">EDUU</cx:pt>
          <cx:pt idx="93365">EDUU</cx:pt>
          <cx:pt idx="93366">EDUU</cx:pt>
          <cx:pt idx="93367">EDUU</cx:pt>
          <cx:pt idx="93368">EDUU</cx:pt>
          <cx:pt idx="93369">EDUU</cx:pt>
          <cx:pt idx="93370">EDUU</cx:pt>
          <cx:pt idx="93371">EDUU</cx:pt>
          <cx:pt idx="93372">EDUU</cx:pt>
          <cx:pt idx="93373">EDUU</cx:pt>
          <cx:pt idx="93374">EDUU</cx:pt>
          <cx:pt idx="93375">EDUU</cx:pt>
          <cx:pt idx="93376">EDUU</cx:pt>
          <cx:pt idx="93377">EDUU</cx:pt>
          <cx:pt idx="93378">EDUU</cx:pt>
          <cx:pt idx="93379">EDUU</cx:pt>
          <cx:pt idx="93380">EDUU</cx:pt>
          <cx:pt idx="93381">EDUU</cx:pt>
          <cx:pt idx="93382">EDUU</cx:pt>
          <cx:pt idx="93383">EDUU</cx:pt>
          <cx:pt idx="93384">EDUU</cx:pt>
          <cx:pt idx="93385">EDUU</cx:pt>
          <cx:pt idx="93386">EDUU</cx:pt>
          <cx:pt idx="93387">EDUU</cx:pt>
          <cx:pt idx="93388">EDUU</cx:pt>
          <cx:pt idx="93389">EDUU</cx:pt>
          <cx:pt idx="93390">EDUU</cx:pt>
          <cx:pt idx="93391">EDUU</cx:pt>
          <cx:pt idx="93392">EDUU</cx:pt>
          <cx:pt idx="93393">EDUU</cx:pt>
          <cx:pt idx="93394">EDUU</cx:pt>
          <cx:pt idx="93395">EDUU</cx:pt>
          <cx:pt idx="93396">EDUU</cx:pt>
          <cx:pt idx="93397">EDUU</cx:pt>
          <cx:pt idx="93398">EDUU</cx:pt>
          <cx:pt idx="93399">EDUU</cx:pt>
          <cx:pt idx="93400">EDUU</cx:pt>
          <cx:pt idx="93401">EDUU</cx:pt>
          <cx:pt idx="93402">EDUU</cx:pt>
          <cx:pt idx="93403">EDUU</cx:pt>
          <cx:pt idx="93404">EDUU</cx:pt>
          <cx:pt idx="93405">EDUU</cx:pt>
          <cx:pt idx="93406">EDUU</cx:pt>
          <cx:pt idx="93407">EDUU</cx:pt>
          <cx:pt idx="93408">EDUU</cx:pt>
          <cx:pt idx="93409">EDUU</cx:pt>
          <cx:pt idx="93410">EDUU</cx:pt>
          <cx:pt idx="93411">EDUU</cx:pt>
          <cx:pt idx="93412">EDUU</cx:pt>
          <cx:pt idx="93413">EDUU</cx:pt>
          <cx:pt idx="93414">EDUU</cx:pt>
          <cx:pt idx="93415">EDUU</cx:pt>
          <cx:pt idx="93416">EDUU</cx:pt>
          <cx:pt idx="93417">EDUU</cx:pt>
          <cx:pt idx="93418">EDUU</cx:pt>
          <cx:pt idx="93419">EDUU</cx:pt>
          <cx:pt idx="93420">EDUU</cx:pt>
          <cx:pt idx="93421">EDUU</cx:pt>
          <cx:pt idx="93422">EDUU</cx:pt>
          <cx:pt idx="93423">EDUU</cx:pt>
          <cx:pt idx="93424">EDUU</cx:pt>
          <cx:pt idx="93425">EDUU</cx:pt>
          <cx:pt idx="93426">EDUU</cx:pt>
          <cx:pt idx="93427">EDUU</cx:pt>
          <cx:pt idx="93428">EDUU</cx:pt>
          <cx:pt idx="93429">EDUU</cx:pt>
          <cx:pt idx="93430">EDUU</cx:pt>
          <cx:pt idx="93431">EDUU</cx:pt>
          <cx:pt idx="93432">EDUU</cx:pt>
          <cx:pt idx="93433">EDUU</cx:pt>
          <cx:pt idx="93434">EDUU</cx:pt>
          <cx:pt idx="93435">EDUU</cx:pt>
          <cx:pt idx="93436">EDUU</cx:pt>
          <cx:pt idx="93437">EDUU</cx:pt>
          <cx:pt idx="93438">EDUU</cx:pt>
          <cx:pt idx="93439">EDUU</cx:pt>
          <cx:pt idx="93440">EDUU</cx:pt>
          <cx:pt idx="93441">EDUU</cx:pt>
          <cx:pt idx="93442">EDUU</cx:pt>
          <cx:pt idx="93443">EDUU</cx:pt>
          <cx:pt idx="93444">EDUU</cx:pt>
          <cx:pt idx="93445">EDUU</cx:pt>
          <cx:pt idx="93446">EDUU</cx:pt>
          <cx:pt idx="93447">EDUU</cx:pt>
          <cx:pt idx="93448">EDUU</cx:pt>
          <cx:pt idx="93449">EDUU</cx:pt>
          <cx:pt idx="93450">EDUU</cx:pt>
          <cx:pt idx="93451">EDUU</cx:pt>
          <cx:pt idx="93452">EDUU</cx:pt>
          <cx:pt idx="93453">EDUU</cx:pt>
          <cx:pt idx="93454">EDUU</cx:pt>
          <cx:pt idx="93455">EDUU</cx:pt>
          <cx:pt idx="93456">EDUU</cx:pt>
          <cx:pt idx="93457">EDUU</cx:pt>
          <cx:pt idx="93458">EDUU</cx:pt>
          <cx:pt idx="93459">EDUU</cx:pt>
          <cx:pt idx="93460">EDUU</cx:pt>
          <cx:pt idx="93461">EDUU</cx:pt>
          <cx:pt idx="93462">EDUU</cx:pt>
          <cx:pt idx="93463">EDUU</cx:pt>
          <cx:pt idx="93464">EDUU</cx:pt>
          <cx:pt idx="93465">EDUU</cx:pt>
          <cx:pt idx="93466">EDUU</cx:pt>
          <cx:pt idx="93467">EDUU</cx:pt>
          <cx:pt idx="93468">EDUU</cx:pt>
          <cx:pt idx="93469">EDUU</cx:pt>
          <cx:pt idx="93470">EDUU</cx:pt>
          <cx:pt idx="93471">EDUU</cx:pt>
          <cx:pt idx="93472">EDUU</cx:pt>
          <cx:pt idx="93473">EDUU</cx:pt>
          <cx:pt idx="93474">EDUU</cx:pt>
          <cx:pt idx="93475">EDUU</cx:pt>
          <cx:pt idx="93476">EDUU</cx:pt>
          <cx:pt idx="93477">EDUU</cx:pt>
          <cx:pt idx="93478">EDUU</cx:pt>
          <cx:pt idx="93479">EDUU</cx:pt>
          <cx:pt idx="93480">EDUU</cx:pt>
          <cx:pt idx="93481">EDUU</cx:pt>
          <cx:pt idx="93482">EDUU</cx:pt>
          <cx:pt idx="93483">EDUU</cx:pt>
          <cx:pt idx="93484">EDUU</cx:pt>
          <cx:pt idx="93485">EDUU</cx:pt>
          <cx:pt idx="93486">EDUU</cx:pt>
          <cx:pt idx="93487">EDUU</cx:pt>
          <cx:pt idx="93488">EDUU</cx:pt>
          <cx:pt idx="93489">EDUU</cx:pt>
          <cx:pt idx="93490">EDUU</cx:pt>
          <cx:pt idx="93491">EDUU</cx:pt>
          <cx:pt idx="93492">EDUU</cx:pt>
          <cx:pt idx="93493">EDUU</cx:pt>
          <cx:pt idx="93494">EDUU</cx:pt>
          <cx:pt idx="93495">EDUU</cx:pt>
          <cx:pt idx="93496">EDUU</cx:pt>
          <cx:pt idx="93497">EDUU</cx:pt>
          <cx:pt idx="93498">EDUU</cx:pt>
          <cx:pt idx="93499">EDUU</cx:pt>
          <cx:pt idx="93500">EDUU</cx:pt>
          <cx:pt idx="93501">EDUU</cx:pt>
          <cx:pt idx="93502">EDUU</cx:pt>
          <cx:pt idx="93503">EDUU</cx:pt>
          <cx:pt idx="93504">EDUU</cx:pt>
          <cx:pt idx="93505">EDUU</cx:pt>
          <cx:pt idx="93506">EDUU</cx:pt>
          <cx:pt idx="93507">EDUU</cx:pt>
          <cx:pt idx="93508">EDUU</cx:pt>
          <cx:pt idx="93509">EDUU</cx:pt>
          <cx:pt idx="93510">EDUU</cx:pt>
          <cx:pt idx="93511">EDUU</cx:pt>
          <cx:pt idx="93512">EDUU</cx:pt>
          <cx:pt idx="93513">EDUU</cx:pt>
          <cx:pt idx="93514">EDUU</cx:pt>
          <cx:pt idx="93515">EDUU</cx:pt>
          <cx:pt idx="93516">EDUU</cx:pt>
          <cx:pt idx="93517">EDUU</cx:pt>
          <cx:pt idx="93518">EDUU</cx:pt>
          <cx:pt idx="93519">EDUU</cx:pt>
          <cx:pt idx="93520">EDUU</cx:pt>
          <cx:pt idx="93521">EDUU</cx:pt>
          <cx:pt idx="93522">EDUU</cx:pt>
          <cx:pt idx="93523">EDUU</cx:pt>
          <cx:pt idx="93524">EDUU</cx:pt>
          <cx:pt idx="93525">EDUU</cx:pt>
          <cx:pt idx="93526">EDUU</cx:pt>
          <cx:pt idx="93527">EDUU</cx:pt>
          <cx:pt idx="93528">EDUU</cx:pt>
          <cx:pt idx="93529">EDUU</cx:pt>
          <cx:pt idx="93530">EDUU</cx:pt>
          <cx:pt idx="93531">EDUU</cx:pt>
          <cx:pt idx="93532">EDUU</cx:pt>
          <cx:pt idx="93533">EDUU</cx:pt>
          <cx:pt idx="93534">EDUU</cx:pt>
          <cx:pt idx="93535">EDUU</cx:pt>
          <cx:pt idx="93536">EDUU</cx:pt>
          <cx:pt idx="93537">EDUU</cx:pt>
          <cx:pt idx="93538">EDUU</cx:pt>
          <cx:pt idx="93539">EDUU</cx:pt>
          <cx:pt idx="93540">EDUU</cx:pt>
          <cx:pt idx="93541">EDUU</cx:pt>
          <cx:pt idx="93542">EDUU</cx:pt>
          <cx:pt idx="93543">EDUU</cx:pt>
          <cx:pt idx="93544">EDUU</cx:pt>
          <cx:pt idx="93545">EDUU</cx:pt>
          <cx:pt idx="93546">EDUU</cx:pt>
          <cx:pt idx="93547">EDUU</cx:pt>
          <cx:pt idx="93548">EDUU</cx:pt>
          <cx:pt idx="93549">EDUU</cx:pt>
          <cx:pt idx="93550">EDUU</cx:pt>
          <cx:pt idx="93551">EDUU</cx:pt>
          <cx:pt idx="93552">EDUU</cx:pt>
          <cx:pt idx="93553">EDUU</cx:pt>
          <cx:pt idx="93554">EDUU</cx:pt>
          <cx:pt idx="93555">EDUU</cx:pt>
          <cx:pt idx="93556">EDUU</cx:pt>
          <cx:pt idx="93557">EDUU</cx:pt>
          <cx:pt idx="93558">EDUU</cx:pt>
          <cx:pt idx="93559">EDUU</cx:pt>
          <cx:pt idx="93560">EDUU</cx:pt>
          <cx:pt idx="93561">EDUU</cx:pt>
          <cx:pt idx="93562">EDUU</cx:pt>
          <cx:pt idx="93563">EDUU</cx:pt>
          <cx:pt idx="93564">EDUU</cx:pt>
          <cx:pt idx="93565">EDUU</cx:pt>
          <cx:pt idx="93566">EDUU</cx:pt>
          <cx:pt idx="93567">EDUU</cx:pt>
          <cx:pt idx="93568">EDUU</cx:pt>
          <cx:pt idx="93569">EDUU</cx:pt>
          <cx:pt idx="93570">EDUU</cx:pt>
          <cx:pt idx="93571">EDUU</cx:pt>
          <cx:pt idx="93572">EDUU</cx:pt>
          <cx:pt idx="93573">EDUU</cx:pt>
          <cx:pt idx="93574">EDUU</cx:pt>
          <cx:pt idx="93575">EDUU</cx:pt>
          <cx:pt idx="93576">EDUU</cx:pt>
          <cx:pt idx="93577">EDUU</cx:pt>
          <cx:pt idx="93578">EDUU</cx:pt>
          <cx:pt idx="93579">EDUU</cx:pt>
          <cx:pt idx="93580">EDUU</cx:pt>
          <cx:pt idx="93581">EDUU</cx:pt>
          <cx:pt idx="93582">EDUU</cx:pt>
          <cx:pt idx="93583">EDUU</cx:pt>
          <cx:pt idx="93584">EDUU</cx:pt>
          <cx:pt idx="93585">EDUU</cx:pt>
          <cx:pt idx="93586">EDUU</cx:pt>
          <cx:pt idx="93587">EDUU</cx:pt>
          <cx:pt idx="93588">EDUU</cx:pt>
          <cx:pt idx="93589">EDUU</cx:pt>
          <cx:pt idx="93590">EDUU</cx:pt>
          <cx:pt idx="93591">EDUU</cx:pt>
          <cx:pt idx="93592">EDUU</cx:pt>
          <cx:pt idx="93593">EDUU</cx:pt>
          <cx:pt idx="93594">EDUU</cx:pt>
          <cx:pt idx="93595">EDUU</cx:pt>
          <cx:pt idx="93596">EDUU</cx:pt>
          <cx:pt idx="93597">EDUU</cx:pt>
          <cx:pt idx="93598">EDUU</cx:pt>
          <cx:pt idx="93599">EDUU</cx:pt>
          <cx:pt idx="93600">EDUU</cx:pt>
          <cx:pt idx="93601">EDUU</cx:pt>
          <cx:pt idx="93602">EDUU</cx:pt>
          <cx:pt idx="93603">EDUU</cx:pt>
          <cx:pt idx="93604">EDUU</cx:pt>
          <cx:pt idx="93605">EDUU</cx:pt>
          <cx:pt idx="93606">EDUU</cx:pt>
          <cx:pt idx="93607">EDUU</cx:pt>
          <cx:pt idx="93608">EDUU</cx:pt>
          <cx:pt idx="93609">EDUU</cx:pt>
          <cx:pt idx="93610">EDUU</cx:pt>
          <cx:pt idx="93611">EDUU</cx:pt>
          <cx:pt idx="93612">EDUU</cx:pt>
          <cx:pt idx="93613">EDUU</cx:pt>
          <cx:pt idx="93614">EDUU</cx:pt>
          <cx:pt idx="93615">EDUU</cx:pt>
          <cx:pt idx="93616">EDUU</cx:pt>
          <cx:pt idx="93617">EDUU</cx:pt>
          <cx:pt idx="93618">EDUU</cx:pt>
          <cx:pt idx="93619">EDUU</cx:pt>
          <cx:pt idx="93620">EDUU</cx:pt>
          <cx:pt idx="93621">EDUU</cx:pt>
          <cx:pt idx="93622">EDUU</cx:pt>
          <cx:pt idx="93623">EDUU</cx:pt>
          <cx:pt idx="93624">EDUU</cx:pt>
          <cx:pt idx="93625">EDUU</cx:pt>
          <cx:pt idx="93626">EDUU</cx:pt>
          <cx:pt idx="93627">EDUU</cx:pt>
          <cx:pt idx="93628">EDUU</cx:pt>
          <cx:pt idx="93629">EDUU</cx:pt>
          <cx:pt idx="93630">EDUU</cx:pt>
          <cx:pt idx="93631">EDUU</cx:pt>
          <cx:pt idx="93632">EDUU</cx:pt>
          <cx:pt idx="93633">EDUU</cx:pt>
          <cx:pt idx="93634">EDUU</cx:pt>
          <cx:pt idx="93635">EDUU</cx:pt>
          <cx:pt idx="93636">EDUU</cx:pt>
          <cx:pt idx="93637">EDUU</cx:pt>
          <cx:pt idx="93638">EDUU</cx:pt>
          <cx:pt idx="93639">EDUU</cx:pt>
          <cx:pt idx="93640">EDUU</cx:pt>
          <cx:pt idx="93641">EDUU</cx:pt>
          <cx:pt idx="93642">EDUU</cx:pt>
          <cx:pt idx="93643">EDUU</cx:pt>
          <cx:pt idx="93644">EDUU</cx:pt>
          <cx:pt idx="93645">EDUU</cx:pt>
          <cx:pt idx="93646">EDUU</cx:pt>
          <cx:pt idx="93647">EDUU</cx:pt>
          <cx:pt idx="93648">EDUU</cx:pt>
          <cx:pt idx="93649">EDUU</cx:pt>
          <cx:pt idx="93650">EDUU</cx:pt>
          <cx:pt idx="93651">EDUU</cx:pt>
          <cx:pt idx="93652">EDUU</cx:pt>
          <cx:pt idx="93653">EDUU</cx:pt>
          <cx:pt idx="93654">EDUU</cx:pt>
          <cx:pt idx="93655">EDUU</cx:pt>
          <cx:pt idx="93656">EDUU</cx:pt>
          <cx:pt idx="93657">EDUU</cx:pt>
          <cx:pt idx="93658">EDUU</cx:pt>
          <cx:pt idx="93659">EDUU</cx:pt>
          <cx:pt idx="93660">EDUU</cx:pt>
          <cx:pt idx="93661">EDUU</cx:pt>
          <cx:pt idx="93662">EDUU</cx:pt>
          <cx:pt idx="93663">EDUU</cx:pt>
          <cx:pt idx="93664">EDUU</cx:pt>
          <cx:pt idx="93665">EDUU</cx:pt>
          <cx:pt idx="93666">EDUU</cx:pt>
          <cx:pt idx="93667">EDUU</cx:pt>
          <cx:pt idx="93668">EDUU</cx:pt>
          <cx:pt idx="93669">EDUU</cx:pt>
          <cx:pt idx="93670">EDUU</cx:pt>
          <cx:pt idx="93671">EDUU</cx:pt>
          <cx:pt idx="93672">EDUU</cx:pt>
          <cx:pt idx="93673">EDUU</cx:pt>
          <cx:pt idx="93674">EDUU</cx:pt>
          <cx:pt idx="93675">EDUU</cx:pt>
          <cx:pt idx="93676">EDUU</cx:pt>
          <cx:pt idx="93677">EDUU</cx:pt>
          <cx:pt idx="93678">EDUU</cx:pt>
          <cx:pt idx="93679">EDUU</cx:pt>
          <cx:pt idx="93680">EDUU</cx:pt>
          <cx:pt idx="93681">EDUU</cx:pt>
          <cx:pt idx="93682">EDUU</cx:pt>
          <cx:pt idx="93683">EDUU</cx:pt>
          <cx:pt idx="93684">EDUU</cx:pt>
          <cx:pt idx="93685">EDUU</cx:pt>
          <cx:pt idx="93686">EDUU</cx:pt>
          <cx:pt idx="93687">EDUU</cx:pt>
          <cx:pt idx="93688">EDUU</cx:pt>
          <cx:pt idx="93689">EDUU</cx:pt>
          <cx:pt idx="93690">EDUU</cx:pt>
          <cx:pt idx="93691">EDUU</cx:pt>
          <cx:pt idx="93692">EDUU</cx:pt>
          <cx:pt idx="93693">EDUU</cx:pt>
          <cx:pt idx="93694">EDUU</cx:pt>
          <cx:pt idx="93695">EDUU</cx:pt>
          <cx:pt idx="93696">EDUU</cx:pt>
          <cx:pt idx="93697">EDUU</cx:pt>
          <cx:pt idx="93698">EDUU</cx:pt>
          <cx:pt idx="93699">EDUU</cx:pt>
          <cx:pt idx="93700">EDUU</cx:pt>
          <cx:pt idx="93701">EDUU</cx:pt>
          <cx:pt idx="93702">EDUU</cx:pt>
          <cx:pt idx="93703">EDUU</cx:pt>
          <cx:pt idx="93704">EDUU</cx:pt>
          <cx:pt idx="93705">EDUU</cx:pt>
          <cx:pt idx="93706">EDUU</cx:pt>
          <cx:pt idx="93707">EDUU</cx:pt>
          <cx:pt idx="93708">EDUU</cx:pt>
          <cx:pt idx="93709">EDUU</cx:pt>
          <cx:pt idx="93710">EDUU</cx:pt>
          <cx:pt idx="93711">EDUU</cx:pt>
          <cx:pt idx="93712">EDUU</cx:pt>
          <cx:pt idx="93713">EDUU</cx:pt>
          <cx:pt idx="93714">EDUU</cx:pt>
          <cx:pt idx="93715">EDUU</cx:pt>
          <cx:pt idx="93716">EDUU</cx:pt>
          <cx:pt idx="93717">EDUU</cx:pt>
          <cx:pt idx="93718">EDUU</cx:pt>
          <cx:pt idx="93719">EDUU</cx:pt>
          <cx:pt idx="93720">EDUU</cx:pt>
          <cx:pt idx="93721">EDUU</cx:pt>
          <cx:pt idx="93722">EDUU</cx:pt>
          <cx:pt idx="93723">EDUU</cx:pt>
          <cx:pt idx="93724">EDUU</cx:pt>
          <cx:pt idx="93725">EDUU</cx:pt>
          <cx:pt idx="93726">EDUU</cx:pt>
          <cx:pt idx="93727">EDUU</cx:pt>
          <cx:pt idx="93728">EDUU</cx:pt>
          <cx:pt idx="93729">EDUU</cx:pt>
          <cx:pt idx="93730">EDUU</cx:pt>
          <cx:pt idx="93731">EDUU</cx:pt>
          <cx:pt idx="93732">EDUU</cx:pt>
          <cx:pt idx="93733">EDUU</cx:pt>
          <cx:pt idx="93734">EDUU</cx:pt>
          <cx:pt idx="93735">EDUU</cx:pt>
          <cx:pt idx="93736">EDUU</cx:pt>
          <cx:pt idx="93737">EDUU</cx:pt>
          <cx:pt idx="93738">EDUU</cx:pt>
          <cx:pt idx="93739">EDUU</cx:pt>
          <cx:pt idx="93740">EDUU</cx:pt>
          <cx:pt idx="93741">EDUU</cx:pt>
          <cx:pt idx="93742">EDUU</cx:pt>
          <cx:pt idx="93743">EDUU</cx:pt>
          <cx:pt idx="93744">EDUU</cx:pt>
          <cx:pt idx="93745">EDUU</cx:pt>
          <cx:pt idx="93746">EDUU</cx:pt>
          <cx:pt idx="93747">EDUU</cx:pt>
          <cx:pt idx="93748">EDUU</cx:pt>
          <cx:pt idx="93749">EDUU</cx:pt>
          <cx:pt idx="93750">EDUU</cx:pt>
          <cx:pt idx="93751">EDUU</cx:pt>
          <cx:pt idx="93752">EDUU</cx:pt>
          <cx:pt idx="93753">EDUU</cx:pt>
          <cx:pt idx="93754">EDUU</cx:pt>
          <cx:pt idx="93755">EDUU</cx:pt>
          <cx:pt idx="93756">EDUU</cx:pt>
          <cx:pt idx="93757">EDUU</cx:pt>
          <cx:pt idx="93758">EDUU</cx:pt>
          <cx:pt idx="93759">EDUU</cx:pt>
          <cx:pt idx="93760">EDUU</cx:pt>
          <cx:pt idx="93761">EDUU</cx:pt>
          <cx:pt idx="93762">EDUU</cx:pt>
          <cx:pt idx="93763">EDUU</cx:pt>
          <cx:pt idx="93764">EDUU</cx:pt>
          <cx:pt idx="93765">EDUU</cx:pt>
          <cx:pt idx="93766">EDUU</cx:pt>
          <cx:pt idx="93767">EDUU</cx:pt>
          <cx:pt idx="93768">EDUU</cx:pt>
          <cx:pt idx="93769">EDUU</cx:pt>
          <cx:pt idx="93770">EDUU</cx:pt>
          <cx:pt idx="93771">EDUU</cx:pt>
          <cx:pt idx="93772">EDUU</cx:pt>
          <cx:pt idx="93773">EDUU</cx:pt>
          <cx:pt idx="93774">EDUU</cx:pt>
          <cx:pt idx="93775">EDUU</cx:pt>
          <cx:pt idx="93776">EDUU</cx:pt>
          <cx:pt idx="93777">EDUU</cx:pt>
          <cx:pt idx="93778">EDUU</cx:pt>
          <cx:pt idx="93779">EDUU</cx:pt>
          <cx:pt idx="93780">EDUU</cx:pt>
          <cx:pt idx="93781">EDUU</cx:pt>
          <cx:pt idx="93782">EDUU</cx:pt>
          <cx:pt idx="93783">EDUU</cx:pt>
          <cx:pt idx="93784">EDUU</cx:pt>
          <cx:pt idx="93785">EDUU</cx:pt>
          <cx:pt idx="93786">EDUU</cx:pt>
          <cx:pt idx="93787">EDUU</cx:pt>
          <cx:pt idx="93788">EDUU</cx:pt>
          <cx:pt idx="93789">EDUU</cx:pt>
          <cx:pt idx="93790">EDUU</cx:pt>
          <cx:pt idx="93791">EDUU</cx:pt>
          <cx:pt idx="93792">EDUU</cx:pt>
          <cx:pt idx="93793">EDUU</cx:pt>
          <cx:pt idx="93794">EDUU</cx:pt>
          <cx:pt idx="93795">EDUU</cx:pt>
          <cx:pt idx="93796">EDUU</cx:pt>
          <cx:pt idx="93797">EDUU</cx:pt>
          <cx:pt idx="93798">EDUU</cx:pt>
          <cx:pt idx="93799">EDUU</cx:pt>
          <cx:pt idx="93800">EDUU</cx:pt>
          <cx:pt idx="93801">EDUU</cx:pt>
          <cx:pt idx="93802">EDUU</cx:pt>
          <cx:pt idx="93803">EDUU</cx:pt>
          <cx:pt idx="93804">EDUU</cx:pt>
          <cx:pt idx="93805">EDUU</cx:pt>
          <cx:pt idx="93806">EDUU</cx:pt>
          <cx:pt idx="93807">EDUU</cx:pt>
          <cx:pt idx="93808">EDUU</cx:pt>
          <cx:pt idx="93809">EDUU</cx:pt>
          <cx:pt idx="93810">EDUU</cx:pt>
          <cx:pt idx="93811">EDUU</cx:pt>
          <cx:pt idx="93812">EDUU</cx:pt>
          <cx:pt idx="93813">EDUU</cx:pt>
          <cx:pt idx="93814">EDUU</cx:pt>
          <cx:pt idx="93815">EDUU</cx:pt>
          <cx:pt idx="93816">EDUU</cx:pt>
          <cx:pt idx="93817">EDUU</cx:pt>
          <cx:pt idx="93818">EDUU</cx:pt>
          <cx:pt idx="93819">EDUU</cx:pt>
          <cx:pt idx="93820">EDUU</cx:pt>
          <cx:pt idx="93821">EDUU</cx:pt>
          <cx:pt idx="93822">EDUU</cx:pt>
          <cx:pt idx="93823">EDUU</cx:pt>
          <cx:pt idx="93824">EDUU</cx:pt>
          <cx:pt idx="93825">EDUU</cx:pt>
          <cx:pt idx="93826">EDUU</cx:pt>
          <cx:pt idx="93827">EDUU</cx:pt>
          <cx:pt idx="93828">EDUU</cx:pt>
          <cx:pt idx="93829">EDUU</cx:pt>
          <cx:pt idx="93830">EDUU</cx:pt>
          <cx:pt idx="93831">EDUU</cx:pt>
          <cx:pt idx="93832">EDUU</cx:pt>
          <cx:pt idx="93833">EDUU</cx:pt>
          <cx:pt idx="93834">EDUU</cx:pt>
          <cx:pt idx="93835">EDUU</cx:pt>
          <cx:pt idx="93836">EDUU</cx:pt>
          <cx:pt idx="93837">EDUU</cx:pt>
          <cx:pt idx="93838">EDUU</cx:pt>
          <cx:pt idx="93839">EDUU</cx:pt>
          <cx:pt idx="93840">EDUU</cx:pt>
          <cx:pt idx="93841">EDUU</cx:pt>
          <cx:pt idx="93842">EDUU</cx:pt>
          <cx:pt idx="93843">EDUU</cx:pt>
          <cx:pt idx="93844">EDUU</cx:pt>
          <cx:pt idx="93845">EDUU</cx:pt>
          <cx:pt idx="93846">EDUU</cx:pt>
          <cx:pt idx="93847">EDUU</cx:pt>
          <cx:pt idx="93848">EDUU</cx:pt>
          <cx:pt idx="93849">EDUU</cx:pt>
          <cx:pt idx="93850">EDUU</cx:pt>
          <cx:pt idx="93851">EDUU</cx:pt>
          <cx:pt idx="93852">EDUU</cx:pt>
          <cx:pt idx="93853">EDUU</cx:pt>
          <cx:pt idx="93854">EDUU</cx:pt>
          <cx:pt idx="93855">EDUU</cx:pt>
          <cx:pt idx="93856">EDUU</cx:pt>
          <cx:pt idx="93857">EDUU</cx:pt>
          <cx:pt idx="93858">EDUU</cx:pt>
          <cx:pt idx="93859">EDUU</cx:pt>
          <cx:pt idx="93860">EDUU</cx:pt>
          <cx:pt idx="93861">EDUU</cx:pt>
          <cx:pt idx="93862">EDUU</cx:pt>
          <cx:pt idx="93863">EDUU</cx:pt>
          <cx:pt idx="93864">EDUU</cx:pt>
          <cx:pt idx="93865">EDUU</cx:pt>
          <cx:pt idx="93866">EDUU</cx:pt>
          <cx:pt idx="93867">EDUU</cx:pt>
          <cx:pt idx="93868">EDUU</cx:pt>
          <cx:pt idx="93869">EDUU</cx:pt>
          <cx:pt idx="93870">EDUU</cx:pt>
          <cx:pt idx="93871">EDUU</cx:pt>
          <cx:pt idx="93872">EDUU</cx:pt>
          <cx:pt idx="93873">EDUU</cx:pt>
          <cx:pt idx="93874">EDUU</cx:pt>
          <cx:pt idx="93875">EDUU</cx:pt>
          <cx:pt idx="93876">EDUU</cx:pt>
          <cx:pt idx="93877">EDUU</cx:pt>
          <cx:pt idx="93878">EDUU</cx:pt>
          <cx:pt idx="93879">EDUU</cx:pt>
          <cx:pt idx="93880">EDUU</cx:pt>
          <cx:pt idx="93881">EDUU</cx:pt>
          <cx:pt idx="93882">EDUU</cx:pt>
          <cx:pt idx="93883">EDUU</cx:pt>
          <cx:pt idx="93884">EDUU</cx:pt>
          <cx:pt idx="93885">EDUU</cx:pt>
          <cx:pt idx="93886">EDUU</cx:pt>
          <cx:pt idx="93887">EDUU</cx:pt>
          <cx:pt idx="93888">EDUU</cx:pt>
          <cx:pt idx="93889">EDUU</cx:pt>
          <cx:pt idx="93890">EDUU</cx:pt>
          <cx:pt idx="93891">EDUU</cx:pt>
          <cx:pt idx="93892">EDUU</cx:pt>
          <cx:pt idx="93893">EDUU</cx:pt>
          <cx:pt idx="93894">EDUU</cx:pt>
          <cx:pt idx="93895">EDUU</cx:pt>
          <cx:pt idx="93896">EDUU</cx:pt>
          <cx:pt idx="93897">EDUU</cx:pt>
          <cx:pt idx="93898">EDUU</cx:pt>
          <cx:pt idx="93899">EDUU</cx:pt>
          <cx:pt idx="93900">EDUU</cx:pt>
          <cx:pt idx="93901">EDUU</cx:pt>
          <cx:pt idx="93902">EDUU</cx:pt>
          <cx:pt idx="93903">EDUU</cx:pt>
          <cx:pt idx="93904">EDUU</cx:pt>
          <cx:pt idx="93905">EDUU</cx:pt>
          <cx:pt idx="93906">EDUU</cx:pt>
          <cx:pt idx="93907">EDUU</cx:pt>
          <cx:pt idx="93908">EDUU</cx:pt>
          <cx:pt idx="93909">EDUU</cx:pt>
          <cx:pt idx="93910">EDUU</cx:pt>
          <cx:pt idx="93911">EDUU</cx:pt>
          <cx:pt idx="93912">EDUU</cx:pt>
          <cx:pt idx="93913">EDUU</cx:pt>
          <cx:pt idx="93914">EDUU</cx:pt>
          <cx:pt idx="93915">EDUU</cx:pt>
          <cx:pt idx="93916">EDUU</cx:pt>
          <cx:pt idx="93917">EDUU</cx:pt>
          <cx:pt idx="93918">EDUU</cx:pt>
          <cx:pt idx="93919">EDUU</cx:pt>
          <cx:pt idx="93920">EDUU</cx:pt>
          <cx:pt idx="93921">EDUU</cx:pt>
          <cx:pt idx="93922">EDUU</cx:pt>
          <cx:pt idx="93923">EDUU</cx:pt>
          <cx:pt idx="93924">EDUU</cx:pt>
          <cx:pt idx="93925">EDUU</cx:pt>
          <cx:pt idx="93926">EDUU</cx:pt>
          <cx:pt idx="93927">EDUU</cx:pt>
          <cx:pt idx="93928">EDUU</cx:pt>
          <cx:pt idx="93929">EDUU</cx:pt>
          <cx:pt idx="93930">EDUU</cx:pt>
          <cx:pt idx="93931">EDUU</cx:pt>
          <cx:pt idx="93932">EDUU</cx:pt>
          <cx:pt idx="93933">EDUU</cx:pt>
          <cx:pt idx="93934">EDUU</cx:pt>
          <cx:pt idx="93935">EDUU</cx:pt>
          <cx:pt idx="93936">EDUU</cx:pt>
          <cx:pt idx="93937">EDUU</cx:pt>
          <cx:pt idx="93938">EDUU</cx:pt>
          <cx:pt idx="93939">EDUU</cx:pt>
          <cx:pt idx="93940">EDUU</cx:pt>
          <cx:pt idx="93941">EDUU</cx:pt>
          <cx:pt idx="93942">EDUU</cx:pt>
          <cx:pt idx="93943">EDUU</cx:pt>
          <cx:pt idx="93944">EDUU</cx:pt>
          <cx:pt idx="93945">EDUU</cx:pt>
          <cx:pt idx="93946">EDUU</cx:pt>
          <cx:pt idx="93947">EDUU</cx:pt>
          <cx:pt idx="93948">EDUU</cx:pt>
          <cx:pt idx="93949">EDUU</cx:pt>
          <cx:pt idx="93950">EDUU</cx:pt>
          <cx:pt idx="93951">EDUU</cx:pt>
          <cx:pt idx="93952">EDUU</cx:pt>
          <cx:pt idx="93953">EDUU</cx:pt>
          <cx:pt idx="93954">EDUU</cx:pt>
          <cx:pt idx="93955">EDUU</cx:pt>
          <cx:pt idx="93956">EDUU</cx:pt>
          <cx:pt idx="93957">EDUU</cx:pt>
          <cx:pt idx="93958">EDUU</cx:pt>
          <cx:pt idx="93959">EDUU</cx:pt>
          <cx:pt idx="93960">EDUU</cx:pt>
          <cx:pt idx="93961">EDUU</cx:pt>
          <cx:pt idx="93962">EDUU</cx:pt>
          <cx:pt idx="93963">EDUU</cx:pt>
          <cx:pt idx="93964">EDUU</cx:pt>
          <cx:pt idx="93965">EDUU</cx:pt>
          <cx:pt idx="93966">EDUU</cx:pt>
          <cx:pt idx="93967">EDUU</cx:pt>
          <cx:pt idx="93968">EDUU</cx:pt>
          <cx:pt idx="93969">EDUU</cx:pt>
          <cx:pt idx="93970">EDUU</cx:pt>
          <cx:pt idx="93971">EDUU</cx:pt>
          <cx:pt idx="93972">EDUU</cx:pt>
          <cx:pt idx="93973">EDUU</cx:pt>
          <cx:pt idx="93974">EDUU</cx:pt>
          <cx:pt idx="93975">EDUU</cx:pt>
          <cx:pt idx="93976">EDUU</cx:pt>
          <cx:pt idx="93977">EDUU</cx:pt>
          <cx:pt idx="93978">EDUU</cx:pt>
          <cx:pt idx="93979">EDUU</cx:pt>
          <cx:pt idx="93980">EDUU</cx:pt>
          <cx:pt idx="93981">EDUU</cx:pt>
          <cx:pt idx="93982">EDUU</cx:pt>
          <cx:pt idx="93983">EDUU</cx:pt>
          <cx:pt idx="93984">EDUU</cx:pt>
          <cx:pt idx="93985">EDUU</cx:pt>
          <cx:pt idx="93986">EDUU</cx:pt>
          <cx:pt idx="93987">EDUU</cx:pt>
          <cx:pt idx="93988">EDUU</cx:pt>
          <cx:pt idx="93989">EDUU</cx:pt>
          <cx:pt idx="93990">EDUU</cx:pt>
          <cx:pt idx="93991">EDUU</cx:pt>
          <cx:pt idx="93992">EDUU</cx:pt>
          <cx:pt idx="93993">EDUU</cx:pt>
          <cx:pt idx="93994">EDUU</cx:pt>
          <cx:pt idx="93995">EDUU</cx:pt>
          <cx:pt idx="93996">EDUU</cx:pt>
          <cx:pt idx="93997">EDUU</cx:pt>
          <cx:pt idx="93998">EDUU</cx:pt>
          <cx:pt idx="93999">EDUU</cx:pt>
          <cx:pt idx="94000">EDUU</cx:pt>
          <cx:pt idx="94001">EDUU</cx:pt>
          <cx:pt idx="94002">EDUU</cx:pt>
          <cx:pt idx="94003">EDUU</cx:pt>
          <cx:pt idx="94004">EDUU</cx:pt>
          <cx:pt idx="94005">EDUU</cx:pt>
          <cx:pt idx="94006">EDUU</cx:pt>
          <cx:pt idx="94007">EDUU</cx:pt>
          <cx:pt idx="94008">EDUU</cx:pt>
          <cx:pt idx="94009">EDUU</cx:pt>
          <cx:pt idx="94010">EDUU</cx:pt>
          <cx:pt idx="94011">EDUU</cx:pt>
          <cx:pt idx="94012">EDUU</cx:pt>
          <cx:pt idx="94013">EDUU</cx:pt>
          <cx:pt idx="94014">EDUU</cx:pt>
          <cx:pt idx="94015">EDUU</cx:pt>
          <cx:pt idx="94016">EDUU</cx:pt>
          <cx:pt idx="94017">EDUU</cx:pt>
          <cx:pt idx="94018">EDUU</cx:pt>
          <cx:pt idx="94019">EDUU</cx:pt>
          <cx:pt idx="94020">EDUU</cx:pt>
          <cx:pt idx="94021">EDUU</cx:pt>
          <cx:pt idx="94022">EDUU</cx:pt>
          <cx:pt idx="94023">EDUU</cx:pt>
          <cx:pt idx="94024">EDUU</cx:pt>
          <cx:pt idx="94025">EDUU</cx:pt>
          <cx:pt idx="94026">EDUU</cx:pt>
          <cx:pt idx="94027">EDUU</cx:pt>
          <cx:pt idx="94028">EDUU</cx:pt>
          <cx:pt idx="94029">EDUU</cx:pt>
          <cx:pt idx="94030">EDUU</cx:pt>
          <cx:pt idx="94031">EDUU</cx:pt>
          <cx:pt idx="94032">EDUU</cx:pt>
          <cx:pt idx="94033">EDUU</cx:pt>
          <cx:pt idx="94034">EDUU</cx:pt>
          <cx:pt idx="94035">EDUU</cx:pt>
          <cx:pt idx="94036">EDUU</cx:pt>
          <cx:pt idx="94037">EDUU</cx:pt>
          <cx:pt idx="94038">EDUU</cx:pt>
          <cx:pt idx="94039">EDUU</cx:pt>
          <cx:pt idx="94040">EDUU</cx:pt>
          <cx:pt idx="94041">EDUU</cx:pt>
          <cx:pt idx="94042">EDUU</cx:pt>
          <cx:pt idx="94043">EDUU</cx:pt>
          <cx:pt idx="94044">EDUU</cx:pt>
          <cx:pt idx="94045">EDUU</cx:pt>
          <cx:pt idx="94046">EDUU</cx:pt>
          <cx:pt idx="94047">EDUU</cx:pt>
          <cx:pt idx="94048">EDUU</cx:pt>
          <cx:pt idx="94049">EDUU</cx:pt>
          <cx:pt idx="94050">EDUU</cx:pt>
          <cx:pt idx="94051">EDUU</cx:pt>
          <cx:pt idx="94052">EDUU</cx:pt>
          <cx:pt idx="94053">EDUU</cx:pt>
          <cx:pt idx="94054">EDUU</cx:pt>
          <cx:pt idx="94055">EDUU</cx:pt>
          <cx:pt idx="94056">EDUU</cx:pt>
          <cx:pt idx="94057">EDUU</cx:pt>
          <cx:pt idx="94058">EDUU</cx:pt>
          <cx:pt idx="94059">EDUU</cx:pt>
          <cx:pt idx="94060">EDUU</cx:pt>
          <cx:pt idx="94061">EDUU</cx:pt>
          <cx:pt idx="94062">EDUU</cx:pt>
          <cx:pt idx="94063">EDUU</cx:pt>
          <cx:pt idx="94064">EDUU</cx:pt>
          <cx:pt idx="94065">EDUU</cx:pt>
          <cx:pt idx="94066">EDUU</cx:pt>
          <cx:pt idx="94067">EDUU</cx:pt>
          <cx:pt idx="94068">EDUU</cx:pt>
          <cx:pt idx="94069">EDUU</cx:pt>
          <cx:pt idx="94070">EDUU</cx:pt>
          <cx:pt idx="94071">EDUU</cx:pt>
          <cx:pt idx="94072">EDUU</cx:pt>
          <cx:pt idx="94073">EDUU</cx:pt>
          <cx:pt idx="94074">EDUU</cx:pt>
          <cx:pt idx="94075">EDUU</cx:pt>
          <cx:pt idx="94076">EDUU</cx:pt>
          <cx:pt idx="94077">EDUU</cx:pt>
          <cx:pt idx="94078">EDUU</cx:pt>
          <cx:pt idx="94079">EDUU</cx:pt>
          <cx:pt idx="94080">EDUU</cx:pt>
          <cx:pt idx="94081">EDUU</cx:pt>
          <cx:pt idx="94082">EDUU</cx:pt>
          <cx:pt idx="94083">EDUU</cx:pt>
          <cx:pt idx="94084">EDUU</cx:pt>
          <cx:pt idx="94085">EDUU</cx:pt>
          <cx:pt idx="94086">EDUU</cx:pt>
          <cx:pt idx="94087">EDUU</cx:pt>
          <cx:pt idx="94088">EDUU</cx:pt>
          <cx:pt idx="94089">EDUU</cx:pt>
          <cx:pt idx="94090">EDUU</cx:pt>
          <cx:pt idx="94091">EDUU</cx:pt>
          <cx:pt idx="94092">EDUU</cx:pt>
          <cx:pt idx="94093">EDUU</cx:pt>
          <cx:pt idx="94094">EDUU</cx:pt>
          <cx:pt idx="94095">EDUU</cx:pt>
          <cx:pt idx="94096">EDUU</cx:pt>
          <cx:pt idx="94097">EDUU</cx:pt>
          <cx:pt idx="94098">EDUU</cx:pt>
          <cx:pt idx="94099">EDUU</cx:pt>
          <cx:pt idx="94100">EDUU</cx:pt>
          <cx:pt idx="94101">EDUU</cx:pt>
          <cx:pt idx="94102">EDUU</cx:pt>
          <cx:pt idx="94103">EDUU</cx:pt>
          <cx:pt idx="94104">EDUU</cx:pt>
          <cx:pt idx="94105">EDUU</cx:pt>
          <cx:pt idx="94106">EDUU</cx:pt>
          <cx:pt idx="94107">EDUU</cx:pt>
          <cx:pt idx="94108">EDUU</cx:pt>
          <cx:pt idx="94109">EDUU</cx:pt>
          <cx:pt idx="94110">EDUU</cx:pt>
          <cx:pt idx="94111">EDUU</cx:pt>
          <cx:pt idx="94112">EDUU</cx:pt>
          <cx:pt idx="94113">EDUU</cx:pt>
          <cx:pt idx="94114">EDUU</cx:pt>
          <cx:pt idx="94115">EDUU</cx:pt>
          <cx:pt idx="94116">EDUU</cx:pt>
          <cx:pt idx="94117">EDUU</cx:pt>
          <cx:pt idx="94118">EDUU</cx:pt>
          <cx:pt idx="94119">EDUU</cx:pt>
          <cx:pt idx="94120">EDUU</cx:pt>
          <cx:pt idx="94121">EDUU</cx:pt>
          <cx:pt idx="94122">EDUU</cx:pt>
          <cx:pt idx="94123">EDUU</cx:pt>
          <cx:pt idx="94124">EDUU</cx:pt>
          <cx:pt idx="94125">EDUU</cx:pt>
          <cx:pt idx="94126">EDUU</cx:pt>
          <cx:pt idx="94127">EDUU</cx:pt>
          <cx:pt idx="94128">EDUU</cx:pt>
          <cx:pt idx="94129">EDUU</cx:pt>
          <cx:pt idx="94130">EDUU</cx:pt>
          <cx:pt idx="94131">EDUU</cx:pt>
          <cx:pt idx="94132">EDUU</cx:pt>
          <cx:pt idx="94133">EDUU</cx:pt>
          <cx:pt idx="94134">EDUU</cx:pt>
          <cx:pt idx="94135">EDUU</cx:pt>
          <cx:pt idx="94136">EDUU</cx:pt>
          <cx:pt idx="94137">EDUU</cx:pt>
          <cx:pt idx="94138">EDUU</cx:pt>
          <cx:pt idx="94139">EDUU</cx:pt>
          <cx:pt idx="94140">EDUU</cx:pt>
          <cx:pt idx="94141">EDUU</cx:pt>
          <cx:pt idx="94142">EDUU</cx:pt>
          <cx:pt idx="94143">EDUU</cx:pt>
          <cx:pt idx="94144">EDUU</cx:pt>
          <cx:pt idx="94145">EDUU</cx:pt>
          <cx:pt idx="94146">EDUU</cx:pt>
          <cx:pt idx="94147">EDUU</cx:pt>
          <cx:pt idx="94148">EDUU</cx:pt>
          <cx:pt idx="94149">EDUU</cx:pt>
          <cx:pt idx="94150">EDUU</cx:pt>
          <cx:pt idx="94151">EDUU</cx:pt>
          <cx:pt idx="94152">EDUU</cx:pt>
          <cx:pt idx="94153">EDUU</cx:pt>
          <cx:pt idx="94154">EDUU</cx:pt>
          <cx:pt idx="94155">EDUU</cx:pt>
          <cx:pt idx="94156">EDUU</cx:pt>
          <cx:pt idx="94157">EDUU</cx:pt>
          <cx:pt idx="94158">EDUU</cx:pt>
          <cx:pt idx="94159">EDUU</cx:pt>
          <cx:pt idx="94160">EDUU</cx:pt>
          <cx:pt idx="94161">EDUU</cx:pt>
          <cx:pt idx="94162">EDUU</cx:pt>
          <cx:pt idx="94163">EDUU</cx:pt>
          <cx:pt idx="94164">EDUU</cx:pt>
          <cx:pt idx="94165">EDUU</cx:pt>
          <cx:pt idx="94166">EDUU</cx:pt>
          <cx:pt idx="94167">EDUU</cx:pt>
          <cx:pt idx="94168">EDUU</cx:pt>
          <cx:pt idx="94169">EDUU</cx:pt>
          <cx:pt idx="94170">EDUU</cx:pt>
          <cx:pt idx="94171">EDUU</cx:pt>
          <cx:pt idx="94172">EDUU</cx:pt>
          <cx:pt idx="94173">EDUU</cx:pt>
          <cx:pt idx="94174">EDUU</cx:pt>
          <cx:pt idx="94175">EDUU</cx:pt>
          <cx:pt idx="94176">EDUU</cx:pt>
          <cx:pt idx="94177">EDUU</cx:pt>
          <cx:pt idx="94178">EDUU</cx:pt>
          <cx:pt idx="94179">EDUU</cx:pt>
          <cx:pt idx="94180">EDUU</cx:pt>
          <cx:pt idx="94181">EDUU</cx:pt>
          <cx:pt idx="94182">EDUU</cx:pt>
          <cx:pt idx="94183">EDUU</cx:pt>
          <cx:pt idx="94184">EDUU</cx:pt>
          <cx:pt idx="94185">EDUU</cx:pt>
          <cx:pt idx="94186">EDUU</cx:pt>
          <cx:pt idx="94187">EDUU</cx:pt>
          <cx:pt idx="94188">EDUU</cx:pt>
          <cx:pt idx="94189">EDUU</cx:pt>
          <cx:pt idx="94190">EDUU</cx:pt>
          <cx:pt idx="94191">EDUU</cx:pt>
          <cx:pt idx="94192">EDUU</cx:pt>
          <cx:pt idx="94193">EDUU</cx:pt>
          <cx:pt idx="94194">EDUU</cx:pt>
          <cx:pt idx="94195">EDUU</cx:pt>
          <cx:pt idx="94196">EDUU</cx:pt>
          <cx:pt idx="94197">EDUU</cx:pt>
          <cx:pt idx="94198">EDUU</cx:pt>
          <cx:pt idx="94199">EDUU</cx:pt>
          <cx:pt idx="94200">EDUU</cx:pt>
          <cx:pt idx="94201">EDUU</cx:pt>
          <cx:pt idx="94202">EDUU</cx:pt>
          <cx:pt idx="94203">EDUU</cx:pt>
          <cx:pt idx="94204">EDUU</cx:pt>
          <cx:pt idx="94205">EDUU</cx:pt>
          <cx:pt idx="94206">EDUU</cx:pt>
          <cx:pt idx="94207">EDUU</cx:pt>
          <cx:pt idx="94208">EDUU</cx:pt>
          <cx:pt idx="94209">EDUU</cx:pt>
          <cx:pt idx="94210">EDUU</cx:pt>
          <cx:pt idx="94211">EDUU</cx:pt>
          <cx:pt idx="94212">EDUU</cx:pt>
          <cx:pt idx="94213">EDUU</cx:pt>
          <cx:pt idx="94214">EDUU</cx:pt>
          <cx:pt idx="94215">EDUU</cx:pt>
          <cx:pt idx="94216">EDUU</cx:pt>
          <cx:pt idx="94217">EDUU</cx:pt>
          <cx:pt idx="94218">EDUU</cx:pt>
          <cx:pt idx="94219">EDUU</cx:pt>
          <cx:pt idx="94220">EDUU</cx:pt>
          <cx:pt idx="94221">EDUU</cx:pt>
          <cx:pt idx="94222">EDUU</cx:pt>
          <cx:pt idx="94223">EDUU</cx:pt>
          <cx:pt idx="94224">EDUU</cx:pt>
          <cx:pt idx="94225">EDUU</cx:pt>
          <cx:pt idx="94226">EDUU</cx:pt>
          <cx:pt idx="94227">EDUU</cx:pt>
          <cx:pt idx="94228">EDUU</cx:pt>
          <cx:pt idx="94229">EDUU</cx:pt>
          <cx:pt idx="94230">EDUU</cx:pt>
          <cx:pt idx="94231">EDUU</cx:pt>
          <cx:pt idx="94232">EDUU</cx:pt>
          <cx:pt idx="94233">EDUU</cx:pt>
          <cx:pt idx="94234">EDUU</cx:pt>
          <cx:pt idx="94235">EDUU</cx:pt>
          <cx:pt idx="94236">EDUU</cx:pt>
          <cx:pt idx="94237">EDUU</cx:pt>
          <cx:pt idx="94238">EDUU</cx:pt>
          <cx:pt idx="94239">EDUU</cx:pt>
          <cx:pt idx="94240">EDUU</cx:pt>
          <cx:pt idx="94241">EDUU</cx:pt>
          <cx:pt idx="94242">EDUU</cx:pt>
          <cx:pt idx="94243">EDUU</cx:pt>
          <cx:pt idx="94244">EDUU</cx:pt>
          <cx:pt idx="94245">EDUU</cx:pt>
          <cx:pt idx="94246">EDUU</cx:pt>
          <cx:pt idx="94247">EDUU</cx:pt>
          <cx:pt idx="94248">EDUU</cx:pt>
          <cx:pt idx="94249">EDUU</cx:pt>
          <cx:pt idx="94250">EDUU</cx:pt>
          <cx:pt idx="94251">EDUU</cx:pt>
          <cx:pt idx="94252">EDUU</cx:pt>
          <cx:pt idx="94253">EDUU</cx:pt>
          <cx:pt idx="94254">EDUU</cx:pt>
          <cx:pt idx="94255">EDUU</cx:pt>
          <cx:pt idx="94256">EDUU</cx:pt>
          <cx:pt idx="94257">EDUU</cx:pt>
          <cx:pt idx="94258">EDUU</cx:pt>
          <cx:pt idx="94259">EDUU</cx:pt>
          <cx:pt idx="94260">EDUU</cx:pt>
          <cx:pt idx="94261">EDUU</cx:pt>
          <cx:pt idx="94262">EDUU</cx:pt>
          <cx:pt idx="94263">EDUU</cx:pt>
          <cx:pt idx="94264">EDUU</cx:pt>
          <cx:pt idx="94265">EDUU</cx:pt>
          <cx:pt idx="94266">EDUU</cx:pt>
          <cx:pt idx="94267">EDUU</cx:pt>
          <cx:pt idx="94268">EDUU</cx:pt>
          <cx:pt idx="94269">EDUU</cx:pt>
          <cx:pt idx="94270">EDUU</cx:pt>
          <cx:pt idx="94271">EDUU</cx:pt>
          <cx:pt idx="94272">EDUU</cx:pt>
          <cx:pt idx="94273">EDUU</cx:pt>
          <cx:pt idx="94274">EDUU</cx:pt>
          <cx:pt idx="94275">EDUU</cx:pt>
          <cx:pt idx="94276">EDUU</cx:pt>
          <cx:pt idx="94277">EDUU</cx:pt>
          <cx:pt idx="94278">EDUU</cx:pt>
          <cx:pt idx="94279">EDUU</cx:pt>
          <cx:pt idx="94280">EDUU</cx:pt>
          <cx:pt idx="94281">EDUU</cx:pt>
          <cx:pt idx="94282">EDUU</cx:pt>
          <cx:pt idx="94283">EDUU</cx:pt>
          <cx:pt idx="94284">EDUU</cx:pt>
          <cx:pt idx="94285">EDUU</cx:pt>
          <cx:pt idx="94286">EDUU</cx:pt>
          <cx:pt idx="94287">EDUU</cx:pt>
          <cx:pt idx="94288">EDUU</cx:pt>
          <cx:pt idx="94289">EDUU</cx:pt>
          <cx:pt idx="94290">EDUU</cx:pt>
          <cx:pt idx="94291">EDUU</cx:pt>
          <cx:pt idx="94292">EDUU</cx:pt>
          <cx:pt idx="94293">EDUU</cx:pt>
          <cx:pt idx="94294">EDUU</cx:pt>
          <cx:pt idx="94295">EDUU</cx:pt>
          <cx:pt idx="94296">EDUU</cx:pt>
          <cx:pt idx="94297">EDUU</cx:pt>
          <cx:pt idx="94298">EDUU</cx:pt>
          <cx:pt idx="94299">EDUU</cx:pt>
          <cx:pt idx="94300">EDUU</cx:pt>
          <cx:pt idx="94301">EDUU</cx:pt>
          <cx:pt idx="94302">EDUU</cx:pt>
          <cx:pt idx="94303">EDUU</cx:pt>
          <cx:pt idx="94304">EDUU</cx:pt>
          <cx:pt idx="94305">EDUU</cx:pt>
          <cx:pt idx="94306">EDUU</cx:pt>
          <cx:pt idx="94307">EDUU</cx:pt>
          <cx:pt idx="94308">EDUU</cx:pt>
          <cx:pt idx="94309">EDUU</cx:pt>
          <cx:pt idx="94310">EDUU</cx:pt>
          <cx:pt idx="94311">EDUU</cx:pt>
          <cx:pt idx="94312">EDUU</cx:pt>
          <cx:pt idx="94313">EDUU</cx:pt>
          <cx:pt idx="94314">EDUU</cx:pt>
          <cx:pt idx="94315">EDUU</cx:pt>
          <cx:pt idx="94316">EDUU</cx:pt>
          <cx:pt idx="94317">EDUU</cx:pt>
          <cx:pt idx="94318">EDUU</cx:pt>
          <cx:pt idx="94319">EDUU</cx:pt>
          <cx:pt idx="94320">EDUU</cx:pt>
          <cx:pt idx="94321">EDUU</cx:pt>
          <cx:pt idx="94322">EDUU</cx:pt>
          <cx:pt idx="94323">EDUU</cx:pt>
          <cx:pt idx="94324">EDUU</cx:pt>
          <cx:pt idx="94325">EDUU</cx:pt>
          <cx:pt idx="94326">EDUU</cx:pt>
          <cx:pt idx="94327">EDUU</cx:pt>
          <cx:pt idx="94328">EDUU</cx:pt>
          <cx:pt idx="94329">EDUU</cx:pt>
          <cx:pt idx="94330">EDUU</cx:pt>
          <cx:pt idx="94331">EDUU</cx:pt>
          <cx:pt idx="94332">EDUU</cx:pt>
          <cx:pt idx="94333">EDUU</cx:pt>
          <cx:pt idx="94334">EDUU</cx:pt>
          <cx:pt idx="94335">EDUU</cx:pt>
          <cx:pt idx="94336">EDUU</cx:pt>
          <cx:pt idx="94337">EDUU</cx:pt>
          <cx:pt idx="94338">EDUU</cx:pt>
          <cx:pt idx="94339">EDUU</cx:pt>
          <cx:pt idx="94340">EDUU</cx:pt>
          <cx:pt idx="94341">EDUU</cx:pt>
          <cx:pt idx="94342">EDUU</cx:pt>
          <cx:pt idx="94343">EDUU</cx:pt>
          <cx:pt idx="94344">EDUU</cx:pt>
          <cx:pt idx="94345">EDUU</cx:pt>
          <cx:pt idx="94346">EDUU</cx:pt>
          <cx:pt idx="94347">EDUU</cx:pt>
          <cx:pt idx="94348">EDUU</cx:pt>
          <cx:pt idx="94349">EDUU</cx:pt>
          <cx:pt idx="94350">EDUU</cx:pt>
          <cx:pt idx="94351">EDUU</cx:pt>
          <cx:pt idx="94352">EDUU</cx:pt>
          <cx:pt idx="94353">EDUU</cx:pt>
          <cx:pt idx="94354">EDUU</cx:pt>
          <cx:pt idx="94355">EDUU</cx:pt>
          <cx:pt idx="94356">EDUU</cx:pt>
          <cx:pt idx="94357">EDUU</cx:pt>
          <cx:pt idx="94358">EDUU</cx:pt>
          <cx:pt idx="94359">EDUU</cx:pt>
          <cx:pt idx="94360">EDUU</cx:pt>
          <cx:pt idx="94361">EDUU</cx:pt>
          <cx:pt idx="94362">EDUU</cx:pt>
          <cx:pt idx="94363">EDUU</cx:pt>
          <cx:pt idx="94364">EDUU</cx:pt>
          <cx:pt idx="94365">EDUU</cx:pt>
          <cx:pt idx="94366">EDUU</cx:pt>
          <cx:pt idx="94367">EDUU</cx:pt>
          <cx:pt idx="94368">EDUU</cx:pt>
          <cx:pt idx="94369">EDUU</cx:pt>
          <cx:pt idx="94370">EDUU</cx:pt>
          <cx:pt idx="94371">EDUU</cx:pt>
          <cx:pt idx="94372">EDUU</cx:pt>
          <cx:pt idx="94373">EDUU</cx:pt>
          <cx:pt idx="94374">EDUU</cx:pt>
          <cx:pt idx="94375">EDUU</cx:pt>
          <cx:pt idx="94376">EDUU</cx:pt>
          <cx:pt idx="94377">EDUU</cx:pt>
          <cx:pt idx="94378">EDUU</cx:pt>
          <cx:pt idx="94379">EDUU</cx:pt>
          <cx:pt idx="94380">EDUU</cx:pt>
          <cx:pt idx="94381">EDUU</cx:pt>
          <cx:pt idx="94382">EDUU</cx:pt>
          <cx:pt idx="94383">EDUU</cx:pt>
          <cx:pt idx="94384">EDUU</cx:pt>
          <cx:pt idx="94385">EDUU</cx:pt>
          <cx:pt idx="94386">EDUU</cx:pt>
          <cx:pt idx="94387">EDUU</cx:pt>
          <cx:pt idx="94388">EDUU</cx:pt>
          <cx:pt idx="94389">EDUU</cx:pt>
          <cx:pt idx="94390">EDUU</cx:pt>
          <cx:pt idx="94391">EDUU</cx:pt>
          <cx:pt idx="94392">EDUU</cx:pt>
          <cx:pt idx="94393">EDUU</cx:pt>
          <cx:pt idx="94394">EDUU</cx:pt>
          <cx:pt idx="94395">EDUU</cx:pt>
          <cx:pt idx="94396">EDUU</cx:pt>
          <cx:pt idx="94397">EDUU</cx:pt>
          <cx:pt idx="94398">EDUU</cx:pt>
          <cx:pt idx="94399">EDUU</cx:pt>
          <cx:pt idx="94400">EDUU</cx:pt>
          <cx:pt idx="94401">EDUU</cx:pt>
          <cx:pt idx="94402">EDUU</cx:pt>
          <cx:pt idx="94403">EDUU</cx:pt>
          <cx:pt idx="94404">EDUU</cx:pt>
          <cx:pt idx="94405">EDUU</cx:pt>
          <cx:pt idx="94406">EDUU</cx:pt>
          <cx:pt idx="94407">EDUU</cx:pt>
          <cx:pt idx="94408">EDUU</cx:pt>
          <cx:pt idx="94409">EDUU</cx:pt>
          <cx:pt idx="94410">EDUU</cx:pt>
          <cx:pt idx="94411">EDUU</cx:pt>
          <cx:pt idx="94412">EDUU</cx:pt>
          <cx:pt idx="94413">EDUU</cx:pt>
          <cx:pt idx="94414">EDUU</cx:pt>
          <cx:pt idx="94415">EDUU</cx:pt>
          <cx:pt idx="94416">EDUU</cx:pt>
          <cx:pt idx="94417">EDUU</cx:pt>
          <cx:pt idx="94418">EDUU</cx:pt>
          <cx:pt idx="94419">EDUU</cx:pt>
          <cx:pt idx="94420">EDUU</cx:pt>
          <cx:pt idx="94421">EDUU</cx:pt>
          <cx:pt idx="94422">EDUU</cx:pt>
          <cx:pt idx="94423">EDUU</cx:pt>
          <cx:pt idx="94424">EDUU</cx:pt>
          <cx:pt idx="94425">EDUU</cx:pt>
          <cx:pt idx="94426">EDUU</cx:pt>
          <cx:pt idx="94427">EDUU</cx:pt>
          <cx:pt idx="94428">EDUU</cx:pt>
          <cx:pt idx="94429">EDUU</cx:pt>
          <cx:pt idx="94430">EDUU</cx:pt>
          <cx:pt idx="94431">EDUU</cx:pt>
          <cx:pt idx="94432">EDUU</cx:pt>
          <cx:pt idx="94433">EDUU</cx:pt>
          <cx:pt idx="94434">EDUU</cx:pt>
          <cx:pt idx="94435">EDUU</cx:pt>
          <cx:pt idx="94436">EDUU</cx:pt>
          <cx:pt idx="94437">EDUU</cx:pt>
          <cx:pt idx="94438">EDUU</cx:pt>
          <cx:pt idx="94439">EDUU</cx:pt>
          <cx:pt idx="94440">EDUU</cx:pt>
          <cx:pt idx="94441">EDUU</cx:pt>
          <cx:pt idx="94442">EDUU</cx:pt>
          <cx:pt idx="94443">EDUU</cx:pt>
          <cx:pt idx="94444">EDUU</cx:pt>
          <cx:pt idx="94445">EDUU</cx:pt>
          <cx:pt idx="94446">EDUU</cx:pt>
          <cx:pt idx="94447">EDUU</cx:pt>
          <cx:pt idx="94448">EDUU</cx:pt>
          <cx:pt idx="94449">EDUU</cx:pt>
          <cx:pt idx="94450">EDUU</cx:pt>
          <cx:pt idx="94451">EDUU</cx:pt>
          <cx:pt idx="94452">EDUU</cx:pt>
          <cx:pt idx="94453">EDUU</cx:pt>
          <cx:pt idx="94454">EDUU</cx:pt>
          <cx:pt idx="94455">EDUU</cx:pt>
          <cx:pt idx="94456">EDUU</cx:pt>
          <cx:pt idx="94457">EDUU</cx:pt>
          <cx:pt idx="94458">EDUU</cx:pt>
          <cx:pt idx="94459">EDUU</cx:pt>
          <cx:pt idx="94460">EDUU</cx:pt>
          <cx:pt idx="94461">EDUU</cx:pt>
          <cx:pt idx="94462">EDUU</cx:pt>
          <cx:pt idx="94463">EDUU</cx:pt>
          <cx:pt idx="94464">EDUU</cx:pt>
          <cx:pt idx="94465">EDUU</cx:pt>
          <cx:pt idx="94466">EDUU</cx:pt>
          <cx:pt idx="94467">EDUU</cx:pt>
          <cx:pt idx="94468">EDUU</cx:pt>
          <cx:pt idx="94469">EDUU</cx:pt>
          <cx:pt idx="94470">EDUU</cx:pt>
          <cx:pt idx="94471">EDUU</cx:pt>
          <cx:pt idx="94472">EDUU</cx:pt>
          <cx:pt idx="94473">EDUU</cx:pt>
          <cx:pt idx="94474">EDUU</cx:pt>
          <cx:pt idx="94475">EDUU</cx:pt>
          <cx:pt idx="94476">EDUU</cx:pt>
          <cx:pt idx="94477">EDUU</cx:pt>
          <cx:pt idx="94478">EDUU</cx:pt>
          <cx:pt idx="94479">EDUU</cx:pt>
          <cx:pt idx="94480">EDUU</cx:pt>
          <cx:pt idx="94481">EDUU</cx:pt>
          <cx:pt idx="94482">EDUU</cx:pt>
          <cx:pt idx="94483">EDUU</cx:pt>
          <cx:pt idx="94484">EDUU</cx:pt>
          <cx:pt idx="94485">EDUU</cx:pt>
          <cx:pt idx="94486">EDUU</cx:pt>
          <cx:pt idx="94487">EDUU</cx:pt>
          <cx:pt idx="94488">EDUU</cx:pt>
          <cx:pt idx="94489">EDUU</cx:pt>
          <cx:pt idx="94490">EDUU</cx:pt>
          <cx:pt idx="94491">EDUU</cx:pt>
          <cx:pt idx="94492">EDUU</cx:pt>
          <cx:pt idx="94493">EDUU</cx:pt>
          <cx:pt idx="94494">EDUU</cx:pt>
          <cx:pt idx="94495">EDUU</cx:pt>
          <cx:pt idx="94496">EDUU</cx:pt>
          <cx:pt idx="94497">EDUU</cx:pt>
          <cx:pt idx="94498">EDUU</cx:pt>
          <cx:pt idx="94499">EDUU</cx:pt>
          <cx:pt idx="94500">EDUU</cx:pt>
          <cx:pt idx="94501">EDUU</cx:pt>
          <cx:pt idx="94502">EDUU</cx:pt>
          <cx:pt idx="94503">EDUU</cx:pt>
          <cx:pt idx="94504">EDUU</cx:pt>
          <cx:pt idx="94505">EDUU</cx:pt>
          <cx:pt idx="94506">EDUU</cx:pt>
          <cx:pt idx="94507">EDUU</cx:pt>
          <cx:pt idx="94508">EDUU</cx:pt>
          <cx:pt idx="94509">EDUU</cx:pt>
          <cx:pt idx="94510">EDUU</cx:pt>
          <cx:pt idx="94511">EDUU</cx:pt>
          <cx:pt idx="94512">EDUU</cx:pt>
          <cx:pt idx="94513">EDUU</cx:pt>
          <cx:pt idx="94514">EDUU</cx:pt>
          <cx:pt idx="94515">EDUU</cx:pt>
          <cx:pt idx="94516">EDUU</cx:pt>
          <cx:pt idx="94517">EDUU</cx:pt>
          <cx:pt idx="94518">EDUU</cx:pt>
          <cx:pt idx="94519">EDUU</cx:pt>
          <cx:pt idx="94520">EDUU</cx:pt>
          <cx:pt idx="94521">EDUU</cx:pt>
          <cx:pt idx="94522">EDUU</cx:pt>
          <cx:pt idx="94523">EDUU</cx:pt>
          <cx:pt idx="94524">EDUU</cx:pt>
          <cx:pt idx="94525">EDUU</cx:pt>
          <cx:pt idx="94526">EDUU</cx:pt>
          <cx:pt idx="94527">EDUU</cx:pt>
          <cx:pt idx="94528">EDUU</cx:pt>
          <cx:pt idx="94529">EDUU</cx:pt>
          <cx:pt idx="94530">EDUU</cx:pt>
          <cx:pt idx="94531">EDUU</cx:pt>
          <cx:pt idx="94532">EDUU</cx:pt>
          <cx:pt idx="94533">EDUU</cx:pt>
          <cx:pt idx="94534">EDUU</cx:pt>
          <cx:pt idx="94535">EDUU</cx:pt>
          <cx:pt idx="94536">EDUU</cx:pt>
          <cx:pt idx="94537">EDUU</cx:pt>
          <cx:pt idx="94538">EDUU</cx:pt>
          <cx:pt idx="94539">EDUU</cx:pt>
          <cx:pt idx="94540">EDUU</cx:pt>
          <cx:pt idx="94541">EDUU</cx:pt>
          <cx:pt idx="94542">EDUU</cx:pt>
          <cx:pt idx="94543">EDUU</cx:pt>
          <cx:pt idx="94544">EDUU</cx:pt>
          <cx:pt idx="94545">EDUU</cx:pt>
          <cx:pt idx="94546">EDUU</cx:pt>
          <cx:pt idx="94547">EDUU</cx:pt>
          <cx:pt idx="94548">EDUU</cx:pt>
          <cx:pt idx="94549">EDUU</cx:pt>
          <cx:pt idx="94550">EDUU</cx:pt>
          <cx:pt idx="94551">EDUU</cx:pt>
          <cx:pt idx="94552">EDUU</cx:pt>
          <cx:pt idx="94553">EDUU</cx:pt>
          <cx:pt idx="94554">EDUU</cx:pt>
          <cx:pt idx="94555">EDUU</cx:pt>
          <cx:pt idx="94556">EDUU</cx:pt>
          <cx:pt idx="94557">EDUU</cx:pt>
          <cx:pt idx="94558">EDUU</cx:pt>
          <cx:pt idx="94559">EDUU</cx:pt>
          <cx:pt idx="94560">EDUU</cx:pt>
          <cx:pt idx="94561">EDUU</cx:pt>
          <cx:pt idx="94562">EDUU</cx:pt>
          <cx:pt idx="94563">EDUU</cx:pt>
          <cx:pt idx="94564">EDUU</cx:pt>
          <cx:pt idx="94565">EDUU</cx:pt>
          <cx:pt idx="94566">EDUU</cx:pt>
          <cx:pt idx="94567">EDUU</cx:pt>
          <cx:pt idx="94568">EDUU</cx:pt>
          <cx:pt idx="94569">EDUU</cx:pt>
          <cx:pt idx="94570">EDUU</cx:pt>
          <cx:pt idx="94571">EDUU</cx:pt>
          <cx:pt idx="94572">EDUU</cx:pt>
          <cx:pt idx="94573">EDUU</cx:pt>
          <cx:pt idx="94574">EDUU</cx:pt>
          <cx:pt idx="94575">EDUU</cx:pt>
          <cx:pt idx="94576">EDUU</cx:pt>
          <cx:pt idx="94577">EDUU</cx:pt>
          <cx:pt idx="94578">EDUU</cx:pt>
          <cx:pt idx="94579">EDUU</cx:pt>
          <cx:pt idx="94580">EDUU</cx:pt>
          <cx:pt idx="94581">EDUU</cx:pt>
          <cx:pt idx="94582">EDUU</cx:pt>
          <cx:pt idx="94583">EDUU</cx:pt>
          <cx:pt idx="94584">EDUU</cx:pt>
          <cx:pt idx="94585">EDUU</cx:pt>
          <cx:pt idx="94586">EDUU</cx:pt>
          <cx:pt idx="94587">EDUU</cx:pt>
          <cx:pt idx="94588">EDUU</cx:pt>
          <cx:pt idx="94589">EDUU</cx:pt>
          <cx:pt idx="94590">EDUU</cx:pt>
          <cx:pt idx="94591">EDUU</cx:pt>
          <cx:pt idx="94592">EDUU</cx:pt>
          <cx:pt idx="94593">EDUU</cx:pt>
          <cx:pt idx="94594">EDUU</cx:pt>
          <cx:pt idx="94595">EDUU</cx:pt>
          <cx:pt idx="94596">EDUU</cx:pt>
          <cx:pt idx="94597">EDUU</cx:pt>
          <cx:pt idx="94598">EDUU</cx:pt>
          <cx:pt idx="94599">EDUU</cx:pt>
          <cx:pt idx="94600">EDUU</cx:pt>
          <cx:pt idx="94601">EDUU</cx:pt>
          <cx:pt idx="94602">EDUU</cx:pt>
          <cx:pt idx="94603">EDUU</cx:pt>
          <cx:pt idx="94604">EDUU</cx:pt>
          <cx:pt idx="94605">EDUU</cx:pt>
          <cx:pt idx="94606">EDUU</cx:pt>
          <cx:pt idx="94607">EDUU</cx:pt>
          <cx:pt idx="94608">EDUU</cx:pt>
          <cx:pt idx="94609">EDUU</cx:pt>
          <cx:pt idx="94610">EDUU</cx:pt>
          <cx:pt idx="94611">EDUU</cx:pt>
          <cx:pt idx="94612">EDUU</cx:pt>
          <cx:pt idx="94613">EDUU</cx:pt>
          <cx:pt idx="94614">EDUU</cx:pt>
          <cx:pt idx="94615">EDUU</cx:pt>
          <cx:pt idx="94616">EDUU</cx:pt>
          <cx:pt idx="94617">EDUU</cx:pt>
          <cx:pt idx="94618">EDUU</cx:pt>
          <cx:pt idx="94619">EDUU</cx:pt>
          <cx:pt idx="94620">EDUU</cx:pt>
          <cx:pt idx="94621">EDUU</cx:pt>
          <cx:pt idx="94622">EDUU</cx:pt>
          <cx:pt idx="94623">EDUU</cx:pt>
          <cx:pt idx="94624">EDUU</cx:pt>
          <cx:pt idx="94625">EDUU</cx:pt>
          <cx:pt idx="94626">EDUU</cx:pt>
          <cx:pt idx="94627">EDUU</cx:pt>
          <cx:pt idx="94628">EDUU</cx:pt>
          <cx:pt idx="94629">EDUU</cx:pt>
          <cx:pt idx="94630">EDUU</cx:pt>
          <cx:pt idx="94631">EDUU</cx:pt>
          <cx:pt idx="94632">EDUU</cx:pt>
          <cx:pt idx="94633">EDUU</cx:pt>
          <cx:pt idx="94634">EDUU</cx:pt>
          <cx:pt idx="94635">EDUU</cx:pt>
          <cx:pt idx="94636">EDUU</cx:pt>
          <cx:pt idx="94637">EDUU</cx:pt>
          <cx:pt idx="94638">EDUU</cx:pt>
          <cx:pt idx="94639">EDUU</cx:pt>
          <cx:pt idx="94640">EDUU</cx:pt>
          <cx:pt idx="94641">EDUU</cx:pt>
          <cx:pt idx="94642">EDUU</cx:pt>
          <cx:pt idx="94643">EDUU</cx:pt>
          <cx:pt idx="94644">EDUU</cx:pt>
          <cx:pt idx="94645">EDUU</cx:pt>
          <cx:pt idx="94646">EDUU</cx:pt>
          <cx:pt idx="94647">EDUU</cx:pt>
          <cx:pt idx="94648">EDUU</cx:pt>
          <cx:pt idx="94649">EDUU</cx:pt>
          <cx:pt idx="94650">EDUU</cx:pt>
          <cx:pt idx="94651">EDUU</cx:pt>
          <cx:pt idx="94652">EDUU</cx:pt>
          <cx:pt idx="94653">EDUU</cx:pt>
          <cx:pt idx="94654">EDUU</cx:pt>
          <cx:pt idx="94655">EDUU</cx:pt>
          <cx:pt idx="94656">EDUU</cx:pt>
          <cx:pt idx="94657">EDUU</cx:pt>
          <cx:pt idx="94658">EDUU</cx:pt>
          <cx:pt idx="94659">EDUU</cx:pt>
          <cx:pt idx="94660">EDUU</cx:pt>
          <cx:pt idx="94661">EDUU</cx:pt>
          <cx:pt idx="94662">EDUU</cx:pt>
          <cx:pt idx="94663">EDUU</cx:pt>
          <cx:pt idx="94664">EDUU</cx:pt>
          <cx:pt idx="94665">EDUU</cx:pt>
          <cx:pt idx="94666">EDUU</cx:pt>
          <cx:pt idx="94667">EDUU</cx:pt>
          <cx:pt idx="94668">EDUU</cx:pt>
          <cx:pt idx="94669">EDUU</cx:pt>
          <cx:pt idx="94670">EDUU</cx:pt>
          <cx:pt idx="94671">EDUU</cx:pt>
          <cx:pt idx="94672">EDUU</cx:pt>
          <cx:pt idx="94673">EDUU</cx:pt>
          <cx:pt idx="94674">EDUU</cx:pt>
          <cx:pt idx="94675">EDUU</cx:pt>
          <cx:pt idx="94676">EDUU</cx:pt>
          <cx:pt idx="94677">EDUU</cx:pt>
          <cx:pt idx="94678">EDUU</cx:pt>
          <cx:pt idx="94679">EDUU</cx:pt>
          <cx:pt idx="94680">EDUU</cx:pt>
          <cx:pt idx="94681">EDUU</cx:pt>
          <cx:pt idx="94682">EDUU</cx:pt>
          <cx:pt idx="94683">EDUU</cx:pt>
          <cx:pt idx="94684">EDUU</cx:pt>
          <cx:pt idx="94685">EDUU</cx:pt>
          <cx:pt idx="94686">EDUU</cx:pt>
          <cx:pt idx="94687">EDUU</cx:pt>
          <cx:pt idx="94688">EDUU</cx:pt>
          <cx:pt idx="94689">EDUU</cx:pt>
          <cx:pt idx="94690">EDUU</cx:pt>
          <cx:pt idx="94691">EDUU</cx:pt>
          <cx:pt idx="94692">EDUU</cx:pt>
          <cx:pt idx="94693">EDUU</cx:pt>
          <cx:pt idx="94694">EDUU</cx:pt>
          <cx:pt idx="94695">EDUU</cx:pt>
          <cx:pt idx="94696">EDUU</cx:pt>
          <cx:pt idx="94697">EDUU</cx:pt>
          <cx:pt idx="94698">EDUU</cx:pt>
          <cx:pt idx="94699">EDUU</cx:pt>
          <cx:pt idx="94700">EDUU</cx:pt>
          <cx:pt idx="94701">EDUU</cx:pt>
          <cx:pt idx="94702">EDUU</cx:pt>
          <cx:pt idx="94703">EDUU</cx:pt>
          <cx:pt idx="94704">EDUU</cx:pt>
          <cx:pt idx="94705">EDUU</cx:pt>
          <cx:pt idx="94706">EDUU</cx:pt>
          <cx:pt idx="94707">EDUU</cx:pt>
          <cx:pt idx="94708">EDUU</cx:pt>
          <cx:pt idx="94709">EDUU</cx:pt>
          <cx:pt idx="94710">EDUU</cx:pt>
          <cx:pt idx="94711">EDUU</cx:pt>
          <cx:pt idx="94712">EDUU</cx:pt>
          <cx:pt idx="94713">EDUU</cx:pt>
          <cx:pt idx="94714">EDUU</cx:pt>
          <cx:pt idx="94715">EDUU</cx:pt>
          <cx:pt idx="94716">EDUU</cx:pt>
          <cx:pt idx="94717">EDUU</cx:pt>
          <cx:pt idx="94718">EDUU</cx:pt>
          <cx:pt idx="94719">EDUU</cx:pt>
          <cx:pt idx="94720">EDUU</cx:pt>
          <cx:pt idx="94721">EDUU</cx:pt>
          <cx:pt idx="94722">EDUU</cx:pt>
          <cx:pt idx="94723">EDUU</cx:pt>
          <cx:pt idx="94724">EDUU</cx:pt>
          <cx:pt idx="94725">EDUU</cx:pt>
          <cx:pt idx="94726">EDUU</cx:pt>
          <cx:pt idx="94727">EDUU</cx:pt>
          <cx:pt idx="94728">EDUU</cx:pt>
          <cx:pt idx="94729">EDUU</cx:pt>
          <cx:pt idx="94730">EDUU</cx:pt>
          <cx:pt idx="94731">EDUU</cx:pt>
          <cx:pt idx="94732">EDUU</cx:pt>
          <cx:pt idx="94733">EDUU</cx:pt>
          <cx:pt idx="94734">EDUU</cx:pt>
          <cx:pt idx="94735">EDUU</cx:pt>
          <cx:pt idx="94736">EDUU</cx:pt>
          <cx:pt idx="94737">EDUU</cx:pt>
          <cx:pt idx="94738">EDUU</cx:pt>
          <cx:pt idx="94739">EDUU</cx:pt>
          <cx:pt idx="94740">EDUU</cx:pt>
          <cx:pt idx="94741">EDUU</cx:pt>
          <cx:pt idx="94742">EDUU</cx:pt>
          <cx:pt idx="94743">EDUU</cx:pt>
          <cx:pt idx="94744">EDUU</cx:pt>
          <cx:pt idx="94745">EDUU</cx:pt>
          <cx:pt idx="94746">EDUU</cx:pt>
          <cx:pt idx="94747">EDUU</cx:pt>
          <cx:pt idx="94748">EDUU</cx:pt>
          <cx:pt idx="94749">EDUU</cx:pt>
          <cx:pt idx="94750">EDUU</cx:pt>
          <cx:pt idx="94751">EDUU</cx:pt>
          <cx:pt idx="94752">EDUU</cx:pt>
          <cx:pt idx="94753">EDUU</cx:pt>
          <cx:pt idx="94754">EDUU</cx:pt>
          <cx:pt idx="94755">EDUU</cx:pt>
          <cx:pt idx="94756">EDUU</cx:pt>
          <cx:pt idx="94757">EDUU</cx:pt>
          <cx:pt idx="94758">EDUU</cx:pt>
          <cx:pt idx="94759">EDUU</cx:pt>
          <cx:pt idx="94760">EDUU</cx:pt>
          <cx:pt idx="94761">EDUU</cx:pt>
          <cx:pt idx="94762">EDUU</cx:pt>
          <cx:pt idx="94763">EDUU</cx:pt>
          <cx:pt idx="94764">EDUU</cx:pt>
          <cx:pt idx="94765">EDUU</cx:pt>
          <cx:pt idx="94766">EDUU</cx:pt>
          <cx:pt idx="94767">EDUU</cx:pt>
          <cx:pt idx="94768">EDUU</cx:pt>
          <cx:pt idx="94769">EDUU</cx:pt>
          <cx:pt idx="94770">EDUU</cx:pt>
          <cx:pt idx="94771">EDUU</cx:pt>
          <cx:pt idx="94772">EDUU</cx:pt>
          <cx:pt idx="94773">EDUU</cx:pt>
          <cx:pt idx="94774">EDUU</cx:pt>
          <cx:pt idx="94775">EDUU</cx:pt>
          <cx:pt idx="94776">EDUU</cx:pt>
          <cx:pt idx="94777">EDUU</cx:pt>
          <cx:pt idx="94778">EDUU</cx:pt>
          <cx:pt idx="94779">EDUU</cx:pt>
          <cx:pt idx="94780">EDUU</cx:pt>
          <cx:pt idx="94781">EDUU</cx:pt>
          <cx:pt idx="94782">EDUU</cx:pt>
          <cx:pt idx="94783">EDUU</cx:pt>
          <cx:pt idx="94784">EDUU</cx:pt>
          <cx:pt idx="94785">EDUU</cx:pt>
          <cx:pt idx="94786">EDUU</cx:pt>
          <cx:pt idx="94787">EDUU</cx:pt>
          <cx:pt idx="94788">EDUU</cx:pt>
          <cx:pt idx="94789">EDUU</cx:pt>
          <cx:pt idx="94790">EDUU</cx:pt>
          <cx:pt idx="94791">EDUU</cx:pt>
          <cx:pt idx="94792">EDUU</cx:pt>
          <cx:pt idx="94793">EDUU</cx:pt>
          <cx:pt idx="94794">EDUU</cx:pt>
          <cx:pt idx="94795">EDUU</cx:pt>
          <cx:pt idx="94796">EDUU</cx:pt>
          <cx:pt idx="94797">EDUU</cx:pt>
          <cx:pt idx="94798">EDUU</cx:pt>
          <cx:pt idx="94799">EDUU</cx:pt>
          <cx:pt idx="94800">EDUU</cx:pt>
          <cx:pt idx="94801">EDUU</cx:pt>
          <cx:pt idx="94802">EDUU</cx:pt>
          <cx:pt idx="94803">EDUU</cx:pt>
          <cx:pt idx="94804">EDUU</cx:pt>
          <cx:pt idx="94805">EDUU</cx:pt>
          <cx:pt idx="94806">EDUU</cx:pt>
          <cx:pt idx="94807">EDUU</cx:pt>
          <cx:pt idx="94808">EDUU</cx:pt>
          <cx:pt idx="94809">EDUU</cx:pt>
          <cx:pt idx="94810">EDUU</cx:pt>
          <cx:pt idx="94811">EDUU</cx:pt>
          <cx:pt idx="94812">EDUU</cx:pt>
          <cx:pt idx="94813">EDUU</cx:pt>
          <cx:pt idx="94814">EDUU</cx:pt>
          <cx:pt idx="94815">EDUU</cx:pt>
          <cx:pt idx="94816">EDUU</cx:pt>
          <cx:pt idx="94817">EDUU</cx:pt>
          <cx:pt idx="94818">EDUU</cx:pt>
          <cx:pt idx="94819">EDUU</cx:pt>
          <cx:pt idx="94820">EDUU</cx:pt>
          <cx:pt idx="94821">EDUU</cx:pt>
          <cx:pt idx="94822">EDUU</cx:pt>
          <cx:pt idx="94823">EDUU</cx:pt>
          <cx:pt idx="94824">EDUU</cx:pt>
          <cx:pt idx="94825">EDUU</cx:pt>
          <cx:pt idx="94826">EDUU</cx:pt>
          <cx:pt idx="94827">EDUU</cx:pt>
          <cx:pt idx="94828">EDUU</cx:pt>
          <cx:pt idx="94829">EDUU</cx:pt>
          <cx:pt idx="94830">EDUU</cx:pt>
          <cx:pt idx="94831">EDUU</cx:pt>
          <cx:pt idx="94832">EDUU</cx:pt>
          <cx:pt idx="94833">EDUU</cx:pt>
          <cx:pt idx="94834">EDUU</cx:pt>
          <cx:pt idx="94835">EDUU</cx:pt>
          <cx:pt idx="94836">EDUU</cx:pt>
          <cx:pt idx="94837">EDUU</cx:pt>
          <cx:pt idx="94838">EDUU</cx:pt>
          <cx:pt idx="94839">EDUU</cx:pt>
          <cx:pt idx="94840">EDUU</cx:pt>
          <cx:pt idx="94841">EDUU</cx:pt>
          <cx:pt idx="94842">EDUU</cx:pt>
          <cx:pt idx="94843">EDUU</cx:pt>
          <cx:pt idx="94844">EDUU</cx:pt>
          <cx:pt idx="94845">EDUU</cx:pt>
          <cx:pt idx="94846">EDUU</cx:pt>
          <cx:pt idx="94847">EDUU</cx:pt>
          <cx:pt idx="94848">EDUU</cx:pt>
          <cx:pt idx="94849">EDUU</cx:pt>
          <cx:pt idx="94850">EDUU</cx:pt>
          <cx:pt idx="94851">EDUU</cx:pt>
          <cx:pt idx="94852">EDUU</cx:pt>
          <cx:pt idx="94853">EDUU</cx:pt>
          <cx:pt idx="94854">EDUU</cx:pt>
          <cx:pt idx="94855">EDUU</cx:pt>
          <cx:pt idx="94856">EDUU</cx:pt>
          <cx:pt idx="94857">EDUU</cx:pt>
          <cx:pt idx="94858">EDUU</cx:pt>
          <cx:pt idx="94859">EDUU</cx:pt>
          <cx:pt idx="94860">EDUU</cx:pt>
          <cx:pt idx="94861">EDUU</cx:pt>
          <cx:pt idx="94862">EDUU</cx:pt>
          <cx:pt idx="94863">EDUU</cx:pt>
          <cx:pt idx="94864">EDUU</cx:pt>
          <cx:pt idx="94865">EDUU</cx:pt>
          <cx:pt idx="94866">EDUU</cx:pt>
          <cx:pt idx="94867">EDUU</cx:pt>
          <cx:pt idx="94868">EDUU</cx:pt>
          <cx:pt idx="94869">EDUU</cx:pt>
          <cx:pt idx="94870">EDUU</cx:pt>
          <cx:pt idx="94871">EDUU</cx:pt>
          <cx:pt idx="94872">EDUU</cx:pt>
          <cx:pt idx="94873">EDUU</cx:pt>
          <cx:pt idx="94874">EDUU</cx:pt>
          <cx:pt idx="94875">EDUU</cx:pt>
          <cx:pt idx="94876">EDUU</cx:pt>
          <cx:pt idx="94877">EDUU</cx:pt>
          <cx:pt idx="94878">EDUU</cx:pt>
          <cx:pt idx="94879">EDUU</cx:pt>
          <cx:pt idx="94880">EDUU</cx:pt>
          <cx:pt idx="94881">EDUU</cx:pt>
          <cx:pt idx="94882">EDUU</cx:pt>
          <cx:pt idx="94883">EDUU</cx:pt>
          <cx:pt idx="94884">EDUU</cx:pt>
          <cx:pt idx="94885">EDUU</cx:pt>
          <cx:pt idx="94886">EDUU</cx:pt>
          <cx:pt idx="94887">EDUU</cx:pt>
          <cx:pt idx="94888">EDUU</cx:pt>
          <cx:pt idx="94889">EDUU</cx:pt>
          <cx:pt idx="94890">EDUU</cx:pt>
          <cx:pt idx="94891">EDUU</cx:pt>
          <cx:pt idx="94892">EDUU</cx:pt>
          <cx:pt idx="94893">EDUU</cx:pt>
          <cx:pt idx="94894">EDUU</cx:pt>
          <cx:pt idx="94895">EDUU</cx:pt>
          <cx:pt idx="94896">EDUU</cx:pt>
          <cx:pt idx="94897">EDUU</cx:pt>
          <cx:pt idx="94898">EDUU</cx:pt>
          <cx:pt idx="94899">EDUU</cx:pt>
          <cx:pt idx="94900">EDUU</cx:pt>
          <cx:pt idx="94901">EDUU</cx:pt>
          <cx:pt idx="94902">EDUU</cx:pt>
          <cx:pt idx="94903">EDUU</cx:pt>
          <cx:pt idx="94904">EDUU</cx:pt>
          <cx:pt idx="94905">EDUU</cx:pt>
          <cx:pt idx="94906">EDUU</cx:pt>
          <cx:pt idx="94907">EDUU</cx:pt>
          <cx:pt idx="94908">EDUU</cx:pt>
          <cx:pt idx="94909">EDUU</cx:pt>
          <cx:pt idx="94910">EDUU</cx:pt>
          <cx:pt idx="94911">EDUU</cx:pt>
          <cx:pt idx="94912">EDUU</cx:pt>
          <cx:pt idx="94913">EDUU</cx:pt>
          <cx:pt idx="94914">EDUU</cx:pt>
          <cx:pt idx="94915">EDUU</cx:pt>
          <cx:pt idx="94916">EDUU</cx:pt>
          <cx:pt idx="94917">EDUU</cx:pt>
          <cx:pt idx="94918">EDUU</cx:pt>
          <cx:pt idx="94919">EDUU</cx:pt>
          <cx:pt idx="94920">EDUU</cx:pt>
          <cx:pt idx="94921">EDUU</cx:pt>
          <cx:pt idx="94922">EDUU</cx:pt>
          <cx:pt idx="94923">EDUU</cx:pt>
          <cx:pt idx="94924">EDUU</cx:pt>
          <cx:pt idx="94925">EDUU</cx:pt>
          <cx:pt idx="94926">EDUU</cx:pt>
          <cx:pt idx="94927">EDUU</cx:pt>
          <cx:pt idx="94928">EDUU</cx:pt>
          <cx:pt idx="94929">EDUU</cx:pt>
          <cx:pt idx="94930">EDUU</cx:pt>
          <cx:pt idx="94931">EDUU</cx:pt>
          <cx:pt idx="94932">EDUU</cx:pt>
          <cx:pt idx="94933">EDUU</cx:pt>
          <cx:pt idx="94934">EDUU</cx:pt>
          <cx:pt idx="94935">EDUU</cx:pt>
          <cx:pt idx="94936">EDUU</cx:pt>
          <cx:pt idx="94937">EDUU</cx:pt>
          <cx:pt idx="94938">EDUU</cx:pt>
          <cx:pt idx="94939">EDUU</cx:pt>
          <cx:pt idx="94940">EDUU</cx:pt>
          <cx:pt idx="94941">EDUU</cx:pt>
          <cx:pt idx="94942">EDUU</cx:pt>
          <cx:pt idx="94943">EDUU</cx:pt>
          <cx:pt idx="94944">EDUU</cx:pt>
          <cx:pt idx="94945">EDUU</cx:pt>
          <cx:pt idx="94946">EDUU</cx:pt>
          <cx:pt idx="94947">EDUU</cx:pt>
          <cx:pt idx="94948">EDUU</cx:pt>
          <cx:pt idx="94949">EDUU</cx:pt>
          <cx:pt idx="94950">EDUU</cx:pt>
          <cx:pt idx="94951">EDUU</cx:pt>
          <cx:pt idx="94952">EDUU</cx:pt>
          <cx:pt idx="94953">EDUU</cx:pt>
          <cx:pt idx="94954">EDUU</cx:pt>
          <cx:pt idx="94955">EDUU</cx:pt>
          <cx:pt idx="94956">EDUU</cx:pt>
          <cx:pt idx="94957">EDUU</cx:pt>
          <cx:pt idx="94958">EDUU</cx:pt>
          <cx:pt idx="94959">EDUU</cx:pt>
          <cx:pt idx="94960">EDUU</cx:pt>
          <cx:pt idx="94961">EDUU</cx:pt>
          <cx:pt idx="94962">EDUU</cx:pt>
          <cx:pt idx="94963">EDUU</cx:pt>
          <cx:pt idx="94964">EDUU</cx:pt>
          <cx:pt idx="94965">EDUU</cx:pt>
          <cx:pt idx="94966">EDUU</cx:pt>
          <cx:pt idx="94967">EDUU</cx:pt>
          <cx:pt idx="94968">EDUU</cx:pt>
          <cx:pt idx="94969">EDUU</cx:pt>
          <cx:pt idx="94970">EDUU</cx:pt>
          <cx:pt idx="94971">EDUU</cx:pt>
          <cx:pt idx="94972">EDUU</cx:pt>
          <cx:pt idx="94973">EDUU</cx:pt>
          <cx:pt idx="94974">EDUU</cx:pt>
          <cx:pt idx="94975">EDUU</cx:pt>
          <cx:pt idx="94976">EDUU</cx:pt>
          <cx:pt idx="94977">EDUU</cx:pt>
          <cx:pt idx="94978">EDUU</cx:pt>
          <cx:pt idx="94979">EDUU</cx:pt>
          <cx:pt idx="94980">EDUU</cx:pt>
          <cx:pt idx="94981">EDUU</cx:pt>
          <cx:pt idx="94982">EDUU</cx:pt>
          <cx:pt idx="94983">EDUU</cx:pt>
          <cx:pt idx="94984">EDUU</cx:pt>
          <cx:pt idx="94985">EDUU</cx:pt>
          <cx:pt idx="94986">EDUU</cx:pt>
          <cx:pt idx="94987">EDUU</cx:pt>
          <cx:pt idx="94988">EDUU</cx:pt>
          <cx:pt idx="94989">EDUU</cx:pt>
          <cx:pt idx="94990">EDUU</cx:pt>
          <cx:pt idx="94991">EDUU</cx:pt>
          <cx:pt idx="94992">EDUU</cx:pt>
          <cx:pt idx="94993">EDUU</cx:pt>
          <cx:pt idx="94994">EDUU</cx:pt>
          <cx:pt idx="94995">EDUU</cx:pt>
          <cx:pt idx="94996">EDUU</cx:pt>
          <cx:pt idx="94997">EDUU</cx:pt>
          <cx:pt idx="94998">EDUU</cx:pt>
          <cx:pt idx="94999">EDUU</cx:pt>
          <cx:pt idx="95000">EDUU</cx:pt>
          <cx:pt idx="95001">EDUU</cx:pt>
          <cx:pt idx="95002">EDUU</cx:pt>
          <cx:pt idx="95003">EDUU</cx:pt>
          <cx:pt idx="95004">EDUU</cx:pt>
          <cx:pt idx="95005">EDUU</cx:pt>
          <cx:pt idx="95006">EDUU</cx:pt>
          <cx:pt idx="95007">EDUU</cx:pt>
          <cx:pt idx="95008">EDUU</cx:pt>
          <cx:pt idx="95009">EDUU</cx:pt>
          <cx:pt idx="95010">EDUU</cx:pt>
          <cx:pt idx="95011">EDUU</cx:pt>
          <cx:pt idx="95012">EDUU</cx:pt>
          <cx:pt idx="95013">EDUU</cx:pt>
          <cx:pt idx="95014">EDUU</cx:pt>
          <cx:pt idx="95015">EDUU</cx:pt>
          <cx:pt idx="95016">EDUU</cx:pt>
          <cx:pt idx="95017">EDUU</cx:pt>
          <cx:pt idx="95018">EDUU</cx:pt>
          <cx:pt idx="95019">EDUU</cx:pt>
          <cx:pt idx="95020">EDUU</cx:pt>
          <cx:pt idx="95021">EDUU</cx:pt>
          <cx:pt idx="95022">EDUU</cx:pt>
          <cx:pt idx="95023">EDUU</cx:pt>
          <cx:pt idx="95024">EDUU</cx:pt>
          <cx:pt idx="95025">EDUU</cx:pt>
          <cx:pt idx="95026">EDUU</cx:pt>
          <cx:pt idx="95027">EDUU</cx:pt>
          <cx:pt idx="95028">EDUU</cx:pt>
          <cx:pt idx="95029">EDUU</cx:pt>
          <cx:pt idx="95030">EDUU</cx:pt>
          <cx:pt idx="95031">EDUU</cx:pt>
          <cx:pt idx="95032">EDUU</cx:pt>
          <cx:pt idx="95033">EDUU</cx:pt>
          <cx:pt idx="95034">EDUU</cx:pt>
          <cx:pt idx="95035">EDUU</cx:pt>
          <cx:pt idx="95036">EDUU</cx:pt>
          <cx:pt idx="95037">EDUU</cx:pt>
          <cx:pt idx="95038">EDUU</cx:pt>
          <cx:pt idx="95039">EDUU</cx:pt>
          <cx:pt idx="95040">EDUU</cx:pt>
          <cx:pt idx="95041">EDUU</cx:pt>
          <cx:pt idx="95042">EDUU</cx:pt>
          <cx:pt idx="95043">EDUU</cx:pt>
          <cx:pt idx="95044">EDUU</cx:pt>
          <cx:pt idx="95045">EDUU</cx:pt>
          <cx:pt idx="95046">EDUU</cx:pt>
          <cx:pt idx="95047">EDUU</cx:pt>
          <cx:pt idx="95048">EDUU</cx:pt>
          <cx:pt idx="95049">EDUU</cx:pt>
          <cx:pt idx="95050">EDUU</cx:pt>
          <cx:pt idx="95051">EDUU</cx:pt>
          <cx:pt idx="95052">EDUU</cx:pt>
          <cx:pt idx="95053">EDUU</cx:pt>
          <cx:pt idx="95054">EDUU</cx:pt>
          <cx:pt idx="95055">EDUU</cx:pt>
          <cx:pt idx="95056">EDUU</cx:pt>
          <cx:pt idx="95057">EDUU</cx:pt>
          <cx:pt idx="95058">EDUU</cx:pt>
          <cx:pt idx="95059">EDUU</cx:pt>
          <cx:pt idx="95060">EDUU</cx:pt>
          <cx:pt idx="95061">EDUU</cx:pt>
          <cx:pt idx="95062">EDUU</cx:pt>
          <cx:pt idx="95063">EDUU</cx:pt>
          <cx:pt idx="95064">EDUU</cx:pt>
          <cx:pt idx="95065">EDUU</cx:pt>
          <cx:pt idx="95066">EDUU</cx:pt>
          <cx:pt idx="95067">EDUU</cx:pt>
          <cx:pt idx="95068">EDUU</cx:pt>
          <cx:pt idx="95069">EDUU</cx:pt>
          <cx:pt idx="95070">EDUU</cx:pt>
          <cx:pt idx="95071">EDUU</cx:pt>
          <cx:pt idx="95072">EDUU</cx:pt>
          <cx:pt idx="95073">EDUU</cx:pt>
          <cx:pt idx="95074">EDUU</cx:pt>
          <cx:pt idx="95075">EDUU</cx:pt>
          <cx:pt idx="95076">EDUU</cx:pt>
          <cx:pt idx="95077">EDUU</cx:pt>
          <cx:pt idx="95078">EDUU</cx:pt>
          <cx:pt idx="95079">EDUU</cx:pt>
          <cx:pt idx="95080">EDUU</cx:pt>
          <cx:pt idx="95081">EDUU</cx:pt>
          <cx:pt idx="95082">EDUU</cx:pt>
          <cx:pt idx="95083">EDUU</cx:pt>
          <cx:pt idx="95084">EDUU</cx:pt>
          <cx:pt idx="95085">EDUU</cx:pt>
          <cx:pt idx="95086">EDUU</cx:pt>
          <cx:pt idx="95087">EDUU</cx:pt>
          <cx:pt idx="95088">EDUU</cx:pt>
          <cx:pt idx="95089">EDUU</cx:pt>
          <cx:pt idx="95090">EDUU</cx:pt>
          <cx:pt idx="95091">EDUU</cx:pt>
          <cx:pt idx="95092">EDUU</cx:pt>
          <cx:pt idx="95093">EDUU</cx:pt>
          <cx:pt idx="95094">EDUU</cx:pt>
          <cx:pt idx="95095">EDUU</cx:pt>
          <cx:pt idx="95096">EDUU</cx:pt>
          <cx:pt idx="95097">EDUU</cx:pt>
          <cx:pt idx="95098">EDUU</cx:pt>
          <cx:pt idx="95099">EDUU</cx:pt>
          <cx:pt idx="95100">EDUU</cx:pt>
          <cx:pt idx="95101">EDUU</cx:pt>
          <cx:pt idx="95102">EDUU</cx:pt>
          <cx:pt idx="95103">EDUU</cx:pt>
          <cx:pt idx="95104">EDUU</cx:pt>
          <cx:pt idx="95105">EDUU</cx:pt>
          <cx:pt idx="95106">EDUU</cx:pt>
          <cx:pt idx="95107">EDUU</cx:pt>
          <cx:pt idx="95108">EDUU</cx:pt>
          <cx:pt idx="95109">EDUU</cx:pt>
          <cx:pt idx="95110">EDUU</cx:pt>
          <cx:pt idx="95111">EDUU</cx:pt>
          <cx:pt idx="95112">EDUU</cx:pt>
          <cx:pt idx="95113">EDUU</cx:pt>
          <cx:pt idx="95114">EDUU</cx:pt>
          <cx:pt idx="95115">EDUU</cx:pt>
          <cx:pt idx="95116">EDUU</cx:pt>
          <cx:pt idx="95117">EDUU</cx:pt>
          <cx:pt idx="95118">EDUU</cx:pt>
          <cx:pt idx="95119">EDUU</cx:pt>
          <cx:pt idx="95120">EDUU</cx:pt>
          <cx:pt idx="95121">EDUU</cx:pt>
          <cx:pt idx="95122">EDUU</cx:pt>
          <cx:pt idx="95123">EDUU</cx:pt>
          <cx:pt idx="95124">EDUU</cx:pt>
          <cx:pt idx="95125">EDUU</cx:pt>
          <cx:pt idx="95126">EDUU</cx:pt>
          <cx:pt idx="95127">EDUU</cx:pt>
          <cx:pt idx="95128">EDUU</cx:pt>
          <cx:pt idx="95129">EDUU</cx:pt>
          <cx:pt idx="95130">EDUU</cx:pt>
          <cx:pt idx="95131">EDUU</cx:pt>
          <cx:pt idx="95132">EDUU</cx:pt>
          <cx:pt idx="95133">EDUU</cx:pt>
          <cx:pt idx="95134">EDUU</cx:pt>
          <cx:pt idx="95135">EDUU</cx:pt>
          <cx:pt idx="95136">EDUU</cx:pt>
          <cx:pt idx="95137">EDUU</cx:pt>
          <cx:pt idx="95138">EDUU</cx:pt>
          <cx:pt idx="95139">EDUU</cx:pt>
          <cx:pt idx="95140">EDUU</cx:pt>
          <cx:pt idx="95141">EDUU</cx:pt>
          <cx:pt idx="95142">EDUU</cx:pt>
          <cx:pt idx="95143">EDUU</cx:pt>
          <cx:pt idx="95144">EDUU</cx:pt>
          <cx:pt idx="95145">EDUU</cx:pt>
          <cx:pt idx="95146">EDUU</cx:pt>
          <cx:pt idx="95147">EDUU</cx:pt>
          <cx:pt idx="95148">EDUU</cx:pt>
          <cx:pt idx="95149">EDUU</cx:pt>
          <cx:pt idx="95150">EDUU</cx:pt>
          <cx:pt idx="95151">EDUU</cx:pt>
          <cx:pt idx="95152">EDUU</cx:pt>
          <cx:pt idx="95153">EDUU</cx:pt>
          <cx:pt idx="95154">EDUU</cx:pt>
          <cx:pt idx="95155">EDUU</cx:pt>
          <cx:pt idx="95156">EDUU</cx:pt>
          <cx:pt idx="95157">EDUU</cx:pt>
          <cx:pt idx="95158">EDUU</cx:pt>
          <cx:pt idx="95159">EDUU</cx:pt>
          <cx:pt idx="95160">EDUU</cx:pt>
          <cx:pt idx="95161">EDUU</cx:pt>
          <cx:pt idx="95162">EDUU</cx:pt>
          <cx:pt idx="95163">EDUU</cx:pt>
          <cx:pt idx="95164">EDUU</cx:pt>
          <cx:pt idx="95165">EDUU</cx:pt>
          <cx:pt idx="95166">EDUU</cx:pt>
          <cx:pt idx="95167">EDUU</cx:pt>
          <cx:pt idx="95168">EDUU</cx:pt>
          <cx:pt idx="95169">EDUU</cx:pt>
          <cx:pt idx="95170">EDUU</cx:pt>
          <cx:pt idx="95171">EDUU</cx:pt>
          <cx:pt idx="95172">EDUU</cx:pt>
          <cx:pt idx="95173">EDUU</cx:pt>
          <cx:pt idx="95174">EDUU</cx:pt>
          <cx:pt idx="95175">EDUU</cx:pt>
          <cx:pt idx="95176">EDUU</cx:pt>
          <cx:pt idx="95177">EDUU</cx:pt>
          <cx:pt idx="95178">EDUU</cx:pt>
          <cx:pt idx="95179">EDUU</cx:pt>
          <cx:pt idx="95180">EDUU</cx:pt>
          <cx:pt idx="95181">EDUU</cx:pt>
          <cx:pt idx="95182">EDUU</cx:pt>
          <cx:pt idx="95183">EDUU</cx:pt>
          <cx:pt idx="95184">EDUU</cx:pt>
          <cx:pt idx="95185">EDUU</cx:pt>
          <cx:pt idx="95186">EDUU</cx:pt>
          <cx:pt idx="95187">EDUU</cx:pt>
          <cx:pt idx="95188">EDUU</cx:pt>
          <cx:pt idx="95189">EDUU</cx:pt>
          <cx:pt idx="95190">EDUU</cx:pt>
          <cx:pt idx="95191">EDUU</cx:pt>
          <cx:pt idx="95192">EDUU</cx:pt>
          <cx:pt idx="95193">EDUU</cx:pt>
          <cx:pt idx="95194">EDUU</cx:pt>
          <cx:pt idx="95195">EDUU</cx:pt>
          <cx:pt idx="95196">EDUU</cx:pt>
          <cx:pt idx="95197">EDUU</cx:pt>
          <cx:pt idx="95198">EDUU</cx:pt>
          <cx:pt idx="95199">EDUU</cx:pt>
          <cx:pt idx="95200">EDUU</cx:pt>
          <cx:pt idx="95201">EDUU</cx:pt>
          <cx:pt idx="95202">EDUU</cx:pt>
          <cx:pt idx="95203">EDUU</cx:pt>
          <cx:pt idx="95204">EDUU</cx:pt>
          <cx:pt idx="95205">EDUU</cx:pt>
          <cx:pt idx="95206">EDUU</cx:pt>
          <cx:pt idx="95207">EDUU</cx:pt>
          <cx:pt idx="95208">EDUU</cx:pt>
          <cx:pt idx="95209">EDUU</cx:pt>
          <cx:pt idx="95210">EDUU</cx:pt>
          <cx:pt idx="95211">EDUU</cx:pt>
          <cx:pt idx="95212">EDUU</cx:pt>
          <cx:pt idx="95213">EDUU</cx:pt>
          <cx:pt idx="95214">EDUU</cx:pt>
          <cx:pt idx="95215">EDUU</cx:pt>
          <cx:pt idx="95216">EDUU</cx:pt>
          <cx:pt idx="95217">EDUU</cx:pt>
          <cx:pt idx="95218">EDUU</cx:pt>
          <cx:pt idx="95219">EDUU</cx:pt>
          <cx:pt idx="95220">EDUU</cx:pt>
          <cx:pt idx="95221">EDUU</cx:pt>
          <cx:pt idx="95222">EDUU</cx:pt>
          <cx:pt idx="95223">EDUU</cx:pt>
          <cx:pt idx="95224">EDUU</cx:pt>
          <cx:pt idx="95225">EDUU</cx:pt>
          <cx:pt idx="95226">EDUU</cx:pt>
          <cx:pt idx="95227">EDUU</cx:pt>
          <cx:pt idx="95228">EDUU</cx:pt>
          <cx:pt idx="95229">EDUU</cx:pt>
          <cx:pt idx="95230">EDUU</cx:pt>
          <cx:pt idx="95231">EDUU</cx:pt>
          <cx:pt idx="95232">EDUU</cx:pt>
          <cx:pt idx="95233">EDUU</cx:pt>
          <cx:pt idx="95234">EDUU</cx:pt>
          <cx:pt idx="95235">EDUU</cx:pt>
          <cx:pt idx="95236">EDUU</cx:pt>
          <cx:pt idx="95237">EDUU</cx:pt>
          <cx:pt idx="95238">EDUU</cx:pt>
          <cx:pt idx="95239">EDUU</cx:pt>
          <cx:pt idx="95240">EDUU</cx:pt>
          <cx:pt idx="95241">EDUU</cx:pt>
          <cx:pt idx="95242">EDUU</cx:pt>
          <cx:pt idx="95243">EDUU</cx:pt>
          <cx:pt idx="95244">EDUU</cx:pt>
          <cx:pt idx="95245">EDUU</cx:pt>
          <cx:pt idx="95246">EDUU</cx:pt>
          <cx:pt idx="95247">EDUU</cx:pt>
          <cx:pt idx="95248">EDUU</cx:pt>
          <cx:pt idx="95249">EDUU</cx:pt>
          <cx:pt idx="95250">EDUU</cx:pt>
          <cx:pt idx="95251">EDUU</cx:pt>
          <cx:pt idx="95252">EDUU</cx:pt>
          <cx:pt idx="95253">EDUU</cx:pt>
          <cx:pt idx="95254">EDUU</cx:pt>
          <cx:pt idx="95255">EDUU</cx:pt>
          <cx:pt idx="95256">EDUU</cx:pt>
          <cx:pt idx="95257">EDUU</cx:pt>
          <cx:pt idx="95258">EDUU</cx:pt>
          <cx:pt idx="95259">EDUU</cx:pt>
          <cx:pt idx="95260">EDUU</cx:pt>
          <cx:pt idx="95261">EDUU</cx:pt>
          <cx:pt idx="95262">EDUU</cx:pt>
          <cx:pt idx="95263">EDUU</cx:pt>
          <cx:pt idx="95264">EDUU</cx:pt>
          <cx:pt idx="95265">EDUU</cx:pt>
          <cx:pt idx="95266">EDUU</cx:pt>
          <cx:pt idx="95267">EDUU</cx:pt>
          <cx:pt idx="95268">EDUU</cx:pt>
          <cx:pt idx="95269">EDUU</cx:pt>
          <cx:pt idx="95270">EDUU</cx:pt>
          <cx:pt idx="95271">EDUU</cx:pt>
          <cx:pt idx="95272">EDUU</cx:pt>
          <cx:pt idx="95273">EDUU</cx:pt>
          <cx:pt idx="95274">EDUU</cx:pt>
          <cx:pt idx="95275">EDUU</cx:pt>
          <cx:pt idx="95276">EDUU</cx:pt>
          <cx:pt idx="95277">EDUU</cx:pt>
          <cx:pt idx="95278">EDUU</cx:pt>
          <cx:pt idx="95279">EDUU</cx:pt>
          <cx:pt idx="95280">EDUU</cx:pt>
          <cx:pt idx="95281">EDUU</cx:pt>
          <cx:pt idx="95282">EDUU</cx:pt>
          <cx:pt idx="95283">EDUU</cx:pt>
          <cx:pt idx="95284">EDUU</cx:pt>
          <cx:pt idx="95285">EDUU</cx:pt>
          <cx:pt idx="95286">EDUU</cx:pt>
          <cx:pt idx="95287">EDUU</cx:pt>
          <cx:pt idx="95288">EDUU</cx:pt>
          <cx:pt idx="95289">EDUU</cx:pt>
          <cx:pt idx="95290">EDUU</cx:pt>
          <cx:pt idx="95291">EDUU</cx:pt>
          <cx:pt idx="95292">EDUU</cx:pt>
          <cx:pt idx="95293">EDUU</cx:pt>
          <cx:pt idx="95294">EDUU</cx:pt>
          <cx:pt idx="95295">EDUU</cx:pt>
          <cx:pt idx="95296">EDUU</cx:pt>
          <cx:pt idx="95297">EDUU</cx:pt>
          <cx:pt idx="95298">EDUU</cx:pt>
          <cx:pt idx="95299">EDUU</cx:pt>
          <cx:pt idx="95300">EDUU</cx:pt>
          <cx:pt idx="95301">EDUU</cx:pt>
          <cx:pt idx="95302">EDUU</cx:pt>
          <cx:pt idx="95303">EDUU</cx:pt>
          <cx:pt idx="95304">EDUU</cx:pt>
          <cx:pt idx="95305">EDUU</cx:pt>
          <cx:pt idx="95306">EDUU</cx:pt>
          <cx:pt idx="95307">EDUU</cx:pt>
          <cx:pt idx="95308">EDUU</cx:pt>
          <cx:pt idx="95309">EDUU</cx:pt>
          <cx:pt idx="95310">EDUU</cx:pt>
          <cx:pt idx="95311">EDUU</cx:pt>
          <cx:pt idx="95312">EDUU</cx:pt>
          <cx:pt idx="95313">EDUU</cx:pt>
          <cx:pt idx="95314">EDUU</cx:pt>
          <cx:pt idx="95315">EDUU</cx:pt>
          <cx:pt idx="95316">EDUU</cx:pt>
          <cx:pt idx="95317">EDUU</cx:pt>
          <cx:pt idx="95318">EDUU</cx:pt>
          <cx:pt idx="95319">EDUU</cx:pt>
          <cx:pt idx="95320">EDUU</cx:pt>
          <cx:pt idx="95321">EDUU</cx:pt>
          <cx:pt idx="95322">EDUU</cx:pt>
          <cx:pt idx="95323">EDUU</cx:pt>
          <cx:pt idx="95324">EDUU</cx:pt>
          <cx:pt idx="95325">EDUU</cx:pt>
          <cx:pt idx="95326">EDUU</cx:pt>
          <cx:pt idx="95327">EDUU</cx:pt>
          <cx:pt idx="95328">EDUU</cx:pt>
          <cx:pt idx="95329">EDUU</cx:pt>
          <cx:pt idx="95330">EDUU</cx:pt>
          <cx:pt idx="95331">EDUU</cx:pt>
          <cx:pt idx="95332">EDUU</cx:pt>
          <cx:pt idx="95333">EDUU</cx:pt>
          <cx:pt idx="95334">EDUU</cx:pt>
          <cx:pt idx="95335">EDUU</cx:pt>
          <cx:pt idx="95336">EDUU</cx:pt>
          <cx:pt idx="95337">EDUU</cx:pt>
          <cx:pt idx="95338">EDUU</cx:pt>
          <cx:pt idx="95339">EDUU</cx:pt>
          <cx:pt idx="95340">EDUU</cx:pt>
          <cx:pt idx="95341">EDUU</cx:pt>
          <cx:pt idx="95342">EDUU</cx:pt>
          <cx:pt idx="95343">EDUU</cx:pt>
          <cx:pt idx="95344">EDUU</cx:pt>
          <cx:pt idx="95345">EDUU</cx:pt>
          <cx:pt idx="95346">EDUU</cx:pt>
          <cx:pt idx="95347">EDUU</cx:pt>
          <cx:pt idx="95348">EDUU</cx:pt>
          <cx:pt idx="95349">EDUU</cx:pt>
          <cx:pt idx="95350">EDUU</cx:pt>
          <cx:pt idx="95351">EDUU</cx:pt>
          <cx:pt idx="95352">EDUU</cx:pt>
          <cx:pt idx="95353">EDUU</cx:pt>
          <cx:pt idx="95354">EDUU</cx:pt>
          <cx:pt idx="95355">EDUU</cx:pt>
          <cx:pt idx="95356">EDUU</cx:pt>
          <cx:pt idx="95357">EDUU</cx:pt>
          <cx:pt idx="95358">EDUU</cx:pt>
          <cx:pt idx="95359">EDUU</cx:pt>
          <cx:pt idx="95360">EDUU</cx:pt>
          <cx:pt idx="95361">EDUU</cx:pt>
          <cx:pt idx="95362">EDUU</cx:pt>
          <cx:pt idx="95363">EDUU</cx:pt>
          <cx:pt idx="95364">EDUU</cx:pt>
          <cx:pt idx="95365">EDUU</cx:pt>
          <cx:pt idx="95366">EDUU</cx:pt>
          <cx:pt idx="95367">EDUU</cx:pt>
          <cx:pt idx="95368">EDUU</cx:pt>
          <cx:pt idx="95369">EDUU</cx:pt>
          <cx:pt idx="95370">EDUU</cx:pt>
          <cx:pt idx="95371">EDUU</cx:pt>
          <cx:pt idx="95372">EDUU</cx:pt>
          <cx:pt idx="95373">EDUU</cx:pt>
          <cx:pt idx="95374">EDUU</cx:pt>
          <cx:pt idx="95375">EDUU</cx:pt>
          <cx:pt idx="95376">EDUU</cx:pt>
          <cx:pt idx="95377">EDUU</cx:pt>
          <cx:pt idx="95378">EDUU</cx:pt>
          <cx:pt idx="95379">EDUU</cx:pt>
          <cx:pt idx="95380">EDUU</cx:pt>
          <cx:pt idx="95381">EDUU</cx:pt>
          <cx:pt idx="95382">EDUU</cx:pt>
          <cx:pt idx="95383">EDUU</cx:pt>
          <cx:pt idx="95384">EDUU</cx:pt>
          <cx:pt idx="95385">EDUU</cx:pt>
          <cx:pt idx="95386">EDUU</cx:pt>
          <cx:pt idx="95387">EDUU</cx:pt>
          <cx:pt idx="95388">EDUU</cx:pt>
          <cx:pt idx="95389">EDUU</cx:pt>
          <cx:pt idx="95390">EDUU</cx:pt>
          <cx:pt idx="95391">EDUU</cx:pt>
          <cx:pt idx="95392">EDUU</cx:pt>
          <cx:pt idx="95393">EDUU</cx:pt>
          <cx:pt idx="95394">EDUU</cx:pt>
          <cx:pt idx="95395">EDUU</cx:pt>
          <cx:pt idx="95396">EDUU</cx:pt>
          <cx:pt idx="95397">EDUU</cx:pt>
          <cx:pt idx="95398">EDUU</cx:pt>
          <cx:pt idx="95399">EDUU</cx:pt>
          <cx:pt idx="95400">EDUU</cx:pt>
          <cx:pt idx="95401">EDUU</cx:pt>
          <cx:pt idx="95402">EDUU</cx:pt>
          <cx:pt idx="95403">EDUU</cx:pt>
          <cx:pt idx="95404">EDUU</cx:pt>
          <cx:pt idx="95405">EDUU</cx:pt>
          <cx:pt idx="95406">EDUU</cx:pt>
          <cx:pt idx="95407">EDUU</cx:pt>
          <cx:pt idx="95408">EDUU</cx:pt>
          <cx:pt idx="95409">EDUU</cx:pt>
          <cx:pt idx="95410">EDUU</cx:pt>
          <cx:pt idx="95411">EDUU</cx:pt>
          <cx:pt idx="95412">EDUU</cx:pt>
          <cx:pt idx="95413">EDUU</cx:pt>
          <cx:pt idx="95414">EDUU</cx:pt>
          <cx:pt idx="95415">EDUU</cx:pt>
          <cx:pt idx="95416">EDUU</cx:pt>
          <cx:pt idx="95417">EDUU</cx:pt>
          <cx:pt idx="95418">EDUU</cx:pt>
          <cx:pt idx="95419">EDUU</cx:pt>
          <cx:pt idx="95420">EDUU</cx:pt>
          <cx:pt idx="95421">EDUU</cx:pt>
          <cx:pt idx="95422">EDUU</cx:pt>
          <cx:pt idx="95423">EDUU</cx:pt>
          <cx:pt idx="95424">EDUU</cx:pt>
          <cx:pt idx="95425">EDUU</cx:pt>
          <cx:pt idx="95426">EDUU</cx:pt>
          <cx:pt idx="95427">EDUU</cx:pt>
          <cx:pt idx="95428">EDUU</cx:pt>
          <cx:pt idx="95429">EDUU</cx:pt>
          <cx:pt idx="95430">EDUU</cx:pt>
          <cx:pt idx="95431">EDUU</cx:pt>
          <cx:pt idx="95432">EDUU</cx:pt>
          <cx:pt idx="95433">EDUU</cx:pt>
          <cx:pt idx="95434">EDUU</cx:pt>
          <cx:pt idx="95435">EDUU</cx:pt>
          <cx:pt idx="95436">EDUU</cx:pt>
          <cx:pt idx="95437">EDUU</cx:pt>
          <cx:pt idx="95438">EDUU</cx:pt>
          <cx:pt idx="95439">EDUU</cx:pt>
          <cx:pt idx="95440">EDUU</cx:pt>
          <cx:pt idx="95441">EDUU</cx:pt>
          <cx:pt idx="95442">EDUU</cx:pt>
          <cx:pt idx="95443">EDUU</cx:pt>
          <cx:pt idx="95444">EDUU</cx:pt>
          <cx:pt idx="95445">EDUU</cx:pt>
          <cx:pt idx="95446">EDUU</cx:pt>
          <cx:pt idx="95447">EDUU</cx:pt>
          <cx:pt idx="95448">EDUU</cx:pt>
          <cx:pt idx="95449">EDUU</cx:pt>
          <cx:pt idx="95450">EDUU</cx:pt>
          <cx:pt idx="95451">EDUU</cx:pt>
          <cx:pt idx="95452">EDUU</cx:pt>
          <cx:pt idx="95453">EDUU</cx:pt>
          <cx:pt idx="95454">EDUU</cx:pt>
          <cx:pt idx="95455">EDUU</cx:pt>
          <cx:pt idx="95456">EDUU</cx:pt>
          <cx:pt idx="95457">EDUU</cx:pt>
          <cx:pt idx="95458">EDUU</cx:pt>
          <cx:pt idx="95459">EDUU</cx:pt>
          <cx:pt idx="95460">EDUU</cx:pt>
          <cx:pt idx="95461">EDUU</cx:pt>
          <cx:pt idx="95462">EDUU</cx:pt>
          <cx:pt idx="95463">EDUU</cx:pt>
          <cx:pt idx="95464">EDUU</cx:pt>
          <cx:pt idx="95465">EDUU</cx:pt>
          <cx:pt idx="95466">EDUU</cx:pt>
          <cx:pt idx="95467">EDUU</cx:pt>
          <cx:pt idx="95468">EDUU</cx:pt>
          <cx:pt idx="95469">EDUU</cx:pt>
          <cx:pt idx="95470">EDUU</cx:pt>
          <cx:pt idx="95471">EDUU</cx:pt>
          <cx:pt idx="95472">EDUU</cx:pt>
          <cx:pt idx="95473">EDUU</cx:pt>
          <cx:pt idx="95474">EDUU</cx:pt>
          <cx:pt idx="95475">EDUU</cx:pt>
          <cx:pt idx="95476">EDUU</cx:pt>
          <cx:pt idx="95477">EDUU</cx:pt>
          <cx:pt idx="95478">EDUU</cx:pt>
          <cx:pt idx="95479">EDUU</cx:pt>
          <cx:pt idx="95480">EDUU</cx:pt>
          <cx:pt idx="95481">EDUU</cx:pt>
          <cx:pt idx="95482">EDUU</cx:pt>
          <cx:pt idx="95483">EDUU</cx:pt>
          <cx:pt idx="95484">EDUU</cx:pt>
          <cx:pt idx="95485">EDUU</cx:pt>
          <cx:pt idx="95486">EDUU</cx:pt>
          <cx:pt idx="95487">EDUU</cx:pt>
          <cx:pt idx="95488">EDUU</cx:pt>
          <cx:pt idx="95489">EDUU</cx:pt>
          <cx:pt idx="95490">EDUU</cx:pt>
          <cx:pt idx="95491">EDUU</cx:pt>
          <cx:pt idx="95492">EDUU</cx:pt>
          <cx:pt idx="95493">EDUU</cx:pt>
          <cx:pt idx="95494">EDUU</cx:pt>
          <cx:pt idx="95495">EDUU</cx:pt>
          <cx:pt idx="95496">EDUU</cx:pt>
          <cx:pt idx="95497">EDUU</cx:pt>
          <cx:pt idx="95498">EDUU</cx:pt>
          <cx:pt idx="95499">EDUU</cx:pt>
          <cx:pt idx="95500">EDUU</cx:pt>
          <cx:pt idx="95501">EDUU</cx:pt>
          <cx:pt idx="95502">EDUU</cx:pt>
          <cx:pt idx="95503">EDUU</cx:pt>
          <cx:pt idx="95504">EDUU</cx:pt>
          <cx:pt idx="95505">EDUU</cx:pt>
          <cx:pt idx="95506">EDUU</cx:pt>
          <cx:pt idx="95507">EDUU</cx:pt>
          <cx:pt idx="95508">EDUU</cx:pt>
          <cx:pt idx="95509">EDUU</cx:pt>
          <cx:pt idx="95510">EDUU</cx:pt>
          <cx:pt idx="95511">EDUU</cx:pt>
          <cx:pt idx="95512">EDUU</cx:pt>
          <cx:pt idx="95513">EDUU</cx:pt>
          <cx:pt idx="95514">EDUU</cx:pt>
          <cx:pt idx="95515">EDUU</cx:pt>
          <cx:pt idx="95516">EDUU</cx:pt>
          <cx:pt idx="95517">EDUU</cx:pt>
          <cx:pt idx="95518">EDUU</cx:pt>
          <cx:pt idx="95519">EDUU</cx:pt>
          <cx:pt idx="95520">EDUU</cx:pt>
          <cx:pt idx="95521">EDUU</cx:pt>
          <cx:pt idx="95522">EDUU</cx:pt>
          <cx:pt idx="95523">EDUU</cx:pt>
          <cx:pt idx="95524">EDUU</cx:pt>
          <cx:pt idx="95525">EDUU</cx:pt>
          <cx:pt idx="95526">EDUU</cx:pt>
          <cx:pt idx="95527">EDUU</cx:pt>
          <cx:pt idx="95528">EDUU</cx:pt>
          <cx:pt idx="95529">EDUU</cx:pt>
          <cx:pt idx="95530">EDUU</cx:pt>
          <cx:pt idx="95531">EDUU</cx:pt>
          <cx:pt idx="95532">EDUU</cx:pt>
          <cx:pt idx="95533">EDUU</cx:pt>
          <cx:pt idx="95534">EDUU</cx:pt>
          <cx:pt idx="95535">EDUU</cx:pt>
          <cx:pt idx="95536">EDUU</cx:pt>
          <cx:pt idx="95537">EDUU</cx:pt>
          <cx:pt idx="95538">EDUU</cx:pt>
          <cx:pt idx="95539">EDUU</cx:pt>
          <cx:pt idx="95540">EDUU</cx:pt>
          <cx:pt idx="95541">EDUU</cx:pt>
          <cx:pt idx="95542">EDUU</cx:pt>
          <cx:pt idx="95543">EDUU</cx:pt>
          <cx:pt idx="95544">EDUU</cx:pt>
          <cx:pt idx="95545">EDUU</cx:pt>
          <cx:pt idx="95546">EDUU</cx:pt>
          <cx:pt idx="95547">EDUU</cx:pt>
          <cx:pt idx="95548">EDUU</cx:pt>
          <cx:pt idx="95549">EDUU</cx:pt>
          <cx:pt idx="95550">EDUU</cx:pt>
          <cx:pt idx="95551">EDUU</cx:pt>
          <cx:pt idx="95552">EDUU</cx:pt>
          <cx:pt idx="95553">EDUU</cx:pt>
          <cx:pt idx="95554">EDUU</cx:pt>
          <cx:pt idx="95555">EDUU</cx:pt>
          <cx:pt idx="95556">EDUU</cx:pt>
          <cx:pt idx="95557">EDUU</cx:pt>
          <cx:pt idx="95558">EDUU</cx:pt>
          <cx:pt idx="95559">EDUU</cx:pt>
          <cx:pt idx="95560">EDUU</cx:pt>
          <cx:pt idx="95561">EDUU</cx:pt>
          <cx:pt idx="95562">EDUU</cx:pt>
          <cx:pt idx="95563">EDUU</cx:pt>
          <cx:pt idx="95564">EDUU</cx:pt>
          <cx:pt idx="95565">EDUU</cx:pt>
          <cx:pt idx="95566">EDUU</cx:pt>
          <cx:pt idx="95567">EDUU</cx:pt>
          <cx:pt idx="95568">EDUU</cx:pt>
          <cx:pt idx="95569">EDUU</cx:pt>
          <cx:pt idx="95570">EDUU</cx:pt>
          <cx:pt idx="95571">EDUU</cx:pt>
          <cx:pt idx="95572">EDUU</cx:pt>
          <cx:pt idx="95573">EDUU</cx:pt>
          <cx:pt idx="95574">EDUU</cx:pt>
          <cx:pt idx="95575">EDUU</cx:pt>
          <cx:pt idx="95576">EDUU</cx:pt>
          <cx:pt idx="95577">EDUU</cx:pt>
          <cx:pt idx="95578">EDUU</cx:pt>
          <cx:pt idx="95579">EDUU</cx:pt>
          <cx:pt idx="95580">EDUU</cx:pt>
          <cx:pt idx="95581">EDUU</cx:pt>
          <cx:pt idx="95582">EDUU</cx:pt>
          <cx:pt idx="95583">EDUU</cx:pt>
          <cx:pt idx="95584">EDUU</cx:pt>
          <cx:pt idx="95585">EDUU</cx:pt>
          <cx:pt idx="95586">EDUU</cx:pt>
          <cx:pt idx="95587">EDUU</cx:pt>
          <cx:pt idx="95588">EDUU</cx:pt>
          <cx:pt idx="95589">EDUU</cx:pt>
          <cx:pt idx="95590">EDUU</cx:pt>
          <cx:pt idx="95591">EDUU</cx:pt>
          <cx:pt idx="95592">EDUU</cx:pt>
          <cx:pt idx="95593">EDUU</cx:pt>
          <cx:pt idx="95594">EDUU</cx:pt>
          <cx:pt idx="95595">EDUU</cx:pt>
          <cx:pt idx="95596">EDUU</cx:pt>
          <cx:pt idx="95597">EDUU</cx:pt>
          <cx:pt idx="95598">EDUU</cx:pt>
          <cx:pt idx="95599">EDUU</cx:pt>
          <cx:pt idx="95600">EDUU</cx:pt>
          <cx:pt idx="95601">EDUU</cx:pt>
          <cx:pt idx="95602">EDUU</cx:pt>
          <cx:pt idx="95603">EDUU</cx:pt>
          <cx:pt idx="95604">EDUU</cx:pt>
          <cx:pt idx="95605">EDUU</cx:pt>
          <cx:pt idx="95606">EDUU</cx:pt>
          <cx:pt idx="95607">EDUU</cx:pt>
          <cx:pt idx="95608">EDUU</cx:pt>
          <cx:pt idx="95609">EDUU</cx:pt>
          <cx:pt idx="95610">EDUU</cx:pt>
          <cx:pt idx="95611">EDUU</cx:pt>
          <cx:pt idx="95612">EDUU</cx:pt>
          <cx:pt idx="95613">EDUU</cx:pt>
          <cx:pt idx="95614">EDUU</cx:pt>
          <cx:pt idx="95615">EDUU</cx:pt>
          <cx:pt idx="95616">EDUU</cx:pt>
          <cx:pt idx="95617">EDUU</cx:pt>
          <cx:pt idx="95618">EDUU</cx:pt>
          <cx:pt idx="95619">EDUU</cx:pt>
          <cx:pt idx="95620">EDUU</cx:pt>
          <cx:pt idx="95621">EDUU</cx:pt>
          <cx:pt idx="95622">EDUU</cx:pt>
          <cx:pt idx="95623">EDUU</cx:pt>
          <cx:pt idx="95624">EDUU</cx:pt>
          <cx:pt idx="95625">EDUU</cx:pt>
          <cx:pt idx="95626">EDUU</cx:pt>
          <cx:pt idx="95627">EDUU</cx:pt>
          <cx:pt idx="95628">EDUU</cx:pt>
          <cx:pt idx="95629">EDUU</cx:pt>
          <cx:pt idx="95630">EDUU</cx:pt>
          <cx:pt idx="95631">EDUU</cx:pt>
          <cx:pt idx="95632">EDUU</cx:pt>
          <cx:pt idx="95633">EDUU</cx:pt>
          <cx:pt idx="95634">EDUU</cx:pt>
          <cx:pt idx="95635">EDUU</cx:pt>
          <cx:pt idx="95636">EDUU</cx:pt>
          <cx:pt idx="95637">EDUU</cx:pt>
          <cx:pt idx="95638">EDUU</cx:pt>
          <cx:pt idx="95639">EDUU</cx:pt>
          <cx:pt idx="95640">EDUU</cx:pt>
          <cx:pt idx="95641">EDUU</cx:pt>
          <cx:pt idx="95642">EDUU</cx:pt>
          <cx:pt idx="95643">EDUU</cx:pt>
          <cx:pt idx="95644">EDUU</cx:pt>
          <cx:pt idx="95645">EDUU</cx:pt>
          <cx:pt idx="95646">EDUU</cx:pt>
          <cx:pt idx="95647">EDUU</cx:pt>
          <cx:pt idx="95648">EDUU</cx:pt>
          <cx:pt idx="95649">EDUU</cx:pt>
          <cx:pt idx="95650">EDUU</cx:pt>
          <cx:pt idx="95651">EDUU</cx:pt>
          <cx:pt idx="95652">EDUU</cx:pt>
          <cx:pt idx="95653">EDUU</cx:pt>
          <cx:pt idx="95654">EDUU</cx:pt>
          <cx:pt idx="95655">EDUU</cx:pt>
          <cx:pt idx="95656">EDUU</cx:pt>
          <cx:pt idx="95657">EDUU</cx:pt>
          <cx:pt idx="95658">EDUU</cx:pt>
          <cx:pt idx="95659">EDUU</cx:pt>
          <cx:pt idx="95660">EDUU</cx:pt>
          <cx:pt idx="95661">EDUU</cx:pt>
          <cx:pt idx="95662">EDUU</cx:pt>
          <cx:pt idx="95663">EDUU</cx:pt>
          <cx:pt idx="95664">EDUU</cx:pt>
          <cx:pt idx="95665">EDUU</cx:pt>
          <cx:pt idx="95666">EDUU</cx:pt>
          <cx:pt idx="95667">EDUU</cx:pt>
          <cx:pt idx="95668">EDUU</cx:pt>
          <cx:pt idx="95669">EDUU</cx:pt>
          <cx:pt idx="95670">EDUU</cx:pt>
          <cx:pt idx="95671">EDUU</cx:pt>
          <cx:pt idx="95672">EDUU</cx:pt>
          <cx:pt idx="95673">EDUU</cx:pt>
          <cx:pt idx="95674">EDUU</cx:pt>
          <cx:pt idx="95675">EDUU</cx:pt>
          <cx:pt idx="95676">EDUU</cx:pt>
          <cx:pt idx="95677">EDUU</cx:pt>
          <cx:pt idx="95678">EDUU</cx:pt>
          <cx:pt idx="95679">EDUU</cx:pt>
          <cx:pt idx="95680">EDUU</cx:pt>
          <cx:pt idx="95681">EDUU</cx:pt>
          <cx:pt idx="95682">EDUU</cx:pt>
          <cx:pt idx="95683">EDUU</cx:pt>
          <cx:pt idx="95684">EDUU</cx:pt>
          <cx:pt idx="95685">EDUU</cx:pt>
          <cx:pt idx="95686">EDUU</cx:pt>
          <cx:pt idx="95687">EDUU</cx:pt>
          <cx:pt idx="95688">EDUU</cx:pt>
          <cx:pt idx="95689">EDUU</cx:pt>
          <cx:pt idx="95690">EDUU</cx:pt>
          <cx:pt idx="95691">EDUU</cx:pt>
          <cx:pt idx="95692">EDUU</cx:pt>
          <cx:pt idx="95693">EDUU</cx:pt>
          <cx:pt idx="95694">EDUU</cx:pt>
          <cx:pt idx="95695">EDUU</cx:pt>
          <cx:pt idx="95696">EDUU</cx:pt>
          <cx:pt idx="95697">EDUU</cx:pt>
          <cx:pt idx="95698">EDUU</cx:pt>
          <cx:pt idx="95699">EDUU</cx:pt>
          <cx:pt idx="95700">EDUU</cx:pt>
          <cx:pt idx="95701">EDUU</cx:pt>
          <cx:pt idx="95702">EDUU</cx:pt>
          <cx:pt idx="95703">EDUU</cx:pt>
          <cx:pt idx="95704">EDUU</cx:pt>
          <cx:pt idx="95705">EDUU</cx:pt>
          <cx:pt idx="95706">EDUU</cx:pt>
          <cx:pt idx="95707">EDUU</cx:pt>
          <cx:pt idx="95708">EDUU</cx:pt>
          <cx:pt idx="95709">EDUU</cx:pt>
          <cx:pt idx="95710">EDUU</cx:pt>
          <cx:pt idx="95711">EDUU</cx:pt>
          <cx:pt idx="95712">EDUU</cx:pt>
          <cx:pt idx="95713">EDUU</cx:pt>
          <cx:pt idx="95714">EDUU</cx:pt>
          <cx:pt idx="95715">EDUU</cx:pt>
          <cx:pt idx="95716">EDUU</cx:pt>
          <cx:pt idx="95717">EDUU</cx:pt>
          <cx:pt idx="95718">EDUU</cx:pt>
          <cx:pt idx="95719">EDUU</cx:pt>
          <cx:pt idx="95720">EDUU</cx:pt>
          <cx:pt idx="95721">EDUU</cx:pt>
          <cx:pt idx="95722">EDUU</cx:pt>
          <cx:pt idx="95723">EDUU</cx:pt>
          <cx:pt idx="95724">EDUU</cx:pt>
          <cx:pt idx="95725">EDUU</cx:pt>
          <cx:pt idx="95726">EDUU</cx:pt>
          <cx:pt idx="95727">EDUU</cx:pt>
          <cx:pt idx="95728">EDUU</cx:pt>
          <cx:pt idx="95729">EDUU</cx:pt>
          <cx:pt idx="95730">EDUU</cx:pt>
          <cx:pt idx="95731">EDUU</cx:pt>
          <cx:pt idx="95732">EDUU</cx:pt>
          <cx:pt idx="95733">EDUU</cx:pt>
          <cx:pt idx="95734">EDUU</cx:pt>
          <cx:pt idx="95735">EDUU</cx:pt>
          <cx:pt idx="95736">EDUU</cx:pt>
          <cx:pt idx="95737">EDUU</cx:pt>
          <cx:pt idx="95738">EDUU</cx:pt>
          <cx:pt idx="95739">EDUU</cx:pt>
          <cx:pt idx="95740">EDUU</cx:pt>
          <cx:pt idx="95741">EDUU</cx:pt>
          <cx:pt idx="95742">EDUU</cx:pt>
          <cx:pt idx="95743">EDUU</cx:pt>
          <cx:pt idx="95744">EDUU</cx:pt>
          <cx:pt idx="95745">EDUU</cx:pt>
          <cx:pt idx="95746">EDUU</cx:pt>
          <cx:pt idx="95747">EDUU</cx:pt>
          <cx:pt idx="95748">EDUU</cx:pt>
          <cx:pt idx="95749">EDUU</cx:pt>
          <cx:pt idx="95750">EDUU</cx:pt>
          <cx:pt idx="95751">EDUU</cx:pt>
          <cx:pt idx="95752">EDUU</cx:pt>
          <cx:pt idx="95753">EDUU</cx:pt>
          <cx:pt idx="95754">EDUU</cx:pt>
          <cx:pt idx="95755">EDUU</cx:pt>
          <cx:pt idx="95756">EDUU</cx:pt>
          <cx:pt idx="95757">EDUU</cx:pt>
          <cx:pt idx="95758">EDUU</cx:pt>
          <cx:pt idx="95759">EDUU</cx:pt>
          <cx:pt idx="95760">EDUU</cx:pt>
          <cx:pt idx="95761">EDUU</cx:pt>
          <cx:pt idx="95762">EDUU</cx:pt>
          <cx:pt idx="95763">EDUU</cx:pt>
          <cx:pt idx="95764">EDUU</cx:pt>
          <cx:pt idx="95765">EDUU</cx:pt>
          <cx:pt idx="95766">EDUU</cx:pt>
          <cx:pt idx="95767">EDUU</cx:pt>
          <cx:pt idx="95768">EDUU</cx:pt>
          <cx:pt idx="95769">EDUU</cx:pt>
          <cx:pt idx="95770">EDUU</cx:pt>
          <cx:pt idx="95771">EDUU</cx:pt>
          <cx:pt idx="95772">EDUU</cx:pt>
          <cx:pt idx="95773">EDUU</cx:pt>
          <cx:pt idx="95774">EDUU</cx:pt>
          <cx:pt idx="95775">EDUU</cx:pt>
          <cx:pt idx="95776">EDUU</cx:pt>
          <cx:pt idx="95777">EDUU</cx:pt>
          <cx:pt idx="95778">EDUU</cx:pt>
          <cx:pt idx="95779">EDUU</cx:pt>
          <cx:pt idx="95780">EDUU</cx:pt>
          <cx:pt idx="95781">EDUU</cx:pt>
          <cx:pt idx="95782">EDUU</cx:pt>
          <cx:pt idx="95783">EDUU</cx:pt>
          <cx:pt idx="95784">EDUU</cx:pt>
          <cx:pt idx="95785">EDUU</cx:pt>
          <cx:pt idx="95786">EDUU</cx:pt>
          <cx:pt idx="95787">EDUU</cx:pt>
          <cx:pt idx="95788">EDUU</cx:pt>
          <cx:pt idx="95789">EDUU</cx:pt>
          <cx:pt idx="95790">EDUU</cx:pt>
          <cx:pt idx="95791">EDUU</cx:pt>
          <cx:pt idx="95792">EDUU</cx:pt>
          <cx:pt idx="95793">EDUU</cx:pt>
          <cx:pt idx="95794">EDUU</cx:pt>
          <cx:pt idx="95795">EDUU</cx:pt>
          <cx:pt idx="95796">EDUU</cx:pt>
          <cx:pt idx="95797">EDUU</cx:pt>
          <cx:pt idx="95798">EDUU</cx:pt>
          <cx:pt idx="95799">EDUU</cx:pt>
          <cx:pt idx="95800">EDUU</cx:pt>
          <cx:pt idx="95801">EDUU</cx:pt>
          <cx:pt idx="95802">EDUU</cx:pt>
          <cx:pt idx="95803">EDUU</cx:pt>
          <cx:pt idx="95804">EDUU</cx:pt>
          <cx:pt idx="95805">EDUU</cx:pt>
          <cx:pt idx="95806">EDUU</cx:pt>
          <cx:pt idx="95807">EDUU</cx:pt>
          <cx:pt idx="95808">EDUU</cx:pt>
          <cx:pt idx="95809">EDUU</cx:pt>
          <cx:pt idx="95810">EDUU</cx:pt>
          <cx:pt idx="95811">EDUU</cx:pt>
          <cx:pt idx="95812">EDUU</cx:pt>
          <cx:pt idx="95813">EDUU</cx:pt>
          <cx:pt idx="95814">EDUU</cx:pt>
          <cx:pt idx="95815">EDUU</cx:pt>
          <cx:pt idx="95816">EDUU</cx:pt>
          <cx:pt idx="95817">EDUU</cx:pt>
          <cx:pt idx="95818">EDUU</cx:pt>
          <cx:pt idx="95819">EDUU</cx:pt>
          <cx:pt idx="95820">EDUU</cx:pt>
          <cx:pt idx="95821">EDUU</cx:pt>
          <cx:pt idx="95822">EDUU</cx:pt>
          <cx:pt idx="95823">EDUU</cx:pt>
          <cx:pt idx="95824">EDUU</cx:pt>
          <cx:pt idx="95825">EDUU</cx:pt>
          <cx:pt idx="95826">EDUU</cx:pt>
          <cx:pt idx="95827">EDUU</cx:pt>
          <cx:pt idx="95828">EDUU</cx:pt>
          <cx:pt idx="95829">EDUU</cx:pt>
          <cx:pt idx="95830">EDUU</cx:pt>
          <cx:pt idx="95831">EDUU</cx:pt>
          <cx:pt idx="95832">EDUU</cx:pt>
          <cx:pt idx="95833">EDUU</cx:pt>
          <cx:pt idx="95834">EDUU</cx:pt>
          <cx:pt idx="95835">EDUU</cx:pt>
          <cx:pt idx="95836">EDUU</cx:pt>
          <cx:pt idx="95837">EDUU</cx:pt>
          <cx:pt idx="95838">EDUU</cx:pt>
          <cx:pt idx="95839">EDUU</cx:pt>
          <cx:pt idx="95840">EDUU</cx:pt>
          <cx:pt idx="95841">EDUU</cx:pt>
          <cx:pt idx="95842">EDUU</cx:pt>
          <cx:pt idx="95843">EDUU</cx:pt>
          <cx:pt idx="95844">EDUU</cx:pt>
          <cx:pt idx="95845">EDUU</cx:pt>
          <cx:pt idx="95846">EDUU</cx:pt>
          <cx:pt idx="95847">EDUU</cx:pt>
          <cx:pt idx="95848">EDUU</cx:pt>
          <cx:pt idx="95849">EDUU</cx:pt>
          <cx:pt idx="95850">EDUU</cx:pt>
          <cx:pt idx="95851">EDUU</cx:pt>
          <cx:pt idx="95852">EDUU</cx:pt>
          <cx:pt idx="95853">EDUU</cx:pt>
          <cx:pt idx="95854">EDUU</cx:pt>
          <cx:pt idx="95855">EDUU</cx:pt>
          <cx:pt idx="95856">EDUU</cx:pt>
          <cx:pt idx="95857">EDUU</cx:pt>
          <cx:pt idx="95858">EDUU</cx:pt>
          <cx:pt idx="95859">EDUU</cx:pt>
          <cx:pt idx="95860">EDUU</cx:pt>
          <cx:pt idx="95861">EDUU</cx:pt>
          <cx:pt idx="95862">EDUU</cx:pt>
          <cx:pt idx="95863">EDUU</cx:pt>
          <cx:pt idx="95864">EDUU</cx:pt>
          <cx:pt idx="95865">EDUU</cx:pt>
          <cx:pt idx="95866">EDUU</cx:pt>
          <cx:pt idx="95867">EDUU</cx:pt>
          <cx:pt idx="95868">EDUU</cx:pt>
          <cx:pt idx="95869">EDUU</cx:pt>
          <cx:pt idx="95870">EDUU</cx:pt>
          <cx:pt idx="95871">EDUU</cx:pt>
          <cx:pt idx="95872">EDUU</cx:pt>
          <cx:pt idx="95873">EDUU</cx:pt>
          <cx:pt idx="95874">EDUU</cx:pt>
          <cx:pt idx="95875">EDUU</cx:pt>
          <cx:pt idx="95876">EDUU</cx:pt>
          <cx:pt idx="95877">EDUU</cx:pt>
          <cx:pt idx="95878">EDUU</cx:pt>
          <cx:pt idx="95879">EDUU</cx:pt>
          <cx:pt idx="95880">EDUU</cx:pt>
          <cx:pt idx="95881">EDUU</cx:pt>
          <cx:pt idx="95882">EDUU</cx:pt>
          <cx:pt idx="95883">EDUU</cx:pt>
          <cx:pt idx="95884">EDUU</cx:pt>
          <cx:pt idx="95885">EDUU</cx:pt>
          <cx:pt idx="95886">EDUU</cx:pt>
          <cx:pt idx="95887">EDUU</cx:pt>
          <cx:pt idx="95888">EDUU</cx:pt>
          <cx:pt idx="95889">EDUU</cx:pt>
          <cx:pt idx="95890">EDUU</cx:pt>
          <cx:pt idx="95891">EDUU</cx:pt>
          <cx:pt idx="95892">EDUU</cx:pt>
          <cx:pt idx="95893">EDUU</cx:pt>
          <cx:pt idx="95894">EDUU</cx:pt>
          <cx:pt idx="95895">EDUU</cx:pt>
          <cx:pt idx="95896">EDUU</cx:pt>
          <cx:pt idx="95897">EDUU</cx:pt>
          <cx:pt idx="95898">EDUU</cx:pt>
          <cx:pt idx="95899">EDUU</cx:pt>
          <cx:pt idx="95900">EDUU</cx:pt>
          <cx:pt idx="95901">EDUU</cx:pt>
          <cx:pt idx="95902">EDUU</cx:pt>
          <cx:pt idx="95903">EDUU</cx:pt>
          <cx:pt idx="95904">EDUU</cx:pt>
          <cx:pt idx="95905">EDUU</cx:pt>
          <cx:pt idx="95906">EDUU</cx:pt>
          <cx:pt idx="95907">EDUU</cx:pt>
          <cx:pt idx="95908">EDUU</cx:pt>
          <cx:pt idx="95909">EDUU</cx:pt>
          <cx:pt idx="95910">EDUU</cx:pt>
          <cx:pt idx="95911">EDUU</cx:pt>
          <cx:pt idx="95912">EDUU</cx:pt>
          <cx:pt idx="95913">EDUU</cx:pt>
          <cx:pt idx="95914">EDUU</cx:pt>
          <cx:pt idx="95915">EDUU</cx:pt>
          <cx:pt idx="95916">EDUU</cx:pt>
          <cx:pt idx="95917">EDUU</cx:pt>
          <cx:pt idx="95918">EDUU</cx:pt>
          <cx:pt idx="95919">EDUU</cx:pt>
          <cx:pt idx="95920">EDUU</cx:pt>
          <cx:pt idx="95921">EDUU</cx:pt>
          <cx:pt idx="95922">EDUU</cx:pt>
          <cx:pt idx="95923">EDUU</cx:pt>
          <cx:pt idx="95924">EDUU</cx:pt>
          <cx:pt idx="95925">EDUU</cx:pt>
          <cx:pt idx="95926">EDUU</cx:pt>
          <cx:pt idx="95927">EDUU</cx:pt>
          <cx:pt idx="95928">EDUU</cx:pt>
          <cx:pt idx="95929">EDUU</cx:pt>
          <cx:pt idx="95930">EDUU</cx:pt>
          <cx:pt idx="95931">EDUU</cx:pt>
          <cx:pt idx="95932">EDUU</cx:pt>
          <cx:pt idx="95933">EDUU</cx:pt>
          <cx:pt idx="95934">EDUU</cx:pt>
          <cx:pt idx="95935">EDUU</cx:pt>
          <cx:pt idx="95936">EDUU</cx:pt>
          <cx:pt idx="95937">EDUU</cx:pt>
          <cx:pt idx="95938">EDUU</cx:pt>
          <cx:pt idx="95939">EDUU</cx:pt>
          <cx:pt idx="95940">EDUU</cx:pt>
          <cx:pt idx="95941">EDUU</cx:pt>
          <cx:pt idx="95942">EDUU</cx:pt>
          <cx:pt idx="95943">EDUU</cx:pt>
          <cx:pt idx="95944">EDUU</cx:pt>
          <cx:pt idx="95945">EDUU</cx:pt>
          <cx:pt idx="95946">EDUU</cx:pt>
          <cx:pt idx="95947">EDUU</cx:pt>
          <cx:pt idx="95948">EDUU</cx:pt>
          <cx:pt idx="95949">EDUU</cx:pt>
          <cx:pt idx="95950">EDUU</cx:pt>
          <cx:pt idx="95951">EDUU</cx:pt>
          <cx:pt idx="95952">EDUU</cx:pt>
          <cx:pt idx="95953">EDUU</cx:pt>
          <cx:pt idx="95954">EDUU</cx:pt>
          <cx:pt idx="95955">EDUU</cx:pt>
          <cx:pt idx="95956">EDUU</cx:pt>
          <cx:pt idx="95957">EDUU</cx:pt>
          <cx:pt idx="95958">EDUU</cx:pt>
          <cx:pt idx="95959">EDUU</cx:pt>
          <cx:pt idx="95960">EDUU</cx:pt>
          <cx:pt idx="95961">EDUU</cx:pt>
          <cx:pt idx="95962">EDUU</cx:pt>
          <cx:pt idx="95963">EDUU</cx:pt>
          <cx:pt idx="95964">EDUU</cx:pt>
          <cx:pt idx="95965">EDUU</cx:pt>
          <cx:pt idx="95966">EDUU</cx:pt>
          <cx:pt idx="95967">EDUU</cx:pt>
          <cx:pt idx="95968">EDUU</cx:pt>
          <cx:pt idx="95969">EDUU</cx:pt>
          <cx:pt idx="95970">EDUU</cx:pt>
          <cx:pt idx="95971">EDUU</cx:pt>
          <cx:pt idx="95972">EDUU</cx:pt>
          <cx:pt idx="95973">EDUU</cx:pt>
          <cx:pt idx="95974">EDUU</cx:pt>
          <cx:pt idx="95975">EDUU</cx:pt>
          <cx:pt idx="95976">EDUU</cx:pt>
          <cx:pt idx="95977">EDUU</cx:pt>
          <cx:pt idx="95978">EDUU</cx:pt>
          <cx:pt idx="95979">EDUU</cx:pt>
          <cx:pt idx="95980">EDUU</cx:pt>
          <cx:pt idx="95981">EDUU</cx:pt>
          <cx:pt idx="95982">EDUU</cx:pt>
          <cx:pt idx="95983">EDUU</cx:pt>
          <cx:pt idx="95984">EDUU</cx:pt>
          <cx:pt idx="95985">EDUU</cx:pt>
          <cx:pt idx="95986">EDUU</cx:pt>
          <cx:pt idx="95987">EDUU</cx:pt>
          <cx:pt idx="95988">EDUU</cx:pt>
          <cx:pt idx="95989">EDUU</cx:pt>
          <cx:pt idx="95990">EDUU</cx:pt>
          <cx:pt idx="95991">EDUU</cx:pt>
          <cx:pt idx="95992">EDUU</cx:pt>
          <cx:pt idx="95993">EDUU</cx:pt>
          <cx:pt idx="95994">EDUU</cx:pt>
          <cx:pt idx="95995">EDUU</cx:pt>
          <cx:pt idx="95996">EDUU</cx:pt>
          <cx:pt idx="95997">EDUU</cx:pt>
          <cx:pt idx="95998">EDUU</cx:pt>
          <cx:pt idx="95999">EDUU</cx:pt>
          <cx:pt idx="96000">EDUU</cx:pt>
          <cx:pt idx="96001">EDUU</cx:pt>
          <cx:pt idx="96002">EDUU</cx:pt>
          <cx:pt idx="96003">EDUU</cx:pt>
          <cx:pt idx="96004">EDUU</cx:pt>
          <cx:pt idx="96005">EDUU</cx:pt>
          <cx:pt idx="96006">EDUU</cx:pt>
          <cx:pt idx="96007">EDUU</cx:pt>
          <cx:pt idx="96008">EDUU</cx:pt>
          <cx:pt idx="96009">EDUU</cx:pt>
          <cx:pt idx="96010">EDUU</cx:pt>
          <cx:pt idx="96011">EDUU</cx:pt>
          <cx:pt idx="96012">EDUU</cx:pt>
          <cx:pt idx="96013">EDUU</cx:pt>
          <cx:pt idx="96014">EDUU</cx:pt>
          <cx:pt idx="96015">EDUU</cx:pt>
          <cx:pt idx="96016">EDUU</cx:pt>
          <cx:pt idx="96017">EDUU</cx:pt>
          <cx:pt idx="96018">EDUU</cx:pt>
          <cx:pt idx="96019">EDUU</cx:pt>
          <cx:pt idx="96020">EDUU</cx:pt>
          <cx:pt idx="96021">EDUU</cx:pt>
          <cx:pt idx="96022">EDUU</cx:pt>
          <cx:pt idx="96023">EDUU</cx:pt>
          <cx:pt idx="96024">EDUU</cx:pt>
          <cx:pt idx="96025">EDUU</cx:pt>
          <cx:pt idx="96026">EDUU</cx:pt>
          <cx:pt idx="96027">EDUU</cx:pt>
          <cx:pt idx="96028">EDUU</cx:pt>
          <cx:pt idx="96029">EDUU</cx:pt>
          <cx:pt idx="96030">EDUU</cx:pt>
          <cx:pt idx="96031">EDUU</cx:pt>
          <cx:pt idx="96032">EDUU</cx:pt>
          <cx:pt idx="96033">EDUU</cx:pt>
          <cx:pt idx="96034">EDUU</cx:pt>
          <cx:pt idx="96035">EDUU</cx:pt>
          <cx:pt idx="96036">EDUU</cx:pt>
          <cx:pt idx="96037">EDUU</cx:pt>
          <cx:pt idx="96038">EDUU</cx:pt>
          <cx:pt idx="96039">EDUU</cx:pt>
          <cx:pt idx="96040">EDUU</cx:pt>
          <cx:pt idx="96041">EDUU</cx:pt>
          <cx:pt idx="96042">EDUU</cx:pt>
          <cx:pt idx="96043">EDUU</cx:pt>
          <cx:pt idx="96044">EDUU</cx:pt>
          <cx:pt idx="96045">EDUU</cx:pt>
          <cx:pt idx="96046">EDUU</cx:pt>
          <cx:pt idx="96047">EDUU</cx:pt>
          <cx:pt idx="96048">EDUU</cx:pt>
          <cx:pt idx="96049">EDUU</cx:pt>
          <cx:pt idx="96050">EDUU</cx:pt>
          <cx:pt idx="96051">EDUU</cx:pt>
          <cx:pt idx="96052">EDUU</cx:pt>
          <cx:pt idx="96053">EDUU</cx:pt>
          <cx:pt idx="96054">EDUU</cx:pt>
          <cx:pt idx="96055">EDUU</cx:pt>
          <cx:pt idx="96056">EDUU</cx:pt>
          <cx:pt idx="96057">EDUU</cx:pt>
          <cx:pt idx="96058">EDUU</cx:pt>
          <cx:pt idx="96059">EDUU</cx:pt>
          <cx:pt idx="96060">EDUU</cx:pt>
          <cx:pt idx="96061">EDUU</cx:pt>
          <cx:pt idx="96062">EDUU</cx:pt>
          <cx:pt idx="96063">EDUU</cx:pt>
          <cx:pt idx="96064">EDUU</cx:pt>
          <cx:pt idx="96065">EDUU</cx:pt>
          <cx:pt idx="96066">EDUU</cx:pt>
          <cx:pt idx="96067">EDUU</cx:pt>
          <cx:pt idx="96068">EDUU</cx:pt>
          <cx:pt idx="96069">EDUU</cx:pt>
          <cx:pt idx="96070">EDUU</cx:pt>
          <cx:pt idx="96071">EDUU</cx:pt>
          <cx:pt idx="96072">EDUU</cx:pt>
          <cx:pt idx="96073">EDUU</cx:pt>
          <cx:pt idx="96074">EDUU</cx:pt>
          <cx:pt idx="96075">EDUU</cx:pt>
          <cx:pt idx="96076">EDUU</cx:pt>
          <cx:pt idx="96077">EDUU</cx:pt>
          <cx:pt idx="96078">EDUU</cx:pt>
          <cx:pt idx="96079">EDUU</cx:pt>
          <cx:pt idx="96080">EDUU</cx:pt>
          <cx:pt idx="96081">EDUU</cx:pt>
          <cx:pt idx="96082">EDUU</cx:pt>
          <cx:pt idx="96083">EDUU</cx:pt>
          <cx:pt idx="96084">EDUU</cx:pt>
          <cx:pt idx="96085">EDUU</cx:pt>
          <cx:pt idx="96086">EDUU</cx:pt>
          <cx:pt idx="96087">EDUU</cx:pt>
          <cx:pt idx="96088">EDUU</cx:pt>
          <cx:pt idx="96089">EDUU</cx:pt>
          <cx:pt idx="96090">EDUU</cx:pt>
          <cx:pt idx="96091">EDUU</cx:pt>
          <cx:pt idx="96092">EDUU</cx:pt>
          <cx:pt idx="96093">EDUU</cx:pt>
          <cx:pt idx="96094">EDUU</cx:pt>
          <cx:pt idx="96095">EDUU</cx:pt>
          <cx:pt idx="96096">EDUU</cx:pt>
          <cx:pt idx="96097">EDUU</cx:pt>
          <cx:pt idx="96098">EDUU</cx:pt>
          <cx:pt idx="96099">EDUU</cx:pt>
          <cx:pt idx="96100">EDUU</cx:pt>
          <cx:pt idx="96101">EDUU</cx:pt>
          <cx:pt idx="96102">EDUU</cx:pt>
          <cx:pt idx="96103">EDUU</cx:pt>
          <cx:pt idx="96104">EDUU</cx:pt>
          <cx:pt idx="96105">EDUU</cx:pt>
          <cx:pt idx="96106">EDUU</cx:pt>
          <cx:pt idx="96107">EDUU</cx:pt>
          <cx:pt idx="96108">EDUU</cx:pt>
          <cx:pt idx="96109">EDUU</cx:pt>
          <cx:pt idx="96110">EDUU</cx:pt>
          <cx:pt idx="96111">EDUU</cx:pt>
          <cx:pt idx="96112">EDUU</cx:pt>
          <cx:pt idx="96113">EDUU</cx:pt>
          <cx:pt idx="96114">EDUU</cx:pt>
          <cx:pt idx="96115">EDUU</cx:pt>
          <cx:pt idx="96116">EDUU</cx:pt>
          <cx:pt idx="96117">EDUU</cx:pt>
          <cx:pt idx="96118">EDUU</cx:pt>
          <cx:pt idx="96119">EDUU</cx:pt>
          <cx:pt idx="96120">EDUU</cx:pt>
          <cx:pt idx="96121">EDUU</cx:pt>
          <cx:pt idx="96122">EDUU</cx:pt>
          <cx:pt idx="96123">EDUU</cx:pt>
          <cx:pt idx="96124">EDUU</cx:pt>
          <cx:pt idx="96125">EDUU</cx:pt>
          <cx:pt idx="96126">EDUU</cx:pt>
          <cx:pt idx="96127">EDUU</cx:pt>
          <cx:pt idx="96128">EDUU</cx:pt>
          <cx:pt idx="96129">EDUU</cx:pt>
          <cx:pt idx="96130">EDUU</cx:pt>
          <cx:pt idx="96131">EDUU</cx:pt>
          <cx:pt idx="96132">EDUU</cx:pt>
          <cx:pt idx="96133">EDUU</cx:pt>
          <cx:pt idx="96134">EDUU</cx:pt>
          <cx:pt idx="96135">EDUU</cx:pt>
          <cx:pt idx="96136">EDUU</cx:pt>
          <cx:pt idx="96137">EDUU</cx:pt>
          <cx:pt idx="96138">EDUU</cx:pt>
          <cx:pt idx="96139">EDUU</cx:pt>
          <cx:pt idx="96140">EDUU</cx:pt>
          <cx:pt idx="96141">EDUU</cx:pt>
          <cx:pt idx="96142">EDUU</cx:pt>
          <cx:pt idx="96143">EDUU</cx:pt>
          <cx:pt idx="96144">EDUU</cx:pt>
          <cx:pt idx="96145">EDUU</cx:pt>
          <cx:pt idx="96146">EDUU</cx:pt>
          <cx:pt idx="96147">EDUU</cx:pt>
          <cx:pt idx="96148">EDUU</cx:pt>
          <cx:pt idx="96149">EDUU</cx:pt>
          <cx:pt idx="96150">EDUU</cx:pt>
          <cx:pt idx="96151">EDUU</cx:pt>
          <cx:pt idx="96152">EDUU</cx:pt>
          <cx:pt idx="96153">EDUU</cx:pt>
          <cx:pt idx="96154">EDUU</cx:pt>
          <cx:pt idx="96155">EDUU</cx:pt>
          <cx:pt idx="96156">EDUU</cx:pt>
          <cx:pt idx="96157">EDUU</cx:pt>
          <cx:pt idx="96158">EDUU</cx:pt>
          <cx:pt idx="96159">EDUU</cx:pt>
          <cx:pt idx="96160">EDUU</cx:pt>
          <cx:pt idx="96161">EDUU</cx:pt>
          <cx:pt idx="96162">EDUU</cx:pt>
          <cx:pt idx="96163">EDUU</cx:pt>
          <cx:pt idx="96164">EDUU</cx:pt>
          <cx:pt idx="96165">EDUU</cx:pt>
          <cx:pt idx="96166">EDUU</cx:pt>
          <cx:pt idx="96167">EDUU</cx:pt>
          <cx:pt idx="96168">EDUU</cx:pt>
          <cx:pt idx="96169">EDUU</cx:pt>
          <cx:pt idx="96170">EDUU</cx:pt>
          <cx:pt idx="96171">EDUU</cx:pt>
          <cx:pt idx="96172">EDUU</cx:pt>
          <cx:pt idx="96173">EDUU</cx:pt>
          <cx:pt idx="96174">EDUU</cx:pt>
          <cx:pt idx="96175">EDUU</cx:pt>
          <cx:pt idx="96176">EDUU</cx:pt>
          <cx:pt idx="96177">EDUU</cx:pt>
          <cx:pt idx="96178">EDUU</cx:pt>
          <cx:pt idx="96179">EDUU</cx:pt>
          <cx:pt idx="96180">EDUU</cx:pt>
          <cx:pt idx="96181">EDUU</cx:pt>
          <cx:pt idx="96182">EDUU</cx:pt>
          <cx:pt idx="96183">EDUU</cx:pt>
          <cx:pt idx="96184">EDUU</cx:pt>
          <cx:pt idx="96185">EDUU</cx:pt>
          <cx:pt idx="96186">EDUU</cx:pt>
          <cx:pt idx="96187">EDUU</cx:pt>
          <cx:pt idx="96188">EDUU</cx:pt>
          <cx:pt idx="96189">EDUU</cx:pt>
          <cx:pt idx="96190">EDUU</cx:pt>
          <cx:pt idx="96191">EDUU</cx:pt>
          <cx:pt idx="96192">EDUU</cx:pt>
          <cx:pt idx="96193">EDUU</cx:pt>
          <cx:pt idx="96194">EDUU</cx:pt>
          <cx:pt idx="96195">EDUU</cx:pt>
          <cx:pt idx="96196">EDUU</cx:pt>
          <cx:pt idx="96197">EDUU</cx:pt>
          <cx:pt idx="96198">EDUU</cx:pt>
          <cx:pt idx="96199">EDUU</cx:pt>
          <cx:pt idx="96200">EDUU</cx:pt>
          <cx:pt idx="96201">EDUU</cx:pt>
          <cx:pt idx="96202">EDUU</cx:pt>
          <cx:pt idx="96203">EDUU</cx:pt>
          <cx:pt idx="96204">EDUU</cx:pt>
          <cx:pt idx="96205">EDUU</cx:pt>
          <cx:pt idx="96206">EDUU</cx:pt>
          <cx:pt idx="96207">EDUU</cx:pt>
          <cx:pt idx="96208">EDUU</cx:pt>
          <cx:pt idx="96209">EDUU</cx:pt>
          <cx:pt idx="96210">EDUU</cx:pt>
          <cx:pt idx="96211">EDUU</cx:pt>
          <cx:pt idx="96212">EDUU</cx:pt>
          <cx:pt idx="96213">EDUU</cx:pt>
          <cx:pt idx="96214">EDUU</cx:pt>
          <cx:pt idx="96215">EDUU</cx:pt>
          <cx:pt idx="96216">EDUU</cx:pt>
          <cx:pt idx="96217">EDUU</cx:pt>
          <cx:pt idx="96218">EDUU</cx:pt>
          <cx:pt idx="96219">EDUU</cx:pt>
          <cx:pt idx="96220">EDUU</cx:pt>
          <cx:pt idx="96221">EDUU</cx:pt>
          <cx:pt idx="96222">EDUU</cx:pt>
          <cx:pt idx="96223">EDUU</cx:pt>
          <cx:pt idx="96224">EDUU</cx:pt>
          <cx:pt idx="96225">EDUU</cx:pt>
          <cx:pt idx="96226">EDUU</cx:pt>
          <cx:pt idx="96227">EDUU</cx:pt>
          <cx:pt idx="96228">EDUU</cx:pt>
          <cx:pt idx="96229">EDUU</cx:pt>
          <cx:pt idx="96230">EDUU</cx:pt>
          <cx:pt idx="96231">EDUU</cx:pt>
          <cx:pt idx="96232">EDUU</cx:pt>
          <cx:pt idx="96233">EDUU</cx:pt>
          <cx:pt idx="96234">EDUU</cx:pt>
          <cx:pt idx="96235">EDUU</cx:pt>
          <cx:pt idx="96236">EDUU</cx:pt>
          <cx:pt idx="96237">EDUU</cx:pt>
          <cx:pt idx="96238">EDUU</cx:pt>
          <cx:pt idx="96239">EDUU</cx:pt>
          <cx:pt idx="96240">EDUU</cx:pt>
          <cx:pt idx="96241">EDUU</cx:pt>
          <cx:pt idx="96242">EDUU</cx:pt>
          <cx:pt idx="96243">EDUU</cx:pt>
          <cx:pt idx="96244">EDUU</cx:pt>
          <cx:pt idx="96245">EDUU</cx:pt>
          <cx:pt idx="96246">EDUU</cx:pt>
          <cx:pt idx="96247">EDUU</cx:pt>
          <cx:pt idx="96248">EDUU</cx:pt>
          <cx:pt idx="96249">EDUU</cx:pt>
          <cx:pt idx="96250">EDUU</cx:pt>
          <cx:pt idx="96251">EDUU</cx:pt>
          <cx:pt idx="96252">EDUU</cx:pt>
          <cx:pt idx="96253">EDUU</cx:pt>
          <cx:pt idx="96254">EDUU</cx:pt>
          <cx:pt idx="96255">EDUU</cx:pt>
          <cx:pt idx="96256">EDUU</cx:pt>
          <cx:pt idx="96257">EDUU</cx:pt>
          <cx:pt idx="96258">EDUU</cx:pt>
          <cx:pt idx="96259">EDUU</cx:pt>
          <cx:pt idx="96260">EDUU</cx:pt>
          <cx:pt idx="96261">EDUU</cx:pt>
          <cx:pt idx="96262">EDUU</cx:pt>
          <cx:pt idx="96263">EDUU</cx:pt>
          <cx:pt idx="96264">EDUU</cx:pt>
          <cx:pt idx="96265">EDUU</cx:pt>
          <cx:pt idx="96266">EDUU</cx:pt>
          <cx:pt idx="96267">EDUU</cx:pt>
          <cx:pt idx="96268">EDUU</cx:pt>
          <cx:pt idx="96269">EDUU</cx:pt>
          <cx:pt idx="96270">EDUU</cx:pt>
          <cx:pt idx="96271">EDUU</cx:pt>
          <cx:pt idx="96272">EDUU</cx:pt>
          <cx:pt idx="96273">EDUU</cx:pt>
          <cx:pt idx="96274">EDUU</cx:pt>
          <cx:pt idx="96275">EDUU</cx:pt>
          <cx:pt idx="96276">EDUU</cx:pt>
          <cx:pt idx="96277">EDUU</cx:pt>
          <cx:pt idx="96278">EDUU</cx:pt>
          <cx:pt idx="96279">EDUU</cx:pt>
          <cx:pt idx="96280">EDUU</cx:pt>
          <cx:pt idx="96281">EDUU</cx:pt>
          <cx:pt idx="96282">EDUU</cx:pt>
          <cx:pt idx="96283">EDUU</cx:pt>
          <cx:pt idx="96284">EDUU</cx:pt>
          <cx:pt idx="96285">EDUU</cx:pt>
          <cx:pt idx="96286">EDUU</cx:pt>
          <cx:pt idx="96287">EDUU</cx:pt>
          <cx:pt idx="96288">EDUU</cx:pt>
          <cx:pt idx="96289">EDUU</cx:pt>
          <cx:pt idx="96290">EDUU</cx:pt>
          <cx:pt idx="96291">EDUU</cx:pt>
          <cx:pt idx="96292">EDUU</cx:pt>
          <cx:pt idx="96293">EDUU</cx:pt>
          <cx:pt idx="96294">EDUU</cx:pt>
          <cx:pt idx="96295">EDUU</cx:pt>
          <cx:pt idx="96296">EDUU</cx:pt>
          <cx:pt idx="96297">EDUU</cx:pt>
          <cx:pt idx="96298">EDUU</cx:pt>
          <cx:pt idx="96299">EDUU</cx:pt>
          <cx:pt idx="96300">EDUU</cx:pt>
          <cx:pt idx="96301">EDUU</cx:pt>
          <cx:pt idx="96302">EDUU</cx:pt>
          <cx:pt idx="96303">EDUU</cx:pt>
          <cx:pt idx="96304">EDUU</cx:pt>
          <cx:pt idx="96305">EDUU</cx:pt>
          <cx:pt idx="96306">EDUU</cx:pt>
          <cx:pt idx="96307">EDUU</cx:pt>
          <cx:pt idx="96308">EDUU</cx:pt>
          <cx:pt idx="96309">EDUU</cx:pt>
          <cx:pt idx="96310">EDUU</cx:pt>
          <cx:pt idx="96311">EDUU</cx:pt>
          <cx:pt idx="96312">EDUU</cx:pt>
          <cx:pt idx="96313">EDUU</cx:pt>
          <cx:pt idx="96314">EDUU</cx:pt>
          <cx:pt idx="96315">EDUU</cx:pt>
          <cx:pt idx="96316">EDUU</cx:pt>
          <cx:pt idx="96317">EDUU</cx:pt>
          <cx:pt idx="96318">EDUU</cx:pt>
          <cx:pt idx="96319">EDUU</cx:pt>
          <cx:pt idx="96320">EDUU</cx:pt>
          <cx:pt idx="96321">EDUU</cx:pt>
          <cx:pt idx="96322">EDUU</cx:pt>
          <cx:pt idx="96323">EDUU</cx:pt>
          <cx:pt idx="96324">EDUU</cx:pt>
          <cx:pt idx="96325">EDUU</cx:pt>
          <cx:pt idx="96326">EDUU</cx:pt>
          <cx:pt idx="96327">EDUU</cx:pt>
          <cx:pt idx="96328">EDUU</cx:pt>
          <cx:pt idx="96329">EDUU</cx:pt>
          <cx:pt idx="96330">EDUU</cx:pt>
          <cx:pt idx="96331">EDUU</cx:pt>
          <cx:pt idx="96332">EDUU</cx:pt>
          <cx:pt idx="96333">EDUU</cx:pt>
          <cx:pt idx="96334">EDUU</cx:pt>
          <cx:pt idx="96335">EDUU</cx:pt>
          <cx:pt idx="96336">EDUU</cx:pt>
          <cx:pt idx="96337">EDUU</cx:pt>
          <cx:pt idx="96338">EDUU</cx:pt>
          <cx:pt idx="96339">EDUU</cx:pt>
          <cx:pt idx="96340">EDUU</cx:pt>
          <cx:pt idx="96341">EDUU</cx:pt>
          <cx:pt idx="96342">EDUU</cx:pt>
          <cx:pt idx="96343">EDUU</cx:pt>
          <cx:pt idx="96344">EDUU</cx:pt>
          <cx:pt idx="96345">EDUU</cx:pt>
          <cx:pt idx="96346">EDUU</cx:pt>
          <cx:pt idx="96347">EDUU</cx:pt>
          <cx:pt idx="96348">EDUU</cx:pt>
          <cx:pt idx="96349">EDUU</cx:pt>
          <cx:pt idx="96350">EDUU</cx:pt>
          <cx:pt idx="96351">EDUU</cx:pt>
          <cx:pt idx="96352">EDUU</cx:pt>
          <cx:pt idx="96353">EDUU</cx:pt>
          <cx:pt idx="96354">EDUU</cx:pt>
          <cx:pt idx="96355">EDUU</cx:pt>
          <cx:pt idx="96356">EDUU</cx:pt>
          <cx:pt idx="96357">EDUU</cx:pt>
          <cx:pt idx="96358">EDUU</cx:pt>
          <cx:pt idx="96359">EDUU</cx:pt>
          <cx:pt idx="96360">EDUU</cx:pt>
          <cx:pt idx="96361">EDUU</cx:pt>
          <cx:pt idx="96362">EDUU</cx:pt>
          <cx:pt idx="96363">EDUU</cx:pt>
          <cx:pt idx="96364">EDUU</cx:pt>
          <cx:pt idx="96365">EDUU</cx:pt>
          <cx:pt idx="96366">EDUU</cx:pt>
          <cx:pt idx="96367">EDUU</cx:pt>
          <cx:pt idx="96368">EDUU</cx:pt>
          <cx:pt idx="96369">EDUU</cx:pt>
          <cx:pt idx="96370">EDUU</cx:pt>
          <cx:pt idx="96371">EDUU</cx:pt>
          <cx:pt idx="96372">EDUU</cx:pt>
          <cx:pt idx="96373">EDUU</cx:pt>
          <cx:pt idx="96374">EDUU</cx:pt>
          <cx:pt idx="96375">EDUU</cx:pt>
          <cx:pt idx="96376">EDUU</cx:pt>
          <cx:pt idx="96377">EDUU</cx:pt>
          <cx:pt idx="96378">EDUU</cx:pt>
          <cx:pt idx="96379">EDUU</cx:pt>
          <cx:pt idx="96380">EDUU</cx:pt>
          <cx:pt idx="96381">EDUU</cx:pt>
          <cx:pt idx="96382">EDUU</cx:pt>
          <cx:pt idx="96383">EDUU</cx:pt>
          <cx:pt idx="96384">EDUU</cx:pt>
          <cx:pt idx="96385">EDUU</cx:pt>
          <cx:pt idx="96386">EDUU</cx:pt>
          <cx:pt idx="96387">EDUU</cx:pt>
          <cx:pt idx="96388">EDUU</cx:pt>
          <cx:pt idx="96389">EDUU</cx:pt>
          <cx:pt idx="96390">EDUU</cx:pt>
          <cx:pt idx="96391">EDUU</cx:pt>
          <cx:pt idx="96392">EDUU</cx:pt>
          <cx:pt idx="96393">EDUU</cx:pt>
          <cx:pt idx="96394">EDUU</cx:pt>
          <cx:pt idx="96395">EDUU</cx:pt>
          <cx:pt idx="96396">EDUU</cx:pt>
          <cx:pt idx="96397">EDUU</cx:pt>
          <cx:pt idx="96398">EDUU</cx:pt>
          <cx:pt idx="96399">EDUU</cx:pt>
          <cx:pt idx="96400">EDUU</cx:pt>
          <cx:pt idx="96401">EDUU</cx:pt>
          <cx:pt idx="96402">EDUU</cx:pt>
          <cx:pt idx="96403">EDUU</cx:pt>
          <cx:pt idx="96404">EDUU</cx:pt>
          <cx:pt idx="96405">EDUU</cx:pt>
          <cx:pt idx="96406">EDUU</cx:pt>
          <cx:pt idx="96407">EDUU</cx:pt>
          <cx:pt idx="96408">EDUU</cx:pt>
          <cx:pt idx="96409">EDUU</cx:pt>
          <cx:pt idx="96410">EDUU</cx:pt>
          <cx:pt idx="96411">EDUU</cx:pt>
          <cx:pt idx="96412">EDUU</cx:pt>
          <cx:pt idx="96413">EDUU</cx:pt>
          <cx:pt idx="96414">EDUU</cx:pt>
          <cx:pt idx="96415">EDUU</cx:pt>
          <cx:pt idx="96416">EDUU</cx:pt>
          <cx:pt idx="96417">EDUU</cx:pt>
          <cx:pt idx="96418">EDUU</cx:pt>
          <cx:pt idx="96419">EDUU</cx:pt>
          <cx:pt idx="96420">EDUU</cx:pt>
          <cx:pt idx="96421">EDUU</cx:pt>
          <cx:pt idx="96422">EDUU</cx:pt>
          <cx:pt idx="96423">EDUU</cx:pt>
          <cx:pt idx="96424">EDUU</cx:pt>
          <cx:pt idx="96425">EDUU</cx:pt>
          <cx:pt idx="96426">EDUU</cx:pt>
          <cx:pt idx="96427">EDUU</cx:pt>
          <cx:pt idx="96428">EDUU</cx:pt>
          <cx:pt idx="96429">EDUU</cx:pt>
          <cx:pt idx="96430">EDUU</cx:pt>
          <cx:pt idx="96431">EDUU</cx:pt>
          <cx:pt idx="96432">EDUU</cx:pt>
          <cx:pt idx="96433">EDUU</cx:pt>
          <cx:pt idx="96434">EDUU</cx:pt>
          <cx:pt idx="96435">EDUU</cx:pt>
          <cx:pt idx="96436">EDUU</cx:pt>
          <cx:pt idx="96437">EDUU</cx:pt>
          <cx:pt idx="96438">EDUU</cx:pt>
          <cx:pt idx="96439">EDUU</cx:pt>
          <cx:pt idx="96440">EDUU</cx:pt>
          <cx:pt idx="96441">EDUU</cx:pt>
          <cx:pt idx="96442">EDUU</cx:pt>
          <cx:pt idx="96443">EDUU</cx:pt>
          <cx:pt idx="96444">EDUU</cx:pt>
          <cx:pt idx="96445">EDUU</cx:pt>
          <cx:pt idx="96446">EDUU</cx:pt>
          <cx:pt idx="96447">EDUU</cx:pt>
          <cx:pt idx="96448">EDUU</cx:pt>
          <cx:pt idx="96449">EDUU</cx:pt>
          <cx:pt idx="96450">EDUU</cx:pt>
          <cx:pt idx="96451">EDUU</cx:pt>
          <cx:pt idx="96452">EDUU</cx:pt>
          <cx:pt idx="96453">EDUU</cx:pt>
          <cx:pt idx="96454">EDUU</cx:pt>
          <cx:pt idx="96455">EDUU</cx:pt>
          <cx:pt idx="96456">EDUU</cx:pt>
          <cx:pt idx="96457">EDUU</cx:pt>
          <cx:pt idx="96458">EDUU</cx:pt>
          <cx:pt idx="96459">EDUU</cx:pt>
          <cx:pt idx="96460">EDUU</cx:pt>
          <cx:pt idx="96461">EDUU</cx:pt>
          <cx:pt idx="96462">EDUU</cx:pt>
          <cx:pt idx="96463">EDUU</cx:pt>
          <cx:pt idx="96464">EDUU</cx:pt>
          <cx:pt idx="96465">EDUU</cx:pt>
          <cx:pt idx="96466">EDUU</cx:pt>
          <cx:pt idx="96467">EDUU</cx:pt>
          <cx:pt idx="96468">EDUU</cx:pt>
          <cx:pt idx="96469">EDUU</cx:pt>
          <cx:pt idx="96470">EDUU</cx:pt>
          <cx:pt idx="96471">EDUU</cx:pt>
          <cx:pt idx="96472">EDUU</cx:pt>
          <cx:pt idx="96473">EDUU</cx:pt>
          <cx:pt idx="96474">EDUU</cx:pt>
          <cx:pt idx="96475">EDUU</cx:pt>
          <cx:pt idx="96476">EDUU</cx:pt>
          <cx:pt idx="96477">EDUU</cx:pt>
          <cx:pt idx="96478">EDUU</cx:pt>
          <cx:pt idx="96479">EDUU</cx:pt>
          <cx:pt idx="96480">EDUU</cx:pt>
          <cx:pt idx="96481">EDUU</cx:pt>
          <cx:pt idx="96482">EDUU</cx:pt>
          <cx:pt idx="96483">EDUU</cx:pt>
          <cx:pt idx="96484">EDUU</cx:pt>
          <cx:pt idx="96485">EDUU</cx:pt>
          <cx:pt idx="96486">EDUU</cx:pt>
          <cx:pt idx="96487">EDUU</cx:pt>
          <cx:pt idx="96488">EDUU</cx:pt>
          <cx:pt idx="96489">EDUU</cx:pt>
          <cx:pt idx="96490">EDUU</cx:pt>
          <cx:pt idx="96491">EDUU</cx:pt>
          <cx:pt idx="96492">EDUU</cx:pt>
          <cx:pt idx="96493">EDUU</cx:pt>
          <cx:pt idx="96494">EDUU</cx:pt>
          <cx:pt idx="96495">EDUU</cx:pt>
          <cx:pt idx="96496">EDUU</cx:pt>
          <cx:pt idx="96497">EDUU</cx:pt>
          <cx:pt idx="96498">EDUU</cx:pt>
          <cx:pt idx="96499">EDUU</cx:pt>
          <cx:pt idx="96500">EDUU</cx:pt>
          <cx:pt idx="96501">EDUU</cx:pt>
          <cx:pt idx="96502">EDUU</cx:pt>
          <cx:pt idx="96503">EDUU</cx:pt>
          <cx:pt idx="96504">EDUU</cx:pt>
          <cx:pt idx="96505">EDUU</cx:pt>
          <cx:pt idx="96506">EDUU</cx:pt>
          <cx:pt idx="96507">EDUU</cx:pt>
          <cx:pt idx="96508">EDUU</cx:pt>
          <cx:pt idx="96509">EDUU</cx:pt>
          <cx:pt idx="96510">EDUU</cx:pt>
          <cx:pt idx="96511">EDUU</cx:pt>
          <cx:pt idx="96512">EDUU</cx:pt>
          <cx:pt idx="96513">EDUU</cx:pt>
          <cx:pt idx="96514">EDUU</cx:pt>
          <cx:pt idx="96515">EDUU</cx:pt>
          <cx:pt idx="96516">EDUU</cx:pt>
          <cx:pt idx="96517">EDUU</cx:pt>
          <cx:pt idx="96518">EDUU</cx:pt>
          <cx:pt idx="96519">EDUU</cx:pt>
          <cx:pt idx="96520">EDUU</cx:pt>
          <cx:pt idx="96521">EDUU</cx:pt>
          <cx:pt idx="96522">EDUU</cx:pt>
          <cx:pt idx="96523">EDUU</cx:pt>
          <cx:pt idx="96524">EDUU</cx:pt>
          <cx:pt idx="96525">EDUU</cx:pt>
          <cx:pt idx="96526">EDUU</cx:pt>
          <cx:pt idx="96527">EDUU</cx:pt>
          <cx:pt idx="96528">EDUU</cx:pt>
          <cx:pt idx="96529">EDUU</cx:pt>
          <cx:pt idx="96530">EDUU</cx:pt>
          <cx:pt idx="96531">EDUU</cx:pt>
          <cx:pt idx="96532">EDUU</cx:pt>
          <cx:pt idx="96533">EDUU</cx:pt>
          <cx:pt idx="96534">EDUU</cx:pt>
          <cx:pt idx="96535">EDUU</cx:pt>
          <cx:pt idx="96536">EDUU</cx:pt>
          <cx:pt idx="96537">EDUU</cx:pt>
          <cx:pt idx="96538">EDUU</cx:pt>
          <cx:pt idx="96539">EDUU</cx:pt>
          <cx:pt idx="96540">EDUU</cx:pt>
          <cx:pt idx="96541">EDUU</cx:pt>
          <cx:pt idx="96542">EDUU</cx:pt>
          <cx:pt idx="96543">EDUU</cx:pt>
          <cx:pt idx="96544">EDUU</cx:pt>
          <cx:pt idx="96545">EDUU</cx:pt>
          <cx:pt idx="96546">EDUU</cx:pt>
          <cx:pt idx="96547">EDUU</cx:pt>
          <cx:pt idx="96548">EDUU</cx:pt>
          <cx:pt idx="96549">EDUU</cx:pt>
          <cx:pt idx="96550">EDUU</cx:pt>
          <cx:pt idx="96551">EDUU</cx:pt>
          <cx:pt idx="96552">EDUU</cx:pt>
          <cx:pt idx="96553">EDUU</cx:pt>
          <cx:pt idx="96554">EDUU</cx:pt>
          <cx:pt idx="96555">EDUU</cx:pt>
          <cx:pt idx="96556">EDUU</cx:pt>
          <cx:pt idx="96557">EDUU</cx:pt>
          <cx:pt idx="96558">EDUU</cx:pt>
          <cx:pt idx="96559">EDUU</cx:pt>
          <cx:pt idx="96560">EDUU</cx:pt>
          <cx:pt idx="96561">EDUU</cx:pt>
          <cx:pt idx="96562">EDUU</cx:pt>
          <cx:pt idx="96563">EDUU</cx:pt>
          <cx:pt idx="96564">EDUU</cx:pt>
          <cx:pt idx="96565">EDUU</cx:pt>
          <cx:pt idx="96566">EDUU</cx:pt>
          <cx:pt idx="96567">EDUU</cx:pt>
          <cx:pt idx="96568">EDUU</cx:pt>
          <cx:pt idx="96569">EDUU</cx:pt>
          <cx:pt idx="96570">EDUU</cx:pt>
          <cx:pt idx="96571">EDUU</cx:pt>
          <cx:pt idx="96572">EDUU</cx:pt>
          <cx:pt idx="96573">EDUU</cx:pt>
          <cx:pt idx="96574">EDUU</cx:pt>
          <cx:pt idx="96575">EDUU</cx:pt>
          <cx:pt idx="96576">EDUU</cx:pt>
          <cx:pt idx="96577">EDUU</cx:pt>
          <cx:pt idx="96578">EDUU</cx:pt>
          <cx:pt idx="96579">EDUU</cx:pt>
          <cx:pt idx="96580">EDUU</cx:pt>
          <cx:pt idx="96581">EDUU</cx:pt>
          <cx:pt idx="96582">EDUU</cx:pt>
          <cx:pt idx="96583">EDUU</cx:pt>
          <cx:pt idx="96584">EDUU</cx:pt>
          <cx:pt idx="96585">EDUU</cx:pt>
          <cx:pt idx="96586">EDUU</cx:pt>
          <cx:pt idx="96587">EDUU</cx:pt>
          <cx:pt idx="96588">EDUU</cx:pt>
          <cx:pt idx="96589">EDUU</cx:pt>
          <cx:pt idx="96590">EDUU</cx:pt>
          <cx:pt idx="96591">EDUU</cx:pt>
          <cx:pt idx="96592">EDUU</cx:pt>
          <cx:pt idx="96593">EDUU</cx:pt>
          <cx:pt idx="96594">EDUU</cx:pt>
          <cx:pt idx="96595">EDUU</cx:pt>
          <cx:pt idx="96596">EDUU</cx:pt>
          <cx:pt idx="96597">EDUU</cx:pt>
          <cx:pt idx="96598">EDUU</cx:pt>
          <cx:pt idx="96599">EDUU</cx:pt>
          <cx:pt idx="96600">EDUU</cx:pt>
          <cx:pt idx="96601">EDUU</cx:pt>
          <cx:pt idx="96602">EDUU</cx:pt>
          <cx:pt idx="96603">EDUU</cx:pt>
          <cx:pt idx="96604">EDUU</cx:pt>
          <cx:pt idx="96605">EDUU</cx:pt>
          <cx:pt idx="96606">EDUU</cx:pt>
          <cx:pt idx="96607">EDUU</cx:pt>
          <cx:pt idx="96608">EDUU</cx:pt>
          <cx:pt idx="96609">EDUU</cx:pt>
          <cx:pt idx="96610">EDUU</cx:pt>
          <cx:pt idx="96611">EDUU</cx:pt>
          <cx:pt idx="96612">EDUU</cx:pt>
          <cx:pt idx="96613">EDUU</cx:pt>
          <cx:pt idx="96614">EDUU</cx:pt>
          <cx:pt idx="96615">EDUU</cx:pt>
          <cx:pt idx="96616">EDUU</cx:pt>
          <cx:pt idx="96617">EDUU</cx:pt>
          <cx:pt idx="96618">EDUU</cx:pt>
          <cx:pt idx="96619">EDUU</cx:pt>
          <cx:pt idx="96620">EDUU</cx:pt>
          <cx:pt idx="96621">EDUU</cx:pt>
          <cx:pt idx="96622">EDUU</cx:pt>
          <cx:pt idx="96623">EDUU</cx:pt>
          <cx:pt idx="96624">EDUU</cx:pt>
          <cx:pt idx="96625">EDUU</cx:pt>
          <cx:pt idx="96626">EDUU</cx:pt>
          <cx:pt idx="96627">EDUU</cx:pt>
          <cx:pt idx="96628">EDUU</cx:pt>
          <cx:pt idx="96629">EDUU</cx:pt>
          <cx:pt idx="96630">EDUU</cx:pt>
          <cx:pt idx="96631">EDUU</cx:pt>
          <cx:pt idx="96632">EDUU</cx:pt>
          <cx:pt idx="96633">EDUU</cx:pt>
          <cx:pt idx="96634">EDUU</cx:pt>
          <cx:pt idx="96635">EDUU</cx:pt>
          <cx:pt idx="96636">EDUU</cx:pt>
          <cx:pt idx="96637">EDUU</cx:pt>
          <cx:pt idx="96638">EDUU</cx:pt>
          <cx:pt idx="96639">EDUU</cx:pt>
          <cx:pt idx="96640">EDUU</cx:pt>
          <cx:pt idx="96641">EDUU</cx:pt>
          <cx:pt idx="96642">EDUU</cx:pt>
          <cx:pt idx="96643">EDUU</cx:pt>
          <cx:pt idx="96644">EDUU</cx:pt>
          <cx:pt idx="96645">EDUU</cx:pt>
          <cx:pt idx="96646">EDUU</cx:pt>
          <cx:pt idx="96647">EDUU</cx:pt>
          <cx:pt idx="96648">EDUU</cx:pt>
          <cx:pt idx="96649">EDUU</cx:pt>
          <cx:pt idx="96650">EDUU</cx:pt>
          <cx:pt idx="96651">EDUU</cx:pt>
          <cx:pt idx="96652">EDUU</cx:pt>
          <cx:pt idx="96653">EDUU</cx:pt>
          <cx:pt idx="96654">EDUU</cx:pt>
          <cx:pt idx="96655">EDUU</cx:pt>
          <cx:pt idx="96656">EDUU</cx:pt>
          <cx:pt idx="96657">EDUU</cx:pt>
          <cx:pt idx="96658">EDUU</cx:pt>
          <cx:pt idx="96659">EDUU</cx:pt>
          <cx:pt idx="96660">EDUU</cx:pt>
          <cx:pt idx="96661">EDUU</cx:pt>
          <cx:pt idx="96662">EDUU</cx:pt>
          <cx:pt idx="96663">EDUU</cx:pt>
          <cx:pt idx="96664">EDUU</cx:pt>
          <cx:pt idx="96665">EDUU</cx:pt>
          <cx:pt idx="96666">EDUU</cx:pt>
          <cx:pt idx="96667">EDUU</cx:pt>
          <cx:pt idx="96668">EDUU</cx:pt>
          <cx:pt idx="96669">EDUU</cx:pt>
          <cx:pt idx="96670">EDUU</cx:pt>
          <cx:pt idx="96671">EDUU</cx:pt>
          <cx:pt idx="96672">EDUU</cx:pt>
          <cx:pt idx="96673">EDUU</cx:pt>
          <cx:pt idx="96674">EDUU</cx:pt>
          <cx:pt idx="96675">EDUU</cx:pt>
          <cx:pt idx="96676">EDUU</cx:pt>
          <cx:pt idx="96677">EDUU</cx:pt>
          <cx:pt idx="96678">EDUU</cx:pt>
          <cx:pt idx="96679">EDUU</cx:pt>
          <cx:pt idx="96680">EDUU</cx:pt>
          <cx:pt idx="96681">EDUU</cx:pt>
          <cx:pt idx="96682">EDUU</cx:pt>
          <cx:pt idx="96683">EDUU</cx:pt>
          <cx:pt idx="96684">EDUU</cx:pt>
          <cx:pt idx="96685">EDUU</cx:pt>
          <cx:pt idx="96686">EDUU</cx:pt>
          <cx:pt idx="96687">EDUU</cx:pt>
          <cx:pt idx="96688">EDUU</cx:pt>
          <cx:pt idx="96689">EDUU</cx:pt>
          <cx:pt idx="96690">EDUU</cx:pt>
          <cx:pt idx="96691">EDUU</cx:pt>
          <cx:pt idx="96692">EDUU</cx:pt>
          <cx:pt idx="96693">EDUU</cx:pt>
          <cx:pt idx="96694">EDUU</cx:pt>
          <cx:pt idx="96695">EDUU</cx:pt>
          <cx:pt idx="96696">EDUU</cx:pt>
          <cx:pt idx="96697">EDUU</cx:pt>
          <cx:pt idx="96698">EDUU</cx:pt>
          <cx:pt idx="96699">EDUU</cx:pt>
          <cx:pt idx="96700">EDUU</cx:pt>
          <cx:pt idx="96701">EDUU</cx:pt>
          <cx:pt idx="96702">EDUU</cx:pt>
          <cx:pt idx="96703">EDUU</cx:pt>
          <cx:pt idx="96704">EDUU</cx:pt>
          <cx:pt idx="96705">EDUU</cx:pt>
          <cx:pt idx="96706">EDUU</cx:pt>
          <cx:pt idx="96707">EDUU</cx:pt>
          <cx:pt idx="96708">EDUU</cx:pt>
          <cx:pt idx="96709">EDUU</cx:pt>
          <cx:pt idx="96710">EDUU</cx:pt>
          <cx:pt idx="96711">EDUU</cx:pt>
          <cx:pt idx="96712">EDUU</cx:pt>
          <cx:pt idx="96713">EDUU</cx:pt>
          <cx:pt idx="96714">EDUU</cx:pt>
          <cx:pt idx="96715">EDUU</cx:pt>
          <cx:pt idx="96716">EDUU</cx:pt>
          <cx:pt idx="96717">EDUU</cx:pt>
          <cx:pt idx="96718">EDUU</cx:pt>
          <cx:pt idx="96719">EDUU</cx:pt>
          <cx:pt idx="96720">EDUU</cx:pt>
          <cx:pt idx="96721">EDUU</cx:pt>
          <cx:pt idx="96722">EDUU</cx:pt>
          <cx:pt idx="96723">EDUU</cx:pt>
          <cx:pt idx="96724">EDUU</cx:pt>
          <cx:pt idx="96725">EDUU</cx:pt>
          <cx:pt idx="96726">EDUU</cx:pt>
          <cx:pt idx="96727">EDUU</cx:pt>
          <cx:pt idx="96728">EDUU</cx:pt>
          <cx:pt idx="96729">EDUU</cx:pt>
          <cx:pt idx="96730">EDUU</cx:pt>
          <cx:pt idx="96731">EDUU</cx:pt>
          <cx:pt idx="96732">EDUU</cx:pt>
          <cx:pt idx="96733">EDUU</cx:pt>
          <cx:pt idx="96734">EDUU</cx:pt>
          <cx:pt idx="96735">EDUU</cx:pt>
          <cx:pt idx="96736">EDUU</cx:pt>
          <cx:pt idx="96737">EDUU</cx:pt>
          <cx:pt idx="96738">EDUU</cx:pt>
          <cx:pt idx="96739">EDUU</cx:pt>
          <cx:pt idx="96740">EDUU</cx:pt>
          <cx:pt idx="96741">EDUU</cx:pt>
          <cx:pt idx="96742">EDUU</cx:pt>
          <cx:pt idx="96743">EDUU</cx:pt>
          <cx:pt idx="96744">EDUU</cx:pt>
          <cx:pt idx="96745">EDUU</cx:pt>
          <cx:pt idx="96746">EDUU</cx:pt>
          <cx:pt idx="96747">EDUU</cx:pt>
          <cx:pt idx="96748">EDUU</cx:pt>
          <cx:pt idx="96749">EDUU</cx:pt>
          <cx:pt idx="96750">EDUU</cx:pt>
          <cx:pt idx="96751">EDUU</cx:pt>
          <cx:pt idx="96752">EDUU</cx:pt>
          <cx:pt idx="96753">EDUU</cx:pt>
          <cx:pt idx="96754">EDUU</cx:pt>
          <cx:pt idx="96755">EDUU</cx:pt>
          <cx:pt idx="96756">EDUU</cx:pt>
          <cx:pt idx="96757">EDUU</cx:pt>
          <cx:pt idx="96758">EDUU</cx:pt>
          <cx:pt idx="96759">EDUU</cx:pt>
          <cx:pt idx="96760">EDUU</cx:pt>
          <cx:pt idx="96761">EDUU</cx:pt>
          <cx:pt idx="96762">EDUU</cx:pt>
          <cx:pt idx="96763">EDUU</cx:pt>
          <cx:pt idx="96764">EDUU</cx:pt>
          <cx:pt idx="96765">EDUU</cx:pt>
          <cx:pt idx="96766">EDUU</cx:pt>
          <cx:pt idx="96767">EDUU</cx:pt>
          <cx:pt idx="96768">EDUU</cx:pt>
          <cx:pt idx="96769">EDUU</cx:pt>
          <cx:pt idx="96770">EDUU</cx:pt>
          <cx:pt idx="96771">EDUU</cx:pt>
          <cx:pt idx="96772">EDUU</cx:pt>
          <cx:pt idx="96773">EDUU</cx:pt>
          <cx:pt idx="96774">EDUU</cx:pt>
          <cx:pt idx="96775">EDUU</cx:pt>
          <cx:pt idx="96776">EDUU</cx:pt>
          <cx:pt idx="96777">EDUU</cx:pt>
          <cx:pt idx="96778">EDUU</cx:pt>
          <cx:pt idx="96779">EDUU</cx:pt>
          <cx:pt idx="96780">EDUU</cx:pt>
          <cx:pt idx="96781">EDUU</cx:pt>
          <cx:pt idx="96782">EDUU</cx:pt>
          <cx:pt idx="96783">EDUU</cx:pt>
          <cx:pt idx="96784">EDUU</cx:pt>
          <cx:pt idx="96785">EDUU</cx:pt>
          <cx:pt idx="96786">EDUU</cx:pt>
          <cx:pt idx="96787">EDUU</cx:pt>
          <cx:pt idx="96788">EDUU</cx:pt>
          <cx:pt idx="96789">EDUU</cx:pt>
          <cx:pt idx="96790">EDUU</cx:pt>
          <cx:pt idx="96791">EDUU</cx:pt>
          <cx:pt idx="96792">EDUU</cx:pt>
          <cx:pt idx="96793">EDUU</cx:pt>
          <cx:pt idx="96794">EDUU</cx:pt>
          <cx:pt idx="96795">EDUU</cx:pt>
          <cx:pt idx="96796">EDUU</cx:pt>
          <cx:pt idx="96797">EDUU</cx:pt>
          <cx:pt idx="96798">EDUU</cx:pt>
          <cx:pt idx="96799">EDUU</cx:pt>
          <cx:pt idx="96800">EDUU</cx:pt>
          <cx:pt idx="96801">EDUU</cx:pt>
          <cx:pt idx="96802">EDUU</cx:pt>
          <cx:pt idx="96803">EDUU</cx:pt>
          <cx:pt idx="96804">EDUU</cx:pt>
          <cx:pt idx="96805">EDUU</cx:pt>
          <cx:pt idx="96806">EDUU</cx:pt>
          <cx:pt idx="96807">EDUU</cx:pt>
          <cx:pt idx="96808">EDUU</cx:pt>
          <cx:pt idx="96809">EDUU</cx:pt>
          <cx:pt idx="96810">EDUU</cx:pt>
          <cx:pt idx="96811">EDUU</cx:pt>
          <cx:pt idx="96812">EDUU</cx:pt>
          <cx:pt idx="96813">EDUU</cx:pt>
          <cx:pt idx="96814">EDUU</cx:pt>
          <cx:pt idx="96815">EDUU</cx:pt>
          <cx:pt idx="96816">EDUU</cx:pt>
          <cx:pt idx="96817">EDUU</cx:pt>
          <cx:pt idx="96818">EDUU</cx:pt>
          <cx:pt idx="96819">EDUU</cx:pt>
          <cx:pt idx="96820">EDUU</cx:pt>
          <cx:pt idx="96821">EDUU</cx:pt>
          <cx:pt idx="96822">EDUU</cx:pt>
          <cx:pt idx="96823">EDUU</cx:pt>
          <cx:pt idx="96824">EDUU</cx:pt>
          <cx:pt idx="96825">EDUU</cx:pt>
          <cx:pt idx="96826">EDUU</cx:pt>
          <cx:pt idx="96827">EDUU</cx:pt>
          <cx:pt idx="96828">EDUU</cx:pt>
          <cx:pt idx="96829">EDUU</cx:pt>
          <cx:pt idx="96830">EDUU</cx:pt>
          <cx:pt idx="96831">EDUU</cx:pt>
          <cx:pt idx="96832">EDUU</cx:pt>
          <cx:pt idx="96833">EDUU</cx:pt>
          <cx:pt idx="96834">EDUU</cx:pt>
          <cx:pt idx="96835">EDUU</cx:pt>
          <cx:pt idx="96836">EDUU</cx:pt>
          <cx:pt idx="96837">EDUU</cx:pt>
          <cx:pt idx="96838">EDUU</cx:pt>
          <cx:pt idx="96839">EDUU</cx:pt>
          <cx:pt idx="96840">EDUU</cx:pt>
          <cx:pt idx="96841">EDUU</cx:pt>
          <cx:pt idx="96842">EDUU</cx:pt>
          <cx:pt idx="96843">EDUU</cx:pt>
          <cx:pt idx="96844">EDUU</cx:pt>
          <cx:pt idx="96845">EDUU</cx:pt>
          <cx:pt idx="96846">EDUU</cx:pt>
          <cx:pt idx="96847">EDUU</cx:pt>
          <cx:pt idx="96848">EDUU</cx:pt>
          <cx:pt idx="96849">EDUU</cx:pt>
          <cx:pt idx="96850">EDUU</cx:pt>
          <cx:pt idx="96851">EDUU</cx:pt>
          <cx:pt idx="96852">EDUU</cx:pt>
          <cx:pt idx="96853">EDUU</cx:pt>
          <cx:pt idx="96854">EDUU</cx:pt>
          <cx:pt idx="96855">EDUU</cx:pt>
          <cx:pt idx="96856">EDUU</cx:pt>
          <cx:pt idx="96857">EDUU</cx:pt>
          <cx:pt idx="96858">EDUU</cx:pt>
          <cx:pt idx="96859">EDUU</cx:pt>
          <cx:pt idx="96860">EDUU</cx:pt>
          <cx:pt idx="96861">EDUU</cx:pt>
          <cx:pt idx="96862">EDUU</cx:pt>
          <cx:pt idx="96863">EDUU</cx:pt>
          <cx:pt idx="96864">EDUU</cx:pt>
          <cx:pt idx="96865">EDUU</cx:pt>
          <cx:pt idx="96866">EDUU</cx:pt>
          <cx:pt idx="96867">EDUU</cx:pt>
          <cx:pt idx="96868">EDUU</cx:pt>
          <cx:pt idx="96869">EDUU</cx:pt>
          <cx:pt idx="96870">EDUU</cx:pt>
          <cx:pt idx="96871">EDUU</cx:pt>
          <cx:pt idx="96872">EDUU</cx:pt>
          <cx:pt idx="96873">EDUU</cx:pt>
          <cx:pt idx="96874">EDUU</cx:pt>
          <cx:pt idx="96875">EDUU</cx:pt>
          <cx:pt idx="96876">EDUU</cx:pt>
          <cx:pt idx="96877">EDUU</cx:pt>
          <cx:pt idx="96878">EDUU</cx:pt>
          <cx:pt idx="96879">EDUU</cx:pt>
          <cx:pt idx="96880">EDUU</cx:pt>
          <cx:pt idx="96881">EDUU</cx:pt>
          <cx:pt idx="96882">EDUU</cx:pt>
          <cx:pt idx="96883">EDUU</cx:pt>
          <cx:pt idx="96884">EDUU</cx:pt>
          <cx:pt idx="96885">EDUU</cx:pt>
          <cx:pt idx="96886">EDUU</cx:pt>
          <cx:pt idx="96887">EDUU</cx:pt>
          <cx:pt idx="96888">EDUU</cx:pt>
          <cx:pt idx="96889">EDUU</cx:pt>
          <cx:pt idx="96890">EDUU</cx:pt>
          <cx:pt idx="96891">EDUU</cx:pt>
          <cx:pt idx="96892">EDUU</cx:pt>
          <cx:pt idx="96893">EDUU</cx:pt>
          <cx:pt idx="96894">EDUU</cx:pt>
          <cx:pt idx="96895">EDUU</cx:pt>
          <cx:pt idx="96896">EDUU</cx:pt>
          <cx:pt idx="96897">EDUU</cx:pt>
          <cx:pt idx="96898">EDUU</cx:pt>
          <cx:pt idx="96899">EDUU</cx:pt>
          <cx:pt idx="96900">EDUU</cx:pt>
          <cx:pt idx="96901">EDUU</cx:pt>
          <cx:pt idx="96902">EDUU</cx:pt>
          <cx:pt idx="96903">EDUU</cx:pt>
          <cx:pt idx="96904">EDUU</cx:pt>
          <cx:pt idx="96905">EDUU</cx:pt>
          <cx:pt idx="96906">EDUU</cx:pt>
          <cx:pt idx="96907">EDUU</cx:pt>
          <cx:pt idx="96908">EDUU</cx:pt>
          <cx:pt idx="96909">EDUU</cx:pt>
          <cx:pt idx="96910">EDUU</cx:pt>
          <cx:pt idx="96911">EDUU</cx:pt>
          <cx:pt idx="96912">EDUU</cx:pt>
          <cx:pt idx="96913">EDUU</cx:pt>
          <cx:pt idx="96914">EDUU</cx:pt>
          <cx:pt idx="96915">EDUU</cx:pt>
          <cx:pt idx="96916">EDUU</cx:pt>
          <cx:pt idx="96917">EDUU</cx:pt>
          <cx:pt idx="96918">EDUU</cx:pt>
          <cx:pt idx="96919">EDUU</cx:pt>
          <cx:pt idx="96920">EDUU</cx:pt>
          <cx:pt idx="96921">EDUU</cx:pt>
          <cx:pt idx="96922">EDUU</cx:pt>
          <cx:pt idx="96923">EDUU</cx:pt>
          <cx:pt idx="96924">EDUU</cx:pt>
          <cx:pt idx="96925">EDUU</cx:pt>
          <cx:pt idx="96926">EDUU</cx:pt>
          <cx:pt idx="96927">EDUU</cx:pt>
          <cx:pt idx="96928">EDUU</cx:pt>
          <cx:pt idx="96929">EDUU</cx:pt>
          <cx:pt idx="96930">EDUU</cx:pt>
          <cx:pt idx="96931">EDUU</cx:pt>
          <cx:pt idx="96932">EDUU</cx:pt>
          <cx:pt idx="96933">EDUU</cx:pt>
          <cx:pt idx="96934">EDUU</cx:pt>
          <cx:pt idx="96935">EDUU</cx:pt>
          <cx:pt idx="96936">EDUU</cx:pt>
          <cx:pt idx="96937">EDUU</cx:pt>
          <cx:pt idx="96938">EDUU</cx:pt>
          <cx:pt idx="96939">EDUU</cx:pt>
          <cx:pt idx="96940">EDUU</cx:pt>
          <cx:pt idx="96941">EDUU</cx:pt>
          <cx:pt idx="96942">EDUU</cx:pt>
          <cx:pt idx="96943">EDUU</cx:pt>
          <cx:pt idx="96944">EDUU</cx:pt>
          <cx:pt idx="96945">EDUU</cx:pt>
          <cx:pt idx="96946">EDUU</cx:pt>
          <cx:pt idx="96947">EDUU</cx:pt>
          <cx:pt idx="96948">EDUU</cx:pt>
          <cx:pt idx="96949">EDUU</cx:pt>
          <cx:pt idx="96950">EDUU</cx:pt>
          <cx:pt idx="96951">EDUU</cx:pt>
          <cx:pt idx="96952">EDUU</cx:pt>
          <cx:pt idx="96953">EDUU</cx:pt>
          <cx:pt idx="96954">EDUU</cx:pt>
          <cx:pt idx="96955">EDUU</cx:pt>
          <cx:pt idx="96956">EDUU</cx:pt>
          <cx:pt idx="96957">EDUU</cx:pt>
          <cx:pt idx="96958">EDUU</cx:pt>
          <cx:pt idx="96959">EDUU</cx:pt>
          <cx:pt idx="96960">EDUU</cx:pt>
          <cx:pt idx="96961">EDUU</cx:pt>
          <cx:pt idx="96962">EDUU</cx:pt>
          <cx:pt idx="96963">EDUU</cx:pt>
          <cx:pt idx="96964">EDUU</cx:pt>
          <cx:pt idx="96965">EDUU</cx:pt>
          <cx:pt idx="96966">EDUU</cx:pt>
          <cx:pt idx="96967">EDUU</cx:pt>
          <cx:pt idx="96968">EDUU</cx:pt>
          <cx:pt idx="96969">EDUU</cx:pt>
          <cx:pt idx="96970">EDUU</cx:pt>
          <cx:pt idx="96971">EDUU</cx:pt>
          <cx:pt idx="96972">EDUU</cx:pt>
          <cx:pt idx="96973">EDUU</cx:pt>
          <cx:pt idx="96974">EDUU</cx:pt>
          <cx:pt idx="96975">EDUU</cx:pt>
          <cx:pt idx="96976">EDUU</cx:pt>
          <cx:pt idx="96977">EDUU</cx:pt>
          <cx:pt idx="96978">EDUU</cx:pt>
          <cx:pt idx="96979">EDUU</cx:pt>
          <cx:pt idx="96980">EDUU</cx:pt>
          <cx:pt idx="96981">EDUU</cx:pt>
          <cx:pt idx="96982">EDUU</cx:pt>
          <cx:pt idx="96983">EDUU</cx:pt>
          <cx:pt idx="96984">EDUU</cx:pt>
          <cx:pt idx="96985">EDUU</cx:pt>
          <cx:pt idx="96986">EDUU</cx:pt>
          <cx:pt idx="96987">EDUU</cx:pt>
          <cx:pt idx="96988">EDUU</cx:pt>
          <cx:pt idx="96989">EDUU</cx:pt>
          <cx:pt idx="96990">EDUU</cx:pt>
          <cx:pt idx="96991">EDUU</cx:pt>
          <cx:pt idx="96992">EDUU</cx:pt>
          <cx:pt idx="96993">EDUU</cx:pt>
          <cx:pt idx="96994">EDUU</cx:pt>
          <cx:pt idx="96995">EDUU</cx:pt>
          <cx:pt idx="96996">EDUU</cx:pt>
          <cx:pt idx="96997">EDUU</cx:pt>
          <cx:pt idx="96998">EDUU</cx:pt>
          <cx:pt idx="96999">EDUU</cx:pt>
          <cx:pt idx="97000">EDUU</cx:pt>
          <cx:pt idx="97001">EDUU</cx:pt>
          <cx:pt idx="97002">EDUU</cx:pt>
          <cx:pt idx="97003">EDUU</cx:pt>
          <cx:pt idx="97004">EDUU</cx:pt>
          <cx:pt idx="97005">EDUU</cx:pt>
          <cx:pt idx="97006">EDUU</cx:pt>
          <cx:pt idx="97007">EDUU</cx:pt>
          <cx:pt idx="97008">EDUU</cx:pt>
          <cx:pt idx="97009">EDUU</cx:pt>
          <cx:pt idx="97010">EDUU</cx:pt>
          <cx:pt idx="97011">EDUU</cx:pt>
          <cx:pt idx="97012">EDUU</cx:pt>
          <cx:pt idx="97013">EDUU</cx:pt>
          <cx:pt idx="97014">EDUU</cx:pt>
          <cx:pt idx="97015">EDUU</cx:pt>
          <cx:pt idx="97016">EDUU</cx:pt>
          <cx:pt idx="97017">EDUU</cx:pt>
          <cx:pt idx="97018">EDUU</cx:pt>
          <cx:pt idx="97019">EDUU</cx:pt>
          <cx:pt idx="97020">EDUU</cx:pt>
          <cx:pt idx="97021">EDUU</cx:pt>
          <cx:pt idx="97022">EDUU</cx:pt>
          <cx:pt idx="97023">EDUU</cx:pt>
          <cx:pt idx="97024">EDUU</cx:pt>
          <cx:pt idx="97025">EDUU</cx:pt>
          <cx:pt idx="97026">EDUU</cx:pt>
          <cx:pt idx="97027">EDUU</cx:pt>
          <cx:pt idx="97028">EDUU</cx:pt>
          <cx:pt idx="97029">EDUU</cx:pt>
          <cx:pt idx="97030">EDUU</cx:pt>
          <cx:pt idx="97031">EDUU</cx:pt>
          <cx:pt idx="97032">EDUU</cx:pt>
          <cx:pt idx="97033">EDUU</cx:pt>
          <cx:pt idx="97034">EDUU</cx:pt>
          <cx:pt idx="97035">EDUU</cx:pt>
          <cx:pt idx="97036">EDUU</cx:pt>
          <cx:pt idx="97037">EDUU</cx:pt>
          <cx:pt idx="97038">EDUU</cx:pt>
          <cx:pt idx="97039">EDUU</cx:pt>
          <cx:pt idx="97040">EDUU</cx:pt>
          <cx:pt idx="97041">EDUU</cx:pt>
          <cx:pt idx="97042">EDUU</cx:pt>
          <cx:pt idx="97043">EDUU</cx:pt>
          <cx:pt idx="97044">EDUU</cx:pt>
          <cx:pt idx="97045">EDUU</cx:pt>
          <cx:pt idx="97046">EDUU</cx:pt>
          <cx:pt idx="97047">EDUU</cx:pt>
          <cx:pt idx="97048">EDUU</cx:pt>
          <cx:pt idx="97049">EDUU</cx:pt>
          <cx:pt idx="97050">EDUU</cx:pt>
          <cx:pt idx="97051">EDUU</cx:pt>
          <cx:pt idx="97052">EDUU</cx:pt>
          <cx:pt idx="97053">EDUU</cx:pt>
          <cx:pt idx="97054">EDUU</cx:pt>
          <cx:pt idx="97055">EDUU</cx:pt>
          <cx:pt idx="97056">EDUU</cx:pt>
          <cx:pt idx="97057">EDUU</cx:pt>
          <cx:pt idx="97058">EDUU</cx:pt>
          <cx:pt idx="97059">EDUU</cx:pt>
          <cx:pt idx="97060">EDUU</cx:pt>
          <cx:pt idx="97061">EDUU</cx:pt>
          <cx:pt idx="97062">EDUU</cx:pt>
          <cx:pt idx="97063">EDUU</cx:pt>
          <cx:pt idx="97064">EDUU</cx:pt>
          <cx:pt idx="97065">EDUU</cx:pt>
          <cx:pt idx="97066">EDUU</cx:pt>
          <cx:pt idx="97067">EDUU</cx:pt>
          <cx:pt idx="97068">EDUU</cx:pt>
          <cx:pt idx="97069">EDUU</cx:pt>
          <cx:pt idx="97070">EDUU</cx:pt>
          <cx:pt idx="97071">EDUU</cx:pt>
          <cx:pt idx="97072">EDUU</cx:pt>
          <cx:pt idx="97073">EDUU</cx:pt>
          <cx:pt idx="97074">EDUU</cx:pt>
          <cx:pt idx="97075">EDUU</cx:pt>
          <cx:pt idx="97076">EDUU</cx:pt>
          <cx:pt idx="97077">EDUU</cx:pt>
          <cx:pt idx="97078">EDUU</cx:pt>
          <cx:pt idx="97079">EDUU</cx:pt>
          <cx:pt idx="97080">EDUU</cx:pt>
          <cx:pt idx="97081">EDUU</cx:pt>
          <cx:pt idx="97082">EDUU</cx:pt>
          <cx:pt idx="97083">EDUU</cx:pt>
          <cx:pt idx="97084">EDUU</cx:pt>
          <cx:pt idx="97085">EDUU</cx:pt>
          <cx:pt idx="97086">EDUU</cx:pt>
          <cx:pt idx="97087">EDUU</cx:pt>
          <cx:pt idx="97088">EDUU</cx:pt>
          <cx:pt idx="97089">EDUU</cx:pt>
          <cx:pt idx="97090">EDUU</cx:pt>
          <cx:pt idx="97091">EDUU</cx:pt>
          <cx:pt idx="97092">EDUU</cx:pt>
          <cx:pt idx="97093">EDUU</cx:pt>
          <cx:pt idx="97094">EDUU</cx:pt>
          <cx:pt idx="97095">EDUU</cx:pt>
          <cx:pt idx="97096">EDUU</cx:pt>
          <cx:pt idx="97097">EDUU</cx:pt>
          <cx:pt idx="97098">EDUU</cx:pt>
          <cx:pt idx="97099">EDUU</cx:pt>
          <cx:pt idx="97100">EDUU</cx:pt>
          <cx:pt idx="97101">EDUU</cx:pt>
          <cx:pt idx="97102">EDUU</cx:pt>
          <cx:pt idx="97103">EDUU</cx:pt>
          <cx:pt idx="97104">EDUU</cx:pt>
          <cx:pt idx="97105">EDUU</cx:pt>
          <cx:pt idx="97106">EDUU</cx:pt>
          <cx:pt idx="97107">EDUU</cx:pt>
          <cx:pt idx="97108">EDUU</cx:pt>
          <cx:pt idx="97109">EDUU</cx:pt>
          <cx:pt idx="97110">EDUU</cx:pt>
          <cx:pt idx="97111">EDUU</cx:pt>
          <cx:pt idx="97112">EDUU</cx:pt>
          <cx:pt idx="97113">EDUU</cx:pt>
          <cx:pt idx="97114">EDUU</cx:pt>
          <cx:pt idx="97115">EDUU</cx:pt>
          <cx:pt idx="97116">EDUU</cx:pt>
          <cx:pt idx="97117">EDUU</cx:pt>
          <cx:pt idx="97118">EDUU</cx:pt>
          <cx:pt idx="97119">EDUU</cx:pt>
          <cx:pt idx="97120">EDUU</cx:pt>
          <cx:pt idx="97121">EDUU</cx:pt>
          <cx:pt idx="97122">EDUU</cx:pt>
          <cx:pt idx="97123">EDUU</cx:pt>
          <cx:pt idx="97124">EDUU</cx:pt>
          <cx:pt idx="97125">EDUU</cx:pt>
          <cx:pt idx="97126">EDUU</cx:pt>
          <cx:pt idx="97127">EDUU</cx:pt>
          <cx:pt idx="97128">EDUU</cx:pt>
          <cx:pt idx="97129">EDUU</cx:pt>
          <cx:pt idx="97130">EDUU</cx:pt>
          <cx:pt idx="97131">EDUU</cx:pt>
          <cx:pt idx="97132">EDUU</cx:pt>
          <cx:pt idx="97133">EDUU</cx:pt>
          <cx:pt idx="97134">EDUU</cx:pt>
          <cx:pt idx="97135">EDUU</cx:pt>
          <cx:pt idx="97136">EDUU</cx:pt>
          <cx:pt idx="97137">EDUU</cx:pt>
          <cx:pt idx="97138">EDUU</cx:pt>
          <cx:pt idx="97139">EDUU</cx:pt>
          <cx:pt idx="97140">EDUU</cx:pt>
          <cx:pt idx="97141">EDUU</cx:pt>
          <cx:pt idx="97142">EDUU</cx:pt>
          <cx:pt idx="97143">EDUU</cx:pt>
          <cx:pt idx="97144">EDUU</cx:pt>
          <cx:pt idx="97145">EDUU</cx:pt>
          <cx:pt idx="97146">EDUU</cx:pt>
          <cx:pt idx="97147">EDUU</cx:pt>
          <cx:pt idx="97148">EDUU</cx:pt>
          <cx:pt idx="97149">EDUU</cx:pt>
          <cx:pt idx="97150">EDUU</cx:pt>
          <cx:pt idx="97151">EDUU</cx:pt>
          <cx:pt idx="97152">EDUU</cx:pt>
          <cx:pt idx="97153">EDUU</cx:pt>
          <cx:pt idx="97154">EDUU</cx:pt>
          <cx:pt idx="97155">EDUU</cx:pt>
          <cx:pt idx="97156">EDUU</cx:pt>
          <cx:pt idx="97157">EDUU</cx:pt>
          <cx:pt idx="97158">EDUU</cx:pt>
          <cx:pt idx="97159">EDUU</cx:pt>
          <cx:pt idx="97160">EDUU</cx:pt>
          <cx:pt idx="97161">EDUU</cx:pt>
          <cx:pt idx="97162">EDUU</cx:pt>
          <cx:pt idx="97163">EDUU</cx:pt>
          <cx:pt idx="97164">EDUU</cx:pt>
          <cx:pt idx="97165">EDUU</cx:pt>
          <cx:pt idx="97166">EDUU</cx:pt>
          <cx:pt idx="97167">EDUU</cx:pt>
          <cx:pt idx="97168">EDUU</cx:pt>
          <cx:pt idx="97169">EDUU</cx:pt>
          <cx:pt idx="97170">EDUU</cx:pt>
          <cx:pt idx="97171">EDUU</cx:pt>
          <cx:pt idx="97172">EDUU</cx:pt>
          <cx:pt idx="97173">EDUU</cx:pt>
          <cx:pt idx="97174">EDUU</cx:pt>
          <cx:pt idx="97175">EDUU</cx:pt>
          <cx:pt idx="97176">EDUU</cx:pt>
          <cx:pt idx="97177">EDUU</cx:pt>
          <cx:pt idx="97178">EDUU</cx:pt>
          <cx:pt idx="97179">EDUU</cx:pt>
          <cx:pt idx="97180">EDUU</cx:pt>
          <cx:pt idx="97181">EDUU</cx:pt>
          <cx:pt idx="97182">EDUU</cx:pt>
          <cx:pt idx="97183">EDUU</cx:pt>
          <cx:pt idx="97184">EDUU</cx:pt>
          <cx:pt idx="97185">EDUU</cx:pt>
          <cx:pt idx="97186">EDUU</cx:pt>
          <cx:pt idx="97187">EDUU</cx:pt>
          <cx:pt idx="97188">EDUU</cx:pt>
          <cx:pt idx="97189">EDUU</cx:pt>
          <cx:pt idx="97190">EDUU</cx:pt>
          <cx:pt idx="97191">EDUU</cx:pt>
          <cx:pt idx="97192">EDUU</cx:pt>
          <cx:pt idx="97193">EDUU</cx:pt>
          <cx:pt idx="97194">EDUU</cx:pt>
          <cx:pt idx="97195">EDUU</cx:pt>
          <cx:pt idx="97196">EDUU</cx:pt>
          <cx:pt idx="97197">EDUU</cx:pt>
          <cx:pt idx="97198">EDUU</cx:pt>
          <cx:pt idx="97199">EDUU</cx:pt>
          <cx:pt idx="97200">EDUU</cx:pt>
          <cx:pt idx="97201">EDUU</cx:pt>
          <cx:pt idx="97202">EDUU</cx:pt>
          <cx:pt idx="97203">EDUU</cx:pt>
          <cx:pt idx="97204">EDUU</cx:pt>
          <cx:pt idx="97205">EDUU</cx:pt>
          <cx:pt idx="97206">EDUU</cx:pt>
          <cx:pt idx="97207">EDUU</cx:pt>
          <cx:pt idx="97208">EDUU</cx:pt>
          <cx:pt idx="97209">EDUU</cx:pt>
          <cx:pt idx="97210">EDUU</cx:pt>
          <cx:pt idx="97211">EDUU</cx:pt>
          <cx:pt idx="97212">EDUU</cx:pt>
          <cx:pt idx="97213">EDUU</cx:pt>
          <cx:pt idx="97214">EDUU</cx:pt>
          <cx:pt idx="97215">EDUU</cx:pt>
          <cx:pt idx="97216">EDUU</cx:pt>
          <cx:pt idx="97217">EDUU</cx:pt>
          <cx:pt idx="97218">EDUU</cx:pt>
          <cx:pt idx="97219">EDUU</cx:pt>
          <cx:pt idx="97220">EDUU</cx:pt>
          <cx:pt idx="97221">EDUU</cx:pt>
          <cx:pt idx="97222">EDUU</cx:pt>
          <cx:pt idx="97223">EDUU</cx:pt>
          <cx:pt idx="97224">EDUU</cx:pt>
          <cx:pt idx="97225">EDUU</cx:pt>
          <cx:pt idx="97226">EDUU</cx:pt>
          <cx:pt idx="97227">EDUU</cx:pt>
          <cx:pt idx="97228">EDUU</cx:pt>
          <cx:pt idx="97229">EDUU</cx:pt>
          <cx:pt idx="97230">EDUU</cx:pt>
          <cx:pt idx="97231">EDUU</cx:pt>
          <cx:pt idx="97232">EDUU</cx:pt>
          <cx:pt idx="97233">EDUU</cx:pt>
          <cx:pt idx="97234">EDUU</cx:pt>
          <cx:pt idx="97235">EDUU</cx:pt>
          <cx:pt idx="97236">EDUU</cx:pt>
          <cx:pt idx="97237">EDUU</cx:pt>
          <cx:pt idx="97238">EDUU</cx:pt>
          <cx:pt idx="97239">EDUU</cx:pt>
          <cx:pt idx="97240">EDUU</cx:pt>
          <cx:pt idx="97241">EDUU</cx:pt>
          <cx:pt idx="97242">EDUU</cx:pt>
          <cx:pt idx="97243">EDUU</cx:pt>
          <cx:pt idx="97244">EDUU</cx:pt>
          <cx:pt idx="97245">EDUU</cx:pt>
          <cx:pt idx="97246">EDUU</cx:pt>
          <cx:pt idx="97247">EDUU</cx:pt>
          <cx:pt idx="97248">EDUU</cx:pt>
          <cx:pt idx="97249">EDUU</cx:pt>
          <cx:pt idx="97250">EDUU</cx:pt>
          <cx:pt idx="97251">EDUU</cx:pt>
          <cx:pt idx="97252">EDUU</cx:pt>
          <cx:pt idx="97253">EDUU</cx:pt>
          <cx:pt idx="97254">EDUU</cx:pt>
          <cx:pt idx="97255">EDUU</cx:pt>
          <cx:pt idx="97256">EDUU</cx:pt>
          <cx:pt idx="97257">EDUU</cx:pt>
          <cx:pt idx="97258">EDUU</cx:pt>
          <cx:pt idx="97259">EDUU</cx:pt>
          <cx:pt idx="97260">EDUU</cx:pt>
          <cx:pt idx="97261">EDUU</cx:pt>
          <cx:pt idx="97262">EDUU</cx:pt>
          <cx:pt idx="97263">EDUU</cx:pt>
          <cx:pt idx="97264">EDUU</cx:pt>
          <cx:pt idx="97265">EDUU</cx:pt>
          <cx:pt idx="97266">EDUU</cx:pt>
          <cx:pt idx="97267">EDUU</cx:pt>
          <cx:pt idx="97268">EDUU</cx:pt>
          <cx:pt idx="97269">EDUU</cx:pt>
          <cx:pt idx="97270">EDUU</cx:pt>
          <cx:pt idx="97271">EDUU</cx:pt>
          <cx:pt idx="97272">EDUU</cx:pt>
          <cx:pt idx="97273">EDUU</cx:pt>
          <cx:pt idx="97274">EDUU</cx:pt>
          <cx:pt idx="97275">EDUU</cx:pt>
          <cx:pt idx="97276">EDUU</cx:pt>
          <cx:pt idx="97277">EDUU</cx:pt>
          <cx:pt idx="97278">EDUU</cx:pt>
          <cx:pt idx="97279">EDUU</cx:pt>
          <cx:pt idx="97280">EDUU</cx:pt>
          <cx:pt idx="97281">EDUU</cx:pt>
          <cx:pt idx="97282">EDUU</cx:pt>
          <cx:pt idx="97283">EDUU</cx:pt>
          <cx:pt idx="97284">EDUU</cx:pt>
          <cx:pt idx="97285">EDUU</cx:pt>
          <cx:pt idx="97286">EDUU</cx:pt>
          <cx:pt idx="97287">EDUU</cx:pt>
          <cx:pt idx="97288">EDUU</cx:pt>
          <cx:pt idx="97289">EDUU</cx:pt>
          <cx:pt idx="97290">EDUU</cx:pt>
          <cx:pt idx="97291">EDUU</cx:pt>
          <cx:pt idx="97292">EDUU</cx:pt>
          <cx:pt idx="97293">EDUU</cx:pt>
          <cx:pt idx="97294">EDUU</cx:pt>
          <cx:pt idx="97295">EDUU</cx:pt>
          <cx:pt idx="97296">EDUU</cx:pt>
          <cx:pt idx="97297">EDUU</cx:pt>
          <cx:pt idx="97298">EDUU</cx:pt>
          <cx:pt idx="97299">EDUU</cx:pt>
          <cx:pt idx="97300">EDUU</cx:pt>
          <cx:pt idx="97301">EDUU</cx:pt>
          <cx:pt idx="97302">EDUU</cx:pt>
          <cx:pt idx="97303">EDUU</cx:pt>
          <cx:pt idx="97304">EDUU</cx:pt>
          <cx:pt idx="97305">EDUU</cx:pt>
          <cx:pt idx="97306">EDUU</cx:pt>
          <cx:pt idx="97307">EDUU</cx:pt>
          <cx:pt idx="97308">EDUU</cx:pt>
          <cx:pt idx="97309">EDUU</cx:pt>
          <cx:pt idx="97310">EDUU</cx:pt>
          <cx:pt idx="97311">EDUU</cx:pt>
          <cx:pt idx="97312">EDUU</cx:pt>
          <cx:pt idx="97313">EDUU</cx:pt>
          <cx:pt idx="97314">EDUU</cx:pt>
          <cx:pt idx="97315">EDUU</cx:pt>
          <cx:pt idx="97316">EDUU</cx:pt>
          <cx:pt idx="97317">EDUU</cx:pt>
          <cx:pt idx="97318">EDUU</cx:pt>
          <cx:pt idx="97319">EDUU</cx:pt>
          <cx:pt idx="97320">EDUU</cx:pt>
          <cx:pt idx="97321">EDUU</cx:pt>
          <cx:pt idx="97322">EDUU</cx:pt>
          <cx:pt idx="97323">EDUU</cx:pt>
          <cx:pt idx="97324">EDUU</cx:pt>
          <cx:pt idx="97325">EDUU</cx:pt>
          <cx:pt idx="97326">EDUU</cx:pt>
          <cx:pt idx="97327">EDUU</cx:pt>
          <cx:pt idx="97328">EDUU</cx:pt>
          <cx:pt idx="97329">EDUU</cx:pt>
          <cx:pt idx="97330">EDUU</cx:pt>
          <cx:pt idx="97331">EDUU</cx:pt>
          <cx:pt idx="97332">EDUU</cx:pt>
          <cx:pt idx="97333">EDUU</cx:pt>
          <cx:pt idx="97334">EDUU</cx:pt>
          <cx:pt idx="97335">EDUU</cx:pt>
          <cx:pt idx="97336">EDUU</cx:pt>
          <cx:pt idx="97337">EDUU</cx:pt>
          <cx:pt idx="97338">EDUU</cx:pt>
          <cx:pt idx="97339">EDUU</cx:pt>
          <cx:pt idx="97340">EDUU</cx:pt>
          <cx:pt idx="97341">EDUU</cx:pt>
          <cx:pt idx="97342">EDUU</cx:pt>
          <cx:pt idx="97343">EDUU</cx:pt>
          <cx:pt idx="97344">EDUU</cx:pt>
          <cx:pt idx="97345">EDUU</cx:pt>
          <cx:pt idx="97346">EDUU</cx:pt>
          <cx:pt idx="97347">EDUU</cx:pt>
          <cx:pt idx="97348">EDUU</cx:pt>
          <cx:pt idx="97349">EDUU</cx:pt>
          <cx:pt idx="97350">EDUU</cx:pt>
          <cx:pt idx="97351">EDUU</cx:pt>
          <cx:pt idx="97352">EDUU</cx:pt>
          <cx:pt idx="97353">EDUU</cx:pt>
          <cx:pt idx="97354">EDUU</cx:pt>
          <cx:pt idx="97355">EDUU</cx:pt>
          <cx:pt idx="97356">EDUU</cx:pt>
          <cx:pt idx="97357">EDUU</cx:pt>
          <cx:pt idx="97358">EDUU</cx:pt>
          <cx:pt idx="97359">EDUU</cx:pt>
          <cx:pt idx="97360">EDUU</cx:pt>
          <cx:pt idx="97361">EDUU</cx:pt>
          <cx:pt idx="97362">EDUU</cx:pt>
          <cx:pt idx="97363">EDUU</cx:pt>
          <cx:pt idx="97364">EDUU</cx:pt>
          <cx:pt idx="97365">EDUU</cx:pt>
          <cx:pt idx="97366">EDUU</cx:pt>
          <cx:pt idx="97367">EDUU</cx:pt>
          <cx:pt idx="97368">EDUU</cx:pt>
          <cx:pt idx="97369">EDUU</cx:pt>
          <cx:pt idx="97370">EDUU</cx:pt>
          <cx:pt idx="97371">EDUU</cx:pt>
          <cx:pt idx="97372">EDUU</cx:pt>
          <cx:pt idx="97373">EDUU</cx:pt>
          <cx:pt idx="97374">EDUU</cx:pt>
          <cx:pt idx="97375">EDUU</cx:pt>
          <cx:pt idx="97376">EDUU</cx:pt>
          <cx:pt idx="97377">EDUU</cx:pt>
          <cx:pt idx="97378">EDUU</cx:pt>
          <cx:pt idx="97379">EDUU</cx:pt>
          <cx:pt idx="97380">EDUU</cx:pt>
          <cx:pt idx="97381">EDUU</cx:pt>
          <cx:pt idx="97382">EDUU</cx:pt>
          <cx:pt idx="97383">EDUU</cx:pt>
          <cx:pt idx="97384">EDUU</cx:pt>
          <cx:pt idx="97385">EDUU</cx:pt>
          <cx:pt idx="97386">EDUU</cx:pt>
          <cx:pt idx="97387">EDUU</cx:pt>
          <cx:pt idx="97388">EDUU</cx:pt>
          <cx:pt idx="97389">EDUU</cx:pt>
          <cx:pt idx="97390">EDUU</cx:pt>
          <cx:pt idx="97391">EDUU</cx:pt>
          <cx:pt idx="97392">EDUU</cx:pt>
          <cx:pt idx="97393">EDUU</cx:pt>
          <cx:pt idx="97394">EDUU</cx:pt>
          <cx:pt idx="97395">EDUU</cx:pt>
          <cx:pt idx="97396">EDUU</cx:pt>
          <cx:pt idx="97397">EDUU</cx:pt>
          <cx:pt idx="97398">EDUU</cx:pt>
          <cx:pt idx="97399">EDUU</cx:pt>
          <cx:pt idx="97400">EDUU</cx:pt>
          <cx:pt idx="97401">EDUU</cx:pt>
          <cx:pt idx="97402">EDUU</cx:pt>
          <cx:pt idx="97403">EDUU</cx:pt>
          <cx:pt idx="97404">EDUU</cx:pt>
          <cx:pt idx="97405">EDUU</cx:pt>
          <cx:pt idx="97406">EDUU</cx:pt>
          <cx:pt idx="97407">EDUU</cx:pt>
          <cx:pt idx="97408">EDUU</cx:pt>
          <cx:pt idx="97409">EDUU</cx:pt>
          <cx:pt idx="97410">EDUU</cx:pt>
          <cx:pt idx="97411">EDUU</cx:pt>
          <cx:pt idx="97412">EDUU</cx:pt>
          <cx:pt idx="97413">EDUU</cx:pt>
          <cx:pt idx="97414">EDUU</cx:pt>
          <cx:pt idx="97415">EDUU</cx:pt>
          <cx:pt idx="97416">EDUU</cx:pt>
          <cx:pt idx="97417">EDUU</cx:pt>
          <cx:pt idx="97418">EDUU</cx:pt>
          <cx:pt idx="97419">EDUU</cx:pt>
          <cx:pt idx="97420">EDUU</cx:pt>
          <cx:pt idx="97421">EDUU</cx:pt>
          <cx:pt idx="97422">EDUU</cx:pt>
          <cx:pt idx="97423">EDUU</cx:pt>
          <cx:pt idx="97424">EDUU</cx:pt>
          <cx:pt idx="97425">EDUU</cx:pt>
          <cx:pt idx="97426">EDUU</cx:pt>
          <cx:pt idx="97427">EDUU</cx:pt>
          <cx:pt idx="97428">EDUU</cx:pt>
          <cx:pt idx="97429">EDUU</cx:pt>
          <cx:pt idx="97430">EDUU</cx:pt>
          <cx:pt idx="97431">EDUU</cx:pt>
          <cx:pt idx="97432">EDUU</cx:pt>
          <cx:pt idx="97433">EDUU</cx:pt>
          <cx:pt idx="97434">EDUU</cx:pt>
          <cx:pt idx="97435">EDUU</cx:pt>
          <cx:pt idx="97436">EDUU</cx:pt>
          <cx:pt idx="97437">EDUU</cx:pt>
          <cx:pt idx="97438">EDUU</cx:pt>
          <cx:pt idx="97439">EDUU</cx:pt>
          <cx:pt idx="97440">EDUU</cx:pt>
          <cx:pt idx="97441">EDUU</cx:pt>
          <cx:pt idx="97442">EDUU</cx:pt>
          <cx:pt idx="97443">EDUU</cx:pt>
          <cx:pt idx="97444">EDUU</cx:pt>
          <cx:pt idx="97445">EDUU</cx:pt>
          <cx:pt idx="97446">EDUU</cx:pt>
          <cx:pt idx="97447">EDUU</cx:pt>
          <cx:pt idx="97448">EDUU</cx:pt>
          <cx:pt idx="97449">EDUU</cx:pt>
          <cx:pt idx="97450">EDUU</cx:pt>
          <cx:pt idx="97451">EDUU</cx:pt>
          <cx:pt idx="97452">EDUU</cx:pt>
          <cx:pt idx="97453">EDUU</cx:pt>
          <cx:pt idx="97454">EDUU</cx:pt>
          <cx:pt idx="97455">EDUU</cx:pt>
          <cx:pt idx="97456">EDUU</cx:pt>
          <cx:pt idx="97457">EDUU</cx:pt>
          <cx:pt idx="97458">EDUU</cx:pt>
          <cx:pt idx="97459">EDUU</cx:pt>
          <cx:pt idx="97460">EDUU</cx:pt>
          <cx:pt idx="97461">EDUU</cx:pt>
          <cx:pt idx="97462">EDUU</cx:pt>
          <cx:pt idx="97463">EDUU</cx:pt>
          <cx:pt idx="97464">EDUU</cx:pt>
          <cx:pt idx="97465">EDUU</cx:pt>
          <cx:pt idx="97466">EDUU</cx:pt>
          <cx:pt idx="97467">EDUU</cx:pt>
          <cx:pt idx="97468">EDUU</cx:pt>
          <cx:pt idx="97469">EDUU</cx:pt>
          <cx:pt idx="97470">EDUU</cx:pt>
          <cx:pt idx="97471">EDUU</cx:pt>
          <cx:pt idx="97472">EDUU</cx:pt>
          <cx:pt idx="97473">EDUU</cx:pt>
          <cx:pt idx="97474">EDUU</cx:pt>
          <cx:pt idx="97475">EDUU</cx:pt>
          <cx:pt idx="97476">EDUU</cx:pt>
          <cx:pt idx="97477">EDUU</cx:pt>
          <cx:pt idx="97478">EDUU</cx:pt>
          <cx:pt idx="97479">EDUU</cx:pt>
          <cx:pt idx="97480">EDUU</cx:pt>
          <cx:pt idx="97481">EDUU</cx:pt>
          <cx:pt idx="97482">EDUU</cx:pt>
          <cx:pt idx="97483">EDUU</cx:pt>
          <cx:pt idx="97484">EDUU</cx:pt>
          <cx:pt idx="97485">EDUU</cx:pt>
          <cx:pt idx="97486">EDUU</cx:pt>
          <cx:pt idx="97487">EDUU</cx:pt>
          <cx:pt idx="97488">EDUU</cx:pt>
          <cx:pt idx="97489">EDUU</cx:pt>
          <cx:pt idx="97490">EDUU</cx:pt>
          <cx:pt idx="97491">EDUU</cx:pt>
          <cx:pt idx="97492">EDUU</cx:pt>
          <cx:pt idx="97493">EDUU</cx:pt>
          <cx:pt idx="97494">EDUU</cx:pt>
          <cx:pt idx="97495">EDUU</cx:pt>
          <cx:pt idx="97496">EDUU</cx:pt>
          <cx:pt idx="97497">EDUU</cx:pt>
          <cx:pt idx="97498">EDUU</cx:pt>
          <cx:pt idx="97499">EDUU</cx:pt>
          <cx:pt idx="97500">EDUU</cx:pt>
          <cx:pt idx="97501">EDUU</cx:pt>
          <cx:pt idx="97502">EDUU</cx:pt>
          <cx:pt idx="97503">EDUU</cx:pt>
          <cx:pt idx="97504">EDUU</cx:pt>
          <cx:pt idx="97505">EDUU</cx:pt>
          <cx:pt idx="97506">EDUU</cx:pt>
          <cx:pt idx="97507">EDUU</cx:pt>
          <cx:pt idx="97508">EDUU</cx:pt>
          <cx:pt idx="97509">EDUU</cx:pt>
          <cx:pt idx="97510">EDUU</cx:pt>
          <cx:pt idx="97511">EDUU</cx:pt>
          <cx:pt idx="97512">EDUU</cx:pt>
          <cx:pt idx="97513">EDUU</cx:pt>
          <cx:pt idx="97514">EDUU</cx:pt>
          <cx:pt idx="97515">EDUU</cx:pt>
          <cx:pt idx="97516">EDUU</cx:pt>
          <cx:pt idx="97517">EDUU</cx:pt>
          <cx:pt idx="97518">EDUU</cx:pt>
          <cx:pt idx="97519">EDUU</cx:pt>
          <cx:pt idx="97520">EDUU</cx:pt>
          <cx:pt idx="97521">EDUU</cx:pt>
          <cx:pt idx="97522">EDUU</cx:pt>
          <cx:pt idx="97523">EDUU</cx:pt>
          <cx:pt idx="97524">EDUU</cx:pt>
          <cx:pt idx="97525">EDUU</cx:pt>
          <cx:pt idx="97526">EDUU</cx:pt>
          <cx:pt idx="97527">EDUU</cx:pt>
          <cx:pt idx="97528">EDUU</cx:pt>
          <cx:pt idx="97529">EDUU</cx:pt>
          <cx:pt idx="97530">EDUU</cx:pt>
          <cx:pt idx="97531">EDUU</cx:pt>
          <cx:pt idx="97532">EDUU</cx:pt>
          <cx:pt idx="97533">EDUU</cx:pt>
          <cx:pt idx="97534">EDUU</cx:pt>
          <cx:pt idx="97535">EDUU</cx:pt>
          <cx:pt idx="97536">EDUU</cx:pt>
          <cx:pt idx="97537">EDUU</cx:pt>
          <cx:pt idx="97538">EDUU</cx:pt>
          <cx:pt idx="97539">EDUU</cx:pt>
          <cx:pt idx="97540">EDUU</cx:pt>
          <cx:pt idx="97541">EDUU</cx:pt>
          <cx:pt idx="97542">EDUU</cx:pt>
          <cx:pt idx="97543">EDUU</cx:pt>
          <cx:pt idx="97544">EDUU</cx:pt>
          <cx:pt idx="97545">EDUU</cx:pt>
          <cx:pt idx="97546">EDUU</cx:pt>
          <cx:pt idx="97547">EDUU</cx:pt>
          <cx:pt idx="97548">EDUU</cx:pt>
          <cx:pt idx="97549">EDUU</cx:pt>
          <cx:pt idx="97550">EDUU</cx:pt>
          <cx:pt idx="97551">EDUU</cx:pt>
          <cx:pt idx="97552">EDUU</cx:pt>
          <cx:pt idx="97553">EDUU</cx:pt>
          <cx:pt idx="97554">EDUU</cx:pt>
          <cx:pt idx="97555">EDUU</cx:pt>
          <cx:pt idx="97556">EDUU</cx:pt>
          <cx:pt idx="97557">EDUU</cx:pt>
          <cx:pt idx="97558">EDUU</cx:pt>
          <cx:pt idx="97559">EDUU</cx:pt>
          <cx:pt idx="97560">EDUU</cx:pt>
          <cx:pt idx="97561">EDUU</cx:pt>
          <cx:pt idx="97562">EDUU</cx:pt>
          <cx:pt idx="97563">EDUU</cx:pt>
          <cx:pt idx="97564">EDUU</cx:pt>
          <cx:pt idx="97565">EDUU</cx:pt>
          <cx:pt idx="97566">EDUU</cx:pt>
          <cx:pt idx="97567">EDUU</cx:pt>
          <cx:pt idx="97568">EDUU</cx:pt>
          <cx:pt idx="97569">EDUU</cx:pt>
          <cx:pt idx="97570">EDUU</cx:pt>
          <cx:pt idx="97571">EDUU</cx:pt>
          <cx:pt idx="97572">EDUU</cx:pt>
          <cx:pt idx="97573">EDUU</cx:pt>
          <cx:pt idx="97574">EDUU</cx:pt>
          <cx:pt idx="97575">EDUU</cx:pt>
          <cx:pt idx="97576">EDUU</cx:pt>
          <cx:pt idx="97577">EDUU</cx:pt>
          <cx:pt idx="97578">EDUU</cx:pt>
          <cx:pt idx="97579">EDUU</cx:pt>
          <cx:pt idx="97580">EDUU</cx:pt>
          <cx:pt idx="97581">EDUU</cx:pt>
          <cx:pt idx="97582">EDUU</cx:pt>
          <cx:pt idx="97583">EDUU</cx:pt>
          <cx:pt idx="97584">EDUU</cx:pt>
          <cx:pt idx="97585">EDUU</cx:pt>
          <cx:pt idx="97586">EDUU</cx:pt>
          <cx:pt idx="97587">EDUU</cx:pt>
          <cx:pt idx="97588">EDUU</cx:pt>
          <cx:pt idx="97589">EDUU</cx:pt>
          <cx:pt idx="97590">EDUU</cx:pt>
          <cx:pt idx="97591">EDUU</cx:pt>
          <cx:pt idx="97592">EDUU</cx:pt>
          <cx:pt idx="97593">EDUU</cx:pt>
          <cx:pt idx="97594">EDUU</cx:pt>
          <cx:pt idx="97595">EDUU</cx:pt>
          <cx:pt idx="97596">EDUU</cx:pt>
          <cx:pt idx="97597">EDUU</cx:pt>
          <cx:pt idx="97598">EDUU</cx:pt>
          <cx:pt idx="97599">EDUU</cx:pt>
          <cx:pt idx="97600">EDUU</cx:pt>
          <cx:pt idx="97601">EDUU</cx:pt>
          <cx:pt idx="97602">EDUU</cx:pt>
          <cx:pt idx="97603">EDUU</cx:pt>
          <cx:pt idx="97604">EDUU</cx:pt>
          <cx:pt idx="97605">EDUU</cx:pt>
          <cx:pt idx="97606">EDUU</cx:pt>
          <cx:pt idx="97607">EDUU</cx:pt>
          <cx:pt idx="97608">EDUU</cx:pt>
          <cx:pt idx="97609">EDUU</cx:pt>
          <cx:pt idx="97610">EDUU</cx:pt>
          <cx:pt idx="97611">EDUU</cx:pt>
          <cx:pt idx="97612">EDUU</cx:pt>
          <cx:pt idx="97613">EDUU</cx:pt>
          <cx:pt idx="97614">EDUU</cx:pt>
          <cx:pt idx="97615">EDUU</cx:pt>
          <cx:pt idx="97616">EDUU</cx:pt>
          <cx:pt idx="97617">EDUU</cx:pt>
          <cx:pt idx="97618">EDUU</cx:pt>
          <cx:pt idx="97619">EDUU</cx:pt>
          <cx:pt idx="97620">EDUU</cx:pt>
          <cx:pt idx="97621">EDUU</cx:pt>
          <cx:pt idx="97622">EDUU</cx:pt>
          <cx:pt idx="97623">EDUU</cx:pt>
          <cx:pt idx="97624">EDUU</cx:pt>
          <cx:pt idx="97625">EDUU</cx:pt>
          <cx:pt idx="97626">EDUU</cx:pt>
          <cx:pt idx="97627">EDUU</cx:pt>
          <cx:pt idx="97628">EDUU</cx:pt>
          <cx:pt idx="97629">EDUU</cx:pt>
          <cx:pt idx="97630">EDUU</cx:pt>
          <cx:pt idx="97631">EDUU</cx:pt>
          <cx:pt idx="97632">EDUU</cx:pt>
          <cx:pt idx="97633">EDUU</cx:pt>
          <cx:pt idx="97634">EDUU</cx:pt>
          <cx:pt idx="97635">EDUU</cx:pt>
          <cx:pt idx="97636">EDUU</cx:pt>
          <cx:pt idx="97637">EDUU</cx:pt>
          <cx:pt idx="97638">EDUU</cx:pt>
          <cx:pt idx="97639">EDUU</cx:pt>
          <cx:pt idx="97640">EDUU</cx:pt>
          <cx:pt idx="97641">EDUU</cx:pt>
          <cx:pt idx="97642">EDUU</cx:pt>
          <cx:pt idx="97643">EDUU</cx:pt>
          <cx:pt idx="97644">EDUU</cx:pt>
          <cx:pt idx="97645">EDUU</cx:pt>
          <cx:pt idx="97646">EDUU</cx:pt>
          <cx:pt idx="97647">EDUU</cx:pt>
          <cx:pt idx="97648">EDUU</cx:pt>
          <cx:pt idx="97649">EDUU</cx:pt>
          <cx:pt idx="97650">EDUU</cx:pt>
          <cx:pt idx="97651">EDUU</cx:pt>
          <cx:pt idx="97652">EDUU</cx:pt>
          <cx:pt idx="97653">EDUU</cx:pt>
          <cx:pt idx="97654">EDUU</cx:pt>
          <cx:pt idx="97655">EDUU</cx:pt>
          <cx:pt idx="97656">EDUU</cx:pt>
          <cx:pt idx="97657">EDUU</cx:pt>
          <cx:pt idx="97658">EDUU</cx:pt>
          <cx:pt idx="97659">EDUU</cx:pt>
          <cx:pt idx="97660">EDUU</cx:pt>
          <cx:pt idx="97661">EDUU</cx:pt>
          <cx:pt idx="97662">EDUU</cx:pt>
          <cx:pt idx="97663">EDUU</cx:pt>
          <cx:pt idx="97664">EDUU</cx:pt>
          <cx:pt idx="97665">EDUU</cx:pt>
          <cx:pt idx="97666">EDUU</cx:pt>
          <cx:pt idx="97667">EDUU</cx:pt>
          <cx:pt idx="97668">EDUU</cx:pt>
          <cx:pt idx="97669">EDUU</cx:pt>
          <cx:pt idx="97670">EDUU</cx:pt>
          <cx:pt idx="97671">EDUU</cx:pt>
          <cx:pt idx="97672">EDUU</cx:pt>
          <cx:pt idx="97673">EDUU</cx:pt>
          <cx:pt idx="97674">EDUU</cx:pt>
          <cx:pt idx="97675">EDUU</cx:pt>
          <cx:pt idx="97676">EDUU</cx:pt>
          <cx:pt idx="97677">EDUU</cx:pt>
          <cx:pt idx="97678">EDUU</cx:pt>
          <cx:pt idx="97679">EDUU</cx:pt>
          <cx:pt idx="97680">EDUU</cx:pt>
          <cx:pt idx="97681">EDUU</cx:pt>
          <cx:pt idx="97682">EDUU</cx:pt>
          <cx:pt idx="97683">EDUU</cx:pt>
          <cx:pt idx="97684">EDUU</cx:pt>
          <cx:pt idx="97685">EDUU</cx:pt>
          <cx:pt idx="97686">EDUU</cx:pt>
          <cx:pt idx="97687">EDUU</cx:pt>
          <cx:pt idx="97688">EDUU</cx:pt>
          <cx:pt idx="97689">EDUU</cx:pt>
          <cx:pt idx="97690">EDUU</cx:pt>
          <cx:pt idx="97691">EDUU</cx:pt>
          <cx:pt idx="97692">EDUU</cx:pt>
          <cx:pt idx="97693">EDUU</cx:pt>
          <cx:pt idx="97694">EDUU</cx:pt>
          <cx:pt idx="97695">EDUU</cx:pt>
          <cx:pt idx="97696">EDUU</cx:pt>
          <cx:pt idx="97697">EDUU</cx:pt>
          <cx:pt idx="97698">EDUU</cx:pt>
          <cx:pt idx="97699">EDUU</cx:pt>
          <cx:pt idx="97700">EDUU</cx:pt>
          <cx:pt idx="97701">EDUU</cx:pt>
          <cx:pt idx="97702">EDUU</cx:pt>
          <cx:pt idx="97703">EDUU</cx:pt>
          <cx:pt idx="97704">EDUU</cx:pt>
          <cx:pt idx="97705">EDUU</cx:pt>
          <cx:pt idx="97706">EDUU</cx:pt>
          <cx:pt idx="97707">EDUU</cx:pt>
          <cx:pt idx="97708">EDUU</cx:pt>
          <cx:pt idx="97709">EDUU</cx:pt>
          <cx:pt idx="97710">EDUU</cx:pt>
          <cx:pt idx="97711">EDUU</cx:pt>
          <cx:pt idx="97712">EDUU</cx:pt>
          <cx:pt idx="97713">EDUU</cx:pt>
          <cx:pt idx="97714">EDUU</cx:pt>
          <cx:pt idx="97715">EDUU</cx:pt>
          <cx:pt idx="97716">EDUU</cx:pt>
          <cx:pt idx="97717">EDUU</cx:pt>
          <cx:pt idx="97718">EDUU</cx:pt>
          <cx:pt idx="97719">EDUU</cx:pt>
          <cx:pt idx="97720">EDUU</cx:pt>
          <cx:pt idx="97721">EDUU</cx:pt>
          <cx:pt idx="97722">EDUU</cx:pt>
          <cx:pt idx="97723">EDUU</cx:pt>
          <cx:pt idx="97724">EDUU</cx:pt>
          <cx:pt idx="97725">EDUU</cx:pt>
          <cx:pt idx="97726">EDUU</cx:pt>
          <cx:pt idx="97727">EDUU</cx:pt>
          <cx:pt idx="97728">EDUU</cx:pt>
          <cx:pt idx="97729">EDUU</cx:pt>
          <cx:pt idx="97730">EDUU</cx:pt>
          <cx:pt idx="97731">EDUU</cx:pt>
          <cx:pt idx="97732">EDUU</cx:pt>
          <cx:pt idx="97733">EDUU</cx:pt>
          <cx:pt idx="97734">EDUU</cx:pt>
          <cx:pt idx="97735">EDUU</cx:pt>
          <cx:pt idx="97736">EDUU</cx:pt>
          <cx:pt idx="97737">EDUU</cx:pt>
          <cx:pt idx="97738">EDUU</cx:pt>
          <cx:pt idx="97739">EDUU</cx:pt>
          <cx:pt idx="97740">EDUU</cx:pt>
          <cx:pt idx="97741">EDUU</cx:pt>
          <cx:pt idx="97742">EDUU</cx:pt>
          <cx:pt idx="97743">EDUU</cx:pt>
          <cx:pt idx="97744">EDUU</cx:pt>
          <cx:pt idx="97745">EDUU</cx:pt>
          <cx:pt idx="97746">EDUU</cx:pt>
          <cx:pt idx="97747">EDUU</cx:pt>
          <cx:pt idx="97748">EDUU</cx:pt>
          <cx:pt idx="97749">EDUU</cx:pt>
          <cx:pt idx="97750">EDUU</cx:pt>
          <cx:pt idx="97751">EDUU</cx:pt>
          <cx:pt idx="97752">EDUU</cx:pt>
          <cx:pt idx="97753">EDUU</cx:pt>
          <cx:pt idx="97754">EDUU</cx:pt>
          <cx:pt idx="97755">EDUU</cx:pt>
          <cx:pt idx="97756">EDUU</cx:pt>
          <cx:pt idx="97757">EDUU</cx:pt>
          <cx:pt idx="97758">EDUU</cx:pt>
          <cx:pt idx="97759">EDUU</cx:pt>
          <cx:pt idx="97760">EDUU</cx:pt>
          <cx:pt idx="97761">EDUU</cx:pt>
          <cx:pt idx="97762">EDUU</cx:pt>
          <cx:pt idx="97763">EDUU</cx:pt>
          <cx:pt idx="97764">EDUU</cx:pt>
          <cx:pt idx="97765">EDUU</cx:pt>
          <cx:pt idx="97766">EDUU</cx:pt>
          <cx:pt idx="97767">EDUU</cx:pt>
          <cx:pt idx="97768">EDUU</cx:pt>
          <cx:pt idx="97769">EDUU</cx:pt>
          <cx:pt idx="97770">EDUU</cx:pt>
          <cx:pt idx="97771">EDUU</cx:pt>
          <cx:pt idx="97772">EDUU</cx:pt>
          <cx:pt idx="97773">EDUU</cx:pt>
          <cx:pt idx="97774">EDUU</cx:pt>
          <cx:pt idx="97775">EDUU</cx:pt>
          <cx:pt idx="97776">EDUU</cx:pt>
          <cx:pt idx="97777">EDUU</cx:pt>
          <cx:pt idx="97778">EDUU</cx:pt>
          <cx:pt idx="97779">EDUU</cx:pt>
          <cx:pt idx="97780">EDUU</cx:pt>
          <cx:pt idx="97781">EDUU</cx:pt>
          <cx:pt idx="97782">EDUU</cx:pt>
          <cx:pt idx="97783">EDUU</cx:pt>
          <cx:pt idx="97784">EDUU</cx:pt>
          <cx:pt idx="97785">EDUU</cx:pt>
          <cx:pt idx="97786">EDUU</cx:pt>
          <cx:pt idx="97787">EDUU</cx:pt>
          <cx:pt idx="97788">EDUU</cx:pt>
          <cx:pt idx="97789">EDUU</cx:pt>
          <cx:pt idx="97790">EDUU</cx:pt>
          <cx:pt idx="97791">EDUU</cx:pt>
          <cx:pt idx="97792">EDUU</cx:pt>
          <cx:pt idx="97793">EDUU</cx:pt>
          <cx:pt idx="97794">EDUU</cx:pt>
          <cx:pt idx="97795">EDUU</cx:pt>
          <cx:pt idx="97796">EDUU</cx:pt>
          <cx:pt idx="97797">EDUU</cx:pt>
          <cx:pt idx="97798">EDUU</cx:pt>
          <cx:pt idx="97799">EDUU</cx:pt>
          <cx:pt idx="97800">EDUU</cx:pt>
          <cx:pt idx="97801">EDUU</cx:pt>
          <cx:pt idx="97802">EDUU</cx:pt>
          <cx:pt idx="97803">EDUU</cx:pt>
          <cx:pt idx="97804">EDUU</cx:pt>
          <cx:pt idx="97805">EDUU</cx:pt>
          <cx:pt idx="97806">EDUU</cx:pt>
          <cx:pt idx="97807">EDUU</cx:pt>
          <cx:pt idx="97808">EDUU</cx:pt>
          <cx:pt idx="97809">EDUU</cx:pt>
          <cx:pt idx="97810">EDUU</cx:pt>
          <cx:pt idx="97811">EDUU</cx:pt>
          <cx:pt idx="97812">EDUU</cx:pt>
          <cx:pt idx="97813">EDUU</cx:pt>
          <cx:pt idx="97814">EDUU</cx:pt>
          <cx:pt idx="97815">EDUU</cx:pt>
          <cx:pt idx="97816">EDUU</cx:pt>
          <cx:pt idx="97817">EDUU</cx:pt>
          <cx:pt idx="97818">EDUU</cx:pt>
          <cx:pt idx="97819">EDUU</cx:pt>
          <cx:pt idx="97820">EDUU</cx:pt>
          <cx:pt idx="97821">EDUU</cx:pt>
          <cx:pt idx="97822">EDUU</cx:pt>
          <cx:pt idx="97823">EDUU</cx:pt>
          <cx:pt idx="97824">EDUU</cx:pt>
          <cx:pt idx="97825">EDUU</cx:pt>
          <cx:pt idx="97826">EDUU</cx:pt>
          <cx:pt idx="97827">EDUU</cx:pt>
          <cx:pt idx="97828">EDUU</cx:pt>
          <cx:pt idx="97829">EDUU</cx:pt>
          <cx:pt idx="97830">EDUU</cx:pt>
          <cx:pt idx="97831">EDUU</cx:pt>
          <cx:pt idx="97832">EDUU</cx:pt>
          <cx:pt idx="97833">EDUU</cx:pt>
          <cx:pt idx="97834">EDUU</cx:pt>
          <cx:pt idx="97835">EDUU</cx:pt>
          <cx:pt idx="97836">EDUU</cx:pt>
          <cx:pt idx="97837">EDUU</cx:pt>
          <cx:pt idx="97838">EDUU</cx:pt>
          <cx:pt idx="97839">EDUU</cx:pt>
          <cx:pt idx="97840">EDUU</cx:pt>
          <cx:pt idx="97841">EDUU</cx:pt>
          <cx:pt idx="97842">EDUU</cx:pt>
          <cx:pt idx="97843">EDUU</cx:pt>
          <cx:pt idx="97844">EDUU</cx:pt>
          <cx:pt idx="97845">EDUU</cx:pt>
          <cx:pt idx="97846">EDUU</cx:pt>
          <cx:pt idx="97847">EDUU</cx:pt>
          <cx:pt idx="97848">EDUU</cx:pt>
          <cx:pt idx="97849">EDUU</cx:pt>
          <cx:pt idx="97850">EDUU</cx:pt>
          <cx:pt idx="97851">EDUU</cx:pt>
          <cx:pt idx="97852">EDUU</cx:pt>
          <cx:pt idx="97853">EDUU</cx:pt>
          <cx:pt idx="97854">EDUU</cx:pt>
          <cx:pt idx="97855">EDUU</cx:pt>
          <cx:pt idx="97856">EDUU</cx:pt>
          <cx:pt idx="97857">EDUU</cx:pt>
          <cx:pt idx="97858">EDUU</cx:pt>
          <cx:pt idx="97859">EDUU</cx:pt>
          <cx:pt idx="97860">EDUU</cx:pt>
          <cx:pt idx="97861">EDUU</cx:pt>
          <cx:pt idx="97862">EDUU</cx:pt>
          <cx:pt idx="97863">EDUU</cx:pt>
          <cx:pt idx="97864">EDUU</cx:pt>
          <cx:pt idx="97865">EDUU</cx:pt>
          <cx:pt idx="97866">EDUU</cx:pt>
          <cx:pt idx="97867">EDUU</cx:pt>
          <cx:pt idx="97868">EDUU</cx:pt>
          <cx:pt idx="97869">EDUU</cx:pt>
          <cx:pt idx="97870">EDUU</cx:pt>
          <cx:pt idx="97871">EDUU</cx:pt>
          <cx:pt idx="97872">EDUU</cx:pt>
          <cx:pt idx="97873">EDUU</cx:pt>
          <cx:pt idx="97874">EDUU</cx:pt>
          <cx:pt idx="97875">EDUU</cx:pt>
          <cx:pt idx="97876">EDUU</cx:pt>
          <cx:pt idx="97877">EDUU</cx:pt>
          <cx:pt idx="97878">EDUU</cx:pt>
          <cx:pt idx="97879">EDUU</cx:pt>
          <cx:pt idx="97880">EDUU</cx:pt>
          <cx:pt idx="97881">EDUU</cx:pt>
          <cx:pt idx="97882">EDUU</cx:pt>
          <cx:pt idx="97883">EDUU</cx:pt>
          <cx:pt idx="97884">EDUU</cx:pt>
          <cx:pt idx="97885">EDUU</cx:pt>
          <cx:pt idx="97886">EDUU</cx:pt>
          <cx:pt idx="97887">EDUU</cx:pt>
          <cx:pt idx="97888">EDUU</cx:pt>
          <cx:pt idx="97889">EDUU</cx:pt>
          <cx:pt idx="97890">EDUU</cx:pt>
          <cx:pt idx="97891">EDUU</cx:pt>
          <cx:pt idx="97892">EDUU</cx:pt>
          <cx:pt idx="97893">EDUU</cx:pt>
          <cx:pt idx="97894">EDUU</cx:pt>
          <cx:pt idx="97895">EDUU</cx:pt>
          <cx:pt idx="97896">EDUU</cx:pt>
          <cx:pt idx="97897">EDUU</cx:pt>
          <cx:pt idx="97898">EDUU</cx:pt>
          <cx:pt idx="97899">EDUU</cx:pt>
          <cx:pt idx="97900">EDUU</cx:pt>
          <cx:pt idx="97901">EDUU</cx:pt>
          <cx:pt idx="97902">EDUU</cx:pt>
          <cx:pt idx="97903">EDUU</cx:pt>
          <cx:pt idx="97904">EDUU</cx:pt>
          <cx:pt idx="97905">EDUU</cx:pt>
          <cx:pt idx="97906">EDUU</cx:pt>
          <cx:pt idx="97907">EDUU</cx:pt>
          <cx:pt idx="97908">EDUU</cx:pt>
          <cx:pt idx="97909">EDUU</cx:pt>
          <cx:pt idx="97910">EDUU</cx:pt>
          <cx:pt idx="97911">EDUU</cx:pt>
          <cx:pt idx="97912">EDUU</cx:pt>
          <cx:pt idx="97913">EDUU</cx:pt>
          <cx:pt idx="97914">EDUU</cx:pt>
          <cx:pt idx="97915">EDUU</cx:pt>
          <cx:pt idx="97916">EDUU</cx:pt>
          <cx:pt idx="97917">EDUU</cx:pt>
          <cx:pt idx="97918">EDUU</cx:pt>
          <cx:pt idx="97919">EDUU</cx:pt>
          <cx:pt idx="97920">EDUU</cx:pt>
          <cx:pt idx="97921">EDUU</cx:pt>
          <cx:pt idx="97922">EDUU</cx:pt>
          <cx:pt idx="97923">EDUU</cx:pt>
          <cx:pt idx="97924">EDUU</cx:pt>
          <cx:pt idx="97925">EDUU</cx:pt>
          <cx:pt idx="97926">EDUU</cx:pt>
          <cx:pt idx="97927">EDUU</cx:pt>
          <cx:pt idx="97928">EDUU</cx:pt>
          <cx:pt idx="97929">EDUU</cx:pt>
          <cx:pt idx="97930">EDUU</cx:pt>
          <cx:pt idx="97931">EDUU</cx:pt>
          <cx:pt idx="97932">EDUU</cx:pt>
          <cx:pt idx="97933">EDUU</cx:pt>
          <cx:pt idx="97934">EDUU</cx:pt>
          <cx:pt idx="97935">EDUU</cx:pt>
          <cx:pt idx="97936">EDUU</cx:pt>
          <cx:pt idx="97937">EDUU</cx:pt>
          <cx:pt idx="97938">EDUU</cx:pt>
          <cx:pt idx="97939">EDUU</cx:pt>
          <cx:pt idx="97940">EDUU</cx:pt>
          <cx:pt idx="97941">EDUU</cx:pt>
          <cx:pt idx="97942">EDUU</cx:pt>
          <cx:pt idx="97943">EDUU</cx:pt>
          <cx:pt idx="97944">EDUU</cx:pt>
          <cx:pt idx="97945">EDUU</cx:pt>
          <cx:pt idx="97946">EDUU</cx:pt>
          <cx:pt idx="97947">EDUU</cx:pt>
          <cx:pt idx="97948">EDUU</cx:pt>
          <cx:pt idx="97949">EDUU</cx:pt>
          <cx:pt idx="97950">EDUU</cx:pt>
          <cx:pt idx="97951">EDUU</cx:pt>
          <cx:pt idx="97952">EDUU</cx:pt>
          <cx:pt idx="97953">EDUU</cx:pt>
          <cx:pt idx="97954">EDUU</cx:pt>
          <cx:pt idx="97955">EDUU</cx:pt>
          <cx:pt idx="97956">EDUU</cx:pt>
          <cx:pt idx="97957">EDUU</cx:pt>
          <cx:pt idx="97958">EDUU</cx:pt>
          <cx:pt idx="97959">EDUU</cx:pt>
          <cx:pt idx="97960">EDUU</cx:pt>
          <cx:pt idx="97961">EDUU</cx:pt>
          <cx:pt idx="97962">EDUU</cx:pt>
          <cx:pt idx="97963">EDUU</cx:pt>
          <cx:pt idx="97964">EDUU</cx:pt>
          <cx:pt idx="97965">EDUU</cx:pt>
          <cx:pt idx="97966">EDUU</cx:pt>
          <cx:pt idx="97967">EDUU</cx:pt>
          <cx:pt idx="97968">EDUU</cx:pt>
          <cx:pt idx="97969">EDUU</cx:pt>
          <cx:pt idx="97970">EDUU</cx:pt>
          <cx:pt idx="97971">EDUU</cx:pt>
          <cx:pt idx="97972">EDUU</cx:pt>
          <cx:pt idx="97973">EDUU</cx:pt>
          <cx:pt idx="97974">EDUU</cx:pt>
          <cx:pt idx="97975">EDUU</cx:pt>
          <cx:pt idx="97976">EDUU</cx:pt>
          <cx:pt idx="97977">EDUU</cx:pt>
          <cx:pt idx="97978">EDUU</cx:pt>
          <cx:pt idx="97979">EDUU</cx:pt>
          <cx:pt idx="97980">EDUU</cx:pt>
          <cx:pt idx="97981">EDUU</cx:pt>
          <cx:pt idx="97982">EDUU</cx:pt>
          <cx:pt idx="97983">EDUU</cx:pt>
          <cx:pt idx="97984">EDUU</cx:pt>
          <cx:pt idx="97985">EDUU</cx:pt>
          <cx:pt idx="97986">EDUU</cx:pt>
          <cx:pt idx="97987">EDUU</cx:pt>
          <cx:pt idx="97988">EDUU</cx:pt>
          <cx:pt idx="97989">EDUU</cx:pt>
          <cx:pt idx="97990">EDUU</cx:pt>
          <cx:pt idx="97991">EDUU</cx:pt>
          <cx:pt idx="97992">EDUU</cx:pt>
          <cx:pt idx="97993">EDUU</cx:pt>
          <cx:pt idx="97994">EDUU</cx:pt>
          <cx:pt idx="97995">EDUU</cx:pt>
          <cx:pt idx="97996">EDUU</cx:pt>
          <cx:pt idx="97997">EDUU</cx:pt>
          <cx:pt idx="97998">EDUU</cx:pt>
          <cx:pt idx="97999">EDUU</cx:pt>
          <cx:pt idx="98000">EDUU</cx:pt>
          <cx:pt idx="98001">EDUU</cx:pt>
          <cx:pt idx="98002">EDUU</cx:pt>
          <cx:pt idx="98003">EDUU</cx:pt>
          <cx:pt idx="98004">EDUU</cx:pt>
          <cx:pt idx="98005">EDUU</cx:pt>
          <cx:pt idx="98006">EDUU</cx:pt>
          <cx:pt idx="98007">EDUU</cx:pt>
          <cx:pt idx="98008">EDUU</cx:pt>
          <cx:pt idx="98009">EDUU</cx:pt>
          <cx:pt idx="98010">EDUU</cx:pt>
          <cx:pt idx="98011">EDUU</cx:pt>
          <cx:pt idx="98012">EDUU</cx:pt>
          <cx:pt idx="98013">EDUU</cx:pt>
          <cx:pt idx="98014">EDUU</cx:pt>
          <cx:pt idx="98015">EDUU</cx:pt>
          <cx:pt idx="98016">EDUU</cx:pt>
          <cx:pt idx="98017">EDUU</cx:pt>
          <cx:pt idx="98018">EDUU</cx:pt>
          <cx:pt idx="98019">EDUU</cx:pt>
          <cx:pt idx="98020">EDUU</cx:pt>
          <cx:pt idx="98021">EDUU</cx:pt>
          <cx:pt idx="98022">EDUU</cx:pt>
          <cx:pt idx="98023">EDUU</cx:pt>
          <cx:pt idx="98024">EDUU</cx:pt>
          <cx:pt idx="98025">EDUU</cx:pt>
          <cx:pt idx="98026">EDUU</cx:pt>
          <cx:pt idx="98027">EDUU</cx:pt>
          <cx:pt idx="98028">EDUU</cx:pt>
          <cx:pt idx="98029">EDUU</cx:pt>
          <cx:pt idx="98030">EDUU</cx:pt>
          <cx:pt idx="98031">EDUU</cx:pt>
          <cx:pt idx="98032">EDUU</cx:pt>
          <cx:pt idx="98033">EDUU</cx:pt>
          <cx:pt idx="98034">EDUU</cx:pt>
          <cx:pt idx="98035">EDUU</cx:pt>
          <cx:pt idx="98036">EDUU</cx:pt>
          <cx:pt idx="98037">EDUU</cx:pt>
          <cx:pt idx="98038">EDUU</cx:pt>
          <cx:pt idx="98039">EDUU</cx:pt>
          <cx:pt idx="98040">EDUU</cx:pt>
          <cx:pt idx="98041">EDUU</cx:pt>
          <cx:pt idx="98042">EDUU</cx:pt>
          <cx:pt idx="98043">EDUU</cx:pt>
          <cx:pt idx="98044">EDUU</cx:pt>
          <cx:pt idx="98045">EDUU</cx:pt>
          <cx:pt idx="98046">EDUU</cx:pt>
          <cx:pt idx="98047">EDUU</cx:pt>
          <cx:pt idx="98048">EDUU</cx:pt>
          <cx:pt idx="98049">EDUU</cx:pt>
          <cx:pt idx="98050">EDUU</cx:pt>
          <cx:pt idx="98051">EDUU</cx:pt>
          <cx:pt idx="98052">EDUU</cx:pt>
          <cx:pt idx="98053">EDUU</cx:pt>
          <cx:pt idx="98054">EDUU</cx:pt>
          <cx:pt idx="98055">EDUU</cx:pt>
          <cx:pt idx="98056">EDUU</cx:pt>
          <cx:pt idx="98057">EDUU</cx:pt>
          <cx:pt idx="98058">EDUU</cx:pt>
          <cx:pt idx="98059">EDUU</cx:pt>
          <cx:pt idx="98060">EDUU</cx:pt>
          <cx:pt idx="98061">EDUU</cx:pt>
          <cx:pt idx="98062">EDUU</cx:pt>
          <cx:pt idx="98063">EDUU</cx:pt>
          <cx:pt idx="98064">EDUU</cx:pt>
          <cx:pt idx="98065">EDUU</cx:pt>
          <cx:pt idx="98066">EDUU</cx:pt>
          <cx:pt idx="98067">EDUU</cx:pt>
          <cx:pt idx="98068">EDUU</cx:pt>
          <cx:pt idx="98069">EDUU</cx:pt>
          <cx:pt idx="98070">EDUU</cx:pt>
          <cx:pt idx="98071">EDUU</cx:pt>
          <cx:pt idx="98072">EDUU</cx:pt>
          <cx:pt idx="98073">EDUU</cx:pt>
          <cx:pt idx="98074">EDUU</cx:pt>
          <cx:pt idx="98075">EDUU</cx:pt>
          <cx:pt idx="98076">EDUU</cx:pt>
          <cx:pt idx="98077">EDUU</cx:pt>
          <cx:pt idx="98078">EDUU</cx:pt>
          <cx:pt idx="98079">EDUU</cx:pt>
          <cx:pt idx="98080">EDUU</cx:pt>
          <cx:pt idx="98081">EDUU</cx:pt>
          <cx:pt idx="98082">EDUU</cx:pt>
          <cx:pt idx="98083">EDUU</cx:pt>
          <cx:pt idx="98084">EDUU</cx:pt>
          <cx:pt idx="98085">EDUU</cx:pt>
          <cx:pt idx="98086">EDUU</cx:pt>
          <cx:pt idx="98087">EDUU</cx:pt>
          <cx:pt idx="98088">EDUU</cx:pt>
          <cx:pt idx="98089">EDUU</cx:pt>
          <cx:pt idx="98090">EDUU</cx:pt>
          <cx:pt idx="98091">EDUU</cx:pt>
          <cx:pt idx="98092">EDUU</cx:pt>
          <cx:pt idx="98093">EDUU</cx:pt>
          <cx:pt idx="98094">EDUU</cx:pt>
          <cx:pt idx="98095">EDUU</cx:pt>
          <cx:pt idx="98096">EDUU</cx:pt>
          <cx:pt idx="98097">EDUU</cx:pt>
          <cx:pt idx="98098">EDUU</cx:pt>
          <cx:pt idx="98099">EDUU</cx:pt>
          <cx:pt idx="98100">EDUU</cx:pt>
          <cx:pt idx="98101">EDUU</cx:pt>
          <cx:pt idx="98102">EDUU</cx:pt>
          <cx:pt idx="98103">EDUU</cx:pt>
          <cx:pt idx="98104">EDUU</cx:pt>
          <cx:pt idx="98105">EDUU</cx:pt>
          <cx:pt idx="98106">EDUU</cx:pt>
          <cx:pt idx="98107">EDUU</cx:pt>
          <cx:pt idx="98108">EDUU</cx:pt>
          <cx:pt idx="98109">EDUU</cx:pt>
          <cx:pt idx="98110">EDUU</cx:pt>
          <cx:pt idx="98111">EDUU</cx:pt>
          <cx:pt idx="98112">EDUU</cx:pt>
          <cx:pt idx="98113">EDUU</cx:pt>
          <cx:pt idx="98114">EDUU</cx:pt>
          <cx:pt idx="98115">EDUU</cx:pt>
          <cx:pt idx="98116">EDUU</cx:pt>
          <cx:pt idx="98117">EDUU</cx:pt>
          <cx:pt idx="98118">EDUU</cx:pt>
          <cx:pt idx="98119">EDUU</cx:pt>
          <cx:pt idx="98120">EDUU</cx:pt>
          <cx:pt idx="98121">EDUU</cx:pt>
          <cx:pt idx="98122">EDUU</cx:pt>
          <cx:pt idx="98123">EDUU</cx:pt>
          <cx:pt idx="98124">EDUU</cx:pt>
          <cx:pt idx="98125">EDUU</cx:pt>
          <cx:pt idx="98126">EDUU</cx:pt>
          <cx:pt idx="98127">EDUU</cx:pt>
          <cx:pt idx="98128">EDUU</cx:pt>
          <cx:pt idx="98129">EDUU</cx:pt>
          <cx:pt idx="98130">EDUU</cx:pt>
          <cx:pt idx="98131">EDUU</cx:pt>
          <cx:pt idx="98132">EDUU</cx:pt>
          <cx:pt idx="98133">EDUU</cx:pt>
          <cx:pt idx="98134">EDUU</cx:pt>
          <cx:pt idx="98135">EDUU</cx:pt>
          <cx:pt idx="98136">EDUU</cx:pt>
          <cx:pt idx="98137">EDUU</cx:pt>
          <cx:pt idx="98138">EDUU</cx:pt>
          <cx:pt idx="98139">EDUU</cx:pt>
          <cx:pt idx="98140">EDUU</cx:pt>
          <cx:pt idx="98141">EDUU</cx:pt>
          <cx:pt idx="98142">EDUU</cx:pt>
          <cx:pt idx="98143">EDUU</cx:pt>
          <cx:pt idx="98144">EDUU</cx:pt>
          <cx:pt idx="98145">EDUU</cx:pt>
          <cx:pt idx="98146">EDUU</cx:pt>
          <cx:pt idx="98147">EDUU</cx:pt>
          <cx:pt idx="98148">EDUU</cx:pt>
          <cx:pt idx="98149">EDUU</cx:pt>
          <cx:pt idx="98150">EDUU</cx:pt>
          <cx:pt idx="98151">EDUU</cx:pt>
          <cx:pt idx="98152">EDUU</cx:pt>
          <cx:pt idx="98153">EDUU</cx:pt>
          <cx:pt idx="98154">EDUU</cx:pt>
          <cx:pt idx="98155">EDUU</cx:pt>
          <cx:pt idx="98156">EDUU</cx:pt>
          <cx:pt idx="98157">EDUU</cx:pt>
          <cx:pt idx="98158">EDUU</cx:pt>
          <cx:pt idx="98159">EDUU</cx:pt>
          <cx:pt idx="98160">EDUU</cx:pt>
          <cx:pt idx="98161">EDUU</cx:pt>
          <cx:pt idx="98162">EDUU</cx:pt>
          <cx:pt idx="98163">EDUU</cx:pt>
          <cx:pt idx="98164">EDUU</cx:pt>
          <cx:pt idx="98165">EDUU</cx:pt>
          <cx:pt idx="98166">EDUU</cx:pt>
          <cx:pt idx="98167">EDUU</cx:pt>
          <cx:pt idx="98168">EDUU</cx:pt>
          <cx:pt idx="98169">EDUU</cx:pt>
          <cx:pt idx="98170">EDUU</cx:pt>
          <cx:pt idx="98171">EDUU</cx:pt>
          <cx:pt idx="98172">EDUU</cx:pt>
          <cx:pt idx="98173">EDUU</cx:pt>
          <cx:pt idx="98174">EDUU</cx:pt>
          <cx:pt idx="98175">EDUU</cx:pt>
          <cx:pt idx="98176">EDUU</cx:pt>
          <cx:pt idx="98177">EDUU</cx:pt>
          <cx:pt idx="98178">EDUU</cx:pt>
          <cx:pt idx="98179">EDUU</cx:pt>
          <cx:pt idx="98180">EDUU</cx:pt>
          <cx:pt idx="98181">EDUU</cx:pt>
          <cx:pt idx="98182">EDUU</cx:pt>
          <cx:pt idx="98183">EDUU</cx:pt>
          <cx:pt idx="98184">EDUU</cx:pt>
          <cx:pt idx="98185">EDUU</cx:pt>
          <cx:pt idx="98186">EDUU</cx:pt>
          <cx:pt idx="98187">EDUU</cx:pt>
          <cx:pt idx="98188">EDUU</cx:pt>
          <cx:pt idx="98189">EDUU</cx:pt>
          <cx:pt idx="98190">EDUU</cx:pt>
          <cx:pt idx="98191">EDUU</cx:pt>
          <cx:pt idx="98192">EDUU</cx:pt>
          <cx:pt idx="98193">EDUU</cx:pt>
          <cx:pt idx="98194">EDUU</cx:pt>
          <cx:pt idx="98195">EDUU</cx:pt>
          <cx:pt idx="98196">EDUU</cx:pt>
          <cx:pt idx="98197">EDUU</cx:pt>
          <cx:pt idx="98198">EDUU</cx:pt>
          <cx:pt idx="98199">EDUU</cx:pt>
          <cx:pt idx="98200">EDUU</cx:pt>
          <cx:pt idx="98201">EDUU</cx:pt>
          <cx:pt idx="98202">EDUU</cx:pt>
          <cx:pt idx="98203">EDUU</cx:pt>
          <cx:pt idx="98204">EDUU</cx:pt>
          <cx:pt idx="98205">EDUU</cx:pt>
          <cx:pt idx="98206">EDUU</cx:pt>
          <cx:pt idx="98207">EDUU</cx:pt>
          <cx:pt idx="98208">EDUU</cx:pt>
          <cx:pt idx="98209">EDUU</cx:pt>
          <cx:pt idx="98210">EDUU</cx:pt>
          <cx:pt idx="98211">EDUU</cx:pt>
          <cx:pt idx="98212">EDUU</cx:pt>
          <cx:pt idx="98213">EDUU</cx:pt>
          <cx:pt idx="98214">EDUU</cx:pt>
          <cx:pt idx="98215">EDUU</cx:pt>
          <cx:pt idx="98216">EDUU</cx:pt>
          <cx:pt idx="98217">EDUU</cx:pt>
          <cx:pt idx="98218">EDUU</cx:pt>
          <cx:pt idx="98219">EDUU</cx:pt>
          <cx:pt idx="98220">EDUU</cx:pt>
          <cx:pt idx="98221">EDUU</cx:pt>
          <cx:pt idx="98222">EDUU</cx:pt>
          <cx:pt idx="98223">EDUU</cx:pt>
          <cx:pt idx="98224">EDUU</cx:pt>
          <cx:pt idx="98225">EDUU</cx:pt>
          <cx:pt idx="98226">EDUU</cx:pt>
          <cx:pt idx="98227">EDUU</cx:pt>
          <cx:pt idx="98228">EDUU</cx:pt>
          <cx:pt idx="98229">EDUU</cx:pt>
          <cx:pt idx="98230">EDUU</cx:pt>
          <cx:pt idx="98231">EDUU</cx:pt>
          <cx:pt idx="98232">EDUU</cx:pt>
          <cx:pt idx="98233">EDUU</cx:pt>
          <cx:pt idx="98234">EDUU</cx:pt>
          <cx:pt idx="98235">EDUU</cx:pt>
          <cx:pt idx="98236">EDUU</cx:pt>
          <cx:pt idx="98237">EDUU</cx:pt>
          <cx:pt idx="98238">EDUU</cx:pt>
          <cx:pt idx="98239">EDUU</cx:pt>
          <cx:pt idx="98240">EDUU</cx:pt>
          <cx:pt idx="98241">EDUU</cx:pt>
          <cx:pt idx="98242">EDUU</cx:pt>
          <cx:pt idx="98243">EDUU</cx:pt>
          <cx:pt idx="98244">EDUU</cx:pt>
          <cx:pt idx="98245">EDUU</cx:pt>
          <cx:pt idx="98246">EDUU</cx:pt>
          <cx:pt idx="98247">EDUU</cx:pt>
          <cx:pt idx="98248">EDUU</cx:pt>
          <cx:pt idx="98249">EDUU</cx:pt>
          <cx:pt idx="98250">EDUU</cx:pt>
          <cx:pt idx="98251">EDUU</cx:pt>
          <cx:pt idx="98252">EDUU</cx:pt>
          <cx:pt idx="98253">EDUU</cx:pt>
          <cx:pt idx="98254">EDUU</cx:pt>
          <cx:pt idx="98255">EDUU</cx:pt>
          <cx:pt idx="98256">EDUU</cx:pt>
          <cx:pt idx="98257">EDUU</cx:pt>
          <cx:pt idx="98258">EDUU</cx:pt>
          <cx:pt idx="98259">EDUU</cx:pt>
          <cx:pt idx="98260">EDUU</cx:pt>
          <cx:pt idx="98261">EDUU</cx:pt>
          <cx:pt idx="98262">EDUU</cx:pt>
          <cx:pt idx="98263">EDUU</cx:pt>
          <cx:pt idx="98264">EDUU</cx:pt>
          <cx:pt idx="98265">EDUU</cx:pt>
          <cx:pt idx="98266">EDUU</cx:pt>
          <cx:pt idx="98267">EDUU</cx:pt>
          <cx:pt idx="98268">EDUU</cx:pt>
          <cx:pt idx="98269">EDUU</cx:pt>
          <cx:pt idx="98270">EDUU</cx:pt>
          <cx:pt idx="98271">EDUU</cx:pt>
          <cx:pt idx="98272">EDUU</cx:pt>
          <cx:pt idx="98273">EDUU</cx:pt>
          <cx:pt idx="98274">EDUU</cx:pt>
          <cx:pt idx="98275">EDUU</cx:pt>
          <cx:pt idx="98276">EDUU</cx:pt>
          <cx:pt idx="98277">EDUU</cx:pt>
          <cx:pt idx="98278">EDUU</cx:pt>
          <cx:pt idx="98279">EDUU</cx:pt>
          <cx:pt idx="98280">EDUU</cx:pt>
          <cx:pt idx="98281">EDUU</cx:pt>
          <cx:pt idx="98282">EDUU</cx:pt>
          <cx:pt idx="98283">EDUU</cx:pt>
          <cx:pt idx="98284">EDUU</cx:pt>
          <cx:pt idx="98285">EDUU</cx:pt>
          <cx:pt idx="98286">EDUU</cx:pt>
          <cx:pt idx="98287">EDUU</cx:pt>
          <cx:pt idx="98288">EDUU</cx:pt>
          <cx:pt idx="98289">EDUU</cx:pt>
          <cx:pt idx="98290">EDUU</cx:pt>
          <cx:pt idx="98291">EDUU</cx:pt>
          <cx:pt idx="98292">EDUU</cx:pt>
          <cx:pt idx="98293">EDUU</cx:pt>
          <cx:pt idx="98294">EDUU</cx:pt>
          <cx:pt idx="98295">EDUU</cx:pt>
          <cx:pt idx="98296">EDUU</cx:pt>
          <cx:pt idx="98297">EDUU</cx:pt>
          <cx:pt idx="98298">EDUU</cx:pt>
          <cx:pt idx="98299">EDUU</cx:pt>
          <cx:pt idx="98300">EDUU</cx:pt>
          <cx:pt idx="98301">EDUU</cx:pt>
          <cx:pt idx="98302">EDUU</cx:pt>
          <cx:pt idx="98303">EDUU</cx:pt>
          <cx:pt idx="98304">EDUU</cx:pt>
          <cx:pt idx="98305">EDUU</cx:pt>
          <cx:pt idx="98306">EDUU</cx:pt>
          <cx:pt idx="98307">EDUU</cx:pt>
          <cx:pt idx="98308">EDUU</cx:pt>
          <cx:pt idx="98309">EDUU</cx:pt>
          <cx:pt idx="98310">EDUU</cx:pt>
          <cx:pt idx="98311">EDUU</cx:pt>
          <cx:pt idx="98312">EDUU</cx:pt>
          <cx:pt idx="98313">EDUU</cx:pt>
          <cx:pt idx="98314">EDUU</cx:pt>
          <cx:pt idx="98315">EDUU</cx:pt>
          <cx:pt idx="98316">EDUU</cx:pt>
          <cx:pt idx="98317">EDUU</cx:pt>
          <cx:pt idx="98318">EDUU</cx:pt>
          <cx:pt idx="98319">EDUU</cx:pt>
          <cx:pt idx="98320">EDUU</cx:pt>
          <cx:pt idx="98321">EDUU</cx:pt>
          <cx:pt idx="98322">EDUU</cx:pt>
          <cx:pt idx="98323">EDUU</cx:pt>
          <cx:pt idx="98324">EDUU</cx:pt>
          <cx:pt idx="98325">EDUU</cx:pt>
          <cx:pt idx="98326">EDUU</cx:pt>
          <cx:pt idx="98327">EDUU</cx:pt>
          <cx:pt idx="98328">EDUU</cx:pt>
          <cx:pt idx="98329">EDUU</cx:pt>
          <cx:pt idx="98330">EDUU</cx:pt>
          <cx:pt idx="98331">EDUU</cx:pt>
          <cx:pt idx="98332">EDUU</cx:pt>
          <cx:pt idx="98333">EDUU</cx:pt>
          <cx:pt idx="98334">EDUU</cx:pt>
          <cx:pt idx="98335">EDUU</cx:pt>
          <cx:pt idx="98336">EDUU</cx:pt>
          <cx:pt idx="98337">EDUU</cx:pt>
          <cx:pt idx="98338">EDUU</cx:pt>
          <cx:pt idx="98339">EDUU</cx:pt>
          <cx:pt idx="98340">EDUU</cx:pt>
          <cx:pt idx="98341">EDUU</cx:pt>
          <cx:pt idx="98342">EDUU</cx:pt>
          <cx:pt idx="98343">EDUU</cx:pt>
          <cx:pt idx="98344">EDUU</cx:pt>
          <cx:pt idx="98345">EDUU</cx:pt>
          <cx:pt idx="98346">EDUU</cx:pt>
          <cx:pt idx="98347">EDUU</cx:pt>
          <cx:pt idx="98348">EDUU</cx:pt>
          <cx:pt idx="98349">EDUU</cx:pt>
          <cx:pt idx="98350">EDUU</cx:pt>
          <cx:pt idx="98351">EDUU</cx:pt>
          <cx:pt idx="98352">EDUU</cx:pt>
          <cx:pt idx="98353">EDUU</cx:pt>
          <cx:pt idx="98354">EDUU</cx:pt>
          <cx:pt idx="98355">EDUU</cx:pt>
          <cx:pt idx="98356">EDUU</cx:pt>
          <cx:pt idx="98357">EDUU</cx:pt>
          <cx:pt idx="98358">EDUU</cx:pt>
          <cx:pt idx="98359">EDUU</cx:pt>
          <cx:pt idx="98360">EDUU</cx:pt>
          <cx:pt idx="98361">EDUU</cx:pt>
          <cx:pt idx="98362">EDUU</cx:pt>
          <cx:pt idx="98363">EDUU</cx:pt>
          <cx:pt idx="98364">EDUU</cx:pt>
          <cx:pt idx="98365">EDUU</cx:pt>
          <cx:pt idx="98366">EDUU</cx:pt>
          <cx:pt idx="98367">EDUU</cx:pt>
          <cx:pt idx="98368">EDUU</cx:pt>
          <cx:pt idx="98369">EDUU</cx:pt>
          <cx:pt idx="98370">EDUU</cx:pt>
          <cx:pt idx="98371">EDUU</cx:pt>
          <cx:pt idx="98372">EDUU</cx:pt>
          <cx:pt idx="98373">EDUU</cx:pt>
          <cx:pt idx="98374">EDUU</cx:pt>
          <cx:pt idx="98375">EDUU</cx:pt>
          <cx:pt idx="98376">EDUU</cx:pt>
          <cx:pt idx="98377">EDUU</cx:pt>
          <cx:pt idx="98378">EDUU</cx:pt>
          <cx:pt idx="98379">EDUU</cx:pt>
          <cx:pt idx="98380">EDUU</cx:pt>
          <cx:pt idx="98381">EDUU</cx:pt>
          <cx:pt idx="98382">EDUU</cx:pt>
          <cx:pt idx="98383">EDUU</cx:pt>
          <cx:pt idx="98384">EDUU</cx:pt>
          <cx:pt idx="98385">EDUU</cx:pt>
          <cx:pt idx="98386">EDUU</cx:pt>
          <cx:pt idx="98387">EDUU</cx:pt>
          <cx:pt idx="98388">EDUU</cx:pt>
          <cx:pt idx="98389">EDUU</cx:pt>
          <cx:pt idx="98390">EDUU</cx:pt>
          <cx:pt idx="98391">EDUU</cx:pt>
          <cx:pt idx="98392">EDUU</cx:pt>
          <cx:pt idx="98393">EDUU</cx:pt>
          <cx:pt idx="98394">EDUU</cx:pt>
          <cx:pt idx="98395">EDUU</cx:pt>
          <cx:pt idx="98396">EDUU</cx:pt>
          <cx:pt idx="98397">EDUU</cx:pt>
          <cx:pt idx="98398">EDUU</cx:pt>
          <cx:pt idx="98399">EDUU</cx:pt>
          <cx:pt idx="98400">EDUU</cx:pt>
          <cx:pt idx="98401">EDUU</cx:pt>
          <cx:pt idx="98402">EDUU</cx:pt>
          <cx:pt idx="98403">EDUU</cx:pt>
          <cx:pt idx="98404">EDUU</cx:pt>
          <cx:pt idx="98405">EDUU</cx:pt>
          <cx:pt idx="98406">EDUU</cx:pt>
          <cx:pt idx="98407">EDUU</cx:pt>
          <cx:pt idx="98408">EDUU</cx:pt>
          <cx:pt idx="98409">EDUU</cx:pt>
          <cx:pt idx="98410">EDUU</cx:pt>
          <cx:pt idx="98411">EDUU</cx:pt>
          <cx:pt idx="98412">EDUU</cx:pt>
          <cx:pt idx="98413">EDUU</cx:pt>
          <cx:pt idx="98414">EDUU</cx:pt>
          <cx:pt idx="98415">EDUU</cx:pt>
          <cx:pt idx="98416">EDUU</cx:pt>
          <cx:pt idx="98417">EDUU</cx:pt>
          <cx:pt idx="98418">EDUU</cx:pt>
          <cx:pt idx="98419">EDUU</cx:pt>
          <cx:pt idx="98420">EDUU</cx:pt>
          <cx:pt idx="98421">EDUU</cx:pt>
          <cx:pt idx="98422">EDUU</cx:pt>
          <cx:pt idx="98423">EDUU</cx:pt>
          <cx:pt idx="98424">EDUU</cx:pt>
          <cx:pt idx="98425">EDUU</cx:pt>
          <cx:pt idx="98426">EDUU</cx:pt>
          <cx:pt idx="98427">EDUU</cx:pt>
          <cx:pt idx="98428">EDUU</cx:pt>
          <cx:pt idx="98429">EDUU</cx:pt>
          <cx:pt idx="98430">EDUU</cx:pt>
          <cx:pt idx="98431">EDUU</cx:pt>
          <cx:pt idx="98432">EDUU</cx:pt>
          <cx:pt idx="98433">EDUU</cx:pt>
          <cx:pt idx="98434">EDUU</cx:pt>
          <cx:pt idx="98435">EDUU</cx:pt>
          <cx:pt idx="98436">EDUU</cx:pt>
          <cx:pt idx="98437">EDUU</cx:pt>
          <cx:pt idx="98438">EDUU</cx:pt>
          <cx:pt idx="98439">EDUU</cx:pt>
          <cx:pt idx="98440">EDUU</cx:pt>
          <cx:pt idx="98441">EDUU</cx:pt>
          <cx:pt idx="98442">EDUU</cx:pt>
          <cx:pt idx="98443">EDUU</cx:pt>
          <cx:pt idx="98444">EDUU</cx:pt>
          <cx:pt idx="98445">EDUU</cx:pt>
          <cx:pt idx="98446">EDUU</cx:pt>
          <cx:pt idx="98447">EDUU</cx:pt>
          <cx:pt idx="98448">EDUU</cx:pt>
          <cx:pt idx="98449">EDUU</cx:pt>
          <cx:pt idx="98450">EDUU</cx:pt>
          <cx:pt idx="98451">EDUU</cx:pt>
          <cx:pt idx="98452">EDUU</cx:pt>
          <cx:pt idx="98453">EDUU</cx:pt>
          <cx:pt idx="98454">EDUU</cx:pt>
          <cx:pt idx="98455">EDUU</cx:pt>
          <cx:pt idx="98456">EDUU</cx:pt>
          <cx:pt idx="98457">EDUU</cx:pt>
          <cx:pt idx="98458">EDUU</cx:pt>
          <cx:pt idx="98459">EDUU</cx:pt>
          <cx:pt idx="98460">EDUU</cx:pt>
          <cx:pt idx="98461">EDUU</cx:pt>
          <cx:pt idx="98462">EDUU</cx:pt>
          <cx:pt idx="98463">EDUU</cx:pt>
          <cx:pt idx="98464">EDUU</cx:pt>
          <cx:pt idx="98465">EDUU</cx:pt>
          <cx:pt idx="98466">EDUU</cx:pt>
          <cx:pt idx="98467">EDUU</cx:pt>
          <cx:pt idx="98468">EDUU</cx:pt>
          <cx:pt idx="98469">EDUU</cx:pt>
          <cx:pt idx="98470">EDUU</cx:pt>
          <cx:pt idx="98471">EDUU</cx:pt>
          <cx:pt idx="98472">EDUU</cx:pt>
          <cx:pt idx="98473">EDUU</cx:pt>
          <cx:pt idx="98474">EDUU</cx:pt>
          <cx:pt idx="98475">EDUU</cx:pt>
          <cx:pt idx="98476">EDUU</cx:pt>
          <cx:pt idx="98477">EDUU</cx:pt>
          <cx:pt idx="98478">EDUU</cx:pt>
          <cx:pt idx="98479">EDUU</cx:pt>
          <cx:pt idx="98480">EDUU</cx:pt>
          <cx:pt idx="98481">EDUU</cx:pt>
          <cx:pt idx="98482">EDUU</cx:pt>
          <cx:pt idx="98483">EDUU</cx:pt>
          <cx:pt idx="98484">EDUU</cx:pt>
          <cx:pt idx="98485">EDUU</cx:pt>
          <cx:pt idx="98486">EDUU</cx:pt>
          <cx:pt idx="98487">EDUU</cx:pt>
          <cx:pt idx="98488">EDUU</cx:pt>
          <cx:pt idx="98489">EDUU</cx:pt>
          <cx:pt idx="98490">EDUU</cx:pt>
          <cx:pt idx="98491">EDUU</cx:pt>
          <cx:pt idx="98492">EDUU</cx:pt>
          <cx:pt idx="98493">EDUU</cx:pt>
          <cx:pt idx="98494">EDUU</cx:pt>
          <cx:pt idx="98495">EDUU</cx:pt>
          <cx:pt idx="98496">EDUU</cx:pt>
          <cx:pt idx="98497">EDUU</cx:pt>
          <cx:pt idx="98498">EDUU</cx:pt>
          <cx:pt idx="98499">EDUU</cx:pt>
          <cx:pt idx="98500">EDUU</cx:pt>
          <cx:pt idx="98501">EDUU</cx:pt>
          <cx:pt idx="98502">EDUU</cx:pt>
          <cx:pt idx="98503">EDUU</cx:pt>
          <cx:pt idx="98504">EDUU</cx:pt>
          <cx:pt idx="98505">EDUU</cx:pt>
          <cx:pt idx="98506">EDUU</cx:pt>
          <cx:pt idx="98507">EDUU</cx:pt>
          <cx:pt idx="98508">EDUU</cx:pt>
          <cx:pt idx="98509">EDUU</cx:pt>
          <cx:pt idx="98510">EDUU</cx:pt>
          <cx:pt idx="98511">EDUU</cx:pt>
          <cx:pt idx="98512">EDUU</cx:pt>
          <cx:pt idx="98513">EDUU</cx:pt>
          <cx:pt idx="98514">EDUU</cx:pt>
          <cx:pt idx="98515">EDUU</cx:pt>
          <cx:pt idx="98516">EDUU</cx:pt>
          <cx:pt idx="98517">EDUU</cx:pt>
          <cx:pt idx="98518">EDUU</cx:pt>
          <cx:pt idx="98519">EDUU</cx:pt>
          <cx:pt idx="98520">EDUU</cx:pt>
          <cx:pt idx="98521">EDUU</cx:pt>
          <cx:pt idx="98522">EDUU</cx:pt>
          <cx:pt idx="98523">EDUU</cx:pt>
          <cx:pt idx="98524">EDUU</cx:pt>
          <cx:pt idx="98525">EDUU</cx:pt>
          <cx:pt idx="98526">EDUU</cx:pt>
          <cx:pt idx="98527">EDUU</cx:pt>
          <cx:pt idx="98528">EDUU</cx:pt>
          <cx:pt idx="98529">EDUU</cx:pt>
          <cx:pt idx="98530">EDUU</cx:pt>
          <cx:pt idx="98531">EDUU</cx:pt>
          <cx:pt idx="98532">EDUU</cx:pt>
          <cx:pt idx="98533">EDUU</cx:pt>
          <cx:pt idx="98534">EDUU</cx:pt>
          <cx:pt idx="98535">EDUU</cx:pt>
          <cx:pt idx="98536">EDUU</cx:pt>
          <cx:pt idx="98537">EDUU</cx:pt>
          <cx:pt idx="98538">EDUU</cx:pt>
          <cx:pt idx="98539">EDUU</cx:pt>
          <cx:pt idx="98540">EDUU</cx:pt>
          <cx:pt idx="98541">EDUU</cx:pt>
          <cx:pt idx="98542">EDUU</cx:pt>
          <cx:pt idx="98543">EDUU</cx:pt>
          <cx:pt idx="98544">EDUU</cx:pt>
          <cx:pt idx="98545">EDUU</cx:pt>
          <cx:pt idx="98546">EDUU</cx:pt>
          <cx:pt idx="98547">EDUU</cx:pt>
          <cx:pt idx="98548">EDUU</cx:pt>
          <cx:pt idx="98549">EDUU</cx:pt>
          <cx:pt idx="98550">EDUU</cx:pt>
          <cx:pt idx="98551">EDUU</cx:pt>
          <cx:pt idx="98552">EDUU</cx:pt>
          <cx:pt idx="98553">EDUU</cx:pt>
          <cx:pt idx="98554">EDUU</cx:pt>
          <cx:pt idx="98555">EDUU</cx:pt>
          <cx:pt idx="98556">EDUU</cx:pt>
          <cx:pt idx="98557">EDUU</cx:pt>
          <cx:pt idx="98558">EDUU</cx:pt>
          <cx:pt idx="98559">EDUU</cx:pt>
          <cx:pt idx="98560">EDUU</cx:pt>
          <cx:pt idx="98561">EDUU</cx:pt>
          <cx:pt idx="98562">EDUU</cx:pt>
          <cx:pt idx="98563">EDUU</cx:pt>
          <cx:pt idx="98564">EDUU</cx:pt>
          <cx:pt idx="98565">EDUU</cx:pt>
          <cx:pt idx="98566">EDUU</cx:pt>
          <cx:pt idx="98567">EDUU</cx:pt>
          <cx:pt idx="98568">EDUU</cx:pt>
          <cx:pt idx="98569">EDUU</cx:pt>
          <cx:pt idx="98570">EDUU</cx:pt>
          <cx:pt idx="98571">EDUU</cx:pt>
          <cx:pt idx="98572">EDUU</cx:pt>
          <cx:pt idx="98573">EDUU</cx:pt>
          <cx:pt idx="98574">EDUU</cx:pt>
          <cx:pt idx="98575">EDUU</cx:pt>
          <cx:pt idx="98576">EDUU</cx:pt>
          <cx:pt idx="98577">EDUU</cx:pt>
          <cx:pt idx="98578">EDUU</cx:pt>
          <cx:pt idx="98579">EDUU</cx:pt>
          <cx:pt idx="98580">EDUU</cx:pt>
          <cx:pt idx="98581">EDUU</cx:pt>
          <cx:pt idx="98582">EDUU</cx:pt>
          <cx:pt idx="98583">EDUU</cx:pt>
          <cx:pt idx="98584">EDUU</cx:pt>
          <cx:pt idx="98585">EDUU</cx:pt>
          <cx:pt idx="98586">EDUU</cx:pt>
          <cx:pt idx="98587">EDUU</cx:pt>
          <cx:pt idx="98588">EDUU</cx:pt>
          <cx:pt idx="98589">EDUU</cx:pt>
          <cx:pt idx="98590">EDUU</cx:pt>
          <cx:pt idx="98591">EDUU</cx:pt>
          <cx:pt idx="98592">EDUU</cx:pt>
          <cx:pt idx="98593">EDUU</cx:pt>
          <cx:pt idx="98594">EDUU</cx:pt>
          <cx:pt idx="98595">EDUU</cx:pt>
          <cx:pt idx="98596">EDUU</cx:pt>
          <cx:pt idx="98597">EDUU</cx:pt>
          <cx:pt idx="98598">EDUU</cx:pt>
          <cx:pt idx="98599">EDUU</cx:pt>
          <cx:pt idx="98600">EDUU</cx:pt>
          <cx:pt idx="98601">EDUU</cx:pt>
          <cx:pt idx="98602">EDUU</cx:pt>
          <cx:pt idx="98603">EDUU</cx:pt>
          <cx:pt idx="98604">EDUU</cx:pt>
          <cx:pt idx="98605">EDUU</cx:pt>
          <cx:pt idx="98606">EDUU</cx:pt>
          <cx:pt idx="98607">EDUU</cx:pt>
          <cx:pt idx="98608">EDUU</cx:pt>
          <cx:pt idx="98609">EDUU</cx:pt>
          <cx:pt idx="98610">EDUU</cx:pt>
          <cx:pt idx="98611">EDUU</cx:pt>
          <cx:pt idx="98612">EDUU</cx:pt>
          <cx:pt idx="98613">EDUU</cx:pt>
          <cx:pt idx="98614">EDUU</cx:pt>
          <cx:pt idx="98615">EDUU</cx:pt>
          <cx:pt idx="98616">EDUU</cx:pt>
          <cx:pt idx="98617">EDUU</cx:pt>
          <cx:pt idx="98618">EDUU</cx:pt>
          <cx:pt idx="98619">EDUU</cx:pt>
          <cx:pt idx="98620">EDUU</cx:pt>
          <cx:pt idx="98621">EDUU</cx:pt>
          <cx:pt idx="98622">EDUU</cx:pt>
          <cx:pt idx="98623">EDUU</cx:pt>
          <cx:pt idx="98624">EDUU</cx:pt>
          <cx:pt idx="98625">EDUU</cx:pt>
          <cx:pt idx="98626">EDUU</cx:pt>
          <cx:pt idx="98627">EDUU</cx:pt>
          <cx:pt idx="98628">EDUU</cx:pt>
          <cx:pt idx="98629">EDUU</cx:pt>
          <cx:pt idx="98630">EDUU</cx:pt>
          <cx:pt idx="98631">EDUU</cx:pt>
          <cx:pt idx="98632">EDUU</cx:pt>
          <cx:pt idx="98633">EDUU</cx:pt>
          <cx:pt idx="98634">EDUU</cx:pt>
          <cx:pt idx="98635">EDUU</cx:pt>
          <cx:pt idx="98636">EDUU</cx:pt>
          <cx:pt idx="98637">EDUU</cx:pt>
          <cx:pt idx="98638">EDUU</cx:pt>
          <cx:pt idx="98639">EDUU</cx:pt>
          <cx:pt idx="98640">EDUU</cx:pt>
          <cx:pt idx="98641">EDUU</cx:pt>
          <cx:pt idx="98642">EDUU</cx:pt>
          <cx:pt idx="98643">EDUU</cx:pt>
          <cx:pt idx="98644">EDUU</cx:pt>
          <cx:pt idx="98645">EDUU</cx:pt>
          <cx:pt idx="98646">EDUU</cx:pt>
          <cx:pt idx="98647">EDUU</cx:pt>
          <cx:pt idx="98648">EDUU</cx:pt>
          <cx:pt idx="98649">EDUU</cx:pt>
          <cx:pt idx="98650">EDUU</cx:pt>
          <cx:pt idx="98651">EDUU</cx:pt>
          <cx:pt idx="98652">EDUU</cx:pt>
          <cx:pt idx="98653">EDUU</cx:pt>
          <cx:pt idx="98654">EDUU</cx:pt>
          <cx:pt idx="98655">EDUU</cx:pt>
          <cx:pt idx="98656">EDUU</cx:pt>
          <cx:pt idx="98657">EDUU</cx:pt>
          <cx:pt idx="98658">EDUU</cx:pt>
          <cx:pt idx="98659">EDUU</cx:pt>
          <cx:pt idx="98660">EDUU</cx:pt>
          <cx:pt idx="98661">EDUU</cx:pt>
          <cx:pt idx="98662">EDUU</cx:pt>
          <cx:pt idx="98663">EDUU</cx:pt>
          <cx:pt idx="98664">EDUU</cx:pt>
          <cx:pt idx="98665">EDUU</cx:pt>
          <cx:pt idx="98666">EDUU</cx:pt>
          <cx:pt idx="98667">EDUU</cx:pt>
          <cx:pt idx="98668">EDUU</cx:pt>
          <cx:pt idx="98669">EDUU</cx:pt>
          <cx:pt idx="98670">EDUU</cx:pt>
          <cx:pt idx="98671">EDUU</cx:pt>
          <cx:pt idx="98672">EDUU</cx:pt>
          <cx:pt idx="98673">EDUU</cx:pt>
          <cx:pt idx="98674">EDUU</cx:pt>
          <cx:pt idx="98675">EDUU</cx:pt>
          <cx:pt idx="98676">EDUU</cx:pt>
          <cx:pt idx="98677">EDUU</cx:pt>
          <cx:pt idx="98678">EDUU</cx:pt>
          <cx:pt idx="98679">EDUU</cx:pt>
          <cx:pt idx="98680">EDUU</cx:pt>
          <cx:pt idx="98681">EDUU</cx:pt>
          <cx:pt idx="98682">EDUU</cx:pt>
          <cx:pt idx="98683">EDUU</cx:pt>
          <cx:pt idx="98684">EDUU</cx:pt>
          <cx:pt idx="98685">EDUU</cx:pt>
          <cx:pt idx="98686">EDUU</cx:pt>
          <cx:pt idx="98687">EDUU</cx:pt>
          <cx:pt idx="98688">EDUU</cx:pt>
          <cx:pt idx="98689">EDUU</cx:pt>
          <cx:pt idx="98690">EDUU</cx:pt>
          <cx:pt idx="98691">EDUU</cx:pt>
          <cx:pt idx="98692">EDUU</cx:pt>
          <cx:pt idx="98693">EDUU</cx:pt>
          <cx:pt idx="98694">EDUU</cx:pt>
          <cx:pt idx="98695">EDUU</cx:pt>
          <cx:pt idx="98696">EDUU</cx:pt>
          <cx:pt idx="98697">EDUU</cx:pt>
          <cx:pt idx="98698">EDUU</cx:pt>
          <cx:pt idx="98699">EDUU</cx:pt>
          <cx:pt idx="98700">EDUU</cx:pt>
          <cx:pt idx="98701">EDUU</cx:pt>
          <cx:pt idx="98702">EDUU</cx:pt>
          <cx:pt idx="98703">EDUU</cx:pt>
          <cx:pt idx="98704">EDUU</cx:pt>
          <cx:pt idx="98705">EDUU</cx:pt>
          <cx:pt idx="98706">EDUU</cx:pt>
          <cx:pt idx="98707">EDUU</cx:pt>
          <cx:pt idx="98708">EDUU</cx:pt>
          <cx:pt idx="98709">EDUU</cx:pt>
          <cx:pt idx="98710">EDUU</cx:pt>
          <cx:pt idx="98711">EDUU</cx:pt>
          <cx:pt idx="98712">EDUU</cx:pt>
          <cx:pt idx="98713">EDUU</cx:pt>
          <cx:pt idx="98714">EDUU</cx:pt>
          <cx:pt idx="98715">EDUU</cx:pt>
          <cx:pt idx="98716">EDUU</cx:pt>
          <cx:pt idx="98717">EDUU</cx:pt>
          <cx:pt idx="98718">EDUU</cx:pt>
          <cx:pt idx="98719">EDUU</cx:pt>
          <cx:pt idx="98720">EDUU</cx:pt>
          <cx:pt idx="98721">EDUU</cx:pt>
          <cx:pt idx="98722">EDUU</cx:pt>
          <cx:pt idx="98723">EDUU</cx:pt>
          <cx:pt idx="98724">EDUU</cx:pt>
          <cx:pt idx="98725">EDUU</cx:pt>
          <cx:pt idx="98726">EDUU</cx:pt>
          <cx:pt idx="98727">EDUU</cx:pt>
          <cx:pt idx="98728">EDUU</cx:pt>
          <cx:pt idx="98729">EDUU</cx:pt>
          <cx:pt idx="98730">EDUU</cx:pt>
          <cx:pt idx="98731">EDUU</cx:pt>
          <cx:pt idx="98732">EDUU</cx:pt>
          <cx:pt idx="98733">EDUU</cx:pt>
          <cx:pt idx="98734">EDUU</cx:pt>
          <cx:pt idx="98735">EDUU</cx:pt>
          <cx:pt idx="98736">EDUU</cx:pt>
          <cx:pt idx="98737">EDUU</cx:pt>
          <cx:pt idx="98738">EDUU</cx:pt>
          <cx:pt idx="98739">EDUU</cx:pt>
          <cx:pt idx="98740">EDUU</cx:pt>
          <cx:pt idx="98741">EDUU</cx:pt>
          <cx:pt idx="98742">EDUU</cx:pt>
          <cx:pt idx="98743">EDUU</cx:pt>
          <cx:pt idx="98744">EDUU</cx:pt>
          <cx:pt idx="98745">EDUU</cx:pt>
          <cx:pt idx="98746">EDUU</cx:pt>
          <cx:pt idx="98747">EDUU</cx:pt>
          <cx:pt idx="98748">EDUU</cx:pt>
          <cx:pt idx="98749">EDUU</cx:pt>
          <cx:pt idx="98750">EDUU</cx:pt>
          <cx:pt idx="98751">EDUU</cx:pt>
          <cx:pt idx="98752">EDUU</cx:pt>
          <cx:pt idx="98753">EDUU</cx:pt>
          <cx:pt idx="98754">EDUU</cx:pt>
          <cx:pt idx="98755">EDUU</cx:pt>
          <cx:pt idx="98756">EDUU</cx:pt>
          <cx:pt idx="98757">EDUU</cx:pt>
          <cx:pt idx="98758">EDUU</cx:pt>
          <cx:pt idx="98759">EDUU</cx:pt>
          <cx:pt idx="98760">EDUU</cx:pt>
          <cx:pt idx="98761">EDUU</cx:pt>
          <cx:pt idx="98762">EDUU</cx:pt>
          <cx:pt idx="98763">EDUU</cx:pt>
          <cx:pt idx="98764">EDUU</cx:pt>
          <cx:pt idx="98765">EDUU</cx:pt>
          <cx:pt idx="98766">EDUU</cx:pt>
          <cx:pt idx="98767">EDUU</cx:pt>
          <cx:pt idx="98768">EDUU</cx:pt>
          <cx:pt idx="98769">EDUU</cx:pt>
          <cx:pt idx="98770">EDUU</cx:pt>
          <cx:pt idx="98771">EDUU</cx:pt>
          <cx:pt idx="98772">EDUU</cx:pt>
          <cx:pt idx="98773">EDUU</cx:pt>
          <cx:pt idx="98774">EDUU</cx:pt>
          <cx:pt idx="98775">EDUU</cx:pt>
          <cx:pt idx="98776">EDUU</cx:pt>
          <cx:pt idx="98777">EDUU</cx:pt>
          <cx:pt idx="98778">EDUU</cx:pt>
          <cx:pt idx="98779">EDUU</cx:pt>
          <cx:pt idx="98780">EDUU</cx:pt>
          <cx:pt idx="98781">EDUU</cx:pt>
          <cx:pt idx="98782">EDUU</cx:pt>
          <cx:pt idx="98783">EDUU</cx:pt>
          <cx:pt idx="98784">EDUU</cx:pt>
          <cx:pt idx="98785">EDUU</cx:pt>
          <cx:pt idx="98786">EDUU</cx:pt>
          <cx:pt idx="98787">EDUU</cx:pt>
          <cx:pt idx="98788">EDUU</cx:pt>
          <cx:pt idx="98789">EDUU</cx:pt>
          <cx:pt idx="98790">EDUU</cx:pt>
          <cx:pt idx="98791">EDUU</cx:pt>
          <cx:pt idx="98792">EDUU</cx:pt>
          <cx:pt idx="98793">EDUU</cx:pt>
          <cx:pt idx="98794">EDUU</cx:pt>
          <cx:pt idx="98795">EDUU</cx:pt>
          <cx:pt idx="98796">EDUU</cx:pt>
          <cx:pt idx="98797">EDUU</cx:pt>
          <cx:pt idx="98798">EDUU</cx:pt>
          <cx:pt idx="98799">EDUU</cx:pt>
          <cx:pt idx="98800">EDUU</cx:pt>
          <cx:pt idx="98801">EDUU</cx:pt>
          <cx:pt idx="98802">EDUU</cx:pt>
          <cx:pt idx="98803">EDUU</cx:pt>
          <cx:pt idx="98804">EDUU</cx:pt>
          <cx:pt idx="98805">EDUU</cx:pt>
          <cx:pt idx="98806">EDUU</cx:pt>
          <cx:pt idx="98807">EDUU</cx:pt>
          <cx:pt idx="98808">EDUU</cx:pt>
          <cx:pt idx="98809">EDUU</cx:pt>
          <cx:pt idx="98810">EDUU</cx:pt>
          <cx:pt idx="98811">EDUU</cx:pt>
          <cx:pt idx="98812">EDUU</cx:pt>
          <cx:pt idx="98813">EDUU</cx:pt>
          <cx:pt idx="98814">EDUU</cx:pt>
          <cx:pt idx="98815">EDUU</cx:pt>
          <cx:pt idx="98816">EDUU</cx:pt>
          <cx:pt idx="98817">EDUU</cx:pt>
          <cx:pt idx="98818">EDUU</cx:pt>
          <cx:pt idx="98819">EDUU</cx:pt>
          <cx:pt idx="98820">EDUU</cx:pt>
          <cx:pt idx="98821">EDUU</cx:pt>
          <cx:pt idx="98822">EDUU</cx:pt>
          <cx:pt idx="98823">EDUU</cx:pt>
          <cx:pt idx="98824">EDUU</cx:pt>
          <cx:pt idx="98825">EDUU</cx:pt>
          <cx:pt idx="98826">EDUU</cx:pt>
          <cx:pt idx="98827">EDUU</cx:pt>
          <cx:pt idx="98828">EDUU</cx:pt>
          <cx:pt idx="98829">EDUU</cx:pt>
          <cx:pt idx="98830">EDUU</cx:pt>
          <cx:pt idx="98831">EDUU</cx:pt>
          <cx:pt idx="98832">EDUU</cx:pt>
          <cx:pt idx="98833">EDUU</cx:pt>
          <cx:pt idx="98834">EDUU</cx:pt>
          <cx:pt idx="98835">EDUU</cx:pt>
          <cx:pt idx="98836">EDUU</cx:pt>
          <cx:pt idx="98837">EDUU</cx:pt>
          <cx:pt idx="98838">EDUU</cx:pt>
          <cx:pt idx="98839">EDUU</cx:pt>
          <cx:pt idx="98840">EDUU</cx:pt>
          <cx:pt idx="98841">EDUU</cx:pt>
          <cx:pt idx="98842">EDUU</cx:pt>
          <cx:pt idx="98843">EDUU</cx:pt>
          <cx:pt idx="98844">EDUU</cx:pt>
          <cx:pt idx="98845">EDUU</cx:pt>
          <cx:pt idx="98846">EDUU</cx:pt>
          <cx:pt idx="98847">EDUU</cx:pt>
          <cx:pt idx="98848">EDUU</cx:pt>
          <cx:pt idx="98849">EDUU</cx:pt>
          <cx:pt idx="98850">EDUU</cx:pt>
          <cx:pt idx="98851">EDUU</cx:pt>
          <cx:pt idx="98852">EDUU</cx:pt>
          <cx:pt idx="98853">EDUU</cx:pt>
          <cx:pt idx="98854">EDUU</cx:pt>
          <cx:pt idx="98855">EDUU</cx:pt>
          <cx:pt idx="98856">EDUU</cx:pt>
          <cx:pt idx="98857">EDUU</cx:pt>
          <cx:pt idx="98858">EDUU</cx:pt>
          <cx:pt idx="98859">EDUU</cx:pt>
          <cx:pt idx="98860">EDUU</cx:pt>
          <cx:pt idx="98861">EDUU</cx:pt>
          <cx:pt idx="98862">EDUU</cx:pt>
          <cx:pt idx="98863">EDUU</cx:pt>
          <cx:pt idx="98864">EDUU</cx:pt>
          <cx:pt idx="98865">EDUU</cx:pt>
          <cx:pt idx="98866">EDUU</cx:pt>
          <cx:pt idx="98867">EDUU</cx:pt>
          <cx:pt idx="98868">EDUU</cx:pt>
          <cx:pt idx="98869">EDUU</cx:pt>
          <cx:pt idx="98870">EDUU</cx:pt>
          <cx:pt idx="98871">EDUU</cx:pt>
          <cx:pt idx="98872">EDUU</cx:pt>
          <cx:pt idx="98873">EDUU</cx:pt>
          <cx:pt idx="98874">EDUU</cx:pt>
          <cx:pt idx="98875">EDUU</cx:pt>
          <cx:pt idx="98876">EDUU</cx:pt>
          <cx:pt idx="98877">EDUU</cx:pt>
          <cx:pt idx="98878">EDUU</cx:pt>
          <cx:pt idx="98879">EDUU</cx:pt>
          <cx:pt idx="98880">EDUU</cx:pt>
          <cx:pt idx="98881">EDUU</cx:pt>
          <cx:pt idx="98882">EDUU</cx:pt>
          <cx:pt idx="98883">EDUU</cx:pt>
          <cx:pt idx="98884">EDUU</cx:pt>
          <cx:pt idx="98885">EDUU</cx:pt>
          <cx:pt idx="98886">EDUU</cx:pt>
          <cx:pt idx="98887">EDUU</cx:pt>
          <cx:pt idx="98888">EDUU</cx:pt>
          <cx:pt idx="98889">EDUU</cx:pt>
          <cx:pt idx="98890">EDUU</cx:pt>
          <cx:pt idx="98891">EDUU</cx:pt>
          <cx:pt idx="98892">EDUU</cx:pt>
          <cx:pt idx="98893">EDUU</cx:pt>
          <cx:pt idx="98894">EDUU</cx:pt>
          <cx:pt idx="98895">EDUU</cx:pt>
          <cx:pt idx="98896">EDUU</cx:pt>
          <cx:pt idx="98897">EDUU</cx:pt>
          <cx:pt idx="98898">EDUU</cx:pt>
          <cx:pt idx="98899">EDUU</cx:pt>
          <cx:pt idx="98900">EDUU</cx:pt>
          <cx:pt idx="98901">EDUU</cx:pt>
          <cx:pt idx="98902">EDUU</cx:pt>
          <cx:pt idx="98903">EDUU</cx:pt>
          <cx:pt idx="98904">EDUU</cx:pt>
          <cx:pt idx="98905">EDUU</cx:pt>
          <cx:pt idx="98906">EDUU</cx:pt>
          <cx:pt idx="98907">EDUU</cx:pt>
          <cx:pt idx="98908">EDUU</cx:pt>
          <cx:pt idx="98909">EDUU</cx:pt>
          <cx:pt idx="98910">EDUU</cx:pt>
          <cx:pt idx="98911">EDUU</cx:pt>
          <cx:pt idx="98912">EDUU</cx:pt>
          <cx:pt idx="98913">EDUU</cx:pt>
          <cx:pt idx="98914">EDUU</cx:pt>
          <cx:pt idx="98915">EDUU</cx:pt>
          <cx:pt idx="98916">EDUU</cx:pt>
          <cx:pt idx="98917">EDUU</cx:pt>
          <cx:pt idx="98918">EDUU</cx:pt>
          <cx:pt idx="98919">EDUU</cx:pt>
          <cx:pt idx="98920">EDUU</cx:pt>
          <cx:pt idx="98921">EDUU</cx:pt>
          <cx:pt idx="98922">EDUU</cx:pt>
          <cx:pt idx="98923">EDUU</cx:pt>
          <cx:pt idx="98924">EDUU</cx:pt>
          <cx:pt idx="98925">EDUU</cx:pt>
          <cx:pt idx="98926">EDUU</cx:pt>
          <cx:pt idx="98927">EDUU</cx:pt>
          <cx:pt idx="98928">EDUU</cx:pt>
          <cx:pt idx="98929">EDUU</cx:pt>
          <cx:pt idx="98930">EDUU</cx:pt>
          <cx:pt idx="98931">EDUU</cx:pt>
          <cx:pt idx="98932">EDUU</cx:pt>
          <cx:pt idx="98933">EDUU</cx:pt>
          <cx:pt idx="98934">EDUU</cx:pt>
          <cx:pt idx="98935">EDUU</cx:pt>
          <cx:pt idx="98936">EDUU</cx:pt>
          <cx:pt idx="98937">EDUU</cx:pt>
          <cx:pt idx="98938">EDUU</cx:pt>
          <cx:pt idx="98939">EDUU</cx:pt>
          <cx:pt idx="98940">EDUU</cx:pt>
          <cx:pt idx="98941">EDUU</cx:pt>
          <cx:pt idx="98942">EDUU</cx:pt>
          <cx:pt idx="98943">EDUU</cx:pt>
          <cx:pt idx="98944">EDUU</cx:pt>
          <cx:pt idx="98945">EDUU</cx:pt>
          <cx:pt idx="98946">EDUU</cx:pt>
          <cx:pt idx="98947">EDUU</cx:pt>
          <cx:pt idx="98948">EDUU</cx:pt>
          <cx:pt idx="98949">EDUU</cx:pt>
          <cx:pt idx="98950">EDUU</cx:pt>
          <cx:pt idx="98951">EDUU</cx:pt>
          <cx:pt idx="98952">EDUU</cx:pt>
          <cx:pt idx="98953">EDUU</cx:pt>
          <cx:pt idx="98954">EDUU</cx:pt>
          <cx:pt idx="98955">EDUU</cx:pt>
          <cx:pt idx="98956">EDUU</cx:pt>
          <cx:pt idx="98957">EDUU</cx:pt>
          <cx:pt idx="98958">EDUU</cx:pt>
          <cx:pt idx="98959">EDUU</cx:pt>
          <cx:pt idx="98960">EDUU</cx:pt>
          <cx:pt idx="98961">EDUU</cx:pt>
          <cx:pt idx="98962">EDUU</cx:pt>
          <cx:pt idx="98963">EDUU</cx:pt>
          <cx:pt idx="98964">EDUU</cx:pt>
          <cx:pt idx="98965">EDUU</cx:pt>
          <cx:pt idx="98966">EDUU</cx:pt>
          <cx:pt idx="98967">EDUU</cx:pt>
          <cx:pt idx="98968">EDUU</cx:pt>
          <cx:pt idx="98969">EDUU</cx:pt>
          <cx:pt idx="98970">EDUU</cx:pt>
          <cx:pt idx="98971">EDUU</cx:pt>
          <cx:pt idx="98972">EDUU</cx:pt>
          <cx:pt idx="98973">EDUU</cx:pt>
          <cx:pt idx="98974">EDUU</cx:pt>
          <cx:pt idx="98975">EDUU</cx:pt>
          <cx:pt idx="98976">EDUU</cx:pt>
          <cx:pt idx="98977">EDUU</cx:pt>
          <cx:pt idx="98978">EDUU</cx:pt>
          <cx:pt idx="98979">EDUU</cx:pt>
          <cx:pt idx="98980">EDUU</cx:pt>
          <cx:pt idx="98981">EDUU</cx:pt>
          <cx:pt idx="98982">EDUU</cx:pt>
          <cx:pt idx="98983">EDUU</cx:pt>
          <cx:pt idx="98984">EDUU</cx:pt>
          <cx:pt idx="98985">EDUU</cx:pt>
          <cx:pt idx="98986">EDUU</cx:pt>
          <cx:pt idx="98987">EDUU</cx:pt>
          <cx:pt idx="98988">EDUU</cx:pt>
          <cx:pt idx="98989">EDUU</cx:pt>
          <cx:pt idx="98990">EDUU</cx:pt>
          <cx:pt idx="98991">EDUU</cx:pt>
          <cx:pt idx="98992">EDUU</cx:pt>
          <cx:pt idx="98993">EDUU</cx:pt>
          <cx:pt idx="98994">EDUU</cx:pt>
          <cx:pt idx="98995">EDUU</cx:pt>
          <cx:pt idx="98996">EDUU</cx:pt>
          <cx:pt idx="98997">EDUU</cx:pt>
          <cx:pt idx="98998">EDUU</cx:pt>
          <cx:pt idx="98999">EDUU</cx:pt>
          <cx:pt idx="99000">EDUU</cx:pt>
          <cx:pt idx="99001">EDUU</cx:pt>
          <cx:pt idx="99002">EDUU</cx:pt>
          <cx:pt idx="99003">EDUU</cx:pt>
          <cx:pt idx="99004">EDUU</cx:pt>
          <cx:pt idx="99005">EDUU</cx:pt>
          <cx:pt idx="99006">EDUU</cx:pt>
          <cx:pt idx="99007">EDUU</cx:pt>
          <cx:pt idx="99008">EDUU</cx:pt>
          <cx:pt idx="99009">EDUU</cx:pt>
          <cx:pt idx="99010">EDUU</cx:pt>
          <cx:pt idx="99011">EDUU</cx:pt>
          <cx:pt idx="99012">EDUU</cx:pt>
          <cx:pt idx="99013">EDUU</cx:pt>
          <cx:pt idx="99014">EDUU</cx:pt>
          <cx:pt idx="99015">EDUU</cx:pt>
          <cx:pt idx="99016">EDUU</cx:pt>
          <cx:pt idx="99017">EDUU</cx:pt>
          <cx:pt idx="99018">EDUU</cx:pt>
          <cx:pt idx="99019">EDUU</cx:pt>
          <cx:pt idx="99020">EDUU</cx:pt>
          <cx:pt idx="99021">EDUU</cx:pt>
          <cx:pt idx="99022">EDUU</cx:pt>
          <cx:pt idx="99023">EDUU</cx:pt>
          <cx:pt idx="99024">EDUU</cx:pt>
          <cx:pt idx="99025">EDUU</cx:pt>
          <cx:pt idx="99026">EDUU</cx:pt>
          <cx:pt idx="99027">EDUU</cx:pt>
          <cx:pt idx="99028">EDUU</cx:pt>
          <cx:pt idx="99029">EDUU</cx:pt>
          <cx:pt idx="99030">EDUU</cx:pt>
          <cx:pt idx="99031">EDUU</cx:pt>
          <cx:pt idx="99032">EDUU</cx:pt>
          <cx:pt idx="99033">EDUU</cx:pt>
          <cx:pt idx="99034">EDUU</cx:pt>
          <cx:pt idx="99035">EDUU</cx:pt>
          <cx:pt idx="99036">EDUU</cx:pt>
          <cx:pt idx="99037">EDUU</cx:pt>
          <cx:pt idx="99038">EDUU</cx:pt>
          <cx:pt idx="99039">EDUU</cx:pt>
          <cx:pt idx="99040">EDUU</cx:pt>
          <cx:pt idx="99041">EDUU</cx:pt>
          <cx:pt idx="99042">EDUU</cx:pt>
          <cx:pt idx="99043">EDUU</cx:pt>
          <cx:pt idx="99044">EDUU</cx:pt>
          <cx:pt idx="99045">EDUU</cx:pt>
          <cx:pt idx="99046">EDUU</cx:pt>
          <cx:pt idx="99047">EDUU</cx:pt>
          <cx:pt idx="99048">EDUU</cx:pt>
          <cx:pt idx="99049">EDUU</cx:pt>
          <cx:pt idx="99050">EDUU</cx:pt>
          <cx:pt idx="99051">EDUU</cx:pt>
          <cx:pt idx="99052">EDUU</cx:pt>
          <cx:pt idx="99053">EDUU</cx:pt>
          <cx:pt idx="99054">EDUU</cx:pt>
          <cx:pt idx="99055">EDUU</cx:pt>
          <cx:pt idx="99056">EDUU</cx:pt>
          <cx:pt idx="99057">EDUU</cx:pt>
          <cx:pt idx="99058">EDUU</cx:pt>
          <cx:pt idx="99059">EDUU</cx:pt>
          <cx:pt idx="99060">EDUU</cx:pt>
          <cx:pt idx="99061">EDUU</cx:pt>
          <cx:pt idx="99062">EDUU</cx:pt>
          <cx:pt idx="99063">EDUU</cx:pt>
          <cx:pt idx="99064">EDUU</cx:pt>
          <cx:pt idx="99065">EDUU</cx:pt>
          <cx:pt idx="99066">EDUU</cx:pt>
          <cx:pt idx="99067">EDUU</cx:pt>
          <cx:pt idx="99068">EDUU</cx:pt>
          <cx:pt idx="99069">EDUU</cx:pt>
          <cx:pt idx="99070">EDUU</cx:pt>
          <cx:pt idx="99071">EDUU</cx:pt>
          <cx:pt idx="99072">EDUU</cx:pt>
          <cx:pt idx="99073">EDUU</cx:pt>
          <cx:pt idx="99074">EDUU</cx:pt>
          <cx:pt idx="99075">EDUU</cx:pt>
          <cx:pt idx="99076">EDUU</cx:pt>
          <cx:pt idx="99077">EDUU</cx:pt>
          <cx:pt idx="99078">EDUU</cx:pt>
          <cx:pt idx="99079">EDUU</cx:pt>
          <cx:pt idx="99080">EDUU</cx:pt>
          <cx:pt idx="99081">EDUU</cx:pt>
          <cx:pt idx="99082">EDUU</cx:pt>
          <cx:pt idx="99083">EDUU</cx:pt>
          <cx:pt idx="99084">EDUU</cx:pt>
          <cx:pt idx="99085">EDUU</cx:pt>
          <cx:pt idx="99086">EDUU</cx:pt>
          <cx:pt idx="99087">EDUU</cx:pt>
          <cx:pt idx="99088">EDUU</cx:pt>
          <cx:pt idx="99089">EDUU</cx:pt>
          <cx:pt idx="99090">EDUU</cx:pt>
          <cx:pt idx="99091">EDUU</cx:pt>
          <cx:pt idx="99092">EDUU</cx:pt>
          <cx:pt idx="99093">EDUU</cx:pt>
          <cx:pt idx="99094">EDUU</cx:pt>
          <cx:pt idx="99095">EDUU</cx:pt>
          <cx:pt idx="99096">EDUU</cx:pt>
          <cx:pt idx="99097">EDUU</cx:pt>
          <cx:pt idx="99098">EDUU</cx:pt>
          <cx:pt idx="99099">EDUU</cx:pt>
          <cx:pt idx="99100">EDUU</cx:pt>
          <cx:pt idx="99101">EDUU</cx:pt>
          <cx:pt idx="99102">EDUU</cx:pt>
          <cx:pt idx="99103">EDUU</cx:pt>
          <cx:pt idx="99104">EDUU</cx:pt>
          <cx:pt idx="99105">EDUU</cx:pt>
          <cx:pt idx="99106">EDUU</cx:pt>
          <cx:pt idx="99107">EDUU</cx:pt>
          <cx:pt idx="99108">EDUU</cx:pt>
          <cx:pt idx="99109">EDUU</cx:pt>
          <cx:pt idx="99110">EDUU</cx:pt>
          <cx:pt idx="99111">EDUU</cx:pt>
          <cx:pt idx="99112">EDUU</cx:pt>
          <cx:pt idx="99113">EDUU</cx:pt>
          <cx:pt idx="99114">EDUU</cx:pt>
          <cx:pt idx="99115">EDUU</cx:pt>
          <cx:pt idx="99116">EDUU</cx:pt>
          <cx:pt idx="99117">EDUU</cx:pt>
          <cx:pt idx="99118">EDUU</cx:pt>
          <cx:pt idx="99119">EDUU</cx:pt>
          <cx:pt idx="99120">EDUU</cx:pt>
          <cx:pt idx="99121">EDUU</cx:pt>
          <cx:pt idx="99122">EDUU</cx:pt>
          <cx:pt idx="99123">EDUU</cx:pt>
          <cx:pt idx="99124">EDUU</cx:pt>
          <cx:pt idx="99125">EDUU</cx:pt>
          <cx:pt idx="99126">EDUU</cx:pt>
          <cx:pt idx="99127">EDUU</cx:pt>
          <cx:pt idx="99128">EDUU</cx:pt>
          <cx:pt idx="99129">EDUU</cx:pt>
          <cx:pt idx="99130">EDUU</cx:pt>
          <cx:pt idx="99131">EDUU</cx:pt>
          <cx:pt idx="99132">EDUU</cx:pt>
          <cx:pt idx="99133">EDUU</cx:pt>
          <cx:pt idx="99134">EDUU</cx:pt>
          <cx:pt idx="99135">EDUU</cx:pt>
          <cx:pt idx="99136">EDUU</cx:pt>
          <cx:pt idx="99137">EDUU</cx:pt>
          <cx:pt idx="99138">EDUU</cx:pt>
          <cx:pt idx="99139">EDUU</cx:pt>
          <cx:pt idx="99140">EDUU</cx:pt>
          <cx:pt idx="99141">EDUU</cx:pt>
          <cx:pt idx="99142">EDUU</cx:pt>
          <cx:pt idx="99143">EDUU</cx:pt>
          <cx:pt idx="99144">EDUU</cx:pt>
          <cx:pt idx="99145">EDUU</cx:pt>
          <cx:pt idx="99146">EDUU</cx:pt>
          <cx:pt idx="99147">EDUU</cx:pt>
          <cx:pt idx="99148">EDUU</cx:pt>
          <cx:pt idx="99149">EDUU</cx:pt>
          <cx:pt idx="99150">EDUU</cx:pt>
          <cx:pt idx="99151">EDUU</cx:pt>
          <cx:pt idx="99152">EDUU</cx:pt>
          <cx:pt idx="99153">EDUU</cx:pt>
          <cx:pt idx="99154">EDUU</cx:pt>
          <cx:pt idx="99155">EDUU</cx:pt>
          <cx:pt idx="99156">EDUU</cx:pt>
          <cx:pt idx="99157">EDUU</cx:pt>
          <cx:pt idx="99158">EDUU</cx:pt>
          <cx:pt idx="99159">EDUU</cx:pt>
          <cx:pt idx="99160">EDUU</cx:pt>
          <cx:pt idx="99161">EDUU</cx:pt>
          <cx:pt idx="99162">EDUU</cx:pt>
          <cx:pt idx="99163">EDUU</cx:pt>
          <cx:pt idx="99164">EDUU</cx:pt>
          <cx:pt idx="99165">EDUU</cx:pt>
          <cx:pt idx="99166">EDUU</cx:pt>
          <cx:pt idx="99167">EDUU</cx:pt>
          <cx:pt idx="99168">EDUU</cx:pt>
          <cx:pt idx="99169">EDUU</cx:pt>
          <cx:pt idx="99170">EDUU</cx:pt>
          <cx:pt idx="99171">EDUU</cx:pt>
          <cx:pt idx="99172">EDUU</cx:pt>
          <cx:pt idx="99173">EDUU</cx:pt>
          <cx:pt idx="99174">EDUU</cx:pt>
          <cx:pt idx="99175">EDUU</cx:pt>
          <cx:pt idx="99176">EDUU</cx:pt>
          <cx:pt idx="99177">EDUU</cx:pt>
          <cx:pt idx="99178">EDUU</cx:pt>
          <cx:pt idx="99179">EDUU</cx:pt>
          <cx:pt idx="99180">EDUU</cx:pt>
          <cx:pt idx="99181">EDUU</cx:pt>
          <cx:pt idx="99182">EDUU</cx:pt>
          <cx:pt idx="99183">EDUU</cx:pt>
          <cx:pt idx="99184">EDUU</cx:pt>
          <cx:pt idx="99185">EDUU</cx:pt>
          <cx:pt idx="99186">EDUU</cx:pt>
          <cx:pt idx="99187">EDUU</cx:pt>
          <cx:pt idx="99188">EDUU</cx:pt>
          <cx:pt idx="99189">EDUU</cx:pt>
          <cx:pt idx="99190">EDUU</cx:pt>
          <cx:pt idx="99191">EDUU</cx:pt>
          <cx:pt idx="99192">EDUU</cx:pt>
          <cx:pt idx="99193">EDUU</cx:pt>
          <cx:pt idx="99194">EDUU</cx:pt>
          <cx:pt idx="99195">EDUU</cx:pt>
          <cx:pt idx="99196">EDUU</cx:pt>
          <cx:pt idx="99197">EDUU</cx:pt>
          <cx:pt idx="99198">EDUU</cx:pt>
          <cx:pt idx="99199">EDUU</cx:pt>
          <cx:pt idx="99200">EDUU</cx:pt>
          <cx:pt idx="99201">EDUU</cx:pt>
          <cx:pt idx="99202">EDUU</cx:pt>
          <cx:pt idx="99203">EDUU</cx:pt>
          <cx:pt idx="99204">EDUU</cx:pt>
          <cx:pt idx="99205">EDUU</cx:pt>
          <cx:pt idx="99206">EDUU</cx:pt>
          <cx:pt idx="99207">EDUU</cx:pt>
          <cx:pt idx="99208">EDUU</cx:pt>
          <cx:pt idx="99209">EDUU</cx:pt>
          <cx:pt idx="99210">EDUU</cx:pt>
          <cx:pt idx="99211">EDUU</cx:pt>
          <cx:pt idx="99212">EDUU</cx:pt>
          <cx:pt idx="99213">EDUU</cx:pt>
          <cx:pt idx="99214">EDUU</cx:pt>
          <cx:pt idx="99215">EDUU</cx:pt>
          <cx:pt idx="99216">EDUU</cx:pt>
          <cx:pt idx="99217">EDUU</cx:pt>
          <cx:pt idx="99218">EDUU</cx:pt>
          <cx:pt idx="99219">EDUU</cx:pt>
          <cx:pt idx="99220">EDUU</cx:pt>
          <cx:pt idx="99221">EDUU</cx:pt>
          <cx:pt idx="99222">EDUU</cx:pt>
          <cx:pt idx="99223">EDUU</cx:pt>
          <cx:pt idx="99224">EDUU</cx:pt>
          <cx:pt idx="99225">EDUU</cx:pt>
          <cx:pt idx="99226">EDUU</cx:pt>
          <cx:pt idx="99227">EDUU</cx:pt>
          <cx:pt idx="99228">EDUU</cx:pt>
          <cx:pt idx="99229">EDUU</cx:pt>
          <cx:pt idx="99230">EDUU</cx:pt>
          <cx:pt idx="99231">EDUU</cx:pt>
          <cx:pt idx="99232">EDUU</cx:pt>
          <cx:pt idx="99233">EDUU</cx:pt>
          <cx:pt idx="99234">EDUU</cx:pt>
          <cx:pt idx="99235">EDUU</cx:pt>
          <cx:pt idx="99236">EDUU</cx:pt>
          <cx:pt idx="99237">EDUU</cx:pt>
          <cx:pt idx="99238">EDUU</cx:pt>
          <cx:pt idx="99239">EDUU</cx:pt>
          <cx:pt idx="99240">EDUU</cx:pt>
          <cx:pt idx="99241">EDUU</cx:pt>
          <cx:pt idx="99242">EDUU</cx:pt>
          <cx:pt idx="99243">EDUU</cx:pt>
          <cx:pt idx="99244">EDUU</cx:pt>
          <cx:pt idx="99245">EDUU</cx:pt>
          <cx:pt idx="99246">EDUU</cx:pt>
          <cx:pt idx="99247">EDUU</cx:pt>
          <cx:pt idx="99248">EDUU</cx:pt>
          <cx:pt idx="99249">EDUU</cx:pt>
          <cx:pt idx="99250">EDUU</cx:pt>
          <cx:pt idx="99251">EDUU</cx:pt>
          <cx:pt idx="99252">EDUU</cx:pt>
          <cx:pt idx="99253">EDUU</cx:pt>
          <cx:pt idx="99254">EDUU</cx:pt>
          <cx:pt idx="99255">EDUU</cx:pt>
          <cx:pt idx="99256">EDUU</cx:pt>
          <cx:pt idx="99257">EDUU</cx:pt>
          <cx:pt idx="99258">EDUU</cx:pt>
          <cx:pt idx="99259">EDUU</cx:pt>
          <cx:pt idx="99260">EDUU</cx:pt>
          <cx:pt idx="99261">EDUU</cx:pt>
          <cx:pt idx="99262">EDUU</cx:pt>
          <cx:pt idx="99263">EDUU</cx:pt>
          <cx:pt idx="99264">EDUU</cx:pt>
          <cx:pt idx="99265">EDUU</cx:pt>
          <cx:pt idx="99266">EDUU</cx:pt>
          <cx:pt idx="99267">EDUU</cx:pt>
          <cx:pt idx="99268">EDUU</cx:pt>
          <cx:pt idx="99269">EDUU</cx:pt>
          <cx:pt idx="99270">EDUU</cx:pt>
          <cx:pt idx="99271">EDUU</cx:pt>
          <cx:pt idx="99272">EDUU</cx:pt>
          <cx:pt idx="99273">EDUU</cx:pt>
          <cx:pt idx="99274">EDUU</cx:pt>
          <cx:pt idx="99275">EDUU</cx:pt>
          <cx:pt idx="99276">EDUU</cx:pt>
          <cx:pt idx="99277">EDUU</cx:pt>
          <cx:pt idx="99278">EDUU</cx:pt>
          <cx:pt idx="99279">EDUU</cx:pt>
          <cx:pt idx="99280">EDUU</cx:pt>
          <cx:pt idx="99281">EDUU</cx:pt>
          <cx:pt idx="99282">EDUU</cx:pt>
          <cx:pt idx="99283">EDUU</cx:pt>
          <cx:pt idx="99284">EDUU</cx:pt>
          <cx:pt idx="99285">EDUU</cx:pt>
          <cx:pt idx="99286">EDUU</cx:pt>
          <cx:pt idx="99287">EDUU</cx:pt>
          <cx:pt idx="99288">EDUU</cx:pt>
          <cx:pt idx="99289">EDUU</cx:pt>
          <cx:pt idx="99290">EDUU</cx:pt>
          <cx:pt idx="99291">EDUU</cx:pt>
          <cx:pt idx="99292">EDUU</cx:pt>
          <cx:pt idx="99293">EDUU</cx:pt>
          <cx:pt idx="99294">EDUU</cx:pt>
          <cx:pt idx="99295">EDUU</cx:pt>
          <cx:pt idx="99296">EDUU</cx:pt>
          <cx:pt idx="99297">EDUU</cx:pt>
          <cx:pt idx="99298">EDUU</cx:pt>
          <cx:pt idx="99299">EDUU</cx:pt>
          <cx:pt idx="99300">EDUU</cx:pt>
          <cx:pt idx="99301">EDUU</cx:pt>
          <cx:pt idx="99302">EDUU</cx:pt>
          <cx:pt idx="99303">EDUU</cx:pt>
          <cx:pt idx="99304">EDUU</cx:pt>
          <cx:pt idx="99305">EDUU</cx:pt>
          <cx:pt idx="99306">EDUU</cx:pt>
          <cx:pt idx="99307">EDUU</cx:pt>
          <cx:pt idx="99308">EDUU</cx:pt>
          <cx:pt idx="99309">EDUU</cx:pt>
          <cx:pt idx="99310">EDUU</cx:pt>
          <cx:pt idx="99311">EDUU</cx:pt>
          <cx:pt idx="99312">EDUU</cx:pt>
          <cx:pt idx="99313">EDUU</cx:pt>
          <cx:pt idx="99314">EDUU</cx:pt>
          <cx:pt idx="99315">EDUU</cx:pt>
          <cx:pt idx="99316">EDUU</cx:pt>
          <cx:pt idx="99317">EDUU</cx:pt>
          <cx:pt idx="99318">EDUU</cx:pt>
          <cx:pt idx="99319">EDUU</cx:pt>
          <cx:pt idx="99320">EDUU</cx:pt>
          <cx:pt idx="99321">EDUU</cx:pt>
          <cx:pt idx="99322">EDUU</cx:pt>
          <cx:pt idx="99323">EDUU</cx:pt>
          <cx:pt idx="99324">EDUU</cx:pt>
          <cx:pt idx="99325">EDUU</cx:pt>
          <cx:pt idx="99326">EDUU</cx:pt>
          <cx:pt idx="99327">EDUU</cx:pt>
          <cx:pt idx="99328">EDUU</cx:pt>
          <cx:pt idx="99329">EDUU</cx:pt>
          <cx:pt idx="99330">EDUU</cx:pt>
          <cx:pt idx="99331">EDUU</cx:pt>
          <cx:pt idx="99332">EDUU</cx:pt>
          <cx:pt idx="99333">EDUU</cx:pt>
          <cx:pt idx="99334">EDUU</cx:pt>
          <cx:pt idx="99335">EDUU</cx:pt>
          <cx:pt idx="99336">EDUU</cx:pt>
          <cx:pt idx="99337">EDUU</cx:pt>
          <cx:pt idx="99338">EDUU</cx:pt>
          <cx:pt idx="99339">EDUU</cx:pt>
          <cx:pt idx="99340">EDUU</cx:pt>
          <cx:pt idx="99341">EDUU</cx:pt>
          <cx:pt idx="99342">EDUU</cx:pt>
          <cx:pt idx="99343">EDUU</cx:pt>
          <cx:pt idx="99344">EDUU</cx:pt>
          <cx:pt idx="99345">EDUU</cx:pt>
          <cx:pt idx="99346">EDUU</cx:pt>
          <cx:pt idx="99347">EDUU</cx:pt>
          <cx:pt idx="99348">EDUU</cx:pt>
          <cx:pt idx="99349">EDUU</cx:pt>
          <cx:pt idx="99350">EDUU</cx:pt>
          <cx:pt idx="99351">EDUU</cx:pt>
          <cx:pt idx="99352">EDUU</cx:pt>
          <cx:pt idx="99353">EDUU</cx:pt>
          <cx:pt idx="99354">EDUU</cx:pt>
          <cx:pt idx="99355">EDUU</cx:pt>
          <cx:pt idx="99356">EDUU</cx:pt>
          <cx:pt idx="99357">EDUU</cx:pt>
          <cx:pt idx="99358">EDUU</cx:pt>
          <cx:pt idx="99359">EDUU</cx:pt>
          <cx:pt idx="99360">EDUU</cx:pt>
          <cx:pt idx="99361">EDUU</cx:pt>
          <cx:pt idx="99362">EDUU</cx:pt>
          <cx:pt idx="99363">EDUU</cx:pt>
          <cx:pt idx="99364">EDUU</cx:pt>
          <cx:pt idx="99365">EDUU</cx:pt>
          <cx:pt idx="99366">EDUU</cx:pt>
          <cx:pt idx="99367">EDUU</cx:pt>
          <cx:pt idx="99368">EDUU</cx:pt>
          <cx:pt idx="99369">EDUU</cx:pt>
          <cx:pt idx="99370">EDUU</cx:pt>
          <cx:pt idx="99371">EDUU</cx:pt>
          <cx:pt idx="99372">EDUU</cx:pt>
          <cx:pt idx="99373">EDUU</cx:pt>
          <cx:pt idx="99374">EDUU</cx:pt>
          <cx:pt idx="99375">EDUU</cx:pt>
          <cx:pt idx="99376">EDUU</cx:pt>
          <cx:pt idx="99377">EDUU</cx:pt>
          <cx:pt idx="99378">EDUU</cx:pt>
          <cx:pt idx="99379">EDUU</cx:pt>
          <cx:pt idx="99380">EDUU</cx:pt>
          <cx:pt idx="99381">EDUU</cx:pt>
          <cx:pt idx="99382">EDUU</cx:pt>
          <cx:pt idx="99383">EDUU</cx:pt>
          <cx:pt idx="99384">EDUU</cx:pt>
          <cx:pt idx="99385">EDUU</cx:pt>
          <cx:pt idx="99386">EDUU</cx:pt>
          <cx:pt idx="99387">EDUU</cx:pt>
          <cx:pt idx="99388">EDUU</cx:pt>
          <cx:pt idx="99389">EDUU</cx:pt>
          <cx:pt idx="99390">EDUU</cx:pt>
          <cx:pt idx="99391">EDUU</cx:pt>
          <cx:pt idx="99392">EDUU</cx:pt>
          <cx:pt idx="99393">EDUU</cx:pt>
          <cx:pt idx="99394">EDUU</cx:pt>
          <cx:pt idx="99395">EDUU</cx:pt>
          <cx:pt idx="99396">EDUU</cx:pt>
          <cx:pt idx="99397">EDUU</cx:pt>
          <cx:pt idx="99398">EDUU</cx:pt>
          <cx:pt idx="99399">EDUU</cx:pt>
          <cx:pt idx="99400">EDUU</cx:pt>
          <cx:pt idx="99401">EDUU</cx:pt>
          <cx:pt idx="99402">EDUU</cx:pt>
          <cx:pt idx="99403">EDUU</cx:pt>
          <cx:pt idx="99404">EDUU</cx:pt>
          <cx:pt idx="99405">EDUU</cx:pt>
          <cx:pt idx="99406">EDUU</cx:pt>
          <cx:pt idx="99407">EDUU</cx:pt>
          <cx:pt idx="99408">EDUU</cx:pt>
          <cx:pt idx="99409">EDUU</cx:pt>
          <cx:pt idx="99410">EDUU</cx:pt>
          <cx:pt idx="99411">EDUU</cx:pt>
          <cx:pt idx="99412">EDUU</cx:pt>
          <cx:pt idx="99413">EDUU</cx:pt>
          <cx:pt idx="99414">EDUU</cx:pt>
          <cx:pt idx="99415">EDUU</cx:pt>
          <cx:pt idx="99416">EDUU</cx:pt>
          <cx:pt idx="99417">EDUU</cx:pt>
          <cx:pt idx="99418">EDUU</cx:pt>
          <cx:pt idx="99419">EDUU</cx:pt>
          <cx:pt idx="99420">EDUU</cx:pt>
          <cx:pt idx="99421">EDUU</cx:pt>
          <cx:pt idx="99422">EDUU</cx:pt>
          <cx:pt idx="99423">EDUU</cx:pt>
          <cx:pt idx="99424">EDUU</cx:pt>
          <cx:pt idx="99425">EDUU</cx:pt>
          <cx:pt idx="99426">EDUU</cx:pt>
          <cx:pt idx="99427">EDUU</cx:pt>
          <cx:pt idx="99428">EDUU</cx:pt>
          <cx:pt idx="99429">EDUU</cx:pt>
          <cx:pt idx="99430">EDUU</cx:pt>
          <cx:pt idx="99431">EDUU</cx:pt>
          <cx:pt idx="99432">EDUU</cx:pt>
          <cx:pt idx="99433">EDUU</cx:pt>
          <cx:pt idx="99434">EDUU</cx:pt>
          <cx:pt idx="99435">EDUU</cx:pt>
          <cx:pt idx="99436">EDUU</cx:pt>
          <cx:pt idx="99437">EDUU</cx:pt>
          <cx:pt idx="99438">EDUU</cx:pt>
          <cx:pt idx="99439">EDUU</cx:pt>
          <cx:pt idx="99440">EDUU</cx:pt>
          <cx:pt idx="99441">EDUU</cx:pt>
          <cx:pt idx="99442">EDUU</cx:pt>
          <cx:pt idx="99443">EDUU</cx:pt>
          <cx:pt idx="99444">EDUU</cx:pt>
          <cx:pt idx="99445">EDUU</cx:pt>
          <cx:pt idx="99446">EDUU</cx:pt>
          <cx:pt idx="99447">EDUU</cx:pt>
          <cx:pt idx="99448">EDUU</cx:pt>
          <cx:pt idx="99449">EDUU</cx:pt>
          <cx:pt idx="99450">EDUU</cx:pt>
          <cx:pt idx="99451">EDUU</cx:pt>
          <cx:pt idx="99452">EDUU</cx:pt>
          <cx:pt idx="99453">EDUU</cx:pt>
          <cx:pt idx="99454">EDUU</cx:pt>
          <cx:pt idx="99455">EDUU</cx:pt>
          <cx:pt idx="99456">EDUU</cx:pt>
          <cx:pt idx="99457">EDUU</cx:pt>
          <cx:pt idx="99458">EDUU</cx:pt>
          <cx:pt idx="99459">EDUU</cx:pt>
          <cx:pt idx="99460">EDUU</cx:pt>
          <cx:pt idx="99461">EDUU</cx:pt>
          <cx:pt idx="99462">EDUU</cx:pt>
          <cx:pt idx="99463">EDUU</cx:pt>
          <cx:pt idx="99464">EDUU</cx:pt>
          <cx:pt idx="99465">EDUU</cx:pt>
          <cx:pt idx="99466">EDUU</cx:pt>
          <cx:pt idx="99467">EDUU</cx:pt>
          <cx:pt idx="99468">EDUU</cx:pt>
          <cx:pt idx="99469">EDUU</cx:pt>
          <cx:pt idx="99470">EDUU</cx:pt>
          <cx:pt idx="99471">EDUU</cx:pt>
          <cx:pt idx="99472">EDUU</cx:pt>
          <cx:pt idx="99473">EDUU</cx:pt>
          <cx:pt idx="99474">EDUU</cx:pt>
          <cx:pt idx="99475">EDUU</cx:pt>
          <cx:pt idx="99476">EDUU</cx:pt>
          <cx:pt idx="99477">EDUU</cx:pt>
          <cx:pt idx="99478">EDUU</cx:pt>
          <cx:pt idx="99479">EDUU</cx:pt>
          <cx:pt idx="99480">EDUU</cx:pt>
          <cx:pt idx="99481">EDUU</cx:pt>
          <cx:pt idx="99482">EDUU</cx:pt>
          <cx:pt idx="99483">EDUU</cx:pt>
          <cx:pt idx="99484">EDUU</cx:pt>
          <cx:pt idx="99485">EDUU</cx:pt>
          <cx:pt idx="99486">EDUU</cx:pt>
          <cx:pt idx="99487">EDUU</cx:pt>
          <cx:pt idx="99488">EDUU</cx:pt>
          <cx:pt idx="99489">EDUU</cx:pt>
          <cx:pt idx="99490">EDUU</cx:pt>
          <cx:pt idx="99491">EDUU</cx:pt>
          <cx:pt idx="99492">EDUU</cx:pt>
          <cx:pt idx="99493">EDUU</cx:pt>
          <cx:pt idx="99494">EDUU</cx:pt>
          <cx:pt idx="99495">EDUU</cx:pt>
          <cx:pt idx="99496">EDUU</cx:pt>
          <cx:pt idx="99497">EDUU</cx:pt>
          <cx:pt idx="99498">EDUU</cx:pt>
          <cx:pt idx="99499">EDUU</cx:pt>
          <cx:pt idx="99500">EDUU</cx:pt>
          <cx:pt idx="99501">EDUU</cx:pt>
          <cx:pt idx="99502">EDUU</cx:pt>
          <cx:pt idx="99503">EDUU</cx:pt>
          <cx:pt idx="99504">EDUU</cx:pt>
          <cx:pt idx="99505">EDUU</cx:pt>
          <cx:pt idx="99506">EDUU</cx:pt>
          <cx:pt idx="99507">EDUU</cx:pt>
          <cx:pt idx="99508">EDUU</cx:pt>
          <cx:pt idx="99509">EDUU</cx:pt>
          <cx:pt idx="99510">EDUU</cx:pt>
          <cx:pt idx="99511">EDUU</cx:pt>
          <cx:pt idx="99512">EDUU</cx:pt>
          <cx:pt idx="99513">EDUU</cx:pt>
          <cx:pt idx="99514">EDUU</cx:pt>
          <cx:pt idx="99515">EDUU</cx:pt>
          <cx:pt idx="99516">EDUU</cx:pt>
          <cx:pt idx="99517">EDUU</cx:pt>
          <cx:pt idx="99518">EDUU</cx:pt>
          <cx:pt idx="99519">EDUU</cx:pt>
          <cx:pt idx="99520">EDUU</cx:pt>
          <cx:pt idx="99521">EDUU</cx:pt>
          <cx:pt idx="99522">EDUU</cx:pt>
          <cx:pt idx="99523">EDUU</cx:pt>
          <cx:pt idx="99524">EDUU</cx:pt>
          <cx:pt idx="99525">EDUU</cx:pt>
          <cx:pt idx="99526">EDUU</cx:pt>
          <cx:pt idx="99527">EDUU</cx:pt>
          <cx:pt idx="99528">EDUU</cx:pt>
          <cx:pt idx="99529">EDUU</cx:pt>
          <cx:pt idx="99530">EDUU</cx:pt>
          <cx:pt idx="99531">EDUU</cx:pt>
          <cx:pt idx="99532">EDUU</cx:pt>
          <cx:pt idx="99533">EDUU</cx:pt>
          <cx:pt idx="99534">EDUU</cx:pt>
          <cx:pt idx="99535">EDUU</cx:pt>
          <cx:pt idx="99536">EDUU</cx:pt>
          <cx:pt idx="99537">EDUU</cx:pt>
          <cx:pt idx="99538">EDUU</cx:pt>
          <cx:pt idx="99539">EDUU</cx:pt>
          <cx:pt idx="99540">EDUU</cx:pt>
          <cx:pt idx="99541">EDUU</cx:pt>
          <cx:pt idx="99542">EDUU</cx:pt>
          <cx:pt idx="99543">EDUU</cx:pt>
          <cx:pt idx="99544">EDUU</cx:pt>
          <cx:pt idx="99545">EDUU</cx:pt>
          <cx:pt idx="99546">EDUU</cx:pt>
          <cx:pt idx="99547">EDUU</cx:pt>
          <cx:pt idx="99548">EDUU</cx:pt>
          <cx:pt idx="99549">EDUU</cx:pt>
          <cx:pt idx="99550">EDUU</cx:pt>
          <cx:pt idx="99551">EDUU</cx:pt>
          <cx:pt idx="99552">EDUU</cx:pt>
          <cx:pt idx="99553">EDUU</cx:pt>
          <cx:pt idx="99554">EDUU</cx:pt>
          <cx:pt idx="99555">EDUU</cx:pt>
          <cx:pt idx="99556">EDUU</cx:pt>
          <cx:pt idx="99557">EDUU</cx:pt>
          <cx:pt idx="99558">EDUU</cx:pt>
          <cx:pt idx="99559">EDUU</cx:pt>
          <cx:pt idx="99560">EDUU</cx:pt>
          <cx:pt idx="99561">EDUU</cx:pt>
          <cx:pt idx="99562">EDUU</cx:pt>
          <cx:pt idx="99563">EDUU</cx:pt>
          <cx:pt idx="99564">EDUU</cx:pt>
          <cx:pt idx="99565">EDUU</cx:pt>
          <cx:pt idx="99566">EDUU</cx:pt>
          <cx:pt idx="99567">EDUU</cx:pt>
          <cx:pt idx="99568">EDUU</cx:pt>
          <cx:pt idx="99569">EDUU</cx:pt>
          <cx:pt idx="99570">EDUU</cx:pt>
          <cx:pt idx="99571">EDUU</cx:pt>
          <cx:pt idx="99572">EDUU</cx:pt>
          <cx:pt idx="99573">EDUU</cx:pt>
          <cx:pt idx="99574">EDUU</cx:pt>
          <cx:pt idx="99575">EDUU</cx:pt>
          <cx:pt idx="99576">EDUU</cx:pt>
          <cx:pt idx="99577">EDUU</cx:pt>
          <cx:pt idx="99578">EDUU</cx:pt>
          <cx:pt idx="99579">EDUU</cx:pt>
          <cx:pt idx="99580">EDUU</cx:pt>
          <cx:pt idx="99581">EDUU</cx:pt>
          <cx:pt idx="99582">EDUU</cx:pt>
          <cx:pt idx="99583">EDUU</cx:pt>
          <cx:pt idx="99584">EDUU</cx:pt>
          <cx:pt idx="99585">EDUU</cx:pt>
          <cx:pt idx="99586">EDUU</cx:pt>
          <cx:pt idx="99587">EDUU</cx:pt>
          <cx:pt idx="99588">EDUU</cx:pt>
          <cx:pt idx="99589">EDUU</cx:pt>
          <cx:pt idx="99590">EDUU</cx:pt>
          <cx:pt idx="99591">EDUU</cx:pt>
          <cx:pt idx="99592">EDUU</cx:pt>
          <cx:pt idx="99593">EDUU</cx:pt>
          <cx:pt idx="99594">EDUU</cx:pt>
          <cx:pt idx="99595">EDUU</cx:pt>
          <cx:pt idx="99596">EDUU</cx:pt>
          <cx:pt idx="99597">EDUU</cx:pt>
          <cx:pt idx="99598">EDUU</cx:pt>
          <cx:pt idx="99599">EDUU</cx:pt>
          <cx:pt idx="99600">EDUU</cx:pt>
          <cx:pt idx="99601">EDUU</cx:pt>
          <cx:pt idx="99602">EDUU</cx:pt>
          <cx:pt idx="99603">EDUU</cx:pt>
          <cx:pt idx="99604">EDUU</cx:pt>
          <cx:pt idx="99605">EDUU</cx:pt>
          <cx:pt idx="99606">EDUU</cx:pt>
          <cx:pt idx="99607">EDUU</cx:pt>
          <cx:pt idx="99608">EDUU</cx:pt>
          <cx:pt idx="99609">EDUU</cx:pt>
          <cx:pt idx="99610">EDUU</cx:pt>
          <cx:pt idx="99611">EDUU</cx:pt>
          <cx:pt idx="99612">EDUU</cx:pt>
          <cx:pt idx="99613">EDUU</cx:pt>
          <cx:pt idx="99614">EDUU</cx:pt>
          <cx:pt idx="99615">EDUU</cx:pt>
          <cx:pt idx="99616">EDUU</cx:pt>
          <cx:pt idx="99617">EDUU</cx:pt>
          <cx:pt idx="99618">EDUU</cx:pt>
          <cx:pt idx="99619">EDUU</cx:pt>
          <cx:pt idx="99620">EDUU</cx:pt>
          <cx:pt idx="99621">EDUU</cx:pt>
          <cx:pt idx="99622">EDUU</cx:pt>
          <cx:pt idx="99623">EDUU</cx:pt>
          <cx:pt idx="99624">EDUU</cx:pt>
          <cx:pt idx="99625">EDUU</cx:pt>
          <cx:pt idx="99626">EDUU</cx:pt>
          <cx:pt idx="99627">EDUU</cx:pt>
          <cx:pt idx="99628">EDUU</cx:pt>
          <cx:pt idx="99629">EDUU</cx:pt>
          <cx:pt idx="99630">EDUU</cx:pt>
          <cx:pt idx="99631">EDUU</cx:pt>
          <cx:pt idx="99632">EDUU</cx:pt>
          <cx:pt idx="99633">EDUU</cx:pt>
          <cx:pt idx="99634">EDUU</cx:pt>
          <cx:pt idx="99635">EDUU</cx:pt>
          <cx:pt idx="99636">EDUU</cx:pt>
          <cx:pt idx="99637">EDUU</cx:pt>
          <cx:pt idx="99638">EDUU</cx:pt>
          <cx:pt idx="99639">EDUU</cx:pt>
          <cx:pt idx="99640">EDUU</cx:pt>
          <cx:pt idx="99641">EDUU</cx:pt>
          <cx:pt idx="99642">EDUU</cx:pt>
          <cx:pt idx="99643">EDUU</cx:pt>
          <cx:pt idx="99644">EDUU</cx:pt>
          <cx:pt idx="99645">EDUU</cx:pt>
          <cx:pt idx="99646">EDUU</cx:pt>
          <cx:pt idx="99647">EDUU</cx:pt>
          <cx:pt idx="99648">EDUU</cx:pt>
          <cx:pt idx="99649">EDUU</cx:pt>
          <cx:pt idx="99650">EDUU</cx:pt>
          <cx:pt idx="99651">EDUU</cx:pt>
          <cx:pt idx="99652">EDUU</cx:pt>
          <cx:pt idx="99653">EDUU</cx:pt>
          <cx:pt idx="99654">EDUU</cx:pt>
          <cx:pt idx="99655">EDUU</cx:pt>
          <cx:pt idx="99656">EDUU</cx:pt>
          <cx:pt idx="99657">EDUU</cx:pt>
          <cx:pt idx="99658">EDUU</cx:pt>
          <cx:pt idx="99659">EDUU</cx:pt>
          <cx:pt idx="99660">EDUU</cx:pt>
          <cx:pt idx="99661">EDUU</cx:pt>
          <cx:pt idx="99662">EDUU</cx:pt>
          <cx:pt idx="99663">EDUU</cx:pt>
          <cx:pt idx="99664">EDUU</cx:pt>
          <cx:pt idx="99665">EDUU</cx:pt>
          <cx:pt idx="99666">EDUU</cx:pt>
          <cx:pt idx="99667">EDUU</cx:pt>
          <cx:pt idx="99668">EDUU</cx:pt>
          <cx:pt idx="99669">EDUU</cx:pt>
          <cx:pt idx="99670">EDUU</cx:pt>
          <cx:pt idx="99671">EDUU</cx:pt>
          <cx:pt idx="99672">EDUU</cx:pt>
          <cx:pt idx="99673">EDUU</cx:pt>
          <cx:pt idx="99674">EDUU</cx:pt>
          <cx:pt idx="99675">EDUU</cx:pt>
          <cx:pt idx="99676">EDUU</cx:pt>
          <cx:pt idx="99677">EDUU</cx:pt>
          <cx:pt idx="99678">EDUU</cx:pt>
          <cx:pt idx="99679">EDUU</cx:pt>
          <cx:pt idx="99680">EDUU</cx:pt>
          <cx:pt idx="99681">EDUU</cx:pt>
          <cx:pt idx="99682">EDUU</cx:pt>
          <cx:pt idx="99683">EDUU</cx:pt>
          <cx:pt idx="99684">EDUU</cx:pt>
          <cx:pt idx="99685">EDUU</cx:pt>
          <cx:pt idx="99686">EDUU</cx:pt>
          <cx:pt idx="99687">EDUU</cx:pt>
          <cx:pt idx="99688">EDUU</cx:pt>
          <cx:pt idx="99689">EDUU</cx:pt>
          <cx:pt idx="99690">EDUU</cx:pt>
          <cx:pt idx="99691">EDUU</cx:pt>
          <cx:pt idx="99692">EDUU</cx:pt>
          <cx:pt idx="99693">EDUU</cx:pt>
          <cx:pt idx="99694">EDUU</cx:pt>
          <cx:pt idx="99695">EDUU</cx:pt>
          <cx:pt idx="99696">EDUU</cx:pt>
          <cx:pt idx="99697">EDUU</cx:pt>
          <cx:pt idx="99698">EDUU</cx:pt>
          <cx:pt idx="99699">EDUU</cx:pt>
          <cx:pt idx="99700">EDUU</cx:pt>
          <cx:pt idx="99701">EDUU</cx:pt>
          <cx:pt idx="99702">EDUU</cx:pt>
          <cx:pt idx="99703">EDUU</cx:pt>
          <cx:pt idx="99704">EDUU</cx:pt>
          <cx:pt idx="99705">EDUU</cx:pt>
          <cx:pt idx="99706">EDUU</cx:pt>
          <cx:pt idx="99707">EDUU</cx:pt>
          <cx:pt idx="99708">EDUU</cx:pt>
          <cx:pt idx="99709">EDUU</cx:pt>
          <cx:pt idx="99710">EDUU</cx:pt>
          <cx:pt idx="99711">EDUU</cx:pt>
          <cx:pt idx="99712">EDUU</cx:pt>
          <cx:pt idx="99713">EDUU</cx:pt>
          <cx:pt idx="99714">EDUU</cx:pt>
          <cx:pt idx="99715">EDUU</cx:pt>
          <cx:pt idx="99716">EDUU</cx:pt>
          <cx:pt idx="99717">EDUU</cx:pt>
          <cx:pt idx="99718">EDUU</cx:pt>
          <cx:pt idx="99719">EDUU</cx:pt>
          <cx:pt idx="99720">EDUU</cx:pt>
          <cx:pt idx="99721">EDUU</cx:pt>
          <cx:pt idx="99722">EDUU</cx:pt>
          <cx:pt idx="99723">EDUU</cx:pt>
          <cx:pt idx="99724">EDUU</cx:pt>
          <cx:pt idx="99725">EDUU</cx:pt>
          <cx:pt idx="99726">EDUU</cx:pt>
          <cx:pt idx="99727">EDUU</cx:pt>
          <cx:pt idx="99728">EDUU</cx:pt>
          <cx:pt idx="99729">EDUU</cx:pt>
          <cx:pt idx="99730">EDUU</cx:pt>
          <cx:pt idx="99731">EDUU</cx:pt>
          <cx:pt idx="99732">EDUU</cx:pt>
          <cx:pt idx="99733">EDUU</cx:pt>
          <cx:pt idx="99734">EDUU</cx:pt>
          <cx:pt idx="99735">EDUU</cx:pt>
          <cx:pt idx="99736">EDUU</cx:pt>
          <cx:pt idx="99737">EDUU</cx:pt>
          <cx:pt idx="99738">EDUU</cx:pt>
          <cx:pt idx="99739">EDUU</cx:pt>
          <cx:pt idx="99740">EDUU</cx:pt>
          <cx:pt idx="99741">EDUU</cx:pt>
          <cx:pt idx="99742">EDUU</cx:pt>
          <cx:pt idx="99743">EDUU</cx:pt>
          <cx:pt idx="99744">EDUU</cx:pt>
          <cx:pt idx="99745">EDUU</cx:pt>
          <cx:pt idx="99746">EDUU</cx:pt>
          <cx:pt idx="99747">EDUU</cx:pt>
          <cx:pt idx="99748">EDUU</cx:pt>
          <cx:pt idx="99749">EDUU</cx:pt>
          <cx:pt idx="99750">EDUU</cx:pt>
          <cx:pt idx="99751">EDUU</cx:pt>
          <cx:pt idx="99752">EDUU</cx:pt>
          <cx:pt idx="99753">EDUU</cx:pt>
          <cx:pt idx="99754">EDUU</cx:pt>
          <cx:pt idx="99755">EDUU</cx:pt>
          <cx:pt idx="99756">EDUU</cx:pt>
          <cx:pt idx="99757">EDUU</cx:pt>
          <cx:pt idx="99758">EDUU</cx:pt>
          <cx:pt idx="99759">EDUU</cx:pt>
          <cx:pt idx="99760">EDUU</cx:pt>
          <cx:pt idx="99761">EDUU</cx:pt>
          <cx:pt idx="99762">EDUU</cx:pt>
          <cx:pt idx="99763">EDUU</cx:pt>
          <cx:pt idx="99764">EDUU</cx:pt>
          <cx:pt idx="99765">EDUU</cx:pt>
          <cx:pt idx="99766">EDUU</cx:pt>
          <cx:pt idx="99767">EDUU</cx:pt>
          <cx:pt idx="99768">EDUU</cx:pt>
          <cx:pt idx="99769">EDUU</cx:pt>
          <cx:pt idx="99770">EDUU</cx:pt>
          <cx:pt idx="99771">EDUU</cx:pt>
          <cx:pt idx="99772">EDUU</cx:pt>
          <cx:pt idx="99773">EDUU</cx:pt>
          <cx:pt idx="99774">EDUU</cx:pt>
          <cx:pt idx="99775">EDUU</cx:pt>
          <cx:pt idx="99776">EDUU</cx:pt>
          <cx:pt idx="99777">EDUU</cx:pt>
          <cx:pt idx="99778">EDUU</cx:pt>
          <cx:pt idx="99779">EDUU</cx:pt>
          <cx:pt idx="99780">EDUU</cx:pt>
          <cx:pt idx="99781">EDUU</cx:pt>
          <cx:pt idx="99782">EDUU</cx:pt>
          <cx:pt idx="99783">EDUU</cx:pt>
          <cx:pt idx="99784">EDUU</cx:pt>
          <cx:pt idx="99785">EDUU</cx:pt>
          <cx:pt idx="99786">EDUU</cx:pt>
          <cx:pt idx="99787">EDUU</cx:pt>
          <cx:pt idx="99788">EDUU</cx:pt>
          <cx:pt idx="99789">EDUU</cx:pt>
          <cx:pt idx="99790">EDUU</cx:pt>
          <cx:pt idx="99791">EDUU</cx:pt>
          <cx:pt idx="99792">EDUU</cx:pt>
          <cx:pt idx="99793">EDUU</cx:pt>
          <cx:pt idx="99794">EDUU</cx:pt>
          <cx:pt idx="99795">EDUU</cx:pt>
          <cx:pt idx="99796">EDUU</cx:pt>
          <cx:pt idx="99797">EDUU</cx:pt>
          <cx:pt idx="99798">EDUU</cx:pt>
          <cx:pt idx="99799">EDUU</cx:pt>
          <cx:pt idx="99800">EDUU</cx:pt>
          <cx:pt idx="99801">EDUU</cx:pt>
          <cx:pt idx="99802">EDUU</cx:pt>
          <cx:pt idx="99803">EDUU</cx:pt>
          <cx:pt idx="99804">EDUU</cx:pt>
          <cx:pt idx="99805">EDUU</cx:pt>
          <cx:pt idx="99806">EDUU</cx:pt>
          <cx:pt idx="99807">EDUU</cx:pt>
          <cx:pt idx="99808">EDUU</cx:pt>
          <cx:pt idx="99809">EDUU</cx:pt>
          <cx:pt idx="99810">EDUU</cx:pt>
          <cx:pt idx="99811">EDUU</cx:pt>
          <cx:pt idx="99812">EDUU</cx:pt>
          <cx:pt idx="99813">EDUU</cx:pt>
          <cx:pt idx="99814">EDUU</cx:pt>
          <cx:pt idx="99815">EDUU</cx:pt>
          <cx:pt idx="99816">EDUU</cx:pt>
          <cx:pt idx="99817">EDUU</cx:pt>
          <cx:pt idx="99818">EDUU</cx:pt>
          <cx:pt idx="99819">EDUU</cx:pt>
          <cx:pt idx="99820">EDUU</cx:pt>
          <cx:pt idx="99821">EDUU</cx:pt>
          <cx:pt idx="99822">EDUU</cx:pt>
          <cx:pt idx="99823">EDUU</cx:pt>
          <cx:pt idx="99824">EDUU</cx:pt>
          <cx:pt idx="99825">EDUU</cx:pt>
          <cx:pt idx="99826">EDUU</cx:pt>
          <cx:pt idx="99827">EDUU</cx:pt>
          <cx:pt idx="99828">EDUU</cx:pt>
          <cx:pt idx="99829">EDUU</cx:pt>
          <cx:pt idx="99830">EDUU</cx:pt>
          <cx:pt idx="99831">EDUU</cx:pt>
          <cx:pt idx="99832">EDUU</cx:pt>
          <cx:pt idx="99833">EDUU</cx:pt>
          <cx:pt idx="99834">EDUU</cx:pt>
          <cx:pt idx="99835">EDUU</cx:pt>
          <cx:pt idx="99836">EDUU</cx:pt>
          <cx:pt idx="99837">EDUU</cx:pt>
          <cx:pt idx="99838">EDUU</cx:pt>
          <cx:pt idx="99839">EDUU</cx:pt>
          <cx:pt idx="99840">EDUU</cx:pt>
          <cx:pt idx="99841">EDUU</cx:pt>
          <cx:pt idx="99842">EDUU</cx:pt>
          <cx:pt idx="99843">EDUU</cx:pt>
          <cx:pt idx="99844">EDUU</cx:pt>
          <cx:pt idx="99845">EDUU</cx:pt>
          <cx:pt idx="99846">EDUU</cx:pt>
          <cx:pt idx="99847">EDUU</cx:pt>
          <cx:pt idx="99848">EDUU</cx:pt>
          <cx:pt idx="99849">EDUU</cx:pt>
          <cx:pt idx="99850">EDUU</cx:pt>
          <cx:pt idx="99851">EDUU</cx:pt>
          <cx:pt idx="99852">EDUU</cx:pt>
          <cx:pt idx="99853">EDUU</cx:pt>
          <cx:pt idx="99854">EDUU</cx:pt>
          <cx:pt idx="99855">EDUU</cx:pt>
          <cx:pt idx="99856">EDUU</cx:pt>
          <cx:pt idx="99857">EDUU</cx:pt>
          <cx:pt idx="99858">EDUU</cx:pt>
          <cx:pt idx="99859">EDUU</cx:pt>
          <cx:pt idx="99860">EDUU</cx:pt>
          <cx:pt idx="99861">EDUU</cx:pt>
          <cx:pt idx="99862">EDUU</cx:pt>
          <cx:pt idx="99863">EDUU</cx:pt>
          <cx:pt idx="99864">EDUU</cx:pt>
          <cx:pt idx="99865">EDUU</cx:pt>
          <cx:pt idx="99866">EDUU</cx:pt>
          <cx:pt idx="99867">EDUU</cx:pt>
          <cx:pt idx="99868">EDUU</cx:pt>
          <cx:pt idx="99869">EDUU</cx:pt>
          <cx:pt idx="99870">EDUU</cx:pt>
          <cx:pt idx="99871">EDUU</cx:pt>
          <cx:pt idx="99872">EDUU</cx:pt>
          <cx:pt idx="99873">EDUU</cx:pt>
          <cx:pt idx="99874">EDUU</cx:pt>
          <cx:pt idx="99875">EDUU</cx:pt>
          <cx:pt idx="99876">EDUU</cx:pt>
          <cx:pt idx="99877">EDUU</cx:pt>
          <cx:pt idx="99878">EDUU</cx:pt>
          <cx:pt idx="99879">EDUU</cx:pt>
          <cx:pt idx="99880">EDUU</cx:pt>
          <cx:pt idx="99881">EDUU</cx:pt>
          <cx:pt idx="99882">EDUU</cx:pt>
          <cx:pt idx="99883">EDUU</cx:pt>
          <cx:pt idx="99884">EDUU</cx:pt>
          <cx:pt idx="99885">EDUU</cx:pt>
          <cx:pt idx="99886">EDUU</cx:pt>
          <cx:pt idx="99887">EDUU</cx:pt>
          <cx:pt idx="99888">EDUU</cx:pt>
          <cx:pt idx="99889">EDUU</cx:pt>
          <cx:pt idx="99890">EDUU</cx:pt>
          <cx:pt idx="99891">EDUU</cx:pt>
          <cx:pt idx="99892">EDUU</cx:pt>
          <cx:pt idx="99893">EDUU</cx:pt>
          <cx:pt idx="99894">EDUU</cx:pt>
          <cx:pt idx="99895">EDUU</cx:pt>
          <cx:pt idx="99896">EDUU</cx:pt>
          <cx:pt idx="99897">EDUU</cx:pt>
          <cx:pt idx="99898">EDUU</cx:pt>
          <cx:pt idx="99899">EDUU</cx:pt>
          <cx:pt idx="99900">EDUU</cx:pt>
          <cx:pt idx="99901">EDUU</cx:pt>
          <cx:pt idx="99902">EDUU</cx:pt>
          <cx:pt idx="99903">EDUU</cx:pt>
          <cx:pt idx="99904">EDUU</cx:pt>
          <cx:pt idx="99905">EDUU</cx:pt>
          <cx:pt idx="99906">EDUU</cx:pt>
          <cx:pt idx="99907">EDUU</cx:pt>
          <cx:pt idx="99908">EDUU</cx:pt>
          <cx:pt idx="99909">EDUU</cx:pt>
          <cx:pt idx="99910">EDUU</cx:pt>
          <cx:pt idx="99911">EDUU</cx:pt>
          <cx:pt idx="99912">EDUU</cx:pt>
          <cx:pt idx="99913">EDUU</cx:pt>
          <cx:pt idx="99914">EDUU</cx:pt>
          <cx:pt idx="99915">EDUU</cx:pt>
          <cx:pt idx="99916">EDUU</cx:pt>
          <cx:pt idx="99917">EDUU</cx:pt>
          <cx:pt idx="99918">EDUU</cx:pt>
          <cx:pt idx="99919">EDUU</cx:pt>
          <cx:pt idx="99920">EDUU</cx:pt>
          <cx:pt idx="99921">EDUU</cx:pt>
          <cx:pt idx="99922">EDUU</cx:pt>
          <cx:pt idx="99923">EDUU</cx:pt>
          <cx:pt idx="99924">EDUU</cx:pt>
          <cx:pt idx="99925">EDUU</cx:pt>
          <cx:pt idx="99926">EDUU</cx:pt>
          <cx:pt idx="99927">EDUU</cx:pt>
          <cx:pt idx="99928">EDUU</cx:pt>
          <cx:pt idx="99929">EDUU</cx:pt>
          <cx:pt idx="99930">EDUU</cx:pt>
          <cx:pt idx="99931">EDUU</cx:pt>
          <cx:pt idx="99932">EDUU</cx:pt>
          <cx:pt idx="99933">EDUU</cx:pt>
          <cx:pt idx="99934">EDUU</cx:pt>
          <cx:pt idx="99935">EDUU</cx:pt>
          <cx:pt idx="99936">EDUU</cx:pt>
          <cx:pt idx="99937">EDUU</cx:pt>
          <cx:pt idx="99938">EDUU</cx:pt>
          <cx:pt idx="99939">EDUU</cx:pt>
          <cx:pt idx="99940">EDUU</cx:pt>
          <cx:pt idx="99941">EDUU</cx:pt>
          <cx:pt idx="99942">EDUU</cx:pt>
          <cx:pt idx="99943">EDUU</cx:pt>
          <cx:pt idx="99944">EDUU</cx:pt>
          <cx:pt idx="99945">EDUU</cx:pt>
          <cx:pt idx="99946">EDUU</cx:pt>
          <cx:pt idx="99947">EDUU</cx:pt>
          <cx:pt idx="99948">EDUU</cx:pt>
          <cx:pt idx="99949">EDUU</cx:pt>
          <cx:pt idx="99950">EDUU</cx:pt>
          <cx:pt idx="99951">EDUU</cx:pt>
          <cx:pt idx="99952">EDUU</cx:pt>
          <cx:pt idx="99953">EDUU</cx:pt>
          <cx:pt idx="99954">EDUU</cx:pt>
          <cx:pt idx="99955">EDUU</cx:pt>
          <cx:pt idx="99956">EDUU</cx:pt>
          <cx:pt idx="99957">EDUU</cx:pt>
          <cx:pt idx="99958">EDUU</cx:pt>
          <cx:pt idx="99959">EDUU</cx:pt>
          <cx:pt idx="99960">EDUU</cx:pt>
          <cx:pt idx="99961">EDUU</cx:pt>
          <cx:pt idx="99962">EDUU</cx:pt>
          <cx:pt idx="99963">EDUU</cx:pt>
          <cx:pt idx="99964">EDUU</cx:pt>
          <cx:pt idx="99965">EDUU</cx:pt>
          <cx:pt idx="99966">EDUU</cx:pt>
          <cx:pt idx="99967">EDUU</cx:pt>
          <cx:pt idx="99968">EDUU</cx:pt>
          <cx:pt idx="99969">EDUU</cx:pt>
          <cx:pt idx="99970">EDUU</cx:pt>
          <cx:pt idx="99971">EDUU</cx:pt>
          <cx:pt idx="99972">EDUU</cx:pt>
          <cx:pt idx="99973">EDUU</cx:pt>
          <cx:pt idx="99974">EDUU</cx:pt>
          <cx:pt idx="99975">EDUU</cx:pt>
          <cx:pt idx="99976">EDUU</cx:pt>
          <cx:pt idx="99977">EDUU</cx:pt>
          <cx:pt idx="99978">EDUU</cx:pt>
          <cx:pt idx="99979">EDUU</cx:pt>
          <cx:pt idx="99980">EDUU</cx:pt>
          <cx:pt idx="99981">EDUU</cx:pt>
          <cx:pt idx="99982">EDUU</cx:pt>
          <cx:pt idx="99983">EDUU</cx:pt>
          <cx:pt idx="99984">EDUU</cx:pt>
          <cx:pt idx="99985">EDUU</cx:pt>
          <cx:pt idx="99986">EDUU</cx:pt>
          <cx:pt idx="99987">EDUU</cx:pt>
          <cx:pt idx="99988">EDUU</cx:pt>
          <cx:pt idx="99989">EDUU</cx:pt>
          <cx:pt idx="99990">EDUU</cx:pt>
          <cx:pt idx="99991">EDUU</cx:pt>
          <cx:pt idx="99992">EDUU</cx:pt>
          <cx:pt idx="99993">EDUU</cx:pt>
          <cx:pt idx="99994">EDUU</cx:pt>
          <cx:pt idx="99995">EDUU</cx:pt>
          <cx:pt idx="99996">EDUU</cx:pt>
          <cx:pt idx="99997">EDUU</cx:pt>
          <cx:pt idx="99998">EDUU</cx:pt>
          <cx:pt idx="99999">EDUU</cx:pt>
          <cx:pt idx="100000">EDUU</cx:pt>
          <cx:pt idx="100001">EDUU</cx:pt>
          <cx:pt idx="100002">EDUU</cx:pt>
          <cx:pt idx="100003">EDUU</cx:pt>
          <cx:pt idx="100004">EDUU</cx:pt>
          <cx:pt idx="100005">EDUU</cx:pt>
          <cx:pt idx="100006">EDUU</cx:pt>
          <cx:pt idx="100007">EDUU</cx:pt>
          <cx:pt idx="100008">EDUU</cx:pt>
          <cx:pt idx="100009">EDUU</cx:pt>
          <cx:pt idx="100010">EDUU</cx:pt>
          <cx:pt idx="100011">EDUU</cx:pt>
          <cx:pt idx="100012">EDUU</cx:pt>
          <cx:pt idx="100013">EDUU</cx:pt>
          <cx:pt idx="100014">EDUU</cx:pt>
          <cx:pt idx="100015">EDUU</cx:pt>
          <cx:pt idx="100016">EDUU</cx:pt>
          <cx:pt idx="100017">EDUU</cx:pt>
          <cx:pt idx="100018">EDUU</cx:pt>
          <cx:pt idx="100019">EDUU</cx:pt>
          <cx:pt idx="100020">EDUU</cx:pt>
          <cx:pt idx="100021">EDUU</cx:pt>
          <cx:pt idx="100022">EDUU</cx:pt>
          <cx:pt idx="100023">EDUU</cx:pt>
          <cx:pt idx="100024">EDUU</cx:pt>
          <cx:pt idx="100025">EDUU</cx:pt>
          <cx:pt idx="100026">EDUU</cx:pt>
          <cx:pt idx="100027">EDUU</cx:pt>
          <cx:pt idx="100028">EDUU</cx:pt>
          <cx:pt idx="100029">EDUU</cx:pt>
          <cx:pt idx="100030">EDUU</cx:pt>
          <cx:pt idx="100031">EDUU</cx:pt>
          <cx:pt idx="100032">EDUU</cx:pt>
          <cx:pt idx="100033">EDUU</cx:pt>
          <cx:pt idx="100034">EDUU</cx:pt>
          <cx:pt idx="100035">EDUU</cx:pt>
          <cx:pt idx="100036">EDUU</cx:pt>
          <cx:pt idx="100037">EDUU</cx:pt>
          <cx:pt idx="100038">EDUU</cx:pt>
          <cx:pt idx="100039">EDUU</cx:pt>
          <cx:pt idx="100040">EDUU</cx:pt>
          <cx:pt idx="100041">EDUU</cx:pt>
          <cx:pt idx="100042">EDUU</cx:pt>
          <cx:pt idx="100043">EDUU</cx:pt>
          <cx:pt idx="100044">EDUU</cx:pt>
          <cx:pt idx="100045">EDUU</cx:pt>
          <cx:pt idx="100046">EDUU</cx:pt>
          <cx:pt idx="100047">EDUU</cx:pt>
          <cx:pt idx="100048">EDUU</cx:pt>
          <cx:pt idx="100049">EDUU</cx:pt>
          <cx:pt idx="100050">EDUU</cx:pt>
          <cx:pt idx="100051">EDUU</cx:pt>
          <cx:pt idx="100052">EDUU</cx:pt>
          <cx:pt idx="100053">EDUU</cx:pt>
          <cx:pt idx="100054">EDUU</cx:pt>
          <cx:pt idx="100055">EDUU</cx:pt>
          <cx:pt idx="100056">EDUU</cx:pt>
          <cx:pt idx="100057">EDUU</cx:pt>
          <cx:pt idx="100058">EDUU</cx:pt>
          <cx:pt idx="100059">EDUU</cx:pt>
          <cx:pt idx="100060">EDUU</cx:pt>
          <cx:pt idx="100061">EDUU</cx:pt>
          <cx:pt idx="100062">EDUU</cx:pt>
          <cx:pt idx="100063">EDUU</cx:pt>
          <cx:pt idx="100064">EDUU</cx:pt>
          <cx:pt idx="100065">EDUU</cx:pt>
          <cx:pt idx="100066">EDUU</cx:pt>
          <cx:pt idx="100067">EDUU</cx:pt>
          <cx:pt idx="100068">EDUU</cx:pt>
          <cx:pt idx="100069">EDUU</cx:pt>
          <cx:pt idx="100070">EDUU</cx:pt>
          <cx:pt idx="100071">EDUU</cx:pt>
          <cx:pt idx="100072">EDUU</cx:pt>
          <cx:pt idx="100073">EDUU</cx:pt>
          <cx:pt idx="100074">EDUU</cx:pt>
          <cx:pt idx="100075">EDUU</cx:pt>
          <cx:pt idx="100076">EDUU</cx:pt>
          <cx:pt idx="100077">EDUU</cx:pt>
          <cx:pt idx="100078">EDUU</cx:pt>
          <cx:pt idx="100079">EDUU</cx:pt>
          <cx:pt idx="100080">EDUU</cx:pt>
          <cx:pt idx="100081">EDUU</cx:pt>
          <cx:pt idx="100082">EDUU</cx:pt>
          <cx:pt idx="100083">EDUU</cx:pt>
          <cx:pt idx="100084">EDUU</cx:pt>
          <cx:pt idx="100085">EDUU</cx:pt>
          <cx:pt idx="100086">EDUU</cx:pt>
          <cx:pt idx="100087">EDUU</cx:pt>
          <cx:pt idx="100088">EDUU</cx:pt>
          <cx:pt idx="100089">EDUU</cx:pt>
          <cx:pt idx="100090">EDUU</cx:pt>
          <cx:pt idx="100091">EDUU</cx:pt>
          <cx:pt idx="100092">EDUU</cx:pt>
          <cx:pt idx="100093">EDUU</cx:pt>
          <cx:pt idx="100094">EDUU</cx:pt>
          <cx:pt idx="100095">EDUU</cx:pt>
          <cx:pt idx="100096">EDUU</cx:pt>
          <cx:pt idx="100097">EDUU</cx:pt>
          <cx:pt idx="100098">EDUU</cx:pt>
          <cx:pt idx="100099">EDUU</cx:pt>
          <cx:pt idx="100100">EDUU</cx:pt>
          <cx:pt idx="100101">EDUU</cx:pt>
          <cx:pt idx="100102">EDUU</cx:pt>
          <cx:pt idx="100103">EDUU</cx:pt>
          <cx:pt idx="100104">EDUU</cx:pt>
          <cx:pt idx="100105">EDUU</cx:pt>
          <cx:pt idx="100106">EDUU</cx:pt>
          <cx:pt idx="100107">EDUU</cx:pt>
          <cx:pt idx="100108">EDUU</cx:pt>
          <cx:pt idx="100109">EDUU</cx:pt>
          <cx:pt idx="100110">EDUU</cx:pt>
          <cx:pt idx="100111">EDUU</cx:pt>
          <cx:pt idx="100112">EDUU</cx:pt>
          <cx:pt idx="100113">EDUU</cx:pt>
          <cx:pt idx="100114">EDUU</cx:pt>
          <cx:pt idx="100115">EDUU</cx:pt>
          <cx:pt idx="100116">EDUU</cx:pt>
          <cx:pt idx="100117">EDUU</cx:pt>
          <cx:pt idx="100118">EDUU</cx:pt>
          <cx:pt idx="100119">EDUU</cx:pt>
          <cx:pt idx="100120">EDUU</cx:pt>
          <cx:pt idx="100121">EDUU</cx:pt>
          <cx:pt idx="100122">EDUU</cx:pt>
          <cx:pt idx="100123">EDUU</cx:pt>
          <cx:pt idx="100124">EDUU</cx:pt>
          <cx:pt idx="100125">EDUU</cx:pt>
          <cx:pt idx="100126">EDUU</cx:pt>
          <cx:pt idx="100127">EDUU</cx:pt>
          <cx:pt idx="100128">EDUU</cx:pt>
          <cx:pt idx="100129">EDUU</cx:pt>
          <cx:pt idx="100130">EDUU</cx:pt>
          <cx:pt idx="100131">EDUU</cx:pt>
          <cx:pt idx="100132">EDUU</cx:pt>
          <cx:pt idx="100133">EDUU</cx:pt>
          <cx:pt idx="100134">EDUU</cx:pt>
          <cx:pt idx="100135">EDUU</cx:pt>
          <cx:pt idx="100136">EDUU</cx:pt>
          <cx:pt idx="100137">EDUU</cx:pt>
          <cx:pt idx="100138">EDUU</cx:pt>
          <cx:pt idx="100139">EDUU</cx:pt>
          <cx:pt idx="100140">EDUU</cx:pt>
          <cx:pt idx="100141">EDUU</cx:pt>
          <cx:pt idx="100142">EDUU</cx:pt>
          <cx:pt idx="100143">EDUU</cx:pt>
          <cx:pt idx="100144">EDUU</cx:pt>
          <cx:pt idx="100145">EDUU</cx:pt>
          <cx:pt idx="100146">EDUU</cx:pt>
          <cx:pt idx="100147">EDUU</cx:pt>
          <cx:pt idx="100148">EDUU</cx:pt>
          <cx:pt idx="100149">EDUU</cx:pt>
          <cx:pt idx="100150">EDUU</cx:pt>
          <cx:pt idx="100151">EDUU</cx:pt>
          <cx:pt idx="100152">EDUU</cx:pt>
          <cx:pt idx="100153">EDUU</cx:pt>
          <cx:pt idx="100154">EDUU</cx:pt>
          <cx:pt idx="100155">EDUU</cx:pt>
          <cx:pt idx="100156">EDUU</cx:pt>
          <cx:pt idx="100157">EDUU</cx:pt>
          <cx:pt idx="100158">EDUU</cx:pt>
          <cx:pt idx="100159">EDUU</cx:pt>
          <cx:pt idx="100160">EDUU</cx:pt>
          <cx:pt idx="100161">EDUU</cx:pt>
          <cx:pt idx="100162">EDUU</cx:pt>
          <cx:pt idx="100163">EDUU</cx:pt>
          <cx:pt idx="100164">EDUU</cx:pt>
          <cx:pt idx="100165">EDUU</cx:pt>
          <cx:pt idx="100166">EDUU</cx:pt>
          <cx:pt idx="100167">EDUU</cx:pt>
          <cx:pt idx="100168">EDUU</cx:pt>
          <cx:pt idx="100169">EDUU</cx:pt>
          <cx:pt idx="100170">EDUU</cx:pt>
          <cx:pt idx="100171">EDUU</cx:pt>
          <cx:pt idx="100172">EDUU</cx:pt>
          <cx:pt idx="100173">EDUU</cx:pt>
          <cx:pt idx="100174">EDUU</cx:pt>
          <cx:pt idx="100175">EDUU</cx:pt>
          <cx:pt idx="100176">EDUU</cx:pt>
          <cx:pt idx="100177">EDUU</cx:pt>
          <cx:pt idx="100178">EDUU</cx:pt>
          <cx:pt idx="100179">EDUU</cx:pt>
          <cx:pt idx="100180">EDUU</cx:pt>
          <cx:pt idx="100181">EDUU</cx:pt>
          <cx:pt idx="100182">EDUU</cx:pt>
          <cx:pt idx="100183">EDUU</cx:pt>
          <cx:pt idx="100184">EDUU</cx:pt>
          <cx:pt idx="100185">EDUU</cx:pt>
          <cx:pt idx="100186">EDUU</cx:pt>
          <cx:pt idx="100187">EDUU</cx:pt>
          <cx:pt idx="100188">EDUU</cx:pt>
          <cx:pt idx="100189">EDUU</cx:pt>
          <cx:pt idx="100190">EDUU</cx:pt>
          <cx:pt idx="100191">EDUU</cx:pt>
          <cx:pt idx="100192">EDUU</cx:pt>
          <cx:pt idx="100193">EDUU</cx:pt>
          <cx:pt idx="100194">EDUU</cx:pt>
          <cx:pt idx="100195">EDUU</cx:pt>
          <cx:pt idx="100196">EDUU</cx:pt>
          <cx:pt idx="100197">EDUU</cx:pt>
          <cx:pt idx="100198">EDUU</cx:pt>
          <cx:pt idx="100199">EDUU</cx:pt>
          <cx:pt idx="100200">EDUU</cx:pt>
          <cx:pt idx="100201">EDUU</cx:pt>
          <cx:pt idx="100202">EDUU</cx:pt>
          <cx:pt idx="100203">EDUU</cx:pt>
          <cx:pt idx="100204">EDUU</cx:pt>
          <cx:pt idx="100205">EDUU</cx:pt>
          <cx:pt idx="100206">EDUU</cx:pt>
          <cx:pt idx="100207">EDUU</cx:pt>
          <cx:pt idx="100208">EDUU</cx:pt>
          <cx:pt idx="100209">EDUU</cx:pt>
          <cx:pt idx="100210">EDUU</cx:pt>
          <cx:pt idx="100211">EDUU</cx:pt>
          <cx:pt idx="100212">EDUU</cx:pt>
          <cx:pt idx="100213">EDUU</cx:pt>
          <cx:pt idx="100214">EDUU</cx:pt>
          <cx:pt idx="100215">EDUU</cx:pt>
          <cx:pt idx="100216">EDUU</cx:pt>
          <cx:pt idx="100217">EDUU</cx:pt>
          <cx:pt idx="100218">EDUU</cx:pt>
          <cx:pt idx="100219">EDUU</cx:pt>
          <cx:pt idx="100220">EDUU</cx:pt>
          <cx:pt idx="100221">EDUU</cx:pt>
          <cx:pt idx="100222">EDUU</cx:pt>
          <cx:pt idx="100223">EDUU</cx:pt>
          <cx:pt idx="100224">EDUU</cx:pt>
          <cx:pt idx="100225">EDUU</cx:pt>
          <cx:pt idx="100226">EDUU</cx:pt>
          <cx:pt idx="100227">EDUU</cx:pt>
          <cx:pt idx="100228">EDUU</cx:pt>
          <cx:pt idx="100229">EDUU</cx:pt>
          <cx:pt idx="100230">EDUU</cx:pt>
          <cx:pt idx="100231">EDUU</cx:pt>
          <cx:pt idx="100232">EDUU</cx:pt>
          <cx:pt idx="100233">EDUU</cx:pt>
          <cx:pt idx="100234">EDUU</cx:pt>
          <cx:pt idx="100235">EDUU</cx:pt>
          <cx:pt idx="100236">EDUU</cx:pt>
          <cx:pt idx="100237">EDUU</cx:pt>
          <cx:pt idx="100238">EDUU</cx:pt>
          <cx:pt idx="100239">EDUU</cx:pt>
          <cx:pt idx="100240">EDUU</cx:pt>
          <cx:pt idx="100241">EDUU</cx:pt>
          <cx:pt idx="100242">EDUU</cx:pt>
          <cx:pt idx="100243">EDUU</cx:pt>
          <cx:pt idx="100244">EDUU</cx:pt>
          <cx:pt idx="100245">EDUU</cx:pt>
          <cx:pt idx="100246">EDUU</cx:pt>
          <cx:pt idx="100247">EDUU</cx:pt>
          <cx:pt idx="100248">EDUU</cx:pt>
          <cx:pt idx="100249">EDUU</cx:pt>
          <cx:pt idx="100250">EDUU</cx:pt>
          <cx:pt idx="100251">EDUU</cx:pt>
          <cx:pt idx="100252">EDUU</cx:pt>
          <cx:pt idx="100253">EDUU</cx:pt>
          <cx:pt idx="100254">EDUU</cx:pt>
          <cx:pt idx="100255">EDUU</cx:pt>
          <cx:pt idx="100256">EDUU</cx:pt>
          <cx:pt idx="100257">EDUU</cx:pt>
          <cx:pt idx="100258">EDUU</cx:pt>
          <cx:pt idx="100259">EDUU</cx:pt>
          <cx:pt idx="100260">EDUU</cx:pt>
          <cx:pt idx="100261">EDUU</cx:pt>
          <cx:pt idx="100262">EDUU</cx:pt>
          <cx:pt idx="100263">EDUU</cx:pt>
          <cx:pt idx="100264">EDUU</cx:pt>
          <cx:pt idx="100265">EDUU</cx:pt>
          <cx:pt idx="100266">EDUU</cx:pt>
          <cx:pt idx="100267">EDUU</cx:pt>
          <cx:pt idx="100268">EDUU</cx:pt>
          <cx:pt idx="100269">EDUU</cx:pt>
          <cx:pt idx="100270">EDUU</cx:pt>
          <cx:pt idx="100271">EDUU</cx:pt>
          <cx:pt idx="100272">EDUU</cx:pt>
          <cx:pt idx="100273">EDUU</cx:pt>
          <cx:pt idx="100274">EDUU</cx:pt>
          <cx:pt idx="100275">EDUU</cx:pt>
          <cx:pt idx="100276">EDUU</cx:pt>
          <cx:pt idx="100277">EDUU</cx:pt>
          <cx:pt idx="100278">EDUU</cx:pt>
          <cx:pt idx="100279">EDUU</cx:pt>
          <cx:pt idx="100280">EDUU</cx:pt>
          <cx:pt idx="100281">EDUU</cx:pt>
          <cx:pt idx="100282">EDUU</cx:pt>
          <cx:pt idx="100283">EDUU</cx:pt>
          <cx:pt idx="100284">EDUU</cx:pt>
          <cx:pt idx="100285">EDUU</cx:pt>
          <cx:pt idx="100286">EDUU</cx:pt>
          <cx:pt idx="100287">EDUU</cx:pt>
          <cx:pt idx="100288">EDUU</cx:pt>
          <cx:pt idx="100289">EDUU</cx:pt>
          <cx:pt idx="100290">EDUU</cx:pt>
          <cx:pt idx="100291">EDUU</cx:pt>
          <cx:pt idx="100292">EDUU</cx:pt>
          <cx:pt idx="100293">EDUU</cx:pt>
          <cx:pt idx="100294">EDUU</cx:pt>
          <cx:pt idx="100295">EDUU</cx:pt>
          <cx:pt idx="100296">EDUU</cx:pt>
          <cx:pt idx="100297">EDUU</cx:pt>
          <cx:pt idx="100298">EDUU</cx:pt>
          <cx:pt idx="100299">EDUU</cx:pt>
          <cx:pt idx="100300">EDUU</cx:pt>
          <cx:pt idx="100301">EDUU</cx:pt>
          <cx:pt idx="100302">EDUU</cx:pt>
          <cx:pt idx="100303">EDUU</cx:pt>
          <cx:pt idx="100304">EDUU</cx:pt>
          <cx:pt idx="100305">EDUU</cx:pt>
          <cx:pt idx="100306">EDUU</cx:pt>
          <cx:pt idx="100307">EDUU</cx:pt>
          <cx:pt idx="100308">EDUU</cx:pt>
          <cx:pt idx="100309">EDUU</cx:pt>
          <cx:pt idx="100310">EDUU</cx:pt>
          <cx:pt idx="100311">EDUU</cx:pt>
          <cx:pt idx="100312">EDUU</cx:pt>
          <cx:pt idx="100313">EDUU</cx:pt>
          <cx:pt idx="100314">EDUU</cx:pt>
          <cx:pt idx="100315">EDUU</cx:pt>
          <cx:pt idx="100316">EDUU</cx:pt>
          <cx:pt idx="100317">EDUU</cx:pt>
          <cx:pt idx="100318">EDUU</cx:pt>
          <cx:pt idx="100319">EDUU</cx:pt>
          <cx:pt idx="100320">EDUU</cx:pt>
          <cx:pt idx="100321">EDUU</cx:pt>
          <cx:pt idx="100322">EDUU</cx:pt>
          <cx:pt idx="100323">EDUU</cx:pt>
          <cx:pt idx="100324">EDUU</cx:pt>
          <cx:pt idx="100325">EDUU</cx:pt>
          <cx:pt idx="100326">EDUU</cx:pt>
          <cx:pt idx="100327">EDUU</cx:pt>
          <cx:pt idx="100328">EDUU</cx:pt>
          <cx:pt idx="100329">EDUU</cx:pt>
          <cx:pt idx="100330">EDUU</cx:pt>
          <cx:pt idx="100331">EDUU</cx:pt>
          <cx:pt idx="100332">EDUU</cx:pt>
          <cx:pt idx="100333">EDUU</cx:pt>
          <cx:pt idx="100334">EDUU</cx:pt>
          <cx:pt idx="100335">EDUU</cx:pt>
          <cx:pt idx="100336">EDUU</cx:pt>
          <cx:pt idx="100337">EDUU</cx:pt>
          <cx:pt idx="100338">EDUU</cx:pt>
          <cx:pt idx="100339">EDUU</cx:pt>
          <cx:pt idx="100340">EDUU</cx:pt>
          <cx:pt idx="100341">EDUU</cx:pt>
          <cx:pt idx="100342">EDUU</cx:pt>
          <cx:pt idx="100343">EDUU</cx:pt>
          <cx:pt idx="100344">EDUU</cx:pt>
          <cx:pt idx="100345">EDUU</cx:pt>
          <cx:pt idx="100346">EDUU</cx:pt>
          <cx:pt idx="100347">EDUU</cx:pt>
          <cx:pt idx="100348">EDUU</cx:pt>
          <cx:pt idx="100349">EDUU</cx:pt>
          <cx:pt idx="100350">EDUU</cx:pt>
          <cx:pt idx="100351">EDUU</cx:pt>
          <cx:pt idx="100352">EDUU</cx:pt>
          <cx:pt idx="100353">EDUU</cx:pt>
          <cx:pt idx="100354">EDUU</cx:pt>
          <cx:pt idx="100355">EDUU</cx:pt>
          <cx:pt idx="100356">EDUU</cx:pt>
          <cx:pt idx="100357">EDUU</cx:pt>
          <cx:pt idx="100358">EDUU</cx:pt>
          <cx:pt idx="100359">EDUU</cx:pt>
          <cx:pt idx="100360">EDUU</cx:pt>
          <cx:pt idx="100361">EDUU</cx:pt>
          <cx:pt idx="100362">EDUU</cx:pt>
          <cx:pt idx="100363">EDUU</cx:pt>
          <cx:pt idx="100364">EDUU</cx:pt>
          <cx:pt idx="100365">EDUU</cx:pt>
          <cx:pt idx="100366">EDUU</cx:pt>
          <cx:pt idx="100367">EDUU</cx:pt>
          <cx:pt idx="100368">EDUU</cx:pt>
          <cx:pt idx="100369">EDUU</cx:pt>
          <cx:pt idx="100370">EDUU</cx:pt>
          <cx:pt idx="100371">EDUU</cx:pt>
          <cx:pt idx="100372">EDUU</cx:pt>
          <cx:pt idx="100373">EDUU</cx:pt>
          <cx:pt idx="100374">EDUU</cx:pt>
          <cx:pt idx="100375">EDUU</cx:pt>
          <cx:pt idx="100376">EDUU</cx:pt>
          <cx:pt idx="100377">EDUU</cx:pt>
          <cx:pt idx="100378">EDUU</cx:pt>
          <cx:pt idx="100379">EDUU</cx:pt>
          <cx:pt idx="100380">EDUU</cx:pt>
          <cx:pt idx="100381">EDUU</cx:pt>
          <cx:pt idx="100382">EDUU</cx:pt>
          <cx:pt idx="100383">EDUU</cx:pt>
          <cx:pt idx="100384">EDUU</cx:pt>
          <cx:pt idx="100385">EDUU</cx:pt>
          <cx:pt idx="100386">EDUU</cx:pt>
          <cx:pt idx="100387">EDUU</cx:pt>
          <cx:pt idx="100388">EDUU</cx:pt>
          <cx:pt idx="100389">EDUU</cx:pt>
          <cx:pt idx="100390">EDUU</cx:pt>
          <cx:pt idx="100391">EDUU</cx:pt>
          <cx:pt idx="100392">EDUU</cx:pt>
          <cx:pt idx="100393">EDUU</cx:pt>
          <cx:pt idx="100394">EDUU</cx:pt>
          <cx:pt idx="100395">EDUU</cx:pt>
          <cx:pt idx="100396">EDUU</cx:pt>
          <cx:pt idx="100397">EDUU</cx:pt>
          <cx:pt idx="100398">EDUU</cx:pt>
          <cx:pt idx="100399">EDUU</cx:pt>
          <cx:pt idx="100400">EDUU</cx:pt>
          <cx:pt idx="100401">EDUU</cx:pt>
          <cx:pt idx="100402">EDUU</cx:pt>
          <cx:pt idx="100403">EDUU</cx:pt>
          <cx:pt idx="100404">EDUU</cx:pt>
          <cx:pt idx="100405">EDUU</cx:pt>
          <cx:pt idx="100406">EDUU</cx:pt>
          <cx:pt idx="100407">EDUU</cx:pt>
          <cx:pt idx="100408">EDUU</cx:pt>
          <cx:pt idx="100409">EDUU</cx:pt>
          <cx:pt idx="100410">EDUU</cx:pt>
          <cx:pt idx="100411">EDUU</cx:pt>
          <cx:pt idx="100412">EDUU</cx:pt>
          <cx:pt idx="100413">EDUU</cx:pt>
          <cx:pt idx="100414">EDUU</cx:pt>
          <cx:pt idx="100415">EDUU</cx:pt>
          <cx:pt idx="100416">EDUU</cx:pt>
          <cx:pt idx="100417">EDUU</cx:pt>
          <cx:pt idx="100418">EDUU</cx:pt>
          <cx:pt idx="100419">EDUU</cx:pt>
          <cx:pt idx="100420">EDUU</cx:pt>
          <cx:pt idx="100421">EDUU</cx:pt>
          <cx:pt idx="100422">EDUU</cx:pt>
          <cx:pt idx="100423">EDUU</cx:pt>
          <cx:pt idx="100424">EDUU</cx:pt>
          <cx:pt idx="100425">EDUU</cx:pt>
          <cx:pt idx="100426">EDUU</cx:pt>
          <cx:pt idx="100427">EDUU</cx:pt>
          <cx:pt idx="100428">EDUU</cx:pt>
          <cx:pt idx="100429">EDUU</cx:pt>
          <cx:pt idx="100430">EDUU</cx:pt>
          <cx:pt idx="100431">EDUU</cx:pt>
          <cx:pt idx="100432">EDUU</cx:pt>
          <cx:pt idx="100433">EDUU</cx:pt>
          <cx:pt idx="100434">EDUU</cx:pt>
          <cx:pt idx="100435">EDUU</cx:pt>
          <cx:pt idx="100436">EDUU</cx:pt>
          <cx:pt idx="100437">EDUU</cx:pt>
          <cx:pt idx="100438">EDUU</cx:pt>
          <cx:pt idx="100439">EDUU</cx:pt>
          <cx:pt idx="100440">EDUU</cx:pt>
          <cx:pt idx="100441">EDUU</cx:pt>
          <cx:pt idx="100442">EDUU</cx:pt>
          <cx:pt idx="100443">EDUU</cx:pt>
          <cx:pt idx="100444">EDUU</cx:pt>
          <cx:pt idx="100445">EDUU</cx:pt>
          <cx:pt idx="100446">EDUU</cx:pt>
          <cx:pt idx="100447">EDUU</cx:pt>
          <cx:pt idx="100448">EDUU</cx:pt>
          <cx:pt idx="100449">EDUU</cx:pt>
          <cx:pt idx="100450">EDUU</cx:pt>
          <cx:pt idx="100451">EDUU</cx:pt>
          <cx:pt idx="100452">EDUU</cx:pt>
          <cx:pt idx="100453">EDUU</cx:pt>
          <cx:pt idx="100454">EDUU</cx:pt>
          <cx:pt idx="100455">EDUU</cx:pt>
          <cx:pt idx="100456">EDUU</cx:pt>
          <cx:pt idx="100457">EDUU</cx:pt>
          <cx:pt idx="100458">EDUU</cx:pt>
          <cx:pt idx="100459">EDUU</cx:pt>
          <cx:pt idx="100460">EDUU</cx:pt>
          <cx:pt idx="100461">EDUU</cx:pt>
          <cx:pt idx="100462">EDUU</cx:pt>
          <cx:pt idx="100463">EDUU</cx:pt>
          <cx:pt idx="100464">EDUU</cx:pt>
          <cx:pt idx="100465">EDUU</cx:pt>
          <cx:pt idx="100466">EDUU</cx:pt>
          <cx:pt idx="100467">EDUU</cx:pt>
          <cx:pt idx="100468">EDUU</cx:pt>
          <cx:pt idx="100469">EDUU</cx:pt>
          <cx:pt idx="100470">EDUU</cx:pt>
          <cx:pt idx="100471">EDUU</cx:pt>
          <cx:pt idx="100472">EDUU</cx:pt>
          <cx:pt idx="100473">EDUU</cx:pt>
          <cx:pt idx="100474">EDUU</cx:pt>
          <cx:pt idx="100475">EDUU</cx:pt>
          <cx:pt idx="100476">EDUU</cx:pt>
          <cx:pt idx="100477">EDUU</cx:pt>
          <cx:pt idx="100478">EDUU</cx:pt>
          <cx:pt idx="100479">EDUU</cx:pt>
          <cx:pt idx="100480">EDUU</cx:pt>
          <cx:pt idx="100481">EDUU</cx:pt>
          <cx:pt idx="100482">EDUU</cx:pt>
          <cx:pt idx="100483">EDUU</cx:pt>
          <cx:pt idx="100484">EDUU</cx:pt>
          <cx:pt idx="100485">EDUU</cx:pt>
          <cx:pt idx="100486">EDUU</cx:pt>
          <cx:pt idx="100487">EDUU</cx:pt>
          <cx:pt idx="100488">EDUU</cx:pt>
          <cx:pt idx="100489">EDUU</cx:pt>
          <cx:pt idx="100490">EDUU</cx:pt>
          <cx:pt idx="100491">EDUU</cx:pt>
          <cx:pt idx="100492">EDUU</cx:pt>
          <cx:pt idx="100493">EDUU</cx:pt>
          <cx:pt idx="100494">EDUU</cx:pt>
          <cx:pt idx="100495">EDUU</cx:pt>
          <cx:pt idx="100496">EDUU</cx:pt>
          <cx:pt idx="100497">EDUU</cx:pt>
          <cx:pt idx="100498">EDUU</cx:pt>
          <cx:pt idx="100499">EDUU</cx:pt>
          <cx:pt idx="100500">EDUU</cx:pt>
          <cx:pt idx="100501">EDUU</cx:pt>
          <cx:pt idx="100502">EDUU</cx:pt>
          <cx:pt idx="100503">EDUU</cx:pt>
          <cx:pt idx="100504">EDUU</cx:pt>
          <cx:pt idx="100505">EDUU</cx:pt>
          <cx:pt idx="100506">EDUU</cx:pt>
          <cx:pt idx="100507">EDUU</cx:pt>
          <cx:pt idx="100508">EDUU</cx:pt>
          <cx:pt idx="100509">EDUU</cx:pt>
          <cx:pt idx="100510">EDUU</cx:pt>
          <cx:pt idx="100511">EDUU</cx:pt>
          <cx:pt idx="100512">EDUU</cx:pt>
          <cx:pt idx="100513">EDUU</cx:pt>
          <cx:pt idx="100514">EDUU</cx:pt>
          <cx:pt idx="100515">EDUU</cx:pt>
          <cx:pt idx="100516">EDUU</cx:pt>
          <cx:pt idx="100517">EDUU</cx:pt>
          <cx:pt idx="100518">EDUU</cx:pt>
          <cx:pt idx="100519">EDUU</cx:pt>
          <cx:pt idx="100520">EDUU</cx:pt>
          <cx:pt idx="100521">EDUU</cx:pt>
          <cx:pt idx="100522">EDUU</cx:pt>
          <cx:pt idx="100523">EDUU</cx:pt>
          <cx:pt idx="100524">EDUU</cx:pt>
          <cx:pt idx="100525">EDUU</cx:pt>
          <cx:pt idx="100526">EDUU</cx:pt>
          <cx:pt idx="100527">EDUU</cx:pt>
          <cx:pt idx="100528">EDUU</cx:pt>
          <cx:pt idx="100529">EDUU</cx:pt>
          <cx:pt idx="100530">EDUU</cx:pt>
          <cx:pt idx="100531">EDUU</cx:pt>
          <cx:pt idx="100532">EDUU</cx:pt>
          <cx:pt idx="100533">EDUU</cx:pt>
          <cx:pt idx="100534">EDUU</cx:pt>
          <cx:pt idx="100535">EDUU</cx:pt>
          <cx:pt idx="100536">EDUU</cx:pt>
          <cx:pt idx="100537">EDUU</cx:pt>
          <cx:pt idx="100538">EDUU</cx:pt>
          <cx:pt idx="100539">EDUU</cx:pt>
          <cx:pt idx="100540">EDUU</cx:pt>
          <cx:pt idx="100541">EDUU</cx:pt>
          <cx:pt idx="100542">EDUU</cx:pt>
          <cx:pt idx="100543">EDUU</cx:pt>
          <cx:pt idx="100544">EDUU</cx:pt>
          <cx:pt idx="100545">EDUU</cx:pt>
          <cx:pt idx="100546">EDUU</cx:pt>
          <cx:pt idx="100547">EDUU</cx:pt>
          <cx:pt idx="100548">EDUU</cx:pt>
          <cx:pt idx="100549">EDUU</cx:pt>
          <cx:pt idx="100550">EDUU</cx:pt>
          <cx:pt idx="100551">EDUU</cx:pt>
          <cx:pt idx="100552">EDUU</cx:pt>
          <cx:pt idx="100553">EDUU</cx:pt>
          <cx:pt idx="100554">EDUU</cx:pt>
          <cx:pt idx="100555">EDUU</cx:pt>
          <cx:pt idx="100556">EDUU</cx:pt>
          <cx:pt idx="100557">EDUU</cx:pt>
          <cx:pt idx="100558">EDUU</cx:pt>
          <cx:pt idx="100559">EDUU</cx:pt>
          <cx:pt idx="100560">EDUU</cx:pt>
          <cx:pt idx="100561">EDUU</cx:pt>
          <cx:pt idx="100562">EDUU</cx:pt>
          <cx:pt idx="100563">EDUU</cx:pt>
          <cx:pt idx="100564">EDUU</cx:pt>
          <cx:pt idx="100565">EDUU</cx:pt>
          <cx:pt idx="100566">EDUU</cx:pt>
          <cx:pt idx="100567">EDUU</cx:pt>
          <cx:pt idx="100568">EDUU</cx:pt>
          <cx:pt idx="100569">EDUU</cx:pt>
          <cx:pt idx="100570">EDUU</cx:pt>
          <cx:pt idx="100571">EDUU</cx:pt>
          <cx:pt idx="100572">EDUU</cx:pt>
          <cx:pt idx="100573">EDUU</cx:pt>
          <cx:pt idx="100574">EDUU</cx:pt>
          <cx:pt idx="100575">EDUU</cx:pt>
          <cx:pt idx="100576">EDUU</cx:pt>
          <cx:pt idx="100577">EDUU</cx:pt>
          <cx:pt idx="100578">EDUU</cx:pt>
          <cx:pt idx="100579">EDUU</cx:pt>
          <cx:pt idx="100580">EDUU</cx:pt>
          <cx:pt idx="100581">EDUU</cx:pt>
          <cx:pt idx="100582">EDUU</cx:pt>
          <cx:pt idx="100583">EDUU</cx:pt>
          <cx:pt idx="100584">EDUU</cx:pt>
          <cx:pt idx="100585">EDUU</cx:pt>
          <cx:pt idx="100586">EDUU</cx:pt>
          <cx:pt idx="100587">EDUU</cx:pt>
          <cx:pt idx="100588">EDUU</cx:pt>
          <cx:pt idx="100589">EDUU</cx:pt>
          <cx:pt idx="100590">EDUU</cx:pt>
          <cx:pt idx="100591">EDUU</cx:pt>
          <cx:pt idx="100592">EDUU</cx:pt>
          <cx:pt idx="100593">EDUU</cx:pt>
          <cx:pt idx="100594">EDUU</cx:pt>
          <cx:pt idx="100595">EDUU</cx:pt>
          <cx:pt idx="100596">EDUU</cx:pt>
          <cx:pt idx="100597">EDUU</cx:pt>
          <cx:pt idx="100598">EDUU</cx:pt>
          <cx:pt idx="100599">EDUU</cx:pt>
          <cx:pt idx="100600">EDUU</cx:pt>
          <cx:pt idx="100601">EDUU</cx:pt>
          <cx:pt idx="100602">EDUU</cx:pt>
          <cx:pt idx="100603">EDUU</cx:pt>
          <cx:pt idx="100604">EDUU</cx:pt>
          <cx:pt idx="100605">EDUU</cx:pt>
          <cx:pt idx="100606">EDUU</cx:pt>
          <cx:pt idx="100607">EDUU</cx:pt>
          <cx:pt idx="100608">EDUU</cx:pt>
          <cx:pt idx="100609">EDUU</cx:pt>
          <cx:pt idx="100610">EDUU</cx:pt>
          <cx:pt idx="100611">EDUU</cx:pt>
          <cx:pt idx="100612">EDUU</cx:pt>
          <cx:pt idx="100613">EDUU</cx:pt>
          <cx:pt idx="100614">EDUU</cx:pt>
          <cx:pt idx="100615">EDUU</cx:pt>
          <cx:pt idx="100616">EDUU</cx:pt>
          <cx:pt idx="100617">EDUU</cx:pt>
          <cx:pt idx="100618">EDUU</cx:pt>
          <cx:pt idx="100619">EDUU</cx:pt>
          <cx:pt idx="100620">EDUU</cx:pt>
          <cx:pt idx="100621">EDUU</cx:pt>
          <cx:pt idx="100622">EDUU</cx:pt>
          <cx:pt idx="100623">EDUU</cx:pt>
          <cx:pt idx="100624">EDUU</cx:pt>
          <cx:pt idx="100625">EDUU</cx:pt>
          <cx:pt idx="100626">EDUU</cx:pt>
          <cx:pt idx="100627">EDUU</cx:pt>
          <cx:pt idx="100628">EDUU</cx:pt>
          <cx:pt idx="100629">EDUU</cx:pt>
          <cx:pt idx="100630">EDUU</cx:pt>
          <cx:pt idx="100631">EDUU</cx:pt>
          <cx:pt idx="100632">EDUU</cx:pt>
          <cx:pt idx="100633">EDUU</cx:pt>
          <cx:pt idx="100634">EDUU</cx:pt>
          <cx:pt idx="100635">EDUU</cx:pt>
          <cx:pt idx="100636">EDUU</cx:pt>
          <cx:pt idx="100637">EDUU</cx:pt>
          <cx:pt idx="100638">EDUU</cx:pt>
          <cx:pt idx="100639">EDUU</cx:pt>
          <cx:pt idx="100640">EDUU</cx:pt>
          <cx:pt idx="100641">EDUU</cx:pt>
          <cx:pt idx="100642">EDUU</cx:pt>
          <cx:pt idx="100643">EDUU</cx:pt>
          <cx:pt idx="100644">EDUU</cx:pt>
          <cx:pt idx="100645">EDUU</cx:pt>
          <cx:pt idx="100646">EDUU</cx:pt>
          <cx:pt idx="100647">EDUU</cx:pt>
          <cx:pt idx="100648">EDUU</cx:pt>
          <cx:pt idx="100649">EDUU</cx:pt>
          <cx:pt idx="100650">EDUU</cx:pt>
          <cx:pt idx="100651">EDUU</cx:pt>
          <cx:pt idx="100652">EDUU</cx:pt>
          <cx:pt idx="100653">EDUU</cx:pt>
          <cx:pt idx="100654">EDUU</cx:pt>
          <cx:pt idx="100655">EDUU</cx:pt>
          <cx:pt idx="100656">EDUU</cx:pt>
          <cx:pt idx="100657">EDUU</cx:pt>
          <cx:pt idx="100658">EDUU</cx:pt>
          <cx:pt idx="100659">EDUU</cx:pt>
          <cx:pt idx="100660">EDUU</cx:pt>
          <cx:pt idx="100661">EDUU</cx:pt>
          <cx:pt idx="100662">EDUU</cx:pt>
          <cx:pt idx="100663">EDUU</cx:pt>
          <cx:pt idx="100664">EDUU</cx:pt>
          <cx:pt idx="100665">EDUU</cx:pt>
          <cx:pt idx="100666">EDUU</cx:pt>
          <cx:pt idx="100667">EDUU</cx:pt>
          <cx:pt idx="100668">EDUU</cx:pt>
          <cx:pt idx="100669">EDUU</cx:pt>
          <cx:pt idx="100670">EDUU</cx:pt>
          <cx:pt idx="100671">EDUU</cx:pt>
          <cx:pt idx="100672">EDUU</cx:pt>
          <cx:pt idx="100673">EDUU</cx:pt>
          <cx:pt idx="100674">EDUU</cx:pt>
          <cx:pt idx="100675">EDUU</cx:pt>
          <cx:pt idx="100676">EDUU</cx:pt>
          <cx:pt idx="100677">EDUU</cx:pt>
          <cx:pt idx="100678">EDUU</cx:pt>
          <cx:pt idx="100679">EDUU</cx:pt>
          <cx:pt idx="100680">EDUU</cx:pt>
          <cx:pt idx="100681">EDUU</cx:pt>
          <cx:pt idx="100682">EDUU</cx:pt>
          <cx:pt idx="100683">EDUU</cx:pt>
          <cx:pt idx="100684">EDUU</cx:pt>
          <cx:pt idx="100685">EDUU</cx:pt>
          <cx:pt idx="100686">EDUU</cx:pt>
          <cx:pt idx="100687">EDUU</cx:pt>
          <cx:pt idx="100688">EDUU</cx:pt>
          <cx:pt idx="100689">EDUU</cx:pt>
          <cx:pt idx="100690">EDUU</cx:pt>
          <cx:pt idx="100691">EDUU</cx:pt>
          <cx:pt idx="100692">EDUU</cx:pt>
          <cx:pt idx="100693">EDUU</cx:pt>
          <cx:pt idx="100694">EDUU</cx:pt>
          <cx:pt idx="100695">EDUU</cx:pt>
          <cx:pt idx="100696">EDUU</cx:pt>
          <cx:pt idx="100697">EDUU</cx:pt>
          <cx:pt idx="100698">EDUU</cx:pt>
          <cx:pt idx="100699">EDUU</cx:pt>
          <cx:pt idx="100700">EDUU</cx:pt>
          <cx:pt idx="100701">EDUU</cx:pt>
          <cx:pt idx="100702">EDUU</cx:pt>
          <cx:pt idx="100703">EDUU</cx:pt>
          <cx:pt idx="100704">EDUU</cx:pt>
          <cx:pt idx="100705">EDUU</cx:pt>
          <cx:pt idx="100706">EDUU</cx:pt>
          <cx:pt idx="100707">EDUU</cx:pt>
          <cx:pt idx="100708">EDUU</cx:pt>
          <cx:pt idx="100709">EDUU</cx:pt>
          <cx:pt idx="100710">EDUU</cx:pt>
          <cx:pt idx="100711">EDUU</cx:pt>
          <cx:pt idx="100712">EDUU</cx:pt>
          <cx:pt idx="100713">EDUU</cx:pt>
          <cx:pt idx="100714">EDUU</cx:pt>
          <cx:pt idx="100715">EDUU</cx:pt>
          <cx:pt idx="100716">EDUU</cx:pt>
          <cx:pt idx="100717">EDUU</cx:pt>
          <cx:pt idx="100718">EDUU</cx:pt>
          <cx:pt idx="100719">EDUU</cx:pt>
          <cx:pt idx="100720">EDUU</cx:pt>
          <cx:pt idx="100721">EDUU</cx:pt>
          <cx:pt idx="100722">EDUU</cx:pt>
          <cx:pt idx="100723">EDUU</cx:pt>
          <cx:pt idx="100724">EDUU</cx:pt>
          <cx:pt idx="100725">EDUU</cx:pt>
          <cx:pt idx="100726">EDUU</cx:pt>
          <cx:pt idx="100727">EDUU</cx:pt>
          <cx:pt idx="100728">EDUU</cx:pt>
          <cx:pt idx="100729">EDUU</cx:pt>
          <cx:pt idx="100730">EDUU</cx:pt>
          <cx:pt idx="100731">EDUU</cx:pt>
          <cx:pt idx="100732">EDUU</cx:pt>
          <cx:pt idx="100733">EDUU</cx:pt>
          <cx:pt idx="100734">EDUU</cx:pt>
          <cx:pt idx="100735">EDUU</cx:pt>
          <cx:pt idx="100736">EDUU</cx:pt>
          <cx:pt idx="100737">EDUU</cx:pt>
          <cx:pt idx="100738">EDUU</cx:pt>
          <cx:pt idx="100739">EDUU</cx:pt>
          <cx:pt idx="100740">EDUU</cx:pt>
          <cx:pt idx="100741">EDUU</cx:pt>
          <cx:pt idx="100742">EDUU</cx:pt>
          <cx:pt idx="100743">EDUU</cx:pt>
          <cx:pt idx="100744">EDUU</cx:pt>
          <cx:pt idx="100745">EDUU</cx:pt>
          <cx:pt idx="100746">EDUU</cx:pt>
          <cx:pt idx="100747">EDUU</cx:pt>
          <cx:pt idx="100748">EDUU</cx:pt>
          <cx:pt idx="100749">EDUU</cx:pt>
          <cx:pt idx="100750">EDUU</cx:pt>
          <cx:pt idx="100751">EDUU</cx:pt>
          <cx:pt idx="100752">EDUU</cx:pt>
          <cx:pt idx="100753">EDUU</cx:pt>
          <cx:pt idx="100754">EDUU</cx:pt>
          <cx:pt idx="100755">EDUU</cx:pt>
          <cx:pt idx="100756">EDUU</cx:pt>
          <cx:pt idx="100757">EDUU</cx:pt>
          <cx:pt idx="100758">EDUU</cx:pt>
          <cx:pt idx="100759">EDUU</cx:pt>
          <cx:pt idx="100760">EDUU</cx:pt>
          <cx:pt idx="100761">EDUU</cx:pt>
          <cx:pt idx="100762">EDUU</cx:pt>
          <cx:pt idx="100763">EDUU</cx:pt>
          <cx:pt idx="100764">EDUU</cx:pt>
          <cx:pt idx="100765">EDUU</cx:pt>
          <cx:pt idx="100766">EDUU</cx:pt>
          <cx:pt idx="100767">EDUU</cx:pt>
          <cx:pt idx="100768">EDUU</cx:pt>
          <cx:pt idx="100769">EDUU</cx:pt>
          <cx:pt idx="100770">EDUU</cx:pt>
          <cx:pt idx="100771">EDUU</cx:pt>
          <cx:pt idx="100772">EDUU</cx:pt>
          <cx:pt idx="100773">EDUU</cx:pt>
          <cx:pt idx="100774">EDUU</cx:pt>
          <cx:pt idx="100775">EDUU</cx:pt>
          <cx:pt idx="100776">EDUU</cx:pt>
          <cx:pt idx="100777">EDUU</cx:pt>
          <cx:pt idx="100778">EDUU</cx:pt>
          <cx:pt idx="100779">EDUU</cx:pt>
          <cx:pt idx="100780">EDUU</cx:pt>
          <cx:pt idx="100781">EDUU</cx:pt>
          <cx:pt idx="100782">EDUU</cx:pt>
          <cx:pt idx="100783">EDUU</cx:pt>
          <cx:pt idx="100784">EDUU</cx:pt>
          <cx:pt idx="100785">EDUU</cx:pt>
          <cx:pt idx="100786">EDUU</cx:pt>
          <cx:pt idx="100787">EDUU</cx:pt>
          <cx:pt idx="100788">EDUU</cx:pt>
          <cx:pt idx="100789">EDUU</cx:pt>
          <cx:pt idx="100790">EDUU</cx:pt>
          <cx:pt idx="100791">EDUU</cx:pt>
          <cx:pt idx="100792">EDUU</cx:pt>
          <cx:pt idx="100793">EDUU</cx:pt>
          <cx:pt idx="100794">EDUU</cx:pt>
          <cx:pt idx="100795">EDUU</cx:pt>
          <cx:pt idx="100796">EDUU</cx:pt>
          <cx:pt idx="100797">EDUU</cx:pt>
          <cx:pt idx="100798">EDUU</cx:pt>
          <cx:pt idx="100799">EDUU</cx:pt>
          <cx:pt idx="100800">EDUU</cx:pt>
          <cx:pt idx="100801">EDUU</cx:pt>
          <cx:pt idx="100802">EDUU</cx:pt>
          <cx:pt idx="100803">EDUU</cx:pt>
          <cx:pt idx="100804">EDUU</cx:pt>
          <cx:pt idx="100805">EDUU</cx:pt>
          <cx:pt idx="100806">EDUU</cx:pt>
          <cx:pt idx="100807">EDUU</cx:pt>
          <cx:pt idx="100808">EDUU</cx:pt>
          <cx:pt idx="100809">EDUU</cx:pt>
          <cx:pt idx="100810">EDUU</cx:pt>
          <cx:pt idx="100811">EDUU</cx:pt>
          <cx:pt idx="100812">EDUU</cx:pt>
          <cx:pt idx="100813">EDUU</cx:pt>
          <cx:pt idx="100814">EDUU</cx:pt>
          <cx:pt idx="100815">EDUU</cx:pt>
          <cx:pt idx="100816">EDUU</cx:pt>
          <cx:pt idx="100817">EDUU</cx:pt>
          <cx:pt idx="100818">EDUU</cx:pt>
          <cx:pt idx="100819">EDUU</cx:pt>
          <cx:pt idx="100820">EDUU</cx:pt>
          <cx:pt idx="100821">EDUU</cx:pt>
          <cx:pt idx="100822">EDUU</cx:pt>
          <cx:pt idx="100823">EDUU</cx:pt>
          <cx:pt idx="100824">EDUU</cx:pt>
          <cx:pt idx="100825">EDUU</cx:pt>
          <cx:pt idx="100826">EDUU</cx:pt>
          <cx:pt idx="100827">EDUU</cx:pt>
          <cx:pt idx="100828">EDUU</cx:pt>
          <cx:pt idx="100829">EDUU</cx:pt>
          <cx:pt idx="100830">EDUU</cx:pt>
          <cx:pt idx="100831">EDUU</cx:pt>
          <cx:pt idx="100832">EDUU</cx:pt>
          <cx:pt idx="100833">EDUU</cx:pt>
          <cx:pt idx="100834">EDUU</cx:pt>
          <cx:pt idx="100835">EDUU</cx:pt>
          <cx:pt idx="100836">EDUU</cx:pt>
          <cx:pt idx="100837">EDUU</cx:pt>
          <cx:pt idx="100838">EDUU</cx:pt>
          <cx:pt idx="100839">EDUU</cx:pt>
          <cx:pt idx="100840">EDUU</cx:pt>
          <cx:pt idx="100841">EDUU</cx:pt>
          <cx:pt idx="100842">EDUU</cx:pt>
          <cx:pt idx="100843">EDUU</cx:pt>
          <cx:pt idx="100844">EDUU</cx:pt>
          <cx:pt idx="100845">EDUU</cx:pt>
          <cx:pt idx="100846">EDUU</cx:pt>
          <cx:pt idx="100847">EDUU</cx:pt>
          <cx:pt idx="100848">EDUU</cx:pt>
          <cx:pt idx="100849">EDUU</cx:pt>
          <cx:pt idx="100850">EDUU</cx:pt>
          <cx:pt idx="100851">EDUU</cx:pt>
          <cx:pt idx="100852">EDUU</cx:pt>
          <cx:pt idx="100853">EDUU</cx:pt>
          <cx:pt idx="100854">EDUU</cx:pt>
          <cx:pt idx="100855">EDUU</cx:pt>
          <cx:pt idx="100856">EDUU</cx:pt>
          <cx:pt idx="100857">EDUU</cx:pt>
          <cx:pt idx="100858">EDUU</cx:pt>
          <cx:pt idx="100859">EDUU</cx:pt>
          <cx:pt idx="100860">EDUU</cx:pt>
          <cx:pt idx="100861">EDUU</cx:pt>
          <cx:pt idx="100862">EDUU</cx:pt>
          <cx:pt idx="100863">EDUU</cx:pt>
          <cx:pt idx="100864">EDUU</cx:pt>
          <cx:pt idx="100865">EDUU</cx:pt>
          <cx:pt idx="100866">EDUU</cx:pt>
          <cx:pt idx="100867">EDUU</cx:pt>
          <cx:pt idx="100868">EDUU</cx:pt>
          <cx:pt idx="100869">EDUU</cx:pt>
          <cx:pt idx="100870">EDUU</cx:pt>
          <cx:pt idx="100871">EDUU</cx:pt>
          <cx:pt idx="100872">EDUU</cx:pt>
          <cx:pt idx="100873">EDUU</cx:pt>
          <cx:pt idx="100874">EDUU</cx:pt>
          <cx:pt idx="100875">EDUU</cx:pt>
          <cx:pt idx="100876">EDUU</cx:pt>
          <cx:pt idx="100877">EDUU</cx:pt>
          <cx:pt idx="100878">EDUU</cx:pt>
          <cx:pt idx="100879">EDUU</cx:pt>
          <cx:pt idx="100880">EDUU</cx:pt>
          <cx:pt idx="100881">EDUU</cx:pt>
          <cx:pt idx="100882">EDUU</cx:pt>
          <cx:pt idx="100883">EDUU</cx:pt>
          <cx:pt idx="100884">EDUU</cx:pt>
          <cx:pt idx="100885">EDUU</cx:pt>
          <cx:pt idx="100886">EDUU</cx:pt>
          <cx:pt idx="100887">EDUU</cx:pt>
          <cx:pt idx="100888">EDUU</cx:pt>
          <cx:pt idx="100889">EDUU</cx:pt>
          <cx:pt idx="100890">EDUU</cx:pt>
          <cx:pt idx="100891">EDUU</cx:pt>
          <cx:pt idx="100892">EDUU</cx:pt>
          <cx:pt idx="100893">EDUU</cx:pt>
          <cx:pt idx="100894">EDUU</cx:pt>
          <cx:pt idx="100895">EDUU</cx:pt>
          <cx:pt idx="100896">EDUU</cx:pt>
          <cx:pt idx="100897">EDUU</cx:pt>
          <cx:pt idx="100898">EDUU</cx:pt>
          <cx:pt idx="100899">EDUU</cx:pt>
          <cx:pt idx="100900">EDUU</cx:pt>
          <cx:pt idx="100901">EDUU</cx:pt>
          <cx:pt idx="100902">EDUU</cx:pt>
          <cx:pt idx="100903">EDUU</cx:pt>
          <cx:pt idx="100904">EDUU</cx:pt>
          <cx:pt idx="100905">EDUU</cx:pt>
          <cx:pt idx="100906">EDUU</cx:pt>
          <cx:pt idx="100907">EDUU</cx:pt>
          <cx:pt idx="100908">EDUU</cx:pt>
          <cx:pt idx="100909">EDUU</cx:pt>
          <cx:pt idx="100910">EDUU</cx:pt>
          <cx:pt idx="100911">EDUU</cx:pt>
          <cx:pt idx="100912">EDUU</cx:pt>
          <cx:pt idx="100913">EDUU</cx:pt>
          <cx:pt idx="100914">EDUU</cx:pt>
          <cx:pt idx="100915">EDUU</cx:pt>
          <cx:pt idx="100916">EDUU</cx:pt>
          <cx:pt idx="100917">EDUU</cx:pt>
          <cx:pt idx="100918">EDUU</cx:pt>
          <cx:pt idx="100919">EDUU</cx:pt>
          <cx:pt idx="100920">EDUU</cx:pt>
          <cx:pt idx="100921">EDUU</cx:pt>
          <cx:pt idx="100922">EDUU</cx:pt>
          <cx:pt idx="100923">EDUU</cx:pt>
          <cx:pt idx="100924">EDUU</cx:pt>
          <cx:pt idx="100925">EDUU</cx:pt>
          <cx:pt idx="100926">EDUU</cx:pt>
          <cx:pt idx="100927">EDUU</cx:pt>
          <cx:pt idx="100928">EDUU</cx:pt>
          <cx:pt idx="100929">EDUU</cx:pt>
          <cx:pt idx="100930">EDUU</cx:pt>
          <cx:pt idx="100931">EDUU</cx:pt>
          <cx:pt idx="100932">EDUU</cx:pt>
          <cx:pt idx="100933">EDUU</cx:pt>
          <cx:pt idx="100934">EDUU</cx:pt>
          <cx:pt idx="100935">EDUU</cx:pt>
          <cx:pt idx="100936">EDUU</cx:pt>
          <cx:pt idx="100937">EDUU</cx:pt>
          <cx:pt idx="100938">EDUU</cx:pt>
          <cx:pt idx="100939">EDUU</cx:pt>
          <cx:pt idx="100940">EDUU</cx:pt>
          <cx:pt idx="100941">EDUU</cx:pt>
          <cx:pt idx="100942">EDUU</cx:pt>
          <cx:pt idx="100943">EDUU</cx:pt>
          <cx:pt idx="100944">EDUU</cx:pt>
          <cx:pt idx="100945">EDUU</cx:pt>
          <cx:pt idx="100946">EDUU</cx:pt>
          <cx:pt idx="100947">EDUU</cx:pt>
          <cx:pt idx="100948">EDUU</cx:pt>
          <cx:pt idx="100949">EDUU</cx:pt>
          <cx:pt idx="100950">EDUU</cx:pt>
          <cx:pt idx="100951">EDUU</cx:pt>
          <cx:pt idx="100952">EDUU</cx:pt>
          <cx:pt idx="100953">EDUU</cx:pt>
          <cx:pt idx="100954">EDUU</cx:pt>
          <cx:pt idx="100955">EDUU</cx:pt>
          <cx:pt idx="100956">EDUU</cx:pt>
          <cx:pt idx="100957">EDUU</cx:pt>
          <cx:pt idx="100958">EDUU</cx:pt>
          <cx:pt idx="100959">EDUU</cx:pt>
          <cx:pt idx="100960">EDUU</cx:pt>
          <cx:pt idx="100961">EDUU</cx:pt>
          <cx:pt idx="100962">EDUU</cx:pt>
          <cx:pt idx="100963">EDUU</cx:pt>
          <cx:pt idx="100964">EDUU</cx:pt>
          <cx:pt idx="100965">EDUU</cx:pt>
          <cx:pt idx="100966">EDUU</cx:pt>
          <cx:pt idx="100967">EDUU</cx:pt>
          <cx:pt idx="100968">EDUU</cx:pt>
          <cx:pt idx="100969">EDUU</cx:pt>
          <cx:pt idx="100970">EDUU</cx:pt>
          <cx:pt idx="100971">EDUU</cx:pt>
          <cx:pt idx="100972">EDUU</cx:pt>
          <cx:pt idx="100973">EDUU</cx:pt>
          <cx:pt idx="100974">EDUU</cx:pt>
          <cx:pt idx="100975">EDUU</cx:pt>
          <cx:pt idx="100976">EDUU</cx:pt>
          <cx:pt idx="100977">EDUU</cx:pt>
          <cx:pt idx="100978">EDUU</cx:pt>
          <cx:pt idx="100979">EDUU</cx:pt>
          <cx:pt idx="100980">EDUU</cx:pt>
          <cx:pt idx="100981">EDUU</cx:pt>
          <cx:pt idx="100982">EDUU</cx:pt>
          <cx:pt idx="100983">EDUU</cx:pt>
          <cx:pt idx="100984">EDUU</cx:pt>
          <cx:pt idx="100985">EDUU</cx:pt>
          <cx:pt idx="100986">EDUU</cx:pt>
          <cx:pt idx="100987">EDUU</cx:pt>
          <cx:pt idx="100988">EDUU</cx:pt>
          <cx:pt idx="100989">EDUU</cx:pt>
          <cx:pt idx="100990">EDUU</cx:pt>
          <cx:pt idx="100991">EDUU</cx:pt>
          <cx:pt idx="100992">EDUU</cx:pt>
          <cx:pt idx="100993">EDUU</cx:pt>
          <cx:pt idx="100994">EDUU</cx:pt>
          <cx:pt idx="100995">EDUU</cx:pt>
          <cx:pt idx="100996">EDUU</cx:pt>
          <cx:pt idx="100997">EDUU</cx:pt>
          <cx:pt idx="100998">EDUU</cx:pt>
          <cx:pt idx="100999">EDUU</cx:pt>
          <cx:pt idx="101000">EDUU</cx:pt>
          <cx:pt idx="101001">EDUU</cx:pt>
          <cx:pt idx="101002">EDUU</cx:pt>
          <cx:pt idx="101003">EDUU</cx:pt>
          <cx:pt idx="101004">EDUU</cx:pt>
          <cx:pt idx="101005">EDUU</cx:pt>
          <cx:pt idx="101006">EDUU</cx:pt>
          <cx:pt idx="101007">EDUU</cx:pt>
          <cx:pt idx="101008">EDUU</cx:pt>
          <cx:pt idx="101009">EDUU</cx:pt>
          <cx:pt idx="101010">EDUU</cx:pt>
          <cx:pt idx="101011">EDUU</cx:pt>
          <cx:pt idx="101012">EDUU</cx:pt>
          <cx:pt idx="101013">EDUU</cx:pt>
          <cx:pt idx="101014">EDUU</cx:pt>
          <cx:pt idx="101015">EDUU</cx:pt>
          <cx:pt idx="101016">EDUU</cx:pt>
          <cx:pt idx="101017">EDUU</cx:pt>
          <cx:pt idx="101018">EDUU</cx:pt>
          <cx:pt idx="101019">EDUU</cx:pt>
          <cx:pt idx="101020">EDUU</cx:pt>
          <cx:pt idx="101021">EDUU</cx:pt>
          <cx:pt idx="101022">EDUU</cx:pt>
          <cx:pt idx="101023">EDUU</cx:pt>
          <cx:pt idx="101024">EDUU</cx:pt>
          <cx:pt idx="101025">EDUU</cx:pt>
          <cx:pt idx="101026">EDUU</cx:pt>
          <cx:pt idx="101027">EDUU</cx:pt>
          <cx:pt idx="101028">EDUU</cx:pt>
          <cx:pt idx="101029">EDUU</cx:pt>
          <cx:pt idx="101030">EDUU</cx:pt>
          <cx:pt idx="101031">EDUU</cx:pt>
          <cx:pt idx="101032">EDUU</cx:pt>
          <cx:pt idx="101033">EDUU</cx:pt>
          <cx:pt idx="101034">EDUU</cx:pt>
          <cx:pt idx="101035">EDUU</cx:pt>
          <cx:pt idx="101036">EDUU</cx:pt>
          <cx:pt idx="101037">EDUU</cx:pt>
          <cx:pt idx="101038">EDUU</cx:pt>
          <cx:pt idx="101039">EDUU</cx:pt>
          <cx:pt idx="101040">EDUU</cx:pt>
          <cx:pt idx="101041">EDUU</cx:pt>
          <cx:pt idx="101042">EDUU</cx:pt>
          <cx:pt idx="101043">EDUU</cx:pt>
          <cx:pt idx="101044">EDUU</cx:pt>
          <cx:pt idx="101045">EDUU</cx:pt>
          <cx:pt idx="101046">EDUU</cx:pt>
          <cx:pt idx="101047">EDUU</cx:pt>
          <cx:pt idx="101048">EDUU</cx:pt>
          <cx:pt idx="101049">EDUU</cx:pt>
          <cx:pt idx="101050">EDUU</cx:pt>
          <cx:pt idx="101051">EDUU</cx:pt>
          <cx:pt idx="101052">EDUU</cx:pt>
          <cx:pt idx="101053">EDUU</cx:pt>
          <cx:pt idx="101054">EDUU</cx:pt>
          <cx:pt idx="101055">EDUU</cx:pt>
          <cx:pt idx="101056">EDUU</cx:pt>
          <cx:pt idx="101057">EDUU</cx:pt>
          <cx:pt idx="101058">EDUU</cx:pt>
          <cx:pt idx="101059">EDUU</cx:pt>
          <cx:pt idx="101060">EDUU</cx:pt>
          <cx:pt idx="101061">EDUU</cx:pt>
          <cx:pt idx="101062">EDUU</cx:pt>
          <cx:pt idx="101063">EDUU</cx:pt>
          <cx:pt idx="101064">EDUU</cx:pt>
          <cx:pt idx="101065">EDUU</cx:pt>
          <cx:pt idx="101066">EDUU</cx:pt>
          <cx:pt idx="101067">EDUU</cx:pt>
          <cx:pt idx="101068">EDUU</cx:pt>
          <cx:pt idx="101069">EDUU</cx:pt>
          <cx:pt idx="101070">EDUU</cx:pt>
          <cx:pt idx="101071">EDUU</cx:pt>
          <cx:pt idx="101072">EDUU</cx:pt>
          <cx:pt idx="101073">EDUU</cx:pt>
          <cx:pt idx="101074">EDUU</cx:pt>
          <cx:pt idx="101075">EDUU</cx:pt>
          <cx:pt idx="101076">EDUU</cx:pt>
          <cx:pt idx="101077">EDUU</cx:pt>
          <cx:pt idx="101078">EDUU</cx:pt>
          <cx:pt idx="101079">EDUU</cx:pt>
          <cx:pt idx="101080">EDUU</cx:pt>
          <cx:pt idx="101081">EDUU</cx:pt>
          <cx:pt idx="101082">EDUU</cx:pt>
          <cx:pt idx="101083">EDUU</cx:pt>
          <cx:pt idx="101084">EDUU</cx:pt>
          <cx:pt idx="101085">EDUU</cx:pt>
          <cx:pt idx="101086">EDUU</cx:pt>
          <cx:pt idx="101087">EDUU</cx:pt>
          <cx:pt idx="101088">EDUU</cx:pt>
          <cx:pt idx="101089">EDUU</cx:pt>
          <cx:pt idx="101090">EDUU</cx:pt>
          <cx:pt idx="101091">EDUU</cx:pt>
          <cx:pt idx="101092">EDUU</cx:pt>
          <cx:pt idx="101093">EDUU</cx:pt>
          <cx:pt idx="101094">EDUU</cx:pt>
          <cx:pt idx="101095">EDUU</cx:pt>
          <cx:pt idx="101096">EDUU</cx:pt>
          <cx:pt idx="101097">EDUU</cx:pt>
          <cx:pt idx="101098">EDUU</cx:pt>
          <cx:pt idx="101099">EDUU</cx:pt>
          <cx:pt idx="101100">EDUU</cx:pt>
          <cx:pt idx="101101">EDUU</cx:pt>
          <cx:pt idx="101102">EDUU</cx:pt>
          <cx:pt idx="101103">EDUU</cx:pt>
          <cx:pt idx="101104">EDUU</cx:pt>
          <cx:pt idx="101105">EDUU</cx:pt>
          <cx:pt idx="101106">EDUU</cx:pt>
          <cx:pt idx="101107">EDUU</cx:pt>
          <cx:pt idx="101108">EDUU</cx:pt>
          <cx:pt idx="101109">EDUU</cx:pt>
          <cx:pt idx="101110">EDUU</cx:pt>
          <cx:pt idx="101111">EDUU</cx:pt>
          <cx:pt idx="101112">EDUU</cx:pt>
          <cx:pt idx="101113">EDUU</cx:pt>
          <cx:pt idx="101114">EDUU</cx:pt>
          <cx:pt idx="101115">EDUU</cx:pt>
          <cx:pt idx="101116">EDUU</cx:pt>
          <cx:pt idx="101117">EDUU</cx:pt>
          <cx:pt idx="101118">EDUU</cx:pt>
          <cx:pt idx="101119">EDUU</cx:pt>
          <cx:pt idx="101120">EDUU</cx:pt>
          <cx:pt idx="101121">EDUU</cx:pt>
          <cx:pt idx="101122">EDUU</cx:pt>
          <cx:pt idx="101123">EDUU</cx:pt>
          <cx:pt idx="101124">EDUU</cx:pt>
          <cx:pt idx="101125">EDUU</cx:pt>
          <cx:pt idx="101126">EDUU</cx:pt>
          <cx:pt idx="101127">EDUU</cx:pt>
          <cx:pt idx="101128">EDUU</cx:pt>
          <cx:pt idx="101129">EDUU</cx:pt>
          <cx:pt idx="101130">EDUU</cx:pt>
          <cx:pt idx="101131">EDUU</cx:pt>
          <cx:pt idx="101132">EDUU</cx:pt>
          <cx:pt idx="101133">EDUU</cx:pt>
          <cx:pt idx="101134">EDUU</cx:pt>
          <cx:pt idx="101135">EDUU</cx:pt>
          <cx:pt idx="101136">EDUU</cx:pt>
          <cx:pt idx="101137">EDUU</cx:pt>
          <cx:pt idx="101138">EDUU</cx:pt>
          <cx:pt idx="101139">EDUU</cx:pt>
          <cx:pt idx="101140">EDUU</cx:pt>
          <cx:pt idx="101141">EDUU</cx:pt>
          <cx:pt idx="101142">EDUU</cx:pt>
          <cx:pt idx="101143">EDUU</cx:pt>
          <cx:pt idx="101144">EDUU</cx:pt>
          <cx:pt idx="101145">EDUU</cx:pt>
          <cx:pt idx="101146">EDUU</cx:pt>
          <cx:pt idx="101147">EDUU</cx:pt>
          <cx:pt idx="101148">EDUU</cx:pt>
          <cx:pt idx="101149">EDUU</cx:pt>
          <cx:pt idx="101150">EDUU</cx:pt>
          <cx:pt idx="101151">EDUU</cx:pt>
          <cx:pt idx="101152">EDUU</cx:pt>
          <cx:pt idx="101153">EDUU</cx:pt>
          <cx:pt idx="101154">EDUU</cx:pt>
          <cx:pt idx="101155">EDUU</cx:pt>
          <cx:pt idx="101156">EDUU</cx:pt>
          <cx:pt idx="101157">EDUU</cx:pt>
          <cx:pt idx="101158">EDUU</cx:pt>
          <cx:pt idx="101159">EDUU</cx:pt>
          <cx:pt idx="101160">EDUU</cx:pt>
          <cx:pt idx="101161">EDUU</cx:pt>
          <cx:pt idx="101162">EDUU</cx:pt>
          <cx:pt idx="101163">EDUU</cx:pt>
          <cx:pt idx="101164">EDUU</cx:pt>
          <cx:pt idx="101165">EDUU</cx:pt>
          <cx:pt idx="101166">EDUU</cx:pt>
          <cx:pt idx="101167">EDUU</cx:pt>
          <cx:pt idx="101168">EDUU</cx:pt>
          <cx:pt idx="101169">EDUU</cx:pt>
          <cx:pt idx="101170">EDUU</cx:pt>
          <cx:pt idx="101171">EDUU</cx:pt>
          <cx:pt idx="101172">EDUU</cx:pt>
          <cx:pt idx="101173">EDUU</cx:pt>
          <cx:pt idx="101174">EDUU</cx:pt>
          <cx:pt idx="101175">EDUU</cx:pt>
          <cx:pt idx="101176">EDUU</cx:pt>
          <cx:pt idx="101177">EDUU</cx:pt>
          <cx:pt idx="101178">EDUU</cx:pt>
          <cx:pt idx="101179">EDUU</cx:pt>
          <cx:pt idx="101180">EDUU</cx:pt>
          <cx:pt idx="101181">EDUU</cx:pt>
          <cx:pt idx="101182">EDUU</cx:pt>
          <cx:pt idx="101183">EDUU</cx:pt>
          <cx:pt idx="101184">EDUU</cx:pt>
          <cx:pt idx="101185">EDUU</cx:pt>
          <cx:pt idx="101186">EDUU</cx:pt>
          <cx:pt idx="101187">EDUU</cx:pt>
          <cx:pt idx="101188">EDUU</cx:pt>
          <cx:pt idx="101189">EDUU</cx:pt>
          <cx:pt idx="101190">EDUU</cx:pt>
          <cx:pt idx="101191">EDUU</cx:pt>
          <cx:pt idx="101192">EDUU</cx:pt>
          <cx:pt idx="101193">EDUU</cx:pt>
          <cx:pt idx="101194">EDUU</cx:pt>
          <cx:pt idx="101195">EDUU</cx:pt>
          <cx:pt idx="101196">EDUU</cx:pt>
          <cx:pt idx="101197">EDUU</cx:pt>
          <cx:pt idx="101198">EDUU</cx:pt>
          <cx:pt idx="101199">EDUU</cx:pt>
          <cx:pt idx="101200">EDUU</cx:pt>
          <cx:pt idx="101201">EDUU</cx:pt>
          <cx:pt idx="101202">EDUU</cx:pt>
          <cx:pt idx="101203">EDUU</cx:pt>
          <cx:pt idx="101204">EDUU</cx:pt>
          <cx:pt idx="101205">EDUU</cx:pt>
          <cx:pt idx="101206">EDUU</cx:pt>
          <cx:pt idx="101207">EDUU</cx:pt>
          <cx:pt idx="101208">EDUU</cx:pt>
          <cx:pt idx="101209">EDUU</cx:pt>
          <cx:pt idx="101210">EDUU</cx:pt>
          <cx:pt idx="101211">EDUU</cx:pt>
          <cx:pt idx="101212">EDUU</cx:pt>
          <cx:pt idx="101213">EDUU</cx:pt>
          <cx:pt idx="101214">EDUU</cx:pt>
          <cx:pt idx="101215">EDUU</cx:pt>
          <cx:pt idx="101216">EDUU</cx:pt>
          <cx:pt idx="101217">EDUU</cx:pt>
          <cx:pt idx="101218">EDUU</cx:pt>
          <cx:pt idx="101219">EDUU</cx:pt>
          <cx:pt idx="101220">EDUU</cx:pt>
          <cx:pt idx="101221">EDUU</cx:pt>
          <cx:pt idx="101222">EDUU</cx:pt>
          <cx:pt idx="101223">EDUU</cx:pt>
          <cx:pt idx="101224">EDUU</cx:pt>
          <cx:pt idx="101225">EDUU</cx:pt>
          <cx:pt idx="101226">EDUU</cx:pt>
          <cx:pt idx="101227">EDUU</cx:pt>
          <cx:pt idx="101228">EDUU</cx:pt>
          <cx:pt idx="101229">EDUU</cx:pt>
          <cx:pt idx="101230">EDUU</cx:pt>
          <cx:pt idx="101231">EDUU</cx:pt>
          <cx:pt idx="101232">EDUU</cx:pt>
          <cx:pt idx="101233">EDUU</cx:pt>
          <cx:pt idx="101234">EDUU</cx:pt>
          <cx:pt idx="101235">EDUU</cx:pt>
          <cx:pt idx="101236">EDUU</cx:pt>
          <cx:pt idx="101237">EDUU</cx:pt>
          <cx:pt idx="101238">EDUU</cx:pt>
          <cx:pt idx="101239">EDUU</cx:pt>
          <cx:pt idx="101240">EDUU</cx:pt>
          <cx:pt idx="101241">EDUU</cx:pt>
          <cx:pt idx="101242">EDUU</cx:pt>
          <cx:pt idx="101243">EDUU</cx:pt>
          <cx:pt idx="101244">EDUU</cx:pt>
          <cx:pt idx="101245">EDUU</cx:pt>
          <cx:pt idx="101246">EDUU</cx:pt>
          <cx:pt idx="101247">EDUU</cx:pt>
          <cx:pt idx="101248">EDUU</cx:pt>
          <cx:pt idx="101249">EDUU</cx:pt>
          <cx:pt idx="101250">EDUU</cx:pt>
          <cx:pt idx="101251">EDUU</cx:pt>
          <cx:pt idx="101252">EDUU</cx:pt>
          <cx:pt idx="101253">EDUU</cx:pt>
          <cx:pt idx="101254">EDUU</cx:pt>
          <cx:pt idx="101255">EDUU</cx:pt>
          <cx:pt idx="101256">EDUU</cx:pt>
          <cx:pt idx="101257">EDUU</cx:pt>
          <cx:pt idx="101258">EDUU</cx:pt>
          <cx:pt idx="101259">EDUU</cx:pt>
          <cx:pt idx="101260">EDUU</cx:pt>
          <cx:pt idx="101261">EDUU</cx:pt>
          <cx:pt idx="101262">EDUU</cx:pt>
          <cx:pt idx="101263">EDUU</cx:pt>
          <cx:pt idx="101264">EDUU</cx:pt>
          <cx:pt idx="101265">EDUU</cx:pt>
          <cx:pt idx="101266">EDUU</cx:pt>
          <cx:pt idx="101267">EDUU</cx:pt>
          <cx:pt idx="101268">EDUU</cx:pt>
          <cx:pt idx="101269">EDUU</cx:pt>
          <cx:pt idx="101270">EDUU</cx:pt>
          <cx:pt idx="101271">EDUU</cx:pt>
          <cx:pt idx="101272">EDUU</cx:pt>
          <cx:pt idx="101273">EDUU</cx:pt>
          <cx:pt idx="101274">EDUU</cx:pt>
          <cx:pt idx="101275">EDUU</cx:pt>
          <cx:pt idx="101276">EDUU</cx:pt>
          <cx:pt idx="101277">EDUU</cx:pt>
          <cx:pt idx="101278">EDUU</cx:pt>
          <cx:pt idx="101279">EDUU</cx:pt>
          <cx:pt idx="101280">EDUU</cx:pt>
          <cx:pt idx="101281">EDUU</cx:pt>
          <cx:pt idx="101282">EDUU</cx:pt>
          <cx:pt idx="101283">EDUU</cx:pt>
          <cx:pt idx="101284">EDUU</cx:pt>
          <cx:pt idx="101285">EDUU</cx:pt>
          <cx:pt idx="101286">EDUU</cx:pt>
          <cx:pt idx="101287">EDUU</cx:pt>
          <cx:pt idx="101288">EDUU</cx:pt>
          <cx:pt idx="101289">EDUU</cx:pt>
          <cx:pt idx="101290">EDUU</cx:pt>
          <cx:pt idx="101291">EDUU</cx:pt>
          <cx:pt idx="101292">EDUU</cx:pt>
          <cx:pt idx="101293">EDUU</cx:pt>
          <cx:pt idx="101294">EDUU</cx:pt>
          <cx:pt idx="101295">EDUU</cx:pt>
          <cx:pt idx="101296">EDUU</cx:pt>
          <cx:pt idx="101297">EDUU</cx:pt>
          <cx:pt idx="101298">EDUU</cx:pt>
          <cx:pt idx="101299">EDUU</cx:pt>
          <cx:pt idx="101300">EDUU</cx:pt>
          <cx:pt idx="101301">EDUU</cx:pt>
          <cx:pt idx="101302">EDUU</cx:pt>
          <cx:pt idx="101303">EDUU</cx:pt>
          <cx:pt idx="101304">EDUU</cx:pt>
          <cx:pt idx="101305">EDUU</cx:pt>
          <cx:pt idx="101306">EDUU</cx:pt>
          <cx:pt idx="101307">EDUU</cx:pt>
          <cx:pt idx="101308">EDUU</cx:pt>
          <cx:pt idx="101309">EDUU</cx:pt>
          <cx:pt idx="101310">EDUU</cx:pt>
          <cx:pt idx="101311">EDUU</cx:pt>
          <cx:pt idx="101312">EDUU</cx:pt>
          <cx:pt idx="101313">EDUU</cx:pt>
          <cx:pt idx="101314">EDUU</cx:pt>
          <cx:pt idx="101315">EDUU</cx:pt>
          <cx:pt idx="101316">EDUU</cx:pt>
          <cx:pt idx="101317">EDUU</cx:pt>
          <cx:pt idx="101318">EDUU</cx:pt>
          <cx:pt idx="101319">EDUU</cx:pt>
          <cx:pt idx="101320">EDUU</cx:pt>
          <cx:pt idx="101321">EDUU</cx:pt>
          <cx:pt idx="101322">EDUU</cx:pt>
          <cx:pt idx="101323">EDUU</cx:pt>
          <cx:pt idx="101324">EDUU</cx:pt>
          <cx:pt idx="101325">EDUU</cx:pt>
          <cx:pt idx="101326">EDUU</cx:pt>
          <cx:pt idx="101327">EDUU</cx:pt>
          <cx:pt idx="101328">EDUU</cx:pt>
          <cx:pt idx="101329">EDUU</cx:pt>
          <cx:pt idx="101330">EDUU</cx:pt>
          <cx:pt idx="101331">EDUU</cx:pt>
          <cx:pt idx="101332">EDUU</cx:pt>
          <cx:pt idx="101333">EDUU</cx:pt>
          <cx:pt idx="101334">EDUU</cx:pt>
          <cx:pt idx="101335">EDUU</cx:pt>
          <cx:pt idx="101336">EDUU</cx:pt>
          <cx:pt idx="101337">EDUU</cx:pt>
          <cx:pt idx="101338">EDUU</cx:pt>
          <cx:pt idx="101339">EDUU</cx:pt>
          <cx:pt idx="101340">EDUU</cx:pt>
          <cx:pt idx="101341">EDUU</cx:pt>
          <cx:pt idx="101342">EDUU</cx:pt>
          <cx:pt idx="101343">EDUU</cx:pt>
          <cx:pt idx="101344">EDUU</cx:pt>
          <cx:pt idx="101345">EDUU</cx:pt>
          <cx:pt idx="101346">EDUU</cx:pt>
          <cx:pt idx="101347">EDUU</cx:pt>
          <cx:pt idx="101348">EDUU</cx:pt>
          <cx:pt idx="101349">EDUU</cx:pt>
          <cx:pt idx="101350">EDUU</cx:pt>
          <cx:pt idx="101351">EDUU</cx:pt>
          <cx:pt idx="101352">EDUU</cx:pt>
          <cx:pt idx="101353">EDUU</cx:pt>
          <cx:pt idx="101354">EDUU</cx:pt>
          <cx:pt idx="101355">EDUU</cx:pt>
          <cx:pt idx="101356">EDUU</cx:pt>
          <cx:pt idx="101357">EDUU</cx:pt>
          <cx:pt idx="101358">EDUU</cx:pt>
          <cx:pt idx="101359">EDUU</cx:pt>
          <cx:pt idx="101360">EDUU</cx:pt>
          <cx:pt idx="101361">EDUU</cx:pt>
          <cx:pt idx="101362">EDUU</cx:pt>
          <cx:pt idx="101363">EDUU</cx:pt>
          <cx:pt idx="101364">EDUU</cx:pt>
          <cx:pt idx="101365">EDUU</cx:pt>
          <cx:pt idx="101366">EDUU</cx:pt>
          <cx:pt idx="101367">EDUU</cx:pt>
          <cx:pt idx="101368">EDUU</cx:pt>
          <cx:pt idx="101369">EDUU</cx:pt>
          <cx:pt idx="101370">EDUU</cx:pt>
          <cx:pt idx="101371">EDUU</cx:pt>
          <cx:pt idx="101372">EDUU</cx:pt>
          <cx:pt idx="101373">EDUU</cx:pt>
          <cx:pt idx="101374">EDUU</cx:pt>
          <cx:pt idx="101375">EDUU</cx:pt>
          <cx:pt idx="101376">EDUU</cx:pt>
          <cx:pt idx="101377">EDUU</cx:pt>
          <cx:pt idx="101378">EDUU</cx:pt>
          <cx:pt idx="101379">EDUU</cx:pt>
          <cx:pt idx="101380">EDUU</cx:pt>
          <cx:pt idx="101381">EDUU</cx:pt>
          <cx:pt idx="101382">EDUU</cx:pt>
          <cx:pt idx="101383">EDUU</cx:pt>
          <cx:pt idx="101384">EDUU</cx:pt>
          <cx:pt idx="101385">EDUU</cx:pt>
          <cx:pt idx="101386">EDUU</cx:pt>
          <cx:pt idx="101387">EDUU</cx:pt>
          <cx:pt idx="101388">EDUU</cx:pt>
          <cx:pt idx="101389">EDUU</cx:pt>
          <cx:pt idx="101390">EDUU</cx:pt>
          <cx:pt idx="101391">EDUU</cx:pt>
          <cx:pt idx="101392">EDUU</cx:pt>
          <cx:pt idx="101393">EDUU</cx:pt>
          <cx:pt idx="101394">EDUU</cx:pt>
          <cx:pt idx="101395">EDUU</cx:pt>
          <cx:pt idx="101396">EDUU</cx:pt>
          <cx:pt idx="101397">EDUU</cx:pt>
          <cx:pt idx="101398">EDUU</cx:pt>
          <cx:pt idx="101399">EDUU</cx:pt>
          <cx:pt idx="101400">EDUU</cx:pt>
          <cx:pt idx="101401">EDUU</cx:pt>
          <cx:pt idx="101402">EDUU</cx:pt>
          <cx:pt idx="101403">EDUU</cx:pt>
          <cx:pt idx="101404">EDUU</cx:pt>
          <cx:pt idx="101405">EDUU</cx:pt>
          <cx:pt idx="101406">EDUU</cx:pt>
          <cx:pt idx="101407">EDUU</cx:pt>
          <cx:pt idx="101408">EDUU</cx:pt>
          <cx:pt idx="101409">EDUU</cx:pt>
          <cx:pt idx="101410">EDUU</cx:pt>
          <cx:pt idx="101411">EDUU</cx:pt>
          <cx:pt idx="101412">EDUU</cx:pt>
          <cx:pt idx="101413">EDUU</cx:pt>
          <cx:pt idx="101414">EDUU</cx:pt>
          <cx:pt idx="101415">EDUU</cx:pt>
          <cx:pt idx="101416">EDUU</cx:pt>
          <cx:pt idx="101417">EDUU</cx:pt>
          <cx:pt idx="101418">EDUU</cx:pt>
          <cx:pt idx="101419">EDUU</cx:pt>
          <cx:pt idx="101420">EDUU</cx:pt>
          <cx:pt idx="101421">EDUU</cx:pt>
          <cx:pt idx="101422">EDUU</cx:pt>
          <cx:pt idx="101423">EDUU</cx:pt>
          <cx:pt idx="101424">EDUU</cx:pt>
          <cx:pt idx="101425">EDUU</cx:pt>
          <cx:pt idx="101426">EDUU</cx:pt>
          <cx:pt idx="101427">EDUU</cx:pt>
          <cx:pt idx="101428">EDUU</cx:pt>
          <cx:pt idx="101429">EDUU</cx:pt>
          <cx:pt idx="101430">EDUU</cx:pt>
          <cx:pt idx="101431">EDUU</cx:pt>
          <cx:pt idx="101432">EDUU</cx:pt>
          <cx:pt idx="101433">EDUU</cx:pt>
          <cx:pt idx="101434">EDUU</cx:pt>
          <cx:pt idx="101435">EDUU</cx:pt>
          <cx:pt idx="101436">EDUU</cx:pt>
          <cx:pt idx="101437">EDUU</cx:pt>
          <cx:pt idx="101438">EDUU</cx:pt>
          <cx:pt idx="101439">EDUU</cx:pt>
          <cx:pt idx="101440">EDUU</cx:pt>
          <cx:pt idx="101441">EDUU</cx:pt>
          <cx:pt idx="101442">EDUU</cx:pt>
          <cx:pt idx="101443">EDUU</cx:pt>
          <cx:pt idx="101444">EDUU</cx:pt>
          <cx:pt idx="101445">EDUU</cx:pt>
          <cx:pt idx="101446">EDUU</cx:pt>
          <cx:pt idx="101447">EDUU</cx:pt>
          <cx:pt idx="101448">EDUU</cx:pt>
          <cx:pt idx="101449">EDUU</cx:pt>
          <cx:pt idx="101450">EDUU</cx:pt>
          <cx:pt idx="101451">EDUU</cx:pt>
          <cx:pt idx="101452">EDUU</cx:pt>
          <cx:pt idx="101453">EDUU</cx:pt>
          <cx:pt idx="101454">EDUU</cx:pt>
          <cx:pt idx="101455">EDUU</cx:pt>
          <cx:pt idx="101456">EDUU</cx:pt>
          <cx:pt idx="101457">EDUU</cx:pt>
          <cx:pt idx="101458">EDUU</cx:pt>
          <cx:pt idx="101459">EDUU</cx:pt>
          <cx:pt idx="101460">EDUU</cx:pt>
          <cx:pt idx="101461">EDUU</cx:pt>
          <cx:pt idx="101462">EDUU</cx:pt>
          <cx:pt idx="101463">EDUU</cx:pt>
          <cx:pt idx="101464">EDUU</cx:pt>
          <cx:pt idx="101465">EDUU</cx:pt>
          <cx:pt idx="101466">EDUU</cx:pt>
          <cx:pt idx="101467">EDUU</cx:pt>
          <cx:pt idx="101468">EDUU</cx:pt>
          <cx:pt idx="101469">EDUU</cx:pt>
          <cx:pt idx="101470">EDUU</cx:pt>
          <cx:pt idx="101471">EDUU</cx:pt>
          <cx:pt idx="101472">EDUU</cx:pt>
          <cx:pt idx="101473">EDUU</cx:pt>
          <cx:pt idx="101474">EDUU</cx:pt>
          <cx:pt idx="101475">EDUU</cx:pt>
          <cx:pt idx="101476">EDUU</cx:pt>
          <cx:pt idx="101477">EDUU</cx:pt>
          <cx:pt idx="101478">EDUU</cx:pt>
          <cx:pt idx="101479">EDUU</cx:pt>
          <cx:pt idx="101480">EDUU</cx:pt>
          <cx:pt idx="101481">EDUU</cx:pt>
          <cx:pt idx="101482">EDUU</cx:pt>
          <cx:pt idx="101483">EDUU</cx:pt>
          <cx:pt idx="101484">EDUU</cx:pt>
          <cx:pt idx="101485">EDUU</cx:pt>
          <cx:pt idx="101486">EDUU</cx:pt>
          <cx:pt idx="101487">EDUU</cx:pt>
          <cx:pt idx="101488">EDUU</cx:pt>
          <cx:pt idx="101489">EDUU</cx:pt>
          <cx:pt idx="101490">EDUU</cx:pt>
          <cx:pt idx="101491">EDUU</cx:pt>
          <cx:pt idx="101492">EDUU</cx:pt>
          <cx:pt idx="101493">EDUU</cx:pt>
          <cx:pt idx="101494">EDUU</cx:pt>
          <cx:pt idx="101495">EDUU</cx:pt>
          <cx:pt idx="101496">EDUU</cx:pt>
          <cx:pt idx="101497">EDUU</cx:pt>
          <cx:pt idx="101498">EDUU</cx:pt>
          <cx:pt idx="101499">EDUU</cx:pt>
          <cx:pt idx="101500">EDUU</cx:pt>
          <cx:pt idx="101501">EDUU</cx:pt>
          <cx:pt idx="101502">EDUU</cx:pt>
          <cx:pt idx="101503">EDUU</cx:pt>
          <cx:pt idx="101504">EDUU</cx:pt>
          <cx:pt idx="101505">EDUU</cx:pt>
          <cx:pt idx="101506">EDUU</cx:pt>
          <cx:pt idx="101507">EDUU</cx:pt>
          <cx:pt idx="101508">EDUU</cx:pt>
          <cx:pt idx="101509">EDUU</cx:pt>
          <cx:pt idx="101510">EDUU</cx:pt>
          <cx:pt idx="101511">EDUU</cx:pt>
          <cx:pt idx="101512">EDUU</cx:pt>
          <cx:pt idx="101513">EDUU</cx:pt>
          <cx:pt idx="101514">EDUU</cx:pt>
          <cx:pt idx="101515">EDUU</cx:pt>
          <cx:pt idx="101516">EDUU</cx:pt>
          <cx:pt idx="101517">EDUU</cx:pt>
          <cx:pt idx="101518">EDUU</cx:pt>
          <cx:pt idx="101519">EDUU</cx:pt>
          <cx:pt idx="101520">EDUU</cx:pt>
          <cx:pt idx="101521">EDUU</cx:pt>
          <cx:pt idx="101522">EDUU</cx:pt>
          <cx:pt idx="101523">EDUU</cx:pt>
          <cx:pt idx="101524">EDUU</cx:pt>
          <cx:pt idx="101525">EDUU</cx:pt>
          <cx:pt idx="101526">EDUU</cx:pt>
          <cx:pt idx="101527">EDUU</cx:pt>
          <cx:pt idx="101528">EDUU</cx:pt>
          <cx:pt idx="101529">EDUU</cx:pt>
          <cx:pt idx="101530">EDUU</cx:pt>
          <cx:pt idx="101531">EDUU</cx:pt>
          <cx:pt idx="101532">EDUU</cx:pt>
          <cx:pt idx="101533">EDUU</cx:pt>
          <cx:pt idx="101534">EDUU</cx:pt>
          <cx:pt idx="101535">EDUU</cx:pt>
          <cx:pt idx="101536">EDUU</cx:pt>
          <cx:pt idx="101537">EDUU</cx:pt>
          <cx:pt idx="101538">EDUU</cx:pt>
          <cx:pt idx="101539">EDUU</cx:pt>
          <cx:pt idx="101540">EDUU</cx:pt>
          <cx:pt idx="101541">EDUU</cx:pt>
          <cx:pt idx="101542">EDUU</cx:pt>
          <cx:pt idx="101543">EDUU</cx:pt>
          <cx:pt idx="101544">EDUU</cx:pt>
          <cx:pt idx="101545">EDUU</cx:pt>
          <cx:pt idx="101546">EDUU</cx:pt>
          <cx:pt idx="101547">EDUU</cx:pt>
          <cx:pt idx="101548">EDUU</cx:pt>
          <cx:pt idx="101549">EDUU</cx:pt>
          <cx:pt idx="101550">EDUU</cx:pt>
          <cx:pt idx="101551">EDUU</cx:pt>
          <cx:pt idx="101552">EDUU</cx:pt>
          <cx:pt idx="101553">EDUU</cx:pt>
          <cx:pt idx="101554">EDUU</cx:pt>
          <cx:pt idx="101555">EDUU</cx:pt>
          <cx:pt idx="101556">EDUU</cx:pt>
          <cx:pt idx="101557">EDUU</cx:pt>
          <cx:pt idx="101558">EDUU</cx:pt>
          <cx:pt idx="101559">EDUU</cx:pt>
          <cx:pt idx="101560">EDUU</cx:pt>
          <cx:pt idx="101561">EDUU</cx:pt>
          <cx:pt idx="101562">EDUU</cx:pt>
          <cx:pt idx="101563">EDUU</cx:pt>
          <cx:pt idx="101564">EDUU</cx:pt>
          <cx:pt idx="101565">EDUU</cx:pt>
          <cx:pt idx="101566">EDUU</cx:pt>
          <cx:pt idx="101567">EDUU</cx:pt>
          <cx:pt idx="101568">EDUU</cx:pt>
          <cx:pt idx="101569">EDUU</cx:pt>
          <cx:pt idx="101570">EDUU</cx:pt>
          <cx:pt idx="101571">EDUU</cx:pt>
          <cx:pt idx="101572">EDUU</cx:pt>
          <cx:pt idx="101573">EDUU</cx:pt>
          <cx:pt idx="101574">EDUU</cx:pt>
          <cx:pt idx="101575">EDUU</cx:pt>
          <cx:pt idx="101576">EDUU</cx:pt>
          <cx:pt idx="101577">EDUU</cx:pt>
          <cx:pt idx="101578">EDUU</cx:pt>
          <cx:pt idx="101579">EDUU</cx:pt>
          <cx:pt idx="101580">EDUU</cx:pt>
          <cx:pt idx="101581">EDUU</cx:pt>
          <cx:pt idx="101582">EDUU</cx:pt>
          <cx:pt idx="101583">EDUU</cx:pt>
          <cx:pt idx="101584">EDUU</cx:pt>
          <cx:pt idx="101585">EDUU</cx:pt>
          <cx:pt idx="101586">EDUU</cx:pt>
          <cx:pt idx="101587">EDUU</cx:pt>
          <cx:pt idx="101588">EDUU</cx:pt>
          <cx:pt idx="101589">EDUU</cx:pt>
          <cx:pt idx="101590">EDUU</cx:pt>
          <cx:pt idx="101591">EDUU</cx:pt>
          <cx:pt idx="101592">EDUU</cx:pt>
          <cx:pt idx="101593">EDUU</cx:pt>
          <cx:pt idx="101594">EDUU</cx:pt>
          <cx:pt idx="101595">EDUU</cx:pt>
          <cx:pt idx="101596">EDUU</cx:pt>
          <cx:pt idx="101597">EDUU</cx:pt>
          <cx:pt idx="101598">EDUU</cx:pt>
          <cx:pt idx="101599">EDUU</cx:pt>
          <cx:pt idx="101600">EDUU</cx:pt>
          <cx:pt idx="101601">EDUU</cx:pt>
          <cx:pt idx="101602">EDUU</cx:pt>
          <cx:pt idx="101603">EDUU</cx:pt>
          <cx:pt idx="101604">EDUU</cx:pt>
          <cx:pt idx="101605">EDUU</cx:pt>
          <cx:pt idx="101606">EDUU</cx:pt>
          <cx:pt idx="101607">EDUU</cx:pt>
          <cx:pt idx="101608">EDUU</cx:pt>
          <cx:pt idx="101609">EDUU</cx:pt>
          <cx:pt idx="101610">EDUU</cx:pt>
          <cx:pt idx="101611">EDUU</cx:pt>
          <cx:pt idx="101612">EDUU</cx:pt>
          <cx:pt idx="101613">EDUU</cx:pt>
          <cx:pt idx="101614">EDUU</cx:pt>
          <cx:pt idx="101615">EDUU</cx:pt>
          <cx:pt idx="101616">EDUU</cx:pt>
          <cx:pt idx="101617">EDUU</cx:pt>
          <cx:pt idx="101618">EDUU</cx:pt>
          <cx:pt idx="101619">EDUU</cx:pt>
          <cx:pt idx="101620">EDUU</cx:pt>
          <cx:pt idx="101621">EDUU</cx:pt>
          <cx:pt idx="101622">EDUU</cx:pt>
          <cx:pt idx="101623">EDUU</cx:pt>
          <cx:pt idx="101624">EDUU</cx:pt>
          <cx:pt idx="101625">EDUU</cx:pt>
          <cx:pt idx="101626">EDUU</cx:pt>
          <cx:pt idx="101627">EDUU</cx:pt>
          <cx:pt idx="101628">EDUU</cx:pt>
          <cx:pt idx="101629">EDUU</cx:pt>
          <cx:pt idx="101630">EDUU</cx:pt>
          <cx:pt idx="101631">EDUU</cx:pt>
          <cx:pt idx="101632">EDUU</cx:pt>
          <cx:pt idx="101633">EDUU</cx:pt>
          <cx:pt idx="101634">EDUU</cx:pt>
          <cx:pt idx="101635">EDUU</cx:pt>
          <cx:pt idx="101636">EDUU</cx:pt>
          <cx:pt idx="101637">EDUU</cx:pt>
          <cx:pt idx="101638">EDUU</cx:pt>
          <cx:pt idx="101639">EDUU</cx:pt>
          <cx:pt idx="101640">EDUU</cx:pt>
          <cx:pt idx="101641">EDUU</cx:pt>
          <cx:pt idx="101642">EDUU</cx:pt>
          <cx:pt idx="101643">EDUU</cx:pt>
          <cx:pt idx="101644">EDUU</cx:pt>
          <cx:pt idx="101645">EDUU</cx:pt>
          <cx:pt idx="101646">EDUU</cx:pt>
          <cx:pt idx="101647">EDUU</cx:pt>
          <cx:pt idx="101648">EDUU</cx:pt>
          <cx:pt idx="101649">EDUU</cx:pt>
          <cx:pt idx="101650">EDUU</cx:pt>
          <cx:pt idx="101651">EDUU</cx:pt>
          <cx:pt idx="101652">EDUU</cx:pt>
          <cx:pt idx="101653">EDUU</cx:pt>
          <cx:pt idx="101654">EDUU</cx:pt>
          <cx:pt idx="101655">EDUU</cx:pt>
          <cx:pt idx="101656">EDUU</cx:pt>
          <cx:pt idx="101657">EDUU</cx:pt>
          <cx:pt idx="101658">EDUU</cx:pt>
          <cx:pt idx="101659">EDUU</cx:pt>
          <cx:pt idx="101660">EDUU</cx:pt>
          <cx:pt idx="101661">EDUU</cx:pt>
          <cx:pt idx="101662">EDUU</cx:pt>
          <cx:pt idx="101663">EDUU</cx:pt>
          <cx:pt idx="101664">EDUU</cx:pt>
          <cx:pt idx="101665">EDUU</cx:pt>
          <cx:pt idx="101666">EDUU</cx:pt>
          <cx:pt idx="101667">EDUU</cx:pt>
          <cx:pt idx="101668">EDUU</cx:pt>
          <cx:pt idx="101669">EDUU</cx:pt>
          <cx:pt idx="101670">EDUU</cx:pt>
          <cx:pt idx="101671">EDUU</cx:pt>
          <cx:pt idx="101672">EDUU</cx:pt>
          <cx:pt idx="101673">EDUU</cx:pt>
          <cx:pt idx="101674">EDUU</cx:pt>
          <cx:pt idx="101675">EDUU</cx:pt>
          <cx:pt idx="101676">EDUU</cx:pt>
          <cx:pt idx="101677">EDUU</cx:pt>
          <cx:pt idx="101678">EDUU</cx:pt>
          <cx:pt idx="101679">EDUU</cx:pt>
          <cx:pt idx="101680">EDUU</cx:pt>
          <cx:pt idx="101681">EDUU</cx:pt>
          <cx:pt idx="101682">EDUU</cx:pt>
          <cx:pt idx="101683">EDUU</cx:pt>
          <cx:pt idx="101684">EDUU</cx:pt>
          <cx:pt idx="101685">EDUU</cx:pt>
          <cx:pt idx="101686">EDUU</cx:pt>
          <cx:pt idx="101687">EDUU</cx:pt>
          <cx:pt idx="101688">EDUU</cx:pt>
          <cx:pt idx="101689">EDUU</cx:pt>
          <cx:pt idx="101690">EDUU</cx:pt>
          <cx:pt idx="101691">EDUU</cx:pt>
          <cx:pt idx="101692">EDUU</cx:pt>
          <cx:pt idx="101693">EDUU</cx:pt>
          <cx:pt idx="101694">EDUU</cx:pt>
          <cx:pt idx="101695">EDUU</cx:pt>
          <cx:pt idx="101696">EDUU</cx:pt>
          <cx:pt idx="101697">EDUU</cx:pt>
          <cx:pt idx="101698">EDUU</cx:pt>
          <cx:pt idx="101699">EDUU</cx:pt>
          <cx:pt idx="101700">EDUU</cx:pt>
          <cx:pt idx="101701">EDUU</cx:pt>
          <cx:pt idx="101702">EDUU</cx:pt>
          <cx:pt idx="101703">EDUU</cx:pt>
          <cx:pt idx="101704">EDUU</cx:pt>
          <cx:pt idx="101705">EDUU</cx:pt>
          <cx:pt idx="101706">EDUU</cx:pt>
          <cx:pt idx="101707">EDUU</cx:pt>
          <cx:pt idx="101708">EDUU</cx:pt>
          <cx:pt idx="101709">EDUU</cx:pt>
          <cx:pt idx="101710">EDUU</cx:pt>
          <cx:pt idx="101711">EDUU</cx:pt>
          <cx:pt idx="101712">EDUU</cx:pt>
          <cx:pt idx="101713">EDUU</cx:pt>
          <cx:pt idx="101714">EDUU</cx:pt>
          <cx:pt idx="101715">EDUU</cx:pt>
          <cx:pt idx="101716">EDUU</cx:pt>
          <cx:pt idx="101717">EDUU</cx:pt>
          <cx:pt idx="101718">EDUU</cx:pt>
          <cx:pt idx="101719">EDUU</cx:pt>
          <cx:pt idx="101720">EDUU</cx:pt>
          <cx:pt idx="101721">EDUU</cx:pt>
          <cx:pt idx="101722">EDUU</cx:pt>
          <cx:pt idx="101723">EDUU</cx:pt>
          <cx:pt idx="101724">EDUU</cx:pt>
          <cx:pt idx="101725">EDUU</cx:pt>
          <cx:pt idx="101726">EDUU</cx:pt>
          <cx:pt idx="101727">EDUU</cx:pt>
          <cx:pt idx="101728">EDUU</cx:pt>
          <cx:pt idx="101729">EDUU</cx:pt>
          <cx:pt idx="101730">EDUU</cx:pt>
          <cx:pt idx="101731">EDUU</cx:pt>
          <cx:pt idx="101732">EDUU</cx:pt>
          <cx:pt idx="101733">EDUU</cx:pt>
          <cx:pt idx="101734">EDUU</cx:pt>
          <cx:pt idx="101735">EDUU</cx:pt>
          <cx:pt idx="101736">EDUU</cx:pt>
          <cx:pt idx="101737">EDUU</cx:pt>
          <cx:pt idx="101738">EDUU</cx:pt>
          <cx:pt idx="101739">EDUU</cx:pt>
          <cx:pt idx="101740">EDUU</cx:pt>
          <cx:pt idx="101741">EDUU</cx:pt>
          <cx:pt idx="101742">EDUU</cx:pt>
          <cx:pt idx="101743">EDUU</cx:pt>
          <cx:pt idx="101744">EDUU</cx:pt>
          <cx:pt idx="101745">EDUU</cx:pt>
          <cx:pt idx="101746">EDUU</cx:pt>
          <cx:pt idx="101747">EDUU</cx:pt>
          <cx:pt idx="101748">EDUU</cx:pt>
          <cx:pt idx="101749">EDUU</cx:pt>
          <cx:pt idx="101750">EDUU</cx:pt>
          <cx:pt idx="101751">EDUU</cx:pt>
          <cx:pt idx="101752">EDUU</cx:pt>
          <cx:pt idx="101753">EDUU</cx:pt>
          <cx:pt idx="101754">EDUU</cx:pt>
          <cx:pt idx="101755">EDUU</cx:pt>
          <cx:pt idx="101756">EDUU</cx:pt>
          <cx:pt idx="101757">EDUU</cx:pt>
          <cx:pt idx="101758">EDUU</cx:pt>
          <cx:pt idx="101759">EDUU</cx:pt>
          <cx:pt idx="101760">EDUU</cx:pt>
          <cx:pt idx="101761">EDUU</cx:pt>
          <cx:pt idx="101762">EDUU</cx:pt>
          <cx:pt idx="101763">EDUU</cx:pt>
          <cx:pt idx="101764">EDUU</cx:pt>
          <cx:pt idx="101765">EDUU</cx:pt>
          <cx:pt idx="101766">EDUU</cx:pt>
          <cx:pt idx="101767">EDUU</cx:pt>
          <cx:pt idx="101768">EDUU</cx:pt>
          <cx:pt idx="101769">EDUU</cx:pt>
          <cx:pt idx="101770">EDUU</cx:pt>
          <cx:pt idx="101771">EDUU</cx:pt>
          <cx:pt idx="101772">EDUU</cx:pt>
          <cx:pt idx="101773">EDUU</cx:pt>
          <cx:pt idx="101774">EDUU</cx:pt>
          <cx:pt idx="101775">EDUU</cx:pt>
          <cx:pt idx="101776">EDUU</cx:pt>
          <cx:pt idx="101777">EDUU</cx:pt>
          <cx:pt idx="101778">EDUU</cx:pt>
          <cx:pt idx="101779">EDUU</cx:pt>
          <cx:pt idx="101780">EDUU</cx:pt>
          <cx:pt idx="101781">EDUU</cx:pt>
          <cx:pt idx="101782">EDUU</cx:pt>
          <cx:pt idx="101783">EDUU</cx:pt>
          <cx:pt idx="101784">EDUU</cx:pt>
          <cx:pt idx="101785">EDUU</cx:pt>
          <cx:pt idx="101786">EDUU</cx:pt>
          <cx:pt idx="101787">EDUU</cx:pt>
          <cx:pt idx="101788">EDUU</cx:pt>
          <cx:pt idx="101789">EDUU</cx:pt>
          <cx:pt idx="101790">EDUU</cx:pt>
          <cx:pt idx="101791">EDUU</cx:pt>
          <cx:pt idx="101792">EDUU</cx:pt>
          <cx:pt idx="101793">EDUU</cx:pt>
          <cx:pt idx="101794">EDUU</cx:pt>
          <cx:pt idx="101795">EDUU</cx:pt>
          <cx:pt idx="101796">EDUU</cx:pt>
          <cx:pt idx="101797">EDUU</cx:pt>
          <cx:pt idx="101798">EDUU</cx:pt>
          <cx:pt idx="101799">EDUU</cx:pt>
          <cx:pt idx="101800">EDUU</cx:pt>
          <cx:pt idx="101801">EDUU</cx:pt>
          <cx:pt idx="101802">EDUU</cx:pt>
          <cx:pt idx="101803">EDUU</cx:pt>
          <cx:pt idx="101804">EDUU</cx:pt>
          <cx:pt idx="101805">EDUU</cx:pt>
          <cx:pt idx="101806">EDUU</cx:pt>
          <cx:pt idx="101807">EDUU</cx:pt>
          <cx:pt idx="101808">EDUU</cx:pt>
          <cx:pt idx="101809">EDUU</cx:pt>
          <cx:pt idx="101810">EDUU</cx:pt>
          <cx:pt idx="101811">EDUU</cx:pt>
          <cx:pt idx="101812">EDUU</cx:pt>
          <cx:pt idx="101813">EDUU</cx:pt>
          <cx:pt idx="101814">EDUU</cx:pt>
          <cx:pt idx="101815">EDUU</cx:pt>
          <cx:pt idx="101816">EDUU</cx:pt>
          <cx:pt idx="101817">EDUU</cx:pt>
          <cx:pt idx="101818">EDUU</cx:pt>
          <cx:pt idx="101819">EDUU</cx:pt>
          <cx:pt idx="101820">EDUU</cx:pt>
          <cx:pt idx="101821">EDUU</cx:pt>
          <cx:pt idx="101822">EDUU</cx:pt>
          <cx:pt idx="101823">EDUU</cx:pt>
          <cx:pt idx="101824">EDUU</cx:pt>
          <cx:pt idx="101825">EDUU</cx:pt>
          <cx:pt idx="101826">EDUU</cx:pt>
          <cx:pt idx="101827">EDUU</cx:pt>
          <cx:pt idx="101828">EDUU</cx:pt>
          <cx:pt idx="101829">EDUU</cx:pt>
          <cx:pt idx="101830">EDUU</cx:pt>
          <cx:pt idx="101831">EDUU</cx:pt>
          <cx:pt idx="101832">EDUU</cx:pt>
          <cx:pt idx="101833">EDUU</cx:pt>
          <cx:pt idx="101834">EDUU</cx:pt>
          <cx:pt idx="101835">EDUU</cx:pt>
          <cx:pt idx="101836">EDUU</cx:pt>
          <cx:pt idx="101837">EDUU</cx:pt>
          <cx:pt idx="101838">EDUU</cx:pt>
          <cx:pt idx="101839">EDUU</cx:pt>
          <cx:pt idx="101840">EDUU</cx:pt>
          <cx:pt idx="101841">EDUU</cx:pt>
          <cx:pt idx="101842">EDUU</cx:pt>
          <cx:pt idx="101843">EDUU</cx:pt>
          <cx:pt idx="101844">EDUU</cx:pt>
          <cx:pt idx="101845">EDUU</cx:pt>
          <cx:pt idx="101846">EDUU</cx:pt>
          <cx:pt idx="101847">EDUU</cx:pt>
          <cx:pt idx="101848">EDUU</cx:pt>
          <cx:pt idx="101849">EDUU</cx:pt>
          <cx:pt idx="101850">EDUU</cx:pt>
          <cx:pt idx="101851">EDUU</cx:pt>
          <cx:pt idx="101852">EDUU</cx:pt>
          <cx:pt idx="101853">EDUU</cx:pt>
          <cx:pt idx="101854">EDUU</cx:pt>
          <cx:pt idx="101855">EDUU</cx:pt>
          <cx:pt idx="101856">EDUU</cx:pt>
          <cx:pt idx="101857">EDUU</cx:pt>
          <cx:pt idx="101858">EDUU</cx:pt>
          <cx:pt idx="101859">EDUU</cx:pt>
          <cx:pt idx="101860">EDUU</cx:pt>
          <cx:pt idx="101861">EDUU</cx:pt>
          <cx:pt idx="101862">EDUU</cx:pt>
          <cx:pt idx="101863">EDUU</cx:pt>
          <cx:pt idx="101864">EDUU</cx:pt>
          <cx:pt idx="101865">EDUU</cx:pt>
          <cx:pt idx="101866">EDUU</cx:pt>
          <cx:pt idx="101867">EDUU</cx:pt>
          <cx:pt idx="101868">EDUU</cx:pt>
          <cx:pt idx="101869">EDUU</cx:pt>
          <cx:pt idx="101870">EDUU</cx:pt>
          <cx:pt idx="101871">EDUU</cx:pt>
          <cx:pt idx="101872">EDUU</cx:pt>
          <cx:pt idx="101873">EDUU</cx:pt>
          <cx:pt idx="101874">EDUU</cx:pt>
          <cx:pt idx="101875">EDUU</cx:pt>
          <cx:pt idx="101876">EDUU</cx:pt>
          <cx:pt idx="101877">EDUU</cx:pt>
          <cx:pt idx="101878">EDUU</cx:pt>
          <cx:pt idx="101879">EDUU</cx:pt>
          <cx:pt idx="101880">EDUU</cx:pt>
          <cx:pt idx="101881">EDUU</cx:pt>
          <cx:pt idx="101882">EDUU</cx:pt>
          <cx:pt idx="101883">EDUU</cx:pt>
          <cx:pt idx="101884">EDUU</cx:pt>
          <cx:pt idx="101885">EDUU</cx:pt>
          <cx:pt idx="101886">EDUU</cx:pt>
          <cx:pt idx="101887">EDUU</cx:pt>
          <cx:pt idx="101888">EDUU</cx:pt>
          <cx:pt idx="101889">EDUU</cx:pt>
          <cx:pt idx="101890">EDUU</cx:pt>
          <cx:pt idx="101891">EDUU</cx:pt>
          <cx:pt idx="101892">EDUU</cx:pt>
          <cx:pt idx="101893">EDUU</cx:pt>
          <cx:pt idx="101894">EDUU</cx:pt>
          <cx:pt idx="101895">EDUU</cx:pt>
          <cx:pt idx="101896">EDUU</cx:pt>
          <cx:pt idx="101897">EDUU</cx:pt>
          <cx:pt idx="101898">EDUU</cx:pt>
          <cx:pt idx="101899">EDUU</cx:pt>
          <cx:pt idx="101900">EDUU</cx:pt>
          <cx:pt idx="101901">EDUU</cx:pt>
          <cx:pt idx="101902">EDUU</cx:pt>
          <cx:pt idx="101903">EDUU</cx:pt>
          <cx:pt idx="101904">EDUU</cx:pt>
          <cx:pt idx="101905">EDUU</cx:pt>
          <cx:pt idx="101906">EDUU</cx:pt>
          <cx:pt idx="101907">EDUU</cx:pt>
          <cx:pt idx="101908">EDUU</cx:pt>
          <cx:pt idx="101909">EDUU</cx:pt>
          <cx:pt idx="101910">EDUU</cx:pt>
          <cx:pt idx="101911">EDUU</cx:pt>
          <cx:pt idx="101912">EDUU</cx:pt>
          <cx:pt idx="101913">EDUU</cx:pt>
          <cx:pt idx="101914">EDUU</cx:pt>
          <cx:pt idx="101915">EDUU</cx:pt>
          <cx:pt idx="101916">EDUU</cx:pt>
          <cx:pt idx="101917">EDUU</cx:pt>
          <cx:pt idx="101918">EDUU</cx:pt>
          <cx:pt idx="101919">EDUU</cx:pt>
          <cx:pt idx="101920">EDUU</cx:pt>
          <cx:pt idx="101921">EDUU</cx:pt>
          <cx:pt idx="101922">EDUU</cx:pt>
          <cx:pt idx="101923">EDUU</cx:pt>
          <cx:pt idx="101924">EDUU</cx:pt>
          <cx:pt idx="101925">EDUU</cx:pt>
          <cx:pt idx="101926">EDUU</cx:pt>
          <cx:pt idx="101927">EDUU</cx:pt>
          <cx:pt idx="101928">EDUU</cx:pt>
          <cx:pt idx="101929">EDUU</cx:pt>
          <cx:pt idx="101930">EDUU</cx:pt>
          <cx:pt idx="101931">EDUU</cx:pt>
          <cx:pt idx="101932">EDUU</cx:pt>
          <cx:pt idx="101933">EDUU</cx:pt>
          <cx:pt idx="101934">EDUU</cx:pt>
          <cx:pt idx="101935">EDUU</cx:pt>
          <cx:pt idx="101936">EDUU</cx:pt>
          <cx:pt idx="101937">EDUU</cx:pt>
          <cx:pt idx="101938">EDUU</cx:pt>
          <cx:pt idx="101939">EDUU</cx:pt>
          <cx:pt idx="101940">EDUU</cx:pt>
          <cx:pt idx="101941">EDUU</cx:pt>
          <cx:pt idx="101942">EDUU</cx:pt>
          <cx:pt idx="101943">EDUU</cx:pt>
          <cx:pt idx="101944">EDUU</cx:pt>
          <cx:pt idx="101945">EDUU</cx:pt>
          <cx:pt idx="101946">EDUU</cx:pt>
          <cx:pt idx="101947">EDUU</cx:pt>
          <cx:pt idx="101948">EDUU</cx:pt>
          <cx:pt idx="101949">EDUU</cx:pt>
          <cx:pt idx="101950">EDUU</cx:pt>
          <cx:pt idx="101951">EDUU</cx:pt>
          <cx:pt idx="101952">EDUU</cx:pt>
          <cx:pt idx="101953">EDUU</cx:pt>
          <cx:pt idx="101954">EDUU</cx:pt>
          <cx:pt idx="101955">EDUU</cx:pt>
          <cx:pt idx="101956">EDUU</cx:pt>
          <cx:pt idx="101957">EDUU</cx:pt>
          <cx:pt idx="101958">EDUU</cx:pt>
          <cx:pt idx="101959">EDUU</cx:pt>
          <cx:pt idx="101960">EDUU</cx:pt>
          <cx:pt idx="101961">EDUU</cx:pt>
          <cx:pt idx="101962">EDUU</cx:pt>
          <cx:pt idx="101963">EDUU</cx:pt>
          <cx:pt idx="101964">EDUU</cx:pt>
          <cx:pt idx="101965">EDUU</cx:pt>
          <cx:pt idx="101966">EDUU</cx:pt>
          <cx:pt idx="101967">EDUU</cx:pt>
          <cx:pt idx="101968">EDUU</cx:pt>
          <cx:pt idx="101969">EDUU</cx:pt>
          <cx:pt idx="101970">EDUU</cx:pt>
          <cx:pt idx="101971">EDUU</cx:pt>
          <cx:pt idx="101972">EDUU</cx:pt>
          <cx:pt idx="101973">EDUU</cx:pt>
          <cx:pt idx="101974">EDUU</cx:pt>
          <cx:pt idx="101975">EDUU</cx:pt>
          <cx:pt idx="101976">EDUU</cx:pt>
          <cx:pt idx="101977">EDUU</cx:pt>
          <cx:pt idx="101978">EDUU</cx:pt>
          <cx:pt idx="101979">EDUU</cx:pt>
          <cx:pt idx="101980">EDUU</cx:pt>
          <cx:pt idx="101981">EDUU</cx:pt>
          <cx:pt idx="101982">EDUU</cx:pt>
          <cx:pt idx="101983">EDUU</cx:pt>
          <cx:pt idx="101984">EDUU</cx:pt>
          <cx:pt idx="101985">EDUU</cx:pt>
          <cx:pt idx="101986">EDUU</cx:pt>
          <cx:pt idx="101987">EDUU</cx:pt>
          <cx:pt idx="101988">EDUU</cx:pt>
          <cx:pt idx="101989">EDUU</cx:pt>
          <cx:pt idx="101990">EDUU</cx:pt>
          <cx:pt idx="101991">EDUU</cx:pt>
          <cx:pt idx="101992">EDUU</cx:pt>
          <cx:pt idx="101993">EDUU</cx:pt>
          <cx:pt idx="101994">EDUU</cx:pt>
          <cx:pt idx="101995">EDUU</cx:pt>
          <cx:pt idx="101996">EDUU</cx:pt>
          <cx:pt idx="101997">EDUU</cx:pt>
          <cx:pt idx="101998">EDUU</cx:pt>
          <cx:pt idx="101999">EDUU</cx:pt>
          <cx:pt idx="102000">EDUU</cx:pt>
          <cx:pt idx="102001">EDUU</cx:pt>
          <cx:pt idx="102002">EDUU</cx:pt>
          <cx:pt idx="102003">EDUU</cx:pt>
          <cx:pt idx="102004">EDUU</cx:pt>
          <cx:pt idx="102005">EDUU</cx:pt>
          <cx:pt idx="102006">EDUU</cx:pt>
          <cx:pt idx="102007">EDUU</cx:pt>
          <cx:pt idx="102008">EDUU</cx:pt>
          <cx:pt idx="102009">EDUU</cx:pt>
          <cx:pt idx="102010">EDUU</cx:pt>
          <cx:pt idx="102011">EDUU</cx:pt>
          <cx:pt idx="102012">EDUU</cx:pt>
          <cx:pt idx="102013">EDUU</cx:pt>
          <cx:pt idx="102014">EDUU</cx:pt>
          <cx:pt idx="102015">EDUU</cx:pt>
          <cx:pt idx="102016">EDUU</cx:pt>
          <cx:pt idx="102017">EDUU</cx:pt>
          <cx:pt idx="102018">EDUU</cx:pt>
          <cx:pt idx="102019">EDUU</cx:pt>
          <cx:pt idx="102020">EDUU</cx:pt>
          <cx:pt idx="102021">EDUU</cx:pt>
          <cx:pt idx="102022">EDUU</cx:pt>
          <cx:pt idx="102023">EDUU</cx:pt>
          <cx:pt idx="102024">EDUU</cx:pt>
          <cx:pt idx="102025">EDUU</cx:pt>
          <cx:pt idx="102026">EDUU</cx:pt>
          <cx:pt idx="102027">EDUU</cx:pt>
          <cx:pt idx="102028">EDUU</cx:pt>
          <cx:pt idx="102029">EDUU</cx:pt>
          <cx:pt idx="102030">EDUU</cx:pt>
          <cx:pt idx="102031">EDUU</cx:pt>
          <cx:pt idx="102032">EDUU</cx:pt>
          <cx:pt idx="102033">EDUU</cx:pt>
          <cx:pt idx="102034">EDUU</cx:pt>
          <cx:pt idx="102035">EDUU</cx:pt>
          <cx:pt idx="102036">EDUU</cx:pt>
          <cx:pt idx="102037">EDUU</cx:pt>
          <cx:pt idx="102038">EDUU</cx:pt>
          <cx:pt idx="102039">EDUU</cx:pt>
          <cx:pt idx="102040">EDUU</cx:pt>
          <cx:pt idx="102041">EDUU</cx:pt>
          <cx:pt idx="102042">EDUU</cx:pt>
          <cx:pt idx="102043">EDUU</cx:pt>
          <cx:pt idx="102044">EDUU</cx:pt>
          <cx:pt idx="102045">EDUU</cx:pt>
          <cx:pt idx="102046">EDUU</cx:pt>
          <cx:pt idx="102047">EDUU</cx:pt>
          <cx:pt idx="102048">EDUU</cx:pt>
          <cx:pt idx="102049">EDUU</cx:pt>
          <cx:pt idx="102050">EDUU</cx:pt>
          <cx:pt idx="102051">EDUU</cx:pt>
          <cx:pt idx="102052">EDUU</cx:pt>
          <cx:pt idx="102053">EDUU</cx:pt>
          <cx:pt idx="102054">EDUU</cx:pt>
          <cx:pt idx="102055">EDUU</cx:pt>
          <cx:pt idx="102056">EDUU</cx:pt>
          <cx:pt idx="102057">EDUU</cx:pt>
          <cx:pt idx="102058">EDUU</cx:pt>
          <cx:pt idx="102059">EDUU</cx:pt>
          <cx:pt idx="102060">EDUU</cx:pt>
          <cx:pt idx="102061">EDUU</cx:pt>
          <cx:pt idx="102062">EDUU</cx:pt>
          <cx:pt idx="102063">EDUU</cx:pt>
          <cx:pt idx="102064">EDUU</cx:pt>
          <cx:pt idx="102065">EDUU</cx:pt>
          <cx:pt idx="102066">EDUU</cx:pt>
          <cx:pt idx="102067">EDUU</cx:pt>
          <cx:pt idx="102068">EDUU</cx:pt>
          <cx:pt idx="102069">EDUU</cx:pt>
          <cx:pt idx="102070">EDUU</cx:pt>
          <cx:pt idx="102071">EDUU</cx:pt>
          <cx:pt idx="102072">EDUU</cx:pt>
          <cx:pt idx="102073">EDUU</cx:pt>
          <cx:pt idx="102074">EDUU</cx:pt>
          <cx:pt idx="102075">EDUU</cx:pt>
          <cx:pt idx="102076">EDUU</cx:pt>
          <cx:pt idx="102077">EDUU</cx:pt>
          <cx:pt idx="102078">EDUU</cx:pt>
          <cx:pt idx="102079">EDUU</cx:pt>
          <cx:pt idx="102080">EDUU</cx:pt>
          <cx:pt idx="102081">EDUU</cx:pt>
          <cx:pt idx="102082">EDUU</cx:pt>
          <cx:pt idx="102083">EDUU</cx:pt>
          <cx:pt idx="102084">EDUU</cx:pt>
          <cx:pt idx="102085">EDUU</cx:pt>
          <cx:pt idx="102086">EDUU</cx:pt>
          <cx:pt idx="102087">EDUU</cx:pt>
          <cx:pt idx="102088">EDUU</cx:pt>
          <cx:pt idx="102089">EDUU</cx:pt>
          <cx:pt idx="102090">EDUU</cx:pt>
          <cx:pt idx="102091">EDUU</cx:pt>
          <cx:pt idx="102092">EDUU</cx:pt>
          <cx:pt idx="102093">EDUU</cx:pt>
          <cx:pt idx="102094">EDUU</cx:pt>
          <cx:pt idx="102095">EDUU</cx:pt>
          <cx:pt idx="102096">EDUU</cx:pt>
          <cx:pt idx="102097">EDUU</cx:pt>
          <cx:pt idx="102098">EDUU</cx:pt>
          <cx:pt idx="102099">EDUU</cx:pt>
          <cx:pt idx="102100">EDUU</cx:pt>
          <cx:pt idx="102101">EDUU</cx:pt>
          <cx:pt idx="102102">EDUU</cx:pt>
          <cx:pt idx="102103">EDUU</cx:pt>
          <cx:pt idx="102104">EDUU</cx:pt>
          <cx:pt idx="102105">EDUU</cx:pt>
          <cx:pt idx="102106">EDUU</cx:pt>
          <cx:pt idx="102107">EDUU</cx:pt>
          <cx:pt idx="102108">EDUU</cx:pt>
          <cx:pt idx="102109">EDUU</cx:pt>
          <cx:pt idx="102110">EDUU</cx:pt>
          <cx:pt idx="102111">EDUU</cx:pt>
          <cx:pt idx="102112">EDUU</cx:pt>
          <cx:pt idx="102113">EDUU</cx:pt>
          <cx:pt idx="102114">EDUU</cx:pt>
          <cx:pt idx="102115">EDUU</cx:pt>
          <cx:pt idx="102116">EDUU</cx:pt>
          <cx:pt idx="102117">EDUU</cx:pt>
          <cx:pt idx="102118">EDUU</cx:pt>
          <cx:pt idx="102119">EDUU</cx:pt>
          <cx:pt idx="102120">EDUU</cx:pt>
          <cx:pt idx="102121">EDUU</cx:pt>
          <cx:pt idx="102122">EDUU</cx:pt>
          <cx:pt idx="102123">EDUU</cx:pt>
          <cx:pt idx="102124">EDUU</cx:pt>
          <cx:pt idx="102125">EDUU</cx:pt>
          <cx:pt idx="102126">EDUU</cx:pt>
          <cx:pt idx="102127">EDUU</cx:pt>
          <cx:pt idx="102128">EDUU</cx:pt>
          <cx:pt idx="102129">EDUU</cx:pt>
          <cx:pt idx="102130">EDUU</cx:pt>
          <cx:pt idx="102131">EDUU</cx:pt>
          <cx:pt idx="102132">EDUU</cx:pt>
          <cx:pt idx="102133">EDUU</cx:pt>
          <cx:pt idx="102134">EDUU</cx:pt>
          <cx:pt idx="102135">EDUU</cx:pt>
          <cx:pt idx="102136">EDUU</cx:pt>
          <cx:pt idx="102137">EDUU</cx:pt>
          <cx:pt idx="102138">EDUU</cx:pt>
          <cx:pt idx="102139">EDUU</cx:pt>
          <cx:pt idx="102140">EDUU</cx:pt>
          <cx:pt idx="102141">EDUU</cx:pt>
          <cx:pt idx="102142">EDUU</cx:pt>
          <cx:pt idx="102143">EDUU</cx:pt>
          <cx:pt idx="102144">EDUU</cx:pt>
          <cx:pt idx="102145">EDUU</cx:pt>
          <cx:pt idx="102146">EDUU</cx:pt>
          <cx:pt idx="102147">EDUU</cx:pt>
          <cx:pt idx="102148">EDUU</cx:pt>
          <cx:pt idx="102149">EDUU</cx:pt>
          <cx:pt idx="102150">EDUU</cx:pt>
          <cx:pt idx="102151">EDUU</cx:pt>
          <cx:pt idx="102152">EDUU</cx:pt>
          <cx:pt idx="102153">EDUU</cx:pt>
          <cx:pt idx="102154">EDUU</cx:pt>
          <cx:pt idx="102155">EDUU</cx:pt>
          <cx:pt idx="102156">EDUU</cx:pt>
          <cx:pt idx="102157">EDUU</cx:pt>
          <cx:pt idx="102158">EDUU</cx:pt>
          <cx:pt idx="102159">EDUU</cx:pt>
          <cx:pt idx="102160">EDUU</cx:pt>
          <cx:pt idx="102161">EDUU</cx:pt>
          <cx:pt idx="102162">EDUU</cx:pt>
          <cx:pt idx="102163">EDUU</cx:pt>
          <cx:pt idx="102164">EDUU</cx:pt>
          <cx:pt idx="102165">EDUU</cx:pt>
          <cx:pt idx="102166">EDUU</cx:pt>
          <cx:pt idx="102167">EDUU</cx:pt>
          <cx:pt idx="102168">EDUU</cx:pt>
          <cx:pt idx="102169">EDUU</cx:pt>
          <cx:pt idx="102170">EDUU</cx:pt>
          <cx:pt idx="102171">EDUU</cx:pt>
          <cx:pt idx="102172">EDUU</cx:pt>
          <cx:pt idx="102173">EDUU</cx:pt>
          <cx:pt idx="102174">EDUU</cx:pt>
          <cx:pt idx="102175">EDUU</cx:pt>
          <cx:pt idx="102176">EDUU</cx:pt>
          <cx:pt idx="102177">EDUU</cx:pt>
          <cx:pt idx="102178">EDUU</cx:pt>
          <cx:pt idx="102179">EDUU</cx:pt>
          <cx:pt idx="102180">EDUU</cx:pt>
          <cx:pt idx="102181">EDUU</cx:pt>
          <cx:pt idx="102182">EDUU</cx:pt>
          <cx:pt idx="102183">EDUU</cx:pt>
          <cx:pt idx="102184">EDUU</cx:pt>
          <cx:pt idx="102185">EDUU</cx:pt>
          <cx:pt idx="102186">EDUU</cx:pt>
          <cx:pt idx="102187">EDUU</cx:pt>
          <cx:pt idx="102188">EDUU</cx:pt>
          <cx:pt idx="102189">EDUU</cx:pt>
          <cx:pt idx="102190">EDUU</cx:pt>
          <cx:pt idx="102191">EDUU</cx:pt>
          <cx:pt idx="102192">EDUU</cx:pt>
          <cx:pt idx="102193">EDUU</cx:pt>
          <cx:pt idx="102194">EDUU</cx:pt>
          <cx:pt idx="102195">EDUU</cx:pt>
          <cx:pt idx="102196">EDUU</cx:pt>
          <cx:pt idx="102197">EDUU</cx:pt>
          <cx:pt idx="102198">EDUU</cx:pt>
          <cx:pt idx="102199">EDUU</cx:pt>
          <cx:pt idx="102200">EDUU</cx:pt>
          <cx:pt idx="102201">EDUU</cx:pt>
          <cx:pt idx="102202">EDUU</cx:pt>
          <cx:pt idx="102203">EDUU</cx:pt>
          <cx:pt idx="102204">EDUU</cx:pt>
          <cx:pt idx="102205">EDUU</cx:pt>
          <cx:pt idx="102206">EDUU</cx:pt>
          <cx:pt idx="102207">EDUU</cx:pt>
          <cx:pt idx="102208">EDUU</cx:pt>
          <cx:pt idx="102209">EDUU</cx:pt>
          <cx:pt idx="102210">EDUU</cx:pt>
          <cx:pt idx="102211">EDUU</cx:pt>
          <cx:pt idx="102212">EDUU</cx:pt>
          <cx:pt idx="102213">EDUU</cx:pt>
          <cx:pt idx="102214">EDUU</cx:pt>
          <cx:pt idx="102215">EDUU</cx:pt>
          <cx:pt idx="102216">EDUU</cx:pt>
          <cx:pt idx="102217">EDUU</cx:pt>
          <cx:pt idx="102218">EDUU</cx:pt>
          <cx:pt idx="102219">EDUU</cx:pt>
          <cx:pt idx="102220">EDUU</cx:pt>
          <cx:pt idx="102221">EDUU</cx:pt>
          <cx:pt idx="102222">EDUU</cx:pt>
          <cx:pt idx="102223">EDUU</cx:pt>
          <cx:pt idx="102224">EDUU</cx:pt>
          <cx:pt idx="102225">EDUU</cx:pt>
          <cx:pt idx="102226">EDUU</cx:pt>
          <cx:pt idx="102227">EDUU</cx:pt>
          <cx:pt idx="102228">EDUU</cx:pt>
          <cx:pt idx="102229">EDUU</cx:pt>
          <cx:pt idx="102230">EDUU</cx:pt>
          <cx:pt idx="102231">EDUU</cx:pt>
          <cx:pt idx="102232">EDUU</cx:pt>
          <cx:pt idx="102233">EDUU</cx:pt>
          <cx:pt idx="102234">EDUU</cx:pt>
          <cx:pt idx="102235">EDUU</cx:pt>
          <cx:pt idx="102236">EDUU</cx:pt>
          <cx:pt idx="102237">EDUU</cx:pt>
          <cx:pt idx="102238">EDUU</cx:pt>
          <cx:pt idx="102239">EDUU</cx:pt>
          <cx:pt idx="102240">EDUU</cx:pt>
          <cx:pt idx="102241">EDUU</cx:pt>
          <cx:pt idx="102242">EDUU</cx:pt>
          <cx:pt idx="102243">EDUU</cx:pt>
          <cx:pt idx="102244">EDUU</cx:pt>
          <cx:pt idx="102245">EDUU</cx:pt>
          <cx:pt idx="102246">EDUU</cx:pt>
          <cx:pt idx="102247">EDUU</cx:pt>
          <cx:pt idx="102248">EDUU</cx:pt>
          <cx:pt idx="102249">EDUU</cx:pt>
          <cx:pt idx="102250">EDUU</cx:pt>
          <cx:pt idx="102251">EDUU</cx:pt>
          <cx:pt idx="102252">EDUU</cx:pt>
          <cx:pt idx="102253">EDUU</cx:pt>
          <cx:pt idx="102254">EDUU</cx:pt>
          <cx:pt idx="102255">EDUU</cx:pt>
          <cx:pt idx="102256">EDUU</cx:pt>
          <cx:pt idx="102257">EDUU</cx:pt>
          <cx:pt idx="102258">EDUU</cx:pt>
          <cx:pt idx="102259">EDUU</cx:pt>
          <cx:pt idx="102260">EDUU</cx:pt>
          <cx:pt idx="102261">EDUU</cx:pt>
          <cx:pt idx="102262">EDUU</cx:pt>
          <cx:pt idx="102263">EDUU</cx:pt>
          <cx:pt idx="102264">EDUU</cx:pt>
          <cx:pt idx="102265">EDUU</cx:pt>
          <cx:pt idx="102266">EDUU</cx:pt>
          <cx:pt idx="102267">EDUU</cx:pt>
          <cx:pt idx="102268">EDUU</cx:pt>
          <cx:pt idx="102269">EDUU</cx:pt>
          <cx:pt idx="102270">EDUU</cx:pt>
          <cx:pt idx="102271">EDUU</cx:pt>
          <cx:pt idx="102272">EDUU</cx:pt>
          <cx:pt idx="102273">EDUU</cx:pt>
          <cx:pt idx="102274">EDUU</cx:pt>
          <cx:pt idx="102275">EDUU</cx:pt>
          <cx:pt idx="102276">EDUU</cx:pt>
          <cx:pt idx="102277">EDUU</cx:pt>
          <cx:pt idx="102278">EDUU</cx:pt>
          <cx:pt idx="102279">EDUU</cx:pt>
          <cx:pt idx="102280">EDUU</cx:pt>
          <cx:pt idx="102281">EDUU</cx:pt>
          <cx:pt idx="102282">EDUU</cx:pt>
          <cx:pt idx="102283">EDUU</cx:pt>
          <cx:pt idx="102284">EDUU</cx:pt>
          <cx:pt idx="102285">EDUU</cx:pt>
          <cx:pt idx="102286">EDUU</cx:pt>
          <cx:pt idx="102287">EDUU</cx:pt>
          <cx:pt idx="102288">EDUU</cx:pt>
          <cx:pt idx="102289">EDUU</cx:pt>
          <cx:pt idx="102290">EDUU</cx:pt>
          <cx:pt idx="102291">EDUU</cx:pt>
          <cx:pt idx="102292">EDUU</cx:pt>
          <cx:pt idx="102293">EDUU</cx:pt>
          <cx:pt idx="102294">EDUU</cx:pt>
          <cx:pt idx="102295">EDUU</cx:pt>
          <cx:pt idx="102296">EDUU</cx:pt>
          <cx:pt idx="102297">EDUU</cx:pt>
          <cx:pt idx="102298">EDUU</cx:pt>
          <cx:pt idx="102299">EDUU</cx:pt>
          <cx:pt idx="102300">EDUU</cx:pt>
          <cx:pt idx="102301">EDUU</cx:pt>
          <cx:pt idx="102302">EDUU</cx:pt>
          <cx:pt idx="102303">EDUU</cx:pt>
          <cx:pt idx="102304">EDUU</cx:pt>
          <cx:pt idx="102305">EDUU</cx:pt>
          <cx:pt idx="102306">EDUU</cx:pt>
          <cx:pt idx="102307">EDUU</cx:pt>
          <cx:pt idx="102308">EDUU</cx:pt>
          <cx:pt idx="102309">EDUU</cx:pt>
          <cx:pt idx="102310">EDUU</cx:pt>
          <cx:pt idx="102311">EDUU</cx:pt>
          <cx:pt idx="102312">EDUU</cx:pt>
          <cx:pt idx="102313">EDUU</cx:pt>
          <cx:pt idx="102314">EDUU</cx:pt>
          <cx:pt idx="102315">EDUU</cx:pt>
          <cx:pt idx="102316">EDUU</cx:pt>
          <cx:pt idx="102317">EDUU</cx:pt>
          <cx:pt idx="102318">EDUU</cx:pt>
          <cx:pt idx="102319">EDUU</cx:pt>
          <cx:pt idx="102320">EDUU</cx:pt>
          <cx:pt idx="102321">EDUU</cx:pt>
          <cx:pt idx="102322">EDUU</cx:pt>
          <cx:pt idx="102323">EDUU</cx:pt>
          <cx:pt idx="102324">EDUU</cx:pt>
          <cx:pt idx="102325">EDUU</cx:pt>
          <cx:pt idx="102326">EDUU</cx:pt>
          <cx:pt idx="102327">EDUU</cx:pt>
          <cx:pt idx="102328">EDUU</cx:pt>
          <cx:pt idx="102329">EDUU</cx:pt>
          <cx:pt idx="102330">EDUU</cx:pt>
          <cx:pt idx="102331">EDUU</cx:pt>
          <cx:pt idx="102332">EDUU</cx:pt>
          <cx:pt idx="102333">EDUU</cx:pt>
          <cx:pt idx="102334">EDUU</cx:pt>
          <cx:pt idx="102335">EDUU</cx:pt>
          <cx:pt idx="102336">EDUU</cx:pt>
          <cx:pt idx="102337">EDUU</cx:pt>
          <cx:pt idx="102338">EDUU</cx:pt>
          <cx:pt idx="102339">EDUU</cx:pt>
          <cx:pt idx="102340">EDUU</cx:pt>
          <cx:pt idx="102341">EDUU</cx:pt>
          <cx:pt idx="102342">EDUU</cx:pt>
          <cx:pt idx="102343">EDUU</cx:pt>
          <cx:pt idx="102344">EDUU</cx:pt>
          <cx:pt idx="102345">EDUU</cx:pt>
          <cx:pt idx="102346">EDUU</cx:pt>
          <cx:pt idx="102347">EDUU</cx:pt>
          <cx:pt idx="102348">EDUU</cx:pt>
          <cx:pt idx="102349">EDUU</cx:pt>
          <cx:pt idx="102350">EDUU</cx:pt>
          <cx:pt idx="102351">EDUU</cx:pt>
          <cx:pt idx="102352">EDUU</cx:pt>
          <cx:pt idx="102353">EDUU</cx:pt>
          <cx:pt idx="102354">EDUU</cx:pt>
          <cx:pt idx="102355">EDUU</cx:pt>
          <cx:pt idx="102356">EDUU</cx:pt>
          <cx:pt idx="102357">EDUU</cx:pt>
          <cx:pt idx="102358">EDUU</cx:pt>
          <cx:pt idx="102359">EDUU</cx:pt>
          <cx:pt idx="102360">EDUU</cx:pt>
          <cx:pt idx="102361">EDUU</cx:pt>
          <cx:pt idx="102362">EDUU</cx:pt>
          <cx:pt idx="102363">EDUU</cx:pt>
          <cx:pt idx="102364">EDUU</cx:pt>
          <cx:pt idx="102365">EDUU</cx:pt>
          <cx:pt idx="102366">EDUU</cx:pt>
          <cx:pt idx="102367">EDUU</cx:pt>
          <cx:pt idx="102368">EDUU</cx:pt>
          <cx:pt idx="102369">EDUU</cx:pt>
          <cx:pt idx="102370">EDUU</cx:pt>
          <cx:pt idx="102371">EDUU</cx:pt>
          <cx:pt idx="102372">EDUU</cx:pt>
          <cx:pt idx="102373">EDUU</cx:pt>
          <cx:pt idx="102374">EDUU</cx:pt>
          <cx:pt idx="102375">EDUU</cx:pt>
          <cx:pt idx="102376">EDUU</cx:pt>
          <cx:pt idx="102377">EDUU</cx:pt>
          <cx:pt idx="102378">EDUU</cx:pt>
          <cx:pt idx="102379">EDUU</cx:pt>
          <cx:pt idx="102380">EDUU</cx:pt>
          <cx:pt idx="102381">EDUU</cx:pt>
          <cx:pt idx="102382">EDUU</cx:pt>
          <cx:pt idx="102383">EDUU</cx:pt>
          <cx:pt idx="102384">EDUU</cx:pt>
          <cx:pt idx="102385">EDUU</cx:pt>
          <cx:pt idx="102386">EDUU</cx:pt>
          <cx:pt idx="102387">EDUU</cx:pt>
          <cx:pt idx="102388">EDUU</cx:pt>
          <cx:pt idx="102389">EDUU</cx:pt>
          <cx:pt idx="102390">EDUU</cx:pt>
          <cx:pt idx="102391">EDUU</cx:pt>
          <cx:pt idx="102392">EDUU</cx:pt>
          <cx:pt idx="102393">EDUU</cx:pt>
          <cx:pt idx="102394">EDUU</cx:pt>
          <cx:pt idx="102395">EDUU</cx:pt>
          <cx:pt idx="102396">EDUU</cx:pt>
          <cx:pt idx="102397">EDUU</cx:pt>
          <cx:pt idx="102398">EDUU</cx:pt>
          <cx:pt idx="102399">EDUU</cx:pt>
          <cx:pt idx="102400">EDUU</cx:pt>
          <cx:pt idx="102401">EDUU</cx:pt>
          <cx:pt idx="102402">EDUU</cx:pt>
          <cx:pt idx="102403">EDUU</cx:pt>
          <cx:pt idx="102404">EDUU</cx:pt>
          <cx:pt idx="102405">EDUU</cx:pt>
          <cx:pt idx="102406">EDUU</cx:pt>
          <cx:pt idx="102407">EDUU</cx:pt>
          <cx:pt idx="102408">EDUU</cx:pt>
          <cx:pt idx="102409">EDUU</cx:pt>
          <cx:pt idx="102410">EDUU</cx:pt>
          <cx:pt idx="102411">EDUU</cx:pt>
          <cx:pt idx="102412">EDUU</cx:pt>
          <cx:pt idx="102413">EDUU</cx:pt>
          <cx:pt idx="102414">EDUU</cx:pt>
          <cx:pt idx="102415">EDUU</cx:pt>
          <cx:pt idx="102416">EDUU</cx:pt>
          <cx:pt idx="102417">EDUU</cx:pt>
          <cx:pt idx="102418">EDUU</cx:pt>
          <cx:pt idx="102419">EDUU</cx:pt>
          <cx:pt idx="102420">EDUU</cx:pt>
          <cx:pt idx="102421">EDUU</cx:pt>
          <cx:pt idx="102422">EDUU</cx:pt>
          <cx:pt idx="102423">EDUU</cx:pt>
          <cx:pt idx="102424">EDUU</cx:pt>
          <cx:pt idx="102425">EDUU</cx:pt>
          <cx:pt idx="102426">EDUU</cx:pt>
          <cx:pt idx="102427">EDUU</cx:pt>
          <cx:pt idx="102428">EDUU</cx:pt>
          <cx:pt idx="102429">EDUU</cx:pt>
          <cx:pt idx="102430">EDUU</cx:pt>
          <cx:pt idx="102431">EDUU</cx:pt>
          <cx:pt idx="102432">EDUU</cx:pt>
          <cx:pt idx="102433">EDUU</cx:pt>
          <cx:pt idx="102434">EDUU</cx:pt>
          <cx:pt idx="102435">EDUU</cx:pt>
          <cx:pt idx="102436">EDUU</cx:pt>
          <cx:pt idx="102437">EDUU</cx:pt>
          <cx:pt idx="102438">EDUU</cx:pt>
          <cx:pt idx="102439">EDUU</cx:pt>
          <cx:pt idx="102440">EDUU</cx:pt>
          <cx:pt idx="102441">EDUU</cx:pt>
          <cx:pt idx="102442">EDUU</cx:pt>
          <cx:pt idx="102443">EDUU</cx:pt>
          <cx:pt idx="102444">EDUU</cx:pt>
          <cx:pt idx="102445">EDUU</cx:pt>
          <cx:pt idx="102446">EDUU</cx:pt>
          <cx:pt idx="102447">EDUU</cx:pt>
          <cx:pt idx="102448">EDUU</cx:pt>
          <cx:pt idx="102449">EDUU</cx:pt>
          <cx:pt idx="102450">EDUU</cx:pt>
          <cx:pt idx="102451">EDUU</cx:pt>
          <cx:pt idx="102452">EDUU</cx:pt>
          <cx:pt idx="102453">EDUU</cx:pt>
          <cx:pt idx="102454">EDUU</cx:pt>
          <cx:pt idx="102455">EDUU</cx:pt>
          <cx:pt idx="102456">EDUU</cx:pt>
          <cx:pt idx="102457">EDUU</cx:pt>
          <cx:pt idx="102458">EDUU</cx:pt>
          <cx:pt idx="102459">EDUU</cx:pt>
          <cx:pt idx="102460">EDUU</cx:pt>
          <cx:pt idx="102461">EDUU</cx:pt>
          <cx:pt idx="102462">EDUU</cx:pt>
          <cx:pt idx="102463">EDUU</cx:pt>
          <cx:pt idx="102464">EDUU</cx:pt>
          <cx:pt idx="102465">EDUU</cx:pt>
          <cx:pt idx="102466">EDUU</cx:pt>
          <cx:pt idx="102467">EDUU</cx:pt>
          <cx:pt idx="102468">EDUU</cx:pt>
          <cx:pt idx="102469">EDUU</cx:pt>
          <cx:pt idx="102470">EDUU</cx:pt>
          <cx:pt idx="102471">EDUU</cx:pt>
          <cx:pt idx="102472">EDUU</cx:pt>
          <cx:pt idx="102473">EDUU</cx:pt>
          <cx:pt idx="102474">EDUU</cx:pt>
          <cx:pt idx="102475">EDUU</cx:pt>
          <cx:pt idx="102476">EDUU</cx:pt>
          <cx:pt idx="102477">EDUU</cx:pt>
          <cx:pt idx="102478">EDUU</cx:pt>
          <cx:pt idx="102479">EDUU</cx:pt>
          <cx:pt idx="102480">EDUU</cx:pt>
          <cx:pt idx="102481">EDUU</cx:pt>
          <cx:pt idx="102482">EDUU</cx:pt>
          <cx:pt idx="102483">EDUU</cx:pt>
          <cx:pt idx="102484">EDUU</cx:pt>
          <cx:pt idx="102485">EDUU</cx:pt>
          <cx:pt idx="102486">EDUU</cx:pt>
          <cx:pt idx="102487">EDUU</cx:pt>
          <cx:pt idx="102488">EDUU</cx:pt>
          <cx:pt idx="102489">EDUU</cx:pt>
          <cx:pt idx="102490">EDUU</cx:pt>
          <cx:pt idx="102491">EDUU</cx:pt>
          <cx:pt idx="102492">EDUU</cx:pt>
          <cx:pt idx="102493">EDUU</cx:pt>
          <cx:pt idx="102494">EDUU</cx:pt>
          <cx:pt idx="102495">EDUU</cx:pt>
          <cx:pt idx="102496">EDUU</cx:pt>
          <cx:pt idx="102497">EDUU</cx:pt>
          <cx:pt idx="102498">EDUU</cx:pt>
          <cx:pt idx="102499">EDUU</cx:pt>
          <cx:pt idx="102500">EDUU</cx:pt>
          <cx:pt idx="102501">EDUU</cx:pt>
          <cx:pt idx="102502">EDUU</cx:pt>
          <cx:pt idx="102503">EDUU</cx:pt>
          <cx:pt idx="102504">EDUU</cx:pt>
          <cx:pt idx="102505">EDUU</cx:pt>
          <cx:pt idx="102506">EDUU</cx:pt>
          <cx:pt idx="102507">EDUU</cx:pt>
          <cx:pt idx="102508">EDUU</cx:pt>
          <cx:pt idx="102509">EDUU</cx:pt>
          <cx:pt idx="102510">EDUU</cx:pt>
          <cx:pt idx="102511">EDUU</cx:pt>
          <cx:pt idx="102512">EDUU</cx:pt>
          <cx:pt idx="102513">EDUU</cx:pt>
          <cx:pt idx="102514">EDUU</cx:pt>
          <cx:pt idx="102515">EDUU</cx:pt>
          <cx:pt idx="102516">EDUU</cx:pt>
          <cx:pt idx="102517">EDUU</cx:pt>
          <cx:pt idx="102518">EDUU</cx:pt>
          <cx:pt idx="102519">EDUU</cx:pt>
          <cx:pt idx="102520">EDUU</cx:pt>
          <cx:pt idx="102521">EDUU</cx:pt>
          <cx:pt idx="102522">EDUU</cx:pt>
          <cx:pt idx="102523">EDUU</cx:pt>
          <cx:pt idx="102524">EDUU</cx:pt>
          <cx:pt idx="102525">EDUU</cx:pt>
          <cx:pt idx="102526">EDUU</cx:pt>
          <cx:pt idx="102527">EDUU</cx:pt>
          <cx:pt idx="102528">EDUU</cx:pt>
          <cx:pt idx="102529">EDUU</cx:pt>
          <cx:pt idx="102530">EDUU</cx:pt>
          <cx:pt idx="102531">EDUU</cx:pt>
          <cx:pt idx="102532">EDUU</cx:pt>
          <cx:pt idx="102533">EDUU</cx:pt>
          <cx:pt idx="102534">EDUU</cx:pt>
          <cx:pt idx="102535">EDUU</cx:pt>
          <cx:pt idx="102536">EDUU</cx:pt>
          <cx:pt idx="102537">EDUU</cx:pt>
          <cx:pt idx="102538">EDUU</cx:pt>
          <cx:pt idx="102539">EDUU</cx:pt>
          <cx:pt idx="102540">EDUU</cx:pt>
          <cx:pt idx="102541">EDUU</cx:pt>
          <cx:pt idx="102542">EDUU</cx:pt>
          <cx:pt idx="102543">EDUU</cx:pt>
          <cx:pt idx="102544">EDUU</cx:pt>
          <cx:pt idx="102545">EDUU</cx:pt>
          <cx:pt idx="102546">EDUU</cx:pt>
          <cx:pt idx="102547">EDUU</cx:pt>
          <cx:pt idx="102548">EDUU</cx:pt>
          <cx:pt idx="102549">EDUU</cx:pt>
          <cx:pt idx="102550">EDUU</cx:pt>
          <cx:pt idx="102551">EDUU</cx:pt>
          <cx:pt idx="102552">EDUU</cx:pt>
          <cx:pt idx="102553">EDUU</cx:pt>
          <cx:pt idx="102554">EDUU</cx:pt>
          <cx:pt idx="102555">EDUU</cx:pt>
          <cx:pt idx="102556">EDUU</cx:pt>
          <cx:pt idx="102557">EDUU</cx:pt>
          <cx:pt idx="102558">EDUU</cx:pt>
          <cx:pt idx="102559">EDUU</cx:pt>
          <cx:pt idx="102560">EDUU</cx:pt>
          <cx:pt idx="102561">EDUU</cx:pt>
          <cx:pt idx="102562">EDUU</cx:pt>
          <cx:pt idx="102563">EDUU</cx:pt>
          <cx:pt idx="102564">EDUU</cx:pt>
          <cx:pt idx="102565">EDUU</cx:pt>
          <cx:pt idx="102566">EDUU</cx:pt>
          <cx:pt idx="102567">EDUU</cx:pt>
          <cx:pt idx="102568">EDUU</cx:pt>
          <cx:pt idx="102569">EDUU</cx:pt>
          <cx:pt idx="102570">EDUU</cx:pt>
          <cx:pt idx="102571">EDUU</cx:pt>
          <cx:pt idx="102572">EDUU</cx:pt>
          <cx:pt idx="102573">EDUU</cx:pt>
          <cx:pt idx="102574">EDUU</cx:pt>
          <cx:pt idx="102575">EDUU</cx:pt>
          <cx:pt idx="102576">EDUU</cx:pt>
          <cx:pt idx="102577">EDUU</cx:pt>
          <cx:pt idx="102578">EDUU</cx:pt>
          <cx:pt idx="102579">EDUU</cx:pt>
          <cx:pt idx="102580">EDUU</cx:pt>
          <cx:pt idx="102581">EDUU</cx:pt>
          <cx:pt idx="102582">EDUU</cx:pt>
          <cx:pt idx="102583">EDUU</cx:pt>
          <cx:pt idx="102584">EDUU</cx:pt>
          <cx:pt idx="102585">EDUU</cx:pt>
          <cx:pt idx="102586">EDUU</cx:pt>
          <cx:pt idx="102587">EDUU</cx:pt>
          <cx:pt idx="102588">EDUU</cx:pt>
          <cx:pt idx="102589">EDUU</cx:pt>
          <cx:pt idx="102590">EDUU</cx:pt>
          <cx:pt idx="102591">EDUU</cx:pt>
          <cx:pt idx="102592">EDUU</cx:pt>
          <cx:pt idx="102593">EDUU</cx:pt>
          <cx:pt idx="102594">EDUU</cx:pt>
          <cx:pt idx="102595">EDUU</cx:pt>
          <cx:pt idx="102596">EDUU</cx:pt>
          <cx:pt idx="102597">EDUU</cx:pt>
          <cx:pt idx="102598">EDUU</cx:pt>
          <cx:pt idx="102599">EDUU</cx:pt>
          <cx:pt idx="102600">EDUU</cx:pt>
          <cx:pt idx="102601">EDUU</cx:pt>
          <cx:pt idx="102602">EDUU</cx:pt>
          <cx:pt idx="102603">EDUU</cx:pt>
          <cx:pt idx="102604">EDUU</cx:pt>
          <cx:pt idx="102605">EDUU</cx:pt>
          <cx:pt idx="102606">EDUU</cx:pt>
          <cx:pt idx="102607">EDUU</cx:pt>
          <cx:pt idx="102608">EDUU</cx:pt>
          <cx:pt idx="102609">EDUU</cx:pt>
          <cx:pt idx="102610">EDUU</cx:pt>
          <cx:pt idx="102611">EDUU</cx:pt>
          <cx:pt idx="102612">EDUU</cx:pt>
          <cx:pt idx="102613">EDUU</cx:pt>
          <cx:pt idx="102614">EDUU</cx:pt>
          <cx:pt idx="102615">EDUU</cx:pt>
          <cx:pt idx="102616">EDUU</cx:pt>
          <cx:pt idx="102617">EDUU</cx:pt>
          <cx:pt idx="102618">EDUU</cx:pt>
          <cx:pt idx="102619">EDUU</cx:pt>
          <cx:pt idx="102620">EDUU</cx:pt>
          <cx:pt idx="102621">EDUU</cx:pt>
          <cx:pt idx="102622">EDUU</cx:pt>
          <cx:pt idx="102623">EDUU</cx:pt>
          <cx:pt idx="102624">EDUU</cx:pt>
          <cx:pt idx="102625">EDUU</cx:pt>
          <cx:pt idx="102626">EDUU</cx:pt>
          <cx:pt idx="102627">EDUU</cx:pt>
          <cx:pt idx="102628">EDUU</cx:pt>
          <cx:pt idx="102629">EDUU</cx:pt>
          <cx:pt idx="102630">EDUU</cx:pt>
          <cx:pt idx="102631">EDUU</cx:pt>
          <cx:pt idx="102632">EDUU</cx:pt>
          <cx:pt idx="102633">EDUU</cx:pt>
          <cx:pt idx="102634">EDUU</cx:pt>
          <cx:pt idx="102635">EDUU</cx:pt>
          <cx:pt idx="102636">EDUU</cx:pt>
          <cx:pt idx="102637">EDUU</cx:pt>
          <cx:pt idx="102638">EDUU</cx:pt>
          <cx:pt idx="102639">EDUU</cx:pt>
          <cx:pt idx="102640">EDUU</cx:pt>
          <cx:pt idx="102641">EDUU</cx:pt>
          <cx:pt idx="102642">EDUU</cx:pt>
          <cx:pt idx="102643">EDUU</cx:pt>
          <cx:pt idx="102644">EDUU</cx:pt>
          <cx:pt idx="102645">EDUU</cx:pt>
          <cx:pt idx="102646">EDUU</cx:pt>
          <cx:pt idx="102647">EDUU</cx:pt>
          <cx:pt idx="102648">EDUU</cx:pt>
          <cx:pt idx="102649">EDUU</cx:pt>
          <cx:pt idx="102650">EDUU</cx:pt>
          <cx:pt idx="102651">EDUU</cx:pt>
          <cx:pt idx="102652">EDUU</cx:pt>
          <cx:pt idx="102653">EDUU</cx:pt>
          <cx:pt idx="102654">EDUU</cx:pt>
          <cx:pt idx="102655">EDUU</cx:pt>
          <cx:pt idx="102656">EDUU</cx:pt>
          <cx:pt idx="102657">EDUU</cx:pt>
          <cx:pt idx="102658">EDUU</cx:pt>
          <cx:pt idx="102659">EDUU</cx:pt>
          <cx:pt idx="102660">EDUU</cx:pt>
          <cx:pt idx="102661">EDUU</cx:pt>
          <cx:pt idx="102662">EDUU</cx:pt>
          <cx:pt idx="102663">EDUU</cx:pt>
          <cx:pt idx="102664">EDUU</cx:pt>
          <cx:pt idx="102665">EDUU</cx:pt>
          <cx:pt idx="102666">EDUU</cx:pt>
          <cx:pt idx="102667">EDUU</cx:pt>
          <cx:pt idx="102668">EDUU</cx:pt>
          <cx:pt idx="102669">EDUU</cx:pt>
          <cx:pt idx="102670">EDUU</cx:pt>
          <cx:pt idx="102671">EDUU</cx:pt>
          <cx:pt idx="102672">EDUU</cx:pt>
          <cx:pt idx="102673">EDUU</cx:pt>
          <cx:pt idx="102674">EDUU</cx:pt>
          <cx:pt idx="102675">EDUU</cx:pt>
          <cx:pt idx="102676">EDUU</cx:pt>
          <cx:pt idx="102677">EDUU</cx:pt>
          <cx:pt idx="102678">EDUU</cx:pt>
          <cx:pt idx="102679">EDUU</cx:pt>
          <cx:pt idx="102680">EDUU</cx:pt>
          <cx:pt idx="102681">EDUU</cx:pt>
          <cx:pt idx="102682">EDUU</cx:pt>
          <cx:pt idx="102683">EDUU</cx:pt>
          <cx:pt idx="102684">EDUU</cx:pt>
          <cx:pt idx="102685">EDUU</cx:pt>
          <cx:pt idx="102686">EDUU</cx:pt>
          <cx:pt idx="102687">EDUU</cx:pt>
          <cx:pt idx="102688">EDUU</cx:pt>
          <cx:pt idx="102689">EDUU</cx:pt>
          <cx:pt idx="102690">EDUU</cx:pt>
          <cx:pt idx="102691">EDUU</cx:pt>
          <cx:pt idx="102692">EDUU</cx:pt>
          <cx:pt idx="102693">EDUU</cx:pt>
          <cx:pt idx="102694">EDUU</cx:pt>
          <cx:pt idx="102695">EDUU</cx:pt>
          <cx:pt idx="102696">EDUU</cx:pt>
          <cx:pt idx="102697">EDUU</cx:pt>
          <cx:pt idx="102698">EDUU</cx:pt>
          <cx:pt idx="102699">EDUU</cx:pt>
          <cx:pt idx="102700">EDUU</cx:pt>
          <cx:pt idx="102701">EDUU</cx:pt>
          <cx:pt idx="102702">EDUU</cx:pt>
          <cx:pt idx="102703">EDUU</cx:pt>
          <cx:pt idx="102704">EDUU</cx:pt>
          <cx:pt idx="102705">EDUU</cx:pt>
          <cx:pt idx="102706">EDUU</cx:pt>
          <cx:pt idx="102707">EDUU</cx:pt>
          <cx:pt idx="102708">EDUU</cx:pt>
          <cx:pt idx="102709">EDUU</cx:pt>
          <cx:pt idx="102710">EDUU</cx:pt>
          <cx:pt idx="102711">EDUU</cx:pt>
          <cx:pt idx="102712">EDUU</cx:pt>
          <cx:pt idx="102713">EDUU</cx:pt>
          <cx:pt idx="102714">EDUU</cx:pt>
          <cx:pt idx="102715">EDUU</cx:pt>
          <cx:pt idx="102716">EDUU</cx:pt>
          <cx:pt idx="102717">EDUU</cx:pt>
          <cx:pt idx="102718">EDUU</cx:pt>
          <cx:pt idx="102719">EDUU</cx:pt>
          <cx:pt idx="102720">EDUU</cx:pt>
          <cx:pt idx="102721">EDUU</cx:pt>
          <cx:pt idx="102722">EDUU</cx:pt>
          <cx:pt idx="102723">EDUU</cx:pt>
          <cx:pt idx="102724">EDUU</cx:pt>
          <cx:pt idx="102725">EDUU</cx:pt>
          <cx:pt idx="102726">EDUU</cx:pt>
          <cx:pt idx="102727">EDUU</cx:pt>
          <cx:pt idx="102728">EDUU</cx:pt>
          <cx:pt idx="102729">EDUU</cx:pt>
          <cx:pt idx="102730">EDUU</cx:pt>
          <cx:pt idx="102731">EDUU</cx:pt>
          <cx:pt idx="102732">EDUU</cx:pt>
          <cx:pt idx="102733">EDUU</cx:pt>
          <cx:pt idx="102734">EDUU</cx:pt>
          <cx:pt idx="102735">EDUU</cx:pt>
          <cx:pt idx="102736">EDUU</cx:pt>
          <cx:pt idx="102737">EDUU</cx:pt>
          <cx:pt idx="102738">EDUU</cx:pt>
          <cx:pt idx="102739">EDUU</cx:pt>
          <cx:pt idx="102740">EDUU</cx:pt>
          <cx:pt idx="102741">EDUU</cx:pt>
          <cx:pt idx="102742">EDUU</cx:pt>
          <cx:pt idx="102743">EDUU</cx:pt>
          <cx:pt idx="102744">EDUU</cx:pt>
          <cx:pt idx="102745">EDUU</cx:pt>
          <cx:pt idx="102746">EDUU</cx:pt>
          <cx:pt idx="102747">EDUU</cx:pt>
          <cx:pt idx="102748">EDUU</cx:pt>
          <cx:pt idx="102749">EDUU</cx:pt>
          <cx:pt idx="102750">EDUU</cx:pt>
          <cx:pt idx="102751">EDUU</cx:pt>
          <cx:pt idx="102752">EDUU</cx:pt>
          <cx:pt idx="102753">EDUU</cx:pt>
          <cx:pt idx="102754">EDUU</cx:pt>
          <cx:pt idx="102755">EDUU</cx:pt>
          <cx:pt idx="102756">EDUU</cx:pt>
          <cx:pt idx="102757">EDUU</cx:pt>
          <cx:pt idx="102758">EDUU</cx:pt>
          <cx:pt idx="102759">EDUU</cx:pt>
          <cx:pt idx="102760">EDUU</cx:pt>
          <cx:pt idx="102761">EDUU</cx:pt>
          <cx:pt idx="102762">EDUU</cx:pt>
          <cx:pt idx="102763">EDUU</cx:pt>
          <cx:pt idx="102764">EDUU</cx:pt>
          <cx:pt idx="102765">EDUU</cx:pt>
          <cx:pt idx="102766">EDUU</cx:pt>
          <cx:pt idx="102767">EDUU</cx:pt>
          <cx:pt idx="102768">EDUU</cx:pt>
          <cx:pt idx="102769">EDUU</cx:pt>
          <cx:pt idx="102770">EDUU</cx:pt>
          <cx:pt idx="102771">EDUU</cx:pt>
          <cx:pt idx="102772">EDUU</cx:pt>
          <cx:pt idx="102773">EDUU</cx:pt>
          <cx:pt idx="102774">EDUU</cx:pt>
          <cx:pt idx="102775">EDUU</cx:pt>
          <cx:pt idx="102776">EDUU</cx:pt>
          <cx:pt idx="102777">EDUU</cx:pt>
          <cx:pt idx="102778">EDUU</cx:pt>
          <cx:pt idx="102779">EDUU</cx:pt>
          <cx:pt idx="102780">EDUU</cx:pt>
          <cx:pt idx="102781">EDUU</cx:pt>
          <cx:pt idx="102782">EDUU</cx:pt>
          <cx:pt idx="102783">EDUU</cx:pt>
          <cx:pt idx="102784">EDUU</cx:pt>
          <cx:pt idx="102785">EDUU</cx:pt>
          <cx:pt idx="102786">EDUU</cx:pt>
          <cx:pt idx="102787">EDUU</cx:pt>
          <cx:pt idx="102788">EDUU</cx:pt>
          <cx:pt idx="102789">EDUU</cx:pt>
          <cx:pt idx="102790">EDUU</cx:pt>
          <cx:pt idx="102791">EDUU</cx:pt>
          <cx:pt idx="102792">EDUU</cx:pt>
          <cx:pt idx="102793">EDUU</cx:pt>
          <cx:pt idx="102794">EDUU</cx:pt>
          <cx:pt idx="102795">EDUU</cx:pt>
          <cx:pt idx="102796">EDUU</cx:pt>
          <cx:pt idx="102797">EDUU</cx:pt>
          <cx:pt idx="102798">EDUU</cx:pt>
          <cx:pt idx="102799">EDUU</cx:pt>
          <cx:pt idx="102800">EDUU</cx:pt>
          <cx:pt idx="102801">EDUU</cx:pt>
          <cx:pt idx="102802">EDUU</cx:pt>
          <cx:pt idx="102803">EDUU</cx:pt>
          <cx:pt idx="102804">EDUU</cx:pt>
          <cx:pt idx="102805">EDUU</cx:pt>
          <cx:pt idx="102806">EDUU</cx:pt>
          <cx:pt idx="102807">EDUU</cx:pt>
          <cx:pt idx="102808">EDUU</cx:pt>
          <cx:pt idx="102809">EDUU</cx:pt>
          <cx:pt idx="102810">EDUU</cx:pt>
          <cx:pt idx="102811">EDUU</cx:pt>
          <cx:pt idx="102812">EDUU</cx:pt>
          <cx:pt idx="102813">EDUU</cx:pt>
          <cx:pt idx="102814">EDUU</cx:pt>
          <cx:pt idx="102815">EDUU</cx:pt>
          <cx:pt idx="102816">EDUU</cx:pt>
          <cx:pt idx="102817">EDUU</cx:pt>
          <cx:pt idx="102818">EDUU</cx:pt>
          <cx:pt idx="102819">EDUU</cx:pt>
          <cx:pt idx="102820">EDUU</cx:pt>
          <cx:pt idx="102821">EDUU</cx:pt>
          <cx:pt idx="102822">EDUU</cx:pt>
          <cx:pt idx="102823">EDUU</cx:pt>
          <cx:pt idx="102824">EDUU</cx:pt>
          <cx:pt idx="102825">EDUU</cx:pt>
          <cx:pt idx="102826">EDUU</cx:pt>
          <cx:pt idx="102827">EDUU</cx:pt>
          <cx:pt idx="102828">EDUU</cx:pt>
          <cx:pt idx="102829">EDUU</cx:pt>
          <cx:pt idx="102830">EDUU</cx:pt>
          <cx:pt idx="102831">EDUU</cx:pt>
          <cx:pt idx="102832">EDUU</cx:pt>
          <cx:pt idx="102833">EDUU</cx:pt>
          <cx:pt idx="102834">EDUU</cx:pt>
          <cx:pt idx="102835">EDUU</cx:pt>
          <cx:pt idx="102836">EDUU</cx:pt>
          <cx:pt idx="102837">EDUU</cx:pt>
          <cx:pt idx="102838">EDUU</cx:pt>
          <cx:pt idx="102839">EDUU</cx:pt>
          <cx:pt idx="102840">EDUU</cx:pt>
          <cx:pt idx="102841">EDUU</cx:pt>
          <cx:pt idx="102842">EDUU</cx:pt>
          <cx:pt idx="102843">EDUU</cx:pt>
          <cx:pt idx="102844">EDUU</cx:pt>
          <cx:pt idx="102845">EDUU</cx:pt>
          <cx:pt idx="102846">EDUU</cx:pt>
          <cx:pt idx="102847">EDUU</cx:pt>
          <cx:pt idx="102848">EDUU</cx:pt>
          <cx:pt idx="102849">EDUU</cx:pt>
          <cx:pt idx="102850">EDUU</cx:pt>
          <cx:pt idx="102851">EDUU</cx:pt>
          <cx:pt idx="102852">EDUU</cx:pt>
          <cx:pt idx="102853">EDUU</cx:pt>
          <cx:pt idx="102854">EDUU</cx:pt>
          <cx:pt idx="102855">EDUU</cx:pt>
          <cx:pt idx="102856">EDUU</cx:pt>
          <cx:pt idx="102857">EDUU</cx:pt>
          <cx:pt idx="102858">EDUU</cx:pt>
          <cx:pt idx="102859">EDUU</cx:pt>
          <cx:pt idx="102860">EDUU</cx:pt>
          <cx:pt idx="102861">EDUU</cx:pt>
          <cx:pt idx="102862">EDUU</cx:pt>
          <cx:pt idx="102863">EDUU</cx:pt>
          <cx:pt idx="102864">EDUU</cx:pt>
          <cx:pt idx="102865">EDUU</cx:pt>
          <cx:pt idx="102866">EDUU</cx:pt>
          <cx:pt idx="102867">EDUU</cx:pt>
          <cx:pt idx="102868">EDUU</cx:pt>
          <cx:pt idx="102869">EDUU</cx:pt>
          <cx:pt idx="102870">EDUU</cx:pt>
          <cx:pt idx="102871">EDUU</cx:pt>
          <cx:pt idx="102872">EDUU</cx:pt>
          <cx:pt idx="102873">EDUU</cx:pt>
          <cx:pt idx="102874">EDUU</cx:pt>
          <cx:pt idx="102875">EDUU</cx:pt>
          <cx:pt idx="102876">EDUU</cx:pt>
          <cx:pt idx="102877">EDUU</cx:pt>
          <cx:pt idx="102878">EDUU</cx:pt>
          <cx:pt idx="102879">EDUU</cx:pt>
          <cx:pt idx="102880">EDUU</cx:pt>
          <cx:pt idx="102881">EDUU</cx:pt>
          <cx:pt idx="102882">EDUU</cx:pt>
          <cx:pt idx="102883">EDUU</cx:pt>
          <cx:pt idx="102884">EDUU</cx:pt>
          <cx:pt idx="102885">EDUU</cx:pt>
          <cx:pt idx="102886">EDUU</cx:pt>
          <cx:pt idx="102887">EDUU</cx:pt>
          <cx:pt idx="102888">EDUU</cx:pt>
          <cx:pt idx="102889">EDUU</cx:pt>
          <cx:pt idx="102890">EDUU</cx:pt>
          <cx:pt idx="102891">EDUU</cx:pt>
          <cx:pt idx="102892">EDUU</cx:pt>
          <cx:pt idx="102893">EDUU</cx:pt>
          <cx:pt idx="102894">EDUU</cx:pt>
          <cx:pt idx="102895">EDUU</cx:pt>
          <cx:pt idx="102896">EDUU</cx:pt>
          <cx:pt idx="102897">EDUU</cx:pt>
          <cx:pt idx="102898">EDUU</cx:pt>
          <cx:pt idx="102899">EDUU</cx:pt>
          <cx:pt idx="102900">EDUU</cx:pt>
          <cx:pt idx="102901">EDUU</cx:pt>
          <cx:pt idx="102902">EDUU</cx:pt>
          <cx:pt idx="102903">EDUU</cx:pt>
          <cx:pt idx="102904">EDUU</cx:pt>
          <cx:pt idx="102905">EDUU</cx:pt>
          <cx:pt idx="102906">EDUU</cx:pt>
          <cx:pt idx="102907">EDUU</cx:pt>
          <cx:pt idx="102908">EDUU</cx:pt>
          <cx:pt idx="102909">EDUU</cx:pt>
          <cx:pt idx="102910">EDUU</cx:pt>
          <cx:pt idx="102911">EDUU</cx:pt>
          <cx:pt idx="102912">EDUU</cx:pt>
          <cx:pt idx="102913">EDUU</cx:pt>
          <cx:pt idx="102914">EDUU</cx:pt>
          <cx:pt idx="102915">EDUU</cx:pt>
          <cx:pt idx="102916">EDUU</cx:pt>
          <cx:pt idx="102917">EDUU</cx:pt>
          <cx:pt idx="102918">EDUU</cx:pt>
          <cx:pt idx="102919">EDUU</cx:pt>
          <cx:pt idx="102920">EDUU</cx:pt>
          <cx:pt idx="102921">EDUU</cx:pt>
          <cx:pt idx="102922">EDUU</cx:pt>
          <cx:pt idx="102923">EDUU</cx:pt>
          <cx:pt idx="102924">EDUU</cx:pt>
          <cx:pt idx="102925">EDUU</cx:pt>
          <cx:pt idx="102926">EDUU</cx:pt>
          <cx:pt idx="102927">EDUU</cx:pt>
          <cx:pt idx="102928">EDUU</cx:pt>
          <cx:pt idx="102929">EDUU</cx:pt>
          <cx:pt idx="102930">EDUU</cx:pt>
          <cx:pt idx="102931">EDUU</cx:pt>
          <cx:pt idx="102932">EDUU</cx:pt>
          <cx:pt idx="102933">EDUU</cx:pt>
          <cx:pt idx="102934">EDUU</cx:pt>
          <cx:pt idx="102935">EDUU</cx:pt>
          <cx:pt idx="102936">EDUU</cx:pt>
          <cx:pt idx="102937">EDUU</cx:pt>
          <cx:pt idx="102938">EDUU</cx:pt>
          <cx:pt idx="102939">EDUU</cx:pt>
          <cx:pt idx="102940">EDUU</cx:pt>
          <cx:pt idx="102941">EDUU</cx:pt>
          <cx:pt idx="102942">EDUU</cx:pt>
          <cx:pt idx="102943">EDUU</cx:pt>
          <cx:pt idx="102944">EDUU</cx:pt>
          <cx:pt idx="102945">EDUU</cx:pt>
          <cx:pt idx="102946">EDUU</cx:pt>
          <cx:pt idx="102947">EDUU</cx:pt>
          <cx:pt idx="102948">EDUU</cx:pt>
          <cx:pt idx="102949">EDUU</cx:pt>
          <cx:pt idx="102950">EDUU</cx:pt>
          <cx:pt idx="102951">EDUU</cx:pt>
          <cx:pt idx="102952">EDUU</cx:pt>
          <cx:pt idx="102953">EDUU</cx:pt>
          <cx:pt idx="102954">EDUU</cx:pt>
          <cx:pt idx="102955">EDUU</cx:pt>
          <cx:pt idx="102956">EDUU</cx:pt>
          <cx:pt idx="102957">EDUU</cx:pt>
          <cx:pt idx="102958">EDUU</cx:pt>
          <cx:pt idx="102959">EDUU</cx:pt>
          <cx:pt idx="102960">EDUU</cx:pt>
          <cx:pt idx="102961">EDUU</cx:pt>
          <cx:pt idx="102962">EDUU</cx:pt>
          <cx:pt idx="102963">EDUU</cx:pt>
          <cx:pt idx="102964">EDUU</cx:pt>
          <cx:pt idx="102965">EDUU</cx:pt>
          <cx:pt idx="102966">EDUU</cx:pt>
          <cx:pt idx="102967">EDUU</cx:pt>
          <cx:pt idx="102968">EDUU</cx:pt>
          <cx:pt idx="102969">EDUU</cx:pt>
          <cx:pt idx="102970">EDUU</cx:pt>
          <cx:pt idx="102971">EDUU</cx:pt>
          <cx:pt idx="102972">EDUU</cx:pt>
          <cx:pt idx="102973">EDUU</cx:pt>
          <cx:pt idx="102974">EDUU</cx:pt>
          <cx:pt idx="102975">EDUU</cx:pt>
          <cx:pt idx="102976">EDUU</cx:pt>
          <cx:pt idx="102977">EDUU</cx:pt>
          <cx:pt idx="102978">EDUU</cx:pt>
          <cx:pt idx="102979">EDUU</cx:pt>
          <cx:pt idx="102980">EDUU</cx:pt>
          <cx:pt idx="102981">EDUU</cx:pt>
          <cx:pt idx="102982">EDUU</cx:pt>
          <cx:pt idx="102983">EDUU</cx:pt>
          <cx:pt idx="102984">EDUU</cx:pt>
          <cx:pt idx="102985">EDUU</cx:pt>
          <cx:pt idx="102986">EDUU</cx:pt>
          <cx:pt idx="102987">EDUU</cx:pt>
          <cx:pt idx="102988">EDUU</cx:pt>
          <cx:pt idx="102989">EDUU</cx:pt>
          <cx:pt idx="102990">EDUU</cx:pt>
          <cx:pt idx="102991">EDUU</cx:pt>
          <cx:pt idx="102992">EDUU</cx:pt>
          <cx:pt idx="102993">EDUU</cx:pt>
          <cx:pt idx="102994">EDUU</cx:pt>
          <cx:pt idx="102995">EDUU</cx:pt>
          <cx:pt idx="102996">EDUU</cx:pt>
          <cx:pt idx="102997">EDUU</cx:pt>
          <cx:pt idx="102998">EDUU</cx:pt>
          <cx:pt idx="102999">EDUU</cx:pt>
          <cx:pt idx="103000">EDUU</cx:pt>
          <cx:pt idx="103001">EDUU</cx:pt>
          <cx:pt idx="103002">EDUU</cx:pt>
          <cx:pt idx="103003">EDUU</cx:pt>
          <cx:pt idx="103004">EDUU</cx:pt>
          <cx:pt idx="103005">EDUU</cx:pt>
          <cx:pt idx="103006">EDUU</cx:pt>
          <cx:pt idx="103007">EDUU</cx:pt>
          <cx:pt idx="103008">EDUU</cx:pt>
          <cx:pt idx="103009">EDUU</cx:pt>
          <cx:pt idx="103010">EDUU</cx:pt>
          <cx:pt idx="103011">EDUU</cx:pt>
          <cx:pt idx="103012">EDUU</cx:pt>
          <cx:pt idx="103013">EDUU</cx:pt>
          <cx:pt idx="103014">EDUU</cx:pt>
          <cx:pt idx="103015">EDUU</cx:pt>
          <cx:pt idx="103016">EDUU</cx:pt>
          <cx:pt idx="103017">EDUU</cx:pt>
          <cx:pt idx="103018">EDUU</cx:pt>
          <cx:pt idx="103019">EDUU</cx:pt>
          <cx:pt idx="103020">EDUU</cx:pt>
          <cx:pt idx="103021">EDUU</cx:pt>
          <cx:pt idx="103022">EDUU</cx:pt>
          <cx:pt idx="103023">EDUU</cx:pt>
          <cx:pt idx="103024">EDUU</cx:pt>
          <cx:pt idx="103025">EDUU</cx:pt>
          <cx:pt idx="103026">EDUU</cx:pt>
          <cx:pt idx="103027">EDUU</cx:pt>
          <cx:pt idx="103028">EDUU</cx:pt>
          <cx:pt idx="103029">EDUU</cx:pt>
          <cx:pt idx="103030">EDUU</cx:pt>
          <cx:pt idx="103031">EDUU</cx:pt>
          <cx:pt idx="103032">EDUU</cx:pt>
          <cx:pt idx="103033">EDUU</cx:pt>
          <cx:pt idx="103034">EDUU</cx:pt>
          <cx:pt idx="103035">EDUU</cx:pt>
          <cx:pt idx="103036">EDUU</cx:pt>
          <cx:pt idx="103037">EDUU</cx:pt>
          <cx:pt idx="103038">EDUU</cx:pt>
          <cx:pt idx="103039">EDUU</cx:pt>
          <cx:pt idx="103040">EDUU</cx:pt>
          <cx:pt idx="103041">EDUU</cx:pt>
          <cx:pt idx="103042">EDUU</cx:pt>
          <cx:pt idx="103043">EDUU</cx:pt>
          <cx:pt idx="103044">EDUU</cx:pt>
          <cx:pt idx="103045">EDUU</cx:pt>
          <cx:pt idx="103046">EDUU</cx:pt>
          <cx:pt idx="103047">EDUU</cx:pt>
          <cx:pt idx="103048">EDUU</cx:pt>
          <cx:pt idx="103049">EDUU</cx:pt>
          <cx:pt idx="103050">EDUU</cx:pt>
          <cx:pt idx="103051">EDUU</cx:pt>
          <cx:pt idx="103052">EDUU</cx:pt>
          <cx:pt idx="103053">EDUU</cx:pt>
          <cx:pt idx="103054">EDUU</cx:pt>
          <cx:pt idx="103055">EDUU</cx:pt>
          <cx:pt idx="103056">EDUU</cx:pt>
          <cx:pt idx="103057">EDUU</cx:pt>
          <cx:pt idx="103058">EDUU</cx:pt>
          <cx:pt idx="103059">EDUU</cx:pt>
          <cx:pt idx="103060">EDUU</cx:pt>
          <cx:pt idx="103061">EDUU</cx:pt>
          <cx:pt idx="103062">EDUU</cx:pt>
          <cx:pt idx="103063">EDUU</cx:pt>
          <cx:pt idx="103064">EDUU</cx:pt>
          <cx:pt idx="103065">EDUU</cx:pt>
          <cx:pt idx="103066">EDUU</cx:pt>
          <cx:pt idx="103067">EDUU</cx:pt>
          <cx:pt idx="103068">EDUU</cx:pt>
          <cx:pt idx="103069">EDUU</cx:pt>
          <cx:pt idx="103070">EDUU</cx:pt>
          <cx:pt idx="103071">EDUU</cx:pt>
          <cx:pt idx="103072">EDUU</cx:pt>
          <cx:pt idx="103073">EDUU</cx:pt>
          <cx:pt idx="103074">EDUU</cx:pt>
          <cx:pt idx="103075">EDUU</cx:pt>
          <cx:pt idx="103076">EDUU</cx:pt>
          <cx:pt idx="103077">EDUU</cx:pt>
          <cx:pt idx="103078">EDUU</cx:pt>
          <cx:pt idx="103079">EDUU</cx:pt>
          <cx:pt idx="103080">EDUU</cx:pt>
          <cx:pt idx="103081">EDUU</cx:pt>
          <cx:pt idx="103082">EDUU</cx:pt>
          <cx:pt idx="103083">EDUU</cx:pt>
          <cx:pt idx="103084">EDUU</cx:pt>
          <cx:pt idx="103085">EDUU</cx:pt>
          <cx:pt idx="103086">EDUU</cx:pt>
          <cx:pt idx="103087">EDUU</cx:pt>
          <cx:pt idx="103088">EDUU</cx:pt>
          <cx:pt idx="103089">EDUU</cx:pt>
          <cx:pt idx="103090">EDUU</cx:pt>
          <cx:pt idx="103091">EDUU</cx:pt>
          <cx:pt idx="103092">EDUU</cx:pt>
          <cx:pt idx="103093">EDUU</cx:pt>
          <cx:pt idx="103094">EDUU</cx:pt>
          <cx:pt idx="103095">EDUU</cx:pt>
          <cx:pt idx="103096">EDUU</cx:pt>
          <cx:pt idx="103097">EDUU</cx:pt>
          <cx:pt idx="103098">EDUU</cx:pt>
          <cx:pt idx="103099">EDUU</cx:pt>
          <cx:pt idx="103100">EDUU</cx:pt>
          <cx:pt idx="103101">EDUU</cx:pt>
          <cx:pt idx="103102">EDUU</cx:pt>
          <cx:pt idx="103103">EDUU</cx:pt>
          <cx:pt idx="103104">EDUU</cx:pt>
          <cx:pt idx="103105">EDUU</cx:pt>
          <cx:pt idx="103106">EDUU</cx:pt>
          <cx:pt idx="103107">EDUU</cx:pt>
          <cx:pt idx="103108">EDUU</cx:pt>
          <cx:pt idx="103109">EDUU</cx:pt>
          <cx:pt idx="103110">EDUU</cx:pt>
          <cx:pt idx="103111">EDUU</cx:pt>
          <cx:pt idx="103112">EDUU</cx:pt>
          <cx:pt idx="103113">EDUU</cx:pt>
          <cx:pt idx="103114">EDUU</cx:pt>
          <cx:pt idx="103115">EDUU</cx:pt>
          <cx:pt idx="103116">EDUU</cx:pt>
          <cx:pt idx="103117">EDUU</cx:pt>
          <cx:pt idx="103118">EDUU</cx:pt>
          <cx:pt idx="103119">EDUU</cx:pt>
          <cx:pt idx="103120">EDUU</cx:pt>
          <cx:pt idx="103121">EDUU</cx:pt>
          <cx:pt idx="103122">EDUU</cx:pt>
          <cx:pt idx="103123">EDUU</cx:pt>
          <cx:pt idx="103124">EDUU</cx:pt>
          <cx:pt idx="103125">EDUU</cx:pt>
          <cx:pt idx="103126">EDUU</cx:pt>
          <cx:pt idx="103127">EDUU</cx:pt>
          <cx:pt idx="103128">EDUU</cx:pt>
          <cx:pt idx="103129">EDUU</cx:pt>
          <cx:pt idx="103130">EDUU</cx:pt>
          <cx:pt idx="103131">EDUU</cx:pt>
          <cx:pt idx="103132">EDUU</cx:pt>
          <cx:pt idx="103133">EDUU</cx:pt>
          <cx:pt idx="103134">EDUU</cx:pt>
          <cx:pt idx="103135">EDUU</cx:pt>
          <cx:pt idx="103136">EDUU</cx:pt>
          <cx:pt idx="103137">EDUU</cx:pt>
          <cx:pt idx="103138">EDUU</cx:pt>
          <cx:pt idx="103139">EDUU</cx:pt>
          <cx:pt idx="103140">EDUU</cx:pt>
          <cx:pt idx="103141">EDUU</cx:pt>
          <cx:pt idx="103142">EDUU</cx:pt>
          <cx:pt idx="103143">EDUU</cx:pt>
          <cx:pt idx="103144">EDUU</cx:pt>
          <cx:pt idx="103145">EDUU</cx:pt>
          <cx:pt idx="103146">EDUU</cx:pt>
          <cx:pt idx="103147">EDUU</cx:pt>
          <cx:pt idx="103148">EDUU</cx:pt>
          <cx:pt idx="103149">EDUU</cx:pt>
          <cx:pt idx="103150">EDUU</cx:pt>
          <cx:pt idx="103151">EDUU</cx:pt>
          <cx:pt idx="103152">EDUU</cx:pt>
          <cx:pt idx="103153">EDUU</cx:pt>
          <cx:pt idx="103154">EDUU</cx:pt>
          <cx:pt idx="103155">EDUU</cx:pt>
          <cx:pt idx="103156">EDUU</cx:pt>
          <cx:pt idx="103157">EDUU</cx:pt>
          <cx:pt idx="103158">EDUU</cx:pt>
          <cx:pt idx="103159">EDUU</cx:pt>
          <cx:pt idx="103160">EDUU</cx:pt>
          <cx:pt idx="103161">EDUU</cx:pt>
          <cx:pt idx="103162">EDUU</cx:pt>
          <cx:pt idx="103163">EDUU</cx:pt>
          <cx:pt idx="103164">EDUU</cx:pt>
          <cx:pt idx="103165">EDUU</cx:pt>
          <cx:pt idx="103166">EDUU</cx:pt>
          <cx:pt idx="103167">EDUU</cx:pt>
          <cx:pt idx="103168">EDUU</cx:pt>
          <cx:pt idx="103169">EDUU</cx:pt>
          <cx:pt idx="103170">EDUU</cx:pt>
          <cx:pt idx="103171">EDUU</cx:pt>
          <cx:pt idx="103172">EDUU</cx:pt>
          <cx:pt idx="103173">EDUU</cx:pt>
          <cx:pt idx="103174">EDUU</cx:pt>
          <cx:pt idx="103175">EDUU</cx:pt>
          <cx:pt idx="103176">EDUU</cx:pt>
          <cx:pt idx="103177">EDUU</cx:pt>
          <cx:pt idx="103178">EDUU</cx:pt>
          <cx:pt idx="103179">EDUU</cx:pt>
          <cx:pt idx="103180">EDUU</cx:pt>
          <cx:pt idx="103181">EDUU</cx:pt>
          <cx:pt idx="103182">EDUU</cx:pt>
          <cx:pt idx="103183">EDUU</cx:pt>
          <cx:pt idx="103184">EDUU</cx:pt>
          <cx:pt idx="103185">EDUU</cx:pt>
          <cx:pt idx="103186">EDUU</cx:pt>
          <cx:pt idx="103187">EDUU</cx:pt>
          <cx:pt idx="103188">EDUU</cx:pt>
          <cx:pt idx="103189">EDUU</cx:pt>
          <cx:pt idx="103190">EDUU</cx:pt>
          <cx:pt idx="103191">EDUU</cx:pt>
          <cx:pt idx="103192">EDUU</cx:pt>
          <cx:pt idx="103193">EDUU</cx:pt>
          <cx:pt idx="103194">EDUU</cx:pt>
          <cx:pt idx="103195">EDUU</cx:pt>
          <cx:pt idx="103196">EDUU</cx:pt>
          <cx:pt idx="103197">EDUU</cx:pt>
          <cx:pt idx="103198">EDUU</cx:pt>
          <cx:pt idx="103199">EDUU</cx:pt>
          <cx:pt idx="103200">EDUU</cx:pt>
          <cx:pt idx="103201">EDUU</cx:pt>
          <cx:pt idx="103202">EDUU</cx:pt>
          <cx:pt idx="103203">EDUU</cx:pt>
          <cx:pt idx="103204">EDUU</cx:pt>
          <cx:pt idx="103205">EDUU</cx:pt>
          <cx:pt idx="103206">EDUU</cx:pt>
          <cx:pt idx="103207">EDUU</cx:pt>
          <cx:pt idx="103208">EDUU</cx:pt>
          <cx:pt idx="103209">EDUU</cx:pt>
          <cx:pt idx="103210">EDUU</cx:pt>
          <cx:pt idx="103211">EDUU</cx:pt>
          <cx:pt idx="103212">EDUU</cx:pt>
          <cx:pt idx="103213">EDUU</cx:pt>
          <cx:pt idx="103214">EDUU</cx:pt>
          <cx:pt idx="103215">EDUU</cx:pt>
          <cx:pt idx="103216">EDUU</cx:pt>
          <cx:pt idx="103217">EDUU</cx:pt>
          <cx:pt idx="103218">EDUU</cx:pt>
          <cx:pt idx="103219">EDUU</cx:pt>
          <cx:pt idx="103220">EDUU</cx:pt>
          <cx:pt idx="103221">EDUU</cx:pt>
          <cx:pt idx="103222">EDUU</cx:pt>
          <cx:pt idx="103223">EDUU</cx:pt>
          <cx:pt idx="103224">EDUU</cx:pt>
          <cx:pt idx="103225">EDUU</cx:pt>
          <cx:pt idx="103226">EDUU</cx:pt>
          <cx:pt idx="103227">EDUU</cx:pt>
          <cx:pt idx="103228">EDUU</cx:pt>
          <cx:pt idx="103229">EDUU</cx:pt>
          <cx:pt idx="103230">EDUU</cx:pt>
          <cx:pt idx="103231">EDUU</cx:pt>
          <cx:pt idx="103232">EDUU</cx:pt>
          <cx:pt idx="103233">EDUU</cx:pt>
          <cx:pt idx="103234">EDUU</cx:pt>
          <cx:pt idx="103235">EDUU</cx:pt>
          <cx:pt idx="103236">EDUU</cx:pt>
          <cx:pt idx="103237">EDUU</cx:pt>
          <cx:pt idx="103238">EDUU</cx:pt>
          <cx:pt idx="103239">EDUU</cx:pt>
          <cx:pt idx="103240">EDUU</cx:pt>
          <cx:pt idx="103241">EDUU</cx:pt>
          <cx:pt idx="103242">EDUU</cx:pt>
          <cx:pt idx="103243">EDUU</cx:pt>
          <cx:pt idx="103244">EDUU</cx:pt>
          <cx:pt idx="103245">EDUU</cx:pt>
          <cx:pt idx="103246">EDUU</cx:pt>
          <cx:pt idx="103247">EDUU</cx:pt>
          <cx:pt idx="103248">EDUU</cx:pt>
          <cx:pt idx="103249">EDUU</cx:pt>
          <cx:pt idx="103250">EDUU</cx:pt>
          <cx:pt idx="103251">EDUU</cx:pt>
          <cx:pt idx="103252">EDUU</cx:pt>
          <cx:pt idx="103253">EDUU</cx:pt>
          <cx:pt idx="103254">EDUU</cx:pt>
          <cx:pt idx="103255">EDUU</cx:pt>
          <cx:pt idx="103256">EDUU</cx:pt>
          <cx:pt idx="103257">EDUU</cx:pt>
          <cx:pt idx="103258">EDUU</cx:pt>
          <cx:pt idx="103259">EDUU</cx:pt>
          <cx:pt idx="103260">EDUU</cx:pt>
          <cx:pt idx="103261">EDUU</cx:pt>
          <cx:pt idx="103262">EDUU</cx:pt>
          <cx:pt idx="103263">EDUU</cx:pt>
          <cx:pt idx="103264">EDUU</cx:pt>
          <cx:pt idx="103265">EDUU</cx:pt>
          <cx:pt idx="103266">EDUU</cx:pt>
          <cx:pt idx="103267">EDUU</cx:pt>
          <cx:pt idx="103268">EDUU</cx:pt>
          <cx:pt idx="103269">EDUU</cx:pt>
          <cx:pt idx="103270">EDUU</cx:pt>
          <cx:pt idx="103271">EDUU</cx:pt>
          <cx:pt idx="103272">EDUU</cx:pt>
          <cx:pt idx="103273">EDUU</cx:pt>
          <cx:pt idx="103274">EDUU</cx:pt>
          <cx:pt idx="103275">EDUU</cx:pt>
          <cx:pt idx="103276">EDUU</cx:pt>
          <cx:pt idx="103277">EDUU</cx:pt>
          <cx:pt idx="103278">EDUU</cx:pt>
          <cx:pt idx="103279">EDUU</cx:pt>
          <cx:pt idx="103280">EDUU</cx:pt>
          <cx:pt idx="103281">EDUU</cx:pt>
          <cx:pt idx="103282">EDUU</cx:pt>
          <cx:pt idx="103283">EDUU</cx:pt>
          <cx:pt idx="103284">EDUU</cx:pt>
          <cx:pt idx="103285">EDUU</cx:pt>
          <cx:pt idx="103286">EDUU</cx:pt>
          <cx:pt idx="103287">EDUU</cx:pt>
          <cx:pt idx="103288">EDUU</cx:pt>
          <cx:pt idx="103289">EDUU</cx:pt>
          <cx:pt idx="103290">EDUU</cx:pt>
          <cx:pt idx="103291">EDUU</cx:pt>
          <cx:pt idx="103292">EDUU</cx:pt>
          <cx:pt idx="103293">EDUU</cx:pt>
          <cx:pt idx="103294">EDUU</cx:pt>
          <cx:pt idx="103295">EDUU</cx:pt>
          <cx:pt idx="103296">EDUU</cx:pt>
          <cx:pt idx="103297">EDUU</cx:pt>
          <cx:pt idx="103298">EDUU</cx:pt>
          <cx:pt idx="103299">EDUU</cx:pt>
          <cx:pt idx="103300">EDUU</cx:pt>
          <cx:pt idx="103301">EDUU</cx:pt>
          <cx:pt idx="103302">EDUU</cx:pt>
          <cx:pt idx="103303">EDUU</cx:pt>
          <cx:pt idx="103304">EDUU</cx:pt>
          <cx:pt idx="103305">EDUU</cx:pt>
          <cx:pt idx="103306">EDUU</cx:pt>
          <cx:pt idx="103307">EDUU</cx:pt>
          <cx:pt idx="103308">EDUU</cx:pt>
          <cx:pt idx="103309">EDUU</cx:pt>
          <cx:pt idx="103310">EDUU</cx:pt>
          <cx:pt idx="103311">EDUU</cx:pt>
          <cx:pt idx="103312">EDUU</cx:pt>
          <cx:pt idx="103313">EDUU</cx:pt>
          <cx:pt idx="103314">EDUU</cx:pt>
          <cx:pt idx="103315">EDUU</cx:pt>
          <cx:pt idx="103316">EDUU</cx:pt>
          <cx:pt idx="103317">EDUU</cx:pt>
          <cx:pt idx="103318">EDUU</cx:pt>
          <cx:pt idx="103319">EDUU</cx:pt>
          <cx:pt idx="103320">EDUU</cx:pt>
          <cx:pt idx="103321">EDUU</cx:pt>
          <cx:pt idx="103322">EDUU</cx:pt>
          <cx:pt idx="103323">EDUU</cx:pt>
          <cx:pt idx="103324">EDUU</cx:pt>
          <cx:pt idx="103325">EDUU</cx:pt>
          <cx:pt idx="103326">EDUU</cx:pt>
          <cx:pt idx="103327">EDUU</cx:pt>
          <cx:pt idx="103328">EDUU</cx:pt>
          <cx:pt idx="103329">EDUU</cx:pt>
          <cx:pt idx="103330">EDUU</cx:pt>
          <cx:pt idx="103331">EDUU</cx:pt>
          <cx:pt idx="103332">EDUU</cx:pt>
          <cx:pt idx="103333">EDUU</cx:pt>
          <cx:pt idx="103334">EDUU</cx:pt>
          <cx:pt idx="103335">EDUU</cx:pt>
          <cx:pt idx="103336">EDUU</cx:pt>
          <cx:pt idx="103337">EDUU</cx:pt>
          <cx:pt idx="103338">EDUU</cx:pt>
          <cx:pt idx="103339">EDUU</cx:pt>
          <cx:pt idx="103340">EDUU</cx:pt>
          <cx:pt idx="103341">EDUU</cx:pt>
          <cx:pt idx="103342">EDUU</cx:pt>
          <cx:pt idx="103343">EDUU</cx:pt>
          <cx:pt idx="103344">EDUU</cx:pt>
          <cx:pt idx="103345">EDUU</cx:pt>
          <cx:pt idx="103346">EDUU</cx:pt>
          <cx:pt idx="103347">EDUU</cx:pt>
          <cx:pt idx="103348">EDUU</cx:pt>
          <cx:pt idx="103349">EDUU</cx:pt>
          <cx:pt idx="103350">EDUU</cx:pt>
          <cx:pt idx="103351">EDUU</cx:pt>
          <cx:pt idx="103352">EDUU</cx:pt>
          <cx:pt idx="103353">EDUU</cx:pt>
          <cx:pt idx="103354">EDUU</cx:pt>
          <cx:pt idx="103355">EDUU</cx:pt>
          <cx:pt idx="103356">EDUU</cx:pt>
          <cx:pt idx="103357">EDUU</cx:pt>
          <cx:pt idx="103358">EDUU</cx:pt>
          <cx:pt idx="103359">EDUU</cx:pt>
          <cx:pt idx="103360">EDUU</cx:pt>
          <cx:pt idx="103361">EDUU</cx:pt>
          <cx:pt idx="103362">EDUU</cx:pt>
          <cx:pt idx="103363">EDUU</cx:pt>
          <cx:pt idx="103364">EDUU</cx:pt>
          <cx:pt idx="103365">EDUU</cx:pt>
          <cx:pt idx="103366">EDUU</cx:pt>
          <cx:pt idx="103367">EDUU</cx:pt>
          <cx:pt idx="103368">EDUU</cx:pt>
          <cx:pt idx="103369">EDUU</cx:pt>
          <cx:pt idx="103370">EDUU</cx:pt>
          <cx:pt idx="103371">EDUU</cx:pt>
          <cx:pt idx="103372">EDUU</cx:pt>
          <cx:pt idx="103373">EDUU</cx:pt>
          <cx:pt idx="103374">EDUU</cx:pt>
          <cx:pt idx="103375">EDUU</cx:pt>
          <cx:pt idx="103376">EDUU</cx:pt>
          <cx:pt idx="103377">EDUU</cx:pt>
          <cx:pt idx="103378">EDUU</cx:pt>
          <cx:pt idx="103379">EDUU</cx:pt>
          <cx:pt idx="103380">EDUU</cx:pt>
          <cx:pt idx="103381">EDUU</cx:pt>
          <cx:pt idx="103382">EDUU</cx:pt>
          <cx:pt idx="103383">EDUU</cx:pt>
          <cx:pt idx="103384">EDUU</cx:pt>
          <cx:pt idx="103385">EDUU</cx:pt>
          <cx:pt idx="103386">EDUU</cx:pt>
          <cx:pt idx="103387">EDUU</cx:pt>
          <cx:pt idx="103388">EDUU</cx:pt>
          <cx:pt idx="103389">EDUU</cx:pt>
          <cx:pt idx="103390">EDUU</cx:pt>
          <cx:pt idx="103391">EDUU</cx:pt>
          <cx:pt idx="103392">EDUU</cx:pt>
          <cx:pt idx="103393">EDUU</cx:pt>
          <cx:pt idx="103394">EDUU</cx:pt>
          <cx:pt idx="103395">EDUU</cx:pt>
          <cx:pt idx="103396">EDUU</cx:pt>
          <cx:pt idx="103397">EDUU</cx:pt>
          <cx:pt idx="103398">EDUU</cx:pt>
          <cx:pt idx="103399">EDUU</cx:pt>
          <cx:pt idx="103400">EDUU</cx:pt>
          <cx:pt idx="103401">EDUU</cx:pt>
          <cx:pt idx="103402">EDUU</cx:pt>
          <cx:pt idx="103403">EDUU</cx:pt>
          <cx:pt idx="103404">EDUU</cx:pt>
          <cx:pt idx="103405">EDUU</cx:pt>
          <cx:pt idx="103406">EDUU</cx:pt>
          <cx:pt idx="103407">EDUU</cx:pt>
          <cx:pt idx="103408">EDUU</cx:pt>
          <cx:pt idx="103409">EDUU</cx:pt>
          <cx:pt idx="103410">EDUU</cx:pt>
          <cx:pt idx="103411">EDUU</cx:pt>
          <cx:pt idx="103412">EDUU</cx:pt>
          <cx:pt idx="103413">EDUU</cx:pt>
          <cx:pt idx="103414">EDUU</cx:pt>
          <cx:pt idx="103415">EDUU</cx:pt>
          <cx:pt idx="103416">EDUU</cx:pt>
          <cx:pt idx="103417">EDUU</cx:pt>
          <cx:pt idx="103418">EDUU</cx:pt>
          <cx:pt idx="103419">EDUU</cx:pt>
          <cx:pt idx="103420">EDUU</cx:pt>
          <cx:pt idx="103421">EDUU</cx:pt>
          <cx:pt idx="103422">EDUU</cx:pt>
          <cx:pt idx="103423">EDUU</cx:pt>
          <cx:pt idx="103424">EDUU</cx:pt>
          <cx:pt idx="103425">EDUU</cx:pt>
          <cx:pt idx="103426">EDUU</cx:pt>
          <cx:pt idx="103427">EDUU</cx:pt>
          <cx:pt idx="103428">EDUU</cx:pt>
          <cx:pt idx="103429">EDUU</cx:pt>
          <cx:pt idx="103430">EDUU</cx:pt>
          <cx:pt idx="103431">EDUU</cx:pt>
          <cx:pt idx="103432">EDUU</cx:pt>
          <cx:pt idx="103433">EDUU</cx:pt>
          <cx:pt idx="103434">EDUU</cx:pt>
          <cx:pt idx="103435">EDUU</cx:pt>
          <cx:pt idx="103436">EDUU</cx:pt>
          <cx:pt idx="103437">EDUU</cx:pt>
          <cx:pt idx="103438">EDUU</cx:pt>
          <cx:pt idx="103439">EDUU</cx:pt>
          <cx:pt idx="103440">EDUU</cx:pt>
          <cx:pt idx="103441">EDUU</cx:pt>
          <cx:pt idx="103442">EDUU</cx:pt>
          <cx:pt idx="103443">EDUU</cx:pt>
          <cx:pt idx="103444">EDUU</cx:pt>
          <cx:pt idx="103445">EDUU</cx:pt>
          <cx:pt idx="103446">EDUU</cx:pt>
          <cx:pt idx="103447">EDUU</cx:pt>
          <cx:pt idx="103448">EDUU</cx:pt>
          <cx:pt idx="103449">EDUU</cx:pt>
          <cx:pt idx="103450">EDUU</cx:pt>
          <cx:pt idx="103451">EDUU</cx:pt>
          <cx:pt idx="103452">EDUU</cx:pt>
          <cx:pt idx="103453">EDUU</cx:pt>
          <cx:pt idx="103454">EDUU</cx:pt>
          <cx:pt idx="103455">EDUU</cx:pt>
          <cx:pt idx="103456">EDUU</cx:pt>
          <cx:pt idx="103457">EDUU</cx:pt>
          <cx:pt idx="103458">EDUU</cx:pt>
          <cx:pt idx="103459">EDUU</cx:pt>
          <cx:pt idx="103460">EDUU</cx:pt>
          <cx:pt idx="103461">EDUU</cx:pt>
          <cx:pt idx="103462">EDUU</cx:pt>
          <cx:pt idx="103463">EDUU</cx:pt>
          <cx:pt idx="103464">EDUU</cx:pt>
          <cx:pt idx="103465">EDUU</cx:pt>
          <cx:pt idx="103466">EDUU</cx:pt>
          <cx:pt idx="103467">EDUU</cx:pt>
          <cx:pt idx="103468">EDUU</cx:pt>
          <cx:pt idx="103469">EDUU</cx:pt>
          <cx:pt idx="103470">EDUU</cx:pt>
          <cx:pt idx="103471">EDUU</cx:pt>
          <cx:pt idx="103472">EDUU</cx:pt>
          <cx:pt idx="103473">EDUU</cx:pt>
          <cx:pt idx="103474">EDUU</cx:pt>
          <cx:pt idx="103475">EDUU</cx:pt>
          <cx:pt idx="103476">EDUU</cx:pt>
          <cx:pt idx="103477">EDUU</cx:pt>
          <cx:pt idx="103478">EDUU</cx:pt>
          <cx:pt idx="103479">EDUU</cx:pt>
          <cx:pt idx="103480">EDUU</cx:pt>
          <cx:pt idx="103481">EDUU</cx:pt>
          <cx:pt idx="103482">EDUU</cx:pt>
          <cx:pt idx="103483">EDUU</cx:pt>
          <cx:pt idx="103484">EDUU</cx:pt>
          <cx:pt idx="103485">EDUU</cx:pt>
          <cx:pt idx="103486">EDUU</cx:pt>
          <cx:pt idx="103487">EDUU</cx:pt>
          <cx:pt idx="103488">EDUU</cx:pt>
          <cx:pt idx="103489">EDUU</cx:pt>
          <cx:pt idx="103490">EDUU</cx:pt>
          <cx:pt idx="103491">EDUU</cx:pt>
          <cx:pt idx="103492">EDUU</cx:pt>
          <cx:pt idx="103493">EDUU</cx:pt>
          <cx:pt idx="103494">EDUU</cx:pt>
          <cx:pt idx="103495">EDUU</cx:pt>
          <cx:pt idx="103496">EDUU</cx:pt>
          <cx:pt idx="103497">EDUU</cx:pt>
          <cx:pt idx="103498">EDUU</cx:pt>
          <cx:pt idx="103499">EDUU</cx:pt>
          <cx:pt idx="103500">EDUU</cx:pt>
          <cx:pt idx="103501">EDUU</cx:pt>
          <cx:pt idx="103502">EDUU</cx:pt>
          <cx:pt idx="103503">EDUU</cx:pt>
          <cx:pt idx="103504">EDUU</cx:pt>
          <cx:pt idx="103505">EDUU</cx:pt>
          <cx:pt idx="103506">EDUU</cx:pt>
          <cx:pt idx="103507">EDUU</cx:pt>
          <cx:pt idx="103508">EDUU</cx:pt>
          <cx:pt idx="103509">EDUU</cx:pt>
          <cx:pt idx="103510">EDUU</cx:pt>
          <cx:pt idx="103511">EDUU</cx:pt>
          <cx:pt idx="103512">EDUU</cx:pt>
          <cx:pt idx="103513">EDUU</cx:pt>
          <cx:pt idx="103514">EDUU</cx:pt>
          <cx:pt idx="103515">EDUU</cx:pt>
          <cx:pt idx="103516">EDUU</cx:pt>
          <cx:pt idx="103517">EDUU</cx:pt>
          <cx:pt idx="103518">EDUU</cx:pt>
          <cx:pt idx="103519">EDUU</cx:pt>
          <cx:pt idx="103520">EDUU</cx:pt>
          <cx:pt idx="103521">EDUU</cx:pt>
          <cx:pt idx="103522">EDUU</cx:pt>
          <cx:pt idx="103523">EDUU</cx:pt>
          <cx:pt idx="103524">EDUU</cx:pt>
          <cx:pt idx="103525">EDUU</cx:pt>
          <cx:pt idx="103526">EDUU</cx:pt>
          <cx:pt idx="103527">EDUU</cx:pt>
          <cx:pt idx="103528">EDUU</cx:pt>
          <cx:pt idx="103529">EDUU</cx:pt>
          <cx:pt idx="103530">EDUU</cx:pt>
          <cx:pt idx="103531">EDUU</cx:pt>
          <cx:pt idx="103532">EDUU</cx:pt>
          <cx:pt idx="103533">EDUU</cx:pt>
          <cx:pt idx="103534">EDUU</cx:pt>
          <cx:pt idx="103535">EDUU</cx:pt>
          <cx:pt idx="103536">EDUU</cx:pt>
          <cx:pt idx="103537">EDUU</cx:pt>
          <cx:pt idx="103538">EDUU</cx:pt>
          <cx:pt idx="103539">EDUU</cx:pt>
          <cx:pt idx="103540">EDUU</cx:pt>
          <cx:pt idx="103541">EDUU</cx:pt>
          <cx:pt idx="103542">EDUU</cx:pt>
          <cx:pt idx="103543">EDUU</cx:pt>
          <cx:pt idx="103544">EDUU</cx:pt>
          <cx:pt idx="103545">EDUU</cx:pt>
          <cx:pt idx="103546">EDUU</cx:pt>
          <cx:pt idx="103547">EDUU</cx:pt>
          <cx:pt idx="103548">EDUU</cx:pt>
          <cx:pt idx="103549">EDUU</cx:pt>
          <cx:pt idx="103550">EDUU</cx:pt>
          <cx:pt idx="103551">EDUU</cx:pt>
          <cx:pt idx="103552">EDUU</cx:pt>
          <cx:pt idx="103553">EDUU</cx:pt>
          <cx:pt idx="103554">EDUU</cx:pt>
          <cx:pt idx="103555">EDUU</cx:pt>
          <cx:pt idx="103556">EDUU</cx:pt>
          <cx:pt idx="103557">EDUU</cx:pt>
          <cx:pt idx="103558">EDUU</cx:pt>
          <cx:pt idx="103559">EDUU</cx:pt>
          <cx:pt idx="103560">EDUU</cx:pt>
          <cx:pt idx="103561">EDUU</cx:pt>
          <cx:pt idx="103562">EDUU</cx:pt>
          <cx:pt idx="103563">EDUU</cx:pt>
          <cx:pt idx="103564">EDUU</cx:pt>
          <cx:pt idx="103565">EDUU</cx:pt>
          <cx:pt idx="103566">EDUU</cx:pt>
          <cx:pt idx="103567">EDUU</cx:pt>
          <cx:pt idx="103568">EDUU</cx:pt>
          <cx:pt idx="103569">EDUU</cx:pt>
          <cx:pt idx="103570">EDUU</cx:pt>
          <cx:pt idx="103571">EDUU</cx:pt>
          <cx:pt idx="103572">EDUU</cx:pt>
          <cx:pt idx="103573">EDUU</cx:pt>
          <cx:pt idx="103574">EDUU</cx:pt>
          <cx:pt idx="103575">EDUU</cx:pt>
          <cx:pt idx="103576">EDUU</cx:pt>
          <cx:pt idx="103577">EDUU</cx:pt>
          <cx:pt idx="103578">EDUU</cx:pt>
          <cx:pt idx="103579">EDUU</cx:pt>
          <cx:pt idx="103580">EDUU</cx:pt>
          <cx:pt idx="103581">EDUU</cx:pt>
          <cx:pt idx="103582">EDUU</cx:pt>
          <cx:pt idx="103583">EDUU</cx:pt>
          <cx:pt idx="103584">EDUU</cx:pt>
          <cx:pt idx="103585">EDUU</cx:pt>
          <cx:pt idx="103586">EDUU</cx:pt>
          <cx:pt idx="103587">EDUU</cx:pt>
          <cx:pt idx="103588">EDUU</cx:pt>
          <cx:pt idx="103589">EDUU</cx:pt>
          <cx:pt idx="103590">EDUU</cx:pt>
          <cx:pt idx="103591">EDUU</cx:pt>
          <cx:pt idx="103592">EDUU</cx:pt>
          <cx:pt idx="103593">EDUU</cx:pt>
          <cx:pt idx="103594">EDUU</cx:pt>
          <cx:pt idx="103595">EDUU</cx:pt>
          <cx:pt idx="103596">EDUU</cx:pt>
          <cx:pt idx="103597">EDUU</cx:pt>
          <cx:pt idx="103598">EDUU</cx:pt>
          <cx:pt idx="103599">EDUU</cx:pt>
          <cx:pt idx="103600">EDUU</cx:pt>
          <cx:pt idx="103601">EDUU</cx:pt>
          <cx:pt idx="103602">EDUU</cx:pt>
          <cx:pt idx="103603">EDUU</cx:pt>
          <cx:pt idx="103604">EDUU</cx:pt>
          <cx:pt idx="103605">EDUU</cx:pt>
          <cx:pt idx="103606">EDUU</cx:pt>
          <cx:pt idx="103607">EDUU</cx:pt>
          <cx:pt idx="103608">EDUU</cx:pt>
          <cx:pt idx="103609">EDUU</cx:pt>
          <cx:pt idx="103610">EDUU</cx:pt>
          <cx:pt idx="103611">EDUU</cx:pt>
          <cx:pt idx="103612">EDUU</cx:pt>
          <cx:pt idx="103613">EDUU</cx:pt>
          <cx:pt idx="103614">EDUU</cx:pt>
          <cx:pt idx="103615">EDUU</cx:pt>
          <cx:pt idx="103616">EDUU</cx:pt>
          <cx:pt idx="103617">EDUU</cx:pt>
          <cx:pt idx="103618">EDUU</cx:pt>
          <cx:pt idx="103619">EDUU</cx:pt>
          <cx:pt idx="103620">EDUU</cx:pt>
          <cx:pt idx="103621">EDUU</cx:pt>
          <cx:pt idx="103622">EDUU</cx:pt>
          <cx:pt idx="103623">EDUU</cx:pt>
          <cx:pt idx="103624">EDUU</cx:pt>
          <cx:pt idx="103625">EDUU</cx:pt>
          <cx:pt idx="103626">EDUU</cx:pt>
          <cx:pt idx="103627">EDUU</cx:pt>
          <cx:pt idx="103628">EDUU</cx:pt>
          <cx:pt idx="103629">EDUU</cx:pt>
          <cx:pt idx="103630">EDUU</cx:pt>
          <cx:pt idx="103631">EDUU</cx:pt>
          <cx:pt idx="103632">EDUU</cx:pt>
          <cx:pt idx="103633">EDUU</cx:pt>
          <cx:pt idx="103634">EDUU</cx:pt>
          <cx:pt idx="103635">EDUU</cx:pt>
          <cx:pt idx="103636">EDUU</cx:pt>
          <cx:pt idx="103637">EDUU</cx:pt>
          <cx:pt idx="103638">EDUU</cx:pt>
          <cx:pt idx="103639">EDUU</cx:pt>
          <cx:pt idx="103640">EDUU</cx:pt>
          <cx:pt idx="103641">EDUU</cx:pt>
          <cx:pt idx="103642">EDUU</cx:pt>
          <cx:pt idx="103643">EDUU</cx:pt>
          <cx:pt idx="103644">EDUU</cx:pt>
          <cx:pt idx="103645">EDUU</cx:pt>
          <cx:pt idx="103646">EDUU</cx:pt>
          <cx:pt idx="103647">EDUU</cx:pt>
          <cx:pt idx="103648">EDUU</cx:pt>
          <cx:pt idx="103649">EDUU</cx:pt>
          <cx:pt idx="103650">EDUU</cx:pt>
          <cx:pt idx="103651">EDUU</cx:pt>
          <cx:pt idx="103652">EDUU</cx:pt>
          <cx:pt idx="103653">EDUU</cx:pt>
          <cx:pt idx="103654">EDUU</cx:pt>
          <cx:pt idx="103655">EDUU</cx:pt>
          <cx:pt idx="103656">EDUU</cx:pt>
          <cx:pt idx="103657">EDUU</cx:pt>
          <cx:pt idx="103658">EDUU</cx:pt>
          <cx:pt idx="103659">EDUU</cx:pt>
          <cx:pt idx="103660">EDUU</cx:pt>
          <cx:pt idx="103661">EDUU</cx:pt>
          <cx:pt idx="103662">EDUU</cx:pt>
          <cx:pt idx="103663">EDUU</cx:pt>
          <cx:pt idx="103664">EDUU</cx:pt>
          <cx:pt idx="103665">EDUU</cx:pt>
          <cx:pt idx="103666">EDUU</cx:pt>
          <cx:pt idx="103667">EDUU</cx:pt>
          <cx:pt idx="103668">EDUU</cx:pt>
          <cx:pt idx="103669">EDUU</cx:pt>
          <cx:pt idx="103670">EDUU</cx:pt>
          <cx:pt idx="103671">EDUU</cx:pt>
          <cx:pt idx="103672">EDUU</cx:pt>
          <cx:pt idx="103673">EDUU</cx:pt>
          <cx:pt idx="103674">EDUU</cx:pt>
          <cx:pt idx="103675">EDUU</cx:pt>
          <cx:pt idx="103676">EDUU</cx:pt>
          <cx:pt idx="103677">EDUU</cx:pt>
          <cx:pt idx="103678">EDUU</cx:pt>
          <cx:pt idx="103679">EDUU</cx:pt>
          <cx:pt idx="103680">EDUU</cx:pt>
          <cx:pt idx="103681">EDUU</cx:pt>
          <cx:pt idx="103682">EDUU</cx:pt>
          <cx:pt idx="103683">EDUU</cx:pt>
          <cx:pt idx="103684">EDUU</cx:pt>
          <cx:pt idx="103685">EDUU</cx:pt>
          <cx:pt idx="103686">EDUU</cx:pt>
          <cx:pt idx="103687">EDUU</cx:pt>
          <cx:pt idx="103688">EDUU</cx:pt>
          <cx:pt idx="103689">EDUU</cx:pt>
          <cx:pt idx="103690">EDUU</cx:pt>
          <cx:pt idx="103691">EDUU</cx:pt>
          <cx:pt idx="103692">EDUU</cx:pt>
          <cx:pt idx="103693">EDUU</cx:pt>
          <cx:pt idx="103694">EDUU</cx:pt>
          <cx:pt idx="103695">EDUU</cx:pt>
          <cx:pt idx="103696">EDUU</cx:pt>
          <cx:pt idx="103697">EDUU</cx:pt>
          <cx:pt idx="103698">EDUU</cx:pt>
          <cx:pt idx="103699">EDUU</cx:pt>
          <cx:pt idx="103700">EDUU</cx:pt>
          <cx:pt idx="103701">EDUU</cx:pt>
          <cx:pt idx="103702">EDUU</cx:pt>
          <cx:pt idx="103703">EDUU</cx:pt>
          <cx:pt idx="103704">EDUU</cx:pt>
          <cx:pt idx="103705">EDUU</cx:pt>
          <cx:pt idx="103706">EDUU</cx:pt>
          <cx:pt idx="103707">EDUU</cx:pt>
          <cx:pt idx="103708">EDUU</cx:pt>
          <cx:pt idx="103709">EDUU</cx:pt>
          <cx:pt idx="103710">EDUU</cx:pt>
          <cx:pt idx="103711">EDUU</cx:pt>
          <cx:pt idx="103712">EDUU</cx:pt>
          <cx:pt idx="103713">EDUU</cx:pt>
          <cx:pt idx="103714">EDUU</cx:pt>
          <cx:pt idx="103715">EDUU</cx:pt>
          <cx:pt idx="103716">EDUU</cx:pt>
          <cx:pt idx="103717">EDUU</cx:pt>
          <cx:pt idx="103718">EDUU</cx:pt>
          <cx:pt idx="103719">EDUU</cx:pt>
          <cx:pt idx="103720">EDUU</cx:pt>
          <cx:pt idx="103721">EDUU</cx:pt>
          <cx:pt idx="103722">EDUU</cx:pt>
          <cx:pt idx="103723">EDUU</cx:pt>
          <cx:pt idx="103724">EDUU</cx:pt>
          <cx:pt idx="103725">EDUU</cx:pt>
          <cx:pt idx="103726">EDUU</cx:pt>
          <cx:pt idx="103727">EDUU</cx:pt>
          <cx:pt idx="103728">EDUU</cx:pt>
          <cx:pt idx="103729">EDUU</cx:pt>
          <cx:pt idx="103730">EDUU</cx:pt>
          <cx:pt idx="103731">EDUU</cx:pt>
          <cx:pt idx="103732">EDUU</cx:pt>
          <cx:pt idx="103733">EDUU</cx:pt>
          <cx:pt idx="103734">EDUU</cx:pt>
          <cx:pt idx="103735">EDUU</cx:pt>
          <cx:pt idx="103736">EDUU</cx:pt>
          <cx:pt idx="103737">EDUU</cx:pt>
          <cx:pt idx="103738">EDUU</cx:pt>
          <cx:pt idx="103739">EDUU</cx:pt>
          <cx:pt idx="103740">EDUU</cx:pt>
          <cx:pt idx="103741">EDUU</cx:pt>
          <cx:pt idx="103742">EDUU</cx:pt>
          <cx:pt idx="103743">EDUU</cx:pt>
          <cx:pt idx="103744">EDUU</cx:pt>
          <cx:pt idx="103745">EDUU</cx:pt>
          <cx:pt idx="103746">EDUU</cx:pt>
          <cx:pt idx="103747">EDUU</cx:pt>
          <cx:pt idx="103748">EDUU</cx:pt>
          <cx:pt idx="103749">EDUU</cx:pt>
          <cx:pt idx="103750">EDUU</cx:pt>
          <cx:pt idx="103751">EDUU</cx:pt>
          <cx:pt idx="103752">EDUU</cx:pt>
          <cx:pt idx="103753">EDUU</cx:pt>
          <cx:pt idx="103754">EDUU</cx:pt>
          <cx:pt idx="103755">EDUU</cx:pt>
          <cx:pt idx="103756">EDUU</cx:pt>
          <cx:pt idx="103757">EDUU</cx:pt>
          <cx:pt idx="103758">EDUU</cx:pt>
          <cx:pt idx="103759">EDUU</cx:pt>
          <cx:pt idx="103760">EDUU</cx:pt>
          <cx:pt idx="103761">EDUU</cx:pt>
          <cx:pt idx="103762">EDUU</cx:pt>
          <cx:pt idx="103763">EDUU</cx:pt>
          <cx:pt idx="103764">EDUU</cx:pt>
          <cx:pt idx="103765">EDUU</cx:pt>
          <cx:pt idx="103766">EDUU</cx:pt>
          <cx:pt idx="103767">EDUU</cx:pt>
          <cx:pt idx="103768">EDUU</cx:pt>
          <cx:pt idx="103769">EDUU</cx:pt>
          <cx:pt idx="103770">EDUU</cx:pt>
          <cx:pt idx="103771">EDUU</cx:pt>
          <cx:pt idx="103772">EDUU</cx:pt>
          <cx:pt idx="103773">EDUU</cx:pt>
          <cx:pt idx="103774">EDUU</cx:pt>
          <cx:pt idx="103775">EDUU</cx:pt>
          <cx:pt idx="103776">EDUU</cx:pt>
          <cx:pt idx="103777">EDUU</cx:pt>
          <cx:pt idx="103778">EDUU</cx:pt>
          <cx:pt idx="103779">EDUU</cx:pt>
          <cx:pt idx="103780">EDUU</cx:pt>
          <cx:pt idx="103781">EDUU</cx:pt>
          <cx:pt idx="103782">EDUU</cx:pt>
          <cx:pt idx="103783">EDUU</cx:pt>
          <cx:pt idx="103784">EDUU</cx:pt>
          <cx:pt idx="103785">EDUU</cx:pt>
          <cx:pt idx="103786">EDUU</cx:pt>
          <cx:pt idx="103787">EDUU</cx:pt>
          <cx:pt idx="103788">EDUU</cx:pt>
          <cx:pt idx="103789">EDUU</cx:pt>
          <cx:pt idx="103790">EDUU</cx:pt>
          <cx:pt idx="103791">EDUU</cx:pt>
          <cx:pt idx="103792">EDUU</cx:pt>
          <cx:pt idx="103793">EDUU</cx:pt>
          <cx:pt idx="103794">EDUU</cx:pt>
          <cx:pt idx="103795">EDUU</cx:pt>
          <cx:pt idx="103796">EDUU</cx:pt>
          <cx:pt idx="103797">EDUU</cx:pt>
          <cx:pt idx="103798">EDUU</cx:pt>
          <cx:pt idx="103799">EDUU</cx:pt>
          <cx:pt idx="103800">EDUU</cx:pt>
          <cx:pt idx="103801">EDUU</cx:pt>
          <cx:pt idx="103802">EDUU</cx:pt>
          <cx:pt idx="103803">EDUU</cx:pt>
          <cx:pt idx="103804">EDUU</cx:pt>
          <cx:pt idx="103805">EDUU</cx:pt>
          <cx:pt idx="103806">EDUU</cx:pt>
          <cx:pt idx="103807">EDUU</cx:pt>
          <cx:pt idx="103808">EDUU</cx:pt>
          <cx:pt idx="103809">EDUU</cx:pt>
          <cx:pt idx="103810">EDUU</cx:pt>
          <cx:pt idx="103811">EDUU</cx:pt>
          <cx:pt idx="103812">EDUU</cx:pt>
          <cx:pt idx="103813">EDUU</cx:pt>
          <cx:pt idx="103814">EDUU</cx:pt>
          <cx:pt idx="103815">EDUU</cx:pt>
          <cx:pt idx="103816">EDUU</cx:pt>
          <cx:pt idx="103817">EDUU</cx:pt>
          <cx:pt idx="103818">EDUU</cx:pt>
          <cx:pt idx="103819">EDUU</cx:pt>
          <cx:pt idx="103820">EDUU</cx:pt>
          <cx:pt idx="103821">EDUU</cx:pt>
          <cx:pt idx="103822">EDUU</cx:pt>
          <cx:pt idx="103823">EDUU</cx:pt>
          <cx:pt idx="103824">EDUU</cx:pt>
          <cx:pt idx="103825">EDUU</cx:pt>
          <cx:pt idx="103826">EDUU</cx:pt>
          <cx:pt idx="103827">EDUU</cx:pt>
          <cx:pt idx="103828">EDUU</cx:pt>
          <cx:pt idx="103829">EDUU</cx:pt>
          <cx:pt idx="103830">EDUU</cx:pt>
          <cx:pt idx="103831">EDUU</cx:pt>
          <cx:pt idx="103832">EDUU</cx:pt>
          <cx:pt idx="103833">EDUU</cx:pt>
          <cx:pt idx="103834">EDUU</cx:pt>
          <cx:pt idx="103835">EDUU</cx:pt>
          <cx:pt idx="103836">EDUU</cx:pt>
          <cx:pt idx="103837">EDUU</cx:pt>
          <cx:pt idx="103838">EDUU</cx:pt>
          <cx:pt idx="103839">EDUU</cx:pt>
          <cx:pt idx="103840">EDUU</cx:pt>
          <cx:pt idx="103841">EDUU</cx:pt>
          <cx:pt idx="103842">EDUU</cx:pt>
          <cx:pt idx="103843">EDUU</cx:pt>
          <cx:pt idx="103844">EDUU</cx:pt>
          <cx:pt idx="103845">EDUU</cx:pt>
          <cx:pt idx="103846">EDUU</cx:pt>
          <cx:pt idx="103847">EDUU</cx:pt>
          <cx:pt idx="103848">EDUU</cx:pt>
          <cx:pt idx="103849">EDUU</cx:pt>
          <cx:pt idx="103850">EDUU</cx:pt>
          <cx:pt idx="103851">EDUU</cx:pt>
          <cx:pt idx="103852">EDUU</cx:pt>
          <cx:pt idx="103853">EDUU</cx:pt>
          <cx:pt idx="103854">EDUU</cx:pt>
          <cx:pt idx="103855">EDUU</cx:pt>
          <cx:pt idx="103856">EDUU</cx:pt>
          <cx:pt idx="103857">EDUU</cx:pt>
          <cx:pt idx="103858">EDUU</cx:pt>
          <cx:pt idx="103859">EDUU</cx:pt>
          <cx:pt idx="103860">EDUU</cx:pt>
          <cx:pt idx="103861">EDUU</cx:pt>
          <cx:pt idx="103862">EDUU</cx:pt>
          <cx:pt idx="103863">EDUU</cx:pt>
          <cx:pt idx="103864">EDUU</cx:pt>
          <cx:pt idx="103865">EDUU</cx:pt>
          <cx:pt idx="103866">EDUU</cx:pt>
          <cx:pt idx="103867">EDUU</cx:pt>
          <cx:pt idx="103868">EDUU</cx:pt>
          <cx:pt idx="103869">EDUU</cx:pt>
          <cx:pt idx="103870">EDUU</cx:pt>
          <cx:pt idx="103871">EDUU</cx:pt>
          <cx:pt idx="103872">EDUU</cx:pt>
          <cx:pt idx="103873">EDUU</cx:pt>
          <cx:pt idx="103874">EDUU</cx:pt>
          <cx:pt idx="103875">EDUU</cx:pt>
          <cx:pt idx="103876">EDUU</cx:pt>
          <cx:pt idx="103877">EDUU</cx:pt>
          <cx:pt idx="103878">EDUU</cx:pt>
          <cx:pt idx="103879">EDUU</cx:pt>
          <cx:pt idx="103880">EDUU</cx:pt>
          <cx:pt idx="103881">EDUU</cx:pt>
          <cx:pt idx="103882">EDUU</cx:pt>
          <cx:pt idx="103883">EDUU</cx:pt>
          <cx:pt idx="103884">EDUU</cx:pt>
          <cx:pt idx="103885">EDUU</cx:pt>
          <cx:pt idx="103886">EDUU</cx:pt>
          <cx:pt idx="103887">EDUU</cx:pt>
          <cx:pt idx="103888">EDUU</cx:pt>
          <cx:pt idx="103889">EDUU</cx:pt>
          <cx:pt idx="103890">EDUU</cx:pt>
          <cx:pt idx="103891">EDUU</cx:pt>
          <cx:pt idx="103892">EDUU</cx:pt>
          <cx:pt idx="103893">EDUU</cx:pt>
          <cx:pt idx="103894">EDUU</cx:pt>
          <cx:pt idx="103895">EDUU</cx:pt>
          <cx:pt idx="103896">EDUU</cx:pt>
          <cx:pt idx="103897">EDUU</cx:pt>
          <cx:pt idx="103898">EDUU</cx:pt>
          <cx:pt idx="103899">EDUU</cx:pt>
          <cx:pt idx="103900">EDUU</cx:pt>
          <cx:pt idx="103901">EDUU</cx:pt>
          <cx:pt idx="103902">EDUU</cx:pt>
          <cx:pt idx="103903">EDUU</cx:pt>
          <cx:pt idx="103904">EDUU</cx:pt>
          <cx:pt idx="103905">EDUU</cx:pt>
          <cx:pt idx="103906">EDUU</cx:pt>
          <cx:pt idx="103907">EDUU</cx:pt>
          <cx:pt idx="103908">EDUU</cx:pt>
          <cx:pt idx="103909">EDUU</cx:pt>
          <cx:pt idx="103910">EDUU</cx:pt>
          <cx:pt idx="103911">EDUU</cx:pt>
          <cx:pt idx="103912">EDUU</cx:pt>
          <cx:pt idx="103913">EDUU</cx:pt>
          <cx:pt idx="103914">EDUU</cx:pt>
          <cx:pt idx="103915">EDUU</cx:pt>
          <cx:pt idx="103916">EDUU</cx:pt>
          <cx:pt idx="103917">EDUU</cx:pt>
          <cx:pt idx="103918">EDUU</cx:pt>
          <cx:pt idx="103919">EDUU</cx:pt>
          <cx:pt idx="103920">EDUU</cx:pt>
          <cx:pt idx="103921">EDUU</cx:pt>
          <cx:pt idx="103922">EDUU</cx:pt>
          <cx:pt idx="103923">EDUU</cx:pt>
          <cx:pt idx="103924">EDUU</cx:pt>
          <cx:pt idx="103925">EDUU</cx:pt>
          <cx:pt idx="103926">EDUU</cx:pt>
          <cx:pt idx="103927">EDUU</cx:pt>
          <cx:pt idx="103928">EDUU</cx:pt>
          <cx:pt idx="103929">EDUU</cx:pt>
          <cx:pt idx="103930">EDUU</cx:pt>
          <cx:pt idx="103931">EDUU</cx:pt>
          <cx:pt idx="103932">EDUU</cx:pt>
          <cx:pt idx="103933">EDUU</cx:pt>
          <cx:pt idx="103934">EDUU</cx:pt>
          <cx:pt idx="103935">EDUU</cx:pt>
          <cx:pt idx="103936">EDUU</cx:pt>
          <cx:pt idx="103937">EDUU</cx:pt>
          <cx:pt idx="103938">EDUU</cx:pt>
          <cx:pt idx="103939">EDUU</cx:pt>
          <cx:pt idx="103940">EDUU</cx:pt>
          <cx:pt idx="103941">EDUU</cx:pt>
          <cx:pt idx="103942">EDUU</cx:pt>
          <cx:pt idx="103943">EDUU</cx:pt>
          <cx:pt idx="103944">EDUU</cx:pt>
          <cx:pt idx="103945">EDUU</cx:pt>
          <cx:pt idx="103946">EDUU</cx:pt>
          <cx:pt idx="103947">EDUU</cx:pt>
          <cx:pt idx="103948">EDUU</cx:pt>
          <cx:pt idx="103949">EDUU</cx:pt>
          <cx:pt idx="103950">EDUU</cx:pt>
          <cx:pt idx="103951">EDUU</cx:pt>
          <cx:pt idx="103952">EDUU</cx:pt>
          <cx:pt idx="103953">EDUU</cx:pt>
          <cx:pt idx="103954">EDUU</cx:pt>
          <cx:pt idx="103955">EDUU</cx:pt>
          <cx:pt idx="103956">EDUU</cx:pt>
          <cx:pt idx="103957">EDUU</cx:pt>
          <cx:pt idx="103958">EDUU</cx:pt>
          <cx:pt idx="103959">EDUU</cx:pt>
          <cx:pt idx="103960">EDUU</cx:pt>
          <cx:pt idx="103961">EDUU</cx:pt>
          <cx:pt idx="103962">EDUU</cx:pt>
          <cx:pt idx="103963">EDUU</cx:pt>
          <cx:pt idx="103964">EDUU</cx:pt>
          <cx:pt idx="103965">EDUU</cx:pt>
          <cx:pt idx="103966">EDUU</cx:pt>
          <cx:pt idx="103967">EDUU</cx:pt>
          <cx:pt idx="103968">EDUU</cx:pt>
          <cx:pt idx="103969">EDUU</cx:pt>
          <cx:pt idx="103970">EDUU</cx:pt>
          <cx:pt idx="103971">EDUU</cx:pt>
          <cx:pt idx="103972">EDUU</cx:pt>
          <cx:pt idx="103973">EDUU</cx:pt>
          <cx:pt idx="103974">EDUU</cx:pt>
          <cx:pt idx="103975">EDUU</cx:pt>
          <cx:pt idx="103976">EDUU</cx:pt>
          <cx:pt idx="103977">EDUU</cx:pt>
          <cx:pt idx="103978">EDUU</cx:pt>
          <cx:pt idx="103979">EDUU</cx:pt>
          <cx:pt idx="103980">EDUU</cx:pt>
          <cx:pt idx="103981">EDUU</cx:pt>
          <cx:pt idx="103982">EDUU</cx:pt>
          <cx:pt idx="103983">EDUU</cx:pt>
          <cx:pt idx="103984">EDUU</cx:pt>
          <cx:pt idx="103985">EDUU</cx:pt>
          <cx:pt idx="103986">EDUU</cx:pt>
          <cx:pt idx="103987">EDUU</cx:pt>
          <cx:pt idx="103988">EDUU</cx:pt>
          <cx:pt idx="103989">EDUU</cx:pt>
          <cx:pt idx="103990">EDUU</cx:pt>
          <cx:pt idx="103991">EDUU</cx:pt>
          <cx:pt idx="103992">EDUU</cx:pt>
          <cx:pt idx="103993">EDUU</cx:pt>
          <cx:pt idx="103994">EDUU</cx:pt>
          <cx:pt idx="103995">EDUU</cx:pt>
          <cx:pt idx="103996">EDUU</cx:pt>
          <cx:pt idx="103997">EDUU</cx:pt>
          <cx:pt idx="103998">EDUU</cx:pt>
          <cx:pt idx="103999">EDUU</cx:pt>
          <cx:pt idx="104000">EDUU</cx:pt>
          <cx:pt idx="104001">EDUU</cx:pt>
          <cx:pt idx="104002">EDUU</cx:pt>
          <cx:pt idx="104003">EDUU</cx:pt>
          <cx:pt idx="104004">EDUU</cx:pt>
          <cx:pt idx="104005">EDUU</cx:pt>
          <cx:pt idx="104006">EDUU</cx:pt>
          <cx:pt idx="104007">EDUU</cx:pt>
          <cx:pt idx="104008">EDUU</cx:pt>
          <cx:pt idx="104009">EDUU</cx:pt>
          <cx:pt idx="104010">EDUU</cx:pt>
          <cx:pt idx="104011">EDUU</cx:pt>
          <cx:pt idx="104012">EDUU</cx:pt>
          <cx:pt idx="104013">EDUU</cx:pt>
          <cx:pt idx="104014">EDUU</cx:pt>
          <cx:pt idx="104015">EDUU</cx:pt>
          <cx:pt idx="104016">EDUU</cx:pt>
          <cx:pt idx="104017">EDUU</cx:pt>
          <cx:pt idx="104018">EDUU</cx:pt>
          <cx:pt idx="104019">EDUU</cx:pt>
          <cx:pt idx="104020">EDUU</cx:pt>
          <cx:pt idx="104021">EDUU</cx:pt>
          <cx:pt idx="104022">EDUU</cx:pt>
          <cx:pt idx="104023">EDUU</cx:pt>
          <cx:pt idx="104024">EDUU</cx:pt>
          <cx:pt idx="104025">EDUU</cx:pt>
          <cx:pt idx="104026">EDUU</cx:pt>
          <cx:pt idx="104027">EDUU</cx:pt>
          <cx:pt idx="104028">EDUU</cx:pt>
          <cx:pt idx="104029">EDUU</cx:pt>
          <cx:pt idx="104030">EDUU</cx:pt>
          <cx:pt idx="104031">EDUU</cx:pt>
          <cx:pt idx="104032">EDUU</cx:pt>
          <cx:pt idx="104033">EDUU</cx:pt>
          <cx:pt idx="104034">EDUU</cx:pt>
          <cx:pt idx="104035">EDUU</cx:pt>
          <cx:pt idx="104036">EDUU</cx:pt>
          <cx:pt idx="104037">EDUU</cx:pt>
          <cx:pt idx="104038">EDUU</cx:pt>
          <cx:pt idx="104039">EDUU</cx:pt>
          <cx:pt idx="104040">EDUU</cx:pt>
          <cx:pt idx="104041">EDUU</cx:pt>
          <cx:pt idx="104042">EDUU</cx:pt>
          <cx:pt idx="104043">EDUU</cx:pt>
          <cx:pt idx="104044">EDUU</cx:pt>
          <cx:pt idx="104045">EDUU</cx:pt>
          <cx:pt idx="104046">EDUU</cx:pt>
          <cx:pt idx="104047">EDUU</cx:pt>
          <cx:pt idx="104048">EDUU</cx:pt>
          <cx:pt idx="104049">EDUU</cx:pt>
          <cx:pt idx="104050">EDUU</cx:pt>
          <cx:pt idx="104051">EDUU</cx:pt>
          <cx:pt idx="104052">EDUU</cx:pt>
          <cx:pt idx="104053">EDUU</cx:pt>
          <cx:pt idx="104054">EDUU</cx:pt>
          <cx:pt idx="104055">EDUU</cx:pt>
          <cx:pt idx="104056">EDUU</cx:pt>
          <cx:pt idx="104057">EDUU</cx:pt>
          <cx:pt idx="104058">EDUU</cx:pt>
          <cx:pt idx="104059">EDUU</cx:pt>
          <cx:pt idx="104060">EDUU</cx:pt>
          <cx:pt idx="104061">EDUU</cx:pt>
          <cx:pt idx="104062">EDUU</cx:pt>
          <cx:pt idx="104063">EDUU</cx:pt>
          <cx:pt idx="104064">EDUU</cx:pt>
          <cx:pt idx="104065">EDUU</cx:pt>
          <cx:pt idx="104066">EDUU</cx:pt>
          <cx:pt idx="104067">EDUU</cx:pt>
          <cx:pt idx="104068">EDUU</cx:pt>
          <cx:pt idx="104069">EDUU</cx:pt>
          <cx:pt idx="104070">EDUU</cx:pt>
          <cx:pt idx="104071">EDUU</cx:pt>
          <cx:pt idx="104072">EDUU</cx:pt>
          <cx:pt idx="104073">EDUU</cx:pt>
          <cx:pt idx="104074">EDUU</cx:pt>
          <cx:pt idx="104075">EDUU</cx:pt>
          <cx:pt idx="104076">EDUU</cx:pt>
          <cx:pt idx="104077">EDUU</cx:pt>
          <cx:pt idx="104078">EDUU</cx:pt>
          <cx:pt idx="104079">EDUU</cx:pt>
          <cx:pt idx="104080">EDUU</cx:pt>
          <cx:pt idx="104081">EDUU</cx:pt>
          <cx:pt idx="104082">EDUU</cx:pt>
          <cx:pt idx="104083">EDUU</cx:pt>
          <cx:pt idx="104084">EDUU</cx:pt>
          <cx:pt idx="104085">EDUU</cx:pt>
          <cx:pt idx="104086">EDUU</cx:pt>
          <cx:pt idx="104087">EDUU</cx:pt>
          <cx:pt idx="104088">EDUU</cx:pt>
          <cx:pt idx="104089">EDUU</cx:pt>
          <cx:pt idx="104090">EDUU</cx:pt>
          <cx:pt idx="104091">EDUU</cx:pt>
          <cx:pt idx="104092">EDUU</cx:pt>
          <cx:pt idx="104093">EDUU</cx:pt>
          <cx:pt idx="104094">EDUU</cx:pt>
          <cx:pt idx="104095">EDUU</cx:pt>
          <cx:pt idx="104096">EDUU</cx:pt>
          <cx:pt idx="104097">EDUU</cx:pt>
          <cx:pt idx="104098">EDUU</cx:pt>
          <cx:pt idx="104099">EDUU</cx:pt>
          <cx:pt idx="104100">EDUU</cx:pt>
          <cx:pt idx="104101">EDUU</cx:pt>
          <cx:pt idx="104102">EDUU</cx:pt>
          <cx:pt idx="104103">EDUU</cx:pt>
          <cx:pt idx="104104">EDUU</cx:pt>
          <cx:pt idx="104105">EDUU</cx:pt>
          <cx:pt idx="104106">EDUU</cx:pt>
          <cx:pt idx="104107">EDUU</cx:pt>
          <cx:pt idx="104108">EDUU</cx:pt>
          <cx:pt idx="104109">EDUU</cx:pt>
          <cx:pt idx="104110">EDUU</cx:pt>
          <cx:pt idx="104111">EDUU</cx:pt>
          <cx:pt idx="104112">EDUU</cx:pt>
          <cx:pt idx="104113">EDUU</cx:pt>
          <cx:pt idx="104114">EDUU</cx:pt>
          <cx:pt idx="104115">EDUU</cx:pt>
          <cx:pt idx="104116">EDUU</cx:pt>
          <cx:pt idx="104117">EDUU</cx:pt>
          <cx:pt idx="104118">EDUU</cx:pt>
          <cx:pt idx="104119">EDUU</cx:pt>
          <cx:pt idx="104120">EDUU</cx:pt>
          <cx:pt idx="104121">EDUU</cx:pt>
          <cx:pt idx="104122">EDUU</cx:pt>
          <cx:pt idx="104123">EDUU</cx:pt>
          <cx:pt idx="104124">EDUU</cx:pt>
          <cx:pt idx="104125">EDUU</cx:pt>
          <cx:pt idx="104126">EDUU</cx:pt>
          <cx:pt idx="104127">EDUU</cx:pt>
          <cx:pt idx="104128">EDUU</cx:pt>
          <cx:pt idx="104129">EDUU</cx:pt>
          <cx:pt idx="104130">EDUU</cx:pt>
          <cx:pt idx="104131">EDUU</cx:pt>
          <cx:pt idx="104132">EDUU</cx:pt>
          <cx:pt idx="104133">EDUU</cx:pt>
          <cx:pt idx="104134">EDUU</cx:pt>
          <cx:pt idx="104135">EDUU</cx:pt>
          <cx:pt idx="104136">EDUU</cx:pt>
          <cx:pt idx="104137">EDUU</cx:pt>
          <cx:pt idx="104138">EDUU</cx:pt>
          <cx:pt idx="104139">EDUU</cx:pt>
          <cx:pt idx="104140">EDUU</cx:pt>
          <cx:pt idx="104141">EDUU</cx:pt>
          <cx:pt idx="104142">EDUU</cx:pt>
          <cx:pt idx="104143">EDUU</cx:pt>
          <cx:pt idx="104144">EDUU</cx:pt>
          <cx:pt idx="104145">EDUU</cx:pt>
          <cx:pt idx="104146">EDUU</cx:pt>
          <cx:pt idx="104147">EDUU</cx:pt>
          <cx:pt idx="104148">EDUU</cx:pt>
          <cx:pt idx="104149">EDUU</cx:pt>
          <cx:pt idx="104150">EDUU</cx:pt>
          <cx:pt idx="104151">EDUU</cx:pt>
          <cx:pt idx="104152">EDUU</cx:pt>
          <cx:pt idx="104153">EDUU</cx:pt>
          <cx:pt idx="104154">EDUU</cx:pt>
          <cx:pt idx="104155">EDUU</cx:pt>
          <cx:pt idx="104156">EDUU</cx:pt>
          <cx:pt idx="104157">EDUU</cx:pt>
          <cx:pt idx="104158">EDUU</cx:pt>
          <cx:pt idx="104159">EDUU</cx:pt>
          <cx:pt idx="104160">EDUU</cx:pt>
          <cx:pt idx="104161">EDUU</cx:pt>
          <cx:pt idx="104162">EDUU</cx:pt>
          <cx:pt idx="104163">EDUU</cx:pt>
          <cx:pt idx="104164">EDUU</cx:pt>
          <cx:pt idx="104165">EDUU</cx:pt>
          <cx:pt idx="104166">EDUU</cx:pt>
          <cx:pt idx="104167">EDUU</cx:pt>
          <cx:pt idx="104168">EDUU</cx:pt>
          <cx:pt idx="104169">EDUU</cx:pt>
          <cx:pt idx="104170">EDUU</cx:pt>
          <cx:pt idx="104171">EDUU</cx:pt>
          <cx:pt idx="104172">EDUU</cx:pt>
          <cx:pt idx="104173">EDUU</cx:pt>
          <cx:pt idx="104174">EDUU</cx:pt>
          <cx:pt idx="104175">EDUU</cx:pt>
          <cx:pt idx="104176">EDUU</cx:pt>
          <cx:pt idx="104177">EDUU</cx:pt>
          <cx:pt idx="104178">EDUU</cx:pt>
          <cx:pt idx="104179">EDUU</cx:pt>
          <cx:pt idx="104180">EDUU</cx:pt>
          <cx:pt idx="104181">EDUU</cx:pt>
          <cx:pt idx="104182">EDUU</cx:pt>
          <cx:pt idx="104183">EDUU</cx:pt>
          <cx:pt idx="104184">EDUU</cx:pt>
          <cx:pt idx="104185">EDUU</cx:pt>
          <cx:pt idx="104186">EDUU</cx:pt>
          <cx:pt idx="104187">EDUU</cx:pt>
          <cx:pt idx="104188">EDUU</cx:pt>
          <cx:pt idx="104189">EDUU</cx:pt>
          <cx:pt idx="104190">EDUU</cx:pt>
          <cx:pt idx="104191">EDUU</cx:pt>
          <cx:pt idx="104192">EDUU</cx:pt>
          <cx:pt idx="104193">EDUU</cx:pt>
          <cx:pt idx="104194">EDUU</cx:pt>
          <cx:pt idx="104195">EDUU</cx:pt>
          <cx:pt idx="104196">EDUU</cx:pt>
          <cx:pt idx="104197">EDUU</cx:pt>
          <cx:pt idx="104198">EDUU</cx:pt>
          <cx:pt idx="104199">EDUU</cx:pt>
          <cx:pt idx="104200">EDUU</cx:pt>
          <cx:pt idx="104201">EDUU</cx:pt>
          <cx:pt idx="104202">EDUU</cx:pt>
          <cx:pt idx="104203">EDUU</cx:pt>
          <cx:pt idx="104204">EDUU</cx:pt>
          <cx:pt idx="104205">EDUU</cx:pt>
          <cx:pt idx="104206">EDUU</cx:pt>
          <cx:pt idx="104207">EDUU</cx:pt>
          <cx:pt idx="104208">EDUU</cx:pt>
          <cx:pt idx="104209">EDUU</cx:pt>
          <cx:pt idx="104210">EDUU</cx:pt>
          <cx:pt idx="104211">EDUU</cx:pt>
          <cx:pt idx="104212">EDUU</cx:pt>
          <cx:pt idx="104213">EDUU</cx:pt>
          <cx:pt idx="104214">EDUU</cx:pt>
          <cx:pt idx="104215">EDUU</cx:pt>
          <cx:pt idx="104216">EDUU</cx:pt>
          <cx:pt idx="104217">EDUU</cx:pt>
          <cx:pt idx="104218">EDUU</cx:pt>
          <cx:pt idx="104219">EDUU</cx:pt>
          <cx:pt idx="104220">EDUU</cx:pt>
          <cx:pt idx="104221">EDUU</cx:pt>
          <cx:pt idx="104222">EDUU</cx:pt>
          <cx:pt idx="104223">EDUU</cx:pt>
          <cx:pt idx="104224">EDUU</cx:pt>
          <cx:pt idx="104225">EDUU</cx:pt>
          <cx:pt idx="104226">EDUU</cx:pt>
          <cx:pt idx="104227">EDUU</cx:pt>
          <cx:pt idx="104228">EDUU</cx:pt>
          <cx:pt idx="104229">EDUU</cx:pt>
          <cx:pt idx="104230">EDUU</cx:pt>
          <cx:pt idx="104231">EDUU</cx:pt>
          <cx:pt idx="104232">EDUU</cx:pt>
          <cx:pt idx="104233">EDUU</cx:pt>
          <cx:pt idx="104234">EDUU</cx:pt>
          <cx:pt idx="104235">EDUU</cx:pt>
          <cx:pt idx="104236">EDUU</cx:pt>
          <cx:pt idx="104237">EDUU</cx:pt>
          <cx:pt idx="104238">EDUU</cx:pt>
          <cx:pt idx="104239">EDUU</cx:pt>
          <cx:pt idx="104240">EDUU</cx:pt>
          <cx:pt idx="104241">EDUU</cx:pt>
          <cx:pt idx="104242">EDUU</cx:pt>
          <cx:pt idx="104243">EDUU</cx:pt>
          <cx:pt idx="104244">EDUU</cx:pt>
          <cx:pt idx="104245">EDUU</cx:pt>
          <cx:pt idx="104246">EDUU</cx:pt>
          <cx:pt idx="104247">EDUU</cx:pt>
          <cx:pt idx="104248">EDUU</cx:pt>
          <cx:pt idx="104249">EDUU</cx:pt>
          <cx:pt idx="104250">EDUU</cx:pt>
          <cx:pt idx="104251">EDUU</cx:pt>
          <cx:pt idx="104252">EDUU</cx:pt>
          <cx:pt idx="104253">EDUU</cx:pt>
          <cx:pt idx="104254">EDUU</cx:pt>
          <cx:pt idx="104255">EDUU</cx:pt>
          <cx:pt idx="104256">EDUU</cx:pt>
          <cx:pt idx="104257">EDUU</cx:pt>
          <cx:pt idx="104258">EDUU</cx:pt>
          <cx:pt idx="104259">EDUU</cx:pt>
          <cx:pt idx="104260">EDUU</cx:pt>
          <cx:pt idx="104261">EDUU</cx:pt>
          <cx:pt idx="104262">EDUU</cx:pt>
          <cx:pt idx="104263">EDUU</cx:pt>
          <cx:pt idx="104264">EDUU</cx:pt>
          <cx:pt idx="104265">EDUU</cx:pt>
          <cx:pt idx="104266">EDUU</cx:pt>
          <cx:pt idx="104267">EDUU</cx:pt>
          <cx:pt idx="104268">EDUU</cx:pt>
          <cx:pt idx="104269">EDUU</cx:pt>
          <cx:pt idx="104270">EDUU</cx:pt>
          <cx:pt idx="104271">EDUU</cx:pt>
          <cx:pt idx="104272">EDUU</cx:pt>
          <cx:pt idx="104273">EDUU</cx:pt>
          <cx:pt idx="104274">EDUU</cx:pt>
          <cx:pt idx="104275">EDUU</cx:pt>
          <cx:pt idx="104276">EDUU</cx:pt>
          <cx:pt idx="104277">EDUU</cx:pt>
          <cx:pt idx="104278">EDUU</cx:pt>
          <cx:pt idx="104279">EDUU</cx:pt>
          <cx:pt idx="104280">EDUU</cx:pt>
          <cx:pt idx="104281">EDUU</cx:pt>
          <cx:pt idx="104282">EDUU</cx:pt>
          <cx:pt idx="104283">EDUU</cx:pt>
          <cx:pt idx="104284">EDUU</cx:pt>
          <cx:pt idx="104285">EDUU</cx:pt>
          <cx:pt idx="104286">EDUU</cx:pt>
          <cx:pt idx="104287">EDUU</cx:pt>
          <cx:pt idx="104288">EDUU</cx:pt>
          <cx:pt idx="104289">EDUU</cx:pt>
          <cx:pt idx="104290">EDUU</cx:pt>
          <cx:pt idx="104291">EDUU</cx:pt>
          <cx:pt idx="104292">EDUU</cx:pt>
          <cx:pt idx="104293">EDUU</cx:pt>
          <cx:pt idx="104294">EDUU</cx:pt>
          <cx:pt idx="104295">EDUU</cx:pt>
          <cx:pt idx="104296">EDUU</cx:pt>
          <cx:pt idx="104297">EDUU</cx:pt>
          <cx:pt idx="104298">EDUU</cx:pt>
          <cx:pt idx="104299">EDUU</cx:pt>
          <cx:pt idx="104300">EDUU</cx:pt>
          <cx:pt idx="104301">EDUU</cx:pt>
          <cx:pt idx="104302">EDUU</cx:pt>
          <cx:pt idx="104303">EDUU</cx:pt>
          <cx:pt idx="104304">EDUU</cx:pt>
          <cx:pt idx="104305">EDUU</cx:pt>
          <cx:pt idx="104306">EDUU</cx:pt>
          <cx:pt idx="104307">EDUU</cx:pt>
          <cx:pt idx="104308">EDUU</cx:pt>
          <cx:pt idx="104309">EDUU</cx:pt>
          <cx:pt idx="104310">EDUU</cx:pt>
          <cx:pt idx="104311">EDUU</cx:pt>
          <cx:pt idx="104312">EDUU</cx:pt>
          <cx:pt idx="104313">EDUU</cx:pt>
          <cx:pt idx="104314">EDUU</cx:pt>
          <cx:pt idx="104315">EDUU</cx:pt>
          <cx:pt idx="104316">EDUU</cx:pt>
          <cx:pt idx="104317">EDUU</cx:pt>
          <cx:pt idx="104318">EDUU</cx:pt>
          <cx:pt idx="104319">EDUU</cx:pt>
          <cx:pt idx="104320">EDUU</cx:pt>
          <cx:pt idx="104321">EDUU</cx:pt>
          <cx:pt idx="104322">EDUU</cx:pt>
          <cx:pt idx="104323">EDUU</cx:pt>
          <cx:pt idx="104324">EDUU</cx:pt>
          <cx:pt idx="104325">EDUU</cx:pt>
          <cx:pt idx="104326">EDUU</cx:pt>
          <cx:pt idx="104327">EDUU</cx:pt>
          <cx:pt idx="104328">EDUU</cx:pt>
          <cx:pt idx="104329">EDUU</cx:pt>
          <cx:pt idx="104330">EDUU</cx:pt>
          <cx:pt idx="104331">EDUU</cx:pt>
          <cx:pt idx="104332">EDUU</cx:pt>
          <cx:pt idx="104333">EDUU</cx:pt>
          <cx:pt idx="104334">EDUU</cx:pt>
          <cx:pt idx="104335">EDUU</cx:pt>
          <cx:pt idx="104336">EDUU</cx:pt>
          <cx:pt idx="104337">EDUU</cx:pt>
          <cx:pt idx="104338">EDUU</cx:pt>
          <cx:pt idx="104339">EDUU</cx:pt>
          <cx:pt idx="104340">EDUU</cx:pt>
          <cx:pt idx="104341">EDUU</cx:pt>
          <cx:pt idx="104342">EDUU</cx:pt>
          <cx:pt idx="104343">EDUU</cx:pt>
          <cx:pt idx="104344">EDUU</cx:pt>
          <cx:pt idx="104345">EDUU</cx:pt>
          <cx:pt idx="104346">EDUU</cx:pt>
          <cx:pt idx="104347">EDUU</cx:pt>
          <cx:pt idx="104348">EDUU</cx:pt>
          <cx:pt idx="104349">EDUU</cx:pt>
          <cx:pt idx="104350">EDUU</cx:pt>
          <cx:pt idx="104351">EDUU</cx:pt>
          <cx:pt idx="104352">EDUU</cx:pt>
          <cx:pt idx="104353">EDUU</cx:pt>
          <cx:pt idx="104354">EDUU</cx:pt>
          <cx:pt idx="104355">EDUU</cx:pt>
          <cx:pt idx="104356">EDUU</cx:pt>
          <cx:pt idx="104357">EDUU</cx:pt>
          <cx:pt idx="104358">EDUU</cx:pt>
          <cx:pt idx="104359">EDUU</cx:pt>
          <cx:pt idx="104360">EDUU</cx:pt>
          <cx:pt idx="104361">EDUU</cx:pt>
          <cx:pt idx="104362">EDUU</cx:pt>
          <cx:pt idx="104363">EDUU</cx:pt>
          <cx:pt idx="104364">EDUU</cx:pt>
          <cx:pt idx="104365">EDUU</cx:pt>
          <cx:pt idx="104366">EDUU</cx:pt>
          <cx:pt idx="104367">EDUU</cx:pt>
          <cx:pt idx="104368">EDUU</cx:pt>
          <cx:pt idx="104369">EDUU</cx:pt>
          <cx:pt idx="104370">EDUU</cx:pt>
          <cx:pt idx="104371">EDUU</cx:pt>
          <cx:pt idx="104372">EDUU</cx:pt>
          <cx:pt idx="104373">EDUU</cx:pt>
          <cx:pt idx="104374">EDUU</cx:pt>
          <cx:pt idx="104375">EDUU</cx:pt>
          <cx:pt idx="104376">EDUU</cx:pt>
          <cx:pt idx="104377">EDUU</cx:pt>
          <cx:pt idx="104378">EDUU</cx:pt>
          <cx:pt idx="104379">EDUU</cx:pt>
          <cx:pt idx="104380">EDUU</cx:pt>
          <cx:pt idx="104381">EDUU</cx:pt>
          <cx:pt idx="104382">EDUU</cx:pt>
          <cx:pt idx="104383">EDUU</cx:pt>
          <cx:pt idx="104384">EDUU</cx:pt>
          <cx:pt idx="104385">EDUU</cx:pt>
          <cx:pt idx="104386">EDUU</cx:pt>
          <cx:pt idx="104387">EDUU</cx:pt>
          <cx:pt idx="104388">EDUU</cx:pt>
          <cx:pt idx="104389">EDUU</cx:pt>
          <cx:pt idx="104390">EDUU</cx:pt>
          <cx:pt idx="104391">EDUU</cx:pt>
          <cx:pt idx="104392">EDUU</cx:pt>
          <cx:pt idx="104393">EDUU</cx:pt>
          <cx:pt idx="104394">EDUU</cx:pt>
          <cx:pt idx="104395">EDUU</cx:pt>
          <cx:pt idx="104396">EDUU</cx:pt>
          <cx:pt idx="104397">EDUU</cx:pt>
          <cx:pt idx="104398">EDUU</cx:pt>
          <cx:pt idx="104399">EDUU</cx:pt>
          <cx:pt idx="104400">EDUU</cx:pt>
          <cx:pt idx="104401">EDUU</cx:pt>
          <cx:pt idx="104402">EDUU</cx:pt>
          <cx:pt idx="104403">EDUU</cx:pt>
          <cx:pt idx="104404">EDUU</cx:pt>
          <cx:pt idx="104405">EDUU</cx:pt>
          <cx:pt idx="104406">EDUU</cx:pt>
          <cx:pt idx="104407">EDUU</cx:pt>
          <cx:pt idx="104408">EDUU</cx:pt>
          <cx:pt idx="104409">EDUU</cx:pt>
          <cx:pt idx="104410">EDUU</cx:pt>
          <cx:pt idx="104411">EDUU</cx:pt>
          <cx:pt idx="104412">EDUU</cx:pt>
          <cx:pt idx="104413">EDUU</cx:pt>
          <cx:pt idx="104414">EDUU</cx:pt>
          <cx:pt idx="104415">EDUU</cx:pt>
          <cx:pt idx="104416">EDUU</cx:pt>
          <cx:pt idx="104417">EDUU</cx:pt>
          <cx:pt idx="104418">EDUU</cx:pt>
          <cx:pt idx="104419">EDUU</cx:pt>
          <cx:pt idx="104420">EDUU</cx:pt>
          <cx:pt idx="104421">EDUU</cx:pt>
          <cx:pt idx="104422">EDUU</cx:pt>
          <cx:pt idx="104423">EDUU</cx:pt>
          <cx:pt idx="104424">EDUU</cx:pt>
          <cx:pt idx="104425">EDUU</cx:pt>
          <cx:pt idx="104426">EDUU</cx:pt>
          <cx:pt idx="104427">EDUU</cx:pt>
          <cx:pt idx="104428">EDUU</cx:pt>
          <cx:pt idx="104429">EDUU</cx:pt>
          <cx:pt idx="104430">EDUU</cx:pt>
          <cx:pt idx="104431">EDUU</cx:pt>
          <cx:pt idx="104432">EDUU</cx:pt>
          <cx:pt idx="104433">EDUU</cx:pt>
          <cx:pt idx="104434">EDUU</cx:pt>
          <cx:pt idx="104435">EDUU</cx:pt>
          <cx:pt idx="104436">EDUU</cx:pt>
          <cx:pt idx="104437">EDUU</cx:pt>
          <cx:pt idx="104438">EDUU</cx:pt>
          <cx:pt idx="104439">EDUU</cx:pt>
          <cx:pt idx="104440">EDUU</cx:pt>
          <cx:pt idx="104441">EDUU</cx:pt>
          <cx:pt idx="104442">EDUU</cx:pt>
          <cx:pt idx="104443">EDUU</cx:pt>
          <cx:pt idx="104444">EDUU</cx:pt>
          <cx:pt idx="104445">EDUU</cx:pt>
          <cx:pt idx="104446">EDUU</cx:pt>
          <cx:pt idx="104447">EDUU</cx:pt>
          <cx:pt idx="104448">EDUU</cx:pt>
          <cx:pt idx="104449">EDUU</cx:pt>
          <cx:pt idx="104450">EDUU</cx:pt>
          <cx:pt idx="104451">EDUU</cx:pt>
          <cx:pt idx="104452">EDUU</cx:pt>
          <cx:pt idx="104453">EDUU</cx:pt>
          <cx:pt idx="104454">EDUU</cx:pt>
          <cx:pt idx="104455">EDUU</cx:pt>
          <cx:pt idx="104456">EDUU</cx:pt>
          <cx:pt idx="104457">EDUU</cx:pt>
          <cx:pt idx="104458">EDUU</cx:pt>
          <cx:pt idx="104459">EDUU</cx:pt>
          <cx:pt idx="104460">EDUU</cx:pt>
          <cx:pt idx="104461">EDUU</cx:pt>
          <cx:pt idx="104462">EDUU</cx:pt>
          <cx:pt idx="104463">EDUU</cx:pt>
          <cx:pt idx="104464">EDUU</cx:pt>
          <cx:pt idx="104465">EDUU</cx:pt>
          <cx:pt idx="104466">EDUU</cx:pt>
          <cx:pt idx="104467">EDUU</cx:pt>
          <cx:pt idx="104468">EDUU</cx:pt>
          <cx:pt idx="104469">EDUU</cx:pt>
          <cx:pt idx="104470">EDUU</cx:pt>
          <cx:pt idx="104471">EDUU</cx:pt>
          <cx:pt idx="104472">EDUU</cx:pt>
          <cx:pt idx="104473">EDUU</cx:pt>
          <cx:pt idx="104474">EDUU</cx:pt>
          <cx:pt idx="104475">EDUU</cx:pt>
          <cx:pt idx="104476">EDUU</cx:pt>
          <cx:pt idx="104477">EDUU</cx:pt>
          <cx:pt idx="104478">EDUU</cx:pt>
          <cx:pt idx="104479">EDUU</cx:pt>
          <cx:pt idx="104480">EDUU</cx:pt>
          <cx:pt idx="104481">EDUU</cx:pt>
          <cx:pt idx="104482">EDUU</cx:pt>
          <cx:pt idx="104483">EDUU</cx:pt>
          <cx:pt idx="104484">EDUU</cx:pt>
          <cx:pt idx="104485">EDUU</cx:pt>
          <cx:pt idx="104486">EDUU</cx:pt>
          <cx:pt idx="104487">EDUU</cx:pt>
          <cx:pt idx="104488">EDUU</cx:pt>
          <cx:pt idx="104489">EDUU</cx:pt>
          <cx:pt idx="104490">EDUU</cx:pt>
          <cx:pt idx="104491">EDUU</cx:pt>
          <cx:pt idx="104492">EDUU</cx:pt>
          <cx:pt idx="104493">EDUU</cx:pt>
          <cx:pt idx="104494">EDUU</cx:pt>
          <cx:pt idx="104495">EDUU</cx:pt>
          <cx:pt idx="104496">EDUU</cx:pt>
          <cx:pt idx="104497">EDUU</cx:pt>
          <cx:pt idx="104498">EDUU</cx:pt>
          <cx:pt idx="104499">EDUU</cx:pt>
          <cx:pt idx="104500">EDUU</cx:pt>
          <cx:pt idx="104501">EDUU</cx:pt>
          <cx:pt idx="104502">EDUU</cx:pt>
          <cx:pt idx="104503">EDUU</cx:pt>
          <cx:pt idx="104504">EDUU</cx:pt>
          <cx:pt idx="104505">EDUU</cx:pt>
          <cx:pt idx="104506">EDUU</cx:pt>
          <cx:pt idx="104507">EDUU</cx:pt>
          <cx:pt idx="104508">EDUU</cx:pt>
          <cx:pt idx="104509">EDUU</cx:pt>
          <cx:pt idx="104510">EDUU</cx:pt>
          <cx:pt idx="104511">EDUU</cx:pt>
          <cx:pt idx="104512">EDUU</cx:pt>
          <cx:pt idx="104513">EDUU</cx:pt>
          <cx:pt idx="104514">EDUU</cx:pt>
          <cx:pt idx="104515">EDUU</cx:pt>
          <cx:pt idx="104516">EDUU</cx:pt>
          <cx:pt idx="104517">EDUU</cx:pt>
          <cx:pt idx="104518">EDUU</cx:pt>
          <cx:pt idx="104519">EDUU</cx:pt>
          <cx:pt idx="104520">EDUU</cx:pt>
          <cx:pt idx="104521">EDUU</cx:pt>
          <cx:pt idx="104522">EDUU</cx:pt>
          <cx:pt idx="104523">EDUU</cx:pt>
          <cx:pt idx="104524">EDUU</cx:pt>
          <cx:pt idx="104525">EDUU</cx:pt>
          <cx:pt idx="104526">EDUU</cx:pt>
          <cx:pt idx="104527">EDUU</cx:pt>
          <cx:pt idx="104528">EDUU</cx:pt>
          <cx:pt idx="104529">EDUU</cx:pt>
          <cx:pt idx="104530">EDUU</cx:pt>
          <cx:pt idx="104531">EDUU</cx:pt>
          <cx:pt idx="104532">EDUU</cx:pt>
          <cx:pt idx="104533">EDUU</cx:pt>
          <cx:pt idx="104534">EDUU</cx:pt>
          <cx:pt idx="104535">EDUU</cx:pt>
          <cx:pt idx="104536">EDUU</cx:pt>
          <cx:pt idx="104537">EDUU</cx:pt>
          <cx:pt idx="104538">EDUU</cx:pt>
          <cx:pt idx="104539">EDUU</cx:pt>
          <cx:pt idx="104540">EDUU</cx:pt>
          <cx:pt idx="104541">EDUU</cx:pt>
          <cx:pt idx="104542">EDUU</cx:pt>
          <cx:pt idx="104543">EDUU</cx:pt>
          <cx:pt idx="104544">EDUU</cx:pt>
          <cx:pt idx="104545">EDUU</cx:pt>
          <cx:pt idx="104546">EDUU</cx:pt>
          <cx:pt idx="104547">EDUU</cx:pt>
          <cx:pt idx="104548">EDUU</cx:pt>
          <cx:pt idx="104549">EDUU</cx:pt>
          <cx:pt idx="104550">EDUU</cx:pt>
          <cx:pt idx="104551">EDUU</cx:pt>
          <cx:pt idx="104552">EDUU</cx:pt>
          <cx:pt idx="104553">EDUU</cx:pt>
          <cx:pt idx="104554">EDUU</cx:pt>
          <cx:pt idx="104555">EDUU</cx:pt>
          <cx:pt idx="104556">EDUU</cx:pt>
          <cx:pt idx="104557">EDUU</cx:pt>
          <cx:pt idx="104558">EDUU</cx:pt>
          <cx:pt idx="104559">EDUU</cx:pt>
          <cx:pt idx="104560">EDUU</cx:pt>
          <cx:pt idx="104561">EDUU</cx:pt>
          <cx:pt idx="104562">EDUU</cx:pt>
          <cx:pt idx="104563">EDUU</cx:pt>
          <cx:pt idx="104564">EDUU</cx:pt>
          <cx:pt idx="104565">EDUU</cx:pt>
          <cx:pt idx="104566">EDUU</cx:pt>
          <cx:pt idx="104567">EDUU</cx:pt>
          <cx:pt idx="104568">EDUU</cx:pt>
          <cx:pt idx="104569">EDUU</cx:pt>
          <cx:pt idx="104570">EDUU</cx:pt>
          <cx:pt idx="104571">EDUU</cx:pt>
          <cx:pt idx="104572">EDUU</cx:pt>
          <cx:pt idx="104573">EDUU</cx:pt>
          <cx:pt idx="104574">EDUU</cx:pt>
          <cx:pt idx="104575">EDUU</cx:pt>
          <cx:pt idx="104576">EDUU</cx:pt>
          <cx:pt idx="104577">EDUU</cx:pt>
          <cx:pt idx="104578">EDUU</cx:pt>
          <cx:pt idx="104579">EDUU</cx:pt>
          <cx:pt idx="104580">EDUU</cx:pt>
          <cx:pt idx="104581">EDUU</cx:pt>
          <cx:pt idx="104582">EDUU</cx:pt>
          <cx:pt idx="104583">EDUU</cx:pt>
          <cx:pt idx="104584">EDUU</cx:pt>
          <cx:pt idx="104585">EDUU</cx:pt>
          <cx:pt idx="104586">EDUU</cx:pt>
          <cx:pt idx="104587">EDUU</cx:pt>
          <cx:pt idx="104588">EDUU</cx:pt>
          <cx:pt idx="104589">EDUU</cx:pt>
          <cx:pt idx="104590">EDUU</cx:pt>
          <cx:pt idx="104591">EDUU</cx:pt>
          <cx:pt idx="104592">EDUU</cx:pt>
          <cx:pt idx="104593">EDUU</cx:pt>
          <cx:pt idx="104594">EDUU</cx:pt>
          <cx:pt idx="104595">EDUU</cx:pt>
          <cx:pt idx="104596">EDUU</cx:pt>
          <cx:pt idx="104597">EDUU</cx:pt>
          <cx:pt idx="104598">EDUU</cx:pt>
          <cx:pt idx="104599">EDUU</cx:pt>
          <cx:pt idx="104600">EDUU</cx:pt>
          <cx:pt idx="104601">EDUU</cx:pt>
          <cx:pt idx="104602">EDUU</cx:pt>
          <cx:pt idx="104603">EDUU</cx:pt>
          <cx:pt idx="104604">EDUU</cx:pt>
          <cx:pt idx="104605">EDUU</cx:pt>
          <cx:pt idx="104606">EDUU</cx:pt>
          <cx:pt idx="104607">EDUU</cx:pt>
          <cx:pt idx="104608">EDUU</cx:pt>
          <cx:pt idx="104609">EDUU</cx:pt>
          <cx:pt idx="104610">EDUU</cx:pt>
          <cx:pt idx="104611">EDUU</cx:pt>
          <cx:pt idx="104612">EDUU</cx:pt>
          <cx:pt idx="104613">EDUU</cx:pt>
          <cx:pt idx="104614">EDUU</cx:pt>
          <cx:pt idx="104615">EDUU</cx:pt>
          <cx:pt idx="104616">EDUU</cx:pt>
          <cx:pt idx="104617">EDUU</cx:pt>
          <cx:pt idx="104618">EDUU</cx:pt>
          <cx:pt idx="104619">EDUU</cx:pt>
          <cx:pt idx="104620">EDUU</cx:pt>
          <cx:pt idx="104621">EDUU</cx:pt>
          <cx:pt idx="104622">EDUU</cx:pt>
          <cx:pt idx="104623">EDUU</cx:pt>
          <cx:pt idx="104624">EDUU</cx:pt>
          <cx:pt idx="104625">EDUU</cx:pt>
          <cx:pt idx="104626">EDUU</cx:pt>
          <cx:pt idx="104627">EDUU</cx:pt>
          <cx:pt idx="104628">EDUU</cx:pt>
          <cx:pt idx="104629">EDUU</cx:pt>
          <cx:pt idx="104630">EDUU</cx:pt>
          <cx:pt idx="104631">EDUU</cx:pt>
          <cx:pt idx="104632">EDUU</cx:pt>
          <cx:pt idx="104633">EDUU</cx:pt>
          <cx:pt idx="104634">EDUU</cx:pt>
          <cx:pt idx="104635">EDUU</cx:pt>
          <cx:pt idx="104636">EDUU</cx:pt>
          <cx:pt idx="104637">EDUU</cx:pt>
          <cx:pt idx="104638">EDUU</cx:pt>
          <cx:pt idx="104639">EDUU</cx:pt>
          <cx:pt idx="104640">EDUU</cx:pt>
          <cx:pt idx="104641">EDUU</cx:pt>
          <cx:pt idx="104642">EDUU</cx:pt>
          <cx:pt idx="104643">EDUU</cx:pt>
          <cx:pt idx="104644">EDUU</cx:pt>
          <cx:pt idx="104645">EDUU</cx:pt>
          <cx:pt idx="104646">EDUU</cx:pt>
          <cx:pt idx="104647">EDUU</cx:pt>
          <cx:pt idx="104648">EDUU</cx:pt>
          <cx:pt idx="104649">EDUU</cx:pt>
          <cx:pt idx="104650">EDUU</cx:pt>
          <cx:pt idx="104651">EDUU</cx:pt>
          <cx:pt idx="104652">EDUU</cx:pt>
          <cx:pt idx="104653">EDUU</cx:pt>
          <cx:pt idx="104654">EDUU</cx:pt>
          <cx:pt idx="104655">EDUU</cx:pt>
          <cx:pt idx="104656">EDUU</cx:pt>
          <cx:pt idx="104657">EDUU</cx:pt>
          <cx:pt idx="104658">EDUU</cx:pt>
          <cx:pt idx="104659">EDUU</cx:pt>
          <cx:pt idx="104660">EDUU</cx:pt>
          <cx:pt idx="104661">EDUU</cx:pt>
          <cx:pt idx="104662">EDUU</cx:pt>
          <cx:pt idx="104663">EDUU</cx:pt>
          <cx:pt idx="104664">EDUU</cx:pt>
          <cx:pt idx="104665">EDUU</cx:pt>
          <cx:pt idx="104666">EDUU</cx:pt>
          <cx:pt idx="104667">EDUU</cx:pt>
          <cx:pt idx="104668">EDUU</cx:pt>
          <cx:pt idx="104669">EDUU</cx:pt>
          <cx:pt idx="104670">EDUU</cx:pt>
          <cx:pt idx="104671">EDUU</cx:pt>
          <cx:pt idx="104672">EDUU</cx:pt>
          <cx:pt idx="104673">EDUU</cx:pt>
          <cx:pt idx="104674">EDUU</cx:pt>
          <cx:pt idx="104675">EDUU</cx:pt>
          <cx:pt idx="104676">EDUU</cx:pt>
          <cx:pt idx="104677">EDUU</cx:pt>
          <cx:pt idx="104678">EDUU</cx:pt>
          <cx:pt idx="104679">EDUU</cx:pt>
          <cx:pt idx="104680">EDUU</cx:pt>
          <cx:pt idx="104681">EDUU</cx:pt>
          <cx:pt idx="104682">EDUU</cx:pt>
          <cx:pt idx="104683">EDUU</cx:pt>
          <cx:pt idx="104684">EDUU</cx:pt>
          <cx:pt idx="104685">EDUU</cx:pt>
          <cx:pt idx="104686">EDUU</cx:pt>
          <cx:pt idx="104687">EDUU</cx:pt>
          <cx:pt idx="104688">EDUU</cx:pt>
          <cx:pt idx="104689">EDUU</cx:pt>
          <cx:pt idx="104690">EDUU</cx:pt>
          <cx:pt idx="104691">EDUU</cx:pt>
          <cx:pt idx="104692">EDUU</cx:pt>
          <cx:pt idx="104693">EDUU</cx:pt>
          <cx:pt idx="104694">EDUU</cx:pt>
          <cx:pt idx="104695">EDUU</cx:pt>
          <cx:pt idx="104696">EDUU</cx:pt>
          <cx:pt idx="104697">EDUU</cx:pt>
          <cx:pt idx="104698">EDUU</cx:pt>
          <cx:pt idx="104699">EDUU</cx:pt>
          <cx:pt idx="104700">EDUU</cx:pt>
          <cx:pt idx="104701">EDUU</cx:pt>
          <cx:pt idx="104702">EDUU</cx:pt>
          <cx:pt idx="104703">EDUU</cx:pt>
          <cx:pt idx="104704">EDUU</cx:pt>
          <cx:pt idx="104705">EDUU</cx:pt>
          <cx:pt idx="104706">EDUU</cx:pt>
          <cx:pt idx="104707">EDUU</cx:pt>
          <cx:pt idx="104708">EDUU</cx:pt>
          <cx:pt idx="104709">EDUU</cx:pt>
          <cx:pt idx="104710">EDUU</cx:pt>
          <cx:pt idx="104711">EDUU</cx:pt>
          <cx:pt idx="104712">EDUU</cx:pt>
          <cx:pt idx="104713">EDUU</cx:pt>
          <cx:pt idx="104714">EDUU</cx:pt>
          <cx:pt idx="104715">EDUU</cx:pt>
          <cx:pt idx="104716">EDUU</cx:pt>
          <cx:pt idx="104717">EDUU</cx:pt>
          <cx:pt idx="104718">EDUU</cx:pt>
          <cx:pt idx="104719">EDUU</cx:pt>
          <cx:pt idx="104720">EDUU</cx:pt>
          <cx:pt idx="104721">EDUU</cx:pt>
          <cx:pt idx="104722">EDUU</cx:pt>
          <cx:pt idx="104723">EDUU</cx:pt>
          <cx:pt idx="104724">EDUU</cx:pt>
          <cx:pt idx="104725">EDUU</cx:pt>
          <cx:pt idx="104726">EDUU</cx:pt>
          <cx:pt idx="104727">EDUU</cx:pt>
          <cx:pt idx="104728">EDUU</cx:pt>
          <cx:pt idx="104729">EDUU</cx:pt>
          <cx:pt idx="104730">EDUU</cx:pt>
          <cx:pt idx="104731">EDUU</cx:pt>
          <cx:pt idx="104732">EDUU</cx:pt>
          <cx:pt idx="104733">EDUU</cx:pt>
          <cx:pt idx="104734">EDUU</cx:pt>
          <cx:pt idx="104735">EDUU</cx:pt>
          <cx:pt idx="104736">EDUU</cx:pt>
          <cx:pt idx="104737">EDUU</cx:pt>
          <cx:pt idx="104738">EDUU</cx:pt>
          <cx:pt idx="104739">EDUU</cx:pt>
          <cx:pt idx="104740">EDUU</cx:pt>
          <cx:pt idx="104741">EDUU</cx:pt>
          <cx:pt idx="104742">EDUU</cx:pt>
          <cx:pt idx="104743">EDUU</cx:pt>
          <cx:pt idx="104744">EDUU</cx:pt>
          <cx:pt idx="104745">EDUU</cx:pt>
          <cx:pt idx="104746">EDUU</cx:pt>
          <cx:pt idx="104747">EDUU</cx:pt>
          <cx:pt idx="104748">EDUU</cx:pt>
          <cx:pt idx="104749">EDUU</cx:pt>
          <cx:pt idx="104750">EDUU</cx:pt>
          <cx:pt idx="104751">EDUU</cx:pt>
          <cx:pt idx="104752">EDUU</cx:pt>
          <cx:pt idx="104753">EDUU</cx:pt>
          <cx:pt idx="104754">EDUU</cx:pt>
          <cx:pt idx="104755">EDUU</cx:pt>
          <cx:pt idx="104756">EDUU</cx:pt>
          <cx:pt idx="104757">EDUU</cx:pt>
          <cx:pt idx="104758">EDUU</cx:pt>
          <cx:pt idx="104759">EDUU</cx:pt>
          <cx:pt idx="104760">EDUU</cx:pt>
          <cx:pt idx="104761">EDUU</cx:pt>
          <cx:pt idx="104762">EDUU</cx:pt>
          <cx:pt idx="104763">EDUU</cx:pt>
          <cx:pt idx="104764">EDUU</cx:pt>
          <cx:pt idx="104765">EDUU</cx:pt>
          <cx:pt idx="104766">EDUU</cx:pt>
          <cx:pt idx="104767">EDUU</cx:pt>
          <cx:pt idx="104768">EDUU</cx:pt>
          <cx:pt idx="104769">EDUU</cx:pt>
          <cx:pt idx="104770">EDUU</cx:pt>
          <cx:pt idx="104771">EDUU</cx:pt>
          <cx:pt idx="104772">EDUU</cx:pt>
          <cx:pt idx="104773">EDUU</cx:pt>
          <cx:pt idx="104774">EDUU</cx:pt>
          <cx:pt idx="104775">EDUU</cx:pt>
          <cx:pt idx="104776">EDUU</cx:pt>
          <cx:pt idx="104777">EDUU</cx:pt>
          <cx:pt idx="104778">EDUU</cx:pt>
          <cx:pt idx="104779">EDUU</cx:pt>
          <cx:pt idx="104780">EDUU</cx:pt>
          <cx:pt idx="104781">EDUU</cx:pt>
          <cx:pt idx="104782">EDUU</cx:pt>
          <cx:pt idx="104783">EDUU</cx:pt>
          <cx:pt idx="104784">EDUU</cx:pt>
          <cx:pt idx="104785">EDUU</cx:pt>
          <cx:pt idx="104786">EDUU</cx:pt>
          <cx:pt idx="104787">EDUU</cx:pt>
          <cx:pt idx="104788">EDUU</cx:pt>
          <cx:pt idx="104789">EDUU</cx:pt>
          <cx:pt idx="104790">EDUU</cx:pt>
          <cx:pt idx="104791">EDUU</cx:pt>
          <cx:pt idx="104792">EDUU</cx:pt>
          <cx:pt idx="104793">EDUU</cx:pt>
          <cx:pt idx="104794">EDUU</cx:pt>
          <cx:pt idx="104795">EDUU</cx:pt>
          <cx:pt idx="104796">EDUU</cx:pt>
          <cx:pt idx="104797">EDUU</cx:pt>
          <cx:pt idx="104798">EDUU</cx:pt>
          <cx:pt idx="104799">EDUU</cx:pt>
          <cx:pt idx="104800">EDUU</cx:pt>
          <cx:pt idx="104801">EDUU</cx:pt>
          <cx:pt idx="104802">EDUU</cx:pt>
          <cx:pt idx="104803">EDUU</cx:pt>
          <cx:pt idx="104804">EDUU</cx:pt>
          <cx:pt idx="104805">EDUU</cx:pt>
          <cx:pt idx="104806">EDUU</cx:pt>
          <cx:pt idx="104807">EDUU</cx:pt>
          <cx:pt idx="104808">EDUU</cx:pt>
          <cx:pt idx="104809">EDUU</cx:pt>
          <cx:pt idx="104810">EDUU</cx:pt>
          <cx:pt idx="104811">EDUU</cx:pt>
          <cx:pt idx="104812">EDUU</cx:pt>
          <cx:pt idx="104813">EDUU</cx:pt>
          <cx:pt idx="104814">EDUU</cx:pt>
          <cx:pt idx="104815">EDUU</cx:pt>
          <cx:pt idx="104816">EDUU</cx:pt>
          <cx:pt idx="104817">EDUU</cx:pt>
          <cx:pt idx="104818">EDUU</cx:pt>
          <cx:pt idx="104819">EDUU</cx:pt>
          <cx:pt idx="104820">EDUU</cx:pt>
          <cx:pt idx="104821">EDUU</cx:pt>
          <cx:pt idx="104822">EDUU</cx:pt>
          <cx:pt idx="104823">EDUU</cx:pt>
          <cx:pt idx="104824">EDUU</cx:pt>
          <cx:pt idx="104825">EDUU</cx:pt>
          <cx:pt idx="104826">EDUU</cx:pt>
          <cx:pt idx="104827">EDUU</cx:pt>
          <cx:pt idx="104828">EDUU</cx:pt>
          <cx:pt idx="104829">EDUU</cx:pt>
          <cx:pt idx="104830">EDUU</cx:pt>
          <cx:pt idx="104831">EDUU</cx:pt>
          <cx:pt idx="104832">EDUU</cx:pt>
          <cx:pt idx="104833">EDUU</cx:pt>
          <cx:pt idx="104834">EDUU</cx:pt>
          <cx:pt idx="104835">EDUU</cx:pt>
          <cx:pt idx="104836">EDUU</cx:pt>
          <cx:pt idx="104837">EDUU</cx:pt>
          <cx:pt idx="104838">EDUU</cx:pt>
          <cx:pt idx="104839">EDUU</cx:pt>
          <cx:pt idx="104840">EDUU</cx:pt>
          <cx:pt idx="104841">EDUU</cx:pt>
          <cx:pt idx="104842">EDUU</cx:pt>
          <cx:pt idx="104843">EDUU</cx:pt>
          <cx:pt idx="104844">EDUU</cx:pt>
          <cx:pt idx="104845">EDUU</cx:pt>
          <cx:pt idx="104846">EDUU</cx:pt>
          <cx:pt idx="104847">EDUU</cx:pt>
          <cx:pt idx="104848">EDUU</cx:pt>
          <cx:pt idx="104849">EDUU</cx:pt>
          <cx:pt idx="104850">EDUU</cx:pt>
          <cx:pt idx="104851">EDUU</cx:pt>
          <cx:pt idx="104852">EDUU</cx:pt>
          <cx:pt idx="104853">EDUU</cx:pt>
          <cx:pt idx="104854">EDUU</cx:pt>
          <cx:pt idx="104855">EDUU</cx:pt>
          <cx:pt idx="104856">EDUU</cx:pt>
          <cx:pt idx="104857">EDUU</cx:pt>
          <cx:pt idx="104858">EDUU</cx:pt>
          <cx:pt idx="104859">EDUU</cx:pt>
          <cx:pt idx="104860">EDUU</cx:pt>
          <cx:pt idx="104861">EDUU</cx:pt>
          <cx:pt idx="104862">EDUU</cx:pt>
          <cx:pt idx="104863">EDUU</cx:pt>
          <cx:pt idx="104864">EDUU</cx:pt>
          <cx:pt idx="104865">EDUU</cx:pt>
          <cx:pt idx="104866">EDUU</cx:pt>
          <cx:pt idx="104867">EDUU</cx:pt>
          <cx:pt idx="104868">EDUU</cx:pt>
          <cx:pt idx="104869">EDUU</cx:pt>
          <cx:pt idx="104870">EDUU</cx:pt>
          <cx:pt idx="104871">EDUU</cx:pt>
          <cx:pt idx="104872">EDUU</cx:pt>
          <cx:pt idx="104873">EDUU</cx:pt>
          <cx:pt idx="104874">EDUU</cx:pt>
          <cx:pt idx="104875">EDUU</cx:pt>
          <cx:pt idx="104876">EDUU</cx:pt>
          <cx:pt idx="104877">EDUU</cx:pt>
          <cx:pt idx="104878">EDUU</cx:pt>
          <cx:pt idx="104879">EDUU</cx:pt>
          <cx:pt idx="104880">EDUU</cx:pt>
          <cx:pt idx="104881">EDUU</cx:pt>
          <cx:pt idx="104882">EDUU</cx:pt>
          <cx:pt idx="104883">EDUU</cx:pt>
          <cx:pt idx="104884">EDUU</cx:pt>
          <cx:pt idx="104885">EDUU</cx:pt>
          <cx:pt idx="104886">EDUU</cx:pt>
          <cx:pt idx="104887">EDUU</cx:pt>
          <cx:pt idx="104888">EDUU</cx:pt>
          <cx:pt idx="104889">EDUU</cx:pt>
          <cx:pt idx="104890">EDUU</cx:pt>
          <cx:pt idx="104891">EDUU</cx:pt>
          <cx:pt idx="104892">EDUU</cx:pt>
          <cx:pt idx="104893">EDUU</cx:pt>
          <cx:pt idx="104894">EDUU</cx:pt>
          <cx:pt idx="104895">EDUU</cx:pt>
          <cx:pt idx="104896">EDUU</cx:pt>
          <cx:pt idx="104897">EDUU</cx:pt>
          <cx:pt idx="104898">EDUU</cx:pt>
          <cx:pt idx="104899">EDUU</cx:pt>
          <cx:pt idx="104900">EDUU</cx:pt>
          <cx:pt idx="104901">EDUU</cx:pt>
          <cx:pt idx="104902">EDUU</cx:pt>
          <cx:pt idx="104903">EDUU</cx:pt>
          <cx:pt idx="104904">EDUU</cx:pt>
          <cx:pt idx="104905">EDUU</cx:pt>
          <cx:pt idx="104906">EDUU</cx:pt>
          <cx:pt idx="104907">EDUU</cx:pt>
          <cx:pt idx="104908">EDUU</cx:pt>
          <cx:pt idx="104909">EDUU</cx:pt>
          <cx:pt idx="104910">EDUU</cx:pt>
          <cx:pt idx="104911">EDUU</cx:pt>
          <cx:pt idx="104912">EDUU</cx:pt>
          <cx:pt idx="104913">EDUU</cx:pt>
          <cx:pt idx="104914">EDUU</cx:pt>
          <cx:pt idx="104915">EDUU</cx:pt>
          <cx:pt idx="104916">EDUU</cx:pt>
          <cx:pt idx="104917">EDUU</cx:pt>
          <cx:pt idx="104918">EDUU</cx:pt>
          <cx:pt idx="104919">EDUU</cx:pt>
          <cx:pt idx="104920">EDUU</cx:pt>
          <cx:pt idx="104921">EDUU</cx:pt>
          <cx:pt idx="104922">EDUU</cx:pt>
          <cx:pt idx="104923">EDUU</cx:pt>
          <cx:pt idx="104924">EDUU</cx:pt>
          <cx:pt idx="104925">EDUU</cx:pt>
          <cx:pt idx="104926">EDUU</cx:pt>
          <cx:pt idx="104927">EDUU</cx:pt>
          <cx:pt idx="104928">EDUU</cx:pt>
          <cx:pt idx="104929">EDUU</cx:pt>
          <cx:pt idx="104930">EDUU</cx:pt>
          <cx:pt idx="104931">EDUU</cx:pt>
          <cx:pt idx="104932">EDUU</cx:pt>
          <cx:pt idx="104933">EDUU</cx:pt>
          <cx:pt idx="104934">EDUU</cx:pt>
          <cx:pt idx="104935">EDUU</cx:pt>
          <cx:pt idx="104936">EDUU</cx:pt>
          <cx:pt idx="104937">EDUU</cx:pt>
          <cx:pt idx="104938">EDUU</cx:pt>
          <cx:pt idx="104939">EDUU</cx:pt>
          <cx:pt idx="104940">EDUU</cx:pt>
          <cx:pt idx="104941">EDUU</cx:pt>
          <cx:pt idx="104942">EDUU</cx:pt>
          <cx:pt idx="104943">EDUU</cx:pt>
          <cx:pt idx="104944">EDUU</cx:pt>
          <cx:pt idx="104945">EDUU</cx:pt>
          <cx:pt idx="104946">EDUU</cx:pt>
          <cx:pt idx="104947">EDUU</cx:pt>
          <cx:pt idx="104948">EDUU</cx:pt>
          <cx:pt idx="104949">EDUU</cx:pt>
          <cx:pt idx="104950">EDUU</cx:pt>
          <cx:pt idx="104951">EDUU</cx:pt>
          <cx:pt idx="104952">EDUU</cx:pt>
          <cx:pt idx="104953">EDUU</cx:pt>
          <cx:pt idx="104954">EDUU</cx:pt>
          <cx:pt idx="104955">EDUU</cx:pt>
          <cx:pt idx="104956">EDUU</cx:pt>
          <cx:pt idx="104957">EDUU</cx:pt>
          <cx:pt idx="104958">EDUU</cx:pt>
          <cx:pt idx="104959">EDUU</cx:pt>
          <cx:pt idx="104960">EDUU</cx:pt>
          <cx:pt idx="104961">EDUU</cx:pt>
          <cx:pt idx="104962">EDUU</cx:pt>
          <cx:pt idx="104963">EDUU</cx:pt>
          <cx:pt idx="104964">EDUU</cx:pt>
          <cx:pt idx="104965">EDUU</cx:pt>
          <cx:pt idx="104966">EDUU</cx:pt>
          <cx:pt idx="104967">EDUU</cx:pt>
          <cx:pt idx="104968">EDUU</cx:pt>
          <cx:pt idx="104969">EDUU</cx:pt>
          <cx:pt idx="104970">EDUU</cx:pt>
          <cx:pt idx="104971">EDUU</cx:pt>
          <cx:pt idx="104972">EDUU</cx:pt>
          <cx:pt idx="104973">EDUU</cx:pt>
          <cx:pt idx="104974">EDUU</cx:pt>
          <cx:pt idx="104975">EDUU</cx:pt>
          <cx:pt idx="104976">EDUU</cx:pt>
          <cx:pt idx="104977">EDUU</cx:pt>
          <cx:pt idx="104978">EDUU</cx:pt>
          <cx:pt idx="104979">EDUU</cx:pt>
          <cx:pt idx="104980">EDUU</cx:pt>
          <cx:pt idx="104981">EDUU</cx:pt>
          <cx:pt idx="104982">EDUU</cx:pt>
          <cx:pt idx="104983">EDUU</cx:pt>
          <cx:pt idx="104984">EDUU</cx:pt>
          <cx:pt idx="104985">EDUU</cx:pt>
          <cx:pt idx="104986">EDUU</cx:pt>
          <cx:pt idx="104987">EDUU</cx:pt>
          <cx:pt idx="104988">EDUU</cx:pt>
          <cx:pt idx="104989">EDUU</cx:pt>
          <cx:pt idx="104990">EDUU</cx:pt>
          <cx:pt idx="104991">EDUU</cx:pt>
          <cx:pt idx="104992">EDUU</cx:pt>
          <cx:pt idx="104993">EDUU</cx:pt>
          <cx:pt idx="104994">EDUU</cx:pt>
          <cx:pt idx="104995">EDUU</cx:pt>
          <cx:pt idx="104996">EDUU</cx:pt>
          <cx:pt idx="104997">EDUU</cx:pt>
          <cx:pt idx="104998">EDUU</cx:pt>
          <cx:pt idx="104999">EDUU</cx:pt>
          <cx:pt idx="105000">EDUU</cx:pt>
          <cx:pt idx="105001">EDUU</cx:pt>
          <cx:pt idx="105002">EDUU</cx:pt>
          <cx:pt idx="105003">EDUU</cx:pt>
          <cx:pt idx="105004">EDUU</cx:pt>
          <cx:pt idx="105005">EDUU</cx:pt>
          <cx:pt idx="105006">EDUU</cx:pt>
          <cx:pt idx="105007">EDUU</cx:pt>
          <cx:pt idx="105008">EDUU</cx:pt>
          <cx:pt idx="105009">EDUU</cx:pt>
          <cx:pt idx="105010">EDUU</cx:pt>
          <cx:pt idx="105011">EDUU</cx:pt>
          <cx:pt idx="105012">EDUU</cx:pt>
          <cx:pt idx="105013">EDUU</cx:pt>
          <cx:pt idx="105014">EDUU</cx:pt>
          <cx:pt idx="105015">EDUU</cx:pt>
          <cx:pt idx="105016">EDUU</cx:pt>
          <cx:pt idx="105017">EDUU</cx:pt>
          <cx:pt idx="105018">EDUU</cx:pt>
          <cx:pt idx="105019">EDUU</cx:pt>
          <cx:pt idx="105020">EDUU</cx:pt>
          <cx:pt idx="105021">EDUU</cx:pt>
          <cx:pt idx="105022">EDUU</cx:pt>
          <cx:pt idx="105023">EDUU</cx:pt>
          <cx:pt idx="105024">EDUU</cx:pt>
          <cx:pt idx="105025">EDUU</cx:pt>
          <cx:pt idx="105026">EDUU</cx:pt>
          <cx:pt idx="105027">EDUU</cx:pt>
          <cx:pt idx="105028">EDUU</cx:pt>
          <cx:pt idx="105029">EDUU</cx:pt>
          <cx:pt idx="105030">EDUU</cx:pt>
          <cx:pt idx="105031">EDUU</cx:pt>
          <cx:pt idx="105032">EDUU</cx:pt>
          <cx:pt idx="105033">EDUU</cx:pt>
          <cx:pt idx="105034">EDUU</cx:pt>
          <cx:pt idx="105035">EDUU</cx:pt>
          <cx:pt idx="105036">EDUU</cx:pt>
          <cx:pt idx="105037">EDUU</cx:pt>
          <cx:pt idx="105038">EDUU</cx:pt>
          <cx:pt idx="105039">EDUU</cx:pt>
          <cx:pt idx="105040">EDUU</cx:pt>
          <cx:pt idx="105041">EDUU</cx:pt>
          <cx:pt idx="105042">EDUU</cx:pt>
          <cx:pt idx="105043">EDUU</cx:pt>
          <cx:pt idx="105044">EDUU</cx:pt>
          <cx:pt idx="105045">EDUU</cx:pt>
          <cx:pt idx="105046">EDUU</cx:pt>
          <cx:pt idx="105047">EDUU</cx:pt>
          <cx:pt idx="105048">EDUU</cx:pt>
          <cx:pt idx="105049">EDUU</cx:pt>
          <cx:pt idx="105050">EDUU</cx:pt>
          <cx:pt idx="105051">EDUU</cx:pt>
          <cx:pt idx="105052">EDUU</cx:pt>
          <cx:pt idx="105053">EDUU</cx:pt>
          <cx:pt idx="105054">EDUU</cx:pt>
          <cx:pt idx="105055">EDUU</cx:pt>
          <cx:pt idx="105056">EDUU</cx:pt>
          <cx:pt idx="105057">EDUU</cx:pt>
          <cx:pt idx="105058">EDUU</cx:pt>
          <cx:pt idx="105059">EDUU</cx:pt>
          <cx:pt idx="105060">EDUU</cx:pt>
          <cx:pt idx="105061">EDUU</cx:pt>
          <cx:pt idx="105062">EDUU</cx:pt>
          <cx:pt idx="105063">EDUU</cx:pt>
          <cx:pt idx="105064">EDUU</cx:pt>
          <cx:pt idx="105065">EDUU</cx:pt>
          <cx:pt idx="105066">EDUU</cx:pt>
          <cx:pt idx="105067">EDUU</cx:pt>
          <cx:pt idx="105068">EDUU</cx:pt>
          <cx:pt idx="105069">EDUU</cx:pt>
          <cx:pt idx="105070">EDUU</cx:pt>
          <cx:pt idx="105071">EDUU</cx:pt>
          <cx:pt idx="105072">EDUU</cx:pt>
          <cx:pt idx="105073">EDUU</cx:pt>
          <cx:pt idx="105074">EDUU</cx:pt>
          <cx:pt idx="105075">EDUU</cx:pt>
          <cx:pt idx="105076">EDUU</cx:pt>
          <cx:pt idx="105077">EDUU</cx:pt>
          <cx:pt idx="105078">EDUU</cx:pt>
          <cx:pt idx="105079">EDUU</cx:pt>
          <cx:pt idx="105080">EDUU</cx:pt>
          <cx:pt idx="105081">EDUU</cx:pt>
          <cx:pt idx="105082">EDUU</cx:pt>
          <cx:pt idx="105083">EDUU</cx:pt>
          <cx:pt idx="105084">EDUU</cx:pt>
          <cx:pt idx="105085">EDUU</cx:pt>
          <cx:pt idx="105086">EDUU</cx:pt>
          <cx:pt idx="105087">EDUU</cx:pt>
          <cx:pt idx="105088">EDUU</cx:pt>
          <cx:pt idx="105089">EDUU</cx:pt>
          <cx:pt idx="105090">EDUU</cx:pt>
          <cx:pt idx="105091">EDUU</cx:pt>
          <cx:pt idx="105092">EDUU</cx:pt>
          <cx:pt idx="105093">EDUU</cx:pt>
          <cx:pt idx="105094">EDUU</cx:pt>
          <cx:pt idx="105095">EDUU</cx:pt>
          <cx:pt idx="105096">EDUU</cx:pt>
          <cx:pt idx="105097">EDUU</cx:pt>
          <cx:pt idx="105098">EDUU</cx:pt>
          <cx:pt idx="105099">EDUU</cx:pt>
          <cx:pt idx="105100">EDUU</cx:pt>
          <cx:pt idx="105101">EDUU</cx:pt>
          <cx:pt idx="105102">EDUU</cx:pt>
          <cx:pt idx="105103">EDUU</cx:pt>
          <cx:pt idx="105104">EDUU</cx:pt>
          <cx:pt idx="105105">EDUU</cx:pt>
          <cx:pt idx="105106">EDUU</cx:pt>
          <cx:pt idx="105107">EDUU</cx:pt>
          <cx:pt idx="105108">EDUU</cx:pt>
          <cx:pt idx="105109">EDUU</cx:pt>
          <cx:pt idx="105110">EDUU</cx:pt>
          <cx:pt idx="105111">EDUU</cx:pt>
          <cx:pt idx="105112">EDUU</cx:pt>
          <cx:pt idx="105113">EDUU</cx:pt>
          <cx:pt idx="105114">EDUU</cx:pt>
          <cx:pt idx="105115">EDUU</cx:pt>
          <cx:pt idx="105116">EDUU</cx:pt>
          <cx:pt idx="105117">EDUU</cx:pt>
          <cx:pt idx="105118">EDUU</cx:pt>
          <cx:pt idx="105119">EDUU</cx:pt>
          <cx:pt idx="105120">EDUU</cx:pt>
          <cx:pt idx="105121">EDUU</cx:pt>
          <cx:pt idx="105122">EDUU</cx:pt>
          <cx:pt idx="105123">EDUU</cx:pt>
          <cx:pt idx="105124">EDUU</cx:pt>
          <cx:pt idx="105125">EDUU</cx:pt>
          <cx:pt idx="105126">EDUU</cx:pt>
          <cx:pt idx="105127">EDUU</cx:pt>
          <cx:pt idx="105128">EDUU</cx:pt>
          <cx:pt idx="105129">EDUU</cx:pt>
          <cx:pt idx="105130">EDUU</cx:pt>
          <cx:pt idx="105131">EDUU</cx:pt>
          <cx:pt idx="105132">EDUU</cx:pt>
          <cx:pt idx="105133">EDUU</cx:pt>
          <cx:pt idx="105134">EDUU</cx:pt>
          <cx:pt idx="105135">EDUU</cx:pt>
          <cx:pt idx="105136">EDUU</cx:pt>
          <cx:pt idx="105137">EDUU</cx:pt>
          <cx:pt idx="105138">EDUU</cx:pt>
          <cx:pt idx="105139">EDUU</cx:pt>
          <cx:pt idx="105140">EDUU</cx:pt>
          <cx:pt idx="105141">EDUU</cx:pt>
          <cx:pt idx="105142">EDUU</cx:pt>
          <cx:pt idx="105143">EDUU</cx:pt>
          <cx:pt idx="105144">EDUU</cx:pt>
          <cx:pt idx="105145">EDUU</cx:pt>
          <cx:pt idx="105146">EDUU</cx:pt>
          <cx:pt idx="105147">EDUU</cx:pt>
          <cx:pt idx="105148">EDUU</cx:pt>
          <cx:pt idx="105149">EDUU</cx:pt>
          <cx:pt idx="105150">EDUU</cx:pt>
          <cx:pt idx="105151">EDUU</cx:pt>
          <cx:pt idx="105152">EDUU</cx:pt>
          <cx:pt idx="105153">EDUU</cx:pt>
          <cx:pt idx="105154">EDUU</cx:pt>
          <cx:pt idx="105155">EDUU</cx:pt>
          <cx:pt idx="105156">EDUU</cx:pt>
          <cx:pt idx="105157">EDUU</cx:pt>
          <cx:pt idx="105158">EDUU</cx:pt>
          <cx:pt idx="105159">EDUU</cx:pt>
          <cx:pt idx="105160">EDUU</cx:pt>
          <cx:pt idx="105161">EDUU</cx:pt>
          <cx:pt idx="105162">EDUU</cx:pt>
          <cx:pt idx="105163">EDUU</cx:pt>
          <cx:pt idx="105164">EDUU</cx:pt>
          <cx:pt idx="105165">EDUU</cx:pt>
          <cx:pt idx="105166">EDUU</cx:pt>
          <cx:pt idx="105167">EDUU</cx:pt>
          <cx:pt idx="105168">EDUU</cx:pt>
          <cx:pt idx="105169">EDUU</cx:pt>
          <cx:pt idx="105170">EDUU</cx:pt>
          <cx:pt idx="105171">EDUU</cx:pt>
          <cx:pt idx="105172">EDUU</cx:pt>
          <cx:pt idx="105173">EDUU</cx:pt>
          <cx:pt idx="105174">EDUU</cx:pt>
          <cx:pt idx="105175">EDUU</cx:pt>
          <cx:pt idx="105176">EDUU</cx:pt>
          <cx:pt idx="105177">EDUU</cx:pt>
          <cx:pt idx="105178">EDUU</cx:pt>
          <cx:pt idx="105179">EDUU</cx:pt>
          <cx:pt idx="105180">EDUU</cx:pt>
          <cx:pt idx="105181">EDUU</cx:pt>
          <cx:pt idx="105182">EDUU</cx:pt>
          <cx:pt idx="105183">EDUU</cx:pt>
          <cx:pt idx="105184">EDUU</cx:pt>
          <cx:pt idx="105185">EDUU</cx:pt>
          <cx:pt idx="105186">EDUU</cx:pt>
          <cx:pt idx="105187">EDUU</cx:pt>
          <cx:pt idx="105188">EDUU</cx:pt>
          <cx:pt idx="105189">EDUU</cx:pt>
          <cx:pt idx="105190">EDUU</cx:pt>
          <cx:pt idx="105191">EDUU</cx:pt>
          <cx:pt idx="105192">EDUU</cx:pt>
          <cx:pt idx="105193">EDUU</cx:pt>
          <cx:pt idx="105194">EDUU</cx:pt>
          <cx:pt idx="105195">EDUU</cx:pt>
          <cx:pt idx="105196">EDUU</cx:pt>
          <cx:pt idx="105197">EDUU</cx:pt>
          <cx:pt idx="105198">EDUU</cx:pt>
          <cx:pt idx="105199">EDUU</cx:pt>
          <cx:pt idx="105200">EDUU</cx:pt>
          <cx:pt idx="105201">EDUU</cx:pt>
          <cx:pt idx="105202">EDUU</cx:pt>
          <cx:pt idx="105203">EDUU</cx:pt>
          <cx:pt idx="105204">EDUU</cx:pt>
          <cx:pt idx="105205">EDUU</cx:pt>
          <cx:pt idx="105206">EDUU</cx:pt>
          <cx:pt idx="105207">EDUU</cx:pt>
          <cx:pt idx="105208">EDUU</cx:pt>
          <cx:pt idx="105209">EDUU</cx:pt>
          <cx:pt idx="105210">EDUU</cx:pt>
          <cx:pt idx="105211">EDUU</cx:pt>
          <cx:pt idx="105212">EDUU</cx:pt>
          <cx:pt idx="105213">EDUU</cx:pt>
          <cx:pt idx="105214">EDUU</cx:pt>
          <cx:pt idx="105215">EDUU</cx:pt>
          <cx:pt idx="105216">EDUU</cx:pt>
          <cx:pt idx="105217">EDUU</cx:pt>
          <cx:pt idx="105218">EDUU</cx:pt>
          <cx:pt idx="105219">EDUU</cx:pt>
          <cx:pt idx="105220">EDUU</cx:pt>
          <cx:pt idx="105221">EDUU</cx:pt>
          <cx:pt idx="105222">EDUU</cx:pt>
          <cx:pt idx="105223">EDUU</cx:pt>
          <cx:pt idx="105224">EDUU</cx:pt>
          <cx:pt idx="105225">EDUU</cx:pt>
          <cx:pt idx="105226">EDUU</cx:pt>
          <cx:pt idx="105227">EDUU</cx:pt>
          <cx:pt idx="105228">EDUU</cx:pt>
          <cx:pt idx="105229">EDUU</cx:pt>
          <cx:pt idx="105230">EDUU</cx:pt>
          <cx:pt idx="105231">EDUU</cx:pt>
          <cx:pt idx="105232">EDUU</cx:pt>
          <cx:pt idx="105233">EDUU</cx:pt>
          <cx:pt idx="105234">EDUU</cx:pt>
          <cx:pt idx="105235">EDUU</cx:pt>
          <cx:pt idx="105236">EDUU</cx:pt>
          <cx:pt idx="105237">EDUU</cx:pt>
          <cx:pt idx="105238">EDUU</cx:pt>
          <cx:pt idx="105239">EDUU</cx:pt>
          <cx:pt idx="105240">EDUU</cx:pt>
          <cx:pt idx="105241">EDUU</cx:pt>
          <cx:pt idx="105242">EDUU</cx:pt>
          <cx:pt idx="105243">EDUU</cx:pt>
          <cx:pt idx="105244">EDUU</cx:pt>
          <cx:pt idx="105245">EDUU</cx:pt>
          <cx:pt idx="105246">EDUU</cx:pt>
          <cx:pt idx="105247">EDUU</cx:pt>
          <cx:pt idx="105248">EDUU</cx:pt>
          <cx:pt idx="105249">EDUU</cx:pt>
          <cx:pt idx="105250">EDUU</cx:pt>
          <cx:pt idx="105251">EDUU</cx:pt>
          <cx:pt idx="105252">EDUU</cx:pt>
          <cx:pt idx="105253">EDUU</cx:pt>
          <cx:pt idx="105254">EDUU</cx:pt>
          <cx:pt idx="105255">EDUU</cx:pt>
          <cx:pt idx="105256">EDUU</cx:pt>
          <cx:pt idx="105257">EDUU</cx:pt>
          <cx:pt idx="105258">EDUU</cx:pt>
          <cx:pt idx="105259">EDUU</cx:pt>
          <cx:pt idx="105260">EDUU</cx:pt>
          <cx:pt idx="105261">EDUU</cx:pt>
          <cx:pt idx="105262">EDUU</cx:pt>
          <cx:pt idx="105263">EDUU</cx:pt>
          <cx:pt idx="105264">EDUU</cx:pt>
          <cx:pt idx="105265">EDUU</cx:pt>
          <cx:pt idx="105266">EDUU</cx:pt>
          <cx:pt idx="105267">EDUU</cx:pt>
          <cx:pt idx="105268">EDUU</cx:pt>
          <cx:pt idx="105269">EDUU</cx:pt>
          <cx:pt idx="105270">EDUU</cx:pt>
          <cx:pt idx="105271">EDUU</cx:pt>
          <cx:pt idx="105272">EDUU</cx:pt>
          <cx:pt idx="105273">EDUU</cx:pt>
          <cx:pt idx="105274">EDUU</cx:pt>
          <cx:pt idx="105275">EDUU</cx:pt>
          <cx:pt idx="105276">EDUU</cx:pt>
          <cx:pt idx="105277">EDUU</cx:pt>
          <cx:pt idx="105278">EDUU</cx:pt>
          <cx:pt idx="105279">EDUU</cx:pt>
          <cx:pt idx="105280">EDUU</cx:pt>
          <cx:pt idx="105281">EDUU</cx:pt>
          <cx:pt idx="105282">EDUU</cx:pt>
          <cx:pt idx="105283">EDUU</cx:pt>
          <cx:pt idx="105284">EDUU</cx:pt>
          <cx:pt idx="105285">EDUU</cx:pt>
          <cx:pt idx="105286">EDUU</cx:pt>
          <cx:pt idx="105287">EDUU</cx:pt>
          <cx:pt idx="105288">EDUU</cx:pt>
          <cx:pt idx="105289">EDUU</cx:pt>
          <cx:pt idx="105290">EDUU</cx:pt>
          <cx:pt idx="105291">EDUU</cx:pt>
          <cx:pt idx="105292">EDUU</cx:pt>
          <cx:pt idx="105293">EDUU</cx:pt>
          <cx:pt idx="105294">EDUU</cx:pt>
          <cx:pt idx="105295">EDUU</cx:pt>
          <cx:pt idx="105296">EDUU</cx:pt>
          <cx:pt idx="105297">EDUU</cx:pt>
          <cx:pt idx="105298">EDUU</cx:pt>
          <cx:pt idx="105299">EDUU</cx:pt>
          <cx:pt idx="105300">EDUU</cx:pt>
          <cx:pt idx="105301">EDUU</cx:pt>
          <cx:pt idx="105302">EDUU</cx:pt>
          <cx:pt idx="105303">EDUU</cx:pt>
          <cx:pt idx="105304">EDUU</cx:pt>
          <cx:pt idx="105305">EDUU</cx:pt>
          <cx:pt idx="105306">EDUU</cx:pt>
          <cx:pt idx="105307">EDUU</cx:pt>
          <cx:pt idx="105308">EDUU</cx:pt>
          <cx:pt idx="105309">EDUU</cx:pt>
          <cx:pt idx="105310">EDUU</cx:pt>
          <cx:pt idx="105311">EDUU</cx:pt>
          <cx:pt idx="105312">EDUU</cx:pt>
          <cx:pt idx="105313">EDUU</cx:pt>
          <cx:pt idx="105314">EDUU</cx:pt>
          <cx:pt idx="105315">EDUU</cx:pt>
          <cx:pt idx="105316">EDUU</cx:pt>
          <cx:pt idx="105317">EDUU</cx:pt>
          <cx:pt idx="105318">EDUU</cx:pt>
          <cx:pt idx="105319">EDUU</cx:pt>
          <cx:pt idx="105320">EDUU</cx:pt>
          <cx:pt idx="105321">EDUU</cx:pt>
          <cx:pt idx="105322">EDUU</cx:pt>
          <cx:pt idx="105323">EDUU</cx:pt>
          <cx:pt idx="105324">EDUU</cx:pt>
          <cx:pt idx="105325">EDUU</cx:pt>
          <cx:pt idx="105326">EDUU</cx:pt>
          <cx:pt idx="105327">EDUU</cx:pt>
          <cx:pt idx="105328">EDUU</cx:pt>
          <cx:pt idx="105329">EDUU</cx:pt>
          <cx:pt idx="105330">EDUU</cx:pt>
          <cx:pt idx="105331">EDUU</cx:pt>
          <cx:pt idx="105332">EDUU</cx:pt>
          <cx:pt idx="105333">EDUU</cx:pt>
          <cx:pt idx="105334">EDUU</cx:pt>
          <cx:pt idx="105335">EDUU</cx:pt>
          <cx:pt idx="105336">EDUU</cx:pt>
          <cx:pt idx="105337">EDUU</cx:pt>
          <cx:pt idx="105338">EDUU</cx:pt>
          <cx:pt idx="105339">EDUU</cx:pt>
          <cx:pt idx="105340">EDUU</cx:pt>
          <cx:pt idx="105341">EDUU</cx:pt>
          <cx:pt idx="105342">EDUU</cx:pt>
          <cx:pt idx="105343">EDUU</cx:pt>
          <cx:pt idx="105344">EDUU</cx:pt>
          <cx:pt idx="105345">EDUU</cx:pt>
          <cx:pt idx="105346">EDUU</cx:pt>
          <cx:pt idx="105347">EDUU</cx:pt>
          <cx:pt idx="105348">EDUU</cx:pt>
          <cx:pt idx="105349">EDUU</cx:pt>
          <cx:pt idx="105350">EDUU</cx:pt>
          <cx:pt idx="105351">EDUU</cx:pt>
          <cx:pt idx="105352">EDUU</cx:pt>
          <cx:pt idx="105353">EDUU</cx:pt>
          <cx:pt idx="105354">EDUU</cx:pt>
          <cx:pt idx="105355">EDUU</cx:pt>
          <cx:pt idx="105356">EDUU</cx:pt>
          <cx:pt idx="105357">EDUU</cx:pt>
          <cx:pt idx="105358">EDUU</cx:pt>
          <cx:pt idx="105359">EDUU</cx:pt>
          <cx:pt idx="105360">EDUU</cx:pt>
          <cx:pt idx="105361">EDUU</cx:pt>
          <cx:pt idx="105362">EDUU</cx:pt>
          <cx:pt idx="105363">EDUU</cx:pt>
          <cx:pt idx="105364">EDUU</cx:pt>
          <cx:pt idx="105365">EDUU</cx:pt>
          <cx:pt idx="105366">EDUU</cx:pt>
          <cx:pt idx="105367">EDUU</cx:pt>
          <cx:pt idx="105368">EDUU</cx:pt>
          <cx:pt idx="105369">EDUU</cx:pt>
          <cx:pt idx="105370">EDUU</cx:pt>
          <cx:pt idx="105371">EDUU</cx:pt>
          <cx:pt idx="105372">EDUU</cx:pt>
          <cx:pt idx="105373">EDUU</cx:pt>
          <cx:pt idx="105374">EDUU</cx:pt>
          <cx:pt idx="105375">EDUU</cx:pt>
          <cx:pt idx="105376">EDUU</cx:pt>
          <cx:pt idx="105377">EDUU</cx:pt>
          <cx:pt idx="105378">EDUU</cx:pt>
          <cx:pt idx="105379">EDUU</cx:pt>
          <cx:pt idx="105380">EDUU</cx:pt>
          <cx:pt idx="105381">EDUU</cx:pt>
          <cx:pt idx="105382">EDUU</cx:pt>
          <cx:pt idx="105383">EDUU</cx:pt>
          <cx:pt idx="105384">EDUU</cx:pt>
          <cx:pt idx="105385">EDUU</cx:pt>
          <cx:pt idx="105386">EDUU</cx:pt>
          <cx:pt idx="105387">EDUU</cx:pt>
          <cx:pt idx="105388">EDUU</cx:pt>
          <cx:pt idx="105389">EDUU</cx:pt>
          <cx:pt idx="105390">EDUU</cx:pt>
          <cx:pt idx="105391">EDUU</cx:pt>
          <cx:pt idx="105392">EDUU</cx:pt>
          <cx:pt idx="105393">EDUU</cx:pt>
          <cx:pt idx="105394">EDUU</cx:pt>
          <cx:pt idx="105395">EDUU</cx:pt>
          <cx:pt idx="105396">EDUU</cx:pt>
          <cx:pt idx="105397">EDUU</cx:pt>
          <cx:pt idx="105398">EDUU</cx:pt>
          <cx:pt idx="105399">EDUU</cx:pt>
          <cx:pt idx="105400">EDUU</cx:pt>
          <cx:pt idx="105401">EDUU</cx:pt>
          <cx:pt idx="105402">EDUU</cx:pt>
          <cx:pt idx="105403">EDUU</cx:pt>
          <cx:pt idx="105404">EDUU</cx:pt>
          <cx:pt idx="105405">EDUU</cx:pt>
          <cx:pt idx="105406">EDUU</cx:pt>
          <cx:pt idx="105407">EDUU</cx:pt>
          <cx:pt idx="105408">EDUU</cx:pt>
          <cx:pt idx="105409">EDUU</cx:pt>
          <cx:pt idx="105410">EDUU</cx:pt>
          <cx:pt idx="105411">EDUU</cx:pt>
          <cx:pt idx="105412">EDUU</cx:pt>
          <cx:pt idx="105413">EDUU</cx:pt>
          <cx:pt idx="105414">EDUU</cx:pt>
          <cx:pt idx="105415">EDUU</cx:pt>
          <cx:pt idx="105416">EDUU</cx:pt>
          <cx:pt idx="105417">EDUU</cx:pt>
          <cx:pt idx="105418">EDUU</cx:pt>
          <cx:pt idx="105419">EDUU</cx:pt>
          <cx:pt idx="105420">EDUU</cx:pt>
          <cx:pt idx="105421">EDUU</cx:pt>
          <cx:pt idx="105422">EDUU</cx:pt>
          <cx:pt idx="105423">EDUU</cx:pt>
          <cx:pt idx="105424">EDUU</cx:pt>
          <cx:pt idx="105425">EDUU</cx:pt>
          <cx:pt idx="105426">EDUU</cx:pt>
          <cx:pt idx="105427">EDUU</cx:pt>
          <cx:pt idx="105428">EDUU</cx:pt>
          <cx:pt idx="105429">EDUU</cx:pt>
          <cx:pt idx="105430">EDUU</cx:pt>
          <cx:pt idx="105431">EDUU</cx:pt>
          <cx:pt idx="105432">EDUU</cx:pt>
          <cx:pt idx="105433">EDUU</cx:pt>
          <cx:pt idx="105434">EDUU</cx:pt>
          <cx:pt idx="105435">EDUU</cx:pt>
          <cx:pt idx="105436">EDUU</cx:pt>
          <cx:pt idx="105437">EDUU</cx:pt>
          <cx:pt idx="105438">EDUU</cx:pt>
          <cx:pt idx="105439">EDUU</cx:pt>
          <cx:pt idx="105440">EDUU</cx:pt>
          <cx:pt idx="105441">EDUU</cx:pt>
          <cx:pt idx="105442">EDUU</cx:pt>
          <cx:pt idx="105443">EDUU</cx:pt>
          <cx:pt idx="105444">EDUU</cx:pt>
          <cx:pt idx="105445">EDUU</cx:pt>
          <cx:pt idx="105446">EDUU</cx:pt>
          <cx:pt idx="105447">EDUU</cx:pt>
          <cx:pt idx="105448">EDUU</cx:pt>
          <cx:pt idx="105449">EDUU</cx:pt>
          <cx:pt idx="105450">EDUU</cx:pt>
          <cx:pt idx="105451">EDUU</cx:pt>
          <cx:pt idx="105452">EDUU</cx:pt>
          <cx:pt idx="105453">EDUU</cx:pt>
          <cx:pt idx="105454">EDUU</cx:pt>
          <cx:pt idx="105455">EDUU</cx:pt>
          <cx:pt idx="105456">EDUU</cx:pt>
          <cx:pt idx="105457">EDUU</cx:pt>
          <cx:pt idx="105458">EDUU</cx:pt>
          <cx:pt idx="105459">EDUU</cx:pt>
          <cx:pt idx="105460">EDUU</cx:pt>
          <cx:pt idx="105461">EDUU</cx:pt>
          <cx:pt idx="105462">EDUU</cx:pt>
          <cx:pt idx="105463">EDUU</cx:pt>
          <cx:pt idx="105464">EDUU</cx:pt>
          <cx:pt idx="105465">EDUU</cx:pt>
          <cx:pt idx="105466">EDUU</cx:pt>
          <cx:pt idx="105467">EDUU</cx:pt>
          <cx:pt idx="105468">EDUU</cx:pt>
          <cx:pt idx="105469">EDUU</cx:pt>
          <cx:pt idx="105470">EDUU</cx:pt>
          <cx:pt idx="105471">EDUU</cx:pt>
          <cx:pt idx="105472">EDUU</cx:pt>
          <cx:pt idx="105473">EDUU</cx:pt>
          <cx:pt idx="105474">EDUU</cx:pt>
          <cx:pt idx="105475">EDUU</cx:pt>
          <cx:pt idx="105476">EDUU</cx:pt>
          <cx:pt idx="105477">EDUU</cx:pt>
          <cx:pt idx="105478">EDUU</cx:pt>
          <cx:pt idx="105479">EDUU</cx:pt>
          <cx:pt idx="105480">EDUU</cx:pt>
          <cx:pt idx="105481">EDUU</cx:pt>
          <cx:pt idx="105482">EDUU</cx:pt>
          <cx:pt idx="105483">EDUU</cx:pt>
          <cx:pt idx="105484">EDUU</cx:pt>
          <cx:pt idx="105485">EDUU</cx:pt>
          <cx:pt idx="105486">EDUU</cx:pt>
          <cx:pt idx="105487">EDUU</cx:pt>
          <cx:pt idx="105488">EDUU</cx:pt>
          <cx:pt idx="105489">EDUU</cx:pt>
          <cx:pt idx="105490">EDUU</cx:pt>
          <cx:pt idx="105491">EDUU</cx:pt>
          <cx:pt idx="105492">EDUU</cx:pt>
          <cx:pt idx="105493">EDUU</cx:pt>
          <cx:pt idx="105494">EDUU</cx:pt>
          <cx:pt idx="105495">EDUU</cx:pt>
          <cx:pt idx="105496">EDUU</cx:pt>
          <cx:pt idx="105497">EDUU</cx:pt>
          <cx:pt idx="105498">EDUU</cx:pt>
          <cx:pt idx="105499">EDUU</cx:pt>
          <cx:pt idx="105500">EDUU</cx:pt>
          <cx:pt idx="105501">EDUU</cx:pt>
          <cx:pt idx="105502">EDUU</cx:pt>
          <cx:pt idx="105503">EDUU</cx:pt>
          <cx:pt idx="105504">EDUU</cx:pt>
          <cx:pt idx="105505">EDUU</cx:pt>
          <cx:pt idx="105506">EDUU</cx:pt>
          <cx:pt idx="105507">EDUU</cx:pt>
          <cx:pt idx="105508">EDUU</cx:pt>
          <cx:pt idx="105509">EDUU</cx:pt>
          <cx:pt idx="105510">EDUU</cx:pt>
          <cx:pt idx="105511">EDUU</cx:pt>
          <cx:pt idx="105512">EDUU</cx:pt>
          <cx:pt idx="105513">EDUU</cx:pt>
          <cx:pt idx="105514">EDUU</cx:pt>
          <cx:pt idx="105515">EDUU</cx:pt>
          <cx:pt idx="105516">EDUU</cx:pt>
          <cx:pt idx="105517">EDUU</cx:pt>
          <cx:pt idx="105518">EDUU</cx:pt>
          <cx:pt idx="105519">EDUU</cx:pt>
          <cx:pt idx="105520">EDUU</cx:pt>
          <cx:pt idx="105521">EDUU</cx:pt>
          <cx:pt idx="105522">EDUU</cx:pt>
          <cx:pt idx="105523">EDUU</cx:pt>
          <cx:pt idx="105524">EDUU</cx:pt>
          <cx:pt idx="105525">EDUU</cx:pt>
          <cx:pt idx="105526">EDUU</cx:pt>
          <cx:pt idx="105527">EDUU</cx:pt>
          <cx:pt idx="105528">EDUU</cx:pt>
          <cx:pt idx="105529">EDUU</cx:pt>
          <cx:pt idx="105530">EDUU</cx:pt>
          <cx:pt idx="105531">EDUU</cx:pt>
          <cx:pt idx="105532">EDUU</cx:pt>
          <cx:pt idx="105533">EDUU</cx:pt>
          <cx:pt idx="105534">EDUU</cx:pt>
          <cx:pt idx="105535">EDUU</cx:pt>
          <cx:pt idx="105536">EDUU</cx:pt>
          <cx:pt idx="105537">EDUU</cx:pt>
          <cx:pt idx="105538">EDUU</cx:pt>
          <cx:pt idx="105539">EDUU</cx:pt>
          <cx:pt idx="105540">EDUU</cx:pt>
          <cx:pt idx="105541">EDUU</cx:pt>
          <cx:pt idx="105542">EDUU</cx:pt>
          <cx:pt idx="105543">EDUU</cx:pt>
          <cx:pt idx="105544">EDUU</cx:pt>
          <cx:pt idx="105545">EDUU</cx:pt>
          <cx:pt idx="105546">EDUU</cx:pt>
          <cx:pt idx="105547">EDUU</cx:pt>
          <cx:pt idx="105548">EDUU</cx:pt>
          <cx:pt idx="105549">EDUU</cx:pt>
          <cx:pt idx="105550">EDUU</cx:pt>
          <cx:pt idx="105551">EDUU</cx:pt>
          <cx:pt idx="105552">EDUU</cx:pt>
          <cx:pt idx="105553">EDUU</cx:pt>
          <cx:pt idx="105554">EDUU</cx:pt>
          <cx:pt idx="105555">EDUU</cx:pt>
          <cx:pt idx="105556">EDUU</cx:pt>
          <cx:pt idx="105557">EDUU</cx:pt>
          <cx:pt idx="105558">EDUU</cx:pt>
          <cx:pt idx="105559">EDUU</cx:pt>
          <cx:pt idx="105560">EDUU</cx:pt>
          <cx:pt idx="105561">EDUU</cx:pt>
          <cx:pt idx="105562">EDUU</cx:pt>
          <cx:pt idx="105563">EDUU</cx:pt>
          <cx:pt idx="105564">EDUU</cx:pt>
          <cx:pt idx="105565">EDUU</cx:pt>
          <cx:pt idx="105566">EDUU</cx:pt>
          <cx:pt idx="105567">EDUU</cx:pt>
          <cx:pt idx="105568">EDUU</cx:pt>
          <cx:pt idx="105569">EDUU</cx:pt>
          <cx:pt idx="105570">EDUU</cx:pt>
          <cx:pt idx="105571">EDUU</cx:pt>
          <cx:pt idx="105572">EDUU</cx:pt>
          <cx:pt idx="105573">EDUU</cx:pt>
          <cx:pt idx="105574">EDUU</cx:pt>
          <cx:pt idx="105575">EDUU</cx:pt>
          <cx:pt idx="105576">EDUU</cx:pt>
          <cx:pt idx="105577">EDUU</cx:pt>
          <cx:pt idx="105578">EDUU</cx:pt>
          <cx:pt idx="105579">EDUU</cx:pt>
          <cx:pt idx="105580">EDUU</cx:pt>
          <cx:pt idx="105581">EDUU</cx:pt>
          <cx:pt idx="105582">EDUU</cx:pt>
          <cx:pt idx="105583">EDUU</cx:pt>
          <cx:pt idx="105584">EDUU</cx:pt>
          <cx:pt idx="105585">EDUU</cx:pt>
          <cx:pt idx="105586">EDUU</cx:pt>
          <cx:pt idx="105587">EDUU</cx:pt>
          <cx:pt idx="105588">EDUU</cx:pt>
          <cx:pt idx="105589">EDUU</cx:pt>
          <cx:pt idx="105590">EDUU</cx:pt>
          <cx:pt idx="105591">EDUU</cx:pt>
          <cx:pt idx="105592">EDUU</cx:pt>
          <cx:pt idx="105593">EDUU</cx:pt>
          <cx:pt idx="105594">EDUU</cx:pt>
          <cx:pt idx="105595">EDUU</cx:pt>
          <cx:pt idx="105596">EDUU</cx:pt>
          <cx:pt idx="105597">EDUU</cx:pt>
          <cx:pt idx="105598">EDUU</cx:pt>
          <cx:pt idx="105599">EDUU</cx:pt>
          <cx:pt idx="105600">EDUU</cx:pt>
          <cx:pt idx="105601">EDUU</cx:pt>
          <cx:pt idx="105602">EDUU</cx:pt>
          <cx:pt idx="105603">EDUU</cx:pt>
          <cx:pt idx="105604">EDUU</cx:pt>
          <cx:pt idx="105605">EDUU</cx:pt>
          <cx:pt idx="105606">EDUU</cx:pt>
          <cx:pt idx="105607">EDUU</cx:pt>
          <cx:pt idx="105608">EDUU</cx:pt>
          <cx:pt idx="105609">EDUU</cx:pt>
          <cx:pt idx="105610">EDUU</cx:pt>
          <cx:pt idx="105611">EDUU</cx:pt>
          <cx:pt idx="105612">EDUU</cx:pt>
          <cx:pt idx="105613">EDUU</cx:pt>
          <cx:pt idx="105614">EDUU</cx:pt>
          <cx:pt idx="105615">EDUU</cx:pt>
          <cx:pt idx="105616">EDUU</cx:pt>
          <cx:pt idx="105617">EDUU</cx:pt>
          <cx:pt idx="105618">EDUU</cx:pt>
          <cx:pt idx="105619">EDUU</cx:pt>
          <cx:pt idx="105620">EDUU</cx:pt>
          <cx:pt idx="105621">EDUU</cx:pt>
          <cx:pt idx="105622">EDUU</cx:pt>
          <cx:pt idx="105623">EDUU</cx:pt>
          <cx:pt idx="105624">EDUU</cx:pt>
          <cx:pt idx="105625">EDUU</cx:pt>
          <cx:pt idx="105626">EDUU</cx:pt>
          <cx:pt idx="105627">EDUU</cx:pt>
          <cx:pt idx="105628">EDUU</cx:pt>
          <cx:pt idx="105629">EDUU</cx:pt>
          <cx:pt idx="105630">EDUU</cx:pt>
          <cx:pt idx="105631">EDUU</cx:pt>
          <cx:pt idx="105632">EDUU</cx:pt>
          <cx:pt idx="105633">EDUU</cx:pt>
          <cx:pt idx="105634">EDUU</cx:pt>
          <cx:pt idx="105635">EDUU</cx:pt>
          <cx:pt idx="105636">EDUU</cx:pt>
          <cx:pt idx="105637">EDUU</cx:pt>
          <cx:pt idx="105638">EDUU</cx:pt>
          <cx:pt idx="105639">EDUU</cx:pt>
          <cx:pt idx="105640">EDUU</cx:pt>
          <cx:pt idx="105641">EDUU</cx:pt>
          <cx:pt idx="105642">EDUU</cx:pt>
          <cx:pt idx="105643">EDUU</cx:pt>
          <cx:pt idx="105644">EDUU</cx:pt>
          <cx:pt idx="105645">EDUU</cx:pt>
          <cx:pt idx="105646">EDUU</cx:pt>
          <cx:pt idx="105647">EDUU</cx:pt>
          <cx:pt idx="105648">EDUU</cx:pt>
          <cx:pt idx="105649">EDUU</cx:pt>
          <cx:pt idx="105650">EDUU</cx:pt>
          <cx:pt idx="105651">EDUU</cx:pt>
          <cx:pt idx="105652">EDUU</cx:pt>
          <cx:pt idx="105653">EDUU</cx:pt>
          <cx:pt idx="105654">EDUU</cx:pt>
          <cx:pt idx="105655">EDUU</cx:pt>
          <cx:pt idx="105656">EDUU</cx:pt>
          <cx:pt idx="105657">EDUU</cx:pt>
          <cx:pt idx="105658">EDUU</cx:pt>
          <cx:pt idx="105659">EDUU</cx:pt>
          <cx:pt idx="105660">EDUU</cx:pt>
          <cx:pt idx="105661">EDUU</cx:pt>
          <cx:pt idx="105662">EDUU</cx:pt>
          <cx:pt idx="105663">EDUU</cx:pt>
          <cx:pt idx="105664">EDUU</cx:pt>
          <cx:pt idx="105665">EDUU</cx:pt>
          <cx:pt idx="105666">EDUU</cx:pt>
          <cx:pt idx="105667">EDUU</cx:pt>
          <cx:pt idx="105668">EDUU</cx:pt>
          <cx:pt idx="105669">EDUU</cx:pt>
          <cx:pt idx="105670">EDUU</cx:pt>
          <cx:pt idx="105671">EDUU</cx:pt>
          <cx:pt idx="105672">EDUU</cx:pt>
          <cx:pt idx="105673">EDUU</cx:pt>
          <cx:pt idx="105674">EDUU</cx:pt>
          <cx:pt idx="105675">EDUU</cx:pt>
          <cx:pt idx="105676">EDUU</cx:pt>
          <cx:pt idx="105677">EDUU</cx:pt>
          <cx:pt idx="105678">EDUU</cx:pt>
          <cx:pt idx="105679">EDUU</cx:pt>
          <cx:pt idx="105680">EDUU</cx:pt>
          <cx:pt idx="105681">EDUU</cx:pt>
          <cx:pt idx="105682">EDUU</cx:pt>
          <cx:pt idx="105683">EDUU</cx:pt>
          <cx:pt idx="105684">EDUU</cx:pt>
          <cx:pt idx="105685">EDUU</cx:pt>
          <cx:pt idx="105686">EDUU</cx:pt>
          <cx:pt idx="105687">EDUU</cx:pt>
          <cx:pt idx="105688">EDUU</cx:pt>
          <cx:pt idx="105689">EDUU</cx:pt>
          <cx:pt idx="105690">EDUU</cx:pt>
          <cx:pt idx="105691">EDUU</cx:pt>
          <cx:pt idx="105692">EDUU</cx:pt>
          <cx:pt idx="105693">EDUU</cx:pt>
          <cx:pt idx="105694">EDUU</cx:pt>
          <cx:pt idx="105695">EDUU</cx:pt>
          <cx:pt idx="105696">EDUU</cx:pt>
          <cx:pt idx="105697">EDUU</cx:pt>
          <cx:pt idx="105698">EDUU</cx:pt>
          <cx:pt idx="105699">EDUU</cx:pt>
          <cx:pt idx="105700">EDUU</cx:pt>
          <cx:pt idx="105701">EDUU</cx:pt>
          <cx:pt idx="105702">EDUU</cx:pt>
          <cx:pt idx="105703">EDUU</cx:pt>
          <cx:pt idx="105704">EDUU</cx:pt>
          <cx:pt idx="105705">EDUU</cx:pt>
          <cx:pt idx="105706">EDUU</cx:pt>
          <cx:pt idx="105707">EDUU</cx:pt>
          <cx:pt idx="105708">EDUU</cx:pt>
          <cx:pt idx="105709">EDUU</cx:pt>
          <cx:pt idx="105710">EDUU</cx:pt>
          <cx:pt idx="105711">EDUU</cx:pt>
          <cx:pt idx="105712">EDUU</cx:pt>
          <cx:pt idx="105713">EDUU</cx:pt>
          <cx:pt idx="105714">EDUU</cx:pt>
          <cx:pt idx="105715">EDUU</cx:pt>
          <cx:pt idx="105716">EDUU</cx:pt>
          <cx:pt idx="105717">EDUU</cx:pt>
          <cx:pt idx="105718">EDUU</cx:pt>
          <cx:pt idx="105719">EDUU</cx:pt>
          <cx:pt idx="105720">EDUU</cx:pt>
          <cx:pt idx="105721">EDUU</cx:pt>
          <cx:pt idx="105722">EDUU</cx:pt>
          <cx:pt idx="105723">EDUU</cx:pt>
          <cx:pt idx="105724">EDUU</cx:pt>
          <cx:pt idx="105725">EDUU</cx:pt>
          <cx:pt idx="105726">EDUU</cx:pt>
          <cx:pt idx="105727">EDUU</cx:pt>
          <cx:pt idx="105728">EDUU</cx:pt>
          <cx:pt idx="105729">EDUU</cx:pt>
          <cx:pt idx="105730">EDUU</cx:pt>
          <cx:pt idx="105731">EDUU</cx:pt>
          <cx:pt idx="105732">EDUU</cx:pt>
          <cx:pt idx="105733">EDUU</cx:pt>
          <cx:pt idx="105734">EDUU</cx:pt>
          <cx:pt idx="105735">EDUU</cx:pt>
          <cx:pt idx="105736">EDUU</cx:pt>
          <cx:pt idx="105737">EDUU</cx:pt>
          <cx:pt idx="105738">EDUU</cx:pt>
          <cx:pt idx="105739">EDUU</cx:pt>
          <cx:pt idx="105740">EDUU</cx:pt>
          <cx:pt idx="105741">EDUU</cx:pt>
          <cx:pt idx="105742">EDUU</cx:pt>
          <cx:pt idx="105743">EDUU</cx:pt>
          <cx:pt idx="105744">EDUU</cx:pt>
          <cx:pt idx="105745">EDUU</cx:pt>
          <cx:pt idx="105746">EDUU</cx:pt>
          <cx:pt idx="105747">EDUU</cx:pt>
          <cx:pt idx="105748">EDUU</cx:pt>
          <cx:pt idx="105749">EDUU</cx:pt>
          <cx:pt idx="105750">EDUU</cx:pt>
          <cx:pt idx="105751">EDUU</cx:pt>
          <cx:pt idx="105752">EDUU</cx:pt>
          <cx:pt idx="105753">EDUU</cx:pt>
          <cx:pt idx="105754">EDUU</cx:pt>
          <cx:pt idx="105755">EDUU</cx:pt>
          <cx:pt idx="105756">EDUU</cx:pt>
          <cx:pt idx="105757">EDUU</cx:pt>
          <cx:pt idx="105758">EDUU</cx:pt>
          <cx:pt idx="105759">EDUU</cx:pt>
          <cx:pt idx="105760">EDUU</cx:pt>
          <cx:pt idx="105761">EDUU</cx:pt>
          <cx:pt idx="105762">EDUU</cx:pt>
          <cx:pt idx="105763">EDUU</cx:pt>
          <cx:pt idx="105764">EDUU</cx:pt>
          <cx:pt idx="105765">EDUU</cx:pt>
          <cx:pt idx="105766">EDUU</cx:pt>
          <cx:pt idx="105767">EDUU</cx:pt>
          <cx:pt idx="105768">EDUU</cx:pt>
          <cx:pt idx="105769">EDUU</cx:pt>
          <cx:pt idx="105770">EDUU</cx:pt>
          <cx:pt idx="105771">EDUU</cx:pt>
          <cx:pt idx="105772">EDUU</cx:pt>
          <cx:pt idx="105773">EDUU</cx:pt>
          <cx:pt idx="105774">EDUU</cx:pt>
          <cx:pt idx="105775">EDUU</cx:pt>
          <cx:pt idx="105776">EDUU</cx:pt>
          <cx:pt idx="105777">EDUU</cx:pt>
          <cx:pt idx="105778">EDUU</cx:pt>
          <cx:pt idx="105779">EDUU</cx:pt>
          <cx:pt idx="105780">EDUU</cx:pt>
          <cx:pt idx="105781">EDUU</cx:pt>
          <cx:pt idx="105782">EDUU</cx:pt>
          <cx:pt idx="105783">EDUU</cx:pt>
          <cx:pt idx="105784">EDUU</cx:pt>
          <cx:pt idx="105785">EDUU</cx:pt>
          <cx:pt idx="105786">EDUU</cx:pt>
          <cx:pt idx="105787">EDUU</cx:pt>
          <cx:pt idx="105788">EDUU</cx:pt>
          <cx:pt idx="105789">EDUU</cx:pt>
          <cx:pt idx="105790">EDUU</cx:pt>
          <cx:pt idx="105791">EDUU</cx:pt>
          <cx:pt idx="105792">EDUU</cx:pt>
          <cx:pt idx="105793">EDUU</cx:pt>
          <cx:pt idx="105794">EDUU</cx:pt>
          <cx:pt idx="105795">EDUU</cx:pt>
          <cx:pt idx="105796">EDUU</cx:pt>
          <cx:pt idx="105797">EDUU</cx:pt>
          <cx:pt idx="105798">EDUU</cx:pt>
          <cx:pt idx="105799">EDUU</cx:pt>
          <cx:pt idx="105800">EDUU</cx:pt>
          <cx:pt idx="105801">EDUU</cx:pt>
          <cx:pt idx="105802">EDUU</cx:pt>
          <cx:pt idx="105803">EDUU</cx:pt>
          <cx:pt idx="105804">EDUU</cx:pt>
          <cx:pt idx="105805">EDUU</cx:pt>
          <cx:pt idx="105806">EDUU</cx:pt>
          <cx:pt idx="105807">EDUU</cx:pt>
          <cx:pt idx="105808">EDUU</cx:pt>
          <cx:pt idx="105809">EDUU</cx:pt>
          <cx:pt idx="105810">EDUU</cx:pt>
          <cx:pt idx="105811">EDUU</cx:pt>
          <cx:pt idx="105812">EDUU</cx:pt>
          <cx:pt idx="105813">EDUU</cx:pt>
          <cx:pt idx="105814">EDUU</cx:pt>
          <cx:pt idx="105815">EDUU</cx:pt>
          <cx:pt idx="105816">EDUU</cx:pt>
          <cx:pt idx="105817">EDUU</cx:pt>
          <cx:pt idx="105818">EDUU</cx:pt>
          <cx:pt idx="105819">EDUU</cx:pt>
          <cx:pt idx="105820">EDUU</cx:pt>
          <cx:pt idx="105821">EDUU</cx:pt>
          <cx:pt idx="105822">EDUU</cx:pt>
          <cx:pt idx="105823">EDUU</cx:pt>
          <cx:pt idx="105824">EDUU</cx:pt>
          <cx:pt idx="105825">EDUU</cx:pt>
          <cx:pt idx="105826">EDUU</cx:pt>
          <cx:pt idx="105827">EDUU</cx:pt>
          <cx:pt idx="105828">EDUU</cx:pt>
          <cx:pt idx="105829">EDUU</cx:pt>
          <cx:pt idx="105830">EDUU</cx:pt>
          <cx:pt idx="105831">EDUU</cx:pt>
          <cx:pt idx="105832">EDUU</cx:pt>
          <cx:pt idx="105833">EDUU</cx:pt>
          <cx:pt idx="105834">EDUU</cx:pt>
          <cx:pt idx="105835">EDUU</cx:pt>
          <cx:pt idx="105836">EDUU</cx:pt>
          <cx:pt idx="105837">EDUU</cx:pt>
          <cx:pt idx="105838">EDUU</cx:pt>
          <cx:pt idx="105839">EDUU</cx:pt>
          <cx:pt idx="105840">EDUU</cx:pt>
          <cx:pt idx="105841">EDUU</cx:pt>
          <cx:pt idx="105842">EDUU</cx:pt>
          <cx:pt idx="105843">EDUU</cx:pt>
          <cx:pt idx="105844">EDUU</cx:pt>
          <cx:pt idx="105845">EDUU</cx:pt>
          <cx:pt idx="105846">EDUU</cx:pt>
          <cx:pt idx="105847">EDUU</cx:pt>
          <cx:pt idx="105848">EDUU</cx:pt>
          <cx:pt idx="105849">EDUU</cx:pt>
          <cx:pt idx="105850">EDUU</cx:pt>
          <cx:pt idx="105851">EDUU</cx:pt>
          <cx:pt idx="105852">EDUU</cx:pt>
          <cx:pt idx="105853">EDUU</cx:pt>
          <cx:pt idx="105854">EDUU</cx:pt>
          <cx:pt idx="105855">EDUU</cx:pt>
          <cx:pt idx="105856">EDUU</cx:pt>
          <cx:pt idx="105857">EDUU</cx:pt>
          <cx:pt idx="105858">EDUU</cx:pt>
          <cx:pt idx="105859">EDUU</cx:pt>
          <cx:pt idx="105860">EDUU</cx:pt>
          <cx:pt idx="105861">EDUU</cx:pt>
          <cx:pt idx="105862">EDUU</cx:pt>
          <cx:pt idx="105863">EDUU</cx:pt>
          <cx:pt idx="105864">EDUU</cx:pt>
          <cx:pt idx="105865">EDUU</cx:pt>
          <cx:pt idx="105866">EDUU</cx:pt>
          <cx:pt idx="105867">EDUU</cx:pt>
          <cx:pt idx="105868">EDUU</cx:pt>
          <cx:pt idx="105869">EDUU</cx:pt>
          <cx:pt idx="105870">EDUU</cx:pt>
          <cx:pt idx="105871">EDUU</cx:pt>
          <cx:pt idx="105872">EDUU</cx:pt>
          <cx:pt idx="105873">EDUU</cx:pt>
          <cx:pt idx="105874">EDUU</cx:pt>
          <cx:pt idx="105875">EDUU</cx:pt>
          <cx:pt idx="105876">EDUU</cx:pt>
          <cx:pt idx="105877">EDUU</cx:pt>
          <cx:pt idx="105878">EDUU</cx:pt>
          <cx:pt idx="105879">EDUU</cx:pt>
          <cx:pt idx="105880">EDUU</cx:pt>
          <cx:pt idx="105881">EDUU</cx:pt>
          <cx:pt idx="105882">EDUU</cx:pt>
          <cx:pt idx="105883">EDUU</cx:pt>
          <cx:pt idx="105884">EDUU</cx:pt>
          <cx:pt idx="105885">EDUU</cx:pt>
          <cx:pt idx="105886">EDUU</cx:pt>
          <cx:pt idx="105887">EDUU</cx:pt>
          <cx:pt idx="105888">EDUU</cx:pt>
          <cx:pt idx="105889">EDUU</cx:pt>
          <cx:pt idx="105890">EDUU</cx:pt>
          <cx:pt idx="105891">EDUU</cx:pt>
          <cx:pt idx="105892">EDUU</cx:pt>
          <cx:pt idx="105893">EDUU</cx:pt>
          <cx:pt idx="105894">EDUU</cx:pt>
          <cx:pt idx="105895">EDUU</cx:pt>
          <cx:pt idx="105896">EDUU</cx:pt>
          <cx:pt idx="105897">EDUU</cx:pt>
          <cx:pt idx="105898">EDUU</cx:pt>
          <cx:pt idx="105899">EDUU</cx:pt>
          <cx:pt idx="105900">EDUU</cx:pt>
          <cx:pt idx="105901">EDUU</cx:pt>
          <cx:pt idx="105902">EDUU</cx:pt>
          <cx:pt idx="105903">EDUU</cx:pt>
          <cx:pt idx="105904">EDUU</cx:pt>
          <cx:pt idx="105905">EDUU</cx:pt>
          <cx:pt idx="105906">EDUU</cx:pt>
          <cx:pt idx="105907">EDUU</cx:pt>
          <cx:pt idx="105908">EDUU</cx:pt>
          <cx:pt idx="105909">EDUU</cx:pt>
          <cx:pt idx="105910">EDUU</cx:pt>
          <cx:pt idx="105911">EDUU</cx:pt>
          <cx:pt idx="105912">EDUU</cx:pt>
          <cx:pt idx="105913">EDUU</cx:pt>
          <cx:pt idx="105914">EDUU</cx:pt>
          <cx:pt idx="105915">EDUU</cx:pt>
          <cx:pt idx="105916">EDUU</cx:pt>
          <cx:pt idx="105917">EDUU</cx:pt>
          <cx:pt idx="105918">EDUU</cx:pt>
          <cx:pt idx="105919">EDUU</cx:pt>
          <cx:pt idx="105920">EDUU</cx:pt>
          <cx:pt idx="105921">EDUU</cx:pt>
          <cx:pt idx="105922">EDUU</cx:pt>
          <cx:pt idx="105923">EDUU</cx:pt>
          <cx:pt idx="105924">EDUU</cx:pt>
          <cx:pt idx="105925">EDUU</cx:pt>
          <cx:pt idx="105926">EDUU</cx:pt>
          <cx:pt idx="105927">EDUU</cx:pt>
          <cx:pt idx="105928">EDUU</cx:pt>
          <cx:pt idx="105929">EDUU</cx:pt>
          <cx:pt idx="105930">EDUU</cx:pt>
          <cx:pt idx="105931">EDUU</cx:pt>
          <cx:pt idx="105932">EDUU</cx:pt>
          <cx:pt idx="105933">EDUU</cx:pt>
          <cx:pt idx="105934">EDUU</cx:pt>
          <cx:pt idx="105935">EDUU</cx:pt>
          <cx:pt idx="105936">EDUU</cx:pt>
          <cx:pt idx="105937">EDUU</cx:pt>
          <cx:pt idx="105938">EDUU</cx:pt>
          <cx:pt idx="105939">EDUU</cx:pt>
          <cx:pt idx="105940">EDUU</cx:pt>
          <cx:pt idx="105941">EDUU</cx:pt>
          <cx:pt idx="105942">EDUU</cx:pt>
          <cx:pt idx="105943">EDUU</cx:pt>
          <cx:pt idx="105944">EDUU</cx:pt>
          <cx:pt idx="105945">EDUU</cx:pt>
          <cx:pt idx="105946">EDUU</cx:pt>
          <cx:pt idx="105947">EDUU</cx:pt>
          <cx:pt idx="105948">EDUU</cx:pt>
          <cx:pt idx="105949">EDUU</cx:pt>
          <cx:pt idx="105950">EDUU</cx:pt>
          <cx:pt idx="105951">EDUU</cx:pt>
          <cx:pt idx="105952">EDUU</cx:pt>
          <cx:pt idx="105953">EDUU</cx:pt>
          <cx:pt idx="105954">EDUU</cx:pt>
          <cx:pt idx="105955">EDUU</cx:pt>
          <cx:pt idx="105956">EDUU</cx:pt>
          <cx:pt idx="105957">EDUU</cx:pt>
          <cx:pt idx="105958">EDUU</cx:pt>
          <cx:pt idx="105959">EDUU</cx:pt>
          <cx:pt idx="105960">EDUU</cx:pt>
          <cx:pt idx="105961">EDUU</cx:pt>
          <cx:pt idx="105962">EDUU</cx:pt>
          <cx:pt idx="105963">EDUU</cx:pt>
          <cx:pt idx="105964">EDUU</cx:pt>
          <cx:pt idx="105965">EDUU</cx:pt>
          <cx:pt idx="105966">EDUU</cx:pt>
          <cx:pt idx="105967">EDUU</cx:pt>
          <cx:pt idx="105968">EDUU</cx:pt>
          <cx:pt idx="105969">EDUU</cx:pt>
          <cx:pt idx="105970">EDUU</cx:pt>
          <cx:pt idx="105971">EDUU</cx:pt>
          <cx:pt idx="105972">EDUU</cx:pt>
          <cx:pt idx="105973">EDUU</cx:pt>
          <cx:pt idx="105974">EDUU</cx:pt>
          <cx:pt idx="105975">EDUU</cx:pt>
          <cx:pt idx="105976">EDUU</cx:pt>
          <cx:pt idx="105977">EDUU</cx:pt>
          <cx:pt idx="105978">EDUU</cx:pt>
          <cx:pt idx="105979">EDUU</cx:pt>
          <cx:pt idx="105980">EDUU</cx:pt>
          <cx:pt idx="105981">EDUU</cx:pt>
          <cx:pt idx="105982">EDUU</cx:pt>
          <cx:pt idx="105983">EDUU</cx:pt>
          <cx:pt idx="105984">EDUU</cx:pt>
          <cx:pt idx="105985">EDUU</cx:pt>
          <cx:pt idx="105986">EDUU</cx:pt>
          <cx:pt idx="105987">EDUU</cx:pt>
          <cx:pt idx="105988">EDUU</cx:pt>
          <cx:pt idx="105989">EDUU</cx:pt>
          <cx:pt idx="105990">EDUU</cx:pt>
          <cx:pt idx="105991">EDUU</cx:pt>
          <cx:pt idx="105992">EDUU</cx:pt>
          <cx:pt idx="105993">EDUU</cx:pt>
          <cx:pt idx="105994">EDUU</cx:pt>
          <cx:pt idx="105995">EDUU</cx:pt>
          <cx:pt idx="105996">EDUU</cx:pt>
          <cx:pt idx="105997">EDUU</cx:pt>
          <cx:pt idx="105998">EDUU</cx:pt>
          <cx:pt idx="105999">EDUU</cx:pt>
          <cx:pt idx="106000">EDUU</cx:pt>
          <cx:pt idx="106001">EDUU</cx:pt>
          <cx:pt idx="106002">EDUU</cx:pt>
          <cx:pt idx="106003">EDUU</cx:pt>
          <cx:pt idx="106004">EDUU</cx:pt>
          <cx:pt idx="106005">EDUU</cx:pt>
          <cx:pt idx="106006">EDUU</cx:pt>
          <cx:pt idx="106007">EDUU</cx:pt>
          <cx:pt idx="106008">EDUU</cx:pt>
          <cx:pt idx="106009">EDUU</cx:pt>
          <cx:pt idx="106010">EDUU</cx:pt>
          <cx:pt idx="106011">EDUU</cx:pt>
          <cx:pt idx="106012">EDUU</cx:pt>
          <cx:pt idx="106013">EDUU</cx:pt>
          <cx:pt idx="106014">EDUU</cx:pt>
          <cx:pt idx="106015">EDUU</cx:pt>
          <cx:pt idx="106016">EDUU</cx:pt>
          <cx:pt idx="106017">EDUU</cx:pt>
          <cx:pt idx="106018">EDUU</cx:pt>
          <cx:pt idx="106019">EDUU</cx:pt>
          <cx:pt idx="106020">EDUU</cx:pt>
          <cx:pt idx="106021">EDUU</cx:pt>
          <cx:pt idx="106022">EDUU</cx:pt>
          <cx:pt idx="106023">EDUU</cx:pt>
          <cx:pt idx="106024">EDUU</cx:pt>
          <cx:pt idx="106025">EDUU</cx:pt>
          <cx:pt idx="106026">EDUU</cx:pt>
          <cx:pt idx="106027">EDUU</cx:pt>
          <cx:pt idx="106028">EDUU</cx:pt>
          <cx:pt idx="106029">EDUU</cx:pt>
          <cx:pt idx="106030">EDUU</cx:pt>
          <cx:pt idx="106031">EDUU</cx:pt>
          <cx:pt idx="106032">EDUU</cx:pt>
          <cx:pt idx="106033">EDUU</cx:pt>
          <cx:pt idx="106034">EDUU</cx:pt>
          <cx:pt idx="106035">EDUU</cx:pt>
          <cx:pt idx="106036">EDUU</cx:pt>
          <cx:pt idx="106037">EDUU</cx:pt>
          <cx:pt idx="106038">EDUU</cx:pt>
          <cx:pt idx="106039">EDUU</cx:pt>
          <cx:pt idx="106040">EDUU</cx:pt>
          <cx:pt idx="106041">EDUU</cx:pt>
          <cx:pt idx="106042">EDUU</cx:pt>
          <cx:pt idx="106043">EDUU</cx:pt>
          <cx:pt idx="106044">EDUU</cx:pt>
          <cx:pt idx="106045">EDUU</cx:pt>
          <cx:pt idx="106046">EDUU</cx:pt>
          <cx:pt idx="106047">EDUU</cx:pt>
          <cx:pt idx="106048">EDUU</cx:pt>
          <cx:pt idx="106049">EDUU</cx:pt>
          <cx:pt idx="106050">EDUU</cx:pt>
          <cx:pt idx="106051">EDUU</cx:pt>
          <cx:pt idx="106052">EDUU</cx:pt>
          <cx:pt idx="106053">EDUU</cx:pt>
          <cx:pt idx="106054">EDUU</cx:pt>
          <cx:pt idx="106055">EDUU</cx:pt>
          <cx:pt idx="106056">EDUU</cx:pt>
          <cx:pt idx="106057">EDUU</cx:pt>
          <cx:pt idx="106058">EDUU</cx:pt>
          <cx:pt idx="106059">EDUU</cx:pt>
          <cx:pt idx="106060">EDUU</cx:pt>
          <cx:pt idx="106061">EDUU</cx:pt>
          <cx:pt idx="106062">EDUU</cx:pt>
          <cx:pt idx="106063">EDUU</cx:pt>
          <cx:pt idx="106064">EDUU</cx:pt>
          <cx:pt idx="106065">EDUU</cx:pt>
          <cx:pt idx="106066">EDUU</cx:pt>
          <cx:pt idx="106067">EDUU</cx:pt>
          <cx:pt idx="106068">EDUU</cx:pt>
          <cx:pt idx="106069">EDUU</cx:pt>
          <cx:pt idx="106070">EDUU</cx:pt>
          <cx:pt idx="106071">EDUU</cx:pt>
          <cx:pt idx="106072">EDUU</cx:pt>
          <cx:pt idx="106073">EDUU</cx:pt>
          <cx:pt idx="106074">EDUU</cx:pt>
          <cx:pt idx="106075">EDUU</cx:pt>
          <cx:pt idx="106076">EDUU</cx:pt>
          <cx:pt idx="106077">EDUU</cx:pt>
          <cx:pt idx="106078">EDUU</cx:pt>
          <cx:pt idx="106079">EDUU</cx:pt>
          <cx:pt idx="106080">EDUU</cx:pt>
          <cx:pt idx="106081">EDUU</cx:pt>
          <cx:pt idx="106082">EDUU</cx:pt>
          <cx:pt idx="106083">EDUU</cx:pt>
          <cx:pt idx="106084">EDUU</cx:pt>
          <cx:pt idx="106085">EDUU</cx:pt>
          <cx:pt idx="106086">EDUU</cx:pt>
          <cx:pt idx="106087">EDUU</cx:pt>
          <cx:pt idx="106088">EDUU</cx:pt>
          <cx:pt idx="106089">EDUU</cx:pt>
          <cx:pt idx="106090">EDUU</cx:pt>
          <cx:pt idx="106091">EDUU</cx:pt>
          <cx:pt idx="106092">EDUU</cx:pt>
          <cx:pt idx="106093">EDUU</cx:pt>
          <cx:pt idx="106094">EDUU</cx:pt>
          <cx:pt idx="106095">EDUU</cx:pt>
          <cx:pt idx="106096">EDUU</cx:pt>
          <cx:pt idx="106097">EDUU</cx:pt>
          <cx:pt idx="106098">EDUU</cx:pt>
          <cx:pt idx="106099">EDUU</cx:pt>
          <cx:pt idx="106100">EDUU</cx:pt>
          <cx:pt idx="106101">EDUU</cx:pt>
          <cx:pt idx="106102">EDUU</cx:pt>
          <cx:pt idx="106103">EDUU</cx:pt>
          <cx:pt idx="106104">EDUU</cx:pt>
          <cx:pt idx="106105">EDUU</cx:pt>
          <cx:pt idx="106106">EDUU</cx:pt>
          <cx:pt idx="106107">EDUU</cx:pt>
          <cx:pt idx="106108">EDUU</cx:pt>
          <cx:pt idx="106109">EDUU</cx:pt>
          <cx:pt idx="106110">EDUU</cx:pt>
          <cx:pt idx="106111">EDUU</cx:pt>
          <cx:pt idx="106112">EDUU</cx:pt>
          <cx:pt idx="106113">EDUU</cx:pt>
          <cx:pt idx="106114">EDUU</cx:pt>
          <cx:pt idx="106115">EDUU</cx:pt>
          <cx:pt idx="106116">EDUU</cx:pt>
          <cx:pt idx="106117">EDUU</cx:pt>
          <cx:pt idx="106118">EDUU</cx:pt>
          <cx:pt idx="106119">EDUU</cx:pt>
          <cx:pt idx="106120">EDUU</cx:pt>
          <cx:pt idx="106121">EDUU</cx:pt>
          <cx:pt idx="106122">EDUU</cx:pt>
          <cx:pt idx="106123">EDUU</cx:pt>
          <cx:pt idx="106124">EDUU</cx:pt>
          <cx:pt idx="106125">EDUU</cx:pt>
          <cx:pt idx="106126">EDUU</cx:pt>
          <cx:pt idx="106127">EDUU</cx:pt>
          <cx:pt idx="106128">EDUU</cx:pt>
          <cx:pt idx="106129">EDUU</cx:pt>
          <cx:pt idx="106130">EDUU</cx:pt>
          <cx:pt idx="106131">EDUU</cx:pt>
          <cx:pt idx="106132">EDUU</cx:pt>
          <cx:pt idx="106133">EDUU</cx:pt>
          <cx:pt idx="106134">EDUU</cx:pt>
          <cx:pt idx="106135">EDUU</cx:pt>
          <cx:pt idx="106136">EDUU</cx:pt>
          <cx:pt idx="106137">EDUU</cx:pt>
          <cx:pt idx="106138">EDUU</cx:pt>
          <cx:pt idx="106139">EDUU</cx:pt>
          <cx:pt idx="106140">EDUU</cx:pt>
          <cx:pt idx="106141">EDUU</cx:pt>
          <cx:pt idx="106142">EDUU</cx:pt>
          <cx:pt idx="106143">EDUU</cx:pt>
          <cx:pt idx="106144">EDUU</cx:pt>
          <cx:pt idx="106145">EDUU</cx:pt>
          <cx:pt idx="106146">EDUU</cx:pt>
          <cx:pt idx="106147">EDUU</cx:pt>
          <cx:pt idx="106148">EDUU</cx:pt>
          <cx:pt idx="106149">EDUU</cx:pt>
          <cx:pt idx="106150">EDUU</cx:pt>
          <cx:pt idx="106151">EDUU</cx:pt>
          <cx:pt idx="106152">EDUU</cx:pt>
          <cx:pt idx="106153">EDUU</cx:pt>
          <cx:pt idx="106154">EDUU</cx:pt>
          <cx:pt idx="106155">EDUU</cx:pt>
          <cx:pt idx="106156">EDUU</cx:pt>
          <cx:pt idx="106157">EDUU</cx:pt>
          <cx:pt idx="106158">EDUU</cx:pt>
          <cx:pt idx="106159">EDUU</cx:pt>
          <cx:pt idx="106160">EDUU</cx:pt>
          <cx:pt idx="106161">EDUU</cx:pt>
          <cx:pt idx="106162">EDUU</cx:pt>
          <cx:pt idx="106163">EDUU</cx:pt>
          <cx:pt idx="106164">EDUU</cx:pt>
          <cx:pt idx="106165">EDUU</cx:pt>
          <cx:pt idx="106166">EDUU</cx:pt>
          <cx:pt idx="106167">EDUU</cx:pt>
          <cx:pt idx="106168">EDUU</cx:pt>
          <cx:pt idx="106169">EDUU</cx:pt>
          <cx:pt idx="106170">EDUU</cx:pt>
          <cx:pt idx="106171">EDUU</cx:pt>
          <cx:pt idx="106172">EDUU</cx:pt>
          <cx:pt idx="106173">EDUU</cx:pt>
          <cx:pt idx="106174">EDUU</cx:pt>
          <cx:pt idx="106175">EDUU</cx:pt>
          <cx:pt idx="106176">EDUU</cx:pt>
          <cx:pt idx="106177">EDUU</cx:pt>
          <cx:pt idx="106178">EDUU</cx:pt>
          <cx:pt idx="106179">EDUU</cx:pt>
          <cx:pt idx="106180">EDUU</cx:pt>
          <cx:pt idx="106181">EDUU</cx:pt>
          <cx:pt idx="106182">EDUU</cx:pt>
          <cx:pt idx="106183">EDUU</cx:pt>
          <cx:pt idx="106184">EDUU</cx:pt>
          <cx:pt idx="106185">EDUU</cx:pt>
          <cx:pt idx="106186">EDUU</cx:pt>
          <cx:pt idx="106187">EDUU</cx:pt>
          <cx:pt idx="106188">EDUU</cx:pt>
          <cx:pt idx="106189">EDUU</cx:pt>
          <cx:pt idx="106190">EDUU</cx:pt>
          <cx:pt idx="106191">EDUU</cx:pt>
          <cx:pt idx="106192">EDUU</cx:pt>
          <cx:pt idx="106193">EDUU</cx:pt>
          <cx:pt idx="106194">EDUU</cx:pt>
          <cx:pt idx="106195">EDUU</cx:pt>
          <cx:pt idx="106196">EDUU</cx:pt>
          <cx:pt idx="106197">EDUU</cx:pt>
          <cx:pt idx="106198">EDUU</cx:pt>
          <cx:pt idx="106199">EDUU</cx:pt>
          <cx:pt idx="106200">EDUU</cx:pt>
          <cx:pt idx="106201">EDUU</cx:pt>
          <cx:pt idx="106202">EDUU</cx:pt>
          <cx:pt idx="106203">EDUU</cx:pt>
          <cx:pt idx="106204">EDUU</cx:pt>
          <cx:pt idx="106205">EDUU</cx:pt>
          <cx:pt idx="106206">EDUU</cx:pt>
          <cx:pt idx="106207">EDUU</cx:pt>
          <cx:pt idx="106208">EDUU</cx:pt>
          <cx:pt idx="106209">EDUU</cx:pt>
          <cx:pt idx="106210">EDUU</cx:pt>
          <cx:pt idx="106211">EDUU</cx:pt>
          <cx:pt idx="106212">EDUU</cx:pt>
          <cx:pt idx="106213">EDUU</cx:pt>
          <cx:pt idx="106214">EDUU</cx:pt>
          <cx:pt idx="106215">EDUU</cx:pt>
          <cx:pt idx="106216">EDUU</cx:pt>
          <cx:pt idx="106217">EDUU</cx:pt>
          <cx:pt idx="106218">EDUU</cx:pt>
          <cx:pt idx="106219">EDUU</cx:pt>
          <cx:pt idx="106220">EDUU</cx:pt>
          <cx:pt idx="106221">EDUU</cx:pt>
          <cx:pt idx="106222">EDUU</cx:pt>
          <cx:pt idx="106223">EDUU</cx:pt>
          <cx:pt idx="106224">EDUU</cx:pt>
          <cx:pt idx="106225">EDUU</cx:pt>
          <cx:pt idx="106226">EDUU</cx:pt>
          <cx:pt idx="106227">EDUU</cx:pt>
          <cx:pt idx="106228">EDUU</cx:pt>
          <cx:pt idx="106229">EDUU</cx:pt>
          <cx:pt idx="106230">EDUU</cx:pt>
          <cx:pt idx="106231">EDUU</cx:pt>
          <cx:pt idx="106232">EDUU</cx:pt>
          <cx:pt idx="106233">EDUU</cx:pt>
          <cx:pt idx="106234">EDUU</cx:pt>
          <cx:pt idx="106235">EDUU</cx:pt>
          <cx:pt idx="106236">EDUU</cx:pt>
          <cx:pt idx="106237">EDUU</cx:pt>
          <cx:pt idx="106238">EDUU</cx:pt>
          <cx:pt idx="106239">EDUU</cx:pt>
          <cx:pt idx="106240">EDUU</cx:pt>
          <cx:pt idx="106241">EDUU</cx:pt>
          <cx:pt idx="106242">EDUU</cx:pt>
          <cx:pt idx="106243">EDUU</cx:pt>
          <cx:pt idx="106244">EDUU</cx:pt>
          <cx:pt idx="106245">EDUU</cx:pt>
          <cx:pt idx="106246">EDUU</cx:pt>
          <cx:pt idx="106247">EDUU</cx:pt>
          <cx:pt idx="106248">EDUU</cx:pt>
          <cx:pt idx="106249">EDUU</cx:pt>
          <cx:pt idx="106250">EDUU</cx:pt>
          <cx:pt idx="106251">EDUU</cx:pt>
          <cx:pt idx="106252">EDUU</cx:pt>
          <cx:pt idx="106253">EDUU</cx:pt>
          <cx:pt idx="106254">EDUU</cx:pt>
          <cx:pt idx="106255">EDUU</cx:pt>
          <cx:pt idx="106256">EDUU</cx:pt>
          <cx:pt idx="106257">EDUU</cx:pt>
          <cx:pt idx="106258">EDUU</cx:pt>
          <cx:pt idx="106259">EDUU</cx:pt>
          <cx:pt idx="106260">EDUU</cx:pt>
          <cx:pt idx="106261">EDUU</cx:pt>
          <cx:pt idx="106262">EDUU</cx:pt>
          <cx:pt idx="106263">EDUU</cx:pt>
          <cx:pt idx="106264">EDUU</cx:pt>
          <cx:pt idx="106265">EDUU</cx:pt>
          <cx:pt idx="106266">EDUU</cx:pt>
          <cx:pt idx="106267">EDUU</cx:pt>
          <cx:pt idx="106268">EDUU</cx:pt>
          <cx:pt idx="106269">EDUU</cx:pt>
          <cx:pt idx="106270">EDUU</cx:pt>
          <cx:pt idx="106271">EDUU</cx:pt>
          <cx:pt idx="106272">EDUU</cx:pt>
          <cx:pt idx="106273">EDUU</cx:pt>
          <cx:pt idx="106274">EDUU</cx:pt>
          <cx:pt idx="106275">EDUU</cx:pt>
          <cx:pt idx="106276">EDUU</cx:pt>
          <cx:pt idx="106277">EDUU</cx:pt>
          <cx:pt idx="106278">EDUU</cx:pt>
          <cx:pt idx="106279">EDUU</cx:pt>
          <cx:pt idx="106280">EDUU</cx:pt>
          <cx:pt idx="106281">EDUU</cx:pt>
          <cx:pt idx="106282">EDUU</cx:pt>
          <cx:pt idx="106283">EDUU</cx:pt>
          <cx:pt idx="106284">EDUU</cx:pt>
          <cx:pt idx="106285">EDUU</cx:pt>
          <cx:pt idx="106286">EDUU</cx:pt>
          <cx:pt idx="106287">EDUU</cx:pt>
          <cx:pt idx="106288">EDUU</cx:pt>
          <cx:pt idx="106289">EDUU</cx:pt>
          <cx:pt idx="106290">EDUU</cx:pt>
          <cx:pt idx="106291">EDUU</cx:pt>
          <cx:pt idx="106292">EDUU</cx:pt>
          <cx:pt idx="106293">EDUU</cx:pt>
          <cx:pt idx="106294">EDUU</cx:pt>
          <cx:pt idx="106295">EDUU</cx:pt>
          <cx:pt idx="106296">EDUU</cx:pt>
          <cx:pt idx="106297">EDUU</cx:pt>
          <cx:pt idx="106298">EDUU</cx:pt>
          <cx:pt idx="106299">EDUU</cx:pt>
          <cx:pt idx="106300">EDUU</cx:pt>
          <cx:pt idx="106301">EDUU</cx:pt>
          <cx:pt idx="106302">EDUU</cx:pt>
          <cx:pt idx="106303">EDUU</cx:pt>
          <cx:pt idx="106304">EDUU</cx:pt>
          <cx:pt idx="106305">EDUU</cx:pt>
          <cx:pt idx="106306">EDUU</cx:pt>
          <cx:pt idx="106307">EDUU</cx:pt>
          <cx:pt idx="106308">EDUU</cx:pt>
          <cx:pt idx="106309">EDUU</cx:pt>
          <cx:pt idx="106310">EDUU</cx:pt>
          <cx:pt idx="106311">EDUU</cx:pt>
          <cx:pt idx="106312">EDUU</cx:pt>
          <cx:pt idx="106313">EDUU</cx:pt>
          <cx:pt idx="106314">EDUU</cx:pt>
          <cx:pt idx="106315">EDUU</cx:pt>
          <cx:pt idx="106316">EDUU</cx:pt>
          <cx:pt idx="106317">EDUU</cx:pt>
          <cx:pt idx="106318">EDUU</cx:pt>
          <cx:pt idx="106319">EDUU</cx:pt>
          <cx:pt idx="106320">EDUU</cx:pt>
          <cx:pt idx="106321">EDUU</cx:pt>
          <cx:pt idx="106322">EDUU</cx:pt>
          <cx:pt idx="106323">EDUU</cx:pt>
          <cx:pt idx="106324">EDUU</cx:pt>
          <cx:pt idx="106325">EDUU</cx:pt>
          <cx:pt idx="106326">EDUU</cx:pt>
          <cx:pt idx="106327">EDUU</cx:pt>
          <cx:pt idx="106328">EDUU</cx:pt>
          <cx:pt idx="106329">EDUU</cx:pt>
          <cx:pt idx="106330">EDUU</cx:pt>
          <cx:pt idx="106331">EDUU</cx:pt>
          <cx:pt idx="106332">EDUU</cx:pt>
          <cx:pt idx="106333">EDUU</cx:pt>
          <cx:pt idx="106334">EDUU</cx:pt>
          <cx:pt idx="106335">EDUU</cx:pt>
          <cx:pt idx="106336">EDUU</cx:pt>
          <cx:pt idx="106337">EDUU</cx:pt>
          <cx:pt idx="106338">EDUU</cx:pt>
          <cx:pt idx="106339">EDUU</cx:pt>
          <cx:pt idx="106340">EDUU</cx:pt>
          <cx:pt idx="106341">EDUU</cx:pt>
          <cx:pt idx="106342">EDUU</cx:pt>
          <cx:pt idx="106343">EDUU</cx:pt>
          <cx:pt idx="106344">EDUU</cx:pt>
          <cx:pt idx="106345">EDUU</cx:pt>
          <cx:pt idx="106346">EDUU</cx:pt>
          <cx:pt idx="106347">EDUU</cx:pt>
          <cx:pt idx="106348">EDUU</cx:pt>
          <cx:pt idx="106349">EDUU</cx:pt>
          <cx:pt idx="106350">EDUU</cx:pt>
          <cx:pt idx="106351">EDUU</cx:pt>
          <cx:pt idx="106352">EDUU</cx:pt>
          <cx:pt idx="106353">EDUU</cx:pt>
          <cx:pt idx="106354">EDUU</cx:pt>
          <cx:pt idx="106355">EDUU</cx:pt>
          <cx:pt idx="106356">EDUU</cx:pt>
          <cx:pt idx="106357">EDUU</cx:pt>
          <cx:pt idx="106358">EDUU</cx:pt>
          <cx:pt idx="106359">EDUU</cx:pt>
          <cx:pt idx="106360">EDUU</cx:pt>
          <cx:pt idx="106361">EDUU</cx:pt>
          <cx:pt idx="106362">EDUU</cx:pt>
          <cx:pt idx="106363">EDUU</cx:pt>
          <cx:pt idx="106364">EDUU</cx:pt>
          <cx:pt idx="106365">EDUU</cx:pt>
          <cx:pt idx="106366">EDUU</cx:pt>
          <cx:pt idx="106367">EDUU</cx:pt>
          <cx:pt idx="106368">EDUU</cx:pt>
          <cx:pt idx="106369">EDUU</cx:pt>
          <cx:pt idx="106370">EDUU</cx:pt>
          <cx:pt idx="106371">EDUU</cx:pt>
          <cx:pt idx="106372">EDUU</cx:pt>
          <cx:pt idx="106373">EDUU</cx:pt>
          <cx:pt idx="106374">EDUU</cx:pt>
          <cx:pt idx="106375">EDUU</cx:pt>
          <cx:pt idx="106376">EDUU</cx:pt>
          <cx:pt idx="106377">EDUU</cx:pt>
          <cx:pt idx="106378">EDUU</cx:pt>
          <cx:pt idx="106379">EDUU</cx:pt>
          <cx:pt idx="106380">EDUU</cx:pt>
          <cx:pt idx="106381">EDUU</cx:pt>
          <cx:pt idx="106382">EDUU</cx:pt>
          <cx:pt idx="106383">EDUU</cx:pt>
          <cx:pt idx="106384">EDUU</cx:pt>
          <cx:pt idx="106385">EDUU</cx:pt>
          <cx:pt idx="106386">EDUU</cx:pt>
          <cx:pt idx="106387">EDUU</cx:pt>
          <cx:pt idx="106388">EDUU</cx:pt>
          <cx:pt idx="106389">EDUU</cx:pt>
          <cx:pt idx="106390">EDUU</cx:pt>
          <cx:pt idx="106391">EDUU</cx:pt>
          <cx:pt idx="106392">EDUU</cx:pt>
          <cx:pt idx="106393">EDUU</cx:pt>
          <cx:pt idx="106394">EDUU</cx:pt>
          <cx:pt idx="106395">EDUU</cx:pt>
          <cx:pt idx="106396">EDUU</cx:pt>
          <cx:pt idx="106397">EDUU</cx:pt>
          <cx:pt idx="106398">EDUU</cx:pt>
          <cx:pt idx="106399">EDUU</cx:pt>
          <cx:pt idx="106400">EDUU</cx:pt>
          <cx:pt idx="106401">EDUU</cx:pt>
          <cx:pt idx="106402">EDUU</cx:pt>
          <cx:pt idx="106403">EDUU</cx:pt>
          <cx:pt idx="106404">EDUU</cx:pt>
          <cx:pt idx="106405">EDUU</cx:pt>
          <cx:pt idx="106406">EDUU</cx:pt>
          <cx:pt idx="106407">EDUU</cx:pt>
          <cx:pt idx="106408">EDUU</cx:pt>
          <cx:pt idx="106409">EDUU</cx:pt>
          <cx:pt idx="106410">EDUU</cx:pt>
          <cx:pt idx="106411">EDUU</cx:pt>
          <cx:pt idx="106412">EDUU</cx:pt>
          <cx:pt idx="106413">EDUU</cx:pt>
          <cx:pt idx="106414">EDUU</cx:pt>
          <cx:pt idx="106415">EDUU</cx:pt>
          <cx:pt idx="106416">EDUU</cx:pt>
          <cx:pt idx="106417">EDUU</cx:pt>
          <cx:pt idx="106418">EDUU</cx:pt>
          <cx:pt idx="106419">EDUU</cx:pt>
          <cx:pt idx="106420">EDUU</cx:pt>
          <cx:pt idx="106421">EDUU</cx:pt>
          <cx:pt idx="106422">EDUU</cx:pt>
          <cx:pt idx="106423">EDUU</cx:pt>
          <cx:pt idx="106424">EDUU</cx:pt>
          <cx:pt idx="106425">EDUU</cx:pt>
          <cx:pt idx="106426">EDUU</cx:pt>
          <cx:pt idx="106427">EDUU</cx:pt>
          <cx:pt idx="106428">EDUU</cx:pt>
          <cx:pt idx="106429">EDUU</cx:pt>
          <cx:pt idx="106430">EDUU</cx:pt>
          <cx:pt idx="106431">EDUU</cx:pt>
          <cx:pt idx="106432">EDUU</cx:pt>
          <cx:pt idx="106433">EDUU</cx:pt>
          <cx:pt idx="106434">EDUU</cx:pt>
          <cx:pt idx="106435">EDUU</cx:pt>
          <cx:pt idx="106436">EDUU</cx:pt>
          <cx:pt idx="106437">EDUU</cx:pt>
          <cx:pt idx="106438">EDUU</cx:pt>
          <cx:pt idx="106439">EDUU</cx:pt>
          <cx:pt idx="106440">EDUU</cx:pt>
          <cx:pt idx="106441">EDUU</cx:pt>
          <cx:pt idx="106442">EDUU</cx:pt>
          <cx:pt idx="106443">EDUU</cx:pt>
          <cx:pt idx="106444">EDUU</cx:pt>
          <cx:pt idx="106445">EDUU</cx:pt>
          <cx:pt idx="106446">EDUU</cx:pt>
          <cx:pt idx="106447">EDUU</cx:pt>
          <cx:pt idx="106448">EDUU</cx:pt>
          <cx:pt idx="106449">EDUU</cx:pt>
          <cx:pt idx="106450">EDUU</cx:pt>
          <cx:pt idx="106451">EDUU</cx:pt>
          <cx:pt idx="106452">EDUU</cx:pt>
          <cx:pt idx="106453">EDUU</cx:pt>
          <cx:pt idx="106454">EDUU</cx:pt>
          <cx:pt idx="106455">EDUU</cx:pt>
          <cx:pt idx="106456">EDUU</cx:pt>
          <cx:pt idx="106457">EDUU</cx:pt>
          <cx:pt idx="106458">EDUU</cx:pt>
          <cx:pt idx="106459">EDUU</cx:pt>
          <cx:pt idx="106460">EDUU</cx:pt>
          <cx:pt idx="106461">EDUU</cx:pt>
          <cx:pt idx="106462">EDUU</cx:pt>
          <cx:pt idx="106463">EDUU</cx:pt>
          <cx:pt idx="106464">EDUU</cx:pt>
          <cx:pt idx="106465">EDUU</cx:pt>
          <cx:pt idx="106466">EDUU</cx:pt>
          <cx:pt idx="106467">EDUU</cx:pt>
          <cx:pt idx="106468">EDUU</cx:pt>
          <cx:pt idx="106469">EDUU</cx:pt>
          <cx:pt idx="106470">EDUU</cx:pt>
          <cx:pt idx="106471">EDUU</cx:pt>
          <cx:pt idx="106472">EDUU</cx:pt>
          <cx:pt idx="106473">EDUU</cx:pt>
          <cx:pt idx="106474">EDUU</cx:pt>
          <cx:pt idx="106475">EDUU</cx:pt>
          <cx:pt idx="106476">EDUU</cx:pt>
          <cx:pt idx="106477">EDUU</cx:pt>
          <cx:pt idx="106478">EDUU</cx:pt>
          <cx:pt idx="106479">EDUU</cx:pt>
          <cx:pt idx="106480">EDUU</cx:pt>
          <cx:pt idx="106481">EDUU</cx:pt>
          <cx:pt idx="106482">EDUU</cx:pt>
          <cx:pt idx="106483">EDUU</cx:pt>
          <cx:pt idx="106484">EDUU</cx:pt>
          <cx:pt idx="106485">EDUU</cx:pt>
          <cx:pt idx="106486">EDUU</cx:pt>
          <cx:pt idx="106487">EDUU</cx:pt>
          <cx:pt idx="106488">EDUU</cx:pt>
          <cx:pt idx="106489">EDUU</cx:pt>
          <cx:pt idx="106490">EDUU</cx:pt>
          <cx:pt idx="106491">EDUU</cx:pt>
          <cx:pt idx="106492">EDUU</cx:pt>
          <cx:pt idx="106493">EDUU</cx:pt>
          <cx:pt idx="106494">EDUU</cx:pt>
          <cx:pt idx="106495">EDUU</cx:pt>
          <cx:pt idx="106496">EDUU</cx:pt>
          <cx:pt idx="106497">EDUU</cx:pt>
          <cx:pt idx="106498">EDUU</cx:pt>
          <cx:pt idx="106499">EDUU</cx:pt>
          <cx:pt idx="106500">EDUU</cx:pt>
          <cx:pt idx="106501">EDUU</cx:pt>
          <cx:pt idx="106502">EDUU</cx:pt>
          <cx:pt idx="106503">EDUU</cx:pt>
          <cx:pt idx="106504">EDUU</cx:pt>
          <cx:pt idx="106505">EDUU</cx:pt>
          <cx:pt idx="106506">EDUU</cx:pt>
          <cx:pt idx="106507">EDUU</cx:pt>
          <cx:pt idx="106508">EDUU</cx:pt>
          <cx:pt idx="106509">EDUU</cx:pt>
          <cx:pt idx="106510">EDUU</cx:pt>
          <cx:pt idx="106511">EDUU</cx:pt>
          <cx:pt idx="106512">EDUU</cx:pt>
          <cx:pt idx="106513">EDUU</cx:pt>
          <cx:pt idx="106514">EDUU</cx:pt>
          <cx:pt idx="106515">EDUU</cx:pt>
          <cx:pt idx="106516">EDUU</cx:pt>
          <cx:pt idx="106517">EDUU</cx:pt>
          <cx:pt idx="106518">EDUU</cx:pt>
          <cx:pt idx="106519">EDUU</cx:pt>
          <cx:pt idx="106520">EDUU</cx:pt>
          <cx:pt idx="106521">EDUU</cx:pt>
          <cx:pt idx="106522">EDUU</cx:pt>
          <cx:pt idx="106523">EDUU</cx:pt>
          <cx:pt idx="106524">EDUU</cx:pt>
          <cx:pt idx="106525">EDUU</cx:pt>
          <cx:pt idx="106526">EDUU</cx:pt>
          <cx:pt idx="106527">EDUU</cx:pt>
          <cx:pt idx="106528">EDUU</cx:pt>
          <cx:pt idx="106529">EDUU</cx:pt>
          <cx:pt idx="106530">EDUU</cx:pt>
          <cx:pt idx="106531">EDUU</cx:pt>
          <cx:pt idx="106532">EDUU</cx:pt>
          <cx:pt idx="106533">EDUU</cx:pt>
          <cx:pt idx="106534">EDUU</cx:pt>
          <cx:pt idx="106535">EDUU</cx:pt>
          <cx:pt idx="106536">EDUU</cx:pt>
          <cx:pt idx="106537">EDUU</cx:pt>
          <cx:pt idx="106538">EDUU</cx:pt>
          <cx:pt idx="106539">EDUU</cx:pt>
          <cx:pt idx="106540">EDUU</cx:pt>
          <cx:pt idx="106541">EDUU</cx:pt>
          <cx:pt idx="106542">EDUU</cx:pt>
          <cx:pt idx="106543">EDUU</cx:pt>
          <cx:pt idx="106544">EDUU</cx:pt>
          <cx:pt idx="106545">EDUU</cx:pt>
          <cx:pt idx="106546">EDUU</cx:pt>
          <cx:pt idx="106547">EDUU</cx:pt>
          <cx:pt idx="106548">EDUU</cx:pt>
          <cx:pt idx="106549">EDUU</cx:pt>
          <cx:pt idx="106550">EDUU</cx:pt>
          <cx:pt idx="106551">EDUU</cx:pt>
          <cx:pt idx="106552">EDUU</cx:pt>
          <cx:pt idx="106553">EDUU</cx:pt>
          <cx:pt idx="106554">EDUU</cx:pt>
          <cx:pt idx="106555">EDUU</cx:pt>
          <cx:pt idx="106556">EDUU</cx:pt>
          <cx:pt idx="106557">EDUU</cx:pt>
          <cx:pt idx="106558">EDUU</cx:pt>
          <cx:pt idx="106559">EDUU</cx:pt>
          <cx:pt idx="106560">EDUU</cx:pt>
          <cx:pt idx="106561">EDUU</cx:pt>
          <cx:pt idx="106562">EDUU</cx:pt>
          <cx:pt idx="106563">EDUU</cx:pt>
          <cx:pt idx="106564">EDUU</cx:pt>
          <cx:pt idx="106565">EDUU</cx:pt>
          <cx:pt idx="106566">EDUU</cx:pt>
          <cx:pt idx="106567">EDUU</cx:pt>
          <cx:pt idx="106568">EDUU</cx:pt>
          <cx:pt idx="106569">EDUU</cx:pt>
          <cx:pt idx="106570">EDUU</cx:pt>
          <cx:pt idx="106571">EDUU</cx:pt>
          <cx:pt idx="106572">EDUU</cx:pt>
          <cx:pt idx="106573">EDUU</cx:pt>
          <cx:pt idx="106574">EDUU</cx:pt>
          <cx:pt idx="106575">EDUU</cx:pt>
          <cx:pt idx="106576">EDUU</cx:pt>
          <cx:pt idx="106577">EDUU</cx:pt>
          <cx:pt idx="106578">EDUU</cx:pt>
          <cx:pt idx="106579">EDUU</cx:pt>
          <cx:pt idx="106580">EDUU</cx:pt>
          <cx:pt idx="106581">EDUU</cx:pt>
          <cx:pt idx="106582">EDUU</cx:pt>
          <cx:pt idx="106583">EDUU</cx:pt>
          <cx:pt idx="106584">EDUU</cx:pt>
          <cx:pt idx="106585">EDUU</cx:pt>
          <cx:pt idx="106586">EDUU</cx:pt>
          <cx:pt idx="106587">EDUU</cx:pt>
          <cx:pt idx="106588">EDUU</cx:pt>
          <cx:pt idx="106589">EDUU</cx:pt>
          <cx:pt idx="106590">EDUU</cx:pt>
          <cx:pt idx="106591">EDUU</cx:pt>
          <cx:pt idx="106592">EDUU</cx:pt>
          <cx:pt idx="106593">EDUU</cx:pt>
          <cx:pt idx="106594">EDUU</cx:pt>
          <cx:pt idx="106595">EDUU</cx:pt>
          <cx:pt idx="106596">EDUU</cx:pt>
          <cx:pt idx="106597">EDUU</cx:pt>
          <cx:pt idx="106598">EDUU</cx:pt>
          <cx:pt idx="106599">EDUU</cx:pt>
          <cx:pt idx="106600">EDUU</cx:pt>
          <cx:pt idx="106601">EDUU</cx:pt>
          <cx:pt idx="106602">EDUU</cx:pt>
          <cx:pt idx="106603">EDUU</cx:pt>
          <cx:pt idx="106604">EDUU</cx:pt>
          <cx:pt idx="106605">EDUU</cx:pt>
          <cx:pt idx="106606">EDUU</cx:pt>
          <cx:pt idx="106607">EDUU</cx:pt>
          <cx:pt idx="106608">EDUU</cx:pt>
          <cx:pt idx="106609">EDUU</cx:pt>
          <cx:pt idx="106610">EDUU</cx:pt>
          <cx:pt idx="106611">EDUU</cx:pt>
          <cx:pt idx="106612">EDUU</cx:pt>
          <cx:pt idx="106613">EDUU</cx:pt>
          <cx:pt idx="106614">EDUU</cx:pt>
          <cx:pt idx="106615">EDUU</cx:pt>
          <cx:pt idx="106616">EDUU</cx:pt>
          <cx:pt idx="106617">EDUU</cx:pt>
          <cx:pt idx="106618">EDUU</cx:pt>
          <cx:pt idx="106619">EDUU</cx:pt>
          <cx:pt idx="106620">EDUU</cx:pt>
          <cx:pt idx="106621">EDUU</cx:pt>
          <cx:pt idx="106622">EDUU</cx:pt>
          <cx:pt idx="106623">EDUU</cx:pt>
          <cx:pt idx="106624">EDUU</cx:pt>
          <cx:pt idx="106625">EDUU</cx:pt>
          <cx:pt idx="106626">EDUU</cx:pt>
          <cx:pt idx="106627">EDUU</cx:pt>
          <cx:pt idx="106628">EDUU</cx:pt>
          <cx:pt idx="106629">EDUU</cx:pt>
          <cx:pt idx="106630">EDUU</cx:pt>
          <cx:pt idx="106631">EDUU</cx:pt>
          <cx:pt idx="106632">EDUU</cx:pt>
          <cx:pt idx="106633">EDUU</cx:pt>
          <cx:pt idx="106634">EDUU</cx:pt>
          <cx:pt idx="106635">EDUU</cx:pt>
          <cx:pt idx="106636">EDUU</cx:pt>
          <cx:pt idx="106637">EDUU</cx:pt>
          <cx:pt idx="106638">EDUU</cx:pt>
          <cx:pt idx="106639">EDUU</cx:pt>
          <cx:pt idx="106640">EDUU</cx:pt>
          <cx:pt idx="106641">EDUU</cx:pt>
          <cx:pt idx="106642">EDUU</cx:pt>
          <cx:pt idx="106643">EDUU</cx:pt>
          <cx:pt idx="106644">EDUU</cx:pt>
          <cx:pt idx="106645">EDUU</cx:pt>
          <cx:pt idx="106646">EDUU</cx:pt>
          <cx:pt idx="106647">EDUU</cx:pt>
          <cx:pt idx="106648">EDUU</cx:pt>
          <cx:pt idx="106649">EDUU</cx:pt>
          <cx:pt idx="106650">EDUU</cx:pt>
          <cx:pt idx="106651">EDUU</cx:pt>
          <cx:pt idx="106652">EDUU</cx:pt>
          <cx:pt idx="106653">EDUU</cx:pt>
          <cx:pt idx="106654">EDUU</cx:pt>
          <cx:pt idx="106655">EDUU</cx:pt>
          <cx:pt idx="106656">EDUU</cx:pt>
          <cx:pt idx="106657">EDUU</cx:pt>
          <cx:pt idx="106658">EDUU</cx:pt>
          <cx:pt idx="106659">EDUU</cx:pt>
          <cx:pt idx="106660">EDUU</cx:pt>
          <cx:pt idx="106661">EDUU</cx:pt>
          <cx:pt idx="106662">EDUU</cx:pt>
          <cx:pt idx="106663">EDUU</cx:pt>
          <cx:pt idx="106664">EDUU</cx:pt>
          <cx:pt idx="106665">EDUU</cx:pt>
          <cx:pt idx="106666">EDUU</cx:pt>
          <cx:pt idx="106667">EDUU</cx:pt>
          <cx:pt idx="106668">EDUU</cx:pt>
          <cx:pt idx="106669">EDUU</cx:pt>
          <cx:pt idx="106670">EDUU</cx:pt>
          <cx:pt idx="106671">EDUU</cx:pt>
          <cx:pt idx="106672">EDUU</cx:pt>
          <cx:pt idx="106673">EDUU</cx:pt>
          <cx:pt idx="106674">EDUU</cx:pt>
          <cx:pt idx="106675">EDUU</cx:pt>
          <cx:pt idx="106676">EDUU</cx:pt>
          <cx:pt idx="106677">EDUU</cx:pt>
          <cx:pt idx="106678">EDUU</cx:pt>
          <cx:pt idx="106679">EDUU</cx:pt>
          <cx:pt idx="106680">EDUU</cx:pt>
          <cx:pt idx="106681">EDUU</cx:pt>
          <cx:pt idx="106682">EDUU</cx:pt>
          <cx:pt idx="106683">EDUU</cx:pt>
          <cx:pt idx="106684">EDUU</cx:pt>
          <cx:pt idx="106685">EDUU</cx:pt>
          <cx:pt idx="106686">EDUU</cx:pt>
          <cx:pt idx="106687">EDUU</cx:pt>
          <cx:pt idx="106688">EDUU</cx:pt>
          <cx:pt idx="106689">EDUU</cx:pt>
          <cx:pt idx="106690">EDUU</cx:pt>
          <cx:pt idx="106691">EDUU</cx:pt>
          <cx:pt idx="106692">EDUU</cx:pt>
          <cx:pt idx="106693">EDUU</cx:pt>
          <cx:pt idx="106694">EDUU</cx:pt>
          <cx:pt idx="106695">EDUU</cx:pt>
          <cx:pt idx="106696">EDUU</cx:pt>
          <cx:pt idx="106697">EDUU</cx:pt>
          <cx:pt idx="106698">EDUU</cx:pt>
          <cx:pt idx="106699">EDUU</cx:pt>
          <cx:pt idx="106700">EDUU</cx:pt>
          <cx:pt idx="106701">EDUU</cx:pt>
          <cx:pt idx="106702">EDUU</cx:pt>
          <cx:pt idx="106703">EDUU</cx:pt>
          <cx:pt idx="106704">EDUU</cx:pt>
          <cx:pt idx="106705">EDUU</cx:pt>
          <cx:pt idx="106706">EDUU</cx:pt>
          <cx:pt idx="106707">EDUU</cx:pt>
          <cx:pt idx="106708">EDUU</cx:pt>
          <cx:pt idx="106709">EDUU</cx:pt>
          <cx:pt idx="106710">EDUU</cx:pt>
          <cx:pt idx="106711">EDUU</cx:pt>
          <cx:pt idx="106712">EDUU</cx:pt>
          <cx:pt idx="106713">EDUU</cx:pt>
          <cx:pt idx="106714">EDUU</cx:pt>
          <cx:pt idx="106715">EDUU</cx:pt>
          <cx:pt idx="106716">EDUU</cx:pt>
          <cx:pt idx="106717">EDUU</cx:pt>
          <cx:pt idx="106718">EDUU</cx:pt>
          <cx:pt idx="106719">EDUU</cx:pt>
          <cx:pt idx="106720">EDUU</cx:pt>
          <cx:pt idx="106721">EDUU</cx:pt>
          <cx:pt idx="106722">EDUU</cx:pt>
          <cx:pt idx="106723">EDUU</cx:pt>
          <cx:pt idx="106724">EDUU</cx:pt>
          <cx:pt idx="106725">EDUU</cx:pt>
          <cx:pt idx="106726">EDUU</cx:pt>
          <cx:pt idx="106727">EDUU</cx:pt>
          <cx:pt idx="106728">EDUU</cx:pt>
          <cx:pt idx="106729">EDUU</cx:pt>
          <cx:pt idx="106730">EDUU</cx:pt>
          <cx:pt idx="106731">EDUU</cx:pt>
          <cx:pt idx="106732">EDUU</cx:pt>
          <cx:pt idx="106733">EDUU</cx:pt>
          <cx:pt idx="106734">EDUU</cx:pt>
          <cx:pt idx="106735">EDUU</cx:pt>
          <cx:pt idx="106736">EDUU</cx:pt>
          <cx:pt idx="106737">EDUU</cx:pt>
          <cx:pt idx="106738">EDUU</cx:pt>
          <cx:pt idx="106739">EDUU</cx:pt>
          <cx:pt idx="106740">EDUU</cx:pt>
          <cx:pt idx="106741">EDUU</cx:pt>
          <cx:pt idx="106742">EDUU</cx:pt>
          <cx:pt idx="106743">EDUU</cx:pt>
          <cx:pt idx="106744">EDUU</cx:pt>
          <cx:pt idx="106745">EDUU</cx:pt>
          <cx:pt idx="106746">EDUU</cx:pt>
          <cx:pt idx="106747">EDUU</cx:pt>
          <cx:pt idx="106748">EDUU</cx:pt>
          <cx:pt idx="106749">EDUU</cx:pt>
          <cx:pt idx="106750">EDUU</cx:pt>
          <cx:pt idx="106751">EDUU</cx:pt>
          <cx:pt idx="106752">EDUU</cx:pt>
          <cx:pt idx="106753">EDUU</cx:pt>
          <cx:pt idx="106754">EDUU</cx:pt>
          <cx:pt idx="106755">EDUU</cx:pt>
          <cx:pt idx="106756">EDUU</cx:pt>
          <cx:pt idx="106757">EDUU</cx:pt>
          <cx:pt idx="106758">EDUU</cx:pt>
          <cx:pt idx="106759">EDUU</cx:pt>
          <cx:pt idx="106760">EDUU</cx:pt>
          <cx:pt idx="106761">EDUU</cx:pt>
          <cx:pt idx="106762">EDUU</cx:pt>
          <cx:pt idx="106763">EDUU</cx:pt>
          <cx:pt idx="106764">EDUU</cx:pt>
          <cx:pt idx="106765">EDUU</cx:pt>
          <cx:pt idx="106766">EDUU</cx:pt>
          <cx:pt idx="106767">EDUU</cx:pt>
          <cx:pt idx="106768">EDUU</cx:pt>
          <cx:pt idx="106769">EDUU</cx:pt>
          <cx:pt idx="106770">EDUU</cx:pt>
          <cx:pt idx="106771">EDUU</cx:pt>
          <cx:pt idx="106772">EDUU</cx:pt>
          <cx:pt idx="106773">EDUU</cx:pt>
          <cx:pt idx="106774">EDUU</cx:pt>
          <cx:pt idx="106775">EDUU</cx:pt>
          <cx:pt idx="106776">EDUU</cx:pt>
          <cx:pt idx="106777">EDUU</cx:pt>
          <cx:pt idx="106778">EDUU</cx:pt>
          <cx:pt idx="106779">EDUU</cx:pt>
          <cx:pt idx="106780">EDUU</cx:pt>
          <cx:pt idx="106781">EDUU</cx:pt>
          <cx:pt idx="106782">EDUU</cx:pt>
          <cx:pt idx="106783">EDUU</cx:pt>
          <cx:pt idx="106784">EDUU</cx:pt>
          <cx:pt idx="106785">EDUU</cx:pt>
          <cx:pt idx="106786">EDUU</cx:pt>
          <cx:pt idx="106787">EDUU</cx:pt>
          <cx:pt idx="106788">EDUU</cx:pt>
          <cx:pt idx="106789">EDUU</cx:pt>
          <cx:pt idx="106790">EDUU</cx:pt>
          <cx:pt idx="106791">EDUU</cx:pt>
          <cx:pt idx="106792">EDUU</cx:pt>
          <cx:pt idx="106793">EDUU</cx:pt>
          <cx:pt idx="106794">EDUU</cx:pt>
          <cx:pt idx="106795">EDUU</cx:pt>
          <cx:pt idx="106796">EDUU</cx:pt>
          <cx:pt idx="106797">EDUU</cx:pt>
          <cx:pt idx="106798">EDUU</cx:pt>
          <cx:pt idx="106799">EDUU</cx:pt>
          <cx:pt idx="106800">EDUU</cx:pt>
          <cx:pt idx="106801">EDUU</cx:pt>
          <cx:pt idx="106802">EDUU</cx:pt>
          <cx:pt idx="106803">EDUU</cx:pt>
          <cx:pt idx="106804">EDUU</cx:pt>
          <cx:pt idx="106805">EDUU</cx:pt>
          <cx:pt idx="106806">EDUU</cx:pt>
          <cx:pt idx="106807">EDUU</cx:pt>
          <cx:pt idx="106808">EDUU</cx:pt>
          <cx:pt idx="106809">EDUU</cx:pt>
          <cx:pt idx="106810">EDUU</cx:pt>
          <cx:pt idx="106811">EDUU</cx:pt>
          <cx:pt idx="106812">EDUU</cx:pt>
          <cx:pt idx="106813">EDUU</cx:pt>
          <cx:pt idx="106814">EDUU</cx:pt>
          <cx:pt idx="106815">EDUU</cx:pt>
          <cx:pt idx="106816">EDUU</cx:pt>
          <cx:pt idx="106817">EDUU</cx:pt>
          <cx:pt idx="106818">EDUU</cx:pt>
          <cx:pt idx="106819">EDUU</cx:pt>
          <cx:pt idx="106820">EDUU</cx:pt>
          <cx:pt idx="106821">EDUU</cx:pt>
          <cx:pt idx="106822">EDUU</cx:pt>
          <cx:pt idx="106823">EDUU</cx:pt>
          <cx:pt idx="106824">EDUU</cx:pt>
          <cx:pt idx="106825">EDUU</cx:pt>
          <cx:pt idx="106826">EDUU</cx:pt>
          <cx:pt idx="106827">EDUU</cx:pt>
          <cx:pt idx="106828">EDUU</cx:pt>
          <cx:pt idx="106829">EDUU</cx:pt>
          <cx:pt idx="106830">EDUU</cx:pt>
          <cx:pt idx="106831">EDUU</cx:pt>
          <cx:pt idx="106832">EDUU</cx:pt>
          <cx:pt idx="106833">EDUU</cx:pt>
          <cx:pt idx="106834">EDUU</cx:pt>
          <cx:pt idx="106835">EDUU</cx:pt>
          <cx:pt idx="106836">EDUU</cx:pt>
          <cx:pt idx="106837">EDUU</cx:pt>
          <cx:pt idx="106838">EDUU</cx:pt>
          <cx:pt idx="106839">EDUU</cx:pt>
          <cx:pt idx="106840">EDUU</cx:pt>
          <cx:pt idx="106841">EDUU</cx:pt>
          <cx:pt idx="106842">EDUU</cx:pt>
          <cx:pt idx="106843">EDUU</cx:pt>
          <cx:pt idx="106844">EDUU</cx:pt>
          <cx:pt idx="106845">EDUU</cx:pt>
          <cx:pt idx="106846">EDUU</cx:pt>
          <cx:pt idx="106847">EDUU</cx:pt>
          <cx:pt idx="106848">EDUU</cx:pt>
          <cx:pt idx="106849">EDUU</cx:pt>
          <cx:pt idx="106850">EDUU</cx:pt>
          <cx:pt idx="106851">EDUU</cx:pt>
          <cx:pt idx="106852">EDUU</cx:pt>
          <cx:pt idx="106853">EDUU</cx:pt>
          <cx:pt idx="106854">EDUU</cx:pt>
          <cx:pt idx="106855">EDUU</cx:pt>
          <cx:pt idx="106856">EDUU</cx:pt>
          <cx:pt idx="106857">EDUU</cx:pt>
          <cx:pt idx="106858">EDUU</cx:pt>
          <cx:pt idx="106859">EDUU</cx:pt>
          <cx:pt idx="106860">EDUU</cx:pt>
          <cx:pt idx="106861">EDUU</cx:pt>
          <cx:pt idx="106862">EDUU</cx:pt>
          <cx:pt idx="106863">EDUU</cx:pt>
          <cx:pt idx="106864">EDUU</cx:pt>
          <cx:pt idx="106865">EDUU</cx:pt>
          <cx:pt idx="106866">EDUU</cx:pt>
          <cx:pt idx="106867">EDUU</cx:pt>
          <cx:pt idx="106868">EDUU</cx:pt>
          <cx:pt idx="106869">EDUU</cx:pt>
          <cx:pt idx="106870">EDUU</cx:pt>
          <cx:pt idx="106871">EDUU</cx:pt>
          <cx:pt idx="106872">EDUU</cx:pt>
          <cx:pt idx="106873">EDUU</cx:pt>
          <cx:pt idx="106874">EDUU</cx:pt>
          <cx:pt idx="106875">EDUU</cx:pt>
          <cx:pt idx="106876">EDUU</cx:pt>
          <cx:pt idx="106877">EDUU</cx:pt>
          <cx:pt idx="106878">EDUU</cx:pt>
          <cx:pt idx="106879">EDUU</cx:pt>
          <cx:pt idx="106880">EDUU</cx:pt>
          <cx:pt idx="106881">EDUU</cx:pt>
          <cx:pt idx="106882">EDUU</cx:pt>
          <cx:pt idx="106883">EDUU</cx:pt>
          <cx:pt idx="106884">EDUU</cx:pt>
          <cx:pt idx="106885">EDUU</cx:pt>
          <cx:pt idx="106886">EDUU</cx:pt>
          <cx:pt idx="106887">EDUU</cx:pt>
          <cx:pt idx="106888">EDUU</cx:pt>
          <cx:pt idx="106889">EDUU</cx:pt>
          <cx:pt idx="106890">EDUU</cx:pt>
          <cx:pt idx="106891">EDUU</cx:pt>
          <cx:pt idx="106892">EDUU</cx:pt>
          <cx:pt idx="106893">EDUU</cx:pt>
          <cx:pt idx="106894">EDUU</cx:pt>
          <cx:pt idx="106895">EDUU</cx:pt>
          <cx:pt idx="106896">EDUU</cx:pt>
          <cx:pt idx="106897">EDUU</cx:pt>
          <cx:pt idx="106898">EDUU</cx:pt>
          <cx:pt idx="106899">EDUU</cx:pt>
          <cx:pt idx="106900">EDUU</cx:pt>
          <cx:pt idx="106901">EDUU</cx:pt>
          <cx:pt idx="106902">EDUU</cx:pt>
          <cx:pt idx="106903">EDUU</cx:pt>
          <cx:pt idx="106904">EDUU</cx:pt>
          <cx:pt idx="106905">EDUU</cx:pt>
          <cx:pt idx="106906">EDUU</cx:pt>
          <cx:pt idx="106907">EDUU</cx:pt>
          <cx:pt idx="106908">EDUU</cx:pt>
          <cx:pt idx="106909">EDUU</cx:pt>
          <cx:pt idx="106910">EDUU</cx:pt>
          <cx:pt idx="106911">EDUU</cx:pt>
          <cx:pt idx="106912">EDUU</cx:pt>
          <cx:pt idx="106913">EDUU</cx:pt>
          <cx:pt idx="106914">EDUU</cx:pt>
          <cx:pt idx="106915">EDUU</cx:pt>
          <cx:pt idx="106916">EDUU</cx:pt>
          <cx:pt idx="106917">EDUU</cx:pt>
          <cx:pt idx="106918">EDUU</cx:pt>
          <cx:pt idx="106919">EDUU</cx:pt>
          <cx:pt idx="106920">EDUU</cx:pt>
          <cx:pt idx="106921">EDUU</cx:pt>
          <cx:pt idx="106922">EDUU</cx:pt>
          <cx:pt idx="106923">EDUU</cx:pt>
          <cx:pt idx="106924">EDUU</cx:pt>
          <cx:pt idx="106925">EDUU</cx:pt>
          <cx:pt idx="106926">EDUU</cx:pt>
          <cx:pt idx="106927">EDUU</cx:pt>
          <cx:pt idx="106928">EDUU</cx:pt>
          <cx:pt idx="106929">EDUU</cx:pt>
          <cx:pt idx="106930">EDUU</cx:pt>
          <cx:pt idx="106931">EDUU</cx:pt>
          <cx:pt idx="106932">EDUU</cx:pt>
          <cx:pt idx="106933">EDUU</cx:pt>
          <cx:pt idx="106934">EDUU</cx:pt>
          <cx:pt idx="106935">EDUU</cx:pt>
          <cx:pt idx="106936">EDUU</cx:pt>
          <cx:pt idx="106937">EDUU</cx:pt>
          <cx:pt idx="106938">EDUU</cx:pt>
          <cx:pt idx="106939">EDUU</cx:pt>
          <cx:pt idx="106940">EDUU</cx:pt>
          <cx:pt idx="106941">EDUU</cx:pt>
          <cx:pt idx="106942">EDUU</cx:pt>
          <cx:pt idx="106943">EDUU</cx:pt>
          <cx:pt idx="106944">EDUU</cx:pt>
          <cx:pt idx="106945">EDUU</cx:pt>
          <cx:pt idx="106946">EDUU</cx:pt>
          <cx:pt idx="106947">EDUU</cx:pt>
          <cx:pt idx="106948">EDUU</cx:pt>
          <cx:pt idx="106949">EDUU</cx:pt>
          <cx:pt idx="106950">EDUU</cx:pt>
          <cx:pt idx="106951">EDUU</cx:pt>
          <cx:pt idx="106952">EDUU</cx:pt>
          <cx:pt idx="106953">EDUU</cx:pt>
          <cx:pt idx="106954">EDUU</cx:pt>
          <cx:pt idx="106955">EDUU</cx:pt>
          <cx:pt idx="106956">EDUU</cx:pt>
          <cx:pt idx="106957">EDUU</cx:pt>
          <cx:pt idx="106958">EDUU</cx:pt>
          <cx:pt idx="106959">EDUU</cx:pt>
          <cx:pt idx="106960">EDUU</cx:pt>
          <cx:pt idx="106961">EDUU</cx:pt>
          <cx:pt idx="106962">EDUU</cx:pt>
          <cx:pt idx="106963">EDUU</cx:pt>
          <cx:pt idx="106964">EDUU</cx:pt>
          <cx:pt idx="106965">EDUU</cx:pt>
          <cx:pt idx="106966">EDUU</cx:pt>
          <cx:pt idx="106967">EDUU</cx:pt>
          <cx:pt idx="106968">EDUU</cx:pt>
          <cx:pt idx="106969">EDUU</cx:pt>
          <cx:pt idx="106970">EDUU</cx:pt>
          <cx:pt idx="106971">EDUU</cx:pt>
          <cx:pt idx="106972">EDUU</cx:pt>
          <cx:pt idx="106973">EDUU</cx:pt>
          <cx:pt idx="106974">EDUU</cx:pt>
          <cx:pt idx="106975">EDUU</cx:pt>
          <cx:pt idx="106976">EDUU</cx:pt>
          <cx:pt idx="106977">EDUU</cx:pt>
          <cx:pt idx="106978">EDUU</cx:pt>
          <cx:pt idx="106979">EDUU</cx:pt>
          <cx:pt idx="106980">EDUU</cx:pt>
          <cx:pt idx="106981">EDUU</cx:pt>
          <cx:pt idx="106982">EDUU</cx:pt>
          <cx:pt idx="106983">EDUU</cx:pt>
          <cx:pt idx="106984">EDUU</cx:pt>
          <cx:pt idx="106985">EDUU</cx:pt>
          <cx:pt idx="106986">EDUU</cx:pt>
          <cx:pt idx="106987">EDUU</cx:pt>
          <cx:pt idx="106988">EDUU</cx:pt>
          <cx:pt idx="106989">EDUU</cx:pt>
          <cx:pt idx="106990">EDUU</cx:pt>
          <cx:pt idx="106991">EDUU</cx:pt>
          <cx:pt idx="106992">EDUU</cx:pt>
          <cx:pt idx="106993">EDUU</cx:pt>
          <cx:pt idx="106994">EDUU</cx:pt>
          <cx:pt idx="106995">EDUU</cx:pt>
          <cx:pt idx="106996">EDUU</cx:pt>
          <cx:pt idx="106997">EDUU</cx:pt>
          <cx:pt idx="106998">EDUU</cx:pt>
          <cx:pt idx="106999">EDUU</cx:pt>
          <cx:pt idx="107000">EDUU</cx:pt>
          <cx:pt idx="107001">EDUU</cx:pt>
          <cx:pt idx="107002">EDUU</cx:pt>
          <cx:pt idx="107003">EDUU</cx:pt>
          <cx:pt idx="107004">EDUU</cx:pt>
          <cx:pt idx="107005">EDUU</cx:pt>
          <cx:pt idx="107006">EDUU</cx:pt>
          <cx:pt idx="107007">EDUU</cx:pt>
          <cx:pt idx="107008">EDUU</cx:pt>
          <cx:pt idx="107009">EDUU</cx:pt>
          <cx:pt idx="107010">EDUU</cx:pt>
          <cx:pt idx="107011">EDUU</cx:pt>
          <cx:pt idx="107012">EDUU</cx:pt>
          <cx:pt idx="107013">EDUU</cx:pt>
          <cx:pt idx="107014">EDUU</cx:pt>
          <cx:pt idx="107015">EDUU</cx:pt>
          <cx:pt idx="107016">EDUU</cx:pt>
          <cx:pt idx="107017">EDUU</cx:pt>
          <cx:pt idx="107018">EDUU</cx:pt>
          <cx:pt idx="107019">EDUU</cx:pt>
          <cx:pt idx="107020">EDUU</cx:pt>
          <cx:pt idx="107021">EDUU</cx:pt>
          <cx:pt idx="107022">EDUU</cx:pt>
          <cx:pt idx="107023">EDUU</cx:pt>
          <cx:pt idx="107024">EDUU</cx:pt>
          <cx:pt idx="107025">EDUU</cx:pt>
          <cx:pt idx="107026">EDUU</cx:pt>
          <cx:pt idx="107027">EDUU</cx:pt>
          <cx:pt idx="107028">EDUU</cx:pt>
          <cx:pt idx="107029">EDUU</cx:pt>
          <cx:pt idx="107030">EDUU</cx:pt>
          <cx:pt idx="107031">EDUU</cx:pt>
          <cx:pt idx="107032">EDUU</cx:pt>
          <cx:pt idx="107033">EDUU</cx:pt>
          <cx:pt idx="107034">EDUU</cx:pt>
          <cx:pt idx="107035">EDUU</cx:pt>
          <cx:pt idx="107036">EDUU</cx:pt>
          <cx:pt idx="107037">EDUU</cx:pt>
          <cx:pt idx="107038">EDUU</cx:pt>
          <cx:pt idx="107039">EDUU</cx:pt>
          <cx:pt idx="107040">EDUU</cx:pt>
          <cx:pt idx="107041">EDUU</cx:pt>
          <cx:pt idx="107042">EDUU</cx:pt>
          <cx:pt idx="107043">EDUU</cx:pt>
          <cx:pt idx="107044">EDUU</cx:pt>
          <cx:pt idx="107045">EDUU</cx:pt>
          <cx:pt idx="107046">EDUU</cx:pt>
          <cx:pt idx="107047">EDUU</cx:pt>
          <cx:pt idx="107048">EDUU</cx:pt>
          <cx:pt idx="107049">EDUU</cx:pt>
          <cx:pt idx="107050">EDUU</cx:pt>
          <cx:pt idx="107051">EDUU</cx:pt>
          <cx:pt idx="107052">EDUU</cx:pt>
          <cx:pt idx="107053">EDUU</cx:pt>
          <cx:pt idx="107054">EDUU</cx:pt>
          <cx:pt idx="107055">EDUU</cx:pt>
          <cx:pt idx="107056">EDUU</cx:pt>
          <cx:pt idx="107057">EDUU</cx:pt>
          <cx:pt idx="107058">EDUU</cx:pt>
          <cx:pt idx="107059">EDUU</cx:pt>
          <cx:pt idx="107060">EDUU</cx:pt>
          <cx:pt idx="107061">EDUU</cx:pt>
          <cx:pt idx="107062">EDUU</cx:pt>
          <cx:pt idx="107063">EDUU</cx:pt>
          <cx:pt idx="107064">EDUU</cx:pt>
          <cx:pt idx="107065">EDUU</cx:pt>
          <cx:pt idx="107066">EDUU</cx:pt>
          <cx:pt idx="107067">EDUU</cx:pt>
          <cx:pt idx="107068">EDUU</cx:pt>
          <cx:pt idx="107069">EDUU</cx:pt>
          <cx:pt idx="107070">EDUU</cx:pt>
          <cx:pt idx="107071">EDUU</cx:pt>
          <cx:pt idx="107072">EDUU</cx:pt>
          <cx:pt idx="107073">EDUU</cx:pt>
          <cx:pt idx="107074">EDUU</cx:pt>
          <cx:pt idx="107075">EDUU</cx:pt>
          <cx:pt idx="107076">EDUU</cx:pt>
          <cx:pt idx="107077">EDUU</cx:pt>
          <cx:pt idx="107078">EDUU</cx:pt>
          <cx:pt idx="107079">EDUU</cx:pt>
          <cx:pt idx="107080">EDUU</cx:pt>
          <cx:pt idx="107081">EDUU</cx:pt>
          <cx:pt idx="107082">EDUU</cx:pt>
          <cx:pt idx="107083">EDUU</cx:pt>
          <cx:pt idx="107084">EDUU</cx:pt>
          <cx:pt idx="107085">EDUU</cx:pt>
          <cx:pt idx="107086">EDUU</cx:pt>
          <cx:pt idx="107087">EDUU</cx:pt>
          <cx:pt idx="107088">EDUU</cx:pt>
          <cx:pt idx="107089">EDUU</cx:pt>
          <cx:pt idx="107090">EDUU</cx:pt>
          <cx:pt idx="107091">EDUU</cx:pt>
          <cx:pt idx="107092">EDUU</cx:pt>
          <cx:pt idx="107093">EDUU</cx:pt>
          <cx:pt idx="107094">EDUU</cx:pt>
          <cx:pt idx="107095">EDUU</cx:pt>
          <cx:pt idx="107096">EDUU</cx:pt>
          <cx:pt idx="107097">EDUU</cx:pt>
          <cx:pt idx="107098">EDUU</cx:pt>
          <cx:pt idx="107099">EDUU</cx:pt>
          <cx:pt idx="107100">EDUU</cx:pt>
          <cx:pt idx="107101">EDUU</cx:pt>
          <cx:pt idx="107102">EDUU</cx:pt>
          <cx:pt idx="107103">EDUU</cx:pt>
          <cx:pt idx="107104">EDUU</cx:pt>
          <cx:pt idx="107105">EDUU</cx:pt>
          <cx:pt idx="107106">EDUU</cx:pt>
          <cx:pt idx="107107">EDUU</cx:pt>
          <cx:pt idx="107108">EDUU</cx:pt>
          <cx:pt idx="107109">EDUU</cx:pt>
          <cx:pt idx="107110">EDUU</cx:pt>
          <cx:pt idx="107111">EDUU</cx:pt>
          <cx:pt idx="107112">EDUU</cx:pt>
          <cx:pt idx="107113">EDUU</cx:pt>
          <cx:pt idx="107114">EDUU</cx:pt>
          <cx:pt idx="107115">EDUU</cx:pt>
          <cx:pt idx="107116">EDUU</cx:pt>
          <cx:pt idx="107117">EDUU</cx:pt>
          <cx:pt idx="107118">EDUU</cx:pt>
          <cx:pt idx="107119">EDUU</cx:pt>
          <cx:pt idx="107120">EDUU</cx:pt>
          <cx:pt idx="107121">EDUU</cx:pt>
          <cx:pt idx="107122">EDUU</cx:pt>
          <cx:pt idx="107123">EDUU</cx:pt>
          <cx:pt idx="107124">EDUU</cx:pt>
          <cx:pt idx="107125">EDUU</cx:pt>
          <cx:pt idx="107126">EDUU</cx:pt>
          <cx:pt idx="107127">EDUU</cx:pt>
          <cx:pt idx="107128">EDUU</cx:pt>
          <cx:pt idx="107129">EDUU</cx:pt>
          <cx:pt idx="107130">EDUU</cx:pt>
          <cx:pt idx="107131">EDUU</cx:pt>
          <cx:pt idx="107132">EDUU</cx:pt>
          <cx:pt idx="107133">EDUU</cx:pt>
          <cx:pt idx="107134">EDUU</cx:pt>
          <cx:pt idx="107135">EDUU</cx:pt>
          <cx:pt idx="107136">EDUU</cx:pt>
          <cx:pt idx="107137">EDUU</cx:pt>
          <cx:pt idx="107138">EDUU</cx:pt>
          <cx:pt idx="107139">EDUU</cx:pt>
          <cx:pt idx="107140">EDUU</cx:pt>
          <cx:pt idx="107141">EDUU</cx:pt>
          <cx:pt idx="107142">EDUU</cx:pt>
          <cx:pt idx="107143">EDUU</cx:pt>
          <cx:pt idx="107144">EDUU</cx:pt>
          <cx:pt idx="107145">EDUU</cx:pt>
          <cx:pt idx="107146">EDUU</cx:pt>
          <cx:pt idx="107147">EDUU</cx:pt>
          <cx:pt idx="107148">EDUU</cx:pt>
          <cx:pt idx="107149">EDUU</cx:pt>
          <cx:pt idx="107150">EDUU</cx:pt>
          <cx:pt idx="107151">EDUU</cx:pt>
          <cx:pt idx="107152">EDUU</cx:pt>
          <cx:pt idx="107153">EDUU</cx:pt>
          <cx:pt idx="107154">EDUU</cx:pt>
          <cx:pt idx="107155">EDUU</cx:pt>
          <cx:pt idx="107156">EDUU</cx:pt>
          <cx:pt idx="107157">EDUU</cx:pt>
          <cx:pt idx="107158">EDUU</cx:pt>
          <cx:pt idx="107159">EDUU</cx:pt>
          <cx:pt idx="107160">EDUU</cx:pt>
          <cx:pt idx="107161">EDUU</cx:pt>
          <cx:pt idx="107162">EDUU</cx:pt>
          <cx:pt idx="107163">EDUU</cx:pt>
          <cx:pt idx="107164">EDUU</cx:pt>
          <cx:pt idx="107165">EDUU</cx:pt>
          <cx:pt idx="107166">EDUU</cx:pt>
          <cx:pt idx="107167">EDUU</cx:pt>
          <cx:pt idx="107168">EDUU</cx:pt>
          <cx:pt idx="107169">EDUU</cx:pt>
          <cx:pt idx="107170">EDUU</cx:pt>
          <cx:pt idx="107171">EDUU</cx:pt>
          <cx:pt idx="107172">EDUU</cx:pt>
          <cx:pt idx="107173">EDUU</cx:pt>
          <cx:pt idx="107174">EDUU</cx:pt>
          <cx:pt idx="107175">EDUU</cx:pt>
          <cx:pt idx="107176">EDUU</cx:pt>
          <cx:pt idx="107177">EDUU</cx:pt>
          <cx:pt idx="107178">EDUU</cx:pt>
          <cx:pt idx="107179">EDUU</cx:pt>
          <cx:pt idx="107180">EDUU</cx:pt>
          <cx:pt idx="107181">EDUU</cx:pt>
          <cx:pt idx="107182">EDUU</cx:pt>
          <cx:pt idx="107183">EDUU</cx:pt>
          <cx:pt idx="107184">EDUU</cx:pt>
          <cx:pt idx="107185">EDUU</cx:pt>
          <cx:pt idx="107186">EDUU</cx:pt>
          <cx:pt idx="107187">EDUU</cx:pt>
          <cx:pt idx="107188">EDUU</cx:pt>
          <cx:pt idx="107189">EDUU</cx:pt>
          <cx:pt idx="107190">EDUU</cx:pt>
          <cx:pt idx="107191">EDUU</cx:pt>
          <cx:pt idx="107192">EDUU</cx:pt>
          <cx:pt idx="107193">EDUU</cx:pt>
          <cx:pt idx="107194">EDUU</cx:pt>
          <cx:pt idx="107195">EDUU</cx:pt>
          <cx:pt idx="107196">EDUU</cx:pt>
          <cx:pt idx="107197">EDUU</cx:pt>
          <cx:pt idx="107198">EDUU</cx:pt>
          <cx:pt idx="107199">EDUU</cx:pt>
          <cx:pt idx="107200">EDUU</cx:pt>
          <cx:pt idx="107201">EDUU</cx:pt>
          <cx:pt idx="107202">EDUU</cx:pt>
          <cx:pt idx="107203">EDUU</cx:pt>
          <cx:pt idx="107204">EDUU</cx:pt>
          <cx:pt idx="107205">EDUU</cx:pt>
          <cx:pt idx="107206">EDUU</cx:pt>
          <cx:pt idx="107207">EDUU</cx:pt>
          <cx:pt idx="107208">EDUU</cx:pt>
          <cx:pt idx="107209">EDUU</cx:pt>
          <cx:pt idx="107210">EDUU</cx:pt>
          <cx:pt idx="107211">EDUU</cx:pt>
          <cx:pt idx="107212">EDUU</cx:pt>
          <cx:pt idx="107213">EDUU</cx:pt>
          <cx:pt idx="107214">EDUU</cx:pt>
          <cx:pt idx="107215">EDUU</cx:pt>
          <cx:pt idx="107216">EDUU</cx:pt>
          <cx:pt idx="107217">EDUU</cx:pt>
          <cx:pt idx="107218">EDUU</cx:pt>
          <cx:pt idx="107219">EDUU</cx:pt>
          <cx:pt idx="107220">EDUU</cx:pt>
          <cx:pt idx="107221">EDUU</cx:pt>
          <cx:pt idx="107222">EDUU</cx:pt>
          <cx:pt idx="107223">EDUU</cx:pt>
          <cx:pt idx="107224">EDUU</cx:pt>
          <cx:pt idx="107225">EDUU</cx:pt>
          <cx:pt idx="107226">EDUU</cx:pt>
          <cx:pt idx="107227">EDUU</cx:pt>
          <cx:pt idx="107228">EDUU</cx:pt>
          <cx:pt idx="107229">EDUU</cx:pt>
          <cx:pt idx="107230">EDUU</cx:pt>
          <cx:pt idx="107231">EDUU</cx:pt>
          <cx:pt idx="107232">EDUU</cx:pt>
          <cx:pt idx="107233">EDUU</cx:pt>
          <cx:pt idx="107234">EDUU</cx:pt>
          <cx:pt idx="107235">EDUU</cx:pt>
          <cx:pt idx="107236">EDUU</cx:pt>
          <cx:pt idx="107237">EDUU</cx:pt>
          <cx:pt idx="107238">EDUU</cx:pt>
          <cx:pt idx="107239">EDUU</cx:pt>
          <cx:pt idx="107240">EDUU</cx:pt>
          <cx:pt idx="107241">EDUU</cx:pt>
          <cx:pt idx="107242">EDUU</cx:pt>
          <cx:pt idx="107243">EDUU</cx:pt>
          <cx:pt idx="107244">EDUU</cx:pt>
          <cx:pt idx="107245">EDUU</cx:pt>
          <cx:pt idx="107246">EDUU</cx:pt>
          <cx:pt idx="107247">EDUU</cx:pt>
          <cx:pt idx="107248">EDUU</cx:pt>
          <cx:pt idx="107249">EDUU</cx:pt>
          <cx:pt idx="107250">EDUU</cx:pt>
          <cx:pt idx="107251">EDUU</cx:pt>
          <cx:pt idx="107252">EDUU</cx:pt>
          <cx:pt idx="107253">EDUU</cx:pt>
          <cx:pt idx="107254">EDUU</cx:pt>
          <cx:pt idx="107255">EDUU</cx:pt>
          <cx:pt idx="107256">EDUU</cx:pt>
          <cx:pt idx="107257">EDUU</cx:pt>
          <cx:pt idx="107258">EDUU</cx:pt>
          <cx:pt idx="107259">EDUU</cx:pt>
          <cx:pt idx="107260">EDUU</cx:pt>
          <cx:pt idx="107261">EDUU</cx:pt>
          <cx:pt idx="107262">EDUU</cx:pt>
          <cx:pt idx="107263">EDUU</cx:pt>
          <cx:pt idx="107264">EDUU</cx:pt>
          <cx:pt idx="107265">EDUU</cx:pt>
          <cx:pt idx="107266">EDUU</cx:pt>
          <cx:pt idx="107267">EDUU</cx:pt>
          <cx:pt idx="107268">EDUU</cx:pt>
          <cx:pt idx="107269">EDUU</cx:pt>
          <cx:pt idx="107270">EDUU</cx:pt>
          <cx:pt idx="107271">EDUU</cx:pt>
          <cx:pt idx="107272">EDUU</cx:pt>
          <cx:pt idx="107273">EDUU</cx:pt>
          <cx:pt idx="107274">EDUU</cx:pt>
          <cx:pt idx="107275">EDUU</cx:pt>
          <cx:pt idx="107276">EDUU</cx:pt>
          <cx:pt idx="107277">EDUU</cx:pt>
          <cx:pt idx="107278">EDUU</cx:pt>
          <cx:pt idx="107279">EDUU</cx:pt>
          <cx:pt idx="107280">EDUU</cx:pt>
          <cx:pt idx="107281">EDUU</cx:pt>
          <cx:pt idx="107282">EDUU</cx:pt>
          <cx:pt idx="107283">EDUU</cx:pt>
          <cx:pt idx="107284">EDUU</cx:pt>
          <cx:pt idx="107285">EDUU</cx:pt>
          <cx:pt idx="107286">EDUU</cx:pt>
          <cx:pt idx="107287">EDUU</cx:pt>
          <cx:pt idx="107288">EDUU</cx:pt>
          <cx:pt idx="107289">EDUU</cx:pt>
          <cx:pt idx="107290">EDUU</cx:pt>
          <cx:pt idx="107291">EDUU</cx:pt>
          <cx:pt idx="107292">EDUU</cx:pt>
          <cx:pt idx="107293">EDUU</cx:pt>
          <cx:pt idx="107294">EDUU</cx:pt>
          <cx:pt idx="107295">EDUU</cx:pt>
          <cx:pt idx="107296">EDUU</cx:pt>
          <cx:pt idx="107297">EDUU</cx:pt>
          <cx:pt idx="107298">EDUU</cx:pt>
          <cx:pt idx="107299">EDUU</cx:pt>
          <cx:pt idx="107300">EDUU</cx:pt>
          <cx:pt idx="107301">EDUU</cx:pt>
          <cx:pt idx="107302">EDUU</cx:pt>
          <cx:pt idx="107303">EDUU</cx:pt>
          <cx:pt idx="107304">EDUU</cx:pt>
          <cx:pt idx="107305">EDUU</cx:pt>
          <cx:pt idx="107306">EDUU</cx:pt>
          <cx:pt idx="107307">EDUU</cx:pt>
          <cx:pt idx="107308">EDUU</cx:pt>
          <cx:pt idx="107309">EDUU</cx:pt>
          <cx:pt idx="107310">EDUU</cx:pt>
          <cx:pt idx="107311">EDUU</cx:pt>
          <cx:pt idx="107312">EDUU</cx:pt>
          <cx:pt idx="107313">EDUU</cx:pt>
          <cx:pt idx="107314">EDUU</cx:pt>
          <cx:pt idx="107315">EDUU</cx:pt>
          <cx:pt idx="107316">EDUU</cx:pt>
          <cx:pt idx="107317">EDUU</cx:pt>
          <cx:pt idx="107318">EDUU</cx:pt>
          <cx:pt idx="107319">EDUU</cx:pt>
          <cx:pt idx="107320">EDUU</cx:pt>
          <cx:pt idx="107321">EDUU</cx:pt>
          <cx:pt idx="107322">EDUU</cx:pt>
          <cx:pt idx="107323">EDUU</cx:pt>
          <cx:pt idx="107324">EDUU</cx:pt>
          <cx:pt idx="107325">EDUU</cx:pt>
          <cx:pt idx="107326">EDUU</cx:pt>
          <cx:pt idx="107327">EDUU</cx:pt>
          <cx:pt idx="107328">EDUU</cx:pt>
          <cx:pt idx="107329">EDUU</cx:pt>
          <cx:pt idx="107330">EDUU</cx:pt>
          <cx:pt idx="107331">EDUU</cx:pt>
          <cx:pt idx="107332">EDUU</cx:pt>
          <cx:pt idx="107333">EDUU</cx:pt>
          <cx:pt idx="107334">EDUU</cx:pt>
          <cx:pt idx="107335">EDUU</cx:pt>
          <cx:pt idx="107336">EDUU</cx:pt>
          <cx:pt idx="107337">EDUU</cx:pt>
          <cx:pt idx="107338">EDUU</cx:pt>
          <cx:pt idx="107339">EDUU</cx:pt>
          <cx:pt idx="107340">EDUU</cx:pt>
          <cx:pt idx="107341">EDUU</cx:pt>
          <cx:pt idx="107342">EDUU</cx:pt>
          <cx:pt idx="107343">EDUU</cx:pt>
          <cx:pt idx="107344">EDUU</cx:pt>
          <cx:pt idx="107345">EDUU</cx:pt>
          <cx:pt idx="107346">EDUU</cx:pt>
          <cx:pt idx="107347">EDUU</cx:pt>
          <cx:pt idx="107348">EDUU</cx:pt>
          <cx:pt idx="107349">EDUU</cx:pt>
          <cx:pt idx="107350">EDUU</cx:pt>
          <cx:pt idx="107351">EDUU</cx:pt>
          <cx:pt idx="107352">EDUU</cx:pt>
          <cx:pt idx="107353">EDUU</cx:pt>
          <cx:pt idx="107354">EDUU</cx:pt>
          <cx:pt idx="107355">EDUU</cx:pt>
          <cx:pt idx="107356">EDUU</cx:pt>
          <cx:pt idx="107357">EDUU</cx:pt>
          <cx:pt idx="107358">EDUU</cx:pt>
          <cx:pt idx="107359">EDUU</cx:pt>
          <cx:pt idx="107360">EDUU</cx:pt>
          <cx:pt idx="107361">EDUU</cx:pt>
          <cx:pt idx="107362">EDUU</cx:pt>
          <cx:pt idx="107363">EDUU</cx:pt>
          <cx:pt idx="107364">EDUU</cx:pt>
          <cx:pt idx="107365">EDUU</cx:pt>
          <cx:pt idx="107366">EDUU</cx:pt>
          <cx:pt idx="107367">EDUU</cx:pt>
          <cx:pt idx="107368">EDUU</cx:pt>
          <cx:pt idx="107369">EDUU</cx:pt>
          <cx:pt idx="107370">EDUU</cx:pt>
          <cx:pt idx="107371">EDUU</cx:pt>
          <cx:pt idx="107372">EDUU</cx:pt>
          <cx:pt idx="107373">EDUU</cx:pt>
          <cx:pt idx="107374">EDUU</cx:pt>
          <cx:pt idx="107375">EDUU</cx:pt>
          <cx:pt idx="107376">EDUU</cx:pt>
          <cx:pt idx="107377">EDUU</cx:pt>
          <cx:pt idx="107378">EDUU</cx:pt>
          <cx:pt idx="107379">EDUU</cx:pt>
          <cx:pt idx="107380">EDUU</cx:pt>
          <cx:pt idx="107381">EDUU</cx:pt>
          <cx:pt idx="107382">EDUU</cx:pt>
          <cx:pt idx="107383">EDUU</cx:pt>
          <cx:pt idx="107384">EDUU</cx:pt>
          <cx:pt idx="107385">EDUU</cx:pt>
          <cx:pt idx="107386">EDUU</cx:pt>
          <cx:pt idx="107387">EDUU</cx:pt>
          <cx:pt idx="107388">EDUU</cx:pt>
          <cx:pt idx="107389">EDUU</cx:pt>
          <cx:pt idx="107390">EDUU</cx:pt>
          <cx:pt idx="107391">EDUU</cx:pt>
          <cx:pt idx="107392">EDUU</cx:pt>
          <cx:pt idx="107393">EDUU</cx:pt>
          <cx:pt idx="107394">EDUU</cx:pt>
          <cx:pt idx="107395">EDUU</cx:pt>
          <cx:pt idx="107396">EDUU</cx:pt>
          <cx:pt idx="107397">EDUU</cx:pt>
          <cx:pt idx="107398">EDUU</cx:pt>
          <cx:pt idx="107399">EDUU</cx:pt>
          <cx:pt idx="107400">EDUU</cx:pt>
          <cx:pt idx="107401">EDUU</cx:pt>
          <cx:pt idx="107402">EDUU</cx:pt>
          <cx:pt idx="107403">EDUU</cx:pt>
          <cx:pt idx="107404">EDUU</cx:pt>
          <cx:pt idx="107405">EDUU</cx:pt>
          <cx:pt idx="107406">EDUU</cx:pt>
          <cx:pt idx="107407">EDUU</cx:pt>
          <cx:pt idx="107408">EDUU</cx:pt>
          <cx:pt idx="107409">EDUU</cx:pt>
          <cx:pt idx="107410">EDUU</cx:pt>
          <cx:pt idx="107411">EDUU</cx:pt>
          <cx:pt idx="107412">EDUU</cx:pt>
          <cx:pt idx="107413">EDUU</cx:pt>
          <cx:pt idx="107414">EDUU</cx:pt>
          <cx:pt idx="107415">EDUU</cx:pt>
          <cx:pt idx="107416">EDUU</cx:pt>
          <cx:pt idx="107417">EDUU</cx:pt>
          <cx:pt idx="107418">EDUU</cx:pt>
          <cx:pt idx="107419">EDUU</cx:pt>
          <cx:pt idx="107420">EDUU</cx:pt>
          <cx:pt idx="107421">EDUU</cx:pt>
          <cx:pt idx="107422">EDUU</cx:pt>
          <cx:pt idx="107423">EDUU</cx:pt>
          <cx:pt idx="107424">EDUU</cx:pt>
          <cx:pt idx="107425">EDUU</cx:pt>
          <cx:pt idx="107426">EDUU</cx:pt>
          <cx:pt idx="107427">EDUU</cx:pt>
          <cx:pt idx="107428">EDUU</cx:pt>
          <cx:pt idx="107429">EDUU</cx:pt>
          <cx:pt idx="107430">EDUU</cx:pt>
          <cx:pt idx="107431">EDUU</cx:pt>
          <cx:pt idx="107432">EDUU</cx:pt>
          <cx:pt idx="107433">EDUU</cx:pt>
          <cx:pt idx="107434">EDUU</cx:pt>
          <cx:pt idx="107435">EDUU</cx:pt>
          <cx:pt idx="107436">EDUU</cx:pt>
          <cx:pt idx="107437">EDUU</cx:pt>
          <cx:pt idx="107438">EDUU</cx:pt>
          <cx:pt idx="107439">EDUU</cx:pt>
          <cx:pt idx="107440">EDUU</cx:pt>
          <cx:pt idx="107441">EDUU</cx:pt>
          <cx:pt idx="107442">EDUU</cx:pt>
          <cx:pt idx="107443">EDUU</cx:pt>
          <cx:pt idx="107444">EDUU</cx:pt>
          <cx:pt idx="107445">EDUU</cx:pt>
          <cx:pt idx="107446">EDUU</cx:pt>
          <cx:pt idx="107447">EDUU</cx:pt>
          <cx:pt idx="107448">EDUU</cx:pt>
          <cx:pt idx="107449">EDUU</cx:pt>
          <cx:pt idx="107450">EDUU</cx:pt>
          <cx:pt idx="107451">EDUU</cx:pt>
          <cx:pt idx="107452">EDUU</cx:pt>
          <cx:pt idx="107453">EDUU</cx:pt>
          <cx:pt idx="107454">EDUU</cx:pt>
          <cx:pt idx="107455">EDUU</cx:pt>
          <cx:pt idx="107456">EDUU</cx:pt>
          <cx:pt idx="107457">EDUU</cx:pt>
          <cx:pt idx="107458">EDUU</cx:pt>
          <cx:pt idx="107459">EDUU</cx:pt>
          <cx:pt idx="107460">EDUU</cx:pt>
          <cx:pt idx="107461">EDUU</cx:pt>
          <cx:pt idx="107462">EDUU</cx:pt>
          <cx:pt idx="107463">EDUU</cx:pt>
          <cx:pt idx="107464">EDUU</cx:pt>
          <cx:pt idx="107465">EDUU</cx:pt>
          <cx:pt idx="107466">EDUU</cx:pt>
          <cx:pt idx="107467">EDUU</cx:pt>
          <cx:pt idx="107468">EDUU</cx:pt>
          <cx:pt idx="107469">EDUU</cx:pt>
          <cx:pt idx="107470">EDUU</cx:pt>
          <cx:pt idx="107471">EDUU</cx:pt>
          <cx:pt idx="107472">EDUU</cx:pt>
          <cx:pt idx="107473">EDUU</cx:pt>
          <cx:pt idx="107474">EDUU</cx:pt>
          <cx:pt idx="107475">EDUU</cx:pt>
          <cx:pt idx="107476">EDUU</cx:pt>
          <cx:pt idx="107477">EDUU</cx:pt>
          <cx:pt idx="107478">EDUU</cx:pt>
          <cx:pt idx="107479">EDUU</cx:pt>
          <cx:pt idx="107480">EDUU</cx:pt>
          <cx:pt idx="107481">EDUU</cx:pt>
          <cx:pt idx="107482">EDUU</cx:pt>
          <cx:pt idx="107483">EDUU</cx:pt>
          <cx:pt idx="107484">EDUU</cx:pt>
          <cx:pt idx="107485">EDUU</cx:pt>
          <cx:pt idx="107486">EDUU</cx:pt>
          <cx:pt idx="107487">EDUU</cx:pt>
          <cx:pt idx="107488">EDUU</cx:pt>
          <cx:pt idx="107489">EDUU</cx:pt>
          <cx:pt idx="107490">EDUU</cx:pt>
          <cx:pt idx="107491">EDUU</cx:pt>
          <cx:pt idx="107492">EDUU</cx:pt>
          <cx:pt idx="107493">EDUU</cx:pt>
          <cx:pt idx="107494">EDUU</cx:pt>
          <cx:pt idx="107495">EDUU</cx:pt>
          <cx:pt idx="107496">EDUU</cx:pt>
          <cx:pt idx="107497">EDUU</cx:pt>
          <cx:pt idx="107498">EDUU</cx:pt>
          <cx:pt idx="107499">EDUU</cx:pt>
          <cx:pt idx="107500">EDUU</cx:pt>
          <cx:pt idx="107501">EDUU</cx:pt>
          <cx:pt idx="107502">EDUU</cx:pt>
          <cx:pt idx="107503">EDUU</cx:pt>
          <cx:pt idx="107504">EDUU</cx:pt>
          <cx:pt idx="107505">EDUU</cx:pt>
          <cx:pt idx="107506">EDUU</cx:pt>
          <cx:pt idx="107507">EDUU</cx:pt>
          <cx:pt idx="107508">EDUU</cx:pt>
          <cx:pt idx="107509">EDUU</cx:pt>
          <cx:pt idx="107510">EDUU</cx:pt>
          <cx:pt idx="107511">EDUU</cx:pt>
          <cx:pt idx="107512">EDUU</cx:pt>
          <cx:pt idx="107513">EDUU</cx:pt>
          <cx:pt idx="107514">EDUU</cx:pt>
          <cx:pt idx="107515">EDUU</cx:pt>
          <cx:pt idx="107516">EDUU</cx:pt>
          <cx:pt idx="107517">EDUU</cx:pt>
          <cx:pt idx="107518">EDUU</cx:pt>
          <cx:pt idx="107519">EDUU</cx:pt>
          <cx:pt idx="107520">EDUU</cx:pt>
          <cx:pt idx="107521">EDUU</cx:pt>
          <cx:pt idx="107522">EDUU</cx:pt>
          <cx:pt idx="107523">EDUU</cx:pt>
          <cx:pt idx="107524">EDUU</cx:pt>
          <cx:pt idx="107525">EDUU</cx:pt>
          <cx:pt idx="107526">EDUU</cx:pt>
          <cx:pt idx="107527">EDUU</cx:pt>
          <cx:pt idx="107528">EDUU</cx:pt>
          <cx:pt idx="107529">EDUU</cx:pt>
          <cx:pt idx="107530">EDUU</cx:pt>
          <cx:pt idx="107531">EDUU</cx:pt>
          <cx:pt idx="107532">EDUU</cx:pt>
          <cx:pt idx="107533">EDUU</cx:pt>
          <cx:pt idx="107534">EDUU</cx:pt>
          <cx:pt idx="107535">EDUU</cx:pt>
          <cx:pt idx="107536">EDUU</cx:pt>
          <cx:pt idx="107537">EDUU</cx:pt>
          <cx:pt idx="107538">EDUU</cx:pt>
          <cx:pt idx="107539">EDUU</cx:pt>
          <cx:pt idx="107540">EDUU</cx:pt>
          <cx:pt idx="107541">EDUU</cx:pt>
          <cx:pt idx="107542">EDUU</cx:pt>
          <cx:pt idx="107543">EDUU</cx:pt>
          <cx:pt idx="107544">EDUU</cx:pt>
          <cx:pt idx="107545">EDUU</cx:pt>
          <cx:pt idx="107546">EDUU</cx:pt>
          <cx:pt idx="107547">EDUU</cx:pt>
          <cx:pt idx="107548">EDUU</cx:pt>
          <cx:pt idx="107549">EDUU</cx:pt>
          <cx:pt idx="107550">EDUU</cx:pt>
          <cx:pt idx="107551">EDUU</cx:pt>
          <cx:pt idx="107552">EDUU</cx:pt>
          <cx:pt idx="107553">EDUU</cx:pt>
          <cx:pt idx="107554">EDUU</cx:pt>
          <cx:pt idx="107555">EDUU</cx:pt>
          <cx:pt idx="107556">EDUU</cx:pt>
          <cx:pt idx="107557">EDUU</cx:pt>
          <cx:pt idx="107558">EDUU</cx:pt>
          <cx:pt idx="107559">EDUU</cx:pt>
          <cx:pt idx="107560">EDUU</cx:pt>
          <cx:pt idx="107561">EDUU</cx:pt>
          <cx:pt idx="107562">EDUU</cx:pt>
          <cx:pt idx="107563">EDUU</cx:pt>
          <cx:pt idx="107564">EDUU</cx:pt>
          <cx:pt idx="107565">EDUU</cx:pt>
          <cx:pt idx="107566">EDUU</cx:pt>
          <cx:pt idx="107567">EDUU</cx:pt>
          <cx:pt idx="107568">EDUU</cx:pt>
          <cx:pt idx="107569">EDUU</cx:pt>
          <cx:pt idx="107570">EDUU</cx:pt>
          <cx:pt idx="107571">EDUU</cx:pt>
          <cx:pt idx="107572">EDUU</cx:pt>
          <cx:pt idx="107573">EDUU</cx:pt>
          <cx:pt idx="107574">EDUU</cx:pt>
          <cx:pt idx="107575">EDUU</cx:pt>
          <cx:pt idx="107576">EDUU</cx:pt>
          <cx:pt idx="107577">EDUU</cx:pt>
          <cx:pt idx="107578">EDUU</cx:pt>
          <cx:pt idx="107579">EDUU</cx:pt>
          <cx:pt idx="107580">EDUU</cx:pt>
          <cx:pt idx="107581">EDUU</cx:pt>
          <cx:pt idx="107582">EDUU</cx:pt>
          <cx:pt idx="107583">EDUU</cx:pt>
          <cx:pt idx="107584">EDUU</cx:pt>
          <cx:pt idx="107585">EDUU</cx:pt>
          <cx:pt idx="107586">EDUU</cx:pt>
          <cx:pt idx="107587">EDUU</cx:pt>
          <cx:pt idx="107588">EDUU</cx:pt>
          <cx:pt idx="107589">EDUU</cx:pt>
          <cx:pt idx="107590">EDUU</cx:pt>
          <cx:pt idx="107591">EDUU</cx:pt>
          <cx:pt idx="107592">EDUU</cx:pt>
          <cx:pt idx="107593">EDUU</cx:pt>
          <cx:pt idx="107594">EDUU</cx:pt>
          <cx:pt idx="107595">EDUU</cx:pt>
          <cx:pt idx="107596">EDUU</cx:pt>
          <cx:pt idx="107597">EDUU</cx:pt>
          <cx:pt idx="107598">EDUU</cx:pt>
          <cx:pt idx="107599">EDUU</cx:pt>
          <cx:pt idx="107600">EDUU</cx:pt>
          <cx:pt idx="107601">EDUU</cx:pt>
          <cx:pt idx="107602">EDUU</cx:pt>
          <cx:pt idx="107603">EDUU</cx:pt>
          <cx:pt idx="107604">EDUU</cx:pt>
          <cx:pt idx="107605">EDUU</cx:pt>
          <cx:pt idx="107606">EDUU</cx:pt>
          <cx:pt idx="107607">EDUU</cx:pt>
          <cx:pt idx="107608">EDUU</cx:pt>
          <cx:pt idx="107609">EDUU</cx:pt>
          <cx:pt idx="107610">EDUU</cx:pt>
          <cx:pt idx="107611">EDUU</cx:pt>
          <cx:pt idx="107612">EDUU</cx:pt>
          <cx:pt idx="107613">EDUU</cx:pt>
          <cx:pt idx="107614">EDUU</cx:pt>
          <cx:pt idx="107615">EDUU</cx:pt>
          <cx:pt idx="107616">EDUU</cx:pt>
          <cx:pt idx="107617">EDUU</cx:pt>
          <cx:pt idx="107618">EDUU</cx:pt>
          <cx:pt idx="107619">EDUU</cx:pt>
          <cx:pt idx="107620">EDUU</cx:pt>
          <cx:pt idx="107621">EDUU</cx:pt>
          <cx:pt idx="107622">EDUU</cx:pt>
          <cx:pt idx="107623">EDUU</cx:pt>
          <cx:pt idx="107624">EDUU</cx:pt>
          <cx:pt idx="107625">EDUU</cx:pt>
          <cx:pt idx="107626">EDUU</cx:pt>
          <cx:pt idx="107627">EDUU</cx:pt>
          <cx:pt idx="107628">EDUU</cx:pt>
          <cx:pt idx="107629">EDUU</cx:pt>
          <cx:pt idx="107630">EDUU</cx:pt>
          <cx:pt idx="107631">EDUU</cx:pt>
          <cx:pt idx="107632">EDUU</cx:pt>
          <cx:pt idx="107633">EDUU</cx:pt>
          <cx:pt idx="107634">EDUU</cx:pt>
          <cx:pt idx="107635">EDUU</cx:pt>
          <cx:pt idx="107636">EDUU</cx:pt>
          <cx:pt idx="107637">EDUU</cx:pt>
          <cx:pt idx="107638">EDUU</cx:pt>
          <cx:pt idx="107639">EDUU</cx:pt>
          <cx:pt idx="107640">EDUU</cx:pt>
          <cx:pt idx="107641">EDUU</cx:pt>
          <cx:pt idx="107642">EDUU</cx:pt>
          <cx:pt idx="107643">EDUU</cx:pt>
          <cx:pt idx="107644">EDUU</cx:pt>
          <cx:pt idx="107645">EDUU</cx:pt>
          <cx:pt idx="107646">EDUU</cx:pt>
          <cx:pt idx="107647">EDUU</cx:pt>
          <cx:pt idx="107648">EDUU</cx:pt>
          <cx:pt idx="107649">EDUU</cx:pt>
          <cx:pt idx="107650">EDUU</cx:pt>
          <cx:pt idx="107651">EDUU</cx:pt>
          <cx:pt idx="107652">EDUU</cx:pt>
          <cx:pt idx="107653">EDUU</cx:pt>
          <cx:pt idx="107654">EDUU</cx:pt>
          <cx:pt idx="107655">EDUU</cx:pt>
          <cx:pt idx="107656">EDUU</cx:pt>
          <cx:pt idx="107657">EDUU</cx:pt>
          <cx:pt idx="107658">EDUU</cx:pt>
          <cx:pt idx="107659">EDUU</cx:pt>
          <cx:pt idx="107660">EDUU</cx:pt>
          <cx:pt idx="107661">EDUU</cx:pt>
          <cx:pt idx="107662">EDUU</cx:pt>
          <cx:pt idx="107663">EDUU</cx:pt>
          <cx:pt idx="107664">EDUU</cx:pt>
          <cx:pt idx="107665">EDUU</cx:pt>
          <cx:pt idx="107666">EDUU</cx:pt>
          <cx:pt idx="107667">EDUU</cx:pt>
          <cx:pt idx="107668">EDUU</cx:pt>
          <cx:pt idx="107669">EDUU</cx:pt>
          <cx:pt idx="107670">EDUU</cx:pt>
          <cx:pt idx="107671">EDUU</cx:pt>
          <cx:pt idx="107672">EDUU</cx:pt>
          <cx:pt idx="107673">EDUU</cx:pt>
          <cx:pt idx="107674">EDUU</cx:pt>
          <cx:pt idx="107675">EDUU</cx:pt>
          <cx:pt idx="107676">EDUU</cx:pt>
          <cx:pt idx="107677">EDUU</cx:pt>
          <cx:pt idx="107678">EDUU</cx:pt>
          <cx:pt idx="107679">EDUU</cx:pt>
          <cx:pt idx="107680">EDUU</cx:pt>
          <cx:pt idx="107681">EDUU</cx:pt>
          <cx:pt idx="107682">EDUU</cx:pt>
          <cx:pt idx="107683">EDUU</cx:pt>
          <cx:pt idx="107684">EDUU</cx:pt>
          <cx:pt idx="107685">EDUU</cx:pt>
          <cx:pt idx="107686">EDUU</cx:pt>
          <cx:pt idx="107687">EDUU</cx:pt>
          <cx:pt idx="107688">EDUU</cx:pt>
          <cx:pt idx="107689">EDUU</cx:pt>
          <cx:pt idx="107690">EDUU</cx:pt>
          <cx:pt idx="107691">EDUU</cx:pt>
          <cx:pt idx="107692">EDUU</cx:pt>
          <cx:pt idx="107693">EDUU</cx:pt>
          <cx:pt idx="107694">EDUU</cx:pt>
          <cx:pt idx="107695">EDUU</cx:pt>
          <cx:pt idx="107696">EDUU</cx:pt>
          <cx:pt idx="107697">EDUU</cx:pt>
          <cx:pt idx="107698">EDUU</cx:pt>
          <cx:pt idx="107699">EDUU</cx:pt>
          <cx:pt idx="107700">EDUU</cx:pt>
          <cx:pt idx="107701">EDUU</cx:pt>
          <cx:pt idx="107702">EDUU</cx:pt>
          <cx:pt idx="107703">EDUU</cx:pt>
          <cx:pt idx="107704">EDUU</cx:pt>
          <cx:pt idx="107705">EDUU</cx:pt>
          <cx:pt idx="107706">EDUU</cx:pt>
          <cx:pt idx="107707">EDUU</cx:pt>
          <cx:pt idx="107708">EDUU</cx:pt>
          <cx:pt idx="107709">EDUU</cx:pt>
          <cx:pt idx="107710">EDUU</cx:pt>
          <cx:pt idx="107711">EDUU</cx:pt>
          <cx:pt idx="107712">EDUU</cx:pt>
          <cx:pt idx="107713">EDUU</cx:pt>
          <cx:pt idx="107714">EDUU</cx:pt>
          <cx:pt idx="107715">EDUU</cx:pt>
          <cx:pt idx="107716">EDUU</cx:pt>
          <cx:pt idx="107717">EDUU</cx:pt>
          <cx:pt idx="107718">EDUU</cx:pt>
          <cx:pt idx="107719">EDUU</cx:pt>
          <cx:pt idx="107720">EDUU</cx:pt>
          <cx:pt idx="107721">EDUU</cx:pt>
          <cx:pt idx="107722">EDUU</cx:pt>
          <cx:pt idx="107723">EDUU</cx:pt>
          <cx:pt idx="107724">EDUU</cx:pt>
          <cx:pt idx="107725">EDUU</cx:pt>
          <cx:pt idx="107726">EDUU</cx:pt>
          <cx:pt idx="107727">EDUU</cx:pt>
          <cx:pt idx="107728">EDUU</cx:pt>
          <cx:pt idx="107729">EDUU</cx:pt>
          <cx:pt idx="107730">EDUU</cx:pt>
          <cx:pt idx="107731">EDUU</cx:pt>
          <cx:pt idx="107732">EDUU</cx:pt>
          <cx:pt idx="107733">EDUU</cx:pt>
          <cx:pt idx="107734">EDUU</cx:pt>
          <cx:pt idx="107735">EDUU</cx:pt>
          <cx:pt idx="107736">EDUU</cx:pt>
          <cx:pt idx="107737">EDUU</cx:pt>
          <cx:pt idx="107738">EDUU</cx:pt>
          <cx:pt idx="107739">EDUU</cx:pt>
          <cx:pt idx="107740">EDUU</cx:pt>
          <cx:pt idx="107741">EDUU</cx:pt>
          <cx:pt idx="107742">EDUU</cx:pt>
          <cx:pt idx="107743">EDUU</cx:pt>
          <cx:pt idx="107744">EDUU</cx:pt>
          <cx:pt idx="107745">EDUU</cx:pt>
          <cx:pt idx="107746">EDUU</cx:pt>
          <cx:pt idx="107747">EDUU</cx:pt>
          <cx:pt idx="107748">EDUU</cx:pt>
          <cx:pt idx="107749">EDUU</cx:pt>
          <cx:pt idx="107750">EDUU</cx:pt>
          <cx:pt idx="107751">EDUU</cx:pt>
          <cx:pt idx="107752">EDUU</cx:pt>
          <cx:pt idx="107753">EDUU</cx:pt>
          <cx:pt idx="107754">EDUU</cx:pt>
          <cx:pt idx="107755">EDUU</cx:pt>
          <cx:pt idx="107756">EDUU</cx:pt>
          <cx:pt idx="107757">EDUU</cx:pt>
          <cx:pt idx="107758">EDUU</cx:pt>
          <cx:pt idx="107759">EDUU</cx:pt>
          <cx:pt idx="107760">EDUU</cx:pt>
          <cx:pt idx="107761">EDUU</cx:pt>
          <cx:pt idx="107762">EDUU</cx:pt>
          <cx:pt idx="107763">EDUU</cx:pt>
          <cx:pt idx="107764">EDUU</cx:pt>
          <cx:pt idx="107765">EDUU</cx:pt>
          <cx:pt idx="107766">EDUU</cx:pt>
          <cx:pt idx="107767">EDUU</cx:pt>
          <cx:pt idx="107768">EDUU</cx:pt>
          <cx:pt idx="107769">EDUU</cx:pt>
          <cx:pt idx="107770">EDUU</cx:pt>
          <cx:pt idx="107771">EDUU</cx:pt>
          <cx:pt idx="107772">EDUU</cx:pt>
          <cx:pt idx="107773">EDUU</cx:pt>
          <cx:pt idx="107774">EDUU</cx:pt>
          <cx:pt idx="107775">EDUU</cx:pt>
          <cx:pt idx="107776">EDUU</cx:pt>
          <cx:pt idx="107777">EDUU</cx:pt>
          <cx:pt idx="107778">EDUU</cx:pt>
          <cx:pt idx="107779">EDUU</cx:pt>
          <cx:pt idx="107780">EDUU</cx:pt>
          <cx:pt idx="107781">EDUU</cx:pt>
          <cx:pt idx="107782">EDUU</cx:pt>
          <cx:pt idx="107783">EDUU</cx:pt>
          <cx:pt idx="107784">EDUU</cx:pt>
          <cx:pt idx="107785">EDUU</cx:pt>
          <cx:pt idx="107786">EDUU</cx:pt>
          <cx:pt idx="107787">EDUU</cx:pt>
          <cx:pt idx="107788">EDUU</cx:pt>
          <cx:pt idx="107789">EDUU</cx:pt>
          <cx:pt idx="107790">EDUU</cx:pt>
          <cx:pt idx="107791">EDUU</cx:pt>
          <cx:pt idx="107792">EDUU</cx:pt>
          <cx:pt idx="107793">EDUU</cx:pt>
          <cx:pt idx="107794">EDUU</cx:pt>
          <cx:pt idx="107795">EDUU</cx:pt>
          <cx:pt idx="107796">EDUU</cx:pt>
          <cx:pt idx="107797">EDUU</cx:pt>
          <cx:pt idx="107798">EDUU</cx:pt>
          <cx:pt idx="107799">EDUU</cx:pt>
          <cx:pt idx="107800">EDUU</cx:pt>
          <cx:pt idx="107801">EDUU</cx:pt>
          <cx:pt idx="107802">EDUU</cx:pt>
          <cx:pt idx="107803">EDUU</cx:pt>
          <cx:pt idx="107804">EDUU</cx:pt>
          <cx:pt idx="107805">EDUU</cx:pt>
          <cx:pt idx="107806">EDUU</cx:pt>
          <cx:pt idx="107807">EDUU</cx:pt>
          <cx:pt idx="107808">EDUU</cx:pt>
          <cx:pt idx="107809">EDUU</cx:pt>
          <cx:pt idx="107810">EDUU</cx:pt>
          <cx:pt idx="107811">EDUU</cx:pt>
          <cx:pt idx="107812">EDUU</cx:pt>
          <cx:pt idx="107813">EDUU</cx:pt>
          <cx:pt idx="107814">EDUU</cx:pt>
          <cx:pt idx="107815">EDUU</cx:pt>
          <cx:pt idx="107816">EDUU</cx:pt>
          <cx:pt idx="107817">EDUU</cx:pt>
          <cx:pt idx="107818">EDUU</cx:pt>
          <cx:pt idx="107819">EDUU</cx:pt>
          <cx:pt idx="107820">EDUU</cx:pt>
          <cx:pt idx="107821">EDUU</cx:pt>
          <cx:pt idx="107822">EDUU</cx:pt>
          <cx:pt idx="107823">EDUU</cx:pt>
          <cx:pt idx="107824">EDUU</cx:pt>
          <cx:pt idx="107825">EDUU</cx:pt>
          <cx:pt idx="107826">EDUU</cx:pt>
          <cx:pt idx="107827">EDUU</cx:pt>
          <cx:pt idx="107828">EDUU</cx:pt>
          <cx:pt idx="107829">EDUU</cx:pt>
          <cx:pt idx="107830">EDUU</cx:pt>
          <cx:pt idx="107831">EDUU</cx:pt>
          <cx:pt idx="107832">EDUU</cx:pt>
          <cx:pt idx="107833">EDUU</cx:pt>
          <cx:pt idx="107834">EDUU</cx:pt>
          <cx:pt idx="107835">EDUU</cx:pt>
          <cx:pt idx="107836">EDUU</cx:pt>
          <cx:pt idx="107837">EDUU</cx:pt>
          <cx:pt idx="107838">EDUU</cx:pt>
          <cx:pt idx="107839">EDUU</cx:pt>
          <cx:pt idx="107840">EDUU</cx:pt>
          <cx:pt idx="107841">EDUU</cx:pt>
          <cx:pt idx="107842">EDUU</cx:pt>
          <cx:pt idx="107843">EDUU</cx:pt>
          <cx:pt idx="107844">EDUU</cx:pt>
          <cx:pt idx="107845">EDUU</cx:pt>
          <cx:pt idx="107846">EDUU</cx:pt>
          <cx:pt idx="107847">EDUU</cx:pt>
          <cx:pt idx="107848">EDUU</cx:pt>
          <cx:pt idx="107849">EDUU</cx:pt>
          <cx:pt idx="107850">EDUU</cx:pt>
          <cx:pt idx="107851">EDUU</cx:pt>
          <cx:pt idx="107852">EDUU</cx:pt>
          <cx:pt idx="107853">EDUU</cx:pt>
          <cx:pt idx="107854">EDUU</cx:pt>
          <cx:pt idx="107855">EDUU</cx:pt>
          <cx:pt idx="107856">EDUU</cx:pt>
          <cx:pt idx="107857">EDUU</cx:pt>
          <cx:pt idx="107858">EDUU</cx:pt>
          <cx:pt idx="107859">EDUU</cx:pt>
          <cx:pt idx="107860">EDUU</cx:pt>
          <cx:pt idx="107861">EDUU</cx:pt>
          <cx:pt idx="107862">EDUU</cx:pt>
          <cx:pt idx="107863">EDUU</cx:pt>
          <cx:pt idx="107864">EDUU</cx:pt>
          <cx:pt idx="107865">EDUU</cx:pt>
          <cx:pt idx="107866">EDUU</cx:pt>
          <cx:pt idx="107867">EDUU</cx:pt>
          <cx:pt idx="107868">EDUU</cx:pt>
          <cx:pt idx="107869">EDUU</cx:pt>
          <cx:pt idx="107870">EDUU</cx:pt>
          <cx:pt idx="107871">EDUU</cx:pt>
          <cx:pt idx="107872">EDUU</cx:pt>
          <cx:pt idx="107873">EDUU</cx:pt>
          <cx:pt idx="107874">EDUU</cx:pt>
          <cx:pt idx="107875">EDUU</cx:pt>
          <cx:pt idx="107876">EDUU</cx:pt>
          <cx:pt idx="107877">EDUU</cx:pt>
          <cx:pt idx="107878">EDUU</cx:pt>
          <cx:pt idx="107879">EDUU</cx:pt>
          <cx:pt idx="107880">EDUU</cx:pt>
          <cx:pt idx="107881">EDUU</cx:pt>
          <cx:pt idx="107882">EDUU</cx:pt>
          <cx:pt idx="107883">EDUU</cx:pt>
          <cx:pt idx="107884">EDUU</cx:pt>
          <cx:pt idx="107885">EDUU</cx:pt>
          <cx:pt idx="107886">EDUU</cx:pt>
          <cx:pt idx="107887">EDUU</cx:pt>
          <cx:pt idx="107888">EDUU</cx:pt>
          <cx:pt idx="107889">EDUU</cx:pt>
          <cx:pt idx="107890">EDUU</cx:pt>
          <cx:pt idx="107891">EDUU</cx:pt>
          <cx:pt idx="107892">EDUU</cx:pt>
          <cx:pt idx="107893">EDUU</cx:pt>
          <cx:pt idx="107894">EDUU</cx:pt>
          <cx:pt idx="107895">EDUU</cx:pt>
          <cx:pt idx="107896">EDUU</cx:pt>
          <cx:pt idx="107897">EDUU</cx:pt>
          <cx:pt idx="107898">EDUU</cx:pt>
          <cx:pt idx="107899">EDUU</cx:pt>
          <cx:pt idx="107900">EDUU</cx:pt>
          <cx:pt idx="107901">EDUU</cx:pt>
          <cx:pt idx="107902">EDUU</cx:pt>
          <cx:pt idx="107903">EDUU</cx:pt>
          <cx:pt idx="107904">EDUU</cx:pt>
          <cx:pt idx="107905">EDUU</cx:pt>
          <cx:pt idx="107906">EDUU</cx:pt>
          <cx:pt idx="107907">EDUU</cx:pt>
          <cx:pt idx="107908">EDUU</cx:pt>
          <cx:pt idx="107909">EDUU</cx:pt>
          <cx:pt idx="107910">EDUU</cx:pt>
          <cx:pt idx="107911">EDUU</cx:pt>
          <cx:pt idx="107912">EDUU</cx:pt>
          <cx:pt idx="107913">EDUU</cx:pt>
          <cx:pt idx="107914">EDUU</cx:pt>
          <cx:pt idx="107915">EDUU</cx:pt>
          <cx:pt idx="107916">EDUU</cx:pt>
          <cx:pt idx="107917">EDUU</cx:pt>
          <cx:pt idx="107918">EDUU</cx:pt>
          <cx:pt idx="107919">EDUU</cx:pt>
          <cx:pt idx="107920">EDUU</cx:pt>
          <cx:pt idx="107921">EDUU</cx:pt>
          <cx:pt idx="107922">EDUU</cx:pt>
          <cx:pt idx="107923">EDUU</cx:pt>
          <cx:pt idx="107924">EDUU</cx:pt>
          <cx:pt idx="107925">EDUU</cx:pt>
          <cx:pt idx="107926">EDUU</cx:pt>
          <cx:pt idx="107927">EDUU</cx:pt>
          <cx:pt idx="107928">EDUU</cx:pt>
          <cx:pt idx="107929">EDUU</cx:pt>
          <cx:pt idx="107930">EDUU</cx:pt>
          <cx:pt idx="107931">EDUU</cx:pt>
          <cx:pt idx="107932">EDUU</cx:pt>
          <cx:pt idx="107933">EDUU</cx:pt>
          <cx:pt idx="107934">EDUU</cx:pt>
          <cx:pt idx="107935">EDUU</cx:pt>
          <cx:pt idx="107936">EDUU</cx:pt>
          <cx:pt idx="107937">EDUU</cx:pt>
          <cx:pt idx="107938">EDUU</cx:pt>
          <cx:pt idx="107939">EDUU</cx:pt>
          <cx:pt idx="107940">EDUU</cx:pt>
          <cx:pt idx="107941">EDUU</cx:pt>
          <cx:pt idx="107942">EDUU</cx:pt>
          <cx:pt idx="107943">EDUU</cx:pt>
          <cx:pt idx="107944">EDUU</cx:pt>
          <cx:pt idx="107945">EDUU</cx:pt>
          <cx:pt idx="107946">EDUU</cx:pt>
          <cx:pt idx="107947">EDUU</cx:pt>
          <cx:pt idx="107948">EDUU</cx:pt>
          <cx:pt idx="107949">EDUU</cx:pt>
          <cx:pt idx="107950">EDUU</cx:pt>
          <cx:pt idx="107951">EDUU</cx:pt>
          <cx:pt idx="107952">EDUU</cx:pt>
          <cx:pt idx="107953">EDUU</cx:pt>
          <cx:pt idx="107954">EDUU</cx:pt>
          <cx:pt idx="107955">EDUU</cx:pt>
          <cx:pt idx="107956">EDUU</cx:pt>
          <cx:pt idx="107957">EDUU</cx:pt>
          <cx:pt idx="107958">EDUU</cx:pt>
          <cx:pt idx="107959">EDUU</cx:pt>
          <cx:pt idx="107960">EDUU</cx:pt>
          <cx:pt idx="107961">EDUU</cx:pt>
          <cx:pt idx="107962">EDUU</cx:pt>
          <cx:pt idx="107963">EDUU</cx:pt>
          <cx:pt idx="107964">EDUU</cx:pt>
          <cx:pt idx="107965">EDUU</cx:pt>
          <cx:pt idx="107966">EDUU</cx:pt>
          <cx:pt idx="107967">EDUU</cx:pt>
          <cx:pt idx="107968">EDUU</cx:pt>
          <cx:pt idx="107969">EDUU</cx:pt>
          <cx:pt idx="107970">EDUU</cx:pt>
          <cx:pt idx="107971">EDUU</cx:pt>
          <cx:pt idx="107972">EDUU</cx:pt>
          <cx:pt idx="107973">EDUU</cx:pt>
          <cx:pt idx="107974">EDUU</cx:pt>
          <cx:pt idx="107975">EDUU</cx:pt>
          <cx:pt idx="107976">EDUU</cx:pt>
          <cx:pt idx="107977">EDUU</cx:pt>
          <cx:pt idx="107978">EDUU</cx:pt>
          <cx:pt idx="107979">EDUU</cx:pt>
          <cx:pt idx="107980">EDUU</cx:pt>
          <cx:pt idx="107981">EDUU</cx:pt>
          <cx:pt idx="107982">EDUU</cx:pt>
          <cx:pt idx="107983">EDUU</cx:pt>
          <cx:pt idx="107984">EDUU</cx:pt>
          <cx:pt idx="107985">EDUU</cx:pt>
          <cx:pt idx="107986">EDUU</cx:pt>
          <cx:pt idx="107987">EDUU</cx:pt>
          <cx:pt idx="107988">EDUU</cx:pt>
          <cx:pt idx="107989">EDUU</cx:pt>
          <cx:pt idx="107990">EDUU</cx:pt>
          <cx:pt idx="107991">EDUU</cx:pt>
          <cx:pt idx="107992">EDUU</cx:pt>
          <cx:pt idx="107993">EDUU</cx:pt>
          <cx:pt idx="107994">EDUU</cx:pt>
          <cx:pt idx="107995">EDUU</cx:pt>
          <cx:pt idx="107996">EDUU</cx:pt>
          <cx:pt idx="107997">EDUU</cx:pt>
          <cx:pt idx="107998">EDUU</cx:pt>
          <cx:pt idx="107999">EDUU</cx:pt>
          <cx:pt idx="108000">EDUU</cx:pt>
          <cx:pt idx="108001">EDUU</cx:pt>
          <cx:pt idx="108002">EDUU</cx:pt>
          <cx:pt idx="108003">EDUU</cx:pt>
          <cx:pt idx="108004">EDUU</cx:pt>
          <cx:pt idx="108005">EDUU</cx:pt>
          <cx:pt idx="108006">EDUU</cx:pt>
          <cx:pt idx="108007">EDUU</cx:pt>
          <cx:pt idx="108008">EDUU</cx:pt>
          <cx:pt idx="108009">EDUU</cx:pt>
          <cx:pt idx="108010">EDUU</cx:pt>
          <cx:pt idx="108011">EDUU</cx:pt>
          <cx:pt idx="108012">EDUU</cx:pt>
          <cx:pt idx="108013">EDUU</cx:pt>
          <cx:pt idx="108014">EDUU</cx:pt>
          <cx:pt idx="108015">EDUU</cx:pt>
          <cx:pt idx="108016">EDUU</cx:pt>
          <cx:pt idx="108017">EDUU</cx:pt>
          <cx:pt idx="108018">EDUU</cx:pt>
          <cx:pt idx="108019">EDUU</cx:pt>
          <cx:pt idx="108020">EDUU</cx:pt>
          <cx:pt idx="108021">EDUU</cx:pt>
          <cx:pt idx="108022">EDUU</cx:pt>
          <cx:pt idx="108023">EDUU</cx:pt>
          <cx:pt idx="108024">EDUU</cx:pt>
          <cx:pt idx="108025">EDUU</cx:pt>
          <cx:pt idx="108026">EDUU</cx:pt>
          <cx:pt idx="108027">EDUU</cx:pt>
          <cx:pt idx="108028">EDUU</cx:pt>
          <cx:pt idx="108029">EDUU</cx:pt>
          <cx:pt idx="108030">EDUU</cx:pt>
          <cx:pt idx="108031">EDUU</cx:pt>
          <cx:pt idx="108032">EDUU</cx:pt>
          <cx:pt idx="108033">EDUU</cx:pt>
          <cx:pt idx="108034">EDUU</cx:pt>
          <cx:pt idx="108035">EDUU</cx:pt>
          <cx:pt idx="108036">EDUU</cx:pt>
          <cx:pt idx="108037">EDUU</cx:pt>
          <cx:pt idx="108038">EDUU</cx:pt>
          <cx:pt idx="108039">EDUU</cx:pt>
          <cx:pt idx="108040">EDUU</cx:pt>
          <cx:pt idx="108041">EDUU</cx:pt>
          <cx:pt idx="108042">EDUU</cx:pt>
          <cx:pt idx="108043">EDUU</cx:pt>
          <cx:pt idx="108044">EDUU</cx:pt>
          <cx:pt idx="108045">EDUU</cx:pt>
          <cx:pt idx="108046">EDUU</cx:pt>
          <cx:pt idx="108047">EDUU</cx:pt>
          <cx:pt idx="108048">EDUU</cx:pt>
          <cx:pt idx="108049">EDUU</cx:pt>
          <cx:pt idx="108050">EDUU</cx:pt>
          <cx:pt idx="108051">EDUU</cx:pt>
          <cx:pt idx="108052">EDUU</cx:pt>
          <cx:pt idx="108053">EDUU</cx:pt>
          <cx:pt idx="108054">EDUU</cx:pt>
          <cx:pt idx="108055">EDUU</cx:pt>
          <cx:pt idx="108056">EDUU</cx:pt>
          <cx:pt idx="108057">EDUU</cx:pt>
          <cx:pt idx="108058">EDUU</cx:pt>
          <cx:pt idx="108059">EDUU</cx:pt>
          <cx:pt idx="108060">EDUU</cx:pt>
          <cx:pt idx="108061">EDUU</cx:pt>
          <cx:pt idx="108062">EDUU</cx:pt>
          <cx:pt idx="108063">EDUU</cx:pt>
          <cx:pt idx="108064">EDUU</cx:pt>
          <cx:pt idx="108065">EDUU</cx:pt>
          <cx:pt idx="108066">EDUU</cx:pt>
          <cx:pt idx="108067">EDUU</cx:pt>
          <cx:pt idx="108068">EDUU</cx:pt>
          <cx:pt idx="108069">EDUU</cx:pt>
          <cx:pt idx="108070">EDUU</cx:pt>
          <cx:pt idx="108071">EDUU</cx:pt>
          <cx:pt idx="108072">EDUU</cx:pt>
          <cx:pt idx="108073">EDUU</cx:pt>
          <cx:pt idx="108074">EDUU</cx:pt>
          <cx:pt idx="108075">EDUU</cx:pt>
          <cx:pt idx="108076">EDUU</cx:pt>
          <cx:pt idx="108077">EDUU</cx:pt>
          <cx:pt idx="108078">EDUU</cx:pt>
          <cx:pt idx="108079">EDUU</cx:pt>
          <cx:pt idx="108080">EDUU</cx:pt>
          <cx:pt idx="108081">EDUU</cx:pt>
          <cx:pt idx="108082">EDUU</cx:pt>
          <cx:pt idx="108083">EDUU</cx:pt>
          <cx:pt idx="108084">EDUU</cx:pt>
          <cx:pt idx="108085">EDUU</cx:pt>
          <cx:pt idx="108086">EDUU</cx:pt>
          <cx:pt idx="108087">EDUU</cx:pt>
          <cx:pt idx="108088">EDUU</cx:pt>
          <cx:pt idx="108089">EDUU</cx:pt>
          <cx:pt idx="108090">EDUU</cx:pt>
          <cx:pt idx="108091">EDUU</cx:pt>
          <cx:pt idx="108092">EDUU</cx:pt>
          <cx:pt idx="108093">EDUU</cx:pt>
          <cx:pt idx="108094">EDUU</cx:pt>
          <cx:pt idx="108095">EDUU</cx:pt>
          <cx:pt idx="108096">EDUU</cx:pt>
          <cx:pt idx="108097">EDUU</cx:pt>
          <cx:pt idx="108098">EDUU</cx:pt>
          <cx:pt idx="108099">EDUU</cx:pt>
          <cx:pt idx="108100">EDUU</cx:pt>
          <cx:pt idx="108101">EDUU</cx:pt>
          <cx:pt idx="108102">EDUU</cx:pt>
          <cx:pt idx="108103">EDUU</cx:pt>
          <cx:pt idx="108104">EDUU</cx:pt>
          <cx:pt idx="108105">EDUU</cx:pt>
          <cx:pt idx="108106">EDUU</cx:pt>
          <cx:pt idx="108107">EDUU</cx:pt>
          <cx:pt idx="108108">EDUU</cx:pt>
          <cx:pt idx="108109">EDUU</cx:pt>
          <cx:pt idx="108110">EDUU</cx:pt>
          <cx:pt idx="108111">EDUU</cx:pt>
          <cx:pt idx="108112">EDUU</cx:pt>
          <cx:pt idx="108113">EDUU</cx:pt>
          <cx:pt idx="108114">EDUU</cx:pt>
          <cx:pt idx="108115">EDUU</cx:pt>
          <cx:pt idx="108116">EDUU</cx:pt>
          <cx:pt idx="108117">EDUU</cx:pt>
          <cx:pt idx="108118">EDUU</cx:pt>
          <cx:pt idx="108119">EDUU</cx:pt>
          <cx:pt idx="108120">EDUU</cx:pt>
          <cx:pt idx="108121">EDUU</cx:pt>
          <cx:pt idx="108122">EDUU</cx:pt>
          <cx:pt idx="108123">EDUU</cx:pt>
          <cx:pt idx="108124">EDUU</cx:pt>
          <cx:pt idx="108125">EDUU</cx:pt>
          <cx:pt idx="108126">EDUU</cx:pt>
          <cx:pt idx="108127">EDUU</cx:pt>
          <cx:pt idx="108128">EDUU</cx:pt>
          <cx:pt idx="108129">EDUU</cx:pt>
          <cx:pt idx="108130">EDUU</cx:pt>
          <cx:pt idx="108131">EDUU</cx:pt>
          <cx:pt idx="108132">EDUU</cx:pt>
          <cx:pt idx="108133">EDUU</cx:pt>
          <cx:pt idx="108134">EDUU</cx:pt>
          <cx:pt idx="108135">EDUU</cx:pt>
          <cx:pt idx="108136">EDUU</cx:pt>
          <cx:pt idx="108137">EDUU</cx:pt>
          <cx:pt idx="108138">EDUU</cx:pt>
          <cx:pt idx="108139">EDUU</cx:pt>
          <cx:pt idx="108140">EDUU</cx:pt>
          <cx:pt idx="108141">EDUU</cx:pt>
          <cx:pt idx="108142">EDUU</cx:pt>
          <cx:pt idx="108143">EDUU</cx:pt>
          <cx:pt idx="108144">EDUU</cx:pt>
          <cx:pt idx="108145">EDUU</cx:pt>
          <cx:pt idx="108146">EDUU</cx:pt>
          <cx:pt idx="108147">EDUU</cx:pt>
          <cx:pt idx="108148">EDUU</cx:pt>
          <cx:pt idx="108149">EDUU</cx:pt>
          <cx:pt idx="108150">EDUU</cx:pt>
          <cx:pt idx="108151">EDUU</cx:pt>
          <cx:pt idx="108152">EDUU</cx:pt>
          <cx:pt idx="108153">EDUU</cx:pt>
          <cx:pt idx="108154">EDUU</cx:pt>
          <cx:pt idx="108155">EDUU</cx:pt>
          <cx:pt idx="108156">EDUU</cx:pt>
          <cx:pt idx="108157">EDUU</cx:pt>
          <cx:pt idx="108158">EDUU</cx:pt>
          <cx:pt idx="108159">EDUU</cx:pt>
          <cx:pt idx="108160">EDUU</cx:pt>
          <cx:pt idx="108161">EDUU</cx:pt>
          <cx:pt idx="108162">EDUU</cx:pt>
          <cx:pt idx="108163">EDUU</cx:pt>
          <cx:pt idx="108164">EDUU</cx:pt>
          <cx:pt idx="108165">EDUU</cx:pt>
          <cx:pt idx="108166">EDUU</cx:pt>
          <cx:pt idx="108167">EDUU</cx:pt>
          <cx:pt idx="108168">EDUU</cx:pt>
          <cx:pt idx="108169">EDUU</cx:pt>
          <cx:pt idx="108170">EDUU</cx:pt>
          <cx:pt idx="108171">EDUU</cx:pt>
          <cx:pt idx="108172">EDUU</cx:pt>
          <cx:pt idx="108173">EDUU</cx:pt>
          <cx:pt idx="108174">EDUU</cx:pt>
          <cx:pt idx="108175">EDUU</cx:pt>
          <cx:pt idx="108176">EDUU</cx:pt>
          <cx:pt idx="108177">EDUU</cx:pt>
          <cx:pt idx="108178">EDUU</cx:pt>
          <cx:pt idx="108179">EDUU</cx:pt>
          <cx:pt idx="108180">EDUU</cx:pt>
          <cx:pt idx="108181">EDUU</cx:pt>
          <cx:pt idx="108182">EDUU</cx:pt>
          <cx:pt idx="108183">EDUU</cx:pt>
          <cx:pt idx="108184">EDUU</cx:pt>
          <cx:pt idx="108185">EDUU</cx:pt>
          <cx:pt idx="108186">EDUU</cx:pt>
          <cx:pt idx="108187">EDUU</cx:pt>
          <cx:pt idx="108188">EDUU</cx:pt>
          <cx:pt idx="108189">EDUU</cx:pt>
          <cx:pt idx="108190">EDUU</cx:pt>
          <cx:pt idx="108191">EDUU</cx:pt>
          <cx:pt idx="108192">EDUU</cx:pt>
          <cx:pt idx="108193">EDUU</cx:pt>
          <cx:pt idx="108194">EDUU</cx:pt>
          <cx:pt idx="108195">EDUU</cx:pt>
          <cx:pt idx="108196">EDUU</cx:pt>
          <cx:pt idx="108197">EDUU</cx:pt>
          <cx:pt idx="108198">EDUU</cx:pt>
          <cx:pt idx="108199">EDUU</cx:pt>
          <cx:pt idx="108200">EDUU</cx:pt>
          <cx:pt idx="108201">EDUU</cx:pt>
          <cx:pt idx="108202">EDUU</cx:pt>
          <cx:pt idx="108203">EDUU</cx:pt>
          <cx:pt idx="108204">EDUU</cx:pt>
          <cx:pt idx="108205">EDUU</cx:pt>
          <cx:pt idx="108206">EDUU</cx:pt>
          <cx:pt idx="108207">EDUU</cx:pt>
          <cx:pt idx="108208">EDUU</cx:pt>
          <cx:pt idx="108209">EDUU</cx:pt>
          <cx:pt idx="108210">EDUU</cx:pt>
          <cx:pt idx="108211">EDUU</cx:pt>
          <cx:pt idx="108212">EDUU</cx:pt>
          <cx:pt idx="108213">EDUU</cx:pt>
          <cx:pt idx="108214">EDUU</cx:pt>
          <cx:pt idx="108215">EDUU</cx:pt>
          <cx:pt idx="108216">EDUU</cx:pt>
          <cx:pt idx="108217">EDUU</cx:pt>
          <cx:pt idx="108218">EDUU</cx:pt>
          <cx:pt idx="108219">EDUU</cx:pt>
          <cx:pt idx="108220">EDUU</cx:pt>
          <cx:pt idx="108221">EDUU</cx:pt>
          <cx:pt idx="108222">EDUU</cx:pt>
          <cx:pt idx="108223">EDUU</cx:pt>
          <cx:pt idx="108224">EDUU</cx:pt>
          <cx:pt idx="108225">EDUU</cx:pt>
          <cx:pt idx="108226">EDUU</cx:pt>
          <cx:pt idx="108227">EDUU</cx:pt>
          <cx:pt idx="108228">EDUU</cx:pt>
          <cx:pt idx="108229">EDUU</cx:pt>
          <cx:pt idx="108230">EDUU</cx:pt>
          <cx:pt idx="108231">EDUU</cx:pt>
          <cx:pt idx="108232">EDUU</cx:pt>
          <cx:pt idx="108233">EDUU</cx:pt>
          <cx:pt idx="108234">EDUU</cx:pt>
          <cx:pt idx="108235">EDUU</cx:pt>
          <cx:pt idx="108236">EDUU</cx:pt>
          <cx:pt idx="108237">EDUU</cx:pt>
          <cx:pt idx="108238">EDUU</cx:pt>
          <cx:pt idx="108239">EDUU</cx:pt>
          <cx:pt idx="108240">EDUU</cx:pt>
          <cx:pt idx="108241">EDUU</cx:pt>
          <cx:pt idx="108242">EDUU</cx:pt>
          <cx:pt idx="108243">EDUU</cx:pt>
          <cx:pt idx="108244">EDUU</cx:pt>
          <cx:pt idx="108245">EDUU</cx:pt>
          <cx:pt idx="108246">EDUU</cx:pt>
          <cx:pt idx="108247">EDUU</cx:pt>
          <cx:pt idx="108248">EDUU</cx:pt>
          <cx:pt idx="108249">EDUU</cx:pt>
          <cx:pt idx="108250">EDUU</cx:pt>
          <cx:pt idx="108251">EDUU</cx:pt>
          <cx:pt idx="108252">EDUU</cx:pt>
          <cx:pt idx="108253">EDUU</cx:pt>
          <cx:pt idx="108254">EDUU</cx:pt>
          <cx:pt idx="108255">EDUU</cx:pt>
          <cx:pt idx="108256">EDUU</cx:pt>
          <cx:pt idx="108257">EDUU</cx:pt>
          <cx:pt idx="108258">EDUU</cx:pt>
          <cx:pt idx="108259">EDUU</cx:pt>
          <cx:pt idx="108260">EDUU</cx:pt>
          <cx:pt idx="108261">EDUU</cx:pt>
          <cx:pt idx="108262">EDUU</cx:pt>
          <cx:pt idx="108263">EDUU</cx:pt>
          <cx:pt idx="108264">EDUU</cx:pt>
          <cx:pt idx="108265">EDUU</cx:pt>
          <cx:pt idx="108266">EDUU</cx:pt>
          <cx:pt idx="108267">EDUU</cx:pt>
          <cx:pt idx="108268">EDUU</cx:pt>
          <cx:pt idx="108269">EDUU</cx:pt>
          <cx:pt idx="108270">EDUU</cx:pt>
          <cx:pt idx="108271">EDUU</cx:pt>
          <cx:pt idx="108272">EDUU</cx:pt>
          <cx:pt idx="108273">EDUU</cx:pt>
          <cx:pt idx="108274">EDUU</cx:pt>
          <cx:pt idx="108275">EDUU</cx:pt>
          <cx:pt idx="108276">EDUU</cx:pt>
          <cx:pt idx="108277">EDUU</cx:pt>
          <cx:pt idx="108278">EDUU</cx:pt>
          <cx:pt idx="108279">EDUU</cx:pt>
          <cx:pt idx="108280">EDUU</cx:pt>
          <cx:pt idx="108281">EDUU</cx:pt>
          <cx:pt idx="108282">EDUU</cx:pt>
          <cx:pt idx="108283">EDUU</cx:pt>
          <cx:pt idx="108284">EDUU</cx:pt>
          <cx:pt idx="108285">EDUU</cx:pt>
          <cx:pt idx="108286">EDUU</cx:pt>
          <cx:pt idx="108287">EDUU</cx:pt>
          <cx:pt idx="108288">EDUU</cx:pt>
          <cx:pt idx="108289">EDUU</cx:pt>
          <cx:pt idx="108290">EDUU</cx:pt>
          <cx:pt idx="108291">EDUU</cx:pt>
          <cx:pt idx="108292">EDUU</cx:pt>
          <cx:pt idx="108293">EDUU</cx:pt>
          <cx:pt idx="108294">EDUU</cx:pt>
          <cx:pt idx="108295">EDUU</cx:pt>
          <cx:pt idx="108296">EDUU</cx:pt>
          <cx:pt idx="108297">EDUU</cx:pt>
          <cx:pt idx="108298">EDUU</cx:pt>
          <cx:pt idx="108299">EDUU</cx:pt>
          <cx:pt idx="108300">EDUU</cx:pt>
          <cx:pt idx="108301">EDUU</cx:pt>
          <cx:pt idx="108302">EDUU</cx:pt>
          <cx:pt idx="108303">EDUU</cx:pt>
          <cx:pt idx="108304">EDUU</cx:pt>
          <cx:pt idx="108305">EDUU</cx:pt>
          <cx:pt idx="108306">EDUU</cx:pt>
          <cx:pt idx="108307">EDUU</cx:pt>
          <cx:pt idx="108308">EDUU</cx:pt>
          <cx:pt idx="108309">EDUU</cx:pt>
          <cx:pt idx="108310">EDUU</cx:pt>
          <cx:pt idx="108311">EDUU</cx:pt>
          <cx:pt idx="108312">EDUU</cx:pt>
          <cx:pt idx="108313">EDUU</cx:pt>
          <cx:pt idx="108314">EDUU</cx:pt>
          <cx:pt idx="108315">EDUU</cx:pt>
          <cx:pt idx="108316">EDUU</cx:pt>
          <cx:pt idx="108317">EDUU</cx:pt>
          <cx:pt idx="108318">EDUU</cx:pt>
          <cx:pt idx="108319">EDUU</cx:pt>
          <cx:pt idx="108320">EDUU</cx:pt>
          <cx:pt idx="108321">EDUU</cx:pt>
          <cx:pt idx="108322">EDUU</cx:pt>
          <cx:pt idx="108323">EDUU</cx:pt>
          <cx:pt idx="108324">EDUU</cx:pt>
          <cx:pt idx="108325">EDUU</cx:pt>
          <cx:pt idx="108326">EDUU</cx:pt>
          <cx:pt idx="108327">EDUU</cx:pt>
          <cx:pt idx="108328">EDUU</cx:pt>
          <cx:pt idx="108329">EDUU</cx:pt>
          <cx:pt idx="108330">EDUU</cx:pt>
          <cx:pt idx="108331">EDUU</cx:pt>
          <cx:pt idx="108332">EDUU</cx:pt>
          <cx:pt idx="108333">EDUU</cx:pt>
          <cx:pt idx="108334">EDUU</cx:pt>
          <cx:pt idx="108335">EDUU</cx:pt>
          <cx:pt idx="108336">EDUU</cx:pt>
          <cx:pt idx="108337">EDUU</cx:pt>
          <cx:pt idx="108338">EDUU</cx:pt>
          <cx:pt idx="108339">EDUU</cx:pt>
          <cx:pt idx="108340">EDUU</cx:pt>
          <cx:pt idx="108341">EDUU</cx:pt>
          <cx:pt idx="108342">EDUU</cx:pt>
          <cx:pt idx="108343">EDUU</cx:pt>
          <cx:pt idx="108344">EDUU</cx:pt>
          <cx:pt idx="108345">EDUU</cx:pt>
          <cx:pt idx="108346">EDUU</cx:pt>
          <cx:pt idx="108347">EDUU</cx:pt>
          <cx:pt idx="108348">EDUU</cx:pt>
          <cx:pt idx="108349">EDUU</cx:pt>
          <cx:pt idx="108350">EDUU</cx:pt>
          <cx:pt idx="108351">EDUU</cx:pt>
          <cx:pt idx="108352">EDUU</cx:pt>
          <cx:pt idx="108353">EDUU</cx:pt>
          <cx:pt idx="108354">EDUU</cx:pt>
          <cx:pt idx="108355">EDUU</cx:pt>
          <cx:pt idx="108356">EDUU</cx:pt>
          <cx:pt idx="108357">EDUU</cx:pt>
          <cx:pt idx="108358">EDUU</cx:pt>
          <cx:pt idx="108359">EDUU</cx:pt>
          <cx:pt idx="108360">EDUU</cx:pt>
          <cx:pt idx="108361">EDUU</cx:pt>
          <cx:pt idx="108362">EDUU</cx:pt>
          <cx:pt idx="108363">EDUU</cx:pt>
          <cx:pt idx="108364">EDUU</cx:pt>
          <cx:pt idx="108365">EDUU</cx:pt>
          <cx:pt idx="108366">EDUU</cx:pt>
          <cx:pt idx="108367">EDUU</cx:pt>
          <cx:pt idx="108368">EDUU</cx:pt>
          <cx:pt idx="108369">EDUU</cx:pt>
          <cx:pt idx="108370">EDUU</cx:pt>
          <cx:pt idx="108371">EDUU</cx:pt>
          <cx:pt idx="108372">EDUU</cx:pt>
          <cx:pt idx="108373">EDUU</cx:pt>
          <cx:pt idx="108374">EDUU</cx:pt>
          <cx:pt idx="108375">EDUU</cx:pt>
          <cx:pt idx="108376">EDUU</cx:pt>
          <cx:pt idx="108377">EDUU</cx:pt>
          <cx:pt idx="108378">EDUU</cx:pt>
          <cx:pt idx="108379">EDUU</cx:pt>
          <cx:pt idx="108380">EDUU</cx:pt>
          <cx:pt idx="108381">EDUU</cx:pt>
          <cx:pt idx="108382">EDUU</cx:pt>
          <cx:pt idx="108383">EDUU</cx:pt>
          <cx:pt idx="108384">EDUU</cx:pt>
          <cx:pt idx="108385">EDUU</cx:pt>
          <cx:pt idx="108386">EDUU</cx:pt>
          <cx:pt idx="108387">EDUU</cx:pt>
          <cx:pt idx="108388">EDUU</cx:pt>
          <cx:pt idx="108389">EDUU</cx:pt>
          <cx:pt idx="108390">EDUU</cx:pt>
          <cx:pt idx="108391">EDUU</cx:pt>
          <cx:pt idx="108392">EDUU</cx:pt>
          <cx:pt idx="108393">EDUU</cx:pt>
          <cx:pt idx="108394">EDUU</cx:pt>
          <cx:pt idx="108395">EDUU</cx:pt>
          <cx:pt idx="108396">EDUU</cx:pt>
          <cx:pt idx="108397">EDUU</cx:pt>
          <cx:pt idx="108398">EDUU</cx:pt>
          <cx:pt idx="108399">EDUU</cx:pt>
          <cx:pt idx="108400">EDUU</cx:pt>
          <cx:pt idx="108401">EDUU</cx:pt>
          <cx:pt idx="108402">EDUU</cx:pt>
          <cx:pt idx="108403">EDUU</cx:pt>
          <cx:pt idx="108404">EDUU</cx:pt>
          <cx:pt idx="108405">EDUU</cx:pt>
          <cx:pt idx="108406">EDUU</cx:pt>
          <cx:pt idx="108407">EDUU</cx:pt>
          <cx:pt idx="108408">EDUU</cx:pt>
          <cx:pt idx="108409">EDUU</cx:pt>
          <cx:pt idx="108410">EDUU</cx:pt>
          <cx:pt idx="108411">EDUU</cx:pt>
          <cx:pt idx="108412">EDUU</cx:pt>
          <cx:pt idx="108413">EDUU</cx:pt>
          <cx:pt idx="108414">EDUU</cx:pt>
          <cx:pt idx="108415">EDUU</cx:pt>
          <cx:pt idx="108416">EDUU</cx:pt>
          <cx:pt idx="108417">EDUU</cx:pt>
          <cx:pt idx="108418">EDUU</cx:pt>
          <cx:pt idx="108419">EDUU</cx:pt>
          <cx:pt idx="108420">EDUU</cx:pt>
          <cx:pt idx="108421">EDUU</cx:pt>
          <cx:pt idx="108422">EDUU</cx:pt>
          <cx:pt idx="108423">EDUU</cx:pt>
          <cx:pt idx="108424">EDUU</cx:pt>
          <cx:pt idx="108425">EDUU</cx:pt>
          <cx:pt idx="108426">EDUU</cx:pt>
          <cx:pt idx="108427">EDUU</cx:pt>
          <cx:pt idx="108428">EDUU</cx:pt>
          <cx:pt idx="108429">EDUU</cx:pt>
          <cx:pt idx="108430">EDUU</cx:pt>
          <cx:pt idx="108431">EDUU</cx:pt>
          <cx:pt idx="108432">EDUU</cx:pt>
          <cx:pt idx="108433">EDUU</cx:pt>
          <cx:pt idx="108434">EDUU</cx:pt>
          <cx:pt idx="108435">EDUU</cx:pt>
          <cx:pt idx="108436">EDUU</cx:pt>
          <cx:pt idx="108437">EDUU</cx:pt>
          <cx:pt idx="108438">EDUU</cx:pt>
          <cx:pt idx="108439">EDUU</cx:pt>
          <cx:pt idx="108440">EDUU</cx:pt>
          <cx:pt idx="108441">EDUU</cx:pt>
          <cx:pt idx="108442">EDUU</cx:pt>
          <cx:pt idx="108443">EDUU</cx:pt>
          <cx:pt idx="108444">EDUU</cx:pt>
          <cx:pt idx="108445">EDUU</cx:pt>
          <cx:pt idx="108446">EDUU</cx:pt>
          <cx:pt idx="108447">EDUU</cx:pt>
          <cx:pt idx="108448">EDUU</cx:pt>
          <cx:pt idx="108449">EDUU</cx:pt>
          <cx:pt idx="108450">EDUU</cx:pt>
          <cx:pt idx="108451">EDUU</cx:pt>
          <cx:pt idx="108452">EDUU</cx:pt>
          <cx:pt idx="108453">EDUU</cx:pt>
          <cx:pt idx="108454">EDUU</cx:pt>
          <cx:pt idx="108455">EDUU</cx:pt>
          <cx:pt idx="108456">EDUU</cx:pt>
          <cx:pt idx="108457">EDUU</cx:pt>
          <cx:pt idx="108458">EDUU</cx:pt>
          <cx:pt idx="108459">EDUU</cx:pt>
          <cx:pt idx="108460">EDUU</cx:pt>
          <cx:pt idx="108461">EDUU</cx:pt>
          <cx:pt idx="108462">EDUU</cx:pt>
          <cx:pt idx="108463">EDUU</cx:pt>
          <cx:pt idx="108464">EDUU</cx:pt>
          <cx:pt idx="108465">EDUU</cx:pt>
          <cx:pt idx="108466">EDUU</cx:pt>
          <cx:pt idx="108467">EDUU</cx:pt>
          <cx:pt idx="108468">EDUU</cx:pt>
          <cx:pt idx="108469">EDUU</cx:pt>
          <cx:pt idx="108470">EDUU</cx:pt>
          <cx:pt idx="108471">EDUU</cx:pt>
          <cx:pt idx="108472">EDUU</cx:pt>
          <cx:pt idx="108473">EDUU</cx:pt>
          <cx:pt idx="108474">EDUU</cx:pt>
          <cx:pt idx="108475">EDUU</cx:pt>
          <cx:pt idx="108476">EDUU</cx:pt>
          <cx:pt idx="108477">EDUU</cx:pt>
          <cx:pt idx="108478">EDUU</cx:pt>
          <cx:pt idx="108479">EDUU</cx:pt>
          <cx:pt idx="108480">EDUU</cx:pt>
          <cx:pt idx="108481">EDUU</cx:pt>
          <cx:pt idx="108482">EDUU</cx:pt>
          <cx:pt idx="108483">EDUU</cx:pt>
          <cx:pt idx="108484">EDUU</cx:pt>
          <cx:pt idx="108485">EDUU</cx:pt>
          <cx:pt idx="108486">EDUU</cx:pt>
          <cx:pt idx="108487">EDUU</cx:pt>
          <cx:pt idx="108488">EDUU</cx:pt>
          <cx:pt idx="108489">EDUU</cx:pt>
          <cx:pt idx="108490">EDUU</cx:pt>
          <cx:pt idx="108491">EDUU</cx:pt>
          <cx:pt idx="108492">EDUU</cx:pt>
          <cx:pt idx="108493">EDUU</cx:pt>
          <cx:pt idx="108494">EDUU</cx:pt>
          <cx:pt idx="108495">EDUU</cx:pt>
          <cx:pt idx="108496">EDUU</cx:pt>
          <cx:pt idx="108497">EDUU</cx:pt>
          <cx:pt idx="108498">EDUU</cx:pt>
          <cx:pt idx="108499">EDUU</cx:pt>
          <cx:pt idx="108500">EDUU</cx:pt>
          <cx:pt idx="108501">EDUU</cx:pt>
          <cx:pt idx="108502">EDUU</cx:pt>
          <cx:pt idx="108503">EDUU</cx:pt>
          <cx:pt idx="108504">EDUU</cx:pt>
          <cx:pt idx="108505">EDUU</cx:pt>
          <cx:pt idx="108506">EDUU</cx:pt>
          <cx:pt idx="108507">EDUU</cx:pt>
          <cx:pt idx="108508">EDUU</cx:pt>
          <cx:pt idx="108509">EDUU</cx:pt>
          <cx:pt idx="108510">EDUU</cx:pt>
          <cx:pt idx="108511">EDUU</cx:pt>
          <cx:pt idx="108512">EDUU</cx:pt>
          <cx:pt idx="108513">EDUU</cx:pt>
          <cx:pt idx="108514">EDUU</cx:pt>
          <cx:pt idx="108515">EDUU</cx:pt>
          <cx:pt idx="108516">EDUU</cx:pt>
          <cx:pt idx="108517">EDUU</cx:pt>
          <cx:pt idx="108518">EDUU</cx:pt>
          <cx:pt idx="108519">EDUU</cx:pt>
          <cx:pt idx="108520">EDUU</cx:pt>
          <cx:pt idx="108521">EDUU</cx:pt>
          <cx:pt idx="108522">EDUU</cx:pt>
          <cx:pt idx="108523">EDUU</cx:pt>
          <cx:pt idx="108524">EDUU</cx:pt>
          <cx:pt idx="108525">EDUU</cx:pt>
          <cx:pt idx="108526">EDUU</cx:pt>
          <cx:pt idx="108527">EDUU</cx:pt>
          <cx:pt idx="108528">EDUU</cx:pt>
          <cx:pt idx="108529">EDUU</cx:pt>
          <cx:pt idx="108530">EDUU</cx:pt>
          <cx:pt idx="108531">EDUU</cx:pt>
          <cx:pt idx="108532">EDUU</cx:pt>
          <cx:pt idx="108533">EDUU</cx:pt>
          <cx:pt idx="108534">EDUU</cx:pt>
          <cx:pt idx="108535">EDUU</cx:pt>
          <cx:pt idx="108536">EDUU</cx:pt>
          <cx:pt idx="108537">EDUU</cx:pt>
          <cx:pt idx="108538">EDUU</cx:pt>
          <cx:pt idx="108539">EDUU</cx:pt>
          <cx:pt idx="108540">EDUU</cx:pt>
          <cx:pt idx="108541">EDUU</cx:pt>
          <cx:pt idx="108542">EDUU</cx:pt>
          <cx:pt idx="108543">EDUU</cx:pt>
          <cx:pt idx="108544">EDUU</cx:pt>
          <cx:pt idx="108545">EDUU</cx:pt>
          <cx:pt idx="108546">EDUU</cx:pt>
          <cx:pt idx="108547">EDUU</cx:pt>
          <cx:pt idx="108548">EDUU</cx:pt>
          <cx:pt idx="108549">EDUU</cx:pt>
          <cx:pt idx="108550">EDUU</cx:pt>
          <cx:pt idx="108551">EDUU</cx:pt>
          <cx:pt idx="108552">EDUU</cx:pt>
          <cx:pt idx="108553">EDUU</cx:pt>
          <cx:pt idx="108554">EDUU</cx:pt>
          <cx:pt idx="108555">EDUU</cx:pt>
          <cx:pt idx="108556">EDUU</cx:pt>
          <cx:pt idx="108557">EDUU</cx:pt>
          <cx:pt idx="108558">EDUU</cx:pt>
          <cx:pt idx="108559">EDUU</cx:pt>
          <cx:pt idx="108560">EDUU</cx:pt>
          <cx:pt idx="108561">EDUU</cx:pt>
          <cx:pt idx="108562">EDUU</cx:pt>
          <cx:pt idx="108563">EDUU</cx:pt>
          <cx:pt idx="108564">EDUU</cx:pt>
          <cx:pt idx="108565">EDUU</cx:pt>
          <cx:pt idx="108566">EDUU</cx:pt>
          <cx:pt idx="108567">EDUU</cx:pt>
          <cx:pt idx="108568">EDUU</cx:pt>
          <cx:pt idx="108569">EDUU</cx:pt>
          <cx:pt idx="108570">EDUU</cx:pt>
          <cx:pt idx="108571">EDUU</cx:pt>
          <cx:pt idx="108572">EDUU</cx:pt>
          <cx:pt idx="108573">EDUU</cx:pt>
          <cx:pt idx="108574">EDUU</cx:pt>
          <cx:pt idx="108575">EDUU</cx:pt>
          <cx:pt idx="108576">EDUU</cx:pt>
          <cx:pt idx="108577">EDUU</cx:pt>
          <cx:pt idx="108578">EDUU</cx:pt>
          <cx:pt idx="108579">EDUU</cx:pt>
          <cx:pt idx="108580">EDUU</cx:pt>
          <cx:pt idx="108581">EDUU</cx:pt>
          <cx:pt idx="108582">EDUU</cx:pt>
          <cx:pt idx="108583">EDUU</cx:pt>
          <cx:pt idx="108584">EDUU</cx:pt>
          <cx:pt idx="108585">EDUU</cx:pt>
          <cx:pt idx="108586">EDUU</cx:pt>
          <cx:pt idx="108587">EDUU</cx:pt>
          <cx:pt idx="108588">EDUU</cx:pt>
          <cx:pt idx="108589">EDUU</cx:pt>
          <cx:pt idx="108590">EDUU</cx:pt>
          <cx:pt idx="108591">EDUU</cx:pt>
          <cx:pt idx="108592">EDUU</cx:pt>
          <cx:pt idx="108593">EDUU</cx:pt>
          <cx:pt idx="108594">EDUU</cx:pt>
          <cx:pt idx="108595">EDUU</cx:pt>
          <cx:pt idx="108596">EDUU</cx:pt>
          <cx:pt idx="108597">EDUU</cx:pt>
          <cx:pt idx="108598">EDUU</cx:pt>
          <cx:pt idx="108599">EDUU</cx:pt>
          <cx:pt idx="108600">EDUU</cx:pt>
          <cx:pt idx="108601">EDUU</cx:pt>
          <cx:pt idx="108602">EDUU</cx:pt>
          <cx:pt idx="108603">EDUU</cx:pt>
          <cx:pt idx="108604">EDUU</cx:pt>
          <cx:pt idx="108605">EDUU</cx:pt>
          <cx:pt idx="108606">EDUU</cx:pt>
          <cx:pt idx="108607">EDUU</cx:pt>
          <cx:pt idx="108608">EDUU</cx:pt>
          <cx:pt idx="108609">EDUU</cx:pt>
          <cx:pt idx="108610">EDUU</cx:pt>
          <cx:pt idx="108611">EDUU</cx:pt>
          <cx:pt idx="108612">EDUU</cx:pt>
          <cx:pt idx="108613">EDUU</cx:pt>
          <cx:pt idx="108614">EDUU</cx:pt>
          <cx:pt idx="108615">EDUU</cx:pt>
          <cx:pt idx="108616">EDUU</cx:pt>
          <cx:pt idx="108617">EDUU</cx:pt>
          <cx:pt idx="108618">EDUU</cx:pt>
          <cx:pt idx="108619">EDUU</cx:pt>
          <cx:pt idx="108620">EDUU</cx:pt>
          <cx:pt idx="108621">EDUU</cx:pt>
          <cx:pt idx="108622">EDUU</cx:pt>
          <cx:pt idx="108623">EDUU</cx:pt>
          <cx:pt idx="108624">EDUU</cx:pt>
          <cx:pt idx="108625">EDUU</cx:pt>
          <cx:pt idx="108626">EDUU</cx:pt>
          <cx:pt idx="108627">EDUU</cx:pt>
          <cx:pt idx="108628">EDUU</cx:pt>
          <cx:pt idx="108629">EDUU</cx:pt>
          <cx:pt idx="108630">EDUU</cx:pt>
          <cx:pt idx="108631">EDUU</cx:pt>
          <cx:pt idx="108632">EDUU</cx:pt>
          <cx:pt idx="108633">EDUU</cx:pt>
          <cx:pt idx="108634">EDUU</cx:pt>
          <cx:pt idx="108635">EDUU</cx:pt>
          <cx:pt idx="108636">EDUU</cx:pt>
          <cx:pt idx="108637">EDUU</cx:pt>
          <cx:pt idx="108638">EDUU</cx:pt>
          <cx:pt idx="108639">EDUU</cx:pt>
          <cx:pt idx="108640">EDUU</cx:pt>
          <cx:pt idx="108641">EDUU</cx:pt>
          <cx:pt idx="108642">EDUU</cx:pt>
          <cx:pt idx="108643">EDUU</cx:pt>
          <cx:pt idx="108644">EDUU</cx:pt>
          <cx:pt idx="108645">EDUU</cx:pt>
          <cx:pt idx="108646">EDUU</cx:pt>
          <cx:pt idx="108647">EDUU</cx:pt>
          <cx:pt idx="108648">EDUU</cx:pt>
          <cx:pt idx="108649">EDUU</cx:pt>
          <cx:pt idx="108650">EDUU</cx:pt>
          <cx:pt idx="108651">EDUU</cx:pt>
          <cx:pt idx="108652">EDUU</cx:pt>
          <cx:pt idx="108653">EDUU</cx:pt>
          <cx:pt idx="108654">EDUU</cx:pt>
          <cx:pt idx="108655">EDUU</cx:pt>
          <cx:pt idx="108656">EDUU</cx:pt>
          <cx:pt idx="108657">EDUU</cx:pt>
          <cx:pt idx="108658">EDUU</cx:pt>
          <cx:pt idx="108659">EDUU</cx:pt>
          <cx:pt idx="108660">EDUU</cx:pt>
          <cx:pt idx="108661">EDUU</cx:pt>
          <cx:pt idx="108662">EDUU</cx:pt>
          <cx:pt idx="108663">EDUU</cx:pt>
          <cx:pt idx="108664">EDUU</cx:pt>
          <cx:pt idx="108665">EDUU</cx:pt>
          <cx:pt idx="108666">EDUU</cx:pt>
          <cx:pt idx="108667">EDUU</cx:pt>
          <cx:pt idx="108668">EDUU</cx:pt>
          <cx:pt idx="108669">EDUU</cx:pt>
          <cx:pt idx="108670">EDUU</cx:pt>
          <cx:pt idx="108671">EDUU</cx:pt>
          <cx:pt idx="108672">EDUU</cx:pt>
          <cx:pt idx="108673">EDUU</cx:pt>
          <cx:pt idx="108674">EDUU</cx:pt>
          <cx:pt idx="108675">EDUU</cx:pt>
          <cx:pt idx="108676">EDUU</cx:pt>
          <cx:pt idx="108677">EDUU</cx:pt>
          <cx:pt idx="108678">EDUU</cx:pt>
          <cx:pt idx="108679">EDUU</cx:pt>
          <cx:pt idx="108680">EDUU</cx:pt>
          <cx:pt idx="108681">EDUU</cx:pt>
          <cx:pt idx="108682">EDUU</cx:pt>
          <cx:pt idx="108683">EDUU</cx:pt>
          <cx:pt idx="108684">EDUU</cx:pt>
          <cx:pt idx="108685">EDUU</cx:pt>
          <cx:pt idx="108686">EDUU</cx:pt>
          <cx:pt idx="108687">EDUU</cx:pt>
          <cx:pt idx="108688">EDUU</cx:pt>
          <cx:pt idx="108689">EDUU</cx:pt>
          <cx:pt idx="108690">EDUU</cx:pt>
          <cx:pt idx="108691">EDUU</cx:pt>
          <cx:pt idx="108692">EDUU</cx:pt>
          <cx:pt idx="108693">EDUU</cx:pt>
          <cx:pt idx="108694">EDUU</cx:pt>
          <cx:pt idx="108695">EDUU</cx:pt>
          <cx:pt idx="108696">EDUU</cx:pt>
          <cx:pt idx="108697">EDUU</cx:pt>
          <cx:pt idx="108698">EDUU</cx:pt>
          <cx:pt idx="108699">EDUU</cx:pt>
          <cx:pt idx="108700">EDUU</cx:pt>
          <cx:pt idx="108701">EDUU</cx:pt>
          <cx:pt idx="108702">EDUU</cx:pt>
          <cx:pt idx="108703">EDUU</cx:pt>
          <cx:pt idx="108704">EDUU</cx:pt>
          <cx:pt idx="108705">EDUU</cx:pt>
          <cx:pt idx="108706">EDUU</cx:pt>
          <cx:pt idx="108707">EDUU</cx:pt>
          <cx:pt idx="108708">EDUU</cx:pt>
          <cx:pt idx="108709">EDUU</cx:pt>
          <cx:pt idx="108710">EDUU</cx:pt>
          <cx:pt idx="108711">EDUU</cx:pt>
          <cx:pt idx="108712">EDUU</cx:pt>
          <cx:pt idx="108713">EDUU</cx:pt>
          <cx:pt idx="108714">EDUU</cx:pt>
          <cx:pt idx="108715">EDUU</cx:pt>
          <cx:pt idx="108716">EDUU</cx:pt>
          <cx:pt idx="108717">EDUU</cx:pt>
          <cx:pt idx="108718">EDUU</cx:pt>
          <cx:pt idx="108719">EDUU</cx:pt>
          <cx:pt idx="108720">EDUU</cx:pt>
          <cx:pt idx="108721">EDUU</cx:pt>
          <cx:pt idx="108722">EDUU</cx:pt>
          <cx:pt idx="108723">EDUU</cx:pt>
          <cx:pt idx="108724">EDUU</cx:pt>
          <cx:pt idx="108725">EDUU</cx:pt>
          <cx:pt idx="108726">EDUU</cx:pt>
          <cx:pt idx="108727">EDUU</cx:pt>
          <cx:pt idx="108728">EDUU</cx:pt>
          <cx:pt idx="108729">EDUU</cx:pt>
          <cx:pt idx="108730">EDUU</cx:pt>
          <cx:pt idx="108731">EDUU</cx:pt>
          <cx:pt idx="108732">EDUU</cx:pt>
          <cx:pt idx="108733">EDUU</cx:pt>
          <cx:pt idx="108734">EDUU</cx:pt>
          <cx:pt idx="108735">EDUU</cx:pt>
          <cx:pt idx="108736">EDUU</cx:pt>
          <cx:pt idx="108737">EDUU</cx:pt>
          <cx:pt idx="108738">EDUU</cx:pt>
          <cx:pt idx="108739">EDUU</cx:pt>
          <cx:pt idx="108740">EDUU</cx:pt>
          <cx:pt idx="108741">EDUU</cx:pt>
          <cx:pt idx="108742">EDUU</cx:pt>
          <cx:pt idx="108743">EDUU</cx:pt>
          <cx:pt idx="108744">EDUU</cx:pt>
          <cx:pt idx="108745">EDUU</cx:pt>
          <cx:pt idx="108746">EDUU</cx:pt>
          <cx:pt idx="108747">EDUU</cx:pt>
          <cx:pt idx="108748">EDUU</cx:pt>
          <cx:pt idx="108749">EDUU</cx:pt>
          <cx:pt idx="108750">EDUU</cx:pt>
          <cx:pt idx="108751">EDUU</cx:pt>
          <cx:pt idx="108752">EDUU</cx:pt>
          <cx:pt idx="108753">EDUU</cx:pt>
          <cx:pt idx="108754">EDUU</cx:pt>
          <cx:pt idx="108755">EDUU</cx:pt>
          <cx:pt idx="108756">EDUU</cx:pt>
          <cx:pt idx="108757">EDUU</cx:pt>
          <cx:pt idx="108758">EDUU</cx:pt>
          <cx:pt idx="108759">EDUU</cx:pt>
          <cx:pt idx="108760">EDUU</cx:pt>
          <cx:pt idx="108761">EDUU</cx:pt>
          <cx:pt idx="108762">EDUU</cx:pt>
          <cx:pt idx="108763">EDUU</cx:pt>
          <cx:pt idx="108764">EDUU</cx:pt>
          <cx:pt idx="108765">EDUU</cx:pt>
          <cx:pt idx="108766">EDUU</cx:pt>
          <cx:pt idx="108767">EDUU</cx:pt>
          <cx:pt idx="108768">EDUU</cx:pt>
          <cx:pt idx="108769">EDUU</cx:pt>
          <cx:pt idx="108770">EDUU</cx:pt>
          <cx:pt idx="108771">EDUU</cx:pt>
          <cx:pt idx="108772">EDUU</cx:pt>
          <cx:pt idx="108773">EDUU</cx:pt>
          <cx:pt idx="108774">EDUU</cx:pt>
          <cx:pt idx="108775">EDUU</cx:pt>
          <cx:pt idx="108776">EDUU</cx:pt>
          <cx:pt idx="108777">EDUU</cx:pt>
          <cx:pt idx="108778">EDUU</cx:pt>
          <cx:pt idx="108779">EDUU</cx:pt>
          <cx:pt idx="108780">EDUU</cx:pt>
          <cx:pt idx="108781">EDUU</cx:pt>
          <cx:pt idx="108782">EDUU</cx:pt>
          <cx:pt idx="108783">EDUU</cx:pt>
          <cx:pt idx="108784">EDUU</cx:pt>
          <cx:pt idx="108785">EDUU</cx:pt>
          <cx:pt idx="108786">EDUU</cx:pt>
          <cx:pt idx="108787">EDUU</cx:pt>
          <cx:pt idx="108788">EDUU</cx:pt>
          <cx:pt idx="108789">EDUU</cx:pt>
          <cx:pt idx="108790">EDUU</cx:pt>
          <cx:pt idx="108791">EDUU</cx:pt>
          <cx:pt idx="108792">EDUU</cx:pt>
          <cx:pt idx="108793">EDUU</cx:pt>
          <cx:pt idx="108794">EDUU</cx:pt>
          <cx:pt idx="108795">EDUU</cx:pt>
          <cx:pt idx="108796">EDUU</cx:pt>
          <cx:pt idx="108797">EDUU</cx:pt>
          <cx:pt idx="108798">EDUU</cx:pt>
          <cx:pt idx="108799">EDUU</cx:pt>
          <cx:pt idx="108800">EDUU</cx:pt>
          <cx:pt idx="108801">EDUU</cx:pt>
          <cx:pt idx="108802">EDUU</cx:pt>
          <cx:pt idx="108803">EDUU</cx:pt>
          <cx:pt idx="108804">EDUU</cx:pt>
          <cx:pt idx="108805">EDUU</cx:pt>
          <cx:pt idx="108806">EDUU</cx:pt>
          <cx:pt idx="108807">EDUU</cx:pt>
          <cx:pt idx="108808">EDUU</cx:pt>
          <cx:pt idx="108809">EDUU</cx:pt>
          <cx:pt idx="108810">EDUU</cx:pt>
          <cx:pt idx="108811">EDUU</cx:pt>
          <cx:pt idx="108812">EDUU</cx:pt>
          <cx:pt idx="108813">EDUU</cx:pt>
          <cx:pt idx="108814">EDUU</cx:pt>
          <cx:pt idx="108815">EDUU</cx:pt>
          <cx:pt idx="108816">EDUU</cx:pt>
          <cx:pt idx="108817">EDUU</cx:pt>
          <cx:pt idx="108818">EDUU</cx:pt>
          <cx:pt idx="108819">EDUU</cx:pt>
          <cx:pt idx="108820">EDUU</cx:pt>
          <cx:pt idx="108821">EDUU</cx:pt>
          <cx:pt idx="108822">EDUU</cx:pt>
          <cx:pt idx="108823">EDUU</cx:pt>
          <cx:pt idx="108824">EDUU</cx:pt>
          <cx:pt idx="108825">EDUU</cx:pt>
          <cx:pt idx="108826">EDUU</cx:pt>
          <cx:pt idx="108827">EDUU</cx:pt>
          <cx:pt idx="108828">EDUU</cx:pt>
          <cx:pt idx="108829">EDUU</cx:pt>
          <cx:pt idx="108830">EDUU</cx:pt>
          <cx:pt idx="108831">EDUU</cx:pt>
          <cx:pt idx="108832">EDUU</cx:pt>
          <cx:pt idx="108833">EDUU</cx:pt>
          <cx:pt idx="108834">EDUU</cx:pt>
          <cx:pt idx="108835">EDUU</cx:pt>
          <cx:pt idx="108836">EDUU</cx:pt>
          <cx:pt idx="108837">EDUU</cx:pt>
          <cx:pt idx="108838">EDUU</cx:pt>
          <cx:pt idx="108839">EDUU</cx:pt>
          <cx:pt idx="108840">EDUU</cx:pt>
          <cx:pt idx="108841">EDUU</cx:pt>
          <cx:pt idx="108842">EDUU</cx:pt>
          <cx:pt idx="108843">EDUU</cx:pt>
          <cx:pt idx="108844">EDUU</cx:pt>
          <cx:pt idx="108845">EDUU</cx:pt>
          <cx:pt idx="108846">EDUU</cx:pt>
          <cx:pt idx="108847">EDUU</cx:pt>
          <cx:pt idx="108848">EDUU</cx:pt>
          <cx:pt idx="108849">EDUU</cx:pt>
          <cx:pt idx="108850">EDUU</cx:pt>
          <cx:pt idx="108851">EDUU</cx:pt>
          <cx:pt idx="108852">EDUU</cx:pt>
          <cx:pt idx="108853">EDUU</cx:pt>
          <cx:pt idx="108854">EDUU</cx:pt>
          <cx:pt idx="108855">EDUU</cx:pt>
          <cx:pt idx="108856">EDUU</cx:pt>
          <cx:pt idx="108857">EDUU</cx:pt>
          <cx:pt idx="108858">EDUU</cx:pt>
          <cx:pt idx="108859">EDUU</cx:pt>
          <cx:pt idx="108860">EDUU</cx:pt>
          <cx:pt idx="108861">EDUU</cx:pt>
          <cx:pt idx="108862">EDUU</cx:pt>
          <cx:pt idx="108863">EDUU</cx:pt>
          <cx:pt idx="108864">EDUU</cx:pt>
          <cx:pt idx="108865">EDUU</cx:pt>
          <cx:pt idx="108866">EDUU</cx:pt>
          <cx:pt idx="108867">EDUU</cx:pt>
          <cx:pt idx="108868">EDUU</cx:pt>
          <cx:pt idx="108869">EDUU</cx:pt>
          <cx:pt idx="108870">EDUU</cx:pt>
          <cx:pt idx="108871">EDUU</cx:pt>
          <cx:pt idx="108872">EDUU</cx:pt>
          <cx:pt idx="108873">EDUU</cx:pt>
          <cx:pt idx="108874">EDUU</cx:pt>
          <cx:pt idx="108875">EDUU</cx:pt>
          <cx:pt idx="108876">EDUU</cx:pt>
          <cx:pt idx="108877">EDUU</cx:pt>
          <cx:pt idx="108878">EDUU</cx:pt>
          <cx:pt idx="108879">EDUU</cx:pt>
          <cx:pt idx="108880">EDUU</cx:pt>
          <cx:pt idx="108881">EDUU</cx:pt>
          <cx:pt idx="108882">EDUU</cx:pt>
          <cx:pt idx="108883">EDUU</cx:pt>
          <cx:pt idx="108884">EDUU</cx:pt>
          <cx:pt idx="108885">EDUU</cx:pt>
          <cx:pt idx="108886">EDUU</cx:pt>
          <cx:pt idx="108887">EDUU</cx:pt>
          <cx:pt idx="108888">EDUU</cx:pt>
          <cx:pt idx="108889">EDUU</cx:pt>
          <cx:pt idx="108890">EDUU</cx:pt>
          <cx:pt idx="108891">EDUU</cx:pt>
          <cx:pt idx="108892">EDUU</cx:pt>
          <cx:pt idx="108893">EDUU</cx:pt>
          <cx:pt idx="108894">EDUU</cx:pt>
          <cx:pt idx="108895">EDUU</cx:pt>
          <cx:pt idx="108896">EDUU</cx:pt>
          <cx:pt idx="108897">EDUU</cx:pt>
          <cx:pt idx="108898">EDUU</cx:pt>
          <cx:pt idx="108899">EDUU</cx:pt>
          <cx:pt idx="108900">EDUU</cx:pt>
          <cx:pt idx="108901">EDUU</cx:pt>
          <cx:pt idx="108902">EDUU</cx:pt>
          <cx:pt idx="108903">EDUU</cx:pt>
          <cx:pt idx="108904">EDUU</cx:pt>
          <cx:pt idx="108905">EDUU</cx:pt>
          <cx:pt idx="108906">EDUU</cx:pt>
          <cx:pt idx="108907">EDUU</cx:pt>
          <cx:pt idx="108908">EDUU</cx:pt>
          <cx:pt idx="108909">EDUU</cx:pt>
          <cx:pt idx="108910">EDUU</cx:pt>
          <cx:pt idx="108911">EDUU</cx:pt>
          <cx:pt idx="108912">EDUU</cx:pt>
          <cx:pt idx="108913">EDUU</cx:pt>
          <cx:pt idx="108914">EDUU</cx:pt>
          <cx:pt idx="108915">EDUU</cx:pt>
          <cx:pt idx="108916">EDUU</cx:pt>
          <cx:pt idx="108917">EDUU</cx:pt>
          <cx:pt idx="108918">EDUU</cx:pt>
          <cx:pt idx="108919">EDUU</cx:pt>
          <cx:pt idx="108920">EDUU</cx:pt>
          <cx:pt idx="108921">EDUU</cx:pt>
          <cx:pt idx="108922">EDUU</cx:pt>
          <cx:pt idx="108923">EDUU</cx:pt>
          <cx:pt idx="108924">EDUU</cx:pt>
          <cx:pt idx="108925">EDUU</cx:pt>
          <cx:pt idx="108926">EDUU</cx:pt>
          <cx:pt idx="108927">EDUU</cx:pt>
          <cx:pt idx="108928">EDUU</cx:pt>
          <cx:pt idx="108929">EDUU</cx:pt>
          <cx:pt idx="108930">EDUU</cx:pt>
          <cx:pt idx="108931">EDUU</cx:pt>
          <cx:pt idx="108932">EDUU</cx:pt>
          <cx:pt idx="108933">EDUU</cx:pt>
          <cx:pt idx="108934">EDUU</cx:pt>
          <cx:pt idx="108935">EDUU</cx:pt>
          <cx:pt idx="108936">EDUU</cx:pt>
          <cx:pt idx="108937">EDUU</cx:pt>
          <cx:pt idx="108938">EDUU</cx:pt>
          <cx:pt idx="108939">EDUU</cx:pt>
          <cx:pt idx="108940">EDUU</cx:pt>
          <cx:pt idx="108941">EDUU</cx:pt>
          <cx:pt idx="108942">EDUU</cx:pt>
          <cx:pt idx="108943">EDUU</cx:pt>
          <cx:pt idx="108944">EDUU</cx:pt>
          <cx:pt idx="108945">EDUU</cx:pt>
          <cx:pt idx="108946">EDUU</cx:pt>
          <cx:pt idx="108947">EDUU</cx:pt>
          <cx:pt idx="108948">EDUU</cx:pt>
          <cx:pt idx="108949">EDUU</cx:pt>
          <cx:pt idx="108950">EDUU</cx:pt>
          <cx:pt idx="108951">EDUU</cx:pt>
          <cx:pt idx="108952">EDUU</cx:pt>
          <cx:pt idx="108953">EDUU</cx:pt>
          <cx:pt idx="108954">EDUU</cx:pt>
          <cx:pt idx="108955">EDUU</cx:pt>
          <cx:pt idx="108956">EDUU</cx:pt>
          <cx:pt idx="108957">EDUU</cx:pt>
          <cx:pt idx="108958">EDUU</cx:pt>
          <cx:pt idx="108959">EDUU</cx:pt>
          <cx:pt idx="108960">EDUU</cx:pt>
          <cx:pt idx="108961">EDUU</cx:pt>
          <cx:pt idx="108962">EDUU</cx:pt>
          <cx:pt idx="108963">EDUU</cx:pt>
          <cx:pt idx="108964">EDUU</cx:pt>
          <cx:pt idx="108965">EDUU</cx:pt>
          <cx:pt idx="108966">EDUU</cx:pt>
          <cx:pt idx="108967">EDUU</cx:pt>
          <cx:pt idx="108968">EDUU</cx:pt>
          <cx:pt idx="108969">EDUU</cx:pt>
          <cx:pt idx="108970">EDUU</cx:pt>
          <cx:pt idx="108971">EDUU</cx:pt>
          <cx:pt idx="108972">EDUU</cx:pt>
          <cx:pt idx="108973">EDUU</cx:pt>
          <cx:pt idx="108974">EDUU</cx:pt>
          <cx:pt idx="108975">EDUU</cx:pt>
          <cx:pt idx="108976">EDUU</cx:pt>
          <cx:pt idx="108977">EDUU</cx:pt>
          <cx:pt idx="108978">EDUU</cx:pt>
          <cx:pt idx="108979">EDUU</cx:pt>
          <cx:pt idx="108980">EDUU</cx:pt>
          <cx:pt idx="108981">EDUU</cx:pt>
          <cx:pt idx="108982">EDUU</cx:pt>
          <cx:pt idx="108983">EDUU</cx:pt>
          <cx:pt idx="108984">EDUU</cx:pt>
          <cx:pt idx="108985">EDUU</cx:pt>
          <cx:pt idx="108986">EDUU</cx:pt>
          <cx:pt idx="108987">EDUU</cx:pt>
          <cx:pt idx="108988">EDUU</cx:pt>
          <cx:pt idx="108989">EDUU</cx:pt>
          <cx:pt idx="108990">EDUU</cx:pt>
          <cx:pt idx="108991">EDUU</cx:pt>
          <cx:pt idx="108992">EDUU</cx:pt>
          <cx:pt idx="108993">EDUU</cx:pt>
          <cx:pt idx="108994">EDUU</cx:pt>
          <cx:pt idx="108995">EDUU</cx:pt>
          <cx:pt idx="108996">EDUU</cx:pt>
          <cx:pt idx="108997">EDUU</cx:pt>
          <cx:pt idx="108998">EDUU</cx:pt>
          <cx:pt idx="108999">EDUU</cx:pt>
          <cx:pt idx="109000">EDUU</cx:pt>
          <cx:pt idx="109001">EDUU</cx:pt>
          <cx:pt idx="109002">EDUU</cx:pt>
          <cx:pt idx="109003">EDUU</cx:pt>
          <cx:pt idx="109004">EDUU</cx:pt>
          <cx:pt idx="109005">EDUU</cx:pt>
          <cx:pt idx="109006">EDUU</cx:pt>
          <cx:pt idx="109007">EDUU</cx:pt>
          <cx:pt idx="109008">EDUU</cx:pt>
          <cx:pt idx="109009">EDUU</cx:pt>
          <cx:pt idx="109010">EDUU</cx:pt>
          <cx:pt idx="109011">EDUU</cx:pt>
          <cx:pt idx="109012">EDUU</cx:pt>
          <cx:pt idx="109013">EDUU</cx:pt>
          <cx:pt idx="109014">EDUU</cx:pt>
          <cx:pt idx="109015">EDUU</cx:pt>
          <cx:pt idx="109016">EDUU</cx:pt>
          <cx:pt idx="109017">EDUU</cx:pt>
          <cx:pt idx="109018">EDUU</cx:pt>
          <cx:pt idx="109019">EDUU</cx:pt>
          <cx:pt idx="109020">EDUU</cx:pt>
          <cx:pt idx="109021">EDUU</cx:pt>
          <cx:pt idx="109022">EDUU</cx:pt>
          <cx:pt idx="109023">EDUU</cx:pt>
          <cx:pt idx="109024">EDUU</cx:pt>
          <cx:pt idx="109025">EDUU</cx:pt>
          <cx:pt idx="109026">EDUU</cx:pt>
          <cx:pt idx="109027">EDUU</cx:pt>
          <cx:pt idx="109028">EDUU</cx:pt>
          <cx:pt idx="109029">EDUU</cx:pt>
          <cx:pt idx="109030">EDUU</cx:pt>
          <cx:pt idx="109031">EDUU</cx:pt>
          <cx:pt idx="109032">EDUU</cx:pt>
          <cx:pt idx="109033">EDUU</cx:pt>
          <cx:pt idx="109034">EDUU</cx:pt>
          <cx:pt idx="109035">EDUU</cx:pt>
          <cx:pt idx="109036">EDUU</cx:pt>
          <cx:pt idx="109037">EDUU</cx:pt>
          <cx:pt idx="109038">EDUU</cx:pt>
          <cx:pt idx="109039">EDUU</cx:pt>
          <cx:pt idx="109040">EDUU</cx:pt>
          <cx:pt idx="109041">EDUU</cx:pt>
          <cx:pt idx="109042">EDUU</cx:pt>
          <cx:pt idx="109043">EDUU</cx:pt>
          <cx:pt idx="109044">EDUU</cx:pt>
          <cx:pt idx="109045">EDUU</cx:pt>
          <cx:pt idx="109046">EDUU</cx:pt>
          <cx:pt idx="109047">EDUU</cx:pt>
          <cx:pt idx="109048">EDUU</cx:pt>
          <cx:pt idx="109049">EDUU</cx:pt>
          <cx:pt idx="109050">EDUU</cx:pt>
          <cx:pt idx="109051">EDUU</cx:pt>
          <cx:pt idx="109052">EDUU</cx:pt>
          <cx:pt idx="109053">EDUU</cx:pt>
          <cx:pt idx="109054">EDUU</cx:pt>
          <cx:pt idx="109055">EDUU</cx:pt>
          <cx:pt idx="109056">EDUU</cx:pt>
          <cx:pt idx="109057">EDUU</cx:pt>
          <cx:pt idx="109058">EDUU</cx:pt>
          <cx:pt idx="109059">EDUU</cx:pt>
          <cx:pt idx="109060">EDUU</cx:pt>
          <cx:pt idx="109061">EDUU</cx:pt>
          <cx:pt idx="109062">EDUU</cx:pt>
          <cx:pt idx="109063">EDUU</cx:pt>
          <cx:pt idx="109064">EDUU</cx:pt>
          <cx:pt idx="109065">EDUU</cx:pt>
          <cx:pt idx="109066">EDUU</cx:pt>
          <cx:pt idx="109067">EDUU</cx:pt>
          <cx:pt idx="109068">EDUU</cx:pt>
          <cx:pt idx="109069">EDUU</cx:pt>
          <cx:pt idx="109070">EDUU</cx:pt>
          <cx:pt idx="109071">EDUU</cx:pt>
          <cx:pt idx="109072">EDUU</cx:pt>
          <cx:pt idx="109073">EDUU</cx:pt>
          <cx:pt idx="109074">EDUU</cx:pt>
          <cx:pt idx="109075">EDUU</cx:pt>
          <cx:pt idx="109076">EDUU</cx:pt>
          <cx:pt idx="109077">EDUU</cx:pt>
          <cx:pt idx="109078">EDUU</cx:pt>
          <cx:pt idx="109079">EDUU</cx:pt>
          <cx:pt idx="109080">EDUU</cx:pt>
          <cx:pt idx="109081">EDUU</cx:pt>
          <cx:pt idx="109082">EDUU</cx:pt>
          <cx:pt idx="109083">EDUU</cx:pt>
          <cx:pt idx="109084">EDUU</cx:pt>
          <cx:pt idx="109085">EDUU</cx:pt>
          <cx:pt idx="109086">EDUU</cx:pt>
          <cx:pt idx="109087">EDUU</cx:pt>
          <cx:pt idx="109088">EDUU</cx:pt>
          <cx:pt idx="109089">EDUU</cx:pt>
          <cx:pt idx="109090">EDUU</cx:pt>
          <cx:pt idx="109091">EDUU</cx:pt>
          <cx:pt idx="109092">EDUU</cx:pt>
          <cx:pt idx="109093">EDUU</cx:pt>
          <cx:pt idx="109094">EDUU</cx:pt>
          <cx:pt idx="109095">EDUU</cx:pt>
          <cx:pt idx="109096">EDUU</cx:pt>
          <cx:pt idx="109097">EDUU</cx:pt>
          <cx:pt idx="109098">EDUU</cx:pt>
          <cx:pt idx="109099">EDUU</cx:pt>
          <cx:pt idx="109100">EDUU</cx:pt>
          <cx:pt idx="109101">EDUU</cx:pt>
          <cx:pt idx="109102">EDUU</cx:pt>
          <cx:pt idx="109103">EDUU</cx:pt>
          <cx:pt idx="109104">EDUU</cx:pt>
          <cx:pt idx="109105">EDUU</cx:pt>
          <cx:pt idx="109106">EDUU</cx:pt>
          <cx:pt idx="109107">EDUU</cx:pt>
          <cx:pt idx="109108">EDUU</cx:pt>
          <cx:pt idx="109109">EDUU</cx:pt>
          <cx:pt idx="109110">EDUU</cx:pt>
          <cx:pt idx="109111">EDUU</cx:pt>
          <cx:pt idx="109112">EDUU</cx:pt>
          <cx:pt idx="109113">EDUU</cx:pt>
          <cx:pt idx="109114">EDUU</cx:pt>
          <cx:pt idx="109115">EDUU</cx:pt>
          <cx:pt idx="109116">EDUU</cx:pt>
          <cx:pt idx="109117">EDUU</cx:pt>
          <cx:pt idx="109118">EDUU</cx:pt>
          <cx:pt idx="109119">EDUU</cx:pt>
          <cx:pt idx="109120">EDUU</cx:pt>
          <cx:pt idx="109121">EDUU</cx:pt>
          <cx:pt idx="109122">EDUU</cx:pt>
          <cx:pt idx="109123">EDUU</cx:pt>
          <cx:pt idx="109124">EDUU</cx:pt>
          <cx:pt idx="109125">EDUU</cx:pt>
          <cx:pt idx="109126">EDUU</cx:pt>
          <cx:pt idx="109127">EDUU</cx:pt>
          <cx:pt idx="109128">EDUU</cx:pt>
          <cx:pt idx="109129">EDUU</cx:pt>
          <cx:pt idx="109130">EDUU</cx:pt>
          <cx:pt idx="109131">EDUU</cx:pt>
          <cx:pt idx="109132">EDUU</cx:pt>
          <cx:pt idx="109133">EDUU</cx:pt>
          <cx:pt idx="109134">EDUU</cx:pt>
          <cx:pt idx="109135">EDUU</cx:pt>
          <cx:pt idx="109136">EDUU</cx:pt>
          <cx:pt idx="109137">EDUU</cx:pt>
          <cx:pt idx="109138">EDUU</cx:pt>
          <cx:pt idx="109139">EDUU</cx:pt>
          <cx:pt idx="109140">EDUU</cx:pt>
          <cx:pt idx="109141">EDUU</cx:pt>
          <cx:pt idx="109142">EDUU</cx:pt>
          <cx:pt idx="109143">EDUU</cx:pt>
          <cx:pt idx="109144">EDUU</cx:pt>
          <cx:pt idx="109145">EDUU</cx:pt>
          <cx:pt idx="109146">EDUU</cx:pt>
          <cx:pt idx="109147">EDUU</cx:pt>
          <cx:pt idx="109148">EDUU</cx:pt>
          <cx:pt idx="109149">EDUU</cx:pt>
          <cx:pt idx="109150">EDUU</cx:pt>
          <cx:pt idx="109151">EDUU</cx:pt>
          <cx:pt idx="109152">EDUU</cx:pt>
          <cx:pt idx="109153">EDUU</cx:pt>
          <cx:pt idx="109154">EDUU</cx:pt>
          <cx:pt idx="109155">EDUU</cx:pt>
          <cx:pt idx="109156">EDUU</cx:pt>
          <cx:pt idx="109157">EDUU</cx:pt>
          <cx:pt idx="109158">EDUU</cx:pt>
          <cx:pt idx="109159">EDUU</cx:pt>
          <cx:pt idx="109160">EDUU</cx:pt>
          <cx:pt idx="109161">EDUU</cx:pt>
          <cx:pt idx="109162">EDUU</cx:pt>
          <cx:pt idx="109163">EDUU</cx:pt>
          <cx:pt idx="109164">EDUU</cx:pt>
          <cx:pt idx="109165">EDUU</cx:pt>
          <cx:pt idx="109166">EDUU</cx:pt>
          <cx:pt idx="109167">EDUU</cx:pt>
          <cx:pt idx="109168">EDUU</cx:pt>
          <cx:pt idx="109169">EDUU</cx:pt>
          <cx:pt idx="109170">EDUU</cx:pt>
          <cx:pt idx="109171">EDUU</cx:pt>
          <cx:pt idx="109172">EDUU</cx:pt>
          <cx:pt idx="109173">EDUU</cx:pt>
          <cx:pt idx="109174">EDUU</cx:pt>
          <cx:pt idx="109175">EDUU</cx:pt>
          <cx:pt idx="109176">EDUU</cx:pt>
          <cx:pt idx="109177">EDUU</cx:pt>
          <cx:pt idx="109178">EDUU</cx:pt>
          <cx:pt idx="109179">EDUU</cx:pt>
          <cx:pt idx="109180">EDUU</cx:pt>
          <cx:pt idx="109181">EDUU</cx:pt>
          <cx:pt idx="109182">EDUU</cx:pt>
          <cx:pt idx="109183">EDUU</cx:pt>
          <cx:pt idx="109184">EDUU</cx:pt>
          <cx:pt idx="109185">EDUU</cx:pt>
          <cx:pt idx="109186">EDUU</cx:pt>
          <cx:pt idx="109187">EDUU</cx:pt>
          <cx:pt idx="109188">EDUU</cx:pt>
          <cx:pt idx="109189">EDUU</cx:pt>
          <cx:pt idx="109190">EDUU</cx:pt>
          <cx:pt idx="109191">EDUU</cx:pt>
          <cx:pt idx="109192">EDUU</cx:pt>
          <cx:pt idx="109193">EDUU</cx:pt>
          <cx:pt idx="109194">EDUU</cx:pt>
          <cx:pt idx="109195">EDUU</cx:pt>
          <cx:pt idx="109196">EDUU</cx:pt>
          <cx:pt idx="109197">EDUU</cx:pt>
          <cx:pt idx="109198">EDUU</cx:pt>
          <cx:pt idx="109199">EDUU</cx:pt>
          <cx:pt idx="109200">EDUU</cx:pt>
          <cx:pt idx="109201">EDUU</cx:pt>
          <cx:pt idx="109202">EDUU</cx:pt>
          <cx:pt idx="109203">EDUU</cx:pt>
          <cx:pt idx="109204">EDUU</cx:pt>
          <cx:pt idx="109205">EDUU</cx:pt>
          <cx:pt idx="109206">EDUU</cx:pt>
          <cx:pt idx="109207">EDUU</cx:pt>
          <cx:pt idx="109208">EDUU</cx:pt>
          <cx:pt idx="109209">EDUU</cx:pt>
          <cx:pt idx="109210">EDUU</cx:pt>
          <cx:pt idx="109211">EDUU</cx:pt>
          <cx:pt idx="109212">EDUU</cx:pt>
          <cx:pt idx="109213">EDUU</cx:pt>
          <cx:pt idx="109214">EDUU</cx:pt>
          <cx:pt idx="109215">EDUU</cx:pt>
          <cx:pt idx="109216">EDUU</cx:pt>
          <cx:pt idx="109217">EDUU</cx:pt>
          <cx:pt idx="109218">EDUU</cx:pt>
          <cx:pt idx="109219">EDUU</cx:pt>
          <cx:pt idx="109220">EDUU</cx:pt>
          <cx:pt idx="109221">EDUU</cx:pt>
          <cx:pt idx="109222">EDUU</cx:pt>
          <cx:pt idx="109223">EDUU</cx:pt>
          <cx:pt idx="109224">EDUU</cx:pt>
          <cx:pt idx="109225">EDUU</cx:pt>
          <cx:pt idx="109226">EDUU</cx:pt>
          <cx:pt idx="109227">EDUU</cx:pt>
          <cx:pt idx="109228">EDUU</cx:pt>
          <cx:pt idx="109229">EDUU</cx:pt>
          <cx:pt idx="109230">EDUU</cx:pt>
          <cx:pt idx="109231">EDUU</cx:pt>
          <cx:pt idx="109232">EDUU</cx:pt>
          <cx:pt idx="109233">EDUU</cx:pt>
          <cx:pt idx="109234">EDUU</cx:pt>
          <cx:pt idx="109235">EDUU</cx:pt>
          <cx:pt idx="109236">EDUU</cx:pt>
          <cx:pt idx="109237">EDUU</cx:pt>
          <cx:pt idx="109238">EDUU</cx:pt>
          <cx:pt idx="109239">EDUU</cx:pt>
          <cx:pt idx="109240">EDUU</cx:pt>
          <cx:pt idx="109241">EDUU</cx:pt>
          <cx:pt idx="109242">EDUU</cx:pt>
          <cx:pt idx="109243">EDUU</cx:pt>
          <cx:pt idx="109244">EDUU</cx:pt>
          <cx:pt idx="109245">EDUU</cx:pt>
          <cx:pt idx="109246">EDUU</cx:pt>
          <cx:pt idx="109247">EDUU</cx:pt>
          <cx:pt idx="109248">EDUU</cx:pt>
          <cx:pt idx="109249">EDUU</cx:pt>
          <cx:pt idx="109250">EDUU</cx:pt>
          <cx:pt idx="109251">EDUU</cx:pt>
          <cx:pt idx="109252">EDUU</cx:pt>
          <cx:pt idx="109253">EDUU</cx:pt>
          <cx:pt idx="109254">EDUU</cx:pt>
          <cx:pt idx="109255">EDUU</cx:pt>
          <cx:pt idx="109256">EDUU</cx:pt>
          <cx:pt idx="109257">EDUU</cx:pt>
          <cx:pt idx="109258">EDUU</cx:pt>
          <cx:pt idx="109259">EDUU</cx:pt>
          <cx:pt idx="109260">EDUU</cx:pt>
          <cx:pt idx="109261">EDUU</cx:pt>
          <cx:pt idx="109262">EDUU</cx:pt>
          <cx:pt idx="109263">EDUU</cx:pt>
          <cx:pt idx="109264">EDUU</cx:pt>
          <cx:pt idx="109265">EDUU</cx:pt>
          <cx:pt idx="109266">EDUU</cx:pt>
          <cx:pt idx="109267">EDUU</cx:pt>
          <cx:pt idx="109268">EDUU</cx:pt>
          <cx:pt idx="109269">EDUU</cx:pt>
          <cx:pt idx="109270">EDUU</cx:pt>
          <cx:pt idx="109271">EDUU</cx:pt>
          <cx:pt idx="109272">EDUU</cx:pt>
          <cx:pt idx="109273">EDUU</cx:pt>
          <cx:pt idx="109274">EDUU</cx:pt>
          <cx:pt idx="109275">EDUU</cx:pt>
          <cx:pt idx="109276">EDUU</cx:pt>
          <cx:pt idx="109277">EDUU</cx:pt>
          <cx:pt idx="109278">EDUU</cx:pt>
          <cx:pt idx="109279">EDUU</cx:pt>
          <cx:pt idx="109280">EDUU</cx:pt>
          <cx:pt idx="109281">EDUU</cx:pt>
          <cx:pt idx="109282">EDUU</cx:pt>
          <cx:pt idx="109283">EDUU</cx:pt>
          <cx:pt idx="109284">EDUU</cx:pt>
          <cx:pt idx="109285">EDUU</cx:pt>
          <cx:pt idx="109286">EDUU</cx:pt>
          <cx:pt idx="109287">EDUU</cx:pt>
          <cx:pt idx="109288">EDUU</cx:pt>
          <cx:pt idx="109289">EDUU</cx:pt>
          <cx:pt idx="109290">EDUU</cx:pt>
          <cx:pt idx="109291">EDUU</cx:pt>
          <cx:pt idx="109292">EDUU</cx:pt>
          <cx:pt idx="109293">EDUU</cx:pt>
          <cx:pt idx="109294">EDUU</cx:pt>
          <cx:pt idx="109295">EDUU</cx:pt>
          <cx:pt idx="109296">EDUU</cx:pt>
          <cx:pt idx="109297">EDUU</cx:pt>
          <cx:pt idx="109298">EDUU</cx:pt>
          <cx:pt idx="109299">EDUU</cx:pt>
          <cx:pt idx="109300">EDUU</cx:pt>
          <cx:pt idx="109301">EDUU</cx:pt>
          <cx:pt idx="109302">EDUU</cx:pt>
          <cx:pt idx="109303">EDUU</cx:pt>
          <cx:pt idx="109304">EDUU</cx:pt>
          <cx:pt idx="109305">EDUU</cx:pt>
          <cx:pt idx="109306">EDUU</cx:pt>
          <cx:pt idx="109307">EDUU</cx:pt>
          <cx:pt idx="109308">EDUU</cx:pt>
          <cx:pt idx="109309">EDUU</cx:pt>
          <cx:pt idx="109310">EDUU</cx:pt>
          <cx:pt idx="109311">EDUU</cx:pt>
          <cx:pt idx="109312">EDUU</cx:pt>
          <cx:pt idx="109313">EDUU</cx:pt>
          <cx:pt idx="109314">EDUU</cx:pt>
          <cx:pt idx="109315">EDUU</cx:pt>
          <cx:pt idx="109316">EDUU</cx:pt>
          <cx:pt idx="109317">EDUU</cx:pt>
          <cx:pt idx="109318">EDUU</cx:pt>
          <cx:pt idx="109319">EDUU</cx:pt>
          <cx:pt idx="109320">EDUU</cx:pt>
          <cx:pt idx="109321">EDUU</cx:pt>
          <cx:pt idx="109322">EDUU</cx:pt>
          <cx:pt idx="109323">EDUU</cx:pt>
          <cx:pt idx="109324">EDUU</cx:pt>
          <cx:pt idx="109325">EDUU</cx:pt>
          <cx:pt idx="109326">EDUU</cx:pt>
          <cx:pt idx="109327">EDUU</cx:pt>
          <cx:pt idx="109328">EDUU</cx:pt>
          <cx:pt idx="109329">EDUU</cx:pt>
          <cx:pt idx="109330">EDUU</cx:pt>
          <cx:pt idx="109331">EDUU</cx:pt>
          <cx:pt idx="109332">EDUU</cx:pt>
          <cx:pt idx="109333">EDUU</cx:pt>
          <cx:pt idx="109334">EDUU</cx:pt>
          <cx:pt idx="109335">EDUU</cx:pt>
          <cx:pt idx="109336">EDUU</cx:pt>
          <cx:pt idx="109337">EDUU</cx:pt>
          <cx:pt idx="109338">EDUU</cx:pt>
          <cx:pt idx="109339">EDUU</cx:pt>
          <cx:pt idx="109340">EDUU</cx:pt>
          <cx:pt idx="109341">EDUU</cx:pt>
          <cx:pt idx="109342">EDUU</cx:pt>
          <cx:pt idx="109343">EDUU</cx:pt>
          <cx:pt idx="109344">EDUU</cx:pt>
          <cx:pt idx="109345">EDUU</cx:pt>
          <cx:pt idx="109346">EDUU</cx:pt>
          <cx:pt idx="109347">EDUU</cx:pt>
          <cx:pt idx="109348">EDUU</cx:pt>
          <cx:pt idx="109349">EDUU</cx:pt>
          <cx:pt idx="109350">EDUU</cx:pt>
          <cx:pt idx="109351">EDUU</cx:pt>
          <cx:pt idx="109352">EDUU</cx:pt>
          <cx:pt idx="109353">EDUU</cx:pt>
          <cx:pt idx="109354">EDUU</cx:pt>
          <cx:pt idx="109355">EDUU</cx:pt>
          <cx:pt idx="109356">EDUU</cx:pt>
          <cx:pt idx="109357">EDUU</cx:pt>
          <cx:pt idx="109358">EDUU</cx:pt>
          <cx:pt idx="109359">EDUU</cx:pt>
          <cx:pt idx="109360">EDUU</cx:pt>
          <cx:pt idx="109361">EDUU</cx:pt>
          <cx:pt idx="109362">EDUU</cx:pt>
          <cx:pt idx="109363">EDUU</cx:pt>
          <cx:pt idx="109364">EDUU</cx:pt>
          <cx:pt idx="109365">EDUU</cx:pt>
          <cx:pt idx="109366">EDUU</cx:pt>
          <cx:pt idx="109367">EDUU</cx:pt>
          <cx:pt idx="109368">EDUU</cx:pt>
          <cx:pt idx="109369">EDUU</cx:pt>
          <cx:pt idx="109370">EDUU</cx:pt>
          <cx:pt idx="109371">EDUU</cx:pt>
          <cx:pt idx="109372">EDUU</cx:pt>
          <cx:pt idx="109373">EDUU</cx:pt>
          <cx:pt idx="109374">EDUU</cx:pt>
          <cx:pt idx="109375">EDUU</cx:pt>
          <cx:pt idx="109376">EDUU</cx:pt>
          <cx:pt idx="109377">EDUU</cx:pt>
          <cx:pt idx="109378">EDUU</cx:pt>
          <cx:pt idx="109379">EDUU</cx:pt>
          <cx:pt idx="109380">EDUU</cx:pt>
          <cx:pt idx="109381">EDUU</cx:pt>
          <cx:pt idx="109382">EDUU</cx:pt>
          <cx:pt idx="109383">EDUU</cx:pt>
          <cx:pt idx="109384">EDUU</cx:pt>
          <cx:pt idx="109385">EDUU</cx:pt>
          <cx:pt idx="109386">EDUU</cx:pt>
          <cx:pt idx="109387">EDUU</cx:pt>
          <cx:pt idx="109388">EDUU</cx:pt>
          <cx:pt idx="109389">EDUU</cx:pt>
          <cx:pt idx="109390">EDUU</cx:pt>
          <cx:pt idx="109391">EDUU</cx:pt>
          <cx:pt idx="109392">EDUU</cx:pt>
          <cx:pt idx="109393">EDUU</cx:pt>
          <cx:pt idx="109394">EDUU</cx:pt>
          <cx:pt idx="109395">EDUU</cx:pt>
          <cx:pt idx="109396">EDUU</cx:pt>
          <cx:pt idx="109397">EDUU</cx:pt>
          <cx:pt idx="109398">EDUU</cx:pt>
          <cx:pt idx="109399">EDUU</cx:pt>
          <cx:pt idx="109400">EDUU</cx:pt>
          <cx:pt idx="109401">EDUU</cx:pt>
          <cx:pt idx="109402">EDUU</cx:pt>
          <cx:pt idx="109403">EDUU</cx:pt>
          <cx:pt idx="109404">EDUU</cx:pt>
          <cx:pt idx="109405">EDUU</cx:pt>
          <cx:pt idx="109406">EDUU</cx:pt>
          <cx:pt idx="109407">EDUU</cx:pt>
          <cx:pt idx="109408">EDUU</cx:pt>
          <cx:pt idx="109409">EDUU</cx:pt>
          <cx:pt idx="109410">EDUU</cx:pt>
          <cx:pt idx="109411">EDUU</cx:pt>
          <cx:pt idx="109412">EDUU</cx:pt>
          <cx:pt idx="109413">EDUU</cx:pt>
          <cx:pt idx="109414">EDUU</cx:pt>
          <cx:pt idx="109415">EDUU</cx:pt>
          <cx:pt idx="109416">EDUU</cx:pt>
          <cx:pt idx="109417">EDUU</cx:pt>
          <cx:pt idx="109418">EDUU</cx:pt>
          <cx:pt idx="109419">EDUU</cx:pt>
          <cx:pt idx="109420">EDUU</cx:pt>
          <cx:pt idx="109421">EDUU</cx:pt>
          <cx:pt idx="109422">EDUU</cx:pt>
          <cx:pt idx="109423">EDUU</cx:pt>
          <cx:pt idx="109424">EDUU</cx:pt>
          <cx:pt idx="109425">EDUU</cx:pt>
          <cx:pt idx="109426">EDUU</cx:pt>
          <cx:pt idx="109427">EDUU</cx:pt>
          <cx:pt idx="109428">EDUU</cx:pt>
          <cx:pt idx="109429">EDUU</cx:pt>
          <cx:pt idx="109430">EDUU</cx:pt>
          <cx:pt idx="109431">EDUU</cx:pt>
          <cx:pt idx="109432">EDUU</cx:pt>
          <cx:pt idx="109433">EDUU</cx:pt>
          <cx:pt idx="109434">EDUU</cx:pt>
          <cx:pt idx="109435">EDUU</cx:pt>
          <cx:pt idx="109436">EDUU</cx:pt>
          <cx:pt idx="109437">EDUU</cx:pt>
          <cx:pt idx="109438">EDUU</cx:pt>
          <cx:pt idx="109439">EDUU</cx:pt>
          <cx:pt idx="109440">EDUU</cx:pt>
          <cx:pt idx="109441">EDUU</cx:pt>
          <cx:pt idx="109442">EDUU</cx:pt>
          <cx:pt idx="109443">EDUU</cx:pt>
          <cx:pt idx="109444">EDUU</cx:pt>
          <cx:pt idx="109445">EDUU</cx:pt>
          <cx:pt idx="109446">EDUU</cx:pt>
          <cx:pt idx="109447">EDUU</cx:pt>
          <cx:pt idx="109448">EDUU</cx:pt>
          <cx:pt idx="109449">EDUU</cx:pt>
          <cx:pt idx="109450">EDUU</cx:pt>
          <cx:pt idx="109451">EDUU</cx:pt>
          <cx:pt idx="109452">EDUU</cx:pt>
          <cx:pt idx="109453">EDUU</cx:pt>
          <cx:pt idx="109454">EDUU</cx:pt>
          <cx:pt idx="109455">EDUU</cx:pt>
          <cx:pt idx="109456">EDUU</cx:pt>
          <cx:pt idx="109457">EDUU</cx:pt>
          <cx:pt idx="109458">EDUU</cx:pt>
          <cx:pt idx="109459">EDUU</cx:pt>
          <cx:pt idx="109460">EDUU</cx:pt>
          <cx:pt idx="109461">EDUU</cx:pt>
          <cx:pt idx="109462">EDUU</cx:pt>
          <cx:pt idx="109463">EDUU</cx:pt>
          <cx:pt idx="109464">EDUU</cx:pt>
          <cx:pt idx="109465">EDUU</cx:pt>
          <cx:pt idx="109466">EDUU</cx:pt>
          <cx:pt idx="109467">EDUU</cx:pt>
          <cx:pt idx="109468">EDUU</cx:pt>
          <cx:pt idx="109469">EDUU</cx:pt>
          <cx:pt idx="109470">EDUU</cx:pt>
          <cx:pt idx="109471">EDUU</cx:pt>
          <cx:pt idx="109472">EDUU</cx:pt>
          <cx:pt idx="109473">EDUU</cx:pt>
          <cx:pt idx="109474">EDUU</cx:pt>
          <cx:pt idx="109475">EDUU</cx:pt>
          <cx:pt idx="109476">EDUU</cx:pt>
          <cx:pt idx="109477">EDUU</cx:pt>
          <cx:pt idx="109478">EDUU</cx:pt>
          <cx:pt idx="109479">EDUU</cx:pt>
          <cx:pt idx="109480">EDUU</cx:pt>
          <cx:pt idx="109481">EDUU</cx:pt>
          <cx:pt idx="109482">EDUU</cx:pt>
          <cx:pt idx="109483">EDUU</cx:pt>
          <cx:pt idx="109484">EDUU</cx:pt>
          <cx:pt idx="109485">EDUU</cx:pt>
          <cx:pt idx="109486">EDUU</cx:pt>
          <cx:pt idx="109487">EDUU</cx:pt>
          <cx:pt idx="109488">EDUU</cx:pt>
          <cx:pt idx="109489">EDUU</cx:pt>
          <cx:pt idx="109490">EDUU</cx:pt>
          <cx:pt idx="109491">EDUU</cx:pt>
          <cx:pt idx="109492">EDUU</cx:pt>
          <cx:pt idx="109493">EDUU</cx:pt>
          <cx:pt idx="109494">EDUU</cx:pt>
          <cx:pt idx="109495">EDUU</cx:pt>
          <cx:pt idx="109496">EDUU</cx:pt>
          <cx:pt idx="109497">EDUU</cx:pt>
          <cx:pt idx="109498">EDUU</cx:pt>
          <cx:pt idx="109499">EDUU</cx:pt>
          <cx:pt idx="109500">EDUU</cx:pt>
          <cx:pt idx="109501">EDUU</cx:pt>
          <cx:pt idx="109502">EDUU</cx:pt>
          <cx:pt idx="109503">EDUU</cx:pt>
          <cx:pt idx="109504">EDUU</cx:pt>
          <cx:pt idx="109505">EDUU</cx:pt>
          <cx:pt idx="109506">EDUU</cx:pt>
          <cx:pt idx="109507">EDUU</cx:pt>
          <cx:pt idx="109508">EDUU</cx:pt>
          <cx:pt idx="109509">EDUU</cx:pt>
          <cx:pt idx="109510">EDUU</cx:pt>
          <cx:pt idx="109511">EDUU</cx:pt>
          <cx:pt idx="109512">EDUU</cx:pt>
          <cx:pt idx="109513">EDUU</cx:pt>
          <cx:pt idx="109514">EDUU</cx:pt>
          <cx:pt idx="109515">EDUU</cx:pt>
          <cx:pt idx="109516">EDUU</cx:pt>
          <cx:pt idx="109517">EDUU</cx:pt>
          <cx:pt idx="109518">EDUU</cx:pt>
          <cx:pt idx="109519">EDUU</cx:pt>
          <cx:pt idx="109520">EDUU</cx:pt>
          <cx:pt idx="109521">EDUU</cx:pt>
          <cx:pt idx="109522">EDUU</cx:pt>
          <cx:pt idx="109523">EDUU</cx:pt>
          <cx:pt idx="109524">EDUU</cx:pt>
          <cx:pt idx="109525">EDUU</cx:pt>
          <cx:pt idx="109526">EDUU</cx:pt>
          <cx:pt idx="109527">EDUU</cx:pt>
          <cx:pt idx="109528">EDUU</cx:pt>
          <cx:pt idx="109529">EDUU</cx:pt>
          <cx:pt idx="109530">EDUU</cx:pt>
          <cx:pt idx="109531">EDUU</cx:pt>
          <cx:pt idx="109532">EDUU</cx:pt>
          <cx:pt idx="109533">EDUU</cx:pt>
          <cx:pt idx="109534">EDUU</cx:pt>
          <cx:pt idx="109535">EDUU</cx:pt>
          <cx:pt idx="109536">EDUU</cx:pt>
          <cx:pt idx="109537">EDUU</cx:pt>
          <cx:pt idx="109538">EDUU</cx:pt>
          <cx:pt idx="109539">EDUU</cx:pt>
          <cx:pt idx="109540">EDUU</cx:pt>
          <cx:pt idx="109541">EDUU</cx:pt>
          <cx:pt idx="109542">EDUU</cx:pt>
          <cx:pt idx="109543">EDUU</cx:pt>
          <cx:pt idx="109544">EDUU</cx:pt>
          <cx:pt idx="109545">EDUU</cx:pt>
          <cx:pt idx="109546">EDUU</cx:pt>
          <cx:pt idx="109547">EDUU</cx:pt>
          <cx:pt idx="109548">EDUU</cx:pt>
          <cx:pt idx="109549">EDUU</cx:pt>
          <cx:pt idx="109550">EDUU</cx:pt>
          <cx:pt idx="109551">EDUU</cx:pt>
          <cx:pt idx="109552">EDUU</cx:pt>
          <cx:pt idx="109553">EDUU</cx:pt>
          <cx:pt idx="109554">EDUU</cx:pt>
          <cx:pt idx="109555">EDUU</cx:pt>
          <cx:pt idx="109556">EDUU</cx:pt>
          <cx:pt idx="109557">EDUU</cx:pt>
          <cx:pt idx="109558">EDUU</cx:pt>
          <cx:pt idx="109559">EDUU</cx:pt>
          <cx:pt idx="109560">EDUU</cx:pt>
          <cx:pt idx="109561">EDUU</cx:pt>
          <cx:pt idx="109562">EDUU</cx:pt>
          <cx:pt idx="109563">EDUU</cx:pt>
          <cx:pt idx="109564">EDUU</cx:pt>
          <cx:pt idx="109565">EDUU</cx:pt>
          <cx:pt idx="109566">EDUU</cx:pt>
          <cx:pt idx="109567">EDUU</cx:pt>
          <cx:pt idx="109568">EDUU</cx:pt>
          <cx:pt idx="109569">EDUU</cx:pt>
          <cx:pt idx="109570">EDUU</cx:pt>
          <cx:pt idx="109571">EDUU</cx:pt>
          <cx:pt idx="109572">EDUU</cx:pt>
          <cx:pt idx="109573">EDUU</cx:pt>
          <cx:pt idx="109574">EDUU</cx:pt>
          <cx:pt idx="109575">EDUU</cx:pt>
          <cx:pt idx="109576">EDUU</cx:pt>
          <cx:pt idx="109577">EDUU</cx:pt>
          <cx:pt idx="109578">EDUU</cx:pt>
          <cx:pt idx="109579">EDUU</cx:pt>
          <cx:pt idx="109580">EDUU</cx:pt>
          <cx:pt idx="109581">EDUU</cx:pt>
          <cx:pt idx="109582">EDUU</cx:pt>
          <cx:pt idx="109583">EDUU</cx:pt>
          <cx:pt idx="109584">EDUU</cx:pt>
          <cx:pt idx="109585">EDUU</cx:pt>
          <cx:pt idx="109586">EDUU</cx:pt>
          <cx:pt idx="109587">EDUU</cx:pt>
          <cx:pt idx="109588">EDUU</cx:pt>
          <cx:pt idx="109589">EDUU</cx:pt>
          <cx:pt idx="109590">EDUU</cx:pt>
          <cx:pt idx="109591">EDUU</cx:pt>
          <cx:pt idx="109592">EDUU</cx:pt>
          <cx:pt idx="109593">EDUU</cx:pt>
          <cx:pt idx="109594">EDUU</cx:pt>
          <cx:pt idx="109595">EDUU</cx:pt>
          <cx:pt idx="109596">EDUU</cx:pt>
          <cx:pt idx="109597">EDUU</cx:pt>
          <cx:pt idx="109598">EDUU</cx:pt>
          <cx:pt idx="109599">EDUU</cx:pt>
          <cx:pt idx="109600">EDUU</cx:pt>
          <cx:pt idx="109601">EDUU</cx:pt>
          <cx:pt idx="109602">EDUU</cx:pt>
          <cx:pt idx="109603">EDUU</cx:pt>
          <cx:pt idx="109604">EDUU</cx:pt>
          <cx:pt idx="109605">EDUU</cx:pt>
          <cx:pt idx="109606">EDUU</cx:pt>
          <cx:pt idx="109607">EDUU</cx:pt>
          <cx:pt idx="109608">EDUU</cx:pt>
          <cx:pt idx="109609">EDUU</cx:pt>
          <cx:pt idx="109610">EDUU</cx:pt>
          <cx:pt idx="109611">EDUU</cx:pt>
          <cx:pt idx="109612">EDUU</cx:pt>
          <cx:pt idx="109613">EDUU</cx:pt>
          <cx:pt idx="109614">EDUU</cx:pt>
          <cx:pt idx="109615">EDUU</cx:pt>
          <cx:pt idx="109616">EDUU</cx:pt>
          <cx:pt idx="109617">EDUU</cx:pt>
          <cx:pt idx="109618">EDUU</cx:pt>
          <cx:pt idx="109619">EDUU</cx:pt>
          <cx:pt idx="109620">EDUU</cx:pt>
          <cx:pt idx="109621">EDUU</cx:pt>
          <cx:pt idx="109622">EDUU</cx:pt>
          <cx:pt idx="109623">EDUU</cx:pt>
          <cx:pt idx="109624">EDUU</cx:pt>
          <cx:pt idx="109625">EDUU</cx:pt>
          <cx:pt idx="109626">EDUU</cx:pt>
          <cx:pt idx="109627">EDUU</cx:pt>
          <cx:pt idx="109628">EDUU</cx:pt>
          <cx:pt idx="109629">EDUU</cx:pt>
          <cx:pt idx="109630">EDUU</cx:pt>
          <cx:pt idx="109631">EDUU</cx:pt>
          <cx:pt idx="109632">EDUU</cx:pt>
          <cx:pt idx="109633">EDUU</cx:pt>
          <cx:pt idx="109634">EDUU</cx:pt>
          <cx:pt idx="109635">EDUU</cx:pt>
          <cx:pt idx="109636">EDUU</cx:pt>
          <cx:pt idx="109637">EDUU</cx:pt>
          <cx:pt idx="109638">EDUU</cx:pt>
          <cx:pt idx="109639">EDUU</cx:pt>
          <cx:pt idx="109640">EDUU</cx:pt>
          <cx:pt idx="109641">EDUU</cx:pt>
          <cx:pt idx="109642">EDUU</cx:pt>
          <cx:pt idx="109643">EDUU</cx:pt>
          <cx:pt idx="109644">EDUU</cx:pt>
          <cx:pt idx="109645">EDUU</cx:pt>
          <cx:pt idx="109646">EDUU</cx:pt>
          <cx:pt idx="109647">EDUU</cx:pt>
          <cx:pt idx="109648">EDUU</cx:pt>
          <cx:pt idx="109649">EDUU</cx:pt>
          <cx:pt idx="109650">EDUU</cx:pt>
          <cx:pt idx="109651">EDUU</cx:pt>
          <cx:pt idx="109652">EDUU</cx:pt>
          <cx:pt idx="109653">EDUU</cx:pt>
          <cx:pt idx="109654">EDUU</cx:pt>
          <cx:pt idx="109655">EDUU</cx:pt>
          <cx:pt idx="109656">EDUU</cx:pt>
          <cx:pt idx="109657">EDUU</cx:pt>
          <cx:pt idx="109658">EDUU</cx:pt>
          <cx:pt idx="109659">EDUU</cx:pt>
          <cx:pt idx="109660">EDUU</cx:pt>
          <cx:pt idx="109661">EDUU</cx:pt>
          <cx:pt idx="109662">EDUU</cx:pt>
          <cx:pt idx="109663">EDUU</cx:pt>
          <cx:pt idx="109664">EDUU</cx:pt>
          <cx:pt idx="109665">EDUU</cx:pt>
          <cx:pt idx="109666">EDUU</cx:pt>
          <cx:pt idx="109667">EDUU</cx:pt>
          <cx:pt idx="109668">EDUU</cx:pt>
          <cx:pt idx="109669">EDUU</cx:pt>
          <cx:pt idx="109670">EDUU</cx:pt>
          <cx:pt idx="109671">EDUU</cx:pt>
          <cx:pt idx="109672">EDUU</cx:pt>
          <cx:pt idx="109673">EDUU</cx:pt>
          <cx:pt idx="109674">EDUU</cx:pt>
          <cx:pt idx="109675">EDUU</cx:pt>
          <cx:pt idx="109676">EDUU</cx:pt>
          <cx:pt idx="109677">EDUU</cx:pt>
          <cx:pt idx="109678">EDUU</cx:pt>
          <cx:pt idx="109679">EDUU</cx:pt>
          <cx:pt idx="109680">EDUU</cx:pt>
          <cx:pt idx="109681">EDUU</cx:pt>
          <cx:pt idx="109682">EDUU</cx:pt>
          <cx:pt idx="109683">EDUU</cx:pt>
          <cx:pt idx="109684">EDUU</cx:pt>
          <cx:pt idx="109685">EDUU</cx:pt>
          <cx:pt idx="109686">EDUU</cx:pt>
          <cx:pt idx="109687">EDUU</cx:pt>
          <cx:pt idx="109688">EDUU</cx:pt>
          <cx:pt idx="109689">EDUU</cx:pt>
          <cx:pt idx="109690">EDUU</cx:pt>
          <cx:pt idx="109691">EDUU</cx:pt>
          <cx:pt idx="109692">EDUU</cx:pt>
          <cx:pt idx="109693">EDUU</cx:pt>
          <cx:pt idx="109694">EDUU</cx:pt>
          <cx:pt idx="109695">EDUU</cx:pt>
          <cx:pt idx="109696">EDUU</cx:pt>
          <cx:pt idx="109697">EDUU</cx:pt>
          <cx:pt idx="109698">EDUU</cx:pt>
          <cx:pt idx="109699">EDUU</cx:pt>
          <cx:pt idx="109700">EDUU</cx:pt>
          <cx:pt idx="109701">EDUU</cx:pt>
          <cx:pt idx="109702">EDUU</cx:pt>
          <cx:pt idx="109703">EDUU</cx:pt>
          <cx:pt idx="109704">EDUU</cx:pt>
          <cx:pt idx="109705">EDUU</cx:pt>
          <cx:pt idx="109706">EDUU</cx:pt>
          <cx:pt idx="109707">EDUU</cx:pt>
          <cx:pt idx="109708">EDUU</cx:pt>
          <cx:pt idx="109709">EDUU</cx:pt>
          <cx:pt idx="109710">EDUU</cx:pt>
          <cx:pt idx="109711">EDUU</cx:pt>
          <cx:pt idx="109712">EDUU</cx:pt>
          <cx:pt idx="109713">EDUU</cx:pt>
          <cx:pt idx="109714">EDUU</cx:pt>
          <cx:pt idx="109715">EDUU</cx:pt>
          <cx:pt idx="109716">EDUU</cx:pt>
          <cx:pt idx="109717">EDUU</cx:pt>
          <cx:pt idx="109718">EDUU</cx:pt>
          <cx:pt idx="109719">EDUU</cx:pt>
          <cx:pt idx="109720">EDUU</cx:pt>
          <cx:pt idx="109721">EDUU</cx:pt>
          <cx:pt idx="109722">EDUU</cx:pt>
          <cx:pt idx="109723">EDUU</cx:pt>
          <cx:pt idx="109724">EDUU</cx:pt>
          <cx:pt idx="109725">EDUU</cx:pt>
          <cx:pt idx="109726">EDUU</cx:pt>
          <cx:pt idx="109727">EDUU</cx:pt>
          <cx:pt idx="109728">EDUU</cx:pt>
          <cx:pt idx="109729">EDUU</cx:pt>
          <cx:pt idx="109730">EDUU</cx:pt>
          <cx:pt idx="109731">EDUU</cx:pt>
          <cx:pt idx="109732">EDUU</cx:pt>
          <cx:pt idx="109733">EDUU</cx:pt>
          <cx:pt idx="109734">EDUU</cx:pt>
          <cx:pt idx="109735">EDUU</cx:pt>
          <cx:pt idx="109736">EDUU</cx:pt>
          <cx:pt idx="109737">EDUU</cx:pt>
          <cx:pt idx="109738">EDUU</cx:pt>
          <cx:pt idx="109739">EDUU</cx:pt>
          <cx:pt idx="109740">EDUU</cx:pt>
          <cx:pt idx="109741">EDUU</cx:pt>
          <cx:pt idx="109742">EDUU</cx:pt>
          <cx:pt idx="109743">EDUU</cx:pt>
          <cx:pt idx="109744">EDUU</cx:pt>
          <cx:pt idx="109745">EDUU</cx:pt>
          <cx:pt idx="109746">EDUU</cx:pt>
          <cx:pt idx="109747">EDUU</cx:pt>
          <cx:pt idx="109748">EDUU</cx:pt>
          <cx:pt idx="109749">EDUU</cx:pt>
          <cx:pt idx="109750">EDUU</cx:pt>
          <cx:pt idx="109751">EDUU</cx:pt>
          <cx:pt idx="109752">EDUU</cx:pt>
          <cx:pt idx="109753">EDUU</cx:pt>
          <cx:pt idx="109754">EDUU</cx:pt>
          <cx:pt idx="109755">EDUU</cx:pt>
          <cx:pt idx="109756">EDUU</cx:pt>
          <cx:pt idx="109757">EDUU</cx:pt>
          <cx:pt idx="109758">EDUU</cx:pt>
          <cx:pt idx="109759">EDUU</cx:pt>
          <cx:pt idx="109760">EDUU</cx:pt>
          <cx:pt idx="109761">EDUU</cx:pt>
          <cx:pt idx="109762">EDUU</cx:pt>
          <cx:pt idx="109763">EDUU</cx:pt>
          <cx:pt idx="109764">EDUU</cx:pt>
          <cx:pt idx="109765">EDUU</cx:pt>
          <cx:pt idx="109766">EDUU</cx:pt>
          <cx:pt idx="109767">EDUU</cx:pt>
          <cx:pt idx="109768">EDUU</cx:pt>
          <cx:pt idx="109769">EDUU</cx:pt>
          <cx:pt idx="109770">EDUU</cx:pt>
          <cx:pt idx="109771">EDUU</cx:pt>
          <cx:pt idx="109772">EDUU</cx:pt>
          <cx:pt idx="109773">EDUU</cx:pt>
          <cx:pt idx="109774">EDUU</cx:pt>
          <cx:pt idx="109775">EDUU</cx:pt>
          <cx:pt idx="109776">EDUU</cx:pt>
          <cx:pt idx="109777">EDUU</cx:pt>
          <cx:pt idx="109778">EDUU</cx:pt>
          <cx:pt idx="109779">EDUU</cx:pt>
          <cx:pt idx="109780">EDUU</cx:pt>
          <cx:pt idx="109781">EDUU</cx:pt>
          <cx:pt idx="109782">EDUU</cx:pt>
          <cx:pt idx="109783">EDUU</cx:pt>
          <cx:pt idx="109784">EDUU</cx:pt>
          <cx:pt idx="109785">EDUU</cx:pt>
          <cx:pt idx="109786">EDUU</cx:pt>
          <cx:pt idx="109787">EDUU</cx:pt>
          <cx:pt idx="109788">EDUU</cx:pt>
          <cx:pt idx="109789">EDUU</cx:pt>
          <cx:pt idx="109790">EDUU</cx:pt>
          <cx:pt idx="109791">EDUU</cx:pt>
          <cx:pt idx="109792">EDUU</cx:pt>
          <cx:pt idx="109793">EDUU</cx:pt>
          <cx:pt idx="109794">EDUU</cx:pt>
          <cx:pt idx="109795">EDUU</cx:pt>
          <cx:pt idx="109796">EDUU</cx:pt>
          <cx:pt idx="109797">EDUU</cx:pt>
          <cx:pt idx="109798">EDUU</cx:pt>
          <cx:pt idx="109799">EDUU</cx:pt>
          <cx:pt idx="109800">EDUU</cx:pt>
          <cx:pt idx="109801">EDUU</cx:pt>
          <cx:pt idx="109802">EDUU</cx:pt>
          <cx:pt idx="109803">EDUU</cx:pt>
          <cx:pt idx="109804">EDUU</cx:pt>
          <cx:pt idx="109805">EDUU</cx:pt>
          <cx:pt idx="109806">EDUU</cx:pt>
          <cx:pt idx="109807">EDUU</cx:pt>
          <cx:pt idx="109808">EDUU</cx:pt>
          <cx:pt idx="109809">EDUU</cx:pt>
          <cx:pt idx="109810">EDUU</cx:pt>
          <cx:pt idx="109811">EDUU</cx:pt>
          <cx:pt idx="109812">EDUU</cx:pt>
          <cx:pt idx="109813">EDUU</cx:pt>
          <cx:pt idx="109814">EDUU</cx:pt>
          <cx:pt idx="109815">EDUU</cx:pt>
          <cx:pt idx="109816">EDUU</cx:pt>
          <cx:pt idx="109817">EDUU</cx:pt>
          <cx:pt idx="109818">EDUU</cx:pt>
          <cx:pt idx="109819">EDUU</cx:pt>
          <cx:pt idx="109820">EDUU</cx:pt>
          <cx:pt idx="109821">EDUU</cx:pt>
          <cx:pt idx="109822">EDUU</cx:pt>
          <cx:pt idx="109823">EDUU</cx:pt>
          <cx:pt idx="109824">EDUU</cx:pt>
          <cx:pt idx="109825">EDUU</cx:pt>
          <cx:pt idx="109826">EDUU</cx:pt>
          <cx:pt idx="109827">EDUU</cx:pt>
          <cx:pt idx="109828">EDUU</cx:pt>
          <cx:pt idx="109829">EDUU</cx:pt>
          <cx:pt idx="109830">EDUU</cx:pt>
          <cx:pt idx="109831">EDUU</cx:pt>
          <cx:pt idx="109832">EDUU</cx:pt>
          <cx:pt idx="109833">EDUU</cx:pt>
          <cx:pt idx="109834">EDUU</cx:pt>
          <cx:pt idx="109835">EDUU</cx:pt>
          <cx:pt idx="109836">EDUU</cx:pt>
          <cx:pt idx="109837">EDUU</cx:pt>
          <cx:pt idx="109838">EDUU</cx:pt>
          <cx:pt idx="109839">EDUU</cx:pt>
          <cx:pt idx="109840">EDUU</cx:pt>
          <cx:pt idx="109841">EDUU</cx:pt>
          <cx:pt idx="109842">EDUU</cx:pt>
          <cx:pt idx="109843">EDUU</cx:pt>
          <cx:pt idx="109844">EDUU</cx:pt>
          <cx:pt idx="109845">EDUU</cx:pt>
          <cx:pt idx="109846">EDUU</cx:pt>
          <cx:pt idx="109847">EDUU</cx:pt>
          <cx:pt idx="109848">EDUU</cx:pt>
          <cx:pt idx="109849">EDUU</cx:pt>
          <cx:pt idx="109850">EDUU</cx:pt>
          <cx:pt idx="109851">EDUU</cx:pt>
          <cx:pt idx="109852">EDUU</cx:pt>
          <cx:pt idx="109853">EDUU</cx:pt>
          <cx:pt idx="109854">EDUU</cx:pt>
          <cx:pt idx="109855">EDUU</cx:pt>
          <cx:pt idx="109856">EDUU</cx:pt>
          <cx:pt idx="109857">EDUU</cx:pt>
          <cx:pt idx="109858">EDUU</cx:pt>
          <cx:pt idx="109859">EDUU</cx:pt>
          <cx:pt idx="109860">EDUU</cx:pt>
          <cx:pt idx="109861">EDUU</cx:pt>
          <cx:pt idx="109862">EDUU</cx:pt>
          <cx:pt idx="109863">EDUU</cx:pt>
          <cx:pt idx="109864">EDUU</cx:pt>
          <cx:pt idx="109865">EDUU</cx:pt>
          <cx:pt idx="109866">EDUU</cx:pt>
          <cx:pt idx="109867">EDUU</cx:pt>
          <cx:pt idx="109868">EDUU</cx:pt>
          <cx:pt idx="109869">EDUU</cx:pt>
          <cx:pt idx="109870">EDUU</cx:pt>
          <cx:pt idx="109871">EDUU</cx:pt>
          <cx:pt idx="109872">EDUU</cx:pt>
          <cx:pt idx="109873">EDUU</cx:pt>
          <cx:pt idx="109874">EDUU</cx:pt>
          <cx:pt idx="109875">EDUU</cx:pt>
          <cx:pt idx="109876">EDUU</cx:pt>
          <cx:pt idx="109877">EDUU</cx:pt>
          <cx:pt idx="109878">EDUU</cx:pt>
          <cx:pt idx="109879">EDUU</cx:pt>
          <cx:pt idx="109880">EDUU</cx:pt>
          <cx:pt idx="109881">EDUU</cx:pt>
          <cx:pt idx="109882">EDUU</cx:pt>
          <cx:pt idx="109883">EDUU</cx:pt>
          <cx:pt idx="109884">EDUU</cx:pt>
          <cx:pt idx="109885">EDUU</cx:pt>
          <cx:pt idx="109886">EDUU</cx:pt>
          <cx:pt idx="109887">EDUU</cx:pt>
          <cx:pt idx="109888">EDUU</cx:pt>
          <cx:pt idx="109889">EDUU</cx:pt>
          <cx:pt idx="109890">EDUU</cx:pt>
          <cx:pt idx="109891">EDUU</cx:pt>
          <cx:pt idx="109892">EDUU</cx:pt>
          <cx:pt idx="109893">EDUU</cx:pt>
          <cx:pt idx="109894">EDUU</cx:pt>
          <cx:pt idx="109895">EDUU</cx:pt>
          <cx:pt idx="109896">EDUU</cx:pt>
          <cx:pt idx="109897">EDUU</cx:pt>
          <cx:pt idx="109898">EDUU</cx:pt>
          <cx:pt idx="109899">EDUU</cx:pt>
          <cx:pt idx="109900">EDUU</cx:pt>
          <cx:pt idx="109901">EDUU</cx:pt>
          <cx:pt idx="109902">EDUU</cx:pt>
          <cx:pt idx="109903">EDUU</cx:pt>
          <cx:pt idx="109904">EDUU</cx:pt>
          <cx:pt idx="109905">EDUU</cx:pt>
          <cx:pt idx="109906">EDUU</cx:pt>
          <cx:pt idx="109907">EDUU</cx:pt>
          <cx:pt idx="109908">EDUU</cx:pt>
          <cx:pt idx="109909">EDUU</cx:pt>
          <cx:pt idx="109910">EDUU</cx:pt>
          <cx:pt idx="109911">EDUU</cx:pt>
          <cx:pt idx="109912">EDUU</cx:pt>
          <cx:pt idx="109913">EDUU</cx:pt>
          <cx:pt idx="109914">EDUU</cx:pt>
          <cx:pt idx="109915">EDUU</cx:pt>
          <cx:pt idx="109916">EDUU</cx:pt>
          <cx:pt idx="109917">EDUU</cx:pt>
          <cx:pt idx="109918">EDUU</cx:pt>
          <cx:pt idx="109919">EDUU</cx:pt>
          <cx:pt idx="109920">EDUU</cx:pt>
          <cx:pt idx="109921">EDUU</cx:pt>
          <cx:pt idx="109922">EDUU</cx:pt>
          <cx:pt idx="109923">EDUU</cx:pt>
          <cx:pt idx="109924">EDUU</cx:pt>
          <cx:pt idx="109925">EDUU</cx:pt>
          <cx:pt idx="109926">EDUU</cx:pt>
          <cx:pt idx="109927">EDUU</cx:pt>
          <cx:pt idx="109928">EDUU</cx:pt>
          <cx:pt idx="109929">EDUU</cx:pt>
          <cx:pt idx="109930">EDUU</cx:pt>
          <cx:pt idx="109931">EDUU</cx:pt>
          <cx:pt idx="109932">EDUU</cx:pt>
          <cx:pt idx="109933">EDUU</cx:pt>
          <cx:pt idx="109934">EDUU</cx:pt>
          <cx:pt idx="109935">EDUU</cx:pt>
          <cx:pt idx="109936">EDUU</cx:pt>
          <cx:pt idx="109937">EDUU</cx:pt>
          <cx:pt idx="109938">EDUU</cx:pt>
          <cx:pt idx="109939">EDUU</cx:pt>
          <cx:pt idx="109940">EDUU</cx:pt>
          <cx:pt idx="109941">EDUU</cx:pt>
          <cx:pt idx="109942">EDUU</cx:pt>
          <cx:pt idx="109943">EDUU</cx:pt>
          <cx:pt idx="109944">EDUU</cx:pt>
          <cx:pt idx="109945">EDUU</cx:pt>
          <cx:pt idx="109946">EDUU</cx:pt>
          <cx:pt idx="109947">EDUU</cx:pt>
          <cx:pt idx="109948">EDUU</cx:pt>
          <cx:pt idx="109949">EDUU</cx:pt>
          <cx:pt idx="109950">EDUU</cx:pt>
          <cx:pt idx="109951">EDUU</cx:pt>
          <cx:pt idx="109952">EDUU</cx:pt>
          <cx:pt idx="109953">EDUU</cx:pt>
          <cx:pt idx="109954">EDUU</cx:pt>
          <cx:pt idx="109955">EDUU</cx:pt>
          <cx:pt idx="109956">EDUU</cx:pt>
          <cx:pt idx="109957">EDUU</cx:pt>
          <cx:pt idx="109958">EDUU</cx:pt>
          <cx:pt idx="109959">EDUU</cx:pt>
          <cx:pt idx="109960">EDUU</cx:pt>
          <cx:pt idx="109961">EDUU</cx:pt>
          <cx:pt idx="109962">EDUU</cx:pt>
          <cx:pt idx="109963">EDUU</cx:pt>
          <cx:pt idx="109964">EDUU</cx:pt>
          <cx:pt idx="109965">EDUU</cx:pt>
          <cx:pt idx="109966">EDUU</cx:pt>
          <cx:pt idx="109967">EDUU</cx:pt>
          <cx:pt idx="109968">EDUU</cx:pt>
          <cx:pt idx="109969">EDUU</cx:pt>
          <cx:pt idx="109970">EDUU</cx:pt>
          <cx:pt idx="109971">EDUU</cx:pt>
          <cx:pt idx="109972">EDUU</cx:pt>
          <cx:pt idx="109973">EDUU</cx:pt>
          <cx:pt idx="109974">EDUU</cx:pt>
          <cx:pt idx="109975">EDUU</cx:pt>
          <cx:pt idx="109976">EDUU</cx:pt>
          <cx:pt idx="109977">EDUU</cx:pt>
          <cx:pt idx="109978">EDUU</cx:pt>
          <cx:pt idx="109979">EDUU</cx:pt>
          <cx:pt idx="109980">EDUU</cx:pt>
          <cx:pt idx="109981">EDUU</cx:pt>
          <cx:pt idx="109982">EDUU</cx:pt>
          <cx:pt idx="109983">EDUU</cx:pt>
          <cx:pt idx="109984">EDUU</cx:pt>
          <cx:pt idx="109985">EDUU</cx:pt>
          <cx:pt idx="109986">EDUU</cx:pt>
          <cx:pt idx="109987">EDUU</cx:pt>
          <cx:pt idx="109988">EDUU</cx:pt>
          <cx:pt idx="109989">EDUU</cx:pt>
          <cx:pt idx="109990">EDUU</cx:pt>
          <cx:pt idx="109991">EDUU</cx:pt>
          <cx:pt idx="109992">EDUU</cx:pt>
          <cx:pt idx="109993">EDUU</cx:pt>
          <cx:pt idx="109994">EDUU</cx:pt>
          <cx:pt idx="109995">EDUU</cx:pt>
          <cx:pt idx="109996">EDUU</cx:pt>
          <cx:pt idx="109997">EDUU</cx:pt>
          <cx:pt idx="109998">EDUU</cx:pt>
          <cx:pt idx="109999">EDUU</cx:pt>
          <cx:pt idx="110000">EDUU</cx:pt>
          <cx:pt idx="110001">EDUU</cx:pt>
          <cx:pt idx="110002">EDUU</cx:pt>
          <cx:pt idx="110003">EDUU</cx:pt>
          <cx:pt idx="110004">EDUU</cx:pt>
          <cx:pt idx="110005">EDUU</cx:pt>
          <cx:pt idx="110006">EDUU</cx:pt>
          <cx:pt idx="110007">EDUU</cx:pt>
          <cx:pt idx="110008">EDUU</cx:pt>
          <cx:pt idx="110009">EDUU</cx:pt>
          <cx:pt idx="110010">EDUU</cx:pt>
          <cx:pt idx="110011">EDUU</cx:pt>
          <cx:pt idx="110012">EDUU</cx:pt>
          <cx:pt idx="110013">EDUU</cx:pt>
          <cx:pt idx="110014">EDUU</cx:pt>
          <cx:pt idx="110015">EDUU</cx:pt>
          <cx:pt idx="110016">EDUU</cx:pt>
          <cx:pt idx="110017">EDUU</cx:pt>
          <cx:pt idx="110018">EDUU</cx:pt>
          <cx:pt idx="110019">EDUU</cx:pt>
          <cx:pt idx="110020">EDUU</cx:pt>
          <cx:pt idx="110021">EDUU</cx:pt>
          <cx:pt idx="110022">EDUU</cx:pt>
          <cx:pt idx="110023">EDUU</cx:pt>
          <cx:pt idx="110024">EDUU</cx:pt>
          <cx:pt idx="110025">EDUU</cx:pt>
          <cx:pt idx="110026">EDUU</cx:pt>
          <cx:pt idx="110027">EDUU</cx:pt>
          <cx:pt idx="110028">EDUU</cx:pt>
          <cx:pt idx="110029">EDUU</cx:pt>
          <cx:pt idx="110030">EDUU</cx:pt>
          <cx:pt idx="110031">EDUU</cx:pt>
          <cx:pt idx="110032">EDUU</cx:pt>
          <cx:pt idx="110033">EDUU</cx:pt>
          <cx:pt idx="110034">EDUU</cx:pt>
          <cx:pt idx="110035">EDUU</cx:pt>
          <cx:pt idx="110036">EDUU</cx:pt>
          <cx:pt idx="110037">EDUU</cx:pt>
          <cx:pt idx="110038">EDUU</cx:pt>
          <cx:pt idx="110039">EDUU</cx:pt>
          <cx:pt idx="110040">EDUU</cx:pt>
          <cx:pt idx="110041">EDUU</cx:pt>
          <cx:pt idx="110042">EDUU</cx:pt>
          <cx:pt idx="110043">EDUU</cx:pt>
          <cx:pt idx="110044">EDUU</cx:pt>
          <cx:pt idx="110045">EDUU</cx:pt>
          <cx:pt idx="110046">EDUU</cx:pt>
          <cx:pt idx="110047">EDUU</cx:pt>
          <cx:pt idx="110048">EDUU</cx:pt>
          <cx:pt idx="110049">EDUU</cx:pt>
          <cx:pt idx="110050">EDUU</cx:pt>
          <cx:pt idx="110051">EDUU</cx:pt>
          <cx:pt idx="110052">EDUU</cx:pt>
          <cx:pt idx="110053">EDUU</cx:pt>
          <cx:pt idx="110054">EDUU</cx:pt>
          <cx:pt idx="110055">EDUU</cx:pt>
          <cx:pt idx="110056">EDUU</cx:pt>
          <cx:pt idx="110057">EDUU</cx:pt>
          <cx:pt idx="110058">EDUU</cx:pt>
          <cx:pt idx="110059">EDUU</cx:pt>
          <cx:pt idx="110060">EDUU</cx:pt>
          <cx:pt idx="110061">EDUU</cx:pt>
          <cx:pt idx="110062">EDUU</cx:pt>
          <cx:pt idx="110063">EDUU</cx:pt>
          <cx:pt idx="110064">EDUU</cx:pt>
          <cx:pt idx="110065">EDUU</cx:pt>
          <cx:pt idx="110066">EDUU</cx:pt>
          <cx:pt idx="110067">EDUU</cx:pt>
          <cx:pt idx="110068">EDUU</cx:pt>
          <cx:pt idx="110069">EDUU</cx:pt>
          <cx:pt idx="110070">EDUU</cx:pt>
          <cx:pt idx="110071">EDUU</cx:pt>
          <cx:pt idx="110072">EDUU</cx:pt>
          <cx:pt idx="110073">EDUU</cx:pt>
          <cx:pt idx="110074">EDUU</cx:pt>
          <cx:pt idx="110075">EDUU</cx:pt>
          <cx:pt idx="110076">EDUU</cx:pt>
          <cx:pt idx="110077">EDUU</cx:pt>
          <cx:pt idx="110078">EDUU</cx:pt>
          <cx:pt idx="110079">EDUU</cx:pt>
          <cx:pt idx="110080">EDUU</cx:pt>
          <cx:pt idx="110081">EDUU</cx:pt>
          <cx:pt idx="110082">EDUU</cx:pt>
          <cx:pt idx="110083">EDUU</cx:pt>
          <cx:pt idx="110084">EDUU</cx:pt>
          <cx:pt idx="110085">EDUU</cx:pt>
          <cx:pt idx="110086">EDUU</cx:pt>
          <cx:pt idx="110087">EDUU</cx:pt>
          <cx:pt idx="110088">EDUU</cx:pt>
          <cx:pt idx="110089">EDUU</cx:pt>
          <cx:pt idx="110090">EDUU</cx:pt>
          <cx:pt idx="110091">EDUU</cx:pt>
          <cx:pt idx="110092">EDUU</cx:pt>
          <cx:pt idx="110093">EDUU</cx:pt>
          <cx:pt idx="110094">EDUU</cx:pt>
          <cx:pt idx="110095">EDUU</cx:pt>
          <cx:pt idx="110096">EDUU</cx:pt>
          <cx:pt idx="110097">EDUU</cx:pt>
          <cx:pt idx="110098">EDUU</cx:pt>
          <cx:pt idx="110099">EDUU</cx:pt>
          <cx:pt idx="110100">EDUU</cx:pt>
          <cx:pt idx="110101">EDUU</cx:pt>
          <cx:pt idx="110102">EDUU</cx:pt>
          <cx:pt idx="110103">EDUU</cx:pt>
          <cx:pt idx="110104">EDUU</cx:pt>
          <cx:pt idx="110105">EDUU</cx:pt>
          <cx:pt idx="110106">EDUU</cx:pt>
          <cx:pt idx="110107">EDUU</cx:pt>
          <cx:pt idx="110108">EDUU</cx:pt>
          <cx:pt idx="110109">EDUU</cx:pt>
          <cx:pt idx="110110">EDUU</cx:pt>
          <cx:pt idx="110111">EDUU</cx:pt>
          <cx:pt idx="110112">EDUU</cx:pt>
          <cx:pt idx="110113">EDUU</cx:pt>
          <cx:pt idx="110114">EDUU</cx:pt>
          <cx:pt idx="110115">EDUU</cx:pt>
          <cx:pt idx="110116">EDUU</cx:pt>
          <cx:pt idx="110117">EDUU</cx:pt>
          <cx:pt idx="110118">EDUU</cx:pt>
          <cx:pt idx="110119">EDUU</cx:pt>
          <cx:pt idx="110120">EDUU</cx:pt>
          <cx:pt idx="110121">EDUU</cx:pt>
          <cx:pt idx="110122">EDUU</cx:pt>
          <cx:pt idx="110123">EDUU</cx:pt>
          <cx:pt idx="110124">EDUU</cx:pt>
          <cx:pt idx="110125">EDUU</cx:pt>
          <cx:pt idx="110126">EDUU</cx:pt>
          <cx:pt idx="110127">EDUU</cx:pt>
          <cx:pt idx="110128">EDUU</cx:pt>
          <cx:pt idx="110129">EDUU</cx:pt>
          <cx:pt idx="110130">EDUU</cx:pt>
          <cx:pt idx="110131">EDUU</cx:pt>
          <cx:pt idx="110132">EDUU</cx:pt>
          <cx:pt idx="110133">EDUU</cx:pt>
          <cx:pt idx="110134">EDUU</cx:pt>
          <cx:pt idx="110135">EDUU</cx:pt>
          <cx:pt idx="110136">EDUU</cx:pt>
          <cx:pt idx="110137">EDUU</cx:pt>
          <cx:pt idx="110138">EDUU</cx:pt>
          <cx:pt idx="110139">EDUU</cx:pt>
          <cx:pt idx="110140">EDUU</cx:pt>
          <cx:pt idx="110141">EDUU</cx:pt>
          <cx:pt idx="110142">EDUU</cx:pt>
          <cx:pt idx="110143">EDUU</cx:pt>
          <cx:pt idx="110144">EDUU</cx:pt>
          <cx:pt idx="110145">EDUU</cx:pt>
          <cx:pt idx="110146">EDUU</cx:pt>
          <cx:pt idx="110147">EDUU</cx:pt>
          <cx:pt idx="110148">EDUU</cx:pt>
          <cx:pt idx="110149">EDUU</cx:pt>
          <cx:pt idx="110150">EDUU</cx:pt>
          <cx:pt idx="110151">EDUU</cx:pt>
          <cx:pt idx="110152">EDUU</cx:pt>
          <cx:pt idx="110153">EDUU</cx:pt>
          <cx:pt idx="110154">EDUU</cx:pt>
          <cx:pt idx="110155">EDUU</cx:pt>
          <cx:pt idx="110156">EDUU</cx:pt>
          <cx:pt idx="110157">EDUU</cx:pt>
          <cx:pt idx="110158">EDUU</cx:pt>
          <cx:pt idx="110159">EDUU</cx:pt>
          <cx:pt idx="110160">EDUU</cx:pt>
          <cx:pt idx="110161">EDUU</cx:pt>
          <cx:pt idx="110162">EDUU</cx:pt>
          <cx:pt idx="110163">EDUU</cx:pt>
          <cx:pt idx="110164">EDUU</cx:pt>
          <cx:pt idx="110165">EDUU</cx:pt>
          <cx:pt idx="110166">EDUU</cx:pt>
          <cx:pt idx="110167">EDUU</cx:pt>
          <cx:pt idx="110168">EDUU</cx:pt>
          <cx:pt idx="110169">EDUU</cx:pt>
          <cx:pt idx="110170">EDUU</cx:pt>
          <cx:pt idx="110171">EDUU</cx:pt>
          <cx:pt idx="110172">EDUU</cx:pt>
          <cx:pt idx="110173">EDUU</cx:pt>
          <cx:pt idx="110174">EDUU</cx:pt>
          <cx:pt idx="110175">EDUU</cx:pt>
          <cx:pt idx="110176">EDUU</cx:pt>
          <cx:pt idx="110177">EDUU</cx:pt>
          <cx:pt idx="110178">EDUU</cx:pt>
          <cx:pt idx="110179">EDUU</cx:pt>
          <cx:pt idx="110180">EDUU</cx:pt>
          <cx:pt idx="110181">EDUU</cx:pt>
          <cx:pt idx="110182">EDUU</cx:pt>
          <cx:pt idx="110183">EDUU</cx:pt>
          <cx:pt idx="110184">EDUU</cx:pt>
          <cx:pt idx="110185">EDUU</cx:pt>
          <cx:pt idx="110186">EDUU</cx:pt>
          <cx:pt idx="110187">EDUU</cx:pt>
          <cx:pt idx="110188">EDUU</cx:pt>
          <cx:pt idx="110189">EDUU</cx:pt>
          <cx:pt idx="110190">EDUU</cx:pt>
          <cx:pt idx="110191">EDUU</cx:pt>
          <cx:pt idx="110192">EDUU</cx:pt>
          <cx:pt idx="110193">EDUU</cx:pt>
          <cx:pt idx="110194">EDUU</cx:pt>
          <cx:pt idx="110195">EDUU</cx:pt>
          <cx:pt idx="110196">EDUU</cx:pt>
          <cx:pt idx="110197">EDUU</cx:pt>
          <cx:pt idx="110198">EDUU</cx:pt>
          <cx:pt idx="110199">EDUU</cx:pt>
          <cx:pt idx="110200">EDUU</cx:pt>
          <cx:pt idx="110201">EDUU</cx:pt>
          <cx:pt idx="110202">EDUU</cx:pt>
          <cx:pt idx="110203">EDUU</cx:pt>
          <cx:pt idx="110204">EDUU</cx:pt>
          <cx:pt idx="110205">EDUU</cx:pt>
          <cx:pt idx="110206">EDUU</cx:pt>
          <cx:pt idx="110207">EDUU</cx:pt>
          <cx:pt idx="110208">EDUU</cx:pt>
          <cx:pt idx="110209">EDUU</cx:pt>
          <cx:pt idx="110210">EDUU</cx:pt>
          <cx:pt idx="110211">EDUU</cx:pt>
          <cx:pt idx="110212">EDUU</cx:pt>
          <cx:pt idx="110213">EDUU</cx:pt>
          <cx:pt idx="110214">EDUU</cx:pt>
          <cx:pt idx="110215">EDUU</cx:pt>
          <cx:pt idx="110216">EDUU</cx:pt>
          <cx:pt idx="110217">EDUU</cx:pt>
          <cx:pt idx="110218">EDUU</cx:pt>
          <cx:pt idx="110219">EDUU</cx:pt>
          <cx:pt idx="110220">EDUU</cx:pt>
          <cx:pt idx="110221">EDUU</cx:pt>
          <cx:pt idx="110222">EDUU</cx:pt>
          <cx:pt idx="110223">EDUU</cx:pt>
          <cx:pt idx="110224">EDUU</cx:pt>
          <cx:pt idx="110225">EDUU</cx:pt>
          <cx:pt idx="110226">EDUU</cx:pt>
          <cx:pt idx="110227">EDUU</cx:pt>
          <cx:pt idx="110228">EDUU</cx:pt>
          <cx:pt idx="110229">EDUU</cx:pt>
          <cx:pt idx="110230">EDUU</cx:pt>
          <cx:pt idx="110231">EDUU</cx:pt>
          <cx:pt idx="110232">EDUU</cx:pt>
          <cx:pt idx="110233">EDUU</cx:pt>
          <cx:pt idx="110234">EDUU</cx:pt>
          <cx:pt idx="110235">EDUU</cx:pt>
          <cx:pt idx="110236">EDUU</cx:pt>
          <cx:pt idx="110237">EDUU</cx:pt>
          <cx:pt idx="110238">EDUU</cx:pt>
          <cx:pt idx="110239">EDUU</cx:pt>
          <cx:pt idx="110240">EDUU</cx:pt>
          <cx:pt idx="110241">EDUU</cx:pt>
          <cx:pt idx="110242">EDUU</cx:pt>
          <cx:pt idx="110243">EDUU</cx:pt>
          <cx:pt idx="110244">EDUU</cx:pt>
          <cx:pt idx="110245">EDUU</cx:pt>
          <cx:pt idx="110246">EDUU</cx:pt>
          <cx:pt idx="110247">EDUU</cx:pt>
          <cx:pt idx="110248">EDUU</cx:pt>
          <cx:pt idx="110249">EDUU</cx:pt>
          <cx:pt idx="110250">EDUU</cx:pt>
          <cx:pt idx="110251">EDUU</cx:pt>
          <cx:pt idx="110252">EDUU</cx:pt>
          <cx:pt idx="110253">EDUU</cx:pt>
          <cx:pt idx="110254">EDUU</cx:pt>
          <cx:pt idx="110255">EDUU</cx:pt>
          <cx:pt idx="110256">EDUU</cx:pt>
          <cx:pt idx="110257">EDUU</cx:pt>
          <cx:pt idx="110258">EDUU</cx:pt>
          <cx:pt idx="110259">EDUU</cx:pt>
          <cx:pt idx="110260">EDUU</cx:pt>
          <cx:pt idx="110261">EDUU</cx:pt>
          <cx:pt idx="110262">EDUU</cx:pt>
          <cx:pt idx="110263">EDUU</cx:pt>
          <cx:pt idx="110264">EDUU</cx:pt>
          <cx:pt idx="110265">EDUU</cx:pt>
          <cx:pt idx="110266">EDUU</cx:pt>
          <cx:pt idx="110267">EDUU</cx:pt>
          <cx:pt idx="110268">EDUU</cx:pt>
          <cx:pt idx="110269">EDUU</cx:pt>
          <cx:pt idx="110270">EDUU</cx:pt>
          <cx:pt idx="110271">EDUU</cx:pt>
          <cx:pt idx="110272">EDUU</cx:pt>
          <cx:pt idx="110273">EDUU</cx:pt>
          <cx:pt idx="110274">EDUU</cx:pt>
          <cx:pt idx="110275">EDUU</cx:pt>
          <cx:pt idx="110276">EDUU</cx:pt>
          <cx:pt idx="110277">EDUU</cx:pt>
          <cx:pt idx="110278">EDUU</cx:pt>
          <cx:pt idx="110279">EDUU</cx:pt>
          <cx:pt idx="110280">EDUU</cx:pt>
          <cx:pt idx="110281">EDUU</cx:pt>
          <cx:pt idx="110282">EDUU</cx:pt>
          <cx:pt idx="110283">EDUU</cx:pt>
          <cx:pt idx="110284">EDUU</cx:pt>
          <cx:pt idx="110285">EDUU</cx:pt>
          <cx:pt idx="110286">EDUU</cx:pt>
          <cx:pt idx="110287">EDUU</cx:pt>
          <cx:pt idx="110288">EDUU</cx:pt>
          <cx:pt idx="110289">EDUU</cx:pt>
          <cx:pt idx="110290">EDUU</cx:pt>
          <cx:pt idx="110291">EDUU</cx:pt>
          <cx:pt idx="110292">EDUU</cx:pt>
          <cx:pt idx="110293">EDUU</cx:pt>
          <cx:pt idx="110294">EDUU</cx:pt>
          <cx:pt idx="110295">EDUU</cx:pt>
          <cx:pt idx="110296">EDUU</cx:pt>
          <cx:pt idx="110297">EDUU</cx:pt>
          <cx:pt idx="110298">EDUU</cx:pt>
          <cx:pt idx="110299">EDUU</cx:pt>
          <cx:pt idx="110300">EDUU</cx:pt>
          <cx:pt idx="110301">EDUU</cx:pt>
          <cx:pt idx="110302">EDUU</cx:pt>
          <cx:pt idx="110303">EDUU</cx:pt>
          <cx:pt idx="110304">EDUU</cx:pt>
          <cx:pt idx="110305">EDUU</cx:pt>
          <cx:pt idx="110306">EDUU</cx:pt>
          <cx:pt idx="110307">EDUU</cx:pt>
          <cx:pt idx="110308">EDUU</cx:pt>
          <cx:pt idx="110309">EDUU</cx:pt>
          <cx:pt idx="110310">EDUU</cx:pt>
          <cx:pt idx="110311">EDUU</cx:pt>
          <cx:pt idx="110312">EDUU</cx:pt>
          <cx:pt idx="110313">EDUU</cx:pt>
          <cx:pt idx="110314">EDUU</cx:pt>
          <cx:pt idx="110315">EDUU</cx:pt>
          <cx:pt idx="110316">EDUU</cx:pt>
          <cx:pt idx="110317">EDUU</cx:pt>
          <cx:pt idx="110318">EDUU</cx:pt>
          <cx:pt idx="110319">EDUU</cx:pt>
          <cx:pt idx="110320">EDUU</cx:pt>
          <cx:pt idx="110321">EDUU</cx:pt>
          <cx:pt idx="110322">EDUU</cx:pt>
          <cx:pt idx="110323">EDUU</cx:pt>
          <cx:pt idx="110324">EDUU</cx:pt>
          <cx:pt idx="110325">EDUU</cx:pt>
          <cx:pt idx="110326">EDUU</cx:pt>
          <cx:pt idx="110327">EDUU</cx:pt>
          <cx:pt idx="110328">EDUU</cx:pt>
          <cx:pt idx="110329">EDUU</cx:pt>
          <cx:pt idx="110330">EDUU</cx:pt>
          <cx:pt idx="110331">EDUU</cx:pt>
          <cx:pt idx="110332">EDUU</cx:pt>
          <cx:pt idx="110333">EDUU</cx:pt>
          <cx:pt idx="110334">EDUU</cx:pt>
          <cx:pt idx="110335">EDUU</cx:pt>
          <cx:pt idx="110336">EDUU</cx:pt>
          <cx:pt idx="110337">EDUU</cx:pt>
          <cx:pt idx="110338">EDUU</cx:pt>
          <cx:pt idx="110339">EDUU</cx:pt>
          <cx:pt idx="110340">EDUU</cx:pt>
          <cx:pt idx="110341">EDUU</cx:pt>
          <cx:pt idx="110342">EDUU</cx:pt>
          <cx:pt idx="110343">EDUU</cx:pt>
          <cx:pt idx="110344">EDUU</cx:pt>
          <cx:pt idx="110345">EDUU</cx:pt>
          <cx:pt idx="110346">EDUU</cx:pt>
          <cx:pt idx="110347">EDUU</cx:pt>
          <cx:pt idx="110348">EDUU</cx:pt>
          <cx:pt idx="110349">EDUU</cx:pt>
          <cx:pt idx="110350">EDUU</cx:pt>
          <cx:pt idx="110351">EDUU</cx:pt>
          <cx:pt idx="110352">EDUU</cx:pt>
          <cx:pt idx="110353">EDUU</cx:pt>
          <cx:pt idx="110354">EDUU</cx:pt>
          <cx:pt idx="110355">EDUU</cx:pt>
          <cx:pt idx="110356">EDUU</cx:pt>
          <cx:pt idx="110357">EDUU</cx:pt>
          <cx:pt idx="110358">EDUU</cx:pt>
          <cx:pt idx="110359">EDUU</cx:pt>
          <cx:pt idx="110360">EDUU</cx:pt>
          <cx:pt idx="110361">EDUU</cx:pt>
          <cx:pt idx="110362">EDUU</cx:pt>
          <cx:pt idx="110363">EDUU</cx:pt>
          <cx:pt idx="110364">EDUU</cx:pt>
          <cx:pt idx="110365">EDUU</cx:pt>
          <cx:pt idx="110366">EDUU</cx:pt>
          <cx:pt idx="110367">EDUU</cx:pt>
          <cx:pt idx="110368">EDUU</cx:pt>
          <cx:pt idx="110369">EDUU</cx:pt>
          <cx:pt idx="110370">EDUU</cx:pt>
          <cx:pt idx="110371">EDUU</cx:pt>
          <cx:pt idx="110372">EDUU</cx:pt>
          <cx:pt idx="110373">EDUU</cx:pt>
          <cx:pt idx="110374">EDUU</cx:pt>
          <cx:pt idx="110375">EDUU</cx:pt>
          <cx:pt idx="110376">EDUU</cx:pt>
          <cx:pt idx="110377">EDUU</cx:pt>
          <cx:pt idx="110378">EDUU</cx:pt>
          <cx:pt idx="110379">EDUU</cx:pt>
          <cx:pt idx="110380">EDUU</cx:pt>
          <cx:pt idx="110381">EDUU</cx:pt>
          <cx:pt idx="110382">EDUU</cx:pt>
          <cx:pt idx="110383">EDUU</cx:pt>
          <cx:pt idx="110384">EDUU</cx:pt>
          <cx:pt idx="110385">EDUU</cx:pt>
          <cx:pt idx="110386">EDUU</cx:pt>
          <cx:pt idx="110387">EDUU</cx:pt>
          <cx:pt idx="110388">EDUU</cx:pt>
          <cx:pt idx="110389">EDUU</cx:pt>
          <cx:pt idx="110390">EDUU</cx:pt>
          <cx:pt idx="110391">EDUU</cx:pt>
          <cx:pt idx="110392">EDUU</cx:pt>
          <cx:pt idx="110393">EDUU</cx:pt>
          <cx:pt idx="110394">EDUU</cx:pt>
          <cx:pt idx="110395">EDUU</cx:pt>
          <cx:pt idx="110396">EDUU</cx:pt>
          <cx:pt idx="110397">EDUU</cx:pt>
          <cx:pt idx="110398">EDUU</cx:pt>
          <cx:pt idx="110399">EDUU</cx:pt>
          <cx:pt idx="110400">EDUU</cx:pt>
          <cx:pt idx="110401">EDUU</cx:pt>
          <cx:pt idx="110402">EDUU</cx:pt>
          <cx:pt idx="110403">EDUU</cx:pt>
          <cx:pt idx="110404">EDUU</cx:pt>
          <cx:pt idx="110405">EDUU</cx:pt>
          <cx:pt idx="110406">EDUU</cx:pt>
          <cx:pt idx="110407">EDUU</cx:pt>
          <cx:pt idx="110408">EDUU</cx:pt>
          <cx:pt idx="110409">EDUU</cx:pt>
          <cx:pt idx="110410">EDUU</cx:pt>
          <cx:pt idx="110411">EDUU</cx:pt>
          <cx:pt idx="110412">EDUU</cx:pt>
          <cx:pt idx="110413">EDUU</cx:pt>
          <cx:pt idx="110414">EDUU</cx:pt>
          <cx:pt idx="110415">EDUU</cx:pt>
          <cx:pt idx="110416">EDUU</cx:pt>
          <cx:pt idx="110417">EDUU</cx:pt>
          <cx:pt idx="110418">EDUU</cx:pt>
          <cx:pt idx="110419">EDUU</cx:pt>
          <cx:pt idx="110420">EDUU</cx:pt>
          <cx:pt idx="110421">EDUU</cx:pt>
          <cx:pt idx="110422">EDUU</cx:pt>
          <cx:pt idx="110423">EDUU</cx:pt>
          <cx:pt idx="110424">EDUU</cx:pt>
          <cx:pt idx="110425">EDUU</cx:pt>
          <cx:pt idx="110426">EDUU</cx:pt>
          <cx:pt idx="110427">EDUU</cx:pt>
          <cx:pt idx="110428">EDUU</cx:pt>
          <cx:pt idx="110429">EDUU</cx:pt>
          <cx:pt idx="110430">EDUU</cx:pt>
          <cx:pt idx="110431">EDUU</cx:pt>
          <cx:pt idx="110432">EDUU</cx:pt>
          <cx:pt idx="110433">EDUU</cx:pt>
          <cx:pt idx="110434">EDUU</cx:pt>
          <cx:pt idx="110435">EDUU</cx:pt>
          <cx:pt idx="110436">EDUU</cx:pt>
          <cx:pt idx="110437">EDUU</cx:pt>
          <cx:pt idx="110438">EDUU</cx:pt>
          <cx:pt idx="110439">EDUU</cx:pt>
          <cx:pt idx="110440">EDUU</cx:pt>
          <cx:pt idx="110441">EDUU</cx:pt>
          <cx:pt idx="110442">EDUU</cx:pt>
          <cx:pt idx="110443">EDUU</cx:pt>
          <cx:pt idx="110444">EDUU</cx:pt>
          <cx:pt idx="110445">EDUU</cx:pt>
          <cx:pt idx="110446">EDUU</cx:pt>
          <cx:pt idx="110447">EDUU</cx:pt>
          <cx:pt idx="110448">EDUU</cx:pt>
          <cx:pt idx="110449">EDUU</cx:pt>
          <cx:pt idx="110450">EDUU</cx:pt>
          <cx:pt idx="110451">EDUU</cx:pt>
          <cx:pt idx="110452">EDUU</cx:pt>
          <cx:pt idx="110453">EDUU</cx:pt>
          <cx:pt idx="110454">EDUU</cx:pt>
          <cx:pt idx="110455">EDUU</cx:pt>
          <cx:pt idx="110456">EDUU</cx:pt>
          <cx:pt idx="110457">EDUU</cx:pt>
          <cx:pt idx="110458">EDUU</cx:pt>
          <cx:pt idx="110459">EDUU</cx:pt>
          <cx:pt idx="110460">EDUU</cx:pt>
          <cx:pt idx="110461">EDUU</cx:pt>
          <cx:pt idx="110462">EDUU</cx:pt>
          <cx:pt idx="110463">EDUU</cx:pt>
          <cx:pt idx="110464">EDUU</cx:pt>
          <cx:pt idx="110465">EDUU</cx:pt>
          <cx:pt idx="110466">EDUU</cx:pt>
          <cx:pt idx="110467">EDUU</cx:pt>
          <cx:pt idx="110468">EDUU</cx:pt>
          <cx:pt idx="110469">EDUU</cx:pt>
          <cx:pt idx="110470">EDUU</cx:pt>
          <cx:pt idx="110471">EDUU</cx:pt>
          <cx:pt idx="110472">EDUU</cx:pt>
          <cx:pt idx="110473">EDUU</cx:pt>
          <cx:pt idx="110474">EDUU</cx:pt>
          <cx:pt idx="110475">EDUU</cx:pt>
          <cx:pt idx="110476">EDUU</cx:pt>
          <cx:pt idx="110477">EDUU</cx:pt>
          <cx:pt idx="110478">EDUU</cx:pt>
          <cx:pt idx="110479">EDUU</cx:pt>
          <cx:pt idx="110480">EDUU</cx:pt>
          <cx:pt idx="110481">EDUU</cx:pt>
          <cx:pt idx="110482">EDUU</cx:pt>
          <cx:pt idx="110483">EDUU</cx:pt>
          <cx:pt idx="110484">EDUU</cx:pt>
          <cx:pt idx="110485">EDUU</cx:pt>
          <cx:pt idx="110486">EDUU</cx:pt>
          <cx:pt idx="110487">EDUU</cx:pt>
          <cx:pt idx="110488">EDUU</cx:pt>
          <cx:pt idx="110489">EDUU</cx:pt>
          <cx:pt idx="110490">EDUU</cx:pt>
          <cx:pt idx="110491">EDUU</cx:pt>
          <cx:pt idx="110492">EDUU</cx:pt>
          <cx:pt idx="110493">EDUU</cx:pt>
          <cx:pt idx="110494">EDUU</cx:pt>
          <cx:pt idx="110495">EDUU</cx:pt>
          <cx:pt idx="110496">EDUU</cx:pt>
          <cx:pt idx="110497">EDUU</cx:pt>
          <cx:pt idx="110498">EDUU</cx:pt>
          <cx:pt idx="110499">EDUU</cx:pt>
          <cx:pt idx="110500">EDUU</cx:pt>
          <cx:pt idx="110501">EDUU</cx:pt>
          <cx:pt idx="110502">EDUU</cx:pt>
          <cx:pt idx="110503">EDUU</cx:pt>
          <cx:pt idx="110504">EDUU</cx:pt>
          <cx:pt idx="110505">EDUU</cx:pt>
          <cx:pt idx="110506">EDUU</cx:pt>
          <cx:pt idx="110507">EDUU</cx:pt>
          <cx:pt idx="110508">EDUU</cx:pt>
          <cx:pt idx="110509">EDUU</cx:pt>
          <cx:pt idx="110510">EDUU</cx:pt>
          <cx:pt idx="110511">EDUU</cx:pt>
          <cx:pt idx="110512">EDUU</cx:pt>
          <cx:pt idx="110513">EDUU</cx:pt>
          <cx:pt idx="110514">EDUU</cx:pt>
          <cx:pt idx="110515">EDUU</cx:pt>
          <cx:pt idx="110516">EDUU</cx:pt>
          <cx:pt idx="110517">EDUU</cx:pt>
          <cx:pt idx="110518">EDUU</cx:pt>
          <cx:pt idx="110519">EDUU</cx:pt>
          <cx:pt idx="110520">EDUU</cx:pt>
          <cx:pt idx="110521">EDUU</cx:pt>
          <cx:pt idx="110522">EDUU</cx:pt>
          <cx:pt idx="110523">EDUU</cx:pt>
          <cx:pt idx="110524">EDUU</cx:pt>
          <cx:pt idx="110525">EDUU</cx:pt>
          <cx:pt idx="110526">EDUU</cx:pt>
          <cx:pt idx="110527">EDUU</cx:pt>
          <cx:pt idx="110528">EDUU</cx:pt>
          <cx:pt idx="110529">EDUU</cx:pt>
          <cx:pt idx="110530">EDUU</cx:pt>
          <cx:pt idx="110531">EDUU</cx:pt>
          <cx:pt idx="110532">EDUU</cx:pt>
          <cx:pt idx="110533">EDUU</cx:pt>
          <cx:pt idx="110534">EDUU</cx:pt>
          <cx:pt idx="110535">EDUU</cx:pt>
          <cx:pt idx="110536">EDUU</cx:pt>
          <cx:pt idx="110537">EDUU</cx:pt>
          <cx:pt idx="110538">EDUU</cx:pt>
          <cx:pt idx="110539">EDUU</cx:pt>
          <cx:pt idx="110540">EDUU</cx:pt>
          <cx:pt idx="110541">EDUU</cx:pt>
          <cx:pt idx="110542">EDUU</cx:pt>
          <cx:pt idx="110543">EDUU</cx:pt>
          <cx:pt idx="110544">EDUU</cx:pt>
          <cx:pt idx="110545">EDUU</cx:pt>
          <cx:pt idx="110546">EDUU</cx:pt>
          <cx:pt idx="110547">EDUU</cx:pt>
          <cx:pt idx="110548">EDUU</cx:pt>
          <cx:pt idx="110549">EDUU</cx:pt>
          <cx:pt idx="110550">EDUU</cx:pt>
          <cx:pt idx="110551">EDUU</cx:pt>
          <cx:pt idx="110552">EDUU</cx:pt>
          <cx:pt idx="110553">EDUU</cx:pt>
          <cx:pt idx="110554">EDUU</cx:pt>
          <cx:pt idx="110555">EDUU</cx:pt>
          <cx:pt idx="110556">EDUU</cx:pt>
          <cx:pt idx="110557">EDUU</cx:pt>
          <cx:pt idx="110558">EDUU</cx:pt>
          <cx:pt idx="110559">EDUU</cx:pt>
          <cx:pt idx="110560">EDUU</cx:pt>
          <cx:pt idx="110561">EDUU</cx:pt>
          <cx:pt idx="110562">EDUU</cx:pt>
          <cx:pt idx="110563">EDUU</cx:pt>
          <cx:pt idx="110564">EDUU</cx:pt>
          <cx:pt idx="110565">EDUU</cx:pt>
          <cx:pt idx="110566">EDUU</cx:pt>
          <cx:pt idx="110567">EDUU</cx:pt>
          <cx:pt idx="110568">EDUU</cx:pt>
          <cx:pt idx="110569">EDUU</cx:pt>
          <cx:pt idx="110570">EDUU</cx:pt>
          <cx:pt idx="110571">EDUU</cx:pt>
          <cx:pt idx="110572">EDUU</cx:pt>
          <cx:pt idx="110573">EDUU</cx:pt>
          <cx:pt idx="110574">EDUU</cx:pt>
          <cx:pt idx="110575">EDUU</cx:pt>
          <cx:pt idx="110576">EDUU</cx:pt>
          <cx:pt idx="110577">EDUU</cx:pt>
          <cx:pt idx="110578">EDUU</cx:pt>
          <cx:pt idx="110579">EDUU</cx:pt>
          <cx:pt idx="110580">EDUU</cx:pt>
          <cx:pt idx="110581">EDUU</cx:pt>
          <cx:pt idx="110582">EDUU</cx:pt>
          <cx:pt idx="110583">EDUU</cx:pt>
          <cx:pt idx="110584">EDUU</cx:pt>
          <cx:pt idx="110585">EDUU</cx:pt>
          <cx:pt idx="110586">EDUU</cx:pt>
          <cx:pt idx="110587">EDUU</cx:pt>
          <cx:pt idx="110588">EDUU</cx:pt>
          <cx:pt idx="110589">EDUU</cx:pt>
          <cx:pt idx="110590">EDUU</cx:pt>
          <cx:pt idx="110591">EDUU</cx:pt>
          <cx:pt idx="110592">EDUU</cx:pt>
          <cx:pt idx="110593">EDUU</cx:pt>
          <cx:pt idx="110594">EDUU</cx:pt>
          <cx:pt idx="110595">EDUU</cx:pt>
          <cx:pt idx="110596">EDUU</cx:pt>
          <cx:pt idx="110597">EDUU</cx:pt>
          <cx:pt idx="110598">EDUU</cx:pt>
          <cx:pt idx="110599">EDUU</cx:pt>
          <cx:pt idx="110600">EDUU</cx:pt>
          <cx:pt idx="110601">EDUU</cx:pt>
          <cx:pt idx="110602">EDUU</cx:pt>
          <cx:pt idx="110603">EDUU</cx:pt>
          <cx:pt idx="110604">EDUU</cx:pt>
          <cx:pt idx="110605">EDUU</cx:pt>
          <cx:pt idx="110606">EDUU</cx:pt>
          <cx:pt idx="110607">EDUU</cx:pt>
          <cx:pt idx="110608">EDUU</cx:pt>
          <cx:pt idx="110609">EDUU</cx:pt>
          <cx:pt idx="110610">EDUU</cx:pt>
          <cx:pt idx="110611">EDUU</cx:pt>
          <cx:pt idx="110612">EDUU</cx:pt>
          <cx:pt idx="110613">EDUU</cx:pt>
          <cx:pt idx="110614">EDUU</cx:pt>
          <cx:pt idx="110615">EDUU</cx:pt>
          <cx:pt idx="110616">EDUU</cx:pt>
          <cx:pt idx="110617">EDUU</cx:pt>
          <cx:pt idx="110618">EDUU</cx:pt>
          <cx:pt idx="110619">EDUU</cx:pt>
          <cx:pt idx="110620">EDUU</cx:pt>
          <cx:pt idx="110621">EDUU</cx:pt>
          <cx:pt idx="110622">EDUU</cx:pt>
          <cx:pt idx="110623">EDUU</cx:pt>
          <cx:pt idx="110624">EDUU</cx:pt>
          <cx:pt idx="110625">EDUU</cx:pt>
          <cx:pt idx="110626">EDUU</cx:pt>
          <cx:pt idx="110627">EDUU</cx:pt>
          <cx:pt idx="110628">EDUU</cx:pt>
          <cx:pt idx="110629">EDUU</cx:pt>
          <cx:pt idx="110630">EDUU</cx:pt>
          <cx:pt idx="110631">EDUU</cx:pt>
          <cx:pt idx="110632">EDUU</cx:pt>
          <cx:pt idx="110633">EDUU</cx:pt>
          <cx:pt idx="110634">EDUU</cx:pt>
          <cx:pt idx="110635">EDUU</cx:pt>
          <cx:pt idx="110636">EDUU</cx:pt>
          <cx:pt idx="110637">EDUU</cx:pt>
          <cx:pt idx="110638">EDUU</cx:pt>
          <cx:pt idx="110639">EDUU</cx:pt>
          <cx:pt idx="110640">EDUU</cx:pt>
          <cx:pt idx="110641">EDUU</cx:pt>
          <cx:pt idx="110642">EDUU</cx:pt>
          <cx:pt idx="110643">EDUU</cx:pt>
          <cx:pt idx="110644">EDUU</cx:pt>
          <cx:pt idx="110645">EDUU</cx:pt>
          <cx:pt idx="110646">EDUU</cx:pt>
          <cx:pt idx="110647">EDUU</cx:pt>
          <cx:pt idx="110648">EDUU</cx:pt>
          <cx:pt idx="110649">EDUU</cx:pt>
          <cx:pt idx="110650">EDUU</cx:pt>
          <cx:pt idx="110651">EDUU</cx:pt>
          <cx:pt idx="110652">EDUU</cx:pt>
          <cx:pt idx="110653">EDUU</cx:pt>
          <cx:pt idx="110654">EDUU</cx:pt>
          <cx:pt idx="110655">EDUU</cx:pt>
          <cx:pt idx="110656">EDUU</cx:pt>
          <cx:pt idx="110657">EDUU</cx:pt>
          <cx:pt idx="110658">EDUU</cx:pt>
          <cx:pt idx="110659">EDUU</cx:pt>
          <cx:pt idx="110660">EDUU</cx:pt>
          <cx:pt idx="110661">EDUU</cx:pt>
          <cx:pt idx="110662">EDUU</cx:pt>
          <cx:pt idx="110663">EDUU</cx:pt>
          <cx:pt idx="110664">EDUU</cx:pt>
          <cx:pt idx="110665">EDUU</cx:pt>
          <cx:pt idx="110666">EDUU</cx:pt>
          <cx:pt idx="110667">EDUU</cx:pt>
          <cx:pt idx="110668">EDUU</cx:pt>
          <cx:pt idx="110669">EDUU</cx:pt>
          <cx:pt idx="110670">EDUU</cx:pt>
          <cx:pt idx="110671">EDUU</cx:pt>
          <cx:pt idx="110672">EDUU</cx:pt>
          <cx:pt idx="110673">EDUU</cx:pt>
          <cx:pt idx="110674">EDUU</cx:pt>
          <cx:pt idx="110675">EDUU</cx:pt>
          <cx:pt idx="110676">EDUU</cx:pt>
          <cx:pt idx="110677">EDUU</cx:pt>
          <cx:pt idx="110678">EDUU</cx:pt>
          <cx:pt idx="110679">EDUU</cx:pt>
          <cx:pt idx="110680">EDUU</cx:pt>
          <cx:pt idx="110681">EDUU</cx:pt>
          <cx:pt idx="110682">EDUU</cx:pt>
          <cx:pt idx="110683">EDUU</cx:pt>
          <cx:pt idx="110684">EDUU</cx:pt>
          <cx:pt idx="110685">EDUU</cx:pt>
          <cx:pt idx="110686">EDUU</cx:pt>
          <cx:pt idx="110687">EDUU</cx:pt>
          <cx:pt idx="110688">EDUU</cx:pt>
          <cx:pt idx="110689">EDUU</cx:pt>
          <cx:pt idx="110690">EDUU</cx:pt>
          <cx:pt idx="110691">EDUU</cx:pt>
          <cx:pt idx="110692">EDUU</cx:pt>
          <cx:pt idx="110693">EDUU</cx:pt>
          <cx:pt idx="110694">EDUU</cx:pt>
          <cx:pt idx="110695">EDUU</cx:pt>
          <cx:pt idx="110696">EDUU</cx:pt>
          <cx:pt idx="110697">EDUU</cx:pt>
          <cx:pt idx="110698">EDUU</cx:pt>
          <cx:pt idx="110699">EDUU</cx:pt>
          <cx:pt idx="110700">EDUU</cx:pt>
          <cx:pt idx="110701">EDUU</cx:pt>
          <cx:pt idx="110702">EDUU</cx:pt>
          <cx:pt idx="110703">EDUU</cx:pt>
          <cx:pt idx="110704">EDUU</cx:pt>
          <cx:pt idx="110705">EDUU</cx:pt>
          <cx:pt idx="110706">EDUU</cx:pt>
          <cx:pt idx="110707">EDUU</cx:pt>
          <cx:pt idx="110708">EDUU</cx:pt>
          <cx:pt idx="110709">EDUU</cx:pt>
          <cx:pt idx="110710">EDUU</cx:pt>
          <cx:pt idx="110711">EDUU</cx:pt>
          <cx:pt idx="110712">EDUU</cx:pt>
          <cx:pt idx="110713">EDUU</cx:pt>
          <cx:pt idx="110714">EDUU</cx:pt>
          <cx:pt idx="110715">EDUU</cx:pt>
          <cx:pt idx="110716">EDUU</cx:pt>
          <cx:pt idx="110717">EDUU</cx:pt>
          <cx:pt idx="110718">EDUU</cx:pt>
          <cx:pt idx="110719">EDUU</cx:pt>
          <cx:pt idx="110720">EDUU</cx:pt>
          <cx:pt idx="110721">EDUU</cx:pt>
          <cx:pt idx="110722">EDUU</cx:pt>
          <cx:pt idx="110723">EDUU</cx:pt>
          <cx:pt idx="110724">EDUU</cx:pt>
          <cx:pt idx="110725">EDUU</cx:pt>
          <cx:pt idx="110726">EDUU</cx:pt>
          <cx:pt idx="110727">EDUU</cx:pt>
          <cx:pt idx="110728">EDUU</cx:pt>
          <cx:pt idx="110729">EDUU</cx:pt>
          <cx:pt idx="110730">EDUU</cx:pt>
          <cx:pt idx="110731">EDUU</cx:pt>
          <cx:pt idx="110732">EDUU</cx:pt>
          <cx:pt idx="110733">EDUU</cx:pt>
          <cx:pt idx="110734">EDUU</cx:pt>
          <cx:pt idx="110735">EDUU</cx:pt>
          <cx:pt idx="110736">EDUU</cx:pt>
          <cx:pt idx="110737">EDUU</cx:pt>
          <cx:pt idx="110738">EDUU</cx:pt>
          <cx:pt idx="110739">EDUU</cx:pt>
          <cx:pt idx="110740">EDUU</cx:pt>
          <cx:pt idx="110741">EDUU</cx:pt>
          <cx:pt idx="110742">EDUU</cx:pt>
          <cx:pt idx="110743">EDUU</cx:pt>
          <cx:pt idx="110744">EDUU</cx:pt>
          <cx:pt idx="110745">EDUU</cx:pt>
          <cx:pt idx="110746">EDUU</cx:pt>
          <cx:pt idx="110747">EDUU</cx:pt>
          <cx:pt idx="110748">EDUU</cx:pt>
          <cx:pt idx="110749">EDUU</cx:pt>
          <cx:pt idx="110750">EDUU</cx:pt>
          <cx:pt idx="110751">EDUU</cx:pt>
          <cx:pt idx="110752">EDUU</cx:pt>
          <cx:pt idx="110753">EDUU</cx:pt>
          <cx:pt idx="110754">EDUU</cx:pt>
          <cx:pt idx="110755">EDUU</cx:pt>
          <cx:pt idx="110756">EDUU</cx:pt>
          <cx:pt idx="110757">EDUU</cx:pt>
          <cx:pt idx="110758">EDUU</cx:pt>
          <cx:pt idx="110759">EDUU</cx:pt>
          <cx:pt idx="110760">EDUU</cx:pt>
          <cx:pt idx="110761">EDUU</cx:pt>
          <cx:pt idx="110762">EDUU</cx:pt>
          <cx:pt idx="110763">EDUU</cx:pt>
          <cx:pt idx="110764">EDUU</cx:pt>
          <cx:pt idx="110765">EDUU</cx:pt>
          <cx:pt idx="110766">EDUU</cx:pt>
          <cx:pt idx="110767">EDUU</cx:pt>
          <cx:pt idx="110768">EDUU</cx:pt>
          <cx:pt idx="110769">EDUU</cx:pt>
          <cx:pt idx="110770">EDUU</cx:pt>
          <cx:pt idx="110771">EDUU</cx:pt>
          <cx:pt idx="110772">EDUU</cx:pt>
          <cx:pt idx="110773">EDUU</cx:pt>
          <cx:pt idx="110774">EDUU</cx:pt>
          <cx:pt idx="110775">EDUU</cx:pt>
          <cx:pt idx="110776">EDUU</cx:pt>
          <cx:pt idx="110777">EDUU</cx:pt>
          <cx:pt idx="110778">EDUU</cx:pt>
          <cx:pt idx="110779">EDUU</cx:pt>
          <cx:pt idx="110780">EDUU</cx:pt>
          <cx:pt idx="110781">EDUU</cx:pt>
          <cx:pt idx="110782">EDUU</cx:pt>
          <cx:pt idx="110783">EDUU</cx:pt>
          <cx:pt idx="110784">EDUU</cx:pt>
          <cx:pt idx="110785">EDUU</cx:pt>
          <cx:pt idx="110786">EDUU</cx:pt>
          <cx:pt idx="110787">EDUU</cx:pt>
          <cx:pt idx="110788">EDUU</cx:pt>
          <cx:pt idx="110789">EDUU</cx:pt>
          <cx:pt idx="110790">EDUU</cx:pt>
          <cx:pt idx="110791">EDUU</cx:pt>
          <cx:pt idx="110792">EDUU</cx:pt>
          <cx:pt idx="110793">EDUU</cx:pt>
          <cx:pt idx="110794">EDUU</cx:pt>
          <cx:pt idx="110795">EDUU</cx:pt>
          <cx:pt idx="110796">EDUU</cx:pt>
          <cx:pt idx="110797">EDUU</cx:pt>
          <cx:pt idx="110798">EDUU</cx:pt>
          <cx:pt idx="110799">EDUU</cx:pt>
          <cx:pt idx="110800">EDUU</cx:pt>
          <cx:pt idx="110801">EDUU</cx:pt>
          <cx:pt idx="110802">EDUU</cx:pt>
          <cx:pt idx="110803">EDUU</cx:pt>
          <cx:pt idx="110804">EDUU</cx:pt>
          <cx:pt idx="110805">EDUU</cx:pt>
          <cx:pt idx="110806">EDUU</cx:pt>
          <cx:pt idx="110807">EDUU</cx:pt>
          <cx:pt idx="110808">EDUU</cx:pt>
          <cx:pt idx="110809">EDUU</cx:pt>
          <cx:pt idx="110810">EDUU</cx:pt>
          <cx:pt idx="110811">EDUU</cx:pt>
          <cx:pt idx="110812">EDUU</cx:pt>
          <cx:pt idx="110813">EDUU</cx:pt>
          <cx:pt idx="110814">EDUU</cx:pt>
          <cx:pt idx="110815">EDUU</cx:pt>
          <cx:pt idx="110816">EDUU</cx:pt>
          <cx:pt idx="110817">EDUU</cx:pt>
          <cx:pt idx="110818">EDUU</cx:pt>
          <cx:pt idx="110819">EDUU</cx:pt>
          <cx:pt idx="110820">EDUU</cx:pt>
          <cx:pt idx="110821">EDUU</cx:pt>
          <cx:pt idx="110822">EDUU</cx:pt>
          <cx:pt idx="110823">EDUU</cx:pt>
          <cx:pt idx="110824">EDUU</cx:pt>
          <cx:pt idx="110825">EDUU</cx:pt>
          <cx:pt idx="110826">EDUU</cx:pt>
          <cx:pt idx="110827">EDUU</cx:pt>
          <cx:pt idx="110828">EDUU</cx:pt>
          <cx:pt idx="110829">EDUU</cx:pt>
          <cx:pt idx="110830">EDUU</cx:pt>
          <cx:pt idx="110831">EDUU</cx:pt>
          <cx:pt idx="110832">EDUU</cx:pt>
          <cx:pt idx="110833">EDUU</cx:pt>
          <cx:pt idx="110834">EDUU</cx:pt>
          <cx:pt idx="110835">EDUU</cx:pt>
          <cx:pt idx="110836">EDUU</cx:pt>
          <cx:pt idx="110837">EDUU</cx:pt>
          <cx:pt idx="110838">EDUU</cx:pt>
          <cx:pt idx="110839">EDUU</cx:pt>
          <cx:pt idx="110840">EDUU</cx:pt>
          <cx:pt idx="110841">EDUU</cx:pt>
          <cx:pt idx="110842">EDUU</cx:pt>
          <cx:pt idx="110843">EDUU</cx:pt>
          <cx:pt idx="110844">EDUU</cx:pt>
          <cx:pt idx="110845">EDUU</cx:pt>
          <cx:pt idx="110846">EDUU</cx:pt>
          <cx:pt idx="110847">EDUU</cx:pt>
          <cx:pt idx="110848">EDUU</cx:pt>
          <cx:pt idx="110849">EDUU</cx:pt>
          <cx:pt idx="110850">EDUU</cx:pt>
          <cx:pt idx="110851">EDUU</cx:pt>
          <cx:pt idx="110852">EDUU</cx:pt>
          <cx:pt idx="110853">EDUU</cx:pt>
          <cx:pt idx="110854">EDUU</cx:pt>
          <cx:pt idx="110855">EDUU</cx:pt>
          <cx:pt idx="110856">EDUU</cx:pt>
          <cx:pt idx="110857">EDUU</cx:pt>
          <cx:pt idx="110858">EDUU</cx:pt>
          <cx:pt idx="110859">EDUU</cx:pt>
          <cx:pt idx="110860">EDUU</cx:pt>
          <cx:pt idx="110861">EDUU</cx:pt>
          <cx:pt idx="110862">EDUU</cx:pt>
          <cx:pt idx="110863">EDUU</cx:pt>
          <cx:pt idx="110864">EDUU</cx:pt>
          <cx:pt idx="110865">EDUU</cx:pt>
          <cx:pt idx="110866">EDUU</cx:pt>
          <cx:pt idx="110867">EDUU</cx:pt>
          <cx:pt idx="110868">EDUU</cx:pt>
          <cx:pt idx="110869">EDUU</cx:pt>
          <cx:pt idx="110870">EDUU</cx:pt>
          <cx:pt idx="110871">EDUU</cx:pt>
          <cx:pt idx="110872">EDUU</cx:pt>
          <cx:pt idx="110873">EDUU</cx:pt>
          <cx:pt idx="110874">EDUU</cx:pt>
          <cx:pt idx="110875">EDUU</cx:pt>
          <cx:pt idx="110876">EDUU</cx:pt>
          <cx:pt idx="110877">EDUU</cx:pt>
          <cx:pt idx="110878">EDUU</cx:pt>
          <cx:pt idx="110879">EDUU</cx:pt>
          <cx:pt idx="110880">EDUU</cx:pt>
          <cx:pt idx="110881">EDUU</cx:pt>
          <cx:pt idx="110882">EDUU</cx:pt>
          <cx:pt idx="110883">EDUU</cx:pt>
          <cx:pt idx="110884">EDUU</cx:pt>
          <cx:pt idx="110885">EDUU</cx:pt>
          <cx:pt idx="110886">EDUU</cx:pt>
          <cx:pt idx="110887">EDUU</cx:pt>
          <cx:pt idx="110888">EDUU</cx:pt>
          <cx:pt idx="110889">EDUU</cx:pt>
          <cx:pt idx="110890">EDUU</cx:pt>
          <cx:pt idx="110891">EDUU</cx:pt>
          <cx:pt idx="110892">EDUU</cx:pt>
          <cx:pt idx="110893">EDUU</cx:pt>
          <cx:pt idx="110894">EDUU</cx:pt>
          <cx:pt idx="110895">EDUU</cx:pt>
          <cx:pt idx="110896">EDUU</cx:pt>
          <cx:pt idx="110897">EDUU</cx:pt>
          <cx:pt idx="110898">EDUU</cx:pt>
          <cx:pt idx="110899">EDUU</cx:pt>
          <cx:pt idx="110900">EDUU</cx:pt>
          <cx:pt idx="110901">EDUU</cx:pt>
          <cx:pt idx="110902">EDUU</cx:pt>
          <cx:pt idx="110903">EDUU</cx:pt>
          <cx:pt idx="110904">EDUU</cx:pt>
          <cx:pt idx="110905">EDUU</cx:pt>
          <cx:pt idx="110906">EDUU</cx:pt>
          <cx:pt idx="110907">EDUU</cx:pt>
          <cx:pt idx="110908">EDUU</cx:pt>
          <cx:pt idx="110909">EDUU</cx:pt>
          <cx:pt idx="110910">EDUU</cx:pt>
          <cx:pt idx="110911">EDUU</cx:pt>
          <cx:pt idx="110912">EDUU</cx:pt>
          <cx:pt idx="110913">EDUU</cx:pt>
          <cx:pt idx="110914">EDUU</cx:pt>
          <cx:pt idx="110915">EDUU</cx:pt>
          <cx:pt idx="110916">EDUU</cx:pt>
          <cx:pt idx="110917">EDUU</cx:pt>
          <cx:pt idx="110918">EDUU</cx:pt>
          <cx:pt idx="110919">EDUU</cx:pt>
          <cx:pt idx="110920">EDUU</cx:pt>
          <cx:pt idx="110921">EDUU</cx:pt>
          <cx:pt idx="110922">EDUU</cx:pt>
          <cx:pt idx="110923">EDUU</cx:pt>
          <cx:pt idx="110924">EDUU</cx:pt>
          <cx:pt idx="110925">EDUU</cx:pt>
          <cx:pt idx="110926">EDUU</cx:pt>
          <cx:pt idx="110927">EDUU</cx:pt>
          <cx:pt idx="110928">EDUU</cx:pt>
          <cx:pt idx="110929">EDUU</cx:pt>
          <cx:pt idx="110930">EDUU</cx:pt>
          <cx:pt idx="110931">EDUU</cx:pt>
          <cx:pt idx="110932">EDUU</cx:pt>
          <cx:pt idx="110933">EDUU</cx:pt>
          <cx:pt idx="110934">EDUU</cx:pt>
          <cx:pt idx="110935">EDUU</cx:pt>
          <cx:pt idx="110936">EDUU</cx:pt>
          <cx:pt idx="110937">EDUU</cx:pt>
          <cx:pt idx="110938">EDUU</cx:pt>
          <cx:pt idx="110939">EDUU</cx:pt>
          <cx:pt idx="110940">EDUU</cx:pt>
          <cx:pt idx="110941">EDUU</cx:pt>
          <cx:pt idx="110942">EDUU</cx:pt>
          <cx:pt idx="110943">EDUU</cx:pt>
          <cx:pt idx="110944">EDUU</cx:pt>
          <cx:pt idx="110945">EDUU</cx:pt>
          <cx:pt idx="110946">EDUU</cx:pt>
          <cx:pt idx="110947">EDUU</cx:pt>
          <cx:pt idx="110948">EDUU</cx:pt>
          <cx:pt idx="110949">EDUU</cx:pt>
          <cx:pt idx="110950">EDUU</cx:pt>
          <cx:pt idx="110951">EDUU</cx:pt>
          <cx:pt idx="110952">EDUU</cx:pt>
          <cx:pt idx="110953">EDUU</cx:pt>
          <cx:pt idx="110954">EDUU</cx:pt>
          <cx:pt idx="110955">EDUU</cx:pt>
          <cx:pt idx="110956">EDUU</cx:pt>
          <cx:pt idx="110957">EDUU</cx:pt>
          <cx:pt idx="110958">EDUU</cx:pt>
          <cx:pt idx="110959">EDUU</cx:pt>
          <cx:pt idx="110960">EDUU</cx:pt>
          <cx:pt idx="110961">EDUU</cx:pt>
          <cx:pt idx="110962">EDUU</cx:pt>
          <cx:pt idx="110963">EDUU</cx:pt>
          <cx:pt idx="110964">EDUU</cx:pt>
          <cx:pt idx="110965">EDUU</cx:pt>
          <cx:pt idx="110966">EDUU</cx:pt>
          <cx:pt idx="110967">EDUU</cx:pt>
          <cx:pt idx="110968">EDUU</cx:pt>
          <cx:pt idx="110969">EDUU</cx:pt>
          <cx:pt idx="110970">EDUU</cx:pt>
          <cx:pt idx="110971">EDUU</cx:pt>
          <cx:pt idx="110972">EDUU</cx:pt>
          <cx:pt idx="110973">EDUU</cx:pt>
          <cx:pt idx="110974">EDUU</cx:pt>
          <cx:pt idx="110975">EDUU</cx:pt>
          <cx:pt idx="110976">EDUU</cx:pt>
          <cx:pt idx="110977">EDUU</cx:pt>
          <cx:pt idx="110978">EDUU</cx:pt>
          <cx:pt idx="110979">EDUU</cx:pt>
          <cx:pt idx="110980">EDUU</cx:pt>
          <cx:pt idx="110981">EDUU</cx:pt>
          <cx:pt idx="110982">EDUU</cx:pt>
          <cx:pt idx="110983">EDUU</cx:pt>
          <cx:pt idx="110984">EDUU</cx:pt>
          <cx:pt idx="110985">EDUU</cx:pt>
          <cx:pt idx="110986">EDUU</cx:pt>
          <cx:pt idx="110987">EDUU</cx:pt>
          <cx:pt idx="110988">EDUU</cx:pt>
          <cx:pt idx="110989">EDUU</cx:pt>
          <cx:pt idx="110990">EDUU</cx:pt>
          <cx:pt idx="110991">EDUU</cx:pt>
          <cx:pt idx="110992">EDUU</cx:pt>
          <cx:pt idx="110993">EDUU</cx:pt>
          <cx:pt idx="110994">EDUU</cx:pt>
          <cx:pt idx="110995">EDUU</cx:pt>
          <cx:pt idx="110996">EDUU</cx:pt>
          <cx:pt idx="110997">EDUU</cx:pt>
          <cx:pt idx="110998">EDUU</cx:pt>
          <cx:pt idx="110999">EDUU</cx:pt>
          <cx:pt idx="111000">EDUU</cx:pt>
          <cx:pt idx="111001">EDUU</cx:pt>
          <cx:pt idx="111002">EDUU</cx:pt>
          <cx:pt idx="111003">EDUU</cx:pt>
          <cx:pt idx="111004">EDUU</cx:pt>
          <cx:pt idx="111005">EDUU</cx:pt>
          <cx:pt idx="111006">EDUU</cx:pt>
          <cx:pt idx="111007">EDUU</cx:pt>
          <cx:pt idx="111008">EDUU</cx:pt>
          <cx:pt idx="111009">EDUU</cx:pt>
          <cx:pt idx="111010">EDUU</cx:pt>
          <cx:pt idx="111011">EDUU</cx:pt>
          <cx:pt idx="111012">EDUU</cx:pt>
          <cx:pt idx="111013">EDUU</cx:pt>
          <cx:pt idx="111014">EDUU</cx:pt>
          <cx:pt idx="111015">EDUU</cx:pt>
          <cx:pt idx="111016">EDUU</cx:pt>
          <cx:pt idx="111017">EDUU</cx:pt>
          <cx:pt idx="111018">EDUU</cx:pt>
          <cx:pt idx="111019">EDUU</cx:pt>
          <cx:pt idx="111020">EDUU</cx:pt>
          <cx:pt idx="111021">EDUU</cx:pt>
          <cx:pt idx="111022">EDUU</cx:pt>
          <cx:pt idx="111023">EDUU</cx:pt>
          <cx:pt idx="111024">EDUU</cx:pt>
          <cx:pt idx="111025">EDUU</cx:pt>
          <cx:pt idx="111026">EDUU</cx:pt>
          <cx:pt idx="111027">EDUU</cx:pt>
          <cx:pt idx="111028">EDUU</cx:pt>
          <cx:pt idx="111029">EDUU</cx:pt>
          <cx:pt idx="111030">EDUU</cx:pt>
          <cx:pt idx="111031">EDUU</cx:pt>
          <cx:pt idx="111032">EDUU</cx:pt>
          <cx:pt idx="111033">EDUU</cx:pt>
          <cx:pt idx="111034">EDUU</cx:pt>
          <cx:pt idx="111035">EDUU</cx:pt>
          <cx:pt idx="111036">EDUU</cx:pt>
          <cx:pt idx="111037">EDUU</cx:pt>
          <cx:pt idx="111038">EDUU</cx:pt>
          <cx:pt idx="111039">EDUU</cx:pt>
          <cx:pt idx="111040">EDUU</cx:pt>
          <cx:pt idx="111041">EDUU</cx:pt>
          <cx:pt idx="111042">EDUU</cx:pt>
          <cx:pt idx="111043">EDUU</cx:pt>
          <cx:pt idx="111044">EDUU</cx:pt>
          <cx:pt idx="111045">EDUU</cx:pt>
          <cx:pt idx="111046">EDUU</cx:pt>
          <cx:pt idx="111047">EDUU</cx:pt>
          <cx:pt idx="111048">EDUU</cx:pt>
          <cx:pt idx="111049">EDUU</cx:pt>
          <cx:pt idx="111050">EDUU</cx:pt>
          <cx:pt idx="111051">EDUU</cx:pt>
          <cx:pt idx="111052">EDUU</cx:pt>
          <cx:pt idx="111053">EDUU</cx:pt>
          <cx:pt idx="111054">EDUU</cx:pt>
          <cx:pt idx="111055">EDUU</cx:pt>
          <cx:pt idx="111056">EDUU</cx:pt>
          <cx:pt idx="111057">EDUU</cx:pt>
          <cx:pt idx="111058">EDUU</cx:pt>
          <cx:pt idx="111059">EDUU</cx:pt>
          <cx:pt idx="111060">EDUU</cx:pt>
          <cx:pt idx="111061">EDUU</cx:pt>
          <cx:pt idx="111062">EDUU</cx:pt>
          <cx:pt idx="111063">EDUU</cx:pt>
          <cx:pt idx="111064">EDUU</cx:pt>
          <cx:pt idx="111065">EDUU</cx:pt>
          <cx:pt idx="111066">EDUU</cx:pt>
          <cx:pt idx="111067">EDUU</cx:pt>
          <cx:pt idx="111068">EDUU</cx:pt>
          <cx:pt idx="111069">EDUU</cx:pt>
          <cx:pt idx="111070">EDUU</cx:pt>
          <cx:pt idx="111071">EDUU</cx:pt>
          <cx:pt idx="111072">EDUU</cx:pt>
          <cx:pt idx="111073">EDUU</cx:pt>
          <cx:pt idx="111074">EDUU</cx:pt>
          <cx:pt idx="111075">EDUU</cx:pt>
          <cx:pt idx="111076">EDUU</cx:pt>
          <cx:pt idx="111077">EDUU</cx:pt>
          <cx:pt idx="111078">EDUU</cx:pt>
          <cx:pt idx="111079">EDUU</cx:pt>
          <cx:pt idx="111080">EDUU</cx:pt>
          <cx:pt idx="111081">EDUU</cx:pt>
          <cx:pt idx="111082">EDUU</cx:pt>
          <cx:pt idx="111083">EDUU</cx:pt>
          <cx:pt idx="111084">EDUU</cx:pt>
          <cx:pt idx="111085">EDUU</cx:pt>
          <cx:pt idx="111086">EDUU</cx:pt>
          <cx:pt idx="111087">EDUU</cx:pt>
          <cx:pt idx="111088">EDUU</cx:pt>
          <cx:pt idx="111089">EDUU</cx:pt>
          <cx:pt idx="111090">EDUU</cx:pt>
          <cx:pt idx="111091">EDUU</cx:pt>
          <cx:pt idx="111092">EDUU</cx:pt>
          <cx:pt idx="111093">EDUU</cx:pt>
          <cx:pt idx="111094">EDUU</cx:pt>
          <cx:pt idx="111095">EDUU</cx:pt>
          <cx:pt idx="111096">EDUU</cx:pt>
          <cx:pt idx="111097">EDUU</cx:pt>
          <cx:pt idx="111098">EDUU</cx:pt>
          <cx:pt idx="111099">EDUU</cx:pt>
          <cx:pt idx="111100">EDUU</cx:pt>
          <cx:pt idx="111101">EDUU</cx:pt>
          <cx:pt idx="111102">EDUU</cx:pt>
          <cx:pt idx="111103">EDUU</cx:pt>
          <cx:pt idx="111104">EDUU</cx:pt>
          <cx:pt idx="111105">EDUU</cx:pt>
          <cx:pt idx="111106">EDUU</cx:pt>
          <cx:pt idx="111107">EDUU</cx:pt>
          <cx:pt idx="111108">EDUU</cx:pt>
          <cx:pt idx="111109">EDUU</cx:pt>
          <cx:pt idx="111110">EDUU</cx:pt>
          <cx:pt idx="111111">EDUU</cx:pt>
          <cx:pt idx="111112">EDUU</cx:pt>
          <cx:pt idx="111113">EDUU</cx:pt>
          <cx:pt idx="111114">EDUU</cx:pt>
          <cx:pt idx="111115">EDUU</cx:pt>
          <cx:pt idx="111116">EDUU</cx:pt>
          <cx:pt idx="111117">EDUU</cx:pt>
          <cx:pt idx="111118">EDUU</cx:pt>
          <cx:pt idx="111119">EDUU</cx:pt>
          <cx:pt idx="111120">EDUU</cx:pt>
          <cx:pt idx="111121">EDUU</cx:pt>
          <cx:pt idx="111122">EDUU</cx:pt>
          <cx:pt idx="111123">EDUU</cx:pt>
          <cx:pt idx="111124">EDUU</cx:pt>
          <cx:pt idx="111125">EDUU</cx:pt>
          <cx:pt idx="111126">EDUU</cx:pt>
          <cx:pt idx="111127">EDUU</cx:pt>
          <cx:pt idx="111128">EDUU</cx:pt>
          <cx:pt idx="111129">EDUU</cx:pt>
          <cx:pt idx="111130">EDUU</cx:pt>
          <cx:pt idx="111131">EDUU</cx:pt>
          <cx:pt idx="111132">EDUU</cx:pt>
          <cx:pt idx="111133">EDUU</cx:pt>
          <cx:pt idx="111134">EDUU</cx:pt>
          <cx:pt idx="111135">EDUU</cx:pt>
          <cx:pt idx="111136">EDUU</cx:pt>
          <cx:pt idx="111137">EDUU</cx:pt>
          <cx:pt idx="111138">EDUU</cx:pt>
          <cx:pt idx="111139">EDUU</cx:pt>
          <cx:pt idx="111140">EDUU</cx:pt>
          <cx:pt idx="111141">EDUU</cx:pt>
          <cx:pt idx="111142">EDUU</cx:pt>
          <cx:pt idx="111143">EDUU</cx:pt>
          <cx:pt idx="111144">EDUU</cx:pt>
          <cx:pt idx="111145">EDUU</cx:pt>
          <cx:pt idx="111146">EDUU</cx:pt>
          <cx:pt idx="111147">EDUU</cx:pt>
          <cx:pt idx="111148">EDUU</cx:pt>
          <cx:pt idx="111149">EDUU</cx:pt>
          <cx:pt idx="111150">EDUU</cx:pt>
          <cx:pt idx="111151">EDUU</cx:pt>
          <cx:pt idx="111152">EDUU</cx:pt>
          <cx:pt idx="111153">EDUU</cx:pt>
          <cx:pt idx="111154">EDUU</cx:pt>
          <cx:pt idx="111155">EDUU</cx:pt>
          <cx:pt idx="111156">EDUU</cx:pt>
          <cx:pt idx="111157">EDUU</cx:pt>
          <cx:pt idx="111158">EDUU</cx:pt>
          <cx:pt idx="111159">EDUU</cx:pt>
          <cx:pt idx="111160">EDUU</cx:pt>
          <cx:pt idx="111161">EDUU</cx:pt>
          <cx:pt idx="111162">EDUU</cx:pt>
          <cx:pt idx="111163">EDUU</cx:pt>
          <cx:pt idx="111164">EDUU</cx:pt>
          <cx:pt idx="111165">EDUU</cx:pt>
          <cx:pt idx="111166">EDUU</cx:pt>
          <cx:pt idx="111167">EDUU</cx:pt>
          <cx:pt idx="111168">EDUU</cx:pt>
          <cx:pt idx="111169">EDUU</cx:pt>
          <cx:pt idx="111170">EDUU</cx:pt>
          <cx:pt idx="111171">EDUU</cx:pt>
          <cx:pt idx="111172">EDUU</cx:pt>
          <cx:pt idx="111173">EDUU</cx:pt>
          <cx:pt idx="111174">EDUU</cx:pt>
          <cx:pt idx="111175">EDUU</cx:pt>
          <cx:pt idx="111176">EDUU</cx:pt>
          <cx:pt idx="111177">EDUU</cx:pt>
          <cx:pt idx="111178">EDUU</cx:pt>
          <cx:pt idx="111179">EDUU</cx:pt>
          <cx:pt idx="111180">EDUU</cx:pt>
          <cx:pt idx="111181">EDUU</cx:pt>
          <cx:pt idx="111182">EDUU</cx:pt>
          <cx:pt idx="111183">EDUU</cx:pt>
          <cx:pt idx="111184">EDUU</cx:pt>
          <cx:pt idx="111185">EDUU</cx:pt>
          <cx:pt idx="111186">EDUU</cx:pt>
          <cx:pt idx="111187">EDUU</cx:pt>
          <cx:pt idx="111188">EDUU</cx:pt>
          <cx:pt idx="111189">EDUU</cx:pt>
          <cx:pt idx="111190">EDUU</cx:pt>
          <cx:pt idx="111191">EDUU</cx:pt>
          <cx:pt idx="111192">EDUU</cx:pt>
          <cx:pt idx="111193">EDUU</cx:pt>
          <cx:pt idx="111194">EDUU</cx:pt>
          <cx:pt idx="111195">EDUU</cx:pt>
          <cx:pt idx="111196">EDUU</cx:pt>
          <cx:pt idx="111197">EDUU</cx:pt>
          <cx:pt idx="111198">EDUU</cx:pt>
          <cx:pt idx="111199">EDUU</cx:pt>
          <cx:pt idx="111200">EDUU</cx:pt>
          <cx:pt idx="111201">EDUU</cx:pt>
          <cx:pt idx="111202">EDUU</cx:pt>
          <cx:pt idx="111203">EDUU</cx:pt>
          <cx:pt idx="111204">EDUU</cx:pt>
          <cx:pt idx="111205">EDUU</cx:pt>
          <cx:pt idx="111206">EDUU</cx:pt>
          <cx:pt idx="111207">EDUU</cx:pt>
          <cx:pt idx="111208">EDUU</cx:pt>
          <cx:pt idx="111209">EDUU</cx:pt>
          <cx:pt idx="111210">EDUU</cx:pt>
          <cx:pt idx="111211">EDUU</cx:pt>
          <cx:pt idx="111212">EDUU</cx:pt>
          <cx:pt idx="111213">EDUU</cx:pt>
          <cx:pt idx="111214">EDUU</cx:pt>
          <cx:pt idx="111215">EDUU</cx:pt>
          <cx:pt idx="111216">EDUU</cx:pt>
          <cx:pt idx="111217">EDUU</cx:pt>
          <cx:pt idx="111218">EDUU</cx:pt>
          <cx:pt idx="111219">EDUU</cx:pt>
          <cx:pt idx="111220">EDUU</cx:pt>
          <cx:pt idx="111221">EDUU</cx:pt>
          <cx:pt idx="111222">EDUU</cx:pt>
          <cx:pt idx="111223">EDUU</cx:pt>
          <cx:pt idx="111224">EDUU</cx:pt>
          <cx:pt idx="111225">EDUU</cx:pt>
          <cx:pt idx="111226">EDUU</cx:pt>
          <cx:pt idx="111227">EDUU</cx:pt>
          <cx:pt idx="111228">EDUU</cx:pt>
          <cx:pt idx="111229">EDUU</cx:pt>
          <cx:pt idx="111230">EDUU</cx:pt>
          <cx:pt idx="111231">EDUU</cx:pt>
          <cx:pt idx="111232">EDUU</cx:pt>
          <cx:pt idx="111233">EDUU</cx:pt>
          <cx:pt idx="111234">EDUU</cx:pt>
          <cx:pt idx="111235">EDUU</cx:pt>
          <cx:pt idx="111236">EDUU</cx:pt>
          <cx:pt idx="111237">EDUU</cx:pt>
          <cx:pt idx="111238">EDUU</cx:pt>
          <cx:pt idx="111239">EDUU</cx:pt>
          <cx:pt idx="111240">EDUU</cx:pt>
          <cx:pt idx="111241">EDUU</cx:pt>
          <cx:pt idx="111242">EDUU</cx:pt>
          <cx:pt idx="111243">EDUU</cx:pt>
          <cx:pt idx="111244">EDUU</cx:pt>
          <cx:pt idx="111245">EDUU</cx:pt>
          <cx:pt idx="111246">EDUU</cx:pt>
          <cx:pt idx="111247">EDUU</cx:pt>
          <cx:pt idx="111248">EDUU</cx:pt>
          <cx:pt idx="111249">EDUU</cx:pt>
          <cx:pt idx="111250">EDUU</cx:pt>
          <cx:pt idx="111251">EDUU</cx:pt>
          <cx:pt idx="111252">EDUU</cx:pt>
          <cx:pt idx="111253">EDUU</cx:pt>
          <cx:pt idx="111254">EDUU</cx:pt>
          <cx:pt idx="111255">EDUU</cx:pt>
          <cx:pt idx="111256">EDUU</cx:pt>
          <cx:pt idx="111257">EDUU</cx:pt>
          <cx:pt idx="111258">EDUU</cx:pt>
          <cx:pt idx="111259">EDUU</cx:pt>
          <cx:pt idx="111260">EDUU</cx:pt>
          <cx:pt idx="111261">EDUU</cx:pt>
          <cx:pt idx="111262">EDUU</cx:pt>
          <cx:pt idx="111263">EDUU</cx:pt>
          <cx:pt idx="111264">EDUU</cx:pt>
          <cx:pt idx="111265">EDUU</cx:pt>
          <cx:pt idx="111266">EDUU</cx:pt>
          <cx:pt idx="111267">EDUU</cx:pt>
          <cx:pt idx="111268">EDUU</cx:pt>
          <cx:pt idx="111269">EDUU</cx:pt>
          <cx:pt idx="111270">EDUU</cx:pt>
          <cx:pt idx="111271">EDUU</cx:pt>
          <cx:pt idx="111272">EDUU</cx:pt>
          <cx:pt idx="111273">EDUU</cx:pt>
          <cx:pt idx="111274">EDUU</cx:pt>
          <cx:pt idx="111275">EDUU</cx:pt>
          <cx:pt idx="111276">EDUU</cx:pt>
          <cx:pt idx="111277">EDUU</cx:pt>
          <cx:pt idx="111278">EDUU</cx:pt>
          <cx:pt idx="111279">EDUU</cx:pt>
          <cx:pt idx="111280">EDUU</cx:pt>
          <cx:pt idx="111281">EDUU</cx:pt>
          <cx:pt idx="111282">EDUU</cx:pt>
          <cx:pt idx="111283">EDUU</cx:pt>
          <cx:pt idx="111284">EDUU</cx:pt>
          <cx:pt idx="111285">EDUU</cx:pt>
          <cx:pt idx="111286">EDUU</cx:pt>
          <cx:pt idx="111287">EDUU</cx:pt>
          <cx:pt idx="111288">EDUU</cx:pt>
          <cx:pt idx="111289">EDUU</cx:pt>
          <cx:pt idx="111290">EDUU</cx:pt>
          <cx:pt idx="111291">EDUU</cx:pt>
          <cx:pt idx="111292">EDUU</cx:pt>
          <cx:pt idx="111293">EDUU</cx:pt>
          <cx:pt idx="111294">EDUU</cx:pt>
          <cx:pt idx="111295">EDUU</cx:pt>
          <cx:pt idx="111296">EDUU</cx:pt>
          <cx:pt idx="111297">EDUU</cx:pt>
          <cx:pt idx="111298">EDUU</cx:pt>
          <cx:pt idx="111299">EDUU</cx:pt>
          <cx:pt idx="111300">EDUU</cx:pt>
          <cx:pt idx="111301">EDUU</cx:pt>
          <cx:pt idx="111302">EDUU</cx:pt>
          <cx:pt idx="111303">EDUU</cx:pt>
          <cx:pt idx="111304">EDUU</cx:pt>
          <cx:pt idx="111305">EDUU</cx:pt>
          <cx:pt idx="111306">EDUU</cx:pt>
          <cx:pt idx="111307">EDUU</cx:pt>
          <cx:pt idx="111308">EDUU</cx:pt>
          <cx:pt idx="111309">EDUU</cx:pt>
          <cx:pt idx="111310">EDUU</cx:pt>
          <cx:pt idx="111311">EDUU</cx:pt>
          <cx:pt idx="111312">EDUU</cx:pt>
          <cx:pt idx="111313">EDUU</cx:pt>
          <cx:pt idx="111314">EDUU</cx:pt>
          <cx:pt idx="111315">EDUU</cx:pt>
          <cx:pt idx="111316">EDUU</cx:pt>
          <cx:pt idx="111317">EDUU</cx:pt>
          <cx:pt idx="111318">EDUU</cx:pt>
          <cx:pt idx="111319">EDUU</cx:pt>
          <cx:pt idx="111320">EDUU</cx:pt>
          <cx:pt idx="111321">EDUU</cx:pt>
          <cx:pt idx="111322">EDUU</cx:pt>
          <cx:pt idx="111323">EDUU</cx:pt>
          <cx:pt idx="111324">EDUU</cx:pt>
          <cx:pt idx="111325">EDUU</cx:pt>
          <cx:pt idx="111326">EDUU</cx:pt>
          <cx:pt idx="111327">EDUU</cx:pt>
          <cx:pt idx="111328">EDUU</cx:pt>
          <cx:pt idx="111329">EDUU</cx:pt>
          <cx:pt idx="111330">EDUU</cx:pt>
          <cx:pt idx="111331">EDUU</cx:pt>
          <cx:pt idx="111332">EDUU</cx:pt>
          <cx:pt idx="111333">EDUU</cx:pt>
          <cx:pt idx="111334">EDUU</cx:pt>
          <cx:pt idx="111335">EDUU</cx:pt>
          <cx:pt idx="111336">EDUU</cx:pt>
          <cx:pt idx="111337">EDUU</cx:pt>
          <cx:pt idx="111338">EDUU</cx:pt>
          <cx:pt idx="111339">EDUU</cx:pt>
          <cx:pt idx="111340">EDUU</cx:pt>
          <cx:pt idx="111341">EDUU</cx:pt>
          <cx:pt idx="111342">EDUU</cx:pt>
          <cx:pt idx="111343">EDUU</cx:pt>
          <cx:pt idx="111344">EDUU</cx:pt>
          <cx:pt idx="111345">EDUU</cx:pt>
          <cx:pt idx="111346">EDUU</cx:pt>
          <cx:pt idx="111347">EDUU</cx:pt>
          <cx:pt idx="111348">EDUU</cx:pt>
          <cx:pt idx="111349">EDUU</cx:pt>
          <cx:pt idx="111350">EDUU</cx:pt>
          <cx:pt idx="111351">EDUU</cx:pt>
          <cx:pt idx="111352">EDUU</cx:pt>
          <cx:pt idx="111353">EDUU</cx:pt>
          <cx:pt idx="111354">EDUU</cx:pt>
          <cx:pt idx="111355">EDUU</cx:pt>
          <cx:pt idx="111356">EDUU</cx:pt>
          <cx:pt idx="111357">EDUU</cx:pt>
          <cx:pt idx="111358">EDUU</cx:pt>
          <cx:pt idx="111359">EDUU</cx:pt>
          <cx:pt idx="111360">EDUU</cx:pt>
          <cx:pt idx="111361">EDUU</cx:pt>
          <cx:pt idx="111362">EDUU</cx:pt>
          <cx:pt idx="111363">EDUU</cx:pt>
          <cx:pt idx="111364">EDUU</cx:pt>
          <cx:pt idx="111365">EDUU</cx:pt>
          <cx:pt idx="111366">EDUU</cx:pt>
          <cx:pt idx="111367">EDUU</cx:pt>
          <cx:pt idx="111368">EDUU</cx:pt>
          <cx:pt idx="111369">EDUU</cx:pt>
          <cx:pt idx="111370">EDUU</cx:pt>
          <cx:pt idx="111371">EDUU</cx:pt>
          <cx:pt idx="111372">EDUU</cx:pt>
          <cx:pt idx="111373">EDUU</cx:pt>
          <cx:pt idx="111374">EDUU</cx:pt>
          <cx:pt idx="111375">EDUU</cx:pt>
          <cx:pt idx="111376">EDUU</cx:pt>
          <cx:pt idx="111377">EDUU</cx:pt>
          <cx:pt idx="111378">EDUU</cx:pt>
          <cx:pt idx="111379">EDUU</cx:pt>
          <cx:pt idx="111380">EDUU</cx:pt>
          <cx:pt idx="111381">EDUU</cx:pt>
          <cx:pt idx="111382">EDUU</cx:pt>
          <cx:pt idx="111383">EDUU</cx:pt>
          <cx:pt idx="111384">EDUU</cx:pt>
          <cx:pt idx="111385">EDUU</cx:pt>
          <cx:pt idx="111386">EDUU</cx:pt>
          <cx:pt idx="111387">EDUU</cx:pt>
          <cx:pt idx="111388">EDUU</cx:pt>
          <cx:pt idx="111389">EDUU</cx:pt>
          <cx:pt idx="111390">EDUU</cx:pt>
          <cx:pt idx="111391">EDUU</cx:pt>
          <cx:pt idx="111392">EDUU</cx:pt>
          <cx:pt idx="111393">EDUU</cx:pt>
          <cx:pt idx="111394">EDUU</cx:pt>
          <cx:pt idx="111395">EDUU</cx:pt>
          <cx:pt idx="111396">EDUU</cx:pt>
          <cx:pt idx="111397">EDUU</cx:pt>
          <cx:pt idx="111398">EDUU</cx:pt>
          <cx:pt idx="111399">EDUU</cx:pt>
          <cx:pt idx="111400">EDUU</cx:pt>
          <cx:pt idx="111401">EDUU</cx:pt>
          <cx:pt idx="111402">EDUU</cx:pt>
          <cx:pt idx="111403">EDUU</cx:pt>
          <cx:pt idx="111404">EDUU</cx:pt>
          <cx:pt idx="111405">EDUU</cx:pt>
          <cx:pt idx="111406">EDUU</cx:pt>
          <cx:pt idx="111407">EDUU</cx:pt>
          <cx:pt idx="111408">EDUU</cx:pt>
          <cx:pt idx="111409">EDUU</cx:pt>
          <cx:pt idx="111410">EDUU</cx:pt>
          <cx:pt idx="111411">EDUU</cx:pt>
          <cx:pt idx="111412">EDUU</cx:pt>
          <cx:pt idx="111413">EDUU</cx:pt>
          <cx:pt idx="111414">EDUU</cx:pt>
          <cx:pt idx="111415">EDUU</cx:pt>
          <cx:pt idx="111416">EDUU</cx:pt>
          <cx:pt idx="111417">EDUU</cx:pt>
          <cx:pt idx="111418">EDUU</cx:pt>
          <cx:pt idx="111419">EDUU</cx:pt>
          <cx:pt idx="111420">EDUU</cx:pt>
          <cx:pt idx="111421">EDUU</cx:pt>
          <cx:pt idx="111422">EDUU</cx:pt>
          <cx:pt idx="111423">EDUU</cx:pt>
          <cx:pt idx="111424">EDUU</cx:pt>
          <cx:pt idx="111425">EDUU</cx:pt>
          <cx:pt idx="111426">EDUU</cx:pt>
          <cx:pt idx="111427">EDUU</cx:pt>
          <cx:pt idx="111428">EDUU</cx:pt>
          <cx:pt idx="111429">EDUU</cx:pt>
          <cx:pt idx="111430">EDUU</cx:pt>
          <cx:pt idx="111431">EDUU</cx:pt>
          <cx:pt idx="111432">EDUU</cx:pt>
          <cx:pt idx="111433">EDUU</cx:pt>
          <cx:pt idx="111434">EDUU</cx:pt>
          <cx:pt idx="111435">EDUU</cx:pt>
          <cx:pt idx="111436">EDUU</cx:pt>
          <cx:pt idx="111437">EDUU</cx:pt>
          <cx:pt idx="111438">EDUU</cx:pt>
          <cx:pt idx="111439">EDUU</cx:pt>
          <cx:pt idx="111440">EDUU</cx:pt>
          <cx:pt idx="111441">EDUU</cx:pt>
          <cx:pt idx="111442">EDUU</cx:pt>
          <cx:pt idx="111443">EDUU</cx:pt>
          <cx:pt idx="111444">EDUU</cx:pt>
          <cx:pt idx="111445">EDUU</cx:pt>
          <cx:pt idx="111446">EDUU</cx:pt>
          <cx:pt idx="111447">EDUU</cx:pt>
          <cx:pt idx="111448">EDUU</cx:pt>
          <cx:pt idx="111449">EDUU</cx:pt>
          <cx:pt idx="111450">EDUU</cx:pt>
          <cx:pt idx="111451">EDUU</cx:pt>
          <cx:pt idx="111452">EDUU</cx:pt>
          <cx:pt idx="111453">EDUU</cx:pt>
          <cx:pt idx="111454">EDUU</cx:pt>
          <cx:pt idx="111455">EDUU</cx:pt>
          <cx:pt idx="111456">EDUU</cx:pt>
          <cx:pt idx="111457">EDUU</cx:pt>
          <cx:pt idx="111458">EDUU</cx:pt>
          <cx:pt idx="111459">EDUU</cx:pt>
          <cx:pt idx="111460">EDUU</cx:pt>
          <cx:pt idx="111461">EDUU</cx:pt>
          <cx:pt idx="111462">EDUU</cx:pt>
          <cx:pt idx="111463">EDUU</cx:pt>
          <cx:pt idx="111464">EDUU</cx:pt>
          <cx:pt idx="111465">EDUU</cx:pt>
          <cx:pt idx="111466">EDUU</cx:pt>
          <cx:pt idx="111467">EDUU</cx:pt>
          <cx:pt idx="111468">EDUU</cx:pt>
          <cx:pt idx="111469">EDUU</cx:pt>
          <cx:pt idx="111470">EDUU</cx:pt>
          <cx:pt idx="111471">EDUU</cx:pt>
          <cx:pt idx="111472">EDUU</cx:pt>
          <cx:pt idx="111473">EDUU</cx:pt>
          <cx:pt idx="111474">EDUU</cx:pt>
          <cx:pt idx="111475">EDUU</cx:pt>
          <cx:pt idx="111476">EDUU</cx:pt>
          <cx:pt idx="111477">EDUU</cx:pt>
          <cx:pt idx="111478">EDUU</cx:pt>
          <cx:pt idx="111479">EDUU</cx:pt>
          <cx:pt idx="111480">EDUU</cx:pt>
          <cx:pt idx="111481">EDUU</cx:pt>
          <cx:pt idx="111482">EDUU</cx:pt>
          <cx:pt idx="111483">EDUU</cx:pt>
          <cx:pt idx="111484">EDUU</cx:pt>
          <cx:pt idx="111485">EDUU</cx:pt>
          <cx:pt idx="111486">EDUU</cx:pt>
          <cx:pt idx="111487">EDUU</cx:pt>
          <cx:pt idx="111488">EDUU</cx:pt>
          <cx:pt idx="111489">EDUU</cx:pt>
          <cx:pt idx="111490">EDUU</cx:pt>
          <cx:pt idx="111491">EDUU</cx:pt>
          <cx:pt idx="111492">EDUU</cx:pt>
          <cx:pt idx="111493">EDUU</cx:pt>
          <cx:pt idx="111494">EDUU</cx:pt>
          <cx:pt idx="111495">EDUU</cx:pt>
          <cx:pt idx="111496">EDUU</cx:pt>
          <cx:pt idx="111497">EDUU</cx:pt>
          <cx:pt idx="111498">EDUU</cx:pt>
          <cx:pt idx="111499">EDUU</cx:pt>
          <cx:pt idx="111500">EDUU</cx:pt>
          <cx:pt idx="111501">EDUU</cx:pt>
          <cx:pt idx="111502">EDUU</cx:pt>
          <cx:pt idx="111503">EDUU</cx:pt>
          <cx:pt idx="111504">EDUU</cx:pt>
          <cx:pt idx="111505">EDUU</cx:pt>
          <cx:pt idx="111506">EDUU</cx:pt>
          <cx:pt idx="111507">EDUU</cx:pt>
          <cx:pt idx="111508">EDUU</cx:pt>
          <cx:pt idx="111509">EDUU</cx:pt>
          <cx:pt idx="111510">EDUU</cx:pt>
          <cx:pt idx="111511">EDUU</cx:pt>
          <cx:pt idx="111512">EDUU</cx:pt>
          <cx:pt idx="111513">EDUU</cx:pt>
          <cx:pt idx="111514">EDUU</cx:pt>
          <cx:pt idx="111515">EDUU</cx:pt>
          <cx:pt idx="111516">EDUU</cx:pt>
          <cx:pt idx="111517">EDUU</cx:pt>
          <cx:pt idx="111518">EDUU</cx:pt>
          <cx:pt idx="111519">EDUU</cx:pt>
          <cx:pt idx="111520">EDUU</cx:pt>
          <cx:pt idx="111521">EDUU</cx:pt>
          <cx:pt idx="111522">EDUU</cx:pt>
          <cx:pt idx="111523">EDUU</cx:pt>
          <cx:pt idx="111524">EDUU</cx:pt>
          <cx:pt idx="111525">EDUU</cx:pt>
          <cx:pt idx="111526">EDUU</cx:pt>
          <cx:pt idx="111527">EDUU</cx:pt>
          <cx:pt idx="111528">EDUU</cx:pt>
          <cx:pt idx="111529">EDUU</cx:pt>
          <cx:pt idx="111530">EDUU</cx:pt>
          <cx:pt idx="111531">EDUU</cx:pt>
          <cx:pt idx="111532">EDUU</cx:pt>
          <cx:pt idx="111533">EDUU</cx:pt>
          <cx:pt idx="111534">EDUU</cx:pt>
          <cx:pt idx="111535">EDUU</cx:pt>
          <cx:pt idx="111536">EDUU</cx:pt>
          <cx:pt idx="111537">EDUU</cx:pt>
          <cx:pt idx="111538">EDUU</cx:pt>
          <cx:pt idx="111539">EDUU</cx:pt>
          <cx:pt idx="111540">EDUU</cx:pt>
          <cx:pt idx="111541">EDUU</cx:pt>
          <cx:pt idx="111542">EDUU</cx:pt>
          <cx:pt idx="111543">EDUU</cx:pt>
          <cx:pt idx="111544">EDUU</cx:pt>
          <cx:pt idx="111545">EDUU</cx:pt>
          <cx:pt idx="111546">EDUU</cx:pt>
          <cx:pt idx="111547">EDUU</cx:pt>
          <cx:pt idx="111548">EDUU</cx:pt>
          <cx:pt idx="111549">EDUU</cx:pt>
          <cx:pt idx="111550">EDUU</cx:pt>
          <cx:pt idx="111551">EDUU</cx:pt>
          <cx:pt idx="111552">EDUU</cx:pt>
          <cx:pt idx="111553">EDUU</cx:pt>
          <cx:pt idx="111554">EDUU</cx:pt>
          <cx:pt idx="111555">EDUU</cx:pt>
          <cx:pt idx="111556">EDUU</cx:pt>
          <cx:pt idx="111557">EDUU</cx:pt>
          <cx:pt idx="111558">EDUU</cx:pt>
          <cx:pt idx="111559">EDUU</cx:pt>
          <cx:pt idx="111560">EDUU</cx:pt>
          <cx:pt idx="111561">EDUU</cx:pt>
          <cx:pt idx="111562">EDUU</cx:pt>
          <cx:pt idx="111563">EDUU</cx:pt>
          <cx:pt idx="111564">EDUU</cx:pt>
          <cx:pt idx="111565">EDUU</cx:pt>
          <cx:pt idx="111566">EDUU</cx:pt>
          <cx:pt idx="111567">EDUU</cx:pt>
          <cx:pt idx="111568">EDUU</cx:pt>
          <cx:pt idx="111569">EDUU</cx:pt>
          <cx:pt idx="111570">EDUU</cx:pt>
          <cx:pt idx="111571">EDUU</cx:pt>
          <cx:pt idx="111572">EDUU</cx:pt>
          <cx:pt idx="111573">EDUU</cx:pt>
          <cx:pt idx="111574">EDUU</cx:pt>
          <cx:pt idx="111575">EDUU</cx:pt>
          <cx:pt idx="111576">EDUU</cx:pt>
          <cx:pt idx="111577">EDUU</cx:pt>
          <cx:pt idx="111578">EDUU</cx:pt>
          <cx:pt idx="111579">EDUU</cx:pt>
          <cx:pt idx="111580">EDUU</cx:pt>
          <cx:pt idx="111581">EDUU</cx:pt>
          <cx:pt idx="111582">EDUU</cx:pt>
          <cx:pt idx="111583">EDUU</cx:pt>
          <cx:pt idx="111584">EDUU</cx:pt>
          <cx:pt idx="111585">EDUU</cx:pt>
          <cx:pt idx="111586">EDUU</cx:pt>
          <cx:pt idx="111587">EDUU</cx:pt>
          <cx:pt idx="111588">EDUU</cx:pt>
          <cx:pt idx="111589">EDUU</cx:pt>
          <cx:pt idx="111590">EDUU</cx:pt>
          <cx:pt idx="111591">EDUU</cx:pt>
          <cx:pt idx="111592">EDUU</cx:pt>
          <cx:pt idx="111593">EDUU</cx:pt>
          <cx:pt idx="111594">EDUU</cx:pt>
          <cx:pt idx="111595">EDUU</cx:pt>
          <cx:pt idx="111596">EDUU</cx:pt>
          <cx:pt idx="111597">EDUU</cx:pt>
          <cx:pt idx="111598">EDUU</cx:pt>
          <cx:pt idx="111599">EDUU</cx:pt>
          <cx:pt idx="111600">EDUU</cx:pt>
          <cx:pt idx="111601">EDUU</cx:pt>
          <cx:pt idx="111602">EDUU</cx:pt>
          <cx:pt idx="111603">EDUU</cx:pt>
          <cx:pt idx="111604">EDUU</cx:pt>
          <cx:pt idx="111605">EDUU</cx:pt>
          <cx:pt idx="111606">EDUU</cx:pt>
          <cx:pt idx="111607">EDUU</cx:pt>
          <cx:pt idx="111608">EDUU</cx:pt>
          <cx:pt idx="111609">EDUU</cx:pt>
          <cx:pt idx="111610">EDUU</cx:pt>
          <cx:pt idx="111611">EDUU</cx:pt>
          <cx:pt idx="111612">EDUU</cx:pt>
          <cx:pt idx="111613">EDUU</cx:pt>
          <cx:pt idx="111614">EDUU</cx:pt>
          <cx:pt idx="111615">EDUU</cx:pt>
          <cx:pt idx="111616">EDUU</cx:pt>
          <cx:pt idx="111617">EDUU</cx:pt>
          <cx:pt idx="111618">EDUU</cx:pt>
          <cx:pt idx="111619">EDUU</cx:pt>
          <cx:pt idx="111620">EDUU</cx:pt>
          <cx:pt idx="111621">EDUU</cx:pt>
          <cx:pt idx="111622">EDUU</cx:pt>
          <cx:pt idx="111623">EDUU</cx:pt>
          <cx:pt idx="111624">EDUU</cx:pt>
          <cx:pt idx="111625">EDUU</cx:pt>
          <cx:pt idx="111626">EDUU</cx:pt>
          <cx:pt idx="111627">EDUU</cx:pt>
          <cx:pt idx="111628">EDUU</cx:pt>
          <cx:pt idx="111629">EDUU</cx:pt>
          <cx:pt idx="111630">EDUU</cx:pt>
          <cx:pt idx="111631">EDUU</cx:pt>
          <cx:pt idx="111632">EDUU</cx:pt>
          <cx:pt idx="111633">EDUU</cx:pt>
          <cx:pt idx="111634">EDUU</cx:pt>
          <cx:pt idx="111635">EDUU</cx:pt>
          <cx:pt idx="111636">EDUU</cx:pt>
          <cx:pt idx="111637">EDUU</cx:pt>
          <cx:pt idx="111638">EDUU</cx:pt>
          <cx:pt idx="111639">EDUU</cx:pt>
          <cx:pt idx="111640">EDUU</cx:pt>
          <cx:pt idx="111641">EDUU</cx:pt>
          <cx:pt idx="111642">EDUU</cx:pt>
          <cx:pt idx="111643">EDUU</cx:pt>
          <cx:pt idx="111644">EDUU</cx:pt>
          <cx:pt idx="111645">EDUU</cx:pt>
          <cx:pt idx="111646">EDUU</cx:pt>
          <cx:pt idx="111647">EDUU</cx:pt>
          <cx:pt idx="111648">EDUU</cx:pt>
          <cx:pt idx="111649">EDUU</cx:pt>
          <cx:pt idx="111650">EDUU</cx:pt>
          <cx:pt idx="111651">EDUU</cx:pt>
          <cx:pt idx="111652">EDUU</cx:pt>
          <cx:pt idx="111653">EDUU</cx:pt>
          <cx:pt idx="111654">EDUU</cx:pt>
          <cx:pt idx="111655">EDUU</cx:pt>
          <cx:pt idx="111656">EDUU</cx:pt>
          <cx:pt idx="111657">EDUU</cx:pt>
          <cx:pt idx="111658">EDUU</cx:pt>
          <cx:pt idx="111659">EDUU</cx:pt>
          <cx:pt idx="111660">EDUU</cx:pt>
          <cx:pt idx="111661">EDUU</cx:pt>
          <cx:pt idx="111662">EDUU</cx:pt>
          <cx:pt idx="111663">EDUU</cx:pt>
          <cx:pt idx="111664">EDUU</cx:pt>
          <cx:pt idx="111665">EDUU</cx:pt>
          <cx:pt idx="111666">EDUU</cx:pt>
          <cx:pt idx="111667">EDUU</cx:pt>
          <cx:pt idx="111668">EDUU</cx:pt>
          <cx:pt idx="111669">EDUU</cx:pt>
          <cx:pt idx="111670">EDUU</cx:pt>
          <cx:pt idx="111671">EDUU</cx:pt>
          <cx:pt idx="111672">EDUU</cx:pt>
          <cx:pt idx="111673">EDUU</cx:pt>
          <cx:pt idx="111674">EDUU</cx:pt>
          <cx:pt idx="111675">EDUU</cx:pt>
          <cx:pt idx="111676">EDUU</cx:pt>
          <cx:pt idx="111677">EDUU</cx:pt>
          <cx:pt idx="111678">EDUU</cx:pt>
          <cx:pt idx="111679">EDUU</cx:pt>
          <cx:pt idx="111680">EDUU</cx:pt>
          <cx:pt idx="111681">EDUU</cx:pt>
          <cx:pt idx="111682">EDUU</cx:pt>
          <cx:pt idx="111683">EDUU</cx:pt>
          <cx:pt idx="111684">EDUU</cx:pt>
          <cx:pt idx="111685">EDUU</cx:pt>
          <cx:pt idx="111686">EDUU</cx:pt>
          <cx:pt idx="111687">EDUU</cx:pt>
          <cx:pt idx="111688">EDUU</cx:pt>
          <cx:pt idx="111689">EDUU</cx:pt>
          <cx:pt idx="111690">EDUU</cx:pt>
          <cx:pt idx="111691">EDUU</cx:pt>
          <cx:pt idx="111692">EDUU</cx:pt>
          <cx:pt idx="111693">EDUU</cx:pt>
          <cx:pt idx="111694">EDUU</cx:pt>
          <cx:pt idx="111695">EDUU</cx:pt>
          <cx:pt idx="111696">EDUU</cx:pt>
          <cx:pt idx="111697">EDUU</cx:pt>
          <cx:pt idx="111698">EDUU</cx:pt>
          <cx:pt idx="111699">EDUU</cx:pt>
          <cx:pt idx="111700">EDUU</cx:pt>
          <cx:pt idx="111701">EDUU</cx:pt>
          <cx:pt idx="111702">EDUU</cx:pt>
          <cx:pt idx="111703">EDUU</cx:pt>
          <cx:pt idx="111704">EDUU</cx:pt>
          <cx:pt idx="111705">EDUU</cx:pt>
          <cx:pt idx="111706">EDUU</cx:pt>
          <cx:pt idx="111707">EDUU</cx:pt>
          <cx:pt idx="111708">EDUU</cx:pt>
          <cx:pt idx="111709">EDUU</cx:pt>
          <cx:pt idx="111710">EDUU</cx:pt>
          <cx:pt idx="111711">EDUU</cx:pt>
          <cx:pt idx="111712">EDUU</cx:pt>
          <cx:pt idx="111713">EDUU</cx:pt>
          <cx:pt idx="111714">EDUU</cx:pt>
          <cx:pt idx="111715">EDUU</cx:pt>
          <cx:pt idx="111716">EDUU</cx:pt>
          <cx:pt idx="111717">EDUU</cx:pt>
          <cx:pt idx="111718">EDUU</cx:pt>
          <cx:pt idx="111719">EDUU</cx:pt>
          <cx:pt idx="111720">EDUU</cx:pt>
          <cx:pt idx="111721">EDUU</cx:pt>
          <cx:pt idx="111722">EDUU</cx:pt>
          <cx:pt idx="111723">EDUU</cx:pt>
          <cx:pt idx="111724">EDUU</cx:pt>
          <cx:pt idx="111725">EDUU</cx:pt>
          <cx:pt idx="111726">EDUU</cx:pt>
          <cx:pt idx="111727">EDUU</cx:pt>
          <cx:pt idx="111728">EDUU</cx:pt>
          <cx:pt idx="111729">EDUU</cx:pt>
          <cx:pt idx="111730">EDUU</cx:pt>
          <cx:pt idx="111731">EDUU</cx:pt>
          <cx:pt idx="111732">EDUU</cx:pt>
          <cx:pt idx="111733">EDUU</cx:pt>
          <cx:pt idx="111734">EDUU</cx:pt>
          <cx:pt idx="111735">EDUU</cx:pt>
          <cx:pt idx="111736">EDUU</cx:pt>
          <cx:pt idx="111737">EDUU</cx:pt>
          <cx:pt idx="111738">EDUU</cx:pt>
          <cx:pt idx="111739">EDUU</cx:pt>
          <cx:pt idx="111740">EDUU</cx:pt>
          <cx:pt idx="111741">EDUU</cx:pt>
          <cx:pt idx="111742">EDUU</cx:pt>
          <cx:pt idx="111743">EDUU</cx:pt>
          <cx:pt idx="111744">EDUU</cx:pt>
          <cx:pt idx="111745">EDUU</cx:pt>
          <cx:pt idx="111746">EDUU</cx:pt>
          <cx:pt idx="111747">EDUU</cx:pt>
          <cx:pt idx="111748">EDUU</cx:pt>
          <cx:pt idx="111749">EDUU</cx:pt>
          <cx:pt idx="111750">EDUU</cx:pt>
          <cx:pt idx="111751">EDUU</cx:pt>
          <cx:pt idx="111752">EDUU</cx:pt>
          <cx:pt idx="111753">EDUU</cx:pt>
          <cx:pt idx="111754">EDUU</cx:pt>
          <cx:pt idx="111755">EDUU</cx:pt>
          <cx:pt idx="111756">EDUU</cx:pt>
          <cx:pt idx="111757">EDUU</cx:pt>
          <cx:pt idx="111758">EDUU</cx:pt>
          <cx:pt idx="111759">EDUU</cx:pt>
          <cx:pt idx="111760">EDUU</cx:pt>
          <cx:pt idx="111761">EDUU</cx:pt>
          <cx:pt idx="111762">EDUU</cx:pt>
          <cx:pt idx="111763">EDUU</cx:pt>
          <cx:pt idx="111764">EDUU</cx:pt>
          <cx:pt idx="111765">EDUU</cx:pt>
          <cx:pt idx="111766">EDUU</cx:pt>
          <cx:pt idx="111767">EDUU</cx:pt>
          <cx:pt idx="111768">EDUU</cx:pt>
          <cx:pt idx="111769">EDUU</cx:pt>
          <cx:pt idx="111770">EDUU</cx:pt>
          <cx:pt idx="111771">EDUU</cx:pt>
          <cx:pt idx="111772">EDUU</cx:pt>
          <cx:pt idx="111773">EDUU</cx:pt>
          <cx:pt idx="111774">EDUU</cx:pt>
          <cx:pt idx="111775">EDUU</cx:pt>
          <cx:pt idx="111776">EDUU</cx:pt>
          <cx:pt idx="111777">EDUU</cx:pt>
          <cx:pt idx="111778">EDUU</cx:pt>
          <cx:pt idx="111779">EDUU</cx:pt>
          <cx:pt idx="111780">EDUU</cx:pt>
          <cx:pt idx="111781">EDUU</cx:pt>
          <cx:pt idx="111782">EDUU</cx:pt>
          <cx:pt idx="111783">EDUU</cx:pt>
          <cx:pt idx="111784">EDUU</cx:pt>
          <cx:pt idx="111785">EDUU</cx:pt>
          <cx:pt idx="111786">EDUU</cx:pt>
          <cx:pt idx="111787">EDUU</cx:pt>
          <cx:pt idx="111788">EDUU</cx:pt>
          <cx:pt idx="111789">EDUU</cx:pt>
          <cx:pt idx="111790">EDUU</cx:pt>
          <cx:pt idx="111791">EDUU</cx:pt>
          <cx:pt idx="111792">EDUU</cx:pt>
          <cx:pt idx="111793">EDUU</cx:pt>
          <cx:pt idx="111794">EDUU</cx:pt>
          <cx:pt idx="111795">EDUU</cx:pt>
          <cx:pt idx="111796">EDUU</cx:pt>
          <cx:pt idx="111797">EDUU</cx:pt>
          <cx:pt idx="111798">EDUU</cx:pt>
          <cx:pt idx="111799">EDUU</cx:pt>
          <cx:pt idx="111800">EDUU</cx:pt>
          <cx:pt idx="111801">EDUU</cx:pt>
          <cx:pt idx="111802">EDUU</cx:pt>
          <cx:pt idx="111803">EDUU</cx:pt>
          <cx:pt idx="111804">EDUU</cx:pt>
          <cx:pt idx="111805">EDUU</cx:pt>
          <cx:pt idx="111806">EDUU</cx:pt>
          <cx:pt idx="111807">EDUU</cx:pt>
          <cx:pt idx="111808">EDUU</cx:pt>
          <cx:pt idx="111809">EDUU</cx:pt>
          <cx:pt idx="111810">EDUU</cx:pt>
          <cx:pt idx="111811">EDUU</cx:pt>
          <cx:pt idx="111812">EDUU</cx:pt>
          <cx:pt idx="111813">EDUU</cx:pt>
          <cx:pt idx="111814">EDUU</cx:pt>
          <cx:pt idx="111815">EDUU</cx:pt>
          <cx:pt idx="111816">EDUU</cx:pt>
          <cx:pt idx="111817">EDUU</cx:pt>
          <cx:pt idx="111818">EDUU</cx:pt>
          <cx:pt idx="111819">EDUU</cx:pt>
          <cx:pt idx="111820">EDUU</cx:pt>
          <cx:pt idx="111821">EDUU</cx:pt>
          <cx:pt idx="111822">EDUU</cx:pt>
          <cx:pt idx="111823">EDUU</cx:pt>
          <cx:pt idx="111824">EDUU</cx:pt>
          <cx:pt idx="111825">EDUU</cx:pt>
          <cx:pt idx="111826">EDUU</cx:pt>
          <cx:pt idx="111827">EDUU</cx:pt>
          <cx:pt idx="111828">EDUU</cx:pt>
          <cx:pt idx="111829">EDUU</cx:pt>
          <cx:pt idx="111830">EDUU</cx:pt>
          <cx:pt idx="111831">EDUU</cx:pt>
          <cx:pt idx="111832">EDUU</cx:pt>
          <cx:pt idx="111833">EDUU</cx:pt>
          <cx:pt idx="111834">EDUU</cx:pt>
          <cx:pt idx="111835">EDUU</cx:pt>
          <cx:pt idx="111836">EDUU</cx:pt>
          <cx:pt idx="111837">EDUU</cx:pt>
          <cx:pt idx="111838">EDUU</cx:pt>
          <cx:pt idx="111839">EDUU</cx:pt>
          <cx:pt idx="111840">EDUU</cx:pt>
          <cx:pt idx="111841">EDUU</cx:pt>
          <cx:pt idx="111842">EDUU</cx:pt>
          <cx:pt idx="111843">EDUU</cx:pt>
          <cx:pt idx="111844">EDUU</cx:pt>
          <cx:pt idx="111845">EDUU</cx:pt>
          <cx:pt idx="111846">EDUU</cx:pt>
          <cx:pt idx="111847">EDUU</cx:pt>
          <cx:pt idx="111848">EDUU</cx:pt>
          <cx:pt idx="111849">EDUU</cx:pt>
          <cx:pt idx="111850">EDUU</cx:pt>
          <cx:pt idx="111851">EDUU</cx:pt>
          <cx:pt idx="111852">EDUU</cx:pt>
          <cx:pt idx="111853">EDUU</cx:pt>
          <cx:pt idx="111854">EDUU</cx:pt>
          <cx:pt idx="111855">EDUU</cx:pt>
          <cx:pt idx="111856">EDUU</cx:pt>
          <cx:pt idx="111857">EDUU</cx:pt>
          <cx:pt idx="111858">EDUU</cx:pt>
          <cx:pt idx="111859">EDUU</cx:pt>
          <cx:pt idx="111860">EDUU</cx:pt>
          <cx:pt idx="111861">EDUU</cx:pt>
          <cx:pt idx="111862">EDUU</cx:pt>
          <cx:pt idx="111863">EDUU</cx:pt>
          <cx:pt idx="111864">EDUU</cx:pt>
          <cx:pt idx="111865">EDUU</cx:pt>
          <cx:pt idx="111866">EDUU</cx:pt>
          <cx:pt idx="111867">EDUU</cx:pt>
          <cx:pt idx="111868">EDUU</cx:pt>
          <cx:pt idx="111869">EDUU</cx:pt>
          <cx:pt idx="111870">EDUU</cx:pt>
          <cx:pt idx="111871">EDUU</cx:pt>
          <cx:pt idx="111872">EDUU</cx:pt>
          <cx:pt idx="111873">EDUU</cx:pt>
          <cx:pt idx="111874">EDUU</cx:pt>
          <cx:pt idx="111875">EDUU</cx:pt>
          <cx:pt idx="111876">EDUU</cx:pt>
          <cx:pt idx="111877">EDUU</cx:pt>
          <cx:pt idx="111878">EDUU</cx:pt>
          <cx:pt idx="111879">EDUU</cx:pt>
          <cx:pt idx="111880">EDUU</cx:pt>
          <cx:pt idx="111881">EDUU</cx:pt>
          <cx:pt idx="111882">EDUU</cx:pt>
          <cx:pt idx="111883">EDUU</cx:pt>
          <cx:pt idx="111884">EDUU</cx:pt>
          <cx:pt idx="111885">EDUU</cx:pt>
          <cx:pt idx="111886">EDUU</cx:pt>
          <cx:pt idx="111887">EDUU</cx:pt>
          <cx:pt idx="111888">EDUU</cx:pt>
          <cx:pt idx="111889">EDUU</cx:pt>
          <cx:pt idx="111890">EDUU</cx:pt>
          <cx:pt idx="111891">EDUU</cx:pt>
          <cx:pt idx="111892">EDUU</cx:pt>
          <cx:pt idx="111893">EDUU</cx:pt>
          <cx:pt idx="111894">EDUU</cx:pt>
          <cx:pt idx="111895">EDUU</cx:pt>
          <cx:pt idx="111896">EDUU</cx:pt>
          <cx:pt idx="111897">EDUU</cx:pt>
          <cx:pt idx="111898">EDUU</cx:pt>
          <cx:pt idx="111899">EDUU</cx:pt>
          <cx:pt idx="111900">EDUU</cx:pt>
          <cx:pt idx="111901">EDUU</cx:pt>
          <cx:pt idx="111902">EDUU</cx:pt>
          <cx:pt idx="111903">EDUU</cx:pt>
          <cx:pt idx="111904">EDUU</cx:pt>
          <cx:pt idx="111905">EDUU</cx:pt>
          <cx:pt idx="111906">EDUU</cx:pt>
          <cx:pt idx="111907">EDUU</cx:pt>
          <cx:pt idx="111908">EDUU</cx:pt>
          <cx:pt idx="111909">EDUU</cx:pt>
          <cx:pt idx="111910">EDUU</cx:pt>
          <cx:pt idx="111911">EDUU</cx:pt>
          <cx:pt idx="111912">EDUU</cx:pt>
          <cx:pt idx="111913">EDUU</cx:pt>
          <cx:pt idx="111914">EDUU</cx:pt>
          <cx:pt idx="111915">EDUU</cx:pt>
          <cx:pt idx="111916">EDUU</cx:pt>
          <cx:pt idx="111917">EDUU</cx:pt>
          <cx:pt idx="111918">EDUU</cx:pt>
          <cx:pt idx="111919">EDUU</cx:pt>
          <cx:pt idx="111920">EDUU</cx:pt>
          <cx:pt idx="111921">EDUU</cx:pt>
          <cx:pt idx="111922">EDUU</cx:pt>
          <cx:pt idx="111923">EDUU</cx:pt>
          <cx:pt idx="111924">EDUU</cx:pt>
          <cx:pt idx="111925">EDUU</cx:pt>
          <cx:pt idx="111926">EDUU</cx:pt>
          <cx:pt idx="111927">EDUU</cx:pt>
          <cx:pt idx="111928">EDUU</cx:pt>
          <cx:pt idx="111929">EDUU</cx:pt>
          <cx:pt idx="111930">EDUU</cx:pt>
          <cx:pt idx="111931">EDUU</cx:pt>
          <cx:pt idx="111932">EDUU</cx:pt>
          <cx:pt idx="111933">EDUU</cx:pt>
          <cx:pt idx="111934">EDUU</cx:pt>
          <cx:pt idx="111935">EDUU</cx:pt>
          <cx:pt idx="111936">EDUU</cx:pt>
          <cx:pt idx="111937">EDUU</cx:pt>
          <cx:pt idx="111938">EDUU</cx:pt>
          <cx:pt idx="111939">EDUU</cx:pt>
          <cx:pt idx="111940">EDUU</cx:pt>
          <cx:pt idx="111941">EDUU</cx:pt>
          <cx:pt idx="111942">EDUU</cx:pt>
          <cx:pt idx="111943">EDUU</cx:pt>
          <cx:pt idx="111944">EDUU</cx:pt>
          <cx:pt idx="111945">EDUU</cx:pt>
          <cx:pt idx="111946">EDUU</cx:pt>
          <cx:pt idx="111947">EDUU</cx:pt>
          <cx:pt idx="111948">EDUU</cx:pt>
          <cx:pt idx="111949">EDUU</cx:pt>
          <cx:pt idx="111950">EDUU</cx:pt>
          <cx:pt idx="111951">EDUU</cx:pt>
          <cx:pt idx="111952">EDUU</cx:pt>
          <cx:pt idx="111953">EDUU</cx:pt>
          <cx:pt idx="111954">EDUU</cx:pt>
          <cx:pt idx="111955">EDUU</cx:pt>
          <cx:pt idx="111956">EDUU</cx:pt>
          <cx:pt idx="111957">EDUU</cx:pt>
          <cx:pt idx="111958">EDUU</cx:pt>
          <cx:pt idx="111959">EDUU</cx:pt>
          <cx:pt idx="111960">EDUU</cx:pt>
          <cx:pt idx="111961">EDUU</cx:pt>
          <cx:pt idx="111962">EDUU</cx:pt>
          <cx:pt idx="111963">EDUU</cx:pt>
          <cx:pt idx="111964">EDUU</cx:pt>
          <cx:pt idx="111965">EDUU</cx:pt>
          <cx:pt idx="111966">EDUU</cx:pt>
          <cx:pt idx="111967">EDUU</cx:pt>
          <cx:pt idx="111968">EDUU</cx:pt>
          <cx:pt idx="111969">EDUU</cx:pt>
          <cx:pt idx="111970">EDUU</cx:pt>
          <cx:pt idx="111971">EDUU</cx:pt>
          <cx:pt idx="111972">EDUU</cx:pt>
          <cx:pt idx="111973">EDUU</cx:pt>
          <cx:pt idx="111974">EDUU</cx:pt>
          <cx:pt idx="111975">EDUU</cx:pt>
          <cx:pt idx="111976">EDUU</cx:pt>
          <cx:pt idx="111977">EDUU</cx:pt>
          <cx:pt idx="111978">EDUU</cx:pt>
          <cx:pt idx="111979">EDUU</cx:pt>
          <cx:pt idx="111980">EDUU</cx:pt>
          <cx:pt idx="111981">EDUU</cx:pt>
          <cx:pt idx="111982">EDUU</cx:pt>
          <cx:pt idx="111983">EDUU</cx:pt>
          <cx:pt idx="111984">EDUU</cx:pt>
          <cx:pt idx="111985">EDUU</cx:pt>
          <cx:pt idx="111986">EDUU</cx:pt>
          <cx:pt idx="111987">EDUU</cx:pt>
          <cx:pt idx="111988">EDUU</cx:pt>
          <cx:pt idx="111989">EDUU</cx:pt>
          <cx:pt idx="111990">EDUU</cx:pt>
          <cx:pt idx="111991">EDUU</cx:pt>
          <cx:pt idx="111992">EDUU</cx:pt>
          <cx:pt idx="111993">EDUU</cx:pt>
          <cx:pt idx="111994">EDUU</cx:pt>
          <cx:pt idx="111995">EDUU</cx:pt>
          <cx:pt idx="111996">EDUU</cx:pt>
          <cx:pt idx="111997">EDUU</cx:pt>
          <cx:pt idx="111998">EDUU</cx:pt>
          <cx:pt idx="111999">EDUU</cx:pt>
          <cx:pt idx="112000">EDUU</cx:pt>
          <cx:pt idx="112001">EDUU</cx:pt>
          <cx:pt idx="112002">EDUU</cx:pt>
          <cx:pt idx="112003">EDUU</cx:pt>
          <cx:pt idx="112004">EDUU</cx:pt>
          <cx:pt idx="112005">EDUU</cx:pt>
          <cx:pt idx="112006">EDUU</cx:pt>
          <cx:pt idx="112007">EDUU</cx:pt>
          <cx:pt idx="112008">EDUU</cx:pt>
          <cx:pt idx="112009">EDUU</cx:pt>
          <cx:pt idx="112010">EDUU</cx:pt>
          <cx:pt idx="112011">EDUU</cx:pt>
          <cx:pt idx="112012">EDUU</cx:pt>
          <cx:pt idx="112013">EDUU</cx:pt>
          <cx:pt idx="112014">EDUU</cx:pt>
          <cx:pt idx="112015">EDUU</cx:pt>
          <cx:pt idx="112016">EDUU</cx:pt>
          <cx:pt idx="112017">EDUU</cx:pt>
          <cx:pt idx="112018">EDUU</cx:pt>
          <cx:pt idx="112019">EDUU</cx:pt>
          <cx:pt idx="112020">EDUU</cx:pt>
          <cx:pt idx="112021">EDUU</cx:pt>
          <cx:pt idx="112022">EDUU</cx:pt>
          <cx:pt idx="112023">EDUU</cx:pt>
          <cx:pt idx="112024">EDUU</cx:pt>
          <cx:pt idx="112025">EDUU</cx:pt>
          <cx:pt idx="112026">EDUU</cx:pt>
          <cx:pt idx="112027">EDUU</cx:pt>
          <cx:pt idx="112028">EDUU</cx:pt>
          <cx:pt idx="112029">EDUU</cx:pt>
          <cx:pt idx="112030">EDUU</cx:pt>
          <cx:pt idx="112031">EDUU</cx:pt>
          <cx:pt idx="112032">EDUU</cx:pt>
          <cx:pt idx="112033">EDUU</cx:pt>
          <cx:pt idx="112034">EDUU</cx:pt>
          <cx:pt idx="112035">EDUU</cx:pt>
          <cx:pt idx="112036">EDUU</cx:pt>
          <cx:pt idx="112037">EDUU</cx:pt>
          <cx:pt idx="112038">EDUU</cx:pt>
          <cx:pt idx="112039">EDUU</cx:pt>
          <cx:pt idx="112040">EDUU</cx:pt>
          <cx:pt idx="112041">EDUU</cx:pt>
          <cx:pt idx="112042">EDUU</cx:pt>
          <cx:pt idx="112043">EDUU</cx:pt>
          <cx:pt idx="112044">EDUU</cx:pt>
          <cx:pt idx="112045">EDUU</cx:pt>
          <cx:pt idx="112046">EDUU</cx:pt>
          <cx:pt idx="112047">EDUU</cx:pt>
          <cx:pt idx="112048">EDUU</cx:pt>
          <cx:pt idx="112049">EDUU</cx:pt>
          <cx:pt idx="112050">EDUU</cx:pt>
          <cx:pt idx="112051">EDUU</cx:pt>
          <cx:pt idx="112052">EDUU</cx:pt>
          <cx:pt idx="112053">EDUU</cx:pt>
          <cx:pt idx="112054">EDUU</cx:pt>
          <cx:pt idx="112055">EDUU</cx:pt>
          <cx:pt idx="112056">EDUU</cx:pt>
          <cx:pt idx="112057">EDUU</cx:pt>
          <cx:pt idx="112058">EDUU</cx:pt>
          <cx:pt idx="112059">EDUU</cx:pt>
          <cx:pt idx="112060">EDUU</cx:pt>
          <cx:pt idx="112061">EDUU</cx:pt>
          <cx:pt idx="112062">EDUU</cx:pt>
          <cx:pt idx="112063">EDUU</cx:pt>
          <cx:pt idx="112064">EDUU</cx:pt>
          <cx:pt idx="112065">EDUU</cx:pt>
          <cx:pt idx="112066">EDUU</cx:pt>
          <cx:pt idx="112067">EDUU</cx:pt>
          <cx:pt idx="112068">EDUU</cx:pt>
          <cx:pt idx="112069">EDUU</cx:pt>
          <cx:pt idx="112070">EDUU</cx:pt>
          <cx:pt idx="112071">EDUU</cx:pt>
          <cx:pt idx="112072">EDUU</cx:pt>
          <cx:pt idx="112073">EDUU</cx:pt>
          <cx:pt idx="112074">EDUU</cx:pt>
          <cx:pt idx="112075">EDUU</cx:pt>
          <cx:pt idx="112076">EDUU</cx:pt>
          <cx:pt idx="112077">EDUU</cx:pt>
          <cx:pt idx="112078">EDUU</cx:pt>
          <cx:pt idx="112079">EDUU</cx:pt>
          <cx:pt idx="112080">EDUU</cx:pt>
          <cx:pt idx="112081">EDUU</cx:pt>
          <cx:pt idx="112082">EDUU</cx:pt>
          <cx:pt idx="112083">EDUU</cx:pt>
          <cx:pt idx="112084">EDUU</cx:pt>
          <cx:pt idx="112085">EDUU</cx:pt>
          <cx:pt idx="112086">EDUU</cx:pt>
          <cx:pt idx="112087">EDUU</cx:pt>
          <cx:pt idx="112088">EDUU</cx:pt>
          <cx:pt idx="112089">EDUU</cx:pt>
          <cx:pt idx="112090">EDUU</cx:pt>
          <cx:pt idx="112091">EDUU</cx:pt>
          <cx:pt idx="112092">EDUU</cx:pt>
          <cx:pt idx="112093">EDUU</cx:pt>
          <cx:pt idx="112094">EDUU</cx:pt>
          <cx:pt idx="112095">EDUU</cx:pt>
          <cx:pt idx="112096">EDUU</cx:pt>
          <cx:pt idx="112097">EDUU</cx:pt>
          <cx:pt idx="112098">EDUU</cx:pt>
          <cx:pt idx="112099">EDUU</cx:pt>
          <cx:pt idx="112100">EDUU</cx:pt>
          <cx:pt idx="112101">EDUU</cx:pt>
          <cx:pt idx="112102">EDUU</cx:pt>
          <cx:pt idx="112103">EDUU</cx:pt>
          <cx:pt idx="112104">EDUU</cx:pt>
          <cx:pt idx="112105">EDUU</cx:pt>
          <cx:pt idx="112106">EDUU</cx:pt>
          <cx:pt idx="112107">EDUU</cx:pt>
          <cx:pt idx="112108">EDUU</cx:pt>
          <cx:pt idx="112109">EDUU</cx:pt>
          <cx:pt idx="112110">EDUU</cx:pt>
          <cx:pt idx="112111">EDUU</cx:pt>
          <cx:pt idx="112112">EDUU</cx:pt>
          <cx:pt idx="112113">EDUU</cx:pt>
          <cx:pt idx="112114">EDUU</cx:pt>
          <cx:pt idx="112115">EDUU</cx:pt>
          <cx:pt idx="112116">EDUU</cx:pt>
          <cx:pt idx="112117">EDUU</cx:pt>
          <cx:pt idx="112118">EDUU</cx:pt>
          <cx:pt idx="112119">EDUU</cx:pt>
          <cx:pt idx="112120">EDUU</cx:pt>
          <cx:pt idx="112121">EDUU</cx:pt>
          <cx:pt idx="112122">EDUU</cx:pt>
          <cx:pt idx="112123">EDUU</cx:pt>
          <cx:pt idx="112124">EDUU</cx:pt>
          <cx:pt idx="112125">EDUU</cx:pt>
          <cx:pt idx="112126">EDUU</cx:pt>
          <cx:pt idx="112127">EDUU</cx:pt>
          <cx:pt idx="112128">EDUU</cx:pt>
          <cx:pt idx="112129">EDUU</cx:pt>
          <cx:pt idx="112130">EDUU</cx:pt>
          <cx:pt idx="112131">EDUU</cx:pt>
          <cx:pt idx="112132">EDUU</cx:pt>
          <cx:pt idx="112133">EDUU</cx:pt>
          <cx:pt idx="112134">EDUU</cx:pt>
          <cx:pt idx="112135">EDUU</cx:pt>
          <cx:pt idx="112136">EDUU</cx:pt>
          <cx:pt idx="112137">EDUU</cx:pt>
          <cx:pt idx="112138">EDUU</cx:pt>
          <cx:pt idx="112139">EDUU</cx:pt>
          <cx:pt idx="112140">EDUU</cx:pt>
          <cx:pt idx="112141">EDUU</cx:pt>
          <cx:pt idx="112142">EDUU</cx:pt>
          <cx:pt idx="112143">EDUU</cx:pt>
          <cx:pt idx="112144">EDUU</cx:pt>
          <cx:pt idx="112145">EDUU</cx:pt>
          <cx:pt idx="112146">EDUU</cx:pt>
          <cx:pt idx="112147">EDUU</cx:pt>
          <cx:pt idx="112148">EDUU</cx:pt>
          <cx:pt idx="112149">EDUU</cx:pt>
          <cx:pt idx="112150">EDUU</cx:pt>
          <cx:pt idx="112151">EDUU</cx:pt>
          <cx:pt idx="112152">EDUU</cx:pt>
          <cx:pt idx="112153">EDUU</cx:pt>
          <cx:pt idx="112154">EDUU</cx:pt>
          <cx:pt idx="112155">EDUU</cx:pt>
          <cx:pt idx="112156">EDUU</cx:pt>
          <cx:pt idx="112157">EDUU</cx:pt>
          <cx:pt idx="112158">EDUU</cx:pt>
          <cx:pt idx="112159">EDUU</cx:pt>
          <cx:pt idx="112160">EDUU</cx:pt>
          <cx:pt idx="112161">EDUU</cx:pt>
          <cx:pt idx="112162">EDUU</cx:pt>
          <cx:pt idx="112163">EDUU</cx:pt>
          <cx:pt idx="112164">EDUU</cx:pt>
          <cx:pt idx="112165">EDUU</cx:pt>
          <cx:pt idx="112166">EDUU</cx:pt>
          <cx:pt idx="112167">EDUU</cx:pt>
          <cx:pt idx="112168">EDUU</cx:pt>
          <cx:pt idx="112169">EDUU</cx:pt>
          <cx:pt idx="112170">EDUU</cx:pt>
          <cx:pt idx="112171">EDUU</cx:pt>
          <cx:pt idx="112172">EDUU</cx:pt>
          <cx:pt idx="112173">EDUU</cx:pt>
          <cx:pt idx="112174">EDUU</cx:pt>
          <cx:pt idx="112175">EDUU</cx:pt>
          <cx:pt idx="112176">EDUU</cx:pt>
          <cx:pt idx="112177">EDUU</cx:pt>
          <cx:pt idx="112178">EDUU</cx:pt>
          <cx:pt idx="112179">EDUU</cx:pt>
          <cx:pt idx="112180">EDUU</cx:pt>
          <cx:pt idx="112181">EDUU</cx:pt>
          <cx:pt idx="112182">EDUU</cx:pt>
          <cx:pt idx="112183">EDUU</cx:pt>
          <cx:pt idx="112184">EDUU</cx:pt>
          <cx:pt idx="112185">EDUU</cx:pt>
          <cx:pt idx="112186">EDUU</cx:pt>
          <cx:pt idx="112187">EDUU</cx:pt>
          <cx:pt idx="112188">EDUU</cx:pt>
          <cx:pt idx="112189">EDUU</cx:pt>
          <cx:pt idx="112190">EDUU</cx:pt>
          <cx:pt idx="112191">EDUU</cx:pt>
          <cx:pt idx="112192">EDUU</cx:pt>
          <cx:pt idx="112193">EDUU</cx:pt>
          <cx:pt idx="112194">EDUU</cx:pt>
          <cx:pt idx="112195">EDUU</cx:pt>
          <cx:pt idx="112196">EDUU</cx:pt>
          <cx:pt idx="112197">EDUU</cx:pt>
          <cx:pt idx="112198">EDUU</cx:pt>
          <cx:pt idx="112199">EDUU</cx:pt>
          <cx:pt idx="112200">EDUU</cx:pt>
          <cx:pt idx="112201">EDUU</cx:pt>
          <cx:pt idx="112202">EDUU</cx:pt>
          <cx:pt idx="112203">EDUU</cx:pt>
          <cx:pt idx="112204">EDUU</cx:pt>
          <cx:pt idx="112205">EDUU</cx:pt>
          <cx:pt idx="112206">EDUU</cx:pt>
          <cx:pt idx="112207">EDUU</cx:pt>
          <cx:pt idx="112208">EDUU</cx:pt>
          <cx:pt idx="112209">EDUU</cx:pt>
          <cx:pt idx="112210">EDUU</cx:pt>
          <cx:pt idx="112211">EDUU</cx:pt>
          <cx:pt idx="112212">EDUU</cx:pt>
          <cx:pt idx="112213">EDUU</cx:pt>
          <cx:pt idx="112214">EDUU</cx:pt>
          <cx:pt idx="112215">EDUU</cx:pt>
          <cx:pt idx="112216">EDUU</cx:pt>
          <cx:pt idx="112217">EDUU</cx:pt>
          <cx:pt idx="112218">EDUU</cx:pt>
          <cx:pt idx="112219">EDUU</cx:pt>
          <cx:pt idx="112220">EDUU</cx:pt>
          <cx:pt idx="112221">EDUU</cx:pt>
          <cx:pt idx="112222">EDUU</cx:pt>
          <cx:pt idx="112223">EDUU</cx:pt>
          <cx:pt idx="112224">EDUU</cx:pt>
          <cx:pt idx="112225">EDUU</cx:pt>
          <cx:pt idx="112226">EDUU</cx:pt>
          <cx:pt idx="112227">EDUU</cx:pt>
          <cx:pt idx="112228">EDUU</cx:pt>
          <cx:pt idx="112229">EDUU</cx:pt>
          <cx:pt idx="112230">EDUU</cx:pt>
          <cx:pt idx="112231">EDUU</cx:pt>
          <cx:pt idx="112232">EDUU</cx:pt>
          <cx:pt idx="112233">EDUU</cx:pt>
          <cx:pt idx="112234">EDUU</cx:pt>
          <cx:pt idx="112235">EDUU</cx:pt>
          <cx:pt idx="112236">EDUU</cx:pt>
          <cx:pt idx="112237">EDUU</cx:pt>
          <cx:pt idx="112238">EDUU</cx:pt>
          <cx:pt idx="112239">EDUU</cx:pt>
          <cx:pt idx="112240">EDUU</cx:pt>
          <cx:pt idx="112241">EDUU</cx:pt>
          <cx:pt idx="112242">EDUU</cx:pt>
          <cx:pt idx="112243">EDUU</cx:pt>
          <cx:pt idx="112244">EDUU</cx:pt>
          <cx:pt idx="112245">EDUU</cx:pt>
          <cx:pt idx="112246">EDUU</cx:pt>
          <cx:pt idx="112247">EDUU</cx:pt>
          <cx:pt idx="112248">EDUU</cx:pt>
          <cx:pt idx="112249">EDUU</cx:pt>
          <cx:pt idx="112250">EDUU</cx:pt>
          <cx:pt idx="112251">EDUU</cx:pt>
          <cx:pt idx="112252">EDUU</cx:pt>
          <cx:pt idx="112253">EDUU</cx:pt>
          <cx:pt idx="112254">EDUU</cx:pt>
          <cx:pt idx="112255">EDUU</cx:pt>
          <cx:pt idx="112256">EDUU</cx:pt>
          <cx:pt idx="112257">EDUU</cx:pt>
          <cx:pt idx="112258">EDUU</cx:pt>
          <cx:pt idx="112259">EDUU</cx:pt>
          <cx:pt idx="112260">EDUU</cx:pt>
          <cx:pt idx="112261">EDUU</cx:pt>
          <cx:pt idx="112262">EDUU</cx:pt>
          <cx:pt idx="112263">EDUU</cx:pt>
          <cx:pt idx="112264">EDUU</cx:pt>
          <cx:pt idx="112265">EDUU</cx:pt>
          <cx:pt idx="112266">EDUU</cx:pt>
          <cx:pt idx="112267">EDUU</cx:pt>
          <cx:pt idx="112268">EDUU</cx:pt>
          <cx:pt idx="112269">EDUU</cx:pt>
          <cx:pt idx="112270">EDUU</cx:pt>
          <cx:pt idx="112271">EDUU</cx:pt>
          <cx:pt idx="112272">EDUU</cx:pt>
          <cx:pt idx="112273">EDUU</cx:pt>
          <cx:pt idx="112274">EDUU</cx:pt>
          <cx:pt idx="112275">EDUU</cx:pt>
          <cx:pt idx="112276">EDUU</cx:pt>
          <cx:pt idx="112277">EDUU</cx:pt>
          <cx:pt idx="112278">EDUU</cx:pt>
          <cx:pt idx="112279">EDUU</cx:pt>
          <cx:pt idx="112280">EDUU</cx:pt>
          <cx:pt idx="112281">EDUU</cx:pt>
          <cx:pt idx="112282">EDUU</cx:pt>
          <cx:pt idx="112283">EDUU</cx:pt>
          <cx:pt idx="112284">EDUU</cx:pt>
          <cx:pt idx="112285">EDUU</cx:pt>
          <cx:pt idx="112286">EDUU</cx:pt>
          <cx:pt idx="112287">EDUU</cx:pt>
          <cx:pt idx="112288">EDUU</cx:pt>
          <cx:pt idx="112289">EDUU</cx:pt>
          <cx:pt idx="112290">EDUU</cx:pt>
          <cx:pt idx="112291">EDUU</cx:pt>
          <cx:pt idx="112292">EDUU</cx:pt>
          <cx:pt idx="112293">EDUU</cx:pt>
          <cx:pt idx="112294">EDUU</cx:pt>
          <cx:pt idx="112295">EDUU</cx:pt>
          <cx:pt idx="112296">EDUU</cx:pt>
          <cx:pt idx="112297">EDUU</cx:pt>
          <cx:pt idx="112298">EDUU</cx:pt>
          <cx:pt idx="112299">EDUU</cx:pt>
          <cx:pt idx="112300">EDUU</cx:pt>
          <cx:pt idx="112301">EDUU</cx:pt>
          <cx:pt idx="112302">EDUU</cx:pt>
          <cx:pt idx="112303">EDUU</cx:pt>
          <cx:pt idx="112304">EDUU</cx:pt>
          <cx:pt idx="112305">EDUU</cx:pt>
          <cx:pt idx="112306">EDUU</cx:pt>
          <cx:pt idx="112307">EDUU</cx:pt>
          <cx:pt idx="112308">EDUU</cx:pt>
          <cx:pt idx="112309">EDUU</cx:pt>
          <cx:pt idx="112310">EDUU</cx:pt>
          <cx:pt idx="112311">EDUU</cx:pt>
          <cx:pt idx="112312">EDUU</cx:pt>
          <cx:pt idx="112313">EDUU</cx:pt>
          <cx:pt idx="112314">EDUU</cx:pt>
          <cx:pt idx="112315">EDUU</cx:pt>
          <cx:pt idx="112316">EDUU</cx:pt>
          <cx:pt idx="112317">EDUU</cx:pt>
          <cx:pt idx="112318">EDUU</cx:pt>
          <cx:pt idx="112319">EDUU</cx:pt>
          <cx:pt idx="112320">EDUU</cx:pt>
          <cx:pt idx="112321">EDUU</cx:pt>
          <cx:pt idx="112322">EDUU</cx:pt>
          <cx:pt idx="112323">EDUU</cx:pt>
          <cx:pt idx="112324">EDUU</cx:pt>
          <cx:pt idx="112325">EDUU</cx:pt>
          <cx:pt idx="112326">EDUU</cx:pt>
          <cx:pt idx="112327">EDUU</cx:pt>
          <cx:pt idx="112328">EDUU</cx:pt>
          <cx:pt idx="112329">EDUU</cx:pt>
          <cx:pt idx="112330">EDUU</cx:pt>
          <cx:pt idx="112331">EDUU</cx:pt>
          <cx:pt idx="112332">EDUU</cx:pt>
          <cx:pt idx="112333">EDUU</cx:pt>
          <cx:pt idx="112334">EDUU</cx:pt>
          <cx:pt idx="112335">EDUU</cx:pt>
          <cx:pt idx="112336">EDUU</cx:pt>
          <cx:pt idx="112337">EDUU</cx:pt>
          <cx:pt idx="112338">EDUU</cx:pt>
          <cx:pt idx="112339">EDUU</cx:pt>
          <cx:pt idx="112340">EDUU</cx:pt>
          <cx:pt idx="112341">EDUU</cx:pt>
          <cx:pt idx="112342">EDUU</cx:pt>
          <cx:pt idx="112343">EDUU</cx:pt>
          <cx:pt idx="112344">EDUU</cx:pt>
          <cx:pt idx="112345">EDUU</cx:pt>
          <cx:pt idx="112346">EDUU</cx:pt>
          <cx:pt idx="112347">EDUU</cx:pt>
          <cx:pt idx="112348">EDUU</cx:pt>
          <cx:pt idx="112349">EDUU</cx:pt>
          <cx:pt idx="112350">EDUU</cx:pt>
          <cx:pt idx="112351">EDUU</cx:pt>
          <cx:pt idx="112352">EDUU</cx:pt>
          <cx:pt idx="112353">EDUU</cx:pt>
          <cx:pt idx="112354">EDUU</cx:pt>
          <cx:pt idx="112355">EDUU</cx:pt>
          <cx:pt idx="112356">EDUU</cx:pt>
          <cx:pt idx="112357">EDUU</cx:pt>
          <cx:pt idx="112358">EDUU</cx:pt>
          <cx:pt idx="112359">EDUU</cx:pt>
          <cx:pt idx="112360">EDUU</cx:pt>
          <cx:pt idx="112361">EDUU</cx:pt>
          <cx:pt idx="112362">EDUU</cx:pt>
          <cx:pt idx="112363">EDUU</cx:pt>
          <cx:pt idx="112364">EDUU</cx:pt>
          <cx:pt idx="112365">EDUU</cx:pt>
          <cx:pt idx="112366">EDUU</cx:pt>
          <cx:pt idx="112367">EDUU</cx:pt>
          <cx:pt idx="112368">EDUU</cx:pt>
          <cx:pt idx="112369">EDUU</cx:pt>
          <cx:pt idx="112370">EDUU</cx:pt>
          <cx:pt idx="112371">EDUU</cx:pt>
          <cx:pt idx="112372">EDUU</cx:pt>
          <cx:pt idx="112373">EDUU</cx:pt>
          <cx:pt idx="112374">EDUU</cx:pt>
          <cx:pt idx="112375">EDUU</cx:pt>
          <cx:pt idx="112376">EDUU</cx:pt>
          <cx:pt idx="112377">EDUU</cx:pt>
          <cx:pt idx="112378">EDUU</cx:pt>
          <cx:pt idx="112379">EDUU</cx:pt>
          <cx:pt idx="112380">EDUU</cx:pt>
          <cx:pt idx="112381">EDUU</cx:pt>
          <cx:pt idx="112382">EDUU</cx:pt>
          <cx:pt idx="112383">EDUU</cx:pt>
          <cx:pt idx="112384">EDUU</cx:pt>
          <cx:pt idx="112385">EDUU</cx:pt>
          <cx:pt idx="112386">EDUU</cx:pt>
          <cx:pt idx="112387">EDUU</cx:pt>
          <cx:pt idx="112388">EDUU</cx:pt>
          <cx:pt idx="112389">EDUU</cx:pt>
          <cx:pt idx="112390">EDUU</cx:pt>
          <cx:pt idx="112391">EDUU</cx:pt>
          <cx:pt idx="112392">EDUU</cx:pt>
          <cx:pt idx="112393">EDUU</cx:pt>
          <cx:pt idx="112394">EDUU</cx:pt>
          <cx:pt idx="112395">EDUU</cx:pt>
          <cx:pt idx="112396">EDUU</cx:pt>
          <cx:pt idx="112397">EDUU</cx:pt>
          <cx:pt idx="112398">EDUU</cx:pt>
          <cx:pt idx="112399">EDUU</cx:pt>
          <cx:pt idx="112400">EDUU</cx:pt>
          <cx:pt idx="112401">EDUU</cx:pt>
          <cx:pt idx="112402">EDUU</cx:pt>
          <cx:pt idx="112403">EDUU</cx:pt>
          <cx:pt idx="112404">EDUU</cx:pt>
          <cx:pt idx="112405">EDUU</cx:pt>
          <cx:pt idx="112406">EDUU</cx:pt>
          <cx:pt idx="112407">EDUU</cx:pt>
          <cx:pt idx="112408">EDUU</cx:pt>
          <cx:pt idx="112409">EDUU</cx:pt>
          <cx:pt idx="112410">EDUU</cx:pt>
          <cx:pt idx="112411">EDUU</cx:pt>
          <cx:pt idx="112412">EDUU</cx:pt>
          <cx:pt idx="112413">EDUU</cx:pt>
          <cx:pt idx="112414">EDUU</cx:pt>
          <cx:pt idx="112415">EDUU</cx:pt>
          <cx:pt idx="112416">EDUU</cx:pt>
          <cx:pt idx="112417">EDUU</cx:pt>
          <cx:pt idx="112418">EDUU</cx:pt>
          <cx:pt idx="112419">EDUU</cx:pt>
          <cx:pt idx="112420">EDUU</cx:pt>
          <cx:pt idx="112421">EDUU</cx:pt>
          <cx:pt idx="112422">EDUU</cx:pt>
          <cx:pt idx="112423">EDUU</cx:pt>
          <cx:pt idx="112424">EDUU</cx:pt>
          <cx:pt idx="112425">EDUU</cx:pt>
          <cx:pt idx="112426">EDUU</cx:pt>
          <cx:pt idx="112427">EDUU</cx:pt>
          <cx:pt idx="112428">EDUU</cx:pt>
          <cx:pt idx="112429">EDUU</cx:pt>
          <cx:pt idx="112430">EDUU</cx:pt>
          <cx:pt idx="112431">EDUU</cx:pt>
          <cx:pt idx="112432">EDUU</cx:pt>
          <cx:pt idx="112433">EDUU</cx:pt>
          <cx:pt idx="112434">EDUU</cx:pt>
          <cx:pt idx="112435">EDUU</cx:pt>
          <cx:pt idx="112436">EDUU</cx:pt>
          <cx:pt idx="112437">EDUU</cx:pt>
          <cx:pt idx="112438">EDUU</cx:pt>
          <cx:pt idx="112439">EDUU</cx:pt>
          <cx:pt idx="112440">EDUU</cx:pt>
          <cx:pt idx="112441">EDUU</cx:pt>
          <cx:pt idx="112442">EDUU</cx:pt>
          <cx:pt idx="112443">EDUU</cx:pt>
          <cx:pt idx="112444">EDUU</cx:pt>
          <cx:pt idx="112445">EDUU</cx:pt>
          <cx:pt idx="112446">EDUU</cx:pt>
          <cx:pt idx="112447">EDUU</cx:pt>
          <cx:pt idx="112448">EDUU</cx:pt>
          <cx:pt idx="112449">EDUU</cx:pt>
          <cx:pt idx="112450">EDUU</cx:pt>
          <cx:pt idx="112451">EDUU</cx:pt>
          <cx:pt idx="112452">EDUU</cx:pt>
          <cx:pt idx="112453">EDUU</cx:pt>
          <cx:pt idx="112454">EDUU</cx:pt>
          <cx:pt idx="112455">EDUU</cx:pt>
          <cx:pt idx="112456">EDUU</cx:pt>
          <cx:pt idx="112457">EDUU</cx:pt>
          <cx:pt idx="112458">EDUU</cx:pt>
          <cx:pt idx="112459">EDUU</cx:pt>
          <cx:pt idx="112460">EDUU</cx:pt>
          <cx:pt idx="112461">EDUU</cx:pt>
          <cx:pt idx="112462">EDUU</cx:pt>
          <cx:pt idx="112463">EDUU</cx:pt>
          <cx:pt idx="112464">EDUU</cx:pt>
          <cx:pt idx="112465">EDUU</cx:pt>
          <cx:pt idx="112466">EDUU</cx:pt>
          <cx:pt idx="112467">EDUU</cx:pt>
          <cx:pt idx="112468">EDUU</cx:pt>
          <cx:pt idx="112469">EDUU</cx:pt>
          <cx:pt idx="112470">EDUU</cx:pt>
          <cx:pt idx="112471">EDUU</cx:pt>
          <cx:pt idx="112472">EDUU</cx:pt>
          <cx:pt idx="112473">EDUU</cx:pt>
          <cx:pt idx="112474">EDUU</cx:pt>
          <cx:pt idx="112475">EDUU</cx:pt>
          <cx:pt idx="112476">EDUU</cx:pt>
          <cx:pt idx="112477">EDUU</cx:pt>
          <cx:pt idx="112478">EDUU</cx:pt>
          <cx:pt idx="112479">EDUU</cx:pt>
          <cx:pt idx="112480">EDUU</cx:pt>
          <cx:pt idx="112481">EDUU</cx:pt>
          <cx:pt idx="112482">EDUU</cx:pt>
          <cx:pt idx="112483">EDUU</cx:pt>
          <cx:pt idx="112484">EDUU</cx:pt>
          <cx:pt idx="112485">EDUU</cx:pt>
          <cx:pt idx="112486">EDUU</cx:pt>
          <cx:pt idx="112487">EDUU</cx:pt>
          <cx:pt idx="112488">EDUU</cx:pt>
          <cx:pt idx="112489">EDUU</cx:pt>
          <cx:pt idx="112490">EDUU</cx:pt>
          <cx:pt idx="112491">EDUU</cx:pt>
          <cx:pt idx="112492">EDUU</cx:pt>
          <cx:pt idx="112493">EDUU</cx:pt>
          <cx:pt idx="112494">EDUU</cx:pt>
          <cx:pt idx="112495">EDUU</cx:pt>
          <cx:pt idx="112496">EDUU</cx:pt>
          <cx:pt idx="112497">EDUU</cx:pt>
          <cx:pt idx="112498">EDUU</cx:pt>
          <cx:pt idx="112499">EDUU</cx:pt>
          <cx:pt idx="112500">EDUU</cx:pt>
          <cx:pt idx="112501">EDUU</cx:pt>
          <cx:pt idx="112502">EDUU</cx:pt>
          <cx:pt idx="112503">EDUU</cx:pt>
          <cx:pt idx="112504">EDUU</cx:pt>
          <cx:pt idx="112505">EDUU</cx:pt>
          <cx:pt idx="112506">EDUU</cx:pt>
          <cx:pt idx="112507">EDUU</cx:pt>
          <cx:pt idx="112508">EDUU</cx:pt>
          <cx:pt idx="112509">EDUU</cx:pt>
          <cx:pt idx="112510">EDUU</cx:pt>
          <cx:pt idx="112511">EDUU</cx:pt>
          <cx:pt idx="112512">EDUU</cx:pt>
          <cx:pt idx="112513">EDUU</cx:pt>
          <cx:pt idx="112514">EDUU</cx:pt>
          <cx:pt idx="112515">EDUU</cx:pt>
          <cx:pt idx="112516">EDUU</cx:pt>
          <cx:pt idx="112517">EDUU</cx:pt>
          <cx:pt idx="112518">EDUU</cx:pt>
          <cx:pt idx="112519">EDUU</cx:pt>
          <cx:pt idx="112520">EDUU</cx:pt>
          <cx:pt idx="112521">EDUU</cx:pt>
          <cx:pt idx="112522">EDUU</cx:pt>
          <cx:pt idx="112523">EDUU</cx:pt>
          <cx:pt idx="112524">EDUU</cx:pt>
          <cx:pt idx="112525">EDUU</cx:pt>
          <cx:pt idx="112526">EDUU</cx:pt>
          <cx:pt idx="112527">EDUU</cx:pt>
          <cx:pt idx="112528">EDUU</cx:pt>
          <cx:pt idx="112529">EDUU</cx:pt>
          <cx:pt idx="112530">EDUU</cx:pt>
          <cx:pt idx="112531">EDUU</cx:pt>
          <cx:pt idx="112532">EDUU</cx:pt>
          <cx:pt idx="112533">EDUU</cx:pt>
          <cx:pt idx="112534">EDUU</cx:pt>
          <cx:pt idx="112535">EDUU</cx:pt>
          <cx:pt idx="112536">EDUU</cx:pt>
          <cx:pt idx="112537">EDUU</cx:pt>
          <cx:pt idx="112538">EDUU</cx:pt>
          <cx:pt idx="112539">EDUU</cx:pt>
          <cx:pt idx="112540">EDUU</cx:pt>
          <cx:pt idx="112541">EDUU</cx:pt>
          <cx:pt idx="112542">EDUU</cx:pt>
          <cx:pt idx="112543">EDUU</cx:pt>
          <cx:pt idx="112544">EDUU</cx:pt>
          <cx:pt idx="112545">EDUU</cx:pt>
          <cx:pt idx="112546">EDUU</cx:pt>
          <cx:pt idx="112547">EDUU</cx:pt>
          <cx:pt idx="112548">EDUU</cx:pt>
          <cx:pt idx="112549">EDUU</cx:pt>
          <cx:pt idx="112550">EDUU</cx:pt>
          <cx:pt idx="112551">EDUU</cx:pt>
          <cx:pt idx="112552">EDUU</cx:pt>
          <cx:pt idx="112553">EDUU</cx:pt>
          <cx:pt idx="112554">EDUU</cx:pt>
          <cx:pt idx="112555">EDUU</cx:pt>
          <cx:pt idx="112556">EDUU</cx:pt>
          <cx:pt idx="112557">EDUU</cx:pt>
          <cx:pt idx="112558">EDUU</cx:pt>
          <cx:pt idx="112559">EDUU</cx:pt>
          <cx:pt idx="112560">EDUU</cx:pt>
          <cx:pt idx="112561">EDUU</cx:pt>
          <cx:pt idx="112562">EDUU</cx:pt>
          <cx:pt idx="112563">EDUU</cx:pt>
          <cx:pt idx="112564">EDUU</cx:pt>
          <cx:pt idx="112565">EDUU</cx:pt>
          <cx:pt idx="112566">EDUU</cx:pt>
          <cx:pt idx="112567">EDUU</cx:pt>
          <cx:pt idx="112568">EDUU</cx:pt>
          <cx:pt idx="112569">EDUU</cx:pt>
          <cx:pt idx="112570">EDUU</cx:pt>
          <cx:pt idx="112571">EDUU</cx:pt>
          <cx:pt idx="112572">EDUU</cx:pt>
          <cx:pt idx="112573">EDUU</cx:pt>
          <cx:pt idx="112574">EDUU</cx:pt>
          <cx:pt idx="112575">EDUU</cx:pt>
          <cx:pt idx="112576">EDUU</cx:pt>
          <cx:pt idx="112577">EDUU</cx:pt>
          <cx:pt idx="112578">EDUU</cx:pt>
          <cx:pt idx="112579">EDUU</cx:pt>
          <cx:pt idx="112580">EDUU</cx:pt>
          <cx:pt idx="112581">EDUU</cx:pt>
          <cx:pt idx="112582">EDUU</cx:pt>
          <cx:pt idx="112583">EDUU</cx:pt>
          <cx:pt idx="112584">EDUU</cx:pt>
          <cx:pt idx="112585">EDUU</cx:pt>
          <cx:pt idx="112586">EDUU</cx:pt>
          <cx:pt idx="112587">EDUU</cx:pt>
          <cx:pt idx="112588">EDUU</cx:pt>
          <cx:pt idx="112589">EDUU</cx:pt>
          <cx:pt idx="112590">EDUU</cx:pt>
          <cx:pt idx="112591">EDUU</cx:pt>
          <cx:pt idx="112592">EDUU</cx:pt>
          <cx:pt idx="112593">EDUU</cx:pt>
          <cx:pt idx="112594">EDUU</cx:pt>
          <cx:pt idx="112595">EDUU</cx:pt>
          <cx:pt idx="112596">EDUU</cx:pt>
          <cx:pt idx="112597">EDUU</cx:pt>
          <cx:pt idx="112598">EDUU</cx:pt>
          <cx:pt idx="112599">EDUU</cx:pt>
          <cx:pt idx="112600">EDUU</cx:pt>
          <cx:pt idx="112601">EDUU</cx:pt>
          <cx:pt idx="112602">EDUU</cx:pt>
          <cx:pt idx="112603">EDUU</cx:pt>
          <cx:pt idx="112604">EDUU</cx:pt>
          <cx:pt idx="112605">EDUU</cx:pt>
          <cx:pt idx="112606">EDUU</cx:pt>
          <cx:pt idx="112607">EDUU</cx:pt>
          <cx:pt idx="112608">EDUU</cx:pt>
          <cx:pt idx="112609">EDUU</cx:pt>
          <cx:pt idx="112610">EDUU</cx:pt>
          <cx:pt idx="112611">EDUU</cx:pt>
          <cx:pt idx="112612">EDUU</cx:pt>
          <cx:pt idx="112613">EDUU</cx:pt>
          <cx:pt idx="112614">EDUU</cx:pt>
          <cx:pt idx="112615">EDUU</cx:pt>
          <cx:pt idx="112616">EDUU</cx:pt>
          <cx:pt idx="112617">EDUU</cx:pt>
          <cx:pt idx="112618">EDUU</cx:pt>
          <cx:pt idx="112619">EDUU</cx:pt>
          <cx:pt idx="112620">EDUU</cx:pt>
          <cx:pt idx="112621">EDUU</cx:pt>
          <cx:pt idx="112622">EDUU</cx:pt>
          <cx:pt idx="112623">EDUU</cx:pt>
          <cx:pt idx="112624">EDUU</cx:pt>
          <cx:pt idx="112625">EDUU</cx:pt>
          <cx:pt idx="112626">EDUU</cx:pt>
          <cx:pt idx="112627">EDUU</cx:pt>
          <cx:pt idx="112628">EDUU</cx:pt>
          <cx:pt idx="112629">EDUU</cx:pt>
          <cx:pt idx="112630">EDUU</cx:pt>
          <cx:pt idx="112631">EDUU</cx:pt>
          <cx:pt idx="112632">EDUU</cx:pt>
          <cx:pt idx="112633">EDUU</cx:pt>
          <cx:pt idx="112634">EDUU</cx:pt>
          <cx:pt idx="112635">EDUU</cx:pt>
          <cx:pt idx="112636">EDUU</cx:pt>
          <cx:pt idx="112637">EDUU</cx:pt>
          <cx:pt idx="112638">EDUU</cx:pt>
          <cx:pt idx="112639">EDUU</cx:pt>
          <cx:pt idx="112640">EDUU</cx:pt>
          <cx:pt idx="112641">EDUU</cx:pt>
          <cx:pt idx="112642">EDUU</cx:pt>
          <cx:pt idx="112643">EDUU</cx:pt>
          <cx:pt idx="112644">EDUU</cx:pt>
          <cx:pt idx="112645">EDUU</cx:pt>
          <cx:pt idx="112646">EDUU</cx:pt>
          <cx:pt idx="112647">EDUU</cx:pt>
          <cx:pt idx="112648">EDUU</cx:pt>
          <cx:pt idx="112649">EDUU</cx:pt>
          <cx:pt idx="112650">EDUU</cx:pt>
          <cx:pt idx="112651">EDUU</cx:pt>
          <cx:pt idx="112652">EDUU</cx:pt>
          <cx:pt idx="112653">EDUU</cx:pt>
          <cx:pt idx="112654">EDUU</cx:pt>
          <cx:pt idx="112655">EDUU</cx:pt>
          <cx:pt idx="112656">EDUU</cx:pt>
          <cx:pt idx="112657">EDUU</cx:pt>
          <cx:pt idx="112658">EDUU</cx:pt>
          <cx:pt idx="112659">EDUU</cx:pt>
          <cx:pt idx="112660">EDUU</cx:pt>
          <cx:pt idx="112661">EDUU</cx:pt>
          <cx:pt idx="112662">EDUU</cx:pt>
          <cx:pt idx="112663">EDUU</cx:pt>
          <cx:pt idx="112664">EDUU</cx:pt>
          <cx:pt idx="112665">EDUU</cx:pt>
          <cx:pt idx="112666">EDUU</cx:pt>
          <cx:pt idx="112667">EDUU</cx:pt>
          <cx:pt idx="112668">EDUU</cx:pt>
          <cx:pt idx="112669">EDUU</cx:pt>
          <cx:pt idx="112670">EDUU</cx:pt>
          <cx:pt idx="112671">EDUU</cx:pt>
          <cx:pt idx="112672">EDUU</cx:pt>
          <cx:pt idx="112673">EDUU</cx:pt>
          <cx:pt idx="112674">EDUU</cx:pt>
          <cx:pt idx="112675">EDUU</cx:pt>
          <cx:pt idx="112676">EDUU</cx:pt>
          <cx:pt idx="112677">EDUU</cx:pt>
          <cx:pt idx="112678">EDUU</cx:pt>
          <cx:pt idx="112679">EDUU</cx:pt>
          <cx:pt idx="112680">EDUU</cx:pt>
          <cx:pt idx="112681">EDUU</cx:pt>
          <cx:pt idx="112682">EDUU</cx:pt>
          <cx:pt idx="112683">EDUU</cx:pt>
          <cx:pt idx="112684">EDUU</cx:pt>
          <cx:pt idx="112685">EDUU</cx:pt>
          <cx:pt idx="112686">EDUU</cx:pt>
          <cx:pt idx="112687">EDUU</cx:pt>
          <cx:pt idx="112688">EDUU</cx:pt>
          <cx:pt idx="112689">EDUU</cx:pt>
          <cx:pt idx="112690">EDUU</cx:pt>
          <cx:pt idx="112691">EDUU</cx:pt>
          <cx:pt idx="112692">EDUU</cx:pt>
          <cx:pt idx="112693">EDUU</cx:pt>
          <cx:pt idx="112694">EDUU</cx:pt>
          <cx:pt idx="112695">EDUU</cx:pt>
          <cx:pt idx="112696">EDUU</cx:pt>
          <cx:pt idx="112697">EDUU</cx:pt>
          <cx:pt idx="112698">EDUU</cx:pt>
          <cx:pt idx="112699">EDUU</cx:pt>
          <cx:pt idx="112700">EDUU</cx:pt>
          <cx:pt idx="112701">EDUU</cx:pt>
          <cx:pt idx="112702">EDUU</cx:pt>
          <cx:pt idx="112703">EDUU</cx:pt>
          <cx:pt idx="112704">EDUU</cx:pt>
          <cx:pt idx="112705">EDUU</cx:pt>
          <cx:pt idx="112706">EDUU</cx:pt>
          <cx:pt idx="112707">EDUU</cx:pt>
          <cx:pt idx="112708">EDUU</cx:pt>
          <cx:pt idx="112709">EDUU</cx:pt>
          <cx:pt idx="112710">EDUU</cx:pt>
          <cx:pt idx="112711">EDUU</cx:pt>
          <cx:pt idx="112712">EDUU</cx:pt>
          <cx:pt idx="112713">EDUU</cx:pt>
          <cx:pt idx="112714">EDUU</cx:pt>
          <cx:pt idx="112715">EDUU</cx:pt>
          <cx:pt idx="112716">EDUU</cx:pt>
          <cx:pt idx="112717">EDUU</cx:pt>
          <cx:pt idx="112718">EDUU</cx:pt>
          <cx:pt idx="112719">EDUU</cx:pt>
          <cx:pt idx="112720">EDUU</cx:pt>
          <cx:pt idx="112721">EDUU</cx:pt>
          <cx:pt idx="112722">EDUU</cx:pt>
          <cx:pt idx="112723">EDUU</cx:pt>
          <cx:pt idx="112724">EDUU</cx:pt>
          <cx:pt idx="112725">EDUU</cx:pt>
          <cx:pt idx="112726">EDUU</cx:pt>
          <cx:pt idx="112727">EDUU</cx:pt>
          <cx:pt idx="112728">EDUU</cx:pt>
          <cx:pt idx="112729">EDUU</cx:pt>
          <cx:pt idx="112730">EDUU</cx:pt>
          <cx:pt idx="112731">EDUU</cx:pt>
          <cx:pt idx="112732">EDUU</cx:pt>
          <cx:pt idx="112733">EDUU</cx:pt>
          <cx:pt idx="112734">EDUU</cx:pt>
          <cx:pt idx="112735">EDUU</cx:pt>
          <cx:pt idx="112736">EDUU</cx:pt>
          <cx:pt idx="112737">EDUU</cx:pt>
          <cx:pt idx="112738">EDUU</cx:pt>
          <cx:pt idx="112739">EDUU</cx:pt>
          <cx:pt idx="112740">EDUU</cx:pt>
          <cx:pt idx="112741">EDUU</cx:pt>
          <cx:pt idx="112742">EDUU</cx:pt>
          <cx:pt idx="112743">EDUU</cx:pt>
          <cx:pt idx="112744">EDUU</cx:pt>
          <cx:pt idx="112745">EDUU</cx:pt>
          <cx:pt idx="112746">EDUU</cx:pt>
          <cx:pt idx="112747">EDUU</cx:pt>
          <cx:pt idx="112748">EDUU</cx:pt>
          <cx:pt idx="112749">EDUU</cx:pt>
          <cx:pt idx="112750">EDUU</cx:pt>
          <cx:pt idx="112751">EDUU</cx:pt>
          <cx:pt idx="112752">EDUU</cx:pt>
          <cx:pt idx="112753">EDUU</cx:pt>
          <cx:pt idx="112754">EDUU</cx:pt>
          <cx:pt idx="112755">EDUU</cx:pt>
          <cx:pt idx="112756">EDUU</cx:pt>
          <cx:pt idx="112757">EDUU</cx:pt>
          <cx:pt idx="112758">EDUU</cx:pt>
          <cx:pt idx="112759">EDUU</cx:pt>
          <cx:pt idx="112760">EDUU</cx:pt>
          <cx:pt idx="112761">EDUU</cx:pt>
          <cx:pt idx="112762">EDUU</cx:pt>
          <cx:pt idx="112763">EDUU</cx:pt>
          <cx:pt idx="112764">EDUU</cx:pt>
          <cx:pt idx="112765">EDUU</cx:pt>
          <cx:pt idx="112766">EDUU</cx:pt>
          <cx:pt idx="112767">EDUU</cx:pt>
          <cx:pt idx="112768">EDUU</cx:pt>
          <cx:pt idx="112769">EDUU</cx:pt>
          <cx:pt idx="112770">EDUU</cx:pt>
          <cx:pt idx="112771">EDUU</cx:pt>
          <cx:pt idx="112772">EDUU</cx:pt>
          <cx:pt idx="112773">EDUU</cx:pt>
          <cx:pt idx="112774">EDUU</cx:pt>
          <cx:pt idx="112775">EDUU</cx:pt>
          <cx:pt idx="112776">EDUU</cx:pt>
          <cx:pt idx="112777">EDUU</cx:pt>
          <cx:pt idx="112778">EDUU</cx:pt>
          <cx:pt idx="112779">EDUU</cx:pt>
          <cx:pt idx="112780">EDUU</cx:pt>
          <cx:pt idx="112781">EDUU</cx:pt>
          <cx:pt idx="112782">EDUU</cx:pt>
          <cx:pt idx="112783">EDUU</cx:pt>
          <cx:pt idx="112784">EDUU</cx:pt>
          <cx:pt idx="112785">EDUU</cx:pt>
          <cx:pt idx="112786">EDUU</cx:pt>
          <cx:pt idx="112787">EDUU</cx:pt>
          <cx:pt idx="112788">EDUU</cx:pt>
          <cx:pt idx="112789">EDUU</cx:pt>
          <cx:pt idx="112790">EDUU</cx:pt>
          <cx:pt idx="112791">EDUU</cx:pt>
          <cx:pt idx="112792">EDUU</cx:pt>
          <cx:pt idx="112793">EDUU</cx:pt>
          <cx:pt idx="112794">EDUU</cx:pt>
          <cx:pt idx="112795">EDUU</cx:pt>
          <cx:pt idx="112796">EDUU</cx:pt>
          <cx:pt idx="112797">EDUU</cx:pt>
          <cx:pt idx="112798">EDUU</cx:pt>
          <cx:pt idx="112799">EDUU</cx:pt>
          <cx:pt idx="112800">EDUU</cx:pt>
          <cx:pt idx="112801">EDUU</cx:pt>
          <cx:pt idx="112802">EDUU</cx:pt>
          <cx:pt idx="112803">EDUU</cx:pt>
          <cx:pt idx="112804">EDUU</cx:pt>
          <cx:pt idx="112805">EDUU</cx:pt>
          <cx:pt idx="112806">EDUU</cx:pt>
          <cx:pt idx="112807">EDUU</cx:pt>
          <cx:pt idx="112808">EDUU</cx:pt>
          <cx:pt idx="112809">EDUU</cx:pt>
          <cx:pt idx="112810">EDUU</cx:pt>
          <cx:pt idx="112811">EDUU</cx:pt>
          <cx:pt idx="112812">EDUU</cx:pt>
          <cx:pt idx="112813">EDUU</cx:pt>
          <cx:pt idx="112814">EDUU</cx:pt>
          <cx:pt idx="112815">EDUU</cx:pt>
          <cx:pt idx="112816">EDUU</cx:pt>
          <cx:pt idx="112817">EDUU</cx:pt>
          <cx:pt idx="112818">EDUU</cx:pt>
          <cx:pt idx="112819">EDUU</cx:pt>
          <cx:pt idx="112820">EDUU</cx:pt>
          <cx:pt idx="112821">EDUU</cx:pt>
          <cx:pt idx="112822">EDUU</cx:pt>
          <cx:pt idx="112823">EDUU</cx:pt>
          <cx:pt idx="112824">EDUU</cx:pt>
          <cx:pt idx="112825">EDUU</cx:pt>
          <cx:pt idx="112826">EDUU</cx:pt>
          <cx:pt idx="112827">EDUU</cx:pt>
          <cx:pt idx="112828">EDUU</cx:pt>
          <cx:pt idx="112829">EDUU</cx:pt>
          <cx:pt idx="112830">EDUU</cx:pt>
          <cx:pt idx="112831">EDUU</cx:pt>
          <cx:pt idx="112832">EDUU</cx:pt>
          <cx:pt idx="112833">EDUU</cx:pt>
          <cx:pt idx="112834">EDUU</cx:pt>
          <cx:pt idx="112835">EDUU</cx:pt>
          <cx:pt idx="112836">EDUU</cx:pt>
          <cx:pt idx="112837">EDUU</cx:pt>
          <cx:pt idx="112838">EDUU</cx:pt>
          <cx:pt idx="112839">EDUU</cx:pt>
          <cx:pt idx="112840">EDUU</cx:pt>
          <cx:pt idx="112841">EDUU</cx:pt>
          <cx:pt idx="112842">EDUU</cx:pt>
          <cx:pt idx="112843">EDUU</cx:pt>
          <cx:pt idx="112844">EDUU</cx:pt>
          <cx:pt idx="112845">EDUU</cx:pt>
          <cx:pt idx="112846">EDUU</cx:pt>
          <cx:pt idx="112847">EDUU</cx:pt>
          <cx:pt idx="112848">EDUU</cx:pt>
          <cx:pt idx="112849">EDUU</cx:pt>
          <cx:pt idx="112850">EDUU</cx:pt>
          <cx:pt idx="112851">EDUU</cx:pt>
          <cx:pt idx="112852">EDUU</cx:pt>
          <cx:pt idx="112853">EDUU</cx:pt>
          <cx:pt idx="112854">EDUU</cx:pt>
          <cx:pt idx="112855">EDUU</cx:pt>
          <cx:pt idx="112856">EDUU</cx:pt>
          <cx:pt idx="112857">EDUU</cx:pt>
          <cx:pt idx="112858">EDUU</cx:pt>
          <cx:pt idx="112859">EDUU</cx:pt>
          <cx:pt idx="112860">EDUU</cx:pt>
          <cx:pt idx="112861">EDUU</cx:pt>
          <cx:pt idx="112862">EDUU</cx:pt>
          <cx:pt idx="112863">EDUU</cx:pt>
          <cx:pt idx="112864">EDUU</cx:pt>
          <cx:pt idx="112865">EDUU</cx:pt>
          <cx:pt idx="112866">EDUU</cx:pt>
          <cx:pt idx="112867">EDUU</cx:pt>
          <cx:pt idx="112868">EDUU</cx:pt>
          <cx:pt idx="112869">EDUU</cx:pt>
          <cx:pt idx="112870">EDUU</cx:pt>
          <cx:pt idx="112871">EDUU</cx:pt>
          <cx:pt idx="112872">EDUU</cx:pt>
          <cx:pt idx="112873">EDUU</cx:pt>
          <cx:pt idx="112874">EDUU</cx:pt>
          <cx:pt idx="112875">EDUU</cx:pt>
          <cx:pt idx="112876">EDUU</cx:pt>
          <cx:pt idx="112877">EDUU</cx:pt>
          <cx:pt idx="112878">EDUU</cx:pt>
          <cx:pt idx="112879">EDUU</cx:pt>
          <cx:pt idx="112880">EDUU</cx:pt>
          <cx:pt idx="112881">EDUU</cx:pt>
          <cx:pt idx="112882">EDUU</cx:pt>
          <cx:pt idx="112883">EDUU</cx:pt>
          <cx:pt idx="112884">EDUU</cx:pt>
          <cx:pt idx="112885">EDUU</cx:pt>
          <cx:pt idx="112886">EDUU</cx:pt>
          <cx:pt idx="112887">EDUU</cx:pt>
          <cx:pt idx="112888">EDUU</cx:pt>
          <cx:pt idx="112889">EDUU</cx:pt>
          <cx:pt idx="112890">EDUU</cx:pt>
          <cx:pt idx="112891">EDUU</cx:pt>
          <cx:pt idx="112892">EDUU</cx:pt>
          <cx:pt idx="112893">EDUU</cx:pt>
          <cx:pt idx="112894">EDUU</cx:pt>
          <cx:pt idx="112895">EDUU</cx:pt>
          <cx:pt idx="112896">EDUU</cx:pt>
          <cx:pt idx="112897">EDUU</cx:pt>
          <cx:pt idx="112898">EDUU</cx:pt>
          <cx:pt idx="112899">EDUU</cx:pt>
          <cx:pt idx="112900">EDUU</cx:pt>
          <cx:pt idx="112901">EDUU</cx:pt>
          <cx:pt idx="112902">EDUU</cx:pt>
          <cx:pt idx="112903">EDUU</cx:pt>
          <cx:pt idx="112904">EDUU</cx:pt>
          <cx:pt idx="112905">EDUU</cx:pt>
          <cx:pt idx="112906">EDUU</cx:pt>
          <cx:pt idx="112907">EDUU</cx:pt>
          <cx:pt idx="112908">EDUU</cx:pt>
          <cx:pt idx="112909">EDUU</cx:pt>
          <cx:pt idx="112910">EDUU</cx:pt>
          <cx:pt idx="112911">EDUU</cx:pt>
          <cx:pt idx="112912">EDUU</cx:pt>
          <cx:pt idx="112913">EDUU</cx:pt>
          <cx:pt idx="112914">EDUU</cx:pt>
          <cx:pt idx="112915">EDUU</cx:pt>
          <cx:pt idx="112916">EDUU</cx:pt>
          <cx:pt idx="112917">EDUU</cx:pt>
          <cx:pt idx="112918">EDUU</cx:pt>
          <cx:pt idx="112919">EDUU</cx:pt>
          <cx:pt idx="112920">EDUU</cx:pt>
          <cx:pt idx="112921">EDUU</cx:pt>
          <cx:pt idx="112922">EDUU</cx:pt>
          <cx:pt idx="112923">EDUU</cx:pt>
          <cx:pt idx="112924">EDUU</cx:pt>
          <cx:pt idx="112925">EDUU</cx:pt>
          <cx:pt idx="112926">EDUU</cx:pt>
          <cx:pt idx="112927">EDUU</cx:pt>
          <cx:pt idx="112928">EDUU</cx:pt>
          <cx:pt idx="112929">EDUU</cx:pt>
          <cx:pt idx="112930">EDUU</cx:pt>
          <cx:pt idx="112931">EDUU</cx:pt>
          <cx:pt idx="112932">EDUU</cx:pt>
          <cx:pt idx="112933">EDUU</cx:pt>
          <cx:pt idx="112934">EDUU</cx:pt>
          <cx:pt idx="112935">EDUU</cx:pt>
          <cx:pt idx="112936">EDUU</cx:pt>
          <cx:pt idx="112937">EDUU</cx:pt>
          <cx:pt idx="112938">EDUU</cx:pt>
          <cx:pt idx="112939">EDUU</cx:pt>
          <cx:pt idx="112940">EDUU</cx:pt>
          <cx:pt idx="112941">EDUU</cx:pt>
          <cx:pt idx="112942">EDUU</cx:pt>
          <cx:pt idx="112943">EDUU</cx:pt>
          <cx:pt idx="112944">EDUU</cx:pt>
          <cx:pt idx="112945">EDUU</cx:pt>
          <cx:pt idx="112946">EDUU</cx:pt>
          <cx:pt idx="112947">EDUU</cx:pt>
          <cx:pt idx="112948">EDUU</cx:pt>
          <cx:pt idx="112949">EDUU</cx:pt>
          <cx:pt idx="112950">EDUU</cx:pt>
          <cx:pt idx="112951">EDUU</cx:pt>
          <cx:pt idx="112952">EDUU</cx:pt>
          <cx:pt idx="112953">EDUU</cx:pt>
          <cx:pt idx="112954">EDUU</cx:pt>
          <cx:pt idx="112955">EDUU</cx:pt>
          <cx:pt idx="112956">EDUU</cx:pt>
          <cx:pt idx="112957">EDUU</cx:pt>
          <cx:pt idx="112958">EDUU</cx:pt>
          <cx:pt idx="112959">EDUU</cx:pt>
          <cx:pt idx="112960">EDUU</cx:pt>
          <cx:pt idx="112961">EDUU</cx:pt>
          <cx:pt idx="112962">EDUU</cx:pt>
          <cx:pt idx="112963">EDUU</cx:pt>
          <cx:pt idx="112964">EDUU</cx:pt>
          <cx:pt idx="112965">EDUU</cx:pt>
          <cx:pt idx="112966">EDUU</cx:pt>
          <cx:pt idx="112967">EDUU</cx:pt>
          <cx:pt idx="112968">EDUU</cx:pt>
          <cx:pt idx="112969">EDUU</cx:pt>
          <cx:pt idx="112970">EDUU</cx:pt>
          <cx:pt idx="112971">EDUU</cx:pt>
          <cx:pt idx="112972">EDUU</cx:pt>
          <cx:pt idx="112973">EDUU</cx:pt>
          <cx:pt idx="112974">EDUU</cx:pt>
          <cx:pt idx="112975">EDUU</cx:pt>
          <cx:pt idx="112976">EDUU</cx:pt>
          <cx:pt idx="112977">EDUU</cx:pt>
          <cx:pt idx="112978">EDUU</cx:pt>
          <cx:pt idx="112979">EDUU</cx:pt>
          <cx:pt idx="112980">EDUU</cx:pt>
          <cx:pt idx="112981">EDUU</cx:pt>
          <cx:pt idx="112982">EDUU</cx:pt>
          <cx:pt idx="112983">EDUU</cx:pt>
          <cx:pt idx="112984">EDUU</cx:pt>
          <cx:pt idx="112985">EDUU</cx:pt>
          <cx:pt idx="112986">EDUU</cx:pt>
          <cx:pt idx="112987">EDUU</cx:pt>
          <cx:pt idx="112988">EDUU</cx:pt>
          <cx:pt idx="112989">EDUU</cx:pt>
          <cx:pt idx="112990">EDUU</cx:pt>
          <cx:pt idx="112991">EDUU</cx:pt>
          <cx:pt idx="112992">EDUU</cx:pt>
          <cx:pt idx="112993">EDUU</cx:pt>
          <cx:pt idx="112994">EDUU</cx:pt>
          <cx:pt idx="112995">EDUU</cx:pt>
          <cx:pt idx="112996">EDUU</cx:pt>
          <cx:pt idx="112997">EDUU</cx:pt>
          <cx:pt idx="112998">EDUU</cx:pt>
          <cx:pt idx="112999">EDUU</cx:pt>
          <cx:pt idx="113000">EDUU</cx:pt>
          <cx:pt idx="113001">EDUU</cx:pt>
          <cx:pt idx="113002">EDUU</cx:pt>
          <cx:pt idx="113003">EDUU</cx:pt>
          <cx:pt idx="113004">EDUU</cx:pt>
          <cx:pt idx="113005">EDUU</cx:pt>
          <cx:pt idx="113006">EDUU</cx:pt>
          <cx:pt idx="113007">EDUU</cx:pt>
          <cx:pt idx="113008">EDUU</cx:pt>
          <cx:pt idx="113009">EDUU</cx:pt>
          <cx:pt idx="113010">EDUU</cx:pt>
          <cx:pt idx="113011">EDUU</cx:pt>
          <cx:pt idx="113012">EDUU</cx:pt>
          <cx:pt idx="113013">EDUU</cx:pt>
          <cx:pt idx="113014">EDUU</cx:pt>
          <cx:pt idx="113015">EDUU</cx:pt>
          <cx:pt idx="113016">EDUU</cx:pt>
          <cx:pt idx="113017">EDUU</cx:pt>
          <cx:pt idx="113018">EDUU</cx:pt>
          <cx:pt idx="113019">EDUU</cx:pt>
          <cx:pt idx="113020">EDUU</cx:pt>
          <cx:pt idx="113021">EDUU</cx:pt>
          <cx:pt idx="113022">EDUU</cx:pt>
          <cx:pt idx="113023">EDUU</cx:pt>
          <cx:pt idx="113024">EDUU</cx:pt>
          <cx:pt idx="113025">EDUU</cx:pt>
          <cx:pt idx="113026">EDUU</cx:pt>
          <cx:pt idx="113027">EDUU</cx:pt>
          <cx:pt idx="113028">EDUU</cx:pt>
          <cx:pt idx="113029">EDUU</cx:pt>
          <cx:pt idx="113030">EDUU</cx:pt>
          <cx:pt idx="113031">EDUU</cx:pt>
          <cx:pt idx="113032">EDUU</cx:pt>
          <cx:pt idx="113033">EDUU</cx:pt>
          <cx:pt idx="113034">EDUU</cx:pt>
          <cx:pt idx="113035">EDUU</cx:pt>
          <cx:pt idx="113036">EDUU</cx:pt>
          <cx:pt idx="113037">EDUU</cx:pt>
          <cx:pt idx="113038">EDUU</cx:pt>
          <cx:pt idx="113039">EDUU</cx:pt>
          <cx:pt idx="113040">EDUU</cx:pt>
          <cx:pt idx="113041">EDUU</cx:pt>
          <cx:pt idx="113042">EDUU</cx:pt>
          <cx:pt idx="113043">EDUU</cx:pt>
          <cx:pt idx="113044">EDUU</cx:pt>
          <cx:pt idx="113045">EDUU</cx:pt>
          <cx:pt idx="113046">EDUU</cx:pt>
          <cx:pt idx="113047">EDUU</cx:pt>
          <cx:pt idx="113048">EDUU</cx:pt>
          <cx:pt idx="113049">EDUU</cx:pt>
          <cx:pt idx="113050">EDUU</cx:pt>
          <cx:pt idx="113051">EDUU</cx:pt>
          <cx:pt idx="113052">EDUU</cx:pt>
          <cx:pt idx="113053">EDUU</cx:pt>
          <cx:pt idx="113054">EDUU</cx:pt>
          <cx:pt idx="113055">EDUU</cx:pt>
          <cx:pt idx="113056">EDUU</cx:pt>
          <cx:pt idx="113057">EDUU</cx:pt>
          <cx:pt idx="113058">EDUU</cx:pt>
          <cx:pt idx="113059">EDUU</cx:pt>
          <cx:pt idx="113060">EDUU</cx:pt>
          <cx:pt idx="113061">EDUU</cx:pt>
          <cx:pt idx="113062">EDUU</cx:pt>
          <cx:pt idx="113063">EDUU</cx:pt>
          <cx:pt idx="113064">EDUU</cx:pt>
          <cx:pt idx="113065">EDUU</cx:pt>
          <cx:pt idx="113066">EDUU</cx:pt>
          <cx:pt idx="113067">EDUU</cx:pt>
          <cx:pt idx="113068">EDUU</cx:pt>
          <cx:pt idx="113069">EDUU</cx:pt>
          <cx:pt idx="113070">EDUU</cx:pt>
          <cx:pt idx="113071">EDUU</cx:pt>
          <cx:pt idx="113072">EDUU</cx:pt>
          <cx:pt idx="113073">EDUU</cx:pt>
          <cx:pt idx="113074">EDUU</cx:pt>
          <cx:pt idx="113075">EDUU</cx:pt>
          <cx:pt idx="113076">EDUU</cx:pt>
          <cx:pt idx="113077">EDUU</cx:pt>
          <cx:pt idx="113078">EDUU</cx:pt>
          <cx:pt idx="113079">EDUU</cx:pt>
          <cx:pt idx="113080">EDUU</cx:pt>
          <cx:pt idx="113081">EDUU</cx:pt>
          <cx:pt idx="113082">EDUU</cx:pt>
          <cx:pt idx="113083">EDUU</cx:pt>
          <cx:pt idx="113084">EDUU</cx:pt>
          <cx:pt idx="113085">EDUU</cx:pt>
          <cx:pt idx="113086">EDUU</cx:pt>
          <cx:pt idx="113087">EDUU</cx:pt>
          <cx:pt idx="113088">EDUU</cx:pt>
          <cx:pt idx="113089">EDUU</cx:pt>
          <cx:pt idx="113090">EDUU</cx:pt>
          <cx:pt idx="113091">EDUU</cx:pt>
          <cx:pt idx="113092">EDUU</cx:pt>
          <cx:pt idx="113093">EDUU</cx:pt>
          <cx:pt idx="113094">EDUU</cx:pt>
          <cx:pt idx="113095">EDUU</cx:pt>
          <cx:pt idx="113096">EDUU</cx:pt>
          <cx:pt idx="113097">EDUU</cx:pt>
          <cx:pt idx="113098">EDUU</cx:pt>
          <cx:pt idx="113099">EDUU</cx:pt>
          <cx:pt idx="113100">EDUU</cx:pt>
          <cx:pt idx="113101">EDUU</cx:pt>
          <cx:pt idx="113102">EDUU</cx:pt>
          <cx:pt idx="113103">EDUU</cx:pt>
          <cx:pt idx="113104">EDUU</cx:pt>
          <cx:pt idx="113105">EDUU</cx:pt>
          <cx:pt idx="113106">EDUU</cx:pt>
          <cx:pt idx="113107">EDUU</cx:pt>
          <cx:pt idx="113108">EDUU</cx:pt>
          <cx:pt idx="113109">EDUU</cx:pt>
          <cx:pt idx="113110">EDUU</cx:pt>
          <cx:pt idx="113111">EDUU</cx:pt>
          <cx:pt idx="113112">EDUU</cx:pt>
          <cx:pt idx="113113">EDUU</cx:pt>
          <cx:pt idx="113114">EDUU</cx:pt>
          <cx:pt idx="113115">EDUU</cx:pt>
          <cx:pt idx="113116">EDUU</cx:pt>
          <cx:pt idx="113117">EDUU</cx:pt>
          <cx:pt idx="113118">EDUU</cx:pt>
          <cx:pt idx="113119">EDUU</cx:pt>
          <cx:pt idx="113120">EDUU</cx:pt>
          <cx:pt idx="113121">EDUU</cx:pt>
          <cx:pt idx="113122">EDUU</cx:pt>
          <cx:pt idx="113123">EDUU</cx:pt>
          <cx:pt idx="113124">EDUU</cx:pt>
          <cx:pt idx="113125">EDUU</cx:pt>
          <cx:pt idx="113126">EDUU</cx:pt>
          <cx:pt idx="113127">EDUU</cx:pt>
          <cx:pt idx="113128">EDUU</cx:pt>
          <cx:pt idx="113129">EDUU</cx:pt>
          <cx:pt idx="113130">EDUU</cx:pt>
          <cx:pt idx="113131">EDUU</cx:pt>
          <cx:pt idx="113132">EDUU</cx:pt>
          <cx:pt idx="113133">EDUU</cx:pt>
          <cx:pt idx="113134">EDUU</cx:pt>
          <cx:pt idx="113135">EDUU</cx:pt>
          <cx:pt idx="113136">EDUU</cx:pt>
          <cx:pt idx="113137">EDUU</cx:pt>
          <cx:pt idx="113138">EDUU</cx:pt>
          <cx:pt idx="113139">EDUU</cx:pt>
          <cx:pt idx="113140">EDUU</cx:pt>
          <cx:pt idx="113141">EDUU</cx:pt>
          <cx:pt idx="113142">EDUU</cx:pt>
          <cx:pt idx="113143">EDUU</cx:pt>
          <cx:pt idx="113144">EDUU</cx:pt>
          <cx:pt idx="113145">EDUU</cx:pt>
          <cx:pt idx="113146">EDUU</cx:pt>
          <cx:pt idx="113147">EDUU</cx:pt>
          <cx:pt idx="113148">EDUU</cx:pt>
          <cx:pt idx="113149">EDUU</cx:pt>
          <cx:pt idx="113150">EDUU</cx:pt>
          <cx:pt idx="113151">EDUU</cx:pt>
          <cx:pt idx="113152">EDUU</cx:pt>
          <cx:pt idx="113153">EDUU</cx:pt>
          <cx:pt idx="113154">EDUU</cx:pt>
          <cx:pt idx="113155">EDUU</cx:pt>
          <cx:pt idx="113156">EDUU</cx:pt>
          <cx:pt idx="113157">EDUU</cx:pt>
          <cx:pt idx="113158">EDUU</cx:pt>
          <cx:pt idx="113159">EDUU</cx:pt>
          <cx:pt idx="113160">EDUU</cx:pt>
          <cx:pt idx="113161">EDUU</cx:pt>
          <cx:pt idx="113162">EDUU</cx:pt>
          <cx:pt idx="113163">EDUU</cx:pt>
          <cx:pt idx="113164">EDUU</cx:pt>
          <cx:pt idx="113165">EDUU</cx:pt>
          <cx:pt idx="113166">EDUU</cx:pt>
          <cx:pt idx="113167">EDUU</cx:pt>
          <cx:pt idx="113168">EDUU</cx:pt>
          <cx:pt idx="113169">EDUU</cx:pt>
          <cx:pt idx="113170">EDUU</cx:pt>
          <cx:pt idx="113171">EDUU</cx:pt>
          <cx:pt idx="113172">EDUU</cx:pt>
          <cx:pt idx="113173">EDUU</cx:pt>
          <cx:pt idx="113174">EDUU</cx:pt>
          <cx:pt idx="113175">EDUU</cx:pt>
          <cx:pt idx="113176">EDUU</cx:pt>
          <cx:pt idx="113177">EDUU</cx:pt>
          <cx:pt idx="113178">EDUU</cx:pt>
          <cx:pt idx="113179">EDUU</cx:pt>
          <cx:pt idx="113180">EDUU</cx:pt>
          <cx:pt idx="113181">EDUU</cx:pt>
          <cx:pt idx="113182">EDUU</cx:pt>
          <cx:pt idx="113183">EDUU</cx:pt>
          <cx:pt idx="113184">EDUU</cx:pt>
          <cx:pt idx="113185">EDUU</cx:pt>
          <cx:pt idx="113186">EDUU</cx:pt>
          <cx:pt idx="113187">EDUU</cx:pt>
          <cx:pt idx="113188">EDUU</cx:pt>
          <cx:pt idx="113189">EDUU</cx:pt>
          <cx:pt idx="113190">EDUU</cx:pt>
          <cx:pt idx="113191">EDUU</cx:pt>
          <cx:pt idx="113192">EDUU</cx:pt>
          <cx:pt idx="113193">EDUU</cx:pt>
          <cx:pt idx="113194">EDUU</cx:pt>
          <cx:pt idx="113195">EDUU</cx:pt>
          <cx:pt idx="113196">EDUU</cx:pt>
          <cx:pt idx="113197">EDUU</cx:pt>
          <cx:pt idx="113198">EDUU</cx:pt>
          <cx:pt idx="113199">EDUU</cx:pt>
          <cx:pt idx="113200">EDUU</cx:pt>
          <cx:pt idx="113201">EDUU</cx:pt>
          <cx:pt idx="113202">EDUU</cx:pt>
          <cx:pt idx="113203">EDUU</cx:pt>
          <cx:pt idx="113204">EDUU</cx:pt>
          <cx:pt idx="113205">EDUU</cx:pt>
          <cx:pt idx="113206">EDUU</cx:pt>
          <cx:pt idx="113207">EDUU</cx:pt>
          <cx:pt idx="113208">EDUU</cx:pt>
          <cx:pt idx="113209">EDUU</cx:pt>
          <cx:pt idx="113210">EDUU</cx:pt>
          <cx:pt idx="113211">EDUU</cx:pt>
          <cx:pt idx="113212">EDUU</cx:pt>
          <cx:pt idx="113213">EDUU</cx:pt>
          <cx:pt idx="113214">EDUU</cx:pt>
          <cx:pt idx="113215">EDUU</cx:pt>
          <cx:pt idx="113216">EDUU</cx:pt>
          <cx:pt idx="113217">EDUU</cx:pt>
          <cx:pt idx="113218">EDUU</cx:pt>
          <cx:pt idx="113219">EDUU</cx:pt>
          <cx:pt idx="113220">EDUU</cx:pt>
          <cx:pt idx="113221">EDUU</cx:pt>
          <cx:pt idx="113222">EDUU</cx:pt>
          <cx:pt idx="113223">EDUU</cx:pt>
          <cx:pt idx="113224">EDUU</cx:pt>
          <cx:pt idx="113225">EDUU</cx:pt>
          <cx:pt idx="113226">EDUU</cx:pt>
          <cx:pt idx="113227">EDUU</cx:pt>
          <cx:pt idx="113228">EDUU</cx:pt>
          <cx:pt idx="113229">EDUU</cx:pt>
          <cx:pt idx="113230">EDUU</cx:pt>
          <cx:pt idx="113231">EDUU</cx:pt>
          <cx:pt idx="113232">EDUU</cx:pt>
          <cx:pt idx="113233">EDUU</cx:pt>
          <cx:pt idx="113234">EDUU</cx:pt>
          <cx:pt idx="113235">EDUU</cx:pt>
          <cx:pt idx="113236">EDUU</cx:pt>
          <cx:pt idx="113237">EDUU</cx:pt>
          <cx:pt idx="113238">EDUU</cx:pt>
          <cx:pt idx="113239">EDUU</cx:pt>
          <cx:pt idx="113240">EDUU</cx:pt>
          <cx:pt idx="113241">EDUU</cx:pt>
          <cx:pt idx="113242">EDUU</cx:pt>
          <cx:pt idx="113243">EDUU</cx:pt>
          <cx:pt idx="113244">EDUU</cx:pt>
          <cx:pt idx="113245">EDUU</cx:pt>
          <cx:pt idx="113246">EDUU</cx:pt>
          <cx:pt idx="113247">EDUU</cx:pt>
          <cx:pt idx="113248">EDUU</cx:pt>
          <cx:pt idx="113249">EDUU</cx:pt>
          <cx:pt idx="113250">EDUU</cx:pt>
          <cx:pt idx="113251">EDUU</cx:pt>
          <cx:pt idx="113252">EDUU</cx:pt>
          <cx:pt idx="113253">EDUU</cx:pt>
          <cx:pt idx="113254">EDUU</cx:pt>
          <cx:pt idx="113255">EDUU</cx:pt>
          <cx:pt idx="113256">EDUU</cx:pt>
          <cx:pt idx="113257">EDUU</cx:pt>
          <cx:pt idx="113258">EDUU</cx:pt>
          <cx:pt idx="113259">EDUU</cx:pt>
          <cx:pt idx="113260">EDUU</cx:pt>
          <cx:pt idx="113261">EDUU</cx:pt>
          <cx:pt idx="113262">EDUU</cx:pt>
          <cx:pt idx="113263">EDUU</cx:pt>
          <cx:pt idx="113264">EDUU</cx:pt>
          <cx:pt idx="113265">EDUU</cx:pt>
          <cx:pt idx="113266">EDUU</cx:pt>
          <cx:pt idx="113267">EDUU</cx:pt>
          <cx:pt idx="113268">EDUU</cx:pt>
          <cx:pt idx="113269">EDUU</cx:pt>
          <cx:pt idx="113270">EDUU</cx:pt>
          <cx:pt idx="113271">EDUU</cx:pt>
          <cx:pt idx="113272">EDUU</cx:pt>
          <cx:pt idx="113273">EDUU</cx:pt>
          <cx:pt idx="113274">EDUU</cx:pt>
          <cx:pt idx="113275">EDUU</cx:pt>
          <cx:pt idx="113276">EDUU</cx:pt>
          <cx:pt idx="113277">EDUU</cx:pt>
          <cx:pt idx="113278">EDUU</cx:pt>
          <cx:pt idx="113279">EDUU</cx:pt>
          <cx:pt idx="113280">EDUU</cx:pt>
          <cx:pt idx="113281">EDUU</cx:pt>
          <cx:pt idx="113282">EDUU</cx:pt>
          <cx:pt idx="113283">EDUU</cx:pt>
          <cx:pt idx="113284">EDUU</cx:pt>
          <cx:pt idx="113285">EDUU</cx:pt>
          <cx:pt idx="113286">EDUU</cx:pt>
          <cx:pt idx="113287">EDUU</cx:pt>
          <cx:pt idx="113288">EDUU</cx:pt>
          <cx:pt idx="113289">EDUU</cx:pt>
          <cx:pt idx="113290">EDUU</cx:pt>
          <cx:pt idx="113291">EDUU</cx:pt>
          <cx:pt idx="113292">EDUU</cx:pt>
          <cx:pt idx="113293">EDUU</cx:pt>
          <cx:pt idx="113294">EDUU</cx:pt>
          <cx:pt idx="113295">EDUU</cx:pt>
          <cx:pt idx="113296">EDUU</cx:pt>
          <cx:pt idx="113297">EDUU</cx:pt>
          <cx:pt idx="113298">EDUU</cx:pt>
          <cx:pt idx="113299">EDUU</cx:pt>
          <cx:pt idx="113300">EDUU</cx:pt>
          <cx:pt idx="113301">EDUU</cx:pt>
          <cx:pt idx="113302">EDUU</cx:pt>
          <cx:pt idx="113303">EDUU</cx:pt>
          <cx:pt idx="113304">EDUU</cx:pt>
          <cx:pt idx="113305">EDUU</cx:pt>
          <cx:pt idx="113306">EDUU</cx:pt>
          <cx:pt idx="113307">EDUU</cx:pt>
          <cx:pt idx="113308">EDUU</cx:pt>
          <cx:pt idx="113309">EDUU</cx:pt>
          <cx:pt idx="113310">EDUU</cx:pt>
          <cx:pt idx="113311">EDUU</cx:pt>
          <cx:pt idx="113312">EDUU</cx:pt>
          <cx:pt idx="113313">EDUU</cx:pt>
          <cx:pt idx="113314">EDUU</cx:pt>
          <cx:pt idx="113315">EDUU</cx:pt>
          <cx:pt idx="113316">EDUU</cx:pt>
          <cx:pt idx="113317">EDUU</cx:pt>
          <cx:pt idx="113318">EDUU</cx:pt>
          <cx:pt idx="113319">EDUU</cx:pt>
          <cx:pt idx="113320">EDUU</cx:pt>
          <cx:pt idx="113321">EDUU</cx:pt>
          <cx:pt idx="113322">EDUU</cx:pt>
          <cx:pt idx="113323">EDUU</cx:pt>
          <cx:pt idx="113324">EDUU</cx:pt>
          <cx:pt idx="113325">EDUU</cx:pt>
          <cx:pt idx="113326">EDUU</cx:pt>
          <cx:pt idx="113327">EDUU</cx:pt>
          <cx:pt idx="113328">EDUU</cx:pt>
          <cx:pt idx="113329">EDUU</cx:pt>
          <cx:pt idx="113330">EDUU</cx:pt>
          <cx:pt idx="113331">EDUU</cx:pt>
          <cx:pt idx="113332">EDUU</cx:pt>
          <cx:pt idx="113333">EDUU</cx:pt>
          <cx:pt idx="113334">EDUU</cx:pt>
          <cx:pt idx="113335">EDUU</cx:pt>
          <cx:pt idx="113336">EDUU</cx:pt>
          <cx:pt idx="113337">EDUU</cx:pt>
          <cx:pt idx="113338">EDUU</cx:pt>
          <cx:pt idx="113339">EDUU</cx:pt>
          <cx:pt idx="113340">EDUU</cx:pt>
          <cx:pt idx="113341">EDUU</cx:pt>
          <cx:pt idx="113342">EDUU</cx:pt>
          <cx:pt idx="113343">EDUU</cx:pt>
          <cx:pt idx="113344">EDUU</cx:pt>
          <cx:pt idx="113345">EDUU</cx:pt>
          <cx:pt idx="113346">EDUU</cx:pt>
          <cx:pt idx="113347">EDUU</cx:pt>
          <cx:pt idx="113348">EDUU</cx:pt>
          <cx:pt idx="113349">EDUU</cx:pt>
          <cx:pt idx="113350">EDUU</cx:pt>
          <cx:pt idx="113351">EDUU</cx:pt>
          <cx:pt idx="113352">EDUU</cx:pt>
          <cx:pt idx="113353">EDUU</cx:pt>
          <cx:pt idx="113354">EDUU</cx:pt>
          <cx:pt idx="113355">EDUU</cx:pt>
          <cx:pt idx="113356">EDUU</cx:pt>
          <cx:pt idx="113357">EDUU</cx:pt>
          <cx:pt idx="113358">EDUU</cx:pt>
          <cx:pt idx="113359">EDUU</cx:pt>
          <cx:pt idx="113360">EDUU</cx:pt>
          <cx:pt idx="113361">EDUU</cx:pt>
          <cx:pt idx="113362">EDUU</cx:pt>
          <cx:pt idx="113363">EDUU</cx:pt>
          <cx:pt idx="113364">EDUU</cx:pt>
          <cx:pt idx="113365">EDUU</cx:pt>
          <cx:pt idx="113366">EDUU</cx:pt>
          <cx:pt idx="113367">EDUU</cx:pt>
          <cx:pt idx="113368">EDUU</cx:pt>
          <cx:pt idx="113369">EDUU</cx:pt>
          <cx:pt idx="113370">EDUU</cx:pt>
          <cx:pt idx="113371">EDUU</cx:pt>
          <cx:pt idx="113372">EDUU</cx:pt>
          <cx:pt idx="113373">EDUU</cx:pt>
          <cx:pt idx="113374">EDUU</cx:pt>
          <cx:pt idx="113375">EDUU</cx:pt>
          <cx:pt idx="113376">EDUU</cx:pt>
          <cx:pt idx="113377">EDUU</cx:pt>
          <cx:pt idx="113378">EDUU</cx:pt>
          <cx:pt idx="113379">EDUU</cx:pt>
          <cx:pt idx="113380">EDUU</cx:pt>
          <cx:pt idx="113381">EDUU</cx:pt>
          <cx:pt idx="113382">EDUU</cx:pt>
          <cx:pt idx="113383">EDUU</cx:pt>
          <cx:pt idx="113384">EDUU</cx:pt>
          <cx:pt idx="113385">EDUU</cx:pt>
          <cx:pt idx="113386">EDUU</cx:pt>
          <cx:pt idx="113387">EDUU</cx:pt>
          <cx:pt idx="113388">EDUU</cx:pt>
          <cx:pt idx="113389">EDUU</cx:pt>
          <cx:pt idx="113390">EDUU</cx:pt>
          <cx:pt idx="113391">EDUU</cx:pt>
          <cx:pt idx="113392">EDUU</cx:pt>
          <cx:pt idx="113393">EDUU</cx:pt>
          <cx:pt idx="113394">EDUU</cx:pt>
          <cx:pt idx="113395">EDUU</cx:pt>
          <cx:pt idx="113396">EDUU</cx:pt>
          <cx:pt idx="113397">EDUU</cx:pt>
          <cx:pt idx="113398">EDUU</cx:pt>
          <cx:pt idx="113399">EDUU</cx:pt>
          <cx:pt idx="113400">EDUU</cx:pt>
          <cx:pt idx="113401">EDUU</cx:pt>
          <cx:pt idx="113402">EDUU</cx:pt>
          <cx:pt idx="113403">EDUU</cx:pt>
          <cx:pt idx="113404">EDUU</cx:pt>
          <cx:pt idx="113405">EDUU</cx:pt>
          <cx:pt idx="113406">EDUU</cx:pt>
          <cx:pt idx="113407">EDUU</cx:pt>
          <cx:pt idx="113408">EDUU</cx:pt>
          <cx:pt idx="113409">EDUU</cx:pt>
          <cx:pt idx="113410">EDUU</cx:pt>
          <cx:pt idx="113411">EDUU</cx:pt>
          <cx:pt idx="113412">EDUU</cx:pt>
          <cx:pt idx="113413">EDUU</cx:pt>
          <cx:pt idx="113414">EDUU</cx:pt>
          <cx:pt idx="113415">EDUU</cx:pt>
          <cx:pt idx="113416">EDUU</cx:pt>
          <cx:pt idx="113417">EDUU</cx:pt>
          <cx:pt idx="113418">EDUU</cx:pt>
          <cx:pt idx="113419">EDUU</cx:pt>
          <cx:pt idx="113420">EDUU</cx:pt>
          <cx:pt idx="113421">EDUU</cx:pt>
          <cx:pt idx="113422">EDUU</cx:pt>
          <cx:pt idx="113423">EDUU</cx:pt>
          <cx:pt idx="113424">EDUU</cx:pt>
          <cx:pt idx="113425">EDUU</cx:pt>
          <cx:pt idx="113426">EDUU</cx:pt>
          <cx:pt idx="113427">EDUU</cx:pt>
          <cx:pt idx="113428">EDUU</cx:pt>
          <cx:pt idx="113429">EDUU</cx:pt>
          <cx:pt idx="113430">EDUU</cx:pt>
          <cx:pt idx="113431">EDUU</cx:pt>
          <cx:pt idx="113432">EDUU</cx:pt>
          <cx:pt idx="113433">EDUU</cx:pt>
          <cx:pt idx="113434">EDUU</cx:pt>
          <cx:pt idx="113435">EDUU</cx:pt>
          <cx:pt idx="113436">EDUU</cx:pt>
          <cx:pt idx="113437">EDUU</cx:pt>
          <cx:pt idx="113438">EDUU</cx:pt>
          <cx:pt idx="113439">EDUU</cx:pt>
          <cx:pt idx="113440">EDUU</cx:pt>
          <cx:pt idx="113441">EDUU</cx:pt>
          <cx:pt idx="113442">EDUU</cx:pt>
          <cx:pt idx="113443">EDUU</cx:pt>
          <cx:pt idx="113444">EDUU</cx:pt>
          <cx:pt idx="113445">EDUU</cx:pt>
          <cx:pt idx="113446">EDUU</cx:pt>
          <cx:pt idx="113447">EDUU</cx:pt>
          <cx:pt idx="113448">EDUU</cx:pt>
          <cx:pt idx="113449">EDUU</cx:pt>
          <cx:pt idx="113450">EDUU</cx:pt>
          <cx:pt idx="113451">EDUU</cx:pt>
          <cx:pt idx="113452">EDUU</cx:pt>
          <cx:pt idx="113453">EDUU</cx:pt>
          <cx:pt idx="113454">EDUU</cx:pt>
          <cx:pt idx="113455">EDUU</cx:pt>
          <cx:pt idx="113456">EDUU</cx:pt>
          <cx:pt idx="113457">EDUU</cx:pt>
          <cx:pt idx="113458">EDUU</cx:pt>
          <cx:pt idx="113459">EDUU</cx:pt>
          <cx:pt idx="113460">EDUU</cx:pt>
          <cx:pt idx="113461">EDUU</cx:pt>
          <cx:pt idx="113462">EDUU</cx:pt>
          <cx:pt idx="113463">EDUU</cx:pt>
          <cx:pt idx="113464">EDUU</cx:pt>
          <cx:pt idx="113465">EDUU</cx:pt>
          <cx:pt idx="113466">EDUU</cx:pt>
          <cx:pt idx="113467">EDUU</cx:pt>
          <cx:pt idx="113468">EDUU</cx:pt>
          <cx:pt idx="113469">EDUU</cx:pt>
          <cx:pt idx="113470">EDUU</cx:pt>
          <cx:pt idx="113471">EDUU</cx:pt>
          <cx:pt idx="113472">EDUU</cx:pt>
          <cx:pt idx="113473">EDUU</cx:pt>
          <cx:pt idx="113474">EDUU</cx:pt>
          <cx:pt idx="113475">EDUU</cx:pt>
          <cx:pt idx="113476">EDUU</cx:pt>
          <cx:pt idx="113477">EDUU</cx:pt>
          <cx:pt idx="113478">EDUU</cx:pt>
          <cx:pt idx="113479">EDUU</cx:pt>
          <cx:pt idx="113480">EDUU</cx:pt>
          <cx:pt idx="113481">EDUU</cx:pt>
          <cx:pt idx="113482">EDUU</cx:pt>
          <cx:pt idx="113483">EDUU</cx:pt>
          <cx:pt idx="113484">EDUU</cx:pt>
          <cx:pt idx="113485">EDUU</cx:pt>
          <cx:pt idx="113486">EDUU</cx:pt>
          <cx:pt idx="113487">EDUU</cx:pt>
          <cx:pt idx="113488">EDUU</cx:pt>
          <cx:pt idx="113489">EDUU</cx:pt>
          <cx:pt idx="113490">EDUU</cx:pt>
          <cx:pt idx="113491">EDUU</cx:pt>
          <cx:pt idx="113492">EDUU</cx:pt>
          <cx:pt idx="113493">EDUU</cx:pt>
          <cx:pt idx="113494">EDUU</cx:pt>
          <cx:pt idx="113495">EDUU</cx:pt>
          <cx:pt idx="113496">EDUU</cx:pt>
          <cx:pt idx="113497">EDUU</cx:pt>
          <cx:pt idx="113498">EDUU</cx:pt>
          <cx:pt idx="113499">EDUU</cx:pt>
          <cx:pt idx="113500">EDUU</cx:pt>
          <cx:pt idx="113501">EDUU</cx:pt>
          <cx:pt idx="113502">EDUU</cx:pt>
          <cx:pt idx="113503">EDUU</cx:pt>
          <cx:pt idx="113504">EDUU</cx:pt>
          <cx:pt idx="113505">EDUU</cx:pt>
          <cx:pt idx="113506">EDUU</cx:pt>
          <cx:pt idx="113507">EDUU</cx:pt>
          <cx:pt idx="113508">EDUU</cx:pt>
          <cx:pt idx="113509">EDUU</cx:pt>
          <cx:pt idx="113510">EDUU</cx:pt>
          <cx:pt idx="113511">EDUU</cx:pt>
          <cx:pt idx="113512">EDUU</cx:pt>
          <cx:pt idx="113513">EDUU</cx:pt>
          <cx:pt idx="113514">EDUU</cx:pt>
          <cx:pt idx="113515">EDUU</cx:pt>
          <cx:pt idx="113516">EDUU</cx:pt>
          <cx:pt idx="113517">EDUU</cx:pt>
          <cx:pt idx="113518">EDUU</cx:pt>
          <cx:pt idx="113519">EDUU</cx:pt>
          <cx:pt idx="113520">EDUU</cx:pt>
          <cx:pt idx="113521">EDUU</cx:pt>
          <cx:pt idx="113522">EDUU</cx:pt>
          <cx:pt idx="113523">EDUU</cx:pt>
          <cx:pt idx="113524">EDUU</cx:pt>
          <cx:pt idx="113525">EDUU</cx:pt>
          <cx:pt idx="113526">EDUU</cx:pt>
          <cx:pt idx="113527">EDUU</cx:pt>
          <cx:pt idx="113528">EDUU</cx:pt>
          <cx:pt idx="113529">EDUU</cx:pt>
          <cx:pt idx="113530">EDUU</cx:pt>
          <cx:pt idx="113531">EDUU</cx:pt>
          <cx:pt idx="113532">EDUU</cx:pt>
          <cx:pt idx="113533">EDUU</cx:pt>
          <cx:pt idx="113534">EDUU</cx:pt>
          <cx:pt idx="113535">EDUU</cx:pt>
          <cx:pt idx="113536">EDUU</cx:pt>
          <cx:pt idx="113537">EDUU</cx:pt>
          <cx:pt idx="113538">EDUU</cx:pt>
          <cx:pt idx="113539">EDUU</cx:pt>
          <cx:pt idx="113540">EDUU</cx:pt>
          <cx:pt idx="113541">EDUU</cx:pt>
          <cx:pt idx="113542">EDUU</cx:pt>
          <cx:pt idx="113543">EDUU</cx:pt>
          <cx:pt idx="113544">EDUU</cx:pt>
          <cx:pt idx="113545">EDUU</cx:pt>
          <cx:pt idx="113546">EDUU</cx:pt>
          <cx:pt idx="113547">EDUU</cx:pt>
          <cx:pt idx="113548">EDUU</cx:pt>
          <cx:pt idx="113549">EDUU</cx:pt>
          <cx:pt idx="113550">EDUU</cx:pt>
          <cx:pt idx="113551">EDUU</cx:pt>
          <cx:pt idx="113552">EDUU</cx:pt>
          <cx:pt idx="113553">EDUU</cx:pt>
          <cx:pt idx="113554">EDUU</cx:pt>
          <cx:pt idx="113555">EDUU</cx:pt>
          <cx:pt idx="113556">EDUU</cx:pt>
          <cx:pt idx="113557">EDUU</cx:pt>
          <cx:pt idx="113558">EDUU</cx:pt>
          <cx:pt idx="113559">EDUU</cx:pt>
          <cx:pt idx="113560">EDUU</cx:pt>
          <cx:pt idx="113561">EDUU</cx:pt>
          <cx:pt idx="113562">EDUU</cx:pt>
          <cx:pt idx="113563">EDUU</cx:pt>
          <cx:pt idx="113564">EDUU</cx:pt>
          <cx:pt idx="113565">EDUU</cx:pt>
          <cx:pt idx="113566">EDUU</cx:pt>
          <cx:pt idx="113567">EDUU</cx:pt>
          <cx:pt idx="113568">EDUU</cx:pt>
          <cx:pt idx="113569">EDUU</cx:pt>
          <cx:pt idx="113570">EDUU</cx:pt>
          <cx:pt idx="113571">EDUU</cx:pt>
          <cx:pt idx="113572">EDUU</cx:pt>
          <cx:pt idx="113573">EDUU</cx:pt>
          <cx:pt idx="113574">EDUU</cx:pt>
          <cx:pt idx="113575">EDUU</cx:pt>
          <cx:pt idx="113576">EDUU</cx:pt>
          <cx:pt idx="113577">EDUU</cx:pt>
          <cx:pt idx="113578">EDUU</cx:pt>
          <cx:pt idx="113579">EDUU</cx:pt>
          <cx:pt idx="113580">EDUU</cx:pt>
          <cx:pt idx="113581">EDUU</cx:pt>
          <cx:pt idx="113582">EDUU</cx:pt>
          <cx:pt idx="113583">EDUU</cx:pt>
          <cx:pt idx="113584">EDUU</cx:pt>
          <cx:pt idx="113585">EDUU</cx:pt>
          <cx:pt idx="113586">EDUU</cx:pt>
          <cx:pt idx="113587">EDUU</cx:pt>
          <cx:pt idx="113588">EDUU</cx:pt>
          <cx:pt idx="113589">EDUU</cx:pt>
          <cx:pt idx="113590">EDUU</cx:pt>
          <cx:pt idx="113591">EDUU</cx:pt>
          <cx:pt idx="113592">EDUU</cx:pt>
          <cx:pt idx="113593">EDUU</cx:pt>
          <cx:pt idx="113594">EDUU</cx:pt>
          <cx:pt idx="113595">EDUU</cx:pt>
          <cx:pt idx="113596">EDUU</cx:pt>
          <cx:pt idx="113597">EDUU</cx:pt>
          <cx:pt idx="113598">EDUU</cx:pt>
          <cx:pt idx="113599">EDUU</cx:pt>
          <cx:pt idx="113600">EDUU</cx:pt>
          <cx:pt idx="113601">EDUU</cx:pt>
          <cx:pt idx="113602">EDUU</cx:pt>
          <cx:pt idx="113603">EDUU</cx:pt>
          <cx:pt idx="113604">EDUU</cx:pt>
          <cx:pt idx="113605">EDUU</cx:pt>
          <cx:pt idx="113606">EDUU</cx:pt>
          <cx:pt idx="113607">EDUU</cx:pt>
          <cx:pt idx="113608">EDUU</cx:pt>
          <cx:pt idx="113609">EDUU</cx:pt>
          <cx:pt idx="113610">EDUU</cx:pt>
          <cx:pt idx="113611">EDUU</cx:pt>
          <cx:pt idx="113612">EDUU</cx:pt>
          <cx:pt idx="113613">EDUU</cx:pt>
          <cx:pt idx="113614">EDUU</cx:pt>
          <cx:pt idx="113615">EDUU</cx:pt>
          <cx:pt idx="113616">EDUU</cx:pt>
          <cx:pt idx="113617">EDUU</cx:pt>
          <cx:pt idx="113618">EDUU</cx:pt>
          <cx:pt idx="113619">EDUU</cx:pt>
          <cx:pt idx="113620">EDUU</cx:pt>
          <cx:pt idx="113621">EDUU</cx:pt>
          <cx:pt idx="113622">EDUU</cx:pt>
          <cx:pt idx="113623">EDUU</cx:pt>
          <cx:pt idx="113624">EDUU</cx:pt>
          <cx:pt idx="113625">EDUU</cx:pt>
          <cx:pt idx="113626">EDUU</cx:pt>
          <cx:pt idx="113627">EDUU</cx:pt>
          <cx:pt idx="113628">EDUU</cx:pt>
          <cx:pt idx="113629">EDUU</cx:pt>
          <cx:pt idx="113630">EDUU</cx:pt>
          <cx:pt idx="113631">EDUU</cx:pt>
          <cx:pt idx="113632">EDUU</cx:pt>
          <cx:pt idx="113633">EDUU</cx:pt>
          <cx:pt idx="113634">EDUU</cx:pt>
          <cx:pt idx="113635">EDUU</cx:pt>
          <cx:pt idx="113636">EDUU</cx:pt>
          <cx:pt idx="113637">EDUU</cx:pt>
          <cx:pt idx="113638">EDUU</cx:pt>
          <cx:pt idx="113639">EDUU</cx:pt>
          <cx:pt idx="113640">EDUU</cx:pt>
          <cx:pt idx="113641">EDUU</cx:pt>
          <cx:pt idx="113642">EDUU</cx:pt>
          <cx:pt idx="113643">EDUU</cx:pt>
          <cx:pt idx="113644">EDUU</cx:pt>
          <cx:pt idx="113645">EDUU</cx:pt>
          <cx:pt idx="113646">EDUU</cx:pt>
          <cx:pt idx="113647">EDUU</cx:pt>
          <cx:pt idx="113648">EDUU</cx:pt>
          <cx:pt idx="113649">EDUU</cx:pt>
          <cx:pt idx="113650">EDUU</cx:pt>
          <cx:pt idx="113651">EDUU</cx:pt>
          <cx:pt idx="113652">EDUU</cx:pt>
          <cx:pt idx="113653">EDUU</cx:pt>
          <cx:pt idx="113654">EDUU</cx:pt>
          <cx:pt idx="113655">EDUU</cx:pt>
          <cx:pt idx="113656">EDUU</cx:pt>
          <cx:pt idx="113657">EDUU</cx:pt>
          <cx:pt idx="113658">EDUU</cx:pt>
          <cx:pt idx="113659">EDUU</cx:pt>
          <cx:pt idx="113660">EDUU</cx:pt>
          <cx:pt idx="113661">EDUU</cx:pt>
          <cx:pt idx="113662">EDUU</cx:pt>
          <cx:pt idx="113663">EDUU</cx:pt>
          <cx:pt idx="113664">EDUU</cx:pt>
          <cx:pt idx="113665">EDUU</cx:pt>
          <cx:pt idx="113666">EDUU</cx:pt>
          <cx:pt idx="113667">EDUU</cx:pt>
          <cx:pt idx="113668">EDUU</cx:pt>
          <cx:pt idx="113669">EDUU</cx:pt>
          <cx:pt idx="113670">EDUU</cx:pt>
          <cx:pt idx="113671">EDUU</cx:pt>
          <cx:pt idx="113672">EDUU</cx:pt>
          <cx:pt idx="113673">EDUU</cx:pt>
          <cx:pt idx="113674">EDUU</cx:pt>
          <cx:pt idx="113675">EDUU</cx:pt>
          <cx:pt idx="113676">EDUU</cx:pt>
          <cx:pt idx="113677">EDUU</cx:pt>
          <cx:pt idx="113678">EDUU</cx:pt>
          <cx:pt idx="113679">EDUU</cx:pt>
          <cx:pt idx="113680">EDUU</cx:pt>
          <cx:pt idx="113681">EDUU</cx:pt>
          <cx:pt idx="113682">EDUU</cx:pt>
          <cx:pt idx="113683">EDUU</cx:pt>
          <cx:pt idx="113684">EDUU</cx:pt>
          <cx:pt idx="113685">EDUU</cx:pt>
          <cx:pt idx="113686">EDUU</cx:pt>
          <cx:pt idx="113687">EDUU</cx:pt>
          <cx:pt idx="113688">EDUU</cx:pt>
          <cx:pt idx="113689">EDUU</cx:pt>
          <cx:pt idx="113690">EDUU</cx:pt>
          <cx:pt idx="113691">EDUU</cx:pt>
          <cx:pt idx="113692">EDUU</cx:pt>
          <cx:pt idx="113693">EDUU</cx:pt>
          <cx:pt idx="113694">EDUU</cx:pt>
          <cx:pt idx="113695">EDUU</cx:pt>
          <cx:pt idx="113696">EDUU</cx:pt>
          <cx:pt idx="113697">EDUU</cx:pt>
          <cx:pt idx="113698">EDUU</cx:pt>
          <cx:pt idx="113699">EDUU</cx:pt>
          <cx:pt idx="113700">EDUU</cx:pt>
          <cx:pt idx="113701">EDUU</cx:pt>
          <cx:pt idx="113702">EDUU</cx:pt>
          <cx:pt idx="113703">EDUU</cx:pt>
          <cx:pt idx="113704">EDUU</cx:pt>
          <cx:pt idx="113705">EDUU</cx:pt>
          <cx:pt idx="113706">EDUU</cx:pt>
          <cx:pt idx="113707">EDUU</cx:pt>
          <cx:pt idx="113708">EDUU</cx:pt>
          <cx:pt idx="113709">EDUU</cx:pt>
          <cx:pt idx="113710">EDUU</cx:pt>
          <cx:pt idx="113711">EDUU</cx:pt>
          <cx:pt idx="113712">EDUU</cx:pt>
          <cx:pt idx="113713">EDUU</cx:pt>
          <cx:pt idx="113714">EDUU</cx:pt>
          <cx:pt idx="113715">EDUU</cx:pt>
          <cx:pt idx="113716">EDUU</cx:pt>
          <cx:pt idx="113717">EDUU</cx:pt>
          <cx:pt idx="113718">EDUU</cx:pt>
          <cx:pt idx="113719">EDUU</cx:pt>
          <cx:pt idx="113720">EDUU</cx:pt>
          <cx:pt idx="113721">EDUU</cx:pt>
          <cx:pt idx="113722">EDUU</cx:pt>
          <cx:pt idx="113723">EDUU</cx:pt>
          <cx:pt idx="113724">EDUU</cx:pt>
          <cx:pt idx="113725">EDUU</cx:pt>
          <cx:pt idx="113726">EDUU</cx:pt>
          <cx:pt idx="113727">EDUU</cx:pt>
          <cx:pt idx="113728">EDUU</cx:pt>
          <cx:pt idx="113729">EDUU</cx:pt>
          <cx:pt idx="113730">EDUU</cx:pt>
          <cx:pt idx="113731">EDUU</cx:pt>
          <cx:pt idx="113732">EDUU</cx:pt>
          <cx:pt idx="113733">EDUU</cx:pt>
          <cx:pt idx="113734">EDUU</cx:pt>
          <cx:pt idx="113735">EDUU</cx:pt>
          <cx:pt idx="113736">EDUU</cx:pt>
          <cx:pt idx="113737">EDUU</cx:pt>
          <cx:pt idx="113738">EDUU</cx:pt>
          <cx:pt idx="113739">EDUU</cx:pt>
          <cx:pt idx="113740">EDUU</cx:pt>
          <cx:pt idx="113741">EDUU</cx:pt>
          <cx:pt idx="113742">EDUU</cx:pt>
          <cx:pt idx="113743">EDUU</cx:pt>
          <cx:pt idx="113744">EDUU</cx:pt>
          <cx:pt idx="113745">EDUU</cx:pt>
          <cx:pt idx="113746">EDUU</cx:pt>
          <cx:pt idx="113747">EDUU</cx:pt>
          <cx:pt idx="113748">EDUU</cx:pt>
          <cx:pt idx="113749">EDUU</cx:pt>
          <cx:pt idx="113750">EDUU</cx:pt>
          <cx:pt idx="113751">EDUU</cx:pt>
          <cx:pt idx="113752">EDUU</cx:pt>
          <cx:pt idx="113753">EDUU</cx:pt>
          <cx:pt idx="113754">EDUU</cx:pt>
          <cx:pt idx="113755">EDUU</cx:pt>
          <cx:pt idx="113756">EDUU</cx:pt>
          <cx:pt idx="113757">EDUU</cx:pt>
          <cx:pt idx="113758">EDUU</cx:pt>
          <cx:pt idx="113759">EDUU</cx:pt>
          <cx:pt idx="113760">EDUU</cx:pt>
          <cx:pt idx="113761">EDUU</cx:pt>
          <cx:pt idx="113762">EDUU</cx:pt>
          <cx:pt idx="113763">EDUU</cx:pt>
          <cx:pt idx="113764">EDUU</cx:pt>
          <cx:pt idx="113765">EDUU</cx:pt>
          <cx:pt idx="113766">EDUU</cx:pt>
          <cx:pt idx="113767">EDUU</cx:pt>
          <cx:pt idx="113768">EDUU</cx:pt>
          <cx:pt idx="113769">EDUU</cx:pt>
          <cx:pt idx="113770">EDUU</cx:pt>
          <cx:pt idx="113771">EDUU</cx:pt>
          <cx:pt idx="113772">EDUU</cx:pt>
          <cx:pt idx="113773">EDUU</cx:pt>
          <cx:pt idx="113774">EDUU</cx:pt>
          <cx:pt idx="113775">EDUU</cx:pt>
          <cx:pt idx="113776">EDUU</cx:pt>
          <cx:pt idx="113777">EDUU</cx:pt>
          <cx:pt idx="113778">EDUU</cx:pt>
          <cx:pt idx="113779">EDUU</cx:pt>
          <cx:pt idx="113780">EDUU</cx:pt>
          <cx:pt idx="113781">EDUU</cx:pt>
          <cx:pt idx="113782">EDUU</cx:pt>
          <cx:pt idx="113783">EDUU</cx:pt>
          <cx:pt idx="113784">EDUU</cx:pt>
          <cx:pt idx="113785">EDUU</cx:pt>
          <cx:pt idx="113786">EDUU</cx:pt>
          <cx:pt idx="113787">EDUU</cx:pt>
          <cx:pt idx="113788">EDUU</cx:pt>
          <cx:pt idx="113789">EDUU</cx:pt>
          <cx:pt idx="113790">EDUU</cx:pt>
          <cx:pt idx="113791">EDUU</cx:pt>
          <cx:pt idx="113792">EDUU</cx:pt>
          <cx:pt idx="113793">EDUU</cx:pt>
          <cx:pt idx="113794">EDUU</cx:pt>
          <cx:pt idx="113795">EDUU</cx:pt>
          <cx:pt idx="113796">EDUU</cx:pt>
          <cx:pt idx="113797">EDUU</cx:pt>
          <cx:pt idx="113798">EDUU</cx:pt>
          <cx:pt idx="113799">EDUU</cx:pt>
          <cx:pt idx="113800">EDUU</cx:pt>
          <cx:pt idx="113801">EDUU</cx:pt>
          <cx:pt idx="113802">EDUU</cx:pt>
          <cx:pt idx="113803">EDUU</cx:pt>
          <cx:pt idx="113804">EDUU</cx:pt>
          <cx:pt idx="113805">EDUU</cx:pt>
          <cx:pt idx="113806">EDUU</cx:pt>
          <cx:pt idx="113807">EDUU</cx:pt>
          <cx:pt idx="113808">EDUU</cx:pt>
          <cx:pt idx="113809">EDUU</cx:pt>
          <cx:pt idx="113810">EDUU</cx:pt>
          <cx:pt idx="113811">EDUU</cx:pt>
          <cx:pt idx="113812">EDUU</cx:pt>
          <cx:pt idx="113813">EDUU</cx:pt>
          <cx:pt idx="113814">EDUU</cx:pt>
          <cx:pt idx="113815">EDUU</cx:pt>
          <cx:pt idx="113816">EDUU</cx:pt>
          <cx:pt idx="113817">EDUU</cx:pt>
          <cx:pt idx="113818">EDUU</cx:pt>
          <cx:pt idx="113819">EDUU</cx:pt>
          <cx:pt idx="113820">EDUU</cx:pt>
          <cx:pt idx="113821">EDUU</cx:pt>
          <cx:pt idx="113822">EDUU</cx:pt>
          <cx:pt idx="113823">EDUU</cx:pt>
          <cx:pt idx="113824">EDUU</cx:pt>
          <cx:pt idx="113825">EDUU</cx:pt>
          <cx:pt idx="113826">EDUU</cx:pt>
          <cx:pt idx="113827">EDUU</cx:pt>
          <cx:pt idx="113828">EDUU</cx:pt>
          <cx:pt idx="113829">EDUU</cx:pt>
          <cx:pt idx="113830">EDUU</cx:pt>
          <cx:pt idx="113831">EDUU</cx:pt>
          <cx:pt idx="113832">EDUU</cx:pt>
          <cx:pt idx="113833">EDUU</cx:pt>
          <cx:pt idx="113834">EDUU</cx:pt>
          <cx:pt idx="113835">EDUU</cx:pt>
          <cx:pt idx="113836">EDUU</cx:pt>
          <cx:pt idx="113837">EDUU</cx:pt>
          <cx:pt idx="113838">EDUU</cx:pt>
          <cx:pt idx="113839">EDUU</cx:pt>
          <cx:pt idx="113840">EDUU</cx:pt>
          <cx:pt idx="113841">EDUU</cx:pt>
          <cx:pt idx="113842">EDUU</cx:pt>
          <cx:pt idx="113843">EDUU</cx:pt>
          <cx:pt idx="113844">EDUU</cx:pt>
          <cx:pt idx="113845">EDUU</cx:pt>
          <cx:pt idx="113846">EDUU</cx:pt>
          <cx:pt idx="113847">EDUU</cx:pt>
          <cx:pt idx="113848">EDUU</cx:pt>
          <cx:pt idx="113849">EDUU</cx:pt>
          <cx:pt idx="113850">EDUU</cx:pt>
          <cx:pt idx="113851">EDUU</cx:pt>
          <cx:pt idx="113852">EDUU</cx:pt>
          <cx:pt idx="113853">EDUU</cx:pt>
          <cx:pt idx="113854">EDUU</cx:pt>
          <cx:pt idx="113855">EDUU</cx:pt>
          <cx:pt idx="113856">EDUU</cx:pt>
          <cx:pt idx="113857">EDUU</cx:pt>
          <cx:pt idx="113858">EDUU</cx:pt>
          <cx:pt idx="113859">EDUU</cx:pt>
          <cx:pt idx="113860">EDUU</cx:pt>
          <cx:pt idx="113861">EDUU</cx:pt>
          <cx:pt idx="113862">EDUU</cx:pt>
          <cx:pt idx="113863">EDUU</cx:pt>
          <cx:pt idx="113864">EDUU</cx:pt>
          <cx:pt idx="113865">EDUU</cx:pt>
          <cx:pt idx="113866">EDUU</cx:pt>
          <cx:pt idx="113867">EDUU</cx:pt>
          <cx:pt idx="113868">EDUU</cx:pt>
          <cx:pt idx="113869">EDUU</cx:pt>
          <cx:pt idx="113870">EDUU</cx:pt>
          <cx:pt idx="113871">EDUU</cx:pt>
          <cx:pt idx="113872">EDUU</cx:pt>
          <cx:pt idx="113873">EDUU</cx:pt>
          <cx:pt idx="113874">EDUU</cx:pt>
          <cx:pt idx="113875">EDUU</cx:pt>
          <cx:pt idx="113876">EDUU</cx:pt>
          <cx:pt idx="113877">EDUU</cx:pt>
          <cx:pt idx="113878">EDUU</cx:pt>
          <cx:pt idx="113879">EDUU</cx:pt>
          <cx:pt idx="113880">EDUU</cx:pt>
          <cx:pt idx="113881">EDUU</cx:pt>
          <cx:pt idx="113882">EDUU</cx:pt>
          <cx:pt idx="113883">EDUU</cx:pt>
          <cx:pt idx="113884">EDUU</cx:pt>
          <cx:pt idx="113885">EDUU</cx:pt>
          <cx:pt idx="113886">EDUU</cx:pt>
          <cx:pt idx="113887">EDUU</cx:pt>
          <cx:pt idx="113888">EDUU</cx:pt>
          <cx:pt idx="113889">EDUU</cx:pt>
          <cx:pt idx="113890">EDUU</cx:pt>
          <cx:pt idx="113891">EDUU</cx:pt>
          <cx:pt idx="113892">EDUU</cx:pt>
          <cx:pt idx="113893">EDUU</cx:pt>
          <cx:pt idx="113894">EDUU</cx:pt>
          <cx:pt idx="113895">EDUU</cx:pt>
          <cx:pt idx="113896">EDUU</cx:pt>
          <cx:pt idx="113897">EDUU</cx:pt>
          <cx:pt idx="113898">EDUU</cx:pt>
          <cx:pt idx="113899">EDUU</cx:pt>
          <cx:pt idx="113900">EDUU</cx:pt>
          <cx:pt idx="113901">EDUU</cx:pt>
          <cx:pt idx="113902">EDUU</cx:pt>
          <cx:pt idx="113903">EDUU</cx:pt>
          <cx:pt idx="113904">EDUU</cx:pt>
          <cx:pt idx="113905">EDUU</cx:pt>
          <cx:pt idx="113906">EDUU</cx:pt>
          <cx:pt idx="113907">EDUU</cx:pt>
          <cx:pt idx="113908">EDUU</cx:pt>
          <cx:pt idx="113909">EDUU</cx:pt>
          <cx:pt idx="113910">EDUU</cx:pt>
          <cx:pt idx="113911">EDUU</cx:pt>
          <cx:pt idx="113912">EDUU</cx:pt>
          <cx:pt idx="113913">EDUU</cx:pt>
          <cx:pt idx="113914">EDUU</cx:pt>
          <cx:pt idx="113915">EDUU</cx:pt>
          <cx:pt idx="113916">EDUU</cx:pt>
          <cx:pt idx="113917">EDUU</cx:pt>
          <cx:pt idx="113918">EDUU</cx:pt>
          <cx:pt idx="113919">EDUU</cx:pt>
          <cx:pt idx="113920">EDUU</cx:pt>
          <cx:pt idx="113921">EDUU</cx:pt>
          <cx:pt idx="113922">EDUU</cx:pt>
          <cx:pt idx="113923">EDUU</cx:pt>
          <cx:pt idx="113924">EDUU</cx:pt>
          <cx:pt idx="113925">EDUU</cx:pt>
          <cx:pt idx="113926">EDUU</cx:pt>
          <cx:pt idx="113927">EDUU</cx:pt>
          <cx:pt idx="113928">EDUU</cx:pt>
          <cx:pt idx="113929">EDUU</cx:pt>
          <cx:pt idx="113930">EDUU</cx:pt>
          <cx:pt idx="113931">EDUU</cx:pt>
          <cx:pt idx="113932">EDUU</cx:pt>
          <cx:pt idx="113933">EDUU</cx:pt>
          <cx:pt idx="113934">EDUU</cx:pt>
          <cx:pt idx="113935">EDUU</cx:pt>
          <cx:pt idx="113936">EDUU</cx:pt>
          <cx:pt idx="113937">EDUU</cx:pt>
          <cx:pt idx="113938">EDUU</cx:pt>
          <cx:pt idx="113939">EDUU</cx:pt>
          <cx:pt idx="113940">EDUU</cx:pt>
          <cx:pt idx="113941">EDUU</cx:pt>
          <cx:pt idx="113942">EDUU</cx:pt>
          <cx:pt idx="113943">EDUU</cx:pt>
          <cx:pt idx="113944">EDUU</cx:pt>
          <cx:pt idx="113945">EDUU</cx:pt>
          <cx:pt idx="113946">EDUU</cx:pt>
          <cx:pt idx="113947">EDUU</cx:pt>
          <cx:pt idx="113948">EDUU</cx:pt>
          <cx:pt idx="113949">EDUU</cx:pt>
          <cx:pt idx="113950">EDUU</cx:pt>
          <cx:pt idx="113951">EDUU</cx:pt>
          <cx:pt idx="113952">EDUU</cx:pt>
          <cx:pt idx="113953">EDUU</cx:pt>
          <cx:pt idx="113954">EDUU</cx:pt>
          <cx:pt idx="113955">EDUU</cx:pt>
          <cx:pt idx="113956">EDUU</cx:pt>
          <cx:pt idx="113957">EDUU</cx:pt>
          <cx:pt idx="113958">EDUU</cx:pt>
          <cx:pt idx="113959">EDUU</cx:pt>
          <cx:pt idx="113960">EDUU</cx:pt>
          <cx:pt idx="113961">EDUU</cx:pt>
          <cx:pt idx="113962">EDUU</cx:pt>
          <cx:pt idx="113963">EDUU</cx:pt>
          <cx:pt idx="113964">EDUU</cx:pt>
          <cx:pt idx="113965">EDUU</cx:pt>
          <cx:pt idx="113966">EDUU</cx:pt>
          <cx:pt idx="113967">EDUU</cx:pt>
          <cx:pt idx="113968">EDUU</cx:pt>
          <cx:pt idx="113969">EDUU</cx:pt>
          <cx:pt idx="113970">EDUU</cx:pt>
          <cx:pt idx="113971">EDUU</cx:pt>
          <cx:pt idx="113972">EDUU</cx:pt>
          <cx:pt idx="113973">EDUU</cx:pt>
          <cx:pt idx="113974">EDUU</cx:pt>
          <cx:pt idx="113975">EDUU</cx:pt>
          <cx:pt idx="113976">EDUU</cx:pt>
          <cx:pt idx="113977">EDUU</cx:pt>
          <cx:pt idx="113978">EDUU</cx:pt>
          <cx:pt idx="113979">EDUU</cx:pt>
          <cx:pt idx="113980">EDUU</cx:pt>
          <cx:pt idx="113981">EDUU</cx:pt>
          <cx:pt idx="113982">EDUU</cx:pt>
          <cx:pt idx="113983">EDUU</cx:pt>
          <cx:pt idx="113984">EDUU</cx:pt>
          <cx:pt idx="113985">EDUU</cx:pt>
          <cx:pt idx="113986">EDUU</cx:pt>
          <cx:pt idx="113987">EDUU</cx:pt>
          <cx:pt idx="113988">EDUU</cx:pt>
          <cx:pt idx="113989">EDUU</cx:pt>
          <cx:pt idx="113990">EDUU</cx:pt>
          <cx:pt idx="113991">EDUU</cx:pt>
          <cx:pt idx="113992">EDUU</cx:pt>
          <cx:pt idx="113993">EDUU</cx:pt>
          <cx:pt idx="113994">EDUU</cx:pt>
          <cx:pt idx="113995">EDUU</cx:pt>
          <cx:pt idx="113996">EDUU</cx:pt>
          <cx:pt idx="113997">EDUU</cx:pt>
          <cx:pt idx="113998">EDUU</cx:pt>
          <cx:pt idx="113999">EDUU</cx:pt>
          <cx:pt idx="114000">EDUU</cx:pt>
          <cx:pt idx="114001">EDUU</cx:pt>
          <cx:pt idx="114002">EDUU</cx:pt>
          <cx:pt idx="114003">EDUU</cx:pt>
          <cx:pt idx="114004">EDUU</cx:pt>
          <cx:pt idx="114005">EDUU</cx:pt>
          <cx:pt idx="114006">EDUU</cx:pt>
          <cx:pt idx="114007">EDUU</cx:pt>
          <cx:pt idx="114008">EDUU</cx:pt>
          <cx:pt idx="114009">EDUU</cx:pt>
          <cx:pt idx="114010">EDUU</cx:pt>
          <cx:pt idx="114011">EDUU</cx:pt>
          <cx:pt idx="114012">EDUU</cx:pt>
          <cx:pt idx="114013">EDUU</cx:pt>
          <cx:pt idx="114014">EDUU</cx:pt>
          <cx:pt idx="114015">EDUU</cx:pt>
          <cx:pt idx="114016">EDUU</cx:pt>
          <cx:pt idx="114017">EDUU</cx:pt>
          <cx:pt idx="114018">EDUU</cx:pt>
          <cx:pt idx="114019">EDUU</cx:pt>
          <cx:pt idx="114020">EDUU</cx:pt>
          <cx:pt idx="114021">EDUU</cx:pt>
          <cx:pt idx="114022">EDUU</cx:pt>
          <cx:pt idx="114023">EDUU</cx:pt>
          <cx:pt idx="114024">EDUU</cx:pt>
          <cx:pt idx="114025">EDUU</cx:pt>
          <cx:pt idx="114026">EDUU</cx:pt>
          <cx:pt idx="114027">EDUU</cx:pt>
          <cx:pt idx="114028">EDUU</cx:pt>
          <cx:pt idx="114029">EDUU</cx:pt>
          <cx:pt idx="114030">EDUU</cx:pt>
          <cx:pt idx="114031">EDUU</cx:pt>
          <cx:pt idx="114032">EDUU</cx:pt>
          <cx:pt idx="114033">EDUU</cx:pt>
          <cx:pt idx="114034">EDUU</cx:pt>
          <cx:pt idx="114035">EDUU</cx:pt>
          <cx:pt idx="114036">EDUU</cx:pt>
          <cx:pt idx="114037">EDUU</cx:pt>
          <cx:pt idx="114038">EDUU</cx:pt>
          <cx:pt idx="114039">EDUU</cx:pt>
          <cx:pt idx="114040">EDUU</cx:pt>
          <cx:pt idx="114041">EDUU</cx:pt>
          <cx:pt idx="114042">EDUU</cx:pt>
          <cx:pt idx="114043">EDUU</cx:pt>
          <cx:pt idx="114044">EDUU</cx:pt>
          <cx:pt idx="114045">EDUU</cx:pt>
          <cx:pt idx="114046">EDUU</cx:pt>
          <cx:pt idx="114047">EDUU</cx:pt>
          <cx:pt idx="114048">EDUU</cx:pt>
          <cx:pt idx="114049">EDUU</cx:pt>
          <cx:pt idx="114050">EDUU</cx:pt>
          <cx:pt idx="114051">EDUU</cx:pt>
          <cx:pt idx="114052">EDUU</cx:pt>
          <cx:pt idx="114053">EDUU</cx:pt>
          <cx:pt idx="114054">EDUU</cx:pt>
          <cx:pt idx="114055">EDUU</cx:pt>
          <cx:pt idx="114056">EDUU</cx:pt>
          <cx:pt idx="114057">EDUU</cx:pt>
          <cx:pt idx="114058">EDUU</cx:pt>
          <cx:pt idx="114059">EDUU</cx:pt>
          <cx:pt idx="114060">EDUU</cx:pt>
          <cx:pt idx="114061">EDUU</cx:pt>
          <cx:pt idx="114062">EDUU</cx:pt>
          <cx:pt idx="114063">EDUU</cx:pt>
          <cx:pt idx="114064">EDUU</cx:pt>
          <cx:pt idx="114065">EDUU</cx:pt>
          <cx:pt idx="114066">EDUU</cx:pt>
          <cx:pt idx="114067">EDUU</cx:pt>
          <cx:pt idx="114068">EDUU</cx:pt>
          <cx:pt idx="114069">EDUU</cx:pt>
          <cx:pt idx="114070">EDUU</cx:pt>
          <cx:pt idx="114071">EDUU</cx:pt>
          <cx:pt idx="114072">EDUU</cx:pt>
          <cx:pt idx="114073">EDUU</cx:pt>
          <cx:pt idx="114074">EDUU</cx:pt>
          <cx:pt idx="114075">EDUU</cx:pt>
          <cx:pt idx="114076">EDUU</cx:pt>
          <cx:pt idx="114077">EDUU</cx:pt>
          <cx:pt idx="114078">EDUU</cx:pt>
          <cx:pt idx="114079">EDUU</cx:pt>
          <cx:pt idx="114080">EDUU</cx:pt>
          <cx:pt idx="114081">EDUU</cx:pt>
          <cx:pt idx="114082">EDUU</cx:pt>
          <cx:pt idx="114083">EDUU</cx:pt>
          <cx:pt idx="114084">EDUU</cx:pt>
          <cx:pt idx="114085">EDUU</cx:pt>
          <cx:pt idx="114086">EDUU</cx:pt>
          <cx:pt idx="114087">EDUU</cx:pt>
          <cx:pt idx="114088">EDUU</cx:pt>
          <cx:pt idx="114089">EDUU</cx:pt>
          <cx:pt idx="114090">EDUU</cx:pt>
          <cx:pt idx="114091">EDUU</cx:pt>
          <cx:pt idx="114092">EDUU</cx:pt>
          <cx:pt idx="114093">EDUU</cx:pt>
          <cx:pt idx="114094">EDUU</cx:pt>
          <cx:pt idx="114095">EDUU</cx:pt>
          <cx:pt idx="114096">EDUU</cx:pt>
          <cx:pt idx="114097">EDUU</cx:pt>
          <cx:pt idx="114098">EDUU</cx:pt>
          <cx:pt idx="114099">EDUU</cx:pt>
          <cx:pt idx="114100">EDUU</cx:pt>
          <cx:pt idx="114101">EDUU</cx:pt>
          <cx:pt idx="114102">EDUU</cx:pt>
          <cx:pt idx="114103">EDUU</cx:pt>
          <cx:pt idx="114104">EDUU</cx:pt>
          <cx:pt idx="114105">EDUU</cx:pt>
          <cx:pt idx="114106">EDUU</cx:pt>
          <cx:pt idx="114107">EDUU</cx:pt>
          <cx:pt idx="114108">EDUU</cx:pt>
          <cx:pt idx="114109">EDUU</cx:pt>
          <cx:pt idx="114110">EDUU</cx:pt>
          <cx:pt idx="114111">EDUU</cx:pt>
          <cx:pt idx="114112">EDUU</cx:pt>
          <cx:pt idx="114113">EDUU</cx:pt>
          <cx:pt idx="114114">EDUU</cx:pt>
          <cx:pt idx="114115">EDUU</cx:pt>
          <cx:pt idx="114116">EDUU</cx:pt>
          <cx:pt idx="114117">EDUU</cx:pt>
          <cx:pt idx="114118">EDUU</cx:pt>
          <cx:pt idx="114119">EDUU</cx:pt>
          <cx:pt idx="114120">EDUU</cx:pt>
          <cx:pt idx="114121">EDUU</cx:pt>
          <cx:pt idx="114122">EDUU</cx:pt>
          <cx:pt idx="114123">EDUU</cx:pt>
          <cx:pt idx="114124">EDUU</cx:pt>
          <cx:pt idx="114125">EDUU</cx:pt>
          <cx:pt idx="114126">EDUU</cx:pt>
          <cx:pt idx="114127">EDUU</cx:pt>
          <cx:pt idx="114128">EDUU</cx:pt>
          <cx:pt idx="114129">EDUU</cx:pt>
          <cx:pt idx="114130">EDUU</cx:pt>
          <cx:pt idx="114131">EDUU</cx:pt>
          <cx:pt idx="114132">EDUU</cx:pt>
          <cx:pt idx="114133">EDUU</cx:pt>
          <cx:pt idx="114134">EDUU</cx:pt>
          <cx:pt idx="114135">EDUU</cx:pt>
          <cx:pt idx="114136">EDUU</cx:pt>
          <cx:pt idx="114137">EDUU</cx:pt>
          <cx:pt idx="114138">EDUU</cx:pt>
          <cx:pt idx="114139">EDUU</cx:pt>
          <cx:pt idx="114140">EDUU</cx:pt>
          <cx:pt idx="114141">EDUU</cx:pt>
          <cx:pt idx="114142">EDUU</cx:pt>
          <cx:pt idx="114143">EDUU</cx:pt>
          <cx:pt idx="114144">EDUU</cx:pt>
          <cx:pt idx="114145">EDUU</cx:pt>
          <cx:pt idx="114146">EDUU</cx:pt>
          <cx:pt idx="114147">EDUU</cx:pt>
          <cx:pt idx="114148">EDUU</cx:pt>
          <cx:pt idx="114149">EDUU</cx:pt>
          <cx:pt idx="114150">EDUU</cx:pt>
          <cx:pt idx="114151">EDUU</cx:pt>
          <cx:pt idx="114152">EDUU</cx:pt>
          <cx:pt idx="114153">EDUU</cx:pt>
          <cx:pt idx="114154">EDUU</cx:pt>
          <cx:pt idx="114155">EDUU</cx:pt>
          <cx:pt idx="114156">EDUU</cx:pt>
          <cx:pt idx="114157">EDUU</cx:pt>
          <cx:pt idx="114158">EDUU</cx:pt>
          <cx:pt idx="114159">EDUU</cx:pt>
          <cx:pt idx="114160">EDUU</cx:pt>
          <cx:pt idx="114161">EDUU</cx:pt>
          <cx:pt idx="114162">EDUU</cx:pt>
          <cx:pt idx="114163">EDUU</cx:pt>
          <cx:pt idx="114164">EDUU</cx:pt>
          <cx:pt idx="114165">EDUU</cx:pt>
          <cx:pt idx="114166">EDUU</cx:pt>
          <cx:pt idx="114167">EDUU</cx:pt>
          <cx:pt idx="114168">EDUU</cx:pt>
          <cx:pt idx="114169">EDUU</cx:pt>
          <cx:pt idx="114170">EDUU</cx:pt>
          <cx:pt idx="114171">EDUU</cx:pt>
          <cx:pt idx="114172">EDUU</cx:pt>
          <cx:pt idx="114173">EDUU</cx:pt>
          <cx:pt idx="114174">EDUU</cx:pt>
          <cx:pt idx="114175">EDUU</cx:pt>
          <cx:pt idx="114176">EDUU</cx:pt>
          <cx:pt idx="114177">EDUU</cx:pt>
          <cx:pt idx="114178">EDUU</cx:pt>
          <cx:pt idx="114179">EDUU</cx:pt>
          <cx:pt idx="114180">EDUU</cx:pt>
          <cx:pt idx="114181">EDUU</cx:pt>
          <cx:pt idx="114182">EDUU</cx:pt>
          <cx:pt idx="114183">EDUU</cx:pt>
          <cx:pt idx="114184">EDUU</cx:pt>
          <cx:pt idx="114185">EDUU</cx:pt>
          <cx:pt idx="114186">EDUU</cx:pt>
          <cx:pt idx="114187">EDUU</cx:pt>
          <cx:pt idx="114188">EDUU</cx:pt>
          <cx:pt idx="114189">EDUU</cx:pt>
          <cx:pt idx="114190">EDUU</cx:pt>
          <cx:pt idx="114191">EDUU</cx:pt>
          <cx:pt idx="114192">EDUU</cx:pt>
          <cx:pt idx="114193">EDUU</cx:pt>
          <cx:pt idx="114194">EDUU</cx:pt>
          <cx:pt idx="114195">EDUU</cx:pt>
          <cx:pt idx="114196">EDUU</cx:pt>
          <cx:pt idx="114197">EDUU</cx:pt>
          <cx:pt idx="114198">EDUU</cx:pt>
          <cx:pt idx="114199">EDUU</cx:pt>
          <cx:pt idx="114200">EDUU</cx:pt>
          <cx:pt idx="114201">EDUU</cx:pt>
          <cx:pt idx="114202">EDUU</cx:pt>
          <cx:pt idx="114203">EDUU</cx:pt>
          <cx:pt idx="114204">EDUU</cx:pt>
          <cx:pt idx="114205">EDUU</cx:pt>
          <cx:pt idx="114206">EDUU</cx:pt>
          <cx:pt idx="114207">EDUU</cx:pt>
          <cx:pt idx="114208">EDUU</cx:pt>
          <cx:pt idx="114209">EDUU</cx:pt>
          <cx:pt idx="114210">EDUU</cx:pt>
          <cx:pt idx="114211">EDUU</cx:pt>
          <cx:pt idx="114212">EDUU</cx:pt>
          <cx:pt idx="114213">EDUU</cx:pt>
          <cx:pt idx="114214">EDUU</cx:pt>
          <cx:pt idx="114215">EDUU</cx:pt>
          <cx:pt idx="114216">EDUU</cx:pt>
          <cx:pt idx="114217">EDUU</cx:pt>
          <cx:pt idx="114218">EDUU</cx:pt>
          <cx:pt idx="114219">EDUU</cx:pt>
          <cx:pt idx="114220">EDUU</cx:pt>
          <cx:pt idx="114221">EDUU</cx:pt>
          <cx:pt idx="114222">EDUU</cx:pt>
          <cx:pt idx="114223">EDUU</cx:pt>
          <cx:pt idx="114224">EDUU</cx:pt>
          <cx:pt idx="114225">EDUU</cx:pt>
          <cx:pt idx="114226">EDUU</cx:pt>
          <cx:pt idx="114227">EDUU</cx:pt>
          <cx:pt idx="114228">EDUU</cx:pt>
          <cx:pt idx="114229">EDUU</cx:pt>
          <cx:pt idx="114230">EDUU</cx:pt>
          <cx:pt idx="114231">EDUU</cx:pt>
          <cx:pt idx="114232">EDUU</cx:pt>
          <cx:pt idx="114233">EDUU</cx:pt>
          <cx:pt idx="114234">EDUU</cx:pt>
          <cx:pt idx="114235">EDUU</cx:pt>
          <cx:pt idx="114236">EDUU</cx:pt>
          <cx:pt idx="114237">EDUU</cx:pt>
          <cx:pt idx="114238">EDUU</cx:pt>
          <cx:pt idx="114239">EDUU</cx:pt>
          <cx:pt idx="114240">EDUU</cx:pt>
          <cx:pt idx="114241">EDUU</cx:pt>
          <cx:pt idx="114242">EDUU</cx:pt>
          <cx:pt idx="114243">EDUU</cx:pt>
          <cx:pt idx="114244">EDUU</cx:pt>
          <cx:pt idx="114245">EDUU</cx:pt>
          <cx:pt idx="114246">EDUU</cx:pt>
          <cx:pt idx="114247">EDUU</cx:pt>
          <cx:pt idx="114248">EDUU</cx:pt>
          <cx:pt idx="114249">EDUU</cx:pt>
          <cx:pt idx="114250">EDUU</cx:pt>
          <cx:pt idx="114251">EDUU</cx:pt>
          <cx:pt idx="114252">EDUU</cx:pt>
          <cx:pt idx="114253">EDUU</cx:pt>
          <cx:pt idx="114254">EDUU</cx:pt>
          <cx:pt idx="114255">EDUU</cx:pt>
          <cx:pt idx="114256">EDUU</cx:pt>
          <cx:pt idx="114257">EDUU</cx:pt>
          <cx:pt idx="114258">EDUU</cx:pt>
          <cx:pt idx="114259">EDUU</cx:pt>
          <cx:pt idx="114260">EDUU</cx:pt>
          <cx:pt idx="114261">EDUU</cx:pt>
          <cx:pt idx="114262">EDUU</cx:pt>
          <cx:pt idx="114263">EDUU</cx:pt>
          <cx:pt idx="114264">EDUU</cx:pt>
          <cx:pt idx="114265">EDUU</cx:pt>
          <cx:pt idx="114266">EDUU</cx:pt>
          <cx:pt idx="114267">EDUU</cx:pt>
          <cx:pt idx="114268">EDUU</cx:pt>
          <cx:pt idx="114269">EDUU</cx:pt>
          <cx:pt idx="114270">EDUU</cx:pt>
          <cx:pt idx="114271">EDUU</cx:pt>
          <cx:pt idx="114272">EDUU</cx:pt>
          <cx:pt idx="114273">EDUU</cx:pt>
          <cx:pt idx="114274">EDUU</cx:pt>
          <cx:pt idx="114275">EDUU</cx:pt>
          <cx:pt idx="114276">EDUU</cx:pt>
          <cx:pt idx="114277">EDUU</cx:pt>
          <cx:pt idx="114278">EDUU</cx:pt>
          <cx:pt idx="114279">EDUU</cx:pt>
          <cx:pt idx="114280">EDUU</cx:pt>
          <cx:pt idx="114281">EDUU</cx:pt>
          <cx:pt idx="114282">EDUU</cx:pt>
          <cx:pt idx="114283">EDUU</cx:pt>
          <cx:pt idx="114284">EDUU</cx:pt>
          <cx:pt idx="114285">EDUU</cx:pt>
          <cx:pt idx="114286">EDUU</cx:pt>
          <cx:pt idx="114287">EDUU</cx:pt>
          <cx:pt idx="114288">EDUU</cx:pt>
          <cx:pt idx="114289">EDUU</cx:pt>
          <cx:pt idx="114290">EDUU</cx:pt>
          <cx:pt idx="114291">EDUU</cx:pt>
          <cx:pt idx="114292">EDUU</cx:pt>
          <cx:pt idx="114293">EDUU</cx:pt>
          <cx:pt idx="114294">EDUU</cx:pt>
          <cx:pt idx="114295">EDUU</cx:pt>
          <cx:pt idx="114296">EDUU</cx:pt>
          <cx:pt idx="114297">EDUU</cx:pt>
          <cx:pt idx="114298">EDUU</cx:pt>
          <cx:pt idx="114299">EDUU</cx:pt>
          <cx:pt idx="114300">EDUU</cx:pt>
          <cx:pt idx="114301">EDUU</cx:pt>
          <cx:pt idx="114302">EDUU</cx:pt>
          <cx:pt idx="114303">EDUU</cx:pt>
          <cx:pt idx="114304">EDUU</cx:pt>
          <cx:pt idx="114305">EDUU</cx:pt>
          <cx:pt idx="114306">EDUU</cx:pt>
          <cx:pt idx="114307">EDUU</cx:pt>
          <cx:pt idx="114308">EDUU</cx:pt>
          <cx:pt idx="114309">EDUU</cx:pt>
          <cx:pt idx="114310">EDUU</cx:pt>
          <cx:pt idx="114311">EDUU</cx:pt>
          <cx:pt idx="114312">EDUU</cx:pt>
          <cx:pt idx="114313">EDUU</cx:pt>
          <cx:pt idx="114314">EDUU</cx:pt>
          <cx:pt idx="114315">EDUU</cx:pt>
          <cx:pt idx="114316">EDUU</cx:pt>
          <cx:pt idx="114317">EDUU</cx:pt>
          <cx:pt idx="114318">EDUU</cx:pt>
          <cx:pt idx="114319">EDUU</cx:pt>
          <cx:pt idx="114320">EDUU</cx:pt>
          <cx:pt idx="114321">EDUU</cx:pt>
          <cx:pt idx="114322">EDUU</cx:pt>
          <cx:pt idx="114323">EDUU</cx:pt>
          <cx:pt idx="114324">EDUU</cx:pt>
          <cx:pt idx="114325">EDUU</cx:pt>
          <cx:pt idx="114326">EDUU</cx:pt>
          <cx:pt idx="114327">EDUU</cx:pt>
          <cx:pt idx="114328">EDUU</cx:pt>
          <cx:pt idx="114329">EDUU</cx:pt>
          <cx:pt idx="114330">EDUU</cx:pt>
          <cx:pt idx="114331">EDUU</cx:pt>
          <cx:pt idx="114332">EDUU</cx:pt>
          <cx:pt idx="114333">EDUU</cx:pt>
          <cx:pt idx="114334">EDUU</cx:pt>
          <cx:pt idx="114335">EDUU</cx:pt>
          <cx:pt idx="114336">EDUU</cx:pt>
          <cx:pt idx="114337">EDUU</cx:pt>
          <cx:pt idx="114338">EDUU</cx:pt>
          <cx:pt idx="114339">EDUU</cx:pt>
          <cx:pt idx="114340">EDUU</cx:pt>
          <cx:pt idx="114341">EDUU</cx:pt>
          <cx:pt idx="114342">EDUU</cx:pt>
          <cx:pt idx="114343">EDUU</cx:pt>
          <cx:pt idx="114344">EDUU</cx:pt>
          <cx:pt idx="114345">EDUU</cx:pt>
          <cx:pt idx="114346">EDUU</cx:pt>
          <cx:pt idx="114347">EDUU</cx:pt>
          <cx:pt idx="114348">EDUU</cx:pt>
          <cx:pt idx="114349">EDUU</cx:pt>
          <cx:pt idx="114350">EDUU</cx:pt>
          <cx:pt idx="114351">EDUU</cx:pt>
          <cx:pt idx="114352">EDUU</cx:pt>
          <cx:pt idx="114353">EDUU</cx:pt>
          <cx:pt idx="114354">EDUU</cx:pt>
          <cx:pt idx="114355">EDUU</cx:pt>
          <cx:pt idx="114356">EDUU</cx:pt>
          <cx:pt idx="114357">EDUU</cx:pt>
          <cx:pt idx="114358">EDUU</cx:pt>
          <cx:pt idx="114359">EDUU</cx:pt>
          <cx:pt idx="114360">EDUU</cx:pt>
          <cx:pt idx="114361">EDUU</cx:pt>
          <cx:pt idx="114362">EDUU</cx:pt>
          <cx:pt idx="114363">EDUU</cx:pt>
          <cx:pt idx="114364">EDUU</cx:pt>
          <cx:pt idx="114365">EDUU</cx:pt>
          <cx:pt idx="114366">EDUU</cx:pt>
          <cx:pt idx="114367">EDUU</cx:pt>
          <cx:pt idx="114368">EDUU</cx:pt>
          <cx:pt idx="114369">EDUU</cx:pt>
          <cx:pt idx="114370">EDUU</cx:pt>
          <cx:pt idx="114371">EDUU</cx:pt>
          <cx:pt idx="114372">EDUU</cx:pt>
          <cx:pt idx="114373">EDUU</cx:pt>
          <cx:pt idx="114374">EDUU</cx:pt>
          <cx:pt idx="114375">EDUU</cx:pt>
          <cx:pt idx="114376">EDUU</cx:pt>
          <cx:pt idx="114377">EDUU</cx:pt>
          <cx:pt idx="114378">EDUU</cx:pt>
          <cx:pt idx="114379">EDUU</cx:pt>
          <cx:pt idx="114380">EDUU</cx:pt>
          <cx:pt idx="114381">EDUU</cx:pt>
          <cx:pt idx="114382">EDUU</cx:pt>
          <cx:pt idx="114383">EDUU</cx:pt>
          <cx:pt idx="114384">EDUU</cx:pt>
          <cx:pt idx="114385">EDUU</cx:pt>
          <cx:pt idx="114386">EDUU</cx:pt>
          <cx:pt idx="114387">EDUU</cx:pt>
          <cx:pt idx="114388">EDUU</cx:pt>
          <cx:pt idx="114389">EDUU</cx:pt>
          <cx:pt idx="114390">EDUU</cx:pt>
          <cx:pt idx="114391">EDUU</cx:pt>
          <cx:pt idx="114392">EDUU</cx:pt>
          <cx:pt idx="114393">EDUU</cx:pt>
          <cx:pt idx="114394">EDUU</cx:pt>
          <cx:pt idx="114395">EDUU</cx:pt>
          <cx:pt idx="114396">EDUU</cx:pt>
          <cx:pt idx="114397">EDUU</cx:pt>
          <cx:pt idx="114398">EDUU</cx:pt>
          <cx:pt idx="114399">EDUU</cx:pt>
          <cx:pt idx="114400">EDUU</cx:pt>
          <cx:pt idx="114401">EDUU</cx:pt>
          <cx:pt idx="114402">EDUU</cx:pt>
          <cx:pt idx="114403">EDUU</cx:pt>
          <cx:pt idx="114404">EDUU</cx:pt>
          <cx:pt idx="114405">EDUU</cx:pt>
          <cx:pt idx="114406">EDUU</cx:pt>
          <cx:pt idx="114407">EDUU</cx:pt>
          <cx:pt idx="114408">EDUU</cx:pt>
          <cx:pt idx="114409">EDUU</cx:pt>
          <cx:pt idx="114410">EDUU</cx:pt>
          <cx:pt idx="114411">EDUU</cx:pt>
          <cx:pt idx="114412">EDUU</cx:pt>
          <cx:pt idx="114413">EDUU</cx:pt>
          <cx:pt idx="114414">EDUU</cx:pt>
          <cx:pt idx="114415">EDUU</cx:pt>
          <cx:pt idx="114416">EDUU</cx:pt>
          <cx:pt idx="114417">EDUU</cx:pt>
          <cx:pt idx="114418">EDUU</cx:pt>
          <cx:pt idx="114419">EDUU</cx:pt>
          <cx:pt idx="114420">EDUU</cx:pt>
          <cx:pt idx="114421">EDUU</cx:pt>
          <cx:pt idx="114422">EDUU</cx:pt>
          <cx:pt idx="114423">EDUU</cx:pt>
          <cx:pt idx="114424">EDUU</cx:pt>
          <cx:pt idx="114425">EDUU</cx:pt>
          <cx:pt idx="114426">EDUU</cx:pt>
          <cx:pt idx="114427">EDUU</cx:pt>
          <cx:pt idx="114428">EDUU</cx:pt>
          <cx:pt idx="114429">EDUU</cx:pt>
          <cx:pt idx="114430">EDUU</cx:pt>
          <cx:pt idx="114431">EDUU</cx:pt>
          <cx:pt idx="114432">EDUU</cx:pt>
          <cx:pt idx="114433">EDUU</cx:pt>
          <cx:pt idx="114434">EDUU</cx:pt>
          <cx:pt idx="114435">EDUU</cx:pt>
          <cx:pt idx="114436">EDUU</cx:pt>
          <cx:pt idx="114437">EDUU</cx:pt>
          <cx:pt idx="114438">EDUU</cx:pt>
          <cx:pt idx="114439">EDUU</cx:pt>
          <cx:pt idx="114440">EDUU</cx:pt>
          <cx:pt idx="114441">EDUU</cx:pt>
          <cx:pt idx="114442">EDUU</cx:pt>
          <cx:pt idx="114443">EDUU</cx:pt>
          <cx:pt idx="114444">EDUU</cx:pt>
          <cx:pt idx="114445">EDUU</cx:pt>
          <cx:pt idx="114446">EDUU</cx:pt>
          <cx:pt idx="114447">EDUU</cx:pt>
          <cx:pt idx="114448">EDUU</cx:pt>
          <cx:pt idx="114449">EDUU</cx:pt>
          <cx:pt idx="114450">EDUU</cx:pt>
          <cx:pt idx="114451">EDUU</cx:pt>
          <cx:pt idx="114452">EDUU</cx:pt>
          <cx:pt idx="114453">EDUU</cx:pt>
          <cx:pt idx="114454">EDUU</cx:pt>
          <cx:pt idx="114455">EDUU</cx:pt>
          <cx:pt idx="114456">EDUU</cx:pt>
          <cx:pt idx="114457">EDUU</cx:pt>
          <cx:pt idx="114458">EDUU</cx:pt>
          <cx:pt idx="114459">EDUU</cx:pt>
          <cx:pt idx="114460">EDUU</cx:pt>
          <cx:pt idx="114461">EDUU</cx:pt>
          <cx:pt idx="114462">EDUU</cx:pt>
          <cx:pt idx="114463">EDUU</cx:pt>
          <cx:pt idx="114464">EDUU</cx:pt>
          <cx:pt idx="114465">EDUU</cx:pt>
          <cx:pt idx="114466">EDUU</cx:pt>
          <cx:pt idx="114467">EDUU</cx:pt>
          <cx:pt idx="114468">EDUU</cx:pt>
          <cx:pt idx="114469">EDUU</cx:pt>
          <cx:pt idx="114470">EDUU</cx:pt>
          <cx:pt idx="114471">EDUU</cx:pt>
          <cx:pt idx="114472">EDUU</cx:pt>
          <cx:pt idx="114473">EDUU</cx:pt>
          <cx:pt idx="114474">EDUU</cx:pt>
          <cx:pt idx="114475">EDUU</cx:pt>
          <cx:pt idx="114476">EDUU</cx:pt>
          <cx:pt idx="114477">EDUU</cx:pt>
          <cx:pt idx="114478">EDUU</cx:pt>
          <cx:pt idx="114479">EDUU</cx:pt>
          <cx:pt idx="114480">EDUU</cx:pt>
          <cx:pt idx="114481">EDUU</cx:pt>
          <cx:pt idx="114482">EDUU</cx:pt>
          <cx:pt idx="114483">EDUU</cx:pt>
          <cx:pt idx="114484">EDUU</cx:pt>
          <cx:pt idx="114485">EDUU</cx:pt>
          <cx:pt idx="114486">EDUU</cx:pt>
          <cx:pt idx="114487">EDUU</cx:pt>
          <cx:pt idx="114488">EDUU</cx:pt>
          <cx:pt idx="114489">EDUU</cx:pt>
          <cx:pt idx="114490">EDUU</cx:pt>
          <cx:pt idx="114491">EDUU</cx:pt>
          <cx:pt idx="114492">EDUU</cx:pt>
          <cx:pt idx="114493">EDUU</cx:pt>
          <cx:pt idx="114494">EDUU</cx:pt>
          <cx:pt idx="114495">EDUU</cx:pt>
          <cx:pt idx="114496">EDUU</cx:pt>
          <cx:pt idx="114497">EDUU</cx:pt>
          <cx:pt idx="114498">EDUU</cx:pt>
          <cx:pt idx="114499">EDUU</cx:pt>
          <cx:pt idx="114500">EDUU</cx:pt>
          <cx:pt idx="114501">EDUU</cx:pt>
          <cx:pt idx="114502">EDUU</cx:pt>
          <cx:pt idx="114503">EDUU</cx:pt>
          <cx:pt idx="114504">EDUU</cx:pt>
          <cx:pt idx="114505">EDUU</cx:pt>
          <cx:pt idx="114506">EDUU</cx:pt>
          <cx:pt idx="114507">EDUU</cx:pt>
          <cx:pt idx="114508">EDUU</cx:pt>
          <cx:pt idx="114509">EDUU</cx:pt>
          <cx:pt idx="114510">EDUU</cx:pt>
          <cx:pt idx="114511">EDUU</cx:pt>
          <cx:pt idx="114512">EDUU</cx:pt>
          <cx:pt idx="114513">EDUU</cx:pt>
          <cx:pt idx="114514">EDUU</cx:pt>
          <cx:pt idx="114515">EDUU</cx:pt>
          <cx:pt idx="114516">EDUU</cx:pt>
          <cx:pt idx="114517">EDUU</cx:pt>
          <cx:pt idx="114518">EDUU</cx:pt>
          <cx:pt idx="114519">EDUU</cx:pt>
          <cx:pt idx="114520">EDUU</cx:pt>
          <cx:pt idx="114521">EDUU</cx:pt>
          <cx:pt idx="114522">EDUU</cx:pt>
          <cx:pt idx="114523">EDUU</cx:pt>
          <cx:pt idx="114524">EDUU</cx:pt>
          <cx:pt idx="114525">EDUU</cx:pt>
          <cx:pt idx="114526">EDUU</cx:pt>
          <cx:pt idx="114527">EDUU</cx:pt>
          <cx:pt idx="114528">EDUU</cx:pt>
          <cx:pt idx="114529">EDUU</cx:pt>
          <cx:pt idx="114530">EDUU</cx:pt>
          <cx:pt idx="114531">EDUU</cx:pt>
          <cx:pt idx="114532">EDUU</cx:pt>
          <cx:pt idx="114533">EDUU</cx:pt>
          <cx:pt idx="114534">EDUU</cx:pt>
          <cx:pt idx="114535">EDUU</cx:pt>
          <cx:pt idx="114536">EDUU</cx:pt>
          <cx:pt idx="114537">EDUU</cx:pt>
          <cx:pt idx="114538">EDUU</cx:pt>
          <cx:pt idx="114539">EDUU</cx:pt>
          <cx:pt idx="114540">EDUU</cx:pt>
          <cx:pt idx="114541">EDUU</cx:pt>
          <cx:pt idx="114542">EDUU</cx:pt>
          <cx:pt idx="114543">EDUU</cx:pt>
          <cx:pt idx="114544">EDUU</cx:pt>
          <cx:pt idx="114545">EDUU</cx:pt>
          <cx:pt idx="114546">EDUU</cx:pt>
          <cx:pt idx="114547">EDUU</cx:pt>
          <cx:pt idx="114548">EDUU</cx:pt>
          <cx:pt idx="114549">EDUU</cx:pt>
          <cx:pt idx="114550">EDUU</cx:pt>
          <cx:pt idx="114551">EDUU</cx:pt>
          <cx:pt idx="114552">EDUU</cx:pt>
          <cx:pt idx="114553">EDUU</cx:pt>
          <cx:pt idx="114554">EDUU</cx:pt>
          <cx:pt idx="114555">EDUU</cx:pt>
          <cx:pt idx="114556">EDUU</cx:pt>
          <cx:pt idx="114557">EDUU</cx:pt>
          <cx:pt idx="114558">EDUU</cx:pt>
          <cx:pt idx="114559">EDUU</cx:pt>
          <cx:pt idx="114560">EDUU</cx:pt>
          <cx:pt idx="114561">EDUU</cx:pt>
          <cx:pt idx="114562">EDUU</cx:pt>
          <cx:pt idx="114563">EDUU</cx:pt>
          <cx:pt idx="114564">EDUU</cx:pt>
          <cx:pt idx="114565">EDUU</cx:pt>
          <cx:pt idx="114566">EDUU</cx:pt>
          <cx:pt idx="114567">EDUU</cx:pt>
          <cx:pt idx="114568">EDUU</cx:pt>
          <cx:pt idx="114569">EDUU</cx:pt>
          <cx:pt idx="114570">EDUU</cx:pt>
          <cx:pt idx="114571">EDUU</cx:pt>
          <cx:pt idx="114572">EDUU</cx:pt>
          <cx:pt idx="114573">EDUU</cx:pt>
          <cx:pt idx="114574">EDUU</cx:pt>
          <cx:pt idx="114575">EDUU</cx:pt>
          <cx:pt idx="114576">EDUU</cx:pt>
          <cx:pt idx="114577">EDUU</cx:pt>
          <cx:pt idx="114578">EDUU</cx:pt>
          <cx:pt idx="114579">EDUU</cx:pt>
          <cx:pt idx="114580">EDUU</cx:pt>
          <cx:pt idx="114581">EDUU</cx:pt>
          <cx:pt idx="114582">EDUU</cx:pt>
          <cx:pt idx="114583">EDUU</cx:pt>
          <cx:pt idx="114584">EDUU</cx:pt>
          <cx:pt idx="114585">EDUU</cx:pt>
          <cx:pt idx="114586">EDUU</cx:pt>
          <cx:pt idx="114587">EDUU</cx:pt>
          <cx:pt idx="114588">EDUU</cx:pt>
          <cx:pt idx="114589">EDUU</cx:pt>
          <cx:pt idx="114590">EDUU</cx:pt>
          <cx:pt idx="114591">EDUU</cx:pt>
          <cx:pt idx="114592">EDUU</cx:pt>
          <cx:pt idx="114593">EDUU</cx:pt>
          <cx:pt idx="114594">EDUU</cx:pt>
          <cx:pt idx="114595">EDUU</cx:pt>
          <cx:pt idx="114596">EDUU</cx:pt>
          <cx:pt idx="114597">EDUU</cx:pt>
          <cx:pt idx="114598">EDUU</cx:pt>
          <cx:pt idx="114599">EDUU</cx:pt>
          <cx:pt idx="114600">EDUU</cx:pt>
          <cx:pt idx="114601">EDUU</cx:pt>
          <cx:pt idx="114602">EDUU</cx:pt>
          <cx:pt idx="114603">EDUU</cx:pt>
          <cx:pt idx="114604">EDUU</cx:pt>
          <cx:pt idx="114605">EDUU</cx:pt>
          <cx:pt idx="114606">EDUU</cx:pt>
          <cx:pt idx="114607">EDUU</cx:pt>
          <cx:pt idx="114608">EDUU</cx:pt>
          <cx:pt idx="114609">EDUU</cx:pt>
          <cx:pt idx="114610">EDUU</cx:pt>
          <cx:pt idx="114611">EDUU</cx:pt>
          <cx:pt idx="114612">EDUU</cx:pt>
          <cx:pt idx="114613">EDUU</cx:pt>
          <cx:pt idx="114614">EDUU</cx:pt>
          <cx:pt idx="114615">EDUU</cx:pt>
          <cx:pt idx="114616">EDUU</cx:pt>
          <cx:pt idx="114617">EDUU</cx:pt>
          <cx:pt idx="114618">EDUU</cx:pt>
          <cx:pt idx="114619">EDUU</cx:pt>
          <cx:pt idx="114620">EDUU</cx:pt>
          <cx:pt idx="114621">EDUU</cx:pt>
          <cx:pt idx="114622">EDUU</cx:pt>
          <cx:pt idx="114623">EDUU</cx:pt>
          <cx:pt idx="114624">EDUU</cx:pt>
          <cx:pt idx="114625">EDUU</cx:pt>
          <cx:pt idx="114626">EDUU</cx:pt>
          <cx:pt idx="114627">EDUU</cx:pt>
          <cx:pt idx="114628">EDUU</cx:pt>
          <cx:pt idx="114629">EDUU</cx:pt>
          <cx:pt idx="114630">EDUU</cx:pt>
          <cx:pt idx="114631">EDUU</cx:pt>
          <cx:pt idx="114632">EDUU</cx:pt>
          <cx:pt idx="114633">EDUU</cx:pt>
          <cx:pt idx="114634">EDUU</cx:pt>
          <cx:pt idx="114635">EDUU</cx:pt>
          <cx:pt idx="114636">EDUU</cx:pt>
          <cx:pt idx="114637">EDUU</cx:pt>
          <cx:pt idx="114638">EDUU</cx:pt>
          <cx:pt idx="114639">EDUU</cx:pt>
          <cx:pt idx="114640">EDUU</cx:pt>
          <cx:pt idx="114641">EDUU</cx:pt>
          <cx:pt idx="114642">EDUU</cx:pt>
          <cx:pt idx="114643">EDUU</cx:pt>
          <cx:pt idx="114644">EDUU</cx:pt>
          <cx:pt idx="114645">EDUU</cx:pt>
          <cx:pt idx="114646">EDUU</cx:pt>
          <cx:pt idx="114647">EDUU</cx:pt>
          <cx:pt idx="114648">EDUU</cx:pt>
          <cx:pt idx="114649">EDUU</cx:pt>
          <cx:pt idx="114650">EDUU</cx:pt>
          <cx:pt idx="114651">EDUU</cx:pt>
          <cx:pt idx="114652">EDUU</cx:pt>
          <cx:pt idx="114653">EDUU</cx:pt>
          <cx:pt idx="114654">EDUU</cx:pt>
          <cx:pt idx="114655">EDUU</cx:pt>
          <cx:pt idx="114656">EDUU</cx:pt>
          <cx:pt idx="114657">EDUU</cx:pt>
          <cx:pt idx="114658">EDUU</cx:pt>
          <cx:pt idx="114659">EDUU</cx:pt>
          <cx:pt idx="114660">EDUU</cx:pt>
          <cx:pt idx="114661">EDUU</cx:pt>
          <cx:pt idx="114662">EDUU</cx:pt>
          <cx:pt idx="114663">EDUU</cx:pt>
          <cx:pt idx="114664">EDUU</cx:pt>
          <cx:pt idx="114665">EDUU</cx:pt>
          <cx:pt idx="114666">EDUU</cx:pt>
          <cx:pt idx="114667">EDUU</cx:pt>
          <cx:pt idx="114668">EDUU</cx:pt>
          <cx:pt idx="114669">EDUU</cx:pt>
          <cx:pt idx="114670">EDUU</cx:pt>
          <cx:pt idx="114671">EDUU</cx:pt>
          <cx:pt idx="114672">EDUU</cx:pt>
          <cx:pt idx="114673">EDUU</cx:pt>
          <cx:pt idx="114674">EDUU</cx:pt>
          <cx:pt idx="114675">EDUU</cx:pt>
          <cx:pt idx="114676">EDUU</cx:pt>
          <cx:pt idx="114677">EDUU</cx:pt>
          <cx:pt idx="114678">EDUU</cx:pt>
          <cx:pt idx="114679">EDUU</cx:pt>
          <cx:pt idx="114680">EDUU</cx:pt>
          <cx:pt idx="114681">EDUU</cx:pt>
          <cx:pt idx="114682">EDUU</cx:pt>
          <cx:pt idx="114683">EDUU</cx:pt>
          <cx:pt idx="114684">EDUU</cx:pt>
          <cx:pt idx="114685">EDUU</cx:pt>
          <cx:pt idx="114686">EDUU</cx:pt>
          <cx:pt idx="114687">EDUU</cx:pt>
          <cx:pt idx="114688">EDUU</cx:pt>
          <cx:pt idx="114689">EDUU</cx:pt>
          <cx:pt idx="114690">EDUU</cx:pt>
          <cx:pt idx="114691">EDUU</cx:pt>
          <cx:pt idx="114692">EDUU</cx:pt>
          <cx:pt idx="114693">EDUU</cx:pt>
          <cx:pt idx="114694">EDUU</cx:pt>
          <cx:pt idx="114695">EDUU</cx:pt>
          <cx:pt idx="114696">EDUU</cx:pt>
          <cx:pt idx="114697">EDUU</cx:pt>
          <cx:pt idx="114698">EDUU</cx:pt>
          <cx:pt idx="114699">EDUU</cx:pt>
          <cx:pt idx="114700">EDUU</cx:pt>
          <cx:pt idx="114701">EDUU</cx:pt>
          <cx:pt idx="114702">EDUU</cx:pt>
          <cx:pt idx="114703">EDUU</cx:pt>
          <cx:pt idx="114704">EDUU</cx:pt>
          <cx:pt idx="114705">EDUU</cx:pt>
          <cx:pt idx="114706">EDUU</cx:pt>
          <cx:pt idx="114707">EDUU</cx:pt>
          <cx:pt idx="114708">EDUU</cx:pt>
          <cx:pt idx="114709">EDUU</cx:pt>
          <cx:pt idx="114710">EDUU</cx:pt>
          <cx:pt idx="114711">EDUU</cx:pt>
          <cx:pt idx="114712">EDUU</cx:pt>
          <cx:pt idx="114713">EDUU</cx:pt>
          <cx:pt idx="114714">EDUU</cx:pt>
          <cx:pt idx="114715">EDUU</cx:pt>
          <cx:pt idx="114716">EDUU</cx:pt>
          <cx:pt idx="114717">EDUU</cx:pt>
          <cx:pt idx="114718">EDUU</cx:pt>
          <cx:pt idx="114719">EDUU</cx:pt>
          <cx:pt idx="114720">EDUU</cx:pt>
          <cx:pt idx="114721">EDUU</cx:pt>
          <cx:pt idx="114722">EDUU</cx:pt>
          <cx:pt idx="114723">EDUU</cx:pt>
          <cx:pt idx="114724">EDUU</cx:pt>
          <cx:pt idx="114725">EDUU</cx:pt>
          <cx:pt idx="114726">EDUU</cx:pt>
          <cx:pt idx="114727">EDUU</cx:pt>
          <cx:pt idx="114728">EDUU</cx:pt>
          <cx:pt idx="114729">EDUU</cx:pt>
          <cx:pt idx="114730">EDUU</cx:pt>
          <cx:pt idx="114731">EDUU</cx:pt>
          <cx:pt idx="114732">EDUU</cx:pt>
          <cx:pt idx="114733">EDUU</cx:pt>
          <cx:pt idx="114734">EDUU</cx:pt>
          <cx:pt idx="114735">EDUU</cx:pt>
          <cx:pt idx="114736">EDUU</cx:pt>
          <cx:pt idx="114737">EDUU</cx:pt>
          <cx:pt idx="114738">EDUU</cx:pt>
          <cx:pt idx="114739">EDUU</cx:pt>
          <cx:pt idx="114740">EDUU</cx:pt>
          <cx:pt idx="114741">EDUU</cx:pt>
          <cx:pt idx="114742">EDUU</cx:pt>
          <cx:pt idx="114743">EDUU</cx:pt>
          <cx:pt idx="114744">EDUU</cx:pt>
          <cx:pt idx="114745">EDUU</cx:pt>
          <cx:pt idx="114746">EDUU</cx:pt>
          <cx:pt idx="114747">EDUU</cx:pt>
          <cx:pt idx="114748">EDUU</cx:pt>
          <cx:pt idx="114749">EDUU</cx:pt>
          <cx:pt idx="114750">EDUU</cx:pt>
          <cx:pt idx="114751">EDUU</cx:pt>
          <cx:pt idx="114752">EDUU</cx:pt>
          <cx:pt idx="114753">EDUU</cx:pt>
          <cx:pt idx="114754">EDUU</cx:pt>
          <cx:pt idx="114755">EDUU</cx:pt>
          <cx:pt idx="114756">EDUU</cx:pt>
          <cx:pt idx="114757">EDUU</cx:pt>
          <cx:pt idx="114758">EDUU</cx:pt>
          <cx:pt idx="114759">EDUU</cx:pt>
          <cx:pt idx="114760">EDUU</cx:pt>
          <cx:pt idx="114761">EDUU</cx:pt>
          <cx:pt idx="114762">EDUU</cx:pt>
          <cx:pt idx="114763">EDUU</cx:pt>
          <cx:pt idx="114764">EDUU</cx:pt>
          <cx:pt idx="114765">EDUU</cx:pt>
          <cx:pt idx="114766">EDUU</cx:pt>
          <cx:pt idx="114767">EDUU</cx:pt>
          <cx:pt idx="114768">EDUU</cx:pt>
          <cx:pt idx="114769">EDUU</cx:pt>
          <cx:pt idx="114770">EDUU</cx:pt>
          <cx:pt idx="114771">EDUU</cx:pt>
          <cx:pt idx="114772">EDUU</cx:pt>
          <cx:pt idx="114773">EDUU</cx:pt>
          <cx:pt idx="114774">EDUU</cx:pt>
          <cx:pt idx="114775">EDUU</cx:pt>
          <cx:pt idx="114776">EDUU</cx:pt>
          <cx:pt idx="114777">EDUU</cx:pt>
          <cx:pt idx="114778">EDUU</cx:pt>
          <cx:pt idx="114779">EDUU</cx:pt>
          <cx:pt idx="114780">EDUU</cx:pt>
          <cx:pt idx="114781">EDUU</cx:pt>
          <cx:pt idx="114782">EDUU</cx:pt>
          <cx:pt idx="114783">EDUU</cx:pt>
          <cx:pt idx="114784">EDUU</cx:pt>
          <cx:pt idx="114785">EDUU</cx:pt>
          <cx:pt idx="114786">EDUU</cx:pt>
          <cx:pt idx="114787">EDUU</cx:pt>
          <cx:pt idx="114788">EDUU</cx:pt>
          <cx:pt idx="114789">EDUU</cx:pt>
          <cx:pt idx="114790">EDUU</cx:pt>
          <cx:pt idx="114791">EDUU</cx:pt>
          <cx:pt idx="114792">EDUU</cx:pt>
          <cx:pt idx="114793">EDUU</cx:pt>
          <cx:pt idx="114794">EDUU</cx:pt>
          <cx:pt idx="114795">EDUU</cx:pt>
          <cx:pt idx="114796">EDUU</cx:pt>
          <cx:pt idx="114797">EDUU</cx:pt>
          <cx:pt idx="114798">EDUU</cx:pt>
          <cx:pt idx="114799">EDUU</cx:pt>
          <cx:pt idx="114800">EDUU</cx:pt>
          <cx:pt idx="114801">EDUU</cx:pt>
          <cx:pt idx="114802">EDUU</cx:pt>
          <cx:pt idx="114803">EDUU</cx:pt>
          <cx:pt idx="114804">EDUU</cx:pt>
          <cx:pt idx="114805">EDUU</cx:pt>
          <cx:pt idx="114806">EDUU</cx:pt>
          <cx:pt idx="114807">EDUU</cx:pt>
          <cx:pt idx="114808">EDUU</cx:pt>
          <cx:pt idx="114809">EDUU</cx:pt>
          <cx:pt idx="114810">EDUU</cx:pt>
          <cx:pt idx="114811">EDUU</cx:pt>
          <cx:pt idx="114812">EDUU</cx:pt>
          <cx:pt idx="114813">EDUU</cx:pt>
          <cx:pt idx="114814">EDUU</cx:pt>
          <cx:pt idx="114815">EDUU</cx:pt>
          <cx:pt idx="114816">EDUU</cx:pt>
          <cx:pt idx="114817">EDUU</cx:pt>
          <cx:pt idx="114818">EDUU</cx:pt>
          <cx:pt idx="114819">EDUU</cx:pt>
          <cx:pt idx="114820">EDUU</cx:pt>
          <cx:pt idx="114821">EDUU</cx:pt>
          <cx:pt idx="114822">EDUU</cx:pt>
          <cx:pt idx="114823">EDUU</cx:pt>
          <cx:pt idx="114824">EDUU</cx:pt>
          <cx:pt idx="114825">EDUU</cx:pt>
          <cx:pt idx="114826">EDUU</cx:pt>
          <cx:pt idx="114827">EDUU</cx:pt>
          <cx:pt idx="114828">EDUU</cx:pt>
          <cx:pt idx="114829">EDUU</cx:pt>
          <cx:pt idx="114830">EDUU</cx:pt>
          <cx:pt idx="114831">EDUU</cx:pt>
          <cx:pt idx="114832">EDUU</cx:pt>
          <cx:pt idx="114833">EDUU</cx:pt>
          <cx:pt idx="114834">EDUU</cx:pt>
          <cx:pt idx="114835">EDUU</cx:pt>
          <cx:pt idx="114836">EDUU</cx:pt>
          <cx:pt idx="114837">EDUU</cx:pt>
          <cx:pt idx="114838">EDUU</cx:pt>
          <cx:pt idx="114839">EDUU</cx:pt>
          <cx:pt idx="114840">EDUU</cx:pt>
          <cx:pt idx="114841">EDUU</cx:pt>
          <cx:pt idx="114842">EDUU</cx:pt>
          <cx:pt idx="114843">EDUU</cx:pt>
          <cx:pt idx="114844">EDUU</cx:pt>
          <cx:pt idx="114845">EDUU</cx:pt>
          <cx:pt idx="114846">EDUU</cx:pt>
          <cx:pt idx="114847">EDUU</cx:pt>
          <cx:pt idx="114848">EDUU</cx:pt>
          <cx:pt idx="114849">EDUU</cx:pt>
          <cx:pt idx="114850">EDUU</cx:pt>
          <cx:pt idx="114851">EDUU</cx:pt>
          <cx:pt idx="114852">EDUU</cx:pt>
          <cx:pt idx="114853">EDUU</cx:pt>
          <cx:pt idx="114854">EDUU</cx:pt>
          <cx:pt idx="114855">EDUU</cx:pt>
          <cx:pt idx="114856">EDUU</cx:pt>
          <cx:pt idx="114857">EDUU</cx:pt>
          <cx:pt idx="114858">EDUU</cx:pt>
          <cx:pt idx="114859">EDUU</cx:pt>
          <cx:pt idx="114860">EDUU</cx:pt>
          <cx:pt idx="114861">EDUU</cx:pt>
          <cx:pt idx="114862">EDUU</cx:pt>
          <cx:pt idx="114863">EDUU</cx:pt>
          <cx:pt idx="114864">EDUU</cx:pt>
          <cx:pt idx="114865">EDUU</cx:pt>
          <cx:pt idx="114866">EDUU</cx:pt>
          <cx:pt idx="114867">EDUU</cx:pt>
          <cx:pt idx="114868">EDUU</cx:pt>
          <cx:pt idx="114869">EDUU</cx:pt>
          <cx:pt idx="114870">EDUU</cx:pt>
          <cx:pt idx="114871">EDUU</cx:pt>
          <cx:pt idx="114872">EDUU</cx:pt>
          <cx:pt idx="114873">EDUU</cx:pt>
          <cx:pt idx="114874">EDUU</cx:pt>
          <cx:pt idx="114875">EDUU</cx:pt>
          <cx:pt idx="114876">EDUU</cx:pt>
          <cx:pt idx="114877">EDUU</cx:pt>
          <cx:pt idx="114878">EDUU</cx:pt>
          <cx:pt idx="114879">EDUU</cx:pt>
          <cx:pt idx="114880">EDUU</cx:pt>
          <cx:pt idx="114881">EDUU</cx:pt>
          <cx:pt idx="114882">EDUU</cx:pt>
          <cx:pt idx="114883">EDUU</cx:pt>
          <cx:pt idx="114884">EDUU</cx:pt>
          <cx:pt idx="114885">EDUU</cx:pt>
          <cx:pt idx="114886">EDUU</cx:pt>
          <cx:pt idx="114887">EDUU</cx:pt>
          <cx:pt idx="114888">EDUU</cx:pt>
          <cx:pt idx="114889">EDUU</cx:pt>
          <cx:pt idx="114890">EDUU</cx:pt>
          <cx:pt idx="114891">EDUU</cx:pt>
          <cx:pt idx="114892">EDUU</cx:pt>
          <cx:pt idx="114893">EDUU</cx:pt>
          <cx:pt idx="114894">EDUU</cx:pt>
          <cx:pt idx="114895">EDUU</cx:pt>
          <cx:pt idx="114896">EDUU</cx:pt>
          <cx:pt idx="114897">EDUU</cx:pt>
          <cx:pt idx="114898">EDUU</cx:pt>
          <cx:pt idx="114899">EDUU</cx:pt>
          <cx:pt idx="114900">EDUU</cx:pt>
          <cx:pt idx="114901">EDUU</cx:pt>
          <cx:pt idx="114902">EDUU</cx:pt>
          <cx:pt idx="114903">EDUU</cx:pt>
          <cx:pt idx="114904">EDUU</cx:pt>
          <cx:pt idx="114905">EDUU</cx:pt>
          <cx:pt idx="114906">EDUU</cx:pt>
          <cx:pt idx="114907">EDUU</cx:pt>
          <cx:pt idx="114908">EDUU</cx:pt>
          <cx:pt idx="114909">EDUU</cx:pt>
          <cx:pt idx="114910">EDUU</cx:pt>
          <cx:pt idx="114911">EDUU</cx:pt>
          <cx:pt idx="114912">EDUU</cx:pt>
          <cx:pt idx="114913">EDUU</cx:pt>
          <cx:pt idx="114914">EDUU</cx:pt>
          <cx:pt idx="114915">EDUU</cx:pt>
          <cx:pt idx="114916">EDUU</cx:pt>
          <cx:pt idx="114917">EDUU</cx:pt>
          <cx:pt idx="114918">EDUU</cx:pt>
          <cx:pt idx="114919">EDUU</cx:pt>
          <cx:pt idx="114920">EDUU</cx:pt>
          <cx:pt idx="114921">EDUU</cx:pt>
          <cx:pt idx="114922">EDUU</cx:pt>
          <cx:pt idx="114923">EDUU</cx:pt>
          <cx:pt idx="114924">EDUU</cx:pt>
          <cx:pt idx="114925">EDUU</cx:pt>
          <cx:pt idx="114926">EDUU</cx:pt>
          <cx:pt idx="114927">EDUU</cx:pt>
          <cx:pt idx="114928">EDUU</cx:pt>
          <cx:pt idx="114929">EDUU</cx:pt>
          <cx:pt idx="114930">EDUU</cx:pt>
          <cx:pt idx="114931">EDUU</cx:pt>
          <cx:pt idx="114932">EDUU</cx:pt>
          <cx:pt idx="114933">EDUU</cx:pt>
          <cx:pt idx="114934">EDUU</cx:pt>
          <cx:pt idx="114935">EDUU</cx:pt>
          <cx:pt idx="114936">EDUU</cx:pt>
          <cx:pt idx="114937">EDUU</cx:pt>
          <cx:pt idx="114938">EDUU</cx:pt>
          <cx:pt idx="114939">EDUU</cx:pt>
          <cx:pt idx="114940">EDUU</cx:pt>
          <cx:pt idx="114941">EDUU</cx:pt>
          <cx:pt idx="114942">EDUU</cx:pt>
          <cx:pt idx="114943">EDUU</cx:pt>
          <cx:pt idx="114944">EDUU</cx:pt>
          <cx:pt idx="114945">EDUU</cx:pt>
          <cx:pt idx="114946">EDUU</cx:pt>
          <cx:pt idx="114947">EDUU</cx:pt>
          <cx:pt idx="114948">EDUU</cx:pt>
          <cx:pt idx="114949">EDUU</cx:pt>
          <cx:pt idx="114950">EDUU</cx:pt>
          <cx:pt idx="114951">EDUU</cx:pt>
          <cx:pt idx="114952">EDUU</cx:pt>
          <cx:pt idx="114953">EDUU</cx:pt>
          <cx:pt idx="114954">EDUU</cx:pt>
          <cx:pt idx="114955">EDUU</cx:pt>
          <cx:pt idx="114956">EDUU</cx:pt>
          <cx:pt idx="114957">EDUU</cx:pt>
          <cx:pt idx="114958">EDUU</cx:pt>
          <cx:pt idx="114959">EDUU</cx:pt>
          <cx:pt idx="114960">EDUU</cx:pt>
          <cx:pt idx="114961">EDUU</cx:pt>
          <cx:pt idx="114962">EDUU</cx:pt>
          <cx:pt idx="114963">EDUU</cx:pt>
          <cx:pt idx="114964">EDUU</cx:pt>
          <cx:pt idx="114965">EDUU</cx:pt>
          <cx:pt idx="114966">EDUU</cx:pt>
          <cx:pt idx="114967">EDUU</cx:pt>
          <cx:pt idx="114968">EDUU</cx:pt>
          <cx:pt idx="114969">EDUU</cx:pt>
          <cx:pt idx="114970">EDUU</cx:pt>
          <cx:pt idx="114971">EDUU</cx:pt>
          <cx:pt idx="114972">EDUU</cx:pt>
          <cx:pt idx="114973">EDUU</cx:pt>
          <cx:pt idx="114974">EDUU</cx:pt>
          <cx:pt idx="114975">EDUU</cx:pt>
          <cx:pt idx="114976">EDUU</cx:pt>
          <cx:pt idx="114977">EDUU</cx:pt>
          <cx:pt idx="114978">EDUU</cx:pt>
          <cx:pt idx="114979">EDUU</cx:pt>
          <cx:pt idx="114980">EDUU</cx:pt>
          <cx:pt idx="114981">EDUU</cx:pt>
          <cx:pt idx="114982">EDUU</cx:pt>
          <cx:pt idx="114983">EDUU</cx:pt>
          <cx:pt idx="114984">EDUU</cx:pt>
          <cx:pt idx="114985">EDUU</cx:pt>
          <cx:pt idx="114986">EDUU</cx:pt>
          <cx:pt idx="114987">EDUU</cx:pt>
          <cx:pt idx="114988">EDUU</cx:pt>
          <cx:pt idx="114989">EDUU</cx:pt>
          <cx:pt idx="114990">EDUU</cx:pt>
          <cx:pt idx="114991">EDUU</cx:pt>
          <cx:pt idx="114992">EDUU</cx:pt>
          <cx:pt idx="114993">EDUU</cx:pt>
          <cx:pt idx="114994">EDUU</cx:pt>
          <cx:pt idx="114995">EDUU</cx:pt>
          <cx:pt idx="114996">EDUU</cx:pt>
          <cx:pt idx="114997">EDUU</cx:pt>
          <cx:pt idx="114998">EDUU</cx:pt>
          <cx:pt idx="114999">EDUU</cx:pt>
          <cx:pt idx="115000">EDUU</cx:pt>
          <cx:pt idx="115001">EDUU</cx:pt>
          <cx:pt idx="115002">EDUU</cx:pt>
          <cx:pt idx="115003">EDUU</cx:pt>
          <cx:pt idx="115004">EDUU</cx:pt>
          <cx:pt idx="115005">EDUU</cx:pt>
          <cx:pt idx="115006">EDUU</cx:pt>
          <cx:pt idx="115007">EDUU</cx:pt>
          <cx:pt idx="115008">EDUU</cx:pt>
          <cx:pt idx="115009">EDUU</cx:pt>
          <cx:pt idx="115010">EDUU</cx:pt>
          <cx:pt idx="115011">EDUU</cx:pt>
          <cx:pt idx="115012">EDUU</cx:pt>
          <cx:pt idx="115013">EDUU</cx:pt>
          <cx:pt idx="115014">EDUU</cx:pt>
          <cx:pt idx="115015">EDUU</cx:pt>
          <cx:pt idx="115016">EDUU</cx:pt>
          <cx:pt idx="115017">EDUU</cx:pt>
          <cx:pt idx="115018">EDUU</cx:pt>
          <cx:pt idx="115019">EDUU</cx:pt>
          <cx:pt idx="115020">EDUU</cx:pt>
          <cx:pt idx="115021">EDUU</cx:pt>
          <cx:pt idx="115022">EDUU</cx:pt>
          <cx:pt idx="115023">EDUU</cx:pt>
          <cx:pt idx="115024">EDUU</cx:pt>
          <cx:pt idx="115025">EDUU</cx:pt>
          <cx:pt idx="115026">EDUU</cx:pt>
          <cx:pt idx="115027">EDUU</cx:pt>
          <cx:pt idx="115028">EDUU</cx:pt>
          <cx:pt idx="115029">EDUU</cx:pt>
          <cx:pt idx="115030">EDUU</cx:pt>
          <cx:pt idx="115031">EDUU</cx:pt>
          <cx:pt idx="115032">EDUU</cx:pt>
          <cx:pt idx="115033">EDUU</cx:pt>
          <cx:pt idx="115034">EDUU</cx:pt>
          <cx:pt idx="115035">EDUU</cx:pt>
          <cx:pt idx="115036">EDUU</cx:pt>
          <cx:pt idx="115037">EDUU</cx:pt>
          <cx:pt idx="115038">EDUU</cx:pt>
          <cx:pt idx="115039">EDUU</cx:pt>
          <cx:pt idx="115040">EDUU</cx:pt>
          <cx:pt idx="115041">EDUU</cx:pt>
          <cx:pt idx="115042">EDUU</cx:pt>
          <cx:pt idx="115043">EDUU</cx:pt>
          <cx:pt idx="115044">EDUU</cx:pt>
          <cx:pt idx="115045">EDUU</cx:pt>
          <cx:pt idx="115046">EDUU</cx:pt>
          <cx:pt idx="115047">EDUU</cx:pt>
          <cx:pt idx="115048">EDUU</cx:pt>
          <cx:pt idx="115049">EDUU</cx:pt>
          <cx:pt idx="115050">EDUU</cx:pt>
          <cx:pt idx="115051">EDUU</cx:pt>
          <cx:pt idx="115052">EDUU</cx:pt>
          <cx:pt idx="115053">EDUU</cx:pt>
          <cx:pt idx="115054">EDUU</cx:pt>
          <cx:pt idx="115055">EDUU</cx:pt>
          <cx:pt idx="115056">EDUU</cx:pt>
          <cx:pt idx="115057">EDUU</cx:pt>
          <cx:pt idx="115058">EDUU</cx:pt>
          <cx:pt idx="115059">EDUU</cx:pt>
          <cx:pt idx="115060">EDUU</cx:pt>
          <cx:pt idx="115061">EDUU</cx:pt>
          <cx:pt idx="115062">EDUU</cx:pt>
          <cx:pt idx="115063">EDUU</cx:pt>
          <cx:pt idx="115064">EDUU</cx:pt>
          <cx:pt idx="115065">EDUU</cx:pt>
          <cx:pt idx="115066">EDUU</cx:pt>
          <cx:pt idx="115067">EDUU</cx:pt>
          <cx:pt idx="115068">EDUU</cx:pt>
          <cx:pt idx="115069">EDUU</cx:pt>
          <cx:pt idx="115070">EDUU</cx:pt>
          <cx:pt idx="115071">EDUU</cx:pt>
          <cx:pt idx="115072">EDUU</cx:pt>
          <cx:pt idx="115073">EDUU</cx:pt>
          <cx:pt idx="115074">EDUU</cx:pt>
          <cx:pt idx="115075">EDUU</cx:pt>
          <cx:pt idx="115076">EDUU</cx:pt>
          <cx:pt idx="115077">EDUU</cx:pt>
          <cx:pt idx="115078">EDUU</cx:pt>
          <cx:pt idx="115079">EDUU</cx:pt>
          <cx:pt idx="115080">EDUU</cx:pt>
          <cx:pt idx="115081">EDUU</cx:pt>
          <cx:pt idx="115082">EDUU</cx:pt>
          <cx:pt idx="115083">EDUU</cx:pt>
          <cx:pt idx="115084">EDUU</cx:pt>
          <cx:pt idx="115085">EDUU</cx:pt>
          <cx:pt idx="115086">EDUU</cx:pt>
          <cx:pt idx="115087">EDUU</cx:pt>
          <cx:pt idx="115088">EDUU</cx:pt>
          <cx:pt idx="115089">EDUU</cx:pt>
          <cx:pt idx="115090">EDUU</cx:pt>
          <cx:pt idx="115091">EDUU</cx:pt>
          <cx:pt idx="115092">EDUU</cx:pt>
          <cx:pt idx="115093">EDUU</cx:pt>
          <cx:pt idx="115094">EDUU</cx:pt>
          <cx:pt idx="115095">EDUU</cx:pt>
          <cx:pt idx="115096">EDUU</cx:pt>
          <cx:pt idx="115097">EDUU</cx:pt>
          <cx:pt idx="115098">EDUU</cx:pt>
          <cx:pt idx="115099">EDUU</cx:pt>
          <cx:pt idx="115100">EDUU</cx:pt>
          <cx:pt idx="115101">EDUU</cx:pt>
          <cx:pt idx="115102">EDUU</cx:pt>
          <cx:pt idx="115103">EDUU</cx:pt>
          <cx:pt idx="115104">EDUU</cx:pt>
          <cx:pt idx="115105">EDUU</cx:pt>
          <cx:pt idx="115106">EDUU</cx:pt>
          <cx:pt idx="115107">EDUU</cx:pt>
          <cx:pt idx="115108">EDUU</cx:pt>
          <cx:pt idx="115109">EDUU</cx:pt>
          <cx:pt idx="115110">EDUU</cx:pt>
          <cx:pt idx="115111">EDUU</cx:pt>
          <cx:pt idx="115112">EDUU</cx:pt>
          <cx:pt idx="115113">EDUU</cx:pt>
          <cx:pt idx="115114">EDUU</cx:pt>
          <cx:pt idx="115115">EDUU</cx:pt>
          <cx:pt idx="115116">EDUU</cx:pt>
          <cx:pt idx="115117">EDUU</cx:pt>
          <cx:pt idx="115118">EDUU</cx:pt>
          <cx:pt idx="115119">EDUU</cx:pt>
          <cx:pt idx="115120">EDUU</cx:pt>
          <cx:pt idx="115121">EDUU</cx:pt>
          <cx:pt idx="115122">EDUU</cx:pt>
          <cx:pt idx="115123">EDUU</cx:pt>
          <cx:pt idx="115124">EDUU</cx:pt>
          <cx:pt idx="115125">EDUU</cx:pt>
          <cx:pt idx="115126">EDUU</cx:pt>
          <cx:pt idx="115127">EDUU</cx:pt>
          <cx:pt idx="115128">EDUU</cx:pt>
          <cx:pt idx="115129">EDUU</cx:pt>
          <cx:pt idx="115130">EDUU</cx:pt>
          <cx:pt idx="115131">EDUU</cx:pt>
          <cx:pt idx="115132">EDUU</cx:pt>
          <cx:pt idx="115133">EDUU</cx:pt>
          <cx:pt idx="115134">EDUU</cx:pt>
          <cx:pt idx="115135">EDUU</cx:pt>
          <cx:pt idx="115136">EDUU</cx:pt>
          <cx:pt idx="115137">EDUU</cx:pt>
          <cx:pt idx="115138">EDUU</cx:pt>
          <cx:pt idx="115139">EDUU</cx:pt>
          <cx:pt idx="115140">EDUU</cx:pt>
          <cx:pt idx="115141">EDUU</cx:pt>
          <cx:pt idx="115142">EDUU</cx:pt>
          <cx:pt idx="115143">EDUU</cx:pt>
          <cx:pt idx="115144">EDUU</cx:pt>
          <cx:pt idx="115145">EDUU</cx:pt>
          <cx:pt idx="115146">EDUU</cx:pt>
          <cx:pt idx="115147">EDUU</cx:pt>
          <cx:pt idx="115148">EDUU</cx:pt>
          <cx:pt idx="115149">EDUU</cx:pt>
          <cx:pt idx="115150">EDUU</cx:pt>
          <cx:pt idx="115151">EDUU</cx:pt>
          <cx:pt idx="115152">EDUU</cx:pt>
          <cx:pt idx="115153">EDUU</cx:pt>
          <cx:pt idx="115154">EDUU</cx:pt>
          <cx:pt idx="115155">EDUU</cx:pt>
          <cx:pt idx="115156">EDUU</cx:pt>
          <cx:pt idx="115157">EDUU</cx:pt>
          <cx:pt idx="115158">EDUU</cx:pt>
          <cx:pt idx="115159">EDUU</cx:pt>
          <cx:pt idx="115160">EDUU</cx:pt>
          <cx:pt idx="115161">EDUU</cx:pt>
          <cx:pt idx="115162">EDUU</cx:pt>
          <cx:pt idx="115163">EDUU</cx:pt>
          <cx:pt idx="115164">EDUU</cx:pt>
          <cx:pt idx="115165">EDUU</cx:pt>
          <cx:pt idx="115166">EDUU</cx:pt>
          <cx:pt idx="115167">EDUU</cx:pt>
          <cx:pt idx="115168">EDUU</cx:pt>
          <cx:pt idx="115169">EDUU</cx:pt>
          <cx:pt idx="115170">EDUU</cx:pt>
          <cx:pt idx="115171">EDUU</cx:pt>
          <cx:pt idx="115172">EDUU</cx:pt>
          <cx:pt idx="115173">EDUU</cx:pt>
          <cx:pt idx="115174">EDUU</cx:pt>
          <cx:pt idx="115175">EDUU</cx:pt>
          <cx:pt idx="115176">EDUU</cx:pt>
          <cx:pt idx="115177">EDUU</cx:pt>
          <cx:pt idx="115178">EDUU</cx:pt>
          <cx:pt idx="115179">EDUU</cx:pt>
          <cx:pt idx="115180">EDUU</cx:pt>
          <cx:pt idx="115181">EDUU</cx:pt>
          <cx:pt idx="115182">EDUU</cx:pt>
          <cx:pt idx="115183">EDUU</cx:pt>
          <cx:pt idx="115184">EDUU</cx:pt>
          <cx:pt idx="115185">EDUU</cx:pt>
          <cx:pt idx="115186">EDUU</cx:pt>
          <cx:pt idx="115187">EDUU</cx:pt>
          <cx:pt idx="115188">EDUU</cx:pt>
          <cx:pt idx="115189">EDUU</cx:pt>
          <cx:pt idx="115190">EDUU</cx:pt>
          <cx:pt idx="115191">EDUU</cx:pt>
          <cx:pt idx="115192">EDUU</cx:pt>
          <cx:pt idx="115193">EDUU</cx:pt>
          <cx:pt idx="115194">EDUU</cx:pt>
          <cx:pt idx="115195">EDUU</cx:pt>
          <cx:pt idx="115196">EDUU</cx:pt>
          <cx:pt idx="115197">EDUU</cx:pt>
          <cx:pt idx="115198">EDUU</cx:pt>
          <cx:pt idx="115199">EDUU</cx:pt>
          <cx:pt idx="115200">EDUU</cx:pt>
          <cx:pt idx="115201">EDUU</cx:pt>
          <cx:pt idx="115202">EDUU</cx:pt>
          <cx:pt idx="115203">EDUU</cx:pt>
          <cx:pt idx="115204">EDUU</cx:pt>
          <cx:pt idx="115205">EDUU</cx:pt>
          <cx:pt idx="115206">EDUU</cx:pt>
          <cx:pt idx="115207">EDUU</cx:pt>
          <cx:pt idx="115208">EDUU</cx:pt>
          <cx:pt idx="115209">EDUU</cx:pt>
          <cx:pt idx="115210">EDUU</cx:pt>
          <cx:pt idx="115211">EDUU</cx:pt>
          <cx:pt idx="115212">EDUU</cx:pt>
          <cx:pt idx="115213">EDUU</cx:pt>
          <cx:pt idx="115214">EDUU</cx:pt>
          <cx:pt idx="115215">EDUU</cx:pt>
          <cx:pt idx="115216">EDUU</cx:pt>
          <cx:pt idx="115217">EDUU</cx:pt>
          <cx:pt idx="115218">EDUU</cx:pt>
          <cx:pt idx="115219">EDUU</cx:pt>
          <cx:pt idx="115220">EDUU</cx:pt>
          <cx:pt idx="115221">EDUU</cx:pt>
          <cx:pt idx="115222">EDUU</cx:pt>
          <cx:pt idx="115223">EDUU</cx:pt>
          <cx:pt idx="115224">EDUU</cx:pt>
          <cx:pt idx="115225">EDUU</cx:pt>
          <cx:pt idx="115226">EDUU</cx:pt>
          <cx:pt idx="115227">EDUU</cx:pt>
          <cx:pt idx="115228">EDUU</cx:pt>
          <cx:pt idx="115229">EDUU</cx:pt>
          <cx:pt idx="115230">EDUU</cx:pt>
          <cx:pt idx="115231">EDUU</cx:pt>
          <cx:pt idx="115232">EDUU</cx:pt>
          <cx:pt idx="115233">EDUU</cx:pt>
          <cx:pt idx="115234">EDUU</cx:pt>
          <cx:pt idx="115235">EDUU</cx:pt>
          <cx:pt idx="115236">EDUU</cx:pt>
          <cx:pt idx="115237">EDUU</cx:pt>
          <cx:pt idx="115238">EDUU</cx:pt>
          <cx:pt idx="115239">EDUU</cx:pt>
          <cx:pt idx="115240">EDUU</cx:pt>
          <cx:pt idx="115241">EDUU</cx:pt>
          <cx:pt idx="115242">EDUU</cx:pt>
          <cx:pt idx="115243">EDUU</cx:pt>
          <cx:pt idx="115244">EDUU</cx:pt>
          <cx:pt idx="115245">EDUU</cx:pt>
          <cx:pt idx="115246">EDUU</cx:pt>
          <cx:pt idx="115247">EDUU</cx:pt>
          <cx:pt idx="115248">EDUU</cx:pt>
          <cx:pt idx="115249">EDUU</cx:pt>
          <cx:pt idx="115250">EDUU</cx:pt>
          <cx:pt idx="115251">EDUU</cx:pt>
          <cx:pt idx="115252">EDUU</cx:pt>
          <cx:pt idx="115253">EDUU</cx:pt>
          <cx:pt idx="115254">EDUU</cx:pt>
          <cx:pt idx="115255">EDUU</cx:pt>
          <cx:pt idx="115256">EDUU</cx:pt>
          <cx:pt idx="115257">EDUU</cx:pt>
          <cx:pt idx="115258">EDUU</cx:pt>
          <cx:pt idx="115259">EDUU</cx:pt>
          <cx:pt idx="115260">EDUU</cx:pt>
          <cx:pt idx="115261">EDUU</cx:pt>
          <cx:pt idx="115262">EDUU</cx:pt>
          <cx:pt idx="115263">EDUU</cx:pt>
          <cx:pt idx="115264">EDUU</cx:pt>
          <cx:pt idx="115265">EDUU</cx:pt>
          <cx:pt idx="115266">EDUU</cx:pt>
          <cx:pt idx="115267">EDUU</cx:pt>
          <cx:pt idx="115268">EDUU</cx:pt>
          <cx:pt idx="115269">EDUU</cx:pt>
          <cx:pt idx="115270">EDUU</cx:pt>
          <cx:pt idx="115271">EDUU</cx:pt>
          <cx:pt idx="115272">EDUU</cx:pt>
          <cx:pt idx="115273">EDUU</cx:pt>
          <cx:pt idx="115274">EDUU</cx:pt>
          <cx:pt idx="115275">EDUU</cx:pt>
          <cx:pt idx="115276">EDUU</cx:pt>
          <cx:pt idx="115277">EDUU</cx:pt>
          <cx:pt idx="115278">EDUU</cx:pt>
          <cx:pt idx="115279">EDUU</cx:pt>
          <cx:pt idx="115280">EDUU</cx:pt>
          <cx:pt idx="115281">EDUU</cx:pt>
          <cx:pt idx="115282">EDUU</cx:pt>
          <cx:pt idx="115283">EDUU</cx:pt>
          <cx:pt idx="115284">EDUU</cx:pt>
          <cx:pt idx="115285">EDUU</cx:pt>
          <cx:pt idx="115286">EDUU</cx:pt>
          <cx:pt idx="115287">EDUU</cx:pt>
          <cx:pt idx="115288">EDUU</cx:pt>
          <cx:pt idx="115289">EDUU</cx:pt>
          <cx:pt idx="115290">EDUU</cx:pt>
          <cx:pt idx="115291">EDUU</cx:pt>
          <cx:pt idx="115292">EDUU</cx:pt>
          <cx:pt idx="115293">EDUU</cx:pt>
          <cx:pt idx="115294">EDUU</cx:pt>
          <cx:pt idx="115295">EDUU</cx:pt>
          <cx:pt idx="115296">EDUU</cx:pt>
          <cx:pt idx="115297">EDUU</cx:pt>
          <cx:pt idx="115298">EDUU</cx:pt>
          <cx:pt idx="115299">EDUU</cx:pt>
          <cx:pt idx="115300">EDUU</cx:pt>
          <cx:pt idx="115301">EDUU</cx:pt>
          <cx:pt idx="115302">EDUU</cx:pt>
          <cx:pt idx="115303">EDUU</cx:pt>
          <cx:pt idx="115304">EDUU</cx:pt>
          <cx:pt idx="115305">EDUU</cx:pt>
          <cx:pt idx="115306">EDUU</cx:pt>
          <cx:pt idx="115307">EDUU</cx:pt>
          <cx:pt idx="115308">EDUU</cx:pt>
          <cx:pt idx="115309">EDUU</cx:pt>
          <cx:pt idx="115310">EDUU</cx:pt>
          <cx:pt idx="115311">EDUU</cx:pt>
          <cx:pt idx="115312">EDUU</cx:pt>
          <cx:pt idx="115313">EDUU</cx:pt>
          <cx:pt idx="115314">EDUU</cx:pt>
          <cx:pt idx="115315">EDUU</cx:pt>
          <cx:pt idx="115316">EDUU</cx:pt>
          <cx:pt idx="115317">EDUU</cx:pt>
          <cx:pt idx="115318">EDUU</cx:pt>
          <cx:pt idx="115319">EDUU</cx:pt>
          <cx:pt idx="115320">EDUU</cx:pt>
          <cx:pt idx="115321">EDUU</cx:pt>
          <cx:pt idx="115322">EDUU</cx:pt>
          <cx:pt idx="115323">EDUU</cx:pt>
          <cx:pt idx="115324">EDUU</cx:pt>
          <cx:pt idx="115325">EDUU</cx:pt>
          <cx:pt idx="115326">EDUU</cx:pt>
          <cx:pt idx="115327">EDUU</cx:pt>
          <cx:pt idx="115328">EDUU</cx:pt>
          <cx:pt idx="115329">EDUU</cx:pt>
          <cx:pt idx="115330">EDUU</cx:pt>
          <cx:pt idx="115331">EDUU</cx:pt>
          <cx:pt idx="115332">EDUU</cx:pt>
          <cx:pt idx="115333">EDUU</cx:pt>
          <cx:pt idx="115334">EDUU</cx:pt>
          <cx:pt idx="115335">EDUU</cx:pt>
          <cx:pt idx="115336">EDUU</cx:pt>
          <cx:pt idx="115337">EDUU</cx:pt>
          <cx:pt idx="115338">EDUU</cx:pt>
          <cx:pt idx="115339">EDUU</cx:pt>
          <cx:pt idx="115340">EDUU</cx:pt>
          <cx:pt idx="115341">EDUU</cx:pt>
          <cx:pt idx="115342">EDUU</cx:pt>
          <cx:pt idx="115343">EDUU</cx:pt>
          <cx:pt idx="115344">EDUU</cx:pt>
          <cx:pt idx="115345">EDUU</cx:pt>
          <cx:pt idx="115346">EDUU</cx:pt>
          <cx:pt idx="115347">EDUU</cx:pt>
          <cx:pt idx="115348">EDUU</cx:pt>
          <cx:pt idx="115349">EDUU</cx:pt>
          <cx:pt idx="115350">EDUU</cx:pt>
          <cx:pt idx="115351">EDUU</cx:pt>
          <cx:pt idx="115352">EDUU</cx:pt>
          <cx:pt idx="115353">EDUU</cx:pt>
          <cx:pt idx="115354">EDUU</cx:pt>
          <cx:pt idx="115355">EDUU</cx:pt>
          <cx:pt idx="115356">EDUU</cx:pt>
          <cx:pt idx="115357">EDUU</cx:pt>
          <cx:pt idx="115358">EDUU</cx:pt>
          <cx:pt idx="115359">EDUU</cx:pt>
          <cx:pt idx="115360">EDUU</cx:pt>
          <cx:pt idx="115361">EDUU</cx:pt>
          <cx:pt idx="115362">EDUU</cx:pt>
          <cx:pt idx="115363">EDUU</cx:pt>
          <cx:pt idx="115364">EDUU</cx:pt>
          <cx:pt idx="115365">EDUU</cx:pt>
          <cx:pt idx="115366">EDUU</cx:pt>
          <cx:pt idx="115367">EDUU</cx:pt>
          <cx:pt idx="115368">EDUU</cx:pt>
          <cx:pt idx="115369">EDUU</cx:pt>
          <cx:pt idx="115370">EDUU</cx:pt>
          <cx:pt idx="115371">EDUU</cx:pt>
          <cx:pt idx="115372">EDUU</cx:pt>
          <cx:pt idx="115373">EDUU</cx:pt>
          <cx:pt idx="115374">EDUU</cx:pt>
          <cx:pt idx="115375">EDUU</cx:pt>
          <cx:pt idx="115376">EDUU</cx:pt>
          <cx:pt idx="115377">EDUU</cx:pt>
          <cx:pt idx="115378">EDUU</cx:pt>
          <cx:pt idx="115379">EDUU</cx:pt>
          <cx:pt idx="115380">EDUU</cx:pt>
          <cx:pt idx="115381">EDUU</cx:pt>
          <cx:pt idx="115382">EDUU</cx:pt>
          <cx:pt idx="115383">EDUU</cx:pt>
          <cx:pt idx="115384">EDUU</cx:pt>
          <cx:pt idx="115385">EDUU</cx:pt>
          <cx:pt idx="115386">EDUU</cx:pt>
          <cx:pt idx="115387">EDUU</cx:pt>
          <cx:pt idx="115388">EDUU</cx:pt>
          <cx:pt idx="115389">EDUU</cx:pt>
          <cx:pt idx="115390">EDUU</cx:pt>
          <cx:pt idx="115391">EDUU</cx:pt>
          <cx:pt idx="115392">EDUU</cx:pt>
          <cx:pt idx="115393">EDUU</cx:pt>
          <cx:pt idx="115394">EDUU</cx:pt>
          <cx:pt idx="115395">EDUU</cx:pt>
          <cx:pt idx="115396">EDUU</cx:pt>
          <cx:pt idx="115397">EDUU</cx:pt>
          <cx:pt idx="115398">EDUU</cx:pt>
          <cx:pt idx="115399">EDUU</cx:pt>
          <cx:pt idx="115400">EDUU</cx:pt>
          <cx:pt idx="115401">EDUU</cx:pt>
          <cx:pt idx="115402">EDUU</cx:pt>
          <cx:pt idx="115403">EDUU</cx:pt>
          <cx:pt idx="115404">EDUU</cx:pt>
          <cx:pt idx="115405">EDUU</cx:pt>
          <cx:pt idx="115406">EDUU</cx:pt>
          <cx:pt idx="115407">EDUU</cx:pt>
          <cx:pt idx="115408">EDUU</cx:pt>
          <cx:pt idx="115409">EDUU</cx:pt>
          <cx:pt idx="115410">EDUU</cx:pt>
          <cx:pt idx="115411">EDUU</cx:pt>
          <cx:pt idx="115412">EDUU</cx:pt>
          <cx:pt idx="115413">EDUU</cx:pt>
          <cx:pt idx="115414">EDUU</cx:pt>
          <cx:pt idx="115415">EDUU</cx:pt>
          <cx:pt idx="115416">EDUU</cx:pt>
          <cx:pt idx="115417">EDUU</cx:pt>
          <cx:pt idx="115418">EDUU</cx:pt>
          <cx:pt idx="115419">EDUU</cx:pt>
          <cx:pt idx="115420">EDUU</cx:pt>
          <cx:pt idx="115421">EDUU</cx:pt>
          <cx:pt idx="115422">EDUU</cx:pt>
          <cx:pt idx="115423">EDUU</cx:pt>
          <cx:pt idx="115424">EDUU</cx:pt>
          <cx:pt idx="115425">EDUU</cx:pt>
          <cx:pt idx="115426">EDUU</cx:pt>
          <cx:pt idx="115427">EDUU</cx:pt>
          <cx:pt idx="115428">EDUU</cx:pt>
          <cx:pt idx="115429">EDUU</cx:pt>
          <cx:pt idx="115430">EDUU</cx:pt>
          <cx:pt idx="115431">EDUU</cx:pt>
          <cx:pt idx="115432">EDUU</cx:pt>
          <cx:pt idx="115433">EDUU</cx:pt>
          <cx:pt idx="115434">EDUU</cx:pt>
          <cx:pt idx="115435">EDUU</cx:pt>
          <cx:pt idx="115436">EDUU</cx:pt>
          <cx:pt idx="115437">EDUU</cx:pt>
          <cx:pt idx="115438">EDUU</cx:pt>
          <cx:pt idx="115439">EDUU</cx:pt>
          <cx:pt idx="115440">EDUU</cx:pt>
          <cx:pt idx="115441">EDUU</cx:pt>
          <cx:pt idx="115442">EDUU</cx:pt>
          <cx:pt idx="115443">EDUU</cx:pt>
          <cx:pt idx="115444">EDUU</cx:pt>
          <cx:pt idx="115445">EDUU</cx:pt>
          <cx:pt idx="115446">EDUU</cx:pt>
          <cx:pt idx="115447">EDUU</cx:pt>
          <cx:pt idx="115448">EDUU</cx:pt>
          <cx:pt idx="115449">EDUU</cx:pt>
          <cx:pt idx="115450">EDUU</cx:pt>
          <cx:pt idx="115451">EDUU</cx:pt>
          <cx:pt idx="115452">EDUU</cx:pt>
          <cx:pt idx="115453">EDUU</cx:pt>
          <cx:pt idx="115454">EDUU</cx:pt>
          <cx:pt idx="115455">EDUU</cx:pt>
          <cx:pt idx="115456">EDUU</cx:pt>
          <cx:pt idx="115457">EDUU</cx:pt>
          <cx:pt idx="115458">EDUU</cx:pt>
          <cx:pt idx="115459">EDUU</cx:pt>
          <cx:pt idx="115460">EDUU</cx:pt>
          <cx:pt idx="115461">EDUU</cx:pt>
          <cx:pt idx="115462">EDUU</cx:pt>
          <cx:pt idx="115463">EDUU</cx:pt>
          <cx:pt idx="115464">EDUU</cx:pt>
          <cx:pt idx="115465">EDUU</cx:pt>
          <cx:pt idx="115466">EDUU</cx:pt>
          <cx:pt idx="115467">EDUU</cx:pt>
          <cx:pt idx="115468">EDUU</cx:pt>
          <cx:pt idx="115469">EDUU</cx:pt>
          <cx:pt idx="115470">EDUU</cx:pt>
          <cx:pt idx="115471">EDUU</cx:pt>
          <cx:pt idx="115472">EDUU</cx:pt>
          <cx:pt idx="115473">EDUU</cx:pt>
          <cx:pt idx="115474">EDUU</cx:pt>
          <cx:pt idx="115475">EDUU</cx:pt>
          <cx:pt idx="115476">EDUU</cx:pt>
          <cx:pt idx="115477">EDUU</cx:pt>
          <cx:pt idx="115478">EDUU</cx:pt>
          <cx:pt idx="115479">EDUU</cx:pt>
          <cx:pt idx="115480">EDUU</cx:pt>
          <cx:pt idx="115481">EDUU</cx:pt>
          <cx:pt idx="115482">EDUU</cx:pt>
          <cx:pt idx="115483">EDUU</cx:pt>
          <cx:pt idx="115484">EDUU</cx:pt>
          <cx:pt idx="115485">EDUU</cx:pt>
          <cx:pt idx="115486">EDUU</cx:pt>
          <cx:pt idx="115487">EDUU</cx:pt>
          <cx:pt idx="115488">EDUU</cx:pt>
          <cx:pt idx="115489">EDUU</cx:pt>
          <cx:pt idx="115490">EDUU</cx:pt>
          <cx:pt idx="115491">EDUU</cx:pt>
          <cx:pt idx="115492">EDUU</cx:pt>
          <cx:pt idx="115493">EDUU</cx:pt>
          <cx:pt idx="115494">EDUU</cx:pt>
          <cx:pt idx="115495">EDUU</cx:pt>
          <cx:pt idx="115496">EDUU</cx:pt>
          <cx:pt idx="115497">EDUU</cx:pt>
          <cx:pt idx="115498">EDUU</cx:pt>
          <cx:pt idx="115499">EDUU</cx:pt>
          <cx:pt idx="115500">EDUU</cx:pt>
          <cx:pt idx="115501">EDUU</cx:pt>
          <cx:pt idx="115502">EDUU</cx:pt>
          <cx:pt idx="115503">EDUU</cx:pt>
          <cx:pt idx="115504">EDUU</cx:pt>
          <cx:pt idx="115505">EDUU</cx:pt>
          <cx:pt idx="115506">EDUU</cx:pt>
          <cx:pt idx="115507">EDUU</cx:pt>
          <cx:pt idx="115508">EDUU</cx:pt>
          <cx:pt idx="115509">EDUU</cx:pt>
          <cx:pt idx="115510">EDUU</cx:pt>
          <cx:pt idx="115511">EDUU</cx:pt>
          <cx:pt idx="115512">EDUU</cx:pt>
          <cx:pt idx="115513">EDUU</cx:pt>
          <cx:pt idx="115514">EDUU</cx:pt>
          <cx:pt idx="115515">EDUU</cx:pt>
          <cx:pt idx="115516">EDUU</cx:pt>
          <cx:pt idx="115517">EDUU</cx:pt>
          <cx:pt idx="115518">EDUU</cx:pt>
          <cx:pt idx="115519">EDUU</cx:pt>
          <cx:pt idx="115520">EDUU</cx:pt>
          <cx:pt idx="115521">EDUU</cx:pt>
          <cx:pt idx="115522">EDUU</cx:pt>
          <cx:pt idx="115523">EDUU</cx:pt>
          <cx:pt idx="115524">EDUU</cx:pt>
          <cx:pt idx="115525">EDUU</cx:pt>
          <cx:pt idx="115526">EDUU</cx:pt>
          <cx:pt idx="115527">EDUU</cx:pt>
          <cx:pt idx="115528">EDUU</cx:pt>
          <cx:pt idx="115529">EDUU</cx:pt>
          <cx:pt idx="115530">EDUU</cx:pt>
          <cx:pt idx="115531">EDUU</cx:pt>
          <cx:pt idx="115532">EDUU</cx:pt>
          <cx:pt idx="115533">EDUU</cx:pt>
          <cx:pt idx="115534">EDUU</cx:pt>
          <cx:pt idx="115535">EDUU</cx:pt>
          <cx:pt idx="115536">EDUU</cx:pt>
          <cx:pt idx="115537">EDUU</cx:pt>
          <cx:pt idx="115538">EDUU</cx:pt>
          <cx:pt idx="115539">EDUU</cx:pt>
          <cx:pt idx="115540">EDUU</cx:pt>
          <cx:pt idx="115541">EDUU</cx:pt>
          <cx:pt idx="115542">EDUU</cx:pt>
          <cx:pt idx="115543">EDUU</cx:pt>
          <cx:pt idx="115544">EDUU</cx:pt>
          <cx:pt idx="115545">EDUU</cx:pt>
          <cx:pt idx="115546">EDUU</cx:pt>
          <cx:pt idx="115547">EDUU</cx:pt>
          <cx:pt idx="115548">EDUU</cx:pt>
          <cx:pt idx="115549">EDUU</cx:pt>
          <cx:pt idx="115550">EDUU</cx:pt>
          <cx:pt idx="115551">EDUU</cx:pt>
          <cx:pt idx="115552">EDUU</cx:pt>
          <cx:pt idx="115553">EDUU</cx:pt>
          <cx:pt idx="115554">EDUU</cx:pt>
          <cx:pt idx="115555">EDUU</cx:pt>
          <cx:pt idx="115556">EDUU</cx:pt>
          <cx:pt idx="115557">EDUU</cx:pt>
          <cx:pt idx="115558">EDUU</cx:pt>
          <cx:pt idx="115559">EDUU</cx:pt>
          <cx:pt idx="115560">EDUU</cx:pt>
          <cx:pt idx="115561">EDUU</cx:pt>
          <cx:pt idx="115562">EDUU</cx:pt>
          <cx:pt idx="115563">EDUU</cx:pt>
          <cx:pt idx="115564">EDUU</cx:pt>
          <cx:pt idx="115565">EDUU</cx:pt>
          <cx:pt idx="115566">EDUU</cx:pt>
          <cx:pt idx="115567">EDUU</cx:pt>
          <cx:pt idx="115568">EDUU</cx:pt>
          <cx:pt idx="115569">EDUU</cx:pt>
          <cx:pt idx="115570">EDUU</cx:pt>
          <cx:pt idx="115571">EDUU</cx:pt>
          <cx:pt idx="115572">EDUU</cx:pt>
          <cx:pt idx="115573">EDUU</cx:pt>
          <cx:pt idx="115574">EDUU</cx:pt>
          <cx:pt idx="115575">EDUU</cx:pt>
          <cx:pt idx="115576">EDUU</cx:pt>
          <cx:pt idx="115577">EDUU</cx:pt>
          <cx:pt idx="115578">EDUU</cx:pt>
          <cx:pt idx="115579">EDUU</cx:pt>
          <cx:pt idx="115580">EDUU</cx:pt>
          <cx:pt idx="115581">EDUU</cx:pt>
          <cx:pt idx="115582">EDUU</cx:pt>
          <cx:pt idx="115583">EDUU</cx:pt>
          <cx:pt idx="115584">EDUU</cx:pt>
          <cx:pt idx="115585">EDUU</cx:pt>
          <cx:pt idx="115586">EDUU</cx:pt>
          <cx:pt idx="115587">EDUU</cx:pt>
          <cx:pt idx="115588">EDUU</cx:pt>
          <cx:pt idx="115589">EDUU</cx:pt>
          <cx:pt idx="115590">EDUU</cx:pt>
          <cx:pt idx="115591">EDUU</cx:pt>
          <cx:pt idx="115592">EDUU</cx:pt>
          <cx:pt idx="115593">EDUU</cx:pt>
          <cx:pt idx="115594">EDUU</cx:pt>
          <cx:pt idx="115595">EDUU</cx:pt>
          <cx:pt idx="115596">EDUU</cx:pt>
          <cx:pt idx="115597">EDUU</cx:pt>
          <cx:pt idx="115598">EDUU</cx:pt>
          <cx:pt idx="115599">EDUU</cx:pt>
          <cx:pt idx="115600">EDUU</cx:pt>
          <cx:pt idx="115601">EDUU</cx:pt>
          <cx:pt idx="115602">EDUU</cx:pt>
          <cx:pt idx="115603">EDUU</cx:pt>
          <cx:pt idx="115604">EDUU</cx:pt>
          <cx:pt idx="115605">EDUU</cx:pt>
          <cx:pt idx="115606">EDUU</cx:pt>
          <cx:pt idx="115607">EDUU</cx:pt>
          <cx:pt idx="115608">EDUU</cx:pt>
          <cx:pt idx="115609">EDUU</cx:pt>
          <cx:pt idx="115610">EDUU</cx:pt>
          <cx:pt idx="115611">EDUU</cx:pt>
          <cx:pt idx="115612">EDUU</cx:pt>
          <cx:pt idx="115613">EDUU</cx:pt>
          <cx:pt idx="115614">EDUU</cx:pt>
          <cx:pt idx="115615">EDUU</cx:pt>
          <cx:pt idx="115616">EDUU</cx:pt>
          <cx:pt idx="115617">EDUU</cx:pt>
          <cx:pt idx="115618">EDUU</cx:pt>
          <cx:pt idx="115619">EDUU</cx:pt>
          <cx:pt idx="115620">EDUU</cx:pt>
          <cx:pt idx="115621">EDUU</cx:pt>
          <cx:pt idx="115622">EDUU</cx:pt>
          <cx:pt idx="115623">EDUU</cx:pt>
          <cx:pt idx="115624">EDUU</cx:pt>
          <cx:pt idx="115625">EDUU</cx:pt>
          <cx:pt idx="115626">EDUU</cx:pt>
          <cx:pt idx="115627">EDUU</cx:pt>
          <cx:pt idx="115628">EDUU</cx:pt>
          <cx:pt idx="115629">EDUU</cx:pt>
          <cx:pt idx="115630">EDUU</cx:pt>
          <cx:pt idx="115631">EDUU</cx:pt>
          <cx:pt idx="115632">EDUU</cx:pt>
          <cx:pt idx="115633">EDUU</cx:pt>
          <cx:pt idx="115634">EDUU</cx:pt>
          <cx:pt idx="115635">EDUU</cx:pt>
          <cx:pt idx="115636">EDUU</cx:pt>
          <cx:pt idx="115637">EDUU</cx:pt>
          <cx:pt idx="115638">EDUU</cx:pt>
          <cx:pt idx="115639">EDUU</cx:pt>
          <cx:pt idx="115640">EDUU</cx:pt>
          <cx:pt idx="115641">EDUU</cx:pt>
          <cx:pt idx="115642">EDUU</cx:pt>
          <cx:pt idx="115643">EDUU</cx:pt>
          <cx:pt idx="115644">EDUU</cx:pt>
          <cx:pt idx="115645">EDUU</cx:pt>
          <cx:pt idx="115646">EDUU</cx:pt>
          <cx:pt idx="115647">EDUU</cx:pt>
          <cx:pt idx="115648">EDUU</cx:pt>
          <cx:pt idx="115649">EDUU</cx:pt>
          <cx:pt idx="115650">EDUU</cx:pt>
          <cx:pt idx="115651">EDUU</cx:pt>
          <cx:pt idx="115652">EDUU</cx:pt>
          <cx:pt idx="115653">EDUU</cx:pt>
          <cx:pt idx="115654">EDUU</cx:pt>
          <cx:pt idx="115655">EDUU</cx:pt>
          <cx:pt idx="115656">EDUU</cx:pt>
          <cx:pt idx="115657">EDUU</cx:pt>
          <cx:pt idx="115658">EDUU</cx:pt>
          <cx:pt idx="115659">EDUU</cx:pt>
          <cx:pt idx="115660">EDUU</cx:pt>
          <cx:pt idx="115661">EDUU</cx:pt>
          <cx:pt idx="115662">EDUU</cx:pt>
          <cx:pt idx="115663">EDUU</cx:pt>
          <cx:pt idx="115664">EDUU</cx:pt>
          <cx:pt idx="115665">EDUU</cx:pt>
          <cx:pt idx="115666">EDUU</cx:pt>
          <cx:pt idx="115667">EDUU</cx:pt>
          <cx:pt idx="115668">EDUU</cx:pt>
          <cx:pt idx="115669">EDUU</cx:pt>
          <cx:pt idx="115670">EDUU</cx:pt>
          <cx:pt idx="115671">EDUU</cx:pt>
          <cx:pt idx="115672">EDUU</cx:pt>
          <cx:pt idx="115673">EDUU</cx:pt>
          <cx:pt idx="115674">EDUU</cx:pt>
          <cx:pt idx="115675">EDUU</cx:pt>
          <cx:pt idx="115676">EDUU</cx:pt>
          <cx:pt idx="115677">EDUU</cx:pt>
          <cx:pt idx="115678">EDUU</cx:pt>
          <cx:pt idx="115679">EDUU</cx:pt>
          <cx:pt idx="115680">EDUU</cx:pt>
          <cx:pt idx="115681">EDUU</cx:pt>
          <cx:pt idx="115682">EDUU</cx:pt>
          <cx:pt idx="115683">EDUU</cx:pt>
          <cx:pt idx="115684">EDUU</cx:pt>
          <cx:pt idx="115685">EDUU</cx:pt>
          <cx:pt idx="115686">EDUU</cx:pt>
          <cx:pt idx="115687">EDUU</cx:pt>
          <cx:pt idx="115688">EDUU</cx:pt>
          <cx:pt idx="115689">EDUU</cx:pt>
          <cx:pt idx="115690">EDUU</cx:pt>
          <cx:pt idx="115691">EDUU</cx:pt>
          <cx:pt idx="115692">EDUU</cx:pt>
          <cx:pt idx="115693">EDUU</cx:pt>
          <cx:pt idx="115694">EDUU</cx:pt>
          <cx:pt idx="115695">EDUU</cx:pt>
          <cx:pt idx="115696">EDUU</cx:pt>
          <cx:pt idx="115697">EDUU</cx:pt>
          <cx:pt idx="115698">EDUU</cx:pt>
          <cx:pt idx="115699">EDUU</cx:pt>
          <cx:pt idx="115700">EDUU</cx:pt>
          <cx:pt idx="115701">EDUU</cx:pt>
          <cx:pt idx="115702">EDUU</cx:pt>
          <cx:pt idx="115703">EDUU</cx:pt>
          <cx:pt idx="115704">EDUU</cx:pt>
          <cx:pt idx="115705">EDUU</cx:pt>
          <cx:pt idx="115706">EDUU</cx:pt>
          <cx:pt idx="115707">EDUU</cx:pt>
          <cx:pt idx="115708">EDUU</cx:pt>
          <cx:pt idx="115709">EDUU</cx:pt>
          <cx:pt idx="115710">EDUU</cx:pt>
          <cx:pt idx="115711">EDUU</cx:pt>
          <cx:pt idx="115712">EDUU</cx:pt>
          <cx:pt idx="115713">EDUU</cx:pt>
          <cx:pt idx="115714">EDUU</cx:pt>
          <cx:pt idx="115715">EDUU</cx:pt>
          <cx:pt idx="115716">EDUU</cx:pt>
          <cx:pt idx="115717">EDUU</cx:pt>
          <cx:pt idx="115718">EDUU</cx:pt>
          <cx:pt idx="115719">EDUU</cx:pt>
          <cx:pt idx="115720">EDUU</cx:pt>
          <cx:pt idx="115721">EDUU</cx:pt>
          <cx:pt idx="115722">EDUU</cx:pt>
          <cx:pt idx="115723">EDUU</cx:pt>
          <cx:pt idx="115724">EDUU</cx:pt>
          <cx:pt idx="115725">EDUU</cx:pt>
          <cx:pt idx="115726">EDUU</cx:pt>
          <cx:pt idx="115727">EDUU</cx:pt>
          <cx:pt idx="115728">EDUU</cx:pt>
          <cx:pt idx="115729">EDUU</cx:pt>
          <cx:pt idx="115730">EDUU</cx:pt>
          <cx:pt idx="115731">EDUU</cx:pt>
          <cx:pt idx="115732">EDUU</cx:pt>
          <cx:pt idx="115733">EDUU</cx:pt>
          <cx:pt idx="115734">EDUU</cx:pt>
          <cx:pt idx="115735">EDUU</cx:pt>
          <cx:pt idx="115736">EDUU</cx:pt>
          <cx:pt idx="115737">EDUU</cx:pt>
          <cx:pt idx="115738">EDUU</cx:pt>
          <cx:pt idx="115739">EDUU</cx:pt>
          <cx:pt idx="115740">EDUU</cx:pt>
          <cx:pt idx="115741">EDUU</cx:pt>
          <cx:pt idx="115742">EDUU</cx:pt>
          <cx:pt idx="115743">EDUU</cx:pt>
          <cx:pt idx="115744">EDUU</cx:pt>
          <cx:pt idx="115745">EDUU</cx:pt>
          <cx:pt idx="115746">EDUU</cx:pt>
          <cx:pt idx="115747">EDUU</cx:pt>
          <cx:pt idx="115748">EDUU</cx:pt>
          <cx:pt idx="115749">EDUU</cx:pt>
          <cx:pt idx="115750">EDUU</cx:pt>
          <cx:pt idx="115751">EDUU</cx:pt>
          <cx:pt idx="115752">EDUU</cx:pt>
          <cx:pt idx="115753">EDUU</cx:pt>
          <cx:pt idx="115754">EDUU</cx:pt>
          <cx:pt idx="115755">EDUU</cx:pt>
          <cx:pt idx="115756">EDUU</cx:pt>
          <cx:pt idx="115757">EDUU</cx:pt>
          <cx:pt idx="115758">EDUU</cx:pt>
          <cx:pt idx="115759">EDUU</cx:pt>
          <cx:pt idx="115760">EDUU</cx:pt>
          <cx:pt idx="115761">EDUU</cx:pt>
          <cx:pt idx="115762">EDUU</cx:pt>
          <cx:pt idx="115763">EDUU</cx:pt>
          <cx:pt idx="115764">EDUU</cx:pt>
          <cx:pt idx="115765">EDUU</cx:pt>
          <cx:pt idx="115766">EDUU</cx:pt>
          <cx:pt idx="115767">EDUU</cx:pt>
          <cx:pt idx="115768">EDUU</cx:pt>
          <cx:pt idx="115769">EDUU</cx:pt>
          <cx:pt idx="115770">EDUU</cx:pt>
          <cx:pt idx="115771">EDUU</cx:pt>
          <cx:pt idx="115772">EDUU</cx:pt>
          <cx:pt idx="115773">EDUU</cx:pt>
          <cx:pt idx="115774">EDUU</cx:pt>
          <cx:pt idx="115775">EDUU</cx:pt>
          <cx:pt idx="115776">EDUU</cx:pt>
          <cx:pt idx="115777">EDUU</cx:pt>
          <cx:pt idx="115778">EDUU</cx:pt>
          <cx:pt idx="115779">EDUU</cx:pt>
          <cx:pt idx="115780">EDUU</cx:pt>
          <cx:pt idx="115781">EDUU</cx:pt>
          <cx:pt idx="115782">EDUU</cx:pt>
          <cx:pt idx="115783">EDUU</cx:pt>
          <cx:pt idx="115784">EDUU</cx:pt>
          <cx:pt idx="115785">EDUU</cx:pt>
          <cx:pt idx="115786">EDUU</cx:pt>
          <cx:pt idx="115787">EDUU</cx:pt>
          <cx:pt idx="115788">EDUU</cx:pt>
          <cx:pt idx="115789">EDUU</cx:pt>
          <cx:pt idx="115790">EDUU</cx:pt>
          <cx:pt idx="115791">EDUU</cx:pt>
          <cx:pt idx="115792">EDUU</cx:pt>
          <cx:pt idx="115793">EDUU</cx:pt>
          <cx:pt idx="115794">EDUU</cx:pt>
          <cx:pt idx="115795">EDUU</cx:pt>
          <cx:pt idx="115796">EDUU</cx:pt>
          <cx:pt idx="115797">EDUU</cx:pt>
          <cx:pt idx="115798">EDUU</cx:pt>
          <cx:pt idx="115799">EDUU</cx:pt>
          <cx:pt idx="115800">EDUU</cx:pt>
          <cx:pt idx="115801">EDUU</cx:pt>
          <cx:pt idx="115802">EDUU</cx:pt>
          <cx:pt idx="115803">EDUU</cx:pt>
          <cx:pt idx="115804">EDUU</cx:pt>
          <cx:pt idx="115805">EDUU</cx:pt>
          <cx:pt idx="115806">EDUU</cx:pt>
          <cx:pt idx="115807">EDUU</cx:pt>
          <cx:pt idx="115808">EDUU</cx:pt>
          <cx:pt idx="115809">EDUU</cx:pt>
          <cx:pt idx="115810">EDUU</cx:pt>
          <cx:pt idx="115811">EDUU</cx:pt>
          <cx:pt idx="115812">EDUU</cx:pt>
          <cx:pt idx="115813">EDUU</cx:pt>
          <cx:pt idx="115814">EDUU</cx:pt>
          <cx:pt idx="115815">EDUU</cx:pt>
          <cx:pt idx="115816">EDUU</cx:pt>
          <cx:pt idx="115817">EDUU</cx:pt>
          <cx:pt idx="115818">EDUU</cx:pt>
          <cx:pt idx="115819">EDUU</cx:pt>
          <cx:pt idx="115820">EDUU</cx:pt>
          <cx:pt idx="115821">EDUU</cx:pt>
          <cx:pt idx="115822">EDUU</cx:pt>
          <cx:pt idx="115823">EDUU</cx:pt>
          <cx:pt idx="115824">EDUU</cx:pt>
          <cx:pt idx="115825">EDUU</cx:pt>
          <cx:pt idx="115826">EDUU</cx:pt>
          <cx:pt idx="115827">EDUU</cx:pt>
          <cx:pt idx="115828">EDUU</cx:pt>
          <cx:pt idx="115829">EDUU</cx:pt>
          <cx:pt idx="115830">EDUU</cx:pt>
          <cx:pt idx="115831">EDUU</cx:pt>
          <cx:pt idx="115832">EDUU</cx:pt>
          <cx:pt idx="115833">EDUU</cx:pt>
          <cx:pt idx="115834">EDUU</cx:pt>
          <cx:pt idx="115835">EDUU</cx:pt>
          <cx:pt idx="115836">EDUU</cx:pt>
          <cx:pt idx="115837">EDUU</cx:pt>
          <cx:pt idx="115838">EDUU</cx:pt>
          <cx:pt idx="115839">EDUU</cx:pt>
          <cx:pt idx="115840">EDUU</cx:pt>
          <cx:pt idx="115841">EDUU</cx:pt>
          <cx:pt idx="115842">EDUU</cx:pt>
          <cx:pt idx="115843">EDUU</cx:pt>
          <cx:pt idx="115844">EDUU</cx:pt>
          <cx:pt idx="115845">EDUU</cx:pt>
          <cx:pt idx="115846">EDUU</cx:pt>
          <cx:pt idx="115847">EDUU</cx:pt>
          <cx:pt idx="115848">EDUU</cx:pt>
          <cx:pt idx="115849">EDUU</cx:pt>
          <cx:pt idx="115850">EDUU</cx:pt>
          <cx:pt idx="115851">EDUU</cx:pt>
          <cx:pt idx="115852">EDUU</cx:pt>
          <cx:pt idx="115853">EDUU</cx:pt>
          <cx:pt idx="115854">EDUU</cx:pt>
          <cx:pt idx="115855">EDUU</cx:pt>
          <cx:pt idx="115856">EDUU</cx:pt>
          <cx:pt idx="115857">EDUU</cx:pt>
          <cx:pt idx="115858">EDUU</cx:pt>
          <cx:pt idx="115859">EDUU</cx:pt>
          <cx:pt idx="115860">EDUU</cx:pt>
          <cx:pt idx="115861">EDUU</cx:pt>
          <cx:pt idx="115862">EDUU</cx:pt>
          <cx:pt idx="115863">EDUU</cx:pt>
          <cx:pt idx="115864">EDUU</cx:pt>
          <cx:pt idx="115865">EDUU</cx:pt>
          <cx:pt idx="115866">EDUU</cx:pt>
          <cx:pt idx="115867">EDUU</cx:pt>
          <cx:pt idx="115868">EDUU</cx:pt>
          <cx:pt idx="115869">EDUU</cx:pt>
          <cx:pt idx="115870">EDUU</cx:pt>
          <cx:pt idx="115871">EDUU</cx:pt>
          <cx:pt idx="115872">EDUU</cx:pt>
          <cx:pt idx="115873">EDUU</cx:pt>
          <cx:pt idx="115874">EDUU</cx:pt>
          <cx:pt idx="115875">EDUU</cx:pt>
          <cx:pt idx="115876">EDUU</cx:pt>
          <cx:pt idx="115877">EDUU</cx:pt>
          <cx:pt idx="115878">EDUU</cx:pt>
          <cx:pt idx="115879">EDUU</cx:pt>
          <cx:pt idx="115880">EDUU</cx:pt>
          <cx:pt idx="115881">EDUU</cx:pt>
          <cx:pt idx="115882">EDUU</cx:pt>
          <cx:pt idx="115883">EDUU</cx:pt>
          <cx:pt idx="115884">EDUU</cx:pt>
          <cx:pt idx="115885">EDUU</cx:pt>
          <cx:pt idx="115886">EDUU</cx:pt>
          <cx:pt idx="115887">EDUU</cx:pt>
          <cx:pt idx="115888">EDUU</cx:pt>
          <cx:pt idx="115889">EDUU</cx:pt>
          <cx:pt idx="115890">EDUU</cx:pt>
          <cx:pt idx="115891">EDUU</cx:pt>
          <cx:pt idx="115892">EDUU</cx:pt>
          <cx:pt idx="115893">EDUU</cx:pt>
          <cx:pt idx="115894">EDUU</cx:pt>
          <cx:pt idx="115895">EDUU</cx:pt>
          <cx:pt idx="115896">EDUU</cx:pt>
          <cx:pt idx="115897">EDUU</cx:pt>
          <cx:pt idx="115898">EDUU</cx:pt>
          <cx:pt idx="115899">EDUU</cx:pt>
          <cx:pt idx="115900">EDUU</cx:pt>
          <cx:pt idx="115901">EDUU</cx:pt>
          <cx:pt idx="115902">EDUU</cx:pt>
          <cx:pt idx="115903">EDUU</cx:pt>
          <cx:pt idx="115904">EDUU</cx:pt>
          <cx:pt idx="115905">EDUU</cx:pt>
          <cx:pt idx="115906">EDUU</cx:pt>
          <cx:pt idx="115907">EDUU</cx:pt>
          <cx:pt idx="115908">EDUU</cx:pt>
          <cx:pt idx="115909">EDUU</cx:pt>
          <cx:pt idx="115910">EDUU</cx:pt>
          <cx:pt idx="115911">EDUU</cx:pt>
          <cx:pt idx="115912">EDUU</cx:pt>
          <cx:pt idx="115913">EDUU</cx:pt>
          <cx:pt idx="115914">EDUU</cx:pt>
          <cx:pt idx="115915">EDUU</cx:pt>
          <cx:pt idx="115916">EDUU</cx:pt>
          <cx:pt idx="115917">EDUU</cx:pt>
          <cx:pt idx="115918">EDUU</cx:pt>
          <cx:pt idx="115919">EDUU</cx:pt>
          <cx:pt idx="115920">EDUU</cx:pt>
          <cx:pt idx="115921">EDUU</cx:pt>
          <cx:pt idx="115922">EDUU</cx:pt>
          <cx:pt idx="115923">EDUU</cx:pt>
          <cx:pt idx="115924">EDUU</cx:pt>
          <cx:pt idx="115925">EDUU</cx:pt>
          <cx:pt idx="115926">EDUU</cx:pt>
          <cx:pt idx="115927">EDUU</cx:pt>
          <cx:pt idx="115928">EDUU</cx:pt>
          <cx:pt idx="115929">EDUU</cx:pt>
          <cx:pt idx="115930">EDUU</cx:pt>
          <cx:pt idx="115931">EDUU</cx:pt>
          <cx:pt idx="115932">EDUU</cx:pt>
          <cx:pt idx="115933">EDUU</cx:pt>
          <cx:pt idx="115934">EDUU</cx:pt>
          <cx:pt idx="115935">EDUU</cx:pt>
          <cx:pt idx="115936">EDUU</cx:pt>
          <cx:pt idx="115937">EDUU</cx:pt>
          <cx:pt idx="115938">EDUU</cx:pt>
          <cx:pt idx="115939">EDUU</cx:pt>
          <cx:pt idx="115940">EDUU</cx:pt>
          <cx:pt idx="115941">EDUU</cx:pt>
          <cx:pt idx="115942">EDUU</cx:pt>
          <cx:pt idx="115943">EDUU</cx:pt>
          <cx:pt idx="115944">EDUU</cx:pt>
          <cx:pt idx="115945">EDUU</cx:pt>
          <cx:pt idx="115946">EDUU</cx:pt>
          <cx:pt idx="115947">EDUU</cx:pt>
          <cx:pt idx="115948">EDUU</cx:pt>
          <cx:pt idx="115949">EDUU</cx:pt>
          <cx:pt idx="115950">EDUU</cx:pt>
          <cx:pt idx="115951">EDUU</cx:pt>
          <cx:pt idx="115952">EDUU</cx:pt>
          <cx:pt idx="115953">EDUU</cx:pt>
          <cx:pt idx="115954">EDUU</cx:pt>
          <cx:pt idx="115955">EDUU</cx:pt>
          <cx:pt idx="115956">EDUU</cx:pt>
          <cx:pt idx="115957">EDUU</cx:pt>
          <cx:pt idx="115958">EDUU</cx:pt>
          <cx:pt idx="115959">EDUU</cx:pt>
          <cx:pt idx="115960">EDUU</cx:pt>
          <cx:pt idx="115961">EDUU</cx:pt>
          <cx:pt idx="115962">EDUU</cx:pt>
          <cx:pt idx="115963">EDUU</cx:pt>
          <cx:pt idx="115964">EDUU</cx:pt>
          <cx:pt idx="115965">EDUU</cx:pt>
          <cx:pt idx="115966">EDUU</cx:pt>
          <cx:pt idx="115967">EDUU</cx:pt>
          <cx:pt idx="115968">EDUU</cx:pt>
          <cx:pt idx="115969">EDUU</cx:pt>
          <cx:pt idx="115970">EDUU</cx:pt>
          <cx:pt idx="115971">EDUU</cx:pt>
          <cx:pt idx="115972">EDUU</cx:pt>
          <cx:pt idx="115973">EDUU</cx:pt>
          <cx:pt idx="115974">EDUU</cx:pt>
          <cx:pt idx="115975">EDUU</cx:pt>
          <cx:pt idx="115976">EDUU</cx:pt>
          <cx:pt idx="115977">EDUU</cx:pt>
          <cx:pt idx="115978">EDUU</cx:pt>
          <cx:pt idx="115979">EDUU</cx:pt>
          <cx:pt idx="115980">EDUU</cx:pt>
          <cx:pt idx="115981">EDUU</cx:pt>
          <cx:pt idx="115982">EDUU</cx:pt>
          <cx:pt idx="115983">EDUU</cx:pt>
          <cx:pt idx="115984">EDUU</cx:pt>
          <cx:pt idx="115985">EDUU</cx:pt>
          <cx:pt idx="115986">EDUU</cx:pt>
          <cx:pt idx="115987">EDUU</cx:pt>
          <cx:pt idx="115988">EDUU</cx:pt>
          <cx:pt idx="115989">EDUU</cx:pt>
          <cx:pt idx="115990">EDUU</cx:pt>
          <cx:pt idx="115991">EDUU</cx:pt>
          <cx:pt idx="115992">EDUU</cx:pt>
          <cx:pt idx="115993">EDUU</cx:pt>
          <cx:pt idx="115994">EDUU</cx:pt>
          <cx:pt idx="115995">EDUU</cx:pt>
          <cx:pt idx="115996">EDUU</cx:pt>
          <cx:pt idx="115997">EDUU</cx:pt>
          <cx:pt idx="115998">EDUU</cx:pt>
          <cx:pt idx="115999">EDUU</cx:pt>
          <cx:pt idx="116000">EDUU</cx:pt>
          <cx:pt idx="116001">EDUU</cx:pt>
          <cx:pt idx="116002">EDUU</cx:pt>
          <cx:pt idx="116003">EDUU</cx:pt>
          <cx:pt idx="116004">EDUU</cx:pt>
          <cx:pt idx="116005">EDUU</cx:pt>
          <cx:pt idx="116006">EDUU</cx:pt>
          <cx:pt idx="116007">EDUU</cx:pt>
          <cx:pt idx="116008">EDUU</cx:pt>
          <cx:pt idx="116009">EDUU</cx:pt>
          <cx:pt idx="116010">EDUU</cx:pt>
          <cx:pt idx="116011">EDUU</cx:pt>
          <cx:pt idx="116012">EDUU</cx:pt>
          <cx:pt idx="116013">EDUU</cx:pt>
          <cx:pt idx="116014">EDUU</cx:pt>
          <cx:pt idx="116015">EDUU</cx:pt>
          <cx:pt idx="116016">EDUU</cx:pt>
          <cx:pt idx="116017">EDUU</cx:pt>
          <cx:pt idx="116018">EDUU</cx:pt>
          <cx:pt idx="116019">EDUU</cx:pt>
          <cx:pt idx="116020">EDUU</cx:pt>
          <cx:pt idx="116021">EDUU</cx:pt>
          <cx:pt idx="116022">EDUU</cx:pt>
          <cx:pt idx="116023">EDUU</cx:pt>
          <cx:pt idx="116024">EDUU</cx:pt>
          <cx:pt idx="116025">EDUU</cx:pt>
          <cx:pt idx="116026">EDUU</cx:pt>
          <cx:pt idx="116027">EDUU</cx:pt>
          <cx:pt idx="116028">EDUU</cx:pt>
          <cx:pt idx="116029">EDUU</cx:pt>
          <cx:pt idx="116030">EDUU</cx:pt>
          <cx:pt idx="116031">EDUU</cx:pt>
          <cx:pt idx="116032">EDUU</cx:pt>
          <cx:pt idx="116033">EDUU</cx:pt>
          <cx:pt idx="116034">EDUU</cx:pt>
          <cx:pt idx="116035">EDUU</cx:pt>
          <cx:pt idx="116036">EDUU</cx:pt>
          <cx:pt idx="116037">EDUU</cx:pt>
          <cx:pt idx="116038">EDUU</cx:pt>
          <cx:pt idx="116039">EDUU</cx:pt>
          <cx:pt idx="116040">EDUU</cx:pt>
          <cx:pt idx="116041">EDUU</cx:pt>
          <cx:pt idx="116042">EDUU</cx:pt>
          <cx:pt idx="116043">EDUU</cx:pt>
          <cx:pt idx="116044">EDUU</cx:pt>
          <cx:pt idx="116045">EDUU</cx:pt>
          <cx:pt idx="116046">EDUU</cx:pt>
          <cx:pt idx="116047">EDUU</cx:pt>
          <cx:pt idx="116048">EDUU</cx:pt>
          <cx:pt idx="116049">EDUU</cx:pt>
          <cx:pt idx="116050">EDUU</cx:pt>
          <cx:pt idx="116051">EDUU</cx:pt>
          <cx:pt idx="116052">EDUU</cx:pt>
          <cx:pt idx="116053">EDUU</cx:pt>
          <cx:pt idx="116054">EDUU</cx:pt>
          <cx:pt idx="116055">EDUU</cx:pt>
          <cx:pt idx="116056">EDUU</cx:pt>
          <cx:pt idx="116057">EDUU</cx:pt>
          <cx:pt idx="116058">EDUU</cx:pt>
          <cx:pt idx="116059">EDUU</cx:pt>
          <cx:pt idx="116060">EDUU</cx:pt>
          <cx:pt idx="116061">EDUU</cx:pt>
          <cx:pt idx="116062">EDUU</cx:pt>
          <cx:pt idx="116063">EDUU</cx:pt>
          <cx:pt idx="116064">EDUU</cx:pt>
          <cx:pt idx="116065">EDUU</cx:pt>
          <cx:pt idx="116066">EDUU</cx:pt>
          <cx:pt idx="116067">EDUU</cx:pt>
          <cx:pt idx="116068">EDUU</cx:pt>
          <cx:pt idx="116069">EDUU</cx:pt>
          <cx:pt idx="116070">EDUU</cx:pt>
          <cx:pt idx="116071">EDUU</cx:pt>
          <cx:pt idx="116072">EDUU</cx:pt>
          <cx:pt idx="116073">EDUU</cx:pt>
          <cx:pt idx="116074">EDUU</cx:pt>
          <cx:pt idx="116075">EDUU</cx:pt>
          <cx:pt idx="116076">EDUU</cx:pt>
          <cx:pt idx="116077">EDUU</cx:pt>
          <cx:pt idx="116078">EDUU</cx:pt>
          <cx:pt idx="116079">EDUU</cx:pt>
          <cx:pt idx="116080">EDUU</cx:pt>
          <cx:pt idx="116081">EDUU</cx:pt>
          <cx:pt idx="116082">EDUU</cx:pt>
          <cx:pt idx="116083">EDUU</cx:pt>
          <cx:pt idx="116084">EDUU</cx:pt>
          <cx:pt idx="116085">EDUU</cx:pt>
          <cx:pt idx="116086">EDUU</cx:pt>
          <cx:pt idx="116087">EDUU</cx:pt>
          <cx:pt idx="116088">EDUU</cx:pt>
          <cx:pt idx="116089">EDUU</cx:pt>
          <cx:pt idx="116090">EDUU</cx:pt>
          <cx:pt idx="116091">EDUU</cx:pt>
          <cx:pt idx="116092">EDUU</cx:pt>
          <cx:pt idx="116093">EDUU</cx:pt>
          <cx:pt idx="116094">EDUU</cx:pt>
          <cx:pt idx="116095">EDUU</cx:pt>
          <cx:pt idx="116096">EDUU</cx:pt>
          <cx:pt idx="116097">EDUU</cx:pt>
          <cx:pt idx="116098">EDUU</cx:pt>
          <cx:pt idx="116099">EDUU</cx:pt>
          <cx:pt idx="116100">EDUU</cx:pt>
          <cx:pt idx="116101">EDUU</cx:pt>
          <cx:pt idx="116102">EDUU</cx:pt>
          <cx:pt idx="116103">EDUU</cx:pt>
          <cx:pt idx="116104">EDUU</cx:pt>
          <cx:pt idx="116105">EDUU</cx:pt>
          <cx:pt idx="116106">EDUU</cx:pt>
          <cx:pt idx="116107">EDUU</cx:pt>
          <cx:pt idx="116108">EDUU</cx:pt>
          <cx:pt idx="116109">EDUU</cx:pt>
          <cx:pt idx="116110">EDUU</cx:pt>
          <cx:pt idx="116111">EDUU</cx:pt>
          <cx:pt idx="116112">EDUU</cx:pt>
          <cx:pt idx="116113">EDUU</cx:pt>
          <cx:pt idx="116114">EDUU</cx:pt>
          <cx:pt idx="116115">EDUU</cx:pt>
          <cx:pt idx="116116">EDUU</cx:pt>
          <cx:pt idx="116117">EDUU</cx:pt>
          <cx:pt idx="116118">EDUU</cx:pt>
          <cx:pt idx="116119">EDUU</cx:pt>
          <cx:pt idx="116120">EDUU</cx:pt>
          <cx:pt idx="116121">EDUU</cx:pt>
          <cx:pt idx="116122">EDUU</cx:pt>
          <cx:pt idx="116123">EDUU</cx:pt>
          <cx:pt idx="116124">EDUU</cx:pt>
          <cx:pt idx="116125">EDUU</cx:pt>
          <cx:pt idx="116126">EDUU</cx:pt>
          <cx:pt idx="116127">EDUU</cx:pt>
          <cx:pt idx="116128">EDUU</cx:pt>
          <cx:pt idx="116129">EDUU</cx:pt>
          <cx:pt idx="116130">EDUU</cx:pt>
          <cx:pt idx="116131">EDUU</cx:pt>
          <cx:pt idx="116132">EDUU</cx:pt>
          <cx:pt idx="116133">EDUU</cx:pt>
          <cx:pt idx="116134">EDUU</cx:pt>
          <cx:pt idx="116135">EDUU</cx:pt>
          <cx:pt idx="116136">EDUU</cx:pt>
          <cx:pt idx="116137">EDUU</cx:pt>
          <cx:pt idx="116138">EDUU</cx:pt>
          <cx:pt idx="116139">EDUU</cx:pt>
          <cx:pt idx="116140">EDUU</cx:pt>
          <cx:pt idx="116141">EDUU</cx:pt>
          <cx:pt idx="116142">EDUU</cx:pt>
          <cx:pt idx="116143">EDUU</cx:pt>
          <cx:pt idx="116144">EDUU</cx:pt>
          <cx:pt idx="116145">EDUU</cx:pt>
          <cx:pt idx="116146">EDUU</cx:pt>
          <cx:pt idx="116147">EDUU</cx:pt>
          <cx:pt idx="116148">EDUU</cx:pt>
          <cx:pt idx="116149">EDUU</cx:pt>
          <cx:pt idx="116150">EDUU</cx:pt>
          <cx:pt idx="116151">EDUU</cx:pt>
          <cx:pt idx="116152">EDUU</cx:pt>
          <cx:pt idx="116153">EDUU</cx:pt>
          <cx:pt idx="116154">EDUU</cx:pt>
          <cx:pt idx="116155">EDUU</cx:pt>
          <cx:pt idx="116156">EDUU</cx:pt>
          <cx:pt idx="116157">EDUU</cx:pt>
          <cx:pt idx="116158">EDUU</cx:pt>
          <cx:pt idx="116159">EDUU</cx:pt>
          <cx:pt idx="116160">EDUU</cx:pt>
          <cx:pt idx="116161">EDUU</cx:pt>
          <cx:pt idx="116162">EDUU</cx:pt>
          <cx:pt idx="116163">EDUU</cx:pt>
          <cx:pt idx="116164">EDUU</cx:pt>
          <cx:pt idx="116165">EDUU</cx:pt>
          <cx:pt idx="116166">EDUU</cx:pt>
          <cx:pt idx="116167">EDUU</cx:pt>
          <cx:pt idx="116168">EDUU</cx:pt>
          <cx:pt idx="116169">EDUU</cx:pt>
          <cx:pt idx="116170">EDUU</cx:pt>
          <cx:pt idx="116171">EDUU</cx:pt>
          <cx:pt idx="116172">EDUU</cx:pt>
          <cx:pt idx="116173">EDUU</cx:pt>
          <cx:pt idx="116174">EDUU</cx:pt>
          <cx:pt idx="116175">EDUU</cx:pt>
          <cx:pt idx="116176">EDUU</cx:pt>
          <cx:pt idx="116177">EDUU</cx:pt>
          <cx:pt idx="116178">EDUU</cx:pt>
          <cx:pt idx="116179">EDUU</cx:pt>
          <cx:pt idx="116180">EDUU</cx:pt>
          <cx:pt idx="116181">EDUU</cx:pt>
          <cx:pt idx="116182">EDUU</cx:pt>
          <cx:pt idx="116183">EDUU</cx:pt>
          <cx:pt idx="116184">EDUU</cx:pt>
          <cx:pt idx="116185">EDUU</cx:pt>
          <cx:pt idx="116186">EDUU</cx:pt>
          <cx:pt idx="116187">EDUU</cx:pt>
          <cx:pt idx="116188">EDUU</cx:pt>
          <cx:pt idx="116189">EDUU</cx:pt>
          <cx:pt idx="116190">EDUU</cx:pt>
          <cx:pt idx="116191">EDUU</cx:pt>
          <cx:pt idx="116192">EDUU</cx:pt>
          <cx:pt idx="116193">EDUU</cx:pt>
          <cx:pt idx="116194">EDUU</cx:pt>
          <cx:pt idx="116195">EDUU</cx:pt>
          <cx:pt idx="116196">EDUU</cx:pt>
          <cx:pt idx="116197">EDUU</cx:pt>
          <cx:pt idx="116198">EDUU</cx:pt>
          <cx:pt idx="116199">EDUU</cx:pt>
          <cx:pt idx="116200">EDUU</cx:pt>
          <cx:pt idx="116201">EDUU</cx:pt>
          <cx:pt idx="116202">EDUU</cx:pt>
          <cx:pt idx="116203">EDUU</cx:pt>
          <cx:pt idx="116204">EDUU</cx:pt>
          <cx:pt idx="116205">EDUU</cx:pt>
          <cx:pt idx="116206">EDUU</cx:pt>
          <cx:pt idx="116207">EDUU</cx:pt>
          <cx:pt idx="116208">EDUU</cx:pt>
          <cx:pt idx="116209">EDUU</cx:pt>
          <cx:pt idx="116210">EDUU</cx:pt>
          <cx:pt idx="116211">EDUU</cx:pt>
          <cx:pt idx="116212">EDUU</cx:pt>
          <cx:pt idx="116213">EDUU</cx:pt>
          <cx:pt idx="116214">EDUU</cx:pt>
          <cx:pt idx="116215">EDUU</cx:pt>
          <cx:pt idx="116216">EDUU</cx:pt>
          <cx:pt idx="116217">EDUU</cx:pt>
          <cx:pt idx="116218">EDUU</cx:pt>
          <cx:pt idx="116219">EDUU</cx:pt>
          <cx:pt idx="116220">EDUU</cx:pt>
          <cx:pt idx="116221">EDUU</cx:pt>
          <cx:pt idx="116222">EDUU</cx:pt>
          <cx:pt idx="116223">EDUU</cx:pt>
          <cx:pt idx="116224">EDUU</cx:pt>
          <cx:pt idx="116225">EDUU</cx:pt>
          <cx:pt idx="116226">EDUU</cx:pt>
          <cx:pt idx="116227">EDUU</cx:pt>
          <cx:pt idx="116228">EDUU</cx:pt>
          <cx:pt idx="116229">EDUU</cx:pt>
          <cx:pt idx="116230">EDUU</cx:pt>
          <cx:pt idx="116231">EDUU</cx:pt>
          <cx:pt idx="116232">EDUU</cx:pt>
          <cx:pt idx="116233">EDUU</cx:pt>
          <cx:pt idx="116234">EDUU</cx:pt>
          <cx:pt idx="116235">EDUU</cx:pt>
          <cx:pt idx="116236">EDUU</cx:pt>
          <cx:pt idx="116237">EDUU</cx:pt>
          <cx:pt idx="116238">EDUU</cx:pt>
          <cx:pt idx="116239">EDUU</cx:pt>
          <cx:pt idx="116240">EDUU</cx:pt>
          <cx:pt idx="116241">EDUU</cx:pt>
          <cx:pt idx="116242">EDUU</cx:pt>
          <cx:pt idx="116243">EDUU</cx:pt>
          <cx:pt idx="116244">EDUU</cx:pt>
          <cx:pt idx="116245">EDUU</cx:pt>
          <cx:pt idx="116246">EDUU</cx:pt>
          <cx:pt idx="116247">EDUU</cx:pt>
          <cx:pt idx="116248">EDUU</cx:pt>
          <cx:pt idx="116249">EDUU</cx:pt>
          <cx:pt idx="116250">EDUU</cx:pt>
          <cx:pt idx="116251">EDUU</cx:pt>
          <cx:pt idx="116252">EDUU</cx:pt>
          <cx:pt idx="116253">EDUU</cx:pt>
          <cx:pt idx="116254">EDUU</cx:pt>
          <cx:pt idx="116255">EDUU</cx:pt>
          <cx:pt idx="116256">EDUU</cx:pt>
          <cx:pt idx="116257">EDUU</cx:pt>
          <cx:pt idx="116258">EDUU</cx:pt>
          <cx:pt idx="116259">EDUU</cx:pt>
          <cx:pt idx="116260">EDUU</cx:pt>
          <cx:pt idx="116261">EDUU</cx:pt>
          <cx:pt idx="116262">EDUU</cx:pt>
          <cx:pt idx="116263">EDUU</cx:pt>
          <cx:pt idx="116264">EDUU</cx:pt>
          <cx:pt idx="116265">EDUU</cx:pt>
          <cx:pt idx="116266">EDUU</cx:pt>
          <cx:pt idx="116267">EDUU</cx:pt>
          <cx:pt idx="116268">EDUU</cx:pt>
          <cx:pt idx="116269">EDUU</cx:pt>
          <cx:pt idx="116270">EDUU</cx:pt>
          <cx:pt idx="116271">EDUU</cx:pt>
          <cx:pt idx="116272">EDUU</cx:pt>
          <cx:pt idx="116273">EDUU</cx:pt>
          <cx:pt idx="116274">EDUU</cx:pt>
          <cx:pt idx="116275">EDUU</cx:pt>
          <cx:pt idx="116276">EDUU</cx:pt>
          <cx:pt idx="116277">EDUU</cx:pt>
          <cx:pt idx="116278">EDUU</cx:pt>
          <cx:pt idx="116279">EDUU</cx:pt>
          <cx:pt idx="116280">EDUU</cx:pt>
          <cx:pt idx="116281">EDUU</cx:pt>
          <cx:pt idx="116282">EDUU</cx:pt>
          <cx:pt idx="116283">EDUU</cx:pt>
          <cx:pt idx="116284">EDUU</cx:pt>
          <cx:pt idx="116285">EDUU</cx:pt>
          <cx:pt idx="116286">EDUU</cx:pt>
          <cx:pt idx="116287">EDUU</cx:pt>
          <cx:pt idx="116288">EDUU</cx:pt>
          <cx:pt idx="116289">EDUU</cx:pt>
          <cx:pt idx="116290">EDUU</cx:pt>
          <cx:pt idx="116291">EDUU</cx:pt>
          <cx:pt idx="116292">EDUU</cx:pt>
          <cx:pt idx="116293">EDUU</cx:pt>
          <cx:pt idx="116294">EDUU</cx:pt>
          <cx:pt idx="116295">EDUU</cx:pt>
          <cx:pt idx="116296">EDUU</cx:pt>
          <cx:pt idx="116297">EDUU</cx:pt>
          <cx:pt idx="116298">EDUU</cx:pt>
          <cx:pt idx="116299">EDUU</cx:pt>
          <cx:pt idx="116300">EDUU</cx:pt>
          <cx:pt idx="116301">EDUU</cx:pt>
          <cx:pt idx="116302">EDUU</cx:pt>
          <cx:pt idx="116303">EDUU</cx:pt>
          <cx:pt idx="116304">EDUU</cx:pt>
          <cx:pt idx="116305">EDUU</cx:pt>
          <cx:pt idx="116306">EDUU</cx:pt>
          <cx:pt idx="116307">EDUU</cx:pt>
          <cx:pt idx="116308">EDUU</cx:pt>
          <cx:pt idx="116309">EDUU</cx:pt>
          <cx:pt idx="116310">EDUU</cx:pt>
          <cx:pt idx="116311">EDUU</cx:pt>
          <cx:pt idx="116312">EDUU</cx:pt>
          <cx:pt idx="116313">EDUU</cx:pt>
          <cx:pt idx="116314">EDUU</cx:pt>
          <cx:pt idx="116315">EDUU</cx:pt>
          <cx:pt idx="116316">EDUU</cx:pt>
          <cx:pt idx="116317">EDUU</cx:pt>
          <cx:pt idx="116318">EDUU</cx:pt>
          <cx:pt idx="116319">EDUU</cx:pt>
          <cx:pt idx="116320">EDUU</cx:pt>
          <cx:pt idx="116321">EDUU</cx:pt>
          <cx:pt idx="116322">EDUU</cx:pt>
          <cx:pt idx="116323">EDUU</cx:pt>
          <cx:pt idx="116324">EDUU</cx:pt>
          <cx:pt idx="116325">EDUU</cx:pt>
          <cx:pt idx="116326">EDUU</cx:pt>
          <cx:pt idx="116327">EDUU</cx:pt>
          <cx:pt idx="116328">EDUU</cx:pt>
          <cx:pt idx="116329">EDUU</cx:pt>
          <cx:pt idx="116330">EDUU</cx:pt>
          <cx:pt idx="116331">EDUU</cx:pt>
          <cx:pt idx="116332">EDUU</cx:pt>
          <cx:pt idx="116333">EDUU</cx:pt>
          <cx:pt idx="116334">EDUU</cx:pt>
          <cx:pt idx="116335">EDUU</cx:pt>
          <cx:pt idx="116336">EDUU</cx:pt>
          <cx:pt idx="116337">EDUU</cx:pt>
          <cx:pt idx="116338">EDUU</cx:pt>
          <cx:pt idx="116339">EDUU</cx:pt>
          <cx:pt idx="116340">EDUU</cx:pt>
          <cx:pt idx="116341">EDUU</cx:pt>
          <cx:pt idx="116342">EDUU</cx:pt>
          <cx:pt idx="116343">EDUU</cx:pt>
          <cx:pt idx="116344">EDUU</cx:pt>
          <cx:pt idx="116345">EDUU</cx:pt>
          <cx:pt idx="116346">EDUU</cx:pt>
          <cx:pt idx="116347">EDUU</cx:pt>
          <cx:pt idx="116348">EDUU</cx:pt>
          <cx:pt idx="116349">EDUU</cx:pt>
          <cx:pt idx="116350">EDUU</cx:pt>
          <cx:pt idx="116351">EDUU</cx:pt>
          <cx:pt idx="116352">EDUU</cx:pt>
          <cx:pt idx="116353">EDUU</cx:pt>
          <cx:pt idx="116354">EDUU</cx:pt>
          <cx:pt idx="116355">EDUU</cx:pt>
          <cx:pt idx="116356">EDUU</cx:pt>
          <cx:pt idx="116357">EDUU</cx:pt>
          <cx:pt idx="116358">EDUU</cx:pt>
          <cx:pt idx="116359">EDUU</cx:pt>
          <cx:pt idx="116360">EDUU</cx:pt>
          <cx:pt idx="116361">EDUU</cx:pt>
          <cx:pt idx="116362">EDUU</cx:pt>
          <cx:pt idx="116363">EDUU</cx:pt>
          <cx:pt idx="116364">EDUU</cx:pt>
          <cx:pt idx="116365">EDUU</cx:pt>
          <cx:pt idx="116366">EDUU</cx:pt>
          <cx:pt idx="116367">EDUU</cx:pt>
          <cx:pt idx="116368">EDUU</cx:pt>
          <cx:pt idx="116369">EDUU</cx:pt>
          <cx:pt idx="116370">EDUU</cx:pt>
          <cx:pt idx="116371">EDUU</cx:pt>
          <cx:pt idx="116372">EDUU</cx:pt>
          <cx:pt idx="116373">EDUU</cx:pt>
          <cx:pt idx="116374">EDUU</cx:pt>
          <cx:pt idx="116375">EDUU</cx:pt>
          <cx:pt idx="116376">EDUU</cx:pt>
          <cx:pt idx="116377">EDUU</cx:pt>
          <cx:pt idx="116378">EDUU</cx:pt>
          <cx:pt idx="116379">EDUU</cx:pt>
          <cx:pt idx="116380">EDUU</cx:pt>
          <cx:pt idx="116381">EDUU</cx:pt>
          <cx:pt idx="116382">EDUU</cx:pt>
          <cx:pt idx="116383">EDUU</cx:pt>
          <cx:pt idx="116384">EDUU</cx:pt>
          <cx:pt idx="116385">EDUU</cx:pt>
          <cx:pt idx="116386">EDUU</cx:pt>
          <cx:pt idx="116387">EDUU</cx:pt>
          <cx:pt idx="116388">EDUU</cx:pt>
          <cx:pt idx="116389">EDUU</cx:pt>
          <cx:pt idx="116390">EDUU</cx:pt>
          <cx:pt idx="116391">EDUU</cx:pt>
          <cx:pt idx="116392">EDUU</cx:pt>
          <cx:pt idx="116393">EDUU</cx:pt>
          <cx:pt idx="116394">EDUU</cx:pt>
          <cx:pt idx="116395">EDUU</cx:pt>
          <cx:pt idx="116396">EDUU</cx:pt>
          <cx:pt idx="116397">EDUU</cx:pt>
          <cx:pt idx="116398">EDUU</cx:pt>
          <cx:pt idx="116399">EDUU</cx:pt>
          <cx:pt idx="116400">EDUU</cx:pt>
          <cx:pt idx="116401">EDUU</cx:pt>
          <cx:pt idx="116402">EDUU</cx:pt>
          <cx:pt idx="116403">EDUU</cx:pt>
          <cx:pt idx="116404">EDUU</cx:pt>
          <cx:pt idx="116405">EDUU</cx:pt>
          <cx:pt idx="116406">EDUU</cx:pt>
          <cx:pt idx="116407">EDUU</cx:pt>
          <cx:pt idx="116408">EDUU</cx:pt>
          <cx:pt idx="116409">EDUU</cx:pt>
          <cx:pt idx="116410">EDUU</cx:pt>
          <cx:pt idx="116411">EDUU</cx:pt>
          <cx:pt idx="116412">EDUU</cx:pt>
          <cx:pt idx="116413">EDUU</cx:pt>
          <cx:pt idx="116414">EDUU</cx:pt>
          <cx:pt idx="116415">EDUU</cx:pt>
          <cx:pt idx="116416">EDUU</cx:pt>
          <cx:pt idx="116417">EDUU</cx:pt>
          <cx:pt idx="116418">EDUU</cx:pt>
          <cx:pt idx="116419">EDUU</cx:pt>
          <cx:pt idx="116420">EDUU</cx:pt>
          <cx:pt idx="116421">EDUU</cx:pt>
          <cx:pt idx="116422">EDUU</cx:pt>
          <cx:pt idx="116423">EDUU</cx:pt>
          <cx:pt idx="116424">EDUU</cx:pt>
          <cx:pt idx="116425">EDUU</cx:pt>
          <cx:pt idx="116426">EDUU</cx:pt>
          <cx:pt idx="116427">EDUU</cx:pt>
          <cx:pt idx="116428">EDUU</cx:pt>
          <cx:pt idx="116429">EDUU</cx:pt>
          <cx:pt idx="116430">EDUU</cx:pt>
          <cx:pt idx="116431">EDUU</cx:pt>
          <cx:pt idx="116432">EDUU</cx:pt>
          <cx:pt idx="116433">EDUU</cx:pt>
          <cx:pt idx="116434">EDUU</cx:pt>
          <cx:pt idx="116435">EDUU</cx:pt>
          <cx:pt idx="116436">EDUU</cx:pt>
          <cx:pt idx="116437">EDUU</cx:pt>
          <cx:pt idx="116438">EDUU</cx:pt>
          <cx:pt idx="116439">EDUU</cx:pt>
          <cx:pt idx="116440">EDUU</cx:pt>
          <cx:pt idx="116441">EDUU</cx:pt>
          <cx:pt idx="116442">EDUU</cx:pt>
          <cx:pt idx="116443">EDUU</cx:pt>
          <cx:pt idx="116444">EDUU</cx:pt>
          <cx:pt idx="116445">EDUU</cx:pt>
          <cx:pt idx="116446">EDUU</cx:pt>
          <cx:pt idx="116447">EDUU</cx:pt>
          <cx:pt idx="116448">EDUU</cx:pt>
          <cx:pt idx="116449">EDUU</cx:pt>
          <cx:pt idx="116450">EDUU</cx:pt>
          <cx:pt idx="116451">EDUU</cx:pt>
          <cx:pt idx="116452">EDUU</cx:pt>
          <cx:pt idx="116453">EDUU</cx:pt>
          <cx:pt idx="116454">EDUU</cx:pt>
          <cx:pt idx="116455">EDUU</cx:pt>
          <cx:pt idx="116456">EDUU</cx:pt>
          <cx:pt idx="116457">EDUU</cx:pt>
          <cx:pt idx="116458">EDUU</cx:pt>
          <cx:pt idx="116459">EDUU</cx:pt>
          <cx:pt idx="116460">EDUU</cx:pt>
          <cx:pt idx="116461">EDUU</cx:pt>
          <cx:pt idx="116462">EDUU</cx:pt>
          <cx:pt idx="116463">EDUU</cx:pt>
          <cx:pt idx="116464">EDUU</cx:pt>
          <cx:pt idx="116465">EDUU</cx:pt>
          <cx:pt idx="116466">EDUU</cx:pt>
          <cx:pt idx="116467">EDUU</cx:pt>
          <cx:pt idx="116468">EDUU</cx:pt>
          <cx:pt idx="116469">EDUU</cx:pt>
          <cx:pt idx="116470">EDUU</cx:pt>
          <cx:pt idx="116471">EDUU</cx:pt>
          <cx:pt idx="116472">EDUU</cx:pt>
          <cx:pt idx="116473">EDUU</cx:pt>
          <cx:pt idx="116474">EDUU</cx:pt>
          <cx:pt idx="116475">EDUU</cx:pt>
          <cx:pt idx="116476">EDUU</cx:pt>
          <cx:pt idx="116477">EDUU</cx:pt>
          <cx:pt idx="116478">EDUU</cx:pt>
          <cx:pt idx="116479">EDUU</cx:pt>
          <cx:pt idx="116480">EDUU</cx:pt>
          <cx:pt idx="116481">EDUU</cx:pt>
          <cx:pt idx="116482">EDUU</cx:pt>
          <cx:pt idx="116483">EDUU</cx:pt>
          <cx:pt idx="116484">EDUU</cx:pt>
          <cx:pt idx="116485">EDUU</cx:pt>
          <cx:pt idx="116486">EDUU</cx:pt>
          <cx:pt idx="116487">EDUU</cx:pt>
          <cx:pt idx="116488">EDUU</cx:pt>
          <cx:pt idx="116489">EDUU</cx:pt>
          <cx:pt idx="116490">EDUU</cx:pt>
          <cx:pt idx="116491">EDUU</cx:pt>
          <cx:pt idx="116492">EDUU</cx:pt>
          <cx:pt idx="116493">EDUU</cx:pt>
          <cx:pt idx="116494">EDUU</cx:pt>
          <cx:pt idx="116495">EDUU</cx:pt>
          <cx:pt idx="116496">EDUU</cx:pt>
          <cx:pt idx="116497">EDUU</cx:pt>
          <cx:pt idx="116498">EDUU</cx:pt>
          <cx:pt idx="116499">EDUU</cx:pt>
          <cx:pt idx="116500">EDUU</cx:pt>
          <cx:pt idx="116501">EDUU</cx:pt>
          <cx:pt idx="116502">EDUU</cx:pt>
          <cx:pt idx="116503">EDUU</cx:pt>
          <cx:pt idx="116504">EDUU</cx:pt>
          <cx:pt idx="116505">EDUU</cx:pt>
          <cx:pt idx="116506">EDUU</cx:pt>
          <cx:pt idx="116507">EDUU</cx:pt>
          <cx:pt idx="116508">EDUU</cx:pt>
          <cx:pt idx="116509">EDUU</cx:pt>
          <cx:pt idx="116510">EDUU</cx:pt>
          <cx:pt idx="116511">EDUU</cx:pt>
          <cx:pt idx="116512">EDUU</cx:pt>
          <cx:pt idx="116513">EDUU</cx:pt>
          <cx:pt idx="116514">EDUU</cx:pt>
          <cx:pt idx="116515">EDUU</cx:pt>
          <cx:pt idx="116516">EDUU</cx:pt>
          <cx:pt idx="116517">EDUU</cx:pt>
          <cx:pt idx="116518">EDUU</cx:pt>
          <cx:pt idx="116519">EDUU</cx:pt>
          <cx:pt idx="116520">EDUU</cx:pt>
          <cx:pt idx="116521">EDUU</cx:pt>
          <cx:pt idx="116522">EDUU</cx:pt>
          <cx:pt idx="116523">EDUU</cx:pt>
          <cx:pt idx="116524">EDUU</cx:pt>
          <cx:pt idx="116525">EDUU</cx:pt>
          <cx:pt idx="116526">EDUU</cx:pt>
          <cx:pt idx="116527">EDUU</cx:pt>
          <cx:pt idx="116528">EDUU</cx:pt>
          <cx:pt idx="116529">EDUU</cx:pt>
          <cx:pt idx="116530">EDUU</cx:pt>
          <cx:pt idx="116531">EDUU</cx:pt>
          <cx:pt idx="116532">EDUU</cx:pt>
          <cx:pt idx="116533">EDUU</cx:pt>
          <cx:pt idx="116534">EDUU</cx:pt>
          <cx:pt idx="116535">EDUU</cx:pt>
          <cx:pt idx="116536">EDUU</cx:pt>
          <cx:pt idx="116537">EDUU</cx:pt>
          <cx:pt idx="116538">EDUU</cx:pt>
          <cx:pt idx="116539">EDUU</cx:pt>
          <cx:pt idx="116540">EDUU</cx:pt>
          <cx:pt idx="116541">EDUU</cx:pt>
          <cx:pt idx="116542">EDUU</cx:pt>
          <cx:pt idx="116543">EDUU</cx:pt>
          <cx:pt idx="116544">EDUU</cx:pt>
          <cx:pt idx="116545">EDUU</cx:pt>
          <cx:pt idx="116546">EDUU</cx:pt>
          <cx:pt idx="116547">EDUU</cx:pt>
          <cx:pt idx="116548">EDUU</cx:pt>
          <cx:pt idx="116549">EDUU</cx:pt>
          <cx:pt idx="116550">EDUU</cx:pt>
          <cx:pt idx="116551">EDUU</cx:pt>
          <cx:pt idx="116552">EDUU</cx:pt>
          <cx:pt idx="116553">EDUU</cx:pt>
          <cx:pt idx="116554">EDUU</cx:pt>
          <cx:pt idx="116555">EDUU</cx:pt>
          <cx:pt idx="116556">EDUU</cx:pt>
          <cx:pt idx="116557">EDUU</cx:pt>
          <cx:pt idx="116558">EDUU</cx:pt>
          <cx:pt idx="116559">EDUU</cx:pt>
          <cx:pt idx="116560">EDUU</cx:pt>
          <cx:pt idx="116561">EDUU</cx:pt>
          <cx:pt idx="116562">EDUU</cx:pt>
          <cx:pt idx="116563">EDUU</cx:pt>
          <cx:pt idx="116564">EDUU</cx:pt>
          <cx:pt idx="116565">EDUU</cx:pt>
          <cx:pt idx="116566">EDUU</cx:pt>
          <cx:pt idx="116567">EDUU</cx:pt>
          <cx:pt idx="116568">EDUU</cx:pt>
          <cx:pt idx="116569">EDUU</cx:pt>
          <cx:pt idx="116570">EDUU</cx:pt>
          <cx:pt idx="116571">EDUU</cx:pt>
          <cx:pt idx="116572">EDUU</cx:pt>
          <cx:pt idx="116573">EDUU</cx:pt>
          <cx:pt idx="116574">EDUU</cx:pt>
          <cx:pt idx="116575">EDUU</cx:pt>
          <cx:pt idx="116576">EDUU</cx:pt>
          <cx:pt idx="116577">EDUU</cx:pt>
          <cx:pt idx="116578">EDUU</cx:pt>
          <cx:pt idx="116579">EDUU</cx:pt>
          <cx:pt idx="116580">EDUU</cx:pt>
          <cx:pt idx="116581">EDUU</cx:pt>
          <cx:pt idx="116582">EDUU</cx:pt>
          <cx:pt idx="116583">EDUU</cx:pt>
          <cx:pt idx="116584">EDUU</cx:pt>
          <cx:pt idx="116585">EDUU</cx:pt>
          <cx:pt idx="116586">EDUU</cx:pt>
          <cx:pt idx="116587">EDUU</cx:pt>
          <cx:pt idx="116588">EDUU</cx:pt>
          <cx:pt idx="116589">EDUU</cx:pt>
          <cx:pt idx="116590">EDUU</cx:pt>
          <cx:pt idx="116591">EDUU</cx:pt>
          <cx:pt idx="116592">EDUU</cx:pt>
          <cx:pt idx="116593">EDUU</cx:pt>
          <cx:pt idx="116594">EDUU</cx:pt>
          <cx:pt idx="116595">EDUU</cx:pt>
          <cx:pt idx="116596">EDUU</cx:pt>
          <cx:pt idx="116597">EDUU</cx:pt>
          <cx:pt idx="116598">EDUU</cx:pt>
          <cx:pt idx="116599">EDUU</cx:pt>
          <cx:pt idx="116600">EDUU</cx:pt>
          <cx:pt idx="116601">EDUU</cx:pt>
          <cx:pt idx="116602">EDUU</cx:pt>
          <cx:pt idx="116603">EDUU</cx:pt>
          <cx:pt idx="116604">EDUU</cx:pt>
          <cx:pt idx="116605">EDUU</cx:pt>
          <cx:pt idx="116606">EDUU</cx:pt>
          <cx:pt idx="116607">EDUU</cx:pt>
          <cx:pt idx="116608">EDUU</cx:pt>
          <cx:pt idx="116609">EDUU</cx:pt>
          <cx:pt idx="116610">EDUU</cx:pt>
          <cx:pt idx="116611">EDUU</cx:pt>
          <cx:pt idx="116612">EDUU</cx:pt>
          <cx:pt idx="116613">EDUU</cx:pt>
          <cx:pt idx="116614">EDUU</cx:pt>
          <cx:pt idx="116615">EDUU</cx:pt>
          <cx:pt idx="116616">EDUU</cx:pt>
          <cx:pt idx="116617">EDUU</cx:pt>
          <cx:pt idx="116618">EDUU</cx:pt>
          <cx:pt idx="116619">EDUU</cx:pt>
          <cx:pt idx="116620">EDUU</cx:pt>
          <cx:pt idx="116621">EDUU</cx:pt>
          <cx:pt idx="116622">EDUU</cx:pt>
          <cx:pt idx="116623">EDUU</cx:pt>
          <cx:pt idx="116624">EDUU</cx:pt>
          <cx:pt idx="116625">EDUU</cx:pt>
          <cx:pt idx="116626">EDUU</cx:pt>
          <cx:pt idx="116627">EDUU</cx:pt>
          <cx:pt idx="116628">EDUU</cx:pt>
          <cx:pt idx="116629">EDUU</cx:pt>
          <cx:pt idx="116630">EDUU</cx:pt>
          <cx:pt idx="116631">EDUU</cx:pt>
          <cx:pt idx="116632">EDUU</cx:pt>
          <cx:pt idx="116633">EDUU</cx:pt>
          <cx:pt idx="116634">EDUU</cx:pt>
          <cx:pt idx="116635">EDUU</cx:pt>
          <cx:pt idx="116636">EDUU</cx:pt>
          <cx:pt idx="116637">EDUU</cx:pt>
          <cx:pt idx="116638">EDUU</cx:pt>
          <cx:pt idx="116639">EDUU</cx:pt>
          <cx:pt idx="116640">EDUU</cx:pt>
          <cx:pt idx="116641">EDUU</cx:pt>
          <cx:pt idx="116642">EDUU</cx:pt>
          <cx:pt idx="116643">EDUU</cx:pt>
          <cx:pt idx="116644">EDUU</cx:pt>
          <cx:pt idx="116645">EDUU</cx:pt>
          <cx:pt idx="116646">EDUU</cx:pt>
          <cx:pt idx="116647">EDUU</cx:pt>
          <cx:pt idx="116648">EDUU</cx:pt>
          <cx:pt idx="116649">EDUU</cx:pt>
          <cx:pt idx="116650">EDUU</cx:pt>
          <cx:pt idx="116651">EDUU</cx:pt>
          <cx:pt idx="116652">EDUU</cx:pt>
          <cx:pt idx="116653">EDUU</cx:pt>
          <cx:pt idx="116654">EDUU</cx:pt>
          <cx:pt idx="116655">EDUU</cx:pt>
          <cx:pt idx="116656">EDUU</cx:pt>
          <cx:pt idx="116657">EDUU</cx:pt>
          <cx:pt idx="116658">EDUU</cx:pt>
          <cx:pt idx="116659">EDUU</cx:pt>
          <cx:pt idx="116660">EDUU</cx:pt>
          <cx:pt idx="116661">EDUU</cx:pt>
          <cx:pt idx="116662">EDUU</cx:pt>
          <cx:pt idx="116663">EDUU</cx:pt>
          <cx:pt idx="116664">EDUU</cx:pt>
          <cx:pt idx="116665">EDUU</cx:pt>
          <cx:pt idx="116666">EDUU</cx:pt>
          <cx:pt idx="116667">EDUU</cx:pt>
          <cx:pt idx="116668">EDUU</cx:pt>
          <cx:pt idx="116669">EDUU</cx:pt>
          <cx:pt idx="116670">EDUU</cx:pt>
          <cx:pt idx="116671">EDUU</cx:pt>
          <cx:pt idx="116672">EDUU</cx:pt>
          <cx:pt idx="116673">EDUU</cx:pt>
          <cx:pt idx="116674">EDUU</cx:pt>
          <cx:pt idx="116675">EDUU</cx:pt>
          <cx:pt idx="116676">EDUU</cx:pt>
          <cx:pt idx="116677">EDUU</cx:pt>
          <cx:pt idx="116678">EDUU</cx:pt>
          <cx:pt idx="116679">EDUU</cx:pt>
          <cx:pt idx="116680">EDUU</cx:pt>
          <cx:pt idx="116681">EDUU</cx:pt>
          <cx:pt idx="116682">EDUU</cx:pt>
          <cx:pt idx="116683">EDUU</cx:pt>
          <cx:pt idx="116684">EDUU</cx:pt>
          <cx:pt idx="116685">EDUU</cx:pt>
          <cx:pt idx="116686">EDUU</cx:pt>
          <cx:pt idx="116687">EDUU</cx:pt>
          <cx:pt idx="116688">EDUU</cx:pt>
          <cx:pt idx="116689">EDUU</cx:pt>
          <cx:pt idx="116690">EDUU</cx:pt>
          <cx:pt idx="116691">EDUU</cx:pt>
          <cx:pt idx="116692">EDUU</cx:pt>
          <cx:pt idx="116693">EDUU</cx:pt>
          <cx:pt idx="116694">EDUU</cx:pt>
          <cx:pt idx="116695">EDUU</cx:pt>
          <cx:pt idx="116696">EDUU</cx:pt>
          <cx:pt idx="116697">EDUU</cx:pt>
          <cx:pt idx="116698">EDUU</cx:pt>
          <cx:pt idx="116699">EDUU</cx:pt>
          <cx:pt idx="116700">EDUU</cx:pt>
          <cx:pt idx="116701">EDUU</cx:pt>
          <cx:pt idx="116702">EDUU</cx:pt>
          <cx:pt idx="116703">EDUU</cx:pt>
          <cx:pt idx="116704">EDUU</cx:pt>
          <cx:pt idx="116705">EDUU</cx:pt>
          <cx:pt idx="116706">EDUU</cx:pt>
          <cx:pt idx="116707">EDUU</cx:pt>
          <cx:pt idx="116708">EDUU</cx:pt>
          <cx:pt idx="116709">EDUU</cx:pt>
          <cx:pt idx="116710">EDUU</cx:pt>
          <cx:pt idx="116711">EDUU</cx:pt>
          <cx:pt idx="116712">EDUU</cx:pt>
          <cx:pt idx="116713">EDUU</cx:pt>
          <cx:pt idx="116714">EDUU</cx:pt>
          <cx:pt idx="116715">EDUU</cx:pt>
          <cx:pt idx="116716">EDUU</cx:pt>
          <cx:pt idx="116717">EDUU</cx:pt>
          <cx:pt idx="116718">EDUU</cx:pt>
          <cx:pt idx="116719">EDUU</cx:pt>
          <cx:pt idx="116720">EDUU</cx:pt>
          <cx:pt idx="116721">EDUU</cx:pt>
          <cx:pt idx="116722">EDUU</cx:pt>
          <cx:pt idx="116723">EDUU</cx:pt>
          <cx:pt idx="116724">EDUU</cx:pt>
          <cx:pt idx="116725">EDUU</cx:pt>
          <cx:pt idx="116726">EDUU</cx:pt>
          <cx:pt idx="116727">EDUU</cx:pt>
          <cx:pt idx="116728">EDUU</cx:pt>
          <cx:pt idx="116729">EDUU</cx:pt>
          <cx:pt idx="116730">EDUU</cx:pt>
          <cx:pt idx="116731">EDUU</cx:pt>
          <cx:pt idx="116732">EDUU</cx:pt>
          <cx:pt idx="116733">EDUU</cx:pt>
          <cx:pt idx="116734">EDUU</cx:pt>
          <cx:pt idx="116735">EDUU</cx:pt>
          <cx:pt idx="116736">EDUU</cx:pt>
          <cx:pt idx="116737">EDUU</cx:pt>
          <cx:pt idx="116738">EDUU</cx:pt>
          <cx:pt idx="116739">EDUU</cx:pt>
          <cx:pt idx="116740">EDUU</cx:pt>
          <cx:pt idx="116741">EDUU</cx:pt>
          <cx:pt idx="116742">EDUU</cx:pt>
          <cx:pt idx="116743">EDUU</cx:pt>
          <cx:pt idx="116744">EDUU</cx:pt>
          <cx:pt idx="116745">EDUU</cx:pt>
          <cx:pt idx="116746">EDUU</cx:pt>
          <cx:pt idx="116747">EDUU</cx:pt>
          <cx:pt idx="116748">EDUU</cx:pt>
          <cx:pt idx="116749">EDUU</cx:pt>
          <cx:pt idx="116750">EDUU</cx:pt>
          <cx:pt idx="116751">EDUU</cx:pt>
          <cx:pt idx="116752">EDUU</cx:pt>
          <cx:pt idx="116753">EDUU</cx:pt>
          <cx:pt idx="116754">EDUU</cx:pt>
          <cx:pt idx="116755">EDUU</cx:pt>
          <cx:pt idx="116756">EDUU</cx:pt>
          <cx:pt idx="116757">EDUU</cx:pt>
          <cx:pt idx="116758">EDUU</cx:pt>
          <cx:pt idx="116759">EDUU</cx:pt>
          <cx:pt idx="116760">EDUU</cx:pt>
          <cx:pt idx="116761">EDUU</cx:pt>
          <cx:pt idx="116762">EDUU</cx:pt>
          <cx:pt idx="116763">EDUU</cx:pt>
          <cx:pt idx="116764">EDUU</cx:pt>
          <cx:pt idx="116765">EDUU</cx:pt>
          <cx:pt idx="116766">EDUU</cx:pt>
          <cx:pt idx="116767">EDUU</cx:pt>
          <cx:pt idx="116768">EDUU</cx:pt>
          <cx:pt idx="116769">EDUU</cx:pt>
          <cx:pt idx="116770">EDUU</cx:pt>
          <cx:pt idx="116771">EDUU</cx:pt>
          <cx:pt idx="116772">EDUU</cx:pt>
          <cx:pt idx="116773">EDUU</cx:pt>
          <cx:pt idx="116774">EDUU</cx:pt>
          <cx:pt idx="116775">EDUU</cx:pt>
          <cx:pt idx="116776">EDUU</cx:pt>
          <cx:pt idx="116777">EDUU</cx:pt>
          <cx:pt idx="116778">EDUU</cx:pt>
          <cx:pt idx="116779">EDUU</cx:pt>
          <cx:pt idx="116780">EDUU</cx:pt>
          <cx:pt idx="116781">EDUU</cx:pt>
          <cx:pt idx="116782">EDUU</cx:pt>
          <cx:pt idx="116783">EDUU</cx:pt>
          <cx:pt idx="116784">EDUU</cx:pt>
          <cx:pt idx="116785">EDUU</cx:pt>
          <cx:pt idx="116786">EDUU</cx:pt>
          <cx:pt idx="116787">EDUU</cx:pt>
          <cx:pt idx="116788">EDUU</cx:pt>
          <cx:pt idx="116789">EDUU</cx:pt>
          <cx:pt idx="116790">EDUU</cx:pt>
          <cx:pt idx="116791">EDUU</cx:pt>
          <cx:pt idx="116792">EDUU</cx:pt>
          <cx:pt idx="116793">EDUU</cx:pt>
          <cx:pt idx="116794">EDUU</cx:pt>
          <cx:pt idx="116795">EDUU</cx:pt>
          <cx:pt idx="116796">EDUU</cx:pt>
          <cx:pt idx="116797">EDUU</cx:pt>
          <cx:pt idx="116798">EDUU</cx:pt>
          <cx:pt idx="116799">EDUU</cx:pt>
          <cx:pt idx="116800">EDUU</cx:pt>
          <cx:pt idx="116801">EDUU</cx:pt>
          <cx:pt idx="116802">EDUU</cx:pt>
          <cx:pt idx="116803">EDUU</cx:pt>
          <cx:pt idx="116804">EDUU</cx:pt>
          <cx:pt idx="116805">EDUU</cx:pt>
          <cx:pt idx="116806">EDUU</cx:pt>
          <cx:pt idx="116807">EDUU</cx:pt>
          <cx:pt idx="116808">EDUU</cx:pt>
          <cx:pt idx="116809">EDUU</cx:pt>
          <cx:pt idx="116810">EDUU</cx:pt>
          <cx:pt idx="116811">EDUU</cx:pt>
          <cx:pt idx="116812">EDUU</cx:pt>
          <cx:pt idx="116813">EDUU</cx:pt>
          <cx:pt idx="116814">EDUU</cx:pt>
          <cx:pt idx="116815">EDUU</cx:pt>
          <cx:pt idx="116816">EDUU</cx:pt>
          <cx:pt idx="116817">EDUU</cx:pt>
          <cx:pt idx="116818">EDUU</cx:pt>
          <cx:pt idx="116819">EDUU</cx:pt>
          <cx:pt idx="116820">EDUU</cx:pt>
          <cx:pt idx="116821">EDUU</cx:pt>
          <cx:pt idx="116822">EDUU</cx:pt>
          <cx:pt idx="116823">EDUU</cx:pt>
          <cx:pt idx="116824">EDUU</cx:pt>
          <cx:pt idx="116825">EDUU</cx:pt>
          <cx:pt idx="116826">EDUU</cx:pt>
          <cx:pt idx="116827">EDUU</cx:pt>
          <cx:pt idx="116828">EDUU</cx:pt>
          <cx:pt idx="116829">EDUU</cx:pt>
          <cx:pt idx="116830">EDUU</cx:pt>
          <cx:pt idx="116831">EDUU</cx:pt>
          <cx:pt idx="116832">EDUU</cx:pt>
          <cx:pt idx="116833">EDUU</cx:pt>
          <cx:pt idx="116834">EDUU</cx:pt>
          <cx:pt idx="116835">EDUU</cx:pt>
          <cx:pt idx="116836">EDUU</cx:pt>
          <cx:pt idx="116837">EDUU</cx:pt>
          <cx:pt idx="116838">EDUU</cx:pt>
          <cx:pt idx="116839">EDUU</cx:pt>
          <cx:pt idx="116840">EDUU</cx:pt>
          <cx:pt idx="116841">EDUU</cx:pt>
          <cx:pt idx="116842">EDUU</cx:pt>
          <cx:pt idx="116843">EDUU</cx:pt>
          <cx:pt idx="116844">EDUU</cx:pt>
          <cx:pt idx="116845">EDUU</cx:pt>
          <cx:pt idx="116846">EDUU</cx:pt>
          <cx:pt idx="116847">EDUU</cx:pt>
          <cx:pt idx="116848">EDUU</cx:pt>
          <cx:pt idx="116849">EDUU</cx:pt>
          <cx:pt idx="116850">EDUU</cx:pt>
          <cx:pt idx="116851">EDUU</cx:pt>
          <cx:pt idx="116852">EDUU</cx:pt>
          <cx:pt idx="116853">EDUU</cx:pt>
          <cx:pt idx="116854">EDUU</cx:pt>
          <cx:pt idx="116855">EDUU</cx:pt>
          <cx:pt idx="116856">EDUU</cx:pt>
          <cx:pt idx="116857">EDUU</cx:pt>
          <cx:pt idx="116858">EDUU</cx:pt>
          <cx:pt idx="116859">EDUU</cx:pt>
          <cx:pt idx="116860">EDUU</cx:pt>
          <cx:pt idx="116861">EDUU</cx:pt>
          <cx:pt idx="116862">EDUU</cx:pt>
          <cx:pt idx="116863">EDUU</cx:pt>
          <cx:pt idx="116864">EDUU</cx:pt>
          <cx:pt idx="116865">EDUU</cx:pt>
          <cx:pt idx="116866">EDUU</cx:pt>
          <cx:pt idx="116867">EDUU</cx:pt>
          <cx:pt idx="116868">EDUU</cx:pt>
          <cx:pt idx="116869">EDUU</cx:pt>
          <cx:pt idx="116870">EDUU</cx:pt>
          <cx:pt idx="116871">EDUU</cx:pt>
          <cx:pt idx="116872">EDUU</cx:pt>
          <cx:pt idx="116873">EDUU</cx:pt>
          <cx:pt idx="116874">EDUU</cx:pt>
          <cx:pt idx="116875">EDUU</cx:pt>
          <cx:pt idx="116876">EDUU</cx:pt>
          <cx:pt idx="116877">EDUU</cx:pt>
          <cx:pt idx="116878">EDUU</cx:pt>
          <cx:pt idx="116879">EDUU</cx:pt>
          <cx:pt idx="116880">EDUU</cx:pt>
          <cx:pt idx="116881">EDUU</cx:pt>
          <cx:pt idx="116882">EDUU</cx:pt>
          <cx:pt idx="116883">EDUU</cx:pt>
          <cx:pt idx="116884">EDUU</cx:pt>
          <cx:pt idx="116885">EDUU</cx:pt>
          <cx:pt idx="116886">EDUU</cx:pt>
          <cx:pt idx="116887">EDUU</cx:pt>
          <cx:pt idx="116888">EDUU</cx:pt>
          <cx:pt idx="116889">EDUU</cx:pt>
          <cx:pt idx="116890">EDUU</cx:pt>
          <cx:pt idx="116891">EDUU</cx:pt>
          <cx:pt idx="116892">EDUU</cx:pt>
          <cx:pt idx="116893">EDUU</cx:pt>
          <cx:pt idx="116894">EDUU</cx:pt>
          <cx:pt idx="116895">EDUU</cx:pt>
          <cx:pt idx="116896">EDUU</cx:pt>
          <cx:pt idx="116897">EDUU</cx:pt>
          <cx:pt idx="116898">EDUU</cx:pt>
          <cx:pt idx="116899">EDUU</cx:pt>
          <cx:pt idx="116900">EDUU</cx:pt>
          <cx:pt idx="116901">EDUU</cx:pt>
          <cx:pt idx="116902">EDUU</cx:pt>
          <cx:pt idx="116903">EDUU</cx:pt>
          <cx:pt idx="116904">EDUU</cx:pt>
          <cx:pt idx="116905">EDUU</cx:pt>
          <cx:pt idx="116906">EDUU</cx:pt>
          <cx:pt idx="116907">EDUU</cx:pt>
          <cx:pt idx="116908">EDUU</cx:pt>
          <cx:pt idx="116909">EDUU</cx:pt>
          <cx:pt idx="116910">EDUU</cx:pt>
          <cx:pt idx="116911">EDUU</cx:pt>
          <cx:pt idx="116912">EDUU</cx:pt>
          <cx:pt idx="116913">EDUU</cx:pt>
          <cx:pt idx="116914">EDUU</cx:pt>
          <cx:pt idx="116915">EDUU</cx:pt>
          <cx:pt idx="116916">EDUU</cx:pt>
          <cx:pt idx="116917">EDUU</cx:pt>
          <cx:pt idx="116918">EDUU</cx:pt>
          <cx:pt idx="116919">EDUU</cx:pt>
          <cx:pt idx="116920">EDUU</cx:pt>
          <cx:pt idx="116921">EDUU</cx:pt>
          <cx:pt idx="116922">EDUU</cx:pt>
          <cx:pt idx="116923">EDUU</cx:pt>
          <cx:pt idx="116924">EDUU</cx:pt>
          <cx:pt idx="116925">EDUU</cx:pt>
          <cx:pt idx="116926">EDUU</cx:pt>
          <cx:pt idx="116927">EDUU</cx:pt>
          <cx:pt idx="116928">EDUU</cx:pt>
          <cx:pt idx="116929">EDUU</cx:pt>
          <cx:pt idx="116930">EDUU</cx:pt>
          <cx:pt idx="116931">EDUU</cx:pt>
          <cx:pt idx="116932">EDUU</cx:pt>
          <cx:pt idx="116933">EDUU</cx:pt>
          <cx:pt idx="116934">EDUU</cx:pt>
          <cx:pt idx="116935">EDUU</cx:pt>
          <cx:pt idx="116936">EDUU</cx:pt>
          <cx:pt idx="116937">EDUU</cx:pt>
          <cx:pt idx="116938">EDUU</cx:pt>
          <cx:pt idx="116939">EDUU</cx:pt>
          <cx:pt idx="116940">EDUU</cx:pt>
          <cx:pt idx="116941">EDUU</cx:pt>
          <cx:pt idx="116942">EDUU</cx:pt>
          <cx:pt idx="116943">EDUU</cx:pt>
          <cx:pt idx="116944">EDUU</cx:pt>
          <cx:pt idx="116945">EDUU</cx:pt>
          <cx:pt idx="116946">EDUU</cx:pt>
          <cx:pt idx="116947">EDUU</cx:pt>
          <cx:pt idx="116948">EDUU</cx:pt>
          <cx:pt idx="116949">EDUU</cx:pt>
          <cx:pt idx="116950">EDUU</cx:pt>
          <cx:pt idx="116951">EDUU</cx:pt>
          <cx:pt idx="116952">EDUU</cx:pt>
          <cx:pt idx="116953">EDUU</cx:pt>
          <cx:pt idx="116954">EDUU</cx:pt>
          <cx:pt idx="116955">EDUU</cx:pt>
          <cx:pt idx="116956">EDUU</cx:pt>
          <cx:pt idx="116957">EDUU</cx:pt>
          <cx:pt idx="116958">EDUU</cx:pt>
          <cx:pt idx="116959">EDUU</cx:pt>
          <cx:pt idx="116960">EDUU</cx:pt>
          <cx:pt idx="116961">EDUU</cx:pt>
          <cx:pt idx="116962">EDUU</cx:pt>
          <cx:pt idx="116963">EDUU</cx:pt>
          <cx:pt idx="116964">EDUU</cx:pt>
          <cx:pt idx="116965">EDUU</cx:pt>
          <cx:pt idx="116966">EDUU</cx:pt>
          <cx:pt idx="116967">EDUU</cx:pt>
          <cx:pt idx="116968">EDUU</cx:pt>
          <cx:pt idx="116969">EDUU</cx:pt>
          <cx:pt idx="116970">EDUU</cx:pt>
          <cx:pt idx="116971">EDUU</cx:pt>
          <cx:pt idx="116972">EDUU</cx:pt>
          <cx:pt idx="116973">EDUU</cx:pt>
          <cx:pt idx="116974">EDUU</cx:pt>
          <cx:pt idx="116975">EDUU</cx:pt>
          <cx:pt idx="116976">EDUU</cx:pt>
          <cx:pt idx="116977">EDUU</cx:pt>
          <cx:pt idx="116978">EDUU</cx:pt>
          <cx:pt idx="116979">EDUU</cx:pt>
          <cx:pt idx="116980">EDUU</cx:pt>
          <cx:pt idx="116981">EDUU</cx:pt>
          <cx:pt idx="116982">EDUU</cx:pt>
          <cx:pt idx="116983">EDUU</cx:pt>
          <cx:pt idx="116984">EDUU</cx:pt>
          <cx:pt idx="116985">EDUU</cx:pt>
          <cx:pt idx="116986">EDUU</cx:pt>
          <cx:pt idx="116987">EDUU</cx:pt>
          <cx:pt idx="116988">EDUU</cx:pt>
          <cx:pt idx="116989">EDUU</cx:pt>
          <cx:pt idx="116990">EDUU</cx:pt>
          <cx:pt idx="116991">EDUU</cx:pt>
          <cx:pt idx="116992">EDUU</cx:pt>
          <cx:pt idx="116993">EDUU</cx:pt>
          <cx:pt idx="116994">EDUU</cx:pt>
          <cx:pt idx="116995">EDUU</cx:pt>
          <cx:pt idx="116996">EDUU</cx:pt>
          <cx:pt idx="116997">EDUU</cx:pt>
          <cx:pt idx="116998">EDUU</cx:pt>
          <cx:pt idx="116999">EDUU</cx:pt>
          <cx:pt idx="117000">EDUU</cx:pt>
          <cx:pt idx="117001">EDUU</cx:pt>
          <cx:pt idx="117002">EDUU</cx:pt>
          <cx:pt idx="117003">EDUU</cx:pt>
          <cx:pt idx="117004">EDUU</cx:pt>
          <cx:pt idx="117005">EDUU</cx:pt>
          <cx:pt idx="117006">EDUU</cx:pt>
          <cx:pt idx="117007">EDUU</cx:pt>
          <cx:pt idx="117008">EDUU</cx:pt>
          <cx:pt idx="117009">EDUU</cx:pt>
          <cx:pt idx="117010">EDUU</cx:pt>
          <cx:pt idx="117011">EDUU</cx:pt>
          <cx:pt idx="117012">EDUU</cx:pt>
          <cx:pt idx="117013">EDUU</cx:pt>
          <cx:pt idx="117014">EDUU</cx:pt>
          <cx:pt idx="117015">EDUU</cx:pt>
          <cx:pt idx="117016">EDUU</cx:pt>
          <cx:pt idx="117017">EDUU</cx:pt>
          <cx:pt idx="117018">EDUU</cx:pt>
          <cx:pt idx="117019">EDUU</cx:pt>
          <cx:pt idx="117020">EDUU</cx:pt>
          <cx:pt idx="117021">EDUU</cx:pt>
          <cx:pt idx="117022">EDUU</cx:pt>
          <cx:pt idx="117023">EDUU</cx:pt>
          <cx:pt idx="117024">EDUU</cx:pt>
          <cx:pt idx="117025">EDUU</cx:pt>
          <cx:pt idx="117026">EDUU</cx:pt>
          <cx:pt idx="117027">EDUU</cx:pt>
          <cx:pt idx="117028">EDUU</cx:pt>
          <cx:pt idx="117029">EDUU</cx:pt>
          <cx:pt idx="117030">EDUU</cx:pt>
          <cx:pt idx="117031">EDUU</cx:pt>
          <cx:pt idx="117032">EDUU</cx:pt>
          <cx:pt idx="117033">EDUU</cx:pt>
          <cx:pt idx="117034">EDUU</cx:pt>
          <cx:pt idx="117035">EDUU</cx:pt>
          <cx:pt idx="117036">EDUU</cx:pt>
          <cx:pt idx="117037">EDUU</cx:pt>
          <cx:pt idx="117038">EDUU</cx:pt>
          <cx:pt idx="117039">EDUU</cx:pt>
          <cx:pt idx="117040">EDUU</cx:pt>
          <cx:pt idx="117041">EDUU</cx:pt>
          <cx:pt idx="117042">EDUU</cx:pt>
          <cx:pt idx="117043">EDUU</cx:pt>
          <cx:pt idx="117044">EDUU</cx:pt>
          <cx:pt idx="117045">EDUU</cx:pt>
          <cx:pt idx="117046">EDUU</cx:pt>
          <cx:pt idx="117047">EDUU</cx:pt>
          <cx:pt idx="117048">EDUU</cx:pt>
          <cx:pt idx="117049">EDUU</cx:pt>
          <cx:pt idx="117050">EDUU</cx:pt>
          <cx:pt idx="117051">EDUU</cx:pt>
          <cx:pt idx="117052">EDUU</cx:pt>
          <cx:pt idx="117053">EDUU</cx:pt>
          <cx:pt idx="117054">EDUU</cx:pt>
          <cx:pt idx="117055">EDUU</cx:pt>
          <cx:pt idx="117056">EDUU</cx:pt>
          <cx:pt idx="117057">EDUU</cx:pt>
          <cx:pt idx="117058">EDUU</cx:pt>
          <cx:pt idx="117059">EDUU</cx:pt>
          <cx:pt idx="117060">EDUU</cx:pt>
          <cx:pt idx="117061">EDUU</cx:pt>
          <cx:pt idx="117062">EDUU</cx:pt>
          <cx:pt idx="117063">EDUU</cx:pt>
          <cx:pt idx="117064">EDUU</cx:pt>
          <cx:pt idx="117065">EDUU</cx:pt>
          <cx:pt idx="117066">EDUU</cx:pt>
          <cx:pt idx="117067">EDUU</cx:pt>
          <cx:pt idx="117068">EDUU</cx:pt>
          <cx:pt idx="117069">EDUU</cx:pt>
          <cx:pt idx="117070">EDUU</cx:pt>
          <cx:pt idx="117071">EDUU</cx:pt>
          <cx:pt idx="117072">EDUU</cx:pt>
          <cx:pt idx="117073">EDUU</cx:pt>
          <cx:pt idx="117074">EDUU</cx:pt>
          <cx:pt idx="117075">EDUU</cx:pt>
          <cx:pt idx="117076">EDUU</cx:pt>
          <cx:pt idx="117077">EDUU</cx:pt>
          <cx:pt idx="117078">EDUU</cx:pt>
          <cx:pt idx="117079">EDUU</cx:pt>
          <cx:pt idx="117080">EDUU</cx:pt>
          <cx:pt idx="117081">EDUU</cx:pt>
          <cx:pt idx="117082">EDUU</cx:pt>
          <cx:pt idx="117083">EDUU</cx:pt>
          <cx:pt idx="117084">EDUU</cx:pt>
          <cx:pt idx="117085">EDUU</cx:pt>
          <cx:pt idx="117086">EDUU</cx:pt>
          <cx:pt idx="117087">EDUU</cx:pt>
          <cx:pt idx="117088">EDUU</cx:pt>
          <cx:pt idx="117089">EDUU</cx:pt>
          <cx:pt idx="117090">EDUU</cx:pt>
          <cx:pt idx="117091">EDUU</cx:pt>
          <cx:pt idx="117092">EDUU</cx:pt>
          <cx:pt idx="117093">EDUU</cx:pt>
          <cx:pt idx="117094">EDUU</cx:pt>
          <cx:pt idx="117095">EDUU</cx:pt>
          <cx:pt idx="117096">EDUU</cx:pt>
          <cx:pt idx="117097">EDUU</cx:pt>
          <cx:pt idx="117098">EDUU</cx:pt>
          <cx:pt idx="117099">EDUU</cx:pt>
          <cx:pt idx="117100">EDUU</cx:pt>
          <cx:pt idx="117101">EDUU</cx:pt>
          <cx:pt idx="117102">EDUU</cx:pt>
          <cx:pt idx="117103">EDUU</cx:pt>
          <cx:pt idx="117104">EDUU</cx:pt>
          <cx:pt idx="117105">EDUU</cx:pt>
          <cx:pt idx="117106">EDUU</cx:pt>
          <cx:pt idx="117107">EDUU</cx:pt>
          <cx:pt idx="117108">EDUU</cx:pt>
          <cx:pt idx="117109">EDUU</cx:pt>
          <cx:pt idx="117110">EDUU</cx:pt>
          <cx:pt idx="117111">EDUU</cx:pt>
          <cx:pt idx="117112">EDUU</cx:pt>
          <cx:pt idx="117113">EDUU</cx:pt>
          <cx:pt idx="117114">EDUU</cx:pt>
          <cx:pt idx="117115">EDUU</cx:pt>
          <cx:pt idx="117116">EDUU</cx:pt>
          <cx:pt idx="117117">EDUU</cx:pt>
          <cx:pt idx="117118">EDUU</cx:pt>
          <cx:pt idx="117119">EDUU</cx:pt>
          <cx:pt idx="117120">EDUU</cx:pt>
          <cx:pt idx="117121">EDUU</cx:pt>
          <cx:pt idx="117122">EDUU</cx:pt>
          <cx:pt idx="117123">EDUU</cx:pt>
          <cx:pt idx="117124">EDUU</cx:pt>
          <cx:pt idx="117125">EDUU</cx:pt>
          <cx:pt idx="117126">EDUU</cx:pt>
          <cx:pt idx="117127">EDUU</cx:pt>
          <cx:pt idx="117128">EDUU</cx:pt>
          <cx:pt idx="117129">EDUU</cx:pt>
          <cx:pt idx="117130">EDUU</cx:pt>
          <cx:pt idx="117131">EDUU</cx:pt>
          <cx:pt idx="117132">EDUU</cx:pt>
          <cx:pt idx="117133">EDUU</cx:pt>
          <cx:pt idx="117134">EDUU</cx:pt>
          <cx:pt idx="117135">EDUU</cx:pt>
          <cx:pt idx="117136">EDUU</cx:pt>
          <cx:pt idx="117137">EDUU</cx:pt>
          <cx:pt idx="117138">EDUU</cx:pt>
          <cx:pt idx="117139">EDUU</cx:pt>
          <cx:pt idx="117140">EDUU</cx:pt>
          <cx:pt idx="117141">EDUU</cx:pt>
          <cx:pt idx="117142">EDUU</cx:pt>
          <cx:pt idx="117143">EDUU</cx:pt>
          <cx:pt idx="117144">EDUU</cx:pt>
          <cx:pt idx="117145">EDUU</cx:pt>
          <cx:pt idx="117146">EDUU</cx:pt>
          <cx:pt idx="117147">EDUU</cx:pt>
          <cx:pt idx="117148">EDUU</cx:pt>
          <cx:pt idx="117149">EDUU</cx:pt>
          <cx:pt idx="117150">EDUU</cx:pt>
          <cx:pt idx="117151">EDUU</cx:pt>
          <cx:pt idx="117152">EDUU</cx:pt>
          <cx:pt idx="117153">EDUU</cx:pt>
          <cx:pt idx="117154">EDUU</cx:pt>
          <cx:pt idx="117155">EDUU</cx:pt>
          <cx:pt idx="117156">EDUU</cx:pt>
          <cx:pt idx="117157">EDUU</cx:pt>
          <cx:pt idx="117158">EDUU</cx:pt>
          <cx:pt idx="117159">EDUU</cx:pt>
          <cx:pt idx="117160">EDUU</cx:pt>
          <cx:pt idx="117161">EDUU</cx:pt>
          <cx:pt idx="117162">EDUU</cx:pt>
          <cx:pt idx="117163">EDUU</cx:pt>
          <cx:pt idx="117164">EDUU</cx:pt>
          <cx:pt idx="117165">EDUU</cx:pt>
          <cx:pt idx="117166">EDUU</cx:pt>
          <cx:pt idx="117167">EDUU</cx:pt>
          <cx:pt idx="117168">EDUU</cx:pt>
          <cx:pt idx="117169">EDUU</cx:pt>
          <cx:pt idx="117170">EDUU</cx:pt>
          <cx:pt idx="117171">EDUU</cx:pt>
          <cx:pt idx="117172">EDUU</cx:pt>
          <cx:pt idx="117173">EDUU</cx:pt>
          <cx:pt idx="117174">EDUU</cx:pt>
          <cx:pt idx="117175">EDUU</cx:pt>
          <cx:pt idx="117176">EDUU</cx:pt>
          <cx:pt idx="117177">EDUU</cx:pt>
          <cx:pt idx="117178">EDUU</cx:pt>
          <cx:pt idx="117179">EDUU</cx:pt>
          <cx:pt idx="117180">EDUU</cx:pt>
          <cx:pt idx="117181">EDUU</cx:pt>
          <cx:pt idx="117182">EDUU</cx:pt>
          <cx:pt idx="117183">EDUU</cx:pt>
          <cx:pt idx="117184">EDUU</cx:pt>
          <cx:pt idx="117185">EDUU</cx:pt>
          <cx:pt idx="117186">EDUU</cx:pt>
          <cx:pt idx="117187">EDUU</cx:pt>
          <cx:pt idx="117188">EDUU</cx:pt>
          <cx:pt idx="117189">EDUU</cx:pt>
          <cx:pt idx="117190">EDUU</cx:pt>
          <cx:pt idx="117191">EDUU</cx:pt>
          <cx:pt idx="117192">EDUU</cx:pt>
          <cx:pt idx="117193">EDUU</cx:pt>
          <cx:pt idx="117194">EDUU</cx:pt>
          <cx:pt idx="117195">EDUU</cx:pt>
          <cx:pt idx="117196">EDUU</cx:pt>
          <cx:pt idx="117197">EDUU</cx:pt>
          <cx:pt idx="117198">EDUU</cx:pt>
          <cx:pt idx="117199">EDUU</cx:pt>
          <cx:pt idx="117200">EDUU</cx:pt>
          <cx:pt idx="117201">EDUU</cx:pt>
          <cx:pt idx="117202">EDUU</cx:pt>
          <cx:pt idx="117203">EDUU</cx:pt>
          <cx:pt idx="117204">EDUU</cx:pt>
          <cx:pt idx="117205">EDUU</cx:pt>
          <cx:pt idx="117206">EDUU</cx:pt>
          <cx:pt idx="117207">EDUU</cx:pt>
          <cx:pt idx="117208">EDUU</cx:pt>
          <cx:pt idx="117209">EDUU</cx:pt>
          <cx:pt idx="117210">EDUU</cx:pt>
          <cx:pt idx="117211">EDUU</cx:pt>
          <cx:pt idx="117212">EDUU</cx:pt>
          <cx:pt idx="117213">EDUU</cx:pt>
          <cx:pt idx="117214">EDUU</cx:pt>
          <cx:pt idx="117215">EDUU</cx:pt>
          <cx:pt idx="117216">EDUU</cx:pt>
          <cx:pt idx="117217">EDUU</cx:pt>
          <cx:pt idx="117218">EDUU</cx:pt>
          <cx:pt idx="117219">EDUU</cx:pt>
          <cx:pt idx="117220">EDUU</cx:pt>
          <cx:pt idx="117221">EDUU</cx:pt>
          <cx:pt idx="117222">EDUU</cx:pt>
          <cx:pt idx="117223">EDUU</cx:pt>
          <cx:pt idx="117224">EDUU</cx:pt>
          <cx:pt idx="117225">EDUU</cx:pt>
          <cx:pt idx="117226">EDUU</cx:pt>
          <cx:pt idx="117227">EDUU</cx:pt>
          <cx:pt idx="117228">EDUU</cx:pt>
          <cx:pt idx="117229">EDUU</cx:pt>
          <cx:pt idx="117230">EDUU</cx:pt>
          <cx:pt idx="117231">EDUU</cx:pt>
          <cx:pt idx="117232">EDUU</cx:pt>
          <cx:pt idx="117233">EDUU</cx:pt>
          <cx:pt idx="117234">EDUU</cx:pt>
          <cx:pt idx="117235">EDUU</cx:pt>
          <cx:pt idx="117236">EDUU</cx:pt>
          <cx:pt idx="117237">EDUU</cx:pt>
          <cx:pt idx="117238">EDUU</cx:pt>
          <cx:pt idx="117239">EDUU</cx:pt>
          <cx:pt idx="117240">EDUU</cx:pt>
          <cx:pt idx="117241">EDUU</cx:pt>
          <cx:pt idx="117242">EDUU</cx:pt>
          <cx:pt idx="117243">EDUU</cx:pt>
          <cx:pt idx="117244">EDUU</cx:pt>
          <cx:pt idx="117245">EDUU</cx:pt>
          <cx:pt idx="117246">EDUU</cx:pt>
          <cx:pt idx="117247">EDUU</cx:pt>
          <cx:pt idx="117248">EDUU</cx:pt>
          <cx:pt idx="117249">EDUU</cx:pt>
          <cx:pt idx="117250">EDUU</cx:pt>
          <cx:pt idx="117251">EDUU</cx:pt>
          <cx:pt idx="117252">EDUU</cx:pt>
          <cx:pt idx="117253">EDUU</cx:pt>
          <cx:pt idx="117254">EDUU</cx:pt>
          <cx:pt idx="117255">EDUU</cx:pt>
          <cx:pt idx="117256">EDUU</cx:pt>
          <cx:pt idx="117257">EDUU</cx:pt>
          <cx:pt idx="117258">EDUU</cx:pt>
          <cx:pt idx="117259">EDUU</cx:pt>
          <cx:pt idx="117260">EDUU</cx:pt>
          <cx:pt idx="117261">EDUU</cx:pt>
          <cx:pt idx="117262">EDUU</cx:pt>
          <cx:pt idx="117263">EDUU</cx:pt>
          <cx:pt idx="117264">EDUU</cx:pt>
          <cx:pt idx="117265">EDUU</cx:pt>
          <cx:pt idx="117266">EDUU</cx:pt>
          <cx:pt idx="117267">EDUU</cx:pt>
          <cx:pt idx="117268">EDUU</cx:pt>
          <cx:pt idx="117269">EDUU</cx:pt>
          <cx:pt idx="117270">EDUU</cx:pt>
          <cx:pt idx="117271">EDUU</cx:pt>
          <cx:pt idx="117272">EDUU</cx:pt>
          <cx:pt idx="117273">EDUU</cx:pt>
          <cx:pt idx="117274">EDUU</cx:pt>
          <cx:pt idx="117275">EDUU</cx:pt>
          <cx:pt idx="117276">EDUU</cx:pt>
          <cx:pt idx="117277">EDUU</cx:pt>
          <cx:pt idx="117278">EDUU</cx:pt>
          <cx:pt idx="117279">EDUU</cx:pt>
          <cx:pt idx="117280">EDUU</cx:pt>
          <cx:pt idx="117281">EDUU</cx:pt>
          <cx:pt idx="117282">EDUU</cx:pt>
          <cx:pt idx="117283">EDUU</cx:pt>
          <cx:pt idx="117284">EDUU</cx:pt>
          <cx:pt idx="117285">EDUU</cx:pt>
          <cx:pt idx="117286">EDUU</cx:pt>
          <cx:pt idx="117287">EDUU</cx:pt>
          <cx:pt idx="117288">EDUU</cx:pt>
          <cx:pt idx="117289">EDUU</cx:pt>
          <cx:pt idx="117290">EDUU</cx:pt>
          <cx:pt idx="117291">EDUU</cx:pt>
          <cx:pt idx="117292">EDUU</cx:pt>
          <cx:pt idx="117293">EDUU</cx:pt>
          <cx:pt idx="117294">EDUU</cx:pt>
          <cx:pt idx="117295">EDUU</cx:pt>
          <cx:pt idx="117296">EDUU</cx:pt>
          <cx:pt idx="117297">EDUU</cx:pt>
          <cx:pt idx="117298">EDUU</cx:pt>
          <cx:pt idx="117299">EDUU</cx:pt>
          <cx:pt idx="117300">EDUU</cx:pt>
          <cx:pt idx="117301">EDUU</cx:pt>
          <cx:pt idx="117302">EDUU</cx:pt>
          <cx:pt idx="117303">EDUU</cx:pt>
          <cx:pt idx="117304">EDUU</cx:pt>
          <cx:pt idx="117305">EDUU</cx:pt>
          <cx:pt idx="117306">EDUU</cx:pt>
          <cx:pt idx="117307">EDUU</cx:pt>
          <cx:pt idx="117308">EDUU</cx:pt>
          <cx:pt idx="117309">EDUU</cx:pt>
          <cx:pt idx="117310">EDUU</cx:pt>
          <cx:pt idx="117311">EDUU</cx:pt>
          <cx:pt idx="117312">EDUU</cx:pt>
          <cx:pt idx="117313">EDUU</cx:pt>
          <cx:pt idx="117314">EDUU</cx:pt>
          <cx:pt idx="117315">EDUU</cx:pt>
          <cx:pt idx="117316">EDUU</cx:pt>
          <cx:pt idx="117317">EDUU</cx:pt>
          <cx:pt idx="117318">EDUU</cx:pt>
          <cx:pt idx="117319">EDUU</cx:pt>
          <cx:pt idx="117320">EDUU</cx:pt>
          <cx:pt idx="117321">EDUU</cx:pt>
          <cx:pt idx="117322">EDUU</cx:pt>
          <cx:pt idx="117323">EDUU</cx:pt>
          <cx:pt idx="117324">EDUU</cx:pt>
          <cx:pt idx="117325">EDUU</cx:pt>
          <cx:pt idx="117326">EDUU</cx:pt>
          <cx:pt idx="117327">EDUU</cx:pt>
          <cx:pt idx="117328">EDUU</cx:pt>
          <cx:pt idx="117329">EDUU</cx:pt>
          <cx:pt idx="117330">EDUU</cx:pt>
          <cx:pt idx="117331">EDUU</cx:pt>
          <cx:pt idx="117332">EDUU</cx:pt>
          <cx:pt idx="117333">EDUU</cx:pt>
          <cx:pt idx="117334">EDUU</cx:pt>
          <cx:pt idx="117335">EDUU</cx:pt>
          <cx:pt idx="117336">EDUU</cx:pt>
          <cx:pt idx="117337">EDUU</cx:pt>
          <cx:pt idx="117338">EDUU</cx:pt>
          <cx:pt idx="117339">EDUU</cx:pt>
          <cx:pt idx="117340">EDUU</cx:pt>
          <cx:pt idx="117341">EDUU</cx:pt>
          <cx:pt idx="117342">EDUU</cx:pt>
          <cx:pt idx="117343">EDUU</cx:pt>
          <cx:pt idx="117344">EDUU</cx:pt>
          <cx:pt idx="117345">EDUU</cx:pt>
          <cx:pt idx="117346">EDUU</cx:pt>
          <cx:pt idx="117347">EDUU</cx:pt>
          <cx:pt idx="117348">EDUU</cx:pt>
          <cx:pt idx="117349">EDUU</cx:pt>
          <cx:pt idx="117350">EDUU</cx:pt>
          <cx:pt idx="117351">EDUU</cx:pt>
          <cx:pt idx="117352">EDUU</cx:pt>
          <cx:pt idx="117353">EDUU</cx:pt>
          <cx:pt idx="117354">EDUU</cx:pt>
          <cx:pt idx="117355">EDUU</cx:pt>
          <cx:pt idx="117356">EDUU</cx:pt>
          <cx:pt idx="117357">EDUU</cx:pt>
          <cx:pt idx="117358">EDUU</cx:pt>
          <cx:pt idx="117359">EDUU</cx:pt>
          <cx:pt idx="117360">EDUU</cx:pt>
          <cx:pt idx="117361">EDUU</cx:pt>
          <cx:pt idx="117362">EDUU</cx:pt>
          <cx:pt idx="117363">EDUU</cx:pt>
          <cx:pt idx="117364">EDUU</cx:pt>
          <cx:pt idx="117365">EDUU</cx:pt>
          <cx:pt idx="117366">EDUU</cx:pt>
          <cx:pt idx="117367">EDUU</cx:pt>
          <cx:pt idx="117368">EDUU</cx:pt>
          <cx:pt idx="117369">EDUU</cx:pt>
          <cx:pt idx="117370">EDUU</cx:pt>
          <cx:pt idx="117371">EDUU</cx:pt>
          <cx:pt idx="117372">EDUU</cx:pt>
          <cx:pt idx="117373">EDUU</cx:pt>
          <cx:pt idx="117374">EDUU</cx:pt>
          <cx:pt idx="117375">EDUU</cx:pt>
          <cx:pt idx="117376">EDUU</cx:pt>
          <cx:pt idx="117377">EDUU</cx:pt>
          <cx:pt idx="117378">EDUU</cx:pt>
          <cx:pt idx="117379">EDUU</cx:pt>
          <cx:pt idx="117380">EDUU</cx:pt>
          <cx:pt idx="117381">EDUU</cx:pt>
          <cx:pt idx="117382">EDUU</cx:pt>
          <cx:pt idx="117383">EDUU</cx:pt>
          <cx:pt idx="117384">EDUU</cx:pt>
          <cx:pt idx="117385">EDUU</cx:pt>
          <cx:pt idx="117386">EDUU</cx:pt>
          <cx:pt idx="117387">EDUU</cx:pt>
          <cx:pt idx="117388">EDUU</cx:pt>
          <cx:pt idx="117389">EDUU</cx:pt>
          <cx:pt idx="117390">EDUU</cx:pt>
          <cx:pt idx="117391">EDUU</cx:pt>
          <cx:pt idx="117392">EDUU</cx:pt>
          <cx:pt idx="117393">EDUU</cx:pt>
          <cx:pt idx="117394">EDUU</cx:pt>
          <cx:pt idx="117395">EDUU</cx:pt>
          <cx:pt idx="117396">EDUU</cx:pt>
          <cx:pt idx="117397">EDUU</cx:pt>
          <cx:pt idx="117398">EDUU</cx:pt>
          <cx:pt idx="117399">EDUU</cx:pt>
          <cx:pt idx="117400">EDUU</cx:pt>
          <cx:pt idx="117401">EDUU</cx:pt>
          <cx:pt idx="117402">EDUU</cx:pt>
          <cx:pt idx="117403">EDUU</cx:pt>
          <cx:pt idx="117404">EDUU</cx:pt>
          <cx:pt idx="117405">EDUU</cx:pt>
          <cx:pt idx="117406">EDUU</cx:pt>
          <cx:pt idx="117407">EDUU</cx:pt>
          <cx:pt idx="117408">EDUU</cx:pt>
          <cx:pt idx="117409">EDUU</cx:pt>
          <cx:pt idx="117410">EDUU</cx:pt>
          <cx:pt idx="117411">EDUU</cx:pt>
          <cx:pt idx="117412">EDUU</cx:pt>
          <cx:pt idx="117413">EDUU</cx:pt>
          <cx:pt idx="117414">EDUU</cx:pt>
          <cx:pt idx="117415">EDUU</cx:pt>
          <cx:pt idx="117416">EDUU</cx:pt>
          <cx:pt idx="117417">EDUU</cx:pt>
          <cx:pt idx="117418">EDUU</cx:pt>
          <cx:pt idx="117419">EDUU</cx:pt>
          <cx:pt idx="117420">EDUU</cx:pt>
          <cx:pt idx="117421">EDUU</cx:pt>
          <cx:pt idx="117422">EDUU</cx:pt>
          <cx:pt idx="117423">EDUU</cx:pt>
          <cx:pt idx="117424">EDUU</cx:pt>
          <cx:pt idx="117425">EDUU</cx:pt>
          <cx:pt idx="117426">EDUU</cx:pt>
          <cx:pt idx="117427">EDUU</cx:pt>
          <cx:pt idx="117428">EDUU</cx:pt>
          <cx:pt idx="117429">EDUU</cx:pt>
          <cx:pt idx="117430">EDUU</cx:pt>
          <cx:pt idx="117431">EDUU</cx:pt>
          <cx:pt idx="117432">EDUU</cx:pt>
          <cx:pt idx="117433">EDUU</cx:pt>
          <cx:pt idx="117434">EDUU</cx:pt>
          <cx:pt idx="117435">EDUU</cx:pt>
          <cx:pt idx="117436">EDUU</cx:pt>
          <cx:pt idx="117437">EDUU</cx:pt>
          <cx:pt idx="117438">EDUU</cx:pt>
          <cx:pt idx="117439">EDUU</cx:pt>
          <cx:pt idx="117440">EDUU</cx:pt>
          <cx:pt idx="117441">EDUU</cx:pt>
          <cx:pt idx="117442">EDUU</cx:pt>
          <cx:pt idx="117443">EDUU</cx:pt>
          <cx:pt idx="117444">EDUU</cx:pt>
          <cx:pt idx="117445">EDUU</cx:pt>
          <cx:pt idx="117446">EDUU</cx:pt>
          <cx:pt idx="117447">EDUU</cx:pt>
          <cx:pt idx="117448">EDUU</cx:pt>
          <cx:pt idx="117449">EDUU</cx:pt>
          <cx:pt idx="117450">EDUU</cx:pt>
          <cx:pt idx="117451">EDUU</cx:pt>
          <cx:pt idx="117452">EDUU</cx:pt>
          <cx:pt idx="117453">EDUU</cx:pt>
          <cx:pt idx="117454">EDUU</cx:pt>
          <cx:pt idx="117455">EDUU</cx:pt>
          <cx:pt idx="117456">EDUU</cx:pt>
          <cx:pt idx="117457">EDUU</cx:pt>
          <cx:pt idx="117458">EDUU</cx:pt>
          <cx:pt idx="117459">EDUU</cx:pt>
          <cx:pt idx="117460">EDUU</cx:pt>
          <cx:pt idx="117461">EDUU</cx:pt>
          <cx:pt idx="117462">EDUU</cx:pt>
          <cx:pt idx="117463">EDUU</cx:pt>
          <cx:pt idx="117464">EDUU</cx:pt>
          <cx:pt idx="117465">EDUU</cx:pt>
          <cx:pt idx="117466">EDUU</cx:pt>
          <cx:pt idx="117467">EDUU</cx:pt>
          <cx:pt idx="117468">EDUU</cx:pt>
          <cx:pt idx="117469">EDUU</cx:pt>
          <cx:pt idx="117470">EDUU</cx:pt>
          <cx:pt idx="117471">EDUU</cx:pt>
          <cx:pt idx="117472">EDUU</cx:pt>
          <cx:pt idx="117473">EDUU</cx:pt>
          <cx:pt idx="117474">EDUU</cx:pt>
          <cx:pt idx="117475">EDUU</cx:pt>
          <cx:pt idx="117476">EDUU</cx:pt>
          <cx:pt idx="117477">EDUU</cx:pt>
          <cx:pt idx="117478">EDUU</cx:pt>
          <cx:pt idx="117479">EDUU</cx:pt>
          <cx:pt idx="117480">EDUU</cx:pt>
          <cx:pt idx="117481">EDUU</cx:pt>
          <cx:pt idx="117482">EDUU</cx:pt>
          <cx:pt idx="117483">EDUU</cx:pt>
          <cx:pt idx="117484">EDUU</cx:pt>
          <cx:pt idx="117485">EDUU</cx:pt>
          <cx:pt idx="117486">EDUU</cx:pt>
          <cx:pt idx="117487">EDUU</cx:pt>
          <cx:pt idx="117488">EDUU</cx:pt>
          <cx:pt idx="117489">EDUU</cx:pt>
          <cx:pt idx="117490">EDUU</cx:pt>
          <cx:pt idx="117491">EDUU</cx:pt>
          <cx:pt idx="117492">EDUU</cx:pt>
          <cx:pt idx="117493">EDUU</cx:pt>
          <cx:pt idx="117494">EDUU</cx:pt>
          <cx:pt idx="117495">EDUU</cx:pt>
          <cx:pt idx="117496">EDUU</cx:pt>
          <cx:pt idx="117497">EDUU</cx:pt>
          <cx:pt idx="117498">EDUU</cx:pt>
          <cx:pt idx="117499">EDUU</cx:pt>
          <cx:pt idx="117500">EDUU</cx:pt>
          <cx:pt idx="117501">EDUU</cx:pt>
          <cx:pt idx="117502">EDUU</cx:pt>
          <cx:pt idx="117503">EDUU</cx:pt>
          <cx:pt idx="117504">EDUU</cx:pt>
          <cx:pt idx="117505">EDUU</cx:pt>
          <cx:pt idx="117506">EDUU</cx:pt>
          <cx:pt idx="117507">EDUU</cx:pt>
          <cx:pt idx="117508">EDUU</cx:pt>
          <cx:pt idx="117509">EDUU</cx:pt>
          <cx:pt idx="117510">EDUU</cx:pt>
          <cx:pt idx="117511">EDUU</cx:pt>
          <cx:pt idx="117512">EDUU</cx:pt>
          <cx:pt idx="117513">EDUU</cx:pt>
          <cx:pt idx="117514">EDUU</cx:pt>
          <cx:pt idx="117515">EDUU</cx:pt>
          <cx:pt idx="117516">EDUU</cx:pt>
          <cx:pt idx="117517">EDUU</cx:pt>
          <cx:pt idx="117518">EDUU</cx:pt>
          <cx:pt idx="117519">EDUU</cx:pt>
          <cx:pt idx="117520">EDUU</cx:pt>
          <cx:pt idx="117521">EDUU</cx:pt>
          <cx:pt idx="117522">EDUU</cx:pt>
          <cx:pt idx="117523">EDUU</cx:pt>
          <cx:pt idx="117524">EDUU</cx:pt>
          <cx:pt idx="117525">EDUU</cx:pt>
          <cx:pt idx="117526">EDUU</cx:pt>
          <cx:pt idx="117527">EDUU</cx:pt>
          <cx:pt idx="117528">EDUU</cx:pt>
          <cx:pt idx="117529">EDUU</cx:pt>
          <cx:pt idx="117530">EDUU</cx:pt>
          <cx:pt idx="117531">EDUU</cx:pt>
          <cx:pt idx="117532">EDUU</cx:pt>
          <cx:pt idx="117533">EDUU</cx:pt>
          <cx:pt idx="117534">EDUU</cx:pt>
          <cx:pt idx="117535">EDUU</cx:pt>
          <cx:pt idx="117536">EDUU</cx:pt>
          <cx:pt idx="117537">EDUU</cx:pt>
          <cx:pt idx="117538">EDUU</cx:pt>
          <cx:pt idx="117539">EDUU</cx:pt>
          <cx:pt idx="117540">EDUU</cx:pt>
          <cx:pt idx="117541">EDUU</cx:pt>
          <cx:pt idx="117542">EDUU</cx:pt>
          <cx:pt idx="117543">EDUU</cx:pt>
          <cx:pt idx="117544">EDUU</cx:pt>
          <cx:pt idx="117545">EDUU</cx:pt>
          <cx:pt idx="117546">EDUU</cx:pt>
          <cx:pt idx="117547">EDUU</cx:pt>
          <cx:pt idx="117548">EDUU</cx:pt>
          <cx:pt idx="117549">EDUU</cx:pt>
          <cx:pt idx="117550">EDUU</cx:pt>
          <cx:pt idx="117551">EDUU</cx:pt>
          <cx:pt idx="117552">EDUU</cx:pt>
          <cx:pt idx="117553">EDUU</cx:pt>
          <cx:pt idx="117554">EDUU</cx:pt>
          <cx:pt idx="117555">EDUU</cx:pt>
          <cx:pt idx="117556">EDUU</cx:pt>
          <cx:pt idx="117557">EDUU</cx:pt>
          <cx:pt idx="117558">EDUU</cx:pt>
          <cx:pt idx="117559">EDUU</cx:pt>
          <cx:pt idx="117560">EDUU</cx:pt>
          <cx:pt idx="117561">EDUU</cx:pt>
          <cx:pt idx="117562">EDUU</cx:pt>
          <cx:pt idx="117563">EDUU</cx:pt>
          <cx:pt idx="117564">EDUU</cx:pt>
          <cx:pt idx="117565">EDUU</cx:pt>
          <cx:pt idx="117566">EDUU</cx:pt>
          <cx:pt idx="117567">EDUU</cx:pt>
          <cx:pt idx="117568">EDUU</cx:pt>
          <cx:pt idx="117569">EDUU</cx:pt>
          <cx:pt idx="117570">EDUU</cx:pt>
          <cx:pt idx="117571">EDUU</cx:pt>
          <cx:pt idx="117572">EDUU</cx:pt>
          <cx:pt idx="117573">EDUU</cx:pt>
          <cx:pt idx="117574">EDUU</cx:pt>
          <cx:pt idx="117575">EDUU</cx:pt>
          <cx:pt idx="117576">EDUU</cx:pt>
          <cx:pt idx="117577">EDUU</cx:pt>
          <cx:pt idx="117578">EDUU</cx:pt>
          <cx:pt idx="117579">EDUU</cx:pt>
          <cx:pt idx="117580">EDUU</cx:pt>
          <cx:pt idx="117581">EDUU</cx:pt>
          <cx:pt idx="117582">EDUU</cx:pt>
          <cx:pt idx="117583">EDUU</cx:pt>
          <cx:pt idx="117584">EDUU</cx:pt>
          <cx:pt idx="117585">EDUU</cx:pt>
          <cx:pt idx="117586">EDUU</cx:pt>
          <cx:pt idx="117587">EDUU</cx:pt>
          <cx:pt idx="117588">EDUU</cx:pt>
          <cx:pt idx="117589">EDUU</cx:pt>
          <cx:pt idx="117590">EDUU</cx:pt>
          <cx:pt idx="117591">EDUU</cx:pt>
          <cx:pt idx="117592">EDUU</cx:pt>
          <cx:pt idx="117593">EDUU</cx:pt>
          <cx:pt idx="117594">EDUU</cx:pt>
          <cx:pt idx="117595">EDUU</cx:pt>
          <cx:pt idx="117596">EDUU</cx:pt>
          <cx:pt idx="117597">EDUU</cx:pt>
          <cx:pt idx="117598">EDUU</cx:pt>
          <cx:pt idx="117599">EDUU</cx:pt>
          <cx:pt idx="117600">EDUU</cx:pt>
          <cx:pt idx="117601">EDUU</cx:pt>
          <cx:pt idx="117602">EDUU</cx:pt>
          <cx:pt idx="117603">EDUU</cx:pt>
          <cx:pt idx="117604">EDUU</cx:pt>
          <cx:pt idx="117605">EDUU</cx:pt>
          <cx:pt idx="117606">EDUU</cx:pt>
          <cx:pt idx="117607">EDUU</cx:pt>
          <cx:pt idx="117608">EDUU</cx:pt>
          <cx:pt idx="117609">EDUU</cx:pt>
          <cx:pt idx="117610">EDUU</cx:pt>
          <cx:pt idx="117611">EDUU</cx:pt>
          <cx:pt idx="117612">EDUU</cx:pt>
          <cx:pt idx="117613">EDUU</cx:pt>
          <cx:pt idx="117614">EDUU</cx:pt>
          <cx:pt idx="117615">EDUU</cx:pt>
          <cx:pt idx="117616">EDUU</cx:pt>
          <cx:pt idx="117617">EDUU</cx:pt>
          <cx:pt idx="117618">EDUU</cx:pt>
          <cx:pt idx="117619">EDUU</cx:pt>
          <cx:pt idx="117620">EDUU</cx:pt>
          <cx:pt idx="117621">EDUU</cx:pt>
          <cx:pt idx="117622">EDUU</cx:pt>
          <cx:pt idx="117623">EDUU</cx:pt>
          <cx:pt idx="117624">EDUU</cx:pt>
          <cx:pt idx="117625">EDUU</cx:pt>
          <cx:pt idx="117626">EDUU</cx:pt>
          <cx:pt idx="117627">EDUU</cx:pt>
          <cx:pt idx="117628">EDUU</cx:pt>
          <cx:pt idx="117629">EDUU</cx:pt>
          <cx:pt idx="117630">EDUU</cx:pt>
          <cx:pt idx="117631">EDUU</cx:pt>
          <cx:pt idx="117632">EDUU</cx:pt>
          <cx:pt idx="117633">EDUU</cx:pt>
          <cx:pt idx="117634">EDUU</cx:pt>
          <cx:pt idx="117635">EDUU</cx:pt>
          <cx:pt idx="117636">EDUU</cx:pt>
          <cx:pt idx="117637">EDUU</cx:pt>
          <cx:pt idx="117638">EDUU</cx:pt>
          <cx:pt idx="117639">EDUU</cx:pt>
          <cx:pt idx="117640">EDUU</cx:pt>
          <cx:pt idx="117641">EDUU</cx:pt>
          <cx:pt idx="117642">EDUU</cx:pt>
          <cx:pt idx="117643">EDUU</cx:pt>
          <cx:pt idx="117644">EDUU</cx:pt>
          <cx:pt idx="117645">EDUU</cx:pt>
          <cx:pt idx="117646">EDUU</cx:pt>
          <cx:pt idx="117647">EDUU</cx:pt>
          <cx:pt idx="117648">EDUU</cx:pt>
          <cx:pt idx="117649">EDUU</cx:pt>
          <cx:pt idx="117650">EDUU</cx:pt>
          <cx:pt idx="117651">EDUU</cx:pt>
          <cx:pt idx="117652">EDUU</cx:pt>
          <cx:pt idx="117653">EDUU</cx:pt>
          <cx:pt idx="117654">EDUU</cx:pt>
          <cx:pt idx="117655">EDUU</cx:pt>
          <cx:pt idx="117656">EDUU</cx:pt>
          <cx:pt idx="117657">EDUU</cx:pt>
          <cx:pt idx="117658">EDUU</cx:pt>
          <cx:pt idx="117659">EDUU</cx:pt>
          <cx:pt idx="117660">EDUU</cx:pt>
          <cx:pt idx="117661">EDUU</cx:pt>
          <cx:pt idx="117662">EDUU</cx:pt>
          <cx:pt idx="117663">EDUU</cx:pt>
          <cx:pt idx="117664">EDUU</cx:pt>
          <cx:pt idx="117665">EDUU</cx:pt>
          <cx:pt idx="117666">EDUU</cx:pt>
          <cx:pt idx="117667">EDUU</cx:pt>
          <cx:pt idx="117668">EDUU</cx:pt>
          <cx:pt idx="117669">EDUU</cx:pt>
          <cx:pt idx="117670">EDUU</cx:pt>
          <cx:pt idx="117671">EDUU</cx:pt>
          <cx:pt idx="117672">EDUU</cx:pt>
          <cx:pt idx="117673">EDUU</cx:pt>
          <cx:pt idx="117674">EDUU</cx:pt>
          <cx:pt idx="117675">EDUU</cx:pt>
          <cx:pt idx="117676">EDUU</cx:pt>
          <cx:pt idx="117677">EDUU</cx:pt>
          <cx:pt idx="117678">EDUU</cx:pt>
          <cx:pt idx="117679">EDUU</cx:pt>
          <cx:pt idx="117680">EDUU</cx:pt>
          <cx:pt idx="117681">EDUU</cx:pt>
          <cx:pt idx="117682">EDUU</cx:pt>
          <cx:pt idx="117683">EDUU</cx:pt>
          <cx:pt idx="117684">EDUU</cx:pt>
          <cx:pt idx="117685">EDUU</cx:pt>
          <cx:pt idx="117686">EDUU</cx:pt>
          <cx:pt idx="117687">EDUU</cx:pt>
          <cx:pt idx="117688">EDUU</cx:pt>
          <cx:pt idx="117689">EDUU</cx:pt>
          <cx:pt idx="117690">EDUU</cx:pt>
          <cx:pt idx="117691">EDUU</cx:pt>
          <cx:pt idx="117692">EDUU</cx:pt>
          <cx:pt idx="117693">EDUU</cx:pt>
          <cx:pt idx="117694">EDUU</cx:pt>
          <cx:pt idx="117695">EDUU</cx:pt>
          <cx:pt idx="117696">EDUU</cx:pt>
          <cx:pt idx="117697">EDUU</cx:pt>
          <cx:pt idx="117698">EDUU</cx:pt>
          <cx:pt idx="117699">EDUU</cx:pt>
          <cx:pt idx="117700">EDUU</cx:pt>
          <cx:pt idx="117701">EDUU</cx:pt>
          <cx:pt idx="117702">EDUU</cx:pt>
          <cx:pt idx="117703">EDUU</cx:pt>
          <cx:pt idx="117704">EDUU</cx:pt>
          <cx:pt idx="117705">EDUU</cx:pt>
          <cx:pt idx="117706">EDUU</cx:pt>
          <cx:pt idx="117707">EDUU</cx:pt>
          <cx:pt idx="117708">EDUU</cx:pt>
          <cx:pt idx="117709">EDUU</cx:pt>
          <cx:pt idx="117710">EDUU</cx:pt>
          <cx:pt idx="117711">EDUU</cx:pt>
          <cx:pt idx="117712">EDUU</cx:pt>
          <cx:pt idx="117713">EDUU</cx:pt>
          <cx:pt idx="117714">EDUU</cx:pt>
          <cx:pt idx="117715">EDUU</cx:pt>
          <cx:pt idx="117716">EDUU</cx:pt>
          <cx:pt idx="117717">EDUU</cx:pt>
          <cx:pt idx="117718">EDUU</cx:pt>
          <cx:pt idx="117719">EDUU</cx:pt>
          <cx:pt idx="117720">EDUU</cx:pt>
          <cx:pt idx="117721">EDUU</cx:pt>
          <cx:pt idx="117722">EDUU</cx:pt>
          <cx:pt idx="117723">EDUU</cx:pt>
          <cx:pt idx="117724">EDUU</cx:pt>
          <cx:pt idx="117725">EDUU</cx:pt>
          <cx:pt idx="117726">EDUU</cx:pt>
          <cx:pt idx="117727">EDUU</cx:pt>
          <cx:pt idx="117728">EDUU</cx:pt>
          <cx:pt idx="117729">EDUU</cx:pt>
          <cx:pt idx="117730">EDUU</cx:pt>
          <cx:pt idx="117731">EDUU</cx:pt>
          <cx:pt idx="117732">EDUU</cx:pt>
          <cx:pt idx="117733">EDUU</cx:pt>
          <cx:pt idx="117734">EDUU</cx:pt>
          <cx:pt idx="117735">EDUU</cx:pt>
          <cx:pt idx="117736">EDUU</cx:pt>
          <cx:pt idx="117737">EDUU</cx:pt>
          <cx:pt idx="117738">EDUU</cx:pt>
          <cx:pt idx="117739">EDUU</cx:pt>
          <cx:pt idx="117740">EDUU</cx:pt>
          <cx:pt idx="117741">EDUU</cx:pt>
          <cx:pt idx="117742">EDUU</cx:pt>
          <cx:pt idx="117743">EDUU</cx:pt>
          <cx:pt idx="117744">EDUU</cx:pt>
          <cx:pt idx="117745">EDUU</cx:pt>
          <cx:pt idx="117746">EDUU</cx:pt>
          <cx:pt idx="117747">EDUU</cx:pt>
          <cx:pt idx="117748">EDUU</cx:pt>
          <cx:pt idx="117749">EDUU</cx:pt>
          <cx:pt idx="117750">EDUU</cx:pt>
          <cx:pt idx="117751">EDUU</cx:pt>
          <cx:pt idx="117752">EDUU</cx:pt>
          <cx:pt idx="117753">EDUU</cx:pt>
          <cx:pt idx="117754">EDUU</cx:pt>
          <cx:pt idx="117755">EDUU</cx:pt>
          <cx:pt idx="117756">EDUU</cx:pt>
          <cx:pt idx="117757">EDUU</cx:pt>
          <cx:pt idx="117758">EDUU</cx:pt>
          <cx:pt idx="117759">EDUU</cx:pt>
          <cx:pt idx="117760">EDUU</cx:pt>
          <cx:pt idx="117761">EDUU</cx:pt>
          <cx:pt idx="117762">EDUU</cx:pt>
          <cx:pt idx="117763">EDUU</cx:pt>
          <cx:pt idx="117764">EDUU</cx:pt>
          <cx:pt idx="117765">EDUU</cx:pt>
          <cx:pt idx="117766">EDUU</cx:pt>
          <cx:pt idx="117767">EDUU</cx:pt>
          <cx:pt idx="117768">EDUU</cx:pt>
          <cx:pt idx="117769">EDUU</cx:pt>
          <cx:pt idx="117770">EDUU</cx:pt>
          <cx:pt idx="117771">EDUU</cx:pt>
          <cx:pt idx="117772">EDUU</cx:pt>
          <cx:pt idx="117773">EDUU</cx:pt>
          <cx:pt idx="117774">EDUU</cx:pt>
          <cx:pt idx="117775">EDUU</cx:pt>
          <cx:pt idx="117776">EDUU</cx:pt>
          <cx:pt idx="117777">EDUU</cx:pt>
          <cx:pt idx="117778">EDUU</cx:pt>
          <cx:pt idx="117779">EDUU</cx:pt>
          <cx:pt idx="117780">EDUU</cx:pt>
          <cx:pt idx="117781">EDUU</cx:pt>
          <cx:pt idx="117782">EDUU</cx:pt>
          <cx:pt idx="117783">EDUU</cx:pt>
          <cx:pt idx="117784">EDUU</cx:pt>
          <cx:pt idx="117785">EDUU</cx:pt>
          <cx:pt idx="117786">EDUU</cx:pt>
          <cx:pt idx="117787">EDUU</cx:pt>
          <cx:pt idx="117788">EDUU</cx:pt>
          <cx:pt idx="117789">EDUU</cx:pt>
          <cx:pt idx="117790">EDUU</cx:pt>
          <cx:pt idx="117791">EDUU</cx:pt>
          <cx:pt idx="117792">EDUU</cx:pt>
          <cx:pt idx="117793">EDUU</cx:pt>
          <cx:pt idx="117794">EDUU</cx:pt>
          <cx:pt idx="117795">EDUU</cx:pt>
          <cx:pt idx="117796">EDUU</cx:pt>
          <cx:pt idx="117797">EDUU</cx:pt>
          <cx:pt idx="117798">EDUU</cx:pt>
          <cx:pt idx="117799">EDUU</cx:pt>
          <cx:pt idx="117800">EDUU</cx:pt>
          <cx:pt idx="117801">EDUU</cx:pt>
          <cx:pt idx="117802">EDUU</cx:pt>
          <cx:pt idx="117803">EDUU</cx:pt>
          <cx:pt idx="117804">EDUU</cx:pt>
          <cx:pt idx="117805">EDUU</cx:pt>
          <cx:pt idx="117806">EDUU</cx:pt>
          <cx:pt idx="117807">EDUU</cx:pt>
          <cx:pt idx="117808">EDUU</cx:pt>
          <cx:pt idx="117809">EDUU</cx:pt>
          <cx:pt idx="117810">EDUU</cx:pt>
          <cx:pt idx="117811">EDUU</cx:pt>
          <cx:pt idx="117812">EDUU</cx:pt>
          <cx:pt idx="117813">EDUU</cx:pt>
          <cx:pt idx="117814">EDUU</cx:pt>
          <cx:pt idx="117815">EDUU</cx:pt>
          <cx:pt idx="117816">EDUU</cx:pt>
          <cx:pt idx="117817">EDUU</cx:pt>
          <cx:pt idx="117818">EDUU</cx:pt>
          <cx:pt idx="117819">EDUU</cx:pt>
          <cx:pt idx="117820">EDUU</cx:pt>
          <cx:pt idx="117821">EDUU</cx:pt>
          <cx:pt idx="117822">EDUU</cx:pt>
          <cx:pt idx="117823">EDUU</cx:pt>
          <cx:pt idx="117824">EDUU</cx:pt>
          <cx:pt idx="117825">EDUU</cx:pt>
          <cx:pt idx="117826">EDUU</cx:pt>
          <cx:pt idx="117827">EDUU</cx:pt>
          <cx:pt idx="117828">EDUU</cx:pt>
          <cx:pt idx="117829">EDUU</cx:pt>
          <cx:pt idx="117830">EDUU</cx:pt>
          <cx:pt idx="117831">EDUU</cx:pt>
          <cx:pt idx="117832">EDUU</cx:pt>
          <cx:pt idx="117833">EDUU</cx:pt>
          <cx:pt idx="117834">EDUU</cx:pt>
          <cx:pt idx="117835">EDUU</cx:pt>
          <cx:pt idx="117836">EDUU</cx:pt>
          <cx:pt idx="117837">EDUU</cx:pt>
          <cx:pt idx="117838">EDUU</cx:pt>
          <cx:pt idx="117839">EDUU</cx:pt>
          <cx:pt idx="117840">EDUU</cx:pt>
          <cx:pt idx="117841">EDUU</cx:pt>
          <cx:pt idx="117842">EDUU</cx:pt>
          <cx:pt idx="117843">EDUU</cx:pt>
          <cx:pt idx="117844">EDUU</cx:pt>
          <cx:pt idx="117845">EDUU</cx:pt>
          <cx:pt idx="117846">EDUU</cx:pt>
          <cx:pt idx="117847">EDUU</cx:pt>
          <cx:pt idx="117848">EDUU</cx:pt>
          <cx:pt idx="117849">EDUU</cx:pt>
          <cx:pt idx="117850">EDUU</cx:pt>
          <cx:pt idx="117851">EDUU</cx:pt>
          <cx:pt idx="117852">EDUU</cx:pt>
          <cx:pt idx="117853">EDUU</cx:pt>
          <cx:pt idx="117854">EDUU</cx:pt>
          <cx:pt idx="117855">EDUU</cx:pt>
          <cx:pt idx="117856">EDUU</cx:pt>
          <cx:pt idx="117857">EDUU</cx:pt>
          <cx:pt idx="117858">EDUU</cx:pt>
          <cx:pt idx="117859">EDUU</cx:pt>
          <cx:pt idx="117860">EDUU</cx:pt>
          <cx:pt idx="117861">EDUU</cx:pt>
          <cx:pt idx="117862">EDUU</cx:pt>
          <cx:pt idx="117863">EDUU</cx:pt>
          <cx:pt idx="117864">EDUU</cx:pt>
          <cx:pt idx="117865">EDUU</cx:pt>
          <cx:pt idx="117866">EDUU</cx:pt>
          <cx:pt idx="117867">EDUU</cx:pt>
          <cx:pt idx="117868">EDUU</cx:pt>
          <cx:pt idx="117869">EDUU</cx:pt>
          <cx:pt idx="117870">EDUU</cx:pt>
          <cx:pt idx="117871">EDUU</cx:pt>
          <cx:pt idx="117872">EDUU</cx:pt>
          <cx:pt idx="117873">EDUU</cx:pt>
          <cx:pt idx="117874">EDUU</cx:pt>
          <cx:pt idx="117875">EDUU</cx:pt>
          <cx:pt idx="117876">EDUU</cx:pt>
          <cx:pt idx="117877">EDUU</cx:pt>
          <cx:pt idx="117878">EDUU</cx:pt>
          <cx:pt idx="117879">EDUU</cx:pt>
          <cx:pt idx="117880">EDUU</cx:pt>
          <cx:pt idx="117881">EDUU</cx:pt>
          <cx:pt idx="117882">EDUU</cx:pt>
          <cx:pt idx="117883">EDUU</cx:pt>
          <cx:pt idx="117884">EDUU</cx:pt>
          <cx:pt idx="117885">EDUU</cx:pt>
          <cx:pt idx="117886">EDUU</cx:pt>
          <cx:pt idx="117887">EDUU</cx:pt>
          <cx:pt idx="117888">EDUU</cx:pt>
          <cx:pt idx="117889">EDUU</cx:pt>
          <cx:pt idx="117890">EDUU</cx:pt>
          <cx:pt idx="117891">EDUU</cx:pt>
          <cx:pt idx="117892">EDUU</cx:pt>
          <cx:pt idx="117893">EDUU</cx:pt>
          <cx:pt idx="117894">EDUU</cx:pt>
          <cx:pt idx="117895">EDUU</cx:pt>
          <cx:pt idx="117896">EDUU</cx:pt>
          <cx:pt idx="117897">EDUU</cx:pt>
          <cx:pt idx="117898">EDUU</cx:pt>
          <cx:pt idx="117899">EDUU</cx:pt>
          <cx:pt idx="117900">EDUU</cx:pt>
          <cx:pt idx="117901">EDUU</cx:pt>
          <cx:pt idx="117902">EDUU</cx:pt>
          <cx:pt idx="117903">EDUU</cx:pt>
          <cx:pt idx="117904">EDUU</cx:pt>
          <cx:pt idx="117905">EDUU</cx:pt>
          <cx:pt idx="117906">EDUU</cx:pt>
          <cx:pt idx="117907">EDUU</cx:pt>
          <cx:pt idx="117908">EDUU</cx:pt>
          <cx:pt idx="117909">EDUU</cx:pt>
          <cx:pt idx="117910">EDUU</cx:pt>
          <cx:pt idx="117911">EDUU</cx:pt>
          <cx:pt idx="117912">EDUU</cx:pt>
          <cx:pt idx="117913">EDUU</cx:pt>
          <cx:pt idx="117914">EDUU</cx:pt>
          <cx:pt idx="117915">EDUU</cx:pt>
          <cx:pt idx="117916">EDUU</cx:pt>
          <cx:pt idx="117917">EDUU</cx:pt>
          <cx:pt idx="117918">EDUU</cx:pt>
          <cx:pt idx="117919">EDUU</cx:pt>
          <cx:pt idx="117920">EDUU</cx:pt>
          <cx:pt idx="117921">EDUU</cx:pt>
          <cx:pt idx="117922">EDUU</cx:pt>
          <cx:pt idx="117923">EDUU</cx:pt>
          <cx:pt idx="117924">EDUU</cx:pt>
          <cx:pt idx="117925">EDUU</cx:pt>
          <cx:pt idx="117926">EDUU</cx:pt>
          <cx:pt idx="117927">EDUU</cx:pt>
          <cx:pt idx="117928">EDUU</cx:pt>
          <cx:pt idx="117929">EDUU</cx:pt>
          <cx:pt idx="117930">EDUU</cx:pt>
          <cx:pt idx="117931">EDUU</cx:pt>
          <cx:pt idx="117932">EDUU</cx:pt>
          <cx:pt idx="117933">EDUU</cx:pt>
          <cx:pt idx="117934">EDUU</cx:pt>
          <cx:pt idx="117935">EDUU</cx:pt>
          <cx:pt idx="117936">EDUU</cx:pt>
          <cx:pt idx="117937">EDUU</cx:pt>
          <cx:pt idx="117938">EDUU</cx:pt>
          <cx:pt idx="117939">EDUU</cx:pt>
          <cx:pt idx="117940">EDUU</cx:pt>
          <cx:pt idx="117941">EDUU</cx:pt>
          <cx:pt idx="117942">EDUU</cx:pt>
          <cx:pt idx="117943">EDUU</cx:pt>
          <cx:pt idx="117944">EDUU</cx:pt>
          <cx:pt idx="117945">EDUU</cx:pt>
          <cx:pt idx="117946">EDUU</cx:pt>
          <cx:pt idx="117947">EDUU</cx:pt>
          <cx:pt idx="117948">EDUU</cx:pt>
          <cx:pt idx="117949">EDUU</cx:pt>
          <cx:pt idx="117950">EDUU</cx:pt>
          <cx:pt idx="117951">EDUU</cx:pt>
          <cx:pt idx="117952">EDUU</cx:pt>
          <cx:pt idx="117953">EDUU</cx:pt>
          <cx:pt idx="117954">EDUU</cx:pt>
          <cx:pt idx="117955">EDUU</cx:pt>
          <cx:pt idx="117956">EDUU</cx:pt>
          <cx:pt idx="117957">EDUU</cx:pt>
          <cx:pt idx="117958">EDUU</cx:pt>
          <cx:pt idx="117959">EDUU</cx:pt>
          <cx:pt idx="117960">EDUU</cx:pt>
          <cx:pt idx="117961">EDUU</cx:pt>
          <cx:pt idx="117962">EDUU</cx:pt>
          <cx:pt idx="117963">EDUU</cx:pt>
          <cx:pt idx="117964">EDUU</cx:pt>
          <cx:pt idx="117965">EDUU</cx:pt>
          <cx:pt idx="117966">EDUU</cx:pt>
          <cx:pt idx="117967">EDUU</cx:pt>
          <cx:pt idx="117968">EDUU</cx:pt>
          <cx:pt idx="117969">EDUU</cx:pt>
          <cx:pt idx="117970">EDUU</cx:pt>
          <cx:pt idx="117971">EDUU</cx:pt>
          <cx:pt idx="117972">EDUU</cx:pt>
          <cx:pt idx="117973">EDUU</cx:pt>
          <cx:pt idx="117974">EDUU</cx:pt>
          <cx:pt idx="117975">EDUU</cx:pt>
          <cx:pt idx="117976">EDUU</cx:pt>
          <cx:pt idx="117977">EDUU</cx:pt>
          <cx:pt idx="117978">EDUU</cx:pt>
          <cx:pt idx="117979">EDUU</cx:pt>
          <cx:pt idx="117980">EDUU</cx:pt>
          <cx:pt idx="117981">EDUU</cx:pt>
          <cx:pt idx="117982">EDUU</cx:pt>
          <cx:pt idx="117983">EDUU</cx:pt>
          <cx:pt idx="117984">EDUU</cx:pt>
          <cx:pt idx="117985">EDUU</cx:pt>
          <cx:pt idx="117986">EDUU</cx:pt>
          <cx:pt idx="117987">EDUU</cx:pt>
          <cx:pt idx="117988">EDUU</cx:pt>
          <cx:pt idx="117989">EDUU</cx:pt>
          <cx:pt idx="117990">EDUU</cx:pt>
          <cx:pt idx="117991">EDUU</cx:pt>
          <cx:pt idx="117992">EDUU</cx:pt>
          <cx:pt idx="117993">EDUU</cx:pt>
          <cx:pt idx="117994">EDUU</cx:pt>
          <cx:pt idx="117995">EDUU</cx:pt>
          <cx:pt idx="117996">EDUU</cx:pt>
          <cx:pt idx="117997">EDUU</cx:pt>
          <cx:pt idx="117998">EDUU</cx:pt>
          <cx:pt idx="117999">EDUU</cx:pt>
          <cx:pt idx="118000">EDUU</cx:pt>
          <cx:pt idx="118001">EDUU</cx:pt>
          <cx:pt idx="118002">EDUU</cx:pt>
          <cx:pt idx="118003">EDUU</cx:pt>
          <cx:pt idx="118004">EDUU</cx:pt>
          <cx:pt idx="118005">EDUU</cx:pt>
          <cx:pt idx="118006">EDUU</cx:pt>
          <cx:pt idx="118007">EDUU</cx:pt>
          <cx:pt idx="118008">EDUU</cx:pt>
          <cx:pt idx="118009">EDUU</cx:pt>
          <cx:pt idx="118010">EDUU</cx:pt>
          <cx:pt idx="118011">EDUU</cx:pt>
          <cx:pt idx="118012">EDUU</cx:pt>
          <cx:pt idx="118013">EDUU</cx:pt>
          <cx:pt idx="118014">EDUU</cx:pt>
          <cx:pt idx="118015">EDUU</cx:pt>
          <cx:pt idx="118016">EDUU</cx:pt>
          <cx:pt idx="118017">EDUU</cx:pt>
          <cx:pt idx="118018">EDUU</cx:pt>
          <cx:pt idx="118019">EDUU</cx:pt>
          <cx:pt idx="118020">EDUU</cx:pt>
          <cx:pt idx="118021">EDUU</cx:pt>
          <cx:pt idx="118022">EDUU</cx:pt>
          <cx:pt idx="118023">EDUU</cx:pt>
          <cx:pt idx="118024">EDUU</cx:pt>
          <cx:pt idx="118025">EDUU</cx:pt>
          <cx:pt idx="118026">EDUU</cx:pt>
          <cx:pt idx="118027">EDUU</cx:pt>
          <cx:pt idx="118028">EDUU</cx:pt>
          <cx:pt idx="118029">EDUU</cx:pt>
          <cx:pt idx="118030">EDUU</cx:pt>
          <cx:pt idx="118031">EDUU</cx:pt>
          <cx:pt idx="118032">EDUU</cx:pt>
          <cx:pt idx="118033">EDUU</cx:pt>
          <cx:pt idx="118034">EDUU</cx:pt>
          <cx:pt idx="118035">EDUU</cx:pt>
          <cx:pt idx="118036">EDUU</cx:pt>
          <cx:pt idx="118037">EDUU</cx:pt>
          <cx:pt idx="118038">EDUU</cx:pt>
          <cx:pt idx="118039">EDUU</cx:pt>
          <cx:pt idx="118040">EDUU</cx:pt>
          <cx:pt idx="118041">EDUU</cx:pt>
          <cx:pt idx="118042">EDUU</cx:pt>
          <cx:pt idx="118043">EDUU</cx:pt>
          <cx:pt idx="118044">EDUU</cx:pt>
          <cx:pt idx="118045">EDUU</cx:pt>
          <cx:pt idx="118046">EDUU</cx:pt>
          <cx:pt idx="118047">EDUU</cx:pt>
          <cx:pt idx="118048">EDUU</cx:pt>
          <cx:pt idx="118049">EDUU</cx:pt>
          <cx:pt idx="118050">EDUU</cx:pt>
          <cx:pt idx="118051">EDUU</cx:pt>
          <cx:pt idx="118052">EDUU</cx:pt>
          <cx:pt idx="118053">EDUU</cx:pt>
          <cx:pt idx="118054">EDUU</cx:pt>
          <cx:pt idx="118055">EDUU</cx:pt>
          <cx:pt idx="118056">EDUU</cx:pt>
          <cx:pt idx="118057">EDUU</cx:pt>
          <cx:pt idx="118058">EDUU</cx:pt>
          <cx:pt idx="118059">EDUU</cx:pt>
          <cx:pt idx="118060">EDUU</cx:pt>
          <cx:pt idx="118061">EDUU</cx:pt>
          <cx:pt idx="118062">EDUU</cx:pt>
          <cx:pt idx="118063">EDUU</cx:pt>
          <cx:pt idx="118064">EDUU</cx:pt>
          <cx:pt idx="118065">EDUU</cx:pt>
          <cx:pt idx="118066">EDUU</cx:pt>
          <cx:pt idx="118067">EDUU</cx:pt>
          <cx:pt idx="118068">EDUU</cx:pt>
          <cx:pt idx="118069">EDUU</cx:pt>
          <cx:pt idx="118070">EDUU</cx:pt>
          <cx:pt idx="118071">EDUU</cx:pt>
          <cx:pt idx="118072">EDUU</cx:pt>
          <cx:pt idx="118073">EDUU</cx:pt>
          <cx:pt idx="118074">EDUU</cx:pt>
          <cx:pt idx="118075">EDUU</cx:pt>
          <cx:pt idx="118076">EDUU</cx:pt>
          <cx:pt idx="118077">EDUU</cx:pt>
          <cx:pt idx="118078">EDUU</cx:pt>
          <cx:pt idx="118079">EDUU</cx:pt>
          <cx:pt idx="118080">EDUU</cx:pt>
          <cx:pt idx="118081">EDUU</cx:pt>
          <cx:pt idx="118082">EDUU</cx:pt>
          <cx:pt idx="118083">EDUU</cx:pt>
          <cx:pt idx="118084">EDUU</cx:pt>
          <cx:pt idx="118085">EDUU</cx:pt>
          <cx:pt idx="118086">EDUU</cx:pt>
          <cx:pt idx="118087">EDUU</cx:pt>
          <cx:pt idx="118088">EDUU</cx:pt>
          <cx:pt idx="118089">EDUU</cx:pt>
          <cx:pt idx="118090">EDUU</cx:pt>
          <cx:pt idx="118091">EDUU</cx:pt>
          <cx:pt idx="118092">EDUU</cx:pt>
          <cx:pt idx="118093">EDUU</cx:pt>
          <cx:pt idx="118094">EDUU</cx:pt>
          <cx:pt idx="118095">EDUU</cx:pt>
          <cx:pt idx="118096">EDUU</cx:pt>
          <cx:pt idx="118097">EDUU</cx:pt>
          <cx:pt idx="118098">EDUU</cx:pt>
          <cx:pt idx="118099">EDUU</cx:pt>
          <cx:pt idx="118100">EDUU</cx:pt>
          <cx:pt idx="118101">EDUU</cx:pt>
          <cx:pt idx="118102">EDUU</cx:pt>
          <cx:pt idx="118103">EDUU</cx:pt>
          <cx:pt idx="118104">EDUU</cx:pt>
          <cx:pt idx="118105">EDUU</cx:pt>
          <cx:pt idx="118106">EDUU</cx:pt>
          <cx:pt idx="118107">EDUU</cx:pt>
          <cx:pt idx="118108">EDUU</cx:pt>
          <cx:pt idx="118109">EDUU</cx:pt>
          <cx:pt idx="118110">EDUU</cx:pt>
          <cx:pt idx="118111">EDUU</cx:pt>
          <cx:pt idx="118112">EDUU</cx:pt>
          <cx:pt idx="118113">EDUU</cx:pt>
          <cx:pt idx="118114">EDUU</cx:pt>
          <cx:pt idx="118115">EDUU</cx:pt>
          <cx:pt idx="118116">EDUU</cx:pt>
          <cx:pt idx="118117">EDUU</cx:pt>
          <cx:pt idx="118118">EDUU</cx:pt>
          <cx:pt idx="118119">EDUU</cx:pt>
          <cx:pt idx="118120">EDUU</cx:pt>
          <cx:pt idx="118121">EDUU</cx:pt>
          <cx:pt idx="118122">EDUU</cx:pt>
          <cx:pt idx="118123">EDUU</cx:pt>
          <cx:pt idx="118124">EDUU</cx:pt>
          <cx:pt idx="118125">EDUU</cx:pt>
          <cx:pt idx="118126">EDUU</cx:pt>
          <cx:pt idx="118127">EDUU</cx:pt>
          <cx:pt idx="118128">EDUU</cx:pt>
          <cx:pt idx="118129">EDUU</cx:pt>
          <cx:pt idx="118130">EDUU</cx:pt>
          <cx:pt idx="118131">EDUU</cx:pt>
          <cx:pt idx="118132">EDUU</cx:pt>
          <cx:pt idx="118133">EDUU</cx:pt>
          <cx:pt idx="118134">EDUU</cx:pt>
          <cx:pt idx="118135">EDUU</cx:pt>
          <cx:pt idx="118136">EDUU</cx:pt>
          <cx:pt idx="118137">EDUU</cx:pt>
          <cx:pt idx="118138">EDUU</cx:pt>
          <cx:pt idx="118139">EDUU</cx:pt>
          <cx:pt idx="118140">EDUU</cx:pt>
          <cx:pt idx="118141">EDUU</cx:pt>
          <cx:pt idx="118142">EDUU</cx:pt>
          <cx:pt idx="118143">EDUU</cx:pt>
          <cx:pt idx="118144">EDUU</cx:pt>
          <cx:pt idx="118145">EDUU</cx:pt>
          <cx:pt idx="118146">EDUU</cx:pt>
          <cx:pt idx="118147">EDUU</cx:pt>
          <cx:pt idx="118148">EDUU</cx:pt>
          <cx:pt idx="118149">EDUU</cx:pt>
          <cx:pt idx="118150">EDUU</cx:pt>
          <cx:pt idx="118151">EDUU</cx:pt>
          <cx:pt idx="118152">EDUU</cx:pt>
          <cx:pt idx="118153">EDUU</cx:pt>
          <cx:pt idx="118154">EDUU</cx:pt>
          <cx:pt idx="118155">EDUU</cx:pt>
          <cx:pt idx="118156">EDUU</cx:pt>
          <cx:pt idx="118157">EDUU</cx:pt>
          <cx:pt idx="118158">EDUU</cx:pt>
          <cx:pt idx="118159">EDUU</cx:pt>
          <cx:pt idx="118160">EDUU</cx:pt>
          <cx:pt idx="118161">EDUU</cx:pt>
          <cx:pt idx="118162">EDUU</cx:pt>
          <cx:pt idx="118163">EDUU</cx:pt>
          <cx:pt idx="118164">EDUU</cx:pt>
          <cx:pt idx="118165">EDUU</cx:pt>
          <cx:pt idx="118166">EDUU</cx:pt>
          <cx:pt idx="118167">EDUU</cx:pt>
          <cx:pt idx="118168">EDUU</cx:pt>
          <cx:pt idx="118169">EDUU</cx:pt>
          <cx:pt idx="118170">EDUU</cx:pt>
          <cx:pt idx="118171">EDUU</cx:pt>
          <cx:pt idx="118172">EDUU</cx:pt>
          <cx:pt idx="118173">EDUU</cx:pt>
          <cx:pt idx="118174">EDUU</cx:pt>
          <cx:pt idx="118175">EDUU</cx:pt>
          <cx:pt idx="118176">EDUU</cx:pt>
          <cx:pt idx="118177">EDUU</cx:pt>
          <cx:pt idx="118178">EDUU</cx:pt>
          <cx:pt idx="118179">EDUU</cx:pt>
          <cx:pt idx="118180">EDUU</cx:pt>
          <cx:pt idx="118181">EDUU</cx:pt>
          <cx:pt idx="118182">EDUU</cx:pt>
          <cx:pt idx="118183">EDUU</cx:pt>
          <cx:pt idx="118184">EDUU</cx:pt>
          <cx:pt idx="118185">EDUU</cx:pt>
          <cx:pt idx="118186">EDUU</cx:pt>
          <cx:pt idx="118187">EDUU</cx:pt>
          <cx:pt idx="118188">EDUU</cx:pt>
          <cx:pt idx="118189">EDUU</cx:pt>
          <cx:pt idx="118190">EDUU</cx:pt>
          <cx:pt idx="118191">EDUU</cx:pt>
          <cx:pt idx="118192">EDUU</cx:pt>
          <cx:pt idx="118193">EDUU</cx:pt>
          <cx:pt idx="118194">EDUU</cx:pt>
          <cx:pt idx="118195">EDUU</cx:pt>
          <cx:pt idx="118196">EDUU</cx:pt>
          <cx:pt idx="118197">EDUU</cx:pt>
          <cx:pt idx="118198">EDUU</cx:pt>
          <cx:pt idx="118199">EDUU</cx:pt>
          <cx:pt idx="118200">EDUU</cx:pt>
          <cx:pt idx="118201">EDUU</cx:pt>
          <cx:pt idx="118202">EDUU</cx:pt>
          <cx:pt idx="118203">EDUU</cx:pt>
          <cx:pt idx="118204">EDUU</cx:pt>
          <cx:pt idx="118205">EDUU</cx:pt>
          <cx:pt idx="118206">EDUU</cx:pt>
          <cx:pt idx="118207">EDUU</cx:pt>
          <cx:pt idx="118208">EDUU</cx:pt>
          <cx:pt idx="118209">EDUU</cx:pt>
          <cx:pt idx="118210">EDUU</cx:pt>
          <cx:pt idx="118211">EDUU</cx:pt>
          <cx:pt idx="118212">EDUU</cx:pt>
          <cx:pt idx="118213">EDUU</cx:pt>
          <cx:pt idx="118214">EDUU</cx:pt>
          <cx:pt idx="118215">EDUU</cx:pt>
          <cx:pt idx="118216">EDUU</cx:pt>
          <cx:pt idx="118217">EDUU</cx:pt>
          <cx:pt idx="118218">EDUU</cx:pt>
          <cx:pt idx="118219">EDUU</cx:pt>
          <cx:pt idx="118220">EDUU</cx:pt>
          <cx:pt idx="118221">EDUU</cx:pt>
          <cx:pt idx="118222">EDUU</cx:pt>
          <cx:pt idx="118223">EDUU</cx:pt>
          <cx:pt idx="118224">EDUU</cx:pt>
          <cx:pt idx="118225">EDUU</cx:pt>
          <cx:pt idx="118226">EDUU</cx:pt>
          <cx:pt idx="118227">EDUU</cx:pt>
          <cx:pt idx="118228">EDUU</cx:pt>
          <cx:pt idx="118229">EDUU</cx:pt>
          <cx:pt idx="118230">EDUU</cx:pt>
          <cx:pt idx="118231">EDUU</cx:pt>
          <cx:pt idx="118232">EDUU</cx:pt>
          <cx:pt idx="118233">EDUU</cx:pt>
          <cx:pt idx="118234">EDUU</cx:pt>
          <cx:pt idx="118235">EDUU</cx:pt>
          <cx:pt idx="118236">EDUU</cx:pt>
          <cx:pt idx="118237">EDUU</cx:pt>
          <cx:pt idx="118238">EDUU</cx:pt>
          <cx:pt idx="118239">EDUU</cx:pt>
          <cx:pt idx="118240">EDUU</cx:pt>
          <cx:pt idx="118241">EDUU</cx:pt>
          <cx:pt idx="118242">EDUU</cx:pt>
          <cx:pt idx="118243">EDUU</cx:pt>
          <cx:pt idx="118244">EDUU</cx:pt>
          <cx:pt idx="118245">EDUU</cx:pt>
          <cx:pt idx="118246">EDUU</cx:pt>
          <cx:pt idx="118247">EDUU</cx:pt>
          <cx:pt idx="118248">EDUU</cx:pt>
          <cx:pt idx="118249">EDUU</cx:pt>
          <cx:pt idx="118250">EDUU</cx:pt>
          <cx:pt idx="118251">EDUU</cx:pt>
          <cx:pt idx="118252">EDUU</cx:pt>
          <cx:pt idx="118253">EDUU</cx:pt>
          <cx:pt idx="118254">EDUU</cx:pt>
          <cx:pt idx="118255">EDUU</cx:pt>
          <cx:pt idx="118256">EDUU</cx:pt>
          <cx:pt idx="118257">EDUU</cx:pt>
          <cx:pt idx="118258">EDUU</cx:pt>
          <cx:pt idx="118259">EDUU</cx:pt>
          <cx:pt idx="118260">EDUU</cx:pt>
          <cx:pt idx="118261">EDUU</cx:pt>
          <cx:pt idx="118262">EDUU</cx:pt>
          <cx:pt idx="118263">EDUU</cx:pt>
          <cx:pt idx="118264">EDUU</cx:pt>
          <cx:pt idx="118265">EDUU</cx:pt>
          <cx:pt idx="118266">EDUU</cx:pt>
          <cx:pt idx="118267">EDUU</cx:pt>
          <cx:pt idx="118268">EDUU</cx:pt>
          <cx:pt idx="118269">EDUU</cx:pt>
          <cx:pt idx="118270">EDUU</cx:pt>
          <cx:pt idx="118271">EDUU</cx:pt>
          <cx:pt idx="118272">EDUU</cx:pt>
          <cx:pt idx="118273">EDUU</cx:pt>
          <cx:pt idx="118274">EDUU</cx:pt>
          <cx:pt idx="118275">EDUU</cx:pt>
          <cx:pt idx="118276">EDUU</cx:pt>
          <cx:pt idx="118277">EDUU</cx:pt>
          <cx:pt idx="118278">EDUU</cx:pt>
          <cx:pt idx="118279">EDUU</cx:pt>
          <cx:pt idx="118280">EDUU</cx:pt>
          <cx:pt idx="118281">EDUU</cx:pt>
          <cx:pt idx="118282">EDUU</cx:pt>
          <cx:pt idx="118283">EDUU</cx:pt>
          <cx:pt idx="118284">EDUU</cx:pt>
          <cx:pt idx="118285">EDUU</cx:pt>
          <cx:pt idx="118286">EDUU</cx:pt>
          <cx:pt idx="118287">EDUU</cx:pt>
          <cx:pt idx="118288">EDUU</cx:pt>
          <cx:pt idx="118289">EDUU</cx:pt>
          <cx:pt idx="118290">EDUU</cx:pt>
          <cx:pt idx="118291">EDUU</cx:pt>
          <cx:pt idx="118292">EDUU</cx:pt>
          <cx:pt idx="118293">EDUU</cx:pt>
          <cx:pt idx="118294">EDUU</cx:pt>
          <cx:pt idx="118295">EDUU</cx:pt>
          <cx:pt idx="118296">EDUU</cx:pt>
          <cx:pt idx="118297">EDUU</cx:pt>
          <cx:pt idx="118298">EDUU</cx:pt>
          <cx:pt idx="118299">EDUU</cx:pt>
          <cx:pt idx="118300">EDUU</cx:pt>
          <cx:pt idx="118301">EDUU</cx:pt>
          <cx:pt idx="118302">EDUU</cx:pt>
          <cx:pt idx="118303">EDUU</cx:pt>
          <cx:pt idx="118304">EDUU</cx:pt>
          <cx:pt idx="118305">EDUU</cx:pt>
          <cx:pt idx="118306">EDUU</cx:pt>
          <cx:pt idx="118307">EDUU</cx:pt>
          <cx:pt idx="118308">EDUU</cx:pt>
          <cx:pt idx="118309">EDUU</cx:pt>
          <cx:pt idx="118310">EDUU</cx:pt>
          <cx:pt idx="118311">EDUU</cx:pt>
          <cx:pt idx="118312">EDUU</cx:pt>
          <cx:pt idx="118313">EDUU</cx:pt>
          <cx:pt idx="118314">EDUU</cx:pt>
          <cx:pt idx="118315">EDUU</cx:pt>
          <cx:pt idx="118316">EDUU</cx:pt>
          <cx:pt idx="118317">EDUU</cx:pt>
          <cx:pt idx="118318">EDUU</cx:pt>
          <cx:pt idx="118319">EDUU</cx:pt>
          <cx:pt idx="118320">EDUU</cx:pt>
          <cx:pt idx="118321">EDUU</cx:pt>
          <cx:pt idx="118322">EDUU</cx:pt>
          <cx:pt idx="118323">EDUU</cx:pt>
          <cx:pt idx="118324">EDUU</cx:pt>
          <cx:pt idx="118325">EDUU</cx:pt>
          <cx:pt idx="118326">EDUU</cx:pt>
          <cx:pt idx="118327">EDUU</cx:pt>
          <cx:pt idx="118328">EDUU</cx:pt>
          <cx:pt idx="118329">EDUU</cx:pt>
          <cx:pt idx="118330">EDUU</cx:pt>
          <cx:pt idx="118331">EDUU</cx:pt>
          <cx:pt idx="118332">EDUU</cx:pt>
          <cx:pt idx="118333">EDUU</cx:pt>
          <cx:pt idx="118334">EDUU</cx:pt>
          <cx:pt idx="118335">EDUU</cx:pt>
          <cx:pt idx="118336">EDUU</cx:pt>
          <cx:pt idx="118337">EDUU</cx:pt>
          <cx:pt idx="118338">EDUU</cx:pt>
          <cx:pt idx="118339">EDUU</cx:pt>
          <cx:pt idx="118340">EDUU</cx:pt>
          <cx:pt idx="118341">EDUU</cx:pt>
          <cx:pt idx="118342">EDUU</cx:pt>
          <cx:pt idx="118343">EDUU</cx:pt>
          <cx:pt idx="118344">EDUU</cx:pt>
          <cx:pt idx="118345">EDUU</cx:pt>
          <cx:pt idx="118346">EDUU</cx:pt>
          <cx:pt idx="118347">EDUU</cx:pt>
          <cx:pt idx="118348">EDUU</cx:pt>
          <cx:pt idx="118349">EDUU</cx:pt>
          <cx:pt idx="118350">EDUU</cx:pt>
          <cx:pt idx="118351">EDUU</cx:pt>
          <cx:pt idx="118352">EDUU</cx:pt>
          <cx:pt idx="118353">EDUU</cx:pt>
          <cx:pt idx="118354">EDUU</cx:pt>
          <cx:pt idx="118355">EDUU</cx:pt>
          <cx:pt idx="118356">EDUU</cx:pt>
          <cx:pt idx="118357">EDUU</cx:pt>
          <cx:pt idx="118358">EDUU</cx:pt>
          <cx:pt idx="118359">EDUU</cx:pt>
          <cx:pt idx="118360">EDUU</cx:pt>
          <cx:pt idx="118361">EDUU</cx:pt>
          <cx:pt idx="118362">EDUU</cx:pt>
          <cx:pt idx="118363">EDUU</cx:pt>
          <cx:pt idx="118364">EDUU</cx:pt>
          <cx:pt idx="118365">EDUU</cx:pt>
          <cx:pt idx="118366">EDUU</cx:pt>
          <cx:pt idx="118367">EDUU</cx:pt>
          <cx:pt idx="118368">EDUU</cx:pt>
          <cx:pt idx="118369">EDUU</cx:pt>
          <cx:pt idx="118370">EDUU</cx:pt>
          <cx:pt idx="118371">EDUU</cx:pt>
          <cx:pt idx="118372">EDUU</cx:pt>
          <cx:pt idx="118373">EDUU</cx:pt>
          <cx:pt idx="118374">EDUU</cx:pt>
          <cx:pt idx="118375">EDUU</cx:pt>
          <cx:pt idx="118376">EDUU</cx:pt>
          <cx:pt idx="118377">EDUU</cx:pt>
          <cx:pt idx="118378">EDUU</cx:pt>
          <cx:pt idx="118379">EDUU</cx:pt>
          <cx:pt idx="118380">EDUU</cx:pt>
          <cx:pt idx="118381">EDUU</cx:pt>
          <cx:pt idx="118382">EDUU</cx:pt>
          <cx:pt idx="118383">EDUU</cx:pt>
          <cx:pt idx="118384">EDUU</cx:pt>
          <cx:pt idx="118385">EDUU</cx:pt>
          <cx:pt idx="118386">EDUU</cx:pt>
          <cx:pt idx="118387">EDUU</cx:pt>
          <cx:pt idx="118388">EDUU</cx:pt>
          <cx:pt idx="118389">EDUU</cx:pt>
          <cx:pt idx="118390">EDUU</cx:pt>
          <cx:pt idx="118391">EDUU</cx:pt>
          <cx:pt idx="118392">EDUU</cx:pt>
          <cx:pt idx="118393">EDUU</cx:pt>
          <cx:pt idx="118394">EDUU</cx:pt>
          <cx:pt idx="118395">EDUU</cx:pt>
          <cx:pt idx="118396">EDUU</cx:pt>
          <cx:pt idx="118397">EDUU</cx:pt>
          <cx:pt idx="118398">EDUU</cx:pt>
          <cx:pt idx="118399">EDUU</cx:pt>
          <cx:pt idx="118400">EDUU</cx:pt>
          <cx:pt idx="118401">EDUU</cx:pt>
          <cx:pt idx="118402">EDUU</cx:pt>
          <cx:pt idx="118403">EDUU</cx:pt>
          <cx:pt idx="118404">EDUU</cx:pt>
          <cx:pt idx="118405">EDUU</cx:pt>
          <cx:pt idx="118406">EDUU</cx:pt>
          <cx:pt idx="118407">EDUU</cx:pt>
          <cx:pt idx="118408">EDUU</cx:pt>
          <cx:pt idx="118409">EDUU</cx:pt>
          <cx:pt idx="118410">EDUU</cx:pt>
          <cx:pt idx="118411">EDUU</cx:pt>
          <cx:pt idx="118412">EDUU</cx:pt>
          <cx:pt idx="118413">EDUU</cx:pt>
          <cx:pt idx="118414">EDUU</cx:pt>
          <cx:pt idx="118415">EDUU</cx:pt>
          <cx:pt idx="118416">EDUU</cx:pt>
          <cx:pt idx="118417">EDUU</cx:pt>
          <cx:pt idx="118418">EDUU</cx:pt>
          <cx:pt idx="118419">EDUU</cx:pt>
          <cx:pt idx="118420">EDUU</cx:pt>
          <cx:pt idx="118421">EDUU</cx:pt>
          <cx:pt idx="118422">EDUU</cx:pt>
          <cx:pt idx="118423">EDUU</cx:pt>
          <cx:pt idx="118424">EDUU</cx:pt>
          <cx:pt idx="118425">EDUU</cx:pt>
          <cx:pt idx="118426">EDUU</cx:pt>
          <cx:pt idx="118427">EDUU</cx:pt>
          <cx:pt idx="118428">EDUU</cx:pt>
          <cx:pt idx="118429">EDUU</cx:pt>
          <cx:pt idx="118430">EDUU</cx:pt>
          <cx:pt idx="118431">EDUU</cx:pt>
          <cx:pt idx="118432">EDUU</cx:pt>
          <cx:pt idx="118433">EDUU</cx:pt>
          <cx:pt idx="118434">EDUU</cx:pt>
          <cx:pt idx="118435">EDUU</cx:pt>
          <cx:pt idx="118436">EDUU</cx:pt>
          <cx:pt idx="118437">EDUU</cx:pt>
          <cx:pt idx="118438">EDUU</cx:pt>
          <cx:pt idx="118439">EDUU</cx:pt>
          <cx:pt idx="118440">EDUU</cx:pt>
          <cx:pt idx="118441">EDUU</cx:pt>
          <cx:pt idx="118442">EDUU</cx:pt>
          <cx:pt idx="118443">EDUU</cx:pt>
          <cx:pt idx="118444">EDUU</cx:pt>
          <cx:pt idx="118445">EDUU</cx:pt>
          <cx:pt idx="118446">EDUU</cx:pt>
          <cx:pt idx="118447">EDUU</cx:pt>
          <cx:pt idx="118448">EDUU</cx:pt>
          <cx:pt idx="118449">EDUU</cx:pt>
          <cx:pt idx="118450">EDUU</cx:pt>
          <cx:pt idx="118451">EDUU</cx:pt>
          <cx:pt idx="118452">EDUU</cx:pt>
          <cx:pt idx="118453">EDUU</cx:pt>
          <cx:pt idx="118454">EDUU</cx:pt>
          <cx:pt idx="118455">EDUU</cx:pt>
          <cx:pt idx="118456">EDUU</cx:pt>
          <cx:pt idx="118457">EDUU</cx:pt>
          <cx:pt idx="118458">EDUU</cx:pt>
          <cx:pt idx="118459">EDUU</cx:pt>
          <cx:pt idx="118460">EDUU</cx:pt>
          <cx:pt idx="118461">EDUU</cx:pt>
          <cx:pt idx="118462">EDUU</cx:pt>
          <cx:pt idx="118463">EDUU</cx:pt>
          <cx:pt idx="118464">EDUU</cx:pt>
          <cx:pt idx="118465">EDUU</cx:pt>
          <cx:pt idx="118466">EDUU</cx:pt>
          <cx:pt idx="118467">EDUU</cx:pt>
          <cx:pt idx="118468">EDUU</cx:pt>
          <cx:pt idx="118469">EDUU</cx:pt>
          <cx:pt idx="118470">EDUU</cx:pt>
          <cx:pt idx="118471">EDUU</cx:pt>
          <cx:pt idx="118472">EDUU</cx:pt>
          <cx:pt idx="118473">EDUU</cx:pt>
          <cx:pt idx="118474">EDUU</cx:pt>
          <cx:pt idx="118475">EDUU</cx:pt>
          <cx:pt idx="118476">EDUU</cx:pt>
          <cx:pt idx="118477">EDUU</cx:pt>
          <cx:pt idx="118478">EDUU</cx:pt>
          <cx:pt idx="118479">EDUU</cx:pt>
          <cx:pt idx="118480">EDUU</cx:pt>
          <cx:pt idx="118481">EDUU</cx:pt>
          <cx:pt idx="118482">EDUU</cx:pt>
          <cx:pt idx="118483">EDUU</cx:pt>
          <cx:pt idx="118484">EDUU</cx:pt>
          <cx:pt idx="118485">EDUU</cx:pt>
          <cx:pt idx="118486">EDUU</cx:pt>
          <cx:pt idx="118487">EDUU</cx:pt>
          <cx:pt idx="118488">EDUU</cx:pt>
          <cx:pt idx="118489">EDUU</cx:pt>
          <cx:pt idx="118490">EDUU</cx:pt>
          <cx:pt idx="118491">EDUU</cx:pt>
          <cx:pt idx="118492">EDUU</cx:pt>
          <cx:pt idx="118493">EDUU</cx:pt>
          <cx:pt idx="118494">EDUU</cx:pt>
          <cx:pt idx="118495">EDUU</cx:pt>
          <cx:pt idx="118496">EDUU</cx:pt>
          <cx:pt idx="118497">EDUU</cx:pt>
          <cx:pt idx="118498">EDUU</cx:pt>
          <cx:pt idx="118499">EDUU</cx:pt>
          <cx:pt idx="118500">EDUU</cx:pt>
          <cx:pt idx="118501">EDUU</cx:pt>
          <cx:pt idx="118502">EDUU</cx:pt>
          <cx:pt idx="118503">EDUU</cx:pt>
          <cx:pt idx="118504">EDUU</cx:pt>
          <cx:pt idx="118505">EDUU</cx:pt>
          <cx:pt idx="118506">EDUU</cx:pt>
          <cx:pt idx="118507">EDUU</cx:pt>
          <cx:pt idx="118508">EDUU</cx:pt>
          <cx:pt idx="118509">EDUU</cx:pt>
          <cx:pt idx="118510">EDUU</cx:pt>
          <cx:pt idx="118511">EDUU</cx:pt>
          <cx:pt idx="118512">EDUU</cx:pt>
          <cx:pt idx="118513">EDUU</cx:pt>
          <cx:pt idx="118514">EDUU</cx:pt>
          <cx:pt idx="118515">EDUU</cx:pt>
          <cx:pt idx="118516">EDUU</cx:pt>
          <cx:pt idx="118517">EDUU</cx:pt>
          <cx:pt idx="118518">EDUU</cx:pt>
          <cx:pt idx="118519">EDUU</cx:pt>
          <cx:pt idx="118520">EDUU</cx:pt>
          <cx:pt idx="118521">EDUU</cx:pt>
          <cx:pt idx="118522">EDUU</cx:pt>
          <cx:pt idx="118523">EDUU</cx:pt>
          <cx:pt idx="118524">EDUU</cx:pt>
          <cx:pt idx="118525">EDUU</cx:pt>
          <cx:pt idx="118526">EDUU</cx:pt>
          <cx:pt idx="118527">EDUU</cx:pt>
          <cx:pt idx="118528">EDUU</cx:pt>
          <cx:pt idx="118529">EDUU</cx:pt>
          <cx:pt idx="118530">EDUU</cx:pt>
          <cx:pt idx="118531">EDUU</cx:pt>
          <cx:pt idx="118532">EDUU</cx:pt>
          <cx:pt idx="118533">EDUU</cx:pt>
          <cx:pt idx="118534">EDUU</cx:pt>
          <cx:pt idx="118535">EDUU</cx:pt>
          <cx:pt idx="118536">EDUU</cx:pt>
          <cx:pt idx="118537">EDUU</cx:pt>
          <cx:pt idx="118538">EDUU</cx:pt>
          <cx:pt idx="118539">EDUU</cx:pt>
          <cx:pt idx="118540">EDUU</cx:pt>
          <cx:pt idx="118541">EDUU</cx:pt>
          <cx:pt idx="118542">EDUU</cx:pt>
          <cx:pt idx="118543">EDUU</cx:pt>
          <cx:pt idx="118544">EDUU</cx:pt>
          <cx:pt idx="118545">EDUU</cx:pt>
          <cx:pt idx="118546">EDUU</cx:pt>
          <cx:pt idx="118547">EDUU</cx:pt>
          <cx:pt idx="118548">EDUU</cx:pt>
          <cx:pt idx="118549">EDUU</cx:pt>
          <cx:pt idx="118550">EDUU</cx:pt>
          <cx:pt idx="118551">EDUU</cx:pt>
          <cx:pt idx="118552">EDUU</cx:pt>
          <cx:pt idx="118553">EDUU</cx:pt>
          <cx:pt idx="118554">EDUU</cx:pt>
          <cx:pt idx="118555">EDUU</cx:pt>
          <cx:pt idx="118556">EDUU</cx:pt>
          <cx:pt idx="118557">EDUU</cx:pt>
          <cx:pt idx="118558">EDUU</cx:pt>
          <cx:pt idx="118559">EDUU</cx:pt>
          <cx:pt idx="118560">EDUU</cx:pt>
          <cx:pt idx="118561">EDUU</cx:pt>
          <cx:pt idx="118562">EDUU</cx:pt>
          <cx:pt idx="118563">EDUU</cx:pt>
          <cx:pt idx="118564">EDUU</cx:pt>
          <cx:pt idx="118565">EDUU</cx:pt>
          <cx:pt idx="118566">EDUU</cx:pt>
          <cx:pt idx="118567">EDUU</cx:pt>
          <cx:pt idx="118568">EDUU</cx:pt>
          <cx:pt idx="118569">EDUU</cx:pt>
          <cx:pt idx="118570">EDUU</cx:pt>
          <cx:pt idx="118571">EDUU</cx:pt>
          <cx:pt idx="118572">EDUU</cx:pt>
          <cx:pt idx="118573">EDUU</cx:pt>
          <cx:pt idx="118574">EDUU</cx:pt>
          <cx:pt idx="118575">EDUU</cx:pt>
          <cx:pt idx="118576">EDUU</cx:pt>
          <cx:pt idx="118577">EDUU</cx:pt>
          <cx:pt idx="118578">EDUU</cx:pt>
          <cx:pt idx="118579">EDUU</cx:pt>
          <cx:pt idx="118580">EDUU</cx:pt>
          <cx:pt idx="118581">EDUU</cx:pt>
          <cx:pt idx="118582">EDUU</cx:pt>
          <cx:pt idx="118583">EDUU</cx:pt>
          <cx:pt idx="118584">EDUU</cx:pt>
          <cx:pt idx="118585">EDUU</cx:pt>
          <cx:pt idx="118586">EDUU</cx:pt>
          <cx:pt idx="118587">EDUU</cx:pt>
          <cx:pt idx="118588">EDUU</cx:pt>
          <cx:pt idx="118589">EDUU</cx:pt>
          <cx:pt idx="118590">EDUU</cx:pt>
          <cx:pt idx="118591">EDUU</cx:pt>
          <cx:pt idx="118592">EDUU</cx:pt>
          <cx:pt idx="118593">EDUU</cx:pt>
          <cx:pt idx="118594">EDUU</cx:pt>
          <cx:pt idx="118595">EDUU</cx:pt>
          <cx:pt idx="118596">EDUU</cx:pt>
          <cx:pt idx="118597">EDUU</cx:pt>
          <cx:pt idx="118598">EDUU</cx:pt>
          <cx:pt idx="118599">EDUU</cx:pt>
          <cx:pt idx="118600">EDUU</cx:pt>
          <cx:pt idx="118601">EDUU</cx:pt>
          <cx:pt idx="118602">EDUU</cx:pt>
          <cx:pt idx="118603">EDUU</cx:pt>
          <cx:pt idx="118604">EDUU</cx:pt>
          <cx:pt idx="118605">EDUU</cx:pt>
          <cx:pt idx="118606">EDUU</cx:pt>
          <cx:pt idx="118607">EDUU</cx:pt>
          <cx:pt idx="118608">EDUU</cx:pt>
          <cx:pt idx="118609">EDUU</cx:pt>
          <cx:pt idx="118610">EDUU</cx:pt>
          <cx:pt idx="118611">EDUU</cx:pt>
          <cx:pt idx="118612">EDUU</cx:pt>
          <cx:pt idx="118613">EDUU</cx:pt>
          <cx:pt idx="118614">EDUU</cx:pt>
          <cx:pt idx="118615">EDUU</cx:pt>
          <cx:pt idx="118616">EDUU</cx:pt>
          <cx:pt idx="118617">EDUU</cx:pt>
          <cx:pt idx="118618">EDUU</cx:pt>
          <cx:pt idx="118619">EDUU</cx:pt>
          <cx:pt idx="118620">EDUU</cx:pt>
          <cx:pt idx="118621">EDUU</cx:pt>
          <cx:pt idx="118622">EDUU</cx:pt>
          <cx:pt idx="118623">EDUU</cx:pt>
          <cx:pt idx="118624">EDUU</cx:pt>
          <cx:pt idx="118625">EDUU</cx:pt>
          <cx:pt idx="118626">EDUU</cx:pt>
          <cx:pt idx="118627">EDUU</cx:pt>
          <cx:pt idx="118628">EDUU</cx:pt>
          <cx:pt idx="118629">EDUU</cx:pt>
          <cx:pt idx="118630">EDUU</cx:pt>
          <cx:pt idx="118631">EDUU</cx:pt>
          <cx:pt idx="118632">EDUU</cx:pt>
          <cx:pt idx="118633">EDUU</cx:pt>
          <cx:pt idx="118634">EDUU</cx:pt>
          <cx:pt idx="118635">EDUU</cx:pt>
          <cx:pt idx="118636">EDUU</cx:pt>
          <cx:pt idx="118637">EDUU</cx:pt>
          <cx:pt idx="118638">EDUU</cx:pt>
          <cx:pt idx="118639">EDUU</cx:pt>
          <cx:pt idx="118640">EDUU</cx:pt>
          <cx:pt idx="118641">EDUU</cx:pt>
          <cx:pt idx="118642">EDUU</cx:pt>
          <cx:pt idx="118643">EDUU</cx:pt>
          <cx:pt idx="118644">EDUU</cx:pt>
          <cx:pt idx="118645">EDUU</cx:pt>
          <cx:pt idx="118646">EDUU</cx:pt>
          <cx:pt idx="118647">EDUU</cx:pt>
          <cx:pt idx="118648">EDUU</cx:pt>
          <cx:pt idx="118649">EDUU</cx:pt>
          <cx:pt idx="118650">EDUU</cx:pt>
          <cx:pt idx="118651">EDUU</cx:pt>
          <cx:pt idx="118652">EDUU</cx:pt>
          <cx:pt idx="118653">EDUU</cx:pt>
          <cx:pt idx="118654">EDUU</cx:pt>
          <cx:pt idx="118655">EDUU</cx:pt>
          <cx:pt idx="118656">EDUU</cx:pt>
          <cx:pt idx="118657">EDUU</cx:pt>
          <cx:pt idx="118658">EDUU</cx:pt>
          <cx:pt idx="118659">EDUU</cx:pt>
          <cx:pt idx="118660">EDUU</cx:pt>
          <cx:pt idx="118661">EDUU</cx:pt>
          <cx:pt idx="118662">EDUU</cx:pt>
          <cx:pt idx="118663">EDUU</cx:pt>
          <cx:pt idx="118664">EDUU</cx:pt>
          <cx:pt idx="118665">EDUU</cx:pt>
          <cx:pt idx="118666">EDUU</cx:pt>
          <cx:pt idx="118667">EDUU</cx:pt>
          <cx:pt idx="118668">EDUU</cx:pt>
          <cx:pt idx="118669">EDUU</cx:pt>
          <cx:pt idx="118670">EDUU</cx:pt>
          <cx:pt idx="118671">EDUU</cx:pt>
          <cx:pt idx="118672">EDUU</cx:pt>
          <cx:pt idx="118673">EDUU</cx:pt>
          <cx:pt idx="118674">EDUU</cx:pt>
          <cx:pt idx="118675">EDUU</cx:pt>
          <cx:pt idx="118676">EDUU</cx:pt>
          <cx:pt idx="118677">EDUU</cx:pt>
          <cx:pt idx="118678">EDUU</cx:pt>
          <cx:pt idx="118679">EDUU</cx:pt>
          <cx:pt idx="118680">EDUU</cx:pt>
          <cx:pt idx="118681">EDUU</cx:pt>
          <cx:pt idx="118682">EDUU</cx:pt>
          <cx:pt idx="118683">EDUU</cx:pt>
          <cx:pt idx="118684">EDUU</cx:pt>
          <cx:pt idx="118685">EDUU</cx:pt>
          <cx:pt idx="118686">EDUU</cx:pt>
          <cx:pt idx="118687">EDUU</cx:pt>
          <cx:pt idx="118688">EDUU</cx:pt>
          <cx:pt idx="118689">EDUU</cx:pt>
          <cx:pt idx="118690">EDUU</cx:pt>
          <cx:pt idx="118691">EDUU</cx:pt>
          <cx:pt idx="118692">EDUU</cx:pt>
          <cx:pt idx="118693">EDUU</cx:pt>
          <cx:pt idx="118694">EDUU</cx:pt>
          <cx:pt idx="118695">EDUU</cx:pt>
          <cx:pt idx="118696">EDUU</cx:pt>
          <cx:pt idx="118697">EDUU</cx:pt>
          <cx:pt idx="118698">EDUU</cx:pt>
          <cx:pt idx="118699">EDUU</cx:pt>
          <cx:pt idx="118700">EDUU</cx:pt>
          <cx:pt idx="118701">EDUU</cx:pt>
          <cx:pt idx="118702">EDUU</cx:pt>
          <cx:pt idx="118703">EDUU</cx:pt>
          <cx:pt idx="118704">EDUU</cx:pt>
          <cx:pt idx="118705">EDUU</cx:pt>
          <cx:pt idx="118706">EDUU</cx:pt>
          <cx:pt idx="118707">EDUU</cx:pt>
          <cx:pt idx="118708">EDUU</cx:pt>
          <cx:pt idx="118709">EDUU</cx:pt>
          <cx:pt idx="118710">EDUU</cx:pt>
          <cx:pt idx="118711">EDUU</cx:pt>
          <cx:pt idx="118712">EDUU</cx:pt>
          <cx:pt idx="118713">EDUU</cx:pt>
          <cx:pt idx="118714">EDUU</cx:pt>
          <cx:pt idx="118715">EDUU</cx:pt>
          <cx:pt idx="118716">EDUU</cx:pt>
          <cx:pt idx="118717">EDUU</cx:pt>
          <cx:pt idx="118718">EDUU</cx:pt>
          <cx:pt idx="118719">EDUU</cx:pt>
          <cx:pt idx="118720">EDUU</cx:pt>
          <cx:pt idx="118721">EDUU</cx:pt>
          <cx:pt idx="118722">EDUU</cx:pt>
          <cx:pt idx="118723">EDUU</cx:pt>
          <cx:pt idx="118724">EDUU</cx:pt>
          <cx:pt idx="118725">EDUU</cx:pt>
          <cx:pt idx="118726">EDUU</cx:pt>
          <cx:pt idx="118727">EDUU</cx:pt>
          <cx:pt idx="118728">EDUU</cx:pt>
          <cx:pt idx="118729">EDUU</cx:pt>
          <cx:pt idx="118730">EDUU</cx:pt>
          <cx:pt idx="118731">EDUU</cx:pt>
          <cx:pt idx="118732">EDUU</cx:pt>
          <cx:pt idx="118733">EDUU</cx:pt>
          <cx:pt idx="118734">EDUU</cx:pt>
          <cx:pt idx="118735">EDUU</cx:pt>
          <cx:pt idx="118736">EDUU</cx:pt>
          <cx:pt idx="118737">EDUU</cx:pt>
          <cx:pt idx="118738">EDUU</cx:pt>
          <cx:pt idx="118739">EDUU</cx:pt>
          <cx:pt idx="118740">EDUU</cx:pt>
          <cx:pt idx="118741">EDUU</cx:pt>
          <cx:pt idx="118742">EDUU</cx:pt>
          <cx:pt idx="118743">EDUU</cx:pt>
          <cx:pt idx="118744">EDUU</cx:pt>
          <cx:pt idx="118745">EDUU</cx:pt>
          <cx:pt idx="118746">EDUU</cx:pt>
          <cx:pt idx="118747">EDUU</cx:pt>
          <cx:pt idx="118748">EDUU</cx:pt>
          <cx:pt idx="118749">EDUU</cx:pt>
          <cx:pt idx="118750">EDUU</cx:pt>
          <cx:pt idx="118751">EDUU</cx:pt>
          <cx:pt idx="118752">EDUU</cx:pt>
          <cx:pt idx="118753">EDUU</cx:pt>
          <cx:pt idx="118754">EDUU</cx:pt>
          <cx:pt idx="118755">EDUU</cx:pt>
          <cx:pt idx="118756">EDUU</cx:pt>
          <cx:pt idx="118757">EDUU</cx:pt>
          <cx:pt idx="118758">EDUU</cx:pt>
          <cx:pt idx="118759">EDUU</cx:pt>
          <cx:pt idx="118760">EDUU</cx:pt>
          <cx:pt idx="118761">EDUU</cx:pt>
          <cx:pt idx="118762">EDUU</cx:pt>
          <cx:pt idx="118763">EDUU</cx:pt>
          <cx:pt idx="118764">EDUU</cx:pt>
          <cx:pt idx="118765">EDUU</cx:pt>
          <cx:pt idx="118766">EDUU</cx:pt>
          <cx:pt idx="118767">EDUU</cx:pt>
          <cx:pt idx="118768">EDUU</cx:pt>
          <cx:pt idx="118769">EDUU</cx:pt>
          <cx:pt idx="118770">EDUU</cx:pt>
          <cx:pt idx="118771">EDUU</cx:pt>
          <cx:pt idx="118772">EDUU</cx:pt>
          <cx:pt idx="118773">EDUU</cx:pt>
          <cx:pt idx="118774">EDUU</cx:pt>
          <cx:pt idx="118775">EDUU</cx:pt>
          <cx:pt idx="118776">EDUU</cx:pt>
          <cx:pt idx="118777">EDUU</cx:pt>
          <cx:pt idx="118778">EDUU</cx:pt>
          <cx:pt idx="118779">EDUU</cx:pt>
          <cx:pt idx="118780">EDUU</cx:pt>
          <cx:pt idx="118781">EDUU</cx:pt>
          <cx:pt idx="118782">EDUU</cx:pt>
          <cx:pt idx="118783">EDUU</cx:pt>
          <cx:pt idx="118784">EDUU</cx:pt>
          <cx:pt idx="118785">EDUU</cx:pt>
          <cx:pt idx="118786">EDUU</cx:pt>
          <cx:pt idx="118787">EDUU</cx:pt>
          <cx:pt idx="118788">EDUU</cx:pt>
          <cx:pt idx="118789">EDUU</cx:pt>
          <cx:pt idx="118790">EDUU</cx:pt>
          <cx:pt idx="118791">EDUU</cx:pt>
          <cx:pt idx="118792">EDUU</cx:pt>
          <cx:pt idx="118793">EDUU</cx:pt>
          <cx:pt idx="118794">EDUU</cx:pt>
          <cx:pt idx="118795">EDUU</cx:pt>
          <cx:pt idx="118796">EDUU</cx:pt>
          <cx:pt idx="118797">EDUU</cx:pt>
          <cx:pt idx="118798">EDUU</cx:pt>
          <cx:pt idx="118799">EDUU</cx:pt>
          <cx:pt idx="118800">EDUU</cx:pt>
          <cx:pt idx="118801">EDUU</cx:pt>
          <cx:pt idx="118802">EDUU</cx:pt>
          <cx:pt idx="118803">EDUU</cx:pt>
          <cx:pt idx="118804">EDUU</cx:pt>
          <cx:pt idx="118805">EDUU</cx:pt>
          <cx:pt idx="118806">EDUU</cx:pt>
          <cx:pt idx="118807">EDUU</cx:pt>
          <cx:pt idx="118808">EDUU</cx:pt>
          <cx:pt idx="118809">EDUU</cx:pt>
          <cx:pt idx="118810">EDUU</cx:pt>
          <cx:pt idx="118811">EDUU</cx:pt>
          <cx:pt idx="118812">EDUU</cx:pt>
          <cx:pt idx="118813">EDUU</cx:pt>
          <cx:pt idx="118814">EDUU</cx:pt>
          <cx:pt idx="118815">EDUU</cx:pt>
          <cx:pt idx="118816">EDUU</cx:pt>
          <cx:pt idx="118817">EDUU</cx:pt>
          <cx:pt idx="118818">EDUU</cx:pt>
          <cx:pt idx="118819">EDUU</cx:pt>
          <cx:pt idx="118820">EDUU</cx:pt>
          <cx:pt idx="118821">EDUU</cx:pt>
          <cx:pt idx="118822">EDUU</cx:pt>
          <cx:pt idx="118823">EDUU</cx:pt>
          <cx:pt idx="118824">EDUU</cx:pt>
          <cx:pt idx="118825">EDUU</cx:pt>
          <cx:pt idx="118826">EDUU</cx:pt>
          <cx:pt idx="118827">EDUU</cx:pt>
          <cx:pt idx="118828">EDUU</cx:pt>
          <cx:pt idx="118829">EDUU</cx:pt>
          <cx:pt idx="118830">EDUU</cx:pt>
          <cx:pt idx="118831">EDUU</cx:pt>
          <cx:pt idx="118832">EDUU</cx:pt>
          <cx:pt idx="118833">EDUU</cx:pt>
          <cx:pt idx="118834">EDUU</cx:pt>
          <cx:pt idx="118835">EDUU</cx:pt>
          <cx:pt idx="118836">EDUU</cx:pt>
          <cx:pt idx="118837">EDUU</cx:pt>
          <cx:pt idx="118838">EDUU</cx:pt>
          <cx:pt idx="118839">EDUU</cx:pt>
          <cx:pt idx="118840">EDUU</cx:pt>
          <cx:pt idx="118841">EDUU</cx:pt>
          <cx:pt idx="118842">EDUU</cx:pt>
          <cx:pt idx="118843">EDUU</cx:pt>
          <cx:pt idx="118844">EDUU</cx:pt>
          <cx:pt idx="118845">EDUU</cx:pt>
          <cx:pt idx="118846">EDUU</cx:pt>
          <cx:pt idx="118847">EDUU</cx:pt>
          <cx:pt idx="118848">EDUU</cx:pt>
          <cx:pt idx="118849">EDUU</cx:pt>
          <cx:pt idx="118850">EDUU</cx:pt>
          <cx:pt idx="118851">EDUU</cx:pt>
          <cx:pt idx="118852">EDUU</cx:pt>
          <cx:pt idx="118853">EDUU</cx:pt>
          <cx:pt idx="118854">EDUU</cx:pt>
          <cx:pt idx="118855">EDUU</cx:pt>
          <cx:pt idx="118856">EDUU</cx:pt>
          <cx:pt idx="118857">EDUU</cx:pt>
          <cx:pt idx="118858">EDUU</cx:pt>
          <cx:pt idx="118859">EDUU</cx:pt>
          <cx:pt idx="118860">EDUU</cx:pt>
          <cx:pt idx="118861">EDUU</cx:pt>
          <cx:pt idx="118862">EDUU</cx:pt>
          <cx:pt idx="118863">EDUU</cx:pt>
          <cx:pt idx="118864">EDUU</cx:pt>
          <cx:pt idx="118865">EDUU</cx:pt>
          <cx:pt idx="118866">EDUU</cx:pt>
          <cx:pt idx="118867">EDUU</cx:pt>
          <cx:pt idx="118868">EDUU</cx:pt>
          <cx:pt idx="118869">EDUU</cx:pt>
          <cx:pt idx="118870">EDUU</cx:pt>
          <cx:pt idx="118871">EDUU</cx:pt>
          <cx:pt idx="118872">EDUU</cx:pt>
          <cx:pt idx="118873">EDUU</cx:pt>
          <cx:pt idx="118874">EDUU</cx:pt>
          <cx:pt idx="118875">EDUU</cx:pt>
          <cx:pt idx="118876">EDUU</cx:pt>
          <cx:pt idx="118877">EDUU</cx:pt>
          <cx:pt idx="118878">EDUU</cx:pt>
          <cx:pt idx="118879">EDUU</cx:pt>
          <cx:pt idx="118880">EDUU</cx:pt>
          <cx:pt idx="118881">EDUU</cx:pt>
          <cx:pt idx="118882">EDUU</cx:pt>
          <cx:pt idx="118883">EDUU</cx:pt>
          <cx:pt idx="118884">EDUU</cx:pt>
          <cx:pt idx="118885">EDUU</cx:pt>
          <cx:pt idx="118886">EDUU</cx:pt>
          <cx:pt idx="118887">EDUU</cx:pt>
          <cx:pt idx="118888">EDUU</cx:pt>
          <cx:pt idx="118889">EDUU</cx:pt>
          <cx:pt idx="118890">EDUU</cx:pt>
          <cx:pt idx="118891">EDUU</cx:pt>
          <cx:pt idx="118892">EDUU</cx:pt>
          <cx:pt idx="118893">EDUU</cx:pt>
          <cx:pt idx="118894">EDUU</cx:pt>
          <cx:pt idx="118895">EDUU</cx:pt>
          <cx:pt idx="118896">EDUU</cx:pt>
          <cx:pt idx="118897">EDUU</cx:pt>
          <cx:pt idx="118898">EDUU</cx:pt>
          <cx:pt idx="118899">EDUU</cx:pt>
          <cx:pt idx="118900">EDUU</cx:pt>
          <cx:pt idx="118901">EDUU</cx:pt>
          <cx:pt idx="118902">EDUU</cx:pt>
          <cx:pt idx="118903">EDUU</cx:pt>
          <cx:pt idx="118904">EDUU</cx:pt>
          <cx:pt idx="118905">EDUU</cx:pt>
          <cx:pt idx="118906">EDUU</cx:pt>
          <cx:pt idx="118907">EDUU</cx:pt>
          <cx:pt idx="118908">EDUU</cx:pt>
          <cx:pt idx="118909">EDUU</cx:pt>
          <cx:pt idx="118910">EDUU</cx:pt>
          <cx:pt idx="118911">EDUU</cx:pt>
          <cx:pt idx="118912">EDUU</cx:pt>
          <cx:pt idx="118913">EDUU</cx:pt>
          <cx:pt idx="118914">EDUU</cx:pt>
          <cx:pt idx="118915">EDUU</cx:pt>
          <cx:pt idx="118916">EDUU</cx:pt>
          <cx:pt idx="118917">EDUU</cx:pt>
          <cx:pt idx="118918">EDUU</cx:pt>
          <cx:pt idx="118919">EDUU</cx:pt>
          <cx:pt idx="118920">EDUU</cx:pt>
          <cx:pt idx="118921">EDUU</cx:pt>
          <cx:pt idx="118922">EDUU</cx:pt>
          <cx:pt idx="118923">EDUU</cx:pt>
          <cx:pt idx="118924">EDUU</cx:pt>
          <cx:pt idx="118925">EDUU</cx:pt>
          <cx:pt idx="118926">EDUU</cx:pt>
          <cx:pt idx="118927">EDUU</cx:pt>
          <cx:pt idx="118928">EDUU</cx:pt>
          <cx:pt idx="118929">EDUU</cx:pt>
          <cx:pt idx="118930">EDUU</cx:pt>
          <cx:pt idx="118931">EDUU</cx:pt>
          <cx:pt idx="118932">EDUU</cx:pt>
          <cx:pt idx="118933">EDUU</cx:pt>
          <cx:pt idx="118934">EDUU</cx:pt>
          <cx:pt idx="118935">EDUU</cx:pt>
          <cx:pt idx="118936">EDUU</cx:pt>
          <cx:pt idx="118937">EDUU</cx:pt>
          <cx:pt idx="118938">EDUU</cx:pt>
          <cx:pt idx="118939">EDUU</cx:pt>
          <cx:pt idx="118940">EDUU</cx:pt>
          <cx:pt idx="118941">EDUU</cx:pt>
          <cx:pt idx="118942">EDUU</cx:pt>
          <cx:pt idx="118943">EDUU</cx:pt>
          <cx:pt idx="118944">EDUU</cx:pt>
          <cx:pt idx="118945">EDUU</cx:pt>
          <cx:pt idx="118946">EDUU</cx:pt>
          <cx:pt idx="118947">EDUU</cx:pt>
          <cx:pt idx="118948">EDUU</cx:pt>
          <cx:pt idx="118949">EDUU</cx:pt>
          <cx:pt idx="118950">EDUU</cx:pt>
          <cx:pt idx="118951">EDUU</cx:pt>
          <cx:pt idx="118952">EDUU</cx:pt>
          <cx:pt idx="118953">EDUU</cx:pt>
          <cx:pt idx="118954">EDUU</cx:pt>
          <cx:pt idx="118955">EDUU</cx:pt>
          <cx:pt idx="118956">EDUU</cx:pt>
          <cx:pt idx="118957">EDUU</cx:pt>
          <cx:pt idx="118958">EDUU</cx:pt>
          <cx:pt idx="118959">EDUU</cx:pt>
          <cx:pt idx="118960">EDUU</cx:pt>
          <cx:pt idx="118961">EDUU</cx:pt>
          <cx:pt idx="118962">EDUU</cx:pt>
          <cx:pt idx="118963">EDUU</cx:pt>
          <cx:pt idx="118964">EDUU</cx:pt>
          <cx:pt idx="118965">EDUU</cx:pt>
          <cx:pt idx="118966">EDUU</cx:pt>
          <cx:pt idx="118967">EDUU</cx:pt>
          <cx:pt idx="118968">EDUU</cx:pt>
          <cx:pt idx="118969">EDUU</cx:pt>
          <cx:pt idx="118970">EDUU</cx:pt>
          <cx:pt idx="118971">EDUU</cx:pt>
          <cx:pt idx="118972">EDUU</cx:pt>
          <cx:pt idx="118973">EDUU</cx:pt>
          <cx:pt idx="118974">EDUU</cx:pt>
          <cx:pt idx="118975">EDUU</cx:pt>
          <cx:pt idx="118976">EDUU</cx:pt>
          <cx:pt idx="118977">EDUU</cx:pt>
          <cx:pt idx="118978">EDUU</cx:pt>
          <cx:pt idx="118979">EDUU</cx:pt>
          <cx:pt idx="118980">EDUU</cx:pt>
          <cx:pt idx="118981">EDUU</cx:pt>
          <cx:pt idx="118982">EDUU</cx:pt>
          <cx:pt idx="118983">EDUU</cx:pt>
          <cx:pt idx="118984">EDUU</cx:pt>
          <cx:pt idx="118985">EDUU</cx:pt>
          <cx:pt idx="118986">EDUU</cx:pt>
          <cx:pt idx="118987">EDUU</cx:pt>
          <cx:pt idx="118988">EDUU</cx:pt>
          <cx:pt idx="118989">EDUU</cx:pt>
          <cx:pt idx="118990">EDUU</cx:pt>
          <cx:pt idx="118991">EDUU</cx:pt>
          <cx:pt idx="118992">EDUU</cx:pt>
          <cx:pt idx="118993">EDUU</cx:pt>
          <cx:pt idx="118994">EDUU</cx:pt>
          <cx:pt idx="118995">EDUU</cx:pt>
          <cx:pt idx="118996">EDUU</cx:pt>
          <cx:pt idx="118997">EDUU</cx:pt>
          <cx:pt idx="118998">EDUU</cx:pt>
          <cx:pt idx="118999">EDUU</cx:pt>
          <cx:pt idx="119000">EDUU</cx:pt>
          <cx:pt idx="119001">EDUU</cx:pt>
          <cx:pt idx="119002">EDUU</cx:pt>
          <cx:pt idx="119003">EDUU</cx:pt>
          <cx:pt idx="119004">EDUU</cx:pt>
          <cx:pt idx="119005">EDUU</cx:pt>
          <cx:pt idx="119006">EDUU</cx:pt>
          <cx:pt idx="119007">EDUU</cx:pt>
          <cx:pt idx="119008">EDUU</cx:pt>
          <cx:pt idx="119009">EDUU</cx:pt>
          <cx:pt idx="119010">EDUU</cx:pt>
          <cx:pt idx="119011">EDUU</cx:pt>
          <cx:pt idx="119012">EDUU</cx:pt>
          <cx:pt idx="119013">EDUU</cx:pt>
          <cx:pt idx="119014">EDUU</cx:pt>
          <cx:pt idx="119015">EDUU</cx:pt>
          <cx:pt idx="119016">EDUU</cx:pt>
          <cx:pt idx="119017">EDUU</cx:pt>
          <cx:pt idx="119018">EDUU</cx:pt>
          <cx:pt idx="119019">EDUU</cx:pt>
          <cx:pt idx="119020">EDUU</cx:pt>
          <cx:pt idx="119021">EDUU</cx:pt>
          <cx:pt idx="119022">EDUU</cx:pt>
          <cx:pt idx="119023">EDUU</cx:pt>
          <cx:pt idx="119024">EDUU</cx:pt>
          <cx:pt idx="119025">EDUU</cx:pt>
          <cx:pt idx="119026">EDUU</cx:pt>
          <cx:pt idx="119027">EDUU</cx:pt>
          <cx:pt idx="119028">EDUU</cx:pt>
          <cx:pt idx="119029">EDUU</cx:pt>
          <cx:pt idx="119030">EDUU</cx:pt>
          <cx:pt idx="119031">EDUU</cx:pt>
          <cx:pt idx="119032">EDUU</cx:pt>
          <cx:pt idx="119033">EDUU</cx:pt>
          <cx:pt idx="119034">EDUU</cx:pt>
          <cx:pt idx="119035">EDUU</cx:pt>
          <cx:pt idx="119036">EDUU</cx:pt>
          <cx:pt idx="119037">EDUU</cx:pt>
          <cx:pt idx="119038">EDUU</cx:pt>
          <cx:pt idx="119039">EDUU</cx:pt>
          <cx:pt idx="119040">EDUU</cx:pt>
          <cx:pt idx="119041">EDUU</cx:pt>
          <cx:pt idx="119042">EDUU</cx:pt>
          <cx:pt idx="119043">EDUU</cx:pt>
          <cx:pt idx="119044">EDUU</cx:pt>
          <cx:pt idx="119045">EDUU</cx:pt>
          <cx:pt idx="119046">EDUU</cx:pt>
          <cx:pt idx="119047">EDUU</cx:pt>
          <cx:pt idx="119048">EDUU</cx:pt>
          <cx:pt idx="119049">EDUU</cx:pt>
          <cx:pt idx="119050">EDUU</cx:pt>
          <cx:pt idx="119051">EDUU</cx:pt>
          <cx:pt idx="119052">EDUU</cx:pt>
          <cx:pt idx="119053">EDUU</cx:pt>
          <cx:pt idx="119054">EDUU</cx:pt>
          <cx:pt idx="119055">EDUU</cx:pt>
          <cx:pt idx="119056">EDUU</cx:pt>
          <cx:pt idx="119057">EDUU</cx:pt>
          <cx:pt idx="119058">EDUU</cx:pt>
          <cx:pt idx="119059">EDUU</cx:pt>
          <cx:pt idx="119060">EDUU</cx:pt>
          <cx:pt idx="119061">EDUU</cx:pt>
          <cx:pt idx="119062">EDUU</cx:pt>
          <cx:pt idx="119063">EDUU</cx:pt>
          <cx:pt idx="119064">EDUU</cx:pt>
          <cx:pt idx="119065">EDUU</cx:pt>
          <cx:pt idx="119066">EDUU</cx:pt>
          <cx:pt idx="119067">EDUU</cx:pt>
          <cx:pt idx="119068">EDUU</cx:pt>
          <cx:pt idx="119069">EDUU</cx:pt>
          <cx:pt idx="119070">EDUU</cx:pt>
          <cx:pt idx="119071">EDUU</cx:pt>
          <cx:pt idx="119072">EDUU</cx:pt>
          <cx:pt idx="119073">EDUU</cx:pt>
          <cx:pt idx="119074">EDUU</cx:pt>
          <cx:pt idx="119075">EDUU</cx:pt>
          <cx:pt idx="119076">EDUU</cx:pt>
          <cx:pt idx="119077">EDUU</cx:pt>
          <cx:pt idx="119078">EDUU</cx:pt>
          <cx:pt idx="119079">EDUU</cx:pt>
          <cx:pt idx="119080">EDUU</cx:pt>
          <cx:pt idx="119081">EDUU</cx:pt>
          <cx:pt idx="119082">EDUU</cx:pt>
          <cx:pt idx="119083">EDUU</cx:pt>
          <cx:pt idx="119084">EDUU</cx:pt>
          <cx:pt idx="119085">EDUU</cx:pt>
          <cx:pt idx="119086">EDUU</cx:pt>
          <cx:pt idx="119087">EDUU</cx:pt>
          <cx:pt idx="119088">EDUU</cx:pt>
          <cx:pt idx="119089">EDUU</cx:pt>
          <cx:pt idx="119090">EDUU</cx:pt>
          <cx:pt idx="119091">EDUU</cx:pt>
          <cx:pt idx="119092">EDUU</cx:pt>
          <cx:pt idx="119093">EDUU</cx:pt>
          <cx:pt idx="119094">EDUU</cx:pt>
          <cx:pt idx="119095">EDUU</cx:pt>
          <cx:pt idx="119096">EDUU</cx:pt>
          <cx:pt idx="119097">EDUU</cx:pt>
          <cx:pt idx="119098">EDUU</cx:pt>
          <cx:pt idx="119099">EDUU</cx:pt>
          <cx:pt idx="119100">EDUU</cx:pt>
          <cx:pt idx="119101">EDUU</cx:pt>
          <cx:pt idx="119102">EDUU</cx:pt>
          <cx:pt idx="119103">EDUU</cx:pt>
          <cx:pt idx="119104">EDUU</cx:pt>
          <cx:pt idx="119105">EDUU</cx:pt>
          <cx:pt idx="119106">EDUU</cx:pt>
          <cx:pt idx="119107">EDUU</cx:pt>
          <cx:pt idx="119108">EDUU</cx:pt>
          <cx:pt idx="119109">EDUU</cx:pt>
          <cx:pt idx="119110">EDUU</cx:pt>
          <cx:pt idx="119111">EDUU</cx:pt>
          <cx:pt idx="119112">EDUU</cx:pt>
          <cx:pt idx="119113">EDUU</cx:pt>
          <cx:pt idx="119114">EDUU</cx:pt>
          <cx:pt idx="119115">EDUU</cx:pt>
          <cx:pt idx="119116">EDUU</cx:pt>
          <cx:pt idx="119117">EDUU</cx:pt>
          <cx:pt idx="119118">EDUU</cx:pt>
          <cx:pt idx="119119">EDUU</cx:pt>
          <cx:pt idx="119120">EDUU</cx:pt>
          <cx:pt idx="119121">EDUU</cx:pt>
          <cx:pt idx="119122">EDUU</cx:pt>
          <cx:pt idx="119123">EDUU</cx:pt>
          <cx:pt idx="119124">EDUU</cx:pt>
          <cx:pt idx="119125">EDUU</cx:pt>
          <cx:pt idx="119126">EDUU</cx:pt>
          <cx:pt idx="119127">EDUU</cx:pt>
          <cx:pt idx="119128">EDUU</cx:pt>
          <cx:pt idx="119129">EDUU</cx:pt>
          <cx:pt idx="119130">EDUU</cx:pt>
          <cx:pt idx="119131">EDUU</cx:pt>
          <cx:pt idx="119132">EDUU</cx:pt>
          <cx:pt idx="119133">EDUU</cx:pt>
          <cx:pt idx="119134">EDUU</cx:pt>
          <cx:pt idx="119135">EDUU</cx:pt>
          <cx:pt idx="119136">EDUU</cx:pt>
          <cx:pt idx="119137">EDUU</cx:pt>
          <cx:pt idx="119138">EDUU</cx:pt>
          <cx:pt idx="119139">EDUU</cx:pt>
          <cx:pt idx="119140">EDUU</cx:pt>
          <cx:pt idx="119141">EDUU</cx:pt>
          <cx:pt idx="119142">EDUU</cx:pt>
          <cx:pt idx="119143">EDUU</cx:pt>
          <cx:pt idx="119144">EDUU</cx:pt>
          <cx:pt idx="119145">EDUU</cx:pt>
          <cx:pt idx="119146">EDUU</cx:pt>
          <cx:pt idx="119147">EDUU</cx:pt>
          <cx:pt idx="119148">EDUU</cx:pt>
          <cx:pt idx="119149">EDUU</cx:pt>
          <cx:pt idx="119150">EDUU</cx:pt>
          <cx:pt idx="119151">EDUU</cx:pt>
          <cx:pt idx="119152">EDUU</cx:pt>
          <cx:pt idx="119153">EDUU</cx:pt>
          <cx:pt idx="119154">EDUU</cx:pt>
          <cx:pt idx="119155">EDUU</cx:pt>
          <cx:pt idx="119156">EDUU</cx:pt>
          <cx:pt idx="119157">EDUU</cx:pt>
          <cx:pt idx="119158">EDUU</cx:pt>
          <cx:pt idx="119159">EDUU</cx:pt>
          <cx:pt idx="119160">EDUU</cx:pt>
          <cx:pt idx="119161">EDUU</cx:pt>
          <cx:pt idx="119162">EDUU</cx:pt>
          <cx:pt idx="119163">EDUU</cx:pt>
          <cx:pt idx="119164">EDUU</cx:pt>
          <cx:pt idx="119165">EDUU</cx:pt>
          <cx:pt idx="119166">EDUU</cx:pt>
          <cx:pt idx="119167">EDUU</cx:pt>
          <cx:pt idx="119168">EDUU</cx:pt>
          <cx:pt idx="119169">EDUU</cx:pt>
          <cx:pt idx="119170">EDUU</cx:pt>
          <cx:pt idx="119171">EDUU</cx:pt>
          <cx:pt idx="119172">EDUU</cx:pt>
          <cx:pt idx="119173">EDUU</cx:pt>
          <cx:pt idx="119174">EDUU</cx:pt>
          <cx:pt idx="119175">EDUU</cx:pt>
          <cx:pt idx="119176">EDUU</cx:pt>
          <cx:pt idx="119177">EDUU</cx:pt>
          <cx:pt idx="119178">EDUU</cx:pt>
          <cx:pt idx="119179">EDUU</cx:pt>
          <cx:pt idx="119180">EDUU</cx:pt>
          <cx:pt idx="119181">EDUU</cx:pt>
          <cx:pt idx="119182">EDUU</cx:pt>
          <cx:pt idx="119183">EDUU</cx:pt>
          <cx:pt idx="119184">EDUU</cx:pt>
          <cx:pt idx="119185">EDUU</cx:pt>
          <cx:pt idx="119186">EDUU</cx:pt>
          <cx:pt idx="119187">EDUU</cx:pt>
          <cx:pt idx="119188">EDUU</cx:pt>
          <cx:pt idx="119189">EDUU</cx:pt>
          <cx:pt idx="119190">EDUU</cx:pt>
          <cx:pt idx="119191">EDUU</cx:pt>
          <cx:pt idx="119192">EDUU</cx:pt>
          <cx:pt idx="119193">EDUU</cx:pt>
          <cx:pt idx="119194">EDUU</cx:pt>
          <cx:pt idx="119195">EDUU</cx:pt>
          <cx:pt idx="119196">EDUU</cx:pt>
          <cx:pt idx="119197">EDUU</cx:pt>
          <cx:pt idx="119198">EDUU</cx:pt>
          <cx:pt idx="119199">EDUU</cx:pt>
          <cx:pt idx="119200">EDUU</cx:pt>
          <cx:pt idx="119201">EDUU</cx:pt>
          <cx:pt idx="119202">EDUU</cx:pt>
          <cx:pt idx="119203">EDUU</cx:pt>
          <cx:pt idx="119204">EDUU</cx:pt>
          <cx:pt idx="119205">EDUU</cx:pt>
          <cx:pt idx="119206">EDUU</cx:pt>
          <cx:pt idx="119207">EDUU</cx:pt>
          <cx:pt idx="119208">EDUU</cx:pt>
          <cx:pt idx="119209">EDUU</cx:pt>
          <cx:pt idx="119210">EDUU</cx:pt>
          <cx:pt idx="119211">EDUU</cx:pt>
          <cx:pt idx="119212">EDUU</cx:pt>
          <cx:pt idx="119213">EDUU</cx:pt>
          <cx:pt idx="119214">EDUU</cx:pt>
          <cx:pt idx="119215">EDUU</cx:pt>
          <cx:pt idx="119216">EDUU</cx:pt>
          <cx:pt idx="119217">EDUU</cx:pt>
          <cx:pt idx="119218">EDUU</cx:pt>
          <cx:pt idx="119219">EDUU</cx:pt>
          <cx:pt idx="119220">EDUU</cx:pt>
          <cx:pt idx="119221">EDUU</cx:pt>
          <cx:pt idx="119222">EDUU</cx:pt>
          <cx:pt idx="119223">EDUU</cx:pt>
          <cx:pt idx="119224">EDUU</cx:pt>
          <cx:pt idx="119225">EDUU</cx:pt>
          <cx:pt idx="119226">EDUU</cx:pt>
          <cx:pt idx="119227">EDUU</cx:pt>
          <cx:pt idx="119228">EDUU</cx:pt>
          <cx:pt idx="119229">EDUU</cx:pt>
          <cx:pt idx="119230">EDUU</cx:pt>
          <cx:pt idx="119231">EDUU</cx:pt>
          <cx:pt idx="119232">EDUU</cx:pt>
          <cx:pt idx="119233">EDUU</cx:pt>
          <cx:pt idx="119234">EDUU</cx:pt>
          <cx:pt idx="119235">EDUU</cx:pt>
          <cx:pt idx="119236">EDUU</cx:pt>
          <cx:pt idx="119237">EDUU</cx:pt>
          <cx:pt idx="119238">EDUU</cx:pt>
          <cx:pt idx="119239">EDUU</cx:pt>
          <cx:pt idx="119240">EDUU</cx:pt>
          <cx:pt idx="119241">EDUU</cx:pt>
          <cx:pt idx="119242">EDUU</cx:pt>
          <cx:pt idx="119243">EDUU</cx:pt>
          <cx:pt idx="119244">EDUU</cx:pt>
          <cx:pt idx="119245">EDUU</cx:pt>
          <cx:pt idx="119246">EDUU</cx:pt>
          <cx:pt idx="119247">EDUU</cx:pt>
          <cx:pt idx="119248">EDUU</cx:pt>
          <cx:pt idx="119249">EDUU</cx:pt>
          <cx:pt idx="119250">EDUU</cx:pt>
          <cx:pt idx="119251">EDUU</cx:pt>
          <cx:pt idx="119252">EDUU</cx:pt>
          <cx:pt idx="119253">EDUU</cx:pt>
          <cx:pt idx="119254">EDUU</cx:pt>
          <cx:pt idx="119255">EDUU</cx:pt>
          <cx:pt idx="119256">EDUU</cx:pt>
          <cx:pt idx="119257">EDUU</cx:pt>
          <cx:pt idx="119258">EDUU</cx:pt>
          <cx:pt idx="119259">EDUU</cx:pt>
          <cx:pt idx="119260">EDUU</cx:pt>
          <cx:pt idx="119261">EDUU</cx:pt>
          <cx:pt idx="119262">EDUU</cx:pt>
          <cx:pt idx="119263">EDUU</cx:pt>
          <cx:pt idx="119264">EDUU</cx:pt>
          <cx:pt idx="119265">EDUU</cx:pt>
          <cx:pt idx="119266">EDUU</cx:pt>
          <cx:pt idx="119267">EDUU</cx:pt>
          <cx:pt idx="119268">EDUU</cx:pt>
          <cx:pt idx="119269">EDUU</cx:pt>
          <cx:pt idx="119270">EDUU</cx:pt>
          <cx:pt idx="119271">EDUU</cx:pt>
          <cx:pt idx="119272">EDUU</cx:pt>
          <cx:pt idx="119273">EDUU</cx:pt>
          <cx:pt idx="119274">EDUU</cx:pt>
          <cx:pt idx="119275">EDUU</cx:pt>
          <cx:pt idx="119276">EDUU</cx:pt>
          <cx:pt idx="119277">EDUU</cx:pt>
          <cx:pt idx="119278">EDUU</cx:pt>
          <cx:pt idx="119279">EDUU</cx:pt>
          <cx:pt idx="119280">EDUU</cx:pt>
          <cx:pt idx="119281">EDUU</cx:pt>
          <cx:pt idx="119282">EDUU</cx:pt>
          <cx:pt idx="119283">EDUU</cx:pt>
          <cx:pt idx="119284">EDUU</cx:pt>
          <cx:pt idx="119285">EDUU</cx:pt>
          <cx:pt idx="119286">EDUU</cx:pt>
          <cx:pt idx="119287">EDUU</cx:pt>
          <cx:pt idx="119288">EDUU</cx:pt>
          <cx:pt idx="119289">EDUU</cx:pt>
          <cx:pt idx="119290">EDUU</cx:pt>
          <cx:pt idx="119291">EDUU</cx:pt>
          <cx:pt idx="119292">EDUU</cx:pt>
          <cx:pt idx="119293">EDUU</cx:pt>
          <cx:pt idx="119294">EDUU</cx:pt>
          <cx:pt idx="119295">EDUU</cx:pt>
          <cx:pt idx="119296">EDUU</cx:pt>
          <cx:pt idx="119297">EDUU</cx:pt>
          <cx:pt idx="119298">EDUU</cx:pt>
          <cx:pt idx="119299">EDUU</cx:pt>
          <cx:pt idx="119300">EDUU</cx:pt>
          <cx:pt idx="119301">EDUU</cx:pt>
          <cx:pt idx="119302">EDUU</cx:pt>
          <cx:pt idx="119303">EDUU</cx:pt>
          <cx:pt idx="119304">EDUU</cx:pt>
          <cx:pt idx="119305">EDUU</cx:pt>
          <cx:pt idx="119306">EDUU</cx:pt>
          <cx:pt idx="119307">EDUU</cx:pt>
          <cx:pt idx="119308">EDUU</cx:pt>
          <cx:pt idx="119309">EDUU</cx:pt>
          <cx:pt idx="119310">EDUU</cx:pt>
          <cx:pt idx="119311">EDUU</cx:pt>
          <cx:pt idx="119312">EDUU</cx:pt>
          <cx:pt idx="119313">EDUU</cx:pt>
          <cx:pt idx="119314">EDUU</cx:pt>
          <cx:pt idx="119315">EDUU</cx:pt>
          <cx:pt idx="119316">EDUU</cx:pt>
          <cx:pt idx="119317">EDUU</cx:pt>
          <cx:pt idx="119318">EDUU</cx:pt>
          <cx:pt idx="119319">EDUU</cx:pt>
          <cx:pt idx="119320">EDUU</cx:pt>
          <cx:pt idx="119321">EDUU</cx:pt>
          <cx:pt idx="119322">EDUU</cx:pt>
          <cx:pt idx="119323">EDUU</cx:pt>
          <cx:pt idx="119324">EDUU</cx:pt>
          <cx:pt idx="119325">EDUU</cx:pt>
          <cx:pt idx="119326">EDUU</cx:pt>
          <cx:pt idx="119327">EDUU</cx:pt>
          <cx:pt idx="119328">EDUU</cx:pt>
          <cx:pt idx="119329">EDUU</cx:pt>
          <cx:pt idx="119330">EDUU</cx:pt>
          <cx:pt idx="119331">EDUU</cx:pt>
          <cx:pt idx="119332">EDUU</cx:pt>
          <cx:pt idx="119333">EDUU</cx:pt>
          <cx:pt idx="119334">EDUU</cx:pt>
          <cx:pt idx="119335">EDUU</cx:pt>
          <cx:pt idx="119336">EDUU</cx:pt>
          <cx:pt idx="119337">EDUU</cx:pt>
          <cx:pt idx="119338">EDUU</cx:pt>
          <cx:pt idx="119339">EDUU</cx:pt>
          <cx:pt idx="119340">EDUU</cx:pt>
          <cx:pt idx="119341">EDUU</cx:pt>
          <cx:pt idx="119342">EDUU</cx:pt>
          <cx:pt idx="119343">EDUU</cx:pt>
          <cx:pt idx="119344">EDUU</cx:pt>
          <cx:pt idx="119345">EDUU</cx:pt>
          <cx:pt idx="119346">EDUU</cx:pt>
          <cx:pt idx="119347">EDUU</cx:pt>
          <cx:pt idx="119348">EDUU</cx:pt>
          <cx:pt idx="119349">EDUU</cx:pt>
          <cx:pt idx="119350">EDUU</cx:pt>
          <cx:pt idx="119351">EDUU</cx:pt>
          <cx:pt idx="119352">EDUU</cx:pt>
          <cx:pt idx="119353">EDUU</cx:pt>
          <cx:pt idx="119354">EDUU</cx:pt>
          <cx:pt idx="119355">EDUU</cx:pt>
          <cx:pt idx="119356">EDUU</cx:pt>
          <cx:pt idx="119357">EDUU</cx:pt>
          <cx:pt idx="119358">EDUU</cx:pt>
          <cx:pt idx="119359">EDUU</cx:pt>
          <cx:pt idx="119360">EDUU</cx:pt>
          <cx:pt idx="119361">EDUU</cx:pt>
          <cx:pt idx="119362">EDUU</cx:pt>
          <cx:pt idx="119363">EDUU</cx:pt>
          <cx:pt idx="119364">EDUU</cx:pt>
          <cx:pt idx="119365">EDUU</cx:pt>
          <cx:pt idx="119366">EDUU</cx:pt>
          <cx:pt idx="119367">EDUU</cx:pt>
          <cx:pt idx="119368">EDUU</cx:pt>
          <cx:pt idx="119369">EDUU</cx:pt>
          <cx:pt idx="119370">EDUU</cx:pt>
          <cx:pt idx="119371">EDUU</cx:pt>
          <cx:pt idx="119372">EDUU</cx:pt>
          <cx:pt idx="119373">EDUU</cx:pt>
          <cx:pt idx="119374">EDUU</cx:pt>
          <cx:pt idx="119375">EDUU</cx:pt>
          <cx:pt idx="119376">EDUU</cx:pt>
          <cx:pt idx="119377">EDUU</cx:pt>
          <cx:pt idx="119378">EDUU</cx:pt>
          <cx:pt idx="119379">EDUU</cx:pt>
          <cx:pt idx="119380">EDUU</cx:pt>
          <cx:pt idx="119381">EDUU</cx:pt>
          <cx:pt idx="119382">EDUU</cx:pt>
          <cx:pt idx="119383">EDUU</cx:pt>
          <cx:pt idx="119384">EDUU</cx:pt>
          <cx:pt idx="119385">EDUU</cx:pt>
          <cx:pt idx="119386">EDUU</cx:pt>
          <cx:pt idx="119387">EDUU</cx:pt>
          <cx:pt idx="119388">EDUU</cx:pt>
          <cx:pt idx="119389">EDUU</cx:pt>
          <cx:pt idx="119390">EDUU</cx:pt>
          <cx:pt idx="119391">EDUU</cx:pt>
          <cx:pt idx="119392">EDUU</cx:pt>
          <cx:pt idx="119393">EDUU</cx:pt>
          <cx:pt idx="119394">EDUU</cx:pt>
          <cx:pt idx="119395">EDUU</cx:pt>
          <cx:pt idx="119396">EDUU</cx:pt>
          <cx:pt idx="119397">EDUU</cx:pt>
          <cx:pt idx="119398">EDUU</cx:pt>
          <cx:pt idx="119399">EDUU</cx:pt>
          <cx:pt idx="119400">EDUU</cx:pt>
          <cx:pt idx="119401">EDUU</cx:pt>
          <cx:pt idx="119402">EDUU</cx:pt>
          <cx:pt idx="119403">EDUU</cx:pt>
          <cx:pt idx="119404">EDUU</cx:pt>
          <cx:pt idx="119405">EDUU</cx:pt>
          <cx:pt idx="119406">EDUU</cx:pt>
          <cx:pt idx="119407">EDUU</cx:pt>
          <cx:pt idx="119408">EDUU</cx:pt>
          <cx:pt idx="119409">EDUU</cx:pt>
          <cx:pt idx="119410">EDUU</cx:pt>
          <cx:pt idx="119411">EDUU</cx:pt>
          <cx:pt idx="119412">EDUU</cx:pt>
          <cx:pt idx="119413">EDUU</cx:pt>
          <cx:pt idx="119414">EDUU</cx:pt>
          <cx:pt idx="119415">EDUU</cx:pt>
          <cx:pt idx="119416">EDUU</cx:pt>
          <cx:pt idx="119417">EDUU</cx:pt>
          <cx:pt idx="119418">EDUU</cx:pt>
          <cx:pt idx="119419">EDUU</cx:pt>
          <cx:pt idx="119420">EDUU</cx:pt>
          <cx:pt idx="119421">EDUU</cx:pt>
          <cx:pt idx="119422">EDUU</cx:pt>
          <cx:pt idx="119423">EDUU</cx:pt>
          <cx:pt idx="119424">EDUU</cx:pt>
          <cx:pt idx="119425">EDUU</cx:pt>
          <cx:pt idx="119426">EDUU</cx:pt>
          <cx:pt idx="119427">EDUU</cx:pt>
          <cx:pt idx="119428">EDUU</cx:pt>
          <cx:pt idx="119429">EDUU</cx:pt>
          <cx:pt idx="119430">EDUU</cx:pt>
          <cx:pt idx="119431">EDUU</cx:pt>
          <cx:pt idx="119432">EDUU</cx:pt>
          <cx:pt idx="119433">EDUU</cx:pt>
          <cx:pt idx="119434">EDUU</cx:pt>
          <cx:pt idx="119435">EDUU</cx:pt>
          <cx:pt idx="119436">EDUU</cx:pt>
          <cx:pt idx="119437">EDUU</cx:pt>
          <cx:pt idx="119438">EDUU</cx:pt>
          <cx:pt idx="119439">EDUU</cx:pt>
          <cx:pt idx="119440">EDUU</cx:pt>
          <cx:pt idx="119441">EDUU</cx:pt>
          <cx:pt idx="119442">EDUU</cx:pt>
          <cx:pt idx="119443">EDUU</cx:pt>
          <cx:pt idx="119444">EDUU</cx:pt>
          <cx:pt idx="119445">EDUU</cx:pt>
          <cx:pt idx="119446">EDUU</cx:pt>
          <cx:pt idx="119447">EDUU</cx:pt>
          <cx:pt idx="119448">EDUU</cx:pt>
          <cx:pt idx="119449">EDUU</cx:pt>
          <cx:pt idx="119450">EDUU</cx:pt>
          <cx:pt idx="119451">EDUU</cx:pt>
          <cx:pt idx="119452">EDUU</cx:pt>
          <cx:pt idx="119453">EDUU</cx:pt>
          <cx:pt idx="119454">EDUU</cx:pt>
          <cx:pt idx="119455">EDUU</cx:pt>
          <cx:pt idx="119456">EDUU</cx:pt>
          <cx:pt idx="119457">EDUU</cx:pt>
          <cx:pt idx="119458">EDUU</cx:pt>
          <cx:pt idx="119459">EDUU</cx:pt>
          <cx:pt idx="119460">EDUU</cx:pt>
          <cx:pt idx="119461">EDUU</cx:pt>
          <cx:pt idx="119462">EDUU</cx:pt>
          <cx:pt idx="119463">EDUU</cx:pt>
          <cx:pt idx="119464">EDUU</cx:pt>
          <cx:pt idx="119465">EDUU</cx:pt>
          <cx:pt idx="119466">EDUU</cx:pt>
          <cx:pt idx="119467">EDUU</cx:pt>
          <cx:pt idx="119468">EDUU</cx:pt>
          <cx:pt idx="119469">EDUU</cx:pt>
          <cx:pt idx="119470">EDUU</cx:pt>
          <cx:pt idx="119471">EDUU</cx:pt>
          <cx:pt idx="119472">EDUU</cx:pt>
          <cx:pt idx="119473">EDUU</cx:pt>
          <cx:pt idx="119474">EDUU</cx:pt>
          <cx:pt idx="119475">EDUU</cx:pt>
          <cx:pt idx="119476">EDUU</cx:pt>
          <cx:pt idx="119477">EDUU</cx:pt>
          <cx:pt idx="119478">EDUU</cx:pt>
          <cx:pt idx="119479">EDUU</cx:pt>
          <cx:pt idx="119480">EDUU</cx:pt>
          <cx:pt idx="119481">EDUU</cx:pt>
          <cx:pt idx="119482">EDUU</cx:pt>
          <cx:pt idx="119483">EDUU</cx:pt>
          <cx:pt idx="119484">EDUU</cx:pt>
          <cx:pt idx="119485">EDUU</cx:pt>
          <cx:pt idx="119486">EDUU</cx:pt>
          <cx:pt idx="119487">EDUU</cx:pt>
          <cx:pt idx="119488">EDUU</cx:pt>
          <cx:pt idx="119489">EDUU</cx:pt>
          <cx:pt idx="119490">EDUU</cx:pt>
          <cx:pt idx="119491">EDUU</cx:pt>
          <cx:pt idx="119492">EDUU</cx:pt>
          <cx:pt idx="119493">EDUU</cx:pt>
          <cx:pt idx="119494">EDUU</cx:pt>
          <cx:pt idx="119495">EDUU</cx:pt>
          <cx:pt idx="119496">EDUU</cx:pt>
          <cx:pt idx="119497">EDUU</cx:pt>
          <cx:pt idx="119498">EDUU</cx:pt>
          <cx:pt idx="119499">EDUU</cx:pt>
          <cx:pt idx="119500">EDUU</cx:pt>
          <cx:pt idx="119501">EDUU</cx:pt>
          <cx:pt idx="119502">EDUU</cx:pt>
          <cx:pt idx="119503">EDUU</cx:pt>
          <cx:pt idx="119504">EDUU</cx:pt>
          <cx:pt idx="119505">EDUU</cx:pt>
          <cx:pt idx="119506">EDUU</cx:pt>
          <cx:pt idx="119507">EDUU</cx:pt>
          <cx:pt idx="119508">EDUU</cx:pt>
          <cx:pt idx="119509">EDUU</cx:pt>
          <cx:pt idx="119510">EDUU</cx:pt>
          <cx:pt idx="119511">EDUU</cx:pt>
          <cx:pt idx="119512">EDUU</cx:pt>
          <cx:pt idx="119513">EDUU</cx:pt>
          <cx:pt idx="119514">EDUU</cx:pt>
          <cx:pt idx="119515">EDUU</cx:pt>
          <cx:pt idx="119516">EDUU</cx:pt>
          <cx:pt idx="119517">EDUU</cx:pt>
          <cx:pt idx="119518">EDUU</cx:pt>
          <cx:pt idx="119519">EDUU</cx:pt>
          <cx:pt idx="119520">EDUU</cx:pt>
          <cx:pt idx="119521">EDUU</cx:pt>
          <cx:pt idx="119522">EDUU</cx:pt>
          <cx:pt idx="119523">EDUU</cx:pt>
          <cx:pt idx="119524">EDUU</cx:pt>
          <cx:pt idx="119525">EDUU</cx:pt>
          <cx:pt idx="119526">EDUU</cx:pt>
          <cx:pt idx="119527">EDUU</cx:pt>
          <cx:pt idx="119528">EDUU</cx:pt>
          <cx:pt idx="119529">EDUU</cx:pt>
          <cx:pt idx="119530">EDUU</cx:pt>
          <cx:pt idx="119531">EDUU</cx:pt>
          <cx:pt idx="119532">EDUU</cx:pt>
          <cx:pt idx="119533">EDUU</cx:pt>
          <cx:pt idx="119534">EDUU</cx:pt>
          <cx:pt idx="119535">EDUU</cx:pt>
          <cx:pt idx="119536">EDUU</cx:pt>
          <cx:pt idx="119537">EDUU</cx:pt>
          <cx:pt idx="119538">EDUU</cx:pt>
          <cx:pt idx="119539">EDUU</cx:pt>
          <cx:pt idx="119540">EDUU</cx:pt>
          <cx:pt idx="119541">EDUU</cx:pt>
          <cx:pt idx="119542">EDUU</cx:pt>
          <cx:pt idx="119543">EDUU</cx:pt>
          <cx:pt idx="119544">EDUU</cx:pt>
          <cx:pt idx="119545">EDUU</cx:pt>
          <cx:pt idx="119546">EDUU</cx:pt>
          <cx:pt idx="119547">EDUU</cx:pt>
          <cx:pt idx="119548">EDUU</cx:pt>
          <cx:pt idx="119549">EDUU</cx:pt>
          <cx:pt idx="119550">EDUU</cx:pt>
          <cx:pt idx="119551">EDUU</cx:pt>
          <cx:pt idx="119552">EDUU</cx:pt>
          <cx:pt idx="119553">EDUU</cx:pt>
          <cx:pt idx="119554">EDUU</cx:pt>
          <cx:pt idx="119555">EDUU</cx:pt>
          <cx:pt idx="119556">EDUU</cx:pt>
          <cx:pt idx="119557">EDUU</cx:pt>
          <cx:pt idx="119558">EDUU</cx:pt>
          <cx:pt idx="119559">EDUU</cx:pt>
          <cx:pt idx="119560">EDUU</cx:pt>
          <cx:pt idx="119561">EDUU</cx:pt>
          <cx:pt idx="119562">EDUU</cx:pt>
          <cx:pt idx="119563">EDUU</cx:pt>
          <cx:pt idx="119564">EDUU</cx:pt>
          <cx:pt idx="119565">EDUU</cx:pt>
          <cx:pt idx="119566">EDUU</cx:pt>
          <cx:pt idx="119567">EDUU</cx:pt>
          <cx:pt idx="119568">EDUU</cx:pt>
          <cx:pt idx="119569">EDUU</cx:pt>
          <cx:pt idx="119570">EDUU</cx:pt>
          <cx:pt idx="119571">EDUU</cx:pt>
          <cx:pt idx="119572">EDUU</cx:pt>
          <cx:pt idx="119573">EDUU</cx:pt>
          <cx:pt idx="119574">EDUU</cx:pt>
          <cx:pt idx="119575">EDUU</cx:pt>
          <cx:pt idx="119576">EDUU</cx:pt>
          <cx:pt idx="119577">EDUU</cx:pt>
          <cx:pt idx="119578">EDUU</cx:pt>
          <cx:pt idx="119579">EDUU</cx:pt>
          <cx:pt idx="119580">EDUU</cx:pt>
          <cx:pt idx="119581">EDUU</cx:pt>
          <cx:pt idx="119582">EDUU</cx:pt>
          <cx:pt idx="119583">EDUU</cx:pt>
          <cx:pt idx="119584">EDUU</cx:pt>
          <cx:pt idx="119585">EDUU</cx:pt>
          <cx:pt idx="119586">EDUU</cx:pt>
          <cx:pt idx="119587">EDUU</cx:pt>
          <cx:pt idx="119588">EDUU</cx:pt>
          <cx:pt idx="119589">EDUU</cx:pt>
          <cx:pt idx="119590">EDUU</cx:pt>
          <cx:pt idx="119591">EDUU</cx:pt>
          <cx:pt idx="119592">EDUU</cx:pt>
          <cx:pt idx="119593">EDUU</cx:pt>
          <cx:pt idx="119594">EDUU</cx:pt>
          <cx:pt idx="119595">EDUU</cx:pt>
          <cx:pt idx="119596">EDUU</cx:pt>
          <cx:pt idx="119597">EDUU</cx:pt>
          <cx:pt idx="119598">EDUU</cx:pt>
          <cx:pt idx="119599">EDUU</cx:pt>
          <cx:pt idx="119600">EDUU</cx:pt>
          <cx:pt idx="119601">EDUU</cx:pt>
          <cx:pt idx="119602">EDUU</cx:pt>
          <cx:pt idx="119603">EDUU</cx:pt>
          <cx:pt idx="119604">EDUU</cx:pt>
          <cx:pt idx="119605">EDUU</cx:pt>
          <cx:pt idx="119606">EDUU</cx:pt>
          <cx:pt idx="119607">EDUU</cx:pt>
          <cx:pt idx="119608">EDUU</cx:pt>
          <cx:pt idx="119609">EDUU</cx:pt>
          <cx:pt idx="119610">EDUU</cx:pt>
          <cx:pt idx="119611">EDUU</cx:pt>
          <cx:pt idx="119612">EDUU</cx:pt>
          <cx:pt idx="119613">EDUU</cx:pt>
          <cx:pt idx="119614">EDUU</cx:pt>
          <cx:pt idx="119615">EDUU</cx:pt>
          <cx:pt idx="119616">EDUU</cx:pt>
          <cx:pt idx="119617">EDUU</cx:pt>
          <cx:pt idx="119618">EDUU</cx:pt>
          <cx:pt idx="119619">EDUU</cx:pt>
          <cx:pt idx="119620">EDUU</cx:pt>
          <cx:pt idx="119621">EDUU</cx:pt>
          <cx:pt idx="119622">EDUU</cx:pt>
          <cx:pt idx="119623">EDUU</cx:pt>
          <cx:pt idx="119624">EDUU</cx:pt>
          <cx:pt idx="119625">EDUU</cx:pt>
          <cx:pt idx="119626">EDUU</cx:pt>
          <cx:pt idx="119627">EDUU</cx:pt>
          <cx:pt idx="119628">EDUU</cx:pt>
          <cx:pt idx="119629">EDUU</cx:pt>
          <cx:pt idx="119630">EDUU</cx:pt>
          <cx:pt idx="119631">EDUU</cx:pt>
          <cx:pt idx="119632">EDUU</cx:pt>
          <cx:pt idx="119633">EDUU</cx:pt>
          <cx:pt idx="119634">EDUU</cx:pt>
          <cx:pt idx="119635">EDUU</cx:pt>
          <cx:pt idx="119636">EDUU</cx:pt>
          <cx:pt idx="119637">EDUU</cx:pt>
          <cx:pt idx="119638">EDUU</cx:pt>
          <cx:pt idx="119639">EDUU</cx:pt>
          <cx:pt idx="119640">EDUU</cx:pt>
          <cx:pt idx="119641">EDUU</cx:pt>
          <cx:pt idx="119642">EDUU</cx:pt>
          <cx:pt idx="119643">EDUU</cx:pt>
          <cx:pt idx="119644">EDUU</cx:pt>
          <cx:pt idx="119645">EDUU</cx:pt>
          <cx:pt idx="119646">EDUU</cx:pt>
          <cx:pt idx="119647">EDUU</cx:pt>
          <cx:pt idx="119648">EDUU</cx:pt>
          <cx:pt idx="119649">EDUU</cx:pt>
          <cx:pt idx="119650">EDUU</cx:pt>
          <cx:pt idx="119651">EDUU</cx:pt>
          <cx:pt idx="119652">EDUU</cx:pt>
          <cx:pt idx="119653">EDUU</cx:pt>
          <cx:pt idx="119654">EDUU</cx:pt>
          <cx:pt idx="119655">EDUU</cx:pt>
          <cx:pt idx="119656">EDUU</cx:pt>
          <cx:pt idx="119657">EDUU</cx:pt>
          <cx:pt idx="119658">EDUU</cx:pt>
          <cx:pt idx="119659">EDUU</cx:pt>
          <cx:pt idx="119660">EDUU</cx:pt>
          <cx:pt idx="119661">EDUU</cx:pt>
          <cx:pt idx="119662">EDUU</cx:pt>
          <cx:pt idx="119663">EDUU</cx:pt>
          <cx:pt idx="119664">EDUU</cx:pt>
          <cx:pt idx="119665">EDUU</cx:pt>
          <cx:pt idx="119666">EDUU</cx:pt>
          <cx:pt idx="119667">EDUU</cx:pt>
          <cx:pt idx="119668">EDUU</cx:pt>
          <cx:pt idx="119669">EDUU</cx:pt>
          <cx:pt idx="119670">EDUU</cx:pt>
          <cx:pt idx="119671">EDUU</cx:pt>
          <cx:pt idx="119672">EDUU</cx:pt>
          <cx:pt idx="119673">EDUU</cx:pt>
          <cx:pt idx="119674">EDUU</cx:pt>
          <cx:pt idx="119675">EDUU</cx:pt>
          <cx:pt idx="119676">EDUU</cx:pt>
          <cx:pt idx="119677">EDUU</cx:pt>
          <cx:pt idx="119678">EDUU</cx:pt>
          <cx:pt idx="119679">EDUU</cx:pt>
          <cx:pt idx="119680">EDUU</cx:pt>
          <cx:pt idx="119681">EDUU</cx:pt>
          <cx:pt idx="119682">EDUU</cx:pt>
          <cx:pt idx="119683">EDUU</cx:pt>
          <cx:pt idx="119684">EDUU</cx:pt>
          <cx:pt idx="119685">EDUU</cx:pt>
          <cx:pt idx="119686">EDUU</cx:pt>
          <cx:pt idx="119687">EDUU</cx:pt>
          <cx:pt idx="119688">EDUU</cx:pt>
          <cx:pt idx="119689">EDUU</cx:pt>
          <cx:pt idx="119690">EDUU</cx:pt>
          <cx:pt idx="119691">EDUU</cx:pt>
          <cx:pt idx="119692">EDUU</cx:pt>
          <cx:pt idx="119693">EDUU</cx:pt>
          <cx:pt idx="119694">EDUU</cx:pt>
          <cx:pt idx="119695">EDUU</cx:pt>
          <cx:pt idx="119696">EDUU</cx:pt>
          <cx:pt idx="119697">EDUU</cx:pt>
          <cx:pt idx="119698">EDUU</cx:pt>
          <cx:pt idx="119699">EDUU</cx:pt>
          <cx:pt idx="119700">EDUU</cx:pt>
          <cx:pt idx="119701">EDUU</cx:pt>
          <cx:pt idx="119702">EDUU</cx:pt>
          <cx:pt idx="119703">EDUU</cx:pt>
          <cx:pt idx="119704">EDUU</cx:pt>
          <cx:pt idx="119705">EDUU</cx:pt>
          <cx:pt idx="119706">EDUU</cx:pt>
          <cx:pt idx="119707">EDUU</cx:pt>
          <cx:pt idx="119708">EDUU</cx:pt>
          <cx:pt idx="119709">EDUU</cx:pt>
          <cx:pt idx="119710">EDUU</cx:pt>
          <cx:pt idx="119711">EDUU</cx:pt>
          <cx:pt idx="119712">EDUU</cx:pt>
          <cx:pt idx="119713">EDUU</cx:pt>
          <cx:pt idx="119714">EDUU</cx:pt>
          <cx:pt idx="119715">EDUU</cx:pt>
          <cx:pt idx="119716">EDUU</cx:pt>
          <cx:pt idx="119717">EDUU</cx:pt>
          <cx:pt idx="119718">EDUU</cx:pt>
          <cx:pt idx="119719">EDUU</cx:pt>
          <cx:pt idx="119720">EDUU</cx:pt>
          <cx:pt idx="119721">EDUU</cx:pt>
          <cx:pt idx="119722">EDUU</cx:pt>
          <cx:pt idx="119723">EDUU</cx:pt>
          <cx:pt idx="119724">EDUU</cx:pt>
          <cx:pt idx="119725">EDUU</cx:pt>
          <cx:pt idx="119726">EDUU</cx:pt>
          <cx:pt idx="119727">EDUU</cx:pt>
          <cx:pt idx="119728">EDUU</cx:pt>
          <cx:pt idx="119729">EDUU</cx:pt>
          <cx:pt idx="119730">EDUU</cx:pt>
          <cx:pt idx="119731">EDUU</cx:pt>
          <cx:pt idx="119732">EDUU</cx:pt>
          <cx:pt idx="119733">EDUU</cx:pt>
          <cx:pt idx="119734">EDUU</cx:pt>
          <cx:pt idx="119735">EDUU</cx:pt>
          <cx:pt idx="119736">EDUU</cx:pt>
          <cx:pt idx="119737">EDUU</cx:pt>
          <cx:pt idx="119738">EDUU</cx:pt>
          <cx:pt idx="119739">EDUU</cx:pt>
          <cx:pt idx="119740">EDUU</cx:pt>
          <cx:pt idx="119741">EDUU</cx:pt>
          <cx:pt idx="119742">EDUU</cx:pt>
          <cx:pt idx="119743">EDUU</cx:pt>
          <cx:pt idx="119744">EDUU</cx:pt>
          <cx:pt idx="119745">EDUU</cx:pt>
          <cx:pt idx="119746">EDUU</cx:pt>
          <cx:pt idx="119747">EDUU</cx:pt>
          <cx:pt idx="119748">EDUU</cx:pt>
          <cx:pt idx="119749">EDUU</cx:pt>
          <cx:pt idx="119750">EDUU</cx:pt>
          <cx:pt idx="119751">EDUU</cx:pt>
          <cx:pt idx="119752">EDUU</cx:pt>
          <cx:pt idx="119753">EDUU</cx:pt>
          <cx:pt idx="119754">EDUU</cx:pt>
          <cx:pt idx="119755">EDUU</cx:pt>
          <cx:pt idx="119756">EDUU</cx:pt>
          <cx:pt idx="119757">EDUU</cx:pt>
          <cx:pt idx="119758">EDUU</cx:pt>
          <cx:pt idx="119759">EDUU</cx:pt>
          <cx:pt idx="119760">EDUU</cx:pt>
          <cx:pt idx="119761">EDUU</cx:pt>
          <cx:pt idx="119762">EDUU</cx:pt>
          <cx:pt idx="119763">EDUU</cx:pt>
          <cx:pt idx="119764">EDUU</cx:pt>
          <cx:pt idx="119765">EDUU</cx:pt>
          <cx:pt idx="119766">EDUU</cx:pt>
          <cx:pt idx="119767">EDUU</cx:pt>
          <cx:pt idx="119768">EDUU</cx:pt>
          <cx:pt idx="119769">EDUU</cx:pt>
          <cx:pt idx="119770">EDUU</cx:pt>
          <cx:pt idx="119771">EDUU</cx:pt>
          <cx:pt idx="119772">EDUU</cx:pt>
          <cx:pt idx="119773">EDUU</cx:pt>
          <cx:pt idx="119774">EDUU</cx:pt>
          <cx:pt idx="119775">EDUU</cx:pt>
          <cx:pt idx="119776">EDUU</cx:pt>
          <cx:pt idx="119777">EDUU</cx:pt>
          <cx:pt idx="119778">EDUU</cx:pt>
          <cx:pt idx="119779">EDUU</cx:pt>
          <cx:pt idx="119780">EDUU</cx:pt>
          <cx:pt idx="119781">EDUU</cx:pt>
          <cx:pt idx="119782">EDUU</cx:pt>
          <cx:pt idx="119783">EDUU</cx:pt>
          <cx:pt idx="119784">EDUU</cx:pt>
          <cx:pt idx="119785">EDUU</cx:pt>
          <cx:pt idx="119786">EDUU</cx:pt>
          <cx:pt idx="119787">EDUU</cx:pt>
          <cx:pt idx="119788">EDUU</cx:pt>
          <cx:pt idx="119789">EDUU</cx:pt>
          <cx:pt idx="119790">EDUU</cx:pt>
          <cx:pt idx="119791">EDUU</cx:pt>
          <cx:pt idx="119792">EDUU</cx:pt>
          <cx:pt idx="119793">EDUU</cx:pt>
          <cx:pt idx="119794">EDUU</cx:pt>
          <cx:pt idx="119795">EDUU</cx:pt>
          <cx:pt idx="119796">EDUU</cx:pt>
          <cx:pt idx="119797">EDUU</cx:pt>
          <cx:pt idx="119798">EDUU</cx:pt>
          <cx:pt idx="119799">EDUU</cx:pt>
          <cx:pt idx="119800">EDUU</cx:pt>
          <cx:pt idx="119801">EDUU</cx:pt>
          <cx:pt idx="119802">EDUU</cx:pt>
          <cx:pt idx="119803">EDUU</cx:pt>
          <cx:pt idx="119804">EDUU</cx:pt>
          <cx:pt idx="119805">EDUU</cx:pt>
          <cx:pt idx="119806">EDUU</cx:pt>
          <cx:pt idx="119807">EDUU</cx:pt>
          <cx:pt idx="119808">EDUU</cx:pt>
          <cx:pt idx="119809">EDUU</cx:pt>
          <cx:pt idx="119810">EDUU</cx:pt>
          <cx:pt idx="119811">EDUU</cx:pt>
          <cx:pt idx="119812">EDUU</cx:pt>
          <cx:pt idx="119813">EDUU</cx:pt>
          <cx:pt idx="119814">EDUU</cx:pt>
          <cx:pt idx="119815">EDUU</cx:pt>
          <cx:pt idx="119816">EDUU</cx:pt>
          <cx:pt idx="119817">EDUU</cx:pt>
          <cx:pt idx="119818">EDUU</cx:pt>
          <cx:pt idx="119819">EDUU</cx:pt>
          <cx:pt idx="119820">EDUU</cx:pt>
          <cx:pt idx="119821">EDUU</cx:pt>
          <cx:pt idx="119822">EDUU</cx:pt>
          <cx:pt idx="119823">EDUU</cx:pt>
          <cx:pt idx="119824">EDUU</cx:pt>
          <cx:pt idx="119825">EDUU</cx:pt>
          <cx:pt idx="119826">EDUU</cx:pt>
          <cx:pt idx="119827">EDUU</cx:pt>
          <cx:pt idx="119828">EDUU</cx:pt>
          <cx:pt idx="119829">EDUU</cx:pt>
          <cx:pt idx="119830">EDUU</cx:pt>
          <cx:pt idx="119831">EDUU</cx:pt>
          <cx:pt idx="119832">EDUU</cx:pt>
          <cx:pt idx="119833">EDUU</cx:pt>
          <cx:pt idx="119834">EDUU</cx:pt>
          <cx:pt idx="119835">EDUU</cx:pt>
          <cx:pt idx="119836">EDUU</cx:pt>
          <cx:pt idx="119837">EDUU</cx:pt>
          <cx:pt idx="119838">EDUU</cx:pt>
          <cx:pt idx="119839">EDUU</cx:pt>
          <cx:pt idx="119840">EDUU</cx:pt>
          <cx:pt idx="119841">EDUU</cx:pt>
          <cx:pt idx="119842">EDUU</cx:pt>
          <cx:pt idx="119843">EDUU</cx:pt>
          <cx:pt idx="119844">EDUU</cx:pt>
          <cx:pt idx="119845">EDUU</cx:pt>
          <cx:pt idx="119846">EDUU</cx:pt>
          <cx:pt idx="119847">EDUU</cx:pt>
          <cx:pt idx="119848">EDUU</cx:pt>
          <cx:pt idx="119849">EDUU</cx:pt>
          <cx:pt idx="119850">EDUU</cx:pt>
          <cx:pt idx="119851">EDUU</cx:pt>
          <cx:pt idx="119852">EDUU</cx:pt>
          <cx:pt idx="119853">EDUU</cx:pt>
          <cx:pt idx="119854">EDUU</cx:pt>
          <cx:pt idx="119855">EDUU</cx:pt>
          <cx:pt idx="119856">EDUU</cx:pt>
          <cx:pt idx="119857">EDUU</cx:pt>
          <cx:pt idx="119858">EDUU</cx:pt>
          <cx:pt idx="119859">EDUU</cx:pt>
          <cx:pt idx="119860">EDUU</cx:pt>
          <cx:pt idx="119861">EDUU</cx:pt>
          <cx:pt idx="119862">EDUU</cx:pt>
          <cx:pt idx="119863">EDUU</cx:pt>
          <cx:pt idx="119864">EDUU</cx:pt>
          <cx:pt idx="119865">EDUU</cx:pt>
          <cx:pt idx="119866">EDUU</cx:pt>
          <cx:pt idx="119867">EDUU</cx:pt>
          <cx:pt idx="119868">EDUU</cx:pt>
          <cx:pt idx="119869">EDUU</cx:pt>
          <cx:pt idx="119870">EDUU</cx:pt>
          <cx:pt idx="119871">EDUU</cx:pt>
          <cx:pt idx="119872">EDUU</cx:pt>
          <cx:pt idx="119873">EDUU</cx:pt>
          <cx:pt idx="119874">EDUU</cx:pt>
          <cx:pt idx="119875">EDUU</cx:pt>
          <cx:pt idx="119876">EDUU</cx:pt>
          <cx:pt idx="119877">EDUU</cx:pt>
          <cx:pt idx="119878">EDUU</cx:pt>
          <cx:pt idx="119879">EDUU</cx:pt>
          <cx:pt idx="119880">EDUU</cx:pt>
          <cx:pt idx="119881">EDUU</cx:pt>
          <cx:pt idx="119882">EDUU</cx:pt>
          <cx:pt idx="119883">EDUU</cx:pt>
          <cx:pt idx="119884">EDUU</cx:pt>
          <cx:pt idx="119885">EDUU</cx:pt>
          <cx:pt idx="119886">EDUU</cx:pt>
          <cx:pt idx="119887">EDUU</cx:pt>
          <cx:pt idx="119888">EDUU</cx:pt>
          <cx:pt idx="119889">EDUU</cx:pt>
          <cx:pt idx="119890">EDUU</cx:pt>
          <cx:pt idx="119891">EDUU</cx:pt>
          <cx:pt idx="119892">EDUU</cx:pt>
          <cx:pt idx="119893">EDUU</cx:pt>
          <cx:pt idx="119894">EDUU</cx:pt>
          <cx:pt idx="119895">EDUU</cx:pt>
          <cx:pt idx="119896">EDUU</cx:pt>
          <cx:pt idx="119897">EDUU</cx:pt>
          <cx:pt idx="119898">EDUU</cx:pt>
          <cx:pt idx="119899">EDUU</cx:pt>
          <cx:pt idx="119900">EDUU</cx:pt>
          <cx:pt idx="119901">EDUU</cx:pt>
          <cx:pt idx="119902">EDUU</cx:pt>
          <cx:pt idx="119903">EDUU</cx:pt>
          <cx:pt idx="119904">EDUU</cx:pt>
          <cx:pt idx="119905">EDUU</cx:pt>
          <cx:pt idx="119906">EDUU</cx:pt>
          <cx:pt idx="119907">EDUU</cx:pt>
          <cx:pt idx="119908">EDUU</cx:pt>
          <cx:pt idx="119909">EDUU</cx:pt>
          <cx:pt idx="119910">EDUU</cx:pt>
          <cx:pt idx="119911">EDUU</cx:pt>
          <cx:pt idx="119912">EDUU</cx:pt>
          <cx:pt idx="119913">EDUU</cx:pt>
          <cx:pt idx="119914">EDUU</cx:pt>
          <cx:pt idx="119915">EDUU</cx:pt>
          <cx:pt idx="119916">EDUU</cx:pt>
          <cx:pt idx="119917">EDUU</cx:pt>
          <cx:pt idx="119918">EDUU</cx:pt>
          <cx:pt idx="119919">EDUU</cx:pt>
          <cx:pt idx="119920">EDUU</cx:pt>
          <cx:pt idx="119921">EDUU</cx:pt>
          <cx:pt idx="119922">EDUU</cx:pt>
          <cx:pt idx="119923">EDUU</cx:pt>
          <cx:pt idx="119924">EDUU</cx:pt>
          <cx:pt idx="119925">EDUU</cx:pt>
          <cx:pt idx="119926">EDUU</cx:pt>
          <cx:pt idx="119927">EDUU</cx:pt>
          <cx:pt idx="119928">EDUU</cx:pt>
          <cx:pt idx="119929">EDUU</cx:pt>
          <cx:pt idx="119930">EDUU</cx:pt>
          <cx:pt idx="119931">EDUU</cx:pt>
          <cx:pt idx="119932">EDUU</cx:pt>
          <cx:pt idx="119933">EDUU</cx:pt>
          <cx:pt idx="119934">EDUU</cx:pt>
          <cx:pt idx="119935">EDUU</cx:pt>
          <cx:pt idx="119936">EDUU</cx:pt>
          <cx:pt idx="119937">EDUU</cx:pt>
          <cx:pt idx="119938">EDUU</cx:pt>
          <cx:pt idx="119939">EDUU</cx:pt>
          <cx:pt idx="119940">EDUU</cx:pt>
          <cx:pt idx="119941">EDUU</cx:pt>
          <cx:pt idx="119942">EDUU</cx:pt>
          <cx:pt idx="119943">EDUU</cx:pt>
          <cx:pt idx="119944">EDUU</cx:pt>
          <cx:pt idx="119945">EDUU</cx:pt>
          <cx:pt idx="119946">EDUU</cx:pt>
          <cx:pt idx="119947">EDUU</cx:pt>
          <cx:pt idx="119948">EDUU</cx:pt>
          <cx:pt idx="119949">EDUU</cx:pt>
          <cx:pt idx="119950">EDUU</cx:pt>
          <cx:pt idx="119951">EDUU</cx:pt>
          <cx:pt idx="119952">EDUU</cx:pt>
          <cx:pt idx="119953">EDUU</cx:pt>
          <cx:pt idx="119954">EDUU</cx:pt>
          <cx:pt idx="119955">EDUU</cx:pt>
          <cx:pt idx="119956">EDUU</cx:pt>
          <cx:pt idx="119957">EDUU</cx:pt>
          <cx:pt idx="119958">EDUU</cx:pt>
          <cx:pt idx="119959">EDUU</cx:pt>
          <cx:pt idx="119960">EDUU</cx:pt>
          <cx:pt idx="119961">EDUU</cx:pt>
          <cx:pt idx="119962">EDUU</cx:pt>
          <cx:pt idx="119963">EDUU</cx:pt>
          <cx:pt idx="119964">EDUU</cx:pt>
          <cx:pt idx="119965">EDUU</cx:pt>
          <cx:pt idx="119966">EDUU</cx:pt>
          <cx:pt idx="119967">EDUU</cx:pt>
          <cx:pt idx="119968">EDUU</cx:pt>
          <cx:pt idx="119969">EDUU</cx:pt>
          <cx:pt idx="119970">EDUU</cx:pt>
          <cx:pt idx="119971">EDUU</cx:pt>
          <cx:pt idx="119972">EDUU</cx:pt>
          <cx:pt idx="119973">EDUU</cx:pt>
          <cx:pt idx="119974">EDUU</cx:pt>
          <cx:pt idx="119975">EDUU</cx:pt>
          <cx:pt idx="119976">EDUU</cx:pt>
          <cx:pt idx="119977">EDUU</cx:pt>
          <cx:pt idx="119978">EDUU</cx:pt>
          <cx:pt idx="119979">EDUU</cx:pt>
          <cx:pt idx="119980">EDUU</cx:pt>
          <cx:pt idx="119981">EDUU</cx:pt>
          <cx:pt idx="119982">EDUU</cx:pt>
          <cx:pt idx="119983">EDUU</cx:pt>
          <cx:pt idx="119984">EDUU</cx:pt>
          <cx:pt idx="119985">EDUU</cx:pt>
          <cx:pt idx="119986">EDUU</cx:pt>
          <cx:pt idx="119987">EDUU</cx:pt>
          <cx:pt idx="119988">EDUU</cx:pt>
          <cx:pt idx="119989">EDUU</cx:pt>
          <cx:pt idx="119990">EDUU</cx:pt>
          <cx:pt idx="119991">EDUU</cx:pt>
          <cx:pt idx="119992">EDUU</cx:pt>
          <cx:pt idx="119993">EDUU</cx:pt>
          <cx:pt idx="119994">EDUU</cx:pt>
          <cx:pt idx="119995">EDUU</cx:pt>
          <cx:pt idx="119996">EDUU</cx:pt>
          <cx:pt idx="119997">EDUU</cx:pt>
          <cx:pt idx="119998">EDUU</cx:pt>
          <cx:pt idx="119999">EDUU</cx:pt>
          <cx:pt idx="120000">EDUU</cx:pt>
          <cx:pt idx="120001">EDUU</cx:pt>
          <cx:pt idx="120002">EDUU</cx:pt>
          <cx:pt idx="120003">EDUU</cx:pt>
          <cx:pt idx="120004">EDUU</cx:pt>
          <cx:pt idx="120005">EDUU</cx:pt>
          <cx:pt idx="120006">EDUU</cx:pt>
          <cx:pt idx="120007">EDUU</cx:pt>
          <cx:pt idx="120008">EDUU</cx:pt>
          <cx:pt idx="120009">EDUU</cx:pt>
          <cx:pt idx="120010">EDUU</cx:pt>
          <cx:pt idx="120011">EDUU</cx:pt>
          <cx:pt idx="120012">EDUU</cx:pt>
          <cx:pt idx="120013">EDUU</cx:pt>
          <cx:pt idx="120014">EDUU</cx:pt>
          <cx:pt idx="120015">EDUU</cx:pt>
          <cx:pt idx="120016">EDUU</cx:pt>
          <cx:pt idx="120017">EDUU</cx:pt>
          <cx:pt idx="120018">EDUU</cx:pt>
          <cx:pt idx="120019">EDUU</cx:pt>
          <cx:pt idx="120020">EDUU</cx:pt>
          <cx:pt idx="120021">EDUU</cx:pt>
          <cx:pt idx="120022">EDUU</cx:pt>
          <cx:pt idx="120023">EDUU</cx:pt>
          <cx:pt idx="120024">EDUU</cx:pt>
          <cx:pt idx="120025">EDUU</cx:pt>
          <cx:pt idx="120026">EDUU</cx:pt>
          <cx:pt idx="120027">EDUU</cx:pt>
          <cx:pt idx="120028">EDUU</cx:pt>
          <cx:pt idx="120029">EDUU</cx:pt>
          <cx:pt idx="120030">EDUU</cx:pt>
          <cx:pt idx="120031">EDUU</cx:pt>
          <cx:pt idx="120032">EDUU</cx:pt>
          <cx:pt idx="120033">EDUU</cx:pt>
          <cx:pt idx="120034">EDUU</cx:pt>
          <cx:pt idx="120035">EDUU</cx:pt>
          <cx:pt idx="120036">EDUU</cx:pt>
          <cx:pt idx="120037">EDUU</cx:pt>
          <cx:pt idx="120038">EDUU</cx:pt>
          <cx:pt idx="120039">EDUU</cx:pt>
          <cx:pt idx="120040">EDUU</cx:pt>
          <cx:pt idx="120041">EDUU</cx:pt>
          <cx:pt idx="120042">EDUU</cx:pt>
          <cx:pt idx="120043">EDUU</cx:pt>
          <cx:pt idx="120044">EDUU</cx:pt>
          <cx:pt idx="120045">EDUU</cx:pt>
          <cx:pt idx="120046">EDUU</cx:pt>
          <cx:pt idx="120047">EDUU</cx:pt>
          <cx:pt idx="120048">EDUU</cx:pt>
          <cx:pt idx="120049">EDUU</cx:pt>
          <cx:pt idx="120050">EDUU</cx:pt>
          <cx:pt idx="120051">EDUU</cx:pt>
          <cx:pt idx="120052">EDUU</cx:pt>
          <cx:pt idx="120053">EDUU</cx:pt>
          <cx:pt idx="120054">EDUU</cx:pt>
          <cx:pt idx="120055">EDUU</cx:pt>
          <cx:pt idx="120056">EDUU</cx:pt>
          <cx:pt idx="120057">EDUU</cx:pt>
          <cx:pt idx="120058">EDUU</cx:pt>
          <cx:pt idx="120059">EDUU</cx:pt>
          <cx:pt idx="120060">EDUU</cx:pt>
          <cx:pt idx="120061">EDUU</cx:pt>
          <cx:pt idx="120062">EDUU</cx:pt>
          <cx:pt idx="120063">EDUU</cx:pt>
          <cx:pt idx="120064">EDUU</cx:pt>
          <cx:pt idx="120065">EDUU</cx:pt>
          <cx:pt idx="120066">EDUU</cx:pt>
          <cx:pt idx="120067">EDUU</cx:pt>
          <cx:pt idx="120068">EDUU</cx:pt>
          <cx:pt idx="120069">EDUU</cx:pt>
          <cx:pt idx="120070">EDUU</cx:pt>
          <cx:pt idx="120071">EDUU</cx:pt>
          <cx:pt idx="120072">EDUU</cx:pt>
          <cx:pt idx="120073">EDUU</cx:pt>
          <cx:pt idx="120074">EDUU</cx:pt>
          <cx:pt idx="120075">EDUU</cx:pt>
          <cx:pt idx="120076">EDUU</cx:pt>
          <cx:pt idx="120077">EDUU</cx:pt>
          <cx:pt idx="120078">EDUU</cx:pt>
          <cx:pt idx="120079">EDUU</cx:pt>
          <cx:pt idx="120080">EDUU</cx:pt>
          <cx:pt idx="120081">EDUU</cx:pt>
          <cx:pt idx="120082">EDUU</cx:pt>
          <cx:pt idx="120083">EDUU</cx:pt>
          <cx:pt idx="120084">EDUU</cx:pt>
          <cx:pt idx="120085">EDUU</cx:pt>
          <cx:pt idx="120086">EDUU</cx:pt>
          <cx:pt idx="120087">EDUU</cx:pt>
          <cx:pt idx="120088">EDUU</cx:pt>
          <cx:pt idx="120089">EDUU</cx:pt>
          <cx:pt idx="120090">EDUU</cx:pt>
          <cx:pt idx="120091">EDUU</cx:pt>
          <cx:pt idx="120092">EDUU</cx:pt>
          <cx:pt idx="120093">EDUU</cx:pt>
          <cx:pt idx="120094">EDUU</cx:pt>
          <cx:pt idx="120095">EDUU</cx:pt>
          <cx:pt idx="120096">EDUU</cx:pt>
          <cx:pt idx="120097">EDUU</cx:pt>
          <cx:pt idx="120098">EDUU</cx:pt>
          <cx:pt idx="120099">EDUU</cx:pt>
          <cx:pt idx="120100">EDUU</cx:pt>
          <cx:pt idx="120101">EDUU</cx:pt>
          <cx:pt idx="120102">EDUU</cx:pt>
          <cx:pt idx="120103">EDUU</cx:pt>
          <cx:pt idx="120104">EDUU</cx:pt>
          <cx:pt idx="120105">EDUU</cx:pt>
          <cx:pt idx="120106">EDUU</cx:pt>
          <cx:pt idx="120107">EDUU</cx:pt>
          <cx:pt idx="120108">EDUU</cx:pt>
          <cx:pt idx="120109">EDUU</cx:pt>
          <cx:pt idx="120110">EDUU</cx:pt>
          <cx:pt idx="120111">EDUU</cx:pt>
          <cx:pt idx="120112">EDUU</cx:pt>
          <cx:pt idx="120113">EDUU</cx:pt>
          <cx:pt idx="120114">EDUU</cx:pt>
          <cx:pt idx="120115">EDUU</cx:pt>
          <cx:pt idx="120116">EDUU</cx:pt>
          <cx:pt idx="120117">EDUU</cx:pt>
          <cx:pt idx="120118">EDUU</cx:pt>
          <cx:pt idx="120119">EDUU</cx:pt>
          <cx:pt idx="120120">EDUU</cx:pt>
          <cx:pt idx="120121">EDUU</cx:pt>
          <cx:pt idx="120122">EDUU</cx:pt>
          <cx:pt idx="120123">EDUU</cx:pt>
          <cx:pt idx="120124">EDUU</cx:pt>
          <cx:pt idx="120125">EDUU</cx:pt>
          <cx:pt idx="120126">EDUU</cx:pt>
          <cx:pt idx="120127">EDUU</cx:pt>
          <cx:pt idx="120128">EDUU</cx:pt>
          <cx:pt idx="120129">EDUU</cx:pt>
          <cx:pt idx="120130">EDUU</cx:pt>
          <cx:pt idx="120131">EDUU</cx:pt>
          <cx:pt idx="120132">EDUU</cx:pt>
          <cx:pt idx="120133">EDUU</cx:pt>
          <cx:pt idx="120134">EDUU</cx:pt>
          <cx:pt idx="120135">EDUU</cx:pt>
          <cx:pt idx="120136">EDUU</cx:pt>
          <cx:pt idx="120137">EDUU</cx:pt>
          <cx:pt idx="120138">EDUU</cx:pt>
          <cx:pt idx="120139">EDUU</cx:pt>
          <cx:pt idx="120140">EDUU</cx:pt>
          <cx:pt idx="120141">EDUU</cx:pt>
          <cx:pt idx="120142">EDUU</cx:pt>
          <cx:pt idx="120143">EDUU</cx:pt>
          <cx:pt idx="120144">EDUU</cx:pt>
          <cx:pt idx="120145">EDUU</cx:pt>
          <cx:pt idx="120146">EDUU</cx:pt>
          <cx:pt idx="120147">EDUU</cx:pt>
          <cx:pt idx="120148">EDUU</cx:pt>
          <cx:pt idx="120149">EDUU</cx:pt>
          <cx:pt idx="120150">EDUU</cx:pt>
          <cx:pt idx="120151">EDUU</cx:pt>
          <cx:pt idx="120152">EDUU</cx:pt>
          <cx:pt idx="120153">EDUU</cx:pt>
          <cx:pt idx="120154">EDUU</cx:pt>
          <cx:pt idx="120155">EDUU</cx:pt>
          <cx:pt idx="120156">EDUU</cx:pt>
          <cx:pt idx="120157">EDUU</cx:pt>
          <cx:pt idx="120158">EDUU</cx:pt>
          <cx:pt idx="120159">EDUU</cx:pt>
          <cx:pt idx="120160">EDUU</cx:pt>
          <cx:pt idx="120161">EDUU</cx:pt>
          <cx:pt idx="120162">EDUU</cx:pt>
          <cx:pt idx="120163">EDUU</cx:pt>
          <cx:pt idx="120164">EDUU</cx:pt>
          <cx:pt idx="120165">EDUU</cx:pt>
          <cx:pt idx="120166">EDUU</cx:pt>
          <cx:pt idx="120167">EDUU</cx:pt>
          <cx:pt idx="120168">EDUU</cx:pt>
          <cx:pt idx="120169">EDUU</cx:pt>
          <cx:pt idx="120170">EDUU</cx:pt>
          <cx:pt idx="120171">EDUU</cx:pt>
          <cx:pt idx="120172">EDUU</cx:pt>
          <cx:pt idx="120173">EDUU</cx:pt>
          <cx:pt idx="120174">EDUU</cx:pt>
          <cx:pt idx="120175">EDUU</cx:pt>
          <cx:pt idx="120176">EDUU</cx:pt>
          <cx:pt idx="120177">EDUU</cx:pt>
          <cx:pt idx="120178">EDUU</cx:pt>
          <cx:pt idx="120179">EDUU</cx:pt>
          <cx:pt idx="120180">EDUU</cx:pt>
          <cx:pt idx="120181">EDUU</cx:pt>
          <cx:pt idx="120182">EDUU</cx:pt>
          <cx:pt idx="120183">EDUU</cx:pt>
          <cx:pt idx="120184">EDUU</cx:pt>
          <cx:pt idx="120185">EDUU</cx:pt>
          <cx:pt idx="120186">EDUU</cx:pt>
          <cx:pt idx="120187">EDUU</cx:pt>
          <cx:pt idx="120188">EDUU</cx:pt>
          <cx:pt idx="120189">EDUU</cx:pt>
          <cx:pt idx="120190">EDUU</cx:pt>
          <cx:pt idx="120191">EDUU</cx:pt>
          <cx:pt idx="120192">EDUU</cx:pt>
          <cx:pt idx="120193">EDUU</cx:pt>
          <cx:pt idx="120194">EDUU</cx:pt>
          <cx:pt idx="120195">EDUU</cx:pt>
          <cx:pt idx="120196">EDUU</cx:pt>
          <cx:pt idx="120197">EDUU</cx:pt>
          <cx:pt idx="120198">EDUU</cx:pt>
          <cx:pt idx="120199">EDUU</cx:pt>
          <cx:pt idx="120200">EDUU</cx:pt>
          <cx:pt idx="120201">EDUU</cx:pt>
          <cx:pt idx="120202">EDUU</cx:pt>
          <cx:pt idx="120203">EDUU</cx:pt>
          <cx:pt idx="120204">EDUU</cx:pt>
          <cx:pt idx="120205">EDUU</cx:pt>
          <cx:pt idx="120206">EDUU</cx:pt>
          <cx:pt idx="120207">EDUU</cx:pt>
          <cx:pt idx="120208">EDUU</cx:pt>
          <cx:pt idx="120209">EDUU</cx:pt>
          <cx:pt idx="120210">EDUU</cx:pt>
          <cx:pt idx="120211">EDUU</cx:pt>
          <cx:pt idx="120212">EDUU</cx:pt>
          <cx:pt idx="120213">EDUU</cx:pt>
          <cx:pt idx="120214">EDUU</cx:pt>
          <cx:pt idx="120215">EDUU</cx:pt>
          <cx:pt idx="120216">EDUU</cx:pt>
          <cx:pt idx="120217">EDUU</cx:pt>
          <cx:pt idx="120218">EDUU</cx:pt>
          <cx:pt idx="120219">EDUU</cx:pt>
          <cx:pt idx="120220">EDUU</cx:pt>
          <cx:pt idx="120221">EDUU</cx:pt>
          <cx:pt idx="120222">EDUU</cx:pt>
          <cx:pt idx="120223">EDUU</cx:pt>
          <cx:pt idx="120224">EDUU</cx:pt>
          <cx:pt idx="120225">EDUU</cx:pt>
          <cx:pt idx="120226">EDUU</cx:pt>
          <cx:pt idx="120227">EDUU</cx:pt>
          <cx:pt idx="120228">EDUU</cx:pt>
          <cx:pt idx="120229">EDUU</cx:pt>
          <cx:pt idx="120230">EDUU</cx:pt>
          <cx:pt idx="120231">EDUU</cx:pt>
          <cx:pt idx="120232">EDUU</cx:pt>
          <cx:pt idx="120233">EDUU</cx:pt>
          <cx:pt idx="120234">EDUU</cx:pt>
          <cx:pt idx="120235">EDUU</cx:pt>
          <cx:pt idx="120236">EDUU</cx:pt>
          <cx:pt idx="120237">EDUU</cx:pt>
          <cx:pt idx="120238">EDUU</cx:pt>
          <cx:pt idx="120239">EDUU</cx:pt>
          <cx:pt idx="120240">EDUU</cx:pt>
          <cx:pt idx="120241">EDUU</cx:pt>
          <cx:pt idx="120242">EDUU</cx:pt>
          <cx:pt idx="120243">EDUU</cx:pt>
          <cx:pt idx="120244">EDUU</cx:pt>
          <cx:pt idx="120245">EDUU</cx:pt>
          <cx:pt idx="120246">EDUU</cx:pt>
          <cx:pt idx="120247">EDUU</cx:pt>
          <cx:pt idx="120248">EDUU</cx:pt>
          <cx:pt idx="120249">EDUU</cx:pt>
          <cx:pt idx="120250">EDUU</cx:pt>
          <cx:pt idx="120251">EDUU</cx:pt>
          <cx:pt idx="120252">EDUU</cx:pt>
          <cx:pt idx="120253">EDUU</cx:pt>
          <cx:pt idx="120254">EDUU</cx:pt>
          <cx:pt idx="120255">EDUU</cx:pt>
          <cx:pt idx="120256">EDUU</cx:pt>
          <cx:pt idx="120257">EDUU</cx:pt>
          <cx:pt idx="120258">EDUU</cx:pt>
          <cx:pt idx="120259">EDUU</cx:pt>
          <cx:pt idx="120260">EDUU</cx:pt>
          <cx:pt idx="120261">EDUU</cx:pt>
          <cx:pt idx="120262">EDUU</cx:pt>
          <cx:pt idx="120263">EDUU</cx:pt>
          <cx:pt idx="120264">EDUU</cx:pt>
          <cx:pt idx="120265">EDUU</cx:pt>
          <cx:pt idx="120266">EDUU</cx:pt>
          <cx:pt idx="120267">EDUU</cx:pt>
          <cx:pt idx="120268">EDUU</cx:pt>
          <cx:pt idx="120269">EDUU</cx:pt>
          <cx:pt idx="120270">EDUU</cx:pt>
          <cx:pt idx="120271">EDUU</cx:pt>
          <cx:pt idx="120272">EDUU</cx:pt>
          <cx:pt idx="120273">EDUU</cx:pt>
          <cx:pt idx="120274">EDUU</cx:pt>
          <cx:pt idx="120275">EDUU</cx:pt>
          <cx:pt idx="120276">EDUU</cx:pt>
          <cx:pt idx="120277">EDUU</cx:pt>
          <cx:pt idx="120278">EDUU</cx:pt>
          <cx:pt idx="120279">EDUU</cx:pt>
          <cx:pt idx="120280">EDUU</cx:pt>
          <cx:pt idx="120281">EDUU</cx:pt>
          <cx:pt idx="120282">EDUU</cx:pt>
          <cx:pt idx="120283">EDUU</cx:pt>
          <cx:pt idx="120284">EDUU</cx:pt>
          <cx:pt idx="120285">EDUU</cx:pt>
          <cx:pt idx="120286">EDUU</cx:pt>
          <cx:pt idx="120287">EDUU</cx:pt>
          <cx:pt idx="120288">EDUU</cx:pt>
          <cx:pt idx="120289">EDUU</cx:pt>
          <cx:pt idx="120290">EDUU</cx:pt>
          <cx:pt idx="120291">EDUU</cx:pt>
          <cx:pt idx="120292">EDUU</cx:pt>
          <cx:pt idx="120293">EDUU</cx:pt>
          <cx:pt idx="120294">EDUU</cx:pt>
          <cx:pt idx="120295">EDUU</cx:pt>
          <cx:pt idx="120296">EDUU</cx:pt>
          <cx:pt idx="120297">EDUU</cx:pt>
          <cx:pt idx="120298">EDUU</cx:pt>
          <cx:pt idx="120299">EDUU</cx:pt>
          <cx:pt idx="120300">EDUU</cx:pt>
          <cx:pt idx="120301">EDUU</cx:pt>
          <cx:pt idx="120302">EDUU</cx:pt>
          <cx:pt idx="120303">EDUU</cx:pt>
          <cx:pt idx="120304">EDUU</cx:pt>
          <cx:pt idx="120305">EDUU</cx:pt>
          <cx:pt idx="120306">EDUU</cx:pt>
          <cx:pt idx="120307">EDUU</cx:pt>
          <cx:pt idx="120308">EDUU</cx:pt>
          <cx:pt idx="120309">EDUU</cx:pt>
          <cx:pt idx="120310">EDUU</cx:pt>
          <cx:pt idx="120311">EDUU</cx:pt>
          <cx:pt idx="120312">EDUU</cx:pt>
          <cx:pt idx="120313">EDUU</cx:pt>
          <cx:pt idx="120314">EDUU</cx:pt>
          <cx:pt idx="120315">EDUU</cx:pt>
          <cx:pt idx="120316">EDUU</cx:pt>
          <cx:pt idx="120317">EDUU</cx:pt>
          <cx:pt idx="120318">EDUU</cx:pt>
          <cx:pt idx="120319">EDUU</cx:pt>
          <cx:pt idx="120320">EDUU</cx:pt>
          <cx:pt idx="120321">EDUU</cx:pt>
          <cx:pt idx="120322">EDUU</cx:pt>
          <cx:pt idx="120323">EDUU</cx:pt>
          <cx:pt idx="120324">EDUU</cx:pt>
          <cx:pt idx="120325">EDUU</cx:pt>
          <cx:pt idx="120326">EDUU</cx:pt>
          <cx:pt idx="120327">EDUU</cx:pt>
          <cx:pt idx="120328">EDUU</cx:pt>
          <cx:pt idx="120329">EDUU</cx:pt>
          <cx:pt idx="120330">EDUU</cx:pt>
          <cx:pt idx="120331">EDUU</cx:pt>
          <cx:pt idx="120332">EDUU</cx:pt>
          <cx:pt idx="120333">EDUU</cx:pt>
          <cx:pt idx="120334">EDUU</cx:pt>
          <cx:pt idx="120335">EDUU</cx:pt>
          <cx:pt idx="120336">EDUU</cx:pt>
          <cx:pt idx="120337">EDUU</cx:pt>
          <cx:pt idx="120338">EDUU</cx:pt>
          <cx:pt idx="120339">EDUU</cx:pt>
          <cx:pt idx="120340">EDUU</cx:pt>
          <cx:pt idx="120341">EDUU</cx:pt>
          <cx:pt idx="120342">EDUU</cx:pt>
          <cx:pt idx="120343">EDUU</cx:pt>
          <cx:pt idx="120344">EDUU</cx:pt>
          <cx:pt idx="120345">EDUU</cx:pt>
          <cx:pt idx="120346">EDUU</cx:pt>
          <cx:pt idx="120347">EDUU</cx:pt>
          <cx:pt idx="120348">EDUU</cx:pt>
          <cx:pt idx="120349">EDUU</cx:pt>
          <cx:pt idx="120350">EDUU</cx:pt>
          <cx:pt idx="120351">EDUU</cx:pt>
          <cx:pt idx="120352">EDUU</cx:pt>
          <cx:pt idx="120353">EDUU</cx:pt>
          <cx:pt idx="120354">EDUU</cx:pt>
          <cx:pt idx="120355">EDUU</cx:pt>
          <cx:pt idx="120356">EDUU</cx:pt>
          <cx:pt idx="120357">EDUU</cx:pt>
          <cx:pt idx="120358">EDUU</cx:pt>
          <cx:pt idx="120359">EDUU</cx:pt>
          <cx:pt idx="120360">EDUU</cx:pt>
          <cx:pt idx="120361">EDUU</cx:pt>
          <cx:pt idx="120362">EDUU</cx:pt>
          <cx:pt idx="120363">EDUU</cx:pt>
          <cx:pt idx="120364">EDUU</cx:pt>
          <cx:pt idx="120365">EDUU</cx:pt>
          <cx:pt idx="120366">EDUU</cx:pt>
          <cx:pt idx="120367">EDUU</cx:pt>
          <cx:pt idx="120368">EDUU</cx:pt>
          <cx:pt idx="120369">EDUU</cx:pt>
          <cx:pt idx="120370">EDUU</cx:pt>
          <cx:pt idx="120371">EDUU</cx:pt>
          <cx:pt idx="120372">EDUU</cx:pt>
          <cx:pt idx="120373">EDUU</cx:pt>
          <cx:pt idx="120374">EDUU</cx:pt>
          <cx:pt idx="120375">EDUU</cx:pt>
          <cx:pt idx="120376">EDUU</cx:pt>
          <cx:pt idx="120377">EDUU</cx:pt>
          <cx:pt idx="120378">EDUU</cx:pt>
          <cx:pt idx="120379">EDUU</cx:pt>
          <cx:pt idx="120380">EDUU</cx:pt>
          <cx:pt idx="120381">EDUU</cx:pt>
          <cx:pt idx="120382">EDUU</cx:pt>
          <cx:pt idx="120383">EDUU</cx:pt>
          <cx:pt idx="120384">EDUU</cx:pt>
          <cx:pt idx="120385">EDUU</cx:pt>
          <cx:pt idx="120386">EDUU</cx:pt>
          <cx:pt idx="120387">EDUU</cx:pt>
          <cx:pt idx="120388">EDUU</cx:pt>
          <cx:pt idx="120389">EDUU</cx:pt>
          <cx:pt idx="120390">EDUU</cx:pt>
          <cx:pt idx="120391">EDUU</cx:pt>
          <cx:pt idx="120392">EDUU</cx:pt>
          <cx:pt idx="120393">EDUU</cx:pt>
          <cx:pt idx="120394">EDUU</cx:pt>
          <cx:pt idx="120395">EDUU</cx:pt>
          <cx:pt idx="120396">EDUU</cx:pt>
          <cx:pt idx="120397">EDUU</cx:pt>
          <cx:pt idx="120398">EDUU</cx:pt>
          <cx:pt idx="120399">EDUU</cx:pt>
          <cx:pt idx="120400">EDUU</cx:pt>
          <cx:pt idx="120401">EDUU</cx:pt>
          <cx:pt idx="120402">EDUU</cx:pt>
          <cx:pt idx="120403">EDUU</cx:pt>
          <cx:pt idx="120404">EDUU</cx:pt>
          <cx:pt idx="120405">EDUU</cx:pt>
          <cx:pt idx="120406">EDUU</cx:pt>
          <cx:pt idx="120407">EDUU</cx:pt>
          <cx:pt idx="120408">EDUU</cx:pt>
          <cx:pt idx="120409">EDUU</cx:pt>
          <cx:pt idx="120410">EDUU</cx:pt>
          <cx:pt idx="120411">EDUU</cx:pt>
          <cx:pt idx="120412">EDUU</cx:pt>
          <cx:pt idx="120413">EDUU</cx:pt>
          <cx:pt idx="120414">EDUU</cx:pt>
          <cx:pt idx="120415">EDUU</cx:pt>
          <cx:pt idx="120416">EDUU</cx:pt>
          <cx:pt idx="120417">EDUU</cx:pt>
          <cx:pt idx="120418">EDUU</cx:pt>
          <cx:pt idx="120419">EDUU</cx:pt>
          <cx:pt idx="120420">EDUU</cx:pt>
          <cx:pt idx="120421">EDUU</cx:pt>
          <cx:pt idx="120422">EDUU</cx:pt>
          <cx:pt idx="120423">EDUU</cx:pt>
          <cx:pt idx="120424">EDUU</cx:pt>
          <cx:pt idx="120425">EDUU</cx:pt>
          <cx:pt idx="120426">EDUU</cx:pt>
          <cx:pt idx="120427">EDUU</cx:pt>
          <cx:pt idx="120428">EDUU</cx:pt>
          <cx:pt idx="120429">EDUU</cx:pt>
          <cx:pt idx="120430">EDUU</cx:pt>
          <cx:pt idx="120431">EDUU</cx:pt>
          <cx:pt idx="120432">EDUU</cx:pt>
          <cx:pt idx="120433">EDUU</cx:pt>
          <cx:pt idx="120434">EDUU</cx:pt>
          <cx:pt idx="120435">EDUU</cx:pt>
          <cx:pt idx="120436">EDUU</cx:pt>
          <cx:pt idx="120437">EDUU</cx:pt>
          <cx:pt idx="120438">EDUU</cx:pt>
          <cx:pt idx="120439">EDUU</cx:pt>
          <cx:pt idx="120440">EDUU</cx:pt>
          <cx:pt idx="120441">EDUU</cx:pt>
          <cx:pt idx="120442">EDUU</cx:pt>
          <cx:pt idx="120443">EDUU</cx:pt>
          <cx:pt idx="120444">EDUU</cx:pt>
          <cx:pt idx="120445">EDUU</cx:pt>
          <cx:pt idx="120446">EDUU</cx:pt>
          <cx:pt idx="120447">EDUU</cx:pt>
          <cx:pt idx="120448">EDUU</cx:pt>
          <cx:pt idx="120449">EDUU</cx:pt>
          <cx:pt idx="120450">EDUU</cx:pt>
          <cx:pt idx="120451">EDUU</cx:pt>
          <cx:pt idx="120452">EDUU</cx:pt>
          <cx:pt idx="120453">EDUU</cx:pt>
          <cx:pt idx="120454">EDUU</cx:pt>
          <cx:pt idx="120455">EDUU</cx:pt>
          <cx:pt idx="120456">EDUU</cx:pt>
          <cx:pt idx="120457">EDUU</cx:pt>
          <cx:pt idx="120458">EDUU</cx:pt>
          <cx:pt idx="120459">EDUU</cx:pt>
          <cx:pt idx="120460">EDUU</cx:pt>
          <cx:pt idx="120461">EDUU</cx:pt>
          <cx:pt idx="120462">EDUU</cx:pt>
          <cx:pt idx="120463">EDUU</cx:pt>
          <cx:pt idx="120464">EDUU</cx:pt>
          <cx:pt idx="120465">EDUU</cx:pt>
          <cx:pt idx="120466">EDUU</cx:pt>
          <cx:pt idx="120467">EDUU</cx:pt>
          <cx:pt idx="120468">EDUU</cx:pt>
          <cx:pt idx="120469">EDUU</cx:pt>
          <cx:pt idx="120470">EDUU</cx:pt>
          <cx:pt idx="120471">EDUU</cx:pt>
          <cx:pt idx="120472">EDUU</cx:pt>
          <cx:pt idx="120473">EDUU</cx:pt>
          <cx:pt idx="120474">EDUU</cx:pt>
          <cx:pt idx="120475">EDUU</cx:pt>
          <cx:pt idx="120476">EDUU</cx:pt>
          <cx:pt idx="120477">EDUU</cx:pt>
          <cx:pt idx="120478">EDUU</cx:pt>
          <cx:pt idx="120479">EDUU</cx:pt>
          <cx:pt idx="120480">EDUU</cx:pt>
          <cx:pt idx="120481">EDUU</cx:pt>
          <cx:pt idx="120482">EDUU</cx:pt>
          <cx:pt idx="120483">EDUU</cx:pt>
          <cx:pt idx="120484">EDUU</cx:pt>
          <cx:pt idx="120485">EDUU</cx:pt>
          <cx:pt idx="120486">EDUU</cx:pt>
          <cx:pt idx="120487">EDUU</cx:pt>
          <cx:pt idx="120488">EDUU</cx:pt>
          <cx:pt idx="120489">EDUU</cx:pt>
          <cx:pt idx="120490">EDUU</cx:pt>
          <cx:pt idx="120491">EDUU</cx:pt>
          <cx:pt idx="120492">EDUU</cx:pt>
          <cx:pt idx="120493">EDUU</cx:pt>
          <cx:pt idx="120494">EDUU</cx:pt>
          <cx:pt idx="120495">EDUU</cx:pt>
          <cx:pt idx="120496">EDUU</cx:pt>
          <cx:pt idx="120497">EDUU</cx:pt>
          <cx:pt idx="120498">EDUU</cx:pt>
          <cx:pt idx="120499">EDUU</cx:pt>
          <cx:pt idx="120500">EDUU</cx:pt>
          <cx:pt idx="120501">EDUU</cx:pt>
          <cx:pt idx="120502">EDUU</cx:pt>
          <cx:pt idx="120503">EDUU</cx:pt>
          <cx:pt idx="120504">EDUU</cx:pt>
          <cx:pt idx="120505">EDUU</cx:pt>
          <cx:pt idx="120506">EDUU</cx:pt>
          <cx:pt idx="120507">EDUU</cx:pt>
          <cx:pt idx="120508">EDUU</cx:pt>
          <cx:pt idx="120509">EDUU</cx:pt>
          <cx:pt idx="120510">EDUU</cx:pt>
          <cx:pt idx="120511">EDUU</cx:pt>
          <cx:pt idx="120512">EDUU</cx:pt>
          <cx:pt idx="120513">EDUU</cx:pt>
          <cx:pt idx="120514">EDUU</cx:pt>
          <cx:pt idx="120515">EDUU</cx:pt>
          <cx:pt idx="120516">EDUU</cx:pt>
          <cx:pt idx="120517">EDUU</cx:pt>
          <cx:pt idx="120518">EDUU</cx:pt>
          <cx:pt idx="120519">EDUU</cx:pt>
          <cx:pt idx="120520">EDUU</cx:pt>
          <cx:pt idx="120521">EDUU</cx:pt>
          <cx:pt idx="120522">EDUU</cx:pt>
          <cx:pt idx="120523">EDUU</cx:pt>
          <cx:pt idx="120524">EDUU</cx:pt>
          <cx:pt idx="120525">EDUU</cx:pt>
          <cx:pt idx="120526">EDUU</cx:pt>
          <cx:pt idx="120527">EDUU</cx:pt>
          <cx:pt idx="120528">EDUU</cx:pt>
          <cx:pt idx="120529">EDUU</cx:pt>
          <cx:pt idx="120530">EDUU</cx:pt>
          <cx:pt idx="120531">EDUU</cx:pt>
          <cx:pt idx="120532">EDUU</cx:pt>
          <cx:pt idx="120533">EDUU</cx:pt>
          <cx:pt idx="120534">EDUU</cx:pt>
          <cx:pt idx="120535">EDUU</cx:pt>
          <cx:pt idx="120536">EDUU</cx:pt>
          <cx:pt idx="120537">EDUU</cx:pt>
          <cx:pt idx="120538">EDUU</cx:pt>
          <cx:pt idx="120539">EDUU</cx:pt>
          <cx:pt idx="120540">EDUU</cx:pt>
          <cx:pt idx="120541">EDUU</cx:pt>
          <cx:pt idx="120542">EDUU</cx:pt>
          <cx:pt idx="120543">EDUU</cx:pt>
          <cx:pt idx="120544">EDUU</cx:pt>
          <cx:pt idx="120545">EDUU</cx:pt>
          <cx:pt idx="120546">EDUU</cx:pt>
          <cx:pt idx="120547">EDUU</cx:pt>
          <cx:pt idx="120548">EDUU</cx:pt>
          <cx:pt idx="120549">EDUU</cx:pt>
          <cx:pt idx="120550">EDUU</cx:pt>
          <cx:pt idx="120551">EDUU</cx:pt>
          <cx:pt idx="120552">EDUU</cx:pt>
          <cx:pt idx="120553">EDUU</cx:pt>
          <cx:pt idx="120554">EDUU</cx:pt>
          <cx:pt idx="120555">EDUU</cx:pt>
          <cx:pt idx="120556">EDUU</cx:pt>
          <cx:pt idx="120557">EDUU</cx:pt>
          <cx:pt idx="120558">EDUU</cx:pt>
          <cx:pt idx="120559">EDUU</cx:pt>
          <cx:pt idx="120560">EDUU</cx:pt>
          <cx:pt idx="120561">EDUU</cx:pt>
          <cx:pt idx="120562">EDUU</cx:pt>
          <cx:pt idx="120563">EDUU</cx:pt>
          <cx:pt idx="120564">EDUU</cx:pt>
          <cx:pt idx="120565">EDUU</cx:pt>
          <cx:pt idx="120566">EDUU</cx:pt>
          <cx:pt idx="120567">EDUU</cx:pt>
          <cx:pt idx="120568">EDUU</cx:pt>
          <cx:pt idx="120569">EDUU</cx:pt>
          <cx:pt idx="120570">EDUU</cx:pt>
          <cx:pt idx="120571">EDUU</cx:pt>
          <cx:pt idx="120572">EDUU</cx:pt>
          <cx:pt idx="120573">EDUU</cx:pt>
          <cx:pt idx="120574">EDUU</cx:pt>
          <cx:pt idx="120575">EDUU</cx:pt>
          <cx:pt idx="120576">EDUU</cx:pt>
          <cx:pt idx="120577">EDUU</cx:pt>
          <cx:pt idx="120578">EDUU</cx:pt>
          <cx:pt idx="120579">EDUU</cx:pt>
          <cx:pt idx="120580">EDUU</cx:pt>
          <cx:pt idx="120581">EDUU</cx:pt>
          <cx:pt idx="120582">EDUU</cx:pt>
          <cx:pt idx="120583">EDUU</cx:pt>
          <cx:pt idx="120584">EDUU</cx:pt>
          <cx:pt idx="120585">EDUU</cx:pt>
          <cx:pt idx="120586">EDUU</cx:pt>
          <cx:pt idx="120587">EDUU</cx:pt>
          <cx:pt idx="120588">EDUU</cx:pt>
          <cx:pt idx="120589">EDUU</cx:pt>
          <cx:pt idx="120590">EDUU</cx:pt>
          <cx:pt idx="120591">EDUU</cx:pt>
          <cx:pt idx="120592">EDUU</cx:pt>
          <cx:pt idx="120593">EDUU</cx:pt>
          <cx:pt idx="120594">EDUU</cx:pt>
          <cx:pt idx="120595">EDUU</cx:pt>
          <cx:pt idx="120596">EDUU</cx:pt>
          <cx:pt idx="120597">EDUU</cx:pt>
          <cx:pt idx="120598">EDUU</cx:pt>
          <cx:pt idx="120599">EDUU</cx:pt>
          <cx:pt idx="120600">EDUU</cx:pt>
          <cx:pt idx="120601">EDUU</cx:pt>
          <cx:pt idx="120602">EDUU</cx:pt>
          <cx:pt idx="120603">EDUU</cx:pt>
          <cx:pt idx="120604">EDUU</cx:pt>
          <cx:pt idx="120605">EDUU</cx:pt>
          <cx:pt idx="120606">EDUU</cx:pt>
          <cx:pt idx="120607">EDUU</cx:pt>
          <cx:pt idx="120608">EDUU</cx:pt>
          <cx:pt idx="120609">EDUU</cx:pt>
          <cx:pt idx="120610">EDUU</cx:pt>
          <cx:pt idx="120611">EDUU</cx:pt>
          <cx:pt idx="120612">EDUU</cx:pt>
          <cx:pt idx="120613">EDUU</cx:pt>
          <cx:pt idx="120614">EDUU</cx:pt>
          <cx:pt idx="120615">EDUU</cx:pt>
          <cx:pt idx="120616">EDUU</cx:pt>
          <cx:pt idx="120617">EDUU</cx:pt>
          <cx:pt idx="120618">EDUU</cx:pt>
          <cx:pt idx="120619">EDUU</cx:pt>
          <cx:pt idx="120620">EDUU</cx:pt>
          <cx:pt idx="120621">EDUU</cx:pt>
          <cx:pt idx="120622">EDUU</cx:pt>
          <cx:pt idx="120623">EDUU</cx:pt>
          <cx:pt idx="120624">EDUU</cx:pt>
          <cx:pt idx="120625">EDUU</cx:pt>
          <cx:pt idx="120626">EDUU</cx:pt>
          <cx:pt idx="120627">EDUU</cx:pt>
          <cx:pt idx="120628">EDUU</cx:pt>
          <cx:pt idx="120629">EDUU</cx:pt>
          <cx:pt idx="120630">EDUU</cx:pt>
          <cx:pt idx="120631">EDUU</cx:pt>
          <cx:pt idx="120632">EDUU</cx:pt>
          <cx:pt idx="120633">EDUU</cx:pt>
          <cx:pt idx="120634">EDUU</cx:pt>
          <cx:pt idx="120635">EDUU</cx:pt>
          <cx:pt idx="120636">EDUU</cx:pt>
          <cx:pt idx="120637">EDUU</cx:pt>
          <cx:pt idx="120638">EDUU</cx:pt>
          <cx:pt idx="120639">EDUU</cx:pt>
          <cx:pt idx="120640">EDUU</cx:pt>
          <cx:pt idx="120641">EDUU</cx:pt>
          <cx:pt idx="120642">EDUU</cx:pt>
          <cx:pt idx="120643">EDUU</cx:pt>
          <cx:pt idx="120644">EDUU</cx:pt>
          <cx:pt idx="120645">EDUU</cx:pt>
          <cx:pt idx="120646">EDUU</cx:pt>
          <cx:pt idx="120647">EDUU</cx:pt>
          <cx:pt idx="120648">EDUU</cx:pt>
          <cx:pt idx="120649">EDUU</cx:pt>
          <cx:pt idx="120650">EDUU</cx:pt>
          <cx:pt idx="120651">EDUU</cx:pt>
          <cx:pt idx="120652">EDUU</cx:pt>
          <cx:pt idx="120653">EDUU</cx:pt>
          <cx:pt idx="120654">EDUU</cx:pt>
          <cx:pt idx="120655">EDUU</cx:pt>
          <cx:pt idx="120656">EDUU</cx:pt>
          <cx:pt idx="120657">EDUU</cx:pt>
          <cx:pt idx="120658">EDUU</cx:pt>
          <cx:pt idx="120659">EDUU</cx:pt>
          <cx:pt idx="120660">EDUU</cx:pt>
          <cx:pt idx="120661">EDUU</cx:pt>
          <cx:pt idx="120662">EDUU</cx:pt>
          <cx:pt idx="120663">EDUU</cx:pt>
          <cx:pt idx="120664">EDUU</cx:pt>
          <cx:pt idx="120665">EDUU</cx:pt>
          <cx:pt idx="120666">EDUU</cx:pt>
          <cx:pt idx="120667">EDUU</cx:pt>
          <cx:pt idx="120668">EDUU</cx:pt>
          <cx:pt idx="120669">EDUU</cx:pt>
          <cx:pt idx="120670">EDUU</cx:pt>
          <cx:pt idx="120671">EDUU</cx:pt>
          <cx:pt idx="120672">EDUU</cx:pt>
          <cx:pt idx="120673">EDUU</cx:pt>
          <cx:pt idx="120674">EDUU</cx:pt>
          <cx:pt idx="120675">EDUU</cx:pt>
          <cx:pt idx="120676">EDUU</cx:pt>
          <cx:pt idx="120677">EDUU</cx:pt>
          <cx:pt idx="120678">EDUU</cx:pt>
          <cx:pt idx="120679">EDUU</cx:pt>
          <cx:pt idx="120680">EDUU</cx:pt>
          <cx:pt idx="120681">EDUU</cx:pt>
          <cx:pt idx="120682">EDUU</cx:pt>
          <cx:pt idx="120683">EDUU</cx:pt>
          <cx:pt idx="120684">EDUU</cx:pt>
          <cx:pt idx="120685">EDUU</cx:pt>
          <cx:pt idx="120686">EDUU</cx:pt>
          <cx:pt idx="120687">EDUU</cx:pt>
          <cx:pt idx="120688">EDUU</cx:pt>
          <cx:pt idx="120689">EDUU</cx:pt>
          <cx:pt idx="120690">EDUU</cx:pt>
          <cx:pt idx="120691">EDUU</cx:pt>
          <cx:pt idx="120692">EDUU</cx:pt>
          <cx:pt idx="120693">EDUU</cx:pt>
          <cx:pt idx="120694">EDUU</cx:pt>
          <cx:pt idx="120695">EDUU</cx:pt>
          <cx:pt idx="120696">EDUU</cx:pt>
          <cx:pt idx="120697">EDUU</cx:pt>
          <cx:pt idx="120698">EDUU</cx:pt>
          <cx:pt idx="120699">EDUU</cx:pt>
          <cx:pt idx="120700">EDUU</cx:pt>
          <cx:pt idx="120701">EDUU</cx:pt>
          <cx:pt idx="120702">EDUU</cx:pt>
          <cx:pt idx="120703">EDUU</cx:pt>
          <cx:pt idx="120704">EDUU</cx:pt>
          <cx:pt idx="120705">EDUU</cx:pt>
          <cx:pt idx="120706">EDUU</cx:pt>
          <cx:pt idx="120707">EDUU</cx:pt>
          <cx:pt idx="120708">EDUU</cx:pt>
          <cx:pt idx="120709">EDUU</cx:pt>
          <cx:pt idx="120710">EDUU</cx:pt>
          <cx:pt idx="120711">EDUU</cx:pt>
          <cx:pt idx="120712">EDUU</cx:pt>
          <cx:pt idx="120713">EDUU</cx:pt>
          <cx:pt idx="120714">EDUU</cx:pt>
          <cx:pt idx="120715">EDUU</cx:pt>
          <cx:pt idx="120716">EDUU</cx:pt>
          <cx:pt idx="120717">EDUU</cx:pt>
          <cx:pt idx="120718">EDUU</cx:pt>
          <cx:pt idx="120719">EDUU</cx:pt>
          <cx:pt idx="120720">EDUU</cx:pt>
          <cx:pt idx="120721">EDUU</cx:pt>
          <cx:pt idx="120722">EDUU</cx:pt>
          <cx:pt idx="120723">EDUU</cx:pt>
          <cx:pt idx="120724">EDUU</cx:pt>
          <cx:pt idx="120725">EDUU</cx:pt>
          <cx:pt idx="120726">EDUU</cx:pt>
          <cx:pt idx="120727">EDUU</cx:pt>
          <cx:pt idx="120728">EDUU</cx:pt>
          <cx:pt idx="120729">EDUU</cx:pt>
          <cx:pt idx="120730">EDUU</cx:pt>
          <cx:pt idx="120731">EDUU</cx:pt>
          <cx:pt idx="120732">EDUU</cx:pt>
          <cx:pt idx="120733">EDUU</cx:pt>
          <cx:pt idx="120734">EDUU</cx:pt>
          <cx:pt idx="120735">EDUU</cx:pt>
          <cx:pt idx="120736">EDUU</cx:pt>
          <cx:pt idx="120737">EDUU</cx:pt>
          <cx:pt idx="120738">EDUU</cx:pt>
          <cx:pt idx="120739">EDUU</cx:pt>
          <cx:pt idx="120740">EDUU</cx:pt>
          <cx:pt idx="120741">EDUU</cx:pt>
          <cx:pt idx="120742">EDUU</cx:pt>
          <cx:pt idx="120743">EDUU</cx:pt>
          <cx:pt idx="120744">EDUU</cx:pt>
          <cx:pt idx="120745">EDUU</cx:pt>
          <cx:pt idx="120746">EDUU</cx:pt>
          <cx:pt idx="120747">EDUU</cx:pt>
          <cx:pt idx="120748">EDUU</cx:pt>
          <cx:pt idx="120749">EDUU</cx:pt>
          <cx:pt idx="120750">EDUU</cx:pt>
          <cx:pt idx="120751">EDUU</cx:pt>
          <cx:pt idx="120752">EDUU</cx:pt>
          <cx:pt idx="120753">EDUU</cx:pt>
          <cx:pt idx="120754">EDUU</cx:pt>
          <cx:pt idx="120755">EDUU</cx:pt>
          <cx:pt idx="120756">EDUU</cx:pt>
          <cx:pt idx="120757">EDUU</cx:pt>
          <cx:pt idx="120758">EDUU</cx:pt>
          <cx:pt idx="120759">EDUU</cx:pt>
          <cx:pt idx="120760">EDUU</cx:pt>
          <cx:pt idx="120761">EDUU</cx:pt>
          <cx:pt idx="120762">EDUU</cx:pt>
          <cx:pt idx="120763">EDUU</cx:pt>
          <cx:pt idx="120764">EDUU</cx:pt>
          <cx:pt idx="120765">EDUU</cx:pt>
          <cx:pt idx="120766">EDUU</cx:pt>
          <cx:pt idx="120767">EDUU</cx:pt>
          <cx:pt idx="120768">EDUU</cx:pt>
          <cx:pt idx="120769">EDUU</cx:pt>
          <cx:pt idx="120770">EDUU</cx:pt>
          <cx:pt idx="120771">EDUU</cx:pt>
          <cx:pt idx="120772">EDUU</cx:pt>
          <cx:pt idx="120773">EDUU</cx:pt>
          <cx:pt idx="120774">EDUU</cx:pt>
          <cx:pt idx="120775">EDUU</cx:pt>
          <cx:pt idx="120776">EDUU</cx:pt>
          <cx:pt idx="120777">EDUU</cx:pt>
          <cx:pt idx="120778">EDUU</cx:pt>
          <cx:pt idx="120779">EDUU</cx:pt>
          <cx:pt idx="120780">EDUU</cx:pt>
          <cx:pt idx="120781">EDUU</cx:pt>
          <cx:pt idx="120782">EDUU</cx:pt>
          <cx:pt idx="120783">EDUU</cx:pt>
          <cx:pt idx="120784">EDUU</cx:pt>
          <cx:pt idx="120785">EDUU</cx:pt>
          <cx:pt idx="120786">EDUU</cx:pt>
          <cx:pt idx="120787">EDUU</cx:pt>
          <cx:pt idx="120788">EDUU</cx:pt>
          <cx:pt idx="120789">EDUU</cx:pt>
          <cx:pt idx="120790">EDUU</cx:pt>
          <cx:pt idx="120791">EDUU</cx:pt>
          <cx:pt idx="120792">EDUU</cx:pt>
          <cx:pt idx="120793">EDUU</cx:pt>
          <cx:pt idx="120794">EDUU</cx:pt>
          <cx:pt idx="120795">EDUU</cx:pt>
          <cx:pt idx="120796">EDUU</cx:pt>
          <cx:pt idx="120797">EDUU</cx:pt>
          <cx:pt idx="120798">EDUU</cx:pt>
          <cx:pt idx="120799">EDUU</cx:pt>
          <cx:pt idx="120800">EDUU</cx:pt>
          <cx:pt idx="120801">EDUU</cx:pt>
          <cx:pt idx="120802">EDUU</cx:pt>
          <cx:pt idx="120803">EDUU</cx:pt>
          <cx:pt idx="120804">EDUU</cx:pt>
          <cx:pt idx="120805">EDUU</cx:pt>
          <cx:pt idx="120806">EDUU</cx:pt>
          <cx:pt idx="120807">EDUU</cx:pt>
          <cx:pt idx="120808">EDUU</cx:pt>
          <cx:pt idx="120809">EDUU</cx:pt>
          <cx:pt idx="120810">EDUU</cx:pt>
          <cx:pt idx="120811">EDUU</cx:pt>
          <cx:pt idx="120812">EDUU</cx:pt>
          <cx:pt idx="120813">EDUU</cx:pt>
          <cx:pt idx="120814">EDUU</cx:pt>
          <cx:pt idx="120815">EDUU</cx:pt>
          <cx:pt idx="120816">EDUU</cx:pt>
          <cx:pt idx="120817">EDUU</cx:pt>
          <cx:pt idx="120818">EDUU</cx:pt>
          <cx:pt idx="120819">EDUU</cx:pt>
          <cx:pt idx="120820">EDUU</cx:pt>
          <cx:pt idx="120821">EDUU</cx:pt>
          <cx:pt idx="120822">EDUU</cx:pt>
          <cx:pt idx="120823">EDUU</cx:pt>
          <cx:pt idx="120824">EDUU</cx:pt>
          <cx:pt idx="120825">EDUU</cx:pt>
          <cx:pt idx="120826">EDUU</cx:pt>
          <cx:pt idx="120827">EDUU</cx:pt>
          <cx:pt idx="120828">EDUU</cx:pt>
          <cx:pt idx="120829">EDUU</cx:pt>
          <cx:pt idx="120830">EDUU</cx:pt>
          <cx:pt idx="120831">EDUU</cx:pt>
          <cx:pt idx="120832">EDUU</cx:pt>
          <cx:pt idx="120833">EDUU</cx:pt>
          <cx:pt idx="120834">EDUU</cx:pt>
          <cx:pt idx="120835">EDUU</cx:pt>
          <cx:pt idx="120836">EDUU</cx:pt>
          <cx:pt idx="120837">EDUU</cx:pt>
          <cx:pt idx="120838">EDUU</cx:pt>
          <cx:pt idx="120839">EDUU</cx:pt>
          <cx:pt idx="120840">EDUU</cx:pt>
          <cx:pt idx="120841">EDUU</cx:pt>
          <cx:pt idx="120842">EDUU</cx:pt>
          <cx:pt idx="120843">EDUU</cx:pt>
          <cx:pt idx="120844">EDUU</cx:pt>
          <cx:pt idx="120845">EDUU</cx:pt>
          <cx:pt idx="120846">EDUU</cx:pt>
          <cx:pt idx="120847">EDUU</cx:pt>
          <cx:pt idx="120848">EDUU</cx:pt>
          <cx:pt idx="120849">EDUU</cx:pt>
          <cx:pt idx="120850">EDUU</cx:pt>
          <cx:pt idx="120851">EDUU</cx:pt>
          <cx:pt idx="120852">EDUU</cx:pt>
          <cx:pt idx="120853">EDUU</cx:pt>
          <cx:pt idx="120854">EDUU</cx:pt>
          <cx:pt idx="120855">EDUU</cx:pt>
          <cx:pt idx="120856">EDUU</cx:pt>
          <cx:pt idx="120857">EDUU</cx:pt>
          <cx:pt idx="120858">EDUU</cx:pt>
          <cx:pt idx="120859">EDUU</cx:pt>
          <cx:pt idx="120860">EDUU</cx:pt>
          <cx:pt idx="120861">EDUU</cx:pt>
          <cx:pt idx="120862">EDUU</cx:pt>
          <cx:pt idx="120863">EDUU</cx:pt>
          <cx:pt idx="120864">EDUU</cx:pt>
          <cx:pt idx="120865">EDUU</cx:pt>
          <cx:pt idx="120866">EDUU</cx:pt>
          <cx:pt idx="120867">EDUU</cx:pt>
          <cx:pt idx="120868">EDUU</cx:pt>
          <cx:pt idx="120869">EDUU</cx:pt>
          <cx:pt idx="120870">EDUU</cx:pt>
          <cx:pt idx="120871">EDUU</cx:pt>
          <cx:pt idx="120872">EDUU</cx:pt>
          <cx:pt idx="120873">EDUU</cx:pt>
          <cx:pt idx="120874">EDUU</cx:pt>
          <cx:pt idx="120875">EDUU</cx:pt>
          <cx:pt idx="120876">EDUU</cx:pt>
          <cx:pt idx="120877">EDUU</cx:pt>
          <cx:pt idx="120878">EDUU</cx:pt>
          <cx:pt idx="120879">EDUU</cx:pt>
          <cx:pt idx="120880">EDUU</cx:pt>
          <cx:pt idx="120881">EDUU</cx:pt>
          <cx:pt idx="120882">EDUU</cx:pt>
          <cx:pt idx="120883">EDUU</cx:pt>
          <cx:pt idx="120884">EDUU</cx:pt>
          <cx:pt idx="120885">EDUU</cx:pt>
          <cx:pt idx="120886">EDUU</cx:pt>
          <cx:pt idx="120887">EDUU</cx:pt>
          <cx:pt idx="120888">EDUU</cx:pt>
          <cx:pt idx="120889">EDUU</cx:pt>
          <cx:pt idx="120890">EDUU</cx:pt>
          <cx:pt idx="120891">EDUU</cx:pt>
          <cx:pt idx="120892">EDUU</cx:pt>
          <cx:pt idx="120893">EDUU</cx:pt>
          <cx:pt idx="120894">EDUU</cx:pt>
          <cx:pt idx="120895">EDUU</cx:pt>
          <cx:pt idx="120896">EDUU</cx:pt>
          <cx:pt idx="120897">EDUU</cx:pt>
          <cx:pt idx="120898">EDUU</cx:pt>
          <cx:pt idx="120899">EDUU</cx:pt>
          <cx:pt idx="120900">EDUU</cx:pt>
          <cx:pt idx="120901">EDUU</cx:pt>
          <cx:pt idx="120902">EDUU</cx:pt>
          <cx:pt idx="120903">EDUU</cx:pt>
          <cx:pt idx="120904">EDUU</cx:pt>
          <cx:pt idx="120905">EDUU</cx:pt>
          <cx:pt idx="120906">EDUU</cx:pt>
          <cx:pt idx="120907">EDUU</cx:pt>
          <cx:pt idx="120908">EDUU</cx:pt>
          <cx:pt idx="120909">EDUU</cx:pt>
          <cx:pt idx="120910">EDUU</cx:pt>
          <cx:pt idx="120911">EDUU</cx:pt>
          <cx:pt idx="120912">EDUU</cx:pt>
          <cx:pt idx="120913">EDUU</cx:pt>
          <cx:pt idx="120914">EDUU</cx:pt>
          <cx:pt idx="120915">EDUU</cx:pt>
          <cx:pt idx="120916">EDUU</cx:pt>
          <cx:pt idx="120917">EDUU</cx:pt>
          <cx:pt idx="120918">EDUU</cx:pt>
          <cx:pt idx="120919">EDUU</cx:pt>
          <cx:pt idx="120920">EDUU</cx:pt>
          <cx:pt idx="120921">EDUU</cx:pt>
          <cx:pt idx="120922">EDUU</cx:pt>
          <cx:pt idx="120923">EDUU</cx:pt>
          <cx:pt idx="120924">EDUU</cx:pt>
          <cx:pt idx="120925">EDUU</cx:pt>
          <cx:pt idx="120926">EDUU</cx:pt>
          <cx:pt idx="120927">EDUU</cx:pt>
          <cx:pt idx="120928">EDUU</cx:pt>
          <cx:pt idx="120929">EDUU</cx:pt>
          <cx:pt idx="120930">EDUU</cx:pt>
          <cx:pt idx="120931">EDUU</cx:pt>
          <cx:pt idx="120932">EDUU</cx:pt>
          <cx:pt idx="120933">EDUU</cx:pt>
          <cx:pt idx="120934">EDUU</cx:pt>
          <cx:pt idx="120935">EDUU</cx:pt>
          <cx:pt idx="120936">EDUU</cx:pt>
          <cx:pt idx="120937">EDUU</cx:pt>
          <cx:pt idx="120938">EDUU</cx:pt>
          <cx:pt idx="120939">EDUU</cx:pt>
          <cx:pt idx="120940">EDUU</cx:pt>
          <cx:pt idx="120941">EDUU</cx:pt>
          <cx:pt idx="120942">EDUU</cx:pt>
          <cx:pt idx="120943">EDUU</cx:pt>
          <cx:pt idx="120944">EDUU</cx:pt>
          <cx:pt idx="120945">EDUU</cx:pt>
          <cx:pt idx="120946">EDUU</cx:pt>
          <cx:pt idx="120947">EDUU</cx:pt>
          <cx:pt idx="120948">EDUU</cx:pt>
          <cx:pt idx="120949">EDUU</cx:pt>
          <cx:pt idx="120950">EDUU</cx:pt>
          <cx:pt idx="120951">EDUU</cx:pt>
          <cx:pt idx="120952">EDUU</cx:pt>
          <cx:pt idx="120953">EDUU</cx:pt>
          <cx:pt idx="120954">EDUU</cx:pt>
          <cx:pt idx="120955">EDUU</cx:pt>
          <cx:pt idx="120956">EDUU</cx:pt>
          <cx:pt idx="120957">EDUU</cx:pt>
          <cx:pt idx="120958">EDUU</cx:pt>
          <cx:pt idx="120959">EDUU</cx:pt>
          <cx:pt idx="120960">EDUU</cx:pt>
          <cx:pt idx="120961">EDUU</cx:pt>
          <cx:pt idx="120962">EDUU</cx:pt>
          <cx:pt idx="120963">EDUU</cx:pt>
          <cx:pt idx="120964">EDUU</cx:pt>
          <cx:pt idx="120965">EDUU</cx:pt>
          <cx:pt idx="120966">EDUU</cx:pt>
          <cx:pt idx="120967">EDUU</cx:pt>
          <cx:pt idx="120968">EDUU</cx:pt>
          <cx:pt idx="120969">EDUU</cx:pt>
          <cx:pt idx="120970">EDUU</cx:pt>
          <cx:pt idx="120971">EDUU</cx:pt>
          <cx:pt idx="120972">EDUU</cx:pt>
          <cx:pt idx="120973">EDUU</cx:pt>
          <cx:pt idx="120974">EDUU</cx:pt>
          <cx:pt idx="120975">EDUU</cx:pt>
          <cx:pt idx="120976">EDUU</cx:pt>
          <cx:pt idx="120977">EDUU</cx:pt>
          <cx:pt idx="120978">EDUU</cx:pt>
          <cx:pt idx="120979">EDUU</cx:pt>
          <cx:pt idx="120980">EDUU</cx:pt>
          <cx:pt idx="120981">EDUU</cx:pt>
          <cx:pt idx="120982">EDUU</cx:pt>
          <cx:pt idx="120983">EDUU</cx:pt>
          <cx:pt idx="120984">EDUU</cx:pt>
          <cx:pt idx="120985">EDUU</cx:pt>
          <cx:pt idx="120986">EDUU</cx:pt>
          <cx:pt idx="120987">EDUU</cx:pt>
          <cx:pt idx="120988">EDUU</cx:pt>
          <cx:pt idx="120989">EDUU</cx:pt>
          <cx:pt idx="120990">EDUU</cx:pt>
          <cx:pt idx="120991">EDUU</cx:pt>
          <cx:pt idx="120992">EDUU</cx:pt>
          <cx:pt idx="120993">EDUU</cx:pt>
          <cx:pt idx="120994">EDUU</cx:pt>
          <cx:pt idx="120995">EDUU</cx:pt>
          <cx:pt idx="120996">EDUU</cx:pt>
          <cx:pt idx="120997">EDUU</cx:pt>
          <cx:pt idx="120998">EDUU</cx:pt>
          <cx:pt idx="120999">EDUU</cx:pt>
          <cx:pt idx="121000">EDUU</cx:pt>
          <cx:pt idx="121001">EDUU</cx:pt>
          <cx:pt idx="121002">EDUU</cx:pt>
          <cx:pt idx="121003">EDUU</cx:pt>
          <cx:pt idx="121004">EDUU</cx:pt>
          <cx:pt idx="121005">EDUU</cx:pt>
          <cx:pt idx="121006">EDUU</cx:pt>
          <cx:pt idx="121007">EDUU</cx:pt>
          <cx:pt idx="121008">EDUU</cx:pt>
          <cx:pt idx="121009">EDUU</cx:pt>
          <cx:pt idx="121010">EDUU</cx:pt>
          <cx:pt idx="121011">EDUU</cx:pt>
          <cx:pt idx="121012">EDUU</cx:pt>
          <cx:pt idx="121013">EDUU</cx:pt>
          <cx:pt idx="121014">EDUU</cx:pt>
          <cx:pt idx="121015">EDUU</cx:pt>
          <cx:pt idx="121016">EDUU</cx:pt>
          <cx:pt idx="121017">EDUU</cx:pt>
          <cx:pt idx="121018">EDUU</cx:pt>
          <cx:pt idx="121019">EDUU</cx:pt>
          <cx:pt idx="121020">EDUU</cx:pt>
          <cx:pt idx="121021">EDUU</cx:pt>
          <cx:pt idx="121022">EDUU</cx:pt>
          <cx:pt idx="121023">EDUU</cx:pt>
          <cx:pt idx="121024">EDUU</cx:pt>
          <cx:pt idx="121025">EDUU</cx:pt>
          <cx:pt idx="121026">EDUU</cx:pt>
          <cx:pt idx="121027">EDUU</cx:pt>
          <cx:pt idx="121028">EDUU</cx:pt>
          <cx:pt idx="121029">EDUU</cx:pt>
          <cx:pt idx="121030">EDUU</cx:pt>
          <cx:pt idx="121031">EDUU</cx:pt>
          <cx:pt idx="121032">EDUU</cx:pt>
          <cx:pt idx="121033">EDUU</cx:pt>
          <cx:pt idx="121034">EDUU</cx:pt>
          <cx:pt idx="121035">EDUU</cx:pt>
          <cx:pt idx="121036">EDUU</cx:pt>
          <cx:pt idx="121037">EDUU</cx:pt>
          <cx:pt idx="121038">EDUU</cx:pt>
          <cx:pt idx="121039">EDUU</cx:pt>
          <cx:pt idx="121040">EDUU</cx:pt>
          <cx:pt idx="121041">EDUU</cx:pt>
          <cx:pt idx="121042">EDUU</cx:pt>
          <cx:pt idx="121043">EDUU</cx:pt>
          <cx:pt idx="121044">EDUU</cx:pt>
          <cx:pt idx="121045">EDUU</cx:pt>
          <cx:pt idx="121046">EDUU</cx:pt>
          <cx:pt idx="121047">EDUU</cx:pt>
          <cx:pt idx="121048">EDUU</cx:pt>
          <cx:pt idx="121049">EDUU</cx:pt>
          <cx:pt idx="121050">EDUU</cx:pt>
          <cx:pt idx="121051">EDUU</cx:pt>
          <cx:pt idx="121052">EDUU</cx:pt>
          <cx:pt idx="121053">EDUU</cx:pt>
          <cx:pt idx="121054">EDUU</cx:pt>
          <cx:pt idx="121055">EDUU</cx:pt>
          <cx:pt idx="121056">EDUU</cx:pt>
          <cx:pt idx="121057">EDUU</cx:pt>
          <cx:pt idx="121058">EDUU</cx:pt>
          <cx:pt idx="121059">EDUU</cx:pt>
          <cx:pt idx="121060">EDUU</cx:pt>
          <cx:pt idx="121061">EDUU</cx:pt>
          <cx:pt idx="121062">EDUU</cx:pt>
          <cx:pt idx="121063">EDUU</cx:pt>
          <cx:pt idx="121064">EDUU</cx:pt>
          <cx:pt idx="121065">EDUU</cx:pt>
          <cx:pt idx="121066">EDUU</cx:pt>
          <cx:pt idx="121067">EDUU</cx:pt>
          <cx:pt idx="121068">EDUU</cx:pt>
          <cx:pt idx="121069">EDUU</cx:pt>
          <cx:pt idx="121070">EDUU</cx:pt>
          <cx:pt idx="121071">EDUU</cx:pt>
          <cx:pt idx="121072">EDUU</cx:pt>
          <cx:pt idx="121073">EDUU</cx:pt>
          <cx:pt idx="121074">EDUU</cx:pt>
          <cx:pt idx="121075">EDUU</cx:pt>
          <cx:pt idx="121076">EDUU</cx:pt>
          <cx:pt idx="121077">EDUU</cx:pt>
          <cx:pt idx="121078">EDUU</cx:pt>
          <cx:pt idx="121079">EDUU</cx:pt>
          <cx:pt idx="121080">EDUU</cx:pt>
          <cx:pt idx="121081">EDUU</cx:pt>
          <cx:pt idx="121082">EDUU</cx:pt>
          <cx:pt idx="121083">EDUU</cx:pt>
          <cx:pt idx="121084">EDUU</cx:pt>
          <cx:pt idx="121085">EDUU</cx:pt>
          <cx:pt idx="121086">EDUU</cx:pt>
          <cx:pt idx="121087">EDUU</cx:pt>
          <cx:pt idx="121088">EDUU</cx:pt>
          <cx:pt idx="121089">EDUU</cx:pt>
          <cx:pt idx="121090">EDUU</cx:pt>
          <cx:pt idx="121091">EDUU</cx:pt>
          <cx:pt idx="121092">EDUU</cx:pt>
          <cx:pt idx="121093">EDUU</cx:pt>
          <cx:pt idx="121094">EDUU</cx:pt>
          <cx:pt idx="121095">EDUU</cx:pt>
          <cx:pt idx="121096">EDUU</cx:pt>
          <cx:pt idx="121097">EDUU</cx:pt>
          <cx:pt idx="121098">EDUU</cx:pt>
          <cx:pt idx="121099">EDUU</cx:pt>
          <cx:pt idx="121100">EDUU</cx:pt>
          <cx:pt idx="121101">EDUU</cx:pt>
          <cx:pt idx="121102">EDUU</cx:pt>
          <cx:pt idx="121103">EDUU</cx:pt>
          <cx:pt idx="121104">EDUU</cx:pt>
          <cx:pt idx="121105">EDUU</cx:pt>
          <cx:pt idx="121106">EDUU</cx:pt>
          <cx:pt idx="121107">EDUU</cx:pt>
          <cx:pt idx="121108">EDUU</cx:pt>
          <cx:pt idx="121109">EDUU</cx:pt>
          <cx:pt idx="121110">EDUU</cx:pt>
          <cx:pt idx="121111">EDUU</cx:pt>
          <cx:pt idx="121112">EDUU</cx:pt>
          <cx:pt idx="121113">EDUU</cx:pt>
          <cx:pt idx="121114">EDUU</cx:pt>
          <cx:pt idx="121115">EDUU</cx:pt>
          <cx:pt idx="121116">EDUU</cx:pt>
          <cx:pt idx="121117">EDUU</cx:pt>
          <cx:pt idx="121118">EDUU</cx:pt>
          <cx:pt idx="121119">EDUU</cx:pt>
          <cx:pt idx="121120">EDUU</cx:pt>
          <cx:pt idx="121121">EDUU</cx:pt>
          <cx:pt idx="121122">EDUU</cx:pt>
          <cx:pt idx="121123">EDUU</cx:pt>
          <cx:pt idx="121124">EDUU</cx:pt>
          <cx:pt idx="121125">EDUU</cx:pt>
          <cx:pt idx="121126">EDUU</cx:pt>
          <cx:pt idx="121127">EDUU</cx:pt>
          <cx:pt idx="121128">EDUU</cx:pt>
          <cx:pt idx="121129">EDUU</cx:pt>
          <cx:pt idx="121130">EDUU</cx:pt>
          <cx:pt idx="121131">EDUU</cx:pt>
          <cx:pt idx="121132">EDUU</cx:pt>
          <cx:pt idx="121133">EDUU</cx:pt>
          <cx:pt idx="121134">EDUU</cx:pt>
          <cx:pt idx="121135">EDUU</cx:pt>
          <cx:pt idx="121136">EDUU</cx:pt>
          <cx:pt idx="121137">EDUU</cx:pt>
          <cx:pt idx="121138">EDUU</cx:pt>
          <cx:pt idx="121139">EDUU</cx:pt>
          <cx:pt idx="121140">EDUU</cx:pt>
          <cx:pt idx="121141">EDUU</cx:pt>
          <cx:pt idx="121142">EDUU</cx:pt>
          <cx:pt idx="121143">EDUU</cx:pt>
          <cx:pt idx="121144">EDUU</cx:pt>
          <cx:pt idx="121145">EDUU</cx:pt>
          <cx:pt idx="121146">EDUU</cx:pt>
          <cx:pt idx="121147">EDUU</cx:pt>
          <cx:pt idx="121148">EDUU</cx:pt>
          <cx:pt idx="121149">EDUU</cx:pt>
          <cx:pt idx="121150">EDUU</cx:pt>
          <cx:pt idx="121151">EDUU</cx:pt>
          <cx:pt idx="121152">EDUU</cx:pt>
          <cx:pt idx="121153">EDUU</cx:pt>
          <cx:pt idx="121154">EDUU</cx:pt>
          <cx:pt idx="121155">EDUU</cx:pt>
          <cx:pt idx="121156">EDUU</cx:pt>
          <cx:pt idx="121157">EDUU</cx:pt>
          <cx:pt idx="121158">EDUU</cx:pt>
          <cx:pt idx="121159">EDUU</cx:pt>
          <cx:pt idx="121160">EDUU</cx:pt>
          <cx:pt idx="121161">EDUU</cx:pt>
          <cx:pt idx="121162">EDUU</cx:pt>
          <cx:pt idx="121163">EDUU</cx:pt>
          <cx:pt idx="121164">EDUU</cx:pt>
          <cx:pt idx="121165">EDUU</cx:pt>
          <cx:pt idx="121166">EDUU</cx:pt>
          <cx:pt idx="121167">EDUU</cx:pt>
          <cx:pt idx="121168">EDUU</cx:pt>
          <cx:pt idx="121169">EDUU</cx:pt>
          <cx:pt idx="121170">EDUU</cx:pt>
          <cx:pt idx="121171">EDUU</cx:pt>
          <cx:pt idx="121172">EDUU</cx:pt>
          <cx:pt idx="121173">EDUU</cx:pt>
          <cx:pt idx="121174">EDUU</cx:pt>
          <cx:pt idx="121175">EDUU</cx:pt>
          <cx:pt idx="121176">EDUU</cx:pt>
          <cx:pt idx="121177">EDUU</cx:pt>
          <cx:pt idx="121178">EDUU</cx:pt>
          <cx:pt idx="121179">EDUU</cx:pt>
          <cx:pt idx="121180">EDUU</cx:pt>
          <cx:pt idx="121181">EDUU</cx:pt>
          <cx:pt idx="121182">EDUU</cx:pt>
          <cx:pt idx="121183">EDUU</cx:pt>
          <cx:pt idx="121184">EDUU</cx:pt>
          <cx:pt idx="121185">EDUU</cx:pt>
          <cx:pt idx="121186">EDUU</cx:pt>
          <cx:pt idx="121187">EDUU</cx:pt>
          <cx:pt idx="121188">EDUU</cx:pt>
          <cx:pt idx="121189">EDUU</cx:pt>
          <cx:pt idx="121190">EDUU</cx:pt>
          <cx:pt idx="121191">EDUU</cx:pt>
          <cx:pt idx="121192">EDUU</cx:pt>
          <cx:pt idx="121193">EDUU</cx:pt>
          <cx:pt idx="121194">EDUU</cx:pt>
          <cx:pt idx="121195">EDUU</cx:pt>
          <cx:pt idx="121196">EDUU</cx:pt>
          <cx:pt idx="121197">EDUU</cx:pt>
          <cx:pt idx="121198">EDUU</cx:pt>
          <cx:pt idx="121199">EDUU</cx:pt>
          <cx:pt idx="121200">EDUU</cx:pt>
          <cx:pt idx="121201">EDUU</cx:pt>
          <cx:pt idx="121202">EDUU</cx:pt>
          <cx:pt idx="121203">EDUU</cx:pt>
          <cx:pt idx="121204">EDUU</cx:pt>
          <cx:pt idx="121205">EDUU</cx:pt>
          <cx:pt idx="121206">EDUU</cx:pt>
          <cx:pt idx="121207">EDUU</cx:pt>
          <cx:pt idx="121208">EDUU</cx:pt>
          <cx:pt idx="121209">EDUU</cx:pt>
          <cx:pt idx="121210">EDUU</cx:pt>
          <cx:pt idx="121211">EDUU</cx:pt>
          <cx:pt idx="121212">EDUU</cx:pt>
          <cx:pt idx="121213">EDUU</cx:pt>
          <cx:pt idx="121214">EDUU</cx:pt>
          <cx:pt idx="121215">EDUU</cx:pt>
          <cx:pt idx="121216">EDUU</cx:pt>
          <cx:pt idx="121217">EDUU</cx:pt>
          <cx:pt idx="121218">EDUU</cx:pt>
          <cx:pt idx="121219">EDUU</cx:pt>
          <cx:pt idx="121220">EDUU</cx:pt>
          <cx:pt idx="121221">EDUU</cx:pt>
          <cx:pt idx="121222">EDUU</cx:pt>
          <cx:pt idx="121223">EDUU</cx:pt>
          <cx:pt idx="121224">EDUU</cx:pt>
          <cx:pt idx="121225">EDUU</cx:pt>
          <cx:pt idx="121226">EDUU</cx:pt>
          <cx:pt idx="121227">EDUU</cx:pt>
          <cx:pt idx="121228">EDUU</cx:pt>
          <cx:pt idx="121229">EDUU</cx:pt>
          <cx:pt idx="121230">EDUU</cx:pt>
          <cx:pt idx="121231">EDUU</cx:pt>
          <cx:pt idx="121232">EDUU</cx:pt>
          <cx:pt idx="121233">EDUU</cx:pt>
          <cx:pt idx="121234">EDUU</cx:pt>
          <cx:pt idx="121235">EDUU</cx:pt>
          <cx:pt idx="121236">EDUU</cx:pt>
          <cx:pt idx="121237">EDUU</cx:pt>
          <cx:pt idx="121238">EDUU</cx:pt>
          <cx:pt idx="121239">EDUU</cx:pt>
          <cx:pt idx="121240">EDUU</cx:pt>
          <cx:pt idx="121241">EDUU</cx:pt>
          <cx:pt idx="121242">EDUU</cx:pt>
          <cx:pt idx="121243">EDUU</cx:pt>
          <cx:pt idx="121244">EDUU</cx:pt>
          <cx:pt idx="121245">EDUU</cx:pt>
          <cx:pt idx="121246">EDUU</cx:pt>
          <cx:pt idx="121247">EDUU</cx:pt>
          <cx:pt idx="121248">EDUU</cx:pt>
          <cx:pt idx="121249">EDUU</cx:pt>
          <cx:pt idx="121250">EDUU</cx:pt>
          <cx:pt idx="121251">EDUU</cx:pt>
          <cx:pt idx="121252">EDUU</cx:pt>
          <cx:pt idx="121253">EDUU</cx:pt>
          <cx:pt idx="121254">EDUU</cx:pt>
          <cx:pt idx="121255">EDUU</cx:pt>
          <cx:pt idx="121256">EDUU</cx:pt>
          <cx:pt idx="121257">EDUU</cx:pt>
          <cx:pt idx="121258">EDUU</cx:pt>
          <cx:pt idx="121259">EDUU</cx:pt>
          <cx:pt idx="121260">EDUU</cx:pt>
          <cx:pt idx="121261">EDUU</cx:pt>
          <cx:pt idx="121262">EDUU</cx:pt>
          <cx:pt idx="121263">EDUU</cx:pt>
          <cx:pt idx="121264">EDUU</cx:pt>
          <cx:pt idx="121265">EDUU</cx:pt>
          <cx:pt idx="121266">EDUU</cx:pt>
          <cx:pt idx="121267">EDUU</cx:pt>
          <cx:pt idx="121268">EDUU</cx:pt>
          <cx:pt idx="121269">EDUU</cx:pt>
          <cx:pt idx="121270">EDUU</cx:pt>
          <cx:pt idx="121271">EDUU</cx:pt>
          <cx:pt idx="121272">EDUU</cx:pt>
          <cx:pt idx="121273">EDUU</cx:pt>
          <cx:pt idx="121274">EDUU</cx:pt>
          <cx:pt idx="121275">EDUU</cx:pt>
          <cx:pt idx="121276">EDUU</cx:pt>
          <cx:pt idx="121277">EDUU</cx:pt>
          <cx:pt idx="121278">EDUU</cx:pt>
          <cx:pt idx="121279">EDUU</cx:pt>
          <cx:pt idx="121280">EDUU</cx:pt>
          <cx:pt idx="121281">EDUU</cx:pt>
          <cx:pt idx="121282">EDUU</cx:pt>
          <cx:pt idx="121283">EDUU</cx:pt>
          <cx:pt idx="121284">EDUU</cx:pt>
          <cx:pt idx="121285">EDUU</cx:pt>
          <cx:pt idx="121286">EDUU</cx:pt>
          <cx:pt idx="121287">EDUU</cx:pt>
          <cx:pt idx="121288">EDUU</cx:pt>
          <cx:pt idx="121289">EDUU</cx:pt>
          <cx:pt idx="121290">EDUU</cx:pt>
          <cx:pt idx="121291">EDUU</cx:pt>
          <cx:pt idx="121292">EDUU</cx:pt>
          <cx:pt idx="121293">EDUU</cx:pt>
          <cx:pt idx="121294">EDUU</cx:pt>
          <cx:pt idx="121295">EDUU</cx:pt>
          <cx:pt idx="121296">EDUU</cx:pt>
          <cx:pt idx="121297">EDUU</cx:pt>
          <cx:pt idx="121298">EDUU</cx:pt>
          <cx:pt idx="121299">EDUU</cx:pt>
          <cx:pt idx="121300">EDUU</cx:pt>
          <cx:pt idx="121301">EDUU</cx:pt>
          <cx:pt idx="121302">EDUU</cx:pt>
          <cx:pt idx="121303">EDUU</cx:pt>
          <cx:pt idx="121304">EDUU</cx:pt>
          <cx:pt idx="121305">EDUU</cx:pt>
          <cx:pt idx="121306">EDUU</cx:pt>
          <cx:pt idx="121307">EDUU</cx:pt>
          <cx:pt idx="121308">EDUU</cx:pt>
          <cx:pt idx="121309">EDUU</cx:pt>
          <cx:pt idx="121310">EDUU</cx:pt>
          <cx:pt idx="121311">EDUU</cx:pt>
          <cx:pt idx="121312">EDUU</cx:pt>
          <cx:pt idx="121313">EDUU</cx:pt>
          <cx:pt idx="121314">EDUU</cx:pt>
          <cx:pt idx="121315">EDUU</cx:pt>
          <cx:pt idx="121316">EDUU</cx:pt>
          <cx:pt idx="121317">EDUU</cx:pt>
          <cx:pt idx="121318">EDUU</cx:pt>
          <cx:pt idx="121319">EDUU</cx:pt>
          <cx:pt idx="121320">EDUU</cx:pt>
          <cx:pt idx="121321">EDUU</cx:pt>
          <cx:pt idx="121322">EDUU</cx:pt>
          <cx:pt idx="121323">EDUU</cx:pt>
          <cx:pt idx="121324">EDUU</cx:pt>
          <cx:pt idx="121325">EDUU</cx:pt>
          <cx:pt idx="121326">EDUU</cx:pt>
          <cx:pt idx="121327">EDUU</cx:pt>
          <cx:pt idx="121328">EDUU</cx:pt>
          <cx:pt idx="121329">EDUU</cx:pt>
          <cx:pt idx="121330">EDUU</cx:pt>
          <cx:pt idx="121331">EDUU</cx:pt>
          <cx:pt idx="121332">EDUU</cx:pt>
          <cx:pt idx="121333">EDUU</cx:pt>
          <cx:pt idx="121334">EDUU</cx:pt>
          <cx:pt idx="121335">EDUU</cx:pt>
          <cx:pt idx="121336">EDUU</cx:pt>
          <cx:pt idx="121337">EDUU</cx:pt>
          <cx:pt idx="121338">EDUU</cx:pt>
          <cx:pt idx="121339">EDUU</cx:pt>
          <cx:pt idx="121340">EDUU</cx:pt>
          <cx:pt idx="121341">EDUU</cx:pt>
          <cx:pt idx="121342">EDUU</cx:pt>
          <cx:pt idx="121343">EDUU</cx:pt>
          <cx:pt idx="121344">EDUU</cx:pt>
          <cx:pt idx="121345">EDUU</cx:pt>
          <cx:pt idx="121346">EDUU</cx:pt>
          <cx:pt idx="121347">EDUU</cx:pt>
          <cx:pt idx="121348">EDUU</cx:pt>
          <cx:pt idx="121349">EDUU</cx:pt>
          <cx:pt idx="121350">EDUU</cx:pt>
          <cx:pt idx="121351">EDUU</cx:pt>
          <cx:pt idx="121352">EDUU</cx:pt>
          <cx:pt idx="121353">EDUU</cx:pt>
          <cx:pt idx="121354">EDUU</cx:pt>
          <cx:pt idx="121355">EDUU</cx:pt>
          <cx:pt idx="121356">EDUU</cx:pt>
          <cx:pt idx="121357">EDUU</cx:pt>
          <cx:pt idx="121358">EDUU</cx:pt>
          <cx:pt idx="121359">EDUU</cx:pt>
          <cx:pt idx="121360">EDUU</cx:pt>
          <cx:pt idx="121361">EDUU</cx:pt>
          <cx:pt idx="121362">EDUU</cx:pt>
          <cx:pt idx="121363">EDUU</cx:pt>
          <cx:pt idx="121364">EDUU</cx:pt>
          <cx:pt idx="121365">EDUU</cx:pt>
          <cx:pt idx="121366">EDUU</cx:pt>
          <cx:pt idx="121367">EDUU</cx:pt>
          <cx:pt idx="121368">EDUU</cx:pt>
          <cx:pt idx="121369">EDUU</cx:pt>
          <cx:pt idx="121370">EDUU</cx:pt>
          <cx:pt idx="121371">EDUU</cx:pt>
          <cx:pt idx="121372">EDUU</cx:pt>
          <cx:pt idx="121373">EDUU</cx:pt>
          <cx:pt idx="121374">EDUU</cx:pt>
          <cx:pt idx="121375">EDUU</cx:pt>
          <cx:pt idx="121376">EDUU</cx:pt>
          <cx:pt idx="121377">EDUU</cx:pt>
          <cx:pt idx="121378">EDUU</cx:pt>
          <cx:pt idx="121379">EDUU</cx:pt>
          <cx:pt idx="121380">EDUU</cx:pt>
          <cx:pt idx="121381">EDUU</cx:pt>
          <cx:pt idx="121382">EDUU</cx:pt>
          <cx:pt idx="121383">EDUU</cx:pt>
          <cx:pt idx="121384">EDUU</cx:pt>
          <cx:pt idx="121385">EDUU</cx:pt>
          <cx:pt idx="121386">EDUU</cx:pt>
          <cx:pt idx="121387">EDUU</cx:pt>
          <cx:pt idx="121388">EDUU</cx:pt>
          <cx:pt idx="121389">EDUU</cx:pt>
          <cx:pt idx="121390">EDUU</cx:pt>
          <cx:pt idx="121391">EDUU</cx:pt>
          <cx:pt idx="121392">EDUU</cx:pt>
          <cx:pt idx="121393">EDUU</cx:pt>
          <cx:pt idx="121394">EDUU</cx:pt>
          <cx:pt idx="121395">EDUU</cx:pt>
          <cx:pt idx="121396">EDUU</cx:pt>
          <cx:pt idx="121397">EDUU</cx:pt>
          <cx:pt idx="121398">EDUU</cx:pt>
          <cx:pt idx="121399">EDUU</cx:pt>
          <cx:pt idx="121400">EDUU</cx:pt>
          <cx:pt idx="121401">EDUU</cx:pt>
          <cx:pt idx="121402">EDUU</cx:pt>
          <cx:pt idx="121403">EDUU</cx:pt>
          <cx:pt idx="121404">EDUU</cx:pt>
          <cx:pt idx="121405">EDUU</cx:pt>
          <cx:pt idx="121406">EDUU</cx:pt>
          <cx:pt idx="121407">EDUU</cx:pt>
          <cx:pt idx="121408">EDUU</cx:pt>
          <cx:pt idx="121409">EDUU</cx:pt>
          <cx:pt idx="121410">EDUU</cx:pt>
          <cx:pt idx="121411">EDUU</cx:pt>
          <cx:pt idx="121412">EDUU</cx:pt>
          <cx:pt idx="121413">EDUU</cx:pt>
          <cx:pt idx="121414">EDUU</cx:pt>
          <cx:pt idx="121415">EDUU</cx:pt>
          <cx:pt idx="121416">EDUU</cx:pt>
          <cx:pt idx="121417">EDUU</cx:pt>
          <cx:pt idx="121418">EDUU</cx:pt>
          <cx:pt idx="121419">EDUU</cx:pt>
          <cx:pt idx="121420">EDUU</cx:pt>
          <cx:pt idx="121421">EDUU</cx:pt>
          <cx:pt idx="121422">EDUU</cx:pt>
          <cx:pt idx="121423">EDUU</cx:pt>
          <cx:pt idx="121424">EDUU</cx:pt>
          <cx:pt idx="121425">EDUU</cx:pt>
          <cx:pt idx="121426">EDUU</cx:pt>
          <cx:pt idx="121427">EDUU</cx:pt>
          <cx:pt idx="121428">EDUU</cx:pt>
          <cx:pt idx="121429">EDUU</cx:pt>
          <cx:pt idx="121430">EDUU</cx:pt>
          <cx:pt idx="121431">EDUU</cx:pt>
          <cx:pt idx="121432">EDUU</cx:pt>
          <cx:pt idx="121433">EDUU</cx:pt>
          <cx:pt idx="121434">EDUU</cx:pt>
          <cx:pt idx="121435">EDUU</cx:pt>
          <cx:pt idx="121436">EDUU</cx:pt>
          <cx:pt idx="121437">EDUU</cx:pt>
          <cx:pt idx="121438">EDUU</cx:pt>
          <cx:pt idx="121439">EDUU</cx:pt>
          <cx:pt idx="121440">EDUU</cx:pt>
          <cx:pt idx="121441">EDUU</cx:pt>
          <cx:pt idx="121442">EDUU</cx:pt>
          <cx:pt idx="121443">EDUU</cx:pt>
          <cx:pt idx="121444">EDUU</cx:pt>
          <cx:pt idx="121445">EDUU</cx:pt>
          <cx:pt idx="121446">EDUU</cx:pt>
          <cx:pt idx="121447">EDUU</cx:pt>
          <cx:pt idx="121448">EDUU</cx:pt>
          <cx:pt idx="121449">EDUU</cx:pt>
          <cx:pt idx="121450">EDUU</cx:pt>
          <cx:pt idx="121451">EDUU</cx:pt>
          <cx:pt idx="121452">EDUU</cx:pt>
          <cx:pt idx="121453">EDUU</cx:pt>
          <cx:pt idx="121454">EDUU</cx:pt>
          <cx:pt idx="121455">EDUU</cx:pt>
          <cx:pt idx="121456">EDUU</cx:pt>
          <cx:pt idx="121457">EDUU</cx:pt>
          <cx:pt idx="121458">EDUU</cx:pt>
          <cx:pt idx="121459">EDUU</cx:pt>
          <cx:pt idx="121460">EDUU</cx:pt>
          <cx:pt idx="121461">EDUU</cx:pt>
          <cx:pt idx="121462">EDUU</cx:pt>
          <cx:pt idx="121463">EDUU</cx:pt>
          <cx:pt idx="121464">EDUU</cx:pt>
          <cx:pt idx="121465">EDUU</cx:pt>
          <cx:pt idx="121466">EDUU</cx:pt>
          <cx:pt idx="121467">EDUU</cx:pt>
          <cx:pt idx="121468">EDUU</cx:pt>
          <cx:pt idx="121469">EDUU</cx:pt>
          <cx:pt idx="121470">EDUU</cx:pt>
          <cx:pt idx="121471">EDUU</cx:pt>
          <cx:pt idx="121472">EDUU</cx:pt>
          <cx:pt idx="121473">EDUU</cx:pt>
          <cx:pt idx="121474">EDUU</cx:pt>
          <cx:pt idx="121475">EDUU</cx:pt>
          <cx:pt idx="121476">EDUU</cx:pt>
          <cx:pt idx="121477">EDUU</cx:pt>
          <cx:pt idx="121478">EDUU</cx:pt>
          <cx:pt idx="121479">EDUU</cx:pt>
          <cx:pt idx="121480">EDUU</cx:pt>
          <cx:pt idx="121481">EDUU</cx:pt>
          <cx:pt idx="121482">EDUU</cx:pt>
          <cx:pt idx="121483">EDUU</cx:pt>
          <cx:pt idx="121484">EDUU</cx:pt>
          <cx:pt idx="121485">EDUU</cx:pt>
          <cx:pt idx="121486">EDUU</cx:pt>
          <cx:pt idx="121487">EDUU</cx:pt>
          <cx:pt idx="121488">EDUU</cx:pt>
          <cx:pt idx="121489">EDUU</cx:pt>
          <cx:pt idx="121490">EDUU</cx:pt>
          <cx:pt idx="121491">EDUU</cx:pt>
          <cx:pt idx="121492">EDUU</cx:pt>
          <cx:pt idx="121493">EDUU</cx:pt>
          <cx:pt idx="121494">EDUU</cx:pt>
          <cx:pt idx="121495">EDUU</cx:pt>
          <cx:pt idx="121496">EDUU</cx:pt>
          <cx:pt idx="121497">EDUU</cx:pt>
          <cx:pt idx="121498">EDUU</cx:pt>
          <cx:pt idx="121499">EDUU</cx:pt>
          <cx:pt idx="121500">EDUU</cx:pt>
          <cx:pt idx="121501">EDUU</cx:pt>
          <cx:pt idx="121502">EDUU</cx:pt>
          <cx:pt idx="121503">EDUU</cx:pt>
          <cx:pt idx="121504">EDUU</cx:pt>
          <cx:pt idx="121505">EDUU</cx:pt>
          <cx:pt idx="121506">EDUU</cx:pt>
          <cx:pt idx="121507">EDUU</cx:pt>
          <cx:pt idx="121508">EDUU</cx:pt>
          <cx:pt idx="121509">EDUU</cx:pt>
          <cx:pt idx="121510">EDUU</cx:pt>
          <cx:pt idx="121511">EDUU</cx:pt>
          <cx:pt idx="121512">EDUU</cx:pt>
          <cx:pt idx="121513">EDUU</cx:pt>
          <cx:pt idx="121514">EDUU</cx:pt>
          <cx:pt idx="121515">EDUU</cx:pt>
          <cx:pt idx="121516">EDUU</cx:pt>
          <cx:pt idx="121517">EDUU</cx:pt>
          <cx:pt idx="121518">EDUU</cx:pt>
          <cx:pt idx="121519">EDUU</cx:pt>
          <cx:pt idx="121520">EDUU</cx:pt>
          <cx:pt idx="121521">EDUU</cx:pt>
          <cx:pt idx="121522">EDUU</cx:pt>
          <cx:pt idx="121523">EDUU</cx:pt>
          <cx:pt idx="121524">EDUU</cx:pt>
          <cx:pt idx="121525">EDUU</cx:pt>
          <cx:pt idx="121526">EDUU</cx:pt>
          <cx:pt idx="121527">EDUU</cx:pt>
          <cx:pt idx="121528">EDUU</cx:pt>
          <cx:pt idx="121529">EDUU</cx:pt>
          <cx:pt idx="121530">EDUU</cx:pt>
          <cx:pt idx="121531">EDUU</cx:pt>
          <cx:pt idx="121532">EDUU</cx:pt>
          <cx:pt idx="121533">EDUU</cx:pt>
          <cx:pt idx="121534">EDUU</cx:pt>
          <cx:pt idx="121535">EDUU</cx:pt>
          <cx:pt idx="121536">EDUU</cx:pt>
          <cx:pt idx="121537">EDUU</cx:pt>
          <cx:pt idx="121538">EDUU</cx:pt>
          <cx:pt idx="121539">EDUU</cx:pt>
          <cx:pt idx="121540">EDUU</cx:pt>
          <cx:pt idx="121541">EDUU</cx:pt>
          <cx:pt idx="121542">EDUU</cx:pt>
          <cx:pt idx="121543">EDUU</cx:pt>
          <cx:pt idx="121544">EDUU</cx:pt>
          <cx:pt idx="121545">EDUU</cx:pt>
          <cx:pt idx="121546">EDUU</cx:pt>
          <cx:pt idx="121547">EDUU</cx:pt>
          <cx:pt idx="121548">EDUU</cx:pt>
          <cx:pt idx="121549">EDUU</cx:pt>
          <cx:pt idx="121550">EDUU</cx:pt>
          <cx:pt idx="121551">EDUU</cx:pt>
          <cx:pt idx="121552">EDUU</cx:pt>
          <cx:pt idx="121553">EDUU</cx:pt>
          <cx:pt idx="121554">EDUU</cx:pt>
          <cx:pt idx="121555">EDUU</cx:pt>
          <cx:pt idx="121556">EDUU</cx:pt>
          <cx:pt idx="121557">EDUU</cx:pt>
          <cx:pt idx="121558">EDUU</cx:pt>
          <cx:pt idx="121559">EDUU</cx:pt>
          <cx:pt idx="121560">EDUU</cx:pt>
          <cx:pt idx="121561">EDUU</cx:pt>
          <cx:pt idx="121562">EDUU</cx:pt>
          <cx:pt idx="121563">EDUU</cx:pt>
          <cx:pt idx="121564">EDUU</cx:pt>
          <cx:pt idx="121565">EDUU</cx:pt>
          <cx:pt idx="121566">EDUU</cx:pt>
          <cx:pt idx="121567">EDUU</cx:pt>
          <cx:pt idx="121568">EDUU</cx:pt>
          <cx:pt idx="121569">EDUU</cx:pt>
          <cx:pt idx="121570">EDUU</cx:pt>
          <cx:pt idx="121571">EDUU</cx:pt>
          <cx:pt idx="121572">EDUU</cx:pt>
          <cx:pt idx="121573">EDUU</cx:pt>
          <cx:pt idx="121574">EDUU</cx:pt>
          <cx:pt idx="121575">EDUU</cx:pt>
          <cx:pt idx="121576">EDUU</cx:pt>
          <cx:pt idx="121577">EDUU</cx:pt>
          <cx:pt idx="121578">EDUU</cx:pt>
          <cx:pt idx="121579">EDUU</cx:pt>
          <cx:pt idx="121580">EDUU</cx:pt>
          <cx:pt idx="121581">EDUU</cx:pt>
          <cx:pt idx="121582">EDUU</cx:pt>
          <cx:pt idx="121583">EDUU</cx:pt>
          <cx:pt idx="121584">EDUU</cx:pt>
          <cx:pt idx="121585">EDUU</cx:pt>
          <cx:pt idx="121586">EDUU</cx:pt>
          <cx:pt idx="121587">EDUU</cx:pt>
          <cx:pt idx="121588">EDUU</cx:pt>
          <cx:pt idx="121589">EDUU</cx:pt>
          <cx:pt idx="121590">EDUU</cx:pt>
          <cx:pt idx="121591">EDUU</cx:pt>
          <cx:pt idx="121592">EDUU</cx:pt>
          <cx:pt idx="121593">EDUU</cx:pt>
          <cx:pt idx="121594">EDUU</cx:pt>
          <cx:pt idx="121595">EDUU</cx:pt>
          <cx:pt idx="121596">EDUU</cx:pt>
          <cx:pt idx="121597">EDUU</cx:pt>
          <cx:pt idx="121598">EDUU</cx:pt>
          <cx:pt idx="121599">EDUU</cx:pt>
          <cx:pt idx="121600">EDUU</cx:pt>
          <cx:pt idx="121601">EDUU</cx:pt>
          <cx:pt idx="121602">EDUU</cx:pt>
          <cx:pt idx="121603">EDUU</cx:pt>
          <cx:pt idx="121604">EDUU</cx:pt>
          <cx:pt idx="121605">EDUU</cx:pt>
          <cx:pt idx="121606">EDUU</cx:pt>
          <cx:pt idx="121607">EDUU</cx:pt>
          <cx:pt idx="121608">EDUU</cx:pt>
          <cx:pt idx="121609">EDUU</cx:pt>
          <cx:pt idx="121610">EDUU</cx:pt>
          <cx:pt idx="121611">EDUU</cx:pt>
          <cx:pt idx="121612">EDUU</cx:pt>
          <cx:pt idx="121613">EDUU</cx:pt>
          <cx:pt idx="121614">EDUU</cx:pt>
          <cx:pt idx="121615">EDUU</cx:pt>
          <cx:pt idx="121616">EDUU</cx:pt>
          <cx:pt idx="121617">EDUU</cx:pt>
          <cx:pt idx="121618">EDUU</cx:pt>
          <cx:pt idx="121619">EDUU</cx:pt>
          <cx:pt idx="121620">EDUU</cx:pt>
          <cx:pt idx="121621">EDUU</cx:pt>
          <cx:pt idx="121622">EDUU</cx:pt>
          <cx:pt idx="121623">EDUU</cx:pt>
          <cx:pt idx="121624">EDUU</cx:pt>
          <cx:pt idx="121625">EDUU</cx:pt>
          <cx:pt idx="121626">EDUU</cx:pt>
          <cx:pt idx="121627">EDUU</cx:pt>
          <cx:pt idx="121628">EDUU</cx:pt>
          <cx:pt idx="121629">EDUU</cx:pt>
          <cx:pt idx="121630">EDUU</cx:pt>
          <cx:pt idx="121631">EDUU</cx:pt>
          <cx:pt idx="121632">EDUU</cx:pt>
          <cx:pt idx="121633">EDUU</cx:pt>
          <cx:pt idx="121634">EDUU</cx:pt>
          <cx:pt idx="121635">EDUU</cx:pt>
          <cx:pt idx="121636">EDUU</cx:pt>
          <cx:pt idx="121637">EDUU</cx:pt>
          <cx:pt idx="121638">EDUU</cx:pt>
          <cx:pt idx="121639">EDUU</cx:pt>
          <cx:pt idx="121640">EDUU</cx:pt>
          <cx:pt idx="121641">EDUU</cx:pt>
          <cx:pt idx="121642">EDUU</cx:pt>
          <cx:pt idx="121643">EDUU</cx:pt>
          <cx:pt idx="121644">EDUU</cx:pt>
          <cx:pt idx="121645">EDUU</cx:pt>
          <cx:pt idx="121646">EDUU</cx:pt>
          <cx:pt idx="121647">EDUU</cx:pt>
          <cx:pt idx="121648">EDUU</cx:pt>
          <cx:pt idx="121649">EDUU</cx:pt>
          <cx:pt idx="121650">EDUU</cx:pt>
          <cx:pt idx="121651">EDUU</cx:pt>
          <cx:pt idx="121652">EDUU</cx:pt>
          <cx:pt idx="121653">EDUU</cx:pt>
          <cx:pt idx="121654">EDUU</cx:pt>
          <cx:pt idx="121655">EDUU</cx:pt>
          <cx:pt idx="121656">EDUU</cx:pt>
          <cx:pt idx="121657">EDUU</cx:pt>
          <cx:pt idx="121658">EDUU</cx:pt>
          <cx:pt idx="121659">EDUU</cx:pt>
          <cx:pt idx="121660">EDUU</cx:pt>
          <cx:pt idx="121661">EDUU</cx:pt>
          <cx:pt idx="121662">EDUU</cx:pt>
          <cx:pt idx="121663">EDUU</cx:pt>
          <cx:pt idx="121664">EDUU</cx:pt>
          <cx:pt idx="121665">EDUU</cx:pt>
          <cx:pt idx="121666">EDUU</cx:pt>
          <cx:pt idx="121667">EDUU</cx:pt>
          <cx:pt idx="121668">EDUU</cx:pt>
          <cx:pt idx="121669">EDUU</cx:pt>
          <cx:pt idx="121670">EDUU</cx:pt>
          <cx:pt idx="121671">EDUU</cx:pt>
          <cx:pt idx="121672">EDUU</cx:pt>
          <cx:pt idx="121673">EDUU</cx:pt>
          <cx:pt idx="121674">EDUU</cx:pt>
          <cx:pt idx="121675">EDUU</cx:pt>
          <cx:pt idx="121676">EDUU</cx:pt>
          <cx:pt idx="121677">EDUU</cx:pt>
          <cx:pt idx="121678">EDUU</cx:pt>
          <cx:pt idx="121679">EDUU</cx:pt>
          <cx:pt idx="121680">EDUU</cx:pt>
          <cx:pt idx="121681">EDUU</cx:pt>
          <cx:pt idx="121682">EDUU</cx:pt>
          <cx:pt idx="121683">EDUU</cx:pt>
          <cx:pt idx="121684">EDUU</cx:pt>
          <cx:pt idx="121685">EDUU</cx:pt>
          <cx:pt idx="121686">EDUU</cx:pt>
          <cx:pt idx="121687">EDUU</cx:pt>
          <cx:pt idx="121688">EDUU</cx:pt>
          <cx:pt idx="121689">EDUU</cx:pt>
          <cx:pt idx="121690">EDUU</cx:pt>
          <cx:pt idx="121691">EDUU</cx:pt>
          <cx:pt idx="121692">EDUU</cx:pt>
          <cx:pt idx="121693">EDUU</cx:pt>
          <cx:pt idx="121694">EDUU</cx:pt>
          <cx:pt idx="121695">EDUU</cx:pt>
          <cx:pt idx="121696">EDUU</cx:pt>
          <cx:pt idx="121697">EDUU</cx:pt>
          <cx:pt idx="121698">EDUU</cx:pt>
          <cx:pt idx="121699">EDUU</cx:pt>
          <cx:pt idx="121700">EDUU</cx:pt>
          <cx:pt idx="121701">EDUU</cx:pt>
          <cx:pt idx="121702">EDUU</cx:pt>
          <cx:pt idx="121703">EDUU</cx:pt>
          <cx:pt idx="121704">EDUU</cx:pt>
          <cx:pt idx="121705">EDUU</cx:pt>
          <cx:pt idx="121706">EDUU</cx:pt>
          <cx:pt idx="121707">EDUU</cx:pt>
          <cx:pt idx="121708">EDUU</cx:pt>
          <cx:pt idx="121709">EDUU</cx:pt>
          <cx:pt idx="121710">EDUU</cx:pt>
          <cx:pt idx="121711">EDUU</cx:pt>
          <cx:pt idx="121712">EDUU</cx:pt>
          <cx:pt idx="121713">EDUU</cx:pt>
          <cx:pt idx="121714">EDUU</cx:pt>
          <cx:pt idx="121715">EDUU</cx:pt>
          <cx:pt idx="121716">EDUU</cx:pt>
          <cx:pt idx="121717">EDUU</cx:pt>
          <cx:pt idx="121718">EDUU</cx:pt>
          <cx:pt idx="121719">EDUU</cx:pt>
          <cx:pt idx="121720">EDUU</cx:pt>
          <cx:pt idx="121721">EDUU</cx:pt>
          <cx:pt idx="121722">EDUU</cx:pt>
          <cx:pt idx="121723">EDUU</cx:pt>
          <cx:pt idx="121724">EDUU</cx:pt>
          <cx:pt idx="121725">EDUU</cx:pt>
          <cx:pt idx="121726">EDUU</cx:pt>
          <cx:pt idx="121727">EDUU</cx:pt>
          <cx:pt idx="121728">EDUU</cx:pt>
          <cx:pt idx="121729">EDUU</cx:pt>
          <cx:pt idx="121730">EDUU</cx:pt>
          <cx:pt idx="121731">EDUU</cx:pt>
          <cx:pt idx="121732">EDUU</cx:pt>
          <cx:pt idx="121733">EDUU</cx:pt>
          <cx:pt idx="121734">EDUU</cx:pt>
          <cx:pt idx="121735">EDUU</cx:pt>
          <cx:pt idx="121736">EDUU</cx:pt>
          <cx:pt idx="121737">EDUU</cx:pt>
          <cx:pt idx="121738">EDUU</cx:pt>
          <cx:pt idx="121739">EDUU</cx:pt>
          <cx:pt idx="121740">EDUU</cx:pt>
          <cx:pt idx="121741">EDUU</cx:pt>
          <cx:pt idx="121742">EDUU</cx:pt>
          <cx:pt idx="121743">EDUU</cx:pt>
          <cx:pt idx="121744">EDUU</cx:pt>
          <cx:pt idx="121745">EDUU</cx:pt>
          <cx:pt idx="121746">EDUU</cx:pt>
          <cx:pt idx="121747">EDUU</cx:pt>
          <cx:pt idx="121748">EDUU</cx:pt>
          <cx:pt idx="121749">EDUU</cx:pt>
          <cx:pt idx="121750">EDUU</cx:pt>
          <cx:pt idx="121751">EDUU</cx:pt>
          <cx:pt idx="121752">EDUU</cx:pt>
          <cx:pt idx="121753">EDUU</cx:pt>
          <cx:pt idx="121754">EDUU</cx:pt>
          <cx:pt idx="121755">EDUU</cx:pt>
          <cx:pt idx="121756">EDUU</cx:pt>
          <cx:pt idx="121757">EDUU</cx:pt>
          <cx:pt idx="121758">EDUU</cx:pt>
          <cx:pt idx="121759">EDUU</cx:pt>
          <cx:pt idx="121760">EDUU</cx:pt>
          <cx:pt idx="121761">EDUU</cx:pt>
          <cx:pt idx="121762">EDUU</cx:pt>
          <cx:pt idx="121763">EDUU</cx:pt>
          <cx:pt idx="121764">EDUU</cx:pt>
          <cx:pt idx="121765">EDUU</cx:pt>
          <cx:pt idx="121766">EDUU</cx:pt>
          <cx:pt idx="121767">EDUU</cx:pt>
          <cx:pt idx="121768">EDUU</cx:pt>
          <cx:pt idx="121769">EDUU</cx:pt>
          <cx:pt idx="121770">EDUU</cx:pt>
          <cx:pt idx="121771">EDUU</cx:pt>
          <cx:pt idx="121772">EDUU</cx:pt>
          <cx:pt idx="121773">EDUU</cx:pt>
          <cx:pt idx="121774">EDUU</cx:pt>
          <cx:pt idx="121775">EDUU</cx:pt>
          <cx:pt idx="121776">EDUU</cx:pt>
          <cx:pt idx="121777">EDUU</cx:pt>
          <cx:pt idx="121778">EDUU</cx:pt>
          <cx:pt idx="121779">EDUU</cx:pt>
          <cx:pt idx="121780">EDUU</cx:pt>
          <cx:pt idx="121781">EDUU</cx:pt>
          <cx:pt idx="121782">EDUU</cx:pt>
          <cx:pt idx="121783">EDUU</cx:pt>
          <cx:pt idx="121784">EDUU</cx:pt>
          <cx:pt idx="121785">EDUU</cx:pt>
          <cx:pt idx="121786">EDUU</cx:pt>
          <cx:pt idx="121787">EDUU</cx:pt>
          <cx:pt idx="121788">EDUU</cx:pt>
          <cx:pt idx="121789">EDUU</cx:pt>
          <cx:pt idx="121790">EDUU</cx:pt>
          <cx:pt idx="121791">EDUU</cx:pt>
          <cx:pt idx="121792">EDUU</cx:pt>
          <cx:pt idx="121793">EDUU</cx:pt>
          <cx:pt idx="121794">EDUU</cx:pt>
          <cx:pt idx="121795">EDUU</cx:pt>
          <cx:pt idx="121796">EDUU</cx:pt>
          <cx:pt idx="121797">EDUU</cx:pt>
          <cx:pt idx="121798">EDUU</cx:pt>
          <cx:pt idx="121799">EDUU</cx:pt>
          <cx:pt idx="121800">EDUU</cx:pt>
          <cx:pt idx="121801">EDUU</cx:pt>
          <cx:pt idx="121802">EDUU</cx:pt>
          <cx:pt idx="121803">EDUU</cx:pt>
          <cx:pt idx="121804">EDUU</cx:pt>
          <cx:pt idx="121805">EDUU</cx:pt>
          <cx:pt idx="121806">EDUU</cx:pt>
          <cx:pt idx="121807">EDUU</cx:pt>
          <cx:pt idx="121808">EDUU</cx:pt>
          <cx:pt idx="121809">EDUU</cx:pt>
          <cx:pt idx="121810">EDUU</cx:pt>
          <cx:pt idx="121811">EDUU</cx:pt>
          <cx:pt idx="121812">EDUU</cx:pt>
          <cx:pt idx="121813">EDUU</cx:pt>
          <cx:pt idx="121814">EDUU</cx:pt>
          <cx:pt idx="121815">EDUU</cx:pt>
          <cx:pt idx="121816">EDUU</cx:pt>
          <cx:pt idx="121817">EDUU</cx:pt>
          <cx:pt idx="121818">EDUU</cx:pt>
          <cx:pt idx="121819">EDUU</cx:pt>
          <cx:pt idx="121820">EDUU</cx:pt>
          <cx:pt idx="121821">EDUU</cx:pt>
          <cx:pt idx="121822">EDUU</cx:pt>
          <cx:pt idx="121823">EDUU</cx:pt>
          <cx:pt idx="121824">EDUU</cx:pt>
          <cx:pt idx="121825">EDUU</cx:pt>
          <cx:pt idx="121826">EDUU</cx:pt>
          <cx:pt idx="121827">EDUU</cx:pt>
          <cx:pt idx="121828">EDUU</cx:pt>
          <cx:pt idx="121829">EDUU</cx:pt>
          <cx:pt idx="121830">EDUU</cx:pt>
          <cx:pt idx="121831">EDUU</cx:pt>
          <cx:pt idx="121832">EDUU</cx:pt>
          <cx:pt idx="121833">EDUU</cx:pt>
          <cx:pt idx="121834">EDUU</cx:pt>
          <cx:pt idx="121835">EDUU</cx:pt>
          <cx:pt idx="121836">EDUU</cx:pt>
          <cx:pt idx="121837">EDUU</cx:pt>
          <cx:pt idx="121838">EDUU</cx:pt>
          <cx:pt idx="121839">EDUU</cx:pt>
          <cx:pt idx="121840">EDUU</cx:pt>
          <cx:pt idx="121841">EDUU</cx:pt>
          <cx:pt idx="121842">EDUU</cx:pt>
          <cx:pt idx="121843">EDUU</cx:pt>
          <cx:pt idx="121844">EDUU</cx:pt>
          <cx:pt idx="121845">EDUU</cx:pt>
          <cx:pt idx="121846">EDUU</cx:pt>
          <cx:pt idx="121847">EDUU</cx:pt>
          <cx:pt idx="121848">EDUU</cx:pt>
          <cx:pt idx="121849">EDUU</cx:pt>
          <cx:pt idx="121850">EDUU</cx:pt>
          <cx:pt idx="121851">EDUU</cx:pt>
          <cx:pt idx="121852">EDUU</cx:pt>
          <cx:pt idx="121853">EDUU</cx:pt>
          <cx:pt idx="121854">EDUU</cx:pt>
          <cx:pt idx="121855">EDUU</cx:pt>
          <cx:pt idx="121856">EDUU</cx:pt>
          <cx:pt idx="121857">EDUU</cx:pt>
          <cx:pt idx="121858">EDUU</cx:pt>
          <cx:pt idx="121859">EDUU</cx:pt>
          <cx:pt idx="121860">EDUU</cx:pt>
          <cx:pt idx="121861">EDUU</cx:pt>
          <cx:pt idx="121862">EDUU</cx:pt>
          <cx:pt idx="121863">EDUU</cx:pt>
          <cx:pt idx="121864">EDUU</cx:pt>
          <cx:pt idx="121865">EDUU</cx:pt>
          <cx:pt idx="121866">EDUU</cx:pt>
          <cx:pt idx="121867">EDUU</cx:pt>
          <cx:pt idx="121868">EDUU</cx:pt>
          <cx:pt idx="121869">EDUU</cx:pt>
          <cx:pt idx="121870">EDUU</cx:pt>
          <cx:pt idx="121871">EDUU</cx:pt>
          <cx:pt idx="121872">EDUU</cx:pt>
          <cx:pt idx="121873">EDUU</cx:pt>
          <cx:pt idx="121874">EDUU</cx:pt>
          <cx:pt idx="121875">EDUU</cx:pt>
          <cx:pt idx="121876">EDUU</cx:pt>
          <cx:pt idx="121877">EDUU</cx:pt>
          <cx:pt idx="121878">EDUU</cx:pt>
          <cx:pt idx="121879">EDUU</cx:pt>
          <cx:pt idx="121880">EDUU</cx:pt>
          <cx:pt idx="121881">EDUU</cx:pt>
          <cx:pt idx="121882">EDUU</cx:pt>
          <cx:pt idx="121883">EDUU</cx:pt>
          <cx:pt idx="121884">EDUU</cx:pt>
          <cx:pt idx="121885">EDUU</cx:pt>
          <cx:pt idx="121886">EDUU</cx:pt>
          <cx:pt idx="121887">EDUU</cx:pt>
          <cx:pt idx="121888">EDUU</cx:pt>
          <cx:pt idx="121889">EDUU</cx:pt>
          <cx:pt idx="121890">EDUU</cx:pt>
          <cx:pt idx="121891">EDUU</cx:pt>
          <cx:pt idx="121892">EDUU</cx:pt>
          <cx:pt idx="121893">EDUU</cx:pt>
          <cx:pt idx="121894">EDUU</cx:pt>
          <cx:pt idx="121895">EDUU</cx:pt>
          <cx:pt idx="121896">EDUU</cx:pt>
          <cx:pt idx="121897">EDUU</cx:pt>
          <cx:pt idx="121898">EDUU</cx:pt>
          <cx:pt idx="121899">EDUU</cx:pt>
          <cx:pt idx="121900">EDUU</cx:pt>
          <cx:pt idx="121901">EDUU</cx:pt>
          <cx:pt idx="121902">EDUU</cx:pt>
          <cx:pt idx="121903">EDUU</cx:pt>
          <cx:pt idx="121904">EDUU</cx:pt>
          <cx:pt idx="121905">EDUU</cx:pt>
          <cx:pt idx="121906">EDUU</cx:pt>
          <cx:pt idx="121907">EDUU</cx:pt>
          <cx:pt idx="121908">EDUU</cx:pt>
          <cx:pt idx="121909">EDUU</cx:pt>
          <cx:pt idx="121910">EDUU</cx:pt>
          <cx:pt idx="121911">EDUU</cx:pt>
          <cx:pt idx="121912">EDUU</cx:pt>
          <cx:pt idx="121913">EDUU</cx:pt>
          <cx:pt idx="121914">EDUU</cx:pt>
          <cx:pt idx="121915">EDUU</cx:pt>
          <cx:pt idx="121916">EDUU</cx:pt>
          <cx:pt idx="121917">EDUU</cx:pt>
          <cx:pt idx="121918">EDUU</cx:pt>
          <cx:pt idx="121919">EDUU</cx:pt>
          <cx:pt idx="121920">EDUU</cx:pt>
          <cx:pt idx="121921">EDUU</cx:pt>
          <cx:pt idx="121922">EDUU</cx:pt>
          <cx:pt idx="121923">EDUU</cx:pt>
          <cx:pt idx="121924">EDUU</cx:pt>
          <cx:pt idx="121925">EDUU</cx:pt>
          <cx:pt idx="121926">EDUU</cx:pt>
          <cx:pt idx="121927">EDUU</cx:pt>
          <cx:pt idx="121928">EDUU</cx:pt>
          <cx:pt idx="121929">EDUU</cx:pt>
          <cx:pt idx="121930">EDUU</cx:pt>
          <cx:pt idx="121931">EDUU</cx:pt>
          <cx:pt idx="121932">EDUU</cx:pt>
          <cx:pt idx="121933">EDUU</cx:pt>
          <cx:pt idx="121934">EDUU</cx:pt>
          <cx:pt idx="121935">EDUU</cx:pt>
          <cx:pt idx="121936">EDUU</cx:pt>
          <cx:pt idx="121937">EDUU</cx:pt>
          <cx:pt idx="121938">EDUU</cx:pt>
          <cx:pt idx="121939">EDUU</cx:pt>
          <cx:pt idx="121940">EDUU</cx:pt>
          <cx:pt idx="121941">EDUU</cx:pt>
          <cx:pt idx="121942">EDUU</cx:pt>
          <cx:pt idx="121943">EDUU</cx:pt>
          <cx:pt idx="121944">EDUU</cx:pt>
          <cx:pt idx="121945">EDUU</cx:pt>
          <cx:pt idx="121946">EDUU</cx:pt>
          <cx:pt idx="121947">EDUU</cx:pt>
          <cx:pt idx="121948">EDUU</cx:pt>
          <cx:pt idx="121949">EDUU</cx:pt>
          <cx:pt idx="121950">EDUU</cx:pt>
          <cx:pt idx="121951">EDUU</cx:pt>
          <cx:pt idx="121952">EDUU</cx:pt>
          <cx:pt idx="121953">EDUU</cx:pt>
          <cx:pt idx="121954">EDUU</cx:pt>
          <cx:pt idx="121955">EDUU</cx:pt>
          <cx:pt idx="121956">EDUU</cx:pt>
          <cx:pt idx="121957">EDUU</cx:pt>
          <cx:pt idx="121958">EDUU</cx:pt>
          <cx:pt idx="121959">EDUU</cx:pt>
          <cx:pt idx="121960">EDUU</cx:pt>
          <cx:pt idx="121961">EDUU</cx:pt>
          <cx:pt idx="121962">EDUU</cx:pt>
          <cx:pt idx="121963">EDUU</cx:pt>
          <cx:pt idx="121964">EDUU</cx:pt>
          <cx:pt idx="121965">EDUU</cx:pt>
          <cx:pt idx="121966">EDUU</cx:pt>
          <cx:pt idx="121967">EDUU</cx:pt>
          <cx:pt idx="121968">EDUU</cx:pt>
          <cx:pt idx="121969">EDUU</cx:pt>
          <cx:pt idx="121970">EDUU</cx:pt>
          <cx:pt idx="121971">EDUU</cx:pt>
          <cx:pt idx="121972">EDUU</cx:pt>
          <cx:pt idx="121973">EDUU</cx:pt>
          <cx:pt idx="121974">EDUU</cx:pt>
          <cx:pt idx="121975">EDUU</cx:pt>
          <cx:pt idx="121976">EDUU</cx:pt>
          <cx:pt idx="121977">EDUU</cx:pt>
          <cx:pt idx="121978">EDUU</cx:pt>
          <cx:pt idx="121979">EDUU</cx:pt>
          <cx:pt idx="121980">EDUU</cx:pt>
          <cx:pt idx="121981">EDUU</cx:pt>
          <cx:pt idx="121982">EDUU</cx:pt>
          <cx:pt idx="121983">EDUU</cx:pt>
          <cx:pt idx="121984">EDUU</cx:pt>
          <cx:pt idx="121985">EDUU</cx:pt>
          <cx:pt idx="121986">EDUU</cx:pt>
          <cx:pt idx="121987">EDUU</cx:pt>
          <cx:pt idx="121988">EDUU</cx:pt>
          <cx:pt idx="121989">EDUU</cx:pt>
          <cx:pt idx="121990">EDUU</cx:pt>
          <cx:pt idx="121991">EDUU</cx:pt>
          <cx:pt idx="121992">EDUU</cx:pt>
          <cx:pt idx="121993">EDUU</cx:pt>
          <cx:pt idx="121994">EDUU</cx:pt>
          <cx:pt idx="121995">EDUU</cx:pt>
          <cx:pt idx="121996">EDUU</cx:pt>
          <cx:pt idx="121997">EDUU</cx:pt>
          <cx:pt idx="121998">EDUU</cx:pt>
          <cx:pt idx="121999">EDUU</cx:pt>
          <cx:pt idx="122000">EDUU</cx:pt>
          <cx:pt idx="122001">EDUU</cx:pt>
          <cx:pt idx="122002">EDUU</cx:pt>
          <cx:pt idx="122003">EDUU</cx:pt>
          <cx:pt idx="122004">EDUU</cx:pt>
          <cx:pt idx="122005">EDUU</cx:pt>
          <cx:pt idx="122006">EDUU</cx:pt>
          <cx:pt idx="122007">EDUU</cx:pt>
          <cx:pt idx="122008">EDUU</cx:pt>
          <cx:pt idx="122009">EDUU</cx:pt>
          <cx:pt idx="122010">EDUU</cx:pt>
          <cx:pt idx="122011">EDUU</cx:pt>
          <cx:pt idx="122012">EDUU</cx:pt>
          <cx:pt idx="122013">EDUU</cx:pt>
          <cx:pt idx="122014">EDUU</cx:pt>
          <cx:pt idx="122015">EDUU</cx:pt>
          <cx:pt idx="122016">EDUU</cx:pt>
          <cx:pt idx="122017">EDUU</cx:pt>
          <cx:pt idx="122018">EDUU</cx:pt>
          <cx:pt idx="122019">EDUU</cx:pt>
          <cx:pt idx="122020">EDUU</cx:pt>
          <cx:pt idx="122021">EDUU</cx:pt>
          <cx:pt idx="122022">EDUU</cx:pt>
          <cx:pt idx="122023">EDUU</cx:pt>
          <cx:pt idx="122024">EDUU</cx:pt>
          <cx:pt idx="122025">EDUU</cx:pt>
          <cx:pt idx="122026">EDUU</cx:pt>
          <cx:pt idx="122027">EDUU</cx:pt>
          <cx:pt idx="122028">EDUU</cx:pt>
          <cx:pt idx="122029">EDUU</cx:pt>
          <cx:pt idx="122030">EDUU</cx:pt>
          <cx:pt idx="122031">EDUU</cx:pt>
          <cx:pt idx="122032">EDUU</cx:pt>
          <cx:pt idx="122033">EDUU</cx:pt>
          <cx:pt idx="122034">EDUU</cx:pt>
          <cx:pt idx="122035">EDUU</cx:pt>
          <cx:pt idx="122036">EDUU</cx:pt>
          <cx:pt idx="122037">EDUU</cx:pt>
          <cx:pt idx="122038">EDUU</cx:pt>
          <cx:pt idx="122039">EDUU</cx:pt>
          <cx:pt idx="122040">EDUU</cx:pt>
          <cx:pt idx="122041">EDUU</cx:pt>
          <cx:pt idx="122042">EDUU</cx:pt>
          <cx:pt idx="122043">EDUU</cx:pt>
          <cx:pt idx="122044">EDUU</cx:pt>
          <cx:pt idx="122045">EDUU</cx:pt>
          <cx:pt idx="122046">EDUU</cx:pt>
          <cx:pt idx="122047">EDUU</cx:pt>
          <cx:pt idx="122048">EDUU</cx:pt>
          <cx:pt idx="122049">EDUU</cx:pt>
          <cx:pt idx="122050">EDUU</cx:pt>
          <cx:pt idx="122051">EDUU</cx:pt>
          <cx:pt idx="122052">EDUU</cx:pt>
          <cx:pt idx="122053">EDUU</cx:pt>
          <cx:pt idx="122054">EDUU</cx:pt>
          <cx:pt idx="122055">EDUU</cx:pt>
          <cx:pt idx="122056">EDUU</cx:pt>
          <cx:pt idx="122057">EDUU</cx:pt>
          <cx:pt idx="122058">EDUU</cx:pt>
          <cx:pt idx="122059">EDUU</cx:pt>
          <cx:pt idx="122060">EDUU</cx:pt>
          <cx:pt idx="122061">EDUU</cx:pt>
          <cx:pt idx="122062">EDUU</cx:pt>
          <cx:pt idx="122063">EDUU</cx:pt>
          <cx:pt idx="122064">EDUU</cx:pt>
          <cx:pt idx="122065">EDUU</cx:pt>
          <cx:pt idx="122066">EDUU</cx:pt>
          <cx:pt idx="122067">EDUU</cx:pt>
          <cx:pt idx="122068">EDUU</cx:pt>
          <cx:pt idx="122069">EDUU</cx:pt>
          <cx:pt idx="122070">EDUU</cx:pt>
          <cx:pt idx="122071">EDUU</cx:pt>
          <cx:pt idx="122072">EDUU</cx:pt>
          <cx:pt idx="122073">EDUU</cx:pt>
          <cx:pt idx="122074">EDUU</cx:pt>
          <cx:pt idx="122075">EDUU</cx:pt>
          <cx:pt idx="122076">EDUU</cx:pt>
          <cx:pt idx="122077">EDUU</cx:pt>
          <cx:pt idx="122078">EDUU</cx:pt>
          <cx:pt idx="122079">EDUU</cx:pt>
          <cx:pt idx="122080">EDUU</cx:pt>
          <cx:pt idx="122081">EDUU</cx:pt>
          <cx:pt idx="122082">EDUU</cx:pt>
          <cx:pt idx="122083">EDUU</cx:pt>
          <cx:pt idx="122084">EDUU</cx:pt>
          <cx:pt idx="122085">EDUU</cx:pt>
          <cx:pt idx="122086">EDUU</cx:pt>
          <cx:pt idx="122087">EDUU</cx:pt>
          <cx:pt idx="122088">EDUU</cx:pt>
          <cx:pt idx="122089">EDUU</cx:pt>
          <cx:pt idx="122090">EDUU</cx:pt>
          <cx:pt idx="122091">EDUU</cx:pt>
          <cx:pt idx="122092">EDUU</cx:pt>
          <cx:pt idx="122093">EDUU</cx:pt>
          <cx:pt idx="122094">EDUU</cx:pt>
          <cx:pt idx="122095">EDUU</cx:pt>
          <cx:pt idx="122096">EDUU</cx:pt>
          <cx:pt idx="122097">EDUU</cx:pt>
          <cx:pt idx="122098">EDUU</cx:pt>
          <cx:pt idx="122099">EDUU</cx:pt>
          <cx:pt idx="122100">EDUU</cx:pt>
          <cx:pt idx="122101">EDUU</cx:pt>
          <cx:pt idx="122102">EDUU</cx:pt>
          <cx:pt idx="122103">EDUU</cx:pt>
          <cx:pt idx="122104">EDUU</cx:pt>
          <cx:pt idx="122105">EDUU</cx:pt>
          <cx:pt idx="122106">EDUU</cx:pt>
          <cx:pt idx="122107">EDUU</cx:pt>
          <cx:pt idx="122108">EDUU</cx:pt>
          <cx:pt idx="122109">EDUU</cx:pt>
          <cx:pt idx="122110">EDUU</cx:pt>
          <cx:pt idx="122111">EDUU</cx:pt>
          <cx:pt idx="122112">EDUU</cx:pt>
          <cx:pt idx="122113">EDUU</cx:pt>
          <cx:pt idx="122114">EDUU</cx:pt>
          <cx:pt idx="122115">EDUU</cx:pt>
          <cx:pt idx="122116">EDUU</cx:pt>
          <cx:pt idx="122117">EDUU</cx:pt>
          <cx:pt idx="122118">EDUU</cx:pt>
          <cx:pt idx="122119">EDUU</cx:pt>
          <cx:pt idx="122120">EDUU</cx:pt>
          <cx:pt idx="122121">EDUU</cx:pt>
          <cx:pt idx="122122">EDUU</cx:pt>
          <cx:pt idx="122123">EDUU</cx:pt>
          <cx:pt idx="122124">EDUU</cx:pt>
          <cx:pt idx="122125">EDUU</cx:pt>
          <cx:pt idx="122126">EDUU</cx:pt>
          <cx:pt idx="122127">EDUU</cx:pt>
          <cx:pt idx="122128">EDUU</cx:pt>
          <cx:pt idx="122129">EDUU</cx:pt>
          <cx:pt idx="122130">EDUU</cx:pt>
          <cx:pt idx="122131">EDUU</cx:pt>
          <cx:pt idx="122132">EDUU</cx:pt>
          <cx:pt idx="122133">EDUU</cx:pt>
          <cx:pt idx="122134">EDUU</cx:pt>
          <cx:pt idx="122135">EDUU</cx:pt>
          <cx:pt idx="122136">EDUU</cx:pt>
          <cx:pt idx="122137">EDUU</cx:pt>
          <cx:pt idx="122138">EDUU</cx:pt>
          <cx:pt idx="122139">EDUU</cx:pt>
          <cx:pt idx="122140">EDUU</cx:pt>
          <cx:pt idx="122141">EDUU</cx:pt>
          <cx:pt idx="122142">EDUU</cx:pt>
          <cx:pt idx="122143">EDUU</cx:pt>
          <cx:pt idx="122144">EDUU</cx:pt>
          <cx:pt idx="122145">EDUU</cx:pt>
          <cx:pt idx="122146">EDUU</cx:pt>
          <cx:pt idx="122147">EDUU</cx:pt>
          <cx:pt idx="122148">EDUU</cx:pt>
          <cx:pt idx="122149">EDUU</cx:pt>
          <cx:pt idx="122150">EDUU</cx:pt>
          <cx:pt idx="122151">EDUU</cx:pt>
          <cx:pt idx="122152">EDUU</cx:pt>
          <cx:pt idx="122153">EDUU</cx:pt>
          <cx:pt idx="122154">EDUU</cx:pt>
          <cx:pt idx="122155">EDUU</cx:pt>
          <cx:pt idx="122156">EDUU</cx:pt>
          <cx:pt idx="122157">EDUU</cx:pt>
          <cx:pt idx="122158">EDUU</cx:pt>
          <cx:pt idx="122159">EDUU</cx:pt>
          <cx:pt idx="122160">EDUU</cx:pt>
          <cx:pt idx="122161">EDUU</cx:pt>
          <cx:pt idx="122162">EDUU</cx:pt>
          <cx:pt idx="122163">EDUU</cx:pt>
          <cx:pt idx="122164">EDUU</cx:pt>
          <cx:pt idx="122165">EDUU</cx:pt>
          <cx:pt idx="122166">EDUU</cx:pt>
          <cx:pt idx="122167">EDUU</cx:pt>
          <cx:pt idx="122168">EDUU</cx:pt>
          <cx:pt idx="122169">EDUU</cx:pt>
          <cx:pt idx="122170">EDUU</cx:pt>
          <cx:pt idx="122171">EDUU</cx:pt>
          <cx:pt idx="122172">EDUU</cx:pt>
          <cx:pt idx="122173">EDUU</cx:pt>
          <cx:pt idx="122174">EDUU</cx:pt>
          <cx:pt idx="122175">EDUU</cx:pt>
          <cx:pt idx="122176">EDUU</cx:pt>
          <cx:pt idx="122177">EDUU</cx:pt>
          <cx:pt idx="122178">EDUU</cx:pt>
          <cx:pt idx="122179">EDUU</cx:pt>
          <cx:pt idx="122180">EDUU</cx:pt>
          <cx:pt idx="122181">EDUU</cx:pt>
          <cx:pt idx="122182">EDUU</cx:pt>
          <cx:pt idx="122183">EDUU</cx:pt>
          <cx:pt idx="122184">EDUU</cx:pt>
          <cx:pt idx="122185">EDUU</cx:pt>
          <cx:pt idx="122186">EDUU</cx:pt>
          <cx:pt idx="122187">EDUU</cx:pt>
          <cx:pt idx="122188">EDUU</cx:pt>
          <cx:pt idx="122189">EDUU</cx:pt>
          <cx:pt idx="122190">EDUU</cx:pt>
          <cx:pt idx="122191">EDUU</cx:pt>
          <cx:pt idx="122192">EDUU</cx:pt>
          <cx:pt idx="122193">EDUU</cx:pt>
          <cx:pt idx="122194">EDUU</cx:pt>
          <cx:pt idx="122195">EDUU</cx:pt>
          <cx:pt idx="122196">EDUU</cx:pt>
          <cx:pt idx="122197">EDUU</cx:pt>
          <cx:pt idx="122198">EDUU</cx:pt>
          <cx:pt idx="122199">EDUU</cx:pt>
          <cx:pt idx="122200">EDUU</cx:pt>
          <cx:pt idx="122201">EDUU</cx:pt>
          <cx:pt idx="122202">EDUU</cx:pt>
          <cx:pt idx="122203">EDUU</cx:pt>
          <cx:pt idx="122204">EDUU</cx:pt>
          <cx:pt idx="122205">EDUU</cx:pt>
          <cx:pt idx="122206">EDUU</cx:pt>
          <cx:pt idx="122207">EDUU</cx:pt>
          <cx:pt idx="122208">EDUU</cx:pt>
          <cx:pt idx="122209">EDUU</cx:pt>
          <cx:pt idx="122210">EDUU</cx:pt>
          <cx:pt idx="122211">EDUU</cx:pt>
          <cx:pt idx="122212">EDUU</cx:pt>
          <cx:pt idx="122213">EDUU</cx:pt>
          <cx:pt idx="122214">EDUU</cx:pt>
          <cx:pt idx="122215">EDUU</cx:pt>
          <cx:pt idx="122216">EDUU</cx:pt>
          <cx:pt idx="122217">EDUU</cx:pt>
          <cx:pt idx="122218">EDUU</cx:pt>
          <cx:pt idx="122219">EDUU</cx:pt>
          <cx:pt idx="122220">EDUU</cx:pt>
          <cx:pt idx="122221">EDUU</cx:pt>
          <cx:pt idx="122222">EDUU</cx:pt>
          <cx:pt idx="122223">EDUU</cx:pt>
          <cx:pt idx="122224">EDUU</cx:pt>
          <cx:pt idx="122225">EDUU</cx:pt>
          <cx:pt idx="122226">EDUU</cx:pt>
          <cx:pt idx="122227">EDUU</cx:pt>
          <cx:pt idx="122228">EDUU</cx:pt>
          <cx:pt idx="122229">EDUU</cx:pt>
          <cx:pt idx="122230">EDUU</cx:pt>
          <cx:pt idx="122231">EDUU</cx:pt>
          <cx:pt idx="122232">EDUU</cx:pt>
          <cx:pt idx="122233">EDUU</cx:pt>
          <cx:pt idx="122234">EDUU</cx:pt>
          <cx:pt idx="122235">EDUU</cx:pt>
          <cx:pt idx="122236">EDUU</cx:pt>
          <cx:pt idx="122237">EDUU</cx:pt>
          <cx:pt idx="122238">EDUU</cx:pt>
          <cx:pt idx="122239">EDUU</cx:pt>
          <cx:pt idx="122240">EDUU</cx:pt>
          <cx:pt idx="122241">EDUU</cx:pt>
          <cx:pt idx="122242">EDUU</cx:pt>
          <cx:pt idx="122243">EDUU</cx:pt>
          <cx:pt idx="122244">EDUU</cx:pt>
          <cx:pt idx="122245">EDUU</cx:pt>
          <cx:pt idx="122246">EDUU</cx:pt>
          <cx:pt idx="122247">EDUU</cx:pt>
          <cx:pt idx="122248">EDUU</cx:pt>
          <cx:pt idx="122249">EDUU</cx:pt>
          <cx:pt idx="122250">EDUU</cx:pt>
          <cx:pt idx="122251">EDUU</cx:pt>
          <cx:pt idx="122252">EDUU</cx:pt>
          <cx:pt idx="122253">EDUU</cx:pt>
          <cx:pt idx="122254">EDUU</cx:pt>
          <cx:pt idx="122255">EDUU</cx:pt>
          <cx:pt idx="122256">EDUU</cx:pt>
          <cx:pt idx="122257">EDUU</cx:pt>
          <cx:pt idx="122258">EDUU</cx:pt>
          <cx:pt idx="122259">EDUU</cx:pt>
          <cx:pt idx="122260">EDUU</cx:pt>
          <cx:pt idx="122261">EDUU</cx:pt>
          <cx:pt idx="122262">EDUU</cx:pt>
          <cx:pt idx="122263">EDUU</cx:pt>
          <cx:pt idx="122264">EDUU</cx:pt>
          <cx:pt idx="122265">EDUU</cx:pt>
          <cx:pt idx="122266">EDUU</cx:pt>
          <cx:pt idx="122267">EDUU</cx:pt>
          <cx:pt idx="122268">EDUU</cx:pt>
          <cx:pt idx="122269">EDUU</cx:pt>
          <cx:pt idx="122270">EDUU</cx:pt>
          <cx:pt idx="122271">EDUU</cx:pt>
          <cx:pt idx="122272">EDUU</cx:pt>
          <cx:pt idx="122273">EDUU</cx:pt>
          <cx:pt idx="122274">EDUU</cx:pt>
          <cx:pt idx="122275">EDUU</cx:pt>
          <cx:pt idx="122276">EDUU</cx:pt>
          <cx:pt idx="122277">EDUU</cx:pt>
          <cx:pt idx="122278">EDUU</cx:pt>
          <cx:pt idx="122279">EDUU</cx:pt>
          <cx:pt idx="122280">EDUU</cx:pt>
          <cx:pt idx="122281">EDUU</cx:pt>
          <cx:pt idx="122282">EDUU</cx:pt>
          <cx:pt idx="122283">EDUU</cx:pt>
          <cx:pt idx="122284">EDUU</cx:pt>
          <cx:pt idx="122285">EDUU</cx:pt>
          <cx:pt idx="122286">EDUU</cx:pt>
          <cx:pt idx="122287">EDUU</cx:pt>
          <cx:pt idx="122288">EDUU</cx:pt>
          <cx:pt idx="122289">EDUU</cx:pt>
          <cx:pt idx="122290">EDUU</cx:pt>
          <cx:pt idx="122291">EDUU</cx:pt>
          <cx:pt idx="122292">EDUU</cx:pt>
          <cx:pt idx="122293">EDUU</cx:pt>
          <cx:pt idx="122294">EDUU</cx:pt>
          <cx:pt idx="122295">EDUU</cx:pt>
          <cx:pt idx="122296">EDUU</cx:pt>
          <cx:pt idx="122297">EDUU</cx:pt>
          <cx:pt idx="122298">EDUU</cx:pt>
          <cx:pt idx="122299">EDUU</cx:pt>
          <cx:pt idx="122300">EDUU</cx:pt>
          <cx:pt idx="122301">EDUU</cx:pt>
          <cx:pt idx="122302">EDUU</cx:pt>
          <cx:pt idx="122303">EDUU</cx:pt>
          <cx:pt idx="122304">EDUU</cx:pt>
          <cx:pt idx="122305">EDUU</cx:pt>
          <cx:pt idx="122306">EDUU</cx:pt>
          <cx:pt idx="122307">EDUU</cx:pt>
          <cx:pt idx="122308">EDUU</cx:pt>
          <cx:pt idx="122309">EDUU</cx:pt>
          <cx:pt idx="122310">EDUU</cx:pt>
          <cx:pt idx="122311">EDUU</cx:pt>
          <cx:pt idx="122312">EDUU</cx:pt>
          <cx:pt idx="122313">EDUU</cx:pt>
          <cx:pt idx="122314">EDUU</cx:pt>
          <cx:pt idx="122315">EDUU</cx:pt>
          <cx:pt idx="122316">EDUU</cx:pt>
          <cx:pt idx="122317">EDUU</cx:pt>
          <cx:pt idx="122318">EDUU</cx:pt>
          <cx:pt idx="122319">EDUU</cx:pt>
          <cx:pt idx="122320">EDUU</cx:pt>
          <cx:pt idx="122321">EDUU</cx:pt>
          <cx:pt idx="122322">EDUU</cx:pt>
          <cx:pt idx="122323">EDUU</cx:pt>
          <cx:pt idx="122324">EDUU</cx:pt>
          <cx:pt idx="122325">EDUU</cx:pt>
          <cx:pt idx="122326">EDUU</cx:pt>
          <cx:pt idx="122327">EDUU</cx:pt>
          <cx:pt idx="122328">EDUU</cx:pt>
          <cx:pt idx="122329">EDUU</cx:pt>
          <cx:pt idx="122330">EDUU</cx:pt>
          <cx:pt idx="122331">EDUU</cx:pt>
          <cx:pt idx="122332">EDUU</cx:pt>
          <cx:pt idx="122333">EDUU</cx:pt>
          <cx:pt idx="122334">EDUU</cx:pt>
          <cx:pt idx="122335">EDUU</cx:pt>
          <cx:pt idx="122336">EDUU</cx:pt>
          <cx:pt idx="122337">EDUU</cx:pt>
          <cx:pt idx="122338">EDUU</cx:pt>
          <cx:pt idx="122339">EDUU</cx:pt>
          <cx:pt idx="122340">EDUU</cx:pt>
          <cx:pt idx="122341">EDUU</cx:pt>
          <cx:pt idx="122342">EDUU</cx:pt>
          <cx:pt idx="122343">EDUU</cx:pt>
          <cx:pt idx="122344">EDUU</cx:pt>
          <cx:pt idx="122345">EDUU</cx:pt>
          <cx:pt idx="122346">EDUU</cx:pt>
          <cx:pt idx="122347">EDUU</cx:pt>
          <cx:pt idx="122348">EDUU</cx:pt>
          <cx:pt idx="122349">EDUU</cx:pt>
          <cx:pt idx="122350">EDUU</cx:pt>
          <cx:pt idx="122351">EDUU</cx:pt>
          <cx:pt idx="122352">EDUU</cx:pt>
          <cx:pt idx="122353">EDUU</cx:pt>
          <cx:pt idx="122354">EDUU</cx:pt>
          <cx:pt idx="122355">EDUU</cx:pt>
          <cx:pt idx="122356">EDUU</cx:pt>
          <cx:pt idx="122357">EDUU</cx:pt>
          <cx:pt idx="122358">EDUU</cx:pt>
          <cx:pt idx="122359">EDUU</cx:pt>
          <cx:pt idx="122360">EDUU</cx:pt>
          <cx:pt idx="122361">EDUU</cx:pt>
          <cx:pt idx="122362">EDUU</cx:pt>
          <cx:pt idx="122363">EDUU</cx:pt>
          <cx:pt idx="122364">EDUU</cx:pt>
          <cx:pt idx="122365">EDUU</cx:pt>
          <cx:pt idx="122366">EDUU</cx:pt>
          <cx:pt idx="122367">EDUU</cx:pt>
          <cx:pt idx="122368">EDUU</cx:pt>
          <cx:pt idx="122369">EDUU</cx:pt>
          <cx:pt idx="122370">EDUU</cx:pt>
          <cx:pt idx="122371">EDUU</cx:pt>
          <cx:pt idx="122372">EDUU</cx:pt>
          <cx:pt idx="122373">EDUU</cx:pt>
          <cx:pt idx="122374">EDUU</cx:pt>
          <cx:pt idx="122375">EDUU</cx:pt>
          <cx:pt idx="122376">EDUU</cx:pt>
          <cx:pt idx="122377">EDUU</cx:pt>
          <cx:pt idx="122378">EDUU</cx:pt>
          <cx:pt idx="122379">EDUU</cx:pt>
          <cx:pt idx="122380">EDUU</cx:pt>
          <cx:pt idx="122381">EDUU</cx:pt>
          <cx:pt idx="122382">EDUU</cx:pt>
          <cx:pt idx="122383">EDUU</cx:pt>
          <cx:pt idx="122384">EDUU</cx:pt>
          <cx:pt idx="122385">EDUU</cx:pt>
          <cx:pt idx="122386">EDUU</cx:pt>
          <cx:pt idx="122387">EDUU</cx:pt>
          <cx:pt idx="122388">EDUU</cx:pt>
          <cx:pt idx="122389">EDUU</cx:pt>
          <cx:pt idx="122390">EDUU</cx:pt>
          <cx:pt idx="122391">EDUU</cx:pt>
          <cx:pt idx="122392">EDUU</cx:pt>
          <cx:pt idx="122393">EDUU</cx:pt>
          <cx:pt idx="122394">EDUU</cx:pt>
          <cx:pt idx="122395">EDUU</cx:pt>
          <cx:pt idx="122396">EDUU</cx:pt>
          <cx:pt idx="122397">EDUU</cx:pt>
          <cx:pt idx="122398">EDUU</cx:pt>
          <cx:pt idx="122399">EDUU</cx:pt>
          <cx:pt idx="122400">EDUU</cx:pt>
          <cx:pt idx="122401">EDUU</cx:pt>
          <cx:pt idx="122402">EDUU</cx:pt>
          <cx:pt idx="122403">EDUU</cx:pt>
          <cx:pt idx="122404">EDUU</cx:pt>
          <cx:pt idx="122405">EDUU</cx:pt>
          <cx:pt idx="122406">EDUU</cx:pt>
          <cx:pt idx="122407">EDUU</cx:pt>
          <cx:pt idx="122408">EDUU</cx:pt>
          <cx:pt idx="122409">EDUU</cx:pt>
          <cx:pt idx="122410">EDUU</cx:pt>
          <cx:pt idx="122411">EDUU</cx:pt>
          <cx:pt idx="122412">EDUU</cx:pt>
          <cx:pt idx="122413">EDUU</cx:pt>
          <cx:pt idx="122414">EDUU</cx:pt>
          <cx:pt idx="122415">EDUU</cx:pt>
          <cx:pt idx="122416">EDUU</cx:pt>
          <cx:pt idx="122417">EDUU</cx:pt>
          <cx:pt idx="122418">EDUU</cx:pt>
          <cx:pt idx="122419">EDUU</cx:pt>
          <cx:pt idx="122420">EDUU</cx:pt>
          <cx:pt idx="122421">EDUU</cx:pt>
          <cx:pt idx="122422">EDUU</cx:pt>
          <cx:pt idx="122423">EDUU</cx:pt>
          <cx:pt idx="122424">EDUU</cx:pt>
          <cx:pt idx="122425">EDUU</cx:pt>
          <cx:pt idx="122426">EDUU</cx:pt>
          <cx:pt idx="122427">EDUU</cx:pt>
          <cx:pt idx="122428">EDUU</cx:pt>
          <cx:pt idx="122429">EDUU</cx:pt>
          <cx:pt idx="122430">EDUU</cx:pt>
          <cx:pt idx="122431">EDUU</cx:pt>
          <cx:pt idx="122432">EDUU</cx:pt>
          <cx:pt idx="122433">EDUU</cx:pt>
          <cx:pt idx="122434">EDUU</cx:pt>
          <cx:pt idx="122435">EDUU</cx:pt>
          <cx:pt idx="122436">EDUU</cx:pt>
          <cx:pt idx="122437">EDUU</cx:pt>
          <cx:pt idx="122438">EDUU</cx:pt>
          <cx:pt idx="122439">EDUU</cx:pt>
          <cx:pt idx="122440">EDUU</cx:pt>
          <cx:pt idx="122441">EDUU</cx:pt>
          <cx:pt idx="122442">EDUU</cx:pt>
          <cx:pt idx="122443">EDUU</cx:pt>
          <cx:pt idx="122444">EDUU</cx:pt>
          <cx:pt idx="122445">EDUU</cx:pt>
          <cx:pt idx="122446">EDUU</cx:pt>
          <cx:pt idx="122447">EDUU</cx:pt>
          <cx:pt idx="122448">EDUU</cx:pt>
          <cx:pt idx="122449">EDUU</cx:pt>
          <cx:pt idx="122450">EDUU</cx:pt>
          <cx:pt idx="122451">EDUU</cx:pt>
          <cx:pt idx="122452">EDUU</cx:pt>
          <cx:pt idx="122453">EDUU</cx:pt>
          <cx:pt idx="122454">EDUU</cx:pt>
          <cx:pt idx="122455">EDUU</cx:pt>
          <cx:pt idx="122456">EDUU</cx:pt>
          <cx:pt idx="122457">EDUU</cx:pt>
          <cx:pt idx="122458">EDUU</cx:pt>
          <cx:pt idx="122459">EDUU</cx:pt>
          <cx:pt idx="122460">EDUU</cx:pt>
          <cx:pt idx="122461">EDUU</cx:pt>
          <cx:pt idx="122462">EDUU</cx:pt>
          <cx:pt idx="122463">EDUU</cx:pt>
          <cx:pt idx="122464">EDUU</cx:pt>
          <cx:pt idx="122465">EDUU</cx:pt>
          <cx:pt idx="122466">EDUU</cx:pt>
          <cx:pt idx="122467">EDUU</cx:pt>
          <cx:pt idx="122468">EDUU</cx:pt>
          <cx:pt idx="122469">EDUU</cx:pt>
          <cx:pt idx="122470">EDUU</cx:pt>
          <cx:pt idx="122471">EDUU</cx:pt>
          <cx:pt idx="122472">EDUU</cx:pt>
          <cx:pt idx="122473">EDUU</cx:pt>
          <cx:pt idx="122474">EDUU</cx:pt>
          <cx:pt idx="122475">EDUU</cx:pt>
          <cx:pt idx="122476">EDUU</cx:pt>
          <cx:pt idx="122477">EDUU</cx:pt>
          <cx:pt idx="122478">EDUU</cx:pt>
          <cx:pt idx="122479">EDUU</cx:pt>
          <cx:pt idx="122480">EDUU</cx:pt>
          <cx:pt idx="122481">EDUU</cx:pt>
          <cx:pt idx="122482">EDUU</cx:pt>
          <cx:pt idx="122483">EDUU</cx:pt>
          <cx:pt idx="122484">EDUU</cx:pt>
          <cx:pt idx="122485">EDUU</cx:pt>
          <cx:pt idx="122486">EDUU</cx:pt>
          <cx:pt idx="122487">EDUU</cx:pt>
          <cx:pt idx="122488">EDUU</cx:pt>
          <cx:pt idx="122489">EDUU</cx:pt>
          <cx:pt idx="122490">EDUU</cx:pt>
          <cx:pt idx="122491">EDUU</cx:pt>
          <cx:pt idx="122492">EDUU</cx:pt>
          <cx:pt idx="122493">EDUU</cx:pt>
          <cx:pt idx="122494">EDUU</cx:pt>
          <cx:pt idx="122495">EDUU</cx:pt>
          <cx:pt idx="122496">EDUU</cx:pt>
          <cx:pt idx="122497">EDUU</cx:pt>
          <cx:pt idx="122498">EDUU</cx:pt>
          <cx:pt idx="122499">EDUU</cx:pt>
          <cx:pt idx="122500">EDUU</cx:pt>
          <cx:pt idx="122501">EDUU</cx:pt>
          <cx:pt idx="122502">EDUU</cx:pt>
          <cx:pt idx="122503">EDUU</cx:pt>
          <cx:pt idx="122504">EDUU</cx:pt>
          <cx:pt idx="122505">EDUU</cx:pt>
          <cx:pt idx="122506">EDUU</cx:pt>
          <cx:pt idx="122507">EDUU</cx:pt>
          <cx:pt idx="122508">EDUU</cx:pt>
          <cx:pt idx="122509">EDUU</cx:pt>
          <cx:pt idx="122510">EDUU</cx:pt>
          <cx:pt idx="122511">EDUU</cx:pt>
          <cx:pt idx="122512">EDUU</cx:pt>
          <cx:pt idx="122513">EDUU</cx:pt>
          <cx:pt idx="122514">EDUU</cx:pt>
          <cx:pt idx="122515">EDUU</cx:pt>
          <cx:pt idx="122516">EDUU</cx:pt>
          <cx:pt idx="122517">EDUU</cx:pt>
          <cx:pt idx="122518">EDUU</cx:pt>
          <cx:pt idx="122519">EDUU</cx:pt>
          <cx:pt idx="122520">EDUU</cx:pt>
          <cx:pt idx="122521">EDUU</cx:pt>
          <cx:pt idx="122522">EDUU</cx:pt>
          <cx:pt idx="122523">EDUU</cx:pt>
          <cx:pt idx="122524">EDUU</cx:pt>
          <cx:pt idx="122525">EDUU</cx:pt>
          <cx:pt idx="122526">EDUU</cx:pt>
          <cx:pt idx="122527">EDUU</cx:pt>
          <cx:pt idx="122528">EDUU</cx:pt>
          <cx:pt idx="122529">EDUU</cx:pt>
          <cx:pt idx="122530">EDUU</cx:pt>
          <cx:pt idx="122531">EDUU</cx:pt>
          <cx:pt idx="122532">EDUU</cx:pt>
          <cx:pt idx="122533">EDUU</cx:pt>
          <cx:pt idx="122534">EDUU</cx:pt>
          <cx:pt idx="122535">EDUU</cx:pt>
          <cx:pt idx="122536">EDUU</cx:pt>
          <cx:pt idx="122537">EDUU</cx:pt>
          <cx:pt idx="122538">EDUU</cx:pt>
          <cx:pt idx="122539">EDUU</cx:pt>
          <cx:pt idx="122540">EDUU</cx:pt>
          <cx:pt idx="122541">EDUU</cx:pt>
          <cx:pt idx="122542">EDUU</cx:pt>
          <cx:pt idx="122543">EDUU</cx:pt>
          <cx:pt idx="122544">EDUU</cx:pt>
          <cx:pt idx="122545">EDUU</cx:pt>
          <cx:pt idx="122546">EDUU</cx:pt>
          <cx:pt idx="122547">EDUU</cx:pt>
          <cx:pt idx="122548">EDUU</cx:pt>
          <cx:pt idx="122549">EDUU</cx:pt>
          <cx:pt idx="122550">EDUU</cx:pt>
          <cx:pt idx="122551">EDUU</cx:pt>
          <cx:pt idx="122552">EDUU</cx:pt>
          <cx:pt idx="122553">EDUU</cx:pt>
          <cx:pt idx="122554">EDUU</cx:pt>
          <cx:pt idx="122555">EDUU</cx:pt>
          <cx:pt idx="122556">EDUU</cx:pt>
          <cx:pt idx="122557">EDUU</cx:pt>
          <cx:pt idx="122558">EDUU</cx:pt>
          <cx:pt idx="122559">EDUU</cx:pt>
          <cx:pt idx="122560">EDUU</cx:pt>
          <cx:pt idx="122561">EDUU</cx:pt>
          <cx:pt idx="122562">EDUU</cx:pt>
          <cx:pt idx="122563">EDUU</cx:pt>
          <cx:pt idx="122564">EDUU</cx:pt>
          <cx:pt idx="122565">EDUU</cx:pt>
          <cx:pt idx="122566">EDUU</cx:pt>
          <cx:pt idx="122567">EDUU</cx:pt>
          <cx:pt idx="122568">EDUU</cx:pt>
          <cx:pt idx="122569">EDUU</cx:pt>
          <cx:pt idx="122570">EDUU</cx:pt>
          <cx:pt idx="122571">EDUU</cx:pt>
          <cx:pt idx="122572">EDUU</cx:pt>
          <cx:pt idx="122573">EDUU</cx:pt>
          <cx:pt idx="122574">EDUU</cx:pt>
          <cx:pt idx="122575">EDUU</cx:pt>
          <cx:pt idx="122576">EDUU</cx:pt>
          <cx:pt idx="122577">EDUU</cx:pt>
          <cx:pt idx="122578">EDUU</cx:pt>
          <cx:pt idx="122579">EDUU</cx:pt>
          <cx:pt idx="122580">EDUU</cx:pt>
          <cx:pt idx="122581">EDUU</cx:pt>
          <cx:pt idx="122582">EDUU</cx:pt>
          <cx:pt idx="122583">EDUU</cx:pt>
          <cx:pt idx="122584">EDUU</cx:pt>
          <cx:pt idx="122585">EDUU</cx:pt>
          <cx:pt idx="122586">EDUU</cx:pt>
          <cx:pt idx="122587">EDUU</cx:pt>
          <cx:pt idx="122588">EDUU</cx:pt>
          <cx:pt idx="122589">EDUU</cx:pt>
          <cx:pt idx="122590">EDUU</cx:pt>
          <cx:pt idx="122591">EDUU</cx:pt>
          <cx:pt idx="122592">EDUU</cx:pt>
          <cx:pt idx="122593">EDUU</cx:pt>
          <cx:pt idx="122594">EDUU</cx:pt>
          <cx:pt idx="122595">EDUU</cx:pt>
          <cx:pt idx="122596">EDUU</cx:pt>
          <cx:pt idx="122597">EDUU</cx:pt>
          <cx:pt idx="122598">EDUU</cx:pt>
          <cx:pt idx="122599">EDUU</cx:pt>
          <cx:pt idx="122600">EDUU</cx:pt>
          <cx:pt idx="122601">EDUU</cx:pt>
          <cx:pt idx="122602">EDUU</cx:pt>
          <cx:pt idx="122603">EDUU</cx:pt>
          <cx:pt idx="122604">EDUU</cx:pt>
          <cx:pt idx="122605">EDUU</cx:pt>
          <cx:pt idx="122606">EDUU</cx:pt>
          <cx:pt idx="122607">EDUU</cx:pt>
          <cx:pt idx="122608">EDUU</cx:pt>
          <cx:pt idx="122609">EDUU</cx:pt>
          <cx:pt idx="122610">EDUU</cx:pt>
          <cx:pt idx="122611">EDUU</cx:pt>
          <cx:pt idx="122612">EDUU</cx:pt>
          <cx:pt idx="122613">EDUU</cx:pt>
          <cx:pt idx="122614">EDUU</cx:pt>
          <cx:pt idx="122615">EDUU</cx:pt>
          <cx:pt idx="122616">EDUU</cx:pt>
          <cx:pt idx="122617">EDUU</cx:pt>
          <cx:pt idx="122618">EDUU</cx:pt>
          <cx:pt idx="122619">EDUU</cx:pt>
          <cx:pt idx="122620">EDUU</cx:pt>
          <cx:pt idx="122621">EDUU</cx:pt>
          <cx:pt idx="122622">EDUU</cx:pt>
          <cx:pt idx="122623">EDUU</cx:pt>
          <cx:pt idx="122624">EDUU</cx:pt>
          <cx:pt idx="122625">EDUU</cx:pt>
          <cx:pt idx="122626">EDUU</cx:pt>
          <cx:pt idx="122627">EDUU</cx:pt>
          <cx:pt idx="122628">EDUU</cx:pt>
          <cx:pt idx="122629">EDUU</cx:pt>
          <cx:pt idx="122630">EDUU</cx:pt>
          <cx:pt idx="122631">EDUU</cx:pt>
          <cx:pt idx="122632">EDUU</cx:pt>
          <cx:pt idx="122633">EDUU</cx:pt>
          <cx:pt idx="122634">EDUU</cx:pt>
          <cx:pt idx="122635">EDUU</cx:pt>
          <cx:pt idx="122636">EDUU</cx:pt>
          <cx:pt idx="122637">EDUU</cx:pt>
          <cx:pt idx="122638">EDUU</cx:pt>
          <cx:pt idx="122639">EDUU</cx:pt>
          <cx:pt idx="122640">EDUU</cx:pt>
          <cx:pt idx="122641">EDUU</cx:pt>
          <cx:pt idx="122642">EDUU</cx:pt>
          <cx:pt idx="122643">EDUU</cx:pt>
          <cx:pt idx="122644">EDUU</cx:pt>
          <cx:pt idx="122645">EDUU</cx:pt>
          <cx:pt idx="122646">EDUU</cx:pt>
          <cx:pt idx="122647">EDUU</cx:pt>
          <cx:pt idx="122648">EDUU</cx:pt>
          <cx:pt idx="122649">EDUU</cx:pt>
          <cx:pt idx="122650">EDUU</cx:pt>
          <cx:pt idx="122651">EDUU</cx:pt>
          <cx:pt idx="122652">EDUU</cx:pt>
          <cx:pt idx="122653">EDUU</cx:pt>
          <cx:pt idx="122654">EDUU</cx:pt>
          <cx:pt idx="122655">EDUU</cx:pt>
          <cx:pt idx="122656">EDUU</cx:pt>
          <cx:pt idx="122657">EDUU</cx:pt>
          <cx:pt idx="122658">EDUU</cx:pt>
          <cx:pt idx="122659">EDUU</cx:pt>
          <cx:pt idx="122660">EDUU</cx:pt>
          <cx:pt idx="122661">EDUU</cx:pt>
          <cx:pt idx="122662">EDUU</cx:pt>
          <cx:pt idx="122663">EDUU</cx:pt>
          <cx:pt idx="122664">EDUU</cx:pt>
          <cx:pt idx="122665">EDUU</cx:pt>
          <cx:pt idx="122666">EDUU</cx:pt>
          <cx:pt idx="122667">EDUU</cx:pt>
          <cx:pt idx="122668">EDUU</cx:pt>
          <cx:pt idx="122669">EDUU</cx:pt>
          <cx:pt idx="122670">EDUU</cx:pt>
          <cx:pt idx="122671">EDUU</cx:pt>
          <cx:pt idx="122672">EDUU</cx:pt>
          <cx:pt idx="122673">EDUU</cx:pt>
          <cx:pt idx="122674">EDUU</cx:pt>
          <cx:pt idx="122675">EDUU</cx:pt>
          <cx:pt idx="122676">EDUU</cx:pt>
          <cx:pt idx="122677">EDUU</cx:pt>
          <cx:pt idx="122678">EDUU</cx:pt>
          <cx:pt idx="122679">EDUU</cx:pt>
          <cx:pt idx="122680">EDUU</cx:pt>
          <cx:pt idx="122681">EDUU</cx:pt>
          <cx:pt idx="122682">EDUU</cx:pt>
          <cx:pt idx="122683">EDUU</cx:pt>
          <cx:pt idx="122684">EDUU</cx:pt>
          <cx:pt idx="122685">EDUU</cx:pt>
          <cx:pt idx="122686">EDUU</cx:pt>
          <cx:pt idx="122687">EDUU</cx:pt>
          <cx:pt idx="122688">EDUU</cx:pt>
          <cx:pt idx="122689">EDUU</cx:pt>
          <cx:pt idx="122690">EDUU</cx:pt>
          <cx:pt idx="122691">EDUU</cx:pt>
          <cx:pt idx="122692">EDUU</cx:pt>
          <cx:pt idx="122693">EDUU</cx:pt>
          <cx:pt idx="122694">EDUU</cx:pt>
          <cx:pt idx="122695">EDUU</cx:pt>
          <cx:pt idx="122696">EDUU</cx:pt>
          <cx:pt idx="122697">EDUU</cx:pt>
          <cx:pt idx="122698">EDUU</cx:pt>
          <cx:pt idx="122699">EDUU</cx:pt>
          <cx:pt idx="122700">EDUU</cx:pt>
          <cx:pt idx="122701">EDUU</cx:pt>
          <cx:pt idx="122702">EDUU</cx:pt>
          <cx:pt idx="122703">EDUU</cx:pt>
          <cx:pt idx="122704">EDUU</cx:pt>
          <cx:pt idx="122705">EDUU</cx:pt>
          <cx:pt idx="122706">EDUU</cx:pt>
          <cx:pt idx="122707">EDUU</cx:pt>
          <cx:pt idx="122708">EDUU</cx:pt>
          <cx:pt idx="122709">EDUU</cx:pt>
          <cx:pt idx="122710">EDUU</cx:pt>
          <cx:pt idx="122711">EDUU</cx:pt>
          <cx:pt idx="122712">EDUU</cx:pt>
          <cx:pt idx="122713">EDUU</cx:pt>
          <cx:pt idx="122714">EDUU</cx:pt>
          <cx:pt idx="122715">EDUU</cx:pt>
          <cx:pt idx="122716">EDUU</cx:pt>
          <cx:pt idx="122717">EDUU</cx:pt>
          <cx:pt idx="122718">EDUU</cx:pt>
          <cx:pt idx="122719">EDUU</cx:pt>
          <cx:pt idx="122720">EDUU</cx:pt>
          <cx:pt idx="122721">EDUU</cx:pt>
          <cx:pt idx="122722">EDUU</cx:pt>
          <cx:pt idx="122723">EDUU</cx:pt>
          <cx:pt idx="122724">EDUU</cx:pt>
          <cx:pt idx="122725">EDUU</cx:pt>
          <cx:pt idx="122726">EDUU</cx:pt>
          <cx:pt idx="122727">EDUU</cx:pt>
          <cx:pt idx="122728">EDUU</cx:pt>
          <cx:pt idx="122729">EDUU</cx:pt>
          <cx:pt idx="122730">EDUU</cx:pt>
          <cx:pt idx="122731">EDUU</cx:pt>
          <cx:pt idx="122732">EDUU</cx:pt>
          <cx:pt idx="122733">EDUU</cx:pt>
          <cx:pt idx="122734">EDUU</cx:pt>
          <cx:pt idx="122735">EDUU</cx:pt>
          <cx:pt idx="122736">EDUU</cx:pt>
          <cx:pt idx="122737">EDUU</cx:pt>
          <cx:pt idx="122738">EDUU</cx:pt>
          <cx:pt idx="122739">EDUU</cx:pt>
          <cx:pt idx="122740">EDUU</cx:pt>
          <cx:pt idx="122741">EDUU</cx:pt>
          <cx:pt idx="122742">EDUU</cx:pt>
          <cx:pt idx="122743">EDUU</cx:pt>
          <cx:pt idx="122744">EDUU</cx:pt>
          <cx:pt idx="122745">EDUU</cx:pt>
          <cx:pt idx="122746">EDUU</cx:pt>
          <cx:pt idx="122747">EDUU</cx:pt>
          <cx:pt idx="122748">EDUU</cx:pt>
          <cx:pt idx="122749">EDUU</cx:pt>
          <cx:pt idx="122750">EDUU</cx:pt>
          <cx:pt idx="122751">EDUU</cx:pt>
          <cx:pt idx="122752">EDUU</cx:pt>
          <cx:pt idx="122753">EDUU</cx:pt>
          <cx:pt idx="122754">EDUU</cx:pt>
          <cx:pt idx="122755">EDUU</cx:pt>
          <cx:pt idx="122756">EDUU</cx:pt>
          <cx:pt idx="122757">EDUU</cx:pt>
          <cx:pt idx="122758">EDUU</cx:pt>
          <cx:pt idx="122759">EDUU</cx:pt>
          <cx:pt idx="122760">EDUU</cx:pt>
          <cx:pt idx="122761">EDUU</cx:pt>
          <cx:pt idx="122762">EDUU</cx:pt>
          <cx:pt idx="122763">EDUU</cx:pt>
          <cx:pt idx="122764">EDUU</cx:pt>
          <cx:pt idx="122765">EDUU</cx:pt>
          <cx:pt idx="122766">EDUU</cx:pt>
          <cx:pt idx="122767">EDUU</cx:pt>
          <cx:pt idx="122768">EDUU</cx:pt>
          <cx:pt idx="122769">EDUU</cx:pt>
          <cx:pt idx="122770">EDUU</cx:pt>
          <cx:pt idx="122771">EDUU</cx:pt>
          <cx:pt idx="122772">EDUU</cx:pt>
          <cx:pt idx="122773">EDUU</cx:pt>
          <cx:pt idx="122774">EDUU</cx:pt>
          <cx:pt idx="122775">EDUU</cx:pt>
          <cx:pt idx="122776">EDUU</cx:pt>
          <cx:pt idx="122777">EDUU</cx:pt>
          <cx:pt idx="122778">EDUU</cx:pt>
          <cx:pt idx="122779">EDUU</cx:pt>
          <cx:pt idx="122780">EDUU</cx:pt>
          <cx:pt idx="122781">EDUU</cx:pt>
          <cx:pt idx="122782">EDUU</cx:pt>
          <cx:pt idx="122783">EDUU</cx:pt>
          <cx:pt idx="122784">EDUU</cx:pt>
          <cx:pt idx="122785">EDUU</cx:pt>
          <cx:pt idx="122786">EDUU</cx:pt>
          <cx:pt idx="122787">EDUU</cx:pt>
          <cx:pt idx="122788">EDUU</cx:pt>
          <cx:pt idx="122789">EDUU</cx:pt>
          <cx:pt idx="122790">EDUU</cx:pt>
          <cx:pt idx="122791">EDUU</cx:pt>
          <cx:pt idx="122792">EDUU</cx:pt>
          <cx:pt idx="122793">EDUU</cx:pt>
          <cx:pt idx="122794">EDUU</cx:pt>
          <cx:pt idx="122795">EDUU</cx:pt>
          <cx:pt idx="122796">EDUU</cx:pt>
          <cx:pt idx="122797">EDUU</cx:pt>
          <cx:pt idx="122798">EDUU</cx:pt>
          <cx:pt idx="122799">EDUU</cx:pt>
          <cx:pt idx="122800">EDUU</cx:pt>
          <cx:pt idx="122801">EDUU</cx:pt>
          <cx:pt idx="122802">EDUU</cx:pt>
          <cx:pt idx="122803">EDUU</cx:pt>
          <cx:pt idx="122804">EDUU</cx:pt>
          <cx:pt idx="122805">EDUU</cx:pt>
          <cx:pt idx="122806">EDUU</cx:pt>
          <cx:pt idx="122807">EDUU</cx:pt>
          <cx:pt idx="122808">EDUU</cx:pt>
          <cx:pt idx="122809">EDUU</cx:pt>
          <cx:pt idx="122810">EDUU</cx:pt>
          <cx:pt idx="122811">EDUU</cx:pt>
          <cx:pt idx="122812">EDUU</cx:pt>
          <cx:pt idx="122813">EDUU</cx:pt>
          <cx:pt idx="122814">EDUU</cx:pt>
          <cx:pt idx="122815">EDUU</cx:pt>
          <cx:pt idx="122816">EDUU</cx:pt>
          <cx:pt idx="122817">EDUU</cx:pt>
          <cx:pt idx="122818">EDUU</cx:pt>
          <cx:pt idx="122819">EDUU</cx:pt>
          <cx:pt idx="122820">EDUU</cx:pt>
          <cx:pt idx="122821">EDUU</cx:pt>
          <cx:pt idx="122822">EDUU</cx:pt>
          <cx:pt idx="122823">EDUU</cx:pt>
          <cx:pt idx="122824">EDUU</cx:pt>
          <cx:pt idx="122825">EDUU</cx:pt>
          <cx:pt idx="122826">EDUU</cx:pt>
          <cx:pt idx="122827">EDUU</cx:pt>
          <cx:pt idx="122828">EDUU</cx:pt>
          <cx:pt idx="122829">EDUU</cx:pt>
          <cx:pt idx="122830">EDUU</cx:pt>
          <cx:pt idx="122831">EDUU</cx:pt>
          <cx:pt idx="122832">EDUU</cx:pt>
          <cx:pt idx="122833">EDUU</cx:pt>
          <cx:pt idx="122834">EDUU</cx:pt>
          <cx:pt idx="122835">EDUU</cx:pt>
          <cx:pt idx="122836">EDUU</cx:pt>
          <cx:pt idx="122837">EDUU</cx:pt>
          <cx:pt idx="122838">EDUU</cx:pt>
          <cx:pt idx="122839">EDUU</cx:pt>
          <cx:pt idx="122840">EDUU</cx:pt>
          <cx:pt idx="122841">EDUU</cx:pt>
          <cx:pt idx="122842">EDUU</cx:pt>
          <cx:pt idx="122843">EDUU</cx:pt>
          <cx:pt idx="122844">EDUU</cx:pt>
          <cx:pt idx="122845">EDUU</cx:pt>
          <cx:pt idx="122846">EDUU</cx:pt>
          <cx:pt idx="122847">EDUU</cx:pt>
          <cx:pt idx="122848">EDUU</cx:pt>
          <cx:pt idx="122849">EDUU</cx:pt>
          <cx:pt idx="122850">EDUU</cx:pt>
          <cx:pt idx="122851">EDUU</cx:pt>
          <cx:pt idx="122852">EDUU</cx:pt>
          <cx:pt idx="122853">EDUU</cx:pt>
          <cx:pt idx="122854">EDUU</cx:pt>
          <cx:pt idx="122855">EDUU</cx:pt>
          <cx:pt idx="122856">EDUU</cx:pt>
          <cx:pt idx="122857">EDUU</cx:pt>
          <cx:pt idx="122858">EDUU</cx:pt>
          <cx:pt idx="122859">EDUU</cx:pt>
          <cx:pt idx="122860">EDUU</cx:pt>
          <cx:pt idx="122861">EDUU</cx:pt>
          <cx:pt idx="122862">EDUU</cx:pt>
          <cx:pt idx="122863">EDUU</cx:pt>
          <cx:pt idx="122864">EDUU</cx:pt>
          <cx:pt idx="122865">EDUU</cx:pt>
          <cx:pt idx="122866">EDUU</cx:pt>
          <cx:pt idx="122867">EDUU</cx:pt>
          <cx:pt idx="122868">EDUU</cx:pt>
          <cx:pt idx="122869">EDUU</cx:pt>
          <cx:pt idx="122870">EDUU</cx:pt>
          <cx:pt idx="122871">EDUU</cx:pt>
          <cx:pt idx="122872">EDUU</cx:pt>
          <cx:pt idx="122873">EDUU</cx:pt>
          <cx:pt idx="122874">EDUU</cx:pt>
          <cx:pt idx="122875">EDUU</cx:pt>
          <cx:pt idx="122876">EDUU</cx:pt>
          <cx:pt idx="122877">EDUU</cx:pt>
          <cx:pt idx="122878">EDUU</cx:pt>
          <cx:pt idx="122879">EDUU</cx:pt>
          <cx:pt idx="122880">EDUU</cx:pt>
          <cx:pt idx="122881">EDUU</cx:pt>
          <cx:pt idx="122882">EDUU</cx:pt>
          <cx:pt idx="122883">EDUU</cx:pt>
          <cx:pt idx="122884">EDUU</cx:pt>
          <cx:pt idx="122885">EDUU</cx:pt>
          <cx:pt idx="122886">EDUU</cx:pt>
          <cx:pt idx="122887">EDUU</cx:pt>
          <cx:pt idx="122888">EDUU</cx:pt>
          <cx:pt idx="122889">EDUU</cx:pt>
          <cx:pt idx="122890">EDUU</cx:pt>
          <cx:pt idx="122891">EDUU</cx:pt>
          <cx:pt idx="122892">EDUU</cx:pt>
          <cx:pt idx="122893">EDUU</cx:pt>
          <cx:pt idx="122894">EDUU</cx:pt>
          <cx:pt idx="122895">EDUU</cx:pt>
          <cx:pt idx="122896">EDUU</cx:pt>
          <cx:pt idx="122897">EDUU</cx:pt>
          <cx:pt idx="122898">EDUU</cx:pt>
          <cx:pt idx="122899">EDUU</cx:pt>
          <cx:pt idx="122900">EDUU</cx:pt>
          <cx:pt idx="122901">EDUU</cx:pt>
          <cx:pt idx="122902">EDUU</cx:pt>
          <cx:pt idx="122903">EDUU</cx:pt>
          <cx:pt idx="122904">EDUU</cx:pt>
          <cx:pt idx="122905">EDUU</cx:pt>
          <cx:pt idx="122906">EDUU</cx:pt>
          <cx:pt idx="122907">EDUU</cx:pt>
          <cx:pt idx="122908">EDUU</cx:pt>
          <cx:pt idx="122909">EDUU</cx:pt>
          <cx:pt idx="122910">EDUU</cx:pt>
          <cx:pt idx="122911">EDUU</cx:pt>
          <cx:pt idx="122912">EDUU</cx:pt>
          <cx:pt idx="122913">EDUU</cx:pt>
          <cx:pt idx="122914">EDUU</cx:pt>
          <cx:pt idx="122915">EDUU</cx:pt>
          <cx:pt idx="122916">EDUU</cx:pt>
          <cx:pt idx="122917">EDUU</cx:pt>
          <cx:pt idx="122918">EDUU</cx:pt>
          <cx:pt idx="122919">EDUU</cx:pt>
          <cx:pt idx="122920">EDUU</cx:pt>
          <cx:pt idx="122921">EDUU</cx:pt>
          <cx:pt idx="122922">EDUU</cx:pt>
          <cx:pt idx="122923">EDUU</cx:pt>
          <cx:pt idx="122924">EDUU</cx:pt>
          <cx:pt idx="122925">EDUU</cx:pt>
          <cx:pt idx="122926">EDUU</cx:pt>
          <cx:pt idx="122927">EDUU</cx:pt>
          <cx:pt idx="122928">EDUU</cx:pt>
          <cx:pt idx="122929">EDUU</cx:pt>
          <cx:pt idx="122930">EDUU</cx:pt>
          <cx:pt idx="122931">EDUU</cx:pt>
          <cx:pt idx="122932">EDUU</cx:pt>
          <cx:pt idx="122933">EDUU</cx:pt>
          <cx:pt idx="122934">EDUU</cx:pt>
          <cx:pt idx="122935">EDUU</cx:pt>
          <cx:pt idx="122936">EDUU</cx:pt>
          <cx:pt idx="122937">EDUU</cx:pt>
          <cx:pt idx="122938">EDUU</cx:pt>
          <cx:pt idx="122939">EDUU</cx:pt>
          <cx:pt idx="122940">EDUU</cx:pt>
          <cx:pt idx="122941">EDUU</cx:pt>
          <cx:pt idx="122942">EDUU</cx:pt>
          <cx:pt idx="122943">EDUU</cx:pt>
          <cx:pt idx="122944">EDUU</cx:pt>
          <cx:pt idx="122945">EDUU</cx:pt>
          <cx:pt idx="122946">EDUU</cx:pt>
          <cx:pt idx="122947">EDUU</cx:pt>
          <cx:pt idx="122948">EDUU</cx:pt>
          <cx:pt idx="122949">EDUU</cx:pt>
          <cx:pt idx="122950">EDUU</cx:pt>
          <cx:pt idx="122951">EDUU</cx:pt>
          <cx:pt idx="122952">EDUU</cx:pt>
          <cx:pt idx="122953">EDUU</cx:pt>
          <cx:pt idx="122954">EDUU</cx:pt>
          <cx:pt idx="122955">EDUU</cx:pt>
          <cx:pt idx="122956">EDUU</cx:pt>
          <cx:pt idx="122957">EDUU</cx:pt>
          <cx:pt idx="122958">EDUU</cx:pt>
          <cx:pt idx="122959">EDUU</cx:pt>
          <cx:pt idx="122960">EDUU</cx:pt>
          <cx:pt idx="122961">EDUU</cx:pt>
          <cx:pt idx="122962">EDUU</cx:pt>
          <cx:pt idx="122963">EDUU</cx:pt>
          <cx:pt idx="122964">EDUU</cx:pt>
          <cx:pt idx="122965">EDUU</cx:pt>
          <cx:pt idx="122966">EDUU</cx:pt>
          <cx:pt idx="122967">EDUU</cx:pt>
          <cx:pt idx="122968">EDUU</cx:pt>
          <cx:pt idx="122969">EDUU</cx:pt>
          <cx:pt idx="122970">EDUU</cx:pt>
          <cx:pt idx="122971">EDUU</cx:pt>
          <cx:pt idx="122972">EDUU</cx:pt>
          <cx:pt idx="122973">EDUU</cx:pt>
          <cx:pt idx="122974">EDUU</cx:pt>
          <cx:pt idx="122975">EDUU</cx:pt>
          <cx:pt idx="122976">EDUU</cx:pt>
          <cx:pt idx="122977">EDUU</cx:pt>
          <cx:pt idx="122978">EDUU</cx:pt>
          <cx:pt idx="122979">EDUU</cx:pt>
          <cx:pt idx="122980">EDUU</cx:pt>
          <cx:pt idx="122981">EDUU</cx:pt>
          <cx:pt idx="122982">EDUU</cx:pt>
          <cx:pt idx="122983">EDUU</cx:pt>
          <cx:pt idx="122984">EDUU</cx:pt>
          <cx:pt idx="122985">EDUU</cx:pt>
          <cx:pt idx="122986">EDUU</cx:pt>
          <cx:pt idx="122987">EDUU</cx:pt>
          <cx:pt idx="122988">EDUU</cx:pt>
          <cx:pt idx="122989">EDUU</cx:pt>
          <cx:pt idx="122990">EDUU</cx:pt>
          <cx:pt idx="122991">EDUU</cx:pt>
          <cx:pt idx="122992">EDUU</cx:pt>
          <cx:pt idx="122993">EDUU</cx:pt>
          <cx:pt idx="122994">EDUU</cx:pt>
          <cx:pt idx="122995">EDUU</cx:pt>
          <cx:pt idx="122996">EDUU</cx:pt>
          <cx:pt idx="122997">EDUU</cx:pt>
          <cx:pt idx="122998">EDUU</cx:pt>
          <cx:pt idx="122999">EDUU</cx:pt>
          <cx:pt idx="123000">EDUU</cx:pt>
          <cx:pt idx="123001">EDUU</cx:pt>
          <cx:pt idx="123002">EDUU</cx:pt>
          <cx:pt idx="123003">EDUU</cx:pt>
          <cx:pt idx="123004">EDUU</cx:pt>
          <cx:pt idx="123005">EDUU</cx:pt>
          <cx:pt idx="123006">EDUU</cx:pt>
          <cx:pt idx="123007">EDUU</cx:pt>
          <cx:pt idx="123008">EDUU</cx:pt>
          <cx:pt idx="123009">EDUU</cx:pt>
          <cx:pt idx="123010">EDUU</cx:pt>
          <cx:pt idx="123011">EDUU</cx:pt>
          <cx:pt idx="123012">EDUU</cx:pt>
          <cx:pt idx="123013">EDUU</cx:pt>
          <cx:pt idx="123014">EDUU</cx:pt>
          <cx:pt idx="123015">EDUU</cx:pt>
          <cx:pt idx="123016">EDUU</cx:pt>
          <cx:pt idx="123017">EDUU</cx:pt>
          <cx:pt idx="123018">EDUU</cx:pt>
          <cx:pt idx="123019">EDUU</cx:pt>
          <cx:pt idx="123020">EDUU</cx:pt>
          <cx:pt idx="123021">EDUU</cx:pt>
          <cx:pt idx="123022">EDUU</cx:pt>
          <cx:pt idx="123023">EDUU</cx:pt>
          <cx:pt idx="123024">EDUU</cx:pt>
          <cx:pt idx="123025">EDUU</cx:pt>
          <cx:pt idx="123026">EDUU</cx:pt>
          <cx:pt idx="123027">EDUU</cx:pt>
          <cx:pt idx="123028">EDUU</cx:pt>
          <cx:pt idx="123029">EDUU</cx:pt>
          <cx:pt idx="123030">EDUU</cx:pt>
          <cx:pt idx="123031">EDUU</cx:pt>
          <cx:pt idx="123032">EDUU</cx:pt>
          <cx:pt idx="123033">EDUU</cx:pt>
          <cx:pt idx="123034">EDUU</cx:pt>
          <cx:pt idx="123035">EDUU</cx:pt>
          <cx:pt idx="123036">EDUU</cx:pt>
          <cx:pt idx="123037">EDUU</cx:pt>
          <cx:pt idx="123038">EDUU</cx:pt>
          <cx:pt idx="123039">EDUU</cx:pt>
          <cx:pt idx="123040">EDUU</cx:pt>
          <cx:pt idx="123041">EDUU</cx:pt>
          <cx:pt idx="123042">EDUU</cx:pt>
          <cx:pt idx="123043">EDUU</cx:pt>
          <cx:pt idx="123044">EDUU</cx:pt>
          <cx:pt idx="123045">EDUU</cx:pt>
          <cx:pt idx="123046">EDUU</cx:pt>
          <cx:pt idx="123047">EDUU</cx:pt>
          <cx:pt idx="123048">EDUU</cx:pt>
          <cx:pt idx="123049">EDUU</cx:pt>
          <cx:pt idx="123050">EDUU</cx:pt>
          <cx:pt idx="123051">EDUU</cx:pt>
          <cx:pt idx="123052">EDUU</cx:pt>
          <cx:pt idx="123053">EDUU</cx:pt>
          <cx:pt idx="123054">EDUU</cx:pt>
          <cx:pt idx="123055">EDUU</cx:pt>
          <cx:pt idx="123056">EDUU</cx:pt>
          <cx:pt idx="123057">EDUU</cx:pt>
          <cx:pt idx="123058">EDUU</cx:pt>
          <cx:pt idx="123059">EDUU</cx:pt>
          <cx:pt idx="123060">EDUU</cx:pt>
          <cx:pt idx="123061">EDUU</cx:pt>
          <cx:pt idx="123062">EDUU</cx:pt>
          <cx:pt idx="123063">EDUU</cx:pt>
          <cx:pt idx="123064">EDUU</cx:pt>
          <cx:pt idx="123065">EDUU</cx:pt>
          <cx:pt idx="123066">EDUU</cx:pt>
          <cx:pt idx="123067">EDUU</cx:pt>
          <cx:pt idx="123068">EDUU</cx:pt>
          <cx:pt idx="123069">EDUU</cx:pt>
          <cx:pt idx="123070">EDUU</cx:pt>
          <cx:pt idx="123071">EDUU</cx:pt>
          <cx:pt idx="123072">EDUU</cx:pt>
          <cx:pt idx="123073">EDUU</cx:pt>
          <cx:pt idx="123074">EDUU</cx:pt>
          <cx:pt idx="123075">EDUU</cx:pt>
          <cx:pt idx="123076">EDUU</cx:pt>
          <cx:pt idx="123077">EDUU</cx:pt>
          <cx:pt idx="123078">EDUU</cx:pt>
          <cx:pt idx="123079">EDUU</cx:pt>
          <cx:pt idx="123080">EDUU</cx:pt>
          <cx:pt idx="123081">EDUU</cx:pt>
          <cx:pt idx="123082">EDUU</cx:pt>
          <cx:pt idx="123083">EDUU</cx:pt>
          <cx:pt idx="123084">EDUU</cx:pt>
          <cx:pt idx="123085">EDUU</cx:pt>
          <cx:pt idx="123086">EDUU</cx:pt>
          <cx:pt idx="123087">EDUU</cx:pt>
          <cx:pt idx="123088">EDUU</cx:pt>
          <cx:pt idx="123089">EDUU</cx:pt>
          <cx:pt idx="123090">EDUU</cx:pt>
          <cx:pt idx="123091">EDUU</cx:pt>
          <cx:pt idx="123092">EDUU</cx:pt>
          <cx:pt idx="123093">EDUU</cx:pt>
          <cx:pt idx="123094">EDUU</cx:pt>
          <cx:pt idx="123095">EDUU</cx:pt>
          <cx:pt idx="123096">EDUU</cx:pt>
          <cx:pt idx="123097">EDUU</cx:pt>
          <cx:pt idx="123098">EDUU</cx:pt>
          <cx:pt idx="123099">EDUU</cx:pt>
          <cx:pt idx="123100">EDUU</cx:pt>
          <cx:pt idx="123101">EDUU</cx:pt>
          <cx:pt idx="123102">EDUU</cx:pt>
          <cx:pt idx="123103">EDUU</cx:pt>
          <cx:pt idx="123104">EDUU</cx:pt>
          <cx:pt idx="123105">EDUU</cx:pt>
          <cx:pt idx="123106">EDUU</cx:pt>
          <cx:pt idx="123107">EDUU</cx:pt>
          <cx:pt idx="123108">EDUU</cx:pt>
          <cx:pt idx="123109">EDUU</cx:pt>
          <cx:pt idx="123110">EDUU</cx:pt>
          <cx:pt idx="123111">EDUU</cx:pt>
          <cx:pt idx="123112">EDUU</cx:pt>
          <cx:pt idx="123113">EDUU</cx:pt>
          <cx:pt idx="123114">EDUU</cx:pt>
          <cx:pt idx="123115">EDUU</cx:pt>
          <cx:pt idx="123116">EDUU</cx:pt>
          <cx:pt idx="123117">EDUU</cx:pt>
          <cx:pt idx="123118">EDUU</cx:pt>
          <cx:pt idx="123119">EDUU</cx:pt>
          <cx:pt idx="123120">EDUU</cx:pt>
          <cx:pt idx="123121">EDUU</cx:pt>
          <cx:pt idx="123122">EDUU</cx:pt>
          <cx:pt idx="123123">EDUU</cx:pt>
          <cx:pt idx="123124">EDUU</cx:pt>
          <cx:pt idx="123125">EDUU</cx:pt>
          <cx:pt idx="123126">EDUU</cx:pt>
          <cx:pt idx="123127">EDUU</cx:pt>
          <cx:pt idx="123128">EDUU</cx:pt>
          <cx:pt idx="123129">EDUU</cx:pt>
          <cx:pt idx="123130">EDUU</cx:pt>
          <cx:pt idx="123131">EDUU</cx:pt>
          <cx:pt idx="123132">EDUU</cx:pt>
          <cx:pt idx="123133">EDUU</cx:pt>
          <cx:pt idx="123134">EDUU</cx:pt>
          <cx:pt idx="123135">EDUU</cx:pt>
          <cx:pt idx="123136">EDUU</cx:pt>
          <cx:pt idx="123137">EDUU</cx:pt>
          <cx:pt idx="123138">EDUU</cx:pt>
          <cx:pt idx="123139">EDUU</cx:pt>
          <cx:pt idx="123140">EDUU</cx:pt>
          <cx:pt idx="123141">EDUU</cx:pt>
          <cx:pt idx="123142">EDUU</cx:pt>
          <cx:pt idx="123143">EDUU</cx:pt>
          <cx:pt idx="123144">EDUU</cx:pt>
          <cx:pt idx="123145">EDUU</cx:pt>
          <cx:pt idx="123146">EDUU</cx:pt>
          <cx:pt idx="123147">EDUU</cx:pt>
          <cx:pt idx="123148">EDUU</cx:pt>
          <cx:pt idx="123149">EDUU</cx:pt>
          <cx:pt idx="123150">EDUU</cx:pt>
          <cx:pt idx="123151">EDUU</cx:pt>
          <cx:pt idx="123152">EDUU</cx:pt>
          <cx:pt idx="123153">EDUU</cx:pt>
          <cx:pt idx="123154">EDUU</cx:pt>
          <cx:pt idx="123155">EDUU</cx:pt>
          <cx:pt idx="123156">EDUU</cx:pt>
          <cx:pt idx="123157">EDUU</cx:pt>
          <cx:pt idx="123158">EDUU</cx:pt>
          <cx:pt idx="123159">EDUU</cx:pt>
          <cx:pt idx="123160">EDUU</cx:pt>
          <cx:pt idx="123161">EDUU</cx:pt>
          <cx:pt idx="123162">EDUU</cx:pt>
          <cx:pt idx="123163">EDUU</cx:pt>
          <cx:pt idx="123164">EDUU</cx:pt>
          <cx:pt idx="123165">EDUU</cx:pt>
          <cx:pt idx="123166">EDUU</cx:pt>
          <cx:pt idx="123167">EDUU</cx:pt>
          <cx:pt idx="123168">EDUU</cx:pt>
          <cx:pt idx="123169">EDUU</cx:pt>
          <cx:pt idx="123170">EDUU</cx:pt>
          <cx:pt idx="123171">EDUU</cx:pt>
          <cx:pt idx="123172">EDUU</cx:pt>
          <cx:pt idx="123173">EDUU</cx:pt>
          <cx:pt idx="123174">EDUU</cx:pt>
          <cx:pt idx="123175">EDUU</cx:pt>
          <cx:pt idx="123176">EDUU</cx:pt>
          <cx:pt idx="123177">EDUU</cx:pt>
          <cx:pt idx="123178">EDUU</cx:pt>
          <cx:pt idx="123179">EDUU</cx:pt>
          <cx:pt idx="123180">EDUU</cx:pt>
          <cx:pt idx="123181">EDUU</cx:pt>
          <cx:pt idx="123182">EDUU</cx:pt>
          <cx:pt idx="123183">EDUU</cx:pt>
          <cx:pt idx="123184">EDUU</cx:pt>
          <cx:pt idx="123185">EDUU</cx:pt>
          <cx:pt idx="123186">EDUU</cx:pt>
          <cx:pt idx="123187">EDUU</cx:pt>
          <cx:pt idx="123188">EDUU</cx:pt>
          <cx:pt idx="123189">EDUU</cx:pt>
          <cx:pt idx="123190">EDUU</cx:pt>
          <cx:pt idx="123191">EDUU</cx:pt>
          <cx:pt idx="123192">EDUU</cx:pt>
          <cx:pt idx="123193">EDUU</cx:pt>
          <cx:pt idx="123194">EDUU</cx:pt>
          <cx:pt idx="123195">EDUU</cx:pt>
          <cx:pt idx="123196">EDUU</cx:pt>
          <cx:pt idx="123197">EDUU</cx:pt>
          <cx:pt idx="123198">EDUU</cx:pt>
          <cx:pt idx="123199">EDUU</cx:pt>
          <cx:pt idx="123200">EDUU</cx:pt>
          <cx:pt idx="123201">EDUU</cx:pt>
          <cx:pt idx="123202">EDUU</cx:pt>
          <cx:pt idx="123203">EDUU</cx:pt>
          <cx:pt idx="123204">EDUU</cx:pt>
          <cx:pt idx="123205">EDUU</cx:pt>
          <cx:pt idx="123206">EDUU</cx:pt>
          <cx:pt idx="123207">EDUU</cx:pt>
          <cx:pt idx="123208">EDUU</cx:pt>
          <cx:pt idx="123209">EDUU</cx:pt>
          <cx:pt idx="123210">EDUU</cx:pt>
          <cx:pt idx="123211">EDUU</cx:pt>
          <cx:pt idx="123212">EDUU</cx:pt>
          <cx:pt idx="123213">EDUU</cx:pt>
          <cx:pt idx="123214">EDUU</cx:pt>
          <cx:pt idx="123215">EDUU</cx:pt>
          <cx:pt idx="123216">EDUU</cx:pt>
          <cx:pt idx="123217">EDUU</cx:pt>
          <cx:pt idx="123218">EDUU</cx:pt>
          <cx:pt idx="123219">EDUU</cx:pt>
          <cx:pt idx="123220">EDUU</cx:pt>
          <cx:pt idx="123221">EDUU</cx:pt>
          <cx:pt idx="123222">EDUU</cx:pt>
          <cx:pt idx="123223">EDUU</cx:pt>
          <cx:pt idx="123224">EDUU</cx:pt>
          <cx:pt idx="123225">EDUU</cx:pt>
          <cx:pt idx="123226">EDUU</cx:pt>
          <cx:pt idx="123227">EDUU</cx:pt>
          <cx:pt idx="123228">EDUU</cx:pt>
          <cx:pt idx="123229">EDUU</cx:pt>
          <cx:pt idx="123230">EDUU</cx:pt>
          <cx:pt idx="123231">EDUU</cx:pt>
          <cx:pt idx="123232">EDUU</cx:pt>
          <cx:pt idx="123233">EDUU</cx:pt>
          <cx:pt idx="123234">EDUU</cx:pt>
          <cx:pt idx="123235">EDUU</cx:pt>
          <cx:pt idx="123236">EDUU</cx:pt>
          <cx:pt idx="123237">EDUU</cx:pt>
          <cx:pt idx="123238">EDUU</cx:pt>
          <cx:pt idx="123239">EDUU</cx:pt>
          <cx:pt idx="123240">EDUU</cx:pt>
          <cx:pt idx="123241">EDUU</cx:pt>
          <cx:pt idx="123242">EDUU</cx:pt>
          <cx:pt idx="123243">EDUU</cx:pt>
          <cx:pt idx="123244">EDUU</cx:pt>
          <cx:pt idx="123245">EDUU</cx:pt>
          <cx:pt idx="123246">EDUU</cx:pt>
          <cx:pt idx="123247">EDUU</cx:pt>
          <cx:pt idx="123248">EDUU</cx:pt>
          <cx:pt idx="123249">EDUU</cx:pt>
          <cx:pt idx="123250">EDUU</cx:pt>
          <cx:pt idx="123251">EDUU</cx:pt>
          <cx:pt idx="123252">EDUU</cx:pt>
          <cx:pt idx="123253">EDUU</cx:pt>
          <cx:pt idx="123254">EDUU</cx:pt>
          <cx:pt idx="123255">EDUU</cx:pt>
          <cx:pt idx="123256">EDUU</cx:pt>
          <cx:pt idx="123257">EDUU</cx:pt>
          <cx:pt idx="123258">EDUU</cx:pt>
          <cx:pt idx="123259">EDUU</cx:pt>
          <cx:pt idx="123260">EDUU</cx:pt>
          <cx:pt idx="123261">EDUU</cx:pt>
          <cx:pt idx="123262">EDUU</cx:pt>
          <cx:pt idx="123263">EDUU</cx:pt>
          <cx:pt idx="123264">EDUU</cx:pt>
          <cx:pt idx="123265">EDUU</cx:pt>
          <cx:pt idx="123266">EDUU</cx:pt>
          <cx:pt idx="123267">EDUU</cx:pt>
          <cx:pt idx="123268">EDUU</cx:pt>
          <cx:pt idx="123269">EDUU</cx:pt>
          <cx:pt idx="123270">EDUU</cx:pt>
          <cx:pt idx="123271">EDUU</cx:pt>
          <cx:pt idx="123272">EDUU</cx:pt>
          <cx:pt idx="123273">EDUU</cx:pt>
          <cx:pt idx="123274">EDUU</cx:pt>
          <cx:pt idx="123275">EDUU</cx:pt>
          <cx:pt idx="123276">EDUU</cx:pt>
          <cx:pt idx="123277">EDUU</cx:pt>
          <cx:pt idx="123278">EDUU</cx:pt>
          <cx:pt idx="123279">EDUU</cx:pt>
          <cx:pt idx="123280">EDUU</cx:pt>
          <cx:pt idx="123281">EDUU</cx:pt>
          <cx:pt idx="123282">EDUU</cx:pt>
          <cx:pt idx="123283">EDUU</cx:pt>
          <cx:pt idx="123284">EDUU</cx:pt>
          <cx:pt idx="123285">EDUU</cx:pt>
          <cx:pt idx="123286">EDUU</cx:pt>
          <cx:pt idx="123287">EDUU</cx:pt>
          <cx:pt idx="123288">EDUU</cx:pt>
          <cx:pt idx="123289">EDUU</cx:pt>
          <cx:pt idx="123290">EDUU</cx:pt>
          <cx:pt idx="123291">EDUU</cx:pt>
          <cx:pt idx="123292">EDUU</cx:pt>
          <cx:pt idx="123293">EDUU</cx:pt>
          <cx:pt idx="123294">EDUU</cx:pt>
          <cx:pt idx="123295">EDUU</cx:pt>
          <cx:pt idx="123296">EDUU</cx:pt>
          <cx:pt idx="123297">EDUU</cx:pt>
          <cx:pt idx="123298">EDUU</cx:pt>
          <cx:pt idx="123299">EDUU</cx:pt>
          <cx:pt idx="123300">EDUU</cx:pt>
          <cx:pt idx="123301">EDUU</cx:pt>
          <cx:pt idx="123302">EDUU</cx:pt>
          <cx:pt idx="123303">EDUU</cx:pt>
          <cx:pt idx="123304">EDUU</cx:pt>
          <cx:pt idx="123305">EDUU</cx:pt>
          <cx:pt idx="123306">EDUU</cx:pt>
          <cx:pt idx="123307">EDUU</cx:pt>
          <cx:pt idx="123308">EDUU</cx:pt>
          <cx:pt idx="123309">EDUU</cx:pt>
          <cx:pt idx="123310">EDUU</cx:pt>
          <cx:pt idx="123311">EDUU</cx:pt>
          <cx:pt idx="123312">EDUU</cx:pt>
          <cx:pt idx="123313">EDUU</cx:pt>
          <cx:pt idx="123314">EDUU</cx:pt>
          <cx:pt idx="123315">EDUU</cx:pt>
          <cx:pt idx="123316">EDUU</cx:pt>
          <cx:pt idx="123317">EDUU</cx:pt>
          <cx:pt idx="123318">EDUU</cx:pt>
          <cx:pt idx="123319">EDUU</cx:pt>
          <cx:pt idx="123320">EDUU</cx:pt>
          <cx:pt idx="123321">EDUU</cx:pt>
          <cx:pt idx="123322">EDUU</cx:pt>
          <cx:pt idx="123323">EDUU</cx:pt>
          <cx:pt idx="123324">EDUU</cx:pt>
          <cx:pt idx="123325">EDUU</cx:pt>
          <cx:pt idx="123326">EDUU</cx:pt>
          <cx:pt idx="123327">EDUU</cx:pt>
          <cx:pt idx="123328">EDUU</cx:pt>
          <cx:pt idx="123329">EDUU</cx:pt>
          <cx:pt idx="123330">EDUU</cx:pt>
          <cx:pt idx="123331">EDUU</cx:pt>
          <cx:pt idx="123332">EDUU</cx:pt>
          <cx:pt idx="123333">EDUU</cx:pt>
          <cx:pt idx="123334">EDUU</cx:pt>
          <cx:pt idx="123335">EDUU</cx:pt>
          <cx:pt idx="123336">EDUU</cx:pt>
          <cx:pt idx="123337">EDUU</cx:pt>
          <cx:pt idx="123338">EDUU</cx:pt>
          <cx:pt idx="123339">EDUU</cx:pt>
          <cx:pt idx="123340">EDUU</cx:pt>
          <cx:pt idx="123341">EDUU</cx:pt>
          <cx:pt idx="123342">EDUU</cx:pt>
          <cx:pt idx="123343">EDUU</cx:pt>
          <cx:pt idx="123344">EDUU</cx:pt>
          <cx:pt idx="123345">EDUU</cx:pt>
          <cx:pt idx="123346">EDUU</cx:pt>
          <cx:pt idx="123347">EDUU</cx:pt>
          <cx:pt idx="123348">EDUU</cx:pt>
          <cx:pt idx="123349">EDUU</cx:pt>
          <cx:pt idx="123350">EDUU</cx:pt>
          <cx:pt idx="123351">EDUU</cx:pt>
          <cx:pt idx="123352">EDUU</cx:pt>
          <cx:pt idx="123353">EDUU</cx:pt>
          <cx:pt idx="123354">EDUU</cx:pt>
          <cx:pt idx="123355">EDUU</cx:pt>
          <cx:pt idx="123356">EDUU</cx:pt>
          <cx:pt idx="123357">EDUU</cx:pt>
          <cx:pt idx="123358">EDUU</cx:pt>
          <cx:pt idx="123359">EDUU</cx:pt>
          <cx:pt idx="123360">EDUU</cx:pt>
          <cx:pt idx="123361">EDUU</cx:pt>
          <cx:pt idx="123362">EDUU</cx:pt>
          <cx:pt idx="123363">EDUU</cx:pt>
          <cx:pt idx="123364">EDUU</cx:pt>
          <cx:pt idx="123365">EDUU</cx:pt>
          <cx:pt idx="123366">EDUU</cx:pt>
          <cx:pt idx="123367">EDUU</cx:pt>
          <cx:pt idx="123368">EDUU</cx:pt>
          <cx:pt idx="123369">EDUU</cx:pt>
          <cx:pt idx="123370">EDUU</cx:pt>
          <cx:pt idx="123371">EDUU</cx:pt>
          <cx:pt idx="123372">EDUU</cx:pt>
          <cx:pt idx="123373">EDUU</cx:pt>
          <cx:pt idx="123374">EDUU</cx:pt>
          <cx:pt idx="123375">EDUU</cx:pt>
          <cx:pt idx="123376">EDUU</cx:pt>
          <cx:pt idx="123377">EDUU</cx:pt>
          <cx:pt idx="123378">EDUU</cx:pt>
          <cx:pt idx="123379">EDUU</cx:pt>
          <cx:pt idx="123380">EDUU</cx:pt>
          <cx:pt idx="123381">EDUU</cx:pt>
          <cx:pt idx="123382">EDUU</cx:pt>
          <cx:pt idx="123383">EDUU</cx:pt>
          <cx:pt idx="123384">EDUU</cx:pt>
          <cx:pt idx="123385">EDUU</cx:pt>
          <cx:pt idx="123386">EDUU</cx:pt>
          <cx:pt idx="123387">EDUU</cx:pt>
          <cx:pt idx="123388">EDUU</cx:pt>
          <cx:pt idx="123389">EDUU</cx:pt>
          <cx:pt idx="123390">EDUU</cx:pt>
          <cx:pt idx="123391">EDUU</cx:pt>
          <cx:pt idx="123392">EDUU</cx:pt>
          <cx:pt idx="123393">EDUU</cx:pt>
          <cx:pt idx="123394">EDUU</cx:pt>
          <cx:pt idx="123395">EDUU</cx:pt>
          <cx:pt idx="123396">EDUU</cx:pt>
          <cx:pt idx="123397">EDUU</cx:pt>
          <cx:pt idx="123398">EDUU</cx:pt>
          <cx:pt idx="123399">EDUU</cx:pt>
          <cx:pt idx="123400">EDUU</cx:pt>
          <cx:pt idx="123401">EDUU</cx:pt>
          <cx:pt idx="123402">EDUU</cx:pt>
          <cx:pt idx="123403">EDUU</cx:pt>
          <cx:pt idx="123404">EDUU</cx:pt>
          <cx:pt idx="123405">EDUU</cx:pt>
          <cx:pt idx="123406">EDUU</cx:pt>
          <cx:pt idx="123407">EDUU</cx:pt>
          <cx:pt idx="123408">EDUU</cx:pt>
          <cx:pt idx="123409">EDUU</cx:pt>
          <cx:pt idx="123410">EDUU</cx:pt>
          <cx:pt idx="123411">EDUU</cx:pt>
          <cx:pt idx="123412">EDUU</cx:pt>
          <cx:pt idx="123413">EDUU</cx:pt>
          <cx:pt idx="123414">EDUU</cx:pt>
          <cx:pt idx="123415">EDUU</cx:pt>
          <cx:pt idx="123416">EDUU</cx:pt>
          <cx:pt idx="123417">EDUU</cx:pt>
          <cx:pt idx="123418">EDUU</cx:pt>
          <cx:pt idx="123419">EDUU</cx:pt>
          <cx:pt idx="123420">EDUU</cx:pt>
          <cx:pt idx="123421">EDUU</cx:pt>
          <cx:pt idx="123422">EDUU</cx:pt>
          <cx:pt idx="123423">EDUU</cx:pt>
          <cx:pt idx="123424">EDUU</cx:pt>
          <cx:pt idx="123425">EDUU</cx:pt>
          <cx:pt idx="123426">EDUU</cx:pt>
          <cx:pt idx="123427">EDUU</cx:pt>
          <cx:pt idx="123428">EDUU</cx:pt>
          <cx:pt idx="123429">EDUU</cx:pt>
          <cx:pt idx="123430">EDUU</cx:pt>
          <cx:pt idx="123431">EDUU</cx:pt>
          <cx:pt idx="123432">EDUU</cx:pt>
          <cx:pt idx="123433">EDUU</cx:pt>
          <cx:pt idx="123434">EDUU</cx:pt>
          <cx:pt idx="123435">EDUU</cx:pt>
          <cx:pt idx="123436">EDUU</cx:pt>
          <cx:pt idx="123437">EDUU</cx:pt>
          <cx:pt idx="123438">EDUU</cx:pt>
          <cx:pt idx="123439">EDUU</cx:pt>
          <cx:pt idx="123440">EDUU</cx:pt>
          <cx:pt idx="123441">EDUU</cx:pt>
          <cx:pt idx="123442">EDUU</cx:pt>
          <cx:pt idx="123443">EDUU</cx:pt>
          <cx:pt idx="123444">EDUU</cx:pt>
          <cx:pt idx="123445">EDUU</cx:pt>
          <cx:pt idx="123446">EDUU</cx:pt>
          <cx:pt idx="123447">EDUU</cx:pt>
          <cx:pt idx="123448">EDUU</cx:pt>
          <cx:pt idx="123449">EDUU</cx:pt>
          <cx:pt idx="123450">EDUU</cx:pt>
          <cx:pt idx="123451">EDUU</cx:pt>
          <cx:pt idx="123452">EDUU</cx:pt>
          <cx:pt idx="123453">EDUU</cx:pt>
          <cx:pt idx="123454">EDUU</cx:pt>
          <cx:pt idx="123455">EDUU</cx:pt>
          <cx:pt idx="123456">EDUU</cx:pt>
          <cx:pt idx="123457">EDUU</cx:pt>
          <cx:pt idx="123458">EDUU</cx:pt>
          <cx:pt idx="123459">EDUU</cx:pt>
          <cx:pt idx="123460">EDUU</cx:pt>
          <cx:pt idx="123461">EDUU</cx:pt>
          <cx:pt idx="123462">EDUU</cx:pt>
          <cx:pt idx="123463">EDUU</cx:pt>
          <cx:pt idx="123464">EDUU</cx:pt>
          <cx:pt idx="123465">EDUU</cx:pt>
          <cx:pt idx="123466">EDUU</cx:pt>
          <cx:pt idx="123467">EDUU</cx:pt>
          <cx:pt idx="123468">EDUU</cx:pt>
          <cx:pt idx="123469">EDUU</cx:pt>
          <cx:pt idx="123470">EDUU</cx:pt>
          <cx:pt idx="123471">EDUU</cx:pt>
          <cx:pt idx="123472">EDUU</cx:pt>
          <cx:pt idx="123473">EDUU</cx:pt>
          <cx:pt idx="123474">EDUU</cx:pt>
          <cx:pt idx="123475">EDUU</cx:pt>
          <cx:pt idx="123476">EDUU</cx:pt>
          <cx:pt idx="123477">EDUU</cx:pt>
          <cx:pt idx="123478">EDUU</cx:pt>
          <cx:pt idx="123479">EDUU</cx:pt>
          <cx:pt idx="123480">EDUU</cx:pt>
          <cx:pt idx="123481">EDUU</cx:pt>
          <cx:pt idx="123482">EDUU</cx:pt>
          <cx:pt idx="123483">EDUU</cx:pt>
          <cx:pt idx="123484">EDUU</cx:pt>
          <cx:pt idx="123485">EDUU</cx:pt>
          <cx:pt idx="123486">EDUU</cx:pt>
          <cx:pt idx="123487">EDUU</cx:pt>
          <cx:pt idx="123488">EDUU</cx:pt>
          <cx:pt idx="123489">EDUU</cx:pt>
          <cx:pt idx="123490">EDUU</cx:pt>
          <cx:pt idx="123491">EDUU</cx:pt>
          <cx:pt idx="123492">EDUU</cx:pt>
          <cx:pt idx="123493">EDUU</cx:pt>
          <cx:pt idx="123494">EDUU</cx:pt>
          <cx:pt idx="123495">EDUU</cx:pt>
          <cx:pt idx="123496">EDUU</cx:pt>
          <cx:pt idx="123497">EDUU</cx:pt>
          <cx:pt idx="123498">EDUU</cx:pt>
          <cx:pt idx="123499">EDUU</cx:pt>
          <cx:pt idx="123500">EDUU</cx:pt>
          <cx:pt idx="123501">EDUU</cx:pt>
          <cx:pt idx="123502">EDUU</cx:pt>
          <cx:pt idx="123503">EDUU</cx:pt>
          <cx:pt idx="123504">EDUU</cx:pt>
          <cx:pt idx="123505">EDUU</cx:pt>
          <cx:pt idx="123506">EDUU</cx:pt>
          <cx:pt idx="123507">EDUU</cx:pt>
          <cx:pt idx="123508">EDUU</cx:pt>
          <cx:pt idx="123509">EDUU</cx:pt>
          <cx:pt idx="123510">EDUU</cx:pt>
          <cx:pt idx="123511">EDUU</cx:pt>
          <cx:pt idx="123512">EDUU</cx:pt>
          <cx:pt idx="123513">EDUU</cx:pt>
          <cx:pt idx="123514">EDUU</cx:pt>
          <cx:pt idx="123515">EDUU</cx:pt>
          <cx:pt idx="123516">EDUU</cx:pt>
          <cx:pt idx="123517">EDUU</cx:pt>
          <cx:pt idx="123518">EDUU</cx:pt>
          <cx:pt idx="123519">EDUU</cx:pt>
          <cx:pt idx="123520">EDUU</cx:pt>
          <cx:pt idx="123521">EDUU</cx:pt>
          <cx:pt idx="123522">EDUU</cx:pt>
          <cx:pt idx="123523">EDUU</cx:pt>
          <cx:pt idx="123524">EDUU</cx:pt>
          <cx:pt idx="123525">EDUU</cx:pt>
          <cx:pt idx="123526">EDUU</cx:pt>
          <cx:pt idx="123527">EDUU</cx:pt>
          <cx:pt idx="123528">EDUU</cx:pt>
          <cx:pt idx="123529">EDUU</cx:pt>
          <cx:pt idx="123530">EDUU</cx:pt>
          <cx:pt idx="123531">EDUU</cx:pt>
          <cx:pt idx="123532">EDUU</cx:pt>
          <cx:pt idx="123533">EDUU</cx:pt>
          <cx:pt idx="123534">EDUU</cx:pt>
          <cx:pt idx="123535">EDUU</cx:pt>
          <cx:pt idx="123536">EDUU</cx:pt>
          <cx:pt idx="123537">EDUU</cx:pt>
          <cx:pt idx="123538">EDUU</cx:pt>
          <cx:pt idx="123539">EDUU</cx:pt>
          <cx:pt idx="123540">EDUU</cx:pt>
          <cx:pt idx="123541">EDUU</cx:pt>
          <cx:pt idx="123542">EDUU</cx:pt>
          <cx:pt idx="123543">EDUU</cx:pt>
          <cx:pt idx="123544">EDUU</cx:pt>
          <cx:pt idx="123545">EDUU</cx:pt>
          <cx:pt idx="123546">EDUU</cx:pt>
          <cx:pt idx="123547">EDUU</cx:pt>
          <cx:pt idx="123548">EDUU</cx:pt>
          <cx:pt idx="123549">EDUU</cx:pt>
          <cx:pt idx="123550">EDUU</cx:pt>
          <cx:pt idx="123551">EDUU</cx:pt>
          <cx:pt idx="123552">EDUU</cx:pt>
          <cx:pt idx="123553">EDUU</cx:pt>
          <cx:pt idx="123554">EDUU</cx:pt>
          <cx:pt idx="123555">EDUU</cx:pt>
          <cx:pt idx="123556">EDUU</cx:pt>
          <cx:pt idx="123557">EDUU</cx:pt>
          <cx:pt idx="123558">EDUU</cx:pt>
          <cx:pt idx="123559">EDUU</cx:pt>
          <cx:pt idx="123560">EDUU</cx:pt>
          <cx:pt idx="123561">EDUU</cx:pt>
          <cx:pt idx="123562">EDUU</cx:pt>
          <cx:pt idx="123563">EDUU</cx:pt>
          <cx:pt idx="123564">EDUU</cx:pt>
          <cx:pt idx="123565">EDUU</cx:pt>
          <cx:pt idx="123566">EDUU</cx:pt>
          <cx:pt idx="123567">EDUU</cx:pt>
          <cx:pt idx="123568">EDUU</cx:pt>
          <cx:pt idx="123569">EDUU</cx:pt>
          <cx:pt idx="123570">EDUU</cx:pt>
          <cx:pt idx="123571">EDUU</cx:pt>
          <cx:pt idx="123572">EDUU</cx:pt>
          <cx:pt idx="123573">EDUU</cx:pt>
          <cx:pt idx="123574">EDUU</cx:pt>
          <cx:pt idx="123575">EDUU</cx:pt>
          <cx:pt idx="123576">EDUU</cx:pt>
          <cx:pt idx="123577">EDUU</cx:pt>
          <cx:pt idx="123578">EDUU</cx:pt>
          <cx:pt idx="123579">EDUU</cx:pt>
          <cx:pt idx="123580">EDUU</cx:pt>
          <cx:pt idx="123581">EDUU</cx:pt>
          <cx:pt idx="123582">EDUU</cx:pt>
          <cx:pt idx="123583">EDUU</cx:pt>
          <cx:pt idx="123584">EDUU</cx:pt>
          <cx:pt idx="123585">EDUU</cx:pt>
          <cx:pt idx="123586">EDUU</cx:pt>
          <cx:pt idx="123587">EDUU</cx:pt>
          <cx:pt idx="123588">EDUU</cx:pt>
          <cx:pt idx="123589">EDUU</cx:pt>
          <cx:pt idx="123590">EDUU</cx:pt>
          <cx:pt idx="123591">EDUU</cx:pt>
          <cx:pt idx="123592">EDUU</cx:pt>
          <cx:pt idx="123593">EDUU</cx:pt>
          <cx:pt idx="123594">EDUU</cx:pt>
          <cx:pt idx="123595">EDUU</cx:pt>
          <cx:pt idx="123596">EDUU</cx:pt>
          <cx:pt idx="123597">EDUU</cx:pt>
          <cx:pt idx="123598">EDUU</cx:pt>
          <cx:pt idx="123599">EDUU</cx:pt>
          <cx:pt idx="123600">EDUU</cx:pt>
          <cx:pt idx="123601">EDUU</cx:pt>
          <cx:pt idx="123602">EDUU</cx:pt>
          <cx:pt idx="123603">EDUU</cx:pt>
          <cx:pt idx="123604">EDUU</cx:pt>
          <cx:pt idx="123605">EDUU</cx:pt>
          <cx:pt idx="123606">EDUU</cx:pt>
          <cx:pt idx="123607">EDUU</cx:pt>
          <cx:pt idx="123608">EDUU</cx:pt>
          <cx:pt idx="123609">EDUU</cx:pt>
          <cx:pt idx="123610">EDUU</cx:pt>
          <cx:pt idx="123611">EDUU</cx:pt>
          <cx:pt idx="123612">EDUU</cx:pt>
          <cx:pt idx="123613">EDUU</cx:pt>
          <cx:pt idx="123614">EDUU</cx:pt>
          <cx:pt idx="123615">EDUU</cx:pt>
          <cx:pt idx="123616">EDUU</cx:pt>
          <cx:pt idx="123617">EDUU</cx:pt>
          <cx:pt idx="123618">EDUU</cx:pt>
          <cx:pt idx="123619">EDUU</cx:pt>
          <cx:pt idx="123620">EDUU</cx:pt>
          <cx:pt idx="123621">EDUU</cx:pt>
          <cx:pt idx="123622">EDUU</cx:pt>
          <cx:pt idx="123623">EDUU</cx:pt>
          <cx:pt idx="123624">EDUU</cx:pt>
          <cx:pt idx="123625">EDUU</cx:pt>
          <cx:pt idx="123626">EDUU</cx:pt>
          <cx:pt idx="123627">EDUU</cx:pt>
          <cx:pt idx="123628">EDUU</cx:pt>
          <cx:pt idx="123629">EDUU</cx:pt>
          <cx:pt idx="123630">EDUU</cx:pt>
          <cx:pt idx="123631">EDUU</cx:pt>
          <cx:pt idx="123632">EDUU</cx:pt>
          <cx:pt idx="123633">EDUU</cx:pt>
          <cx:pt idx="123634">EDUU</cx:pt>
          <cx:pt idx="123635">EDUU</cx:pt>
          <cx:pt idx="123636">EDUU</cx:pt>
          <cx:pt idx="123637">EDUU</cx:pt>
          <cx:pt idx="123638">EDUU</cx:pt>
          <cx:pt idx="123639">EDUU</cx:pt>
          <cx:pt idx="123640">EDUU</cx:pt>
          <cx:pt idx="123641">EDUU</cx:pt>
          <cx:pt idx="123642">EDUU</cx:pt>
          <cx:pt idx="123643">EDUU</cx:pt>
          <cx:pt idx="123644">EDUU</cx:pt>
          <cx:pt idx="123645">EDUU</cx:pt>
          <cx:pt idx="123646">EDUU</cx:pt>
          <cx:pt idx="123647">EDUU</cx:pt>
          <cx:pt idx="123648">EDUU</cx:pt>
          <cx:pt idx="123649">EDUU</cx:pt>
          <cx:pt idx="123650">EDUU</cx:pt>
          <cx:pt idx="123651">EDUU</cx:pt>
          <cx:pt idx="123652">EDUU</cx:pt>
          <cx:pt idx="123653">EDUU</cx:pt>
          <cx:pt idx="123654">EDUU</cx:pt>
          <cx:pt idx="123655">EDUU</cx:pt>
          <cx:pt idx="123656">EDUU</cx:pt>
          <cx:pt idx="123657">EDUU</cx:pt>
          <cx:pt idx="123658">EDUU</cx:pt>
          <cx:pt idx="123659">EDUU</cx:pt>
          <cx:pt idx="123660">EDUU</cx:pt>
          <cx:pt idx="123661">EDUU</cx:pt>
          <cx:pt idx="123662">EDUU</cx:pt>
          <cx:pt idx="123663">EDUU</cx:pt>
          <cx:pt idx="123664">EDUU</cx:pt>
          <cx:pt idx="123665">EDUU</cx:pt>
          <cx:pt idx="123666">EDUU</cx:pt>
          <cx:pt idx="123667">EDUU</cx:pt>
          <cx:pt idx="123668">EDUU</cx:pt>
          <cx:pt idx="123669">EDUU</cx:pt>
          <cx:pt idx="123670">EDUU</cx:pt>
          <cx:pt idx="123671">EDUU</cx:pt>
          <cx:pt idx="123672">EDUU</cx:pt>
          <cx:pt idx="123673">EDUU</cx:pt>
          <cx:pt idx="123674">EDUU</cx:pt>
          <cx:pt idx="123675">EDUU</cx:pt>
          <cx:pt idx="123676">EDUU</cx:pt>
          <cx:pt idx="123677">EDUU</cx:pt>
          <cx:pt idx="123678">EDUU</cx:pt>
          <cx:pt idx="123679">EDUU</cx:pt>
          <cx:pt idx="123680">EDUU</cx:pt>
          <cx:pt idx="123681">EDUU</cx:pt>
          <cx:pt idx="123682">EDUU</cx:pt>
          <cx:pt idx="123683">EDUU</cx:pt>
          <cx:pt idx="123684">EDUU</cx:pt>
          <cx:pt idx="123685">EDUU</cx:pt>
          <cx:pt idx="123686">EDUU</cx:pt>
          <cx:pt idx="123687">EDUU</cx:pt>
          <cx:pt idx="123688">EDUU</cx:pt>
          <cx:pt idx="123689">EDUU</cx:pt>
          <cx:pt idx="123690">EDUU</cx:pt>
          <cx:pt idx="123691">EDUU</cx:pt>
          <cx:pt idx="123692">EDUU</cx:pt>
          <cx:pt idx="123693">EDUU</cx:pt>
          <cx:pt idx="123694">EDUU</cx:pt>
          <cx:pt idx="123695">EDUU</cx:pt>
          <cx:pt idx="123696">EDUU</cx:pt>
          <cx:pt idx="123697">EDUU</cx:pt>
          <cx:pt idx="123698">EDUU</cx:pt>
          <cx:pt idx="123699">EDUU</cx:pt>
          <cx:pt idx="123700">EDUU</cx:pt>
          <cx:pt idx="123701">EDUU</cx:pt>
          <cx:pt idx="123702">EDUU</cx:pt>
          <cx:pt idx="123703">EDUU</cx:pt>
          <cx:pt idx="123704">EDUU</cx:pt>
          <cx:pt idx="123705">EDUU</cx:pt>
          <cx:pt idx="123706">EDUU</cx:pt>
          <cx:pt idx="123707">EDUU</cx:pt>
          <cx:pt idx="123708">EDUU</cx:pt>
          <cx:pt idx="123709">EDUU</cx:pt>
          <cx:pt idx="123710">EDUU</cx:pt>
          <cx:pt idx="123711">EDUU</cx:pt>
          <cx:pt idx="123712">EDUU</cx:pt>
          <cx:pt idx="123713">EDUU</cx:pt>
          <cx:pt idx="123714">EDUU</cx:pt>
          <cx:pt idx="123715">EDUU</cx:pt>
          <cx:pt idx="123716">EDUU</cx:pt>
          <cx:pt idx="123717">EDUU</cx:pt>
          <cx:pt idx="123718">EDUU</cx:pt>
          <cx:pt idx="123719">EDUU</cx:pt>
          <cx:pt idx="123720">EDUU</cx:pt>
          <cx:pt idx="123721">EDUU</cx:pt>
          <cx:pt idx="123722">EDUU</cx:pt>
          <cx:pt idx="123723">EDUU</cx:pt>
          <cx:pt idx="123724">EDUU</cx:pt>
          <cx:pt idx="123725">EDUU</cx:pt>
          <cx:pt idx="123726">EDUU</cx:pt>
          <cx:pt idx="123727">EDUU</cx:pt>
          <cx:pt idx="123728">EDUU</cx:pt>
          <cx:pt idx="123729">EDUU</cx:pt>
          <cx:pt idx="123730">EDUU</cx:pt>
          <cx:pt idx="123731">EDUU</cx:pt>
          <cx:pt idx="123732">EDUU</cx:pt>
          <cx:pt idx="123733">EDUU</cx:pt>
          <cx:pt idx="123734">EDUU</cx:pt>
          <cx:pt idx="123735">EDUU</cx:pt>
          <cx:pt idx="123736">EDUU</cx:pt>
          <cx:pt idx="123737">EDUU</cx:pt>
          <cx:pt idx="123738">EDUU</cx:pt>
          <cx:pt idx="123739">EDUU</cx:pt>
          <cx:pt idx="123740">EDUU</cx:pt>
          <cx:pt idx="123741">EDUU</cx:pt>
          <cx:pt idx="123742">EDUU</cx:pt>
          <cx:pt idx="123743">EDUU</cx:pt>
          <cx:pt idx="123744">EDUU</cx:pt>
          <cx:pt idx="123745">EDUU</cx:pt>
          <cx:pt idx="123746">EDUU</cx:pt>
          <cx:pt idx="123747">EDUU</cx:pt>
          <cx:pt idx="123748">EDUU</cx:pt>
          <cx:pt idx="123749">EDUU</cx:pt>
          <cx:pt idx="123750">EDUU</cx:pt>
          <cx:pt idx="123751">EDUU</cx:pt>
          <cx:pt idx="123752">EDUU</cx:pt>
          <cx:pt idx="123753">EDUU</cx:pt>
          <cx:pt idx="123754">EDUU</cx:pt>
          <cx:pt idx="123755">EDUU</cx:pt>
          <cx:pt idx="123756">EDUU</cx:pt>
          <cx:pt idx="123757">EDUU</cx:pt>
          <cx:pt idx="123758">EDUU</cx:pt>
          <cx:pt idx="123759">EDUU</cx:pt>
          <cx:pt idx="123760">EDUU</cx:pt>
          <cx:pt idx="123761">EDUU</cx:pt>
          <cx:pt idx="123762">EDUU</cx:pt>
          <cx:pt idx="123763">EDUU</cx:pt>
          <cx:pt idx="123764">EDUU</cx:pt>
          <cx:pt idx="123765">EDUU</cx:pt>
          <cx:pt idx="123766">EDUU</cx:pt>
          <cx:pt idx="123767">EDUU</cx:pt>
          <cx:pt idx="123768">EDUU</cx:pt>
          <cx:pt idx="123769">EDUU</cx:pt>
          <cx:pt idx="123770">EDUU</cx:pt>
          <cx:pt idx="123771">EDUU</cx:pt>
          <cx:pt idx="123772">EDUU</cx:pt>
          <cx:pt idx="123773">EDUU</cx:pt>
          <cx:pt idx="123774">EDUU</cx:pt>
          <cx:pt idx="123775">EDUU</cx:pt>
          <cx:pt idx="123776">EDUU</cx:pt>
          <cx:pt idx="123777">EDUU</cx:pt>
          <cx:pt idx="123778">EDUU</cx:pt>
          <cx:pt idx="123779">EDUU</cx:pt>
          <cx:pt idx="123780">EDUU</cx:pt>
          <cx:pt idx="123781">EDUU</cx:pt>
          <cx:pt idx="123782">EDUU</cx:pt>
          <cx:pt idx="123783">EDUU</cx:pt>
          <cx:pt idx="123784">EDUU</cx:pt>
          <cx:pt idx="123785">EDUU</cx:pt>
          <cx:pt idx="123786">EDUU</cx:pt>
          <cx:pt idx="123787">EDUU</cx:pt>
          <cx:pt idx="123788">EDUU</cx:pt>
          <cx:pt idx="123789">EDUU</cx:pt>
          <cx:pt idx="123790">EDUU</cx:pt>
          <cx:pt idx="123791">EDUU</cx:pt>
          <cx:pt idx="123792">EDUU</cx:pt>
          <cx:pt idx="123793">EDUU</cx:pt>
          <cx:pt idx="123794">EDUU</cx:pt>
          <cx:pt idx="123795">EDUU</cx:pt>
          <cx:pt idx="123796">EDUU</cx:pt>
          <cx:pt idx="123797">EDUU</cx:pt>
          <cx:pt idx="123798">EDUU</cx:pt>
          <cx:pt idx="123799">EDUU</cx:pt>
          <cx:pt idx="123800">EDUU</cx:pt>
          <cx:pt idx="123801">EDUU</cx:pt>
          <cx:pt idx="123802">EDUU</cx:pt>
          <cx:pt idx="123803">EDUU</cx:pt>
          <cx:pt idx="123804">EDUU</cx:pt>
          <cx:pt idx="123805">EDUU</cx:pt>
          <cx:pt idx="123806">EDUU</cx:pt>
          <cx:pt idx="123807">EDUU</cx:pt>
          <cx:pt idx="123808">EDUU</cx:pt>
          <cx:pt idx="123809">EDUU</cx:pt>
          <cx:pt idx="123810">EDUU</cx:pt>
          <cx:pt idx="123811">EDUU</cx:pt>
          <cx:pt idx="123812">EDUU</cx:pt>
          <cx:pt idx="123813">EDUU</cx:pt>
          <cx:pt idx="123814">EDUU</cx:pt>
          <cx:pt idx="123815">EDUU</cx:pt>
          <cx:pt idx="123816">EDUU</cx:pt>
          <cx:pt idx="123817">EDUU</cx:pt>
          <cx:pt idx="123818">EDUU</cx:pt>
          <cx:pt idx="123819">EDUU</cx:pt>
          <cx:pt idx="123820">EDUU</cx:pt>
          <cx:pt idx="123821">EDUU</cx:pt>
          <cx:pt idx="123822">EDUU</cx:pt>
          <cx:pt idx="123823">EDUU</cx:pt>
          <cx:pt idx="123824">EDUU</cx:pt>
          <cx:pt idx="123825">EDUU</cx:pt>
          <cx:pt idx="123826">EDUU</cx:pt>
          <cx:pt idx="123827">EDUU</cx:pt>
          <cx:pt idx="123828">EDUU</cx:pt>
          <cx:pt idx="123829">EDUU</cx:pt>
          <cx:pt idx="123830">EDUU</cx:pt>
          <cx:pt idx="123831">EDUU</cx:pt>
          <cx:pt idx="123832">EDUU</cx:pt>
          <cx:pt idx="123833">EDUU</cx:pt>
          <cx:pt idx="123834">EDUU</cx:pt>
          <cx:pt idx="123835">EDUU</cx:pt>
          <cx:pt idx="123836">EDUU</cx:pt>
          <cx:pt idx="123837">EDUU</cx:pt>
          <cx:pt idx="123838">EDUU</cx:pt>
          <cx:pt idx="123839">EDUU</cx:pt>
          <cx:pt idx="123840">EDUU</cx:pt>
          <cx:pt idx="123841">EDUU</cx:pt>
          <cx:pt idx="123842">EDUU</cx:pt>
          <cx:pt idx="123843">EDUU</cx:pt>
          <cx:pt idx="123844">EDUU</cx:pt>
          <cx:pt idx="123845">EDUU</cx:pt>
          <cx:pt idx="123846">EDUU</cx:pt>
          <cx:pt idx="123847">EDUU</cx:pt>
          <cx:pt idx="123848">EDUU</cx:pt>
          <cx:pt idx="123849">EDUU</cx:pt>
          <cx:pt idx="123850">EDUU</cx:pt>
          <cx:pt idx="123851">EDUU</cx:pt>
          <cx:pt idx="123852">EDUU</cx:pt>
          <cx:pt idx="123853">EDUU</cx:pt>
          <cx:pt idx="123854">EDUU</cx:pt>
          <cx:pt idx="123855">EDUU</cx:pt>
          <cx:pt idx="123856">EDUU</cx:pt>
          <cx:pt idx="123857">EDUU</cx:pt>
          <cx:pt idx="123858">EDUU</cx:pt>
          <cx:pt idx="123859">EDUU</cx:pt>
          <cx:pt idx="123860">EDUU</cx:pt>
          <cx:pt idx="123861">EDUU</cx:pt>
          <cx:pt idx="123862">EDUU</cx:pt>
          <cx:pt idx="123863">EDUU</cx:pt>
          <cx:pt idx="123864">EDUU</cx:pt>
          <cx:pt idx="123865">EDUU</cx:pt>
          <cx:pt idx="123866">EDUU</cx:pt>
          <cx:pt idx="123867">EDUU</cx:pt>
          <cx:pt idx="123868">EDUU</cx:pt>
          <cx:pt idx="123869">EDUU</cx:pt>
          <cx:pt idx="123870">EDUU</cx:pt>
          <cx:pt idx="123871">EDUU</cx:pt>
          <cx:pt idx="123872">EDUU</cx:pt>
          <cx:pt idx="123873">EDUU</cx:pt>
          <cx:pt idx="123874">EDUU</cx:pt>
          <cx:pt idx="123875">EDUU</cx:pt>
          <cx:pt idx="123876">EDUU</cx:pt>
          <cx:pt idx="123877">EDUU</cx:pt>
          <cx:pt idx="123878">EDUU</cx:pt>
          <cx:pt idx="123879">EDUU</cx:pt>
          <cx:pt idx="123880">EDUU</cx:pt>
          <cx:pt idx="123881">EDUU</cx:pt>
          <cx:pt idx="123882">EDUU</cx:pt>
          <cx:pt idx="123883">EDUU</cx:pt>
          <cx:pt idx="123884">EDUU</cx:pt>
          <cx:pt idx="123885">EDUU</cx:pt>
          <cx:pt idx="123886">EDUU</cx:pt>
          <cx:pt idx="123887">EDUU</cx:pt>
          <cx:pt idx="123888">EDUU</cx:pt>
          <cx:pt idx="123889">EDUU</cx:pt>
          <cx:pt idx="123890">EDUU</cx:pt>
          <cx:pt idx="123891">EDUU</cx:pt>
          <cx:pt idx="123892">EDUU</cx:pt>
          <cx:pt idx="123893">EDUU</cx:pt>
          <cx:pt idx="123894">EDUU</cx:pt>
          <cx:pt idx="123895">EDUU</cx:pt>
          <cx:pt idx="123896">EDUU</cx:pt>
          <cx:pt idx="123897">EDUU</cx:pt>
          <cx:pt idx="123898">EDUU</cx:pt>
          <cx:pt idx="123899">EDUU</cx:pt>
          <cx:pt idx="123900">EDUU</cx:pt>
          <cx:pt idx="123901">EDUU</cx:pt>
          <cx:pt idx="123902">EDUU</cx:pt>
          <cx:pt idx="123903">EDUU</cx:pt>
          <cx:pt idx="123904">EDUU</cx:pt>
          <cx:pt idx="123905">EDUU</cx:pt>
          <cx:pt idx="123906">EDUU</cx:pt>
          <cx:pt idx="123907">EDUU</cx:pt>
          <cx:pt idx="123908">EDUU</cx:pt>
          <cx:pt idx="123909">EDUU</cx:pt>
          <cx:pt idx="123910">EDUU</cx:pt>
          <cx:pt idx="123911">EDUU</cx:pt>
          <cx:pt idx="123912">EDUU</cx:pt>
          <cx:pt idx="123913">EDUU</cx:pt>
          <cx:pt idx="123914">EDUU</cx:pt>
          <cx:pt idx="123915">EDUU</cx:pt>
          <cx:pt idx="123916">EDUU</cx:pt>
          <cx:pt idx="123917">EDUU</cx:pt>
          <cx:pt idx="123918">EDUU</cx:pt>
          <cx:pt idx="123919">EDUU</cx:pt>
          <cx:pt idx="123920">EDUU</cx:pt>
          <cx:pt idx="123921">EDUU</cx:pt>
          <cx:pt idx="123922">EDUU</cx:pt>
          <cx:pt idx="123923">EDUU</cx:pt>
          <cx:pt idx="123924">EDUU</cx:pt>
          <cx:pt idx="123925">EDUU</cx:pt>
          <cx:pt idx="123926">EDUU</cx:pt>
          <cx:pt idx="123927">EDUU</cx:pt>
          <cx:pt idx="123928">EDUU</cx:pt>
          <cx:pt idx="123929">EDUU</cx:pt>
          <cx:pt idx="123930">EDUU</cx:pt>
          <cx:pt idx="123931">EDUU</cx:pt>
          <cx:pt idx="123932">EDUU</cx:pt>
          <cx:pt idx="123933">EDUU</cx:pt>
          <cx:pt idx="123934">EDUU</cx:pt>
          <cx:pt idx="123935">EDUU</cx:pt>
          <cx:pt idx="123936">EDUU</cx:pt>
          <cx:pt idx="123937">EDUU</cx:pt>
          <cx:pt idx="123938">EDUU</cx:pt>
          <cx:pt idx="123939">EDUU</cx:pt>
          <cx:pt idx="123940">EDUU</cx:pt>
          <cx:pt idx="123941">EDUU</cx:pt>
          <cx:pt idx="123942">EDUU</cx:pt>
          <cx:pt idx="123943">EDUU</cx:pt>
          <cx:pt idx="123944">EDUU</cx:pt>
          <cx:pt idx="123945">EDUU</cx:pt>
          <cx:pt idx="123946">EDUU</cx:pt>
          <cx:pt idx="123947">EDUU</cx:pt>
          <cx:pt idx="123948">EDUU</cx:pt>
          <cx:pt idx="123949">EDUU</cx:pt>
          <cx:pt idx="123950">EDUU</cx:pt>
          <cx:pt idx="123951">EDUU</cx:pt>
          <cx:pt idx="123952">EDUU</cx:pt>
          <cx:pt idx="123953">EDUU</cx:pt>
          <cx:pt idx="123954">EDUU</cx:pt>
          <cx:pt idx="123955">EDUU</cx:pt>
          <cx:pt idx="123956">EDUU</cx:pt>
          <cx:pt idx="123957">EDUU</cx:pt>
          <cx:pt idx="123958">EDUU</cx:pt>
          <cx:pt idx="123959">EDUU</cx:pt>
          <cx:pt idx="123960">EDUU</cx:pt>
          <cx:pt idx="123961">EDUU</cx:pt>
          <cx:pt idx="123962">EDUU</cx:pt>
          <cx:pt idx="123963">EDUU</cx:pt>
          <cx:pt idx="123964">EDUU</cx:pt>
          <cx:pt idx="123965">EDUU</cx:pt>
          <cx:pt idx="123966">EDUU</cx:pt>
          <cx:pt idx="123967">EDUU</cx:pt>
          <cx:pt idx="123968">EDUU</cx:pt>
          <cx:pt idx="123969">EDUU</cx:pt>
          <cx:pt idx="123970">EDUU</cx:pt>
          <cx:pt idx="123971">EDUU</cx:pt>
          <cx:pt idx="123972">EDUU</cx:pt>
          <cx:pt idx="123973">EDUU</cx:pt>
          <cx:pt idx="123974">EDUU</cx:pt>
          <cx:pt idx="123975">EDUU</cx:pt>
          <cx:pt idx="123976">EDUU</cx:pt>
          <cx:pt idx="123977">EDUU</cx:pt>
          <cx:pt idx="123978">EDUU</cx:pt>
          <cx:pt idx="123979">EDUU</cx:pt>
          <cx:pt idx="123980">EDUU</cx:pt>
          <cx:pt idx="123981">EDUU</cx:pt>
          <cx:pt idx="123982">EDUU</cx:pt>
          <cx:pt idx="123983">EDUU</cx:pt>
          <cx:pt idx="123984">EDUU</cx:pt>
          <cx:pt idx="123985">EDUU</cx:pt>
          <cx:pt idx="123986">EDUU</cx:pt>
          <cx:pt idx="123987">EDUU</cx:pt>
          <cx:pt idx="123988">EDUU</cx:pt>
          <cx:pt idx="123989">EDUU</cx:pt>
          <cx:pt idx="123990">EDUU</cx:pt>
          <cx:pt idx="123991">EDUU</cx:pt>
          <cx:pt idx="123992">EDUU</cx:pt>
          <cx:pt idx="123993">EDUU</cx:pt>
          <cx:pt idx="123994">EDUU</cx:pt>
          <cx:pt idx="123995">EDUU</cx:pt>
          <cx:pt idx="123996">EDUU</cx:pt>
          <cx:pt idx="123997">EDUU</cx:pt>
          <cx:pt idx="123998">EDUU</cx:pt>
          <cx:pt idx="123999">EDUU</cx:pt>
          <cx:pt idx="124000">EDUU</cx:pt>
          <cx:pt idx="124001">EDUU</cx:pt>
          <cx:pt idx="124002">EDUU</cx:pt>
          <cx:pt idx="124003">EDUU</cx:pt>
          <cx:pt idx="124004">EDUU</cx:pt>
          <cx:pt idx="124005">EDUU</cx:pt>
          <cx:pt idx="124006">EDUU</cx:pt>
          <cx:pt idx="124007">EDUU</cx:pt>
          <cx:pt idx="124008">EDUU</cx:pt>
          <cx:pt idx="124009">EDUU</cx:pt>
          <cx:pt idx="124010">EDUU</cx:pt>
          <cx:pt idx="124011">EDUU</cx:pt>
          <cx:pt idx="124012">EDUU</cx:pt>
          <cx:pt idx="124013">EDUU</cx:pt>
          <cx:pt idx="124014">EDUU</cx:pt>
          <cx:pt idx="124015">EDUU</cx:pt>
          <cx:pt idx="124016">EDUU</cx:pt>
          <cx:pt idx="124017">EDUU</cx:pt>
          <cx:pt idx="124018">EDUU</cx:pt>
          <cx:pt idx="124019">EDUU</cx:pt>
          <cx:pt idx="124020">EDUU</cx:pt>
          <cx:pt idx="124021">EDUU</cx:pt>
          <cx:pt idx="124022">EDUU</cx:pt>
          <cx:pt idx="124023">EDUU</cx:pt>
          <cx:pt idx="124024">EDUU</cx:pt>
          <cx:pt idx="124025">EDUU</cx:pt>
          <cx:pt idx="124026">EDUU</cx:pt>
          <cx:pt idx="124027">EDUU</cx:pt>
          <cx:pt idx="124028">EDUU</cx:pt>
          <cx:pt idx="124029">EDUU</cx:pt>
          <cx:pt idx="124030">EDUU</cx:pt>
          <cx:pt idx="124031">EDUU</cx:pt>
          <cx:pt idx="124032">EDUU</cx:pt>
          <cx:pt idx="124033">EDUU</cx:pt>
          <cx:pt idx="124034">EDUU</cx:pt>
          <cx:pt idx="124035">EDUU</cx:pt>
          <cx:pt idx="124036">EDUU</cx:pt>
          <cx:pt idx="124037">EDUU</cx:pt>
          <cx:pt idx="124038">EDUU</cx:pt>
          <cx:pt idx="124039">EDUU</cx:pt>
          <cx:pt idx="124040">EDUU</cx:pt>
          <cx:pt idx="124041">EDUU</cx:pt>
          <cx:pt idx="124042">EDUU</cx:pt>
          <cx:pt idx="124043">EDUU</cx:pt>
          <cx:pt idx="124044">EDUU</cx:pt>
          <cx:pt idx="124045">EDUU</cx:pt>
          <cx:pt idx="124046">EDUU</cx:pt>
          <cx:pt idx="124047">EDUU</cx:pt>
          <cx:pt idx="124048">EDUU</cx:pt>
          <cx:pt idx="124049">EDUU</cx:pt>
          <cx:pt idx="124050">EDUU</cx:pt>
          <cx:pt idx="124051">EDUU</cx:pt>
          <cx:pt idx="124052">EDUU</cx:pt>
          <cx:pt idx="124053">EDUU</cx:pt>
          <cx:pt idx="124054">EDUU</cx:pt>
          <cx:pt idx="124055">EDUU</cx:pt>
          <cx:pt idx="124056">EDUU</cx:pt>
          <cx:pt idx="124057">EDUU</cx:pt>
          <cx:pt idx="124058">EDUU</cx:pt>
          <cx:pt idx="124059">EDUU</cx:pt>
          <cx:pt idx="124060">EDUU</cx:pt>
          <cx:pt idx="124061">EDUU</cx:pt>
          <cx:pt idx="124062">EDUU</cx:pt>
          <cx:pt idx="124063">EDUU</cx:pt>
          <cx:pt idx="124064">EDUU</cx:pt>
          <cx:pt idx="124065">EDUU</cx:pt>
          <cx:pt idx="124066">EDUU</cx:pt>
          <cx:pt idx="124067">EDUU</cx:pt>
          <cx:pt idx="124068">EDUU</cx:pt>
          <cx:pt idx="124069">EDUU</cx:pt>
          <cx:pt idx="124070">EDUU</cx:pt>
          <cx:pt idx="124071">EDUU</cx:pt>
          <cx:pt idx="124072">EDUU</cx:pt>
          <cx:pt idx="124073">EDUU</cx:pt>
          <cx:pt idx="124074">EDUU</cx:pt>
          <cx:pt idx="124075">EDUU</cx:pt>
          <cx:pt idx="124076">EDUU</cx:pt>
          <cx:pt idx="124077">EDUU</cx:pt>
          <cx:pt idx="124078">EDUU</cx:pt>
          <cx:pt idx="124079">EDUU</cx:pt>
          <cx:pt idx="124080">EDUU</cx:pt>
          <cx:pt idx="124081">EDUU</cx:pt>
          <cx:pt idx="124082">EDUU</cx:pt>
          <cx:pt idx="124083">EDUU</cx:pt>
          <cx:pt idx="124084">EDUU</cx:pt>
          <cx:pt idx="124085">EDUU</cx:pt>
          <cx:pt idx="124086">EDUU</cx:pt>
          <cx:pt idx="124087">EDUU</cx:pt>
          <cx:pt idx="124088">EDUU</cx:pt>
          <cx:pt idx="124089">EDUU</cx:pt>
          <cx:pt idx="124090">EDUU</cx:pt>
          <cx:pt idx="124091">EDUU</cx:pt>
          <cx:pt idx="124092">EDUU</cx:pt>
          <cx:pt idx="124093">EDUU</cx:pt>
          <cx:pt idx="124094">EDUU</cx:pt>
          <cx:pt idx="124095">EDUU</cx:pt>
          <cx:pt idx="124096">EDUU</cx:pt>
          <cx:pt idx="124097">EDUU</cx:pt>
          <cx:pt idx="124098">EDUU</cx:pt>
          <cx:pt idx="124099">EDUU</cx:pt>
          <cx:pt idx="124100">EDUU</cx:pt>
          <cx:pt idx="124101">EDUU</cx:pt>
          <cx:pt idx="124102">EDUU</cx:pt>
          <cx:pt idx="124103">EDUU</cx:pt>
          <cx:pt idx="124104">EDUU</cx:pt>
          <cx:pt idx="124105">EDUU</cx:pt>
          <cx:pt idx="124106">EDUU</cx:pt>
          <cx:pt idx="124107">EDUU</cx:pt>
          <cx:pt idx="124108">EDUU</cx:pt>
          <cx:pt idx="124109">EDUU</cx:pt>
          <cx:pt idx="124110">EDUU</cx:pt>
          <cx:pt idx="124111">EDUU</cx:pt>
          <cx:pt idx="124112">EDUU</cx:pt>
          <cx:pt idx="124113">EDUU</cx:pt>
          <cx:pt idx="124114">EDUU</cx:pt>
          <cx:pt idx="124115">EDUU</cx:pt>
          <cx:pt idx="124116">EDUU</cx:pt>
          <cx:pt idx="124117">EDUU</cx:pt>
          <cx:pt idx="124118">EDUU</cx:pt>
          <cx:pt idx="124119">EDUU</cx:pt>
          <cx:pt idx="124120">EDUU</cx:pt>
          <cx:pt idx="124121">EDUU</cx:pt>
          <cx:pt idx="124122">EDUU</cx:pt>
          <cx:pt idx="124123">EDUU</cx:pt>
          <cx:pt idx="124124">EDUU</cx:pt>
          <cx:pt idx="124125">EDUU</cx:pt>
          <cx:pt idx="124126">EDUU</cx:pt>
          <cx:pt idx="124127">EDUU</cx:pt>
          <cx:pt idx="124128">EDUU</cx:pt>
          <cx:pt idx="124129">EDUU</cx:pt>
          <cx:pt idx="124130">EDUU</cx:pt>
          <cx:pt idx="124131">EDUU</cx:pt>
          <cx:pt idx="124132">EDUU</cx:pt>
          <cx:pt idx="124133">EDUU</cx:pt>
          <cx:pt idx="124134">EDUU</cx:pt>
          <cx:pt idx="124135">EDUU</cx:pt>
          <cx:pt idx="124136">EDUU</cx:pt>
          <cx:pt idx="124137">EDUU</cx:pt>
          <cx:pt idx="124138">EDUU</cx:pt>
          <cx:pt idx="124139">EDUU</cx:pt>
          <cx:pt idx="124140">EDUU</cx:pt>
          <cx:pt idx="124141">EDUU</cx:pt>
          <cx:pt idx="124142">EDUU</cx:pt>
          <cx:pt idx="124143">EDUU</cx:pt>
          <cx:pt idx="124144">EDUU</cx:pt>
          <cx:pt idx="124145">EDUU</cx:pt>
          <cx:pt idx="124146">EDUU</cx:pt>
          <cx:pt idx="124147">EDUU</cx:pt>
          <cx:pt idx="124148">EDUU</cx:pt>
          <cx:pt idx="124149">EDUU</cx:pt>
          <cx:pt idx="124150">EDUU</cx:pt>
          <cx:pt idx="124151">EDUU</cx:pt>
          <cx:pt idx="124152">EDUU</cx:pt>
          <cx:pt idx="124153">EDUU</cx:pt>
          <cx:pt idx="124154">EDUU</cx:pt>
          <cx:pt idx="124155">EDUU</cx:pt>
          <cx:pt idx="124156">EDUU</cx:pt>
          <cx:pt idx="124157">EDUU</cx:pt>
          <cx:pt idx="124158">EDUU</cx:pt>
          <cx:pt idx="124159">EDUU</cx:pt>
          <cx:pt idx="124160">EDUU</cx:pt>
          <cx:pt idx="124161">EDUU</cx:pt>
          <cx:pt idx="124162">EDUU</cx:pt>
          <cx:pt idx="124163">EDUU</cx:pt>
          <cx:pt idx="124164">EDUU</cx:pt>
          <cx:pt idx="124165">EDUU</cx:pt>
          <cx:pt idx="124166">EDUU</cx:pt>
          <cx:pt idx="124167">EDUU</cx:pt>
          <cx:pt idx="124168">EDUU</cx:pt>
          <cx:pt idx="124169">EDUU</cx:pt>
          <cx:pt idx="124170">EDUU</cx:pt>
          <cx:pt idx="124171">EDUU</cx:pt>
          <cx:pt idx="124172">EDUU</cx:pt>
          <cx:pt idx="124173">EDUU</cx:pt>
          <cx:pt idx="124174">EDUU</cx:pt>
          <cx:pt idx="124175">EDUU</cx:pt>
          <cx:pt idx="124176">EDUU</cx:pt>
          <cx:pt idx="124177">EDUU</cx:pt>
          <cx:pt idx="124178">EDUU</cx:pt>
          <cx:pt idx="124179">EDUU</cx:pt>
          <cx:pt idx="124180">EDUU</cx:pt>
          <cx:pt idx="124181">EDUU</cx:pt>
          <cx:pt idx="124182">EDUU</cx:pt>
          <cx:pt idx="124183">EDUU</cx:pt>
          <cx:pt idx="124184">EDUU</cx:pt>
          <cx:pt idx="124185">EDUU</cx:pt>
          <cx:pt idx="124186">EDUU</cx:pt>
          <cx:pt idx="124187">EDUU</cx:pt>
          <cx:pt idx="124188">EDUU</cx:pt>
          <cx:pt idx="124189">EDUU</cx:pt>
          <cx:pt idx="124190">EDUU</cx:pt>
          <cx:pt idx="124191">EDUU</cx:pt>
          <cx:pt idx="124192">EDUU</cx:pt>
          <cx:pt idx="124193">EDUU</cx:pt>
          <cx:pt idx="124194">EDUU</cx:pt>
          <cx:pt idx="124195">EDUU</cx:pt>
          <cx:pt idx="124196">EDUU</cx:pt>
          <cx:pt idx="124197">EDUU</cx:pt>
          <cx:pt idx="124198">EDUU</cx:pt>
          <cx:pt idx="124199">EDUU</cx:pt>
          <cx:pt idx="124200">EDUU</cx:pt>
          <cx:pt idx="124201">EDUU</cx:pt>
          <cx:pt idx="124202">EDUU</cx:pt>
          <cx:pt idx="124203">EDUU</cx:pt>
          <cx:pt idx="124204">EDUU</cx:pt>
          <cx:pt idx="124205">EDUU</cx:pt>
          <cx:pt idx="124206">EDUU</cx:pt>
          <cx:pt idx="124207">EDUU</cx:pt>
          <cx:pt idx="124208">EDUU</cx:pt>
          <cx:pt idx="124209">EDUU</cx:pt>
          <cx:pt idx="124210">EDUU</cx:pt>
          <cx:pt idx="124211">EDUU</cx:pt>
          <cx:pt idx="124212">EDUU</cx:pt>
          <cx:pt idx="124213">EDUU</cx:pt>
          <cx:pt idx="124214">EDUU</cx:pt>
          <cx:pt idx="124215">EDUU</cx:pt>
          <cx:pt idx="124216">EDUU</cx:pt>
          <cx:pt idx="124217">EDUU</cx:pt>
          <cx:pt idx="124218">EDUU</cx:pt>
          <cx:pt idx="124219">EDUU</cx:pt>
          <cx:pt idx="124220">EDUU</cx:pt>
          <cx:pt idx="124221">EDUU</cx:pt>
          <cx:pt idx="124222">EDUU</cx:pt>
          <cx:pt idx="124223">EDUU</cx:pt>
          <cx:pt idx="124224">EDUU</cx:pt>
          <cx:pt idx="124225">EDUU</cx:pt>
          <cx:pt idx="124226">EDUU</cx:pt>
          <cx:pt idx="124227">EDUU</cx:pt>
          <cx:pt idx="124228">EDUU</cx:pt>
          <cx:pt idx="124229">EDUU</cx:pt>
          <cx:pt idx="124230">EDUU</cx:pt>
          <cx:pt idx="124231">EDUU</cx:pt>
          <cx:pt idx="124232">EDUU</cx:pt>
          <cx:pt idx="124233">EDUU</cx:pt>
          <cx:pt idx="124234">EDUU</cx:pt>
          <cx:pt idx="124235">EDUU</cx:pt>
          <cx:pt idx="124236">EDUU</cx:pt>
          <cx:pt idx="124237">EDUU</cx:pt>
          <cx:pt idx="124238">EDUU</cx:pt>
          <cx:pt idx="124239">EDUU</cx:pt>
          <cx:pt idx="124240">EDUU</cx:pt>
          <cx:pt idx="124241">EDUU</cx:pt>
          <cx:pt idx="124242">EDUU</cx:pt>
          <cx:pt idx="124243">EDUU</cx:pt>
          <cx:pt idx="124244">EDUU</cx:pt>
          <cx:pt idx="124245">EDUU</cx:pt>
          <cx:pt idx="124246">EDUU</cx:pt>
          <cx:pt idx="124247">EDUU</cx:pt>
          <cx:pt idx="124248">EDUU</cx:pt>
          <cx:pt idx="124249">EDUU</cx:pt>
          <cx:pt idx="124250">EDUU</cx:pt>
          <cx:pt idx="124251">EDUU</cx:pt>
          <cx:pt idx="124252">EDUU</cx:pt>
          <cx:pt idx="124253">EDUU</cx:pt>
          <cx:pt idx="124254">EDUU</cx:pt>
          <cx:pt idx="124255">EDUU</cx:pt>
          <cx:pt idx="124256">EDUU</cx:pt>
          <cx:pt idx="124257">EDUU</cx:pt>
          <cx:pt idx="124258">EDUU</cx:pt>
          <cx:pt idx="124259">EDUU</cx:pt>
          <cx:pt idx="124260">EDUU</cx:pt>
          <cx:pt idx="124261">EDUU</cx:pt>
          <cx:pt idx="124262">EDUU</cx:pt>
          <cx:pt idx="124263">EDUU</cx:pt>
          <cx:pt idx="124264">EDUU</cx:pt>
          <cx:pt idx="124265">EDUU</cx:pt>
          <cx:pt idx="124266">EDUU</cx:pt>
          <cx:pt idx="124267">EDUU</cx:pt>
          <cx:pt idx="124268">EDUU</cx:pt>
          <cx:pt idx="124269">EDUU</cx:pt>
          <cx:pt idx="124270">EDUU</cx:pt>
          <cx:pt idx="124271">EDUU</cx:pt>
          <cx:pt idx="124272">EDUU</cx:pt>
          <cx:pt idx="124273">EDUU</cx:pt>
          <cx:pt idx="124274">EDUU</cx:pt>
          <cx:pt idx="124275">EDUU</cx:pt>
          <cx:pt idx="124276">EDUU</cx:pt>
          <cx:pt idx="124277">EDUU</cx:pt>
          <cx:pt idx="124278">EDUU</cx:pt>
          <cx:pt idx="124279">EDUU</cx:pt>
          <cx:pt idx="124280">EDUU</cx:pt>
          <cx:pt idx="124281">EDUU</cx:pt>
          <cx:pt idx="124282">EDUU</cx:pt>
          <cx:pt idx="124283">EDUU</cx:pt>
          <cx:pt idx="124284">EDUU</cx:pt>
          <cx:pt idx="124285">EDUU</cx:pt>
          <cx:pt idx="124286">EDUU</cx:pt>
          <cx:pt idx="124287">EDUU</cx:pt>
          <cx:pt idx="124288">EDUU</cx:pt>
          <cx:pt idx="124289">EDUU</cx:pt>
          <cx:pt idx="124290">EDUU</cx:pt>
          <cx:pt idx="124291">EDUU</cx:pt>
          <cx:pt idx="124292">EDUU</cx:pt>
          <cx:pt idx="124293">EDUU</cx:pt>
          <cx:pt idx="124294">EDUU</cx:pt>
          <cx:pt idx="124295">EDUU</cx:pt>
          <cx:pt idx="124296">EDUU</cx:pt>
          <cx:pt idx="124297">EDUU</cx:pt>
          <cx:pt idx="124298">EDUU</cx:pt>
          <cx:pt idx="124299">EDUU</cx:pt>
          <cx:pt idx="124300">EDUU</cx:pt>
          <cx:pt idx="124301">EDUU</cx:pt>
          <cx:pt idx="124302">EDUU</cx:pt>
          <cx:pt idx="124303">EDUU</cx:pt>
          <cx:pt idx="124304">EDUU</cx:pt>
          <cx:pt idx="124305">EDUU</cx:pt>
          <cx:pt idx="124306">EDUU</cx:pt>
          <cx:pt idx="124307">EDUU</cx:pt>
          <cx:pt idx="124308">EDUU</cx:pt>
          <cx:pt idx="124309">EDUU</cx:pt>
          <cx:pt idx="124310">EDUU</cx:pt>
          <cx:pt idx="124311">EDUU</cx:pt>
          <cx:pt idx="124312">EDUU</cx:pt>
          <cx:pt idx="124313">EDUU</cx:pt>
          <cx:pt idx="124314">EDUU</cx:pt>
          <cx:pt idx="124315">EDUU</cx:pt>
          <cx:pt idx="124316">EDUU</cx:pt>
          <cx:pt idx="124317">EDUU</cx:pt>
          <cx:pt idx="124318">EDUU</cx:pt>
          <cx:pt idx="124319">EDUU</cx:pt>
          <cx:pt idx="124320">EDUU</cx:pt>
          <cx:pt idx="124321">EDUU</cx:pt>
          <cx:pt idx="124322">EDUU</cx:pt>
          <cx:pt idx="124323">EDUU</cx:pt>
          <cx:pt idx="124324">EDUU</cx:pt>
          <cx:pt idx="124325">EDUU</cx:pt>
          <cx:pt idx="124326">EDUU</cx:pt>
          <cx:pt idx="124327">EDUU</cx:pt>
          <cx:pt idx="124328">EDUU</cx:pt>
          <cx:pt idx="124329">EDUU</cx:pt>
          <cx:pt idx="124330">EDUU</cx:pt>
          <cx:pt idx="124331">EDUU</cx:pt>
          <cx:pt idx="124332">EDUU</cx:pt>
          <cx:pt idx="124333">EDUU</cx:pt>
          <cx:pt idx="124334">EDUU</cx:pt>
          <cx:pt idx="124335">EDUU</cx:pt>
          <cx:pt idx="124336">EDUU</cx:pt>
          <cx:pt idx="124337">EDUU</cx:pt>
          <cx:pt idx="124338">EDUU</cx:pt>
          <cx:pt idx="124339">EDUU</cx:pt>
          <cx:pt idx="124340">EDUU</cx:pt>
          <cx:pt idx="124341">EDUU</cx:pt>
          <cx:pt idx="124342">EDUU</cx:pt>
          <cx:pt idx="124343">EDUU</cx:pt>
          <cx:pt idx="124344">EDUU</cx:pt>
          <cx:pt idx="124345">EDUU</cx:pt>
          <cx:pt idx="124346">EDUU</cx:pt>
          <cx:pt idx="124347">EDUU</cx:pt>
          <cx:pt idx="124348">EDUU</cx:pt>
          <cx:pt idx="124349">EDUU</cx:pt>
          <cx:pt idx="124350">EDUU</cx:pt>
          <cx:pt idx="124351">EDUU</cx:pt>
          <cx:pt idx="124352">EDUU</cx:pt>
          <cx:pt idx="124353">EDUU</cx:pt>
          <cx:pt idx="124354">EDUU</cx:pt>
          <cx:pt idx="124355">EDUU</cx:pt>
          <cx:pt idx="124356">EDUU</cx:pt>
          <cx:pt idx="124357">EDUU</cx:pt>
          <cx:pt idx="124358">EDUU</cx:pt>
          <cx:pt idx="124359">EDUU</cx:pt>
          <cx:pt idx="124360">EDUU</cx:pt>
          <cx:pt idx="124361">EDUU</cx:pt>
          <cx:pt idx="124362">EDUU</cx:pt>
          <cx:pt idx="124363">EDUU</cx:pt>
          <cx:pt idx="124364">EDUU</cx:pt>
          <cx:pt idx="124365">EDUU</cx:pt>
          <cx:pt idx="124366">EDUU</cx:pt>
          <cx:pt idx="124367">EDUU</cx:pt>
          <cx:pt idx="124368">EDUU</cx:pt>
          <cx:pt idx="124369">EDUU</cx:pt>
          <cx:pt idx="124370">EDUU</cx:pt>
          <cx:pt idx="124371">EDUU</cx:pt>
          <cx:pt idx="124372">EDUU</cx:pt>
          <cx:pt idx="124373">EDUU</cx:pt>
          <cx:pt idx="124374">EDUU</cx:pt>
          <cx:pt idx="124375">EDUU</cx:pt>
          <cx:pt idx="124376">EDUU</cx:pt>
          <cx:pt idx="124377">EDUU</cx:pt>
          <cx:pt idx="124378">EDUU</cx:pt>
          <cx:pt idx="124379">EDUU</cx:pt>
          <cx:pt idx="124380">EDUU</cx:pt>
          <cx:pt idx="124381">EDUU</cx:pt>
          <cx:pt idx="124382">EDUU</cx:pt>
          <cx:pt idx="124383">EDUU</cx:pt>
          <cx:pt idx="124384">EDUU</cx:pt>
          <cx:pt idx="124385">EDUU</cx:pt>
          <cx:pt idx="124386">EDUU</cx:pt>
          <cx:pt idx="124387">EDUU</cx:pt>
          <cx:pt idx="124388">EDUU</cx:pt>
          <cx:pt idx="124389">EDUU</cx:pt>
          <cx:pt idx="124390">EDUU</cx:pt>
          <cx:pt idx="124391">EDUU</cx:pt>
          <cx:pt idx="124392">EDUU</cx:pt>
          <cx:pt idx="124393">EDUU</cx:pt>
          <cx:pt idx="124394">EDUU</cx:pt>
          <cx:pt idx="124395">EDUU</cx:pt>
          <cx:pt idx="124396">EDUU</cx:pt>
          <cx:pt idx="124397">EDUU</cx:pt>
          <cx:pt idx="124398">EDUU</cx:pt>
          <cx:pt idx="124399">EDUU</cx:pt>
          <cx:pt idx="124400">EDUU</cx:pt>
          <cx:pt idx="124401">EDUU</cx:pt>
          <cx:pt idx="124402">EDUU</cx:pt>
          <cx:pt idx="124403">EDUU</cx:pt>
          <cx:pt idx="124404">EDUU</cx:pt>
          <cx:pt idx="124405">EDUU</cx:pt>
          <cx:pt idx="124406">EDUU</cx:pt>
          <cx:pt idx="124407">EDUU</cx:pt>
          <cx:pt idx="124408">EDUU</cx:pt>
          <cx:pt idx="124409">EDUU</cx:pt>
          <cx:pt idx="124410">EDUU</cx:pt>
          <cx:pt idx="124411">EDUU</cx:pt>
          <cx:pt idx="124412">EDUU</cx:pt>
          <cx:pt idx="124413">EDUU</cx:pt>
          <cx:pt idx="124414">EDUU</cx:pt>
          <cx:pt idx="124415">EDUU</cx:pt>
          <cx:pt idx="124416">EDUU</cx:pt>
          <cx:pt idx="124417">EDUU</cx:pt>
          <cx:pt idx="124418">EDUU</cx:pt>
          <cx:pt idx="124419">EDUU</cx:pt>
          <cx:pt idx="124420">EDUU</cx:pt>
          <cx:pt idx="124421">EDUU</cx:pt>
          <cx:pt idx="124422">EDUU</cx:pt>
          <cx:pt idx="124423">EDUU</cx:pt>
          <cx:pt idx="124424">EDUU</cx:pt>
          <cx:pt idx="124425">EDUU</cx:pt>
          <cx:pt idx="124426">EDUU</cx:pt>
          <cx:pt idx="124427">EDUU</cx:pt>
          <cx:pt idx="124428">EDUU</cx:pt>
          <cx:pt idx="124429">EDUU</cx:pt>
          <cx:pt idx="124430">EDUU</cx:pt>
          <cx:pt idx="124431">EDUU</cx:pt>
          <cx:pt idx="124432">EDUU</cx:pt>
          <cx:pt idx="124433">EDUU</cx:pt>
          <cx:pt idx="124434">EDUU</cx:pt>
          <cx:pt idx="124435">EDUU</cx:pt>
          <cx:pt idx="124436">EDUU</cx:pt>
          <cx:pt idx="124437">EDUU</cx:pt>
          <cx:pt idx="124438">EDUU</cx:pt>
          <cx:pt idx="124439">EDUU</cx:pt>
          <cx:pt idx="124440">EDUU</cx:pt>
          <cx:pt idx="124441">EDUU</cx:pt>
          <cx:pt idx="124442">EDUU</cx:pt>
          <cx:pt idx="124443">EDUU</cx:pt>
          <cx:pt idx="124444">EDUU</cx:pt>
          <cx:pt idx="124445">EDUU</cx:pt>
          <cx:pt idx="124446">EDUU</cx:pt>
          <cx:pt idx="124447">EDUU</cx:pt>
          <cx:pt idx="124448">EDUU</cx:pt>
          <cx:pt idx="124449">EDUU</cx:pt>
          <cx:pt idx="124450">EDUU</cx:pt>
          <cx:pt idx="124451">EDUU</cx:pt>
          <cx:pt idx="124452">EDUU</cx:pt>
          <cx:pt idx="124453">EDUU</cx:pt>
          <cx:pt idx="124454">EDUU</cx:pt>
          <cx:pt idx="124455">EDUU</cx:pt>
          <cx:pt idx="124456">EDUU</cx:pt>
          <cx:pt idx="124457">EDUU</cx:pt>
          <cx:pt idx="124458">EDUU</cx:pt>
          <cx:pt idx="124459">EDUU</cx:pt>
          <cx:pt idx="124460">EDUU</cx:pt>
          <cx:pt idx="124461">EDUU</cx:pt>
          <cx:pt idx="124462">EDUU</cx:pt>
          <cx:pt idx="124463">EDUU</cx:pt>
          <cx:pt idx="124464">EDUU</cx:pt>
          <cx:pt idx="124465">EDUU</cx:pt>
          <cx:pt idx="124466">EDUU</cx:pt>
          <cx:pt idx="124467">EDUU</cx:pt>
          <cx:pt idx="124468">EDUU</cx:pt>
          <cx:pt idx="124469">EDUU</cx:pt>
          <cx:pt idx="124470">EDUU</cx:pt>
          <cx:pt idx="124471">EDUU</cx:pt>
          <cx:pt idx="124472">EDUU</cx:pt>
          <cx:pt idx="124473">EDUU</cx:pt>
          <cx:pt idx="124474">EDUU</cx:pt>
          <cx:pt idx="124475">EDUU</cx:pt>
          <cx:pt idx="124476">EDUU</cx:pt>
          <cx:pt idx="124477">EDUU</cx:pt>
          <cx:pt idx="124478">EDUU</cx:pt>
          <cx:pt idx="124479">EDUU</cx:pt>
          <cx:pt idx="124480">EDUU</cx:pt>
          <cx:pt idx="124481">EDUU</cx:pt>
          <cx:pt idx="124482">EDUU</cx:pt>
          <cx:pt idx="124483">EDUU</cx:pt>
          <cx:pt idx="124484">EDUU</cx:pt>
          <cx:pt idx="124485">EDUU</cx:pt>
          <cx:pt idx="124486">EDUU</cx:pt>
          <cx:pt idx="124487">EDUU</cx:pt>
          <cx:pt idx="124488">EDUU</cx:pt>
          <cx:pt idx="124489">EDUU</cx:pt>
          <cx:pt idx="124490">EDUU</cx:pt>
          <cx:pt idx="124491">EDUU</cx:pt>
          <cx:pt idx="124492">EDUU</cx:pt>
          <cx:pt idx="124493">EDUU</cx:pt>
          <cx:pt idx="124494">EDUU</cx:pt>
          <cx:pt idx="124495">EDUU</cx:pt>
          <cx:pt idx="124496">EDUU</cx:pt>
          <cx:pt idx="124497">EDUU</cx:pt>
          <cx:pt idx="124498">EDUU</cx:pt>
          <cx:pt idx="124499">EDUU</cx:pt>
          <cx:pt idx="124500">EDUU</cx:pt>
          <cx:pt idx="124501">EDUU</cx:pt>
          <cx:pt idx="124502">EDUU</cx:pt>
          <cx:pt idx="124503">EDUU</cx:pt>
          <cx:pt idx="124504">EDUU</cx:pt>
          <cx:pt idx="124505">EDUU</cx:pt>
          <cx:pt idx="124506">EDUU</cx:pt>
          <cx:pt idx="124507">EDUU</cx:pt>
          <cx:pt idx="124508">EDUU</cx:pt>
          <cx:pt idx="124509">EDUU</cx:pt>
          <cx:pt idx="124510">EDUU</cx:pt>
          <cx:pt idx="124511">EDUU</cx:pt>
          <cx:pt idx="124512">EDUU</cx:pt>
          <cx:pt idx="124513">EDUU</cx:pt>
          <cx:pt idx="124514">EDUU</cx:pt>
          <cx:pt idx="124515">EDUU</cx:pt>
          <cx:pt idx="124516">EDUU</cx:pt>
          <cx:pt idx="124517">EDUU</cx:pt>
          <cx:pt idx="124518">EDUU</cx:pt>
          <cx:pt idx="124519">EDUU</cx:pt>
          <cx:pt idx="124520">EDUU</cx:pt>
          <cx:pt idx="124521">EDUU</cx:pt>
          <cx:pt idx="124522">EDUU</cx:pt>
          <cx:pt idx="124523">EDUU</cx:pt>
          <cx:pt idx="124524">EDUU</cx:pt>
          <cx:pt idx="124525">EDUU</cx:pt>
          <cx:pt idx="124526">EDUU</cx:pt>
          <cx:pt idx="124527">EDUU</cx:pt>
          <cx:pt idx="124528">EDUU</cx:pt>
          <cx:pt idx="124529">EDUU</cx:pt>
          <cx:pt idx="124530">EDUU</cx:pt>
          <cx:pt idx="124531">EDUU</cx:pt>
          <cx:pt idx="124532">EDUU</cx:pt>
          <cx:pt idx="124533">EDUU</cx:pt>
          <cx:pt idx="124534">EDUU</cx:pt>
          <cx:pt idx="124535">EDUU</cx:pt>
          <cx:pt idx="124536">EDUU</cx:pt>
          <cx:pt idx="124537">EDUU</cx:pt>
          <cx:pt idx="124538">EDUU</cx:pt>
          <cx:pt idx="124539">EDUU</cx:pt>
          <cx:pt idx="124540">EDUU</cx:pt>
          <cx:pt idx="124541">EDUU</cx:pt>
          <cx:pt idx="124542">EDUU</cx:pt>
          <cx:pt idx="124543">EDUU</cx:pt>
          <cx:pt idx="124544">EDUU</cx:pt>
          <cx:pt idx="124545">EDUU</cx:pt>
          <cx:pt idx="124546">EDUU</cx:pt>
          <cx:pt idx="124547">EDUU</cx:pt>
          <cx:pt idx="124548">EDUU</cx:pt>
          <cx:pt idx="124549">EDUU</cx:pt>
          <cx:pt idx="124550">EDUU</cx:pt>
          <cx:pt idx="124551">EDUU</cx:pt>
          <cx:pt idx="124552">EDUU</cx:pt>
          <cx:pt idx="124553">EDUU</cx:pt>
          <cx:pt idx="124554">EDUU</cx:pt>
          <cx:pt idx="124555">EDUU</cx:pt>
          <cx:pt idx="124556">EDUU</cx:pt>
          <cx:pt idx="124557">EDUU</cx:pt>
          <cx:pt idx="124558">EDUU</cx:pt>
          <cx:pt idx="124559">EDUU</cx:pt>
          <cx:pt idx="124560">EDUU</cx:pt>
          <cx:pt idx="124561">EDUU</cx:pt>
          <cx:pt idx="124562">EDUU</cx:pt>
          <cx:pt idx="124563">EDUU</cx:pt>
          <cx:pt idx="124564">EDUU</cx:pt>
          <cx:pt idx="124565">EDUU</cx:pt>
          <cx:pt idx="124566">EDUU</cx:pt>
          <cx:pt idx="124567">EDUU</cx:pt>
          <cx:pt idx="124568">EDUU</cx:pt>
          <cx:pt idx="124569">EDUU</cx:pt>
          <cx:pt idx="124570">EDUU</cx:pt>
          <cx:pt idx="124571">EDUU</cx:pt>
          <cx:pt idx="124572">EDUU</cx:pt>
          <cx:pt idx="124573">EDUU</cx:pt>
          <cx:pt idx="124574">EDUU</cx:pt>
          <cx:pt idx="124575">EDUU</cx:pt>
          <cx:pt idx="124576">EDUU</cx:pt>
          <cx:pt idx="124577">EDUU</cx:pt>
          <cx:pt idx="124578">EDUU</cx:pt>
          <cx:pt idx="124579">EDUU</cx:pt>
          <cx:pt idx="124580">EDUU</cx:pt>
          <cx:pt idx="124581">EDUU</cx:pt>
          <cx:pt idx="124582">EDUU</cx:pt>
          <cx:pt idx="124583">EDUU</cx:pt>
          <cx:pt idx="124584">EDUU</cx:pt>
          <cx:pt idx="124585">EDUU</cx:pt>
          <cx:pt idx="124586">EDUU</cx:pt>
          <cx:pt idx="124587">EDUU</cx:pt>
          <cx:pt idx="124588">EDUU</cx:pt>
          <cx:pt idx="124589">EDUU</cx:pt>
          <cx:pt idx="124590">EDUU</cx:pt>
          <cx:pt idx="124591">EDUU</cx:pt>
          <cx:pt idx="124592">EDUU</cx:pt>
          <cx:pt idx="124593">EDUU</cx:pt>
          <cx:pt idx="124594">EDUU</cx:pt>
          <cx:pt idx="124595">EDUU</cx:pt>
          <cx:pt idx="124596">EDUU</cx:pt>
          <cx:pt idx="124597">EDUU</cx:pt>
          <cx:pt idx="124598">EDUU</cx:pt>
          <cx:pt idx="124599">EDUU</cx:pt>
          <cx:pt idx="124600">EDUU</cx:pt>
          <cx:pt idx="124601">EDUU</cx:pt>
          <cx:pt idx="124602">EDUU</cx:pt>
          <cx:pt idx="124603">EDUU</cx:pt>
          <cx:pt idx="124604">EDUU</cx:pt>
          <cx:pt idx="124605">EDUU</cx:pt>
          <cx:pt idx="124606">EDUU</cx:pt>
          <cx:pt idx="124607">EDUU</cx:pt>
          <cx:pt idx="124608">EDUU</cx:pt>
          <cx:pt idx="124609">EDUU</cx:pt>
          <cx:pt idx="124610">EDUU</cx:pt>
          <cx:pt idx="124611">EDUU</cx:pt>
          <cx:pt idx="124612">EDUU</cx:pt>
          <cx:pt idx="124613">EDUU</cx:pt>
          <cx:pt idx="124614">EDUU</cx:pt>
          <cx:pt idx="124615">EDUU</cx:pt>
          <cx:pt idx="124616">EDUU</cx:pt>
          <cx:pt idx="124617">EDUU</cx:pt>
          <cx:pt idx="124618">EDUU</cx:pt>
          <cx:pt idx="124619">EDUU</cx:pt>
          <cx:pt idx="124620">EDUU</cx:pt>
          <cx:pt idx="124621">EDUU</cx:pt>
          <cx:pt idx="124622">EDUU</cx:pt>
          <cx:pt idx="124623">EDUU</cx:pt>
          <cx:pt idx="124624">EDUU</cx:pt>
          <cx:pt idx="124625">EDUU</cx:pt>
          <cx:pt idx="124626">EDUU</cx:pt>
          <cx:pt idx="124627">EDUU</cx:pt>
          <cx:pt idx="124628">EDUU</cx:pt>
          <cx:pt idx="124629">EDUU</cx:pt>
          <cx:pt idx="124630">EDUU</cx:pt>
          <cx:pt idx="124631">EDUU</cx:pt>
          <cx:pt idx="124632">EDUU</cx:pt>
          <cx:pt idx="124633">EDUU</cx:pt>
          <cx:pt idx="124634">EDUU</cx:pt>
          <cx:pt idx="124635">EDUU</cx:pt>
          <cx:pt idx="124636">EDUU</cx:pt>
          <cx:pt idx="124637">EDUU</cx:pt>
          <cx:pt idx="124638">EDUU</cx:pt>
          <cx:pt idx="124639">EDUU</cx:pt>
          <cx:pt idx="124640">EDUU</cx:pt>
          <cx:pt idx="124641">EDUU</cx:pt>
          <cx:pt idx="124642">EDUU</cx:pt>
          <cx:pt idx="124643">EDUU</cx:pt>
          <cx:pt idx="124644">EDUU</cx:pt>
          <cx:pt idx="124645">EDUU</cx:pt>
          <cx:pt idx="124646">EDUU</cx:pt>
          <cx:pt idx="124647">EDUU</cx:pt>
          <cx:pt idx="124648">EDUU</cx:pt>
          <cx:pt idx="124649">EDUU</cx:pt>
          <cx:pt idx="124650">EDUU</cx:pt>
          <cx:pt idx="124651">EDUU</cx:pt>
          <cx:pt idx="124652">EDUU</cx:pt>
          <cx:pt idx="124653">EDUU</cx:pt>
          <cx:pt idx="124654">EDUU</cx:pt>
          <cx:pt idx="124655">EDUU</cx:pt>
          <cx:pt idx="124656">EDUU</cx:pt>
          <cx:pt idx="124657">EDUU</cx:pt>
          <cx:pt idx="124658">EDUU</cx:pt>
          <cx:pt idx="124659">EDUU</cx:pt>
          <cx:pt idx="124660">EDUU</cx:pt>
          <cx:pt idx="124661">EDUU</cx:pt>
          <cx:pt idx="124662">EDUU</cx:pt>
          <cx:pt idx="124663">EDUU</cx:pt>
          <cx:pt idx="124664">EDUU</cx:pt>
          <cx:pt idx="124665">EDUU</cx:pt>
          <cx:pt idx="124666">EDUU</cx:pt>
          <cx:pt idx="124667">EDUU</cx:pt>
          <cx:pt idx="124668">EDUU</cx:pt>
          <cx:pt idx="124669">EDUU</cx:pt>
          <cx:pt idx="124670">EDUU</cx:pt>
          <cx:pt idx="124671">EDUU</cx:pt>
          <cx:pt idx="124672">EDUU</cx:pt>
          <cx:pt idx="124673">EDUU</cx:pt>
          <cx:pt idx="124674">EDUU</cx:pt>
          <cx:pt idx="124675">EDUU</cx:pt>
          <cx:pt idx="124676">EDUU</cx:pt>
          <cx:pt idx="124677">EDUU</cx:pt>
          <cx:pt idx="124678">EDUU</cx:pt>
          <cx:pt idx="124679">EDUU</cx:pt>
          <cx:pt idx="124680">EDUU</cx:pt>
          <cx:pt idx="124681">EDUU</cx:pt>
          <cx:pt idx="124682">EDUU</cx:pt>
          <cx:pt idx="124683">EDUU</cx:pt>
          <cx:pt idx="124684">EDUU</cx:pt>
          <cx:pt idx="124685">EDUU</cx:pt>
          <cx:pt idx="124686">EDUU</cx:pt>
          <cx:pt idx="124687">EDUU</cx:pt>
          <cx:pt idx="124688">EDUU</cx:pt>
          <cx:pt idx="124689">EDUU</cx:pt>
          <cx:pt idx="124690">EDUU</cx:pt>
          <cx:pt idx="124691">EDUU</cx:pt>
          <cx:pt idx="124692">EDUU</cx:pt>
          <cx:pt idx="124693">EDUU</cx:pt>
          <cx:pt idx="124694">EDUU</cx:pt>
          <cx:pt idx="124695">EDUU</cx:pt>
          <cx:pt idx="124696">EDUU</cx:pt>
          <cx:pt idx="124697">EDUU</cx:pt>
          <cx:pt idx="124698">EDUU</cx:pt>
          <cx:pt idx="124699">EDUU</cx:pt>
          <cx:pt idx="124700">EDUU</cx:pt>
          <cx:pt idx="124701">EDUU</cx:pt>
          <cx:pt idx="124702">EDUU</cx:pt>
          <cx:pt idx="124703">EDUU</cx:pt>
          <cx:pt idx="124704">EDUU</cx:pt>
          <cx:pt idx="124705">EDUU</cx:pt>
          <cx:pt idx="124706">EDUU</cx:pt>
          <cx:pt idx="124707">EDUU</cx:pt>
          <cx:pt idx="124708">EDUU</cx:pt>
          <cx:pt idx="124709">EDUU</cx:pt>
          <cx:pt idx="124710">EDUU</cx:pt>
          <cx:pt idx="124711">EDUU</cx:pt>
          <cx:pt idx="124712">EDUU</cx:pt>
          <cx:pt idx="124713">EDUU</cx:pt>
          <cx:pt idx="124714">EDUU</cx:pt>
          <cx:pt idx="124715">EDUU</cx:pt>
          <cx:pt idx="124716">EDUU</cx:pt>
          <cx:pt idx="124717">EDUU</cx:pt>
          <cx:pt idx="124718">EDUU</cx:pt>
          <cx:pt idx="124719">EDUU</cx:pt>
          <cx:pt idx="124720">EDUU</cx:pt>
          <cx:pt idx="124721">EDUU</cx:pt>
          <cx:pt idx="124722">EDUU</cx:pt>
          <cx:pt idx="124723">EDUU</cx:pt>
          <cx:pt idx="124724">EDUU</cx:pt>
          <cx:pt idx="124725">EDUU</cx:pt>
          <cx:pt idx="124726">EDUU</cx:pt>
          <cx:pt idx="124727">EDUU</cx:pt>
          <cx:pt idx="124728">EDUU</cx:pt>
          <cx:pt idx="124729">EDUU</cx:pt>
          <cx:pt idx="124730">EDUU</cx:pt>
          <cx:pt idx="124731">EDUU</cx:pt>
          <cx:pt idx="124732">EDUU</cx:pt>
          <cx:pt idx="124733">EDUU</cx:pt>
          <cx:pt idx="124734">EDUU</cx:pt>
          <cx:pt idx="124735">EDUU</cx:pt>
          <cx:pt idx="124736">EDUU</cx:pt>
          <cx:pt idx="124737">EDUU</cx:pt>
          <cx:pt idx="124738">EDUU</cx:pt>
          <cx:pt idx="124739">EDUU</cx:pt>
          <cx:pt idx="124740">EDUU</cx:pt>
          <cx:pt idx="124741">EDUU</cx:pt>
          <cx:pt idx="124742">EDUU</cx:pt>
          <cx:pt idx="124743">EDUU</cx:pt>
          <cx:pt idx="124744">EDUU</cx:pt>
          <cx:pt idx="124745">EDUU</cx:pt>
          <cx:pt idx="124746">EDUU</cx:pt>
          <cx:pt idx="124747">EDUU</cx:pt>
          <cx:pt idx="124748">EDUU</cx:pt>
          <cx:pt idx="124749">EDUU</cx:pt>
          <cx:pt idx="124750">EDUU</cx:pt>
          <cx:pt idx="124751">EDUU</cx:pt>
          <cx:pt idx="124752">EDUU</cx:pt>
          <cx:pt idx="124753">EDUU</cx:pt>
          <cx:pt idx="124754">EDUU</cx:pt>
          <cx:pt idx="124755">EDUU</cx:pt>
          <cx:pt idx="124756">EDUU</cx:pt>
          <cx:pt idx="124757">EDUU</cx:pt>
          <cx:pt idx="124758">EDUU</cx:pt>
          <cx:pt idx="124759">EDUU</cx:pt>
          <cx:pt idx="124760">EDUU</cx:pt>
          <cx:pt idx="124761">EDUU</cx:pt>
          <cx:pt idx="124762">EDUU</cx:pt>
          <cx:pt idx="124763">EDUU</cx:pt>
          <cx:pt idx="124764">EDUU</cx:pt>
          <cx:pt idx="124765">EDUU</cx:pt>
          <cx:pt idx="124766">EDUU</cx:pt>
          <cx:pt idx="124767">EDUU</cx:pt>
          <cx:pt idx="124768">EDUU</cx:pt>
          <cx:pt idx="124769">EDUU</cx:pt>
          <cx:pt idx="124770">EDUU</cx:pt>
          <cx:pt idx="124771">EDUU</cx:pt>
          <cx:pt idx="124772">EDUU</cx:pt>
          <cx:pt idx="124773">EDUU</cx:pt>
          <cx:pt idx="124774">EDUU</cx:pt>
          <cx:pt idx="124775">EDUU</cx:pt>
          <cx:pt idx="124776">EDUU</cx:pt>
          <cx:pt idx="124777">EDUU</cx:pt>
          <cx:pt idx="124778">EDUU</cx:pt>
          <cx:pt idx="124779">EDUU</cx:pt>
          <cx:pt idx="124780">EDUU</cx:pt>
          <cx:pt idx="124781">EDUU</cx:pt>
          <cx:pt idx="124782">EDUU</cx:pt>
          <cx:pt idx="124783">EDUU</cx:pt>
          <cx:pt idx="124784">EDUU</cx:pt>
          <cx:pt idx="124785">EDUU</cx:pt>
          <cx:pt idx="124786">EDUU</cx:pt>
          <cx:pt idx="124787">EDUU</cx:pt>
          <cx:pt idx="124788">EDUU</cx:pt>
          <cx:pt idx="124789">EDUU</cx:pt>
          <cx:pt idx="124790">EDUU</cx:pt>
          <cx:pt idx="124791">EDUU</cx:pt>
          <cx:pt idx="124792">EDUU</cx:pt>
          <cx:pt idx="124793">EDUU</cx:pt>
          <cx:pt idx="124794">EDUU</cx:pt>
          <cx:pt idx="124795">EDUU</cx:pt>
          <cx:pt idx="124796">EDUU</cx:pt>
          <cx:pt idx="124797">EDUU</cx:pt>
          <cx:pt idx="124798">EDUU</cx:pt>
          <cx:pt idx="124799">EDUU</cx:pt>
          <cx:pt idx="124800">EDUU</cx:pt>
          <cx:pt idx="124801">EDUU</cx:pt>
          <cx:pt idx="124802">EDUU</cx:pt>
          <cx:pt idx="124803">EDUU</cx:pt>
          <cx:pt idx="124804">EDUU</cx:pt>
          <cx:pt idx="124805">EDUU</cx:pt>
          <cx:pt idx="124806">EDUU</cx:pt>
          <cx:pt idx="124807">EDUU</cx:pt>
          <cx:pt idx="124808">EDUU</cx:pt>
          <cx:pt idx="124809">EDUU</cx:pt>
          <cx:pt idx="124810">EDUU</cx:pt>
          <cx:pt idx="124811">EDUU</cx:pt>
          <cx:pt idx="124812">EDUU</cx:pt>
          <cx:pt idx="124813">EDUU</cx:pt>
          <cx:pt idx="124814">EDUU</cx:pt>
          <cx:pt idx="124815">EDUU</cx:pt>
          <cx:pt idx="124816">EDUU</cx:pt>
          <cx:pt idx="124817">EDUU</cx:pt>
          <cx:pt idx="124818">EDUU</cx:pt>
          <cx:pt idx="124819">EDUU</cx:pt>
          <cx:pt idx="124820">EDUU</cx:pt>
          <cx:pt idx="124821">EDUU</cx:pt>
          <cx:pt idx="124822">EDUU</cx:pt>
          <cx:pt idx="124823">EDUU</cx:pt>
          <cx:pt idx="124824">EDUU</cx:pt>
          <cx:pt idx="124825">EDUU</cx:pt>
          <cx:pt idx="124826">EDUU</cx:pt>
          <cx:pt idx="124827">EDUU</cx:pt>
          <cx:pt idx="124828">EDUU</cx:pt>
          <cx:pt idx="124829">EDUU</cx:pt>
          <cx:pt idx="124830">EDUU</cx:pt>
          <cx:pt idx="124831">EDUU</cx:pt>
          <cx:pt idx="124832">EDUU</cx:pt>
          <cx:pt idx="124833">EDUU</cx:pt>
          <cx:pt idx="124834">EDUU</cx:pt>
          <cx:pt idx="124835">EDUU</cx:pt>
          <cx:pt idx="124836">EDUU</cx:pt>
          <cx:pt idx="124837">EDUU</cx:pt>
          <cx:pt idx="124838">EDUU</cx:pt>
          <cx:pt idx="124839">EDUU</cx:pt>
          <cx:pt idx="124840">EDUU</cx:pt>
          <cx:pt idx="124841">EDUU</cx:pt>
          <cx:pt idx="124842">EDUU</cx:pt>
          <cx:pt idx="124843">EDUU</cx:pt>
          <cx:pt idx="124844">EDUU</cx:pt>
          <cx:pt idx="124845">EDUU</cx:pt>
          <cx:pt idx="124846">EDUU</cx:pt>
          <cx:pt idx="124847">EDUU</cx:pt>
          <cx:pt idx="124848">EDUU</cx:pt>
          <cx:pt idx="124849">EDUU</cx:pt>
          <cx:pt idx="124850">EDUU</cx:pt>
          <cx:pt idx="124851">EDUU</cx:pt>
          <cx:pt idx="124852">EDUU</cx:pt>
          <cx:pt idx="124853">EDUU</cx:pt>
          <cx:pt idx="124854">EDUU</cx:pt>
          <cx:pt idx="124855">EDUU</cx:pt>
          <cx:pt idx="124856">EDUU</cx:pt>
          <cx:pt idx="124857">EDUU</cx:pt>
          <cx:pt idx="124858">EDUU</cx:pt>
          <cx:pt idx="124859">EDUU</cx:pt>
          <cx:pt idx="124860">EDUU</cx:pt>
          <cx:pt idx="124861">EDUU</cx:pt>
          <cx:pt idx="124862">EDUU</cx:pt>
          <cx:pt idx="124863">EDUU</cx:pt>
          <cx:pt idx="124864">EDUU</cx:pt>
          <cx:pt idx="124865">EDUU</cx:pt>
          <cx:pt idx="124866">EDUU</cx:pt>
          <cx:pt idx="124867">EDUU</cx:pt>
          <cx:pt idx="124868">EDUU</cx:pt>
          <cx:pt idx="124869">EDUU</cx:pt>
          <cx:pt idx="124870">EDUU</cx:pt>
          <cx:pt idx="124871">EDUU</cx:pt>
          <cx:pt idx="124872">EDUU</cx:pt>
          <cx:pt idx="124873">EDUU</cx:pt>
          <cx:pt idx="124874">EDUU</cx:pt>
          <cx:pt idx="124875">EDUU</cx:pt>
          <cx:pt idx="124876">EDUU</cx:pt>
          <cx:pt idx="124877">EDUU</cx:pt>
          <cx:pt idx="124878">EDUU</cx:pt>
          <cx:pt idx="124879">EDUU</cx:pt>
          <cx:pt idx="124880">EDUU</cx:pt>
          <cx:pt idx="124881">EDUU</cx:pt>
          <cx:pt idx="124882">EDUU</cx:pt>
          <cx:pt idx="124883">EDUU</cx:pt>
          <cx:pt idx="124884">EDUU</cx:pt>
          <cx:pt idx="124885">EDUU</cx:pt>
          <cx:pt idx="124886">EDUU</cx:pt>
          <cx:pt idx="124887">EDUU</cx:pt>
          <cx:pt idx="124888">EDUU</cx:pt>
          <cx:pt idx="124889">EDUU</cx:pt>
          <cx:pt idx="124890">EDUU</cx:pt>
          <cx:pt idx="124891">EDUU</cx:pt>
          <cx:pt idx="124892">EDUU</cx:pt>
          <cx:pt idx="124893">EDUU</cx:pt>
          <cx:pt idx="124894">EDUU</cx:pt>
          <cx:pt idx="124895">EDUU</cx:pt>
          <cx:pt idx="124896">EDUU</cx:pt>
          <cx:pt idx="124897">EDUU</cx:pt>
          <cx:pt idx="124898">EDUU</cx:pt>
          <cx:pt idx="124899">EDUU</cx:pt>
          <cx:pt idx="124900">EDUU</cx:pt>
          <cx:pt idx="124901">EDUU</cx:pt>
          <cx:pt idx="124902">EDUU</cx:pt>
          <cx:pt idx="124903">EDUU</cx:pt>
          <cx:pt idx="124904">EDUU</cx:pt>
          <cx:pt idx="124905">EDUU</cx:pt>
          <cx:pt idx="124906">EDUU</cx:pt>
          <cx:pt idx="124907">EDUU</cx:pt>
          <cx:pt idx="124908">EDUU</cx:pt>
          <cx:pt idx="124909">EDUU</cx:pt>
          <cx:pt idx="124910">EDUU</cx:pt>
          <cx:pt idx="124911">EDUU</cx:pt>
          <cx:pt idx="124912">EDUU</cx:pt>
          <cx:pt idx="124913">EDUU</cx:pt>
          <cx:pt idx="124914">EDUU</cx:pt>
          <cx:pt idx="124915">EDUU</cx:pt>
          <cx:pt idx="124916">EDUU</cx:pt>
          <cx:pt idx="124917">EDUU</cx:pt>
          <cx:pt idx="124918">EDUU</cx:pt>
          <cx:pt idx="124919">EDUU</cx:pt>
          <cx:pt idx="124920">EDUU</cx:pt>
          <cx:pt idx="124921">EDUU</cx:pt>
          <cx:pt idx="124922">EDUU</cx:pt>
          <cx:pt idx="124923">EDUU</cx:pt>
          <cx:pt idx="124924">EDUU</cx:pt>
          <cx:pt idx="124925">EDUU</cx:pt>
          <cx:pt idx="124926">EDUU</cx:pt>
          <cx:pt idx="124927">EDUU</cx:pt>
          <cx:pt idx="124928">EDUU</cx:pt>
          <cx:pt idx="124929">EDUU</cx:pt>
          <cx:pt idx="124930">EDUU</cx:pt>
          <cx:pt idx="124931">EDUU</cx:pt>
          <cx:pt idx="124932">EDUU</cx:pt>
          <cx:pt idx="124933">EDUU</cx:pt>
          <cx:pt idx="124934">EDUU</cx:pt>
          <cx:pt idx="124935">EDUU</cx:pt>
          <cx:pt idx="124936">EDUU</cx:pt>
          <cx:pt idx="124937">EDUU</cx:pt>
          <cx:pt idx="124938">EDUU</cx:pt>
          <cx:pt idx="124939">EDUU</cx:pt>
          <cx:pt idx="124940">EDUU</cx:pt>
          <cx:pt idx="124941">EDUU</cx:pt>
          <cx:pt idx="124942">EDUU</cx:pt>
          <cx:pt idx="124943">EDUU</cx:pt>
          <cx:pt idx="124944">EDUU</cx:pt>
          <cx:pt idx="124945">EDUU</cx:pt>
          <cx:pt idx="124946">EDUU</cx:pt>
          <cx:pt idx="124947">EDUU</cx:pt>
          <cx:pt idx="124948">EDUU</cx:pt>
          <cx:pt idx="124949">EDUU</cx:pt>
          <cx:pt idx="124950">EDUU</cx:pt>
          <cx:pt idx="124951">EDUU</cx:pt>
          <cx:pt idx="124952">EDUU</cx:pt>
          <cx:pt idx="124953">EDUU</cx:pt>
          <cx:pt idx="124954">EDUU</cx:pt>
          <cx:pt idx="124955">EDUU</cx:pt>
          <cx:pt idx="124956">EDUU</cx:pt>
          <cx:pt idx="124957">EDUU</cx:pt>
          <cx:pt idx="124958">EDUU</cx:pt>
          <cx:pt idx="124959">EDUU</cx:pt>
          <cx:pt idx="124960">EDUU</cx:pt>
          <cx:pt idx="124961">EDUU</cx:pt>
          <cx:pt idx="124962">EDUU</cx:pt>
          <cx:pt idx="124963">EDUU</cx:pt>
          <cx:pt idx="124964">EDUU</cx:pt>
          <cx:pt idx="124965">EDUU</cx:pt>
          <cx:pt idx="124966">EDUU</cx:pt>
          <cx:pt idx="124967">EDUU</cx:pt>
          <cx:pt idx="124968">EDUU</cx:pt>
          <cx:pt idx="124969">EDUU</cx:pt>
          <cx:pt idx="124970">EDUU</cx:pt>
          <cx:pt idx="124971">EDUU</cx:pt>
          <cx:pt idx="124972">EDUU</cx:pt>
          <cx:pt idx="124973">EDUU</cx:pt>
          <cx:pt idx="124974">EDUU</cx:pt>
          <cx:pt idx="124975">EDUU</cx:pt>
          <cx:pt idx="124976">EDUU</cx:pt>
          <cx:pt idx="124977">EDUU</cx:pt>
          <cx:pt idx="124978">EDUU</cx:pt>
          <cx:pt idx="124979">EDUU</cx:pt>
          <cx:pt idx="124980">EDUU</cx:pt>
          <cx:pt idx="124981">EDUU</cx:pt>
          <cx:pt idx="124982">EDUU</cx:pt>
          <cx:pt idx="124983">EDUU</cx:pt>
          <cx:pt idx="124984">EDUU</cx:pt>
          <cx:pt idx="124985">EDUU</cx:pt>
          <cx:pt idx="124986">EDUU</cx:pt>
          <cx:pt idx="124987">EDUU</cx:pt>
          <cx:pt idx="124988">EDUU</cx:pt>
          <cx:pt idx="124989">EDUU</cx:pt>
          <cx:pt idx="124990">EDUU</cx:pt>
          <cx:pt idx="124991">EDUU</cx:pt>
          <cx:pt idx="124992">EDUU</cx:pt>
          <cx:pt idx="124993">EDUU</cx:pt>
          <cx:pt idx="124994">EDUU</cx:pt>
          <cx:pt idx="124995">EDUU</cx:pt>
          <cx:pt idx="124996">EDUU</cx:pt>
          <cx:pt idx="124997">EDUU</cx:pt>
          <cx:pt idx="124998">EDUU</cx:pt>
          <cx:pt idx="124999">EDUU</cx:pt>
          <cx:pt idx="125000">EDUU</cx:pt>
          <cx:pt idx="125001">EDUU</cx:pt>
          <cx:pt idx="125002">EDUU</cx:pt>
          <cx:pt idx="125003">EDUU</cx:pt>
          <cx:pt idx="125004">EDUU</cx:pt>
          <cx:pt idx="125005">EDUU</cx:pt>
          <cx:pt idx="125006">EDUU</cx:pt>
          <cx:pt idx="125007">EDUU</cx:pt>
          <cx:pt idx="125008">EDUU</cx:pt>
          <cx:pt idx="125009">EDUU</cx:pt>
          <cx:pt idx="125010">EDUU</cx:pt>
          <cx:pt idx="125011">EDUU</cx:pt>
          <cx:pt idx="125012">EDUU</cx:pt>
          <cx:pt idx="125013">EDUU</cx:pt>
          <cx:pt idx="125014">EDUU</cx:pt>
          <cx:pt idx="125015">EDUU</cx:pt>
          <cx:pt idx="125016">EDUU</cx:pt>
          <cx:pt idx="125017">EDUU</cx:pt>
          <cx:pt idx="125018">EDUU</cx:pt>
          <cx:pt idx="125019">EDUU</cx:pt>
          <cx:pt idx="125020">EDUU</cx:pt>
          <cx:pt idx="125021">EDUU</cx:pt>
          <cx:pt idx="125022">EDUU</cx:pt>
          <cx:pt idx="125023">EDUU</cx:pt>
          <cx:pt idx="125024">EDUU</cx:pt>
          <cx:pt idx="125025">EDUU</cx:pt>
          <cx:pt idx="125026">EDUU</cx:pt>
          <cx:pt idx="125027">EDUU</cx:pt>
          <cx:pt idx="125028">EDUU</cx:pt>
          <cx:pt idx="125029">EDUU</cx:pt>
          <cx:pt idx="125030">EDUU</cx:pt>
          <cx:pt idx="125031">EDUU</cx:pt>
          <cx:pt idx="125032">EDUU</cx:pt>
          <cx:pt idx="125033">EDUU</cx:pt>
          <cx:pt idx="125034">EDUU</cx:pt>
          <cx:pt idx="125035">EDUU</cx:pt>
          <cx:pt idx="125036">EDUU</cx:pt>
          <cx:pt idx="125037">EDUU</cx:pt>
          <cx:pt idx="125038">EDUU</cx:pt>
          <cx:pt idx="125039">EDUU</cx:pt>
          <cx:pt idx="125040">EDUU</cx:pt>
          <cx:pt idx="125041">EDUU</cx:pt>
          <cx:pt idx="125042">EDUU</cx:pt>
          <cx:pt idx="125043">EDUU</cx:pt>
          <cx:pt idx="125044">EDUU</cx:pt>
          <cx:pt idx="125045">EDUU</cx:pt>
          <cx:pt idx="125046">EDUU</cx:pt>
          <cx:pt idx="125047">EDUU</cx:pt>
          <cx:pt idx="125048">EDUU</cx:pt>
          <cx:pt idx="125049">EDUU</cx:pt>
          <cx:pt idx="125050">EDUU</cx:pt>
          <cx:pt idx="125051">EDUU</cx:pt>
          <cx:pt idx="125052">EDUU</cx:pt>
          <cx:pt idx="125053">EDUU</cx:pt>
          <cx:pt idx="125054">EDUU</cx:pt>
          <cx:pt idx="125055">EDUU</cx:pt>
          <cx:pt idx="125056">EDUU</cx:pt>
          <cx:pt idx="125057">EDUU</cx:pt>
          <cx:pt idx="125058">EDUU</cx:pt>
          <cx:pt idx="125059">EDUU</cx:pt>
          <cx:pt idx="125060">EDUU</cx:pt>
          <cx:pt idx="125061">EDUU</cx:pt>
          <cx:pt idx="125062">EDUU</cx:pt>
          <cx:pt idx="125063">EDUU</cx:pt>
          <cx:pt idx="125064">EDUU</cx:pt>
          <cx:pt idx="125065">EDUU</cx:pt>
          <cx:pt idx="125066">EDUU</cx:pt>
          <cx:pt idx="125067">EDUU</cx:pt>
          <cx:pt idx="125068">EDUU</cx:pt>
          <cx:pt idx="125069">EDUU</cx:pt>
          <cx:pt idx="125070">EDUU</cx:pt>
          <cx:pt idx="125071">EDUU</cx:pt>
          <cx:pt idx="125072">EDUU</cx:pt>
          <cx:pt idx="125073">EDUU</cx:pt>
          <cx:pt idx="125074">EDUU</cx:pt>
          <cx:pt idx="125075">EDUU</cx:pt>
          <cx:pt idx="125076">EDUU</cx:pt>
          <cx:pt idx="125077">EDUU</cx:pt>
          <cx:pt idx="125078">EDUU</cx:pt>
          <cx:pt idx="125079">EDUU</cx:pt>
          <cx:pt idx="125080">EDUU</cx:pt>
          <cx:pt idx="125081">EDUU</cx:pt>
          <cx:pt idx="125082">EDUU</cx:pt>
          <cx:pt idx="125083">EDUU</cx:pt>
          <cx:pt idx="125084">EDUU</cx:pt>
          <cx:pt idx="125085">EDUU</cx:pt>
          <cx:pt idx="125086">EDUU</cx:pt>
          <cx:pt idx="125087">EDUU</cx:pt>
          <cx:pt idx="125088">EDUU</cx:pt>
          <cx:pt idx="125089">EDUU</cx:pt>
          <cx:pt idx="125090">EDUU</cx:pt>
          <cx:pt idx="125091">EDUU</cx:pt>
          <cx:pt idx="125092">EDUU</cx:pt>
          <cx:pt idx="125093">EDUU</cx:pt>
          <cx:pt idx="125094">EDUU</cx:pt>
          <cx:pt idx="125095">EDUU</cx:pt>
          <cx:pt idx="125096">EDUU</cx:pt>
          <cx:pt idx="125097">EDUU</cx:pt>
          <cx:pt idx="125098">EDUU</cx:pt>
          <cx:pt idx="125099">EDUU</cx:pt>
          <cx:pt idx="125100">EDUU</cx:pt>
          <cx:pt idx="125101">EDUU</cx:pt>
          <cx:pt idx="125102">EDUU</cx:pt>
          <cx:pt idx="125103">EDUU</cx:pt>
          <cx:pt idx="125104">EDUU</cx:pt>
          <cx:pt idx="125105">EDUU</cx:pt>
          <cx:pt idx="125106">EDUU</cx:pt>
          <cx:pt idx="125107">EDUU</cx:pt>
          <cx:pt idx="125108">EDUU</cx:pt>
          <cx:pt idx="125109">EDUU</cx:pt>
          <cx:pt idx="125110">EDUU</cx:pt>
          <cx:pt idx="125111">EDUU</cx:pt>
          <cx:pt idx="125112">EDUU</cx:pt>
          <cx:pt idx="125113">EDUU</cx:pt>
          <cx:pt idx="125114">EDUU</cx:pt>
          <cx:pt idx="125115">EDUU</cx:pt>
          <cx:pt idx="125116">EDUU</cx:pt>
          <cx:pt idx="125117">EDUU</cx:pt>
          <cx:pt idx="125118">EDUU</cx:pt>
          <cx:pt idx="125119">EDUU</cx:pt>
          <cx:pt idx="125120">EDUU</cx:pt>
          <cx:pt idx="125121">EDUU</cx:pt>
          <cx:pt idx="125122">EDUU</cx:pt>
          <cx:pt idx="125123">EDUU</cx:pt>
          <cx:pt idx="125124">EDUU</cx:pt>
          <cx:pt idx="125125">EDUU</cx:pt>
          <cx:pt idx="125126">EDUU</cx:pt>
          <cx:pt idx="125127">EDUU</cx:pt>
          <cx:pt idx="125128">EDUU</cx:pt>
          <cx:pt idx="125129">EDUU</cx:pt>
          <cx:pt idx="125130">EDUU</cx:pt>
          <cx:pt idx="125131">EDUU</cx:pt>
          <cx:pt idx="125132">EDUU</cx:pt>
          <cx:pt idx="125133">EDUU</cx:pt>
          <cx:pt idx="125134">EDUU</cx:pt>
          <cx:pt idx="125135">EDUU</cx:pt>
          <cx:pt idx="125136">EDUU</cx:pt>
          <cx:pt idx="125137">EDUU</cx:pt>
          <cx:pt idx="125138">EDUU</cx:pt>
          <cx:pt idx="125139">EDUU</cx:pt>
          <cx:pt idx="125140">EDUU</cx:pt>
          <cx:pt idx="125141">EDUU</cx:pt>
          <cx:pt idx="125142">EDUU</cx:pt>
          <cx:pt idx="125143">EDUU</cx:pt>
          <cx:pt idx="125144">EDUU</cx:pt>
          <cx:pt idx="125145">EDUU</cx:pt>
          <cx:pt idx="125146">EDUU</cx:pt>
          <cx:pt idx="125147">EDUU</cx:pt>
          <cx:pt idx="125148">EDUU</cx:pt>
          <cx:pt idx="125149">EDUU</cx:pt>
          <cx:pt idx="125150">EDUU</cx:pt>
          <cx:pt idx="125151">EDUU</cx:pt>
          <cx:pt idx="125152">EDUU</cx:pt>
          <cx:pt idx="125153">EDUU</cx:pt>
          <cx:pt idx="125154">EDUU</cx:pt>
          <cx:pt idx="125155">EDUU</cx:pt>
          <cx:pt idx="125156">EDUU</cx:pt>
          <cx:pt idx="125157">EDUU</cx:pt>
          <cx:pt idx="125158">EDUU</cx:pt>
          <cx:pt idx="125159">EDUU</cx:pt>
          <cx:pt idx="125160">EDUU</cx:pt>
          <cx:pt idx="125161">EDUU</cx:pt>
          <cx:pt idx="125162">EDUU</cx:pt>
          <cx:pt idx="125163">EDUU</cx:pt>
          <cx:pt idx="125164">EDUU</cx:pt>
          <cx:pt idx="125165">EDUU</cx:pt>
          <cx:pt idx="125166">EDUU</cx:pt>
          <cx:pt idx="125167">EDUU</cx:pt>
          <cx:pt idx="125168">EDUU</cx:pt>
          <cx:pt idx="125169">EDUU</cx:pt>
          <cx:pt idx="125170">EDUU</cx:pt>
          <cx:pt idx="125171">EDUU</cx:pt>
          <cx:pt idx="125172">EDUU</cx:pt>
          <cx:pt idx="125173">EDUU</cx:pt>
          <cx:pt idx="125174">EDUU</cx:pt>
          <cx:pt idx="125175">EDUU</cx:pt>
          <cx:pt idx="125176">EDUU</cx:pt>
          <cx:pt idx="125177">EDUU</cx:pt>
          <cx:pt idx="125178">EDUU</cx:pt>
          <cx:pt idx="125179">EDUU</cx:pt>
          <cx:pt idx="125180">EDUU</cx:pt>
          <cx:pt idx="125181">EDUU</cx:pt>
          <cx:pt idx="125182">EDUU</cx:pt>
          <cx:pt idx="125183">EDUU</cx:pt>
          <cx:pt idx="125184">EDUU</cx:pt>
          <cx:pt idx="125185">EDUU</cx:pt>
          <cx:pt idx="125186">EDUU</cx:pt>
          <cx:pt idx="125187">EDUU</cx:pt>
          <cx:pt idx="125188">EDUU</cx:pt>
          <cx:pt idx="125189">EDUU</cx:pt>
          <cx:pt idx="125190">EDUU</cx:pt>
          <cx:pt idx="125191">EDUU</cx:pt>
          <cx:pt idx="125192">EDUU</cx:pt>
          <cx:pt idx="125193">EDUU</cx:pt>
          <cx:pt idx="125194">EDUU</cx:pt>
          <cx:pt idx="125195">EDUU</cx:pt>
          <cx:pt idx="125196">EDUU</cx:pt>
          <cx:pt idx="125197">EDUU</cx:pt>
          <cx:pt idx="125198">EDUU</cx:pt>
          <cx:pt idx="125199">EDUU</cx:pt>
          <cx:pt idx="125200">EDUU</cx:pt>
          <cx:pt idx="125201">EDUU</cx:pt>
          <cx:pt idx="125202">EDUU</cx:pt>
          <cx:pt idx="125203">EDUU</cx:pt>
          <cx:pt idx="125204">EDUU</cx:pt>
          <cx:pt idx="125205">EDUU</cx:pt>
          <cx:pt idx="125206">EDUU</cx:pt>
          <cx:pt idx="125207">EDUU</cx:pt>
          <cx:pt idx="125208">EDUU</cx:pt>
          <cx:pt idx="125209">EDUU</cx:pt>
          <cx:pt idx="125210">EDUU</cx:pt>
          <cx:pt idx="125211">EDUU</cx:pt>
          <cx:pt idx="125212">EDUU</cx:pt>
          <cx:pt idx="125213">EDUU</cx:pt>
          <cx:pt idx="125214">EDUU</cx:pt>
          <cx:pt idx="125215">EDUU</cx:pt>
          <cx:pt idx="125216">EDUU</cx:pt>
          <cx:pt idx="125217">EDUU</cx:pt>
          <cx:pt idx="125218">EDUU</cx:pt>
          <cx:pt idx="125219">EDUU</cx:pt>
          <cx:pt idx="125220">EDUU</cx:pt>
          <cx:pt idx="125221">EDUU</cx:pt>
          <cx:pt idx="125222">EDUU</cx:pt>
          <cx:pt idx="125223">EDUU</cx:pt>
          <cx:pt idx="125224">EDUU</cx:pt>
          <cx:pt idx="125225">EDUU</cx:pt>
          <cx:pt idx="125226">EDUU</cx:pt>
          <cx:pt idx="125227">EDUU</cx:pt>
          <cx:pt idx="125228">EDUU</cx:pt>
          <cx:pt idx="125229">EDUU</cx:pt>
          <cx:pt idx="125230">EDUU</cx:pt>
          <cx:pt idx="125231">EDUU</cx:pt>
          <cx:pt idx="125232">EDUU</cx:pt>
          <cx:pt idx="125233">EDUU</cx:pt>
          <cx:pt idx="125234">EDUU</cx:pt>
          <cx:pt idx="125235">EDUU</cx:pt>
          <cx:pt idx="125236">EDUU</cx:pt>
          <cx:pt idx="125237">EDUU</cx:pt>
          <cx:pt idx="125238">EDUU</cx:pt>
          <cx:pt idx="125239">EDUU</cx:pt>
          <cx:pt idx="125240">EDUU</cx:pt>
          <cx:pt idx="125241">EDUU</cx:pt>
          <cx:pt idx="125242">EDUU</cx:pt>
          <cx:pt idx="125243">EDUU</cx:pt>
          <cx:pt idx="125244">EDUU</cx:pt>
          <cx:pt idx="125245">EDUU</cx:pt>
          <cx:pt idx="125246">EDUU</cx:pt>
          <cx:pt idx="125247">EDUU</cx:pt>
          <cx:pt idx="125248">EDUU</cx:pt>
          <cx:pt idx="125249">EDUU</cx:pt>
          <cx:pt idx="125250">EDUU</cx:pt>
          <cx:pt idx="125251">EDUU</cx:pt>
          <cx:pt idx="125252">EDUU</cx:pt>
          <cx:pt idx="125253">EDUU</cx:pt>
          <cx:pt idx="125254">EDUU</cx:pt>
          <cx:pt idx="125255">EDUU</cx:pt>
          <cx:pt idx="125256">EDUU</cx:pt>
          <cx:pt idx="125257">EDUU</cx:pt>
          <cx:pt idx="125258">EDUU</cx:pt>
          <cx:pt idx="125259">EDUU</cx:pt>
          <cx:pt idx="125260">EDUU</cx:pt>
          <cx:pt idx="125261">EDUU</cx:pt>
          <cx:pt idx="125262">EDUU</cx:pt>
          <cx:pt idx="125263">EDUU</cx:pt>
          <cx:pt idx="125264">EDUU</cx:pt>
          <cx:pt idx="125265">EDUU</cx:pt>
          <cx:pt idx="125266">EDUU</cx:pt>
          <cx:pt idx="125267">EDUU</cx:pt>
          <cx:pt idx="125268">EDUU</cx:pt>
          <cx:pt idx="125269">EDUU</cx:pt>
          <cx:pt idx="125270">EDUU</cx:pt>
          <cx:pt idx="125271">EDUU</cx:pt>
          <cx:pt idx="125272">EDUU</cx:pt>
          <cx:pt idx="125273">EDUU</cx:pt>
          <cx:pt idx="125274">EDUU</cx:pt>
          <cx:pt idx="125275">EDUU</cx:pt>
          <cx:pt idx="125276">EDUU</cx:pt>
          <cx:pt idx="125277">EDUU</cx:pt>
          <cx:pt idx="125278">EDUU</cx:pt>
          <cx:pt idx="125279">EDUU</cx:pt>
          <cx:pt idx="125280">EDUU</cx:pt>
          <cx:pt idx="125281">EDUU</cx:pt>
          <cx:pt idx="125282">EDUU</cx:pt>
          <cx:pt idx="125283">EDUU</cx:pt>
          <cx:pt idx="125284">EDUU</cx:pt>
          <cx:pt idx="125285">EDUU</cx:pt>
          <cx:pt idx="125286">EDUU</cx:pt>
          <cx:pt idx="125287">EDUU</cx:pt>
          <cx:pt idx="125288">EDUU</cx:pt>
          <cx:pt idx="125289">EDUU</cx:pt>
          <cx:pt idx="125290">EDUU</cx:pt>
          <cx:pt idx="125291">EDUU</cx:pt>
          <cx:pt idx="125292">EDUU</cx:pt>
          <cx:pt idx="125293">EDUU</cx:pt>
          <cx:pt idx="125294">EDUU</cx:pt>
          <cx:pt idx="125295">EDUU</cx:pt>
          <cx:pt idx="125296">EDUU</cx:pt>
          <cx:pt idx="125297">EDUU</cx:pt>
          <cx:pt idx="125298">EDUU</cx:pt>
          <cx:pt idx="125299">EDUU</cx:pt>
          <cx:pt idx="125300">EDUU</cx:pt>
          <cx:pt idx="125301">EDUU</cx:pt>
          <cx:pt idx="125302">EDUU</cx:pt>
          <cx:pt idx="125303">EDUU</cx:pt>
          <cx:pt idx="125304">EDUU</cx:pt>
          <cx:pt idx="125305">EDUU</cx:pt>
          <cx:pt idx="125306">EDUU</cx:pt>
          <cx:pt idx="125307">EDUU</cx:pt>
          <cx:pt idx="125308">EDUU</cx:pt>
          <cx:pt idx="125309">EDUU</cx:pt>
          <cx:pt idx="125310">EDUU</cx:pt>
          <cx:pt idx="125311">EDUU</cx:pt>
          <cx:pt idx="125312">EDUU</cx:pt>
          <cx:pt idx="125313">EDUU</cx:pt>
          <cx:pt idx="125314">EDUU</cx:pt>
          <cx:pt idx="125315">EDUU</cx:pt>
          <cx:pt idx="125316">EDUU</cx:pt>
          <cx:pt idx="125317">EDUU</cx:pt>
          <cx:pt idx="125318">EDUU</cx:pt>
          <cx:pt idx="125319">EDUU</cx:pt>
          <cx:pt idx="125320">EDUU</cx:pt>
          <cx:pt idx="125321">EDUU</cx:pt>
          <cx:pt idx="125322">EDUU</cx:pt>
          <cx:pt idx="125323">EDUU</cx:pt>
          <cx:pt idx="125324">EDUU</cx:pt>
          <cx:pt idx="125325">EDUU</cx:pt>
          <cx:pt idx="125326">EDUU</cx:pt>
          <cx:pt idx="125327">EDUU</cx:pt>
          <cx:pt idx="125328">EDUU</cx:pt>
          <cx:pt idx="125329">EDUU</cx:pt>
          <cx:pt idx="125330">EDUU</cx:pt>
          <cx:pt idx="125331">EDUU</cx:pt>
          <cx:pt idx="125332">EDUU</cx:pt>
          <cx:pt idx="125333">EDUU</cx:pt>
          <cx:pt idx="125334">EDUU</cx:pt>
          <cx:pt idx="125335">EDUU</cx:pt>
          <cx:pt idx="125336">EDUU</cx:pt>
          <cx:pt idx="125337">EDUU</cx:pt>
          <cx:pt idx="125338">EDUU</cx:pt>
          <cx:pt idx="125339">EDUU</cx:pt>
          <cx:pt idx="125340">EDUU</cx:pt>
          <cx:pt idx="125341">EDUU</cx:pt>
          <cx:pt idx="125342">EDUU</cx:pt>
          <cx:pt idx="125343">EDUU</cx:pt>
          <cx:pt idx="125344">EDUU</cx:pt>
          <cx:pt idx="125345">EDUU</cx:pt>
          <cx:pt idx="125346">EDUU</cx:pt>
          <cx:pt idx="125347">EDUU</cx:pt>
          <cx:pt idx="125348">EDUU</cx:pt>
          <cx:pt idx="125349">EDUU</cx:pt>
          <cx:pt idx="125350">EDUU</cx:pt>
          <cx:pt idx="125351">EDUU</cx:pt>
          <cx:pt idx="125352">EDUU</cx:pt>
          <cx:pt idx="125353">EDUU</cx:pt>
          <cx:pt idx="125354">EDUU</cx:pt>
          <cx:pt idx="125355">EDUU</cx:pt>
          <cx:pt idx="125356">EDUU</cx:pt>
          <cx:pt idx="125357">EDUU</cx:pt>
          <cx:pt idx="125358">EDUU</cx:pt>
          <cx:pt idx="125359">EDUU</cx:pt>
          <cx:pt idx="125360">EDUU</cx:pt>
          <cx:pt idx="125361">EDUU</cx:pt>
          <cx:pt idx="125362">EDUU</cx:pt>
          <cx:pt idx="125363">EDUU</cx:pt>
          <cx:pt idx="125364">EDUU</cx:pt>
          <cx:pt idx="125365">EDUU</cx:pt>
          <cx:pt idx="125366">EDUU</cx:pt>
          <cx:pt idx="125367">EDUU</cx:pt>
          <cx:pt idx="125368">EDUU</cx:pt>
          <cx:pt idx="125369">EDUU</cx:pt>
          <cx:pt idx="125370">EDUU</cx:pt>
          <cx:pt idx="125371">EDUU</cx:pt>
          <cx:pt idx="125372">EDUU</cx:pt>
          <cx:pt idx="125373">EDUU</cx:pt>
          <cx:pt idx="125374">EDUU</cx:pt>
          <cx:pt idx="125375">EDUU</cx:pt>
          <cx:pt idx="125376">EDUU</cx:pt>
          <cx:pt idx="125377">EDUU</cx:pt>
          <cx:pt idx="125378">EDUU</cx:pt>
          <cx:pt idx="125379">EDUU</cx:pt>
          <cx:pt idx="125380">EDUU</cx:pt>
          <cx:pt idx="125381">EDUU</cx:pt>
          <cx:pt idx="125382">EDUU</cx:pt>
          <cx:pt idx="125383">EDUU</cx:pt>
          <cx:pt idx="125384">EDUU</cx:pt>
          <cx:pt idx="125385">EDUU</cx:pt>
          <cx:pt idx="125386">EDUU</cx:pt>
          <cx:pt idx="125387">EDUU</cx:pt>
          <cx:pt idx="125388">EDUU</cx:pt>
          <cx:pt idx="125389">EDUU</cx:pt>
          <cx:pt idx="125390">EDUU</cx:pt>
          <cx:pt idx="125391">EDUU</cx:pt>
          <cx:pt idx="125392">EDUU</cx:pt>
          <cx:pt idx="125393">EDUU</cx:pt>
          <cx:pt idx="125394">EDUU</cx:pt>
          <cx:pt idx="125395">EDUU</cx:pt>
          <cx:pt idx="125396">EDUU</cx:pt>
          <cx:pt idx="125397">EDUU</cx:pt>
          <cx:pt idx="125398">EDUU</cx:pt>
          <cx:pt idx="125399">EDUU</cx:pt>
          <cx:pt idx="125400">EDUU</cx:pt>
          <cx:pt idx="125401">EDUU</cx:pt>
          <cx:pt idx="125402">EDUU</cx:pt>
          <cx:pt idx="125403">EDUU</cx:pt>
          <cx:pt idx="125404">EDUU</cx:pt>
          <cx:pt idx="125405">EDUU</cx:pt>
          <cx:pt idx="125406">EDUU</cx:pt>
          <cx:pt idx="125407">EDUU</cx:pt>
          <cx:pt idx="125408">EDUU</cx:pt>
          <cx:pt idx="125409">EDUU</cx:pt>
          <cx:pt idx="125410">EDUU</cx:pt>
          <cx:pt idx="125411">EDUU</cx:pt>
          <cx:pt idx="125412">EDUU</cx:pt>
          <cx:pt idx="125413">EDUU</cx:pt>
          <cx:pt idx="125414">EDUU</cx:pt>
          <cx:pt idx="125415">EDUU</cx:pt>
          <cx:pt idx="125416">EDUU</cx:pt>
          <cx:pt idx="125417">EDUU</cx:pt>
          <cx:pt idx="125418">EDUU</cx:pt>
          <cx:pt idx="125419">EDUU</cx:pt>
          <cx:pt idx="125420">EDUU</cx:pt>
          <cx:pt idx="125421">EDUU</cx:pt>
          <cx:pt idx="125422">EDUU</cx:pt>
          <cx:pt idx="125423">EDUU</cx:pt>
          <cx:pt idx="125424">EDUU</cx:pt>
          <cx:pt idx="125425">EDUU</cx:pt>
          <cx:pt idx="125426">EDUU</cx:pt>
          <cx:pt idx="125427">EDUU</cx:pt>
          <cx:pt idx="125428">EDUU</cx:pt>
          <cx:pt idx="125429">EDUU</cx:pt>
          <cx:pt idx="125430">EDUU</cx:pt>
          <cx:pt idx="125431">EDUU</cx:pt>
          <cx:pt idx="125432">EDUU</cx:pt>
          <cx:pt idx="125433">EDUU</cx:pt>
          <cx:pt idx="125434">EDUU</cx:pt>
          <cx:pt idx="125435">EDUU</cx:pt>
          <cx:pt idx="125436">EDUU</cx:pt>
          <cx:pt idx="125437">EDUU</cx:pt>
          <cx:pt idx="125438">EDUU</cx:pt>
          <cx:pt idx="125439">EDUU</cx:pt>
          <cx:pt idx="125440">EDUU</cx:pt>
          <cx:pt idx="125441">EDUU</cx:pt>
          <cx:pt idx="125442">EDUU</cx:pt>
          <cx:pt idx="125443">EDUU</cx:pt>
          <cx:pt idx="125444">EDUU</cx:pt>
          <cx:pt idx="125445">EDUU</cx:pt>
          <cx:pt idx="125446">EDUU</cx:pt>
          <cx:pt idx="125447">EDUU</cx:pt>
          <cx:pt idx="125448">EDUU</cx:pt>
          <cx:pt idx="125449">EDUU</cx:pt>
          <cx:pt idx="125450">EDUU</cx:pt>
          <cx:pt idx="125451">EDUU</cx:pt>
          <cx:pt idx="125452">EDUU</cx:pt>
          <cx:pt idx="125453">EDUU</cx:pt>
          <cx:pt idx="125454">EDUU</cx:pt>
          <cx:pt idx="125455">EDUU</cx:pt>
          <cx:pt idx="125456">EDUU</cx:pt>
          <cx:pt idx="125457">EDUU</cx:pt>
          <cx:pt idx="125458">EDUU</cx:pt>
          <cx:pt idx="125459">EDUU</cx:pt>
          <cx:pt idx="125460">EDUU</cx:pt>
          <cx:pt idx="125461">EDUU</cx:pt>
          <cx:pt idx="125462">EDUU</cx:pt>
          <cx:pt idx="125463">EDUU</cx:pt>
          <cx:pt idx="125464">EDUU</cx:pt>
          <cx:pt idx="125465">EDUU</cx:pt>
          <cx:pt idx="125466">EDUU</cx:pt>
          <cx:pt idx="125467">EDUU</cx:pt>
          <cx:pt idx="125468">EDUU</cx:pt>
          <cx:pt idx="125469">EDUU</cx:pt>
          <cx:pt idx="125470">EDUU</cx:pt>
          <cx:pt idx="125471">EDUU</cx:pt>
          <cx:pt idx="125472">EDUU</cx:pt>
          <cx:pt idx="125473">EDUU</cx:pt>
          <cx:pt idx="125474">EDUU</cx:pt>
          <cx:pt idx="125475">EDUU</cx:pt>
          <cx:pt idx="125476">EDUU</cx:pt>
          <cx:pt idx="125477">EDUU</cx:pt>
          <cx:pt idx="125478">EDUU</cx:pt>
          <cx:pt idx="125479">EDUU</cx:pt>
          <cx:pt idx="125480">EDUU</cx:pt>
          <cx:pt idx="125481">EDUU</cx:pt>
          <cx:pt idx="125482">EDUU</cx:pt>
          <cx:pt idx="125483">EDUU</cx:pt>
          <cx:pt idx="125484">EDUU</cx:pt>
          <cx:pt idx="125485">EDUU</cx:pt>
          <cx:pt idx="125486">EDUU</cx:pt>
          <cx:pt idx="125487">EDUU</cx:pt>
          <cx:pt idx="125488">EDUU</cx:pt>
          <cx:pt idx="125489">EDUU</cx:pt>
          <cx:pt idx="125490">EDUU</cx:pt>
          <cx:pt idx="125491">EDUU</cx:pt>
          <cx:pt idx="125492">EDUU</cx:pt>
          <cx:pt idx="125493">EDUU</cx:pt>
          <cx:pt idx="125494">EDUU</cx:pt>
          <cx:pt idx="125495">EDUU</cx:pt>
          <cx:pt idx="125496">EDUU</cx:pt>
          <cx:pt idx="125497">EDUU</cx:pt>
          <cx:pt idx="125498">EDUU</cx:pt>
          <cx:pt idx="125499">EDUU</cx:pt>
          <cx:pt idx="125500">EDUU</cx:pt>
          <cx:pt idx="125501">EDUU</cx:pt>
          <cx:pt idx="125502">EDUU</cx:pt>
          <cx:pt idx="125503">EDUU</cx:pt>
          <cx:pt idx="125504">EDUU</cx:pt>
          <cx:pt idx="125505">EDUU</cx:pt>
          <cx:pt idx="125506">EDUU</cx:pt>
          <cx:pt idx="125507">EDUU</cx:pt>
          <cx:pt idx="125508">EDUU</cx:pt>
          <cx:pt idx="125509">EDUU</cx:pt>
          <cx:pt idx="125510">EDUU</cx:pt>
          <cx:pt idx="125511">EDUU</cx:pt>
          <cx:pt idx="125512">EDUU</cx:pt>
          <cx:pt idx="125513">EDUU</cx:pt>
          <cx:pt idx="125514">EDUU</cx:pt>
          <cx:pt idx="125515">EDUU</cx:pt>
          <cx:pt idx="125516">EDUU</cx:pt>
          <cx:pt idx="125517">EDUU</cx:pt>
          <cx:pt idx="125518">EDUU</cx:pt>
          <cx:pt idx="125519">EDUU</cx:pt>
          <cx:pt idx="125520">EDUU</cx:pt>
          <cx:pt idx="125521">EDUU</cx:pt>
          <cx:pt idx="125522">EDUU</cx:pt>
          <cx:pt idx="125523">EDUU</cx:pt>
          <cx:pt idx="125524">EDUU</cx:pt>
          <cx:pt idx="125525">EDUU</cx:pt>
          <cx:pt idx="125526">EDUU</cx:pt>
          <cx:pt idx="125527">EDUU</cx:pt>
          <cx:pt idx="125528">EDUU</cx:pt>
          <cx:pt idx="125529">EDUU</cx:pt>
          <cx:pt idx="125530">EDUU</cx:pt>
          <cx:pt idx="125531">EDUU</cx:pt>
          <cx:pt idx="125532">EDUU</cx:pt>
          <cx:pt idx="125533">EDUU</cx:pt>
          <cx:pt idx="125534">EDUU</cx:pt>
          <cx:pt idx="125535">EDUU</cx:pt>
          <cx:pt idx="125536">EDUU</cx:pt>
          <cx:pt idx="125537">EDUU</cx:pt>
          <cx:pt idx="125538">EDUU</cx:pt>
          <cx:pt idx="125539">EDUU</cx:pt>
          <cx:pt idx="125540">EDUU</cx:pt>
          <cx:pt idx="125541">EDUU</cx:pt>
          <cx:pt idx="125542">EDUU</cx:pt>
          <cx:pt idx="125543">EDUU</cx:pt>
          <cx:pt idx="125544">EDUU</cx:pt>
          <cx:pt idx="125545">EDUU</cx:pt>
          <cx:pt idx="125546">EDUU</cx:pt>
          <cx:pt idx="125547">EDUU</cx:pt>
          <cx:pt idx="125548">EDUU</cx:pt>
          <cx:pt idx="125549">EDUU</cx:pt>
          <cx:pt idx="125550">EDUU</cx:pt>
          <cx:pt idx="125551">EDUU</cx:pt>
          <cx:pt idx="125552">EDUU</cx:pt>
          <cx:pt idx="125553">EDUU</cx:pt>
          <cx:pt idx="125554">EDUU</cx:pt>
          <cx:pt idx="125555">EDUU</cx:pt>
          <cx:pt idx="125556">EDUU</cx:pt>
          <cx:pt idx="125557">EDUU</cx:pt>
          <cx:pt idx="125558">EDUU</cx:pt>
          <cx:pt idx="125559">EDUU</cx:pt>
          <cx:pt idx="125560">EDUU</cx:pt>
          <cx:pt idx="125561">EDUU</cx:pt>
          <cx:pt idx="125562">EDUU</cx:pt>
          <cx:pt idx="125563">EDUU</cx:pt>
          <cx:pt idx="125564">EDUU</cx:pt>
          <cx:pt idx="125565">EDUU</cx:pt>
          <cx:pt idx="125566">EDUU</cx:pt>
          <cx:pt idx="125567">EDUU</cx:pt>
          <cx:pt idx="125568">EDUU</cx:pt>
          <cx:pt idx="125569">EDUU</cx:pt>
          <cx:pt idx="125570">EDUU</cx:pt>
          <cx:pt idx="125571">EDUU</cx:pt>
          <cx:pt idx="125572">EDUU</cx:pt>
          <cx:pt idx="125573">EDUU</cx:pt>
          <cx:pt idx="125574">EDUU</cx:pt>
          <cx:pt idx="125575">EDUU</cx:pt>
          <cx:pt idx="125576">EDUU</cx:pt>
          <cx:pt idx="125577">EDUU</cx:pt>
          <cx:pt idx="125578">EDUU</cx:pt>
          <cx:pt idx="125579">EDUU</cx:pt>
          <cx:pt idx="125580">EDUU</cx:pt>
          <cx:pt idx="125581">EDUU</cx:pt>
          <cx:pt idx="125582">EDUU</cx:pt>
          <cx:pt idx="125583">EDUU</cx:pt>
          <cx:pt idx="125584">EDUU</cx:pt>
          <cx:pt idx="125585">EDUU</cx:pt>
          <cx:pt idx="125586">EDUU</cx:pt>
          <cx:pt idx="125587">EDUU</cx:pt>
          <cx:pt idx="125588">EDUU</cx:pt>
          <cx:pt idx="125589">EDUU</cx:pt>
          <cx:pt idx="125590">EDUU</cx:pt>
          <cx:pt idx="125591">EDUU</cx:pt>
          <cx:pt idx="125592">EDUU</cx:pt>
          <cx:pt idx="125593">EDUU</cx:pt>
          <cx:pt idx="125594">EDUU</cx:pt>
          <cx:pt idx="125595">EDUU</cx:pt>
          <cx:pt idx="125596">EDUU</cx:pt>
          <cx:pt idx="125597">EDUU</cx:pt>
          <cx:pt idx="125598">EDUU</cx:pt>
          <cx:pt idx="125599">EDUU</cx:pt>
          <cx:pt idx="125600">EDUU</cx:pt>
          <cx:pt idx="125601">EDUU</cx:pt>
          <cx:pt idx="125602">EDUU</cx:pt>
          <cx:pt idx="125603">EDUU</cx:pt>
          <cx:pt idx="125604">EDUU</cx:pt>
          <cx:pt idx="125605">EDUU</cx:pt>
          <cx:pt idx="125606">EDUU</cx:pt>
          <cx:pt idx="125607">EDUU</cx:pt>
          <cx:pt idx="125608">EDUU</cx:pt>
          <cx:pt idx="125609">EDUU</cx:pt>
          <cx:pt idx="125610">EDUU</cx:pt>
          <cx:pt idx="125611">EDUU</cx:pt>
          <cx:pt idx="125612">EDUU</cx:pt>
          <cx:pt idx="125613">EDUU</cx:pt>
          <cx:pt idx="125614">EDUU</cx:pt>
          <cx:pt idx="125615">EDUU</cx:pt>
          <cx:pt idx="125616">EDUU</cx:pt>
          <cx:pt idx="125617">EDUU</cx:pt>
          <cx:pt idx="125618">EDUU</cx:pt>
          <cx:pt idx="125619">EDUU</cx:pt>
          <cx:pt idx="125620">EDUU</cx:pt>
          <cx:pt idx="125621">EDUU</cx:pt>
          <cx:pt idx="125622">EDUU</cx:pt>
          <cx:pt idx="125623">EDUU</cx:pt>
          <cx:pt idx="125624">EDUU</cx:pt>
          <cx:pt idx="125625">EDUU</cx:pt>
          <cx:pt idx="125626">EDUU</cx:pt>
          <cx:pt idx="125627">EDUU</cx:pt>
          <cx:pt idx="125628">EDUU</cx:pt>
          <cx:pt idx="125629">EDUU</cx:pt>
          <cx:pt idx="125630">EDUU</cx:pt>
          <cx:pt idx="125631">EDUU</cx:pt>
          <cx:pt idx="125632">EDUU</cx:pt>
          <cx:pt idx="125633">EDUU</cx:pt>
          <cx:pt idx="125634">EDUU</cx:pt>
          <cx:pt idx="125635">EDUU</cx:pt>
          <cx:pt idx="125636">EDUU</cx:pt>
          <cx:pt idx="125637">EDUU</cx:pt>
          <cx:pt idx="125638">EDUU</cx:pt>
          <cx:pt idx="125639">EDUU</cx:pt>
          <cx:pt idx="125640">EDUU</cx:pt>
          <cx:pt idx="125641">EDUU</cx:pt>
          <cx:pt idx="125642">EDUU</cx:pt>
          <cx:pt idx="125643">EDUU</cx:pt>
          <cx:pt idx="125644">EDUU</cx:pt>
          <cx:pt idx="125645">EDUU</cx:pt>
          <cx:pt idx="125646">EDUU</cx:pt>
          <cx:pt idx="125647">EDUU</cx:pt>
          <cx:pt idx="125648">EDUU</cx:pt>
          <cx:pt idx="125649">EDUU</cx:pt>
          <cx:pt idx="125650">EDUU</cx:pt>
          <cx:pt idx="125651">EDUU</cx:pt>
          <cx:pt idx="125652">EDUU</cx:pt>
          <cx:pt idx="125653">EDUU</cx:pt>
          <cx:pt idx="125654">EDUU</cx:pt>
          <cx:pt idx="125655">EDUU</cx:pt>
          <cx:pt idx="125656">EDUU</cx:pt>
          <cx:pt idx="125657">EDUU</cx:pt>
          <cx:pt idx="125658">EDUU</cx:pt>
          <cx:pt idx="125659">EDUU</cx:pt>
          <cx:pt idx="125660">EDUU</cx:pt>
          <cx:pt idx="125661">EDUU</cx:pt>
          <cx:pt idx="125662">EDUU</cx:pt>
          <cx:pt idx="125663">EDUU</cx:pt>
          <cx:pt idx="125664">EDUU</cx:pt>
          <cx:pt idx="125665">EDUU</cx:pt>
          <cx:pt idx="125666">EDUU</cx:pt>
          <cx:pt idx="125667">EDUU</cx:pt>
          <cx:pt idx="125668">EDUU</cx:pt>
          <cx:pt idx="125669">EDUU</cx:pt>
          <cx:pt idx="125670">EDUU</cx:pt>
          <cx:pt idx="125671">EDUU</cx:pt>
          <cx:pt idx="125672">EDUU</cx:pt>
          <cx:pt idx="125673">EDUU</cx:pt>
          <cx:pt idx="125674">EDUU</cx:pt>
          <cx:pt idx="125675">EDUU</cx:pt>
          <cx:pt idx="125676">EDUU</cx:pt>
          <cx:pt idx="125677">EDUU</cx:pt>
          <cx:pt idx="125678">EDUU</cx:pt>
          <cx:pt idx="125679">EDUU</cx:pt>
          <cx:pt idx="125680">EDUU</cx:pt>
          <cx:pt idx="125681">EDUU</cx:pt>
          <cx:pt idx="125682">EDUU</cx:pt>
          <cx:pt idx="125683">EDUU</cx:pt>
          <cx:pt idx="125684">EDUU</cx:pt>
          <cx:pt idx="125685">EDUU</cx:pt>
          <cx:pt idx="125686">EDUU</cx:pt>
          <cx:pt idx="125687">EDUU</cx:pt>
          <cx:pt idx="125688">EDUU</cx:pt>
          <cx:pt idx="125689">EDUU</cx:pt>
          <cx:pt idx="125690">EDUU</cx:pt>
          <cx:pt idx="125691">EDUU</cx:pt>
          <cx:pt idx="125692">EDUU</cx:pt>
          <cx:pt idx="125693">EDUU</cx:pt>
          <cx:pt idx="125694">EDUU</cx:pt>
          <cx:pt idx="125695">EDUU</cx:pt>
          <cx:pt idx="125696">EDUU</cx:pt>
          <cx:pt idx="125697">EDUU</cx:pt>
          <cx:pt idx="125698">EDUU</cx:pt>
          <cx:pt idx="125699">EDUU</cx:pt>
          <cx:pt idx="125700">EDUU</cx:pt>
          <cx:pt idx="125701">EDUU</cx:pt>
          <cx:pt idx="125702">EDUU</cx:pt>
          <cx:pt idx="125703">EDUU</cx:pt>
          <cx:pt idx="125704">EDUU</cx:pt>
          <cx:pt idx="125705">EDUU</cx:pt>
          <cx:pt idx="125706">EDUU</cx:pt>
          <cx:pt idx="125707">EDUU</cx:pt>
          <cx:pt idx="125708">EDUU</cx:pt>
          <cx:pt idx="125709">EDUU</cx:pt>
          <cx:pt idx="125710">EDUU</cx:pt>
          <cx:pt idx="125711">EDUU</cx:pt>
          <cx:pt idx="125712">EDUU</cx:pt>
          <cx:pt idx="125713">EDUU</cx:pt>
          <cx:pt idx="125714">EDUU</cx:pt>
          <cx:pt idx="125715">EDUU</cx:pt>
          <cx:pt idx="125716">EDUU</cx:pt>
          <cx:pt idx="125717">EDUU</cx:pt>
          <cx:pt idx="125718">EDUU</cx:pt>
          <cx:pt idx="125719">EDUU</cx:pt>
          <cx:pt idx="125720">EDUU</cx:pt>
          <cx:pt idx="125721">EDUU</cx:pt>
          <cx:pt idx="125722">EDUU</cx:pt>
          <cx:pt idx="125723">EDUU</cx:pt>
          <cx:pt idx="125724">EDUU</cx:pt>
          <cx:pt idx="125725">EDUU</cx:pt>
          <cx:pt idx="125726">EDUU</cx:pt>
          <cx:pt idx="125727">EDUU</cx:pt>
          <cx:pt idx="125728">EDUU</cx:pt>
          <cx:pt idx="125729">EDUU</cx:pt>
          <cx:pt idx="125730">EDUU</cx:pt>
          <cx:pt idx="125731">EDUU</cx:pt>
          <cx:pt idx="125732">EDUU</cx:pt>
          <cx:pt idx="125733">EDUU</cx:pt>
          <cx:pt idx="125734">EDUU</cx:pt>
          <cx:pt idx="125735">EDUU</cx:pt>
          <cx:pt idx="125736">EDUU</cx:pt>
          <cx:pt idx="125737">EDUU</cx:pt>
          <cx:pt idx="125738">EDUU</cx:pt>
          <cx:pt idx="125739">EDUU</cx:pt>
          <cx:pt idx="125740">EDUU</cx:pt>
          <cx:pt idx="125741">EDUU</cx:pt>
          <cx:pt idx="125742">EDUU</cx:pt>
          <cx:pt idx="125743">EDUU</cx:pt>
          <cx:pt idx="125744">EDUU</cx:pt>
          <cx:pt idx="125745">EDUU</cx:pt>
          <cx:pt idx="125746">EDUU</cx:pt>
          <cx:pt idx="125747">EDUU</cx:pt>
          <cx:pt idx="125748">EDUU</cx:pt>
          <cx:pt idx="125749">EDUU</cx:pt>
          <cx:pt idx="125750">EDUU</cx:pt>
          <cx:pt idx="125751">EDUU</cx:pt>
          <cx:pt idx="125752">EDUU</cx:pt>
          <cx:pt idx="125753">EDUU</cx:pt>
          <cx:pt idx="125754">EDUU</cx:pt>
          <cx:pt idx="125755">EDUU</cx:pt>
          <cx:pt idx="125756">EDUU</cx:pt>
          <cx:pt idx="125757">EDUU</cx:pt>
          <cx:pt idx="125758">EDUU</cx:pt>
          <cx:pt idx="125759">EDUU</cx:pt>
          <cx:pt idx="125760">EDUU</cx:pt>
          <cx:pt idx="125761">EDUU</cx:pt>
          <cx:pt idx="125762">EDUU</cx:pt>
          <cx:pt idx="125763">EDUU</cx:pt>
          <cx:pt idx="125764">EDUU</cx:pt>
          <cx:pt idx="125765">EDUU</cx:pt>
          <cx:pt idx="125766">EDUU</cx:pt>
          <cx:pt idx="125767">EDUU</cx:pt>
          <cx:pt idx="125768">EDUU</cx:pt>
          <cx:pt idx="125769">EDUU</cx:pt>
          <cx:pt idx="125770">EDUU</cx:pt>
          <cx:pt idx="125771">EDUU</cx:pt>
          <cx:pt idx="125772">EDUU</cx:pt>
          <cx:pt idx="125773">EDUU</cx:pt>
          <cx:pt idx="125774">EDUU</cx:pt>
          <cx:pt idx="125775">EDUU</cx:pt>
          <cx:pt idx="125776">EDUU</cx:pt>
          <cx:pt idx="125777">EDUU</cx:pt>
          <cx:pt idx="125778">EDUU</cx:pt>
          <cx:pt idx="125779">EDUU</cx:pt>
          <cx:pt idx="125780">EDUU</cx:pt>
          <cx:pt idx="125781">EDUU</cx:pt>
          <cx:pt idx="125782">EDUU</cx:pt>
          <cx:pt idx="125783">EDUU</cx:pt>
          <cx:pt idx="125784">EDUU</cx:pt>
          <cx:pt idx="125785">EDUU</cx:pt>
          <cx:pt idx="125786">EDUU</cx:pt>
          <cx:pt idx="125787">EDUU</cx:pt>
          <cx:pt idx="125788">EDUU</cx:pt>
          <cx:pt idx="125789">EDUU</cx:pt>
          <cx:pt idx="125790">EDUU</cx:pt>
          <cx:pt idx="125791">EDUU</cx:pt>
          <cx:pt idx="125792">EDUU</cx:pt>
          <cx:pt idx="125793">EDUU</cx:pt>
          <cx:pt idx="125794">EDUU</cx:pt>
          <cx:pt idx="125795">EDUU</cx:pt>
          <cx:pt idx="125796">EDUU</cx:pt>
          <cx:pt idx="125797">EDUU</cx:pt>
          <cx:pt idx="125798">EDUU</cx:pt>
          <cx:pt idx="125799">EDUU</cx:pt>
          <cx:pt idx="125800">EDUU</cx:pt>
          <cx:pt idx="125801">EDUU</cx:pt>
          <cx:pt idx="125802">EDUU</cx:pt>
          <cx:pt idx="125803">EDUU</cx:pt>
          <cx:pt idx="125804">EDUU</cx:pt>
          <cx:pt idx="125805">EDUU</cx:pt>
          <cx:pt idx="125806">EDUU</cx:pt>
          <cx:pt idx="125807">EDUU</cx:pt>
          <cx:pt idx="125808">EDUU</cx:pt>
          <cx:pt idx="125809">EDUU</cx:pt>
          <cx:pt idx="125810">EDUU</cx:pt>
          <cx:pt idx="125811">EDUU</cx:pt>
          <cx:pt idx="125812">EDUU</cx:pt>
          <cx:pt idx="125813">EDUU</cx:pt>
          <cx:pt idx="125814">EDUU</cx:pt>
          <cx:pt idx="125815">EDUU</cx:pt>
          <cx:pt idx="125816">EDUU</cx:pt>
          <cx:pt idx="125817">EDUU</cx:pt>
          <cx:pt idx="125818">EDUU</cx:pt>
          <cx:pt idx="125819">EDUU</cx:pt>
          <cx:pt idx="125820">EDUU</cx:pt>
          <cx:pt idx="125821">EDUU</cx:pt>
          <cx:pt idx="125822">EDUU</cx:pt>
          <cx:pt idx="125823">EDUU</cx:pt>
          <cx:pt idx="125824">EDUU</cx:pt>
          <cx:pt idx="125825">EDUU</cx:pt>
          <cx:pt idx="125826">EDUU</cx:pt>
          <cx:pt idx="125827">EDUU</cx:pt>
          <cx:pt idx="125828">EDUU</cx:pt>
          <cx:pt idx="125829">EDUU</cx:pt>
          <cx:pt idx="125830">EDUU</cx:pt>
          <cx:pt idx="125831">EDUU</cx:pt>
          <cx:pt idx="125832">EDUU</cx:pt>
          <cx:pt idx="125833">EDUU</cx:pt>
          <cx:pt idx="125834">EDUU</cx:pt>
          <cx:pt idx="125835">EDUU</cx:pt>
          <cx:pt idx="125836">EDUU</cx:pt>
          <cx:pt idx="125837">EDUU</cx:pt>
          <cx:pt idx="125838">EDUU</cx:pt>
          <cx:pt idx="125839">EDUU</cx:pt>
          <cx:pt idx="125840">EDUU</cx:pt>
          <cx:pt idx="125841">EDUU</cx:pt>
          <cx:pt idx="125842">EDUU</cx:pt>
          <cx:pt idx="125843">EDUU</cx:pt>
          <cx:pt idx="125844">EDUU</cx:pt>
          <cx:pt idx="125845">EDUU</cx:pt>
          <cx:pt idx="125846">EDUU</cx:pt>
          <cx:pt idx="125847">EDUU</cx:pt>
          <cx:pt idx="125848">EDUU</cx:pt>
          <cx:pt idx="125849">EDUU</cx:pt>
          <cx:pt idx="125850">EDUU</cx:pt>
          <cx:pt idx="125851">EDUU</cx:pt>
          <cx:pt idx="125852">EDUU</cx:pt>
          <cx:pt idx="125853">EDUU</cx:pt>
          <cx:pt idx="125854">EDUU</cx:pt>
          <cx:pt idx="125855">EDUU</cx:pt>
          <cx:pt idx="125856">EDUU</cx:pt>
          <cx:pt idx="125857">EDUU</cx:pt>
          <cx:pt idx="125858">EDUU</cx:pt>
          <cx:pt idx="125859">EDUU</cx:pt>
          <cx:pt idx="125860">EDUU</cx:pt>
          <cx:pt idx="125861">EDUU</cx:pt>
          <cx:pt idx="125862">EDUU</cx:pt>
          <cx:pt idx="125863">EDUU</cx:pt>
          <cx:pt idx="125864">EDUU</cx:pt>
          <cx:pt idx="125865">EDUU</cx:pt>
          <cx:pt idx="125866">EDUU</cx:pt>
          <cx:pt idx="125867">EDUU</cx:pt>
          <cx:pt idx="125868">EDUU</cx:pt>
          <cx:pt idx="125869">EDUU</cx:pt>
          <cx:pt idx="125870">EDUU</cx:pt>
          <cx:pt idx="125871">EDUU</cx:pt>
          <cx:pt idx="125872">EDUU</cx:pt>
          <cx:pt idx="125873">EDUU</cx:pt>
          <cx:pt idx="125874">EDUU</cx:pt>
          <cx:pt idx="125875">EDUU</cx:pt>
          <cx:pt idx="125876">EDUU</cx:pt>
          <cx:pt idx="125877">EDUU</cx:pt>
          <cx:pt idx="125878">EDUU</cx:pt>
          <cx:pt idx="125879">EDUU</cx:pt>
          <cx:pt idx="125880">EDUU</cx:pt>
          <cx:pt idx="125881">EDUU</cx:pt>
          <cx:pt idx="125882">EDUU</cx:pt>
          <cx:pt idx="125883">EDUU</cx:pt>
          <cx:pt idx="125884">EDUU</cx:pt>
          <cx:pt idx="125885">EDUU</cx:pt>
          <cx:pt idx="125886">EDUU</cx:pt>
          <cx:pt idx="125887">EDUU</cx:pt>
          <cx:pt idx="125888">EDUU</cx:pt>
          <cx:pt idx="125889">EDUU</cx:pt>
          <cx:pt idx="125890">EDUU</cx:pt>
          <cx:pt idx="125891">EDUU</cx:pt>
          <cx:pt idx="125892">EDUU</cx:pt>
          <cx:pt idx="125893">EDUU</cx:pt>
          <cx:pt idx="125894">EDUU</cx:pt>
          <cx:pt idx="125895">EDUU</cx:pt>
          <cx:pt idx="125896">EDUU</cx:pt>
          <cx:pt idx="125897">EDUU</cx:pt>
          <cx:pt idx="125898">EDUU</cx:pt>
          <cx:pt idx="125899">EDUU</cx:pt>
          <cx:pt idx="125900">EDUU</cx:pt>
          <cx:pt idx="125901">EDUU</cx:pt>
          <cx:pt idx="125902">EDUU</cx:pt>
          <cx:pt idx="125903">EDUU</cx:pt>
          <cx:pt idx="125904">EDUU</cx:pt>
          <cx:pt idx="125905">EDUU</cx:pt>
          <cx:pt idx="125906">EDUU</cx:pt>
          <cx:pt idx="125907">EDUU</cx:pt>
          <cx:pt idx="125908">EDUU</cx:pt>
          <cx:pt idx="125909">EDUU</cx:pt>
          <cx:pt idx="125910">EDUU</cx:pt>
          <cx:pt idx="125911">EDUU</cx:pt>
          <cx:pt idx="125912">EDUU</cx:pt>
          <cx:pt idx="125913">EDUU</cx:pt>
          <cx:pt idx="125914">EDUU</cx:pt>
          <cx:pt idx="125915">EDUU</cx:pt>
          <cx:pt idx="125916">EDUU</cx:pt>
          <cx:pt idx="125917">EDUU</cx:pt>
          <cx:pt idx="125918">EDUU</cx:pt>
          <cx:pt idx="125919">EDUU</cx:pt>
          <cx:pt idx="125920">EDUU</cx:pt>
          <cx:pt idx="125921">EDUU</cx:pt>
          <cx:pt idx="125922">EDUU</cx:pt>
          <cx:pt idx="125923">EDUU</cx:pt>
          <cx:pt idx="125924">EDUU</cx:pt>
          <cx:pt idx="125925">EDUU</cx:pt>
          <cx:pt idx="125926">EDUU</cx:pt>
          <cx:pt idx="125927">EDUU</cx:pt>
          <cx:pt idx="125928">EDUU</cx:pt>
          <cx:pt idx="125929">EDUU</cx:pt>
          <cx:pt idx="125930">EDUU</cx:pt>
          <cx:pt idx="125931">EDUU</cx:pt>
          <cx:pt idx="125932">EDUU</cx:pt>
          <cx:pt idx="125933">EDUU</cx:pt>
          <cx:pt idx="125934">EDUU</cx:pt>
          <cx:pt idx="125935">EDUU</cx:pt>
          <cx:pt idx="125936">EDUU</cx:pt>
          <cx:pt idx="125937">EDUU</cx:pt>
          <cx:pt idx="125938">EDUU</cx:pt>
          <cx:pt idx="125939">EDUU</cx:pt>
          <cx:pt idx="125940">EDUU</cx:pt>
          <cx:pt idx="125941">EDUU</cx:pt>
          <cx:pt idx="125942">EDUU</cx:pt>
          <cx:pt idx="125943">EDUU</cx:pt>
          <cx:pt idx="125944">EDUU</cx:pt>
          <cx:pt idx="125945">EDUU</cx:pt>
          <cx:pt idx="125946">EDUU</cx:pt>
          <cx:pt idx="125947">EDUU</cx:pt>
          <cx:pt idx="125948">EDUU</cx:pt>
          <cx:pt idx="125949">EDUU</cx:pt>
          <cx:pt idx="125950">EDUU</cx:pt>
          <cx:pt idx="125951">EDUU</cx:pt>
          <cx:pt idx="125952">EDUU</cx:pt>
          <cx:pt idx="125953">EDUU</cx:pt>
          <cx:pt idx="125954">EDUU</cx:pt>
          <cx:pt idx="125955">EDUU</cx:pt>
          <cx:pt idx="125956">EDUU</cx:pt>
          <cx:pt idx="125957">EDUU</cx:pt>
          <cx:pt idx="125958">EDUU</cx:pt>
          <cx:pt idx="125959">EDUU</cx:pt>
          <cx:pt idx="125960">EDUU</cx:pt>
          <cx:pt idx="125961">EDUU</cx:pt>
          <cx:pt idx="125962">EDUU</cx:pt>
          <cx:pt idx="125963">EDUU</cx:pt>
          <cx:pt idx="125964">EDUU</cx:pt>
          <cx:pt idx="125965">EDUU</cx:pt>
          <cx:pt idx="125966">EDUU</cx:pt>
          <cx:pt idx="125967">EDUU</cx:pt>
          <cx:pt idx="125968">EDUU</cx:pt>
          <cx:pt idx="125969">EDUU</cx:pt>
          <cx:pt idx="125970">EDUU</cx:pt>
          <cx:pt idx="125971">EDUU</cx:pt>
          <cx:pt idx="125972">EDUU</cx:pt>
          <cx:pt idx="125973">EDUU</cx:pt>
          <cx:pt idx="125974">EDUU</cx:pt>
          <cx:pt idx="125975">EDUU</cx:pt>
          <cx:pt idx="125976">EDUU</cx:pt>
          <cx:pt idx="125977">EDUU</cx:pt>
          <cx:pt idx="125978">EDUU</cx:pt>
          <cx:pt idx="125979">EDUU</cx:pt>
          <cx:pt idx="125980">EDUU</cx:pt>
          <cx:pt idx="125981">EDUU</cx:pt>
          <cx:pt idx="125982">EDUU</cx:pt>
          <cx:pt idx="125983">EDUU</cx:pt>
          <cx:pt idx="125984">EDUU</cx:pt>
          <cx:pt idx="125985">EDUU</cx:pt>
          <cx:pt idx="125986">EDUU</cx:pt>
          <cx:pt idx="125987">EDUU</cx:pt>
          <cx:pt idx="125988">EDUU</cx:pt>
          <cx:pt idx="125989">EDUU</cx:pt>
          <cx:pt idx="125990">EDUU</cx:pt>
          <cx:pt idx="125991">EDUU</cx:pt>
          <cx:pt idx="125992">EDUU</cx:pt>
          <cx:pt idx="125993">EDUU</cx:pt>
          <cx:pt idx="125994">EDUU</cx:pt>
          <cx:pt idx="125995">EDUU</cx:pt>
          <cx:pt idx="125996">EDUU</cx:pt>
          <cx:pt idx="125997">EDUU</cx:pt>
          <cx:pt idx="125998">EDUU</cx:pt>
          <cx:pt idx="125999">EDUU</cx:pt>
          <cx:pt idx="126000">EDUU</cx:pt>
          <cx:pt idx="126001">EDUU</cx:pt>
          <cx:pt idx="126002">EDUU</cx:pt>
          <cx:pt idx="126003">EDUU</cx:pt>
          <cx:pt idx="126004">EDUU</cx:pt>
          <cx:pt idx="126005">EDUU</cx:pt>
          <cx:pt idx="126006">EDUU</cx:pt>
          <cx:pt idx="126007">EDUU</cx:pt>
          <cx:pt idx="126008">EDUU</cx:pt>
          <cx:pt idx="126009">EDUU</cx:pt>
          <cx:pt idx="126010">EDUU</cx:pt>
          <cx:pt idx="126011">EDUU</cx:pt>
          <cx:pt idx="126012">EDUU</cx:pt>
          <cx:pt idx="126013">EDUU</cx:pt>
          <cx:pt idx="126014">EDUU</cx:pt>
          <cx:pt idx="126015">EDUU</cx:pt>
          <cx:pt idx="126016">EDUU</cx:pt>
          <cx:pt idx="126017">EDUU</cx:pt>
          <cx:pt idx="126018">EDUU</cx:pt>
          <cx:pt idx="126019">EDUU</cx:pt>
          <cx:pt idx="126020">EDUU</cx:pt>
          <cx:pt idx="126021">EDUU</cx:pt>
          <cx:pt idx="126022">EDUU</cx:pt>
          <cx:pt idx="126023">EDUU</cx:pt>
          <cx:pt idx="126024">EDUU</cx:pt>
          <cx:pt idx="126025">EDUU</cx:pt>
          <cx:pt idx="126026">EDUU</cx:pt>
          <cx:pt idx="126027">EDUU</cx:pt>
          <cx:pt idx="126028">EDUU</cx:pt>
          <cx:pt idx="126029">EDUU</cx:pt>
          <cx:pt idx="126030">EDUU</cx:pt>
          <cx:pt idx="126031">EDUU</cx:pt>
          <cx:pt idx="126032">EDUU</cx:pt>
          <cx:pt idx="126033">EDUU</cx:pt>
          <cx:pt idx="126034">EDUU</cx:pt>
          <cx:pt idx="126035">EDUU</cx:pt>
          <cx:pt idx="126036">EDUU</cx:pt>
          <cx:pt idx="126037">EDUU</cx:pt>
          <cx:pt idx="126038">EDUU</cx:pt>
          <cx:pt idx="126039">EDUU</cx:pt>
          <cx:pt idx="126040">EDUU</cx:pt>
          <cx:pt idx="126041">EDUU</cx:pt>
          <cx:pt idx="126042">EDUU</cx:pt>
          <cx:pt idx="126043">EDUU</cx:pt>
          <cx:pt idx="126044">EDUU</cx:pt>
          <cx:pt idx="126045">EDUU</cx:pt>
          <cx:pt idx="126046">EDUU</cx:pt>
          <cx:pt idx="126047">EDUU</cx:pt>
          <cx:pt idx="126048">EDUU</cx:pt>
          <cx:pt idx="126049">EDUU</cx:pt>
          <cx:pt idx="126050">EDUU</cx:pt>
          <cx:pt idx="126051">EDUU</cx:pt>
          <cx:pt idx="126052">EDUU</cx:pt>
          <cx:pt idx="126053">EDUU</cx:pt>
          <cx:pt idx="126054">EDUU</cx:pt>
          <cx:pt idx="126055">EDUU</cx:pt>
          <cx:pt idx="126056">EDUU</cx:pt>
          <cx:pt idx="126057">EDUU</cx:pt>
          <cx:pt idx="126058">EDUU</cx:pt>
          <cx:pt idx="126059">EDUU</cx:pt>
          <cx:pt idx="126060">EDUU</cx:pt>
          <cx:pt idx="126061">EDUU</cx:pt>
          <cx:pt idx="126062">EDUU</cx:pt>
          <cx:pt idx="126063">EDUU</cx:pt>
          <cx:pt idx="126064">EDUU</cx:pt>
          <cx:pt idx="126065">EDUU</cx:pt>
          <cx:pt idx="126066">EDUU</cx:pt>
          <cx:pt idx="126067">EDUU</cx:pt>
          <cx:pt idx="126068">EDUU</cx:pt>
          <cx:pt idx="126069">EDUU</cx:pt>
          <cx:pt idx="126070">EDUU</cx:pt>
          <cx:pt idx="126071">EDUU</cx:pt>
          <cx:pt idx="126072">EDUU</cx:pt>
          <cx:pt idx="126073">EDUU</cx:pt>
          <cx:pt idx="126074">EDUU</cx:pt>
          <cx:pt idx="126075">EDUU</cx:pt>
          <cx:pt idx="126076">EDUU</cx:pt>
          <cx:pt idx="126077">EDUU</cx:pt>
          <cx:pt idx="126078">EDUU</cx:pt>
          <cx:pt idx="126079">EDUU</cx:pt>
          <cx:pt idx="126080">EDUU</cx:pt>
          <cx:pt idx="126081">EDUU</cx:pt>
          <cx:pt idx="126082">EDUU</cx:pt>
          <cx:pt idx="126083">EDUU</cx:pt>
          <cx:pt idx="126084">EDUU</cx:pt>
          <cx:pt idx="126085">EDUU</cx:pt>
          <cx:pt idx="126086">EDUU</cx:pt>
          <cx:pt idx="126087">EDUU</cx:pt>
          <cx:pt idx="126088">EDUU</cx:pt>
          <cx:pt idx="126089">EDUU</cx:pt>
          <cx:pt idx="126090">EDUU</cx:pt>
          <cx:pt idx="126091">EDUU</cx:pt>
          <cx:pt idx="126092">EDUU</cx:pt>
          <cx:pt idx="126093">EDUU</cx:pt>
          <cx:pt idx="126094">EDUU</cx:pt>
          <cx:pt idx="126095">EDUU</cx:pt>
          <cx:pt idx="126096">EDUU</cx:pt>
          <cx:pt idx="126097">EDUU</cx:pt>
          <cx:pt idx="126098">EDUU</cx:pt>
          <cx:pt idx="126099">EDUU</cx:pt>
          <cx:pt idx="126100">EDUU</cx:pt>
          <cx:pt idx="126101">EDUU</cx:pt>
          <cx:pt idx="126102">EDUU</cx:pt>
          <cx:pt idx="126103">EDUU</cx:pt>
          <cx:pt idx="126104">EDUU</cx:pt>
          <cx:pt idx="126105">EDUU</cx:pt>
          <cx:pt idx="126106">EDUU</cx:pt>
          <cx:pt idx="126107">EDUU</cx:pt>
          <cx:pt idx="126108">EDUU</cx:pt>
          <cx:pt idx="126109">EDUU</cx:pt>
          <cx:pt idx="126110">EDUU</cx:pt>
          <cx:pt idx="126111">EDUU</cx:pt>
          <cx:pt idx="126112">EDUU</cx:pt>
          <cx:pt idx="126113">EDUU</cx:pt>
          <cx:pt idx="126114">EDUU</cx:pt>
          <cx:pt idx="126115">EDUU</cx:pt>
          <cx:pt idx="126116">EDUU</cx:pt>
          <cx:pt idx="126117">EDUU</cx:pt>
          <cx:pt idx="126118">EDUU</cx:pt>
          <cx:pt idx="126119">EDUU</cx:pt>
          <cx:pt idx="126120">EDUU</cx:pt>
          <cx:pt idx="126121">EDUU</cx:pt>
          <cx:pt idx="126122">EDUU</cx:pt>
          <cx:pt idx="126123">EDUU</cx:pt>
          <cx:pt idx="126124">EDUU</cx:pt>
          <cx:pt idx="126125">EDUU</cx:pt>
          <cx:pt idx="126126">EDUU</cx:pt>
          <cx:pt idx="126127">EDUU</cx:pt>
          <cx:pt idx="126128">EDUU</cx:pt>
          <cx:pt idx="126129">EDUU</cx:pt>
          <cx:pt idx="126130">EDUU</cx:pt>
          <cx:pt idx="126131">EDUU</cx:pt>
          <cx:pt idx="126132">EDUU</cx:pt>
          <cx:pt idx="126133">EDUU</cx:pt>
          <cx:pt idx="126134">EDUU</cx:pt>
          <cx:pt idx="126135">EDUU</cx:pt>
          <cx:pt idx="126136">EDUU</cx:pt>
          <cx:pt idx="126137">EDUU</cx:pt>
          <cx:pt idx="126138">EDUU</cx:pt>
          <cx:pt idx="126139">EDUU</cx:pt>
          <cx:pt idx="126140">EDUU</cx:pt>
          <cx:pt idx="126141">EDUU</cx:pt>
          <cx:pt idx="126142">EDUU</cx:pt>
          <cx:pt idx="126143">EDUU</cx:pt>
          <cx:pt idx="126144">EDUU</cx:pt>
          <cx:pt idx="126145">EDUU</cx:pt>
          <cx:pt idx="126146">EDUU</cx:pt>
          <cx:pt idx="126147">EDUU</cx:pt>
          <cx:pt idx="126148">EDUU</cx:pt>
          <cx:pt idx="126149">EDUU</cx:pt>
          <cx:pt idx="126150">EDUU</cx:pt>
          <cx:pt idx="126151">EDUU</cx:pt>
          <cx:pt idx="126152">EDUU</cx:pt>
          <cx:pt idx="126153">EDUU</cx:pt>
          <cx:pt idx="126154">EDUU</cx:pt>
          <cx:pt idx="126155">EDUU</cx:pt>
          <cx:pt idx="126156">EDUU</cx:pt>
          <cx:pt idx="126157">EDUU</cx:pt>
          <cx:pt idx="126158">EDUU</cx:pt>
          <cx:pt idx="126159">EDUU</cx:pt>
          <cx:pt idx="126160">EDUU</cx:pt>
          <cx:pt idx="126161">EDUU</cx:pt>
          <cx:pt idx="126162">EDUU</cx:pt>
          <cx:pt idx="126163">EDUU</cx:pt>
          <cx:pt idx="126164">EDUU</cx:pt>
          <cx:pt idx="126165">EDUU</cx:pt>
          <cx:pt idx="126166">EDUU</cx:pt>
          <cx:pt idx="126167">EDUU</cx:pt>
          <cx:pt idx="126168">EDUU</cx:pt>
          <cx:pt idx="126169">EDUU</cx:pt>
          <cx:pt idx="126170">EDUU</cx:pt>
          <cx:pt idx="126171">EDUU</cx:pt>
          <cx:pt idx="126172">EDUU</cx:pt>
          <cx:pt idx="126173">EDUU</cx:pt>
          <cx:pt idx="126174">EDUU</cx:pt>
          <cx:pt idx="126175">EDUU</cx:pt>
          <cx:pt idx="126176">EDUU</cx:pt>
          <cx:pt idx="126177">EDUU</cx:pt>
          <cx:pt idx="126178">EDUU</cx:pt>
          <cx:pt idx="126179">EDUU</cx:pt>
          <cx:pt idx="126180">EDUU</cx:pt>
          <cx:pt idx="126181">EDUU</cx:pt>
          <cx:pt idx="126182">EDUU</cx:pt>
          <cx:pt idx="126183">EDUU</cx:pt>
          <cx:pt idx="126184">EDUU</cx:pt>
          <cx:pt idx="126185">EDUU</cx:pt>
          <cx:pt idx="126186">EDUU</cx:pt>
          <cx:pt idx="126187">EDUU</cx:pt>
          <cx:pt idx="126188">EDUU</cx:pt>
          <cx:pt idx="126189">EDUU</cx:pt>
          <cx:pt idx="126190">EDUU</cx:pt>
          <cx:pt idx="126191">EDUU</cx:pt>
          <cx:pt idx="126192">EDUU</cx:pt>
          <cx:pt idx="126193">EDUU</cx:pt>
          <cx:pt idx="126194">EDUU</cx:pt>
          <cx:pt idx="126195">EDUU</cx:pt>
          <cx:pt idx="126196">EDUU</cx:pt>
          <cx:pt idx="126197">EDUU</cx:pt>
          <cx:pt idx="126198">EDUU</cx:pt>
          <cx:pt idx="126199">EDUU</cx:pt>
          <cx:pt idx="126200">EDUU</cx:pt>
          <cx:pt idx="126201">EDUU</cx:pt>
          <cx:pt idx="126202">EDUU</cx:pt>
          <cx:pt idx="126203">EDUU</cx:pt>
          <cx:pt idx="126204">EDUU</cx:pt>
          <cx:pt idx="126205">EDUU</cx:pt>
          <cx:pt idx="126206">EDUU</cx:pt>
          <cx:pt idx="126207">EDUU</cx:pt>
          <cx:pt idx="126208">EDUU</cx:pt>
          <cx:pt idx="126209">EDUU</cx:pt>
          <cx:pt idx="126210">EDUU</cx:pt>
          <cx:pt idx="126211">EDUU</cx:pt>
          <cx:pt idx="126212">EDUU</cx:pt>
          <cx:pt idx="126213">EDUU</cx:pt>
          <cx:pt idx="126214">EDUU</cx:pt>
          <cx:pt idx="126215">EDUU</cx:pt>
          <cx:pt idx="126216">EDUU</cx:pt>
          <cx:pt idx="126217">EDUU</cx:pt>
          <cx:pt idx="126218">EDUU</cx:pt>
          <cx:pt idx="126219">EDUU</cx:pt>
          <cx:pt idx="126220">EDUU</cx:pt>
          <cx:pt idx="126221">EDUU</cx:pt>
          <cx:pt idx="126222">EDUU</cx:pt>
          <cx:pt idx="126223">EDUU</cx:pt>
          <cx:pt idx="126224">EDUU</cx:pt>
          <cx:pt idx="126225">EDUU</cx:pt>
          <cx:pt idx="126226">EDUU</cx:pt>
          <cx:pt idx="126227">EDUU</cx:pt>
          <cx:pt idx="126228">EDUU</cx:pt>
          <cx:pt idx="126229">EDUU</cx:pt>
          <cx:pt idx="126230">EDUU</cx:pt>
          <cx:pt idx="126231">EDUU</cx:pt>
          <cx:pt idx="126232">EDUU</cx:pt>
          <cx:pt idx="126233">EDUU</cx:pt>
          <cx:pt idx="126234">EDUU</cx:pt>
          <cx:pt idx="126235">EDUU</cx:pt>
          <cx:pt idx="126236">EDUU</cx:pt>
          <cx:pt idx="126237">EDUU</cx:pt>
          <cx:pt idx="126238">EDUU</cx:pt>
          <cx:pt idx="126239">EDUU</cx:pt>
          <cx:pt idx="126240">EDUU</cx:pt>
          <cx:pt idx="126241">EDUU</cx:pt>
          <cx:pt idx="126242">EDUU</cx:pt>
          <cx:pt idx="126243">EDUU</cx:pt>
          <cx:pt idx="126244">EDUU</cx:pt>
          <cx:pt idx="126245">EDUU</cx:pt>
          <cx:pt idx="126246">EDUU</cx:pt>
          <cx:pt idx="126247">EDUU</cx:pt>
          <cx:pt idx="126248">EDUU</cx:pt>
          <cx:pt idx="126249">EDUU</cx:pt>
          <cx:pt idx="126250">EDUU</cx:pt>
          <cx:pt idx="126251">EDUU</cx:pt>
          <cx:pt idx="126252">EDUU</cx:pt>
          <cx:pt idx="126253">EDUU</cx:pt>
          <cx:pt idx="126254">EDUU</cx:pt>
          <cx:pt idx="126255">EDUU</cx:pt>
          <cx:pt idx="126256">EDUU</cx:pt>
          <cx:pt idx="126257">EDUU</cx:pt>
          <cx:pt idx="126258">EDUU</cx:pt>
          <cx:pt idx="126259">EDUU</cx:pt>
          <cx:pt idx="126260">EDUU</cx:pt>
          <cx:pt idx="126261">EDUU</cx:pt>
          <cx:pt idx="126262">EDUU</cx:pt>
          <cx:pt idx="126263">EDUU</cx:pt>
          <cx:pt idx="126264">EDUU</cx:pt>
          <cx:pt idx="126265">EDUU</cx:pt>
          <cx:pt idx="126266">EDUU</cx:pt>
          <cx:pt idx="126267">EDUU</cx:pt>
          <cx:pt idx="126268">EDUU</cx:pt>
          <cx:pt idx="126269">EDUU</cx:pt>
          <cx:pt idx="126270">EDUU</cx:pt>
          <cx:pt idx="126271">EDUU</cx:pt>
          <cx:pt idx="126272">EDUU</cx:pt>
          <cx:pt idx="126273">EDUU</cx:pt>
          <cx:pt idx="126274">EDUU</cx:pt>
          <cx:pt idx="126275">EDUU</cx:pt>
          <cx:pt idx="126276">EDUU</cx:pt>
          <cx:pt idx="126277">EDUU</cx:pt>
          <cx:pt idx="126278">EDUU</cx:pt>
          <cx:pt idx="126279">EDUU</cx:pt>
          <cx:pt idx="126280">EDUU</cx:pt>
          <cx:pt idx="126281">EDUU</cx:pt>
          <cx:pt idx="126282">EDUU</cx:pt>
          <cx:pt idx="126283">EDUU</cx:pt>
          <cx:pt idx="126284">EDUU</cx:pt>
          <cx:pt idx="126285">EDUU</cx:pt>
          <cx:pt idx="126286">EDUU</cx:pt>
          <cx:pt idx="126287">EDUU</cx:pt>
          <cx:pt idx="126288">EDUU</cx:pt>
          <cx:pt idx="126289">EDUU</cx:pt>
          <cx:pt idx="126290">EDUU</cx:pt>
          <cx:pt idx="126291">EDUU</cx:pt>
          <cx:pt idx="126292">EDUU</cx:pt>
          <cx:pt idx="126293">EDUU</cx:pt>
          <cx:pt idx="126294">EDUU</cx:pt>
          <cx:pt idx="126295">EDUU</cx:pt>
          <cx:pt idx="126296">EDUU</cx:pt>
          <cx:pt idx="126297">EDUU</cx:pt>
          <cx:pt idx="126298">EDUU</cx:pt>
          <cx:pt idx="126299">EDUU</cx:pt>
          <cx:pt idx="126300">EDUU</cx:pt>
          <cx:pt idx="126301">EDUU</cx:pt>
          <cx:pt idx="126302">EDUU</cx:pt>
          <cx:pt idx="126303">EDUU</cx:pt>
          <cx:pt idx="126304">EDUU</cx:pt>
          <cx:pt idx="126305">EDUU</cx:pt>
          <cx:pt idx="126306">EDUU</cx:pt>
          <cx:pt idx="126307">EDUU</cx:pt>
          <cx:pt idx="126308">EDUU</cx:pt>
          <cx:pt idx="126309">EDUU</cx:pt>
          <cx:pt idx="126310">EDUU</cx:pt>
          <cx:pt idx="126311">EDUU</cx:pt>
          <cx:pt idx="126312">EDUU</cx:pt>
          <cx:pt idx="126313">EDUU</cx:pt>
          <cx:pt idx="126314">EDUU</cx:pt>
          <cx:pt idx="126315">EDUU</cx:pt>
          <cx:pt idx="126316">EDUU</cx:pt>
          <cx:pt idx="126317">EDUU</cx:pt>
          <cx:pt idx="126318">EDUU</cx:pt>
          <cx:pt idx="126319">EDUU</cx:pt>
          <cx:pt idx="126320">EDUU</cx:pt>
          <cx:pt idx="126321">EDUU</cx:pt>
          <cx:pt idx="126322">EDUU</cx:pt>
          <cx:pt idx="126323">EDUU</cx:pt>
          <cx:pt idx="126324">EDUU</cx:pt>
          <cx:pt idx="126325">EDUU</cx:pt>
          <cx:pt idx="126326">EDUU</cx:pt>
          <cx:pt idx="126327">EDUU</cx:pt>
          <cx:pt idx="126328">EDUU</cx:pt>
          <cx:pt idx="126329">EDUU</cx:pt>
          <cx:pt idx="126330">EDUU</cx:pt>
          <cx:pt idx="126331">EDUU</cx:pt>
          <cx:pt idx="126332">EDUU</cx:pt>
          <cx:pt idx="126333">EDUU</cx:pt>
          <cx:pt idx="126334">EDUU</cx:pt>
          <cx:pt idx="126335">EDUU</cx:pt>
          <cx:pt idx="126336">EDUU</cx:pt>
          <cx:pt idx="126337">EDUU</cx:pt>
          <cx:pt idx="126338">EDUU</cx:pt>
          <cx:pt idx="126339">EDUU</cx:pt>
          <cx:pt idx="126340">EDUU</cx:pt>
          <cx:pt idx="126341">EDUU</cx:pt>
          <cx:pt idx="126342">EDUU</cx:pt>
          <cx:pt idx="126343">EDUU</cx:pt>
          <cx:pt idx="126344">EDUU</cx:pt>
          <cx:pt idx="126345">EDUU</cx:pt>
          <cx:pt idx="126346">EDUU</cx:pt>
          <cx:pt idx="126347">EDUU</cx:pt>
          <cx:pt idx="126348">EDUU</cx:pt>
          <cx:pt idx="126349">EDUU</cx:pt>
          <cx:pt idx="126350">EDUU</cx:pt>
          <cx:pt idx="126351">EDUU</cx:pt>
          <cx:pt idx="126352">EDUU</cx:pt>
          <cx:pt idx="126353">EDUU</cx:pt>
          <cx:pt idx="126354">EDUU</cx:pt>
          <cx:pt idx="126355">EDUU</cx:pt>
          <cx:pt idx="126356">EDUU</cx:pt>
          <cx:pt idx="126357">EDUU</cx:pt>
          <cx:pt idx="126358">EDUU</cx:pt>
          <cx:pt idx="126359">EDUU</cx:pt>
          <cx:pt idx="126360">EDUU</cx:pt>
          <cx:pt idx="126361">EDUU</cx:pt>
          <cx:pt idx="126362">EDUU</cx:pt>
          <cx:pt idx="126363">EDUU</cx:pt>
          <cx:pt idx="126364">EDUU</cx:pt>
          <cx:pt idx="126365">EDUU</cx:pt>
          <cx:pt idx="126366">EDUU</cx:pt>
          <cx:pt idx="126367">EDUU</cx:pt>
          <cx:pt idx="126368">EDUU</cx:pt>
          <cx:pt idx="126369">EDUU</cx:pt>
          <cx:pt idx="126370">EDUU</cx:pt>
          <cx:pt idx="126371">EDUU</cx:pt>
          <cx:pt idx="126372">EDUU</cx:pt>
          <cx:pt idx="126373">EDUU</cx:pt>
          <cx:pt idx="126374">EDUU</cx:pt>
          <cx:pt idx="126375">EDUU</cx:pt>
          <cx:pt idx="126376">EDUU</cx:pt>
          <cx:pt idx="126377">EDUU</cx:pt>
          <cx:pt idx="126378">EDUU</cx:pt>
          <cx:pt idx="126379">EDUU</cx:pt>
          <cx:pt idx="126380">EDUU</cx:pt>
          <cx:pt idx="126381">EDUU</cx:pt>
          <cx:pt idx="126382">EDUU</cx:pt>
          <cx:pt idx="126383">EDUU</cx:pt>
          <cx:pt idx="126384">EDUU</cx:pt>
          <cx:pt idx="126385">EDUU</cx:pt>
          <cx:pt idx="126386">EDUU</cx:pt>
          <cx:pt idx="126387">EDUU</cx:pt>
          <cx:pt idx="126388">EDUU</cx:pt>
          <cx:pt idx="126389">EDUU</cx:pt>
          <cx:pt idx="126390">EDUU</cx:pt>
          <cx:pt idx="126391">EDUU</cx:pt>
          <cx:pt idx="126392">EDUU</cx:pt>
          <cx:pt idx="126393">EDUU</cx:pt>
          <cx:pt idx="126394">EDUU</cx:pt>
          <cx:pt idx="126395">EDUU</cx:pt>
          <cx:pt idx="126396">EDUU</cx:pt>
          <cx:pt idx="126397">EDUU</cx:pt>
          <cx:pt idx="126398">EDUU</cx:pt>
          <cx:pt idx="126399">EDUU</cx:pt>
          <cx:pt idx="126400">EDUU</cx:pt>
          <cx:pt idx="126401">EDUU</cx:pt>
          <cx:pt idx="126402">EDUU</cx:pt>
          <cx:pt idx="126403">EDUU</cx:pt>
          <cx:pt idx="126404">EDUU</cx:pt>
          <cx:pt idx="126405">EDUU</cx:pt>
          <cx:pt idx="126406">EDUU</cx:pt>
          <cx:pt idx="126407">EDUU</cx:pt>
          <cx:pt idx="126408">EDUU</cx:pt>
          <cx:pt idx="126409">EDUU</cx:pt>
          <cx:pt idx="126410">EDUU</cx:pt>
          <cx:pt idx="126411">EDUU</cx:pt>
          <cx:pt idx="126412">EDUU</cx:pt>
          <cx:pt idx="126413">EDUU</cx:pt>
          <cx:pt idx="126414">EDUU</cx:pt>
          <cx:pt idx="126415">EDUU</cx:pt>
          <cx:pt idx="126416">EDUU</cx:pt>
          <cx:pt idx="126417">EDUU</cx:pt>
          <cx:pt idx="126418">EDUU</cx:pt>
          <cx:pt idx="126419">EDUU</cx:pt>
          <cx:pt idx="126420">EDUU</cx:pt>
          <cx:pt idx="126421">EDUU</cx:pt>
          <cx:pt idx="126422">EDUU</cx:pt>
          <cx:pt idx="126423">EDUU</cx:pt>
          <cx:pt idx="126424">EDUU</cx:pt>
          <cx:pt idx="126425">EDUU</cx:pt>
          <cx:pt idx="126426">EDUU</cx:pt>
          <cx:pt idx="126427">EDUU</cx:pt>
          <cx:pt idx="126428">EDUU</cx:pt>
          <cx:pt idx="126429">EDUU</cx:pt>
          <cx:pt idx="126430">EDUU</cx:pt>
          <cx:pt idx="126431">EDUU</cx:pt>
          <cx:pt idx="126432">EDUU</cx:pt>
          <cx:pt idx="126433">EDUU</cx:pt>
          <cx:pt idx="126434">EDUU</cx:pt>
          <cx:pt idx="126435">EDUU</cx:pt>
          <cx:pt idx="126436">EDUU</cx:pt>
          <cx:pt idx="126437">EDUU</cx:pt>
          <cx:pt idx="126438">EDUU</cx:pt>
          <cx:pt idx="126439">EDUU</cx:pt>
          <cx:pt idx="126440">EDUU</cx:pt>
          <cx:pt idx="126441">EDUU</cx:pt>
          <cx:pt idx="126442">EDUU</cx:pt>
          <cx:pt idx="126443">EDUU</cx:pt>
          <cx:pt idx="126444">EDUU</cx:pt>
          <cx:pt idx="126445">EDUU</cx:pt>
          <cx:pt idx="126446">EDUU</cx:pt>
          <cx:pt idx="126447">EDUU</cx:pt>
          <cx:pt idx="126448">EDUU</cx:pt>
          <cx:pt idx="126449">EDUU</cx:pt>
          <cx:pt idx="126450">EDUU</cx:pt>
          <cx:pt idx="126451">EDUU</cx:pt>
          <cx:pt idx="126452">EDUU</cx:pt>
          <cx:pt idx="126453">EDUU</cx:pt>
          <cx:pt idx="126454">EDUU</cx:pt>
          <cx:pt idx="126455">EDUU</cx:pt>
          <cx:pt idx="126456">EDUU</cx:pt>
          <cx:pt idx="126457">EDUU</cx:pt>
          <cx:pt idx="126458">EDUU</cx:pt>
          <cx:pt idx="126459">EDUU</cx:pt>
          <cx:pt idx="126460">EDUU</cx:pt>
          <cx:pt idx="126461">EDUU</cx:pt>
          <cx:pt idx="126462">EDUU</cx:pt>
          <cx:pt idx="126463">EDUU</cx:pt>
          <cx:pt idx="126464">EDUU</cx:pt>
          <cx:pt idx="126465">EDUU</cx:pt>
          <cx:pt idx="126466">EDUU</cx:pt>
          <cx:pt idx="126467">EDUU</cx:pt>
          <cx:pt idx="126468">EDUU</cx:pt>
          <cx:pt idx="126469">EDUU</cx:pt>
          <cx:pt idx="126470">EDUU</cx:pt>
          <cx:pt idx="126471">EDUU</cx:pt>
          <cx:pt idx="126472">EDUU</cx:pt>
          <cx:pt idx="126473">EDUU</cx:pt>
          <cx:pt idx="126474">EDUU</cx:pt>
          <cx:pt idx="126475">EDUU</cx:pt>
          <cx:pt idx="126476">EDUU</cx:pt>
          <cx:pt idx="126477">EDUU</cx:pt>
          <cx:pt idx="126478">EDUU</cx:pt>
          <cx:pt idx="126479">EDUU</cx:pt>
          <cx:pt idx="126480">EDUU</cx:pt>
          <cx:pt idx="126481">EDUU</cx:pt>
          <cx:pt idx="126482">EDUU</cx:pt>
          <cx:pt idx="126483">EDUU</cx:pt>
          <cx:pt idx="126484">EDUU</cx:pt>
          <cx:pt idx="126485">EDUU</cx:pt>
          <cx:pt idx="126486">EDUU</cx:pt>
          <cx:pt idx="126487">EDUU</cx:pt>
          <cx:pt idx="126488">EDUU</cx:pt>
          <cx:pt idx="126489">EDUU</cx:pt>
          <cx:pt idx="126490">EDUU</cx:pt>
          <cx:pt idx="126491">EDUU</cx:pt>
          <cx:pt idx="126492">EDUU</cx:pt>
          <cx:pt idx="126493">EDUU</cx:pt>
          <cx:pt idx="126494">EDUU</cx:pt>
          <cx:pt idx="126495">EDUU</cx:pt>
          <cx:pt idx="126496">EDUU</cx:pt>
          <cx:pt idx="126497">EDUU</cx:pt>
          <cx:pt idx="126498">EDUU</cx:pt>
          <cx:pt idx="126499">EDUU</cx:pt>
          <cx:pt idx="126500">EDUU</cx:pt>
          <cx:pt idx="126501">EDUU</cx:pt>
          <cx:pt idx="126502">EDUU</cx:pt>
          <cx:pt idx="126503">EDUU</cx:pt>
          <cx:pt idx="126504">EDUU</cx:pt>
          <cx:pt idx="126505">EDUU</cx:pt>
          <cx:pt idx="126506">EDUU</cx:pt>
          <cx:pt idx="126507">EDUU</cx:pt>
          <cx:pt idx="126508">EDUU</cx:pt>
          <cx:pt idx="126509">EDUU</cx:pt>
          <cx:pt idx="126510">EDUU</cx:pt>
          <cx:pt idx="126511">EDUU</cx:pt>
          <cx:pt idx="126512">EDUU</cx:pt>
          <cx:pt idx="126513">EDUU</cx:pt>
          <cx:pt idx="126514">EDUU</cx:pt>
          <cx:pt idx="126515">EDUU</cx:pt>
          <cx:pt idx="126516">EDUU</cx:pt>
          <cx:pt idx="126517">EDUU</cx:pt>
          <cx:pt idx="126518">EDUU</cx:pt>
          <cx:pt idx="126519">EDUU</cx:pt>
          <cx:pt idx="126520">EDUU</cx:pt>
          <cx:pt idx="126521">EDUU</cx:pt>
          <cx:pt idx="126522">EDUU</cx:pt>
          <cx:pt idx="126523">EDUU</cx:pt>
          <cx:pt idx="126524">EDUU</cx:pt>
          <cx:pt idx="126525">EDUU</cx:pt>
          <cx:pt idx="126526">EDUU</cx:pt>
          <cx:pt idx="126527">EDUU</cx:pt>
          <cx:pt idx="126528">EDUU</cx:pt>
          <cx:pt idx="126529">EDUU</cx:pt>
          <cx:pt idx="126530">EDUU</cx:pt>
          <cx:pt idx="126531">EDUU</cx:pt>
          <cx:pt idx="126532">EDUU</cx:pt>
          <cx:pt idx="126533">EDUU</cx:pt>
          <cx:pt idx="126534">EDUU</cx:pt>
          <cx:pt idx="126535">EDUU</cx:pt>
          <cx:pt idx="126536">EDUU</cx:pt>
          <cx:pt idx="126537">EDUU</cx:pt>
          <cx:pt idx="126538">EDUU</cx:pt>
          <cx:pt idx="126539">EDUU</cx:pt>
          <cx:pt idx="126540">EDUU</cx:pt>
          <cx:pt idx="126541">EDUU</cx:pt>
          <cx:pt idx="126542">EDUU</cx:pt>
          <cx:pt idx="126543">EDUU</cx:pt>
          <cx:pt idx="126544">EDUU</cx:pt>
          <cx:pt idx="126545">EDUU</cx:pt>
          <cx:pt idx="126546">EDUU</cx:pt>
          <cx:pt idx="126547">EDUU</cx:pt>
          <cx:pt idx="126548">EDUU</cx:pt>
          <cx:pt idx="126549">EDUU</cx:pt>
          <cx:pt idx="126550">EDUU</cx:pt>
          <cx:pt idx="126551">EDUU</cx:pt>
          <cx:pt idx="126552">EDUU</cx:pt>
          <cx:pt idx="126553">EDUU</cx:pt>
          <cx:pt idx="126554">EDUU</cx:pt>
          <cx:pt idx="126555">EDUU</cx:pt>
          <cx:pt idx="126556">EDUU</cx:pt>
          <cx:pt idx="126557">EDUU</cx:pt>
          <cx:pt idx="126558">EDUU</cx:pt>
          <cx:pt idx="126559">EDUU</cx:pt>
          <cx:pt idx="126560">EDUU</cx:pt>
          <cx:pt idx="126561">EDUU</cx:pt>
          <cx:pt idx="126562">EDUU</cx:pt>
          <cx:pt idx="126563">EDUU</cx:pt>
          <cx:pt idx="126564">EDUU</cx:pt>
          <cx:pt idx="126565">EDUU</cx:pt>
          <cx:pt idx="126566">EDUU</cx:pt>
          <cx:pt idx="126567">EDUU</cx:pt>
          <cx:pt idx="126568">EDUU</cx:pt>
          <cx:pt idx="126569">EDUU</cx:pt>
          <cx:pt idx="126570">EDUU</cx:pt>
          <cx:pt idx="126571">EDUU</cx:pt>
          <cx:pt idx="126572">EDUU</cx:pt>
          <cx:pt idx="126573">EDUU</cx:pt>
          <cx:pt idx="126574">EDUU</cx:pt>
          <cx:pt idx="126575">EDUU</cx:pt>
          <cx:pt idx="126576">EDUU</cx:pt>
          <cx:pt idx="126577">EDUU</cx:pt>
          <cx:pt idx="126578">EDUU</cx:pt>
          <cx:pt idx="126579">EDUU</cx:pt>
          <cx:pt idx="126580">EDUU</cx:pt>
          <cx:pt idx="126581">EDUU</cx:pt>
          <cx:pt idx="126582">EDUU</cx:pt>
          <cx:pt idx="126583">EDUU</cx:pt>
          <cx:pt idx="126584">EDUU</cx:pt>
          <cx:pt idx="126585">EDUU</cx:pt>
          <cx:pt idx="126586">EDUU</cx:pt>
          <cx:pt idx="126587">EDUU</cx:pt>
          <cx:pt idx="126588">EDUU</cx:pt>
          <cx:pt idx="126589">EDUU</cx:pt>
          <cx:pt idx="126590">EDUU</cx:pt>
          <cx:pt idx="126591">EDUU</cx:pt>
          <cx:pt idx="126592">EDUU</cx:pt>
          <cx:pt idx="126593">EDUU</cx:pt>
          <cx:pt idx="126594">EDUU</cx:pt>
          <cx:pt idx="126595">EDUU</cx:pt>
          <cx:pt idx="126596">EDUU</cx:pt>
          <cx:pt idx="126597">EDUU</cx:pt>
          <cx:pt idx="126598">EDUU</cx:pt>
          <cx:pt idx="126599">EDUU</cx:pt>
          <cx:pt idx="126600">EDUU</cx:pt>
          <cx:pt idx="126601">EDUU</cx:pt>
          <cx:pt idx="126602">EDUU</cx:pt>
          <cx:pt idx="126603">EDUU</cx:pt>
          <cx:pt idx="126604">EDUU</cx:pt>
          <cx:pt idx="126605">EDUU</cx:pt>
          <cx:pt idx="126606">EDUU</cx:pt>
          <cx:pt idx="126607">EDUU</cx:pt>
          <cx:pt idx="126608">EDUU</cx:pt>
          <cx:pt idx="126609">EDUU</cx:pt>
          <cx:pt idx="126610">EDUU</cx:pt>
          <cx:pt idx="126611">EDUU</cx:pt>
          <cx:pt idx="126612">EDUU</cx:pt>
          <cx:pt idx="126613">EDUU</cx:pt>
          <cx:pt idx="126614">EDUU</cx:pt>
          <cx:pt idx="126615">EDUU</cx:pt>
          <cx:pt idx="126616">EDUU</cx:pt>
          <cx:pt idx="126617">EDUU</cx:pt>
          <cx:pt idx="126618">EDUU</cx:pt>
          <cx:pt idx="126619">EDUU</cx:pt>
          <cx:pt idx="126620">EDUU</cx:pt>
          <cx:pt idx="126621">EDUU</cx:pt>
          <cx:pt idx="126622">EDUU</cx:pt>
          <cx:pt idx="126623">EDUU</cx:pt>
          <cx:pt idx="126624">EDUU</cx:pt>
          <cx:pt idx="126625">EDUU</cx:pt>
          <cx:pt idx="126626">EDUU</cx:pt>
          <cx:pt idx="126627">EDUU</cx:pt>
          <cx:pt idx="126628">EDUU</cx:pt>
          <cx:pt idx="126629">EDUU</cx:pt>
          <cx:pt idx="126630">EDUU</cx:pt>
          <cx:pt idx="126631">EDUU</cx:pt>
          <cx:pt idx="126632">EDUU</cx:pt>
          <cx:pt idx="126633">EDUU</cx:pt>
          <cx:pt idx="126634">EDUU</cx:pt>
          <cx:pt idx="126635">EDUU</cx:pt>
          <cx:pt idx="126636">EDUU</cx:pt>
          <cx:pt idx="126637">EDUU</cx:pt>
          <cx:pt idx="126638">EDUU</cx:pt>
          <cx:pt idx="126639">EDUU</cx:pt>
          <cx:pt idx="126640">EDUU</cx:pt>
          <cx:pt idx="126641">EDUU</cx:pt>
          <cx:pt idx="126642">EDUU</cx:pt>
          <cx:pt idx="126643">EDUU</cx:pt>
          <cx:pt idx="126644">EDUU</cx:pt>
          <cx:pt idx="126645">EDUU</cx:pt>
          <cx:pt idx="126646">EDUU</cx:pt>
          <cx:pt idx="126647">EDUU</cx:pt>
          <cx:pt idx="126648">EDUU</cx:pt>
          <cx:pt idx="126649">EDUU</cx:pt>
          <cx:pt idx="126650">EDUU</cx:pt>
          <cx:pt idx="126651">EDUU</cx:pt>
          <cx:pt idx="126652">EDUU</cx:pt>
          <cx:pt idx="126653">EDUU</cx:pt>
          <cx:pt idx="126654">EDUU</cx:pt>
          <cx:pt idx="126655">EDUU</cx:pt>
          <cx:pt idx="126656">EDUU</cx:pt>
          <cx:pt idx="126657">EDUU</cx:pt>
          <cx:pt idx="126658">EDUU</cx:pt>
          <cx:pt idx="126659">EDUU</cx:pt>
          <cx:pt idx="126660">EDUU</cx:pt>
          <cx:pt idx="126661">EDUU</cx:pt>
          <cx:pt idx="126662">EDUU</cx:pt>
          <cx:pt idx="126663">EDUU</cx:pt>
          <cx:pt idx="126664">EDUU</cx:pt>
          <cx:pt idx="126665">EDUU</cx:pt>
          <cx:pt idx="126666">EDUU</cx:pt>
          <cx:pt idx="126667">EDUU</cx:pt>
          <cx:pt idx="126668">EDUU</cx:pt>
          <cx:pt idx="126669">EDUU</cx:pt>
          <cx:pt idx="126670">EDUU</cx:pt>
          <cx:pt idx="126671">EDUU</cx:pt>
          <cx:pt idx="126672">EDUU</cx:pt>
          <cx:pt idx="126673">EDUU</cx:pt>
          <cx:pt idx="126674">EDUU</cx:pt>
          <cx:pt idx="126675">EDUU</cx:pt>
          <cx:pt idx="126676">EDUU</cx:pt>
          <cx:pt idx="126677">EDUU</cx:pt>
          <cx:pt idx="126678">EDUU</cx:pt>
          <cx:pt idx="126679">EDUU</cx:pt>
          <cx:pt idx="126680">EDUU</cx:pt>
          <cx:pt idx="126681">EDUU</cx:pt>
          <cx:pt idx="126682">EDUU</cx:pt>
          <cx:pt idx="126683">EDUU</cx:pt>
          <cx:pt idx="126684">EDUU</cx:pt>
          <cx:pt idx="126685">EDUU</cx:pt>
          <cx:pt idx="126686">EDUU</cx:pt>
          <cx:pt idx="126687">EDUU</cx:pt>
          <cx:pt idx="126688">EDUU</cx:pt>
          <cx:pt idx="126689">EDUU</cx:pt>
          <cx:pt idx="126690">EDUU</cx:pt>
          <cx:pt idx="126691">EDUU</cx:pt>
          <cx:pt idx="126692">EDUU</cx:pt>
          <cx:pt idx="126693">EDUU</cx:pt>
          <cx:pt idx="126694">EDUU</cx:pt>
          <cx:pt idx="126695">EDUU</cx:pt>
          <cx:pt idx="126696">EDUU</cx:pt>
          <cx:pt idx="126697">EDUU</cx:pt>
          <cx:pt idx="126698">EDUU</cx:pt>
          <cx:pt idx="126699">EDUU</cx:pt>
          <cx:pt idx="126700">EDUU</cx:pt>
          <cx:pt idx="126701">EDUU</cx:pt>
          <cx:pt idx="126702">EDUU</cx:pt>
          <cx:pt idx="126703">EDUU</cx:pt>
          <cx:pt idx="126704">EDUU</cx:pt>
          <cx:pt idx="126705">EDUU</cx:pt>
          <cx:pt idx="126706">EDUU</cx:pt>
          <cx:pt idx="126707">EDUU</cx:pt>
          <cx:pt idx="126708">EDUU</cx:pt>
          <cx:pt idx="126709">EDUU</cx:pt>
          <cx:pt idx="126710">EDUU</cx:pt>
          <cx:pt idx="126711">EDUU</cx:pt>
          <cx:pt idx="126712">EDUU</cx:pt>
          <cx:pt idx="126713">EDUU</cx:pt>
          <cx:pt idx="126714">EDUU</cx:pt>
          <cx:pt idx="126715">EDUU</cx:pt>
          <cx:pt idx="126716">EDUU</cx:pt>
          <cx:pt idx="126717">EDUU</cx:pt>
          <cx:pt idx="126718">EDUU</cx:pt>
          <cx:pt idx="126719">EDUU</cx:pt>
          <cx:pt idx="126720">EDUU</cx:pt>
          <cx:pt idx="126721">EDUU</cx:pt>
          <cx:pt idx="126722">EDUU</cx:pt>
          <cx:pt idx="126723">EDUU</cx:pt>
          <cx:pt idx="126724">EDUU</cx:pt>
          <cx:pt idx="126725">EDUU</cx:pt>
          <cx:pt idx="126726">EDUU</cx:pt>
          <cx:pt idx="126727">EDUU</cx:pt>
          <cx:pt idx="126728">EDUU</cx:pt>
          <cx:pt idx="126729">EDUU</cx:pt>
          <cx:pt idx="126730">EDUU</cx:pt>
          <cx:pt idx="126731">EDUU</cx:pt>
          <cx:pt idx="126732">EDUU</cx:pt>
          <cx:pt idx="126733">EDUU</cx:pt>
          <cx:pt idx="126734">EDUU</cx:pt>
          <cx:pt idx="126735">EDUU</cx:pt>
          <cx:pt idx="126736">EDUU</cx:pt>
          <cx:pt idx="126737">EDUU</cx:pt>
          <cx:pt idx="126738">EDUU</cx:pt>
          <cx:pt idx="126739">EDUU</cx:pt>
          <cx:pt idx="126740">EDUU</cx:pt>
          <cx:pt idx="126741">EDUU</cx:pt>
          <cx:pt idx="126742">EDUU</cx:pt>
          <cx:pt idx="126743">EDUU</cx:pt>
          <cx:pt idx="126744">EDUU</cx:pt>
          <cx:pt idx="126745">EDUU</cx:pt>
          <cx:pt idx="126746">EDUU</cx:pt>
          <cx:pt idx="126747">EDUU</cx:pt>
          <cx:pt idx="126748">EDUU</cx:pt>
          <cx:pt idx="126749">EDUU</cx:pt>
          <cx:pt idx="126750">EDUU</cx:pt>
          <cx:pt idx="126751">EDUU</cx:pt>
          <cx:pt idx="126752">EDUU</cx:pt>
          <cx:pt idx="126753">EDUU</cx:pt>
          <cx:pt idx="126754">EDUU</cx:pt>
          <cx:pt idx="126755">EDUU</cx:pt>
          <cx:pt idx="126756">EDUU</cx:pt>
          <cx:pt idx="126757">EDUU</cx:pt>
          <cx:pt idx="126758">EDUU</cx:pt>
          <cx:pt idx="126759">EDUU</cx:pt>
          <cx:pt idx="126760">EDUU</cx:pt>
          <cx:pt idx="126761">EDUU</cx:pt>
          <cx:pt idx="126762">EDUU</cx:pt>
          <cx:pt idx="126763">EDUU</cx:pt>
          <cx:pt idx="126764">EDUU</cx:pt>
          <cx:pt idx="126765">EDUU</cx:pt>
          <cx:pt idx="126766">EDUU</cx:pt>
          <cx:pt idx="126767">EDUU</cx:pt>
          <cx:pt idx="126768">EDUU</cx:pt>
          <cx:pt idx="126769">EDUU</cx:pt>
          <cx:pt idx="126770">EDUU</cx:pt>
          <cx:pt idx="126771">EDUU</cx:pt>
          <cx:pt idx="126772">EDUU</cx:pt>
          <cx:pt idx="126773">EDUU</cx:pt>
          <cx:pt idx="126774">EDUU</cx:pt>
          <cx:pt idx="126775">EDUU</cx:pt>
          <cx:pt idx="126776">EDUU</cx:pt>
          <cx:pt idx="126777">EDUU</cx:pt>
          <cx:pt idx="126778">EDUU</cx:pt>
          <cx:pt idx="126779">EDUU</cx:pt>
          <cx:pt idx="126780">EDUU</cx:pt>
          <cx:pt idx="126781">EDUU</cx:pt>
          <cx:pt idx="126782">EDUU</cx:pt>
          <cx:pt idx="126783">EDUU</cx:pt>
          <cx:pt idx="126784">EDUU</cx:pt>
          <cx:pt idx="126785">EDUU</cx:pt>
          <cx:pt idx="126786">EDUU</cx:pt>
          <cx:pt idx="126787">EDUU</cx:pt>
          <cx:pt idx="126788">EDUU</cx:pt>
          <cx:pt idx="126789">EDUU</cx:pt>
          <cx:pt idx="126790">EDUU</cx:pt>
          <cx:pt idx="126791">EDUU</cx:pt>
          <cx:pt idx="126792">EDUU</cx:pt>
          <cx:pt idx="126793">EDUU</cx:pt>
          <cx:pt idx="126794">EDUU</cx:pt>
          <cx:pt idx="126795">EDUU</cx:pt>
          <cx:pt idx="126796">EDUU</cx:pt>
          <cx:pt idx="126797">EDUU</cx:pt>
          <cx:pt idx="126798">EDUU</cx:pt>
          <cx:pt idx="126799">EDUU</cx:pt>
          <cx:pt idx="126800">EDUU</cx:pt>
          <cx:pt idx="126801">EDUU</cx:pt>
          <cx:pt idx="126802">EDUU</cx:pt>
          <cx:pt idx="126803">EDUU</cx:pt>
          <cx:pt idx="126804">EDUU</cx:pt>
          <cx:pt idx="126805">EDUU</cx:pt>
          <cx:pt idx="126806">EDUU</cx:pt>
          <cx:pt idx="126807">EDUU</cx:pt>
          <cx:pt idx="126808">EDUU</cx:pt>
          <cx:pt idx="126809">EDUU</cx:pt>
          <cx:pt idx="126810">EDUU</cx:pt>
          <cx:pt idx="126811">EDUU</cx:pt>
          <cx:pt idx="126812">EDUU</cx:pt>
          <cx:pt idx="126813">EDUU</cx:pt>
          <cx:pt idx="126814">EDUU</cx:pt>
          <cx:pt idx="126815">EDUU</cx:pt>
          <cx:pt idx="126816">EDUU</cx:pt>
          <cx:pt idx="126817">EDUU</cx:pt>
          <cx:pt idx="126818">EDUU</cx:pt>
          <cx:pt idx="126819">EDUU</cx:pt>
          <cx:pt idx="126820">EDUU</cx:pt>
          <cx:pt idx="126821">EDUU</cx:pt>
          <cx:pt idx="126822">EDUU</cx:pt>
          <cx:pt idx="126823">EDUU</cx:pt>
          <cx:pt idx="126824">EDUU</cx:pt>
          <cx:pt idx="126825">EDUU</cx:pt>
          <cx:pt idx="126826">EDUU</cx:pt>
          <cx:pt idx="126827">EDUU</cx:pt>
          <cx:pt idx="126828">EDUU</cx:pt>
          <cx:pt idx="126829">EDUU</cx:pt>
          <cx:pt idx="126830">EDUU</cx:pt>
          <cx:pt idx="126831">EDUU</cx:pt>
          <cx:pt idx="126832">EDUU</cx:pt>
          <cx:pt idx="126833">EDUU</cx:pt>
          <cx:pt idx="126834">EDUU</cx:pt>
          <cx:pt idx="126835">EDUU</cx:pt>
          <cx:pt idx="126836">EDUU</cx:pt>
          <cx:pt idx="126837">EDUU</cx:pt>
          <cx:pt idx="126838">EDUU</cx:pt>
          <cx:pt idx="126839">EDUU</cx:pt>
          <cx:pt idx="126840">EDUU</cx:pt>
          <cx:pt idx="126841">EDUU</cx:pt>
          <cx:pt idx="126842">EDUU</cx:pt>
          <cx:pt idx="126843">EDUU</cx:pt>
          <cx:pt idx="126844">EDUU</cx:pt>
          <cx:pt idx="126845">EDUU</cx:pt>
          <cx:pt idx="126846">EDUU</cx:pt>
          <cx:pt idx="126847">EDUU</cx:pt>
          <cx:pt idx="126848">EDUU</cx:pt>
          <cx:pt idx="126849">EDUU</cx:pt>
          <cx:pt idx="126850">EDUU</cx:pt>
          <cx:pt idx="126851">EDUU</cx:pt>
          <cx:pt idx="126852">EDUU</cx:pt>
          <cx:pt idx="126853">EDUU</cx:pt>
          <cx:pt idx="126854">EDUU</cx:pt>
          <cx:pt idx="126855">EDUU</cx:pt>
          <cx:pt idx="126856">EDUU</cx:pt>
          <cx:pt idx="126857">EDUU</cx:pt>
          <cx:pt idx="126858">EDUU</cx:pt>
          <cx:pt idx="126859">EDUU</cx:pt>
          <cx:pt idx="126860">EDUU</cx:pt>
          <cx:pt idx="126861">EDUU</cx:pt>
          <cx:pt idx="126862">EDUU</cx:pt>
          <cx:pt idx="126863">EDUU</cx:pt>
          <cx:pt idx="126864">EDUU</cx:pt>
          <cx:pt idx="126865">EDUU</cx:pt>
          <cx:pt idx="126866">EDUU</cx:pt>
          <cx:pt idx="126867">EDUU</cx:pt>
          <cx:pt idx="126868">EDUU</cx:pt>
          <cx:pt idx="126869">EDUU</cx:pt>
          <cx:pt idx="126870">EDUU</cx:pt>
          <cx:pt idx="126871">EDUU</cx:pt>
          <cx:pt idx="126872">EDUU</cx:pt>
          <cx:pt idx="126873">EDUU</cx:pt>
          <cx:pt idx="126874">EDUU</cx:pt>
          <cx:pt idx="126875">EDUU</cx:pt>
          <cx:pt idx="126876">EDUU</cx:pt>
          <cx:pt idx="126877">EDUU</cx:pt>
          <cx:pt idx="126878">EDUU</cx:pt>
          <cx:pt idx="126879">EDUU</cx:pt>
          <cx:pt idx="126880">EDUU</cx:pt>
          <cx:pt idx="126881">EDUU</cx:pt>
          <cx:pt idx="126882">EDUU</cx:pt>
          <cx:pt idx="126883">EDUU</cx:pt>
          <cx:pt idx="126884">EDUU</cx:pt>
          <cx:pt idx="126885">EDUU</cx:pt>
          <cx:pt idx="126886">EDUU</cx:pt>
          <cx:pt idx="126887">EDUU</cx:pt>
          <cx:pt idx="126888">EDUU</cx:pt>
          <cx:pt idx="126889">EDUU</cx:pt>
          <cx:pt idx="126890">EDUU</cx:pt>
          <cx:pt idx="126891">EDUU</cx:pt>
          <cx:pt idx="126892">EDUU</cx:pt>
          <cx:pt idx="126893">EDUU</cx:pt>
          <cx:pt idx="126894">EDUU</cx:pt>
          <cx:pt idx="126895">EDUU</cx:pt>
          <cx:pt idx="126896">EDUU</cx:pt>
          <cx:pt idx="126897">EDUU</cx:pt>
          <cx:pt idx="126898">EDUU</cx:pt>
          <cx:pt idx="126899">EDUU</cx:pt>
          <cx:pt idx="126900">EDUU</cx:pt>
          <cx:pt idx="126901">EDUU</cx:pt>
          <cx:pt idx="126902">EDUU</cx:pt>
          <cx:pt idx="126903">EDUU</cx:pt>
          <cx:pt idx="126904">EDUU</cx:pt>
          <cx:pt idx="126905">EDUU</cx:pt>
          <cx:pt idx="126906">EDUU</cx:pt>
          <cx:pt idx="126907">EDUU</cx:pt>
          <cx:pt idx="126908">EDUU</cx:pt>
          <cx:pt idx="126909">EDUU</cx:pt>
          <cx:pt idx="126910">EDUU</cx:pt>
          <cx:pt idx="126911">EDUU</cx:pt>
          <cx:pt idx="126912">EDUU</cx:pt>
          <cx:pt idx="126913">EDUU</cx:pt>
          <cx:pt idx="126914">EDUU</cx:pt>
          <cx:pt idx="126915">EDUU</cx:pt>
          <cx:pt idx="126916">EDUU</cx:pt>
          <cx:pt idx="126917">EDUU</cx:pt>
          <cx:pt idx="126918">EDUU</cx:pt>
          <cx:pt idx="126919">EDUU</cx:pt>
          <cx:pt idx="126920">EDUU</cx:pt>
          <cx:pt idx="126921">EDUU</cx:pt>
          <cx:pt idx="126922">EDUU</cx:pt>
          <cx:pt idx="126923">EDUU</cx:pt>
          <cx:pt idx="126924">EDUU</cx:pt>
          <cx:pt idx="126925">EDUU</cx:pt>
          <cx:pt idx="126926">EDUU</cx:pt>
          <cx:pt idx="126927">EDUU</cx:pt>
          <cx:pt idx="126928">EDUU</cx:pt>
          <cx:pt idx="126929">EDUU</cx:pt>
          <cx:pt idx="126930">EDUU</cx:pt>
          <cx:pt idx="126931">EDUU</cx:pt>
          <cx:pt idx="126932">EDUU</cx:pt>
          <cx:pt idx="126933">EDUU</cx:pt>
          <cx:pt idx="126934">EDUU</cx:pt>
          <cx:pt idx="126935">EDUU</cx:pt>
          <cx:pt idx="126936">EDUU</cx:pt>
          <cx:pt idx="126937">EDUU</cx:pt>
          <cx:pt idx="126938">EDUU</cx:pt>
          <cx:pt idx="126939">EDUU</cx:pt>
          <cx:pt idx="126940">EDUU</cx:pt>
          <cx:pt idx="126941">EDUU</cx:pt>
          <cx:pt idx="126942">EDUU</cx:pt>
          <cx:pt idx="126943">EDUU</cx:pt>
          <cx:pt idx="126944">EDUU</cx:pt>
          <cx:pt idx="126945">EDUU</cx:pt>
          <cx:pt idx="126946">EDUU</cx:pt>
          <cx:pt idx="126947">EDUU</cx:pt>
          <cx:pt idx="126948">EDUU</cx:pt>
          <cx:pt idx="126949">EDUU</cx:pt>
          <cx:pt idx="126950">EDUU</cx:pt>
          <cx:pt idx="126951">EDUU</cx:pt>
          <cx:pt idx="126952">EDUU</cx:pt>
          <cx:pt idx="126953">EDUU</cx:pt>
          <cx:pt idx="126954">EDUU</cx:pt>
          <cx:pt idx="126955">EDUU</cx:pt>
          <cx:pt idx="126956">EDUU</cx:pt>
          <cx:pt idx="126957">EDUU</cx:pt>
          <cx:pt idx="126958">EDUU</cx:pt>
          <cx:pt idx="126959">EDUU</cx:pt>
          <cx:pt idx="126960">EDUU</cx:pt>
          <cx:pt idx="126961">EDUU</cx:pt>
          <cx:pt idx="126962">EDUU</cx:pt>
          <cx:pt idx="126963">EDUU</cx:pt>
          <cx:pt idx="126964">EDUU</cx:pt>
          <cx:pt idx="126965">EDUU</cx:pt>
          <cx:pt idx="126966">EDUU</cx:pt>
          <cx:pt idx="126967">EDUU</cx:pt>
          <cx:pt idx="126968">EDUU</cx:pt>
          <cx:pt idx="126969">EDUU</cx:pt>
          <cx:pt idx="126970">EDUU</cx:pt>
          <cx:pt idx="126971">EDUU</cx:pt>
          <cx:pt idx="126972">EDUU</cx:pt>
          <cx:pt idx="126973">EDUU</cx:pt>
          <cx:pt idx="126974">EDUU</cx:pt>
          <cx:pt idx="126975">EDUU</cx:pt>
          <cx:pt idx="126976">EDUU</cx:pt>
          <cx:pt idx="126977">EDUU</cx:pt>
          <cx:pt idx="126978">EDUU</cx:pt>
          <cx:pt idx="126979">EDUU</cx:pt>
          <cx:pt idx="126980">EDUU</cx:pt>
          <cx:pt idx="126981">EDUU</cx:pt>
          <cx:pt idx="126982">EDUU</cx:pt>
          <cx:pt idx="126983">EDUU</cx:pt>
          <cx:pt idx="126984">EDUU</cx:pt>
          <cx:pt idx="126985">EDUU</cx:pt>
          <cx:pt idx="126986">EDUU</cx:pt>
          <cx:pt idx="126987">EDUU</cx:pt>
          <cx:pt idx="126988">EDUU</cx:pt>
          <cx:pt idx="126989">EDUU</cx:pt>
          <cx:pt idx="126990">EDUU</cx:pt>
          <cx:pt idx="126991">EDUU</cx:pt>
          <cx:pt idx="126992">EDUU</cx:pt>
          <cx:pt idx="126993">EDUU</cx:pt>
          <cx:pt idx="126994">EDUU</cx:pt>
          <cx:pt idx="126995">EDUU</cx:pt>
          <cx:pt idx="126996">EDUU</cx:pt>
          <cx:pt idx="126997">EDUU</cx:pt>
          <cx:pt idx="126998">EDUU</cx:pt>
          <cx:pt idx="126999">EDUU</cx:pt>
          <cx:pt idx="127000">EDUU</cx:pt>
          <cx:pt idx="127001">EDUU</cx:pt>
          <cx:pt idx="127002">EDUU</cx:pt>
          <cx:pt idx="127003">EDUU</cx:pt>
          <cx:pt idx="127004">EDUU</cx:pt>
          <cx:pt idx="127005">EDUU</cx:pt>
          <cx:pt idx="127006">EDUU</cx:pt>
          <cx:pt idx="127007">EDUU</cx:pt>
          <cx:pt idx="127008">EDUU</cx:pt>
          <cx:pt idx="127009">EDUU</cx:pt>
          <cx:pt idx="127010">EDUU</cx:pt>
          <cx:pt idx="127011">EDUU</cx:pt>
          <cx:pt idx="127012">EDUU</cx:pt>
          <cx:pt idx="127013">EDUU</cx:pt>
          <cx:pt idx="127014">EDUU</cx:pt>
          <cx:pt idx="127015">EDUU</cx:pt>
          <cx:pt idx="127016">EDUU</cx:pt>
          <cx:pt idx="127017">EDUU</cx:pt>
          <cx:pt idx="127018">EDUU</cx:pt>
          <cx:pt idx="127019">EDUU</cx:pt>
          <cx:pt idx="127020">EDUU</cx:pt>
          <cx:pt idx="127021">EDUU</cx:pt>
          <cx:pt idx="127022">EDUU</cx:pt>
          <cx:pt idx="127023">EDUU</cx:pt>
          <cx:pt idx="127024">EDUU</cx:pt>
          <cx:pt idx="127025">EDUU</cx:pt>
          <cx:pt idx="127026">EDUU</cx:pt>
          <cx:pt idx="127027">EDUU</cx:pt>
          <cx:pt idx="127028">EDUU</cx:pt>
          <cx:pt idx="127029">EDUU</cx:pt>
          <cx:pt idx="127030">EDUU</cx:pt>
          <cx:pt idx="127031">EDUU</cx:pt>
          <cx:pt idx="127032">EDUU</cx:pt>
          <cx:pt idx="127033">EDUU</cx:pt>
          <cx:pt idx="127034">EDUU</cx:pt>
          <cx:pt idx="127035">EDUU</cx:pt>
          <cx:pt idx="127036">EDUU</cx:pt>
          <cx:pt idx="127037">EDUU</cx:pt>
          <cx:pt idx="127038">EDUU</cx:pt>
          <cx:pt idx="127039">EDUU</cx:pt>
          <cx:pt idx="127040">EDUU</cx:pt>
          <cx:pt idx="127041">EDUU</cx:pt>
          <cx:pt idx="127042">EDUU</cx:pt>
          <cx:pt idx="127043">EDUU</cx:pt>
          <cx:pt idx="127044">EDUU</cx:pt>
          <cx:pt idx="127045">EDUU</cx:pt>
          <cx:pt idx="127046">EDUU</cx:pt>
          <cx:pt idx="127047">EDUU</cx:pt>
          <cx:pt idx="127048">EDUU</cx:pt>
          <cx:pt idx="127049">EDUU</cx:pt>
          <cx:pt idx="127050">EDUU</cx:pt>
          <cx:pt idx="127051">EDUU</cx:pt>
          <cx:pt idx="127052">EDUU</cx:pt>
          <cx:pt idx="127053">EDUU</cx:pt>
          <cx:pt idx="127054">EDUU</cx:pt>
          <cx:pt idx="127055">EDUU</cx:pt>
          <cx:pt idx="127056">EDUU</cx:pt>
          <cx:pt idx="127057">EDUU</cx:pt>
          <cx:pt idx="127058">EDUU</cx:pt>
          <cx:pt idx="127059">EDUU</cx:pt>
          <cx:pt idx="127060">EDUU</cx:pt>
          <cx:pt idx="127061">EDUU</cx:pt>
          <cx:pt idx="127062">EDUU</cx:pt>
          <cx:pt idx="127063">EDUU</cx:pt>
          <cx:pt idx="127064">EDUU</cx:pt>
          <cx:pt idx="127065">EDUU</cx:pt>
          <cx:pt idx="127066">EDUU</cx:pt>
          <cx:pt idx="127067">EDUU</cx:pt>
          <cx:pt idx="127068">EDUU</cx:pt>
          <cx:pt idx="127069">EDUU</cx:pt>
          <cx:pt idx="127070">EDUU</cx:pt>
          <cx:pt idx="127071">EDUU</cx:pt>
          <cx:pt idx="127072">EDUU</cx:pt>
          <cx:pt idx="127073">EDUU</cx:pt>
          <cx:pt idx="127074">EDUU</cx:pt>
          <cx:pt idx="127075">EDUU</cx:pt>
          <cx:pt idx="127076">EDUU</cx:pt>
          <cx:pt idx="127077">EDUU</cx:pt>
          <cx:pt idx="127078">EDUU</cx:pt>
          <cx:pt idx="127079">EDUU</cx:pt>
          <cx:pt idx="127080">EDUU</cx:pt>
          <cx:pt idx="127081">EDUU</cx:pt>
          <cx:pt idx="127082">EDUU</cx:pt>
          <cx:pt idx="127083">EDUU</cx:pt>
          <cx:pt idx="127084">EDUU</cx:pt>
          <cx:pt idx="127085">EDUU</cx:pt>
          <cx:pt idx="127086">EDUU</cx:pt>
          <cx:pt idx="127087">EDUU</cx:pt>
          <cx:pt idx="127088">EDUU</cx:pt>
          <cx:pt idx="127089">EDUU</cx:pt>
          <cx:pt idx="127090">EDUU</cx:pt>
          <cx:pt idx="127091">EDUU</cx:pt>
          <cx:pt idx="127092">EDUU</cx:pt>
          <cx:pt idx="127093">EDUU</cx:pt>
          <cx:pt idx="127094">EDUU</cx:pt>
          <cx:pt idx="127095">EDUU</cx:pt>
          <cx:pt idx="127096">EDUU</cx:pt>
          <cx:pt idx="127097">EDUU</cx:pt>
          <cx:pt idx="127098">EDUU</cx:pt>
          <cx:pt idx="127099">EDUU</cx:pt>
          <cx:pt idx="127100">EDUU</cx:pt>
          <cx:pt idx="127101">EDUU</cx:pt>
          <cx:pt idx="127102">EDUU</cx:pt>
          <cx:pt idx="127103">EDUU</cx:pt>
          <cx:pt idx="127104">EDUU</cx:pt>
          <cx:pt idx="127105">EDUU</cx:pt>
          <cx:pt idx="127106">EDUU</cx:pt>
          <cx:pt idx="127107">EDUU</cx:pt>
          <cx:pt idx="127108">EDUU</cx:pt>
          <cx:pt idx="127109">EDUU</cx:pt>
          <cx:pt idx="127110">EDUU</cx:pt>
          <cx:pt idx="127111">EDUU</cx:pt>
          <cx:pt idx="127112">EDUU</cx:pt>
          <cx:pt idx="127113">EDUU</cx:pt>
          <cx:pt idx="127114">EDUU</cx:pt>
          <cx:pt idx="127115">EDUU</cx:pt>
          <cx:pt idx="127116">EDUU</cx:pt>
          <cx:pt idx="127117">EDUU</cx:pt>
          <cx:pt idx="127118">EDUU</cx:pt>
          <cx:pt idx="127119">EDUU</cx:pt>
          <cx:pt idx="127120">EDUU</cx:pt>
          <cx:pt idx="127121">EDUU</cx:pt>
          <cx:pt idx="127122">EDUU</cx:pt>
          <cx:pt idx="127123">EDUU</cx:pt>
          <cx:pt idx="127124">EDUU</cx:pt>
          <cx:pt idx="127125">EDUU</cx:pt>
          <cx:pt idx="127126">EDUU</cx:pt>
          <cx:pt idx="127127">EDUU</cx:pt>
          <cx:pt idx="127128">EDUU</cx:pt>
          <cx:pt idx="127129">EDUU</cx:pt>
          <cx:pt idx="127130">EDUU</cx:pt>
          <cx:pt idx="127131">EDUU</cx:pt>
          <cx:pt idx="127132">EDUU</cx:pt>
          <cx:pt idx="127133">EDUU</cx:pt>
          <cx:pt idx="127134">EDUU</cx:pt>
          <cx:pt idx="127135">EDUU</cx:pt>
          <cx:pt idx="127136">EDUU</cx:pt>
          <cx:pt idx="127137">EDUU</cx:pt>
          <cx:pt idx="127138">EDUU</cx:pt>
          <cx:pt idx="127139">EDUU</cx:pt>
          <cx:pt idx="127140">EDUU</cx:pt>
          <cx:pt idx="127141">EDUU</cx:pt>
          <cx:pt idx="127142">EDUU</cx:pt>
          <cx:pt idx="127143">EDUU</cx:pt>
          <cx:pt idx="127144">EDUU</cx:pt>
          <cx:pt idx="127145">EDUU</cx:pt>
          <cx:pt idx="127146">EDUU</cx:pt>
          <cx:pt idx="127147">EDUU</cx:pt>
          <cx:pt idx="127148">EDUU</cx:pt>
          <cx:pt idx="127149">EDUU</cx:pt>
          <cx:pt idx="127150">EDUU</cx:pt>
          <cx:pt idx="127151">EDUU</cx:pt>
          <cx:pt idx="127152">EDUU</cx:pt>
          <cx:pt idx="127153">EDUU</cx:pt>
          <cx:pt idx="127154">EDUU</cx:pt>
          <cx:pt idx="127155">EDUU</cx:pt>
          <cx:pt idx="127156">EDUU</cx:pt>
          <cx:pt idx="127157">EDUU</cx:pt>
          <cx:pt idx="127158">EDUU</cx:pt>
          <cx:pt idx="127159">EDUU</cx:pt>
          <cx:pt idx="127160">EDUU</cx:pt>
          <cx:pt idx="127161">EDUU</cx:pt>
          <cx:pt idx="127162">EDUU</cx:pt>
          <cx:pt idx="127163">EDUU</cx:pt>
          <cx:pt idx="127164">EDUU</cx:pt>
          <cx:pt idx="127165">EDUU</cx:pt>
          <cx:pt idx="127166">EDUU</cx:pt>
          <cx:pt idx="127167">EDUU</cx:pt>
          <cx:pt idx="127168">EDUU</cx:pt>
          <cx:pt idx="127169">EDUU</cx:pt>
          <cx:pt idx="127170">EDUU</cx:pt>
          <cx:pt idx="127171">EDUU</cx:pt>
          <cx:pt idx="127172">EDUU</cx:pt>
          <cx:pt idx="127173">EDUU</cx:pt>
          <cx:pt idx="127174">EDUU</cx:pt>
          <cx:pt idx="127175">EDUU</cx:pt>
          <cx:pt idx="127176">EDUU</cx:pt>
          <cx:pt idx="127177">EDUU</cx:pt>
          <cx:pt idx="127178">EDUU</cx:pt>
          <cx:pt idx="127179">EDUU</cx:pt>
          <cx:pt idx="127180">EDUU</cx:pt>
          <cx:pt idx="127181">EDUU</cx:pt>
          <cx:pt idx="127182">EDUU</cx:pt>
          <cx:pt idx="127183">EDUU</cx:pt>
          <cx:pt idx="127184">EDUU</cx:pt>
          <cx:pt idx="127185">EDUU</cx:pt>
          <cx:pt idx="127186">EDUU</cx:pt>
          <cx:pt idx="127187">EDUU</cx:pt>
          <cx:pt idx="127188">EDUU</cx:pt>
          <cx:pt idx="127189">EDUU</cx:pt>
          <cx:pt idx="127190">EDUU</cx:pt>
          <cx:pt idx="127191">EDUU</cx:pt>
          <cx:pt idx="127192">EDUU</cx:pt>
          <cx:pt idx="127193">EDUU</cx:pt>
          <cx:pt idx="127194">EDUU</cx:pt>
          <cx:pt idx="127195">EDUU</cx:pt>
          <cx:pt idx="127196">EDUU</cx:pt>
          <cx:pt idx="127197">EDUU</cx:pt>
          <cx:pt idx="127198">EDUU</cx:pt>
          <cx:pt idx="127199">EDUU</cx:pt>
          <cx:pt idx="127200">EDUU</cx:pt>
          <cx:pt idx="127201">EDUU</cx:pt>
          <cx:pt idx="127202">EDUU</cx:pt>
          <cx:pt idx="127203">EDUU</cx:pt>
          <cx:pt idx="127204">EDUU</cx:pt>
          <cx:pt idx="127205">EDUU</cx:pt>
          <cx:pt idx="127206">EDUU</cx:pt>
          <cx:pt idx="127207">EDUU</cx:pt>
          <cx:pt idx="127208">EDUU</cx:pt>
          <cx:pt idx="127209">EDUU</cx:pt>
          <cx:pt idx="127210">EDUU</cx:pt>
          <cx:pt idx="127211">EDUU</cx:pt>
          <cx:pt idx="127212">EDUU</cx:pt>
          <cx:pt idx="127213">EDUU</cx:pt>
          <cx:pt idx="127214">EDUU</cx:pt>
          <cx:pt idx="127215">EDUU</cx:pt>
          <cx:pt idx="127216">EDUU</cx:pt>
          <cx:pt idx="127217">EDUU</cx:pt>
          <cx:pt idx="127218">EDUU</cx:pt>
          <cx:pt idx="127219">EDUU</cx:pt>
          <cx:pt idx="127220">EDUU</cx:pt>
          <cx:pt idx="127221">EDUU</cx:pt>
          <cx:pt idx="127222">EDUU</cx:pt>
          <cx:pt idx="127223">EDUU</cx:pt>
          <cx:pt idx="127224">EDUU</cx:pt>
          <cx:pt idx="127225">EDUU</cx:pt>
          <cx:pt idx="127226">EDUU</cx:pt>
          <cx:pt idx="127227">EDUU</cx:pt>
          <cx:pt idx="127228">EDUU</cx:pt>
          <cx:pt idx="127229">EDUU</cx:pt>
          <cx:pt idx="127230">EDUU</cx:pt>
          <cx:pt idx="127231">EDUU</cx:pt>
          <cx:pt idx="127232">EDUU</cx:pt>
          <cx:pt idx="127233">EDUU</cx:pt>
          <cx:pt idx="127234">EDUU</cx:pt>
          <cx:pt idx="127235">EDUU</cx:pt>
          <cx:pt idx="127236">EDUU</cx:pt>
          <cx:pt idx="127237">EDUU</cx:pt>
          <cx:pt idx="127238">EDUU</cx:pt>
          <cx:pt idx="127239">EDUU</cx:pt>
          <cx:pt idx="127240">EDUU</cx:pt>
          <cx:pt idx="127241">EDUU</cx:pt>
          <cx:pt idx="127242">EDUU</cx:pt>
          <cx:pt idx="127243">EDUU</cx:pt>
          <cx:pt idx="127244">EDUU</cx:pt>
          <cx:pt idx="127245">EDUU</cx:pt>
          <cx:pt idx="127246">EDUU</cx:pt>
          <cx:pt idx="127247">EDUU</cx:pt>
          <cx:pt idx="127248">EDUU</cx:pt>
          <cx:pt idx="127249">EDUU</cx:pt>
          <cx:pt idx="127250">EDUU</cx:pt>
          <cx:pt idx="127251">EDUU</cx:pt>
          <cx:pt idx="127252">EDUU</cx:pt>
          <cx:pt idx="127253">EDUU</cx:pt>
          <cx:pt idx="127254">EDUU</cx:pt>
          <cx:pt idx="127255">EDUU</cx:pt>
          <cx:pt idx="127256">EDUU</cx:pt>
          <cx:pt idx="127257">EDUU</cx:pt>
          <cx:pt idx="127258">EDUU</cx:pt>
          <cx:pt idx="127259">EDUU</cx:pt>
          <cx:pt idx="127260">EDUU</cx:pt>
          <cx:pt idx="127261">EDUU</cx:pt>
          <cx:pt idx="127262">EDUU</cx:pt>
          <cx:pt idx="127263">EDUU</cx:pt>
          <cx:pt idx="127264">EDUU</cx:pt>
          <cx:pt idx="127265">EDUU</cx:pt>
          <cx:pt idx="127266">EDUU</cx:pt>
          <cx:pt idx="127267">EDUU</cx:pt>
          <cx:pt idx="127268">EDUU</cx:pt>
          <cx:pt idx="127269">EDUU</cx:pt>
          <cx:pt idx="127270">EDUU</cx:pt>
          <cx:pt idx="127271">EDUU</cx:pt>
          <cx:pt idx="127272">EDUU</cx:pt>
          <cx:pt idx="127273">EDUU</cx:pt>
          <cx:pt idx="127274">EDUU</cx:pt>
          <cx:pt idx="127275">EDUU</cx:pt>
          <cx:pt idx="127276">EDUU</cx:pt>
          <cx:pt idx="127277">EDUU</cx:pt>
          <cx:pt idx="127278">EDUU</cx:pt>
          <cx:pt idx="127279">EDUU</cx:pt>
          <cx:pt idx="127280">EDUU</cx:pt>
          <cx:pt idx="127281">EDUU</cx:pt>
          <cx:pt idx="127282">EDUU</cx:pt>
          <cx:pt idx="127283">EDUU</cx:pt>
          <cx:pt idx="127284">EDUU</cx:pt>
          <cx:pt idx="127285">EDUU</cx:pt>
          <cx:pt idx="127286">EDUU</cx:pt>
          <cx:pt idx="127287">EDUU</cx:pt>
          <cx:pt idx="127288">EDUU</cx:pt>
          <cx:pt idx="127289">EDUU</cx:pt>
          <cx:pt idx="127290">EDUU</cx:pt>
          <cx:pt idx="127291">EDUU</cx:pt>
          <cx:pt idx="127292">EDUU</cx:pt>
          <cx:pt idx="127293">EDUU</cx:pt>
          <cx:pt idx="127294">EDUU</cx:pt>
          <cx:pt idx="127295">EDUU</cx:pt>
          <cx:pt idx="127296">EDUU</cx:pt>
          <cx:pt idx="127297">EDUU</cx:pt>
          <cx:pt idx="127298">EDUU</cx:pt>
          <cx:pt idx="127299">EDUU</cx:pt>
          <cx:pt idx="127300">EDUU</cx:pt>
          <cx:pt idx="127301">EDUU</cx:pt>
          <cx:pt idx="127302">EDUU</cx:pt>
          <cx:pt idx="127303">EDUU</cx:pt>
          <cx:pt idx="127304">EDUU</cx:pt>
          <cx:pt idx="127305">EDUU</cx:pt>
          <cx:pt idx="127306">EDUU</cx:pt>
          <cx:pt idx="127307">EDUU</cx:pt>
          <cx:pt idx="127308">EDUU</cx:pt>
          <cx:pt idx="127309">EDUU</cx:pt>
          <cx:pt idx="127310">EDUU</cx:pt>
          <cx:pt idx="127311">EDUU</cx:pt>
          <cx:pt idx="127312">EDUU</cx:pt>
          <cx:pt idx="127313">EDUU</cx:pt>
          <cx:pt idx="127314">EDUU</cx:pt>
          <cx:pt idx="127315">EDUU</cx:pt>
          <cx:pt idx="127316">EDUU</cx:pt>
          <cx:pt idx="127317">EDUU</cx:pt>
          <cx:pt idx="127318">EDUU</cx:pt>
          <cx:pt idx="127319">EDUU</cx:pt>
          <cx:pt idx="127320">EDUU</cx:pt>
          <cx:pt idx="127321">EDUU</cx:pt>
          <cx:pt idx="127322">EDUU</cx:pt>
          <cx:pt idx="127323">EDUU</cx:pt>
          <cx:pt idx="127324">EDUU</cx:pt>
          <cx:pt idx="127325">EDUU</cx:pt>
          <cx:pt idx="127326">EDUU</cx:pt>
          <cx:pt idx="127327">EDUU</cx:pt>
          <cx:pt idx="127328">EDUU</cx:pt>
          <cx:pt idx="127329">EDUU</cx:pt>
          <cx:pt idx="127330">EDUU</cx:pt>
          <cx:pt idx="127331">EDUU</cx:pt>
          <cx:pt idx="127332">EDUU</cx:pt>
          <cx:pt idx="127333">EDUU</cx:pt>
          <cx:pt idx="127334">EDUU</cx:pt>
          <cx:pt idx="127335">EDUU</cx:pt>
          <cx:pt idx="127336">EDUU</cx:pt>
          <cx:pt idx="127337">EDUU</cx:pt>
          <cx:pt idx="127338">EDUU</cx:pt>
          <cx:pt idx="127339">EDUU</cx:pt>
          <cx:pt idx="127340">EDUU</cx:pt>
          <cx:pt idx="127341">EDUU</cx:pt>
          <cx:pt idx="127342">EDUU</cx:pt>
          <cx:pt idx="127343">EDUU</cx:pt>
          <cx:pt idx="127344">EDUU</cx:pt>
          <cx:pt idx="127345">EDUU</cx:pt>
          <cx:pt idx="127346">EDUU</cx:pt>
          <cx:pt idx="127347">EDUU</cx:pt>
          <cx:pt idx="127348">EDUU</cx:pt>
          <cx:pt idx="127349">EDUU</cx:pt>
          <cx:pt idx="127350">EDUU</cx:pt>
          <cx:pt idx="127351">EDUU</cx:pt>
          <cx:pt idx="127352">EDUU</cx:pt>
          <cx:pt idx="127353">EDUU</cx:pt>
          <cx:pt idx="127354">EDUU</cx:pt>
          <cx:pt idx="127355">EDUU</cx:pt>
          <cx:pt idx="127356">EDUU</cx:pt>
          <cx:pt idx="127357">EDUU</cx:pt>
          <cx:pt idx="127358">EDUU</cx:pt>
          <cx:pt idx="127359">EDUU</cx:pt>
          <cx:pt idx="127360">EDUU</cx:pt>
          <cx:pt idx="127361">EDUU</cx:pt>
          <cx:pt idx="127362">EDUU</cx:pt>
          <cx:pt idx="127363">EDUU</cx:pt>
          <cx:pt idx="127364">EDUU</cx:pt>
          <cx:pt idx="127365">EDUU</cx:pt>
          <cx:pt idx="127366">EDUU</cx:pt>
          <cx:pt idx="127367">EDUU</cx:pt>
          <cx:pt idx="127368">EDUU</cx:pt>
          <cx:pt idx="127369">EDUU</cx:pt>
          <cx:pt idx="127370">EDUU</cx:pt>
          <cx:pt idx="127371">EDUU</cx:pt>
          <cx:pt idx="127372">EDUU</cx:pt>
          <cx:pt idx="127373">EDUU</cx:pt>
          <cx:pt idx="127374">EDUU</cx:pt>
          <cx:pt idx="127375">EDUU</cx:pt>
          <cx:pt idx="127376">EDUU</cx:pt>
          <cx:pt idx="127377">EDUU</cx:pt>
          <cx:pt idx="127378">EDUU</cx:pt>
          <cx:pt idx="127379">EDUU</cx:pt>
          <cx:pt idx="127380">EDUU</cx:pt>
          <cx:pt idx="127381">EDUU</cx:pt>
          <cx:pt idx="127382">EDUU</cx:pt>
          <cx:pt idx="127383">EDUU</cx:pt>
          <cx:pt idx="127384">EDUU</cx:pt>
          <cx:pt idx="127385">EDUU</cx:pt>
          <cx:pt idx="127386">EDUU</cx:pt>
          <cx:pt idx="127387">EDUU</cx:pt>
          <cx:pt idx="127388">EDUU</cx:pt>
          <cx:pt idx="127389">EDUU</cx:pt>
          <cx:pt idx="127390">EDUU</cx:pt>
          <cx:pt idx="127391">EDUU</cx:pt>
          <cx:pt idx="127392">EDUU</cx:pt>
          <cx:pt idx="127393">EDUU</cx:pt>
          <cx:pt idx="127394">EDUU</cx:pt>
          <cx:pt idx="127395">EDUU</cx:pt>
          <cx:pt idx="127396">EDUU</cx:pt>
          <cx:pt idx="127397">EDUU</cx:pt>
          <cx:pt idx="127398">EDUU</cx:pt>
          <cx:pt idx="127399">EDUU</cx:pt>
          <cx:pt idx="127400">EDUU</cx:pt>
          <cx:pt idx="127401">EDUU</cx:pt>
          <cx:pt idx="127402">EDUU</cx:pt>
          <cx:pt idx="127403">EDUU</cx:pt>
          <cx:pt idx="127404">EDUU</cx:pt>
          <cx:pt idx="127405">EDUU</cx:pt>
          <cx:pt idx="127406">EDUU</cx:pt>
          <cx:pt idx="127407">EDUU</cx:pt>
          <cx:pt idx="127408">EDUU</cx:pt>
          <cx:pt idx="127409">EDUU</cx:pt>
          <cx:pt idx="127410">EDUU</cx:pt>
          <cx:pt idx="127411">EDUU</cx:pt>
          <cx:pt idx="127412">EDUU</cx:pt>
          <cx:pt idx="127413">EDUU</cx:pt>
          <cx:pt idx="127414">EDUU</cx:pt>
          <cx:pt idx="127415">EDUU</cx:pt>
          <cx:pt idx="127416">EDUU</cx:pt>
          <cx:pt idx="127417">EDUU</cx:pt>
          <cx:pt idx="127418">EDUU</cx:pt>
          <cx:pt idx="127419">EDUU</cx:pt>
          <cx:pt idx="127420">EDUU</cx:pt>
          <cx:pt idx="127421">EDUU</cx:pt>
          <cx:pt idx="127422">EDUU</cx:pt>
          <cx:pt idx="127423">EDUU</cx:pt>
          <cx:pt idx="127424">EDUU</cx:pt>
          <cx:pt idx="127425">EDUU</cx:pt>
          <cx:pt idx="127426">EDUU</cx:pt>
          <cx:pt idx="127427">EDUU</cx:pt>
          <cx:pt idx="127428">EDUU</cx:pt>
          <cx:pt idx="127429">EDUU</cx:pt>
          <cx:pt idx="127430">EDUU</cx:pt>
          <cx:pt idx="127431">EDUU</cx:pt>
          <cx:pt idx="127432">EDUU</cx:pt>
          <cx:pt idx="127433">EDUU</cx:pt>
          <cx:pt idx="127434">EDUU</cx:pt>
          <cx:pt idx="127435">EDUU</cx:pt>
          <cx:pt idx="127436">EDUU</cx:pt>
          <cx:pt idx="127437">EDUU</cx:pt>
          <cx:pt idx="127438">EDUU</cx:pt>
          <cx:pt idx="127439">EDUU</cx:pt>
          <cx:pt idx="127440">EDUU</cx:pt>
          <cx:pt idx="127441">EDUU</cx:pt>
          <cx:pt idx="127442">EDUU</cx:pt>
          <cx:pt idx="127443">EDUU</cx:pt>
          <cx:pt idx="127444">EDUU</cx:pt>
          <cx:pt idx="127445">EDUU</cx:pt>
          <cx:pt idx="127446">EDUU</cx:pt>
          <cx:pt idx="127447">EDUU</cx:pt>
          <cx:pt idx="127448">EDUU</cx:pt>
          <cx:pt idx="127449">EDUU</cx:pt>
          <cx:pt idx="127450">EDUU</cx:pt>
          <cx:pt idx="127451">EDUU</cx:pt>
          <cx:pt idx="127452">EDUU</cx:pt>
          <cx:pt idx="127453">EDUU</cx:pt>
          <cx:pt idx="127454">EDUU</cx:pt>
          <cx:pt idx="127455">EDUU</cx:pt>
          <cx:pt idx="127456">EDUU</cx:pt>
          <cx:pt idx="127457">EDUU</cx:pt>
          <cx:pt idx="127458">EDUU</cx:pt>
          <cx:pt idx="127459">EDUU</cx:pt>
          <cx:pt idx="127460">EDUU</cx:pt>
          <cx:pt idx="127461">EDUU</cx:pt>
          <cx:pt idx="127462">EDUU</cx:pt>
          <cx:pt idx="127463">EDUU</cx:pt>
          <cx:pt idx="127464">EDUU</cx:pt>
          <cx:pt idx="127465">EDUU</cx:pt>
          <cx:pt idx="127466">EDUU</cx:pt>
          <cx:pt idx="127467">EDUU</cx:pt>
          <cx:pt idx="127468">EDUU</cx:pt>
          <cx:pt idx="127469">EDUU</cx:pt>
          <cx:pt idx="127470">EDUU</cx:pt>
          <cx:pt idx="127471">EDUU</cx:pt>
          <cx:pt idx="127472">EDUU</cx:pt>
          <cx:pt idx="127473">EDUU</cx:pt>
          <cx:pt idx="127474">EDUU</cx:pt>
          <cx:pt idx="127475">EDUU</cx:pt>
          <cx:pt idx="127476">EDUU</cx:pt>
          <cx:pt idx="127477">EDUU</cx:pt>
          <cx:pt idx="127478">EDUU</cx:pt>
          <cx:pt idx="127479">EDUU</cx:pt>
          <cx:pt idx="127480">EDUU</cx:pt>
          <cx:pt idx="127481">EDUU</cx:pt>
          <cx:pt idx="127482">EDUU</cx:pt>
          <cx:pt idx="127483">EDUU</cx:pt>
          <cx:pt idx="127484">EDUU</cx:pt>
          <cx:pt idx="127485">EDUU</cx:pt>
          <cx:pt idx="127486">EDUU</cx:pt>
          <cx:pt idx="127487">EDUU</cx:pt>
          <cx:pt idx="127488">EDUU</cx:pt>
          <cx:pt idx="127489">EDUU</cx:pt>
          <cx:pt idx="127490">EDUU</cx:pt>
          <cx:pt idx="127491">EDUU</cx:pt>
          <cx:pt idx="127492">EDUU</cx:pt>
          <cx:pt idx="127493">EDUU</cx:pt>
          <cx:pt idx="127494">EDUU</cx:pt>
          <cx:pt idx="127495">EDUU</cx:pt>
          <cx:pt idx="127496">EDUU</cx:pt>
          <cx:pt idx="127497">EDUU</cx:pt>
          <cx:pt idx="127498">EDUU</cx:pt>
          <cx:pt idx="127499">EDUU</cx:pt>
          <cx:pt idx="127500">EDUU</cx:pt>
          <cx:pt idx="127501">EDUU</cx:pt>
          <cx:pt idx="127502">EDUU</cx:pt>
          <cx:pt idx="127503">EDUU</cx:pt>
          <cx:pt idx="127504">EDUU</cx:pt>
          <cx:pt idx="127505">EDUU</cx:pt>
          <cx:pt idx="127506">EDUU</cx:pt>
          <cx:pt idx="127507">EDUU</cx:pt>
          <cx:pt idx="127508">EDUU</cx:pt>
          <cx:pt idx="127509">EDUU</cx:pt>
          <cx:pt idx="127510">EDUU</cx:pt>
          <cx:pt idx="127511">EDUU</cx:pt>
          <cx:pt idx="127512">EDUU</cx:pt>
          <cx:pt idx="127513">EDUU</cx:pt>
          <cx:pt idx="127514">EDUU</cx:pt>
          <cx:pt idx="127515">EDUU</cx:pt>
          <cx:pt idx="127516">EDUU</cx:pt>
          <cx:pt idx="127517">EDUU</cx:pt>
          <cx:pt idx="127518">EDUU</cx:pt>
          <cx:pt idx="127519">EDUU</cx:pt>
          <cx:pt idx="127520">EDUU</cx:pt>
          <cx:pt idx="127521">EDUU</cx:pt>
          <cx:pt idx="127522">EDUU</cx:pt>
          <cx:pt idx="127523">EDUU</cx:pt>
          <cx:pt idx="127524">EDUU</cx:pt>
          <cx:pt idx="127525">EDUU</cx:pt>
          <cx:pt idx="127526">EDUU</cx:pt>
          <cx:pt idx="127527">EDUU</cx:pt>
          <cx:pt idx="127528">EDUU</cx:pt>
          <cx:pt idx="127529">EDUU</cx:pt>
          <cx:pt idx="127530">EDUU</cx:pt>
          <cx:pt idx="127531">EDUU</cx:pt>
          <cx:pt idx="127532">EDUU</cx:pt>
          <cx:pt idx="127533">EDUU</cx:pt>
          <cx:pt idx="127534">EDUU</cx:pt>
          <cx:pt idx="127535">EDUU</cx:pt>
          <cx:pt idx="127536">EDUU</cx:pt>
          <cx:pt idx="127537">EDUU</cx:pt>
          <cx:pt idx="127538">EDUU</cx:pt>
          <cx:pt idx="127539">EDUU</cx:pt>
          <cx:pt idx="127540">EDUU</cx:pt>
          <cx:pt idx="127541">EDUU</cx:pt>
          <cx:pt idx="127542">EDUU</cx:pt>
          <cx:pt idx="127543">EDUU</cx:pt>
          <cx:pt idx="127544">EDUU</cx:pt>
          <cx:pt idx="127545">EDUU</cx:pt>
          <cx:pt idx="127546">EDUU</cx:pt>
          <cx:pt idx="127547">EDUU</cx:pt>
          <cx:pt idx="127548">EDUU</cx:pt>
          <cx:pt idx="127549">EDUU</cx:pt>
          <cx:pt idx="127550">EDUU</cx:pt>
          <cx:pt idx="127551">EDUU</cx:pt>
          <cx:pt idx="127552">EDUU</cx:pt>
          <cx:pt idx="127553">EDUU</cx:pt>
          <cx:pt idx="127554">EDUU</cx:pt>
          <cx:pt idx="127555">EDUU</cx:pt>
          <cx:pt idx="127556">EDUU</cx:pt>
          <cx:pt idx="127557">EDUU</cx:pt>
          <cx:pt idx="127558">EDUU</cx:pt>
          <cx:pt idx="127559">EDUU</cx:pt>
          <cx:pt idx="127560">EDUU</cx:pt>
          <cx:pt idx="127561">EDUU</cx:pt>
          <cx:pt idx="127562">EDUU</cx:pt>
          <cx:pt idx="127563">EDUU</cx:pt>
          <cx:pt idx="127564">EDUU</cx:pt>
          <cx:pt idx="127565">EDUU</cx:pt>
          <cx:pt idx="127566">EDUU</cx:pt>
          <cx:pt idx="127567">EDUU</cx:pt>
          <cx:pt idx="127568">EDUU</cx:pt>
          <cx:pt idx="127569">EDUU</cx:pt>
          <cx:pt idx="127570">EDUU</cx:pt>
          <cx:pt idx="127571">EDUU</cx:pt>
          <cx:pt idx="127572">EDUU</cx:pt>
          <cx:pt idx="127573">EDUU</cx:pt>
          <cx:pt idx="127574">EDUU</cx:pt>
          <cx:pt idx="127575">EDUU</cx:pt>
          <cx:pt idx="127576">EDUU</cx:pt>
          <cx:pt idx="127577">EDUU</cx:pt>
          <cx:pt idx="127578">EDUU</cx:pt>
          <cx:pt idx="127579">EDUU</cx:pt>
          <cx:pt idx="127580">EDUU</cx:pt>
          <cx:pt idx="127581">EDUU</cx:pt>
          <cx:pt idx="127582">EDUU</cx:pt>
          <cx:pt idx="127583">EDUU</cx:pt>
          <cx:pt idx="127584">EDUU</cx:pt>
          <cx:pt idx="127585">EDUU</cx:pt>
          <cx:pt idx="127586">EDUU</cx:pt>
          <cx:pt idx="127587">EDUU</cx:pt>
          <cx:pt idx="127588">EDUU</cx:pt>
          <cx:pt idx="127589">EDUU</cx:pt>
          <cx:pt idx="127590">EDUU</cx:pt>
          <cx:pt idx="127591">EDUU</cx:pt>
          <cx:pt idx="127592">EDUU</cx:pt>
          <cx:pt idx="127593">EDUU</cx:pt>
          <cx:pt idx="127594">EDUU</cx:pt>
          <cx:pt idx="127595">EDUU</cx:pt>
          <cx:pt idx="127596">EDUU</cx:pt>
          <cx:pt idx="127597">EDUU</cx:pt>
          <cx:pt idx="127598">EDUU</cx:pt>
          <cx:pt idx="127599">EDUU</cx:pt>
          <cx:pt idx="127600">EDUU</cx:pt>
          <cx:pt idx="127601">EDUU</cx:pt>
          <cx:pt idx="127602">EDUU</cx:pt>
          <cx:pt idx="127603">EDUU</cx:pt>
          <cx:pt idx="127604">EDUU</cx:pt>
          <cx:pt idx="127605">EDUU</cx:pt>
          <cx:pt idx="127606">EDUU</cx:pt>
          <cx:pt idx="127607">EDUU</cx:pt>
          <cx:pt idx="127608">EDUU</cx:pt>
          <cx:pt idx="127609">EDUU</cx:pt>
          <cx:pt idx="127610">EDUU</cx:pt>
          <cx:pt idx="127611">EDUU</cx:pt>
          <cx:pt idx="127612">EDUU</cx:pt>
          <cx:pt idx="127613">EDUU</cx:pt>
          <cx:pt idx="127614">EDUU</cx:pt>
          <cx:pt idx="127615">EDUU</cx:pt>
          <cx:pt idx="127616">EDUU</cx:pt>
          <cx:pt idx="127617">EDUU</cx:pt>
          <cx:pt idx="127618">EDUU</cx:pt>
          <cx:pt idx="127619">EDUU</cx:pt>
          <cx:pt idx="127620">EDUU</cx:pt>
          <cx:pt idx="127621">EDUU</cx:pt>
          <cx:pt idx="127622">EDUU</cx:pt>
          <cx:pt idx="127623">EDUU</cx:pt>
          <cx:pt idx="127624">EDUU</cx:pt>
          <cx:pt idx="127625">EDUU</cx:pt>
          <cx:pt idx="127626">EDUU</cx:pt>
          <cx:pt idx="127627">EDUU</cx:pt>
          <cx:pt idx="127628">EDUU</cx:pt>
          <cx:pt idx="127629">EDUU</cx:pt>
          <cx:pt idx="127630">EDUU</cx:pt>
          <cx:pt idx="127631">EDUU</cx:pt>
          <cx:pt idx="127632">EDUU</cx:pt>
          <cx:pt idx="127633">EDUU</cx:pt>
          <cx:pt idx="127634">EDUU</cx:pt>
          <cx:pt idx="127635">EDUU</cx:pt>
          <cx:pt idx="127636">EDUU</cx:pt>
          <cx:pt idx="127637">EDUU</cx:pt>
          <cx:pt idx="127638">EDUU</cx:pt>
          <cx:pt idx="127639">EDUU</cx:pt>
          <cx:pt idx="127640">EDUU</cx:pt>
          <cx:pt idx="127641">EDUU</cx:pt>
          <cx:pt idx="127642">EDUU</cx:pt>
          <cx:pt idx="127643">EDUU</cx:pt>
          <cx:pt idx="127644">EDUU</cx:pt>
          <cx:pt idx="127645">EDUU</cx:pt>
          <cx:pt idx="127646">EDUU</cx:pt>
          <cx:pt idx="127647">EDUU</cx:pt>
          <cx:pt idx="127648">EDUU</cx:pt>
          <cx:pt idx="127649">EDUU</cx:pt>
          <cx:pt idx="127650">EDUU</cx:pt>
          <cx:pt idx="127651">EDUU</cx:pt>
          <cx:pt idx="127652">EDUU</cx:pt>
          <cx:pt idx="127653">EDUU</cx:pt>
          <cx:pt idx="127654">EDUU</cx:pt>
          <cx:pt idx="127655">EDUU</cx:pt>
          <cx:pt idx="127656">EDUU</cx:pt>
          <cx:pt idx="127657">EDUU</cx:pt>
          <cx:pt idx="127658">EDUU</cx:pt>
          <cx:pt idx="127659">EDUU</cx:pt>
          <cx:pt idx="127660">EDUU</cx:pt>
          <cx:pt idx="127661">EDUU</cx:pt>
          <cx:pt idx="127662">EDUU</cx:pt>
          <cx:pt idx="127663">EDUU</cx:pt>
          <cx:pt idx="127664">EDUU</cx:pt>
          <cx:pt idx="127665">EDUU</cx:pt>
          <cx:pt idx="127666">EDUU</cx:pt>
          <cx:pt idx="127667">EDUU</cx:pt>
          <cx:pt idx="127668">EDUU</cx:pt>
          <cx:pt idx="127669">EDUU</cx:pt>
          <cx:pt idx="127670">EDUU</cx:pt>
          <cx:pt idx="127671">EDUU</cx:pt>
          <cx:pt idx="127672">EDUU</cx:pt>
          <cx:pt idx="127673">EDUU</cx:pt>
          <cx:pt idx="127674">EDUU</cx:pt>
          <cx:pt idx="127675">EDUU</cx:pt>
          <cx:pt idx="127676">EDUU</cx:pt>
          <cx:pt idx="127677">EDUU</cx:pt>
          <cx:pt idx="127678">EDUU</cx:pt>
          <cx:pt idx="127679">EDUU</cx:pt>
          <cx:pt idx="127680">EDUU</cx:pt>
          <cx:pt idx="127681">EDUU</cx:pt>
          <cx:pt idx="127682">EDUU</cx:pt>
          <cx:pt idx="127683">EDUU</cx:pt>
          <cx:pt idx="127684">EDUU</cx:pt>
          <cx:pt idx="127685">EDUU</cx:pt>
          <cx:pt idx="127686">EDUU</cx:pt>
          <cx:pt idx="127687">EDUU</cx:pt>
          <cx:pt idx="127688">EDUU</cx:pt>
          <cx:pt idx="127689">EDUU</cx:pt>
          <cx:pt idx="127690">EDUU</cx:pt>
          <cx:pt idx="127691">EDUU</cx:pt>
          <cx:pt idx="127692">EDUU</cx:pt>
          <cx:pt idx="127693">EDUU</cx:pt>
          <cx:pt idx="127694">EDUU</cx:pt>
          <cx:pt idx="127695">EDUU</cx:pt>
          <cx:pt idx="127696">EDUU</cx:pt>
          <cx:pt idx="127697">EDUU</cx:pt>
          <cx:pt idx="127698">EDUU</cx:pt>
          <cx:pt idx="127699">EDUU</cx:pt>
          <cx:pt idx="127700">EDUU</cx:pt>
          <cx:pt idx="127701">EDUU</cx:pt>
          <cx:pt idx="127702">EDUU</cx:pt>
          <cx:pt idx="127703">EDUU</cx:pt>
          <cx:pt idx="127704">EDUU</cx:pt>
          <cx:pt idx="127705">EDUU</cx:pt>
          <cx:pt idx="127706">EDUU</cx:pt>
          <cx:pt idx="127707">EDUU</cx:pt>
          <cx:pt idx="127708">EDUU</cx:pt>
          <cx:pt idx="127709">EDUU</cx:pt>
          <cx:pt idx="127710">EDUU</cx:pt>
          <cx:pt idx="127711">EDUU</cx:pt>
          <cx:pt idx="127712">EDUU</cx:pt>
          <cx:pt idx="127713">EDUU</cx:pt>
          <cx:pt idx="127714">EDUU</cx:pt>
          <cx:pt idx="127715">EDUU</cx:pt>
          <cx:pt idx="127716">EDUU</cx:pt>
          <cx:pt idx="127717">EDUU</cx:pt>
          <cx:pt idx="127718">EDUU</cx:pt>
          <cx:pt idx="127719">EDUU</cx:pt>
          <cx:pt idx="127720">EDUU</cx:pt>
          <cx:pt idx="127721">EDUU</cx:pt>
          <cx:pt idx="127722">EDUU</cx:pt>
          <cx:pt idx="127723">EDUU</cx:pt>
          <cx:pt idx="127724">EDUU</cx:pt>
          <cx:pt idx="127725">EDUU</cx:pt>
          <cx:pt idx="127726">EDUU</cx:pt>
          <cx:pt idx="127727">EDUU</cx:pt>
          <cx:pt idx="127728">EDUU</cx:pt>
          <cx:pt idx="127729">EDUU</cx:pt>
          <cx:pt idx="127730">EDUU</cx:pt>
          <cx:pt idx="127731">EDUU</cx:pt>
          <cx:pt idx="127732">EDUU</cx:pt>
          <cx:pt idx="127733">EDUU</cx:pt>
          <cx:pt idx="127734">EDUU</cx:pt>
          <cx:pt idx="127735">EDUU</cx:pt>
          <cx:pt idx="127736">EDUU</cx:pt>
          <cx:pt idx="127737">EDUU</cx:pt>
          <cx:pt idx="127738">EDUU</cx:pt>
          <cx:pt idx="127739">EDUU</cx:pt>
          <cx:pt idx="127740">EDUU</cx:pt>
          <cx:pt idx="127741">EDUU</cx:pt>
          <cx:pt idx="127742">EDUU</cx:pt>
          <cx:pt idx="127743">EDUU</cx:pt>
          <cx:pt idx="127744">EDUU</cx:pt>
          <cx:pt idx="127745">EDUU</cx:pt>
          <cx:pt idx="127746">EDUU</cx:pt>
          <cx:pt idx="127747">EDUU</cx:pt>
          <cx:pt idx="127748">EDUU</cx:pt>
          <cx:pt idx="127749">EDUU</cx:pt>
          <cx:pt idx="127750">EDUU</cx:pt>
          <cx:pt idx="127751">EDUU</cx:pt>
          <cx:pt idx="127752">EDUU</cx:pt>
          <cx:pt idx="127753">EDUU</cx:pt>
          <cx:pt idx="127754">EDUU</cx:pt>
          <cx:pt idx="127755">EDUU</cx:pt>
          <cx:pt idx="127756">EDUU</cx:pt>
          <cx:pt idx="127757">EDUU</cx:pt>
          <cx:pt idx="127758">EDUU</cx:pt>
          <cx:pt idx="127759">EDUU</cx:pt>
          <cx:pt idx="127760">EDUU</cx:pt>
          <cx:pt idx="127761">EDUU</cx:pt>
          <cx:pt idx="127762">EDUU</cx:pt>
          <cx:pt idx="127763">EDUU</cx:pt>
          <cx:pt idx="127764">EDUU</cx:pt>
          <cx:pt idx="127765">EDUU</cx:pt>
          <cx:pt idx="127766">EDUU</cx:pt>
          <cx:pt idx="127767">EDUU</cx:pt>
          <cx:pt idx="127768">EDUU</cx:pt>
          <cx:pt idx="127769">EDUU</cx:pt>
          <cx:pt idx="127770">EDUU</cx:pt>
          <cx:pt idx="127771">EDUU</cx:pt>
          <cx:pt idx="127772">EDUU</cx:pt>
          <cx:pt idx="127773">EDUU</cx:pt>
          <cx:pt idx="127774">EDUU</cx:pt>
          <cx:pt idx="127775">EDUU</cx:pt>
          <cx:pt idx="127776">EDUU</cx:pt>
          <cx:pt idx="127777">EDUU</cx:pt>
          <cx:pt idx="127778">EDUU</cx:pt>
          <cx:pt idx="127779">EDUU</cx:pt>
          <cx:pt idx="127780">EDUU</cx:pt>
          <cx:pt idx="127781">EDUU</cx:pt>
          <cx:pt idx="127782">EDUU</cx:pt>
          <cx:pt idx="127783">EDUU</cx:pt>
          <cx:pt idx="127784">EDUU</cx:pt>
          <cx:pt idx="127785">EDUU</cx:pt>
          <cx:pt idx="127786">EDUU</cx:pt>
          <cx:pt idx="127787">EDUU</cx:pt>
          <cx:pt idx="127788">EDUU</cx:pt>
          <cx:pt idx="127789">EDUU</cx:pt>
          <cx:pt idx="127790">EDUU</cx:pt>
          <cx:pt idx="127791">EDUU</cx:pt>
          <cx:pt idx="127792">EDUU</cx:pt>
          <cx:pt idx="127793">EDUU</cx:pt>
          <cx:pt idx="127794">EDUU</cx:pt>
          <cx:pt idx="127795">EDUU</cx:pt>
          <cx:pt idx="127796">EDUU</cx:pt>
          <cx:pt idx="127797">EDUU</cx:pt>
          <cx:pt idx="127798">EDUU</cx:pt>
          <cx:pt idx="127799">EDUU</cx:pt>
          <cx:pt idx="127800">EDUU</cx:pt>
          <cx:pt idx="127801">EDUU</cx:pt>
          <cx:pt idx="127802">EDUU</cx:pt>
          <cx:pt idx="127803">EDUU</cx:pt>
          <cx:pt idx="127804">EDUU</cx:pt>
          <cx:pt idx="127805">EDUU</cx:pt>
          <cx:pt idx="127806">EDUU</cx:pt>
          <cx:pt idx="127807">EDUU</cx:pt>
          <cx:pt idx="127808">EDUU</cx:pt>
          <cx:pt idx="127809">EDUU</cx:pt>
          <cx:pt idx="127810">EDUU</cx:pt>
          <cx:pt idx="127811">EDUU</cx:pt>
          <cx:pt idx="127812">EDUU</cx:pt>
          <cx:pt idx="127813">EDUU</cx:pt>
          <cx:pt idx="127814">EDUU</cx:pt>
          <cx:pt idx="127815">EDUU</cx:pt>
          <cx:pt idx="127816">EDUU</cx:pt>
          <cx:pt idx="127817">EDUU</cx:pt>
          <cx:pt idx="127818">EDUU</cx:pt>
          <cx:pt idx="127819">EDUU</cx:pt>
          <cx:pt idx="127820">EDUU</cx:pt>
          <cx:pt idx="127821">EDUU</cx:pt>
          <cx:pt idx="127822">EDUU</cx:pt>
          <cx:pt idx="127823">EDUU</cx:pt>
          <cx:pt idx="127824">EDUU</cx:pt>
          <cx:pt idx="127825">EDUU</cx:pt>
          <cx:pt idx="127826">EDUU</cx:pt>
          <cx:pt idx="127827">EDUU</cx:pt>
          <cx:pt idx="127828">EDUU</cx:pt>
          <cx:pt idx="127829">EDUU</cx:pt>
          <cx:pt idx="127830">EDUU</cx:pt>
          <cx:pt idx="127831">EDUU</cx:pt>
          <cx:pt idx="127832">EDUU</cx:pt>
          <cx:pt idx="127833">EDUU</cx:pt>
          <cx:pt idx="127834">EDUU</cx:pt>
          <cx:pt idx="127835">EDUU</cx:pt>
          <cx:pt idx="127836">EDUU</cx:pt>
          <cx:pt idx="127837">EDUU</cx:pt>
          <cx:pt idx="127838">EDUU</cx:pt>
          <cx:pt idx="127839">EDUU</cx:pt>
          <cx:pt idx="127840">EDUU</cx:pt>
          <cx:pt idx="127841">EDUU</cx:pt>
          <cx:pt idx="127842">EDUU</cx:pt>
          <cx:pt idx="127843">EDUU</cx:pt>
          <cx:pt idx="127844">EDUU</cx:pt>
          <cx:pt idx="127845">EDUU</cx:pt>
          <cx:pt idx="127846">EDUU</cx:pt>
          <cx:pt idx="127847">EDUU</cx:pt>
          <cx:pt idx="127848">EDUU</cx:pt>
          <cx:pt idx="127849">EDUU</cx:pt>
          <cx:pt idx="127850">EDUU</cx:pt>
          <cx:pt idx="127851">EDUU</cx:pt>
          <cx:pt idx="127852">EDUU</cx:pt>
          <cx:pt idx="127853">EDUU</cx:pt>
          <cx:pt idx="127854">EDUU</cx:pt>
          <cx:pt idx="127855">EDUU</cx:pt>
          <cx:pt idx="127856">EDUU</cx:pt>
          <cx:pt idx="127857">EDUU</cx:pt>
          <cx:pt idx="127858">EDUU</cx:pt>
          <cx:pt idx="127859">EDUU</cx:pt>
          <cx:pt idx="127860">EDUU</cx:pt>
          <cx:pt idx="127861">EDUU</cx:pt>
          <cx:pt idx="127862">EDUU</cx:pt>
          <cx:pt idx="127863">EDUU</cx:pt>
          <cx:pt idx="127864">EDUU</cx:pt>
          <cx:pt idx="127865">EDUU</cx:pt>
          <cx:pt idx="127866">EDUU</cx:pt>
          <cx:pt idx="127867">EDUU</cx:pt>
          <cx:pt idx="127868">EDUU</cx:pt>
          <cx:pt idx="127869">EDUU</cx:pt>
          <cx:pt idx="127870">EDUU</cx:pt>
          <cx:pt idx="127871">EDUU</cx:pt>
          <cx:pt idx="127872">EDUU</cx:pt>
          <cx:pt idx="127873">EDUU</cx:pt>
          <cx:pt idx="127874">EDUU</cx:pt>
          <cx:pt idx="127875">EDUU</cx:pt>
          <cx:pt idx="127876">EDUU</cx:pt>
          <cx:pt idx="127877">EDUU</cx:pt>
          <cx:pt idx="127878">EDUU</cx:pt>
          <cx:pt idx="127879">EDUU</cx:pt>
          <cx:pt idx="127880">EDUU</cx:pt>
          <cx:pt idx="127881">EDUU</cx:pt>
          <cx:pt idx="127882">EDUU</cx:pt>
          <cx:pt idx="127883">EDUU</cx:pt>
          <cx:pt idx="127884">EDUU</cx:pt>
          <cx:pt idx="127885">EDUU</cx:pt>
          <cx:pt idx="127886">EDUU</cx:pt>
          <cx:pt idx="127887">EDUU</cx:pt>
          <cx:pt idx="127888">EDUU</cx:pt>
          <cx:pt idx="127889">EDUU</cx:pt>
          <cx:pt idx="127890">EDUU</cx:pt>
          <cx:pt idx="127891">EDUU</cx:pt>
          <cx:pt idx="127892">EDUU</cx:pt>
          <cx:pt idx="127893">EDUU</cx:pt>
          <cx:pt idx="127894">EDUU</cx:pt>
          <cx:pt idx="127895">EDUU</cx:pt>
          <cx:pt idx="127896">EDUU</cx:pt>
          <cx:pt idx="127897">EDUU</cx:pt>
          <cx:pt idx="127898">EDUU</cx:pt>
          <cx:pt idx="127899">EDUU</cx:pt>
          <cx:pt idx="127900">EDUU</cx:pt>
          <cx:pt idx="127901">EDUU</cx:pt>
          <cx:pt idx="127902">EDUU</cx:pt>
          <cx:pt idx="127903">EDUU</cx:pt>
          <cx:pt idx="127904">EDUU</cx:pt>
          <cx:pt idx="127905">EDUU</cx:pt>
          <cx:pt idx="127906">EDUU</cx:pt>
          <cx:pt idx="127907">EDUU</cx:pt>
          <cx:pt idx="127908">EDUU</cx:pt>
          <cx:pt idx="127909">EDUU</cx:pt>
          <cx:pt idx="127910">EDUU</cx:pt>
          <cx:pt idx="127911">EDUU</cx:pt>
          <cx:pt idx="127912">EDUU</cx:pt>
          <cx:pt idx="127913">EDUU</cx:pt>
          <cx:pt idx="127914">EDUU</cx:pt>
          <cx:pt idx="127915">EDUU</cx:pt>
          <cx:pt idx="127916">EDUU</cx:pt>
          <cx:pt idx="127917">EDUU</cx:pt>
          <cx:pt idx="127918">EDUU</cx:pt>
          <cx:pt idx="127919">EDUU</cx:pt>
          <cx:pt idx="127920">EDUU</cx:pt>
          <cx:pt idx="127921">EDUU</cx:pt>
          <cx:pt idx="127922">EDUU</cx:pt>
          <cx:pt idx="127923">EDUU</cx:pt>
          <cx:pt idx="127924">EDUU</cx:pt>
          <cx:pt idx="127925">EDUU</cx:pt>
          <cx:pt idx="127926">EDUU</cx:pt>
          <cx:pt idx="127927">EDUU</cx:pt>
          <cx:pt idx="127928">EDUU</cx:pt>
          <cx:pt idx="127929">EDUU</cx:pt>
          <cx:pt idx="127930">EDUU</cx:pt>
          <cx:pt idx="127931">EDUU</cx:pt>
          <cx:pt idx="127932">EDUU</cx:pt>
          <cx:pt idx="127933">EDUU</cx:pt>
          <cx:pt idx="127934">EDUU</cx:pt>
          <cx:pt idx="127935">EDUU</cx:pt>
          <cx:pt idx="127936">EDUU</cx:pt>
          <cx:pt idx="127937">EDUU</cx:pt>
          <cx:pt idx="127938">EDUU</cx:pt>
          <cx:pt idx="127939">EDUU</cx:pt>
          <cx:pt idx="127940">EDUU</cx:pt>
          <cx:pt idx="127941">EDUU</cx:pt>
          <cx:pt idx="127942">EDUU</cx:pt>
          <cx:pt idx="127943">EDUU</cx:pt>
          <cx:pt idx="127944">EDUU</cx:pt>
          <cx:pt idx="127945">EDUU</cx:pt>
          <cx:pt idx="127946">EDUU</cx:pt>
          <cx:pt idx="127947">EDUU</cx:pt>
          <cx:pt idx="127948">EDUU</cx:pt>
          <cx:pt idx="127949">EDUU</cx:pt>
          <cx:pt idx="127950">EDUU</cx:pt>
          <cx:pt idx="127951">EDUU</cx:pt>
          <cx:pt idx="127952">EDUU</cx:pt>
          <cx:pt idx="127953">EDUU</cx:pt>
          <cx:pt idx="127954">EDUU</cx:pt>
          <cx:pt idx="127955">EDUU</cx:pt>
          <cx:pt idx="127956">EDUU</cx:pt>
          <cx:pt idx="127957">EDUU</cx:pt>
          <cx:pt idx="127958">EDUU</cx:pt>
          <cx:pt idx="127959">EDUU</cx:pt>
          <cx:pt idx="127960">EDUU</cx:pt>
          <cx:pt idx="127961">EDUU</cx:pt>
          <cx:pt idx="127962">EDUU</cx:pt>
          <cx:pt idx="127963">EDUU</cx:pt>
          <cx:pt idx="127964">EDUU</cx:pt>
          <cx:pt idx="127965">EDUU</cx:pt>
          <cx:pt idx="127966">EDUU</cx:pt>
          <cx:pt idx="127967">EDUU</cx:pt>
          <cx:pt idx="127968">EDUU</cx:pt>
          <cx:pt idx="127969">EDUU</cx:pt>
          <cx:pt idx="127970">EDUU</cx:pt>
          <cx:pt idx="127971">EDUU</cx:pt>
          <cx:pt idx="127972">EDUU</cx:pt>
          <cx:pt idx="127973">EDUU</cx:pt>
          <cx:pt idx="127974">EDUU</cx:pt>
          <cx:pt idx="127975">EDUU</cx:pt>
          <cx:pt idx="127976">EDUU</cx:pt>
          <cx:pt idx="127977">EDUU</cx:pt>
          <cx:pt idx="127978">EDUU</cx:pt>
          <cx:pt idx="127979">EDUU</cx:pt>
          <cx:pt idx="127980">EDUU</cx:pt>
          <cx:pt idx="127981">EDUU</cx:pt>
          <cx:pt idx="127982">EDUU</cx:pt>
          <cx:pt idx="127983">EDUU</cx:pt>
          <cx:pt idx="127984">EDUU</cx:pt>
          <cx:pt idx="127985">EDUU</cx:pt>
          <cx:pt idx="127986">EDUU</cx:pt>
          <cx:pt idx="127987">EDUU</cx:pt>
          <cx:pt idx="127988">EDUU</cx:pt>
          <cx:pt idx="127989">EDUU</cx:pt>
          <cx:pt idx="127990">EDUU</cx:pt>
          <cx:pt idx="127991">EDUU</cx:pt>
          <cx:pt idx="127992">EDUU</cx:pt>
          <cx:pt idx="127993">EDUU</cx:pt>
          <cx:pt idx="127994">EDUU</cx:pt>
          <cx:pt idx="127995">EDUU</cx:pt>
          <cx:pt idx="127996">EDUU</cx:pt>
          <cx:pt idx="127997">EDUU</cx:pt>
          <cx:pt idx="127998">EDUU</cx:pt>
          <cx:pt idx="127999">EDUU</cx:pt>
          <cx:pt idx="128000">EDUU</cx:pt>
          <cx:pt idx="128001">EDUU</cx:pt>
          <cx:pt idx="128002">EDUU</cx:pt>
          <cx:pt idx="128003">EDUU</cx:pt>
          <cx:pt idx="128004">EDUU</cx:pt>
          <cx:pt idx="128005">EDUU</cx:pt>
          <cx:pt idx="128006">EDUU</cx:pt>
          <cx:pt idx="128007">EDUU</cx:pt>
          <cx:pt idx="128008">EDUU</cx:pt>
          <cx:pt idx="128009">EDUU</cx:pt>
          <cx:pt idx="128010">EDUU</cx:pt>
          <cx:pt idx="128011">EDUU</cx:pt>
          <cx:pt idx="128012">EDUU</cx:pt>
          <cx:pt idx="128013">EDUU</cx:pt>
          <cx:pt idx="128014">EDUU</cx:pt>
          <cx:pt idx="128015">EDUU</cx:pt>
          <cx:pt idx="128016">EDUU</cx:pt>
          <cx:pt idx="128017">EDUU</cx:pt>
          <cx:pt idx="128018">EDUU</cx:pt>
          <cx:pt idx="128019">EDUU</cx:pt>
          <cx:pt idx="128020">EDUU</cx:pt>
          <cx:pt idx="128021">EDUU</cx:pt>
          <cx:pt idx="128022">EDUU</cx:pt>
          <cx:pt idx="128023">EDUU</cx:pt>
          <cx:pt idx="128024">EDUU</cx:pt>
          <cx:pt idx="128025">EDUU</cx:pt>
          <cx:pt idx="128026">EDUU</cx:pt>
          <cx:pt idx="128027">EDUU</cx:pt>
          <cx:pt idx="128028">EDUU</cx:pt>
          <cx:pt idx="128029">EDUU</cx:pt>
          <cx:pt idx="128030">EDUU</cx:pt>
          <cx:pt idx="128031">EDUU</cx:pt>
          <cx:pt idx="128032">EDUU</cx:pt>
          <cx:pt idx="128033">EDUU</cx:pt>
          <cx:pt idx="128034">EDUU</cx:pt>
          <cx:pt idx="128035">EDUU</cx:pt>
          <cx:pt idx="128036">EDUU</cx:pt>
          <cx:pt idx="128037">EDUU</cx:pt>
          <cx:pt idx="128038">EDUU</cx:pt>
          <cx:pt idx="128039">EDUU</cx:pt>
          <cx:pt idx="128040">EDUU</cx:pt>
          <cx:pt idx="128041">EDUU</cx:pt>
          <cx:pt idx="128042">EDUU</cx:pt>
          <cx:pt idx="128043">EDUU</cx:pt>
          <cx:pt idx="128044">EDUU</cx:pt>
          <cx:pt idx="128045">EDUU</cx:pt>
          <cx:pt idx="128046">EDUU</cx:pt>
          <cx:pt idx="128047">EDUU</cx:pt>
          <cx:pt idx="128048">EDUU</cx:pt>
          <cx:pt idx="128049">EDUU</cx:pt>
          <cx:pt idx="128050">EDUU</cx:pt>
          <cx:pt idx="128051">EDUU</cx:pt>
          <cx:pt idx="128052">EDUU</cx:pt>
          <cx:pt idx="128053">EDUU</cx:pt>
          <cx:pt idx="128054">EDUU</cx:pt>
          <cx:pt idx="128055">EDUU</cx:pt>
          <cx:pt idx="128056">EDUU</cx:pt>
          <cx:pt idx="128057">EDUU</cx:pt>
          <cx:pt idx="128058">EDUU</cx:pt>
          <cx:pt idx="128059">EDUU</cx:pt>
          <cx:pt idx="128060">EDUU</cx:pt>
          <cx:pt idx="128061">EDUU</cx:pt>
          <cx:pt idx="128062">EDUU</cx:pt>
          <cx:pt idx="128063">EDUU</cx:pt>
          <cx:pt idx="128064">EDUU</cx:pt>
          <cx:pt idx="128065">EDUU</cx:pt>
          <cx:pt idx="128066">EDUU</cx:pt>
          <cx:pt idx="128067">EDUU</cx:pt>
          <cx:pt idx="128068">EDUU</cx:pt>
          <cx:pt idx="128069">EDUU</cx:pt>
          <cx:pt idx="128070">EDUU</cx:pt>
          <cx:pt idx="128071">EDUU</cx:pt>
          <cx:pt idx="128072">EDUU</cx:pt>
          <cx:pt idx="128073">EDUU</cx:pt>
          <cx:pt idx="128074">EDUU</cx:pt>
          <cx:pt idx="128075">EDUU</cx:pt>
          <cx:pt idx="128076">EDUU</cx:pt>
          <cx:pt idx="128077">EDUU</cx:pt>
          <cx:pt idx="128078">EDUU</cx:pt>
          <cx:pt idx="128079">EDUU</cx:pt>
          <cx:pt idx="128080">EDUU</cx:pt>
          <cx:pt idx="128081">EDUU</cx:pt>
          <cx:pt idx="128082">EDUU</cx:pt>
          <cx:pt idx="128083">EDUU</cx:pt>
          <cx:pt idx="128084">EDUU</cx:pt>
          <cx:pt idx="128085">EDUU</cx:pt>
          <cx:pt idx="128086">EDUU</cx:pt>
          <cx:pt idx="128087">EDUU</cx:pt>
          <cx:pt idx="128088">EDUU</cx:pt>
          <cx:pt idx="128089">EDUU</cx:pt>
          <cx:pt idx="128090">EDUU</cx:pt>
          <cx:pt idx="128091">EDUU</cx:pt>
          <cx:pt idx="128092">EDUU</cx:pt>
          <cx:pt idx="128093">EDUU</cx:pt>
          <cx:pt idx="128094">EDUU</cx:pt>
          <cx:pt idx="128095">EDUU</cx:pt>
          <cx:pt idx="128096">EDUU</cx:pt>
          <cx:pt idx="128097">EDUU</cx:pt>
          <cx:pt idx="128098">EDUU</cx:pt>
          <cx:pt idx="128099">EDUU</cx:pt>
          <cx:pt idx="128100">EDUU</cx:pt>
          <cx:pt idx="128101">EDUU</cx:pt>
          <cx:pt idx="128102">EDUU</cx:pt>
          <cx:pt idx="128103">EDUU</cx:pt>
          <cx:pt idx="128104">EDUU</cx:pt>
          <cx:pt idx="128105">EDUU</cx:pt>
          <cx:pt idx="128106">EDUU</cx:pt>
          <cx:pt idx="128107">EDUU</cx:pt>
          <cx:pt idx="128108">EDUU</cx:pt>
          <cx:pt idx="128109">EDUU</cx:pt>
          <cx:pt idx="128110">EDUU</cx:pt>
          <cx:pt idx="128111">EDUU</cx:pt>
          <cx:pt idx="128112">EDUU</cx:pt>
          <cx:pt idx="128113">EDUU</cx:pt>
          <cx:pt idx="128114">EDUU</cx:pt>
          <cx:pt idx="128115">EDUU</cx:pt>
          <cx:pt idx="128116">EDUU</cx:pt>
          <cx:pt idx="128117">EDUU</cx:pt>
          <cx:pt idx="128118">EDUU</cx:pt>
          <cx:pt idx="128119">EDUU</cx:pt>
          <cx:pt idx="128120">EDUU</cx:pt>
          <cx:pt idx="128121">EDUU</cx:pt>
          <cx:pt idx="128122">EDUU</cx:pt>
          <cx:pt idx="128123">EDUU</cx:pt>
          <cx:pt idx="128124">EDUU</cx:pt>
          <cx:pt idx="128125">EDUU</cx:pt>
          <cx:pt idx="128126">EDUU</cx:pt>
          <cx:pt idx="128127">EDUU</cx:pt>
          <cx:pt idx="128128">EDUU</cx:pt>
          <cx:pt idx="128129">EDUU</cx:pt>
          <cx:pt idx="128130">EDUU</cx:pt>
          <cx:pt idx="128131">EDUU</cx:pt>
          <cx:pt idx="128132">EDUU</cx:pt>
          <cx:pt idx="128133">EDUU</cx:pt>
          <cx:pt idx="128134">EDUU</cx:pt>
          <cx:pt idx="128135">EDUU</cx:pt>
          <cx:pt idx="128136">EDUU</cx:pt>
          <cx:pt idx="128137">EDUU</cx:pt>
          <cx:pt idx="128138">EDUU</cx:pt>
          <cx:pt idx="128139">EDUU</cx:pt>
          <cx:pt idx="128140">EDUU</cx:pt>
          <cx:pt idx="128141">EDUU</cx:pt>
          <cx:pt idx="128142">EDUU</cx:pt>
          <cx:pt idx="128143">EDUU</cx:pt>
          <cx:pt idx="128144">EDUU</cx:pt>
          <cx:pt idx="128145">EDUU</cx:pt>
          <cx:pt idx="128146">EDUU</cx:pt>
          <cx:pt idx="128147">EDUU</cx:pt>
          <cx:pt idx="128148">EDUU</cx:pt>
          <cx:pt idx="128149">EDUU</cx:pt>
          <cx:pt idx="128150">EDUU</cx:pt>
          <cx:pt idx="128151">EDUU</cx:pt>
          <cx:pt idx="128152">EDUU</cx:pt>
          <cx:pt idx="128153">EDUU</cx:pt>
          <cx:pt idx="128154">EDUU</cx:pt>
          <cx:pt idx="128155">EDUU</cx:pt>
          <cx:pt idx="128156">EDUU</cx:pt>
          <cx:pt idx="128157">EDUU</cx:pt>
          <cx:pt idx="128158">EDUU</cx:pt>
          <cx:pt idx="128159">EDUU</cx:pt>
          <cx:pt idx="128160">EDUU</cx:pt>
          <cx:pt idx="128161">EDUU</cx:pt>
          <cx:pt idx="128162">EDUU</cx:pt>
          <cx:pt idx="128163">EDUU</cx:pt>
          <cx:pt idx="128164">EDUU</cx:pt>
          <cx:pt idx="128165">EDUU</cx:pt>
          <cx:pt idx="128166">EDUU</cx:pt>
          <cx:pt idx="128167">EDUU</cx:pt>
          <cx:pt idx="128168">EDUU</cx:pt>
          <cx:pt idx="128169">EDUU</cx:pt>
          <cx:pt idx="128170">EDUU</cx:pt>
          <cx:pt idx="128171">EDUU</cx:pt>
          <cx:pt idx="128172">EDUU</cx:pt>
          <cx:pt idx="128173">EDUU</cx:pt>
          <cx:pt idx="128174">EDUU</cx:pt>
          <cx:pt idx="128175">EDUU</cx:pt>
          <cx:pt idx="128176">EDUU</cx:pt>
          <cx:pt idx="128177">EDUU</cx:pt>
          <cx:pt idx="128178">EDUU</cx:pt>
          <cx:pt idx="128179">EDUU</cx:pt>
          <cx:pt idx="128180">EDUU</cx:pt>
          <cx:pt idx="128181">EDUU</cx:pt>
          <cx:pt idx="128182">EDUU</cx:pt>
          <cx:pt idx="128183">EDUU</cx:pt>
          <cx:pt idx="128184">EDUU</cx:pt>
          <cx:pt idx="128185">EDUU</cx:pt>
          <cx:pt idx="128186">EDUU</cx:pt>
          <cx:pt idx="128187">EDUU</cx:pt>
          <cx:pt idx="128188">EDUU</cx:pt>
          <cx:pt idx="128189">EDUU</cx:pt>
          <cx:pt idx="128190">EDUU</cx:pt>
          <cx:pt idx="128191">EDUU</cx:pt>
          <cx:pt idx="128192">EDUU</cx:pt>
          <cx:pt idx="128193">EDUU</cx:pt>
          <cx:pt idx="128194">EDUU</cx:pt>
          <cx:pt idx="128195">EDUU</cx:pt>
          <cx:pt idx="128196">EDUU</cx:pt>
          <cx:pt idx="128197">EDUU</cx:pt>
          <cx:pt idx="128198">EDUU</cx:pt>
          <cx:pt idx="128199">EDUU</cx:pt>
          <cx:pt idx="128200">EDUU</cx:pt>
          <cx:pt idx="128201">EDUU</cx:pt>
          <cx:pt idx="128202">EDUU</cx:pt>
          <cx:pt idx="128203">EDUU</cx:pt>
          <cx:pt idx="128204">EDUU</cx:pt>
          <cx:pt idx="128205">EDUU</cx:pt>
          <cx:pt idx="128206">EDUU</cx:pt>
          <cx:pt idx="128207">EDUU</cx:pt>
          <cx:pt idx="128208">EDUU</cx:pt>
          <cx:pt idx="128209">EDUU</cx:pt>
          <cx:pt idx="128210">EDUU</cx:pt>
          <cx:pt idx="128211">EDUU</cx:pt>
          <cx:pt idx="128212">EDUU</cx:pt>
          <cx:pt idx="128213">EDUU</cx:pt>
          <cx:pt idx="128214">EDUU</cx:pt>
          <cx:pt idx="128215">EDUU</cx:pt>
          <cx:pt idx="128216">EDUU</cx:pt>
          <cx:pt idx="128217">EDUU</cx:pt>
          <cx:pt idx="128218">EDUU</cx:pt>
          <cx:pt idx="128219">EDUU</cx:pt>
          <cx:pt idx="128220">EDUU</cx:pt>
          <cx:pt idx="128221">EDUU</cx:pt>
          <cx:pt idx="128222">EDUU</cx:pt>
          <cx:pt idx="128223">EDUU</cx:pt>
          <cx:pt idx="128224">EDUU</cx:pt>
          <cx:pt idx="128225">EDUU</cx:pt>
          <cx:pt idx="128226">EDUU</cx:pt>
          <cx:pt idx="128227">EDUU</cx:pt>
          <cx:pt idx="128228">EDUU</cx:pt>
          <cx:pt idx="128229">EDUU</cx:pt>
          <cx:pt idx="128230">EDUU</cx:pt>
          <cx:pt idx="128231">EDUU</cx:pt>
          <cx:pt idx="128232">EDUU</cx:pt>
          <cx:pt idx="128233">EDUU</cx:pt>
          <cx:pt idx="128234">EDUU</cx:pt>
          <cx:pt idx="128235">EDUU</cx:pt>
          <cx:pt idx="128236">EDUU</cx:pt>
          <cx:pt idx="128237">EDUU</cx:pt>
          <cx:pt idx="128238">EDUU</cx:pt>
          <cx:pt idx="128239">EDUU</cx:pt>
          <cx:pt idx="128240">EDUU</cx:pt>
          <cx:pt idx="128241">EDUU</cx:pt>
          <cx:pt idx="128242">EDUU</cx:pt>
          <cx:pt idx="128243">EDUU</cx:pt>
          <cx:pt idx="128244">EDUU</cx:pt>
          <cx:pt idx="128245">EDUU</cx:pt>
          <cx:pt idx="128246">EDUU</cx:pt>
          <cx:pt idx="128247">EDUU</cx:pt>
          <cx:pt idx="128248">EDUU</cx:pt>
          <cx:pt idx="128249">EDUU</cx:pt>
          <cx:pt idx="128250">EDUU</cx:pt>
          <cx:pt idx="128251">EDUU</cx:pt>
          <cx:pt idx="128252">EDUU</cx:pt>
          <cx:pt idx="128253">EDUU</cx:pt>
          <cx:pt idx="128254">EDUU</cx:pt>
          <cx:pt idx="128255">EDUU</cx:pt>
          <cx:pt idx="128256">EDUU</cx:pt>
          <cx:pt idx="128257">EDUU</cx:pt>
          <cx:pt idx="128258">EDUU</cx:pt>
          <cx:pt idx="128259">EDUU</cx:pt>
          <cx:pt idx="128260">EDUU</cx:pt>
          <cx:pt idx="128261">EDUU</cx:pt>
          <cx:pt idx="128262">EDUU</cx:pt>
          <cx:pt idx="128263">EDUU</cx:pt>
          <cx:pt idx="128264">EDUU</cx:pt>
          <cx:pt idx="128265">EDUU</cx:pt>
          <cx:pt idx="128266">EDUU</cx:pt>
          <cx:pt idx="128267">EDUU</cx:pt>
          <cx:pt idx="128268">EDUU</cx:pt>
          <cx:pt idx="128269">EDUU</cx:pt>
          <cx:pt idx="128270">EDUU</cx:pt>
          <cx:pt idx="128271">EDUU</cx:pt>
          <cx:pt idx="128272">EDUU</cx:pt>
          <cx:pt idx="128273">EDUU</cx:pt>
          <cx:pt idx="128274">EDUU</cx:pt>
          <cx:pt idx="128275">EDUU</cx:pt>
          <cx:pt idx="128276">EDUU</cx:pt>
          <cx:pt idx="128277">EDUU</cx:pt>
          <cx:pt idx="128278">EDUU</cx:pt>
          <cx:pt idx="128279">EDUU</cx:pt>
          <cx:pt idx="128280">EDUU</cx:pt>
          <cx:pt idx="128281">EDUU</cx:pt>
          <cx:pt idx="128282">EDUU</cx:pt>
          <cx:pt idx="128283">EDUU</cx:pt>
          <cx:pt idx="128284">EDUU</cx:pt>
          <cx:pt idx="128285">EDUU</cx:pt>
          <cx:pt idx="128286">EDUU</cx:pt>
          <cx:pt idx="128287">EDUU</cx:pt>
          <cx:pt idx="128288">EDUU</cx:pt>
          <cx:pt idx="128289">EDUU</cx:pt>
          <cx:pt idx="128290">EDUU</cx:pt>
          <cx:pt idx="128291">EDUU</cx:pt>
          <cx:pt idx="128292">EDUU</cx:pt>
          <cx:pt idx="128293">EDUU</cx:pt>
          <cx:pt idx="128294">EDUU</cx:pt>
          <cx:pt idx="128295">EDUU</cx:pt>
          <cx:pt idx="128296">EDUU</cx:pt>
          <cx:pt idx="128297">EDUU</cx:pt>
          <cx:pt idx="128298">EDUU</cx:pt>
          <cx:pt idx="128299">EDUU</cx:pt>
          <cx:pt idx="128300">EDUU</cx:pt>
          <cx:pt idx="128301">EDUU</cx:pt>
          <cx:pt idx="128302">EDUU</cx:pt>
          <cx:pt idx="128303">EDUU</cx:pt>
          <cx:pt idx="128304">EDUU</cx:pt>
          <cx:pt idx="128305">EDUU</cx:pt>
          <cx:pt idx="128306">EDUU</cx:pt>
          <cx:pt idx="128307">EDUU</cx:pt>
          <cx:pt idx="128308">EDUU</cx:pt>
          <cx:pt idx="128309">EDUU</cx:pt>
          <cx:pt idx="128310">EDUU</cx:pt>
          <cx:pt idx="128311">EDUU</cx:pt>
          <cx:pt idx="128312">EDUU</cx:pt>
          <cx:pt idx="128313">EDUU</cx:pt>
          <cx:pt idx="128314">EDUU</cx:pt>
          <cx:pt idx="128315">EDUU</cx:pt>
          <cx:pt idx="128316">EDUU</cx:pt>
          <cx:pt idx="128317">EDUU</cx:pt>
          <cx:pt idx="128318">EDUU</cx:pt>
          <cx:pt idx="128319">EDUU</cx:pt>
          <cx:pt idx="128320">EDUU</cx:pt>
          <cx:pt idx="128321">EDUU</cx:pt>
          <cx:pt idx="128322">EDUU</cx:pt>
          <cx:pt idx="128323">EDUU</cx:pt>
          <cx:pt idx="128324">EDUU</cx:pt>
          <cx:pt idx="128325">EDUU</cx:pt>
          <cx:pt idx="128326">EDUU</cx:pt>
          <cx:pt idx="128327">EDUU</cx:pt>
          <cx:pt idx="128328">EDUU</cx:pt>
          <cx:pt idx="128329">EDUU</cx:pt>
          <cx:pt idx="128330">EDUU</cx:pt>
          <cx:pt idx="128331">EDUU</cx:pt>
          <cx:pt idx="128332">EDUU</cx:pt>
          <cx:pt idx="128333">EDUU</cx:pt>
          <cx:pt idx="128334">EDUU</cx:pt>
          <cx:pt idx="128335">EDUU</cx:pt>
          <cx:pt idx="128336">EDUU</cx:pt>
          <cx:pt idx="128337">EDUU</cx:pt>
          <cx:pt idx="128338">EDUU</cx:pt>
          <cx:pt idx="128339">EDUU</cx:pt>
          <cx:pt idx="128340">EDUU</cx:pt>
          <cx:pt idx="128341">EDUU</cx:pt>
          <cx:pt idx="128342">EDUU</cx:pt>
          <cx:pt idx="128343">EDUU</cx:pt>
          <cx:pt idx="128344">EDUU</cx:pt>
          <cx:pt idx="128345">EDUU</cx:pt>
          <cx:pt idx="128346">EDUU</cx:pt>
          <cx:pt idx="128347">EDUU</cx:pt>
          <cx:pt idx="128348">EDUU</cx:pt>
          <cx:pt idx="128349">EDUU</cx:pt>
          <cx:pt idx="128350">EDUU</cx:pt>
          <cx:pt idx="128351">EDUU</cx:pt>
          <cx:pt idx="128352">EDUU</cx:pt>
          <cx:pt idx="128353">EDUU</cx:pt>
          <cx:pt idx="128354">EDUU</cx:pt>
          <cx:pt idx="128355">EDUU</cx:pt>
          <cx:pt idx="128356">EDUU</cx:pt>
          <cx:pt idx="128357">EDUU</cx:pt>
          <cx:pt idx="128358">EDUU</cx:pt>
          <cx:pt idx="128359">EDUU</cx:pt>
          <cx:pt idx="128360">EDUU</cx:pt>
          <cx:pt idx="128361">EDUU</cx:pt>
          <cx:pt idx="128362">EDUU</cx:pt>
          <cx:pt idx="128363">EDUU</cx:pt>
          <cx:pt idx="128364">EDUU</cx:pt>
          <cx:pt idx="128365">EDUU</cx:pt>
          <cx:pt idx="128366">EDUU</cx:pt>
          <cx:pt idx="128367">EDUU</cx:pt>
          <cx:pt idx="128368">EDUU</cx:pt>
          <cx:pt idx="128369">EDUU</cx:pt>
          <cx:pt idx="128370">EDUU</cx:pt>
          <cx:pt idx="128371">EDUU</cx:pt>
          <cx:pt idx="128372">EDUU</cx:pt>
          <cx:pt idx="128373">EDUU</cx:pt>
          <cx:pt idx="128374">EDUU</cx:pt>
          <cx:pt idx="128375">EDUU</cx:pt>
          <cx:pt idx="128376">EDUU</cx:pt>
          <cx:pt idx="128377">EDUU</cx:pt>
          <cx:pt idx="128378">EDUU</cx:pt>
          <cx:pt idx="128379">EDUU</cx:pt>
          <cx:pt idx="128380">EDUU</cx:pt>
          <cx:pt idx="128381">EDUU</cx:pt>
          <cx:pt idx="128382">EDUU</cx:pt>
          <cx:pt idx="128383">EDUU</cx:pt>
          <cx:pt idx="128384">EDUU</cx:pt>
          <cx:pt idx="128385">EDUU</cx:pt>
          <cx:pt idx="128386">EDUU</cx:pt>
          <cx:pt idx="128387">EDUU</cx:pt>
          <cx:pt idx="128388">EDUU</cx:pt>
          <cx:pt idx="128389">EDUU</cx:pt>
          <cx:pt idx="128390">EDUU</cx:pt>
          <cx:pt idx="128391">EDUU</cx:pt>
          <cx:pt idx="128392">EDUU</cx:pt>
          <cx:pt idx="128393">EDUU</cx:pt>
          <cx:pt idx="128394">EDUU</cx:pt>
          <cx:pt idx="128395">EDUU</cx:pt>
          <cx:pt idx="128396">EDUU</cx:pt>
          <cx:pt idx="128397">EDUU</cx:pt>
          <cx:pt idx="128398">EDUU</cx:pt>
          <cx:pt idx="128399">EDUU</cx:pt>
          <cx:pt idx="128400">EDUU</cx:pt>
          <cx:pt idx="128401">EDUU</cx:pt>
          <cx:pt idx="128402">EDUU</cx:pt>
          <cx:pt idx="128403">EDUU</cx:pt>
          <cx:pt idx="128404">EDUU</cx:pt>
          <cx:pt idx="128405">EDUU</cx:pt>
          <cx:pt idx="128406">EDUU</cx:pt>
          <cx:pt idx="128407">EDUU</cx:pt>
          <cx:pt idx="128408">EDUU</cx:pt>
          <cx:pt idx="128409">EDUU</cx:pt>
          <cx:pt idx="128410">EDUU</cx:pt>
          <cx:pt idx="128411">EDUU</cx:pt>
          <cx:pt idx="128412">EDUU</cx:pt>
          <cx:pt idx="128413">EDUU</cx:pt>
          <cx:pt idx="128414">EDUU</cx:pt>
          <cx:pt idx="128415">EDUU</cx:pt>
          <cx:pt idx="128416">EDUU</cx:pt>
          <cx:pt idx="128417">EDUU</cx:pt>
          <cx:pt idx="128418">EDUU</cx:pt>
          <cx:pt idx="128419">EDUU</cx:pt>
          <cx:pt idx="128420">EDUU</cx:pt>
          <cx:pt idx="128421">EDUU</cx:pt>
          <cx:pt idx="128422">EDUU</cx:pt>
          <cx:pt idx="128423">EDUU</cx:pt>
          <cx:pt idx="128424">EDUU</cx:pt>
          <cx:pt idx="128425">EDUU</cx:pt>
          <cx:pt idx="128426">EDUU</cx:pt>
          <cx:pt idx="128427">EDUU</cx:pt>
          <cx:pt idx="128428">EDUU</cx:pt>
          <cx:pt idx="128429">EDUU</cx:pt>
          <cx:pt idx="128430">EDUU</cx:pt>
          <cx:pt idx="128431">EDUU</cx:pt>
          <cx:pt idx="128432">EDUU</cx:pt>
          <cx:pt idx="128433">EDUU</cx:pt>
          <cx:pt idx="128434">EDUU</cx:pt>
          <cx:pt idx="128435">EDUU</cx:pt>
          <cx:pt idx="128436">EDUU</cx:pt>
          <cx:pt idx="128437">EDUU</cx:pt>
          <cx:pt idx="128438">EDUU</cx:pt>
          <cx:pt idx="128439">EDUU</cx:pt>
          <cx:pt idx="128440">EDUU</cx:pt>
          <cx:pt idx="128441">EDUU</cx:pt>
          <cx:pt idx="128442">EDUU</cx:pt>
          <cx:pt idx="128443">EDUU</cx:pt>
          <cx:pt idx="128444">EDUU</cx:pt>
          <cx:pt idx="128445">EDUU</cx:pt>
          <cx:pt idx="128446">EDUU</cx:pt>
          <cx:pt idx="128447">EDUU</cx:pt>
          <cx:pt idx="128448">EDUU</cx:pt>
          <cx:pt idx="128449">EDUU</cx:pt>
          <cx:pt idx="128450">EDUU</cx:pt>
          <cx:pt idx="128451">EDUU</cx:pt>
          <cx:pt idx="128452">EDUU</cx:pt>
          <cx:pt idx="128453">EDUU</cx:pt>
          <cx:pt idx="128454">EDUU</cx:pt>
          <cx:pt idx="128455">EDUU</cx:pt>
          <cx:pt idx="128456">EDUU</cx:pt>
          <cx:pt idx="128457">EDUU</cx:pt>
          <cx:pt idx="128458">EDUU</cx:pt>
          <cx:pt idx="128459">EDUU</cx:pt>
          <cx:pt idx="128460">EDUU</cx:pt>
          <cx:pt idx="128461">EDUU</cx:pt>
          <cx:pt idx="128462">EDUU</cx:pt>
          <cx:pt idx="128463">EDUU</cx:pt>
          <cx:pt idx="128464">EDUU</cx:pt>
          <cx:pt idx="128465">EDUU</cx:pt>
          <cx:pt idx="128466">EDUU</cx:pt>
          <cx:pt idx="128467">EDUU</cx:pt>
          <cx:pt idx="128468">EDUU</cx:pt>
          <cx:pt idx="128469">EDUU</cx:pt>
          <cx:pt idx="128470">EDUU</cx:pt>
          <cx:pt idx="128471">EDUU</cx:pt>
          <cx:pt idx="128472">EDUU</cx:pt>
          <cx:pt idx="128473">EDUU</cx:pt>
          <cx:pt idx="128474">EDUU</cx:pt>
          <cx:pt idx="128475">EDUU</cx:pt>
          <cx:pt idx="128476">EDUU</cx:pt>
          <cx:pt idx="128477">EDUU</cx:pt>
          <cx:pt idx="128478">EDUU</cx:pt>
          <cx:pt idx="128479">EDUU</cx:pt>
          <cx:pt idx="128480">EDUU</cx:pt>
          <cx:pt idx="128481">EDUU</cx:pt>
          <cx:pt idx="128482">EDUU</cx:pt>
          <cx:pt idx="128483">EDUU</cx:pt>
          <cx:pt idx="128484">EDUU</cx:pt>
          <cx:pt idx="128485">EDUU</cx:pt>
          <cx:pt idx="128486">EDUU</cx:pt>
          <cx:pt idx="128487">EDUU</cx:pt>
          <cx:pt idx="128488">EDUU</cx:pt>
          <cx:pt idx="128489">EDUU</cx:pt>
          <cx:pt idx="128490">EDUU</cx:pt>
          <cx:pt idx="128491">EDUU</cx:pt>
          <cx:pt idx="128492">EDUU</cx:pt>
          <cx:pt idx="128493">EDUU</cx:pt>
          <cx:pt idx="128494">EDUU</cx:pt>
          <cx:pt idx="128495">EDUU</cx:pt>
          <cx:pt idx="128496">EDUU</cx:pt>
          <cx:pt idx="128497">EDUU</cx:pt>
          <cx:pt idx="128498">EDUU</cx:pt>
          <cx:pt idx="128499">EDUU</cx:pt>
          <cx:pt idx="128500">EDUU</cx:pt>
          <cx:pt idx="128501">EDUU</cx:pt>
          <cx:pt idx="128502">EDUU</cx:pt>
          <cx:pt idx="128503">EDUU</cx:pt>
          <cx:pt idx="128504">EDUU</cx:pt>
          <cx:pt idx="128505">EDUU</cx:pt>
          <cx:pt idx="128506">EDUU</cx:pt>
          <cx:pt idx="128507">EDUU</cx:pt>
          <cx:pt idx="128508">EDUU</cx:pt>
          <cx:pt idx="128509">EDUU</cx:pt>
          <cx:pt idx="128510">EDUU</cx:pt>
          <cx:pt idx="128511">EDUU</cx:pt>
          <cx:pt idx="128512">EDUU</cx:pt>
          <cx:pt idx="128513">EDUU</cx:pt>
          <cx:pt idx="128514">EDUU</cx:pt>
          <cx:pt idx="128515">EDUU</cx:pt>
          <cx:pt idx="128516">EDUU</cx:pt>
          <cx:pt idx="128517">EDUU</cx:pt>
          <cx:pt idx="128518">EDUU</cx:pt>
          <cx:pt idx="128519">EDUU</cx:pt>
          <cx:pt idx="128520">EDUU</cx:pt>
          <cx:pt idx="128521">EDUU</cx:pt>
          <cx:pt idx="128522">EDUU</cx:pt>
          <cx:pt idx="128523">EDUU</cx:pt>
          <cx:pt idx="128524">EDUU</cx:pt>
          <cx:pt idx="128525">EDUU</cx:pt>
          <cx:pt idx="128526">EDUU</cx:pt>
          <cx:pt idx="128527">EDUU</cx:pt>
          <cx:pt idx="128528">EDUU</cx:pt>
          <cx:pt idx="128529">EDUU</cx:pt>
          <cx:pt idx="128530">EDUU</cx:pt>
          <cx:pt idx="128531">EDUU</cx:pt>
          <cx:pt idx="128532">EDUU</cx:pt>
          <cx:pt idx="128533">EDUU</cx:pt>
          <cx:pt idx="128534">EDUU</cx:pt>
          <cx:pt idx="128535">EDUU</cx:pt>
          <cx:pt idx="128536">EDUU</cx:pt>
          <cx:pt idx="128537">EDUU</cx:pt>
          <cx:pt idx="128538">EDUU</cx:pt>
          <cx:pt idx="128539">EDUU</cx:pt>
          <cx:pt idx="128540">EDUU</cx:pt>
          <cx:pt idx="128541">EDUU</cx:pt>
          <cx:pt idx="128542">EDUU</cx:pt>
          <cx:pt idx="128543">EDUU</cx:pt>
          <cx:pt idx="128544">EDUU</cx:pt>
          <cx:pt idx="128545">EDUU</cx:pt>
          <cx:pt idx="128546">EDUU</cx:pt>
          <cx:pt idx="128547">EDUU</cx:pt>
          <cx:pt idx="128548">EDUU</cx:pt>
          <cx:pt idx="128549">EDUU</cx:pt>
          <cx:pt idx="128550">EDUU</cx:pt>
          <cx:pt idx="128551">EDUU</cx:pt>
          <cx:pt idx="128552">EDUU</cx:pt>
          <cx:pt idx="128553">EDUU</cx:pt>
          <cx:pt idx="128554">EDUU</cx:pt>
          <cx:pt idx="128555">EDUU</cx:pt>
          <cx:pt idx="128556">EDUU</cx:pt>
          <cx:pt idx="128557">EDUU</cx:pt>
          <cx:pt idx="128558">EDUU</cx:pt>
          <cx:pt idx="128559">EDUU</cx:pt>
          <cx:pt idx="128560">EDUU</cx:pt>
          <cx:pt idx="128561">EDUU</cx:pt>
          <cx:pt idx="128562">EDUU</cx:pt>
          <cx:pt idx="128563">EDUU</cx:pt>
          <cx:pt idx="128564">EDUU</cx:pt>
          <cx:pt idx="128565">EDUU</cx:pt>
          <cx:pt idx="128566">EDUU</cx:pt>
          <cx:pt idx="128567">EDUU</cx:pt>
          <cx:pt idx="128568">EDUU</cx:pt>
          <cx:pt idx="128569">EDUU</cx:pt>
          <cx:pt idx="128570">EDUU</cx:pt>
          <cx:pt idx="128571">EDUU</cx:pt>
          <cx:pt idx="128572">EDUU</cx:pt>
          <cx:pt idx="128573">EDUU</cx:pt>
          <cx:pt idx="128574">EDUU</cx:pt>
          <cx:pt idx="128575">EDUU</cx:pt>
          <cx:pt idx="128576">EDUU</cx:pt>
          <cx:pt idx="128577">EDUU</cx:pt>
          <cx:pt idx="128578">EDUU</cx:pt>
          <cx:pt idx="128579">EDUU</cx:pt>
          <cx:pt idx="128580">EDUU</cx:pt>
          <cx:pt idx="128581">EDUU</cx:pt>
          <cx:pt idx="128582">EDUU</cx:pt>
          <cx:pt idx="128583">EDUU</cx:pt>
          <cx:pt idx="128584">EDUU</cx:pt>
          <cx:pt idx="128585">EDUU</cx:pt>
          <cx:pt idx="128586">EDUU</cx:pt>
          <cx:pt idx="128587">EDUU</cx:pt>
          <cx:pt idx="128588">EDUU</cx:pt>
          <cx:pt idx="128589">EDUU</cx:pt>
          <cx:pt idx="128590">EDUU</cx:pt>
          <cx:pt idx="128591">EDUU</cx:pt>
          <cx:pt idx="128592">EDUU</cx:pt>
          <cx:pt idx="128593">EDUU</cx:pt>
          <cx:pt idx="128594">EDUU</cx:pt>
          <cx:pt idx="128595">EDUU</cx:pt>
          <cx:pt idx="128596">EDUU</cx:pt>
          <cx:pt idx="128597">EDUU</cx:pt>
          <cx:pt idx="128598">EDUU</cx:pt>
          <cx:pt idx="128599">EDUU</cx:pt>
          <cx:pt idx="128600">EDUU</cx:pt>
          <cx:pt idx="128601">EDUU</cx:pt>
          <cx:pt idx="128602">EDUU</cx:pt>
          <cx:pt idx="128603">EDUU</cx:pt>
          <cx:pt idx="128604">EDUU</cx:pt>
          <cx:pt idx="128605">EDUU</cx:pt>
          <cx:pt idx="128606">EDUU</cx:pt>
          <cx:pt idx="128607">EDUU</cx:pt>
          <cx:pt idx="128608">EDUU</cx:pt>
          <cx:pt idx="128609">EDUU</cx:pt>
          <cx:pt idx="128610">EDUU</cx:pt>
          <cx:pt idx="128611">EDUU</cx:pt>
          <cx:pt idx="128612">EDUU</cx:pt>
          <cx:pt idx="128613">EDUU</cx:pt>
          <cx:pt idx="128614">EDUU</cx:pt>
          <cx:pt idx="128615">EDUU</cx:pt>
          <cx:pt idx="128616">EDUU</cx:pt>
          <cx:pt idx="128617">EDUU</cx:pt>
          <cx:pt idx="128618">EDUU</cx:pt>
          <cx:pt idx="128619">EDUU</cx:pt>
          <cx:pt idx="128620">EDUU</cx:pt>
          <cx:pt idx="128621">EDUU</cx:pt>
          <cx:pt idx="128622">EDUU</cx:pt>
          <cx:pt idx="128623">EDUU</cx:pt>
          <cx:pt idx="128624">EDUU</cx:pt>
          <cx:pt idx="128625">EDUU</cx:pt>
          <cx:pt idx="128626">EDUU</cx:pt>
          <cx:pt idx="128627">EDUU</cx:pt>
          <cx:pt idx="128628">EDUU</cx:pt>
          <cx:pt idx="128629">EDUU</cx:pt>
          <cx:pt idx="128630">EDUU</cx:pt>
          <cx:pt idx="128631">EDUU</cx:pt>
          <cx:pt idx="128632">EDUU</cx:pt>
          <cx:pt idx="128633">EDUU</cx:pt>
          <cx:pt idx="128634">EDUU</cx:pt>
          <cx:pt idx="128635">EDUU</cx:pt>
          <cx:pt idx="128636">EDUU</cx:pt>
          <cx:pt idx="128637">EDUU</cx:pt>
          <cx:pt idx="128638">EDUU</cx:pt>
          <cx:pt idx="128639">EDUU</cx:pt>
          <cx:pt idx="128640">EDUU</cx:pt>
          <cx:pt idx="128641">EDUU</cx:pt>
          <cx:pt idx="128642">EDUU</cx:pt>
          <cx:pt idx="128643">EDUU</cx:pt>
          <cx:pt idx="128644">EDUU</cx:pt>
          <cx:pt idx="128645">EDUU</cx:pt>
          <cx:pt idx="128646">EDUU</cx:pt>
          <cx:pt idx="128647">EDUU</cx:pt>
          <cx:pt idx="128648">EDUU</cx:pt>
          <cx:pt idx="128649">EDUU</cx:pt>
          <cx:pt idx="128650">EDUU</cx:pt>
          <cx:pt idx="128651">EDUU</cx:pt>
          <cx:pt idx="128652">EDUU</cx:pt>
          <cx:pt idx="128653">EDUU</cx:pt>
          <cx:pt idx="128654">EDUU</cx:pt>
          <cx:pt idx="128655">EDUU</cx:pt>
          <cx:pt idx="128656">EDUU</cx:pt>
          <cx:pt idx="128657">EDUU</cx:pt>
          <cx:pt idx="128658">EDUU</cx:pt>
          <cx:pt idx="128659">EDUU</cx:pt>
          <cx:pt idx="128660">EDUU</cx:pt>
          <cx:pt idx="128661">EDUU</cx:pt>
          <cx:pt idx="128662">EDUU</cx:pt>
          <cx:pt idx="128663">EDUU</cx:pt>
          <cx:pt idx="128664">EDUU</cx:pt>
          <cx:pt idx="128665">EDUU</cx:pt>
          <cx:pt idx="128666">EDUU</cx:pt>
          <cx:pt idx="128667">EDUU</cx:pt>
          <cx:pt idx="128668">EDUU</cx:pt>
          <cx:pt idx="128669">EDUU</cx:pt>
          <cx:pt idx="128670">EDUU</cx:pt>
          <cx:pt idx="128671">EDUU</cx:pt>
          <cx:pt idx="128672">EDUU</cx:pt>
          <cx:pt idx="128673">EDUU</cx:pt>
          <cx:pt idx="128674">EDUU</cx:pt>
          <cx:pt idx="128675">EDUU</cx:pt>
          <cx:pt idx="128676">EDUU</cx:pt>
          <cx:pt idx="128677">EDUU</cx:pt>
          <cx:pt idx="128678">EDUU</cx:pt>
          <cx:pt idx="128679">EDUU</cx:pt>
          <cx:pt idx="128680">EDUU</cx:pt>
          <cx:pt idx="128681">EDUU</cx:pt>
          <cx:pt idx="128682">EDUU</cx:pt>
          <cx:pt idx="128683">EDUU</cx:pt>
          <cx:pt idx="128684">EDUU</cx:pt>
          <cx:pt idx="128685">EDUU</cx:pt>
          <cx:pt idx="128686">EDUU</cx:pt>
          <cx:pt idx="128687">EDUU</cx:pt>
          <cx:pt idx="128688">EDUU</cx:pt>
          <cx:pt idx="128689">EDUU</cx:pt>
          <cx:pt idx="128690">EDUU</cx:pt>
          <cx:pt idx="128691">EDUU</cx:pt>
          <cx:pt idx="128692">EDUU</cx:pt>
          <cx:pt idx="128693">EDUU</cx:pt>
          <cx:pt idx="128694">EDUU</cx:pt>
          <cx:pt idx="128695">EDUU</cx:pt>
          <cx:pt idx="128696">EDUU</cx:pt>
          <cx:pt idx="128697">EDUU</cx:pt>
          <cx:pt idx="128698">EDUU</cx:pt>
          <cx:pt idx="128699">EDUU</cx:pt>
          <cx:pt idx="128700">EDUU</cx:pt>
          <cx:pt idx="128701">EDUU</cx:pt>
          <cx:pt idx="128702">EDUU</cx:pt>
          <cx:pt idx="128703">EDUU</cx:pt>
          <cx:pt idx="128704">EDUU</cx:pt>
          <cx:pt idx="128705">EDUU</cx:pt>
          <cx:pt idx="128706">EDUU</cx:pt>
          <cx:pt idx="128707">EDUU</cx:pt>
          <cx:pt idx="128708">EDUU</cx:pt>
          <cx:pt idx="128709">EDUU</cx:pt>
          <cx:pt idx="128710">EDUU</cx:pt>
          <cx:pt idx="128711">EDUU</cx:pt>
          <cx:pt idx="128712">EDUU</cx:pt>
          <cx:pt idx="128713">EDUU</cx:pt>
          <cx:pt idx="128714">EDUU</cx:pt>
          <cx:pt idx="128715">EDUU</cx:pt>
          <cx:pt idx="128716">EDUU</cx:pt>
          <cx:pt idx="128717">EDUU</cx:pt>
          <cx:pt idx="128718">EDUU</cx:pt>
          <cx:pt idx="128719">EDUU</cx:pt>
          <cx:pt idx="128720">EDUU</cx:pt>
          <cx:pt idx="128721">EDUU</cx:pt>
          <cx:pt idx="128722">EDUU</cx:pt>
          <cx:pt idx="128723">EDUU</cx:pt>
          <cx:pt idx="128724">EDUU</cx:pt>
          <cx:pt idx="128725">EDUU</cx:pt>
          <cx:pt idx="128726">EDUU</cx:pt>
          <cx:pt idx="128727">EDUU</cx:pt>
          <cx:pt idx="128728">EDUU</cx:pt>
          <cx:pt idx="128729">EDUU</cx:pt>
          <cx:pt idx="128730">EDUU</cx:pt>
          <cx:pt idx="128731">EDUU</cx:pt>
          <cx:pt idx="128732">EDUU</cx:pt>
          <cx:pt idx="128733">EDUU</cx:pt>
          <cx:pt idx="128734">EDUU</cx:pt>
          <cx:pt idx="128735">EDUU</cx:pt>
          <cx:pt idx="128736">EDUU</cx:pt>
          <cx:pt idx="128737">EDUU</cx:pt>
          <cx:pt idx="128738">EDUU</cx:pt>
          <cx:pt idx="128739">EDUU</cx:pt>
          <cx:pt idx="128740">EDUU</cx:pt>
          <cx:pt idx="128741">EDUU</cx:pt>
          <cx:pt idx="128742">EDUU</cx:pt>
          <cx:pt idx="128743">EDUU</cx:pt>
          <cx:pt idx="128744">EDUU</cx:pt>
          <cx:pt idx="128745">EDUU</cx:pt>
          <cx:pt idx="128746">EDUU</cx:pt>
          <cx:pt idx="128747">EDUU</cx:pt>
          <cx:pt idx="128748">EDUU</cx:pt>
          <cx:pt idx="128749">EDUU</cx:pt>
          <cx:pt idx="128750">EDUU</cx:pt>
          <cx:pt idx="128751">EDUU</cx:pt>
          <cx:pt idx="128752">EDUU</cx:pt>
          <cx:pt idx="128753">EDUU</cx:pt>
          <cx:pt idx="128754">EDUU</cx:pt>
          <cx:pt idx="128755">EDUU</cx:pt>
          <cx:pt idx="128756">EDUU</cx:pt>
          <cx:pt idx="128757">EDUU</cx:pt>
          <cx:pt idx="128758">EDUU</cx:pt>
          <cx:pt idx="128759">EDUU</cx:pt>
          <cx:pt idx="128760">EDUU</cx:pt>
          <cx:pt idx="128761">EDUU</cx:pt>
          <cx:pt idx="128762">EDUU</cx:pt>
          <cx:pt idx="128763">EDUU</cx:pt>
          <cx:pt idx="128764">EDUU</cx:pt>
          <cx:pt idx="128765">EDUU</cx:pt>
          <cx:pt idx="128766">EDUU</cx:pt>
          <cx:pt idx="128767">EDUU</cx:pt>
          <cx:pt idx="128768">EDUU</cx:pt>
          <cx:pt idx="128769">EDUU</cx:pt>
          <cx:pt idx="128770">EDUU</cx:pt>
          <cx:pt idx="128771">EDUU</cx:pt>
          <cx:pt idx="128772">EDUU</cx:pt>
          <cx:pt idx="128773">EDUU</cx:pt>
          <cx:pt idx="128774">EDUU</cx:pt>
          <cx:pt idx="128775">EDUU</cx:pt>
          <cx:pt idx="128776">EDUU</cx:pt>
          <cx:pt idx="128777">EDUU</cx:pt>
          <cx:pt idx="128778">EDUU</cx:pt>
          <cx:pt idx="128779">EDUU</cx:pt>
          <cx:pt idx="128780">EDUU</cx:pt>
          <cx:pt idx="128781">EDUU</cx:pt>
          <cx:pt idx="128782">EDUU</cx:pt>
          <cx:pt idx="128783">EDUU</cx:pt>
          <cx:pt idx="128784">EDUU</cx:pt>
          <cx:pt idx="128785">EDUU</cx:pt>
          <cx:pt idx="128786">EDUU</cx:pt>
          <cx:pt idx="128787">EDUU</cx:pt>
          <cx:pt idx="128788">EDUU</cx:pt>
          <cx:pt idx="128789">EDUU</cx:pt>
          <cx:pt idx="128790">EDUU</cx:pt>
          <cx:pt idx="128791">EDUU</cx:pt>
          <cx:pt idx="128792">EDUU</cx:pt>
          <cx:pt idx="128793">EDUU</cx:pt>
          <cx:pt idx="128794">EDUU</cx:pt>
          <cx:pt idx="128795">EDUU</cx:pt>
          <cx:pt idx="128796">EDUU</cx:pt>
          <cx:pt idx="128797">EDUU</cx:pt>
          <cx:pt idx="128798">EDUU</cx:pt>
          <cx:pt idx="128799">EDUU</cx:pt>
          <cx:pt idx="128800">EDUU</cx:pt>
          <cx:pt idx="128801">EDUU</cx:pt>
          <cx:pt idx="128802">EDUU</cx:pt>
          <cx:pt idx="128803">EDUU</cx:pt>
          <cx:pt idx="128804">EDUU</cx:pt>
          <cx:pt idx="128805">EDUU</cx:pt>
          <cx:pt idx="128806">EDUU</cx:pt>
          <cx:pt idx="128807">EDUU</cx:pt>
          <cx:pt idx="128808">EDUU</cx:pt>
          <cx:pt idx="128809">EDUU</cx:pt>
          <cx:pt idx="128810">EDUU</cx:pt>
          <cx:pt idx="128811">EDUU</cx:pt>
          <cx:pt idx="128812">EDUU</cx:pt>
          <cx:pt idx="128813">EDUU</cx:pt>
          <cx:pt idx="128814">EDUU</cx:pt>
          <cx:pt idx="128815">EDUU</cx:pt>
          <cx:pt idx="128816">EDUU</cx:pt>
          <cx:pt idx="128817">EDUU</cx:pt>
          <cx:pt idx="128818">EDUU</cx:pt>
          <cx:pt idx="128819">EDUU</cx:pt>
          <cx:pt idx="128820">EDUU</cx:pt>
          <cx:pt idx="128821">EDUU</cx:pt>
          <cx:pt idx="128822">EDUU</cx:pt>
          <cx:pt idx="128823">EDUU</cx:pt>
          <cx:pt idx="128824">EDUU</cx:pt>
          <cx:pt idx="128825">EDUU</cx:pt>
          <cx:pt idx="128826">EDUU</cx:pt>
          <cx:pt idx="128827">EDUU</cx:pt>
          <cx:pt idx="128828">EDUU</cx:pt>
          <cx:pt idx="128829">EDUU</cx:pt>
          <cx:pt idx="128830">EDUU</cx:pt>
          <cx:pt idx="128831">EDUU</cx:pt>
          <cx:pt idx="128832">EDUU</cx:pt>
          <cx:pt idx="128833">EDUU</cx:pt>
          <cx:pt idx="128834">EDUU</cx:pt>
          <cx:pt idx="128835">EDUU</cx:pt>
          <cx:pt idx="128836">EDUU</cx:pt>
          <cx:pt idx="128837">EDUU</cx:pt>
          <cx:pt idx="128838">EDUU</cx:pt>
          <cx:pt idx="128839">EDUU</cx:pt>
          <cx:pt idx="128840">EDUU</cx:pt>
          <cx:pt idx="128841">EDUU</cx:pt>
          <cx:pt idx="128842">EDUU</cx:pt>
          <cx:pt idx="128843">EDUU</cx:pt>
          <cx:pt idx="128844">EDUU</cx:pt>
          <cx:pt idx="128845">EDUU</cx:pt>
          <cx:pt idx="128846">EDUU</cx:pt>
          <cx:pt idx="128847">EDUU</cx:pt>
          <cx:pt idx="128848">EDUU</cx:pt>
          <cx:pt idx="128849">EDUU</cx:pt>
          <cx:pt idx="128850">EDUU</cx:pt>
          <cx:pt idx="128851">EDUU</cx:pt>
          <cx:pt idx="128852">EDUU</cx:pt>
          <cx:pt idx="128853">EDUU</cx:pt>
          <cx:pt idx="128854">EDUU</cx:pt>
          <cx:pt idx="128855">EDUU</cx:pt>
          <cx:pt idx="128856">EDUU</cx:pt>
          <cx:pt idx="128857">EDUU</cx:pt>
          <cx:pt idx="128858">EDUU</cx:pt>
          <cx:pt idx="128859">EDUU</cx:pt>
          <cx:pt idx="128860">EDUU</cx:pt>
          <cx:pt idx="128861">EDUU</cx:pt>
          <cx:pt idx="128862">EDUU</cx:pt>
          <cx:pt idx="128863">EDUU</cx:pt>
          <cx:pt idx="128864">EDUU</cx:pt>
          <cx:pt idx="128865">EDUU</cx:pt>
          <cx:pt idx="128866">EDUU</cx:pt>
          <cx:pt idx="128867">EDUU</cx:pt>
          <cx:pt idx="128868">EDUU</cx:pt>
          <cx:pt idx="128869">EDUU</cx:pt>
          <cx:pt idx="128870">EDUU</cx:pt>
          <cx:pt idx="128871">EDUU</cx:pt>
          <cx:pt idx="128872">EDUU</cx:pt>
          <cx:pt idx="128873">EDUU</cx:pt>
          <cx:pt idx="128874">EDUU</cx:pt>
          <cx:pt idx="128875">EDUU</cx:pt>
          <cx:pt idx="128876">EDUU</cx:pt>
          <cx:pt idx="128877">EDUU</cx:pt>
          <cx:pt idx="128878">EDUU</cx:pt>
          <cx:pt idx="128879">EDUU</cx:pt>
          <cx:pt idx="128880">EDUU</cx:pt>
          <cx:pt idx="128881">EDUU</cx:pt>
          <cx:pt idx="128882">EDUU</cx:pt>
          <cx:pt idx="128883">EDUU</cx:pt>
          <cx:pt idx="128884">EDUU</cx:pt>
          <cx:pt idx="128885">EDUU</cx:pt>
          <cx:pt idx="128886">EDUU</cx:pt>
          <cx:pt idx="128887">EDUU</cx:pt>
          <cx:pt idx="128888">EDUU</cx:pt>
          <cx:pt idx="128889">EDUU</cx:pt>
          <cx:pt idx="128890">EDUU</cx:pt>
          <cx:pt idx="128891">EDUU</cx:pt>
          <cx:pt idx="128892">EDUU</cx:pt>
          <cx:pt idx="128893">EDUU</cx:pt>
          <cx:pt idx="128894">EDUU</cx:pt>
          <cx:pt idx="128895">EDUU</cx:pt>
          <cx:pt idx="128896">EDUU</cx:pt>
          <cx:pt idx="128897">EDUU</cx:pt>
          <cx:pt idx="128898">EDUU</cx:pt>
          <cx:pt idx="128899">EDUU</cx:pt>
          <cx:pt idx="128900">EDUU</cx:pt>
          <cx:pt idx="128901">EDUU</cx:pt>
          <cx:pt idx="128902">EDUU</cx:pt>
          <cx:pt idx="128903">EDUU</cx:pt>
          <cx:pt idx="128904">EDUU</cx:pt>
          <cx:pt idx="128905">EDUU</cx:pt>
          <cx:pt idx="128906">EDUU</cx:pt>
          <cx:pt idx="128907">EDUU</cx:pt>
          <cx:pt idx="128908">EDUU</cx:pt>
          <cx:pt idx="128909">EDUU</cx:pt>
          <cx:pt idx="128910">EDUU</cx:pt>
          <cx:pt idx="128911">EDUU</cx:pt>
          <cx:pt idx="128912">EDUU</cx:pt>
          <cx:pt idx="128913">EDUU</cx:pt>
          <cx:pt idx="128914">EDUU</cx:pt>
          <cx:pt idx="128915">EDUU</cx:pt>
          <cx:pt idx="128916">EDUU</cx:pt>
          <cx:pt idx="128917">EDUU</cx:pt>
          <cx:pt idx="128918">EDUU</cx:pt>
          <cx:pt idx="128919">EDUU</cx:pt>
          <cx:pt idx="128920">EDUU</cx:pt>
          <cx:pt idx="128921">EDUU</cx:pt>
          <cx:pt idx="128922">EDUU</cx:pt>
          <cx:pt idx="128923">EDUU</cx:pt>
          <cx:pt idx="128924">EDUU</cx:pt>
          <cx:pt idx="128925">EDUU</cx:pt>
          <cx:pt idx="128926">EDUU</cx:pt>
          <cx:pt idx="128927">EDUU</cx:pt>
          <cx:pt idx="128928">EDUU</cx:pt>
          <cx:pt idx="128929">EDUU</cx:pt>
          <cx:pt idx="128930">EDUU</cx:pt>
          <cx:pt idx="128931">EDUU</cx:pt>
          <cx:pt idx="128932">EDUU</cx:pt>
          <cx:pt idx="128933">EDUU</cx:pt>
          <cx:pt idx="128934">EDUU</cx:pt>
          <cx:pt idx="128935">EDUU</cx:pt>
          <cx:pt idx="128936">EDUU</cx:pt>
          <cx:pt idx="128937">EDUU</cx:pt>
          <cx:pt idx="128938">EDUU</cx:pt>
          <cx:pt idx="128939">EDUU</cx:pt>
          <cx:pt idx="128940">EDUU</cx:pt>
          <cx:pt idx="128941">EDUU</cx:pt>
          <cx:pt idx="128942">EDUU</cx:pt>
          <cx:pt idx="128943">EDUU</cx:pt>
          <cx:pt idx="128944">EDUU</cx:pt>
          <cx:pt idx="128945">EDUU</cx:pt>
          <cx:pt idx="128946">EDUU</cx:pt>
          <cx:pt idx="128947">EDUU</cx:pt>
          <cx:pt idx="128948">EDUU</cx:pt>
          <cx:pt idx="128949">EDUU</cx:pt>
          <cx:pt idx="128950">EDUU</cx:pt>
          <cx:pt idx="128951">EDUU</cx:pt>
          <cx:pt idx="128952">EDUU</cx:pt>
          <cx:pt idx="128953">EDUU</cx:pt>
          <cx:pt idx="128954">EDUU</cx:pt>
          <cx:pt idx="128955">EDUU</cx:pt>
          <cx:pt idx="128956">EDUU</cx:pt>
          <cx:pt idx="128957">EDUU</cx:pt>
          <cx:pt idx="128958">EDUU</cx:pt>
          <cx:pt idx="128959">EDUU</cx:pt>
          <cx:pt idx="128960">EDUU</cx:pt>
          <cx:pt idx="128961">EDUU</cx:pt>
          <cx:pt idx="128962">EDUU</cx:pt>
          <cx:pt idx="128963">EDUU</cx:pt>
          <cx:pt idx="128964">EDUU</cx:pt>
          <cx:pt idx="128965">EDUU</cx:pt>
          <cx:pt idx="128966">EDUU</cx:pt>
          <cx:pt idx="128967">EDUU</cx:pt>
          <cx:pt idx="128968">EDUU</cx:pt>
          <cx:pt idx="128969">EDUU</cx:pt>
          <cx:pt idx="128970">EDUU</cx:pt>
          <cx:pt idx="128971">EDUU</cx:pt>
          <cx:pt idx="128972">EDUU</cx:pt>
          <cx:pt idx="128973">EDUU</cx:pt>
          <cx:pt idx="128974">EDUU</cx:pt>
          <cx:pt idx="128975">EDUU</cx:pt>
          <cx:pt idx="128976">EDUU</cx:pt>
          <cx:pt idx="128977">EDUU</cx:pt>
          <cx:pt idx="128978">EDUU</cx:pt>
          <cx:pt idx="128979">EDUU</cx:pt>
          <cx:pt idx="128980">EDUU</cx:pt>
          <cx:pt idx="128981">EDUU</cx:pt>
          <cx:pt idx="128982">EDUU</cx:pt>
          <cx:pt idx="128983">EDUU</cx:pt>
          <cx:pt idx="128984">EDUU</cx:pt>
          <cx:pt idx="128985">EDUU</cx:pt>
          <cx:pt idx="128986">EDUU</cx:pt>
          <cx:pt idx="128987">EDUU</cx:pt>
          <cx:pt idx="128988">EDUU</cx:pt>
          <cx:pt idx="128989">EDUU</cx:pt>
          <cx:pt idx="128990">EDUU</cx:pt>
          <cx:pt idx="128991">EDUU</cx:pt>
          <cx:pt idx="128992">EDUU</cx:pt>
          <cx:pt idx="128993">EDUU</cx:pt>
          <cx:pt idx="128994">EDUU</cx:pt>
          <cx:pt idx="128995">EDUU</cx:pt>
          <cx:pt idx="128996">EDUU</cx:pt>
          <cx:pt idx="128997">EDUU</cx:pt>
          <cx:pt idx="128998">EDUU</cx:pt>
          <cx:pt idx="128999">EDUU</cx:pt>
          <cx:pt idx="129000">EDUU</cx:pt>
          <cx:pt idx="129001">EDUU</cx:pt>
          <cx:pt idx="129002">EDUU</cx:pt>
          <cx:pt idx="129003">EDUU</cx:pt>
          <cx:pt idx="129004">EDUU</cx:pt>
          <cx:pt idx="129005">EDUU</cx:pt>
          <cx:pt idx="129006">EDUU</cx:pt>
          <cx:pt idx="129007">EDUU</cx:pt>
          <cx:pt idx="129008">EDUU</cx:pt>
          <cx:pt idx="129009">EDUU</cx:pt>
          <cx:pt idx="129010">EDUU</cx:pt>
          <cx:pt idx="129011">EDUU</cx:pt>
          <cx:pt idx="129012">EDUU</cx:pt>
          <cx:pt idx="129013">EDUU</cx:pt>
          <cx:pt idx="129014">EDUU</cx:pt>
          <cx:pt idx="129015">EDUU</cx:pt>
          <cx:pt idx="129016">EDUU</cx:pt>
          <cx:pt idx="129017">EDUU</cx:pt>
          <cx:pt idx="129018">EDUU</cx:pt>
          <cx:pt idx="129019">EDUU</cx:pt>
          <cx:pt idx="129020">EDUU</cx:pt>
          <cx:pt idx="129021">EDUU</cx:pt>
          <cx:pt idx="129022">EDUU</cx:pt>
          <cx:pt idx="129023">EDUU</cx:pt>
          <cx:pt idx="129024">EDUU</cx:pt>
          <cx:pt idx="129025">EDUU</cx:pt>
          <cx:pt idx="129026">EDUU</cx:pt>
          <cx:pt idx="129027">EDUU</cx:pt>
          <cx:pt idx="129028">EDUU</cx:pt>
          <cx:pt idx="129029">EDUU</cx:pt>
          <cx:pt idx="129030">EDUU</cx:pt>
          <cx:pt idx="129031">EDUU</cx:pt>
          <cx:pt idx="129032">EDUU</cx:pt>
          <cx:pt idx="129033">EDUU</cx:pt>
          <cx:pt idx="129034">EDUU</cx:pt>
          <cx:pt idx="129035">EDUU</cx:pt>
          <cx:pt idx="129036">EDUU</cx:pt>
          <cx:pt idx="129037">EDUU</cx:pt>
          <cx:pt idx="129038">EDUU</cx:pt>
          <cx:pt idx="129039">EDUU</cx:pt>
          <cx:pt idx="129040">EDUU</cx:pt>
          <cx:pt idx="129041">EDUU</cx:pt>
          <cx:pt idx="129042">EDUU</cx:pt>
          <cx:pt idx="129043">EDUU</cx:pt>
          <cx:pt idx="129044">EDUU</cx:pt>
          <cx:pt idx="129045">EDUU</cx:pt>
          <cx:pt idx="129046">EDUU</cx:pt>
          <cx:pt idx="129047">EDUU</cx:pt>
          <cx:pt idx="129048">EDUU</cx:pt>
          <cx:pt idx="129049">EDUU</cx:pt>
          <cx:pt idx="129050">EDUU</cx:pt>
          <cx:pt idx="129051">EDUU</cx:pt>
          <cx:pt idx="129052">EDUU</cx:pt>
          <cx:pt idx="129053">EDUU</cx:pt>
          <cx:pt idx="129054">EDUU</cx:pt>
          <cx:pt idx="129055">EDUU</cx:pt>
          <cx:pt idx="129056">EDUU</cx:pt>
          <cx:pt idx="129057">EDUU</cx:pt>
          <cx:pt idx="129058">EDUU</cx:pt>
          <cx:pt idx="129059">EDUU</cx:pt>
          <cx:pt idx="129060">EDUU</cx:pt>
          <cx:pt idx="129061">EDUU</cx:pt>
          <cx:pt idx="129062">EDUU</cx:pt>
          <cx:pt idx="129063">EDUU</cx:pt>
          <cx:pt idx="129064">EDUU</cx:pt>
          <cx:pt idx="129065">EDUU</cx:pt>
          <cx:pt idx="129066">EDUU</cx:pt>
          <cx:pt idx="129067">EDUU</cx:pt>
          <cx:pt idx="129068">EDUU</cx:pt>
          <cx:pt idx="129069">EDUU</cx:pt>
          <cx:pt idx="129070">EDUU</cx:pt>
          <cx:pt idx="129071">EDUU</cx:pt>
          <cx:pt idx="129072">EDUU</cx:pt>
          <cx:pt idx="129073">EDUU</cx:pt>
          <cx:pt idx="129074">EDUU</cx:pt>
          <cx:pt idx="129075">EDUU</cx:pt>
          <cx:pt idx="129076">EDUU</cx:pt>
          <cx:pt idx="129077">EDUU</cx:pt>
          <cx:pt idx="129078">EDUU</cx:pt>
          <cx:pt idx="129079">EDUU</cx:pt>
          <cx:pt idx="129080">EDUU</cx:pt>
          <cx:pt idx="129081">EDUU</cx:pt>
          <cx:pt idx="129082">EDUU</cx:pt>
          <cx:pt idx="129083">EDUU</cx:pt>
          <cx:pt idx="129084">EDUU</cx:pt>
          <cx:pt idx="129085">EDUU</cx:pt>
          <cx:pt idx="129086">EDUU</cx:pt>
          <cx:pt idx="129087">EDUU</cx:pt>
          <cx:pt idx="129088">EDUU</cx:pt>
          <cx:pt idx="129089">EDUU</cx:pt>
          <cx:pt idx="129090">EDUU</cx:pt>
          <cx:pt idx="129091">EDUU</cx:pt>
          <cx:pt idx="129092">EDUU</cx:pt>
          <cx:pt idx="129093">EDUU</cx:pt>
          <cx:pt idx="129094">EDUU</cx:pt>
          <cx:pt idx="129095">EDUU</cx:pt>
          <cx:pt idx="129096">EDUU</cx:pt>
          <cx:pt idx="129097">EDUU</cx:pt>
          <cx:pt idx="129098">EDUU</cx:pt>
          <cx:pt idx="129099">EDUU</cx:pt>
          <cx:pt idx="129100">EDUU</cx:pt>
          <cx:pt idx="129101">EDUU</cx:pt>
          <cx:pt idx="129102">EDUU</cx:pt>
          <cx:pt idx="129103">EDUU</cx:pt>
          <cx:pt idx="129104">EDUU</cx:pt>
          <cx:pt idx="129105">EDUU</cx:pt>
          <cx:pt idx="129106">EDUU</cx:pt>
          <cx:pt idx="129107">EDUU</cx:pt>
          <cx:pt idx="129108">EDUU</cx:pt>
          <cx:pt idx="129109">EDUU</cx:pt>
          <cx:pt idx="129110">EDUU</cx:pt>
          <cx:pt idx="129111">EDUU</cx:pt>
          <cx:pt idx="129112">EDUU</cx:pt>
          <cx:pt idx="129113">EDUU</cx:pt>
          <cx:pt idx="129114">EDUU</cx:pt>
          <cx:pt idx="129115">EDUU</cx:pt>
          <cx:pt idx="129116">EDUU</cx:pt>
          <cx:pt idx="129117">EDUU</cx:pt>
          <cx:pt idx="129118">EDUU</cx:pt>
          <cx:pt idx="129119">EDUU</cx:pt>
          <cx:pt idx="129120">EDUU</cx:pt>
          <cx:pt idx="129121">EDUU</cx:pt>
          <cx:pt idx="129122">EDUU</cx:pt>
          <cx:pt idx="129123">EDUU</cx:pt>
          <cx:pt idx="129124">EDUU</cx:pt>
          <cx:pt idx="129125">EDUU</cx:pt>
          <cx:pt idx="129126">EDUU</cx:pt>
          <cx:pt idx="129127">EDUU</cx:pt>
          <cx:pt idx="129128">EDUU</cx:pt>
          <cx:pt idx="129129">EDUU</cx:pt>
          <cx:pt idx="129130">EDUU</cx:pt>
          <cx:pt idx="129131">EDUU</cx:pt>
          <cx:pt idx="129132">EDUU</cx:pt>
          <cx:pt idx="129133">EDUU</cx:pt>
          <cx:pt idx="129134">EDUU</cx:pt>
          <cx:pt idx="129135">EDUU</cx:pt>
          <cx:pt idx="129136">EDUU</cx:pt>
          <cx:pt idx="129137">EDUU</cx:pt>
          <cx:pt idx="129138">EDUU</cx:pt>
          <cx:pt idx="129139">EDUU</cx:pt>
          <cx:pt idx="129140">EDUU</cx:pt>
          <cx:pt idx="129141">EDUU</cx:pt>
          <cx:pt idx="129142">EDUU</cx:pt>
          <cx:pt idx="129143">EDUU</cx:pt>
          <cx:pt idx="129144">EDUU</cx:pt>
          <cx:pt idx="129145">EDUU</cx:pt>
          <cx:pt idx="129146">EDUU</cx:pt>
          <cx:pt idx="129147">EDUU</cx:pt>
          <cx:pt idx="129148">EDUU</cx:pt>
          <cx:pt idx="129149">EDUU</cx:pt>
          <cx:pt idx="129150">EDUU</cx:pt>
          <cx:pt idx="129151">EDUU</cx:pt>
          <cx:pt idx="129152">EDUU</cx:pt>
          <cx:pt idx="129153">EDUU</cx:pt>
          <cx:pt idx="129154">EDUU</cx:pt>
          <cx:pt idx="129155">EDUU</cx:pt>
          <cx:pt idx="129156">EDUU</cx:pt>
          <cx:pt idx="129157">EDUU</cx:pt>
          <cx:pt idx="129158">EDUU</cx:pt>
          <cx:pt idx="129159">EDUU</cx:pt>
          <cx:pt idx="129160">EDUU</cx:pt>
          <cx:pt idx="129161">EDUU</cx:pt>
          <cx:pt idx="129162">EDUU</cx:pt>
          <cx:pt idx="129163">EDUU</cx:pt>
          <cx:pt idx="129164">EDUU</cx:pt>
          <cx:pt idx="129165">EDUU</cx:pt>
          <cx:pt idx="129166">EDUU</cx:pt>
          <cx:pt idx="129167">EDUU</cx:pt>
          <cx:pt idx="129168">EDUU</cx:pt>
          <cx:pt idx="129169">EDUU</cx:pt>
          <cx:pt idx="129170">EDUU</cx:pt>
          <cx:pt idx="129171">EDUU</cx:pt>
          <cx:pt idx="129172">EDUU</cx:pt>
          <cx:pt idx="129173">EDUU</cx:pt>
          <cx:pt idx="129174">EDUU</cx:pt>
          <cx:pt idx="129175">EDUU</cx:pt>
          <cx:pt idx="129176">EDUU</cx:pt>
          <cx:pt idx="129177">EDUU</cx:pt>
          <cx:pt idx="129178">EDUU</cx:pt>
          <cx:pt idx="129179">EDUU</cx:pt>
          <cx:pt idx="129180">EDUU</cx:pt>
          <cx:pt idx="129181">EDUU</cx:pt>
          <cx:pt idx="129182">EDUU</cx:pt>
          <cx:pt idx="129183">EDUU</cx:pt>
          <cx:pt idx="129184">EDUU</cx:pt>
          <cx:pt idx="129185">EDUU</cx:pt>
          <cx:pt idx="129186">EDUU</cx:pt>
          <cx:pt idx="129187">EDUU</cx:pt>
          <cx:pt idx="129188">EDUU</cx:pt>
          <cx:pt idx="129189">EDUU</cx:pt>
          <cx:pt idx="129190">EDUU</cx:pt>
          <cx:pt idx="129191">EDUU</cx:pt>
          <cx:pt idx="129192">EDUU</cx:pt>
          <cx:pt idx="129193">EDUU</cx:pt>
          <cx:pt idx="129194">EDUU</cx:pt>
          <cx:pt idx="129195">EDUU</cx:pt>
          <cx:pt idx="129196">EDUU</cx:pt>
          <cx:pt idx="129197">EDUU</cx:pt>
          <cx:pt idx="129198">EDUU</cx:pt>
          <cx:pt idx="129199">EDUU</cx:pt>
          <cx:pt idx="129200">EDUU</cx:pt>
          <cx:pt idx="129201">EDUU</cx:pt>
          <cx:pt idx="129202">EDUU</cx:pt>
          <cx:pt idx="129203">EDUU</cx:pt>
          <cx:pt idx="129204">EDUU</cx:pt>
          <cx:pt idx="129205">EDUU</cx:pt>
          <cx:pt idx="129206">EDUU</cx:pt>
          <cx:pt idx="129207">EDUU</cx:pt>
          <cx:pt idx="129208">EDUU</cx:pt>
          <cx:pt idx="129209">EDUU</cx:pt>
          <cx:pt idx="129210">EDUU</cx:pt>
          <cx:pt idx="129211">EDUU</cx:pt>
          <cx:pt idx="129212">EDUU</cx:pt>
          <cx:pt idx="129213">EDUU</cx:pt>
          <cx:pt idx="129214">EDUU</cx:pt>
          <cx:pt idx="129215">EDUU</cx:pt>
          <cx:pt idx="129216">EDUU</cx:pt>
          <cx:pt idx="129217">EDUU</cx:pt>
          <cx:pt idx="129218">EDUU</cx:pt>
          <cx:pt idx="129219">EDUU</cx:pt>
          <cx:pt idx="129220">EDUU</cx:pt>
          <cx:pt idx="129221">EDUU</cx:pt>
          <cx:pt idx="129222">EDUU</cx:pt>
          <cx:pt idx="129223">EDUU</cx:pt>
          <cx:pt idx="129224">EDUU</cx:pt>
          <cx:pt idx="129225">EDUU</cx:pt>
          <cx:pt idx="129226">EDUU</cx:pt>
          <cx:pt idx="129227">EDUU</cx:pt>
          <cx:pt idx="129228">EDUU</cx:pt>
          <cx:pt idx="129229">EDUU</cx:pt>
          <cx:pt idx="129230">EDUU</cx:pt>
          <cx:pt idx="129231">EDUU</cx:pt>
          <cx:pt idx="129232">EDUU</cx:pt>
          <cx:pt idx="129233">EDUU</cx:pt>
          <cx:pt idx="129234">EDUU</cx:pt>
          <cx:pt idx="129235">EDUU</cx:pt>
          <cx:pt idx="129236">EDUU</cx:pt>
          <cx:pt idx="129237">EDUU</cx:pt>
          <cx:pt idx="129238">EDUU</cx:pt>
          <cx:pt idx="129239">EDUU</cx:pt>
          <cx:pt idx="129240">EDUU</cx:pt>
          <cx:pt idx="129241">EDUU</cx:pt>
          <cx:pt idx="129242">EDUU</cx:pt>
          <cx:pt idx="129243">EDUU</cx:pt>
          <cx:pt idx="129244">EDUU</cx:pt>
          <cx:pt idx="129245">EDUU</cx:pt>
          <cx:pt idx="129246">EDUU</cx:pt>
          <cx:pt idx="129247">EDUU</cx:pt>
          <cx:pt idx="129248">EDUU</cx:pt>
          <cx:pt idx="129249">EDUU</cx:pt>
          <cx:pt idx="129250">EDUU</cx:pt>
          <cx:pt idx="129251">EDUU</cx:pt>
          <cx:pt idx="129252">EDUU</cx:pt>
          <cx:pt idx="129253">EDUU</cx:pt>
          <cx:pt idx="129254">EDUU</cx:pt>
          <cx:pt idx="129255">EDUU</cx:pt>
          <cx:pt idx="129256">EDUU</cx:pt>
          <cx:pt idx="129257">EDUU</cx:pt>
          <cx:pt idx="129258">EDUU</cx:pt>
          <cx:pt idx="129259">EDUU</cx:pt>
          <cx:pt idx="129260">EDUU</cx:pt>
          <cx:pt idx="129261">EDUU</cx:pt>
          <cx:pt idx="129262">EDUU</cx:pt>
          <cx:pt idx="129263">EDUU</cx:pt>
          <cx:pt idx="129264">EDUU</cx:pt>
          <cx:pt idx="129265">EDUU</cx:pt>
          <cx:pt idx="129266">EDUU</cx:pt>
          <cx:pt idx="129267">EDUU</cx:pt>
          <cx:pt idx="129268">EDUU</cx:pt>
          <cx:pt idx="129269">EDUU</cx:pt>
          <cx:pt idx="129270">EDUU</cx:pt>
          <cx:pt idx="129271">EDUU</cx:pt>
          <cx:pt idx="129272">EDUU</cx:pt>
          <cx:pt idx="129273">EDUU</cx:pt>
          <cx:pt idx="129274">EDUU</cx:pt>
          <cx:pt idx="129275">EDUU</cx:pt>
          <cx:pt idx="129276">EDUU</cx:pt>
          <cx:pt idx="129277">EDUU</cx:pt>
          <cx:pt idx="129278">EDUU</cx:pt>
          <cx:pt idx="129279">EDUU</cx:pt>
          <cx:pt idx="129280">EDUU</cx:pt>
          <cx:pt idx="129281">EDUU</cx:pt>
          <cx:pt idx="129282">EDUU</cx:pt>
          <cx:pt idx="129283">EDUU</cx:pt>
          <cx:pt idx="129284">EDUU</cx:pt>
          <cx:pt idx="129285">EDUU</cx:pt>
          <cx:pt idx="129286">EDUU</cx:pt>
          <cx:pt idx="129287">EDUU</cx:pt>
          <cx:pt idx="129288">EDUU</cx:pt>
          <cx:pt idx="129289">EDUU</cx:pt>
          <cx:pt idx="129290">EDUU</cx:pt>
          <cx:pt idx="129291">EDUU</cx:pt>
          <cx:pt idx="129292">EDUU</cx:pt>
          <cx:pt idx="129293">EDUU</cx:pt>
          <cx:pt idx="129294">EDUU</cx:pt>
          <cx:pt idx="129295">EDUU</cx:pt>
          <cx:pt idx="129296">EDUU</cx:pt>
          <cx:pt idx="129297">EDUU</cx:pt>
          <cx:pt idx="129298">EDUU</cx:pt>
          <cx:pt idx="129299">EDUU</cx:pt>
          <cx:pt idx="129300">EDUU</cx:pt>
          <cx:pt idx="129301">EDUU</cx:pt>
          <cx:pt idx="129302">EDUU</cx:pt>
          <cx:pt idx="129303">EDUU</cx:pt>
          <cx:pt idx="129304">EDUU</cx:pt>
          <cx:pt idx="129305">EDUU</cx:pt>
          <cx:pt idx="129306">EDUU</cx:pt>
          <cx:pt idx="129307">EDUU</cx:pt>
          <cx:pt idx="129308">EDUU</cx:pt>
          <cx:pt idx="129309">EDUU</cx:pt>
          <cx:pt idx="129310">EDUU</cx:pt>
          <cx:pt idx="129311">EDUU</cx:pt>
          <cx:pt idx="129312">EDUU</cx:pt>
          <cx:pt idx="129313">EDUU</cx:pt>
          <cx:pt idx="129314">EDUU</cx:pt>
          <cx:pt idx="129315">EDUU</cx:pt>
          <cx:pt idx="129316">EDUU</cx:pt>
          <cx:pt idx="129317">EDUU</cx:pt>
          <cx:pt idx="129318">EDUU</cx:pt>
          <cx:pt idx="129319">EDUU</cx:pt>
          <cx:pt idx="129320">EDUU</cx:pt>
          <cx:pt idx="129321">EDUU</cx:pt>
          <cx:pt idx="129322">EDUU</cx:pt>
          <cx:pt idx="129323">EDUU</cx:pt>
          <cx:pt idx="129324">EDUU</cx:pt>
          <cx:pt idx="129325">EDUU</cx:pt>
          <cx:pt idx="129326">EDUU</cx:pt>
          <cx:pt idx="129327">EDUU</cx:pt>
          <cx:pt idx="129328">EDUU</cx:pt>
          <cx:pt idx="129329">EDUU</cx:pt>
          <cx:pt idx="129330">EDUU</cx:pt>
          <cx:pt idx="129331">EDUU</cx:pt>
          <cx:pt idx="129332">EDUU</cx:pt>
          <cx:pt idx="129333">EDUU</cx:pt>
          <cx:pt idx="129334">EDUU</cx:pt>
          <cx:pt idx="129335">EDUU</cx:pt>
          <cx:pt idx="129336">EDUU</cx:pt>
          <cx:pt idx="129337">EDUU</cx:pt>
          <cx:pt idx="129338">EDUU</cx:pt>
          <cx:pt idx="129339">EDUU</cx:pt>
          <cx:pt idx="129340">EDUU</cx:pt>
          <cx:pt idx="129341">EDUU</cx:pt>
          <cx:pt idx="129342">EDUU</cx:pt>
          <cx:pt idx="129343">EDUU</cx:pt>
          <cx:pt idx="129344">EDUU</cx:pt>
          <cx:pt idx="129345">EDUU</cx:pt>
          <cx:pt idx="129346">EDUU</cx:pt>
          <cx:pt idx="129347">EDUU</cx:pt>
          <cx:pt idx="129348">EDUU</cx:pt>
          <cx:pt idx="129349">EDUU</cx:pt>
          <cx:pt idx="129350">EDUU</cx:pt>
          <cx:pt idx="129351">EDUU</cx:pt>
          <cx:pt idx="129352">EDUU</cx:pt>
          <cx:pt idx="129353">EDUU</cx:pt>
          <cx:pt idx="129354">EDUU</cx:pt>
          <cx:pt idx="129355">EDUU</cx:pt>
          <cx:pt idx="129356">EDUU</cx:pt>
          <cx:pt idx="129357">EDUU</cx:pt>
          <cx:pt idx="129358">EDUU</cx:pt>
          <cx:pt idx="129359">EDUU</cx:pt>
          <cx:pt idx="129360">EDUU</cx:pt>
          <cx:pt idx="129361">EDUU</cx:pt>
          <cx:pt idx="129362">EDUU</cx:pt>
          <cx:pt idx="129363">EDUU</cx:pt>
          <cx:pt idx="129364">EDUU</cx:pt>
          <cx:pt idx="129365">EDUU</cx:pt>
          <cx:pt idx="129366">EDUU</cx:pt>
          <cx:pt idx="129367">EDUU</cx:pt>
          <cx:pt idx="129368">EDUU</cx:pt>
          <cx:pt idx="129369">EDUU</cx:pt>
          <cx:pt idx="129370">EDUU</cx:pt>
          <cx:pt idx="129371">EDUU</cx:pt>
          <cx:pt idx="129372">EDUU</cx:pt>
          <cx:pt idx="129373">EDUU</cx:pt>
          <cx:pt idx="129374">EDUU</cx:pt>
          <cx:pt idx="129375">EDUU</cx:pt>
          <cx:pt idx="129376">EDUU</cx:pt>
          <cx:pt idx="129377">EDUU</cx:pt>
          <cx:pt idx="129378">EDUU</cx:pt>
          <cx:pt idx="129379">EDUU</cx:pt>
          <cx:pt idx="129380">EDUU</cx:pt>
          <cx:pt idx="129381">EDUU</cx:pt>
          <cx:pt idx="129382">EDUU</cx:pt>
          <cx:pt idx="129383">EDUU</cx:pt>
          <cx:pt idx="129384">EDUU</cx:pt>
          <cx:pt idx="129385">EDUU</cx:pt>
          <cx:pt idx="129386">EDUU</cx:pt>
          <cx:pt idx="129387">EDUU</cx:pt>
          <cx:pt idx="129388">EDUU</cx:pt>
          <cx:pt idx="129389">EDUU</cx:pt>
          <cx:pt idx="129390">EDUU</cx:pt>
          <cx:pt idx="129391">EDUU</cx:pt>
          <cx:pt idx="129392">EDUU</cx:pt>
          <cx:pt idx="129393">EDUU</cx:pt>
          <cx:pt idx="129394">EDUU</cx:pt>
          <cx:pt idx="129395">EDUU</cx:pt>
          <cx:pt idx="129396">EDUU</cx:pt>
          <cx:pt idx="129397">EDUU</cx:pt>
          <cx:pt idx="129398">EDUU</cx:pt>
          <cx:pt idx="129399">EDUU</cx:pt>
          <cx:pt idx="129400">EDUU</cx:pt>
          <cx:pt idx="129401">EDUU</cx:pt>
          <cx:pt idx="129402">EDUU</cx:pt>
          <cx:pt idx="129403">EDUU</cx:pt>
          <cx:pt idx="129404">EDUU</cx:pt>
          <cx:pt idx="129405">EDUU</cx:pt>
          <cx:pt idx="129406">EDUU</cx:pt>
          <cx:pt idx="129407">EDUU</cx:pt>
          <cx:pt idx="129408">EDUU</cx:pt>
          <cx:pt idx="129409">EDUU</cx:pt>
          <cx:pt idx="129410">EDUU</cx:pt>
          <cx:pt idx="129411">EDUU</cx:pt>
          <cx:pt idx="129412">EDUU</cx:pt>
          <cx:pt idx="129413">EDUU</cx:pt>
          <cx:pt idx="129414">EDUU</cx:pt>
          <cx:pt idx="129415">EDUU</cx:pt>
          <cx:pt idx="129416">EDUU</cx:pt>
          <cx:pt idx="129417">EDUU</cx:pt>
          <cx:pt idx="129418">EDUU</cx:pt>
          <cx:pt idx="129419">EDUU</cx:pt>
          <cx:pt idx="129420">EDUU</cx:pt>
          <cx:pt idx="129421">EDUU</cx:pt>
          <cx:pt idx="129422">EDUU</cx:pt>
          <cx:pt idx="129423">EDUU</cx:pt>
          <cx:pt idx="129424">EDUU</cx:pt>
          <cx:pt idx="129425">EDUU</cx:pt>
          <cx:pt idx="129426">EDUU</cx:pt>
          <cx:pt idx="129427">EDUU</cx:pt>
          <cx:pt idx="129428">EDUU</cx:pt>
          <cx:pt idx="129429">EDUU</cx:pt>
          <cx:pt idx="129430">EDUU</cx:pt>
          <cx:pt idx="129431">EDUU</cx:pt>
          <cx:pt idx="129432">EDUU</cx:pt>
          <cx:pt idx="129433">EDUU</cx:pt>
          <cx:pt idx="129434">EDUU</cx:pt>
          <cx:pt idx="129435">EDUU</cx:pt>
          <cx:pt idx="129436">EDUU</cx:pt>
          <cx:pt idx="129437">EDUU</cx:pt>
          <cx:pt idx="129438">EDUU</cx:pt>
          <cx:pt idx="129439">EDUU</cx:pt>
          <cx:pt idx="129440">EDUU</cx:pt>
          <cx:pt idx="129441">EDUU</cx:pt>
          <cx:pt idx="129442">EDUU</cx:pt>
          <cx:pt idx="129443">EDUU</cx:pt>
          <cx:pt idx="129444">EDUU</cx:pt>
          <cx:pt idx="129445">EDUU</cx:pt>
          <cx:pt idx="129446">EDUU</cx:pt>
          <cx:pt idx="129447">EDUU</cx:pt>
          <cx:pt idx="129448">EDUU</cx:pt>
          <cx:pt idx="129449">EDUU</cx:pt>
          <cx:pt idx="129450">EDUU</cx:pt>
          <cx:pt idx="129451">EDUU</cx:pt>
          <cx:pt idx="129452">EDUU</cx:pt>
          <cx:pt idx="129453">EDUU</cx:pt>
          <cx:pt idx="129454">EDUU</cx:pt>
          <cx:pt idx="129455">EDUU</cx:pt>
          <cx:pt idx="129456">EDUU</cx:pt>
          <cx:pt idx="129457">EDUU</cx:pt>
          <cx:pt idx="129458">EDUU</cx:pt>
          <cx:pt idx="129459">EDUU</cx:pt>
          <cx:pt idx="129460">EDUU</cx:pt>
          <cx:pt idx="129461">EDUU</cx:pt>
          <cx:pt idx="129462">EDUU</cx:pt>
          <cx:pt idx="129463">EDUU</cx:pt>
          <cx:pt idx="129464">EDUU</cx:pt>
          <cx:pt idx="129465">EDUU</cx:pt>
          <cx:pt idx="129466">EDUU</cx:pt>
          <cx:pt idx="129467">EDUU</cx:pt>
          <cx:pt idx="129468">EDUU</cx:pt>
          <cx:pt idx="129469">EDUU</cx:pt>
          <cx:pt idx="129470">EDUU</cx:pt>
          <cx:pt idx="129471">EDUU</cx:pt>
          <cx:pt idx="129472">EDUU</cx:pt>
          <cx:pt idx="129473">EDUU</cx:pt>
          <cx:pt idx="129474">EDUU</cx:pt>
          <cx:pt idx="129475">EDUU</cx:pt>
          <cx:pt idx="129476">EDUU</cx:pt>
          <cx:pt idx="129477">EDUU</cx:pt>
          <cx:pt idx="129478">EDUU</cx:pt>
          <cx:pt idx="129479">EDUU</cx:pt>
          <cx:pt idx="129480">EDUU</cx:pt>
          <cx:pt idx="129481">EDUU</cx:pt>
          <cx:pt idx="129482">EDUU</cx:pt>
          <cx:pt idx="129483">EDUU</cx:pt>
          <cx:pt idx="129484">EDUU</cx:pt>
          <cx:pt idx="129485">EDUU</cx:pt>
          <cx:pt idx="129486">EDUU</cx:pt>
          <cx:pt idx="129487">EDUU</cx:pt>
          <cx:pt idx="129488">EDUU</cx:pt>
          <cx:pt idx="129489">EDUU</cx:pt>
          <cx:pt idx="129490">EDUU</cx:pt>
          <cx:pt idx="129491">EDUU</cx:pt>
          <cx:pt idx="129492">EDUU</cx:pt>
          <cx:pt idx="129493">EDUU</cx:pt>
          <cx:pt idx="129494">EDUU</cx:pt>
          <cx:pt idx="129495">EDUU</cx:pt>
          <cx:pt idx="129496">EDUU</cx:pt>
          <cx:pt idx="129497">EDUU</cx:pt>
          <cx:pt idx="129498">EDUU</cx:pt>
          <cx:pt idx="129499">EDUU</cx:pt>
          <cx:pt idx="129500">EDUU</cx:pt>
          <cx:pt idx="129501">EDUU</cx:pt>
          <cx:pt idx="129502">EDUU</cx:pt>
          <cx:pt idx="129503">EDUU</cx:pt>
          <cx:pt idx="129504">EDUU</cx:pt>
          <cx:pt idx="129505">EDUU</cx:pt>
          <cx:pt idx="129506">EDUU</cx:pt>
          <cx:pt idx="129507">EDUU</cx:pt>
          <cx:pt idx="129508">EDUU</cx:pt>
          <cx:pt idx="129509">EDUU</cx:pt>
          <cx:pt idx="129510">EDUU</cx:pt>
          <cx:pt idx="129511">EDUU</cx:pt>
          <cx:pt idx="129512">EDUU</cx:pt>
          <cx:pt idx="129513">EDUU</cx:pt>
          <cx:pt idx="129514">EDUU</cx:pt>
          <cx:pt idx="129515">EDUU</cx:pt>
          <cx:pt idx="129516">EDUU</cx:pt>
          <cx:pt idx="129517">EDUU</cx:pt>
          <cx:pt idx="129518">EDUU</cx:pt>
          <cx:pt idx="129519">EDUU</cx:pt>
          <cx:pt idx="129520">EDUU</cx:pt>
          <cx:pt idx="129521">EDUU</cx:pt>
          <cx:pt idx="129522">EDUU</cx:pt>
          <cx:pt idx="129523">EDUU</cx:pt>
          <cx:pt idx="129524">EDUU</cx:pt>
          <cx:pt idx="129525">EDUU</cx:pt>
          <cx:pt idx="129526">EDUU</cx:pt>
          <cx:pt idx="129527">EDUU</cx:pt>
          <cx:pt idx="129528">EDUU</cx:pt>
          <cx:pt idx="129529">EDUU</cx:pt>
          <cx:pt idx="129530">EDUU</cx:pt>
          <cx:pt idx="129531">EDUU</cx:pt>
          <cx:pt idx="129532">EDUU</cx:pt>
          <cx:pt idx="129533">EDUU</cx:pt>
          <cx:pt idx="129534">EDUU</cx:pt>
          <cx:pt idx="129535">EDUU</cx:pt>
          <cx:pt idx="129536">EDUU</cx:pt>
          <cx:pt idx="129537">EDUU</cx:pt>
          <cx:pt idx="129538">EDUU</cx:pt>
          <cx:pt idx="129539">EDUU</cx:pt>
          <cx:pt idx="129540">EDUU</cx:pt>
          <cx:pt idx="129541">EDUU</cx:pt>
          <cx:pt idx="129542">EDUU</cx:pt>
          <cx:pt idx="129543">EDUU</cx:pt>
          <cx:pt idx="129544">EDUU</cx:pt>
          <cx:pt idx="129545">EDUU</cx:pt>
          <cx:pt idx="129546">EDUU</cx:pt>
          <cx:pt idx="129547">EDUU</cx:pt>
          <cx:pt idx="129548">EDUU</cx:pt>
          <cx:pt idx="129549">EDUU</cx:pt>
          <cx:pt idx="129550">EDUU</cx:pt>
          <cx:pt idx="129551">EDUU</cx:pt>
          <cx:pt idx="129552">EDUU</cx:pt>
          <cx:pt idx="129553">EDUU</cx:pt>
          <cx:pt idx="129554">EDUU</cx:pt>
          <cx:pt idx="129555">EDUU</cx:pt>
          <cx:pt idx="129556">EDUU</cx:pt>
          <cx:pt idx="129557">EDUU</cx:pt>
          <cx:pt idx="129558">EDUU</cx:pt>
          <cx:pt idx="129559">EDUU</cx:pt>
          <cx:pt idx="129560">EDUU</cx:pt>
          <cx:pt idx="129561">EDUU</cx:pt>
          <cx:pt idx="129562">EDUU</cx:pt>
          <cx:pt idx="129563">EDUU</cx:pt>
          <cx:pt idx="129564">EDUU</cx:pt>
          <cx:pt idx="129565">EDUU</cx:pt>
          <cx:pt idx="129566">EDUU</cx:pt>
          <cx:pt idx="129567">EDUU</cx:pt>
          <cx:pt idx="129568">EDUU</cx:pt>
          <cx:pt idx="129569">EDUU</cx:pt>
          <cx:pt idx="129570">EDUU</cx:pt>
          <cx:pt idx="129571">EDUU</cx:pt>
          <cx:pt idx="129572">EDUU</cx:pt>
          <cx:pt idx="129573">EDUU</cx:pt>
          <cx:pt idx="129574">EDUU</cx:pt>
          <cx:pt idx="129575">EDUU</cx:pt>
          <cx:pt idx="129576">EDUU</cx:pt>
          <cx:pt idx="129577">EDUU</cx:pt>
          <cx:pt idx="129578">EDUU</cx:pt>
          <cx:pt idx="129579">EDUU</cx:pt>
          <cx:pt idx="129580">EDUU</cx:pt>
          <cx:pt idx="129581">EDUU</cx:pt>
          <cx:pt idx="129582">EDUU</cx:pt>
          <cx:pt idx="129583">EDUU</cx:pt>
          <cx:pt idx="129584">EDUU</cx:pt>
          <cx:pt idx="129585">EDUU</cx:pt>
          <cx:pt idx="129586">EDUU</cx:pt>
          <cx:pt idx="129587">EDUU</cx:pt>
          <cx:pt idx="129588">EDUU</cx:pt>
          <cx:pt idx="129589">EDUU</cx:pt>
          <cx:pt idx="129590">EDUU</cx:pt>
          <cx:pt idx="129591">EDUU</cx:pt>
          <cx:pt idx="129592">EDUU</cx:pt>
          <cx:pt idx="129593">EDUU</cx:pt>
          <cx:pt idx="129594">EDUU</cx:pt>
          <cx:pt idx="129595">EDUU</cx:pt>
          <cx:pt idx="129596">EDUU</cx:pt>
          <cx:pt idx="129597">EDUU</cx:pt>
          <cx:pt idx="129598">EDUU</cx:pt>
          <cx:pt idx="129599">EDUU</cx:pt>
          <cx:pt idx="129600">EDUU</cx:pt>
          <cx:pt idx="129601">EDUU</cx:pt>
          <cx:pt idx="129602">EDUU</cx:pt>
          <cx:pt idx="129603">EDUU</cx:pt>
          <cx:pt idx="129604">EDUU</cx:pt>
          <cx:pt idx="129605">EDUU</cx:pt>
          <cx:pt idx="129606">EDUU</cx:pt>
          <cx:pt idx="129607">EDUU</cx:pt>
          <cx:pt idx="129608">EDUU</cx:pt>
          <cx:pt idx="129609">EDUU</cx:pt>
          <cx:pt idx="129610">EDUU</cx:pt>
          <cx:pt idx="129611">EDUU</cx:pt>
          <cx:pt idx="129612">EDUU</cx:pt>
          <cx:pt idx="129613">EDUU</cx:pt>
          <cx:pt idx="129614">EDUU</cx:pt>
          <cx:pt idx="129615">EDUU</cx:pt>
          <cx:pt idx="129616">EDUU</cx:pt>
          <cx:pt idx="129617">EDUU</cx:pt>
          <cx:pt idx="129618">EDUU</cx:pt>
          <cx:pt idx="129619">EDUU</cx:pt>
          <cx:pt idx="129620">EDUU</cx:pt>
          <cx:pt idx="129621">EDUU</cx:pt>
          <cx:pt idx="129622">EDUU</cx:pt>
          <cx:pt idx="129623">EDUU</cx:pt>
          <cx:pt idx="129624">EDUU</cx:pt>
          <cx:pt idx="129625">EDUU</cx:pt>
          <cx:pt idx="129626">EDUU</cx:pt>
          <cx:pt idx="129627">EDUU</cx:pt>
          <cx:pt idx="129628">EDUU</cx:pt>
          <cx:pt idx="129629">EDUU</cx:pt>
          <cx:pt idx="129630">EDUU</cx:pt>
          <cx:pt idx="129631">EDUU</cx:pt>
          <cx:pt idx="129632">EDUU</cx:pt>
          <cx:pt idx="129633">EDUU</cx:pt>
          <cx:pt idx="129634">EDUU</cx:pt>
          <cx:pt idx="129635">EDUU</cx:pt>
          <cx:pt idx="129636">EDUU</cx:pt>
          <cx:pt idx="129637">EDUU</cx:pt>
          <cx:pt idx="129638">EDUU</cx:pt>
          <cx:pt idx="129639">EDUU</cx:pt>
          <cx:pt idx="129640">EDUU</cx:pt>
          <cx:pt idx="129641">EDUU</cx:pt>
          <cx:pt idx="129642">EDUU</cx:pt>
          <cx:pt idx="129643">EDUU</cx:pt>
          <cx:pt idx="129644">EDUU</cx:pt>
          <cx:pt idx="129645">EDUU</cx:pt>
          <cx:pt idx="129646">EDUU</cx:pt>
          <cx:pt idx="129647">EDUU</cx:pt>
          <cx:pt idx="129648">EDUU</cx:pt>
          <cx:pt idx="129649">EDUU</cx:pt>
          <cx:pt idx="129650">EDUU</cx:pt>
          <cx:pt idx="129651">EDUU</cx:pt>
          <cx:pt idx="129652">EDUU</cx:pt>
          <cx:pt idx="129653">EDUU</cx:pt>
          <cx:pt idx="129654">EDUU</cx:pt>
          <cx:pt idx="129655">EDUU</cx:pt>
          <cx:pt idx="129656">EDUU</cx:pt>
          <cx:pt idx="129657">EDUU</cx:pt>
          <cx:pt idx="129658">EDUU</cx:pt>
          <cx:pt idx="129659">EDUU</cx:pt>
          <cx:pt idx="129660">EDUU</cx:pt>
          <cx:pt idx="129661">EDUU</cx:pt>
          <cx:pt idx="129662">EDUU</cx:pt>
          <cx:pt idx="129663">EDUU</cx:pt>
          <cx:pt idx="129664">EDUU</cx:pt>
          <cx:pt idx="129665">EDUU</cx:pt>
          <cx:pt idx="129666">EDUU</cx:pt>
          <cx:pt idx="129667">EDUU</cx:pt>
          <cx:pt idx="129668">EDUU</cx:pt>
          <cx:pt idx="129669">EDUU</cx:pt>
          <cx:pt idx="129670">EDUU</cx:pt>
          <cx:pt idx="129671">EDUU</cx:pt>
          <cx:pt idx="129672">EDUU</cx:pt>
          <cx:pt idx="129673">EDUU</cx:pt>
          <cx:pt idx="129674">EDUU</cx:pt>
          <cx:pt idx="129675">EDUU</cx:pt>
          <cx:pt idx="129676">EDUU</cx:pt>
          <cx:pt idx="129677">EDUU</cx:pt>
          <cx:pt idx="129678">EDUU</cx:pt>
          <cx:pt idx="129679">EDUU</cx:pt>
          <cx:pt idx="129680">EDUU</cx:pt>
          <cx:pt idx="129681">EDUU</cx:pt>
          <cx:pt idx="129682">EDUU</cx:pt>
          <cx:pt idx="129683">EDUU</cx:pt>
          <cx:pt idx="129684">EDUU</cx:pt>
          <cx:pt idx="129685">EDUU</cx:pt>
          <cx:pt idx="129686">EDUU</cx:pt>
          <cx:pt idx="129687">EDUU</cx:pt>
          <cx:pt idx="129688">EDUU</cx:pt>
          <cx:pt idx="129689">EDUU</cx:pt>
          <cx:pt idx="129690">EDUU</cx:pt>
          <cx:pt idx="129691">EDUU</cx:pt>
          <cx:pt idx="129692">EDUU</cx:pt>
          <cx:pt idx="129693">EDUU</cx:pt>
          <cx:pt idx="129694">EDUU</cx:pt>
          <cx:pt idx="129695">EDUU</cx:pt>
          <cx:pt idx="129696">EDUU</cx:pt>
          <cx:pt idx="129697">EDUU</cx:pt>
          <cx:pt idx="129698">EDUU</cx:pt>
          <cx:pt idx="129699">EDUU</cx:pt>
          <cx:pt idx="129700">EDUU</cx:pt>
          <cx:pt idx="129701">EDUU</cx:pt>
          <cx:pt idx="129702">EDUU</cx:pt>
          <cx:pt idx="129703">EDUU</cx:pt>
          <cx:pt idx="129704">EDUU</cx:pt>
          <cx:pt idx="129705">EDUU</cx:pt>
          <cx:pt idx="129706">EDUU</cx:pt>
          <cx:pt idx="129707">EDUU</cx:pt>
          <cx:pt idx="129708">EDUU</cx:pt>
          <cx:pt idx="129709">EDUU</cx:pt>
          <cx:pt idx="129710">EDUU</cx:pt>
          <cx:pt idx="129711">EDUU</cx:pt>
          <cx:pt idx="129712">EDUU</cx:pt>
          <cx:pt idx="129713">EDUU</cx:pt>
          <cx:pt idx="129714">EDUU</cx:pt>
          <cx:pt idx="129715">EDUU</cx:pt>
          <cx:pt idx="129716">EDUU</cx:pt>
          <cx:pt idx="129717">EDUU</cx:pt>
          <cx:pt idx="129718">EDUU</cx:pt>
          <cx:pt idx="129719">EDUU</cx:pt>
          <cx:pt idx="129720">EDUU</cx:pt>
          <cx:pt idx="129721">EDUU</cx:pt>
          <cx:pt idx="129722">EDUU</cx:pt>
          <cx:pt idx="129723">EDUU</cx:pt>
          <cx:pt idx="129724">EDUU</cx:pt>
          <cx:pt idx="129725">EDUU</cx:pt>
          <cx:pt idx="129726">EDUU</cx:pt>
          <cx:pt idx="129727">EDUU</cx:pt>
          <cx:pt idx="129728">EDUU</cx:pt>
          <cx:pt idx="129729">EDUU</cx:pt>
          <cx:pt idx="129730">EDUU</cx:pt>
          <cx:pt idx="129731">EDUU</cx:pt>
          <cx:pt idx="129732">EDUU</cx:pt>
          <cx:pt idx="129733">EDUU</cx:pt>
          <cx:pt idx="129734">EDUU</cx:pt>
          <cx:pt idx="129735">EDUU</cx:pt>
          <cx:pt idx="129736">EDUU</cx:pt>
          <cx:pt idx="129737">EDUU</cx:pt>
          <cx:pt idx="129738">EDUU</cx:pt>
          <cx:pt idx="129739">EDUU</cx:pt>
          <cx:pt idx="129740">EDUU</cx:pt>
          <cx:pt idx="129741">EDUU</cx:pt>
          <cx:pt idx="129742">EDUU</cx:pt>
          <cx:pt idx="129743">EDUU</cx:pt>
          <cx:pt idx="129744">EDUU</cx:pt>
          <cx:pt idx="129745">EDUU</cx:pt>
          <cx:pt idx="129746">EDUU</cx:pt>
          <cx:pt idx="129747">EDUU</cx:pt>
          <cx:pt idx="129748">EDUU</cx:pt>
          <cx:pt idx="129749">EDUU</cx:pt>
          <cx:pt idx="129750">EDUU</cx:pt>
          <cx:pt idx="129751">EDUU</cx:pt>
          <cx:pt idx="129752">EDUU</cx:pt>
          <cx:pt idx="129753">EDUU</cx:pt>
          <cx:pt idx="129754">EDUU</cx:pt>
          <cx:pt idx="129755">EDUU</cx:pt>
          <cx:pt idx="129756">EDUU</cx:pt>
          <cx:pt idx="129757">EDUU</cx:pt>
          <cx:pt idx="129758">EDUU</cx:pt>
          <cx:pt idx="129759">EDUU</cx:pt>
          <cx:pt idx="129760">EDUU</cx:pt>
          <cx:pt idx="129761">EDUU</cx:pt>
          <cx:pt idx="129762">EDUU</cx:pt>
          <cx:pt idx="129763">EDUU</cx:pt>
          <cx:pt idx="129764">EDUU</cx:pt>
          <cx:pt idx="129765">EDUU</cx:pt>
          <cx:pt idx="129766">EDUU</cx:pt>
          <cx:pt idx="129767">EDUU</cx:pt>
          <cx:pt idx="129768">EDUU</cx:pt>
          <cx:pt idx="129769">EDUU</cx:pt>
          <cx:pt idx="129770">EDUU</cx:pt>
          <cx:pt idx="129771">EDUU</cx:pt>
          <cx:pt idx="129772">EDUU</cx:pt>
          <cx:pt idx="129773">EDUU</cx:pt>
          <cx:pt idx="129774">EDUU</cx:pt>
          <cx:pt idx="129775">EDUU</cx:pt>
          <cx:pt idx="129776">EDUU</cx:pt>
          <cx:pt idx="129777">EDUU</cx:pt>
          <cx:pt idx="129778">EDUU</cx:pt>
          <cx:pt idx="129779">EDUU</cx:pt>
          <cx:pt idx="129780">EDUU</cx:pt>
          <cx:pt idx="129781">EDUU</cx:pt>
          <cx:pt idx="129782">EDUU</cx:pt>
          <cx:pt idx="129783">EDUU</cx:pt>
          <cx:pt idx="129784">EDUU</cx:pt>
          <cx:pt idx="129785">EDUU</cx:pt>
          <cx:pt idx="129786">EDUU</cx:pt>
          <cx:pt idx="129787">EDUU</cx:pt>
          <cx:pt idx="129788">EDUU</cx:pt>
          <cx:pt idx="129789">EDUU</cx:pt>
          <cx:pt idx="129790">EDUU</cx:pt>
          <cx:pt idx="129791">EDUU</cx:pt>
          <cx:pt idx="129792">EDUU</cx:pt>
          <cx:pt idx="129793">EDUU</cx:pt>
          <cx:pt idx="129794">EDUU</cx:pt>
          <cx:pt idx="129795">EDUU</cx:pt>
          <cx:pt idx="129796">EDUU</cx:pt>
          <cx:pt idx="129797">EDUU</cx:pt>
          <cx:pt idx="129798">EDUU</cx:pt>
          <cx:pt idx="129799">EDUU</cx:pt>
          <cx:pt idx="129800">EDUU</cx:pt>
          <cx:pt idx="129801">EDUU</cx:pt>
          <cx:pt idx="129802">EDUU</cx:pt>
          <cx:pt idx="129803">EDUU</cx:pt>
          <cx:pt idx="129804">EDUU</cx:pt>
          <cx:pt idx="129805">EDUU</cx:pt>
          <cx:pt idx="129806">EDUU</cx:pt>
          <cx:pt idx="129807">EDUU</cx:pt>
          <cx:pt idx="129808">EDUU</cx:pt>
          <cx:pt idx="129809">EDUU</cx:pt>
          <cx:pt idx="129810">EDUU</cx:pt>
          <cx:pt idx="129811">EDUU</cx:pt>
          <cx:pt idx="129812">EDUU</cx:pt>
          <cx:pt idx="129813">EDUU</cx:pt>
          <cx:pt idx="129814">EDUU</cx:pt>
          <cx:pt idx="129815">EDUU</cx:pt>
          <cx:pt idx="129816">EDUU</cx:pt>
          <cx:pt idx="129817">EDUU</cx:pt>
          <cx:pt idx="129818">EDUU</cx:pt>
          <cx:pt idx="129819">EDUU</cx:pt>
          <cx:pt idx="129820">EDUU</cx:pt>
          <cx:pt idx="129821">EDUU</cx:pt>
          <cx:pt idx="129822">EDUU</cx:pt>
          <cx:pt idx="129823">EDUU</cx:pt>
          <cx:pt idx="129824">EDUU</cx:pt>
          <cx:pt idx="129825">EDUU</cx:pt>
          <cx:pt idx="129826">EDUU</cx:pt>
          <cx:pt idx="129827">EDUU</cx:pt>
          <cx:pt idx="129828">EDUU</cx:pt>
          <cx:pt idx="129829">EDUU</cx:pt>
          <cx:pt idx="129830">EDUU</cx:pt>
          <cx:pt idx="129831">EDUU</cx:pt>
          <cx:pt idx="129832">EDUU</cx:pt>
          <cx:pt idx="129833">EDUU</cx:pt>
          <cx:pt idx="129834">EDUU</cx:pt>
          <cx:pt idx="129835">EDUU</cx:pt>
          <cx:pt idx="129836">EDUU</cx:pt>
          <cx:pt idx="129837">EDUU</cx:pt>
          <cx:pt idx="129838">EDUU</cx:pt>
          <cx:pt idx="129839">EDUU</cx:pt>
          <cx:pt idx="129840">EDUU</cx:pt>
          <cx:pt idx="129841">EDUU</cx:pt>
          <cx:pt idx="129842">EDUU</cx:pt>
          <cx:pt idx="129843">EDUU</cx:pt>
          <cx:pt idx="129844">EDUU</cx:pt>
          <cx:pt idx="129845">EDUU</cx:pt>
          <cx:pt idx="129846">EDUU</cx:pt>
          <cx:pt idx="129847">EDUU</cx:pt>
          <cx:pt idx="129848">EDUU</cx:pt>
          <cx:pt idx="129849">EDUU</cx:pt>
          <cx:pt idx="129850">EDUU</cx:pt>
          <cx:pt idx="129851">EDUU</cx:pt>
          <cx:pt idx="129852">EDUU</cx:pt>
          <cx:pt idx="129853">EDUU</cx:pt>
          <cx:pt idx="129854">EDUU</cx:pt>
          <cx:pt idx="129855">EDUU</cx:pt>
          <cx:pt idx="129856">EDUU</cx:pt>
          <cx:pt idx="129857">EDUU</cx:pt>
          <cx:pt idx="129858">EDUU</cx:pt>
          <cx:pt idx="129859">EDUU</cx:pt>
          <cx:pt idx="129860">EDUU</cx:pt>
          <cx:pt idx="129861">EDUU</cx:pt>
          <cx:pt idx="129862">EDUU</cx:pt>
          <cx:pt idx="129863">EDUU</cx:pt>
          <cx:pt idx="129864">EDUU</cx:pt>
          <cx:pt idx="129865">EDUU</cx:pt>
          <cx:pt idx="129866">EDUU</cx:pt>
          <cx:pt idx="129867">EDUU</cx:pt>
          <cx:pt idx="129868">EDUU</cx:pt>
          <cx:pt idx="129869">EDUU</cx:pt>
          <cx:pt idx="129870">EDUU</cx:pt>
          <cx:pt idx="129871">EDUU</cx:pt>
          <cx:pt idx="129872">EDUU</cx:pt>
          <cx:pt idx="129873">EDUU</cx:pt>
          <cx:pt idx="129874">EDUU</cx:pt>
          <cx:pt idx="129875">EDUU</cx:pt>
          <cx:pt idx="129876">EDUU</cx:pt>
          <cx:pt idx="129877">EDUU</cx:pt>
          <cx:pt idx="129878">EDUU</cx:pt>
          <cx:pt idx="129879">EDUU</cx:pt>
          <cx:pt idx="129880">EDUU</cx:pt>
          <cx:pt idx="129881">EDUU</cx:pt>
          <cx:pt idx="129882">EDUU</cx:pt>
          <cx:pt idx="129883">EDUU</cx:pt>
          <cx:pt idx="129884">EDUU</cx:pt>
          <cx:pt idx="129885">EDUU</cx:pt>
          <cx:pt idx="129886">EDUU</cx:pt>
          <cx:pt idx="129887">EDUU</cx:pt>
          <cx:pt idx="129888">EDUU</cx:pt>
          <cx:pt idx="129889">EDUU</cx:pt>
          <cx:pt idx="129890">EDUU</cx:pt>
          <cx:pt idx="129891">EDUU</cx:pt>
          <cx:pt idx="129892">EDUU</cx:pt>
          <cx:pt idx="129893">EDUU</cx:pt>
          <cx:pt idx="129894">EDUU</cx:pt>
          <cx:pt idx="129895">EDUU</cx:pt>
          <cx:pt idx="129896">EDUU</cx:pt>
          <cx:pt idx="129897">EDUU</cx:pt>
          <cx:pt idx="129898">EDUU</cx:pt>
          <cx:pt idx="129899">EDUU</cx:pt>
          <cx:pt idx="129900">EDUU</cx:pt>
          <cx:pt idx="129901">EDUU</cx:pt>
          <cx:pt idx="129902">EDUU</cx:pt>
          <cx:pt idx="129903">EDUU</cx:pt>
          <cx:pt idx="129904">EDUU</cx:pt>
          <cx:pt idx="129905">EDUU</cx:pt>
          <cx:pt idx="129906">EDUU</cx:pt>
          <cx:pt idx="129907">EDUU</cx:pt>
          <cx:pt idx="129908">EDUU</cx:pt>
          <cx:pt idx="129909">EDUU</cx:pt>
          <cx:pt idx="129910">EDUU</cx:pt>
          <cx:pt idx="129911">EDUU</cx:pt>
          <cx:pt idx="129912">EDUU</cx:pt>
          <cx:pt idx="129913">EDUU</cx:pt>
          <cx:pt idx="129914">EDUU</cx:pt>
          <cx:pt idx="129915">EDUU</cx:pt>
          <cx:pt idx="129916">EDUU</cx:pt>
          <cx:pt idx="129917">EDUU</cx:pt>
          <cx:pt idx="129918">EDUU</cx:pt>
          <cx:pt idx="129919">EDUU</cx:pt>
          <cx:pt idx="129920">EDUU</cx:pt>
          <cx:pt idx="129921">EDUU</cx:pt>
          <cx:pt idx="129922">EDUU</cx:pt>
          <cx:pt idx="129923">EDUU</cx:pt>
          <cx:pt idx="129924">EDUU</cx:pt>
          <cx:pt idx="129925">EDUU</cx:pt>
          <cx:pt idx="129926">EDUU</cx:pt>
          <cx:pt idx="129927">EDUU</cx:pt>
          <cx:pt idx="129928">EDUU</cx:pt>
          <cx:pt idx="129929">EDUU</cx:pt>
          <cx:pt idx="129930">EDUU</cx:pt>
          <cx:pt idx="129931">EDUU</cx:pt>
          <cx:pt idx="129932">EDUU</cx:pt>
          <cx:pt idx="129933">EDUU</cx:pt>
          <cx:pt idx="129934">EDUU</cx:pt>
          <cx:pt idx="129935">EDUU</cx:pt>
          <cx:pt idx="129936">EDUU</cx:pt>
          <cx:pt idx="129937">EDUU</cx:pt>
          <cx:pt idx="129938">EDUU</cx:pt>
          <cx:pt idx="129939">EDUU</cx:pt>
          <cx:pt idx="129940">EDUU</cx:pt>
          <cx:pt idx="129941">EDUU</cx:pt>
          <cx:pt idx="129942">EDUU</cx:pt>
          <cx:pt idx="129943">EDUU</cx:pt>
          <cx:pt idx="129944">EDUU</cx:pt>
          <cx:pt idx="129945">EDUU</cx:pt>
          <cx:pt idx="129946">EDUU</cx:pt>
          <cx:pt idx="129947">EDUU</cx:pt>
          <cx:pt idx="129948">EDUU</cx:pt>
          <cx:pt idx="129949">EDUU</cx:pt>
          <cx:pt idx="129950">EDUU</cx:pt>
          <cx:pt idx="129951">EDUU</cx:pt>
          <cx:pt idx="129952">EDUU</cx:pt>
          <cx:pt idx="129953">EDUU</cx:pt>
          <cx:pt idx="129954">EDUU</cx:pt>
          <cx:pt idx="129955">EDUU</cx:pt>
          <cx:pt idx="129956">EDUU</cx:pt>
          <cx:pt idx="129957">EDUU</cx:pt>
          <cx:pt idx="129958">EDUU</cx:pt>
          <cx:pt idx="129959">EDUU</cx:pt>
          <cx:pt idx="129960">EDUU</cx:pt>
          <cx:pt idx="129961">EDUU</cx:pt>
          <cx:pt idx="129962">EDUU</cx:pt>
          <cx:pt idx="129963">EDUU</cx:pt>
          <cx:pt idx="129964">EDUU</cx:pt>
          <cx:pt idx="129965">EDUU</cx:pt>
          <cx:pt idx="129966">EDUU</cx:pt>
          <cx:pt idx="129967">EDUU</cx:pt>
          <cx:pt idx="129968">EDUU</cx:pt>
          <cx:pt idx="129969">EDUU</cx:pt>
          <cx:pt idx="129970">EDUU</cx:pt>
          <cx:pt idx="129971">EDUU</cx:pt>
          <cx:pt idx="129972">EDUU</cx:pt>
          <cx:pt idx="129973">EDUU</cx:pt>
          <cx:pt idx="129974">EDUU</cx:pt>
          <cx:pt idx="129975">EDUU</cx:pt>
          <cx:pt idx="129976">EDUU</cx:pt>
          <cx:pt idx="129977">EDUU</cx:pt>
          <cx:pt idx="129978">EDUU</cx:pt>
          <cx:pt idx="129979">EDUU</cx:pt>
          <cx:pt idx="129980">EDUU</cx:pt>
          <cx:pt idx="129981">EDUU</cx:pt>
          <cx:pt idx="129982">EDUU</cx:pt>
          <cx:pt idx="129983">EDUU</cx:pt>
          <cx:pt idx="129984">EDUU</cx:pt>
          <cx:pt idx="129985">EDUU</cx:pt>
          <cx:pt idx="129986">EDUU</cx:pt>
          <cx:pt idx="129987">EDUU</cx:pt>
          <cx:pt idx="129988">EDUU</cx:pt>
          <cx:pt idx="129989">EDUU</cx:pt>
          <cx:pt idx="129990">EDUU</cx:pt>
          <cx:pt idx="129991">EDUU</cx:pt>
          <cx:pt idx="129992">EDUU</cx:pt>
          <cx:pt idx="129993">EDUU</cx:pt>
          <cx:pt idx="129994">EDUU</cx:pt>
          <cx:pt idx="129995">EDUU</cx:pt>
          <cx:pt idx="129996">EDUU</cx:pt>
          <cx:pt idx="129997">EDUU</cx:pt>
          <cx:pt idx="129998">EDUU</cx:pt>
          <cx:pt idx="129999">EDUU</cx:pt>
          <cx:pt idx="130000">EDUU</cx:pt>
          <cx:pt idx="130001">EDUU</cx:pt>
          <cx:pt idx="130002">EDUU</cx:pt>
          <cx:pt idx="130003">EDUU</cx:pt>
          <cx:pt idx="130004">EDUU</cx:pt>
          <cx:pt idx="130005">EDUU</cx:pt>
          <cx:pt idx="130006">EDUU</cx:pt>
          <cx:pt idx="130007">EDUU</cx:pt>
          <cx:pt idx="130008">EDUU</cx:pt>
          <cx:pt idx="130009">EDUU</cx:pt>
          <cx:pt idx="130010">EDUU</cx:pt>
          <cx:pt idx="130011">EDUU</cx:pt>
          <cx:pt idx="130012">EDUU</cx:pt>
          <cx:pt idx="130013">EDUU</cx:pt>
          <cx:pt idx="130014">EDUU</cx:pt>
          <cx:pt idx="130015">EDUU</cx:pt>
          <cx:pt idx="130016">EDUU</cx:pt>
          <cx:pt idx="130017">EDUU</cx:pt>
          <cx:pt idx="130018">EDUU</cx:pt>
          <cx:pt idx="130019">EDUU</cx:pt>
          <cx:pt idx="130020">EDUU</cx:pt>
          <cx:pt idx="130021">EDUU</cx:pt>
          <cx:pt idx="130022">EDUU</cx:pt>
          <cx:pt idx="130023">EDUU</cx:pt>
          <cx:pt idx="130024">EDUU</cx:pt>
          <cx:pt idx="130025">EDUU</cx:pt>
          <cx:pt idx="130026">EDUU</cx:pt>
          <cx:pt idx="130027">EDUU</cx:pt>
          <cx:pt idx="130028">EDUU</cx:pt>
          <cx:pt idx="130029">EDUU</cx:pt>
          <cx:pt idx="130030">EDUU</cx:pt>
          <cx:pt idx="130031">EDUU</cx:pt>
          <cx:pt idx="130032">EDUU</cx:pt>
          <cx:pt idx="130033">EDUU</cx:pt>
          <cx:pt idx="130034">EDUU</cx:pt>
          <cx:pt idx="130035">EDUU</cx:pt>
          <cx:pt idx="130036">EDUU</cx:pt>
          <cx:pt idx="130037">EDUU</cx:pt>
          <cx:pt idx="130038">EDUU</cx:pt>
          <cx:pt idx="130039">EDUU</cx:pt>
          <cx:pt idx="130040">EDUU</cx:pt>
          <cx:pt idx="130041">EDUU</cx:pt>
          <cx:pt idx="130042">EDUU</cx:pt>
          <cx:pt idx="130043">EDUU</cx:pt>
          <cx:pt idx="130044">EDUU</cx:pt>
          <cx:pt idx="130045">EDUU</cx:pt>
          <cx:pt idx="130046">EDUU</cx:pt>
          <cx:pt idx="130047">EDUU</cx:pt>
          <cx:pt idx="130048">EDUU</cx:pt>
          <cx:pt idx="130049">EDUU</cx:pt>
          <cx:pt idx="130050">EDUU</cx:pt>
          <cx:pt idx="130051">EDUU</cx:pt>
          <cx:pt idx="130052">EDUU</cx:pt>
          <cx:pt idx="130053">EDUU</cx:pt>
          <cx:pt idx="130054">EDUU</cx:pt>
          <cx:pt idx="130055">EDUU</cx:pt>
          <cx:pt idx="130056">EDUU</cx:pt>
          <cx:pt idx="130057">EDUU</cx:pt>
          <cx:pt idx="130058">EDUU</cx:pt>
          <cx:pt idx="130059">EDUU</cx:pt>
          <cx:pt idx="130060">EDUU</cx:pt>
          <cx:pt idx="130061">EDUU</cx:pt>
          <cx:pt idx="130062">EDUU</cx:pt>
          <cx:pt idx="130063">EDUU</cx:pt>
          <cx:pt idx="130064">EDUU</cx:pt>
          <cx:pt idx="130065">EDUU</cx:pt>
          <cx:pt idx="130066">EDUU</cx:pt>
          <cx:pt idx="130067">EDUU</cx:pt>
          <cx:pt idx="130068">EDUU</cx:pt>
          <cx:pt idx="130069">EDUU</cx:pt>
          <cx:pt idx="130070">EDUU</cx:pt>
          <cx:pt idx="130071">EDUU</cx:pt>
          <cx:pt idx="130072">EDUU</cx:pt>
          <cx:pt idx="130073">EDUU</cx:pt>
          <cx:pt idx="130074">EDUU</cx:pt>
          <cx:pt idx="130075">EDUU</cx:pt>
          <cx:pt idx="130076">EDUU</cx:pt>
          <cx:pt idx="130077">EDUU</cx:pt>
          <cx:pt idx="130078">EDUU</cx:pt>
          <cx:pt idx="130079">EDUU</cx:pt>
          <cx:pt idx="130080">EDUU</cx:pt>
          <cx:pt idx="130081">EDUU</cx:pt>
          <cx:pt idx="130082">EDUU</cx:pt>
          <cx:pt idx="130083">EDUU</cx:pt>
          <cx:pt idx="130084">EDUU</cx:pt>
          <cx:pt idx="130085">EDUU</cx:pt>
          <cx:pt idx="130086">EDUU</cx:pt>
          <cx:pt idx="130087">EDUU</cx:pt>
          <cx:pt idx="130088">EDUU</cx:pt>
          <cx:pt idx="130089">EDUU</cx:pt>
          <cx:pt idx="130090">EDUU</cx:pt>
          <cx:pt idx="130091">EDUU</cx:pt>
          <cx:pt idx="130092">EDUU</cx:pt>
          <cx:pt idx="130093">EDUU</cx:pt>
          <cx:pt idx="130094">EDUU</cx:pt>
          <cx:pt idx="130095">EDUU</cx:pt>
          <cx:pt idx="130096">EDUU</cx:pt>
          <cx:pt idx="130097">EDUU</cx:pt>
          <cx:pt idx="130098">EDUU</cx:pt>
          <cx:pt idx="130099">EDUU</cx:pt>
          <cx:pt idx="130100">EDUU</cx:pt>
          <cx:pt idx="130101">EDUU</cx:pt>
          <cx:pt idx="130102">EDUU</cx:pt>
          <cx:pt idx="130103">EDUU</cx:pt>
          <cx:pt idx="130104">EDUU</cx:pt>
          <cx:pt idx="130105">EDUU</cx:pt>
          <cx:pt idx="130106">EDUU</cx:pt>
          <cx:pt idx="130107">EDUU</cx:pt>
          <cx:pt idx="130108">EDUU</cx:pt>
          <cx:pt idx="130109">EDUU</cx:pt>
          <cx:pt idx="130110">EDUU</cx:pt>
          <cx:pt idx="130111">EDUU</cx:pt>
          <cx:pt idx="130112">EDUU</cx:pt>
          <cx:pt idx="130113">EDUU</cx:pt>
          <cx:pt idx="130114">EDUU</cx:pt>
          <cx:pt idx="130115">EDUU</cx:pt>
          <cx:pt idx="130116">EDUU</cx:pt>
          <cx:pt idx="130117">EDUU</cx:pt>
          <cx:pt idx="130118">EDUU</cx:pt>
          <cx:pt idx="130119">EDUU</cx:pt>
          <cx:pt idx="130120">EDUU</cx:pt>
          <cx:pt idx="130121">EDUU</cx:pt>
          <cx:pt idx="130122">EDUU</cx:pt>
          <cx:pt idx="130123">EDUU</cx:pt>
          <cx:pt idx="130124">EDUU</cx:pt>
          <cx:pt idx="130125">EDUU</cx:pt>
          <cx:pt idx="130126">EDUU</cx:pt>
          <cx:pt idx="130127">EDUU</cx:pt>
          <cx:pt idx="130128">EDUU</cx:pt>
          <cx:pt idx="130129">EDUU</cx:pt>
          <cx:pt idx="130130">EDUU</cx:pt>
          <cx:pt idx="130131">EDUU</cx:pt>
          <cx:pt idx="130132">EDUU</cx:pt>
          <cx:pt idx="130133">EDUU</cx:pt>
          <cx:pt idx="130134">EDUU</cx:pt>
          <cx:pt idx="130135">EDUU</cx:pt>
          <cx:pt idx="130136">EDUU</cx:pt>
          <cx:pt idx="130137">EDUU</cx:pt>
          <cx:pt idx="130138">EDUU</cx:pt>
          <cx:pt idx="130139">EDUU</cx:pt>
          <cx:pt idx="130140">EDUU</cx:pt>
          <cx:pt idx="130141">EDUU</cx:pt>
          <cx:pt idx="130142">EDUU</cx:pt>
          <cx:pt idx="130143">EDUU</cx:pt>
          <cx:pt idx="130144">EDUU</cx:pt>
          <cx:pt idx="130145">EDUU</cx:pt>
          <cx:pt idx="130146">EDUU</cx:pt>
          <cx:pt idx="130147">EDUU</cx:pt>
          <cx:pt idx="130148">EDUU</cx:pt>
          <cx:pt idx="130149">EDUU</cx:pt>
          <cx:pt idx="130150">EDUU</cx:pt>
          <cx:pt idx="130151">EDUU</cx:pt>
          <cx:pt idx="130152">EDUU</cx:pt>
          <cx:pt idx="130153">EDUU</cx:pt>
          <cx:pt idx="130154">EDUU</cx:pt>
          <cx:pt idx="130155">EDUU</cx:pt>
          <cx:pt idx="130156">EDUU</cx:pt>
          <cx:pt idx="130157">EDUU</cx:pt>
          <cx:pt idx="130158">EDUU</cx:pt>
          <cx:pt idx="130159">EDUU</cx:pt>
          <cx:pt idx="130160">EDUU</cx:pt>
          <cx:pt idx="130161">EDUU</cx:pt>
          <cx:pt idx="130162">EDUU</cx:pt>
          <cx:pt idx="130163">EDUU</cx:pt>
          <cx:pt idx="130164">EDUU</cx:pt>
          <cx:pt idx="130165">EDUU</cx:pt>
          <cx:pt idx="130166">EDUU</cx:pt>
          <cx:pt idx="130167">EDUU</cx:pt>
          <cx:pt idx="130168">EDUU</cx:pt>
          <cx:pt idx="130169">EDUU</cx:pt>
          <cx:pt idx="130170">EDUU</cx:pt>
          <cx:pt idx="130171">EDUU</cx:pt>
          <cx:pt idx="130172">EDUU</cx:pt>
          <cx:pt idx="130173">EDUU</cx:pt>
          <cx:pt idx="130174">EDUU</cx:pt>
          <cx:pt idx="130175">EDUU</cx:pt>
          <cx:pt idx="130176">EDUU</cx:pt>
          <cx:pt idx="130177">EDUU</cx:pt>
          <cx:pt idx="130178">EDUU</cx:pt>
          <cx:pt idx="130179">EDUU</cx:pt>
          <cx:pt idx="130180">EDUU</cx:pt>
          <cx:pt idx="130181">EDUU</cx:pt>
          <cx:pt idx="130182">EDUU</cx:pt>
          <cx:pt idx="130183">EDUU</cx:pt>
          <cx:pt idx="130184">EDUU</cx:pt>
          <cx:pt idx="130185">EDUU</cx:pt>
          <cx:pt idx="130186">EDUU</cx:pt>
          <cx:pt idx="130187">EDUU</cx:pt>
          <cx:pt idx="130188">EDUU</cx:pt>
          <cx:pt idx="130189">EDUU</cx:pt>
          <cx:pt idx="130190">EDUU</cx:pt>
          <cx:pt idx="130191">EDUU</cx:pt>
          <cx:pt idx="130192">EDUU</cx:pt>
          <cx:pt idx="130193">EDUU</cx:pt>
          <cx:pt idx="130194">EDUU</cx:pt>
          <cx:pt idx="130195">EDUU</cx:pt>
          <cx:pt idx="130196">EDUU</cx:pt>
          <cx:pt idx="130197">EDUU</cx:pt>
          <cx:pt idx="130198">EDUU</cx:pt>
          <cx:pt idx="130199">EDUU</cx:pt>
          <cx:pt idx="130200">EDUU</cx:pt>
          <cx:pt idx="130201">EDUU</cx:pt>
          <cx:pt idx="130202">EDUU</cx:pt>
          <cx:pt idx="130203">EDUU</cx:pt>
          <cx:pt idx="130204">EDUU</cx:pt>
          <cx:pt idx="130205">EDUU</cx:pt>
          <cx:pt idx="130206">EDUU</cx:pt>
          <cx:pt idx="130207">EDUU</cx:pt>
          <cx:pt idx="130208">EDUU</cx:pt>
          <cx:pt idx="130209">EDUU</cx:pt>
          <cx:pt idx="130210">EDUU</cx:pt>
          <cx:pt idx="130211">EDUU</cx:pt>
          <cx:pt idx="130212">EDUU</cx:pt>
          <cx:pt idx="130213">EDUU</cx:pt>
          <cx:pt idx="130214">EDUU</cx:pt>
          <cx:pt idx="130215">EDUU</cx:pt>
          <cx:pt idx="130216">EDUU</cx:pt>
          <cx:pt idx="130217">EDUU</cx:pt>
          <cx:pt idx="130218">EDUU</cx:pt>
          <cx:pt idx="130219">EDUU</cx:pt>
          <cx:pt idx="130220">EDUU</cx:pt>
          <cx:pt idx="130221">EDUU</cx:pt>
          <cx:pt idx="130222">EDUU</cx:pt>
          <cx:pt idx="130223">EDUU</cx:pt>
          <cx:pt idx="130224">EDUU</cx:pt>
          <cx:pt idx="130225">EDUU</cx:pt>
          <cx:pt idx="130226">EDUU</cx:pt>
          <cx:pt idx="130227">EDUU</cx:pt>
          <cx:pt idx="130228">EDUU</cx:pt>
          <cx:pt idx="130229">EDUU</cx:pt>
          <cx:pt idx="130230">EDUU</cx:pt>
          <cx:pt idx="130231">EDUU</cx:pt>
          <cx:pt idx="130232">EDUU</cx:pt>
          <cx:pt idx="130233">EDUU</cx:pt>
          <cx:pt idx="130234">EDUU</cx:pt>
          <cx:pt idx="130235">EDUU</cx:pt>
          <cx:pt idx="130236">EDUU</cx:pt>
          <cx:pt idx="130237">EDUU</cx:pt>
          <cx:pt idx="130238">EDUU</cx:pt>
          <cx:pt idx="130239">EDUU</cx:pt>
          <cx:pt idx="130240">EDUU</cx:pt>
          <cx:pt idx="130241">EDUU</cx:pt>
          <cx:pt idx="130242">EDUU</cx:pt>
          <cx:pt idx="130243">EDUU</cx:pt>
          <cx:pt idx="130244">EDUU</cx:pt>
          <cx:pt idx="130245">EDUU</cx:pt>
          <cx:pt idx="130246">EDUU</cx:pt>
          <cx:pt idx="130247">EDUU</cx:pt>
          <cx:pt idx="130248">EDUU</cx:pt>
          <cx:pt idx="130249">EDUU</cx:pt>
          <cx:pt idx="130250">EDUU</cx:pt>
          <cx:pt idx="130251">EDUU</cx:pt>
          <cx:pt idx="130252">EDUU</cx:pt>
          <cx:pt idx="130253">EDUU</cx:pt>
          <cx:pt idx="130254">EDUU</cx:pt>
          <cx:pt idx="130255">EDUU</cx:pt>
          <cx:pt idx="130256">EDUU</cx:pt>
          <cx:pt idx="130257">EDUU</cx:pt>
          <cx:pt idx="130258">EDUU</cx:pt>
          <cx:pt idx="130259">EDUU</cx:pt>
          <cx:pt idx="130260">EDUU</cx:pt>
          <cx:pt idx="130261">EDUU</cx:pt>
          <cx:pt idx="130262">EDUU</cx:pt>
          <cx:pt idx="130263">EDUU</cx:pt>
          <cx:pt idx="130264">EDUU</cx:pt>
          <cx:pt idx="130265">EDUU</cx:pt>
          <cx:pt idx="130266">EDUU</cx:pt>
          <cx:pt idx="130267">EDUU</cx:pt>
          <cx:pt idx="130268">EDUU</cx:pt>
          <cx:pt idx="130269">EDUU</cx:pt>
          <cx:pt idx="130270">EDUU</cx:pt>
          <cx:pt idx="130271">EDUU</cx:pt>
          <cx:pt idx="130272">EDUU</cx:pt>
          <cx:pt idx="130273">EDUU</cx:pt>
          <cx:pt idx="130274">EDUU</cx:pt>
          <cx:pt idx="130275">EDUU</cx:pt>
          <cx:pt idx="130276">EDUU</cx:pt>
          <cx:pt idx="130277">EDUU</cx:pt>
          <cx:pt idx="130278">EDUU</cx:pt>
          <cx:pt idx="130279">EDUU</cx:pt>
          <cx:pt idx="130280">EDUU</cx:pt>
          <cx:pt idx="130281">EDUU</cx:pt>
          <cx:pt idx="130282">EDUU</cx:pt>
          <cx:pt idx="130283">EDUU</cx:pt>
          <cx:pt idx="130284">EDUU</cx:pt>
          <cx:pt idx="130285">EDUU</cx:pt>
          <cx:pt idx="130286">EDUU</cx:pt>
          <cx:pt idx="130287">EDUU</cx:pt>
          <cx:pt idx="130288">EDUU</cx:pt>
          <cx:pt idx="130289">EDUU</cx:pt>
          <cx:pt idx="130290">EDUU</cx:pt>
          <cx:pt idx="130291">EDUU</cx:pt>
          <cx:pt idx="130292">EDUU</cx:pt>
          <cx:pt idx="130293">EDUU</cx:pt>
          <cx:pt idx="130294">EDUU</cx:pt>
          <cx:pt idx="130295">EDUU</cx:pt>
          <cx:pt idx="130296">EDUU</cx:pt>
          <cx:pt idx="130297">EDUU</cx:pt>
          <cx:pt idx="130298">EDUU</cx:pt>
          <cx:pt idx="130299">EDUU</cx:pt>
          <cx:pt idx="130300">EDUU</cx:pt>
          <cx:pt idx="130301">EDUU</cx:pt>
          <cx:pt idx="130302">EDUU</cx:pt>
          <cx:pt idx="130303">EDUU</cx:pt>
          <cx:pt idx="130304">EDUU</cx:pt>
          <cx:pt idx="130305">EDUU</cx:pt>
          <cx:pt idx="130306">EDUU</cx:pt>
          <cx:pt idx="130307">EDUU</cx:pt>
          <cx:pt idx="130308">EDUU</cx:pt>
          <cx:pt idx="130309">EDUU</cx:pt>
          <cx:pt idx="130310">EDUU</cx:pt>
          <cx:pt idx="130311">EDUU</cx:pt>
          <cx:pt idx="130312">EDUU</cx:pt>
          <cx:pt idx="130313">EDUU</cx:pt>
          <cx:pt idx="130314">EDUU</cx:pt>
          <cx:pt idx="130315">EDUU</cx:pt>
          <cx:pt idx="130316">EDUU</cx:pt>
          <cx:pt idx="130317">EDUU</cx:pt>
          <cx:pt idx="130318">EDUU</cx:pt>
          <cx:pt idx="130319">EDUU</cx:pt>
          <cx:pt idx="130320">EDUU</cx:pt>
          <cx:pt idx="130321">EDUU</cx:pt>
          <cx:pt idx="130322">EDUU</cx:pt>
          <cx:pt idx="130323">EDUU</cx:pt>
          <cx:pt idx="130324">EDUU</cx:pt>
          <cx:pt idx="130325">EDUU</cx:pt>
          <cx:pt idx="130326">EDUU</cx:pt>
          <cx:pt idx="130327">EDUU</cx:pt>
          <cx:pt idx="130328">EDUU</cx:pt>
          <cx:pt idx="130329">EDUU</cx:pt>
          <cx:pt idx="130330">EDUU</cx:pt>
          <cx:pt idx="130331">EDUU</cx:pt>
          <cx:pt idx="130332">EDUU</cx:pt>
          <cx:pt idx="130333">EDUU</cx:pt>
          <cx:pt idx="130334">EDUU</cx:pt>
          <cx:pt idx="130335">EDUU</cx:pt>
          <cx:pt idx="130336">EDUU</cx:pt>
          <cx:pt idx="130337">EDUU</cx:pt>
          <cx:pt idx="130338">EDUU</cx:pt>
          <cx:pt idx="130339">EDUU</cx:pt>
          <cx:pt idx="130340">EDUU</cx:pt>
          <cx:pt idx="130341">EDUU</cx:pt>
          <cx:pt idx="130342">EDUU</cx:pt>
          <cx:pt idx="130343">EDUU</cx:pt>
          <cx:pt idx="130344">EDUU</cx:pt>
          <cx:pt idx="130345">EDUU</cx:pt>
          <cx:pt idx="130346">EDUU</cx:pt>
          <cx:pt idx="130347">EDUU</cx:pt>
          <cx:pt idx="130348">EDUU</cx:pt>
          <cx:pt idx="130349">EDUU</cx:pt>
          <cx:pt idx="130350">EDUU</cx:pt>
          <cx:pt idx="130351">EDUU</cx:pt>
          <cx:pt idx="130352">EDUU</cx:pt>
          <cx:pt idx="130353">EDUU</cx:pt>
          <cx:pt idx="130354">EDUU</cx:pt>
          <cx:pt idx="130355">EDUU</cx:pt>
          <cx:pt idx="130356">EDUU</cx:pt>
          <cx:pt idx="130357">EDUU</cx:pt>
          <cx:pt idx="130358">EDUU</cx:pt>
          <cx:pt idx="130359">EDUU</cx:pt>
          <cx:pt idx="130360">EDUU</cx:pt>
          <cx:pt idx="130361">EDUU</cx:pt>
          <cx:pt idx="130362">EDUU</cx:pt>
          <cx:pt idx="130363">EDUU</cx:pt>
          <cx:pt idx="130364">EDUU</cx:pt>
          <cx:pt idx="130365">EDUU</cx:pt>
          <cx:pt idx="130366">EDUU</cx:pt>
          <cx:pt idx="130367">EDUU</cx:pt>
          <cx:pt idx="130368">EDUU</cx:pt>
          <cx:pt idx="130369">EDUU</cx:pt>
          <cx:pt idx="130370">EDUU</cx:pt>
          <cx:pt idx="130371">EDUU</cx:pt>
          <cx:pt idx="130372">EDUU</cx:pt>
          <cx:pt idx="130373">EDUU</cx:pt>
          <cx:pt idx="130374">EDUU</cx:pt>
          <cx:pt idx="130375">EDUU</cx:pt>
          <cx:pt idx="130376">EDUU</cx:pt>
          <cx:pt idx="130377">EDUU</cx:pt>
          <cx:pt idx="130378">EDUU</cx:pt>
          <cx:pt idx="130379">EDUU</cx:pt>
          <cx:pt idx="130380">EDUU</cx:pt>
          <cx:pt idx="130381">EDUU</cx:pt>
          <cx:pt idx="130382">EDUU</cx:pt>
          <cx:pt idx="130383">EDUU</cx:pt>
          <cx:pt idx="130384">EDUU</cx:pt>
          <cx:pt idx="130385">EDUU</cx:pt>
          <cx:pt idx="130386">EDUU</cx:pt>
          <cx:pt idx="130387">EDUU</cx:pt>
          <cx:pt idx="130388">EDUU</cx:pt>
          <cx:pt idx="130389">EDUU</cx:pt>
          <cx:pt idx="130390">EDUU</cx:pt>
          <cx:pt idx="130391">EDUU</cx:pt>
          <cx:pt idx="130392">EDUU</cx:pt>
          <cx:pt idx="130393">EDUU</cx:pt>
          <cx:pt idx="130394">EDUU</cx:pt>
          <cx:pt idx="130395">EDUU</cx:pt>
          <cx:pt idx="130396">EDUU</cx:pt>
          <cx:pt idx="130397">EDUU</cx:pt>
          <cx:pt idx="130398">EDUU</cx:pt>
          <cx:pt idx="130399">EDUU</cx:pt>
          <cx:pt idx="130400">EDUU</cx:pt>
          <cx:pt idx="130401">EDUU</cx:pt>
          <cx:pt idx="130402">EDUU</cx:pt>
          <cx:pt idx="130403">EDUU</cx:pt>
          <cx:pt idx="130404">EDUU</cx:pt>
          <cx:pt idx="130405">EDUU</cx:pt>
          <cx:pt idx="130406">EDUU</cx:pt>
          <cx:pt idx="130407">EDUU</cx:pt>
          <cx:pt idx="130408">EDUU</cx:pt>
          <cx:pt idx="130409">EDUU</cx:pt>
          <cx:pt idx="130410">EDUU</cx:pt>
          <cx:pt idx="130411">EDUU</cx:pt>
          <cx:pt idx="130412">EDUU</cx:pt>
          <cx:pt idx="130413">EDUU</cx:pt>
          <cx:pt idx="130414">EDUU</cx:pt>
          <cx:pt idx="130415">EDUU</cx:pt>
          <cx:pt idx="130416">EDUU</cx:pt>
          <cx:pt idx="130417">EDUU</cx:pt>
          <cx:pt idx="130418">EDUU</cx:pt>
          <cx:pt idx="130419">EDUU</cx:pt>
          <cx:pt idx="130420">EDUU</cx:pt>
          <cx:pt idx="130421">EDUU</cx:pt>
          <cx:pt idx="130422">EDUU</cx:pt>
          <cx:pt idx="130423">EDUU</cx:pt>
          <cx:pt idx="130424">EDUU</cx:pt>
          <cx:pt idx="130425">EDUU</cx:pt>
          <cx:pt idx="130426">EDUU</cx:pt>
          <cx:pt idx="130427">EDUU</cx:pt>
          <cx:pt idx="130428">EDUU</cx:pt>
          <cx:pt idx="130429">EDUU</cx:pt>
          <cx:pt idx="130430">EDUU</cx:pt>
          <cx:pt idx="130431">EDUU</cx:pt>
          <cx:pt idx="130432">EDUU</cx:pt>
          <cx:pt idx="130433">EDUU</cx:pt>
          <cx:pt idx="130434">EDUU</cx:pt>
          <cx:pt idx="130435">EDUU</cx:pt>
          <cx:pt idx="130436">EDUU</cx:pt>
          <cx:pt idx="130437">EDUU</cx:pt>
          <cx:pt idx="130438">EDUU</cx:pt>
          <cx:pt idx="130439">EDUU</cx:pt>
          <cx:pt idx="130440">EDUU</cx:pt>
          <cx:pt idx="130441">EDUU</cx:pt>
          <cx:pt idx="130442">EDUU</cx:pt>
          <cx:pt idx="130443">EDUU</cx:pt>
          <cx:pt idx="130444">EDUU</cx:pt>
          <cx:pt idx="130445">EDUU</cx:pt>
          <cx:pt idx="130446">EDUU</cx:pt>
          <cx:pt idx="130447">EDUU</cx:pt>
          <cx:pt idx="130448">EDUU</cx:pt>
          <cx:pt idx="130449">EDUU</cx:pt>
          <cx:pt idx="130450">EDUU</cx:pt>
          <cx:pt idx="130451">EDUU</cx:pt>
          <cx:pt idx="130452">EDUU</cx:pt>
          <cx:pt idx="130453">EDUU</cx:pt>
          <cx:pt idx="130454">EDUU</cx:pt>
          <cx:pt idx="130455">EDUU</cx:pt>
          <cx:pt idx="130456">EDUU</cx:pt>
          <cx:pt idx="130457">EDUU</cx:pt>
          <cx:pt idx="130458">EDUU</cx:pt>
          <cx:pt idx="130459">EDUU</cx:pt>
          <cx:pt idx="130460">EDUU</cx:pt>
          <cx:pt idx="130461">EDUU</cx:pt>
          <cx:pt idx="130462">EDUU</cx:pt>
          <cx:pt idx="130463">EDUU</cx:pt>
          <cx:pt idx="130464">EDUU</cx:pt>
          <cx:pt idx="130465">EDUU</cx:pt>
          <cx:pt idx="130466">EDUU</cx:pt>
          <cx:pt idx="130467">EDUU</cx:pt>
          <cx:pt idx="130468">EDUU</cx:pt>
          <cx:pt idx="130469">EDUU</cx:pt>
          <cx:pt idx="130470">EDUU</cx:pt>
          <cx:pt idx="130471">EDUU</cx:pt>
          <cx:pt idx="130472">EDUU</cx:pt>
          <cx:pt idx="130473">EDUU</cx:pt>
          <cx:pt idx="130474">EDUU</cx:pt>
          <cx:pt idx="130475">EDUU</cx:pt>
          <cx:pt idx="130476">EDUU</cx:pt>
          <cx:pt idx="130477">EDUU</cx:pt>
          <cx:pt idx="130478">EDUU</cx:pt>
          <cx:pt idx="130479">EDUU</cx:pt>
          <cx:pt idx="130480">EDUU</cx:pt>
          <cx:pt idx="130481">EDUU</cx:pt>
          <cx:pt idx="130482">EDUU</cx:pt>
          <cx:pt idx="130483">EDUU</cx:pt>
          <cx:pt idx="130484">EDUU</cx:pt>
          <cx:pt idx="130485">EDUU</cx:pt>
          <cx:pt idx="130486">EDUU</cx:pt>
          <cx:pt idx="130487">EDUU</cx:pt>
          <cx:pt idx="130488">EDUU</cx:pt>
          <cx:pt idx="130489">EDUU</cx:pt>
          <cx:pt idx="130490">EDUU</cx:pt>
          <cx:pt idx="130491">EDUU</cx:pt>
          <cx:pt idx="130492">EDUU</cx:pt>
          <cx:pt idx="130493">EDUU</cx:pt>
          <cx:pt idx="130494">EDUU</cx:pt>
          <cx:pt idx="130495">EDUU</cx:pt>
          <cx:pt idx="130496">EDUU</cx:pt>
          <cx:pt idx="130497">EDUU</cx:pt>
          <cx:pt idx="130498">EDUU</cx:pt>
          <cx:pt idx="130499">EDUU</cx:pt>
          <cx:pt idx="130500">EDUU</cx:pt>
          <cx:pt idx="130501">EDUU</cx:pt>
          <cx:pt idx="130502">EDUU</cx:pt>
          <cx:pt idx="130503">EDUU</cx:pt>
          <cx:pt idx="130504">EDUU</cx:pt>
          <cx:pt idx="130505">EDUU</cx:pt>
          <cx:pt idx="130506">EDUU</cx:pt>
          <cx:pt idx="130507">EDUU</cx:pt>
          <cx:pt idx="130508">EDUU</cx:pt>
          <cx:pt idx="130509">EDUU</cx:pt>
          <cx:pt idx="130510">EDUU</cx:pt>
          <cx:pt idx="130511">EDUU</cx:pt>
          <cx:pt idx="130512">EDUU</cx:pt>
          <cx:pt idx="130513">EDUU</cx:pt>
          <cx:pt idx="130514">EDUU</cx:pt>
          <cx:pt idx="130515">EDUU</cx:pt>
          <cx:pt idx="130516">EDUU</cx:pt>
          <cx:pt idx="130517">EDUU</cx:pt>
          <cx:pt idx="130518">EDUU</cx:pt>
          <cx:pt idx="130519">EDUU</cx:pt>
          <cx:pt idx="130520">EDUU</cx:pt>
          <cx:pt idx="130521">EDUU</cx:pt>
          <cx:pt idx="130522">EDUU</cx:pt>
          <cx:pt idx="130523">EDUU</cx:pt>
          <cx:pt idx="130524">EDUU</cx:pt>
          <cx:pt idx="130525">EDUU</cx:pt>
          <cx:pt idx="130526">EDUU</cx:pt>
          <cx:pt idx="130527">EDUU</cx:pt>
          <cx:pt idx="130528">EDUU</cx:pt>
          <cx:pt idx="130529">EDUU</cx:pt>
          <cx:pt idx="130530">EDUU</cx:pt>
          <cx:pt idx="130531">EDUU</cx:pt>
          <cx:pt idx="130532">EDUU</cx:pt>
          <cx:pt idx="130533">EDUU</cx:pt>
          <cx:pt idx="130534">EDUU</cx:pt>
          <cx:pt idx="130535">EDUU</cx:pt>
          <cx:pt idx="130536">EDUU</cx:pt>
          <cx:pt idx="130537">EDUU</cx:pt>
          <cx:pt idx="130538">EDUU</cx:pt>
          <cx:pt idx="130539">EDUU</cx:pt>
          <cx:pt idx="130540">EDUU</cx:pt>
          <cx:pt idx="130541">EDUU</cx:pt>
          <cx:pt idx="130542">EDUU</cx:pt>
          <cx:pt idx="130543">EDUU</cx:pt>
          <cx:pt idx="130544">EDUU</cx:pt>
          <cx:pt idx="130545">EDUU</cx:pt>
          <cx:pt idx="130546">EDUU</cx:pt>
          <cx:pt idx="130547">EDUU</cx:pt>
          <cx:pt idx="130548">EDUU</cx:pt>
          <cx:pt idx="130549">EDUU</cx:pt>
          <cx:pt idx="130550">EDUU</cx:pt>
          <cx:pt idx="130551">EDUU</cx:pt>
          <cx:pt idx="130552">EDUU</cx:pt>
          <cx:pt idx="130553">EDUU</cx:pt>
          <cx:pt idx="130554">EDUU</cx:pt>
          <cx:pt idx="130555">EDUU</cx:pt>
          <cx:pt idx="130556">EDUU</cx:pt>
          <cx:pt idx="130557">EDUU</cx:pt>
          <cx:pt idx="130558">EDUU</cx:pt>
          <cx:pt idx="130559">EDUU</cx:pt>
          <cx:pt idx="130560">EDUU</cx:pt>
          <cx:pt idx="130561">EDUU</cx:pt>
          <cx:pt idx="130562">EDUU</cx:pt>
          <cx:pt idx="130563">EDUU</cx:pt>
          <cx:pt idx="130564">EDUU</cx:pt>
          <cx:pt idx="130565">EDUU</cx:pt>
          <cx:pt idx="130566">EDUU</cx:pt>
          <cx:pt idx="130567">EDUU</cx:pt>
          <cx:pt idx="130568">EDUU</cx:pt>
          <cx:pt idx="130569">EDUU</cx:pt>
          <cx:pt idx="130570">EDUU</cx:pt>
          <cx:pt idx="130571">EDUU</cx:pt>
          <cx:pt idx="130572">EDUU</cx:pt>
          <cx:pt idx="130573">EDUU</cx:pt>
          <cx:pt idx="130574">EDUU</cx:pt>
          <cx:pt idx="130575">EDUU</cx:pt>
          <cx:pt idx="130576">EDUU</cx:pt>
          <cx:pt idx="130577">EDUU</cx:pt>
          <cx:pt idx="130578">EDUU</cx:pt>
          <cx:pt idx="130579">EDUU</cx:pt>
          <cx:pt idx="130580">EDUU</cx:pt>
          <cx:pt idx="130581">EDUU</cx:pt>
          <cx:pt idx="130582">EDUU</cx:pt>
          <cx:pt idx="130583">EDUU</cx:pt>
          <cx:pt idx="130584">EDUU</cx:pt>
          <cx:pt idx="130585">EDUU</cx:pt>
          <cx:pt idx="130586">EDUU</cx:pt>
          <cx:pt idx="130587">EDUU</cx:pt>
          <cx:pt idx="130588">EDUU</cx:pt>
          <cx:pt idx="130589">EDUU</cx:pt>
          <cx:pt idx="130590">EDUU</cx:pt>
          <cx:pt idx="130591">EDUU</cx:pt>
          <cx:pt idx="130592">EDUU</cx:pt>
          <cx:pt idx="130593">EDUU</cx:pt>
          <cx:pt idx="130594">EDUU</cx:pt>
          <cx:pt idx="130595">EDUU</cx:pt>
          <cx:pt idx="130596">EDUU</cx:pt>
          <cx:pt idx="130597">EDUU</cx:pt>
          <cx:pt idx="130598">EDUU</cx:pt>
          <cx:pt idx="130599">EDUU</cx:pt>
          <cx:pt idx="130600">EDUU</cx:pt>
          <cx:pt idx="130601">EDUU</cx:pt>
          <cx:pt idx="130602">EDUU</cx:pt>
          <cx:pt idx="130603">EDUU</cx:pt>
          <cx:pt idx="130604">EDUU</cx:pt>
          <cx:pt idx="130605">EDUU</cx:pt>
          <cx:pt idx="130606">EDUU</cx:pt>
          <cx:pt idx="130607">EDUU</cx:pt>
          <cx:pt idx="130608">EDUU</cx:pt>
          <cx:pt idx="130609">EDUU</cx:pt>
          <cx:pt idx="130610">EDUU</cx:pt>
          <cx:pt idx="130611">EDUU</cx:pt>
          <cx:pt idx="130612">EDUU</cx:pt>
          <cx:pt idx="130613">EDUU</cx:pt>
          <cx:pt idx="130614">EDUU</cx:pt>
          <cx:pt idx="130615">EDUU</cx:pt>
          <cx:pt idx="130616">EDUU</cx:pt>
          <cx:pt idx="130617">EDUU</cx:pt>
          <cx:pt idx="130618">EDUU</cx:pt>
          <cx:pt idx="130619">EDUU</cx:pt>
          <cx:pt idx="130620">EDUU</cx:pt>
          <cx:pt idx="130621">EDUU</cx:pt>
          <cx:pt idx="130622">EDUU</cx:pt>
          <cx:pt idx="130623">EDUU</cx:pt>
          <cx:pt idx="130624">EDUU</cx:pt>
          <cx:pt idx="130625">EDUU</cx:pt>
          <cx:pt idx="130626">EDUU</cx:pt>
          <cx:pt idx="130627">EDUU</cx:pt>
          <cx:pt idx="130628">EDUU</cx:pt>
          <cx:pt idx="130629">EDUU</cx:pt>
          <cx:pt idx="130630">EDUU</cx:pt>
          <cx:pt idx="130631">EDUU</cx:pt>
          <cx:pt idx="130632">EDUU</cx:pt>
          <cx:pt idx="130633">EDUU</cx:pt>
          <cx:pt idx="130634">EDUU</cx:pt>
          <cx:pt idx="130635">EDUU</cx:pt>
          <cx:pt idx="130636">EDUU</cx:pt>
          <cx:pt idx="130637">EDUU</cx:pt>
          <cx:pt idx="130638">EDUU</cx:pt>
          <cx:pt idx="130639">EDUU</cx:pt>
          <cx:pt idx="130640">EDUU</cx:pt>
          <cx:pt idx="130641">EDUU</cx:pt>
          <cx:pt idx="130642">EDUU</cx:pt>
          <cx:pt idx="130643">EDUU</cx:pt>
          <cx:pt idx="130644">EDUU</cx:pt>
          <cx:pt idx="130645">EDUU</cx:pt>
          <cx:pt idx="130646">EDUU</cx:pt>
          <cx:pt idx="130647">EDUU</cx:pt>
          <cx:pt idx="130648">EDUU</cx:pt>
          <cx:pt idx="130649">EDUU</cx:pt>
          <cx:pt idx="130650">EDUU</cx:pt>
          <cx:pt idx="130651">EDUU</cx:pt>
          <cx:pt idx="130652">EDUU</cx:pt>
          <cx:pt idx="130653">EDUU</cx:pt>
          <cx:pt idx="130654">EDUU</cx:pt>
          <cx:pt idx="130655">EDUU</cx:pt>
          <cx:pt idx="130656">EDUU</cx:pt>
          <cx:pt idx="130657">EDUU</cx:pt>
          <cx:pt idx="130658">EDUU</cx:pt>
          <cx:pt idx="130659">EDUU</cx:pt>
          <cx:pt idx="130660">EDUU</cx:pt>
          <cx:pt idx="130661">EDUU</cx:pt>
          <cx:pt idx="130662">EDUU</cx:pt>
          <cx:pt idx="130663">EDUU</cx:pt>
          <cx:pt idx="130664">EDUU</cx:pt>
          <cx:pt idx="130665">EDUU</cx:pt>
          <cx:pt idx="130666">EDUU</cx:pt>
          <cx:pt idx="130667">EDUU</cx:pt>
          <cx:pt idx="130668">EDUU</cx:pt>
          <cx:pt idx="130669">EDUU</cx:pt>
          <cx:pt idx="130670">EDUU</cx:pt>
          <cx:pt idx="130671">EDUU</cx:pt>
          <cx:pt idx="130672">EDUU</cx:pt>
          <cx:pt idx="130673">EDUU</cx:pt>
          <cx:pt idx="130674">EDUU</cx:pt>
          <cx:pt idx="130675">EDUU</cx:pt>
          <cx:pt idx="130676">EDUU</cx:pt>
          <cx:pt idx="130677">EDUU</cx:pt>
          <cx:pt idx="130678">EDUU</cx:pt>
          <cx:pt idx="130679">EDUU</cx:pt>
          <cx:pt idx="130680">EDUU</cx:pt>
          <cx:pt idx="130681">EDUU</cx:pt>
          <cx:pt idx="130682">EDUU</cx:pt>
          <cx:pt idx="130683">EDUU</cx:pt>
          <cx:pt idx="130684">EDUU</cx:pt>
          <cx:pt idx="130685">EDUU</cx:pt>
          <cx:pt idx="130686">EDUU</cx:pt>
          <cx:pt idx="130687">EDUU</cx:pt>
          <cx:pt idx="130688">EDUU</cx:pt>
          <cx:pt idx="130689">EDUU</cx:pt>
          <cx:pt idx="130690">EDUU</cx:pt>
          <cx:pt idx="130691">EDUU</cx:pt>
          <cx:pt idx="130692">EDUU</cx:pt>
          <cx:pt idx="130693">EDUU</cx:pt>
          <cx:pt idx="130694">EDUU</cx:pt>
          <cx:pt idx="130695">EDUU</cx:pt>
          <cx:pt idx="130696">EDUU</cx:pt>
          <cx:pt idx="130697">EDUU</cx:pt>
          <cx:pt idx="130698">EDUU</cx:pt>
          <cx:pt idx="130699">EDUU</cx:pt>
          <cx:pt idx="130700">EDUU</cx:pt>
          <cx:pt idx="130701">EDUU</cx:pt>
          <cx:pt idx="130702">EDUU</cx:pt>
          <cx:pt idx="130703">EDUU</cx:pt>
          <cx:pt idx="130704">EDUU</cx:pt>
          <cx:pt idx="130705">EDUU</cx:pt>
          <cx:pt idx="130706">EDUU</cx:pt>
          <cx:pt idx="130707">EDUU</cx:pt>
          <cx:pt idx="130708">EDUU</cx:pt>
          <cx:pt idx="130709">EDUU</cx:pt>
          <cx:pt idx="130710">EDUU</cx:pt>
          <cx:pt idx="130711">EDUU</cx:pt>
          <cx:pt idx="130712">EDUU</cx:pt>
          <cx:pt idx="130713">EDUU</cx:pt>
          <cx:pt idx="130714">EDUU</cx:pt>
          <cx:pt idx="130715">EDUU</cx:pt>
          <cx:pt idx="130716">EDUU</cx:pt>
          <cx:pt idx="130717">EDUU</cx:pt>
          <cx:pt idx="130718">EDUU</cx:pt>
          <cx:pt idx="130719">EDUU</cx:pt>
          <cx:pt idx="130720">EDUU</cx:pt>
          <cx:pt idx="130721">EDUU</cx:pt>
          <cx:pt idx="130722">EDUU</cx:pt>
          <cx:pt idx="130723">EDUU</cx:pt>
          <cx:pt idx="130724">EDUU</cx:pt>
          <cx:pt idx="130725">EDUU</cx:pt>
          <cx:pt idx="130726">EDUU</cx:pt>
          <cx:pt idx="130727">EDUU</cx:pt>
          <cx:pt idx="130728">EDUU</cx:pt>
          <cx:pt idx="130729">EDUU</cx:pt>
          <cx:pt idx="130730">EDUU</cx:pt>
          <cx:pt idx="130731">EDUU</cx:pt>
          <cx:pt idx="130732">EDUU</cx:pt>
          <cx:pt idx="130733">EDUU</cx:pt>
          <cx:pt idx="130734">EDUU</cx:pt>
          <cx:pt idx="130735">EDUU</cx:pt>
          <cx:pt idx="130736">EDUU</cx:pt>
          <cx:pt idx="130737">EDUU</cx:pt>
          <cx:pt idx="130738">EDUU</cx:pt>
          <cx:pt idx="130739">EDUU</cx:pt>
          <cx:pt idx="130740">EDUU</cx:pt>
          <cx:pt idx="130741">EDUU</cx:pt>
          <cx:pt idx="130742">EDUU</cx:pt>
          <cx:pt idx="130743">EDUU</cx:pt>
          <cx:pt idx="130744">EDUU</cx:pt>
          <cx:pt idx="130745">EDUU</cx:pt>
          <cx:pt idx="130746">EDUU</cx:pt>
          <cx:pt idx="130747">EDUU</cx:pt>
          <cx:pt idx="130748">EDUU</cx:pt>
          <cx:pt idx="130749">EDUU</cx:pt>
          <cx:pt idx="130750">EDUU</cx:pt>
          <cx:pt idx="130751">EDUU</cx:pt>
          <cx:pt idx="130752">EDUU</cx:pt>
          <cx:pt idx="130753">EDUU</cx:pt>
          <cx:pt idx="130754">EDUU</cx:pt>
          <cx:pt idx="130755">EDUU</cx:pt>
          <cx:pt idx="130756">EDUU</cx:pt>
          <cx:pt idx="130757">EDUU</cx:pt>
          <cx:pt idx="130758">EDUU</cx:pt>
          <cx:pt idx="130759">EDUU</cx:pt>
          <cx:pt idx="130760">EDUU</cx:pt>
          <cx:pt idx="130761">EDUU</cx:pt>
          <cx:pt idx="130762">EDUU</cx:pt>
          <cx:pt idx="130763">EDUU</cx:pt>
          <cx:pt idx="130764">EDUU</cx:pt>
          <cx:pt idx="130765">EDUU</cx:pt>
          <cx:pt idx="130766">EDUU</cx:pt>
          <cx:pt idx="130767">EDUU</cx:pt>
          <cx:pt idx="130768">EDUU</cx:pt>
          <cx:pt idx="130769">EDUU</cx:pt>
          <cx:pt idx="130770">EDUU</cx:pt>
          <cx:pt idx="130771">EDUU</cx:pt>
          <cx:pt idx="130772">EDUU</cx:pt>
          <cx:pt idx="130773">EDUU</cx:pt>
          <cx:pt idx="130774">EDUU</cx:pt>
          <cx:pt idx="130775">EDUU</cx:pt>
          <cx:pt idx="130776">EDUU</cx:pt>
          <cx:pt idx="130777">EDUU</cx:pt>
          <cx:pt idx="130778">EDUU</cx:pt>
          <cx:pt idx="130779">EDUU</cx:pt>
          <cx:pt idx="130780">EDUU</cx:pt>
          <cx:pt idx="130781">EDUU</cx:pt>
          <cx:pt idx="130782">EDUU</cx:pt>
          <cx:pt idx="130783">EDUU</cx:pt>
          <cx:pt idx="130784">EDUU</cx:pt>
          <cx:pt idx="130785">EDUU</cx:pt>
          <cx:pt idx="130786">EDUU</cx:pt>
          <cx:pt idx="130787">EDUU</cx:pt>
          <cx:pt idx="130788">EDUU</cx:pt>
          <cx:pt idx="130789">EDUU</cx:pt>
          <cx:pt idx="130790">EDUU</cx:pt>
          <cx:pt idx="130791">EDUU</cx:pt>
          <cx:pt idx="130792">EDUU</cx:pt>
          <cx:pt idx="130793">EDUU</cx:pt>
          <cx:pt idx="130794">EDUU</cx:pt>
          <cx:pt idx="130795">EDUU</cx:pt>
          <cx:pt idx="130796">EDUU</cx:pt>
          <cx:pt idx="130797">EDUU</cx:pt>
          <cx:pt idx="130798">EDUU</cx:pt>
          <cx:pt idx="130799">EDUU</cx:pt>
          <cx:pt idx="130800">EDUU</cx:pt>
          <cx:pt idx="130801">EDUU</cx:pt>
          <cx:pt idx="130802">EDUU</cx:pt>
          <cx:pt idx="130803">EDUU</cx:pt>
          <cx:pt idx="130804">EDUU</cx:pt>
          <cx:pt idx="130805">EDUU</cx:pt>
          <cx:pt idx="130806">EDUU</cx:pt>
          <cx:pt idx="130807">EDUU</cx:pt>
          <cx:pt idx="130808">EDUU</cx:pt>
          <cx:pt idx="130809">EDUU</cx:pt>
          <cx:pt idx="130810">EDUU</cx:pt>
          <cx:pt idx="130811">EDUU</cx:pt>
          <cx:pt idx="130812">EDUU</cx:pt>
          <cx:pt idx="130813">EDUU</cx:pt>
          <cx:pt idx="130814">EDUU</cx:pt>
          <cx:pt idx="130815">EDUU</cx:pt>
          <cx:pt idx="130816">EDUU</cx:pt>
          <cx:pt idx="130817">EDUU</cx:pt>
          <cx:pt idx="130818">EDUU</cx:pt>
          <cx:pt idx="130819">EDUU</cx:pt>
          <cx:pt idx="130820">EDUU</cx:pt>
          <cx:pt idx="130821">EDUU</cx:pt>
          <cx:pt idx="130822">EDUU</cx:pt>
          <cx:pt idx="130823">EDUU</cx:pt>
          <cx:pt idx="130824">EDUU</cx:pt>
          <cx:pt idx="130825">EDUU</cx:pt>
          <cx:pt idx="130826">EDUU</cx:pt>
          <cx:pt idx="130827">EDUU</cx:pt>
          <cx:pt idx="130828">EDUU</cx:pt>
          <cx:pt idx="130829">EDUU</cx:pt>
          <cx:pt idx="130830">EDUU</cx:pt>
          <cx:pt idx="130831">EDUU</cx:pt>
          <cx:pt idx="130832">EDUU</cx:pt>
          <cx:pt idx="130833">EDUU</cx:pt>
          <cx:pt idx="130834">EDUU</cx:pt>
          <cx:pt idx="130835">EDUU</cx:pt>
          <cx:pt idx="130836">EDUU</cx:pt>
          <cx:pt idx="130837">EDUU</cx:pt>
          <cx:pt idx="130838">EDUU</cx:pt>
          <cx:pt idx="130839">EDUU</cx:pt>
          <cx:pt idx="130840">EDUU</cx:pt>
          <cx:pt idx="130841">EDUU</cx:pt>
          <cx:pt idx="130842">EDUU</cx:pt>
          <cx:pt idx="130843">EDUU</cx:pt>
          <cx:pt idx="130844">EDUU</cx:pt>
          <cx:pt idx="130845">EDUU</cx:pt>
          <cx:pt idx="130846">EDUU</cx:pt>
          <cx:pt idx="130847">EDUU</cx:pt>
          <cx:pt idx="130848">EDUU</cx:pt>
          <cx:pt idx="130849">EDUU</cx:pt>
          <cx:pt idx="130850">EDUU</cx:pt>
          <cx:pt idx="130851">EDUU</cx:pt>
          <cx:pt idx="130852">EDUU</cx:pt>
          <cx:pt idx="130853">EDUU</cx:pt>
          <cx:pt idx="130854">EDUU</cx:pt>
          <cx:pt idx="130855">EDUU</cx:pt>
          <cx:pt idx="130856">EDUU</cx:pt>
          <cx:pt idx="130857">EDUU</cx:pt>
          <cx:pt idx="130858">EDUU</cx:pt>
          <cx:pt idx="130859">EDUU</cx:pt>
          <cx:pt idx="130860">EDUU</cx:pt>
          <cx:pt idx="130861">EDUU</cx:pt>
          <cx:pt idx="130862">EDUU</cx:pt>
          <cx:pt idx="130863">EDUU</cx:pt>
          <cx:pt idx="130864">EDUU</cx:pt>
          <cx:pt idx="130865">EDUU</cx:pt>
          <cx:pt idx="130866">EDUU</cx:pt>
          <cx:pt idx="130867">EDUU</cx:pt>
          <cx:pt idx="130868">EDUU</cx:pt>
          <cx:pt idx="130869">EDUU</cx:pt>
          <cx:pt idx="130870">EDUU</cx:pt>
          <cx:pt idx="130871">EDUU</cx:pt>
          <cx:pt idx="130872">EDUU</cx:pt>
          <cx:pt idx="130873">EDUU</cx:pt>
          <cx:pt idx="130874">EDUU</cx:pt>
          <cx:pt idx="130875">EDUU</cx:pt>
          <cx:pt idx="130876">EDUU</cx:pt>
          <cx:pt idx="130877">EDUU</cx:pt>
          <cx:pt idx="130878">EDUU</cx:pt>
          <cx:pt idx="130879">EDUU</cx:pt>
          <cx:pt idx="130880">EDUU</cx:pt>
          <cx:pt idx="130881">EDUU</cx:pt>
          <cx:pt idx="130882">EDUU</cx:pt>
          <cx:pt idx="130883">EDUU</cx:pt>
          <cx:pt idx="130884">EDUU</cx:pt>
          <cx:pt idx="130885">EDUU</cx:pt>
          <cx:pt idx="130886">EDUU</cx:pt>
          <cx:pt idx="130887">EDUU</cx:pt>
          <cx:pt idx="130888">EDUU</cx:pt>
          <cx:pt idx="130889">EDUU</cx:pt>
          <cx:pt idx="130890">EDUU</cx:pt>
          <cx:pt idx="130891">EDUU</cx:pt>
          <cx:pt idx="130892">EDUU</cx:pt>
          <cx:pt idx="130893">EDUU</cx:pt>
          <cx:pt idx="130894">EDUU</cx:pt>
          <cx:pt idx="130895">EDUU</cx:pt>
          <cx:pt idx="130896">EDUU</cx:pt>
          <cx:pt idx="130897">EDUU</cx:pt>
          <cx:pt idx="130898">EDUU</cx:pt>
          <cx:pt idx="130899">EDUU</cx:pt>
          <cx:pt idx="130900">EDUU</cx:pt>
          <cx:pt idx="130901">EDUU</cx:pt>
          <cx:pt idx="130902">EDUU</cx:pt>
          <cx:pt idx="130903">EDUU</cx:pt>
          <cx:pt idx="130904">EDUU</cx:pt>
          <cx:pt idx="130905">EDUU</cx:pt>
          <cx:pt idx="130906">EDUU</cx:pt>
          <cx:pt idx="130907">EDUU</cx:pt>
          <cx:pt idx="130908">EDUU</cx:pt>
          <cx:pt idx="130909">EDUU</cx:pt>
          <cx:pt idx="130910">EDUU</cx:pt>
          <cx:pt idx="130911">EDUU</cx:pt>
          <cx:pt idx="130912">EDUU</cx:pt>
          <cx:pt idx="130913">EDUU</cx:pt>
          <cx:pt idx="130914">EDUU</cx:pt>
          <cx:pt idx="130915">EDUU</cx:pt>
          <cx:pt idx="130916">EDUU</cx:pt>
          <cx:pt idx="130917">EDUU</cx:pt>
          <cx:pt idx="130918">EDUU</cx:pt>
          <cx:pt idx="130919">EDUU</cx:pt>
          <cx:pt idx="130920">EDUU</cx:pt>
          <cx:pt idx="130921">EDUU</cx:pt>
          <cx:pt idx="130922">EDUU</cx:pt>
          <cx:pt idx="130923">EDUU</cx:pt>
          <cx:pt idx="130924">EDUU</cx:pt>
          <cx:pt idx="130925">EDUU</cx:pt>
          <cx:pt idx="130926">EDUU</cx:pt>
          <cx:pt idx="130927">EDUU</cx:pt>
          <cx:pt idx="130928">EDUU</cx:pt>
          <cx:pt idx="130929">EDUU</cx:pt>
          <cx:pt idx="130930">EDUU</cx:pt>
          <cx:pt idx="130931">EDUU</cx:pt>
          <cx:pt idx="130932">EDUU</cx:pt>
          <cx:pt idx="130933">EDUU</cx:pt>
          <cx:pt idx="130934">EDUU</cx:pt>
          <cx:pt idx="130935">EDUU</cx:pt>
          <cx:pt idx="130936">EDUU</cx:pt>
          <cx:pt idx="130937">EDUU</cx:pt>
          <cx:pt idx="130938">EDUU</cx:pt>
          <cx:pt idx="130939">EDUU</cx:pt>
          <cx:pt idx="130940">EDUU</cx:pt>
          <cx:pt idx="130941">EDUU</cx:pt>
          <cx:pt idx="130942">EDUU</cx:pt>
          <cx:pt idx="130943">EDUU</cx:pt>
          <cx:pt idx="130944">EDUU</cx:pt>
          <cx:pt idx="130945">EDUU</cx:pt>
          <cx:pt idx="130946">EDUU</cx:pt>
          <cx:pt idx="130947">EDUU</cx:pt>
          <cx:pt idx="130948">EDUU</cx:pt>
          <cx:pt idx="130949">EDUU</cx:pt>
          <cx:pt idx="130950">EDUU</cx:pt>
          <cx:pt idx="130951">EDUU</cx:pt>
          <cx:pt idx="130952">EDUU</cx:pt>
          <cx:pt idx="130953">EDUU</cx:pt>
          <cx:pt idx="130954">EDUU</cx:pt>
          <cx:pt idx="130955">EDUU</cx:pt>
          <cx:pt idx="130956">EDUU</cx:pt>
          <cx:pt idx="130957">EDUU</cx:pt>
          <cx:pt idx="130958">EDUU</cx:pt>
          <cx:pt idx="130959">EDUU</cx:pt>
          <cx:pt idx="130960">EDUU</cx:pt>
          <cx:pt idx="130961">EDUU</cx:pt>
          <cx:pt idx="130962">EDUU</cx:pt>
          <cx:pt idx="130963">EDUU</cx:pt>
          <cx:pt idx="130964">EDUU</cx:pt>
          <cx:pt idx="130965">EDUU</cx:pt>
          <cx:pt idx="130966">EDUU</cx:pt>
          <cx:pt idx="130967">EDUU</cx:pt>
          <cx:pt idx="130968">EDUU</cx:pt>
          <cx:pt idx="130969">EDUU</cx:pt>
          <cx:pt idx="130970">EDUU</cx:pt>
          <cx:pt idx="130971">EDUU</cx:pt>
          <cx:pt idx="130972">EDUU</cx:pt>
          <cx:pt idx="130973">EDUU</cx:pt>
          <cx:pt idx="130974">EDUU</cx:pt>
          <cx:pt idx="130975">EDUU</cx:pt>
          <cx:pt idx="130976">EDUU</cx:pt>
          <cx:pt idx="130977">EDUU</cx:pt>
          <cx:pt idx="130978">EDUU</cx:pt>
          <cx:pt idx="130979">EDUU</cx:pt>
          <cx:pt idx="130980">EDUU</cx:pt>
          <cx:pt idx="130981">EDUU</cx:pt>
          <cx:pt idx="130982">EDUU</cx:pt>
          <cx:pt idx="130983">EDUU</cx:pt>
          <cx:pt idx="130984">EDUU</cx:pt>
          <cx:pt idx="130985">EDUU</cx:pt>
          <cx:pt idx="130986">EDUU</cx:pt>
          <cx:pt idx="130987">EDUU</cx:pt>
          <cx:pt idx="130988">EDUU</cx:pt>
          <cx:pt idx="130989">EDUU</cx:pt>
          <cx:pt idx="130990">EDUU</cx:pt>
          <cx:pt idx="130991">EDUU</cx:pt>
          <cx:pt idx="130992">EDUU</cx:pt>
          <cx:pt idx="130993">EDUU</cx:pt>
          <cx:pt idx="130994">EDUU</cx:pt>
          <cx:pt idx="130995">EDUU</cx:pt>
          <cx:pt idx="130996">EDUU</cx:pt>
          <cx:pt idx="130997">EDUU</cx:pt>
          <cx:pt idx="130998">EDUU</cx:pt>
          <cx:pt idx="130999">EDUU</cx:pt>
          <cx:pt idx="131000">EDUU</cx:pt>
          <cx:pt idx="131001">EDUU</cx:pt>
          <cx:pt idx="131002">EDUU</cx:pt>
          <cx:pt idx="131003">EDUU</cx:pt>
          <cx:pt idx="131004">EDUU</cx:pt>
          <cx:pt idx="131005">EDUU</cx:pt>
          <cx:pt idx="131006">EDUU</cx:pt>
          <cx:pt idx="131007">EDUU</cx:pt>
          <cx:pt idx="131008">EDUU</cx:pt>
          <cx:pt idx="131009">EDUU</cx:pt>
          <cx:pt idx="131010">EDUU</cx:pt>
          <cx:pt idx="131011">EDUU</cx:pt>
          <cx:pt idx="131012">EDUU</cx:pt>
          <cx:pt idx="131013">EDUU</cx:pt>
          <cx:pt idx="131014">EDUU</cx:pt>
          <cx:pt idx="131015">EDUU</cx:pt>
          <cx:pt idx="131016">EDUU</cx:pt>
          <cx:pt idx="131017">EDUU</cx:pt>
          <cx:pt idx="131018">EDUU</cx:pt>
          <cx:pt idx="131019">EDUU</cx:pt>
          <cx:pt idx="131020">EDUU</cx:pt>
          <cx:pt idx="131021">EDUU</cx:pt>
          <cx:pt idx="131022">EDUU</cx:pt>
          <cx:pt idx="131023">EDUU</cx:pt>
          <cx:pt idx="131024">EDUU</cx:pt>
          <cx:pt idx="131025">EDUU</cx:pt>
          <cx:pt idx="131026">EDUU</cx:pt>
          <cx:pt idx="131027">EDUU</cx:pt>
          <cx:pt idx="131028">EDUU</cx:pt>
          <cx:pt idx="131029">EDUU</cx:pt>
          <cx:pt idx="131030">EDUU</cx:pt>
          <cx:pt idx="131031">EDUU</cx:pt>
          <cx:pt idx="131032">EDUU</cx:pt>
          <cx:pt idx="131033">EDUU</cx:pt>
          <cx:pt idx="131034">EDUU</cx:pt>
          <cx:pt idx="131035">EDUU</cx:pt>
          <cx:pt idx="131036">EDUU</cx:pt>
          <cx:pt idx="131037">EDUU</cx:pt>
          <cx:pt idx="131038">EDUU</cx:pt>
          <cx:pt idx="131039">EDUU</cx:pt>
          <cx:pt idx="131040">EDUU</cx:pt>
          <cx:pt idx="131041">EDUU</cx:pt>
          <cx:pt idx="131042">EDUU</cx:pt>
          <cx:pt idx="131043">EDUU</cx:pt>
          <cx:pt idx="131044">EDUU</cx:pt>
          <cx:pt idx="131045">EDUU</cx:pt>
          <cx:pt idx="131046">EDUU</cx:pt>
          <cx:pt idx="131047">EDUU</cx:pt>
          <cx:pt idx="131048">EDUU</cx:pt>
          <cx:pt idx="131049">EDUU</cx:pt>
          <cx:pt idx="131050">EDUU</cx:pt>
          <cx:pt idx="131051">EDUU</cx:pt>
          <cx:pt idx="131052">EDUU</cx:pt>
          <cx:pt idx="131053">EDUU</cx:pt>
          <cx:pt idx="131054">EDUU</cx:pt>
          <cx:pt idx="131055">EDUU</cx:pt>
          <cx:pt idx="131056">EDUU</cx:pt>
          <cx:pt idx="131057">EDUU</cx:pt>
          <cx:pt idx="131058">EDUU</cx:pt>
          <cx:pt idx="131059">EDUU</cx:pt>
          <cx:pt idx="131060">EDUU</cx:pt>
          <cx:pt idx="131061">EDUU</cx:pt>
          <cx:pt idx="131062">EDUU</cx:pt>
          <cx:pt idx="131063">EDUU</cx:pt>
          <cx:pt idx="131064">EDUU</cx:pt>
          <cx:pt idx="131065">EDUU</cx:pt>
          <cx:pt idx="131066">EDUU</cx:pt>
          <cx:pt idx="131067">EDUU</cx:pt>
          <cx:pt idx="131068">EDUU</cx:pt>
          <cx:pt idx="131069">EDUU</cx:pt>
          <cx:pt idx="131070">EDUU</cx:pt>
          <cx:pt idx="131071">EDUU</cx:pt>
          <cx:pt idx="131072">EDUU</cx:pt>
          <cx:pt idx="131073">EDUU</cx:pt>
          <cx:pt idx="131074">EDUU</cx:pt>
          <cx:pt idx="131075">EDUU</cx:pt>
          <cx:pt idx="131076">EDUU</cx:pt>
          <cx:pt idx="131077">EDUU</cx:pt>
          <cx:pt idx="131078">EDUU</cx:pt>
          <cx:pt idx="131079">EDUU</cx:pt>
          <cx:pt idx="131080">EDUU</cx:pt>
          <cx:pt idx="131081">EDUU</cx:pt>
          <cx:pt idx="131082">EDUU</cx:pt>
          <cx:pt idx="131083">EDUU</cx:pt>
          <cx:pt idx="131084">EDUU</cx:pt>
          <cx:pt idx="131085">EDUU</cx:pt>
          <cx:pt idx="131086">EDUU</cx:pt>
          <cx:pt idx="131087">EDUU</cx:pt>
          <cx:pt idx="131088">EDUU</cx:pt>
          <cx:pt idx="131089">EDUU</cx:pt>
          <cx:pt idx="131090">EDUU</cx:pt>
          <cx:pt idx="131091">EDUU</cx:pt>
          <cx:pt idx="131092">EDUU</cx:pt>
          <cx:pt idx="131093">EDUU</cx:pt>
          <cx:pt idx="131094">EDUU</cx:pt>
          <cx:pt idx="131095">EDUU</cx:pt>
          <cx:pt idx="131096">EDUU</cx:pt>
          <cx:pt idx="131097">EDUU</cx:pt>
          <cx:pt idx="131098">EDUU</cx:pt>
          <cx:pt idx="131099">EDUU</cx:pt>
          <cx:pt idx="131100">EDUU</cx:pt>
          <cx:pt idx="131101">EDUU</cx:pt>
          <cx:pt idx="131102">EDUU</cx:pt>
          <cx:pt idx="131103">EDUU</cx:pt>
          <cx:pt idx="131104">EDUU</cx:pt>
          <cx:pt idx="131105">EDUU</cx:pt>
          <cx:pt idx="131106">EDUU</cx:pt>
          <cx:pt idx="131107">EDUU</cx:pt>
          <cx:pt idx="131108">EDUU</cx:pt>
          <cx:pt idx="131109">EDUU</cx:pt>
          <cx:pt idx="131110">EDUU</cx:pt>
          <cx:pt idx="131111">EDUU</cx:pt>
          <cx:pt idx="131112">EDUU</cx:pt>
          <cx:pt idx="131113">EDUU</cx:pt>
          <cx:pt idx="131114">EDUU</cx:pt>
          <cx:pt idx="131115">EDUU</cx:pt>
          <cx:pt idx="131116">EDUU</cx:pt>
          <cx:pt idx="131117">EDUU</cx:pt>
          <cx:pt idx="131118">EDUU</cx:pt>
          <cx:pt idx="131119">EDUU</cx:pt>
          <cx:pt idx="131120">EDUU</cx:pt>
          <cx:pt idx="131121">EDUU</cx:pt>
          <cx:pt idx="131122">EDUU</cx:pt>
          <cx:pt idx="131123">EDUU</cx:pt>
          <cx:pt idx="131124">EDUU</cx:pt>
          <cx:pt idx="131125">EDUU</cx:pt>
          <cx:pt idx="131126">EDUU</cx:pt>
          <cx:pt idx="131127">EDUU</cx:pt>
          <cx:pt idx="131128">EDUU</cx:pt>
          <cx:pt idx="131129">EDUU</cx:pt>
          <cx:pt idx="131130">EDUU</cx:pt>
          <cx:pt idx="131131">EDUU</cx:pt>
          <cx:pt idx="131132">EDUU</cx:pt>
          <cx:pt idx="131133">EDUU</cx:pt>
          <cx:pt idx="131134">EDUU</cx:pt>
          <cx:pt idx="131135">EDUU</cx:pt>
          <cx:pt idx="131136">EDUU</cx:pt>
          <cx:pt idx="131137">EDUU</cx:pt>
          <cx:pt idx="131138">EDUU</cx:pt>
          <cx:pt idx="131139">EDUU</cx:pt>
          <cx:pt idx="131140">EDUU</cx:pt>
          <cx:pt idx="131141">EDUU</cx:pt>
          <cx:pt idx="131142">EDUU</cx:pt>
          <cx:pt idx="131143">EDUU</cx:pt>
          <cx:pt idx="131144">EDUU</cx:pt>
          <cx:pt idx="131145">EDUU</cx:pt>
          <cx:pt idx="131146">EDUU</cx:pt>
          <cx:pt idx="131147">EDUU</cx:pt>
          <cx:pt idx="131148">EDUU</cx:pt>
          <cx:pt idx="131149">EDUU</cx:pt>
          <cx:pt idx="131150">EDUU</cx:pt>
          <cx:pt idx="131151">EDUU</cx:pt>
          <cx:pt idx="131152">EDUU</cx:pt>
          <cx:pt idx="131153">EDUU</cx:pt>
          <cx:pt idx="131154">EDUU</cx:pt>
          <cx:pt idx="131155">EDUU</cx:pt>
          <cx:pt idx="131156">EDUU</cx:pt>
          <cx:pt idx="131157">EDUU</cx:pt>
          <cx:pt idx="131158">EDUU</cx:pt>
          <cx:pt idx="131159">EDUU</cx:pt>
          <cx:pt idx="131160">EDUU</cx:pt>
          <cx:pt idx="131161">EDUU</cx:pt>
          <cx:pt idx="131162">EDUU</cx:pt>
          <cx:pt idx="131163">EDUU</cx:pt>
          <cx:pt idx="131164">EDUU</cx:pt>
          <cx:pt idx="131165">EDUU</cx:pt>
          <cx:pt idx="131166">EDUU</cx:pt>
          <cx:pt idx="131167">EDUU</cx:pt>
          <cx:pt idx="131168">EDUU</cx:pt>
          <cx:pt idx="131169">EDUU</cx:pt>
          <cx:pt idx="131170">EDUU</cx:pt>
          <cx:pt idx="131171">EDUU</cx:pt>
          <cx:pt idx="131172">EDUU</cx:pt>
          <cx:pt idx="131173">EDUU</cx:pt>
          <cx:pt idx="131174">EDUU</cx:pt>
          <cx:pt idx="131175">EDUU</cx:pt>
          <cx:pt idx="131176">EDUU</cx:pt>
          <cx:pt idx="131177">EDUU</cx:pt>
          <cx:pt idx="131178">EDUU</cx:pt>
          <cx:pt idx="131179">EDUU</cx:pt>
          <cx:pt idx="131180">EDUU</cx:pt>
          <cx:pt idx="131181">EDUU</cx:pt>
          <cx:pt idx="131182">EDUU</cx:pt>
          <cx:pt idx="131183">EDUU</cx:pt>
          <cx:pt idx="131184">EDUU</cx:pt>
          <cx:pt idx="131185">EDUU</cx:pt>
          <cx:pt idx="131186">EDUU</cx:pt>
          <cx:pt idx="131187">EDUU</cx:pt>
          <cx:pt idx="131188">EDUU</cx:pt>
          <cx:pt idx="131189">EDUU</cx:pt>
          <cx:pt idx="131190">EDUU</cx:pt>
          <cx:pt idx="131191">EDUU</cx:pt>
          <cx:pt idx="131192">EDUU</cx:pt>
          <cx:pt idx="131193">EDUU</cx:pt>
          <cx:pt idx="131194">EDUU</cx:pt>
          <cx:pt idx="131195">EDUU</cx:pt>
          <cx:pt idx="131196">EDUU</cx:pt>
          <cx:pt idx="131197">EDUU</cx:pt>
          <cx:pt idx="131198">EDUU</cx:pt>
          <cx:pt idx="131199">EDUU</cx:pt>
          <cx:pt idx="131200">EDUU</cx:pt>
          <cx:pt idx="131201">EDUU</cx:pt>
          <cx:pt idx="131202">EDUU</cx:pt>
          <cx:pt idx="131203">EDUU</cx:pt>
          <cx:pt idx="131204">EDUU</cx:pt>
          <cx:pt idx="131205">EDUU</cx:pt>
          <cx:pt idx="131206">EDUU</cx:pt>
          <cx:pt idx="131207">EDUU</cx:pt>
          <cx:pt idx="131208">EDUU</cx:pt>
          <cx:pt idx="131209">EDUU</cx:pt>
          <cx:pt idx="131210">EDUU</cx:pt>
          <cx:pt idx="131211">EDUU</cx:pt>
          <cx:pt idx="131212">EDUU</cx:pt>
          <cx:pt idx="131213">EDUU</cx:pt>
          <cx:pt idx="131214">EDUU</cx:pt>
          <cx:pt idx="131215">EDUU</cx:pt>
          <cx:pt idx="131216">EDUU</cx:pt>
          <cx:pt idx="131217">EDUU</cx:pt>
          <cx:pt idx="131218">EDUU</cx:pt>
          <cx:pt idx="131219">EDUU</cx:pt>
          <cx:pt idx="131220">EDUU</cx:pt>
          <cx:pt idx="131221">EDUU</cx:pt>
          <cx:pt idx="131222">EDUU</cx:pt>
          <cx:pt idx="131223">EDUU</cx:pt>
          <cx:pt idx="131224">EDUU</cx:pt>
          <cx:pt idx="131225">EDUU</cx:pt>
          <cx:pt idx="131226">EDUU</cx:pt>
          <cx:pt idx="131227">EDUU</cx:pt>
          <cx:pt idx="131228">EDUU</cx:pt>
          <cx:pt idx="131229">EDUU</cx:pt>
          <cx:pt idx="131230">EDUU</cx:pt>
          <cx:pt idx="131231">EDUU</cx:pt>
          <cx:pt idx="131232">EDUU</cx:pt>
          <cx:pt idx="131233">EDUU</cx:pt>
          <cx:pt idx="131234">EDUU</cx:pt>
          <cx:pt idx="131235">EDUU</cx:pt>
          <cx:pt idx="131236">EDUU</cx:pt>
          <cx:pt idx="131237">EDUU</cx:pt>
          <cx:pt idx="131238">EDUU</cx:pt>
          <cx:pt idx="131239">EDUU</cx:pt>
          <cx:pt idx="131240">EDUU</cx:pt>
          <cx:pt idx="131241">EDUU</cx:pt>
          <cx:pt idx="131242">EDUU</cx:pt>
          <cx:pt idx="131243">EDUU</cx:pt>
          <cx:pt idx="131244">EDUU</cx:pt>
          <cx:pt idx="131245">EDUU</cx:pt>
          <cx:pt idx="131246">EDUU</cx:pt>
          <cx:pt idx="131247">EDUU</cx:pt>
          <cx:pt idx="131248">EDUU</cx:pt>
          <cx:pt idx="131249">EDUU</cx:pt>
          <cx:pt idx="131250">EDUU</cx:pt>
          <cx:pt idx="131251">EDUU</cx:pt>
          <cx:pt idx="131252">EDUU</cx:pt>
          <cx:pt idx="131253">EDUU</cx:pt>
          <cx:pt idx="131254">EDUU</cx:pt>
          <cx:pt idx="131255">EDUU</cx:pt>
          <cx:pt idx="131256">EDUU</cx:pt>
          <cx:pt idx="131257">EDUU</cx:pt>
          <cx:pt idx="131258">EDUU</cx:pt>
          <cx:pt idx="131259">EDUU</cx:pt>
          <cx:pt idx="131260">EDUU</cx:pt>
          <cx:pt idx="131261">EDUU</cx:pt>
          <cx:pt idx="131262">EDUU</cx:pt>
          <cx:pt idx="131263">EDUU</cx:pt>
          <cx:pt idx="131264">EDUU</cx:pt>
          <cx:pt idx="131265">EDUU</cx:pt>
          <cx:pt idx="131266">EDUU</cx:pt>
          <cx:pt idx="131267">EDUU</cx:pt>
          <cx:pt idx="131268">EDUU</cx:pt>
          <cx:pt idx="131269">EDUU</cx:pt>
          <cx:pt idx="131270">EDUU</cx:pt>
          <cx:pt idx="131271">EDUU</cx:pt>
          <cx:pt idx="131272">EDUU</cx:pt>
          <cx:pt idx="131273">EDUU</cx:pt>
          <cx:pt idx="131274">EDUU</cx:pt>
          <cx:pt idx="131275">EDUU</cx:pt>
          <cx:pt idx="131276">EDUU</cx:pt>
          <cx:pt idx="131277">EDUU</cx:pt>
          <cx:pt idx="131278">EDUU</cx:pt>
          <cx:pt idx="131279">EDUU</cx:pt>
          <cx:pt idx="131280">EDUU</cx:pt>
          <cx:pt idx="131281">EDUU</cx:pt>
          <cx:pt idx="131282">EDUU</cx:pt>
          <cx:pt idx="131283">EDUU</cx:pt>
          <cx:pt idx="131284">EDUU</cx:pt>
          <cx:pt idx="131285">EDUU</cx:pt>
          <cx:pt idx="131286">EDUU</cx:pt>
          <cx:pt idx="131287">EDUU</cx:pt>
          <cx:pt idx="131288">EDUU</cx:pt>
          <cx:pt idx="131289">EDUU</cx:pt>
          <cx:pt idx="131290">EDUU</cx:pt>
          <cx:pt idx="131291">EDUU</cx:pt>
          <cx:pt idx="131292">EDUU</cx:pt>
          <cx:pt idx="131293">EDUU</cx:pt>
          <cx:pt idx="131294">EDUU</cx:pt>
          <cx:pt idx="131295">EDUU</cx:pt>
          <cx:pt idx="131296">EDUU</cx:pt>
          <cx:pt idx="131297">EDUU</cx:pt>
          <cx:pt idx="131298">EDUU</cx:pt>
          <cx:pt idx="131299">EDUU</cx:pt>
          <cx:pt idx="131300">EDUU</cx:pt>
          <cx:pt idx="131301">EDUU</cx:pt>
          <cx:pt idx="131302">EDUU</cx:pt>
          <cx:pt idx="131303">EDUU</cx:pt>
          <cx:pt idx="131304">EDUU</cx:pt>
          <cx:pt idx="131305">EDUU</cx:pt>
          <cx:pt idx="131306">EDUU</cx:pt>
          <cx:pt idx="131307">EDUU</cx:pt>
          <cx:pt idx="131308">EDUU</cx:pt>
          <cx:pt idx="131309">EDUU</cx:pt>
          <cx:pt idx="131310">EDUU</cx:pt>
          <cx:pt idx="131311">EDUU</cx:pt>
          <cx:pt idx="131312">EDUU</cx:pt>
          <cx:pt idx="131313">EDUU</cx:pt>
          <cx:pt idx="131314">EDUU</cx:pt>
          <cx:pt idx="131315">EDUU</cx:pt>
          <cx:pt idx="131316">EDUU</cx:pt>
          <cx:pt idx="131317">EDUU</cx:pt>
          <cx:pt idx="131318">EDUU</cx:pt>
          <cx:pt idx="131319">EDUU</cx:pt>
          <cx:pt idx="131320">EDUU</cx:pt>
          <cx:pt idx="131321">EDUU</cx:pt>
          <cx:pt idx="131322">EDUU</cx:pt>
          <cx:pt idx="131323">EDUU</cx:pt>
          <cx:pt idx="131324">EDUU</cx:pt>
          <cx:pt idx="131325">EDUU</cx:pt>
          <cx:pt idx="131326">EDUU</cx:pt>
          <cx:pt idx="131327">EDUU</cx:pt>
          <cx:pt idx="131328">EDUU</cx:pt>
          <cx:pt idx="131329">EDUU</cx:pt>
          <cx:pt idx="131330">EDUU</cx:pt>
          <cx:pt idx="131331">EDUU</cx:pt>
          <cx:pt idx="131332">EDUU</cx:pt>
          <cx:pt idx="131333">EDUU</cx:pt>
          <cx:pt idx="131334">EDUU</cx:pt>
          <cx:pt idx="131335">EDUU</cx:pt>
          <cx:pt idx="131336">EDUU</cx:pt>
          <cx:pt idx="131337">EDUU</cx:pt>
          <cx:pt idx="131338">EDUU</cx:pt>
          <cx:pt idx="131339">EDUU</cx:pt>
          <cx:pt idx="131340">EDUU</cx:pt>
          <cx:pt idx="131341">EDUU</cx:pt>
          <cx:pt idx="131342">EDUU</cx:pt>
          <cx:pt idx="131343">EDUU</cx:pt>
          <cx:pt idx="131344">EDUU</cx:pt>
          <cx:pt idx="131345">EDUU</cx:pt>
          <cx:pt idx="131346">EDUU</cx:pt>
          <cx:pt idx="131347">EDUU</cx:pt>
          <cx:pt idx="131348">EDUU</cx:pt>
          <cx:pt idx="131349">EDUU</cx:pt>
          <cx:pt idx="131350">EDUU</cx:pt>
          <cx:pt idx="131351">EDUU</cx:pt>
          <cx:pt idx="131352">EDUU</cx:pt>
          <cx:pt idx="131353">EDUU</cx:pt>
          <cx:pt idx="131354">EDUU</cx:pt>
          <cx:pt idx="131355">EDUU</cx:pt>
          <cx:pt idx="131356">EDUU</cx:pt>
          <cx:pt idx="131357">EDUU</cx:pt>
          <cx:pt idx="131358">EDUU</cx:pt>
          <cx:pt idx="131359">EDUU</cx:pt>
          <cx:pt idx="131360">EDUU</cx:pt>
          <cx:pt idx="131361">EDUU</cx:pt>
          <cx:pt idx="131362">EDUU</cx:pt>
          <cx:pt idx="131363">EDUU</cx:pt>
          <cx:pt idx="131364">EDUU</cx:pt>
          <cx:pt idx="131365">EDUU</cx:pt>
          <cx:pt idx="131366">EDUU</cx:pt>
          <cx:pt idx="131367">EDUU</cx:pt>
          <cx:pt idx="131368">EDUU</cx:pt>
          <cx:pt idx="131369">EDUU</cx:pt>
          <cx:pt idx="131370">EDUU</cx:pt>
          <cx:pt idx="131371">EDUU</cx:pt>
          <cx:pt idx="131372">EDUU</cx:pt>
          <cx:pt idx="131373">EDUU</cx:pt>
          <cx:pt idx="131374">EDUU</cx:pt>
          <cx:pt idx="131375">EDUU</cx:pt>
          <cx:pt idx="131376">EDUU</cx:pt>
          <cx:pt idx="131377">EDUU</cx:pt>
          <cx:pt idx="131378">EDUU</cx:pt>
          <cx:pt idx="131379">EDUU</cx:pt>
          <cx:pt idx="131380">EDUU</cx:pt>
          <cx:pt idx="131381">EDUU</cx:pt>
          <cx:pt idx="131382">EDUU</cx:pt>
          <cx:pt idx="131383">EDUU</cx:pt>
          <cx:pt idx="131384">EDUU</cx:pt>
          <cx:pt idx="131385">EDUU</cx:pt>
          <cx:pt idx="131386">EDUU</cx:pt>
          <cx:pt idx="131387">EDUU</cx:pt>
          <cx:pt idx="131388">EDUU</cx:pt>
          <cx:pt idx="131389">EDUU</cx:pt>
          <cx:pt idx="131390">EDUU</cx:pt>
          <cx:pt idx="131391">EDUU</cx:pt>
          <cx:pt idx="131392">EDUU</cx:pt>
          <cx:pt idx="131393">EDUU</cx:pt>
          <cx:pt idx="131394">EDUU</cx:pt>
          <cx:pt idx="131395">EDUU</cx:pt>
          <cx:pt idx="131396">EDUU</cx:pt>
          <cx:pt idx="131397">EDUU</cx:pt>
          <cx:pt idx="131398">EDUU</cx:pt>
          <cx:pt idx="131399">EDUU</cx:pt>
          <cx:pt idx="131400">EDUU</cx:pt>
          <cx:pt idx="131401">EDUU</cx:pt>
          <cx:pt idx="131402">EDUU</cx:pt>
          <cx:pt idx="131403">EDUU</cx:pt>
          <cx:pt idx="131404">EDUU</cx:pt>
          <cx:pt idx="131405">EDUU</cx:pt>
          <cx:pt idx="131406">EDUU</cx:pt>
          <cx:pt idx="131407">EDUU</cx:pt>
          <cx:pt idx="131408">EDUU</cx:pt>
          <cx:pt idx="131409">EDUU</cx:pt>
          <cx:pt idx="131410">EDUU</cx:pt>
          <cx:pt idx="131411">EDUU</cx:pt>
          <cx:pt idx="131412">EDUU</cx:pt>
          <cx:pt idx="131413">EDUU</cx:pt>
          <cx:pt idx="131414">EDUU</cx:pt>
          <cx:pt idx="131415">EDUU</cx:pt>
          <cx:pt idx="131416">EDUU</cx:pt>
          <cx:pt idx="131417">EDUU</cx:pt>
          <cx:pt idx="131418">EDUU</cx:pt>
          <cx:pt idx="131419">EDUU</cx:pt>
          <cx:pt idx="131420">EDUU</cx:pt>
          <cx:pt idx="131421">EDUU</cx:pt>
          <cx:pt idx="131422">EDUU</cx:pt>
          <cx:pt idx="131423">EDUU</cx:pt>
          <cx:pt idx="131424">EDUU</cx:pt>
          <cx:pt idx="131425">EDUU</cx:pt>
          <cx:pt idx="131426">EDUU</cx:pt>
          <cx:pt idx="131427">EDUU</cx:pt>
          <cx:pt idx="131428">EDUU</cx:pt>
          <cx:pt idx="131429">EDUU</cx:pt>
          <cx:pt idx="131430">EDUU</cx:pt>
          <cx:pt idx="131431">EDUU</cx:pt>
          <cx:pt idx="131432">EDUU</cx:pt>
          <cx:pt idx="131433">EDUU</cx:pt>
          <cx:pt idx="131434">EDUU</cx:pt>
          <cx:pt idx="131435">EDUU</cx:pt>
          <cx:pt idx="131436">EDUU</cx:pt>
          <cx:pt idx="131437">EDUU</cx:pt>
          <cx:pt idx="131438">EDUU</cx:pt>
          <cx:pt idx="131439">EDUU</cx:pt>
          <cx:pt idx="131440">EDUU</cx:pt>
          <cx:pt idx="131441">EDUU</cx:pt>
          <cx:pt idx="131442">EDUU</cx:pt>
          <cx:pt idx="131443">EDUU</cx:pt>
          <cx:pt idx="131444">EDUU</cx:pt>
          <cx:pt idx="131445">EDUU</cx:pt>
          <cx:pt idx="131446">EDUU</cx:pt>
          <cx:pt idx="131447">EDUU</cx:pt>
          <cx:pt idx="131448">EDUU</cx:pt>
          <cx:pt idx="131449">EDUU</cx:pt>
          <cx:pt idx="131450">EDUU</cx:pt>
          <cx:pt idx="131451">EDUU</cx:pt>
          <cx:pt idx="131452">EDUU</cx:pt>
          <cx:pt idx="131453">EDUU</cx:pt>
          <cx:pt idx="131454">EDUU</cx:pt>
          <cx:pt idx="131455">EDUU</cx:pt>
          <cx:pt idx="131456">EDUU</cx:pt>
          <cx:pt idx="131457">EDUU</cx:pt>
          <cx:pt idx="131458">EDUU</cx:pt>
          <cx:pt idx="131459">EDUU</cx:pt>
          <cx:pt idx="131460">EDUU</cx:pt>
          <cx:pt idx="131461">EDUU</cx:pt>
          <cx:pt idx="131462">EDUU</cx:pt>
          <cx:pt idx="131463">EDUU</cx:pt>
          <cx:pt idx="131464">EDUU</cx:pt>
          <cx:pt idx="131465">EDUU</cx:pt>
          <cx:pt idx="131466">EDUU</cx:pt>
          <cx:pt idx="131467">EDUU</cx:pt>
          <cx:pt idx="131468">EDUU</cx:pt>
          <cx:pt idx="131469">EDUU</cx:pt>
          <cx:pt idx="131470">EDUU</cx:pt>
          <cx:pt idx="131471">EDUU</cx:pt>
          <cx:pt idx="131472">EDWW</cx:pt>
          <cx:pt idx="131473">EDWW</cx:pt>
          <cx:pt idx="131474">EDWW</cx:pt>
          <cx:pt idx="131475">EDWW</cx:pt>
          <cx:pt idx="131476">EDWW</cx:pt>
          <cx:pt idx="131477">EDWW</cx:pt>
          <cx:pt idx="131478">EDWW</cx:pt>
          <cx:pt idx="131479">EDWW</cx:pt>
          <cx:pt idx="131480">EDWW</cx:pt>
          <cx:pt idx="131481">EDWW</cx:pt>
          <cx:pt idx="131482">EDWW</cx:pt>
          <cx:pt idx="131483">EDWW</cx:pt>
          <cx:pt idx="131484">EDWW</cx:pt>
          <cx:pt idx="131485">EDWW</cx:pt>
          <cx:pt idx="131486">EDWW</cx:pt>
          <cx:pt idx="131487">EDWW</cx:pt>
          <cx:pt idx="131488">EDWW</cx:pt>
          <cx:pt idx="131489">EDWW</cx:pt>
          <cx:pt idx="131490">EDWW</cx:pt>
          <cx:pt idx="131491">EDWW</cx:pt>
          <cx:pt idx="131492">EDWW</cx:pt>
          <cx:pt idx="131493">EDWW</cx:pt>
          <cx:pt idx="131494">EDWW</cx:pt>
          <cx:pt idx="131495">EDWW</cx:pt>
          <cx:pt idx="131496">EDWW</cx:pt>
          <cx:pt idx="131497">EDWW</cx:pt>
          <cx:pt idx="131498">EDWW</cx:pt>
          <cx:pt idx="131499">EDWW</cx:pt>
          <cx:pt idx="131500">EDWW</cx:pt>
          <cx:pt idx="131501">EDWW</cx:pt>
          <cx:pt idx="131502">EDWW</cx:pt>
          <cx:pt idx="131503">EDWW</cx:pt>
          <cx:pt idx="131504">EDWW</cx:pt>
          <cx:pt idx="131505">EDWW</cx:pt>
          <cx:pt idx="131506">EDWW</cx:pt>
          <cx:pt idx="131507">EDWW</cx:pt>
          <cx:pt idx="131508">EDWW</cx:pt>
          <cx:pt idx="131509">EDWW</cx:pt>
          <cx:pt idx="131510">EDWW</cx:pt>
          <cx:pt idx="131511">EDWW</cx:pt>
          <cx:pt idx="131512">EDWW</cx:pt>
          <cx:pt idx="131513">EDWW</cx:pt>
          <cx:pt idx="131514">EDWW</cx:pt>
          <cx:pt idx="131515">EDWW</cx:pt>
          <cx:pt idx="131516">EDWW</cx:pt>
          <cx:pt idx="131517">EDWW</cx:pt>
          <cx:pt idx="131518">EDWW</cx:pt>
          <cx:pt idx="131519">EDWW</cx:pt>
          <cx:pt idx="131520">EDWW</cx:pt>
          <cx:pt idx="131521">EDWW</cx:pt>
          <cx:pt idx="131522">EDWW</cx:pt>
          <cx:pt idx="131523">EDWW</cx:pt>
          <cx:pt idx="131524">EDWW</cx:pt>
          <cx:pt idx="131525">EDWW</cx:pt>
          <cx:pt idx="131526">EDWW</cx:pt>
          <cx:pt idx="131527">EDWW</cx:pt>
          <cx:pt idx="131528">EDWW</cx:pt>
          <cx:pt idx="131529">EDWW</cx:pt>
          <cx:pt idx="131530">EDWW</cx:pt>
          <cx:pt idx="131531">EDWW</cx:pt>
          <cx:pt idx="131532">EDWW</cx:pt>
          <cx:pt idx="131533">EDWW</cx:pt>
          <cx:pt idx="131534">EDWW</cx:pt>
          <cx:pt idx="131535">EDWW</cx:pt>
          <cx:pt idx="131536">EDWW</cx:pt>
          <cx:pt idx="131537">EDWW</cx:pt>
          <cx:pt idx="131538">EDWW</cx:pt>
          <cx:pt idx="131539">EDWW</cx:pt>
          <cx:pt idx="131540">EDWW</cx:pt>
          <cx:pt idx="131541">EDWW</cx:pt>
          <cx:pt idx="131542">EDWW</cx:pt>
          <cx:pt idx="131543">EDWW</cx:pt>
          <cx:pt idx="131544">EDWW</cx:pt>
          <cx:pt idx="131545">EDWW</cx:pt>
          <cx:pt idx="131546">EDWW</cx:pt>
          <cx:pt idx="131547">EDWW</cx:pt>
          <cx:pt idx="131548">EDWW</cx:pt>
          <cx:pt idx="131549">EDWW</cx:pt>
          <cx:pt idx="131550">EDWW</cx:pt>
          <cx:pt idx="131551">EDWW</cx:pt>
          <cx:pt idx="131552">EDWW</cx:pt>
          <cx:pt idx="131553">EDWW</cx:pt>
          <cx:pt idx="131554">EDWW</cx:pt>
          <cx:pt idx="131555">EDWW</cx:pt>
          <cx:pt idx="131556">EDWW</cx:pt>
          <cx:pt idx="131557">EDWW</cx:pt>
          <cx:pt idx="131558">EDWW</cx:pt>
          <cx:pt idx="131559">EDWW</cx:pt>
          <cx:pt idx="131560">EDWW</cx:pt>
          <cx:pt idx="131561">EDWW</cx:pt>
          <cx:pt idx="131562">EDWW</cx:pt>
          <cx:pt idx="131563">EDWW</cx:pt>
          <cx:pt idx="131564">EDWW</cx:pt>
          <cx:pt idx="131565">EDWW</cx:pt>
          <cx:pt idx="131566">EDWW</cx:pt>
          <cx:pt idx="131567">EDWW</cx:pt>
          <cx:pt idx="131568">EDWW</cx:pt>
          <cx:pt idx="131569">EDWW</cx:pt>
          <cx:pt idx="131570">EDWW</cx:pt>
          <cx:pt idx="131571">EDWW</cx:pt>
          <cx:pt idx="131572">EDWW</cx:pt>
          <cx:pt idx="131573">EDWW</cx:pt>
          <cx:pt idx="131574">EDWW</cx:pt>
          <cx:pt idx="131575">EDWW</cx:pt>
          <cx:pt idx="131576">EDWW</cx:pt>
          <cx:pt idx="131577">EDWW</cx:pt>
          <cx:pt idx="131578">EDWW</cx:pt>
          <cx:pt idx="131579">EDWW</cx:pt>
          <cx:pt idx="131580">EDWW</cx:pt>
          <cx:pt idx="131581">EDWW</cx:pt>
          <cx:pt idx="131582">EDWW</cx:pt>
          <cx:pt idx="131583">EDWW</cx:pt>
          <cx:pt idx="131584">EDWW</cx:pt>
          <cx:pt idx="131585">EDWW</cx:pt>
          <cx:pt idx="131586">EDWW</cx:pt>
          <cx:pt idx="131587">EDWW</cx:pt>
          <cx:pt idx="131588">EDWW</cx:pt>
          <cx:pt idx="131589">EDWW</cx:pt>
          <cx:pt idx="131590">EDWW</cx:pt>
          <cx:pt idx="131591">EDWW</cx:pt>
          <cx:pt idx="131592">EDWW</cx:pt>
          <cx:pt idx="131593">EDWW</cx:pt>
          <cx:pt idx="131594">EDWW</cx:pt>
          <cx:pt idx="131595">EDWW</cx:pt>
          <cx:pt idx="131596">EDWW</cx:pt>
          <cx:pt idx="131597">EDWW</cx:pt>
          <cx:pt idx="131598">EDWW</cx:pt>
          <cx:pt idx="131599">EDWW</cx:pt>
          <cx:pt idx="131600">EDWW</cx:pt>
          <cx:pt idx="131601">EDWW</cx:pt>
          <cx:pt idx="131602">EDWW</cx:pt>
          <cx:pt idx="131603">EDWW</cx:pt>
          <cx:pt idx="131604">EDWW</cx:pt>
          <cx:pt idx="131605">EDWW</cx:pt>
          <cx:pt idx="131606">EDWW</cx:pt>
          <cx:pt idx="131607">EDWW</cx:pt>
          <cx:pt idx="131608">EDWW</cx:pt>
          <cx:pt idx="131609">EDWW</cx:pt>
          <cx:pt idx="131610">EDWW</cx:pt>
          <cx:pt idx="131611">EDWW</cx:pt>
          <cx:pt idx="131612">EDWW</cx:pt>
          <cx:pt idx="131613">EDWW</cx:pt>
          <cx:pt idx="131614">EDWW</cx:pt>
          <cx:pt idx="131615">EDWW</cx:pt>
          <cx:pt idx="131616">EDWW</cx:pt>
          <cx:pt idx="131617">EDWW</cx:pt>
          <cx:pt idx="131618">EDWW</cx:pt>
          <cx:pt idx="131619">EDWW</cx:pt>
          <cx:pt idx="131620">EDWW</cx:pt>
          <cx:pt idx="131621">EDWW</cx:pt>
          <cx:pt idx="131622">EDWW</cx:pt>
          <cx:pt idx="131623">EDWW</cx:pt>
          <cx:pt idx="131624">EDWW</cx:pt>
          <cx:pt idx="131625">EDWW</cx:pt>
          <cx:pt idx="131626">EDWW</cx:pt>
          <cx:pt idx="131627">EDWW</cx:pt>
          <cx:pt idx="131628">EDWW</cx:pt>
          <cx:pt idx="131629">EDWW</cx:pt>
          <cx:pt idx="131630">EDWW</cx:pt>
          <cx:pt idx="131631">EDWW</cx:pt>
          <cx:pt idx="131632">EDWW</cx:pt>
          <cx:pt idx="131633">EDWW</cx:pt>
          <cx:pt idx="131634">EDWW</cx:pt>
          <cx:pt idx="131635">EDWW</cx:pt>
          <cx:pt idx="131636">EDWW</cx:pt>
          <cx:pt idx="131637">EDWW</cx:pt>
          <cx:pt idx="131638">EDWW</cx:pt>
          <cx:pt idx="131639">EDWW</cx:pt>
          <cx:pt idx="131640">EDWW</cx:pt>
          <cx:pt idx="131641">EDWW</cx:pt>
          <cx:pt idx="131642">EDWW</cx:pt>
          <cx:pt idx="131643">EDWW</cx:pt>
          <cx:pt idx="131644">EDWW</cx:pt>
          <cx:pt idx="131645">EDWW</cx:pt>
          <cx:pt idx="131646">EDWW</cx:pt>
          <cx:pt idx="131647">EDWW</cx:pt>
          <cx:pt idx="131648">EDWW</cx:pt>
          <cx:pt idx="131649">EDWW</cx:pt>
          <cx:pt idx="131650">EDWW</cx:pt>
          <cx:pt idx="131651">EDWW</cx:pt>
          <cx:pt idx="131652">EDWW</cx:pt>
          <cx:pt idx="131653">EDWW</cx:pt>
          <cx:pt idx="131654">EDWW</cx:pt>
          <cx:pt idx="131655">EDWW</cx:pt>
          <cx:pt idx="131656">EDWW</cx:pt>
          <cx:pt idx="131657">EDWW</cx:pt>
          <cx:pt idx="131658">EDWW</cx:pt>
          <cx:pt idx="131659">EDWW</cx:pt>
          <cx:pt idx="131660">EDWW</cx:pt>
          <cx:pt idx="131661">EDWW</cx:pt>
          <cx:pt idx="131662">EDWW</cx:pt>
          <cx:pt idx="131663">EDWW</cx:pt>
          <cx:pt idx="131664">EDWW</cx:pt>
          <cx:pt idx="131665">EDWW</cx:pt>
          <cx:pt idx="131666">EDWW</cx:pt>
          <cx:pt idx="131667">EDWW</cx:pt>
          <cx:pt idx="131668">EDWW</cx:pt>
          <cx:pt idx="131669">EDWW</cx:pt>
          <cx:pt idx="131670">EDWW</cx:pt>
          <cx:pt idx="131671">EDWW</cx:pt>
          <cx:pt idx="131672">EDWW</cx:pt>
          <cx:pt idx="131673">EDWW</cx:pt>
          <cx:pt idx="131674">EDWW</cx:pt>
          <cx:pt idx="131675">EDWW</cx:pt>
          <cx:pt idx="131676">EDWW</cx:pt>
          <cx:pt idx="131677">EDWW</cx:pt>
          <cx:pt idx="131678">EDWW</cx:pt>
          <cx:pt idx="131679">EDWW</cx:pt>
          <cx:pt idx="131680">EDWW</cx:pt>
          <cx:pt idx="131681">EDWW</cx:pt>
          <cx:pt idx="131682">EDWW</cx:pt>
          <cx:pt idx="131683">EDWW</cx:pt>
          <cx:pt idx="131684">EDWW</cx:pt>
          <cx:pt idx="131685">EDWW</cx:pt>
          <cx:pt idx="131686">EDWW</cx:pt>
          <cx:pt idx="131687">EDWW</cx:pt>
          <cx:pt idx="131688">EDWW</cx:pt>
          <cx:pt idx="131689">EDWW</cx:pt>
          <cx:pt idx="131690">EDWW</cx:pt>
          <cx:pt idx="131691">EDWW</cx:pt>
          <cx:pt idx="131692">EDWW</cx:pt>
          <cx:pt idx="131693">EDWW</cx:pt>
          <cx:pt idx="131694">EDWW</cx:pt>
          <cx:pt idx="131695">EDWW</cx:pt>
          <cx:pt idx="131696">EDWW</cx:pt>
          <cx:pt idx="131697">EDWW</cx:pt>
          <cx:pt idx="131698">EDWW</cx:pt>
          <cx:pt idx="131699">EDWW</cx:pt>
          <cx:pt idx="131700">EDWW</cx:pt>
          <cx:pt idx="131701">EDWW</cx:pt>
          <cx:pt idx="131702">EDWW</cx:pt>
          <cx:pt idx="131703">EDWW</cx:pt>
          <cx:pt idx="131704">EDWW</cx:pt>
          <cx:pt idx="131705">EDWW</cx:pt>
          <cx:pt idx="131706">EDWW</cx:pt>
          <cx:pt idx="131707">EDWW</cx:pt>
          <cx:pt idx="131708">EDWW</cx:pt>
          <cx:pt idx="131709">EDWW</cx:pt>
          <cx:pt idx="131710">EDWW</cx:pt>
          <cx:pt idx="131711">EDWW</cx:pt>
          <cx:pt idx="131712">EDWW</cx:pt>
          <cx:pt idx="131713">EDWW</cx:pt>
          <cx:pt idx="131714">EDWW</cx:pt>
          <cx:pt idx="131715">EDWW</cx:pt>
          <cx:pt idx="131716">EDWW</cx:pt>
          <cx:pt idx="131717">EDWW</cx:pt>
          <cx:pt idx="131718">EDWW</cx:pt>
          <cx:pt idx="131719">EDWW</cx:pt>
          <cx:pt idx="131720">EDWW</cx:pt>
          <cx:pt idx="131721">EDWW</cx:pt>
          <cx:pt idx="131722">EDWW</cx:pt>
          <cx:pt idx="131723">EDWW</cx:pt>
          <cx:pt idx="131724">EDWW</cx:pt>
          <cx:pt idx="131725">EDWW</cx:pt>
          <cx:pt idx="131726">EDWW</cx:pt>
          <cx:pt idx="131727">EDWW</cx:pt>
          <cx:pt idx="131728">EDWW</cx:pt>
          <cx:pt idx="131729">EDWW</cx:pt>
          <cx:pt idx="131730">EDWW</cx:pt>
          <cx:pt idx="131731">EDWW</cx:pt>
          <cx:pt idx="131732">EDWW</cx:pt>
          <cx:pt idx="131733">EDWW</cx:pt>
          <cx:pt idx="131734">EDWW</cx:pt>
          <cx:pt idx="131735">EDWW</cx:pt>
          <cx:pt idx="131736">EDWW</cx:pt>
          <cx:pt idx="131737">EDWW</cx:pt>
          <cx:pt idx="131738">EDWW</cx:pt>
          <cx:pt idx="131739">EDWW</cx:pt>
          <cx:pt idx="131740">EDWW</cx:pt>
          <cx:pt idx="131741">EDWW</cx:pt>
          <cx:pt idx="131742">EDWW</cx:pt>
          <cx:pt idx="131743">EDWW</cx:pt>
          <cx:pt idx="131744">EDWW</cx:pt>
          <cx:pt idx="131745">EDWW</cx:pt>
          <cx:pt idx="131746">EDWW</cx:pt>
          <cx:pt idx="131747">EDWW</cx:pt>
          <cx:pt idx="131748">EDWW</cx:pt>
          <cx:pt idx="131749">EDWW</cx:pt>
          <cx:pt idx="131750">EDWW</cx:pt>
          <cx:pt idx="131751">EDWW</cx:pt>
          <cx:pt idx="131752">EDWW</cx:pt>
          <cx:pt idx="131753">EDWW</cx:pt>
          <cx:pt idx="131754">EDWW</cx:pt>
          <cx:pt idx="131755">EDWW</cx:pt>
          <cx:pt idx="131756">EDWW</cx:pt>
          <cx:pt idx="131757">EDWW</cx:pt>
          <cx:pt idx="131758">EDWW</cx:pt>
          <cx:pt idx="131759">EDWW</cx:pt>
          <cx:pt idx="131760">EDWW</cx:pt>
          <cx:pt idx="131761">EDWW</cx:pt>
          <cx:pt idx="131762">EDWW</cx:pt>
          <cx:pt idx="131763">EDWW</cx:pt>
          <cx:pt idx="131764">EDWW</cx:pt>
          <cx:pt idx="131765">EDWW</cx:pt>
          <cx:pt idx="131766">EDWW</cx:pt>
          <cx:pt idx="131767">EDWW</cx:pt>
          <cx:pt idx="131768">EDWW</cx:pt>
          <cx:pt idx="131769">EDWW</cx:pt>
          <cx:pt idx="131770">EDWW</cx:pt>
          <cx:pt idx="131771">EDWW</cx:pt>
          <cx:pt idx="131772">EDWW</cx:pt>
          <cx:pt idx="131773">EDWW</cx:pt>
          <cx:pt idx="131774">EDWW</cx:pt>
          <cx:pt idx="131775">EDWW</cx:pt>
          <cx:pt idx="131776">EDWW</cx:pt>
          <cx:pt idx="131777">EDWW</cx:pt>
          <cx:pt idx="131778">EDWW</cx:pt>
          <cx:pt idx="131779">EDWW</cx:pt>
          <cx:pt idx="131780">EDWW</cx:pt>
          <cx:pt idx="131781">EDWW</cx:pt>
          <cx:pt idx="131782">EDWW</cx:pt>
          <cx:pt idx="131783">EDWW</cx:pt>
          <cx:pt idx="131784">EDWW</cx:pt>
          <cx:pt idx="131785">EDWW</cx:pt>
          <cx:pt idx="131786">EDWW</cx:pt>
          <cx:pt idx="131787">EDWW</cx:pt>
          <cx:pt idx="131788">EDWW</cx:pt>
          <cx:pt idx="131789">EDWW</cx:pt>
          <cx:pt idx="131790">EDWW</cx:pt>
          <cx:pt idx="131791">EDWW</cx:pt>
          <cx:pt idx="131792">EDWW</cx:pt>
          <cx:pt idx="131793">EDWW</cx:pt>
          <cx:pt idx="131794">EDWW</cx:pt>
          <cx:pt idx="131795">EDWW</cx:pt>
          <cx:pt idx="131796">EDWW</cx:pt>
          <cx:pt idx="131797">EDWW</cx:pt>
          <cx:pt idx="131798">EDWW</cx:pt>
          <cx:pt idx="131799">EDWW</cx:pt>
          <cx:pt idx="131800">EDWW</cx:pt>
          <cx:pt idx="131801">EDWW</cx:pt>
          <cx:pt idx="131802">EDWW</cx:pt>
          <cx:pt idx="131803">EDWW</cx:pt>
          <cx:pt idx="131804">EDWW</cx:pt>
          <cx:pt idx="131805">EDWW</cx:pt>
          <cx:pt idx="131806">EDWW</cx:pt>
          <cx:pt idx="131807">EDWW</cx:pt>
          <cx:pt idx="131808">EDWW</cx:pt>
          <cx:pt idx="131809">EDWW</cx:pt>
          <cx:pt idx="131810">EDWW</cx:pt>
          <cx:pt idx="131811">EDWW</cx:pt>
          <cx:pt idx="131812">EDWW</cx:pt>
          <cx:pt idx="131813">EDWW</cx:pt>
          <cx:pt idx="131814">EDWW</cx:pt>
          <cx:pt idx="131815">EDWW</cx:pt>
          <cx:pt idx="131816">EDWW</cx:pt>
          <cx:pt idx="131817">EDWW</cx:pt>
          <cx:pt idx="131818">EDWW</cx:pt>
          <cx:pt idx="131819">EDWW</cx:pt>
          <cx:pt idx="131820">EDWW</cx:pt>
          <cx:pt idx="131821">EDWW</cx:pt>
          <cx:pt idx="131822">EDWW</cx:pt>
          <cx:pt idx="131823">EDWW</cx:pt>
          <cx:pt idx="131824">EDWW</cx:pt>
          <cx:pt idx="131825">EDWW</cx:pt>
          <cx:pt idx="131826">EDWW</cx:pt>
          <cx:pt idx="131827">EDWW</cx:pt>
          <cx:pt idx="131828">EDWW</cx:pt>
          <cx:pt idx="131829">EDWW</cx:pt>
          <cx:pt idx="131830">EDWW</cx:pt>
          <cx:pt idx="131831">EDWW</cx:pt>
          <cx:pt idx="131832">EDWW</cx:pt>
          <cx:pt idx="131833">EDWW</cx:pt>
          <cx:pt idx="131834">EDWW</cx:pt>
          <cx:pt idx="131835">EDWW</cx:pt>
          <cx:pt idx="131836">EDWW</cx:pt>
          <cx:pt idx="131837">EDWW</cx:pt>
          <cx:pt idx="131838">EDWW</cx:pt>
          <cx:pt idx="131839">EDWW</cx:pt>
          <cx:pt idx="131840">EDWW</cx:pt>
          <cx:pt idx="131841">EDWW</cx:pt>
          <cx:pt idx="131842">EDWW</cx:pt>
          <cx:pt idx="131843">EDWW</cx:pt>
          <cx:pt idx="131844">EDWW</cx:pt>
          <cx:pt idx="131845">EDWW</cx:pt>
          <cx:pt idx="131846">EDWW</cx:pt>
          <cx:pt idx="131847">EDWW</cx:pt>
          <cx:pt idx="131848">EDWW</cx:pt>
          <cx:pt idx="131849">EDWW</cx:pt>
          <cx:pt idx="131850">EDWW</cx:pt>
          <cx:pt idx="131851">EDWW</cx:pt>
          <cx:pt idx="131852">EDWW</cx:pt>
          <cx:pt idx="131853">EDWW</cx:pt>
          <cx:pt idx="131854">EDWW</cx:pt>
          <cx:pt idx="131855">EDWW</cx:pt>
          <cx:pt idx="131856">EDWW</cx:pt>
          <cx:pt idx="131857">EDWW</cx:pt>
          <cx:pt idx="131858">EDWW</cx:pt>
          <cx:pt idx="131859">EDWW</cx:pt>
          <cx:pt idx="131860">EDWW</cx:pt>
          <cx:pt idx="131861">EDWW</cx:pt>
          <cx:pt idx="131862">EDWW</cx:pt>
          <cx:pt idx="131863">EDWW</cx:pt>
          <cx:pt idx="131864">EDWW</cx:pt>
          <cx:pt idx="131865">EDWW</cx:pt>
          <cx:pt idx="131866">EDWW</cx:pt>
          <cx:pt idx="131867">EDWW</cx:pt>
          <cx:pt idx="131868">EDWW</cx:pt>
          <cx:pt idx="131869">EDWW</cx:pt>
          <cx:pt idx="131870">EDWW</cx:pt>
          <cx:pt idx="131871">EDWW</cx:pt>
          <cx:pt idx="131872">EDWW</cx:pt>
          <cx:pt idx="131873">EDWW</cx:pt>
          <cx:pt idx="131874">EDWW</cx:pt>
          <cx:pt idx="131875">EDWW</cx:pt>
          <cx:pt idx="131876">EDWW</cx:pt>
          <cx:pt idx="131877">EDWW</cx:pt>
          <cx:pt idx="131878">EDWW</cx:pt>
          <cx:pt idx="131879">EDWW</cx:pt>
          <cx:pt idx="131880">EDWW</cx:pt>
          <cx:pt idx="131881">EDWW</cx:pt>
          <cx:pt idx="131882">EDWW</cx:pt>
          <cx:pt idx="131883">EDWW</cx:pt>
          <cx:pt idx="131884">EDWW</cx:pt>
          <cx:pt idx="131885">EDWW</cx:pt>
          <cx:pt idx="131886">EDWW</cx:pt>
          <cx:pt idx="131887">EDWW</cx:pt>
          <cx:pt idx="131888">EDWW</cx:pt>
          <cx:pt idx="131889">EDWW</cx:pt>
          <cx:pt idx="131890">EDWW</cx:pt>
          <cx:pt idx="131891">EDWW</cx:pt>
          <cx:pt idx="131892">EDWW</cx:pt>
          <cx:pt idx="131893">EDWW</cx:pt>
          <cx:pt idx="131894">EDWW</cx:pt>
          <cx:pt idx="131895">EDWW</cx:pt>
          <cx:pt idx="131896">EDWW</cx:pt>
          <cx:pt idx="131897">EDWW</cx:pt>
          <cx:pt idx="131898">EDWW</cx:pt>
          <cx:pt idx="131899">EDWW</cx:pt>
          <cx:pt idx="131900">EDWW</cx:pt>
          <cx:pt idx="131901">EDWW</cx:pt>
          <cx:pt idx="131902">EDWW</cx:pt>
          <cx:pt idx="131903">EDWW</cx:pt>
          <cx:pt idx="131904">EDWW</cx:pt>
          <cx:pt idx="131905">EDWW</cx:pt>
          <cx:pt idx="131906">EDWW</cx:pt>
          <cx:pt idx="131907">EDWW</cx:pt>
          <cx:pt idx="131908">EDWW</cx:pt>
          <cx:pt idx="131909">EDWW</cx:pt>
          <cx:pt idx="131910">EDWW</cx:pt>
          <cx:pt idx="131911">EDWW</cx:pt>
          <cx:pt idx="131912">EDWW</cx:pt>
          <cx:pt idx="131913">EDWW</cx:pt>
          <cx:pt idx="131914">EDWW</cx:pt>
          <cx:pt idx="131915">EDWW</cx:pt>
          <cx:pt idx="131916">EDWW</cx:pt>
          <cx:pt idx="131917">EDWW</cx:pt>
          <cx:pt idx="131918">EDWW</cx:pt>
          <cx:pt idx="131919">EDWW</cx:pt>
          <cx:pt idx="131920">EDWW</cx:pt>
          <cx:pt idx="131921">EDWW</cx:pt>
          <cx:pt idx="131922">EDWW</cx:pt>
          <cx:pt idx="131923">EDWW</cx:pt>
          <cx:pt idx="131924">EDWW</cx:pt>
          <cx:pt idx="131925">EDWW</cx:pt>
          <cx:pt idx="131926">EDWW</cx:pt>
          <cx:pt idx="131927">EDWW</cx:pt>
          <cx:pt idx="131928">EDWW</cx:pt>
          <cx:pt idx="131929">EDWW</cx:pt>
          <cx:pt idx="131930">EDWW</cx:pt>
          <cx:pt idx="131931">EDWW</cx:pt>
          <cx:pt idx="131932">EDWW</cx:pt>
          <cx:pt idx="131933">EDWW</cx:pt>
          <cx:pt idx="131934">EDWW</cx:pt>
          <cx:pt idx="131935">EDWW</cx:pt>
          <cx:pt idx="131936">EDWW</cx:pt>
          <cx:pt idx="131937">EDWW</cx:pt>
          <cx:pt idx="131938">EDWW</cx:pt>
          <cx:pt idx="131939">EDWW</cx:pt>
          <cx:pt idx="131940">EDWW</cx:pt>
          <cx:pt idx="131941">EDWW</cx:pt>
          <cx:pt idx="131942">EDWW</cx:pt>
          <cx:pt idx="131943">EDWW</cx:pt>
          <cx:pt idx="131944">EDWW</cx:pt>
          <cx:pt idx="131945">EDWW</cx:pt>
          <cx:pt idx="131946">EDWW</cx:pt>
          <cx:pt idx="131947">EDWW</cx:pt>
          <cx:pt idx="131948">EDWW</cx:pt>
          <cx:pt idx="131949">EDWW</cx:pt>
          <cx:pt idx="131950">EDWW</cx:pt>
          <cx:pt idx="131951">EDWW</cx:pt>
          <cx:pt idx="131952">EDWW</cx:pt>
          <cx:pt idx="131953">EDWW</cx:pt>
          <cx:pt idx="131954">EDWW</cx:pt>
          <cx:pt idx="131955">EDWW</cx:pt>
          <cx:pt idx="131956">EDWW</cx:pt>
          <cx:pt idx="131957">EDWW</cx:pt>
          <cx:pt idx="131958">EDWW</cx:pt>
          <cx:pt idx="131959">EDWW</cx:pt>
          <cx:pt idx="131960">EDWW</cx:pt>
          <cx:pt idx="131961">EDWW</cx:pt>
          <cx:pt idx="131962">EDWW</cx:pt>
          <cx:pt idx="131963">EDWW</cx:pt>
          <cx:pt idx="131964">EDWW</cx:pt>
          <cx:pt idx="131965">EDWW</cx:pt>
          <cx:pt idx="131966">EDWW</cx:pt>
          <cx:pt idx="131967">EDWW</cx:pt>
          <cx:pt idx="131968">EDWW</cx:pt>
          <cx:pt idx="131969">EDWW</cx:pt>
          <cx:pt idx="131970">EDWW</cx:pt>
          <cx:pt idx="131971">EDWW</cx:pt>
          <cx:pt idx="131972">EDWW</cx:pt>
          <cx:pt idx="131973">EDWW</cx:pt>
          <cx:pt idx="131974">EDWW</cx:pt>
          <cx:pt idx="131975">EDWW</cx:pt>
          <cx:pt idx="131976">EDWW</cx:pt>
          <cx:pt idx="131977">EDWW</cx:pt>
          <cx:pt idx="131978">EDWW</cx:pt>
          <cx:pt idx="131979">EDWW</cx:pt>
          <cx:pt idx="131980">EDWW</cx:pt>
          <cx:pt idx="131981">EDWW</cx:pt>
          <cx:pt idx="131982">EDWW</cx:pt>
          <cx:pt idx="131983">EDWW</cx:pt>
          <cx:pt idx="131984">EDWW</cx:pt>
          <cx:pt idx="131985">EDWW</cx:pt>
          <cx:pt idx="131986">EDWW</cx:pt>
          <cx:pt idx="131987">EDWW</cx:pt>
          <cx:pt idx="131988">EDWW</cx:pt>
          <cx:pt idx="131989">EDWW</cx:pt>
          <cx:pt idx="131990">EDWW</cx:pt>
          <cx:pt idx="131991">EDWW</cx:pt>
          <cx:pt idx="131992">EDWW</cx:pt>
          <cx:pt idx="131993">EDWW</cx:pt>
          <cx:pt idx="131994">EDWW</cx:pt>
          <cx:pt idx="131995">EDWW</cx:pt>
          <cx:pt idx="131996">EDWW</cx:pt>
          <cx:pt idx="131997">EDWW</cx:pt>
          <cx:pt idx="131998">EDWW</cx:pt>
          <cx:pt idx="131999">EDWW</cx:pt>
          <cx:pt idx="132000">EDWW</cx:pt>
          <cx:pt idx="132001">EDWW</cx:pt>
          <cx:pt idx="132002">EDWW</cx:pt>
          <cx:pt idx="132003">EDWW</cx:pt>
          <cx:pt idx="132004">EDWW</cx:pt>
          <cx:pt idx="132005">EDWW</cx:pt>
          <cx:pt idx="132006">EDWW</cx:pt>
          <cx:pt idx="132007">EDWW</cx:pt>
          <cx:pt idx="132008">EDWW</cx:pt>
          <cx:pt idx="132009">EDWW</cx:pt>
          <cx:pt idx="132010">EDWW</cx:pt>
          <cx:pt idx="132011">EDWW</cx:pt>
          <cx:pt idx="132012">EDWW</cx:pt>
          <cx:pt idx="132013">EDWW</cx:pt>
          <cx:pt idx="132014">EDWW</cx:pt>
          <cx:pt idx="132015">EDWW</cx:pt>
          <cx:pt idx="132016">EDWW</cx:pt>
          <cx:pt idx="132017">EDWW</cx:pt>
          <cx:pt idx="132018">EDWW</cx:pt>
          <cx:pt idx="132019">EDWW</cx:pt>
          <cx:pt idx="132020">EDWW</cx:pt>
          <cx:pt idx="132021">EDWW</cx:pt>
          <cx:pt idx="132022">EDWW</cx:pt>
          <cx:pt idx="132023">EDWW</cx:pt>
          <cx:pt idx="132024">EDWW</cx:pt>
          <cx:pt idx="132025">EDWW</cx:pt>
          <cx:pt idx="132026">EDWW</cx:pt>
          <cx:pt idx="132027">EDWW</cx:pt>
          <cx:pt idx="132028">EDWW</cx:pt>
          <cx:pt idx="132029">EDWW</cx:pt>
          <cx:pt idx="132030">EDWW</cx:pt>
          <cx:pt idx="132031">EDWW</cx:pt>
          <cx:pt idx="132032">EDWW</cx:pt>
          <cx:pt idx="132033">EDWW</cx:pt>
          <cx:pt idx="132034">EDWW</cx:pt>
          <cx:pt idx="132035">EDWW</cx:pt>
          <cx:pt idx="132036">EDWW</cx:pt>
          <cx:pt idx="132037">EDWW</cx:pt>
          <cx:pt idx="132038">EDWW</cx:pt>
          <cx:pt idx="132039">EDWW</cx:pt>
          <cx:pt idx="132040">EDWW</cx:pt>
          <cx:pt idx="132041">EDWW</cx:pt>
          <cx:pt idx="132042">EDWW</cx:pt>
          <cx:pt idx="132043">EDWW</cx:pt>
          <cx:pt idx="132044">EDWW</cx:pt>
          <cx:pt idx="132045">EDWW</cx:pt>
          <cx:pt idx="132046">EDWW</cx:pt>
          <cx:pt idx="132047">EDWW</cx:pt>
          <cx:pt idx="132048">EDWW</cx:pt>
          <cx:pt idx="132049">EDWW</cx:pt>
          <cx:pt idx="132050">EDWW</cx:pt>
          <cx:pt idx="132051">EDWW</cx:pt>
          <cx:pt idx="132052">EDWW</cx:pt>
          <cx:pt idx="132053">EDWW</cx:pt>
          <cx:pt idx="132054">EDWW</cx:pt>
          <cx:pt idx="132055">EDWW</cx:pt>
          <cx:pt idx="132056">EDWW</cx:pt>
          <cx:pt idx="132057">EDWW</cx:pt>
          <cx:pt idx="132058">EDWW</cx:pt>
          <cx:pt idx="132059">EDWW</cx:pt>
          <cx:pt idx="132060">EDWW</cx:pt>
          <cx:pt idx="132061">EDWW</cx:pt>
          <cx:pt idx="132062">EDWW</cx:pt>
          <cx:pt idx="132063">EDWW</cx:pt>
          <cx:pt idx="132064">EDWW</cx:pt>
          <cx:pt idx="132065">EDWW</cx:pt>
          <cx:pt idx="132066">EDWW</cx:pt>
          <cx:pt idx="132067">EDWW</cx:pt>
          <cx:pt idx="132068">EDWW</cx:pt>
          <cx:pt idx="132069">EDWW</cx:pt>
          <cx:pt idx="132070">EDWW</cx:pt>
          <cx:pt idx="132071">EDWW</cx:pt>
          <cx:pt idx="132072">EDWW</cx:pt>
          <cx:pt idx="132073">EDWW</cx:pt>
          <cx:pt idx="132074">EDWW</cx:pt>
          <cx:pt idx="132075">EDWW</cx:pt>
          <cx:pt idx="132076">EDWW</cx:pt>
          <cx:pt idx="132077">EDWW</cx:pt>
          <cx:pt idx="132078">EDWW</cx:pt>
          <cx:pt idx="132079">EDWW</cx:pt>
          <cx:pt idx="132080">EDWW</cx:pt>
          <cx:pt idx="132081">EDWW</cx:pt>
          <cx:pt idx="132082">EDWW</cx:pt>
          <cx:pt idx="132083">EDWW</cx:pt>
          <cx:pt idx="132084">EDWW</cx:pt>
          <cx:pt idx="132085">EDWW</cx:pt>
          <cx:pt idx="132086">EDWW</cx:pt>
          <cx:pt idx="132087">EDWW</cx:pt>
          <cx:pt idx="132088">EDWW</cx:pt>
          <cx:pt idx="132089">EDWW</cx:pt>
          <cx:pt idx="132090">EDWW</cx:pt>
          <cx:pt idx="132091">EDWW</cx:pt>
          <cx:pt idx="132092">EDWW</cx:pt>
          <cx:pt idx="132093">EDWW</cx:pt>
          <cx:pt idx="132094">EDWW</cx:pt>
          <cx:pt idx="132095">EDWW</cx:pt>
          <cx:pt idx="132096">EDWW</cx:pt>
          <cx:pt idx="132097">EDWW</cx:pt>
          <cx:pt idx="132098">EDWW</cx:pt>
          <cx:pt idx="132099">EDWW</cx:pt>
          <cx:pt idx="132100">EDWW</cx:pt>
          <cx:pt idx="132101">EDWW</cx:pt>
          <cx:pt idx="132102">EDWW</cx:pt>
          <cx:pt idx="132103">EDWW</cx:pt>
          <cx:pt idx="132104">EDWW</cx:pt>
          <cx:pt idx="132105">EDWW</cx:pt>
          <cx:pt idx="132106">EDWW</cx:pt>
          <cx:pt idx="132107">EDWW</cx:pt>
          <cx:pt idx="132108">EDWW</cx:pt>
          <cx:pt idx="132109">EDWW</cx:pt>
          <cx:pt idx="132110">EDWW</cx:pt>
          <cx:pt idx="132111">EDWW</cx:pt>
          <cx:pt idx="132112">EDWW</cx:pt>
          <cx:pt idx="132113">EDWW</cx:pt>
          <cx:pt idx="132114">EDWW</cx:pt>
          <cx:pt idx="132115">EDWW</cx:pt>
          <cx:pt idx="132116">EDWW</cx:pt>
          <cx:pt idx="132117">EDWW</cx:pt>
          <cx:pt idx="132118">EDWW</cx:pt>
          <cx:pt idx="132119">EDWW</cx:pt>
          <cx:pt idx="132120">EDWW</cx:pt>
          <cx:pt idx="132121">EDWW</cx:pt>
          <cx:pt idx="132122">EDWW</cx:pt>
          <cx:pt idx="132123">EDWW</cx:pt>
          <cx:pt idx="132124">EDWW</cx:pt>
          <cx:pt idx="132125">EDWW</cx:pt>
          <cx:pt idx="132126">EDWW</cx:pt>
          <cx:pt idx="132127">EDWW</cx:pt>
          <cx:pt idx="132128">EDWW</cx:pt>
          <cx:pt idx="132129">EDWW</cx:pt>
          <cx:pt idx="132130">EDWW</cx:pt>
          <cx:pt idx="132131">EDWW</cx:pt>
          <cx:pt idx="132132">EDWW</cx:pt>
          <cx:pt idx="132133">EDWW</cx:pt>
          <cx:pt idx="132134">EDWW</cx:pt>
          <cx:pt idx="132135">EDWW</cx:pt>
          <cx:pt idx="132136">EDWW</cx:pt>
          <cx:pt idx="132137">EDWW</cx:pt>
          <cx:pt idx="132138">EDWW</cx:pt>
          <cx:pt idx="132139">EDWW</cx:pt>
          <cx:pt idx="132140">EDWW</cx:pt>
          <cx:pt idx="132141">EDWW</cx:pt>
          <cx:pt idx="132142">EDWW</cx:pt>
          <cx:pt idx="132143">EDWW</cx:pt>
          <cx:pt idx="132144">EDWW</cx:pt>
          <cx:pt idx="132145">EDWW</cx:pt>
          <cx:pt idx="132146">EDWW</cx:pt>
          <cx:pt idx="132147">EDWW</cx:pt>
          <cx:pt idx="132148">EDWW</cx:pt>
          <cx:pt idx="132149">EDWW</cx:pt>
          <cx:pt idx="132150">EDWW</cx:pt>
          <cx:pt idx="132151">EDWW</cx:pt>
          <cx:pt idx="132152">EDWW</cx:pt>
          <cx:pt idx="132153">EDWW</cx:pt>
          <cx:pt idx="132154">EDWW</cx:pt>
          <cx:pt idx="132155">EDWW</cx:pt>
          <cx:pt idx="132156">EDWW</cx:pt>
          <cx:pt idx="132157">EDWW</cx:pt>
          <cx:pt idx="132158">EDWW</cx:pt>
          <cx:pt idx="132159">EDWW</cx:pt>
          <cx:pt idx="132160">EDWW</cx:pt>
          <cx:pt idx="132161">EDWW</cx:pt>
          <cx:pt idx="132162">EDWW</cx:pt>
          <cx:pt idx="132163">EDWW</cx:pt>
          <cx:pt idx="132164">EDWW</cx:pt>
          <cx:pt idx="132165">EDWW</cx:pt>
          <cx:pt idx="132166">EDWW</cx:pt>
          <cx:pt idx="132167">EDWW</cx:pt>
          <cx:pt idx="132168">EDWW</cx:pt>
          <cx:pt idx="132169">EDWW</cx:pt>
          <cx:pt idx="132170">EDWW</cx:pt>
          <cx:pt idx="132171">EDWW</cx:pt>
          <cx:pt idx="132172">EDWW</cx:pt>
          <cx:pt idx="132173">EDWW</cx:pt>
          <cx:pt idx="132174">EDWW</cx:pt>
          <cx:pt idx="132175">EDWW</cx:pt>
          <cx:pt idx="132176">EDWW</cx:pt>
          <cx:pt idx="132177">EDWW</cx:pt>
          <cx:pt idx="132178">EDWW</cx:pt>
          <cx:pt idx="132179">EDWW</cx:pt>
          <cx:pt idx="132180">EDWW</cx:pt>
          <cx:pt idx="132181">EDWW</cx:pt>
          <cx:pt idx="132182">EDWW</cx:pt>
          <cx:pt idx="132183">EDWW</cx:pt>
          <cx:pt idx="132184">EDWW</cx:pt>
          <cx:pt idx="132185">EDWW</cx:pt>
          <cx:pt idx="132186">EDWW</cx:pt>
          <cx:pt idx="132187">EDWW</cx:pt>
          <cx:pt idx="132188">EDWW</cx:pt>
          <cx:pt idx="132189">EDWW</cx:pt>
          <cx:pt idx="132190">EDWW</cx:pt>
          <cx:pt idx="132191">EDWW</cx:pt>
          <cx:pt idx="132192">EDWW</cx:pt>
          <cx:pt idx="132193">EDWW</cx:pt>
          <cx:pt idx="132194">EDWW</cx:pt>
          <cx:pt idx="132195">EDWW</cx:pt>
          <cx:pt idx="132196">EDWW</cx:pt>
          <cx:pt idx="132197">EDWW</cx:pt>
          <cx:pt idx="132198">EDWW</cx:pt>
          <cx:pt idx="132199">EDWW</cx:pt>
          <cx:pt idx="132200">EDWW</cx:pt>
          <cx:pt idx="132201">EDWW</cx:pt>
          <cx:pt idx="132202">EDWW</cx:pt>
          <cx:pt idx="132203">EDWW</cx:pt>
          <cx:pt idx="132204">EDWW</cx:pt>
          <cx:pt idx="132205">EDWW</cx:pt>
          <cx:pt idx="132206">EDWW</cx:pt>
          <cx:pt idx="132207">EDWW</cx:pt>
          <cx:pt idx="132208">EDWW</cx:pt>
          <cx:pt idx="132209">EDWW</cx:pt>
          <cx:pt idx="132210">EDWW</cx:pt>
          <cx:pt idx="132211">EDWW</cx:pt>
          <cx:pt idx="132212">EDWW</cx:pt>
          <cx:pt idx="132213">EDWW</cx:pt>
          <cx:pt idx="132214">EDWW</cx:pt>
          <cx:pt idx="132215">EDWW</cx:pt>
          <cx:pt idx="132216">EDWW</cx:pt>
          <cx:pt idx="132217">EDWW</cx:pt>
          <cx:pt idx="132218">EDWW</cx:pt>
          <cx:pt idx="132219">EDWW</cx:pt>
          <cx:pt idx="132220">EDWW</cx:pt>
          <cx:pt idx="132221">EDWW</cx:pt>
          <cx:pt idx="132222">EDWW</cx:pt>
          <cx:pt idx="132223">EDWW</cx:pt>
          <cx:pt idx="132224">EDWW</cx:pt>
          <cx:pt idx="132225">EDWW</cx:pt>
          <cx:pt idx="132226">EDWW</cx:pt>
          <cx:pt idx="132227">EDWW</cx:pt>
          <cx:pt idx="132228">EDWW</cx:pt>
          <cx:pt idx="132229">EDWW</cx:pt>
          <cx:pt idx="132230">EDWW</cx:pt>
          <cx:pt idx="132231">EDWW</cx:pt>
          <cx:pt idx="132232">EDWW</cx:pt>
          <cx:pt idx="132233">EDWW</cx:pt>
          <cx:pt idx="132234">EDWW</cx:pt>
          <cx:pt idx="132235">EDWW</cx:pt>
          <cx:pt idx="132236">EDWW</cx:pt>
          <cx:pt idx="132237">EDWW</cx:pt>
          <cx:pt idx="132238">EDWW</cx:pt>
          <cx:pt idx="132239">EDWW</cx:pt>
          <cx:pt idx="132240">EDWW</cx:pt>
          <cx:pt idx="132241">EDWW</cx:pt>
          <cx:pt idx="132242">EDWW</cx:pt>
          <cx:pt idx="132243">EDWW</cx:pt>
          <cx:pt idx="132244">EDWW</cx:pt>
          <cx:pt idx="132245">EDWW</cx:pt>
          <cx:pt idx="132246">EDWW</cx:pt>
          <cx:pt idx="132247">EDWW</cx:pt>
          <cx:pt idx="132248">EDWW</cx:pt>
          <cx:pt idx="132249">EDWW</cx:pt>
          <cx:pt idx="132250">EDWW</cx:pt>
          <cx:pt idx="132251">EDWW</cx:pt>
          <cx:pt idx="132252">EDWW</cx:pt>
          <cx:pt idx="132253">EDWW</cx:pt>
          <cx:pt idx="132254">EDWW</cx:pt>
          <cx:pt idx="132255">EDWW</cx:pt>
          <cx:pt idx="132256">EDWW</cx:pt>
          <cx:pt idx="132257">EDWW</cx:pt>
          <cx:pt idx="132258">EDWW</cx:pt>
          <cx:pt idx="132259">EDWW</cx:pt>
          <cx:pt idx="132260">EDWW</cx:pt>
          <cx:pt idx="132261">EDWW</cx:pt>
          <cx:pt idx="132262">EDWW</cx:pt>
          <cx:pt idx="132263">EDWW</cx:pt>
          <cx:pt idx="132264">EDWW</cx:pt>
          <cx:pt idx="132265">EDWW</cx:pt>
          <cx:pt idx="132266">EDWW</cx:pt>
          <cx:pt idx="132267">EDWW</cx:pt>
          <cx:pt idx="132268">EDWW</cx:pt>
          <cx:pt idx="132269">EDWW</cx:pt>
          <cx:pt idx="132270">EDWW</cx:pt>
          <cx:pt idx="132271">EDWW</cx:pt>
          <cx:pt idx="132272">EDWW</cx:pt>
          <cx:pt idx="132273">EDWW</cx:pt>
          <cx:pt idx="132274">EDWW</cx:pt>
          <cx:pt idx="132275">EDWW</cx:pt>
          <cx:pt idx="132276">EDWW</cx:pt>
          <cx:pt idx="132277">EDWW</cx:pt>
          <cx:pt idx="132278">EDWW</cx:pt>
          <cx:pt idx="132279">EDWW</cx:pt>
          <cx:pt idx="132280">EDWW</cx:pt>
          <cx:pt idx="132281">EDWW</cx:pt>
          <cx:pt idx="132282">EDWW</cx:pt>
          <cx:pt idx="132283">EDWW</cx:pt>
          <cx:pt idx="132284">EDWW</cx:pt>
          <cx:pt idx="132285">EDWW</cx:pt>
          <cx:pt idx="132286">EDWW</cx:pt>
          <cx:pt idx="132287">EDWW</cx:pt>
          <cx:pt idx="132288">EDWW</cx:pt>
          <cx:pt idx="132289">EDWW</cx:pt>
          <cx:pt idx="132290">EDWW</cx:pt>
          <cx:pt idx="132291">EDWW</cx:pt>
          <cx:pt idx="132292">EDWW</cx:pt>
          <cx:pt idx="132293">EDWW</cx:pt>
          <cx:pt idx="132294">EDWW</cx:pt>
          <cx:pt idx="132295">EDWW</cx:pt>
          <cx:pt idx="132296">EDWW</cx:pt>
          <cx:pt idx="132297">EDWW</cx:pt>
          <cx:pt idx="132298">EDWW</cx:pt>
          <cx:pt idx="132299">EDWW</cx:pt>
          <cx:pt idx="132300">EDWW</cx:pt>
          <cx:pt idx="132301">EDWW</cx:pt>
          <cx:pt idx="132302">EDWW</cx:pt>
          <cx:pt idx="132303">EDWW</cx:pt>
          <cx:pt idx="132304">EDWW</cx:pt>
          <cx:pt idx="132305">EDWW</cx:pt>
          <cx:pt idx="132306">EDWW</cx:pt>
          <cx:pt idx="132307">EDWW</cx:pt>
          <cx:pt idx="132308">EDWW</cx:pt>
          <cx:pt idx="132309">EDWW</cx:pt>
          <cx:pt idx="132310">EDWW</cx:pt>
          <cx:pt idx="132311">EDWW</cx:pt>
          <cx:pt idx="132312">EDWW</cx:pt>
          <cx:pt idx="132313">EDWW</cx:pt>
          <cx:pt idx="132314">EDWW</cx:pt>
          <cx:pt idx="132315">EDWW</cx:pt>
          <cx:pt idx="132316">EDWW</cx:pt>
          <cx:pt idx="132317">EDWW</cx:pt>
          <cx:pt idx="132318">EDWW</cx:pt>
          <cx:pt idx="132319">EDWW</cx:pt>
          <cx:pt idx="132320">EDWW</cx:pt>
          <cx:pt idx="132321">EDWW</cx:pt>
          <cx:pt idx="132322">EDWW</cx:pt>
          <cx:pt idx="132323">EDWW</cx:pt>
          <cx:pt idx="132324">EDWW</cx:pt>
          <cx:pt idx="132325">EDWW</cx:pt>
          <cx:pt idx="132326">EDWW</cx:pt>
          <cx:pt idx="132327">EDWW</cx:pt>
          <cx:pt idx="132328">EDWW</cx:pt>
          <cx:pt idx="132329">EDWW</cx:pt>
          <cx:pt idx="132330">EDWW</cx:pt>
          <cx:pt idx="132331">EDWW</cx:pt>
          <cx:pt idx="132332">EDWW</cx:pt>
          <cx:pt idx="132333">EDWW</cx:pt>
          <cx:pt idx="132334">EDWW</cx:pt>
          <cx:pt idx="132335">EDWW</cx:pt>
          <cx:pt idx="132336">EDWW</cx:pt>
          <cx:pt idx="132337">EDWW</cx:pt>
          <cx:pt idx="132338">EDWW</cx:pt>
          <cx:pt idx="132339">EDWW</cx:pt>
          <cx:pt idx="132340">EDWW</cx:pt>
          <cx:pt idx="132341">EDWW</cx:pt>
          <cx:pt idx="132342">EDWW</cx:pt>
          <cx:pt idx="132343">EDWW</cx:pt>
          <cx:pt idx="132344">EDWW</cx:pt>
          <cx:pt idx="132345">EDWW</cx:pt>
          <cx:pt idx="132346">EDWW</cx:pt>
          <cx:pt idx="132347">EDWW</cx:pt>
          <cx:pt idx="132348">EDWW</cx:pt>
          <cx:pt idx="132349">EDWW</cx:pt>
          <cx:pt idx="132350">EDWW</cx:pt>
          <cx:pt idx="132351">EDWW</cx:pt>
          <cx:pt idx="132352">EDWW</cx:pt>
          <cx:pt idx="132353">EDWW</cx:pt>
          <cx:pt idx="132354">EDWW</cx:pt>
          <cx:pt idx="132355">EDWW</cx:pt>
          <cx:pt idx="132356">EDWW</cx:pt>
          <cx:pt idx="132357">EDWW</cx:pt>
          <cx:pt idx="132358">EDWW</cx:pt>
          <cx:pt idx="132359">EDWW</cx:pt>
          <cx:pt idx="132360">EDWW</cx:pt>
          <cx:pt idx="132361">EDWW</cx:pt>
          <cx:pt idx="132362">EDWW</cx:pt>
          <cx:pt idx="132363">EDWW</cx:pt>
          <cx:pt idx="132364">EDWW</cx:pt>
          <cx:pt idx="132365">EDWW</cx:pt>
          <cx:pt idx="132366">EDWW</cx:pt>
          <cx:pt idx="132367">EDWW</cx:pt>
          <cx:pt idx="132368">EDWW</cx:pt>
          <cx:pt idx="132369">EDWW</cx:pt>
          <cx:pt idx="132370">EDWW</cx:pt>
          <cx:pt idx="132371">EDWW</cx:pt>
          <cx:pt idx="132372">EDWW</cx:pt>
          <cx:pt idx="132373">EDWW</cx:pt>
          <cx:pt idx="132374">EDWW</cx:pt>
          <cx:pt idx="132375">EDWW</cx:pt>
          <cx:pt idx="132376">EDWW</cx:pt>
          <cx:pt idx="132377">EDWW</cx:pt>
          <cx:pt idx="132378">EDWW</cx:pt>
          <cx:pt idx="132379">EDWW</cx:pt>
          <cx:pt idx="132380">EDWW</cx:pt>
          <cx:pt idx="132381">EDWW</cx:pt>
          <cx:pt idx="132382">EDWW</cx:pt>
          <cx:pt idx="132383">EDWW</cx:pt>
          <cx:pt idx="132384">EDWW</cx:pt>
          <cx:pt idx="132385">EDWW</cx:pt>
          <cx:pt idx="132386">EDWW</cx:pt>
          <cx:pt idx="132387">EDWW</cx:pt>
          <cx:pt idx="132388">EDWW</cx:pt>
          <cx:pt idx="132389">EDWW</cx:pt>
          <cx:pt idx="132390">EDWW</cx:pt>
          <cx:pt idx="132391">EDWW</cx:pt>
          <cx:pt idx="132392">EDWW</cx:pt>
          <cx:pt idx="132393">EDWW</cx:pt>
          <cx:pt idx="132394">EDWW</cx:pt>
          <cx:pt idx="132395">EDWW</cx:pt>
          <cx:pt idx="132396">EDWW</cx:pt>
          <cx:pt idx="132397">EDWW</cx:pt>
          <cx:pt idx="132398">EDWW</cx:pt>
          <cx:pt idx="132399">EDWW</cx:pt>
          <cx:pt idx="132400">EDWW</cx:pt>
          <cx:pt idx="132401">EDWW</cx:pt>
          <cx:pt idx="132402">EDWW</cx:pt>
          <cx:pt idx="132403">EDWW</cx:pt>
          <cx:pt idx="132404">EDWW</cx:pt>
          <cx:pt idx="132405">EDWW</cx:pt>
          <cx:pt idx="132406">EDWW</cx:pt>
          <cx:pt idx="132407">EDWW</cx:pt>
          <cx:pt idx="132408">EDWW</cx:pt>
          <cx:pt idx="132409">EDWW</cx:pt>
          <cx:pt idx="132410">EDWW</cx:pt>
          <cx:pt idx="132411">EDWW</cx:pt>
          <cx:pt idx="132412">EDWW</cx:pt>
          <cx:pt idx="132413">EDWW</cx:pt>
          <cx:pt idx="132414">EDWW</cx:pt>
          <cx:pt idx="132415">EDWW</cx:pt>
          <cx:pt idx="132416">EDWW</cx:pt>
          <cx:pt idx="132417">EDWW</cx:pt>
          <cx:pt idx="132418">EDWW</cx:pt>
          <cx:pt idx="132419">EDWW</cx:pt>
          <cx:pt idx="132420">EDWW</cx:pt>
          <cx:pt idx="132421">EDWW</cx:pt>
          <cx:pt idx="132422">EDWW</cx:pt>
          <cx:pt idx="132423">EDWW</cx:pt>
          <cx:pt idx="132424">EDWW</cx:pt>
          <cx:pt idx="132425">EDWW</cx:pt>
          <cx:pt idx="132426">EDWW</cx:pt>
          <cx:pt idx="132427">EDWW</cx:pt>
          <cx:pt idx="132428">EDWW</cx:pt>
          <cx:pt idx="132429">EDWW</cx:pt>
          <cx:pt idx="132430">EDWW</cx:pt>
          <cx:pt idx="132431">EDWW</cx:pt>
          <cx:pt idx="132432">EDWW</cx:pt>
          <cx:pt idx="132433">EDWW</cx:pt>
          <cx:pt idx="132434">EDWW</cx:pt>
          <cx:pt idx="132435">EDWW</cx:pt>
          <cx:pt idx="132436">EDWW</cx:pt>
          <cx:pt idx="132437">EDWW</cx:pt>
          <cx:pt idx="132438">EDWW</cx:pt>
          <cx:pt idx="132439">EDWW</cx:pt>
          <cx:pt idx="132440">EDWW</cx:pt>
          <cx:pt idx="132441">EDWW</cx:pt>
          <cx:pt idx="132442">EDWW</cx:pt>
          <cx:pt idx="132443">EDWW</cx:pt>
          <cx:pt idx="132444">EDWW</cx:pt>
          <cx:pt idx="132445">EDWW</cx:pt>
          <cx:pt idx="132446">EDWW</cx:pt>
          <cx:pt idx="132447">EDWW</cx:pt>
          <cx:pt idx="132448">EDWW</cx:pt>
          <cx:pt idx="132449">EDWW</cx:pt>
          <cx:pt idx="132450">EDWW</cx:pt>
          <cx:pt idx="132451">EDWW</cx:pt>
          <cx:pt idx="132452">EDWW</cx:pt>
          <cx:pt idx="132453">EDWW</cx:pt>
          <cx:pt idx="132454">EDWW</cx:pt>
          <cx:pt idx="132455">EDWW</cx:pt>
          <cx:pt idx="132456">EDWW</cx:pt>
          <cx:pt idx="132457">EDWW</cx:pt>
          <cx:pt idx="132458">EDWW</cx:pt>
          <cx:pt idx="132459">EDWW</cx:pt>
          <cx:pt idx="132460">EDWW</cx:pt>
          <cx:pt idx="132461">EDWW</cx:pt>
          <cx:pt idx="132462">EDWW</cx:pt>
          <cx:pt idx="132463">EDWW</cx:pt>
          <cx:pt idx="132464">EDWW</cx:pt>
          <cx:pt idx="132465">EDWW</cx:pt>
          <cx:pt idx="132466">EDWW</cx:pt>
          <cx:pt idx="132467">EDWW</cx:pt>
          <cx:pt idx="132468">EDWW</cx:pt>
          <cx:pt idx="132469">EDWW</cx:pt>
          <cx:pt idx="132470">EDWW</cx:pt>
          <cx:pt idx="132471">EDWW</cx:pt>
          <cx:pt idx="132472">EDWW</cx:pt>
          <cx:pt idx="132473">EDWW</cx:pt>
          <cx:pt idx="132474">EDWW</cx:pt>
          <cx:pt idx="132475">EDWW</cx:pt>
          <cx:pt idx="132476">EDWW</cx:pt>
          <cx:pt idx="132477">EDWW</cx:pt>
          <cx:pt idx="132478">EDWW</cx:pt>
          <cx:pt idx="132479">EDWW</cx:pt>
          <cx:pt idx="132480">EDWW</cx:pt>
          <cx:pt idx="132481">EDWW</cx:pt>
          <cx:pt idx="132482">EDWW</cx:pt>
          <cx:pt idx="132483">EDWW</cx:pt>
          <cx:pt idx="132484">EDWW</cx:pt>
          <cx:pt idx="132485">EDWW</cx:pt>
          <cx:pt idx="132486">EDWW</cx:pt>
          <cx:pt idx="132487">EDWW</cx:pt>
          <cx:pt idx="132488">EDWW</cx:pt>
          <cx:pt idx="132489">EDWW</cx:pt>
          <cx:pt idx="132490">EDWW</cx:pt>
          <cx:pt idx="132491">EDWW</cx:pt>
          <cx:pt idx="132492">EDWW</cx:pt>
          <cx:pt idx="132493">EDWW</cx:pt>
          <cx:pt idx="132494">EDWW</cx:pt>
          <cx:pt idx="132495">EDWW</cx:pt>
          <cx:pt idx="132496">EDWW</cx:pt>
          <cx:pt idx="132497">EDWW</cx:pt>
          <cx:pt idx="132498">EDWW</cx:pt>
          <cx:pt idx="132499">EDWW</cx:pt>
          <cx:pt idx="132500">EDWW</cx:pt>
          <cx:pt idx="132501">EDWW</cx:pt>
          <cx:pt idx="132502">EDWW</cx:pt>
          <cx:pt idx="132503">EDWW</cx:pt>
          <cx:pt idx="132504">EDWW</cx:pt>
          <cx:pt idx="132505">EDWW</cx:pt>
          <cx:pt idx="132506">EDWW</cx:pt>
          <cx:pt idx="132507">EDWW</cx:pt>
          <cx:pt idx="132508">EDWW</cx:pt>
          <cx:pt idx="132509">EDWW</cx:pt>
          <cx:pt idx="132510">EDWW</cx:pt>
          <cx:pt idx="132511">EDWW</cx:pt>
          <cx:pt idx="132512">EDWW</cx:pt>
          <cx:pt idx="132513">EDWW</cx:pt>
          <cx:pt idx="132514">EDWW</cx:pt>
          <cx:pt idx="132515">EDWW</cx:pt>
          <cx:pt idx="132516">EDWW</cx:pt>
          <cx:pt idx="132517">EDWW</cx:pt>
          <cx:pt idx="132518">EDWW</cx:pt>
          <cx:pt idx="132519">EDWW</cx:pt>
          <cx:pt idx="132520">EDWW</cx:pt>
          <cx:pt idx="132521">EDWW</cx:pt>
          <cx:pt idx="132522">EDWW</cx:pt>
          <cx:pt idx="132523">EDWW</cx:pt>
          <cx:pt idx="132524">EDWW</cx:pt>
          <cx:pt idx="132525">EDWW</cx:pt>
          <cx:pt idx="132526">EDWW</cx:pt>
          <cx:pt idx="132527">EDWW</cx:pt>
          <cx:pt idx="132528">EDWW</cx:pt>
          <cx:pt idx="132529">EDWW</cx:pt>
          <cx:pt idx="132530">EDWW</cx:pt>
          <cx:pt idx="132531">EDWW</cx:pt>
          <cx:pt idx="132532">EDWW</cx:pt>
          <cx:pt idx="132533">EDWW</cx:pt>
          <cx:pt idx="132534">EDWW</cx:pt>
          <cx:pt idx="132535">EDWW</cx:pt>
          <cx:pt idx="132536">EDWW</cx:pt>
          <cx:pt idx="132537">EDWW</cx:pt>
          <cx:pt idx="132538">EDWW</cx:pt>
          <cx:pt idx="132539">EDWW</cx:pt>
          <cx:pt idx="132540">EDWW</cx:pt>
          <cx:pt idx="132541">EDWW</cx:pt>
          <cx:pt idx="132542">EDWW</cx:pt>
          <cx:pt idx="132543">EDWW</cx:pt>
          <cx:pt idx="132544">EDWW</cx:pt>
          <cx:pt idx="132545">EDWW</cx:pt>
          <cx:pt idx="132546">EDWW</cx:pt>
          <cx:pt idx="132547">EDWW</cx:pt>
          <cx:pt idx="132548">EDWW</cx:pt>
          <cx:pt idx="132549">EDWW</cx:pt>
          <cx:pt idx="132550">EDWW</cx:pt>
          <cx:pt idx="132551">EDWW</cx:pt>
          <cx:pt idx="132552">EDWW</cx:pt>
          <cx:pt idx="132553">EDWW</cx:pt>
          <cx:pt idx="132554">EDWW</cx:pt>
          <cx:pt idx="132555">EDWW</cx:pt>
          <cx:pt idx="132556">EDWW</cx:pt>
          <cx:pt idx="132557">EDWW</cx:pt>
          <cx:pt idx="132558">EDWW</cx:pt>
          <cx:pt idx="132559">EDWW</cx:pt>
          <cx:pt idx="132560">EDWW</cx:pt>
          <cx:pt idx="132561">EDWW</cx:pt>
          <cx:pt idx="132562">EDWW</cx:pt>
          <cx:pt idx="132563">EDWW</cx:pt>
          <cx:pt idx="132564">EDWW</cx:pt>
          <cx:pt idx="132565">EDWW</cx:pt>
          <cx:pt idx="132566">EDWW</cx:pt>
          <cx:pt idx="132567">EDWW</cx:pt>
          <cx:pt idx="132568">EDWW</cx:pt>
          <cx:pt idx="132569">EDWW</cx:pt>
          <cx:pt idx="132570">EDWW</cx:pt>
          <cx:pt idx="132571">EDWW</cx:pt>
          <cx:pt idx="132572">EDWW</cx:pt>
          <cx:pt idx="132573">EDWW</cx:pt>
          <cx:pt idx="132574">EDWW</cx:pt>
          <cx:pt idx="132575">EDWW</cx:pt>
          <cx:pt idx="132576">EDWW</cx:pt>
          <cx:pt idx="132577">EDWW</cx:pt>
          <cx:pt idx="132578">EDWW</cx:pt>
          <cx:pt idx="132579">EDWW</cx:pt>
          <cx:pt idx="132580">EDWW</cx:pt>
          <cx:pt idx="132581">EDWW</cx:pt>
          <cx:pt idx="132582">EDWW</cx:pt>
          <cx:pt idx="132583">EDWW</cx:pt>
          <cx:pt idx="132584">EDWW</cx:pt>
          <cx:pt idx="132585">EDWW</cx:pt>
          <cx:pt idx="132586">EDWW</cx:pt>
          <cx:pt idx="132587">EDWW</cx:pt>
          <cx:pt idx="132588">EDWW</cx:pt>
          <cx:pt idx="132589">EDWW</cx:pt>
          <cx:pt idx="132590">EDWW</cx:pt>
          <cx:pt idx="132591">EDWW</cx:pt>
          <cx:pt idx="132592">EDWW</cx:pt>
          <cx:pt idx="132593">EDWW</cx:pt>
          <cx:pt idx="132594">EDWW</cx:pt>
          <cx:pt idx="132595">EDWW</cx:pt>
          <cx:pt idx="132596">EDWW</cx:pt>
          <cx:pt idx="132597">EDWW</cx:pt>
          <cx:pt idx="132598">EDWW</cx:pt>
          <cx:pt idx="132599">EDWW</cx:pt>
          <cx:pt idx="132600">EDWW</cx:pt>
          <cx:pt idx="132601">EDWW</cx:pt>
          <cx:pt idx="132602">EDWW</cx:pt>
          <cx:pt idx="132603">EDWW</cx:pt>
          <cx:pt idx="132604">EDWW</cx:pt>
          <cx:pt idx="132605">EDWW</cx:pt>
          <cx:pt idx="132606">EDWW</cx:pt>
          <cx:pt idx="132607">EDWW</cx:pt>
          <cx:pt idx="132608">EDWW</cx:pt>
          <cx:pt idx="132609">EDWW</cx:pt>
          <cx:pt idx="132610">EDWW</cx:pt>
          <cx:pt idx="132611">EDWW</cx:pt>
          <cx:pt idx="132612">EDWW</cx:pt>
          <cx:pt idx="132613">EDWW</cx:pt>
          <cx:pt idx="132614">EDWW</cx:pt>
          <cx:pt idx="132615">EDWW</cx:pt>
          <cx:pt idx="132616">EDWW</cx:pt>
          <cx:pt idx="132617">EDWW</cx:pt>
          <cx:pt idx="132618">EDWW</cx:pt>
          <cx:pt idx="132619">EDWW</cx:pt>
          <cx:pt idx="132620">EDWW</cx:pt>
          <cx:pt idx="132621">EDWW</cx:pt>
          <cx:pt idx="132622">EDWW</cx:pt>
          <cx:pt idx="132623">EDWW</cx:pt>
          <cx:pt idx="132624">EDWW</cx:pt>
          <cx:pt idx="132625">EDWW</cx:pt>
          <cx:pt idx="132626">EDWW</cx:pt>
          <cx:pt idx="132627">EDWW</cx:pt>
          <cx:pt idx="132628">EDWW</cx:pt>
          <cx:pt idx="132629">EDWW</cx:pt>
          <cx:pt idx="132630">EDWW</cx:pt>
          <cx:pt idx="132631">EDWW</cx:pt>
          <cx:pt idx="132632">EDWW</cx:pt>
          <cx:pt idx="132633">EDWW</cx:pt>
          <cx:pt idx="132634">EDWW</cx:pt>
          <cx:pt idx="132635">EDWW</cx:pt>
          <cx:pt idx="132636">EDWW</cx:pt>
          <cx:pt idx="132637">EDWW</cx:pt>
          <cx:pt idx="132638">EDWW</cx:pt>
          <cx:pt idx="132639">EDWW</cx:pt>
          <cx:pt idx="132640">EDWW</cx:pt>
          <cx:pt idx="132641">EDWW</cx:pt>
          <cx:pt idx="132642">EDWW</cx:pt>
          <cx:pt idx="132643">EDWW</cx:pt>
          <cx:pt idx="132644">EDWW</cx:pt>
          <cx:pt idx="132645">EDWW</cx:pt>
          <cx:pt idx="132646">EDWW</cx:pt>
          <cx:pt idx="132647">EDWW</cx:pt>
          <cx:pt idx="132648">EDWW</cx:pt>
          <cx:pt idx="132649">EDWW</cx:pt>
          <cx:pt idx="132650">EDWW</cx:pt>
          <cx:pt idx="132651">EDWW</cx:pt>
          <cx:pt idx="132652">EDWW</cx:pt>
          <cx:pt idx="132653">EDWW</cx:pt>
          <cx:pt idx="132654">EDWW</cx:pt>
          <cx:pt idx="132655">EDWW</cx:pt>
          <cx:pt idx="132656">EDWW</cx:pt>
          <cx:pt idx="132657">EDWW</cx:pt>
          <cx:pt idx="132658">EDWW</cx:pt>
          <cx:pt idx="132659">EDWW</cx:pt>
          <cx:pt idx="132660">EDWW</cx:pt>
          <cx:pt idx="132661">EDWW</cx:pt>
          <cx:pt idx="132662">EDWW</cx:pt>
          <cx:pt idx="132663">EDWW</cx:pt>
          <cx:pt idx="132664">EDWW</cx:pt>
          <cx:pt idx="132665">EDWW</cx:pt>
          <cx:pt idx="132666">EDWW</cx:pt>
          <cx:pt idx="132667">EDWW</cx:pt>
          <cx:pt idx="132668">EDWW</cx:pt>
          <cx:pt idx="132669">EDWW</cx:pt>
          <cx:pt idx="132670">EDWW</cx:pt>
          <cx:pt idx="132671">EDWW</cx:pt>
          <cx:pt idx="132672">EDWW</cx:pt>
          <cx:pt idx="132673">EDWW</cx:pt>
          <cx:pt idx="132674">EDWW</cx:pt>
          <cx:pt idx="132675">EDWW</cx:pt>
          <cx:pt idx="132676">EDWW</cx:pt>
          <cx:pt idx="132677">EDWW</cx:pt>
          <cx:pt idx="132678">EDWW</cx:pt>
          <cx:pt idx="132679">EDWW</cx:pt>
          <cx:pt idx="132680">EDWW</cx:pt>
          <cx:pt idx="132681">EDWW</cx:pt>
          <cx:pt idx="132682">EDWW</cx:pt>
          <cx:pt idx="132683">EDWW</cx:pt>
          <cx:pt idx="132684">EDWW</cx:pt>
          <cx:pt idx="132685">EDWW</cx:pt>
          <cx:pt idx="132686">EDWW</cx:pt>
          <cx:pt idx="132687">EDWW</cx:pt>
          <cx:pt idx="132688">EDWW</cx:pt>
          <cx:pt idx="132689">EDWW</cx:pt>
          <cx:pt idx="132690">EDWW</cx:pt>
          <cx:pt idx="132691">EDWW</cx:pt>
          <cx:pt idx="132692">EDWW</cx:pt>
          <cx:pt idx="132693">EDWW</cx:pt>
          <cx:pt idx="132694">EDWW</cx:pt>
          <cx:pt idx="132695">EDWW</cx:pt>
          <cx:pt idx="132696">EDWW</cx:pt>
          <cx:pt idx="132697">EDWW</cx:pt>
          <cx:pt idx="132698">EDWW</cx:pt>
          <cx:pt idx="132699">EDWW</cx:pt>
          <cx:pt idx="132700">EDWW</cx:pt>
          <cx:pt idx="132701">EDWW</cx:pt>
          <cx:pt idx="132702">EDWW</cx:pt>
          <cx:pt idx="132703">EDWW</cx:pt>
          <cx:pt idx="132704">EDWW</cx:pt>
          <cx:pt idx="132705">EDWW</cx:pt>
          <cx:pt idx="132706">EDWW</cx:pt>
          <cx:pt idx="132707">EDWW</cx:pt>
          <cx:pt idx="132708">EDWW</cx:pt>
          <cx:pt idx="132709">EDWW</cx:pt>
          <cx:pt idx="132710">EDWW</cx:pt>
          <cx:pt idx="132711">EDWW</cx:pt>
          <cx:pt idx="132712">EDWW</cx:pt>
          <cx:pt idx="132713">EDWW</cx:pt>
          <cx:pt idx="132714">EDWW</cx:pt>
          <cx:pt idx="132715">EDWW</cx:pt>
          <cx:pt idx="132716">EDWW</cx:pt>
          <cx:pt idx="132717">EDWW</cx:pt>
          <cx:pt idx="132718">EDWW</cx:pt>
          <cx:pt idx="132719">EDWW</cx:pt>
          <cx:pt idx="132720">EDWW</cx:pt>
          <cx:pt idx="132721">EDWW</cx:pt>
          <cx:pt idx="132722">EDWW</cx:pt>
          <cx:pt idx="132723">EDWW</cx:pt>
          <cx:pt idx="132724">EDWW</cx:pt>
          <cx:pt idx="132725">EDWW</cx:pt>
          <cx:pt idx="132726">EDWW</cx:pt>
          <cx:pt idx="132727">EDWW</cx:pt>
          <cx:pt idx="132728">EDWW</cx:pt>
          <cx:pt idx="132729">EDWW</cx:pt>
          <cx:pt idx="132730">EDWW</cx:pt>
          <cx:pt idx="132731">EDWW</cx:pt>
          <cx:pt idx="132732">EDWW</cx:pt>
          <cx:pt idx="132733">EDWW</cx:pt>
          <cx:pt idx="132734">EDWW</cx:pt>
          <cx:pt idx="132735">EDWW</cx:pt>
          <cx:pt idx="132736">EDWW</cx:pt>
          <cx:pt idx="132737">EDWW</cx:pt>
          <cx:pt idx="132738">EDWW</cx:pt>
          <cx:pt idx="132739">EDWW</cx:pt>
          <cx:pt idx="132740">EDWW</cx:pt>
          <cx:pt idx="132741">EDWW</cx:pt>
          <cx:pt idx="132742">EDWW</cx:pt>
          <cx:pt idx="132743">EDWW</cx:pt>
          <cx:pt idx="132744">EDWW</cx:pt>
          <cx:pt idx="132745">EDWW</cx:pt>
          <cx:pt idx="132746">EDWW</cx:pt>
          <cx:pt idx="132747">EDWW</cx:pt>
          <cx:pt idx="132748">EDWW</cx:pt>
          <cx:pt idx="132749">EDWW</cx:pt>
          <cx:pt idx="132750">EDWW</cx:pt>
          <cx:pt idx="132751">EDWW</cx:pt>
          <cx:pt idx="132752">EDWW</cx:pt>
          <cx:pt idx="132753">EDWW</cx:pt>
          <cx:pt idx="132754">EDWW</cx:pt>
          <cx:pt idx="132755">EDWW</cx:pt>
          <cx:pt idx="132756">EDWW</cx:pt>
          <cx:pt idx="132757">EDWW</cx:pt>
          <cx:pt idx="132758">EDWW</cx:pt>
          <cx:pt idx="132759">EDWW</cx:pt>
          <cx:pt idx="132760">EDWW</cx:pt>
          <cx:pt idx="132761">EDWW</cx:pt>
          <cx:pt idx="132762">EDWW</cx:pt>
          <cx:pt idx="132763">EDWW</cx:pt>
          <cx:pt idx="132764">EDWW</cx:pt>
          <cx:pt idx="132765">EDWW</cx:pt>
          <cx:pt idx="132766">EDWW</cx:pt>
          <cx:pt idx="132767">EDWW</cx:pt>
          <cx:pt idx="132768">EDWW</cx:pt>
          <cx:pt idx="132769">EDWW</cx:pt>
          <cx:pt idx="132770">EDWW</cx:pt>
          <cx:pt idx="132771">EDWW</cx:pt>
          <cx:pt idx="132772">EDWW</cx:pt>
          <cx:pt idx="132773">EDWW</cx:pt>
          <cx:pt idx="132774">EDWW</cx:pt>
          <cx:pt idx="132775">EDWW</cx:pt>
          <cx:pt idx="132776">EDWW</cx:pt>
          <cx:pt idx="132777">EDWW</cx:pt>
          <cx:pt idx="132778">EDWW</cx:pt>
          <cx:pt idx="132779">EDWW</cx:pt>
          <cx:pt idx="132780">EDWW</cx:pt>
          <cx:pt idx="132781">EDWW</cx:pt>
          <cx:pt idx="132782">EDWW</cx:pt>
          <cx:pt idx="132783">EDWW</cx:pt>
          <cx:pt idx="132784">EDWW</cx:pt>
          <cx:pt idx="132785">EDWW</cx:pt>
          <cx:pt idx="132786">EDWW</cx:pt>
          <cx:pt idx="132787">EDWW</cx:pt>
          <cx:pt idx="132788">EDWW</cx:pt>
          <cx:pt idx="132789">EDWW</cx:pt>
          <cx:pt idx="132790">EDWW</cx:pt>
          <cx:pt idx="132791">EDWW</cx:pt>
          <cx:pt idx="132792">EDWW</cx:pt>
          <cx:pt idx="132793">EDWW</cx:pt>
          <cx:pt idx="132794">EDWW</cx:pt>
          <cx:pt idx="132795">EDWW</cx:pt>
          <cx:pt idx="132796">EDWW</cx:pt>
          <cx:pt idx="132797">EDWW</cx:pt>
          <cx:pt idx="132798">EDWW</cx:pt>
          <cx:pt idx="132799">EDWW</cx:pt>
          <cx:pt idx="132800">EDWW</cx:pt>
          <cx:pt idx="132801">EDWW</cx:pt>
          <cx:pt idx="132802">EDWW</cx:pt>
          <cx:pt idx="132803">EDWW</cx:pt>
          <cx:pt idx="132804">EDWW</cx:pt>
          <cx:pt idx="132805">EDWW</cx:pt>
          <cx:pt idx="132806">EDWW</cx:pt>
          <cx:pt idx="132807">EDWW</cx:pt>
          <cx:pt idx="132808">EDWW</cx:pt>
          <cx:pt idx="132809">EDWW</cx:pt>
          <cx:pt idx="132810">EDWW</cx:pt>
          <cx:pt idx="132811">EDWW</cx:pt>
          <cx:pt idx="132812">EDWW</cx:pt>
          <cx:pt idx="132813">EDWW</cx:pt>
          <cx:pt idx="132814">EDWW</cx:pt>
          <cx:pt idx="132815">EDWW</cx:pt>
          <cx:pt idx="132816">EDWW</cx:pt>
          <cx:pt idx="132817">EDWW</cx:pt>
          <cx:pt idx="132818">EDWW</cx:pt>
          <cx:pt idx="132819">EDWW</cx:pt>
          <cx:pt idx="132820">EDWW</cx:pt>
          <cx:pt idx="132821">EDWW</cx:pt>
          <cx:pt idx="132822">EDWW</cx:pt>
          <cx:pt idx="132823">EDWW</cx:pt>
          <cx:pt idx="132824">EDWW</cx:pt>
          <cx:pt idx="132825">EDWW</cx:pt>
          <cx:pt idx="132826">EDWW</cx:pt>
          <cx:pt idx="132827">EDWW</cx:pt>
          <cx:pt idx="132828">EDWW</cx:pt>
          <cx:pt idx="132829">EDWW</cx:pt>
          <cx:pt idx="132830">EDWW</cx:pt>
          <cx:pt idx="132831">EDWW</cx:pt>
          <cx:pt idx="132832">EDWW</cx:pt>
          <cx:pt idx="132833">EDWW</cx:pt>
          <cx:pt idx="132834">EDWW</cx:pt>
          <cx:pt idx="132835">EDWW</cx:pt>
          <cx:pt idx="132836">EDWW</cx:pt>
          <cx:pt idx="132837">EDWW</cx:pt>
          <cx:pt idx="132838">EDWW</cx:pt>
          <cx:pt idx="132839">EDWW</cx:pt>
          <cx:pt idx="132840">EDWW</cx:pt>
          <cx:pt idx="132841">EDWW</cx:pt>
          <cx:pt idx="132842">EDWW</cx:pt>
          <cx:pt idx="132843">EDWW</cx:pt>
          <cx:pt idx="132844">EDWW</cx:pt>
          <cx:pt idx="132845">EDWW</cx:pt>
          <cx:pt idx="132846">EDWW</cx:pt>
          <cx:pt idx="132847">EDWW</cx:pt>
          <cx:pt idx="132848">EDWW</cx:pt>
          <cx:pt idx="132849">EDWW</cx:pt>
          <cx:pt idx="132850">EDWW</cx:pt>
          <cx:pt idx="132851">EDWW</cx:pt>
          <cx:pt idx="132852">EDWW</cx:pt>
          <cx:pt idx="132853">EDWW</cx:pt>
          <cx:pt idx="132854">EDWW</cx:pt>
          <cx:pt idx="132855">EDWW</cx:pt>
          <cx:pt idx="132856">EDWW</cx:pt>
          <cx:pt idx="132857">EDWW</cx:pt>
          <cx:pt idx="132858">EDWW</cx:pt>
          <cx:pt idx="132859">EDWW</cx:pt>
          <cx:pt idx="132860">EDWW</cx:pt>
          <cx:pt idx="132861">EDWW</cx:pt>
          <cx:pt idx="132862">EDWW</cx:pt>
          <cx:pt idx="132863">EDWW</cx:pt>
          <cx:pt idx="132864">EDWW</cx:pt>
          <cx:pt idx="132865">EDWW</cx:pt>
          <cx:pt idx="132866">EDWW</cx:pt>
          <cx:pt idx="132867">EDWW</cx:pt>
          <cx:pt idx="132868">EDWW</cx:pt>
          <cx:pt idx="132869">EDWW</cx:pt>
          <cx:pt idx="132870">EDWW</cx:pt>
          <cx:pt idx="132871">EDWW</cx:pt>
          <cx:pt idx="132872">EDWW</cx:pt>
          <cx:pt idx="132873">EDWW</cx:pt>
          <cx:pt idx="132874">EDWW</cx:pt>
          <cx:pt idx="132875">EDWW</cx:pt>
          <cx:pt idx="132876">EDWW</cx:pt>
          <cx:pt idx="132877">EDWW</cx:pt>
          <cx:pt idx="132878">EDWW</cx:pt>
          <cx:pt idx="132879">EDWW</cx:pt>
          <cx:pt idx="132880">EDWW</cx:pt>
          <cx:pt idx="132881">EDWW</cx:pt>
          <cx:pt idx="132882">EDWW</cx:pt>
          <cx:pt idx="132883">EDWW</cx:pt>
          <cx:pt idx="132884">EDWW</cx:pt>
          <cx:pt idx="132885">EDWW</cx:pt>
          <cx:pt idx="132886">EDWW</cx:pt>
          <cx:pt idx="132887">EDWW</cx:pt>
          <cx:pt idx="132888">EDWW</cx:pt>
          <cx:pt idx="132889">EDWW</cx:pt>
          <cx:pt idx="132890">EDWW</cx:pt>
          <cx:pt idx="132891">EDWW</cx:pt>
          <cx:pt idx="132892">EDWW</cx:pt>
          <cx:pt idx="132893">EDWW</cx:pt>
          <cx:pt idx="132894">EDWW</cx:pt>
          <cx:pt idx="132895">EDWW</cx:pt>
          <cx:pt idx="132896">EDWW</cx:pt>
          <cx:pt idx="132897">EDWW</cx:pt>
          <cx:pt idx="132898">EDWW</cx:pt>
          <cx:pt idx="132899">EDWW</cx:pt>
          <cx:pt idx="132900">EDWW</cx:pt>
          <cx:pt idx="132901">EDWW</cx:pt>
          <cx:pt idx="132902">EDWW</cx:pt>
          <cx:pt idx="132903">EDWW</cx:pt>
          <cx:pt idx="132904">EDWW</cx:pt>
          <cx:pt idx="132905">EDWW</cx:pt>
          <cx:pt idx="132906">EDWW</cx:pt>
          <cx:pt idx="132907">EDWW</cx:pt>
          <cx:pt idx="132908">EDWW</cx:pt>
          <cx:pt idx="132909">EDWW</cx:pt>
          <cx:pt idx="132910">EDWW</cx:pt>
          <cx:pt idx="132911">EDWW</cx:pt>
          <cx:pt idx="132912">EDWW</cx:pt>
          <cx:pt idx="132913">EDWW</cx:pt>
          <cx:pt idx="132914">EDWW</cx:pt>
          <cx:pt idx="132915">EDWW</cx:pt>
          <cx:pt idx="132916">EDWW</cx:pt>
          <cx:pt idx="132917">EDWW</cx:pt>
          <cx:pt idx="132918">EDWW</cx:pt>
          <cx:pt idx="132919">EDWW</cx:pt>
          <cx:pt idx="132920">EDWW</cx:pt>
          <cx:pt idx="132921">EDWW</cx:pt>
          <cx:pt idx="132922">EDWW</cx:pt>
          <cx:pt idx="132923">EDWW</cx:pt>
          <cx:pt idx="132924">EDWW</cx:pt>
          <cx:pt idx="132925">EDWW</cx:pt>
          <cx:pt idx="132926">EDWW</cx:pt>
          <cx:pt idx="132927">EDWW</cx:pt>
          <cx:pt idx="132928">EDWW</cx:pt>
          <cx:pt idx="132929">EDWW</cx:pt>
          <cx:pt idx="132930">EDWW</cx:pt>
          <cx:pt idx="132931">EDWW</cx:pt>
          <cx:pt idx="132932">EDWW</cx:pt>
          <cx:pt idx="132933">EDWW</cx:pt>
          <cx:pt idx="132934">EDWW</cx:pt>
          <cx:pt idx="132935">EDWW</cx:pt>
          <cx:pt idx="132936">EDWW</cx:pt>
          <cx:pt idx="132937">EDWW</cx:pt>
          <cx:pt idx="132938">EDWW</cx:pt>
          <cx:pt idx="132939">EDWW</cx:pt>
          <cx:pt idx="132940">EDWW</cx:pt>
          <cx:pt idx="132941">EDWW</cx:pt>
          <cx:pt idx="132942">EDWW</cx:pt>
          <cx:pt idx="132943">EDWW</cx:pt>
          <cx:pt idx="132944">EDWW</cx:pt>
          <cx:pt idx="132945">EDWW</cx:pt>
          <cx:pt idx="132946">EDWW</cx:pt>
          <cx:pt idx="132947">EDWW</cx:pt>
          <cx:pt idx="132948">EDWW</cx:pt>
          <cx:pt idx="132949">EDWW</cx:pt>
          <cx:pt idx="132950">EDWW</cx:pt>
          <cx:pt idx="132951">EDWW</cx:pt>
          <cx:pt idx="132952">EDWW</cx:pt>
          <cx:pt idx="132953">EDWW</cx:pt>
          <cx:pt idx="132954">EDWW</cx:pt>
          <cx:pt idx="132955">EDWW</cx:pt>
          <cx:pt idx="132956">EDWW</cx:pt>
          <cx:pt idx="132957">EDWW</cx:pt>
          <cx:pt idx="132958">EDWW</cx:pt>
          <cx:pt idx="132959">EDWW</cx:pt>
          <cx:pt idx="132960">EDWW</cx:pt>
          <cx:pt idx="132961">EDWW</cx:pt>
          <cx:pt idx="132962">EDWW</cx:pt>
          <cx:pt idx="132963">EDWW</cx:pt>
          <cx:pt idx="132964">EDWW</cx:pt>
          <cx:pt idx="132965">EDWW</cx:pt>
          <cx:pt idx="132966">EDWW</cx:pt>
          <cx:pt idx="132967">EDWW</cx:pt>
          <cx:pt idx="132968">EDWW</cx:pt>
          <cx:pt idx="132969">EDWW</cx:pt>
          <cx:pt idx="132970">EDWW</cx:pt>
          <cx:pt idx="132971">EDWW</cx:pt>
          <cx:pt idx="132972">EDWW</cx:pt>
          <cx:pt idx="132973">EDWW</cx:pt>
          <cx:pt idx="132974">EDWW</cx:pt>
          <cx:pt idx="132975">EDWW</cx:pt>
          <cx:pt idx="132976">EDWW</cx:pt>
          <cx:pt idx="132977">EDWW</cx:pt>
          <cx:pt idx="132978">EDWW</cx:pt>
          <cx:pt idx="132979">EDWW</cx:pt>
          <cx:pt idx="132980">EDWW</cx:pt>
          <cx:pt idx="132981">EDWW</cx:pt>
          <cx:pt idx="132982">EDWW</cx:pt>
          <cx:pt idx="132983">EDWW</cx:pt>
          <cx:pt idx="132984">EDWW</cx:pt>
          <cx:pt idx="132985">EDWW</cx:pt>
          <cx:pt idx="132986">EDWW</cx:pt>
          <cx:pt idx="132987">EDWW</cx:pt>
          <cx:pt idx="132988">EDWW</cx:pt>
          <cx:pt idx="132989">EDWW</cx:pt>
          <cx:pt idx="132990">EDWW</cx:pt>
          <cx:pt idx="132991">EDWW</cx:pt>
          <cx:pt idx="132992">EDWW</cx:pt>
          <cx:pt idx="132993">EDWW</cx:pt>
          <cx:pt idx="132994">EDWW</cx:pt>
          <cx:pt idx="132995">EDWW</cx:pt>
          <cx:pt idx="132996">EDWW</cx:pt>
          <cx:pt idx="132997">EDWW</cx:pt>
          <cx:pt idx="132998">EDWW</cx:pt>
          <cx:pt idx="132999">EDWW</cx:pt>
          <cx:pt idx="133000">EDWW</cx:pt>
          <cx:pt idx="133001">EDWW</cx:pt>
          <cx:pt idx="133002">EDWW</cx:pt>
          <cx:pt idx="133003">EDWW</cx:pt>
          <cx:pt idx="133004">EDWW</cx:pt>
          <cx:pt idx="133005">EDWW</cx:pt>
          <cx:pt idx="133006">EDWW</cx:pt>
          <cx:pt idx="133007">EDWW</cx:pt>
          <cx:pt idx="133008">EDWW</cx:pt>
          <cx:pt idx="133009">EDWW</cx:pt>
          <cx:pt idx="133010">EDWW</cx:pt>
          <cx:pt idx="133011">EDWW</cx:pt>
          <cx:pt idx="133012">EDWW</cx:pt>
          <cx:pt idx="133013">EDWW</cx:pt>
          <cx:pt idx="133014">EDWW</cx:pt>
          <cx:pt idx="133015">EDWW</cx:pt>
          <cx:pt idx="133016">EDWW</cx:pt>
          <cx:pt idx="133017">EDWW</cx:pt>
          <cx:pt idx="133018">EDWW</cx:pt>
          <cx:pt idx="133019">EDWW</cx:pt>
          <cx:pt idx="133020">EDWW</cx:pt>
          <cx:pt idx="133021">EDWW</cx:pt>
          <cx:pt idx="133022">EDWW</cx:pt>
          <cx:pt idx="133023">EDWW</cx:pt>
          <cx:pt idx="133024">EDWW</cx:pt>
          <cx:pt idx="133025">EDWW</cx:pt>
          <cx:pt idx="133026">EDWW</cx:pt>
          <cx:pt idx="133027">EDWW</cx:pt>
          <cx:pt idx="133028">EDWW</cx:pt>
          <cx:pt idx="133029">EDWW</cx:pt>
          <cx:pt idx="133030">EDWW</cx:pt>
          <cx:pt idx="133031">EDWW</cx:pt>
          <cx:pt idx="133032">EDWW</cx:pt>
          <cx:pt idx="133033">EDWW</cx:pt>
          <cx:pt idx="133034">EDWW</cx:pt>
          <cx:pt idx="133035">EDWW</cx:pt>
          <cx:pt idx="133036">EDWW</cx:pt>
          <cx:pt idx="133037">EDWW</cx:pt>
          <cx:pt idx="133038">EDWW</cx:pt>
          <cx:pt idx="133039">EDWW</cx:pt>
          <cx:pt idx="133040">EDWW</cx:pt>
          <cx:pt idx="133041">EDWW</cx:pt>
          <cx:pt idx="133042">EDWW</cx:pt>
          <cx:pt idx="133043">EDWW</cx:pt>
          <cx:pt idx="133044">EDWW</cx:pt>
          <cx:pt idx="133045">EDWW</cx:pt>
          <cx:pt idx="133046">EDWW</cx:pt>
          <cx:pt idx="133047">EDWW</cx:pt>
          <cx:pt idx="133048">EDWW</cx:pt>
          <cx:pt idx="133049">EDWW</cx:pt>
          <cx:pt idx="133050">EDWW</cx:pt>
          <cx:pt idx="133051">EDWW</cx:pt>
          <cx:pt idx="133052">EDWW</cx:pt>
          <cx:pt idx="133053">EDWW</cx:pt>
          <cx:pt idx="133054">EDWW</cx:pt>
          <cx:pt idx="133055">EDWW</cx:pt>
          <cx:pt idx="133056">EDWW</cx:pt>
          <cx:pt idx="133057">EDWW</cx:pt>
          <cx:pt idx="133058">EDWW</cx:pt>
          <cx:pt idx="133059">EDWW</cx:pt>
          <cx:pt idx="133060">EDWW</cx:pt>
          <cx:pt idx="133061">EDWW</cx:pt>
          <cx:pt idx="133062">EDWW</cx:pt>
          <cx:pt idx="133063">EDWW</cx:pt>
          <cx:pt idx="133064">EDWW</cx:pt>
          <cx:pt idx="133065">EDWW</cx:pt>
          <cx:pt idx="133066">EDWW</cx:pt>
          <cx:pt idx="133067">EDWW</cx:pt>
          <cx:pt idx="133068">EDWW</cx:pt>
          <cx:pt idx="133069">EDWW</cx:pt>
          <cx:pt idx="133070">EDWW</cx:pt>
          <cx:pt idx="133071">EDWW</cx:pt>
          <cx:pt idx="133072">EDWW</cx:pt>
          <cx:pt idx="133073">EDWW</cx:pt>
          <cx:pt idx="133074">EDWW</cx:pt>
          <cx:pt idx="133075">EDWW</cx:pt>
          <cx:pt idx="133076">EDWW</cx:pt>
          <cx:pt idx="133077">EDWW</cx:pt>
          <cx:pt idx="133078">EDWW</cx:pt>
          <cx:pt idx="133079">EDWW</cx:pt>
          <cx:pt idx="133080">EDWW</cx:pt>
          <cx:pt idx="133081">EDWW</cx:pt>
          <cx:pt idx="133082">EDWW</cx:pt>
          <cx:pt idx="133083">EDWW</cx:pt>
          <cx:pt idx="133084">EDWW</cx:pt>
          <cx:pt idx="133085">EDWW</cx:pt>
          <cx:pt idx="133086">EDWW</cx:pt>
          <cx:pt idx="133087">EDWW</cx:pt>
          <cx:pt idx="133088">EDWW</cx:pt>
          <cx:pt idx="133089">EDWW</cx:pt>
          <cx:pt idx="133090">EDWW</cx:pt>
          <cx:pt idx="133091">EDWW</cx:pt>
          <cx:pt idx="133092">EDWW</cx:pt>
          <cx:pt idx="133093">EDWW</cx:pt>
          <cx:pt idx="133094">EDWW</cx:pt>
          <cx:pt idx="133095">EDWW</cx:pt>
          <cx:pt idx="133096">EDWW</cx:pt>
          <cx:pt idx="133097">EDWW</cx:pt>
          <cx:pt idx="133098">EDWW</cx:pt>
          <cx:pt idx="133099">EDWW</cx:pt>
          <cx:pt idx="133100">EDWW</cx:pt>
          <cx:pt idx="133101">EDWW</cx:pt>
          <cx:pt idx="133102">EDWW</cx:pt>
          <cx:pt idx="133103">EDWW</cx:pt>
          <cx:pt idx="133104">EDWW</cx:pt>
          <cx:pt idx="133105">EDWW</cx:pt>
          <cx:pt idx="133106">EDWW</cx:pt>
          <cx:pt idx="133107">EDWW</cx:pt>
          <cx:pt idx="133108">EDWW</cx:pt>
          <cx:pt idx="133109">EDWW</cx:pt>
          <cx:pt idx="133110">EDWW</cx:pt>
          <cx:pt idx="133111">EDWW</cx:pt>
          <cx:pt idx="133112">EDWW</cx:pt>
          <cx:pt idx="133113">EDWW</cx:pt>
          <cx:pt idx="133114">EDWW</cx:pt>
          <cx:pt idx="133115">EDWW</cx:pt>
          <cx:pt idx="133116">EDWW</cx:pt>
          <cx:pt idx="133117">EDWW</cx:pt>
          <cx:pt idx="133118">EDWW</cx:pt>
          <cx:pt idx="133119">EDWW</cx:pt>
          <cx:pt idx="133120">EDWW</cx:pt>
          <cx:pt idx="133121">EDWW</cx:pt>
          <cx:pt idx="133122">EDWW</cx:pt>
          <cx:pt idx="133123">EDWW</cx:pt>
          <cx:pt idx="133124">EDWW</cx:pt>
          <cx:pt idx="133125">EDWW</cx:pt>
          <cx:pt idx="133126">EDWW</cx:pt>
          <cx:pt idx="133127">EDWW</cx:pt>
          <cx:pt idx="133128">EDWW</cx:pt>
          <cx:pt idx="133129">EDWW</cx:pt>
          <cx:pt idx="133130">EDWW</cx:pt>
          <cx:pt idx="133131">EDWW</cx:pt>
          <cx:pt idx="133132">EDWW</cx:pt>
          <cx:pt idx="133133">EDWW</cx:pt>
          <cx:pt idx="133134">EDWW</cx:pt>
          <cx:pt idx="133135">EDWW</cx:pt>
          <cx:pt idx="133136">EDWW</cx:pt>
          <cx:pt idx="133137">EDWW</cx:pt>
          <cx:pt idx="133138">EDWW</cx:pt>
          <cx:pt idx="133139">EDWW</cx:pt>
          <cx:pt idx="133140">EDWW</cx:pt>
          <cx:pt idx="133141">EDWW</cx:pt>
          <cx:pt idx="133142">EDWW</cx:pt>
          <cx:pt idx="133143">EDWW</cx:pt>
          <cx:pt idx="133144">EDWW</cx:pt>
          <cx:pt idx="133145">EDWW</cx:pt>
          <cx:pt idx="133146">EDWW</cx:pt>
          <cx:pt idx="133147">EDWW</cx:pt>
          <cx:pt idx="133148">EDWW</cx:pt>
          <cx:pt idx="133149">EDWW</cx:pt>
          <cx:pt idx="133150">EDWW</cx:pt>
          <cx:pt idx="133151">EDWW</cx:pt>
          <cx:pt idx="133152">EDWW</cx:pt>
          <cx:pt idx="133153">EDWW</cx:pt>
          <cx:pt idx="133154">EDWW</cx:pt>
          <cx:pt idx="133155">EDWW</cx:pt>
          <cx:pt idx="133156">EDWW</cx:pt>
          <cx:pt idx="133157">EDWW</cx:pt>
          <cx:pt idx="133158">EDWW</cx:pt>
          <cx:pt idx="133159">EDWW</cx:pt>
          <cx:pt idx="133160">EDWW</cx:pt>
          <cx:pt idx="133161">EDWW</cx:pt>
          <cx:pt idx="133162">EDWW</cx:pt>
          <cx:pt idx="133163">EDWW</cx:pt>
          <cx:pt idx="133164">EDWW</cx:pt>
          <cx:pt idx="133165">EDWW</cx:pt>
          <cx:pt idx="133166">EDWW</cx:pt>
          <cx:pt idx="133167">EDWW</cx:pt>
          <cx:pt idx="133168">EDWW</cx:pt>
          <cx:pt idx="133169">EDWW</cx:pt>
          <cx:pt idx="133170">EDWW</cx:pt>
          <cx:pt idx="133171">EDWW</cx:pt>
          <cx:pt idx="133172">EDWW</cx:pt>
          <cx:pt idx="133173">EDWW</cx:pt>
          <cx:pt idx="133174">EDWW</cx:pt>
          <cx:pt idx="133175">EDWW</cx:pt>
          <cx:pt idx="133176">EDWW</cx:pt>
          <cx:pt idx="133177">EDWW</cx:pt>
          <cx:pt idx="133178">EDWW</cx:pt>
          <cx:pt idx="133179">EDWW</cx:pt>
          <cx:pt idx="133180">EDWW</cx:pt>
          <cx:pt idx="133181">EDWW</cx:pt>
          <cx:pt idx="133182">EDWW</cx:pt>
          <cx:pt idx="133183">EDWW</cx:pt>
          <cx:pt idx="133184">EDWW</cx:pt>
          <cx:pt idx="133185">EDWW</cx:pt>
          <cx:pt idx="133186">EDWW</cx:pt>
          <cx:pt idx="133187">EDWW</cx:pt>
          <cx:pt idx="133188">EDWW</cx:pt>
          <cx:pt idx="133189">EDWW</cx:pt>
          <cx:pt idx="133190">EDWW</cx:pt>
          <cx:pt idx="133191">EDWW</cx:pt>
          <cx:pt idx="133192">EDWW</cx:pt>
          <cx:pt idx="133193">EDWW</cx:pt>
          <cx:pt idx="133194">EDWW</cx:pt>
          <cx:pt idx="133195">EDWW</cx:pt>
          <cx:pt idx="133196">EDWW</cx:pt>
          <cx:pt idx="133197">EDWW</cx:pt>
          <cx:pt idx="133198">EDWW</cx:pt>
          <cx:pt idx="133199">EDWW</cx:pt>
          <cx:pt idx="133200">EDWW</cx:pt>
          <cx:pt idx="133201">EDWW</cx:pt>
          <cx:pt idx="133202">EDWW</cx:pt>
          <cx:pt idx="133203">EDWW</cx:pt>
          <cx:pt idx="133204">EDWW</cx:pt>
          <cx:pt idx="133205">EDWW</cx:pt>
          <cx:pt idx="133206">EDWW</cx:pt>
          <cx:pt idx="133207">EDWW</cx:pt>
          <cx:pt idx="133208">EDWW</cx:pt>
          <cx:pt idx="133209">EDWW</cx:pt>
          <cx:pt idx="133210">EDWW</cx:pt>
          <cx:pt idx="133211">EDWW</cx:pt>
          <cx:pt idx="133212">EDWW</cx:pt>
          <cx:pt idx="133213">EDWW</cx:pt>
          <cx:pt idx="133214">EDWW</cx:pt>
          <cx:pt idx="133215">EDWW</cx:pt>
          <cx:pt idx="133216">EDWW</cx:pt>
          <cx:pt idx="133217">EDWW</cx:pt>
          <cx:pt idx="133218">EDWW</cx:pt>
          <cx:pt idx="133219">EDWW</cx:pt>
          <cx:pt idx="133220">EDWW</cx:pt>
          <cx:pt idx="133221">EDWW</cx:pt>
          <cx:pt idx="133222">EDWW</cx:pt>
          <cx:pt idx="133223">EDWW</cx:pt>
          <cx:pt idx="133224">EDWW</cx:pt>
          <cx:pt idx="133225">EDWW</cx:pt>
          <cx:pt idx="133226">EDWW</cx:pt>
          <cx:pt idx="133227">EDWW</cx:pt>
          <cx:pt idx="133228">EDWW</cx:pt>
          <cx:pt idx="133229">EDWW</cx:pt>
          <cx:pt idx="133230">EDWW</cx:pt>
          <cx:pt idx="133231">EDWW</cx:pt>
          <cx:pt idx="133232">EDWW</cx:pt>
          <cx:pt idx="133233">EDWW</cx:pt>
          <cx:pt idx="133234">EDWW</cx:pt>
          <cx:pt idx="133235">EDWW</cx:pt>
          <cx:pt idx="133236">EDWW</cx:pt>
          <cx:pt idx="133237">EDWW</cx:pt>
          <cx:pt idx="133238">EDWW</cx:pt>
          <cx:pt idx="133239">EDWW</cx:pt>
          <cx:pt idx="133240">EDWW</cx:pt>
          <cx:pt idx="133241">EDWW</cx:pt>
          <cx:pt idx="133242">EDWW</cx:pt>
          <cx:pt idx="133243">EDWW</cx:pt>
          <cx:pt idx="133244">EDWW</cx:pt>
          <cx:pt idx="133245">EDWW</cx:pt>
          <cx:pt idx="133246">EDWW</cx:pt>
          <cx:pt idx="133247">EDWW</cx:pt>
          <cx:pt idx="133248">EDWW</cx:pt>
          <cx:pt idx="133249">EDWW</cx:pt>
          <cx:pt idx="133250">EDWW</cx:pt>
          <cx:pt idx="133251">EDWW</cx:pt>
          <cx:pt idx="133252">EDWW</cx:pt>
          <cx:pt idx="133253">EDWW</cx:pt>
          <cx:pt idx="133254">EDWW</cx:pt>
          <cx:pt idx="133255">EDWW</cx:pt>
          <cx:pt idx="133256">EDWW</cx:pt>
          <cx:pt idx="133257">EDWW</cx:pt>
          <cx:pt idx="133258">EDWW</cx:pt>
          <cx:pt idx="133259">EDWW</cx:pt>
          <cx:pt idx="133260">EDWW</cx:pt>
          <cx:pt idx="133261">EDWW</cx:pt>
          <cx:pt idx="133262">EDWW</cx:pt>
          <cx:pt idx="133263">EDWW</cx:pt>
          <cx:pt idx="133264">EDWW</cx:pt>
          <cx:pt idx="133265">EDWW</cx:pt>
          <cx:pt idx="133266">EDWW</cx:pt>
          <cx:pt idx="133267">EDWW</cx:pt>
          <cx:pt idx="133268">EDWW</cx:pt>
          <cx:pt idx="133269">EDWW</cx:pt>
          <cx:pt idx="133270">EDWW</cx:pt>
          <cx:pt idx="133271">EDWW</cx:pt>
          <cx:pt idx="133272">EDWW</cx:pt>
          <cx:pt idx="133273">EDWW</cx:pt>
          <cx:pt idx="133274">EDWW</cx:pt>
          <cx:pt idx="133275">EDWW</cx:pt>
          <cx:pt idx="133276">EDWW</cx:pt>
          <cx:pt idx="133277">EDWW</cx:pt>
          <cx:pt idx="133278">EDWW</cx:pt>
          <cx:pt idx="133279">EDWW</cx:pt>
          <cx:pt idx="133280">EDWW</cx:pt>
          <cx:pt idx="133281">EDWW</cx:pt>
          <cx:pt idx="133282">EDWW</cx:pt>
          <cx:pt idx="133283">EDWW</cx:pt>
          <cx:pt idx="133284">EDWW</cx:pt>
          <cx:pt idx="133285">EDWW</cx:pt>
          <cx:pt idx="133286">EDWW</cx:pt>
          <cx:pt idx="133287">EDWW</cx:pt>
          <cx:pt idx="133288">EDWW</cx:pt>
          <cx:pt idx="133289">EDWW</cx:pt>
          <cx:pt idx="133290">EDWW</cx:pt>
          <cx:pt idx="133291">EDWW</cx:pt>
          <cx:pt idx="133292">EDWW</cx:pt>
          <cx:pt idx="133293">EDWW</cx:pt>
          <cx:pt idx="133294">EDWW</cx:pt>
          <cx:pt idx="133295">EDWW</cx:pt>
          <cx:pt idx="133296">EDWW</cx:pt>
          <cx:pt idx="133297">EDWW</cx:pt>
          <cx:pt idx="133298">EDWW</cx:pt>
          <cx:pt idx="133299">EDWW</cx:pt>
          <cx:pt idx="133300">EDWW</cx:pt>
          <cx:pt idx="133301">EDWW</cx:pt>
          <cx:pt idx="133302">EDWW</cx:pt>
          <cx:pt idx="133303">EDWW</cx:pt>
          <cx:pt idx="133304">EDWW</cx:pt>
          <cx:pt idx="133305">EDWW</cx:pt>
          <cx:pt idx="133306">EDWW</cx:pt>
          <cx:pt idx="133307">EDWW</cx:pt>
          <cx:pt idx="133308">EDWW</cx:pt>
          <cx:pt idx="133309">EDWW</cx:pt>
          <cx:pt idx="133310">EDWW</cx:pt>
          <cx:pt idx="133311">EDWW</cx:pt>
          <cx:pt idx="133312">EDWW</cx:pt>
          <cx:pt idx="133313">EDWW</cx:pt>
          <cx:pt idx="133314">EDWW</cx:pt>
          <cx:pt idx="133315">EDWW</cx:pt>
          <cx:pt idx="133316">EDWW</cx:pt>
          <cx:pt idx="133317">EDWW</cx:pt>
          <cx:pt idx="133318">EDWW</cx:pt>
          <cx:pt idx="133319">EDWW</cx:pt>
          <cx:pt idx="133320">EDWW</cx:pt>
          <cx:pt idx="133321">EDWW</cx:pt>
          <cx:pt idx="133322">EDWW</cx:pt>
          <cx:pt idx="133323">EDWW</cx:pt>
          <cx:pt idx="133324">EDWW</cx:pt>
          <cx:pt idx="133325">EDWW</cx:pt>
          <cx:pt idx="133326">EDWW</cx:pt>
          <cx:pt idx="133327">EDWW</cx:pt>
          <cx:pt idx="133328">EDWW</cx:pt>
          <cx:pt idx="133329">EDWW</cx:pt>
          <cx:pt idx="133330">EDWW</cx:pt>
          <cx:pt idx="133331">EDWW</cx:pt>
          <cx:pt idx="133332">EDWW</cx:pt>
          <cx:pt idx="133333">EDWW</cx:pt>
          <cx:pt idx="133334">EDWW</cx:pt>
          <cx:pt idx="133335">EDWW</cx:pt>
          <cx:pt idx="133336">EDWW</cx:pt>
          <cx:pt idx="133337">EDWW</cx:pt>
          <cx:pt idx="133338">EDWW</cx:pt>
          <cx:pt idx="133339">EDWW</cx:pt>
          <cx:pt idx="133340">EDWW</cx:pt>
          <cx:pt idx="133341">EDWW</cx:pt>
          <cx:pt idx="133342">EDWW</cx:pt>
          <cx:pt idx="133343">EDWW</cx:pt>
          <cx:pt idx="133344">EDWW</cx:pt>
          <cx:pt idx="133345">EDWW</cx:pt>
          <cx:pt idx="133346">EDWW</cx:pt>
          <cx:pt idx="133347">EDWW</cx:pt>
          <cx:pt idx="133348">EDWW</cx:pt>
          <cx:pt idx="133349">EDWW</cx:pt>
          <cx:pt idx="133350">EDWW</cx:pt>
          <cx:pt idx="133351">EDWW</cx:pt>
          <cx:pt idx="133352">EDWW</cx:pt>
          <cx:pt idx="133353">EDWW</cx:pt>
          <cx:pt idx="133354">EDWW</cx:pt>
          <cx:pt idx="133355">EDWW</cx:pt>
          <cx:pt idx="133356">EDWW</cx:pt>
          <cx:pt idx="133357">EDWW</cx:pt>
          <cx:pt idx="133358">EDWW</cx:pt>
          <cx:pt idx="133359">EDWW</cx:pt>
          <cx:pt idx="133360">EDWW</cx:pt>
          <cx:pt idx="133361">EDWW</cx:pt>
          <cx:pt idx="133362">EDWW</cx:pt>
          <cx:pt idx="133363">EDWW</cx:pt>
          <cx:pt idx="133364">EDWW</cx:pt>
          <cx:pt idx="133365">EDWW</cx:pt>
          <cx:pt idx="133366">EDWW</cx:pt>
          <cx:pt idx="133367">EDWW</cx:pt>
          <cx:pt idx="133368">EDWW</cx:pt>
          <cx:pt idx="133369">EDWW</cx:pt>
          <cx:pt idx="133370">EDWW</cx:pt>
          <cx:pt idx="133371">EDWW</cx:pt>
          <cx:pt idx="133372">EDWW</cx:pt>
          <cx:pt idx="133373">EDWW</cx:pt>
          <cx:pt idx="133374">EDWW</cx:pt>
          <cx:pt idx="133375">EDWW</cx:pt>
          <cx:pt idx="133376">EDWW</cx:pt>
          <cx:pt idx="133377">EDWW</cx:pt>
          <cx:pt idx="133378">EDWW</cx:pt>
          <cx:pt idx="133379">EDWW</cx:pt>
          <cx:pt idx="133380">EDWW</cx:pt>
          <cx:pt idx="133381">EDWW</cx:pt>
          <cx:pt idx="133382">EDWW</cx:pt>
          <cx:pt idx="133383">EDWW</cx:pt>
          <cx:pt idx="133384">EDWW</cx:pt>
          <cx:pt idx="133385">EDWW</cx:pt>
          <cx:pt idx="133386">EDWW</cx:pt>
          <cx:pt idx="133387">EDWW</cx:pt>
          <cx:pt idx="133388">EDWW</cx:pt>
          <cx:pt idx="133389">EDWW</cx:pt>
          <cx:pt idx="133390">EDWW</cx:pt>
          <cx:pt idx="133391">EDWW</cx:pt>
          <cx:pt idx="133392">EDWW</cx:pt>
          <cx:pt idx="133393">EDWW</cx:pt>
          <cx:pt idx="133394">EDWW</cx:pt>
          <cx:pt idx="133395">EDWW</cx:pt>
          <cx:pt idx="133396">EDWW</cx:pt>
          <cx:pt idx="133397">EDWW</cx:pt>
          <cx:pt idx="133398">EDWW</cx:pt>
          <cx:pt idx="133399">EDWW</cx:pt>
          <cx:pt idx="133400">EDWW</cx:pt>
          <cx:pt idx="133401">EDWW</cx:pt>
          <cx:pt idx="133402">EDWW</cx:pt>
          <cx:pt idx="133403">EDWW</cx:pt>
          <cx:pt idx="133404">EDWW</cx:pt>
          <cx:pt idx="133405">EDWW</cx:pt>
          <cx:pt idx="133406">EDWW</cx:pt>
          <cx:pt idx="133407">EDWW</cx:pt>
          <cx:pt idx="133408">EDWW</cx:pt>
          <cx:pt idx="133409">EDWW</cx:pt>
          <cx:pt idx="133410">EDWW</cx:pt>
          <cx:pt idx="133411">EDWW</cx:pt>
          <cx:pt idx="133412">EDWW</cx:pt>
          <cx:pt idx="133413">EDWW</cx:pt>
          <cx:pt idx="133414">EDWW</cx:pt>
          <cx:pt idx="133415">EDWW</cx:pt>
          <cx:pt idx="133416">EDWW</cx:pt>
          <cx:pt idx="133417">EDWW</cx:pt>
          <cx:pt idx="133418">EDWW</cx:pt>
          <cx:pt idx="133419">EDWW</cx:pt>
          <cx:pt idx="133420">EDWW</cx:pt>
          <cx:pt idx="133421">EDWW</cx:pt>
          <cx:pt idx="133422">EDWW</cx:pt>
          <cx:pt idx="133423">EDWW</cx:pt>
          <cx:pt idx="133424">EDWW</cx:pt>
          <cx:pt idx="133425">EDWW</cx:pt>
          <cx:pt idx="133426">EDWW</cx:pt>
          <cx:pt idx="133427">EDWW</cx:pt>
          <cx:pt idx="133428">EDWW</cx:pt>
          <cx:pt idx="133429">EDWW</cx:pt>
          <cx:pt idx="133430">EDWW</cx:pt>
          <cx:pt idx="133431">EDWW</cx:pt>
          <cx:pt idx="133432">EDWW</cx:pt>
          <cx:pt idx="133433">EDWW</cx:pt>
          <cx:pt idx="133434">EDWW</cx:pt>
          <cx:pt idx="133435">EDWW</cx:pt>
          <cx:pt idx="133436">EDWW</cx:pt>
          <cx:pt idx="133437">EDWW</cx:pt>
          <cx:pt idx="133438">EDWW</cx:pt>
          <cx:pt idx="133439">EDWW</cx:pt>
          <cx:pt idx="133440">EDWW</cx:pt>
          <cx:pt idx="133441">EDWW</cx:pt>
          <cx:pt idx="133442">EDWW</cx:pt>
          <cx:pt idx="133443">EDWW</cx:pt>
          <cx:pt idx="133444">EDWW</cx:pt>
          <cx:pt idx="133445">EDWW</cx:pt>
          <cx:pt idx="133446">EDWW</cx:pt>
          <cx:pt idx="133447">EDWW</cx:pt>
          <cx:pt idx="133448">EDWW</cx:pt>
          <cx:pt idx="133449">EDWW</cx:pt>
          <cx:pt idx="133450">EDWW</cx:pt>
          <cx:pt idx="133451">EDWW</cx:pt>
          <cx:pt idx="133452">EDWW</cx:pt>
          <cx:pt idx="133453">EDWW</cx:pt>
          <cx:pt idx="133454">EDWW</cx:pt>
          <cx:pt idx="133455">EDWW</cx:pt>
          <cx:pt idx="133456">EDWW</cx:pt>
          <cx:pt idx="133457">EDWW</cx:pt>
          <cx:pt idx="133458">EDWW</cx:pt>
          <cx:pt idx="133459">EDWW</cx:pt>
          <cx:pt idx="133460">EDWW</cx:pt>
          <cx:pt idx="133461">EDWW</cx:pt>
          <cx:pt idx="133462">EDWW</cx:pt>
          <cx:pt idx="133463">EDWW</cx:pt>
          <cx:pt idx="133464">EDWW</cx:pt>
          <cx:pt idx="133465">EDWW</cx:pt>
          <cx:pt idx="133466">EDWW</cx:pt>
          <cx:pt idx="133467">EDWW</cx:pt>
          <cx:pt idx="133468">EDWW</cx:pt>
          <cx:pt idx="133469">EDWW</cx:pt>
          <cx:pt idx="133470">EDWW</cx:pt>
          <cx:pt idx="133471">EDWW</cx:pt>
          <cx:pt idx="133472">EDWW</cx:pt>
          <cx:pt idx="133473">EDWW</cx:pt>
          <cx:pt idx="133474">EDWW</cx:pt>
          <cx:pt idx="133475">EDWW</cx:pt>
          <cx:pt idx="133476">EDWW</cx:pt>
          <cx:pt idx="133477">EDWW</cx:pt>
          <cx:pt idx="133478">EDWW</cx:pt>
          <cx:pt idx="133479">EDWW</cx:pt>
          <cx:pt idx="133480">EDWW</cx:pt>
          <cx:pt idx="133481">EDWW</cx:pt>
          <cx:pt idx="133482">EDWW</cx:pt>
          <cx:pt idx="133483">EDWW</cx:pt>
          <cx:pt idx="133484">EDWW</cx:pt>
          <cx:pt idx="133485">EDWW</cx:pt>
          <cx:pt idx="133486">EDWW</cx:pt>
          <cx:pt idx="133487">EDWW</cx:pt>
          <cx:pt idx="133488">EDWW</cx:pt>
          <cx:pt idx="133489">EDWW</cx:pt>
          <cx:pt idx="133490">EDWW</cx:pt>
          <cx:pt idx="133491">EDWW</cx:pt>
          <cx:pt idx="133492">EDWW</cx:pt>
          <cx:pt idx="133493">EDWW</cx:pt>
          <cx:pt idx="133494">EDWW</cx:pt>
          <cx:pt idx="133495">EDWW</cx:pt>
          <cx:pt idx="133496">EDWW</cx:pt>
          <cx:pt idx="133497">EDWW</cx:pt>
          <cx:pt idx="133498">EDWW</cx:pt>
          <cx:pt idx="133499">EDWW</cx:pt>
          <cx:pt idx="133500">EDWW</cx:pt>
          <cx:pt idx="133501">EDWW</cx:pt>
          <cx:pt idx="133502">EDWW</cx:pt>
          <cx:pt idx="133503">EDWW</cx:pt>
          <cx:pt idx="133504">EDWW</cx:pt>
          <cx:pt idx="133505">EDWW</cx:pt>
          <cx:pt idx="133506">EDWW</cx:pt>
          <cx:pt idx="133507">EDWW</cx:pt>
          <cx:pt idx="133508">EDWW</cx:pt>
          <cx:pt idx="133509">EDWW</cx:pt>
          <cx:pt idx="133510">EDWW</cx:pt>
          <cx:pt idx="133511">EDWW</cx:pt>
          <cx:pt idx="133512">EDWW</cx:pt>
          <cx:pt idx="133513">EDWW</cx:pt>
          <cx:pt idx="133514">EDWW</cx:pt>
          <cx:pt idx="133515">EDWW</cx:pt>
          <cx:pt idx="133516">EDWW</cx:pt>
          <cx:pt idx="133517">EDWW</cx:pt>
          <cx:pt idx="133518">EDWW</cx:pt>
          <cx:pt idx="133519">EDWW</cx:pt>
          <cx:pt idx="133520">EDWW</cx:pt>
          <cx:pt idx="133521">EDWW</cx:pt>
          <cx:pt idx="133522">EDWW</cx:pt>
          <cx:pt idx="133523">EDWW</cx:pt>
          <cx:pt idx="133524">EDWW</cx:pt>
          <cx:pt idx="133525">EDWW</cx:pt>
          <cx:pt idx="133526">EDWW</cx:pt>
          <cx:pt idx="133527">EDWW</cx:pt>
          <cx:pt idx="133528">EDWW</cx:pt>
          <cx:pt idx="133529">EDWW</cx:pt>
          <cx:pt idx="133530">EDWW</cx:pt>
          <cx:pt idx="133531">EDWW</cx:pt>
          <cx:pt idx="133532">EDWW</cx:pt>
          <cx:pt idx="133533">EDWW</cx:pt>
          <cx:pt idx="133534">EDWW</cx:pt>
          <cx:pt idx="133535">EDWW</cx:pt>
          <cx:pt idx="133536">EDWW</cx:pt>
          <cx:pt idx="133537">EDWW</cx:pt>
          <cx:pt idx="133538">EDWW</cx:pt>
          <cx:pt idx="133539">EDWW</cx:pt>
          <cx:pt idx="133540">EDWW</cx:pt>
          <cx:pt idx="133541">EDWW</cx:pt>
          <cx:pt idx="133542">EDWW</cx:pt>
          <cx:pt idx="133543">EDWW</cx:pt>
          <cx:pt idx="133544">EDWW</cx:pt>
          <cx:pt idx="133545">EDWW</cx:pt>
          <cx:pt idx="133546">EDWW</cx:pt>
          <cx:pt idx="133547">EDWW</cx:pt>
          <cx:pt idx="133548">EDWW</cx:pt>
          <cx:pt idx="133549">EDWW</cx:pt>
          <cx:pt idx="133550">EDWW</cx:pt>
          <cx:pt idx="133551">EDWW</cx:pt>
          <cx:pt idx="133552">EDWW</cx:pt>
          <cx:pt idx="133553">EDWW</cx:pt>
          <cx:pt idx="133554">EDWW</cx:pt>
          <cx:pt idx="133555">EDWW</cx:pt>
          <cx:pt idx="133556">EDWW</cx:pt>
          <cx:pt idx="133557">EDWW</cx:pt>
          <cx:pt idx="133558">EDWW</cx:pt>
          <cx:pt idx="133559">EDWW</cx:pt>
          <cx:pt idx="133560">EDWW</cx:pt>
          <cx:pt idx="133561">EDWW</cx:pt>
          <cx:pt idx="133562">EDWW</cx:pt>
          <cx:pt idx="133563">EDWW</cx:pt>
          <cx:pt idx="133564">EDWW</cx:pt>
          <cx:pt idx="133565">EDWW</cx:pt>
          <cx:pt idx="133566">EDWW</cx:pt>
          <cx:pt idx="133567">EDWW</cx:pt>
          <cx:pt idx="133568">EDWW</cx:pt>
          <cx:pt idx="133569">EDWW</cx:pt>
          <cx:pt idx="133570">EDWW</cx:pt>
          <cx:pt idx="133571">EDWW</cx:pt>
          <cx:pt idx="133572">EDWW</cx:pt>
          <cx:pt idx="133573">EDWW</cx:pt>
          <cx:pt idx="133574">EDWW</cx:pt>
          <cx:pt idx="133575">EDWW</cx:pt>
          <cx:pt idx="133576">EDWW</cx:pt>
          <cx:pt idx="133577">EDWW</cx:pt>
          <cx:pt idx="133578">EDWW</cx:pt>
          <cx:pt idx="133579">EDWW</cx:pt>
          <cx:pt idx="133580">EDWW</cx:pt>
          <cx:pt idx="133581">EDWW</cx:pt>
          <cx:pt idx="133582">EDWW</cx:pt>
          <cx:pt idx="133583">EDWW</cx:pt>
          <cx:pt idx="133584">EDWW</cx:pt>
          <cx:pt idx="133585">EDWW</cx:pt>
          <cx:pt idx="133586">EDWW</cx:pt>
          <cx:pt idx="133587">EDWW</cx:pt>
          <cx:pt idx="133588">EDWW</cx:pt>
          <cx:pt idx="133589">EDWW</cx:pt>
          <cx:pt idx="133590">EDWW</cx:pt>
          <cx:pt idx="133591">EDWW</cx:pt>
          <cx:pt idx="133592">EDWW</cx:pt>
          <cx:pt idx="133593">EDWW</cx:pt>
          <cx:pt idx="133594">EDWW</cx:pt>
          <cx:pt idx="133595">EDWW</cx:pt>
          <cx:pt idx="133596">EDWW</cx:pt>
          <cx:pt idx="133597">EDWW</cx:pt>
          <cx:pt idx="133598">EDWW</cx:pt>
          <cx:pt idx="133599">EDWW</cx:pt>
          <cx:pt idx="133600">EDWW</cx:pt>
          <cx:pt idx="133601">EDWW</cx:pt>
          <cx:pt idx="133602">EDWW</cx:pt>
          <cx:pt idx="133603">EDWW</cx:pt>
          <cx:pt idx="133604">EDWW</cx:pt>
          <cx:pt idx="133605">EDWW</cx:pt>
          <cx:pt idx="133606">EDWW</cx:pt>
          <cx:pt idx="133607">EDWW</cx:pt>
          <cx:pt idx="133608">EDWW</cx:pt>
          <cx:pt idx="133609">EDWW</cx:pt>
          <cx:pt idx="133610">EDWW</cx:pt>
          <cx:pt idx="133611">EDWW</cx:pt>
          <cx:pt idx="133612">EDWW</cx:pt>
          <cx:pt idx="133613">EDWW</cx:pt>
          <cx:pt idx="133614">EDWW</cx:pt>
          <cx:pt idx="133615">EDWW</cx:pt>
          <cx:pt idx="133616">EDWW</cx:pt>
          <cx:pt idx="133617">EDWW</cx:pt>
          <cx:pt idx="133618">EDWW</cx:pt>
          <cx:pt idx="133619">EDWW</cx:pt>
          <cx:pt idx="133620">EDWW</cx:pt>
          <cx:pt idx="133621">EDWW</cx:pt>
          <cx:pt idx="133622">EDWW</cx:pt>
          <cx:pt idx="133623">EDWW</cx:pt>
          <cx:pt idx="133624">EDWW</cx:pt>
          <cx:pt idx="133625">EDWW</cx:pt>
          <cx:pt idx="133626">EDWW</cx:pt>
          <cx:pt idx="133627">EDWW</cx:pt>
          <cx:pt idx="133628">EDWW</cx:pt>
          <cx:pt idx="133629">EDWW</cx:pt>
          <cx:pt idx="133630">EDWW</cx:pt>
          <cx:pt idx="133631">EDWW</cx:pt>
          <cx:pt idx="133632">EDWW</cx:pt>
          <cx:pt idx="133633">EDWW</cx:pt>
          <cx:pt idx="133634">EDWW</cx:pt>
          <cx:pt idx="133635">EDWW</cx:pt>
          <cx:pt idx="133636">EDWW</cx:pt>
          <cx:pt idx="133637">EDWW</cx:pt>
          <cx:pt idx="133638">EDWW</cx:pt>
          <cx:pt idx="133639">EDWW</cx:pt>
          <cx:pt idx="133640">EDWW</cx:pt>
          <cx:pt idx="133641">EDWW</cx:pt>
          <cx:pt idx="133642">EDWW</cx:pt>
          <cx:pt idx="133643">EDWW</cx:pt>
          <cx:pt idx="133644">EDWW</cx:pt>
          <cx:pt idx="133645">EDWW</cx:pt>
          <cx:pt idx="133646">EDWW</cx:pt>
          <cx:pt idx="133647">EDWW</cx:pt>
          <cx:pt idx="133648">EDWW</cx:pt>
          <cx:pt idx="133649">EDWW</cx:pt>
          <cx:pt idx="133650">EDWW</cx:pt>
          <cx:pt idx="133651">EDWW</cx:pt>
          <cx:pt idx="133652">EDWW</cx:pt>
          <cx:pt idx="133653">EDWW</cx:pt>
          <cx:pt idx="133654">EDWW</cx:pt>
          <cx:pt idx="133655">EDWW</cx:pt>
          <cx:pt idx="133656">EDWW</cx:pt>
          <cx:pt idx="133657">EDWW</cx:pt>
          <cx:pt idx="133658">EDWW</cx:pt>
          <cx:pt idx="133659">EDWW</cx:pt>
          <cx:pt idx="133660">EDWW</cx:pt>
          <cx:pt idx="133661">EDWW</cx:pt>
          <cx:pt idx="133662">EDWW</cx:pt>
          <cx:pt idx="133663">EDWW</cx:pt>
          <cx:pt idx="133664">EDWW</cx:pt>
          <cx:pt idx="133665">EDWW</cx:pt>
          <cx:pt idx="133666">EDWW</cx:pt>
          <cx:pt idx="133667">EDWW</cx:pt>
          <cx:pt idx="133668">EDWW</cx:pt>
          <cx:pt idx="133669">EDWW</cx:pt>
          <cx:pt idx="133670">EDWW</cx:pt>
          <cx:pt idx="133671">EDWW</cx:pt>
          <cx:pt idx="133672">EDWW</cx:pt>
          <cx:pt idx="133673">EDWW</cx:pt>
          <cx:pt idx="133674">EDWW</cx:pt>
          <cx:pt idx="133675">EDWW</cx:pt>
          <cx:pt idx="133676">EDWW</cx:pt>
          <cx:pt idx="133677">EDWW</cx:pt>
          <cx:pt idx="133678">EDWW</cx:pt>
          <cx:pt idx="133679">EDWW</cx:pt>
          <cx:pt idx="133680">EDWW</cx:pt>
          <cx:pt idx="133681">EDWW</cx:pt>
          <cx:pt idx="133682">EDWW</cx:pt>
          <cx:pt idx="133683">EDWW</cx:pt>
          <cx:pt idx="133684">EDWW</cx:pt>
          <cx:pt idx="133685">EDWW</cx:pt>
          <cx:pt idx="133686">EDWW</cx:pt>
          <cx:pt idx="133687">EDWW</cx:pt>
          <cx:pt idx="133688">EDWW</cx:pt>
          <cx:pt idx="133689">EDWW</cx:pt>
          <cx:pt idx="133690">EDWW</cx:pt>
          <cx:pt idx="133691">EDWW</cx:pt>
          <cx:pt idx="133692">EDWW</cx:pt>
          <cx:pt idx="133693">EDWW</cx:pt>
          <cx:pt idx="133694">EDWW</cx:pt>
          <cx:pt idx="133695">EDWW</cx:pt>
          <cx:pt idx="133696">EDWW</cx:pt>
          <cx:pt idx="133697">EDWW</cx:pt>
          <cx:pt idx="133698">EDWW</cx:pt>
          <cx:pt idx="133699">EDWW</cx:pt>
          <cx:pt idx="133700">EDWW</cx:pt>
          <cx:pt idx="133701">EDWW</cx:pt>
          <cx:pt idx="133702">EDWW</cx:pt>
          <cx:pt idx="133703">EDWW</cx:pt>
          <cx:pt idx="133704">EDWW</cx:pt>
          <cx:pt idx="133705">EDWW</cx:pt>
          <cx:pt idx="133706">EDWW</cx:pt>
          <cx:pt idx="133707">EDWW</cx:pt>
          <cx:pt idx="133708">EDWW</cx:pt>
          <cx:pt idx="133709">EDWW</cx:pt>
          <cx:pt idx="133710">EDWW</cx:pt>
          <cx:pt idx="133711">EDWW</cx:pt>
          <cx:pt idx="133712">EDWW</cx:pt>
          <cx:pt idx="133713">EDWW</cx:pt>
          <cx:pt idx="133714">EDWW</cx:pt>
          <cx:pt idx="133715">EDWW</cx:pt>
          <cx:pt idx="133716">EDWW</cx:pt>
          <cx:pt idx="133717">EDWW</cx:pt>
          <cx:pt idx="133718">EDWW</cx:pt>
          <cx:pt idx="133719">EDWW</cx:pt>
          <cx:pt idx="133720">EDWW</cx:pt>
          <cx:pt idx="133721">EDWW</cx:pt>
          <cx:pt idx="133722">EDWW</cx:pt>
          <cx:pt idx="133723">EDWW</cx:pt>
          <cx:pt idx="133724">EDWW</cx:pt>
          <cx:pt idx="133725">EDWW</cx:pt>
          <cx:pt idx="133726">EDWW</cx:pt>
          <cx:pt idx="133727">EDWW</cx:pt>
          <cx:pt idx="133728">EDWW</cx:pt>
          <cx:pt idx="133729">EDWW</cx:pt>
          <cx:pt idx="133730">EDWW</cx:pt>
          <cx:pt idx="133731">EDWW</cx:pt>
          <cx:pt idx="133732">EDWW</cx:pt>
          <cx:pt idx="133733">EDWW</cx:pt>
          <cx:pt idx="133734">EDWW</cx:pt>
          <cx:pt idx="133735">EDWW</cx:pt>
          <cx:pt idx="133736">EDWW</cx:pt>
          <cx:pt idx="133737">EDWW</cx:pt>
          <cx:pt idx="133738">EDWW</cx:pt>
          <cx:pt idx="133739">EDWW</cx:pt>
          <cx:pt idx="133740">EDWW</cx:pt>
          <cx:pt idx="133741">EDWW</cx:pt>
          <cx:pt idx="133742">EDWW</cx:pt>
          <cx:pt idx="133743">EDWW</cx:pt>
          <cx:pt idx="133744">EDWW</cx:pt>
          <cx:pt idx="133745">EDWW</cx:pt>
          <cx:pt idx="133746">EDWW</cx:pt>
          <cx:pt idx="133747">EDWW</cx:pt>
          <cx:pt idx="133748">EDWW</cx:pt>
          <cx:pt idx="133749">EDWW</cx:pt>
          <cx:pt idx="133750">EDWW</cx:pt>
          <cx:pt idx="133751">EDWW</cx:pt>
          <cx:pt idx="133752">EDWW</cx:pt>
          <cx:pt idx="133753">EDWW</cx:pt>
          <cx:pt idx="133754">EDWW</cx:pt>
          <cx:pt idx="133755">EDWW</cx:pt>
          <cx:pt idx="133756">EDWW</cx:pt>
          <cx:pt idx="133757">EDWW</cx:pt>
          <cx:pt idx="133758">EDWW</cx:pt>
          <cx:pt idx="133759">EDWW</cx:pt>
          <cx:pt idx="133760">EDWW</cx:pt>
          <cx:pt idx="133761">EDWW</cx:pt>
          <cx:pt idx="133762">EDWW</cx:pt>
          <cx:pt idx="133763">EDWW</cx:pt>
          <cx:pt idx="133764">EDWW</cx:pt>
          <cx:pt idx="133765">EDWW</cx:pt>
          <cx:pt idx="133766">EDWW</cx:pt>
          <cx:pt idx="133767">EDWW</cx:pt>
          <cx:pt idx="133768">EDWW</cx:pt>
          <cx:pt idx="133769">EDWW</cx:pt>
          <cx:pt idx="133770">EDWW</cx:pt>
          <cx:pt idx="133771">EDWW</cx:pt>
          <cx:pt idx="133772">EDWW</cx:pt>
          <cx:pt idx="133773">EDWW</cx:pt>
          <cx:pt idx="133774">EDWW</cx:pt>
          <cx:pt idx="133775">EDWW</cx:pt>
          <cx:pt idx="133776">EDWW</cx:pt>
          <cx:pt idx="133777">EDWW</cx:pt>
          <cx:pt idx="133778">EDWW</cx:pt>
          <cx:pt idx="133779">EDWW</cx:pt>
          <cx:pt idx="133780">EDWW</cx:pt>
          <cx:pt idx="133781">EDWW</cx:pt>
          <cx:pt idx="133782">EDWW</cx:pt>
          <cx:pt idx="133783">EDWW</cx:pt>
          <cx:pt idx="133784">EDWW</cx:pt>
          <cx:pt idx="133785">EDWW</cx:pt>
          <cx:pt idx="133786">EDWW</cx:pt>
          <cx:pt idx="133787">EDWW</cx:pt>
          <cx:pt idx="133788">EDWW</cx:pt>
          <cx:pt idx="133789">EDWW</cx:pt>
          <cx:pt idx="133790">EDWW</cx:pt>
          <cx:pt idx="133791">EDWW</cx:pt>
          <cx:pt idx="133792">EDWW</cx:pt>
          <cx:pt idx="133793">EDWW</cx:pt>
          <cx:pt idx="133794">EDWW</cx:pt>
          <cx:pt idx="133795">EDWW</cx:pt>
          <cx:pt idx="133796">EDWW</cx:pt>
          <cx:pt idx="133797">EDWW</cx:pt>
          <cx:pt idx="133798">EDWW</cx:pt>
          <cx:pt idx="133799">EDWW</cx:pt>
          <cx:pt idx="133800">EDWW</cx:pt>
          <cx:pt idx="133801">EDWW</cx:pt>
          <cx:pt idx="133802">EDWW</cx:pt>
          <cx:pt idx="133803">EDWW</cx:pt>
          <cx:pt idx="133804">EDWW</cx:pt>
          <cx:pt idx="133805">EDWW</cx:pt>
          <cx:pt idx="133806">EDWW</cx:pt>
          <cx:pt idx="133807">EDWW</cx:pt>
          <cx:pt idx="133808">EDWW</cx:pt>
          <cx:pt idx="133809">EDWW</cx:pt>
          <cx:pt idx="133810">EDWW</cx:pt>
          <cx:pt idx="133811">EDWW</cx:pt>
          <cx:pt idx="133812">EDWW</cx:pt>
          <cx:pt idx="133813">EDWW</cx:pt>
          <cx:pt idx="133814">EDWW</cx:pt>
          <cx:pt idx="133815">EDWW</cx:pt>
          <cx:pt idx="133816">EDWW</cx:pt>
          <cx:pt idx="133817">EDWW</cx:pt>
          <cx:pt idx="133818">EDWW</cx:pt>
          <cx:pt idx="133819">EDWW</cx:pt>
          <cx:pt idx="133820">EDWW</cx:pt>
          <cx:pt idx="133821">EDWW</cx:pt>
          <cx:pt idx="133822">EDWW</cx:pt>
          <cx:pt idx="133823">EDWW</cx:pt>
          <cx:pt idx="133824">EDWW</cx:pt>
          <cx:pt idx="133825">EDWW</cx:pt>
          <cx:pt idx="133826">EDWW</cx:pt>
          <cx:pt idx="133827">EDWW</cx:pt>
          <cx:pt idx="133828">EDWW</cx:pt>
          <cx:pt idx="133829">EDWW</cx:pt>
          <cx:pt idx="133830">EDWW</cx:pt>
          <cx:pt idx="133831">EDWW</cx:pt>
          <cx:pt idx="133832">EDWW</cx:pt>
          <cx:pt idx="133833">EDWW</cx:pt>
          <cx:pt idx="133834">EDWW</cx:pt>
          <cx:pt idx="133835">EDWW</cx:pt>
          <cx:pt idx="133836">EDWW</cx:pt>
          <cx:pt idx="133837">EDWW</cx:pt>
          <cx:pt idx="133838">EDWW</cx:pt>
          <cx:pt idx="133839">EDWW</cx:pt>
          <cx:pt idx="133840">EDWW</cx:pt>
          <cx:pt idx="133841">EDWW</cx:pt>
          <cx:pt idx="133842">EDWW</cx:pt>
          <cx:pt idx="133843">EDWW</cx:pt>
          <cx:pt idx="133844">EDWW</cx:pt>
          <cx:pt idx="133845">EDWW</cx:pt>
          <cx:pt idx="133846">EDWW</cx:pt>
          <cx:pt idx="133847">EDWW</cx:pt>
          <cx:pt idx="133848">EDWW</cx:pt>
          <cx:pt idx="133849">EDWW</cx:pt>
          <cx:pt idx="133850">EDWW</cx:pt>
          <cx:pt idx="133851">EDWW</cx:pt>
          <cx:pt idx="133852">EDWW</cx:pt>
          <cx:pt idx="133853">EDWW</cx:pt>
          <cx:pt idx="133854">EDWW</cx:pt>
          <cx:pt idx="133855">EDWW</cx:pt>
          <cx:pt idx="133856">EDWW</cx:pt>
          <cx:pt idx="133857">EDWW</cx:pt>
          <cx:pt idx="133858">EDWW</cx:pt>
          <cx:pt idx="133859">EDWW</cx:pt>
          <cx:pt idx="133860">EDWW</cx:pt>
          <cx:pt idx="133861">EDWW</cx:pt>
          <cx:pt idx="133862">EDWW</cx:pt>
          <cx:pt idx="133863">EDWW</cx:pt>
          <cx:pt idx="133864">EDWW</cx:pt>
          <cx:pt idx="133865">EDWW</cx:pt>
          <cx:pt idx="133866">EDWW</cx:pt>
          <cx:pt idx="133867">EDWW</cx:pt>
          <cx:pt idx="133868">EDWW</cx:pt>
          <cx:pt idx="133869">EDWW</cx:pt>
          <cx:pt idx="133870">EDWW</cx:pt>
          <cx:pt idx="133871">EDWW</cx:pt>
          <cx:pt idx="133872">EDWW</cx:pt>
          <cx:pt idx="133873">EDWW</cx:pt>
          <cx:pt idx="133874">EDWW</cx:pt>
          <cx:pt idx="133875">EDWW</cx:pt>
          <cx:pt idx="133876">EDWW</cx:pt>
          <cx:pt idx="133877">EDWW</cx:pt>
          <cx:pt idx="133878">EDWW</cx:pt>
          <cx:pt idx="133879">EDWW</cx:pt>
          <cx:pt idx="133880">EDWW</cx:pt>
          <cx:pt idx="133881">EDWW</cx:pt>
          <cx:pt idx="133882">EDWW</cx:pt>
          <cx:pt idx="133883">EDWW</cx:pt>
          <cx:pt idx="133884">EDWW</cx:pt>
          <cx:pt idx="133885">EDWW</cx:pt>
          <cx:pt idx="133886">EDWW</cx:pt>
          <cx:pt idx="133887">EDWW</cx:pt>
          <cx:pt idx="133888">EDWW</cx:pt>
          <cx:pt idx="133889">EDWW</cx:pt>
          <cx:pt idx="133890">EDWW</cx:pt>
          <cx:pt idx="133891">EDWW</cx:pt>
          <cx:pt idx="133892">EDWW</cx:pt>
          <cx:pt idx="133893">EDWW</cx:pt>
          <cx:pt idx="133894">EDWW</cx:pt>
          <cx:pt idx="133895">EDWW</cx:pt>
          <cx:pt idx="133896">EDWW</cx:pt>
          <cx:pt idx="133897">EDWW</cx:pt>
          <cx:pt idx="133898">EDWW</cx:pt>
          <cx:pt idx="133899">EDWW</cx:pt>
          <cx:pt idx="133900">EDWW</cx:pt>
          <cx:pt idx="133901">EDWW</cx:pt>
          <cx:pt idx="133902">EDWW</cx:pt>
          <cx:pt idx="133903">EDWW</cx:pt>
          <cx:pt idx="133904">EDWW</cx:pt>
          <cx:pt idx="133905">EDWW</cx:pt>
          <cx:pt idx="133906">EDWW</cx:pt>
          <cx:pt idx="133907">EDWW</cx:pt>
          <cx:pt idx="133908">EDWW</cx:pt>
          <cx:pt idx="133909">EDWW</cx:pt>
          <cx:pt idx="133910">EDWW</cx:pt>
          <cx:pt idx="133911">EDWW</cx:pt>
          <cx:pt idx="133912">EDWW</cx:pt>
          <cx:pt idx="133913">EDWW</cx:pt>
          <cx:pt idx="133914">EDWW</cx:pt>
          <cx:pt idx="133915">EDWW</cx:pt>
          <cx:pt idx="133916">EDWW</cx:pt>
          <cx:pt idx="133917">EDWW</cx:pt>
          <cx:pt idx="133918">EDWW</cx:pt>
          <cx:pt idx="133919">EDWW</cx:pt>
          <cx:pt idx="133920">EDWW</cx:pt>
          <cx:pt idx="133921">EDWW</cx:pt>
          <cx:pt idx="133922">EDWW</cx:pt>
          <cx:pt idx="133923">EDWW</cx:pt>
          <cx:pt idx="133924">EDWW</cx:pt>
          <cx:pt idx="133925">EDWW</cx:pt>
          <cx:pt idx="133926">EDWW</cx:pt>
          <cx:pt idx="133927">EDWW</cx:pt>
          <cx:pt idx="133928">EDWW</cx:pt>
          <cx:pt idx="133929">EDWW</cx:pt>
          <cx:pt idx="133930">EDWW</cx:pt>
          <cx:pt idx="133931">EDWW</cx:pt>
          <cx:pt idx="133932">EDWW</cx:pt>
          <cx:pt idx="133933">EDWW</cx:pt>
          <cx:pt idx="133934">EDWW</cx:pt>
          <cx:pt idx="133935">EDWW</cx:pt>
          <cx:pt idx="133936">EDWW</cx:pt>
          <cx:pt idx="133937">EDWW</cx:pt>
          <cx:pt idx="133938">EDWW</cx:pt>
          <cx:pt idx="133939">EDWW</cx:pt>
          <cx:pt idx="133940">EDWW</cx:pt>
          <cx:pt idx="133941">EDWW</cx:pt>
          <cx:pt idx="133942">EDWW</cx:pt>
          <cx:pt idx="133943">EDWW</cx:pt>
          <cx:pt idx="133944">EDWW</cx:pt>
          <cx:pt idx="133945">EDWW</cx:pt>
          <cx:pt idx="133946">EDWW</cx:pt>
          <cx:pt idx="133947">EDWW</cx:pt>
          <cx:pt idx="133948">EDWW</cx:pt>
          <cx:pt idx="133949">EDWW</cx:pt>
          <cx:pt idx="133950">EDWW</cx:pt>
          <cx:pt idx="133951">EDWW</cx:pt>
          <cx:pt idx="133952">EDWW</cx:pt>
          <cx:pt idx="133953">EDWW</cx:pt>
          <cx:pt idx="133954">EDWW</cx:pt>
          <cx:pt idx="133955">EDWW</cx:pt>
          <cx:pt idx="133956">EDWW</cx:pt>
          <cx:pt idx="133957">EDWW</cx:pt>
          <cx:pt idx="133958">EDWW</cx:pt>
          <cx:pt idx="133959">EDWW</cx:pt>
          <cx:pt idx="133960">EDWW</cx:pt>
          <cx:pt idx="133961">EDWW</cx:pt>
          <cx:pt idx="133962">EDWW</cx:pt>
          <cx:pt idx="133963">EDWW</cx:pt>
          <cx:pt idx="133964">EDWW</cx:pt>
          <cx:pt idx="133965">EDWW</cx:pt>
          <cx:pt idx="133966">EDWW</cx:pt>
          <cx:pt idx="133967">EDWW</cx:pt>
          <cx:pt idx="133968">EDWW</cx:pt>
          <cx:pt idx="133969">EDWW</cx:pt>
          <cx:pt idx="133970">EDWW</cx:pt>
          <cx:pt idx="133971">EDWW</cx:pt>
          <cx:pt idx="133972">EDWW</cx:pt>
          <cx:pt idx="133973">EDWW</cx:pt>
          <cx:pt idx="133974">EDWW</cx:pt>
          <cx:pt idx="133975">EDWW</cx:pt>
          <cx:pt idx="133976">EDWW</cx:pt>
          <cx:pt idx="133977">EDWW</cx:pt>
          <cx:pt idx="133978">EDWW</cx:pt>
          <cx:pt idx="133979">EDWW</cx:pt>
          <cx:pt idx="133980">EDWW</cx:pt>
          <cx:pt idx="133981">EDWW</cx:pt>
          <cx:pt idx="133982">EDWW</cx:pt>
          <cx:pt idx="133983">EDWW</cx:pt>
          <cx:pt idx="133984">EDWW</cx:pt>
          <cx:pt idx="133985">EDWW</cx:pt>
          <cx:pt idx="133986">EDWW</cx:pt>
          <cx:pt idx="133987">EDWW</cx:pt>
          <cx:pt idx="133988">EDWW</cx:pt>
          <cx:pt idx="133989">EDWW</cx:pt>
          <cx:pt idx="133990">EDWW</cx:pt>
          <cx:pt idx="133991">EDWW</cx:pt>
          <cx:pt idx="133992">EDWW</cx:pt>
          <cx:pt idx="133993">EDWW</cx:pt>
          <cx:pt idx="133994">EDWW</cx:pt>
          <cx:pt idx="133995">EDWW</cx:pt>
          <cx:pt idx="133996">EDWW</cx:pt>
          <cx:pt idx="133997">EDWW</cx:pt>
          <cx:pt idx="133998">EDWW</cx:pt>
          <cx:pt idx="133999">EDWW</cx:pt>
          <cx:pt idx="134000">EDWW</cx:pt>
          <cx:pt idx="134001">EDWW</cx:pt>
          <cx:pt idx="134002">EDWW</cx:pt>
          <cx:pt idx="134003">EDWW</cx:pt>
          <cx:pt idx="134004">EDWW</cx:pt>
          <cx:pt idx="134005">EDWW</cx:pt>
          <cx:pt idx="134006">EDWW</cx:pt>
          <cx:pt idx="134007">EDWW</cx:pt>
          <cx:pt idx="134008">EDWW</cx:pt>
          <cx:pt idx="134009">EDWW</cx:pt>
          <cx:pt idx="134010">EDWW</cx:pt>
          <cx:pt idx="134011">EDWW</cx:pt>
          <cx:pt idx="134012">EDWW</cx:pt>
          <cx:pt idx="134013">EDWW</cx:pt>
          <cx:pt idx="134014">EDWW</cx:pt>
          <cx:pt idx="134015">EDWW</cx:pt>
          <cx:pt idx="134016">EDWW</cx:pt>
          <cx:pt idx="134017">EDWW</cx:pt>
          <cx:pt idx="134018">EDWW</cx:pt>
          <cx:pt idx="134019">EDWW</cx:pt>
          <cx:pt idx="134020">EDWW</cx:pt>
          <cx:pt idx="134021">EDWW</cx:pt>
          <cx:pt idx="134022">EDWW</cx:pt>
          <cx:pt idx="134023">EDWW</cx:pt>
          <cx:pt idx="134024">EDWW</cx:pt>
          <cx:pt idx="134025">EDWW</cx:pt>
          <cx:pt idx="134026">EDWW</cx:pt>
          <cx:pt idx="134027">EDWW</cx:pt>
          <cx:pt idx="134028">EDWW</cx:pt>
          <cx:pt idx="134029">EDWW</cx:pt>
          <cx:pt idx="134030">EDWW</cx:pt>
          <cx:pt idx="134031">EDWW</cx:pt>
          <cx:pt idx="134032">EDWW</cx:pt>
          <cx:pt idx="134033">EDWW</cx:pt>
          <cx:pt idx="134034">EDWW</cx:pt>
          <cx:pt idx="134035">EDWW</cx:pt>
          <cx:pt idx="134036">EDWW</cx:pt>
          <cx:pt idx="134037">EDWW</cx:pt>
          <cx:pt idx="134038">EDWW</cx:pt>
          <cx:pt idx="134039">EDWW</cx:pt>
          <cx:pt idx="134040">EDWW</cx:pt>
          <cx:pt idx="134041">EDWW</cx:pt>
          <cx:pt idx="134042">EDWW</cx:pt>
          <cx:pt idx="134043">EDWW</cx:pt>
          <cx:pt idx="134044">EDWW</cx:pt>
          <cx:pt idx="134045">EDWW</cx:pt>
          <cx:pt idx="134046">EDWW</cx:pt>
          <cx:pt idx="134047">EDWW</cx:pt>
          <cx:pt idx="134048">EDWW</cx:pt>
          <cx:pt idx="134049">EDWW</cx:pt>
          <cx:pt idx="134050">EDWW</cx:pt>
          <cx:pt idx="134051">EDWW</cx:pt>
          <cx:pt idx="134052">EDWW</cx:pt>
          <cx:pt idx="134053">EDWW</cx:pt>
          <cx:pt idx="134054">EDWW</cx:pt>
          <cx:pt idx="134055">EDWW</cx:pt>
          <cx:pt idx="134056">EDWW</cx:pt>
          <cx:pt idx="134057">EDWW</cx:pt>
          <cx:pt idx="134058">EDWW</cx:pt>
          <cx:pt idx="134059">EDWW</cx:pt>
          <cx:pt idx="134060">EDWW</cx:pt>
          <cx:pt idx="134061">EDWW</cx:pt>
          <cx:pt idx="134062">EDWW</cx:pt>
          <cx:pt idx="134063">EDWW</cx:pt>
          <cx:pt idx="134064">EDWW</cx:pt>
          <cx:pt idx="134065">EDWW</cx:pt>
          <cx:pt idx="134066">EDWW</cx:pt>
          <cx:pt idx="134067">EDWW</cx:pt>
          <cx:pt idx="134068">EDWW</cx:pt>
          <cx:pt idx="134069">EDWW</cx:pt>
          <cx:pt idx="134070">EDWW</cx:pt>
          <cx:pt idx="134071">EDWW</cx:pt>
          <cx:pt idx="134072">EDWW</cx:pt>
          <cx:pt idx="134073">EDWW</cx:pt>
          <cx:pt idx="134074">EDWW</cx:pt>
          <cx:pt idx="134075">EDWW</cx:pt>
          <cx:pt idx="134076">EDWW</cx:pt>
          <cx:pt idx="134077">EDWW</cx:pt>
          <cx:pt idx="134078">EDWW</cx:pt>
          <cx:pt idx="134079">EDWW</cx:pt>
          <cx:pt idx="134080">EDWW</cx:pt>
          <cx:pt idx="134081">EDWW</cx:pt>
          <cx:pt idx="134082">EDWW</cx:pt>
          <cx:pt idx="134083">EDWW</cx:pt>
          <cx:pt idx="134084">EDWW</cx:pt>
          <cx:pt idx="134085">EDWW</cx:pt>
          <cx:pt idx="134086">EDWW</cx:pt>
          <cx:pt idx="134087">EDWW</cx:pt>
          <cx:pt idx="134088">EDWW</cx:pt>
          <cx:pt idx="134089">EDWW</cx:pt>
          <cx:pt idx="134090">EDWW</cx:pt>
          <cx:pt idx="134091">EDWW</cx:pt>
          <cx:pt idx="134092">EDWW</cx:pt>
          <cx:pt idx="134093">EDWW</cx:pt>
          <cx:pt idx="134094">EDWW</cx:pt>
          <cx:pt idx="134095">EDWW</cx:pt>
          <cx:pt idx="134096">EDWW</cx:pt>
          <cx:pt idx="134097">EDWW</cx:pt>
          <cx:pt idx="134098">EDWW</cx:pt>
          <cx:pt idx="134099">EDWW</cx:pt>
          <cx:pt idx="134100">EDWW</cx:pt>
          <cx:pt idx="134101">EDWW</cx:pt>
          <cx:pt idx="134102">EDWW</cx:pt>
          <cx:pt idx="134103">EDWW</cx:pt>
          <cx:pt idx="134104">EDWW</cx:pt>
          <cx:pt idx="134105">EDWW</cx:pt>
          <cx:pt idx="134106">EDWW</cx:pt>
          <cx:pt idx="134107">EDWW</cx:pt>
          <cx:pt idx="134108">EDWW</cx:pt>
          <cx:pt idx="134109">EDWW</cx:pt>
          <cx:pt idx="134110">EDWW</cx:pt>
          <cx:pt idx="134111">EDWW</cx:pt>
          <cx:pt idx="134112">EDWW</cx:pt>
          <cx:pt idx="134113">EDWW</cx:pt>
          <cx:pt idx="134114">EDWW</cx:pt>
          <cx:pt idx="134115">EDWW</cx:pt>
          <cx:pt idx="134116">EDWW</cx:pt>
          <cx:pt idx="134117">EDWW</cx:pt>
          <cx:pt idx="134118">EDWW</cx:pt>
          <cx:pt idx="134119">EDWW</cx:pt>
          <cx:pt idx="134120">EDWW</cx:pt>
          <cx:pt idx="134121">EDWW</cx:pt>
          <cx:pt idx="134122">EDWW</cx:pt>
          <cx:pt idx="134123">EDWW</cx:pt>
          <cx:pt idx="134124">EDWW</cx:pt>
          <cx:pt idx="134125">EDWW</cx:pt>
          <cx:pt idx="134126">EDWW</cx:pt>
          <cx:pt idx="134127">EDWW</cx:pt>
          <cx:pt idx="134128">EDWW</cx:pt>
          <cx:pt idx="134129">EDWW</cx:pt>
          <cx:pt idx="134130">EDWW</cx:pt>
          <cx:pt idx="134131">EDWW</cx:pt>
          <cx:pt idx="134132">EDWW</cx:pt>
          <cx:pt idx="134133">EDWW</cx:pt>
          <cx:pt idx="134134">EDWW</cx:pt>
          <cx:pt idx="134135">EDWW</cx:pt>
          <cx:pt idx="134136">EDWW</cx:pt>
          <cx:pt idx="134137">EDWW</cx:pt>
          <cx:pt idx="134138">EDWW</cx:pt>
          <cx:pt idx="134139">EDWW</cx:pt>
          <cx:pt idx="134140">EDWW</cx:pt>
          <cx:pt idx="134141">EDWW</cx:pt>
          <cx:pt idx="134142">EDWW</cx:pt>
          <cx:pt idx="134143">EDWW</cx:pt>
          <cx:pt idx="134144">EDWW</cx:pt>
          <cx:pt idx="134145">EDWW</cx:pt>
          <cx:pt idx="134146">EDWW</cx:pt>
          <cx:pt idx="134147">EDWW</cx:pt>
          <cx:pt idx="134148">EDWW</cx:pt>
          <cx:pt idx="134149">EDWW</cx:pt>
          <cx:pt idx="134150">EDWW</cx:pt>
          <cx:pt idx="134151">EDWW</cx:pt>
          <cx:pt idx="134152">EDWW</cx:pt>
          <cx:pt idx="134153">EDWW</cx:pt>
          <cx:pt idx="134154">EDWW</cx:pt>
          <cx:pt idx="134155">EDWW</cx:pt>
          <cx:pt idx="134156">EDWW</cx:pt>
          <cx:pt idx="134157">EDWW</cx:pt>
          <cx:pt idx="134158">EDWW</cx:pt>
          <cx:pt idx="134159">EDWW</cx:pt>
          <cx:pt idx="134160">EDWW</cx:pt>
          <cx:pt idx="134161">EDWW</cx:pt>
          <cx:pt idx="134162">EDWW</cx:pt>
          <cx:pt idx="134163">EDWW</cx:pt>
          <cx:pt idx="134164">EDWW</cx:pt>
          <cx:pt idx="134165">EDWW</cx:pt>
          <cx:pt idx="134166">EDWW</cx:pt>
          <cx:pt idx="134167">EDWW</cx:pt>
          <cx:pt idx="134168">EDWW</cx:pt>
          <cx:pt idx="134169">EDWW</cx:pt>
          <cx:pt idx="134170">EDWW</cx:pt>
          <cx:pt idx="134171">EDWW</cx:pt>
          <cx:pt idx="134172">EDWW</cx:pt>
          <cx:pt idx="134173">EDWW</cx:pt>
          <cx:pt idx="134174">EDWW</cx:pt>
          <cx:pt idx="134175">EDWW</cx:pt>
          <cx:pt idx="134176">EDWW</cx:pt>
          <cx:pt idx="134177">EDWW</cx:pt>
          <cx:pt idx="134178">EDWW</cx:pt>
          <cx:pt idx="134179">EDWW</cx:pt>
          <cx:pt idx="134180">EDWW</cx:pt>
          <cx:pt idx="134181">EDWW</cx:pt>
          <cx:pt idx="134182">EDWW</cx:pt>
          <cx:pt idx="134183">EDWW</cx:pt>
          <cx:pt idx="134184">EDWW</cx:pt>
          <cx:pt idx="134185">EDWW</cx:pt>
          <cx:pt idx="134186">EDWW</cx:pt>
          <cx:pt idx="134187">EDWW</cx:pt>
          <cx:pt idx="134188">EDWW</cx:pt>
          <cx:pt idx="134189">EDWW</cx:pt>
          <cx:pt idx="134190">EDWW</cx:pt>
          <cx:pt idx="134191">EDWW</cx:pt>
          <cx:pt idx="134192">EDWW</cx:pt>
          <cx:pt idx="134193">EDWW</cx:pt>
          <cx:pt idx="134194">EDWW</cx:pt>
          <cx:pt idx="134195">EDWW</cx:pt>
          <cx:pt idx="134196">EDWW</cx:pt>
          <cx:pt idx="134197">EDWW</cx:pt>
          <cx:pt idx="134198">EDWW</cx:pt>
          <cx:pt idx="134199">EDWW</cx:pt>
          <cx:pt idx="134200">EDWW</cx:pt>
          <cx:pt idx="134201">EDWW</cx:pt>
          <cx:pt idx="134202">EDWW</cx:pt>
          <cx:pt idx="134203">EDWW</cx:pt>
          <cx:pt idx="134204">EDWW</cx:pt>
          <cx:pt idx="134205">EDWW</cx:pt>
          <cx:pt idx="134206">EDWW</cx:pt>
          <cx:pt idx="134207">EDWW</cx:pt>
          <cx:pt idx="134208">EDWW</cx:pt>
          <cx:pt idx="134209">EDWW</cx:pt>
          <cx:pt idx="134210">EDWW</cx:pt>
          <cx:pt idx="134211">EDWW</cx:pt>
          <cx:pt idx="134212">EDWW</cx:pt>
          <cx:pt idx="134213">EDWW</cx:pt>
          <cx:pt idx="134214">EDWW</cx:pt>
          <cx:pt idx="134215">EDWW</cx:pt>
          <cx:pt idx="134216">EDWW</cx:pt>
          <cx:pt idx="134217">EDWW</cx:pt>
          <cx:pt idx="134218">EDWW</cx:pt>
          <cx:pt idx="134219">EDWW</cx:pt>
          <cx:pt idx="134220">EDWW</cx:pt>
          <cx:pt idx="134221">EDWW</cx:pt>
          <cx:pt idx="134222">EDWW</cx:pt>
          <cx:pt idx="134223">EDWW</cx:pt>
          <cx:pt idx="134224">EDWW</cx:pt>
          <cx:pt idx="134225">EDWW</cx:pt>
          <cx:pt idx="134226">EDWW</cx:pt>
          <cx:pt idx="134227">EDWW</cx:pt>
          <cx:pt idx="134228">EDWW</cx:pt>
          <cx:pt idx="134229">EDWW</cx:pt>
          <cx:pt idx="134230">EDWW</cx:pt>
          <cx:pt idx="134231">EDWW</cx:pt>
          <cx:pt idx="134232">EDWW</cx:pt>
          <cx:pt idx="134233">EDWW</cx:pt>
          <cx:pt idx="134234">EDWW</cx:pt>
          <cx:pt idx="134235">EDWW</cx:pt>
          <cx:pt idx="134236">EDWW</cx:pt>
          <cx:pt idx="134237">EDWW</cx:pt>
          <cx:pt idx="134238">EDWW</cx:pt>
          <cx:pt idx="134239">EDWW</cx:pt>
          <cx:pt idx="134240">EDWW</cx:pt>
          <cx:pt idx="134241">EDWW</cx:pt>
          <cx:pt idx="134242">EDWW</cx:pt>
          <cx:pt idx="134243">EDWW</cx:pt>
          <cx:pt idx="134244">EDWW</cx:pt>
          <cx:pt idx="134245">EDWW</cx:pt>
          <cx:pt idx="134246">EDWW</cx:pt>
          <cx:pt idx="134247">EDWW</cx:pt>
          <cx:pt idx="134248">EDWW</cx:pt>
          <cx:pt idx="134249">EDWW</cx:pt>
          <cx:pt idx="134250">EDWW</cx:pt>
          <cx:pt idx="134251">EDWW</cx:pt>
          <cx:pt idx="134252">EDWW</cx:pt>
          <cx:pt idx="134253">EDWW</cx:pt>
          <cx:pt idx="134254">EDWW</cx:pt>
          <cx:pt idx="134255">EDWW</cx:pt>
          <cx:pt idx="134256">EDWW</cx:pt>
          <cx:pt idx="134257">EDWW</cx:pt>
          <cx:pt idx="134258">EDWW</cx:pt>
          <cx:pt idx="134259">EDWW</cx:pt>
          <cx:pt idx="134260">EDWW</cx:pt>
          <cx:pt idx="134261">EDWW</cx:pt>
          <cx:pt idx="134262">EDWW</cx:pt>
          <cx:pt idx="134263">EDWW</cx:pt>
          <cx:pt idx="134264">EDWW</cx:pt>
          <cx:pt idx="134265">EDWW</cx:pt>
          <cx:pt idx="134266">EDWW</cx:pt>
          <cx:pt idx="134267">EDWW</cx:pt>
          <cx:pt idx="134268">EDWW</cx:pt>
          <cx:pt idx="134269">EDWW</cx:pt>
          <cx:pt idx="134270">EDWW</cx:pt>
          <cx:pt idx="134271">EDWW</cx:pt>
          <cx:pt idx="134272">EDWW</cx:pt>
          <cx:pt idx="134273">EDWW</cx:pt>
          <cx:pt idx="134274">EDWW</cx:pt>
          <cx:pt idx="134275">EDWW</cx:pt>
          <cx:pt idx="134276">EDWW</cx:pt>
          <cx:pt idx="134277">EDWW</cx:pt>
          <cx:pt idx="134278">EDWW</cx:pt>
          <cx:pt idx="134279">EDWW</cx:pt>
          <cx:pt idx="134280">EDWW</cx:pt>
          <cx:pt idx="134281">EDWW</cx:pt>
          <cx:pt idx="134282">EDWW</cx:pt>
          <cx:pt idx="134283">EDWW</cx:pt>
          <cx:pt idx="134284">EDWW</cx:pt>
          <cx:pt idx="134285">EDWW</cx:pt>
          <cx:pt idx="134286">EDWW</cx:pt>
          <cx:pt idx="134287">EDWW</cx:pt>
          <cx:pt idx="134288">EDWW</cx:pt>
          <cx:pt idx="134289">EDWW</cx:pt>
          <cx:pt idx="134290">EDWW</cx:pt>
          <cx:pt idx="134291">EDWW</cx:pt>
          <cx:pt idx="134292">EDWW</cx:pt>
          <cx:pt idx="134293">EDWW</cx:pt>
          <cx:pt idx="134294">EDWW</cx:pt>
          <cx:pt idx="134295">EDWW</cx:pt>
          <cx:pt idx="134296">EDWW</cx:pt>
          <cx:pt idx="134297">EDWW</cx:pt>
          <cx:pt idx="134298">EDWW</cx:pt>
          <cx:pt idx="134299">EDWW</cx:pt>
          <cx:pt idx="134300">EDWW</cx:pt>
          <cx:pt idx="134301">EDWW</cx:pt>
          <cx:pt idx="134302">EDWW</cx:pt>
          <cx:pt idx="134303">EDWW</cx:pt>
          <cx:pt idx="134304">EDWW</cx:pt>
          <cx:pt idx="134305">EDWW</cx:pt>
          <cx:pt idx="134306">EDWW</cx:pt>
          <cx:pt idx="134307">EDWW</cx:pt>
          <cx:pt idx="134308">EDWW</cx:pt>
          <cx:pt idx="134309">EDWW</cx:pt>
          <cx:pt idx="134310">EDWW</cx:pt>
          <cx:pt idx="134311">EDWW</cx:pt>
          <cx:pt idx="134312">EDWW</cx:pt>
          <cx:pt idx="134313">EDWW</cx:pt>
          <cx:pt idx="134314">EDWW</cx:pt>
          <cx:pt idx="134315">EDWW</cx:pt>
          <cx:pt idx="134316">EDWW</cx:pt>
          <cx:pt idx="134317">EDWW</cx:pt>
          <cx:pt idx="134318">EDWW</cx:pt>
          <cx:pt idx="134319">EDWW</cx:pt>
          <cx:pt idx="134320">EDWW</cx:pt>
          <cx:pt idx="134321">EDWW</cx:pt>
          <cx:pt idx="134322">EDWW</cx:pt>
          <cx:pt idx="134323">EDWW</cx:pt>
          <cx:pt idx="134324">EDWW</cx:pt>
          <cx:pt idx="134325">EDWW</cx:pt>
          <cx:pt idx="134326">EDWW</cx:pt>
          <cx:pt idx="134327">EDWW</cx:pt>
          <cx:pt idx="134328">EDWW</cx:pt>
          <cx:pt idx="134329">EDWW</cx:pt>
          <cx:pt idx="134330">EDWW</cx:pt>
          <cx:pt idx="134331">EDWW</cx:pt>
          <cx:pt idx="134332">EDWW</cx:pt>
          <cx:pt idx="134333">EDWW</cx:pt>
          <cx:pt idx="134334">EDWW</cx:pt>
          <cx:pt idx="134335">EDWW</cx:pt>
          <cx:pt idx="134336">EDWW</cx:pt>
          <cx:pt idx="134337">EDWW</cx:pt>
          <cx:pt idx="134338">EDWW</cx:pt>
          <cx:pt idx="134339">EDWW</cx:pt>
          <cx:pt idx="134340">EDWW</cx:pt>
          <cx:pt idx="134341">EDWW</cx:pt>
          <cx:pt idx="134342">EDWW</cx:pt>
          <cx:pt idx="134343">EDWW</cx:pt>
          <cx:pt idx="134344">EDWW</cx:pt>
          <cx:pt idx="134345">EDWW</cx:pt>
          <cx:pt idx="134346">EDWW</cx:pt>
          <cx:pt idx="134347">EDWW</cx:pt>
          <cx:pt idx="134348">EDWW</cx:pt>
          <cx:pt idx="134349">EDWW</cx:pt>
          <cx:pt idx="134350">EDWW</cx:pt>
          <cx:pt idx="134351">EDWW</cx:pt>
          <cx:pt idx="134352">EDWW</cx:pt>
          <cx:pt idx="134353">EDWW</cx:pt>
          <cx:pt idx="134354">EDWW</cx:pt>
          <cx:pt idx="134355">EDWW</cx:pt>
          <cx:pt idx="134356">EDWW</cx:pt>
          <cx:pt idx="134357">EDWW</cx:pt>
          <cx:pt idx="134358">EDWW</cx:pt>
          <cx:pt idx="134359">EDWW</cx:pt>
          <cx:pt idx="134360">EDWW</cx:pt>
          <cx:pt idx="134361">EDWW</cx:pt>
          <cx:pt idx="134362">EDWW</cx:pt>
          <cx:pt idx="134363">EDWW</cx:pt>
          <cx:pt idx="134364">EDWW</cx:pt>
          <cx:pt idx="134365">EDWW</cx:pt>
          <cx:pt idx="134366">EDWW</cx:pt>
          <cx:pt idx="134367">EDWW</cx:pt>
          <cx:pt idx="134368">EDWW</cx:pt>
          <cx:pt idx="134369">EDWW</cx:pt>
          <cx:pt idx="134370">EDWW</cx:pt>
          <cx:pt idx="134371">EDWW</cx:pt>
          <cx:pt idx="134372">EDWW</cx:pt>
          <cx:pt idx="134373">EDWW</cx:pt>
          <cx:pt idx="134374">EDWW</cx:pt>
          <cx:pt idx="134375">EDWW</cx:pt>
          <cx:pt idx="134376">EDWW</cx:pt>
          <cx:pt idx="134377">EDWW</cx:pt>
          <cx:pt idx="134378">EDWW</cx:pt>
          <cx:pt idx="134379">EDWW</cx:pt>
          <cx:pt idx="134380">EDWW</cx:pt>
          <cx:pt idx="134381">EDWW</cx:pt>
          <cx:pt idx="134382">EDWW</cx:pt>
          <cx:pt idx="134383">EDWW</cx:pt>
          <cx:pt idx="134384">EDWW</cx:pt>
          <cx:pt idx="134385">EDWW</cx:pt>
          <cx:pt idx="134386">EDWW</cx:pt>
          <cx:pt idx="134387">EDWW</cx:pt>
          <cx:pt idx="134388">EDWW</cx:pt>
          <cx:pt idx="134389">EDWW</cx:pt>
          <cx:pt idx="134390">EDWW</cx:pt>
          <cx:pt idx="134391">EDWW</cx:pt>
          <cx:pt idx="134392">EDWW</cx:pt>
          <cx:pt idx="134393">EDWW</cx:pt>
          <cx:pt idx="134394">EDWW</cx:pt>
          <cx:pt idx="134395">EDWW</cx:pt>
          <cx:pt idx="134396">EDWW</cx:pt>
          <cx:pt idx="134397">EDWW</cx:pt>
          <cx:pt idx="134398">EDWW</cx:pt>
          <cx:pt idx="134399">EDWW</cx:pt>
          <cx:pt idx="134400">EDWW</cx:pt>
          <cx:pt idx="134401">EDWW</cx:pt>
          <cx:pt idx="134402">EDWW</cx:pt>
          <cx:pt idx="134403">EDWW</cx:pt>
          <cx:pt idx="134404">EDWW</cx:pt>
          <cx:pt idx="134405">EDWW</cx:pt>
          <cx:pt idx="134406">EDWW</cx:pt>
          <cx:pt idx="134407">EDWW</cx:pt>
          <cx:pt idx="134408">EDWW</cx:pt>
          <cx:pt idx="134409">EDWW</cx:pt>
          <cx:pt idx="134410">EDWW</cx:pt>
          <cx:pt idx="134411">EDWW</cx:pt>
          <cx:pt idx="134412">EDWW</cx:pt>
          <cx:pt idx="134413">EDWW</cx:pt>
          <cx:pt idx="134414">EDWW</cx:pt>
          <cx:pt idx="134415">EDWW</cx:pt>
          <cx:pt idx="134416">EDWW</cx:pt>
          <cx:pt idx="134417">EDWW</cx:pt>
          <cx:pt idx="134418">EDWW</cx:pt>
          <cx:pt idx="134419">EDWW</cx:pt>
          <cx:pt idx="134420">EDWW</cx:pt>
          <cx:pt idx="134421">EDWW</cx:pt>
          <cx:pt idx="134422">EDWW</cx:pt>
          <cx:pt idx="134423">EDWW</cx:pt>
          <cx:pt idx="134424">EDWW</cx:pt>
          <cx:pt idx="134425">EDWW</cx:pt>
          <cx:pt idx="134426">EDWW</cx:pt>
          <cx:pt idx="134427">EDWW</cx:pt>
          <cx:pt idx="134428">EDWW</cx:pt>
          <cx:pt idx="134429">EDWW</cx:pt>
          <cx:pt idx="134430">EDWW</cx:pt>
          <cx:pt idx="134431">EDWW</cx:pt>
          <cx:pt idx="134432">EDWW</cx:pt>
          <cx:pt idx="134433">EDWW</cx:pt>
          <cx:pt idx="134434">EDWW</cx:pt>
          <cx:pt idx="134435">EDWW</cx:pt>
          <cx:pt idx="134436">EDWW</cx:pt>
          <cx:pt idx="134437">EDWW</cx:pt>
          <cx:pt idx="134438">EDWW</cx:pt>
          <cx:pt idx="134439">EDWW</cx:pt>
          <cx:pt idx="134440">EDWW</cx:pt>
          <cx:pt idx="134441">EDWW</cx:pt>
          <cx:pt idx="134442">EDWW</cx:pt>
          <cx:pt idx="134443">EDWW</cx:pt>
          <cx:pt idx="134444">EDWW</cx:pt>
          <cx:pt idx="134445">EDWW</cx:pt>
          <cx:pt idx="134446">EDWW</cx:pt>
          <cx:pt idx="134447">EDWW</cx:pt>
          <cx:pt idx="134448">EDWW</cx:pt>
          <cx:pt idx="134449">EDWW</cx:pt>
          <cx:pt idx="134450">EDWW</cx:pt>
          <cx:pt idx="134451">EDWW</cx:pt>
          <cx:pt idx="134452">EDWW</cx:pt>
          <cx:pt idx="134453">EDWW</cx:pt>
          <cx:pt idx="134454">EDWW</cx:pt>
          <cx:pt idx="134455">EDWW</cx:pt>
          <cx:pt idx="134456">EDWW</cx:pt>
          <cx:pt idx="134457">EDWW</cx:pt>
          <cx:pt idx="134458">EDWW</cx:pt>
          <cx:pt idx="134459">EDWW</cx:pt>
          <cx:pt idx="134460">EDWW</cx:pt>
          <cx:pt idx="134461">EDWW</cx:pt>
          <cx:pt idx="134462">EDWW</cx:pt>
          <cx:pt idx="134463">EDWW</cx:pt>
          <cx:pt idx="134464">EDWW</cx:pt>
          <cx:pt idx="134465">EDWW</cx:pt>
          <cx:pt idx="134466">EDWW</cx:pt>
          <cx:pt idx="134467">EDWW</cx:pt>
          <cx:pt idx="134468">EDWW</cx:pt>
          <cx:pt idx="134469">EDWW</cx:pt>
          <cx:pt idx="134470">EDWW</cx:pt>
          <cx:pt idx="134471">EDWW</cx:pt>
          <cx:pt idx="134472">EDWW</cx:pt>
          <cx:pt idx="134473">EDWW</cx:pt>
          <cx:pt idx="134474">EDWW</cx:pt>
          <cx:pt idx="134475">EDWW</cx:pt>
          <cx:pt idx="134476">EDWW</cx:pt>
          <cx:pt idx="134477">EDWW</cx:pt>
          <cx:pt idx="134478">EDWW</cx:pt>
          <cx:pt idx="134479">EDWW</cx:pt>
          <cx:pt idx="134480">EDWW</cx:pt>
          <cx:pt idx="134481">EDWW</cx:pt>
          <cx:pt idx="134482">EDWW</cx:pt>
          <cx:pt idx="134483">EDWW</cx:pt>
          <cx:pt idx="134484">EDWW</cx:pt>
          <cx:pt idx="134485">EDWW</cx:pt>
          <cx:pt idx="134486">EDWW</cx:pt>
          <cx:pt idx="134487">EDWW</cx:pt>
          <cx:pt idx="134488">EDWW</cx:pt>
          <cx:pt idx="134489">EDWW</cx:pt>
          <cx:pt idx="134490">EDWW</cx:pt>
          <cx:pt idx="134491">EDWW</cx:pt>
          <cx:pt idx="134492">EDWW</cx:pt>
          <cx:pt idx="134493">EDWW</cx:pt>
          <cx:pt idx="134494">EDWW</cx:pt>
          <cx:pt idx="134495">EDWW</cx:pt>
          <cx:pt idx="134496">EDWW</cx:pt>
          <cx:pt idx="134497">EDWW</cx:pt>
          <cx:pt idx="134498">EDWW</cx:pt>
          <cx:pt idx="134499">EDWW</cx:pt>
          <cx:pt idx="134500">EDWW</cx:pt>
          <cx:pt idx="134501">EDWW</cx:pt>
          <cx:pt idx="134502">EDWW</cx:pt>
          <cx:pt idx="134503">EDWW</cx:pt>
          <cx:pt idx="134504">EDWW</cx:pt>
          <cx:pt idx="134505">EDWW</cx:pt>
          <cx:pt idx="134506">EDWW</cx:pt>
          <cx:pt idx="134507">EDWW</cx:pt>
          <cx:pt idx="134508">EDWW</cx:pt>
          <cx:pt idx="134509">EDWW</cx:pt>
          <cx:pt idx="134510">EDWW</cx:pt>
          <cx:pt idx="134511">EDWW</cx:pt>
          <cx:pt idx="134512">EDWW</cx:pt>
          <cx:pt idx="134513">EDWW</cx:pt>
          <cx:pt idx="134514">EDWW</cx:pt>
          <cx:pt idx="134515">EDWW</cx:pt>
          <cx:pt idx="134516">EDWW</cx:pt>
          <cx:pt idx="134517">EDWW</cx:pt>
          <cx:pt idx="134518">EDWW</cx:pt>
          <cx:pt idx="134519">EDWW</cx:pt>
          <cx:pt idx="134520">EDWW</cx:pt>
          <cx:pt idx="134521">EDWW</cx:pt>
          <cx:pt idx="134522">EDWW</cx:pt>
          <cx:pt idx="134523">EDWW</cx:pt>
          <cx:pt idx="134524">EDWW</cx:pt>
          <cx:pt idx="134525">EDWW</cx:pt>
          <cx:pt idx="134526">EDWW</cx:pt>
          <cx:pt idx="134527">EDWW</cx:pt>
          <cx:pt idx="134528">EDWW</cx:pt>
          <cx:pt idx="134529">EDWW</cx:pt>
          <cx:pt idx="134530">EDWW</cx:pt>
          <cx:pt idx="134531">EDWW</cx:pt>
          <cx:pt idx="134532">EDWW</cx:pt>
          <cx:pt idx="134533">EDWW</cx:pt>
          <cx:pt idx="134534">EDWW</cx:pt>
          <cx:pt idx="134535">EDWW</cx:pt>
          <cx:pt idx="134536">EDWW</cx:pt>
          <cx:pt idx="134537">EDWW</cx:pt>
          <cx:pt idx="134538">EDWW</cx:pt>
          <cx:pt idx="134539">EDWW</cx:pt>
          <cx:pt idx="134540">EDWW</cx:pt>
          <cx:pt idx="134541">EDWW</cx:pt>
          <cx:pt idx="134542">EDWW</cx:pt>
          <cx:pt idx="134543">EDWW</cx:pt>
          <cx:pt idx="134544">EDWW</cx:pt>
          <cx:pt idx="134545">EDWW</cx:pt>
          <cx:pt idx="134546">EDWW</cx:pt>
          <cx:pt idx="134547">EDWW</cx:pt>
          <cx:pt idx="134548">EDWW</cx:pt>
          <cx:pt idx="134549">EDWW</cx:pt>
          <cx:pt idx="134550">EDWW</cx:pt>
          <cx:pt idx="134551">EDWW</cx:pt>
          <cx:pt idx="134552">EDWW</cx:pt>
          <cx:pt idx="134553">EDWW</cx:pt>
          <cx:pt idx="134554">EDWW</cx:pt>
          <cx:pt idx="134555">EDWW</cx:pt>
          <cx:pt idx="134556">EDWW</cx:pt>
          <cx:pt idx="134557">EDWW</cx:pt>
          <cx:pt idx="134558">EDWW</cx:pt>
          <cx:pt idx="134559">EDWW</cx:pt>
          <cx:pt idx="134560">EDWW</cx:pt>
          <cx:pt idx="134561">EDWW</cx:pt>
          <cx:pt idx="134562">EDWW</cx:pt>
          <cx:pt idx="134563">EDWW</cx:pt>
          <cx:pt idx="134564">EDWW</cx:pt>
          <cx:pt idx="134565">EDWW</cx:pt>
          <cx:pt idx="134566">EDWW</cx:pt>
          <cx:pt idx="134567">EDWW</cx:pt>
          <cx:pt idx="134568">EDWW</cx:pt>
          <cx:pt idx="134569">EDWW</cx:pt>
          <cx:pt idx="134570">EDWW</cx:pt>
          <cx:pt idx="134571">EDWW</cx:pt>
          <cx:pt idx="134572">EDWW</cx:pt>
          <cx:pt idx="134573">EDWW</cx:pt>
          <cx:pt idx="134574">EDWW</cx:pt>
          <cx:pt idx="134575">EDWW</cx:pt>
          <cx:pt idx="134576">EDWW</cx:pt>
          <cx:pt idx="134577">EDWW</cx:pt>
          <cx:pt idx="134578">EDWW</cx:pt>
          <cx:pt idx="134579">EDWW</cx:pt>
          <cx:pt idx="134580">EDWW</cx:pt>
          <cx:pt idx="134581">EDWW</cx:pt>
          <cx:pt idx="134582">EDWW</cx:pt>
          <cx:pt idx="134583">EDWW</cx:pt>
          <cx:pt idx="134584">EDWW</cx:pt>
          <cx:pt idx="134585">EDWW</cx:pt>
          <cx:pt idx="134586">EDWW</cx:pt>
          <cx:pt idx="134587">EDWW</cx:pt>
          <cx:pt idx="134588">EDWW</cx:pt>
          <cx:pt idx="134589">EDWW</cx:pt>
          <cx:pt idx="134590">EDWW</cx:pt>
          <cx:pt idx="134591">EDWW</cx:pt>
          <cx:pt idx="134592">EDWW</cx:pt>
          <cx:pt idx="134593">EDWW</cx:pt>
          <cx:pt idx="134594">EDWW</cx:pt>
          <cx:pt idx="134595">EDWW</cx:pt>
          <cx:pt idx="134596">EDWW</cx:pt>
          <cx:pt idx="134597">EDWW</cx:pt>
          <cx:pt idx="134598">EDWW</cx:pt>
          <cx:pt idx="134599">EDWW</cx:pt>
          <cx:pt idx="134600">EDWW</cx:pt>
          <cx:pt idx="134601">EDWW</cx:pt>
          <cx:pt idx="134602">EDWW</cx:pt>
          <cx:pt idx="134603">EDWW</cx:pt>
          <cx:pt idx="134604">EDWW</cx:pt>
          <cx:pt idx="134605">EDWW</cx:pt>
          <cx:pt idx="134606">EDWW</cx:pt>
          <cx:pt idx="134607">EDWW</cx:pt>
          <cx:pt idx="134608">EDWW</cx:pt>
          <cx:pt idx="134609">EDWW</cx:pt>
          <cx:pt idx="134610">EDWW</cx:pt>
          <cx:pt idx="134611">EDWW</cx:pt>
          <cx:pt idx="134612">EDWW</cx:pt>
          <cx:pt idx="134613">EDWW</cx:pt>
          <cx:pt idx="134614">EDWW</cx:pt>
          <cx:pt idx="134615">EDWW</cx:pt>
          <cx:pt idx="134616">EDWW</cx:pt>
          <cx:pt idx="134617">EDWW</cx:pt>
          <cx:pt idx="134618">EDWW</cx:pt>
          <cx:pt idx="134619">EDWW</cx:pt>
          <cx:pt idx="134620">EDWW</cx:pt>
          <cx:pt idx="134621">EDWW</cx:pt>
          <cx:pt idx="134622">EDWW</cx:pt>
          <cx:pt idx="134623">EDWW</cx:pt>
          <cx:pt idx="134624">EDWW</cx:pt>
          <cx:pt idx="134625">EDWW</cx:pt>
          <cx:pt idx="134626">EDWW</cx:pt>
          <cx:pt idx="134627">EDWW</cx:pt>
          <cx:pt idx="134628">EDWW</cx:pt>
          <cx:pt idx="134629">EDWW</cx:pt>
          <cx:pt idx="134630">EDWW</cx:pt>
          <cx:pt idx="134631">EDWW</cx:pt>
          <cx:pt idx="134632">EDWW</cx:pt>
          <cx:pt idx="134633">EDWW</cx:pt>
          <cx:pt idx="134634">EDWW</cx:pt>
          <cx:pt idx="134635">EDWW</cx:pt>
          <cx:pt idx="134636">EDWW</cx:pt>
          <cx:pt idx="134637">EDWW</cx:pt>
          <cx:pt idx="134638">EDWW</cx:pt>
          <cx:pt idx="134639">EDWW</cx:pt>
          <cx:pt idx="134640">EDWW</cx:pt>
          <cx:pt idx="134641">EDWW</cx:pt>
          <cx:pt idx="134642">EDWW</cx:pt>
          <cx:pt idx="134643">EDWW</cx:pt>
          <cx:pt idx="134644">EDWW</cx:pt>
          <cx:pt idx="134645">EDWW</cx:pt>
          <cx:pt idx="134646">EDWW</cx:pt>
          <cx:pt idx="134647">EDWW</cx:pt>
          <cx:pt idx="134648">EDWW</cx:pt>
          <cx:pt idx="134649">EDWW</cx:pt>
          <cx:pt idx="134650">EDWW</cx:pt>
          <cx:pt idx="134651">EDWW</cx:pt>
          <cx:pt idx="134652">EDWW</cx:pt>
          <cx:pt idx="134653">EDWW</cx:pt>
          <cx:pt idx="134654">EDWW</cx:pt>
          <cx:pt idx="134655">EDWW</cx:pt>
          <cx:pt idx="134656">EDWW</cx:pt>
          <cx:pt idx="134657">EDWW</cx:pt>
          <cx:pt idx="134658">EDWW</cx:pt>
          <cx:pt idx="134659">EDWW</cx:pt>
          <cx:pt idx="134660">EDWW</cx:pt>
          <cx:pt idx="134661">EDWW</cx:pt>
          <cx:pt idx="134662">EDWW</cx:pt>
          <cx:pt idx="134663">EDWW</cx:pt>
          <cx:pt idx="134664">EDWW</cx:pt>
          <cx:pt idx="134665">EDWW</cx:pt>
          <cx:pt idx="134666">EDWW</cx:pt>
          <cx:pt idx="134667">EDWW</cx:pt>
          <cx:pt idx="134668">EDWW</cx:pt>
          <cx:pt idx="134669">EDWW</cx:pt>
          <cx:pt idx="134670">EDWW</cx:pt>
          <cx:pt idx="134671">EDWW</cx:pt>
          <cx:pt idx="134672">EDWW</cx:pt>
          <cx:pt idx="134673">EDWW</cx:pt>
          <cx:pt idx="134674">EDWW</cx:pt>
          <cx:pt idx="134675">EDWW</cx:pt>
          <cx:pt idx="134676">EDWW</cx:pt>
          <cx:pt idx="134677">EDWW</cx:pt>
          <cx:pt idx="134678">EDWW</cx:pt>
          <cx:pt idx="134679">EDWW</cx:pt>
          <cx:pt idx="134680">EDWW</cx:pt>
          <cx:pt idx="134681">EDWW</cx:pt>
          <cx:pt idx="134682">EDWW</cx:pt>
          <cx:pt idx="134683">EDWW</cx:pt>
          <cx:pt idx="134684">EDWW</cx:pt>
          <cx:pt idx="134685">EDWW</cx:pt>
          <cx:pt idx="134686">EDWW</cx:pt>
          <cx:pt idx="134687">EDWW</cx:pt>
          <cx:pt idx="134688">EDWW</cx:pt>
          <cx:pt idx="134689">EDWW</cx:pt>
          <cx:pt idx="134690">EDWW</cx:pt>
          <cx:pt idx="134691">EDWW</cx:pt>
          <cx:pt idx="134692">EDWW</cx:pt>
          <cx:pt idx="134693">EDWW</cx:pt>
          <cx:pt idx="134694">EDWW</cx:pt>
          <cx:pt idx="134695">EDWW</cx:pt>
          <cx:pt idx="134696">EDWW</cx:pt>
          <cx:pt idx="134697">EDWW</cx:pt>
          <cx:pt idx="134698">EDWW</cx:pt>
          <cx:pt idx="134699">EDWW</cx:pt>
          <cx:pt idx="134700">EDWW</cx:pt>
          <cx:pt idx="134701">EDWW</cx:pt>
          <cx:pt idx="134702">EDWW</cx:pt>
          <cx:pt idx="134703">EDWW</cx:pt>
          <cx:pt idx="134704">EDWW</cx:pt>
          <cx:pt idx="134705">EDWW</cx:pt>
          <cx:pt idx="134706">EDWW</cx:pt>
          <cx:pt idx="134707">EDWW</cx:pt>
          <cx:pt idx="134708">EDWW</cx:pt>
          <cx:pt idx="134709">EDWW</cx:pt>
          <cx:pt idx="134710">EDWW</cx:pt>
          <cx:pt idx="134711">EDWW</cx:pt>
          <cx:pt idx="134712">EDWW</cx:pt>
          <cx:pt idx="134713">EDWW</cx:pt>
          <cx:pt idx="134714">EDWW</cx:pt>
          <cx:pt idx="134715">EDWW</cx:pt>
          <cx:pt idx="134716">EDWW</cx:pt>
          <cx:pt idx="134717">EDWW</cx:pt>
          <cx:pt idx="134718">EDWW</cx:pt>
          <cx:pt idx="134719">EDWW</cx:pt>
          <cx:pt idx="134720">EDWW</cx:pt>
          <cx:pt idx="134721">EDWW</cx:pt>
          <cx:pt idx="134722">EDWW</cx:pt>
          <cx:pt idx="134723">EDWW</cx:pt>
          <cx:pt idx="134724">EDWW</cx:pt>
          <cx:pt idx="134725">EDWW</cx:pt>
          <cx:pt idx="134726">EDWW</cx:pt>
          <cx:pt idx="134727">EDWW</cx:pt>
          <cx:pt idx="134728">EDWW</cx:pt>
          <cx:pt idx="134729">EDWW</cx:pt>
          <cx:pt idx="134730">EDWW</cx:pt>
          <cx:pt idx="134731">EDWW</cx:pt>
          <cx:pt idx="134732">EDWW</cx:pt>
          <cx:pt idx="134733">EDWW</cx:pt>
          <cx:pt idx="134734">EDWW</cx:pt>
          <cx:pt idx="134735">EDWW</cx:pt>
          <cx:pt idx="134736">EDWW</cx:pt>
          <cx:pt idx="134737">EDWW</cx:pt>
          <cx:pt idx="134738">EDWW</cx:pt>
          <cx:pt idx="134739">EDWW</cx:pt>
          <cx:pt idx="134740">EDWW</cx:pt>
          <cx:pt idx="134741">EDWW</cx:pt>
          <cx:pt idx="134742">EDWW</cx:pt>
          <cx:pt idx="134743">EDWW</cx:pt>
          <cx:pt idx="134744">EDWW</cx:pt>
          <cx:pt idx="134745">EDWW</cx:pt>
          <cx:pt idx="134746">EDWW</cx:pt>
          <cx:pt idx="134747">EDWW</cx:pt>
          <cx:pt idx="134748">EDWW</cx:pt>
          <cx:pt idx="134749">EDWW</cx:pt>
          <cx:pt idx="134750">EDWW</cx:pt>
          <cx:pt idx="134751">EDWW</cx:pt>
          <cx:pt idx="134752">EDWW</cx:pt>
          <cx:pt idx="134753">EDWW</cx:pt>
          <cx:pt idx="134754">EDWW</cx:pt>
          <cx:pt idx="134755">EDWW</cx:pt>
          <cx:pt idx="134756">EDWW</cx:pt>
          <cx:pt idx="134757">EDWW</cx:pt>
          <cx:pt idx="134758">EDWW</cx:pt>
          <cx:pt idx="134759">EDWW</cx:pt>
          <cx:pt idx="134760">EDWW</cx:pt>
          <cx:pt idx="134761">EDWW</cx:pt>
          <cx:pt idx="134762">EDWW</cx:pt>
          <cx:pt idx="134763">EDWW</cx:pt>
          <cx:pt idx="134764">EDWW</cx:pt>
          <cx:pt idx="134765">EDWW</cx:pt>
          <cx:pt idx="134766">EDWW</cx:pt>
          <cx:pt idx="134767">EDWW</cx:pt>
          <cx:pt idx="134768">EDWW</cx:pt>
          <cx:pt idx="134769">EDWW</cx:pt>
          <cx:pt idx="134770">EDWW</cx:pt>
          <cx:pt idx="134771">EDWW</cx:pt>
          <cx:pt idx="134772">EDWW</cx:pt>
          <cx:pt idx="134773">EDWW</cx:pt>
          <cx:pt idx="134774">EDWW</cx:pt>
          <cx:pt idx="134775">EDWW</cx:pt>
          <cx:pt idx="134776">EDWW</cx:pt>
          <cx:pt idx="134777">EDWW</cx:pt>
          <cx:pt idx="134778">EDWW</cx:pt>
          <cx:pt idx="134779">EDWW</cx:pt>
          <cx:pt idx="134780">EDWW</cx:pt>
          <cx:pt idx="134781">EDWW</cx:pt>
          <cx:pt idx="134782">EDWW</cx:pt>
          <cx:pt idx="134783">EDWW</cx:pt>
          <cx:pt idx="134784">EDWW</cx:pt>
          <cx:pt idx="134785">EDWW</cx:pt>
          <cx:pt idx="134786">EDWW</cx:pt>
          <cx:pt idx="134787">EDWW</cx:pt>
          <cx:pt idx="134788">EDWW</cx:pt>
          <cx:pt idx="134789">EDWW</cx:pt>
          <cx:pt idx="134790">EDWW</cx:pt>
          <cx:pt idx="134791">EDWW</cx:pt>
          <cx:pt idx="134792">EDWW</cx:pt>
          <cx:pt idx="134793">EDWW</cx:pt>
          <cx:pt idx="134794">EDWW</cx:pt>
          <cx:pt idx="134795">EDWW</cx:pt>
          <cx:pt idx="134796">EDWW</cx:pt>
          <cx:pt idx="134797">EDWW</cx:pt>
          <cx:pt idx="134798">EDWW</cx:pt>
          <cx:pt idx="134799">EDWW</cx:pt>
          <cx:pt idx="134800">EDWW</cx:pt>
          <cx:pt idx="134801">EDWW</cx:pt>
          <cx:pt idx="134802">EDWW</cx:pt>
          <cx:pt idx="134803">EDWW</cx:pt>
          <cx:pt idx="134804">EDWW</cx:pt>
          <cx:pt idx="134805">EDWW</cx:pt>
          <cx:pt idx="134806">EDWW</cx:pt>
          <cx:pt idx="134807">EDWW</cx:pt>
          <cx:pt idx="134808">EDWW</cx:pt>
          <cx:pt idx="134809">EDWW</cx:pt>
          <cx:pt idx="134810">EDWW</cx:pt>
          <cx:pt idx="134811">EDWW</cx:pt>
          <cx:pt idx="134812">EDWW</cx:pt>
          <cx:pt idx="134813">EDWW</cx:pt>
          <cx:pt idx="134814">EDWW</cx:pt>
          <cx:pt idx="134815">EDWW</cx:pt>
          <cx:pt idx="134816">EDWW</cx:pt>
          <cx:pt idx="134817">EDWW</cx:pt>
          <cx:pt idx="134818">EDWW</cx:pt>
          <cx:pt idx="134819">EDWW</cx:pt>
          <cx:pt idx="134820">EDWW</cx:pt>
          <cx:pt idx="134821">EDWW</cx:pt>
          <cx:pt idx="134822">EDWW</cx:pt>
          <cx:pt idx="134823">EDWW</cx:pt>
          <cx:pt idx="134824">EDWW</cx:pt>
          <cx:pt idx="134825">EDWW</cx:pt>
          <cx:pt idx="134826">EDWW</cx:pt>
          <cx:pt idx="134827">EDWW</cx:pt>
          <cx:pt idx="134828">EDWW</cx:pt>
          <cx:pt idx="134829">EDWW</cx:pt>
          <cx:pt idx="134830">EDWW</cx:pt>
          <cx:pt idx="134831">EDWW</cx:pt>
          <cx:pt idx="134832">EDWW</cx:pt>
          <cx:pt idx="134833">EDWW</cx:pt>
          <cx:pt idx="134834">EDWW</cx:pt>
          <cx:pt idx="134835">EDWW</cx:pt>
          <cx:pt idx="134836">EDWW</cx:pt>
          <cx:pt idx="134837">EDWW</cx:pt>
          <cx:pt idx="134838">EDWW</cx:pt>
          <cx:pt idx="134839">EDWW</cx:pt>
          <cx:pt idx="134840">EDWW</cx:pt>
          <cx:pt idx="134841">EDWW</cx:pt>
          <cx:pt idx="134842">EDWW</cx:pt>
          <cx:pt idx="134843">EDWW</cx:pt>
          <cx:pt idx="134844">EDWW</cx:pt>
          <cx:pt idx="134845">EDWW</cx:pt>
          <cx:pt idx="134846">EDWW</cx:pt>
          <cx:pt idx="134847">EDWW</cx:pt>
          <cx:pt idx="134848">EDWW</cx:pt>
          <cx:pt idx="134849">EDWW</cx:pt>
          <cx:pt idx="134850">EDWW</cx:pt>
          <cx:pt idx="134851">EDWW</cx:pt>
          <cx:pt idx="134852">EDWW</cx:pt>
          <cx:pt idx="134853">EDWW</cx:pt>
          <cx:pt idx="134854">EDWW</cx:pt>
          <cx:pt idx="134855">EDWW</cx:pt>
          <cx:pt idx="134856">EDWW</cx:pt>
          <cx:pt idx="134857">EDWW</cx:pt>
          <cx:pt idx="134858">EDWW</cx:pt>
          <cx:pt idx="134859">EDWW</cx:pt>
          <cx:pt idx="134860">EDWW</cx:pt>
          <cx:pt idx="134861">EDWW</cx:pt>
          <cx:pt idx="134862">EDWW</cx:pt>
          <cx:pt idx="134863">EDWW</cx:pt>
          <cx:pt idx="134864">EDWW</cx:pt>
          <cx:pt idx="134865">EDWW</cx:pt>
          <cx:pt idx="134866">EDWW</cx:pt>
          <cx:pt idx="134867">EDWW</cx:pt>
          <cx:pt idx="134868">EDWW</cx:pt>
          <cx:pt idx="134869">EDWW</cx:pt>
          <cx:pt idx="134870">EDWW</cx:pt>
          <cx:pt idx="134871">EDWW</cx:pt>
          <cx:pt idx="134872">EDWW</cx:pt>
          <cx:pt idx="134873">EDWW</cx:pt>
          <cx:pt idx="134874">EDWW</cx:pt>
          <cx:pt idx="134875">EDWW</cx:pt>
          <cx:pt idx="134876">EDWW</cx:pt>
          <cx:pt idx="134877">EDWW</cx:pt>
          <cx:pt idx="134878">EDWW</cx:pt>
          <cx:pt idx="134879">EDWW</cx:pt>
          <cx:pt idx="134880">EDWW</cx:pt>
          <cx:pt idx="134881">EDWW</cx:pt>
          <cx:pt idx="134882">EDWW</cx:pt>
          <cx:pt idx="134883">EDWW</cx:pt>
          <cx:pt idx="134884">EDWW</cx:pt>
          <cx:pt idx="134885">EDWW</cx:pt>
          <cx:pt idx="134886">EDWW</cx:pt>
          <cx:pt idx="134887">EDWW</cx:pt>
          <cx:pt idx="134888">EDWW</cx:pt>
          <cx:pt idx="134889">EDWW</cx:pt>
          <cx:pt idx="134890">EDWW</cx:pt>
          <cx:pt idx="134891">EDWW</cx:pt>
          <cx:pt idx="134892">EDWW</cx:pt>
          <cx:pt idx="134893">EDWW</cx:pt>
          <cx:pt idx="134894">EDWW</cx:pt>
          <cx:pt idx="134895">EDWW</cx:pt>
          <cx:pt idx="134896">EDWW</cx:pt>
          <cx:pt idx="134897">EDWW</cx:pt>
          <cx:pt idx="134898">EDWW</cx:pt>
          <cx:pt idx="134899">EDWW</cx:pt>
          <cx:pt idx="134900">EDWW</cx:pt>
          <cx:pt idx="134901">EDWW</cx:pt>
          <cx:pt idx="134902">EDWW</cx:pt>
          <cx:pt idx="134903">EDWW</cx:pt>
          <cx:pt idx="134904">EDWW</cx:pt>
          <cx:pt idx="134905">EDWW</cx:pt>
          <cx:pt idx="134906">EDWW</cx:pt>
          <cx:pt idx="134907">EDWW</cx:pt>
          <cx:pt idx="134908">EDWW</cx:pt>
          <cx:pt idx="134909">EDWW</cx:pt>
          <cx:pt idx="134910">EDWW</cx:pt>
          <cx:pt idx="134911">EDWW</cx:pt>
          <cx:pt idx="134912">EDWW</cx:pt>
          <cx:pt idx="134913">EDWW</cx:pt>
          <cx:pt idx="134914">EDWW</cx:pt>
          <cx:pt idx="134915">EDWW</cx:pt>
          <cx:pt idx="134916">EDWW</cx:pt>
          <cx:pt idx="134917">EDWW</cx:pt>
          <cx:pt idx="134918">EDWW</cx:pt>
          <cx:pt idx="134919">EDWW</cx:pt>
          <cx:pt idx="134920">EDWW</cx:pt>
          <cx:pt idx="134921">EDWW</cx:pt>
          <cx:pt idx="134922">EDWW</cx:pt>
          <cx:pt idx="134923">EDWW</cx:pt>
          <cx:pt idx="134924">EDWW</cx:pt>
          <cx:pt idx="134925">EDWW</cx:pt>
          <cx:pt idx="134926">EDWW</cx:pt>
          <cx:pt idx="134927">EDWW</cx:pt>
          <cx:pt idx="134928">EDWW</cx:pt>
          <cx:pt idx="134929">EDWW</cx:pt>
          <cx:pt idx="134930">EDWW</cx:pt>
          <cx:pt idx="134931">EDWW</cx:pt>
          <cx:pt idx="134932">EDWW</cx:pt>
          <cx:pt idx="134933">EDWW</cx:pt>
          <cx:pt idx="134934">EDWW</cx:pt>
          <cx:pt idx="134935">EDWW</cx:pt>
          <cx:pt idx="134936">EDWW</cx:pt>
          <cx:pt idx="134937">EDWW</cx:pt>
          <cx:pt idx="134938">EDWW</cx:pt>
          <cx:pt idx="134939">EDWW</cx:pt>
          <cx:pt idx="134940">EDWW</cx:pt>
          <cx:pt idx="134941">EDWW</cx:pt>
          <cx:pt idx="134942">EDWW</cx:pt>
          <cx:pt idx="134943">EDWW</cx:pt>
          <cx:pt idx="134944">EDWW</cx:pt>
          <cx:pt idx="134945">EDWW</cx:pt>
          <cx:pt idx="134946">EDWW</cx:pt>
          <cx:pt idx="134947">EDWW</cx:pt>
          <cx:pt idx="134948">EDWW</cx:pt>
          <cx:pt idx="134949">EDWW</cx:pt>
          <cx:pt idx="134950">EDWW</cx:pt>
          <cx:pt idx="134951">EDWW</cx:pt>
          <cx:pt idx="134952">EDWW</cx:pt>
          <cx:pt idx="134953">EDWW</cx:pt>
          <cx:pt idx="134954">EDWW</cx:pt>
          <cx:pt idx="134955">EDWW</cx:pt>
          <cx:pt idx="134956">EDWW</cx:pt>
          <cx:pt idx="134957">EDWW</cx:pt>
          <cx:pt idx="134958">EDWW</cx:pt>
          <cx:pt idx="134959">EDWW</cx:pt>
          <cx:pt idx="134960">EDWW</cx:pt>
          <cx:pt idx="134961">EDWW</cx:pt>
          <cx:pt idx="134962">EDWW</cx:pt>
          <cx:pt idx="134963">EDWW</cx:pt>
          <cx:pt idx="134964">EDWW</cx:pt>
          <cx:pt idx="134965">EDWW</cx:pt>
          <cx:pt idx="134966">EDWW</cx:pt>
          <cx:pt idx="134967">EDWW</cx:pt>
          <cx:pt idx="134968">EDWW</cx:pt>
          <cx:pt idx="134969">EDWW</cx:pt>
          <cx:pt idx="134970">EDWW</cx:pt>
          <cx:pt idx="134971">EDWW</cx:pt>
          <cx:pt idx="134972">EDWW</cx:pt>
          <cx:pt idx="134973">EDWW</cx:pt>
          <cx:pt idx="134974">EDWW</cx:pt>
          <cx:pt idx="134975">EDWW</cx:pt>
          <cx:pt idx="134976">EDWW</cx:pt>
          <cx:pt idx="134977">EDWW</cx:pt>
          <cx:pt idx="134978">EDWW</cx:pt>
          <cx:pt idx="134979">EDWW</cx:pt>
          <cx:pt idx="134980">EDWW</cx:pt>
          <cx:pt idx="134981">EDWW</cx:pt>
          <cx:pt idx="134982">EDWW</cx:pt>
          <cx:pt idx="134983">EDWW</cx:pt>
          <cx:pt idx="134984">EDWW</cx:pt>
          <cx:pt idx="134985">EDWW</cx:pt>
          <cx:pt idx="134986">EDWW</cx:pt>
          <cx:pt idx="134987">EDWW</cx:pt>
          <cx:pt idx="134988">EDWW</cx:pt>
          <cx:pt idx="134989">EDWW</cx:pt>
          <cx:pt idx="134990">EDWW</cx:pt>
          <cx:pt idx="134991">EDWW</cx:pt>
          <cx:pt idx="134992">EDWW</cx:pt>
          <cx:pt idx="134993">EDWW</cx:pt>
          <cx:pt idx="134994">EDWW</cx:pt>
          <cx:pt idx="134995">EDWW</cx:pt>
          <cx:pt idx="134996">EDWW</cx:pt>
          <cx:pt idx="134997">EDWW</cx:pt>
          <cx:pt idx="134998">EDWW</cx:pt>
          <cx:pt idx="134999">EDWW</cx:pt>
          <cx:pt idx="135000">EDWW</cx:pt>
          <cx:pt idx="135001">EDWW</cx:pt>
          <cx:pt idx="135002">EDWW</cx:pt>
          <cx:pt idx="135003">EDWW</cx:pt>
          <cx:pt idx="135004">EDWW</cx:pt>
          <cx:pt idx="135005">EDWW</cx:pt>
          <cx:pt idx="135006">EDWW</cx:pt>
          <cx:pt idx="135007">EDWW</cx:pt>
          <cx:pt idx="135008">EDWW</cx:pt>
          <cx:pt idx="135009">EDWW</cx:pt>
          <cx:pt idx="135010">EDWW</cx:pt>
          <cx:pt idx="135011">EDWW</cx:pt>
          <cx:pt idx="135012">EDWW</cx:pt>
          <cx:pt idx="135013">EDWW</cx:pt>
          <cx:pt idx="135014">EDWW</cx:pt>
          <cx:pt idx="135015">EDWW</cx:pt>
          <cx:pt idx="135016">EDWW</cx:pt>
          <cx:pt idx="135017">EDWW</cx:pt>
          <cx:pt idx="135018">EDWW</cx:pt>
          <cx:pt idx="135019">EDWW</cx:pt>
          <cx:pt idx="135020">EDWW</cx:pt>
          <cx:pt idx="135021">EDWW</cx:pt>
          <cx:pt idx="135022">EDWW</cx:pt>
          <cx:pt idx="135023">EDWW</cx:pt>
          <cx:pt idx="135024">EDWW</cx:pt>
          <cx:pt idx="135025">EDWW</cx:pt>
          <cx:pt idx="135026">EDWW</cx:pt>
          <cx:pt idx="135027">EDWW</cx:pt>
          <cx:pt idx="135028">EDWW</cx:pt>
          <cx:pt idx="135029">EDWW</cx:pt>
          <cx:pt idx="135030">EDWW</cx:pt>
          <cx:pt idx="135031">EDWW</cx:pt>
          <cx:pt idx="135032">EDWW</cx:pt>
          <cx:pt idx="135033">EDWW</cx:pt>
          <cx:pt idx="135034">EDWW</cx:pt>
          <cx:pt idx="135035">EDWW</cx:pt>
          <cx:pt idx="135036">EDWW</cx:pt>
          <cx:pt idx="135037">EDWW</cx:pt>
          <cx:pt idx="135038">EDWW</cx:pt>
          <cx:pt idx="135039">EDWW</cx:pt>
          <cx:pt idx="135040">EDWW</cx:pt>
          <cx:pt idx="135041">EDWW</cx:pt>
          <cx:pt idx="135042">EDWW</cx:pt>
          <cx:pt idx="135043">EDWW</cx:pt>
          <cx:pt idx="135044">EDWW</cx:pt>
          <cx:pt idx="135045">EDWW</cx:pt>
          <cx:pt idx="135046">EDWW</cx:pt>
          <cx:pt idx="135047">EDWW</cx:pt>
          <cx:pt idx="135048">EDWW</cx:pt>
          <cx:pt idx="135049">EDWW</cx:pt>
          <cx:pt idx="135050">EDWW</cx:pt>
          <cx:pt idx="135051">EDWW</cx:pt>
          <cx:pt idx="135052">EDWW</cx:pt>
          <cx:pt idx="135053">EDWW</cx:pt>
          <cx:pt idx="135054">EDWW</cx:pt>
          <cx:pt idx="135055">EDWW</cx:pt>
          <cx:pt idx="135056">EDWW</cx:pt>
          <cx:pt idx="135057">EDWW</cx:pt>
          <cx:pt idx="135058">EDWW</cx:pt>
          <cx:pt idx="135059">EDWW</cx:pt>
          <cx:pt idx="135060">EDWW</cx:pt>
          <cx:pt idx="135061">EDWW</cx:pt>
          <cx:pt idx="135062">EDWW</cx:pt>
          <cx:pt idx="135063">EDWW</cx:pt>
          <cx:pt idx="135064">EDWW</cx:pt>
          <cx:pt idx="135065">EDWW</cx:pt>
          <cx:pt idx="135066">EDWW</cx:pt>
          <cx:pt idx="135067">EDWW</cx:pt>
          <cx:pt idx="135068">EDWW</cx:pt>
          <cx:pt idx="135069">EDWW</cx:pt>
          <cx:pt idx="135070">EDWW</cx:pt>
          <cx:pt idx="135071">EDWW</cx:pt>
          <cx:pt idx="135072">EDWW</cx:pt>
          <cx:pt idx="135073">EDWW</cx:pt>
          <cx:pt idx="135074">EDWW</cx:pt>
          <cx:pt idx="135075">EDWW</cx:pt>
          <cx:pt idx="135076">EDWW</cx:pt>
          <cx:pt idx="135077">EDWW</cx:pt>
          <cx:pt idx="135078">EDWW</cx:pt>
          <cx:pt idx="135079">EDWW</cx:pt>
          <cx:pt idx="135080">EDWW</cx:pt>
          <cx:pt idx="135081">EDWW</cx:pt>
          <cx:pt idx="135082">EDWW</cx:pt>
          <cx:pt idx="135083">EDWW</cx:pt>
          <cx:pt idx="135084">EDWW</cx:pt>
          <cx:pt idx="135085">EDWW</cx:pt>
          <cx:pt idx="135086">EDWW</cx:pt>
          <cx:pt idx="135087">EDWW</cx:pt>
          <cx:pt idx="135088">EDWW</cx:pt>
          <cx:pt idx="135089">EDWW</cx:pt>
          <cx:pt idx="135090">EDWW</cx:pt>
          <cx:pt idx="135091">EDWW</cx:pt>
          <cx:pt idx="135092">EDWW</cx:pt>
          <cx:pt idx="135093">EDWW</cx:pt>
          <cx:pt idx="135094">EDWW</cx:pt>
          <cx:pt idx="135095">EDWW</cx:pt>
          <cx:pt idx="135096">EDWW</cx:pt>
          <cx:pt idx="135097">EDWW</cx:pt>
          <cx:pt idx="135098">EDWW</cx:pt>
          <cx:pt idx="135099">EDWW</cx:pt>
          <cx:pt idx="135100">EDWW</cx:pt>
          <cx:pt idx="135101">EDWW</cx:pt>
          <cx:pt idx="135102">EDWW</cx:pt>
          <cx:pt idx="135103">EDWW</cx:pt>
          <cx:pt idx="135104">EDWW</cx:pt>
          <cx:pt idx="135105">EDWW</cx:pt>
          <cx:pt idx="135106">EDWW</cx:pt>
          <cx:pt idx="135107">EDWW</cx:pt>
          <cx:pt idx="135108">EDWW</cx:pt>
          <cx:pt idx="135109">EDWW</cx:pt>
          <cx:pt idx="135110">EDWW</cx:pt>
          <cx:pt idx="135111">EDWW</cx:pt>
          <cx:pt idx="135112">EDWW</cx:pt>
          <cx:pt idx="135113">EDWW</cx:pt>
          <cx:pt idx="135114">EDWW</cx:pt>
          <cx:pt idx="135115">EDWW</cx:pt>
          <cx:pt idx="135116">EDWW</cx:pt>
          <cx:pt idx="135117">EDWW</cx:pt>
          <cx:pt idx="135118">EDWW</cx:pt>
          <cx:pt idx="135119">EDWW</cx:pt>
          <cx:pt idx="135120">EDWW</cx:pt>
          <cx:pt idx="135121">EDWW</cx:pt>
          <cx:pt idx="135122">EDWW</cx:pt>
          <cx:pt idx="135123">EDWW</cx:pt>
          <cx:pt idx="135124">EDWW</cx:pt>
          <cx:pt idx="135125">EDWW</cx:pt>
          <cx:pt idx="135126">EDWW</cx:pt>
          <cx:pt idx="135127">EDWW</cx:pt>
          <cx:pt idx="135128">EDWW</cx:pt>
          <cx:pt idx="135129">EDWW</cx:pt>
          <cx:pt idx="135130">EDWW</cx:pt>
          <cx:pt idx="135131">EDWW</cx:pt>
          <cx:pt idx="135132">EDWW</cx:pt>
          <cx:pt idx="135133">EDWW</cx:pt>
          <cx:pt idx="135134">EDWW</cx:pt>
          <cx:pt idx="135135">EDWW</cx:pt>
          <cx:pt idx="135136">EDWW</cx:pt>
          <cx:pt idx="135137">EDWW</cx:pt>
          <cx:pt idx="135138">EDWW</cx:pt>
          <cx:pt idx="135139">EDWW</cx:pt>
          <cx:pt idx="135140">EDWW</cx:pt>
          <cx:pt idx="135141">EDWW</cx:pt>
          <cx:pt idx="135142">EDWW</cx:pt>
          <cx:pt idx="135143">EDWW</cx:pt>
          <cx:pt idx="135144">EDWW</cx:pt>
          <cx:pt idx="135145">EDWW</cx:pt>
          <cx:pt idx="135146">EDWW</cx:pt>
          <cx:pt idx="135147">EDWW</cx:pt>
          <cx:pt idx="135148">EDWW</cx:pt>
          <cx:pt idx="135149">EDWW</cx:pt>
          <cx:pt idx="135150">EDWW</cx:pt>
          <cx:pt idx="135151">EDWW</cx:pt>
          <cx:pt idx="135152">EDWW</cx:pt>
          <cx:pt idx="135153">EDWW</cx:pt>
          <cx:pt idx="135154">EDWW</cx:pt>
          <cx:pt idx="135155">EDWW</cx:pt>
          <cx:pt idx="135156">EDWW</cx:pt>
          <cx:pt idx="135157">EDWW</cx:pt>
          <cx:pt idx="135158">EDWW</cx:pt>
          <cx:pt idx="135159">EDWW</cx:pt>
          <cx:pt idx="135160">EDWW</cx:pt>
          <cx:pt idx="135161">EDWW</cx:pt>
          <cx:pt idx="135162">EDWW</cx:pt>
          <cx:pt idx="135163">EDWW</cx:pt>
          <cx:pt idx="135164">EDWW</cx:pt>
          <cx:pt idx="135165">EDWW</cx:pt>
          <cx:pt idx="135166">EDWW</cx:pt>
          <cx:pt idx="135167">EDWW</cx:pt>
          <cx:pt idx="135168">EDWW</cx:pt>
          <cx:pt idx="135169">EDWW</cx:pt>
          <cx:pt idx="135170">EDWW</cx:pt>
          <cx:pt idx="135171">EDWW</cx:pt>
          <cx:pt idx="135172">EDWW</cx:pt>
          <cx:pt idx="135173">EDWW</cx:pt>
          <cx:pt idx="135174">EDWW</cx:pt>
          <cx:pt idx="135175">EDWW</cx:pt>
          <cx:pt idx="135176">EDWW</cx:pt>
          <cx:pt idx="135177">EDWW</cx:pt>
          <cx:pt idx="135178">EDWW</cx:pt>
          <cx:pt idx="135179">EDWW</cx:pt>
          <cx:pt idx="135180">EDWW</cx:pt>
          <cx:pt idx="135181">EDWW</cx:pt>
          <cx:pt idx="135182">EDWW</cx:pt>
          <cx:pt idx="135183">EDWW</cx:pt>
          <cx:pt idx="135184">EDWW</cx:pt>
          <cx:pt idx="135185">EDWW</cx:pt>
          <cx:pt idx="135186">EDWW</cx:pt>
          <cx:pt idx="135187">EDWW</cx:pt>
          <cx:pt idx="135188">EDWW</cx:pt>
          <cx:pt idx="135189">EDWW</cx:pt>
          <cx:pt idx="135190">EDWW</cx:pt>
          <cx:pt idx="135191">EDWW</cx:pt>
          <cx:pt idx="135192">EDWW</cx:pt>
          <cx:pt idx="135193">EDWW</cx:pt>
          <cx:pt idx="135194">EDWW</cx:pt>
          <cx:pt idx="135195">EDWW</cx:pt>
          <cx:pt idx="135196">EDWW</cx:pt>
          <cx:pt idx="135197">EDWW</cx:pt>
          <cx:pt idx="135198">EDWW</cx:pt>
          <cx:pt idx="135199">EDWW</cx:pt>
          <cx:pt idx="135200">EDWW</cx:pt>
          <cx:pt idx="135201">EDWW</cx:pt>
          <cx:pt idx="135202">EDWW</cx:pt>
          <cx:pt idx="135203">EDWW</cx:pt>
          <cx:pt idx="135204">EDWW</cx:pt>
          <cx:pt idx="135205">EDWW</cx:pt>
          <cx:pt idx="135206">EDWW</cx:pt>
          <cx:pt idx="135207">EDWW</cx:pt>
          <cx:pt idx="135208">EDWW</cx:pt>
          <cx:pt idx="135209">EDWW</cx:pt>
          <cx:pt idx="135210">EDWW</cx:pt>
          <cx:pt idx="135211">EDWW</cx:pt>
          <cx:pt idx="135212">EDWW</cx:pt>
          <cx:pt idx="135213">EDWW</cx:pt>
          <cx:pt idx="135214">EDWW</cx:pt>
          <cx:pt idx="135215">EDWW</cx:pt>
          <cx:pt idx="135216">EDWW</cx:pt>
          <cx:pt idx="135217">EDWW</cx:pt>
          <cx:pt idx="135218">EDWW</cx:pt>
          <cx:pt idx="135219">EDWW</cx:pt>
          <cx:pt idx="135220">EDWW</cx:pt>
          <cx:pt idx="135221">EDWW</cx:pt>
          <cx:pt idx="135222">EDWW</cx:pt>
          <cx:pt idx="135223">EDWW</cx:pt>
          <cx:pt idx="135224">EDWW</cx:pt>
          <cx:pt idx="135225">EDWW</cx:pt>
          <cx:pt idx="135226">EDWW</cx:pt>
          <cx:pt idx="135227">EDWW</cx:pt>
          <cx:pt idx="135228">EDWW</cx:pt>
          <cx:pt idx="135229">EDWW</cx:pt>
          <cx:pt idx="135230">EDWW</cx:pt>
          <cx:pt idx="135231">EDWW</cx:pt>
          <cx:pt idx="135232">EDWW</cx:pt>
          <cx:pt idx="135233">EDWW</cx:pt>
          <cx:pt idx="135234">EDWW</cx:pt>
          <cx:pt idx="135235">EDWW</cx:pt>
          <cx:pt idx="135236">EDWW</cx:pt>
          <cx:pt idx="135237">EDWW</cx:pt>
          <cx:pt idx="135238">EDWW</cx:pt>
          <cx:pt idx="135239">EDWW</cx:pt>
          <cx:pt idx="135240">EDWW</cx:pt>
          <cx:pt idx="135241">EDWW</cx:pt>
          <cx:pt idx="135242">EDWW</cx:pt>
          <cx:pt idx="135243">EDWW</cx:pt>
          <cx:pt idx="135244">EDWW</cx:pt>
          <cx:pt idx="135245">EDWW</cx:pt>
          <cx:pt idx="135246">EDWW</cx:pt>
          <cx:pt idx="135247">EDWW</cx:pt>
          <cx:pt idx="135248">EDWW</cx:pt>
          <cx:pt idx="135249">EDWW</cx:pt>
          <cx:pt idx="135250">EDWW</cx:pt>
          <cx:pt idx="135251">EDWW</cx:pt>
          <cx:pt idx="135252">EDWW</cx:pt>
          <cx:pt idx="135253">EDWW</cx:pt>
          <cx:pt idx="135254">EDWW</cx:pt>
          <cx:pt idx="135255">EDWW</cx:pt>
          <cx:pt idx="135256">EDWW</cx:pt>
          <cx:pt idx="135257">EDWW</cx:pt>
          <cx:pt idx="135258">EDWW</cx:pt>
          <cx:pt idx="135259">EDWW</cx:pt>
          <cx:pt idx="135260">EDWW</cx:pt>
          <cx:pt idx="135261">EDWW</cx:pt>
          <cx:pt idx="135262">EDWW</cx:pt>
          <cx:pt idx="135263">EDWW</cx:pt>
          <cx:pt idx="135264">EDWW</cx:pt>
          <cx:pt idx="135265">EDWW</cx:pt>
          <cx:pt idx="135266">EDWW</cx:pt>
          <cx:pt idx="135267">EDWW</cx:pt>
          <cx:pt idx="135268">EDWW</cx:pt>
          <cx:pt idx="135269">EDWW</cx:pt>
          <cx:pt idx="135270">EDWW</cx:pt>
          <cx:pt idx="135271">EDWW</cx:pt>
          <cx:pt idx="135272">EDWW</cx:pt>
          <cx:pt idx="135273">EDWW</cx:pt>
          <cx:pt idx="135274">EDWW</cx:pt>
          <cx:pt idx="135275">EDWW</cx:pt>
          <cx:pt idx="135276">EDWW</cx:pt>
          <cx:pt idx="135277">EDWW</cx:pt>
          <cx:pt idx="135278">EDWW</cx:pt>
          <cx:pt idx="135279">EDWW</cx:pt>
          <cx:pt idx="135280">EDWW</cx:pt>
          <cx:pt idx="135281">EDWW</cx:pt>
          <cx:pt idx="135282">EDWW</cx:pt>
          <cx:pt idx="135283">EDWW</cx:pt>
          <cx:pt idx="135284">EDWW</cx:pt>
          <cx:pt idx="135285">EDWW</cx:pt>
          <cx:pt idx="135286">EDWW</cx:pt>
          <cx:pt idx="135287">EDWW</cx:pt>
          <cx:pt idx="135288">EDWW</cx:pt>
          <cx:pt idx="135289">EDWW</cx:pt>
          <cx:pt idx="135290">EDWW</cx:pt>
          <cx:pt idx="135291">EDWW</cx:pt>
          <cx:pt idx="135292">EDWW</cx:pt>
          <cx:pt idx="135293">EDWW</cx:pt>
          <cx:pt idx="135294">EDWW</cx:pt>
          <cx:pt idx="135295">EDWW</cx:pt>
          <cx:pt idx="135296">EDWW</cx:pt>
          <cx:pt idx="135297">EDWW</cx:pt>
          <cx:pt idx="135298">EDWW</cx:pt>
          <cx:pt idx="135299">EDWW</cx:pt>
          <cx:pt idx="135300">EDWW</cx:pt>
          <cx:pt idx="135301">EDWW</cx:pt>
          <cx:pt idx="135302">EDWW</cx:pt>
          <cx:pt idx="135303">EDWW</cx:pt>
          <cx:pt idx="135304">EDWW</cx:pt>
          <cx:pt idx="135305">EDWW</cx:pt>
          <cx:pt idx="135306">EDWW</cx:pt>
          <cx:pt idx="135307">EDWW</cx:pt>
          <cx:pt idx="135308">EDWW</cx:pt>
          <cx:pt idx="135309">EDWW</cx:pt>
          <cx:pt idx="135310">EDWW</cx:pt>
          <cx:pt idx="135311">EDWW</cx:pt>
          <cx:pt idx="135312">EDWW</cx:pt>
          <cx:pt idx="135313">EDWW</cx:pt>
          <cx:pt idx="135314">EDWW</cx:pt>
          <cx:pt idx="135315">EDWW</cx:pt>
          <cx:pt idx="135316">EDWW</cx:pt>
          <cx:pt idx="135317">EDWW</cx:pt>
          <cx:pt idx="135318">EDWW</cx:pt>
          <cx:pt idx="135319">EDWW</cx:pt>
          <cx:pt idx="135320">EDWW</cx:pt>
          <cx:pt idx="135321">EDWW</cx:pt>
          <cx:pt idx="135322">EDWW</cx:pt>
          <cx:pt idx="135323">EDWW</cx:pt>
          <cx:pt idx="135324">EDWW</cx:pt>
          <cx:pt idx="135325">EDWW</cx:pt>
          <cx:pt idx="135326">EDWW</cx:pt>
          <cx:pt idx="135327">EDWW</cx:pt>
          <cx:pt idx="135328">EDWW</cx:pt>
          <cx:pt idx="135329">EDWW</cx:pt>
          <cx:pt idx="135330">EDWW</cx:pt>
          <cx:pt idx="135331">EDWW</cx:pt>
          <cx:pt idx="135332">EDWW</cx:pt>
          <cx:pt idx="135333">EDWW</cx:pt>
          <cx:pt idx="135334">EDWW</cx:pt>
          <cx:pt idx="135335">EDWW</cx:pt>
          <cx:pt idx="135336">EDWW</cx:pt>
          <cx:pt idx="135337">EDWW</cx:pt>
          <cx:pt idx="135338">EDWW</cx:pt>
          <cx:pt idx="135339">EDWW</cx:pt>
          <cx:pt idx="135340">EDWW</cx:pt>
          <cx:pt idx="135341">EDWW</cx:pt>
          <cx:pt idx="135342">EDWW</cx:pt>
          <cx:pt idx="135343">EDWW</cx:pt>
          <cx:pt idx="135344">EDWW</cx:pt>
          <cx:pt idx="135345">EDWW</cx:pt>
          <cx:pt idx="135346">EDWW</cx:pt>
          <cx:pt idx="135347">EDWW</cx:pt>
          <cx:pt idx="135348">EDWW</cx:pt>
          <cx:pt idx="135349">EDWW</cx:pt>
          <cx:pt idx="135350">EDWW</cx:pt>
          <cx:pt idx="135351">EDWW</cx:pt>
          <cx:pt idx="135352">EDWW</cx:pt>
          <cx:pt idx="135353">EDWW</cx:pt>
          <cx:pt idx="135354">EDWW</cx:pt>
          <cx:pt idx="135355">EDWW</cx:pt>
          <cx:pt idx="135356">EDWW</cx:pt>
          <cx:pt idx="135357">EDWW</cx:pt>
          <cx:pt idx="135358">EDWW</cx:pt>
          <cx:pt idx="135359">EDWW</cx:pt>
          <cx:pt idx="135360">EDWW</cx:pt>
          <cx:pt idx="135361">EDWW</cx:pt>
          <cx:pt idx="135362">EDWW</cx:pt>
          <cx:pt idx="135363">EDWW</cx:pt>
          <cx:pt idx="135364">EDWW</cx:pt>
          <cx:pt idx="135365">EDWW</cx:pt>
          <cx:pt idx="135366">EDWW</cx:pt>
          <cx:pt idx="135367">EDWW</cx:pt>
          <cx:pt idx="135368">EDWW</cx:pt>
          <cx:pt idx="135369">EDWW</cx:pt>
          <cx:pt idx="135370">EDWW</cx:pt>
          <cx:pt idx="135371">EDWW</cx:pt>
          <cx:pt idx="135372">EDWW</cx:pt>
          <cx:pt idx="135373">EDWW</cx:pt>
          <cx:pt idx="135374">EDWW</cx:pt>
          <cx:pt idx="135375">EDWW</cx:pt>
          <cx:pt idx="135376">EDWW</cx:pt>
          <cx:pt idx="135377">EDWW</cx:pt>
          <cx:pt idx="135378">EDWW</cx:pt>
          <cx:pt idx="135379">EDWW</cx:pt>
          <cx:pt idx="135380">EDWW</cx:pt>
          <cx:pt idx="135381">EDWW</cx:pt>
          <cx:pt idx="135382">EDWW</cx:pt>
          <cx:pt idx="135383">EDWW</cx:pt>
          <cx:pt idx="135384">EDWW</cx:pt>
          <cx:pt idx="135385">EDWW</cx:pt>
          <cx:pt idx="135386">EDWW</cx:pt>
          <cx:pt idx="135387">EDWW</cx:pt>
          <cx:pt idx="135388">EDWW</cx:pt>
          <cx:pt idx="135389">EDWW</cx:pt>
          <cx:pt idx="135390">EDWW</cx:pt>
          <cx:pt idx="135391">EDWW</cx:pt>
          <cx:pt idx="135392">EDWW</cx:pt>
          <cx:pt idx="135393">EDWW</cx:pt>
          <cx:pt idx="135394">EDWW</cx:pt>
          <cx:pt idx="135395">EDWW</cx:pt>
          <cx:pt idx="135396">EDWW</cx:pt>
          <cx:pt idx="135397">EDWW</cx:pt>
          <cx:pt idx="135398">EDWW</cx:pt>
          <cx:pt idx="135399">EDWW</cx:pt>
          <cx:pt idx="135400">EDWW</cx:pt>
          <cx:pt idx="135401">EDWW</cx:pt>
          <cx:pt idx="135402">EDWW</cx:pt>
          <cx:pt idx="135403">EDWW</cx:pt>
          <cx:pt idx="135404">EDWW</cx:pt>
          <cx:pt idx="135405">EDWW</cx:pt>
          <cx:pt idx="135406">EDWW</cx:pt>
          <cx:pt idx="135407">EDWW</cx:pt>
          <cx:pt idx="135408">EDWW</cx:pt>
          <cx:pt idx="135409">EDWW</cx:pt>
          <cx:pt idx="135410">EDWW</cx:pt>
          <cx:pt idx="135411">EDWW</cx:pt>
          <cx:pt idx="135412">EDWW</cx:pt>
          <cx:pt idx="135413">EDWW</cx:pt>
          <cx:pt idx="135414">EDWW</cx:pt>
          <cx:pt idx="135415">EDWW</cx:pt>
          <cx:pt idx="135416">EDWW</cx:pt>
          <cx:pt idx="135417">EDWW</cx:pt>
          <cx:pt idx="135418">EDWW</cx:pt>
          <cx:pt idx="135419">EDWW</cx:pt>
          <cx:pt idx="135420">EDWW</cx:pt>
          <cx:pt idx="135421">EDWW</cx:pt>
          <cx:pt idx="135422">EDWW</cx:pt>
          <cx:pt idx="135423">EDWW</cx:pt>
          <cx:pt idx="135424">EDWW</cx:pt>
          <cx:pt idx="135425">EDWW</cx:pt>
          <cx:pt idx="135426">EDWW</cx:pt>
          <cx:pt idx="135427">EDWW</cx:pt>
          <cx:pt idx="135428">EDWW</cx:pt>
          <cx:pt idx="135429">EDWW</cx:pt>
          <cx:pt idx="135430">EDWW</cx:pt>
          <cx:pt idx="135431">EDWW</cx:pt>
          <cx:pt idx="135432">EDWW</cx:pt>
          <cx:pt idx="135433">EDWW</cx:pt>
          <cx:pt idx="135434">EDWW</cx:pt>
          <cx:pt idx="135435">EDWW</cx:pt>
          <cx:pt idx="135436">EDWW</cx:pt>
          <cx:pt idx="135437">EDWW</cx:pt>
          <cx:pt idx="135438">EDWW</cx:pt>
          <cx:pt idx="135439">EDWW</cx:pt>
          <cx:pt idx="135440">EDWW</cx:pt>
          <cx:pt idx="135441">EDWW</cx:pt>
          <cx:pt idx="135442">EDWW</cx:pt>
          <cx:pt idx="135443">EDWW</cx:pt>
          <cx:pt idx="135444">EDWW</cx:pt>
          <cx:pt idx="135445">EDWW</cx:pt>
          <cx:pt idx="135446">EDWW</cx:pt>
          <cx:pt idx="135447">EDWW</cx:pt>
          <cx:pt idx="135448">EDWW</cx:pt>
          <cx:pt idx="135449">EDWW</cx:pt>
          <cx:pt idx="135450">EDWW</cx:pt>
          <cx:pt idx="135451">EDWW</cx:pt>
          <cx:pt idx="135452">EDWW</cx:pt>
          <cx:pt idx="135453">EDWW</cx:pt>
          <cx:pt idx="135454">EDWW</cx:pt>
          <cx:pt idx="135455">EDWW</cx:pt>
          <cx:pt idx="135456">EDWW</cx:pt>
          <cx:pt idx="135457">EDWW</cx:pt>
          <cx:pt idx="135458">EDWW</cx:pt>
          <cx:pt idx="135459">EDWW</cx:pt>
          <cx:pt idx="135460">EDWW</cx:pt>
          <cx:pt idx="135461">EDWW</cx:pt>
          <cx:pt idx="135462">EDWW</cx:pt>
          <cx:pt idx="135463">EDWW</cx:pt>
          <cx:pt idx="135464">EDWW</cx:pt>
          <cx:pt idx="135465">EDWW</cx:pt>
          <cx:pt idx="135466">EDWW</cx:pt>
          <cx:pt idx="135467">EDWW</cx:pt>
          <cx:pt idx="135468">EDWW</cx:pt>
          <cx:pt idx="135469">EDWW</cx:pt>
          <cx:pt idx="135470">EDWW</cx:pt>
          <cx:pt idx="135471">EDWW</cx:pt>
          <cx:pt idx="135472">EDWW</cx:pt>
          <cx:pt idx="135473">EDWW</cx:pt>
          <cx:pt idx="135474">EDWW</cx:pt>
          <cx:pt idx="135475">EDWW</cx:pt>
          <cx:pt idx="135476">EDWW</cx:pt>
          <cx:pt idx="135477">EDWW</cx:pt>
          <cx:pt idx="135478">EDWW</cx:pt>
          <cx:pt idx="135479">EDWW</cx:pt>
          <cx:pt idx="135480">EDWW</cx:pt>
          <cx:pt idx="135481">EDWW</cx:pt>
          <cx:pt idx="135482">EDWW</cx:pt>
          <cx:pt idx="135483">EDWW</cx:pt>
          <cx:pt idx="135484">EDWW</cx:pt>
          <cx:pt idx="135485">EDWW</cx:pt>
          <cx:pt idx="135486">EDWW</cx:pt>
          <cx:pt idx="135487">EDWW</cx:pt>
          <cx:pt idx="135488">EDWW</cx:pt>
          <cx:pt idx="135489">EDWW</cx:pt>
          <cx:pt idx="135490">EDWW</cx:pt>
          <cx:pt idx="135491">EDWW</cx:pt>
          <cx:pt idx="135492">EDWW</cx:pt>
          <cx:pt idx="135493">EDWW</cx:pt>
          <cx:pt idx="135494">EDWW</cx:pt>
          <cx:pt idx="135495">EDWW</cx:pt>
          <cx:pt idx="135496">EDWW</cx:pt>
          <cx:pt idx="135497">EDWW</cx:pt>
          <cx:pt idx="135498">EDWW</cx:pt>
          <cx:pt idx="135499">EDWW</cx:pt>
          <cx:pt idx="135500">EDWW</cx:pt>
          <cx:pt idx="135501">EDWW</cx:pt>
          <cx:pt idx="135502">EDWW</cx:pt>
          <cx:pt idx="135503">EDWW</cx:pt>
          <cx:pt idx="135504">EDWW</cx:pt>
          <cx:pt idx="135505">EDWW</cx:pt>
          <cx:pt idx="135506">EDWW</cx:pt>
          <cx:pt idx="135507">EDWW</cx:pt>
          <cx:pt idx="135508">EDWW</cx:pt>
          <cx:pt idx="135509">EDWW</cx:pt>
          <cx:pt idx="135510">EDWW</cx:pt>
          <cx:pt idx="135511">EDWW</cx:pt>
          <cx:pt idx="135512">EDWW</cx:pt>
          <cx:pt idx="135513">EDWW</cx:pt>
          <cx:pt idx="135514">EDWW</cx:pt>
          <cx:pt idx="135515">EDWW</cx:pt>
          <cx:pt idx="135516">EDWW</cx:pt>
          <cx:pt idx="135517">EDWW</cx:pt>
          <cx:pt idx="135518">EDWW</cx:pt>
          <cx:pt idx="135519">EDWW</cx:pt>
          <cx:pt idx="135520">EDWW</cx:pt>
          <cx:pt idx="135521">EDWW</cx:pt>
          <cx:pt idx="135522">EDWW</cx:pt>
          <cx:pt idx="135523">EDWW</cx:pt>
          <cx:pt idx="135524">EDWW</cx:pt>
          <cx:pt idx="135525">EDWW</cx:pt>
          <cx:pt idx="135526">EDWW</cx:pt>
          <cx:pt idx="135527">EDWW</cx:pt>
          <cx:pt idx="135528">EDWW</cx:pt>
          <cx:pt idx="135529">EDWW</cx:pt>
          <cx:pt idx="135530">EDWW</cx:pt>
          <cx:pt idx="135531">EDWW</cx:pt>
          <cx:pt idx="135532">EDWW</cx:pt>
          <cx:pt idx="135533">EDWW</cx:pt>
          <cx:pt idx="135534">EDWW</cx:pt>
          <cx:pt idx="135535">EDWW</cx:pt>
          <cx:pt idx="135536">EDWW</cx:pt>
          <cx:pt idx="135537">EDWW</cx:pt>
          <cx:pt idx="135538">EDWW</cx:pt>
          <cx:pt idx="135539">EDWW</cx:pt>
          <cx:pt idx="135540">EDWW</cx:pt>
          <cx:pt idx="135541">EDWW</cx:pt>
          <cx:pt idx="135542">EDWW</cx:pt>
          <cx:pt idx="135543">EDWW</cx:pt>
          <cx:pt idx="135544">EDWW</cx:pt>
          <cx:pt idx="135545">EDWW</cx:pt>
          <cx:pt idx="135546">EDWW</cx:pt>
          <cx:pt idx="135547">EDWW</cx:pt>
          <cx:pt idx="135548">EDWW</cx:pt>
          <cx:pt idx="135549">EDWW</cx:pt>
          <cx:pt idx="135550">EDWW</cx:pt>
          <cx:pt idx="135551">EDWW</cx:pt>
          <cx:pt idx="135552">EDWW</cx:pt>
          <cx:pt idx="135553">EDWW</cx:pt>
          <cx:pt idx="135554">EDWW</cx:pt>
          <cx:pt idx="135555">EDWW</cx:pt>
          <cx:pt idx="135556">EDWW</cx:pt>
          <cx:pt idx="135557">EDWW</cx:pt>
          <cx:pt idx="135558">EDWW</cx:pt>
          <cx:pt idx="135559">EDWW</cx:pt>
          <cx:pt idx="135560">EDWW</cx:pt>
          <cx:pt idx="135561">EDWW</cx:pt>
          <cx:pt idx="135562">EDWW</cx:pt>
          <cx:pt idx="135563">EDWW</cx:pt>
          <cx:pt idx="135564">EDWW</cx:pt>
          <cx:pt idx="135565">EDWW</cx:pt>
          <cx:pt idx="135566">EDWW</cx:pt>
          <cx:pt idx="135567">EDWW</cx:pt>
          <cx:pt idx="135568">EDWW</cx:pt>
          <cx:pt idx="135569">EDWW</cx:pt>
          <cx:pt idx="135570">EDWW</cx:pt>
          <cx:pt idx="135571">EDWW</cx:pt>
          <cx:pt idx="135572">EDWW</cx:pt>
          <cx:pt idx="135573">EDWW</cx:pt>
          <cx:pt idx="135574">EDWW</cx:pt>
          <cx:pt idx="135575">EDWW</cx:pt>
          <cx:pt idx="135576">EDWW</cx:pt>
          <cx:pt idx="135577">EDWW</cx:pt>
          <cx:pt idx="135578">EDWW</cx:pt>
          <cx:pt idx="135579">EDWW</cx:pt>
          <cx:pt idx="135580">EDWW</cx:pt>
          <cx:pt idx="135581">EDWW</cx:pt>
          <cx:pt idx="135582">EDWW</cx:pt>
          <cx:pt idx="135583">EDWW</cx:pt>
          <cx:pt idx="135584">EDWW</cx:pt>
          <cx:pt idx="135585">EDWW</cx:pt>
          <cx:pt idx="135586">EDWW</cx:pt>
          <cx:pt idx="135587">EDWW</cx:pt>
          <cx:pt idx="135588">EDWW</cx:pt>
          <cx:pt idx="135589">EDWW</cx:pt>
          <cx:pt idx="135590">EDWW</cx:pt>
          <cx:pt idx="135591">EDWW</cx:pt>
          <cx:pt idx="135592">EDWW</cx:pt>
          <cx:pt idx="135593">EDWW</cx:pt>
          <cx:pt idx="135594">EDWW</cx:pt>
          <cx:pt idx="135595">EDWW</cx:pt>
          <cx:pt idx="135596">EDWW</cx:pt>
          <cx:pt idx="135597">EDWW</cx:pt>
          <cx:pt idx="135598">EDWW</cx:pt>
          <cx:pt idx="135599">EDWW</cx:pt>
          <cx:pt idx="135600">EDWW</cx:pt>
          <cx:pt idx="135601">EDWW</cx:pt>
          <cx:pt idx="135602">EDWW</cx:pt>
          <cx:pt idx="135603">EDWW</cx:pt>
          <cx:pt idx="135604">EDWW</cx:pt>
          <cx:pt idx="135605">EDWW</cx:pt>
          <cx:pt idx="135606">EDWW</cx:pt>
          <cx:pt idx="135607">EDWW</cx:pt>
          <cx:pt idx="135608">EDWW</cx:pt>
          <cx:pt idx="135609">EDWW</cx:pt>
          <cx:pt idx="135610">EDWW</cx:pt>
          <cx:pt idx="135611">EDWW</cx:pt>
          <cx:pt idx="135612">EDWW</cx:pt>
          <cx:pt idx="135613">EDWW</cx:pt>
          <cx:pt idx="135614">EDWW</cx:pt>
          <cx:pt idx="135615">EDWW</cx:pt>
          <cx:pt idx="135616">EDWW</cx:pt>
          <cx:pt idx="135617">EDWW</cx:pt>
          <cx:pt idx="135618">EDWW</cx:pt>
          <cx:pt idx="135619">EDWW</cx:pt>
          <cx:pt idx="135620">EDWW</cx:pt>
          <cx:pt idx="135621">EDWW</cx:pt>
          <cx:pt idx="135622">EDWW</cx:pt>
          <cx:pt idx="135623">EDWW</cx:pt>
          <cx:pt idx="135624">EDWW</cx:pt>
          <cx:pt idx="135625">EDWW</cx:pt>
          <cx:pt idx="135626">EDWW</cx:pt>
          <cx:pt idx="135627">EDWW</cx:pt>
          <cx:pt idx="135628">EDWW</cx:pt>
          <cx:pt idx="135629">EDWW</cx:pt>
          <cx:pt idx="135630">EDWW</cx:pt>
          <cx:pt idx="135631">EDWW</cx:pt>
          <cx:pt idx="135632">EDWW</cx:pt>
          <cx:pt idx="135633">EDWW</cx:pt>
          <cx:pt idx="135634">EDWW</cx:pt>
          <cx:pt idx="135635">EDWW</cx:pt>
          <cx:pt idx="135636">EDWW</cx:pt>
          <cx:pt idx="135637">EDWW</cx:pt>
          <cx:pt idx="135638">EDWW</cx:pt>
          <cx:pt idx="135639">EDWW</cx:pt>
          <cx:pt idx="135640">EDWW</cx:pt>
          <cx:pt idx="135641">EDWW</cx:pt>
          <cx:pt idx="135642">EDWW</cx:pt>
          <cx:pt idx="135643">EDWW</cx:pt>
          <cx:pt idx="135644">EDWW</cx:pt>
          <cx:pt idx="135645">EDWW</cx:pt>
          <cx:pt idx="135646">EDWW</cx:pt>
          <cx:pt idx="135647">EDWW</cx:pt>
          <cx:pt idx="135648">EDWW</cx:pt>
          <cx:pt idx="135649">EDWW</cx:pt>
          <cx:pt idx="135650">EDWW</cx:pt>
          <cx:pt idx="135651">EDWW</cx:pt>
          <cx:pt idx="135652">EDWW</cx:pt>
          <cx:pt idx="135653">EDWW</cx:pt>
          <cx:pt idx="135654">EDWW</cx:pt>
          <cx:pt idx="135655">EDWW</cx:pt>
          <cx:pt idx="135656">EDWW</cx:pt>
          <cx:pt idx="135657">EDWW</cx:pt>
          <cx:pt idx="135658">EDWW</cx:pt>
          <cx:pt idx="135659">EDWW</cx:pt>
          <cx:pt idx="135660">EDWW</cx:pt>
          <cx:pt idx="135661">EDWW</cx:pt>
          <cx:pt idx="135662">EDWW</cx:pt>
          <cx:pt idx="135663">EDWW</cx:pt>
          <cx:pt idx="135664">EDWW</cx:pt>
          <cx:pt idx="135665">EDWW</cx:pt>
          <cx:pt idx="135666">EDWW</cx:pt>
          <cx:pt idx="135667">EDWW</cx:pt>
          <cx:pt idx="135668">EDWW</cx:pt>
          <cx:pt idx="135669">EDWW</cx:pt>
          <cx:pt idx="135670">EDWW</cx:pt>
          <cx:pt idx="135671">EDWW</cx:pt>
          <cx:pt idx="135672">EDWW</cx:pt>
          <cx:pt idx="135673">EDWW</cx:pt>
          <cx:pt idx="135674">EDWW</cx:pt>
          <cx:pt idx="135675">EDWW</cx:pt>
          <cx:pt idx="135676">EDWW</cx:pt>
          <cx:pt idx="135677">EDWW</cx:pt>
          <cx:pt idx="135678">EDWW</cx:pt>
          <cx:pt idx="135679">EDWW</cx:pt>
          <cx:pt idx="135680">EDWW</cx:pt>
          <cx:pt idx="135681">EDWW</cx:pt>
          <cx:pt idx="135682">EDWW</cx:pt>
          <cx:pt idx="135683">EDWW</cx:pt>
          <cx:pt idx="135684">EDWW</cx:pt>
          <cx:pt idx="135685">EDWW</cx:pt>
          <cx:pt idx="135686">EDWW</cx:pt>
          <cx:pt idx="135687">EDWW</cx:pt>
          <cx:pt idx="135688">EDWW</cx:pt>
          <cx:pt idx="135689">EDWW</cx:pt>
          <cx:pt idx="135690">EDWW</cx:pt>
          <cx:pt idx="135691">EDWW</cx:pt>
          <cx:pt idx="135692">EDWW</cx:pt>
          <cx:pt idx="135693">EDWW</cx:pt>
          <cx:pt idx="135694">EDWW</cx:pt>
          <cx:pt idx="135695">EDWW</cx:pt>
          <cx:pt idx="135696">EDWW</cx:pt>
          <cx:pt idx="135697">EDWW</cx:pt>
          <cx:pt idx="135698">EDWW</cx:pt>
          <cx:pt idx="135699">EDWW</cx:pt>
          <cx:pt idx="135700">EDWW</cx:pt>
          <cx:pt idx="135701">EDWW</cx:pt>
          <cx:pt idx="135702">EDWW</cx:pt>
          <cx:pt idx="135703">EDWW</cx:pt>
          <cx:pt idx="135704">EDWW</cx:pt>
          <cx:pt idx="135705">EDWW</cx:pt>
          <cx:pt idx="135706">EDWW</cx:pt>
          <cx:pt idx="135707">EDWW</cx:pt>
          <cx:pt idx="135708">EDWW</cx:pt>
          <cx:pt idx="135709">EDWW</cx:pt>
          <cx:pt idx="135710">EDWW</cx:pt>
          <cx:pt idx="135711">EDWW</cx:pt>
          <cx:pt idx="135712">EDWW</cx:pt>
          <cx:pt idx="135713">EDWW</cx:pt>
          <cx:pt idx="135714">EDWW</cx:pt>
          <cx:pt idx="135715">EDWW</cx:pt>
          <cx:pt idx="135716">EDWW</cx:pt>
          <cx:pt idx="135717">EDWW</cx:pt>
          <cx:pt idx="135718">EDWW</cx:pt>
          <cx:pt idx="135719">EDWW</cx:pt>
          <cx:pt idx="135720">EDWW</cx:pt>
          <cx:pt idx="135721">EDWW</cx:pt>
          <cx:pt idx="135722">EDWW</cx:pt>
          <cx:pt idx="135723">EDWW</cx:pt>
          <cx:pt idx="135724">EDWW</cx:pt>
          <cx:pt idx="135725">EDWW</cx:pt>
          <cx:pt idx="135726">EDWW</cx:pt>
          <cx:pt idx="135727">EDWW</cx:pt>
          <cx:pt idx="135728">EDWW</cx:pt>
          <cx:pt idx="135729">EDWW</cx:pt>
          <cx:pt idx="135730">EDWW</cx:pt>
          <cx:pt idx="135731">EDWW</cx:pt>
          <cx:pt idx="135732">EDWW</cx:pt>
          <cx:pt idx="135733">EDWW</cx:pt>
          <cx:pt idx="135734">EDWW</cx:pt>
          <cx:pt idx="135735">EDWW</cx:pt>
          <cx:pt idx="135736">EDWW</cx:pt>
          <cx:pt idx="135737">EDWW</cx:pt>
          <cx:pt idx="135738">EDWW</cx:pt>
          <cx:pt idx="135739">EDWW</cx:pt>
          <cx:pt idx="135740">EDWW</cx:pt>
          <cx:pt idx="135741">EDWW</cx:pt>
          <cx:pt idx="135742">EDWW</cx:pt>
          <cx:pt idx="135743">EDWW</cx:pt>
          <cx:pt idx="135744">EDWW</cx:pt>
          <cx:pt idx="135745">EDWW</cx:pt>
          <cx:pt idx="135746">EDWW</cx:pt>
          <cx:pt idx="135747">EDWW</cx:pt>
          <cx:pt idx="135748">EDWW</cx:pt>
          <cx:pt idx="135749">EDWW</cx:pt>
          <cx:pt idx="135750">EDWW</cx:pt>
          <cx:pt idx="135751">EDWW</cx:pt>
          <cx:pt idx="135752">EDWW</cx:pt>
          <cx:pt idx="135753">EDWW</cx:pt>
          <cx:pt idx="135754">EDWW</cx:pt>
          <cx:pt idx="135755">EDWW</cx:pt>
          <cx:pt idx="135756">EDWW</cx:pt>
          <cx:pt idx="135757">EDWW</cx:pt>
          <cx:pt idx="135758">EDWW</cx:pt>
          <cx:pt idx="135759">EDWW</cx:pt>
          <cx:pt idx="135760">EDWW</cx:pt>
          <cx:pt idx="135761">EDWW</cx:pt>
          <cx:pt idx="135762">EDWW</cx:pt>
          <cx:pt idx="135763">EDWW</cx:pt>
          <cx:pt idx="135764">EDWW</cx:pt>
          <cx:pt idx="135765">EDWW</cx:pt>
          <cx:pt idx="135766">EDWW</cx:pt>
          <cx:pt idx="135767">EDWW</cx:pt>
          <cx:pt idx="135768">EDWW</cx:pt>
          <cx:pt idx="135769">EDWW</cx:pt>
          <cx:pt idx="135770">EDWW</cx:pt>
          <cx:pt idx="135771">EDWW</cx:pt>
          <cx:pt idx="135772">EDWW</cx:pt>
          <cx:pt idx="135773">EDWW</cx:pt>
          <cx:pt idx="135774">EDWW</cx:pt>
          <cx:pt idx="135775">EDWW</cx:pt>
          <cx:pt idx="135776">EDWW</cx:pt>
          <cx:pt idx="135777">EDWW</cx:pt>
          <cx:pt idx="135778">EDWW</cx:pt>
          <cx:pt idx="135779">EDWW</cx:pt>
          <cx:pt idx="135780">EDWW</cx:pt>
          <cx:pt idx="135781">EDWW</cx:pt>
          <cx:pt idx="135782">EDWW</cx:pt>
          <cx:pt idx="135783">EDWW</cx:pt>
          <cx:pt idx="135784">EDWW</cx:pt>
          <cx:pt idx="135785">EDWW</cx:pt>
          <cx:pt idx="135786">EDWW</cx:pt>
          <cx:pt idx="135787">EDWW</cx:pt>
          <cx:pt idx="135788">EDWW</cx:pt>
          <cx:pt idx="135789">EDWW</cx:pt>
          <cx:pt idx="135790">EDWW</cx:pt>
          <cx:pt idx="135791">EDWW</cx:pt>
          <cx:pt idx="135792">EDWW</cx:pt>
          <cx:pt idx="135793">EDWW</cx:pt>
          <cx:pt idx="135794">EDWW</cx:pt>
          <cx:pt idx="135795">EDWW</cx:pt>
          <cx:pt idx="135796">EDWW</cx:pt>
          <cx:pt idx="135797">EDWW</cx:pt>
          <cx:pt idx="135798">EDWW</cx:pt>
          <cx:pt idx="135799">EDWW</cx:pt>
          <cx:pt idx="135800">EDWW</cx:pt>
          <cx:pt idx="135801">EDWW</cx:pt>
          <cx:pt idx="135802">EDWW</cx:pt>
          <cx:pt idx="135803">EDWW</cx:pt>
          <cx:pt idx="135804">EDWW</cx:pt>
          <cx:pt idx="135805">EDWW</cx:pt>
          <cx:pt idx="135806">EDWW</cx:pt>
          <cx:pt idx="135807">EDWW</cx:pt>
          <cx:pt idx="135808">EDWW</cx:pt>
          <cx:pt idx="135809">EDWW</cx:pt>
          <cx:pt idx="135810">EDWW</cx:pt>
          <cx:pt idx="135811">EDWW</cx:pt>
          <cx:pt idx="135812">EDWW</cx:pt>
          <cx:pt idx="135813">EDWW</cx:pt>
          <cx:pt idx="135814">EDWW</cx:pt>
          <cx:pt idx="135815">EDWW</cx:pt>
          <cx:pt idx="135816">EDWW</cx:pt>
          <cx:pt idx="135817">EDWW</cx:pt>
          <cx:pt idx="135818">EDWW</cx:pt>
          <cx:pt idx="135819">EDWW</cx:pt>
          <cx:pt idx="135820">EDWW</cx:pt>
          <cx:pt idx="135821">EDWW</cx:pt>
          <cx:pt idx="135822">EDWW</cx:pt>
          <cx:pt idx="135823">EDWW</cx:pt>
          <cx:pt idx="135824">EDWW</cx:pt>
          <cx:pt idx="135825">EDWW</cx:pt>
          <cx:pt idx="135826">EDWW</cx:pt>
          <cx:pt idx="135827">EDWW</cx:pt>
          <cx:pt idx="135828">EDWW</cx:pt>
          <cx:pt idx="135829">EDWW</cx:pt>
          <cx:pt idx="135830">EDWW</cx:pt>
          <cx:pt idx="135831">EDWW</cx:pt>
          <cx:pt idx="135832">EDWW</cx:pt>
          <cx:pt idx="135833">EDWW</cx:pt>
          <cx:pt idx="135834">EDWW</cx:pt>
          <cx:pt idx="135835">EDWW</cx:pt>
          <cx:pt idx="135836">EDWW</cx:pt>
          <cx:pt idx="135837">EDWW</cx:pt>
          <cx:pt idx="135838">EDWW</cx:pt>
          <cx:pt idx="135839">EDWW</cx:pt>
          <cx:pt idx="135840">EDWW</cx:pt>
          <cx:pt idx="135841">EDWW</cx:pt>
          <cx:pt idx="135842">EDWW</cx:pt>
          <cx:pt idx="135843">EDWW</cx:pt>
          <cx:pt idx="135844">EDWW</cx:pt>
          <cx:pt idx="135845">EDWW</cx:pt>
          <cx:pt idx="135846">EDWW</cx:pt>
          <cx:pt idx="135847">EDWW</cx:pt>
          <cx:pt idx="135848">EDWW</cx:pt>
          <cx:pt idx="135849">EDWW</cx:pt>
          <cx:pt idx="135850">EDWW</cx:pt>
          <cx:pt idx="135851">EDWW</cx:pt>
          <cx:pt idx="135852">EDWW</cx:pt>
          <cx:pt idx="135853">EDWW</cx:pt>
          <cx:pt idx="135854">EDWW</cx:pt>
          <cx:pt idx="135855">EDWW</cx:pt>
          <cx:pt idx="135856">EDWW</cx:pt>
          <cx:pt idx="135857">EDWW</cx:pt>
          <cx:pt idx="135858">EDWW</cx:pt>
          <cx:pt idx="135859">EDWW</cx:pt>
          <cx:pt idx="135860">EDWW</cx:pt>
          <cx:pt idx="135861">EDWW</cx:pt>
          <cx:pt idx="135862">EDWW</cx:pt>
          <cx:pt idx="135863">EDWW</cx:pt>
          <cx:pt idx="135864">EDWW</cx:pt>
          <cx:pt idx="135865">EDWW</cx:pt>
          <cx:pt idx="135866">EDWW</cx:pt>
          <cx:pt idx="135867">EDWW</cx:pt>
          <cx:pt idx="135868">EDWW</cx:pt>
          <cx:pt idx="135869">EDWW</cx:pt>
          <cx:pt idx="135870">EDWW</cx:pt>
          <cx:pt idx="135871">EDWW</cx:pt>
          <cx:pt idx="135872">EDWW</cx:pt>
          <cx:pt idx="135873">EDWW</cx:pt>
          <cx:pt idx="135874">EDWW</cx:pt>
          <cx:pt idx="135875">EDWW</cx:pt>
          <cx:pt idx="135876">EDWW</cx:pt>
          <cx:pt idx="135877">EDWW</cx:pt>
          <cx:pt idx="135878">EDWW</cx:pt>
          <cx:pt idx="135879">EDWW</cx:pt>
          <cx:pt idx="135880">EDWW</cx:pt>
          <cx:pt idx="135881">EDWW</cx:pt>
          <cx:pt idx="135882">EDWW</cx:pt>
          <cx:pt idx="135883">EDWW</cx:pt>
          <cx:pt idx="135884">EDWW</cx:pt>
          <cx:pt idx="135885">EDWW</cx:pt>
          <cx:pt idx="135886">EDWW</cx:pt>
          <cx:pt idx="135887">EDWW</cx:pt>
          <cx:pt idx="135888">EDWW</cx:pt>
          <cx:pt idx="135889">EDWW</cx:pt>
          <cx:pt idx="135890">EDWW</cx:pt>
          <cx:pt idx="135891">EDWW</cx:pt>
          <cx:pt idx="135892">EDWW</cx:pt>
          <cx:pt idx="135893">EDWW</cx:pt>
          <cx:pt idx="135894">EDWW</cx:pt>
          <cx:pt idx="135895">EDWW</cx:pt>
          <cx:pt idx="135896">EDWW</cx:pt>
          <cx:pt idx="135897">EDWW</cx:pt>
          <cx:pt idx="135898">EDWW</cx:pt>
          <cx:pt idx="135899">EDWW</cx:pt>
          <cx:pt idx="135900">EDWW</cx:pt>
          <cx:pt idx="135901">EDWW</cx:pt>
          <cx:pt idx="135902">EDWW</cx:pt>
          <cx:pt idx="135903">EDWW</cx:pt>
          <cx:pt idx="135904">EDWW</cx:pt>
          <cx:pt idx="135905">EDWW</cx:pt>
          <cx:pt idx="135906">EDWW</cx:pt>
          <cx:pt idx="135907">EDWW</cx:pt>
          <cx:pt idx="135908">EDWW</cx:pt>
          <cx:pt idx="135909">EDWW</cx:pt>
          <cx:pt idx="135910">EDWW</cx:pt>
          <cx:pt idx="135911">EDWW</cx:pt>
          <cx:pt idx="135912">EDWW</cx:pt>
          <cx:pt idx="135913">EDWW</cx:pt>
          <cx:pt idx="135914">EDWW</cx:pt>
          <cx:pt idx="135915">EDWW</cx:pt>
          <cx:pt idx="135916">EDWW</cx:pt>
          <cx:pt idx="135917">EDWW</cx:pt>
          <cx:pt idx="135918">EDWW</cx:pt>
          <cx:pt idx="135919">EDWW</cx:pt>
          <cx:pt idx="135920">EDWW</cx:pt>
          <cx:pt idx="135921">EDWW</cx:pt>
          <cx:pt idx="135922">EDWW</cx:pt>
          <cx:pt idx="135923">EDWW</cx:pt>
          <cx:pt idx="135924">EDWW</cx:pt>
          <cx:pt idx="135925">EDWW</cx:pt>
          <cx:pt idx="135926">EDWW</cx:pt>
          <cx:pt idx="135927">EDWW</cx:pt>
          <cx:pt idx="135928">EDWW</cx:pt>
          <cx:pt idx="135929">EDWW</cx:pt>
          <cx:pt idx="135930">EDWW</cx:pt>
          <cx:pt idx="135931">EDWW</cx:pt>
          <cx:pt idx="135932">EDWW</cx:pt>
          <cx:pt idx="135933">EDWW</cx:pt>
          <cx:pt idx="135934">EDWW</cx:pt>
          <cx:pt idx="135935">EDWW</cx:pt>
          <cx:pt idx="135936">EDWW</cx:pt>
          <cx:pt idx="135937">EDWW</cx:pt>
          <cx:pt idx="135938">EDWW</cx:pt>
          <cx:pt idx="135939">EDWW</cx:pt>
          <cx:pt idx="135940">EDWW</cx:pt>
          <cx:pt idx="135941">EDWW</cx:pt>
          <cx:pt idx="135942">EDWW</cx:pt>
          <cx:pt idx="135943">EDWW</cx:pt>
          <cx:pt idx="135944">EDWW</cx:pt>
          <cx:pt idx="135945">EDWW</cx:pt>
          <cx:pt idx="135946">EDWW</cx:pt>
          <cx:pt idx="135947">EDWW</cx:pt>
          <cx:pt idx="135948">EDWW</cx:pt>
          <cx:pt idx="135949">EDWW</cx:pt>
          <cx:pt idx="135950">EDWW</cx:pt>
          <cx:pt idx="135951">EDWW</cx:pt>
          <cx:pt idx="135952">EDWW</cx:pt>
          <cx:pt idx="135953">EDWW</cx:pt>
          <cx:pt idx="135954">EDWW</cx:pt>
          <cx:pt idx="135955">EDWW</cx:pt>
          <cx:pt idx="135956">EDWW</cx:pt>
          <cx:pt idx="135957">EDWW</cx:pt>
          <cx:pt idx="135958">EDWW</cx:pt>
          <cx:pt idx="135959">EDWW</cx:pt>
          <cx:pt idx="135960">EDWW</cx:pt>
          <cx:pt idx="135961">EDWW</cx:pt>
          <cx:pt idx="135962">EDWW</cx:pt>
          <cx:pt idx="135963">EDWW</cx:pt>
          <cx:pt idx="135964">EDWW</cx:pt>
          <cx:pt idx="135965">EDWW</cx:pt>
          <cx:pt idx="135966">EDWW</cx:pt>
          <cx:pt idx="135967">EDWW</cx:pt>
          <cx:pt idx="135968">EDWW</cx:pt>
          <cx:pt idx="135969">EDWW</cx:pt>
          <cx:pt idx="135970">EDWW</cx:pt>
          <cx:pt idx="135971">EDWW</cx:pt>
          <cx:pt idx="135972">EDWW</cx:pt>
          <cx:pt idx="135973">EDWW</cx:pt>
          <cx:pt idx="135974">EDWW</cx:pt>
          <cx:pt idx="135975">EDWW</cx:pt>
          <cx:pt idx="135976">EDWW</cx:pt>
          <cx:pt idx="135977">EDWW</cx:pt>
          <cx:pt idx="135978">EDWW</cx:pt>
          <cx:pt idx="135979">EDWW</cx:pt>
          <cx:pt idx="135980">EDWW</cx:pt>
          <cx:pt idx="135981">EDWW</cx:pt>
          <cx:pt idx="135982">EDWW</cx:pt>
          <cx:pt idx="135983">EDWW</cx:pt>
          <cx:pt idx="135984">EDWW</cx:pt>
          <cx:pt idx="135985">EDWW</cx:pt>
          <cx:pt idx="135986">EDWW</cx:pt>
          <cx:pt idx="135987">EDWW</cx:pt>
          <cx:pt idx="135988">EDWW</cx:pt>
          <cx:pt idx="135989">EDWW</cx:pt>
          <cx:pt idx="135990">EDWW</cx:pt>
          <cx:pt idx="135991">EDWW</cx:pt>
          <cx:pt idx="135992">EDWW</cx:pt>
          <cx:pt idx="135993">EDWW</cx:pt>
          <cx:pt idx="135994">EDWW</cx:pt>
          <cx:pt idx="135995">EDWW</cx:pt>
          <cx:pt idx="135996">EDWW</cx:pt>
          <cx:pt idx="135997">EDWW</cx:pt>
          <cx:pt idx="135998">EDWW</cx:pt>
          <cx:pt idx="135999">EDWW</cx:pt>
          <cx:pt idx="136000">EDWW</cx:pt>
          <cx:pt idx="136001">EDWW</cx:pt>
          <cx:pt idx="136002">EDWW</cx:pt>
          <cx:pt idx="136003">EDWW</cx:pt>
          <cx:pt idx="136004">EDWW</cx:pt>
          <cx:pt idx="136005">EDWW</cx:pt>
          <cx:pt idx="136006">EDWW</cx:pt>
          <cx:pt idx="136007">EDWW</cx:pt>
          <cx:pt idx="136008">EDWW</cx:pt>
          <cx:pt idx="136009">EDWW</cx:pt>
          <cx:pt idx="136010">EDWW</cx:pt>
          <cx:pt idx="136011">EDWW</cx:pt>
          <cx:pt idx="136012">EDWW</cx:pt>
          <cx:pt idx="136013">EDWW</cx:pt>
          <cx:pt idx="136014">EDWW</cx:pt>
          <cx:pt idx="136015">EDWW</cx:pt>
          <cx:pt idx="136016">EDWW</cx:pt>
          <cx:pt idx="136017">EDWW</cx:pt>
          <cx:pt idx="136018">EDWW</cx:pt>
          <cx:pt idx="136019">EDWW</cx:pt>
          <cx:pt idx="136020">EDWW</cx:pt>
          <cx:pt idx="136021">EDWW</cx:pt>
          <cx:pt idx="136022">EDWW</cx:pt>
          <cx:pt idx="136023">EDWW</cx:pt>
          <cx:pt idx="136024">EDWW</cx:pt>
          <cx:pt idx="136025">EDWW</cx:pt>
          <cx:pt idx="136026">EDWW</cx:pt>
          <cx:pt idx="136027">EDWW</cx:pt>
          <cx:pt idx="136028">EDWW</cx:pt>
          <cx:pt idx="136029">EDWW</cx:pt>
          <cx:pt idx="136030">EDWW</cx:pt>
          <cx:pt idx="136031">EDWW</cx:pt>
          <cx:pt idx="136032">EDWW</cx:pt>
          <cx:pt idx="136033">EDWW</cx:pt>
          <cx:pt idx="136034">EDWW</cx:pt>
          <cx:pt idx="136035">EDWW</cx:pt>
          <cx:pt idx="136036">EDWW</cx:pt>
          <cx:pt idx="136037">EDWW</cx:pt>
          <cx:pt idx="136038">EDWW</cx:pt>
          <cx:pt idx="136039">EDWW</cx:pt>
          <cx:pt idx="136040">EDWW</cx:pt>
          <cx:pt idx="136041">EDWW</cx:pt>
          <cx:pt idx="136042">EDWW</cx:pt>
          <cx:pt idx="136043">EDWW</cx:pt>
          <cx:pt idx="136044">EDWW</cx:pt>
          <cx:pt idx="136045">EDWW</cx:pt>
          <cx:pt idx="136046">EDWW</cx:pt>
          <cx:pt idx="136047">EDWW</cx:pt>
          <cx:pt idx="136048">EDWW</cx:pt>
          <cx:pt idx="136049">EDWW</cx:pt>
          <cx:pt idx="136050">EDWW</cx:pt>
          <cx:pt idx="136051">EDWW</cx:pt>
          <cx:pt idx="136052">EDWW</cx:pt>
          <cx:pt idx="136053">EDWW</cx:pt>
          <cx:pt idx="136054">EDWW</cx:pt>
          <cx:pt idx="136055">EDWW</cx:pt>
          <cx:pt idx="136056">EDWW</cx:pt>
          <cx:pt idx="136057">EDWW</cx:pt>
          <cx:pt idx="136058">EDWW</cx:pt>
          <cx:pt idx="136059">EDWW</cx:pt>
          <cx:pt idx="136060">EDWW</cx:pt>
          <cx:pt idx="136061">EDWW</cx:pt>
          <cx:pt idx="136062">EDWW</cx:pt>
          <cx:pt idx="136063">EDWW</cx:pt>
          <cx:pt idx="136064">EDWW</cx:pt>
          <cx:pt idx="136065">EDWW</cx:pt>
          <cx:pt idx="136066">EDWW</cx:pt>
          <cx:pt idx="136067">EDWW</cx:pt>
          <cx:pt idx="136068">EDWW</cx:pt>
          <cx:pt idx="136069">EDWW</cx:pt>
          <cx:pt idx="136070">EDWW</cx:pt>
          <cx:pt idx="136071">EDWW</cx:pt>
          <cx:pt idx="136072">EDWW</cx:pt>
          <cx:pt idx="136073">EDWW</cx:pt>
          <cx:pt idx="136074">EDWW</cx:pt>
          <cx:pt idx="136075">EDWW</cx:pt>
          <cx:pt idx="136076">EDWW</cx:pt>
          <cx:pt idx="136077">EDWW</cx:pt>
          <cx:pt idx="136078">EDWW</cx:pt>
          <cx:pt idx="136079">EDWW</cx:pt>
          <cx:pt idx="136080">EDWW</cx:pt>
          <cx:pt idx="136081">EDWW</cx:pt>
          <cx:pt idx="136082">EDWW</cx:pt>
          <cx:pt idx="136083">EDWW</cx:pt>
          <cx:pt idx="136084">EDWW</cx:pt>
          <cx:pt idx="136085">EDWW</cx:pt>
          <cx:pt idx="136086">EDWW</cx:pt>
          <cx:pt idx="136087">EDWW</cx:pt>
          <cx:pt idx="136088">EDWW</cx:pt>
          <cx:pt idx="136089">EDWW</cx:pt>
          <cx:pt idx="136090">EDWW</cx:pt>
          <cx:pt idx="136091">EDWW</cx:pt>
          <cx:pt idx="136092">EDWW</cx:pt>
          <cx:pt idx="136093">EDWW</cx:pt>
          <cx:pt idx="136094">EDWW</cx:pt>
          <cx:pt idx="136095">EDWW</cx:pt>
          <cx:pt idx="136096">EDWW</cx:pt>
          <cx:pt idx="136097">EDWW</cx:pt>
          <cx:pt idx="136098">EDWW</cx:pt>
          <cx:pt idx="136099">EDWW</cx:pt>
          <cx:pt idx="136100">EDWW</cx:pt>
          <cx:pt idx="136101">EDWW</cx:pt>
          <cx:pt idx="136102">EDWW</cx:pt>
          <cx:pt idx="136103">EDWW</cx:pt>
          <cx:pt idx="136104">EDWW</cx:pt>
          <cx:pt idx="136105">EDWW</cx:pt>
          <cx:pt idx="136106">EDWW</cx:pt>
          <cx:pt idx="136107">EDWW</cx:pt>
          <cx:pt idx="136108">EDWW</cx:pt>
          <cx:pt idx="136109">EDWW</cx:pt>
          <cx:pt idx="136110">EDWW</cx:pt>
          <cx:pt idx="136111">EDWW</cx:pt>
          <cx:pt idx="136112">EDWW</cx:pt>
          <cx:pt idx="136113">EDWW</cx:pt>
          <cx:pt idx="136114">EDWW</cx:pt>
          <cx:pt idx="136115">EDWW</cx:pt>
          <cx:pt idx="136116">EDWW</cx:pt>
          <cx:pt idx="136117">EDWW</cx:pt>
          <cx:pt idx="136118">EDWW</cx:pt>
          <cx:pt idx="136119">EDWW</cx:pt>
          <cx:pt idx="136120">EDWW</cx:pt>
          <cx:pt idx="136121">EDWW</cx:pt>
          <cx:pt idx="136122">EDWW</cx:pt>
          <cx:pt idx="136123">EDWW</cx:pt>
          <cx:pt idx="136124">EDWW</cx:pt>
          <cx:pt idx="136125">EDWW</cx:pt>
          <cx:pt idx="136126">EDWW</cx:pt>
          <cx:pt idx="136127">EDWW</cx:pt>
          <cx:pt idx="136128">EDWW</cx:pt>
          <cx:pt idx="136129">EDWW</cx:pt>
          <cx:pt idx="136130">EDWW</cx:pt>
          <cx:pt idx="136131">EDWW</cx:pt>
          <cx:pt idx="136132">EDWW</cx:pt>
          <cx:pt idx="136133">EDWW</cx:pt>
          <cx:pt idx="136134">EDWW</cx:pt>
          <cx:pt idx="136135">EDWW</cx:pt>
          <cx:pt idx="136136">EDWW</cx:pt>
          <cx:pt idx="136137">EDWW</cx:pt>
          <cx:pt idx="136138">EDWW</cx:pt>
          <cx:pt idx="136139">EDWW</cx:pt>
          <cx:pt idx="136140">EDWW</cx:pt>
          <cx:pt idx="136141">EDWW</cx:pt>
          <cx:pt idx="136142">EDWW</cx:pt>
          <cx:pt idx="136143">EDWW</cx:pt>
          <cx:pt idx="136144">EDWW</cx:pt>
          <cx:pt idx="136145">EDWW</cx:pt>
          <cx:pt idx="136146">EDWW</cx:pt>
          <cx:pt idx="136147">EDWW</cx:pt>
          <cx:pt idx="136148">EDWW</cx:pt>
          <cx:pt idx="136149">EDWW</cx:pt>
          <cx:pt idx="136150">EDWW</cx:pt>
          <cx:pt idx="136151">EDWW</cx:pt>
          <cx:pt idx="136152">EDWW</cx:pt>
          <cx:pt idx="136153">EDWW</cx:pt>
          <cx:pt idx="136154">EDWW</cx:pt>
          <cx:pt idx="136155">EDWW</cx:pt>
          <cx:pt idx="136156">EDWW</cx:pt>
          <cx:pt idx="136157">EDWW</cx:pt>
          <cx:pt idx="136158">EDWW</cx:pt>
          <cx:pt idx="136159">EDWW</cx:pt>
          <cx:pt idx="136160">EDWW</cx:pt>
          <cx:pt idx="136161">EDWW</cx:pt>
          <cx:pt idx="136162">EDWW</cx:pt>
          <cx:pt idx="136163">EDWW</cx:pt>
          <cx:pt idx="136164">EDWW</cx:pt>
          <cx:pt idx="136165">EDWW</cx:pt>
          <cx:pt idx="136166">EDWW</cx:pt>
          <cx:pt idx="136167">EDWW</cx:pt>
          <cx:pt idx="136168">EDWW</cx:pt>
          <cx:pt idx="136169">EDWW</cx:pt>
          <cx:pt idx="136170">EDWW</cx:pt>
          <cx:pt idx="136171">EDWW</cx:pt>
          <cx:pt idx="136172">EDWW</cx:pt>
          <cx:pt idx="136173">EDWW</cx:pt>
          <cx:pt idx="136174">EDWW</cx:pt>
          <cx:pt idx="136175">EDWW</cx:pt>
          <cx:pt idx="136176">EDWW</cx:pt>
          <cx:pt idx="136177">EDWW</cx:pt>
          <cx:pt idx="136178">EDWW</cx:pt>
          <cx:pt idx="136179">EDWW</cx:pt>
          <cx:pt idx="136180">EDWW</cx:pt>
          <cx:pt idx="136181">EDWW</cx:pt>
          <cx:pt idx="136182">EDWW</cx:pt>
          <cx:pt idx="136183">EDWW</cx:pt>
          <cx:pt idx="136184">EDWW</cx:pt>
          <cx:pt idx="136185">EDWW</cx:pt>
          <cx:pt idx="136186">EDWW</cx:pt>
          <cx:pt idx="136187">EDWW</cx:pt>
          <cx:pt idx="136188">EDWW</cx:pt>
          <cx:pt idx="136189">EDWW</cx:pt>
          <cx:pt idx="136190">EDWW</cx:pt>
          <cx:pt idx="136191">EDWW</cx:pt>
          <cx:pt idx="136192">EDWW</cx:pt>
          <cx:pt idx="136193">EDWW</cx:pt>
          <cx:pt idx="136194">EDWW</cx:pt>
          <cx:pt idx="136195">EDWW</cx:pt>
          <cx:pt idx="136196">EDWW</cx:pt>
          <cx:pt idx="136197">EDWW</cx:pt>
          <cx:pt idx="136198">EDWW</cx:pt>
          <cx:pt idx="136199">EDWW</cx:pt>
          <cx:pt idx="136200">EDWW</cx:pt>
          <cx:pt idx="136201">EDWW</cx:pt>
          <cx:pt idx="136202">EDWW</cx:pt>
          <cx:pt idx="136203">EDWW</cx:pt>
          <cx:pt idx="136204">EDWW</cx:pt>
          <cx:pt idx="136205">EDWW</cx:pt>
          <cx:pt idx="136206">EDWW</cx:pt>
          <cx:pt idx="136207">EDWW</cx:pt>
          <cx:pt idx="136208">EDWW</cx:pt>
          <cx:pt idx="136209">EDWW</cx:pt>
          <cx:pt idx="136210">EDWW</cx:pt>
          <cx:pt idx="136211">EDWW</cx:pt>
          <cx:pt idx="136212">EDWW</cx:pt>
          <cx:pt idx="136213">EDWW</cx:pt>
          <cx:pt idx="136214">EDWW</cx:pt>
          <cx:pt idx="136215">EDWW</cx:pt>
          <cx:pt idx="136216">EDWW</cx:pt>
          <cx:pt idx="136217">EDWW</cx:pt>
          <cx:pt idx="136218">EDWW</cx:pt>
          <cx:pt idx="136219">EDWW</cx:pt>
          <cx:pt idx="136220">EDWW</cx:pt>
          <cx:pt idx="136221">EDWW</cx:pt>
          <cx:pt idx="136222">EDWW</cx:pt>
          <cx:pt idx="136223">EDWW</cx:pt>
          <cx:pt idx="136224">EDWW</cx:pt>
          <cx:pt idx="136225">EDWW</cx:pt>
          <cx:pt idx="136226">EDWW</cx:pt>
          <cx:pt idx="136227">EDWW</cx:pt>
          <cx:pt idx="136228">EDWW</cx:pt>
          <cx:pt idx="136229">EDWW</cx:pt>
          <cx:pt idx="136230">EDWW</cx:pt>
          <cx:pt idx="136231">EDWW</cx:pt>
          <cx:pt idx="136232">EDWW</cx:pt>
          <cx:pt idx="136233">EDWW</cx:pt>
          <cx:pt idx="136234">EDWW</cx:pt>
          <cx:pt idx="136235">EDWW</cx:pt>
          <cx:pt idx="136236">EDWW</cx:pt>
          <cx:pt idx="136237">EDWW</cx:pt>
          <cx:pt idx="136238">EDWW</cx:pt>
          <cx:pt idx="136239">EDWW</cx:pt>
          <cx:pt idx="136240">EDWW</cx:pt>
          <cx:pt idx="136241">EDWW</cx:pt>
          <cx:pt idx="136242">EDWW</cx:pt>
          <cx:pt idx="136243">EDWW</cx:pt>
          <cx:pt idx="136244">EDWW</cx:pt>
          <cx:pt idx="136245">EDWW</cx:pt>
          <cx:pt idx="136246">EDWW</cx:pt>
          <cx:pt idx="136247">EDWW</cx:pt>
          <cx:pt idx="136248">EDWW</cx:pt>
          <cx:pt idx="136249">EDWW</cx:pt>
          <cx:pt idx="136250">EDWW</cx:pt>
          <cx:pt idx="136251">EDWW</cx:pt>
          <cx:pt idx="136252">EDWW</cx:pt>
          <cx:pt idx="136253">EDWW</cx:pt>
          <cx:pt idx="136254">EDWW</cx:pt>
          <cx:pt idx="136255">EDWW</cx:pt>
          <cx:pt idx="136256">EDWW</cx:pt>
          <cx:pt idx="136257">EDWW</cx:pt>
          <cx:pt idx="136258">EDWW</cx:pt>
          <cx:pt idx="136259">EDWW</cx:pt>
          <cx:pt idx="136260">EDWW</cx:pt>
          <cx:pt idx="136261">EDWW</cx:pt>
          <cx:pt idx="136262">EDWW</cx:pt>
          <cx:pt idx="136263">EDWW</cx:pt>
          <cx:pt idx="136264">EDWW</cx:pt>
          <cx:pt idx="136265">EDWW</cx:pt>
          <cx:pt idx="136266">EDWW</cx:pt>
          <cx:pt idx="136267">EDWW</cx:pt>
          <cx:pt idx="136268">EDWW</cx:pt>
          <cx:pt idx="136269">EDWW</cx:pt>
          <cx:pt idx="136270">EDWW</cx:pt>
          <cx:pt idx="136271">EDWW</cx:pt>
          <cx:pt idx="136272">EDWW</cx:pt>
          <cx:pt idx="136273">EDWW</cx:pt>
          <cx:pt idx="136274">EDWW</cx:pt>
          <cx:pt idx="136275">EDWW</cx:pt>
          <cx:pt idx="136276">EDWW</cx:pt>
          <cx:pt idx="136277">EDWW</cx:pt>
          <cx:pt idx="136278">EDWW</cx:pt>
          <cx:pt idx="136279">EDWW</cx:pt>
          <cx:pt idx="136280">EDWW</cx:pt>
          <cx:pt idx="136281">EDWW</cx:pt>
          <cx:pt idx="136282">EDWW</cx:pt>
          <cx:pt idx="136283">EDWW</cx:pt>
          <cx:pt idx="136284">EDWW</cx:pt>
          <cx:pt idx="136285">EDWW</cx:pt>
          <cx:pt idx="136286">EDWW</cx:pt>
          <cx:pt idx="136287">EDWW</cx:pt>
          <cx:pt idx="136288">EDWW</cx:pt>
          <cx:pt idx="136289">EDWW</cx:pt>
          <cx:pt idx="136290">EDWW</cx:pt>
          <cx:pt idx="136291">EDWW</cx:pt>
          <cx:pt idx="136292">EDWW</cx:pt>
          <cx:pt idx="136293">EDWW</cx:pt>
          <cx:pt idx="136294">EDWW</cx:pt>
          <cx:pt idx="136295">EDWW</cx:pt>
          <cx:pt idx="136296">EDWW</cx:pt>
          <cx:pt idx="136297">EDWW</cx:pt>
          <cx:pt idx="136298">EDWW</cx:pt>
          <cx:pt idx="136299">EDWW</cx:pt>
          <cx:pt idx="136300">EDWW</cx:pt>
          <cx:pt idx="136301">EDWW</cx:pt>
          <cx:pt idx="136302">EDWW</cx:pt>
          <cx:pt idx="136303">EDWW</cx:pt>
          <cx:pt idx="136304">EDWW</cx:pt>
          <cx:pt idx="136305">EDWW</cx:pt>
          <cx:pt idx="136306">EDWW</cx:pt>
          <cx:pt idx="136307">EDWW</cx:pt>
          <cx:pt idx="136308">EDWW</cx:pt>
          <cx:pt idx="136309">EDWW</cx:pt>
          <cx:pt idx="136310">EDWW</cx:pt>
          <cx:pt idx="136311">EDWW</cx:pt>
          <cx:pt idx="136312">EDWW</cx:pt>
          <cx:pt idx="136313">EDWW</cx:pt>
          <cx:pt idx="136314">EDWW</cx:pt>
          <cx:pt idx="136315">EDWW</cx:pt>
          <cx:pt idx="136316">EDWW</cx:pt>
          <cx:pt idx="136317">EDWW</cx:pt>
          <cx:pt idx="136318">EDWW</cx:pt>
          <cx:pt idx="136319">EDWW</cx:pt>
          <cx:pt idx="136320">EDWW</cx:pt>
          <cx:pt idx="136321">EDWW</cx:pt>
          <cx:pt idx="136322">EDWW</cx:pt>
          <cx:pt idx="136323">EDWW</cx:pt>
          <cx:pt idx="136324">EDWW</cx:pt>
          <cx:pt idx="136325">EDWW</cx:pt>
          <cx:pt idx="136326">EDWW</cx:pt>
          <cx:pt idx="136327">EDWW</cx:pt>
          <cx:pt idx="136328">EDWW</cx:pt>
          <cx:pt idx="136329">EDWW</cx:pt>
          <cx:pt idx="136330">EDWW</cx:pt>
          <cx:pt idx="136331">EDWW</cx:pt>
          <cx:pt idx="136332">EDWW</cx:pt>
          <cx:pt idx="136333">EDWW</cx:pt>
          <cx:pt idx="136334">EDWW</cx:pt>
          <cx:pt idx="136335">EDWW</cx:pt>
          <cx:pt idx="136336">EDWW</cx:pt>
          <cx:pt idx="136337">EDWW</cx:pt>
          <cx:pt idx="136338">EDWW</cx:pt>
          <cx:pt idx="136339">EDWW</cx:pt>
          <cx:pt idx="136340">EDWW</cx:pt>
          <cx:pt idx="136341">EDWW</cx:pt>
          <cx:pt idx="136342">EDWW</cx:pt>
          <cx:pt idx="136343">EDWW</cx:pt>
          <cx:pt idx="136344">EDWW</cx:pt>
          <cx:pt idx="136345">EDWW</cx:pt>
          <cx:pt idx="136346">EDWW</cx:pt>
          <cx:pt idx="136347">EDWW</cx:pt>
          <cx:pt idx="136348">EDWW</cx:pt>
          <cx:pt idx="136349">EDWW</cx:pt>
          <cx:pt idx="136350">EDWW</cx:pt>
          <cx:pt idx="136351">EDWW</cx:pt>
          <cx:pt idx="136352">EDWW</cx:pt>
          <cx:pt idx="136353">EDWW</cx:pt>
          <cx:pt idx="136354">EDWW</cx:pt>
          <cx:pt idx="136355">EDWW</cx:pt>
          <cx:pt idx="136356">EDWW</cx:pt>
          <cx:pt idx="136357">EDWW</cx:pt>
          <cx:pt idx="136358">EDWW</cx:pt>
          <cx:pt idx="136359">EDWW</cx:pt>
          <cx:pt idx="136360">EDWW</cx:pt>
          <cx:pt idx="136361">EDWW</cx:pt>
          <cx:pt idx="136362">EDWW</cx:pt>
          <cx:pt idx="136363">EDWW</cx:pt>
          <cx:pt idx="136364">EDWW</cx:pt>
          <cx:pt idx="136365">EDWW</cx:pt>
          <cx:pt idx="136366">EDWW</cx:pt>
          <cx:pt idx="136367">EDWW</cx:pt>
          <cx:pt idx="136368">EDWW</cx:pt>
          <cx:pt idx="136369">EDWW</cx:pt>
          <cx:pt idx="136370">EDWW</cx:pt>
          <cx:pt idx="136371">EDWW</cx:pt>
          <cx:pt idx="136372">EDWW</cx:pt>
          <cx:pt idx="136373">EDWW</cx:pt>
          <cx:pt idx="136374">EDWW</cx:pt>
          <cx:pt idx="136375">EDWW</cx:pt>
          <cx:pt idx="136376">EDWW</cx:pt>
          <cx:pt idx="136377">EDWW</cx:pt>
          <cx:pt idx="136378">EDWW</cx:pt>
          <cx:pt idx="136379">EDWW</cx:pt>
          <cx:pt idx="136380">EDWW</cx:pt>
          <cx:pt idx="136381">EDWW</cx:pt>
          <cx:pt idx="136382">EDWW</cx:pt>
          <cx:pt idx="136383">EDWW</cx:pt>
          <cx:pt idx="136384">EDWW</cx:pt>
          <cx:pt idx="136385">EDWW</cx:pt>
          <cx:pt idx="136386">EDWW</cx:pt>
          <cx:pt idx="136387">EDWW</cx:pt>
          <cx:pt idx="136388">EDWW</cx:pt>
          <cx:pt idx="136389">EDWW</cx:pt>
          <cx:pt idx="136390">EDWW</cx:pt>
          <cx:pt idx="136391">EDWW</cx:pt>
          <cx:pt idx="136392">EDWW</cx:pt>
          <cx:pt idx="136393">EDWW</cx:pt>
          <cx:pt idx="136394">EDWW</cx:pt>
          <cx:pt idx="136395">EDWW</cx:pt>
          <cx:pt idx="136396">EDWW</cx:pt>
          <cx:pt idx="136397">EDWW</cx:pt>
          <cx:pt idx="136398">EDWW</cx:pt>
          <cx:pt idx="136399">EDWW</cx:pt>
          <cx:pt idx="136400">EDWW</cx:pt>
          <cx:pt idx="136401">EDWW</cx:pt>
          <cx:pt idx="136402">EDWW</cx:pt>
          <cx:pt idx="136403">EDWW</cx:pt>
          <cx:pt idx="136404">EDWW</cx:pt>
          <cx:pt idx="136405">EDWW</cx:pt>
          <cx:pt idx="136406">EDWW</cx:pt>
          <cx:pt idx="136407">EDWW</cx:pt>
          <cx:pt idx="136408">EDWW</cx:pt>
          <cx:pt idx="136409">EDWW</cx:pt>
          <cx:pt idx="136410">EDWW</cx:pt>
          <cx:pt idx="136411">EDWW</cx:pt>
          <cx:pt idx="136412">EDWW</cx:pt>
          <cx:pt idx="136413">EDWW</cx:pt>
          <cx:pt idx="136414">EDWW</cx:pt>
          <cx:pt idx="136415">EDWW</cx:pt>
          <cx:pt idx="136416">EDWW</cx:pt>
          <cx:pt idx="136417">EDWW</cx:pt>
          <cx:pt idx="136418">EDWW</cx:pt>
          <cx:pt idx="136419">EDWW</cx:pt>
          <cx:pt idx="136420">EDWW</cx:pt>
          <cx:pt idx="136421">EDWW</cx:pt>
          <cx:pt idx="136422">EDWW</cx:pt>
          <cx:pt idx="136423">EDWW</cx:pt>
          <cx:pt idx="136424">EDWW</cx:pt>
          <cx:pt idx="136425">EDWW</cx:pt>
          <cx:pt idx="136426">EDWW</cx:pt>
          <cx:pt idx="136427">EDWW</cx:pt>
          <cx:pt idx="136428">EDWW</cx:pt>
          <cx:pt idx="136429">EDWW</cx:pt>
          <cx:pt idx="136430">EDWW</cx:pt>
          <cx:pt idx="136431">EDWW</cx:pt>
          <cx:pt idx="136432">EDWW</cx:pt>
          <cx:pt idx="136433">EDWW</cx:pt>
          <cx:pt idx="136434">EDWW</cx:pt>
          <cx:pt idx="136435">EDWW</cx:pt>
          <cx:pt idx="136436">EDWW</cx:pt>
          <cx:pt idx="136437">EDWW</cx:pt>
          <cx:pt idx="136438">EDWW</cx:pt>
          <cx:pt idx="136439">EDWW</cx:pt>
          <cx:pt idx="136440">EDWW</cx:pt>
          <cx:pt idx="136441">EDWW</cx:pt>
          <cx:pt idx="136442">EDWW</cx:pt>
          <cx:pt idx="136443">EDWW</cx:pt>
          <cx:pt idx="136444">EDWW</cx:pt>
          <cx:pt idx="136445">EDWW</cx:pt>
          <cx:pt idx="136446">EDWW</cx:pt>
          <cx:pt idx="136447">EDWW</cx:pt>
          <cx:pt idx="136448">EDWW</cx:pt>
          <cx:pt idx="136449">EDWW</cx:pt>
          <cx:pt idx="136450">EDWW</cx:pt>
          <cx:pt idx="136451">EDWW</cx:pt>
          <cx:pt idx="136452">EDWW</cx:pt>
          <cx:pt idx="136453">EDWW</cx:pt>
          <cx:pt idx="136454">EDWW</cx:pt>
          <cx:pt idx="136455">EDWW</cx:pt>
          <cx:pt idx="136456">EDWW</cx:pt>
          <cx:pt idx="136457">EDWW</cx:pt>
          <cx:pt idx="136458">EDWW</cx:pt>
          <cx:pt idx="136459">EDWW</cx:pt>
          <cx:pt idx="136460">EDWW</cx:pt>
          <cx:pt idx="136461">EDWW</cx:pt>
          <cx:pt idx="136462">EDWW</cx:pt>
          <cx:pt idx="136463">EDWW</cx:pt>
          <cx:pt idx="136464">EDWW</cx:pt>
          <cx:pt idx="136465">EDWW</cx:pt>
          <cx:pt idx="136466">EDWW</cx:pt>
          <cx:pt idx="136467">EDWW</cx:pt>
          <cx:pt idx="136468">EDWW</cx:pt>
          <cx:pt idx="136469">EDWW</cx:pt>
          <cx:pt idx="136470">EDWW</cx:pt>
          <cx:pt idx="136471">EDWW</cx:pt>
          <cx:pt idx="136472">EDWW</cx:pt>
          <cx:pt idx="136473">EDWW</cx:pt>
          <cx:pt idx="136474">EDWW</cx:pt>
          <cx:pt idx="136475">EDWW</cx:pt>
          <cx:pt idx="136476">EDWW</cx:pt>
          <cx:pt idx="136477">EDWW</cx:pt>
          <cx:pt idx="136478">EDWW</cx:pt>
          <cx:pt idx="136479">EDWW</cx:pt>
          <cx:pt idx="136480">EDWW</cx:pt>
          <cx:pt idx="136481">EDWW</cx:pt>
          <cx:pt idx="136482">EDWW</cx:pt>
          <cx:pt idx="136483">EDWW</cx:pt>
          <cx:pt idx="136484">EDWW</cx:pt>
          <cx:pt idx="136485">EDWW</cx:pt>
          <cx:pt idx="136486">EDWW</cx:pt>
          <cx:pt idx="136487">EDWW</cx:pt>
          <cx:pt idx="136488">EDWW</cx:pt>
          <cx:pt idx="136489">EDWW</cx:pt>
          <cx:pt idx="136490">EDWW</cx:pt>
          <cx:pt idx="136491">EDWW</cx:pt>
          <cx:pt idx="136492">EDWW</cx:pt>
          <cx:pt idx="136493">EDWW</cx:pt>
          <cx:pt idx="136494">EDWW</cx:pt>
          <cx:pt idx="136495">EDWW</cx:pt>
          <cx:pt idx="136496">EDWW</cx:pt>
          <cx:pt idx="136497">EDWW</cx:pt>
          <cx:pt idx="136498">EDWW</cx:pt>
          <cx:pt idx="136499">EDWW</cx:pt>
          <cx:pt idx="136500">EDWW</cx:pt>
          <cx:pt idx="136501">EDWW</cx:pt>
          <cx:pt idx="136502">EDWW</cx:pt>
          <cx:pt idx="136503">EDWW</cx:pt>
          <cx:pt idx="136504">EDWW</cx:pt>
          <cx:pt idx="136505">EDWW</cx:pt>
          <cx:pt idx="136506">EDWW</cx:pt>
          <cx:pt idx="136507">EDWW</cx:pt>
          <cx:pt idx="136508">EDWW</cx:pt>
          <cx:pt idx="136509">EDWW</cx:pt>
          <cx:pt idx="136510">EDWW</cx:pt>
          <cx:pt idx="136511">EDWW</cx:pt>
          <cx:pt idx="136512">EDWW</cx:pt>
          <cx:pt idx="136513">EDWW</cx:pt>
          <cx:pt idx="136514">EDWW</cx:pt>
          <cx:pt idx="136515">EDWW</cx:pt>
          <cx:pt idx="136516">EDWW</cx:pt>
          <cx:pt idx="136517">EDWW</cx:pt>
          <cx:pt idx="136518">EDWW</cx:pt>
          <cx:pt idx="136519">EDWW</cx:pt>
          <cx:pt idx="136520">EDWW</cx:pt>
          <cx:pt idx="136521">EDWW</cx:pt>
          <cx:pt idx="136522">EDWW</cx:pt>
          <cx:pt idx="136523">EDWW</cx:pt>
          <cx:pt idx="136524">EDWW</cx:pt>
          <cx:pt idx="136525">EDWW</cx:pt>
          <cx:pt idx="136526">EDWW</cx:pt>
          <cx:pt idx="136527">EDWW</cx:pt>
          <cx:pt idx="136528">EDWW</cx:pt>
          <cx:pt idx="136529">EDWW</cx:pt>
          <cx:pt idx="136530">EDWW</cx:pt>
          <cx:pt idx="136531">EDWW</cx:pt>
          <cx:pt idx="136532">EDWW</cx:pt>
          <cx:pt idx="136533">EDWW</cx:pt>
          <cx:pt idx="136534">EDWW</cx:pt>
          <cx:pt idx="136535">EDWW</cx:pt>
          <cx:pt idx="136536">EDWW</cx:pt>
          <cx:pt idx="136537">EDWW</cx:pt>
          <cx:pt idx="136538">EDWW</cx:pt>
          <cx:pt idx="136539">EDWW</cx:pt>
          <cx:pt idx="136540">EDWW</cx:pt>
          <cx:pt idx="136541">EDWW</cx:pt>
          <cx:pt idx="136542">EDWW</cx:pt>
          <cx:pt idx="136543">EDWW</cx:pt>
          <cx:pt idx="136544">EDWW</cx:pt>
          <cx:pt idx="136545">EDWW</cx:pt>
          <cx:pt idx="136546">EDWW</cx:pt>
          <cx:pt idx="136547">EDWW</cx:pt>
          <cx:pt idx="136548">EDWW</cx:pt>
          <cx:pt idx="136549">EDWW</cx:pt>
          <cx:pt idx="136550">EDWW</cx:pt>
          <cx:pt idx="136551">EDWW</cx:pt>
          <cx:pt idx="136552">EDWW</cx:pt>
          <cx:pt idx="136553">EDWW</cx:pt>
          <cx:pt idx="136554">EDWW</cx:pt>
          <cx:pt idx="136555">EDWW</cx:pt>
          <cx:pt idx="136556">EDWW</cx:pt>
          <cx:pt idx="136557">EDWW</cx:pt>
          <cx:pt idx="136558">EDWW</cx:pt>
          <cx:pt idx="136559">EDWW</cx:pt>
          <cx:pt idx="136560">EDWW</cx:pt>
          <cx:pt idx="136561">EDWW</cx:pt>
          <cx:pt idx="136562">EDWW</cx:pt>
          <cx:pt idx="136563">EDWW</cx:pt>
          <cx:pt idx="136564">EDWW</cx:pt>
          <cx:pt idx="136565">EDWW</cx:pt>
          <cx:pt idx="136566">EDWW</cx:pt>
          <cx:pt idx="136567">EDWW</cx:pt>
          <cx:pt idx="136568">EDWW</cx:pt>
          <cx:pt idx="136569">EDWW</cx:pt>
          <cx:pt idx="136570">EDWW</cx:pt>
          <cx:pt idx="136571">EDWW</cx:pt>
          <cx:pt idx="136572">EDWW</cx:pt>
          <cx:pt idx="136573">EDWW</cx:pt>
          <cx:pt idx="136574">EDWW</cx:pt>
          <cx:pt idx="136575">EDWW</cx:pt>
          <cx:pt idx="136576">EDWW</cx:pt>
          <cx:pt idx="136577">EDWW</cx:pt>
          <cx:pt idx="136578">EDWW</cx:pt>
          <cx:pt idx="136579">EDWW</cx:pt>
          <cx:pt idx="136580">EDWW</cx:pt>
          <cx:pt idx="136581">EDWW</cx:pt>
          <cx:pt idx="136582">EDWW</cx:pt>
          <cx:pt idx="136583">EDWW</cx:pt>
          <cx:pt idx="136584">EDWW</cx:pt>
          <cx:pt idx="136585">EDWW</cx:pt>
          <cx:pt idx="136586">EDWW</cx:pt>
          <cx:pt idx="136587">EDWW</cx:pt>
          <cx:pt idx="136588">EDWW</cx:pt>
          <cx:pt idx="136589">EDWW</cx:pt>
          <cx:pt idx="136590">EDWW</cx:pt>
          <cx:pt idx="136591">EDWW</cx:pt>
          <cx:pt idx="136592">EDWW</cx:pt>
          <cx:pt idx="136593">EDWW</cx:pt>
          <cx:pt idx="136594">EDWW</cx:pt>
          <cx:pt idx="136595">EDWW</cx:pt>
          <cx:pt idx="136596">EDWW</cx:pt>
          <cx:pt idx="136597">EDWW</cx:pt>
          <cx:pt idx="136598">EDWW</cx:pt>
          <cx:pt idx="136599">EDWW</cx:pt>
          <cx:pt idx="136600">EDWW</cx:pt>
          <cx:pt idx="136601">EDWW</cx:pt>
          <cx:pt idx="136602">EDWW</cx:pt>
          <cx:pt idx="136603">EDWW</cx:pt>
          <cx:pt idx="136604">EDWW</cx:pt>
          <cx:pt idx="136605">EDWW</cx:pt>
          <cx:pt idx="136606">EDWW</cx:pt>
          <cx:pt idx="136607">EDWW</cx:pt>
          <cx:pt idx="136608">EDWW</cx:pt>
          <cx:pt idx="136609">EDWW</cx:pt>
          <cx:pt idx="136610">EDWW</cx:pt>
          <cx:pt idx="136611">EDWW</cx:pt>
          <cx:pt idx="136612">EDWW</cx:pt>
          <cx:pt idx="136613">EDWW</cx:pt>
          <cx:pt idx="136614">EDWW</cx:pt>
          <cx:pt idx="136615">EDWW</cx:pt>
          <cx:pt idx="136616">EDWW</cx:pt>
          <cx:pt idx="136617">EDWW</cx:pt>
          <cx:pt idx="136618">EDWW</cx:pt>
          <cx:pt idx="136619">EDWW</cx:pt>
          <cx:pt idx="136620">EDWW</cx:pt>
          <cx:pt idx="136621">EDWW</cx:pt>
          <cx:pt idx="136622">EDWW</cx:pt>
          <cx:pt idx="136623">EDWW</cx:pt>
          <cx:pt idx="136624">EDWW</cx:pt>
          <cx:pt idx="136625">EDWW</cx:pt>
          <cx:pt idx="136626">EDWW</cx:pt>
          <cx:pt idx="136627">EDWW</cx:pt>
          <cx:pt idx="136628">EDWW</cx:pt>
          <cx:pt idx="136629">EDWW</cx:pt>
          <cx:pt idx="136630">EDWW</cx:pt>
          <cx:pt idx="136631">EDWW</cx:pt>
          <cx:pt idx="136632">EDWW</cx:pt>
          <cx:pt idx="136633">EDWW</cx:pt>
          <cx:pt idx="136634">EDWW</cx:pt>
          <cx:pt idx="136635">EDWW</cx:pt>
          <cx:pt idx="136636">EDWW</cx:pt>
          <cx:pt idx="136637">EDWW</cx:pt>
          <cx:pt idx="136638">EDWW</cx:pt>
          <cx:pt idx="136639">EDWW</cx:pt>
          <cx:pt idx="136640">EDWW</cx:pt>
          <cx:pt idx="136641">EDWW</cx:pt>
          <cx:pt idx="136642">EDWW</cx:pt>
          <cx:pt idx="136643">EDWW</cx:pt>
          <cx:pt idx="136644">EDWW</cx:pt>
          <cx:pt idx="136645">EDWW</cx:pt>
          <cx:pt idx="136646">EDWW</cx:pt>
          <cx:pt idx="136647">EDWW</cx:pt>
          <cx:pt idx="136648">EDWW</cx:pt>
          <cx:pt idx="136649">EDWW</cx:pt>
          <cx:pt idx="136650">EDWW</cx:pt>
          <cx:pt idx="136651">EDWW</cx:pt>
          <cx:pt idx="136652">EDWW</cx:pt>
          <cx:pt idx="136653">EDWW</cx:pt>
          <cx:pt idx="136654">EDWW</cx:pt>
          <cx:pt idx="136655">EDWW</cx:pt>
          <cx:pt idx="136656">EDWW</cx:pt>
          <cx:pt idx="136657">EDWW</cx:pt>
          <cx:pt idx="136658">EDWW</cx:pt>
          <cx:pt idx="136659">EDWW</cx:pt>
          <cx:pt idx="136660">EDWW</cx:pt>
          <cx:pt idx="136661">EDWW</cx:pt>
          <cx:pt idx="136662">EDWW</cx:pt>
          <cx:pt idx="136663">EDWW</cx:pt>
          <cx:pt idx="136664">EDWW</cx:pt>
          <cx:pt idx="136665">EDWW</cx:pt>
          <cx:pt idx="136666">EDWW</cx:pt>
          <cx:pt idx="136667">EDWW</cx:pt>
          <cx:pt idx="136668">EDWW</cx:pt>
          <cx:pt idx="136669">EDWW</cx:pt>
          <cx:pt idx="136670">EDWW</cx:pt>
          <cx:pt idx="136671">EDWW</cx:pt>
          <cx:pt idx="136672">EDWW</cx:pt>
          <cx:pt idx="136673">EDWW</cx:pt>
          <cx:pt idx="136674">EDWW</cx:pt>
          <cx:pt idx="136675">EDWW</cx:pt>
          <cx:pt idx="136676">EDWW</cx:pt>
          <cx:pt idx="136677">EDWW</cx:pt>
          <cx:pt idx="136678">EDWW</cx:pt>
          <cx:pt idx="136679">EDWW</cx:pt>
          <cx:pt idx="136680">EDWW</cx:pt>
          <cx:pt idx="136681">EDWW</cx:pt>
          <cx:pt idx="136682">EDWW</cx:pt>
          <cx:pt idx="136683">EDWW</cx:pt>
          <cx:pt idx="136684">EDWW</cx:pt>
          <cx:pt idx="136685">EDWW</cx:pt>
          <cx:pt idx="136686">EDWW</cx:pt>
          <cx:pt idx="136687">EDWW</cx:pt>
          <cx:pt idx="136688">EDWW</cx:pt>
          <cx:pt idx="136689">EDWW</cx:pt>
          <cx:pt idx="136690">EDWW</cx:pt>
          <cx:pt idx="136691">EDWW</cx:pt>
          <cx:pt idx="136692">EDWW</cx:pt>
          <cx:pt idx="136693">EDWW</cx:pt>
          <cx:pt idx="136694">EDWW</cx:pt>
          <cx:pt idx="136695">EDWW</cx:pt>
          <cx:pt idx="136696">EDWW</cx:pt>
          <cx:pt idx="136697">EDWW</cx:pt>
          <cx:pt idx="136698">EDWW</cx:pt>
          <cx:pt idx="136699">EDWW</cx:pt>
          <cx:pt idx="136700">EDWW</cx:pt>
          <cx:pt idx="136701">EDWW</cx:pt>
          <cx:pt idx="136702">EDWW</cx:pt>
          <cx:pt idx="136703">EDWW</cx:pt>
          <cx:pt idx="136704">EDWW</cx:pt>
          <cx:pt idx="136705">EDWW</cx:pt>
          <cx:pt idx="136706">EDWW</cx:pt>
          <cx:pt idx="136707">EDWW</cx:pt>
          <cx:pt idx="136708">EDWW</cx:pt>
          <cx:pt idx="136709">EDWW</cx:pt>
          <cx:pt idx="136710">EDWW</cx:pt>
          <cx:pt idx="136711">EDWW</cx:pt>
          <cx:pt idx="136712">EDWW</cx:pt>
          <cx:pt idx="136713">EDWW</cx:pt>
          <cx:pt idx="136714">EDWW</cx:pt>
          <cx:pt idx="136715">EDWW</cx:pt>
          <cx:pt idx="136716">EDWW</cx:pt>
          <cx:pt idx="136717">EDWW</cx:pt>
          <cx:pt idx="136718">EDWW</cx:pt>
          <cx:pt idx="136719">EDWW</cx:pt>
          <cx:pt idx="136720">EDWW</cx:pt>
          <cx:pt idx="136721">EDWW</cx:pt>
          <cx:pt idx="136722">EDWW</cx:pt>
          <cx:pt idx="136723">EDWW</cx:pt>
          <cx:pt idx="136724">EDWW</cx:pt>
          <cx:pt idx="136725">EDWW</cx:pt>
          <cx:pt idx="136726">EDWW</cx:pt>
          <cx:pt idx="136727">EDWW</cx:pt>
          <cx:pt idx="136728">EDWW</cx:pt>
          <cx:pt idx="136729">EDWW</cx:pt>
          <cx:pt idx="136730">EDWW</cx:pt>
          <cx:pt idx="136731">EDWW</cx:pt>
          <cx:pt idx="136732">EDWW</cx:pt>
          <cx:pt idx="136733">EDWW</cx:pt>
          <cx:pt idx="136734">EDWW</cx:pt>
          <cx:pt idx="136735">EDWW</cx:pt>
          <cx:pt idx="136736">EDWW</cx:pt>
          <cx:pt idx="136737">EDWW</cx:pt>
          <cx:pt idx="136738">EDWW</cx:pt>
          <cx:pt idx="136739">EDWW</cx:pt>
          <cx:pt idx="136740">EDWW</cx:pt>
          <cx:pt idx="136741">EDWW</cx:pt>
          <cx:pt idx="136742">EDWW</cx:pt>
          <cx:pt idx="136743">EDWW</cx:pt>
          <cx:pt idx="136744">EDWW</cx:pt>
          <cx:pt idx="136745">EDWW</cx:pt>
          <cx:pt idx="136746">EDWW</cx:pt>
          <cx:pt idx="136747">EDWW</cx:pt>
          <cx:pt idx="136748">EDWW</cx:pt>
          <cx:pt idx="136749">EDWW</cx:pt>
          <cx:pt idx="136750">EDWW</cx:pt>
          <cx:pt idx="136751">EDWW</cx:pt>
          <cx:pt idx="136752">EDWW</cx:pt>
          <cx:pt idx="136753">EDWW</cx:pt>
          <cx:pt idx="136754">EDWW</cx:pt>
          <cx:pt idx="136755">EDWW</cx:pt>
          <cx:pt idx="136756">EDWW</cx:pt>
          <cx:pt idx="136757">EDWW</cx:pt>
          <cx:pt idx="136758">EDWW</cx:pt>
          <cx:pt idx="136759">EDWW</cx:pt>
          <cx:pt idx="136760">EDWW</cx:pt>
          <cx:pt idx="136761">EDWW</cx:pt>
          <cx:pt idx="136762">EDWW</cx:pt>
          <cx:pt idx="136763">EDWW</cx:pt>
          <cx:pt idx="136764">EDWW</cx:pt>
          <cx:pt idx="136765">EDWW</cx:pt>
          <cx:pt idx="136766">EDWW</cx:pt>
          <cx:pt idx="136767">EDWW</cx:pt>
          <cx:pt idx="136768">EDWW</cx:pt>
          <cx:pt idx="136769">EDWW</cx:pt>
          <cx:pt idx="136770">EDWW</cx:pt>
          <cx:pt idx="136771">EDWW</cx:pt>
          <cx:pt idx="136772">EDWW</cx:pt>
          <cx:pt idx="136773">EDWW</cx:pt>
          <cx:pt idx="136774">EDWW</cx:pt>
          <cx:pt idx="136775">EDWW</cx:pt>
          <cx:pt idx="136776">EDWW</cx:pt>
          <cx:pt idx="136777">EDWW</cx:pt>
          <cx:pt idx="136778">EDWW</cx:pt>
          <cx:pt idx="136779">EDWW</cx:pt>
          <cx:pt idx="136780">EDWW</cx:pt>
          <cx:pt idx="136781">EDWW</cx:pt>
          <cx:pt idx="136782">EDWW</cx:pt>
          <cx:pt idx="136783">EDWW</cx:pt>
          <cx:pt idx="136784">EDWW</cx:pt>
          <cx:pt idx="136785">EDWW</cx:pt>
          <cx:pt idx="136786">EDWW</cx:pt>
          <cx:pt idx="136787">EDWW</cx:pt>
          <cx:pt idx="136788">EDWW</cx:pt>
          <cx:pt idx="136789">EDWW</cx:pt>
          <cx:pt idx="136790">EDWW</cx:pt>
          <cx:pt idx="136791">EDWW</cx:pt>
          <cx:pt idx="136792">EDWW</cx:pt>
          <cx:pt idx="136793">EDWW</cx:pt>
          <cx:pt idx="136794">EDWW</cx:pt>
          <cx:pt idx="136795">EDWW</cx:pt>
          <cx:pt idx="136796">EDWW</cx:pt>
          <cx:pt idx="136797">EDWW</cx:pt>
          <cx:pt idx="136798">EDWW</cx:pt>
          <cx:pt idx="136799">EDWW</cx:pt>
          <cx:pt idx="136800">EDWW</cx:pt>
          <cx:pt idx="136801">EDWW</cx:pt>
          <cx:pt idx="136802">EDWW</cx:pt>
          <cx:pt idx="136803">EDWW</cx:pt>
          <cx:pt idx="136804">EDWW</cx:pt>
          <cx:pt idx="136805">EDWW</cx:pt>
          <cx:pt idx="136806">EDWW</cx:pt>
          <cx:pt idx="136807">EDWW</cx:pt>
          <cx:pt idx="136808">EDWW</cx:pt>
          <cx:pt idx="136809">EDWW</cx:pt>
          <cx:pt idx="136810">EDWW</cx:pt>
          <cx:pt idx="136811">EDWW</cx:pt>
          <cx:pt idx="136812">EDWW</cx:pt>
          <cx:pt idx="136813">EDWW</cx:pt>
          <cx:pt idx="136814">EDWW</cx:pt>
          <cx:pt idx="136815">EDWW</cx:pt>
          <cx:pt idx="136816">EDWW</cx:pt>
          <cx:pt idx="136817">EDWW</cx:pt>
          <cx:pt idx="136818">EDWW</cx:pt>
          <cx:pt idx="136819">EDWW</cx:pt>
          <cx:pt idx="136820">EDWW</cx:pt>
          <cx:pt idx="136821">EDWW</cx:pt>
          <cx:pt idx="136822">EDWW</cx:pt>
          <cx:pt idx="136823">EDWW</cx:pt>
          <cx:pt idx="136824">EDWW</cx:pt>
          <cx:pt idx="136825">EDWW</cx:pt>
          <cx:pt idx="136826">EDWW</cx:pt>
          <cx:pt idx="136827">EDWW</cx:pt>
          <cx:pt idx="136828">EDWW</cx:pt>
          <cx:pt idx="136829">EDWW</cx:pt>
          <cx:pt idx="136830">EDWW</cx:pt>
          <cx:pt idx="136831">EDWW</cx:pt>
          <cx:pt idx="136832">EDWW</cx:pt>
          <cx:pt idx="136833">EDWW</cx:pt>
          <cx:pt idx="136834">EDWW</cx:pt>
          <cx:pt idx="136835">EDWW</cx:pt>
          <cx:pt idx="136836">EDWW</cx:pt>
          <cx:pt idx="136837">EDWW</cx:pt>
          <cx:pt idx="136838">EDWW</cx:pt>
          <cx:pt idx="136839">EDWW</cx:pt>
          <cx:pt idx="136840">EDWW</cx:pt>
          <cx:pt idx="136841">EDWW</cx:pt>
          <cx:pt idx="136842">EDWW</cx:pt>
          <cx:pt idx="136843">EDWW</cx:pt>
          <cx:pt idx="136844">EDWW</cx:pt>
          <cx:pt idx="136845">EDWW</cx:pt>
          <cx:pt idx="136846">EDWW</cx:pt>
          <cx:pt idx="136847">EDWW</cx:pt>
          <cx:pt idx="136848">EDWW</cx:pt>
          <cx:pt idx="136849">EDWW</cx:pt>
          <cx:pt idx="136850">EDWW</cx:pt>
          <cx:pt idx="136851">EDWW</cx:pt>
          <cx:pt idx="136852">EDWW</cx:pt>
          <cx:pt idx="136853">EDWW</cx:pt>
          <cx:pt idx="136854">EDWW</cx:pt>
          <cx:pt idx="136855">EDWW</cx:pt>
          <cx:pt idx="136856">EDWW</cx:pt>
          <cx:pt idx="136857">EDWW</cx:pt>
          <cx:pt idx="136858">EDWW</cx:pt>
          <cx:pt idx="136859">EDWW</cx:pt>
          <cx:pt idx="136860">EDWW</cx:pt>
          <cx:pt idx="136861">EDWW</cx:pt>
          <cx:pt idx="136862">EDWW</cx:pt>
          <cx:pt idx="136863">EDWW</cx:pt>
          <cx:pt idx="136864">EDWW</cx:pt>
          <cx:pt idx="136865">EDWW</cx:pt>
          <cx:pt idx="136866">EDWW</cx:pt>
          <cx:pt idx="136867">EDWW</cx:pt>
          <cx:pt idx="136868">EDWW</cx:pt>
          <cx:pt idx="136869">EDWW</cx:pt>
          <cx:pt idx="136870">EDWW</cx:pt>
          <cx:pt idx="136871">EDWW</cx:pt>
          <cx:pt idx="136872">EDWW</cx:pt>
          <cx:pt idx="136873">EDWW</cx:pt>
          <cx:pt idx="136874">EDWW</cx:pt>
          <cx:pt idx="136875">EDWW</cx:pt>
          <cx:pt idx="136876">EDWW</cx:pt>
          <cx:pt idx="136877">EDWW</cx:pt>
          <cx:pt idx="136878">EDWW</cx:pt>
          <cx:pt idx="136879">EDWW</cx:pt>
          <cx:pt idx="136880">EDWW</cx:pt>
          <cx:pt idx="136881">EDWW</cx:pt>
          <cx:pt idx="136882">EDWW</cx:pt>
          <cx:pt idx="136883">EDWW</cx:pt>
          <cx:pt idx="136884">EDWW</cx:pt>
          <cx:pt idx="136885">EDWW</cx:pt>
          <cx:pt idx="136886">EDWW</cx:pt>
          <cx:pt idx="136887">EDWW</cx:pt>
          <cx:pt idx="136888">EDWW</cx:pt>
          <cx:pt idx="136889">EDWW</cx:pt>
          <cx:pt idx="136890">EDWW</cx:pt>
          <cx:pt idx="136891">EDWW</cx:pt>
          <cx:pt idx="136892">EDWW</cx:pt>
          <cx:pt idx="136893">EDWW</cx:pt>
          <cx:pt idx="136894">EDWW</cx:pt>
          <cx:pt idx="136895">EDWW</cx:pt>
          <cx:pt idx="136896">EDWW</cx:pt>
          <cx:pt idx="136897">EDWW</cx:pt>
          <cx:pt idx="136898">EDWW</cx:pt>
          <cx:pt idx="136899">EDWW</cx:pt>
          <cx:pt idx="136900">EDWW</cx:pt>
          <cx:pt idx="136901">EDWW</cx:pt>
          <cx:pt idx="136902">EDWW</cx:pt>
          <cx:pt idx="136903">EDWW</cx:pt>
          <cx:pt idx="136904">EDWW</cx:pt>
          <cx:pt idx="136905">EDWW</cx:pt>
          <cx:pt idx="136906">EDWW</cx:pt>
          <cx:pt idx="136907">EDWW</cx:pt>
          <cx:pt idx="136908">EDWW</cx:pt>
          <cx:pt idx="136909">EDWW</cx:pt>
          <cx:pt idx="136910">EDWW</cx:pt>
          <cx:pt idx="136911">EDWW</cx:pt>
          <cx:pt idx="136912">EDWW</cx:pt>
          <cx:pt idx="136913">EDWW</cx:pt>
          <cx:pt idx="136914">EDWW</cx:pt>
          <cx:pt idx="136915">EDWW</cx:pt>
          <cx:pt idx="136916">EDWW</cx:pt>
          <cx:pt idx="136917">EDWW</cx:pt>
          <cx:pt idx="136918">EDWW</cx:pt>
          <cx:pt idx="136919">EDWW</cx:pt>
          <cx:pt idx="136920">EDWW</cx:pt>
          <cx:pt idx="136921">EDWW</cx:pt>
          <cx:pt idx="136922">EDWW</cx:pt>
          <cx:pt idx="136923">EDWW</cx:pt>
          <cx:pt idx="136924">EDWW</cx:pt>
          <cx:pt idx="136925">EDWW</cx:pt>
          <cx:pt idx="136926">EDWW</cx:pt>
          <cx:pt idx="136927">EDWW</cx:pt>
          <cx:pt idx="136928">EDWW</cx:pt>
          <cx:pt idx="136929">EDWW</cx:pt>
          <cx:pt idx="136930">EDWW</cx:pt>
          <cx:pt idx="136931">EDWW</cx:pt>
          <cx:pt idx="136932">EDWW</cx:pt>
          <cx:pt idx="136933">EDWW</cx:pt>
          <cx:pt idx="136934">EDWW</cx:pt>
          <cx:pt idx="136935">EDWW</cx:pt>
          <cx:pt idx="136936">EDWW</cx:pt>
          <cx:pt idx="136937">EDWW</cx:pt>
          <cx:pt idx="136938">EDWW</cx:pt>
          <cx:pt idx="136939">EDWW</cx:pt>
          <cx:pt idx="136940">EDWW</cx:pt>
          <cx:pt idx="136941">EDWW</cx:pt>
          <cx:pt idx="136942">EDWW</cx:pt>
          <cx:pt idx="136943">EDWW</cx:pt>
          <cx:pt idx="136944">EDWW</cx:pt>
          <cx:pt idx="136945">EDWW</cx:pt>
          <cx:pt idx="136946">EDWW</cx:pt>
          <cx:pt idx="136947">EDWW</cx:pt>
          <cx:pt idx="136948">EDWW</cx:pt>
          <cx:pt idx="136949">EDWW</cx:pt>
          <cx:pt idx="136950">EDWW</cx:pt>
          <cx:pt idx="136951">EDWW</cx:pt>
          <cx:pt idx="136952">EDWW</cx:pt>
          <cx:pt idx="136953">EDWW</cx:pt>
          <cx:pt idx="136954">EDWW</cx:pt>
          <cx:pt idx="136955">EDWW</cx:pt>
          <cx:pt idx="136956">EDWW</cx:pt>
          <cx:pt idx="136957">EDWW</cx:pt>
          <cx:pt idx="136958">EDWW</cx:pt>
          <cx:pt idx="136959">EDWW</cx:pt>
          <cx:pt idx="136960">EDWW</cx:pt>
          <cx:pt idx="136961">EDWW</cx:pt>
          <cx:pt idx="136962">EDWW</cx:pt>
          <cx:pt idx="136963">EDWW</cx:pt>
          <cx:pt idx="136964">EDWW</cx:pt>
          <cx:pt idx="136965">EDWW</cx:pt>
          <cx:pt idx="136966">EDWW</cx:pt>
          <cx:pt idx="136967">EDWW</cx:pt>
          <cx:pt idx="136968">EDWW</cx:pt>
          <cx:pt idx="136969">EDWW</cx:pt>
          <cx:pt idx="136970">EDWW</cx:pt>
          <cx:pt idx="136971">EDWW</cx:pt>
          <cx:pt idx="136972">EDWW</cx:pt>
          <cx:pt idx="136973">EDWW</cx:pt>
          <cx:pt idx="136974">EDWW</cx:pt>
          <cx:pt idx="136975">EDWW</cx:pt>
          <cx:pt idx="136976">EDWW</cx:pt>
          <cx:pt idx="136977">EDWW</cx:pt>
          <cx:pt idx="136978">EDWW</cx:pt>
          <cx:pt idx="136979">EDWW</cx:pt>
          <cx:pt idx="136980">EDWW</cx:pt>
          <cx:pt idx="136981">EDWW</cx:pt>
          <cx:pt idx="136982">EDWW</cx:pt>
          <cx:pt idx="136983">EDWW</cx:pt>
          <cx:pt idx="136984">EDWW</cx:pt>
          <cx:pt idx="136985">EDWW</cx:pt>
          <cx:pt idx="136986">EDWW</cx:pt>
          <cx:pt idx="136987">EDWW</cx:pt>
          <cx:pt idx="136988">EDWW</cx:pt>
          <cx:pt idx="136989">EDWW</cx:pt>
          <cx:pt idx="136990">EDWW</cx:pt>
          <cx:pt idx="136991">EDWW</cx:pt>
          <cx:pt idx="136992">EDWW</cx:pt>
          <cx:pt idx="136993">EDWW</cx:pt>
          <cx:pt idx="136994">EDWW</cx:pt>
          <cx:pt idx="136995">EDWW</cx:pt>
          <cx:pt idx="136996">EDWW</cx:pt>
          <cx:pt idx="136997">EDWW</cx:pt>
          <cx:pt idx="136998">EDWW</cx:pt>
          <cx:pt idx="136999">EDWW</cx:pt>
          <cx:pt idx="137000">EDWW</cx:pt>
          <cx:pt idx="137001">EDWW</cx:pt>
          <cx:pt idx="137002">EDWW</cx:pt>
          <cx:pt idx="137003">EDWW</cx:pt>
          <cx:pt idx="137004">EDWW</cx:pt>
          <cx:pt idx="137005">EDWW</cx:pt>
          <cx:pt idx="137006">EDWW</cx:pt>
          <cx:pt idx="137007">EDWW</cx:pt>
          <cx:pt idx="137008">EDWW</cx:pt>
          <cx:pt idx="137009">EDWW</cx:pt>
          <cx:pt idx="137010">EDWW</cx:pt>
          <cx:pt idx="137011">EDWW</cx:pt>
          <cx:pt idx="137012">EDWW</cx:pt>
          <cx:pt idx="137013">EDWW</cx:pt>
          <cx:pt idx="137014">EDWW</cx:pt>
          <cx:pt idx="137015">EDWW</cx:pt>
          <cx:pt idx="137016">EDWW</cx:pt>
          <cx:pt idx="137017">EDWW</cx:pt>
          <cx:pt idx="137018">EDWW</cx:pt>
          <cx:pt idx="137019">EDWW</cx:pt>
          <cx:pt idx="137020">EDWW</cx:pt>
          <cx:pt idx="137021">EDWW</cx:pt>
          <cx:pt idx="137022">EDWW</cx:pt>
          <cx:pt idx="137023">EDWW</cx:pt>
          <cx:pt idx="137024">EDWW</cx:pt>
          <cx:pt idx="137025">EDWW</cx:pt>
          <cx:pt idx="137026">EDWW</cx:pt>
          <cx:pt idx="137027">EDWW</cx:pt>
          <cx:pt idx="137028">EDWW</cx:pt>
          <cx:pt idx="137029">EDWW</cx:pt>
          <cx:pt idx="137030">EDWW</cx:pt>
          <cx:pt idx="137031">EDWW</cx:pt>
          <cx:pt idx="137032">EDWW</cx:pt>
          <cx:pt idx="137033">EDWW</cx:pt>
          <cx:pt idx="137034">EDWW</cx:pt>
          <cx:pt idx="137035">EDWW</cx:pt>
          <cx:pt idx="137036">EDWW</cx:pt>
          <cx:pt idx="137037">EDWW</cx:pt>
          <cx:pt idx="137038">EDWW</cx:pt>
          <cx:pt idx="137039">EDWW</cx:pt>
          <cx:pt idx="137040">EDWW</cx:pt>
          <cx:pt idx="137041">EDWW</cx:pt>
          <cx:pt idx="137042">EDWW</cx:pt>
          <cx:pt idx="137043">EDWW</cx:pt>
          <cx:pt idx="137044">EDWW</cx:pt>
          <cx:pt idx="137045">EDWW</cx:pt>
          <cx:pt idx="137046">EDWW</cx:pt>
          <cx:pt idx="137047">EDWW</cx:pt>
          <cx:pt idx="137048">EDWW</cx:pt>
          <cx:pt idx="137049">EDWW</cx:pt>
          <cx:pt idx="137050">EDWW</cx:pt>
          <cx:pt idx="137051">EDWW</cx:pt>
          <cx:pt idx="137052">EDWW</cx:pt>
          <cx:pt idx="137053">EDWW</cx:pt>
          <cx:pt idx="137054">EDWW</cx:pt>
          <cx:pt idx="137055">EDWW</cx:pt>
          <cx:pt idx="137056">EDWW</cx:pt>
          <cx:pt idx="137057">EDWW</cx:pt>
          <cx:pt idx="137058">EDWW</cx:pt>
          <cx:pt idx="137059">EDWW</cx:pt>
          <cx:pt idx="137060">EDWW</cx:pt>
          <cx:pt idx="137061">EDWW</cx:pt>
          <cx:pt idx="137062">EDWW</cx:pt>
          <cx:pt idx="137063">EDWW</cx:pt>
          <cx:pt idx="137064">EDWW</cx:pt>
          <cx:pt idx="137065">EDWW</cx:pt>
          <cx:pt idx="137066">EDWW</cx:pt>
          <cx:pt idx="137067">EDWW</cx:pt>
          <cx:pt idx="137068">EDWW</cx:pt>
          <cx:pt idx="137069">EDWW</cx:pt>
          <cx:pt idx="137070">EDWW</cx:pt>
          <cx:pt idx="137071">EDWW</cx:pt>
          <cx:pt idx="137072">EDWW</cx:pt>
          <cx:pt idx="137073">EDWW</cx:pt>
          <cx:pt idx="137074">EDWW</cx:pt>
          <cx:pt idx="137075">EDWW</cx:pt>
          <cx:pt idx="137076">EDWW</cx:pt>
          <cx:pt idx="137077">EDWW</cx:pt>
          <cx:pt idx="137078">EDWW</cx:pt>
          <cx:pt idx="137079">EDWW</cx:pt>
          <cx:pt idx="137080">EDWW</cx:pt>
          <cx:pt idx="137081">EDWW</cx:pt>
          <cx:pt idx="137082">EDWW</cx:pt>
          <cx:pt idx="137083">EDWW</cx:pt>
          <cx:pt idx="137084">EDWW</cx:pt>
          <cx:pt idx="137085">EDWW</cx:pt>
          <cx:pt idx="137086">EDWW</cx:pt>
          <cx:pt idx="137087">EDWW</cx:pt>
          <cx:pt idx="137088">EDWW</cx:pt>
          <cx:pt idx="137089">EDWW</cx:pt>
          <cx:pt idx="137090">EDWW</cx:pt>
          <cx:pt idx="137091">EDWW</cx:pt>
          <cx:pt idx="137092">EDWW</cx:pt>
          <cx:pt idx="137093">EDWW</cx:pt>
          <cx:pt idx="137094">EDWW</cx:pt>
          <cx:pt idx="137095">EDWW</cx:pt>
          <cx:pt idx="137096">EDWW</cx:pt>
          <cx:pt idx="137097">EDWW</cx:pt>
          <cx:pt idx="137098">EDWW</cx:pt>
          <cx:pt idx="137099">EDWW</cx:pt>
          <cx:pt idx="137100">EDWW</cx:pt>
          <cx:pt idx="137101">EDWW</cx:pt>
          <cx:pt idx="137102">EDWW</cx:pt>
          <cx:pt idx="137103">EDWW</cx:pt>
          <cx:pt idx="137104">EDWW</cx:pt>
          <cx:pt idx="137105">EDWW</cx:pt>
          <cx:pt idx="137106">EDWW</cx:pt>
          <cx:pt idx="137107">EDWW</cx:pt>
          <cx:pt idx="137108">EDWW</cx:pt>
          <cx:pt idx="137109">EDWW</cx:pt>
          <cx:pt idx="137110">EDWW</cx:pt>
          <cx:pt idx="137111">EDWW</cx:pt>
          <cx:pt idx="137112">EDWW</cx:pt>
          <cx:pt idx="137113">EDWW</cx:pt>
          <cx:pt idx="137114">EDWW</cx:pt>
          <cx:pt idx="137115">EDWW</cx:pt>
          <cx:pt idx="137116">EDWW</cx:pt>
          <cx:pt idx="137117">EDWW</cx:pt>
          <cx:pt idx="137118">EDWW</cx:pt>
          <cx:pt idx="137119">EDWW</cx:pt>
          <cx:pt idx="137120">EDWW</cx:pt>
          <cx:pt idx="137121">EDWW</cx:pt>
          <cx:pt idx="137122">EDWW</cx:pt>
          <cx:pt idx="137123">EDWW</cx:pt>
          <cx:pt idx="137124">EDWW</cx:pt>
          <cx:pt idx="137125">EDWW</cx:pt>
          <cx:pt idx="137126">EDWW</cx:pt>
          <cx:pt idx="137127">EDWW</cx:pt>
          <cx:pt idx="137128">EDWW</cx:pt>
          <cx:pt idx="137129">EDWW</cx:pt>
          <cx:pt idx="137130">EDWW</cx:pt>
          <cx:pt idx="137131">EDWW</cx:pt>
          <cx:pt idx="137132">EDWW</cx:pt>
          <cx:pt idx="137133">EDWW</cx:pt>
          <cx:pt idx="137134">EDWW</cx:pt>
          <cx:pt idx="137135">EDWW</cx:pt>
          <cx:pt idx="137136">EDWW</cx:pt>
          <cx:pt idx="137137">EDWW</cx:pt>
          <cx:pt idx="137138">EDWW</cx:pt>
          <cx:pt idx="137139">EDWW</cx:pt>
          <cx:pt idx="137140">EDWW</cx:pt>
          <cx:pt idx="137141">EDWW</cx:pt>
          <cx:pt idx="137142">EDWW</cx:pt>
          <cx:pt idx="137143">EDWW</cx:pt>
          <cx:pt idx="137144">EDWW</cx:pt>
          <cx:pt idx="137145">EDWW</cx:pt>
          <cx:pt idx="137146">EDWW</cx:pt>
          <cx:pt idx="137147">EDWW</cx:pt>
          <cx:pt idx="137148">EDWW</cx:pt>
          <cx:pt idx="137149">EDWW</cx:pt>
          <cx:pt idx="137150">EDWW</cx:pt>
          <cx:pt idx="137151">EDWW</cx:pt>
          <cx:pt idx="137152">EDWW</cx:pt>
          <cx:pt idx="137153">EDWW</cx:pt>
          <cx:pt idx="137154">EDWW</cx:pt>
          <cx:pt idx="137155">EDWW</cx:pt>
          <cx:pt idx="137156">EDWW</cx:pt>
          <cx:pt idx="137157">EDWW</cx:pt>
          <cx:pt idx="137158">EDWW</cx:pt>
          <cx:pt idx="137159">EDWW</cx:pt>
          <cx:pt idx="137160">EDWW</cx:pt>
          <cx:pt idx="137161">EDWW</cx:pt>
          <cx:pt idx="137162">EDWW</cx:pt>
          <cx:pt idx="137163">EDWW</cx:pt>
          <cx:pt idx="137164">EDWW</cx:pt>
          <cx:pt idx="137165">EDWW</cx:pt>
          <cx:pt idx="137166">EDWW</cx:pt>
          <cx:pt idx="137167">EDWW</cx:pt>
          <cx:pt idx="137168">EDWW</cx:pt>
          <cx:pt idx="137169">EDWW</cx:pt>
          <cx:pt idx="137170">EDWW</cx:pt>
          <cx:pt idx="137171">EDWW</cx:pt>
          <cx:pt idx="137172">EDWW</cx:pt>
          <cx:pt idx="137173">EDWW</cx:pt>
          <cx:pt idx="137174">EDWW</cx:pt>
          <cx:pt idx="137175">EDWW</cx:pt>
          <cx:pt idx="137176">EDWW</cx:pt>
          <cx:pt idx="137177">EDWW</cx:pt>
          <cx:pt idx="137178">EDWW</cx:pt>
          <cx:pt idx="137179">EDWW</cx:pt>
          <cx:pt idx="137180">EDWW</cx:pt>
          <cx:pt idx="137181">EDWW</cx:pt>
          <cx:pt idx="137182">EDWW</cx:pt>
          <cx:pt idx="137183">EDWW</cx:pt>
          <cx:pt idx="137184">EDWW</cx:pt>
          <cx:pt idx="137185">EDWW</cx:pt>
          <cx:pt idx="137186">EDWW</cx:pt>
          <cx:pt idx="137187">EDWW</cx:pt>
          <cx:pt idx="137188">EDWW</cx:pt>
          <cx:pt idx="137189">EDWW</cx:pt>
          <cx:pt idx="137190">EDWW</cx:pt>
          <cx:pt idx="137191">EDWW</cx:pt>
          <cx:pt idx="137192">EDWW</cx:pt>
          <cx:pt idx="137193">EDWW</cx:pt>
          <cx:pt idx="137194">EDWW</cx:pt>
          <cx:pt idx="137195">EDWW</cx:pt>
          <cx:pt idx="137196">EDWW</cx:pt>
          <cx:pt idx="137197">EDWW</cx:pt>
          <cx:pt idx="137198">EDWW</cx:pt>
          <cx:pt idx="137199">EDWW</cx:pt>
          <cx:pt idx="137200">EDWW</cx:pt>
          <cx:pt idx="137201">EDWW</cx:pt>
          <cx:pt idx="137202">EDWW</cx:pt>
          <cx:pt idx="137203">EDWW</cx:pt>
          <cx:pt idx="137204">EDWW</cx:pt>
          <cx:pt idx="137205">EDWW</cx:pt>
          <cx:pt idx="137206">EDWW</cx:pt>
          <cx:pt idx="137207">EDWW</cx:pt>
          <cx:pt idx="137208">EDWW</cx:pt>
          <cx:pt idx="137209">EDWW</cx:pt>
          <cx:pt idx="137210">EDWW</cx:pt>
          <cx:pt idx="137211">EDWW</cx:pt>
          <cx:pt idx="137212">EDWW</cx:pt>
          <cx:pt idx="137213">EDWW</cx:pt>
          <cx:pt idx="137214">EDWW</cx:pt>
          <cx:pt idx="137215">EDWW</cx:pt>
          <cx:pt idx="137216">EDWW</cx:pt>
          <cx:pt idx="137217">EDWW</cx:pt>
          <cx:pt idx="137218">EDWW</cx:pt>
          <cx:pt idx="137219">EDWW</cx:pt>
          <cx:pt idx="137220">EDWW</cx:pt>
          <cx:pt idx="137221">EDWW</cx:pt>
          <cx:pt idx="137222">EDWW</cx:pt>
          <cx:pt idx="137223">EDWW</cx:pt>
          <cx:pt idx="137224">EDWW</cx:pt>
          <cx:pt idx="137225">EDWW</cx:pt>
          <cx:pt idx="137226">EDWW</cx:pt>
          <cx:pt idx="137227">EDWW</cx:pt>
          <cx:pt idx="137228">EDWW</cx:pt>
          <cx:pt idx="137229">EDWW</cx:pt>
          <cx:pt idx="137230">EDWW</cx:pt>
          <cx:pt idx="137231">EDWW</cx:pt>
          <cx:pt idx="137232">EDWW</cx:pt>
          <cx:pt idx="137233">EDWW</cx:pt>
          <cx:pt idx="137234">EDWW</cx:pt>
          <cx:pt idx="137235">EDWW</cx:pt>
          <cx:pt idx="137236">EDWW</cx:pt>
          <cx:pt idx="137237">EDWW</cx:pt>
          <cx:pt idx="137238">EDWW</cx:pt>
          <cx:pt idx="137239">EDWW</cx:pt>
          <cx:pt idx="137240">EDWW</cx:pt>
          <cx:pt idx="137241">EDWW</cx:pt>
          <cx:pt idx="137242">EDWW</cx:pt>
          <cx:pt idx="137243">EDWW</cx:pt>
          <cx:pt idx="137244">EDWW</cx:pt>
          <cx:pt idx="137245">EDWW</cx:pt>
          <cx:pt idx="137246">EDWW</cx:pt>
          <cx:pt idx="137247">EDWW</cx:pt>
          <cx:pt idx="137248">EDWW</cx:pt>
          <cx:pt idx="137249">EDWW</cx:pt>
          <cx:pt idx="137250">EDWW</cx:pt>
          <cx:pt idx="137251">EDWW</cx:pt>
          <cx:pt idx="137252">EDWW</cx:pt>
          <cx:pt idx="137253">EDWW</cx:pt>
          <cx:pt idx="137254">EDWW</cx:pt>
          <cx:pt idx="137255">EDWW</cx:pt>
          <cx:pt idx="137256">EDWW</cx:pt>
          <cx:pt idx="137257">EDWW</cx:pt>
          <cx:pt idx="137258">EDWW</cx:pt>
          <cx:pt idx="137259">EDWW</cx:pt>
          <cx:pt idx="137260">EDWW</cx:pt>
          <cx:pt idx="137261">EDWW</cx:pt>
          <cx:pt idx="137262">EDWW</cx:pt>
          <cx:pt idx="137263">EDWW</cx:pt>
          <cx:pt idx="137264">EDWW</cx:pt>
          <cx:pt idx="137265">EDWW</cx:pt>
          <cx:pt idx="137266">EDWW</cx:pt>
          <cx:pt idx="137267">EDWW</cx:pt>
          <cx:pt idx="137268">EDWW</cx:pt>
          <cx:pt idx="137269">EDWW</cx:pt>
          <cx:pt idx="137270">EDWW</cx:pt>
          <cx:pt idx="137271">EDWW</cx:pt>
          <cx:pt idx="137272">EDWW</cx:pt>
          <cx:pt idx="137273">EDWW</cx:pt>
          <cx:pt idx="137274">EDWW</cx:pt>
          <cx:pt idx="137275">EDWW</cx:pt>
          <cx:pt idx="137276">EDWW</cx:pt>
          <cx:pt idx="137277">EDWW</cx:pt>
          <cx:pt idx="137278">EDWW</cx:pt>
          <cx:pt idx="137279">EDWW</cx:pt>
          <cx:pt idx="137280">EDWW</cx:pt>
          <cx:pt idx="137281">EDWW</cx:pt>
          <cx:pt idx="137282">EDWW</cx:pt>
          <cx:pt idx="137283">EDWW</cx:pt>
          <cx:pt idx="137284">EDWW</cx:pt>
          <cx:pt idx="137285">EDWW</cx:pt>
          <cx:pt idx="137286">EDWW</cx:pt>
          <cx:pt idx="137287">EDWW</cx:pt>
          <cx:pt idx="137288">EDWW</cx:pt>
          <cx:pt idx="137289">EDWW</cx:pt>
          <cx:pt idx="137290">EDWW</cx:pt>
          <cx:pt idx="137291">EDWW</cx:pt>
          <cx:pt idx="137292">EDWW</cx:pt>
          <cx:pt idx="137293">EDWW</cx:pt>
          <cx:pt idx="137294">EDWW</cx:pt>
          <cx:pt idx="137295">EDWW</cx:pt>
          <cx:pt idx="137296">EDWW</cx:pt>
          <cx:pt idx="137297">EDWW</cx:pt>
          <cx:pt idx="137298">EDWW</cx:pt>
          <cx:pt idx="137299">EDWW</cx:pt>
          <cx:pt idx="137300">EDWW</cx:pt>
          <cx:pt idx="137301">EDWW</cx:pt>
          <cx:pt idx="137302">EDWW</cx:pt>
          <cx:pt idx="137303">EDWW</cx:pt>
          <cx:pt idx="137304">EDWW</cx:pt>
          <cx:pt idx="137305">EDWW</cx:pt>
          <cx:pt idx="137306">EDWW</cx:pt>
          <cx:pt idx="137307">EDWW</cx:pt>
          <cx:pt idx="137308">EDWW</cx:pt>
          <cx:pt idx="137309">EDWW</cx:pt>
          <cx:pt idx="137310">EDWW</cx:pt>
          <cx:pt idx="137311">EDWW</cx:pt>
          <cx:pt idx="137312">EDWW</cx:pt>
          <cx:pt idx="137313">EDWW</cx:pt>
          <cx:pt idx="137314">EDWW</cx:pt>
          <cx:pt idx="137315">EDWW</cx:pt>
          <cx:pt idx="137316">EDWW</cx:pt>
          <cx:pt idx="137317">EDWW</cx:pt>
          <cx:pt idx="137318">EDWW</cx:pt>
          <cx:pt idx="137319">EDWW</cx:pt>
          <cx:pt idx="137320">EDWW</cx:pt>
          <cx:pt idx="137321">EDWW</cx:pt>
          <cx:pt idx="137322">EDWW</cx:pt>
          <cx:pt idx="137323">EDWW</cx:pt>
          <cx:pt idx="137324">EDWW</cx:pt>
          <cx:pt idx="137325">EDWW</cx:pt>
          <cx:pt idx="137326">EDWW</cx:pt>
          <cx:pt idx="137327">EDWW</cx:pt>
          <cx:pt idx="137328">EDWW</cx:pt>
          <cx:pt idx="137329">EDWW</cx:pt>
          <cx:pt idx="137330">EDWW</cx:pt>
          <cx:pt idx="137331">EDWW</cx:pt>
          <cx:pt idx="137332">EDWW</cx:pt>
          <cx:pt idx="137333">EDWW</cx:pt>
          <cx:pt idx="137334">EDWW</cx:pt>
          <cx:pt idx="137335">EDWW</cx:pt>
          <cx:pt idx="137336">EDWW</cx:pt>
          <cx:pt idx="137337">EDWW</cx:pt>
          <cx:pt idx="137338">EDWW</cx:pt>
          <cx:pt idx="137339">EDWW</cx:pt>
          <cx:pt idx="137340">EDWW</cx:pt>
          <cx:pt idx="137341">EDWW</cx:pt>
          <cx:pt idx="137342">EDWW</cx:pt>
          <cx:pt idx="137343">EDWW</cx:pt>
          <cx:pt idx="137344">EDWW</cx:pt>
          <cx:pt idx="137345">EDWW</cx:pt>
          <cx:pt idx="137346">EDWW</cx:pt>
          <cx:pt idx="137347">EDWW</cx:pt>
          <cx:pt idx="137348">EDWW</cx:pt>
          <cx:pt idx="137349">EDWW</cx:pt>
          <cx:pt idx="137350">EDWW</cx:pt>
          <cx:pt idx="137351">EDWW</cx:pt>
          <cx:pt idx="137352">EDWW</cx:pt>
          <cx:pt idx="137353">EDWW</cx:pt>
          <cx:pt idx="137354">EDWW</cx:pt>
          <cx:pt idx="137355">EDWW</cx:pt>
          <cx:pt idx="137356">EDWW</cx:pt>
          <cx:pt idx="137357">EDWW</cx:pt>
          <cx:pt idx="137358">EDWW</cx:pt>
          <cx:pt idx="137359">EDWW</cx:pt>
          <cx:pt idx="137360">EDWW</cx:pt>
          <cx:pt idx="137361">EDWW</cx:pt>
          <cx:pt idx="137362">EDWW</cx:pt>
          <cx:pt idx="137363">EDWW</cx:pt>
          <cx:pt idx="137364">EDWW</cx:pt>
          <cx:pt idx="137365">EDWW</cx:pt>
          <cx:pt idx="137366">EDWW</cx:pt>
          <cx:pt idx="137367">EDWW</cx:pt>
          <cx:pt idx="137368">EDWW</cx:pt>
          <cx:pt idx="137369">EDWW</cx:pt>
          <cx:pt idx="137370">EDWW</cx:pt>
          <cx:pt idx="137371">EDWW</cx:pt>
          <cx:pt idx="137372">EDWW</cx:pt>
          <cx:pt idx="137373">EDWW</cx:pt>
          <cx:pt idx="137374">EDWW</cx:pt>
          <cx:pt idx="137375">EDWW</cx:pt>
          <cx:pt idx="137376">EDWW</cx:pt>
          <cx:pt idx="137377">EDWW</cx:pt>
          <cx:pt idx="137378">EDWW</cx:pt>
          <cx:pt idx="137379">EDWW</cx:pt>
          <cx:pt idx="137380">EDWW</cx:pt>
          <cx:pt idx="137381">EDWW</cx:pt>
          <cx:pt idx="137382">EDWW</cx:pt>
          <cx:pt idx="137383">EDWW</cx:pt>
          <cx:pt idx="137384">EDWW</cx:pt>
          <cx:pt idx="137385">EDWW</cx:pt>
          <cx:pt idx="137386">EDWW</cx:pt>
          <cx:pt idx="137387">EDWW</cx:pt>
          <cx:pt idx="137388">EDWW</cx:pt>
          <cx:pt idx="137389">EDWW</cx:pt>
          <cx:pt idx="137390">EDWW</cx:pt>
          <cx:pt idx="137391">EDWW</cx:pt>
          <cx:pt idx="137392">EDWW</cx:pt>
          <cx:pt idx="137393">EDWW</cx:pt>
          <cx:pt idx="137394">EDWW</cx:pt>
          <cx:pt idx="137395">EDWW</cx:pt>
          <cx:pt idx="137396">EDWW</cx:pt>
          <cx:pt idx="137397">EDWW</cx:pt>
          <cx:pt idx="137398">EDWW</cx:pt>
          <cx:pt idx="137399">EDWW</cx:pt>
          <cx:pt idx="137400">EDWW</cx:pt>
          <cx:pt idx="137401">EDWW</cx:pt>
          <cx:pt idx="137402">EDWW</cx:pt>
          <cx:pt idx="137403">EDWW</cx:pt>
          <cx:pt idx="137404">EDWW</cx:pt>
          <cx:pt idx="137405">EDWW</cx:pt>
          <cx:pt idx="137406">EDWW</cx:pt>
          <cx:pt idx="137407">EDWW</cx:pt>
          <cx:pt idx="137408">EDWW</cx:pt>
          <cx:pt idx="137409">EDWW</cx:pt>
          <cx:pt idx="137410">EDWW</cx:pt>
          <cx:pt idx="137411">EDWW</cx:pt>
          <cx:pt idx="137412">EDWW</cx:pt>
          <cx:pt idx="137413">EDWW</cx:pt>
          <cx:pt idx="137414">EDWW</cx:pt>
          <cx:pt idx="137415">EDWW</cx:pt>
          <cx:pt idx="137416">EDWW</cx:pt>
          <cx:pt idx="137417">EDWW</cx:pt>
          <cx:pt idx="137418">EDWW</cx:pt>
          <cx:pt idx="137419">EDWW</cx:pt>
          <cx:pt idx="137420">EDWW</cx:pt>
          <cx:pt idx="137421">EDWW</cx:pt>
          <cx:pt idx="137422">EDWW</cx:pt>
          <cx:pt idx="137423">EDWW</cx:pt>
          <cx:pt idx="137424">EDWW</cx:pt>
          <cx:pt idx="137425">EDWW</cx:pt>
          <cx:pt idx="137426">EDWW</cx:pt>
          <cx:pt idx="137427">EDWW</cx:pt>
          <cx:pt idx="137428">EDWW</cx:pt>
          <cx:pt idx="137429">EDWW</cx:pt>
          <cx:pt idx="137430">EDWW</cx:pt>
          <cx:pt idx="137431">EDWW</cx:pt>
          <cx:pt idx="137432">EDWW</cx:pt>
          <cx:pt idx="137433">EDWW</cx:pt>
          <cx:pt idx="137434">EDWW</cx:pt>
          <cx:pt idx="137435">EDWW</cx:pt>
          <cx:pt idx="137436">EDWW</cx:pt>
          <cx:pt idx="137437">EDWW</cx:pt>
          <cx:pt idx="137438">EDWW</cx:pt>
          <cx:pt idx="137439">EDWW</cx:pt>
          <cx:pt idx="137440">EDWW</cx:pt>
          <cx:pt idx="137441">EDWW</cx:pt>
          <cx:pt idx="137442">EDWW</cx:pt>
          <cx:pt idx="137443">EDWW</cx:pt>
          <cx:pt idx="137444">EDWW</cx:pt>
          <cx:pt idx="137445">EDWW</cx:pt>
          <cx:pt idx="137446">EDWW</cx:pt>
          <cx:pt idx="137447">EDWW</cx:pt>
          <cx:pt idx="137448">EDWW</cx:pt>
          <cx:pt idx="137449">EDWW</cx:pt>
          <cx:pt idx="137450">EDWW</cx:pt>
          <cx:pt idx="137451">EDWW</cx:pt>
          <cx:pt idx="137452">EDWW</cx:pt>
          <cx:pt idx="137453">EDWW</cx:pt>
          <cx:pt idx="137454">EDWW</cx:pt>
          <cx:pt idx="137455">EDWW</cx:pt>
          <cx:pt idx="137456">EDWW</cx:pt>
          <cx:pt idx="137457">EDWW</cx:pt>
          <cx:pt idx="137458">EDWW</cx:pt>
          <cx:pt idx="137459">EDWW</cx:pt>
          <cx:pt idx="137460">EDWW</cx:pt>
          <cx:pt idx="137461">EDWW</cx:pt>
          <cx:pt idx="137462">EDWW</cx:pt>
          <cx:pt idx="137463">EDWW</cx:pt>
          <cx:pt idx="137464">EDWW</cx:pt>
          <cx:pt idx="137465">EDWW</cx:pt>
          <cx:pt idx="137466">EDWW</cx:pt>
          <cx:pt idx="137467">EDWW</cx:pt>
          <cx:pt idx="137468">EDWW</cx:pt>
          <cx:pt idx="137469">EDWW</cx:pt>
          <cx:pt idx="137470">EDWW</cx:pt>
          <cx:pt idx="137471">EDWW</cx:pt>
          <cx:pt idx="137472">EDWW</cx:pt>
          <cx:pt idx="137473">EDWW</cx:pt>
          <cx:pt idx="137474">EDWW</cx:pt>
          <cx:pt idx="137475">EDWW</cx:pt>
          <cx:pt idx="137476">EDWW</cx:pt>
          <cx:pt idx="137477">EDWW</cx:pt>
          <cx:pt idx="137478">EDWW</cx:pt>
          <cx:pt idx="137479">EDWW</cx:pt>
          <cx:pt idx="137480">EDWW</cx:pt>
          <cx:pt idx="137481">EDWW</cx:pt>
          <cx:pt idx="137482">EDWW</cx:pt>
          <cx:pt idx="137483">EDWW</cx:pt>
          <cx:pt idx="137484">EDWW</cx:pt>
          <cx:pt idx="137485">EDWW</cx:pt>
          <cx:pt idx="137486">EDWW</cx:pt>
          <cx:pt idx="137487">EDWW</cx:pt>
          <cx:pt idx="137488">EDWW</cx:pt>
          <cx:pt idx="137489">EDWW</cx:pt>
          <cx:pt idx="137490">EDWW</cx:pt>
          <cx:pt idx="137491">EDWW</cx:pt>
          <cx:pt idx="137492">EDWW</cx:pt>
          <cx:pt idx="137493">EDWW</cx:pt>
          <cx:pt idx="137494">EDWW</cx:pt>
          <cx:pt idx="137495">EDWW</cx:pt>
          <cx:pt idx="137496">EDWW</cx:pt>
          <cx:pt idx="137497">EDWW</cx:pt>
          <cx:pt idx="137498">EDWW</cx:pt>
          <cx:pt idx="137499">EDWW</cx:pt>
          <cx:pt idx="137500">EDWW</cx:pt>
          <cx:pt idx="137501">EDWW</cx:pt>
          <cx:pt idx="137502">EDWW</cx:pt>
          <cx:pt idx="137503">EDWW</cx:pt>
          <cx:pt idx="137504">EDWW</cx:pt>
          <cx:pt idx="137505">EDWW</cx:pt>
          <cx:pt idx="137506">EDWW</cx:pt>
          <cx:pt idx="137507">EDWW</cx:pt>
          <cx:pt idx="137508">EDWW</cx:pt>
          <cx:pt idx="137509">EDWW</cx:pt>
          <cx:pt idx="137510">EDWW</cx:pt>
          <cx:pt idx="137511">EDWW</cx:pt>
          <cx:pt idx="137512">EDWW</cx:pt>
          <cx:pt idx="137513">EDWW</cx:pt>
          <cx:pt idx="137514">EDWW</cx:pt>
          <cx:pt idx="137515">EDWW</cx:pt>
          <cx:pt idx="137516">EDWW</cx:pt>
          <cx:pt idx="137517">EDWW</cx:pt>
          <cx:pt idx="137518">EDWW</cx:pt>
          <cx:pt idx="137519">EDWW</cx:pt>
          <cx:pt idx="137520">EDWW</cx:pt>
          <cx:pt idx="137521">EDWW</cx:pt>
          <cx:pt idx="137522">EDWW</cx:pt>
          <cx:pt idx="137523">EDWW</cx:pt>
          <cx:pt idx="137524">EDWW</cx:pt>
          <cx:pt idx="137525">EDWW</cx:pt>
          <cx:pt idx="137526">EDWW</cx:pt>
          <cx:pt idx="137527">EDWW</cx:pt>
          <cx:pt idx="137528">EDWW</cx:pt>
          <cx:pt idx="137529">EDWW</cx:pt>
          <cx:pt idx="137530">EDWW</cx:pt>
          <cx:pt idx="137531">EDWW</cx:pt>
          <cx:pt idx="137532">EDWW</cx:pt>
          <cx:pt idx="137533">EDWW</cx:pt>
          <cx:pt idx="137534">EDWW</cx:pt>
          <cx:pt idx="137535">EDWW</cx:pt>
          <cx:pt idx="137536">EDWW</cx:pt>
          <cx:pt idx="137537">EDWW</cx:pt>
          <cx:pt idx="137538">EDWW</cx:pt>
          <cx:pt idx="137539">EDWW</cx:pt>
          <cx:pt idx="137540">EDWW</cx:pt>
          <cx:pt idx="137541">EDWW</cx:pt>
          <cx:pt idx="137542">EDWW</cx:pt>
          <cx:pt idx="137543">EDWW</cx:pt>
          <cx:pt idx="137544">EDWW</cx:pt>
          <cx:pt idx="137545">EDWW</cx:pt>
          <cx:pt idx="137546">EDWW</cx:pt>
          <cx:pt idx="137547">EDWW</cx:pt>
          <cx:pt idx="137548">EDWW</cx:pt>
          <cx:pt idx="137549">EDWW</cx:pt>
          <cx:pt idx="137550">EDWW</cx:pt>
          <cx:pt idx="137551">EDWW</cx:pt>
          <cx:pt idx="137552">EDWW</cx:pt>
          <cx:pt idx="137553">EDWW</cx:pt>
          <cx:pt idx="137554">EDWW</cx:pt>
          <cx:pt idx="137555">EDWW</cx:pt>
          <cx:pt idx="137556">EDWW</cx:pt>
          <cx:pt idx="137557">EDWW</cx:pt>
          <cx:pt idx="137558">EDWW</cx:pt>
          <cx:pt idx="137559">EDWW</cx:pt>
          <cx:pt idx="137560">EDWW</cx:pt>
          <cx:pt idx="137561">EDWW</cx:pt>
          <cx:pt idx="137562">EDWW</cx:pt>
          <cx:pt idx="137563">EDWW</cx:pt>
          <cx:pt idx="137564">EDWW</cx:pt>
          <cx:pt idx="137565">EDWW</cx:pt>
          <cx:pt idx="137566">EDWW</cx:pt>
          <cx:pt idx="137567">EDWW</cx:pt>
          <cx:pt idx="137568">EDWW</cx:pt>
          <cx:pt idx="137569">EDWW</cx:pt>
          <cx:pt idx="137570">EDWW</cx:pt>
          <cx:pt idx="137571">EDWW</cx:pt>
          <cx:pt idx="137572">EDWW</cx:pt>
          <cx:pt idx="137573">EDWW</cx:pt>
          <cx:pt idx="137574">EDWW</cx:pt>
          <cx:pt idx="137575">EDWW</cx:pt>
          <cx:pt idx="137576">EDWW</cx:pt>
          <cx:pt idx="137577">EDWW</cx:pt>
          <cx:pt idx="137578">EDWW</cx:pt>
          <cx:pt idx="137579">EDWW</cx:pt>
          <cx:pt idx="137580">EDWW</cx:pt>
          <cx:pt idx="137581">EDWW</cx:pt>
          <cx:pt idx="137582">EDWW</cx:pt>
          <cx:pt idx="137583">EDWW</cx:pt>
          <cx:pt idx="137584">EDWW</cx:pt>
          <cx:pt idx="137585">EDWW</cx:pt>
          <cx:pt idx="137586">EDWW</cx:pt>
          <cx:pt idx="137587">EDWW</cx:pt>
          <cx:pt idx="137588">EDWW</cx:pt>
          <cx:pt idx="137589">EDWW</cx:pt>
          <cx:pt idx="137590">EDWW</cx:pt>
          <cx:pt idx="137591">EDWW</cx:pt>
          <cx:pt idx="137592">EDWW</cx:pt>
          <cx:pt idx="137593">EDWW</cx:pt>
          <cx:pt idx="137594">EDWW</cx:pt>
          <cx:pt idx="137595">EDWW</cx:pt>
          <cx:pt idx="137596">EDWW</cx:pt>
          <cx:pt idx="137597">EDWW</cx:pt>
          <cx:pt idx="137598">EDWW</cx:pt>
          <cx:pt idx="137599">EDWW</cx:pt>
          <cx:pt idx="137600">EDWW</cx:pt>
          <cx:pt idx="137601">EDWW</cx:pt>
          <cx:pt idx="137602">EDWW</cx:pt>
          <cx:pt idx="137603">EDWW</cx:pt>
          <cx:pt idx="137604">EDWW</cx:pt>
          <cx:pt idx="137605">EDWW</cx:pt>
          <cx:pt idx="137606">EDWW</cx:pt>
          <cx:pt idx="137607">EDWW</cx:pt>
          <cx:pt idx="137608">EDWW</cx:pt>
          <cx:pt idx="137609">EDWW</cx:pt>
          <cx:pt idx="137610">EDWW</cx:pt>
          <cx:pt idx="137611">EDWW</cx:pt>
          <cx:pt idx="137612">EDWW</cx:pt>
          <cx:pt idx="137613">EDWW</cx:pt>
          <cx:pt idx="137614">EDWW</cx:pt>
          <cx:pt idx="137615">EDWW</cx:pt>
          <cx:pt idx="137616">EDWW</cx:pt>
          <cx:pt idx="137617">EDWW</cx:pt>
          <cx:pt idx="137618">EDWW</cx:pt>
          <cx:pt idx="137619">EDWW</cx:pt>
          <cx:pt idx="137620">EDWW</cx:pt>
          <cx:pt idx="137621">EDWW</cx:pt>
          <cx:pt idx="137622">EDWW</cx:pt>
          <cx:pt idx="137623">EDWW</cx:pt>
          <cx:pt idx="137624">EDWW</cx:pt>
          <cx:pt idx="137625">EDWW</cx:pt>
          <cx:pt idx="137626">EDWW</cx:pt>
          <cx:pt idx="137627">EDWW</cx:pt>
          <cx:pt idx="137628">EDWW</cx:pt>
          <cx:pt idx="137629">EDWW</cx:pt>
          <cx:pt idx="137630">EDWW</cx:pt>
          <cx:pt idx="137631">EDWW</cx:pt>
          <cx:pt idx="137632">EDWW</cx:pt>
          <cx:pt idx="137633">EDWW</cx:pt>
          <cx:pt idx="137634">EDWW</cx:pt>
          <cx:pt idx="137635">EDWW</cx:pt>
          <cx:pt idx="137636">EDWW</cx:pt>
          <cx:pt idx="137637">EDWW</cx:pt>
          <cx:pt idx="137638">EDWW</cx:pt>
          <cx:pt idx="137639">EDWW</cx:pt>
          <cx:pt idx="137640">EDWW</cx:pt>
          <cx:pt idx="137641">EDWW</cx:pt>
          <cx:pt idx="137642">EDWW</cx:pt>
          <cx:pt idx="137643">EDWW</cx:pt>
          <cx:pt idx="137644">EDWW</cx:pt>
          <cx:pt idx="137645">EDWW</cx:pt>
          <cx:pt idx="137646">EDWW</cx:pt>
          <cx:pt idx="137647">EDWW</cx:pt>
          <cx:pt idx="137648">EDWW</cx:pt>
          <cx:pt idx="137649">EDWW</cx:pt>
          <cx:pt idx="137650">EDWW</cx:pt>
          <cx:pt idx="137651">EDWW</cx:pt>
          <cx:pt idx="137652">EDWW</cx:pt>
          <cx:pt idx="137653">EDWW</cx:pt>
          <cx:pt idx="137654">EDWW</cx:pt>
          <cx:pt idx="137655">EDWW</cx:pt>
          <cx:pt idx="137656">EDWW</cx:pt>
          <cx:pt idx="137657">EDWW</cx:pt>
          <cx:pt idx="137658">EDWW</cx:pt>
          <cx:pt idx="137659">EDWW</cx:pt>
          <cx:pt idx="137660">EDWW</cx:pt>
          <cx:pt idx="137661">EDWW</cx:pt>
          <cx:pt idx="137662">EDWW</cx:pt>
          <cx:pt idx="137663">EDWW</cx:pt>
          <cx:pt idx="137664">EDWW</cx:pt>
          <cx:pt idx="137665">EDWW</cx:pt>
          <cx:pt idx="137666">EDWW</cx:pt>
          <cx:pt idx="137667">EDWW</cx:pt>
          <cx:pt idx="137668">EDWW</cx:pt>
          <cx:pt idx="137669">EDWW</cx:pt>
          <cx:pt idx="137670">EDWW</cx:pt>
          <cx:pt idx="137671">EDWW</cx:pt>
          <cx:pt idx="137672">EDWW</cx:pt>
          <cx:pt idx="137673">EDWW</cx:pt>
          <cx:pt idx="137674">EDWW</cx:pt>
          <cx:pt idx="137675">EDWW</cx:pt>
          <cx:pt idx="137676">EDWW</cx:pt>
          <cx:pt idx="137677">EDWW</cx:pt>
          <cx:pt idx="137678">EDWW</cx:pt>
          <cx:pt idx="137679">EDWW</cx:pt>
          <cx:pt idx="137680">EDWW</cx:pt>
          <cx:pt idx="137681">EDWW</cx:pt>
          <cx:pt idx="137682">EDWW</cx:pt>
          <cx:pt idx="137683">EDWW</cx:pt>
          <cx:pt idx="137684">EDWW</cx:pt>
          <cx:pt idx="137685">EDWW</cx:pt>
          <cx:pt idx="137686">EDWW</cx:pt>
          <cx:pt idx="137687">EDWW</cx:pt>
          <cx:pt idx="137688">EDWW</cx:pt>
          <cx:pt idx="137689">EDWW</cx:pt>
          <cx:pt idx="137690">EDWW</cx:pt>
          <cx:pt idx="137691">EDWW</cx:pt>
          <cx:pt idx="137692">EDWW</cx:pt>
          <cx:pt idx="137693">EDWW</cx:pt>
          <cx:pt idx="137694">EDWW</cx:pt>
          <cx:pt idx="137695">EDWW</cx:pt>
          <cx:pt idx="137696">EDWW</cx:pt>
          <cx:pt idx="137697">EDWW</cx:pt>
          <cx:pt idx="137698">EDWW</cx:pt>
          <cx:pt idx="137699">EDWW</cx:pt>
          <cx:pt idx="137700">EDWW</cx:pt>
          <cx:pt idx="137701">EDWW</cx:pt>
          <cx:pt idx="137702">EDWW</cx:pt>
          <cx:pt idx="137703">EDWW</cx:pt>
          <cx:pt idx="137704">EDWW</cx:pt>
          <cx:pt idx="137705">EDWW</cx:pt>
          <cx:pt idx="137706">EDWW</cx:pt>
          <cx:pt idx="137707">EDWW</cx:pt>
          <cx:pt idx="137708">EDWW</cx:pt>
          <cx:pt idx="137709">EDWW</cx:pt>
          <cx:pt idx="137710">EDWW</cx:pt>
          <cx:pt idx="137711">EDWW</cx:pt>
          <cx:pt idx="137712">EDWW</cx:pt>
          <cx:pt idx="137713">EDWW</cx:pt>
          <cx:pt idx="137714">EDWW</cx:pt>
          <cx:pt idx="137715">EDWW</cx:pt>
          <cx:pt idx="137716">EDWW</cx:pt>
          <cx:pt idx="137717">EDWW</cx:pt>
          <cx:pt idx="137718">EDWW</cx:pt>
          <cx:pt idx="137719">EDWW</cx:pt>
          <cx:pt idx="137720">EDWW</cx:pt>
          <cx:pt idx="137721">EDWW</cx:pt>
          <cx:pt idx="137722">EDWW</cx:pt>
          <cx:pt idx="137723">EDWW</cx:pt>
          <cx:pt idx="137724">EDWW</cx:pt>
          <cx:pt idx="137725">EDWW</cx:pt>
          <cx:pt idx="137726">EDWW</cx:pt>
          <cx:pt idx="137727">EDWW</cx:pt>
          <cx:pt idx="137728">EDWW</cx:pt>
          <cx:pt idx="137729">EDWW</cx:pt>
          <cx:pt idx="137730">EDWW</cx:pt>
          <cx:pt idx="137731">EDWW</cx:pt>
          <cx:pt idx="137732">EDWW</cx:pt>
          <cx:pt idx="137733">EDWW</cx:pt>
          <cx:pt idx="137734">EDWW</cx:pt>
          <cx:pt idx="137735">EDWW</cx:pt>
          <cx:pt idx="137736">EDWW</cx:pt>
          <cx:pt idx="137737">EDWW</cx:pt>
          <cx:pt idx="137738">EDWW</cx:pt>
          <cx:pt idx="137739">EDWW</cx:pt>
          <cx:pt idx="137740">EDWW</cx:pt>
          <cx:pt idx="137741">EDWW</cx:pt>
          <cx:pt idx="137742">EDWW</cx:pt>
          <cx:pt idx="137743">EDWW</cx:pt>
          <cx:pt idx="137744">EDWW</cx:pt>
          <cx:pt idx="137745">EDWW</cx:pt>
          <cx:pt idx="137746">EDWW</cx:pt>
          <cx:pt idx="137747">EDWW</cx:pt>
          <cx:pt idx="137748">EDWW</cx:pt>
          <cx:pt idx="137749">EDWW</cx:pt>
          <cx:pt idx="137750">EDWW</cx:pt>
          <cx:pt idx="137751">EDWW</cx:pt>
          <cx:pt idx="137752">EDWW</cx:pt>
          <cx:pt idx="137753">EDWW</cx:pt>
          <cx:pt idx="137754">EDWW</cx:pt>
          <cx:pt idx="137755">EDWW</cx:pt>
          <cx:pt idx="137756">EDWW</cx:pt>
          <cx:pt idx="137757">EDWW</cx:pt>
          <cx:pt idx="137758">EDWW</cx:pt>
          <cx:pt idx="137759">EDWW</cx:pt>
          <cx:pt idx="137760">EDWW</cx:pt>
          <cx:pt idx="137761">EDWW</cx:pt>
          <cx:pt idx="137762">EDWW</cx:pt>
          <cx:pt idx="137763">EDWW</cx:pt>
          <cx:pt idx="137764">EDWW</cx:pt>
          <cx:pt idx="137765">EDWW</cx:pt>
          <cx:pt idx="137766">EDWW</cx:pt>
          <cx:pt idx="137767">EDWW</cx:pt>
          <cx:pt idx="137768">EDWW</cx:pt>
          <cx:pt idx="137769">EDWW</cx:pt>
          <cx:pt idx="137770">EDWW</cx:pt>
          <cx:pt idx="137771">EDWW</cx:pt>
          <cx:pt idx="137772">EDWW</cx:pt>
          <cx:pt idx="137773">EDWW</cx:pt>
          <cx:pt idx="137774">EDWW</cx:pt>
          <cx:pt idx="137775">EDWW</cx:pt>
          <cx:pt idx="137776">EDWW</cx:pt>
          <cx:pt idx="137777">EDWW</cx:pt>
          <cx:pt idx="137778">EDWW</cx:pt>
          <cx:pt idx="137779">EDWW</cx:pt>
          <cx:pt idx="137780">EDWW</cx:pt>
          <cx:pt idx="137781">EDWW</cx:pt>
          <cx:pt idx="137782">EDWW</cx:pt>
          <cx:pt idx="137783">EDWW</cx:pt>
          <cx:pt idx="137784">EDWW</cx:pt>
          <cx:pt idx="137785">EDWW</cx:pt>
          <cx:pt idx="137786">EDWW</cx:pt>
          <cx:pt idx="137787">EDWW</cx:pt>
          <cx:pt idx="137788">EDWW</cx:pt>
          <cx:pt idx="137789">EDWW</cx:pt>
          <cx:pt idx="137790">EDWW</cx:pt>
          <cx:pt idx="137791">EDWW</cx:pt>
          <cx:pt idx="137792">EDWW</cx:pt>
          <cx:pt idx="137793">EDWW</cx:pt>
          <cx:pt idx="137794">EDWW</cx:pt>
          <cx:pt idx="137795">EDWW</cx:pt>
          <cx:pt idx="137796">EDWW</cx:pt>
          <cx:pt idx="137797">EDWW</cx:pt>
          <cx:pt idx="137798">EDWW</cx:pt>
          <cx:pt idx="137799">EDWW</cx:pt>
          <cx:pt idx="137800">EDWW</cx:pt>
          <cx:pt idx="137801">EDWW</cx:pt>
          <cx:pt idx="137802">EDWW</cx:pt>
          <cx:pt idx="137803">EDWW</cx:pt>
          <cx:pt idx="137804">EDWW</cx:pt>
          <cx:pt idx="137805">EDWW</cx:pt>
          <cx:pt idx="137806">EDWW</cx:pt>
          <cx:pt idx="137807">EDWW</cx:pt>
          <cx:pt idx="137808">EDWW</cx:pt>
          <cx:pt idx="137809">EDWW</cx:pt>
          <cx:pt idx="137810">EDWW</cx:pt>
          <cx:pt idx="137811">EDWW</cx:pt>
          <cx:pt idx="137812">EDWW</cx:pt>
          <cx:pt idx="137813">EDWW</cx:pt>
          <cx:pt idx="137814">EDWW</cx:pt>
          <cx:pt idx="137815">EDWW</cx:pt>
          <cx:pt idx="137816">EDWW</cx:pt>
          <cx:pt idx="137817">EDWW</cx:pt>
          <cx:pt idx="137818">EDWW</cx:pt>
          <cx:pt idx="137819">EDWW</cx:pt>
          <cx:pt idx="137820">EDWW</cx:pt>
          <cx:pt idx="137821">EDWW</cx:pt>
          <cx:pt idx="137822">EDWW</cx:pt>
          <cx:pt idx="137823">EDWW</cx:pt>
          <cx:pt idx="137824">EDWW</cx:pt>
          <cx:pt idx="137825">EDWW</cx:pt>
          <cx:pt idx="137826">EDWW</cx:pt>
          <cx:pt idx="137827">EDWW</cx:pt>
          <cx:pt idx="137828">EDWW</cx:pt>
          <cx:pt idx="137829">EDWW</cx:pt>
          <cx:pt idx="137830">EDWW</cx:pt>
          <cx:pt idx="137831">EDWW</cx:pt>
          <cx:pt idx="137832">EDWW</cx:pt>
          <cx:pt idx="137833">EDWW</cx:pt>
          <cx:pt idx="137834">EDWW</cx:pt>
          <cx:pt idx="137835">EDWW</cx:pt>
          <cx:pt idx="137836">EDWW</cx:pt>
          <cx:pt idx="137837">EDWW</cx:pt>
          <cx:pt idx="137838">EDWW</cx:pt>
          <cx:pt idx="137839">EDWW</cx:pt>
          <cx:pt idx="137840">EDWW</cx:pt>
          <cx:pt idx="137841">EDWW</cx:pt>
          <cx:pt idx="137842">EDWW</cx:pt>
          <cx:pt idx="137843">EDWW</cx:pt>
          <cx:pt idx="137844">EDWW</cx:pt>
          <cx:pt idx="137845">EDWW</cx:pt>
          <cx:pt idx="137846">EDWW</cx:pt>
          <cx:pt idx="137847">EDWW</cx:pt>
          <cx:pt idx="137848">EDWW</cx:pt>
          <cx:pt idx="137849">EDWW</cx:pt>
          <cx:pt idx="137850">EDWW</cx:pt>
          <cx:pt idx="137851">EDWW</cx:pt>
          <cx:pt idx="137852">EDWW</cx:pt>
          <cx:pt idx="137853">EDWW</cx:pt>
          <cx:pt idx="137854">EDWW</cx:pt>
          <cx:pt idx="137855">EDWW</cx:pt>
          <cx:pt idx="137856">EDWW</cx:pt>
          <cx:pt idx="137857">EDWW</cx:pt>
          <cx:pt idx="137858">EDWW</cx:pt>
          <cx:pt idx="137859">EDWW</cx:pt>
          <cx:pt idx="137860">EDWW</cx:pt>
          <cx:pt idx="137861">EDWW</cx:pt>
          <cx:pt idx="137862">EDWW</cx:pt>
          <cx:pt idx="137863">EDWW</cx:pt>
          <cx:pt idx="137864">EDWW</cx:pt>
          <cx:pt idx="137865">EDWW</cx:pt>
          <cx:pt idx="137866">EDWW</cx:pt>
          <cx:pt idx="137867">EDWW</cx:pt>
          <cx:pt idx="137868">EDWW</cx:pt>
          <cx:pt idx="137869">EDWW</cx:pt>
          <cx:pt idx="137870">EDWW</cx:pt>
          <cx:pt idx="137871">EDWW</cx:pt>
          <cx:pt idx="137872">EDWW</cx:pt>
          <cx:pt idx="137873">EDWW</cx:pt>
          <cx:pt idx="137874">EDWW</cx:pt>
          <cx:pt idx="137875">EDWW</cx:pt>
          <cx:pt idx="137876">EDWW</cx:pt>
          <cx:pt idx="137877">EDWW</cx:pt>
          <cx:pt idx="137878">EDWW</cx:pt>
          <cx:pt idx="137879">EDWW</cx:pt>
          <cx:pt idx="137880">EDWW</cx:pt>
          <cx:pt idx="137881">EDWW</cx:pt>
          <cx:pt idx="137882">EDWW</cx:pt>
          <cx:pt idx="137883">EDWW</cx:pt>
          <cx:pt idx="137884">EDWW</cx:pt>
          <cx:pt idx="137885">EDWW</cx:pt>
          <cx:pt idx="137886">EDWW</cx:pt>
          <cx:pt idx="137887">EDWW</cx:pt>
          <cx:pt idx="137888">EDWW</cx:pt>
          <cx:pt idx="137889">EDWW</cx:pt>
          <cx:pt idx="137890">EDWW</cx:pt>
          <cx:pt idx="137891">EDWW</cx:pt>
          <cx:pt idx="137892">EDWW</cx:pt>
          <cx:pt idx="137893">EDWW</cx:pt>
          <cx:pt idx="137894">EDWW</cx:pt>
          <cx:pt idx="137895">EDWW</cx:pt>
          <cx:pt idx="137896">EDWW</cx:pt>
          <cx:pt idx="137897">EDWW</cx:pt>
          <cx:pt idx="137898">EDWW</cx:pt>
          <cx:pt idx="137899">EDWW</cx:pt>
          <cx:pt idx="137900">EDWW</cx:pt>
          <cx:pt idx="137901">EDWW</cx:pt>
          <cx:pt idx="137902">EDWW</cx:pt>
          <cx:pt idx="137903">EDWW</cx:pt>
          <cx:pt idx="137904">EDWW</cx:pt>
          <cx:pt idx="137905">EDWW</cx:pt>
          <cx:pt idx="137906">EDWW</cx:pt>
          <cx:pt idx="137907">EDWW</cx:pt>
          <cx:pt idx="137908">EDWW</cx:pt>
          <cx:pt idx="137909">EDWW</cx:pt>
          <cx:pt idx="137910">EDWW</cx:pt>
          <cx:pt idx="137911">EDWW</cx:pt>
          <cx:pt idx="137912">EDWW</cx:pt>
          <cx:pt idx="137913">EDWW</cx:pt>
          <cx:pt idx="137914">EDWW</cx:pt>
          <cx:pt idx="137915">EDWW</cx:pt>
          <cx:pt idx="137916">EDWW</cx:pt>
          <cx:pt idx="137917">EDWW</cx:pt>
          <cx:pt idx="137918">EDWW</cx:pt>
          <cx:pt idx="137919">EDWW</cx:pt>
          <cx:pt idx="137920">EDWW</cx:pt>
          <cx:pt idx="137921">EDWW</cx:pt>
          <cx:pt idx="137922">EDWW</cx:pt>
          <cx:pt idx="137923">EDWW</cx:pt>
          <cx:pt idx="137924">EDWW</cx:pt>
          <cx:pt idx="137925">EDWW</cx:pt>
          <cx:pt idx="137926">EDWW</cx:pt>
          <cx:pt idx="137927">EDWW</cx:pt>
          <cx:pt idx="137928">EDWW</cx:pt>
          <cx:pt idx="137929">EDWW</cx:pt>
          <cx:pt idx="137930">EDWW</cx:pt>
          <cx:pt idx="137931">EDWW</cx:pt>
          <cx:pt idx="137932">EDWW</cx:pt>
          <cx:pt idx="137933">EDWW</cx:pt>
          <cx:pt idx="137934">EDWW</cx:pt>
          <cx:pt idx="137935">EDWW</cx:pt>
          <cx:pt idx="137936">EDWW</cx:pt>
          <cx:pt idx="137937">EDWW</cx:pt>
          <cx:pt idx="137938">EDWW</cx:pt>
          <cx:pt idx="137939">EDWW</cx:pt>
          <cx:pt idx="137940">EDWW</cx:pt>
          <cx:pt idx="137941">EDWW</cx:pt>
          <cx:pt idx="137942">EDWW</cx:pt>
          <cx:pt idx="137943">EDWW</cx:pt>
          <cx:pt idx="137944">EDWW</cx:pt>
          <cx:pt idx="137945">EDWW</cx:pt>
          <cx:pt idx="137946">EDWW</cx:pt>
          <cx:pt idx="137947">EDWW</cx:pt>
          <cx:pt idx="137948">EDWW</cx:pt>
          <cx:pt idx="137949">EDWW</cx:pt>
          <cx:pt idx="137950">EDWW</cx:pt>
          <cx:pt idx="137951">EDWW</cx:pt>
          <cx:pt idx="137952">EDWW</cx:pt>
          <cx:pt idx="137953">EDWW</cx:pt>
          <cx:pt idx="137954">EDWW</cx:pt>
          <cx:pt idx="137955">EDWW</cx:pt>
          <cx:pt idx="137956">EDWW</cx:pt>
          <cx:pt idx="137957">EDWW</cx:pt>
          <cx:pt idx="137958">EDWW</cx:pt>
          <cx:pt idx="137959">EDWW</cx:pt>
          <cx:pt idx="137960">EDWW</cx:pt>
          <cx:pt idx="137961">EDWW</cx:pt>
          <cx:pt idx="137962">EDWW</cx:pt>
          <cx:pt idx="137963">EDWW</cx:pt>
          <cx:pt idx="137964">EDWW</cx:pt>
          <cx:pt idx="137965">EDWW</cx:pt>
          <cx:pt idx="137966">EDWW</cx:pt>
          <cx:pt idx="137967">EDWW</cx:pt>
          <cx:pt idx="137968">EDWW</cx:pt>
          <cx:pt idx="137969">EDWW</cx:pt>
          <cx:pt idx="137970">EDWW</cx:pt>
          <cx:pt idx="137971">EDWW</cx:pt>
          <cx:pt idx="137972">EDWW</cx:pt>
          <cx:pt idx="137973">EDWW</cx:pt>
          <cx:pt idx="137974">EDWW</cx:pt>
          <cx:pt idx="137975">EDWW</cx:pt>
          <cx:pt idx="137976">EDWW</cx:pt>
          <cx:pt idx="137977">EDWW</cx:pt>
          <cx:pt idx="137978">EDWW</cx:pt>
          <cx:pt idx="137979">EDWW</cx:pt>
          <cx:pt idx="137980">EDWW</cx:pt>
          <cx:pt idx="137981">EDWW</cx:pt>
          <cx:pt idx="137982">EDWW</cx:pt>
          <cx:pt idx="137983">EDWW</cx:pt>
          <cx:pt idx="137984">EDWW</cx:pt>
          <cx:pt idx="137985">EDWW</cx:pt>
          <cx:pt idx="137986">EDWW</cx:pt>
          <cx:pt idx="137987">EDWW</cx:pt>
          <cx:pt idx="137988">EDWW</cx:pt>
          <cx:pt idx="137989">EDWW</cx:pt>
          <cx:pt idx="137990">EDWW</cx:pt>
          <cx:pt idx="137991">EDWW</cx:pt>
          <cx:pt idx="137992">EDWW</cx:pt>
          <cx:pt idx="137993">EDWW</cx:pt>
          <cx:pt idx="137994">EDWW</cx:pt>
          <cx:pt idx="137995">EDWW</cx:pt>
          <cx:pt idx="137996">EDWW</cx:pt>
          <cx:pt idx="137997">EDWW</cx:pt>
          <cx:pt idx="137998">EDWW</cx:pt>
          <cx:pt idx="137999">EDWW</cx:pt>
          <cx:pt idx="138000">EDWW</cx:pt>
          <cx:pt idx="138001">EDWW</cx:pt>
          <cx:pt idx="138002">EDWW</cx:pt>
          <cx:pt idx="138003">EDWW</cx:pt>
          <cx:pt idx="138004">EDWW</cx:pt>
          <cx:pt idx="138005">EDWW</cx:pt>
          <cx:pt idx="138006">EDWW</cx:pt>
          <cx:pt idx="138007">EDWW</cx:pt>
          <cx:pt idx="138008">EDWW</cx:pt>
          <cx:pt idx="138009">EDWW</cx:pt>
          <cx:pt idx="138010">EDWW</cx:pt>
          <cx:pt idx="138011">EDWW</cx:pt>
          <cx:pt idx="138012">EDWW</cx:pt>
          <cx:pt idx="138013">EDWW</cx:pt>
          <cx:pt idx="138014">EDWW</cx:pt>
          <cx:pt idx="138015">EDWW</cx:pt>
          <cx:pt idx="138016">EDWW</cx:pt>
          <cx:pt idx="138017">EDWW</cx:pt>
          <cx:pt idx="138018">EDWW</cx:pt>
          <cx:pt idx="138019">EDWW</cx:pt>
          <cx:pt idx="138020">EDWW</cx:pt>
          <cx:pt idx="138021">EDWW</cx:pt>
          <cx:pt idx="138022">EDWW</cx:pt>
          <cx:pt idx="138023">EDWW</cx:pt>
          <cx:pt idx="138024">EDWW</cx:pt>
          <cx:pt idx="138025">EDWW</cx:pt>
          <cx:pt idx="138026">EDWW</cx:pt>
          <cx:pt idx="138027">EDWW</cx:pt>
          <cx:pt idx="138028">EDWW</cx:pt>
          <cx:pt idx="138029">EDWW</cx:pt>
          <cx:pt idx="138030">EDWW</cx:pt>
          <cx:pt idx="138031">EDWW</cx:pt>
          <cx:pt idx="138032">EDWW</cx:pt>
          <cx:pt idx="138033">EDWW</cx:pt>
          <cx:pt idx="138034">EDWW</cx:pt>
          <cx:pt idx="138035">EDWW</cx:pt>
          <cx:pt idx="138036">EDWW</cx:pt>
          <cx:pt idx="138037">EDWW</cx:pt>
          <cx:pt idx="138038">EDWW</cx:pt>
          <cx:pt idx="138039">EDWW</cx:pt>
          <cx:pt idx="138040">EDWW</cx:pt>
          <cx:pt idx="138041">EDWW</cx:pt>
          <cx:pt idx="138042">EDWW</cx:pt>
          <cx:pt idx="138043">EDWW</cx:pt>
          <cx:pt idx="138044">EDWW</cx:pt>
          <cx:pt idx="138045">EDWW</cx:pt>
          <cx:pt idx="138046">EDWW</cx:pt>
          <cx:pt idx="138047">EDWW</cx:pt>
          <cx:pt idx="138048">EDWW</cx:pt>
          <cx:pt idx="138049">EDWW</cx:pt>
          <cx:pt idx="138050">EDWW</cx:pt>
          <cx:pt idx="138051">EDWW</cx:pt>
          <cx:pt idx="138052">EDWW</cx:pt>
          <cx:pt idx="138053">EDWW</cx:pt>
          <cx:pt idx="138054">EDWW</cx:pt>
          <cx:pt idx="138055">EDWW</cx:pt>
          <cx:pt idx="138056">EDWW</cx:pt>
          <cx:pt idx="138057">EDWW</cx:pt>
          <cx:pt idx="138058">EDWW</cx:pt>
          <cx:pt idx="138059">EDWW</cx:pt>
          <cx:pt idx="138060">EDWW</cx:pt>
          <cx:pt idx="138061">EDWW</cx:pt>
          <cx:pt idx="138062">EDWW</cx:pt>
          <cx:pt idx="138063">EDWW</cx:pt>
          <cx:pt idx="138064">EDWW</cx:pt>
          <cx:pt idx="138065">EDWW</cx:pt>
          <cx:pt idx="138066">EDWW</cx:pt>
          <cx:pt idx="138067">EDWW</cx:pt>
          <cx:pt idx="138068">EDWW</cx:pt>
          <cx:pt idx="138069">EDWW</cx:pt>
          <cx:pt idx="138070">EDWW</cx:pt>
          <cx:pt idx="138071">EDWW</cx:pt>
          <cx:pt idx="138072">EDWW</cx:pt>
          <cx:pt idx="138073">EDWW</cx:pt>
          <cx:pt idx="138074">EDWW</cx:pt>
          <cx:pt idx="138075">EDWW</cx:pt>
          <cx:pt idx="138076">EDWW</cx:pt>
          <cx:pt idx="138077">EDWW</cx:pt>
          <cx:pt idx="138078">EDWW</cx:pt>
          <cx:pt idx="138079">EDWW</cx:pt>
          <cx:pt idx="138080">EDWW</cx:pt>
          <cx:pt idx="138081">EDWW</cx:pt>
          <cx:pt idx="138082">EDWW</cx:pt>
          <cx:pt idx="138083">EDWW</cx:pt>
          <cx:pt idx="138084">EDWW</cx:pt>
          <cx:pt idx="138085">EDWW</cx:pt>
          <cx:pt idx="138086">EDWW</cx:pt>
          <cx:pt idx="138087">EDWW</cx:pt>
          <cx:pt idx="138088">EDWW</cx:pt>
          <cx:pt idx="138089">EDWW</cx:pt>
          <cx:pt idx="138090">EDWW</cx:pt>
          <cx:pt idx="138091">EDWW</cx:pt>
          <cx:pt idx="138092">EDWW</cx:pt>
          <cx:pt idx="138093">EDWW</cx:pt>
          <cx:pt idx="138094">EDWW</cx:pt>
          <cx:pt idx="138095">EDWW</cx:pt>
          <cx:pt idx="138096">EDWW</cx:pt>
          <cx:pt idx="138097">EDWW</cx:pt>
          <cx:pt idx="138098">EDWW</cx:pt>
          <cx:pt idx="138099">EDWW</cx:pt>
          <cx:pt idx="138100">EDWW</cx:pt>
          <cx:pt idx="138101">EDWW</cx:pt>
          <cx:pt idx="138102">EDWW</cx:pt>
          <cx:pt idx="138103">EDWW</cx:pt>
          <cx:pt idx="138104">EDWW</cx:pt>
          <cx:pt idx="138105">EDWW</cx:pt>
          <cx:pt idx="138106">EDWW</cx:pt>
          <cx:pt idx="138107">EDWW</cx:pt>
          <cx:pt idx="138108">EDWW</cx:pt>
          <cx:pt idx="138109">EDWW</cx:pt>
          <cx:pt idx="138110">EDWW</cx:pt>
          <cx:pt idx="138111">EDWW</cx:pt>
          <cx:pt idx="138112">EDWW</cx:pt>
          <cx:pt idx="138113">EDWW</cx:pt>
          <cx:pt idx="138114">EDWW</cx:pt>
          <cx:pt idx="138115">EDWW</cx:pt>
          <cx:pt idx="138116">EDWW</cx:pt>
          <cx:pt idx="138117">EDWW</cx:pt>
          <cx:pt idx="138118">EDWW</cx:pt>
          <cx:pt idx="138119">EDWW</cx:pt>
          <cx:pt idx="138120">EDWW</cx:pt>
          <cx:pt idx="138121">EDWW</cx:pt>
          <cx:pt idx="138122">EDWW</cx:pt>
          <cx:pt idx="138123">EDWW</cx:pt>
          <cx:pt idx="138124">EDWW</cx:pt>
          <cx:pt idx="138125">EDWW</cx:pt>
          <cx:pt idx="138126">EDWW</cx:pt>
          <cx:pt idx="138127">EDWW</cx:pt>
          <cx:pt idx="138128">EDWW</cx:pt>
          <cx:pt idx="138129">EDWW</cx:pt>
          <cx:pt idx="138130">EDWW</cx:pt>
          <cx:pt idx="138131">EDWW</cx:pt>
          <cx:pt idx="138132">EDWW</cx:pt>
          <cx:pt idx="138133">EDWW</cx:pt>
          <cx:pt idx="138134">EDWW</cx:pt>
          <cx:pt idx="138135">EDWW</cx:pt>
          <cx:pt idx="138136">EDWW</cx:pt>
          <cx:pt idx="138137">EDWW</cx:pt>
          <cx:pt idx="138138">EDWW</cx:pt>
          <cx:pt idx="138139">EDWW</cx:pt>
          <cx:pt idx="138140">EDWW</cx:pt>
          <cx:pt idx="138141">EDWW</cx:pt>
          <cx:pt idx="138142">EDWW</cx:pt>
          <cx:pt idx="138143">EDWW</cx:pt>
          <cx:pt idx="138144">EDWW</cx:pt>
          <cx:pt idx="138145">EDWW</cx:pt>
          <cx:pt idx="138146">EDWW</cx:pt>
          <cx:pt idx="138147">EDWW</cx:pt>
          <cx:pt idx="138148">EDWW</cx:pt>
          <cx:pt idx="138149">EDWW</cx:pt>
          <cx:pt idx="138150">EDWW</cx:pt>
          <cx:pt idx="138151">EDWW</cx:pt>
          <cx:pt idx="138152">EDWW</cx:pt>
          <cx:pt idx="138153">EDWW</cx:pt>
          <cx:pt idx="138154">EDWW</cx:pt>
          <cx:pt idx="138155">EDWW</cx:pt>
          <cx:pt idx="138156">EDWW</cx:pt>
          <cx:pt idx="138157">EDWW</cx:pt>
          <cx:pt idx="138158">EDWW</cx:pt>
          <cx:pt idx="138159">EDWW</cx:pt>
          <cx:pt idx="138160">EDWW</cx:pt>
          <cx:pt idx="138161">EDWW</cx:pt>
          <cx:pt idx="138162">EDWW</cx:pt>
          <cx:pt idx="138163">EDWW</cx:pt>
          <cx:pt idx="138164">EDWW</cx:pt>
          <cx:pt idx="138165">EDWW</cx:pt>
          <cx:pt idx="138166">EDWW</cx:pt>
          <cx:pt idx="138167">EDWW</cx:pt>
          <cx:pt idx="138168">EDWW</cx:pt>
          <cx:pt idx="138169">EDWW</cx:pt>
          <cx:pt idx="138170">EDWW</cx:pt>
          <cx:pt idx="138171">EDWW</cx:pt>
          <cx:pt idx="138172">EDWW</cx:pt>
          <cx:pt idx="138173">EDWW</cx:pt>
          <cx:pt idx="138174">EDWW</cx:pt>
          <cx:pt idx="138175">EDWW</cx:pt>
          <cx:pt idx="138176">EDWW</cx:pt>
          <cx:pt idx="138177">EDWW</cx:pt>
          <cx:pt idx="138178">EDWW</cx:pt>
          <cx:pt idx="138179">EDWW</cx:pt>
          <cx:pt idx="138180">EDWW</cx:pt>
          <cx:pt idx="138181">EDWW</cx:pt>
          <cx:pt idx="138182">EDWW</cx:pt>
          <cx:pt idx="138183">EDWW</cx:pt>
          <cx:pt idx="138184">EDWW</cx:pt>
          <cx:pt idx="138185">EDWW</cx:pt>
          <cx:pt idx="138186">EDWW</cx:pt>
          <cx:pt idx="138187">EDWW</cx:pt>
          <cx:pt idx="138188">EDWW</cx:pt>
          <cx:pt idx="138189">EDWW</cx:pt>
          <cx:pt idx="138190">EDWW</cx:pt>
          <cx:pt idx="138191">EDWW</cx:pt>
          <cx:pt idx="138192">EDWW</cx:pt>
          <cx:pt idx="138193">EDWW</cx:pt>
          <cx:pt idx="138194">EDWW</cx:pt>
          <cx:pt idx="138195">EDWW</cx:pt>
          <cx:pt idx="138196">EDWW</cx:pt>
          <cx:pt idx="138197">EDWW</cx:pt>
          <cx:pt idx="138198">EDWW</cx:pt>
          <cx:pt idx="138199">EDWW</cx:pt>
          <cx:pt idx="138200">EDWW</cx:pt>
          <cx:pt idx="138201">EDWW</cx:pt>
          <cx:pt idx="138202">EDWW</cx:pt>
          <cx:pt idx="138203">EDWW</cx:pt>
          <cx:pt idx="138204">EDWW</cx:pt>
          <cx:pt idx="138205">EDWW</cx:pt>
          <cx:pt idx="138206">EDWW</cx:pt>
          <cx:pt idx="138207">EDWW</cx:pt>
          <cx:pt idx="138208">EDWW</cx:pt>
          <cx:pt idx="138209">EDWW</cx:pt>
          <cx:pt idx="138210">EDWW</cx:pt>
          <cx:pt idx="138211">EDWW</cx:pt>
          <cx:pt idx="138212">EDWW</cx:pt>
          <cx:pt idx="138213">EDWW</cx:pt>
          <cx:pt idx="138214">EDWW</cx:pt>
          <cx:pt idx="138215">EDWW</cx:pt>
          <cx:pt idx="138216">EDWW</cx:pt>
          <cx:pt idx="138217">EDWW</cx:pt>
          <cx:pt idx="138218">EDWW</cx:pt>
          <cx:pt idx="138219">EDWW</cx:pt>
          <cx:pt idx="138220">EDWW</cx:pt>
          <cx:pt idx="138221">EDWW</cx:pt>
          <cx:pt idx="138222">EDWW</cx:pt>
          <cx:pt idx="138223">EDWW</cx:pt>
          <cx:pt idx="138224">EDWW</cx:pt>
          <cx:pt idx="138225">EDWW</cx:pt>
          <cx:pt idx="138226">EDWW</cx:pt>
          <cx:pt idx="138227">EDWW</cx:pt>
          <cx:pt idx="138228">EDWW</cx:pt>
          <cx:pt idx="138229">EDWW</cx:pt>
          <cx:pt idx="138230">EDWW</cx:pt>
          <cx:pt idx="138231">EDWW</cx:pt>
          <cx:pt idx="138232">EDWW</cx:pt>
          <cx:pt idx="138233">EDWW</cx:pt>
          <cx:pt idx="138234">EDWW</cx:pt>
          <cx:pt idx="138235">EDWW</cx:pt>
          <cx:pt idx="138236">EDWW</cx:pt>
          <cx:pt idx="138237">EDWW</cx:pt>
          <cx:pt idx="138238">EDWW</cx:pt>
          <cx:pt idx="138239">EDWW</cx:pt>
          <cx:pt idx="138240">EDWW</cx:pt>
          <cx:pt idx="138241">EDWW</cx:pt>
          <cx:pt idx="138242">EDWW</cx:pt>
          <cx:pt idx="138243">EDWW</cx:pt>
          <cx:pt idx="138244">EDWW</cx:pt>
          <cx:pt idx="138245">EDWW</cx:pt>
          <cx:pt idx="138246">EDWW</cx:pt>
          <cx:pt idx="138247">EDWW</cx:pt>
          <cx:pt idx="138248">EDWW</cx:pt>
          <cx:pt idx="138249">EDWW</cx:pt>
          <cx:pt idx="138250">EDWW</cx:pt>
          <cx:pt idx="138251">EDWW</cx:pt>
          <cx:pt idx="138252">EDWW</cx:pt>
          <cx:pt idx="138253">EDWW</cx:pt>
          <cx:pt idx="138254">EDWW</cx:pt>
          <cx:pt idx="138255">EDWW</cx:pt>
          <cx:pt idx="138256">EDWW</cx:pt>
          <cx:pt idx="138257">EDWW</cx:pt>
          <cx:pt idx="138258">EDWW</cx:pt>
          <cx:pt idx="138259">EDWW</cx:pt>
          <cx:pt idx="138260">EDWW</cx:pt>
          <cx:pt idx="138261">EDWW</cx:pt>
          <cx:pt idx="138262">EDWW</cx:pt>
          <cx:pt idx="138263">EDWW</cx:pt>
          <cx:pt idx="138264">EDWW</cx:pt>
          <cx:pt idx="138265">EDWW</cx:pt>
          <cx:pt idx="138266">EDWW</cx:pt>
          <cx:pt idx="138267">EDWW</cx:pt>
          <cx:pt idx="138268">EDWW</cx:pt>
          <cx:pt idx="138269">EDWW</cx:pt>
          <cx:pt idx="138270">EDWW</cx:pt>
          <cx:pt idx="138271">EDWW</cx:pt>
          <cx:pt idx="138272">EDWW</cx:pt>
          <cx:pt idx="138273">EDWW</cx:pt>
          <cx:pt idx="138274">EDWW</cx:pt>
          <cx:pt idx="138275">EDWW</cx:pt>
          <cx:pt idx="138276">EDWW</cx:pt>
          <cx:pt idx="138277">EDWW</cx:pt>
          <cx:pt idx="138278">EDWW</cx:pt>
          <cx:pt idx="138279">EDWW</cx:pt>
          <cx:pt idx="138280">EDWW</cx:pt>
          <cx:pt idx="138281">EDWW</cx:pt>
          <cx:pt idx="138282">EDWW</cx:pt>
          <cx:pt idx="138283">EDWW</cx:pt>
          <cx:pt idx="138284">EDWW</cx:pt>
          <cx:pt idx="138285">EDWW</cx:pt>
          <cx:pt idx="138286">EDWW</cx:pt>
          <cx:pt idx="138287">EDWW</cx:pt>
          <cx:pt idx="138288">EDWW</cx:pt>
          <cx:pt idx="138289">EDWW</cx:pt>
          <cx:pt idx="138290">EDWW</cx:pt>
          <cx:pt idx="138291">EDWW</cx:pt>
          <cx:pt idx="138292">EDWW</cx:pt>
          <cx:pt idx="138293">EDWW</cx:pt>
          <cx:pt idx="138294">EDWW</cx:pt>
          <cx:pt idx="138295">EDWW</cx:pt>
          <cx:pt idx="138296">EDWW</cx:pt>
          <cx:pt idx="138297">EDWW</cx:pt>
          <cx:pt idx="138298">EDWW</cx:pt>
          <cx:pt idx="138299">EDWW</cx:pt>
          <cx:pt idx="138300">EDWW</cx:pt>
          <cx:pt idx="138301">EDWW</cx:pt>
          <cx:pt idx="138302">EDWW</cx:pt>
          <cx:pt idx="138303">EDWW</cx:pt>
          <cx:pt idx="138304">EDWW</cx:pt>
          <cx:pt idx="138305">EDWW</cx:pt>
          <cx:pt idx="138306">EDWW</cx:pt>
          <cx:pt idx="138307">EDWW</cx:pt>
          <cx:pt idx="138308">EDWW</cx:pt>
          <cx:pt idx="138309">EDWW</cx:pt>
          <cx:pt idx="138310">EDWW</cx:pt>
          <cx:pt idx="138311">EDWW</cx:pt>
          <cx:pt idx="138312">EDWW</cx:pt>
          <cx:pt idx="138313">EDWW</cx:pt>
          <cx:pt idx="138314">EDWW</cx:pt>
          <cx:pt idx="138315">EDWW</cx:pt>
          <cx:pt idx="138316">EDWW</cx:pt>
          <cx:pt idx="138317">EDWW</cx:pt>
          <cx:pt idx="138318">EDWW</cx:pt>
          <cx:pt idx="138319">EDWW</cx:pt>
          <cx:pt idx="138320">EDWW</cx:pt>
          <cx:pt idx="138321">EDWW</cx:pt>
          <cx:pt idx="138322">EDWW</cx:pt>
          <cx:pt idx="138323">EDWW</cx:pt>
          <cx:pt idx="138324">EDWW</cx:pt>
          <cx:pt idx="138325">EDWW</cx:pt>
          <cx:pt idx="138326">EDWW</cx:pt>
          <cx:pt idx="138327">EDWW</cx:pt>
          <cx:pt idx="138328">EDWW</cx:pt>
          <cx:pt idx="138329">EDWW</cx:pt>
          <cx:pt idx="138330">EDWW</cx:pt>
          <cx:pt idx="138331">EDWW</cx:pt>
          <cx:pt idx="138332">EDWW</cx:pt>
          <cx:pt idx="138333">EDWW</cx:pt>
          <cx:pt idx="138334">EDWW</cx:pt>
          <cx:pt idx="138335">EDWW</cx:pt>
          <cx:pt idx="138336">EDWW</cx:pt>
          <cx:pt idx="138337">EDWW</cx:pt>
          <cx:pt idx="138338">EDWW</cx:pt>
          <cx:pt idx="138339">EDWW</cx:pt>
          <cx:pt idx="138340">EDWW</cx:pt>
          <cx:pt idx="138341">EDWW</cx:pt>
          <cx:pt idx="138342">EDWW</cx:pt>
          <cx:pt idx="138343">EDWW</cx:pt>
          <cx:pt idx="138344">EDWW</cx:pt>
          <cx:pt idx="138345">EDWW</cx:pt>
          <cx:pt idx="138346">EDWW</cx:pt>
          <cx:pt idx="138347">EDWW</cx:pt>
          <cx:pt idx="138348">EDWW</cx:pt>
          <cx:pt idx="138349">EDWW</cx:pt>
          <cx:pt idx="138350">EDWW</cx:pt>
          <cx:pt idx="138351">EDWW</cx:pt>
          <cx:pt idx="138352">EDWW</cx:pt>
          <cx:pt idx="138353">EDWW</cx:pt>
          <cx:pt idx="138354">EDWW</cx:pt>
          <cx:pt idx="138355">EDWW</cx:pt>
          <cx:pt idx="138356">EDWW</cx:pt>
          <cx:pt idx="138357">EDWW</cx:pt>
          <cx:pt idx="138358">EDWW</cx:pt>
          <cx:pt idx="138359">EDWW</cx:pt>
          <cx:pt idx="138360">EDWW</cx:pt>
          <cx:pt idx="138361">EDWW</cx:pt>
          <cx:pt idx="138362">EDWW</cx:pt>
          <cx:pt idx="138363">EDWW</cx:pt>
          <cx:pt idx="138364">EDWW</cx:pt>
          <cx:pt idx="138365">EDWW</cx:pt>
          <cx:pt idx="138366">EDWW</cx:pt>
          <cx:pt idx="138367">EDWW</cx:pt>
          <cx:pt idx="138368">EDWW</cx:pt>
          <cx:pt idx="138369">EDWW</cx:pt>
          <cx:pt idx="138370">EDWW</cx:pt>
          <cx:pt idx="138371">EDWW</cx:pt>
          <cx:pt idx="138372">EDWW</cx:pt>
          <cx:pt idx="138373">EDWW</cx:pt>
          <cx:pt idx="138374">EDWW</cx:pt>
          <cx:pt idx="138375">EDWW</cx:pt>
          <cx:pt idx="138376">EDWW</cx:pt>
          <cx:pt idx="138377">EDWW</cx:pt>
          <cx:pt idx="138378">EDWW</cx:pt>
          <cx:pt idx="138379">EDWW</cx:pt>
          <cx:pt idx="138380">EDWW</cx:pt>
          <cx:pt idx="138381">EDWW</cx:pt>
          <cx:pt idx="138382">EDWW</cx:pt>
          <cx:pt idx="138383">EDWW</cx:pt>
          <cx:pt idx="138384">EDWW</cx:pt>
          <cx:pt idx="138385">EDWW</cx:pt>
          <cx:pt idx="138386">EDWW</cx:pt>
          <cx:pt idx="138387">EDWW</cx:pt>
          <cx:pt idx="138388">EDWW</cx:pt>
          <cx:pt idx="138389">EDWW</cx:pt>
          <cx:pt idx="138390">EDWW</cx:pt>
          <cx:pt idx="138391">EDWW</cx:pt>
          <cx:pt idx="138392">EDWW</cx:pt>
          <cx:pt idx="138393">EDWW</cx:pt>
          <cx:pt idx="138394">EDWW</cx:pt>
          <cx:pt idx="138395">EDWW</cx:pt>
          <cx:pt idx="138396">EDWW</cx:pt>
          <cx:pt idx="138397">EDWW</cx:pt>
          <cx:pt idx="138398">EDWW</cx:pt>
          <cx:pt idx="138399">EDWW</cx:pt>
          <cx:pt idx="138400">EDWW</cx:pt>
          <cx:pt idx="138401">EDWW</cx:pt>
          <cx:pt idx="138402">EDWW</cx:pt>
          <cx:pt idx="138403">EDWW</cx:pt>
          <cx:pt idx="138404">EDWW</cx:pt>
          <cx:pt idx="138405">EDWW</cx:pt>
          <cx:pt idx="138406">EDWW</cx:pt>
          <cx:pt idx="138407">EDWW</cx:pt>
          <cx:pt idx="138408">EDWW</cx:pt>
          <cx:pt idx="138409">EDWW</cx:pt>
          <cx:pt idx="138410">EDWW</cx:pt>
          <cx:pt idx="138411">EDWW</cx:pt>
          <cx:pt idx="138412">EDWW</cx:pt>
          <cx:pt idx="138413">EDWW</cx:pt>
          <cx:pt idx="138414">EDWW</cx:pt>
          <cx:pt idx="138415">EDWW</cx:pt>
          <cx:pt idx="138416">EDWW</cx:pt>
          <cx:pt idx="138417">EDWW</cx:pt>
          <cx:pt idx="138418">EDWW</cx:pt>
          <cx:pt idx="138419">EDWW</cx:pt>
          <cx:pt idx="138420">EDWW</cx:pt>
          <cx:pt idx="138421">EDWW</cx:pt>
          <cx:pt idx="138422">EDWW</cx:pt>
          <cx:pt idx="138423">EDWW</cx:pt>
          <cx:pt idx="138424">EDWW</cx:pt>
          <cx:pt idx="138425">EDWW</cx:pt>
          <cx:pt idx="138426">EDWW</cx:pt>
          <cx:pt idx="138427">EDWW</cx:pt>
          <cx:pt idx="138428">EDWW</cx:pt>
          <cx:pt idx="138429">EDWW</cx:pt>
          <cx:pt idx="138430">EDWW</cx:pt>
          <cx:pt idx="138431">EDWW</cx:pt>
          <cx:pt idx="138432">EDWW</cx:pt>
          <cx:pt idx="138433">EDWW</cx:pt>
          <cx:pt idx="138434">EDWW</cx:pt>
          <cx:pt idx="138435">EDWW</cx:pt>
          <cx:pt idx="138436">EDWW</cx:pt>
          <cx:pt idx="138437">EDWW</cx:pt>
          <cx:pt idx="138438">EDWW</cx:pt>
          <cx:pt idx="138439">EDWW</cx:pt>
          <cx:pt idx="138440">EDWW</cx:pt>
          <cx:pt idx="138441">EDWW</cx:pt>
          <cx:pt idx="138442">EDWW</cx:pt>
          <cx:pt idx="138443">EDWW</cx:pt>
          <cx:pt idx="138444">EDWW</cx:pt>
          <cx:pt idx="138445">EDWW</cx:pt>
          <cx:pt idx="138446">EDWW</cx:pt>
          <cx:pt idx="138447">EDWW</cx:pt>
          <cx:pt idx="138448">EDWW</cx:pt>
          <cx:pt idx="138449">EDWW</cx:pt>
          <cx:pt idx="138450">EDWW</cx:pt>
          <cx:pt idx="138451">EDWW</cx:pt>
          <cx:pt idx="138452">EDWW</cx:pt>
          <cx:pt idx="138453">EDWW</cx:pt>
          <cx:pt idx="138454">EDWW</cx:pt>
          <cx:pt idx="138455">EDWW</cx:pt>
          <cx:pt idx="138456">EDWW</cx:pt>
          <cx:pt idx="138457">EDWW</cx:pt>
          <cx:pt idx="138458">EDWW</cx:pt>
          <cx:pt idx="138459">EDWW</cx:pt>
          <cx:pt idx="138460">EDWW</cx:pt>
          <cx:pt idx="138461">EDWW</cx:pt>
          <cx:pt idx="138462">EDWW</cx:pt>
          <cx:pt idx="138463">EDWW</cx:pt>
          <cx:pt idx="138464">EDWW</cx:pt>
          <cx:pt idx="138465">EDWW</cx:pt>
          <cx:pt idx="138466">EDWW</cx:pt>
          <cx:pt idx="138467">EDWW</cx:pt>
          <cx:pt idx="138468">EDWW</cx:pt>
          <cx:pt idx="138469">EDWW</cx:pt>
          <cx:pt idx="138470">EDWW</cx:pt>
          <cx:pt idx="138471">EDWW</cx:pt>
          <cx:pt idx="138472">EDWW</cx:pt>
          <cx:pt idx="138473">EDWW</cx:pt>
          <cx:pt idx="138474">EDWW</cx:pt>
          <cx:pt idx="138475">EDWW</cx:pt>
          <cx:pt idx="138476">EDWW</cx:pt>
          <cx:pt idx="138477">EDWW</cx:pt>
          <cx:pt idx="138478">EDWW</cx:pt>
          <cx:pt idx="138479">EDWW</cx:pt>
          <cx:pt idx="138480">EDWW</cx:pt>
          <cx:pt idx="138481">EDWW</cx:pt>
          <cx:pt idx="138482">EDWW</cx:pt>
          <cx:pt idx="138483">EDWW</cx:pt>
          <cx:pt idx="138484">EDWW</cx:pt>
          <cx:pt idx="138485">EDWW</cx:pt>
          <cx:pt idx="138486">EDWW</cx:pt>
          <cx:pt idx="138487">EDWW</cx:pt>
          <cx:pt idx="138488">EDWW</cx:pt>
          <cx:pt idx="138489">EDWW</cx:pt>
          <cx:pt idx="138490">EDWW</cx:pt>
          <cx:pt idx="138491">EDWW</cx:pt>
          <cx:pt idx="138492">EDWW</cx:pt>
          <cx:pt idx="138493">EDWW</cx:pt>
          <cx:pt idx="138494">EDWW</cx:pt>
          <cx:pt idx="138495">EDWW</cx:pt>
          <cx:pt idx="138496">EDWW</cx:pt>
          <cx:pt idx="138497">EDWW</cx:pt>
          <cx:pt idx="138498">EDWW</cx:pt>
          <cx:pt idx="138499">EDWW</cx:pt>
          <cx:pt idx="138500">EDWW</cx:pt>
          <cx:pt idx="138501">EDWW</cx:pt>
          <cx:pt idx="138502">EDWW</cx:pt>
          <cx:pt idx="138503">EDWW</cx:pt>
          <cx:pt idx="138504">EDWW</cx:pt>
          <cx:pt idx="138505">EDWW</cx:pt>
          <cx:pt idx="138506">EDWW</cx:pt>
          <cx:pt idx="138507">EDWW</cx:pt>
          <cx:pt idx="138508">EDWW</cx:pt>
          <cx:pt idx="138509">EDWW</cx:pt>
          <cx:pt idx="138510">EDWW</cx:pt>
          <cx:pt idx="138511">EDWW</cx:pt>
          <cx:pt idx="138512">EDWW</cx:pt>
          <cx:pt idx="138513">EDWW</cx:pt>
          <cx:pt idx="138514">EDWW</cx:pt>
          <cx:pt idx="138515">EDWW</cx:pt>
          <cx:pt idx="138516">EDWW</cx:pt>
          <cx:pt idx="138517">EDWW</cx:pt>
          <cx:pt idx="138518">EDWW</cx:pt>
          <cx:pt idx="138519">EDWW</cx:pt>
          <cx:pt idx="138520">EDWW</cx:pt>
          <cx:pt idx="138521">EDWW</cx:pt>
          <cx:pt idx="138522">EDWW</cx:pt>
          <cx:pt idx="138523">EDWW</cx:pt>
          <cx:pt idx="138524">EDWW</cx:pt>
          <cx:pt idx="138525">EDWW</cx:pt>
          <cx:pt idx="138526">EDWW</cx:pt>
          <cx:pt idx="138527">EDWW</cx:pt>
          <cx:pt idx="138528">EDWW</cx:pt>
          <cx:pt idx="138529">EDWW</cx:pt>
          <cx:pt idx="138530">EDWW</cx:pt>
          <cx:pt idx="138531">EDWW</cx:pt>
          <cx:pt idx="138532">EDWW</cx:pt>
          <cx:pt idx="138533">EDWW</cx:pt>
          <cx:pt idx="138534">EDWW</cx:pt>
          <cx:pt idx="138535">EDWW</cx:pt>
          <cx:pt idx="138536">EDWW</cx:pt>
          <cx:pt idx="138537">EDWW</cx:pt>
          <cx:pt idx="138538">EDWW</cx:pt>
          <cx:pt idx="138539">EDWW</cx:pt>
          <cx:pt idx="138540">EDWW</cx:pt>
          <cx:pt idx="138541">EDWW</cx:pt>
          <cx:pt idx="138542">EDWW</cx:pt>
          <cx:pt idx="138543">EDWW</cx:pt>
          <cx:pt idx="138544">EDWW</cx:pt>
          <cx:pt idx="138545">EDWW</cx:pt>
          <cx:pt idx="138546">EDWW</cx:pt>
          <cx:pt idx="138547">EDWW</cx:pt>
          <cx:pt idx="138548">EDWW</cx:pt>
          <cx:pt idx="138549">EDWW</cx:pt>
          <cx:pt idx="138550">EDWW</cx:pt>
          <cx:pt idx="138551">EDWW</cx:pt>
          <cx:pt idx="138552">EDWW</cx:pt>
          <cx:pt idx="138553">EDWW</cx:pt>
          <cx:pt idx="138554">EDWW</cx:pt>
          <cx:pt idx="138555">EDWW</cx:pt>
          <cx:pt idx="138556">EDWW</cx:pt>
          <cx:pt idx="138557">EDWW</cx:pt>
          <cx:pt idx="138558">EDWW</cx:pt>
          <cx:pt idx="138559">EDWW</cx:pt>
          <cx:pt idx="138560">EDWW</cx:pt>
          <cx:pt idx="138561">EDWW</cx:pt>
          <cx:pt idx="138562">EDWW</cx:pt>
          <cx:pt idx="138563">EDWW</cx:pt>
          <cx:pt idx="138564">EDWW</cx:pt>
          <cx:pt idx="138565">EDWW</cx:pt>
          <cx:pt idx="138566">EDWW</cx:pt>
          <cx:pt idx="138567">EDWW</cx:pt>
          <cx:pt idx="138568">EDWW</cx:pt>
          <cx:pt idx="138569">EDWW</cx:pt>
          <cx:pt idx="138570">EDWW</cx:pt>
          <cx:pt idx="138571">EDWW</cx:pt>
          <cx:pt idx="138572">EDWW</cx:pt>
          <cx:pt idx="138573">EDWW</cx:pt>
          <cx:pt idx="138574">EDWW</cx:pt>
          <cx:pt idx="138575">EDWW</cx:pt>
          <cx:pt idx="138576">EDWW</cx:pt>
          <cx:pt idx="138577">EDWW</cx:pt>
          <cx:pt idx="138578">EDWW</cx:pt>
          <cx:pt idx="138579">EDWW</cx:pt>
          <cx:pt idx="138580">EDWW</cx:pt>
          <cx:pt idx="138581">EDWW</cx:pt>
          <cx:pt idx="138582">EDWW</cx:pt>
          <cx:pt idx="138583">EDWW</cx:pt>
          <cx:pt idx="138584">EDWW</cx:pt>
          <cx:pt idx="138585">EDWW</cx:pt>
          <cx:pt idx="138586">EDWW</cx:pt>
          <cx:pt idx="138587">EDWW</cx:pt>
          <cx:pt idx="138588">EDWW</cx:pt>
          <cx:pt idx="138589">EDWW</cx:pt>
          <cx:pt idx="138590">EDWW</cx:pt>
          <cx:pt idx="138591">EDWW</cx:pt>
          <cx:pt idx="138592">EDWW</cx:pt>
          <cx:pt idx="138593">EDWW</cx:pt>
          <cx:pt idx="138594">EDWW</cx:pt>
          <cx:pt idx="138595">EDWW</cx:pt>
          <cx:pt idx="138596">EDWW</cx:pt>
          <cx:pt idx="138597">EDWW</cx:pt>
          <cx:pt idx="138598">EDWW</cx:pt>
          <cx:pt idx="138599">EDWW</cx:pt>
          <cx:pt idx="138600">EDWW</cx:pt>
          <cx:pt idx="138601">EDWW</cx:pt>
          <cx:pt idx="138602">EDWW</cx:pt>
          <cx:pt idx="138603">EDWW</cx:pt>
          <cx:pt idx="138604">EDWW</cx:pt>
          <cx:pt idx="138605">EDWW</cx:pt>
          <cx:pt idx="138606">EDWW</cx:pt>
          <cx:pt idx="138607">EDWW</cx:pt>
          <cx:pt idx="138608">EDWW</cx:pt>
          <cx:pt idx="138609">EDWW</cx:pt>
          <cx:pt idx="138610">EDWW</cx:pt>
          <cx:pt idx="138611">EDWW</cx:pt>
          <cx:pt idx="138612">EDWW</cx:pt>
          <cx:pt idx="138613">EDWW</cx:pt>
          <cx:pt idx="138614">EDWW</cx:pt>
          <cx:pt idx="138615">EDWW</cx:pt>
          <cx:pt idx="138616">EDWW</cx:pt>
          <cx:pt idx="138617">EDWW</cx:pt>
          <cx:pt idx="138618">EDWW</cx:pt>
          <cx:pt idx="138619">EDWW</cx:pt>
          <cx:pt idx="138620">EDWW</cx:pt>
          <cx:pt idx="138621">EDWW</cx:pt>
          <cx:pt idx="138622">EDWW</cx:pt>
          <cx:pt idx="138623">EDWW</cx:pt>
          <cx:pt idx="138624">EDWW</cx:pt>
          <cx:pt idx="138625">EDWW</cx:pt>
          <cx:pt idx="138626">EDWW</cx:pt>
          <cx:pt idx="138627">EDWW</cx:pt>
          <cx:pt idx="138628">EDWW</cx:pt>
          <cx:pt idx="138629">EDWW</cx:pt>
          <cx:pt idx="138630">EDWW</cx:pt>
          <cx:pt idx="138631">EDWW</cx:pt>
          <cx:pt idx="138632">EDWW</cx:pt>
          <cx:pt idx="138633">EDWW</cx:pt>
          <cx:pt idx="138634">EDWW</cx:pt>
          <cx:pt idx="138635">EDWW</cx:pt>
          <cx:pt idx="138636">EDWW</cx:pt>
          <cx:pt idx="138637">EDWW</cx:pt>
          <cx:pt idx="138638">EDWW</cx:pt>
          <cx:pt idx="138639">EDWW</cx:pt>
          <cx:pt idx="138640">EDWW</cx:pt>
          <cx:pt idx="138641">EDWW</cx:pt>
          <cx:pt idx="138642">EDWW</cx:pt>
          <cx:pt idx="138643">EDWW</cx:pt>
          <cx:pt idx="138644">EDWW</cx:pt>
          <cx:pt idx="138645">EDWW</cx:pt>
          <cx:pt idx="138646">EDWW</cx:pt>
          <cx:pt idx="138647">EDWW</cx:pt>
          <cx:pt idx="138648">EDWW</cx:pt>
          <cx:pt idx="138649">EDWW</cx:pt>
          <cx:pt idx="138650">EDWW</cx:pt>
          <cx:pt idx="138651">EDWW</cx:pt>
          <cx:pt idx="138652">EDWW</cx:pt>
          <cx:pt idx="138653">EDWW</cx:pt>
          <cx:pt idx="138654">EDWW</cx:pt>
          <cx:pt idx="138655">EDWW</cx:pt>
          <cx:pt idx="138656">EDWW</cx:pt>
          <cx:pt idx="138657">EDWW</cx:pt>
          <cx:pt idx="138658">EDWW</cx:pt>
          <cx:pt idx="138659">EDWW</cx:pt>
          <cx:pt idx="138660">EDWW</cx:pt>
          <cx:pt idx="138661">EDWW</cx:pt>
          <cx:pt idx="138662">EDWW</cx:pt>
          <cx:pt idx="138663">EDWW</cx:pt>
          <cx:pt idx="138664">EDWW</cx:pt>
          <cx:pt idx="138665">EDWW</cx:pt>
          <cx:pt idx="138666">EDWW</cx:pt>
          <cx:pt idx="138667">EDWW</cx:pt>
          <cx:pt idx="138668">EDWW</cx:pt>
          <cx:pt idx="138669">EDWW</cx:pt>
          <cx:pt idx="138670">EDWW</cx:pt>
          <cx:pt idx="138671">EDWW</cx:pt>
          <cx:pt idx="138672">EDWW</cx:pt>
          <cx:pt idx="138673">EDWW</cx:pt>
          <cx:pt idx="138674">EDWW</cx:pt>
          <cx:pt idx="138675">EDWW</cx:pt>
          <cx:pt idx="138676">EDWW</cx:pt>
          <cx:pt idx="138677">EDWW</cx:pt>
          <cx:pt idx="138678">EDWW</cx:pt>
          <cx:pt idx="138679">EDWW</cx:pt>
          <cx:pt idx="138680">EDWW</cx:pt>
          <cx:pt idx="138681">EDWW</cx:pt>
          <cx:pt idx="138682">EDWW</cx:pt>
          <cx:pt idx="138683">EDWW</cx:pt>
          <cx:pt idx="138684">EDWW</cx:pt>
          <cx:pt idx="138685">EDWW</cx:pt>
          <cx:pt idx="138686">EDWW</cx:pt>
          <cx:pt idx="138687">EDWW</cx:pt>
          <cx:pt idx="138688">EDWW</cx:pt>
          <cx:pt idx="138689">EDWW</cx:pt>
          <cx:pt idx="138690">EDWW</cx:pt>
          <cx:pt idx="138691">EDWW</cx:pt>
          <cx:pt idx="138692">EDWW</cx:pt>
          <cx:pt idx="138693">EDWW</cx:pt>
          <cx:pt idx="138694">EDWW</cx:pt>
          <cx:pt idx="138695">EDWW</cx:pt>
          <cx:pt idx="138696">EDWW</cx:pt>
          <cx:pt idx="138697">EDWW</cx:pt>
          <cx:pt idx="138698">EDWW</cx:pt>
          <cx:pt idx="138699">EDWW</cx:pt>
          <cx:pt idx="138700">EDWW</cx:pt>
          <cx:pt idx="138701">EDWW</cx:pt>
          <cx:pt idx="138702">EDWW</cx:pt>
          <cx:pt idx="138703">EDWW</cx:pt>
          <cx:pt idx="138704">EDWW</cx:pt>
          <cx:pt idx="138705">EDWW</cx:pt>
          <cx:pt idx="138706">EDWW</cx:pt>
          <cx:pt idx="138707">EDWW</cx:pt>
          <cx:pt idx="138708">EDWW</cx:pt>
          <cx:pt idx="138709">EDWW</cx:pt>
          <cx:pt idx="138710">EDWW</cx:pt>
          <cx:pt idx="138711">EDWW</cx:pt>
          <cx:pt idx="138712">EDWW</cx:pt>
          <cx:pt idx="138713">EDWW</cx:pt>
          <cx:pt idx="138714">EDWW</cx:pt>
          <cx:pt idx="138715">EDWW</cx:pt>
          <cx:pt idx="138716">EDWW</cx:pt>
          <cx:pt idx="138717">EDWW</cx:pt>
          <cx:pt idx="138718">EDWW</cx:pt>
          <cx:pt idx="138719">EDWW</cx:pt>
          <cx:pt idx="138720">EDWW</cx:pt>
          <cx:pt idx="138721">EDWW</cx:pt>
          <cx:pt idx="138722">EDWW</cx:pt>
          <cx:pt idx="138723">EDWW</cx:pt>
          <cx:pt idx="138724">EDWW</cx:pt>
          <cx:pt idx="138725">EDWW</cx:pt>
          <cx:pt idx="138726">EDWW</cx:pt>
          <cx:pt idx="138727">EDWW</cx:pt>
          <cx:pt idx="138728">EDWW</cx:pt>
          <cx:pt idx="138729">EDWW</cx:pt>
          <cx:pt idx="138730">EDWW</cx:pt>
          <cx:pt idx="138731">EDWW</cx:pt>
          <cx:pt idx="138732">EDWW</cx:pt>
          <cx:pt idx="138733">EDWW</cx:pt>
          <cx:pt idx="138734">EDWW</cx:pt>
          <cx:pt idx="138735">EDWW</cx:pt>
          <cx:pt idx="138736">EDWW</cx:pt>
          <cx:pt idx="138737">EDWW</cx:pt>
          <cx:pt idx="138738">EDWW</cx:pt>
          <cx:pt idx="138739">EDWW</cx:pt>
          <cx:pt idx="138740">EDWW</cx:pt>
          <cx:pt idx="138741">EDWW</cx:pt>
          <cx:pt idx="138742">EDWW</cx:pt>
          <cx:pt idx="138743">EDWW</cx:pt>
          <cx:pt idx="138744">EDWW</cx:pt>
          <cx:pt idx="138745">EDWW</cx:pt>
          <cx:pt idx="138746">EDWW</cx:pt>
          <cx:pt idx="138747">EDWW</cx:pt>
          <cx:pt idx="138748">EDWW</cx:pt>
          <cx:pt idx="138749">EDWW</cx:pt>
          <cx:pt idx="138750">EDWW</cx:pt>
          <cx:pt idx="138751">EDWW</cx:pt>
          <cx:pt idx="138752">EDWW</cx:pt>
          <cx:pt idx="138753">EDWW</cx:pt>
          <cx:pt idx="138754">EDWW</cx:pt>
          <cx:pt idx="138755">EDWW</cx:pt>
          <cx:pt idx="138756">EDWW</cx:pt>
          <cx:pt idx="138757">EDWW</cx:pt>
          <cx:pt idx="138758">EDWW</cx:pt>
          <cx:pt idx="138759">EDWW</cx:pt>
          <cx:pt idx="138760">EDWW</cx:pt>
          <cx:pt idx="138761">EDWW</cx:pt>
          <cx:pt idx="138762">EDWW</cx:pt>
          <cx:pt idx="138763">EDWW</cx:pt>
          <cx:pt idx="138764">EDWW</cx:pt>
          <cx:pt idx="138765">EDWW</cx:pt>
          <cx:pt idx="138766">EDWW</cx:pt>
          <cx:pt idx="138767">EDWW</cx:pt>
          <cx:pt idx="138768">EDWW</cx:pt>
          <cx:pt idx="138769">EDWW</cx:pt>
          <cx:pt idx="138770">EDWW</cx:pt>
          <cx:pt idx="138771">EDWW</cx:pt>
          <cx:pt idx="138772">EDWW</cx:pt>
          <cx:pt idx="138773">EDWW</cx:pt>
          <cx:pt idx="138774">EDWW</cx:pt>
          <cx:pt idx="138775">EDWW</cx:pt>
          <cx:pt idx="138776">EDWW</cx:pt>
          <cx:pt idx="138777">EDWW</cx:pt>
          <cx:pt idx="138778">EDWW</cx:pt>
          <cx:pt idx="138779">EDWW</cx:pt>
          <cx:pt idx="138780">EDWW</cx:pt>
          <cx:pt idx="138781">EDWW</cx:pt>
          <cx:pt idx="138782">EDWW</cx:pt>
          <cx:pt idx="138783">EDWW</cx:pt>
          <cx:pt idx="138784">EDWW</cx:pt>
          <cx:pt idx="138785">EDWW</cx:pt>
          <cx:pt idx="138786">EDWW</cx:pt>
          <cx:pt idx="138787">EDWW</cx:pt>
          <cx:pt idx="138788">EDWW</cx:pt>
          <cx:pt idx="138789">EDWW</cx:pt>
          <cx:pt idx="138790">EDWW</cx:pt>
          <cx:pt idx="138791">EDWW</cx:pt>
          <cx:pt idx="138792">EDWW</cx:pt>
          <cx:pt idx="138793">EDWW</cx:pt>
          <cx:pt idx="138794">EDWW</cx:pt>
          <cx:pt idx="138795">EDWW</cx:pt>
          <cx:pt idx="138796">EDWW</cx:pt>
          <cx:pt idx="138797">EDWW</cx:pt>
          <cx:pt idx="138798">EDWW</cx:pt>
          <cx:pt idx="138799">EDWW</cx:pt>
          <cx:pt idx="138800">EDWW</cx:pt>
          <cx:pt idx="138801">EDWW</cx:pt>
          <cx:pt idx="138802">EDWW</cx:pt>
          <cx:pt idx="138803">EDWW</cx:pt>
          <cx:pt idx="138804">EDWW</cx:pt>
          <cx:pt idx="138805">EDWW</cx:pt>
          <cx:pt idx="138806">EDWW</cx:pt>
          <cx:pt idx="138807">EDWW</cx:pt>
          <cx:pt idx="138808">EDWW</cx:pt>
          <cx:pt idx="138809">EDWW</cx:pt>
          <cx:pt idx="138810">EDWW</cx:pt>
          <cx:pt idx="138811">EDWW</cx:pt>
          <cx:pt idx="138812">EDWW</cx:pt>
          <cx:pt idx="138813">EDWW</cx:pt>
          <cx:pt idx="138814">EDWW</cx:pt>
          <cx:pt idx="138815">EDWW</cx:pt>
          <cx:pt idx="138816">EDWW</cx:pt>
          <cx:pt idx="138817">EDWW</cx:pt>
          <cx:pt idx="138818">EDWW</cx:pt>
          <cx:pt idx="138819">EDWW</cx:pt>
          <cx:pt idx="138820">EDWW</cx:pt>
          <cx:pt idx="138821">EDWW</cx:pt>
          <cx:pt idx="138822">EDWW</cx:pt>
          <cx:pt idx="138823">EDWW</cx:pt>
          <cx:pt idx="138824">EDWW</cx:pt>
          <cx:pt idx="138825">EDWW</cx:pt>
          <cx:pt idx="138826">EDWW</cx:pt>
          <cx:pt idx="138827">EDWW</cx:pt>
          <cx:pt idx="138828">EDWW</cx:pt>
          <cx:pt idx="138829">EDWW</cx:pt>
          <cx:pt idx="138830">EDWW</cx:pt>
          <cx:pt idx="138831">EDWW</cx:pt>
          <cx:pt idx="138832">EDWW</cx:pt>
          <cx:pt idx="138833">EDWW</cx:pt>
          <cx:pt idx="138834">EDWW</cx:pt>
          <cx:pt idx="138835">EDWW</cx:pt>
          <cx:pt idx="138836">EDWW</cx:pt>
          <cx:pt idx="138837">EDWW</cx:pt>
          <cx:pt idx="138838">EDWW</cx:pt>
          <cx:pt idx="138839">EDWW</cx:pt>
          <cx:pt idx="138840">EDWW</cx:pt>
          <cx:pt idx="138841">EDWW</cx:pt>
          <cx:pt idx="138842">EDWW</cx:pt>
          <cx:pt idx="138843">EDWW</cx:pt>
          <cx:pt idx="138844">EDWW</cx:pt>
          <cx:pt idx="138845">EDWW</cx:pt>
          <cx:pt idx="138846">EDWW</cx:pt>
          <cx:pt idx="138847">EDWW</cx:pt>
          <cx:pt idx="138848">EDWW</cx:pt>
          <cx:pt idx="138849">EDWW</cx:pt>
          <cx:pt idx="138850">EDWW</cx:pt>
          <cx:pt idx="138851">EDWW</cx:pt>
          <cx:pt idx="138852">EDWW</cx:pt>
          <cx:pt idx="138853">EDWW</cx:pt>
          <cx:pt idx="138854">EDWW</cx:pt>
          <cx:pt idx="138855">EDWW</cx:pt>
          <cx:pt idx="138856">EDWW</cx:pt>
          <cx:pt idx="138857">EDWW</cx:pt>
          <cx:pt idx="138858">EDWW</cx:pt>
          <cx:pt idx="138859">EDWW</cx:pt>
          <cx:pt idx="138860">EDWW</cx:pt>
          <cx:pt idx="138861">EDWW</cx:pt>
          <cx:pt idx="138862">EDWW</cx:pt>
          <cx:pt idx="138863">EDWW</cx:pt>
          <cx:pt idx="138864">EDWW</cx:pt>
          <cx:pt idx="138865">EDWW</cx:pt>
          <cx:pt idx="138866">EDWW</cx:pt>
          <cx:pt idx="138867">EDWW</cx:pt>
          <cx:pt idx="138868">EDWW</cx:pt>
          <cx:pt idx="138869">EDWW</cx:pt>
          <cx:pt idx="138870">EDWW</cx:pt>
          <cx:pt idx="138871">EDWW</cx:pt>
          <cx:pt idx="138872">EDWW</cx:pt>
          <cx:pt idx="138873">EDWW</cx:pt>
          <cx:pt idx="138874">EDWW</cx:pt>
          <cx:pt idx="138875">EDWW</cx:pt>
          <cx:pt idx="138876">EDWW</cx:pt>
          <cx:pt idx="138877">EDWW</cx:pt>
          <cx:pt idx="138878">EDWW</cx:pt>
          <cx:pt idx="138879">EDWW</cx:pt>
          <cx:pt idx="138880">EDWW</cx:pt>
          <cx:pt idx="138881">EDWW</cx:pt>
          <cx:pt idx="138882">EDWW</cx:pt>
          <cx:pt idx="138883">EDWW</cx:pt>
          <cx:pt idx="138884">EDWW</cx:pt>
          <cx:pt idx="138885">EDWW</cx:pt>
          <cx:pt idx="138886">EDWW</cx:pt>
          <cx:pt idx="138887">EDWW</cx:pt>
          <cx:pt idx="138888">EDWW</cx:pt>
          <cx:pt idx="138889">EDWW</cx:pt>
          <cx:pt idx="138890">EDWW</cx:pt>
          <cx:pt idx="138891">EDWW</cx:pt>
          <cx:pt idx="138892">EDWW</cx:pt>
          <cx:pt idx="138893">EDWW</cx:pt>
          <cx:pt idx="138894">EDWW</cx:pt>
          <cx:pt idx="138895">EDWW</cx:pt>
          <cx:pt idx="138896">EDWW</cx:pt>
          <cx:pt idx="138897">EDWW</cx:pt>
          <cx:pt idx="138898">EDWW</cx:pt>
          <cx:pt idx="138899">EDWW</cx:pt>
          <cx:pt idx="138900">EDWW</cx:pt>
          <cx:pt idx="138901">EDWW</cx:pt>
          <cx:pt idx="138902">EDWW</cx:pt>
          <cx:pt idx="138903">EDWW</cx:pt>
          <cx:pt idx="138904">EDWW</cx:pt>
          <cx:pt idx="138905">EDWW</cx:pt>
          <cx:pt idx="138906">EDWW</cx:pt>
          <cx:pt idx="138907">EDWW</cx:pt>
          <cx:pt idx="138908">EDWW</cx:pt>
          <cx:pt idx="138909">EDWW</cx:pt>
          <cx:pt idx="138910">EDWW</cx:pt>
          <cx:pt idx="138911">EDWW</cx:pt>
          <cx:pt idx="138912">EDWW</cx:pt>
          <cx:pt idx="138913">EDWW</cx:pt>
          <cx:pt idx="138914">EDWW</cx:pt>
          <cx:pt idx="138915">EDWW</cx:pt>
          <cx:pt idx="138916">EDWW</cx:pt>
          <cx:pt idx="138917">EDWW</cx:pt>
          <cx:pt idx="138918">EDWW</cx:pt>
          <cx:pt idx="138919">EDWW</cx:pt>
          <cx:pt idx="138920">EDWW</cx:pt>
          <cx:pt idx="138921">EDWW</cx:pt>
          <cx:pt idx="138922">EDWW</cx:pt>
          <cx:pt idx="138923">EDWW</cx:pt>
          <cx:pt idx="138924">EDWW</cx:pt>
          <cx:pt idx="138925">EDWW</cx:pt>
          <cx:pt idx="138926">EDWW</cx:pt>
          <cx:pt idx="138927">EDWW</cx:pt>
          <cx:pt idx="138928">EDWW</cx:pt>
          <cx:pt idx="138929">EDWW</cx:pt>
          <cx:pt idx="138930">EDWW</cx:pt>
          <cx:pt idx="138931">EDWW</cx:pt>
          <cx:pt idx="138932">EDWW</cx:pt>
          <cx:pt idx="138933">EDWW</cx:pt>
          <cx:pt idx="138934">EDWW</cx:pt>
          <cx:pt idx="138935">EDWW</cx:pt>
          <cx:pt idx="138936">EDWW</cx:pt>
          <cx:pt idx="138937">EDWW</cx:pt>
          <cx:pt idx="138938">EDWW</cx:pt>
          <cx:pt idx="138939">EDWW</cx:pt>
          <cx:pt idx="138940">EDWW</cx:pt>
          <cx:pt idx="138941">EDWW</cx:pt>
          <cx:pt idx="138942">EDWW</cx:pt>
          <cx:pt idx="138943">EDWW</cx:pt>
          <cx:pt idx="138944">EDWW</cx:pt>
          <cx:pt idx="138945">EDWW</cx:pt>
          <cx:pt idx="138946">EDWW</cx:pt>
          <cx:pt idx="138947">EDWW</cx:pt>
          <cx:pt idx="138948">EDWW</cx:pt>
          <cx:pt idx="138949">EDWW</cx:pt>
          <cx:pt idx="138950">EDWW</cx:pt>
          <cx:pt idx="138951">EDWW</cx:pt>
          <cx:pt idx="138952">EDWW</cx:pt>
          <cx:pt idx="138953">EDWW</cx:pt>
          <cx:pt idx="138954">EDWW</cx:pt>
          <cx:pt idx="138955">EDWW</cx:pt>
          <cx:pt idx="138956">EDWW</cx:pt>
          <cx:pt idx="138957">EDWW</cx:pt>
          <cx:pt idx="138958">EDWW</cx:pt>
          <cx:pt idx="138959">EDWW</cx:pt>
          <cx:pt idx="138960">EDWW</cx:pt>
          <cx:pt idx="138961">EDWW</cx:pt>
          <cx:pt idx="138962">EDWW</cx:pt>
          <cx:pt idx="138963">EDWW</cx:pt>
          <cx:pt idx="138964">EDWW</cx:pt>
          <cx:pt idx="138965">EDWW</cx:pt>
          <cx:pt idx="138966">EDWW</cx:pt>
          <cx:pt idx="138967">EDWW</cx:pt>
          <cx:pt idx="138968">EDWW</cx:pt>
          <cx:pt idx="138969">EDWW</cx:pt>
          <cx:pt idx="138970">EDWW</cx:pt>
          <cx:pt idx="138971">EDWW</cx:pt>
          <cx:pt idx="138972">EDWW</cx:pt>
          <cx:pt idx="138973">EDWW</cx:pt>
          <cx:pt idx="138974">EDWW</cx:pt>
          <cx:pt idx="138975">EDWW</cx:pt>
          <cx:pt idx="138976">EDWW</cx:pt>
          <cx:pt idx="138977">EDWW</cx:pt>
          <cx:pt idx="138978">EDWW</cx:pt>
          <cx:pt idx="138979">EDWW</cx:pt>
          <cx:pt idx="138980">EDWW</cx:pt>
          <cx:pt idx="138981">EDWW</cx:pt>
          <cx:pt idx="138982">EDWW</cx:pt>
          <cx:pt idx="138983">EDWW</cx:pt>
          <cx:pt idx="138984">EDWW</cx:pt>
          <cx:pt idx="138985">EDWW</cx:pt>
          <cx:pt idx="138986">EDWW</cx:pt>
          <cx:pt idx="138987">EDWW</cx:pt>
          <cx:pt idx="138988">EDWW</cx:pt>
          <cx:pt idx="138989">EDWW</cx:pt>
          <cx:pt idx="138990">EDWW</cx:pt>
          <cx:pt idx="138991">EDWW</cx:pt>
          <cx:pt idx="138992">EDWW</cx:pt>
          <cx:pt idx="138993">EDWW</cx:pt>
          <cx:pt idx="138994">EDWW</cx:pt>
          <cx:pt idx="138995">EDWW</cx:pt>
          <cx:pt idx="138996">EDWW</cx:pt>
          <cx:pt idx="138997">EDWW</cx:pt>
          <cx:pt idx="138998">EDWW</cx:pt>
          <cx:pt idx="138999">EDWW</cx:pt>
          <cx:pt idx="139000">EDWW</cx:pt>
          <cx:pt idx="139001">EDWW</cx:pt>
          <cx:pt idx="139002">EDWW</cx:pt>
          <cx:pt idx="139003">EDWW</cx:pt>
          <cx:pt idx="139004">EDWW</cx:pt>
          <cx:pt idx="139005">EDWW</cx:pt>
          <cx:pt idx="139006">EDWW</cx:pt>
          <cx:pt idx="139007">EDWW</cx:pt>
          <cx:pt idx="139008">EDWW</cx:pt>
          <cx:pt idx="139009">EDWW</cx:pt>
          <cx:pt idx="139010">EDWW</cx:pt>
          <cx:pt idx="139011">EDWW</cx:pt>
          <cx:pt idx="139012">EDWW</cx:pt>
          <cx:pt idx="139013">EDWW</cx:pt>
          <cx:pt idx="139014">EDWW</cx:pt>
          <cx:pt idx="139015">EDWW</cx:pt>
          <cx:pt idx="139016">EDWW</cx:pt>
          <cx:pt idx="139017">EDWW</cx:pt>
          <cx:pt idx="139018">EDWW</cx:pt>
          <cx:pt idx="139019">EDWW</cx:pt>
          <cx:pt idx="139020">EDWW</cx:pt>
          <cx:pt idx="139021">EDWW</cx:pt>
          <cx:pt idx="139022">EDWW</cx:pt>
          <cx:pt idx="139023">EDWW</cx:pt>
          <cx:pt idx="139024">EDWW</cx:pt>
          <cx:pt idx="139025">EDWW</cx:pt>
          <cx:pt idx="139026">EDWW</cx:pt>
          <cx:pt idx="139027">EDWW</cx:pt>
          <cx:pt idx="139028">EDWW</cx:pt>
          <cx:pt idx="139029">EDWW</cx:pt>
          <cx:pt idx="139030">EDWW</cx:pt>
          <cx:pt idx="139031">EDWW</cx:pt>
          <cx:pt idx="139032">EDWW</cx:pt>
          <cx:pt idx="139033">EDWW</cx:pt>
          <cx:pt idx="139034">EDWW</cx:pt>
          <cx:pt idx="139035">EDWW</cx:pt>
          <cx:pt idx="139036">EDWW</cx:pt>
          <cx:pt idx="139037">EDWW</cx:pt>
          <cx:pt idx="139038">EDWW</cx:pt>
          <cx:pt idx="139039">EDWW</cx:pt>
          <cx:pt idx="139040">EDWW</cx:pt>
          <cx:pt idx="139041">EDWW</cx:pt>
          <cx:pt idx="139042">EDWW</cx:pt>
          <cx:pt idx="139043">EDWW</cx:pt>
          <cx:pt idx="139044">EDWW</cx:pt>
          <cx:pt idx="139045">EDWW</cx:pt>
          <cx:pt idx="139046">EDWW</cx:pt>
          <cx:pt idx="139047">EDWW</cx:pt>
          <cx:pt idx="139048">EDWW</cx:pt>
          <cx:pt idx="139049">EDWW</cx:pt>
          <cx:pt idx="139050">EDWW</cx:pt>
          <cx:pt idx="139051">EDWW</cx:pt>
          <cx:pt idx="139052">EDWW</cx:pt>
          <cx:pt idx="139053">EDWW</cx:pt>
          <cx:pt idx="139054">EDWW</cx:pt>
          <cx:pt idx="139055">EDWW</cx:pt>
          <cx:pt idx="139056">EDWW</cx:pt>
          <cx:pt idx="139057">EDWW</cx:pt>
          <cx:pt idx="139058">EDWW</cx:pt>
          <cx:pt idx="139059">EDWW</cx:pt>
          <cx:pt idx="139060">EDWW</cx:pt>
          <cx:pt idx="139061">EDWW</cx:pt>
          <cx:pt idx="139062">EDWW</cx:pt>
          <cx:pt idx="139063">EDWW</cx:pt>
          <cx:pt idx="139064">EDWW</cx:pt>
          <cx:pt idx="139065">EDWW</cx:pt>
          <cx:pt idx="139066">EDWW</cx:pt>
          <cx:pt idx="139067">EDWW</cx:pt>
          <cx:pt idx="139068">EDWW</cx:pt>
          <cx:pt idx="139069">EDWW</cx:pt>
          <cx:pt idx="139070">EDWW</cx:pt>
          <cx:pt idx="139071">EDWW</cx:pt>
          <cx:pt idx="139072">EDWW</cx:pt>
          <cx:pt idx="139073">EDWW</cx:pt>
          <cx:pt idx="139074">EDWW</cx:pt>
          <cx:pt idx="139075">EDWW</cx:pt>
          <cx:pt idx="139076">EDWW</cx:pt>
          <cx:pt idx="139077">EDWW</cx:pt>
          <cx:pt idx="139078">EDWW</cx:pt>
          <cx:pt idx="139079">EDWW</cx:pt>
          <cx:pt idx="139080">EDWW</cx:pt>
          <cx:pt idx="139081">EDWW</cx:pt>
          <cx:pt idx="139082">EDWW</cx:pt>
          <cx:pt idx="139083">EDWW</cx:pt>
          <cx:pt idx="139084">EDWW</cx:pt>
          <cx:pt idx="139085">EDWW</cx:pt>
          <cx:pt idx="139086">EDWW</cx:pt>
          <cx:pt idx="139087">EDWW</cx:pt>
          <cx:pt idx="139088">EDWW</cx:pt>
          <cx:pt idx="139089">EDWW</cx:pt>
          <cx:pt idx="139090">EDWW</cx:pt>
          <cx:pt idx="139091">EDWW</cx:pt>
          <cx:pt idx="139092">EDWW</cx:pt>
          <cx:pt idx="139093">EDWW</cx:pt>
          <cx:pt idx="139094">EDWW</cx:pt>
          <cx:pt idx="139095">EDWW</cx:pt>
          <cx:pt idx="139096">EDWW</cx:pt>
          <cx:pt idx="139097">EDWW</cx:pt>
          <cx:pt idx="139098">EDWW</cx:pt>
          <cx:pt idx="139099">EDWW</cx:pt>
          <cx:pt idx="139100">EDWW</cx:pt>
          <cx:pt idx="139101">EDWW</cx:pt>
          <cx:pt idx="139102">EDWW</cx:pt>
          <cx:pt idx="139103">EDWW</cx:pt>
          <cx:pt idx="139104">EDWW</cx:pt>
          <cx:pt idx="139105">EDWW</cx:pt>
          <cx:pt idx="139106">EDWW</cx:pt>
          <cx:pt idx="139107">EDWW</cx:pt>
          <cx:pt idx="139108">EDWW</cx:pt>
          <cx:pt idx="139109">EDWW</cx:pt>
          <cx:pt idx="139110">EDWW</cx:pt>
          <cx:pt idx="139111">EDWW</cx:pt>
          <cx:pt idx="139112">EDWW</cx:pt>
          <cx:pt idx="139113">EDWW</cx:pt>
          <cx:pt idx="139114">EDWW</cx:pt>
          <cx:pt idx="139115">EDWW</cx:pt>
          <cx:pt idx="139116">EDWW</cx:pt>
          <cx:pt idx="139117">EDWW</cx:pt>
          <cx:pt idx="139118">EDWW</cx:pt>
          <cx:pt idx="139119">EDWW</cx:pt>
          <cx:pt idx="139120">EDWW</cx:pt>
          <cx:pt idx="139121">EDWW</cx:pt>
          <cx:pt idx="139122">EDWW</cx:pt>
          <cx:pt idx="139123">EDWW</cx:pt>
          <cx:pt idx="139124">EDWW</cx:pt>
          <cx:pt idx="139125">EDWW</cx:pt>
          <cx:pt idx="139126">EDWW</cx:pt>
          <cx:pt idx="139127">EDWW</cx:pt>
          <cx:pt idx="139128">EDWW</cx:pt>
          <cx:pt idx="139129">EDWW</cx:pt>
          <cx:pt idx="139130">EDWW</cx:pt>
          <cx:pt idx="139131">EDWW</cx:pt>
          <cx:pt idx="139132">EDWW</cx:pt>
          <cx:pt idx="139133">EDWW</cx:pt>
          <cx:pt idx="139134">EDWW</cx:pt>
          <cx:pt idx="139135">EDWW</cx:pt>
          <cx:pt idx="139136">EDWW</cx:pt>
          <cx:pt idx="139137">EDWW</cx:pt>
          <cx:pt idx="139138">EDWW</cx:pt>
          <cx:pt idx="139139">EDWW</cx:pt>
          <cx:pt idx="139140">EDWW</cx:pt>
          <cx:pt idx="139141">EDWW</cx:pt>
          <cx:pt idx="139142">EDWW</cx:pt>
          <cx:pt idx="139143">EDWW</cx:pt>
          <cx:pt idx="139144">EDWW</cx:pt>
          <cx:pt idx="139145">EDWW</cx:pt>
          <cx:pt idx="139146">EDWW</cx:pt>
          <cx:pt idx="139147">EDWW</cx:pt>
          <cx:pt idx="139148">EDWW</cx:pt>
          <cx:pt idx="139149">EDWW</cx:pt>
          <cx:pt idx="139150">EDWW</cx:pt>
          <cx:pt idx="139151">EDWW</cx:pt>
          <cx:pt idx="139152">EDWW</cx:pt>
          <cx:pt idx="139153">EDWW</cx:pt>
          <cx:pt idx="139154">EDWW</cx:pt>
          <cx:pt idx="139155">EDWW</cx:pt>
          <cx:pt idx="139156">EDWW</cx:pt>
          <cx:pt idx="139157">EDWW</cx:pt>
          <cx:pt idx="139158">EDWW</cx:pt>
          <cx:pt idx="139159">EDWW</cx:pt>
          <cx:pt idx="139160">EDWW</cx:pt>
          <cx:pt idx="139161">EDWW</cx:pt>
          <cx:pt idx="139162">EDWW</cx:pt>
          <cx:pt idx="139163">EDWW</cx:pt>
          <cx:pt idx="139164">EDWW</cx:pt>
          <cx:pt idx="139165">EDWW</cx:pt>
          <cx:pt idx="139166">EDWW</cx:pt>
          <cx:pt idx="139167">EDWW</cx:pt>
          <cx:pt idx="139168">EDWW</cx:pt>
          <cx:pt idx="139169">EDWW</cx:pt>
          <cx:pt idx="139170">EDWW</cx:pt>
          <cx:pt idx="139171">EDWW</cx:pt>
          <cx:pt idx="139172">EDWW</cx:pt>
          <cx:pt idx="139173">EDWW</cx:pt>
          <cx:pt idx="139174">EDWW</cx:pt>
          <cx:pt idx="139175">EDWW</cx:pt>
          <cx:pt idx="139176">EDWW</cx:pt>
          <cx:pt idx="139177">EDWW</cx:pt>
          <cx:pt idx="139178">EDWW</cx:pt>
          <cx:pt idx="139179">EDWW</cx:pt>
          <cx:pt idx="139180">EDWW</cx:pt>
          <cx:pt idx="139181">EDWW</cx:pt>
          <cx:pt idx="139182">EDWW</cx:pt>
          <cx:pt idx="139183">EDWW</cx:pt>
          <cx:pt idx="139184">EDWW</cx:pt>
          <cx:pt idx="139185">EDWW</cx:pt>
          <cx:pt idx="139186">EDWW</cx:pt>
          <cx:pt idx="139187">EDWW</cx:pt>
          <cx:pt idx="139188">EDWW</cx:pt>
          <cx:pt idx="139189">EDWW</cx:pt>
          <cx:pt idx="139190">EDWW</cx:pt>
          <cx:pt idx="139191">EDWW</cx:pt>
          <cx:pt idx="139192">EDWW</cx:pt>
          <cx:pt idx="139193">EDWW</cx:pt>
          <cx:pt idx="139194">EDWW</cx:pt>
          <cx:pt idx="139195">EDWW</cx:pt>
          <cx:pt idx="139196">EDWW</cx:pt>
          <cx:pt idx="139197">EDWW</cx:pt>
          <cx:pt idx="139198">EDWW</cx:pt>
          <cx:pt idx="139199">EDWW</cx:pt>
          <cx:pt idx="139200">EDWW</cx:pt>
          <cx:pt idx="139201">EDWW</cx:pt>
          <cx:pt idx="139202">EDWW</cx:pt>
          <cx:pt idx="139203">EDWW</cx:pt>
          <cx:pt idx="139204">EDWW</cx:pt>
          <cx:pt idx="139205">EDWW</cx:pt>
          <cx:pt idx="139206">EDWW</cx:pt>
          <cx:pt idx="139207">EDWW</cx:pt>
          <cx:pt idx="139208">EDWW</cx:pt>
          <cx:pt idx="139209">EDWW</cx:pt>
          <cx:pt idx="139210">EDWW</cx:pt>
          <cx:pt idx="139211">EDWW</cx:pt>
          <cx:pt idx="139212">EDWW</cx:pt>
          <cx:pt idx="139213">EDWW</cx:pt>
          <cx:pt idx="139214">EDWW</cx:pt>
          <cx:pt idx="139215">EDWW</cx:pt>
          <cx:pt idx="139216">EDWW</cx:pt>
          <cx:pt idx="139217">EDWW</cx:pt>
          <cx:pt idx="139218">EDWW</cx:pt>
          <cx:pt idx="139219">EDWW</cx:pt>
          <cx:pt idx="139220">EDWW</cx:pt>
          <cx:pt idx="139221">EDWW</cx:pt>
          <cx:pt idx="139222">EDWW</cx:pt>
          <cx:pt idx="139223">EDWW</cx:pt>
          <cx:pt idx="139224">EDWW</cx:pt>
          <cx:pt idx="139225">EDWW</cx:pt>
          <cx:pt idx="139226">EDWW</cx:pt>
          <cx:pt idx="139227">EDWW</cx:pt>
          <cx:pt idx="139228">EDWW</cx:pt>
          <cx:pt idx="139229">EDWW</cx:pt>
          <cx:pt idx="139230">EDWW</cx:pt>
          <cx:pt idx="139231">EDWW</cx:pt>
          <cx:pt idx="139232">EDWW</cx:pt>
          <cx:pt idx="139233">EDWW</cx:pt>
          <cx:pt idx="139234">EDWW</cx:pt>
          <cx:pt idx="139235">EDWW</cx:pt>
          <cx:pt idx="139236">EDWW</cx:pt>
          <cx:pt idx="139237">EDWW</cx:pt>
          <cx:pt idx="139238">EDWW</cx:pt>
          <cx:pt idx="139239">EDWW</cx:pt>
          <cx:pt idx="139240">EDWW</cx:pt>
          <cx:pt idx="139241">EDWW</cx:pt>
          <cx:pt idx="139242">EDWW</cx:pt>
          <cx:pt idx="139243">EDWW</cx:pt>
          <cx:pt idx="139244">EDWW</cx:pt>
          <cx:pt idx="139245">EDWW</cx:pt>
          <cx:pt idx="139246">EDWW</cx:pt>
          <cx:pt idx="139247">EDWW</cx:pt>
          <cx:pt idx="139248">EDWW</cx:pt>
          <cx:pt idx="139249">EDWW</cx:pt>
          <cx:pt idx="139250">EDWW</cx:pt>
          <cx:pt idx="139251">EDWW</cx:pt>
          <cx:pt idx="139252">EDWW</cx:pt>
          <cx:pt idx="139253">EDWW</cx:pt>
          <cx:pt idx="139254">EDWW</cx:pt>
          <cx:pt idx="139255">EDWW</cx:pt>
          <cx:pt idx="139256">EDWW</cx:pt>
          <cx:pt idx="139257">EDWW</cx:pt>
          <cx:pt idx="139258">EDWW</cx:pt>
          <cx:pt idx="139259">EDWW</cx:pt>
          <cx:pt idx="139260">EDWW</cx:pt>
          <cx:pt idx="139261">EDWW</cx:pt>
          <cx:pt idx="139262">EDWW</cx:pt>
          <cx:pt idx="139263">EDWW</cx:pt>
          <cx:pt idx="139264">EDWW</cx:pt>
          <cx:pt idx="139265">EDWW</cx:pt>
          <cx:pt idx="139266">EDWW</cx:pt>
          <cx:pt idx="139267">EDWW</cx:pt>
          <cx:pt idx="139268">EDWW</cx:pt>
          <cx:pt idx="139269">EDWW</cx:pt>
          <cx:pt idx="139270">EDWW</cx:pt>
          <cx:pt idx="139271">EDWW</cx:pt>
          <cx:pt idx="139272">EDWW</cx:pt>
          <cx:pt idx="139273">EDWW</cx:pt>
          <cx:pt idx="139274">EDWW</cx:pt>
          <cx:pt idx="139275">EDWW</cx:pt>
          <cx:pt idx="139276">EDWW</cx:pt>
          <cx:pt idx="139277">EDWW</cx:pt>
          <cx:pt idx="139278">EDWW</cx:pt>
          <cx:pt idx="139279">EDWW</cx:pt>
          <cx:pt idx="139280">EDWW</cx:pt>
          <cx:pt idx="139281">EDWW</cx:pt>
          <cx:pt idx="139282">EDWW</cx:pt>
          <cx:pt idx="139283">EDWW</cx:pt>
          <cx:pt idx="139284">EDWW</cx:pt>
          <cx:pt idx="139285">EDWW</cx:pt>
          <cx:pt idx="139286">EDWW</cx:pt>
          <cx:pt idx="139287">EDWW</cx:pt>
          <cx:pt idx="139288">EDWW</cx:pt>
          <cx:pt idx="139289">EDWW</cx:pt>
          <cx:pt idx="139290">EDWW</cx:pt>
          <cx:pt idx="139291">EDWW</cx:pt>
          <cx:pt idx="139292">EDWW</cx:pt>
          <cx:pt idx="139293">EDWW</cx:pt>
          <cx:pt idx="139294">EDWW</cx:pt>
          <cx:pt idx="139295">EDWW</cx:pt>
          <cx:pt idx="139296">EDWW</cx:pt>
          <cx:pt idx="139297">EDWW</cx:pt>
          <cx:pt idx="139298">EDWW</cx:pt>
          <cx:pt idx="139299">EDWW</cx:pt>
          <cx:pt idx="139300">EDWW</cx:pt>
          <cx:pt idx="139301">EDWW</cx:pt>
          <cx:pt idx="139302">EDWW</cx:pt>
          <cx:pt idx="139303">EDWW</cx:pt>
          <cx:pt idx="139304">EDWW</cx:pt>
          <cx:pt idx="139305">EDWW</cx:pt>
          <cx:pt idx="139306">EDWW</cx:pt>
          <cx:pt idx="139307">EDWW</cx:pt>
          <cx:pt idx="139308">EDWW</cx:pt>
          <cx:pt idx="139309">EDWW</cx:pt>
          <cx:pt idx="139310">EDWW</cx:pt>
          <cx:pt idx="139311">EDWW</cx:pt>
          <cx:pt idx="139312">EDWW</cx:pt>
          <cx:pt idx="139313">EDWW</cx:pt>
          <cx:pt idx="139314">EDWW</cx:pt>
          <cx:pt idx="139315">EDWW</cx:pt>
          <cx:pt idx="139316">EDWW</cx:pt>
          <cx:pt idx="139317">EDWW</cx:pt>
          <cx:pt idx="139318">EDWW</cx:pt>
          <cx:pt idx="139319">EDWW</cx:pt>
          <cx:pt idx="139320">EDWW</cx:pt>
          <cx:pt idx="139321">EDWW</cx:pt>
          <cx:pt idx="139322">EDWW</cx:pt>
          <cx:pt idx="139323">EDWW</cx:pt>
          <cx:pt idx="139324">EDWW</cx:pt>
          <cx:pt idx="139325">EDWW</cx:pt>
          <cx:pt idx="139326">EDWW</cx:pt>
          <cx:pt idx="139327">EDWW</cx:pt>
          <cx:pt idx="139328">EDWW</cx:pt>
          <cx:pt idx="139329">EDWW</cx:pt>
          <cx:pt idx="139330">EDWW</cx:pt>
          <cx:pt idx="139331">EDWW</cx:pt>
          <cx:pt idx="139332">EDWW</cx:pt>
          <cx:pt idx="139333">EDWW</cx:pt>
          <cx:pt idx="139334">EDWW</cx:pt>
          <cx:pt idx="139335">EDWW</cx:pt>
          <cx:pt idx="139336">EDWW</cx:pt>
          <cx:pt idx="139337">EDWW</cx:pt>
          <cx:pt idx="139338">EDWW</cx:pt>
          <cx:pt idx="139339">EDWW</cx:pt>
          <cx:pt idx="139340">EDWW</cx:pt>
          <cx:pt idx="139341">EDWW</cx:pt>
          <cx:pt idx="139342">EDWW</cx:pt>
          <cx:pt idx="139343">EDWW</cx:pt>
          <cx:pt idx="139344">EDWW</cx:pt>
          <cx:pt idx="139345">EDWW</cx:pt>
          <cx:pt idx="139346">EDWW</cx:pt>
          <cx:pt idx="139347">EDWW</cx:pt>
          <cx:pt idx="139348">EDWW</cx:pt>
          <cx:pt idx="139349">EDWW</cx:pt>
          <cx:pt idx="139350">EDWW</cx:pt>
          <cx:pt idx="139351">EDWW</cx:pt>
          <cx:pt idx="139352">EDWW</cx:pt>
          <cx:pt idx="139353">EDWW</cx:pt>
          <cx:pt idx="139354">EDWW</cx:pt>
          <cx:pt idx="139355">EDWW</cx:pt>
          <cx:pt idx="139356">EDWW</cx:pt>
          <cx:pt idx="139357">EDWW</cx:pt>
          <cx:pt idx="139358">EDWW</cx:pt>
          <cx:pt idx="139359">EDWW</cx:pt>
          <cx:pt idx="139360">EDWW</cx:pt>
          <cx:pt idx="139361">EDWW</cx:pt>
          <cx:pt idx="139362">EDWW</cx:pt>
          <cx:pt idx="139363">EDWW</cx:pt>
          <cx:pt idx="139364">EDWW</cx:pt>
          <cx:pt idx="139365">EDWW</cx:pt>
          <cx:pt idx="139366">EDWW</cx:pt>
          <cx:pt idx="139367">EDWW</cx:pt>
          <cx:pt idx="139368">EDWW</cx:pt>
          <cx:pt idx="139369">EDWW</cx:pt>
          <cx:pt idx="139370">EDWW</cx:pt>
          <cx:pt idx="139371">EDWW</cx:pt>
          <cx:pt idx="139372">EDWW</cx:pt>
          <cx:pt idx="139373">EDWW</cx:pt>
          <cx:pt idx="139374">EDWW</cx:pt>
          <cx:pt idx="139375">EDWW</cx:pt>
          <cx:pt idx="139376">EDWW</cx:pt>
          <cx:pt idx="139377">EDWW</cx:pt>
          <cx:pt idx="139378">EDWW</cx:pt>
          <cx:pt idx="139379">EDWW</cx:pt>
          <cx:pt idx="139380">EDWW</cx:pt>
          <cx:pt idx="139381">EDWW</cx:pt>
          <cx:pt idx="139382">EDWW</cx:pt>
          <cx:pt idx="139383">EDWW</cx:pt>
          <cx:pt idx="139384">EDWW</cx:pt>
          <cx:pt idx="139385">EDWW</cx:pt>
          <cx:pt idx="139386">EDWW</cx:pt>
          <cx:pt idx="139387">EDWW</cx:pt>
          <cx:pt idx="139388">EDWW</cx:pt>
          <cx:pt idx="139389">EDWW</cx:pt>
          <cx:pt idx="139390">EDWW</cx:pt>
          <cx:pt idx="139391">EDWW</cx:pt>
          <cx:pt idx="139392">EDWW</cx:pt>
          <cx:pt idx="139393">EDWW</cx:pt>
          <cx:pt idx="139394">EDWW</cx:pt>
          <cx:pt idx="139395">EDWW</cx:pt>
          <cx:pt idx="139396">EDWW</cx:pt>
          <cx:pt idx="139397">EDWW</cx:pt>
          <cx:pt idx="139398">EDWW</cx:pt>
          <cx:pt idx="139399">EDWW</cx:pt>
          <cx:pt idx="139400">EDWW</cx:pt>
          <cx:pt idx="139401">EDWW</cx:pt>
          <cx:pt idx="139402">EDWW</cx:pt>
          <cx:pt idx="139403">EDWW</cx:pt>
          <cx:pt idx="139404">EDWW</cx:pt>
          <cx:pt idx="139405">EDWW</cx:pt>
          <cx:pt idx="139406">EDWW</cx:pt>
          <cx:pt idx="139407">EDWW</cx:pt>
          <cx:pt idx="139408">EDWW</cx:pt>
          <cx:pt idx="139409">EDWW</cx:pt>
          <cx:pt idx="139410">EDWW</cx:pt>
          <cx:pt idx="139411">EDWW</cx:pt>
          <cx:pt idx="139412">EDWW</cx:pt>
          <cx:pt idx="139413">EDWW</cx:pt>
          <cx:pt idx="139414">EDWW</cx:pt>
          <cx:pt idx="139415">EDWW</cx:pt>
          <cx:pt idx="139416">EDWW</cx:pt>
          <cx:pt idx="139417">EDWW</cx:pt>
          <cx:pt idx="139418">EDWW</cx:pt>
          <cx:pt idx="139419">EDWW</cx:pt>
          <cx:pt idx="139420">EDWW</cx:pt>
          <cx:pt idx="139421">EDWW</cx:pt>
          <cx:pt idx="139422">EDWW</cx:pt>
          <cx:pt idx="139423">EDWW</cx:pt>
          <cx:pt idx="139424">EDWW</cx:pt>
          <cx:pt idx="139425">EDWW</cx:pt>
          <cx:pt idx="139426">EDWW</cx:pt>
          <cx:pt idx="139427">EDWW</cx:pt>
          <cx:pt idx="139428">EDWW</cx:pt>
          <cx:pt idx="139429">EDWW</cx:pt>
          <cx:pt idx="139430">EDWW</cx:pt>
          <cx:pt idx="139431">EDWW</cx:pt>
          <cx:pt idx="139432">EDWW</cx:pt>
          <cx:pt idx="139433">EDWW</cx:pt>
          <cx:pt idx="139434">EDWW</cx:pt>
          <cx:pt idx="139435">EDWW</cx:pt>
          <cx:pt idx="139436">EDWW</cx:pt>
          <cx:pt idx="139437">EDWW</cx:pt>
          <cx:pt idx="139438">EDWW</cx:pt>
          <cx:pt idx="139439">EDWW</cx:pt>
          <cx:pt idx="139440">EDWW</cx:pt>
          <cx:pt idx="139441">EDWW</cx:pt>
          <cx:pt idx="139442">EDWW</cx:pt>
          <cx:pt idx="139443">EDWW</cx:pt>
          <cx:pt idx="139444">EDWW</cx:pt>
          <cx:pt idx="139445">EDWW</cx:pt>
          <cx:pt idx="139446">EDWW</cx:pt>
          <cx:pt idx="139447">EDWW</cx:pt>
          <cx:pt idx="139448">EDWW</cx:pt>
          <cx:pt idx="139449">EDWW</cx:pt>
          <cx:pt idx="139450">EDWW</cx:pt>
          <cx:pt idx="139451">EDWW</cx:pt>
          <cx:pt idx="139452">EDWW</cx:pt>
          <cx:pt idx="139453">EDWW</cx:pt>
          <cx:pt idx="139454">EDWW</cx:pt>
          <cx:pt idx="139455">EDWW</cx:pt>
          <cx:pt idx="139456">EDWW</cx:pt>
          <cx:pt idx="139457">EDWW</cx:pt>
          <cx:pt idx="139458">EDWW</cx:pt>
          <cx:pt idx="139459">EDWW</cx:pt>
          <cx:pt idx="139460">EDWW</cx:pt>
          <cx:pt idx="139461">EDWW</cx:pt>
          <cx:pt idx="139462">EDWW</cx:pt>
          <cx:pt idx="139463">EDWW</cx:pt>
          <cx:pt idx="139464">EDWW</cx:pt>
          <cx:pt idx="139465">EDWW</cx:pt>
          <cx:pt idx="139466">EDWW</cx:pt>
          <cx:pt idx="139467">EDWW</cx:pt>
          <cx:pt idx="139468">EDWW</cx:pt>
          <cx:pt idx="139469">EDWW</cx:pt>
          <cx:pt idx="139470">EDWW</cx:pt>
          <cx:pt idx="139471">EDWW</cx:pt>
          <cx:pt idx="139472">EDWW</cx:pt>
          <cx:pt idx="139473">EDWW</cx:pt>
          <cx:pt idx="139474">EDWW</cx:pt>
          <cx:pt idx="139475">EDWW</cx:pt>
          <cx:pt idx="139476">EDWW</cx:pt>
          <cx:pt idx="139477">EDWW</cx:pt>
          <cx:pt idx="139478">EDWW</cx:pt>
          <cx:pt idx="139479">EDWW</cx:pt>
          <cx:pt idx="139480">EDWW</cx:pt>
          <cx:pt idx="139481">EDWW</cx:pt>
          <cx:pt idx="139482">EDWW</cx:pt>
          <cx:pt idx="139483">EDWW</cx:pt>
          <cx:pt idx="139484">EDWW</cx:pt>
          <cx:pt idx="139485">EDWW</cx:pt>
          <cx:pt idx="139486">EDWW</cx:pt>
          <cx:pt idx="139487">EDWW</cx:pt>
          <cx:pt idx="139488">EDWW</cx:pt>
          <cx:pt idx="139489">EDWW</cx:pt>
          <cx:pt idx="139490">EDWW</cx:pt>
          <cx:pt idx="139491">EDWW</cx:pt>
          <cx:pt idx="139492">EDWW</cx:pt>
          <cx:pt idx="139493">EDWW</cx:pt>
          <cx:pt idx="139494">EDWW</cx:pt>
          <cx:pt idx="139495">EDWW</cx:pt>
          <cx:pt idx="139496">EDWW</cx:pt>
          <cx:pt idx="139497">EDWW</cx:pt>
          <cx:pt idx="139498">EDWW</cx:pt>
          <cx:pt idx="139499">EDWW</cx:pt>
          <cx:pt idx="139500">EDWW</cx:pt>
          <cx:pt idx="139501">EDWW</cx:pt>
          <cx:pt idx="139502">EDWW</cx:pt>
          <cx:pt idx="139503">EDWW</cx:pt>
          <cx:pt idx="139504">EDWW</cx:pt>
          <cx:pt idx="139505">EDWW</cx:pt>
          <cx:pt idx="139506">EDWW</cx:pt>
          <cx:pt idx="139507">EDWW</cx:pt>
          <cx:pt idx="139508">EDWW</cx:pt>
          <cx:pt idx="139509">EDWW</cx:pt>
          <cx:pt idx="139510">EDWW</cx:pt>
          <cx:pt idx="139511">EDWW</cx:pt>
          <cx:pt idx="139512">EDWW</cx:pt>
          <cx:pt idx="139513">EDWW</cx:pt>
          <cx:pt idx="139514">EDWW</cx:pt>
          <cx:pt idx="139515">EDWW</cx:pt>
          <cx:pt idx="139516">EDWW</cx:pt>
          <cx:pt idx="139517">EDWW</cx:pt>
          <cx:pt idx="139518">EDWW</cx:pt>
          <cx:pt idx="139519">EDWW</cx:pt>
          <cx:pt idx="139520">EDWW</cx:pt>
          <cx:pt idx="139521">EDWW</cx:pt>
          <cx:pt idx="139522">EDWW</cx:pt>
          <cx:pt idx="139523">EDWW</cx:pt>
          <cx:pt idx="139524">EDWW</cx:pt>
          <cx:pt idx="139525">EDWW</cx:pt>
          <cx:pt idx="139526">EDWW</cx:pt>
          <cx:pt idx="139527">EDWW</cx:pt>
          <cx:pt idx="139528">EDWW</cx:pt>
          <cx:pt idx="139529">EDWW</cx:pt>
          <cx:pt idx="139530">EDWW</cx:pt>
          <cx:pt idx="139531">EDWW</cx:pt>
          <cx:pt idx="139532">EDWW</cx:pt>
          <cx:pt idx="139533">EDWW</cx:pt>
          <cx:pt idx="139534">EDWW</cx:pt>
          <cx:pt idx="139535">EDWW</cx:pt>
          <cx:pt idx="139536">EDWW</cx:pt>
          <cx:pt idx="139537">EDWW</cx:pt>
          <cx:pt idx="139538">EDWW</cx:pt>
          <cx:pt idx="139539">EDWW</cx:pt>
          <cx:pt idx="139540">EDWW</cx:pt>
          <cx:pt idx="139541">EDWW</cx:pt>
          <cx:pt idx="139542">EDWW</cx:pt>
          <cx:pt idx="139543">EDWW</cx:pt>
          <cx:pt idx="139544">EDWW</cx:pt>
          <cx:pt idx="139545">EDWW</cx:pt>
          <cx:pt idx="139546">EDWW</cx:pt>
          <cx:pt idx="139547">EDWW</cx:pt>
          <cx:pt idx="139548">EDWW</cx:pt>
          <cx:pt idx="139549">EDWW</cx:pt>
          <cx:pt idx="139550">EDWW</cx:pt>
          <cx:pt idx="139551">EDWW</cx:pt>
          <cx:pt idx="139552">EDWW</cx:pt>
          <cx:pt idx="139553">EDWW</cx:pt>
          <cx:pt idx="139554">EDWW</cx:pt>
          <cx:pt idx="139555">EDWW</cx:pt>
          <cx:pt idx="139556">EDWW</cx:pt>
          <cx:pt idx="139557">EDWW</cx:pt>
          <cx:pt idx="139558">EDWW</cx:pt>
          <cx:pt idx="139559">EDWW</cx:pt>
          <cx:pt idx="139560">EDWW</cx:pt>
          <cx:pt idx="139561">EDWW</cx:pt>
          <cx:pt idx="139562">EDWW</cx:pt>
          <cx:pt idx="139563">EDWW</cx:pt>
          <cx:pt idx="139564">EDWW</cx:pt>
          <cx:pt idx="139565">EDWW</cx:pt>
          <cx:pt idx="139566">EDWW</cx:pt>
          <cx:pt idx="139567">EDWW</cx:pt>
          <cx:pt idx="139568">EDWW</cx:pt>
          <cx:pt idx="139569">EDWW</cx:pt>
          <cx:pt idx="139570">EDWW</cx:pt>
          <cx:pt idx="139571">EDWW</cx:pt>
          <cx:pt idx="139572">EDWW</cx:pt>
          <cx:pt idx="139573">EDWW</cx:pt>
          <cx:pt idx="139574">EDWW</cx:pt>
          <cx:pt idx="139575">EDWW</cx:pt>
          <cx:pt idx="139576">EDWW</cx:pt>
          <cx:pt idx="139577">EDWW</cx:pt>
          <cx:pt idx="139578">EDWW</cx:pt>
          <cx:pt idx="139579">EDWW</cx:pt>
          <cx:pt idx="139580">EDWW</cx:pt>
          <cx:pt idx="139581">EDWW</cx:pt>
          <cx:pt idx="139582">EDWW</cx:pt>
          <cx:pt idx="139583">EDWW</cx:pt>
          <cx:pt idx="139584">EDWW</cx:pt>
          <cx:pt idx="139585">EDWW</cx:pt>
          <cx:pt idx="139586">EDWW</cx:pt>
          <cx:pt idx="139587">EDWW</cx:pt>
          <cx:pt idx="139588">EDWW</cx:pt>
          <cx:pt idx="139589">EDWW</cx:pt>
          <cx:pt idx="139590">EDWW</cx:pt>
          <cx:pt idx="139591">EDWW</cx:pt>
          <cx:pt idx="139592">EDWW</cx:pt>
          <cx:pt idx="139593">EDWW</cx:pt>
          <cx:pt idx="139594">EDWW</cx:pt>
          <cx:pt idx="139595">EDWW</cx:pt>
          <cx:pt idx="139596">EDWW</cx:pt>
          <cx:pt idx="139597">EDWW</cx:pt>
          <cx:pt idx="139598">EDWW</cx:pt>
          <cx:pt idx="139599">EDWW</cx:pt>
          <cx:pt idx="139600">EDWW</cx:pt>
          <cx:pt idx="139601">EDWW</cx:pt>
          <cx:pt idx="139602">EDWW</cx:pt>
          <cx:pt idx="139603">EDWW</cx:pt>
          <cx:pt idx="139604">EDWW</cx:pt>
          <cx:pt idx="139605">EDWW</cx:pt>
          <cx:pt idx="139606">EDWW</cx:pt>
          <cx:pt idx="139607">EDWW</cx:pt>
          <cx:pt idx="139608">EDWW</cx:pt>
          <cx:pt idx="139609">EDWW</cx:pt>
          <cx:pt idx="139610">EDWW</cx:pt>
          <cx:pt idx="139611">EDWW</cx:pt>
          <cx:pt idx="139612">EDWW</cx:pt>
          <cx:pt idx="139613">EDWW</cx:pt>
          <cx:pt idx="139614">EDWW</cx:pt>
          <cx:pt idx="139615">EDWW</cx:pt>
          <cx:pt idx="139616">EDWW</cx:pt>
          <cx:pt idx="139617">EDWW</cx:pt>
          <cx:pt idx="139618">EDWW</cx:pt>
          <cx:pt idx="139619">EDWW</cx:pt>
          <cx:pt idx="139620">EDWW</cx:pt>
          <cx:pt idx="139621">EDWW</cx:pt>
          <cx:pt idx="139622">EDWW</cx:pt>
          <cx:pt idx="139623">EDWW</cx:pt>
          <cx:pt idx="139624">EDWW</cx:pt>
          <cx:pt idx="139625">EDWW</cx:pt>
          <cx:pt idx="139626">EDWW</cx:pt>
          <cx:pt idx="139627">EDWW</cx:pt>
          <cx:pt idx="139628">EDWW</cx:pt>
          <cx:pt idx="139629">EDWW</cx:pt>
          <cx:pt idx="139630">EDWW</cx:pt>
          <cx:pt idx="139631">EDWW</cx:pt>
          <cx:pt idx="139632">EDWW</cx:pt>
          <cx:pt idx="139633">EDWW</cx:pt>
          <cx:pt idx="139634">EDWW</cx:pt>
          <cx:pt idx="139635">EDWW</cx:pt>
          <cx:pt idx="139636">EDWW</cx:pt>
          <cx:pt idx="139637">EDWW</cx:pt>
          <cx:pt idx="139638">EDWW</cx:pt>
          <cx:pt idx="139639">EDWW</cx:pt>
          <cx:pt idx="139640">EDWW</cx:pt>
          <cx:pt idx="139641">EDWW</cx:pt>
          <cx:pt idx="139642">EDWW</cx:pt>
          <cx:pt idx="139643">EDWW</cx:pt>
          <cx:pt idx="139644">EDWW</cx:pt>
          <cx:pt idx="139645">EDWW</cx:pt>
          <cx:pt idx="139646">EDWW</cx:pt>
          <cx:pt idx="139647">EDWW</cx:pt>
          <cx:pt idx="139648">EDWW</cx:pt>
          <cx:pt idx="139649">EDWW</cx:pt>
          <cx:pt idx="139650">EDWW</cx:pt>
          <cx:pt idx="139651">EDWW</cx:pt>
          <cx:pt idx="139652">EDWW</cx:pt>
          <cx:pt idx="139653">EDWW</cx:pt>
          <cx:pt idx="139654">EDWW</cx:pt>
          <cx:pt idx="139655">EDWW</cx:pt>
          <cx:pt idx="139656">EDWW</cx:pt>
          <cx:pt idx="139657">EDWW</cx:pt>
          <cx:pt idx="139658">EDWW</cx:pt>
          <cx:pt idx="139659">EDWW</cx:pt>
          <cx:pt idx="139660">EDWW</cx:pt>
          <cx:pt idx="139661">EDWW</cx:pt>
          <cx:pt idx="139662">EDWW</cx:pt>
          <cx:pt idx="139663">EDWW</cx:pt>
          <cx:pt idx="139664">EDWW</cx:pt>
          <cx:pt idx="139665">EDWW</cx:pt>
          <cx:pt idx="139666">EDWW</cx:pt>
          <cx:pt idx="139667">EDWW</cx:pt>
          <cx:pt idx="139668">EDWW</cx:pt>
          <cx:pt idx="139669">EDWW</cx:pt>
          <cx:pt idx="139670">EDWW</cx:pt>
          <cx:pt idx="139671">EDWW</cx:pt>
          <cx:pt idx="139672">EDWW</cx:pt>
          <cx:pt idx="139673">EDWW</cx:pt>
          <cx:pt idx="139674">EDWW</cx:pt>
          <cx:pt idx="139675">EDWW</cx:pt>
          <cx:pt idx="139676">EDWW</cx:pt>
          <cx:pt idx="139677">EDWW</cx:pt>
          <cx:pt idx="139678">EDWW</cx:pt>
          <cx:pt idx="139679">EDWW</cx:pt>
          <cx:pt idx="139680">EDWW</cx:pt>
          <cx:pt idx="139681">EDWW</cx:pt>
          <cx:pt idx="139682">EDWW</cx:pt>
          <cx:pt idx="139683">EDWW</cx:pt>
          <cx:pt idx="139684">EDWW</cx:pt>
          <cx:pt idx="139685">EDWW</cx:pt>
          <cx:pt idx="139686">EDWW</cx:pt>
          <cx:pt idx="139687">EDWW</cx:pt>
          <cx:pt idx="139688">EDWW</cx:pt>
          <cx:pt idx="139689">EDWW</cx:pt>
          <cx:pt idx="139690">EDWW</cx:pt>
          <cx:pt idx="139691">EDWW</cx:pt>
          <cx:pt idx="139692">EDWW</cx:pt>
          <cx:pt idx="139693">EDWW</cx:pt>
          <cx:pt idx="139694">EDWW</cx:pt>
          <cx:pt idx="139695">EDWW</cx:pt>
          <cx:pt idx="139696">EDWW</cx:pt>
          <cx:pt idx="139697">EDWW</cx:pt>
          <cx:pt idx="139698">EDWW</cx:pt>
          <cx:pt idx="139699">EDWW</cx:pt>
          <cx:pt idx="139700">EDWW</cx:pt>
          <cx:pt idx="139701">EDWW</cx:pt>
          <cx:pt idx="139702">EDWW</cx:pt>
          <cx:pt idx="139703">EDWW</cx:pt>
          <cx:pt idx="139704">EDWW</cx:pt>
          <cx:pt idx="139705">EDWW</cx:pt>
          <cx:pt idx="139706">EDWW</cx:pt>
          <cx:pt idx="139707">EDWW</cx:pt>
          <cx:pt idx="139708">EDWW</cx:pt>
          <cx:pt idx="139709">EDWW</cx:pt>
          <cx:pt idx="139710">EDWW</cx:pt>
          <cx:pt idx="139711">EDWW</cx:pt>
          <cx:pt idx="139712">EDWW</cx:pt>
          <cx:pt idx="139713">EDWW</cx:pt>
          <cx:pt idx="139714">EDWW</cx:pt>
          <cx:pt idx="139715">EDWW</cx:pt>
          <cx:pt idx="139716">EDWW</cx:pt>
          <cx:pt idx="139717">EDWW</cx:pt>
          <cx:pt idx="139718">EDWW</cx:pt>
          <cx:pt idx="139719">EDWW</cx:pt>
          <cx:pt idx="139720">EDWW</cx:pt>
          <cx:pt idx="139721">EDWW</cx:pt>
          <cx:pt idx="139722">EDWW</cx:pt>
          <cx:pt idx="139723">EDWW</cx:pt>
          <cx:pt idx="139724">EDWW</cx:pt>
          <cx:pt idx="139725">EDWW</cx:pt>
          <cx:pt idx="139726">EDWW</cx:pt>
          <cx:pt idx="139727">EDWW</cx:pt>
          <cx:pt idx="139728">EDWW</cx:pt>
          <cx:pt idx="139729">EDWW</cx:pt>
          <cx:pt idx="139730">EDWW</cx:pt>
          <cx:pt idx="139731">EDWW</cx:pt>
          <cx:pt idx="139732">EDWW</cx:pt>
          <cx:pt idx="139733">EDWW</cx:pt>
          <cx:pt idx="139734">EDWW</cx:pt>
          <cx:pt idx="139735">EDWW</cx:pt>
          <cx:pt idx="139736">EDWW</cx:pt>
          <cx:pt idx="139737">EDWW</cx:pt>
          <cx:pt idx="139738">EDWW</cx:pt>
          <cx:pt idx="139739">EDWW</cx:pt>
          <cx:pt idx="139740">EDWW</cx:pt>
          <cx:pt idx="139741">EDWW</cx:pt>
          <cx:pt idx="139742">EDWW</cx:pt>
          <cx:pt idx="139743">EDWW</cx:pt>
          <cx:pt idx="139744">EDWW</cx:pt>
          <cx:pt idx="139745">EDWW</cx:pt>
          <cx:pt idx="139746">EDWW</cx:pt>
          <cx:pt idx="139747">EDWW</cx:pt>
          <cx:pt idx="139748">EDWW</cx:pt>
          <cx:pt idx="139749">EDWW</cx:pt>
          <cx:pt idx="139750">EDWW</cx:pt>
          <cx:pt idx="139751">EDWW</cx:pt>
          <cx:pt idx="139752">EDWW</cx:pt>
          <cx:pt idx="139753">EDWW</cx:pt>
          <cx:pt idx="139754">EDWW</cx:pt>
          <cx:pt idx="139755">EDWW</cx:pt>
          <cx:pt idx="139756">EDWW</cx:pt>
          <cx:pt idx="139757">EDWW</cx:pt>
          <cx:pt idx="139758">EDWW</cx:pt>
          <cx:pt idx="139759">EDWW</cx:pt>
          <cx:pt idx="139760">EDWW</cx:pt>
          <cx:pt idx="139761">EDWW</cx:pt>
          <cx:pt idx="139762">EDWW</cx:pt>
          <cx:pt idx="139763">EDWW</cx:pt>
          <cx:pt idx="139764">EDWW</cx:pt>
          <cx:pt idx="139765">EDWW</cx:pt>
          <cx:pt idx="139766">EDWW</cx:pt>
          <cx:pt idx="139767">EDWW</cx:pt>
          <cx:pt idx="139768">EDWW</cx:pt>
          <cx:pt idx="139769">EDWW</cx:pt>
          <cx:pt idx="139770">EDWW</cx:pt>
          <cx:pt idx="139771">EDWW</cx:pt>
          <cx:pt idx="139772">EDWW</cx:pt>
          <cx:pt idx="139773">EDWW</cx:pt>
          <cx:pt idx="139774">EDWW</cx:pt>
          <cx:pt idx="139775">EDWW</cx:pt>
          <cx:pt idx="139776">EDWW</cx:pt>
          <cx:pt idx="139777">EDWW</cx:pt>
          <cx:pt idx="139778">EDWW</cx:pt>
          <cx:pt idx="139779">EDWW</cx:pt>
          <cx:pt idx="139780">EDWW</cx:pt>
          <cx:pt idx="139781">EDWW</cx:pt>
          <cx:pt idx="139782">EDWW</cx:pt>
          <cx:pt idx="139783">EDWW</cx:pt>
          <cx:pt idx="139784">EDWW</cx:pt>
          <cx:pt idx="139785">EDWW</cx:pt>
          <cx:pt idx="139786">EDWW</cx:pt>
          <cx:pt idx="139787">EDWW</cx:pt>
          <cx:pt idx="139788">EDWW</cx:pt>
          <cx:pt idx="139789">EDWW</cx:pt>
          <cx:pt idx="139790">EDWW</cx:pt>
          <cx:pt idx="139791">EDWW</cx:pt>
          <cx:pt idx="139792">EDWW</cx:pt>
          <cx:pt idx="139793">EDWW</cx:pt>
          <cx:pt idx="139794">EDWW</cx:pt>
          <cx:pt idx="139795">EDWW</cx:pt>
          <cx:pt idx="139796">EDWW</cx:pt>
          <cx:pt idx="139797">EDWW</cx:pt>
          <cx:pt idx="139798">EDWW</cx:pt>
          <cx:pt idx="139799">EDWW</cx:pt>
          <cx:pt idx="139800">EDWW</cx:pt>
          <cx:pt idx="139801">EDWW</cx:pt>
          <cx:pt idx="139802">EDWW</cx:pt>
          <cx:pt idx="139803">EDWW</cx:pt>
          <cx:pt idx="139804">EDWW</cx:pt>
          <cx:pt idx="139805">EDWW</cx:pt>
          <cx:pt idx="139806">EDWW</cx:pt>
          <cx:pt idx="139807">EDWW</cx:pt>
          <cx:pt idx="139808">EDWW</cx:pt>
          <cx:pt idx="139809">EDWW</cx:pt>
          <cx:pt idx="139810">EDWW</cx:pt>
          <cx:pt idx="139811">EDWW</cx:pt>
          <cx:pt idx="139812">EDWW</cx:pt>
          <cx:pt idx="139813">EDWW</cx:pt>
          <cx:pt idx="139814">EDWW</cx:pt>
          <cx:pt idx="139815">EDWW</cx:pt>
          <cx:pt idx="139816">EDWW</cx:pt>
          <cx:pt idx="139817">EDWW</cx:pt>
          <cx:pt idx="139818">EDWW</cx:pt>
          <cx:pt idx="139819">EDWW</cx:pt>
          <cx:pt idx="139820">EDWW</cx:pt>
          <cx:pt idx="139821">EDWW</cx:pt>
          <cx:pt idx="139822">EDWW</cx:pt>
          <cx:pt idx="139823">EDWW</cx:pt>
          <cx:pt idx="139824">EDWW</cx:pt>
          <cx:pt idx="139825">EDWW</cx:pt>
          <cx:pt idx="139826">EDWW</cx:pt>
          <cx:pt idx="139827">EDWW</cx:pt>
          <cx:pt idx="139828">EDWW</cx:pt>
          <cx:pt idx="139829">EDWW</cx:pt>
          <cx:pt idx="139830">EDWW</cx:pt>
          <cx:pt idx="139831">EDWW</cx:pt>
          <cx:pt idx="139832">EDWW</cx:pt>
          <cx:pt idx="139833">EDWW</cx:pt>
          <cx:pt idx="139834">EDWW</cx:pt>
          <cx:pt idx="139835">EDWW</cx:pt>
          <cx:pt idx="139836">EDWW</cx:pt>
          <cx:pt idx="139837">EDWW</cx:pt>
          <cx:pt idx="139838">EDWW</cx:pt>
          <cx:pt idx="139839">EDWW</cx:pt>
          <cx:pt idx="139840">EDWW</cx:pt>
          <cx:pt idx="139841">EDWW</cx:pt>
          <cx:pt idx="139842">EDWW</cx:pt>
          <cx:pt idx="139843">EDWW</cx:pt>
          <cx:pt idx="139844">EDWW</cx:pt>
          <cx:pt idx="139845">EDWW</cx:pt>
          <cx:pt idx="139846">EDWW</cx:pt>
          <cx:pt idx="139847">EDWW</cx:pt>
          <cx:pt idx="139848">EDWW</cx:pt>
          <cx:pt idx="139849">EDWW</cx:pt>
          <cx:pt idx="139850">EDWW</cx:pt>
          <cx:pt idx="139851">EDWW</cx:pt>
          <cx:pt idx="139852">EDWW</cx:pt>
          <cx:pt idx="139853">EDWW</cx:pt>
          <cx:pt idx="139854">EDWW</cx:pt>
          <cx:pt idx="139855">EDWW</cx:pt>
          <cx:pt idx="139856">EDWW</cx:pt>
          <cx:pt idx="139857">EDWW</cx:pt>
          <cx:pt idx="139858">EDWW</cx:pt>
          <cx:pt idx="139859">EDWW</cx:pt>
          <cx:pt idx="139860">EDWW</cx:pt>
          <cx:pt idx="139861">EDWW</cx:pt>
          <cx:pt idx="139862">EDWW</cx:pt>
          <cx:pt idx="139863">EDWW</cx:pt>
          <cx:pt idx="139864">EDWW</cx:pt>
          <cx:pt idx="139865">EDWW</cx:pt>
          <cx:pt idx="139866">EDWW</cx:pt>
          <cx:pt idx="139867">EDWW</cx:pt>
          <cx:pt idx="139868">EDWW</cx:pt>
          <cx:pt idx="139869">EDWW</cx:pt>
          <cx:pt idx="139870">EDWW</cx:pt>
          <cx:pt idx="139871">EDWW</cx:pt>
          <cx:pt idx="139872">EDWW</cx:pt>
          <cx:pt idx="139873">EDWW</cx:pt>
          <cx:pt idx="139874">EDWW</cx:pt>
          <cx:pt idx="139875">EDWW</cx:pt>
          <cx:pt idx="139876">EDWW</cx:pt>
          <cx:pt idx="139877">EDWW</cx:pt>
          <cx:pt idx="139878">EDWW</cx:pt>
          <cx:pt idx="139879">EDWW</cx:pt>
          <cx:pt idx="139880">EDWW</cx:pt>
          <cx:pt idx="139881">EDWW</cx:pt>
          <cx:pt idx="139882">EDWW</cx:pt>
          <cx:pt idx="139883">EDWW</cx:pt>
          <cx:pt idx="139884">EDWW</cx:pt>
          <cx:pt idx="139885">EDWW</cx:pt>
          <cx:pt idx="139886">EDWW</cx:pt>
          <cx:pt idx="139887">EDWW</cx:pt>
          <cx:pt idx="139888">EDWW</cx:pt>
          <cx:pt idx="139889">EDWW</cx:pt>
          <cx:pt idx="139890">EDWW</cx:pt>
          <cx:pt idx="139891">EDWW</cx:pt>
          <cx:pt idx="139892">EDWW</cx:pt>
          <cx:pt idx="139893">EDWW</cx:pt>
          <cx:pt idx="139894">EDWW</cx:pt>
          <cx:pt idx="139895">EDWW</cx:pt>
          <cx:pt idx="139896">EDWW</cx:pt>
          <cx:pt idx="139897">EDWW</cx:pt>
          <cx:pt idx="139898">EDWW</cx:pt>
          <cx:pt idx="139899">EDWW</cx:pt>
          <cx:pt idx="139900">EDWW</cx:pt>
          <cx:pt idx="139901">EDWW</cx:pt>
          <cx:pt idx="139902">EDWW</cx:pt>
          <cx:pt idx="139903">EDWW</cx:pt>
          <cx:pt idx="139904">EDWW</cx:pt>
          <cx:pt idx="139905">EDWW</cx:pt>
          <cx:pt idx="139906">EDWW</cx:pt>
          <cx:pt idx="139907">EDWW</cx:pt>
          <cx:pt idx="139908">EDWW</cx:pt>
          <cx:pt idx="139909">EDWW</cx:pt>
          <cx:pt idx="139910">EDWW</cx:pt>
          <cx:pt idx="139911">EDWW</cx:pt>
          <cx:pt idx="139912">EDWW</cx:pt>
          <cx:pt idx="139913">EDWW</cx:pt>
          <cx:pt idx="139914">EDWW</cx:pt>
          <cx:pt idx="139915">EDWW</cx:pt>
          <cx:pt idx="139916">EDWW</cx:pt>
          <cx:pt idx="139917">EDWW</cx:pt>
          <cx:pt idx="139918">EDWW</cx:pt>
          <cx:pt idx="139919">EDWW</cx:pt>
          <cx:pt idx="139920">EDWW</cx:pt>
          <cx:pt idx="139921">EDWW</cx:pt>
          <cx:pt idx="139922">EDWW</cx:pt>
          <cx:pt idx="139923">EDWW</cx:pt>
          <cx:pt idx="139924">EDWW</cx:pt>
          <cx:pt idx="139925">EDWW</cx:pt>
          <cx:pt idx="139926">EDWW</cx:pt>
          <cx:pt idx="139927">EDWW</cx:pt>
          <cx:pt idx="139928">EDWW</cx:pt>
          <cx:pt idx="139929">EDWW</cx:pt>
          <cx:pt idx="139930">EDWW</cx:pt>
          <cx:pt idx="139931">EDWW</cx:pt>
          <cx:pt idx="139932">EDWW</cx:pt>
          <cx:pt idx="139933">EDWW</cx:pt>
          <cx:pt idx="139934">EDWW</cx:pt>
          <cx:pt idx="139935">EDWW</cx:pt>
          <cx:pt idx="139936">EDWW</cx:pt>
          <cx:pt idx="139937">EDWW</cx:pt>
          <cx:pt idx="139938">EDWW</cx:pt>
          <cx:pt idx="139939">EDWW</cx:pt>
          <cx:pt idx="139940">EDWW</cx:pt>
          <cx:pt idx="139941">EDWW</cx:pt>
          <cx:pt idx="139942">EDWW</cx:pt>
          <cx:pt idx="139943">EDWW</cx:pt>
          <cx:pt idx="139944">EDWW</cx:pt>
          <cx:pt idx="139945">EDWW</cx:pt>
          <cx:pt idx="139946">EDWW</cx:pt>
          <cx:pt idx="139947">EDWW</cx:pt>
          <cx:pt idx="139948">EDWW</cx:pt>
          <cx:pt idx="139949">EDWW</cx:pt>
          <cx:pt idx="139950">EDWW</cx:pt>
          <cx:pt idx="139951">EDWW</cx:pt>
          <cx:pt idx="139952">EDWW</cx:pt>
          <cx:pt idx="139953">EDWW</cx:pt>
          <cx:pt idx="139954">EDWW</cx:pt>
          <cx:pt idx="139955">EDWW</cx:pt>
          <cx:pt idx="139956">EDWW</cx:pt>
          <cx:pt idx="139957">EDWW</cx:pt>
          <cx:pt idx="139958">EDWW</cx:pt>
          <cx:pt idx="139959">EDWW</cx:pt>
          <cx:pt idx="139960">EDWW</cx:pt>
          <cx:pt idx="139961">EDWW</cx:pt>
          <cx:pt idx="139962">EDWW</cx:pt>
          <cx:pt idx="139963">EDWW</cx:pt>
          <cx:pt idx="139964">EDWW</cx:pt>
          <cx:pt idx="139965">EDWW</cx:pt>
          <cx:pt idx="139966">EDWW</cx:pt>
          <cx:pt idx="139967">EDWW</cx:pt>
          <cx:pt idx="139968">EDWW</cx:pt>
          <cx:pt idx="139969">EDWW</cx:pt>
          <cx:pt idx="139970">EDWW</cx:pt>
          <cx:pt idx="139971">EDWW</cx:pt>
          <cx:pt idx="139972">EDWW</cx:pt>
          <cx:pt idx="139973">EDWW</cx:pt>
          <cx:pt idx="139974">EDWW</cx:pt>
          <cx:pt idx="139975">EDWW</cx:pt>
          <cx:pt idx="139976">EDWW</cx:pt>
          <cx:pt idx="139977">EDWW</cx:pt>
          <cx:pt idx="139978">EDWW</cx:pt>
          <cx:pt idx="139979">EDWW</cx:pt>
          <cx:pt idx="139980">EDWW</cx:pt>
          <cx:pt idx="139981">EDWW</cx:pt>
          <cx:pt idx="139982">EDWW</cx:pt>
          <cx:pt idx="139983">EDWW</cx:pt>
          <cx:pt idx="139984">EDWW</cx:pt>
          <cx:pt idx="139985">EDWW</cx:pt>
          <cx:pt idx="139986">EDWW</cx:pt>
          <cx:pt idx="139987">EDWW</cx:pt>
          <cx:pt idx="139988">EDWW</cx:pt>
          <cx:pt idx="139989">EDWW</cx:pt>
          <cx:pt idx="139990">EDWW</cx:pt>
          <cx:pt idx="139991">EDWW</cx:pt>
          <cx:pt idx="139992">EDWW</cx:pt>
          <cx:pt idx="139993">EDWW</cx:pt>
          <cx:pt idx="139994">EDWW</cx:pt>
          <cx:pt idx="139995">EDWW</cx:pt>
          <cx:pt idx="139996">EDWW</cx:pt>
          <cx:pt idx="139997">EDWW</cx:pt>
          <cx:pt idx="139998">EDWW</cx:pt>
          <cx:pt idx="139999">EDWW</cx:pt>
          <cx:pt idx="140000">EDWW</cx:pt>
          <cx:pt idx="140001">EDWW</cx:pt>
          <cx:pt idx="140002">EDWW</cx:pt>
          <cx:pt idx="140003">EDWW</cx:pt>
          <cx:pt idx="140004">EDWW</cx:pt>
          <cx:pt idx="140005">EDWW</cx:pt>
          <cx:pt idx="140006">EDWW</cx:pt>
          <cx:pt idx="140007">EDWW</cx:pt>
          <cx:pt idx="140008">EDWW</cx:pt>
          <cx:pt idx="140009">EDWW</cx:pt>
          <cx:pt idx="140010">EDWW</cx:pt>
          <cx:pt idx="140011">EDWW</cx:pt>
          <cx:pt idx="140012">EDWW</cx:pt>
          <cx:pt idx="140013">EDWW</cx:pt>
          <cx:pt idx="140014">EDWW</cx:pt>
          <cx:pt idx="140015">EDWW</cx:pt>
          <cx:pt idx="140016">EDWW</cx:pt>
          <cx:pt idx="140017">EDWW</cx:pt>
          <cx:pt idx="140018">EDWW</cx:pt>
          <cx:pt idx="140019">EDWW</cx:pt>
          <cx:pt idx="140020">EDWW</cx:pt>
          <cx:pt idx="140021">EDWW</cx:pt>
          <cx:pt idx="140022">EDWW</cx:pt>
          <cx:pt idx="140023">EDWW</cx:pt>
          <cx:pt idx="140024">EDWW</cx:pt>
          <cx:pt idx="140025">EDWW</cx:pt>
          <cx:pt idx="140026">EDWW</cx:pt>
          <cx:pt idx="140027">EDWW</cx:pt>
          <cx:pt idx="140028">EDWW</cx:pt>
          <cx:pt idx="140029">EDWW</cx:pt>
          <cx:pt idx="140030">EDWW</cx:pt>
          <cx:pt idx="140031">EDWW</cx:pt>
          <cx:pt idx="140032">EDWW</cx:pt>
          <cx:pt idx="140033">EDWW</cx:pt>
          <cx:pt idx="140034">EDWW</cx:pt>
          <cx:pt idx="140035">EDWW</cx:pt>
          <cx:pt idx="140036">EDWW</cx:pt>
          <cx:pt idx="140037">EDWW</cx:pt>
          <cx:pt idx="140038">EDWW</cx:pt>
          <cx:pt idx="140039">EDWW</cx:pt>
          <cx:pt idx="140040">EDWW</cx:pt>
          <cx:pt idx="140041">EDWW</cx:pt>
          <cx:pt idx="140042">EDWW</cx:pt>
          <cx:pt idx="140043">EDWW</cx:pt>
          <cx:pt idx="140044">EDWW</cx:pt>
          <cx:pt idx="140045">EDWW</cx:pt>
          <cx:pt idx="140046">EDWW</cx:pt>
          <cx:pt idx="140047">EDWW</cx:pt>
          <cx:pt idx="140048">EDWW</cx:pt>
          <cx:pt idx="140049">EDWW</cx:pt>
          <cx:pt idx="140050">EDWW</cx:pt>
          <cx:pt idx="140051">EDWW</cx:pt>
          <cx:pt idx="140052">EDWW</cx:pt>
          <cx:pt idx="140053">EDWW</cx:pt>
          <cx:pt idx="140054">EDWW</cx:pt>
          <cx:pt idx="140055">EDWW</cx:pt>
          <cx:pt idx="140056">EDWW</cx:pt>
          <cx:pt idx="140057">EDWW</cx:pt>
          <cx:pt idx="140058">EDWW</cx:pt>
          <cx:pt idx="140059">EDWW</cx:pt>
          <cx:pt idx="140060">EDWW</cx:pt>
          <cx:pt idx="140061">EDWW</cx:pt>
          <cx:pt idx="140062">EDWW</cx:pt>
          <cx:pt idx="140063">EDWW</cx:pt>
          <cx:pt idx="140064">EDWW</cx:pt>
          <cx:pt idx="140065">EDWW</cx:pt>
          <cx:pt idx="140066">EDWW</cx:pt>
          <cx:pt idx="140067">EDWW</cx:pt>
          <cx:pt idx="140068">EDWW</cx:pt>
          <cx:pt idx="140069">EDWW</cx:pt>
          <cx:pt idx="140070">EDWW</cx:pt>
          <cx:pt idx="140071">EDWW</cx:pt>
          <cx:pt idx="140072">EDWW</cx:pt>
          <cx:pt idx="140073">EDWW</cx:pt>
          <cx:pt idx="140074">EDWW</cx:pt>
          <cx:pt idx="140075">EDWW</cx:pt>
          <cx:pt idx="140076">EDWW</cx:pt>
          <cx:pt idx="140077">EDWW</cx:pt>
          <cx:pt idx="140078">EDWW</cx:pt>
          <cx:pt idx="140079">EDWW</cx:pt>
          <cx:pt idx="140080">EDWW</cx:pt>
          <cx:pt idx="140081">EDWW</cx:pt>
          <cx:pt idx="140082">EDWW</cx:pt>
          <cx:pt idx="140083">EDWW</cx:pt>
          <cx:pt idx="140084">EDWW</cx:pt>
          <cx:pt idx="140085">EDWW</cx:pt>
          <cx:pt idx="140086">EDWW</cx:pt>
          <cx:pt idx="140087">EDWW</cx:pt>
          <cx:pt idx="140088">EDWW</cx:pt>
          <cx:pt idx="140089">EDWW</cx:pt>
          <cx:pt idx="140090">EDWW</cx:pt>
          <cx:pt idx="140091">EDWW</cx:pt>
          <cx:pt idx="140092">EDWW</cx:pt>
          <cx:pt idx="140093">EDWW</cx:pt>
          <cx:pt idx="140094">EDWW</cx:pt>
          <cx:pt idx="140095">EDWW</cx:pt>
          <cx:pt idx="140096">EDWW</cx:pt>
          <cx:pt idx="140097">EDWW</cx:pt>
          <cx:pt idx="140098">EDWW</cx:pt>
          <cx:pt idx="140099">EDWW</cx:pt>
          <cx:pt idx="140100">EDWW</cx:pt>
          <cx:pt idx="140101">EDWW</cx:pt>
          <cx:pt idx="140102">EDWW</cx:pt>
          <cx:pt idx="140103">EDWW</cx:pt>
          <cx:pt idx="140104">EDWW</cx:pt>
          <cx:pt idx="140105">EDWW</cx:pt>
          <cx:pt idx="140106">EDWW</cx:pt>
          <cx:pt idx="140107">EDWW</cx:pt>
          <cx:pt idx="140108">EDWW</cx:pt>
          <cx:pt idx="140109">EDWW</cx:pt>
          <cx:pt idx="140110">EDWW</cx:pt>
          <cx:pt idx="140111">EDWW</cx:pt>
          <cx:pt idx="140112">EDWW</cx:pt>
          <cx:pt idx="140113">EDWW</cx:pt>
          <cx:pt idx="140114">EDWW</cx:pt>
          <cx:pt idx="140115">EDWW</cx:pt>
          <cx:pt idx="140116">EDWW</cx:pt>
          <cx:pt idx="140117">EDWW</cx:pt>
          <cx:pt idx="140118">EDWW</cx:pt>
          <cx:pt idx="140119">EDWW</cx:pt>
          <cx:pt idx="140120">EDWW</cx:pt>
          <cx:pt idx="140121">EDWW</cx:pt>
          <cx:pt idx="140122">EDWW</cx:pt>
          <cx:pt idx="140123">EDWW</cx:pt>
          <cx:pt idx="140124">EDWW</cx:pt>
          <cx:pt idx="140125">EDWW</cx:pt>
          <cx:pt idx="140126">EDWW</cx:pt>
          <cx:pt idx="140127">EDWW</cx:pt>
          <cx:pt idx="140128">EDWW</cx:pt>
          <cx:pt idx="140129">EDWW</cx:pt>
          <cx:pt idx="140130">EDWW</cx:pt>
          <cx:pt idx="140131">EDWW</cx:pt>
          <cx:pt idx="140132">EDWW</cx:pt>
          <cx:pt idx="140133">EDWW</cx:pt>
          <cx:pt idx="140134">EDWW</cx:pt>
          <cx:pt idx="140135">EDWW</cx:pt>
          <cx:pt idx="140136">EDWW</cx:pt>
          <cx:pt idx="140137">EDWW</cx:pt>
          <cx:pt idx="140138">EDWW</cx:pt>
          <cx:pt idx="140139">EDWW</cx:pt>
          <cx:pt idx="140140">EDWW</cx:pt>
          <cx:pt idx="140141">EDWW</cx:pt>
          <cx:pt idx="140142">EDWW</cx:pt>
          <cx:pt idx="140143">EDWW</cx:pt>
          <cx:pt idx="140144">EDWW</cx:pt>
          <cx:pt idx="140145">EDWW</cx:pt>
          <cx:pt idx="140146">EDWW</cx:pt>
          <cx:pt idx="140147">EDWW</cx:pt>
          <cx:pt idx="140148">EDWW</cx:pt>
          <cx:pt idx="140149">EDWW</cx:pt>
          <cx:pt idx="140150">EDWW</cx:pt>
          <cx:pt idx="140151">EDWW</cx:pt>
          <cx:pt idx="140152">EDWW</cx:pt>
          <cx:pt idx="140153">EDWW</cx:pt>
          <cx:pt idx="140154">EDWW</cx:pt>
          <cx:pt idx="140155">EDWW</cx:pt>
          <cx:pt idx="140156">EDWW</cx:pt>
          <cx:pt idx="140157">EDWW</cx:pt>
          <cx:pt idx="140158">EDWW</cx:pt>
          <cx:pt idx="140159">EDWW</cx:pt>
          <cx:pt idx="140160">EDWW</cx:pt>
          <cx:pt idx="140161">EDWW</cx:pt>
          <cx:pt idx="140162">EDWW</cx:pt>
          <cx:pt idx="140163">EDWW</cx:pt>
          <cx:pt idx="140164">EDWW</cx:pt>
          <cx:pt idx="140165">EDWW</cx:pt>
          <cx:pt idx="140166">EDWW</cx:pt>
          <cx:pt idx="140167">EDWW</cx:pt>
          <cx:pt idx="140168">EDWW</cx:pt>
          <cx:pt idx="140169">EDWW</cx:pt>
          <cx:pt idx="140170">EDWW</cx:pt>
          <cx:pt idx="140171">EDWW</cx:pt>
          <cx:pt idx="140172">EDWW</cx:pt>
          <cx:pt idx="140173">EDWW</cx:pt>
          <cx:pt idx="140174">EDWW</cx:pt>
          <cx:pt idx="140175">EDWW</cx:pt>
          <cx:pt idx="140176">EDWW</cx:pt>
          <cx:pt idx="140177">EDWW</cx:pt>
          <cx:pt idx="140178">EDWW</cx:pt>
          <cx:pt idx="140179">EDWW</cx:pt>
          <cx:pt idx="140180">EDWW</cx:pt>
          <cx:pt idx="140181">EDWW</cx:pt>
          <cx:pt idx="140182">EDWW</cx:pt>
          <cx:pt idx="140183">EDWW</cx:pt>
          <cx:pt idx="140184">EDWW</cx:pt>
          <cx:pt idx="140185">EDWW</cx:pt>
          <cx:pt idx="140186">EDWW</cx:pt>
          <cx:pt idx="140187">EDWW</cx:pt>
          <cx:pt idx="140188">EDWW</cx:pt>
          <cx:pt idx="140189">EDWW</cx:pt>
          <cx:pt idx="140190">EDWW</cx:pt>
          <cx:pt idx="140191">EDWW</cx:pt>
          <cx:pt idx="140192">EDWW</cx:pt>
          <cx:pt idx="140193">EDWW</cx:pt>
          <cx:pt idx="140194">EDWW</cx:pt>
          <cx:pt idx="140195">EDWW</cx:pt>
          <cx:pt idx="140196">EDWW</cx:pt>
          <cx:pt idx="140197">EDWW</cx:pt>
          <cx:pt idx="140198">EDWW</cx:pt>
          <cx:pt idx="140199">EDWW</cx:pt>
          <cx:pt idx="140200">EDWW</cx:pt>
          <cx:pt idx="140201">EDWW</cx:pt>
          <cx:pt idx="140202">EDWW</cx:pt>
          <cx:pt idx="140203">EDWW</cx:pt>
          <cx:pt idx="140204">EDWW</cx:pt>
          <cx:pt idx="140205">EDWW</cx:pt>
          <cx:pt idx="140206">EDWW</cx:pt>
          <cx:pt idx="140207">EDWW</cx:pt>
          <cx:pt idx="140208">EDWW</cx:pt>
          <cx:pt idx="140209">EDWW</cx:pt>
          <cx:pt idx="140210">EDWW</cx:pt>
          <cx:pt idx="140211">EDWW</cx:pt>
          <cx:pt idx="140212">EDWW</cx:pt>
          <cx:pt idx="140213">EDWW</cx:pt>
          <cx:pt idx="140214">EDWW</cx:pt>
          <cx:pt idx="140215">EDWW</cx:pt>
          <cx:pt idx="140216">EDWW</cx:pt>
          <cx:pt idx="140217">EDWW</cx:pt>
          <cx:pt idx="140218">EDWW</cx:pt>
          <cx:pt idx="140219">EDWW</cx:pt>
          <cx:pt idx="140220">EDWW</cx:pt>
          <cx:pt idx="140221">EDWW</cx:pt>
          <cx:pt idx="140222">EDWW</cx:pt>
          <cx:pt idx="140223">EDWW</cx:pt>
          <cx:pt idx="140224">EDWW</cx:pt>
          <cx:pt idx="140225">EDWW</cx:pt>
          <cx:pt idx="140226">EDWW</cx:pt>
          <cx:pt idx="140227">EDWW</cx:pt>
          <cx:pt idx="140228">EDWW</cx:pt>
          <cx:pt idx="140229">EDWW</cx:pt>
          <cx:pt idx="140230">EDWW</cx:pt>
          <cx:pt idx="140231">EDWW</cx:pt>
          <cx:pt idx="140232">EDWW</cx:pt>
          <cx:pt idx="140233">EDWW</cx:pt>
          <cx:pt idx="140234">EDWW</cx:pt>
          <cx:pt idx="140235">EDWW</cx:pt>
          <cx:pt idx="140236">EDWW</cx:pt>
          <cx:pt idx="140237">EDWW</cx:pt>
          <cx:pt idx="140238">EDWW</cx:pt>
          <cx:pt idx="140239">EDWW</cx:pt>
          <cx:pt idx="140240">EDWW</cx:pt>
          <cx:pt idx="140241">EDWW</cx:pt>
          <cx:pt idx="140242">EDWW</cx:pt>
          <cx:pt idx="140243">EDWW</cx:pt>
          <cx:pt idx="140244">EDWW</cx:pt>
          <cx:pt idx="140245">EDWW</cx:pt>
          <cx:pt idx="140246">EDWW</cx:pt>
          <cx:pt idx="140247">EDWW</cx:pt>
          <cx:pt idx="140248">EDWW</cx:pt>
          <cx:pt idx="140249">EDWW</cx:pt>
          <cx:pt idx="140250">EDWW</cx:pt>
          <cx:pt idx="140251">EDWW</cx:pt>
          <cx:pt idx="140252">EDWW</cx:pt>
          <cx:pt idx="140253">EDWW</cx:pt>
          <cx:pt idx="140254">EDWW</cx:pt>
          <cx:pt idx="140255">EDWW</cx:pt>
          <cx:pt idx="140256">EDWW</cx:pt>
          <cx:pt idx="140257">EDWW</cx:pt>
          <cx:pt idx="140258">EDWW</cx:pt>
          <cx:pt idx="140259">EDWW</cx:pt>
          <cx:pt idx="140260">EDWW</cx:pt>
          <cx:pt idx="140261">EDWW</cx:pt>
          <cx:pt idx="140262">EDWW</cx:pt>
          <cx:pt idx="140263">EDWW</cx:pt>
          <cx:pt idx="140264">EDWW</cx:pt>
          <cx:pt idx="140265">EDWW</cx:pt>
          <cx:pt idx="140266">EDWW</cx:pt>
          <cx:pt idx="140267">EDWW</cx:pt>
          <cx:pt idx="140268">EDWW</cx:pt>
          <cx:pt idx="140269">EDWW</cx:pt>
          <cx:pt idx="140270">EDWW</cx:pt>
          <cx:pt idx="140271">EDWW</cx:pt>
          <cx:pt idx="140272">EDWW</cx:pt>
          <cx:pt idx="140273">EDWW</cx:pt>
          <cx:pt idx="140274">EDWW</cx:pt>
          <cx:pt idx="140275">EDWW</cx:pt>
          <cx:pt idx="140276">EDWW</cx:pt>
          <cx:pt idx="140277">EDWW</cx:pt>
          <cx:pt idx="140278">EDWW</cx:pt>
          <cx:pt idx="140279">EDWW</cx:pt>
          <cx:pt idx="140280">EDWW</cx:pt>
          <cx:pt idx="140281">EDWW</cx:pt>
          <cx:pt idx="140282">EDWW</cx:pt>
          <cx:pt idx="140283">EDWW</cx:pt>
          <cx:pt idx="140284">EDWW</cx:pt>
          <cx:pt idx="140285">EDWW</cx:pt>
          <cx:pt idx="140286">EDWW</cx:pt>
          <cx:pt idx="140287">EDWW</cx:pt>
          <cx:pt idx="140288">EDWW</cx:pt>
          <cx:pt idx="140289">EDWW</cx:pt>
          <cx:pt idx="140290">EDWW</cx:pt>
          <cx:pt idx="140291">EDWW</cx:pt>
          <cx:pt idx="140292">EDWW</cx:pt>
          <cx:pt idx="140293">EDWW</cx:pt>
          <cx:pt idx="140294">EDWW</cx:pt>
          <cx:pt idx="140295">EDWW</cx:pt>
          <cx:pt idx="140296">EDWW</cx:pt>
          <cx:pt idx="140297">EDWW</cx:pt>
          <cx:pt idx="140298">EDWW</cx:pt>
          <cx:pt idx="140299">EDWW</cx:pt>
          <cx:pt idx="140300">EDWW</cx:pt>
          <cx:pt idx="140301">EDWW</cx:pt>
          <cx:pt idx="140302">EDWW</cx:pt>
          <cx:pt idx="140303">EDWW</cx:pt>
          <cx:pt idx="140304">EDWW</cx:pt>
          <cx:pt idx="140305">EDWW</cx:pt>
          <cx:pt idx="140306">EDWW</cx:pt>
          <cx:pt idx="140307">EDWW</cx:pt>
          <cx:pt idx="140308">EDWW</cx:pt>
          <cx:pt idx="140309">EDWW</cx:pt>
          <cx:pt idx="140310">EDWW</cx:pt>
          <cx:pt idx="140311">EDWW</cx:pt>
          <cx:pt idx="140312">EDWW</cx:pt>
          <cx:pt idx="140313">EDWW</cx:pt>
          <cx:pt idx="140314">EDWW</cx:pt>
          <cx:pt idx="140315">EDWW</cx:pt>
          <cx:pt idx="140316">EDWW</cx:pt>
          <cx:pt idx="140317">EDWW</cx:pt>
          <cx:pt idx="140318">EDWW</cx:pt>
          <cx:pt idx="140319">EDWW</cx:pt>
          <cx:pt idx="140320">EDWW</cx:pt>
          <cx:pt idx="140321">EDWW</cx:pt>
          <cx:pt idx="140322">EDWW</cx:pt>
          <cx:pt idx="140323">EDWW</cx:pt>
          <cx:pt idx="140324">EDWW</cx:pt>
          <cx:pt idx="140325">EDWW</cx:pt>
          <cx:pt idx="140326">EDWW</cx:pt>
          <cx:pt idx="140327">EDWW</cx:pt>
          <cx:pt idx="140328">EDWW</cx:pt>
          <cx:pt idx="140329">EDWW</cx:pt>
          <cx:pt idx="140330">EDWW</cx:pt>
          <cx:pt idx="140331">EDWW</cx:pt>
          <cx:pt idx="140332">EDWW</cx:pt>
          <cx:pt idx="140333">EDWW</cx:pt>
          <cx:pt idx="140334">EDWW</cx:pt>
          <cx:pt idx="140335">EDWW</cx:pt>
          <cx:pt idx="140336">EDWW</cx:pt>
          <cx:pt idx="140337">EDWW</cx:pt>
          <cx:pt idx="140338">EDWW</cx:pt>
          <cx:pt idx="140339">EDWW</cx:pt>
          <cx:pt idx="140340">EDWW</cx:pt>
          <cx:pt idx="140341">EDWW</cx:pt>
          <cx:pt idx="140342">EDWW</cx:pt>
          <cx:pt idx="140343">EDWW</cx:pt>
          <cx:pt idx="140344">EDWW</cx:pt>
          <cx:pt idx="140345">EDWW</cx:pt>
          <cx:pt idx="140346">EDWW</cx:pt>
          <cx:pt idx="140347">EDWW</cx:pt>
          <cx:pt idx="140348">EDWW</cx:pt>
          <cx:pt idx="140349">EDWW</cx:pt>
          <cx:pt idx="140350">EDWW</cx:pt>
          <cx:pt idx="140351">EDWW</cx:pt>
          <cx:pt idx="140352">EDWW</cx:pt>
          <cx:pt idx="140353">EDWW</cx:pt>
          <cx:pt idx="140354">EDWW</cx:pt>
          <cx:pt idx="140355">EDWW</cx:pt>
          <cx:pt idx="140356">EDWW</cx:pt>
          <cx:pt idx="140357">EDWW</cx:pt>
          <cx:pt idx="140358">EDWW</cx:pt>
          <cx:pt idx="140359">EDWW</cx:pt>
          <cx:pt idx="140360">EDWW</cx:pt>
          <cx:pt idx="140361">EDWW</cx:pt>
          <cx:pt idx="140362">EDWW</cx:pt>
          <cx:pt idx="140363">EDWW</cx:pt>
          <cx:pt idx="140364">EDWW</cx:pt>
          <cx:pt idx="140365">EDWW</cx:pt>
          <cx:pt idx="140366">EDWW</cx:pt>
          <cx:pt idx="140367">EDWW</cx:pt>
          <cx:pt idx="140368">EDWW</cx:pt>
          <cx:pt idx="140369">EDWW</cx:pt>
          <cx:pt idx="140370">EDWW</cx:pt>
          <cx:pt idx="140371">EDWW</cx:pt>
          <cx:pt idx="140372">EDWW</cx:pt>
          <cx:pt idx="140373">EDWW</cx:pt>
          <cx:pt idx="140374">EDWW</cx:pt>
          <cx:pt idx="140375">EDWW</cx:pt>
          <cx:pt idx="140376">EDWW</cx:pt>
          <cx:pt idx="140377">EDWW</cx:pt>
          <cx:pt idx="140378">EDWW</cx:pt>
          <cx:pt idx="140379">EDWW</cx:pt>
          <cx:pt idx="140380">EDWW</cx:pt>
          <cx:pt idx="140381">EDWW</cx:pt>
          <cx:pt idx="140382">EDWW</cx:pt>
          <cx:pt idx="140383">EDWW</cx:pt>
          <cx:pt idx="140384">EDWW</cx:pt>
          <cx:pt idx="140385">EDWW</cx:pt>
          <cx:pt idx="140386">EDWW</cx:pt>
          <cx:pt idx="140387">EDWW</cx:pt>
          <cx:pt idx="140388">EDWW</cx:pt>
          <cx:pt idx="140389">EDWW</cx:pt>
          <cx:pt idx="140390">EDWW</cx:pt>
          <cx:pt idx="140391">EDWW</cx:pt>
          <cx:pt idx="140392">EDWW</cx:pt>
          <cx:pt idx="140393">EDWW</cx:pt>
          <cx:pt idx="140394">EDWW</cx:pt>
          <cx:pt idx="140395">EDWW</cx:pt>
          <cx:pt idx="140396">EDWW</cx:pt>
          <cx:pt idx="140397">EDWW</cx:pt>
          <cx:pt idx="140398">EDWW</cx:pt>
          <cx:pt idx="140399">EDWW</cx:pt>
          <cx:pt idx="140400">EDWW</cx:pt>
          <cx:pt idx="140401">EDWW</cx:pt>
          <cx:pt idx="140402">EDWW</cx:pt>
          <cx:pt idx="140403">EDWW</cx:pt>
          <cx:pt idx="140404">EDWW</cx:pt>
          <cx:pt idx="140405">EDWW</cx:pt>
          <cx:pt idx="140406">EDWW</cx:pt>
          <cx:pt idx="140407">EDWW</cx:pt>
          <cx:pt idx="140408">EDWW</cx:pt>
          <cx:pt idx="140409">EDWW</cx:pt>
          <cx:pt idx="140410">EDWW</cx:pt>
          <cx:pt idx="140411">EDWW</cx:pt>
          <cx:pt idx="140412">EDWW</cx:pt>
          <cx:pt idx="140413">EDWW</cx:pt>
          <cx:pt idx="140414">EDWW</cx:pt>
          <cx:pt idx="140415">EDWW</cx:pt>
          <cx:pt idx="140416">EDWW</cx:pt>
          <cx:pt idx="140417">EDWW</cx:pt>
          <cx:pt idx="140418">EDWW</cx:pt>
          <cx:pt idx="140419">EDWW</cx:pt>
          <cx:pt idx="140420">EDWW</cx:pt>
          <cx:pt idx="140421">EDWW</cx:pt>
          <cx:pt idx="140422">EDWW</cx:pt>
          <cx:pt idx="140423">EDWW</cx:pt>
          <cx:pt idx="140424">EDWW</cx:pt>
          <cx:pt idx="140425">EDWW</cx:pt>
          <cx:pt idx="140426">EDWW</cx:pt>
          <cx:pt idx="140427">EDWW</cx:pt>
          <cx:pt idx="140428">EDWW</cx:pt>
          <cx:pt idx="140429">EDWW</cx:pt>
          <cx:pt idx="140430">EDWW</cx:pt>
          <cx:pt idx="140431">EDWW</cx:pt>
          <cx:pt idx="140432">EDWW</cx:pt>
          <cx:pt idx="140433">EDWW</cx:pt>
          <cx:pt idx="140434">EDWW</cx:pt>
          <cx:pt idx="140435">EDWW</cx:pt>
          <cx:pt idx="140436">EDWW</cx:pt>
          <cx:pt idx="140437">EDWW</cx:pt>
          <cx:pt idx="140438">EDWW</cx:pt>
          <cx:pt idx="140439">EDWW</cx:pt>
          <cx:pt idx="140440">EDWW</cx:pt>
          <cx:pt idx="140441">EDWW</cx:pt>
          <cx:pt idx="140442">EDWW</cx:pt>
          <cx:pt idx="140443">EDWW</cx:pt>
          <cx:pt idx="140444">EDWW</cx:pt>
          <cx:pt idx="140445">EDWW</cx:pt>
          <cx:pt idx="140446">EDWW</cx:pt>
          <cx:pt idx="140447">EDWW</cx:pt>
          <cx:pt idx="140448">EDWW</cx:pt>
          <cx:pt idx="140449">EDWW</cx:pt>
          <cx:pt idx="140450">EDWW</cx:pt>
          <cx:pt idx="140451">EDWW</cx:pt>
          <cx:pt idx="140452">EDWW</cx:pt>
          <cx:pt idx="140453">EDWW</cx:pt>
          <cx:pt idx="140454">EDWW</cx:pt>
          <cx:pt idx="140455">EDWW</cx:pt>
          <cx:pt idx="140456">EDWW</cx:pt>
          <cx:pt idx="140457">EDWW</cx:pt>
          <cx:pt idx="140458">EDWW</cx:pt>
          <cx:pt idx="140459">EDWW</cx:pt>
          <cx:pt idx="140460">EDWW</cx:pt>
          <cx:pt idx="140461">EDWW</cx:pt>
          <cx:pt idx="140462">EDWW</cx:pt>
          <cx:pt idx="140463">EDWW</cx:pt>
          <cx:pt idx="140464">EDWW</cx:pt>
          <cx:pt idx="140465">EDWW</cx:pt>
          <cx:pt idx="140466">EDWW</cx:pt>
          <cx:pt idx="140467">EDWW</cx:pt>
          <cx:pt idx="140468">EDWW</cx:pt>
          <cx:pt idx="140469">EDWW</cx:pt>
          <cx:pt idx="140470">EDWW</cx:pt>
          <cx:pt idx="140471">EDWW</cx:pt>
          <cx:pt idx="140472">EDWW</cx:pt>
          <cx:pt idx="140473">EDWW</cx:pt>
          <cx:pt idx="140474">EDWW</cx:pt>
          <cx:pt idx="140475">EDWW</cx:pt>
          <cx:pt idx="140476">EDWW</cx:pt>
          <cx:pt idx="140477">EDWW</cx:pt>
          <cx:pt idx="140478">EDWW</cx:pt>
          <cx:pt idx="140479">EDWW</cx:pt>
          <cx:pt idx="140480">EDWW</cx:pt>
          <cx:pt idx="140481">EDWW</cx:pt>
          <cx:pt idx="140482">EDWW</cx:pt>
          <cx:pt idx="140483">EDWW</cx:pt>
          <cx:pt idx="140484">EDWW</cx:pt>
          <cx:pt idx="140485">EDWW</cx:pt>
          <cx:pt idx="140486">EDWW</cx:pt>
          <cx:pt idx="140487">EDWW</cx:pt>
          <cx:pt idx="140488">EDWW</cx:pt>
          <cx:pt idx="140489">EDWW</cx:pt>
          <cx:pt idx="140490">EDWW</cx:pt>
          <cx:pt idx="140491">EDWW</cx:pt>
          <cx:pt idx="140492">EDWW</cx:pt>
          <cx:pt idx="140493">EDWW</cx:pt>
          <cx:pt idx="140494">EDWW</cx:pt>
          <cx:pt idx="140495">EDWW</cx:pt>
          <cx:pt idx="140496">EDWW</cx:pt>
          <cx:pt idx="140497">EDWW</cx:pt>
          <cx:pt idx="140498">EDWW</cx:pt>
          <cx:pt idx="140499">EDWW</cx:pt>
          <cx:pt idx="140500">EDWW</cx:pt>
          <cx:pt idx="140501">EDWW</cx:pt>
          <cx:pt idx="140502">EDWW</cx:pt>
          <cx:pt idx="140503">EDWW</cx:pt>
          <cx:pt idx="140504">EDWW</cx:pt>
          <cx:pt idx="140505">EDWW</cx:pt>
          <cx:pt idx="140506">EDWW</cx:pt>
          <cx:pt idx="140507">EDWW</cx:pt>
          <cx:pt idx="140508">EDWW</cx:pt>
          <cx:pt idx="140509">EDWW</cx:pt>
          <cx:pt idx="140510">EDWW</cx:pt>
          <cx:pt idx="140511">EDWW</cx:pt>
          <cx:pt idx="140512">EDWW</cx:pt>
          <cx:pt idx="140513">EDWW</cx:pt>
          <cx:pt idx="140514">EDWW</cx:pt>
          <cx:pt idx="140515">EDWW</cx:pt>
          <cx:pt idx="140516">EDWW</cx:pt>
          <cx:pt idx="140517">EDWW</cx:pt>
          <cx:pt idx="140518">EDWW</cx:pt>
          <cx:pt idx="140519">EDWW</cx:pt>
          <cx:pt idx="140520">EDWW</cx:pt>
          <cx:pt idx="140521">EDWW</cx:pt>
          <cx:pt idx="140522">EDWW</cx:pt>
          <cx:pt idx="140523">EDWW</cx:pt>
          <cx:pt idx="140524">EDWW</cx:pt>
          <cx:pt idx="140525">EDWW</cx:pt>
          <cx:pt idx="140526">EDWW</cx:pt>
          <cx:pt idx="140527">EDWW</cx:pt>
          <cx:pt idx="140528">EDWW</cx:pt>
          <cx:pt idx="140529">EDWW</cx:pt>
          <cx:pt idx="140530">EDWW</cx:pt>
          <cx:pt idx="140531">EDWW</cx:pt>
          <cx:pt idx="140532">EDWW</cx:pt>
          <cx:pt idx="140533">EDWW</cx:pt>
          <cx:pt idx="140534">EDWW</cx:pt>
          <cx:pt idx="140535">EDWW</cx:pt>
          <cx:pt idx="140536">EDWW</cx:pt>
          <cx:pt idx="140537">EDWW</cx:pt>
          <cx:pt idx="140538">EDWW</cx:pt>
          <cx:pt idx="140539">EDWW</cx:pt>
          <cx:pt idx="140540">EDWW</cx:pt>
          <cx:pt idx="140541">EDWW</cx:pt>
          <cx:pt idx="140542">EDWW</cx:pt>
          <cx:pt idx="140543">EDWW</cx:pt>
          <cx:pt idx="140544">EDWW</cx:pt>
          <cx:pt idx="140545">EDWW</cx:pt>
          <cx:pt idx="140546">EDWW</cx:pt>
          <cx:pt idx="140547">EDWW</cx:pt>
          <cx:pt idx="140548">EDWW</cx:pt>
          <cx:pt idx="140549">EDWW</cx:pt>
          <cx:pt idx="140550">EDWW</cx:pt>
          <cx:pt idx="140551">EDWW</cx:pt>
          <cx:pt idx="140552">EDWW</cx:pt>
          <cx:pt idx="140553">EDWW</cx:pt>
          <cx:pt idx="140554">EDWW</cx:pt>
          <cx:pt idx="140555">EDWW</cx:pt>
          <cx:pt idx="140556">EDWW</cx:pt>
          <cx:pt idx="140557">EDWW</cx:pt>
          <cx:pt idx="140558">EDWW</cx:pt>
          <cx:pt idx="140559">EDWW</cx:pt>
          <cx:pt idx="140560">EDWW</cx:pt>
          <cx:pt idx="140561">EDWW</cx:pt>
          <cx:pt idx="140562">EDWW</cx:pt>
          <cx:pt idx="140563">EDWW</cx:pt>
          <cx:pt idx="140564">EDWW</cx:pt>
          <cx:pt idx="140565">EDWW</cx:pt>
          <cx:pt idx="140566">EDWW</cx:pt>
          <cx:pt idx="140567">EDWW</cx:pt>
          <cx:pt idx="140568">EDWW</cx:pt>
          <cx:pt idx="140569">EDWW</cx:pt>
          <cx:pt idx="140570">EDWW</cx:pt>
          <cx:pt idx="140571">EDWW</cx:pt>
          <cx:pt idx="140572">EDWW</cx:pt>
          <cx:pt idx="140573">EDWW</cx:pt>
          <cx:pt idx="140574">EDWW</cx:pt>
          <cx:pt idx="140575">EDWW</cx:pt>
          <cx:pt idx="140576">EDWW</cx:pt>
          <cx:pt idx="140577">EDWW</cx:pt>
          <cx:pt idx="140578">EDWW</cx:pt>
          <cx:pt idx="140579">EDWW</cx:pt>
          <cx:pt idx="140580">EDWW</cx:pt>
          <cx:pt idx="140581">EDWW</cx:pt>
          <cx:pt idx="140582">EDWW</cx:pt>
          <cx:pt idx="140583">EDWW</cx:pt>
          <cx:pt idx="140584">EDWW</cx:pt>
          <cx:pt idx="140585">EDWW</cx:pt>
          <cx:pt idx="140586">EDWW</cx:pt>
          <cx:pt idx="140587">EDWW</cx:pt>
          <cx:pt idx="140588">EDWW</cx:pt>
          <cx:pt idx="140589">EDWW</cx:pt>
          <cx:pt idx="140590">EDWW</cx:pt>
          <cx:pt idx="140591">EDWW</cx:pt>
          <cx:pt idx="140592">EDWW</cx:pt>
          <cx:pt idx="140593">EDWW</cx:pt>
          <cx:pt idx="140594">EDWW</cx:pt>
          <cx:pt idx="140595">EDWW</cx:pt>
          <cx:pt idx="140596">EDWW</cx:pt>
          <cx:pt idx="140597">EDWW</cx:pt>
          <cx:pt idx="140598">EDWW</cx:pt>
          <cx:pt idx="140599">EDWW</cx:pt>
          <cx:pt idx="140600">EDWW</cx:pt>
          <cx:pt idx="140601">EDWW</cx:pt>
          <cx:pt idx="140602">EDWW</cx:pt>
          <cx:pt idx="140603">EDWW</cx:pt>
          <cx:pt idx="140604">EDWW</cx:pt>
          <cx:pt idx="140605">EDWW</cx:pt>
          <cx:pt idx="140606">EDWW</cx:pt>
          <cx:pt idx="140607">EDWW</cx:pt>
          <cx:pt idx="140608">EDWW</cx:pt>
          <cx:pt idx="140609">EDWW</cx:pt>
          <cx:pt idx="140610">EDWW</cx:pt>
          <cx:pt idx="140611">EDWW</cx:pt>
          <cx:pt idx="140612">EDWW</cx:pt>
          <cx:pt idx="140613">EDWW</cx:pt>
          <cx:pt idx="140614">EDWW</cx:pt>
          <cx:pt idx="140615">EDWW</cx:pt>
          <cx:pt idx="140616">EDWW</cx:pt>
          <cx:pt idx="140617">EDWW</cx:pt>
          <cx:pt idx="140618">EDWW</cx:pt>
          <cx:pt idx="140619">EDWW</cx:pt>
          <cx:pt idx="140620">EDWW</cx:pt>
          <cx:pt idx="140621">EDWW</cx:pt>
          <cx:pt idx="140622">EDWW</cx:pt>
          <cx:pt idx="140623">EDWW</cx:pt>
          <cx:pt idx="140624">EDWW</cx:pt>
          <cx:pt idx="140625">EDWW</cx:pt>
          <cx:pt idx="140626">EDWW</cx:pt>
          <cx:pt idx="140627">EDWW</cx:pt>
          <cx:pt idx="140628">EDWW</cx:pt>
          <cx:pt idx="140629">EDWW</cx:pt>
          <cx:pt idx="140630">EDWW</cx:pt>
          <cx:pt idx="140631">EDWW</cx:pt>
          <cx:pt idx="140632">EDWW</cx:pt>
          <cx:pt idx="140633">EDWW</cx:pt>
          <cx:pt idx="140634">EDWW</cx:pt>
          <cx:pt idx="140635">EDWW</cx:pt>
          <cx:pt idx="140636">EDWW</cx:pt>
          <cx:pt idx="140637">EDWW</cx:pt>
          <cx:pt idx="140638">EDWW</cx:pt>
          <cx:pt idx="140639">EDWW</cx:pt>
          <cx:pt idx="140640">EDWW</cx:pt>
          <cx:pt idx="140641">EDWW</cx:pt>
          <cx:pt idx="140642">EDWW</cx:pt>
          <cx:pt idx="140643">EDWW</cx:pt>
          <cx:pt idx="140644">EDWW</cx:pt>
          <cx:pt idx="140645">EDWW</cx:pt>
          <cx:pt idx="140646">EDWW</cx:pt>
          <cx:pt idx="140647">EDWW</cx:pt>
          <cx:pt idx="140648">EDWW</cx:pt>
          <cx:pt idx="140649">EDWW</cx:pt>
          <cx:pt idx="140650">EDWW</cx:pt>
          <cx:pt idx="140651">EDWW</cx:pt>
          <cx:pt idx="140652">EDWW</cx:pt>
          <cx:pt idx="140653">EDWW</cx:pt>
          <cx:pt idx="140654">EDWW</cx:pt>
          <cx:pt idx="140655">EDWW</cx:pt>
          <cx:pt idx="140656">EDWW</cx:pt>
          <cx:pt idx="140657">EDWW</cx:pt>
          <cx:pt idx="140658">EDWW</cx:pt>
          <cx:pt idx="140659">EDWW</cx:pt>
          <cx:pt idx="140660">EDWW</cx:pt>
          <cx:pt idx="140661">EDWW</cx:pt>
          <cx:pt idx="140662">EDWW</cx:pt>
          <cx:pt idx="140663">EDWW</cx:pt>
          <cx:pt idx="140664">EDWW</cx:pt>
          <cx:pt idx="140665">EDWW</cx:pt>
          <cx:pt idx="140666">EDWW</cx:pt>
          <cx:pt idx="140667">EDWW</cx:pt>
          <cx:pt idx="140668">EDWW</cx:pt>
          <cx:pt idx="140669">EDWW</cx:pt>
          <cx:pt idx="140670">EDWW</cx:pt>
          <cx:pt idx="140671">EDWW</cx:pt>
          <cx:pt idx="140672">EDWW</cx:pt>
          <cx:pt idx="140673">EDWW</cx:pt>
          <cx:pt idx="140674">EDWW</cx:pt>
          <cx:pt idx="140675">EDWW</cx:pt>
          <cx:pt idx="140676">EDWW</cx:pt>
          <cx:pt idx="140677">EDWW</cx:pt>
          <cx:pt idx="140678">EDWW</cx:pt>
          <cx:pt idx="140679">EDWW</cx:pt>
          <cx:pt idx="140680">EDWW</cx:pt>
          <cx:pt idx="140681">EDWW</cx:pt>
          <cx:pt idx="140682">EDWW</cx:pt>
          <cx:pt idx="140683">EDWW</cx:pt>
          <cx:pt idx="140684">EDWW</cx:pt>
          <cx:pt idx="140685">EDWW</cx:pt>
          <cx:pt idx="140686">EDWW</cx:pt>
          <cx:pt idx="140687">EDWW</cx:pt>
          <cx:pt idx="140688">EDWW</cx:pt>
          <cx:pt idx="140689">EDWW</cx:pt>
          <cx:pt idx="140690">EDWW</cx:pt>
          <cx:pt idx="140691">EDWW</cx:pt>
          <cx:pt idx="140692">EDWW</cx:pt>
          <cx:pt idx="140693">EDWW</cx:pt>
          <cx:pt idx="140694">EDWW</cx:pt>
          <cx:pt idx="140695">EDWW</cx:pt>
          <cx:pt idx="140696">EDWW</cx:pt>
          <cx:pt idx="140697">EDWW</cx:pt>
          <cx:pt idx="140698">EDWW</cx:pt>
          <cx:pt idx="140699">EDWW</cx:pt>
          <cx:pt idx="140700">EDWW</cx:pt>
          <cx:pt idx="140701">EDWW</cx:pt>
          <cx:pt idx="140702">EDWW</cx:pt>
          <cx:pt idx="140703">EDWW</cx:pt>
          <cx:pt idx="140704">EDWW</cx:pt>
          <cx:pt idx="140705">EDWW</cx:pt>
          <cx:pt idx="140706">EDWW</cx:pt>
          <cx:pt idx="140707">EDWW</cx:pt>
          <cx:pt idx="140708">EDWW</cx:pt>
          <cx:pt idx="140709">EDWW</cx:pt>
          <cx:pt idx="140710">EDWW</cx:pt>
          <cx:pt idx="140711">EDWW</cx:pt>
          <cx:pt idx="140712">EDWW</cx:pt>
          <cx:pt idx="140713">EDWW</cx:pt>
          <cx:pt idx="140714">EDWW</cx:pt>
          <cx:pt idx="140715">EDWW</cx:pt>
          <cx:pt idx="140716">EDWW</cx:pt>
          <cx:pt idx="140717">EDWW</cx:pt>
          <cx:pt idx="140718">EDWW</cx:pt>
          <cx:pt idx="140719">EDWW</cx:pt>
          <cx:pt idx="140720">EDWW</cx:pt>
          <cx:pt idx="140721">EDWW</cx:pt>
          <cx:pt idx="140722">EDWW</cx:pt>
          <cx:pt idx="140723">EDWW</cx:pt>
          <cx:pt idx="140724">EDWW</cx:pt>
          <cx:pt idx="140725">EDWW</cx:pt>
          <cx:pt idx="140726">EDWW</cx:pt>
          <cx:pt idx="140727">EDWW</cx:pt>
          <cx:pt idx="140728">EDWW</cx:pt>
          <cx:pt idx="140729">EDWW</cx:pt>
          <cx:pt idx="140730">EDWW</cx:pt>
          <cx:pt idx="140731">EDWW</cx:pt>
          <cx:pt idx="140732">EDWW</cx:pt>
          <cx:pt idx="140733">EDWW</cx:pt>
          <cx:pt idx="140734">EDWW</cx:pt>
          <cx:pt idx="140735">EDWW</cx:pt>
          <cx:pt idx="140736">EDWW</cx:pt>
          <cx:pt idx="140737">EDWW</cx:pt>
          <cx:pt idx="140738">EDWW</cx:pt>
          <cx:pt idx="140739">EDWW</cx:pt>
          <cx:pt idx="140740">EDWW</cx:pt>
          <cx:pt idx="140741">EDWW</cx:pt>
          <cx:pt idx="140742">EDWW</cx:pt>
          <cx:pt idx="140743">EDWW</cx:pt>
          <cx:pt idx="140744">EDWW</cx:pt>
          <cx:pt idx="140745">EDWW</cx:pt>
          <cx:pt idx="140746">EDWW</cx:pt>
          <cx:pt idx="140747">EDWW</cx:pt>
          <cx:pt idx="140748">EDWW</cx:pt>
          <cx:pt idx="140749">EDWW</cx:pt>
          <cx:pt idx="140750">EDWW</cx:pt>
          <cx:pt idx="140751">EDWW</cx:pt>
          <cx:pt idx="140752">EDWW</cx:pt>
          <cx:pt idx="140753">EDWW</cx:pt>
          <cx:pt idx="140754">EDWW</cx:pt>
          <cx:pt idx="140755">EDWW</cx:pt>
          <cx:pt idx="140756">EDWW</cx:pt>
          <cx:pt idx="140757">EDWW</cx:pt>
          <cx:pt idx="140758">EDWW</cx:pt>
          <cx:pt idx="140759">EDWW</cx:pt>
          <cx:pt idx="140760">EDWW</cx:pt>
          <cx:pt idx="140761">EDWW</cx:pt>
          <cx:pt idx="140762">EDWW</cx:pt>
          <cx:pt idx="140763">EDWW</cx:pt>
          <cx:pt idx="140764">EDWW</cx:pt>
          <cx:pt idx="140765">EDWW</cx:pt>
          <cx:pt idx="140766">EDWW</cx:pt>
          <cx:pt idx="140767">EDWW</cx:pt>
          <cx:pt idx="140768">EDWW</cx:pt>
          <cx:pt idx="140769">EDWW</cx:pt>
          <cx:pt idx="140770">EDWW</cx:pt>
          <cx:pt idx="140771">EDWW</cx:pt>
          <cx:pt idx="140772">EDWW</cx:pt>
          <cx:pt idx="140773">EDWW</cx:pt>
          <cx:pt idx="140774">EDWW</cx:pt>
          <cx:pt idx="140775">EDWW</cx:pt>
          <cx:pt idx="140776">EDWW</cx:pt>
          <cx:pt idx="140777">EDWW</cx:pt>
          <cx:pt idx="140778">EDWW</cx:pt>
          <cx:pt idx="140779">EDWW</cx:pt>
          <cx:pt idx="140780">EDWW</cx:pt>
          <cx:pt idx="140781">EDWW</cx:pt>
          <cx:pt idx="140782">EDWW</cx:pt>
          <cx:pt idx="140783">EDWW</cx:pt>
          <cx:pt idx="140784">EDWW</cx:pt>
          <cx:pt idx="140785">EDWW</cx:pt>
          <cx:pt idx="140786">EDWW</cx:pt>
          <cx:pt idx="140787">EDWW</cx:pt>
          <cx:pt idx="140788">EDWW</cx:pt>
          <cx:pt idx="140789">EDWW</cx:pt>
          <cx:pt idx="140790">EDWW</cx:pt>
          <cx:pt idx="140791">EDWW</cx:pt>
          <cx:pt idx="140792">EDWW</cx:pt>
          <cx:pt idx="140793">EDWW</cx:pt>
          <cx:pt idx="140794">EDWW</cx:pt>
          <cx:pt idx="140795">EDWW</cx:pt>
          <cx:pt idx="140796">EDWW</cx:pt>
          <cx:pt idx="140797">EDWW</cx:pt>
          <cx:pt idx="140798">EDWW</cx:pt>
          <cx:pt idx="140799">EDWW</cx:pt>
          <cx:pt idx="140800">EDWW</cx:pt>
          <cx:pt idx="140801">EDWW</cx:pt>
          <cx:pt idx="140802">EDWW</cx:pt>
          <cx:pt idx="140803">EDWW</cx:pt>
          <cx:pt idx="140804">EDWW</cx:pt>
          <cx:pt idx="140805">EDWW</cx:pt>
          <cx:pt idx="140806">EDWW</cx:pt>
          <cx:pt idx="140807">EDWW</cx:pt>
          <cx:pt idx="140808">EDWW</cx:pt>
          <cx:pt idx="140809">EDWW</cx:pt>
          <cx:pt idx="140810">EDWW</cx:pt>
          <cx:pt idx="140811">EDWW</cx:pt>
          <cx:pt idx="140812">EDWW</cx:pt>
          <cx:pt idx="140813">EDWW</cx:pt>
          <cx:pt idx="140814">EDWW</cx:pt>
          <cx:pt idx="140815">EDWW</cx:pt>
          <cx:pt idx="140816">EDWW</cx:pt>
          <cx:pt idx="140817">EDWW</cx:pt>
          <cx:pt idx="140818">EDWW</cx:pt>
          <cx:pt idx="140819">EDWW</cx:pt>
          <cx:pt idx="140820">EDWW</cx:pt>
          <cx:pt idx="140821">EDWW</cx:pt>
          <cx:pt idx="140822">EDWW</cx:pt>
          <cx:pt idx="140823">EDWW</cx:pt>
          <cx:pt idx="140824">EDWW</cx:pt>
          <cx:pt idx="140825">EDWW</cx:pt>
          <cx:pt idx="140826">EDWW</cx:pt>
          <cx:pt idx="140827">EDWW</cx:pt>
          <cx:pt idx="140828">EDWW</cx:pt>
          <cx:pt idx="140829">EDWW</cx:pt>
          <cx:pt idx="140830">EDWW</cx:pt>
          <cx:pt idx="140831">EDWW</cx:pt>
          <cx:pt idx="140832">EDWW</cx:pt>
          <cx:pt idx="140833">EDWW</cx:pt>
          <cx:pt idx="140834">EDWW</cx:pt>
          <cx:pt idx="140835">EDWW</cx:pt>
          <cx:pt idx="140836">EDWW</cx:pt>
          <cx:pt idx="140837">EDWW</cx:pt>
          <cx:pt idx="140838">EDWW</cx:pt>
          <cx:pt idx="140839">EDWW</cx:pt>
          <cx:pt idx="140840">EDWW</cx:pt>
          <cx:pt idx="140841">EDWW</cx:pt>
          <cx:pt idx="140842">EDWW</cx:pt>
          <cx:pt idx="140843">EDWW</cx:pt>
          <cx:pt idx="140844">EDWW</cx:pt>
          <cx:pt idx="140845">EDWW</cx:pt>
          <cx:pt idx="140846">EDWW</cx:pt>
          <cx:pt idx="140847">EDWW</cx:pt>
          <cx:pt idx="140848">EDWW</cx:pt>
          <cx:pt idx="140849">EDWW</cx:pt>
          <cx:pt idx="140850">EDWW</cx:pt>
          <cx:pt idx="140851">EDWW</cx:pt>
          <cx:pt idx="140852">EDWW</cx:pt>
          <cx:pt idx="140853">EDWW</cx:pt>
          <cx:pt idx="140854">EDWW</cx:pt>
          <cx:pt idx="140855">EDWW</cx:pt>
          <cx:pt idx="140856">EDWW</cx:pt>
          <cx:pt idx="140857">EDWW</cx:pt>
          <cx:pt idx="140858">EDWW</cx:pt>
          <cx:pt idx="140859">EDWW</cx:pt>
          <cx:pt idx="140860">EDWW</cx:pt>
          <cx:pt idx="140861">EDWW</cx:pt>
          <cx:pt idx="140862">EDWW</cx:pt>
          <cx:pt idx="140863">EDWW</cx:pt>
          <cx:pt idx="140864">EDWW</cx:pt>
          <cx:pt idx="140865">EDWW</cx:pt>
          <cx:pt idx="140866">EDWW</cx:pt>
          <cx:pt idx="140867">EDWW</cx:pt>
          <cx:pt idx="140868">EDWW</cx:pt>
          <cx:pt idx="140869">EDWW</cx:pt>
          <cx:pt idx="140870">EDWW</cx:pt>
          <cx:pt idx="140871">EDWW</cx:pt>
          <cx:pt idx="140872">EDWW</cx:pt>
          <cx:pt idx="140873">EDWW</cx:pt>
          <cx:pt idx="140874">EDWW</cx:pt>
          <cx:pt idx="140875">EDWW</cx:pt>
          <cx:pt idx="140876">EDWW</cx:pt>
          <cx:pt idx="140877">EDWW</cx:pt>
          <cx:pt idx="140878">EDWW</cx:pt>
          <cx:pt idx="140879">EDWW</cx:pt>
          <cx:pt idx="140880">EDWW</cx:pt>
          <cx:pt idx="140881">EDWW</cx:pt>
          <cx:pt idx="140882">EDWW</cx:pt>
          <cx:pt idx="140883">EDWW</cx:pt>
          <cx:pt idx="140884">EDWW</cx:pt>
          <cx:pt idx="140885">EDWW</cx:pt>
          <cx:pt idx="140886">EDWW</cx:pt>
          <cx:pt idx="140887">EDWW</cx:pt>
          <cx:pt idx="140888">EDWW</cx:pt>
          <cx:pt idx="140889">EDWW</cx:pt>
          <cx:pt idx="140890">EDWW</cx:pt>
          <cx:pt idx="140891">EDWW</cx:pt>
          <cx:pt idx="140892">EDWW</cx:pt>
          <cx:pt idx="140893">EDWW</cx:pt>
          <cx:pt idx="140894">EDWW</cx:pt>
          <cx:pt idx="140895">EDWW</cx:pt>
          <cx:pt idx="140896">EDWW</cx:pt>
          <cx:pt idx="140897">EDWW</cx:pt>
          <cx:pt idx="140898">EDWW</cx:pt>
          <cx:pt idx="140899">EDWW</cx:pt>
          <cx:pt idx="140900">EDWW</cx:pt>
          <cx:pt idx="140901">EDWW</cx:pt>
          <cx:pt idx="140902">EDWW</cx:pt>
          <cx:pt idx="140903">EDWW</cx:pt>
          <cx:pt idx="140904">EDWW</cx:pt>
          <cx:pt idx="140905">EDWW</cx:pt>
          <cx:pt idx="140906">EDWW</cx:pt>
          <cx:pt idx="140907">EDWW</cx:pt>
          <cx:pt idx="140908">EDWW</cx:pt>
          <cx:pt idx="140909">EDWW</cx:pt>
          <cx:pt idx="140910">EDWW</cx:pt>
          <cx:pt idx="140911">EDWW</cx:pt>
          <cx:pt idx="140912">EDWW</cx:pt>
          <cx:pt idx="140913">EDWW</cx:pt>
          <cx:pt idx="140914">EDWW</cx:pt>
          <cx:pt idx="140915">EDWW</cx:pt>
          <cx:pt idx="140916">EDWW</cx:pt>
          <cx:pt idx="140917">EDWW</cx:pt>
          <cx:pt idx="140918">EDWW</cx:pt>
          <cx:pt idx="140919">EDWW</cx:pt>
          <cx:pt idx="140920">EDWW</cx:pt>
          <cx:pt idx="140921">EDWW</cx:pt>
          <cx:pt idx="140922">EDWW</cx:pt>
          <cx:pt idx="140923">EDWW</cx:pt>
          <cx:pt idx="140924">EDWW</cx:pt>
          <cx:pt idx="140925">EDWW</cx:pt>
          <cx:pt idx="140926">EDWW</cx:pt>
          <cx:pt idx="140927">EDWW</cx:pt>
          <cx:pt idx="140928">EDWW</cx:pt>
          <cx:pt idx="140929">EDWW</cx:pt>
          <cx:pt idx="140930">EDWW</cx:pt>
          <cx:pt idx="140931">EDWW</cx:pt>
          <cx:pt idx="140932">EDWW</cx:pt>
          <cx:pt idx="140933">EDWW</cx:pt>
          <cx:pt idx="140934">EDWW</cx:pt>
          <cx:pt idx="140935">EDWW</cx:pt>
          <cx:pt idx="140936">EDWW</cx:pt>
          <cx:pt idx="140937">EDWW</cx:pt>
          <cx:pt idx="140938">EDWW</cx:pt>
          <cx:pt idx="140939">EDWW</cx:pt>
          <cx:pt idx="140940">EDWW</cx:pt>
          <cx:pt idx="140941">EDWW</cx:pt>
          <cx:pt idx="140942">EDWW</cx:pt>
          <cx:pt idx="140943">EDWW</cx:pt>
          <cx:pt idx="140944">EDWW</cx:pt>
          <cx:pt idx="140945">EDWW</cx:pt>
          <cx:pt idx="140946">EDWW</cx:pt>
          <cx:pt idx="140947">EDWW</cx:pt>
          <cx:pt idx="140948">EDWW</cx:pt>
          <cx:pt idx="140949">EDWW</cx:pt>
          <cx:pt idx="140950">EDWW</cx:pt>
          <cx:pt idx="140951">EDWW</cx:pt>
          <cx:pt idx="140952">EDWW</cx:pt>
          <cx:pt idx="140953">EDWW</cx:pt>
          <cx:pt idx="140954">EDWW</cx:pt>
          <cx:pt idx="140955">EDWW</cx:pt>
          <cx:pt idx="140956">EDWW</cx:pt>
          <cx:pt idx="140957">EDWW</cx:pt>
          <cx:pt idx="140958">EDWW</cx:pt>
          <cx:pt idx="140959">EDWW</cx:pt>
          <cx:pt idx="140960">EDWW</cx:pt>
          <cx:pt idx="140961">EDWW</cx:pt>
          <cx:pt idx="140962">EDWW</cx:pt>
          <cx:pt idx="140963">EDWW</cx:pt>
          <cx:pt idx="140964">EDWW</cx:pt>
          <cx:pt idx="140965">EDWW</cx:pt>
          <cx:pt idx="140966">EDWW</cx:pt>
          <cx:pt idx="140967">EDWW</cx:pt>
          <cx:pt idx="140968">EDWW</cx:pt>
          <cx:pt idx="140969">EDWW</cx:pt>
          <cx:pt idx="140970">EDWW</cx:pt>
          <cx:pt idx="140971">EDWW</cx:pt>
          <cx:pt idx="140972">EDWW</cx:pt>
          <cx:pt idx="140973">EDWW</cx:pt>
          <cx:pt idx="140974">EDWW</cx:pt>
          <cx:pt idx="140975">EDWW</cx:pt>
          <cx:pt idx="140976">EDWW</cx:pt>
          <cx:pt idx="140977">EDWW</cx:pt>
          <cx:pt idx="140978">EDWW</cx:pt>
          <cx:pt idx="140979">EDWW</cx:pt>
          <cx:pt idx="140980">EDWW</cx:pt>
          <cx:pt idx="140981">EDWW</cx:pt>
          <cx:pt idx="140982">EDWW</cx:pt>
          <cx:pt idx="140983">EDWW</cx:pt>
          <cx:pt idx="140984">EDWW</cx:pt>
          <cx:pt idx="140985">EDWW</cx:pt>
          <cx:pt idx="140986">EDWW</cx:pt>
          <cx:pt idx="140987">EDWW</cx:pt>
          <cx:pt idx="140988">EDWW</cx:pt>
          <cx:pt idx="140989">EDWW</cx:pt>
          <cx:pt idx="140990">EDWW</cx:pt>
          <cx:pt idx="140991">EDWW</cx:pt>
          <cx:pt idx="140992">EDWW</cx:pt>
          <cx:pt idx="140993">EDWW</cx:pt>
          <cx:pt idx="140994">EDWW</cx:pt>
          <cx:pt idx="140995">EDWW</cx:pt>
          <cx:pt idx="140996">EDWW</cx:pt>
          <cx:pt idx="140997">EDWW</cx:pt>
          <cx:pt idx="140998">EDWW</cx:pt>
          <cx:pt idx="140999">EDWW</cx:pt>
          <cx:pt idx="141000">EDWW</cx:pt>
          <cx:pt idx="141001">EDWW</cx:pt>
          <cx:pt idx="141002">EDWW</cx:pt>
          <cx:pt idx="141003">EDWW</cx:pt>
          <cx:pt idx="141004">EDWW</cx:pt>
          <cx:pt idx="141005">EDWW</cx:pt>
          <cx:pt idx="141006">EDWW</cx:pt>
          <cx:pt idx="141007">EDWW</cx:pt>
          <cx:pt idx="141008">EDWW</cx:pt>
          <cx:pt idx="141009">EDWW</cx:pt>
          <cx:pt idx="141010">EDWW</cx:pt>
          <cx:pt idx="141011">EDWW</cx:pt>
          <cx:pt idx="141012">EDWW</cx:pt>
          <cx:pt idx="141013">EDWW</cx:pt>
          <cx:pt idx="141014">EDWW</cx:pt>
          <cx:pt idx="141015">EDWW</cx:pt>
          <cx:pt idx="141016">EDWW</cx:pt>
          <cx:pt idx="141017">EDWW</cx:pt>
          <cx:pt idx="141018">EDWW</cx:pt>
          <cx:pt idx="141019">EDWW</cx:pt>
          <cx:pt idx="141020">EDWW</cx:pt>
          <cx:pt idx="141021">EDWW</cx:pt>
          <cx:pt idx="141022">EDWW</cx:pt>
          <cx:pt idx="141023">EDWW</cx:pt>
          <cx:pt idx="141024">EDWW</cx:pt>
          <cx:pt idx="141025">EDWW</cx:pt>
          <cx:pt idx="141026">EDWW</cx:pt>
          <cx:pt idx="141027">EDWW</cx:pt>
          <cx:pt idx="141028">EDWW</cx:pt>
          <cx:pt idx="141029">EDWW</cx:pt>
          <cx:pt idx="141030">EDWW</cx:pt>
          <cx:pt idx="141031">EDWW</cx:pt>
          <cx:pt idx="141032">EDWW</cx:pt>
          <cx:pt idx="141033">EDWW</cx:pt>
          <cx:pt idx="141034">EDWW</cx:pt>
          <cx:pt idx="141035">EDWW</cx:pt>
          <cx:pt idx="141036">EDWW</cx:pt>
          <cx:pt idx="141037">EDWW</cx:pt>
          <cx:pt idx="141038">EDWW</cx:pt>
          <cx:pt idx="141039">EDWW</cx:pt>
          <cx:pt idx="141040">EDWW</cx:pt>
          <cx:pt idx="141041">EDWW</cx:pt>
          <cx:pt idx="141042">EDWW</cx:pt>
          <cx:pt idx="141043">EDWW</cx:pt>
          <cx:pt idx="141044">EDWW</cx:pt>
          <cx:pt idx="141045">EDWW</cx:pt>
          <cx:pt idx="141046">EDWW</cx:pt>
          <cx:pt idx="141047">EDWW</cx:pt>
          <cx:pt idx="141048">EDWW</cx:pt>
          <cx:pt idx="141049">EDWW</cx:pt>
          <cx:pt idx="141050">EDWW</cx:pt>
          <cx:pt idx="141051">EDWW</cx:pt>
          <cx:pt idx="141052">EDWW</cx:pt>
          <cx:pt idx="141053">EDWW</cx:pt>
          <cx:pt idx="141054">EDWW</cx:pt>
          <cx:pt idx="141055">EDWW</cx:pt>
          <cx:pt idx="141056">EDWW</cx:pt>
          <cx:pt idx="141057">EDWW</cx:pt>
          <cx:pt idx="141058">EDWW</cx:pt>
          <cx:pt idx="141059">EDWW</cx:pt>
          <cx:pt idx="141060">EDWW</cx:pt>
          <cx:pt idx="141061">EDWW</cx:pt>
          <cx:pt idx="141062">EDWW</cx:pt>
          <cx:pt idx="141063">EDWW</cx:pt>
          <cx:pt idx="141064">EDWW</cx:pt>
          <cx:pt idx="141065">EDWW</cx:pt>
          <cx:pt idx="141066">EDWW</cx:pt>
          <cx:pt idx="141067">EDWW</cx:pt>
          <cx:pt idx="141068">EDWW</cx:pt>
          <cx:pt idx="141069">EDWW</cx:pt>
          <cx:pt idx="141070">EDWW</cx:pt>
          <cx:pt idx="141071">EDWW</cx:pt>
          <cx:pt idx="141072">EDWW</cx:pt>
          <cx:pt idx="141073">EDWW</cx:pt>
          <cx:pt idx="141074">EDWW</cx:pt>
          <cx:pt idx="141075">EDWW</cx:pt>
          <cx:pt idx="141076">EDWW</cx:pt>
          <cx:pt idx="141077">EDWW</cx:pt>
          <cx:pt idx="141078">EDWW</cx:pt>
          <cx:pt idx="141079">EDWW</cx:pt>
          <cx:pt idx="141080">EDWW</cx:pt>
          <cx:pt idx="141081">EDWW</cx:pt>
          <cx:pt idx="141082">EDWW</cx:pt>
          <cx:pt idx="141083">EDWW</cx:pt>
          <cx:pt idx="141084">EDWW</cx:pt>
          <cx:pt idx="141085">EDWW</cx:pt>
          <cx:pt idx="141086">EDWW</cx:pt>
          <cx:pt idx="141087">EDWW</cx:pt>
          <cx:pt idx="141088">EDWW</cx:pt>
          <cx:pt idx="141089">EDWW</cx:pt>
          <cx:pt idx="141090">EDWW</cx:pt>
          <cx:pt idx="141091">EDWW</cx:pt>
          <cx:pt idx="141092">EDWW</cx:pt>
          <cx:pt idx="141093">EDWW</cx:pt>
          <cx:pt idx="141094">EDWW</cx:pt>
          <cx:pt idx="141095">EDWW</cx:pt>
          <cx:pt idx="141096">EDWW</cx:pt>
          <cx:pt idx="141097">EDWW</cx:pt>
          <cx:pt idx="141098">EDWW</cx:pt>
          <cx:pt idx="141099">EDWW</cx:pt>
          <cx:pt idx="141100">EDWW</cx:pt>
          <cx:pt idx="141101">EDWW</cx:pt>
          <cx:pt idx="141102">EDWW</cx:pt>
          <cx:pt idx="141103">EDWW</cx:pt>
          <cx:pt idx="141104">EDWW</cx:pt>
          <cx:pt idx="141105">EDWW</cx:pt>
          <cx:pt idx="141106">EDWW</cx:pt>
          <cx:pt idx="141107">EDWW</cx:pt>
          <cx:pt idx="141108">EDWW</cx:pt>
          <cx:pt idx="141109">EDWW</cx:pt>
          <cx:pt idx="141110">EDWW</cx:pt>
          <cx:pt idx="141111">EDWW</cx:pt>
          <cx:pt idx="141112">EDWW</cx:pt>
          <cx:pt idx="141113">EDWW</cx:pt>
          <cx:pt idx="141114">EDWW</cx:pt>
          <cx:pt idx="141115">EDWW</cx:pt>
          <cx:pt idx="141116">EDWW</cx:pt>
          <cx:pt idx="141117">EDWW</cx:pt>
          <cx:pt idx="141118">EDWW</cx:pt>
          <cx:pt idx="141119">EDWW</cx:pt>
          <cx:pt idx="141120">EDWW</cx:pt>
          <cx:pt idx="141121">EDWW</cx:pt>
          <cx:pt idx="141122">EDWW</cx:pt>
          <cx:pt idx="141123">EDWW</cx:pt>
          <cx:pt idx="141124">EDWW</cx:pt>
          <cx:pt idx="141125">EDWW</cx:pt>
          <cx:pt idx="141126">EDWW</cx:pt>
          <cx:pt idx="141127">EDWW</cx:pt>
          <cx:pt idx="141128">EDWW</cx:pt>
          <cx:pt idx="141129">EDWW</cx:pt>
          <cx:pt idx="141130">EDWW</cx:pt>
          <cx:pt idx="141131">EDWW</cx:pt>
          <cx:pt idx="141132">EDWW</cx:pt>
          <cx:pt idx="141133">EDWW</cx:pt>
          <cx:pt idx="141134">EDWW</cx:pt>
          <cx:pt idx="141135">EDWW</cx:pt>
          <cx:pt idx="141136">EDWW</cx:pt>
          <cx:pt idx="141137">EDWW</cx:pt>
          <cx:pt idx="141138">EDWW</cx:pt>
          <cx:pt idx="141139">EDWW</cx:pt>
          <cx:pt idx="141140">EDWW</cx:pt>
          <cx:pt idx="141141">EDWW</cx:pt>
          <cx:pt idx="141142">EDWW</cx:pt>
          <cx:pt idx="141143">EDWW</cx:pt>
          <cx:pt idx="141144">EDWW</cx:pt>
          <cx:pt idx="141145">EDWW</cx:pt>
          <cx:pt idx="141146">EDWW</cx:pt>
          <cx:pt idx="141147">EDWW</cx:pt>
          <cx:pt idx="141148">EDWW</cx:pt>
          <cx:pt idx="141149">EDWW</cx:pt>
          <cx:pt idx="141150">EDWW</cx:pt>
          <cx:pt idx="141151">EDWW</cx:pt>
          <cx:pt idx="141152">EDWW</cx:pt>
          <cx:pt idx="141153">EDWW</cx:pt>
          <cx:pt idx="141154">EDWW</cx:pt>
          <cx:pt idx="141155">EDWW</cx:pt>
          <cx:pt idx="141156">EDWW</cx:pt>
          <cx:pt idx="141157">EDWW</cx:pt>
          <cx:pt idx="141158">EDWW</cx:pt>
          <cx:pt idx="141159">EDWW</cx:pt>
          <cx:pt idx="141160">EDWW</cx:pt>
          <cx:pt idx="141161">EDWW</cx:pt>
          <cx:pt idx="141162">EDWW</cx:pt>
          <cx:pt idx="141163">EDWW</cx:pt>
          <cx:pt idx="141164">EDWW</cx:pt>
          <cx:pt idx="141165">EDWW</cx:pt>
          <cx:pt idx="141166">EDWW</cx:pt>
          <cx:pt idx="141167">EDWW</cx:pt>
          <cx:pt idx="141168">EDWW</cx:pt>
          <cx:pt idx="141169">EDWW</cx:pt>
          <cx:pt idx="141170">EDWW</cx:pt>
          <cx:pt idx="141171">EDWW</cx:pt>
          <cx:pt idx="141172">EDWW</cx:pt>
          <cx:pt idx="141173">EDWW</cx:pt>
          <cx:pt idx="141174">EDWW</cx:pt>
          <cx:pt idx="141175">EDWW</cx:pt>
          <cx:pt idx="141176">EDWW</cx:pt>
          <cx:pt idx="141177">EDWW</cx:pt>
          <cx:pt idx="141178">EDWW</cx:pt>
          <cx:pt idx="141179">EDWW</cx:pt>
          <cx:pt idx="141180">EDWW</cx:pt>
          <cx:pt idx="141181">EDWW</cx:pt>
          <cx:pt idx="141182">EDWW</cx:pt>
          <cx:pt idx="141183">EDWW</cx:pt>
          <cx:pt idx="141184">EDWW</cx:pt>
          <cx:pt idx="141185">EDWW</cx:pt>
          <cx:pt idx="141186">EDWW</cx:pt>
          <cx:pt idx="141187">EDWW</cx:pt>
          <cx:pt idx="141188">EDWW</cx:pt>
          <cx:pt idx="141189">EDWW</cx:pt>
          <cx:pt idx="141190">EDWW</cx:pt>
          <cx:pt idx="141191">EDWW</cx:pt>
          <cx:pt idx="141192">EDWW</cx:pt>
          <cx:pt idx="141193">EDWW</cx:pt>
          <cx:pt idx="141194">EDWW</cx:pt>
          <cx:pt idx="141195">EDWW</cx:pt>
          <cx:pt idx="141196">EDWW</cx:pt>
          <cx:pt idx="141197">EDWW</cx:pt>
          <cx:pt idx="141198">EDWW</cx:pt>
          <cx:pt idx="141199">EDWW</cx:pt>
          <cx:pt idx="141200">EDWW</cx:pt>
          <cx:pt idx="141201">EDWW</cx:pt>
          <cx:pt idx="141202">EDWW</cx:pt>
          <cx:pt idx="141203">EDWW</cx:pt>
          <cx:pt idx="141204">EDWW</cx:pt>
          <cx:pt idx="141205">EDWW</cx:pt>
          <cx:pt idx="141206">EDWW</cx:pt>
          <cx:pt idx="141207">EDWW</cx:pt>
          <cx:pt idx="141208">EDWW</cx:pt>
          <cx:pt idx="141209">EDWW</cx:pt>
          <cx:pt idx="141210">EDWW</cx:pt>
          <cx:pt idx="141211">EDWW</cx:pt>
          <cx:pt idx="141212">EDWW</cx:pt>
          <cx:pt idx="141213">EDWW</cx:pt>
          <cx:pt idx="141214">EDWW</cx:pt>
          <cx:pt idx="141215">EDWW</cx:pt>
          <cx:pt idx="141216">EDWW</cx:pt>
          <cx:pt idx="141217">EDWW</cx:pt>
          <cx:pt idx="141218">EDWW</cx:pt>
          <cx:pt idx="141219">EDWW</cx:pt>
          <cx:pt idx="141220">EDWW</cx:pt>
          <cx:pt idx="141221">EDWW</cx:pt>
          <cx:pt idx="141222">EDWW</cx:pt>
          <cx:pt idx="141223">EDWW</cx:pt>
          <cx:pt idx="141224">EDWW</cx:pt>
          <cx:pt idx="141225">EDWW</cx:pt>
          <cx:pt idx="141226">EDWW</cx:pt>
          <cx:pt idx="141227">EDWW</cx:pt>
          <cx:pt idx="141228">EDWW</cx:pt>
          <cx:pt idx="141229">EDWW</cx:pt>
          <cx:pt idx="141230">EDWW</cx:pt>
          <cx:pt idx="141231">EDWW</cx:pt>
          <cx:pt idx="141232">EDWW</cx:pt>
          <cx:pt idx="141233">EDWW</cx:pt>
          <cx:pt idx="141234">EDWW</cx:pt>
          <cx:pt idx="141235">EDWW</cx:pt>
          <cx:pt idx="141236">EDWW</cx:pt>
          <cx:pt idx="141237">EDWW</cx:pt>
          <cx:pt idx="141238">EDWW</cx:pt>
          <cx:pt idx="141239">EDWW</cx:pt>
          <cx:pt idx="141240">EDWW</cx:pt>
          <cx:pt idx="141241">EDWW</cx:pt>
          <cx:pt idx="141242">EDWW</cx:pt>
          <cx:pt idx="141243">EDWW</cx:pt>
          <cx:pt idx="141244">EDWW</cx:pt>
          <cx:pt idx="141245">EDWW</cx:pt>
          <cx:pt idx="141246">EDWW</cx:pt>
          <cx:pt idx="141247">EDWW</cx:pt>
          <cx:pt idx="141248">EDWW</cx:pt>
          <cx:pt idx="141249">EDWW</cx:pt>
          <cx:pt idx="141250">EDWW</cx:pt>
          <cx:pt idx="141251">EDWW</cx:pt>
          <cx:pt idx="141252">EDWW</cx:pt>
          <cx:pt idx="141253">EDWW</cx:pt>
          <cx:pt idx="141254">EDWW</cx:pt>
          <cx:pt idx="141255">EDWW</cx:pt>
          <cx:pt idx="141256">EDWW</cx:pt>
          <cx:pt idx="141257">EDWW</cx:pt>
          <cx:pt idx="141258">EDWW</cx:pt>
          <cx:pt idx="141259">EDWW</cx:pt>
          <cx:pt idx="141260">EDWW</cx:pt>
          <cx:pt idx="141261">EDWW</cx:pt>
          <cx:pt idx="141262">EDWW</cx:pt>
          <cx:pt idx="141263">EDWW</cx:pt>
          <cx:pt idx="141264">EDWW</cx:pt>
          <cx:pt idx="141265">EDWW</cx:pt>
          <cx:pt idx="141266">EDWW</cx:pt>
          <cx:pt idx="141267">EDWW</cx:pt>
          <cx:pt idx="141268">EDWW</cx:pt>
          <cx:pt idx="141269">EDWW</cx:pt>
          <cx:pt idx="141270">EDWW</cx:pt>
          <cx:pt idx="141271">EDWW</cx:pt>
          <cx:pt idx="141272">EDWW</cx:pt>
          <cx:pt idx="141273">EDWW</cx:pt>
          <cx:pt idx="141274">EDWW</cx:pt>
          <cx:pt idx="141275">EDWW</cx:pt>
          <cx:pt idx="141276">EDWW</cx:pt>
          <cx:pt idx="141277">EDWW</cx:pt>
          <cx:pt idx="141278">EDWW</cx:pt>
          <cx:pt idx="141279">EDWW</cx:pt>
          <cx:pt idx="141280">EDWW</cx:pt>
          <cx:pt idx="141281">EDWW</cx:pt>
          <cx:pt idx="141282">EDWW</cx:pt>
          <cx:pt idx="141283">EDWW</cx:pt>
          <cx:pt idx="141284">EDWW</cx:pt>
          <cx:pt idx="141285">EDWW</cx:pt>
          <cx:pt idx="141286">EDWW</cx:pt>
          <cx:pt idx="141287">EDWW</cx:pt>
          <cx:pt idx="141288">EDWW</cx:pt>
          <cx:pt idx="141289">EDWW</cx:pt>
          <cx:pt idx="141290">EDWW</cx:pt>
          <cx:pt idx="141291">EDWW</cx:pt>
          <cx:pt idx="141292">EDWW</cx:pt>
          <cx:pt idx="141293">EDWW</cx:pt>
          <cx:pt idx="141294">EDWW</cx:pt>
          <cx:pt idx="141295">EDWW</cx:pt>
          <cx:pt idx="141296">EDWW</cx:pt>
          <cx:pt idx="141297">EDWW</cx:pt>
          <cx:pt idx="141298">EDWW</cx:pt>
          <cx:pt idx="141299">EDWW</cx:pt>
          <cx:pt idx="141300">EDWW</cx:pt>
          <cx:pt idx="141301">EDWW</cx:pt>
          <cx:pt idx="141302">EDWW</cx:pt>
          <cx:pt idx="141303">EDWW</cx:pt>
          <cx:pt idx="141304">EDWW</cx:pt>
          <cx:pt idx="141305">EDWW</cx:pt>
          <cx:pt idx="141306">EDWW</cx:pt>
          <cx:pt idx="141307">EDWW</cx:pt>
          <cx:pt idx="141308">EDWW</cx:pt>
          <cx:pt idx="141309">EDWW</cx:pt>
          <cx:pt idx="141310">EDWW</cx:pt>
          <cx:pt idx="141311">EDWW</cx:pt>
          <cx:pt idx="141312">EDWW</cx:pt>
          <cx:pt idx="141313">EDWW</cx:pt>
          <cx:pt idx="141314">EDWW</cx:pt>
          <cx:pt idx="141315">EDWW</cx:pt>
          <cx:pt idx="141316">EDWW</cx:pt>
          <cx:pt idx="141317">EDWW</cx:pt>
          <cx:pt idx="141318">EDWW</cx:pt>
          <cx:pt idx="141319">EDWW</cx:pt>
          <cx:pt idx="141320">EDWW</cx:pt>
          <cx:pt idx="141321">EDWW</cx:pt>
          <cx:pt idx="141322">EDWW</cx:pt>
          <cx:pt idx="141323">EDWW</cx:pt>
          <cx:pt idx="141324">EDWW</cx:pt>
          <cx:pt idx="141325">EDWW</cx:pt>
          <cx:pt idx="141326">EDWW</cx:pt>
          <cx:pt idx="141327">EDWW</cx:pt>
          <cx:pt idx="141328">EDWW</cx:pt>
          <cx:pt idx="141329">EDWW</cx:pt>
          <cx:pt idx="141330">EDWW</cx:pt>
          <cx:pt idx="141331">EDWW</cx:pt>
          <cx:pt idx="141332">EDWW</cx:pt>
          <cx:pt idx="141333">EDWW</cx:pt>
          <cx:pt idx="141334">EDWW</cx:pt>
          <cx:pt idx="141335">EDWW</cx:pt>
          <cx:pt idx="141336">EDWW</cx:pt>
          <cx:pt idx="141337">EDWW</cx:pt>
          <cx:pt idx="141338">EDWW</cx:pt>
          <cx:pt idx="141339">EDWW</cx:pt>
          <cx:pt idx="141340">EDWW</cx:pt>
          <cx:pt idx="141341">EDWW</cx:pt>
          <cx:pt idx="141342">EDWW</cx:pt>
          <cx:pt idx="141343">EDWW</cx:pt>
          <cx:pt idx="141344">EDWW</cx:pt>
          <cx:pt idx="141345">EDWW</cx:pt>
          <cx:pt idx="141346">EDWW</cx:pt>
          <cx:pt idx="141347">EDWW</cx:pt>
          <cx:pt idx="141348">EDWW</cx:pt>
          <cx:pt idx="141349">EDWW</cx:pt>
          <cx:pt idx="141350">EDWW</cx:pt>
          <cx:pt idx="141351">EDWW</cx:pt>
          <cx:pt idx="141352">EDWW</cx:pt>
          <cx:pt idx="141353">EDWW</cx:pt>
          <cx:pt idx="141354">EDWW</cx:pt>
          <cx:pt idx="141355">EDWW</cx:pt>
          <cx:pt idx="141356">EDWW</cx:pt>
          <cx:pt idx="141357">EDWW</cx:pt>
          <cx:pt idx="141358">EDWW</cx:pt>
          <cx:pt idx="141359">EDWW</cx:pt>
          <cx:pt idx="141360">EDWW</cx:pt>
          <cx:pt idx="141361">EDWW</cx:pt>
          <cx:pt idx="141362">EDWW</cx:pt>
          <cx:pt idx="141363">EDWW</cx:pt>
          <cx:pt idx="141364">EDWW</cx:pt>
          <cx:pt idx="141365">EDWW</cx:pt>
          <cx:pt idx="141366">EDWW</cx:pt>
          <cx:pt idx="141367">EDWW</cx:pt>
          <cx:pt idx="141368">EDWW</cx:pt>
          <cx:pt idx="141369">EDWW</cx:pt>
          <cx:pt idx="141370">EDWW</cx:pt>
          <cx:pt idx="141371">EDWW</cx:pt>
          <cx:pt idx="141372">EDWW</cx:pt>
          <cx:pt idx="141373">EDWW</cx:pt>
          <cx:pt idx="141374">EDWW</cx:pt>
          <cx:pt idx="141375">EDWW</cx:pt>
          <cx:pt idx="141376">EDWW</cx:pt>
          <cx:pt idx="141377">EDWW</cx:pt>
          <cx:pt idx="141378">EDWW</cx:pt>
          <cx:pt idx="141379">EDWW</cx:pt>
          <cx:pt idx="141380">EDWW</cx:pt>
          <cx:pt idx="141381">EDWW</cx:pt>
          <cx:pt idx="141382">EDWW</cx:pt>
          <cx:pt idx="141383">EDWW</cx:pt>
          <cx:pt idx="141384">EDWW</cx:pt>
          <cx:pt idx="141385">EDWW</cx:pt>
          <cx:pt idx="141386">EDWW</cx:pt>
          <cx:pt idx="141387">EDWW</cx:pt>
          <cx:pt idx="141388">EDWW</cx:pt>
          <cx:pt idx="141389">EDWW</cx:pt>
          <cx:pt idx="141390">EDWW</cx:pt>
          <cx:pt idx="141391">EDWW</cx:pt>
          <cx:pt idx="141392">EDWW</cx:pt>
          <cx:pt idx="141393">EDWW</cx:pt>
          <cx:pt idx="141394">EDWW</cx:pt>
          <cx:pt idx="141395">EDWW</cx:pt>
          <cx:pt idx="141396">EDWW</cx:pt>
          <cx:pt idx="141397">EDWW</cx:pt>
          <cx:pt idx="141398">EDWW</cx:pt>
          <cx:pt idx="141399">EDWW</cx:pt>
          <cx:pt idx="141400">EDWW</cx:pt>
          <cx:pt idx="141401">EDWW</cx:pt>
          <cx:pt idx="141402">EDWW</cx:pt>
          <cx:pt idx="141403">EDWW</cx:pt>
          <cx:pt idx="141404">EDWW</cx:pt>
          <cx:pt idx="141405">EDWW</cx:pt>
          <cx:pt idx="141406">EDWW</cx:pt>
          <cx:pt idx="141407">EDWW</cx:pt>
          <cx:pt idx="141408">EDWW</cx:pt>
          <cx:pt idx="141409">EDWW</cx:pt>
          <cx:pt idx="141410">EDWW</cx:pt>
          <cx:pt idx="141411">EDWW</cx:pt>
          <cx:pt idx="141412">EDWW</cx:pt>
          <cx:pt idx="141413">EDWW</cx:pt>
          <cx:pt idx="141414">EDWW</cx:pt>
          <cx:pt idx="141415">EDWW</cx:pt>
          <cx:pt idx="141416">EDWW</cx:pt>
          <cx:pt idx="141417">EDWW</cx:pt>
          <cx:pt idx="141418">EDWW</cx:pt>
          <cx:pt idx="141419">EDWW</cx:pt>
          <cx:pt idx="141420">EDWW</cx:pt>
          <cx:pt idx="141421">EDWW</cx:pt>
          <cx:pt idx="141422">EDWW</cx:pt>
          <cx:pt idx="141423">EDWW</cx:pt>
          <cx:pt idx="141424">EDWW</cx:pt>
          <cx:pt idx="141425">EDWW</cx:pt>
          <cx:pt idx="141426">EDWW</cx:pt>
          <cx:pt idx="141427">EDWW</cx:pt>
          <cx:pt idx="141428">EDWW</cx:pt>
          <cx:pt idx="141429">EDWW</cx:pt>
          <cx:pt idx="141430">EDWW</cx:pt>
          <cx:pt idx="141431">EDWW</cx:pt>
          <cx:pt idx="141432">EDWW</cx:pt>
          <cx:pt idx="141433">EDWW</cx:pt>
          <cx:pt idx="141434">EDWW</cx:pt>
          <cx:pt idx="141435">EDWW</cx:pt>
          <cx:pt idx="141436">EDWW</cx:pt>
          <cx:pt idx="141437">EDWW</cx:pt>
          <cx:pt idx="141438">EDWW</cx:pt>
          <cx:pt idx="141439">EDWW</cx:pt>
          <cx:pt idx="141440">EDWW</cx:pt>
          <cx:pt idx="141441">EDWW</cx:pt>
          <cx:pt idx="141442">EDWW</cx:pt>
          <cx:pt idx="141443">EDWW</cx:pt>
          <cx:pt idx="141444">EDWW</cx:pt>
          <cx:pt idx="141445">EDWW</cx:pt>
          <cx:pt idx="141446">EDWW</cx:pt>
          <cx:pt idx="141447">EDWW</cx:pt>
          <cx:pt idx="141448">EDWW</cx:pt>
          <cx:pt idx="141449">EDWW</cx:pt>
          <cx:pt idx="141450">EDWW</cx:pt>
          <cx:pt idx="141451">EDWW</cx:pt>
          <cx:pt idx="141452">EDWW</cx:pt>
          <cx:pt idx="141453">EDWW</cx:pt>
          <cx:pt idx="141454">EDWW</cx:pt>
          <cx:pt idx="141455">EDWW</cx:pt>
          <cx:pt idx="141456">EDWW</cx:pt>
          <cx:pt idx="141457">EDWW</cx:pt>
          <cx:pt idx="141458">EDWW</cx:pt>
          <cx:pt idx="141459">EDWW</cx:pt>
          <cx:pt idx="141460">EDWW</cx:pt>
          <cx:pt idx="141461">EDWW</cx:pt>
          <cx:pt idx="141462">EDWW</cx:pt>
          <cx:pt idx="141463">EDWW</cx:pt>
          <cx:pt idx="141464">EDWW</cx:pt>
          <cx:pt idx="141465">EDWW</cx:pt>
          <cx:pt idx="141466">EDWW</cx:pt>
          <cx:pt idx="141467">EDWW</cx:pt>
          <cx:pt idx="141468">EDWW</cx:pt>
          <cx:pt idx="141469">EDWW</cx:pt>
          <cx:pt idx="141470">EDWW</cx:pt>
          <cx:pt idx="141471">EDWW</cx:pt>
          <cx:pt idx="141472">EDWW</cx:pt>
          <cx:pt idx="141473">EDWW</cx:pt>
          <cx:pt idx="141474">EDWW</cx:pt>
          <cx:pt idx="141475">EDWW</cx:pt>
          <cx:pt idx="141476">EDWW</cx:pt>
          <cx:pt idx="141477">EDWW</cx:pt>
          <cx:pt idx="141478">EDWW</cx:pt>
          <cx:pt idx="141479">EDWW</cx:pt>
          <cx:pt idx="141480">EDWW</cx:pt>
          <cx:pt idx="141481">EDWW</cx:pt>
          <cx:pt idx="141482">EDWW</cx:pt>
          <cx:pt idx="141483">EDWW</cx:pt>
          <cx:pt idx="141484">EDWW</cx:pt>
          <cx:pt idx="141485">EDWW</cx:pt>
          <cx:pt idx="141486">EDWW</cx:pt>
          <cx:pt idx="141487">EDWW</cx:pt>
          <cx:pt idx="141488">EDWW</cx:pt>
          <cx:pt idx="141489">EDWW</cx:pt>
          <cx:pt idx="141490">EDWW</cx:pt>
          <cx:pt idx="141491">EDWW</cx:pt>
          <cx:pt idx="141492">EDWW</cx:pt>
          <cx:pt idx="141493">EDWW</cx:pt>
          <cx:pt idx="141494">EDWW</cx:pt>
          <cx:pt idx="141495">EDWW</cx:pt>
          <cx:pt idx="141496">EDWW</cx:pt>
          <cx:pt idx="141497">EDWW</cx:pt>
          <cx:pt idx="141498">EDWW</cx:pt>
          <cx:pt idx="141499">EDWW</cx:pt>
          <cx:pt idx="141500">EDWW</cx:pt>
          <cx:pt idx="141501">EDWW</cx:pt>
          <cx:pt idx="141502">EDWW</cx:pt>
          <cx:pt idx="141503">EDWW</cx:pt>
          <cx:pt idx="141504">EDWW</cx:pt>
          <cx:pt idx="141505">EDWW</cx:pt>
          <cx:pt idx="141506">EDWW</cx:pt>
          <cx:pt idx="141507">EDWW</cx:pt>
          <cx:pt idx="141508">EDWW</cx:pt>
          <cx:pt idx="141509">EDWW</cx:pt>
          <cx:pt idx="141510">EDWW</cx:pt>
          <cx:pt idx="141511">EDWW</cx:pt>
          <cx:pt idx="141512">EDWW</cx:pt>
          <cx:pt idx="141513">EDWW</cx:pt>
          <cx:pt idx="141514">EDWW</cx:pt>
          <cx:pt idx="141515">EDWW</cx:pt>
          <cx:pt idx="141516">EDWW</cx:pt>
          <cx:pt idx="141517">EDWW</cx:pt>
          <cx:pt idx="141518">EDWW</cx:pt>
          <cx:pt idx="141519">EDWW</cx:pt>
          <cx:pt idx="141520">EDWW</cx:pt>
          <cx:pt idx="141521">EDWW</cx:pt>
          <cx:pt idx="141522">EDWW</cx:pt>
          <cx:pt idx="141523">EDWW</cx:pt>
          <cx:pt idx="141524">EDWW</cx:pt>
          <cx:pt idx="141525">EDWW</cx:pt>
          <cx:pt idx="141526">EDWW</cx:pt>
          <cx:pt idx="141527">EDWW</cx:pt>
          <cx:pt idx="141528">EDWW</cx:pt>
          <cx:pt idx="141529">EDWW</cx:pt>
          <cx:pt idx="141530">EDWW</cx:pt>
          <cx:pt idx="141531">EDWW</cx:pt>
          <cx:pt idx="141532">EDWW</cx:pt>
          <cx:pt idx="141533">EDWW</cx:pt>
          <cx:pt idx="141534">EDWW</cx:pt>
          <cx:pt idx="141535">EDWW</cx:pt>
          <cx:pt idx="141536">EDWW</cx:pt>
          <cx:pt idx="141537">EDWW</cx:pt>
          <cx:pt idx="141538">EDWW</cx:pt>
          <cx:pt idx="141539">EDWW</cx:pt>
          <cx:pt idx="141540">EDWW</cx:pt>
          <cx:pt idx="141541">EDWW</cx:pt>
          <cx:pt idx="141542">EDWW</cx:pt>
          <cx:pt idx="141543">EDWW</cx:pt>
          <cx:pt idx="141544">EDWW</cx:pt>
          <cx:pt idx="141545">EDWW</cx:pt>
          <cx:pt idx="141546">EDWW</cx:pt>
          <cx:pt idx="141547">EDWW</cx:pt>
          <cx:pt idx="141548">EDWW</cx:pt>
          <cx:pt idx="141549">EDWW</cx:pt>
          <cx:pt idx="141550">EDWW</cx:pt>
          <cx:pt idx="141551">EDWW</cx:pt>
          <cx:pt idx="141552">EDWW</cx:pt>
          <cx:pt idx="141553">EDWW</cx:pt>
          <cx:pt idx="141554">EDWW</cx:pt>
          <cx:pt idx="141555">EDWW</cx:pt>
          <cx:pt idx="141556">EDWW</cx:pt>
          <cx:pt idx="141557">EDWW</cx:pt>
          <cx:pt idx="141558">EDWW</cx:pt>
          <cx:pt idx="141559">EDWW</cx:pt>
          <cx:pt idx="141560">EDWW</cx:pt>
          <cx:pt idx="141561">EDWW</cx:pt>
          <cx:pt idx="141562">EDWW</cx:pt>
          <cx:pt idx="141563">EDWW</cx:pt>
          <cx:pt idx="141564">EDWW</cx:pt>
          <cx:pt idx="141565">EDWW</cx:pt>
          <cx:pt idx="141566">EDWW</cx:pt>
          <cx:pt idx="141567">EDWW</cx:pt>
          <cx:pt idx="141568">EDWW</cx:pt>
          <cx:pt idx="141569">EDWW</cx:pt>
          <cx:pt idx="141570">EDWW</cx:pt>
          <cx:pt idx="141571">EDWW</cx:pt>
          <cx:pt idx="141572">EDWW</cx:pt>
          <cx:pt idx="141573">EDWW</cx:pt>
          <cx:pt idx="141574">EDWW</cx:pt>
          <cx:pt idx="141575">EDWW</cx:pt>
          <cx:pt idx="141576">EDWW</cx:pt>
          <cx:pt idx="141577">EDWW</cx:pt>
          <cx:pt idx="141578">EDWW</cx:pt>
          <cx:pt idx="141579">EDWW</cx:pt>
          <cx:pt idx="141580">EDWW</cx:pt>
          <cx:pt idx="141581">EDWW</cx:pt>
          <cx:pt idx="141582">EDWW</cx:pt>
          <cx:pt idx="141583">EDWW</cx:pt>
          <cx:pt idx="141584">EDWW</cx:pt>
          <cx:pt idx="141585">EDWW</cx:pt>
          <cx:pt idx="141586">EDWW</cx:pt>
          <cx:pt idx="141587">EDWW</cx:pt>
          <cx:pt idx="141588">EDWW</cx:pt>
          <cx:pt idx="141589">EDWW</cx:pt>
          <cx:pt idx="141590">EDWW</cx:pt>
          <cx:pt idx="141591">EDWW</cx:pt>
          <cx:pt idx="141592">EDWW</cx:pt>
          <cx:pt idx="141593">EDWW</cx:pt>
          <cx:pt idx="141594">EDWW</cx:pt>
          <cx:pt idx="141595">EDWW</cx:pt>
          <cx:pt idx="141596">EDWW</cx:pt>
          <cx:pt idx="141597">EDWW</cx:pt>
          <cx:pt idx="141598">EDWW</cx:pt>
          <cx:pt idx="141599">EDWW</cx:pt>
          <cx:pt idx="141600">EDWW</cx:pt>
          <cx:pt idx="141601">EDWW</cx:pt>
          <cx:pt idx="141602">EDWW</cx:pt>
          <cx:pt idx="141603">EDWW</cx:pt>
          <cx:pt idx="141604">EDWW</cx:pt>
          <cx:pt idx="141605">EDWW</cx:pt>
          <cx:pt idx="141606">EDWW</cx:pt>
          <cx:pt idx="141607">EDWW</cx:pt>
          <cx:pt idx="141608">EDWW</cx:pt>
          <cx:pt idx="141609">EDWW</cx:pt>
          <cx:pt idx="141610">EDWW</cx:pt>
          <cx:pt idx="141611">EDWW</cx:pt>
          <cx:pt idx="141612">EDWW</cx:pt>
          <cx:pt idx="141613">EDWW</cx:pt>
          <cx:pt idx="141614">EDWW</cx:pt>
          <cx:pt idx="141615">EDWW</cx:pt>
          <cx:pt idx="141616">EDWW</cx:pt>
          <cx:pt idx="141617">EDWW</cx:pt>
          <cx:pt idx="141618">EDWW</cx:pt>
          <cx:pt idx="141619">EDWW</cx:pt>
          <cx:pt idx="141620">EDWW</cx:pt>
          <cx:pt idx="141621">EDWW</cx:pt>
          <cx:pt idx="141622">EDWW</cx:pt>
          <cx:pt idx="141623">EDWW</cx:pt>
          <cx:pt idx="141624">EDWW</cx:pt>
          <cx:pt idx="141625">EDWW</cx:pt>
          <cx:pt idx="141626">EDWW</cx:pt>
          <cx:pt idx="141627">EDWW</cx:pt>
          <cx:pt idx="141628">EDWW</cx:pt>
          <cx:pt idx="141629">EDWW</cx:pt>
          <cx:pt idx="141630">EDWW</cx:pt>
          <cx:pt idx="141631">EDWW</cx:pt>
          <cx:pt idx="141632">EDWW</cx:pt>
          <cx:pt idx="141633">EDWW</cx:pt>
          <cx:pt idx="141634">EDWW</cx:pt>
          <cx:pt idx="141635">EDWW</cx:pt>
          <cx:pt idx="141636">EDWW</cx:pt>
          <cx:pt idx="141637">EDWW</cx:pt>
          <cx:pt idx="141638">EDWW</cx:pt>
          <cx:pt idx="141639">EDWW</cx:pt>
          <cx:pt idx="141640">EDWW</cx:pt>
          <cx:pt idx="141641">EDWW</cx:pt>
          <cx:pt idx="141642">EDWW</cx:pt>
          <cx:pt idx="141643">EDWW</cx:pt>
          <cx:pt idx="141644">EDWW</cx:pt>
          <cx:pt idx="141645">EDWW</cx:pt>
          <cx:pt idx="141646">EDWW</cx:pt>
          <cx:pt idx="141647">EDWW</cx:pt>
          <cx:pt idx="141648">EDWW</cx:pt>
          <cx:pt idx="141649">EDWW</cx:pt>
          <cx:pt idx="141650">EDWW</cx:pt>
          <cx:pt idx="141651">EDWW</cx:pt>
          <cx:pt idx="141652">EDWW</cx:pt>
          <cx:pt idx="141653">EDWW</cx:pt>
          <cx:pt idx="141654">EDWW</cx:pt>
          <cx:pt idx="141655">EDWW</cx:pt>
          <cx:pt idx="141656">EDWW</cx:pt>
          <cx:pt idx="141657">EDWW</cx:pt>
          <cx:pt idx="141658">EDWW</cx:pt>
          <cx:pt idx="141659">EDWW</cx:pt>
          <cx:pt idx="141660">EDWW</cx:pt>
          <cx:pt idx="141661">EDWW</cx:pt>
          <cx:pt idx="141662">EDWW</cx:pt>
          <cx:pt idx="141663">EDWW</cx:pt>
          <cx:pt idx="141664">EDWW</cx:pt>
          <cx:pt idx="141665">EDWW</cx:pt>
          <cx:pt idx="141666">EDWW</cx:pt>
          <cx:pt idx="141667">EDWW</cx:pt>
          <cx:pt idx="141668">EDWW</cx:pt>
          <cx:pt idx="141669">EDWW</cx:pt>
          <cx:pt idx="141670">EDWW</cx:pt>
          <cx:pt idx="141671">EDWW</cx:pt>
          <cx:pt idx="141672">EDWW</cx:pt>
          <cx:pt idx="141673">EDWW</cx:pt>
          <cx:pt idx="141674">EDWW</cx:pt>
          <cx:pt idx="141675">EDWW</cx:pt>
          <cx:pt idx="141676">EDWW</cx:pt>
          <cx:pt idx="141677">EDWW</cx:pt>
          <cx:pt idx="141678">EDWW</cx:pt>
          <cx:pt idx="141679">EDWW</cx:pt>
          <cx:pt idx="141680">EDWW</cx:pt>
          <cx:pt idx="141681">EDWW</cx:pt>
          <cx:pt idx="141682">EDWW</cx:pt>
          <cx:pt idx="141683">EDWW</cx:pt>
          <cx:pt idx="141684">EDWW</cx:pt>
          <cx:pt idx="141685">EDWW</cx:pt>
          <cx:pt idx="141686">EDWW</cx:pt>
          <cx:pt idx="141687">EDWW</cx:pt>
          <cx:pt idx="141688">EDWW</cx:pt>
          <cx:pt idx="141689">EDWW</cx:pt>
          <cx:pt idx="141690">EDWW</cx:pt>
          <cx:pt idx="141691">EDWW</cx:pt>
          <cx:pt idx="141692">EDWW</cx:pt>
          <cx:pt idx="141693">EDWW</cx:pt>
          <cx:pt idx="141694">EDWW</cx:pt>
          <cx:pt idx="141695">EDWW</cx:pt>
          <cx:pt idx="141696">EDWW</cx:pt>
          <cx:pt idx="141697">EDWW</cx:pt>
          <cx:pt idx="141698">EDWW</cx:pt>
          <cx:pt idx="141699">EDWW</cx:pt>
          <cx:pt idx="141700">EDWW</cx:pt>
          <cx:pt idx="141701">EDWW</cx:pt>
          <cx:pt idx="141702">EDWW</cx:pt>
          <cx:pt idx="141703">EDWW</cx:pt>
          <cx:pt idx="141704">EDWW</cx:pt>
          <cx:pt idx="141705">EDWW</cx:pt>
          <cx:pt idx="141706">EDWW</cx:pt>
          <cx:pt idx="141707">EDWW</cx:pt>
          <cx:pt idx="141708">EDWW</cx:pt>
          <cx:pt idx="141709">EDWW</cx:pt>
          <cx:pt idx="141710">EDWW</cx:pt>
          <cx:pt idx="141711">EDWW</cx:pt>
          <cx:pt idx="141712">EDWW</cx:pt>
          <cx:pt idx="141713">EDWW</cx:pt>
          <cx:pt idx="141714">EDWW</cx:pt>
          <cx:pt idx="141715">EDWW</cx:pt>
          <cx:pt idx="141716">EDWW</cx:pt>
          <cx:pt idx="141717">EDWW</cx:pt>
          <cx:pt idx="141718">EDWW</cx:pt>
          <cx:pt idx="141719">EDWW</cx:pt>
          <cx:pt idx="141720">EDWW</cx:pt>
          <cx:pt idx="141721">EDWW</cx:pt>
          <cx:pt idx="141722">EDWW</cx:pt>
          <cx:pt idx="141723">EDWW</cx:pt>
          <cx:pt idx="141724">EDWW</cx:pt>
          <cx:pt idx="141725">EDWW</cx:pt>
          <cx:pt idx="141726">EDWW</cx:pt>
          <cx:pt idx="141727">EDWW</cx:pt>
          <cx:pt idx="141728">EDWW</cx:pt>
          <cx:pt idx="141729">EDWW</cx:pt>
          <cx:pt idx="141730">EDWW</cx:pt>
          <cx:pt idx="141731">EDWW</cx:pt>
          <cx:pt idx="141732">EDWW</cx:pt>
          <cx:pt idx="141733">EDWW</cx:pt>
          <cx:pt idx="141734">EDWW</cx:pt>
          <cx:pt idx="141735">EDWW</cx:pt>
          <cx:pt idx="141736">EDWW</cx:pt>
          <cx:pt idx="141737">EDWW</cx:pt>
          <cx:pt idx="141738">EDWW</cx:pt>
          <cx:pt idx="141739">EDWW</cx:pt>
          <cx:pt idx="141740">EDWW</cx:pt>
          <cx:pt idx="141741">EDWW</cx:pt>
          <cx:pt idx="141742">EDWW</cx:pt>
          <cx:pt idx="141743">EDWW</cx:pt>
          <cx:pt idx="141744">EDWW</cx:pt>
          <cx:pt idx="141745">EDWW</cx:pt>
          <cx:pt idx="141746">EDWW</cx:pt>
          <cx:pt idx="141747">EDWW</cx:pt>
          <cx:pt idx="141748">EDWW</cx:pt>
          <cx:pt idx="141749">EDWW</cx:pt>
          <cx:pt idx="141750">EDWW</cx:pt>
          <cx:pt idx="141751">EDWW</cx:pt>
          <cx:pt idx="141752">EDWW</cx:pt>
          <cx:pt idx="141753">EDWW</cx:pt>
          <cx:pt idx="141754">EDWW</cx:pt>
          <cx:pt idx="141755">EDWW</cx:pt>
          <cx:pt idx="141756">EDWW</cx:pt>
          <cx:pt idx="141757">EDWW</cx:pt>
          <cx:pt idx="141758">EDWW</cx:pt>
          <cx:pt idx="141759">EDWW</cx:pt>
          <cx:pt idx="141760">EDWW</cx:pt>
          <cx:pt idx="141761">EDWW</cx:pt>
          <cx:pt idx="141762">EDWW</cx:pt>
          <cx:pt idx="141763">EDWW</cx:pt>
          <cx:pt idx="141764">EDWW</cx:pt>
          <cx:pt idx="141765">EDWW</cx:pt>
          <cx:pt idx="141766">EDWW</cx:pt>
          <cx:pt idx="141767">EDWW</cx:pt>
          <cx:pt idx="141768">EDWW</cx:pt>
          <cx:pt idx="141769">EDWW</cx:pt>
          <cx:pt idx="141770">EDWW</cx:pt>
          <cx:pt idx="141771">EDWW</cx:pt>
          <cx:pt idx="141772">EDWW</cx:pt>
          <cx:pt idx="141773">EDWW</cx:pt>
          <cx:pt idx="141774">EDWW</cx:pt>
          <cx:pt idx="141775">EDWW</cx:pt>
          <cx:pt idx="141776">EDWW</cx:pt>
          <cx:pt idx="141777">EDWW</cx:pt>
          <cx:pt idx="141778">EDWW</cx:pt>
          <cx:pt idx="141779">EDWW</cx:pt>
          <cx:pt idx="141780">EDWW</cx:pt>
          <cx:pt idx="141781">EDWW</cx:pt>
          <cx:pt idx="141782">EDWW</cx:pt>
          <cx:pt idx="141783">EDWW</cx:pt>
          <cx:pt idx="141784">EDWW</cx:pt>
          <cx:pt idx="141785">EDWW</cx:pt>
          <cx:pt idx="141786">EDWW</cx:pt>
          <cx:pt idx="141787">EDWW</cx:pt>
          <cx:pt idx="141788">EDWW</cx:pt>
          <cx:pt idx="141789">EDWW</cx:pt>
          <cx:pt idx="141790">EDWW</cx:pt>
          <cx:pt idx="141791">EDWW</cx:pt>
          <cx:pt idx="141792">EDWW</cx:pt>
          <cx:pt idx="141793">EDWW</cx:pt>
          <cx:pt idx="141794">EDWW</cx:pt>
          <cx:pt idx="141795">EDWW</cx:pt>
          <cx:pt idx="141796">EDWW</cx:pt>
          <cx:pt idx="141797">EDWW</cx:pt>
          <cx:pt idx="141798">EDWW</cx:pt>
          <cx:pt idx="141799">EDWW</cx:pt>
          <cx:pt idx="141800">EDWW</cx:pt>
          <cx:pt idx="141801">EDWW</cx:pt>
          <cx:pt idx="141802">EDWW</cx:pt>
          <cx:pt idx="141803">EDWW</cx:pt>
          <cx:pt idx="141804">EDWW</cx:pt>
          <cx:pt idx="141805">EDWW</cx:pt>
          <cx:pt idx="141806">EDWW</cx:pt>
          <cx:pt idx="141807">EDWW</cx:pt>
          <cx:pt idx="141808">EDWW</cx:pt>
          <cx:pt idx="141809">EDWW</cx:pt>
          <cx:pt idx="141810">EDWW</cx:pt>
          <cx:pt idx="141811">EDWW</cx:pt>
          <cx:pt idx="141812">EDWW</cx:pt>
          <cx:pt idx="141813">EDWW</cx:pt>
          <cx:pt idx="141814">EDWW</cx:pt>
          <cx:pt idx="141815">EDWW</cx:pt>
          <cx:pt idx="141816">EDWW</cx:pt>
          <cx:pt idx="141817">EDWW</cx:pt>
          <cx:pt idx="141818">EDWW</cx:pt>
          <cx:pt idx="141819">EDWW</cx:pt>
          <cx:pt idx="141820">EDWW</cx:pt>
          <cx:pt idx="141821">EDWW</cx:pt>
          <cx:pt idx="141822">EDWW</cx:pt>
          <cx:pt idx="141823">EDWW</cx:pt>
          <cx:pt idx="141824">EDWW</cx:pt>
          <cx:pt idx="141825">EDWW</cx:pt>
          <cx:pt idx="141826">EDWW</cx:pt>
          <cx:pt idx="141827">EDWW</cx:pt>
          <cx:pt idx="141828">EDWW</cx:pt>
          <cx:pt idx="141829">EDWW</cx:pt>
          <cx:pt idx="141830">EDWW</cx:pt>
          <cx:pt idx="141831">EDWW</cx:pt>
          <cx:pt idx="141832">EDWW</cx:pt>
          <cx:pt idx="141833">EDWW</cx:pt>
          <cx:pt idx="141834">EDWW</cx:pt>
          <cx:pt idx="141835">EDWW</cx:pt>
          <cx:pt idx="141836">EDWW</cx:pt>
          <cx:pt idx="141837">EDWW</cx:pt>
          <cx:pt idx="141838">EDWW</cx:pt>
          <cx:pt idx="141839">EDWW</cx:pt>
          <cx:pt idx="141840">EDWW</cx:pt>
          <cx:pt idx="141841">EDWW</cx:pt>
          <cx:pt idx="141842">EDWW</cx:pt>
          <cx:pt idx="141843">EDWW</cx:pt>
          <cx:pt idx="141844">EDWW</cx:pt>
          <cx:pt idx="141845">EDWW</cx:pt>
          <cx:pt idx="141846">EDWW</cx:pt>
          <cx:pt idx="141847">EDWW</cx:pt>
          <cx:pt idx="141848">EDWW</cx:pt>
          <cx:pt idx="141849">EDWW</cx:pt>
          <cx:pt idx="141850">EDWW</cx:pt>
          <cx:pt idx="141851">EDWW</cx:pt>
          <cx:pt idx="141852">EDWW</cx:pt>
          <cx:pt idx="141853">EDWW</cx:pt>
          <cx:pt idx="141854">EDWW</cx:pt>
          <cx:pt idx="141855">EDWW</cx:pt>
          <cx:pt idx="141856">EDWW</cx:pt>
          <cx:pt idx="141857">EDWW</cx:pt>
          <cx:pt idx="141858">EDWW</cx:pt>
          <cx:pt idx="141859">EDWW</cx:pt>
          <cx:pt idx="141860">EDWW</cx:pt>
          <cx:pt idx="141861">EDWW</cx:pt>
          <cx:pt idx="141862">EDWW</cx:pt>
          <cx:pt idx="141863">EDWW</cx:pt>
          <cx:pt idx="141864">EDWW</cx:pt>
          <cx:pt idx="141865">EDWW</cx:pt>
          <cx:pt idx="141866">EDWW</cx:pt>
          <cx:pt idx="141867">EDWW</cx:pt>
          <cx:pt idx="141868">EDWW</cx:pt>
          <cx:pt idx="141869">EDWW</cx:pt>
          <cx:pt idx="141870">EDWW</cx:pt>
          <cx:pt idx="141871">EDWW</cx:pt>
          <cx:pt idx="141872">EDWW</cx:pt>
          <cx:pt idx="141873">EDWW</cx:pt>
          <cx:pt idx="141874">EDWW</cx:pt>
          <cx:pt idx="141875">EDWW</cx:pt>
          <cx:pt idx="141876">EDWW</cx:pt>
          <cx:pt idx="141877">EDWW</cx:pt>
          <cx:pt idx="141878">EDWW</cx:pt>
          <cx:pt idx="141879">EDWW</cx:pt>
          <cx:pt idx="141880">EDWW</cx:pt>
          <cx:pt idx="141881">EDWW</cx:pt>
          <cx:pt idx="141882">EDWW</cx:pt>
          <cx:pt idx="141883">EDWW</cx:pt>
          <cx:pt idx="141884">EDWW</cx:pt>
          <cx:pt idx="141885">EDWW</cx:pt>
          <cx:pt idx="141886">EDWW</cx:pt>
          <cx:pt idx="141887">EDWW</cx:pt>
          <cx:pt idx="141888">EDWW</cx:pt>
          <cx:pt idx="141889">EDWW</cx:pt>
          <cx:pt idx="141890">EDWW</cx:pt>
          <cx:pt idx="141891">EDWW</cx:pt>
          <cx:pt idx="141892">EDWW</cx:pt>
          <cx:pt idx="141893">EDWW</cx:pt>
          <cx:pt idx="141894">EDWW</cx:pt>
          <cx:pt idx="141895">EDWW</cx:pt>
          <cx:pt idx="141896">EDWW</cx:pt>
          <cx:pt idx="141897">EDWW</cx:pt>
          <cx:pt idx="141898">EDWW</cx:pt>
          <cx:pt idx="141899">EDWW</cx:pt>
          <cx:pt idx="141900">EDWW</cx:pt>
          <cx:pt idx="141901">EDWW</cx:pt>
          <cx:pt idx="141902">EDWW</cx:pt>
          <cx:pt idx="141903">EDWW</cx:pt>
          <cx:pt idx="141904">EDWW</cx:pt>
          <cx:pt idx="141905">EDWW</cx:pt>
          <cx:pt idx="141906">EDWW</cx:pt>
          <cx:pt idx="141907">EDWW</cx:pt>
          <cx:pt idx="141908">EDWW</cx:pt>
          <cx:pt idx="141909">EDWW</cx:pt>
          <cx:pt idx="141910">EDWW</cx:pt>
          <cx:pt idx="141911">EDWW</cx:pt>
          <cx:pt idx="141912">EDWW</cx:pt>
          <cx:pt idx="141913">EDWW</cx:pt>
          <cx:pt idx="141914">EDWW</cx:pt>
          <cx:pt idx="141915">EDWW</cx:pt>
          <cx:pt idx="141916">EDWW</cx:pt>
          <cx:pt idx="141917">EDWW</cx:pt>
          <cx:pt idx="141918">EDWW</cx:pt>
          <cx:pt idx="141919">EDWW</cx:pt>
          <cx:pt idx="141920">EDWW</cx:pt>
          <cx:pt idx="141921">EDWW</cx:pt>
          <cx:pt idx="141922">EDWW</cx:pt>
          <cx:pt idx="141923">EDWW</cx:pt>
          <cx:pt idx="141924">EDWW</cx:pt>
          <cx:pt idx="141925">EDWW</cx:pt>
          <cx:pt idx="141926">EDWW</cx:pt>
          <cx:pt idx="141927">EDWW</cx:pt>
          <cx:pt idx="141928">EDWW</cx:pt>
          <cx:pt idx="141929">EDWW</cx:pt>
          <cx:pt idx="141930">EDWW</cx:pt>
          <cx:pt idx="141931">EDWW</cx:pt>
          <cx:pt idx="141932">EDWW</cx:pt>
          <cx:pt idx="141933">EDWW</cx:pt>
          <cx:pt idx="141934">EDWW</cx:pt>
          <cx:pt idx="141935">EDWW</cx:pt>
          <cx:pt idx="141936">EDWW</cx:pt>
          <cx:pt idx="141937">EDWW</cx:pt>
          <cx:pt idx="141938">EDWW</cx:pt>
          <cx:pt idx="141939">EDWW</cx:pt>
          <cx:pt idx="141940">EDWW</cx:pt>
          <cx:pt idx="141941">EDWW</cx:pt>
          <cx:pt idx="141942">EDWW</cx:pt>
          <cx:pt idx="141943">EDWW</cx:pt>
          <cx:pt idx="141944">EDWW</cx:pt>
          <cx:pt idx="141945">EDWW</cx:pt>
          <cx:pt idx="141946">EDWW</cx:pt>
          <cx:pt idx="141947">EDWW</cx:pt>
          <cx:pt idx="141948">EDWW</cx:pt>
          <cx:pt idx="141949">EDWW</cx:pt>
          <cx:pt idx="141950">EDWW</cx:pt>
          <cx:pt idx="141951">EDWW</cx:pt>
          <cx:pt idx="141952">EDWW</cx:pt>
          <cx:pt idx="141953">EDWW</cx:pt>
          <cx:pt idx="141954">EDWW</cx:pt>
          <cx:pt idx="141955">EDWW</cx:pt>
          <cx:pt idx="141956">EDWW</cx:pt>
          <cx:pt idx="141957">EDWW</cx:pt>
          <cx:pt idx="141958">EDWW</cx:pt>
          <cx:pt idx="141959">EDWW</cx:pt>
          <cx:pt idx="141960">EDWW</cx:pt>
          <cx:pt idx="141961">EDWW</cx:pt>
          <cx:pt idx="141962">EDWW</cx:pt>
          <cx:pt idx="141963">EDWW</cx:pt>
          <cx:pt idx="141964">EDWW</cx:pt>
          <cx:pt idx="141965">EDWW</cx:pt>
          <cx:pt idx="141966">EDWW</cx:pt>
          <cx:pt idx="141967">EDWW</cx:pt>
          <cx:pt idx="141968">EDWW</cx:pt>
          <cx:pt idx="141969">EDWW</cx:pt>
          <cx:pt idx="141970">EDWW</cx:pt>
          <cx:pt idx="141971">EDWW</cx:pt>
          <cx:pt idx="141972">EDWW</cx:pt>
          <cx:pt idx="141973">EDWW</cx:pt>
          <cx:pt idx="141974">EDWW</cx:pt>
          <cx:pt idx="141975">EDWW</cx:pt>
          <cx:pt idx="141976">EDWW</cx:pt>
          <cx:pt idx="141977">EDWW</cx:pt>
          <cx:pt idx="141978">EDWW</cx:pt>
          <cx:pt idx="141979">EDWW</cx:pt>
          <cx:pt idx="141980">EDWW</cx:pt>
          <cx:pt idx="141981">EDWW</cx:pt>
          <cx:pt idx="141982">EDWW</cx:pt>
          <cx:pt idx="141983">EDWW</cx:pt>
          <cx:pt idx="141984">EDWW</cx:pt>
          <cx:pt idx="141985">EDWW</cx:pt>
          <cx:pt idx="141986">EDWW</cx:pt>
          <cx:pt idx="141987">EDWW</cx:pt>
          <cx:pt idx="141988">EDWW</cx:pt>
          <cx:pt idx="141989">EDWW</cx:pt>
          <cx:pt idx="141990">EDWW</cx:pt>
          <cx:pt idx="141991">EDWW</cx:pt>
          <cx:pt idx="141992">EDWW</cx:pt>
          <cx:pt idx="141993">EDWW</cx:pt>
          <cx:pt idx="141994">EDWW</cx:pt>
          <cx:pt idx="141995">EDWW</cx:pt>
          <cx:pt idx="141996">EDWW</cx:pt>
          <cx:pt idx="141997">EDWW</cx:pt>
          <cx:pt idx="141998">EDWW</cx:pt>
          <cx:pt idx="141999">EDWW</cx:pt>
          <cx:pt idx="142000">EDWW</cx:pt>
          <cx:pt idx="142001">EDWW</cx:pt>
          <cx:pt idx="142002">EDWW</cx:pt>
          <cx:pt idx="142003">EDWW</cx:pt>
          <cx:pt idx="142004">EDWW</cx:pt>
          <cx:pt idx="142005">EDWW</cx:pt>
          <cx:pt idx="142006">EDWW</cx:pt>
          <cx:pt idx="142007">EDWW</cx:pt>
          <cx:pt idx="142008">EDWW</cx:pt>
          <cx:pt idx="142009">EDWW</cx:pt>
          <cx:pt idx="142010">EDWW</cx:pt>
          <cx:pt idx="142011">EDWW</cx:pt>
          <cx:pt idx="142012">EDWW</cx:pt>
          <cx:pt idx="142013">EDWW</cx:pt>
          <cx:pt idx="142014">EDWW</cx:pt>
          <cx:pt idx="142015">EDWW</cx:pt>
          <cx:pt idx="142016">EDWW</cx:pt>
          <cx:pt idx="142017">EDWW</cx:pt>
          <cx:pt idx="142018">EDWW</cx:pt>
          <cx:pt idx="142019">EDWW</cx:pt>
          <cx:pt idx="142020">EDWW</cx:pt>
          <cx:pt idx="142021">EDWW</cx:pt>
          <cx:pt idx="142022">EDWW</cx:pt>
          <cx:pt idx="142023">EDWW</cx:pt>
          <cx:pt idx="142024">EDWW</cx:pt>
          <cx:pt idx="142025">EDWW</cx:pt>
          <cx:pt idx="142026">EDWW</cx:pt>
          <cx:pt idx="142027">EDWW</cx:pt>
          <cx:pt idx="142028">EDWW</cx:pt>
          <cx:pt idx="142029">EDWW</cx:pt>
          <cx:pt idx="142030">EDWW</cx:pt>
          <cx:pt idx="142031">EDWW</cx:pt>
          <cx:pt idx="142032">EDWW</cx:pt>
          <cx:pt idx="142033">EDWW</cx:pt>
          <cx:pt idx="142034">EDWW</cx:pt>
          <cx:pt idx="142035">EDWW</cx:pt>
          <cx:pt idx="142036">EDWW</cx:pt>
          <cx:pt idx="142037">EDWW</cx:pt>
          <cx:pt idx="142038">EDWW</cx:pt>
          <cx:pt idx="142039">EDWW</cx:pt>
          <cx:pt idx="142040">EDWW</cx:pt>
          <cx:pt idx="142041">EDWW</cx:pt>
          <cx:pt idx="142042">EDWW</cx:pt>
          <cx:pt idx="142043">EDWW</cx:pt>
          <cx:pt idx="142044">EDWW</cx:pt>
          <cx:pt idx="142045">EDWW</cx:pt>
          <cx:pt idx="142046">EDWW</cx:pt>
          <cx:pt idx="142047">EDWW</cx:pt>
          <cx:pt idx="142048">EDWW</cx:pt>
          <cx:pt idx="142049">EDWW</cx:pt>
          <cx:pt idx="142050">EDWW</cx:pt>
          <cx:pt idx="142051">EDWW</cx:pt>
          <cx:pt idx="142052">EDWW</cx:pt>
          <cx:pt idx="142053">EDWW</cx:pt>
          <cx:pt idx="142054">EDWW</cx:pt>
          <cx:pt idx="142055">EDWW</cx:pt>
          <cx:pt idx="142056">EDWW</cx:pt>
          <cx:pt idx="142057">EDWW</cx:pt>
          <cx:pt idx="142058">EDWW</cx:pt>
          <cx:pt idx="142059">EDWW</cx:pt>
          <cx:pt idx="142060">EDWW</cx:pt>
          <cx:pt idx="142061">EDWW</cx:pt>
          <cx:pt idx="142062">EDWW</cx:pt>
          <cx:pt idx="142063">EDWW</cx:pt>
          <cx:pt idx="142064">EDWW</cx:pt>
          <cx:pt idx="142065">EDWW</cx:pt>
          <cx:pt idx="142066">EDWW</cx:pt>
          <cx:pt idx="142067">EDWW</cx:pt>
          <cx:pt idx="142068">EDWW</cx:pt>
          <cx:pt idx="142069">EDWW</cx:pt>
          <cx:pt idx="142070">EDWW</cx:pt>
          <cx:pt idx="142071">EDWW</cx:pt>
          <cx:pt idx="142072">EDWW</cx:pt>
          <cx:pt idx="142073">EDWW</cx:pt>
          <cx:pt idx="142074">EDWW</cx:pt>
          <cx:pt idx="142075">EDWW</cx:pt>
          <cx:pt idx="142076">EDWW</cx:pt>
          <cx:pt idx="142077">EDWW</cx:pt>
          <cx:pt idx="142078">EDWW</cx:pt>
          <cx:pt idx="142079">EDWW</cx:pt>
          <cx:pt idx="142080">EDWW</cx:pt>
          <cx:pt idx="142081">EDWW</cx:pt>
          <cx:pt idx="142082">EDWW</cx:pt>
          <cx:pt idx="142083">EDWW</cx:pt>
          <cx:pt idx="142084">EDWW</cx:pt>
          <cx:pt idx="142085">EDWW</cx:pt>
          <cx:pt idx="142086">EDWW</cx:pt>
          <cx:pt idx="142087">EDWW</cx:pt>
          <cx:pt idx="142088">EDWW</cx:pt>
          <cx:pt idx="142089">EDWW</cx:pt>
          <cx:pt idx="142090">EDWW</cx:pt>
          <cx:pt idx="142091">EDWW</cx:pt>
          <cx:pt idx="142092">EDWW</cx:pt>
          <cx:pt idx="142093">EDWW</cx:pt>
          <cx:pt idx="142094">EDWW</cx:pt>
          <cx:pt idx="142095">EDWW</cx:pt>
          <cx:pt idx="142096">EDWW</cx:pt>
          <cx:pt idx="142097">EDWW</cx:pt>
          <cx:pt idx="142098">EDWW</cx:pt>
          <cx:pt idx="142099">EDWW</cx:pt>
          <cx:pt idx="142100">EDWW</cx:pt>
          <cx:pt idx="142101">EDWW</cx:pt>
          <cx:pt idx="142102">EDWW</cx:pt>
          <cx:pt idx="142103">EDWW</cx:pt>
          <cx:pt idx="142104">EDWW</cx:pt>
          <cx:pt idx="142105">EDWW</cx:pt>
          <cx:pt idx="142106">EDWW</cx:pt>
          <cx:pt idx="142107">EDWW</cx:pt>
          <cx:pt idx="142108">EDWW</cx:pt>
          <cx:pt idx="142109">EDWW</cx:pt>
          <cx:pt idx="142110">EDWW</cx:pt>
          <cx:pt idx="142111">EDWW</cx:pt>
          <cx:pt idx="142112">EDWW</cx:pt>
          <cx:pt idx="142113">EDWW</cx:pt>
          <cx:pt idx="142114">EDWW</cx:pt>
          <cx:pt idx="142115">EDWW</cx:pt>
          <cx:pt idx="142116">EDWW</cx:pt>
          <cx:pt idx="142117">EDWW</cx:pt>
          <cx:pt idx="142118">EDWW</cx:pt>
          <cx:pt idx="142119">EDWW</cx:pt>
          <cx:pt idx="142120">EDWW</cx:pt>
          <cx:pt idx="142121">EDWW</cx:pt>
          <cx:pt idx="142122">EDWW</cx:pt>
          <cx:pt idx="142123">EDWW</cx:pt>
          <cx:pt idx="142124">EDWW</cx:pt>
          <cx:pt idx="142125">EDWW</cx:pt>
          <cx:pt idx="142126">EDWW</cx:pt>
          <cx:pt idx="142127">EDWW</cx:pt>
          <cx:pt idx="142128">EDWW</cx:pt>
          <cx:pt idx="142129">EDWW</cx:pt>
          <cx:pt idx="142130">EDWW</cx:pt>
          <cx:pt idx="142131">EDWW</cx:pt>
          <cx:pt idx="142132">EDWW</cx:pt>
          <cx:pt idx="142133">EDWW</cx:pt>
          <cx:pt idx="142134">EDWW</cx:pt>
          <cx:pt idx="142135">EDWW</cx:pt>
          <cx:pt idx="142136">EDWW</cx:pt>
          <cx:pt idx="142137">EDWW</cx:pt>
          <cx:pt idx="142138">EDWW</cx:pt>
          <cx:pt idx="142139">EDWW</cx:pt>
          <cx:pt idx="142140">EDWW</cx:pt>
          <cx:pt idx="142141">EDWW</cx:pt>
          <cx:pt idx="142142">EDWW</cx:pt>
          <cx:pt idx="142143">EDWW</cx:pt>
          <cx:pt idx="142144">EDWW</cx:pt>
          <cx:pt idx="142145">EDWW</cx:pt>
          <cx:pt idx="142146">EDWW</cx:pt>
          <cx:pt idx="142147">EDWW</cx:pt>
          <cx:pt idx="142148">EDWW</cx:pt>
          <cx:pt idx="142149">EDWW</cx:pt>
          <cx:pt idx="142150">EDWW</cx:pt>
          <cx:pt idx="142151">EDWW</cx:pt>
          <cx:pt idx="142152">EDWW</cx:pt>
          <cx:pt idx="142153">EDWW</cx:pt>
          <cx:pt idx="142154">EDWW</cx:pt>
          <cx:pt idx="142155">EDWW</cx:pt>
          <cx:pt idx="142156">EDWW</cx:pt>
          <cx:pt idx="142157">EDWW</cx:pt>
          <cx:pt idx="142158">EDWW</cx:pt>
          <cx:pt idx="142159">EDWW</cx:pt>
          <cx:pt idx="142160">EDWW</cx:pt>
          <cx:pt idx="142161">EDWW</cx:pt>
          <cx:pt idx="142162">EDWW</cx:pt>
          <cx:pt idx="142163">EDWW</cx:pt>
          <cx:pt idx="142164">EDWW</cx:pt>
          <cx:pt idx="142165">EDWW</cx:pt>
          <cx:pt idx="142166">EDWW</cx:pt>
          <cx:pt idx="142167">EDWW</cx:pt>
          <cx:pt idx="142168">EDWW</cx:pt>
          <cx:pt idx="142169">EDWW</cx:pt>
          <cx:pt idx="142170">EDWW</cx:pt>
          <cx:pt idx="142171">EDWW</cx:pt>
          <cx:pt idx="142172">EDWW</cx:pt>
          <cx:pt idx="142173">EDWW</cx:pt>
          <cx:pt idx="142174">EDWW</cx:pt>
          <cx:pt idx="142175">EDWW</cx:pt>
          <cx:pt idx="142176">EDWW</cx:pt>
          <cx:pt idx="142177">EDWW</cx:pt>
          <cx:pt idx="142178">EDWW</cx:pt>
          <cx:pt idx="142179">EDWW</cx:pt>
          <cx:pt idx="142180">EDWW</cx:pt>
          <cx:pt idx="142181">EDWW</cx:pt>
          <cx:pt idx="142182">EDWW</cx:pt>
          <cx:pt idx="142183">EDWW</cx:pt>
          <cx:pt idx="142184">EDWW</cx:pt>
          <cx:pt idx="142185">EDWW</cx:pt>
          <cx:pt idx="142186">EDWW</cx:pt>
          <cx:pt idx="142187">EDWW</cx:pt>
          <cx:pt idx="142188">EDWW</cx:pt>
          <cx:pt idx="142189">EDWW</cx:pt>
          <cx:pt idx="142190">EDWW</cx:pt>
          <cx:pt idx="142191">EDWW</cx:pt>
          <cx:pt idx="142192">EDWW</cx:pt>
          <cx:pt idx="142193">EDWW</cx:pt>
          <cx:pt idx="142194">EDWW</cx:pt>
          <cx:pt idx="142195">EDWW</cx:pt>
          <cx:pt idx="142196">EDWW</cx:pt>
          <cx:pt idx="142197">EDWW</cx:pt>
          <cx:pt idx="142198">EDWW</cx:pt>
          <cx:pt idx="142199">EDWW</cx:pt>
          <cx:pt idx="142200">EDWW</cx:pt>
          <cx:pt idx="142201">EDWW</cx:pt>
          <cx:pt idx="142202">EDWW</cx:pt>
          <cx:pt idx="142203">EDWW</cx:pt>
          <cx:pt idx="142204">EDWW</cx:pt>
          <cx:pt idx="142205">EDWW</cx:pt>
          <cx:pt idx="142206">EDWW</cx:pt>
          <cx:pt idx="142207">EDWW</cx:pt>
          <cx:pt idx="142208">EDWW</cx:pt>
          <cx:pt idx="142209">EDWW</cx:pt>
          <cx:pt idx="142210">EDWW</cx:pt>
          <cx:pt idx="142211">EDWW</cx:pt>
          <cx:pt idx="142212">EDWW</cx:pt>
          <cx:pt idx="142213">EDWW</cx:pt>
          <cx:pt idx="142214">EDWW</cx:pt>
          <cx:pt idx="142215">EDWW</cx:pt>
          <cx:pt idx="142216">EDWW</cx:pt>
          <cx:pt idx="142217">EDWW</cx:pt>
          <cx:pt idx="142218">EDWW</cx:pt>
          <cx:pt idx="142219">EDWW</cx:pt>
          <cx:pt idx="142220">EDWW</cx:pt>
          <cx:pt idx="142221">EDWW</cx:pt>
          <cx:pt idx="142222">EDWW</cx:pt>
          <cx:pt idx="142223">EDWW</cx:pt>
          <cx:pt idx="142224">EDWW</cx:pt>
          <cx:pt idx="142225">EDWW</cx:pt>
          <cx:pt idx="142226">EDWW</cx:pt>
          <cx:pt idx="142227">EDWW</cx:pt>
          <cx:pt idx="142228">EDWW</cx:pt>
          <cx:pt idx="142229">EDWW</cx:pt>
          <cx:pt idx="142230">EDWW</cx:pt>
          <cx:pt idx="142231">EDWW</cx:pt>
          <cx:pt idx="142232">EDWW</cx:pt>
          <cx:pt idx="142233">EDWW</cx:pt>
          <cx:pt idx="142234">EDWW</cx:pt>
          <cx:pt idx="142235">EDWW</cx:pt>
          <cx:pt idx="142236">EDWW</cx:pt>
          <cx:pt idx="142237">EDWW</cx:pt>
          <cx:pt idx="142238">EDWW</cx:pt>
          <cx:pt idx="142239">EDWW</cx:pt>
          <cx:pt idx="142240">EDWW</cx:pt>
          <cx:pt idx="142241">EDWW</cx:pt>
          <cx:pt idx="142242">EDWW</cx:pt>
          <cx:pt idx="142243">EDWW</cx:pt>
          <cx:pt idx="142244">EDWW</cx:pt>
          <cx:pt idx="142245">EDWW</cx:pt>
          <cx:pt idx="142246">EDWW</cx:pt>
          <cx:pt idx="142247">EDWW</cx:pt>
          <cx:pt idx="142248">EDWW</cx:pt>
          <cx:pt idx="142249">EDWW</cx:pt>
          <cx:pt idx="142250">EDWW</cx:pt>
          <cx:pt idx="142251">EDWW</cx:pt>
          <cx:pt idx="142252">EDWW</cx:pt>
          <cx:pt idx="142253">EDWW</cx:pt>
          <cx:pt idx="142254">EDWW</cx:pt>
          <cx:pt idx="142255">EDWW</cx:pt>
          <cx:pt idx="142256">EDWW</cx:pt>
          <cx:pt idx="142257">EDWW</cx:pt>
          <cx:pt idx="142258">EDWW</cx:pt>
          <cx:pt idx="142259">EDWW</cx:pt>
          <cx:pt idx="142260">EDWW</cx:pt>
          <cx:pt idx="142261">EDWW</cx:pt>
          <cx:pt idx="142262">EDWW</cx:pt>
          <cx:pt idx="142263">EDWW</cx:pt>
          <cx:pt idx="142264">EDWW</cx:pt>
          <cx:pt idx="142265">EDWW</cx:pt>
          <cx:pt idx="142266">EDWW</cx:pt>
          <cx:pt idx="142267">EDWW</cx:pt>
          <cx:pt idx="142268">EDWW</cx:pt>
          <cx:pt idx="142269">EDWW</cx:pt>
          <cx:pt idx="142270">EDWW</cx:pt>
          <cx:pt idx="142271">EDWW</cx:pt>
          <cx:pt idx="142272">EDWW</cx:pt>
          <cx:pt idx="142273">EDWW</cx:pt>
          <cx:pt idx="142274">EDWW</cx:pt>
          <cx:pt idx="142275">EDWW</cx:pt>
          <cx:pt idx="142276">EDWW</cx:pt>
          <cx:pt idx="142277">EDWW</cx:pt>
          <cx:pt idx="142278">EDWW</cx:pt>
          <cx:pt idx="142279">EDWW</cx:pt>
          <cx:pt idx="142280">EDWW</cx:pt>
          <cx:pt idx="142281">EDWW</cx:pt>
          <cx:pt idx="142282">EDWW</cx:pt>
          <cx:pt idx="142283">EDWW</cx:pt>
          <cx:pt idx="142284">EDWW</cx:pt>
          <cx:pt idx="142285">EDWW</cx:pt>
          <cx:pt idx="142286">EDWW</cx:pt>
          <cx:pt idx="142287">EDWW</cx:pt>
          <cx:pt idx="142288">EDWW</cx:pt>
          <cx:pt idx="142289">EDWW</cx:pt>
          <cx:pt idx="142290">EDWW</cx:pt>
          <cx:pt idx="142291">EDWW</cx:pt>
          <cx:pt idx="142292">EDWW</cx:pt>
          <cx:pt idx="142293">EDWW</cx:pt>
          <cx:pt idx="142294">EDWW</cx:pt>
          <cx:pt idx="142295">EDWW</cx:pt>
          <cx:pt idx="142296">EDWW</cx:pt>
          <cx:pt idx="142297">EDWW</cx:pt>
          <cx:pt idx="142298">EDWW</cx:pt>
          <cx:pt idx="142299">EDWW</cx:pt>
          <cx:pt idx="142300">EDWW</cx:pt>
          <cx:pt idx="142301">EDWW</cx:pt>
          <cx:pt idx="142302">EDWW</cx:pt>
          <cx:pt idx="142303">EDWW</cx:pt>
          <cx:pt idx="142304">EDWW</cx:pt>
          <cx:pt idx="142305">EDWW</cx:pt>
          <cx:pt idx="142306">EDWW</cx:pt>
          <cx:pt idx="142307">EDWW</cx:pt>
          <cx:pt idx="142308">EDWW</cx:pt>
          <cx:pt idx="142309">EDWW</cx:pt>
          <cx:pt idx="142310">EDWW</cx:pt>
          <cx:pt idx="142311">EDWW</cx:pt>
          <cx:pt idx="142312">EDWW</cx:pt>
          <cx:pt idx="142313">EDWW</cx:pt>
          <cx:pt idx="142314">EDWW</cx:pt>
          <cx:pt idx="142315">EDWW</cx:pt>
          <cx:pt idx="142316">EDWW</cx:pt>
          <cx:pt idx="142317">EDWW</cx:pt>
          <cx:pt idx="142318">EDWW</cx:pt>
          <cx:pt idx="142319">EDWW</cx:pt>
          <cx:pt idx="142320">EDWW</cx:pt>
          <cx:pt idx="142321">EDWW</cx:pt>
          <cx:pt idx="142322">EDWW</cx:pt>
          <cx:pt idx="142323">EDWW</cx:pt>
          <cx:pt idx="142324">EDWW</cx:pt>
          <cx:pt idx="142325">EDWW</cx:pt>
          <cx:pt idx="142326">EDWW</cx:pt>
          <cx:pt idx="142327">EDWW</cx:pt>
          <cx:pt idx="142328">EDWW</cx:pt>
          <cx:pt idx="142329">EDWW</cx:pt>
          <cx:pt idx="142330">EDWW</cx:pt>
          <cx:pt idx="142331">EDWW</cx:pt>
          <cx:pt idx="142332">EDWW</cx:pt>
          <cx:pt idx="142333">EDWW</cx:pt>
          <cx:pt idx="142334">EDWW</cx:pt>
          <cx:pt idx="142335">EDWW</cx:pt>
          <cx:pt idx="142336">EDWW</cx:pt>
          <cx:pt idx="142337">EDWW</cx:pt>
          <cx:pt idx="142338">EDWW</cx:pt>
          <cx:pt idx="142339">EDWW</cx:pt>
          <cx:pt idx="142340">EDWW</cx:pt>
          <cx:pt idx="142341">EDWW</cx:pt>
          <cx:pt idx="142342">EDWW</cx:pt>
          <cx:pt idx="142343">EDWW</cx:pt>
          <cx:pt idx="142344">EDWW</cx:pt>
          <cx:pt idx="142345">EDWW</cx:pt>
          <cx:pt idx="142346">EDWW</cx:pt>
          <cx:pt idx="142347">EDWW</cx:pt>
          <cx:pt idx="142348">EDWW</cx:pt>
          <cx:pt idx="142349">EDWW</cx:pt>
          <cx:pt idx="142350">EDWW</cx:pt>
          <cx:pt idx="142351">EDWW</cx:pt>
          <cx:pt idx="142352">EDWW</cx:pt>
          <cx:pt idx="142353">EDWW</cx:pt>
          <cx:pt idx="142354">EDWW</cx:pt>
          <cx:pt idx="142355">EDWW</cx:pt>
          <cx:pt idx="142356">EDWW</cx:pt>
          <cx:pt idx="142357">EDWW</cx:pt>
          <cx:pt idx="142358">EDWW</cx:pt>
          <cx:pt idx="142359">EDWW</cx:pt>
          <cx:pt idx="142360">EDWW</cx:pt>
          <cx:pt idx="142361">EDWW</cx:pt>
          <cx:pt idx="142362">EDWW</cx:pt>
          <cx:pt idx="142363">EDWW</cx:pt>
          <cx:pt idx="142364">EDWW</cx:pt>
          <cx:pt idx="142365">EDWW</cx:pt>
          <cx:pt idx="142366">EDWW</cx:pt>
          <cx:pt idx="142367">EDWW</cx:pt>
          <cx:pt idx="142368">EDWW</cx:pt>
          <cx:pt idx="142369">EDWW</cx:pt>
          <cx:pt idx="142370">EDWW</cx:pt>
          <cx:pt idx="142371">EDWW</cx:pt>
          <cx:pt idx="142372">EDWW</cx:pt>
          <cx:pt idx="142373">EDWW</cx:pt>
          <cx:pt idx="142374">EDWW</cx:pt>
          <cx:pt idx="142375">EDWW</cx:pt>
          <cx:pt idx="142376">EDWW</cx:pt>
          <cx:pt idx="142377">EDWW</cx:pt>
          <cx:pt idx="142378">EDWW</cx:pt>
          <cx:pt idx="142379">EDWW</cx:pt>
          <cx:pt idx="142380">EDWW</cx:pt>
          <cx:pt idx="142381">EDWW</cx:pt>
          <cx:pt idx="142382">EDWW</cx:pt>
          <cx:pt idx="142383">EDWW</cx:pt>
          <cx:pt idx="142384">EDWW</cx:pt>
          <cx:pt idx="142385">EDWW</cx:pt>
          <cx:pt idx="142386">EDWW</cx:pt>
          <cx:pt idx="142387">EDWW</cx:pt>
          <cx:pt idx="142388">EDWW</cx:pt>
          <cx:pt idx="142389">EDWW</cx:pt>
          <cx:pt idx="142390">EDWW</cx:pt>
          <cx:pt idx="142391">EDWW</cx:pt>
          <cx:pt idx="142392">EDWW</cx:pt>
          <cx:pt idx="142393">EDWW</cx:pt>
          <cx:pt idx="142394">EDWW</cx:pt>
          <cx:pt idx="142395">EDWW</cx:pt>
          <cx:pt idx="142396">EDWW</cx:pt>
          <cx:pt idx="142397">EDWW</cx:pt>
          <cx:pt idx="142398">EDWW</cx:pt>
          <cx:pt idx="142399">EDWW</cx:pt>
          <cx:pt idx="142400">EDWW</cx:pt>
          <cx:pt idx="142401">EDWW</cx:pt>
          <cx:pt idx="142402">EDWW</cx:pt>
          <cx:pt idx="142403">EDWW</cx:pt>
          <cx:pt idx="142404">EDWW</cx:pt>
          <cx:pt idx="142405">EDWW</cx:pt>
          <cx:pt idx="142406">EDWW</cx:pt>
          <cx:pt idx="142407">EDWW</cx:pt>
          <cx:pt idx="142408">EDWW</cx:pt>
          <cx:pt idx="142409">EDWW</cx:pt>
          <cx:pt idx="142410">EDWW</cx:pt>
          <cx:pt idx="142411">EDWW</cx:pt>
          <cx:pt idx="142412">EDWW</cx:pt>
          <cx:pt idx="142413">EDWW</cx:pt>
          <cx:pt idx="142414">EDWW</cx:pt>
          <cx:pt idx="142415">EDWW</cx:pt>
          <cx:pt idx="142416">EDWW</cx:pt>
          <cx:pt idx="142417">EDWW</cx:pt>
          <cx:pt idx="142418">EDWW</cx:pt>
          <cx:pt idx="142419">EDWW</cx:pt>
          <cx:pt idx="142420">EDWW</cx:pt>
          <cx:pt idx="142421">EDWW</cx:pt>
          <cx:pt idx="142422">EDWW</cx:pt>
          <cx:pt idx="142423">EDWW</cx:pt>
          <cx:pt idx="142424">EDWW</cx:pt>
          <cx:pt idx="142425">EDWW</cx:pt>
          <cx:pt idx="142426">EDWW</cx:pt>
          <cx:pt idx="142427">EDWW</cx:pt>
          <cx:pt idx="142428">EDWW</cx:pt>
          <cx:pt idx="142429">EDWW</cx:pt>
          <cx:pt idx="142430">EDWW</cx:pt>
          <cx:pt idx="142431">EDWW</cx:pt>
          <cx:pt idx="142432">EDWW</cx:pt>
          <cx:pt idx="142433">EDWW</cx:pt>
          <cx:pt idx="142434">EDWW</cx:pt>
          <cx:pt idx="142435">EDWW</cx:pt>
          <cx:pt idx="142436">EDWW</cx:pt>
          <cx:pt idx="142437">EDWW</cx:pt>
          <cx:pt idx="142438">EDWW</cx:pt>
          <cx:pt idx="142439">EDWW</cx:pt>
          <cx:pt idx="142440">EDWW</cx:pt>
          <cx:pt idx="142441">EDWW</cx:pt>
          <cx:pt idx="142442">EDWW</cx:pt>
          <cx:pt idx="142443">EDWW</cx:pt>
          <cx:pt idx="142444">EDWW</cx:pt>
          <cx:pt idx="142445">EDWW</cx:pt>
          <cx:pt idx="142446">EDWW</cx:pt>
          <cx:pt idx="142447">EDWW</cx:pt>
          <cx:pt idx="142448">EDWW</cx:pt>
          <cx:pt idx="142449">EDWW</cx:pt>
          <cx:pt idx="142450">EDWW</cx:pt>
          <cx:pt idx="142451">EDWW</cx:pt>
          <cx:pt idx="142452">EDWW</cx:pt>
          <cx:pt idx="142453">EDWW</cx:pt>
          <cx:pt idx="142454">EDWW</cx:pt>
          <cx:pt idx="142455">EDWW</cx:pt>
          <cx:pt idx="142456">EDWW</cx:pt>
          <cx:pt idx="142457">EDWW</cx:pt>
          <cx:pt idx="142458">EDWW</cx:pt>
          <cx:pt idx="142459">EDWW</cx:pt>
          <cx:pt idx="142460">EDWW</cx:pt>
          <cx:pt idx="142461">EDWW</cx:pt>
          <cx:pt idx="142462">EDWW</cx:pt>
          <cx:pt idx="142463">EDWW</cx:pt>
          <cx:pt idx="142464">EDWW</cx:pt>
          <cx:pt idx="142465">EDWW</cx:pt>
          <cx:pt idx="142466">EDWW</cx:pt>
          <cx:pt idx="142467">EDWW</cx:pt>
          <cx:pt idx="142468">EDWW</cx:pt>
          <cx:pt idx="142469">EDWW</cx:pt>
          <cx:pt idx="142470">EDWW</cx:pt>
          <cx:pt idx="142471">EDWW</cx:pt>
          <cx:pt idx="142472">EDWW</cx:pt>
          <cx:pt idx="142473">EDWW</cx:pt>
          <cx:pt idx="142474">EDWW</cx:pt>
          <cx:pt idx="142475">EDWW</cx:pt>
          <cx:pt idx="142476">EDWW</cx:pt>
          <cx:pt idx="142477">EDWW</cx:pt>
          <cx:pt idx="142478">EDWW</cx:pt>
          <cx:pt idx="142479">EDWW</cx:pt>
          <cx:pt idx="142480">EDWW</cx:pt>
          <cx:pt idx="142481">EDWW</cx:pt>
          <cx:pt idx="142482">EDWW</cx:pt>
          <cx:pt idx="142483">EDWW</cx:pt>
          <cx:pt idx="142484">EDWW</cx:pt>
          <cx:pt idx="142485">EDWW</cx:pt>
          <cx:pt idx="142486">EDWW</cx:pt>
          <cx:pt idx="142487">EDWW</cx:pt>
          <cx:pt idx="142488">EDWW</cx:pt>
          <cx:pt idx="142489">EDWW</cx:pt>
          <cx:pt idx="142490">EDWW</cx:pt>
          <cx:pt idx="142491">EDWW</cx:pt>
          <cx:pt idx="142492">EDWW</cx:pt>
          <cx:pt idx="142493">EDWW</cx:pt>
          <cx:pt idx="142494">EDWW</cx:pt>
          <cx:pt idx="142495">EDWW</cx:pt>
          <cx:pt idx="142496">EDWW</cx:pt>
          <cx:pt idx="142497">EDWW</cx:pt>
          <cx:pt idx="142498">EDWW</cx:pt>
          <cx:pt idx="142499">EDWW</cx:pt>
          <cx:pt idx="142500">EDWW</cx:pt>
          <cx:pt idx="142501">EDWW</cx:pt>
          <cx:pt idx="142502">EDWW</cx:pt>
          <cx:pt idx="142503">EDWW</cx:pt>
          <cx:pt idx="142504">EDWW</cx:pt>
          <cx:pt idx="142505">EDWW</cx:pt>
          <cx:pt idx="142506">EDWW</cx:pt>
          <cx:pt idx="142507">EDWW</cx:pt>
          <cx:pt idx="142508">EDWW</cx:pt>
          <cx:pt idx="142509">EDWW</cx:pt>
          <cx:pt idx="142510">EDWW</cx:pt>
          <cx:pt idx="142511">EDWW</cx:pt>
          <cx:pt idx="142512">EDWW</cx:pt>
          <cx:pt idx="142513">EDWW</cx:pt>
          <cx:pt idx="142514">EDWW</cx:pt>
          <cx:pt idx="142515">EDWW</cx:pt>
          <cx:pt idx="142516">EDWW</cx:pt>
          <cx:pt idx="142517">EDWW</cx:pt>
          <cx:pt idx="142518">EDWW</cx:pt>
          <cx:pt idx="142519">EDWW</cx:pt>
          <cx:pt idx="142520">EDWW</cx:pt>
          <cx:pt idx="142521">EDWW</cx:pt>
          <cx:pt idx="142522">EDWW</cx:pt>
          <cx:pt idx="142523">EDWW</cx:pt>
          <cx:pt idx="142524">EDWW</cx:pt>
          <cx:pt idx="142525">EDWW</cx:pt>
          <cx:pt idx="142526">EDWW</cx:pt>
          <cx:pt idx="142527">EDWW</cx:pt>
          <cx:pt idx="142528">EDWW</cx:pt>
          <cx:pt idx="142529">EDWW</cx:pt>
          <cx:pt idx="142530">EDWW</cx:pt>
          <cx:pt idx="142531">EDWW</cx:pt>
          <cx:pt idx="142532">EDWW</cx:pt>
          <cx:pt idx="142533">EDWW</cx:pt>
          <cx:pt idx="142534">EDWW</cx:pt>
          <cx:pt idx="142535">EDWW</cx:pt>
          <cx:pt idx="142536">EDWW</cx:pt>
          <cx:pt idx="142537">EDWW</cx:pt>
          <cx:pt idx="142538">EDWW</cx:pt>
          <cx:pt idx="142539">EDWW</cx:pt>
          <cx:pt idx="142540">EDWW</cx:pt>
          <cx:pt idx="142541">EDWW</cx:pt>
          <cx:pt idx="142542">EDWW</cx:pt>
          <cx:pt idx="142543">EDWW</cx:pt>
          <cx:pt idx="142544">EDWW</cx:pt>
          <cx:pt idx="142545">EDWW</cx:pt>
          <cx:pt idx="142546">EDWW</cx:pt>
          <cx:pt idx="142547">EDWW</cx:pt>
          <cx:pt idx="142548">EDWW</cx:pt>
          <cx:pt idx="142549">EDWW</cx:pt>
          <cx:pt idx="142550">EDWW</cx:pt>
          <cx:pt idx="142551">EDWW</cx:pt>
          <cx:pt idx="142552">EDWW</cx:pt>
          <cx:pt idx="142553">EDWW</cx:pt>
          <cx:pt idx="142554">EDWW</cx:pt>
          <cx:pt idx="142555">EDWW</cx:pt>
          <cx:pt idx="142556">EDWW</cx:pt>
          <cx:pt idx="142557">EDWW</cx:pt>
          <cx:pt idx="142558">EDWW</cx:pt>
          <cx:pt idx="142559">EDWW</cx:pt>
          <cx:pt idx="142560">EDWW</cx:pt>
          <cx:pt idx="142561">EDWW</cx:pt>
          <cx:pt idx="142562">EDWW</cx:pt>
          <cx:pt idx="142563">EDWW</cx:pt>
          <cx:pt idx="142564">EDWW</cx:pt>
          <cx:pt idx="142565">EDWW</cx:pt>
          <cx:pt idx="142566">EDWW</cx:pt>
          <cx:pt idx="142567">EDWW</cx:pt>
          <cx:pt idx="142568">EDWW</cx:pt>
          <cx:pt idx="142569">EDWW</cx:pt>
          <cx:pt idx="142570">EDWW</cx:pt>
          <cx:pt idx="142571">EDWW</cx:pt>
          <cx:pt idx="142572">EDWW</cx:pt>
          <cx:pt idx="142573">EDWW</cx:pt>
          <cx:pt idx="142574">EDWW</cx:pt>
          <cx:pt idx="142575">EDWW</cx:pt>
          <cx:pt idx="142576">EDWW</cx:pt>
          <cx:pt idx="142577">EDWW</cx:pt>
          <cx:pt idx="142578">EDWW</cx:pt>
          <cx:pt idx="142579">EDWW</cx:pt>
          <cx:pt idx="142580">EDWW</cx:pt>
          <cx:pt idx="142581">EDWW</cx:pt>
          <cx:pt idx="142582">EDWW</cx:pt>
          <cx:pt idx="142583">EDWW</cx:pt>
          <cx:pt idx="142584">EDWW</cx:pt>
          <cx:pt idx="142585">EDWW</cx:pt>
          <cx:pt idx="142586">EDWW</cx:pt>
          <cx:pt idx="142587">EDWW</cx:pt>
          <cx:pt idx="142588">EDWW</cx:pt>
          <cx:pt idx="142589">EDWW</cx:pt>
          <cx:pt idx="142590">EDWW</cx:pt>
          <cx:pt idx="142591">EDWW</cx:pt>
          <cx:pt idx="142592">EDWW</cx:pt>
          <cx:pt idx="142593">EDWW</cx:pt>
          <cx:pt idx="142594">EDWW</cx:pt>
          <cx:pt idx="142595">EDWW</cx:pt>
          <cx:pt idx="142596">EDWW</cx:pt>
          <cx:pt idx="142597">EDWW</cx:pt>
          <cx:pt idx="142598">EDWW</cx:pt>
          <cx:pt idx="142599">EDWW</cx:pt>
          <cx:pt idx="142600">EDWW</cx:pt>
          <cx:pt idx="142601">EDWW</cx:pt>
          <cx:pt idx="142602">EDWW</cx:pt>
          <cx:pt idx="142603">EDWW</cx:pt>
          <cx:pt idx="142604">EDWW</cx:pt>
          <cx:pt idx="142605">EDWW</cx:pt>
          <cx:pt idx="142606">EDWW</cx:pt>
          <cx:pt idx="142607">EDWW</cx:pt>
          <cx:pt idx="142608">EDWW</cx:pt>
          <cx:pt idx="142609">EDWW</cx:pt>
          <cx:pt idx="142610">EDWW</cx:pt>
          <cx:pt idx="142611">EDWW</cx:pt>
          <cx:pt idx="142612">EDWW</cx:pt>
          <cx:pt idx="142613">EDWW</cx:pt>
          <cx:pt idx="142614">EDWW</cx:pt>
          <cx:pt idx="142615">EDWW</cx:pt>
          <cx:pt idx="142616">EDWW</cx:pt>
          <cx:pt idx="142617">EDWW</cx:pt>
          <cx:pt idx="142618">EDWW</cx:pt>
          <cx:pt idx="142619">EDWW</cx:pt>
          <cx:pt idx="142620">EDWW</cx:pt>
          <cx:pt idx="142621">EDWW</cx:pt>
          <cx:pt idx="142622">EDWW</cx:pt>
          <cx:pt idx="142623">EDWW</cx:pt>
          <cx:pt idx="142624">EDWW</cx:pt>
          <cx:pt idx="142625">EDWW</cx:pt>
          <cx:pt idx="142626">EDWW</cx:pt>
          <cx:pt idx="142627">EDWW</cx:pt>
          <cx:pt idx="142628">EDWW</cx:pt>
          <cx:pt idx="142629">EDWW</cx:pt>
          <cx:pt idx="142630">EDWW</cx:pt>
          <cx:pt idx="142631">EDWW</cx:pt>
          <cx:pt idx="142632">EDWW</cx:pt>
          <cx:pt idx="142633">EDWW</cx:pt>
          <cx:pt idx="142634">EDWW</cx:pt>
          <cx:pt idx="142635">EDWW</cx:pt>
          <cx:pt idx="142636">EDWW</cx:pt>
          <cx:pt idx="142637">EDWW</cx:pt>
          <cx:pt idx="142638">EDWW</cx:pt>
          <cx:pt idx="142639">EDWW</cx:pt>
          <cx:pt idx="142640">EDWW</cx:pt>
          <cx:pt idx="142641">EDWW</cx:pt>
          <cx:pt idx="142642">EDWW</cx:pt>
          <cx:pt idx="142643">EDWW</cx:pt>
          <cx:pt idx="142644">EDWW</cx:pt>
          <cx:pt idx="142645">EDWW</cx:pt>
          <cx:pt idx="142646">EDWW</cx:pt>
          <cx:pt idx="142647">EDWW</cx:pt>
          <cx:pt idx="142648">EDWW</cx:pt>
          <cx:pt idx="142649">EDWW</cx:pt>
          <cx:pt idx="142650">EDWW</cx:pt>
          <cx:pt idx="142651">EDWW</cx:pt>
          <cx:pt idx="142652">EDWW</cx:pt>
          <cx:pt idx="142653">EDWW</cx:pt>
          <cx:pt idx="142654">EDWW</cx:pt>
          <cx:pt idx="142655">EDWW</cx:pt>
          <cx:pt idx="142656">EDWW</cx:pt>
          <cx:pt idx="142657">EDWW</cx:pt>
          <cx:pt idx="142658">EDWW</cx:pt>
          <cx:pt idx="142659">EDWW</cx:pt>
          <cx:pt idx="142660">EDWW</cx:pt>
          <cx:pt idx="142661">EDWW</cx:pt>
          <cx:pt idx="142662">EDWW</cx:pt>
          <cx:pt idx="142663">EDWW</cx:pt>
          <cx:pt idx="142664">EDWW</cx:pt>
          <cx:pt idx="142665">EDWW</cx:pt>
          <cx:pt idx="142666">EDWW</cx:pt>
          <cx:pt idx="142667">EDWW</cx:pt>
          <cx:pt idx="142668">EDWW</cx:pt>
          <cx:pt idx="142669">EDWW</cx:pt>
          <cx:pt idx="142670">EDWW</cx:pt>
          <cx:pt idx="142671">EDWW</cx:pt>
          <cx:pt idx="142672">EDWW</cx:pt>
          <cx:pt idx="142673">EDWW</cx:pt>
          <cx:pt idx="142674">EDWW</cx:pt>
          <cx:pt idx="142675">EDWW</cx:pt>
          <cx:pt idx="142676">EDWW</cx:pt>
          <cx:pt idx="142677">EDWW</cx:pt>
          <cx:pt idx="142678">EDWW</cx:pt>
          <cx:pt idx="142679">EDWW</cx:pt>
          <cx:pt idx="142680">EDWW</cx:pt>
          <cx:pt idx="142681">EDWW</cx:pt>
          <cx:pt idx="142682">EDWW</cx:pt>
          <cx:pt idx="142683">EDWW</cx:pt>
          <cx:pt idx="142684">EDWW</cx:pt>
          <cx:pt idx="142685">EDWW</cx:pt>
          <cx:pt idx="142686">EDWW</cx:pt>
          <cx:pt idx="142687">EDWW</cx:pt>
          <cx:pt idx="142688">EDWW</cx:pt>
          <cx:pt idx="142689">EDWW</cx:pt>
          <cx:pt idx="142690">EDWW</cx:pt>
          <cx:pt idx="142691">EDWW</cx:pt>
          <cx:pt idx="142692">EDWW</cx:pt>
          <cx:pt idx="142693">EDWW</cx:pt>
          <cx:pt idx="142694">EDWW</cx:pt>
          <cx:pt idx="142695">EDWW</cx:pt>
          <cx:pt idx="142696">EDWW</cx:pt>
          <cx:pt idx="142697">EDWW</cx:pt>
          <cx:pt idx="142698">EDWW</cx:pt>
          <cx:pt idx="142699">EDWW</cx:pt>
          <cx:pt idx="142700">EDWW</cx:pt>
          <cx:pt idx="142701">EDWW</cx:pt>
          <cx:pt idx="142702">EDWW</cx:pt>
          <cx:pt idx="142703">EDWW</cx:pt>
          <cx:pt idx="142704">EDWW</cx:pt>
          <cx:pt idx="142705">EDWW</cx:pt>
          <cx:pt idx="142706">EDWW</cx:pt>
          <cx:pt idx="142707">EDWW</cx:pt>
          <cx:pt idx="142708">EDWW</cx:pt>
          <cx:pt idx="142709">EDWW</cx:pt>
          <cx:pt idx="142710">EDWW</cx:pt>
          <cx:pt idx="142711">EDWW</cx:pt>
          <cx:pt idx="142712">EDWW</cx:pt>
          <cx:pt idx="142713">EDWW</cx:pt>
          <cx:pt idx="142714">EDWW</cx:pt>
          <cx:pt idx="142715">EDWW</cx:pt>
          <cx:pt idx="142716">EDWW</cx:pt>
          <cx:pt idx="142717">EDWW</cx:pt>
          <cx:pt idx="142718">EDWW</cx:pt>
          <cx:pt idx="142719">EDWW</cx:pt>
          <cx:pt idx="142720">EDWW</cx:pt>
          <cx:pt idx="142721">EDWW</cx:pt>
          <cx:pt idx="142722">EDWW</cx:pt>
          <cx:pt idx="142723">EDWW</cx:pt>
          <cx:pt idx="142724">EDWW</cx:pt>
          <cx:pt idx="142725">EDWW</cx:pt>
          <cx:pt idx="142726">EDWW</cx:pt>
          <cx:pt idx="142727">EDWW</cx:pt>
          <cx:pt idx="142728">EDWW</cx:pt>
          <cx:pt idx="142729">EDWW</cx:pt>
          <cx:pt idx="142730">EDWW</cx:pt>
          <cx:pt idx="142731">EDWW</cx:pt>
          <cx:pt idx="142732">EDWW</cx:pt>
          <cx:pt idx="142733">EDWW</cx:pt>
          <cx:pt idx="142734">EDWW</cx:pt>
          <cx:pt idx="142735">EDWW</cx:pt>
          <cx:pt idx="142736">EDWW</cx:pt>
          <cx:pt idx="142737">EDWW</cx:pt>
          <cx:pt idx="142738">EDWW</cx:pt>
          <cx:pt idx="142739">EDWW</cx:pt>
          <cx:pt idx="142740">EDWW</cx:pt>
          <cx:pt idx="142741">EDWW</cx:pt>
          <cx:pt idx="142742">EDWW</cx:pt>
          <cx:pt idx="142743">EDWW</cx:pt>
          <cx:pt idx="142744">EDWW</cx:pt>
          <cx:pt idx="142745">EDWW</cx:pt>
          <cx:pt idx="142746">EDWW</cx:pt>
          <cx:pt idx="142747">EDWW</cx:pt>
          <cx:pt idx="142748">EDWW</cx:pt>
          <cx:pt idx="142749">EDWW</cx:pt>
          <cx:pt idx="142750">EDWW</cx:pt>
          <cx:pt idx="142751">EDWW</cx:pt>
          <cx:pt idx="142752">EDWW</cx:pt>
          <cx:pt idx="142753">EDWW</cx:pt>
          <cx:pt idx="142754">EDWW</cx:pt>
          <cx:pt idx="142755">EDWW</cx:pt>
          <cx:pt idx="142756">EDWW</cx:pt>
          <cx:pt idx="142757">EDWW</cx:pt>
          <cx:pt idx="142758">EDWW</cx:pt>
          <cx:pt idx="142759">EDWW</cx:pt>
          <cx:pt idx="142760">EDWW</cx:pt>
          <cx:pt idx="142761">EDWW</cx:pt>
          <cx:pt idx="142762">EDWW</cx:pt>
          <cx:pt idx="142763">EDWW</cx:pt>
          <cx:pt idx="142764">EDWW</cx:pt>
          <cx:pt idx="142765">EDWW</cx:pt>
          <cx:pt idx="142766">EDWW</cx:pt>
          <cx:pt idx="142767">EDWW</cx:pt>
          <cx:pt idx="142768">EDWW</cx:pt>
          <cx:pt idx="142769">EDWW</cx:pt>
          <cx:pt idx="142770">EDWW</cx:pt>
          <cx:pt idx="142771">EDWW</cx:pt>
          <cx:pt idx="142772">EDWW</cx:pt>
          <cx:pt idx="142773">EDWW</cx:pt>
          <cx:pt idx="142774">EDWW</cx:pt>
          <cx:pt idx="142775">EDWW</cx:pt>
          <cx:pt idx="142776">EDWW</cx:pt>
          <cx:pt idx="142777">EDWW</cx:pt>
          <cx:pt idx="142778">EDWW</cx:pt>
          <cx:pt idx="142779">EDWW</cx:pt>
          <cx:pt idx="142780">EDWW</cx:pt>
          <cx:pt idx="142781">EDWW</cx:pt>
          <cx:pt idx="142782">EDWW</cx:pt>
          <cx:pt idx="142783">EDWW</cx:pt>
          <cx:pt idx="142784">EDWW</cx:pt>
          <cx:pt idx="142785">EDWW</cx:pt>
          <cx:pt idx="142786">EDWW</cx:pt>
          <cx:pt idx="142787">EDWW</cx:pt>
          <cx:pt idx="142788">EDWW</cx:pt>
          <cx:pt idx="142789">EDWW</cx:pt>
          <cx:pt idx="142790">EDWW</cx:pt>
          <cx:pt idx="142791">EDWW</cx:pt>
          <cx:pt idx="142792">EDWW</cx:pt>
          <cx:pt idx="142793">EDWW</cx:pt>
          <cx:pt idx="142794">EDWW</cx:pt>
          <cx:pt idx="142795">EDWW</cx:pt>
          <cx:pt idx="142796">EDWW</cx:pt>
          <cx:pt idx="142797">EDWW</cx:pt>
          <cx:pt idx="142798">EDWW</cx:pt>
          <cx:pt idx="142799">EDWW</cx:pt>
          <cx:pt idx="142800">EDWW</cx:pt>
          <cx:pt idx="142801">EDWW</cx:pt>
          <cx:pt idx="142802">EDWW</cx:pt>
          <cx:pt idx="142803">EDWW</cx:pt>
          <cx:pt idx="142804">EDWW</cx:pt>
          <cx:pt idx="142805">EDWW</cx:pt>
          <cx:pt idx="142806">EDWW</cx:pt>
          <cx:pt idx="142807">EDWW</cx:pt>
          <cx:pt idx="142808">EDWW</cx:pt>
          <cx:pt idx="142809">EDWW</cx:pt>
          <cx:pt idx="142810">EDWW</cx:pt>
          <cx:pt idx="142811">EDWW</cx:pt>
          <cx:pt idx="142812">EDWW</cx:pt>
          <cx:pt idx="142813">EDWW</cx:pt>
          <cx:pt idx="142814">EDWW</cx:pt>
          <cx:pt idx="142815">EDWW</cx:pt>
          <cx:pt idx="142816">EDWW</cx:pt>
          <cx:pt idx="142817">EDWW</cx:pt>
          <cx:pt idx="142818">EDWW</cx:pt>
          <cx:pt idx="142819">EDWW</cx:pt>
          <cx:pt idx="142820">EDWW</cx:pt>
          <cx:pt idx="142821">EDWW</cx:pt>
          <cx:pt idx="142822">EDWW</cx:pt>
          <cx:pt idx="142823">EDWW</cx:pt>
          <cx:pt idx="142824">EDWW</cx:pt>
          <cx:pt idx="142825">EDWW</cx:pt>
          <cx:pt idx="142826">EDWW</cx:pt>
          <cx:pt idx="142827">EDWW</cx:pt>
          <cx:pt idx="142828">EDWW</cx:pt>
          <cx:pt idx="142829">EDWW</cx:pt>
          <cx:pt idx="142830">EDWW</cx:pt>
          <cx:pt idx="142831">EDWW</cx:pt>
          <cx:pt idx="142832">EDWW</cx:pt>
          <cx:pt idx="142833">EDWW</cx:pt>
          <cx:pt idx="142834">EDWW</cx:pt>
          <cx:pt idx="142835">EDWW</cx:pt>
          <cx:pt idx="142836">EDWW</cx:pt>
          <cx:pt idx="142837">EDWW</cx:pt>
          <cx:pt idx="142838">EDWW</cx:pt>
          <cx:pt idx="142839">EDWW</cx:pt>
          <cx:pt idx="142840">EDWW</cx:pt>
          <cx:pt idx="142841">EDWW</cx:pt>
          <cx:pt idx="142842">EDWW</cx:pt>
          <cx:pt idx="142843">EDWW</cx:pt>
          <cx:pt idx="142844">EDWW</cx:pt>
          <cx:pt idx="142845">EDWW</cx:pt>
          <cx:pt idx="142846">EDWW</cx:pt>
          <cx:pt idx="142847">EDWW</cx:pt>
          <cx:pt idx="142848">EDWW</cx:pt>
          <cx:pt idx="142849">EDWW</cx:pt>
          <cx:pt idx="142850">EDWW</cx:pt>
          <cx:pt idx="142851">EDWW</cx:pt>
          <cx:pt idx="142852">EDWW</cx:pt>
          <cx:pt idx="142853">EDWW</cx:pt>
          <cx:pt idx="142854">EDWW</cx:pt>
          <cx:pt idx="142855">EDWW</cx:pt>
          <cx:pt idx="142856">EDWW</cx:pt>
          <cx:pt idx="142857">EDWW</cx:pt>
          <cx:pt idx="142858">EDWW</cx:pt>
          <cx:pt idx="142859">EDWW</cx:pt>
          <cx:pt idx="142860">EDWW</cx:pt>
          <cx:pt idx="142861">EDWW</cx:pt>
          <cx:pt idx="142862">EDWW</cx:pt>
          <cx:pt idx="142863">EDWW</cx:pt>
          <cx:pt idx="142864">EDWW</cx:pt>
          <cx:pt idx="142865">EDWW</cx:pt>
          <cx:pt idx="142866">EDWW</cx:pt>
          <cx:pt idx="142867">EDWW</cx:pt>
          <cx:pt idx="142868">EDWW</cx:pt>
          <cx:pt idx="142869">EDWW</cx:pt>
          <cx:pt idx="142870">EDWW</cx:pt>
          <cx:pt idx="142871">EDWW</cx:pt>
          <cx:pt idx="142872">EDWW</cx:pt>
          <cx:pt idx="142873">EDWW</cx:pt>
          <cx:pt idx="142874">EDWW</cx:pt>
          <cx:pt idx="142875">EDWW</cx:pt>
          <cx:pt idx="142876">EDWW</cx:pt>
          <cx:pt idx="142877">EDWW</cx:pt>
          <cx:pt idx="142878">EDWW</cx:pt>
          <cx:pt idx="142879">EDWW</cx:pt>
          <cx:pt idx="142880">EDWW</cx:pt>
          <cx:pt idx="142881">EDWW</cx:pt>
          <cx:pt idx="142882">EDWW</cx:pt>
          <cx:pt idx="142883">EDWW</cx:pt>
          <cx:pt idx="142884">EDWW</cx:pt>
          <cx:pt idx="142885">EDWW</cx:pt>
          <cx:pt idx="142886">EDWW</cx:pt>
          <cx:pt idx="142887">EDWW</cx:pt>
          <cx:pt idx="142888">EDWW</cx:pt>
          <cx:pt idx="142889">EDWW</cx:pt>
          <cx:pt idx="142890">EDWW</cx:pt>
          <cx:pt idx="142891">EDWW</cx:pt>
          <cx:pt idx="142892">EDWW</cx:pt>
          <cx:pt idx="142893">EDWW</cx:pt>
          <cx:pt idx="142894">EDWW</cx:pt>
          <cx:pt idx="142895">EDWW</cx:pt>
          <cx:pt idx="142896">EDWW</cx:pt>
          <cx:pt idx="142897">EDWW</cx:pt>
          <cx:pt idx="142898">EDWW</cx:pt>
          <cx:pt idx="142899">EDWW</cx:pt>
          <cx:pt idx="142900">EDWW</cx:pt>
          <cx:pt idx="142901">EDWW</cx:pt>
          <cx:pt idx="142902">EDWW</cx:pt>
          <cx:pt idx="142903">EDWW</cx:pt>
          <cx:pt idx="142904">EDWW</cx:pt>
          <cx:pt idx="142905">EDWW</cx:pt>
          <cx:pt idx="142906">EDWW</cx:pt>
          <cx:pt idx="142907">EDWW</cx:pt>
          <cx:pt idx="142908">EDWW</cx:pt>
          <cx:pt idx="142909">EDWW</cx:pt>
          <cx:pt idx="142910">EDWW</cx:pt>
          <cx:pt idx="142911">EDWW</cx:pt>
          <cx:pt idx="142912">EDWW</cx:pt>
          <cx:pt idx="142913">EDWW</cx:pt>
          <cx:pt idx="142914">EDWW</cx:pt>
          <cx:pt idx="142915">EDWW</cx:pt>
          <cx:pt idx="142916">EDWW</cx:pt>
          <cx:pt idx="142917">EDWW</cx:pt>
          <cx:pt idx="142918">EDWW</cx:pt>
          <cx:pt idx="142919">EDWW</cx:pt>
          <cx:pt idx="142920">EDWW</cx:pt>
          <cx:pt idx="142921">EDWW</cx:pt>
          <cx:pt idx="142922">EDWW</cx:pt>
          <cx:pt idx="142923">EDWW</cx:pt>
          <cx:pt idx="142924">EDWW</cx:pt>
          <cx:pt idx="142925">EDWW</cx:pt>
          <cx:pt idx="142926">EDWW</cx:pt>
          <cx:pt idx="142927">EDWW</cx:pt>
          <cx:pt idx="142928">EDWW</cx:pt>
          <cx:pt idx="142929">EDWW</cx:pt>
          <cx:pt idx="142930">EDWW</cx:pt>
          <cx:pt idx="142931">EDWW</cx:pt>
          <cx:pt idx="142932">EDWW</cx:pt>
          <cx:pt idx="142933">EDWW</cx:pt>
          <cx:pt idx="142934">EDWW</cx:pt>
          <cx:pt idx="142935">EDWW</cx:pt>
          <cx:pt idx="142936">EDWW</cx:pt>
          <cx:pt idx="142937">EDWW</cx:pt>
          <cx:pt idx="142938">EDWW</cx:pt>
          <cx:pt idx="142939">EDWW</cx:pt>
          <cx:pt idx="142940">EDWW</cx:pt>
          <cx:pt idx="142941">EDWW</cx:pt>
          <cx:pt idx="142942">EDWW</cx:pt>
          <cx:pt idx="142943">EDWW</cx:pt>
          <cx:pt idx="142944">EDWW</cx:pt>
          <cx:pt idx="142945">EDWW</cx:pt>
          <cx:pt idx="142946">EDWW</cx:pt>
          <cx:pt idx="142947">EDWW</cx:pt>
          <cx:pt idx="142948">EDWW</cx:pt>
          <cx:pt idx="142949">EDWW</cx:pt>
          <cx:pt idx="142950">EDWW</cx:pt>
          <cx:pt idx="142951">EDWW</cx:pt>
          <cx:pt idx="142952">EDWW</cx:pt>
          <cx:pt idx="142953">EDWW</cx:pt>
          <cx:pt idx="142954">EDWW</cx:pt>
          <cx:pt idx="142955">EDWW</cx:pt>
          <cx:pt idx="142956">EDWW</cx:pt>
          <cx:pt idx="142957">EDWW</cx:pt>
          <cx:pt idx="142958">EDWW</cx:pt>
          <cx:pt idx="142959">EDWW</cx:pt>
          <cx:pt idx="142960">EDWW</cx:pt>
          <cx:pt idx="142961">EDWW</cx:pt>
          <cx:pt idx="142962">EDWW</cx:pt>
          <cx:pt idx="142963">EDWW</cx:pt>
          <cx:pt idx="142964">EDWW</cx:pt>
          <cx:pt idx="142965">EDWW</cx:pt>
          <cx:pt idx="142966">EDWW</cx:pt>
          <cx:pt idx="142967">EDWW</cx:pt>
          <cx:pt idx="142968">EDWW</cx:pt>
          <cx:pt idx="142969">EDWW</cx:pt>
          <cx:pt idx="142970">EDWW</cx:pt>
          <cx:pt idx="142971">EDWW</cx:pt>
          <cx:pt idx="142972">EDWW</cx:pt>
          <cx:pt idx="142973">EDWW</cx:pt>
          <cx:pt idx="142974">EDWW</cx:pt>
          <cx:pt idx="142975">EDWW</cx:pt>
          <cx:pt idx="142976">EDWW</cx:pt>
          <cx:pt idx="142977">EDWW</cx:pt>
          <cx:pt idx="142978">EDWW</cx:pt>
          <cx:pt idx="142979">EDWW</cx:pt>
          <cx:pt idx="142980">EDWW</cx:pt>
          <cx:pt idx="142981">EDWW</cx:pt>
          <cx:pt idx="142982">EDWW</cx:pt>
          <cx:pt idx="142983">EDWW</cx:pt>
          <cx:pt idx="142984">EDWW</cx:pt>
          <cx:pt idx="142985">EDWW</cx:pt>
          <cx:pt idx="142986">EDWW</cx:pt>
          <cx:pt idx="142987">EDWW</cx:pt>
          <cx:pt idx="142988">EDWW</cx:pt>
          <cx:pt idx="142989">EDWW</cx:pt>
          <cx:pt idx="142990">EDWW</cx:pt>
          <cx:pt idx="142991">EDWW</cx:pt>
          <cx:pt idx="142992">EDWW</cx:pt>
          <cx:pt idx="142993">EDWW</cx:pt>
          <cx:pt idx="142994">EDWW</cx:pt>
          <cx:pt idx="142995">EDWW</cx:pt>
          <cx:pt idx="142996">EDWW</cx:pt>
          <cx:pt idx="142997">EDWW</cx:pt>
          <cx:pt idx="142998">EDWW</cx:pt>
          <cx:pt idx="142999">EDWW</cx:pt>
          <cx:pt idx="143000">EDWW</cx:pt>
          <cx:pt idx="143001">EDWW</cx:pt>
          <cx:pt idx="143002">EDWW</cx:pt>
          <cx:pt idx="143003">EDWW</cx:pt>
          <cx:pt idx="143004">EDWW</cx:pt>
          <cx:pt idx="143005">EDWW</cx:pt>
          <cx:pt idx="143006">EDWW</cx:pt>
          <cx:pt idx="143007">EDWW</cx:pt>
          <cx:pt idx="143008">EDWW</cx:pt>
          <cx:pt idx="143009">EDWW</cx:pt>
          <cx:pt idx="143010">EDWW</cx:pt>
          <cx:pt idx="143011">EDWW</cx:pt>
          <cx:pt idx="143012">EDWW</cx:pt>
          <cx:pt idx="143013">EDWW</cx:pt>
          <cx:pt idx="143014">EDWW</cx:pt>
          <cx:pt idx="143015">EDWW</cx:pt>
          <cx:pt idx="143016">EDWW</cx:pt>
          <cx:pt idx="143017">EDWW</cx:pt>
          <cx:pt idx="143018">EDWW</cx:pt>
          <cx:pt idx="143019">EDWW</cx:pt>
          <cx:pt idx="143020">EDWW</cx:pt>
          <cx:pt idx="143021">EDWW</cx:pt>
          <cx:pt idx="143022">EDWW</cx:pt>
          <cx:pt idx="143023">EDWW</cx:pt>
          <cx:pt idx="143024">EDWW</cx:pt>
          <cx:pt idx="143025">EDWW</cx:pt>
          <cx:pt idx="143026">EDWW</cx:pt>
          <cx:pt idx="143027">EDWW</cx:pt>
          <cx:pt idx="143028">EDWW</cx:pt>
          <cx:pt idx="143029">EDWW</cx:pt>
          <cx:pt idx="143030">EDWW</cx:pt>
          <cx:pt idx="143031">EDWW</cx:pt>
          <cx:pt idx="143032">EDWW</cx:pt>
          <cx:pt idx="143033">EDWW</cx:pt>
          <cx:pt idx="143034">EDWW</cx:pt>
          <cx:pt idx="143035">EDWW</cx:pt>
          <cx:pt idx="143036">EDWW</cx:pt>
          <cx:pt idx="143037">EDWW</cx:pt>
          <cx:pt idx="143038">EDWW</cx:pt>
          <cx:pt idx="143039">EDWW</cx:pt>
          <cx:pt idx="143040">EDWW</cx:pt>
          <cx:pt idx="143041">EDWW</cx:pt>
          <cx:pt idx="143042">EDWW</cx:pt>
          <cx:pt idx="143043">EDWW</cx:pt>
          <cx:pt idx="143044">EDWW</cx:pt>
          <cx:pt idx="143045">EDWW</cx:pt>
          <cx:pt idx="143046">EDWW</cx:pt>
          <cx:pt idx="143047">EDWW</cx:pt>
          <cx:pt idx="143048">EDWW</cx:pt>
          <cx:pt idx="143049">EDWW</cx:pt>
          <cx:pt idx="143050">EDWW</cx:pt>
          <cx:pt idx="143051">EDWW</cx:pt>
          <cx:pt idx="143052">EDWW</cx:pt>
          <cx:pt idx="143053">EDWW</cx:pt>
          <cx:pt idx="143054">EDWW</cx:pt>
          <cx:pt idx="143055">EDWW</cx:pt>
          <cx:pt idx="143056">EDWW</cx:pt>
          <cx:pt idx="143057">EDWW</cx:pt>
          <cx:pt idx="143058">EDWW</cx:pt>
          <cx:pt idx="143059">EDWW</cx:pt>
          <cx:pt idx="143060">EDWW</cx:pt>
          <cx:pt idx="143061">EDWW</cx:pt>
          <cx:pt idx="143062">EDWW</cx:pt>
          <cx:pt idx="143063">EDWW</cx:pt>
          <cx:pt idx="143064">EDWW</cx:pt>
          <cx:pt idx="143065">EDWW</cx:pt>
          <cx:pt idx="143066">EDWW</cx:pt>
          <cx:pt idx="143067">EDWW</cx:pt>
          <cx:pt idx="143068">EDWW</cx:pt>
          <cx:pt idx="143069">EDWW</cx:pt>
          <cx:pt idx="143070">EDWW</cx:pt>
          <cx:pt idx="143071">EDWW</cx:pt>
          <cx:pt idx="143072">EDWW</cx:pt>
          <cx:pt idx="143073">EDWW</cx:pt>
          <cx:pt idx="143074">EDWW</cx:pt>
          <cx:pt idx="143075">EDWW</cx:pt>
          <cx:pt idx="143076">EDWW</cx:pt>
          <cx:pt idx="143077">EDWW</cx:pt>
          <cx:pt idx="143078">EDWW</cx:pt>
          <cx:pt idx="143079">EDWW</cx:pt>
          <cx:pt idx="143080">EDWW</cx:pt>
          <cx:pt idx="143081">EDWW</cx:pt>
          <cx:pt idx="143082">EDWW</cx:pt>
          <cx:pt idx="143083">EDWW</cx:pt>
          <cx:pt idx="143084">EDWW</cx:pt>
          <cx:pt idx="143085">EDWW</cx:pt>
          <cx:pt idx="143086">EDWW</cx:pt>
          <cx:pt idx="143087">EDWW</cx:pt>
          <cx:pt idx="143088">EDWW</cx:pt>
          <cx:pt idx="143089">EDWW</cx:pt>
          <cx:pt idx="143090">EDWW</cx:pt>
          <cx:pt idx="143091">EDWW</cx:pt>
          <cx:pt idx="143092">EDWW</cx:pt>
          <cx:pt idx="143093">EDWW</cx:pt>
          <cx:pt idx="143094">EDWW</cx:pt>
          <cx:pt idx="143095">EDWW</cx:pt>
          <cx:pt idx="143096">EDWW</cx:pt>
          <cx:pt idx="143097">EDWW</cx:pt>
          <cx:pt idx="143098">EDWW</cx:pt>
          <cx:pt idx="143099">EDWW</cx:pt>
          <cx:pt idx="143100">EDWW</cx:pt>
          <cx:pt idx="143101">EDWW</cx:pt>
          <cx:pt idx="143102">EDWW</cx:pt>
          <cx:pt idx="143103">EDWW</cx:pt>
          <cx:pt idx="143104">EDWW</cx:pt>
          <cx:pt idx="143105">EDWW</cx:pt>
          <cx:pt idx="143106">EDWW</cx:pt>
          <cx:pt idx="143107">EDWW</cx:pt>
          <cx:pt idx="143108">EDWW</cx:pt>
          <cx:pt idx="143109">EDWW</cx:pt>
          <cx:pt idx="143110">EDWW</cx:pt>
          <cx:pt idx="143111">EDWW</cx:pt>
          <cx:pt idx="143112">EDWW</cx:pt>
          <cx:pt idx="143113">EDWW</cx:pt>
          <cx:pt idx="143114">EDWW</cx:pt>
          <cx:pt idx="143115">EDWW</cx:pt>
          <cx:pt idx="143116">EDWW</cx:pt>
          <cx:pt idx="143117">EDWW</cx:pt>
          <cx:pt idx="143118">EDWW</cx:pt>
          <cx:pt idx="143119">EDWW</cx:pt>
          <cx:pt idx="143120">EDWW</cx:pt>
          <cx:pt idx="143121">EDWW</cx:pt>
          <cx:pt idx="143122">EDWW</cx:pt>
          <cx:pt idx="143123">EDWW</cx:pt>
          <cx:pt idx="143124">EDWW</cx:pt>
          <cx:pt idx="143125">EDWW</cx:pt>
          <cx:pt idx="143126">EDWW</cx:pt>
          <cx:pt idx="143127">EDWW</cx:pt>
          <cx:pt idx="143128">EDWW</cx:pt>
          <cx:pt idx="143129">EDWW</cx:pt>
          <cx:pt idx="143130">EDWW</cx:pt>
          <cx:pt idx="143131">EDWW</cx:pt>
          <cx:pt idx="143132">EDWW</cx:pt>
          <cx:pt idx="143133">EDWW</cx:pt>
          <cx:pt idx="143134">EDWW</cx:pt>
          <cx:pt idx="143135">EDWW</cx:pt>
          <cx:pt idx="143136">EDWW</cx:pt>
          <cx:pt idx="143137">EDWW</cx:pt>
          <cx:pt idx="143138">EDWW</cx:pt>
          <cx:pt idx="143139">EDWW</cx:pt>
          <cx:pt idx="143140">EDWW</cx:pt>
          <cx:pt idx="143141">EDWW</cx:pt>
          <cx:pt idx="143142">EDWW</cx:pt>
          <cx:pt idx="143143">EDWW</cx:pt>
          <cx:pt idx="143144">EDWW</cx:pt>
          <cx:pt idx="143145">EDWW</cx:pt>
          <cx:pt idx="143146">EDWW</cx:pt>
          <cx:pt idx="143147">EDWW</cx:pt>
          <cx:pt idx="143148">EDWW</cx:pt>
          <cx:pt idx="143149">EDWW</cx:pt>
          <cx:pt idx="143150">EDWW</cx:pt>
          <cx:pt idx="143151">EDWW</cx:pt>
          <cx:pt idx="143152">EDWW</cx:pt>
          <cx:pt idx="143153">EDWW</cx:pt>
          <cx:pt idx="143154">EDWW</cx:pt>
          <cx:pt idx="143155">EDWW</cx:pt>
          <cx:pt idx="143156">EDWW</cx:pt>
          <cx:pt idx="143157">EDWW</cx:pt>
          <cx:pt idx="143158">EDWW</cx:pt>
          <cx:pt idx="143159">EDWW</cx:pt>
          <cx:pt idx="143160">EDWW</cx:pt>
          <cx:pt idx="143161">EDWW</cx:pt>
          <cx:pt idx="143162">EDWW</cx:pt>
          <cx:pt idx="143163">EDWW</cx:pt>
          <cx:pt idx="143164">EDWW</cx:pt>
          <cx:pt idx="143165">EDWW</cx:pt>
          <cx:pt idx="143166">EDWW</cx:pt>
          <cx:pt idx="143167">EDWW</cx:pt>
          <cx:pt idx="143168">EDWW</cx:pt>
          <cx:pt idx="143169">EDWW</cx:pt>
          <cx:pt idx="143170">EDWW</cx:pt>
          <cx:pt idx="143171">EDWW</cx:pt>
          <cx:pt idx="143172">EDWW</cx:pt>
          <cx:pt idx="143173">EDWW</cx:pt>
          <cx:pt idx="143174">EDWW</cx:pt>
          <cx:pt idx="143175">EDWW</cx:pt>
          <cx:pt idx="143176">EDWW</cx:pt>
          <cx:pt idx="143177">EDWW</cx:pt>
          <cx:pt idx="143178">EDWW</cx:pt>
          <cx:pt idx="143179">EDWW</cx:pt>
          <cx:pt idx="143180">EDWW</cx:pt>
          <cx:pt idx="143181">EDWW</cx:pt>
          <cx:pt idx="143182">EDWW</cx:pt>
          <cx:pt idx="143183">EDWW</cx:pt>
          <cx:pt idx="143184">EDWW</cx:pt>
          <cx:pt idx="143185">EDWW</cx:pt>
          <cx:pt idx="143186">EDWW</cx:pt>
          <cx:pt idx="143187">EDWW</cx:pt>
          <cx:pt idx="143188">EDWW</cx:pt>
          <cx:pt idx="143189">EDWW</cx:pt>
          <cx:pt idx="143190">EDWW</cx:pt>
          <cx:pt idx="143191">EDWW</cx:pt>
          <cx:pt idx="143192">EDWW</cx:pt>
          <cx:pt idx="143193">EDWW</cx:pt>
          <cx:pt idx="143194">EDWW</cx:pt>
          <cx:pt idx="143195">EDWW</cx:pt>
          <cx:pt idx="143196">EDWW</cx:pt>
          <cx:pt idx="143197">EDWW</cx:pt>
          <cx:pt idx="143198">EDWW</cx:pt>
          <cx:pt idx="143199">EDWW</cx:pt>
          <cx:pt idx="143200">EDWW</cx:pt>
          <cx:pt idx="143201">EDWW</cx:pt>
          <cx:pt idx="143202">EDWW</cx:pt>
          <cx:pt idx="143203">EDWW</cx:pt>
          <cx:pt idx="143204">EDWW</cx:pt>
          <cx:pt idx="143205">EDWW</cx:pt>
          <cx:pt idx="143206">EDWW</cx:pt>
          <cx:pt idx="143207">EDWW</cx:pt>
          <cx:pt idx="143208">EDWW</cx:pt>
          <cx:pt idx="143209">EDWW</cx:pt>
          <cx:pt idx="143210">EDWW</cx:pt>
          <cx:pt idx="143211">EDWW</cx:pt>
          <cx:pt idx="143212">EDWW</cx:pt>
          <cx:pt idx="143213">EDWW</cx:pt>
          <cx:pt idx="143214">EDWW</cx:pt>
          <cx:pt idx="143215">EDWW</cx:pt>
          <cx:pt idx="143216">EDWW</cx:pt>
          <cx:pt idx="143217">EDWW</cx:pt>
          <cx:pt idx="143218">EDWW</cx:pt>
          <cx:pt idx="143219">EDWW</cx:pt>
          <cx:pt idx="143220">EDWW</cx:pt>
          <cx:pt idx="143221">EDWW</cx:pt>
          <cx:pt idx="143222">EDWW</cx:pt>
          <cx:pt idx="143223">EDWW</cx:pt>
          <cx:pt idx="143224">EDWW</cx:pt>
          <cx:pt idx="143225">EDWW</cx:pt>
          <cx:pt idx="143226">EDWW</cx:pt>
          <cx:pt idx="143227">EDWW</cx:pt>
          <cx:pt idx="143228">EDWW</cx:pt>
          <cx:pt idx="143229">EDWW</cx:pt>
          <cx:pt idx="143230">EDWW</cx:pt>
          <cx:pt idx="143231">EDWW</cx:pt>
          <cx:pt idx="143232">EDWW</cx:pt>
          <cx:pt idx="143233">EDWW</cx:pt>
          <cx:pt idx="143234">EDWW</cx:pt>
          <cx:pt idx="143235">EDWW</cx:pt>
          <cx:pt idx="143236">EDWW</cx:pt>
          <cx:pt idx="143237">EDWW</cx:pt>
          <cx:pt idx="143238">EDWW</cx:pt>
          <cx:pt idx="143239">EDWW</cx:pt>
          <cx:pt idx="143240">EDWW</cx:pt>
          <cx:pt idx="143241">EDWW</cx:pt>
          <cx:pt idx="143242">EDWW</cx:pt>
          <cx:pt idx="143243">EDWW</cx:pt>
          <cx:pt idx="143244">EDWW</cx:pt>
          <cx:pt idx="143245">EDWW</cx:pt>
          <cx:pt idx="143246">EDWW</cx:pt>
          <cx:pt idx="143247">EDWW</cx:pt>
          <cx:pt idx="143248">EDWW</cx:pt>
          <cx:pt idx="143249">EDWW</cx:pt>
          <cx:pt idx="143250">EDWW</cx:pt>
          <cx:pt idx="143251">EDWW</cx:pt>
          <cx:pt idx="143252">EDWW</cx:pt>
          <cx:pt idx="143253">EDWW</cx:pt>
          <cx:pt idx="143254">EDWW</cx:pt>
          <cx:pt idx="143255">EDWW</cx:pt>
          <cx:pt idx="143256">EDWW</cx:pt>
          <cx:pt idx="143257">EDWW</cx:pt>
          <cx:pt idx="143258">EDWW</cx:pt>
          <cx:pt idx="143259">EDWW</cx:pt>
          <cx:pt idx="143260">EDWW</cx:pt>
          <cx:pt idx="143261">EDWW</cx:pt>
          <cx:pt idx="143262">EDWW</cx:pt>
          <cx:pt idx="143263">EDWW</cx:pt>
          <cx:pt idx="143264">EDWW</cx:pt>
          <cx:pt idx="143265">EDWW</cx:pt>
          <cx:pt idx="143266">EDWW</cx:pt>
          <cx:pt idx="143267">EDWW</cx:pt>
          <cx:pt idx="143268">EDWW</cx:pt>
          <cx:pt idx="143269">EDWW</cx:pt>
          <cx:pt idx="143270">EDWW</cx:pt>
          <cx:pt idx="143271">EDWW</cx:pt>
          <cx:pt idx="143272">EDWW</cx:pt>
          <cx:pt idx="143273">EDWW</cx:pt>
          <cx:pt idx="143274">EDWW</cx:pt>
          <cx:pt idx="143275">EDWW</cx:pt>
          <cx:pt idx="143276">EDWW</cx:pt>
          <cx:pt idx="143277">EDWW</cx:pt>
          <cx:pt idx="143278">EDWW</cx:pt>
          <cx:pt idx="143279">EDWW</cx:pt>
          <cx:pt idx="143280">EDWW</cx:pt>
          <cx:pt idx="143281">EDWW</cx:pt>
          <cx:pt idx="143282">EDWW</cx:pt>
          <cx:pt idx="143283">EDWW</cx:pt>
          <cx:pt idx="143284">EDWW</cx:pt>
          <cx:pt idx="143285">EDWW</cx:pt>
          <cx:pt idx="143286">EDWW</cx:pt>
          <cx:pt idx="143287">EDWW</cx:pt>
          <cx:pt idx="143288">EDWW</cx:pt>
          <cx:pt idx="143289">EDWW</cx:pt>
          <cx:pt idx="143290">EDWW</cx:pt>
          <cx:pt idx="143291">EDWW</cx:pt>
          <cx:pt idx="143292">EDWW</cx:pt>
          <cx:pt idx="143293">EDWW</cx:pt>
          <cx:pt idx="143294">EDWW</cx:pt>
          <cx:pt idx="143295">EDWW</cx:pt>
          <cx:pt idx="143296">EDWW</cx:pt>
          <cx:pt idx="143297">EDWW</cx:pt>
          <cx:pt idx="143298">EDWW</cx:pt>
          <cx:pt idx="143299">EDWW</cx:pt>
          <cx:pt idx="143300">EDWW</cx:pt>
          <cx:pt idx="143301">EDWW</cx:pt>
          <cx:pt idx="143302">EDWW</cx:pt>
          <cx:pt idx="143303">EDWW</cx:pt>
          <cx:pt idx="143304">EDWW</cx:pt>
          <cx:pt idx="143305">EDWW</cx:pt>
          <cx:pt idx="143306">EDWW</cx:pt>
          <cx:pt idx="143307">EDWW</cx:pt>
          <cx:pt idx="143308">EDWW</cx:pt>
          <cx:pt idx="143309">EDWW</cx:pt>
          <cx:pt idx="143310">EDWW</cx:pt>
          <cx:pt idx="143311">EDWW</cx:pt>
          <cx:pt idx="143312">EDWW</cx:pt>
          <cx:pt idx="143313">EDWW</cx:pt>
          <cx:pt idx="143314">EDWW</cx:pt>
          <cx:pt idx="143315">EDWW</cx:pt>
          <cx:pt idx="143316">EDWW</cx:pt>
          <cx:pt idx="143317">EDWW</cx:pt>
          <cx:pt idx="143318">EDWW</cx:pt>
          <cx:pt idx="143319">EDWW</cx:pt>
          <cx:pt idx="143320">EDWW</cx:pt>
          <cx:pt idx="143321">EDWW</cx:pt>
          <cx:pt idx="143322">EDWW</cx:pt>
          <cx:pt idx="143323">EDWW</cx:pt>
          <cx:pt idx="143324">EDWW</cx:pt>
          <cx:pt idx="143325">EDWW</cx:pt>
          <cx:pt idx="143326">EDWW</cx:pt>
          <cx:pt idx="143327">EDWW</cx:pt>
          <cx:pt idx="143328">EDWW</cx:pt>
          <cx:pt idx="143329">EDWW</cx:pt>
          <cx:pt idx="143330">EDWW</cx:pt>
          <cx:pt idx="143331">EDWW</cx:pt>
          <cx:pt idx="143332">EDWW</cx:pt>
          <cx:pt idx="143333">EDWW</cx:pt>
          <cx:pt idx="143334">EDWW</cx:pt>
          <cx:pt idx="143335">EDWW</cx:pt>
          <cx:pt idx="143336">EDWW</cx:pt>
          <cx:pt idx="143337">EDWW</cx:pt>
          <cx:pt idx="143338">EDWW</cx:pt>
          <cx:pt idx="143339">EDWW</cx:pt>
          <cx:pt idx="143340">EDWW</cx:pt>
          <cx:pt idx="143341">EDWW</cx:pt>
          <cx:pt idx="143342">EDWW</cx:pt>
          <cx:pt idx="143343">EDWW</cx:pt>
          <cx:pt idx="143344">EDWW</cx:pt>
          <cx:pt idx="143345">EDWW</cx:pt>
          <cx:pt idx="143346">EDWW</cx:pt>
          <cx:pt idx="143347">EDWW</cx:pt>
          <cx:pt idx="143348">EDWW</cx:pt>
          <cx:pt idx="143349">EDWW</cx:pt>
          <cx:pt idx="143350">EDWW</cx:pt>
          <cx:pt idx="143351">EDWW</cx:pt>
          <cx:pt idx="143352">EDWW</cx:pt>
          <cx:pt idx="143353">EDWW</cx:pt>
          <cx:pt idx="143354">EDWW</cx:pt>
          <cx:pt idx="143355">EDWW</cx:pt>
          <cx:pt idx="143356">EDWW</cx:pt>
          <cx:pt idx="143357">EDWW</cx:pt>
          <cx:pt idx="143358">EDWW</cx:pt>
          <cx:pt idx="143359">EDWW</cx:pt>
          <cx:pt idx="143360">EDWW</cx:pt>
          <cx:pt idx="143361">EDWW</cx:pt>
          <cx:pt idx="143362">EDWW</cx:pt>
          <cx:pt idx="143363">EDWW</cx:pt>
          <cx:pt idx="143364">EDWW</cx:pt>
          <cx:pt idx="143365">EDWW</cx:pt>
          <cx:pt idx="143366">EDWW</cx:pt>
          <cx:pt idx="143367">EDWW</cx:pt>
          <cx:pt idx="143368">EDWW</cx:pt>
          <cx:pt idx="143369">EDWW</cx:pt>
          <cx:pt idx="143370">EDWW</cx:pt>
          <cx:pt idx="143371">EDWW</cx:pt>
          <cx:pt idx="143372">EDWW</cx:pt>
          <cx:pt idx="143373">EDWW</cx:pt>
          <cx:pt idx="143374">EDWW</cx:pt>
          <cx:pt idx="143375">EDWW</cx:pt>
          <cx:pt idx="143376">EDWW</cx:pt>
          <cx:pt idx="143377">EDWW</cx:pt>
          <cx:pt idx="143378">EDWW</cx:pt>
          <cx:pt idx="143379">EDWW</cx:pt>
          <cx:pt idx="143380">EDWW</cx:pt>
          <cx:pt idx="143381">EDWW</cx:pt>
          <cx:pt idx="143382">EDWW</cx:pt>
          <cx:pt idx="143383">EDWW</cx:pt>
          <cx:pt idx="143384">EDWW</cx:pt>
          <cx:pt idx="143385">EDWW</cx:pt>
          <cx:pt idx="143386">EDWW</cx:pt>
          <cx:pt idx="143387">EDWW</cx:pt>
          <cx:pt idx="143388">EDWW</cx:pt>
          <cx:pt idx="143389">EDWW</cx:pt>
          <cx:pt idx="143390">EDWW</cx:pt>
          <cx:pt idx="143391">EDWW</cx:pt>
          <cx:pt idx="143392">EDWW</cx:pt>
          <cx:pt idx="143393">EDWW</cx:pt>
          <cx:pt idx="143394">EDWW</cx:pt>
          <cx:pt idx="143395">EDWW</cx:pt>
          <cx:pt idx="143396">EDWW</cx:pt>
          <cx:pt idx="143397">EDWW</cx:pt>
          <cx:pt idx="143398">EDWW</cx:pt>
          <cx:pt idx="143399">EDWW</cx:pt>
          <cx:pt idx="143400">EDWW</cx:pt>
          <cx:pt idx="143401">EDWW</cx:pt>
          <cx:pt idx="143402">EDWW</cx:pt>
          <cx:pt idx="143403">EDWW</cx:pt>
          <cx:pt idx="143404">EDWW</cx:pt>
          <cx:pt idx="143405">EDWW</cx:pt>
          <cx:pt idx="143406">EDWW</cx:pt>
          <cx:pt idx="143407">EDWW</cx:pt>
          <cx:pt idx="143408">EDWW</cx:pt>
          <cx:pt idx="143409">EDWW</cx:pt>
          <cx:pt idx="143410">EDWW</cx:pt>
          <cx:pt idx="143411">EDWW</cx:pt>
          <cx:pt idx="143412">EDWW</cx:pt>
          <cx:pt idx="143413">EDWW</cx:pt>
          <cx:pt idx="143414">EDWW</cx:pt>
          <cx:pt idx="143415">EDWW</cx:pt>
          <cx:pt idx="143416">EDWW</cx:pt>
          <cx:pt idx="143417">EDWW</cx:pt>
          <cx:pt idx="143418">EDWW</cx:pt>
          <cx:pt idx="143419">EDWW</cx:pt>
          <cx:pt idx="143420">EDWW</cx:pt>
          <cx:pt idx="143421">EDWW</cx:pt>
          <cx:pt idx="143422">EDWW</cx:pt>
          <cx:pt idx="143423">EDWW</cx:pt>
          <cx:pt idx="143424">EDWW</cx:pt>
          <cx:pt idx="143425">EDWW</cx:pt>
          <cx:pt idx="143426">EDWW</cx:pt>
          <cx:pt idx="143427">EDWW</cx:pt>
          <cx:pt idx="143428">EDWW</cx:pt>
          <cx:pt idx="143429">EDWW</cx:pt>
          <cx:pt idx="143430">EDWW</cx:pt>
          <cx:pt idx="143431">EDWW</cx:pt>
          <cx:pt idx="143432">EDWW</cx:pt>
          <cx:pt idx="143433">EDWW</cx:pt>
          <cx:pt idx="143434">EDWW</cx:pt>
          <cx:pt idx="143435">EDWW</cx:pt>
          <cx:pt idx="143436">EDWW</cx:pt>
          <cx:pt idx="143437">EDWW</cx:pt>
          <cx:pt idx="143438">EDWW</cx:pt>
          <cx:pt idx="143439">EDWW</cx:pt>
          <cx:pt idx="143440">EDWW</cx:pt>
          <cx:pt idx="143441">EDWW</cx:pt>
          <cx:pt idx="143442">EDWW</cx:pt>
          <cx:pt idx="143443">EDWW</cx:pt>
          <cx:pt idx="143444">EDWW</cx:pt>
          <cx:pt idx="143445">EDWW</cx:pt>
          <cx:pt idx="143446">EDWW</cx:pt>
          <cx:pt idx="143447">EDWW</cx:pt>
          <cx:pt idx="143448">EDWW</cx:pt>
          <cx:pt idx="143449">EDWW</cx:pt>
          <cx:pt idx="143450">EDWW</cx:pt>
          <cx:pt idx="143451">EDWW</cx:pt>
          <cx:pt idx="143452">EDWW</cx:pt>
          <cx:pt idx="143453">EDWW</cx:pt>
          <cx:pt idx="143454">EDWW</cx:pt>
          <cx:pt idx="143455">EDWW</cx:pt>
          <cx:pt idx="143456">EDWW</cx:pt>
          <cx:pt idx="143457">EDWW</cx:pt>
          <cx:pt idx="143458">EDWW</cx:pt>
          <cx:pt idx="143459">EDWW</cx:pt>
          <cx:pt idx="143460">EDWW</cx:pt>
          <cx:pt idx="143461">EDWW</cx:pt>
          <cx:pt idx="143462">EDWW</cx:pt>
          <cx:pt idx="143463">EDWW</cx:pt>
          <cx:pt idx="143464">EDWW</cx:pt>
          <cx:pt idx="143465">EDWW</cx:pt>
          <cx:pt idx="143466">EDWW</cx:pt>
          <cx:pt idx="143467">EDWW</cx:pt>
          <cx:pt idx="143468">EDWW</cx:pt>
          <cx:pt idx="143469">EDWW</cx:pt>
          <cx:pt idx="143470">EDWW</cx:pt>
          <cx:pt idx="143471">EDWW</cx:pt>
          <cx:pt idx="143472">EDWW</cx:pt>
          <cx:pt idx="143473">EDWW</cx:pt>
          <cx:pt idx="143474">EDWW</cx:pt>
          <cx:pt idx="143475">EDWW</cx:pt>
          <cx:pt idx="143476">EDWW</cx:pt>
          <cx:pt idx="143477">EDWW</cx:pt>
          <cx:pt idx="143478">EDWW</cx:pt>
          <cx:pt idx="143479">EDWW</cx:pt>
          <cx:pt idx="143480">EDWW</cx:pt>
          <cx:pt idx="143481">EDWW</cx:pt>
          <cx:pt idx="143482">EDWW</cx:pt>
          <cx:pt idx="143483">EDWW</cx:pt>
          <cx:pt idx="143484">EDWW</cx:pt>
          <cx:pt idx="143485">EDWW</cx:pt>
          <cx:pt idx="143486">EDWW</cx:pt>
          <cx:pt idx="143487">EDWW</cx:pt>
          <cx:pt idx="143488">EDWW</cx:pt>
          <cx:pt idx="143489">EDWW</cx:pt>
          <cx:pt idx="143490">EDWW</cx:pt>
          <cx:pt idx="143491">EDWW</cx:pt>
          <cx:pt idx="143492">EDWW</cx:pt>
          <cx:pt idx="143493">EDWW</cx:pt>
          <cx:pt idx="143494">EDWW</cx:pt>
          <cx:pt idx="143495">EDWW</cx:pt>
          <cx:pt idx="143496">EDWW</cx:pt>
          <cx:pt idx="143497">EDWW</cx:pt>
          <cx:pt idx="143498">EDWW</cx:pt>
          <cx:pt idx="143499">EDWW</cx:pt>
          <cx:pt idx="143500">EDWW</cx:pt>
          <cx:pt idx="143501">EDWW</cx:pt>
          <cx:pt idx="143502">EDWW</cx:pt>
          <cx:pt idx="143503">EDWW</cx:pt>
          <cx:pt idx="143504">EDWW</cx:pt>
          <cx:pt idx="143505">EDWW</cx:pt>
          <cx:pt idx="143506">EDWW</cx:pt>
          <cx:pt idx="143507">EDWW</cx:pt>
          <cx:pt idx="143508">EDWW</cx:pt>
          <cx:pt idx="143509">EDWW</cx:pt>
          <cx:pt idx="143510">EDWW</cx:pt>
          <cx:pt idx="143511">EDWW</cx:pt>
          <cx:pt idx="143512">EDWW</cx:pt>
          <cx:pt idx="143513">EDWW</cx:pt>
          <cx:pt idx="143514">EDWW</cx:pt>
          <cx:pt idx="143515">EDWW</cx:pt>
          <cx:pt idx="143516">EDWW</cx:pt>
          <cx:pt idx="143517">EDWW</cx:pt>
          <cx:pt idx="143518">EDWW</cx:pt>
          <cx:pt idx="143519">EDWW</cx:pt>
          <cx:pt idx="143520">EDWW</cx:pt>
          <cx:pt idx="143521">EDWW</cx:pt>
          <cx:pt idx="143522">EDWW</cx:pt>
          <cx:pt idx="143523">EDWW</cx:pt>
          <cx:pt idx="143524">EDWW</cx:pt>
          <cx:pt idx="143525">EDWW</cx:pt>
          <cx:pt idx="143526">EDWW</cx:pt>
          <cx:pt idx="143527">EDWW</cx:pt>
          <cx:pt idx="143528">EDWW</cx:pt>
          <cx:pt idx="143529">EDWW</cx:pt>
          <cx:pt idx="143530">EDWW</cx:pt>
          <cx:pt idx="143531">EDWW</cx:pt>
          <cx:pt idx="143532">EDWW</cx:pt>
          <cx:pt idx="143533">EDWW</cx:pt>
          <cx:pt idx="143534">EDWW</cx:pt>
          <cx:pt idx="143535">EDWW</cx:pt>
          <cx:pt idx="143536">EDWW</cx:pt>
          <cx:pt idx="143537">EDWW</cx:pt>
          <cx:pt idx="143538">EDWW</cx:pt>
          <cx:pt idx="143539">EDWW</cx:pt>
          <cx:pt idx="143540">EDWW</cx:pt>
          <cx:pt idx="143541">EDWW</cx:pt>
          <cx:pt idx="143542">EDWW</cx:pt>
          <cx:pt idx="143543">EDWW</cx:pt>
          <cx:pt idx="143544">EDWW</cx:pt>
          <cx:pt idx="143545">EDWW</cx:pt>
          <cx:pt idx="143546">EDWW</cx:pt>
          <cx:pt idx="143547">EDWW</cx:pt>
          <cx:pt idx="143548">EDWW</cx:pt>
          <cx:pt idx="143549">EDWW</cx:pt>
          <cx:pt idx="143550">EDWW</cx:pt>
          <cx:pt idx="143551">EDWW</cx:pt>
          <cx:pt idx="143552">EDWW</cx:pt>
          <cx:pt idx="143553">EDWW</cx:pt>
          <cx:pt idx="143554">EDWW</cx:pt>
          <cx:pt idx="143555">EDWW</cx:pt>
          <cx:pt idx="143556">EDWW</cx:pt>
          <cx:pt idx="143557">EDWW</cx:pt>
          <cx:pt idx="143558">EDWW</cx:pt>
          <cx:pt idx="143559">EDWW</cx:pt>
          <cx:pt idx="143560">EDWW</cx:pt>
          <cx:pt idx="143561">EDWW</cx:pt>
          <cx:pt idx="143562">EDWW</cx:pt>
          <cx:pt idx="143563">EDWW</cx:pt>
          <cx:pt idx="143564">EDWW</cx:pt>
          <cx:pt idx="143565">EDWW</cx:pt>
          <cx:pt idx="143566">EDWW</cx:pt>
          <cx:pt idx="143567">EDWW</cx:pt>
          <cx:pt idx="143568">EDWW</cx:pt>
          <cx:pt idx="143569">EDWW</cx:pt>
          <cx:pt idx="143570">EDWW</cx:pt>
          <cx:pt idx="143571">EDWW</cx:pt>
          <cx:pt idx="143572">EDWW</cx:pt>
          <cx:pt idx="143573">EDWW</cx:pt>
          <cx:pt idx="143574">EDWW</cx:pt>
          <cx:pt idx="143575">EDWW</cx:pt>
          <cx:pt idx="143576">EDWW</cx:pt>
          <cx:pt idx="143577">EDWW</cx:pt>
          <cx:pt idx="143578">EDWW</cx:pt>
          <cx:pt idx="143579">EDWW</cx:pt>
          <cx:pt idx="143580">EDWW</cx:pt>
          <cx:pt idx="143581">EDWW</cx:pt>
          <cx:pt idx="143582">EDWW</cx:pt>
          <cx:pt idx="143583">EDWW</cx:pt>
          <cx:pt idx="143584">EDWW</cx:pt>
          <cx:pt idx="143585">EDWW</cx:pt>
          <cx:pt idx="143586">EDWW</cx:pt>
          <cx:pt idx="143587">EDWW</cx:pt>
          <cx:pt idx="143588">EDWW</cx:pt>
          <cx:pt idx="143589">EDWW</cx:pt>
          <cx:pt idx="143590">EDWW</cx:pt>
          <cx:pt idx="143591">EDWW</cx:pt>
          <cx:pt idx="143592">EDWW</cx:pt>
          <cx:pt idx="143593">EDWW</cx:pt>
          <cx:pt idx="143594">EDWW</cx:pt>
          <cx:pt idx="143595">EDWW</cx:pt>
          <cx:pt idx="143596">EDWW</cx:pt>
          <cx:pt idx="143597">EDWW</cx:pt>
          <cx:pt idx="143598">EDWW</cx:pt>
          <cx:pt idx="143599">EDWW</cx:pt>
          <cx:pt idx="143600">EDWW</cx:pt>
          <cx:pt idx="143601">EDWW</cx:pt>
          <cx:pt idx="143602">EDWW</cx:pt>
          <cx:pt idx="143603">EDWW</cx:pt>
          <cx:pt idx="143604">EDWW</cx:pt>
          <cx:pt idx="143605">EDWW</cx:pt>
          <cx:pt idx="143606">EDWW</cx:pt>
          <cx:pt idx="143607">EDWW</cx:pt>
          <cx:pt idx="143608">EDWW</cx:pt>
          <cx:pt idx="143609">EDWW</cx:pt>
          <cx:pt idx="143610">EDWW</cx:pt>
          <cx:pt idx="143611">EDWW</cx:pt>
          <cx:pt idx="143612">EDWW</cx:pt>
          <cx:pt idx="143613">EDWW</cx:pt>
          <cx:pt idx="143614">EDWW</cx:pt>
          <cx:pt idx="143615">EDWW</cx:pt>
          <cx:pt idx="143616">EDWW</cx:pt>
          <cx:pt idx="143617">EDWW</cx:pt>
          <cx:pt idx="143618">EDWW</cx:pt>
          <cx:pt idx="143619">EDWW</cx:pt>
          <cx:pt idx="143620">EDWW</cx:pt>
          <cx:pt idx="143621">EDWW</cx:pt>
          <cx:pt idx="143622">EDWW</cx:pt>
          <cx:pt idx="143623">EDWW</cx:pt>
          <cx:pt idx="143624">EDWW</cx:pt>
          <cx:pt idx="143625">EDWW</cx:pt>
          <cx:pt idx="143626">EDWW</cx:pt>
          <cx:pt idx="143627">EDWW</cx:pt>
          <cx:pt idx="143628">EDWW</cx:pt>
          <cx:pt idx="143629">EDWW</cx:pt>
          <cx:pt idx="143630">EDWW</cx:pt>
          <cx:pt idx="143631">EDWW</cx:pt>
          <cx:pt idx="143632">EDWW</cx:pt>
          <cx:pt idx="143633">EDWW</cx:pt>
          <cx:pt idx="143634">EDWW</cx:pt>
          <cx:pt idx="143635">EDWW</cx:pt>
          <cx:pt idx="143636">EDWW</cx:pt>
          <cx:pt idx="143637">EDWW</cx:pt>
          <cx:pt idx="143638">EDWW</cx:pt>
          <cx:pt idx="143639">EDWW</cx:pt>
          <cx:pt idx="143640">EDWW</cx:pt>
          <cx:pt idx="143641">EDWW</cx:pt>
          <cx:pt idx="143642">EDWW</cx:pt>
          <cx:pt idx="143643">EDWW</cx:pt>
          <cx:pt idx="143644">EDWW</cx:pt>
          <cx:pt idx="143645">EDWW</cx:pt>
          <cx:pt idx="143646">EDWW</cx:pt>
          <cx:pt idx="143647">EDWW</cx:pt>
          <cx:pt idx="143648">EDWW</cx:pt>
          <cx:pt idx="143649">EDWW</cx:pt>
          <cx:pt idx="143650">EDWW</cx:pt>
          <cx:pt idx="143651">EDWW</cx:pt>
          <cx:pt idx="143652">EDWW</cx:pt>
          <cx:pt idx="143653">EDWW</cx:pt>
          <cx:pt idx="143654">EDWW</cx:pt>
          <cx:pt idx="143655">EDWW</cx:pt>
          <cx:pt idx="143656">EDWW</cx:pt>
          <cx:pt idx="143657">EDWW</cx:pt>
          <cx:pt idx="143658">EDWW</cx:pt>
          <cx:pt idx="143659">EDWW</cx:pt>
          <cx:pt idx="143660">EDWW</cx:pt>
          <cx:pt idx="143661">EDWW</cx:pt>
          <cx:pt idx="143662">EDWW</cx:pt>
          <cx:pt idx="143663">EDWW</cx:pt>
          <cx:pt idx="143664">EDWW</cx:pt>
          <cx:pt idx="143665">EDWW</cx:pt>
          <cx:pt idx="143666">EDWW</cx:pt>
          <cx:pt idx="143667">EDWW</cx:pt>
          <cx:pt idx="143668">EDWW</cx:pt>
          <cx:pt idx="143669">EDWW</cx:pt>
          <cx:pt idx="143670">EDWW</cx:pt>
          <cx:pt idx="143671">EDWW</cx:pt>
          <cx:pt idx="143672">EDWW</cx:pt>
          <cx:pt idx="143673">EDWW</cx:pt>
          <cx:pt idx="143674">EDWW</cx:pt>
          <cx:pt idx="143675">EDWW</cx:pt>
          <cx:pt idx="143676">EDWW</cx:pt>
          <cx:pt idx="143677">EDWW</cx:pt>
          <cx:pt idx="143678">EDWW</cx:pt>
          <cx:pt idx="143679">EDWW</cx:pt>
          <cx:pt idx="143680">EDWW</cx:pt>
          <cx:pt idx="143681">EDWW</cx:pt>
          <cx:pt idx="143682">EDWW</cx:pt>
          <cx:pt idx="143683">EDWW</cx:pt>
          <cx:pt idx="143684">EDWW</cx:pt>
          <cx:pt idx="143685">EDWW</cx:pt>
          <cx:pt idx="143686">EDWW</cx:pt>
          <cx:pt idx="143687">EDWW</cx:pt>
          <cx:pt idx="143688">EDWW</cx:pt>
          <cx:pt idx="143689">EDWW</cx:pt>
          <cx:pt idx="143690">EDWW</cx:pt>
          <cx:pt idx="143691">EDWW</cx:pt>
          <cx:pt idx="143692">EDWW</cx:pt>
          <cx:pt idx="143693">EDWW</cx:pt>
          <cx:pt idx="143694">EDWW</cx:pt>
          <cx:pt idx="143695">EDWW</cx:pt>
          <cx:pt idx="143696">EDWW</cx:pt>
          <cx:pt idx="143697">EDWW</cx:pt>
          <cx:pt idx="143698">EDWW</cx:pt>
          <cx:pt idx="143699">EDWW</cx:pt>
          <cx:pt idx="143700">EDWW</cx:pt>
          <cx:pt idx="143701">EDWW</cx:pt>
          <cx:pt idx="143702">EDWW</cx:pt>
          <cx:pt idx="143703">EDWW</cx:pt>
          <cx:pt idx="143704">EDWW</cx:pt>
          <cx:pt idx="143705">EDWW</cx:pt>
          <cx:pt idx="143706">EDWW</cx:pt>
          <cx:pt idx="143707">EDWW</cx:pt>
          <cx:pt idx="143708">EDWW</cx:pt>
          <cx:pt idx="143709">EDWW</cx:pt>
          <cx:pt idx="143710">EDWW</cx:pt>
          <cx:pt idx="143711">EDWW</cx:pt>
          <cx:pt idx="143712">EDWW</cx:pt>
          <cx:pt idx="143713">EDWW</cx:pt>
          <cx:pt idx="143714">EDWW</cx:pt>
          <cx:pt idx="143715">EDWW</cx:pt>
          <cx:pt idx="143716">EDWW</cx:pt>
          <cx:pt idx="143717">EDWW</cx:pt>
          <cx:pt idx="143718">EDWW</cx:pt>
          <cx:pt idx="143719">EDWW</cx:pt>
          <cx:pt idx="143720">EDWW</cx:pt>
          <cx:pt idx="143721">EDWW</cx:pt>
          <cx:pt idx="143722">EDWW</cx:pt>
          <cx:pt idx="143723">EDWW</cx:pt>
          <cx:pt idx="143724">EDWW</cx:pt>
          <cx:pt idx="143725">EDWW</cx:pt>
          <cx:pt idx="143726">EDWW</cx:pt>
          <cx:pt idx="143727">EDWW</cx:pt>
          <cx:pt idx="143728">EDWW</cx:pt>
          <cx:pt idx="143729">EDWW</cx:pt>
          <cx:pt idx="143730">EDWW</cx:pt>
          <cx:pt idx="143731">EDWW</cx:pt>
          <cx:pt idx="143732">EDWW</cx:pt>
          <cx:pt idx="143733">EDWW</cx:pt>
          <cx:pt idx="143734">EDWW</cx:pt>
          <cx:pt idx="143735">EDWW</cx:pt>
          <cx:pt idx="143736">EDWW</cx:pt>
          <cx:pt idx="143737">EDWW</cx:pt>
          <cx:pt idx="143738">EDWW</cx:pt>
          <cx:pt idx="143739">EDWW</cx:pt>
          <cx:pt idx="143740">EDWW</cx:pt>
          <cx:pt idx="143741">EDWW</cx:pt>
          <cx:pt idx="143742">EDWW</cx:pt>
          <cx:pt idx="143743">EDWW</cx:pt>
          <cx:pt idx="143744">EDWW</cx:pt>
          <cx:pt idx="143745">EDWW</cx:pt>
          <cx:pt idx="143746">EDWW</cx:pt>
          <cx:pt idx="143747">EDWW</cx:pt>
          <cx:pt idx="143748">EDWW</cx:pt>
          <cx:pt idx="143749">EDWW</cx:pt>
          <cx:pt idx="143750">EDWW</cx:pt>
          <cx:pt idx="143751">EDWW</cx:pt>
          <cx:pt idx="143752">EDWW</cx:pt>
          <cx:pt idx="143753">EDWW</cx:pt>
          <cx:pt idx="143754">EDWW</cx:pt>
          <cx:pt idx="143755">EDWW</cx:pt>
          <cx:pt idx="143756">EDWW</cx:pt>
          <cx:pt idx="143757">EDWW</cx:pt>
          <cx:pt idx="143758">EDWW</cx:pt>
          <cx:pt idx="143759">EDWW</cx:pt>
          <cx:pt idx="143760">EDWW</cx:pt>
          <cx:pt idx="143761">EDWW</cx:pt>
          <cx:pt idx="143762">EDWW</cx:pt>
          <cx:pt idx="143763">EDWW</cx:pt>
          <cx:pt idx="143764">EDWW</cx:pt>
          <cx:pt idx="143765">EDWW</cx:pt>
          <cx:pt idx="143766">EDWW</cx:pt>
          <cx:pt idx="143767">EDWW</cx:pt>
          <cx:pt idx="143768">EDWW</cx:pt>
          <cx:pt idx="143769">EDWW</cx:pt>
          <cx:pt idx="143770">EDWW</cx:pt>
          <cx:pt idx="143771">EDWW</cx:pt>
          <cx:pt idx="143772">EDWW</cx:pt>
          <cx:pt idx="143773">EDWW</cx:pt>
          <cx:pt idx="143774">EDWW</cx:pt>
          <cx:pt idx="143775">EDWW</cx:pt>
          <cx:pt idx="143776">EDWW</cx:pt>
          <cx:pt idx="143777">EDWW</cx:pt>
          <cx:pt idx="143778">EDWW</cx:pt>
          <cx:pt idx="143779">EDWW</cx:pt>
          <cx:pt idx="143780">EDWW</cx:pt>
          <cx:pt idx="143781">EDWW</cx:pt>
          <cx:pt idx="143782">EDWW</cx:pt>
          <cx:pt idx="143783">EDWW</cx:pt>
          <cx:pt idx="143784">EDWW</cx:pt>
          <cx:pt idx="143785">EDWW</cx:pt>
          <cx:pt idx="143786">EDWW</cx:pt>
          <cx:pt idx="143787">EDWW</cx:pt>
          <cx:pt idx="143788">EDWW</cx:pt>
          <cx:pt idx="143789">EDWW</cx:pt>
          <cx:pt idx="143790">EDWW</cx:pt>
          <cx:pt idx="143791">EDWW</cx:pt>
          <cx:pt idx="143792">EDWW</cx:pt>
          <cx:pt idx="143793">EDWW</cx:pt>
          <cx:pt idx="143794">EDWW</cx:pt>
          <cx:pt idx="143795">EDWW</cx:pt>
          <cx:pt idx="143796">EDWW</cx:pt>
          <cx:pt idx="143797">EDWW</cx:pt>
          <cx:pt idx="143798">EDWW</cx:pt>
          <cx:pt idx="143799">EDWW</cx:pt>
          <cx:pt idx="143800">EDWW</cx:pt>
          <cx:pt idx="143801">EDWW</cx:pt>
          <cx:pt idx="143802">EDWW</cx:pt>
          <cx:pt idx="143803">EDWW</cx:pt>
          <cx:pt idx="143804">EDWW</cx:pt>
          <cx:pt idx="143805">EDWW</cx:pt>
          <cx:pt idx="143806">EDWW</cx:pt>
          <cx:pt idx="143807">EDWW</cx:pt>
          <cx:pt idx="143808">EDWW</cx:pt>
          <cx:pt idx="143809">EDWW</cx:pt>
          <cx:pt idx="143810">EDWW</cx:pt>
          <cx:pt idx="143811">EDWW</cx:pt>
          <cx:pt idx="143812">EDWW</cx:pt>
          <cx:pt idx="143813">EDWW</cx:pt>
          <cx:pt idx="143814">EDWW</cx:pt>
          <cx:pt idx="143815">EDWW</cx:pt>
          <cx:pt idx="143816">EDWW</cx:pt>
          <cx:pt idx="143817">EDWW</cx:pt>
          <cx:pt idx="143818">EDWW</cx:pt>
          <cx:pt idx="143819">EDWW</cx:pt>
          <cx:pt idx="143820">EDWW</cx:pt>
          <cx:pt idx="143821">EDWW</cx:pt>
          <cx:pt idx="143822">EDWW</cx:pt>
          <cx:pt idx="143823">EDWW</cx:pt>
          <cx:pt idx="143824">EDWW</cx:pt>
          <cx:pt idx="143825">EDWW</cx:pt>
          <cx:pt idx="143826">EDWW</cx:pt>
          <cx:pt idx="143827">EDWW</cx:pt>
          <cx:pt idx="143828">EDWW</cx:pt>
          <cx:pt idx="143829">EDWW</cx:pt>
          <cx:pt idx="143830">EDWW</cx:pt>
          <cx:pt idx="143831">EDWW</cx:pt>
          <cx:pt idx="143832">EDWW</cx:pt>
          <cx:pt idx="143833">EDWW</cx:pt>
          <cx:pt idx="143834">EDWW</cx:pt>
          <cx:pt idx="143835">EDWW</cx:pt>
          <cx:pt idx="143836">EDWW</cx:pt>
          <cx:pt idx="143837">EDWW</cx:pt>
          <cx:pt idx="143838">EDWW</cx:pt>
          <cx:pt idx="143839">EDWW</cx:pt>
          <cx:pt idx="143840">EDWW</cx:pt>
          <cx:pt idx="143841">EDWW</cx:pt>
          <cx:pt idx="143842">EDWW</cx:pt>
          <cx:pt idx="143843">EDWW</cx:pt>
          <cx:pt idx="143844">EDWW</cx:pt>
          <cx:pt idx="143845">EDWW</cx:pt>
          <cx:pt idx="143846">EDWW</cx:pt>
          <cx:pt idx="143847">EDWW</cx:pt>
          <cx:pt idx="143848">EDWW</cx:pt>
          <cx:pt idx="143849">EDWW</cx:pt>
          <cx:pt idx="143850">EDWW</cx:pt>
          <cx:pt idx="143851">EDWW</cx:pt>
          <cx:pt idx="143852">EDWW</cx:pt>
          <cx:pt idx="143853">EDWW</cx:pt>
          <cx:pt idx="143854">EDWW</cx:pt>
          <cx:pt idx="143855">EDWW</cx:pt>
          <cx:pt idx="143856">EDWW</cx:pt>
          <cx:pt idx="143857">EDWW</cx:pt>
          <cx:pt idx="143858">EDWW</cx:pt>
          <cx:pt idx="143859">EDWW</cx:pt>
          <cx:pt idx="143860">EDWW</cx:pt>
          <cx:pt idx="143861">EDWW</cx:pt>
          <cx:pt idx="143862">EDWW</cx:pt>
          <cx:pt idx="143863">EDWW</cx:pt>
          <cx:pt idx="143864">EDWW</cx:pt>
          <cx:pt idx="143865">EDWW</cx:pt>
          <cx:pt idx="143866">EDWW</cx:pt>
          <cx:pt idx="143867">EDWW</cx:pt>
          <cx:pt idx="143868">EDWW</cx:pt>
          <cx:pt idx="143869">EDWW</cx:pt>
          <cx:pt idx="143870">EDWW</cx:pt>
          <cx:pt idx="143871">EDWW</cx:pt>
          <cx:pt idx="143872">EDWW</cx:pt>
          <cx:pt idx="143873">EDWW</cx:pt>
          <cx:pt idx="143874">EDWW</cx:pt>
          <cx:pt idx="143875">EDWW</cx:pt>
          <cx:pt idx="143876">EDWW</cx:pt>
          <cx:pt idx="143877">EDWW</cx:pt>
          <cx:pt idx="143878">EDWW</cx:pt>
          <cx:pt idx="143879">EDWW</cx:pt>
          <cx:pt idx="143880">EDWW</cx:pt>
          <cx:pt idx="143881">EDWW</cx:pt>
          <cx:pt idx="143882">EDWW</cx:pt>
          <cx:pt idx="143883">EDWW</cx:pt>
          <cx:pt idx="143884">EDWW</cx:pt>
          <cx:pt idx="143885">EDWW</cx:pt>
          <cx:pt idx="143886">EDWW</cx:pt>
          <cx:pt idx="143887">EDWW</cx:pt>
          <cx:pt idx="143888">EDWW</cx:pt>
          <cx:pt idx="143889">EDWW</cx:pt>
          <cx:pt idx="143890">EDWW</cx:pt>
          <cx:pt idx="143891">EDWW</cx:pt>
          <cx:pt idx="143892">EDWW</cx:pt>
          <cx:pt idx="143893">EDWW</cx:pt>
          <cx:pt idx="143894">EDWW</cx:pt>
          <cx:pt idx="143895">EDWW</cx:pt>
          <cx:pt idx="143896">EDWW</cx:pt>
          <cx:pt idx="143897">EDWW</cx:pt>
          <cx:pt idx="143898">EDWW</cx:pt>
          <cx:pt idx="143899">EDWW</cx:pt>
          <cx:pt idx="143900">EDWW</cx:pt>
          <cx:pt idx="143901">EDWW</cx:pt>
          <cx:pt idx="143902">EDWW</cx:pt>
          <cx:pt idx="143903">EDWW</cx:pt>
          <cx:pt idx="143904">EDWW</cx:pt>
          <cx:pt idx="143905">EDWW</cx:pt>
          <cx:pt idx="143906">EDWW</cx:pt>
          <cx:pt idx="143907">EDWW</cx:pt>
          <cx:pt idx="143908">EDWW</cx:pt>
          <cx:pt idx="143909">EDWW</cx:pt>
          <cx:pt idx="143910">EDWW</cx:pt>
          <cx:pt idx="143911">EDWW</cx:pt>
          <cx:pt idx="143912">EDWW</cx:pt>
          <cx:pt idx="143913">EDWW</cx:pt>
          <cx:pt idx="143914">EDWW</cx:pt>
          <cx:pt idx="143915">EDWW</cx:pt>
          <cx:pt idx="143916">EDWW</cx:pt>
          <cx:pt idx="143917">EDWW</cx:pt>
          <cx:pt idx="143918">EDWW</cx:pt>
          <cx:pt idx="143919">EDWW</cx:pt>
          <cx:pt idx="143920">EDWW</cx:pt>
          <cx:pt idx="143921">EDWW</cx:pt>
          <cx:pt idx="143922">EDWW</cx:pt>
          <cx:pt idx="143923">EDWW</cx:pt>
          <cx:pt idx="143924">EDWW</cx:pt>
          <cx:pt idx="143925">EDWW</cx:pt>
          <cx:pt idx="143926">EDWW</cx:pt>
          <cx:pt idx="143927">EDWW</cx:pt>
          <cx:pt idx="143928">EDWW</cx:pt>
          <cx:pt idx="143929">EDWW</cx:pt>
          <cx:pt idx="143930">EDWW</cx:pt>
          <cx:pt idx="143931">EDWW</cx:pt>
          <cx:pt idx="143932">EDWW</cx:pt>
          <cx:pt idx="143933">EDWW</cx:pt>
          <cx:pt idx="143934">EDWW</cx:pt>
          <cx:pt idx="143935">EDWW</cx:pt>
          <cx:pt idx="143936">EDWW</cx:pt>
          <cx:pt idx="143937">EDWW</cx:pt>
          <cx:pt idx="143938">EDWW</cx:pt>
          <cx:pt idx="143939">EDWW</cx:pt>
          <cx:pt idx="143940">EDWW</cx:pt>
          <cx:pt idx="143941">EDWW</cx:pt>
          <cx:pt idx="143942">EDWW</cx:pt>
          <cx:pt idx="143943">EDWW</cx:pt>
          <cx:pt idx="143944">EDWW</cx:pt>
          <cx:pt idx="143945">EDWW</cx:pt>
          <cx:pt idx="143946">EDWW</cx:pt>
          <cx:pt idx="143947">EDWW</cx:pt>
          <cx:pt idx="143948">EDWW</cx:pt>
          <cx:pt idx="143949">EDWW</cx:pt>
          <cx:pt idx="143950">EDWW</cx:pt>
          <cx:pt idx="143951">EDWW</cx:pt>
          <cx:pt idx="143952">EDWW</cx:pt>
          <cx:pt idx="143953">EDWW</cx:pt>
          <cx:pt idx="143954">EDWW</cx:pt>
          <cx:pt idx="143955">EDWW</cx:pt>
          <cx:pt idx="143956">EDWW</cx:pt>
          <cx:pt idx="143957">EDWW</cx:pt>
          <cx:pt idx="143958">EDWW</cx:pt>
          <cx:pt idx="143959">EDWW</cx:pt>
          <cx:pt idx="143960">EDWW</cx:pt>
          <cx:pt idx="143961">EDWW</cx:pt>
          <cx:pt idx="143962">EDWW</cx:pt>
          <cx:pt idx="143963">EDWW</cx:pt>
          <cx:pt idx="143964">EDWW</cx:pt>
          <cx:pt idx="143965">EDWW</cx:pt>
          <cx:pt idx="143966">EDWW</cx:pt>
          <cx:pt idx="143967">EDWW</cx:pt>
          <cx:pt idx="143968">EDWW</cx:pt>
          <cx:pt idx="143969">EDWW</cx:pt>
          <cx:pt idx="143970">EDWW</cx:pt>
          <cx:pt idx="143971">EDWW</cx:pt>
          <cx:pt idx="143972">EDWW</cx:pt>
          <cx:pt idx="143973">EDWW</cx:pt>
          <cx:pt idx="143974">EDWW</cx:pt>
          <cx:pt idx="143975">EDWW</cx:pt>
          <cx:pt idx="143976">EDWW</cx:pt>
          <cx:pt idx="143977">EDWW</cx:pt>
          <cx:pt idx="143978">EDWW</cx:pt>
          <cx:pt idx="143979">EDWW</cx:pt>
          <cx:pt idx="143980">EDWW</cx:pt>
          <cx:pt idx="143981">EDWW</cx:pt>
          <cx:pt idx="143982">EDWW</cx:pt>
          <cx:pt idx="143983">EDWW</cx:pt>
          <cx:pt idx="143984">EDWW</cx:pt>
          <cx:pt idx="143985">EDWW</cx:pt>
          <cx:pt idx="143986">EDWW</cx:pt>
          <cx:pt idx="143987">EDWW</cx:pt>
          <cx:pt idx="143988">EDWW</cx:pt>
          <cx:pt idx="143989">EDWW</cx:pt>
          <cx:pt idx="143990">EDWW</cx:pt>
          <cx:pt idx="143991">EDWW</cx:pt>
          <cx:pt idx="143992">EDWW</cx:pt>
          <cx:pt idx="143993">EDWW</cx:pt>
          <cx:pt idx="143994">EDWW</cx:pt>
          <cx:pt idx="143995">EDWW</cx:pt>
          <cx:pt idx="143996">EDWW</cx:pt>
          <cx:pt idx="143997">EDWW</cx:pt>
          <cx:pt idx="143998">EDWW</cx:pt>
          <cx:pt idx="143999">EDWW</cx:pt>
          <cx:pt idx="144000">EDWW</cx:pt>
          <cx:pt idx="144001">EDWW</cx:pt>
          <cx:pt idx="144002">EDWW</cx:pt>
          <cx:pt idx="144003">EDWW</cx:pt>
          <cx:pt idx="144004">EDWW</cx:pt>
          <cx:pt idx="144005">EDWW</cx:pt>
          <cx:pt idx="144006">EDWW</cx:pt>
          <cx:pt idx="144007">EDWW</cx:pt>
          <cx:pt idx="144008">EDWW</cx:pt>
          <cx:pt idx="144009">EDWW</cx:pt>
          <cx:pt idx="144010">EDWW</cx:pt>
          <cx:pt idx="144011">EDWW</cx:pt>
          <cx:pt idx="144012">EDWW</cx:pt>
          <cx:pt idx="144013">EDWW</cx:pt>
          <cx:pt idx="144014">EDWW</cx:pt>
          <cx:pt idx="144015">EDWW</cx:pt>
          <cx:pt idx="144016">EDWW</cx:pt>
          <cx:pt idx="144017">EDWW</cx:pt>
          <cx:pt idx="144018">EDWW</cx:pt>
          <cx:pt idx="144019">EDWW</cx:pt>
          <cx:pt idx="144020">EDWW</cx:pt>
          <cx:pt idx="144021">EDWW</cx:pt>
          <cx:pt idx="144022">EDWW</cx:pt>
          <cx:pt idx="144023">EDWW</cx:pt>
          <cx:pt idx="144024">EDWW</cx:pt>
          <cx:pt idx="144025">EDWW</cx:pt>
          <cx:pt idx="144026">EDWW</cx:pt>
          <cx:pt idx="144027">EDWW</cx:pt>
          <cx:pt idx="144028">EDWW</cx:pt>
          <cx:pt idx="144029">EDWW</cx:pt>
          <cx:pt idx="144030">EDWW</cx:pt>
          <cx:pt idx="144031">EDWW</cx:pt>
          <cx:pt idx="144032">EDWW</cx:pt>
          <cx:pt idx="144033">EDWW</cx:pt>
          <cx:pt idx="144034">EDWW</cx:pt>
          <cx:pt idx="144035">EDWW</cx:pt>
          <cx:pt idx="144036">EDWW</cx:pt>
          <cx:pt idx="144037">EDWW</cx:pt>
          <cx:pt idx="144038">EDWW</cx:pt>
          <cx:pt idx="144039">EDWW</cx:pt>
          <cx:pt idx="144040">EDWW</cx:pt>
          <cx:pt idx="144041">EDWW</cx:pt>
          <cx:pt idx="144042">EDWW</cx:pt>
          <cx:pt idx="144043">EDWW</cx:pt>
          <cx:pt idx="144044">EDWW</cx:pt>
          <cx:pt idx="144045">EDWW</cx:pt>
          <cx:pt idx="144046">EDWW</cx:pt>
          <cx:pt idx="144047">EDWW</cx:pt>
          <cx:pt idx="144048">EDWW</cx:pt>
          <cx:pt idx="144049">EDWW</cx:pt>
          <cx:pt idx="144050">EDWW</cx:pt>
          <cx:pt idx="144051">EDWW</cx:pt>
          <cx:pt idx="144052">EDWW</cx:pt>
          <cx:pt idx="144053">EDWW</cx:pt>
          <cx:pt idx="144054">EDWW</cx:pt>
          <cx:pt idx="144055">EDWW</cx:pt>
          <cx:pt idx="144056">EDWW</cx:pt>
          <cx:pt idx="144057">EDWW</cx:pt>
          <cx:pt idx="144058">EDWW</cx:pt>
          <cx:pt idx="144059">EDWW</cx:pt>
          <cx:pt idx="144060">EDWW</cx:pt>
          <cx:pt idx="144061">EDWW</cx:pt>
          <cx:pt idx="144062">EDWW</cx:pt>
          <cx:pt idx="144063">EDWW</cx:pt>
          <cx:pt idx="144064">EDWW</cx:pt>
          <cx:pt idx="144065">EDWW</cx:pt>
          <cx:pt idx="144066">EDWW</cx:pt>
          <cx:pt idx="144067">EDWW</cx:pt>
          <cx:pt idx="144068">EDWW</cx:pt>
          <cx:pt idx="144069">EDWW</cx:pt>
          <cx:pt idx="144070">EDWW</cx:pt>
          <cx:pt idx="144071">EDWW</cx:pt>
          <cx:pt idx="144072">EDWW</cx:pt>
          <cx:pt idx="144073">EDWW</cx:pt>
          <cx:pt idx="144074">EDWW</cx:pt>
          <cx:pt idx="144075">EDWW</cx:pt>
          <cx:pt idx="144076">EDWW</cx:pt>
          <cx:pt idx="144077">EDWW</cx:pt>
          <cx:pt idx="144078">EDWW</cx:pt>
          <cx:pt idx="144079">EDWW</cx:pt>
          <cx:pt idx="144080">EDWW</cx:pt>
          <cx:pt idx="144081">EDWW</cx:pt>
          <cx:pt idx="144082">EDWW</cx:pt>
          <cx:pt idx="144083">EDWW</cx:pt>
          <cx:pt idx="144084">EDWW</cx:pt>
          <cx:pt idx="144085">EDWW</cx:pt>
          <cx:pt idx="144086">EDWW</cx:pt>
          <cx:pt idx="144087">EDWW</cx:pt>
          <cx:pt idx="144088">EDWW</cx:pt>
          <cx:pt idx="144089">EDWW</cx:pt>
          <cx:pt idx="144090">EDWW</cx:pt>
          <cx:pt idx="144091">EDWW</cx:pt>
          <cx:pt idx="144092">EDWW</cx:pt>
          <cx:pt idx="144093">EDWW</cx:pt>
          <cx:pt idx="144094">EDWW</cx:pt>
          <cx:pt idx="144095">EDWW</cx:pt>
          <cx:pt idx="144096">EDWW</cx:pt>
          <cx:pt idx="144097">EDWW</cx:pt>
          <cx:pt idx="144098">EDWW</cx:pt>
          <cx:pt idx="144099">EDWW</cx:pt>
          <cx:pt idx="144100">EDWW</cx:pt>
          <cx:pt idx="144101">EDWW</cx:pt>
          <cx:pt idx="144102">EDWW</cx:pt>
          <cx:pt idx="144103">EDWW</cx:pt>
          <cx:pt idx="144104">EDWW</cx:pt>
          <cx:pt idx="144105">EDWW</cx:pt>
          <cx:pt idx="144106">EDWW</cx:pt>
          <cx:pt idx="144107">EDWW</cx:pt>
          <cx:pt idx="144108">EDWW</cx:pt>
          <cx:pt idx="144109">EDWW</cx:pt>
          <cx:pt idx="144110">EDWW</cx:pt>
          <cx:pt idx="144111">EDWW</cx:pt>
          <cx:pt idx="144112">EDWW</cx:pt>
          <cx:pt idx="144113">EDWW</cx:pt>
          <cx:pt idx="144114">EDWW</cx:pt>
          <cx:pt idx="144115">EDWW</cx:pt>
          <cx:pt idx="144116">EDWW</cx:pt>
          <cx:pt idx="144117">EDWW</cx:pt>
          <cx:pt idx="144118">EDWW</cx:pt>
          <cx:pt idx="144119">EDWW</cx:pt>
          <cx:pt idx="144120">EDWW</cx:pt>
          <cx:pt idx="144121">EDWW</cx:pt>
          <cx:pt idx="144122">EDWW</cx:pt>
          <cx:pt idx="144123">EDWW</cx:pt>
          <cx:pt idx="144124">EDWW</cx:pt>
          <cx:pt idx="144125">EDWW</cx:pt>
          <cx:pt idx="144126">EDWW</cx:pt>
          <cx:pt idx="144127">EDWW</cx:pt>
          <cx:pt idx="144128">EDWW</cx:pt>
          <cx:pt idx="144129">EDWW</cx:pt>
          <cx:pt idx="144130">EDWW</cx:pt>
          <cx:pt idx="144131">EDWW</cx:pt>
          <cx:pt idx="144132">EDWW</cx:pt>
          <cx:pt idx="144133">EDWW</cx:pt>
          <cx:pt idx="144134">EDWW</cx:pt>
          <cx:pt idx="144135">EDWW</cx:pt>
          <cx:pt idx="144136">EDWW</cx:pt>
          <cx:pt idx="144137">EDWW</cx:pt>
          <cx:pt idx="144138">EDWW</cx:pt>
          <cx:pt idx="144139">EDWW</cx:pt>
          <cx:pt idx="144140">EDWW</cx:pt>
          <cx:pt idx="144141">EDWW</cx:pt>
          <cx:pt idx="144142">EDWW</cx:pt>
          <cx:pt idx="144143">EDWW</cx:pt>
          <cx:pt idx="144144">EDWW</cx:pt>
          <cx:pt idx="144145">EDWW</cx:pt>
          <cx:pt idx="144146">EDWW</cx:pt>
          <cx:pt idx="144147">EDWW</cx:pt>
          <cx:pt idx="144148">EDWW</cx:pt>
          <cx:pt idx="144149">EDWW</cx:pt>
          <cx:pt idx="144150">EDWW</cx:pt>
          <cx:pt idx="144151">EDWW</cx:pt>
          <cx:pt idx="144152">EDWW</cx:pt>
          <cx:pt idx="144153">EDWW</cx:pt>
          <cx:pt idx="144154">EDWW</cx:pt>
          <cx:pt idx="144155">EDWW</cx:pt>
          <cx:pt idx="144156">EDWW</cx:pt>
          <cx:pt idx="144157">EDWW</cx:pt>
          <cx:pt idx="144158">EDWW</cx:pt>
          <cx:pt idx="144159">EDWW</cx:pt>
          <cx:pt idx="144160">EDWW</cx:pt>
          <cx:pt idx="144161">EDWW</cx:pt>
          <cx:pt idx="144162">EDWW</cx:pt>
          <cx:pt idx="144163">EDWW</cx:pt>
          <cx:pt idx="144164">EDWW</cx:pt>
          <cx:pt idx="144165">EDWW</cx:pt>
          <cx:pt idx="144166">EDWW</cx:pt>
          <cx:pt idx="144167">EDWW</cx:pt>
          <cx:pt idx="144168">EDWW</cx:pt>
          <cx:pt idx="144169">EDWW</cx:pt>
          <cx:pt idx="144170">EDWW</cx:pt>
          <cx:pt idx="144171">EDWW</cx:pt>
          <cx:pt idx="144172">EDWW</cx:pt>
          <cx:pt idx="144173">EDWW</cx:pt>
          <cx:pt idx="144174">EDWW</cx:pt>
          <cx:pt idx="144175">EDWW</cx:pt>
          <cx:pt idx="144176">EDWW</cx:pt>
          <cx:pt idx="144177">EDWW</cx:pt>
          <cx:pt idx="144178">EDWW</cx:pt>
          <cx:pt idx="144179">EDWW</cx:pt>
          <cx:pt idx="144180">EDWW</cx:pt>
          <cx:pt idx="144181">EDWW</cx:pt>
          <cx:pt idx="144182">EDWW</cx:pt>
          <cx:pt idx="144183">EDWW</cx:pt>
          <cx:pt idx="144184">EDWW</cx:pt>
          <cx:pt idx="144185">EDWW</cx:pt>
          <cx:pt idx="144186">EDWW</cx:pt>
          <cx:pt idx="144187">EDWW</cx:pt>
          <cx:pt idx="144188">EDWW</cx:pt>
          <cx:pt idx="144189">EDWW</cx:pt>
          <cx:pt idx="144190">EDWW</cx:pt>
          <cx:pt idx="144191">EDWW</cx:pt>
          <cx:pt idx="144192">EDWW</cx:pt>
          <cx:pt idx="144193">EDWW</cx:pt>
          <cx:pt idx="144194">EDWW</cx:pt>
          <cx:pt idx="144195">EDWW</cx:pt>
          <cx:pt idx="144196">EDWW</cx:pt>
          <cx:pt idx="144197">EDWW</cx:pt>
          <cx:pt idx="144198">EDWW</cx:pt>
          <cx:pt idx="144199">EDWW</cx:pt>
          <cx:pt idx="144200">EDWW</cx:pt>
          <cx:pt idx="144201">EDWW</cx:pt>
          <cx:pt idx="144202">EDWW</cx:pt>
          <cx:pt idx="144203">EDWW</cx:pt>
          <cx:pt idx="144204">EDWW</cx:pt>
          <cx:pt idx="144205">EDWW</cx:pt>
          <cx:pt idx="144206">EDWW</cx:pt>
          <cx:pt idx="144207">EDWW</cx:pt>
          <cx:pt idx="144208">EDWW</cx:pt>
          <cx:pt idx="144209">EDWW</cx:pt>
          <cx:pt idx="144210">EDWW</cx:pt>
          <cx:pt idx="144211">EDWW</cx:pt>
          <cx:pt idx="144212">EDWW</cx:pt>
          <cx:pt idx="144213">EDWW</cx:pt>
          <cx:pt idx="144214">EDWW</cx:pt>
          <cx:pt idx="144215">EDWW</cx:pt>
          <cx:pt idx="144216">EDWW</cx:pt>
          <cx:pt idx="144217">EDWW</cx:pt>
          <cx:pt idx="144218">EDWW</cx:pt>
          <cx:pt idx="144219">EDWW</cx:pt>
          <cx:pt idx="144220">EDWW</cx:pt>
          <cx:pt idx="144221">EDWW</cx:pt>
          <cx:pt idx="144222">EDWW</cx:pt>
          <cx:pt idx="144223">EDWW</cx:pt>
          <cx:pt idx="144224">EDWW</cx:pt>
          <cx:pt idx="144225">EDWW</cx:pt>
          <cx:pt idx="144226">EDWW</cx:pt>
          <cx:pt idx="144227">EDWW</cx:pt>
          <cx:pt idx="144228">EDWW</cx:pt>
          <cx:pt idx="144229">EDWW</cx:pt>
          <cx:pt idx="144230">EDWW</cx:pt>
          <cx:pt idx="144231">EDWW</cx:pt>
          <cx:pt idx="144232">EDWW</cx:pt>
          <cx:pt idx="144233">EDWW</cx:pt>
          <cx:pt idx="144234">EDWW</cx:pt>
          <cx:pt idx="144235">EDWW</cx:pt>
          <cx:pt idx="144236">EDWW</cx:pt>
          <cx:pt idx="144237">EDWW</cx:pt>
          <cx:pt idx="144238">EDWW</cx:pt>
          <cx:pt idx="144239">EDWW</cx:pt>
          <cx:pt idx="144240">EDWW</cx:pt>
          <cx:pt idx="144241">EDWW</cx:pt>
          <cx:pt idx="144242">EDWW</cx:pt>
          <cx:pt idx="144243">EDWW</cx:pt>
          <cx:pt idx="144244">EDWW</cx:pt>
          <cx:pt idx="144245">EDWW</cx:pt>
          <cx:pt idx="144246">EDWW</cx:pt>
          <cx:pt idx="144247">EDWW</cx:pt>
          <cx:pt idx="144248">EDWW</cx:pt>
          <cx:pt idx="144249">EDWW</cx:pt>
          <cx:pt idx="144250">EDWW</cx:pt>
          <cx:pt idx="144251">EDWW</cx:pt>
          <cx:pt idx="144252">EDWW</cx:pt>
          <cx:pt idx="144253">EDWW</cx:pt>
          <cx:pt idx="144254">EDWW</cx:pt>
          <cx:pt idx="144255">EDWW</cx:pt>
          <cx:pt idx="144256">EDWW</cx:pt>
          <cx:pt idx="144257">EDWW</cx:pt>
          <cx:pt idx="144258">EDWW</cx:pt>
          <cx:pt idx="144259">EDWW</cx:pt>
          <cx:pt idx="144260">EDWW</cx:pt>
          <cx:pt idx="144261">EDWW</cx:pt>
          <cx:pt idx="144262">EDWW</cx:pt>
          <cx:pt idx="144263">EDWW</cx:pt>
          <cx:pt idx="144264">EDWW</cx:pt>
          <cx:pt idx="144265">EDWW</cx:pt>
          <cx:pt idx="144266">EDWW</cx:pt>
          <cx:pt idx="144267">EDWW</cx:pt>
          <cx:pt idx="144268">EDWW</cx:pt>
          <cx:pt idx="144269">EDWW</cx:pt>
          <cx:pt idx="144270">EDWW</cx:pt>
          <cx:pt idx="144271">EDWW</cx:pt>
          <cx:pt idx="144272">EDWW</cx:pt>
          <cx:pt idx="144273">EDWW</cx:pt>
          <cx:pt idx="144274">EDWW</cx:pt>
          <cx:pt idx="144275">EDWW</cx:pt>
          <cx:pt idx="144276">EDWW</cx:pt>
          <cx:pt idx="144277">EDWW</cx:pt>
          <cx:pt idx="144278">EDWW</cx:pt>
          <cx:pt idx="144279">EDWW</cx:pt>
          <cx:pt idx="144280">EDWW</cx:pt>
          <cx:pt idx="144281">EDWW</cx:pt>
          <cx:pt idx="144282">EDWW</cx:pt>
          <cx:pt idx="144283">EDWW</cx:pt>
          <cx:pt idx="144284">EDWW</cx:pt>
          <cx:pt idx="144285">EDWW</cx:pt>
          <cx:pt idx="144286">EDWW</cx:pt>
          <cx:pt idx="144287">EDWW</cx:pt>
          <cx:pt idx="144288">EDWW</cx:pt>
          <cx:pt idx="144289">EDWW</cx:pt>
          <cx:pt idx="144290">EDWW</cx:pt>
          <cx:pt idx="144291">EDWW</cx:pt>
          <cx:pt idx="144292">EDWW</cx:pt>
          <cx:pt idx="144293">EDWW</cx:pt>
          <cx:pt idx="144294">EDWW</cx:pt>
          <cx:pt idx="144295">EDWW</cx:pt>
          <cx:pt idx="144296">EDWW</cx:pt>
          <cx:pt idx="144297">EDWW</cx:pt>
          <cx:pt idx="144298">EDWW</cx:pt>
          <cx:pt idx="144299">EDWW</cx:pt>
          <cx:pt idx="144300">EDWW</cx:pt>
          <cx:pt idx="144301">EDWW</cx:pt>
          <cx:pt idx="144302">EDWW</cx:pt>
          <cx:pt idx="144303">EDWW</cx:pt>
          <cx:pt idx="144304">EDWW</cx:pt>
          <cx:pt idx="144305">EDWW</cx:pt>
          <cx:pt idx="144306">EDWW</cx:pt>
          <cx:pt idx="144307">EDWW</cx:pt>
          <cx:pt idx="144308">EDWW</cx:pt>
          <cx:pt idx="144309">EDWW</cx:pt>
          <cx:pt idx="144310">EDWW</cx:pt>
          <cx:pt idx="144311">EDWW</cx:pt>
          <cx:pt idx="144312">EDWW</cx:pt>
          <cx:pt idx="144313">EDWW</cx:pt>
          <cx:pt idx="144314">EDWW</cx:pt>
          <cx:pt idx="144315">EDWW</cx:pt>
          <cx:pt idx="144316">EDWW</cx:pt>
          <cx:pt idx="144317">EDWW</cx:pt>
          <cx:pt idx="144318">EDWW</cx:pt>
          <cx:pt idx="144319">EDWW</cx:pt>
          <cx:pt idx="144320">EDWW</cx:pt>
          <cx:pt idx="144321">EDWW</cx:pt>
          <cx:pt idx="144322">EDWW</cx:pt>
          <cx:pt idx="144323">EDWW</cx:pt>
          <cx:pt idx="144324">EDWW</cx:pt>
          <cx:pt idx="144325">EDWW</cx:pt>
          <cx:pt idx="144326">EDWW</cx:pt>
          <cx:pt idx="144327">EDWW</cx:pt>
          <cx:pt idx="144328">EDWW</cx:pt>
          <cx:pt idx="144329">EDWW</cx:pt>
          <cx:pt idx="144330">EDWW</cx:pt>
          <cx:pt idx="144331">EDWW</cx:pt>
          <cx:pt idx="144332">EDWW</cx:pt>
          <cx:pt idx="144333">EDWW</cx:pt>
          <cx:pt idx="144334">EDWW</cx:pt>
          <cx:pt idx="144335">EDWW</cx:pt>
          <cx:pt idx="144336">EDWW</cx:pt>
          <cx:pt idx="144337">EDWW</cx:pt>
          <cx:pt idx="144338">EDWW</cx:pt>
          <cx:pt idx="144339">EDWW</cx:pt>
          <cx:pt idx="144340">EDWW</cx:pt>
          <cx:pt idx="144341">EDWW</cx:pt>
          <cx:pt idx="144342">EDWW</cx:pt>
          <cx:pt idx="144343">EDWW</cx:pt>
          <cx:pt idx="144344">EDWW</cx:pt>
          <cx:pt idx="144345">EDWW</cx:pt>
          <cx:pt idx="144346">EDWW</cx:pt>
          <cx:pt idx="144347">EDWW</cx:pt>
          <cx:pt idx="144348">EDWW</cx:pt>
          <cx:pt idx="144349">EDWW</cx:pt>
          <cx:pt idx="144350">EDWW</cx:pt>
          <cx:pt idx="144351">EDWW</cx:pt>
          <cx:pt idx="144352">EDWW</cx:pt>
          <cx:pt idx="144353">EDWW</cx:pt>
          <cx:pt idx="144354">EDWW</cx:pt>
          <cx:pt idx="144355">EDWW</cx:pt>
          <cx:pt idx="144356">EDWW</cx:pt>
          <cx:pt idx="144357">EDWW</cx:pt>
          <cx:pt idx="144358">EDWW</cx:pt>
          <cx:pt idx="144359">EDWW</cx:pt>
          <cx:pt idx="144360">EDWW</cx:pt>
          <cx:pt idx="144361">EDWW</cx:pt>
          <cx:pt idx="144362">EDWW</cx:pt>
          <cx:pt idx="144363">EDWW</cx:pt>
          <cx:pt idx="144364">EDWW</cx:pt>
          <cx:pt idx="144365">EDWW</cx:pt>
          <cx:pt idx="144366">EDWW</cx:pt>
          <cx:pt idx="144367">EDWW</cx:pt>
          <cx:pt idx="144368">EDWW</cx:pt>
          <cx:pt idx="144369">EDWW</cx:pt>
          <cx:pt idx="144370">EDWW</cx:pt>
          <cx:pt idx="144371">EDWW</cx:pt>
          <cx:pt idx="144372">EDWW</cx:pt>
          <cx:pt idx="144373">EDWW</cx:pt>
          <cx:pt idx="144374">EDWW</cx:pt>
          <cx:pt idx="144375">EDWW</cx:pt>
          <cx:pt idx="144376">EDWW</cx:pt>
          <cx:pt idx="144377">EDWW</cx:pt>
          <cx:pt idx="144378">EDWW</cx:pt>
          <cx:pt idx="144379">EDWW</cx:pt>
          <cx:pt idx="144380">EDWW</cx:pt>
          <cx:pt idx="144381">EDWW</cx:pt>
          <cx:pt idx="144382">EDWW</cx:pt>
          <cx:pt idx="144383">EDWW</cx:pt>
          <cx:pt idx="144384">EDWW</cx:pt>
          <cx:pt idx="144385">EDWW</cx:pt>
          <cx:pt idx="144386">EDWW</cx:pt>
          <cx:pt idx="144387">EDWW</cx:pt>
          <cx:pt idx="144388">EDWW</cx:pt>
          <cx:pt idx="144389">EDWW</cx:pt>
          <cx:pt idx="144390">EDWW</cx:pt>
          <cx:pt idx="144391">EDWW</cx:pt>
          <cx:pt idx="144392">EDWW</cx:pt>
          <cx:pt idx="144393">EDWW</cx:pt>
          <cx:pt idx="144394">EDWW</cx:pt>
          <cx:pt idx="144395">EDWW</cx:pt>
          <cx:pt idx="144396">EDWW</cx:pt>
          <cx:pt idx="144397">EDWW</cx:pt>
          <cx:pt idx="144398">EDWW</cx:pt>
          <cx:pt idx="144399">EDWW</cx:pt>
          <cx:pt idx="144400">EDWW</cx:pt>
          <cx:pt idx="144401">EDWW</cx:pt>
          <cx:pt idx="144402">EDWW</cx:pt>
          <cx:pt idx="144403">EDWW</cx:pt>
          <cx:pt idx="144404">EDWW</cx:pt>
          <cx:pt idx="144405">EDWW</cx:pt>
          <cx:pt idx="144406">EDWW</cx:pt>
          <cx:pt idx="144407">EDWW</cx:pt>
          <cx:pt idx="144408">EDWW</cx:pt>
          <cx:pt idx="144409">EDWW</cx:pt>
          <cx:pt idx="144410">EDWW</cx:pt>
          <cx:pt idx="144411">EDWW</cx:pt>
          <cx:pt idx="144412">EDWW</cx:pt>
          <cx:pt idx="144413">EDWW</cx:pt>
          <cx:pt idx="144414">EDWW</cx:pt>
          <cx:pt idx="144415">EDWW</cx:pt>
          <cx:pt idx="144416">EDWW</cx:pt>
          <cx:pt idx="144417">EDWW</cx:pt>
          <cx:pt idx="144418">EDWW</cx:pt>
          <cx:pt idx="144419">EDWW</cx:pt>
          <cx:pt idx="144420">EDWW</cx:pt>
          <cx:pt idx="144421">EDWW</cx:pt>
          <cx:pt idx="144422">EDWW</cx:pt>
          <cx:pt idx="144423">EDWW</cx:pt>
          <cx:pt idx="144424">EDWW</cx:pt>
          <cx:pt idx="144425">EDWW</cx:pt>
          <cx:pt idx="144426">EDWW</cx:pt>
          <cx:pt idx="144427">EDWW</cx:pt>
          <cx:pt idx="144428">EDWW</cx:pt>
          <cx:pt idx="144429">EDWW</cx:pt>
          <cx:pt idx="144430">EDWW</cx:pt>
          <cx:pt idx="144431">EDWW</cx:pt>
          <cx:pt idx="144432">EDWW</cx:pt>
          <cx:pt idx="144433">EDWW</cx:pt>
          <cx:pt idx="144434">EDWW</cx:pt>
          <cx:pt idx="144435">EDWW</cx:pt>
          <cx:pt idx="144436">EDWW</cx:pt>
          <cx:pt idx="144437">EDWW</cx:pt>
          <cx:pt idx="144438">EDWW</cx:pt>
          <cx:pt idx="144439">EDWW</cx:pt>
          <cx:pt idx="144440">EDWW</cx:pt>
          <cx:pt idx="144441">EDWW</cx:pt>
          <cx:pt idx="144442">EDWW</cx:pt>
          <cx:pt idx="144443">EDWW</cx:pt>
          <cx:pt idx="144444">EDWW</cx:pt>
          <cx:pt idx="144445">EDWW</cx:pt>
          <cx:pt idx="144446">EDWW</cx:pt>
          <cx:pt idx="144447">EDWW</cx:pt>
          <cx:pt idx="144448">EDWW</cx:pt>
          <cx:pt idx="144449">EDWW</cx:pt>
          <cx:pt idx="144450">EDWW</cx:pt>
          <cx:pt idx="144451">EDWW</cx:pt>
          <cx:pt idx="144452">EDWW</cx:pt>
          <cx:pt idx="144453">EDWW</cx:pt>
          <cx:pt idx="144454">EDWW</cx:pt>
          <cx:pt idx="144455">EDWW</cx:pt>
          <cx:pt idx="144456">EDWW</cx:pt>
          <cx:pt idx="144457">EDWW</cx:pt>
          <cx:pt idx="144458">EDWW</cx:pt>
          <cx:pt idx="144459">EDWW</cx:pt>
          <cx:pt idx="144460">EDWW</cx:pt>
          <cx:pt idx="144461">EDWW</cx:pt>
          <cx:pt idx="144462">EDWW</cx:pt>
          <cx:pt idx="144463">EDWW</cx:pt>
          <cx:pt idx="144464">EDWW</cx:pt>
          <cx:pt idx="144465">EDWW</cx:pt>
          <cx:pt idx="144466">EDWW</cx:pt>
          <cx:pt idx="144467">EDWW</cx:pt>
          <cx:pt idx="144468">EDWW</cx:pt>
          <cx:pt idx="144469">EDWW</cx:pt>
          <cx:pt idx="144470">EDWW</cx:pt>
          <cx:pt idx="144471">EDWW</cx:pt>
          <cx:pt idx="144472">EDWW</cx:pt>
          <cx:pt idx="144473">EDWW</cx:pt>
          <cx:pt idx="144474">EDWW</cx:pt>
          <cx:pt idx="144475">EDWW</cx:pt>
          <cx:pt idx="144476">EDWW</cx:pt>
          <cx:pt idx="144477">EDWW</cx:pt>
          <cx:pt idx="144478">EDWW</cx:pt>
          <cx:pt idx="144479">EDWW</cx:pt>
          <cx:pt idx="144480">EDWW</cx:pt>
          <cx:pt idx="144481">EDWW</cx:pt>
          <cx:pt idx="144482">EDWW</cx:pt>
          <cx:pt idx="144483">EDWW</cx:pt>
          <cx:pt idx="144484">EDWW</cx:pt>
          <cx:pt idx="144485">EDWW</cx:pt>
          <cx:pt idx="144486">EDWW</cx:pt>
          <cx:pt idx="144487">EDWW</cx:pt>
          <cx:pt idx="144488">EDWW</cx:pt>
          <cx:pt idx="144489">EDWW</cx:pt>
          <cx:pt idx="144490">EDWW</cx:pt>
          <cx:pt idx="144491">EDWW</cx:pt>
          <cx:pt idx="144492">EDWW</cx:pt>
          <cx:pt idx="144493">EDWW</cx:pt>
          <cx:pt idx="144494">EDWW</cx:pt>
          <cx:pt idx="144495">EDWW</cx:pt>
          <cx:pt idx="144496">EDWW</cx:pt>
          <cx:pt idx="144497">EDWW</cx:pt>
          <cx:pt idx="144498">EDWW</cx:pt>
          <cx:pt idx="144499">EDWW</cx:pt>
          <cx:pt idx="144500">EDWW</cx:pt>
          <cx:pt idx="144501">EDWW</cx:pt>
          <cx:pt idx="144502">EDWW</cx:pt>
          <cx:pt idx="144503">EDWW</cx:pt>
          <cx:pt idx="144504">EDWW</cx:pt>
          <cx:pt idx="144505">EDWW</cx:pt>
          <cx:pt idx="144506">EDWW</cx:pt>
          <cx:pt idx="144507">EDWW</cx:pt>
          <cx:pt idx="144508">EDWW</cx:pt>
          <cx:pt idx="144509">EDWW</cx:pt>
          <cx:pt idx="144510">EDWW</cx:pt>
          <cx:pt idx="144511">EDWW</cx:pt>
          <cx:pt idx="144512">EDWW</cx:pt>
          <cx:pt idx="144513">EDWW</cx:pt>
          <cx:pt idx="144514">EDWW</cx:pt>
          <cx:pt idx="144515">EDWW</cx:pt>
          <cx:pt idx="144516">EDWW</cx:pt>
          <cx:pt idx="144517">EDWW</cx:pt>
          <cx:pt idx="144518">EDWW</cx:pt>
          <cx:pt idx="144519">EDWW</cx:pt>
          <cx:pt idx="144520">EDWW</cx:pt>
          <cx:pt idx="144521">EDWW</cx:pt>
          <cx:pt idx="144522">EDWW</cx:pt>
          <cx:pt idx="144523">EDWW</cx:pt>
          <cx:pt idx="144524">EDWW</cx:pt>
          <cx:pt idx="144525">EDWW</cx:pt>
          <cx:pt idx="144526">EDWW</cx:pt>
          <cx:pt idx="144527">EDWW</cx:pt>
          <cx:pt idx="144528">EDWW</cx:pt>
          <cx:pt idx="144529">EDWW</cx:pt>
          <cx:pt idx="144530">EDWW</cx:pt>
          <cx:pt idx="144531">EDWW</cx:pt>
          <cx:pt idx="144532">EDWW</cx:pt>
          <cx:pt idx="144533">EDWW</cx:pt>
          <cx:pt idx="144534">EDWW</cx:pt>
          <cx:pt idx="144535">EDWW</cx:pt>
          <cx:pt idx="144536">EDWW</cx:pt>
          <cx:pt idx="144537">EDWW</cx:pt>
          <cx:pt idx="144538">EDWW</cx:pt>
          <cx:pt idx="144539">EDWW</cx:pt>
          <cx:pt idx="144540">EDWW</cx:pt>
          <cx:pt idx="144541">EDWW</cx:pt>
          <cx:pt idx="144542">EDWW</cx:pt>
          <cx:pt idx="144543">EDWW</cx:pt>
          <cx:pt idx="144544">EDWW</cx:pt>
          <cx:pt idx="144545">EDWW</cx:pt>
          <cx:pt idx="144546">EDWW</cx:pt>
          <cx:pt idx="144547">EDWW</cx:pt>
          <cx:pt idx="144548">EDWW</cx:pt>
          <cx:pt idx="144549">EDWW</cx:pt>
          <cx:pt idx="144550">EDWW</cx:pt>
          <cx:pt idx="144551">EDWW</cx:pt>
          <cx:pt idx="144552">EDWW</cx:pt>
          <cx:pt idx="144553">EDWW</cx:pt>
          <cx:pt idx="144554">EDWW</cx:pt>
          <cx:pt idx="144555">EDWW</cx:pt>
          <cx:pt idx="144556">EDWW</cx:pt>
          <cx:pt idx="144557">EDWW</cx:pt>
          <cx:pt idx="144558">EDWW</cx:pt>
          <cx:pt idx="144559">EDWW</cx:pt>
          <cx:pt idx="144560">EDWW</cx:pt>
          <cx:pt idx="144561">EDWW</cx:pt>
          <cx:pt idx="144562">EDWW</cx:pt>
          <cx:pt idx="144563">EDWW</cx:pt>
          <cx:pt idx="144564">EDWW</cx:pt>
          <cx:pt idx="144565">EDWW</cx:pt>
          <cx:pt idx="144566">EDWW</cx:pt>
          <cx:pt idx="144567">EDWW</cx:pt>
          <cx:pt idx="144568">EDWW</cx:pt>
          <cx:pt idx="144569">EDWW</cx:pt>
          <cx:pt idx="144570">EDWW</cx:pt>
          <cx:pt idx="144571">EDWW</cx:pt>
          <cx:pt idx="144572">EDWW</cx:pt>
          <cx:pt idx="144573">EDWW</cx:pt>
          <cx:pt idx="144574">EDWW</cx:pt>
          <cx:pt idx="144575">EDWW</cx:pt>
          <cx:pt idx="144576">EDWW</cx:pt>
          <cx:pt idx="144577">EDWW</cx:pt>
          <cx:pt idx="144578">EDWW</cx:pt>
          <cx:pt idx="144579">EDWW</cx:pt>
          <cx:pt idx="144580">EDWW</cx:pt>
          <cx:pt idx="144581">EDWW</cx:pt>
          <cx:pt idx="144582">EDWW</cx:pt>
          <cx:pt idx="144583">EDWW</cx:pt>
          <cx:pt idx="144584">EDWW</cx:pt>
          <cx:pt idx="144585">EDWW</cx:pt>
          <cx:pt idx="144586">EDWW</cx:pt>
          <cx:pt idx="144587">EDWW</cx:pt>
          <cx:pt idx="144588">EDWW</cx:pt>
          <cx:pt idx="144589">EDWW</cx:pt>
          <cx:pt idx="144590">EDWW</cx:pt>
          <cx:pt idx="144591">EDWW</cx:pt>
          <cx:pt idx="144592">EDWW</cx:pt>
          <cx:pt idx="144593">EDWW</cx:pt>
          <cx:pt idx="144594">EDWW</cx:pt>
          <cx:pt idx="144595">EDWW</cx:pt>
          <cx:pt idx="144596">EDWW</cx:pt>
          <cx:pt idx="144597">EDWW</cx:pt>
          <cx:pt idx="144598">EDWW</cx:pt>
          <cx:pt idx="144599">EDWW</cx:pt>
          <cx:pt idx="144600">EDWW</cx:pt>
          <cx:pt idx="144601">EDWW</cx:pt>
          <cx:pt idx="144602">EDWW</cx:pt>
          <cx:pt idx="144603">EDWW</cx:pt>
          <cx:pt idx="144604">EDWW</cx:pt>
          <cx:pt idx="144605">EDWW</cx:pt>
          <cx:pt idx="144606">EDWW</cx:pt>
          <cx:pt idx="144607">EDWW</cx:pt>
          <cx:pt idx="144608">EDWW</cx:pt>
          <cx:pt idx="144609">EDWW</cx:pt>
          <cx:pt idx="144610">EDWW</cx:pt>
          <cx:pt idx="144611">EDWW</cx:pt>
          <cx:pt idx="144612">EDWW</cx:pt>
          <cx:pt idx="144613">EDWW</cx:pt>
          <cx:pt idx="144614">EDWW</cx:pt>
          <cx:pt idx="144615">EDWW</cx:pt>
          <cx:pt idx="144616">EDWW</cx:pt>
          <cx:pt idx="144617">EDWW</cx:pt>
          <cx:pt idx="144618">EDWW</cx:pt>
          <cx:pt idx="144619">EDWW</cx:pt>
          <cx:pt idx="144620">EDWW</cx:pt>
          <cx:pt idx="144621">EDWW</cx:pt>
          <cx:pt idx="144622">EDWW</cx:pt>
          <cx:pt idx="144623">EDWW</cx:pt>
          <cx:pt idx="144624">EDWW</cx:pt>
          <cx:pt idx="144625">EDWW</cx:pt>
          <cx:pt idx="144626">EDWW</cx:pt>
          <cx:pt idx="144627">EDWW</cx:pt>
          <cx:pt idx="144628">EDWW</cx:pt>
          <cx:pt idx="144629">EDWW</cx:pt>
          <cx:pt idx="144630">EDWW</cx:pt>
          <cx:pt idx="144631">EDWW</cx:pt>
          <cx:pt idx="144632">EDWW</cx:pt>
          <cx:pt idx="144633">EDWW</cx:pt>
          <cx:pt idx="144634">EDWW</cx:pt>
          <cx:pt idx="144635">EDWW</cx:pt>
          <cx:pt idx="144636">EDWW</cx:pt>
          <cx:pt idx="144637">EDWW</cx:pt>
          <cx:pt idx="144638">EDWW</cx:pt>
          <cx:pt idx="144639">EDWW</cx:pt>
          <cx:pt idx="144640">EDWW</cx:pt>
          <cx:pt idx="144641">EDWW</cx:pt>
          <cx:pt idx="144642">EDWW</cx:pt>
          <cx:pt idx="144643">EDWW</cx:pt>
          <cx:pt idx="144644">EDWW</cx:pt>
          <cx:pt idx="144645">EDWW</cx:pt>
          <cx:pt idx="144646">EDWW</cx:pt>
          <cx:pt idx="144647">EDWW</cx:pt>
          <cx:pt idx="144648">EDWW</cx:pt>
          <cx:pt idx="144649">EDWW</cx:pt>
          <cx:pt idx="144650">EDWW</cx:pt>
          <cx:pt idx="144651">EDWW</cx:pt>
          <cx:pt idx="144652">EDWW</cx:pt>
          <cx:pt idx="144653">EDWW</cx:pt>
          <cx:pt idx="144654">EDWW</cx:pt>
          <cx:pt idx="144655">EDWW</cx:pt>
          <cx:pt idx="144656">EDWW</cx:pt>
          <cx:pt idx="144657">EDWW</cx:pt>
          <cx:pt idx="144658">EDWW</cx:pt>
          <cx:pt idx="144659">EDWW</cx:pt>
          <cx:pt idx="144660">EDWW</cx:pt>
          <cx:pt idx="144661">EDWW</cx:pt>
          <cx:pt idx="144662">EDWW</cx:pt>
          <cx:pt idx="144663">EDWW</cx:pt>
          <cx:pt idx="144664">EDWW</cx:pt>
          <cx:pt idx="144665">EDWW</cx:pt>
          <cx:pt idx="144666">EDWW</cx:pt>
          <cx:pt idx="144667">EDWW</cx:pt>
          <cx:pt idx="144668">EDWW</cx:pt>
          <cx:pt idx="144669">EDWW</cx:pt>
          <cx:pt idx="144670">EDWW</cx:pt>
          <cx:pt idx="144671">EDWW</cx:pt>
          <cx:pt idx="144672">EDWW</cx:pt>
          <cx:pt idx="144673">EDWW</cx:pt>
          <cx:pt idx="144674">EDWW</cx:pt>
          <cx:pt idx="144675">EDWW</cx:pt>
          <cx:pt idx="144676">EDWW</cx:pt>
          <cx:pt idx="144677">EDWW</cx:pt>
          <cx:pt idx="144678">EDWW</cx:pt>
          <cx:pt idx="144679">EDWW</cx:pt>
          <cx:pt idx="144680">EDWW</cx:pt>
          <cx:pt idx="144681">EDWW</cx:pt>
          <cx:pt idx="144682">EDWW</cx:pt>
          <cx:pt idx="144683">EDWW</cx:pt>
          <cx:pt idx="144684">EDWW</cx:pt>
          <cx:pt idx="144685">EDWW</cx:pt>
          <cx:pt idx="144686">EDWW</cx:pt>
          <cx:pt idx="144687">EDWW</cx:pt>
          <cx:pt idx="144688">EDWW</cx:pt>
          <cx:pt idx="144689">EDWW</cx:pt>
          <cx:pt idx="144690">EDWW</cx:pt>
          <cx:pt idx="144691">EDWW</cx:pt>
          <cx:pt idx="144692">EDWW</cx:pt>
          <cx:pt idx="144693">EDWW</cx:pt>
          <cx:pt idx="144694">EDWW</cx:pt>
          <cx:pt idx="144695">EDWW</cx:pt>
          <cx:pt idx="144696">EDWW</cx:pt>
          <cx:pt idx="144697">EDWW</cx:pt>
          <cx:pt idx="144698">EDWW</cx:pt>
          <cx:pt idx="144699">EDWW</cx:pt>
          <cx:pt idx="144700">EDWW</cx:pt>
          <cx:pt idx="144701">EDWW</cx:pt>
          <cx:pt idx="144702">EDWW</cx:pt>
          <cx:pt idx="144703">EDWW</cx:pt>
          <cx:pt idx="144704">EDWW</cx:pt>
          <cx:pt idx="144705">EDWW</cx:pt>
          <cx:pt idx="144706">EDWW</cx:pt>
          <cx:pt idx="144707">EDWW</cx:pt>
          <cx:pt idx="144708">EDWW</cx:pt>
          <cx:pt idx="144709">EDWW</cx:pt>
          <cx:pt idx="144710">EDWW</cx:pt>
          <cx:pt idx="144711">EDWW</cx:pt>
          <cx:pt idx="144712">EDWW</cx:pt>
          <cx:pt idx="144713">EDWW</cx:pt>
          <cx:pt idx="144714">EDWW</cx:pt>
          <cx:pt idx="144715">EDWW</cx:pt>
          <cx:pt idx="144716">EDWW</cx:pt>
          <cx:pt idx="144717">EDWW</cx:pt>
          <cx:pt idx="144718">EDWW</cx:pt>
          <cx:pt idx="144719">EDWW</cx:pt>
          <cx:pt idx="144720">EDWW</cx:pt>
          <cx:pt idx="144721">EDWW</cx:pt>
          <cx:pt idx="144722">EDWW</cx:pt>
          <cx:pt idx="144723">EDWW</cx:pt>
          <cx:pt idx="144724">EDWW</cx:pt>
          <cx:pt idx="144725">EDWW</cx:pt>
          <cx:pt idx="144726">EDWW</cx:pt>
          <cx:pt idx="144727">EDWW</cx:pt>
          <cx:pt idx="144728">EDWW</cx:pt>
          <cx:pt idx="144729">EDWW</cx:pt>
          <cx:pt idx="144730">EDWW</cx:pt>
          <cx:pt idx="144731">EDWW</cx:pt>
          <cx:pt idx="144732">EDWW</cx:pt>
          <cx:pt idx="144733">EDWW</cx:pt>
          <cx:pt idx="144734">EDWW</cx:pt>
          <cx:pt idx="144735">EDWW</cx:pt>
          <cx:pt idx="144736">EDWW</cx:pt>
          <cx:pt idx="144737">EDWW</cx:pt>
          <cx:pt idx="144738">EDWW</cx:pt>
          <cx:pt idx="144739">EDWW</cx:pt>
          <cx:pt idx="144740">EDWW</cx:pt>
          <cx:pt idx="144741">EDWW</cx:pt>
          <cx:pt idx="144742">EDWW</cx:pt>
          <cx:pt idx="144743">EDWW</cx:pt>
          <cx:pt idx="144744">EDWW</cx:pt>
          <cx:pt idx="144745">EDWW</cx:pt>
          <cx:pt idx="144746">EDWW</cx:pt>
          <cx:pt idx="144747">EDWW</cx:pt>
          <cx:pt idx="144748">EDWW</cx:pt>
          <cx:pt idx="144749">EDWW</cx:pt>
          <cx:pt idx="144750">EDWW</cx:pt>
          <cx:pt idx="144751">EDWW</cx:pt>
          <cx:pt idx="144752">EDWW</cx:pt>
          <cx:pt idx="144753">EDWW</cx:pt>
          <cx:pt idx="144754">EDWW</cx:pt>
          <cx:pt idx="144755">EDWW</cx:pt>
          <cx:pt idx="144756">EDWW</cx:pt>
          <cx:pt idx="144757">EDWW</cx:pt>
          <cx:pt idx="144758">EDWW</cx:pt>
          <cx:pt idx="144759">EDWW</cx:pt>
          <cx:pt idx="144760">EDWW</cx:pt>
          <cx:pt idx="144761">EDWW</cx:pt>
          <cx:pt idx="144762">EDWW</cx:pt>
          <cx:pt idx="144763">EDWW</cx:pt>
          <cx:pt idx="144764">EDWW</cx:pt>
          <cx:pt idx="144765">EDWW</cx:pt>
          <cx:pt idx="144766">EDWW</cx:pt>
          <cx:pt idx="144767">EDWW</cx:pt>
          <cx:pt idx="144768">EDWW</cx:pt>
          <cx:pt idx="144769">EDWW</cx:pt>
          <cx:pt idx="144770">EDWW</cx:pt>
          <cx:pt idx="144771">EDWW</cx:pt>
          <cx:pt idx="144772">EDWW</cx:pt>
          <cx:pt idx="144773">EDWW</cx:pt>
          <cx:pt idx="144774">EDWW</cx:pt>
          <cx:pt idx="144775">EDWW</cx:pt>
          <cx:pt idx="144776">EDWW</cx:pt>
          <cx:pt idx="144777">EDWW</cx:pt>
          <cx:pt idx="144778">EDWW</cx:pt>
          <cx:pt idx="144779">EDWW</cx:pt>
          <cx:pt idx="144780">EDWW</cx:pt>
          <cx:pt idx="144781">EDWW</cx:pt>
          <cx:pt idx="144782">EDWW</cx:pt>
          <cx:pt idx="144783">EDWW</cx:pt>
          <cx:pt idx="144784">EDWW</cx:pt>
          <cx:pt idx="144785">EDWW</cx:pt>
          <cx:pt idx="144786">EDWW</cx:pt>
          <cx:pt idx="144787">EDWW</cx:pt>
          <cx:pt idx="144788">EDWW</cx:pt>
          <cx:pt idx="144789">EDWW</cx:pt>
          <cx:pt idx="144790">EDWW</cx:pt>
          <cx:pt idx="144791">EDWW</cx:pt>
          <cx:pt idx="144792">EDWW</cx:pt>
          <cx:pt idx="144793">EDWW</cx:pt>
          <cx:pt idx="144794">EDWW</cx:pt>
          <cx:pt idx="144795">EDWW</cx:pt>
          <cx:pt idx="144796">EDWW</cx:pt>
          <cx:pt idx="144797">EDWW</cx:pt>
          <cx:pt idx="144798">EDWW</cx:pt>
          <cx:pt idx="144799">EDWW</cx:pt>
          <cx:pt idx="144800">EDWW</cx:pt>
          <cx:pt idx="144801">EDWW</cx:pt>
          <cx:pt idx="144802">EDWW</cx:pt>
          <cx:pt idx="144803">EDWW</cx:pt>
          <cx:pt idx="144804">EDWW</cx:pt>
          <cx:pt idx="144805">EDWW</cx:pt>
          <cx:pt idx="144806">EDWW</cx:pt>
          <cx:pt idx="144807">EDWW</cx:pt>
          <cx:pt idx="144808">EDWW</cx:pt>
          <cx:pt idx="144809">EDWW</cx:pt>
          <cx:pt idx="144810">EDWW</cx:pt>
          <cx:pt idx="144811">EDWW</cx:pt>
          <cx:pt idx="144812">EDWW</cx:pt>
          <cx:pt idx="144813">EDWW</cx:pt>
          <cx:pt idx="144814">EDWW</cx:pt>
          <cx:pt idx="144815">EDWW</cx:pt>
          <cx:pt idx="144816">EDWW</cx:pt>
          <cx:pt idx="144817">EDWW</cx:pt>
          <cx:pt idx="144818">EDWW</cx:pt>
          <cx:pt idx="144819">EDWW</cx:pt>
          <cx:pt idx="144820">EDWW</cx:pt>
          <cx:pt idx="144821">EDWW</cx:pt>
          <cx:pt idx="144822">EDWW</cx:pt>
          <cx:pt idx="144823">EDWW</cx:pt>
          <cx:pt idx="144824">EDWW</cx:pt>
          <cx:pt idx="144825">EDWW</cx:pt>
          <cx:pt idx="144826">EDWW</cx:pt>
          <cx:pt idx="144827">EDWW</cx:pt>
          <cx:pt idx="144828">EDWW</cx:pt>
          <cx:pt idx="144829">EDWW</cx:pt>
          <cx:pt idx="144830">EDWW</cx:pt>
          <cx:pt idx="144831">EDWW</cx:pt>
          <cx:pt idx="144832">EDWW</cx:pt>
          <cx:pt idx="144833">EDWW</cx:pt>
          <cx:pt idx="144834">EDWW</cx:pt>
          <cx:pt idx="144835">EDWW</cx:pt>
          <cx:pt idx="144836">EDWW</cx:pt>
          <cx:pt idx="144837">EDWW</cx:pt>
          <cx:pt idx="144838">EDWW</cx:pt>
          <cx:pt idx="144839">EDWW</cx:pt>
          <cx:pt idx="144840">EDWW</cx:pt>
          <cx:pt idx="144841">EDWW</cx:pt>
          <cx:pt idx="144842">EDWW</cx:pt>
          <cx:pt idx="144843">EDWW</cx:pt>
          <cx:pt idx="144844">EDWW</cx:pt>
          <cx:pt idx="144845">EDWW</cx:pt>
          <cx:pt idx="144846">EDWW</cx:pt>
          <cx:pt idx="144847">EDWW</cx:pt>
          <cx:pt idx="144848">EDWW</cx:pt>
          <cx:pt idx="144849">EDWW</cx:pt>
          <cx:pt idx="144850">EDWW</cx:pt>
          <cx:pt idx="144851">EDWW</cx:pt>
          <cx:pt idx="144852">EDWW</cx:pt>
          <cx:pt idx="144853">EDWW</cx:pt>
          <cx:pt idx="144854">EDWW</cx:pt>
          <cx:pt idx="144855">EDWW</cx:pt>
          <cx:pt idx="144856">EDWW</cx:pt>
          <cx:pt idx="144857">EDWW</cx:pt>
          <cx:pt idx="144858">EDWW</cx:pt>
          <cx:pt idx="144859">EDWW</cx:pt>
          <cx:pt idx="144860">EDWW</cx:pt>
          <cx:pt idx="144861">EDWW</cx:pt>
          <cx:pt idx="144862">EDWW</cx:pt>
          <cx:pt idx="144863">EDWW</cx:pt>
          <cx:pt idx="144864">EDWW</cx:pt>
          <cx:pt idx="144865">EDWW</cx:pt>
          <cx:pt idx="144866">EDWW</cx:pt>
          <cx:pt idx="144867">EDWW</cx:pt>
          <cx:pt idx="144868">EDWW</cx:pt>
          <cx:pt idx="144869">EDWW</cx:pt>
          <cx:pt idx="144870">EDWW</cx:pt>
          <cx:pt idx="144871">EDWW</cx:pt>
          <cx:pt idx="144872">EDWW</cx:pt>
          <cx:pt idx="144873">EDWW</cx:pt>
          <cx:pt idx="144874">EDWW</cx:pt>
          <cx:pt idx="144875">EDWW</cx:pt>
          <cx:pt idx="144876">EDWW</cx:pt>
          <cx:pt idx="144877">EDWW</cx:pt>
          <cx:pt idx="144878">EDWW</cx:pt>
          <cx:pt idx="144879">EDWW</cx:pt>
          <cx:pt idx="144880">EDWW</cx:pt>
          <cx:pt idx="144881">EDWW</cx:pt>
          <cx:pt idx="144882">EDWW</cx:pt>
          <cx:pt idx="144883">EDWW</cx:pt>
          <cx:pt idx="144884">EDWW</cx:pt>
          <cx:pt idx="144885">EDWW</cx:pt>
          <cx:pt idx="144886">EDWW</cx:pt>
          <cx:pt idx="144887">EDWW</cx:pt>
          <cx:pt idx="144888">EDWW</cx:pt>
          <cx:pt idx="144889">EDWW</cx:pt>
          <cx:pt idx="144890">EDWW</cx:pt>
          <cx:pt idx="144891">EDWW</cx:pt>
          <cx:pt idx="144892">EDWW</cx:pt>
          <cx:pt idx="144893">EDWW</cx:pt>
          <cx:pt idx="144894">EDWW</cx:pt>
          <cx:pt idx="144895">EDWW</cx:pt>
          <cx:pt idx="144896">EDWW</cx:pt>
          <cx:pt idx="144897">EDWW</cx:pt>
          <cx:pt idx="144898">EDWW</cx:pt>
          <cx:pt idx="144899">EDWW</cx:pt>
          <cx:pt idx="144900">EDWW</cx:pt>
          <cx:pt idx="144901">EDWW</cx:pt>
          <cx:pt idx="144902">EDWW</cx:pt>
          <cx:pt idx="144903">EDWW</cx:pt>
          <cx:pt idx="144904">EDWW</cx:pt>
          <cx:pt idx="144905">EDWW</cx:pt>
          <cx:pt idx="144906">EDWW</cx:pt>
          <cx:pt idx="144907">EDWW</cx:pt>
          <cx:pt idx="144908">EDWW</cx:pt>
          <cx:pt idx="144909">EDWW</cx:pt>
          <cx:pt idx="144910">EDWW</cx:pt>
          <cx:pt idx="144911">EDWW</cx:pt>
          <cx:pt idx="144912">EDWW</cx:pt>
          <cx:pt idx="144913">EDWW</cx:pt>
          <cx:pt idx="144914">EDWW</cx:pt>
          <cx:pt idx="144915">EDWW</cx:pt>
          <cx:pt idx="144916">EDWW</cx:pt>
          <cx:pt idx="144917">EDWW</cx:pt>
          <cx:pt idx="144918">EDWW</cx:pt>
          <cx:pt idx="144919">EDWW</cx:pt>
          <cx:pt idx="144920">EDWW</cx:pt>
          <cx:pt idx="144921">EDWW</cx:pt>
          <cx:pt idx="144922">EDWW</cx:pt>
          <cx:pt idx="144923">EDWW</cx:pt>
          <cx:pt idx="144924">EDWW</cx:pt>
          <cx:pt idx="144925">EDWW</cx:pt>
          <cx:pt idx="144926">EDWW</cx:pt>
          <cx:pt idx="144927">EDWW</cx:pt>
          <cx:pt idx="144928">EDWW</cx:pt>
          <cx:pt idx="144929">EDWW</cx:pt>
          <cx:pt idx="144930">EDWW</cx:pt>
          <cx:pt idx="144931">EDWW</cx:pt>
          <cx:pt idx="144932">EDWW</cx:pt>
          <cx:pt idx="144933">EDWW</cx:pt>
          <cx:pt idx="144934">EDWW</cx:pt>
          <cx:pt idx="144935">EDWW</cx:pt>
          <cx:pt idx="144936">EDWW</cx:pt>
          <cx:pt idx="144937">EDWW</cx:pt>
          <cx:pt idx="144938">EDWW</cx:pt>
          <cx:pt idx="144939">EDWW</cx:pt>
          <cx:pt idx="144940">EDWW</cx:pt>
          <cx:pt idx="144941">EDWW</cx:pt>
          <cx:pt idx="144942">EDWW</cx:pt>
          <cx:pt idx="144943">EDWW</cx:pt>
          <cx:pt idx="144944">EDWW</cx:pt>
          <cx:pt idx="144945">EDWW</cx:pt>
          <cx:pt idx="144946">EDWW</cx:pt>
          <cx:pt idx="144947">EDWW</cx:pt>
          <cx:pt idx="144948">EDWW</cx:pt>
          <cx:pt idx="144949">EDWW</cx:pt>
          <cx:pt idx="144950">EDWW</cx:pt>
          <cx:pt idx="144951">EDWW</cx:pt>
          <cx:pt idx="144952">EDWW</cx:pt>
          <cx:pt idx="144953">EDWW</cx:pt>
          <cx:pt idx="144954">EDWW</cx:pt>
          <cx:pt idx="144955">EDWW</cx:pt>
          <cx:pt idx="144956">EDWW</cx:pt>
          <cx:pt idx="144957">EDWW</cx:pt>
          <cx:pt idx="144958">EDWW</cx:pt>
          <cx:pt idx="144959">EDWW</cx:pt>
          <cx:pt idx="144960">EDWW</cx:pt>
          <cx:pt idx="144961">EDWW</cx:pt>
          <cx:pt idx="144962">EDWW</cx:pt>
          <cx:pt idx="144963">EDWW</cx:pt>
          <cx:pt idx="144964">EDWW</cx:pt>
          <cx:pt idx="144965">EDWW</cx:pt>
          <cx:pt idx="144966">EDWW</cx:pt>
          <cx:pt idx="144967">EDWW</cx:pt>
          <cx:pt idx="144968">EDWW</cx:pt>
          <cx:pt idx="144969">EDWW</cx:pt>
          <cx:pt idx="144970">EDWW</cx:pt>
          <cx:pt idx="144971">EDWW</cx:pt>
          <cx:pt idx="144972">EDWW</cx:pt>
          <cx:pt idx="144973">EDWW</cx:pt>
          <cx:pt idx="144974">EDWW</cx:pt>
          <cx:pt idx="144975">EDWW</cx:pt>
          <cx:pt idx="144976">EDWW</cx:pt>
          <cx:pt idx="144977">EDWW</cx:pt>
          <cx:pt idx="144978">EDWW</cx:pt>
          <cx:pt idx="144979">EDWW</cx:pt>
          <cx:pt idx="144980">EDWW</cx:pt>
          <cx:pt idx="144981">EDWW</cx:pt>
          <cx:pt idx="144982">EDWW</cx:pt>
          <cx:pt idx="144983">EDWW</cx:pt>
          <cx:pt idx="144984">EDWW</cx:pt>
          <cx:pt idx="144985">EDWW</cx:pt>
          <cx:pt idx="144986">EDWW</cx:pt>
          <cx:pt idx="144987">EDWW</cx:pt>
          <cx:pt idx="144988">EDWW</cx:pt>
          <cx:pt idx="144989">EDWW</cx:pt>
          <cx:pt idx="144990">EDWW</cx:pt>
          <cx:pt idx="144991">EDWW</cx:pt>
          <cx:pt idx="144992">EDWW</cx:pt>
          <cx:pt idx="144993">EDWW</cx:pt>
          <cx:pt idx="144994">EDWW</cx:pt>
          <cx:pt idx="144995">EDWW</cx:pt>
          <cx:pt idx="144996">EDWW</cx:pt>
          <cx:pt idx="144997">EDWW</cx:pt>
          <cx:pt idx="144998">EDWW</cx:pt>
          <cx:pt idx="144999">EDWW</cx:pt>
          <cx:pt idx="145000">EDWW</cx:pt>
          <cx:pt idx="145001">EDWW</cx:pt>
          <cx:pt idx="145002">EDWW</cx:pt>
          <cx:pt idx="145003">EDWW</cx:pt>
          <cx:pt idx="145004">EDWW</cx:pt>
          <cx:pt idx="145005">EDWW</cx:pt>
          <cx:pt idx="145006">EDWW</cx:pt>
          <cx:pt idx="145007">EDWW</cx:pt>
          <cx:pt idx="145008">EDWW</cx:pt>
          <cx:pt idx="145009">EDWW</cx:pt>
          <cx:pt idx="145010">EDWW</cx:pt>
          <cx:pt idx="145011">EDWW</cx:pt>
          <cx:pt idx="145012">EDWW</cx:pt>
          <cx:pt idx="145013">EDWW</cx:pt>
          <cx:pt idx="145014">EDWW</cx:pt>
          <cx:pt idx="145015">EDWW</cx:pt>
          <cx:pt idx="145016">EDWW</cx:pt>
          <cx:pt idx="145017">EDWW</cx:pt>
          <cx:pt idx="145018">EDWW</cx:pt>
          <cx:pt idx="145019">EDWW</cx:pt>
          <cx:pt idx="145020">EDWW</cx:pt>
          <cx:pt idx="145021">EDWW</cx:pt>
          <cx:pt idx="145022">EDWW</cx:pt>
          <cx:pt idx="145023">EDWW</cx:pt>
          <cx:pt idx="145024">EDWW</cx:pt>
          <cx:pt idx="145025">EDWW</cx:pt>
          <cx:pt idx="145026">EDWW</cx:pt>
          <cx:pt idx="145027">EDWW</cx:pt>
          <cx:pt idx="145028">EDWW</cx:pt>
          <cx:pt idx="145029">EDWW</cx:pt>
          <cx:pt idx="145030">EDWW</cx:pt>
          <cx:pt idx="145031">EDWW</cx:pt>
          <cx:pt idx="145032">EDWW</cx:pt>
          <cx:pt idx="145033">EDWW</cx:pt>
          <cx:pt idx="145034">EDWW</cx:pt>
          <cx:pt idx="145035">EDWW</cx:pt>
          <cx:pt idx="145036">EDWW</cx:pt>
          <cx:pt idx="145037">EDWW</cx:pt>
          <cx:pt idx="145038">EDWW</cx:pt>
          <cx:pt idx="145039">EDWW</cx:pt>
          <cx:pt idx="145040">EDWW</cx:pt>
          <cx:pt idx="145041">EDWW</cx:pt>
          <cx:pt idx="145042">EDWW</cx:pt>
          <cx:pt idx="145043">EDWW</cx:pt>
          <cx:pt idx="145044">EDWW</cx:pt>
          <cx:pt idx="145045">EDWW</cx:pt>
          <cx:pt idx="145046">EDWW</cx:pt>
          <cx:pt idx="145047">EDWW</cx:pt>
          <cx:pt idx="145048">EDWW</cx:pt>
          <cx:pt idx="145049">EDWW</cx:pt>
          <cx:pt idx="145050">EDWW</cx:pt>
          <cx:pt idx="145051">EDWW</cx:pt>
          <cx:pt idx="145052">EDWW</cx:pt>
          <cx:pt idx="145053">EDWW</cx:pt>
          <cx:pt idx="145054">EDWW</cx:pt>
          <cx:pt idx="145055">EDWW</cx:pt>
          <cx:pt idx="145056">EDWW</cx:pt>
          <cx:pt idx="145057">EDWW</cx:pt>
          <cx:pt idx="145058">EDWW</cx:pt>
          <cx:pt idx="145059">EDWW</cx:pt>
          <cx:pt idx="145060">EDWW</cx:pt>
          <cx:pt idx="145061">EDWW</cx:pt>
          <cx:pt idx="145062">EDWW</cx:pt>
          <cx:pt idx="145063">EDWW</cx:pt>
          <cx:pt idx="145064">EDWW</cx:pt>
          <cx:pt idx="145065">EDWW</cx:pt>
          <cx:pt idx="145066">EDWW</cx:pt>
          <cx:pt idx="145067">EDWW</cx:pt>
          <cx:pt idx="145068">EDWW</cx:pt>
          <cx:pt idx="145069">EDWW</cx:pt>
          <cx:pt idx="145070">EDWW</cx:pt>
          <cx:pt idx="145071">EDWW</cx:pt>
          <cx:pt idx="145072">EDWW</cx:pt>
          <cx:pt idx="145073">EDWW</cx:pt>
          <cx:pt idx="145074">EDWW</cx:pt>
          <cx:pt idx="145075">EDWW</cx:pt>
          <cx:pt idx="145076">EDWW</cx:pt>
          <cx:pt idx="145077">EDWW</cx:pt>
          <cx:pt idx="145078">EDWW</cx:pt>
          <cx:pt idx="145079">EDWW</cx:pt>
          <cx:pt idx="145080">EDWW</cx:pt>
          <cx:pt idx="145081">EDWW</cx:pt>
          <cx:pt idx="145082">EDWW</cx:pt>
          <cx:pt idx="145083">EDWW</cx:pt>
          <cx:pt idx="145084">EDWW</cx:pt>
          <cx:pt idx="145085">EDWW</cx:pt>
          <cx:pt idx="145086">EDWW</cx:pt>
          <cx:pt idx="145087">EDWW</cx:pt>
          <cx:pt idx="145088">EDWW</cx:pt>
          <cx:pt idx="145089">EDWW</cx:pt>
          <cx:pt idx="145090">EDWW</cx:pt>
          <cx:pt idx="145091">EDWW</cx:pt>
          <cx:pt idx="145092">EDWW</cx:pt>
          <cx:pt idx="145093">EDWW</cx:pt>
          <cx:pt idx="145094">EDWW</cx:pt>
          <cx:pt idx="145095">EDWW</cx:pt>
          <cx:pt idx="145096">EDWW</cx:pt>
          <cx:pt idx="145097">EDWW</cx:pt>
          <cx:pt idx="145098">EDWW</cx:pt>
          <cx:pt idx="145099">EDWW</cx:pt>
          <cx:pt idx="145100">EDWW</cx:pt>
          <cx:pt idx="145101">EDWW</cx:pt>
          <cx:pt idx="145102">EDWW</cx:pt>
          <cx:pt idx="145103">EDWW</cx:pt>
          <cx:pt idx="145104">EDWW</cx:pt>
          <cx:pt idx="145105">EDWW</cx:pt>
          <cx:pt idx="145106">EDWW</cx:pt>
          <cx:pt idx="145107">EDWW</cx:pt>
          <cx:pt idx="145108">EDWW</cx:pt>
          <cx:pt idx="145109">EDWW</cx:pt>
          <cx:pt idx="145110">EDWW</cx:pt>
          <cx:pt idx="145111">EDWW</cx:pt>
          <cx:pt idx="145112">EDWW</cx:pt>
          <cx:pt idx="145113">EDWW</cx:pt>
          <cx:pt idx="145114">EDWW</cx:pt>
          <cx:pt idx="145115">EDWW</cx:pt>
          <cx:pt idx="145116">EDWW</cx:pt>
          <cx:pt idx="145117">EDWW</cx:pt>
          <cx:pt idx="145118">EDWW</cx:pt>
          <cx:pt idx="145119">EDWW</cx:pt>
          <cx:pt idx="145120">EDWW</cx:pt>
          <cx:pt idx="145121">EDWW</cx:pt>
          <cx:pt idx="145122">EDWW</cx:pt>
          <cx:pt idx="145123">EDWW</cx:pt>
          <cx:pt idx="145124">EDWW</cx:pt>
          <cx:pt idx="145125">EDWW</cx:pt>
          <cx:pt idx="145126">EDWW</cx:pt>
          <cx:pt idx="145127">EDWW</cx:pt>
          <cx:pt idx="145128">EDWW</cx:pt>
          <cx:pt idx="145129">EDWW</cx:pt>
          <cx:pt idx="145130">EDWW</cx:pt>
          <cx:pt idx="145131">EDWW</cx:pt>
          <cx:pt idx="145132">EDWW</cx:pt>
          <cx:pt idx="145133">EDWW</cx:pt>
          <cx:pt idx="145134">EDWW</cx:pt>
          <cx:pt idx="145135">EDWW</cx:pt>
          <cx:pt idx="145136">EDWW</cx:pt>
          <cx:pt idx="145137">EDWW</cx:pt>
          <cx:pt idx="145138">EDWW</cx:pt>
          <cx:pt idx="145139">EDWW</cx:pt>
          <cx:pt idx="145140">EDWW</cx:pt>
          <cx:pt idx="145141">EDWW</cx:pt>
          <cx:pt idx="145142">EDWW</cx:pt>
          <cx:pt idx="145143">EDWW</cx:pt>
          <cx:pt idx="145144">EDWW</cx:pt>
          <cx:pt idx="145145">EDWW</cx:pt>
          <cx:pt idx="145146">EDWW</cx:pt>
          <cx:pt idx="145147">EDWW</cx:pt>
          <cx:pt idx="145148">EDWW</cx:pt>
          <cx:pt idx="145149">EDWW</cx:pt>
          <cx:pt idx="145150">EDWW</cx:pt>
          <cx:pt idx="145151">EDWW</cx:pt>
          <cx:pt idx="145152">EDWW</cx:pt>
          <cx:pt idx="145153">EDWW</cx:pt>
          <cx:pt idx="145154">EDWW</cx:pt>
          <cx:pt idx="145155">EDWW</cx:pt>
          <cx:pt idx="145156">EDWW</cx:pt>
          <cx:pt idx="145157">EDWW</cx:pt>
          <cx:pt idx="145158">EDWW</cx:pt>
          <cx:pt idx="145159">EDWW</cx:pt>
          <cx:pt idx="145160">EDWW</cx:pt>
          <cx:pt idx="145161">EDWW</cx:pt>
          <cx:pt idx="145162">EDWW</cx:pt>
          <cx:pt idx="145163">EDWW</cx:pt>
          <cx:pt idx="145164">EDWW</cx:pt>
          <cx:pt idx="145165">EDWW</cx:pt>
          <cx:pt idx="145166">EDWW</cx:pt>
          <cx:pt idx="145167">EDWW</cx:pt>
          <cx:pt idx="145168">EDWW</cx:pt>
          <cx:pt idx="145169">EDWW</cx:pt>
          <cx:pt idx="145170">EDWW</cx:pt>
          <cx:pt idx="145171">EDWW</cx:pt>
          <cx:pt idx="145172">EDWW</cx:pt>
          <cx:pt idx="145173">EDWW</cx:pt>
          <cx:pt idx="145174">EDWW</cx:pt>
          <cx:pt idx="145175">EDWW</cx:pt>
          <cx:pt idx="145176">EDWW</cx:pt>
          <cx:pt idx="145177">EDWW</cx:pt>
          <cx:pt idx="145178">EDWW</cx:pt>
          <cx:pt idx="145179">EDWW</cx:pt>
          <cx:pt idx="145180">EDWW</cx:pt>
          <cx:pt idx="145181">EDWW</cx:pt>
          <cx:pt idx="145182">EDWW</cx:pt>
          <cx:pt idx="145183">EDWW</cx:pt>
          <cx:pt idx="145184">EDWW</cx:pt>
          <cx:pt idx="145185">EDWW</cx:pt>
          <cx:pt idx="145186">EDWW</cx:pt>
          <cx:pt idx="145187">EDWW</cx:pt>
          <cx:pt idx="145188">EDWW</cx:pt>
          <cx:pt idx="145189">EDWW</cx:pt>
          <cx:pt idx="145190">EDWW</cx:pt>
          <cx:pt idx="145191">EDWW</cx:pt>
          <cx:pt idx="145192">EDWW</cx:pt>
          <cx:pt idx="145193">EDWW</cx:pt>
          <cx:pt idx="145194">EDWW</cx:pt>
          <cx:pt idx="145195">EDWW</cx:pt>
          <cx:pt idx="145196">EDWW</cx:pt>
          <cx:pt idx="145197">EDWW</cx:pt>
          <cx:pt idx="145198">EDWW</cx:pt>
          <cx:pt idx="145199">EDWW</cx:pt>
          <cx:pt idx="145200">EDWW</cx:pt>
          <cx:pt idx="145201">EDWW</cx:pt>
          <cx:pt idx="145202">EDWW</cx:pt>
          <cx:pt idx="145203">EDWW</cx:pt>
          <cx:pt idx="145204">EDWW</cx:pt>
          <cx:pt idx="145205">EDWW</cx:pt>
          <cx:pt idx="145206">EDWW</cx:pt>
          <cx:pt idx="145207">EDWW</cx:pt>
          <cx:pt idx="145208">EDWW</cx:pt>
          <cx:pt idx="145209">EDWW</cx:pt>
          <cx:pt idx="145210">EDWW</cx:pt>
          <cx:pt idx="145211">EDWW</cx:pt>
          <cx:pt idx="145212">EDWW</cx:pt>
          <cx:pt idx="145213">EDWW</cx:pt>
          <cx:pt idx="145214">EDWW</cx:pt>
          <cx:pt idx="145215">EDWW</cx:pt>
          <cx:pt idx="145216">EDWW</cx:pt>
          <cx:pt idx="145217">EDWW</cx:pt>
          <cx:pt idx="145218">EDWW</cx:pt>
          <cx:pt idx="145219">EDWW</cx:pt>
          <cx:pt idx="145220">EDWW</cx:pt>
          <cx:pt idx="145221">EDWW</cx:pt>
          <cx:pt idx="145222">EDWW</cx:pt>
          <cx:pt idx="145223">EDWW</cx:pt>
          <cx:pt idx="145224">EDWW</cx:pt>
          <cx:pt idx="145225">EDWW</cx:pt>
          <cx:pt idx="145226">EDWW</cx:pt>
          <cx:pt idx="145227">EDWW</cx:pt>
          <cx:pt idx="145228">EDWW</cx:pt>
          <cx:pt idx="145229">EDWW</cx:pt>
          <cx:pt idx="145230">EDWW</cx:pt>
          <cx:pt idx="145231">EDWW</cx:pt>
          <cx:pt idx="145232">EDWW</cx:pt>
          <cx:pt idx="145233">EDWW</cx:pt>
          <cx:pt idx="145234">EDWW</cx:pt>
          <cx:pt idx="145235">EDWW</cx:pt>
          <cx:pt idx="145236">EDWW</cx:pt>
          <cx:pt idx="145237">EDWW</cx:pt>
          <cx:pt idx="145238">EDWW</cx:pt>
          <cx:pt idx="145239">EDWW</cx:pt>
          <cx:pt idx="145240">EDWW</cx:pt>
          <cx:pt idx="145241">EDWW</cx:pt>
          <cx:pt idx="145242">EDWW</cx:pt>
          <cx:pt idx="145243">EDWW</cx:pt>
          <cx:pt idx="145244">EDWW</cx:pt>
          <cx:pt idx="145245">EDWW</cx:pt>
          <cx:pt idx="145246">EDWW</cx:pt>
          <cx:pt idx="145247">EDWW</cx:pt>
          <cx:pt idx="145248">EDWW</cx:pt>
          <cx:pt idx="145249">EDWW</cx:pt>
          <cx:pt idx="145250">EDWW</cx:pt>
          <cx:pt idx="145251">EDWW</cx:pt>
          <cx:pt idx="145252">EDWW</cx:pt>
          <cx:pt idx="145253">EDWW</cx:pt>
          <cx:pt idx="145254">EDWW</cx:pt>
          <cx:pt idx="145255">EDWW</cx:pt>
          <cx:pt idx="145256">EDWW</cx:pt>
          <cx:pt idx="145257">EDWW</cx:pt>
          <cx:pt idx="145258">EDWW</cx:pt>
          <cx:pt idx="145259">EDWW</cx:pt>
          <cx:pt idx="145260">EDWW</cx:pt>
          <cx:pt idx="145261">EDWW</cx:pt>
          <cx:pt idx="145262">EDWW</cx:pt>
          <cx:pt idx="145263">EDWW</cx:pt>
          <cx:pt idx="145264">EDWW</cx:pt>
          <cx:pt idx="145265">EDWW</cx:pt>
          <cx:pt idx="145266">EDWW</cx:pt>
          <cx:pt idx="145267">EDWW</cx:pt>
          <cx:pt idx="145268">EDWW</cx:pt>
          <cx:pt idx="145269">EDWW</cx:pt>
          <cx:pt idx="145270">EDWW</cx:pt>
          <cx:pt idx="145271">EDWW</cx:pt>
          <cx:pt idx="145272">EDWW</cx:pt>
          <cx:pt idx="145273">EDWW</cx:pt>
          <cx:pt idx="145274">EDWW</cx:pt>
          <cx:pt idx="145275">EDWW</cx:pt>
          <cx:pt idx="145276">EDWW</cx:pt>
          <cx:pt idx="145277">EDWW</cx:pt>
          <cx:pt idx="145278">EDWW</cx:pt>
          <cx:pt idx="145279">EDWW</cx:pt>
          <cx:pt idx="145280">EDWW</cx:pt>
          <cx:pt idx="145281">EDWW</cx:pt>
          <cx:pt idx="145282">EDWW</cx:pt>
          <cx:pt idx="145283">EDWW</cx:pt>
          <cx:pt idx="145284">EDWW</cx:pt>
          <cx:pt idx="145285">EDWW</cx:pt>
          <cx:pt idx="145286">EDWW</cx:pt>
          <cx:pt idx="145287">EDWW</cx:pt>
          <cx:pt idx="145288">EDWW</cx:pt>
          <cx:pt idx="145289">EDWW</cx:pt>
          <cx:pt idx="145290">EDWW</cx:pt>
          <cx:pt idx="145291">EDWW</cx:pt>
          <cx:pt idx="145292">EDWW</cx:pt>
          <cx:pt idx="145293">EDWW</cx:pt>
          <cx:pt idx="145294">EDWW</cx:pt>
          <cx:pt idx="145295">EDWW</cx:pt>
          <cx:pt idx="145296">EDWW</cx:pt>
          <cx:pt idx="145297">EDWW</cx:pt>
          <cx:pt idx="145298">EDWW</cx:pt>
          <cx:pt idx="145299">EDWW</cx:pt>
          <cx:pt idx="145300">EDWW</cx:pt>
          <cx:pt idx="145301">EDWW</cx:pt>
          <cx:pt idx="145302">EDWW</cx:pt>
          <cx:pt idx="145303">EDWW</cx:pt>
          <cx:pt idx="145304">EDWW</cx:pt>
          <cx:pt idx="145305">EDWW</cx:pt>
          <cx:pt idx="145306">EDWW</cx:pt>
          <cx:pt idx="145307">EDWW</cx:pt>
          <cx:pt idx="145308">EDWW</cx:pt>
          <cx:pt idx="145309">EDWW</cx:pt>
          <cx:pt idx="145310">EDWW</cx:pt>
          <cx:pt idx="145311">EDWW</cx:pt>
          <cx:pt idx="145312">EDWW</cx:pt>
          <cx:pt idx="145313">EDWW</cx:pt>
          <cx:pt idx="145314">EDWW</cx:pt>
          <cx:pt idx="145315">EDWW</cx:pt>
          <cx:pt idx="145316">EDWW</cx:pt>
          <cx:pt idx="145317">EDWW</cx:pt>
          <cx:pt idx="145318">EDWW</cx:pt>
          <cx:pt idx="145319">EDWW</cx:pt>
          <cx:pt idx="145320">EDWW</cx:pt>
          <cx:pt idx="145321">EDWW</cx:pt>
          <cx:pt idx="145322">EDWW</cx:pt>
          <cx:pt idx="145323">EDWW</cx:pt>
          <cx:pt idx="145324">EDWW</cx:pt>
          <cx:pt idx="145325">EDWW</cx:pt>
          <cx:pt idx="145326">EDWW</cx:pt>
          <cx:pt idx="145327">EDWW</cx:pt>
          <cx:pt idx="145328">EDWW</cx:pt>
          <cx:pt idx="145329">EDWW</cx:pt>
          <cx:pt idx="145330">EDWW</cx:pt>
          <cx:pt idx="145331">EDWW</cx:pt>
          <cx:pt idx="145332">EDWW</cx:pt>
          <cx:pt idx="145333">EDWW</cx:pt>
          <cx:pt idx="145334">EDWW</cx:pt>
          <cx:pt idx="145335">EDWW</cx:pt>
          <cx:pt idx="145336">EDWW</cx:pt>
          <cx:pt idx="145337">EDWW</cx:pt>
          <cx:pt idx="145338">EDWW</cx:pt>
          <cx:pt idx="145339">EDWW</cx:pt>
          <cx:pt idx="145340">EDWW</cx:pt>
          <cx:pt idx="145341">EDWW</cx:pt>
          <cx:pt idx="145342">EDWW</cx:pt>
          <cx:pt idx="145343">EDWW</cx:pt>
          <cx:pt idx="145344">EDWW</cx:pt>
          <cx:pt idx="145345">EDWW</cx:pt>
          <cx:pt idx="145346">EDWW</cx:pt>
          <cx:pt idx="145347">EDWW</cx:pt>
          <cx:pt idx="145348">EDWW</cx:pt>
          <cx:pt idx="145349">EDWW</cx:pt>
          <cx:pt idx="145350">EDWW</cx:pt>
          <cx:pt idx="145351">EDWW</cx:pt>
          <cx:pt idx="145352">EDWW</cx:pt>
          <cx:pt idx="145353">EDWW</cx:pt>
          <cx:pt idx="145354">EDWW</cx:pt>
          <cx:pt idx="145355">EDWW</cx:pt>
          <cx:pt idx="145356">EDWW</cx:pt>
          <cx:pt idx="145357">EDWW</cx:pt>
          <cx:pt idx="145358">EDWW</cx:pt>
          <cx:pt idx="145359">EDWW</cx:pt>
          <cx:pt idx="145360">EDWW</cx:pt>
          <cx:pt idx="145361">EDWW</cx:pt>
          <cx:pt idx="145362">EDWW</cx:pt>
          <cx:pt idx="145363">EDWW</cx:pt>
          <cx:pt idx="145364">EDWW</cx:pt>
          <cx:pt idx="145365">EDWW</cx:pt>
          <cx:pt idx="145366">EDWW</cx:pt>
          <cx:pt idx="145367">EDWW</cx:pt>
          <cx:pt idx="145368">EDWW</cx:pt>
          <cx:pt idx="145369">EDWW</cx:pt>
          <cx:pt idx="145370">EDWW</cx:pt>
          <cx:pt idx="145371">EDWW</cx:pt>
          <cx:pt idx="145372">EDWW</cx:pt>
          <cx:pt idx="145373">EDWW</cx:pt>
          <cx:pt idx="145374">EDWW</cx:pt>
          <cx:pt idx="145375">EDWW</cx:pt>
          <cx:pt idx="145376">EDWW</cx:pt>
          <cx:pt idx="145377">EDWW</cx:pt>
          <cx:pt idx="145378">EDWW</cx:pt>
          <cx:pt idx="145379">EDWW</cx:pt>
          <cx:pt idx="145380">EDWW</cx:pt>
          <cx:pt idx="145381">EDWW</cx:pt>
          <cx:pt idx="145382">EDWW</cx:pt>
          <cx:pt idx="145383">EDWW</cx:pt>
          <cx:pt idx="145384">EDWW</cx:pt>
          <cx:pt idx="145385">EDWW</cx:pt>
          <cx:pt idx="145386">EDWW</cx:pt>
          <cx:pt idx="145387">EDWW</cx:pt>
          <cx:pt idx="145388">EDWW</cx:pt>
          <cx:pt idx="145389">EDWW</cx:pt>
          <cx:pt idx="145390">EDWW</cx:pt>
          <cx:pt idx="145391">EDWW</cx:pt>
          <cx:pt idx="145392">EDWW</cx:pt>
          <cx:pt idx="145393">EDWW</cx:pt>
          <cx:pt idx="145394">EDWW</cx:pt>
          <cx:pt idx="145395">EDWW</cx:pt>
          <cx:pt idx="145396">EDWW</cx:pt>
          <cx:pt idx="145397">EDWW</cx:pt>
          <cx:pt idx="145398">EDWW</cx:pt>
          <cx:pt idx="145399">EDWW</cx:pt>
          <cx:pt idx="145400">EDWW</cx:pt>
          <cx:pt idx="145401">EDWW</cx:pt>
          <cx:pt idx="145402">EDWW</cx:pt>
          <cx:pt idx="145403">EDWW</cx:pt>
          <cx:pt idx="145404">EDWW</cx:pt>
          <cx:pt idx="145405">EDWW</cx:pt>
          <cx:pt idx="145406">EDWW</cx:pt>
          <cx:pt idx="145407">EDWW</cx:pt>
          <cx:pt idx="145408">EDWW</cx:pt>
          <cx:pt idx="145409">EDWW</cx:pt>
          <cx:pt idx="145410">EDWW</cx:pt>
          <cx:pt idx="145411">EDWW</cx:pt>
          <cx:pt idx="145412">EDWW</cx:pt>
          <cx:pt idx="145413">EDWW</cx:pt>
          <cx:pt idx="145414">EDWW</cx:pt>
          <cx:pt idx="145415">EDWW</cx:pt>
          <cx:pt idx="145416">EDWW</cx:pt>
          <cx:pt idx="145417">EDWW</cx:pt>
          <cx:pt idx="145418">EDWW</cx:pt>
          <cx:pt idx="145419">EDWW</cx:pt>
          <cx:pt idx="145420">EDWW</cx:pt>
          <cx:pt idx="145421">EDWW</cx:pt>
          <cx:pt idx="145422">EDWW</cx:pt>
          <cx:pt idx="145423">EDWW</cx:pt>
          <cx:pt idx="145424">EDWW</cx:pt>
          <cx:pt idx="145425">EDWW</cx:pt>
          <cx:pt idx="145426">EDWW</cx:pt>
          <cx:pt idx="145427">EDWW</cx:pt>
          <cx:pt idx="145428">EDWW</cx:pt>
          <cx:pt idx="145429">EDWW</cx:pt>
          <cx:pt idx="145430">EDWW</cx:pt>
          <cx:pt idx="145431">EDWW</cx:pt>
          <cx:pt idx="145432">EDWW</cx:pt>
          <cx:pt idx="145433">EDWW</cx:pt>
          <cx:pt idx="145434">EDWW</cx:pt>
          <cx:pt idx="145435">EDWW</cx:pt>
          <cx:pt idx="145436">EDWW</cx:pt>
          <cx:pt idx="145437">EDWW</cx:pt>
          <cx:pt idx="145438">EDWW</cx:pt>
          <cx:pt idx="145439">EDWW</cx:pt>
          <cx:pt idx="145440">EDWW</cx:pt>
          <cx:pt idx="145441">EDWW</cx:pt>
          <cx:pt idx="145442">EDWW</cx:pt>
          <cx:pt idx="145443">EDWW</cx:pt>
          <cx:pt idx="145444">EDWW</cx:pt>
          <cx:pt idx="145445">EDWW</cx:pt>
          <cx:pt idx="145446">EDWW</cx:pt>
          <cx:pt idx="145447">EDWW</cx:pt>
          <cx:pt idx="145448">EDWW</cx:pt>
          <cx:pt idx="145449">EDWW</cx:pt>
          <cx:pt idx="145450">EDWW</cx:pt>
          <cx:pt idx="145451">EDWW</cx:pt>
          <cx:pt idx="145452">EDWW</cx:pt>
          <cx:pt idx="145453">EDWW</cx:pt>
          <cx:pt idx="145454">EDWW</cx:pt>
          <cx:pt idx="145455">EDWW</cx:pt>
          <cx:pt idx="145456">EDWW</cx:pt>
          <cx:pt idx="145457">EDWW</cx:pt>
          <cx:pt idx="145458">EDWW</cx:pt>
          <cx:pt idx="145459">EDWW</cx:pt>
          <cx:pt idx="145460">EDWW</cx:pt>
          <cx:pt idx="145461">EDWW</cx:pt>
          <cx:pt idx="145462">EDWW</cx:pt>
          <cx:pt idx="145463">EDWW</cx:pt>
          <cx:pt idx="145464">EDWW</cx:pt>
          <cx:pt idx="145465">EDWW</cx:pt>
          <cx:pt idx="145466">EDWW</cx:pt>
          <cx:pt idx="145467">EDWW</cx:pt>
          <cx:pt idx="145468">EDWW</cx:pt>
          <cx:pt idx="145469">EDWW</cx:pt>
          <cx:pt idx="145470">EDWW</cx:pt>
          <cx:pt idx="145471">EDWW</cx:pt>
          <cx:pt idx="145472">EDWW</cx:pt>
          <cx:pt idx="145473">EDWW</cx:pt>
          <cx:pt idx="145474">EDWW</cx:pt>
          <cx:pt idx="145475">EDWW</cx:pt>
          <cx:pt idx="145476">EDWW</cx:pt>
          <cx:pt idx="145477">EDWW</cx:pt>
          <cx:pt idx="145478">EDWW</cx:pt>
          <cx:pt idx="145479">EDWW</cx:pt>
          <cx:pt idx="145480">EDWW</cx:pt>
          <cx:pt idx="145481">EDWW</cx:pt>
          <cx:pt idx="145482">EDWW</cx:pt>
          <cx:pt idx="145483">EDWW</cx:pt>
          <cx:pt idx="145484">EDWW</cx:pt>
          <cx:pt idx="145485">EDWW</cx:pt>
          <cx:pt idx="145486">EDWW</cx:pt>
          <cx:pt idx="145487">EDWW</cx:pt>
          <cx:pt idx="145488">EDWW</cx:pt>
          <cx:pt idx="145489">EDWW</cx:pt>
          <cx:pt idx="145490">EDWW</cx:pt>
          <cx:pt idx="145491">EDWW</cx:pt>
          <cx:pt idx="145492">EDWW</cx:pt>
          <cx:pt idx="145493">EDWW</cx:pt>
          <cx:pt idx="145494">EDWW</cx:pt>
          <cx:pt idx="145495">EDWW</cx:pt>
          <cx:pt idx="145496">EDWW</cx:pt>
          <cx:pt idx="145497">EDWW</cx:pt>
          <cx:pt idx="145498">EDWW</cx:pt>
          <cx:pt idx="145499">EDWW</cx:pt>
          <cx:pt idx="145500">EDWW</cx:pt>
          <cx:pt idx="145501">EDWW</cx:pt>
          <cx:pt idx="145502">EDWW</cx:pt>
          <cx:pt idx="145503">EDWW</cx:pt>
          <cx:pt idx="145504">EDWW</cx:pt>
          <cx:pt idx="145505">EDWW</cx:pt>
          <cx:pt idx="145506">EDWW</cx:pt>
          <cx:pt idx="145507">EDWW</cx:pt>
          <cx:pt idx="145508">EDWW</cx:pt>
          <cx:pt idx="145509">EDWW</cx:pt>
          <cx:pt idx="145510">EDWW</cx:pt>
          <cx:pt idx="145511">EDWW</cx:pt>
          <cx:pt idx="145512">EDWW</cx:pt>
          <cx:pt idx="145513">EDWW</cx:pt>
          <cx:pt idx="145514">EDWW</cx:pt>
          <cx:pt idx="145515">EDWW</cx:pt>
          <cx:pt idx="145516">EDWW</cx:pt>
          <cx:pt idx="145517">EDWW</cx:pt>
          <cx:pt idx="145518">EDWW</cx:pt>
          <cx:pt idx="145519">EDWW</cx:pt>
          <cx:pt idx="145520">EDWW</cx:pt>
          <cx:pt idx="145521">EDWW</cx:pt>
          <cx:pt idx="145522">EDWW</cx:pt>
          <cx:pt idx="145523">EDWW</cx:pt>
          <cx:pt idx="145524">EDWW</cx:pt>
          <cx:pt idx="145525">EDWW</cx:pt>
          <cx:pt idx="145526">EDWW</cx:pt>
          <cx:pt idx="145527">EDWW</cx:pt>
          <cx:pt idx="145528">EDWW</cx:pt>
          <cx:pt idx="145529">EDWW</cx:pt>
          <cx:pt idx="145530">EDWW</cx:pt>
          <cx:pt idx="145531">EDWW</cx:pt>
          <cx:pt idx="145532">EDWW</cx:pt>
          <cx:pt idx="145533">EDWW</cx:pt>
          <cx:pt idx="145534">EDWW</cx:pt>
          <cx:pt idx="145535">EDWW</cx:pt>
          <cx:pt idx="145536">EDWW</cx:pt>
          <cx:pt idx="145537">EDWW</cx:pt>
          <cx:pt idx="145538">EDWW</cx:pt>
          <cx:pt idx="145539">EDWW</cx:pt>
          <cx:pt idx="145540">EDWW</cx:pt>
          <cx:pt idx="145541">EDWW</cx:pt>
          <cx:pt idx="145542">EDWW</cx:pt>
          <cx:pt idx="145543">EDWW</cx:pt>
          <cx:pt idx="145544">EDWW</cx:pt>
          <cx:pt idx="145545">EDWW</cx:pt>
          <cx:pt idx="145546">EDWW</cx:pt>
          <cx:pt idx="145547">EDWW</cx:pt>
          <cx:pt idx="145548">EDWW</cx:pt>
          <cx:pt idx="145549">EDWW</cx:pt>
          <cx:pt idx="145550">EDWW</cx:pt>
          <cx:pt idx="145551">EDWW</cx:pt>
          <cx:pt idx="145552">EDWW</cx:pt>
          <cx:pt idx="145553">EDWW</cx:pt>
          <cx:pt idx="145554">EDWW</cx:pt>
          <cx:pt idx="145555">EDWW</cx:pt>
          <cx:pt idx="145556">EDWW</cx:pt>
          <cx:pt idx="145557">EDWW</cx:pt>
          <cx:pt idx="145558">EDWW</cx:pt>
          <cx:pt idx="145559">EDWW</cx:pt>
          <cx:pt idx="145560">EDWW</cx:pt>
          <cx:pt idx="145561">EDWW</cx:pt>
          <cx:pt idx="145562">EDWW</cx:pt>
          <cx:pt idx="145563">EDWW</cx:pt>
          <cx:pt idx="145564">EDWW</cx:pt>
          <cx:pt idx="145565">EDWW</cx:pt>
          <cx:pt idx="145566">EDWW</cx:pt>
          <cx:pt idx="145567">EDWW</cx:pt>
          <cx:pt idx="145568">EDWW</cx:pt>
          <cx:pt idx="145569">EDWW</cx:pt>
          <cx:pt idx="145570">EDWW</cx:pt>
          <cx:pt idx="145571">EDWW</cx:pt>
          <cx:pt idx="145572">EDWW</cx:pt>
          <cx:pt idx="145573">EDWW</cx:pt>
          <cx:pt idx="145574">EDWW</cx:pt>
          <cx:pt idx="145575">EDWW</cx:pt>
          <cx:pt idx="145576">EDWW</cx:pt>
          <cx:pt idx="145577">EDWW</cx:pt>
          <cx:pt idx="145578">EDWW</cx:pt>
          <cx:pt idx="145579">EDWW</cx:pt>
          <cx:pt idx="145580">EDWW</cx:pt>
          <cx:pt idx="145581">EDWW</cx:pt>
          <cx:pt idx="145582">EDWW</cx:pt>
          <cx:pt idx="145583">EDWW</cx:pt>
          <cx:pt idx="145584">EDWW</cx:pt>
          <cx:pt idx="145585">EDWW</cx:pt>
          <cx:pt idx="145586">EDWW</cx:pt>
          <cx:pt idx="145587">EDWW</cx:pt>
          <cx:pt idx="145588">EDWW</cx:pt>
          <cx:pt idx="145589">EDWW</cx:pt>
          <cx:pt idx="145590">EDWW</cx:pt>
          <cx:pt idx="145591">EDWW</cx:pt>
          <cx:pt idx="145592">EDWW</cx:pt>
          <cx:pt idx="145593">EDWW</cx:pt>
          <cx:pt idx="145594">EDWW</cx:pt>
          <cx:pt idx="145595">EDWW</cx:pt>
          <cx:pt idx="145596">EDWW</cx:pt>
          <cx:pt idx="145597">EDWW</cx:pt>
          <cx:pt idx="145598">EDWW</cx:pt>
          <cx:pt idx="145599">EDWW</cx:pt>
          <cx:pt idx="145600">EDWW</cx:pt>
          <cx:pt idx="145601">EDWW</cx:pt>
          <cx:pt idx="145602">EDWW</cx:pt>
          <cx:pt idx="145603">EDWW</cx:pt>
          <cx:pt idx="145604">EDWW</cx:pt>
          <cx:pt idx="145605">EDWW</cx:pt>
          <cx:pt idx="145606">EDWW</cx:pt>
          <cx:pt idx="145607">EDWW</cx:pt>
          <cx:pt idx="145608">EDWW</cx:pt>
          <cx:pt idx="145609">EDWW</cx:pt>
          <cx:pt idx="145610">EDWW</cx:pt>
          <cx:pt idx="145611">EDWW</cx:pt>
          <cx:pt idx="145612">EDWW</cx:pt>
          <cx:pt idx="145613">EDWW</cx:pt>
          <cx:pt idx="145614">EDWW</cx:pt>
          <cx:pt idx="145615">EDWW</cx:pt>
          <cx:pt idx="145616">EDWW</cx:pt>
          <cx:pt idx="145617">EDWW</cx:pt>
          <cx:pt idx="145618">EDWW</cx:pt>
          <cx:pt idx="145619">EDWW</cx:pt>
          <cx:pt idx="145620">EDWW</cx:pt>
          <cx:pt idx="145621">EDWW</cx:pt>
          <cx:pt idx="145622">EDWW</cx:pt>
          <cx:pt idx="145623">EDWW</cx:pt>
          <cx:pt idx="145624">EDWW</cx:pt>
          <cx:pt idx="145625">EDWW</cx:pt>
          <cx:pt idx="145626">EDWW</cx:pt>
          <cx:pt idx="145627">EDWW</cx:pt>
          <cx:pt idx="145628">EDWW</cx:pt>
          <cx:pt idx="145629">EDWW</cx:pt>
          <cx:pt idx="145630">EDWW</cx:pt>
          <cx:pt idx="145631">EDWW</cx:pt>
          <cx:pt idx="145632">EDWW</cx:pt>
          <cx:pt idx="145633">EDWW</cx:pt>
          <cx:pt idx="145634">EDWW</cx:pt>
          <cx:pt idx="145635">EDWW</cx:pt>
          <cx:pt idx="145636">EDWW</cx:pt>
          <cx:pt idx="145637">EDWW</cx:pt>
          <cx:pt idx="145638">EDWW</cx:pt>
          <cx:pt idx="145639">EDWW</cx:pt>
          <cx:pt idx="145640">EDWW</cx:pt>
          <cx:pt idx="145641">EDWW</cx:pt>
          <cx:pt idx="145642">EDWW</cx:pt>
          <cx:pt idx="145643">EDWW</cx:pt>
          <cx:pt idx="145644">EDWW</cx:pt>
          <cx:pt idx="145645">EDWW</cx:pt>
          <cx:pt idx="145646">EDWW</cx:pt>
          <cx:pt idx="145647">EDWW</cx:pt>
          <cx:pt idx="145648">EDWW</cx:pt>
          <cx:pt idx="145649">EDWW</cx:pt>
          <cx:pt idx="145650">EDWW</cx:pt>
          <cx:pt idx="145651">EDWW</cx:pt>
          <cx:pt idx="145652">EDWW</cx:pt>
          <cx:pt idx="145653">EDWW</cx:pt>
          <cx:pt idx="145654">EDWW</cx:pt>
          <cx:pt idx="145655">EDWW</cx:pt>
          <cx:pt idx="145656">EDWW</cx:pt>
          <cx:pt idx="145657">EDWW</cx:pt>
          <cx:pt idx="145658">EDWW</cx:pt>
          <cx:pt idx="145659">EDWW</cx:pt>
          <cx:pt idx="145660">EDWW</cx:pt>
          <cx:pt idx="145661">EDWW</cx:pt>
          <cx:pt idx="145662">EDWW</cx:pt>
          <cx:pt idx="145663">EDWW</cx:pt>
          <cx:pt idx="145664">EDWW</cx:pt>
          <cx:pt idx="145665">EDWW</cx:pt>
          <cx:pt idx="145666">EDWW</cx:pt>
          <cx:pt idx="145667">EDWW</cx:pt>
          <cx:pt idx="145668">EDWW</cx:pt>
          <cx:pt idx="145669">EDWW</cx:pt>
          <cx:pt idx="145670">EDWW</cx:pt>
          <cx:pt idx="145671">EDWW</cx:pt>
          <cx:pt idx="145672">EDWW</cx:pt>
          <cx:pt idx="145673">EDWW</cx:pt>
          <cx:pt idx="145674">EDWW</cx:pt>
          <cx:pt idx="145675">EDWW</cx:pt>
          <cx:pt idx="145676">EDWW</cx:pt>
          <cx:pt idx="145677">EDWW</cx:pt>
          <cx:pt idx="145678">EDWW</cx:pt>
          <cx:pt idx="145679">EDWW</cx:pt>
          <cx:pt idx="145680">EDWW</cx:pt>
          <cx:pt idx="145681">EDWW</cx:pt>
          <cx:pt idx="145682">EDWW</cx:pt>
          <cx:pt idx="145683">EDWW</cx:pt>
          <cx:pt idx="145684">EDWW</cx:pt>
          <cx:pt idx="145685">EDWW</cx:pt>
          <cx:pt idx="145686">EDWW</cx:pt>
          <cx:pt idx="145687">EDWW</cx:pt>
          <cx:pt idx="145688">EDWW</cx:pt>
          <cx:pt idx="145689">EDWW</cx:pt>
          <cx:pt idx="145690">EDWW</cx:pt>
          <cx:pt idx="145691">EDWW</cx:pt>
          <cx:pt idx="145692">EDWW</cx:pt>
          <cx:pt idx="145693">EDWW</cx:pt>
          <cx:pt idx="145694">EDWW</cx:pt>
          <cx:pt idx="145695">EDWW</cx:pt>
          <cx:pt idx="145696">EDWW</cx:pt>
          <cx:pt idx="145697">EDWW</cx:pt>
          <cx:pt idx="145698">EDWW</cx:pt>
          <cx:pt idx="145699">EDWW</cx:pt>
          <cx:pt idx="145700">EDWW</cx:pt>
          <cx:pt idx="145701">EDWW</cx:pt>
          <cx:pt idx="145702">EDWW</cx:pt>
          <cx:pt idx="145703">EDWW</cx:pt>
          <cx:pt idx="145704">EDWW</cx:pt>
          <cx:pt idx="145705">EDWW</cx:pt>
          <cx:pt idx="145706">EDWW</cx:pt>
          <cx:pt idx="145707">EDWW</cx:pt>
          <cx:pt idx="145708">EDWW</cx:pt>
          <cx:pt idx="145709">EDWW</cx:pt>
          <cx:pt idx="145710">EDWW</cx:pt>
          <cx:pt idx="145711">EDWW</cx:pt>
          <cx:pt idx="145712">EDWW</cx:pt>
          <cx:pt idx="145713">EDWW</cx:pt>
          <cx:pt idx="145714">EDWW</cx:pt>
          <cx:pt idx="145715">EDWW</cx:pt>
          <cx:pt idx="145716">EDWW</cx:pt>
          <cx:pt idx="145717">EDWW</cx:pt>
          <cx:pt idx="145718">EDWW</cx:pt>
          <cx:pt idx="145719">EDWW</cx:pt>
          <cx:pt idx="145720">EDWW</cx:pt>
          <cx:pt idx="145721">EDWW</cx:pt>
          <cx:pt idx="145722">EDWW</cx:pt>
          <cx:pt idx="145723">EDWW</cx:pt>
          <cx:pt idx="145724">EDWW</cx:pt>
          <cx:pt idx="145725">EDWW</cx:pt>
          <cx:pt idx="145726">EDWW</cx:pt>
          <cx:pt idx="145727">EDWW</cx:pt>
          <cx:pt idx="145728">EDWW</cx:pt>
          <cx:pt idx="145729">EDWW</cx:pt>
          <cx:pt idx="145730">EDWW</cx:pt>
          <cx:pt idx="145731">EDWW</cx:pt>
          <cx:pt idx="145732">EDWW</cx:pt>
          <cx:pt idx="145733">EDWW</cx:pt>
          <cx:pt idx="145734">EDWW</cx:pt>
          <cx:pt idx="145735">EDWW</cx:pt>
          <cx:pt idx="145736">EDWW</cx:pt>
          <cx:pt idx="145737">EDWW</cx:pt>
          <cx:pt idx="145738">EDWW</cx:pt>
          <cx:pt idx="145739">EDWW</cx:pt>
          <cx:pt idx="145740">EDWW</cx:pt>
          <cx:pt idx="145741">EDWW</cx:pt>
          <cx:pt idx="145742">EDWW</cx:pt>
          <cx:pt idx="145743">EDWW</cx:pt>
          <cx:pt idx="145744">EDWW</cx:pt>
          <cx:pt idx="145745">EDWW</cx:pt>
          <cx:pt idx="145746">EDWW</cx:pt>
          <cx:pt idx="145747">EDWW</cx:pt>
          <cx:pt idx="145748">EDWW</cx:pt>
          <cx:pt idx="145749">EDWW</cx:pt>
          <cx:pt idx="145750">EDWW</cx:pt>
          <cx:pt idx="145751">EDWW</cx:pt>
          <cx:pt idx="145752">EDWW</cx:pt>
          <cx:pt idx="145753">EDWW</cx:pt>
          <cx:pt idx="145754">EDWW</cx:pt>
          <cx:pt idx="145755">EDWW</cx:pt>
          <cx:pt idx="145756">EDWW</cx:pt>
          <cx:pt idx="145757">EDWW</cx:pt>
          <cx:pt idx="145758">EDWW</cx:pt>
          <cx:pt idx="145759">EDWW</cx:pt>
          <cx:pt idx="145760">EDWW</cx:pt>
          <cx:pt idx="145761">EDWW</cx:pt>
          <cx:pt idx="145762">EDWW</cx:pt>
          <cx:pt idx="145763">EDWW</cx:pt>
          <cx:pt idx="145764">EDWW</cx:pt>
          <cx:pt idx="145765">EDWW</cx:pt>
          <cx:pt idx="145766">EDWW</cx:pt>
          <cx:pt idx="145767">EDWW</cx:pt>
          <cx:pt idx="145768">EDWW</cx:pt>
          <cx:pt idx="145769">EDWW</cx:pt>
          <cx:pt idx="145770">EDWW</cx:pt>
          <cx:pt idx="145771">EDWW</cx:pt>
          <cx:pt idx="145772">EDWW</cx:pt>
          <cx:pt idx="145773">EDWW</cx:pt>
          <cx:pt idx="145774">EDWW</cx:pt>
          <cx:pt idx="145775">EDWW</cx:pt>
          <cx:pt idx="145776">EDWW</cx:pt>
          <cx:pt idx="145777">EDWW</cx:pt>
          <cx:pt idx="145778">EDWW</cx:pt>
          <cx:pt idx="145779">EDWW</cx:pt>
          <cx:pt idx="145780">EDWW</cx:pt>
          <cx:pt idx="145781">EDWW</cx:pt>
          <cx:pt idx="145782">EDWW</cx:pt>
          <cx:pt idx="145783">EDWW</cx:pt>
          <cx:pt idx="145784">EDWW</cx:pt>
          <cx:pt idx="145785">EDWW</cx:pt>
          <cx:pt idx="145786">EDWW</cx:pt>
          <cx:pt idx="145787">EDWW</cx:pt>
          <cx:pt idx="145788">EDWW</cx:pt>
          <cx:pt idx="145789">EDWW</cx:pt>
          <cx:pt idx="145790">EDWW</cx:pt>
          <cx:pt idx="145791">EDWW</cx:pt>
          <cx:pt idx="145792">EDWW</cx:pt>
          <cx:pt idx="145793">EDWW</cx:pt>
          <cx:pt idx="145794">EDWW</cx:pt>
          <cx:pt idx="145795">EDWW</cx:pt>
          <cx:pt idx="145796">EDWW</cx:pt>
          <cx:pt idx="145797">EDWW</cx:pt>
          <cx:pt idx="145798">EDWW</cx:pt>
          <cx:pt idx="145799">EDWW</cx:pt>
          <cx:pt idx="145800">EDWW</cx:pt>
          <cx:pt idx="145801">EDWW</cx:pt>
          <cx:pt idx="145802">EDWW</cx:pt>
          <cx:pt idx="145803">EDWW</cx:pt>
          <cx:pt idx="145804">EDWW</cx:pt>
          <cx:pt idx="145805">EDWW</cx:pt>
          <cx:pt idx="145806">EDWW</cx:pt>
          <cx:pt idx="145807">EDWW</cx:pt>
          <cx:pt idx="145808">EDWW</cx:pt>
          <cx:pt idx="145809">EDWW</cx:pt>
          <cx:pt idx="145810">EDWW</cx:pt>
          <cx:pt idx="145811">EDWW</cx:pt>
          <cx:pt idx="145812">EDWW</cx:pt>
          <cx:pt idx="145813">EDWW</cx:pt>
          <cx:pt idx="145814">EDWW</cx:pt>
          <cx:pt idx="145815">EDWW</cx:pt>
          <cx:pt idx="145816">EDWW</cx:pt>
          <cx:pt idx="145817">EDWW</cx:pt>
          <cx:pt idx="145818">EDWW</cx:pt>
          <cx:pt idx="145819">EDWW</cx:pt>
          <cx:pt idx="145820">EDWW</cx:pt>
          <cx:pt idx="145821">EDWW</cx:pt>
          <cx:pt idx="145822">EDWW</cx:pt>
          <cx:pt idx="145823">EDWW</cx:pt>
          <cx:pt idx="145824">EDWW</cx:pt>
          <cx:pt idx="145825">EDWW</cx:pt>
          <cx:pt idx="145826">EDWW</cx:pt>
          <cx:pt idx="145827">EDWW</cx:pt>
          <cx:pt idx="145828">EDWW</cx:pt>
          <cx:pt idx="145829">EDWW</cx:pt>
          <cx:pt idx="145830">EDWW</cx:pt>
          <cx:pt idx="145831">EDWW</cx:pt>
          <cx:pt idx="145832">EDWW</cx:pt>
          <cx:pt idx="145833">EDWW</cx:pt>
          <cx:pt idx="145834">EDWW</cx:pt>
          <cx:pt idx="145835">EDWW</cx:pt>
          <cx:pt idx="145836">EDWW</cx:pt>
          <cx:pt idx="145837">EDWW</cx:pt>
          <cx:pt idx="145838">EDWW</cx:pt>
          <cx:pt idx="145839">EDWW</cx:pt>
          <cx:pt idx="145840">EDWW</cx:pt>
          <cx:pt idx="145841">EDWW</cx:pt>
          <cx:pt idx="145842">EDWW</cx:pt>
          <cx:pt idx="145843">EDWW</cx:pt>
          <cx:pt idx="145844">EDWW</cx:pt>
          <cx:pt idx="145845">EDWW</cx:pt>
          <cx:pt idx="145846">EDWW</cx:pt>
          <cx:pt idx="145847">EDWW</cx:pt>
          <cx:pt idx="145848">EDWW</cx:pt>
          <cx:pt idx="145849">EDWW</cx:pt>
          <cx:pt idx="145850">EDWW</cx:pt>
          <cx:pt idx="145851">EDWW</cx:pt>
          <cx:pt idx="145852">EDWW</cx:pt>
          <cx:pt idx="145853">EDWW</cx:pt>
          <cx:pt idx="145854">EDWW</cx:pt>
          <cx:pt idx="145855">EDWW</cx:pt>
          <cx:pt idx="145856">EDWW</cx:pt>
          <cx:pt idx="145857">EDWW</cx:pt>
          <cx:pt idx="145858">EDWW</cx:pt>
          <cx:pt idx="145859">EDWW</cx:pt>
          <cx:pt idx="145860">EDWW</cx:pt>
          <cx:pt idx="145861">EDWW</cx:pt>
          <cx:pt idx="145862">EDWW</cx:pt>
          <cx:pt idx="145863">EDWW</cx:pt>
          <cx:pt idx="145864">EDWW</cx:pt>
          <cx:pt idx="145865">EDWW</cx:pt>
          <cx:pt idx="145866">EDWW</cx:pt>
          <cx:pt idx="145867">EDWW</cx:pt>
          <cx:pt idx="145868">EDWW</cx:pt>
          <cx:pt idx="145869">EDWW</cx:pt>
          <cx:pt idx="145870">EDWW</cx:pt>
          <cx:pt idx="145871">EDWW</cx:pt>
          <cx:pt idx="145872">EDWW</cx:pt>
          <cx:pt idx="145873">EDWW</cx:pt>
          <cx:pt idx="145874">EDWW</cx:pt>
          <cx:pt idx="145875">EDWW</cx:pt>
          <cx:pt idx="145876">EDWW</cx:pt>
          <cx:pt idx="145877">EDWW</cx:pt>
          <cx:pt idx="145878">EDWW</cx:pt>
          <cx:pt idx="145879">EDWW</cx:pt>
          <cx:pt idx="145880">EDWW</cx:pt>
          <cx:pt idx="145881">EDWW</cx:pt>
          <cx:pt idx="145882">EDWW</cx:pt>
          <cx:pt idx="145883">EDWW</cx:pt>
          <cx:pt idx="145884">EDWW</cx:pt>
          <cx:pt idx="145885">EDWW</cx:pt>
          <cx:pt idx="145886">EDWW</cx:pt>
          <cx:pt idx="145887">EDWW</cx:pt>
          <cx:pt idx="145888">EDWW</cx:pt>
          <cx:pt idx="145889">EDWW</cx:pt>
          <cx:pt idx="145890">EDWW</cx:pt>
          <cx:pt idx="145891">EDWW</cx:pt>
          <cx:pt idx="145892">EDWW</cx:pt>
          <cx:pt idx="145893">EDWW</cx:pt>
          <cx:pt idx="145894">EDWW</cx:pt>
          <cx:pt idx="145895">EDWW</cx:pt>
          <cx:pt idx="145896">EDWW</cx:pt>
          <cx:pt idx="145897">EDWW</cx:pt>
          <cx:pt idx="145898">EDWW</cx:pt>
          <cx:pt idx="145899">EDWW</cx:pt>
          <cx:pt idx="145900">EDWW</cx:pt>
          <cx:pt idx="145901">EDWW</cx:pt>
          <cx:pt idx="145902">EDWW</cx:pt>
          <cx:pt idx="145903">EDWW</cx:pt>
          <cx:pt idx="145904">EDWW</cx:pt>
          <cx:pt idx="145905">EDWW</cx:pt>
          <cx:pt idx="145906">EDWW</cx:pt>
          <cx:pt idx="145907">EDWW</cx:pt>
          <cx:pt idx="145908">EDWW</cx:pt>
          <cx:pt idx="145909">EDWW</cx:pt>
          <cx:pt idx="145910">EDWW</cx:pt>
          <cx:pt idx="145911">EDWW</cx:pt>
          <cx:pt idx="145912">EDWW</cx:pt>
          <cx:pt idx="145913">EDWW</cx:pt>
          <cx:pt idx="145914">EDWW</cx:pt>
          <cx:pt idx="145915">EDWW</cx:pt>
          <cx:pt idx="145916">EDWW</cx:pt>
          <cx:pt idx="145917">EDWW</cx:pt>
          <cx:pt idx="145918">EDWW</cx:pt>
          <cx:pt idx="145919">EDWW</cx:pt>
          <cx:pt idx="145920">EDWW</cx:pt>
          <cx:pt idx="145921">EDWW</cx:pt>
          <cx:pt idx="145922">EDWW</cx:pt>
          <cx:pt idx="145923">EDWW</cx:pt>
          <cx:pt idx="145924">EDWW</cx:pt>
          <cx:pt idx="145925">EDWW</cx:pt>
          <cx:pt idx="145926">EDWW</cx:pt>
          <cx:pt idx="145927">EDWW</cx:pt>
          <cx:pt idx="145928">EDWW</cx:pt>
          <cx:pt idx="145929">EDWW</cx:pt>
          <cx:pt idx="145930">EDWW</cx:pt>
          <cx:pt idx="145931">EDWW</cx:pt>
          <cx:pt idx="145932">EDWW</cx:pt>
          <cx:pt idx="145933">EDWW</cx:pt>
          <cx:pt idx="145934">EDWW</cx:pt>
          <cx:pt idx="145935">EDWW</cx:pt>
          <cx:pt idx="145936">EDWW</cx:pt>
          <cx:pt idx="145937">EDWW</cx:pt>
          <cx:pt idx="145938">EDWW</cx:pt>
          <cx:pt idx="145939">EDWW</cx:pt>
          <cx:pt idx="145940">EDWW</cx:pt>
          <cx:pt idx="145941">EDWW</cx:pt>
          <cx:pt idx="145942">EDWW</cx:pt>
          <cx:pt idx="145943">EDWW</cx:pt>
          <cx:pt idx="145944">EDWW</cx:pt>
          <cx:pt idx="145945">EDWW</cx:pt>
          <cx:pt idx="145946">EDWW</cx:pt>
          <cx:pt idx="145947">EDWW</cx:pt>
          <cx:pt idx="145948">EDWW</cx:pt>
          <cx:pt idx="145949">EDWW</cx:pt>
          <cx:pt idx="145950">EDWW</cx:pt>
          <cx:pt idx="145951">EDWW</cx:pt>
          <cx:pt idx="145952">EDWW</cx:pt>
          <cx:pt idx="145953">EDWW</cx:pt>
          <cx:pt idx="145954">EDWW</cx:pt>
          <cx:pt idx="145955">EDWW</cx:pt>
          <cx:pt idx="145956">EDWW</cx:pt>
          <cx:pt idx="145957">EDWW</cx:pt>
          <cx:pt idx="145958">EDWW</cx:pt>
          <cx:pt idx="145959">EDWW</cx:pt>
          <cx:pt idx="145960">EDWW</cx:pt>
          <cx:pt idx="145961">EDWW</cx:pt>
          <cx:pt idx="145962">EDWW</cx:pt>
          <cx:pt idx="145963">EDWW</cx:pt>
          <cx:pt idx="145964">EDWW</cx:pt>
          <cx:pt idx="145965">EDWW</cx:pt>
          <cx:pt idx="145966">EDWW</cx:pt>
          <cx:pt idx="145967">EDWW</cx:pt>
          <cx:pt idx="145968">EDWW</cx:pt>
          <cx:pt idx="145969">EDWW</cx:pt>
          <cx:pt idx="145970">EDWW</cx:pt>
          <cx:pt idx="145971">EDWW</cx:pt>
          <cx:pt idx="145972">EDWW</cx:pt>
          <cx:pt idx="145973">EDWW</cx:pt>
          <cx:pt idx="145974">EDWW</cx:pt>
          <cx:pt idx="145975">EDWW</cx:pt>
          <cx:pt idx="145976">EDWW</cx:pt>
          <cx:pt idx="145977">EDWW</cx:pt>
          <cx:pt idx="145978">EDWW</cx:pt>
          <cx:pt idx="145979">EDWW</cx:pt>
          <cx:pt idx="145980">EDWW</cx:pt>
          <cx:pt idx="145981">EDWW</cx:pt>
          <cx:pt idx="145982">EDWW</cx:pt>
          <cx:pt idx="145983">EDWW</cx:pt>
          <cx:pt idx="145984">EDWW</cx:pt>
          <cx:pt idx="145985">EDWW</cx:pt>
          <cx:pt idx="145986">EDWW</cx:pt>
          <cx:pt idx="145987">EDWW</cx:pt>
          <cx:pt idx="145988">EDWW</cx:pt>
          <cx:pt idx="145989">EDWW</cx:pt>
          <cx:pt idx="145990">EDWW</cx:pt>
          <cx:pt idx="145991">EDWW</cx:pt>
          <cx:pt idx="145992">EDWW</cx:pt>
          <cx:pt idx="145993">EDWW</cx:pt>
          <cx:pt idx="145994">EDWW</cx:pt>
          <cx:pt idx="145995">EDWW</cx:pt>
          <cx:pt idx="145996">EDWW</cx:pt>
          <cx:pt idx="145997">EDWW</cx:pt>
          <cx:pt idx="145998">EDWW</cx:pt>
          <cx:pt idx="145999">EDWW</cx:pt>
          <cx:pt idx="146000">EDWW</cx:pt>
          <cx:pt idx="146001">EDWW</cx:pt>
          <cx:pt idx="146002">EDWW</cx:pt>
          <cx:pt idx="146003">EDWW</cx:pt>
          <cx:pt idx="146004">EDWW</cx:pt>
          <cx:pt idx="146005">EDWW</cx:pt>
          <cx:pt idx="146006">EDWW</cx:pt>
          <cx:pt idx="146007">EDWW</cx:pt>
          <cx:pt idx="146008">EDWW</cx:pt>
          <cx:pt idx="146009">EDWW</cx:pt>
          <cx:pt idx="146010">EDWW</cx:pt>
          <cx:pt idx="146011">EDWW</cx:pt>
          <cx:pt idx="146012">EDWW</cx:pt>
          <cx:pt idx="146013">EDWW</cx:pt>
          <cx:pt idx="146014">EDWW</cx:pt>
          <cx:pt idx="146015">EDWW</cx:pt>
          <cx:pt idx="146016">EDWW</cx:pt>
          <cx:pt idx="146017">EDWW</cx:pt>
          <cx:pt idx="146018">EDWW</cx:pt>
          <cx:pt idx="146019">EDWW</cx:pt>
          <cx:pt idx="146020">EDWW</cx:pt>
          <cx:pt idx="146021">EDWW</cx:pt>
          <cx:pt idx="146022">EDWW</cx:pt>
          <cx:pt idx="146023">EDWW</cx:pt>
          <cx:pt idx="146024">EDWW</cx:pt>
          <cx:pt idx="146025">EDWW</cx:pt>
          <cx:pt idx="146026">EDWW</cx:pt>
          <cx:pt idx="146027">EDWW</cx:pt>
          <cx:pt idx="146028">EDWW</cx:pt>
          <cx:pt idx="146029">EDWW</cx:pt>
          <cx:pt idx="146030">EDWW</cx:pt>
          <cx:pt idx="146031">EDWW</cx:pt>
          <cx:pt idx="146032">EDWW</cx:pt>
          <cx:pt idx="146033">EDWW</cx:pt>
          <cx:pt idx="146034">EDWW</cx:pt>
          <cx:pt idx="146035">EDWW</cx:pt>
          <cx:pt idx="146036">EDWW</cx:pt>
          <cx:pt idx="146037">EDWW</cx:pt>
          <cx:pt idx="146038">EDWW</cx:pt>
          <cx:pt idx="146039">EDWW</cx:pt>
          <cx:pt idx="146040">EDWW</cx:pt>
          <cx:pt idx="146041">EDWW</cx:pt>
          <cx:pt idx="146042">EDWW</cx:pt>
          <cx:pt idx="146043">EDWW</cx:pt>
          <cx:pt idx="146044">EDWW</cx:pt>
          <cx:pt idx="146045">EDWW</cx:pt>
          <cx:pt idx="146046">EDWW</cx:pt>
          <cx:pt idx="146047">EDWW</cx:pt>
          <cx:pt idx="146048">EDWW</cx:pt>
          <cx:pt idx="146049">EDWW</cx:pt>
          <cx:pt idx="146050">EDWW</cx:pt>
          <cx:pt idx="146051">EDWW</cx:pt>
          <cx:pt idx="146052">EDWW</cx:pt>
          <cx:pt idx="146053">EDWW</cx:pt>
          <cx:pt idx="146054">EDWW</cx:pt>
          <cx:pt idx="146055">EDWW</cx:pt>
          <cx:pt idx="146056">EDWW</cx:pt>
          <cx:pt idx="146057">EDWW</cx:pt>
          <cx:pt idx="146058">EDWW</cx:pt>
          <cx:pt idx="146059">EDWW</cx:pt>
          <cx:pt idx="146060">EDWW</cx:pt>
          <cx:pt idx="146061">EDWW</cx:pt>
          <cx:pt idx="146062">EDWW</cx:pt>
          <cx:pt idx="146063">EDWW</cx:pt>
          <cx:pt idx="146064">EDWW</cx:pt>
          <cx:pt idx="146065">EDWW</cx:pt>
          <cx:pt idx="146066">EDWW</cx:pt>
          <cx:pt idx="146067">EDWW</cx:pt>
          <cx:pt idx="146068">EDWW</cx:pt>
          <cx:pt idx="146069">EDWW</cx:pt>
          <cx:pt idx="146070">EDWW</cx:pt>
          <cx:pt idx="146071">EDWW</cx:pt>
          <cx:pt idx="146072">EDWW</cx:pt>
          <cx:pt idx="146073">EDWW</cx:pt>
          <cx:pt idx="146074">EDWW</cx:pt>
          <cx:pt idx="146075">EDWW</cx:pt>
          <cx:pt idx="146076">EDWW</cx:pt>
          <cx:pt idx="146077">EDWW</cx:pt>
          <cx:pt idx="146078">EDWW</cx:pt>
          <cx:pt idx="146079">EDWW</cx:pt>
          <cx:pt idx="146080">EDWW</cx:pt>
          <cx:pt idx="146081">EDWW</cx:pt>
          <cx:pt idx="146082">EDWW</cx:pt>
          <cx:pt idx="146083">EDWW</cx:pt>
          <cx:pt idx="146084">EDWW</cx:pt>
          <cx:pt idx="146085">EDWW</cx:pt>
          <cx:pt idx="146086">EDWW</cx:pt>
          <cx:pt idx="146087">EDWW</cx:pt>
          <cx:pt idx="146088">EDWW</cx:pt>
          <cx:pt idx="146089">EDWW</cx:pt>
          <cx:pt idx="146090">EDWW</cx:pt>
          <cx:pt idx="146091">EDWW</cx:pt>
          <cx:pt idx="146092">EDWW</cx:pt>
          <cx:pt idx="146093">EDWW</cx:pt>
          <cx:pt idx="146094">EDWW</cx:pt>
          <cx:pt idx="146095">EDWW</cx:pt>
          <cx:pt idx="146096">EDWW</cx:pt>
          <cx:pt idx="146097">EDWW</cx:pt>
          <cx:pt idx="146098">EDWW</cx:pt>
          <cx:pt idx="146099">EDWW</cx:pt>
          <cx:pt idx="146100">EDWW</cx:pt>
          <cx:pt idx="146101">EDWW</cx:pt>
          <cx:pt idx="146102">EDWW</cx:pt>
          <cx:pt idx="146103">EDWW</cx:pt>
          <cx:pt idx="146104">EDWW</cx:pt>
          <cx:pt idx="146105">EDWW</cx:pt>
          <cx:pt idx="146106">EDWW</cx:pt>
          <cx:pt idx="146107">EDWW</cx:pt>
          <cx:pt idx="146108">EDWW</cx:pt>
          <cx:pt idx="146109">EDWW</cx:pt>
          <cx:pt idx="146110">EDWW</cx:pt>
          <cx:pt idx="146111">EDWW</cx:pt>
          <cx:pt idx="146112">EDWW</cx:pt>
          <cx:pt idx="146113">EDWW</cx:pt>
          <cx:pt idx="146114">EDWW</cx:pt>
          <cx:pt idx="146115">EDWW</cx:pt>
          <cx:pt idx="146116">EDWW</cx:pt>
          <cx:pt idx="146117">EDWW</cx:pt>
          <cx:pt idx="146118">EDWW</cx:pt>
          <cx:pt idx="146119">EDWW</cx:pt>
          <cx:pt idx="146120">EDWW</cx:pt>
          <cx:pt idx="146121">EDWW</cx:pt>
          <cx:pt idx="146122">EDWW</cx:pt>
          <cx:pt idx="146123">EDWW</cx:pt>
          <cx:pt idx="146124">EDWW</cx:pt>
          <cx:pt idx="146125">EDWW</cx:pt>
          <cx:pt idx="146126">EDWW</cx:pt>
          <cx:pt idx="146127">EDWW</cx:pt>
          <cx:pt idx="146128">EDWW</cx:pt>
          <cx:pt idx="146129">EDWW</cx:pt>
          <cx:pt idx="146130">EDWW</cx:pt>
          <cx:pt idx="146131">EDWW</cx:pt>
          <cx:pt idx="146132">EDWW</cx:pt>
          <cx:pt idx="146133">EDWW</cx:pt>
          <cx:pt idx="146134">EDWW</cx:pt>
          <cx:pt idx="146135">EDWW</cx:pt>
          <cx:pt idx="146136">EDWW</cx:pt>
          <cx:pt idx="146137">EDWW</cx:pt>
          <cx:pt idx="146138">EDWW</cx:pt>
          <cx:pt idx="146139">EDWW</cx:pt>
          <cx:pt idx="146140">EDWW</cx:pt>
          <cx:pt idx="146141">EDWW</cx:pt>
          <cx:pt idx="146142">EDWW</cx:pt>
          <cx:pt idx="146143">EDWW</cx:pt>
          <cx:pt idx="146144">EDWW</cx:pt>
          <cx:pt idx="146145">EDWW</cx:pt>
          <cx:pt idx="146146">EDWW</cx:pt>
          <cx:pt idx="146147">EDWW</cx:pt>
          <cx:pt idx="146148">EDWW</cx:pt>
          <cx:pt idx="146149">EDWW</cx:pt>
          <cx:pt idx="146150">EDWW</cx:pt>
          <cx:pt idx="146151">EDWW</cx:pt>
          <cx:pt idx="146152">EDWW</cx:pt>
          <cx:pt idx="146153">EDWW</cx:pt>
          <cx:pt idx="146154">EDWW</cx:pt>
          <cx:pt idx="146155">EDWW</cx:pt>
          <cx:pt idx="146156">EDWW</cx:pt>
          <cx:pt idx="146157">EDWW</cx:pt>
          <cx:pt idx="146158">EDWW</cx:pt>
          <cx:pt idx="146159">EDWW</cx:pt>
          <cx:pt idx="146160">EDWW</cx:pt>
          <cx:pt idx="146161">EDWW</cx:pt>
          <cx:pt idx="146162">EDWW</cx:pt>
          <cx:pt idx="146163">EDWW</cx:pt>
          <cx:pt idx="146164">EDWW</cx:pt>
          <cx:pt idx="146165">EDWW</cx:pt>
          <cx:pt idx="146166">EDWW</cx:pt>
          <cx:pt idx="146167">EDWW</cx:pt>
          <cx:pt idx="146168">EDWW</cx:pt>
          <cx:pt idx="146169">EDWW</cx:pt>
          <cx:pt idx="146170">EDWW</cx:pt>
          <cx:pt idx="146171">EDWW</cx:pt>
          <cx:pt idx="146172">EDWW</cx:pt>
          <cx:pt idx="146173">EDWW</cx:pt>
          <cx:pt idx="146174">EDWW</cx:pt>
          <cx:pt idx="146175">EDWW</cx:pt>
          <cx:pt idx="146176">EDWW</cx:pt>
          <cx:pt idx="146177">EDWW</cx:pt>
          <cx:pt idx="146178">EDWW</cx:pt>
          <cx:pt idx="146179">EDWW</cx:pt>
          <cx:pt idx="146180">EDWW</cx:pt>
          <cx:pt idx="146181">EDWW</cx:pt>
          <cx:pt idx="146182">EDWW</cx:pt>
          <cx:pt idx="146183">EDWW</cx:pt>
          <cx:pt idx="146184">EDWW</cx:pt>
          <cx:pt idx="146185">EDWW</cx:pt>
          <cx:pt idx="146186">EDWW</cx:pt>
          <cx:pt idx="146187">EDWW</cx:pt>
          <cx:pt idx="146188">EDWW</cx:pt>
          <cx:pt idx="146189">EDWW</cx:pt>
          <cx:pt idx="146190">EDWW</cx:pt>
          <cx:pt idx="146191">EDWW</cx:pt>
          <cx:pt idx="146192">EDWW</cx:pt>
          <cx:pt idx="146193">EDWW</cx:pt>
          <cx:pt idx="146194">EDWW</cx:pt>
          <cx:pt idx="146195">EDWW</cx:pt>
          <cx:pt idx="146196">EDWW</cx:pt>
          <cx:pt idx="146197">EDWW</cx:pt>
          <cx:pt idx="146198">EDWW</cx:pt>
          <cx:pt idx="146199">EDWW</cx:pt>
          <cx:pt idx="146200">EDWW</cx:pt>
          <cx:pt idx="146201">EDWW</cx:pt>
          <cx:pt idx="146202">EDWW</cx:pt>
          <cx:pt idx="146203">EDWW</cx:pt>
          <cx:pt idx="146204">EDWW</cx:pt>
          <cx:pt idx="146205">EDWW</cx:pt>
          <cx:pt idx="146206">EDWW</cx:pt>
          <cx:pt idx="146207">EDWW</cx:pt>
          <cx:pt idx="146208">EDWW</cx:pt>
          <cx:pt idx="146209">EDWW</cx:pt>
          <cx:pt idx="146210">EDWW</cx:pt>
          <cx:pt idx="146211">EDWW</cx:pt>
          <cx:pt idx="146212">EDWW</cx:pt>
          <cx:pt idx="146213">EDWW</cx:pt>
          <cx:pt idx="146214">EDWW</cx:pt>
          <cx:pt idx="146215">EDWW</cx:pt>
          <cx:pt idx="146216">EDWW</cx:pt>
          <cx:pt idx="146217">EDWW</cx:pt>
          <cx:pt idx="146218">EDWW</cx:pt>
          <cx:pt idx="146219">EDWW</cx:pt>
          <cx:pt idx="146220">EDWW</cx:pt>
          <cx:pt idx="146221">EDWW</cx:pt>
          <cx:pt idx="146222">EDWW</cx:pt>
          <cx:pt idx="146223">EDWW</cx:pt>
          <cx:pt idx="146224">EDWW</cx:pt>
          <cx:pt idx="146225">EDWW</cx:pt>
          <cx:pt idx="146226">EDWW</cx:pt>
          <cx:pt idx="146227">EDWW</cx:pt>
          <cx:pt idx="146228">EDWW</cx:pt>
          <cx:pt idx="146229">EDWW</cx:pt>
          <cx:pt idx="146230">EDWW</cx:pt>
          <cx:pt idx="146231">EDWW</cx:pt>
          <cx:pt idx="146232">EDWW</cx:pt>
          <cx:pt idx="146233">EDWW</cx:pt>
          <cx:pt idx="146234">EDWW</cx:pt>
          <cx:pt idx="146235">EDWW</cx:pt>
          <cx:pt idx="146236">EDWW</cx:pt>
          <cx:pt idx="146237">EDWW</cx:pt>
          <cx:pt idx="146238">EDWW</cx:pt>
          <cx:pt idx="146239">EDWW</cx:pt>
          <cx:pt idx="146240">EDWW</cx:pt>
          <cx:pt idx="146241">EDWW</cx:pt>
          <cx:pt idx="146242">EDWW</cx:pt>
          <cx:pt idx="146243">EDWW</cx:pt>
          <cx:pt idx="146244">EDWW</cx:pt>
          <cx:pt idx="146245">EDWW</cx:pt>
          <cx:pt idx="146246">EDWW</cx:pt>
          <cx:pt idx="146247">EDWW</cx:pt>
          <cx:pt idx="146248">EDWW</cx:pt>
          <cx:pt idx="146249">EDWW</cx:pt>
          <cx:pt idx="146250">EDWW</cx:pt>
          <cx:pt idx="146251">EDWW</cx:pt>
          <cx:pt idx="146252">EDWW</cx:pt>
          <cx:pt idx="146253">EDWW</cx:pt>
          <cx:pt idx="146254">EDWW</cx:pt>
          <cx:pt idx="146255">EDWW</cx:pt>
          <cx:pt idx="146256">EDWW</cx:pt>
          <cx:pt idx="146257">EDWW</cx:pt>
          <cx:pt idx="146258">EDWW</cx:pt>
          <cx:pt idx="146259">EDWW</cx:pt>
          <cx:pt idx="146260">EDWW</cx:pt>
          <cx:pt idx="146261">EDWW</cx:pt>
          <cx:pt idx="146262">EDWW</cx:pt>
          <cx:pt idx="146263">EDWW</cx:pt>
          <cx:pt idx="146264">EDWW</cx:pt>
          <cx:pt idx="146265">EDWW</cx:pt>
          <cx:pt idx="146266">EDWW</cx:pt>
          <cx:pt idx="146267">EDWW</cx:pt>
          <cx:pt idx="146268">EDWW</cx:pt>
          <cx:pt idx="146269">EDWW</cx:pt>
          <cx:pt idx="146270">EDWW</cx:pt>
          <cx:pt idx="146271">EDWW</cx:pt>
          <cx:pt idx="146272">EDWW</cx:pt>
          <cx:pt idx="146273">EDWW</cx:pt>
          <cx:pt idx="146274">EDWW</cx:pt>
          <cx:pt idx="146275">EDWW</cx:pt>
          <cx:pt idx="146276">EDWW</cx:pt>
          <cx:pt idx="146277">EDWW</cx:pt>
          <cx:pt idx="146278">EDWW</cx:pt>
          <cx:pt idx="146279">EDWW</cx:pt>
          <cx:pt idx="146280">EDWW</cx:pt>
          <cx:pt idx="146281">EDWW</cx:pt>
          <cx:pt idx="146282">EDWW</cx:pt>
          <cx:pt idx="146283">EDWW</cx:pt>
          <cx:pt idx="146284">EDWW</cx:pt>
          <cx:pt idx="146285">EDWW</cx:pt>
          <cx:pt idx="146286">EDWW</cx:pt>
          <cx:pt idx="146287">EDWW</cx:pt>
          <cx:pt idx="146288">EDWW</cx:pt>
          <cx:pt idx="146289">EDWW</cx:pt>
          <cx:pt idx="146290">EDWW</cx:pt>
          <cx:pt idx="146291">EDWW</cx:pt>
          <cx:pt idx="146292">EDWW</cx:pt>
          <cx:pt idx="146293">EDWW</cx:pt>
          <cx:pt idx="146294">EDWW</cx:pt>
          <cx:pt idx="146295">EDWW</cx:pt>
          <cx:pt idx="146296">EDWW</cx:pt>
          <cx:pt idx="146297">EDWW</cx:pt>
          <cx:pt idx="146298">EDWW</cx:pt>
          <cx:pt idx="146299">EDWW</cx:pt>
          <cx:pt idx="146300">EDWW</cx:pt>
          <cx:pt idx="146301">EDWW</cx:pt>
          <cx:pt idx="146302">EDWW</cx:pt>
          <cx:pt idx="146303">EDWW</cx:pt>
          <cx:pt idx="146304">EDWW</cx:pt>
          <cx:pt idx="146305">EDWW</cx:pt>
          <cx:pt idx="146306">EDWW</cx:pt>
          <cx:pt idx="146307">EDWW</cx:pt>
          <cx:pt idx="146308">EDWW</cx:pt>
          <cx:pt idx="146309">EDWW</cx:pt>
          <cx:pt idx="146310">EDWW</cx:pt>
          <cx:pt idx="146311">EDWW</cx:pt>
          <cx:pt idx="146312">EDWW</cx:pt>
          <cx:pt idx="146313">EDWW</cx:pt>
          <cx:pt idx="146314">EDWW</cx:pt>
          <cx:pt idx="146315">EDWW</cx:pt>
          <cx:pt idx="146316">EDWW</cx:pt>
          <cx:pt idx="146317">EDWW</cx:pt>
          <cx:pt idx="146318">EDWW</cx:pt>
          <cx:pt idx="146319">EDWW</cx:pt>
          <cx:pt idx="146320">EDWW</cx:pt>
          <cx:pt idx="146321">EDWW</cx:pt>
          <cx:pt idx="146322">EDWW</cx:pt>
          <cx:pt idx="146323">EDWW</cx:pt>
          <cx:pt idx="146324">EDWW</cx:pt>
          <cx:pt idx="146325">EDWW</cx:pt>
          <cx:pt idx="146326">EDWW</cx:pt>
          <cx:pt idx="146327">EDWW</cx:pt>
          <cx:pt idx="146328">EDWW</cx:pt>
          <cx:pt idx="146329">EDWW</cx:pt>
          <cx:pt idx="146330">EDWW</cx:pt>
          <cx:pt idx="146331">EDWW</cx:pt>
          <cx:pt idx="146332">EDWW</cx:pt>
          <cx:pt idx="146333">EDWW</cx:pt>
          <cx:pt idx="146334">EDWW</cx:pt>
          <cx:pt idx="146335">EDWW</cx:pt>
          <cx:pt idx="146336">EDWW</cx:pt>
          <cx:pt idx="146337">EDWW</cx:pt>
          <cx:pt idx="146338">EDWW</cx:pt>
          <cx:pt idx="146339">EDWW</cx:pt>
          <cx:pt idx="146340">EDWW</cx:pt>
          <cx:pt idx="146341">EDWW</cx:pt>
          <cx:pt idx="146342">EDWW</cx:pt>
          <cx:pt idx="146343">EDWW</cx:pt>
          <cx:pt idx="146344">EDWW</cx:pt>
          <cx:pt idx="146345">EDWW</cx:pt>
          <cx:pt idx="146346">EDWW</cx:pt>
          <cx:pt idx="146347">EDWW</cx:pt>
          <cx:pt idx="146348">EDWW</cx:pt>
          <cx:pt idx="146349">EDWW</cx:pt>
          <cx:pt idx="146350">EDWW</cx:pt>
          <cx:pt idx="146351">EDWW</cx:pt>
          <cx:pt idx="146352">EDWW</cx:pt>
          <cx:pt idx="146353">EDWW</cx:pt>
          <cx:pt idx="146354">EDWW</cx:pt>
          <cx:pt idx="146355">EDWW</cx:pt>
          <cx:pt idx="146356">EDWW</cx:pt>
          <cx:pt idx="146357">EDWW</cx:pt>
          <cx:pt idx="146358">EDWW</cx:pt>
          <cx:pt idx="146359">EDWW</cx:pt>
          <cx:pt idx="146360">EDWW</cx:pt>
          <cx:pt idx="146361">EDWW</cx:pt>
          <cx:pt idx="146362">EDWW</cx:pt>
          <cx:pt idx="146363">EDWW</cx:pt>
          <cx:pt idx="146364">EDWW</cx:pt>
          <cx:pt idx="146365">EDWW</cx:pt>
          <cx:pt idx="146366">EDWW</cx:pt>
          <cx:pt idx="146367">EDWW</cx:pt>
          <cx:pt idx="146368">EDWW</cx:pt>
          <cx:pt idx="146369">EDWW</cx:pt>
          <cx:pt idx="146370">EDWW</cx:pt>
          <cx:pt idx="146371">EDWW</cx:pt>
          <cx:pt idx="146372">EDWW</cx:pt>
          <cx:pt idx="146373">EDWW</cx:pt>
          <cx:pt idx="146374">EDWW</cx:pt>
          <cx:pt idx="146375">EDWW</cx:pt>
          <cx:pt idx="146376">EDWW</cx:pt>
          <cx:pt idx="146377">EDWW</cx:pt>
          <cx:pt idx="146378">EDWW</cx:pt>
          <cx:pt idx="146379">EDWW</cx:pt>
          <cx:pt idx="146380">EDWW</cx:pt>
          <cx:pt idx="146381">EDWW</cx:pt>
          <cx:pt idx="146382">EDWW</cx:pt>
          <cx:pt idx="146383">EDWW</cx:pt>
          <cx:pt idx="146384">EDWW</cx:pt>
          <cx:pt idx="146385">EDWW</cx:pt>
          <cx:pt idx="146386">EDWW</cx:pt>
          <cx:pt idx="146387">EDWW</cx:pt>
          <cx:pt idx="146388">EDWW</cx:pt>
          <cx:pt idx="146389">EDWW</cx:pt>
          <cx:pt idx="146390">EDWW</cx:pt>
          <cx:pt idx="146391">EDWW</cx:pt>
          <cx:pt idx="146392">EDWW</cx:pt>
          <cx:pt idx="146393">EDWW</cx:pt>
          <cx:pt idx="146394">EDWW</cx:pt>
          <cx:pt idx="146395">EDWW</cx:pt>
          <cx:pt idx="146396">EDWW</cx:pt>
          <cx:pt idx="146397">EDWW</cx:pt>
          <cx:pt idx="146398">EDWW</cx:pt>
          <cx:pt idx="146399">EDWW</cx:pt>
          <cx:pt idx="146400">EDWW</cx:pt>
          <cx:pt idx="146401">EDWW</cx:pt>
          <cx:pt idx="146402">EDWW</cx:pt>
          <cx:pt idx="146403">EDWW</cx:pt>
          <cx:pt idx="146404">EDWW</cx:pt>
          <cx:pt idx="146405">EDWW</cx:pt>
          <cx:pt idx="146406">EDWW</cx:pt>
          <cx:pt idx="146407">EDWW</cx:pt>
          <cx:pt idx="146408">EDWW</cx:pt>
          <cx:pt idx="146409">EDWW</cx:pt>
          <cx:pt idx="146410">EDWW</cx:pt>
          <cx:pt idx="146411">EDWW</cx:pt>
          <cx:pt idx="146412">EDWW</cx:pt>
          <cx:pt idx="146413">EDWW</cx:pt>
          <cx:pt idx="146414">EDWW</cx:pt>
          <cx:pt idx="146415">EDWW</cx:pt>
          <cx:pt idx="146416">EDWW</cx:pt>
          <cx:pt idx="146417">EDWW</cx:pt>
          <cx:pt idx="146418">EDWW</cx:pt>
          <cx:pt idx="146419">EDWW</cx:pt>
          <cx:pt idx="146420">EDWW</cx:pt>
          <cx:pt idx="146421">EDWW</cx:pt>
          <cx:pt idx="146422">EDWW</cx:pt>
          <cx:pt idx="146423">EDWW</cx:pt>
          <cx:pt idx="146424">EDWW</cx:pt>
          <cx:pt idx="146425">EDWW</cx:pt>
          <cx:pt idx="146426">EDWW</cx:pt>
          <cx:pt idx="146427">EDWW</cx:pt>
          <cx:pt idx="146428">EDWW</cx:pt>
          <cx:pt idx="146429">EDWW</cx:pt>
          <cx:pt idx="146430">EDWW</cx:pt>
          <cx:pt idx="146431">EDWW</cx:pt>
          <cx:pt idx="146432">EDWW</cx:pt>
          <cx:pt idx="146433">EDWW</cx:pt>
          <cx:pt idx="146434">EDWW</cx:pt>
          <cx:pt idx="146435">EDWW</cx:pt>
          <cx:pt idx="146436">EDWW</cx:pt>
          <cx:pt idx="146437">EDWW</cx:pt>
          <cx:pt idx="146438">EDWW</cx:pt>
          <cx:pt idx="146439">EDWW</cx:pt>
          <cx:pt idx="146440">EDWW</cx:pt>
          <cx:pt idx="146441">EDWW</cx:pt>
          <cx:pt idx="146442">EDWW</cx:pt>
          <cx:pt idx="146443">EDWW</cx:pt>
          <cx:pt idx="146444">EDWW</cx:pt>
          <cx:pt idx="146445">EDWW</cx:pt>
          <cx:pt idx="146446">EDWW</cx:pt>
          <cx:pt idx="146447">EDWW</cx:pt>
          <cx:pt idx="146448">EDWW</cx:pt>
          <cx:pt idx="146449">EDWW</cx:pt>
          <cx:pt idx="146450">EDWW</cx:pt>
          <cx:pt idx="146451">EDWW</cx:pt>
          <cx:pt idx="146452">EDWW</cx:pt>
          <cx:pt idx="146453">EDWW</cx:pt>
          <cx:pt idx="146454">EDWW</cx:pt>
          <cx:pt idx="146455">EDWW</cx:pt>
          <cx:pt idx="146456">EDWW</cx:pt>
          <cx:pt idx="146457">EDWW</cx:pt>
          <cx:pt idx="146458">EDWW</cx:pt>
          <cx:pt idx="146459">EDWW</cx:pt>
          <cx:pt idx="146460">EDWW</cx:pt>
          <cx:pt idx="146461">EDWW</cx:pt>
          <cx:pt idx="146462">EDWW</cx:pt>
          <cx:pt idx="146463">EDWW</cx:pt>
          <cx:pt idx="146464">EDWW</cx:pt>
          <cx:pt idx="146465">EDWW</cx:pt>
          <cx:pt idx="146466">EDWW</cx:pt>
          <cx:pt idx="146467">EDWW</cx:pt>
          <cx:pt idx="146468">EDWW</cx:pt>
          <cx:pt idx="146469">EDWW</cx:pt>
          <cx:pt idx="146470">EDWW</cx:pt>
          <cx:pt idx="146471">EDWW</cx:pt>
          <cx:pt idx="146472">EDWW</cx:pt>
          <cx:pt idx="146473">EDWW</cx:pt>
          <cx:pt idx="146474">EDWW</cx:pt>
          <cx:pt idx="146475">EDWW</cx:pt>
          <cx:pt idx="146476">EDWW</cx:pt>
          <cx:pt idx="146477">EDWW</cx:pt>
          <cx:pt idx="146478">EDWW</cx:pt>
          <cx:pt idx="146479">EDWW</cx:pt>
          <cx:pt idx="146480">EDWW</cx:pt>
          <cx:pt idx="146481">EDWW</cx:pt>
          <cx:pt idx="146482">EDWW</cx:pt>
          <cx:pt idx="146483">EDWW</cx:pt>
          <cx:pt idx="146484">EDWW</cx:pt>
          <cx:pt idx="146485">EDWW</cx:pt>
          <cx:pt idx="146486">EDWW</cx:pt>
          <cx:pt idx="146487">EDWW</cx:pt>
          <cx:pt idx="146488">EDWW</cx:pt>
          <cx:pt idx="146489">EDWW</cx:pt>
          <cx:pt idx="146490">EDWW</cx:pt>
          <cx:pt idx="146491">EDWW</cx:pt>
          <cx:pt idx="146492">EDWW</cx:pt>
          <cx:pt idx="146493">EDWW</cx:pt>
          <cx:pt idx="146494">EDWW</cx:pt>
          <cx:pt idx="146495">EDWW</cx:pt>
          <cx:pt idx="146496">EDWW</cx:pt>
          <cx:pt idx="146497">EDWW</cx:pt>
          <cx:pt idx="146498">EDWW</cx:pt>
          <cx:pt idx="146499">EDWW</cx:pt>
          <cx:pt idx="146500">EDWW</cx:pt>
          <cx:pt idx="146501">EDWW</cx:pt>
          <cx:pt idx="146502">EDWW</cx:pt>
          <cx:pt idx="146503">EDWW</cx:pt>
          <cx:pt idx="146504">EDWW</cx:pt>
          <cx:pt idx="146505">EDWW</cx:pt>
          <cx:pt idx="146506">EDWW</cx:pt>
          <cx:pt idx="146507">EDWW</cx:pt>
          <cx:pt idx="146508">EDWW</cx:pt>
          <cx:pt idx="146509">EDWW</cx:pt>
          <cx:pt idx="146510">EDWW</cx:pt>
          <cx:pt idx="146511">EDWW</cx:pt>
          <cx:pt idx="146512">EDWW</cx:pt>
          <cx:pt idx="146513">EDWW</cx:pt>
          <cx:pt idx="146514">EDWW</cx:pt>
          <cx:pt idx="146515">EDWW</cx:pt>
          <cx:pt idx="146516">EDWW</cx:pt>
          <cx:pt idx="146517">EDWW</cx:pt>
          <cx:pt idx="146518">EDWW</cx:pt>
          <cx:pt idx="146519">EDWW</cx:pt>
          <cx:pt idx="146520">EDWW</cx:pt>
          <cx:pt idx="146521">EDWW</cx:pt>
          <cx:pt idx="146522">EDWW</cx:pt>
          <cx:pt idx="146523">EDWW</cx:pt>
          <cx:pt idx="146524">EDWW</cx:pt>
          <cx:pt idx="146525">EDWW</cx:pt>
          <cx:pt idx="146526">EDWW</cx:pt>
          <cx:pt idx="146527">EDWW</cx:pt>
          <cx:pt idx="146528">EDWW</cx:pt>
          <cx:pt idx="146529">EDWW</cx:pt>
          <cx:pt idx="146530">EDWW</cx:pt>
          <cx:pt idx="146531">EDWW</cx:pt>
          <cx:pt idx="146532">EDWW</cx:pt>
          <cx:pt idx="146533">EDWW</cx:pt>
          <cx:pt idx="146534">EDWW</cx:pt>
          <cx:pt idx="146535">EDWW</cx:pt>
          <cx:pt idx="146536">EDWW</cx:pt>
          <cx:pt idx="146537">EDWW</cx:pt>
          <cx:pt idx="146538">EDWW</cx:pt>
          <cx:pt idx="146539">EDWW</cx:pt>
          <cx:pt idx="146540">EDWW</cx:pt>
          <cx:pt idx="146541">EDWW</cx:pt>
          <cx:pt idx="146542">EDWW</cx:pt>
          <cx:pt idx="146543">EDWW</cx:pt>
          <cx:pt idx="146544">EDWW</cx:pt>
          <cx:pt idx="146545">EDWW</cx:pt>
          <cx:pt idx="146546">EDWW</cx:pt>
          <cx:pt idx="146547">EDWW</cx:pt>
          <cx:pt idx="146548">EDWW</cx:pt>
          <cx:pt idx="146549">EDWW</cx:pt>
          <cx:pt idx="146550">EDWW</cx:pt>
          <cx:pt idx="146551">EDWW</cx:pt>
          <cx:pt idx="146552">EDWW</cx:pt>
          <cx:pt idx="146553">EDWW</cx:pt>
          <cx:pt idx="146554">EDWW</cx:pt>
          <cx:pt idx="146555">EDWW</cx:pt>
          <cx:pt idx="146556">EDWW</cx:pt>
          <cx:pt idx="146557">EDWW</cx:pt>
          <cx:pt idx="146558">EDWW</cx:pt>
          <cx:pt idx="146559">EDWW</cx:pt>
          <cx:pt idx="146560">EDWW</cx:pt>
          <cx:pt idx="146561">EDWW</cx:pt>
          <cx:pt idx="146562">EDWW</cx:pt>
          <cx:pt idx="146563">EDWW</cx:pt>
          <cx:pt idx="146564">EDWW</cx:pt>
          <cx:pt idx="146565">EDWW</cx:pt>
          <cx:pt idx="146566">EDWW</cx:pt>
          <cx:pt idx="146567">EDWW</cx:pt>
          <cx:pt idx="146568">EDWW</cx:pt>
          <cx:pt idx="146569">EDWW</cx:pt>
          <cx:pt idx="146570">EDWW</cx:pt>
          <cx:pt idx="146571">EDWW</cx:pt>
          <cx:pt idx="146572">EDWW</cx:pt>
          <cx:pt idx="146573">EDWW</cx:pt>
          <cx:pt idx="146574">EDWW</cx:pt>
          <cx:pt idx="146575">EDWW</cx:pt>
          <cx:pt idx="146576">EDWW</cx:pt>
          <cx:pt idx="146577">EDWW</cx:pt>
          <cx:pt idx="146578">EDWW</cx:pt>
          <cx:pt idx="146579">EDWW</cx:pt>
          <cx:pt idx="146580">EDWW</cx:pt>
          <cx:pt idx="146581">EDWW</cx:pt>
          <cx:pt idx="146582">EDWW</cx:pt>
          <cx:pt idx="146583">EDWW</cx:pt>
          <cx:pt idx="146584">EDWW</cx:pt>
          <cx:pt idx="146585">EDWW</cx:pt>
          <cx:pt idx="146586">EDWW</cx:pt>
          <cx:pt idx="146587">EDWW</cx:pt>
          <cx:pt idx="146588">EDWW</cx:pt>
          <cx:pt idx="146589">EDWW</cx:pt>
          <cx:pt idx="146590">EDWW</cx:pt>
          <cx:pt idx="146591">EDWW</cx:pt>
          <cx:pt idx="146592">EDWW</cx:pt>
          <cx:pt idx="146593">EDWW</cx:pt>
          <cx:pt idx="146594">EDWW</cx:pt>
          <cx:pt idx="146595">EDWW</cx:pt>
          <cx:pt idx="146596">EDWW</cx:pt>
          <cx:pt idx="146597">EDWW</cx:pt>
          <cx:pt idx="146598">EDWW</cx:pt>
          <cx:pt idx="146599">EDWW</cx:pt>
          <cx:pt idx="146600">EDWW</cx:pt>
          <cx:pt idx="146601">EDWW</cx:pt>
          <cx:pt idx="146602">EDWW</cx:pt>
          <cx:pt idx="146603">EDWW</cx:pt>
          <cx:pt idx="146604">EDWW</cx:pt>
          <cx:pt idx="146605">EDWW</cx:pt>
          <cx:pt idx="146606">EDWW</cx:pt>
          <cx:pt idx="146607">EDWW</cx:pt>
          <cx:pt idx="146608">EDWW</cx:pt>
          <cx:pt idx="146609">EDWW</cx:pt>
          <cx:pt idx="146610">EDWW</cx:pt>
          <cx:pt idx="146611">EDWW</cx:pt>
          <cx:pt idx="146612">EDWW</cx:pt>
          <cx:pt idx="146613">EDWW</cx:pt>
          <cx:pt idx="146614">EDWW</cx:pt>
          <cx:pt idx="146615">EDWW</cx:pt>
          <cx:pt idx="146616">EDWW</cx:pt>
          <cx:pt idx="146617">EDWW</cx:pt>
          <cx:pt idx="146618">EDWW</cx:pt>
          <cx:pt idx="146619">EDWW</cx:pt>
          <cx:pt idx="146620">EDWW</cx:pt>
          <cx:pt idx="146621">EDWW</cx:pt>
          <cx:pt idx="146622">EDWW</cx:pt>
          <cx:pt idx="146623">EDWW</cx:pt>
          <cx:pt idx="146624">EDWW</cx:pt>
          <cx:pt idx="146625">EDWW</cx:pt>
          <cx:pt idx="146626">EDWW</cx:pt>
          <cx:pt idx="146627">EDWW</cx:pt>
          <cx:pt idx="146628">EDWW</cx:pt>
          <cx:pt idx="146629">EDWW</cx:pt>
          <cx:pt idx="146630">EDWW</cx:pt>
          <cx:pt idx="146631">EDWW</cx:pt>
          <cx:pt idx="146632">EDWW</cx:pt>
          <cx:pt idx="146633">EDWW</cx:pt>
          <cx:pt idx="146634">EDWW</cx:pt>
          <cx:pt idx="146635">EDWW</cx:pt>
          <cx:pt idx="146636">EDWW</cx:pt>
          <cx:pt idx="146637">EDWW</cx:pt>
          <cx:pt idx="146638">EDWW</cx:pt>
          <cx:pt idx="146639">EDWW</cx:pt>
          <cx:pt idx="146640">EDWW</cx:pt>
          <cx:pt idx="146641">EDWW</cx:pt>
          <cx:pt idx="146642">EDWW</cx:pt>
          <cx:pt idx="146643">EDWW</cx:pt>
          <cx:pt idx="146644">EDWW</cx:pt>
          <cx:pt idx="146645">EDWW</cx:pt>
          <cx:pt idx="146646">EDWW</cx:pt>
          <cx:pt idx="146647">EDWW</cx:pt>
          <cx:pt idx="146648">EDWW</cx:pt>
          <cx:pt idx="146649">EDWW</cx:pt>
          <cx:pt idx="146650">EDWW</cx:pt>
          <cx:pt idx="146651">EDWW</cx:pt>
          <cx:pt idx="146652">EDWW</cx:pt>
          <cx:pt idx="146653">EDWW</cx:pt>
          <cx:pt idx="146654">EDWW</cx:pt>
          <cx:pt idx="146655">EDWW</cx:pt>
          <cx:pt idx="146656">EDWW</cx:pt>
          <cx:pt idx="146657">EDWW</cx:pt>
          <cx:pt idx="146658">EDWW</cx:pt>
          <cx:pt idx="146659">EDWW</cx:pt>
          <cx:pt idx="146660">EDWW</cx:pt>
          <cx:pt idx="146661">EDWW</cx:pt>
          <cx:pt idx="146662">EDWW</cx:pt>
          <cx:pt idx="146663">EDWW</cx:pt>
          <cx:pt idx="146664">EDWW</cx:pt>
          <cx:pt idx="146665">EDWW</cx:pt>
          <cx:pt idx="146666">EDWW</cx:pt>
          <cx:pt idx="146667">EDWW</cx:pt>
          <cx:pt idx="146668">EDWW</cx:pt>
          <cx:pt idx="146669">EDWW</cx:pt>
          <cx:pt idx="146670">EDWW</cx:pt>
          <cx:pt idx="146671">EDWW</cx:pt>
          <cx:pt idx="146672">EDWW</cx:pt>
          <cx:pt idx="146673">EDWW</cx:pt>
          <cx:pt idx="146674">EDWW</cx:pt>
          <cx:pt idx="146675">EDWW</cx:pt>
          <cx:pt idx="146676">EDWW</cx:pt>
          <cx:pt idx="146677">EDWW</cx:pt>
          <cx:pt idx="146678">EDWW</cx:pt>
          <cx:pt idx="146679">EDWW</cx:pt>
          <cx:pt idx="146680">EDWW</cx:pt>
          <cx:pt idx="146681">EDWW</cx:pt>
          <cx:pt idx="146682">EDWW</cx:pt>
          <cx:pt idx="146683">EDWW</cx:pt>
          <cx:pt idx="146684">EDWW</cx:pt>
          <cx:pt idx="146685">EDWW</cx:pt>
          <cx:pt idx="146686">EDWW</cx:pt>
          <cx:pt idx="146687">EDWW</cx:pt>
          <cx:pt idx="146688">EDWW</cx:pt>
          <cx:pt idx="146689">EDWW</cx:pt>
          <cx:pt idx="146690">EDWW</cx:pt>
          <cx:pt idx="146691">EDWW</cx:pt>
          <cx:pt idx="146692">EDWW</cx:pt>
          <cx:pt idx="146693">EDWW</cx:pt>
          <cx:pt idx="146694">EDWW</cx:pt>
          <cx:pt idx="146695">EDWW</cx:pt>
          <cx:pt idx="146696">EDWW</cx:pt>
          <cx:pt idx="146697">EDWW</cx:pt>
          <cx:pt idx="146698">EDWW</cx:pt>
          <cx:pt idx="146699">EDWW</cx:pt>
          <cx:pt idx="146700">EDWW</cx:pt>
          <cx:pt idx="146701">EDWW</cx:pt>
          <cx:pt idx="146702">EDWW</cx:pt>
          <cx:pt idx="146703">EDWW</cx:pt>
          <cx:pt idx="146704">EDWW</cx:pt>
          <cx:pt idx="146705">EDWW</cx:pt>
          <cx:pt idx="146706">EDWW</cx:pt>
          <cx:pt idx="146707">EDWW</cx:pt>
          <cx:pt idx="146708">EDWW</cx:pt>
          <cx:pt idx="146709">EDWW</cx:pt>
          <cx:pt idx="146710">EDWW</cx:pt>
          <cx:pt idx="146711">EDWW</cx:pt>
          <cx:pt idx="146712">EDWW</cx:pt>
          <cx:pt idx="146713">EDWW</cx:pt>
          <cx:pt idx="146714">EDWW</cx:pt>
          <cx:pt idx="146715">EDWW</cx:pt>
          <cx:pt idx="146716">EDWW</cx:pt>
          <cx:pt idx="146717">EDWW</cx:pt>
          <cx:pt idx="146718">EDWW</cx:pt>
          <cx:pt idx="146719">EDWW</cx:pt>
          <cx:pt idx="146720">EDWW</cx:pt>
          <cx:pt idx="146721">EDWW</cx:pt>
          <cx:pt idx="146722">EDWW</cx:pt>
          <cx:pt idx="146723">EDWW</cx:pt>
          <cx:pt idx="146724">EDWW</cx:pt>
          <cx:pt idx="146725">EDWW</cx:pt>
          <cx:pt idx="146726">EDWW</cx:pt>
          <cx:pt idx="146727">EDWW</cx:pt>
          <cx:pt idx="146728">EDWW</cx:pt>
          <cx:pt idx="146729">EDWW</cx:pt>
          <cx:pt idx="146730">EDWW</cx:pt>
          <cx:pt idx="146731">EDWW</cx:pt>
          <cx:pt idx="146732">EDWW</cx:pt>
          <cx:pt idx="146733">EDWW</cx:pt>
          <cx:pt idx="146734">EDWW</cx:pt>
          <cx:pt idx="146735">EDWW</cx:pt>
          <cx:pt idx="146736">EDWW</cx:pt>
          <cx:pt idx="146737">EDWW</cx:pt>
          <cx:pt idx="146738">EDWW</cx:pt>
          <cx:pt idx="146739">EDWW</cx:pt>
          <cx:pt idx="146740">EDWW</cx:pt>
          <cx:pt idx="146741">EDWW</cx:pt>
          <cx:pt idx="146742">EDWW</cx:pt>
          <cx:pt idx="146743">EDWW</cx:pt>
          <cx:pt idx="146744">EDWW</cx:pt>
          <cx:pt idx="146745">EDWW</cx:pt>
          <cx:pt idx="146746">EDWW</cx:pt>
          <cx:pt idx="146747">EDWW</cx:pt>
          <cx:pt idx="146748">EDWW</cx:pt>
          <cx:pt idx="146749">EDWW</cx:pt>
          <cx:pt idx="146750">EDWW</cx:pt>
          <cx:pt idx="146751">EDWW</cx:pt>
          <cx:pt idx="146752">EDWW</cx:pt>
          <cx:pt idx="146753">EDWW</cx:pt>
          <cx:pt idx="146754">EDWW</cx:pt>
          <cx:pt idx="146755">EDWW</cx:pt>
          <cx:pt idx="146756">EDWW</cx:pt>
          <cx:pt idx="146757">EDWW</cx:pt>
          <cx:pt idx="146758">EDWW</cx:pt>
          <cx:pt idx="146759">EDWW</cx:pt>
          <cx:pt idx="146760">EDWW</cx:pt>
          <cx:pt idx="146761">EDWW</cx:pt>
          <cx:pt idx="146762">EDWW</cx:pt>
          <cx:pt idx="146763">EDWW</cx:pt>
          <cx:pt idx="146764">EDWW</cx:pt>
          <cx:pt idx="146765">EDWW</cx:pt>
          <cx:pt idx="146766">EDWW</cx:pt>
          <cx:pt idx="146767">EDWW</cx:pt>
          <cx:pt idx="146768">EDWW</cx:pt>
          <cx:pt idx="146769">EDWW</cx:pt>
          <cx:pt idx="146770">EDWW</cx:pt>
          <cx:pt idx="146771">EDWW</cx:pt>
          <cx:pt idx="146772">EDWW</cx:pt>
          <cx:pt idx="146773">EDWW</cx:pt>
          <cx:pt idx="146774">EDWW</cx:pt>
          <cx:pt idx="146775">EDWW</cx:pt>
          <cx:pt idx="146776">EDWW</cx:pt>
          <cx:pt idx="146777">EDWW</cx:pt>
          <cx:pt idx="146778">EDWW</cx:pt>
          <cx:pt idx="146779">EDWW</cx:pt>
          <cx:pt idx="146780">EDWW</cx:pt>
          <cx:pt idx="146781">EDWW</cx:pt>
          <cx:pt idx="146782">EDWW</cx:pt>
          <cx:pt idx="146783">EDWW</cx:pt>
          <cx:pt idx="146784">EDWW</cx:pt>
          <cx:pt idx="146785">EDWW</cx:pt>
          <cx:pt idx="146786">EDWW</cx:pt>
          <cx:pt idx="146787">EDWW</cx:pt>
          <cx:pt idx="146788">EDWW</cx:pt>
          <cx:pt idx="146789">EDWW</cx:pt>
          <cx:pt idx="146790">EDWW</cx:pt>
          <cx:pt idx="146791">EDWW</cx:pt>
          <cx:pt idx="146792">EDWW</cx:pt>
          <cx:pt idx="146793">EDWW</cx:pt>
          <cx:pt idx="146794">EDWW</cx:pt>
          <cx:pt idx="146795">EDWW</cx:pt>
          <cx:pt idx="146796">EDWW</cx:pt>
          <cx:pt idx="146797">EDWW</cx:pt>
          <cx:pt idx="146798">EDWW</cx:pt>
          <cx:pt idx="146799">EDWW</cx:pt>
          <cx:pt idx="146800">EDWW</cx:pt>
          <cx:pt idx="146801">EDWW</cx:pt>
          <cx:pt idx="146802">EDWW</cx:pt>
          <cx:pt idx="146803">EDWW</cx:pt>
          <cx:pt idx="146804">EDWW</cx:pt>
          <cx:pt idx="146805">EDWW</cx:pt>
          <cx:pt idx="146806">EDWW</cx:pt>
          <cx:pt idx="146807">EDWW</cx:pt>
          <cx:pt idx="146808">EDWW</cx:pt>
          <cx:pt idx="146809">EDWW</cx:pt>
          <cx:pt idx="146810">EDWW</cx:pt>
          <cx:pt idx="146811">EDWW</cx:pt>
          <cx:pt idx="146812">EDWW</cx:pt>
          <cx:pt idx="146813">EDWW</cx:pt>
          <cx:pt idx="146814">EDWW</cx:pt>
          <cx:pt idx="146815">EDWW</cx:pt>
          <cx:pt idx="146816">EDWW</cx:pt>
          <cx:pt idx="146817">EDWW</cx:pt>
          <cx:pt idx="146818">EDWW</cx:pt>
          <cx:pt idx="146819">EDWW</cx:pt>
          <cx:pt idx="146820">EDWW</cx:pt>
          <cx:pt idx="146821">EDWW</cx:pt>
          <cx:pt idx="146822">EDWW</cx:pt>
          <cx:pt idx="146823">EDWW</cx:pt>
          <cx:pt idx="146824">EDWW</cx:pt>
          <cx:pt idx="146825">EDWW</cx:pt>
          <cx:pt idx="146826">EDWW</cx:pt>
          <cx:pt idx="146827">EDWW</cx:pt>
          <cx:pt idx="146828">EDWW</cx:pt>
          <cx:pt idx="146829">EDWW</cx:pt>
          <cx:pt idx="146830">EDWW</cx:pt>
          <cx:pt idx="146831">EDWW</cx:pt>
          <cx:pt idx="146832">EDWW</cx:pt>
          <cx:pt idx="146833">EDWW</cx:pt>
          <cx:pt idx="146834">EDWW</cx:pt>
          <cx:pt idx="146835">EDWW</cx:pt>
          <cx:pt idx="146836">EDWW</cx:pt>
          <cx:pt idx="146837">EDWW</cx:pt>
          <cx:pt idx="146838">EDWW</cx:pt>
          <cx:pt idx="146839">EDWW</cx:pt>
          <cx:pt idx="146840">EDWW</cx:pt>
          <cx:pt idx="146841">EDWW</cx:pt>
          <cx:pt idx="146842">EDWW</cx:pt>
          <cx:pt idx="146843">EDWW</cx:pt>
          <cx:pt idx="146844">EDWW</cx:pt>
          <cx:pt idx="146845">EDWW</cx:pt>
          <cx:pt idx="146846">EDWW</cx:pt>
          <cx:pt idx="146847">EDWW</cx:pt>
          <cx:pt idx="146848">EDWW</cx:pt>
          <cx:pt idx="146849">EDWW</cx:pt>
          <cx:pt idx="146850">EDWW</cx:pt>
          <cx:pt idx="146851">EDWW</cx:pt>
          <cx:pt idx="146852">EDWW</cx:pt>
          <cx:pt idx="146853">EDWW</cx:pt>
          <cx:pt idx="146854">EDWW</cx:pt>
          <cx:pt idx="146855">EDWW</cx:pt>
          <cx:pt idx="146856">EDWW</cx:pt>
          <cx:pt idx="146857">EDWW</cx:pt>
          <cx:pt idx="146858">EDWW</cx:pt>
          <cx:pt idx="146859">EDWW</cx:pt>
          <cx:pt idx="146860">EDWW</cx:pt>
          <cx:pt idx="146861">EDWW</cx:pt>
          <cx:pt idx="146862">EDWW</cx:pt>
          <cx:pt idx="146863">EDWW</cx:pt>
          <cx:pt idx="146864">EDWW</cx:pt>
          <cx:pt idx="146865">EDWW</cx:pt>
          <cx:pt idx="146866">EDWW</cx:pt>
          <cx:pt idx="146867">EDWW</cx:pt>
          <cx:pt idx="146868">EDWW</cx:pt>
          <cx:pt idx="146869">EDWW</cx:pt>
          <cx:pt idx="146870">EDWW</cx:pt>
          <cx:pt idx="146871">EDWW</cx:pt>
          <cx:pt idx="146872">EDWW</cx:pt>
          <cx:pt idx="146873">EDWW</cx:pt>
          <cx:pt idx="146874">EDWW</cx:pt>
          <cx:pt idx="146875">EDWW</cx:pt>
          <cx:pt idx="146876">EDWW</cx:pt>
          <cx:pt idx="146877">EDWW</cx:pt>
          <cx:pt idx="146878">EDWW</cx:pt>
          <cx:pt idx="146879">EDWW</cx:pt>
          <cx:pt idx="146880">EDWW</cx:pt>
          <cx:pt idx="146881">EDWW</cx:pt>
          <cx:pt idx="146882">EDWW</cx:pt>
          <cx:pt idx="146883">EDWW</cx:pt>
          <cx:pt idx="146884">EDWW</cx:pt>
          <cx:pt idx="146885">EDWW</cx:pt>
          <cx:pt idx="146886">EDWW</cx:pt>
          <cx:pt idx="146887">EDWW</cx:pt>
          <cx:pt idx="146888">EDWW</cx:pt>
          <cx:pt idx="146889">EDWW</cx:pt>
          <cx:pt idx="146890">EDWW</cx:pt>
          <cx:pt idx="146891">EDWW</cx:pt>
          <cx:pt idx="146892">EDWW</cx:pt>
          <cx:pt idx="146893">EDWW</cx:pt>
          <cx:pt idx="146894">EDWW</cx:pt>
          <cx:pt idx="146895">EDWW</cx:pt>
          <cx:pt idx="146896">EDWW</cx:pt>
          <cx:pt idx="146897">EDWW</cx:pt>
          <cx:pt idx="146898">EDWW</cx:pt>
          <cx:pt idx="146899">EDWW</cx:pt>
          <cx:pt idx="146900">EDWW</cx:pt>
          <cx:pt idx="146901">EDWW</cx:pt>
          <cx:pt idx="146902">EDWW</cx:pt>
          <cx:pt idx="146903">EDWW</cx:pt>
          <cx:pt idx="146904">EDWW</cx:pt>
          <cx:pt idx="146905">EDWW</cx:pt>
          <cx:pt idx="146906">EDWW</cx:pt>
          <cx:pt idx="146907">EDWW</cx:pt>
          <cx:pt idx="146908">EDWW</cx:pt>
          <cx:pt idx="146909">EDWW</cx:pt>
          <cx:pt idx="146910">EDWW</cx:pt>
          <cx:pt idx="146911">EDWW</cx:pt>
          <cx:pt idx="146912">EDWW</cx:pt>
          <cx:pt idx="146913">EDWW</cx:pt>
          <cx:pt idx="146914">EDWW</cx:pt>
          <cx:pt idx="146915">EDWW</cx:pt>
          <cx:pt idx="146916">EDWW</cx:pt>
          <cx:pt idx="146917">EDWW</cx:pt>
          <cx:pt idx="146918">EDWW</cx:pt>
          <cx:pt idx="146919">EDWW</cx:pt>
          <cx:pt idx="146920">EDWW</cx:pt>
          <cx:pt idx="146921">EDWW</cx:pt>
          <cx:pt idx="146922">EDWW</cx:pt>
          <cx:pt idx="146923">EDWW</cx:pt>
          <cx:pt idx="146924">EDWW</cx:pt>
          <cx:pt idx="146925">EDWW</cx:pt>
          <cx:pt idx="146926">EDWW</cx:pt>
          <cx:pt idx="146927">EDWW</cx:pt>
          <cx:pt idx="146928">EDWW</cx:pt>
          <cx:pt idx="146929">EDWW</cx:pt>
          <cx:pt idx="146930">EDWW</cx:pt>
          <cx:pt idx="146931">EDWW</cx:pt>
          <cx:pt idx="146932">EDWW</cx:pt>
          <cx:pt idx="146933">EDWW</cx:pt>
          <cx:pt idx="146934">EDWW</cx:pt>
          <cx:pt idx="146935">EDWW</cx:pt>
          <cx:pt idx="146936">EDWW</cx:pt>
          <cx:pt idx="146937">EDWW</cx:pt>
          <cx:pt idx="146938">EDWW</cx:pt>
          <cx:pt idx="146939">EDWW</cx:pt>
          <cx:pt idx="146940">EDWW</cx:pt>
          <cx:pt idx="146941">EDWW</cx:pt>
          <cx:pt idx="146942">EDWW</cx:pt>
          <cx:pt idx="146943">EDWW</cx:pt>
          <cx:pt idx="146944">EDWW</cx:pt>
          <cx:pt idx="146945">EDWW</cx:pt>
          <cx:pt idx="146946">EDWW</cx:pt>
          <cx:pt idx="146947">EDWW</cx:pt>
          <cx:pt idx="146948">EDWW</cx:pt>
          <cx:pt idx="146949">EDWW</cx:pt>
          <cx:pt idx="146950">EDWW</cx:pt>
          <cx:pt idx="146951">EDWW</cx:pt>
          <cx:pt idx="146952">EDWW</cx:pt>
          <cx:pt idx="146953">EDWW</cx:pt>
          <cx:pt idx="146954">EDWW</cx:pt>
          <cx:pt idx="146955">EDWW</cx:pt>
          <cx:pt idx="146956">EDWW</cx:pt>
          <cx:pt idx="146957">EDWW</cx:pt>
          <cx:pt idx="146958">EDWW</cx:pt>
          <cx:pt idx="146959">EDWW</cx:pt>
          <cx:pt idx="146960">EDWW</cx:pt>
          <cx:pt idx="146961">EDWW</cx:pt>
          <cx:pt idx="146962">EDWW</cx:pt>
          <cx:pt idx="146963">EDWW</cx:pt>
          <cx:pt idx="146964">EDWW</cx:pt>
          <cx:pt idx="146965">EDWW</cx:pt>
          <cx:pt idx="146966">EDWW</cx:pt>
          <cx:pt idx="146967">EDWW</cx:pt>
          <cx:pt idx="146968">EDWW</cx:pt>
          <cx:pt idx="146969">EDWW</cx:pt>
          <cx:pt idx="146970">EDWW</cx:pt>
          <cx:pt idx="146971">EDWW</cx:pt>
          <cx:pt idx="146972">EDWW</cx:pt>
          <cx:pt idx="146973">EDWW</cx:pt>
          <cx:pt idx="146974">EDWW</cx:pt>
          <cx:pt idx="146975">EDWW</cx:pt>
          <cx:pt idx="146976">EDWW</cx:pt>
          <cx:pt idx="146977">EDWW</cx:pt>
          <cx:pt idx="146978">EDWW</cx:pt>
          <cx:pt idx="146979">EDWW</cx:pt>
          <cx:pt idx="146980">EDWW</cx:pt>
          <cx:pt idx="146981">EDWW</cx:pt>
          <cx:pt idx="146982">EDWW</cx:pt>
          <cx:pt idx="146983">EDWW</cx:pt>
          <cx:pt idx="146984">EDWW</cx:pt>
          <cx:pt idx="146985">EDWW</cx:pt>
          <cx:pt idx="146986">EDWW</cx:pt>
          <cx:pt idx="146987">EDWW</cx:pt>
          <cx:pt idx="146988">EDWW</cx:pt>
          <cx:pt idx="146989">EDWW</cx:pt>
          <cx:pt idx="146990">EDWW</cx:pt>
          <cx:pt idx="146991">EDWW</cx:pt>
          <cx:pt idx="146992">EDWW</cx:pt>
          <cx:pt idx="146993">EDWW</cx:pt>
          <cx:pt idx="146994">EDWW</cx:pt>
          <cx:pt idx="146995">EDWW</cx:pt>
          <cx:pt idx="146996">EDWW</cx:pt>
          <cx:pt idx="146997">EDWW</cx:pt>
          <cx:pt idx="146998">EDWW</cx:pt>
          <cx:pt idx="146999">EDWW</cx:pt>
          <cx:pt idx="147000">EDWW</cx:pt>
          <cx:pt idx="147001">EDWW</cx:pt>
          <cx:pt idx="147002">EDWW</cx:pt>
          <cx:pt idx="147003">EDWW</cx:pt>
          <cx:pt idx="147004">EDWW</cx:pt>
          <cx:pt idx="147005">EDWW</cx:pt>
          <cx:pt idx="147006">EDWW</cx:pt>
          <cx:pt idx="147007">EDWW</cx:pt>
          <cx:pt idx="147008">EDWW</cx:pt>
          <cx:pt idx="147009">EDWW</cx:pt>
          <cx:pt idx="147010">EDWW</cx:pt>
          <cx:pt idx="147011">EDWW</cx:pt>
          <cx:pt idx="147012">EDWW</cx:pt>
          <cx:pt idx="147013">EDWW</cx:pt>
          <cx:pt idx="147014">EDWW</cx:pt>
          <cx:pt idx="147015">EDWW</cx:pt>
          <cx:pt idx="147016">EDWW</cx:pt>
          <cx:pt idx="147017">EDWW</cx:pt>
          <cx:pt idx="147018">EDWW</cx:pt>
          <cx:pt idx="147019">EDWW</cx:pt>
          <cx:pt idx="147020">EDWW</cx:pt>
          <cx:pt idx="147021">EDWW</cx:pt>
          <cx:pt idx="147022">EDWW</cx:pt>
          <cx:pt idx="147023">EDWW</cx:pt>
          <cx:pt idx="147024">EDWW</cx:pt>
          <cx:pt idx="147025">EDWW</cx:pt>
          <cx:pt idx="147026">EDWW</cx:pt>
          <cx:pt idx="147027">EDWW</cx:pt>
          <cx:pt idx="147028">EDWW</cx:pt>
          <cx:pt idx="147029">EDWW</cx:pt>
          <cx:pt idx="147030">EDWW</cx:pt>
          <cx:pt idx="147031">EDWW</cx:pt>
          <cx:pt idx="147032">EDWW</cx:pt>
          <cx:pt idx="147033">EDWW</cx:pt>
          <cx:pt idx="147034">EDWW</cx:pt>
          <cx:pt idx="147035">EDWW</cx:pt>
          <cx:pt idx="147036">EDWW</cx:pt>
          <cx:pt idx="147037">EDWW</cx:pt>
          <cx:pt idx="147038">EDWW</cx:pt>
          <cx:pt idx="147039">EDWW</cx:pt>
          <cx:pt idx="147040">EDWW</cx:pt>
          <cx:pt idx="147041">EDWW</cx:pt>
          <cx:pt idx="147042">EDWW</cx:pt>
          <cx:pt idx="147043">EDWW</cx:pt>
          <cx:pt idx="147044">EDWW</cx:pt>
          <cx:pt idx="147045">EDWW</cx:pt>
          <cx:pt idx="147046">EDWW</cx:pt>
          <cx:pt idx="147047">EDWW</cx:pt>
          <cx:pt idx="147048">EDWW</cx:pt>
          <cx:pt idx="147049">EDWW</cx:pt>
          <cx:pt idx="147050">EDWW</cx:pt>
          <cx:pt idx="147051">EDWW</cx:pt>
          <cx:pt idx="147052">EDWW</cx:pt>
          <cx:pt idx="147053">EDWW</cx:pt>
          <cx:pt idx="147054">EDWW</cx:pt>
          <cx:pt idx="147055">EDWW</cx:pt>
          <cx:pt idx="147056">EDWW</cx:pt>
          <cx:pt idx="147057">EDWW</cx:pt>
          <cx:pt idx="147058">EDWW</cx:pt>
          <cx:pt idx="147059">EDWW</cx:pt>
          <cx:pt idx="147060">EDWW</cx:pt>
          <cx:pt idx="147061">EDWW</cx:pt>
          <cx:pt idx="147062">EDWW</cx:pt>
          <cx:pt idx="147063">EDWW</cx:pt>
          <cx:pt idx="147064">EDWW</cx:pt>
          <cx:pt idx="147065">EDWW</cx:pt>
          <cx:pt idx="147066">EDWW</cx:pt>
          <cx:pt idx="147067">EDWW</cx:pt>
          <cx:pt idx="147068">EDWW</cx:pt>
          <cx:pt idx="147069">EDWW</cx:pt>
          <cx:pt idx="147070">EDWW</cx:pt>
          <cx:pt idx="147071">EDWW</cx:pt>
          <cx:pt idx="147072">EDWW</cx:pt>
          <cx:pt idx="147073">EDWW</cx:pt>
          <cx:pt idx="147074">EDWW</cx:pt>
          <cx:pt idx="147075">EDWW</cx:pt>
          <cx:pt idx="147076">EDWW</cx:pt>
          <cx:pt idx="147077">EDWW</cx:pt>
          <cx:pt idx="147078">EDWW</cx:pt>
          <cx:pt idx="147079">EDWW</cx:pt>
          <cx:pt idx="147080">EDWW</cx:pt>
          <cx:pt idx="147081">EDWW</cx:pt>
          <cx:pt idx="147082">EDWW</cx:pt>
          <cx:pt idx="147083">EDWW</cx:pt>
          <cx:pt idx="147084">EDWW</cx:pt>
          <cx:pt idx="147085">EDWW</cx:pt>
          <cx:pt idx="147086">EDWW</cx:pt>
          <cx:pt idx="147087">EDWW</cx:pt>
          <cx:pt idx="147088">EDWW</cx:pt>
          <cx:pt idx="147089">EDWW</cx:pt>
          <cx:pt idx="147090">EDWW</cx:pt>
          <cx:pt idx="147091">EDWW</cx:pt>
          <cx:pt idx="147092">EDWW</cx:pt>
          <cx:pt idx="147093">EDWW</cx:pt>
          <cx:pt idx="147094">EDWW</cx:pt>
          <cx:pt idx="147095">EDWW</cx:pt>
          <cx:pt idx="147096">EDWW</cx:pt>
          <cx:pt idx="147097">EDWW</cx:pt>
          <cx:pt idx="147098">EDWW</cx:pt>
          <cx:pt idx="147099">EDWW</cx:pt>
          <cx:pt idx="147100">EDWW</cx:pt>
          <cx:pt idx="147101">EDWW</cx:pt>
          <cx:pt idx="147102">EDWW</cx:pt>
          <cx:pt idx="147103">EDWW</cx:pt>
          <cx:pt idx="147104">EDWW</cx:pt>
          <cx:pt idx="147105">EDWW</cx:pt>
          <cx:pt idx="147106">EDWW</cx:pt>
          <cx:pt idx="147107">EDWW</cx:pt>
          <cx:pt idx="147108">EDWW</cx:pt>
          <cx:pt idx="147109">EDWW</cx:pt>
          <cx:pt idx="147110">EDWW</cx:pt>
          <cx:pt idx="147111">EDWW</cx:pt>
          <cx:pt idx="147112">EDWW</cx:pt>
          <cx:pt idx="147113">EDWW</cx:pt>
          <cx:pt idx="147114">EDWW</cx:pt>
          <cx:pt idx="147115">EDWW</cx:pt>
          <cx:pt idx="147116">EDWW</cx:pt>
          <cx:pt idx="147117">EDWW</cx:pt>
          <cx:pt idx="147118">EDWW</cx:pt>
          <cx:pt idx="147119">EDWW</cx:pt>
          <cx:pt idx="147120">EDWW</cx:pt>
          <cx:pt idx="147121">EDWW</cx:pt>
          <cx:pt idx="147122">EDWW</cx:pt>
          <cx:pt idx="147123">EDWW</cx:pt>
          <cx:pt idx="147124">EDWW</cx:pt>
          <cx:pt idx="147125">EDWW</cx:pt>
          <cx:pt idx="147126">EDWW</cx:pt>
          <cx:pt idx="147127">EDWW</cx:pt>
          <cx:pt idx="147128">EDWW</cx:pt>
          <cx:pt idx="147129">EDWW</cx:pt>
          <cx:pt idx="147130">EDWW</cx:pt>
          <cx:pt idx="147131">EDWW</cx:pt>
          <cx:pt idx="147132">EDWW</cx:pt>
          <cx:pt idx="147133">EDWW</cx:pt>
          <cx:pt idx="147134">EDWW</cx:pt>
          <cx:pt idx="147135">EDWW</cx:pt>
          <cx:pt idx="147136">EDWW</cx:pt>
          <cx:pt idx="147137">EDWW</cx:pt>
          <cx:pt idx="147138">EDWW</cx:pt>
          <cx:pt idx="147139">EDWW</cx:pt>
          <cx:pt idx="147140">EDWW</cx:pt>
          <cx:pt idx="147141">EDWW</cx:pt>
          <cx:pt idx="147142">EDWW</cx:pt>
          <cx:pt idx="147143">EDWW</cx:pt>
          <cx:pt idx="147144">EDWW</cx:pt>
          <cx:pt idx="147145">EDWW</cx:pt>
          <cx:pt idx="147146">EDWW</cx:pt>
          <cx:pt idx="147147">EDWW</cx:pt>
          <cx:pt idx="147148">EDWW</cx:pt>
          <cx:pt idx="147149">EDWW</cx:pt>
          <cx:pt idx="147150">EDWW</cx:pt>
          <cx:pt idx="147151">EDWW</cx:pt>
          <cx:pt idx="147152">EDWW</cx:pt>
          <cx:pt idx="147153">EDWW</cx:pt>
          <cx:pt idx="147154">EDWW</cx:pt>
          <cx:pt idx="147155">EDWW</cx:pt>
          <cx:pt idx="147156">EDWW</cx:pt>
          <cx:pt idx="147157">EDWW</cx:pt>
          <cx:pt idx="147158">EDWW</cx:pt>
          <cx:pt idx="147159">EDWW</cx:pt>
          <cx:pt idx="147160">EDWW</cx:pt>
          <cx:pt idx="147161">EDWW</cx:pt>
          <cx:pt idx="147162">EDWW</cx:pt>
          <cx:pt idx="147163">EDWW</cx:pt>
          <cx:pt idx="147164">EDWW</cx:pt>
          <cx:pt idx="147165">EDWW</cx:pt>
          <cx:pt idx="147166">EDWW</cx:pt>
          <cx:pt idx="147167">EDWW</cx:pt>
          <cx:pt idx="147168">EDWW</cx:pt>
          <cx:pt idx="147169">EDWW</cx:pt>
          <cx:pt idx="147170">EDWW</cx:pt>
          <cx:pt idx="147171">EDWW</cx:pt>
          <cx:pt idx="147172">EDWW</cx:pt>
          <cx:pt idx="147173">EDWW</cx:pt>
          <cx:pt idx="147174">EDWW</cx:pt>
          <cx:pt idx="147175">EDWW</cx:pt>
          <cx:pt idx="147176">EDWW</cx:pt>
          <cx:pt idx="147177">EDWW</cx:pt>
          <cx:pt idx="147178">EDWW</cx:pt>
          <cx:pt idx="147179">EDWW</cx:pt>
          <cx:pt idx="147180">EDWW</cx:pt>
          <cx:pt idx="147181">EDWW</cx:pt>
          <cx:pt idx="147182">EDWW</cx:pt>
          <cx:pt idx="147183">EDWW</cx:pt>
          <cx:pt idx="147184">EDWW</cx:pt>
          <cx:pt idx="147185">EDWW</cx:pt>
          <cx:pt idx="147186">EDWW</cx:pt>
          <cx:pt idx="147187">EDWW</cx:pt>
          <cx:pt idx="147188">EDWW</cx:pt>
          <cx:pt idx="147189">EDWW</cx:pt>
          <cx:pt idx="147190">EDWW</cx:pt>
          <cx:pt idx="147191">EDWW</cx:pt>
          <cx:pt idx="147192">EDWW</cx:pt>
          <cx:pt idx="147193">EDWW</cx:pt>
          <cx:pt idx="147194">EDWW</cx:pt>
          <cx:pt idx="147195">EDWW</cx:pt>
          <cx:pt idx="147196">EDWW</cx:pt>
          <cx:pt idx="147197">EDWW</cx:pt>
          <cx:pt idx="147198">EDWW</cx:pt>
          <cx:pt idx="147199">EDWW</cx:pt>
          <cx:pt idx="147200">EDWW</cx:pt>
          <cx:pt idx="147201">EDWW</cx:pt>
          <cx:pt idx="147202">EDWW</cx:pt>
          <cx:pt idx="147203">EDWW</cx:pt>
          <cx:pt idx="147204">EDWW</cx:pt>
          <cx:pt idx="147205">EDWW</cx:pt>
          <cx:pt idx="147206">EDWW</cx:pt>
          <cx:pt idx="147207">EDWW</cx:pt>
          <cx:pt idx="147208">EDWW</cx:pt>
          <cx:pt idx="147209">EDWW</cx:pt>
          <cx:pt idx="147210">EDWW</cx:pt>
          <cx:pt idx="147211">EDWW</cx:pt>
          <cx:pt idx="147212">EDWW</cx:pt>
          <cx:pt idx="147213">EDWW</cx:pt>
          <cx:pt idx="147214">EDWW</cx:pt>
          <cx:pt idx="147215">EDWW</cx:pt>
          <cx:pt idx="147216">EDWW</cx:pt>
          <cx:pt idx="147217">EDWW</cx:pt>
          <cx:pt idx="147218">EDWW</cx:pt>
          <cx:pt idx="147219">EDWW</cx:pt>
          <cx:pt idx="147220">EDWW</cx:pt>
          <cx:pt idx="147221">EDWW</cx:pt>
          <cx:pt idx="147222">EDWW</cx:pt>
          <cx:pt idx="147223">EDWW</cx:pt>
          <cx:pt idx="147224">EDWW</cx:pt>
          <cx:pt idx="147225">EDWW</cx:pt>
          <cx:pt idx="147226">EDWW</cx:pt>
          <cx:pt idx="147227">EDWW</cx:pt>
          <cx:pt idx="147228">EDWW</cx:pt>
          <cx:pt idx="147229">EDWW</cx:pt>
          <cx:pt idx="147230">EDWW</cx:pt>
          <cx:pt idx="147231">EDWW</cx:pt>
          <cx:pt idx="147232">EDWW</cx:pt>
          <cx:pt idx="147233">EDWW</cx:pt>
          <cx:pt idx="147234">EDWW</cx:pt>
          <cx:pt idx="147235">EDWW</cx:pt>
          <cx:pt idx="147236">EDWW</cx:pt>
          <cx:pt idx="147237">EDWW</cx:pt>
          <cx:pt idx="147238">EDWW</cx:pt>
          <cx:pt idx="147239">EDWW</cx:pt>
          <cx:pt idx="147240">EDWW</cx:pt>
          <cx:pt idx="147241">EDWW</cx:pt>
          <cx:pt idx="147242">EDWW</cx:pt>
          <cx:pt idx="147243">EDWW</cx:pt>
          <cx:pt idx="147244">EDWW</cx:pt>
          <cx:pt idx="147245">EDWW</cx:pt>
          <cx:pt idx="147246">EDWW</cx:pt>
          <cx:pt idx="147247">EDWW</cx:pt>
          <cx:pt idx="147248">EDWW</cx:pt>
          <cx:pt idx="147249">EDWW</cx:pt>
          <cx:pt idx="147250">EDWW</cx:pt>
          <cx:pt idx="147251">EDWW</cx:pt>
          <cx:pt idx="147252">EDWW</cx:pt>
          <cx:pt idx="147253">EDWW</cx:pt>
          <cx:pt idx="147254">EDWW</cx:pt>
          <cx:pt idx="147255">EDWW</cx:pt>
          <cx:pt idx="147256">EDWW</cx:pt>
          <cx:pt idx="147257">EDWW</cx:pt>
          <cx:pt idx="147258">EDWW</cx:pt>
          <cx:pt idx="147259">EDWW</cx:pt>
          <cx:pt idx="147260">EDWW</cx:pt>
          <cx:pt idx="147261">EDWW</cx:pt>
          <cx:pt idx="147262">EDWW</cx:pt>
          <cx:pt idx="147263">EDWW</cx:pt>
          <cx:pt idx="147264">EDWW</cx:pt>
          <cx:pt idx="147265">EDWW</cx:pt>
          <cx:pt idx="147266">EDWW</cx:pt>
          <cx:pt idx="147267">EDWW</cx:pt>
          <cx:pt idx="147268">EDWW</cx:pt>
          <cx:pt idx="147269">EDWW</cx:pt>
          <cx:pt idx="147270">EDWW</cx:pt>
          <cx:pt idx="147271">EDWW</cx:pt>
          <cx:pt idx="147272">EDWW</cx:pt>
          <cx:pt idx="147273">EDWW</cx:pt>
          <cx:pt idx="147274">EDWW</cx:pt>
          <cx:pt idx="147275">EDWW</cx:pt>
          <cx:pt idx="147276">EDWW</cx:pt>
          <cx:pt idx="147277">EDWW</cx:pt>
          <cx:pt idx="147278">EDWW</cx:pt>
          <cx:pt idx="147279">EDWW</cx:pt>
          <cx:pt idx="147280">EDWW</cx:pt>
          <cx:pt idx="147281">EDWW</cx:pt>
          <cx:pt idx="147282">EDWW</cx:pt>
          <cx:pt idx="147283">EDWW</cx:pt>
          <cx:pt idx="147284">EDWW</cx:pt>
          <cx:pt idx="147285">EDWW</cx:pt>
          <cx:pt idx="147286">EDWW</cx:pt>
          <cx:pt idx="147287">EDWW</cx:pt>
          <cx:pt idx="147288">EDWW</cx:pt>
          <cx:pt idx="147289">EDWW</cx:pt>
          <cx:pt idx="147290">EDWW</cx:pt>
          <cx:pt idx="147291">EDWW</cx:pt>
          <cx:pt idx="147292">EDWW</cx:pt>
          <cx:pt idx="147293">EDWW</cx:pt>
          <cx:pt idx="147294">EDWW</cx:pt>
          <cx:pt idx="147295">EDWW</cx:pt>
          <cx:pt idx="147296">EDWW</cx:pt>
          <cx:pt idx="147297">EDWW</cx:pt>
          <cx:pt idx="147298">EDWW</cx:pt>
          <cx:pt idx="147299">EDWW</cx:pt>
          <cx:pt idx="147300">EDWW</cx:pt>
          <cx:pt idx="147301">EDWW</cx:pt>
          <cx:pt idx="147302">EDWW</cx:pt>
          <cx:pt idx="147303">EDWW</cx:pt>
          <cx:pt idx="147304">EDWW</cx:pt>
          <cx:pt idx="147305">EDWW</cx:pt>
          <cx:pt idx="147306">EDWW</cx:pt>
          <cx:pt idx="147307">EDWW</cx:pt>
          <cx:pt idx="147308">EDWW</cx:pt>
          <cx:pt idx="147309">EDWW</cx:pt>
          <cx:pt idx="147310">EDWW</cx:pt>
          <cx:pt idx="147311">EDWW</cx:pt>
          <cx:pt idx="147312">EDWW</cx:pt>
          <cx:pt idx="147313">EDWW</cx:pt>
          <cx:pt idx="147314">EDWW</cx:pt>
          <cx:pt idx="147315">EDWW</cx:pt>
          <cx:pt idx="147316">EDWW</cx:pt>
          <cx:pt idx="147317">EDWW</cx:pt>
          <cx:pt idx="147318">EDWW</cx:pt>
          <cx:pt idx="147319">EDWW</cx:pt>
          <cx:pt idx="147320">EDWW</cx:pt>
          <cx:pt idx="147321">EDWW</cx:pt>
          <cx:pt idx="147322">EDWW</cx:pt>
          <cx:pt idx="147323">EDWW</cx:pt>
          <cx:pt idx="147324">EDWW</cx:pt>
          <cx:pt idx="147325">EDWW</cx:pt>
          <cx:pt idx="147326">EDWW</cx:pt>
          <cx:pt idx="147327">EDWW</cx:pt>
          <cx:pt idx="147328">EDWW</cx:pt>
          <cx:pt idx="147329">EDWW</cx:pt>
          <cx:pt idx="147330">EDWW</cx:pt>
          <cx:pt idx="147331">EDWW</cx:pt>
          <cx:pt idx="147332">EDWW</cx:pt>
          <cx:pt idx="147333">EDWW</cx:pt>
          <cx:pt idx="147334">EDWW</cx:pt>
          <cx:pt idx="147335">EDWW</cx:pt>
          <cx:pt idx="147336">EDWW</cx:pt>
          <cx:pt idx="147337">EDWW</cx:pt>
          <cx:pt idx="147338">EDWW</cx:pt>
          <cx:pt idx="147339">EDWW</cx:pt>
          <cx:pt idx="147340">EDWW</cx:pt>
          <cx:pt idx="147341">EDWW</cx:pt>
          <cx:pt idx="147342">EDWW</cx:pt>
          <cx:pt idx="147343">EDWW</cx:pt>
          <cx:pt idx="147344">EDWW</cx:pt>
          <cx:pt idx="147345">EDWW</cx:pt>
          <cx:pt idx="147346">EDWW</cx:pt>
          <cx:pt idx="147347">EDWW</cx:pt>
          <cx:pt idx="147348">EDWW</cx:pt>
          <cx:pt idx="147349">EDWW</cx:pt>
          <cx:pt idx="147350">EDWW</cx:pt>
          <cx:pt idx="147351">EDWW</cx:pt>
          <cx:pt idx="147352">EDWW</cx:pt>
          <cx:pt idx="147353">EDWW</cx:pt>
          <cx:pt idx="147354">EDWW</cx:pt>
          <cx:pt idx="147355">EDWW</cx:pt>
          <cx:pt idx="147356">EDWW</cx:pt>
          <cx:pt idx="147357">EDWW</cx:pt>
          <cx:pt idx="147358">EDWW</cx:pt>
          <cx:pt idx="147359">EDWW</cx:pt>
          <cx:pt idx="147360">EDWW</cx:pt>
          <cx:pt idx="147361">EDWW</cx:pt>
          <cx:pt idx="147362">EDWW</cx:pt>
          <cx:pt idx="147363">EDWW</cx:pt>
          <cx:pt idx="147364">EDWW</cx:pt>
          <cx:pt idx="147365">EDWW</cx:pt>
          <cx:pt idx="147366">EDWW</cx:pt>
          <cx:pt idx="147367">EDWW</cx:pt>
          <cx:pt idx="147368">EDWW</cx:pt>
          <cx:pt idx="147369">EDWW</cx:pt>
          <cx:pt idx="147370">EDWW</cx:pt>
          <cx:pt idx="147371">EDWW</cx:pt>
          <cx:pt idx="147372">EDWW</cx:pt>
          <cx:pt idx="147373">EDWW</cx:pt>
          <cx:pt idx="147374">EDWW</cx:pt>
          <cx:pt idx="147375">EDWW</cx:pt>
          <cx:pt idx="147376">EDWW</cx:pt>
          <cx:pt idx="147377">EDWW</cx:pt>
          <cx:pt idx="147378">EDWW</cx:pt>
          <cx:pt idx="147379">EDWW</cx:pt>
          <cx:pt idx="147380">EDWW</cx:pt>
          <cx:pt idx="147381">EDWW</cx:pt>
          <cx:pt idx="147382">EDWW</cx:pt>
          <cx:pt idx="147383">EDWW</cx:pt>
          <cx:pt idx="147384">EDWW</cx:pt>
          <cx:pt idx="147385">EDWW</cx:pt>
          <cx:pt idx="147386">EDWW</cx:pt>
          <cx:pt idx="147387">EDWW</cx:pt>
          <cx:pt idx="147388">EDWW</cx:pt>
          <cx:pt idx="147389">EDWW</cx:pt>
          <cx:pt idx="147390">EDWW</cx:pt>
          <cx:pt idx="147391">EDWW</cx:pt>
          <cx:pt idx="147392">EDWW</cx:pt>
          <cx:pt idx="147393">EDWW</cx:pt>
          <cx:pt idx="147394">EDWW</cx:pt>
          <cx:pt idx="147395">EDWW</cx:pt>
          <cx:pt idx="147396">EDWW</cx:pt>
          <cx:pt idx="147397">EDWW</cx:pt>
          <cx:pt idx="147398">EDWW</cx:pt>
          <cx:pt idx="147399">EDWW</cx:pt>
          <cx:pt idx="147400">EDWW</cx:pt>
          <cx:pt idx="147401">EDWW</cx:pt>
          <cx:pt idx="147402">EDWW</cx:pt>
          <cx:pt idx="147403">EDWW</cx:pt>
          <cx:pt idx="147404">EDWW</cx:pt>
          <cx:pt idx="147405">EDWW</cx:pt>
          <cx:pt idx="147406">EDWW</cx:pt>
          <cx:pt idx="147407">EDWW</cx:pt>
          <cx:pt idx="147408">EDWW</cx:pt>
          <cx:pt idx="147409">EDWW</cx:pt>
          <cx:pt idx="147410">EDWW</cx:pt>
          <cx:pt idx="147411">EDWW</cx:pt>
          <cx:pt idx="147412">EDWW</cx:pt>
          <cx:pt idx="147413">EDWW</cx:pt>
          <cx:pt idx="147414">EDWW</cx:pt>
          <cx:pt idx="147415">EDWW</cx:pt>
          <cx:pt idx="147416">EDWW</cx:pt>
          <cx:pt idx="147417">EDWW</cx:pt>
          <cx:pt idx="147418">EDWW</cx:pt>
          <cx:pt idx="147419">EDWW</cx:pt>
          <cx:pt idx="147420">EDWW</cx:pt>
          <cx:pt idx="147421">EDWW</cx:pt>
          <cx:pt idx="147422">EDWW</cx:pt>
          <cx:pt idx="147423">EDWW</cx:pt>
          <cx:pt idx="147424">EDWW</cx:pt>
          <cx:pt idx="147425">EDWW</cx:pt>
          <cx:pt idx="147426">EDWW</cx:pt>
          <cx:pt idx="147427">EDWW</cx:pt>
          <cx:pt idx="147428">EDWW</cx:pt>
          <cx:pt idx="147429">EDWW</cx:pt>
          <cx:pt idx="147430">EDWW</cx:pt>
          <cx:pt idx="147431">EDWW</cx:pt>
          <cx:pt idx="147432">EDWW</cx:pt>
          <cx:pt idx="147433">EDWW</cx:pt>
          <cx:pt idx="147434">EDWW</cx:pt>
          <cx:pt idx="147435">EDWW</cx:pt>
          <cx:pt idx="147436">EDWW</cx:pt>
          <cx:pt idx="147437">EDWW</cx:pt>
          <cx:pt idx="147438">EDWW</cx:pt>
          <cx:pt idx="147439">EDWW</cx:pt>
          <cx:pt idx="147440">EDWW</cx:pt>
          <cx:pt idx="147441">EDWW</cx:pt>
          <cx:pt idx="147442">EDWW</cx:pt>
          <cx:pt idx="147443">EDWW</cx:pt>
          <cx:pt idx="147444">EDWW</cx:pt>
          <cx:pt idx="147445">EDWW</cx:pt>
          <cx:pt idx="147446">EDWW</cx:pt>
          <cx:pt idx="147447">EDWW</cx:pt>
          <cx:pt idx="147448">EDWW</cx:pt>
          <cx:pt idx="147449">EDWW</cx:pt>
          <cx:pt idx="147450">EDWW</cx:pt>
          <cx:pt idx="147451">EDWW</cx:pt>
          <cx:pt idx="147452">EDWW</cx:pt>
          <cx:pt idx="147453">EDWW</cx:pt>
          <cx:pt idx="147454">EDWW</cx:pt>
          <cx:pt idx="147455">EDWW</cx:pt>
          <cx:pt idx="147456">EDWW</cx:pt>
          <cx:pt idx="147457">EDWW</cx:pt>
          <cx:pt idx="147458">EDWW</cx:pt>
          <cx:pt idx="147459">EDWW</cx:pt>
          <cx:pt idx="147460">EDWW</cx:pt>
          <cx:pt idx="147461">EDWW</cx:pt>
          <cx:pt idx="147462">EDWW</cx:pt>
          <cx:pt idx="147463">EDWW</cx:pt>
          <cx:pt idx="147464">EDWW</cx:pt>
          <cx:pt idx="147465">EDWW</cx:pt>
          <cx:pt idx="147466">EDWW</cx:pt>
          <cx:pt idx="147467">EDWW</cx:pt>
          <cx:pt idx="147468">EDWW</cx:pt>
          <cx:pt idx="147469">EDWW</cx:pt>
          <cx:pt idx="147470">EDWW</cx:pt>
          <cx:pt idx="147471">EDWW</cx:pt>
          <cx:pt idx="147472">EDWW</cx:pt>
          <cx:pt idx="147473">EDWW</cx:pt>
          <cx:pt idx="147474">EDWW</cx:pt>
          <cx:pt idx="147475">EDWW</cx:pt>
          <cx:pt idx="147476">EDWW</cx:pt>
          <cx:pt idx="147477">EDWW</cx:pt>
          <cx:pt idx="147478">EDWW</cx:pt>
          <cx:pt idx="147479">EDWW</cx:pt>
          <cx:pt idx="147480">EDWW</cx:pt>
          <cx:pt idx="147481">EDWW</cx:pt>
          <cx:pt idx="147482">EDWW</cx:pt>
          <cx:pt idx="147483">EDWW</cx:pt>
          <cx:pt idx="147484">EDWW</cx:pt>
          <cx:pt idx="147485">EDWW</cx:pt>
          <cx:pt idx="147486">EDWW</cx:pt>
          <cx:pt idx="147487">EDWW</cx:pt>
          <cx:pt idx="147488">EDWW</cx:pt>
          <cx:pt idx="147489">EDWW</cx:pt>
          <cx:pt idx="147490">EDWW</cx:pt>
          <cx:pt idx="147491">EDWW</cx:pt>
          <cx:pt idx="147492">EDWW</cx:pt>
          <cx:pt idx="147493">EDWW</cx:pt>
          <cx:pt idx="147494">EDWW</cx:pt>
          <cx:pt idx="147495">EDWW</cx:pt>
          <cx:pt idx="147496">EDWW</cx:pt>
          <cx:pt idx="147497">EDWW</cx:pt>
          <cx:pt idx="147498">EDWW</cx:pt>
          <cx:pt idx="147499">EDWW</cx:pt>
          <cx:pt idx="147500">EDWW</cx:pt>
          <cx:pt idx="147501">EDWW</cx:pt>
          <cx:pt idx="147502">EDWW</cx:pt>
          <cx:pt idx="147503">EDWW</cx:pt>
          <cx:pt idx="147504">EDWW</cx:pt>
          <cx:pt idx="147505">EDWW</cx:pt>
          <cx:pt idx="147506">EDWW</cx:pt>
          <cx:pt idx="147507">EDWW</cx:pt>
          <cx:pt idx="147508">EDWW</cx:pt>
          <cx:pt idx="147509">EDWW</cx:pt>
          <cx:pt idx="147510">EDWW</cx:pt>
          <cx:pt idx="147511">EDWW</cx:pt>
          <cx:pt idx="147512">EDWW</cx:pt>
          <cx:pt idx="147513">EDWW</cx:pt>
          <cx:pt idx="147514">EDWW</cx:pt>
          <cx:pt idx="147515">EDWW</cx:pt>
          <cx:pt idx="147516">EDWW</cx:pt>
          <cx:pt idx="147517">EDWW</cx:pt>
          <cx:pt idx="147518">EDWW</cx:pt>
          <cx:pt idx="147519">EDWW</cx:pt>
          <cx:pt idx="147520">EDWW</cx:pt>
          <cx:pt idx="147521">EDWW</cx:pt>
          <cx:pt idx="147522">EDWW</cx:pt>
          <cx:pt idx="147523">EDWW</cx:pt>
          <cx:pt idx="147524">EDWW</cx:pt>
          <cx:pt idx="147525">EDWW</cx:pt>
          <cx:pt idx="147526">EDWW</cx:pt>
          <cx:pt idx="147527">EDWW</cx:pt>
          <cx:pt idx="147528">EDWW</cx:pt>
          <cx:pt idx="147529">EDWW</cx:pt>
          <cx:pt idx="147530">EDWW</cx:pt>
          <cx:pt idx="147531">EDWW</cx:pt>
          <cx:pt idx="147532">EDWW</cx:pt>
          <cx:pt idx="147533">EDWW</cx:pt>
          <cx:pt idx="147534">EDWW</cx:pt>
          <cx:pt idx="147535">EDWW</cx:pt>
          <cx:pt idx="147536">EDWW</cx:pt>
          <cx:pt idx="147537">EDWW</cx:pt>
          <cx:pt idx="147538">EDWW</cx:pt>
          <cx:pt idx="147539">EDWW</cx:pt>
          <cx:pt idx="147540">EDWW</cx:pt>
          <cx:pt idx="147541">EDWW</cx:pt>
          <cx:pt idx="147542">EDWW</cx:pt>
          <cx:pt idx="147543">EDWW</cx:pt>
          <cx:pt idx="147544">EDWW</cx:pt>
          <cx:pt idx="147545">EDWW</cx:pt>
          <cx:pt idx="147546">EDWW</cx:pt>
          <cx:pt idx="147547">EDWW</cx:pt>
          <cx:pt idx="147548">EDWW</cx:pt>
          <cx:pt idx="147549">EDWW</cx:pt>
          <cx:pt idx="147550">EDWW</cx:pt>
          <cx:pt idx="147551">EDWW</cx:pt>
          <cx:pt idx="147552">EDWW</cx:pt>
          <cx:pt idx="147553">EDWW</cx:pt>
          <cx:pt idx="147554">EDWW</cx:pt>
          <cx:pt idx="147555">EDWW</cx:pt>
          <cx:pt idx="147556">EDWW</cx:pt>
          <cx:pt idx="147557">EDWW</cx:pt>
          <cx:pt idx="147558">EDWW</cx:pt>
          <cx:pt idx="147559">EDWW</cx:pt>
          <cx:pt idx="147560">EDWW</cx:pt>
          <cx:pt idx="147561">EDWW</cx:pt>
          <cx:pt idx="147562">EDWW</cx:pt>
          <cx:pt idx="147563">EDWW</cx:pt>
          <cx:pt idx="147564">EDWW</cx:pt>
          <cx:pt idx="147565">EDWW</cx:pt>
          <cx:pt idx="147566">EDWW</cx:pt>
          <cx:pt idx="147567">EDWW</cx:pt>
          <cx:pt idx="147568">EDWW</cx:pt>
          <cx:pt idx="147569">EDWW</cx:pt>
          <cx:pt idx="147570">EDWW</cx:pt>
          <cx:pt idx="147571">EDWW</cx:pt>
          <cx:pt idx="147572">EDWW</cx:pt>
          <cx:pt idx="147573">EDWW</cx:pt>
          <cx:pt idx="147574">EDWW</cx:pt>
          <cx:pt idx="147575">EDWW</cx:pt>
          <cx:pt idx="147576">EDWW</cx:pt>
          <cx:pt idx="147577">EDWW</cx:pt>
          <cx:pt idx="147578">EDWW</cx:pt>
          <cx:pt idx="147579">EDWW</cx:pt>
          <cx:pt idx="147580">EDWW</cx:pt>
          <cx:pt idx="147581">EDWW</cx:pt>
          <cx:pt idx="147582">EDWW</cx:pt>
          <cx:pt idx="147583">EDWW</cx:pt>
          <cx:pt idx="147584">EDWW</cx:pt>
          <cx:pt idx="147585">EDWW</cx:pt>
          <cx:pt idx="147586">EDWW</cx:pt>
          <cx:pt idx="147587">EDWW</cx:pt>
          <cx:pt idx="147588">EDWW</cx:pt>
          <cx:pt idx="147589">EDWW</cx:pt>
          <cx:pt idx="147590">EDWW</cx:pt>
          <cx:pt idx="147591">EDWW</cx:pt>
          <cx:pt idx="147592">EDWW</cx:pt>
          <cx:pt idx="147593">EDWW</cx:pt>
          <cx:pt idx="147594">EDWW</cx:pt>
          <cx:pt idx="147595">EDWW</cx:pt>
          <cx:pt idx="147596">EDWW</cx:pt>
          <cx:pt idx="147597">EDWW</cx:pt>
          <cx:pt idx="147598">EDWW</cx:pt>
          <cx:pt idx="147599">EDWW</cx:pt>
          <cx:pt idx="147600">EDWW</cx:pt>
          <cx:pt idx="147601">EDWW</cx:pt>
          <cx:pt idx="147602">EDWW</cx:pt>
          <cx:pt idx="147603">EDWW</cx:pt>
          <cx:pt idx="147604">EDWW</cx:pt>
          <cx:pt idx="147605">EDWW</cx:pt>
          <cx:pt idx="147606">EDWW</cx:pt>
          <cx:pt idx="147607">EDWW</cx:pt>
          <cx:pt idx="147608">EDWW</cx:pt>
          <cx:pt idx="147609">EDWW</cx:pt>
          <cx:pt idx="147610">EDWW</cx:pt>
          <cx:pt idx="147611">EDWW</cx:pt>
          <cx:pt idx="147612">EDWW</cx:pt>
          <cx:pt idx="147613">EDWW</cx:pt>
          <cx:pt idx="147614">EDWW</cx:pt>
          <cx:pt idx="147615">EDWW</cx:pt>
          <cx:pt idx="147616">EDWW</cx:pt>
          <cx:pt idx="147617">EDWW</cx:pt>
          <cx:pt idx="147618">EDWW</cx:pt>
          <cx:pt idx="147619">EDWW</cx:pt>
          <cx:pt idx="147620">EDWW</cx:pt>
          <cx:pt idx="147621">EDWW</cx:pt>
          <cx:pt idx="147622">EDWW</cx:pt>
          <cx:pt idx="147623">EDWW</cx:pt>
          <cx:pt idx="147624">EDWW</cx:pt>
          <cx:pt idx="147625">EDWW</cx:pt>
          <cx:pt idx="147626">EDWW</cx:pt>
          <cx:pt idx="147627">EDWW</cx:pt>
          <cx:pt idx="147628">EDWW</cx:pt>
          <cx:pt idx="147629">EDWW</cx:pt>
          <cx:pt idx="147630">EDWW</cx:pt>
          <cx:pt idx="147631">EDWW</cx:pt>
          <cx:pt idx="147632">EDWW</cx:pt>
          <cx:pt idx="147633">EDWW</cx:pt>
          <cx:pt idx="147634">EDWW</cx:pt>
          <cx:pt idx="147635">EDWW</cx:pt>
          <cx:pt idx="147636">EDWW</cx:pt>
          <cx:pt idx="147637">EDWW</cx:pt>
          <cx:pt idx="147638">EDWW</cx:pt>
          <cx:pt idx="147639">EDWW</cx:pt>
          <cx:pt idx="147640">EDWW</cx:pt>
          <cx:pt idx="147641">EDWW</cx:pt>
          <cx:pt idx="147642">EDWW</cx:pt>
          <cx:pt idx="147643">EDWW</cx:pt>
          <cx:pt idx="147644">EDWW</cx:pt>
          <cx:pt idx="147645">EDWW</cx:pt>
          <cx:pt idx="147646">EDWW</cx:pt>
          <cx:pt idx="147647">EDWW</cx:pt>
          <cx:pt idx="147648">EDWW</cx:pt>
          <cx:pt idx="147649">EDWW</cx:pt>
          <cx:pt idx="147650">EDWW</cx:pt>
          <cx:pt idx="147651">EDWW</cx:pt>
          <cx:pt idx="147652">EDWW</cx:pt>
          <cx:pt idx="147653">EDWW</cx:pt>
          <cx:pt idx="147654">EDWW</cx:pt>
          <cx:pt idx="147655">EDWW</cx:pt>
          <cx:pt idx="147656">EDWW</cx:pt>
          <cx:pt idx="147657">EDWW</cx:pt>
          <cx:pt idx="147658">EDWW</cx:pt>
          <cx:pt idx="147659">EDWW</cx:pt>
          <cx:pt idx="147660">EDWW</cx:pt>
          <cx:pt idx="147661">EDWW</cx:pt>
          <cx:pt idx="147662">EDWW</cx:pt>
          <cx:pt idx="147663">EDWW</cx:pt>
          <cx:pt idx="147664">EDWW</cx:pt>
          <cx:pt idx="147665">EDWW</cx:pt>
          <cx:pt idx="147666">EDWW</cx:pt>
          <cx:pt idx="147667">EDWW</cx:pt>
          <cx:pt idx="147668">EDWW</cx:pt>
          <cx:pt idx="147669">EDWW</cx:pt>
          <cx:pt idx="147670">EDWW</cx:pt>
          <cx:pt idx="147671">EDWW</cx:pt>
          <cx:pt idx="147672">EDWW</cx:pt>
          <cx:pt idx="147673">EDWW</cx:pt>
          <cx:pt idx="147674">EDWW</cx:pt>
          <cx:pt idx="147675">EDWW</cx:pt>
          <cx:pt idx="147676">EDWW</cx:pt>
          <cx:pt idx="147677">EDWW</cx:pt>
          <cx:pt idx="147678">EDWW</cx:pt>
          <cx:pt idx="147679">EDWW</cx:pt>
          <cx:pt idx="147680">EDWW</cx:pt>
          <cx:pt idx="147681">EDWW</cx:pt>
          <cx:pt idx="147682">EDWW</cx:pt>
          <cx:pt idx="147683">EDWW</cx:pt>
          <cx:pt idx="147684">EDWW</cx:pt>
          <cx:pt idx="147685">EDWW</cx:pt>
          <cx:pt idx="147686">EDWW</cx:pt>
          <cx:pt idx="147687">EDWW</cx:pt>
          <cx:pt idx="147688">EDWW</cx:pt>
          <cx:pt idx="147689">EDWW</cx:pt>
          <cx:pt idx="147690">EDWW</cx:pt>
          <cx:pt idx="147691">EDWW</cx:pt>
          <cx:pt idx="147692">EDWW</cx:pt>
          <cx:pt idx="147693">EDWW</cx:pt>
          <cx:pt idx="147694">EDWW</cx:pt>
          <cx:pt idx="147695">EDWW</cx:pt>
          <cx:pt idx="147696">EDWW</cx:pt>
          <cx:pt idx="147697">EDWW</cx:pt>
          <cx:pt idx="147698">EDWW</cx:pt>
          <cx:pt idx="147699">EDWW</cx:pt>
          <cx:pt idx="147700">EDWW</cx:pt>
          <cx:pt idx="147701">EDWW</cx:pt>
          <cx:pt idx="147702">EDWW</cx:pt>
          <cx:pt idx="147703">EDWW</cx:pt>
          <cx:pt idx="147704">EDWW</cx:pt>
          <cx:pt idx="147705">EDWW</cx:pt>
          <cx:pt idx="147706">EDWW</cx:pt>
          <cx:pt idx="147707">EDWW</cx:pt>
          <cx:pt idx="147708">EDWW</cx:pt>
          <cx:pt idx="147709">EDWW</cx:pt>
          <cx:pt idx="147710">EDWW</cx:pt>
          <cx:pt idx="147711">EDWW</cx:pt>
          <cx:pt idx="147712">EDWW</cx:pt>
          <cx:pt idx="147713">EDWW</cx:pt>
          <cx:pt idx="147714">EDWW</cx:pt>
          <cx:pt idx="147715">EDWW</cx:pt>
          <cx:pt idx="147716">EDWW</cx:pt>
          <cx:pt idx="147717">EDWW</cx:pt>
          <cx:pt idx="147718">EDWW</cx:pt>
          <cx:pt idx="147719">EDWW</cx:pt>
          <cx:pt idx="147720">EDWW</cx:pt>
          <cx:pt idx="147721">EDWW</cx:pt>
          <cx:pt idx="147722">EDWW</cx:pt>
          <cx:pt idx="147723">EDWW</cx:pt>
          <cx:pt idx="147724">EDWW</cx:pt>
          <cx:pt idx="147725">EDWW</cx:pt>
          <cx:pt idx="147726">EDWW</cx:pt>
          <cx:pt idx="147727">EDWW</cx:pt>
          <cx:pt idx="147728">EDWW</cx:pt>
          <cx:pt idx="147729">EDWW</cx:pt>
          <cx:pt idx="147730">EDWW</cx:pt>
          <cx:pt idx="147731">EDWW</cx:pt>
          <cx:pt idx="147732">EDWW</cx:pt>
          <cx:pt idx="147733">EDWW</cx:pt>
          <cx:pt idx="147734">EDWW</cx:pt>
          <cx:pt idx="147735">EDWW</cx:pt>
          <cx:pt idx="147736">EDWW</cx:pt>
          <cx:pt idx="147737">EDWW</cx:pt>
          <cx:pt idx="147738">EDWW</cx:pt>
          <cx:pt idx="147739">EDWW</cx:pt>
          <cx:pt idx="147740">EDWW</cx:pt>
          <cx:pt idx="147741">EDWW</cx:pt>
          <cx:pt idx="147742">EDWW</cx:pt>
          <cx:pt idx="147743">EDWW</cx:pt>
          <cx:pt idx="147744">EDWW</cx:pt>
          <cx:pt idx="147745">EDWW</cx:pt>
          <cx:pt idx="147746">EDWW</cx:pt>
          <cx:pt idx="147747">EDWW</cx:pt>
          <cx:pt idx="147748">EDWW</cx:pt>
          <cx:pt idx="147749">EDWW</cx:pt>
          <cx:pt idx="147750">EDWW</cx:pt>
          <cx:pt idx="147751">EDWW</cx:pt>
          <cx:pt idx="147752">EDWW</cx:pt>
          <cx:pt idx="147753">EDWW</cx:pt>
          <cx:pt idx="147754">EDWW</cx:pt>
          <cx:pt idx="147755">EDWW</cx:pt>
          <cx:pt idx="147756">EDWW</cx:pt>
          <cx:pt idx="147757">EDWW</cx:pt>
          <cx:pt idx="147758">EDWW</cx:pt>
          <cx:pt idx="147759">EDWW</cx:pt>
          <cx:pt idx="147760">EDWW</cx:pt>
          <cx:pt idx="147761">EDWW</cx:pt>
          <cx:pt idx="147762">EDWW</cx:pt>
          <cx:pt idx="147763">EDWW</cx:pt>
          <cx:pt idx="147764">EDWW</cx:pt>
          <cx:pt idx="147765">EDWW</cx:pt>
          <cx:pt idx="147766">EDWW</cx:pt>
          <cx:pt idx="147767">EDWW</cx:pt>
          <cx:pt idx="147768">EDWW</cx:pt>
          <cx:pt idx="147769">EDWW</cx:pt>
          <cx:pt idx="147770">EDWW</cx:pt>
          <cx:pt idx="147771">EDWW</cx:pt>
          <cx:pt idx="147772">EDWW</cx:pt>
          <cx:pt idx="147773">EDWW</cx:pt>
          <cx:pt idx="147774">EDWW</cx:pt>
          <cx:pt idx="147775">EDWW</cx:pt>
          <cx:pt idx="147776">EDWW</cx:pt>
          <cx:pt idx="147777">EDWW</cx:pt>
          <cx:pt idx="147778">EDWW</cx:pt>
          <cx:pt idx="147779">EDWW</cx:pt>
          <cx:pt idx="147780">EDWW</cx:pt>
          <cx:pt idx="147781">EDWW</cx:pt>
          <cx:pt idx="147782">EDWW</cx:pt>
          <cx:pt idx="147783">EDWW</cx:pt>
          <cx:pt idx="147784">EDWW</cx:pt>
          <cx:pt idx="147785">EDWW</cx:pt>
          <cx:pt idx="147786">EDWW</cx:pt>
          <cx:pt idx="147787">EDWW</cx:pt>
          <cx:pt idx="147788">EDWW</cx:pt>
          <cx:pt idx="147789">EDWW</cx:pt>
          <cx:pt idx="147790">EDWW</cx:pt>
          <cx:pt idx="147791">EDWW</cx:pt>
          <cx:pt idx="147792">EDWW</cx:pt>
          <cx:pt idx="147793">EDWW</cx:pt>
          <cx:pt idx="147794">EDWW</cx:pt>
          <cx:pt idx="147795">EDWW</cx:pt>
          <cx:pt idx="147796">EDWW</cx:pt>
          <cx:pt idx="147797">EDWW</cx:pt>
          <cx:pt idx="147798">EDWW</cx:pt>
          <cx:pt idx="147799">EDWW</cx:pt>
          <cx:pt idx="147800">EDWW</cx:pt>
          <cx:pt idx="147801">EDWW</cx:pt>
          <cx:pt idx="147802">EDWW</cx:pt>
          <cx:pt idx="147803">EDWW</cx:pt>
          <cx:pt idx="147804">EDWW</cx:pt>
          <cx:pt idx="147805">EDWW</cx:pt>
          <cx:pt idx="147806">EDWW</cx:pt>
          <cx:pt idx="147807">EDWW</cx:pt>
          <cx:pt idx="147808">EDWW</cx:pt>
          <cx:pt idx="147809">EDWW</cx:pt>
          <cx:pt idx="147810">EDWW</cx:pt>
          <cx:pt idx="147811">EDWW</cx:pt>
          <cx:pt idx="147812">EDWW</cx:pt>
          <cx:pt idx="147813">EDWW</cx:pt>
          <cx:pt idx="147814">EDWW</cx:pt>
          <cx:pt idx="147815">EDWW</cx:pt>
          <cx:pt idx="147816">EDWW</cx:pt>
          <cx:pt idx="147817">EDWW</cx:pt>
          <cx:pt idx="147818">EDWW</cx:pt>
          <cx:pt idx="147819">EDWW</cx:pt>
          <cx:pt idx="147820">EDWW</cx:pt>
          <cx:pt idx="147821">EDWW</cx:pt>
          <cx:pt idx="147822">EDWW</cx:pt>
          <cx:pt idx="147823">EDWW</cx:pt>
          <cx:pt idx="147824">EDWW</cx:pt>
          <cx:pt idx="147825">EDWW</cx:pt>
          <cx:pt idx="147826">EDWW</cx:pt>
          <cx:pt idx="147827">EDWW</cx:pt>
          <cx:pt idx="147828">EDWW</cx:pt>
          <cx:pt idx="147829">EDWW</cx:pt>
          <cx:pt idx="147830">EDWW</cx:pt>
          <cx:pt idx="147831">EDWW</cx:pt>
          <cx:pt idx="147832">EDWW</cx:pt>
          <cx:pt idx="147833">EDWW</cx:pt>
          <cx:pt idx="147834">EDWW</cx:pt>
          <cx:pt idx="147835">EDWW</cx:pt>
          <cx:pt idx="147836">EDWW</cx:pt>
          <cx:pt idx="147837">EDWW</cx:pt>
          <cx:pt idx="147838">EDWW</cx:pt>
          <cx:pt idx="147839">EDWW</cx:pt>
          <cx:pt idx="147840">EDWW</cx:pt>
          <cx:pt idx="147841">EDWW</cx:pt>
          <cx:pt idx="147842">EDWW</cx:pt>
          <cx:pt idx="147843">EDWW</cx:pt>
          <cx:pt idx="147844">EDWW</cx:pt>
          <cx:pt idx="147845">EDWW</cx:pt>
          <cx:pt idx="147846">EDWW</cx:pt>
          <cx:pt idx="147847">EDWW</cx:pt>
          <cx:pt idx="147848">EDWW</cx:pt>
          <cx:pt idx="147849">EDWW</cx:pt>
          <cx:pt idx="147850">EDWW</cx:pt>
          <cx:pt idx="147851">EDWW</cx:pt>
          <cx:pt idx="147852">EDWW</cx:pt>
          <cx:pt idx="147853">EDWW</cx:pt>
          <cx:pt idx="147854">EDWW</cx:pt>
          <cx:pt idx="147855">EDWW</cx:pt>
          <cx:pt idx="147856">EDWW</cx:pt>
          <cx:pt idx="147857">EDWW</cx:pt>
          <cx:pt idx="147858">EDWW</cx:pt>
          <cx:pt idx="147859">EDWW</cx:pt>
          <cx:pt idx="147860">EDWW</cx:pt>
          <cx:pt idx="147861">EDWW</cx:pt>
          <cx:pt idx="147862">EDWW</cx:pt>
          <cx:pt idx="147863">EDWW</cx:pt>
          <cx:pt idx="147864">EDWW</cx:pt>
          <cx:pt idx="147865">EDWW</cx:pt>
          <cx:pt idx="147866">EDWW</cx:pt>
          <cx:pt idx="147867">EDWW</cx:pt>
          <cx:pt idx="147868">EDWW</cx:pt>
          <cx:pt idx="147869">EDWW</cx:pt>
          <cx:pt idx="147870">EDWW</cx:pt>
          <cx:pt idx="147871">EDWW</cx:pt>
          <cx:pt idx="147872">EDWW</cx:pt>
          <cx:pt idx="147873">EDWW</cx:pt>
          <cx:pt idx="147874">EDWW</cx:pt>
          <cx:pt idx="147875">EDWW</cx:pt>
          <cx:pt idx="147876">EDWW</cx:pt>
          <cx:pt idx="147877">EDWW</cx:pt>
          <cx:pt idx="147878">EDWW</cx:pt>
          <cx:pt idx="147879">EDWW</cx:pt>
          <cx:pt idx="147880">EDWW</cx:pt>
          <cx:pt idx="147881">EDWW</cx:pt>
          <cx:pt idx="147882">EDWW</cx:pt>
          <cx:pt idx="147883">EDWW</cx:pt>
          <cx:pt idx="147884">EDWW</cx:pt>
          <cx:pt idx="147885">EDWW</cx:pt>
          <cx:pt idx="147886">EDWW</cx:pt>
          <cx:pt idx="147887">EDWW</cx:pt>
          <cx:pt idx="147888">EDWW</cx:pt>
          <cx:pt idx="147889">EDWW</cx:pt>
          <cx:pt idx="147890">EDWW</cx:pt>
          <cx:pt idx="147891">EDWW</cx:pt>
          <cx:pt idx="147892">EDWW</cx:pt>
          <cx:pt idx="147893">EDWW</cx:pt>
          <cx:pt idx="147894">EDWW</cx:pt>
          <cx:pt idx="147895">EDWW</cx:pt>
          <cx:pt idx="147896">EDWW</cx:pt>
          <cx:pt idx="147897">EDWW</cx:pt>
          <cx:pt idx="147898">EDWW</cx:pt>
          <cx:pt idx="147899">EDWW</cx:pt>
          <cx:pt idx="147900">EDWW</cx:pt>
          <cx:pt idx="147901">EDWW</cx:pt>
          <cx:pt idx="147902">EDWW</cx:pt>
          <cx:pt idx="147903">EDWW</cx:pt>
          <cx:pt idx="147904">EDWW</cx:pt>
          <cx:pt idx="147905">EDWW</cx:pt>
          <cx:pt idx="147906">EDWW</cx:pt>
          <cx:pt idx="147907">EDWW</cx:pt>
          <cx:pt idx="147908">EDWW</cx:pt>
          <cx:pt idx="147909">EDWW</cx:pt>
          <cx:pt idx="147910">EDWW</cx:pt>
          <cx:pt idx="147911">EDWW</cx:pt>
          <cx:pt idx="147912">EDWW</cx:pt>
          <cx:pt idx="147913">EDWW</cx:pt>
          <cx:pt idx="147914">EDWW</cx:pt>
          <cx:pt idx="147915">EDWW</cx:pt>
          <cx:pt idx="147916">EDWW</cx:pt>
          <cx:pt idx="147917">EDWW</cx:pt>
          <cx:pt idx="147918">EDWW</cx:pt>
          <cx:pt idx="147919">EDWW</cx:pt>
          <cx:pt idx="147920">EDWW</cx:pt>
          <cx:pt idx="147921">EDWW</cx:pt>
          <cx:pt idx="147922">EDWW</cx:pt>
          <cx:pt idx="147923">EDWW</cx:pt>
          <cx:pt idx="147924">EDWW</cx:pt>
          <cx:pt idx="147925">EDWW</cx:pt>
          <cx:pt idx="147926">EDWW</cx:pt>
          <cx:pt idx="147927">EDWW</cx:pt>
          <cx:pt idx="147928">EDWW</cx:pt>
          <cx:pt idx="147929">EDWW</cx:pt>
          <cx:pt idx="147930">EDWW</cx:pt>
          <cx:pt idx="147931">EDWW</cx:pt>
          <cx:pt idx="147932">EDWW</cx:pt>
          <cx:pt idx="147933">EDWW</cx:pt>
          <cx:pt idx="147934">EDWW</cx:pt>
          <cx:pt idx="147935">EDWW</cx:pt>
          <cx:pt idx="147936">EDWW</cx:pt>
          <cx:pt idx="147937">EDWW</cx:pt>
          <cx:pt idx="147938">EDWW</cx:pt>
          <cx:pt idx="147939">EDWW</cx:pt>
          <cx:pt idx="147940">EDWW</cx:pt>
          <cx:pt idx="147941">EDWW</cx:pt>
          <cx:pt idx="147942">EDWW</cx:pt>
          <cx:pt idx="147943">EDWW</cx:pt>
          <cx:pt idx="147944">EDWW</cx:pt>
          <cx:pt idx="147945">EDWW</cx:pt>
          <cx:pt idx="147946">EDWW</cx:pt>
          <cx:pt idx="147947">EDWW</cx:pt>
          <cx:pt idx="147948">EDWW</cx:pt>
          <cx:pt idx="147949">EDWW</cx:pt>
          <cx:pt idx="147950">EDWW</cx:pt>
          <cx:pt idx="147951">EDWW</cx:pt>
          <cx:pt idx="147952">EDWW</cx:pt>
          <cx:pt idx="147953">EDWW</cx:pt>
          <cx:pt idx="147954">EDWW</cx:pt>
          <cx:pt idx="147955">EDWW</cx:pt>
          <cx:pt idx="147956">EDWW</cx:pt>
          <cx:pt idx="147957">EDWW</cx:pt>
          <cx:pt idx="147958">EDWW</cx:pt>
          <cx:pt idx="147959">EDWW</cx:pt>
          <cx:pt idx="147960">EDWW</cx:pt>
          <cx:pt idx="147961">EDWW</cx:pt>
          <cx:pt idx="147962">EDWW</cx:pt>
          <cx:pt idx="147963">EDWW</cx:pt>
          <cx:pt idx="147964">EDWW</cx:pt>
          <cx:pt idx="147965">EDWW</cx:pt>
          <cx:pt idx="147966">EDWW</cx:pt>
          <cx:pt idx="147967">EDWW</cx:pt>
          <cx:pt idx="147968">EDWW</cx:pt>
          <cx:pt idx="147969">EDWW</cx:pt>
          <cx:pt idx="147970">EDWW</cx:pt>
          <cx:pt idx="147971">EDWW</cx:pt>
          <cx:pt idx="147972">EDWW</cx:pt>
          <cx:pt idx="147973">EDWW</cx:pt>
          <cx:pt idx="147974">EDWW</cx:pt>
          <cx:pt idx="147975">EDWW</cx:pt>
          <cx:pt idx="147976">EDWW</cx:pt>
          <cx:pt idx="147977">EDWW</cx:pt>
          <cx:pt idx="147978">EDWW</cx:pt>
          <cx:pt idx="147979">EDWW</cx:pt>
          <cx:pt idx="147980">EDWW</cx:pt>
          <cx:pt idx="147981">EDWW</cx:pt>
          <cx:pt idx="147982">EDWW</cx:pt>
          <cx:pt idx="147983">EDWW</cx:pt>
          <cx:pt idx="147984">EDWW</cx:pt>
          <cx:pt idx="147985">EDWW</cx:pt>
          <cx:pt idx="147986">EDWW</cx:pt>
          <cx:pt idx="147987">EDWW</cx:pt>
          <cx:pt idx="147988">EDWW</cx:pt>
          <cx:pt idx="147989">EDWW</cx:pt>
          <cx:pt idx="147990">EDWW</cx:pt>
          <cx:pt idx="147991">EDWW</cx:pt>
          <cx:pt idx="147992">EDWW</cx:pt>
          <cx:pt idx="147993">EDWW</cx:pt>
          <cx:pt idx="147994">EDWW</cx:pt>
          <cx:pt idx="147995">EDWW</cx:pt>
          <cx:pt idx="147996">EDWW</cx:pt>
          <cx:pt idx="147997">EDWW</cx:pt>
          <cx:pt idx="147998">EDWW</cx:pt>
          <cx:pt idx="147999">EDWW</cx:pt>
          <cx:pt idx="148000">EDWW</cx:pt>
          <cx:pt idx="148001">EDWW</cx:pt>
          <cx:pt idx="148002">EDWW</cx:pt>
          <cx:pt idx="148003">EDWW</cx:pt>
          <cx:pt idx="148004">EDWW</cx:pt>
          <cx:pt idx="148005">EDWW</cx:pt>
          <cx:pt idx="148006">EDWW</cx:pt>
          <cx:pt idx="148007">EDWW</cx:pt>
          <cx:pt idx="148008">EDWW</cx:pt>
          <cx:pt idx="148009">EDWW</cx:pt>
          <cx:pt idx="148010">EDWW</cx:pt>
          <cx:pt idx="148011">EDWW</cx:pt>
          <cx:pt idx="148012">EDWW</cx:pt>
          <cx:pt idx="148013">EDWW</cx:pt>
          <cx:pt idx="148014">EDWW</cx:pt>
          <cx:pt idx="148015">EDWW</cx:pt>
          <cx:pt idx="148016">EDWW</cx:pt>
          <cx:pt idx="148017">EDWW</cx:pt>
          <cx:pt idx="148018">EDWW</cx:pt>
          <cx:pt idx="148019">EDWW</cx:pt>
          <cx:pt idx="148020">EDWW</cx:pt>
          <cx:pt idx="148021">EDWW</cx:pt>
          <cx:pt idx="148022">EDWW</cx:pt>
          <cx:pt idx="148023">EDWW</cx:pt>
          <cx:pt idx="148024">EDWW</cx:pt>
          <cx:pt idx="148025">EDWW</cx:pt>
          <cx:pt idx="148026">EDWW</cx:pt>
          <cx:pt idx="148027">EDWW</cx:pt>
          <cx:pt idx="148028">EDWW</cx:pt>
          <cx:pt idx="148029">EDWW</cx:pt>
          <cx:pt idx="148030">EDWW</cx:pt>
          <cx:pt idx="148031">EDWW</cx:pt>
          <cx:pt idx="148032">EDWW</cx:pt>
          <cx:pt idx="148033">EDWW</cx:pt>
          <cx:pt idx="148034">EDWW</cx:pt>
          <cx:pt idx="148035">EDWW</cx:pt>
          <cx:pt idx="148036">EDWW</cx:pt>
          <cx:pt idx="148037">EDWW</cx:pt>
          <cx:pt idx="148038">EDWW</cx:pt>
          <cx:pt idx="148039">EDWW</cx:pt>
          <cx:pt idx="148040">EDWW</cx:pt>
          <cx:pt idx="148041">EDWW</cx:pt>
          <cx:pt idx="148042">EDWW</cx:pt>
          <cx:pt idx="148043">EDWW</cx:pt>
          <cx:pt idx="148044">EDWW</cx:pt>
          <cx:pt idx="148045">EDWW</cx:pt>
          <cx:pt idx="148046">EDWW</cx:pt>
          <cx:pt idx="148047">EDWW</cx:pt>
          <cx:pt idx="148048">EDWW</cx:pt>
          <cx:pt idx="148049">EDWW</cx:pt>
          <cx:pt idx="148050">EDWW</cx:pt>
          <cx:pt idx="148051">EDWW</cx:pt>
          <cx:pt idx="148052">EDWW</cx:pt>
          <cx:pt idx="148053">EDWW</cx:pt>
          <cx:pt idx="148054">EDWW</cx:pt>
          <cx:pt idx="148055">EDWW</cx:pt>
          <cx:pt idx="148056">EDWW</cx:pt>
          <cx:pt idx="148057">EDWW</cx:pt>
          <cx:pt idx="148058">EDWW</cx:pt>
          <cx:pt idx="148059">EDWW</cx:pt>
          <cx:pt idx="148060">EDWW</cx:pt>
          <cx:pt idx="148061">EDWW</cx:pt>
          <cx:pt idx="148062">EDWW</cx:pt>
          <cx:pt idx="148063">EDWW</cx:pt>
          <cx:pt idx="148064">EDWW</cx:pt>
          <cx:pt idx="148065">EDWW</cx:pt>
          <cx:pt idx="148066">EDWW</cx:pt>
          <cx:pt idx="148067">EDWW</cx:pt>
          <cx:pt idx="148068">EDWW</cx:pt>
          <cx:pt idx="148069">EDWW</cx:pt>
          <cx:pt idx="148070">EDWW</cx:pt>
          <cx:pt idx="148071">EDWW</cx:pt>
          <cx:pt idx="148072">EDWW</cx:pt>
          <cx:pt idx="148073">EDWW</cx:pt>
          <cx:pt idx="148074">EDWW</cx:pt>
          <cx:pt idx="148075">EDWW</cx:pt>
          <cx:pt idx="148076">EDWW</cx:pt>
          <cx:pt idx="148077">EDWW</cx:pt>
          <cx:pt idx="148078">EDWW</cx:pt>
          <cx:pt idx="148079">EDWW</cx:pt>
          <cx:pt idx="148080">EDWW</cx:pt>
          <cx:pt idx="148081">EDWW</cx:pt>
          <cx:pt idx="148082">EDWW</cx:pt>
          <cx:pt idx="148083">EDWW</cx:pt>
          <cx:pt idx="148084">EDWW</cx:pt>
          <cx:pt idx="148085">EDWW</cx:pt>
          <cx:pt idx="148086">EDWW</cx:pt>
          <cx:pt idx="148087">EDWW</cx:pt>
          <cx:pt idx="148088">EDWW</cx:pt>
          <cx:pt idx="148089">EDWW</cx:pt>
          <cx:pt idx="148090">EDWW</cx:pt>
          <cx:pt idx="148091">EDWW</cx:pt>
          <cx:pt idx="148092">EDWW</cx:pt>
          <cx:pt idx="148093">EDWW</cx:pt>
          <cx:pt idx="148094">EDWW</cx:pt>
          <cx:pt idx="148095">EDWW</cx:pt>
          <cx:pt idx="148096">EDWW</cx:pt>
          <cx:pt idx="148097">EDWW</cx:pt>
          <cx:pt idx="148098">EDWW</cx:pt>
          <cx:pt idx="148099">EDWW</cx:pt>
          <cx:pt idx="148100">EDWW</cx:pt>
          <cx:pt idx="148101">EDWW</cx:pt>
          <cx:pt idx="148102">EDWW</cx:pt>
          <cx:pt idx="148103">EDWW</cx:pt>
          <cx:pt idx="148104">EDWW</cx:pt>
          <cx:pt idx="148105">EDWW</cx:pt>
          <cx:pt idx="148106">EDWW</cx:pt>
          <cx:pt idx="148107">EDWW</cx:pt>
          <cx:pt idx="148108">EDWW</cx:pt>
          <cx:pt idx="148109">EDWW</cx:pt>
          <cx:pt idx="148110">EDWW</cx:pt>
          <cx:pt idx="148111">EDWW</cx:pt>
          <cx:pt idx="148112">EDWW</cx:pt>
          <cx:pt idx="148113">EDWW</cx:pt>
          <cx:pt idx="148114">EDWW</cx:pt>
          <cx:pt idx="148115">EDWW</cx:pt>
          <cx:pt idx="148116">EDWW</cx:pt>
          <cx:pt idx="148117">EDWW</cx:pt>
          <cx:pt idx="148118">EDWW</cx:pt>
          <cx:pt idx="148119">EDWW</cx:pt>
          <cx:pt idx="148120">EDWW</cx:pt>
          <cx:pt idx="148121">EDWW</cx:pt>
          <cx:pt idx="148122">EDWW</cx:pt>
          <cx:pt idx="148123">EDWW</cx:pt>
          <cx:pt idx="148124">EDWW</cx:pt>
          <cx:pt idx="148125">EDWW</cx:pt>
          <cx:pt idx="148126">EDWW</cx:pt>
          <cx:pt idx="148127">EDWW</cx:pt>
          <cx:pt idx="148128">EDWW</cx:pt>
          <cx:pt idx="148129">EDWW</cx:pt>
          <cx:pt idx="148130">EDWW</cx:pt>
          <cx:pt idx="148131">EDWW</cx:pt>
          <cx:pt idx="148132">EDWW</cx:pt>
          <cx:pt idx="148133">EDWW</cx:pt>
          <cx:pt idx="148134">EDWW</cx:pt>
          <cx:pt idx="148135">EDWW</cx:pt>
          <cx:pt idx="148136">EDWW</cx:pt>
          <cx:pt idx="148137">EDWW</cx:pt>
          <cx:pt idx="148138">EDWW</cx:pt>
          <cx:pt idx="148139">EDWW</cx:pt>
          <cx:pt idx="148140">EDWW</cx:pt>
          <cx:pt idx="148141">EDWW</cx:pt>
          <cx:pt idx="148142">EDWW</cx:pt>
          <cx:pt idx="148143">EDWW</cx:pt>
          <cx:pt idx="148144">EDWW</cx:pt>
          <cx:pt idx="148145">EDWW</cx:pt>
          <cx:pt idx="148146">EDWW</cx:pt>
          <cx:pt idx="148147">EDWW</cx:pt>
          <cx:pt idx="148148">EDWW</cx:pt>
          <cx:pt idx="148149">EDWW</cx:pt>
          <cx:pt idx="148150">EDWW</cx:pt>
          <cx:pt idx="148151">EDWW</cx:pt>
          <cx:pt idx="148152">EDWW</cx:pt>
          <cx:pt idx="148153">EDWW</cx:pt>
          <cx:pt idx="148154">EDWW</cx:pt>
          <cx:pt idx="148155">EDWW</cx:pt>
          <cx:pt idx="148156">EDWW</cx:pt>
          <cx:pt idx="148157">EDWW</cx:pt>
          <cx:pt idx="148158">EDWW</cx:pt>
          <cx:pt idx="148159">EDWW</cx:pt>
          <cx:pt idx="148160">EDWW</cx:pt>
          <cx:pt idx="148161">EDWW</cx:pt>
          <cx:pt idx="148162">EDWW</cx:pt>
          <cx:pt idx="148163">EDWW</cx:pt>
          <cx:pt idx="148164">EDWW</cx:pt>
          <cx:pt idx="148165">EDWW</cx:pt>
          <cx:pt idx="148166">EDWW</cx:pt>
          <cx:pt idx="148167">EDWW</cx:pt>
          <cx:pt idx="148168">EDWW</cx:pt>
          <cx:pt idx="148169">EDWW</cx:pt>
          <cx:pt idx="148170">EDWW</cx:pt>
          <cx:pt idx="148171">EDWW</cx:pt>
          <cx:pt idx="148172">EDWW</cx:pt>
          <cx:pt idx="148173">EDWW</cx:pt>
          <cx:pt idx="148174">EDWW</cx:pt>
          <cx:pt idx="148175">EDWW</cx:pt>
          <cx:pt idx="148176">EDWW</cx:pt>
          <cx:pt idx="148177">EDWW</cx:pt>
          <cx:pt idx="148178">EDWW</cx:pt>
          <cx:pt idx="148179">EDWW</cx:pt>
          <cx:pt idx="148180">EDWW</cx:pt>
          <cx:pt idx="148181">EDWW</cx:pt>
          <cx:pt idx="148182">EDWW</cx:pt>
          <cx:pt idx="148183">EDWW</cx:pt>
          <cx:pt idx="148184">EDWW</cx:pt>
          <cx:pt idx="148185">EDWW</cx:pt>
          <cx:pt idx="148186">EDWW</cx:pt>
          <cx:pt idx="148187">EDWW</cx:pt>
          <cx:pt idx="148188">EDWW</cx:pt>
          <cx:pt idx="148189">EDWW</cx:pt>
          <cx:pt idx="148190">EDWW</cx:pt>
          <cx:pt idx="148191">EDWW</cx:pt>
          <cx:pt idx="148192">EDWW</cx:pt>
          <cx:pt idx="148193">EDWW</cx:pt>
          <cx:pt idx="148194">EDWW</cx:pt>
          <cx:pt idx="148195">EDWW</cx:pt>
          <cx:pt idx="148196">EDWW</cx:pt>
          <cx:pt idx="148197">EDWW</cx:pt>
          <cx:pt idx="148198">EDWW</cx:pt>
          <cx:pt idx="148199">EDWW</cx:pt>
          <cx:pt idx="148200">EDWW</cx:pt>
          <cx:pt idx="148201">EDWW</cx:pt>
          <cx:pt idx="148202">EDWW</cx:pt>
          <cx:pt idx="148203">EDWW</cx:pt>
          <cx:pt idx="148204">EDWW</cx:pt>
          <cx:pt idx="148205">EDWW</cx:pt>
          <cx:pt idx="148206">EDWW</cx:pt>
          <cx:pt idx="148207">EDWW</cx:pt>
          <cx:pt idx="148208">EDWW</cx:pt>
          <cx:pt idx="148209">EDWW</cx:pt>
          <cx:pt idx="148210">EDWW</cx:pt>
          <cx:pt idx="148211">EDWW</cx:pt>
          <cx:pt idx="148212">EDWW</cx:pt>
          <cx:pt idx="148213">EDWW</cx:pt>
          <cx:pt idx="148214">EDWW</cx:pt>
          <cx:pt idx="148215">EDWW</cx:pt>
          <cx:pt idx="148216">EDWW</cx:pt>
          <cx:pt idx="148217">EDWW</cx:pt>
          <cx:pt idx="148218">EDWW</cx:pt>
          <cx:pt idx="148219">EDWW</cx:pt>
          <cx:pt idx="148220">EDWW</cx:pt>
          <cx:pt idx="148221">EDWW</cx:pt>
          <cx:pt idx="148222">EDWW</cx:pt>
          <cx:pt idx="148223">EDWW</cx:pt>
          <cx:pt idx="148224">EDWW</cx:pt>
          <cx:pt idx="148225">EDWW</cx:pt>
          <cx:pt idx="148226">EDWW</cx:pt>
          <cx:pt idx="148227">EDWW</cx:pt>
          <cx:pt idx="148228">EDWW</cx:pt>
          <cx:pt idx="148229">EDWW</cx:pt>
          <cx:pt idx="148230">EDWW</cx:pt>
          <cx:pt idx="148231">EDWW</cx:pt>
          <cx:pt idx="148232">EDWW</cx:pt>
          <cx:pt idx="148233">EDWW</cx:pt>
          <cx:pt idx="148234">EDWW</cx:pt>
          <cx:pt idx="148235">EDWW</cx:pt>
          <cx:pt idx="148236">EDWW</cx:pt>
          <cx:pt idx="148237">EDWW</cx:pt>
          <cx:pt idx="148238">EDWW</cx:pt>
          <cx:pt idx="148239">EDWW</cx:pt>
          <cx:pt idx="148240">EDWW</cx:pt>
          <cx:pt idx="148241">EDWW</cx:pt>
          <cx:pt idx="148242">EDWW</cx:pt>
          <cx:pt idx="148243">EDWW</cx:pt>
          <cx:pt idx="148244">EDWW</cx:pt>
          <cx:pt idx="148245">EDWW</cx:pt>
          <cx:pt idx="148246">EDWW</cx:pt>
          <cx:pt idx="148247">EDWW</cx:pt>
          <cx:pt idx="148248">EDWW</cx:pt>
          <cx:pt idx="148249">EDWW</cx:pt>
          <cx:pt idx="148250">EDWW</cx:pt>
          <cx:pt idx="148251">EDWW</cx:pt>
          <cx:pt idx="148252">EDWW</cx:pt>
          <cx:pt idx="148253">EDWW</cx:pt>
          <cx:pt idx="148254">EDWW</cx:pt>
          <cx:pt idx="148255">EDWW</cx:pt>
          <cx:pt idx="148256">EDWW</cx:pt>
          <cx:pt idx="148257">EDWW</cx:pt>
          <cx:pt idx="148258">EDWW</cx:pt>
          <cx:pt idx="148259">EDWW</cx:pt>
          <cx:pt idx="148260">EDWW</cx:pt>
          <cx:pt idx="148261">EDWW</cx:pt>
          <cx:pt idx="148262">EDWW</cx:pt>
          <cx:pt idx="148263">EDWW</cx:pt>
          <cx:pt idx="148264">EDWW</cx:pt>
          <cx:pt idx="148265">EDWW</cx:pt>
          <cx:pt idx="148266">EDWW</cx:pt>
          <cx:pt idx="148267">EDWW</cx:pt>
          <cx:pt idx="148268">EDWW</cx:pt>
          <cx:pt idx="148269">EDWW</cx:pt>
          <cx:pt idx="148270">EDWW</cx:pt>
          <cx:pt idx="148271">EDWW</cx:pt>
          <cx:pt idx="148272">EDWW</cx:pt>
          <cx:pt idx="148273">EDWW</cx:pt>
          <cx:pt idx="148274">EDWW</cx:pt>
          <cx:pt idx="148275">EDWW</cx:pt>
          <cx:pt idx="148276">EDWW</cx:pt>
          <cx:pt idx="148277">EDWW</cx:pt>
          <cx:pt idx="148278">EDWW</cx:pt>
          <cx:pt idx="148279">EDWW</cx:pt>
          <cx:pt idx="148280">EDWW</cx:pt>
          <cx:pt idx="148281">EDWW</cx:pt>
          <cx:pt idx="148282">EDWW</cx:pt>
          <cx:pt idx="148283">EDWW</cx:pt>
          <cx:pt idx="148284">EDWW</cx:pt>
          <cx:pt idx="148285">EDWW</cx:pt>
          <cx:pt idx="148286">EDWW</cx:pt>
          <cx:pt idx="148287">EDWW</cx:pt>
          <cx:pt idx="148288">EDWW</cx:pt>
          <cx:pt idx="148289">EDWW</cx:pt>
          <cx:pt idx="148290">EDWW</cx:pt>
          <cx:pt idx="148291">EDWW</cx:pt>
          <cx:pt idx="148292">EDWW</cx:pt>
          <cx:pt idx="148293">EDWW</cx:pt>
          <cx:pt idx="148294">EDWW</cx:pt>
          <cx:pt idx="148295">EDWW</cx:pt>
          <cx:pt idx="148296">EDWW</cx:pt>
          <cx:pt idx="148297">EDWW</cx:pt>
          <cx:pt idx="148298">EDWW</cx:pt>
          <cx:pt idx="148299">EDWW</cx:pt>
          <cx:pt idx="148300">EDWW</cx:pt>
          <cx:pt idx="148301">EDWW</cx:pt>
          <cx:pt idx="148302">EDWW</cx:pt>
          <cx:pt idx="148303">EDWW</cx:pt>
          <cx:pt idx="148304">EDWW</cx:pt>
          <cx:pt idx="148305">EDWW</cx:pt>
          <cx:pt idx="148306">EDWW</cx:pt>
          <cx:pt idx="148307">EDWW</cx:pt>
          <cx:pt idx="148308">EDWW</cx:pt>
          <cx:pt idx="148309">EDWW</cx:pt>
          <cx:pt idx="148310">EDWW</cx:pt>
          <cx:pt idx="148311">EDWW</cx:pt>
          <cx:pt idx="148312">EDWW</cx:pt>
          <cx:pt idx="148313">EDWW</cx:pt>
          <cx:pt idx="148314">EDWW</cx:pt>
          <cx:pt idx="148315">EDWW</cx:pt>
          <cx:pt idx="148316">EDWW</cx:pt>
          <cx:pt idx="148317">EDWW</cx:pt>
          <cx:pt idx="148318">EDWW</cx:pt>
          <cx:pt idx="148319">EDWW</cx:pt>
          <cx:pt idx="148320">EDWW</cx:pt>
          <cx:pt idx="148321">EDWW</cx:pt>
          <cx:pt idx="148322">EDWW</cx:pt>
          <cx:pt idx="148323">EDWW</cx:pt>
          <cx:pt idx="148324">EDWW</cx:pt>
          <cx:pt idx="148325">EDWW</cx:pt>
          <cx:pt idx="148326">EDWW</cx:pt>
          <cx:pt idx="148327">EDWW</cx:pt>
          <cx:pt idx="148328">EDWW</cx:pt>
          <cx:pt idx="148329">EDWW</cx:pt>
          <cx:pt idx="148330">EDWW</cx:pt>
          <cx:pt idx="148331">EDWW</cx:pt>
          <cx:pt idx="148332">EDWW</cx:pt>
          <cx:pt idx="148333">EDWW</cx:pt>
          <cx:pt idx="148334">EDWW</cx:pt>
          <cx:pt idx="148335">EDWW</cx:pt>
          <cx:pt idx="148336">EDWW</cx:pt>
          <cx:pt idx="148337">EDWW</cx:pt>
          <cx:pt idx="148338">EDWW</cx:pt>
          <cx:pt idx="148339">EDWW</cx:pt>
          <cx:pt idx="148340">EDWW</cx:pt>
          <cx:pt idx="148341">EDWW</cx:pt>
          <cx:pt idx="148342">EDWW</cx:pt>
          <cx:pt idx="148343">EDWW</cx:pt>
          <cx:pt idx="148344">EDWW</cx:pt>
          <cx:pt idx="148345">EDWW</cx:pt>
          <cx:pt idx="148346">EDWW</cx:pt>
          <cx:pt idx="148347">EDWW</cx:pt>
          <cx:pt idx="148348">EDWW</cx:pt>
          <cx:pt idx="148349">EDWW</cx:pt>
          <cx:pt idx="148350">EDWW</cx:pt>
          <cx:pt idx="148351">EDWW</cx:pt>
          <cx:pt idx="148352">EDWW</cx:pt>
          <cx:pt idx="148353">EDWW</cx:pt>
          <cx:pt idx="148354">EDWW</cx:pt>
          <cx:pt idx="148355">EDWW</cx:pt>
          <cx:pt idx="148356">EDWW</cx:pt>
          <cx:pt idx="148357">EDWW</cx:pt>
          <cx:pt idx="148358">EDWW</cx:pt>
          <cx:pt idx="148359">EDWW</cx:pt>
          <cx:pt idx="148360">EDWW</cx:pt>
          <cx:pt idx="148361">EDWW</cx:pt>
          <cx:pt idx="148362">EDWW</cx:pt>
          <cx:pt idx="148363">EDWW</cx:pt>
          <cx:pt idx="148364">EDWW</cx:pt>
          <cx:pt idx="148365">EDWW</cx:pt>
          <cx:pt idx="148366">EDWW</cx:pt>
          <cx:pt idx="148367">EDWW</cx:pt>
          <cx:pt idx="148368">EDWW</cx:pt>
          <cx:pt idx="148369">EDWW</cx:pt>
          <cx:pt idx="148370">EDWW</cx:pt>
          <cx:pt idx="148371">EDWW</cx:pt>
          <cx:pt idx="148372">EDWW</cx:pt>
          <cx:pt idx="148373">EDWW</cx:pt>
          <cx:pt idx="148374">EDWW</cx:pt>
          <cx:pt idx="148375">EDWW</cx:pt>
          <cx:pt idx="148376">EDWW</cx:pt>
          <cx:pt idx="148377">EDWW</cx:pt>
          <cx:pt idx="148378">EDWW</cx:pt>
          <cx:pt idx="148379">EDWW</cx:pt>
          <cx:pt idx="148380">EDWW</cx:pt>
          <cx:pt idx="148381">EDWW</cx:pt>
          <cx:pt idx="148382">EDWW</cx:pt>
          <cx:pt idx="148383">EDWW</cx:pt>
          <cx:pt idx="148384">EDWW</cx:pt>
          <cx:pt idx="148385">EDWW</cx:pt>
          <cx:pt idx="148386">EDWW</cx:pt>
          <cx:pt idx="148387">EDWW</cx:pt>
          <cx:pt idx="148388">EDWW</cx:pt>
          <cx:pt idx="148389">EDWW</cx:pt>
          <cx:pt idx="148390">EDWW</cx:pt>
          <cx:pt idx="148391">EDWW</cx:pt>
          <cx:pt idx="148392">EDWW</cx:pt>
          <cx:pt idx="148393">EDWW</cx:pt>
          <cx:pt idx="148394">EDWW</cx:pt>
          <cx:pt idx="148395">EDWW</cx:pt>
          <cx:pt idx="148396">EDWW</cx:pt>
          <cx:pt idx="148397">EDWW</cx:pt>
          <cx:pt idx="148398">EDWW</cx:pt>
          <cx:pt idx="148399">EDWW</cx:pt>
          <cx:pt idx="148400">EDWW</cx:pt>
          <cx:pt idx="148401">EDWW</cx:pt>
          <cx:pt idx="148402">EDWW</cx:pt>
          <cx:pt idx="148403">EDWW</cx:pt>
          <cx:pt idx="148404">EDWW</cx:pt>
          <cx:pt idx="148405">EDWW</cx:pt>
          <cx:pt idx="148406">EDWW</cx:pt>
          <cx:pt idx="148407">EDWW</cx:pt>
          <cx:pt idx="148408">EDWW</cx:pt>
          <cx:pt idx="148409">EDWW</cx:pt>
          <cx:pt idx="148410">EDWW</cx:pt>
          <cx:pt idx="148411">EDWW</cx:pt>
          <cx:pt idx="148412">EDWW</cx:pt>
          <cx:pt idx="148413">EDWW</cx:pt>
          <cx:pt idx="148414">EDWW</cx:pt>
          <cx:pt idx="148415">EDWW</cx:pt>
          <cx:pt idx="148416">EDWW</cx:pt>
          <cx:pt idx="148417">EDWW</cx:pt>
          <cx:pt idx="148418">EDWW</cx:pt>
          <cx:pt idx="148419">EDWW</cx:pt>
          <cx:pt idx="148420">EDWW</cx:pt>
          <cx:pt idx="148421">EDWW</cx:pt>
          <cx:pt idx="148422">EDWW</cx:pt>
          <cx:pt idx="148423">EDWW</cx:pt>
          <cx:pt idx="148424">EDWW</cx:pt>
          <cx:pt idx="148425">EDWW</cx:pt>
          <cx:pt idx="148426">EDWW</cx:pt>
          <cx:pt idx="148427">EDWW</cx:pt>
          <cx:pt idx="148428">EDWW</cx:pt>
          <cx:pt idx="148429">EDWW</cx:pt>
          <cx:pt idx="148430">EDWW</cx:pt>
          <cx:pt idx="148431">EDWW</cx:pt>
          <cx:pt idx="148432">EDWW</cx:pt>
          <cx:pt idx="148433">EDWW</cx:pt>
          <cx:pt idx="148434">EDWW</cx:pt>
          <cx:pt idx="148435">EDWW</cx:pt>
          <cx:pt idx="148436">EDWW</cx:pt>
          <cx:pt idx="148437">EDWW</cx:pt>
          <cx:pt idx="148438">EDWW</cx:pt>
          <cx:pt idx="148439">EDWW</cx:pt>
          <cx:pt idx="148440">EDWW</cx:pt>
          <cx:pt idx="148441">EDWW</cx:pt>
          <cx:pt idx="148442">EDWW</cx:pt>
          <cx:pt idx="148443">EDWW</cx:pt>
          <cx:pt idx="148444">EDWW</cx:pt>
          <cx:pt idx="148445">EDWW</cx:pt>
          <cx:pt idx="148446">EDWW</cx:pt>
          <cx:pt idx="148447">EDWW</cx:pt>
          <cx:pt idx="148448">EDWW</cx:pt>
          <cx:pt idx="148449">EDWW</cx:pt>
          <cx:pt idx="148450">EDWW</cx:pt>
          <cx:pt idx="148451">EDWW</cx:pt>
          <cx:pt idx="148452">EDWW</cx:pt>
          <cx:pt idx="148453">EDWW</cx:pt>
          <cx:pt idx="148454">EDWW</cx:pt>
          <cx:pt idx="148455">EDWW</cx:pt>
          <cx:pt idx="148456">EDWW</cx:pt>
          <cx:pt idx="148457">EDWW</cx:pt>
          <cx:pt idx="148458">EDWW</cx:pt>
          <cx:pt idx="148459">EDWW</cx:pt>
          <cx:pt idx="148460">EDWW</cx:pt>
          <cx:pt idx="148461">EDWW</cx:pt>
          <cx:pt idx="148462">EDWW</cx:pt>
          <cx:pt idx="148463">EDWW</cx:pt>
          <cx:pt idx="148464">EDWW</cx:pt>
          <cx:pt idx="148465">EDWW</cx:pt>
          <cx:pt idx="148466">EDWW</cx:pt>
          <cx:pt idx="148467">EDWW</cx:pt>
          <cx:pt idx="148468">EDWW</cx:pt>
          <cx:pt idx="148469">EDWW</cx:pt>
          <cx:pt idx="148470">EDWW</cx:pt>
          <cx:pt idx="148471">EDWW</cx:pt>
          <cx:pt idx="148472">EDWW</cx:pt>
          <cx:pt idx="148473">EDWW</cx:pt>
          <cx:pt idx="148474">EDWW</cx:pt>
          <cx:pt idx="148475">EDWW</cx:pt>
          <cx:pt idx="148476">EDWW</cx:pt>
          <cx:pt idx="148477">EDWW</cx:pt>
          <cx:pt idx="148478">EDWW</cx:pt>
          <cx:pt idx="148479">EDWW</cx:pt>
          <cx:pt idx="148480">EDWW</cx:pt>
          <cx:pt idx="148481">EDWW</cx:pt>
          <cx:pt idx="148482">EDWW</cx:pt>
          <cx:pt idx="148483">EDWW</cx:pt>
          <cx:pt idx="148484">EDWW</cx:pt>
          <cx:pt idx="148485">EDWW</cx:pt>
          <cx:pt idx="148486">EDWW</cx:pt>
          <cx:pt idx="148487">EDWW</cx:pt>
          <cx:pt idx="148488">EDWW</cx:pt>
          <cx:pt idx="148489">EDWW</cx:pt>
          <cx:pt idx="148490">EDWW</cx:pt>
          <cx:pt idx="148491">EDWW</cx:pt>
          <cx:pt idx="148492">EDWW</cx:pt>
          <cx:pt idx="148493">EDWW</cx:pt>
          <cx:pt idx="148494">EDWW</cx:pt>
          <cx:pt idx="148495">EDWW</cx:pt>
          <cx:pt idx="148496">EDWW</cx:pt>
          <cx:pt idx="148497">EDWW</cx:pt>
          <cx:pt idx="148498">EDWW</cx:pt>
          <cx:pt idx="148499">EDWW</cx:pt>
          <cx:pt idx="148500">EDWW</cx:pt>
          <cx:pt idx="148501">EDWW</cx:pt>
          <cx:pt idx="148502">EDWW</cx:pt>
          <cx:pt idx="148503">EDWW</cx:pt>
          <cx:pt idx="148504">EDWW</cx:pt>
          <cx:pt idx="148505">EDWW</cx:pt>
          <cx:pt idx="148506">EDWW</cx:pt>
          <cx:pt idx="148507">EDWW</cx:pt>
          <cx:pt idx="148508">EDWW</cx:pt>
          <cx:pt idx="148509">EDWW</cx:pt>
          <cx:pt idx="148510">EDWW</cx:pt>
          <cx:pt idx="148511">EDWW</cx:pt>
          <cx:pt idx="148512">EDWW</cx:pt>
          <cx:pt idx="148513">EDWW</cx:pt>
          <cx:pt idx="148514">EDWW</cx:pt>
          <cx:pt idx="148515">EDWW</cx:pt>
          <cx:pt idx="148516">EDWW</cx:pt>
          <cx:pt idx="148517">EDWW</cx:pt>
          <cx:pt idx="148518">EDWW</cx:pt>
          <cx:pt idx="148519">EDWW</cx:pt>
          <cx:pt idx="148520">EDWW</cx:pt>
          <cx:pt idx="148521">EDWW</cx:pt>
          <cx:pt idx="148522">EDWW</cx:pt>
          <cx:pt idx="148523">EDWW</cx:pt>
          <cx:pt idx="148524">EDWW</cx:pt>
          <cx:pt idx="148525">EDWW</cx:pt>
          <cx:pt idx="148526">EDWW</cx:pt>
          <cx:pt idx="148527">EDWW</cx:pt>
          <cx:pt idx="148528">EDWW</cx:pt>
          <cx:pt idx="148529">EDWW</cx:pt>
          <cx:pt idx="148530">EDWW</cx:pt>
          <cx:pt idx="148531">EDWW</cx:pt>
          <cx:pt idx="148532">EDWW</cx:pt>
          <cx:pt idx="148533">EDWW</cx:pt>
          <cx:pt idx="148534">EDWW</cx:pt>
          <cx:pt idx="148535">EDWW</cx:pt>
          <cx:pt idx="148536">EDWW</cx:pt>
          <cx:pt idx="148537">EDWW</cx:pt>
          <cx:pt idx="148538">EDWW</cx:pt>
          <cx:pt idx="148539">EDWW</cx:pt>
          <cx:pt idx="148540">EDWW</cx:pt>
          <cx:pt idx="148541">EDWW</cx:pt>
          <cx:pt idx="148542">EDWW</cx:pt>
          <cx:pt idx="148543">EDWW</cx:pt>
          <cx:pt idx="148544">EDWW</cx:pt>
          <cx:pt idx="148545">EDWW</cx:pt>
          <cx:pt idx="148546">EDWW</cx:pt>
          <cx:pt idx="148547">EDWW</cx:pt>
          <cx:pt idx="148548">EDWW</cx:pt>
          <cx:pt idx="148549">EDWW</cx:pt>
          <cx:pt idx="148550">EDWW</cx:pt>
          <cx:pt idx="148551">EDWW</cx:pt>
          <cx:pt idx="148552">EDWW</cx:pt>
          <cx:pt idx="148553">EDWW</cx:pt>
          <cx:pt idx="148554">EDWW</cx:pt>
          <cx:pt idx="148555">EDWW</cx:pt>
          <cx:pt idx="148556">EDWW</cx:pt>
          <cx:pt idx="148557">EDWW</cx:pt>
          <cx:pt idx="148558">EDWW</cx:pt>
          <cx:pt idx="148559">EDWW</cx:pt>
          <cx:pt idx="148560">EDWW</cx:pt>
          <cx:pt idx="148561">EDWW</cx:pt>
          <cx:pt idx="148562">EDWW</cx:pt>
          <cx:pt idx="148563">EDWW</cx:pt>
          <cx:pt idx="148564">EDWW</cx:pt>
          <cx:pt idx="148565">EDWW</cx:pt>
          <cx:pt idx="148566">EDWW</cx:pt>
          <cx:pt idx="148567">EDWW</cx:pt>
          <cx:pt idx="148568">EDWW</cx:pt>
          <cx:pt idx="148569">EDWW</cx:pt>
          <cx:pt idx="148570">EDWW</cx:pt>
          <cx:pt idx="148571">EDWW</cx:pt>
          <cx:pt idx="148572">EDWW</cx:pt>
          <cx:pt idx="148573">EDWW</cx:pt>
          <cx:pt idx="148574">EDWW</cx:pt>
          <cx:pt idx="148575">EDWW</cx:pt>
          <cx:pt idx="148576">EDWW</cx:pt>
          <cx:pt idx="148577">EDWW</cx:pt>
          <cx:pt idx="148578">EDWW</cx:pt>
          <cx:pt idx="148579">EDWW</cx:pt>
          <cx:pt idx="148580">EDWW</cx:pt>
          <cx:pt idx="148581">EDWW</cx:pt>
          <cx:pt idx="148582">EDWW</cx:pt>
          <cx:pt idx="148583">EDWW</cx:pt>
          <cx:pt idx="148584">EDWW</cx:pt>
          <cx:pt idx="148585">EDWW</cx:pt>
          <cx:pt idx="148586">EDWW</cx:pt>
          <cx:pt idx="148587">EDWW</cx:pt>
          <cx:pt idx="148588">EDWW</cx:pt>
          <cx:pt idx="148589">EDWW</cx:pt>
          <cx:pt idx="148590">EDWW</cx:pt>
          <cx:pt idx="148591">EDWW</cx:pt>
          <cx:pt idx="148592">EDWW</cx:pt>
          <cx:pt idx="148593">EDWW</cx:pt>
          <cx:pt idx="148594">EDWW</cx:pt>
          <cx:pt idx="148595">EDWW</cx:pt>
          <cx:pt idx="148596">EDWW</cx:pt>
          <cx:pt idx="148597">EDWW</cx:pt>
          <cx:pt idx="148598">EDWW</cx:pt>
          <cx:pt idx="148599">EDWW</cx:pt>
          <cx:pt idx="148600">EDWW</cx:pt>
          <cx:pt idx="148601">EDWW</cx:pt>
          <cx:pt idx="148602">EDWW</cx:pt>
          <cx:pt idx="148603">EDWW</cx:pt>
          <cx:pt idx="148604">EDWW</cx:pt>
          <cx:pt idx="148605">EDWW</cx:pt>
          <cx:pt idx="148606">EDWW</cx:pt>
          <cx:pt idx="148607">EDWW</cx:pt>
          <cx:pt idx="148608">EDWW</cx:pt>
          <cx:pt idx="148609">EDWW</cx:pt>
          <cx:pt idx="148610">EDWW</cx:pt>
          <cx:pt idx="148611">EDWW</cx:pt>
          <cx:pt idx="148612">EDWW</cx:pt>
          <cx:pt idx="148613">EDWW</cx:pt>
          <cx:pt idx="148614">EDWW</cx:pt>
          <cx:pt idx="148615">EDWW</cx:pt>
          <cx:pt idx="148616">EDWW</cx:pt>
          <cx:pt idx="148617">EDWW</cx:pt>
          <cx:pt idx="148618">EDWW</cx:pt>
          <cx:pt idx="148619">EDWW</cx:pt>
          <cx:pt idx="148620">EDWW</cx:pt>
          <cx:pt idx="148621">EDWW</cx:pt>
          <cx:pt idx="148622">EDWW</cx:pt>
          <cx:pt idx="148623">EDWW</cx:pt>
          <cx:pt idx="148624">EDWW</cx:pt>
          <cx:pt idx="148625">EDWW</cx:pt>
          <cx:pt idx="148626">EDWW</cx:pt>
          <cx:pt idx="148627">EDWW</cx:pt>
          <cx:pt idx="148628">EDWW</cx:pt>
          <cx:pt idx="148629">EDWW</cx:pt>
          <cx:pt idx="148630">EDWW</cx:pt>
          <cx:pt idx="148631">EDWW</cx:pt>
          <cx:pt idx="148632">EDWW</cx:pt>
          <cx:pt idx="148633">EDWW</cx:pt>
          <cx:pt idx="148634">EDWW</cx:pt>
          <cx:pt idx="148635">EDWW</cx:pt>
          <cx:pt idx="148636">EDWW</cx:pt>
          <cx:pt idx="148637">EDWW</cx:pt>
          <cx:pt idx="148638">EDWW</cx:pt>
          <cx:pt idx="148639">EDWW</cx:pt>
          <cx:pt idx="148640">EDWW</cx:pt>
          <cx:pt idx="148641">EDWW</cx:pt>
          <cx:pt idx="148642">EDWW</cx:pt>
          <cx:pt idx="148643">EDWW</cx:pt>
          <cx:pt idx="148644">EDWW</cx:pt>
          <cx:pt idx="148645">EDWW</cx:pt>
          <cx:pt idx="148646">EDWW</cx:pt>
          <cx:pt idx="148647">EDWW</cx:pt>
          <cx:pt idx="148648">EDWW</cx:pt>
          <cx:pt idx="148649">EDWW</cx:pt>
          <cx:pt idx="148650">EDWW</cx:pt>
          <cx:pt idx="148651">EDWW</cx:pt>
          <cx:pt idx="148652">EDWW</cx:pt>
          <cx:pt idx="148653">EDWW</cx:pt>
          <cx:pt idx="148654">EDWW</cx:pt>
          <cx:pt idx="148655">EDWW</cx:pt>
          <cx:pt idx="148656">EDWW</cx:pt>
          <cx:pt idx="148657">EDWW</cx:pt>
          <cx:pt idx="148658">EDWW</cx:pt>
          <cx:pt idx="148659">EDWW</cx:pt>
          <cx:pt idx="148660">EDWW</cx:pt>
          <cx:pt idx="148661">EDWW</cx:pt>
          <cx:pt idx="148662">EDWW</cx:pt>
          <cx:pt idx="148663">EDWW</cx:pt>
          <cx:pt idx="148664">EDWW</cx:pt>
          <cx:pt idx="148665">EDWW</cx:pt>
          <cx:pt idx="148666">EDWW</cx:pt>
          <cx:pt idx="148667">EDWW</cx:pt>
          <cx:pt idx="148668">EDWW</cx:pt>
          <cx:pt idx="148669">EDWW</cx:pt>
          <cx:pt idx="148670">EDWW</cx:pt>
          <cx:pt idx="148671">EDWW</cx:pt>
          <cx:pt idx="148672">EDWW</cx:pt>
          <cx:pt idx="148673">EDWW</cx:pt>
          <cx:pt idx="148674">EDWW</cx:pt>
          <cx:pt idx="148675">EDWW</cx:pt>
          <cx:pt idx="148676">EDWW</cx:pt>
          <cx:pt idx="148677">EDWW</cx:pt>
          <cx:pt idx="148678">EDWW</cx:pt>
          <cx:pt idx="148679">EDWW</cx:pt>
          <cx:pt idx="148680">EDWW</cx:pt>
          <cx:pt idx="148681">EDWW</cx:pt>
          <cx:pt idx="148682">EDWW</cx:pt>
          <cx:pt idx="148683">EDWW</cx:pt>
          <cx:pt idx="148684">EDWW</cx:pt>
          <cx:pt idx="148685">EDWW</cx:pt>
          <cx:pt idx="148686">EDWW</cx:pt>
          <cx:pt idx="148687">EDWW</cx:pt>
          <cx:pt idx="148688">EDWW</cx:pt>
          <cx:pt idx="148689">EDWW</cx:pt>
          <cx:pt idx="148690">EDWW</cx:pt>
          <cx:pt idx="148691">EDWW</cx:pt>
          <cx:pt idx="148692">EDWW</cx:pt>
          <cx:pt idx="148693">EDWW</cx:pt>
          <cx:pt idx="148694">EDWW</cx:pt>
          <cx:pt idx="148695">EDWW</cx:pt>
          <cx:pt idx="148696">EDWW</cx:pt>
          <cx:pt idx="148697">EDWW</cx:pt>
          <cx:pt idx="148698">EDWW</cx:pt>
          <cx:pt idx="148699">EDWW</cx:pt>
          <cx:pt idx="148700">EDWW</cx:pt>
          <cx:pt idx="148701">EDWW</cx:pt>
          <cx:pt idx="148702">EDWW</cx:pt>
          <cx:pt idx="148703">EDWW</cx:pt>
          <cx:pt idx="148704">EDWW</cx:pt>
          <cx:pt idx="148705">EDWW</cx:pt>
          <cx:pt idx="148706">EDWW</cx:pt>
          <cx:pt idx="148707">EDWW</cx:pt>
          <cx:pt idx="148708">EDWW</cx:pt>
          <cx:pt idx="148709">EDWW</cx:pt>
          <cx:pt idx="148710">EDWW</cx:pt>
          <cx:pt idx="148711">EDWW</cx:pt>
          <cx:pt idx="148712">EDWW</cx:pt>
          <cx:pt idx="148713">EDWW</cx:pt>
          <cx:pt idx="148714">EDWW</cx:pt>
          <cx:pt idx="148715">EDWW</cx:pt>
          <cx:pt idx="148716">EDWW</cx:pt>
          <cx:pt idx="148717">EDWW</cx:pt>
          <cx:pt idx="148718">EDWW</cx:pt>
          <cx:pt idx="148719">EDWW</cx:pt>
          <cx:pt idx="148720">EDWW</cx:pt>
          <cx:pt idx="148721">EDWW</cx:pt>
          <cx:pt idx="148722">EDWW</cx:pt>
          <cx:pt idx="148723">EDWW</cx:pt>
          <cx:pt idx="148724">EDWW</cx:pt>
          <cx:pt idx="148725">EDWW</cx:pt>
          <cx:pt idx="148726">EDWW</cx:pt>
          <cx:pt idx="148727">EDWW</cx:pt>
          <cx:pt idx="148728">EDWW</cx:pt>
          <cx:pt idx="148729">EDWW</cx:pt>
          <cx:pt idx="148730">EDWW</cx:pt>
          <cx:pt idx="148731">EDWW</cx:pt>
          <cx:pt idx="148732">EDWW</cx:pt>
          <cx:pt idx="148733">EDWW</cx:pt>
          <cx:pt idx="148734">EDWW</cx:pt>
          <cx:pt idx="148735">EDWW</cx:pt>
          <cx:pt idx="148736">EDWW</cx:pt>
          <cx:pt idx="148737">EDWW</cx:pt>
          <cx:pt idx="148738">EDWW</cx:pt>
          <cx:pt idx="148739">EDWW</cx:pt>
          <cx:pt idx="148740">EDWW</cx:pt>
          <cx:pt idx="148741">EDWW</cx:pt>
          <cx:pt idx="148742">EDWW</cx:pt>
          <cx:pt idx="148743">EDWW</cx:pt>
          <cx:pt idx="148744">EDWW</cx:pt>
          <cx:pt idx="148745">EDWW</cx:pt>
          <cx:pt idx="148746">EDWW</cx:pt>
          <cx:pt idx="148747">EDWW</cx:pt>
          <cx:pt idx="148748">EDWW</cx:pt>
          <cx:pt idx="148749">EDWW</cx:pt>
          <cx:pt idx="148750">EDWW</cx:pt>
          <cx:pt idx="148751">EDWW</cx:pt>
          <cx:pt idx="148752">EDWW</cx:pt>
          <cx:pt idx="148753">EDWW</cx:pt>
          <cx:pt idx="148754">EDWW</cx:pt>
          <cx:pt idx="148755">EDWW</cx:pt>
          <cx:pt idx="148756">EDWW</cx:pt>
          <cx:pt idx="148757">EDWW</cx:pt>
          <cx:pt idx="148758">EDWW</cx:pt>
          <cx:pt idx="148759">EDWW</cx:pt>
          <cx:pt idx="148760">EDWW</cx:pt>
          <cx:pt idx="148761">EDWW</cx:pt>
          <cx:pt idx="148762">EDWW</cx:pt>
          <cx:pt idx="148763">EDWW</cx:pt>
          <cx:pt idx="148764">EDWW</cx:pt>
          <cx:pt idx="148765">EDWW</cx:pt>
          <cx:pt idx="148766">EDWW</cx:pt>
          <cx:pt idx="148767">EDWW</cx:pt>
          <cx:pt idx="148768">EDWW</cx:pt>
          <cx:pt idx="148769">EDWW</cx:pt>
          <cx:pt idx="148770">EDWW</cx:pt>
          <cx:pt idx="148771">EDWW</cx:pt>
          <cx:pt idx="148772">EDWW</cx:pt>
          <cx:pt idx="148773">EDWW</cx:pt>
          <cx:pt idx="148774">EDWW</cx:pt>
          <cx:pt idx="148775">EDWW</cx:pt>
          <cx:pt idx="148776">EDWW</cx:pt>
          <cx:pt idx="148777">EDWW</cx:pt>
          <cx:pt idx="148778">EDWW</cx:pt>
          <cx:pt idx="148779">EDWW</cx:pt>
          <cx:pt idx="148780">EDWW</cx:pt>
          <cx:pt idx="148781">EDWW</cx:pt>
          <cx:pt idx="148782">EDWW</cx:pt>
          <cx:pt idx="148783">EDWW</cx:pt>
          <cx:pt idx="148784">EDWW</cx:pt>
          <cx:pt idx="148785">EDWW</cx:pt>
          <cx:pt idx="148786">EDWW</cx:pt>
          <cx:pt idx="148787">EDWW</cx:pt>
          <cx:pt idx="148788">EDWW</cx:pt>
          <cx:pt idx="148789">EDWW</cx:pt>
          <cx:pt idx="148790">EDWW</cx:pt>
          <cx:pt idx="148791">EDWW</cx:pt>
          <cx:pt idx="148792">EDWW</cx:pt>
          <cx:pt idx="148793">EDWW</cx:pt>
          <cx:pt idx="148794">EDWW</cx:pt>
          <cx:pt idx="148795">EDWW</cx:pt>
          <cx:pt idx="148796">EDWW</cx:pt>
          <cx:pt idx="148797">EDWW</cx:pt>
          <cx:pt idx="148798">EDWW</cx:pt>
          <cx:pt idx="148799">EDWW</cx:pt>
          <cx:pt idx="148800">EDWW</cx:pt>
          <cx:pt idx="148801">EDWW</cx:pt>
          <cx:pt idx="148802">EDWW</cx:pt>
          <cx:pt idx="148803">EDWW</cx:pt>
          <cx:pt idx="148804">EDWW</cx:pt>
          <cx:pt idx="148805">EDWW</cx:pt>
          <cx:pt idx="148806">EDWW</cx:pt>
          <cx:pt idx="148807">EDWW</cx:pt>
          <cx:pt idx="148808">EDWW</cx:pt>
          <cx:pt idx="148809">EDWW</cx:pt>
          <cx:pt idx="148810">EDWW</cx:pt>
          <cx:pt idx="148811">EDWW</cx:pt>
          <cx:pt idx="148812">EDWW</cx:pt>
          <cx:pt idx="148813">EDWW</cx:pt>
          <cx:pt idx="148814">EDWW</cx:pt>
          <cx:pt idx="148815">EDWW</cx:pt>
          <cx:pt idx="148816">EDWW</cx:pt>
          <cx:pt idx="148817">EDWW</cx:pt>
          <cx:pt idx="148818">EDWW</cx:pt>
          <cx:pt idx="148819">EDWW</cx:pt>
          <cx:pt idx="148820">EDWW</cx:pt>
          <cx:pt idx="148821">EDWW</cx:pt>
          <cx:pt idx="148822">EDWW</cx:pt>
          <cx:pt idx="148823">EDWW</cx:pt>
          <cx:pt idx="148824">EDWW</cx:pt>
          <cx:pt idx="148825">EDWW</cx:pt>
          <cx:pt idx="148826">EDWW</cx:pt>
          <cx:pt idx="148827">EDWW</cx:pt>
          <cx:pt idx="148828">EDWW</cx:pt>
          <cx:pt idx="148829">EDWW</cx:pt>
          <cx:pt idx="148830">EDWW</cx:pt>
          <cx:pt idx="148831">EDWW</cx:pt>
          <cx:pt idx="148832">EDWW</cx:pt>
          <cx:pt idx="148833">EDWW</cx:pt>
          <cx:pt idx="148834">EDWW</cx:pt>
          <cx:pt idx="148835">EDWW</cx:pt>
          <cx:pt idx="148836">EDWW</cx:pt>
          <cx:pt idx="148837">EDWW</cx:pt>
          <cx:pt idx="148838">EDWW</cx:pt>
          <cx:pt idx="148839">EDWW</cx:pt>
          <cx:pt idx="148840">EDWW</cx:pt>
          <cx:pt idx="148841">EDWW</cx:pt>
          <cx:pt idx="148842">EDWW</cx:pt>
          <cx:pt idx="148843">EDWW</cx:pt>
          <cx:pt idx="148844">EDWW</cx:pt>
          <cx:pt idx="148845">EDWW</cx:pt>
          <cx:pt idx="148846">EDWW</cx:pt>
          <cx:pt idx="148847">EDWW</cx:pt>
          <cx:pt idx="148848">EDWW</cx:pt>
          <cx:pt idx="148849">EDWW</cx:pt>
          <cx:pt idx="148850">EDWW</cx:pt>
          <cx:pt idx="148851">EDWW</cx:pt>
          <cx:pt idx="148852">EDWW</cx:pt>
          <cx:pt idx="148853">EDWW</cx:pt>
          <cx:pt idx="148854">EDWW</cx:pt>
          <cx:pt idx="148855">EDWW</cx:pt>
          <cx:pt idx="148856">EDWW</cx:pt>
          <cx:pt idx="148857">EDWW</cx:pt>
          <cx:pt idx="148858">EDWW</cx:pt>
          <cx:pt idx="148859">EDWW</cx:pt>
          <cx:pt idx="148860">EDWW</cx:pt>
          <cx:pt idx="148861">EDWW</cx:pt>
          <cx:pt idx="148862">EDWW</cx:pt>
          <cx:pt idx="148863">EDWW</cx:pt>
          <cx:pt idx="148864">EDWW</cx:pt>
          <cx:pt idx="148865">EDWW</cx:pt>
          <cx:pt idx="148866">EDWW</cx:pt>
          <cx:pt idx="148867">EDWW</cx:pt>
          <cx:pt idx="148868">EDWW</cx:pt>
          <cx:pt idx="148869">EDWW</cx:pt>
          <cx:pt idx="148870">EDWW</cx:pt>
          <cx:pt idx="148871">EDWW</cx:pt>
          <cx:pt idx="148872">EDWW</cx:pt>
          <cx:pt idx="148873">EDWW</cx:pt>
          <cx:pt idx="148874">EDWW</cx:pt>
          <cx:pt idx="148875">EDWW</cx:pt>
          <cx:pt idx="148876">EDWW</cx:pt>
          <cx:pt idx="148877">EDWW</cx:pt>
          <cx:pt idx="148878">EDWW</cx:pt>
          <cx:pt idx="148879">EDWW</cx:pt>
          <cx:pt idx="148880">EDWW</cx:pt>
          <cx:pt idx="148881">EDWW</cx:pt>
          <cx:pt idx="148882">EDWW</cx:pt>
          <cx:pt idx="148883">EDWW</cx:pt>
          <cx:pt idx="148884">EDWW</cx:pt>
          <cx:pt idx="148885">EDWW</cx:pt>
          <cx:pt idx="148886">EDWW</cx:pt>
          <cx:pt idx="148887">EDWW</cx:pt>
          <cx:pt idx="148888">EDWW</cx:pt>
          <cx:pt idx="148889">EDWW</cx:pt>
          <cx:pt idx="148890">EDWW</cx:pt>
          <cx:pt idx="148891">EDWW</cx:pt>
          <cx:pt idx="148892">EDWW</cx:pt>
          <cx:pt idx="148893">EDWW</cx:pt>
          <cx:pt idx="148894">EDWW</cx:pt>
          <cx:pt idx="148895">EDWW</cx:pt>
          <cx:pt idx="148896">EDWW</cx:pt>
          <cx:pt idx="148897">EDWW</cx:pt>
          <cx:pt idx="148898">EDWW</cx:pt>
          <cx:pt idx="148899">EDWW</cx:pt>
          <cx:pt idx="148900">EDWW</cx:pt>
          <cx:pt idx="148901">EDWW</cx:pt>
          <cx:pt idx="148902">EDWW</cx:pt>
          <cx:pt idx="148903">EDWW</cx:pt>
          <cx:pt idx="148904">EDWW</cx:pt>
          <cx:pt idx="148905">EDWW</cx:pt>
          <cx:pt idx="148906">EDWW</cx:pt>
          <cx:pt idx="148907">EDWW</cx:pt>
          <cx:pt idx="148908">EDWW</cx:pt>
          <cx:pt idx="148909">EDWW</cx:pt>
          <cx:pt idx="148910">EDWW</cx:pt>
          <cx:pt idx="148911">EDWW</cx:pt>
          <cx:pt idx="148912">EDWW</cx:pt>
          <cx:pt idx="148913">EDWW</cx:pt>
          <cx:pt idx="148914">EDWW</cx:pt>
          <cx:pt idx="148915">EDWW</cx:pt>
          <cx:pt idx="148916">EDWW</cx:pt>
          <cx:pt idx="148917">EDWW</cx:pt>
          <cx:pt idx="148918">EDWW</cx:pt>
          <cx:pt idx="148919">EDWW</cx:pt>
          <cx:pt idx="148920">EDWW</cx:pt>
          <cx:pt idx="148921">EDWW</cx:pt>
          <cx:pt idx="148922">EDWW</cx:pt>
          <cx:pt idx="148923">EDWW</cx:pt>
          <cx:pt idx="148924">EDWW</cx:pt>
          <cx:pt idx="148925">EDWW</cx:pt>
          <cx:pt idx="148926">EDWW</cx:pt>
          <cx:pt idx="148927">EDWW</cx:pt>
          <cx:pt idx="148928">EDWW</cx:pt>
          <cx:pt idx="148929">EDWW</cx:pt>
          <cx:pt idx="148930">EDWW</cx:pt>
          <cx:pt idx="148931">EDWW</cx:pt>
          <cx:pt idx="148932">EDWW</cx:pt>
          <cx:pt idx="148933">EDWW</cx:pt>
          <cx:pt idx="148934">EDWW</cx:pt>
          <cx:pt idx="148935">EDWW</cx:pt>
          <cx:pt idx="148936">EDWW</cx:pt>
          <cx:pt idx="148937">EDWW</cx:pt>
          <cx:pt idx="148938">EDWW</cx:pt>
          <cx:pt idx="148939">EDWW</cx:pt>
          <cx:pt idx="148940">EDWW</cx:pt>
          <cx:pt idx="148941">EDWW</cx:pt>
          <cx:pt idx="148942">EDWW</cx:pt>
          <cx:pt idx="148943">EDWW</cx:pt>
          <cx:pt idx="148944">EDWW</cx:pt>
          <cx:pt idx="148945">EDWW</cx:pt>
          <cx:pt idx="148946">EDWW</cx:pt>
          <cx:pt idx="148947">EDWW</cx:pt>
          <cx:pt idx="148948">EDWW</cx:pt>
          <cx:pt idx="148949">EDWW</cx:pt>
          <cx:pt idx="148950">EDWW</cx:pt>
          <cx:pt idx="148951">EDWW</cx:pt>
          <cx:pt idx="148952">EDWW</cx:pt>
          <cx:pt idx="148953">EDWW</cx:pt>
          <cx:pt idx="148954">EDWW</cx:pt>
          <cx:pt idx="148955">EDWW</cx:pt>
          <cx:pt idx="148956">EDWW</cx:pt>
          <cx:pt idx="148957">EDWW</cx:pt>
          <cx:pt idx="148958">EDWW</cx:pt>
          <cx:pt idx="148959">EDWW</cx:pt>
          <cx:pt idx="148960">EDWW</cx:pt>
          <cx:pt idx="148961">EDWW</cx:pt>
          <cx:pt idx="148962">EDWW</cx:pt>
          <cx:pt idx="148963">EDWW</cx:pt>
          <cx:pt idx="148964">EDWW</cx:pt>
          <cx:pt idx="148965">EDWW</cx:pt>
          <cx:pt idx="148966">EDWW</cx:pt>
          <cx:pt idx="148967">EDWW</cx:pt>
          <cx:pt idx="148968">EDWW</cx:pt>
          <cx:pt idx="148969">EDWW</cx:pt>
          <cx:pt idx="148970">EDWW</cx:pt>
          <cx:pt idx="148971">EDWW</cx:pt>
          <cx:pt idx="148972">EDWW</cx:pt>
          <cx:pt idx="148973">EDWW</cx:pt>
          <cx:pt idx="148974">EDWW</cx:pt>
          <cx:pt idx="148975">EDWW</cx:pt>
          <cx:pt idx="148976">EDWW</cx:pt>
          <cx:pt idx="148977">EDWW</cx:pt>
          <cx:pt idx="148978">EDWW</cx:pt>
          <cx:pt idx="148979">EDWW</cx:pt>
          <cx:pt idx="148980">EDWW</cx:pt>
          <cx:pt idx="148981">EDWW</cx:pt>
          <cx:pt idx="148982">EDWW</cx:pt>
          <cx:pt idx="148983">EDWW</cx:pt>
          <cx:pt idx="148984">EDWW</cx:pt>
          <cx:pt idx="148985">EDWW</cx:pt>
          <cx:pt idx="148986">EDWW</cx:pt>
          <cx:pt idx="148987">EDWW</cx:pt>
          <cx:pt idx="148988">EDWW</cx:pt>
          <cx:pt idx="148989">EDWW</cx:pt>
          <cx:pt idx="148990">EDWW</cx:pt>
          <cx:pt idx="148991">EDWW</cx:pt>
          <cx:pt idx="148992">EDWW</cx:pt>
          <cx:pt idx="148993">EDWW</cx:pt>
          <cx:pt idx="148994">EDWW</cx:pt>
          <cx:pt idx="148995">EDWW</cx:pt>
          <cx:pt idx="148996">EDWW</cx:pt>
          <cx:pt idx="148997">EDWW</cx:pt>
          <cx:pt idx="148998">EDWW</cx:pt>
          <cx:pt idx="148999">EDWW</cx:pt>
          <cx:pt idx="149000">EDWW</cx:pt>
          <cx:pt idx="149001">EDWW</cx:pt>
          <cx:pt idx="149002">EDWW</cx:pt>
          <cx:pt idx="149003">EDWW</cx:pt>
          <cx:pt idx="149004">EDWW</cx:pt>
          <cx:pt idx="149005">EDWW</cx:pt>
          <cx:pt idx="149006">EDWW</cx:pt>
          <cx:pt idx="149007">EDWW</cx:pt>
          <cx:pt idx="149008">EDWW</cx:pt>
          <cx:pt idx="149009">EDWW</cx:pt>
          <cx:pt idx="149010">EDWW</cx:pt>
          <cx:pt idx="149011">EDWW</cx:pt>
          <cx:pt idx="149012">EDWW</cx:pt>
          <cx:pt idx="149013">EDWW</cx:pt>
          <cx:pt idx="149014">EDWW</cx:pt>
          <cx:pt idx="149015">EDWW</cx:pt>
          <cx:pt idx="149016">EDWW</cx:pt>
          <cx:pt idx="149017">EDWW</cx:pt>
          <cx:pt idx="149018">EDWW</cx:pt>
          <cx:pt idx="149019">EDWW</cx:pt>
          <cx:pt idx="149020">EDWW</cx:pt>
          <cx:pt idx="149021">EDWW</cx:pt>
          <cx:pt idx="149022">EDWW</cx:pt>
          <cx:pt idx="149023">EDWW</cx:pt>
          <cx:pt idx="149024">EDWW</cx:pt>
          <cx:pt idx="149025">EDWW</cx:pt>
          <cx:pt idx="149026">EDWW</cx:pt>
          <cx:pt idx="149027">EDWW</cx:pt>
          <cx:pt idx="149028">EDWW</cx:pt>
          <cx:pt idx="149029">EDWW</cx:pt>
          <cx:pt idx="149030">EDWW</cx:pt>
          <cx:pt idx="149031">EDWW</cx:pt>
          <cx:pt idx="149032">EDWW</cx:pt>
          <cx:pt idx="149033">EDWW</cx:pt>
          <cx:pt idx="149034">EDWW</cx:pt>
          <cx:pt idx="149035">EDWW</cx:pt>
          <cx:pt idx="149036">EDWW</cx:pt>
          <cx:pt idx="149037">EDWW</cx:pt>
          <cx:pt idx="149038">EDWW</cx:pt>
          <cx:pt idx="149039">EDWW</cx:pt>
          <cx:pt idx="149040">EDWW</cx:pt>
          <cx:pt idx="149041">EDWW</cx:pt>
          <cx:pt idx="149042">EDWW</cx:pt>
          <cx:pt idx="149043">EDWW</cx:pt>
          <cx:pt idx="149044">EDWW</cx:pt>
          <cx:pt idx="149045">EDWW</cx:pt>
          <cx:pt idx="149046">EDWW</cx:pt>
          <cx:pt idx="149047">EDWW</cx:pt>
          <cx:pt idx="149048">EDWW</cx:pt>
          <cx:pt idx="149049">EDWW</cx:pt>
          <cx:pt idx="149050">EDWW</cx:pt>
          <cx:pt idx="149051">EDWW</cx:pt>
          <cx:pt idx="149052">EDWW</cx:pt>
          <cx:pt idx="149053">EDWW</cx:pt>
          <cx:pt idx="149054">EDWW</cx:pt>
          <cx:pt idx="149055">EDWW</cx:pt>
          <cx:pt idx="149056">EDWW</cx:pt>
          <cx:pt idx="149057">EDWW</cx:pt>
          <cx:pt idx="149058">EDWW</cx:pt>
          <cx:pt idx="149059">EDWW</cx:pt>
          <cx:pt idx="149060">EDWW</cx:pt>
          <cx:pt idx="149061">EDWW</cx:pt>
          <cx:pt idx="149062">EDWW</cx:pt>
          <cx:pt idx="149063">EDWW</cx:pt>
          <cx:pt idx="149064">EDWW</cx:pt>
          <cx:pt idx="149065">EDWW</cx:pt>
          <cx:pt idx="149066">EDWW</cx:pt>
          <cx:pt idx="149067">EDWW</cx:pt>
          <cx:pt idx="149068">EDWW</cx:pt>
          <cx:pt idx="149069">EDWW</cx:pt>
          <cx:pt idx="149070">EDWW</cx:pt>
          <cx:pt idx="149071">EDWW</cx:pt>
          <cx:pt idx="149072">EDWW</cx:pt>
          <cx:pt idx="149073">EDWW</cx:pt>
          <cx:pt idx="149074">EDWW</cx:pt>
          <cx:pt idx="149075">EDWW</cx:pt>
          <cx:pt idx="149076">EDWW</cx:pt>
          <cx:pt idx="149077">EDWW</cx:pt>
          <cx:pt idx="149078">EDWW</cx:pt>
          <cx:pt idx="149079">EDWW</cx:pt>
          <cx:pt idx="149080">EDWW</cx:pt>
          <cx:pt idx="149081">EDWW</cx:pt>
          <cx:pt idx="149082">EDWW</cx:pt>
          <cx:pt idx="149083">EDWW</cx:pt>
          <cx:pt idx="149084">EDWW</cx:pt>
          <cx:pt idx="149085">EDWW</cx:pt>
          <cx:pt idx="149086">EDWW</cx:pt>
          <cx:pt idx="149087">EDWW</cx:pt>
          <cx:pt idx="149088">EDWW</cx:pt>
          <cx:pt idx="149089">EDWW</cx:pt>
          <cx:pt idx="149090">EDWW</cx:pt>
          <cx:pt idx="149091">EDWW</cx:pt>
          <cx:pt idx="149092">EDWW</cx:pt>
          <cx:pt idx="149093">EDWW</cx:pt>
          <cx:pt idx="149094">EDWW</cx:pt>
          <cx:pt idx="149095">EDWW</cx:pt>
          <cx:pt idx="149096">EDWW</cx:pt>
          <cx:pt idx="149097">EDWW</cx:pt>
          <cx:pt idx="149098">EDWW</cx:pt>
          <cx:pt idx="149099">EDWW</cx:pt>
          <cx:pt idx="149100">EDWW</cx:pt>
          <cx:pt idx="149101">EDWW</cx:pt>
          <cx:pt idx="149102">EDWW</cx:pt>
          <cx:pt idx="149103">EDWW</cx:pt>
          <cx:pt idx="149104">EDWW</cx:pt>
          <cx:pt idx="149105">EDWW</cx:pt>
          <cx:pt idx="149106">EDWW</cx:pt>
          <cx:pt idx="149107">EDWW</cx:pt>
          <cx:pt idx="149108">EDWW</cx:pt>
          <cx:pt idx="149109">EDWW</cx:pt>
          <cx:pt idx="149110">EDWW</cx:pt>
          <cx:pt idx="149111">EDWW</cx:pt>
          <cx:pt idx="149112">EDWW</cx:pt>
          <cx:pt idx="149113">EDWW</cx:pt>
          <cx:pt idx="149114">EDWW</cx:pt>
          <cx:pt idx="149115">EDWW</cx:pt>
          <cx:pt idx="149116">EDWW</cx:pt>
          <cx:pt idx="149117">EDWW</cx:pt>
          <cx:pt idx="149118">EDWW</cx:pt>
          <cx:pt idx="149119">EDWW</cx:pt>
          <cx:pt idx="149120">EDWW</cx:pt>
          <cx:pt idx="149121">EDWW</cx:pt>
          <cx:pt idx="149122">EDWW</cx:pt>
          <cx:pt idx="149123">EDWW</cx:pt>
          <cx:pt idx="149124">EDWW</cx:pt>
          <cx:pt idx="149125">EDWW</cx:pt>
          <cx:pt idx="149126">EDWW</cx:pt>
          <cx:pt idx="149127">EDWW</cx:pt>
          <cx:pt idx="149128">EDWW</cx:pt>
          <cx:pt idx="149129">EDWW</cx:pt>
          <cx:pt idx="149130">EDWW</cx:pt>
          <cx:pt idx="149131">EDWW</cx:pt>
          <cx:pt idx="149132">EDWW</cx:pt>
          <cx:pt idx="149133">EDWW</cx:pt>
          <cx:pt idx="149134">EDWW</cx:pt>
          <cx:pt idx="149135">EDWW</cx:pt>
          <cx:pt idx="149136">EDWW</cx:pt>
          <cx:pt idx="149137">EDWW</cx:pt>
          <cx:pt idx="149138">EDWW</cx:pt>
          <cx:pt idx="149139">EDWW</cx:pt>
          <cx:pt idx="149140">EDWW</cx:pt>
          <cx:pt idx="149141">EDWW</cx:pt>
          <cx:pt idx="149142">EDWW</cx:pt>
          <cx:pt idx="149143">EDWW</cx:pt>
          <cx:pt idx="149144">EDWW</cx:pt>
          <cx:pt idx="149145">EDWW</cx:pt>
          <cx:pt idx="149146">EDWW</cx:pt>
          <cx:pt idx="149147">EDWW</cx:pt>
          <cx:pt idx="149148">EDWW</cx:pt>
          <cx:pt idx="149149">EDWW</cx:pt>
          <cx:pt idx="149150">EDWW</cx:pt>
          <cx:pt idx="149151">EDWW</cx:pt>
          <cx:pt idx="149152">EDWW</cx:pt>
          <cx:pt idx="149153">EDWW</cx:pt>
          <cx:pt idx="149154">EDWW</cx:pt>
          <cx:pt idx="149155">EDWW</cx:pt>
          <cx:pt idx="149156">EDWW</cx:pt>
          <cx:pt idx="149157">EDWW</cx:pt>
          <cx:pt idx="149158">EDWW</cx:pt>
          <cx:pt idx="149159">EDWW</cx:pt>
          <cx:pt idx="149160">EDWW</cx:pt>
          <cx:pt idx="149161">EDWW</cx:pt>
          <cx:pt idx="149162">EDWW</cx:pt>
          <cx:pt idx="149163">EDWW</cx:pt>
          <cx:pt idx="149164">EDWW</cx:pt>
          <cx:pt idx="149165">EDWW</cx:pt>
          <cx:pt idx="149166">EDWW</cx:pt>
          <cx:pt idx="149167">EDWW</cx:pt>
          <cx:pt idx="149168">EDWW</cx:pt>
          <cx:pt idx="149169">EDWW</cx:pt>
          <cx:pt idx="149170">EDWW</cx:pt>
          <cx:pt idx="149171">EDWW</cx:pt>
          <cx:pt idx="149172">EDWW</cx:pt>
          <cx:pt idx="149173">EDWW</cx:pt>
          <cx:pt idx="149174">EDWW</cx:pt>
          <cx:pt idx="149175">EDWW</cx:pt>
          <cx:pt idx="149176">EDWW</cx:pt>
          <cx:pt idx="149177">EDWW</cx:pt>
          <cx:pt idx="149178">EDWW</cx:pt>
          <cx:pt idx="149179">EDWW</cx:pt>
          <cx:pt idx="149180">EDWW</cx:pt>
          <cx:pt idx="149181">EDWW</cx:pt>
          <cx:pt idx="149182">EDWW</cx:pt>
          <cx:pt idx="149183">EDWW</cx:pt>
          <cx:pt idx="149184">EDWW</cx:pt>
          <cx:pt idx="149185">EDWW</cx:pt>
          <cx:pt idx="149186">EDWW</cx:pt>
          <cx:pt idx="149187">EDWW</cx:pt>
          <cx:pt idx="149188">EDWW</cx:pt>
          <cx:pt idx="149189">EDWW</cx:pt>
          <cx:pt idx="149190">EDWW</cx:pt>
          <cx:pt idx="149191">EDWW</cx:pt>
          <cx:pt idx="149192">EDWW</cx:pt>
          <cx:pt idx="149193">EDWW</cx:pt>
          <cx:pt idx="149194">EDWW</cx:pt>
          <cx:pt idx="149195">EDWW</cx:pt>
          <cx:pt idx="149196">EDWW</cx:pt>
          <cx:pt idx="149197">EDWW</cx:pt>
          <cx:pt idx="149198">EDWW</cx:pt>
          <cx:pt idx="149199">EDWW</cx:pt>
          <cx:pt idx="149200">EDWW</cx:pt>
          <cx:pt idx="149201">EDWW</cx:pt>
          <cx:pt idx="149202">EDWW</cx:pt>
          <cx:pt idx="149203">EDWW</cx:pt>
          <cx:pt idx="149204">EDWW</cx:pt>
          <cx:pt idx="149205">EDWW</cx:pt>
          <cx:pt idx="149206">EDWW</cx:pt>
          <cx:pt idx="149207">EDWW</cx:pt>
          <cx:pt idx="149208">EDWW</cx:pt>
          <cx:pt idx="149209">EDWW</cx:pt>
          <cx:pt idx="149210">EDWW</cx:pt>
          <cx:pt idx="149211">EDWW</cx:pt>
          <cx:pt idx="149212">EDWW</cx:pt>
          <cx:pt idx="149213">EDWW</cx:pt>
          <cx:pt idx="149214">EDWW</cx:pt>
          <cx:pt idx="149215">EDWW</cx:pt>
          <cx:pt idx="149216">EDWW</cx:pt>
          <cx:pt idx="149217">EDWW</cx:pt>
          <cx:pt idx="149218">EDWW</cx:pt>
          <cx:pt idx="149219">EDWW</cx:pt>
          <cx:pt idx="149220">EDWW</cx:pt>
          <cx:pt idx="149221">EDWW</cx:pt>
          <cx:pt idx="149222">EDWW</cx:pt>
          <cx:pt idx="149223">EDWW</cx:pt>
          <cx:pt idx="149224">EDWW</cx:pt>
          <cx:pt idx="149225">EDWW</cx:pt>
          <cx:pt idx="149226">EDWW</cx:pt>
          <cx:pt idx="149227">EDWW</cx:pt>
          <cx:pt idx="149228">EDWW</cx:pt>
          <cx:pt idx="149229">EDWW</cx:pt>
          <cx:pt idx="149230">EDWW</cx:pt>
          <cx:pt idx="149231">EDWW</cx:pt>
          <cx:pt idx="149232">EDWW</cx:pt>
          <cx:pt idx="149233">EDWW</cx:pt>
          <cx:pt idx="149234">EDWW</cx:pt>
          <cx:pt idx="149235">EDWW</cx:pt>
          <cx:pt idx="149236">EDWW</cx:pt>
          <cx:pt idx="149237">EDWW</cx:pt>
          <cx:pt idx="149238">EDWW</cx:pt>
          <cx:pt idx="149239">EDWW</cx:pt>
          <cx:pt idx="149240">EDWW</cx:pt>
          <cx:pt idx="149241">EDWW</cx:pt>
          <cx:pt idx="149242">EDWW</cx:pt>
          <cx:pt idx="149243">EDWW</cx:pt>
          <cx:pt idx="149244">EDWW</cx:pt>
          <cx:pt idx="149245">EDWW</cx:pt>
          <cx:pt idx="149246">EDWW</cx:pt>
          <cx:pt idx="149247">EDWW</cx:pt>
          <cx:pt idx="149248">EDWW</cx:pt>
          <cx:pt idx="149249">EDWW</cx:pt>
          <cx:pt idx="149250">EDWW</cx:pt>
          <cx:pt idx="149251">EDWW</cx:pt>
          <cx:pt idx="149252">EDWW</cx:pt>
          <cx:pt idx="149253">EDWW</cx:pt>
          <cx:pt idx="149254">EDWW</cx:pt>
          <cx:pt idx="149255">EDWW</cx:pt>
          <cx:pt idx="149256">EDWW</cx:pt>
          <cx:pt idx="149257">EDWW</cx:pt>
          <cx:pt idx="149258">EDWW</cx:pt>
          <cx:pt idx="149259">EDWW</cx:pt>
          <cx:pt idx="149260">EDWW</cx:pt>
          <cx:pt idx="149261">EDWW</cx:pt>
          <cx:pt idx="149262">EDWW</cx:pt>
          <cx:pt idx="149263">EDWW</cx:pt>
          <cx:pt idx="149264">EDWW</cx:pt>
          <cx:pt idx="149265">EDWW</cx:pt>
          <cx:pt idx="149266">EDWW</cx:pt>
          <cx:pt idx="149267">EDWW</cx:pt>
          <cx:pt idx="149268">EDWW</cx:pt>
          <cx:pt idx="149269">EDWW</cx:pt>
          <cx:pt idx="149270">EDWW</cx:pt>
          <cx:pt idx="149271">EDWW</cx:pt>
          <cx:pt idx="149272">EDWW</cx:pt>
          <cx:pt idx="149273">EDWW</cx:pt>
          <cx:pt idx="149274">EDWW</cx:pt>
          <cx:pt idx="149275">EDWW</cx:pt>
          <cx:pt idx="149276">EDWW</cx:pt>
          <cx:pt idx="149277">EDWW</cx:pt>
          <cx:pt idx="149278">EDWW</cx:pt>
          <cx:pt idx="149279">EDWW</cx:pt>
          <cx:pt idx="149280">EDWW</cx:pt>
          <cx:pt idx="149281">EDWW</cx:pt>
          <cx:pt idx="149282">EDWW</cx:pt>
          <cx:pt idx="149283">EDWW</cx:pt>
          <cx:pt idx="149284">EDWW</cx:pt>
          <cx:pt idx="149285">EDWW</cx:pt>
          <cx:pt idx="149286">EDWW</cx:pt>
          <cx:pt idx="149287">EDWW</cx:pt>
          <cx:pt idx="149288">EDWW</cx:pt>
          <cx:pt idx="149289">EDWW</cx:pt>
          <cx:pt idx="149290">EDWW</cx:pt>
          <cx:pt idx="149291">EDWW</cx:pt>
          <cx:pt idx="149292">EDWW</cx:pt>
          <cx:pt idx="149293">EDWW</cx:pt>
          <cx:pt idx="149294">EDWW</cx:pt>
          <cx:pt idx="149295">EDWW</cx:pt>
          <cx:pt idx="149296">EDWW</cx:pt>
          <cx:pt idx="149297">EDWW</cx:pt>
          <cx:pt idx="149298">EDWW</cx:pt>
          <cx:pt idx="149299">EDWW</cx:pt>
          <cx:pt idx="149300">EDWW</cx:pt>
          <cx:pt idx="149301">EDWW</cx:pt>
          <cx:pt idx="149302">EDWW</cx:pt>
          <cx:pt idx="149303">EDWW</cx:pt>
          <cx:pt idx="149304">EDWW</cx:pt>
          <cx:pt idx="149305">EDWW</cx:pt>
          <cx:pt idx="149306">EDWW</cx:pt>
          <cx:pt idx="149307">EDWW</cx:pt>
          <cx:pt idx="149308">EDWW</cx:pt>
          <cx:pt idx="149309">EDWW</cx:pt>
          <cx:pt idx="149310">EDWW</cx:pt>
          <cx:pt idx="149311">EDWW</cx:pt>
          <cx:pt idx="149312">EDWW</cx:pt>
          <cx:pt idx="149313">EDWW</cx:pt>
          <cx:pt idx="149314">EDWW</cx:pt>
          <cx:pt idx="149315">EDWW</cx:pt>
          <cx:pt idx="149316">EDWW</cx:pt>
          <cx:pt idx="149317">EDWW</cx:pt>
          <cx:pt idx="149318">EDWW</cx:pt>
          <cx:pt idx="149319">EDWW</cx:pt>
          <cx:pt idx="149320">EDWW</cx:pt>
          <cx:pt idx="149321">EDWW</cx:pt>
          <cx:pt idx="149322">EDWW</cx:pt>
          <cx:pt idx="149323">EDWW</cx:pt>
          <cx:pt idx="149324">EDWW</cx:pt>
          <cx:pt idx="149325">EDWW</cx:pt>
          <cx:pt idx="149326">EDWW</cx:pt>
          <cx:pt idx="149327">EDWW</cx:pt>
          <cx:pt idx="149328">EDWW</cx:pt>
          <cx:pt idx="149329">EDWW</cx:pt>
          <cx:pt idx="149330">EDWW</cx:pt>
          <cx:pt idx="149331">EDWW</cx:pt>
          <cx:pt idx="149332">EDWW</cx:pt>
          <cx:pt idx="149333">EDWW</cx:pt>
          <cx:pt idx="149334">EDWW</cx:pt>
          <cx:pt idx="149335">EDWW</cx:pt>
          <cx:pt idx="149336">EDWW</cx:pt>
          <cx:pt idx="149337">EDWW</cx:pt>
          <cx:pt idx="149338">EDWW</cx:pt>
          <cx:pt idx="149339">EDWW</cx:pt>
          <cx:pt idx="149340">EDWW</cx:pt>
          <cx:pt idx="149341">EDWW</cx:pt>
          <cx:pt idx="149342">EDWW</cx:pt>
          <cx:pt idx="149343">EDWW</cx:pt>
          <cx:pt idx="149344">EDWW</cx:pt>
          <cx:pt idx="149345">EDWW</cx:pt>
          <cx:pt idx="149346">EDWW</cx:pt>
          <cx:pt idx="149347">EDWW</cx:pt>
          <cx:pt idx="149348">EDWW</cx:pt>
          <cx:pt idx="149349">EDWW</cx:pt>
          <cx:pt idx="149350">EDWW</cx:pt>
          <cx:pt idx="149351">EDWW</cx:pt>
          <cx:pt idx="149352">EDWW</cx:pt>
          <cx:pt idx="149353">EDWW</cx:pt>
          <cx:pt idx="149354">EDWW</cx:pt>
          <cx:pt idx="149355">EDWW</cx:pt>
          <cx:pt idx="149356">EDWW</cx:pt>
          <cx:pt idx="149357">EDWW</cx:pt>
          <cx:pt idx="149358">EDWW</cx:pt>
          <cx:pt idx="149359">EDWW</cx:pt>
          <cx:pt idx="149360">EDWW</cx:pt>
          <cx:pt idx="149361">EDWW</cx:pt>
          <cx:pt idx="149362">EDWW</cx:pt>
          <cx:pt idx="149363">EDWW</cx:pt>
          <cx:pt idx="149364">EDWW</cx:pt>
          <cx:pt idx="149365">EDWW</cx:pt>
          <cx:pt idx="149366">EDWW</cx:pt>
          <cx:pt idx="149367">EDWW</cx:pt>
          <cx:pt idx="149368">EDWW</cx:pt>
          <cx:pt idx="149369">EDWW</cx:pt>
          <cx:pt idx="149370">EDWW</cx:pt>
          <cx:pt idx="149371">EDWW</cx:pt>
          <cx:pt idx="149372">EDWW</cx:pt>
          <cx:pt idx="149373">EDWW</cx:pt>
          <cx:pt idx="149374">EDWW</cx:pt>
          <cx:pt idx="149375">EDWW</cx:pt>
          <cx:pt idx="149376">EDWW</cx:pt>
          <cx:pt idx="149377">EDWW</cx:pt>
          <cx:pt idx="149378">EDWW</cx:pt>
          <cx:pt idx="149379">EDWW</cx:pt>
          <cx:pt idx="149380">EDWW</cx:pt>
          <cx:pt idx="149381">EDWW</cx:pt>
          <cx:pt idx="149382">EDWW</cx:pt>
          <cx:pt idx="149383">EDWW</cx:pt>
          <cx:pt idx="149384">EDWW</cx:pt>
          <cx:pt idx="149385">EDWW</cx:pt>
          <cx:pt idx="149386">EDWW</cx:pt>
          <cx:pt idx="149387">EDWW</cx:pt>
          <cx:pt idx="149388">EDWW</cx:pt>
          <cx:pt idx="149389">EDWW</cx:pt>
          <cx:pt idx="149390">EDWW</cx:pt>
          <cx:pt idx="149391">EDWW</cx:pt>
          <cx:pt idx="149392">EDWW</cx:pt>
          <cx:pt idx="149393">EDWW</cx:pt>
          <cx:pt idx="149394">EDWW</cx:pt>
          <cx:pt idx="149395">EDWW</cx:pt>
          <cx:pt idx="149396">EDWW</cx:pt>
          <cx:pt idx="149397">EDWW</cx:pt>
          <cx:pt idx="149398">EDWW</cx:pt>
          <cx:pt idx="149399">EDWW</cx:pt>
          <cx:pt idx="149400">EDWW</cx:pt>
          <cx:pt idx="149401">EDWW</cx:pt>
          <cx:pt idx="149402">EDWW</cx:pt>
          <cx:pt idx="149403">EDWW</cx:pt>
          <cx:pt idx="149404">EDWW</cx:pt>
          <cx:pt idx="149405">EDWW</cx:pt>
          <cx:pt idx="149406">EDWW</cx:pt>
          <cx:pt idx="149407">EDWW</cx:pt>
          <cx:pt idx="149408">EDWW</cx:pt>
          <cx:pt idx="149409">EDWW</cx:pt>
          <cx:pt idx="149410">EDWW</cx:pt>
          <cx:pt idx="149411">EDWW</cx:pt>
          <cx:pt idx="149412">EDWW</cx:pt>
          <cx:pt idx="149413">EDWW</cx:pt>
          <cx:pt idx="149414">EDWW</cx:pt>
          <cx:pt idx="149415">EDWW</cx:pt>
          <cx:pt idx="149416">EDWW</cx:pt>
          <cx:pt idx="149417">EDWW</cx:pt>
          <cx:pt idx="149418">EDWW</cx:pt>
          <cx:pt idx="149419">EDWW</cx:pt>
          <cx:pt idx="149420">EDWW</cx:pt>
          <cx:pt idx="149421">EDWW</cx:pt>
          <cx:pt idx="149422">EDWW</cx:pt>
          <cx:pt idx="149423">EDWW</cx:pt>
          <cx:pt idx="149424">EDWW</cx:pt>
          <cx:pt idx="149425">EDWW</cx:pt>
          <cx:pt idx="149426">EDWW</cx:pt>
          <cx:pt idx="149427">EDWW</cx:pt>
          <cx:pt idx="149428">EDWW</cx:pt>
          <cx:pt idx="149429">EDWW</cx:pt>
          <cx:pt idx="149430">EDWW</cx:pt>
          <cx:pt idx="149431">EDWW</cx:pt>
          <cx:pt idx="149432">EDWW</cx:pt>
          <cx:pt idx="149433">EDWW</cx:pt>
          <cx:pt idx="149434">EDWW</cx:pt>
          <cx:pt idx="149435">EDWW</cx:pt>
          <cx:pt idx="149436">EDWW</cx:pt>
          <cx:pt idx="149437">EDWW</cx:pt>
          <cx:pt idx="149438">EDWW</cx:pt>
          <cx:pt idx="149439">EDWW</cx:pt>
          <cx:pt idx="149440">EDWW</cx:pt>
          <cx:pt idx="149441">EDWW</cx:pt>
          <cx:pt idx="149442">EDWW</cx:pt>
          <cx:pt idx="149443">EDWW</cx:pt>
          <cx:pt idx="149444">EDWW</cx:pt>
          <cx:pt idx="149445">EDWW</cx:pt>
          <cx:pt idx="149446">EDWW</cx:pt>
          <cx:pt idx="149447">EDWW</cx:pt>
          <cx:pt idx="149448">EDWW</cx:pt>
          <cx:pt idx="149449">EDWW</cx:pt>
          <cx:pt idx="149450">EDWW</cx:pt>
          <cx:pt idx="149451">EDWW</cx:pt>
          <cx:pt idx="149452">EDWW</cx:pt>
          <cx:pt idx="149453">EDWW</cx:pt>
          <cx:pt idx="149454">EDWW</cx:pt>
          <cx:pt idx="149455">EDWW</cx:pt>
          <cx:pt idx="149456">EDWW</cx:pt>
          <cx:pt idx="149457">EDWW</cx:pt>
          <cx:pt idx="149458">EDWW</cx:pt>
          <cx:pt idx="149459">EDWW</cx:pt>
          <cx:pt idx="149460">EDWW</cx:pt>
          <cx:pt idx="149461">EDWW</cx:pt>
          <cx:pt idx="149462">EDWW</cx:pt>
          <cx:pt idx="149463">EDWW</cx:pt>
          <cx:pt idx="149464">EDWW</cx:pt>
          <cx:pt idx="149465">EDWW</cx:pt>
          <cx:pt idx="149466">EDWW</cx:pt>
          <cx:pt idx="149467">EDWW</cx:pt>
          <cx:pt idx="149468">EDWW</cx:pt>
          <cx:pt idx="149469">EDWW</cx:pt>
          <cx:pt idx="149470">EDWW</cx:pt>
          <cx:pt idx="149471">EDWW</cx:pt>
          <cx:pt idx="149472">EDWW</cx:pt>
          <cx:pt idx="149473">EDWW</cx:pt>
          <cx:pt idx="149474">EDWW</cx:pt>
          <cx:pt idx="149475">EDWW</cx:pt>
          <cx:pt idx="149476">EDWW</cx:pt>
          <cx:pt idx="149477">EDWW</cx:pt>
          <cx:pt idx="149478">EDWW</cx:pt>
          <cx:pt idx="149479">EDWW</cx:pt>
          <cx:pt idx="149480">EDWW</cx:pt>
          <cx:pt idx="149481">EDWW</cx:pt>
          <cx:pt idx="149482">EDWW</cx:pt>
          <cx:pt idx="149483">EDWW</cx:pt>
          <cx:pt idx="149484">EDWW</cx:pt>
          <cx:pt idx="149485">EDWW</cx:pt>
          <cx:pt idx="149486">EDWW</cx:pt>
          <cx:pt idx="149487">EDWW</cx:pt>
          <cx:pt idx="149488">EDWW</cx:pt>
          <cx:pt idx="149489">EDWW</cx:pt>
          <cx:pt idx="149490">EDWW</cx:pt>
          <cx:pt idx="149491">EDWW</cx:pt>
          <cx:pt idx="149492">EDWW</cx:pt>
          <cx:pt idx="149493">EDWW</cx:pt>
          <cx:pt idx="149494">EDWW</cx:pt>
          <cx:pt idx="149495">EDWW</cx:pt>
          <cx:pt idx="149496">EDWW</cx:pt>
          <cx:pt idx="149497">EDWW</cx:pt>
          <cx:pt idx="149498">EDWW</cx:pt>
          <cx:pt idx="149499">EDWW</cx:pt>
          <cx:pt idx="149500">EDWW</cx:pt>
          <cx:pt idx="149501">EDWW</cx:pt>
          <cx:pt idx="149502">EDWW</cx:pt>
          <cx:pt idx="149503">EDWW</cx:pt>
          <cx:pt idx="149504">EDWW</cx:pt>
          <cx:pt idx="149505">EDWW</cx:pt>
          <cx:pt idx="149506">EDWW</cx:pt>
          <cx:pt idx="149507">EDWW</cx:pt>
          <cx:pt idx="149508">EDWW</cx:pt>
          <cx:pt idx="149509">EDWW</cx:pt>
          <cx:pt idx="149510">EDWW</cx:pt>
          <cx:pt idx="149511">EDWW</cx:pt>
          <cx:pt idx="149512">EDWW</cx:pt>
          <cx:pt idx="149513">EDWW</cx:pt>
          <cx:pt idx="149514">EDWW</cx:pt>
          <cx:pt idx="149515">EDWW</cx:pt>
          <cx:pt idx="149516">EDWW</cx:pt>
          <cx:pt idx="149517">EDWW</cx:pt>
          <cx:pt idx="149518">EDWW</cx:pt>
          <cx:pt idx="149519">EDWW</cx:pt>
          <cx:pt idx="149520">EDWW</cx:pt>
          <cx:pt idx="149521">EDWW</cx:pt>
          <cx:pt idx="149522">EDWW</cx:pt>
          <cx:pt idx="149523">EDWW</cx:pt>
          <cx:pt idx="149524">EDWW</cx:pt>
          <cx:pt idx="149525">EDWW</cx:pt>
          <cx:pt idx="149526">EDWW</cx:pt>
          <cx:pt idx="149527">EDWW</cx:pt>
          <cx:pt idx="149528">EDWW</cx:pt>
          <cx:pt idx="149529">EDWW</cx:pt>
          <cx:pt idx="149530">EDWW</cx:pt>
          <cx:pt idx="149531">EDWW</cx:pt>
          <cx:pt idx="149532">EDWW</cx:pt>
          <cx:pt idx="149533">EDWW</cx:pt>
          <cx:pt idx="149534">EDWW</cx:pt>
          <cx:pt idx="149535">EDWW</cx:pt>
          <cx:pt idx="149536">EDWW</cx:pt>
          <cx:pt idx="149537">EDWW</cx:pt>
          <cx:pt idx="149538">EDWW</cx:pt>
          <cx:pt idx="149539">EDWW</cx:pt>
          <cx:pt idx="149540">EDWW</cx:pt>
          <cx:pt idx="149541">EDWW</cx:pt>
          <cx:pt idx="149542">EDWW</cx:pt>
          <cx:pt idx="149543">EDWW</cx:pt>
          <cx:pt idx="149544">EDWW</cx:pt>
          <cx:pt idx="149545">EDWW</cx:pt>
          <cx:pt idx="149546">EDWW</cx:pt>
          <cx:pt idx="149547">EDWW</cx:pt>
          <cx:pt idx="149548">EDWW</cx:pt>
          <cx:pt idx="149549">EDWW</cx:pt>
          <cx:pt idx="149550">EDWW</cx:pt>
          <cx:pt idx="149551">EDWW</cx:pt>
          <cx:pt idx="149552">EDWW</cx:pt>
          <cx:pt idx="149553">EDWW</cx:pt>
          <cx:pt idx="149554">EDWW</cx:pt>
          <cx:pt idx="149555">EDWW</cx:pt>
          <cx:pt idx="149556">EDWW</cx:pt>
          <cx:pt idx="149557">EDWW</cx:pt>
          <cx:pt idx="149558">EDWW</cx:pt>
          <cx:pt idx="149559">EDWW</cx:pt>
          <cx:pt idx="149560">EDWW</cx:pt>
          <cx:pt idx="149561">EDWW</cx:pt>
          <cx:pt idx="149562">EDWW</cx:pt>
          <cx:pt idx="149563">EDWW</cx:pt>
          <cx:pt idx="149564">EDWW</cx:pt>
          <cx:pt idx="149565">EDWW</cx:pt>
          <cx:pt idx="149566">EDWW</cx:pt>
          <cx:pt idx="149567">EDWW</cx:pt>
          <cx:pt idx="149568">EDWW</cx:pt>
          <cx:pt idx="149569">EDWW</cx:pt>
          <cx:pt idx="149570">EDWW</cx:pt>
          <cx:pt idx="149571">EDWW</cx:pt>
          <cx:pt idx="149572">EDWW</cx:pt>
          <cx:pt idx="149573">EDWW</cx:pt>
          <cx:pt idx="149574">EDWW</cx:pt>
          <cx:pt idx="149575">EDWW</cx:pt>
          <cx:pt idx="149576">EDWW</cx:pt>
          <cx:pt idx="149577">EDWW</cx:pt>
          <cx:pt idx="149578">EDWW</cx:pt>
          <cx:pt idx="149579">EDWW</cx:pt>
          <cx:pt idx="149580">EDWW</cx:pt>
          <cx:pt idx="149581">EDWW</cx:pt>
          <cx:pt idx="149582">EDWW</cx:pt>
          <cx:pt idx="149583">EDWW</cx:pt>
          <cx:pt idx="149584">EDWW</cx:pt>
          <cx:pt idx="149585">EDWW</cx:pt>
          <cx:pt idx="149586">EDWW</cx:pt>
          <cx:pt idx="149587">EDWW</cx:pt>
          <cx:pt idx="149588">EDWW</cx:pt>
          <cx:pt idx="149589">EDWW</cx:pt>
          <cx:pt idx="149590">EDWW</cx:pt>
          <cx:pt idx="149591">EDWW</cx:pt>
          <cx:pt idx="149592">EDWW</cx:pt>
          <cx:pt idx="149593">EDWW</cx:pt>
          <cx:pt idx="149594">EDWW</cx:pt>
          <cx:pt idx="149595">EDWW</cx:pt>
          <cx:pt idx="149596">EDWW</cx:pt>
          <cx:pt idx="149597">EDWW</cx:pt>
          <cx:pt idx="149598">EDWW</cx:pt>
          <cx:pt idx="149599">EDWW</cx:pt>
          <cx:pt idx="149600">EDWW</cx:pt>
          <cx:pt idx="149601">EDWW</cx:pt>
          <cx:pt idx="149602">EDWW</cx:pt>
          <cx:pt idx="149603">EDWW</cx:pt>
          <cx:pt idx="149604">EDWW</cx:pt>
          <cx:pt idx="149605">EDWW</cx:pt>
          <cx:pt idx="149606">EDWW</cx:pt>
          <cx:pt idx="149607">EDWW</cx:pt>
          <cx:pt idx="149608">EDWW</cx:pt>
          <cx:pt idx="149609">EDWW</cx:pt>
          <cx:pt idx="149610">EDWW</cx:pt>
          <cx:pt idx="149611">EDWW</cx:pt>
          <cx:pt idx="149612">EDWW</cx:pt>
          <cx:pt idx="149613">EDWW</cx:pt>
          <cx:pt idx="149614">EDWW</cx:pt>
          <cx:pt idx="149615">EDWW</cx:pt>
          <cx:pt idx="149616">EDWW</cx:pt>
          <cx:pt idx="149617">EDWW</cx:pt>
          <cx:pt idx="149618">EDWW</cx:pt>
          <cx:pt idx="149619">EDWW</cx:pt>
          <cx:pt idx="149620">EDWW</cx:pt>
          <cx:pt idx="149621">EDWW</cx:pt>
          <cx:pt idx="149622">EDWW</cx:pt>
          <cx:pt idx="149623">EDWW</cx:pt>
          <cx:pt idx="149624">EDWW</cx:pt>
          <cx:pt idx="149625">EDWW</cx:pt>
          <cx:pt idx="149626">EDWW</cx:pt>
          <cx:pt idx="149627">EDWW</cx:pt>
          <cx:pt idx="149628">EDWW</cx:pt>
          <cx:pt idx="149629">EDWW</cx:pt>
          <cx:pt idx="149630">EDWW</cx:pt>
          <cx:pt idx="149631">EDWW</cx:pt>
          <cx:pt idx="149632">EDWW</cx:pt>
          <cx:pt idx="149633">EDWW</cx:pt>
          <cx:pt idx="149634">EDWW</cx:pt>
          <cx:pt idx="149635">EDWW</cx:pt>
          <cx:pt idx="149636">EDWW</cx:pt>
          <cx:pt idx="149637">EDWW</cx:pt>
          <cx:pt idx="149638">EDWW</cx:pt>
          <cx:pt idx="149639">EDWW</cx:pt>
          <cx:pt idx="149640">EDWW</cx:pt>
          <cx:pt idx="149641">EDWW</cx:pt>
          <cx:pt idx="149642">EDWW</cx:pt>
          <cx:pt idx="149643">EDWW</cx:pt>
          <cx:pt idx="149644">EDWW</cx:pt>
          <cx:pt idx="149645">EDWW</cx:pt>
          <cx:pt idx="149646">EDWW</cx:pt>
          <cx:pt idx="149647">EDWW</cx:pt>
          <cx:pt idx="149648">EDWW</cx:pt>
          <cx:pt idx="149649">EDWW</cx:pt>
          <cx:pt idx="149650">EDWW</cx:pt>
          <cx:pt idx="149651">EDWW</cx:pt>
          <cx:pt idx="149652">EDWW</cx:pt>
          <cx:pt idx="149653">EDWW</cx:pt>
          <cx:pt idx="149654">EDWW</cx:pt>
          <cx:pt idx="149655">EDWW</cx:pt>
          <cx:pt idx="149656">EDWW</cx:pt>
          <cx:pt idx="149657">EDWW</cx:pt>
          <cx:pt idx="149658">EDWW</cx:pt>
          <cx:pt idx="149659">EDWW</cx:pt>
          <cx:pt idx="149660">EDWW</cx:pt>
          <cx:pt idx="149661">EDWW</cx:pt>
          <cx:pt idx="149662">EDWW</cx:pt>
          <cx:pt idx="149663">EDWW</cx:pt>
          <cx:pt idx="149664">EDWW</cx:pt>
          <cx:pt idx="149665">EDWW</cx:pt>
          <cx:pt idx="149666">EDWW</cx:pt>
          <cx:pt idx="149667">EDWW</cx:pt>
          <cx:pt idx="149668">EDWW</cx:pt>
          <cx:pt idx="149669">EDWW</cx:pt>
          <cx:pt idx="149670">EDWW</cx:pt>
          <cx:pt idx="149671">EDWW</cx:pt>
          <cx:pt idx="149672">EDWW</cx:pt>
          <cx:pt idx="149673">EDWW</cx:pt>
          <cx:pt idx="149674">EDWW</cx:pt>
          <cx:pt idx="149675">EDWW</cx:pt>
          <cx:pt idx="149676">EDWW</cx:pt>
          <cx:pt idx="149677">EDWW</cx:pt>
          <cx:pt idx="149678">EDWW</cx:pt>
          <cx:pt idx="149679">EDWW</cx:pt>
          <cx:pt idx="149680">EDWW</cx:pt>
          <cx:pt idx="149681">EDWW</cx:pt>
          <cx:pt idx="149682">EDWW</cx:pt>
          <cx:pt idx="149683">EDWW</cx:pt>
          <cx:pt idx="149684">EDWW</cx:pt>
          <cx:pt idx="149685">EDWW</cx:pt>
          <cx:pt idx="149686">EDWW</cx:pt>
          <cx:pt idx="149687">EDWW</cx:pt>
          <cx:pt idx="149688">EDWW</cx:pt>
          <cx:pt idx="149689">EDWW</cx:pt>
          <cx:pt idx="149690">EDWW</cx:pt>
          <cx:pt idx="149691">EDWW</cx:pt>
          <cx:pt idx="149692">EDWW</cx:pt>
          <cx:pt idx="149693">EDWW</cx:pt>
          <cx:pt idx="149694">EDWW</cx:pt>
          <cx:pt idx="149695">EDWW</cx:pt>
          <cx:pt idx="149696">EDWW</cx:pt>
          <cx:pt idx="149697">EDWW</cx:pt>
          <cx:pt idx="149698">EDWW</cx:pt>
          <cx:pt idx="149699">EDWW</cx:pt>
          <cx:pt idx="149700">EDWW</cx:pt>
          <cx:pt idx="149701">EDWW</cx:pt>
          <cx:pt idx="149702">EDWW</cx:pt>
          <cx:pt idx="149703">EDWW</cx:pt>
          <cx:pt idx="149704">EDWW</cx:pt>
          <cx:pt idx="149705">EDWW</cx:pt>
          <cx:pt idx="149706">EDWW</cx:pt>
          <cx:pt idx="149707">EDWW</cx:pt>
          <cx:pt idx="149708">EDWW</cx:pt>
          <cx:pt idx="149709">EDWW</cx:pt>
          <cx:pt idx="149710">EDWW</cx:pt>
          <cx:pt idx="149711">EDWW</cx:pt>
          <cx:pt idx="149712">EDWW</cx:pt>
          <cx:pt idx="149713">EDWW</cx:pt>
          <cx:pt idx="149714">EDWW</cx:pt>
          <cx:pt idx="149715">EDWW</cx:pt>
          <cx:pt idx="149716">EDWW</cx:pt>
          <cx:pt idx="149717">EDWW</cx:pt>
          <cx:pt idx="149718">EDWW</cx:pt>
          <cx:pt idx="149719">EDWW</cx:pt>
          <cx:pt idx="149720">EDWW</cx:pt>
          <cx:pt idx="149721">EDWW</cx:pt>
          <cx:pt idx="149722">EDWW</cx:pt>
          <cx:pt idx="149723">EDWW</cx:pt>
          <cx:pt idx="149724">EDWW</cx:pt>
          <cx:pt idx="149725">EDWW</cx:pt>
          <cx:pt idx="149726">EDWW</cx:pt>
          <cx:pt idx="149727">EDWW</cx:pt>
          <cx:pt idx="149728">EDWW</cx:pt>
          <cx:pt idx="149729">EDWW</cx:pt>
          <cx:pt idx="149730">EDWW</cx:pt>
          <cx:pt idx="149731">EDWW</cx:pt>
          <cx:pt idx="149732">EDWW</cx:pt>
          <cx:pt idx="149733">EDWW</cx:pt>
          <cx:pt idx="149734">EDWW</cx:pt>
          <cx:pt idx="149735">EDWW</cx:pt>
          <cx:pt idx="149736">EDWW</cx:pt>
          <cx:pt idx="149737">EDWW</cx:pt>
          <cx:pt idx="149738">EDWW</cx:pt>
          <cx:pt idx="149739">EDWW</cx:pt>
          <cx:pt idx="149740">EDWW</cx:pt>
          <cx:pt idx="149741">EDWW</cx:pt>
          <cx:pt idx="149742">EDWW</cx:pt>
          <cx:pt idx="149743">EDWW</cx:pt>
          <cx:pt idx="149744">EDWW</cx:pt>
          <cx:pt idx="149745">EDWW</cx:pt>
          <cx:pt idx="149746">EDWW</cx:pt>
          <cx:pt idx="149747">EDWW</cx:pt>
          <cx:pt idx="149748">EDWW</cx:pt>
          <cx:pt idx="149749">EDWW</cx:pt>
          <cx:pt idx="149750">EDWW</cx:pt>
          <cx:pt idx="149751">EDWW</cx:pt>
          <cx:pt idx="149752">EDWW</cx:pt>
          <cx:pt idx="149753">EDWW</cx:pt>
          <cx:pt idx="149754">EDWW</cx:pt>
          <cx:pt idx="149755">EDWW</cx:pt>
          <cx:pt idx="149756">EDWW</cx:pt>
          <cx:pt idx="149757">EDWW</cx:pt>
          <cx:pt idx="149758">EDWW</cx:pt>
          <cx:pt idx="149759">EDWW</cx:pt>
          <cx:pt idx="149760">EDWW</cx:pt>
          <cx:pt idx="149761">EDWW</cx:pt>
          <cx:pt idx="149762">EDWW</cx:pt>
          <cx:pt idx="149763">EDWW</cx:pt>
          <cx:pt idx="149764">EDWW</cx:pt>
          <cx:pt idx="149765">EDWW</cx:pt>
          <cx:pt idx="149766">EDWW</cx:pt>
          <cx:pt idx="149767">EDWW</cx:pt>
          <cx:pt idx="149768">EDWW</cx:pt>
          <cx:pt idx="149769">EDWW</cx:pt>
          <cx:pt idx="149770">EDWW</cx:pt>
          <cx:pt idx="149771">EDWW</cx:pt>
          <cx:pt idx="149772">EDWW</cx:pt>
          <cx:pt idx="149773">EDWW</cx:pt>
          <cx:pt idx="149774">EDWW</cx:pt>
          <cx:pt idx="149775">EDWW</cx:pt>
          <cx:pt idx="149776">EDWW</cx:pt>
          <cx:pt idx="149777">EDWW</cx:pt>
          <cx:pt idx="149778">EDWW</cx:pt>
          <cx:pt idx="149779">EDWW</cx:pt>
          <cx:pt idx="149780">EDWW</cx:pt>
          <cx:pt idx="149781">EDWW</cx:pt>
          <cx:pt idx="149782">EDWW</cx:pt>
          <cx:pt idx="149783">EDWW</cx:pt>
          <cx:pt idx="149784">EDWW</cx:pt>
          <cx:pt idx="149785">EDWW</cx:pt>
          <cx:pt idx="149786">EDWW</cx:pt>
          <cx:pt idx="149787">EDWW</cx:pt>
          <cx:pt idx="149788">EDWW</cx:pt>
          <cx:pt idx="149789">EDWW</cx:pt>
          <cx:pt idx="149790">EDWW</cx:pt>
          <cx:pt idx="149791">EDWW</cx:pt>
          <cx:pt idx="149792">EDWW</cx:pt>
          <cx:pt idx="149793">EDWW</cx:pt>
          <cx:pt idx="149794">EDWW</cx:pt>
          <cx:pt idx="149795">EDWW</cx:pt>
          <cx:pt idx="149796">EDWW</cx:pt>
          <cx:pt idx="149797">EDWW</cx:pt>
          <cx:pt idx="149798">EDWW</cx:pt>
          <cx:pt idx="149799">EDWW</cx:pt>
          <cx:pt idx="149800">EDWW</cx:pt>
          <cx:pt idx="149801">EDWW</cx:pt>
          <cx:pt idx="149802">EDWW</cx:pt>
          <cx:pt idx="149803">EDWW</cx:pt>
          <cx:pt idx="149804">EDWW</cx:pt>
          <cx:pt idx="149805">EDWW</cx:pt>
          <cx:pt idx="149806">EDWW</cx:pt>
          <cx:pt idx="149807">EDWW</cx:pt>
          <cx:pt idx="149808">EDWW</cx:pt>
          <cx:pt idx="149809">EDWW</cx:pt>
          <cx:pt idx="149810">EDWW</cx:pt>
          <cx:pt idx="149811">EDWW</cx:pt>
          <cx:pt idx="149812">EDWW</cx:pt>
          <cx:pt idx="149813">EDWW</cx:pt>
          <cx:pt idx="149814">EDWW</cx:pt>
          <cx:pt idx="149815">EDWW</cx:pt>
          <cx:pt idx="149816">EDWW</cx:pt>
          <cx:pt idx="149817">EDWW</cx:pt>
          <cx:pt idx="149818">EDWW</cx:pt>
          <cx:pt idx="149819">EDWW</cx:pt>
          <cx:pt idx="149820">EDWW</cx:pt>
          <cx:pt idx="149821">EDWW</cx:pt>
          <cx:pt idx="149822">EDWW</cx:pt>
          <cx:pt idx="149823">EDWW</cx:pt>
          <cx:pt idx="149824">EDWW</cx:pt>
          <cx:pt idx="149825">EDWW</cx:pt>
          <cx:pt idx="149826">EDWW</cx:pt>
          <cx:pt idx="149827">EDWW</cx:pt>
          <cx:pt idx="149828">EDWW</cx:pt>
          <cx:pt idx="149829">EDWW</cx:pt>
          <cx:pt idx="149830">EDWW</cx:pt>
          <cx:pt idx="149831">EDWW</cx:pt>
          <cx:pt idx="149832">EDWW</cx:pt>
          <cx:pt idx="149833">EDWW</cx:pt>
          <cx:pt idx="149834">EDWW</cx:pt>
          <cx:pt idx="149835">EDWW</cx:pt>
          <cx:pt idx="149836">EDWW</cx:pt>
          <cx:pt idx="149837">EDWW</cx:pt>
          <cx:pt idx="149838">EDWW</cx:pt>
          <cx:pt idx="149839">EDWW</cx:pt>
          <cx:pt idx="149840">EDWW</cx:pt>
          <cx:pt idx="149841">EDWW</cx:pt>
          <cx:pt idx="149842">EDWW</cx:pt>
          <cx:pt idx="149843">EDWW</cx:pt>
          <cx:pt idx="149844">EDWW</cx:pt>
          <cx:pt idx="149845">EDWW</cx:pt>
          <cx:pt idx="149846">EDWW</cx:pt>
          <cx:pt idx="149847">EDWW</cx:pt>
          <cx:pt idx="149848">EDWW</cx:pt>
          <cx:pt idx="149849">EDWW</cx:pt>
          <cx:pt idx="149850">EDWW</cx:pt>
          <cx:pt idx="149851">EDWW</cx:pt>
          <cx:pt idx="149852">EDWW</cx:pt>
          <cx:pt idx="149853">EDWW</cx:pt>
          <cx:pt idx="149854">EDWW</cx:pt>
          <cx:pt idx="149855">EDWW</cx:pt>
          <cx:pt idx="149856">EDWW</cx:pt>
          <cx:pt idx="149857">EDWW</cx:pt>
          <cx:pt idx="149858">EDWW</cx:pt>
          <cx:pt idx="149859">EDWW</cx:pt>
          <cx:pt idx="149860">EDWW</cx:pt>
          <cx:pt idx="149861">EDWW</cx:pt>
          <cx:pt idx="149862">EDWW</cx:pt>
          <cx:pt idx="149863">EDWW</cx:pt>
          <cx:pt idx="149864">EDWW</cx:pt>
          <cx:pt idx="149865">EDWW</cx:pt>
          <cx:pt idx="149866">EDWW</cx:pt>
          <cx:pt idx="149867">EDWW</cx:pt>
          <cx:pt idx="149868">EDWW</cx:pt>
          <cx:pt idx="149869">EDWW</cx:pt>
          <cx:pt idx="149870">EDWW</cx:pt>
          <cx:pt idx="149871">EDWW</cx:pt>
          <cx:pt idx="149872">EDWW</cx:pt>
          <cx:pt idx="149873">EDWW</cx:pt>
          <cx:pt idx="149874">EDWW</cx:pt>
          <cx:pt idx="149875">EDWW</cx:pt>
          <cx:pt idx="149876">EDWW</cx:pt>
          <cx:pt idx="149877">EDWW</cx:pt>
          <cx:pt idx="149878">EDWW</cx:pt>
          <cx:pt idx="149879">EDWW</cx:pt>
          <cx:pt idx="149880">EDWW</cx:pt>
          <cx:pt idx="149881">EDWW</cx:pt>
          <cx:pt idx="149882">EDWW</cx:pt>
          <cx:pt idx="149883">EDWW</cx:pt>
          <cx:pt idx="149884">EDWW</cx:pt>
          <cx:pt idx="149885">EDWW</cx:pt>
          <cx:pt idx="149886">EDWW</cx:pt>
          <cx:pt idx="149887">EDWW</cx:pt>
          <cx:pt idx="149888">EDWW</cx:pt>
          <cx:pt idx="149889">EDWW</cx:pt>
          <cx:pt idx="149890">EDWW</cx:pt>
          <cx:pt idx="149891">EDWW</cx:pt>
          <cx:pt idx="149892">EDWW</cx:pt>
          <cx:pt idx="149893">EDWW</cx:pt>
          <cx:pt idx="149894">EDWW</cx:pt>
          <cx:pt idx="149895">EDWW</cx:pt>
          <cx:pt idx="149896">EDWW</cx:pt>
          <cx:pt idx="149897">EDWW</cx:pt>
          <cx:pt idx="149898">EDWW</cx:pt>
          <cx:pt idx="149899">EDWW</cx:pt>
          <cx:pt idx="149900">EDWW</cx:pt>
          <cx:pt idx="149901">EDWW</cx:pt>
          <cx:pt idx="149902">EDWW</cx:pt>
          <cx:pt idx="149903">EDWW</cx:pt>
          <cx:pt idx="149904">EDWW</cx:pt>
          <cx:pt idx="149905">EDWW</cx:pt>
          <cx:pt idx="149906">EDWW</cx:pt>
          <cx:pt idx="149907">EDWW</cx:pt>
          <cx:pt idx="149908">EDWW</cx:pt>
          <cx:pt idx="149909">EDWW</cx:pt>
          <cx:pt idx="149910">EDWW</cx:pt>
          <cx:pt idx="149911">EDWW</cx:pt>
          <cx:pt idx="149912">EDWW</cx:pt>
          <cx:pt idx="149913">EDWW</cx:pt>
          <cx:pt idx="149914">EDWW</cx:pt>
          <cx:pt idx="149915">EDWW</cx:pt>
          <cx:pt idx="149916">EDWW</cx:pt>
          <cx:pt idx="149917">EDWW</cx:pt>
          <cx:pt idx="149918">EDWW</cx:pt>
          <cx:pt idx="149919">EDWW</cx:pt>
          <cx:pt idx="149920">EDWW</cx:pt>
          <cx:pt idx="149921">EDWW</cx:pt>
          <cx:pt idx="149922">EDWW</cx:pt>
          <cx:pt idx="149923">EDWW</cx:pt>
          <cx:pt idx="149924">EDWW</cx:pt>
          <cx:pt idx="149925">EDWW</cx:pt>
          <cx:pt idx="149926">EDWW</cx:pt>
          <cx:pt idx="149927">EDWW</cx:pt>
          <cx:pt idx="149928">EDWW</cx:pt>
          <cx:pt idx="149929">EDWW</cx:pt>
          <cx:pt idx="149930">EDWW</cx:pt>
          <cx:pt idx="149931">EDWW</cx:pt>
          <cx:pt idx="149932">EDWW</cx:pt>
          <cx:pt idx="149933">EDWW</cx:pt>
          <cx:pt idx="149934">EDWW</cx:pt>
          <cx:pt idx="149935">EDWW</cx:pt>
          <cx:pt idx="149936">EDWW</cx:pt>
          <cx:pt idx="149937">EDWW</cx:pt>
          <cx:pt idx="149938">EDWW</cx:pt>
          <cx:pt idx="149939">EDWW</cx:pt>
          <cx:pt idx="149940">EDWW</cx:pt>
          <cx:pt idx="149941">EDWW</cx:pt>
          <cx:pt idx="149942">EDWW</cx:pt>
          <cx:pt idx="149943">EDWW</cx:pt>
          <cx:pt idx="149944">EDWW</cx:pt>
          <cx:pt idx="149945">EDWW</cx:pt>
          <cx:pt idx="149946">EDWW</cx:pt>
          <cx:pt idx="149947">EDWW</cx:pt>
          <cx:pt idx="149948">EDWW</cx:pt>
          <cx:pt idx="149949">EDWW</cx:pt>
          <cx:pt idx="149950">EDWW</cx:pt>
          <cx:pt idx="149951">EDWW</cx:pt>
          <cx:pt idx="149952">EDWW</cx:pt>
          <cx:pt idx="149953">EDWW</cx:pt>
          <cx:pt idx="149954">EDWW</cx:pt>
          <cx:pt idx="149955">EDWW</cx:pt>
          <cx:pt idx="149956">EDWW</cx:pt>
          <cx:pt idx="149957">EDWW</cx:pt>
          <cx:pt idx="149958">EDWW</cx:pt>
          <cx:pt idx="149959">EDWW</cx:pt>
          <cx:pt idx="149960">EDWW</cx:pt>
          <cx:pt idx="149961">EDWW</cx:pt>
          <cx:pt idx="149962">EDWW</cx:pt>
          <cx:pt idx="149963">EDWW</cx:pt>
          <cx:pt idx="149964">EDWW</cx:pt>
          <cx:pt idx="149965">EDWW</cx:pt>
          <cx:pt idx="149966">EDWW</cx:pt>
          <cx:pt idx="149967">EDWW</cx:pt>
          <cx:pt idx="149968">EDWW</cx:pt>
          <cx:pt idx="149969">EDWW</cx:pt>
          <cx:pt idx="149970">EDWW</cx:pt>
          <cx:pt idx="149971">EDWW</cx:pt>
          <cx:pt idx="149972">EDWW</cx:pt>
          <cx:pt idx="149973">EDWW</cx:pt>
          <cx:pt idx="149974">EDWW</cx:pt>
          <cx:pt idx="149975">EDWW</cx:pt>
          <cx:pt idx="149976">EDWW</cx:pt>
          <cx:pt idx="149977">EDWW</cx:pt>
          <cx:pt idx="149978">EDWW</cx:pt>
          <cx:pt idx="149979">EDWW</cx:pt>
          <cx:pt idx="149980">EDWW</cx:pt>
          <cx:pt idx="149981">EDWW</cx:pt>
          <cx:pt idx="149982">EDWW</cx:pt>
          <cx:pt idx="149983">EDWW</cx:pt>
          <cx:pt idx="149984">EDWW</cx:pt>
          <cx:pt idx="149985">EDWW</cx:pt>
          <cx:pt idx="149986">EDWW</cx:pt>
          <cx:pt idx="149987">EDWW</cx:pt>
          <cx:pt idx="149988">EDWW</cx:pt>
          <cx:pt idx="149989">EDWW</cx:pt>
          <cx:pt idx="149990">EDWW</cx:pt>
          <cx:pt idx="149991">EDWW</cx:pt>
          <cx:pt idx="149992">EDWW</cx:pt>
          <cx:pt idx="149993">EDWW</cx:pt>
          <cx:pt idx="149994">EDWW</cx:pt>
          <cx:pt idx="149995">EDWW</cx:pt>
          <cx:pt idx="149996">EDWW</cx:pt>
          <cx:pt idx="149997">EDWW</cx:pt>
          <cx:pt idx="149998">EDWW</cx:pt>
          <cx:pt idx="149999">EDWW</cx:pt>
          <cx:pt idx="150000">EDWW</cx:pt>
          <cx:pt idx="150001">EDWW</cx:pt>
          <cx:pt idx="150002">EDWW</cx:pt>
          <cx:pt idx="150003">EDWW</cx:pt>
          <cx:pt idx="150004">EDWW</cx:pt>
          <cx:pt idx="150005">EDWW</cx:pt>
          <cx:pt idx="150006">EDWW</cx:pt>
          <cx:pt idx="150007">EDWW</cx:pt>
          <cx:pt idx="150008">EDWW</cx:pt>
          <cx:pt idx="150009">EDWW</cx:pt>
          <cx:pt idx="150010">EDWW</cx:pt>
          <cx:pt idx="150011">EDWW</cx:pt>
          <cx:pt idx="150012">EDWW</cx:pt>
          <cx:pt idx="150013">EDWW</cx:pt>
          <cx:pt idx="150014">EDWW</cx:pt>
          <cx:pt idx="150015">EDWW</cx:pt>
          <cx:pt idx="150016">EDWW</cx:pt>
          <cx:pt idx="150017">EDWW</cx:pt>
          <cx:pt idx="150018">EDWW</cx:pt>
          <cx:pt idx="150019">EDWW</cx:pt>
          <cx:pt idx="150020">EDWW</cx:pt>
          <cx:pt idx="150021">EDWW</cx:pt>
          <cx:pt idx="150022">EDWW</cx:pt>
          <cx:pt idx="150023">EDWW</cx:pt>
          <cx:pt idx="150024">EDWW</cx:pt>
          <cx:pt idx="150025">EDWW</cx:pt>
          <cx:pt idx="150026">EDWW</cx:pt>
          <cx:pt idx="150027">EDWW</cx:pt>
          <cx:pt idx="150028">EDWW</cx:pt>
          <cx:pt idx="150029">EDWW</cx:pt>
          <cx:pt idx="150030">EDWW</cx:pt>
          <cx:pt idx="150031">EDWW</cx:pt>
          <cx:pt idx="150032">EDWW</cx:pt>
          <cx:pt idx="150033">EDWW</cx:pt>
          <cx:pt idx="150034">EDWW</cx:pt>
          <cx:pt idx="150035">EDWW</cx:pt>
          <cx:pt idx="150036">EDWW</cx:pt>
          <cx:pt idx="150037">EDWW</cx:pt>
          <cx:pt idx="150038">EDWW</cx:pt>
          <cx:pt idx="150039">EDWW</cx:pt>
          <cx:pt idx="150040">EDWW</cx:pt>
          <cx:pt idx="150041">EDWW</cx:pt>
          <cx:pt idx="150042">EDWW</cx:pt>
          <cx:pt idx="150043">EDWW</cx:pt>
          <cx:pt idx="150044">EDWW</cx:pt>
          <cx:pt idx="150045">EDWW</cx:pt>
          <cx:pt idx="150046">EDWW</cx:pt>
          <cx:pt idx="150047">EDWW</cx:pt>
          <cx:pt idx="150048">EDWW</cx:pt>
          <cx:pt idx="150049">EDWW</cx:pt>
          <cx:pt idx="150050">EDWW</cx:pt>
          <cx:pt idx="150051">EDWW</cx:pt>
          <cx:pt idx="150052">EDWW</cx:pt>
          <cx:pt idx="150053">EDWW</cx:pt>
          <cx:pt idx="150054">EDWW</cx:pt>
          <cx:pt idx="150055">EDWW</cx:pt>
          <cx:pt idx="150056">EDWW</cx:pt>
          <cx:pt idx="150057">EDWW</cx:pt>
          <cx:pt idx="150058">EDWW</cx:pt>
          <cx:pt idx="150059">EDWW</cx:pt>
          <cx:pt idx="150060">EDWW</cx:pt>
          <cx:pt idx="150061">EDWW</cx:pt>
          <cx:pt idx="150062">EDWW</cx:pt>
          <cx:pt idx="150063">EDWW</cx:pt>
          <cx:pt idx="150064">EDWW</cx:pt>
          <cx:pt idx="150065">EDWW</cx:pt>
          <cx:pt idx="150066">EDWW</cx:pt>
          <cx:pt idx="150067">EDWW</cx:pt>
          <cx:pt idx="150068">EDWW</cx:pt>
          <cx:pt idx="150069">EDWW</cx:pt>
          <cx:pt idx="150070">EDWW</cx:pt>
          <cx:pt idx="150071">EDWW</cx:pt>
          <cx:pt idx="150072">EDWW</cx:pt>
          <cx:pt idx="150073">EDWW</cx:pt>
          <cx:pt idx="150074">EDWW</cx:pt>
          <cx:pt idx="150075">EDWW</cx:pt>
          <cx:pt idx="150076">EDWW</cx:pt>
          <cx:pt idx="150077">EDWW</cx:pt>
          <cx:pt idx="150078">EDWW</cx:pt>
          <cx:pt idx="150079">EDWW</cx:pt>
          <cx:pt idx="150080">EDWW</cx:pt>
          <cx:pt idx="150081">EDWW</cx:pt>
          <cx:pt idx="150082">EDWW</cx:pt>
          <cx:pt idx="150083">EDWW</cx:pt>
          <cx:pt idx="150084">EDWW</cx:pt>
          <cx:pt idx="150085">EDWW</cx:pt>
          <cx:pt idx="150086">EDWW</cx:pt>
          <cx:pt idx="150087">EDWW</cx:pt>
          <cx:pt idx="150088">EDWW</cx:pt>
          <cx:pt idx="150089">EDWW</cx:pt>
          <cx:pt idx="150090">EDWW</cx:pt>
          <cx:pt idx="150091">EDWW</cx:pt>
          <cx:pt idx="150092">EDWW</cx:pt>
          <cx:pt idx="150093">EDWW</cx:pt>
          <cx:pt idx="150094">EDWW</cx:pt>
          <cx:pt idx="150095">EDWW</cx:pt>
          <cx:pt idx="150096">EDWW</cx:pt>
          <cx:pt idx="150097">EDWW</cx:pt>
          <cx:pt idx="150098">EDWW</cx:pt>
          <cx:pt idx="150099">EDWW</cx:pt>
          <cx:pt idx="150100">EDWW</cx:pt>
          <cx:pt idx="150101">EDWW</cx:pt>
          <cx:pt idx="150102">EDWW</cx:pt>
          <cx:pt idx="150103">EDWW</cx:pt>
          <cx:pt idx="150104">EDWW</cx:pt>
          <cx:pt idx="150105">EDWW</cx:pt>
          <cx:pt idx="150106">EDWW</cx:pt>
          <cx:pt idx="150107">EDWW</cx:pt>
          <cx:pt idx="150108">EDWW</cx:pt>
          <cx:pt idx="150109">EDWW</cx:pt>
          <cx:pt idx="150110">EDWW</cx:pt>
          <cx:pt idx="150111">EDWW</cx:pt>
          <cx:pt idx="150112">EDWW</cx:pt>
          <cx:pt idx="150113">EDWW</cx:pt>
          <cx:pt idx="150114">EDWW</cx:pt>
          <cx:pt idx="150115">EDWW</cx:pt>
          <cx:pt idx="150116">EDWW</cx:pt>
          <cx:pt idx="150117">EDWW</cx:pt>
          <cx:pt idx="150118">EDWW</cx:pt>
          <cx:pt idx="150119">EDWW</cx:pt>
          <cx:pt idx="150120">EDWW</cx:pt>
          <cx:pt idx="150121">EDWW</cx:pt>
          <cx:pt idx="150122">EDWW</cx:pt>
          <cx:pt idx="150123">EDWW</cx:pt>
          <cx:pt idx="150124">EDWW</cx:pt>
          <cx:pt idx="150125">EDWW</cx:pt>
          <cx:pt idx="150126">EDWW</cx:pt>
          <cx:pt idx="150127">EDWW</cx:pt>
          <cx:pt idx="150128">EDWW</cx:pt>
          <cx:pt idx="150129">EDWW</cx:pt>
          <cx:pt idx="150130">EDWW</cx:pt>
          <cx:pt idx="150131">EDWW</cx:pt>
          <cx:pt idx="150132">EDWW</cx:pt>
          <cx:pt idx="150133">EDWW</cx:pt>
          <cx:pt idx="150134">EDWW</cx:pt>
          <cx:pt idx="150135">EDWW</cx:pt>
          <cx:pt idx="150136">EDWW</cx:pt>
          <cx:pt idx="150137">EDWW</cx:pt>
          <cx:pt idx="150138">EDWW</cx:pt>
          <cx:pt idx="150139">EDWW</cx:pt>
          <cx:pt idx="150140">EDWW</cx:pt>
          <cx:pt idx="150141">EDWW</cx:pt>
          <cx:pt idx="150142">EDWW</cx:pt>
          <cx:pt idx="150143">EDWW</cx:pt>
          <cx:pt idx="150144">EDWW</cx:pt>
          <cx:pt idx="150145">EDWW</cx:pt>
          <cx:pt idx="150146">EDWW</cx:pt>
          <cx:pt idx="150147">EDWW</cx:pt>
          <cx:pt idx="150148">EDWW</cx:pt>
          <cx:pt idx="150149">EDWW</cx:pt>
          <cx:pt idx="150150">EDWW</cx:pt>
          <cx:pt idx="150151">EDWW</cx:pt>
          <cx:pt idx="150152">EDWW</cx:pt>
          <cx:pt idx="150153">EDWW</cx:pt>
          <cx:pt idx="150154">EDWW</cx:pt>
          <cx:pt idx="150155">EDWW</cx:pt>
          <cx:pt idx="150156">EDWW</cx:pt>
          <cx:pt idx="150157">EDWW</cx:pt>
          <cx:pt idx="150158">EDWW</cx:pt>
          <cx:pt idx="150159">EDWW</cx:pt>
          <cx:pt idx="150160">EDWW</cx:pt>
          <cx:pt idx="150161">EDWW</cx:pt>
          <cx:pt idx="150162">EDWW</cx:pt>
          <cx:pt idx="150163">EDWW</cx:pt>
          <cx:pt idx="150164">EDWW</cx:pt>
          <cx:pt idx="150165">EDWW</cx:pt>
          <cx:pt idx="150166">EDWW</cx:pt>
          <cx:pt idx="150167">EDWW</cx:pt>
          <cx:pt idx="150168">EDWW</cx:pt>
          <cx:pt idx="150169">EDWW</cx:pt>
          <cx:pt idx="150170">EDWW</cx:pt>
          <cx:pt idx="150171">EDWW</cx:pt>
          <cx:pt idx="150172">EDWW</cx:pt>
          <cx:pt idx="150173">EDWW</cx:pt>
          <cx:pt idx="150174">EDWW</cx:pt>
          <cx:pt idx="150175">EDWW</cx:pt>
          <cx:pt idx="150176">EDWW</cx:pt>
          <cx:pt idx="150177">EDWW</cx:pt>
          <cx:pt idx="150178">EDWW</cx:pt>
          <cx:pt idx="150179">EDWW</cx:pt>
          <cx:pt idx="150180">EDWW</cx:pt>
          <cx:pt idx="150181">EDWW</cx:pt>
          <cx:pt idx="150182">EDWW</cx:pt>
          <cx:pt idx="150183">EDWW</cx:pt>
          <cx:pt idx="150184">EDWW</cx:pt>
          <cx:pt idx="150185">EDWW</cx:pt>
          <cx:pt idx="150186">EDWW</cx:pt>
          <cx:pt idx="150187">EDWW</cx:pt>
          <cx:pt idx="150188">EDWW</cx:pt>
          <cx:pt idx="150189">EDWW</cx:pt>
          <cx:pt idx="150190">EDWW</cx:pt>
          <cx:pt idx="150191">EDWW</cx:pt>
          <cx:pt idx="150192">EDWW</cx:pt>
          <cx:pt idx="150193">EDWW</cx:pt>
          <cx:pt idx="150194">EDWW</cx:pt>
          <cx:pt idx="150195">EDWW</cx:pt>
          <cx:pt idx="150196">EDWW</cx:pt>
          <cx:pt idx="150197">EDWW</cx:pt>
          <cx:pt idx="150198">EDWW</cx:pt>
          <cx:pt idx="150199">EDWW</cx:pt>
          <cx:pt idx="150200">EDWW</cx:pt>
          <cx:pt idx="150201">EDWW</cx:pt>
          <cx:pt idx="150202">EDWW</cx:pt>
          <cx:pt idx="150203">EDWW</cx:pt>
          <cx:pt idx="150204">EDWW</cx:pt>
          <cx:pt idx="150205">EDWW</cx:pt>
          <cx:pt idx="150206">EDWW</cx:pt>
          <cx:pt idx="150207">EDWW</cx:pt>
          <cx:pt idx="150208">EDWW</cx:pt>
          <cx:pt idx="150209">EDWW</cx:pt>
          <cx:pt idx="150210">EDWW</cx:pt>
          <cx:pt idx="150211">EDWW</cx:pt>
          <cx:pt idx="150212">EDWW</cx:pt>
          <cx:pt idx="150213">EDWW</cx:pt>
          <cx:pt idx="150214">EDWW</cx:pt>
          <cx:pt idx="150215">EDWW</cx:pt>
          <cx:pt idx="150216">EDWW</cx:pt>
          <cx:pt idx="150217">EDWW</cx:pt>
          <cx:pt idx="150218">EDWW</cx:pt>
          <cx:pt idx="150219">EDWW</cx:pt>
          <cx:pt idx="150220">EDWW</cx:pt>
          <cx:pt idx="150221">EDWW</cx:pt>
          <cx:pt idx="150222">EDWW</cx:pt>
          <cx:pt idx="150223">EDWW</cx:pt>
          <cx:pt idx="150224">EDWW</cx:pt>
          <cx:pt idx="150225">EDWW</cx:pt>
          <cx:pt idx="150226">EDWW</cx:pt>
          <cx:pt idx="150227">EDWW</cx:pt>
          <cx:pt idx="150228">EDWW</cx:pt>
          <cx:pt idx="150229">EDWW</cx:pt>
          <cx:pt idx="150230">EDWW</cx:pt>
          <cx:pt idx="150231">EDWW</cx:pt>
          <cx:pt idx="150232">EDWW</cx:pt>
          <cx:pt idx="150233">EDWW</cx:pt>
          <cx:pt idx="150234">EDWW</cx:pt>
          <cx:pt idx="150235">EDWW</cx:pt>
          <cx:pt idx="150236">EDWW</cx:pt>
          <cx:pt idx="150237">EDWW</cx:pt>
          <cx:pt idx="150238">EDWW</cx:pt>
          <cx:pt idx="150239">EDWW</cx:pt>
          <cx:pt idx="150240">EDWW</cx:pt>
          <cx:pt idx="150241">EDWW</cx:pt>
          <cx:pt idx="150242">EDWW</cx:pt>
          <cx:pt idx="150243">EDWW</cx:pt>
          <cx:pt idx="150244">EDWW</cx:pt>
          <cx:pt idx="150245">EDWW</cx:pt>
          <cx:pt idx="150246">EDWW</cx:pt>
          <cx:pt idx="150247">EDWW</cx:pt>
          <cx:pt idx="150248">EDWW</cx:pt>
          <cx:pt idx="150249">EDWW</cx:pt>
          <cx:pt idx="150250">EDWW</cx:pt>
          <cx:pt idx="150251">EDWW</cx:pt>
          <cx:pt idx="150252">EDWW</cx:pt>
          <cx:pt idx="150253">EDWW</cx:pt>
          <cx:pt idx="150254">EDWW</cx:pt>
          <cx:pt idx="150255">EDWW</cx:pt>
          <cx:pt idx="150256">EDWW</cx:pt>
          <cx:pt idx="150257">EDWW</cx:pt>
          <cx:pt idx="150258">EDWW</cx:pt>
          <cx:pt idx="150259">EDWW</cx:pt>
          <cx:pt idx="150260">EDWW</cx:pt>
          <cx:pt idx="150261">EDWW</cx:pt>
          <cx:pt idx="150262">EDWW</cx:pt>
          <cx:pt idx="150263">EDWW</cx:pt>
          <cx:pt idx="150264">EDWW</cx:pt>
          <cx:pt idx="150265">EDWW</cx:pt>
          <cx:pt idx="150266">EDWW</cx:pt>
          <cx:pt idx="150267">EDWW</cx:pt>
          <cx:pt idx="150268">EDWW</cx:pt>
          <cx:pt idx="150269">EDWW</cx:pt>
          <cx:pt idx="150270">EDWW</cx:pt>
          <cx:pt idx="150271">EDWW</cx:pt>
          <cx:pt idx="150272">EDWW</cx:pt>
          <cx:pt idx="150273">EDWW</cx:pt>
          <cx:pt idx="150274">EDWW</cx:pt>
          <cx:pt idx="150275">EDWW</cx:pt>
          <cx:pt idx="150276">EDWW</cx:pt>
          <cx:pt idx="150277">EDWW</cx:pt>
          <cx:pt idx="150278">EDWW</cx:pt>
          <cx:pt idx="150279">EDWW</cx:pt>
          <cx:pt idx="150280">EDWW</cx:pt>
          <cx:pt idx="150281">EDWW</cx:pt>
          <cx:pt idx="150282">EDWW</cx:pt>
          <cx:pt idx="150283">EDWW</cx:pt>
          <cx:pt idx="150284">EDWW</cx:pt>
          <cx:pt idx="150285">EDWW</cx:pt>
          <cx:pt idx="150286">EDWW</cx:pt>
          <cx:pt idx="150287">EDWW</cx:pt>
          <cx:pt idx="150288">EDWW</cx:pt>
          <cx:pt idx="150289">EDWW</cx:pt>
          <cx:pt idx="150290">EDWW</cx:pt>
          <cx:pt idx="150291">EDWW</cx:pt>
          <cx:pt idx="150292">EDWW</cx:pt>
          <cx:pt idx="150293">EDWW</cx:pt>
          <cx:pt idx="150294">EDWW</cx:pt>
          <cx:pt idx="150295">EDWW</cx:pt>
          <cx:pt idx="150296">EDWW</cx:pt>
          <cx:pt idx="150297">EDWW</cx:pt>
          <cx:pt idx="150298">EDWW</cx:pt>
          <cx:pt idx="150299">EDWW</cx:pt>
          <cx:pt idx="150300">EDWW</cx:pt>
          <cx:pt idx="150301">EDWW</cx:pt>
          <cx:pt idx="150302">EDWW</cx:pt>
          <cx:pt idx="150303">EDWW</cx:pt>
          <cx:pt idx="150304">EDWW</cx:pt>
          <cx:pt idx="150305">EDWW</cx:pt>
          <cx:pt idx="150306">EDWW</cx:pt>
          <cx:pt idx="150307">EDWW</cx:pt>
          <cx:pt idx="150308">EDWW</cx:pt>
          <cx:pt idx="150309">EDWW</cx:pt>
          <cx:pt idx="150310">EDWW</cx:pt>
          <cx:pt idx="150311">EDWW</cx:pt>
          <cx:pt idx="150312">EDWW</cx:pt>
          <cx:pt idx="150313">EDWW</cx:pt>
          <cx:pt idx="150314">EDWW</cx:pt>
          <cx:pt idx="150315">EDWW</cx:pt>
          <cx:pt idx="150316">EDWW</cx:pt>
          <cx:pt idx="150317">EDWW</cx:pt>
          <cx:pt idx="150318">EDWW</cx:pt>
          <cx:pt idx="150319">EDWW</cx:pt>
          <cx:pt idx="150320">EDWW</cx:pt>
          <cx:pt idx="150321">EDWW</cx:pt>
          <cx:pt idx="150322">EDWW</cx:pt>
          <cx:pt idx="150323">EDWW</cx:pt>
          <cx:pt idx="150324">EDWW</cx:pt>
          <cx:pt idx="150325">EDWW</cx:pt>
          <cx:pt idx="150326">EDWW</cx:pt>
          <cx:pt idx="150327">EDWW</cx:pt>
          <cx:pt idx="150328">EDWW</cx:pt>
          <cx:pt idx="150329">EDWW</cx:pt>
          <cx:pt idx="150330">EDWW</cx:pt>
          <cx:pt idx="150331">EDWW</cx:pt>
          <cx:pt idx="150332">EDWW</cx:pt>
          <cx:pt idx="150333">EDWW</cx:pt>
          <cx:pt idx="150334">EDWW</cx:pt>
          <cx:pt idx="150335">EDWW</cx:pt>
          <cx:pt idx="150336">EDWW</cx:pt>
          <cx:pt idx="150337">EDWW</cx:pt>
          <cx:pt idx="150338">EDWW</cx:pt>
          <cx:pt idx="150339">EDWW</cx:pt>
          <cx:pt idx="150340">EDWW</cx:pt>
          <cx:pt idx="150341">EDWW</cx:pt>
          <cx:pt idx="150342">EDWW</cx:pt>
          <cx:pt idx="150343">EDWW</cx:pt>
          <cx:pt idx="150344">EDWW</cx:pt>
          <cx:pt idx="150345">EDWW</cx:pt>
          <cx:pt idx="150346">EDWW</cx:pt>
          <cx:pt idx="150347">EDWW</cx:pt>
          <cx:pt idx="150348">EDWW</cx:pt>
          <cx:pt idx="150349">EDWW</cx:pt>
          <cx:pt idx="150350">EDWW</cx:pt>
          <cx:pt idx="150351">EDWW</cx:pt>
          <cx:pt idx="150352">EDWW</cx:pt>
          <cx:pt idx="150353">EDWW</cx:pt>
          <cx:pt idx="150354">EDWW</cx:pt>
          <cx:pt idx="150355">EDWW</cx:pt>
          <cx:pt idx="150356">EDWW</cx:pt>
          <cx:pt idx="150357">EDWW</cx:pt>
          <cx:pt idx="150358">EDWW</cx:pt>
          <cx:pt idx="150359">EDWW</cx:pt>
          <cx:pt idx="150360">EDWW</cx:pt>
          <cx:pt idx="150361">EDWW</cx:pt>
          <cx:pt idx="150362">EDWW</cx:pt>
          <cx:pt idx="150363">EDWW</cx:pt>
          <cx:pt idx="150364">EDWW</cx:pt>
          <cx:pt idx="150365">EDWW</cx:pt>
          <cx:pt idx="150366">EDWW</cx:pt>
          <cx:pt idx="150367">EDWW</cx:pt>
          <cx:pt idx="150368">EDWW</cx:pt>
          <cx:pt idx="150369">EDWW</cx:pt>
          <cx:pt idx="150370">EDWW</cx:pt>
          <cx:pt idx="150371">EDWW</cx:pt>
          <cx:pt idx="150372">EDWW</cx:pt>
          <cx:pt idx="150373">EDWW</cx:pt>
          <cx:pt idx="150374">EDWW</cx:pt>
          <cx:pt idx="150375">EDWW</cx:pt>
          <cx:pt idx="150376">EDWW</cx:pt>
          <cx:pt idx="150377">EDWW</cx:pt>
          <cx:pt idx="150378">EDWW</cx:pt>
          <cx:pt idx="150379">EDWW</cx:pt>
          <cx:pt idx="150380">EDWW</cx:pt>
          <cx:pt idx="150381">EDWW</cx:pt>
          <cx:pt idx="150382">EDWW</cx:pt>
          <cx:pt idx="150383">EDWW</cx:pt>
          <cx:pt idx="150384">EDWW</cx:pt>
          <cx:pt idx="150385">EDWW</cx:pt>
          <cx:pt idx="150386">EDWW</cx:pt>
          <cx:pt idx="150387">EDWW</cx:pt>
          <cx:pt idx="150388">EDWW</cx:pt>
          <cx:pt idx="150389">EDWW</cx:pt>
          <cx:pt idx="150390">EDWW</cx:pt>
          <cx:pt idx="150391">EDWW</cx:pt>
          <cx:pt idx="150392">EDWW</cx:pt>
          <cx:pt idx="150393">EDWW</cx:pt>
          <cx:pt idx="150394">EDWW</cx:pt>
          <cx:pt idx="150395">EDWW</cx:pt>
          <cx:pt idx="150396">EDWW</cx:pt>
          <cx:pt idx="150397">EDWW</cx:pt>
          <cx:pt idx="150398">EDWW</cx:pt>
          <cx:pt idx="150399">EDWW</cx:pt>
          <cx:pt idx="150400">EDWW</cx:pt>
          <cx:pt idx="150401">EDWW</cx:pt>
          <cx:pt idx="150402">EDWW</cx:pt>
          <cx:pt idx="150403">EDWW</cx:pt>
          <cx:pt idx="150404">EDWW</cx:pt>
          <cx:pt idx="150405">EDWW</cx:pt>
          <cx:pt idx="150406">EDWW</cx:pt>
          <cx:pt idx="150407">EDWW</cx:pt>
          <cx:pt idx="150408">EDWW</cx:pt>
          <cx:pt idx="150409">EDWW</cx:pt>
          <cx:pt idx="150410">EDWW</cx:pt>
          <cx:pt idx="150411">EDWW</cx:pt>
          <cx:pt idx="150412">EDWW</cx:pt>
          <cx:pt idx="150413">EDWW</cx:pt>
          <cx:pt idx="150414">EDWW</cx:pt>
          <cx:pt idx="150415">EDWW</cx:pt>
          <cx:pt idx="150416">EDWW</cx:pt>
          <cx:pt idx="150417">EDWW</cx:pt>
          <cx:pt idx="150418">EDWW</cx:pt>
          <cx:pt idx="150419">EDWW</cx:pt>
          <cx:pt idx="150420">EDWW</cx:pt>
          <cx:pt idx="150421">EDWW</cx:pt>
          <cx:pt idx="150422">EDWW</cx:pt>
          <cx:pt idx="150423">EDWW</cx:pt>
          <cx:pt idx="150424">EDWW</cx:pt>
          <cx:pt idx="150425">EDWW</cx:pt>
          <cx:pt idx="150426">EDWW</cx:pt>
          <cx:pt idx="150427">EDWW</cx:pt>
          <cx:pt idx="150428">EDWW</cx:pt>
          <cx:pt idx="150429">EDWW</cx:pt>
          <cx:pt idx="150430">EDWW</cx:pt>
          <cx:pt idx="150431">EDWW</cx:pt>
          <cx:pt idx="150432">EDWW</cx:pt>
          <cx:pt idx="150433">EDWW</cx:pt>
          <cx:pt idx="150434">EDWW</cx:pt>
          <cx:pt idx="150435">EDWW</cx:pt>
          <cx:pt idx="150436">EDWW</cx:pt>
          <cx:pt idx="150437">EDWW</cx:pt>
          <cx:pt idx="150438">EDWW</cx:pt>
          <cx:pt idx="150439">EDWW</cx:pt>
          <cx:pt idx="150440">EDWW</cx:pt>
          <cx:pt idx="150441">EDWW</cx:pt>
          <cx:pt idx="150442">EDWW</cx:pt>
          <cx:pt idx="150443">EDWW</cx:pt>
          <cx:pt idx="150444">EDWW</cx:pt>
          <cx:pt idx="150445">EDWW</cx:pt>
          <cx:pt idx="150446">EDWW</cx:pt>
          <cx:pt idx="150447">EDWW</cx:pt>
          <cx:pt idx="150448">EDWW</cx:pt>
          <cx:pt idx="150449">EDWW</cx:pt>
          <cx:pt idx="150450">EDWW</cx:pt>
          <cx:pt idx="150451">EDWW</cx:pt>
          <cx:pt idx="150452">EDWW</cx:pt>
          <cx:pt idx="150453">EDWW</cx:pt>
          <cx:pt idx="150454">EDWW</cx:pt>
          <cx:pt idx="150455">EDWW</cx:pt>
          <cx:pt idx="150456">EDWW</cx:pt>
          <cx:pt idx="150457">EDWW</cx:pt>
          <cx:pt idx="150458">EDWW</cx:pt>
          <cx:pt idx="150459">EDWW</cx:pt>
          <cx:pt idx="150460">EDWW</cx:pt>
          <cx:pt idx="150461">EDWW</cx:pt>
          <cx:pt idx="150462">EDWW</cx:pt>
          <cx:pt idx="150463">EDWW</cx:pt>
          <cx:pt idx="150464">EDWW</cx:pt>
          <cx:pt idx="150465">EDWW</cx:pt>
          <cx:pt idx="150466">EDWW</cx:pt>
          <cx:pt idx="150467">EDWW</cx:pt>
          <cx:pt idx="150468">EDWW</cx:pt>
          <cx:pt idx="150469">EDWW</cx:pt>
          <cx:pt idx="150470">EDWW</cx:pt>
          <cx:pt idx="150471">EDWW</cx:pt>
          <cx:pt idx="150472">EDWW</cx:pt>
          <cx:pt idx="150473">EDWW</cx:pt>
          <cx:pt idx="150474">EDWW</cx:pt>
          <cx:pt idx="150475">EDWW</cx:pt>
          <cx:pt idx="150476">EDWW</cx:pt>
          <cx:pt idx="150477">EDWW</cx:pt>
          <cx:pt idx="150478">EDWW</cx:pt>
          <cx:pt idx="150479">EDWW</cx:pt>
          <cx:pt idx="150480">EDWW</cx:pt>
          <cx:pt idx="150481">EDWW</cx:pt>
          <cx:pt idx="150482">EDWW</cx:pt>
          <cx:pt idx="150483">EDWW</cx:pt>
          <cx:pt idx="150484">EDWW</cx:pt>
          <cx:pt idx="150485">EDWW</cx:pt>
          <cx:pt idx="150486">EDWW</cx:pt>
          <cx:pt idx="150487">EDWW</cx:pt>
          <cx:pt idx="150488">EDWW</cx:pt>
          <cx:pt idx="150489">EDWW</cx:pt>
          <cx:pt idx="150490">EDWW</cx:pt>
          <cx:pt idx="150491">EDWW</cx:pt>
          <cx:pt idx="150492">EDWW</cx:pt>
          <cx:pt idx="150493">EDWW</cx:pt>
          <cx:pt idx="150494">EDWW</cx:pt>
          <cx:pt idx="150495">EDWW</cx:pt>
          <cx:pt idx="150496">EDWW</cx:pt>
          <cx:pt idx="150497">EDWW</cx:pt>
          <cx:pt idx="150498">EDWW</cx:pt>
          <cx:pt idx="150499">EDWW</cx:pt>
          <cx:pt idx="150500">EDWW</cx:pt>
          <cx:pt idx="150501">EDWW</cx:pt>
          <cx:pt idx="150502">EDWW</cx:pt>
          <cx:pt idx="150503">EDWW</cx:pt>
          <cx:pt idx="150504">EDWW</cx:pt>
          <cx:pt idx="150505">EDWW</cx:pt>
          <cx:pt idx="150506">EDWW</cx:pt>
          <cx:pt idx="150507">EDWW</cx:pt>
          <cx:pt idx="150508">EDWW</cx:pt>
          <cx:pt idx="150509">EDWW</cx:pt>
          <cx:pt idx="150510">EDWW</cx:pt>
          <cx:pt idx="150511">EDWW</cx:pt>
          <cx:pt idx="150512">EDWW</cx:pt>
          <cx:pt idx="150513">EDWW</cx:pt>
          <cx:pt idx="150514">EDWW</cx:pt>
          <cx:pt idx="150515">EDWW</cx:pt>
          <cx:pt idx="150516">EDWW</cx:pt>
          <cx:pt idx="150517">EDWW</cx:pt>
          <cx:pt idx="150518">EDWW</cx:pt>
          <cx:pt idx="150519">EDWW</cx:pt>
          <cx:pt idx="150520">EDWW</cx:pt>
          <cx:pt idx="150521">EDWW</cx:pt>
          <cx:pt idx="150522">EDWW</cx:pt>
          <cx:pt idx="150523">EDWW</cx:pt>
          <cx:pt idx="150524">EDWW</cx:pt>
          <cx:pt idx="150525">EDWW</cx:pt>
          <cx:pt idx="150526">EDWW</cx:pt>
          <cx:pt idx="150527">EDWW</cx:pt>
          <cx:pt idx="150528">EDWW</cx:pt>
          <cx:pt idx="150529">EDWW</cx:pt>
          <cx:pt idx="150530">EDWW</cx:pt>
          <cx:pt idx="150531">EDWW</cx:pt>
          <cx:pt idx="150532">EDWW</cx:pt>
          <cx:pt idx="150533">EDWW</cx:pt>
          <cx:pt idx="150534">EDWW</cx:pt>
          <cx:pt idx="150535">EDWW</cx:pt>
          <cx:pt idx="150536">EDWW</cx:pt>
          <cx:pt idx="150537">EDWW</cx:pt>
          <cx:pt idx="150538">EDWW</cx:pt>
          <cx:pt idx="150539">EDWW</cx:pt>
          <cx:pt idx="150540">EDWW</cx:pt>
          <cx:pt idx="150541">EDWW</cx:pt>
          <cx:pt idx="150542">EDWW</cx:pt>
          <cx:pt idx="150543">EDWW</cx:pt>
          <cx:pt idx="150544">EDWW</cx:pt>
          <cx:pt idx="150545">EDWW</cx:pt>
          <cx:pt idx="150546">EDWW</cx:pt>
          <cx:pt idx="150547">EDWW</cx:pt>
          <cx:pt idx="150548">EDWW</cx:pt>
          <cx:pt idx="150549">EDWW</cx:pt>
          <cx:pt idx="150550">EDWW</cx:pt>
          <cx:pt idx="150551">EDWW</cx:pt>
          <cx:pt idx="150552">EDWW</cx:pt>
          <cx:pt idx="150553">EDWW</cx:pt>
          <cx:pt idx="150554">EDWW</cx:pt>
          <cx:pt idx="150555">EDWW</cx:pt>
          <cx:pt idx="150556">EDWW</cx:pt>
          <cx:pt idx="150557">EDWW</cx:pt>
          <cx:pt idx="150558">EDWW</cx:pt>
          <cx:pt idx="150559">EDWW</cx:pt>
          <cx:pt idx="150560">EDWW</cx:pt>
          <cx:pt idx="150561">EDWW</cx:pt>
          <cx:pt idx="150562">EDWW</cx:pt>
          <cx:pt idx="150563">EDWW</cx:pt>
          <cx:pt idx="150564">EDWW</cx:pt>
          <cx:pt idx="150565">EDWW</cx:pt>
          <cx:pt idx="150566">EDWW</cx:pt>
          <cx:pt idx="150567">EDWW</cx:pt>
          <cx:pt idx="150568">EDWW</cx:pt>
          <cx:pt idx="150569">EDWW</cx:pt>
          <cx:pt idx="150570">EDWW</cx:pt>
          <cx:pt idx="150571">EDWW</cx:pt>
          <cx:pt idx="150572">EDWW</cx:pt>
          <cx:pt idx="150573">EDWW</cx:pt>
          <cx:pt idx="150574">EDWW</cx:pt>
          <cx:pt idx="150575">EDWW</cx:pt>
          <cx:pt idx="150576">EDWW</cx:pt>
          <cx:pt idx="150577">EDWW</cx:pt>
          <cx:pt idx="150578">EDWW</cx:pt>
          <cx:pt idx="150579">EDWW</cx:pt>
          <cx:pt idx="150580">EDWW</cx:pt>
          <cx:pt idx="150581">EDWW</cx:pt>
          <cx:pt idx="150582">EDWW</cx:pt>
          <cx:pt idx="150583">EDWW</cx:pt>
          <cx:pt idx="150584">EDWW</cx:pt>
          <cx:pt idx="150585">EDWW</cx:pt>
          <cx:pt idx="150586">EDWW</cx:pt>
          <cx:pt idx="150587">EDWW</cx:pt>
          <cx:pt idx="150588">EDWW</cx:pt>
          <cx:pt idx="150589">EDWW</cx:pt>
          <cx:pt idx="150590">EDWW</cx:pt>
          <cx:pt idx="150591">EDWW</cx:pt>
          <cx:pt idx="150592">EDWW</cx:pt>
          <cx:pt idx="150593">EDWW</cx:pt>
          <cx:pt idx="150594">EDWW</cx:pt>
          <cx:pt idx="150595">EDWW</cx:pt>
          <cx:pt idx="150596">EDWW</cx:pt>
          <cx:pt idx="150597">EDWW</cx:pt>
          <cx:pt idx="150598">EDWW</cx:pt>
          <cx:pt idx="150599">EDWW</cx:pt>
          <cx:pt idx="150600">EDWW</cx:pt>
          <cx:pt idx="150601">EDWW</cx:pt>
          <cx:pt idx="150602">EDWW</cx:pt>
          <cx:pt idx="150603">EDWW</cx:pt>
          <cx:pt idx="150604">EDWW</cx:pt>
          <cx:pt idx="150605">EDWW</cx:pt>
          <cx:pt idx="150606">EDWW</cx:pt>
          <cx:pt idx="150607">EDWW</cx:pt>
          <cx:pt idx="150608">EDWW</cx:pt>
          <cx:pt idx="150609">EDWW</cx:pt>
          <cx:pt idx="150610">EDWW</cx:pt>
          <cx:pt idx="150611">EDWW</cx:pt>
          <cx:pt idx="150612">EDWW</cx:pt>
          <cx:pt idx="150613">EDWW</cx:pt>
          <cx:pt idx="150614">EDWW</cx:pt>
          <cx:pt idx="150615">EDWW</cx:pt>
          <cx:pt idx="150616">EDWW</cx:pt>
          <cx:pt idx="150617">EDWW</cx:pt>
          <cx:pt idx="150618">EDWW</cx:pt>
          <cx:pt idx="150619">EDWW</cx:pt>
          <cx:pt idx="150620">EDWW</cx:pt>
          <cx:pt idx="150621">EDWW</cx:pt>
          <cx:pt idx="150622">EDWW</cx:pt>
          <cx:pt idx="150623">EDWW</cx:pt>
          <cx:pt idx="150624">EDWW</cx:pt>
          <cx:pt idx="150625">EDWW</cx:pt>
          <cx:pt idx="150626">EDWW</cx:pt>
          <cx:pt idx="150627">EDWW</cx:pt>
          <cx:pt idx="150628">EDWW</cx:pt>
          <cx:pt idx="150629">EDWW</cx:pt>
          <cx:pt idx="150630">EDWW</cx:pt>
          <cx:pt idx="150631">EDWW</cx:pt>
          <cx:pt idx="150632">EDWW</cx:pt>
          <cx:pt idx="150633">EDWW</cx:pt>
          <cx:pt idx="150634">EDWW</cx:pt>
          <cx:pt idx="150635">EDWW</cx:pt>
          <cx:pt idx="150636">EDWW</cx:pt>
          <cx:pt idx="150637">EDWW</cx:pt>
          <cx:pt idx="150638">EDWW</cx:pt>
          <cx:pt idx="150639">EDWW</cx:pt>
          <cx:pt idx="150640">EDWW</cx:pt>
          <cx:pt idx="150641">EDWW</cx:pt>
          <cx:pt idx="150642">EDWW</cx:pt>
          <cx:pt idx="150643">EDWW</cx:pt>
          <cx:pt idx="150644">EDWW</cx:pt>
          <cx:pt idx="150645">EDWW</cx:pt>
          <cx:pt idx="150646">EDWW</cx:pt>
          <cx:pt idx="150647">EDWW</cx:pt>
          <cx:pt idx="150648">EDWW</cx:pt>
          <cx:pt idx="150649">EDWW</cx:pt>
          <cx:pt idx="150650">EDWW</cx:pt>
          <cx:pt idx="150651">EDWW</cx:pt>
          <cx:pt idx="150652">EDWW</cx:pt>
          <cx:pt idx="150653">EDWW</cx:pt>
          <cx:pt idx="150654">EDWW</cx:pt>
          <cx:pt idx="150655">EDWW</cx:pt>
          <cx:pt idx="150656">EDWW</cx:pt>
          <cx:pt idx="150657">EDWW</cx:pt>
          <cx:pt idx="150658">EDWW</cx:pt>
          <cx:pt idx="150659">EDWW</cx:pt>
          <cx:pt idx="150660">EDWW</cx:pt>
          <cx:pt idx="150661">EDWW</cx:pt>
          <cx:pt idx="150662">EDWW</cx:pt>
          <cx:pt idx="150663">EDWW</cx:pt>
          <cx:pt idx="150664">EDWW</cx:pt>
          <cx:pt idx="150665">EDWW</cx:pt>
          <cx:pt idx="150666">EDWW</cx:pt>
          <cx:pt idx="150667">EDWW</cx:pt>
          <cx:pt idx="150668">EDWW</cx:pt>
          <cx:pt idx="150669">EDWW</cx:pt>
          <cx:pt idx="150670">EDWW</cx:pt>
          <cx:pt idx="150671">EDWW</cx:pt>
          <cx:pt idx="150672">EDWW</cx:pt>
          <cx:pt idx="150673">EDWW</cx:pt>
          <cx:pt idx="150674">EDWW</cx:pt>
          <cx:pt idx="150675">EDWW</cx:pt>
          <cx:pt idx="150676">EDWW</cx:pt>
          <cx:pt idx="150677">EDWW</cx:pt>
          <cx:pt idx="150678">EDWW</cx:pt>
          <cx:pt idx="150679">EDWW</cx:pt>
          <cx:pt idx="150680">EDWW</cx:pt>
          <cx:pt idx="150681">EDWW</cx:pt>
          <cx:pt idx="150682">EDWW</cx:pt>
          <cx:pt idx="150683">EDWW</cx:pt>
          <cx:pt idx="150684">EDWW</cx:pt>
          <cx:pt idx="150685">EDWW</cx:pt>
          <cx:pt idx="150686">EDWW</cx:pt>
          <cx:pt idx="150687">EDWW</cx:pt>
          <cx:pt idx="150688">EDWW</cx:pt>
          <cx:pt idx="150689">EDWW</cx:pt>
          <cx:pt idx="150690">EDWW</cx:pt>
          <cx:pt idx="150691">EDWW</cx:pt>
          <cx:pt idx="150692">EDWW</cx:pt>
          <cx:pt idx="150693">EDWW</cx:pt>
          <cx:pt idx="150694">EDWW</cx:pt>
          <cx:pt idx="150695">EDWW</cx:pt>
          <cx:pt idx="150696">EDWW</cx:pt>
          <cx:pt idx="150697">EDWW</cx:pt>
          <cx:pt idx="150698">EDWW</cx:pt>
          <cx:pt idx="150699">EDWW</cx:pt>
          <cx:pt idx="150700">EDWW</cx:pt>
          <cx:pt idx="150701">EDWW</cx:pt>
          <cx:pt idx="150702">EDWW</cx:pt>
          <cx:pt idx="150703">EDWW</cx:pt>
          <cx:pt idx="150704">EDWW</cx:pt>
          <cx:pt idx="150705">EDWW</cx:pt>
          <cx:pt idx="150706">EDWW</cx:pt>
          <cx:pt idx="150707">EDWW</cx:pt>
          <cx:pt idx="150708">EDWW</cx:pt>
          <cx:pt idx="150709">EDWW</cx:pt>
          <cx:pt idx="150710">EDWW</cx:pt>
          <cx:pt idx="150711">EDWW</cx:pt>
          <cx:pt idx="150712">EDWW</cx:pt>
          <cx:pt idx="150713">EDWW</cx:pt>
          <cx:pt idx="150714">EDWW</cx:pt>
          <cx:pt idx="150715">EDWW</cx:pt>
          <cx:pt idx="150716">EDWW</cx:pt>
          <cx:pt idx="150717">EDWW</cx:pt>
          <cx:pt idx="150718">EDWW</cx:pt>
          <cx:pt idx="150719">EDWW</cx:pt>
          <cx:pt idx="150720">EDWW</cx:pt>
          <cx:pt idx="150721">EDWW</cx:pt>
          <cx:pt idx="150722">EDWW</cx:pt>
          <cx:pt idx="150723">EDWW</cx:pt>
          <cx:pt idx="150724">EDWW</cx:pt>
          <cx:pt idx="150725">EDWW</cx:pt>
          <cx:pt idx="150726">EDWW</cx:pt>
          <cx:pt idx="150727">EDWW</cx:pt>
          <cx:pt idx="150728">EDWW</cx:pt>
          <cx:pt idx="150729">EDWW</cx:pt>
          <cx:pt idx="150730">EDWW</cx:pt>
          <cx:pt idx="150731">EDWW</cx:pt>
          <cx:pt idx="150732">EDWW</cx:pt>
          <cx:pt idx="150733">EDWW</cx:pt>
          <cx:pt idx="150734">EDWW</cx:pt>
          <cx:pt idx="150735">EDWW</cx:pt>
          <cx:pt idx="150736">EDWW</cx:pt>
          <cx:pt idx="150737">EDWW</cx:pt>
          <cx:pt idx="150738">EDWW</cx:pt>
          <cx:pt idx="150739">EDWW</cx:pt>
          <cx:pt idx="150740">EDWW</cx:pt>
          <cx:pt idx="150741">EDWW</cx:pt>
          <cx:pt idx="150742">EDWW</cx:pt>
          <cx:pt idx="150743">EDWW</cx:pt>
          <cx:pt idx="150744">EDWW</cx:pt>
          <cx:pt idx="150745">EDWW</cx:pt>
          <cx:pt idx="150746">EDWW</cx:pt>
          <cx:pt idx="150747">EDWW</cx:pt>
          <cx:pt idx="150748">EDWW</cx:pt>
          <cx:pt idx="150749">EDWW</cx:pt>
          <cx:pt idx="150750">EDWW</cx:pt>
          <cx:pt idx="150751">EDWW</cx:pt>
          <cx:pt idx="150752">EDWW</cx:pt>
          <cx:pt idx="150753">EDWW</cx:pt>
          <cx:pt idx="150754">EDWW</cx:pt>
          <cx:pt idx="150755">EDWW</cx:pt>
          <cx:pt idx="150756">EDWW</cx:pt>
          <cx:pt idx="150757">EDWW</cx:pt>
          <cx:pt idx="150758">EDWW</cx:pt>
          <cx:pt idx="150759">EDWW</cx:pt>
          <cx:pt idx="150760">EDWW</cx:pt>
          <cx:pt idx="150761">EDWW</cx:pt>
          <cx:pt idx="150762">EDWW</cx:pt>
          <cx:pt idx="150763">EDWW</cx:pt>
          <cx:pt idx="150764">EDWW</cx:pt>
          <cx:pt idx="150765">EDWW</cx:pt>
          <cx:pt idx="150766">EDWW</cx:pt>
          <cx:pt idx="150767">EDWW</cx:pt>
          <cx:pt idx="150768">EDWW</cx:pt>
          <cx:pt idx="150769">EDWW</cx:pt>
          <cx:pt idx="150770">EDWW</cx:pt>
          <cx:pt idx="150771">EDWW</cx:pt>
          <cx:pt idx="150772">EDWW</cx:pt>
          <cx:pt idx="150773">EDWW</cx:pt>
          <cx:pt idx="150774">EDWW</cx:pt>
          <cx:pt idx="150775">EDWW</cx:pt>
          <cx:pt idx="150776">EDWW</cx:pt>
          <cx:pt idx="150777">EDWW</cx:pt>
          <cx:pt idx="150778">EDWW</cx:pt>
          <cx:pt idx="150779">EDWW</cx:pt>
          <cx:pt idx="150780">EDWW</cx:pt>
          <cx:pt idx="150781">EDWW</cx:pt>
          <cx:pt idx="150782">EDWW</cx:pt>
          <cx:pt idx="150783">EDWW</cx:pt>
          <cx:pt idx="150784">EDWW</cx:pt>
          <cx:pt idx="150785">EDWW</cx:pt>
          <cx:pt idx="150786">EDWW</cx:pt>
          <cx:pt idx="150787">EDWW</cx:pt>
          <cx:pt idx="150788">EDWW</cx:pt>
          <cx:pt idx="150789">EDWW</cx:pt>
          <cx:pt idx="150790">EDWW</cx:pt>
          <cx:pt idx="150791">EDWW</cx:pt>
          <cx:pt idx="150792">EDWW</cx:pt>
          <cx:pt idx="150793">EDWW</cx:pt>
          <cx:pt idx="150794">EDWW</cx:pt>
          <cx:pt idx="150795">EDWW</cx:pt>
          <cx:pt idx="150796">EDWW</cx:pt>
          <cx:pt idx="150797">EDWW</cx:pt>
          <cx:pt idx="150798">EDWW</cx:pt>
          <cx:pt idx="150799">EDWW</cx:pt>
          <cx:pt idx="150800">EDWW</cx:pt>
          <cx:pt idx="150801">EDWW</cx:pt>
          <cx:pt idx="150802">EDWW</cx:pt>
          <cx:pt idx="150803">EDWW</cx:pt>
          <cx:pt idx="150804">EDWW</cx:pt>
          <cx:pt idx="150805">EDWW</cx:pt>
          <cx:pt idx="150806">EDWW</cx:pt>
          <cx:pt idx="150807">EDWW</cx:pt>
          <cx:pt idx="150808">EDWW</cx:pt>
          <cx:pt idx="150809">EDWW</cx:pt>
          <cx:pt idx="150810">EDWW</cx:pt>
          <cx:pt idx="150811">EDWW</cx:pt>
          <cx:pt idx="150812">EDWW</cx:pt>
          <cx:pt idx="150813">EDWW</cx:pt>
          <cx:pt idx="150814">EDWW</cx:pt>
          <cx:pt idx="150815">EDWW</cx:pt>
          <cx:pt idx="150816">EDWW</cx:pt>
          <cx:pt idx="150817">EDWW</cx:pt>
          <cx:pt idx="150818">EDWW</cx:pt>
          <cx:pt idx="150819">EDWW</cx:pt>
          <cx:pt idx="150820">EDWW</cx:pt>
          <cx:pt idx="150821">EDWW</cx:pt>
          <cx:pt idx="150822">EDWW</cx:pt>
          <cx:pt idx="150823">EDWW</cx:pt>
          <cx:pt idx="150824">EDWW</cx:pt>
          <cx:pt idx="150825">EDWW</cx:pt>
          <cx:pt idx="150826">EDWW</cx:pt>
          <cx:pt idx="150827">EDWW</cx:pt>
          <cx:pt idx="150828">EDWW</cx:pt>
          <cx:pt idx="150829">EDWW</cx:pt>
          <cx:pt idx="150830">EDWW</cx:pt>
          <cx:pt idx="150831">EDWW</cx:pt>
          <cx:pt idx="150832">EDWW</cx:pt>
          <cx:pt idx="150833">EDWW</cx:pt>
          <cx:pt idx="150834">EDWW</cx:pt>
          <cx:pt idx="150835">EDWW</cx:pt>
          <cx:pt idx="150836">EDWW</cx:pt>
          <cx:pt idx="150837">EDWW</cx:pt>
          <cx:pt idx="150838">EDWW</cx:pt>
          <cx:pt idx="150839">EDWW</cx:pt>
          <cx:pt idx="150840">EDWW</cx:pt>
          <cx:pt idx="150841">EDWW</cx:pt>
          <cx:pt idx="150842">EDWW</cx:pt>
          <cx:pt idx="150843">EDWW</cx:pt>
          <cx:pt idx="150844">EDWW</cx:pt>
          <cx:pt idx="150845">EDWW</cx:pt>
          <cx:pt idx="150846">EDWW</cx:pt>
          <cx:pt idx="150847">EDWW</cx:pt>
          <cx:pt idx="150848">EDWW</cx:pt>
          <cx:pt idx="150849">EDWW</cx:pt>
          <cx:pt idx="150850">EDWW</cx:pt>
          <cx:pt idx="150851">EDWW</cx:pt>
          <cx:pt idx="150852">EDWW</cx:pt>
          <cx:pt idx="150853">EDWW</cx:pt>
          <cx:pt idx="150854">EDWW</cx:pt>
          <cx:pt idx="150855">EDWW</cx:pt>
          <cx:pt idx="150856">EDWW</cx:pt>
          <cx:pt idx="150857">EDWW</cx:pt>
          <cx:pt idx="150858">EDWW</cx:pt>
          <cx:pt idx="150859">EDWW</cx:pt>
          <cx:pt idx="150860">EDWW</cx:pt>
          <cx:pt idx="150861">EDWW</cx:pt>
          <cx:pt idx="150862">EDWW</cx:pt>
          <cx:pt idx="150863">EDWW</cx:pt>
          <cx:pt idx="150864">EDWW</cx:pt>
          <cx:pt idx="150865">EDWW</cx:pt>
          <cx:pt idx="150866">EDWW</cx:pt>
          <cx:pt idx="150867">EDWW</cx:pt>
          <cx:pt idx="150868">EDWW</cx:pt>
          <cx:pt idx="150869">EDWW</cx:pt>
          <cx:pt idx="150870">EDWW</cx:pt>
          <cx:pt idx="150871">EDWW</cx:pt>
          <cx:pt idx="150872">EDWW</cx:pt>
          <cx:pt idx="150873">EDWW</cx:pt>
          <cx:pt idx="150874">EDWW</cx:pt>
          <cx:pt idx="150875">EDWW</cx:pt>
          <cx:pt idx="150876">EDWW</cx:pt>
          <cx:pt idx="150877">EDWW</cx:pt>
          <cx:pt idx="150878">EDWW</cx:pt>
          <cx:pt idx="150879">EDWW</cx:pt>
          <cx:pt idx="150880">EDWW</cx:pt>
          <cx:pt idx="150881">EDWW</cx:pt>
          <cx:pt idx="150882">EDWW</cx:pt>
          <cx:pt idx="150883">EDWW</cx:pt>
          <cx:pt idx="150884">EDWW</cx:pt>
          <cx:pt idx="150885">EDWW</cx:pt>
          <cx:pt idx="150886">EDWW</cx:pt>
          <cx:pt idx="150887">EDWW</cx:pt>
          <cx:pt idx="150888">EDWW</cx:pt>
          <cx:pt idx="150889">EDWW</cx:pt>
          <cx:pt idx="150890">EDWW</cx:pt>
          <cx:pt idx="150891">EDWW</cx:pt>
          <cx:pt idx="150892">EDWW</cx:pt>
          <cx:pt idx="150893">EDWW</cx:pt>
          <cx:pt idx="150894">EDWW</cx:pt>
          <cx:pt idx="150895">EDWW</cx:pt>
          <cx:pt idx="150896">EDWW</cx:pt>
          <cx:pt idx="150897">EDWW</cx:pt>
          <cx:pt idx="150898">EDWW</cx:pt>
          <cx:pt idx="150899">EDWW</cx:pt>
          <cx:pt idx="150900">EDWW</cx:pt>
          <cx:pt idx="150901">EDWW</cx:pt>
          <cx:pt idx="150902">EDWW</cx:pt>
          <cx:pt idx="150903">EDWW</cx:pt>
          <cx:pt idx="150904">EDWW</cx:pt>
          <cx:pt idx="150905">EDWW</cx:pt>
          <cx:pt idx="150906">EDWW</cx:pt>
          <cx:pt idx="150907">EDWW</cx:pt>
          <cx:pt idx="150908">EDWW</cx:pt>
          <cx:pt idx="150909">EDWW</cx:pt>
          <cx:pt idx="150910">EDWW</cx:pt>
          <cx:pt idx="150911">EDWW</cx:pt>
          <cx:pt idx="150912">EDWW</cx:pt>
          <cx:pt idx="150913">EDWW</cx:pt>
          <cx:pt idx="150914">EDWW</cx:pt>
          <cx:pt idx="150915">EDWW</cx:pt>
          <cx:pt idx="150916">EDWW</cx:pt>
          <cx:pt idx="150917">EDWW</cx:pt>
          <cx:pt idx="150918">EDWW</cx:pt>
          <cx:pt idx="150919">EDWW</cx:pt>
          <cx:pt idx="150920">EDWW</cx:pt>
          <cx:pt idx="150921">EDWW</cx:pt>
          <cx:pt idx="150922">EDWW</cx:pt>
          <cx:pt idx="150923">EDWW</cx:pt>
          <cx:pt idx="150924">EDWW</cx:pt>
          <cx:pt idx="150925">EDWW</cx:pt>
          <cx:pt idx="150926">EDWW</cx:pt>
          <cx:pt idx="150927">EDWW</cx:pt>
          <cx:pt idx="150928">EDWW</cx:pt>
          <cx:pt idx="150929">EDWW</cx:pt>
          <cx:pt idx="150930">EDWW</cx:pt>
          <cx:pt idx="150931">EDWW</cx:pt>
          <cx:pt idx="150932">EDWW</cx:pt>
          <cx:pt idx="150933">EDWW</cx:pt>
          <cx:pt idx="150934">EDWW</cx:pt>
          <cx:pt idx="150935">EDWW</cx:pt>
          <cx:pt idx="150936">EDWW</cx:pt>
          <cx:pt idx="150937">EDWW</cx:pt>
          <cx:pt idx="150938">EDWW</cx:pt>
          <cx:pt idx="150939">EDWW</cx:pt>
          <cx:pt idx="150940">EDWW</cx:pt>
          <cx:pt idx="150941">EDWW</cx:pt>
          <cx:pt idx="150942">EDWW</cx:pt>
          <cx:pt idx="150943">EDWW</cx:pt>
          <cx:pt idx="150944">EDWW</cx:pt>
          <cx:pt idx="150945">EDWW</cx:pt>
          <cx:pt idx="150946">EDWW</cx:pt>
          <cx:pt idx="150947">EDWW</cx:pt>
          <cx:pt idx="150948">EDWW</cx:pt>
          <cx:pt idx="150949">EDWW</cx:pt>
          <cx:pt idx="150950">EDWW</cx:pt>
          <cx:pt idx="150951">EDWW</cx:pt>
          <cx:pt idx="150952">EDWW</cx:pt>
          <cx:pt idx="150953">EDWW</cx:pt>
          <cx:pt idx="150954">EDWW</cx:pt>
          <cx:pt idx="150955">EDWW</cx:pt>
          <cx:pt idx="150956">EDWW</cx:pt>
          <cx:pt idx="150957">EDWW</cx:pt>
          <cx:pt idx="150958">EDWW</cx:pt>
          <cx:pt idx="150959">EDWW</cx:pt>
          <cx:pt idx="150960">EDWW</cx:pt>
          <cx:pt idx="150961">EDWW</cx:pt>
          <cx:pt idx="150962">EDWW</cx:pt>
          <cx:pt idx="150963">EDWW</cx:pt>
          <cx:pt idx="150964">EDWW</cx:pt>
          <cx:pt idx="150965">EDWW</cx:pt>
          <cx:pt idx="150966">EDWW</cx:pt>
          <cx:pt idx="150967">EDWW</cx:pt>
          <cx:pt idx="150968">EDWW</cx:pt>
          <cx:pt idx="150969">EDWW</cx:pt>
          <cx:pt idx="150970">EDWW</cx:pt>
          <cx:pt idx="150971">EDWW</cx:pt>
          <cx:pt idx="150972">EDWW</cx:pt>
          <cx:pt idx="150973">EDWW</cx:pt>
          <cx:pt idx="150974">EDWW</cx:pt>
          <cx:pt idx="150975">EDWW</cx:pt>
          <cx:pt idx="150976">EDWW</cx:pt>
          <cx:pt idx="150977">EDWW</cx:pt>
          <cx:pt idx="150978">EDWW</cx:pt>
          <cx:pt idx="150979">EDWW</cx:pt>
          <cx:pt idx="150980">EDWW</cx:pt>
          <cx:pt idx="150981">EDWW</cx:pt>
          <cx:pt idx="150982">EDWW</cx:pt>
          <cx:pt idx="150983">EDWW</cx:pt>
          <cx:pt idx="150984">EDWW</cx:pt>
          <cx:pt idx="150985">EDWW</cx:pt>
          <cx:pt idx="150986">EDWW</cx:pt>
          <cx:pt idx="150987">EDWW</cx:pt>
          <cx:pt idx="150988">EDWW</cx:pt>
          <cx:pt idx="150989">EDWW</cx:pt>
          <cx:pt idx="150990">EDWW</cx:pt>
          <cx:pt idx="150991">EDWW</cx:pt>
          <cx:pt idx="150992">EDWW</cx:pt>
          <cx:pt idx="150993">EDWW</cx:pt>
          <cx:pt idx="150994">EDWW</cx:pt>
          <cx:pt idx="150995">EDWW</cx:pt>
          <cx:pt idx="150996">EDWW</cx:pt>
          <cx:pt idx="150997">EDWW</cx:pt>
          <cx:pt idx="150998">EDWW</cx:pt>
          <cx:pt idx="150999">EDWW</cx:pt>
          <cx:pt idx="151000">EDWW</cx:pt>
          <cx:pt idx="151001">EDWW</cx:pt>
          <cx:pt idx="151002">EDWW</cx:pt>
          <cx:pt idx="151003">EDWW</cx:pt>
          <cx:pt idx="151004">EDWW</cx:pt>
          <cx:pt idx="151005">EDWW</cx:pt>
          <cx:pt idx="151006">EDWW</cx:pt>
          <cx:pt idx="151007">EDWW</cx:pt>
          <cx:pt idx="151008">EDWW</cx:pt>
          <cx:pt idx="151009">EDWW</cx:pt>
          <cx:pt idx="151010">EDWW</cx:pt>
          <cx:pt idx="151011">EDWW</cx:pt>
          <cx:pt idx="151012">EDWW</cx:pt>
          <cx:pt idx="151013">EDWW</cx:pt>
          <cx:pt idx="151014">EDWW</cx:pt>
          <cx:pt idx="151015">EDWW</cx:pt>
          <cx:pt idx="151016">EDWW</cx:pt>
          <cx:pt idx="151017">EDWW</cx:pt>
          <cx:pt idx="151018">EDWW</cx:pt>
          <cx:pt idx="151019">EDWW</cx:pt>
          <cx:pt idx="151020">EDWW</cx:pt>
          <cx:pt idx="151021">EDWW</cx:pt>
          <cx:pt idx="151022">EDWW</cx:pt>
          <cx:pt idx="151023">EDWW</cx:pt>
          <cx:pt idx="151024">EDWW</cx:pt>
          <cx:pt idx="151025">EDWW</cx:pt>
          <cx:pt idx="151026">EDWW</cx:pt>
          <cx:pt idx="151027">EDWW</cx:pt>
          <cx:pt idx="151028">EDWW</cx:pt>
          <cx:pt idx="151029">EDWW</cx:pt>
          <cx:pt idx="151030">EDWW</cx:pt>
          <cx:pt idx="151031">EDWW</cx:pt>
          <cx:pt idx="151032">EDWW</cx:pt>
          <cx:pt idx="151033">EDWW</cx:pt>
          <cx:pt idx="151034">EDWW</cx:pt>
          <cx:pt idx="151035">EDWW</cx:pt>
          <cx:pt idx="151036">EDWW</cx:pt>
          <cx:pt idx="151037">EDWW</cx:pt>
          <cx:pt idx="151038">EDWW</cx:pt>
          <cx:pt idx="151039">EDWW</cx:pt>
          <cx:pt idx="151040">EDWW</cx:pt>
          <cx:pt idx="151041">EDWW</cx:pt>
          <cx:pt idx="151042">EDWW</cx:pt>
          <cx:pt idx="151043">EDWW</cx:pt>
          <cx:pt idx="151044">EDWW</cx:pt>
          <cx:pt idx="151045">EDWW</cx:pt>
          <cx:pt idx="151046">EDWW</cx:pt>
          <cx:pt idx="151047">EDWW</cx:pt>
          <cx:pt idx="151048">EDWW</cx:pt>
          <cx:pt idx="151049">EDWW</cx:pt>
          <cx:pt idx="151050">EDWW</cx:pt>
          <cx:pt idx="151051">EDWW</cx:pt>
          <cx:pt idx="151052">EDWW</cx:pt>
          <cx:pt idx="151053">EDWW</cx:pt>
          <cx:pt idx="151054">EDWW</cx:pt>
          <cx:pt idx="151055">EDWW</cx:pt>
          <cx:pt idx="151056">EDWW</cx:pt>
          <cx:pt idx="151057">EDWW</cx:pt>
          <cx:pt idx="151058">EDWW</cx:pt>
          <cx:pt idx="151059">EDWW</cx:pt>
          <cx:pt idx="151060">EDWW</cx:pt>
          <cx:pt idx="151061">EDWW</cx:pt>
          <cx:pt idx="151062">EDWW</cx:pt>
          <cx:pt idx="151063">EDWW</cx:pt>
          <cx:pt idx="151064">EDWW</cx:pt>
          <cx:pt idx="151065">EDWW</cx:pt>
          <cx:pt idx="151066">EDWW</cx:pt>
          <cx:pt idx="151067">EDWW</cx:pt>
          <cx:pt idx="151068">EDWW</cx:pt>
          <cx:pt idx="151069">EDWW</cx:pt>
          <cx:pt idx="151070">EDWW</cx:pt>
          <cx:pt idx="151071">EDWW</cx:pt>
          <cx:pt idx="151072">EDWW</cx:pt>
          <cx:pt idx="151073">EDWW</cx:pt>
          <cx:pt idx="151074">EDWW</cx:pt>
          <cx:pt idx="151075">EDWW</cx:pt>
          <cx:pt idx="151076">EDWW</cx:pt>
          <cx:pt idx="151077">EDWW</cx:pt>
          <cx:pt idx="151078">EDWW</cx:pt>
          <cx:pt idx="151079">EDWW</cx:pt>
          <cx:pt idx="151080">EDWW</cx:pt>
          <cx:pt idx="151081">EDWW</cx:pt>
          <cx:pt idx="151082">EDWW</cx:pt>
          <cx:pt idx="151083">EDWW</cx:pt>
          <cx:pt idx="151084">EDWW</cx:pt>
          <cx:pt idx="151085">EDWW</cx:pt>
          <cx:pt idx="151086">EDWW</cx:pt>
          <cx:pt idx="151087">EDWW</cx:pt>
          <cx:pt idx="151088">EDWW</cx:pt>
          <cx:pt idx="151089">EDWW</cx:pt>
          <cx:pt idx="151090">EDWW</cx:pt>
          <cx:pt idx="151091">EDWW</cx:pt>
          <cx:pt idx="151092">EDWW</cx:pt>
          <cx:pt idx="151093">EDWW</cx:pt>
          <cx:pt idx="151094">EDWW</cx:pt>
          <cx:pt idx="151095">EDWW</cx:pt>
          <cx:pt idx="151096">EDWW</cx:pt>
          <cx:pt idx="151097">EDWW</cx:pt>
          <cx:pt idx="151098">EDWW</cx:pt>
          <cx:pt idx="151099">EDWW</cx:pt>
          <cx:pt idx="151100">EDWW</cx:pt>
          <cx:pt idx="151101">EDWW</cx:pt>
          <cx:pt idx="151102">EDWW</cx:pt>
          <cx:pt idx="151103">EDWW</cx:pt>
          <cx:pt idx="151104">EDWW</cx:pt>
          <cx:pt idx="151105">EDWW</cx:pt>
          <cx:pt idx="151106">EDWW</cx:pt>
          <cx:pt idx="151107">EDWW</cx:pt>
          <cx:pt idx="151108">EDWW</cx:pt>
          <cx:pt idx="151109">EDWW</cx:pt>
          <cx:pt idx="151110">EDWW</cx:pt>
          <cx:pt idx="151111">EDWW</cx:pt>
          <cx:pt idx="151112">EDWW</cx:pt>
          <cx:pt idx="151113">EDWW</cx:pt>
          <cx:pt idx="151114">EDWW</cx:pt>
          <cx:pt idx="151115">EDWW</cx:pt>
          <cx:pt idx="151116">EDWW</cx:pt>
          <cx:pt idx="151117">EDWW</cx:pt>
          <cx:pt idx="151118">EDWW</cx:pt>
          <cx:pt idx="151119">EDWW</cx:pt>
          <cx:pt idx="151120">EDWW</cx:pt>
          <cx:pt idx="151121">EDWW</cx:pt>
          <cx:pt idx="151122">EDWW</cx:pt>
          <cx:pt idx="151123">EDWW</cx:pt>
          <cx:pt idx="151124">EDWW</cx:pt>
          <cx:pt idx="151125">EDWW</cx:pt>
          <cx:pt idx="151126">EDWW</cx:pt>
          <cx:pt idx="151127">EDWW</cx:pt>
          <cx:pt idx="151128">EDWW</cx:pt>
          <cx:pt idx="151129">EDWW</cx:pt>
          <cx:pt idx="151130">EDWW</cx:pt>
          <cx:pt idx="151131">EDWW</cx:pt>
          <cx:pt idx="151132">EDWW</cx:pt>
          <cx:pt idx="151133">EDWW</cx:pt>
          <cx:pt idx="151134">EDWW</cx:pt>
          <cx:pt idx="151135">EDWW</cx:pt>
          <cx:pt idx="151136">EDWW</cx:pt>
          <cx:pt idx="151137">EDWW</cx:pt>
          <cx:pt idx="151138">EDWW</cx:pt>
          <cx:pt idx="151139">EDWW</cx:pt>
          <cx:pt idx="151140">EDWW</cx:pt>
          <cx:pt idx="151141">EDWW</cx:pt>
          <cx:pt idx="151142">EDWW</cx:pt>
          <cx:pt idx="151143">EDWW</cx:pt>
          <cx:pt idx="151144">EDWW</cx:pt>
          <cx:pt idx="151145">EDWW</cx:pt>
          <cx:pt idx="151146">EDWW</cx:pt>
          <cx:pt idx="151147">EDWW</cx:pt>
          <cx:pt idx="151148">EDWW</cx:pt>
          <cx:pt idx="151149">EDWW</cx:pt>
          <cx:pt idx="151150">EDWW</cx:pt>
          <cx:pt idx="151151">EDWW</cx:pt>
          <cx:pt idx="151152">EDWW</cx:pt>
          <cx:pt idx="151153">EDWW</cx:pt>
          <cx:pt idx="151154">EDWW</cx:pt>
          <cx:pt idx="151155">EDWW</cx:pt>
          <cx:pt idx="151156">EDWW</cx:pt>
          <cx:pt idx="151157">EDWW</cx:pt>
          <cx:pt idx="151158">EDWW</cx:pt>
          <cx:pt idx="151159">EDWW</cx:pt>
          <cx:pt idx="151160">EDWW</cx:pt>
          <cx:pt idx="151161">EDWW</cx:pt>
          <cx:pt idx="151162">EDWW</cx:pt>
          <cx:pt idx="151163">EDWW</cx:pt>
          <cx:pt idx="151164">EDWW</cx:pt>
          <cx:pt idx="151165">EDWW</cx:pt>
          <cx:pt idx="151166">EDWW</cx:pt>
          <cx:pt idx="151167">EDWW</cx:pt>
          <cx:pt idx="151168">EDWW</cx:pt>
          <cx:pt idx="151169">EDWW</cx:pt>
          <cx:pt idx="151170">EDWW</cx:pt>
          <cx:pt idx="151171">EDWW</cx:pt>
          <cx:pt idx="151172">EDWW</cx:pt>
          <cx:pt idx="151173">EDWW</cx:pt>
          <cx:pt idx="151174">EDWW</cx:pt>
          <cx:pt idx="151175">EDWW</cx:pt>
          <cx:pt idx="151176">EDWW</cx:pt>
          <cx:pt idx="151177">EDWW</cx:pt>
          <cx:pt idx="151178">EDWW</cx:pt>
          <cx:pt idx="151179">EDWW</cx:pt>
          <cx:pt idx="151180">EDWW</cx:pt>
          <cx:pt idx="151181">EDWW</cx:pt>
          <cx:pt idx="151182">EDWW</cx:pt>
          <cx:pt idx="151183">EDWW</cx:pt>
          <cx:pt idx="151184">EDWW</cx:pt>
          <cx:pt idx="151185">EDWW</cx:pt>
          <cx:pt idx="151186">EDWW</cx:pt>
          <cx:pt idx="151187">EDWW</cx:pt>
          <cx:pt idx="151188">EDWW</cx:pt>
          <cx:pt idx="151189">EDWW</cx:pt>
          <cx:pt idx="151190">EDWW</cx:pt>
          <cx:pt idx="151191">EDWW</cx:pt>
          <cx:pt idx="151192">EDWW</cx:pt>
          <cx:pt idx="151193">EDWW</cx:pt>
          <cx:pt idx="151194">EDWW</cx:pt>
          <cx:pt idx="151195">EDWW</cx:pt>
          <cx:pt idx="151196">EDWW</cx:pt>
          <cx:pt idx="151197">EDWW</cx:pt>
          <cx:pt idx="151198">EDWW</cx:pt>
          <cx:pt idx="151199">EDWW</cx:pt>
          <cx:pt idx="151200">EDWW</cx:pt>
          <cx:pt idx="151201">EDWW</cx:pt>
          <cx:pt idx="151202">EDWW</cx:pt>
          <cx:pt idx="151203">EDWW</cx:pt>
          <cx:pt idx="151204">EDWW</cx:pt>
          <cx:pt idx="151205">EDWW</cx:pt>
          <cx:pt idx="151206">EDWW</cx:pt>
          <cx:pt idx="151207">EDWW</cx:pt>
          <cx:pt idx="151208">EDWW</cx:pt>
          <cx:pt idx="151209">EDWW</cx:pt>
          <cx:pt idx="151210">EDWW</cx:pt>
          <cx:pt idx="151211">EDWW</cx:pt>
          <cx:pt idx="151212">EDWW</cx:pt>
          <cx:pt idx="151213">EDWW</cx:pt>
          <cx:pt idx="151214">EDWW</cx:pt>
          <cx:pt idx="151215">EDWW</cx:pt>
          <cx:pt idx="151216">EDWW</cx:pt>
          <cx:pt idx="151217">EDWW</cx:pt>
          <cx:pt idx="151218">EDWW</cx:pt>
          <cx:pt idx="151219">EDWW</cx:pt>
          <cx:pt idx="151220">EDWW</cx:pt>
          <cx:pt idx="151221">EDWW</cx:pt>
          <cx:pt idx="151222">EDWW</cx:pt>
          <cx:pt idx="151223">EDWW</cx:pt>
          <cx:pt idx="151224">EDWW</cx:pt>
          <cx:pt idx="151225">EDWW</cx:pt>
          <cx:pt idx="151226">EDWW</cx:pt>
          <cx:pt idx="151227">EDWW</cx:pt>
          <cx:pt idx="151228">EDWW</cx:pt>
          <cx:pt idx="151229">EDWW</cx:pt>
          <cx:pt idx="151230">EDWW</cx:pt>
          <cx:pt idx="151231">EDWW</cx:pt>
          <cx:pt idx="151232">EDWW</cx:pt>
          <cx:pt idx="151233">EDWW</cx:pt>
          <cx:pt idx="151234">EDWW</cx:pt>
          <cx:pt idx="151235">EDWW</cx:pt>
          <cx:pt idx="151236">EDWW</cx:pt>
          <cx:pt idx="151237">EDWW</cx:pt>
          <cx:pt idx="151238">EDWW</cx:pt>
          <cx:pt idx="151239">EDWW</cx:pt>
          <cx:pt idx="151240">EDWW</cx:pt>
          <cx:pt idx="151241">EDWW</cx:pt>
          <cx:pt idx="151242">EDWW</cx:pt>
          <cx:pt idx="151243">EDWW</cx:pt>
          <cx:pt idx="151244">EDWW</cx:pt>
          <cx:pt idx="151245">EDWW</cx:pt>
          <cx:pt idx="151246">EDWW</cx:pt>
          <cx:pt idx="151247">EDWW</cx:pt>
          <cx:pt idx="151248">EDWW</cx:pt>
          <cx:pt idx="151249">EDWW</cx:pt>
          <cx:pt idx="151250">EDWW</cx:pt>
          <cx:pt idx="151251">EDWW</cx:pt>
          <cx:pt idx="151252">EDWW</cx:pt>
          <cx:pt idx="151253">EDWW</cx:pt>
          <cx:pt idx="151254">EDWW</cx:pt>
          <cx:pt idx="151255">EDWW</cx:pt>
          <cx:pt idx="151256">EDWW</cx:pt>
          <cx:pt idx="151257">EDWW</cx:pt>
          <cx:pt idx="151258">EDWW</cx:pt>
          <cx:pt idx="151259">EDWW</cx:pt>
          <cx:pt idx="151260">EDWW</cx:pt>
          <cx:pt idx="151261">EDWW</cx:pt>
          <cx:pt idx="151262">EDWW</cx:pt>
          <cx:pt idx="151263">EDWW</cx:pt>
          <cx:pt idx="151264">EDWW</cx:pt>
          <cx:pt idx="151265">EDWW</cx:pt>
          <cx:pt idx="151266">EDWW</cx:pt>
          <cx:pt idx="151267">EDWW</cx:pt>
          <cx:pt idx="151268">EDWW</cx:pt>
          <cx:pt idx="151269">EDWW</cx:pt>
          <cx:pt idx="151270">EDWW</cx:pt>
          <cx:pt idx="151271">EDWW</cx:pt>
          <cx:pt idx="151272">EDWW</cx:pt>
          <cx:pt idx="151273">EDWW</cx:pt>
          <cx:pt idx="151274">EDWW</cx:pt>
          <cx:pt idx="151275">EDWW</cx:pt>
          <cx:pt idx="151276">EDWW</cx:pt>
          <cx:pt idx="151277">EDWW</cx:pt>
          <cx:pt idx="151278">EDWW</cx:pt>
          <cx:pt idx="151279">EDWW</cx:pt>
          <cx:pt idx="151280">EDWW</cx:pt>
          <cx:pt idx="151281">EDWW</cx:pt>
          <cx:pt idx="151282">EDWW</cx:pt>
          <cx:pt idx="151283">EDWW</cx:pt>
          <cx:pt idx="151284">EDWW</cx:pt>
          <cx:pt idx="151285">EDWW</cx:pt>
          <cx:pt idx="151286">EDWW</cx:pt>
          <cx:pt idx="151287">EDWW</cx:pt>
          <cx:pt idx="151288">EDWW</cx:pt>
          <cx:pt idx="151289">EDWW</cx:pt>
          <cx:pt idx="151290">EDWW</cx:pt>
          <cx:pt idx="151291">EDWW</cx:pt>
          <cx:pt idx="151292">EDWW</cx:pt>
          <cx:pt idx="151293">EDWW</cx:pt>
          <cx:pt idx="151294">EDWW</cx:pt>
          <cx:pt idx="151295">EDWW</cx:pt>
          <cx:pt idx="151296">EDWW</cx:pt>
          <cx:pt idx="151297">EDWW</cx:pt>
          <cx:pt idx="151298">EDWW</cx:pt>
          <cx:pt idx="151299">EDWW</cx:pt>
          <cx:pt idx="151300">EDWW</cx:pt>
          <cx:pt idx="151301">EDWW</cx:pt>
          <cx:pt idx="151302">EDWW</cx:pt>
          <cx:pt idx="151303">EDWW</cx:pt>
          <cx:pt idx="151304">EDWW</cx:pt>
          <cx:pt idx="151305">EDWW</cx:pt>
          <cx:pt idx="151306">EDWW</cx:pt>
          <cx:pt idx="151307">EDWW</cx:pt>
          <cx:pt idx="151308">EDWW</cx:pt>
          <cx:pt idx="151309">EDWW</cx:pt>
          <cx:pt idx="151310">EDWW</cx:pt>
          <cx:pt idx="151311">EDWW</cx:pt>
          <cx:pt idx="151312">EDWW</cx:pt>
          <cx:pt idx="151313">EDWW</cx:pt>
          <cx:pt idx="151314">EDWW</cx:pt>
          <cx:pt idx="151315">EDWW</cx:pt>
          <cx:pt idx="151316">EDWW</cx:pt>
          <cx:pt idx="151317">EDWW</cx:pt>
          <cx:pt idx="151318">EDWW</cx:pt>
          <cx:pt idx="151319">EDWW</cx:pt>
          <cx:pt idx="151320">EDWW</cx:pt>
          <cx:pt idx="151321">EDWW</cx:pt>
          <cx:pt idx="151322">EDWW</cx:pt>
          <cx:pt idx="151323">EDWW</cx:pt>
          <cx:pt idx="151324">EDWW</cx:pt>
          <cx:pt idx="151325">EDWW</cx:pt>
          <cx:pt idx="151326">EDWW</cx:pt>
          <cx:pt idx="151327">EDWW</cx:pt>
          <cx:pt idx="151328">EDWW</cx:pt>
          <cx:pt idx="151329">EDWW</cx:pt>
          <cx:pt idx="151330">EDWW</cx:pt>
          <cx:pt idx="151331">EDWW</cx:pt>
          <cx:pt idx="151332">EDWW</cx:pt>
          <cx:pt idx="151333">EDWW</cx:pt>
          <cx:pt idx="151334">EDWW</cx:pt>
          <cx:pt idx="151335">EDWW</cx:pt>
          <cx:pt idx="151336">EDWW</cx:pt>
          <cx:pt idx="151337">EDWW</cx:pt>
          <cx:pt idx="151338">EDWW</cx:pt>
          <cx:pt idx="151339">EDWW</cx:pt>
          <cx:pt idx="151340">EDWW</cx:pt>
          <cx:pt idx="151341">EDWW</cx:pt>
          <cx:pt idx="151342">EDWW</cx:pt>
          <cx:pt idx="151343">EDWW</cx:pt>
          <cx:pt idx="151344">EDWW</cx:pt>
          <cx:pt idx="151345">EDWW</cx:pt>
          <cx:pt idx="151346">EDWW</cx:pt>
          <cx:pt idx="151347">EDWW</cx:pt>
          <cx:pt idx="151348">EDWW</cx:pt>
          <cx:pt idx="151349">EDWW</cx:pt>
          <cx:pt idx="151350">EDWW</cx:pt>
          <cx:pt idx="151351">EDWW</cx:pt>
          <cx:pt idx="151352">EDWW</cx:pt>
          <cx:pt idx="151353">EDWW</cx:pt>
          <cx:pt idx="151354">EDWW</cx:pt>
          <cx:pt idx="151355">EDWW</cx:pt>
          <cx:pt idx="151356">EDWW</cx:pt>
          <cx:pt idx="151357">EDWW</cx:pt>
          <cx:pt idx="151358">EDWW</cx:pt>
          <cx:pt idx="151359">EDWW</cx:pt>
          <cx:pt idx="151360">EDWW</cx:pt>
          <cx:pt idx="151361">EDWW</cx:pt>
          <cx:pt idx="151362">EDWW</cx:pt>
          <cx:pt idx="151363">EDWW</cx:pt>
          <cx:pt idx="151364">EDWW</cx:pt>
          <cx:pt idx="151365">EDWW</cx:pt>
          <cx:pt idx="151366">EDWW</cx:pt>
          <cx:pt idx="151367">EDWW</cx:pt>
          <cx:pt idx="151368">EDWW</cx:pt>
          <cx:pt idx="151369">EDWW</cx:pt>
          <cx:pt idx="151370">EDWW</cx:pt>
          <cx:pt idx="151371">EDWW</cx:pt>
          <cx:pt idx="151372">EDWW</cx:pt>
          <cx:pt idx="151373">EDWW</cx:pt>
          <cx:pt idx="151374">EDWW</cx:pt>
          <cx:pt idx="151375">EDWW</cx:pt>
          <cx:pt idx="151376">EDWW</cx:pt>
          <cx:pt idx="151377">EDWW</cx:pt>
          <cx:pt idx="151378">EDWW</cx:pt>
          <cx:pt idx="151379">EDWW</cx:pt>
          <cx:pt idx="151380">EDWW</cx:pt>
          <cx:pt idx="151381">EDWW</cx:pt>
          <cx:pt idx="151382">EDWW</cx:pt>
          <cx:pt idx="151383">EDWW</cx:pt>
          <cx:pt idx="151384">EDWW</cx:pt>
          <cx:pt idx="151385">EDWW</cx:pt>
          <cx:pt idx="151386">EDWW</cx:pt>
          <cx:pt idx="151387">EDWW</cx:pt>
          <cx:pt idx="151388">EDWW</cx:pt>
          <cx:pt idx="151389">EDWW</cx:pt>
          <cx:pt idx="151390">EDWW</cx:pt>
          <cx:pt idx="151391">EDWW</cx:pt>
          <cx:pt idx="151392">EDWW</cx:pt>
          <cx:pt idx="151393">EDWW</cx:pt>
          <cx:pt idx="151394">EDWW</cx:pt>
          <cx:pt idx="151395">EDWW</cx:pt>
          <cx:pt idx="151396">EDWW</cx:pt>
          <cx:pt idx="151397">EDWW</cx:pt>
          <cx:pt idx="151398">EDWW</cx:pt>
          <cx:pt idx="151399">EDWW</cx:pt>
          <cx:pt idx="151400">EDWW</cx:pt>
          <cx:pt idx="151401">EDWW</cx:pt>
          <cx:pt idx="151402">EDWW</cx:pt>
          <cx:pt idx="151403">EDWW</cx:pt>
          <cx:pt idx="151404">EDWW</cx:pt>
          <cx:pt idx="151405">EDWW</cx:pt>
          <cx:pt idx="151406">EDWW</cx:pt>
          <cx:pt idx="151407">EDWW</cx:pt>
          <cx:pt idx="151408">EDWW</cx:pt>
          <cx:pt idx="151409">EDWW</cx:pt>
          <cx:pt idx="151410">EDWW</cx:pt>
          <cx:pt idx="151411">EDWW</cx:pt>
          <cx:pt idx="151412">EDWW</cx:pt>
          <cx:pt idx="151413">EDWW</cx:pt>
          <cx:pt idx="151414">EDWW</cx:pt>
          <cx:pt idx="151415">EDWW</cx:pt>
          <cx:pt idx="151416">EDWW</cx:pt>
          <cx:pt idx="151417">EDWW</cx:pt>
          <cx:pt idx="151418">EDWW</cx:pt>
          <cx:pt idx="151419">EDWW</cx:pt>
          <cx:pt idx="151420">EDWW</cx:pt>
          <cx:pt idx="151421">EDWW</cx:pt>
          <cx:pt idx="151422">EDWW</cx:pt>
          <cx:pt idx="151423">EDWW</cx:pt>
          <cx:pt idx="151424">EDWW</cx:pt>
          <cx:pt idx="151425">EDWW</cx:pt>
          <cx:pt idx="151426">EDWW</cx:pt>
          <cx:pt idx="151427">EDWW</cx:pt>
          <cx:pt idx="151428">EDWW</cx:pt>
          <cx:pt idx="151429">EDWW</cx:pt>
          <cx:pt idx="151430">EDWW</cx:pt>
          <cx:pt idx="151431">EDWW</cx:pt>
          <cx:pt idx="151432">EDWW</cx:pt>
          <cx:pt idx="151433">EDWW</cx:pt>
          <cx:pt idx="151434">EDWW</cx:pt>
          <cx:pt idx="151435">EDWW</cx:pt>
          <cx:pt idx="151436">EDWW</cx:pt>
          <cx:pt idx="151437">EDWW</cx:pt>
          <cx:pt idx="151438">EDWW</cx:pt>
          <cx:pt idx="151439">EDWW</cx:pt>
          <cx:pt idx="151440">EDWW</cx:pt>
          <cx:pt idx="151441">EDWW</cx:pt>
          <cx:pt idx="151442">EDWW</cx:pt>
          <cx:pt idx="151443">EDWW</cx:pt>
          <cx:pt idx="151444">EDWW</cx:pt>
          <cx:pt idx="151445">EDWW</cx:pt>
          <cx:pt idx="151446">EDWW</cx:pt>
          <cx:pt idx="151447">EDWW</cx:pt>
          <cx:pt idx="151448">EDWW</cx:pt>
          <cx:pt idx="151449">EDWW</cx:pt>
          <cx:pt idx="151450">EDWW</cx:pt>
          <cx:pt idx="151451">EDWW</cx:pt>
          <cx:pt idx="151452">EDWW</cx:pt>
          <cx:pt idx="151453">EDWW</cx:pt>
          <cx:pt idx="151454">EDWW</cx:pt>
          <cx:pt idx="151455">EDWW</cx:pt>
          <cx:pt idx="151456">EDWW</cx:pt>
          <cx:pt idx="151457">EDWW</cx:pt>
          <cx:pt idx="151458">EDWW</cx:pt>
          <cx:pt idx="151459">EDWW</cx:pt>
          <cx:pt idx="151460">EDWW</cx:pt>
          <cx:pt idx="151461">EDWW</cx:pt>
          <cx:pt idx="151462">EDWW</cx:pt>
          <cx:pt idx="151463">EDWW</cx:pt>
          <cx:pt idx="151464">EDWW</cx:pt>
          <cx:pt idx="151465">EDWW</cx:pt>
          <cx:pt idx="151466">EDWW</cx:pt>
          <cx:pt idx="151467">EDWW</cx:pt>
          <cx:pt idx="151468">EDWW</cx:pt>
          <cx:pt idx="151469">EDWW</cx:pt>
          <cx:pt idx="151470">EDWW</cx:pt>
          <cx:pt idx="151471">EDWW</cx:pt>
          <cx:pt idx="151472">EDWW</cx:pt>
          <cx:pt idx="151473">EDWW</cx:pt>
          <cx:pt idx="151474">EDWW</cx:pt>
          <cx:pt idx="151475">EDWW</cx:pt>
          <cx:pt idx="151476">EDWW</cx:pt>
          <cx:pt idx="151477">EDWW</cx:pt>
          <cx:pt idx="151478">EDWW</cx:pt>
          <cx:pt idx="151479">EDWW</cx:pt>
          <cx:pt idx="151480">EDWW</cx:pt>
          <cx:pt idx="151481">EDWW</cx:pt>
          <cx:pt idx="151482">EDWW</cx:pt>
          <cx:pt idx="151483">EDWW</cx:pt>
          <cx:pt idx="151484">EDWW</cx:pt>
          <cx:pt idx="151485">EDWW</cx:pt>
          <cx:pt idx="151486">EDWW</cx:pt>
          <cx:pt idx="151487">EDWW</cx:pt>
          <cx:pt idx="151488">EDWW</cx:pt>
          <cx:pt idx="151489">EDWW</cx:pt>
          <cx:pt idx="151490">EDWW</cx:pt>
          <cx:pt idx="151491">EDWW</cx:pt>
          <cx:pt idx="151492">EDWW</cx:pt>
          <cx:pt idx="151493">EDWW</cx:pt>
          <cx:pt idx="151494">EDWW</cx:pt>
          <cx:pt idx="151495">EDWW</cx:pt>
          <cx:pt idx="151496">EDWW</cx:pt>
          <cx:pt idx="151497">EDWW</cx:pt>
          <cx:pt idx="151498">EDWW</cx:pt>
          <cx:pt idx="151499">EDWW</cx:pt>
          <cx:pt idx="151500">EDWW</cx:pt>
          <cx:pt idx="151501">EDWW</cx:pt>
          <cx:pt idx="151502">EDWW</cx:pt>
          <cx:pt idx="151503">EDWW</cx:pt>
          <cx:pt idx="151504">EDWW</cx:pt>
          <cx:pt idx="151505">EDWW</cx:pt>
          <cx:pt idx="151506">EDWW</cx:pt>
          <cx:pt idx="151507">EDWW</cx:pt>
          <cx:pt idx="151508">EDWW</cx:pt>
          <cx:pt idx="151509">EDWW</cx:pt>
          <cx:pt idx="151510">EDWW</cx:pt>
          <cx:pt idx="151511">EDWW</cx:pt>
          <cx:pt idx="151512">EDWW</cx:pt>
          <cx:pt idx="151513">EDWW</cx:pt>
          <cx:pt idx="151514">EDWW</cx:pt>
          <cx:pt idx="151515">EDWW</cx:pt>
          <cx:pt idx="151516">EDWW</cx:pt>
          <cx:pt idx="151517">EDWW</cx:pt>
          <cx:pt idx="151518">EDWW</cx:pt>
          <cx:pt idx="151519">EDWW</cx:pt>
          <cx:pt idx="151520">EDWW</cx:pt>
          <cx:pt idx="151521">EDWW</cx:pt>
          <cx:pt idx="151522">EDWW</cx:pt>
          <cx:pt idx="151523">EDWW</cx:pt>
          <cx:pt idx="151524">EDWW</cx:pt>
          <cx:pt idx="151525">EDWW</cx:pt>
          <cx:pt idx="151526">EDWW</cx:pt>
          <cx:pt idx="151527">EDWW</cx:pt>
          <cx:pt idx="151528">EDWW</cx:pt>
          <cx:pt idx="151529">EDWW</cx:pt>
          <cx:pt idx="151530">EDWW</cx:pt>
          <cx:pt idx="151531">EDWW</cx:pt>
          <cx:pt idx="151532">EDWW</cx:pt>
          <cx:pt idx="151533">EDWW</cx:pt>
          <cx:pt idx="151534">EDWW</cx:pt>
          <cx:pt idx="151535">EDWW</cx:pt>
          <cx:pt idx="151536">EDWW</cx:pt>
          <cx:pt idx="151537">EDWW</cx:pt>
          <cx:pt idx="151538">EDWW</cx:pt>
          <cx:pt idx="151539">EDWW</cx:pt>
          <cx:pt idx="151540">EDWW</cx:pt>
          <cx:pt idx="151541">EDWW</cx:pt>
          <cx:pt idx="151542">EDWW</cx:pt>
          <cx:pt idx="151543">EDWW</cx:pt>
          <cx:pt idx="151544">EDWW</cx:pt>
          <cx:pt idx="151545">EDWW</cx:pt>
          <cx:pt idx="151546">EDWW</cx:pt>
          <cx:pt idx="151547">EDWW</cx:pt>
          <cx:pt idx="151548">EDWW</cx:pt>
          <cx:pt idx="151549">EDWW</cx:pt>
          <cx:pt idx="151550">EDWW</cx:pt>
          <cx:pt idx="151551">EDWW</cx:pt>
          <cx:pt idx="151552">EDWW</cx:pt>
          <cx:pt idx="151553">EDWW</cx:pt>
          <cx:pt idx="151554">EDWW</cx:pt>
          <cx:pt idx="151555">EDWW</cx:pt>
          <cx:pt idx="151556">EDWW</cx:pt>
          <cx:pt idx="151557">EDWW</cx:pt>
          <cx:pt idx="151558">EDWW</cx:pt>
          <cx:pt idx="151559">EDWW</cx:pt>
          <cx:pt idx="151560">EDWW</cx:pt>
          <cx:pt idx="151561">EDWW</cx:pt>
          <cx:pt idx="151562">EDWW</cx:pt>
          <cx:pt idx="151563">EDWW</cx:pt>
          <cx:pt idx="151564">EDWW</cx:pt>
          <cx:pt idx="151565">EDWW</cx:pt>
          <cx:pt idx="151566">EDWW</cx:pt>
          <cx:pt idx="151567">EDWW</cx:pt>
          <cx:pt idx="151568">EDWW</cx:pt>
          <cx:pt idx="151569">EDWW</cx:pt>
          <cx:pt idx="151570">EDWW</cx:pt>
          <cx:pt idx="151571">EDWW</cx:pt>
          <cx:pt idx="151572">EDWW</cx:pt>
          <cx:pt idx="151573">EDWW</cx:pt>
          <cx:pt idx="151574">EDWW</cx:pt>
          <cx:pt idx="151575">EDWW</cx:pt>
          <cx:pt idx="151576">EDWW</cx:pt>
          <cx:pt idx="151577">EDWW</cx:pt>
          <cx:pt idx="151578">EDWW</cx:pt>
          <cx:pt idx="151579">EDWW</cx:pt>
          <cx:pt idx="151580">EDWW</cx:pt>
          <cx:pt idx="151581">EDWW</cx:pt>
          <cx:pt idx="151582">EDWW</cx:pt>
          <cx:pt idx="151583">EDWW</cx:pt>
          <cx:pt idx="151584">EDWW</cx:pt>
          <cx:pt idx="151585">EDWW</cx:pt>
          <cx:pt idx="151586">EDWW</cx:pt>
          <cx:pt idx="151587">EDWW</cx:pt>
          <cx:pt idx="151588">EDWW</cx:pt>
          <cx:pt idx="151589">EDWW</cx:pt>
          <cx:pt idx="151590">EDWW</cx:pt>
          <cx:pt idx="151591">EDWW</cx:pt>
          <cx:pt idx="151592">EDWW</cx:pt>
          <cx:pt idx="151593">EDWW</cx:pt>
          <cx:pt idx="151594">EDWW</cx:pt>
          <cx:pt idx="151595">EDWW</cx:pt>
          <cx:pt idx="151596">EDWW</cx:pt>
          <cx:pt idx="151597">EDWW</cx:pt>
          <cx:pt idx="151598">EDWW</cx:pt>
          <cx:pt idx="151599">EDWW</cx:pt>
          <cx:pt idx="151600">EDWW</cx:pt>
          <cx:pt idx="151601">EDWW</cx:pt>
          <cx:pt idx="151602">EDWW</cx:pt>
          <cx:pt idx="151603">EDWW</cx:pt>
          <cx:pt idx="151604">EDWW</cx:pt>
          <cx:pt idx="151605">EDWW</cx:pt>
          <cx:pt idx="151606">EDWW</cx:pt>
          <cx:pt idx="151607">EDWW</cx:pt>
          <cx:pt idx="151608">EDWW</cx:pt>
          <cx:pt idx="151609">EDWW</cx:pt>
          <cx:pt idx="151610">EDWW</cx:pt>
          <cx:pt idx="151611">EDWW</cx:pt>
          <cx:pt idx="151612">EDWW</cx:pt>
          <cx:pt idx="151613">EDWW</cx:pt>
          <cx:pt idx="151614">EDWW</cx:pt>
          <cx:pt idx="151615">EDWW</cx:pt>
          <cx:pt idx="151616">EDWW</cx:pt>
          <cx:pt idx="151617">EDWW</cx:pt>
          <cx:pt idx="151618">EDWW</cx:pt>
          <cx:pt idx="151619">EDWW</cx:pt>
          <cx:pt idx="151620">EDWW</cx:pt>
          <cx:pt idx="151621">EDWW</cx:pt>
          <cx:pt idx="151622">EDWW</cx:pt>
          <cx:pt idx="151623">EDWW</cx:pt>
          <cx:pt idx="151624">EDWW</cx:pt>
          <cx:pt idx="151625">EDWW</cx:pt>
          <cx:pt idx="151626">EDWW</cx:pt>
          <cx:pt idx="151627">EDWW</cx:pt>
          <cx:pt idx="151628">EDWW</cx:pt>
          <cx:pt idx="151629">EDWW</cx:pt>
          <cx:pt idx="151630">EDWW</cx:pt>
          <cx:pt idx="151631">EDWW</cx:pt>
          <cx:pt idx="151632">EDWW</cx:pt>
          <cx:pt idx="151633">EDWW</cx:pt>
          <cx:pt idx="151634">EDWW</cx:pt>
          <cx:pt idx="151635">EDWW</cx:pt>
          <cx:pt idx="151636">EDWW</cx:pt>
          <cx:pt idx="151637">EDWW</cx:pt>
          <cx:pt idx="151638">EDWW</cx:pt>
          <cx:pt idx="151639">EDWW</cx:pt>
          <cx:pt idx="151640">EDWW</cx:pt>
          <cx:pt idx="151641">EDWW</cx:pt>
          <cx:pt idx="151642">EDWW</cx:pt>
          <cx:pt idx="151643">EDWW</cx:pt>
          <cx:pt idx="151644">EDWW</cx:pt>
          <cx:pt idx="151645">EDWW</cx:pt>
          <cx:pt idx="151646">EDWW</cx:pt>
          <cx:pt idx="151647">EDWW</cx:pt>
          <cx:pt idx="151648">EDWW</cx:pt>
          <cx:pt idx="151649">EDWW</cx:pt>
          <cx:pt idx="151650">EDWW</cx:pt>
          <cx:pt idx="151651">EDWW</cx:pt>
          <cx:pt idx="151652">EDWW</cx:pt>
          <cx:pt idx="151653">EDWW</cx:pt>
          <cx:pt idx="151654">EDWW</cx:pt>
          <cx:pt idx="151655">EDWW</cx:pt>
          <cx:pt idx="151656">EDWW</cx:pt>
          <cx:pt idx="151657">EDWW</cx:pt>
          <cx:pt idx="151658">EDWW</cx:pt>
          <cx:pt idx="151659">EDWW</cx:pt>
          <cx:pt idx="151660">EDWW</cx:pt>
          <cx:pt idx="151661">EDWW</cx:pt>
          <cx:pt idx="151662">EDWW</cx:pt>
          <cx:pt idx="151663">EDWW</cx:pt>
          <cx:pt idx="151664">EDWW</cx:pt>
          <cx:pt idx="151665">EDWW</cx:pt>
          <cx:pt idx="151666">EDWW</cx:pt>
          <cx:pt idx="151667">EDWW</cx:pt>
          <cx:pt idx="151668">EDWW</cx:pt>
          <cx:pt idx="151669">EDWW</cx:pt>
          <cx:pt idx="151670">EDWW</cx:pt>
          <cx:pt idx="151671">EDWW</cx:pt>
          <cx:pt idx="151672">EDWW</cx:pt>
          <cx:pt idx="151673">EDWW</cx:pt>
          <cx:pt idx="151674">EDWW</cx:pt>
          <cx:pt idx="151675">EDWW</cx:pt>
          <cx:pt idx="151676">EDWW</cx:pt>
          <cx:pt idx="151677">EDWW</cx:pt>
          <cx:pt idx="151678">EDWW</cx:pt>
          <cx:pt idx="151679">EDWW</cx:pt>
          <cx:pt idx="151680">EDWW</cx:pt>
          <cx:pt idx="151681">EDWW</cx:pt>
          <cx:pt idx="151682">EDWW</cx:pt>
          <cx:pt idx="151683">EDWW</cx:pt>
          <cx:pt idx="151684">EDWW</cx:pt>
          <cx:pt idx="151685">EDWW</cx:pt>
          <cx:pt idx="151686">EDWW</cx:pt>
          <cx:pt idx="151687">EDWW</cx:pt>
          <cx:pt idx="151688">EDWW</cx:pt>
          <cx:pt idx="151689">EDWW</cx:pt>
          <cx:pt idx="151690">EDWW</cx:pt>
          <cx:pt idx="151691">EDWW</cx:pt>
          <cx:pt idx="151692">EDWW</cx:pt>
          <cx:pt idx="151693">EDWW</cx:pt>
          <cx:pt idx="151694">EDWW</cx:pt>
          <cx:pt idx="151695">EDWW</cx:pt>
          <cx:pt idx="151696">EDWW</cx:pt>
          <cx:pt idx="151697">EDWW</cx:pt>
          <cx:pt idx="151698">EDWW</cx:pt>
          <cx:pt idx="151699">EDWW</cx:pt>
          <cx:pt idx="151700">EDWW</cx:pt>
          <cx:pt idx="151701">EDWW</cx:pt>
          <cx:pt idx="151702">EDWW</cx:pt>
          <cx:pt idx="151703">EDWW</cx:pt>
          <cx:pt idx="151704">EDWW</cx:pt>
          <cx:pt idx="151705">EDWW</cx:pt>
          <cx:pt idx="151706">EDWW</cx:pt>
          <cx:pt idx="151707">EDWW</cx:pt>
          <cx:pt idx="151708">EDWW</cx:pt>
          <cx:pt idx="151709">EDWW</cx:pt>
          <cx:pt idx="151710">EDWW</cx:pt>
          <cx:pt idx="151711">EDWW</cx:pt>
          <cx:pt idx="151712">EDWW</cx:pt>
          <cx:pt idx="151713">EDWW</cx:pt>
          <cx:pt idx="151714">EDWW</cx:pt>
          <cx:pt idx="151715">EDWW</cx:pt>
          <cx:pt idx="151716">EDWW</cx:pt>
          <cx:pt idx="151717">EDWW</cx:pt>
          <cx:pt idx="151718">EDWW</cx:pt>
          <cx:pt idx="151719">EDWW</cx:pt>
          <cx:pt idx="151720">EDWW</cx:pt>
          <cx:pt idx="151721">EDWW</cx:pt>
          <cx:pt idx="151722">EDWW</cx:pt>
          <cx:pt idx="151723">EDWW</cx:pt>
          <cx:pt idx="151724">EDWW</cx:pt>
          <cx:pt idx="151725">EDWW</cx:pt>
          <cx:pt idx="151726">EDWW</cx:pt>
          <cx:pt idx="151727">EDWW</cx:pt>
          <cx:pt idx="151728">EDWW</cx:pt>
          <cx:pt idx="151729">EDWW</cx:pt>
          <cx:pt idx="151730">EDWW</cx:pt>
          <cx:pt idx="151731">EDWW</cx:pt>
          <cx:pt idx="151732">EDWW</cx:pt>
          <cx:pt idx="151733">EDWW</cx:pt>
          <cx:pt idx="151734">EDWW</cx:pt>
          <cx:pt idx="151735">EDWW</cx:pt>
          <cx:pt idx="151736">EDWW</cx:pt>
          <cx:pt idx="151737">EDWW</cx:pt>
          <cx:pt idx="151738">EDWW</cx:pt>
          <cx:pt idx="151739">EDWW</cx:pt>
          <cx:pt idx="151740">EDWW</cx:pt>
          <cx:pt idx="151741">EDWW</cx:pt>
          <cx:pt idx="151742">EDWW</cx:pt>
          <cx:pt idx="151743">EDWW</cx:pt>
          <cx:pt idx="151744">EDWW</cx:pt>
          <cx:pt idx="151745">EDWW</cx:pt>
          <cx:pt idx="151746">EDWW</cx:pt>
          <cx:pt idx="151747">EDWW</cx:pt>
          <cx:pt idx="151748">EDWW</cx:pt>
          <cx:pt idx="151749">EDWW</cx:pt>
          <cx:pt idx="151750">EDWW</cx:pt>
          <cx:pt idx="151751">EDWW</cx:pt>
          <cx:pt idx="151752">EDWW</cx:pt>
          <cx:pt idx="151753">EDWW</cx:pt>
          <cx:pt idx="151754">EDWW</cx:pt>
          <cx:pt idx="151755">EDWW</cx:pt>
          <cx:pt idx="151756">EDWW</cx:pt>
          <cx:pt idx="151757">EDWW</cx:pt>
          <cx:pt idx="151758">EDWW</cx:pt>
          <cx:pt idx="151759">EDWW</cx:pt>
          <cx:pt idx="151760">EDWW</cx:pt>
          <cx:pt idx="151761">EDWW</cx:pt>
          <cx:pt idx="151762">EDWW</cx:pt>
          <cx:pt idx="151763">EDWW</cx:pt>
          <cx:pt idx="151764">EDWW</cx:pt>
          <cx:pt idx="151765">EDWW</cx:pt>
          <cx:pt idx="151766">EDWW</cx:pt>
          <cx:pt idx="151767">EDWW</cx:pt>
          <cx:pt idx="151768">EDWW</cx:pt>
          <cx:pt idx="151769">EDWW</cx:pt>
          <cx:pt idx="151770">EDWW</cx:pt>
          <cx:pt idx="151771">EDWW</cx:pt>
          <cx:pt idx="151772">EDWW</cx:pt>
          <cx:pt idx="151773">EDWW</cx:pt>
          <cx:pt idx="151774">EDWW</cx:pt>
          <cx:pt idx="151775">EDWW</cx:pt>
          <cx:pt idx="151776">EDWW</cx:pt>
          <cx:pt idx="151777">EDWW</cx:pt>
          <cx:pt idx="151778">EDWW</cx:pt>
          <cx:pt idx="151779">EDWW</cx:pt>
          <cx:pt idx="151780">EDWW</cx:pt>
          <cx:pt idx="151781">EDWW</cx:pt>
          <cx:pt idx="151782">EDWW</cx:pt>
          <cx:pt idx="151783">EDWW</cx:pt>
          <cx:pt idx="151784">EDWW</cx:pt>
          <cx:pt idx="151785">EDWW</cx:pt>
          <cx:pt idx="151786">EDWW</cx:pt>
          <cx:pt idx="151787">EDWW</cx:pt>
          <cx:pt idx="151788">EDWW</cx:pt>
          <cx:pt idx="151789">EDWW</cx:pt>
          <cx:pt idx="151790">EDWW</cx:pt>
          <cx:pt idx="151791">EDWW</cx:pt>
          <cx:pt idx="151792">EDWW</cx:pt>
          <cx:pt idx="151793">EDWW</cx:pt>
          <cx:pt idx="151794">EDWW</cx:pt>
          <cx:pt idx="151795">EDWW</cx:pt>
          <cx:pt idx="151796">EDWW</cx:pt>
          <cx:pt idx="151797">EDWW</cx:pt>
          <cx:pt idx="151798">EDWW</cx:pt>
          <cx:pt idx="151799">EDWW</cx:pt>
          <cx:pt idx="151800">EDWW</cx:pt>
          <cx:pt idx="151801">EDWW</cx:pt>
          <cx:pt idx="151802">EDWW</cx:pt>
          <cx:pt idx="151803">EDWW</cx:pt>
          <cx:pt idx="151804">EDWW</cx:pt>
          <cx:pt idx="151805">EDWW</cx:pt>
          <cx:pt idx="151806">EDWW</cx:pt>
          <cx:pt idx="151807">EDWW</cx:pt>
          <cx:pt idx="151808">EDWW</cx:pt>
          <cx:pt idx="151809">EDWW</cx:pt>
          <cx:pt idx="151810">EDWW</cx:pt>
          <cx:pt idx="151811">EDWW</cx:pt>
          <cx:pt idx="151812">EDWW</cx:pt>
          <cx:pt idx="151813">EDWW</cx:pt>
          <cx:pt idx="151814">EDWW</cx:pt>
          <cx:pt idx="151815">EDWW</cx:pt>
          <cx:pt idx="151816">EDWW</cx:pt>
          <cx:pt idx="151817">EDWW</cx:pt>
          <cx:pt idx="151818">EDWW</cx:pt>
          <cx:pt idx="151819">EDWW</cx:pt>
          <cx:pt idx="151820">EDWW</cx:pt>
          <cx:pt idx="151821">EDWW</cx:pt>
          <cx:pt idx="151822">EDWW</cx:pt>
          <cx:pt idx="151823">EDWW</cx:pt>
          <cx:pt idx="151824">EDWW</cx:pt>
          <cx:pt idx="151825">EDWW</cx:pt>
          <cx:pt idx="151826">EDWW</cx:pt>
          <cx:pt idx="151827">EDWW</cx:pt>
          <cx:pt idx="151828">EDWW</cx:pt>
          <cx:pt idx="151829">EDWW</cx:pt>
          <cx:pt idx="151830">EDWW</cx:pt>
          <cx:pt idx="151831">EDWW</cx:pt>
          <cx:pt idx="151832">EDWW</cx:pt>
          <cx:pt idx="151833">EDWW</cx:pt>
          <cx:pt idx="151834">EDWW</cx:pt>
          <cx:pt idx="151835">EDWW</cx:pt>
          <cx:pt idx="151836">EDWW</cx:pt>
          <cx:pt idx="151837">EDWW</cx:pt>
          <cx:pt idx="151838">EDWW</cx:pt>
          <cx:pt idx="151839">EDWW</cx:pt>
          <cx:pt idx="151840">EDWW</cx:pt>
          <cx:pt idx="151841">EDWW</cx:pt>
          <cx:pt idx="151842">EDWW</cx:pt>
          <cx:pt idx="151843">EDWW</cx:pt>
          <cx:pt idx="151844">EDWW</cx:pt>
          <cx:pt idx="151845">EDWW</cx:pt>
          <cx:pt idx="151846">EDWW</cx:pt>
          <cx:pt idx="151847">EDWW</cx:pt>
          <cx:pt idx="151848">EDWW</cx:pt>
          <cx:pt idx="151849">EDWW</cx:pt>
          <cx:pt idx="151850">EDWW</cx:pt>
          <cx:pt idx="151851">EDWW</cx:pt>
          <cx:pt idx="151852">EDWW</cx:pt>
          <cx:pt idx="151853">EDWW</cx:pt>
          <cx:pt idx="151854">EDWW</cx:pt>
          <cx:pt idx="151855">EDWW</cx:pt>
          <cx:pt idx="151856">EDWW</cx:pt>
          <cx:pt idx="151857">EDWW</cx:pt>
          <cx:pt idx="151858">EDWW</cx:pt>
          <cx:pt idx="151859">EDWW</cx:pt>
          <cx:pt idx="151860">EDWW</cx:pt>
          <cx:pt idx="151861">EDWW</cx:pt>
          <cx:pt idx="151862">EDWW</cx:pt>
          <cx:pt idx="151863">EDWW</cx:pt>
          <cx:pt idx="151864">EDWW</cx:pt>
          <cx:pt idx="151865">EDWW</cx:pt>
          <cx:pt idx="151866">EDWW</cx:pt>
          <cx:pt idx="151867">EDWW</cx:pt>
          <cx:pt idx="151868">EDWW</cx:pt>
          <cx:pt idx="151869">EDWW</cx:pt>
          <cx:pt idx="151870">EDWW</cx:pt>
          <cx:pt idx="151871">EDWW</cx:pt>
          <cx:pt idx="151872">EDWW</cx:pt>
          <cx:pt idx="151873">EDWW</cx:pt>
          <cx:pt idx="151874">EDWW</cx:pt>
          <cx:pt idx="151875">EDWW</cx:pt>
          <cx:pt idx="151876">EDWW</cx:pt>
          <cx:pt idx="151877">EDWW</cx:pt>
          <cx:pt idx="151878">EDWW</cx:pt>
          <cx:pt idx="151879">EDWW</cx:pt>
          <cx:pt idx="151880">EDWW</cx:pt>
          <cx:pt idx="151881">EDWW</cx:pt>
          <cx:pt idx="151882">EDWW</cx:pt>
          <cx:pt idx="151883">EDWW</cx:pt>
          <cx:pt idx="151884">EDWW</cx:pt>
          <cx:pt idx="151885">EDWW</cx:pt>
          <cx:pt idx="151886">EDWW</cx:pt>
          <cx:pt idx="151887">EDWW</cx:pt>
          <cx:pt idx="151888">EDWW</cx:pt>
          <cx:pt idx="151889">EDWW</cx:pt>
          <cx:pt idx="151890">EDWW</cx:pt>
          <cx:pt idx="151891">EDWW</cx:pt>
          <cx:pt idx="151892">EDWW</cx:pt>
          <cx:pt idx="151893">EDWW</cx:pt>
          <cx:pt idx="151894">EDWW</cx:pt>
          <cx:pt idx="151895">EDWW</cx:pt>
          <cx:pt idx="151896">EDWW</cx:pt>
          <cx:pt idx="151897">EDWW</cx:pt>
          <cx:pt idx="151898">EDWW</cx:pt>
          <cx:pt idx="151899">EDWW</cx:pt>
          <cx:pt idx="151900">EDWW</cx:pt>
          <cx:pt idx="151901">EDWW</cx:pt>
          <cx:pt idx="151902">EDWW</cx:pt>
          <cx:pt idx="151903">EDWW</cx:pt>
          <cx:pt idx="151904">EDWW</cx:pt>
          <cx:pt idx="151905">EDWW</cx:pt>
          <cx:pt idx="151906">EDWW</cx:pt>
          <cx:pt idx="151907">EDWW</cx:pt>
          <cx:pt idx="151908">EDWW</cx:pt>
          <cx:pt idx="151909">EDWW</cx:pt>
          <cx:pt idx="151910">EDWW</cx:pt>
          <cx:pt idx="151911">EDWW</cx:pt>
          <cx:pt idx="151912">EDWW</cx:pt>
          <cx:pt idx="151913">EDWW</cx:pt>
          <cx:pt idx="151914">EDWW</cx:pt>
          <cx:pt idx="151915">EDWW</cx:pt>
          <cx:pt idx="151916">EDWW</cx:pt>
          <cx:pt idx="151917">EDWW</cx:pt>
          <cx:pt idx="151918">EDWW</cx:pt>
          <cx:pt idx="151919">EDWW</cx:pt>
          <cx:pt idx="151920">EDWW</cx:pt>
          <cx:pt idx="151921">EDWW</cx:pt>
          <cx:pt idx="151922">EDWW</cx:pt>
          <cx:pt idx="151923">EDWW</cx:pt>
          <cx:pt idx="151924">EDWW</cx:pt>
          <cx:pt idx="151925">EDWW</cx:pt>
          <cx:pt idx="151926">EDWW</cx:pt>
          <cx:pt idx="151927">EDWW</cx:pt>
          <cx:pt idx="151928">EDWW</cx:pt>
          <cx:pt idx="151929">EDWW</cx:pt>
          <cx:pt idx="151930">EDWW</cx:pt>
          <cx:pt idx="151931">EDWW</cx:pt>
          <cx:pt idx="151932">EDWW</cx:pt>
          <cx:pt idx="151933">EDWW</cx:pt>
          <cx:pt idx="151934">EDWW</cx:pt>
          <cx:pt idx="151935">EDWW</cx:pt>
          <cx:pt idx="151936">EDWW</cx:pt>
          <cx:pt idx="151937">EDWW</cx:pt>
          <cx:pt idx="151938">EDWW</cx:pt>
          <cx:pt idx="151939">EDWW</cx:pt>
          <cx:pt idx="151940">EDWW</cx:pt>
          <cx:pt idx="151941">EDWW</cx:pt>
          <cx:pt idx="151942">EDWW</cx:pt>
          <cx:pt idx="151943">EDWW</cx:pt>
          <cx:pt idx="151944">EDWW</cx:pt>
          <cx:pt idx="151945">EDWW</cx:pt>
          <cx:pt idx="151946">EDWW</cx:pt>
          <cx:pt idx="151947">EDWW</cx:pt>
          <cx:pt idx="151948">EDWW</cx:pt>
          <cx:pt idx="151949">EDWW</cx:pt>
          <cx:pt idx="151950">EDWW</cx:pt>
          <cx:pt idx="151951">EDWW</cx:pt>
          <cx:pt idx="151952">EDWW</cx:pt>
          <cx:pt idx="151953">EDWW</cx:pt>
          <cx:pt idx="151954">EDWW</cx:pt>
          <cx:pt idx="151955">EDWW</cx:pt>
          <cx:pt idx="151956">EDWW</cx:pt>
          <cx:pt idx="151957">EDWW</cx:pt>
          <cx:pt idx="151958">EDWW</cx:pt>
          <cx:pt idx="151959">EDWW</cx:pt>
          <cx:pt idx="151960">EDWW</cx:pt>
          <cx:pt idx="151961">EDWW</cx:pt>
          <cx:pt idx="151962">EDWW</cx:pt>
          <cx:pt idx="151963">EDWW</cx:pt>
          <cx:pt idx="151964">EDWW</cx:pt>
          <cx:pt idx="151965">EDWW</cx:pt>
          <cx:pt idx="151966">EDWW</cx:pt>
          <cx:pt idx="151967">EDWW</cx:pt>
          <cx:pt idx="151968">EDWW</cx:pt>
          <cx:pt idx="151969">EDWW</cx:pt>
          <cx:pt idx="151970">EDWW</cx:pt>
          <cx:pt idx="151971">EDWW</cx:pt>
          <cx:pt idx="151972">EDWW</cx:pt>
          <cx:pt idx="151973">EDWW</cx:pt>
          <cx:pt idx="151974">EDWW</cx:pt>
          <cx:pt idx="151975">EDWW</cx:pt>
          <cx:pt idx="151976">EDWW</cx:pt>
          <cx:pt idx="151977">EDWW</cx:pt>
          <cx:pt idx="151978">EDWW</cx:pt>
          <cx:pt idx="151979">EDWW</cx:pt>
          <cx:pt idx="151980">EDWW</cx:pt>
          <cx:pt idx="151981">EDWW</cx:pt>
          <cx:pt idx="151982">EDWW</cx:pt>
          <cx:pt idx="151983">EDWW</cx:pt>
          <cx:pt idx="151984">EDWW</cx:pt>
          <cx:pt idx="151985">EDWW</cx:pt>
          <cx:pt idx="151986">EDWW</cx:pt>
          <cx:pt idx="151987">EDWW</cx:pt>
          <cx:pt idx="151988">EDWW</cx:pt>
          <cx:pt idx="151989">EDWW</cx:pt>
          <cx:pt idx="151990">EDWW</cx:pt>
          <cx:pt idx="151991">EDWW</cx:pt>
          <cx:pt idx="151992">EDWW</cx:pt>
          <cx:pt idx="151993">EDWW</cx:pt>
          <cx:pt idx="151994">EDWW</cx:pt>
          <cx:pt idx="151995">EDWW</cx:pt>
          <cx:pt idx="151996">EDWW</cx:pt>
          <cx:pt idx="151997">EDWW</cx:pt>
          <cx:pt idx="151998">EDWW</cx:pt>
          <cx:pt idx="151999">EDWW</cx:pt>
          <cx:pt idx="152000">EDWW</cx:pt>
          <cx:pt idx="152001">EDWW</cx:pt>
          <cx:pt idx="152002">EDWW</cx:pt>
          <cx:pt idx="152003">EDWW</cx:pt>
          <cx:pt idx="152004">EDWW</cx:pt>
          <cx:pt idx="152005">EDWW</cx:pt>
          <cx:pt idx="152006">EDWW</cx:pt>
          <cx:pt idx="152007">EDWW</cx:pt>
          <cx:pt idx="152008">EDWW</cx:pt>
          <cx:pt idx="152009">EDWW</cx:pt>
          <cx:pt idx="152010">EDWW</cx:pt>
          <cx:pt idx="152011">EDWW</cx:pt>
          <cx:pt idx="152012">EDWW</cx:pt>
          <cx:pt idx="152013">EDWW</cx:pt>
          <cx:pt idx="152014">EDWW</cx:pt>
          <cx:pt idx="152015">EDWW</cx:pt>
          <cx:pt idx="152016">EDWW</cx:pt>
          <cx:pt idx="152017">EDWW</cx:pt>
          <cx:pt idx="152018">EDWW</cx:pt>
          <cx:pt idx="152019">EDWW</cx:pt>
          <cx:pt idx="152020">EDWW</cx:pt>
          <cx:pt idx="152021">EDWW</cx:pt>
          <cx:pt idx="152022">EDWW</cx:pt>
          <cx:pt idx="152023">EDWW</cx:pt>
          <cx:pt idx="152024">EDWW</cx:pt>
          <cx:pt idx="152025">EDWW</cx:pt>
          <cx:pt idx="152026">EDWW</cx:pt>
          <cx:pt idx="152027">EDWW</cx:pt>
          <cx:pt idx="152028">EDWW</cx:pt>
          <cx:pt idx="152029">EDWW</cx:pt>
          <cx:pt idx="152030">EDWW</cx:pt>
          <cx:pt idx="152031">EDWW</cx:pt>
          <cx:pt idx="152032">EDWW</cx:pt>
          <cx:pt idx="152033">EDWW</cx:pt>
          <cx:pt idx="152034">EDWW</cx:pt>
          <cx:pt idx="152035">EDWW</cx:pt>
          <cx:pt idx="152036">EDWW</cx:pt>
          <cx:pt idx="152037">EDWW</cx:pt>
          <cx:pt idx="152038">EDWW</cx:pt>
          <cx:pt idx="152039">EDWW</cx:pt>
          <cx:pt idx="152040">EDWW</cx:pt>
          <cx:pt idx="152041">EDWW</cx:pt>
          <cx:pt idx="152042">EDWW</cx:pt>
          <cx:pt idx="152043">EDWW</cx:pt>
          <cx:pt idx="152044">EDWW</cx:pt>
          <cx:pt idx="152045">EDWW</cx:pt>
          <cx:pt idx="152046">EDWW</cx:pt>
          <cx:pt idx="152047">EDWW</cx:pt>
          <cx:pt idx="152048">EDWW</cx:pt>
          <cx:pt idx="152049">EDWW</cx:pt>
          <cx:pt idx="152050">EDWW</cx:pt>
          <cx:pt idx="152051">EDWW</cx:pt>
          <cx:pt idx="152052">EDWW</cx:pt>
          <cx:pt idx="152053">EDWW</cx:pt>
          <cx:pt idx="152054">EDWW</cx:pt>
          <cx:pt idx="152055">EDWW</cx:pt>
          <cx:pt idx="152056">EDWW</cx:pt>
          <cx:pt idx="152057">EDWW</cx:pt>
          <cx:pt idx="152058">EDWW</cx:pt>
          <cx:pt idx="152059">EDWW</cx:pt>
          <cx:pt idx="152060">EDWW</cx:pt>
          <cx:pt idx="152061">EDWW</cx:pt>
          <cx:pt idx="152062">EDWW</cx:pt>
          <cx:pt idx="152063">EDWW</cx:pt>
          <cx:pt idx="152064">EDWW</cx:pt>
          <cx:pt idx="152065">EDWW</cx:pt>
          <cx:pt idx="152066">EDWW</cx:pt>
          <cx:pt idx="152067">EDWW</cx:pt>
          <cx:pt idx="152068">EDWW</cx:pt>
          <cx:pt idx="152069">EDWW</cx:pt>
          <cx:pt idx="152070">EDWW</cx:pt>
          <cx:pt idx="152071">EDWW</cx:pt>
          <cx:pt idx="152072">EDWW</cx:pt>
          <cx:pt idx="152073">EDWW</cx:pt>
          <cx:pt idx="152074">EDWW</cx:pt>
          <cx:pt idx="152075">EDWW</cx:pt>
          <cx:pt idx="152076">EDWW</cx:pt>
          <cx:pt idx="152077">EDWW</cx:pt>
          <cx:pt idx="152078">EDWW</cx:pt>
          <cx:pt idx="152079">EDWW</cx:pt>
          <cx:pt idx="152080">EDWW</cx:pt>
          <cx:pt idx="152081">EDWW</cx:pt>
          <cx:pt idx="152082">EDWW</cx:pt>
          <cx:pt idx="152083">EDWW</cx:pt>
          <cx:pt idx="152084">EDWW</cx:pt>
          <cx:pt idx="152085">EDWW</cx:pt>
          <cx:pt idx="152086">EDWW</cx:pt>
          <cx:pt idx="152087">EDWW</cx:pt>
          <cx:pt idx="152088">EDWW</cx:pt>
          <cx:pt idx="152089">EDWW</cx:pt>
          <cx:pt idx="152090">EDWW</cx:pt>
          <cx:pt idx="152091">EDWW</cx:pt>
          <cx:pt idx="152092">EDWW</cx:pt>
          <cx:pt idx="152093">EDWW</cx:pt>
          <cx:pt idx="152094">EDWW</cx:pt>
          <cx:pt idx="152095">EDWW</cx:pt>
          <cx:pt idx="152096">EDWW</cx:pt>
          <cx:pt idx="152097">EDWW</cx:pt>
          <cx:pt idx="152098">EDWW</cx:pt>
          <cx:pt idx="152099">EDWW</cx:pt>
          <cx:pt idx="152100">EDWW</cx:pt>
          <cx:pt idx="152101">EDWW</cx:pt>
          <cx:pt idx="152102">EDWW</cx:pt>
          <cx:pt idx="152103">EDWW</cx:pt>
          <cx:pt idx="152104">EDWW</cx:pt>
          <cx:pt idx="152105">EDWW</cx:pt>
          <cx:pt idx="152106">EDWW</cx:pt>
          <cx:pt idx="152107">EDWW</cx:pt>
          <cx:pt idx="152108">EDWW</cx:pt>
          <cx:pt idx="152109">EDWW</cx:pt>
          <cx:pt idx="152110">EDWW</cx:pt>
          <cx:pt idx="152111">EDWW</cx:pt>
          <cx:pt idx="152112">EDWW</cx:pt>
          <cx:pt idx="152113">EDWW</cx:pt>
          <cx:pt idx="152114">EDWW</cx:pt>
          <cx:pt idx="152115">EDWW</cx:pt>
          <cx:pt idx="152116">EDWW</cx:pt>
          <cx:pt idx="152117">EDWW</cx:pt>
          <cx:pt idx="152118">EDWW</cx:pt>
          <cx:pt idx="152119">EDWW</cx:pt>
          <cx:pt idx="152120">EDWW</cx:pt>
          <cx:pt idx="152121">EDWW</cx:pt>
          <cx:pt idx="152122">EDWW</cx:pt>
          <cx:pt idx="152123">EDWW</cx:pt>
          <cx:pt idx="152124">EDWW</cx:pt>
          <cx:pt idx="152125">EDWW</cx:pt>
          <cx:pt idx="152126">EDWW</cx:pt>
          <cx:pt idx="152127">EDWW</cx:pt>
          <cx:pt idx="152128">EDWW</cx:pt>
          <cx:pt idx="152129">EDWW</cx:pt>
          <cx:pt idx="152130">EDWW</cx:pt>
          <cx:pt idx="152131">EDWW</cx:pt>
          <cx:pt idx="152132">EDWW</cx:pt>
          <cx:pt idx="152133">EDWW</cx:pt>
          <cx:pt idx="152134">EDWW</cx:pt>
          <cx:pt idx="152135">EDWW</cx:pt>
          <cx:pt idx="152136">EDWW</cx:pt>
          <cx:pt idx="152137">EDWW</cx:pt>
          <cx:pt idx="152138">EDWW</cx:pt>
          <cx:pt idx="152139">EDWW</cx:pt>
          <cx:pt idx="152140">EDWW</cx:pt>
          <cx:pt idx="152141">EDWW</cx:pt>
          <cx:pt idx="152142">EDWW</cx:pt>
          <cx:pt idx="152143">EDWW</cx:pt>
          <cx:pt idx="152144">EDWW</cx:pt>
          <cx:pt idx="152145">EDWW</cx:pt>
          <cx:pt idx="152146">EDWW</cx:pt>
          <cx:pt idx="152147">EDWW</cx:pt>
          <cx:pt idx="152148">EDWW</cx:pt>
          <cx:pt idx="152149">EDWW</cx:pt>
          <cx:pt idx="152150">EDWW</cx:pt>
          <cx:pt idx="152151">EDWW</cx:pt>
          <cx:pt idx="152152">EDWW</cx:pt>
          <cx:pt idx="152153">EDWW</cx:pt>
          <cx:pt idx="152154">EDWW</cx:pt>
          <cx:pt idx="152155">EDWW</cx:pt>
          <cx:pt idx="152156">EDWW</cx:pt>
          <cx:pt idx="152157">EDWW</cx:pt>
          <cx:pt idx="152158">EDWW</cx:pt>
          <cx:pt idx="152159">EDWW</cx:pt>
          <cx:pt idx="152160">EDWW</cx:pt>
          <cx:pt idx="152161">EDWW</cx:pt>
          <cx:pt idx="152162">EDWW</cx:pt>
          <cx:pt idx="152163">EDWW</cx:pt>
          <cx:pt idx="152164">EDWW</cx:pt>
          <cx:pt idx="152165">EDWW</cx:pt>
          <cx:pt idx="152166">EDWW</cx:pt>
          <cx:pt idx="152167">EDWW</cx:pt>
          <cx:pt idx="152168">EDWW</cx:pt>
          <cx:pt idx="152169">EDWW</cx:pt>
          <cx:pt idx="152170">EDWW</cx:pt>
          <cx:pt idx="152171">EDWW</cx:pt>
          <cx:pt idx="152172">EDWW</cx:pt>
          <cx:pt idx="152173">EDWW</cx:pt>
          <cx:pt idx="152174">EDWW</cx:pt>
          <cx:pt idx="152175">EDWW</cx:pt>
          <cx:pt idx="152176">EDWW</cx:pt>
          <cx:pt idx="152177">EDWW</cx:pt>
          <cx:pt idx="152178">EDWW</cx:pt>
          <cx:pt idx="152179">EDWW</cx:pt>
          <cx:pt idx="152180">EDWW</cx:pt>
          <cx:pt idx="152181">EDWW</cx:pt>
          <cx:pt idx="152182">EDWW</cx:pt>
          <cx:pt idx="152183">EDWW</cx:pt>
          <cx:pt idx="152184">EDWW</cx:pt>
          <cx:pt idx="152185">EDWW</cx:pt>
          <cx:pt idx="152186">EDWW</cx:pt>
          <cx:pt idx="152187">EDWW</cx:pt>
          <cx:pt idx="152188">EDWW</cx:pt>
          <cx:pt idx="152189">EDWW</cx:pt>
          <cx:pt idx="152190">EDWW</cx:pt>
          <cx:pt idx="152191">EDWW</cx:pt>
          <cx:pt idx="152192">EDWW</cx:pt>
          <cx:pt idx="152193">EDWW</cx:pt>
          <cx:pt idx="152194">EDWW</cx:pt>
          <cx:pt idx="152195">EDWW</cx:pt>
          <cx:pt idx="152196">EDWW</cx:pt>
          <cx:pt idx="152197">EDWW</cx:pt>
          <cx:pt idx="152198">EDWW</cx:pt>
          <cx:pt idx="152199">EDWW</cx:pt>
          <cx:pt idx="152200">EDWW</cx:pt>
          <cx:pt idx="152201">EDWW</cx:pt>
          <cx:pt idx="152202">EDWW</cx:pt>
          <cx:pt idx="152203">EDWW</cx:pt>
          <cx:pt idx="152204">EDWW</cx:pt>
          <cx:pt idx="152205">EDWW</cx:pt>
          <cx:pt idx="152206">EDWW</cx:pt>
          <cx:pt idx="152207">EDWW</cx:pt>
          <cx:pt idx="152208">EDWW</cx:pt>
          <cx:pt idx="152209">EDWW</cx:pt>
          <cx:pt idx="152210">EDWW</cx:pt>
          <cx:pt idx="152211">EDWW</cx:pt>
          <cx:pt idx="152212">EDWW</cx:pt>
          <cx:pt idx="152213">EDWW</cx:pt>
          <cx:pt idx="152214">EDWW</cx:pt>
          <cx:pt idx="152215">EDWW</cx:pt>
          <cx:pt idx="152216">EDWW</cx:pt>
          <cx:pt idx="152217">EDWW</cx:pt>
          <cx:pt idx="152218">EDWW</cx:pt>
          <cx:pt idx="152219">EDWW</cx:pt>
          <cx:pt idx="152220">EDWW</cx:pt>
          <cx:pt idx="152221">EDWW</cx:pt>
          <cx:pt idx="152222">EDWW</cx:pt>
          <cx:pt idx="152223">EDWW</cx:pt>
          <cx:pt idx="152224">EDWW</cx:pt>
          <cx:pt idx="152225">EDWW</cx:pt>
          <cx:pt idx="152226">EDWW</cx:pt>
          <cx:pt idx="152227">EDWW</cx:pt>
          <cx:pt idx="152228">EDWW</cx:pt>
          <cx:pt idx="152229">EDWW</cx:pt>
          <cx:pt idx="152230">EDWW</cx:pt>
          <cx:pt idx="152231">EDWW</cx:pt>
          <cx:pt idx="152232">EDWW</cx:pt>
          <cx:pt idx="152233">EDWW</cx:pt>
          <cx:pt idx="152234">EDWW</cx:pt>
          <cx:pt idx="152235">EDWW</cx:pt>
          <cx:pt idx="152236">EDWW</cx:pt>
          <cx:pt idx="152237">EDWW</cx:pt>
          <cx:pt idx="152238">EDWW</cx:pt>
          <cx:pt idx="152239">EDWW</cx:pt>
          <cx:pt idx="152240">EDWW</cx:pt>
          <cx:pt idx="152241">EDWW</cx:pt>
          <cx:pt idx="152242">EDWW</cx:pt>
          <cx:pt idx="152243">EDWW</cx:pt>
          <cx:pt idx="152244">EDWW</cx:pt>
          <cx:pt idx="152245">EDWW</cx:pt>
          <cx:pt idx="152246">EDWW</cx:pt>
          <cx:pt idx="152247">EDWW</cx:pt>
          <cx:pt idx="152248">EDWW</cx:pt>
          <cx:pt idx="152249">EDWW</cx:pt>
          <cx:pt idx="152250">EDWW</cx:pt>
          <cx:pt idx="152251">EDWW</cx:pt>
          <cx:pt idx="152252">EDWW</cx:pt>
          <cx:pt idx="152253">EDWW</cx:pt>
          <cx:pt idx="152254">EDWW</cx:pt>
          <cx:pt idx="152255">EDWW</cx:pt>
          <cx:pt idx="152256">EDWW</cx:pt>
          <cx:pt idx="152257">EDWW</cx:pt>
          <cx:pt idx="152258">EDWW</cx:pt>
          <cx:pt idx="152259">EDWW</cx:pt>
          <cx:pt idx="152260">EDWW</cx:pt>
          <cx:pt idx="152261">EDWW</cx:pt>
          <cx:pt idx="152262">EDWW</cx:pt>
          <cx:pt idx="152263">EDWW</cx:pt>
          <cx:pt idx="152264">EDWW</cx:pt>
          <cx:pt idx="152265">EDWW</cx:pt>
          <cx:pt idx="152266">EDWW</cx:pt>
          <cx:pt idx="152267">EDWW</cx:pt>
          <cx:pt idx="152268">EDWW</cx:pt>
          <cx:pt idx="152269">EDWW</cx:pt>
          <cx:pt idx="152270">EDWW</cx:pt>
          <cx:pt idx="152271">EDWW</cx:pt>
          <cx:pt idx="152272">EDWW</cx:pt>
          <cx:pt idx="152273">EDWW</cx:pt>
          <cx:pt idx="152274">EDWW</cx:pt>
          <cx:pt idx="152275">EDWW</cx:pt>
          <cx:pt idx="152276">EDWW</cx:pt>
          <cx:pt idx="152277">EDWW</cx:pt>
          <cx:pt idx="152278">EDWW</cx:pt>
          <cx:pt idx="152279">EDWW</cx:pt>
          <cx:pt idx="152280">EDWW</cx:pt>
          <cx:pt idx="152281">EDWW</cx:pt>
          <cx:pt idx="152282">EDWW</cx:pt>
          <cx:pt idx="152283">EDWW</cx:pt>
          <cx:pt idx="152284">EDWW</cx:pt>
          <cx:pt idx="152285">EDWW</cx:pt>
          <cx:pt idx="152286">EDWW</cx:pt>
          <cx:pt idx="152287">EDWW</cx:pt>
          <cx:pt idx="152288">EDWW</cx:pt>
          <cx:pt idx="152289">EDWW</cx:pt>
          <cx:pt idx="152290">EDWW</cx:pt>
          <cx:pt idx="152291">EDWW</cx:pt>
          <cx:pt idx="152292">EDWW</cx:pt>
          <cx:pt idx="152293">EDWW</cx:pt>
          <cx:pt idx="152294">EDWW</cx:pt>
          <cx:pt idx="152295">EDWW</cx:pt>
          <cx:pt idx="152296">EDWW</cx:pt>
          <cx:pt idx="152297">EDWW</cx:pt>
          <cx:pt idx="152298">EDWW</cx:pt>
          <cx:pt idx="152299">EDWW</cx:pt>
          <cx:pt idx="152300">EDWW</cx:pt>
          <cx:pt idx="152301">EDWW</cx:pt>
          <cx:pt idx="152302">EDWW</cx:pt>
          <cx:pt idx="152303">EDWW</cx:pt>
          <cx:pt idx="152304">EDWW</cx:pt>
          <cx:pt idx="152305">EDWW</cx:pt>
          <cx:pt idx="152306">EDWW</cx:pt>
          <cx:pt idx="152307">EDWW</cx:pt>
          <cx:pt idx="152308">EDWW</cx:pt>
          <cx:pt idx="152309">EDWW</cx:pt>
          <cx:pt idx="152310">EDWW</cx:pt>
          <cx:pt idx="152311">EDWW</cx:pt>
          <cx:pt idx="152312">EDWW</cx:pt>
          <cx:pt idx="152313">EDWW</cx:pt>
          <cx:pt idx="152314">EDWW</cx:pt>
          <cx:pt idx="152315">EDWW</cx:pt>
          <cx:pt idx="152316">EDWW</cx:pt>
          <cx:pt idx="152317">EDWW</cx:pt>
          <cx:pt idx="152318">EDWW</cx:pt>
          <cx:pt idx="152319">EDWW</cx:pt>
          <cx:pt idx="152320">EDWW</cx:pt>
          <cx:pt idx="152321">EDWW</cx:pt>
          <cx:pt idx="152322">EDWW</cx:pt>
          <cx:pt idx="152323">EDWW</cx:pt>
          <cx:pt idx="152324">EDWW</cx:pt>
          <cx:pt idx="152325">EDWW</cx:pt>
          <cx:pt idx="152326">EDWW</cx:pt>
          <cx:pt idx="152327">EDWW</cx:pt>
          <cx:pt idx="152328">EDWW</cx:pt>
          <cx:pt idx="152329">EDWW</cx:pt>
          <cx:pt idx="152330">EDWW</cx:pt>
          <cx:pt idx="152331">EDWW</cx:pt>
          <cx:pt idx="152332">EDWW</cx:pt>
          <cx:pt idx="152333">EDWW</cx:pt>
          <cx:pt idx="152334">EDWW</cx:pt>
          <cx:pt idx="152335">EDWW</cx:pt>
          <cx:pt idx="152336">EDWW</cx:pt>
          <cx:pt idx="152337">EDWW</cx:pt>
          <cx:pt idx="152338">EDWW</cx:pt>
          <cx:pt idx="152339">EDWW</cx:pt>
          <cx:pt idx="152340">EDWW</cx:pt>
          <cx:pt idx="152341">EDWW</cx:pt>
          <cx:pt idx="152342">EDWW</cx:pt>
          <cx:pt idx="152343">EDWW</cx:pt>
          <cx:pt idx="152344">EDWW</cx:pt>
          <cx:pt idx="152345">EDWW</cx:pt>
          <cx:pt idx="152346">EDWW</cx:pt>
          <cx:pt idx="152347">EDWW</cx:pt>
          <cx:pt idx="152348">EDWW</cx:pt>
          <cx:pt idx="152349">EDWW</cx:pt>
          <cx:pt idx="152350">EDWW</cx:pt>
          <cx:pt idx="152351">EDWW</cx:pt>
          <cx:pt idx="152352">EDWW</cx:pt>
          <cx:pt idx="152353">EDWW</cx:pt>
          <cx:pt idx="152354">EDWW</cx:pt>
          <cx:pt idx="152355">EDWW</cx:pt>
          <cx:pt idx="152356">EDWW</cx:pt>
          <cx:pt idx="152357">EDWW</cx:pt>
          <cx:pt idx="152358">EDWW</cx:pt>
          <cx:pt idx="152359">EDWW</cx:pt>
          <cx:pt idx="152360">EDWW</cx:pt>
          <cx:pt idx="152361">EDWW</cx:pt>
          <cx:pt idx="152362">EDWW</cx:pt>
          <cx:pt idx="152363">EDWW</cx:pt>
          <cx:pt idx="152364">EDWW</cx:pt>
          <cx:pt idx="152365">EDWW</cx:pt>
          <cx:pt idx="152366">EDWW</cx:pt>
          <cx:pt idx="152367">EDWW</cx:pt>
          <cx:pt idx="152368">EDWW</cx:pt>
          <cx:pt idx="152369">EDWW</cx:pt>
          <cx:pt idx="152370">EDWW</cx:pt>
          <cx:pt idx="152371">EDWW</cx:pt>
          <cx:pt idx="152372">EDWW</cx:pt>
          <cx:pt idx="152373">EDWW</cx:pt>
          <cx:pt idx="152374">EDWW</cx:pt>
          <cx:pt idx="152375">EDWW</cx:pt>
          <cx:pt idx="152376">EDWW</cx:pt>
          <cx:pt idx="152377">EDWW</cx:pt>
          <cx:pt idx="152378">EDWW</cx:pt>
          <cx:pt idx="152379">EDWW</cx:pt>
          <cx:pt idx="152380">EDWW</cx:pt>
          <cx:pt idx="152381">EDWW</cx:pt>
          <cx:pt idx="152382">EDWW</cx:pt>
          <cx:pt idx="152383">EDWW</cx:pt>
          <cx:pt idx="152384">EDWW</cx:pt>
          <cx:pt idx="152385">EDWW</cx:pt>
          <cx:pt idx="152386">EDWW</cx:pt>
          <cx:pt idx="152387">EDWW</cx:pt>
          <cx:pt idx="152388">EDWW</cx:pt>
          <cx:pt idx="152389">EDWW</cx:pt>
          <cx:pt idx="152390">EDWW</cx:pt>
          <cx:pt idx="152391">EDWW</cx:pt>
          <cx:pt idx="152392">EDWW</cx:pt>
          <cx:pt idx="152393">EDWW</cx:pt>
          <cx:pt idx="152394">EDWW</cx:pt>
          <cx:pt idx="152395">EDWW</cx:pt>
          <cx:pt idx="152396">EDWW</cx:pt>
          <cx:pt idx="152397">EDWW</cx:pt>
          <cx:pt idx="152398">EDWW</cx:pt>
          <cx:pt idx="152399">EDWW</cx:pt>
          <cx:pt idx="152400">EDWW</cx:pt>
          <cx:pt idx="152401">EDWW</cx:pt>
          <cx:pt idx="152402">EDWW</cx:pt>
          <cx:pt idx="152403">EDWW</cx:pt>
          <cx:pt idx="152404">EDWW</cx:pt>
          <cx:pt idx="152405">EDWW</cx:pt>
          <cx:pt idx="152406">EDWW</cx:pt>
          <cx:pt idx="152407">EDWW</cx:pt>
          <cx:pt idx="152408">EDWW</cx:pt>
          <cx:pt idx="152409">EDWW</cx:pt>
          <cx:pt idx="152410">EDWW</cx:pt>
          <cx:pt idx="152411">EDWW</cx:pt>
          <cx:pt idx="152412">EDWW</cx:pt>
          <cx:pt idx="152413">EDWW</cx:pt>
          <cx:pt idx="152414">EDWW</cx:pt>
          <cx:pt idx="152415">EDWW</cx:pt>
          <cx:pt idx="152416">EDWW</cx:pt>
          <cx:pt idx="152417">EDWW</cx:pt>
          <cx:pt idx="152418">EDWW</cx:pt>
          <cx:pt idx="152419">EDWW</cx:pt>
          <cx:pt idx="152420">EDWW</cx:pt>
          <cx:pt idx="152421">EDWW</cx:pt>
          <cx:pt idx="152422">EDWW</cx:pt>
          <cx:pt idx="152423">EDWW</cx:pt>
          <cx:pt idx="152424">EDWW</cx:pt>
          <cx:pt idx="152425">EDWW</cx:pt>
          <cx:pt idx="152426">EDWW</cx:pt>
          <cx:pt idx="152427">EDWW</cx:pt>
          <cx:pt idx="152428">EDWW</cx:pt>
          <cx:pt idx="152429">EDWW</cx:pt>
          <cx:pt idx="152430">EDWW</cx:pt>
          <cx:pt idx="152431">EDWW</cx:pt>
          <cx:pt idx="152432">EDWW</cx:pt>
          <cx:pt idx="152433">EDWW</cx:pt>
          <cx:pt idx="152434">EDWW</cx:pt>
          <cx:pt idx="152435">EDWW</cx:pt>
          <cx:pt idx="152436">EDWW</cx:pt>
          <cx:pt idx="152437">EDWW</cx:pt>
          <cx:pt idx="152438">EDWW</cx:pt>
          <cx:pt idx="152439">EDWW</cx:pt>
          <cx:pt idx="152440">EDWW</cx:pt>
          <cx:pt idx="152441">EDWW</cx:pt>
          <cx:pt idx="152442">EDWW</cx:pt>
          <cx:pt idx="152443">EDWW</cx:pt>
          <cx:pt idx="152444">EDWW</cx:pt>
          <cx:pt idx="152445">EDWW</cx:pt>
          <cx:pt idx="152446">EDWW</cx:pt>
          <cx:pt idx="152447">EDWW</cx:pt>
          <cx:pt idx="152448">EDWW</cx:pt>
          <cx:pt idx="152449">EDWW</cx:pt>
          <cx:pt idx="152450">EDWW</cx:pt>
          <cx:pt idx="152451">EDWW</cx:pt>
          <cx:pt idx="152452">EDWW</cx:pt>
          <cx:pt idx="152453">EDWW</cx:pt>
          <cx:pt idx="152454">EDWW</cx:pt>
          <cx:pt idx="152455">EDWW</cx:pt>
          <cx:pt idx="152456">EDWW</cx:pt>
          <cx:pt idx="152457">EDWW</cx:pt>
          <cx:pt idx="152458">EDWW</cx:pt>
          <cx:pt idx="152459">EDWW</cx:pt>
          <cx:pt idx="152460">EDWW</cx:pt>
          <cx:pt idx="152461">EDWW</cx:pt>
          <cx:pt idx="152462">EDWW</cx:pt>
          <cx:pt idx="152463">EDWW</cx:pt>
          <cx:pt idx="152464">EDWW</cx:pt>
          <cx:pt idx="152465">EDWW</cx:pt>
          <cx:pt idx="152466">EDWW</cx:pt>
          <cx:pt idx="152467">EDWW</cx:pt>
          <cx:pt idx="152468">EDWW</cx:pt>
          <cx:pt idx="152469">EDWW</cx:pt>
          <cx:pt idx="152470">EDWW</cx:pt>
          <cx:pt idx="152471">EDWW</cx:pt>
          <cx:pt idx="152472">EDWW</cx:pt>
          <cx:pt idx="152473">EDWW</cx:pt>
          <cx:pt idx="152474">EDWW</cx:pt>
          <cx:pt idx="152475">EDWW</cx:pt>
          <cx:pt idx="152476">EDWW</cx:pt>
          <cx:pt idx="152477">EDWW</cx:pt>
          <cx:pt idx="152478">EDWW</cx:pt>
          <cx:pt idx="152479">EDWW</cx:pt>
          <cx:pt idx="152480">EDWW</cx:pt>
          <cx:pt idx="152481">EDWW</cx:pt>
          <cx:pt idx="152482">EDWW</cx:pt>
          <cx:pt idx="152483">EDWW</cx:pt>
          <cx:pt idx="152484">EDWW</cx:pt>
          <cx:pt idx="152485">EDWW</cx:pt>
          <cx:pt idx="152486">EDWW</cx:pt>
          <cx:pt idx="152487">EDWW</cx:pt>
          <cx:pt idx="152488">EDWW</cx:pt>
          <cx:pt idx="152489">EDWW</cx:pt>
          <cx:pt idx="152490">EDWW</cx:pt>
          <cx:pt idx="152491">EDWW</cx:pt>
          <cx:pt idx="152492">EDWW</cx:pt>
          <cx:pt idx="152493">EDWW</cx:pt>
          <cx:pt idx="152494">EDWW</cx:pt>
          <cx:pt idx="152495">EDWW</cx:pt>
          <cx:pt idx="152496">EDWW</cx:pt>
          <cx:pt idx="152497">EDWW</cx:pt>
          <cx:pt idx="152498">EDWW</cx:pt>
          <cx:pt idx="152499">EDWW</cx:pt>
          <cx:pt idx="152500">EDWW</cx:pt>
          <cx:pt idx="152501">EDWW</cx:pt>
          <cx:pt idx="152502">EDWW</cx:pt>
          <cx:pt idx="152503">EDWW</cx:pt>
          <cx:pt idx="152504">EDWW</cx:pt>
          <cx:pt idx="152505">EDWW</cx:pt>
          <cx:pt idx="152506">EDWW</cx:pt>
          <cx:pt idx="152507">EDWW</cx:pt>
          <cx:pt idx="152508">EDWW</cx:pt>
          <cx:pt idx="152509">EDWW</cx:pt>
          <cx:pt idx="152510">EDWW</cx:pt>
          <cx:pt idx="152511">EDWW</cx:pt>
          <cx:pt idx="152512">EDWW</cx:pt>
          <cx:pt idx="152513">EDWW</cx:pt>
          <cx:pt idx="152514">EDWW</cx:pt>
          <cx:pt idx="152515">EDWW</cx:pt>
          <cx:pt idx="152516">EDWW</cx:pt>
          <cx:pt idx="152517">EDWW</cx:pt>
          <cx:pt idx="152518">EDWW</cx:pt>
          <cx:pt idx="152519">EDWW</cx:pt>
          <cx:pt idx="152520">EDWW</cx:pt>
          <cx:pt idx="152521">EDWW</cx:pt>
          <cx:pt idx="152522">EDWW</cx:pt>
          <cx:pt idx="152523">EDWW</cx:pt>
          <cx:pt idx="152524">EDWW</cx:pt>
          <cx:pt idx="152525">EDWW</cx:pt>
          <cx:pt idx="152526">EDWW</cx:pt>
          <cx:pt idx="152527">EDWW</cx:pt>
          <cx:pt idx="152528">EDWW</cx:pt>
          <cx:pt idx="152529">EDWW</cx:pt>
          <cx:pt idx="152530">EDWW</cx:pt>
          <cx:pt idx="152531">EDWW</cx:pt>
          <cx:pt idx="152532">EDWW</cx:pt>
          <cx:pt idx="152533">EDWW</cx:pt>
          <cx:pt idx="152534">EDWW</cx:pt>
          <cx:pt idx="152535">EDWW</cx:pt>
          <cx:pt idx="152536">EDWW</cx:pt>
          <cx:pt idx="152537">EDWW</cx:pt>
          <cx:pt idx="152538">EDWW</cx:pt>
          <cx:pt idx="152539">EDWW</cx:pt>
          <cx:pt idx="152540">EDWW</cx:pt>
          <cx:pt idx="152541">EDWW</cx:pt>
          <cx:pt idx="152542">EDWW</cx:pt>
          <cx:pt idx="152543">EDWW</cx:pt>
          <cx:pt idx="152544">EDWW</cx:pt>
          <cx:pt idx="152545">EDWW</cx:pt>
          <cx:pt idx="152546">EDWW</cx:pt>
          <cx:pt idx="152547">EDWW</cx:pt>
          <cx:pt idx="152548">EDWW</cx:pt>
          <cx:pt idx="152549">EDWW</cx:pt>
          <cx:pt idx="152550">EDWW</cx:pt>
          <cx:pt idx="152551">EDWW</cx:pt>
          <cx:pt idx="152552">EDWW</cx:pt>
          <cx:pt idx="152553">EDWW</cx:pt>
          <cx:pt idx="152554">EDWW</cx:pt>
          <cx:pt idx="152555">EDWW</cx:pt>
          <cx:pt idx="152556">EDWW</cx:pt>
          <cx:pt idx="152557">EDWW</cx:pt>
          <cx:pt idx="152558">EDWW</cx:pt>
          <cx:pt idx="152559">EDWW</cx:pt>
          <cx:pt idx="152560">EDWW</cx:pt>
          <cx:pt idx="152561">EDWW</cx:pt>
          <cx:pt idx="152562">EDWW</cx:pt>
          <cx:pt idx="152563">EDWW</cx:pt>
          <cx:pt idx="152564">EDWW</cx:pt>
          <cx:pt idx="152565">EDWW</cx:pt>
          <cx:pt idx="152566">EDWW</cx:pt>
          <cx:pt idx="152567">EDWW</cx:pt>
          <cx:pt idx="152568">EDWW</cx:pt>
          <cx:pt idx="152569">EDWW</cx:pt>
          <cx:pt idx="152570">EDWW</cx:pt>
          <cx:pt idx="152571">EDWW</cx:pt>
          <cx:pt idx="152572">EDWW</cx:pt>
          <cx:pt idx="152573">EDWW</cx:pt>
          <cx:pt idx="152574">EDWW</cx:pt>
          <cx:pt idx="152575">EDWW</cx:pt>
          <cx:pt idx="152576">EDWW</cx:pt>
          <cx:pt idx="152577">EDWW</cx:pt>
          <cx:pt idx="152578">EDWW</cx:pt>
          <cx:pt idx="152579">EDWW</cx:pt>
          <cx:pt idx="152580">EDWW</cx:pt>
          <cx:pt idx="152581">EDWW</cx:pt>
          <cx:pt idx="152582">EDWW</cx:pt>
          <cx:pt idx="152583">EDWW</cx:pt>
          <cx:pt idx="152584">EDWW</cx:pt>
          <cx:pt idx="152585">EDWW</cx:pt>
          <cx:pt idx="152586">EDWW</cx:pt>
          <cx:pt idx="152587">EDWW</cx:pt>
          <cx:pt idx="152588">EDWW</cx:pt>
          <cx:pt idx="152589">EDWW</cx:pt>
          <cx:pt idx="152590">EDWW</cx:pt>
          <cx:pt idx="152591">EDWW</cx:pt>
          <cx:pt idx="152592">EDWW</cx:pt>
          <cx:pt idx="152593">EDWW</cx:pt>
          <cx:pt idx="152594">EDWW</cx:pt>
          <cx:pt idx="152595">EDWW</cx:pt>
          <cx:pt idx="152596">EDWW</cx:pt>
          <cx:pt idx="152597">EDWW</cx:pt>
          <cx:pt idx="152598">EDWW</cx:pt>
          <cx:pt idx="152599">EDWW</cx:pt>
          <cx:pt idx="152600">EDWW</cx:pt>
          <cx:pt idx="152601">EDWW</cx:pt>
          <cx:pt idx="152602">EDWW</cx:pt>
          <cx:pt idx="152603">EDWW</cx:pt>
          <cx:pt idx="152604">EDWW</cx:pt>
          <cx:pt idx="152605">EDWW</cx:pt>
          <cx:pt idx="152606">EDWW</cx:pt>
          <cx:pt idx="152607">EDWW</cx:pt>
          <cx:pt idx="152608">EDWW</cx:pt>
          <cx:pt idx="152609">EDWW</cx:pt>
          <cx:pt idx="152610">EDWW</cx:pt>
          <cx:pt idx="152611">EDWW</cx:pt>
          <cx:pt idx="152612">EDWW</cx:pt>
          <cx:pt idx="152613">EDWW</cx:pt>
          <cx:pt idx="152614">EDWW</cx:pt>
          <cx:pt idx="152615">EDWW</cx:pt>
          <cx:pt idx="152616">EDWW</cx:pt>
          <cx:pt idx="152617">EDWW</cx:pt>
          <cx:pt idx="152618">EDWW</cx:pt>
          <cx:pt idx="152619">EDWW</cx:pt>
          <cx:pt idx="152620">EDWW</cx:pt>
          <cx:pt idx="152621">EDWW</cx:pt>
          <cx:pt idx="152622">EDWW</cx:pt>
          <cx:pt idx="152623">EDWW</cx:pt>
          <cx:pt idx="152624">EDWW</cx:pt>
          <cx:pt idx="152625">EDWW</cx:pt>
          <cx:pt idx="152626">EDWW</cx:pt>
          <cx:pt idx="152627">EDWW</cx:pt>
          <cx:pt idx="152628">EDWW</cx:pt>
          <cx:pt idx="152629">EDWW</cx:pt>
          <cx:pt idx="152630">EDWW</cx:pt>
          <cx:pt idx="152631">EDWW</cx:pt>
          <cx:pt idx="152632">EDWW</cx:pt>
          <cx:pt idx="152633">EDWW</cx:pt>
          <cx:pt idx="152634">EDWW</cx:pt>
          <cx:pt idx="152635">EDWW</cx:pt>
          <cx:pt idx="152636">EDWW</cx:pt>
          <cx:pt idx="152637">EDWW</cx:pt>
          <cx:pt idx="152638">EDWW</cx:pt>
          <cx:pt idx="152639">EDWW</cx:pt>
          <cx:pt idx="152640">EDWW</cx:pt>
          <cx:pt idx="152641">EDWW</cx:pt>
          <cx:pt idx="152642">EDWW</cx:pt>
          <cx:pt idx="152643">EDWW</cx:pt>
          <cx:pt idx="152644">EDWW</cx:pt>
          <cx:pt idx="152645">EDWW</cx:pt>
          <cx:pt idx="152646">EDWW</cx:pt>
          <cx:pt idx="152647">EDWW</cx:pt>
          <cx:pt idx="152648">EDWW</cx:pt>
          <cx:pt idx="152649">EDWW</cx:pt>
          <cx:pt idx="152650">EDWW</cx:pt>
          <cx:pt idx="152651">EDWW</cx:pt>
          <cx:pt idx="152652">EDWW</cx:pt>
          <cx:pt idx="152653">EDWW</cx:pt>
          <cx:pt idx="152654">EDWW</cx:pt>
          <cx:pt idx="152655">EDWW</cx:pt>
          <cx:pt idx="152656">EDWW</cx:pt>
          <cx:pt idx="152657">EDWW</cx:pt>
          <cx:pt idx="152658">EDWW</cx:pt>
          <cx:pt idx="152659">EDWW</cx:pt>
          <cx:pt idx="152660">EDWW</cx:pt>
          <cx:pt idx="152661">EDWW</cx:pt>
          <cx:pt idx="152662">EDWW</cx:pt>
          <cx:pt idx="152663">EDWW</cx:pt>
          <cx:pt idx="152664">EDWW</cx:pt>
          <cx:pt idx="152665">EDWW</cx:pt>
          <cx:pt idx="152666">EDWW</cx:pt>
          <cx:pt idx="152667">EDWW</cx:pt>
          <cx:pt idx="152668">EDWW</cx:pt>
          <cx:pt idx="152669">EDWW</cx:pt>
          <cx:pt idx="152670">EDWW</cx:pt>
          <cx:pt idx="152671">EDWW</cx:pt>
          <cx:pt idx="152672">EDWW</cx:pt>
          <cx:pt idx="152673">EDWW</cx:pt>
          <cx:pt idx="152674">EDWW</cx:pt>
          <cx:pt idx="152675">EDWW</cx:pt>
          <cx:pt idx="152676">EDWW</cx:pt>
          <cx:pt idx="152677">EDWW</cx:pt>
          <cx:pt idx="152678">EDWW</cx:pt>
          <cx:pt idx="152679">EDWW</cx:pt>
          <cx:pt idx="152680">EDWW</cx:pt>
          <cx:pt idx="152681">EDWW</cx:pt>
          <cx:pt idx="152682">EDWW</cx:pt>
          <cx:pt idx="152683">EDWW</cx:pt>
          <cx:pt idx="152684">EDWW</cx:pt>
          <cx:pt idx="152685">EDWW</cx:pt>
          <cx:pt idx="152686">EDWW</cx:pt>
          <cx:pt idx="152687">EDWW</cx:pt>
          <cx:pt idx="152688">EDWW</cx:pt>
          <cx:pt idx="152689">EDWW</cx:pt>
          <cx:pt idx="152690">EDWW</cx:pt>
          <cx:pt idx="152691">EDWW</cx:pt>
          <cx:pt idx="152692">EDWW</cx:pt>
          <cx:pt idx="152693">EDWW</cx:pt>
          <cx:pt idx="152694">EDWW</cx:pt>
          <cx:pt idx="152695">EDWW</cx:pt>
          <cx:pt idx="152696">EDWW</cx:pt>
          <cx:pt idx="152697">EDWW</cx:pt>
          <cx:pt idx="152698">EDWW</cx:pt>
          <cx:pt idx="152699">EDWW</cx:pt>
          <cx:pt idx="152700">EDWW</cx:pt>
          <cx:pt idx="152701">EDWW</cx:pt>
          <cx:pt idx="152702">EDWW</cx:pt>
          <cx:pt idx="152703">EDWW</cx:pt>
          <cx:pt idx="152704">EDWW</cx:pt>
          <cx:pt idx="152705">EDWW</cx:pt>
          <cx:pt idx="152706">EDWW</cx:pt>
          <cx:pt idx="152707">EDWW</cx:pt>
          <cx:pt idx="152708">EDWW</cx:pt>
          <cx:pt idx="152709">EDWW</cx:pt>
          <cx:pt idx="152710">EDWW</cx:pt>
          <cx:pt idx="152711">EDWW</cx:pt>
          <cx:pt idx="152712">EDWW</cx:pt>
          <cx:pt idx="152713">EDWW</cx:pt>
          <cx:pt idx="152714">EDWW</cx:pt>
          <cx:pt idx="152715">EDWW</cx:pt>
          <cx:pt idx="152716">EDWW</cx:pt>
          <cx:pt idx="152717">EDWW</cx:pt>
          <cx:pt idx="152718">EDWW</cx:pt>
          <cx:pt idx="152719">EDWW</cx:pt>
          <cx:pt idx="152720">EDWW</cx:pt>
          <cx:pt idx="152721">EDWW</cx:pt>
          <cx:pt idx="152722">EDWW</cx:pt>
          <cx:pt idx="152723">EDWW</cx:pt>
          <cx:pt idx="152724">EDWW</cx:pt>
          <cx:pt idx="152725">EDWW</cx:pt>
          <cx:pt idx="152726">EDWW</cx:pt>
          <cx:pt idx="152727">EDWW</cx:pt>
          <cx:pt idx="152728">EDWW</cx:pt>
          <cx:pt idx="152729">EDWW</cx:pt>
          <cx:pt idx="152730">EDWW</cx:pt>
          <cx:pt idx="152731">EDWW</cx:pt>
          <cx:pt idx="152732">EDWW</cx:pt>
          <cx:pt idx="152733">EDWW</cx:pt>
          <cx:pt idx="152734">EDWW</cx:pt>
          <cx:pt idx="152735">EDWW</cx:pt>
          <cx:pt idx="152736">EDWW</cx:pt>
          <cx:pt idx="152737">EDWW</cx:pt>
          <cx:pt idx="152738">EDWW</cx:pt>
          <cx:pt idx="152739">EDWW</cx:pt>
          <cx:pt idx="152740">EDWW</cx:pt>
          <cx:pt idx="152741">EDWW</cx:pt>
          <cx:pt idx="152742">EDWW</cx:pt>
          <cx:pt idx="152743">EDWW</cx:pt>
          <cx:pt idx="152744">EDWW</cx:pt>
          <cx:pt idx="152745">EDWW</cx:pt>
          <cx:pt idx="152746">EDWW</cx:pt>
          <cx:pt idx="152747">EDWW</cx:pt>
          <cx:pt idx="152748">EDWW</cx:pt>
          <cx:pt idx="152749">EDWW</cx:pt>
          <cx:pt idx="152750">EDWW</cx:pt>
          <cx:pt idx="152751">EDWW</cx:pt>
          <cx:pt idx="152752">EDWW</cx:pt>
          <cx:pt idx="152753">EDWW</cx:pt>
          <cx:pt idx="152754">EDWW</cx:pt>
          <cx:pt idx="152755">EDWW</cx:pt>
          <cx:pt idx="152756">EDWW</cx:pt>
          <cx:pt idx="152757">EDWW</cx:pt>
          <cx:pt idx="152758">EDWW</cx:pt>
          <cx:pt idx="152759">EDWW</cx:pt>
          <cx:pt idx="152760">EDWW</cx:pt>
          <cx:pt idx="152761">EDWW</cx:pt>
          <cx:pt idx="152762">EDWW</cx:pt>
          <cx:pt idx="152763">EDWW</cx:pt>
          <cx:pt idx="152764">EDWW</cx:pt>
          <cx:pt idx="152765">EDWW</cx:pt>
          <cx:pt idx="152766">EDWW</cx:pt>
          <cx:pt idx="152767">EDWW</cx:pt>
          <cx:pt idx="152768">EDWW</cx:pt>
          <cx:pt idx="152769">EDWW</cx:pt>
          <cx:pt idx="152770">EDWW</cx:pt>
          <cx:pt idx="152771">EDWW</cx:pt>
          <cx:pt idx="152772">EDWW</cx:pt>
          <cx:pt idx="152773">EDWW</cx:pt>
          <cx:pt idx="152774">EDWW</cx:pt>
          <cx:pt idx="152775">EDWW</cx:pt>
          <cx:pt idx="152776">EDWW</cx:pt>
          <cx:pt idx="152777">EDWW</cx:pt>
          <cx:pt idx="152778">EDWW</cx:pt>
          <cx:pt idx="152779">EDWW</cx:pt>
          <cx:pt idx="152780">EDWW</cx:pt>
          <cx:pt idx="152781">EDWW</cx:pt>
          <cx:pt idx="152782">EDWW</cx:pt>
          <cx:pt idx="152783">EDWW</cx:pt>
          <cx:pt idx="152784">EDWW</cx:pt>
          <cx:pt idx="152785">EDWW</cx:pt>
          <cx:pt idx="152786">EDWW</cx:pt>
          <cx:pt idx="152787">EDWW</cx:pt>
          <cx:pt idx="152788">EDWW</cx:pt>
          <cx:pt idx="152789">EDWW</cx:pt>
          <cx:pt idx="152790">EDWW</cx:pt>
          <cx:pt idx="152791">EDWW</cx:pt>
          <cx:pt idx="152792">EDWW</cx:pt>
          <cx:pt idx="152793">EDWW</cx:pt>
          <cx:pt idx="152794">EDWW</cx:pt>
          <cx:pt idx="152795">EDWW</cx:pt>
          <cx:pt idx="152796">EDWW</cx:pt>
          <cx:pt idx="152797">EDWW</cx:pt>
          <cx:pt idx="152798">EDWW</cx:pt>
          <cx:pt idx="152799">EDWW</cx:pt>
          <cx:pt idx="152800">EDWW</cx:pt>
          <cx:pt idx="152801">EDWW</cx:pt>
          <cx:pt idx="152802">EDWW</cx:pt>
          <cx:pt idx="152803">EDWW</cx:pt>
          <cx:pt idx="152804">EDWW</cx:pt>
          <cx:pt idx="152805">EDWW</cx:pt>
          <cx:pt idx="152806">EDWW</cx:pt>
          <cx:pt idx="152807">EDWW</cx:pt>
          <cx:pt idx="152808">EDWW</cx:pt>
          <cx:pt idx="152809">EDWW</cx:pt>
          <cx:pt idx="152810">EDWW</cx:pt>
          <cx:pt idx="152811">EDWW</cx:pt>
          <cx:pt idx="152812">EDWW</cx:pt>
          <cx:pt idx="152813">EDWW</cx:pt>
          <cx:pt idx="152814">EDWW</cx:pt>
          <cx:pt idx="152815">EDWW</cx:pt>
          <cx:pt idx="152816">EDWW</cx:pt>
          <cx:pt idx="152817">EDWW</cx:pt>
          <cx:pt idx="152818">EDWW</cx:pt>
          <cx:pt idx="152819">EDWW</cx:pt>
          <cx:pt idx="152820">EDWW</cx:pt>
          <cx:pt idx="152821">EDWW</cx:pt>
          <cx:pt idx="152822">EDWW</cx:pt>
          <cx:pt idx="152823">EDWW</cx:pt>
          <cx:pt idx="152824">EDWW</cx:pt>
          <cx:pt idx="152825">EDWW</cx:pt>
          <cx:pt idx="152826">EDWW</cx:pt>
          <cx:pt idx="152827">EDWW</cx:pt>
          <cx:pt idx="152828">EDWW</cx:pt>
          <cx:pt idx="152829">EDWW</cx:pt>
          <cx:pt idx="152830">EDWW</cx:pt>
          <cx:pt idx="152831">EDWW</cx:pt>
          <cx:pt idx="152832">EDWW</cx:pt>
          <cx:pt idx="152833">EDWW</cx:pt>
          <cx:pt idx="152834">EDWW</cx:pt>
          <cx:pt idx="152835">EDWW</cx:pt>
          <cx:pt idx="152836">EDWW</cx:pt>
          <cx:pt idx="152837">EDWW</cx:pt>
          <cx:pt idx="152838">EDWW</cx:pt>
          <cx:pt idx="152839">EDWW</cx:pt>
          <cx:pt idx="152840">EDWW</cx:pt>
          <cx:pt idx="152841">EDWW</cx:pt>
          <cx:pt idx="152842">EDWW</cx:pt>
          <cx:pt idx="152843">EDWW</cx:pt>
          <cx:pt idx="152844">EDWW</cx:pt>
          <cx:pt idx="152845">EDWW</cx:pt>
          <cx:pt idx="152846">EDWW</cx:pt>
          <cx:pt idx="152847">EDWW</cx:pt>
          <cx:pt idx="152848">EDWW</cx:pt>
          <cx:pt idx="152849">EDWW</cx:pt>
          <cx:pt idx="152850">EDWW</cx:pt>
          <cx:pt idx="152851">EDWW</cx:pt>
          <cx:pt idx="152852">EDWW</cx:pt>
          <cx:pt idx="152853">EDWW</cx:pt>
          <cx:pt idx="152854">EDWW</cx:pt>
          <cx:pt idx="152855">EDWW</cx:pt>
          <cx:pt idx="152856">EDWW</cx:pt>
          <cx:pt idx="152857">EDWW</cx:pt>
          <cx:pt idx="152858">EDWW</cx:pt>
          <cx:pt idx="152859">EDWW</cx:pt>
          <cx:pt idx="152860">EDWW</cx:pt>
          <cx:pt idx="152861">EDWW</cx:pt>
          <cx:pt idx="152862">EDWW</cx:pt>
          <cx:pt idx="152863">EDWW</cx:pt>
          <cx:pt idx="152864">EDWW</cx:pt>
          <cx:pt idx="152865">EDWW</cx:pt>
          <cx:pt idx="152866">EDWW</cx:pt>
          <cx:pt idx="152867">EDWW</cx:pt>
          <cx:pt idx="152868">EDWW</cx:pt>
          <cx:pt idx="152869">EDWW</cx:pt>
          <cx:pt idx="152870">EDWW</cx:pt>
          <cx:pt idx="152871">EDWW</cx:pt>
          <cx:pt idx="152872">EDWW</cx:pt>
          <cx:pt idx="152873">EDWW</cx:pt>
          <cx:pt idx="152874">EDWW</cx:pt>
          <cx:pt idx="152875">EDWW</cx:pt>
          <cx:pt idx="152876">EDWW</cx:pt>
          <cx:pt idx="152877">EDWW</cx:pt>
          <cx:pt idx="152878">EDWW</cx:pt>
          <cx:pt idx="152879">EDWW</cx:pt>
          <cx:pt idx="152880">EDWW</cx:pt>
          <cx:pt idx="152881">EDWW</cx:pt>
          <cx:pt idx="152882">EDWW</cx:pt>
          <cx:pt idx="152883">EDWW</cx:pt>
          <cx:pt idx="152884">EDWW</cx:pt>
          <cx:pt idx="152885">EDWW</cx:pt>
          <cx:pt idx="152886">EDWW</cx:pt>
          <cx:pt idx="152887">EDWW</cx:pt>
          <cx:pt idx="152888">EDWW</cx:pt>
          <cx:pt idx="152889">EDWW</cx:pt>
          <cx:pt idx="152890">EDWW</cx:pt>
          <cx:pt idx="152891">EDWW</cx:pt>
          <cx:pt idx="152892">EDWW</cx:pt>
          <cx:pt idx="152893">EDWW</cx:pt>
          <cx:pt idx="152894">EDWW</cx:pt>
          <cx:pt idx="152895">EDWW</cx:pt>
          <cx:pt idx="152896">EDWW</cx:pt>
          <cx:pt idx="152897">EDWW</cx:pt>
          <cx:pt idx="152898">EDWW</cx:pt>
          <cx:pt idx="152899">EDWW</cx:pt>
          <cx:pt idx="152900">EDWW</cx:pt>
          <cx:pt idx="152901">EDWW</cx:pt>
          <cx:pt idx="152902">EDWW</cx:pt>
          <cx:pt idx="152903">EDWW</cx:pt>
          <cx:pt idx="152904">EDWW</cx:pt>
          <cx:pt idx="152905">EDWW</cx:pt>
          <cx:pt idx="152906">EDWW</cx:pt>
          <cx:pt idx="152907">EDWW</cx:pt>
          <cx:pt idx="152908">EDWW</cx:pt>
          <cx:pt idx="152909">EDWW</cx:pt>
          <cx:pt idx="152910">EDWW</cx:pt>
          <cx:pt idx="152911">EDWW</cx:pt>
          <cx:pt idx="152912">EDWW</cx:pt>
          <cx:pt idx="152913">EDWW</cx:pt>
          <cx:pt idx="152914">EDWW</cx:pt>
          <cx:pt idx="152915">EDWW</cx:pt>
          <cx:pt idx="152916">EDWW</cx:pt>
          <cx:pt idx="152917">EDWW</cx:pt>
          <cx:pt idx="152918">EDWW</cx:pt>
          <cx:pt idx="152919">EDWW</cx:pt>
          <cx:pt idx="152920">EDWW</cx:pt>
          <cx:pt idx="152921">EDWW</cx:pt>
          <cx:pt idx="152922">EDWW</cx:pt>
          <cx:pt idx="152923">EDWW</cx:pt>
          <cx:pt idx="152924">EDWW</cx:pt>
          <cx:pt idx="152925">EDWW</cx:pt>
          <cx:pt idx="152926">EDWW</cx:pt>
          <cx:pt idx="152927">EDWW</cx:pt>
          <cx:pt idx="152928">EDWW</cx:pt>
          <cx:pt idx="152929">EDWW</cx:pt>
          <cx:pt idx="152930">EDWW</cx:pt>
          <cx:pt idx="152931">EDWW</cx:pt>
          <cx:pt idx="152932">EDWW</cx:pt>
          <cx:pt idx="152933">EDWW</cx:pt>
          <cx:pt idx="152934">EDWW</cx:pt>
          <cx:pt idx="152935">EDWW</cx:pt>
          <cx:pt idx="152936">EDWW</cx:pt>
          <cx:pt idx="152937">EDWW</cx:pt>
          <cx:pt idx="152938">EDWW</cx:pt>
          <cx:pt idx="152939">EDWW</cx:pt>
          <cx:pt idx="152940">EDWW</cx:pt>
          <cx:pt idx="152941">EDWW</cx:pt>
          <cx:pt idx="152942">EDWW</cx:pt>
          <cx:pt idx="152943">EDWW</cx:pt>
          <cx:pt idx="152944">EDWW</cx:pt>
          <cx:pt idx="152945">EDWW</cx:pt>
          <cx:pt idx="152946">EDWW</cx:pt>
          <cx:pt idx="152947">EDWW</cx:pt>
          <cx:pt idx="152948">EDWW</cx:pt>
          <cx:pt idx="152949">EDWW</cx:pt>
          <cx:pt idx="152950">EDWW</cx:pt>
          <cx:pt idx="152951">EDWW</cx:pt>
          <cx:pt idx="152952">EDWW</cx:pt>
          <cx:pt idx="152953">EDWW</cx:pt>
          <cx:pt idx="152954">EDWW</cx:pt>
          <cx:pt idx="152955">EDWW</cx:pt>
          <cx:pt idx="152956">EDWW</cx:pt>
          <cx:pt idx="152957">EDWW</cx:pt>
          <cx:pt idx="152958">EDWW</cx:pt>
          <cx:pt idx="152959">EDWW</cx:pt>
          <cx:pt idx="152960">EDWW</cx:pt>
          <cx:pt idx="152961">EDWW</cx:pt>
          <cx:pt idx="152962">EDWW</cx:pt>
          <cx:pt idx="152963">EDWW</cx:pt>
          <cx:pt idx="152964">EDWW</cx:pt>
          <cx:pt idx="152965">EDWW</cx:pt>
          <cx:pt idx="152966">EDWW</cx:pt>
          <cx:pt idx="152967">EDWW</cx:pt>
          <cx:pt idx="152968">EDWW</cx:pt>
          <cx:pt idx="152969">EDWW</cx:pt>
          <cx:pt idx="152970">EDWW</cx:pt>
          <cx:pt idx="152971">EDWW</cx:pt>
          <cx:pt idx="152972">EDWW</cx:pt>
          <cx:pt idx="152973">EDWW</cx:pt>
          <cx:pt idx="152974">EDWW</cx:pt>
          <cx:pt idx="152975">EDWW</cx:pt>
          <cx:pt idx="152976">EDWW</cx:pt>
          <cx:pt idx="152977">EDWW</cx:pt>
          <cx:pt idx="152978">EDWW</cx:pt>
          <cx:pt idx="152979">EDWW</cx:pt>
          <cx:pt idx="152980">EDWW</cx:pt>
          <cx:pt idx="152981">EDWW</cx:pt>
          <cx:pt idx="152982">EDWW</cx:pt>
          <cx:pt idx="152983">EDWW</cx:pt>
          <cx:pt idx="152984">EDWW</cx:pt>
          <cx:pt idx="152985">EDWW</cx:pt>
          <cx:pt idx="152986">EDWW</cx:pt>
          <cx:pt idx="152987">EDWW</cx:pt>
          <cx:pt idx="152988">EDWW</cx:pt>
          <cx:pt idx="152989">EDWW</cx:pt>
          <cx:pt idx="152990">EDWW</cx:pt>
          <cx:pt idx="152991">EDWW</cx:pt>
          <cx:pt idx="152992">EDWW</cx:pt>
          <cx:pt idx="152993">EDWW</cx:pt>
          <cx:pt idx="152994">EDWW</cx:pt>
          <cx:pt idx="152995">EDWW</cx:pt>
          <cx:pt idx="152996">EDWW</cx:pt>
          <cx:pt idx="152997">EDWW</cx:pt>
          <cx:pt idx="152998">EDWW</cx:pt>
          <cx:pt idx="152999">EDWW</cx:pt>
          <cx:pt idx="153000">EDWW</cx:pt>
          <cx:pt idx="153001">EDWW</cx:pt>
          <cx:pt idx="153002">EDWW</cx:pt>
          <cx:pt idx="153003">EDWW</cx:pt>
          <cx:pt idx="153004">EDWW</cx:pt>
          <cx:pt idx="153005">EDWW</cx:pt>
          <cx:pt idx="153006">EDWW</cx:pt>
          <cx:pt idx="153007">EDWW</cx:pt>
          <cx:pt idx="153008">EDWW</cx:pt>
          <cx:pt idx="153009">EDWW</cx:pt>
          <cx:pt idx="153010">EDWW</cx:pt>
          <cx:pt idx="153011">EDWW</cx:pt>
          <cx:pt idx="153012">EDWW</cx:pt>
          <cx:pt idx="153013">EDWW</cx:pt>
          <cx:pt idx="153014">EDWW</cx:pt>
          <cx:pt idx="153015">EDWW</cx:pt>
          <cx:pt idx="153016">EDWW</cx:pt>
          <cx:pt idx="153017">EDWW</cx:pt>
          <cx:pt idx="153018">EDWW</cx:pt>
          <cx:pt idx="153019">EDWW</cx:pt>
          <cx:pt idx="153020">EDWW</cx:pt>
          <cx:pt idx="153021">EDWW</cx:pt>
          <cx:pt idx="153022">EDWW</cx:pt>
          <cx:pt idx="153023">EDWW</cx:pt>
          <cx:pt idx="153024">EDWW</cx:pt>
          <cx:pt idx="153025">EDWW</cx:pt>
          <cx:pt idx="153026">EDWW</cx:pt>
          <cx:pt idx="153027">EDWW</cx:pt>
          <cx:pt idx="153028">EDWW</cx:pt>
          <cx:pt idx="153029">EDWW</cx:pt>
          <cx:pt idx="153030">EDWW</cx:pt>
          <cx:pt idx="153031">EDWW</cx:pt>
          <cx:pt idx="153032">EDWW</cx:pt>
          <cx:pt idx="153033">EDWW</cx:pt>
          <cx:pt idx="153034">EDWW</cx:pt>
          <cx:pt idx="153035">EDWW</cx:pt>
          <cx:pt idx="153036">EDWW</cx:pt>
          <cx:pt idx="153037">EDWW</cx:pt>
          <cx:pt idx="153038">EDWW</cx:pt>
          <cx:pt idx="153039">EDWW</cx:pt>
          <cx:pt idx="153040">EDWW</cx:pt>
          <cx:pt idx="153041">EDWW</cx:pt>
          <cx:pt idx="153042">EDWW</cx:pt>
          <cx:pt idx="153043">EDWW</cx:pt>
          <cx:pt idx="153044">EDWW</cx:pt>
          <cx:pt idx="153045">EDWW</cx:pt>
          <cx:pt idx="153046">EDWW</cx:pt>
          <cx:pt idx="153047">EDWW</cx:pt>
          <cx:pt idx="153048">EDWW</cx:pt>
          <cx:pt idx="153049">EDWW</cx:pt>
          <cx:pt idx="153050">EDWW</cx:pt>
          <cx:pt idx="153051">EDWW</cx:pt>
          <cx:pt idx="153052">EDWW</cx:pt>
          <cx:pt idx="153053">EDWW</cx:pt>
          <cx:pt idx="153054">EDWW</cx:pt>
          <cx:pt idx="153055">EDWW</cx:pt>
          <cx:pt idx="153056">EDWW</cx:pt>
          <cx:pt idx="153057">EDWW</cx:pt>
          <cx:pt idx="153058">EDWW</cx:pt>
          <cx:pt idx="153059">EDWW</cx:pt>
          <cx:pt idx="153060">EDWW</cx:pt>
          <cx:pt idx="153061">EDWW</cx:pt>
          <cx:pt idx="153062">EDWW</cx:pt>
          <cx:pt idx="153063">EDWW</cx:pt>
          <cx:pt idx="153064">EDWW</cx:pt>
          <cx:pt idx="153065">EDWW</cx:pt>
          <cx:pt idx="153066">EDWW</cx:pt>
          <cx:pt idx="153067">EDWW</cx:pt>
          <cx:pt idx="153068">EDWW</cx:pt>
          <cx:pt idx="153069">EDWW</cx:pt>
          <cx:pt idx="153070">EDWW</cx:pt>
          <cx:pt idx="153071">EDWW</cx:pt>
          <cx:pt idx="153072">EDWW</cx:pt>
          <cx:pt idx="153073">EDWW</cx:pt>
          <cx:pt idx="153074">EDWW</cx:pt>
          <cx:pt idx="153075">EDWW</cx:pt>
          <cx:pt idx="153076">EDWW</cx:pt>
          <cx:pt idx="153077">EDWW</cx:pt>
          <cx:pt idx="153078">EDWW</cx:pt>
          <cx:pt idx="153079">EDWW</cx:pt>
          <cx:pt idx="153080">EDWW</cx:pt>
          <cx:pt idx="153081">EDWW</cx:pt>
          <cx:pt idx="153082">EDWW</cx:pt>
          <cx:pt idx="153083">EDWW</cx:pt>
          <cx:pt idx="153084">EDWW</cx:pt>
          <cx:pt idx="153085">EDWW</cx:pt>
          <cx:pt idx="153086">EDWW</cx:pt>
          <cx:pt idx="153087">EDWW</cx:pt>
          <cx:pt idx="153088">EDWW</cx:pt>
          <cx:pt idx="153089">EDWW</cx:pt>
          <cx:pt idx="153090">EDWW</cx:pt>
          <cx:pt idx="153091">EDWW</cx:pt>
          <cx:pt idx="153092">EDWW</cx:pt>
          <cx:pt idx="153093">EDWW</cx:pt>
          <cx:pt idx="153094">EDWW</cx:pt>
          <cx:pt idx="153095">EDWW</cx:pt>
          <cx:pt idx="153096">EDWW</cx:pt>
          <cx:pt idx="153097">EDWW</cx:pt>
          <cx:pt idx="153098">EDWW</cx:pt>
          <cx:pt idx="153099">EDWW</cx:pt>
          <cx:pt idx="153100">EDWW</cx:pt>
          <cx:pt idx="153101">EDWW</cx:pt>
          <cx:pt idx="153102">EDWW</cx:pt>
          <cx:pt idx="153103">EDWW</cx:pt>
          <cx:pt idx="153104">EDWW</cx:pt>
          <cx:pt idx="153105">EDWW</cx:pt>
          <cx:pt idx="153106">EDWW</cx:pt>
          <cx:pt idx="153107">EDWW</cx:pt>
          <cx:pt idx="153108">EDWW</cx:pt>
          <cx:pt idx="153109">EDWW</cx:pt>
          <cx:pt idx="153110">EDWW</cx:pt>
          <cx:pt idx="153111">EDWW</cx:pt>
          <cx:pt idx="153112">EDWW</cx:pt>
          <cx:pt idx="153113">EDWW</cx:pt>
          <cx:pt idx="153114">EDWW</cx:pt>
          <cx:pt idx="153115">EDWW</cx:pt>
          <cx:pt idx="153116">EDWW</cx:pt>
          <cx:pt idx="153117">EDWW</cx:pt>
          <cx:pt idx="153118">EDWW</cx:pt>
          <cx:pt idx="153119">EDWW</cx:pt>
          <cx:pt idx="153120">EDWW</cx:pt>
          <cx:pt idx="153121">EDWW</cx:pt>
          <cx:pt idx="153122">EDWW</cx:pt>
          <cx:pt idx="153123">EDWW</cx:pt>
          <cx:pt idx="153124">EDWW</cx:pt>
          <cx:pt idx="153125">EDWW</cx:pt>
          <cx:pt idx="153126">EDWW</cx:pt>
          <cx:pt idx="153127">EDWW</cx:pt>
          <cx:pt idx="153128">EDWW</cx:pt>
          <cx:pt idx="153129">EDWW</cx:pt>
          <cx:pt idx="153130">EDWW</cx:pt>
          <cx:pt idx="153131">EDWW</cx:pt>
          <cx:pt idx="153132">EDWW</cx:pt>
          <cx:pt idx="153133">EDWW</cx:pt>
          <cx:pt idx="153134">EDWW</cx:pt>
          <cx:pt idx="153135">EDWW</cx:pt>
          <cx:pt idx="153136">EDWW</cx:pt>
          <cx:pt idx="153137">EDWW</cx:pt>
          <cx:pt idx="153138">EDWW</cx:pt>
          <cx:pt idx="153139">EDWW</cx:pt>
          <cx:pt idx="153140">EDWW</cx:pt>
          <cx:pt idx="153141">EDWW</cx:pt>
          <cx:pt idx="153142">EDWW</cx:pt>
          <cx:pt idx="153143">EDWW</cx:pt>
          <cx:pt idx="153144">EDWW</cx:pt>
          <cx:pt idx="153145">EDWW</cx:pt>
          <cx:pt idx="153146">EDWW</cx:pt>
          <cx:pt idx="153147">EDWW</cx:pt>
          <cx:pt idx="153148">EDWW</cx:pt>
          <cx:pt idx="153149">EDWW</cx:pt>
          <cx:pt idx="153150">EDWW</cx:pt>
          <cx:pt idx="153151">EDWW</cx:pt>
          <cx:pt idx="153152">EDWW</cx:pt>
          <cx:pt idx="153153">EDWW</cx:pt>
          <cx:pt idx="153154">EDWW</cx:pt>
          <cx:pt idx="153155">EDWW</cx:pt>
          <cx:pt idx="153156">EDWW</cx:pt>
          <cx:pt idx="153157">EDWW</cx:pt>
          <cx:pt idx="153158">EDWW</cx:pt>
          <cx:pt idx="153159">EDWW</cx:pt>
          <cx:pt idx="153160">EDWW</cx:pt>
          <cx:pt idx="153161">EDWW</cx:pt>
          <cx:pt idx="153162">EDWW</cx:pt>
          <cx:pt idx="153163">EDWW</cx:pt>
          <cx:pt idx="153164">EDWW</cx:pt>
          <cx:pt idx="153165">EDWW</cx:pt>
          <cx:pt idx="153166">EDWW</cx:pt>
          <cx:pt idx="153167">EDWW</cx:pt>
          <cx:pt idx="153168">EDWW</cx:pt>
          <cx:pt idx="153169">EDWW</cx:pt>
          <cx:pt idx="153170">EDWW</cx:pt>
          <cx:pt idx="153171">EDWW</cx:pt>
          <cx:pt idx="153172">EDWW</cx:pt>
          <cx:pt idx="153173">EDWW</cx:pt>
          <cx:pt idx="153174">EDWW</cx:pt>
          <cx:pt idx="153175">EDWW</cx:pt>
          <cx:pt idx="153176">EDWW</cx:pt>
          <cx:pt idx="153177">EDWW</cx:pt>
          <cx:pt idx="153178">EDWW</cx:pt>
          <cx:pt idx="153179">EDWW</cx:pt>
          <cx:pt idx="153180">EDWW</cx:pt>
          <cx:pt idx="153181">EDWW</cx:pt>
          <cx:pt idx="153182">EDWW</cx:pt>
          <cx:pt idx="153183">EDWW</cx:pt>
          <cx:pt idx="153184">EDWW</cx:pt>
          <cx:pt idx="153185">EDWW</cx:pt>
          <cx:pt idx="153186">EDWW</cx:pt>
          <cx:pt idx="153187">EDWW</cx:pt>
          <cx:pt idx="153188">EDWW</cx:pt>
          <cx:pt idx="153189">EDWW</cx:pt>
          <cx:pt idx="153190">EDWW</cx:pt>
          <cx:pt idx="153191">EDWW</cx:pt>
          <cx:pt idx="153192">EDWW</cx:pt>
          <cx:pt idx="153193">EDWW</cx:pt>
          <cx:pt idx="153194">EDWW</cx:pt>
          <cx:pt idx="153195">EDWW</cx:pt>
          <cx:pt idx="153196">EDWW</cx:pt>
          <cx:pt idx="153197">EDWW</cx:pt>
          <cx:pt idx="153198">EDWW</cx:pt>
          <cx:pt idx="153199">EDWW</cx:pt>
          <cx:pt idx="153200">EDWW</cx:pt>
          <cx:pt idx="153201">EDWW</cx:pt>
          <cx:pt idx="153202">EDWW</cx:pt>
          <cx:pt idx="153203">EDWW</cx:pt>
          <cx:pt idx="153204">EDWW</cx:pt>
          <cx:pt idx="153205">EDWW</cx:pt>
          <cx:pt idx="153206">EDWW</cx:pt>
          <cx:pt idx="153207">EDWW</cx:pt>
          <cx:pt idx="153208">EDWW</cx:pt>
          <cx:pt idx="153209">EDWW</cx:pt>
          <cx:pt idx="153210">EDWW</cx:pt>
          <cx:pt idx="153211">EDWW</cx:pt>
          <cx:pt idx="153212">EDWW</cx:pt>
          <cx:pt idx="153213">EDWW</cx:pt>
          <cx:pt idx="153214">EDWW</cx:pt>
          <cx:pt idx="153215">EDWW</cx:pt>
          <cx:pt idx="153216">EDWW</cx:pt>
          <cx:pt idx="153217">EDWW</cx:pt>
          <cx:pt idx="153218">EDWW</cx:pt>
          <cx:pt idx="153219">EDWW</cx:pt>
          <cx:pt idx="153220">EDWW</cx:pt>
          <cx:pt idx="153221">EDWW</cx:pt>
          <cx:pt idx="153222">EDWW</cx:pt>
          <cx:pt idx="153223">EDWW</cx:pt>
          <cx:pt idx="153224">EDWW</cx:pt>
          <cx:pt idx="153225">EDWW</cx:pt>
          <cx:pt idx="153226">EDWW</cx:pt>
          <cx:pt idx="153227">EDWW</cx:pt>
          <cx:pt idx="153228">EDWW</cx:pt>
          <cx:pt idx="153229">EDWW</cx:pt>
          <cx:pt idx="153230">EDWW</cx:pt>
          <cx:pt idx="153231">EDWW</cx:pt>
          <cx:pt idx="153232">EDWW</cx:pt>
          <cx:pt idx="153233">EDWW</cx:pt>
          <cx:pt idx="153234">EDWW</cx:pt>
          <cx:pt idx="153235">EDWW</cx:pt>
          <cx:pt idx="153236">EDWW</cx:pt>
          <cx:pt idx="153237">EDWW</cx:pt>
          <cx:pt idx="153238">EDWW</cx:pt>
          <cx:pt idx="153239">EDWW</cx:pt>
          <cx:pt idx="153240">EDWW</cx:pt>
          <cx:pt idx="153241">EDWW</cx:pt>
          <cx:pt idx="153242">EDWW</cx:pt>
          <cx:pt idx="153243">EDWW</cx:pt>
          <cx:pt idx="153244">EDWW</cx:pt>
          <cx:pt idx="153245">EDWW</cx:pt>
          <cx:pt idx="153246">EDWW</cx:pt>
          <cx:pt idx="153247">EDWW</cx:pt>
          <cx:pt idx="153248">EDWW</cx:pt>
          <cx:pt idx="153249">EDWW</cx:pt>
          <cx:pt idx="153250">EDWW</cx:pt>
          <cx:pt idx="153251">EDWW</cx:pt>
          <cx:pt idx="153252">EDWW</cx:pt>
          <cx:pt idx="153253">EDWW</cx:pt>
          <cx:pt idx="153254">EDWW</cx:pt>
          <cx:pt idx="153255">EDWW</cx:pt>
          <cx:pt idx="153256">EDWW</cx:pt>
          <cx:pt idx="153257">EDWW</cx:pt>
          <cx:pt idx="153258">EDWW</cx:pt>
          <cx:pt idx="153259">EDWW</cx:pt>
          <cx:pt idx="153260">EDWW</cx:pt>
          <cx:pt idx="153261">EDWW</cx:pt>
          <cx:pt idx="153262">EDWW</cx:pt>
          <cx:pt idx="153263">EDWW</cx:pt>
          <cx:pt idx="153264">EDWW</cx:pt>
          <cx:pt idx="153265">EDWW</cx:pt>
          <cx:pt idx="153266">EDWW</cx:pt>
          <cx:pt idx="153267">EDWW</cx:pt>
          <cx:pt idx="153268">EDWW</cx:pt>
          <cx:pt idx="153269">EDWW</cx:pt>
          <cx:pt idx="153270">EDWW</cx:pt>
          <cx:pt idx="153271">EDWW</cx:pt>
          <cx:pt idx="153272">EDWW</cx:pt>
          <cx:pt idx="153273">EDWW</cx:pt>
          <cx:pt idx="153274">EDWW</cx:pt>
          <cx:pt idx="153275">EDWW</cx:pt>
          <cx:pt idx="153276">EDWW</cx:pt>
          <cx:pt idx="153277">EDWW</cx:pt>
          <cx:pt idx="153278">EDWW</cx:pt>
          <cx:pt idx="153279">EDWW</cx:pt>
          <cx:pt idx="153280">EDWW</cx:pt>
          <cx:pt idx="153281">EDWW</cx:pt>
          <cx:pt idx="153282">EDWW</cx:pt>
          <cx:pt idx="153283">EDWW</cx:pt>
          <cx:pt idx="153284">EDWW</cx:pt>
          <cx:pt idx="153285">EDWW</cx:pt>
          <cx:pt idx="153286">EDWW</cx:pt>
          <cx:pt idx="153287">EDWW</cx:pt>
          <cx:pt idx="153288">EDWW</cx:pt>
          <cx:pt idx="153289">EDWW</cx:pt>
          <cx:pt idx="153290">EDWW</cx:pt>
          <cx:pt idx="153291">EDWW</cx:pt>
          <cx:pt idx="153292">EDWW</cx:pt>
          <cx:pt idx="153293">EDWW</cx:pt>
          <cx:pt idx="153294">EDWW</cx:pt>
          <cx:pt idx="153295">EDWW</cx:pt>
          <cx:pt idx="153296">EDWW</cx:pt>
          <cx:pt idx="153297">EDWW</cx:pt>
          <cx:pt idx="153298">EDWW</cx:pt>
          <cx:pt idx="153299">EDWW</cx:pt>
          <cx:pt idx="153300">EDWW</cx:pt>
          <cx:pt idx="153301">EDWW</cx:pt>
          <cx:pt idx="153302">EDWW</cx:pt>
          <cx:pt idx="153303">EDWW</cx:pt>
          <cx:pt idx="153304">EDWW</cx:pt>
          <cx:pt idx="153305">EDWW</cx:pt>
          <cx:pt idx="153306">EDWW</cx:pt>
          <cx:pt idx="153307">EDWW</cx:pt>
          <cx:pt idx="153308">EDWW</cx:pt>
          <cx:pt idx="153309">EDWW</cx:pt>
          <cx:pt idx="153310">EDWW</cx:pt>
          <cx:pt idx="153311">EDWW</cx:pt>
          <cx:pt idx="153312">EDWW</cx:pt>
          <cx:pt idx="153313">EDWW</cx:pt>
          <cx:pt idx="153314">EDWW</cx:pt>
          <cx:pt idx="153315">EDWW</cx:pt>
          <cx:pt idx="153316">EDWW</cx:pt>
          <cx:pt idx="153317">EDWW</cx:pt>
          <cx:pt idx="153318">EDWW</cx:pt>
          <cx:pt idx="153319">EDWW</cx:pt>
          <cx:pt idx="153320">EDWW</cx:pt>
          <cx:pt idx="153321">EDWW</cx:pt>
          <cx:pt idx="153322">EDWW</cx:pt>
          <cx:pt idx="153323">EDWW</cx:pt>
          <cx:pt idx="153324">EDWW</cx:pt>
          <cx:pt idx="153325">EDWW</cx:pt>
          <cx:pt idx="153326">EDWW</cx:pt>
          <cx:pt idx="153327">EDWW</cx:pt>
          <cx:pt idx="153328">EDWW</cx:pt>
          <cx:pt idx="153329">EDWW</cx:pt>
          <cx:pt idx="153330">EDWW</cx:pt>
          <cx:pt idx="153331">EDWW</cx:pt>
          <cx:pt idx="153332">EDWW</cx:pt>
          <cx:pt idx="153333">EDWW</cx:pt>
          <cx:pt idx="153334">EDWW</cx:pt>
          <cx:pt idx="153335">EDWW</cx:pt>
          <cx:pt idx="153336">EDWW</cx:pt>
          <cx:pt idx="153337">EDWW</cx:pt>
          <cx:pt idx="153338">EDWW</cx:pt>
          <cx:pt idx="153339">EDWW</cx:pt>
          <cx:pt idx="153340">EDWW</cx:pt>
          <cx:pt idx="153341">EDWW</cx:pt>
          <cx:pt idx="153342">EDWW</cx:pt>
          <cx:pt idx="153343">EDWW</cx:pt>
          <cx:pt idx="153344">EDWW</cx:pt>
          <cx:pt idx="153345">EDWW</cx:pt>
          <cx:pt idx="153346">EDWW</cx:pt>
          <cx:pt idx="153347">EDWW</cx:pt>
          <cx:pt idx="153348">EDWW</cx:pt>
          <cx:pt idx="153349">EDWW</cx:pt>
          <cx:pt idx="153350">EDWW</cx:pt>
          <cx:pt idx="153351">EDWW</cx:pt>
          <cx:pt idx="153352">EDWW</cx:pt>
          <cx:pt idx="153353">EDWW</cx:pt>
          <cx:pt idx="153354">EDWW</cx:pt>
          <cx:pt idx="153355">EDWW</cx:pt>
          <cx:pt idx="153356">EDWW</cx:pt>
          <cx:pt idx="153357">EDWW</cx:pt>
          <cx:pt idx="153358">EDWW</cx:pt>
          <cx:pt idx="153359">EDWW</cx:pt>
          <cx:pt idx="153360">EDWW</cx:pt>
          <cx:pt idx="153361">EDWW</cx:pt>
          <cx:pt idx="153362">EDWW</cx:pt>
          <cx:pt idx="153363">EDWW</cx:pt>
          <cx:pt idx="153364">EDWW</cx:pt>
          <cx:pt idx="153365">EDWW</cx:pt>
          <cx:pt idx="153366">EDWW</cx:pt>
          <cx:pt idx="153367">EDWW</cx:pt>
          <cx:pt idx="153368">EDWW</cx:pt>
          <cx:pt idx="153369">EDWW</cx:pt>
          <cx:pt idx="153370">EDWW</cx:pt>
          <cx:pt idx="153371">EDWW</cx:pt>
          <cx:pt idx="153372">EDWW</cx:pt>
          <cx:pt idx="153373">EDWW</cx:pt>
          <cx:pt idx="153374">EDWW</cx:pt>
          <cx:pt idx="153375">EDWW</cx:pt>
          <cx:pt idx="153376">EDWW</cx:pt>
          <cx:pt idx="153377">EDWW</cx:pt>
          <cx:pt idx="153378">EDWW</cx:pt>
          <cx:pt idx="153379">EDWW</cx:pt>
          <cx:pt idx="153380">EDWW</cx:pt>
          <cx:pt idx="153381">EDWW</cx:pt>
          <cx:pt idx="153382">EDWW</cx:pt>
          <cx:pt idx="153383">EDWW</cx:pt>
          <cx:pt idx="153384">EDWW</cx:pt>
          <cx:pt idx="153385">EDWW</cx:pt>
          <cx:pt idx="153386">EDWW</cx:pt>
          <cx:pt idx="153387">EDWW</cx:pt>
          <cx:pt idx="153388">EDWW</cx:pt>
          <cx:pt idx="153389">EDWW</cx:pt>
          <cx:pt idx="153390">EDWW</cx:pt>
          <cx:pt idx="153391">EDWW</cx:pt>
          <cx:pt idx="153392">EDWW</cx:pt>
          <cx:pt idx="153393">EDWW</cx:pt>
          <cx:pt idx="153394">EDWW</cx:pt>
          <cx:pt idx="153395">EDWW</cx:pt>
          <cx:pt idx="153396">EDWW</cx:pt>
          <cx:pt idx="153397">EDWW</cx:pt>
          <cx:pt idx="153398">EDWW</cx:pt>
          <cx:pt idx="153399">EDWW</cx:pt>
          <cx:pt idx="153400">EDWW</cx:pt>
          <cx:pt idx="153401">EDWW</cx:pt>
          <cx:pt idx="153402">EDWW</cx:pt>
          <cx:pt idx="153403">EDWW</cx:pt>
          <cx:pt idx="153404">EDWW</cx:pt>
          <cx:pt idx="153405">EDWW</cx:pt>
          <cx:pt idx="153406">EDWW</cx:pt>
          <cx:pt idx="153407">EDWW</cx:pt>
          <cx:pt idx="153408">EDWW</cx:pt>
          <cx:pt idx="153409">EDWW</cx:pt>
          <cx:pt idx="153410">EDWW</cx:pt>
          <cx:pt idx="153411">EDWW</cx:pt>
          <cx:pt idx="153412">EDWW</cx:pt>
          <cx:pt idx="153413">EDWW</cx:pt>
          <cx:pt idx="153414">EDWW</cx:pt>
          <cx:pt idx="153415">EDWW</cx:pt>
          <cx:pt idx="153416">EDWW</cx:pt>
          <cx:pt idx="153417">EDWW</cx:pt>
          <cx:pt idx="153418">EDWW</cx:pt>
          <cx:pt idx="153419">EDWW</cx:pt>
          <cx:pt idx="153420">EDWW</cx:pt>
          <cx:pt idx="153421">EDWW</cx:pt>
          <cx:pt idx="153422">EDWW</cx:pt>
          <cx:pt idx="153423">EDWW</cx:pt>
          <cx:pt idx="153424">EDWW</cx:pt>
          <cx:pt idx="153425">EDWW</cx:pt>
          <cx:pt idx="153426">EDWW</cx:pt>
          <cx:pt idx="153427">EDWW</cx:pt>
          <cx:pt idx="153428">EDWW</cx:pt>
          <cx:pt idx="153429">EDWW</cx:pt>
          <cx:pt idx="153430">EDWW</cx:pt>
          <cx:pt idx="153431">EDWW</cx:pt>
          <cx:pt idx="153432">EDWW</cx:pt>
          <cx:pt idx="153433">EDWW</cx:pt>
          <cx:pt idx="153434">EDWW</cx:pt>
          <cx:pt idx="153435">EDWW</cx:pt>
          <cx:pt idx="153436">EDWW</cx:pt>
          <cx:pt idx="153437">EDWW</cx:pt>
          <cx:pt idx="153438">EDWW</cx:pt>
          <cx:pt idx="153439">EDWW</cx:pt>
          <cx:pt idx="153440">EDWW</cx:pt>
          <cx:pt idx="153441">EDWW</cx:pt>
          <cx:pt idx="153442">EDWW</cx:pt>
          <cx:pt idx="153443">EDWW</cx:pt>
          <cx:pt idx="153444">EDWW</cx:pt>
          <cx:pt idx="153445">EDWW</cx:pt>
          <cx:pt idx="153446">EDWW</cx:pt>
          <cx:pt idx="153447">EDWW</cx:pt>
          <cx:pt idx="153448">EDWW</cx:pt>
          <cx:pt idx="153449">EDWW</cx:pt>
          <cx:pt idx="153450">EDWW</cx:pt>
          <cx:pt idx="153451">EDWW</cx:pt>
          <cx:pt idx="153452">EDWW</cx:pt>
          <cx:pt idx="153453">EDWW</cx:pt>
          <cx:pt idx="153454">EDWW</cx:pt>
          <cx:pt idx="153455">EDWW</cx:pt>
          <cx:pt idx="153456">EDWW</cx:pt>
          <cx:pt idx="153457">EDWW</cx:pt>
          <cx:pt idx="153458">EDWW</cx:pt>
          <cx:pt idx="153459">EDWW</cx:pt>
          <cx:pt idx="153460">EDWW</cx:pt>
          <cx:pt idx="153461">EDWW</cx:pt>
          <cx:pt idx="153462">EDWW</cx:pt>
          <cx:pt idx="153463">EDWW</cx:pt>
          <cx:pt idx="153464">EDWW</cx:pt>
          <cx:pt idx="153465">EDWW</cx:pt>
          <cx:pt idx="153466">EDWW</cx:pt>
          <cx:pt idx="153467">EDWW</cx:pt>
          <cx:pt idx="153468">EDWW</cx:pt>
          <cx:pt idx="153469">EDWW</cx:pt>
          <cx:pt idx="153470">EDWW</cx:pt>
          <cx:pt idx="153471">EDWW</cx:pt>
          <cx:pt idx="153472">EDWW</cx:pt>
          <cx:pt idx="153473">EDWW</cx:pt>
          <cx:pt idx="153474">EDWW</cx:pt>
          <cx:pt idx="153475">EDWW</cx:pt>
          <cx:pt idx="153476">EDWW</cx:pt>
          <cx:pt idx="153477">EDWW</cx:pt>
          <cx:pt idx="153478">EDWW</cx:pt>
          <cx:pt idx="153479">EDWW</cx:pt>
          <cx:pt idx="153480">EDWW</cx:pt>
          <cx:pt idx="153481">EDWW</cx:pt>
          <cx:pt idx="153482">EDWW</cx:pt>
          <cx:pt idx="153483">EDWW</cx:pt>
          <cx:pt idx="153484">EDWW</cx:pt>
          <cx:pt idx="153485">EDWW</cx:pt>
          <cx:pt idx="153486">EDWW</cx:pt>
          <cx:pt idx="153487">EDWW</cx:pt>
          <cx:pt idx="153488">EDWW</cx:pt>
          <cx:pt idx="153489">EDWW</cx:pt>
          <cx:pt idx="153490">EDWW</cx:pt>
          <cx:pt idx="153491">EDWW</cx:pt>
          <cx:pt idx="153492">EDWW</cx:pt>
          <cx:pt idx="153493">EDWW</cx:pt>
          <cx:pt idx="153494">EDWW</cx:pt>
          <cx:pt idx="153495">EDWW</cx:pt>
          <cx:pt idx="153496">EDWW</cx:pt>
          <cx:pt idx="153497">EDWW</cx:pt>
          <cx:pt idx="153498">EDWW</cx:pt>
          <cx:pt idx="153499">EDWW</cx:pt>
          <cx:pt idx="153500">EDWW</cx:pt>
          <cx:pt idx="153501">EDWW</cx:pt>
          <cx:pt idx="153502">EDWW</cx:pt>
          <cx:pt idx="153503">EDWW</cx:pt>
          <cx:pt idx="153504">EDWW</cx:pt>
          <cx:pt idx="153505">EDWW</cx:pt>
          <cx:pt idx="153506">EDWW</cx:pt>
          <cx:pt idx="153507">EDWW</cx:pt>
          <cx:pt idx="153508">EDWW</cx:pt>
          <cx:pt idx="153509">EDWW</cx:pt>
          <cx:pt idx="153510">EDWW</cx:pt>
          <cx:pt idx="153511">EDWW</cx:pt>
          <cx:pt idx="153512">EDWW</cx:pt>
          <cx:pt idx="153513">EDWW</cx:pt>
          <cx:pt idx="153514">EDWW</cx:pt>
          <cx:pt idx="153515">EDWW</cx:pt>
          <cx:pt idx="153516">EDWW</cx:pt>
          <cx:pt idx="153517">EDWW</cx:pt>
          <cx:pt idx="153518">EDWW</cx:pt>
          <cx:pt idx="153519">EDWW</cx:pt>
          <cx:pt idx="153520">EDWW</cx:pt>
          <cx:pt idx="153521">EDWW</cx:pt>
          <cx:pt idx="153522">EDWW</cx:pt>
          <cx:pt idx="153523">EDWW</cx:pt>
          <cx:pt idx="153524">EDWW</cx:pt>
          <cx:pt idx="153525">EDWW</cx:pt>
          <cx:pt idx="153526">EDWW</cx:pt>
          <cx:pt idx="153527">EDWW</cx:pt>
          <cx:pt idx="153528">EDWW</cx:pt>
          <cx:pt idx="153529">EDWW</cx:pt>
          <cx:pt idx="153530">EDWW</cx:pt>
          <cx:pt idx="153531">EDWW</cx:pt>
          <cx:pt idx="153532">EDWW</cx:pt>
          <cx:pt idx="153533">EDWW</cx:pt>
          <cx:pt idx="153534">EDWW</cx:pt>
          <cx:pt idx="153535">EDWW</cx:pt>
          <cx:pt idx="153536">EDWW</cx:pt>
          <cx:pt idx="153537">EDWW</cx:pt>
          <cx:pt idx="153538">EDWW</cx:pt>
          <cx:pt idx="153539">EDWW</cx:pt>
          <cx:pt idx="153540">EDWW</cx:pt>
          <cx:pt idx="153541">EDWW</cx:pt>
          <cx:pt idx="153542">EDWW</cx:pt>
          <cx:pt idx="153543">EDWW</cx:pt>
          <cx:pt idx="153544">EDWW</cx:pt>
          <cx:pt idx="153545">EDWW</cx:pt>
          <cx:pt idx="153546">EDWW</cx:pt>
          <cx:pt idx="153547">EDWW</cx:pt>
          <cx:pt idx="153548">EDWW</cx:pt>
          <cx:pt idx="153549">EDWW</cx:pt>
          <cx:pt idx="153550">EDWW</cx:pt>
          <cx:pt idx="153551">EDWW</cx:pt>
          <cx:pt idx="153552">EDWW</cx:pt>
          <cx:pt idx="153553">EDWW</cx:pt>
          <cx:pt idx="153554">EDWW</cx:pt>
          <cx:pt idx="153555">EDWW</cx:pt>
          <cx:pt idx="153556">EDWW</cx:pt>
          <cx:pt idx="153557">EDWW</cx:pt>
          <cx:pt idx="153558">EDWW</cx:pt>
          <cx:pt idx="153559">EDWW</cx:pt>
          <cx:pt idx="153560">EDWW</cx:pt>
          <cx:pt idx="153561">EDWW</cx:pt>
          <cx:pt idx="153562">EDWW</cx:pt>
          <cx:pt idx="153563">EDWW</cx:pt>
          <cx:pt idx="153564">EDWW</cx:pt>
          <cx:pt idx="153565">EDWW</cx:pt>
          <cx:pt idx="153566">EDWW</cx:pt>
          <cx:pt idx="153567">EDWW</cx:pt>
          <cx:pt idx="153568">EDWW</cx:pt>
          <cx:pt idx="153569">EDWW</cx:pt>
          <cx:pt idx="153570">EDWW</cx:pt>
          <cx:pt idx="153571">EDWW</cx:pt>
          <cx:pt idx="153572">EDWW</cx:pt>
          <cx:pt idx="153573">EDWW</cx:pt>
          <cx:pt idx="153574">EDWW</cx:pt>
          <cx:pt idx="153575">EDWW</cx:pt>
          <cx:pt idx="153576">EDWW</cx:pt>
          <cx:pt idx="153577">EDWW</cx:pt>
          <cx:pt idx="153578">EDWW</cx:pt>
          <cx:pt idx="153579">EDWW</cx:pt>
          <cx:pt idx="153580">EDWW</cx:pt>
          <cx:pt idx="153581">EDWW</cx:pt>
          <cx:pt idx="153582">EDWW</cx:pt>
          <cx:pt idx="153583">EDWW</cx:pt>
          <cx:pt idx="153584">EDWW</cx:pt>
          <cx:pt idx="153585">EDWW</cx:pt>
          <cx:pt idx="153586">EDWW</cx:pt>
          <cx:pt idx="153587">EDWW</cx:pt>
          <cx:pt idx="153588">EDWW</cx:pt>
          <cx:pt idx="153589">EDWW</cx:pt>
          <cx:pt idx="153590">EDWW</cx:pt>
          <cx:pt idx="153591">EDWW</cx:pt>
          <cx:pt idx="153592">EDWW</cx:pt>
          <cx:pt idx="153593">EDWW</cx:pt>
          <cx:pt idx="153594">EDWW</cx:pt>
          <cx:pt idx="153595">EDWW</cx:pt>
          <cx:pt idx="153596">EDWW</cx:pt>
          <cx:pt idx="153597">EDWW</cx:pt>
          <cx:pt idx="153598">EDWW</cx:pt>
          <cx:pt idx="153599">EDWW</cx:pt>
          <cx:pt idx="153600">EDWW</cx:pt>
          <cx:pt idx="153601">EDWW</cx:pt>
          <cx:pt idx="153602">EDWW</cx:pt>
          <cx:pt idx="153603">EDWW</cx:pt>
          <cx:pt idx="153604">EDWW</cx:pt>
          <cx:pt idx="153605">EDWW</cx:pt>
          <cx:pt idx="153606">EDWW</cx:pt>
          <cx:pt idx="153607">EDWW</cx:pt>
          <cx:pt idx="153608">EDWW</cx:pt>
          <cx:pt idx="153609">EDWW</cx:pt>
          <cx:pt idx="153610">EDWW</cx:pt>
          <cx:pt idx="153611">EDWW</cx:pt>
          <cx:pt idx="153612">EDWW</cx:pt>
          <cx:pt idx="153613">EDWW</cx:pt>
          <cx:pt idx="153614">EDWW</cx:pt>
          <cx:pt idx="153615">EDWW</cx:pt>
          <cx:pt idx="153616">EDWW</cx:pt>
          <cx:pt idx="153617">EDWW</cx:pt>
          <cx:pt idx="153618">EDWW</cx:pt>
          <cx:pt idx="153619">EDWW</cx:pt>
          <cx:pt idx="153620">EDWW</cx:pt>
          <cx:pt idx="153621">EDWW</cx:pt>
          <cx:pt idx="153622">EDWW</cx:pt>
          <cx:pt idx="153623">EDWW</cx:pt>
          <cx:pt idx="153624">EDWW</cx:pt>
          <cx:pt idx="153625">EDWW</cx:pt>
          <cx:pt idx="153626">EDWW</cx:pt>
          <cx:pt idx="153627">EDWW</cx:pt>
          <cx:pt idx="153628">EDWW</cx:pt>
          <cx:pt idx="153629">EDWW</cx:pt>
          <cx:pt idx="153630">EDWW</cx:pt>
          <cx:pt idx="153631">EDWW</cx:pt>
          <cx:pt idx="153632">EDWW</cx:pt>
          <cx:pt idx="153633">EDWW</cx:pt>
          <cx:pt idx="153634">EDWW</cx:pt>
          <cx:pt idx="153635">EDWW</cx:pt>
          <cx:pt idx="153636">EDWW</cx:pt>
          <cx:pt idx="153637">EDWW</cx:pt>
          <cx:pt idx="153638">EDWW</cx:pt>
          <cx:pt idx="153639">EDWW</cx:pt>
          <cx:pt idx="153640">EDWW</cx:pt>
          <cx:pt idx="153641">EDWW</cx:pt>
          <cx:pt idx="153642">EDWW</cx:pt>
          <cx:pt idx="153643">EDWW</cx:pt>
          <cx:pt idx="153644">EDWW</cx:pt>
          <cx:pt idx="153645">EDWW</cx:pt>
          <cx:pt idx="153646">EDWW</cx:pt>
          <cx:pt idx="153647">EDWW</cx:pt>
          <cx:pt idx="153648">EDWW</cx:pt>
          <cx:pt idx="153649">EDWW</cx:pt>
          <cx:pt idx="153650">EDWW</cx:pt>
          <cx:pt idx="153651">EDWW</cx:pt>
          <cx:pt idx="153652">EDWW</cx:pt>
          <cx:pt idx="153653">EDWW</cx:pt>
          <cx:pt idx="153654">EDWW</cx:pt>
          <cx:pt idx="153655">EDWW</cx:pt>
          <cx:pt idx="153656">EDWW</cx:pt>
          <cx:pt idx="153657">EDWW</cx:pt>
          <cx:pt idx="153658">EDWW</cx:pt>
          <cx:pt idx="153659">EDWW</cx:pt>
          <cx:pt idx="153660">EDWW</cx:pt>
          <cx:pt idx="153661">EDWW</cx:pt>
          <cx:pt idx="153662">EDWW</cx:pt>
          <cx:pt idx="153663">EDWW</cx:pt>
          <cx:pt idx="153664">EDWW</cx:pt>
          <cx:pt idx="153665">EDWW</cx:pt>
          <cx:pt idx="153666">EDWW</cx:pt>
          <cx:pt idx="153667">EDWW</cx:pt>
          <cx:pt idx="153668">EDWW</cx:pt>
          <cx:pt idx="153669">EDWW</cx:pt>
          <cx:pt idx="153670">EDWW</cx:pt>
          <cx:pt idx="153671">EDWW</cx:pt>
          <cx:pt idx="153672">EDWW</cx:pt>
          <cx:pt idx="153673">EDWW</cx:pt>
          <cx:pt idx="153674">EDWW</cx:pt>
          <cx:pt idx="153675">EDWW</cx:pt>
          <cx:pt idx="153676">EDWW</cx:pt>
          <cx:pt idx="153677">EDWW</cx:pt>
          <cx:pt idx="153678">EDWW</cx:pt>
          <cx:pt idx="153679">EDWW</cx:pt>
          <cx:pt idx="153680">EDWW</cx:pt>
          <cx:pt idx="153681">EDWW</cx:pt>
          <cx:pt idx="153682">EDWW</cx:pt>
          <cx:pt idx="153683">EDWW</cx:pt>
          <cx:pt idx="153684">EDWW</cx:pt>
          <cx:pt idx="153685">EDWW</cx:pt>
          <cx:pt idx="153686">EDWW</cx:pt>
          <cx:pt idx="153687">EDWW</cx:pt>
          <cx:pt idx="153688">EDWW</cx:pt>
          <cx:pt idx="153689">EDWW</cx:pt>
          <cx:pt idx="153690">EDWW</cx:pt>
          <cx:pt idx="153691">EDWW</cx:pt>
          <cx:pt idx="153692">EDWW</cx:pt>
          <cx:pt idx="153693">EDWW</cx:pt>
          <cx:pt idx="153694">EDWW</cx:pt>
          <cx:pt idx="153695">EDWW</cx:pt>
          <cx:pt idx="153696">EDWW</cx:pt>
          <cx:pt idx="153697">EDWW</cx:pt>
          <cx:pt idx="153698">EDWW</cx:pt>
          <cx:pt idx="153699">EDWW</cx:pt>
          <cx:pt idx="153700">EDWW</cx:pt>
          <cx:pt idx="153701">EDWW</cx:pt>
          <cx:pt idx="153702">EDWW</cx:pt>
          <cx:pt idx="153703">EDWW</cx:pt>
          <cx:pt idx="153704">EDWW</cx:pt>
          <cx:pt idx="153705">EDWW</cx:pt>
          <cx:pt idx="153706">EDWW</cx:pt>
          <cx:pt idx="153707">EDWW</cx:pt>
          <cx:pt idx="153708">EDWW</cx:pt>
          <cx:pt idx="153709">EDWW</cx:pt>
          <cx:pt idx="153710">EDWW</cx:pt>
          <cx:pt idx="153711">EDWW</cx:pt>
          <cx:pt idx="153712">EDWW</cx:pt>
          <cx:pt idx="153713">EDWW</cx:pt>
          <cx:pt idx="153714">EDWW</cx:pt>
          <cx:pt idx="153715">EDWW</cx:pt>
          <cx:pt idx="153716">EDWW</cx:pt>
          <cx:pt idx="153717">EDWW</cx:pt>
          <cx:pt idx="153718">EDWW</cx:pt>
          <cx:pt idx="153719">EDWW</cx:pt>
          <cx:pt idx="153720">EDWW</cx:pt>
          <cx:pt idx="153721">EDWW</cx:pt>
          <cx:pt idx="153722">EDWW</cx:pt>
          <cx:pt idx="153723">EDWW</cx:pt>
          <cx:pt idx="153724">EDWW</cx:pt>
          <cx:pt idx="153725">EDWW</cx:pt>
          <cx:pt idx="153726">EDWW</cx:pt>
          <cx:pt idx="153727">EDWW</cx:pt>
          <cx:pt idx="153728">EDWW</cx:pt>
          <cx:pt idx="153729">EDWW</cx:pt>
          <cx:pt idx="153730">EDWW</cx:pt>
          <cx:pt idx="153731">EDWW</cx:pt>
          <cx:pt idx="153732">EDWW</cx:pt>
          <cx:pt idx="153733">EDWW</cx:pt>
          <cx:pt idx="153734">EDWW</cx:pt>
          <cx:pt idx="153735">EDWW</cx:pt>
          <cx:pt idx="153736">EDWW</cx:pt>
          <cx:pt idx="153737">EDWW</cx:pt>
          <cx:pt idx="153738">EDWW</cx:pt>
          <cx:pt idx="153739">EDWW</cx:pt>
          <cx:pt idx="153740">EDWW</cx:pt>
          <cx:pt idx="153741">EDWW</cx:pt>
          <cx:pt idx="153742">EDWW</cx:pt>
          <cx:pt idx="153743">EDWW</cx:pt>
          <cx:pt idx="153744">EDWW</cx:pt>
          <cx:pt idx="153745">EDWW</cx:pt>
          <cx:pt idx="153746">EDWW</cx:pt>
          <cx:pt idx="153747">EDWW</cx:pt>
          <cx:pt idx="153748">EDWW</cx:pt>
          <cx:pt idx="153749">EDWW</cx:pt>
          <cx:pt idx="153750">EDWW</cx:pt>
          <cx:pt idx="153751">EDWW</cx:pt>
          <cx:pt idx="153752">EDWW</cx:pt>
          <cx:pt idx="153753">EDWW</cx:pt>
          <cx:pt idx="153754">EDWW</cx:pt>
          <cx:pt idx="153755">EDWW</cx:pt>
          <cx:pt idx="153756">EDWW</cx:pt>
          <cx:pt idx="153757">EDWW</cx:pt>
          <cx:pt idx="153758">EDWW</cx:pt>
          <cx:pt idx="153759">EDWW</cx:pt>
          <cx:pt idx="153760">EDWW</cx:pt>
          <cx:pt idx="153761">EDWW</cx:pt>
          <cx:pt idx="153762">EDWW</cx:pt>
          <cx:pt idx="153763">EDWW</cx:pt>
          <cx:pt idx="153764">EDWW</cx:pt>
          <cx:pt idx="153765">EDWW</cx:pt>
          <cx:pt idx="153766">EDWW</cx:pt>
          <cx:pt idx="153767">EDWW</cx:pt>
          <cx:pt idx="153768">EDWW</cx:pt>
          <cx:pt idx="153769">EDWW</cx:pt>
          <cx:pt idx="153770">EDWW</cx:pt>
          <cx:pt idx="153771">EDWW</cx:pt>
          <cx:pt idx="153772">EDWW</cx:pt>
          <cx:pt idx="153773">EDWW</cx:pt>
          <cx:pt idx="153774">EDWW</cx:pt>
          <cx:pt idx="153775">EDWW</cx:pt>
          <cx:pt idx="153776">EDWW</cx:pt>
          <cx:pt idx="153777">EDWW</cx:pt>
          <cx:pt idx="153778">EDWW</cx:pt>
          <cx:pt idx="153779">EDWW</cx:pt>
          <cx:pt idx="153780">EDWW</cx:pt>
          <cx:pt idx="153781">EDWW</cx:pt>
          <cx:pt idx="153782">EDWW</cx:pt>
          <cx:pt idx="153783">EDWW</cx:pt>
          <cx:pt idx="153784">EDWW</cx:pt>
          <cx:pt idx="153785">EDWW</cx:pt>
          <cx:pt idx="153786">EDWW</cx:pt>
          <cx:pt idx="153787">EDWW</cx:pt>
          <cx:pt idx="153788">EDWW</cx:pt>
          <cx:pt idx="153789">EDWW</cx:pt>
          <cx:pt idx="153790">EDWW</cx:pt>
          <cx:pt idx="153791">EDWW</cx:pt>
          <cx:pt idx="153792">EDWW</cx:pt>
          <cx:pt idx="153793">EDWW</cx:pt>
          <cx:pt idx="153794">EDWW</cx:pt>
          <cx:pt idx="153795">EDWW</cx:pt>
          <cx:pt idx="153796">EDWW</cx:pt>
          <cx:pt idx="153797">EDWW</cx:pt>
          <cx:pt idx="153798">EDWW</cx:pt>
          <cx:pt idx="153799">EDWW</cx:pt>
          <cx:pt idx="153800">EDWW</cx:pt>
          <cx:pt idx="153801">EDWW</cx:pt>
          <cx:pt idx="153802">EDWW</cx:pt>
          <cx:pt idx="153803">EDWW</cx:pt>
          <cx:pt idx="153804">EDWW</cx:pt>
          <cx:pt idx="153805">EDWW</cx:pt>
          <cx:pt idx="153806">EDWW</cx:pt>
          <cx:pt idx="153807">EDWW</cx:pt>
          <cx:pt idx="153808">EDWW</cx:pt>
          <cx:pt idx="153809">EDWW</cx:pt>
          <cx:pt idx="153810">EDWW</cx:pt>
          <cx:pt idx="153811">EDWW</cx:pt>
          <cx:pt idx="153812">EDWW</cx:pt>
          <cx:pt idx="153813">EDWW</cx:pt>
          <cx:pt idx="153814">EDWW</cx:pt>
          <cx:pt idx="153815">EDWW</cx:pt>
          <cx:pt idx="153816">EDWW</cx:pt>
          <cx:pt idx="153817">EDWW</cx:pt>
          <cx:pt idx="153818">EDWW</cx:pt>
          <cx:pt idx="153819">EDWW</cx:pt>
          <cx:pt idx="153820">EDWW</cx:pt>
          <cx:pt idx="153821">EDWW</cx:pt>
          <cx:pt idx="153822">EDWW</cx:pt>
          <cx:pt idx="153823">EDWW</cx:pt>
          <cx:pt idx="153824">EDWW</cx:pt>
          <cx:pt idx="153825">EDWW</cx:pt>
          <cx:pt idx="153826">EDWW</cx:pt>
          <cx:pt idx="153827">EDWW</cx:pt>
          <cx:pt idx="153828">EDWW</cx:pt>
          <cx:pt idx="153829">EDWW</cx:pt>
          <cx:pt idx="153830">EDWW</cx:pt>
          <cx:pt idx="153831">EDWW</cx:pt>
          <cx:pt idx="153832">EDWW</cx:pt>
          <cx:pt idx="153833">EDWW</cx:pt>
          <cx:pt idx="153834">EDWW</cx:pt>
          <cx:pt idx="153835">EDWW</cx:pt>
          <cx:pt idx="153836">EDWW</cx:pt>
          <cx:pt idx="153837">EDWW</cx:pt>
          <cx:pt idx="153838">EDWW</cx:pt>
          <cx:pt idx="153839">EDWW</cx:pt>
          <cx:pt idx="153840">EDWW</cx:pt>
          <cx:pt idx="153841">EDWW</cx:pt>
          <cx:pt idx="153842">EDWW</cx:pt>
          <cx:pt idx="153843">EDWW</cx:pt>
          <cx:pt idx="153844">EDWW</cx:pt>
          <cx:pt idx="153845">EDWW</cx:pt>
          <cx:pt idx="153846">EDWW</cx:pt>
          <cx:pt idx="153847">EDWW</cx:pt>
          <cx:pt idx="153848">EDWW</cx:pt>
          <cx:pt idx="153849">EDWW</cx:pt>
          <cx:pt idx="153850">EDWW</cx:pt>
          <cx:pt idx="153851">EDWW</cx:pt>
          <cx:pt idx="153852">EDWW</cx:pt>
          <cx:pt idx="153853">EDWW</cx:pt>
          <cx:pt idx="153854">EDWW</cx:pt>
          <cx:pt idx="153855">EDWW</cx:pt>
          <cx:pt idx="153856">EDWW</cx:pt>
          <cx:pt idx="153857">EDWW</cx:pt>
          <cx:pt idx="153858">EDWW</cx:pt>
          <cx:pt idx="153859">EDWW</cx:pt>
          <cx:pt idx="153860">EDWW</cx:pt>
          <cx:pt idx="153861">EDWW</cx:pt>
          <cx:pt idx="153862">EDWW</cx:pt>
          <cx:pt idx="153863">EDWW</cx:pt>
          <cx:pt idx="153864">EDWW</cx:pt>
          <cx:pt idx="153865">EDWW</cx:pt>
          <cx:pt idx="153866">EDWW</cx:pt>
          <cx:pt idx="153867">EDWW</cx:pt>
          <cx:pt idx="153868">EDWW</cx:pt>
          <cx:pt idx="153869">EDWW</cx:pt>
          <cx:pt idx="153870">EDWW</cx:pt>
          <cx:pt idx="153871">EDWW</cx:pt>
          <cx:pt idx="153872">EDWW</cx:pt>
          <cx:pt idx="153873">EDWW</cx:pt>
          <cx:pt idx="153874">EDWW</cx:pt>
          <cx:pt idx="153875">EDWW</cx:pt>
          <cx:pt idx="153876">EDWW</cx:pt>
          <cx:pt idx="153877">EDWW</cx:pt>
          <cx:pt idx="153878">EDWW</cx:pt>
          <cx:pt idx="153879">EDWW</cx:pt>
          <cx:pt idx="153880">EDWW</cx:pt>
          <cx:pt idx="153881">EDWW</cx:pt>
          <cx:pt idx="153882">EDWW</cx:pt>
          <cx:pt idx="153883">EDWW</cx:pt>
          <cx:pt idx="153884">EDWW</cx:pt>
          <cx:pt idx="153885">EDWW</cx:pt>
          <cx:pt idx="153886">EDWW</cx:pt>
          <cx:pt idx="153887">EDWW</cx:pt>
          <cx:pt idx="153888">EDWW</cx:pt>
          <cx:pt idx="153889">EDWW</cx:pt>
          <cx:pt idx="153890">EDWW</cx:pt>
          <cx:pt idx="153891">EDWW</cx:pt>
          <cx:pt idx="153892">EDWW</cx:pt>
          <cx:pt idx="153893">EDWW</cx:pt>
          <cx:pt idx="153894">EDWW</cx:pt>
          <cx:pt idx="153895">EDWW</cx:pt>
          <cx:pt idx="153896">EDWW</cx:pt>
          <cx:pt idx="153897">EDWW</cx:pt>
          <cx:pt idx="153898">EDWW</cx:pt>
          <cx:pt idx="153899">EDWW</cx:pt>
          <cx:pt idx="153900">EDWW</cx:pt>
          <cx:pt idx="153901">EDWW</cx:pt>
          <cx:pt idx="153902">EDWW</cx:pt>
          <cx:pt idx="153903">EDWW</cx:pt>
          <cx:pt idx="153904">EDWW</cx:pt>
          <cx:pt idx="153905">EDWW</cx:pt>
          <cx:pt idx="153906">EDWW</cx:pt>
          <cx:pt idx="153907">EDWW</cx:pt>
          <cx:pt idx="153908">EDWW</cx:pt>
          <cx:pt idx="153909">EDWW</cx:pt>
          <cx:pt idx="153910">EDWW</cx:pt>
          <cx:pt idx="153911">EDWW</cx:pt>
          <cx:pt idx="153912">EDWW</cx:pt>
          <cx:pt idx="153913">EDWW</cx:pt>
          <cx:pt idx="153914">EDWW</cx:pt>
          <cx:pt idx="153915">EDWW</cx:pt>
          <cx:pt idx="153916">EDWW</cx:pt>
          <cx:pt idx="153917">EDWW</cx:pt>
          <cx:pt idx="153918">EDWW</cx:pt>
          <cx:pt idx="153919">EDWW</cx:pt>
          <cx:pt idx="153920">EDWW</cx:pt>
          <cx:pt idx="153921">EDWW</cx:pt>
          <cx:pt idx="153922">EDWW</cx:pt>
          <cx:pt idx="153923">EDWW</cx:pt>
          <cx:pt idx="153924">EDWW</cx:pt>
          <cx:pt idx="153925">EDWW</cx:pt>
          <cx:pt idx="153926">EDWW</cx:pt>
          <cx:pt idx="153927">EDWW</cx:pt>
          <cx:pt idx="153928">EDWW</cx:pt>
          <cx:pt idx="153929">EDWW</cx:pt>
          <cx:pt idx="153930">EDWW</cx:pt>
          <cx:pt idx="153931">EDWW</cx:pt>
          <cx:pt idx="153932">EDWW</cx:pt>
          <cx:pt idx="153933">EDWW</cx:pt>
          <cx:pt idx="153934">EDWW</cx:pt>
          <cx:pt idx="153935">EDWW</cx:pt>
          <cx:pt idx="153936">EDWW</cx:pt>
          <cx:pt idx="153937">EDWW</cx:pt>
          <cx:pt idx="153938">EDWW</cx:pt>
          <cx:pt idx="153939">EDWW</cx:pt>
          <cx:pt idx="153940">EDWW</cx:pt>
          <cx:pt idx="153941">EDWW</cx:pt>
          <cx:pt idx="153942">EDWW</cx:pt>
          <cx:pt idx="153943">EDWW</cx:pt>
          <cx:pt idx="153944">EDWW</cx:pt>
          <cx:pt idx="153945">EDWW</cx:pt>
          <cx:pt idx="153946">EDWW</cx:pt>
          <cx:pt idx="153947">EDWW</cx:pt>
          <cx:pt idx="153948">EDWW</cx:pt>
          <cx:pt idx="153949">EDWW</cx:pt>
          <cx:pt idx="153950">EDWW</cx:pt>
          <cx:pt idx="153951">EDWW</cx:pt>
          <cx:pt idx="153952">EDWW</cx:pt>
          <cx:pt idx="153953">EDWW</cx:pt>
          <cx:pt idx="153954">EDWW</cx:pt>
          <cx:pt idx="153955">EDWW</cx:pt>
          <cx:pt idx="153956">EDWW</cx:pt>
          <cx:pt idx="153957">EDWW</cx:pt>
          <cx:pt idx="153958">EDWW</cx:pt>
          <cx:pt idx="153959">EDWW</cx:pt>
          <cx:pt idx="153960">EDWW</cx:pt>
          <cx:pt idx="153961">EDWW</cx:pt>
          <cx:pt idx="153962">EDWW</cx:pt>
          <cx:pt idx="153963">EDWW</cx:pt>
          <cx:pt idx="153964">EDWW</cx:pt>
          <cx:pt idx="153965">EDWW</cx:pt>
          <cx:pt idx="153966">EDWW</cx:pt>
          <cx:pt idx="153967">EDWW</cx:pt>
          <cx:pt idx="153968">EDWW</cx:pt>
          <cx:pt idx="153969">EDWW</cx:pt>
          <cx:pt idx="153970">EDWW</cx:pt>
          <cx:pt idx="153971">EDWW</cx:pt>
          <cx:pt idx="153972">EDWW</cx:pt>
          <cx:pt idx="153973">EDWW</cx:pt>
          <cx:pt idx="153974">EDWW</cx:pt>
          <cx:pt idx="153975">EDWW</cx:pt>
          <cx:pt idx="153976">EDWW</cx:pt>
          <cx:pt idx="153977">EDWW</cx:pt>
          <cx:pt idx="153978">EDWW</cx:pt>
          <cx:pt idx="153979">EDWW</cx:pt>
          <cx:pt idx="153980">EDWW</cx:pt>
          <cx:pt idx="153981">EDWW</cx:pt>
          <cx:pt idx="153982">EDWW</cx:pt>
          <cx:pt idx="153983">EDWW</cx:pt>
          <cx:pt idx="153984">EDWW</cx:pt>
          <cx:pt idx="153985">EDWW</cx:pt>
          <cx:pt idx="153986">EDWW</cx:pt>
          <cx:pt idx="153987">EDWW</cx:pt>
          <cx:pt idx="153988">EDWW</cx:pt>
          <cx:pt idx="153989">EDWW</cx:pt>
          <cx:pt idx="153990">EDWW</cx:pt>
          <cx:pt idx="153991">EDWW</cx:pt>
          <cx:pt idx="153992">EDWW</cx:pt>
          <cx:pt idx="153993">EDWW</cx:pt>
          <cx:pt idx="153994">EDWW</cx:pt>
          <cx:pt idx="153995">EDWW</cx:pt>
          <cx:pt idx="153996">EDWW</cx:pt>
          <cx:pt idx="153997">EDWW</cx:pt>
          <cx:pt idx="153998">EDWW</cx:pt>
          <cx:pt idx="153999">EDWW</cx:pt>
          <cx:pt idx="154000">EDWW</cx:pt>
          <cx:pt idx="154001">EDWW</cx:pt>
          <cx:pt idx="154002">EDWW</cx:pt>
          <cx:pt idx="154003">EDWW</cx:pt>
          <cx:pt idx="154004">EDWW</cx:pt>
          <cx:pt idx="154005">EDWW</cx:pt>
          <cx:pt idx="154006">EDWW</cx:pt>
          <cx:pt idx="154007">EDWW</cx:pt>
          <cx:pt idx="154008">EDWW</cx:pt>
          <cx:pt idx="154009">EDWW</cx:pt>
          <cx:pt idx="154010">EDWW</cx:pt>
          <cx:pt idx="154011">EDWW</cx:pt>
          <cx:pt idx="154012">EDWW</cx:pt>
          <cx:pt idx="154013">EDWW</cx:pt>
          <cx:pt idx="154014">EDWW</cx:pt>
          <cx:pt idx="154015">EDWW</cx:pt>
          <cx:pt idx="154016">EDWW</cx:pt>
          <cx:pt idx="154017">EDWW</cx:pt>
          <cx:pt idx="154018">EDWW</cx:pt>
          <cx:pt idx="154019">EDWW</cx:pt>
          <cx:pt idx="154020">EDWW</cx:pt>
          <cx:pt idx="154021">EDWW</cx:pt>
          <cx:pt idx="154022">EDWW</cx:pt>
          <cx:pt idx="154023">EDWW</cx:pt>
          <cx:pt idx="154024">EDWW</cx:pt>
          <cx:pt idx="154025">EDWW</cx:pt>
          <cx:pt idx="154026">EDWW</cx:pt>
          <cx:pt idx="154027">EDWW</cx:pt>
          <cx:pt idx="154028">EDWW</cx:pt>
          <cx:pt idx="154029">EDWW</cx:pt>
          <cx:pt idx="154030">EDWW</cx:pt>
          <cx:pt idx="154031">EDWW</cx:pt>
          <cx:pt idx="154032">EDWW</cx:pt>
          <cx:pt idx="154033">EDWW</cx:pt>
          <cx:pt idx="154034">EDWW</cx:pt>
          <cx:pt idx="154035">EDWW</cx:pt>
          <cx:pt idx="154036">EDWW</cx:pt>
          <cx:pt idx="154037">EDWW</cx:pt>
          <cx:pt idx="154038">EDWW</cx:pt>
          <cx:pt idx="154039">EDWW</cx:pt>
          <cx:pt idx="154040">EDWW</cx:pt>
          <cx:pt idx="154041">EDWW</cx:pt>
          <cx:pt idx="154042">EDWW</cx:pt>
          <cx:pt idx="154043">EDWW</cx:pt>
          <cx:pt idx="154044">EDWW</cx:pt>
          <cx:pt idx="154045">EDWW</cx:pt>
          <cx:pt idx="154046">EDWW</cx:pt>
          <cx:pt idx="154047">EDWW</cx:pt>
          <cx:pt idx="154048">EDWW</cx:pt>
          <cx:pt idx="154049">EDWW</cx:pt>
          <cx:pt idx="154050">EDWW</cx:pt>
          <cx:pt idx="154051">EDWW</cx:pt>
          <cx:pt idx="154052">EDWW</cx:pt>
          <cx:pt idx="154053">EDWW</cx:pt>
          <cx:pt idx="154054">EDWW</cx:pt>
          <cx:pt idx="154055">EDWW</cx:pt>
          <cx:pt idx="154056">EDWW</cx:pt>
          <cx:pt idx="154057">EDWW</cx:pt>
          <cx:pt idx="154058">EDWW</cx:pt>
          <cx:pt idx="154059">EDWW</cx:pt>
          <cx:pt idx="154060">EDWW</cx:pt>
          <cx:pt idx="154061">EDWW</cx:pt>
          <cx:pt idx="154062">EDWW</cx:pt>
          <cx:pt idx="154063">EDWW</cx:pt>
          <cx:pt idx="154064">EDWW</cx:pt>
          <cx:pt idx="154065">EDWW</cx:pt>
          <cx:pt idx="154066">EDWW</cx:pt>
          <cx:pt idx="154067">EDWW</cx:pt>
          <cx:pt idx="154068">EDWW</cx:pt>
          <cx:pt idx="154069">EDWW</cx:pt>
          <cx:pt idx="154070">EDWW</cx:pt>
          <cx:pt idx="154071">EDWW</cx:pt>
          <cx:pt idx="154072">EDWW</cx:pt>
          <cx:pt idx="154073">EDWW</cx:pt>
          <cx:pt idx="154074">EDWW</cx:pt>
          <cx:pt idx="154075">EDWW</cx:pt>
          <cx:pt idx="154076">EDWW</cx:pt>
          <cx:pt idx="154077">EDWW</cx:pt>
          <cx:pt idx="154078">EDWW</cx:pt>
          <cx:pt idx="154079">EDWW</cx:pt>
          <cx:pt idx="154080">EDWW</cx:pt>
          <cx:pt idx="154081">EDWW</cx:pt>
          <cx:pt idx="154082">EDWW</cx:pt>
          <cx:pt idx="154083">EDWW</cx:pt>
          <cx:pt idx="154084">EDWW</cx:pt>
          <cx:pt idx="154085">EDWW</cx:pt>
          <cx:pt idx="154086">EDWW</cx:pt>
          <cx:pt idx="154087">EDWW</cx:pt>
          <cx:pt idx="154088">EDWW</cx:pt>
          <cx:pt idx="154089">EDWW</cx:pt>
          <cx:pt idx="154090">EDWW</cx:pt>
          <cx:pt idx="154091">EDWW</cx:pt>
          <cx:pt idx="154092">EDWW</cx:pt>
          <cx:pt idx="154093">EDWW</cx:pt>
          <cx:pt idx="154094">EDWW</cx:pt>
          <cx:pt idx="154095">EDWW</cx:pt>
          <cx:pt idx="154096">EDWW</cx:pt>
          <cx:pt idx="154097">EDWW</cx:pt>
          <cx:pt idx="154098">EDWW</cx:pt>
          <cx:pt idx="154099">EDWW</cx:pt>
          <cx:pt idx="154100">EDWW</cx:pt>
          <cx:pt idx="154101">EDWW</cx:pt>
          <cx:pt idx="154102">EDWW</cx:pt>
          <cx:pt idx="154103">EDWW</cx:pt>
          <cx:pt idx="154104">EDWW</cx:pt>
          <cx:pt idx="154105">EDWW</cx:pt>
          <cx:pt idx="154106">EDWW</cx:pt>
          <cx:pt idx="154107">EDWW</cx:pt>
          <cx:pt idx="154108">EDWW</cx:pt>
          <cx:pt idx="154109">EDWW</cx:pt>
          <cx:pt idx="154110">EDWW</cx:pt>
          <cx:pt idx="154111">EDWW</cx:pt>
          <cx:pt idx="154112">EDWW</cx:pt>
          <cx:pt idx="154113">EDWW</cx:pt>
          <cx:pt idx="154114">EDWW</cx:pt>
          <cx:pt idx="154115">EDWW</cx:pt>
          <cx:pt idx="154116">EDWW</cx:pt>
          <cx:pt idx="154117">EDWW</cx:pt>
          <cx:pt idx="154118">EDWW</cx:pt>
          <cx:pt idx="154119">EDWW</cx:pt>
          <cx:pt idx="154120">EDWW</cx:pt>
          <cx:pt idx="154121">EDWW</cx:pt>
          <cx:pt idx="154122">EDWW</cx:pt>
          <cx:pt idx="154123">EDWW</cx:pt>
          <cx:pt idx="154124">EDWW</cx:pt>
          <cx:pt idx="154125">EDWW</cx:pt>
          <cx:pt idx="154126">EDWW</cx:pt>
          <cx:pt idx="154127">EDWW</cx:pt>
          <cx:pt idx="154128">EDWW</cx:pt>
          <cx:pt idx="154129">EDWW</cx:pt>
          <cx:pt idx="154130">EDWW</cx:pt>
          <cx:pt idx="154131">EDWW</cx:pt>
          <cx:pt idx="154132">EDWW</cx:pt>
          <cx:pt idx="154133">EDWW</cx:pt>
          <cx:pt idx="154134">EDWW</cx:pt>
          <cx:pt idx="154135">EDWW</cx:pt>
          <cx:pt idx="154136">EDWW</cx:pt>
          <cx:pt idx="154137">EDWW</cx:pt>
          <cx:pt idx="154138">EDWW</cx:pt>
          <cx:pt idx="154139">EDWW</cx:pt>
          <cx:pt idx="154140">EDWW</cx:pt>
          <cx:pt idx="154141">EDWW</cx:pt>
          <cx:pt idx="154142">EDWW</cx:pt>
          <cx:pt idx="154143">EDWW</cx:pt>
          <cx:pt idx="154144">EDWW</cx:pt>
          <cx:pt idx="154145">EDWW</cx:pt>
          <cx:pt idx="154146">EDWW</cx:pt>
          <cx:pt idx="154147">EDWW</cx:pt>
          <cx:pt idx="154148">EDWW</cx:pt>
          <cx:pt idx="154149">EDWW</cx:pt>
          <cx:pt idx="154150">EDWW</cx:pt>
          <cx:pt idx="154151">EDWW</cx:pt>
          <cx:pt idx="154152">EDWW</cx:pt>
          <cx:pt idx="154153">EDWW</cx:pt>
          <cx:pt idx="154154">EDWW</cx:pt>
          <cx:pt idx="154155">EDWW</cx:pt>
          <cx:pt idx="154156">EDWW</cx:pt>
          <cx:pt idx="154157">EDWW</cx:pt>
          <cx:pt idx="154158">EDWW</cx:pt>
          <cx:pt idx="154159">EDWW</cx:pt>
          <cx:pt idx="154160">EDWW</cx:pt>
          <cx:pt idx="154161">EDWW</cx:pt>
          <cx:pt idx="154162">EDWW</cx:pt>
          <cx:pt idx="154163">EDWW</cx:pt>
          <cx:pt idx="154164">EDWW</cx:pt>
          <cx:pt idx="154165">EDWW</cx:pt>
          <cx:pt idx="154166">EDWW</cx:pt>
          <cx:pt idx="154167">EDWW</cx:pt>
          <cx:pt idx="154168">EDWW</cx:pt>
          <cx:pt idx="154169">EDWW</cx:pt>
          <cx:pt idx="154170">EDWW</cx:pt>
          <cx:pt idx="154171">EDWW</cx:pt>
          <cx:pt idx="154172">EDWW</cx:pt>
          <cx:pt idx="154173">EDWW</cx:pt>
          <cx:pt idx="154174">EDWW</cx:pt>
          <cx:pt idx="154175">EDWW</cx:pt>
          <cx:pt idx="154176">EDWW</cx:pt>
          <cx:pt idx="154177">EDWW</cx:pt>
          <cx:pt idx="154178">EDWW</cx:pt>
          <cx:pt idx="154179">EDWW</cx:pt>
          <cx:pt idx="154180">EDWW</cx:pt>
          <cx:pt idx="154181">EDWW</cx:pt>
          <cx:pt idx="154182">EDWW</cx:pt>
          <cx:pt idx="154183">EDWW</cx:pt>
          <cx:pt idx="154184">EDWW</cx:pt>
          <cx:pt idx="154185">EDWW</cx:pt>
          <cx:pt idx="154186">EDWW</cx:pt>
          <cx:pt idx="154187">EDWW</cx:pt>
          <cx:pt idx="154188">EDWW</cx:pt>
          <cx:pt idx="154189">EDWW</cx:pt>
          <cx:pt idx="154190">EDWW</cx:pt>
          <cx:pt idx="154191">EDWW</cx:pt>
          <cx:pt idx="154192">EDWW</cx:pt>
          <cx:pt idx="154193">EDWW</cx:pt>
          <cx:pt idx="154194">EDWW</cx:pt>
          <cx:pt idx="154195">EDWW</cx:pt>
          <cx:pt idx="154196">EDWW</cx:pt>
          <cx:pt idx="154197">EDWW</cx:pt>
          <cx:pt idx="154198">EDWW</cx:pt>
          <cx:pt idx="154199">EDWW</cx:pt>
          <cx:pt idx="154200">EDWW</cx:pt>
          <cx:pt idx="154201">EDWW</cx:pt>
          <cx:pt idx="154202">EDWW</cx:pt>
          <cx:pt idx="154203">EDWW</cx:pt>
          <cx:pt idx="154204">EDWW</cx:pt>
          <cx:pt idx="154205">EDWW</cx:pt>
          <cx:pt idx="154206">EDWW</cx:pt>
          <cx:pt idx="154207">EDWW</cx:pt>
          <cx:pt idx="154208">EDWW</cx:pt>
          <cx:pt idx="154209">EDWW</cx:pt>
          <cx:pt idx="154210">EDWW</cx:pt>
          <cx:pt idx="154211">EDWW</cx:pt>
          <cx:pt idx="154212">EDWW</cx:pt>
          <cx:pt idx="154213">EDWW</cx:pt>
          <cx:pt idx="154214">EDWW</cx:pt>
          <cx:pt idx="154215">EDWW</cx:pt>
          <cx:pt idx="154216">EDWW</cx:pt>
          <cx:pt idx="154217">EDWW</cx:pt>
          <cx:pt idx="154218">EDWW</cx:pt>
          <cx:pt idx="154219">EDWW</cx:pt>
          <cx:pt idx="154220">EDWW</cx:pt>
          <cx:pt idx="154221">EDWW</cx:pt>
          <cx:pt idx="154222">EDWW</cx:pt>
          <cx:pt idx="154223">EDWW</cx:pt>
          <cx:pt idx="154224">EDWW</cx:pt>
          <cx:pt idx="154225">EDWW</cx:pt>
          <cx:pt idx="154226">EDWW</cx:pt>
          <cx:pt idx="154227">EDWW</cx:pt>
          <cx:pt idx="154228">EDWW</cx:pt>
          <cx:pt idx="154229">EDWW</cx:pt>
          <cx:pt idx="154230">EDWW</cx:pt>
          <cx:pt idx="154231">EDWW</cx:pt>
          <cx:pt idx="154232">EDWW</cx:pt>
          <cx:pt idx="154233">EDWW</cx:pt>
          <cx:pt idx="154234">EDWW</cx:pt>
          <cx:pt idx="154235">EDWW</cx:pt>
          <cx:pt idx="154236">EDWW</cx:pt>
          <cx:pt idx="154237">EDWW</cx:pt>
          <cx:pt idx="154238">EDWW</cx:pt>
          <cx:pt idx="154239">EDWW</cx:pt>
          <cx:pt idx="154240">EDWW</cx:pt>
          <cx:pt idx="154241">EDWW</cx:pt>
          <cx:pt idx="154242">EDWW</cx:pt>
          <cx:pt idx="154243">EDWW</cx:pt>
          <cx:pt idx="154244">EDWW</cx:pt>
          <cx:pt idx="154245">EDWW</cx:pt>
          <cx:pt idx="154246">EDWW</cx:pt>
          <cx:pt idx="154247">EDWW</cx:pt>
          <cx:pt idx="154248">EDWW</cx:pt>
          <cx:pt idx="154249">EDWW</cx:pt>
          <cx:pt idx="154250">EDWW</cx:pt>
          <cx:pt idx="154251">EDWW</cx:pt>
          <cx:pt idx="154252">EDWW</cx:pt>
          <cx:pt idx="154253">EDWW</cx:pt>
          <cx:pt idx="154254">EDWW</cx:pt>
          <cx:pt idx="154255">EDWW</cx:pt>
          <cx:pt idx="154256">EDWW</cx:pt>
          <cx:pt idx="154257">EDWW</cx:pt>
          <cx:pt idx="154258">EDWW</cx:pt>
          <cx:pt idx="154259">EDWW</cx:pt>
          <cx:pt idx="154260">EDWW</cx:pt>
          <cx:pt idx="154261">EDWW</cx:pt>
          <cx:pt idx="154262">EDWW</cx:pt>
          <cx:pt idx="154263">EDWW</cx:pt>
          <cx:pt idx="154264">EDWW</cx:pt>
          <cx:pt idx="154265">EDWW</cx:pt>
          <cx:pt idx="154266">EDWW</cx:pt>
          <cx:pt idx="154267">EDWW</cx:pt>
          <cx:pt idx="154268">EDWW</cx:pt>
          <cx:pt idx="154269">EDWW</cx:pt>
          <cx:pt idx="154270">EDWW</cx:pt>
          <cx:pt idx="154271">EDWW</cx:pt>
          <cx:pt idx="154272">EDWW</cx:pt>
          <cx:pt idx="154273">EDWW</cx:pt>
          <cx:pt idx="154274">EDWW</cx:pt>
          <cx:pt idx="154275">EDWW</cx:pt>
          <cx:pt idx="154276">EDWW</cx:pt>
          <cx:pt idx="154277">EDWW</cx:pt>
          <cx:pt idx="154278">EDWW</cx:pt>
          <cx:pt idx="154279">EDWW</cx:pt>
          <cx:pt idx="154280">EDWW</cx:pt>
          <cx:pt idx="154281">EDWW</cx:pt>
          <cx:pt idx="154282">EDWW</cx:pt>
          <cx:pt idx="154283">EDWW</cx:pt>
          <cx:pt idx="154284">EDWW</cx:pt>
          <cx:pt idx="154285">EDWW</cx:pt>
          <cx:pt idx="154286">EDWW</cx:pt>
          <cx:pt idx="154287">EDWW</cx:pt>
          <cx:pt idx="154288">EDWW</cx:pt>
          <cx:pt idx="154289">EDWW</cx:pt>
          <cx:pt idx="154290">EDWW</cx:pt>
          <cx:pt idx="154291">EDWW</cx:pt>
          <cx:pt idx="154292">EDWW</cx:pt>
          <cx:pt idx="154293">EDWW</cx:pt>
          <cx:pt idx="154294">EDWW</cx:pt>
          <cx:pt idx="154295">EDWW</cx:pt>
          <cx:pt idx="154296">EDWW</cx:pt>
          <cx:pt idx="154297">EDWW</cx:pt>
          <cx:pt idx="154298">EDWW</cx:pt>
          <cx:pt idx="154299">EDWW</cx:pt>
          <cx:pt idx="154300">EDWW</cx:pt>
          <cx:pt idx="154301">EDWW</cx:pt>
          <cx:pt idx="154302">EDWW</cx:pt>
          <cx:pt idx="154303">EDWW</cx:pt>
          <cx:pt idx="154304">EDWW</cx:pt>
          <cx:pt idx="154305">EDWW</cx:pt>
          <cx:pt idx="154306">EDWW</cx:pt>
          <cx:pt idx="154307">EDWW</cx:pt>
          <cx:pt idx="154308">EDWW</cx:pt>
          <cx:pt idx="154309">EDWW</cx:pt>
          <cx:pt idx="154310">EDWW</cx:pt>
          <cx:pt idx="154311">EDWW</cx:pt>
          <cx:pt idx="154312">EDWW</cx:pt>
          <cx:pt idx="154313">EDWW</cx:pt>
          <cx:pt idx="154314">EDWW</cx:pt>
          <cx:pt idx="154315">EDWW</cx:pt>
          <cx:pt idx="154316">EDWW</cx:pt>
          <cx:pt idx="154317">EDWW</cx:pt>
          <cx:pt idx="154318">EDWW</cx:pt>
          <cx:pt idx="154319">EDWW</cx:pt>
          <cx:pt idx="154320">EDWW</cx:pt>
          <cx:pt idx="154321">EDWW</cx:pt>
          <cx:pt idx="154322">EDWW</cx:pt>
          <cx:pt idx="154323">EDWW</cx:pt>
          <cx:pt idx="154324">EDWW</cx:pt>
          <cx:pt idx="154325">EDWW</cx:pt>
          <cx:pt idx="154326">EDWW</cx:pt>
          <cx:pt idx="154327">EDWW</cx:pt>
          <cx:pt idx="154328">EDWW</cx:pt>
          <cx:pt idx="154329">EDWW</cx:pt>
          <cx:pt idx="154330">EDWW</cx:pt>
          <cx:pt idx="154331">EDWW</cx:pt>
          <cx:pt idx="154332">EDWW</cx:pt>
          <cx:pt idx="154333">EDWW</cx:pt>
          <cx:pt idx="154334">EDWW</cx:pt>
          <cx:pt idx="154335">EDWW</cx:pt>
          <cx:pt idx="154336">EDWW</cx:pt>
          <cx:pt idx="154337">EDWW</cx:pt>
          <cx:pt idx="154338">EDWW</cx:pt>
          <cx:pt idx="154339">EDWW</cx:pt>
          <cx:pt idx="154340">EDWW</cx:pt>
          <cx:pt idx="154341">EDWW</cx:pt>
          <cx:pt idx="154342">EDWW</cx:pt>
          <cx:pt idx="154343">EDWW</cx:pt>
          <cx:pt idx="154344">EDWW</cx:pt>
          <cx:pt idx="154345">EDWW</cx:pt>
          <cx:pt idx="154346">EDWW</cx:pt>
          <cx:pt idx="154347">EDWW</cx:pt>
          <cx:pt idx="154348">EDWW</cx:pt>
          <cx:pt idx="154349">EDWW</cx:pt>
          <cx:pt idx="154350">EDWW</cx:pt>
          <cx:pt idx="154351">EDWW</cx:pt>
          <cx:pt idx="154352">EDWW</cx:pt>
          <cx:pt idx="154353">EDWW</cx:pt>
          <cx:pt idx="154354">EDWW</cx:pt>
          <cx:pt idx="154355">EDWW</cx:pt>
          <cx:pt idx="154356">EDWW</cx:pt>
          <cx:pt idx="154357">EDWW</cx:pt>
          <cx:pt idx="154358">EDWW</cx:pt>
          <cx:pt idx="154359">EDWW</cx:pt>
          <cx:pt idx="154360">EDWW</cx:pt>
          <cx:pt idx="154361">EDWW</cx:pt>
          <cx:pt idx="154362">EDWW</cx:pt>
          <cx:pt idx="154363">EDWW</cx:pt>
          <cx:pt idx="154364">EDWW</cx:pt>
          <cx:pt idx="154365">EDWW</cx:pt>
          <cx:pt idx="154366">EDWW</cx:pt>
          <cx:pt idx="154367">EDWW</cx:pt>
          <cx:pt idx="154368">EDWW</cx:pt>
          <cx:pt idx="154369">EDWW</cx:pt>
          <cx:pt idx="154370">EDWW</cx:pt>
          <cx:pt idx="154371">EDWW</cx:pt>
          <cx:pt idx="154372">EDWW</cx:pt>
          <cx:pt idx="154373">EDWW</cx:pt>
          <cx:pt idx="154374">EDWW</cx:pt>
          <cx:pt idx="154375">EDWW</cx:pt>
          <cx:pt idx="154376">EDWW</cx:pt>
          <cx:pt idx="154377">EDWW</cx:pt>
          <cx:pt idx="154378">EDWW</cx:pt>
          <cx:pt idx="154379">EDWW</cx:pt>
          <cx:pt idx="154380">EDWW</cx:pt>
          <cx:pt idx="154381">EDWW</cx:pt>
          <cx:pt idx="154382">EDWW</cx:pt>
          <cx:pt idx="154383">EDWW</cx:pt>
          <cx:pt idx="154384">EDWW</cx:pt>
          <cx:pt idx="154385">EDWW</cx:pt>
          <cx:pt idx="154386">EDWW</cx:pt>
          <cx:pt idx="154387">EDWW</cx:pt>
          <cx:pt idx="154388">EDWW</cx:pt>
          <cx:pt idx="154389">EDWW</cx:pt>
          <cx:pt idx="154390">EDWW</cx:pt>
          <cx:pt idx="154391">EDWW</cx:pt>
          <cx:pt idx="154392">EDWW</cx:pt>
          <cx:pt idx="154393">EDWW</cx:pt>
          <cx:pt idx="154394">EDWW</cx:pt>
          <cx:pt idx="154395">EDWW</cx:pt>
          <cx:pt idx="154396">EDWW</cx:pt>
          <cx:pt idx="154397">EDWW</cx:pt>
          <cx:pt idx="154398">EDWW</cx:pt>
          <cx:pt idx="154399">EDWW</cx:pt>
          <cx:pt idx="154400">EDWW</cx:pt>
          <cx:pt idx="154401">EDWW</cx:pt>
          <cx:pt idx="154402">EDWW</cx:pt>
          <cx:pt idx="154403">EDWW</cx:pt>
          <cx:pt idx="154404">EDWW</cx:pt>
          <cx:pt idx="154405">EDWW</cx:pt>
          <cx:pt idx="154406">EDWW</cx:pt>
          <cx:pt idx="154407">EDWW</cx:pt>
          <cx:pt idx="154408">EDWW</cx:pt>
          <cx:pt idx="154409">EDWW</cx:pt>
          <cx:pt idx="154410">EDWW</cx:pt>
          <cx:pt idx="154411">EDWW</cx:pt>
          <cx:pt idx="154412">EDWW</cx:pt>
          <cx:pt idx="154413">EDWW</cx:pt>
          <cx:pt idx="154414">EDWW</cx:pt>
          <cx:pt idx="154415">EDWW</cx:pt>
          <cx:pt idx="154416">EDWW</cx:pt>
          <cx:pt idx="154417">EDWW</cx:pt>
          <cx:pt idx="154418">EDWW</cx:pt>
          <cx:pt idx="154419">EDWW</cx:pt>
          <cx:pt idx="154420">EDWW</cx:pt>
          <cx:pt idx="154421">EDWW</cx:pt>
          <cx:pt idx="154422">EDWW</cx:pt>
          <cx:pt idx="154423">EDWW</cx:pt>
          <cx:pt idx="154424">EDWW</cx:pt>
          <cx:pt idx="154425">EDWW</cx:pt>
          <cx:pt idx="154426">EDWW</cx:pt>
          <cx:pt idx="154427">EDWW</cx:pt>
          <cx:pt idx="154428">EDWW</cx:pt>
          <cx:pt idx="154429">EDWW</cx:pt>
          <cx:pt idx="154430">EDWW</cx:pt>
          <cx:pt idx="154431">EDWW</cx:pt>
          <cx:pt idx="154432">EDWW</cx:pt>
          <cx:pt idx="154433">EDWW</cx:pt>
          <cx:pt idx="154434">EDWW</cx:pt>
          <cx:pt idx="154435">EDWW</cx:pt>
          <cx:pt idx="154436">EDWW</cx:pt>
          <cx:pt idx="154437">EDWW</cx:pt>
          <cx:pt idx="154438">EDWW</cx:pt>
          <cx:pt idx="154439">EDWW</cx:pt>
          <cx:pt idx="154440">EDWW</cx:pt>
          <cx:pt idx="154441">EDWW</cx:pt>
          <cx:pt idx="154442">EDWW</cx:pt>
          <cx:pt idx="154443">EDWW</cx:pt>
          <cx:pt idx="154444">EDWW</cx:pt>
          <cx:pt idx="154445">EDWW</cx:pt>
          <cx:pt idx="154446">EDWW</cx:pt>
          <cx:pt idx="154447">EDWW</cx:pt>
          <cx:pt idx="154448">EDWW</cx:pt>
          <cx:pt idx="154449">EDWW</cx:pt>
          <cx:pt idx="154450">EDWW</cx:pt>
          <cx:pt idx="154451">EDWW</cx:pt>
          <cx:pt idx="154452">EDWW</cx:pt>
          <cx:pt idx="154453">EDWW</cx:pt>
          <cx:pt idx="154454">EDWW</cx:pt>
          <cx:pt idx="154455">EDWW</cx:pt>
          <cx:pt idx="154456">EDWW</cx:pt>
          <cx:pt idx="154457">EDWW</cx:pt>
          <cx:pt idx="154458">EDWW</cx:pt>
          <cx:pt idx="154459">EDWW</cx:pt>
          <cx:pt idx="154460">EDWW</cx:pt>
          <cx:pt idx="154461">EDWW</cx:pt>
          <cx:pt idx="154462">EDWW</cx:pt>
          <cx:pt idx="154463">EDWW</cx:pt>
          <cx:pt idx="154464">EDWW</cx:pt>
          <cx:pt idx="154465">EDWW</cx:pt>
          <cx:pt idx="154466">EDWW</cx:pt>
          <cx:pt idx="154467">EDWW</cx:pt>
          <cx:pt idx="154468">EDWW</cx:pt>
          <cx:pt idx="154469">EDWW</cx:pt>
          <cx:pt idx="154470">EDWW</cx:pt>
          <cx:pt idx="154471">EDWW</cx:pt>
          <cx:pt idx="154472">EDWW</cx:pt>
          <cx:pt idx="154473">EDWW</cx:pt>
          <cx:pt idx="154474">EDWW</cx:pt>
          <cx:pt idx="154475">EDWW</cx:pt>
          <cx:pt idx="154476">EDWW</cx:pt>
          <cx:pt idx="154477">EDWW</cx:pt>
          <cx:pt idx="154478">EDWW</cx:pt>
          <cx:pt idx="154479">EDWW</cx:pt>
          <cx:pt idx="154480">EDWW</cx:pt>
          <cx:pt idx="154481">EDWW</cx:pt>
          <cx:pt idx="154482">EDWW</cx:pt>
          <cx:pt idx="154483">EDWW</cx:pt>
          <cx:pt idx="154484">EDWW</cx:pt>
          <cx:pt idx="154485">EDWW</cx:pt>
          <cx:pt idx="154486">EDWW</cx:pt>
          <cx:pt idx="154487">EDWW</cx:pt>
          <cx:pt idx="154488">EDWW</cx:pt>
          <cx:pt idx="154489">EDWW</cx:pt>
          <cx:pt idx="154490">EDWW</cx:pt>
          <cx:pt idx="154491">EDWW</cx:pt>
          <cx:pt idx="154492">EDWW</cx:pt>
          <cx:pt idx="154493">EDWW</cx:pt>
          <cx:pt idx="154494">EDWW</cx:pt>
          <cx:pt idx="154495">EDWW</cx:pt>
          <cx:pt idx="154496">EDWW</cx:pt>
          <cx:pt idx="154497">EDWW</cx:pt>
          <cx:pt idx="154498">EDWW</cx:pt>
          <cx:pt idx="154499">EDWW</cx:pt>
          <cx:pt idx="154500">EDWW</cx:pt>
          <cx:pt idx="154501">EDWW</cx:pt>
          <cx:pt idx="154502">EDWW</cx:pt>
          <cx:pt idx="154503">EDWW</cx:pt>
          <cx:pt idx="154504">EDWW</cx:pt>
          <cx:pt idx="154505">EDWW</cx:pt>
          <cx:pt idx="154506">EDWW</cx:pt>
          <cx:pt idx="154507">EDWW</cx:pt>
          <cx:pt idx="154508">EDWW</cx:pt>
          <cx:pt idx="154509">EDWW</cx:pt>
          <cx:pt idx="154510">EDWW</cx:pt>
          <cx:pt idx="154511">EDWW</cx:pt>
          <cx:pt idx="154512">EDWW</cx:pt>
          <cx:pt idx="154513">EDWW</cx:pt>
          <cx:pt idx="154514">EDWW</cx:pt>
          <cx:pt idx="154515">EDWW</cx:pt>
          <cx:pt idx="154516">EDWW</cx:pt>
          <cx:pt idx="154517">EDWW</cx:pt>
          <cx:pt idx="154518">EDWW</cx:pt>
          <cx:pt idx="154519">EDWW</cx:pt>
          <cx:pt idx="154520">EDWW</cx:pt>
          <cx:pt idx="154521">EDWW</cx:pt>
          <cx:pt idx="154522">EDWW</cx:pt>
          <cx:pt idx="154523">EDWW</cx:pt>
          <cx:pt idx="154524">EDWW</cx:pt>
          <cx:pt idx="154525">EDWW</cx:pt>
          <cx:pt idx="154526">EDWW</cx:pt>
          <cx:pt idx="154527">EDWW</cx:pt>
          <cx:pt idx="154528">EDWW</cx:pt>
          <cx:pt idx="154529">EDWW</cx:pt>
          <cx:pt idx="154530">EDWW</cx:pt>
          <cx:pt idx="154531">EDWW</cx:pt>
          <cx:pt idx="154532">EDWW</cx:pt>
          <cx:pt idx="154533">EDWW</cx:pt>
          <cx:pt idx="154534">EDWW</cx:pt>
          <cx:pt idx="154535">EDWW</cx:pt>
          <cx:pt idx="154536">EDWW</cx:pt>
          <cx:pt idx="154537">EDWW</cx:pt>
          <cx:pt idx="154538">EDWW</cx:pt>
          <cx:pt idx="154539">EDWW</cx:pt>
          <cx:pt idx="154540">EDWW</cx:pt>
          <cx:pt idx="154541">EDWW</cx:pt>
          <cx:pt idx="154542">EDWW</cx:pt>
          <cx:pt idx="154543">EDWW</cx:pt>
          <cx:pt idx="154544">EDWW</cx:pt>
          <cx:pt idx="154545">EDWW</cx:pt>
          <cx:pt idx="154546">EDWW</cx:pt>
          <cx:pt idx="154547">EDWW</cx:pt>
          <cx:pt idx="154548">EDWW</cx:pt>
          <cx:pt idx="154549">EDWW</cx:pt>
          <cx:pt idx="154550">EDWW</cx:pt>
          <cx:pt idx="154551">EDWW</cx:pt>
          <cx:pt idx="154552">EDWW</cx:pt>
          <cx:pt idx="154553">EDWW</cx:pt>
          <cx:pt idx="154554">EDWW</cx:pt>
          <cx:pt idx="154555">EDWW</cx:pt>
          <cx:pt idx="154556">EDWW</cx:pt>
          <cx:pt idx="154557">EDWW</cx:pt>
          <cx:pt idx="154558">EDWW</cx:pt>
          <cx:pt idx="154559">EDWW</cx:pt>
          <cx:pt idx="154560">EDWW</cx:pt>
          <cx:pt idx="154561">EDWW</cx:pt>
          <cx:pt idx="154562">EDWW</cx:pt>
          <cx:pt idx="154563">EDWW</cx:pt>
          <cx:pt idx="154564">EDWW</cx:pt>
          <cx:pt idx="154565">EDWW</cx:pt>
          <cx:pt idx="154566">EDWW</cx:pt>
          <cx:pt idx="154567">EDWW</cx:pt>
          <cx:pt idx="154568">EDWW</cx:pt>
          <cx:pt idx="154569">EDWW</cx:pt>
          <cx:pt idx="154570">EDWW</cx:pt>
          <cx:pt idx="154571">EDWW</cx:pt>
          <cx:pt idx="154572">EDWW</cx:pt>
          <cx:pt idx="154573">EDWW</cx:pt>
          <cx:pt idx="154574">EDWW</cx:pt>
          <cx:pt idx="154575">EDWW</cx:pt>
          <cx:pt idx="154576">EDWW</cx:pt>
          <cx:pt idx="154577">EDWW</cx:pt>
          <cx:pt idx="154578">EDWW</cx:pt>
          <cx:pt idx="154579">EDWW</cx:pt>
          <cx:pt idx="154580">EDWW</cx:pt>
          <cx:pt idx="154581">EDWW</cx:pt>
          <cx:pt idx="154582">EDWW</cx:pt>
          <cx:pt idx="154583">EDWW</cx:pt>
          <cx:pt idx="154584">EDWW</cx:pt>
          <cx:pt idx="154585">EDWW</cx:pt>
          <cx:pt idx="154586">EDWW</cx:pt>
          <cx:pt idx="154587">EDWW</cx:pt>
          <cx:pt idx="154588">EDWW</cx:pt>
          <cx:pt idx="154589">EDWW</cx:pt>
          <cx:pt idx="154590">EDWW</cx:pt>
          <cx:pt idx="154591">EDWW</cx:pt>
          <cx:pt idx="154592">EDWW</cx:pt>
          <cx:pt idx="154593">EDWW</cx:pt>
          <cx:pt idx="154594">EDWW</cx:pt>
          <cx:pt idx="154595">EDWW</cx:pt>
          <cx:pt idx="154596">EDWW</cx:pt>
          <cx:pt idx="154597">EDWW</cx:pt>
          <cx:pt idx="154598">EDWW</cx:pt>
          <cx:pt idx="154599">EDWW</cx:pt>
          <cx:pt idx="154600">EDWW</cx:pt>
          <cx:pt idx="154601">EDWW</cx:pt>
          <cx:pt idx="154602">EDWW</cx:pt>
          <cx:pt idx="154603">EDWW</cx:pt>
          <cx:pt idx="154604">EDWW</cx:pt>
          <cx:pt idx="154605">EDWW</cx:pt>
          <cx:pt idx="154606">EDWW</cx:pt>
          <cx:pt idx="154607">EDWW</cx:pt>
          <cx:pt idx="154608">EDWW</cx:pt>
          <cx:pt idx="154609">EDWW</cx:pt>
          <cx:pt idx="154610">EDWW</cx:pt>
          <cx:pt idx="154611">EDWW</cx:pt>
          <cx:pt idx="154612">EDWW</cx:pt>
          <cx:pt idx="154613">EDWW</cx:pt>
          <cx:pt idx="154614">EDWW</cx:pt>
          <cx:pt idx="154615">EDWW</cx:pt>
          <cx:pt idx="154616">EDWW</cx:pt>
          <cx:pt idx="154617">EDWW</cx:pt>
          <cx:pt idx="154618">EDWW</cx:pt>
          <cx:pt idx="154619">EDWW</cx:pt>
          <cx:pt idx="154620">EDWW</cx:pt>
          <cx:pt idx="154621">EDWW</cx:pt>
          <cx:pt idx="154622">EDWW</cx:pt>
          <cx:pt idx="154623">EDWW</cx:pt>
          <cx:pt idx="154624">EDWW</cx:pt>
          <cx:pt idx="154625">EDWW</cx:pt>
          <cx:pt idx="154626">EDWW</cx:pt>
          <cx:pt idx="154627">EDWW</cx:pt>
          <cx:pt idx="154628">EDWW</cx:pt>
          <cx:pt idx="154629">EDWW</cx:pt>
          <cx:pt idx="154630">EDWW</cx:pt>
          <cx:pt idx="154631">EDWW</cx:pt>
          <cx:pt idx="154632">EDWW</cx:pt>
          <cx:pt idx="154633">EDWW</cx:pt>
          <cx:pt idx="154634">EDWW</cx:pt>
          <cx:pt idx="154635">EDWW</cx:pt>
          <cx:pt idx="154636">EDWW</cx:pt>
          <cx:pt idx="154637">EDWW</cx:pt>
          <cx:pt idx="154638">EDWW</cx:pt>
          <cx:pt idx="154639">EDWW</cx:pt>
          <cx:pt idx="154640">EDWW</cx:pt>
          <cx:pt idx="154641">EDWW</cx:pt>
          <cx:pt idx="154642">EDWW</cx:pt>
          <cx:pt idx="154643">EDWW</cx:pt>
          <cx:pt idx="154644">EDWW</cx:pt>
          <cx:pt idx="154645">EDWW</cx:pt>
          <cx:pt idx="154646">EDWW</cx:pt>
          <cx:pt idx="154647">EDWW</cx:pt>
          <cx:pt idx="154648">EDWW</cx:pt>
          <cx:pt idx="154649">EDWW</cx:pt>
          <cx:pt idx="154650">EDWW</cx:pt>
          <cx:pt idx="154651">EDWW</cx:pt>
          <cx:pt idx="154652">EDWW</cx:pt>
          <cx:pt idx="154653">EDWW</cx:pt>
          <cx:pt idx="154654">EDWW</cx:pt>
          <cx:pt idx="154655">EDWW</cx:pt>
          <cx:pt idx="154656">EDWW</cx:pt>
          <cx:pt idx="154657">EDWW</cx:pt>
          <cx:pt idx="154658">EDWW</cx:pt>
          <cx:pt idx="154659">EDWW</cx:pt>
          <cx:pt idx="154660">EDWW</cx:pt>
          <cx:pt idx="154661">EDWW</cx:pt>
          <cx:pt idx="154662">EDWW</cx:pt>
          <cx:pt idx="154663">EDWW</cx:pt>
          <cx:pt idx="154664">EDWW</cx:pt>
          <cx:pt idx="154665">EDWW</cx:pt>
          <cx:pt idx="154666">EDWW</cx:pt>
          <cx:pt idx="154667">EDWW</cx:pt>
          <cx:pt idx="154668">EDWW</cx:pt>
          <cx:pt idx="154669">EDWW</cx:pt>
          <cx:pt idx="154670">EDWW</cx:pt>
          <cx:pt idx="154671">EDWW</cx:pt>
          <cx:pt idx="154672">EDWW</cx:pt>
          <cx:pt idx="154673">EDWW</cx:pt>
          <cx:pt idx="154674">EDWW</cx:pt>
          <cx:pt idx="154675">EDWW</cx:pt>
          <cx:pt idx="154676">EDWW</cx:pt>
          <cx:pt idx="154677">EDWW</cx:pt>
          <cx:pt idx="154678">EDWW</cx:pt>
          <cx:pt idx="154679">EDWW</cx:pt>
          <cx:pt idx="154680">EDWW</cx:pt>
          <cx:pt idx="154681">EDWW</cx:pt>
          <cx:pt idx="154682">EDWW</cx:pt>
          <cx:pt idx="154683">EDWW</cx:pt>
          <cx:pt idx="154684">EDWW</cx:pt>
          <cx:pt idx="154685">EDWW</cx:pt>
          <cx:pt idx="154686">EDWW</cx:pt>
          <cx:pt idx="154687">EDWW</cx:pt>
          <cx:pt idx="154688">EDWW</cx:pt>
          <cx:pt idx="154689">EDWW</cx:pt>
          <cx:pt idx="154690">EDWW</cx:pt>
          <cx:pt idx="154691">EDWW</cx:pt>
          <cx:pt idx="154692">EDWW</cx:pt>
          <cx:pt idx="154693">EDWW</cx:pt>
          <cx:pt idx="154694">EDWW</cx:pt>
          <cx:pt idx="154695">EDWW</cx:pt>
          <cx:pt idx="154696">EDWW</cx:pt>
          <cx:pt idx="154697">EDWW</cx:pt>
          <cx:pt idx="154698">EDWW</cx:pt>
          <cx:pt idx="154699">EDWW</cx:pt>
          <cx:pt idx="154700">EDWW</cx:pt>
          <cx:pt idx="154701">EDWW</cx:pt>
          <cx:pt idx="154702">EDWW</cx:pt>
          <cx:pt idx="154703">EDWW</cx:pt>
          <cx:pt idx="154704">EDWW</cx:pt>
          <cx:pt idx="154705">EDWW</cx:pt>
          <cx:pt idx="154706">EDWW</cx:pt>
          <cx:pt idx="154707">EDWW</cx:pt>
          <cx:pt idx="154708">EDWW</cx:pt>
          <cx:pt idx="154709">EDWW</cx:pt>
          <cx:pt idx="154710">EDWW</cx:pt>
          <cx:pt idx="154711">EDWW</cx:pt>
          <cx:pt idx="154712">EDWW</cx:pt>
          <cx:pt idx="154713">EDWW</cx:pt>
          <cx:pt idx="154714">EDWW</cx:pt>
          <cx:pt idx="154715">EDWW</cx:pt>
          <cx:pt idx="154716">EDWW</cx:pt>
          <cx:pt idx="154717">EDWW</cx:pt>
          <cx:pt idx="154718">EDWW</cx:pt>
          <cx:pt idx="154719">EDWW</cx:pt>
          <cx:pt idx="154720">EDWW</cx:pt>
          <cx:pt idx="154721">EDWW</cx:pt>
          <cx:pt idx="154722">EDWW</cx:pt>
          <cx:pt idx="154723">EDWW</cx:pt>
          <cx:pt idx="154724">EDWW</cx:pt>
          <cx:pt idx="154725">EDWW</cx:pt>
          <cx:pt idx="154726">EDWW</cx:pt>
          <cx:pt idx="154727">EDWW</cx:pt>
          <cx:pt idx="154728">EDWW</cx:pt>
          <cx:pt idx="154729">EDWW</cx:pt>
          <cx:pt idx="154730">EDWW</cx:pt>
          <cx:pt idx="154731">EDWW</cx:pt>
          <cx:pt idx="154732">EDWW</cx:pt>
          <cx:pt idx="154733">EDWW</cx:pt>
          <cx:pt idx="154734">EDWW</cx:pt>
          <cx:pt idx="154735">EDWW</cx:pt>
          <cx:pt idx="154736">EDWW</cx:pt>
          <cx:pt idx="154737">EDWW</cx:pt>
          <cx:pt idx="154738">EDWW</cx:pt>
          <cx:pt idx="154739">EDWW</cx:pt>
          <cx:pt idx="154740">EDWW</cx:pt>
          <cx:pt idx="154741">EDWW</cx:pt>
          <cx:pt idx="154742">EDWW</cx:pt>
          <cx:pt idx="154743">EDWW</cx:pt>
          <cx:pt idx="154744">EDWW</cx:pt>
          <cx:pt idx="154745">EDWW</cx:pt>
          <cx:pt idx="154746">EDWW</cx:pt>
          <cx:pt idx="154747">EDWW</cx:pt>
          <cx:pt idx="154748">EDWW</cx:pt>
          <cx:pt idx="154749">EDWW</cx:pt>
          <cx:pt idx="154750">EDWW</cx:pt>
          <cx:pt idx="154751">EDWW</cx:pt>
          <cx:pt idx="154752">EDWW</cx:pt>
          <cx:pt idx="154753">EDWW</cx:pt>
          <cx:pt idx="154754">EDWW</cx:pt>
          <cx:pt idx="154755">EDWW</cx:pt>
          <cx:pt idx="154756">EDWW</cx:pt>
          <cx:pt idx="154757">EDWW</cx:pt>
          <cx:pt idx="154758">EDWW</cx:pt>
          <cx:pt idx="154759">EDWW</cx:pt>
          <cx:pt idx="154760">EDWW</cx:pt>
          <cx:pt idx="154761">EDWW</cx:pt>
          <cx:pt idx="154762">EDWW</cx:pt>
          <cx:pt idx="154763">EDWW</cx:pt>
          <cx:pt idx="154764">EDWW</cx:pt>
          <cx:pt idx="154765">EDWW</cx:pt>
          <cx:pt idx="154766">EDWW</cx:pt>
          <cx:pt idx="154767">EDWW</cx:pt>
          <cx:pt idx="154768">EDWW</cx:pt>
          <cx:pt idx="154769">EDWW</cx:pt>
          <cx:pt idx="154770">EDWW</cx:pt>
          <cx:pt idx="154771">EDWW</cx:pt>
          <cx:pt idx="154772">EDWW</cx:pt>
          <cx:pt idx="154773">EDWW</cx:pt>
          <cx:pt idx="154774">EDWW</cx:pt>
          <cx:pt idx="154775">EDWW</cx:pt>
          <cx:pt idx="154776">EDWW</cx:pt>
          <cx:pt idx="154777">EDWW</cx:pt>
          <cx:pt idx="154778">EDWW</cx:pt>
          <cx:pt idx="154779">EDWW</cx:pt>
          <cx:pt idx="154780">EDWW</cx:pt>
          <cx:pt idx="154781">EDWW</cx:pt>
          <cx:pt idx="154782">EDWW</cx:pt>
          <cx:pt idx="154783">EDWW</cx:pt>
          <cx:pt idx="154784">EDWW</cx:pt>
          <cx:pt idx="154785">EDWW</cx:pt>
          <cx:pt idx="154786">EDWW</cx:pt>
          <cx:pt idx="154787">EDWW</cx:pt>
          <cx:pt idx="154788">EDWW</cx:pt>
          <cx:pt idx="154789">EDWW</cx:pt>
          <cx:pt idx="154790">EDWW</cx:pt>
          <cx:pt idx="154791">EDWW</cx:pt>
          <cx:pt idx="154792">EDWW</cx:pt>
          <cx:pt idx="154793">EDWW</cx:pt>
          <cx:pt idx="154794">EDWW</cx:pt>
          <cx:pt idx="154795">EDWW</cx:pt>
          <cx:pt idx="154796">EDWW</cx:pt>
          <cx:pt idx="154797">EDWW</cx:pt>
          <cx:pt idx="154798">EDWW</cx:pt>
          <cx:pt idx="154799">EDWW</cx:pt>
          <cx:pt idx="154800">EDWW</cx:pt>
          <cx:pt idx="154801">EDWW</cx:pt>
          <cx:pt idx="154802">EDWW</cx:pt>
          <cx:pt idx="154803">EDWW</cx:pt>
          <cx:pt idx="154804">EDWW</cx:pt>
          <cx:pt idx="154805">EDWW</cx:pt>
          <cx:pt idx="154806">EDWW</cx:pt>
          <cx:pt idx="154807">EDWW</cx:pt>
          <cx:pt idx="154808">EDWW</cx:pt>
          <cx:pt idx="154809">EDWW</cx:pt>
          <cx:pt idx="154810">EDWW</cx:pt>
          <cx:pt idx="154811">EDWW</cx:pt>
          <cx:pt idx="154812">EDWW</cx:pt>
          <cx:pt idx="154813">EDWW</cx:pt>
          <cx:pt idx="154814">EDWW</cx:pt>
          <cx:pt idx="154815">EDWW</cx:pt>
          <cx:pt idx="154816">EDWW</cx:pt>
          <cx:pt idx="154817">EDWW</cx:pt>
          <cx:pt idx="154818">EDWW</cx:pt>
          <cx:pt idx="154819">EDWW</cx:pt>
          <cx:pt idx="154820">EDWW</cx:pt>
          <cx:pt idx="154821">EDWW</cx:pt>
          <cx:pt idx="154822">EDWW</cx:pt>
          <cx:pt idx="154823">EDWW</cx:pt>
          <cx:pt idx="154824">EDWW</cx:pt>
          <cx:pt idx="154825">EDWW</cx:pt>
          <cx:pt idx="154826">EDWW</cx:pt>
          <cx:pt idx="154827">EDWW</cx:pt>
          <cx:pt idx="154828">EDWW</cx:pt>
          <cx:pt idx="154829">EDWW</cx:pt>
          <cx:pt idx="154830">EDWW</cx:pt>
          <cx:pt idx="154831">EDWW</cx:pt>
          <cx:pt idx="154832">EDWW</cx:pt>
          <cx:pt idx="154833">EDWW</cx:pt>
          <cx:pt idx="154834">EDWW</cx:pt>
          <cx:pt idx="154835">EDWW</cx:pt>
          <cx:pt idx="154836">EDWW</cx:pt>
          <cx:pt idx="154837">EDWW</cx:pt>
          <cx:pt idx="154838">EDWW</cx:pt>
          <cx:pt idx="154839">EDWW</cx:pt>
          <cx:pt idx="154840">EDWW</cx:pt>
          <cx:pt idx="154841">EDWW</cx:pt>
          <cx:pt idx="154842">EDWW</cx:pt>
          <cx:pt idx="154843">EDWW</cx:pt>
          <cx:pt idx="154844">EDWW</cx:pt>
          <cx:pt idx="154845">EDWW</cx:pt>
          <cx:pt idx="154846">EDWW</cx:pt>
          <cx:pt idx="154847">EDWW</cx:pt>
          <cx:pt idx="154848">EDWW</cx:pt>
          <cx:pt idx="154849">EDWW</cx:pt>
          <cx:pt idx="154850">EDWW</cx:pt>
          <cx:pt idx="154851">EDWW</cx:pt>
          <cx:pt idx="154852">EDWW</cx:pt>
          <cx:pt idx="154853">EDWW</cx:pt>
          <cx:pt idx="154854">EDWW</cx:pt>
          <cx:pt idx="154855">EDWW</cx:pt>
          <cx:pt idx="154856">EDWW</cx:pt>
          <cx:pt idx="154857">EDWW</cx:pt>
          <cx:pt idx="154858">EDWW</cx:pt>
          <cx:pt idx="154859">EDWW</cx:pt>
          <cx:pt idx="154860">EDWW</cx:pt>
          <cx:pt idx="154861">EDWW</cx:pt>
          <cx:pt idx="154862">EDWW</cx:pt>
          <cx:pt idx="154863">EDWW</cx:pt>
          <cx:pt idx="154864">EDWW</cx:pt>
          <cx:pt idx="154865">EDWW</cx:pt>
          <cx:pt idx="154866">EDWW</cx:pt>
          <cx:pt idx="154867">EDWW</cx:pt>
          <cx:pt idx="154868">EDWW</cx:pt>
          <cx:pt idx="154869">EDWW</cx:pt>
          <cx:pt idx="154870">EDWW</cx:pt>
          <cx:pt idx="154871">EDWW</cx:pt>
          <cx:pt idx="154872">EDWW</cx:pt>
          <cx:pt idx="154873">EDWW</cx:pt>
          <cx:pt idx="154874">EDWW</cx:pt>
          <cx:pt idx="154875">EDWW</cx:pt>
          <cx:pt idx="154876">EDWW</cx:pt>
          <cx:pt idx="154877">EDWW</cx:pt>
          <cx:pt idx="154878">EDWW</cx:pt>
          <cx:pt idx="154879">EDWW</cx:pt>
          <cx:pt idx="154880">EDWW</cx:pt>
          <cx:pt idx="154881">EDWW</cx:pt>
          <cx:pt idx="154882">EDWW</cx:pt>
          <cx:pt idx="154883">EDWW</cx:pt>
          <cx:pt idx="154884">EDWW</cx:pt>
          <cx:pt idx="154885">EDWW</cx:pt>
          <cx:pt idx="154886">EDWW</cx:pt>
          <cx:pt idx="154887">EDWW</cx:pt>
          <cx:pt idx="154888">EDWW</cx:pt>
          <cx:pt idx="154889">EDWW</cx:pt>
          <cx:pt idx="154890">EDWW</cx:pt>
          <cx:pt idx="154891">EDWW</cx:pt>
          <cx:pt idx="154892">EDWW</cx:pt>
          <cx:pt idx="154893">EDWW</cx:pt>
          <cx:pt idx="154894">EDWW</cx:pt>
          <cx:pt idx="154895">EDWW</cx:pt>
          <cx:pt idx="154896">EDWW</cx:pt>
          <cx:pt idx="154897">EDWW</cx:pt>
          <cx:pt idx="154898">EDWW</cx:pt>
          <cx:pt idx="154899">EDWW</cx:pt>
          <cx:pt idx="154900">EDWW</cx:pt>
          <cx:pt idx="154901">EDWW</cx:pt>
          <cx:pt idx="154902">EDWW</cx:pt>
          <cx:pt idx="154903">EDWW</cx:pt>
          <cx:pt idx="154904">EDWW</cx:pt>
          <cx:pt idx="154905">EDWW</cx:pt>
          <cx:pt idx="154906">EDWW</cx:pt>
          <cx:pt idx="154907">EDWW</cx:pt>
          <cx:pt idx="154908">EDWW</cx:pt>
          <cx:pt idx="154909">EDWW</cx:pt>
          <cx:pt idx="154910">EDWW</cx:pt>
          <cx:pt idx="154911">EDWW</cx:pt>
          <cx:pt idx="154912">EDWW</cx:pt>
          <cx:pt idx="154913">EDWW</cx:pt>
          <cx:pt idx="154914">EDWW</cx:pt>
          <cx:pt idx="154915">EDWW</cx:pt>
          <cx:pt idx="154916">EDWW</cx:pt>
          <cx:pt idx="154917">EDWW</cx:pt>
          <cx:pt idx="154918">EDWW</cx:pt>
          <cx:pt idx="154919">EDWW</cx:pt>
          <cx:pt idx="154920">EDWW</cx:pt>
          <cx:pt idx="154921">EDWW</cx:pt>
          <cx:pt idx="154922">EDWW</cx:pt>
          <cx:pt idx="154923">EDWW</cx:pt>
          <cx:pt idx="154924">EDWW</cx:pt>
          <cx:pt idx="154925">EDWW</cx:pt>
          <cx:pt idx="154926">EDWW</cx:pt>
          <cx:pt idx="154927">EDWW</cx:pt>
          <cx:pt idx="154928">EDWW</cx:pt>
          <cx:pt idx="154929">EDWW</cx:pt>
          <cx:pt idx="154930">EDWW</cx:pt>
          <cx:pt idx="154931">EDWW</cx:pt>
          <cx:pt idx="154932">EDWW</cx:pt>
          <cx:pt idx="154933">EDWW</cx:pt>
          <cx:pt idx="154934">EDWW</cx:pt>
          <cx:pt idx="154935">EDWW</cx:pt>
          <cx:pt idx="154936">EDWW</cx:pt>
          <cx:pt idx="154937">EDWW</cx:pt>
          <cx:pt idx="154938">EDWW</cx:pt>
          <cx:pt idx="154939">EDWW</cx:pt>
          <cx:pt idx="154940">EDWW</cx:pt>
          <cx:pt idx="154941">EDWW</cx:pt>
          <cx:pt idx="154942">EDWW</cx:pt>
          <cx:pt idx="154943">EDWW</cx:pt>
          <cx:pt idx="154944">EDWW</cx:pt>
          <cx:pt idx="154945">EDWW</cx:pt>
          <cx:pt idx="154946">EDWW</cx:pt>
          <cx:pt idx="154947">EDWW</cx:pt>
          <cx:pt idx="154948">EDWW</cx:pt>
          <cx:pt idx="154949">EDWW</cx:pt>
          <cx:pt idx="154950">EDWW</cx:pt>
          <cx:pt idx="154951">EDWW</cx:pt>
          <cx:pt idx="154952">EDWW</cx:pt>
          <cx:pt idx="154953">EDWW</cx:pt>
          <cx:pt idx="154954">EDWW</cx:pt>
          <cx:pt idx="154955">EDWW</cx:pt>
          <cx:pt idx="154956">EDWW</cx:pt>
          <cx:pt idx="154957">EDWW</cx:pt>
          <cx:pt idx="154958">EDWW</cx:pt>
          <cx:pt idx="154959">EDWW</cx:pt>
          <cx:pt idx="154960">EDWW</cx:pt>
          <cx:pt idx="154961">EDWW</cx:pt>
          <cx:pt idx="154962">EDWW</cx:pt>
          <cx:pt idx="154963">EDWW</cx:pt>
          <cx:pt idx="154964">EDWW</cx:pt>
          <cx:pt idx="154965">EDWW</cx:pt>
          <cx:pt idx="154966">EDWW</cx:pt>
          <cx:pt idx="154967">EDWW</cx:pt>
          <cx:pt idx="154968">EDWW</cx:pt>
          <cx:pt idx="154969">EDWW</cx:pt>
          <cx:pt idx="154970">EDWW</cx:pt>
          <cx:pt idx="154971">EDWW</cx:pt>
          <cx:pt idx="154972">EDWW</cx:pt>
          <cx:pt idx="154973">EDWW</cx:pt>
          <cx:pt idx="154974">EDWW</cx:pt>
          <cx:pt idx="154975">EDWW</cx:pt>
          <cx:pt idx="154976">EDWW</cx:pt>
          <cx:pt idx="154977">EDWW</cx:pt>
          <cx:pt idx="154978">EDWW</cx:pt>
          <cx:pt idx="154979">EDWW</cx:pt>
          <cx:pt idx="154980">EDWW</cx:pt>
          <cx:pt idx="154981">EDWW</cx:pt>
          <cx:pt idx="154982">EDWW</cx:pt>
          <cx:pt idx="154983">EDWW</cx:pt>
          <cx:pt idx="154984">EDWW</cx:pt>
          <cx:pt idx="154985">EDWW</cx:pt>
          <cx:pt idx="154986">EDWW</cx:pt>
          <cx:pt idx="154987">EDWW</cx:pt>
          <cx:pt idx="154988">EDWW</cx:pt>
          <cx:pt idx="154989">EDWW</cx:pt>
          <cx:pt idx="154990">EDWW</cx:pt>
          <cx:pt idx="154991">EDWW</cx:pt>
          <cx:pt idx="154992">EDWW</cx:pt>
          <cx:pt idx="154993">EDWW</cx:pt>
          <cx:pt idx="154994">EDWW</cx:pt>
          <cx:pt idx="154995">EDWW</cx:pt>
          <cx:pt idx="154996">EDWW</cx:pt>
          <cx:pt idx="154997">EDWW</cx:pt>
          <cx:pt idx="154998">EDWW</cx:pt>
          <cx:pt idx="154999">EDWW</cx:pt>
          <cx:pt idx="155000">EDWW</cx:pt>
          <cx:pt idx="155001">EDWW</cx:pt>
          <cx:pt idx="155002">EDWW</cx:pt>
          <cx:pt idx="155003">EDWW</cx:pt>
          <cx:pt idx="155004">EDWW</cx:pt>
          <cx:pt idx="155005">EDWW</cx:pt>
          <cx:pt idx="155006">EDWW</cx:pt>
          <cx:pt idx="155007">EDWW</cx:pt>
          <cx:pt idx="155008">EDWW</cx:pt>
          <cx:pt idx="155009">EDWW</cx:pt>
          <cx:pt idx="155010">EDWW</cx:pt>
          <cx:pt idx="155011">EDWW</cx:pt>
          <cx:pt idx="155012">EDWW</cx:pt>
          <cx:pt idx="155013">EDWW</cx:pt>
          <cx:pt idx="155014">EDWW</cx:pt>
          <cx:pt idx="155015">EDWW</cx:pt>
          <cx:pt idx="155016">EDWW</cx:pt>
          <cx:pt idx="155017">EDWW</cx:pt>
          <cx:pt idx="155018">EDWW</cx:pt>
          <cx:pt idx="155019">EDWW</cx:pt>
          <cx:pt idx="155020">EDWW</cx:pt>
          <cx:pt idx="155021">EDWW</cx:pt>
          <cx:pt idx="155022">EDWW</cx:pt>
          <cx:pt idx="155023">EDWW</cx:pt>
          <cx:pt idx="155024">EDWW</cx:pt>
          <cx:pt idx="155025">EDWW</cx:pt>
          <cx:pt idx="155026">EDWW</cx:pt>
          <cx:pt idx="155027">EDWW</cx:pt>
          <cx:pt idx="155028">EDWW</cx:pt>
          <cx:pt idx="155029">EDWW</cx:pt>
          <cx:pt idx="155030">EDWW</cx:pt>
          <cx:pt idx="155031">EDWW</cx:pt>
          <cx:pt idx="155032">EDWW</cx:pt>
          <cx:pt idx="155033">EDWW</cx:pt>
          <cx:pt idx="155034">EDWW</cx:pt>
          <cx:pt idx="155035">EDWW</cx:pt>
          <cx:pt idx="155036">EDWW</cx:pt>
          <cx:pt idx="155037">EDWW</cx:pt>
          <cx:pt idx="155038">EDWW</cx:pt>
          <cx:pt idx="155039">EDWW</cx:pt>
          <cx:pt idx="155040">EDWW</cx:pt>
          <cx:pt idx="155041">EDWW</cx:pt>
          <cx:pt idx="155042">EDWW</cx:pt>
          <cx:pt idx="155043">EDWW</cx:pt>
          <cx:pt idx="155044">EDWW</cx:pt>
          <cx:pt idx="155045">EDWW</cx:pt>
          <cx:pt idx="155046">EDWW</cx:pt>
          <cx:pt idx="155047">EDWW</cx:pt>
          <cx:pt idx="155048">EDWW</cx:pt>
          <cx:pt idx="155049">EDWW</cx:pt>
          <cx:pt idx="155050">EDWW</cx:pt>
          <cx:pt idx="155051">EDWW</cx:pt>
          <cx:pt idx="155052">EDWW</cx:pt>
          <cx:pt idx="155053">EDWW</cx:pt>
          <cx:pt idx="155054">EDWW</cx:pt>
          <cx:pt idx="155055">EDWW</cx:pt>
          <cx:pt idx="155056">EDWW</cx:pt>
          <cx:pt idx="155057">EDWW</cx:pt>
          <cx:pt idx="155058">EDWW</cx:pt>
          <cx:pt idx="155059">EDWW</cx:pt>
          <cx:pt idx="155060">EDWW</cx:pt>
          <cx:pt idx="155061">EDWW</cx:pt>
          <cx:pt idx="155062">EDWW</cx:pt>
          <cx:pt idx="155063">EDWW</cx:pt>
          <cx:pt idx="155064">EDWW</cx:pt>
          <cx:pt idx="155065">EDWW</cx:pt>
          <cx:pt idx="155066">EDWW</cx:pt>
          <cx:pt idx="155067">EDWW</cx:pt>
          <cx:pt idx="155068">EDWW</cx:pt>
          <cx:pt idx="155069">EDWW</cx:pt>
          <cx:pt idx="155070">EDWW</cx:pt>
          <cx:pt idx="155071">EDWW</cx:pt>
          <cx:pt idx="155072">EDWW</cx:pt>
          <cx:pt idx="155073">EDWW</cx:pt>
          <cx:pt idx="155074">EDWW</cx:pt>
          <cx:pt idx="155075">EDWW</cx:pt>
          <cx:pt idx="155076">EDWW</cx:pt>
          <cx:pt idx="155077">EDWW</cx:pt>
          <cx:pt idx="155078">EDWW</cx:pt>
          <cx:pt idx="155079">EDWW</cx:pt>
          <cx:pt idx="155080">EDWW</cx:pt>
          <cx:pt idx="155081">EDWW</cx:pt>
          <cx:pt idx="155082">EDWW</cx:pt>
          <cx:pt idx="155083">EDWW</cx:pt>
          <cx:pt idx="155084">EDWW</cx:pt>
          <cx:pt idx="155085">EDWW</cx:pt>
          <cx:pt idx="155086">EDWW</cx:pt>
          <cx:pt idx="155087">EDWW</cx:pt>
          <cx:pt idx="155088">EDWW</cx:pt>
          <cx:pt idx="155089">EDWW</cx:pt>
          <cx:pt idx="155090">EDWW</cx:pt>
          <cx:pt idx="155091">EDWW</cx:pt>
          <cx:pt idx="155092">EDWW</cx:pt>
          <cx:pt idx="155093">EDWW</cx:pt>
          <cx:pt idx="155094">EDWW</cx:pt>
          <cx:pt idx="155095">EDWW</cx:pt>
          <cx:pt idx="155096">EDWW</cx:pt>
          <cx:pt idx="155097">EDWW</cx:pt>
          <cx:pt idx="155098">EDWW</cx:pt>
          <cx:pt idx="155099">EDWW</cx:pt>
          <cx:pt idx="155100">EDWW</cx:pt>
          <cx:pt idx="155101">EDWW</cx:pt>
          <cx:pt idx="155102">EDWW</cx:pt>
          <cx:pt idx="155103">EDWW</cx:pt>
          <cx:pt idx="155104">EDWW</cx:pt>
          <cx:pt idx="155105">EDWW</cx:pt>
          <cx:pt idx="155106">EDWW</cx:pt>
          <cx:pt idx="155107">EDWW</cx:pt>
          <cx:pt idx="155108">EDWW</cx:pt>
          <cx:pt idx="155109">EDWW</cx:pt>
          <cx:pt idx="155110">EDWW</cx:pt>
          <cx:pt idx="155111">EDWW</cx:pt>
          <cx:pt idx="155112">EDWW</cx:pt>
          <cx:pt idx="155113">EDWW</cx:pt>
          <cx:pt idx="155114">EDWW</cx:pt>
          <cx:pt idx="155115">EDWW</cx:pt>
          <cx:pt idx="155116">EDWW</cx:pt>
          <cx:pt idx="155117">EDWW</cx:pt>
          <cx:pt idx="155118">EDWW</cx:pt>
          <cx:pt idx="155119">EDWW</cx:pt>
          <cx:pt idx="155120">EDWW</cx:pt>
          <cx:pt idx="155121">EDWW</cx:pt>
          <cx:pt idx="155122">EDWW</cx:pt>
          <cx:pt idx="155123">EDWW</cx:pt>
          <cx:pt idx="155124">EDWW</cx:pt>
          <cx:pt idx="155125">EDWW</cx:pt>
          <cx:pt idx="155126">EDWW</cx:pt>
          <cx:pt idx="155127">EDWW</cx:pt>
          <cx:pt idx="155128">EDWW</cx:pt>
          <cx:pt idx="155129">EDWW</cx:pt>
          <cx:pt idx="155130">EDWW</cx:pt>
          <cx:pt idx="155131">EDWW</cx:pt>
          <cx:pt idx="155132">EDWW</cx:pt>
          <cx:pt idx="155133">EDWW</cx:pt>
          <cx:pt idx="155134">EDWW</cx:pt>
          <cx:pt idx="155135">EDWW</cx:pt>
          <cx:pt idx="155136">EDWW</cx:pt>
          <cx:pt idx="155137">EDWW</cx:pt>
          <cx:pt idx="155138">EDWW</cx:pt>
          <cx:pt idx="155139">EDWW</cx:pt>
          <cx:pt idx="155140">EDWW</cx:pt>
          <cx:pt idx="155141">EDWW</cx:pt>
          <cx:pt idx="155142">EDWW</cx:pt>
          <cx:pt idx="155143">EDWW</cx:pt>
          <cx:pt idx="155144">EDWW</cx:pt>
          <cx:pt idx="155145">EDWW</cx:pt>
          <cx:pt idx="155146">EDWW</cx:pt>
          <cx:pt idx="155147">EDWW</cx:pt>
          <cx:pt idx="155148">EDWW</cx:pt>
          <cx:pt idx="155149">EDWW</cx:pt>
          <cx:pt idx="155150">EDWW</cx:pt>
          <cx:pt idx="155151">EDWW</cx:pt>
          <cx:pt idx="155152">EDWW</cx:pt>
          <cx:pt idx="155153">EDWW</cx:pt>
          <cx:pt idx="155154">EDWW</cx:pt>
          <cx:pt idx="155155">EDWW</cx:pt>
          <cx:pt idx="155156">EDWW</cx:pt>
          <cx:pt idx="155157">EDWW</cx:pt>
          <cx:pt idx="155158">EDWW</cx:pt>
          <cx:pt idx="155159">EDWW</cx:pt>
          <cx:pt idx="155160">EDWW</cx:pt>
          <cx:pt idx="155161">EDWW</cx:pt>
          <cx:pt idx="155162">EDWW</cx:pt>
          <cx:pt idx="155163">EDWW</cx:pt>
          <cx:pt idx="155164">EDWW</cx:pt>
          <cx:pt idx="155165">EDWW</cx:pt>
          <cx:pt idx="155166">EDWW</cx:pt>
          <cx:pt idx="155167">EDWW</cx:pt>
          <cx:pt idx="155168">EDWW</cx:pt>
          <cx:pt idx="155169">EDWW</cx:pt>
          <cx:pt idx="155170">EDWW</cx:pt>
          <cx:pt idx="155171">EDWW</cx:pt>
          <cx:pt idx="155172">EDWW</cx:pt>
          <cx:pt idx="155173">EDWW</cx:pt>
          <cx:pt idx="155174">EDWW</cx:pt>
          <cx:pt idx="155175">EDWW</cx:pt>
          <cx:pt idx="155176">EDWW</cx:pt>
          <cx:pt idx="155177">EDWW</cx:pt>
          <cx:pt idx="155178">EDWW</cx:pt>
          <cx:pt idx="155179">EDWW</cx:pt>
          <cx:pt idx="155180">EDWW</cx:pt>
          <cx:pt idx="155181">EDWW</cx:pt>
          <cx:pt idx="155182">EDWW</cx:pt>
          <cx:pt idx="155183">EDWW</cx:pt>
          <cx:pt idx="155184">EDWW</cx:pt>
          <cx:pt idx="155185">EDWW</cx:pt>
          <cx:pt idx="155186">EDWW</cx:pt>
          <cx:pt idx="155187">EDWW</cx:pt>
          <cx:pt idx="155188">EDWW</cx:pt>
          <cx:pt idx="155189">EDWW</cx:pt>
          <cx:pt idx="155190">EDWW</cx:pt>
          <cx:pt idx="155191">EDWW</cx:pt>
          <cx:pt idx="155192">EDWW</cx:pt>
          <cx:pt idx="155193">EDWW</cx:pt>
          <cx:pt idx="155194">EDWW</cx:pt>
          <cx:pt idx="155195">EDWW</cx:pt>
          <cx:pt idx="155196">EDWW</cx:pt>
          <cx:pt idx="155197">EDWW</cx:pt>
          <cx:pt idx="155198">EDWW</cx:pt>
          <cx:pt idx="155199">EDWW</cx:pt>
          <cx:pt idx="155200">EDWW</cx:pt>
          <cx:pt idx="155201">EDWW</cx:pt>
          <cx:pt idx="155202">EDWW</cx:pt>
          <cx:pt idx="155203">EDWW</cx:pt>
          <cx:pt idx="155204">EDWW</cx:pt>
          <cx:pt idx="155205">EDWW</cx:pt>
          <cx:pt idx="155206">EDWW</cx:pt>
          <cx:pt idx="155207">EDWW</cx:pt>
          <cx:pt idx="155208">EDWW</cx:pt>
          <cx:pt idx="155209">EDWW</cx:pt>
          <cx:pt idx="155210">EDWW</cx:pt>
          <cx:pt idx="155211">EDWW</cx:pt>
          <cx:pt idx="155212">EDWW</cx:pt>
          <cx:pt idx="155213">EDWW</cx:pt>
          <cx:pt idx="155214">EDWW</cx:pt>
          <cx:pt idx="155215">EDWW</cx:pt>
          <cx:pt idx="155216">EDWW</cx:pt>
          <cx:pt idx="155217">EDWW</cx:pt>
          <cx:pt idx="155218">EDWW</cx:pt>
          <cx:pt idx="155219">EDWW</cx:pt>
          <cx:pt idx="155220">EDWW</cx:pt>
          <cx:pt idx="155221">EDWW</cx:pt>
          <cx:pt idx="155222">EDWW</cx:pt>
          <cx:pt idx="155223">EDWW</cx:pt>
          <cx:pt idx="155224">EDWW</cx:pt>
          <cx:pt idx="155225">EDWW</cx:pt>
          <cx:pt idx="155226">EDWW</cx:pt>
          <cx:pt idx="155227">EDWW</cx:pt>
          <cx:pt idx="155228">EDWW</cx:pt>
          <cx:pt idx="155229">EDWW</cx:pt>
          <cx:pt idx="155230">EDWW</cx:pt>
          <cx:pt idx="155231">EDWW</cx:pt>
          <cx:pt idx="155232">EDWW</cx:pt>
          <cx:pt idx="155233">EDWW</cx:pt>
          <cx:pt idx="155234">EDWW</cx:pt>
          <cx:pt idx="155235">EDWW</cx:pt>
          <cx:pt idx="155236">EDWW</cx:pt>
          <cx:pt idx="155237">EDWW</cx:pt>
          <cx:pt idx="155238">EDWW</cx:pt>
          <cx:pt idx="155239">EDWW</cx:pt>
          <cx:pt idx="155240">EDWW</cx:pt>
          <cx:pt idx="155241">EDWW</cx:pt>
          <cx:pt idx="155242">EDWW</cx:pt>
          <cx:pt idx="155243">EDWW</cx:pt>
          <cx:pt idx="155244">EDWW</cx:pt>
          <cx:pt idx="155245">EDWW</cx:pt>
          <cx:pt idx="155246">EDWW</cx:pt>
          <cx:pt idx="155247">EDWW</cx:pt>
          <cx:pt idx="155248">EDWW</cx:pt>
          <cx:pt idx="155249">EDWW</cx:pt>
          <cx:pt idx="155250">EDWW</cx:pt>
          <cx:pt idx="155251">EDWW</cx:pt>
          <cx:pt idx="155252">EDWW</cx:pt>
          <cx:pt idx="155253">EDWW</cx:pt>
          <cx:pt idx="155254">EDWW</cx:pt>
          <cx:pt idx="155255">EDWW</cx:pt>
          <cx:pt idx="155256">EDWW</cx:pt>
          <cx:pt idx="155257">EDWW</cx:pt>
          <cx:pt idx="155258">EDWW</cx:pt>
          <cx:pt idx="155259">EDWW</cx:pt>
          <cx:pt idx="155260">EDWW</cx:pt>
          <cx:pt idx="155261">EDWW</cx:pt>
          <cx:pt idx="155262">EDWW</cx:pt>
          <cx:pt idx="155263">EDWW</cx:pt>
          <cx:pt idx="155264">EDWW</cx:pt>
          <cx:pt idx="155265">EDWW</cx:pt>
          <cx:pt idx="155266">EDWW</cx:pt>
          <cx:pt idx="155267">EDWW</cx:pt>
          <cx:pt idx="155268">EDWW</cx:pt>
          <cx:pt idx="155269">EDWW</cx:pt>
          <cx:pt idx="155270">EDWW</cx:pt>
          <cx:pt idx="155271">EDWW</cx:pt>
          <cx:pt idx="155272">EDWW</cx:pt>
          <cx:pt idx="155273">EDWW</cx:pt>
          <cx:pt idx="155274">EDWW</cx:pt>
          <cx:pt idx="155275">EDWW</cx:pt>
          <cx:pt idx="155276">EDWW</cx:pt>
          <cx:pt idx="155277">EDWW</cx:pt>
          <cx:pt idx="155278">EDWW</cx:pt>
          <cx:pt idx="155279">EDWW</cx:pt>
          <cx:pt idx="155280">EDWW</cx:pt>
          <cx:pt idx="155281">EDWW</cx:pt>
          <cx:pt idx="155282">EDWW</cx:pt>
          <cx:pt idx="155283">EDWW</cx:pt>
          <cx:pt idx="155284">EDWW</cx:pt>
          <cx:pt idx="155285">EDWW</cx:pt>
          <cx:pt idx="155286">EDWW</cx:pt>
          <cx:pt idx="155287">EDWW</cx:pt>
          <cx:pt idx="155288">EDWW</cx:pt>
          <cx:pt idx="155289">EDWW</cx:pt>
          <cx:pt idx="155290">EDWW</cx:pt>
          <cx:pt idx="155291">EDWW</cx:pt>
          <cx:pt idx="155292">EDWW</cx:pt>
          <cx:pt idx="155293">EDWW</cx:pt>
          <cx:pt idx="155294">EDWW</cx:pt>
          <cx:pt idx="155295">EDWW</cx:pt>
          <cx:pt idx="155296">EDWW</cx:pt>
          <cx:pt idx="155297">EDWW</cx:pt>
          <cx:pt idx="155298">EDWW</cx:pt>
          <cx:pt idx="155299">EDWW</cx:pt>
          <cx:pt idx="155300">EDWW</cx:pt>
          <cx:pt idx="155301">EDWW</cx:pt>
          <cx:pt idx="155302">EDWW</cx:pt>
          <cx:pt idx="155303">EDWW</cx:pt>
          <cx:pt idx="155304">EDWW</cx:pt>
          <cx:pt idx="155305">EDWW</cx:pt>
          <cx:pt idx="155306">EDWW</cx:pt>
          <cx:pt idx="155307">EDWW</cx:pt>
          <cx:pt idx="155308">EDWW</cx:pt>
          <cx:pt idx="155309">EDWW</cx:pt>
          <cx:pt idx="155310">EDWW</cx:pt>
          <cx:pt idx="155311">EDWW</cx:pt>
          <cx:pt idx="155312">EDWW</cx:pt>
          <cx:pt idx="155313">EDWW</cx:pt>
          <cx:pt idx="155314">EDWW</cx:pt>
          <cx:pt idx="155315">EDWW</cx:pt>
          <cx:pt idx="155316">EDWW</cx:pt>
          <cx:pt idx="155317">EDWW</cx:pt>
          <cx:pt idx="155318">EDWW</cx:pt>
          <cx:pt idx="155319">EDWW</cx:pt>
          <cx:pt idx="155320">EDWW</cx:pt>
          <cx:pt idx="155321">EDWW</cx:pt>
          <cx:pt idx="155322">EDWW</cx:pt>
          <cx:pt idx="155323">EDWW</cx:pt>
          <cx:pt idx="155324">EDWW</cx:pt>
          <cx:pt idx="155325">EDWW</cx:pt>
          <cx:pt idx="155326">EDWW</cx:pt>
          <cx:pt idx="155327">EDWW</cx:pt>
          <cx:pt idx="155328">EDWW</cx:pt>
          <cx:pt idx="155329">EDWW</cx:pt>
          <cx:pt idx="155330">EDWW</cx:pt>
          <cx:pt idx="155331">EDWW</cx:pt>
          <cx:pt idx="155332">EDWW</cx:pt>
          <cx:pt idx="155333">EDWW</cx:pt>
          <cx:pt idx="155334">EDWW</cx:pt>
          <cx:pt idx="155335">EDWW</cx:pt>
          <cx:pt idx="155336">EDWW</cx:pt>
          <cx:pt idx="155337">EDWW</cx:pt>
          <cx:pt idx="155338">EDWW</cx:pt>
          <cx:pt idx="155339">EDWW</cx:pt>
          <cx:pt idx="155340">EDWW</cx:pt>
          <cx:pt idx="155341">EDWW</cx:pt>
          <cx:pt idx="155342">EDWW</cx:pt>
          <cx:pt idx="155343">EDWW</cx:pt>
          <cx:pt idx="155344">EDWW</cx:pt>
          <cx:pt idx="155345">EDWW</cx:pt>
          <cx:pt idx="155346">EDWW</cx:pt>
          <cx:pt idx="155347">EDWW</cx:pt>
          <cx:pt idx="155348">EDWW</cx:pt>
          <cx:pt idx="155349">EDWW</cx:pt>
          <cx:pt idx="155350">EDWW</cx:pt>
          <cx:pt idx="155351">EDWW</cx:pt>
          <cx:pt idx="155352">EDWW</cx:pt>
          <cx:pt idx="155353">EDWW</cx:pt>
          <cx:pt idx="155354">EDWW</cx:pt>
          <cx:pt idx="155355">EDWW</cx:pt>
          <cx:pt idx="155356">EDWW</cx:pt>
          <cx:pt idx="155357">EDWW</cx:pt>
          <cx:pt idx="155358">EDWW</cx:pt>
          <cx:pt idx="155359">EDWW</cx:pt>
          <cx:pt idx="155360">EDWW</cx:pt>
          <cx:pt idx="155361">EDWW</cx:pt>
          <cx:pt idx="155362">EDWW</cx:pt>
          <cx:pt idx="155363">EDWW</cx:pt>
          <cx:pt idx="155364">EDWW</cx:pt>
          <cx:pt idx="155365">EDWW</cx:pt>
          <cx:pt idx="155366">EDWW</cx:pt>
          <cx:pt idx="155367">EDWW</cx:pt>
          <cx:pt idx="155368">EDWW</cx:pt>
          <cx:pt idx="155369">EDWW</cx:pt>
          <cx:pt idx="155370">EDWW</cx:pt>
          <cx:pt idx="155371">EDWW</cx:pt>
          <cx:pt idx="155372">EDWW</cx:pt>
          <cx:pt idx="155373">EDWW</cx:pt>
          <cx:pt idx="155374">EDWW</cx:pt>
          <cx:pt idx="155375">EDWW</cx:pt>
          <cx:pt idx="155376">EDWW</cx:pt>
          <cx:pt idx="155377">EDWW</cx:pt>
          <cx:pt idx="155378">EDWW</cx:pt>
          <cx:pt idx="155379">EDWW</cx:pt>
          <cx:pt idx="155380">EDWW</cx:pt>
          <cx:pt idx="155381">EDWW</cx:pt>
          <cx:pt idx="155382">EDWW</cx:pt>
          <cx:pt idx="155383">EDWW</cx:pt>
          <cx:pt idx="155384">EDWW</cx:pt>
          <cx:pt idx="155385">EDWW</cx:pt>
          <cx:pt idx="155386">EDWW</cx:pt>
          <cx:pt idx="155387">EDWW</cx:pt>
          <cx:pt idx="155388">EDWW</cx:pt>
          <cx:pt idx="155389">EDWW</cx:pt>
          <cx:pt idx="155390">EDWW</cx:pt>
          <cx:pt idx="155391">EDWW</cx:pt>
          <cx:pt idx="155392">EDWW</cx:pt>
          <cx:pt idx="155393">EDWW</cx:pt>
          <cx:pt idx="155394">EDWW</cx:pt>
          <cx:pt idx="155395">EDWW</cx:pt>
          <cx:pt idx="155396">EDWW</cx:pt>
          <cx:pt idx="155397">EDWW</cx:pt>
          <cx:pt idx="155398">EDWW</cx:pt>
          <cx:pt idx="155399">EDWW</cx:pt>
          <cx:pt idx="155400">EDWW</cx:pt>
          <cx:pt idx="155401">EDWW</cx:pt>
          <cx:pt idx="155402">EDWW</cx:pt>
          <cx:pt idx="155403">EDWW</cx:pt>
          <cx:pt idx="155404">EDWW</cx:pt>
          <cx:pt idx="155405">EDWW</cx:pt>
          <cx:pt idx="155406">EDWW</cx:pt>
          <cx:pt idx="155407">EDWW</cx:pt>
          <cx:pt idx="155408">EDWW</cx:pt>
          <cx:pt idx="155409">EDWW</cx:pt>
          <cx:pt idx="155410">EDWW</cx:pt>
          <cx:pt idx="155411">EDWW</cx:pt>
          <cx:pt idx="155412">EDWW</cx:pt>
          <cx:pt idx="155413">EDWW</cx:pt>
          <cx:pt idx="155414">EDWW</cx:pt>
          <cx:pt idx="155415">EDWW</cx:pt>
          <cx:pt idx="155416">EDWW</cx:pt>
          <cx:pt idx="155417">EDWW</cx:pt>
          <cx:pt idx="155418">EDWW</cx:pt>
          <cx:pt idx="155419">EDWW</cx:pt>
          <cx:pt idx="155420">EDWW</cx:pt>
          <cx:pt idx="155421">EDWW</cx:pt>
          <cx:pt idx="155422">EDWW</cx:pt>
          <cx:pt idx="155423">EDWW</cx:pt>
          <cx:pt idx="155424">EDWW</cx:pt>
          <cx:pt idx="155425">EDWW</cx:pt>
          <cx:pt idx="155426">EDWW</cx:pt>
          <cx:pt idx="155427">EDWW</cx:pt>
          <cx:pt idx="155428">EDWW</cx:pt>
          <cx:pt idx="155429">EDWW</cx:pt>
          <cx:pt idx="155430">EDWW</cx:pt>
          <cx:pt idx="155431">EDWW</cx:pt>
          <cx:pt idx="155432">EDWW</cx:pt>
          <cx:pt idx="155433">EDWW</cx:pt>
          <cx:pt idx="155434">EDWW</cx:pt>
          <cx:pt idx="155435">EDWW</cx:pt>
          <cx:pt idx="155436">EDWW</cx:pt>
          <cx:pt idx="155437">EDWW</cx:pt>
          <cx:pt idx="155438">EDWW</cx:pt>
          <cx:pt idx="155439">EDWW</cx:pt>
          <cx:pt idx="155440">EDWW</cx:pt>
          <cx:pt idx="155441">EDWW</cx:pt>
          <cx:pt idx="155442">EDWW</cx:pt>
          <cx:pt idx="155443">EDWW</cx:pt>
          <cx:pt idx="155444">EDWW</cx:pt>
          <cx:pt idx="155445">EDWW</cx:pt>
          <cx:pt idx="155446">EDWW</cx:pt>
          <cx:pt idx="155447">EDWW</cx:pt>
          <cx:pt idx="155448">EDWW</cx:pt>
          <cx:pt idx="155449">EDWW</cx:pt>
          <cx:pt idx="155450">EDWW</cx:pt>
          <cx:pt idx="155451">EDWW</cx:pt>
          <cx:pt idx="155452">EDWW</cx:pt>
          <cx:pt idx="155453">EDWW</cx:pt>
          <cx:pt idx="155454">EDWW</cx:pt>
          <cx:pt idx="155455">EDWW</cx:pt>
          <cx:pt idx="155456">EDWW</cx:pt>
          <cx:pt idx="155457">EDWW</cx:pt>
          <cx:pt idx="155458">EDWW</cx:pt>
          <cx:pt idx="155459">EDWW</cx:pt>
          <cx:pt idx="155460">EDWW</cx:pt>
          <cx:pt idx="155461">EDWW</cx:pt>
          <cx:pt idx="155462">EDWW</cx:pt>
          <cx:pt idx="155463">EDWW</cx:pt>
          <cx:pt idx="155464">EDWW</cx:pt>
          <cx:pt idx="155465">EDWW</cx:pt>
          <cx:pt idx="155466">EDWW</cx:pt>
          <cx:pt idx="155467">EDWW</cx:pt>
          <cx:pt idx="155468">EDWW</cx:pt>
          <cx:pt idx="155469">EDWW</cx:pt>
          <cx:pt idx="155470">EDWW</cx:pt>
          <cx:pt idx="155471">EDWW</cx:pt>
          <cx:pt idx="155472">EDWW</cx:pt>
          <cx:pt idx="155473">EDWW</cx:pt>
          <cx:pt idx="155474">EDWW</cx:pt>
          <cx:pt idx="155475">EDWW</cx:pt>
          <cx:pt idx="155476">EDWW</cx:pt>
          <cx:pt idx="155477">EDWW</cx:pt>
          <cx:pt idx="155478">EDWW</cx:pt>
          <cx:pt idx="155479">EDWW</cx:pt>
          <cx:pt idx="155480">EDWW</cx:pt>
          <cx:pt idx="155481">EDWW</cx:pt>
          <cx:pt idx="155482">EDWW</cx:pt>
          <cx:pt idx="155483">EDWW</cx:pt>
          <cx:pt idx="155484">EDWW</cx:pt>
          <cx:pt idx="155485">EDWW</cx:pt>
          <cx:pt idx="155486">EDWW</cx:pt>
          <cx:pt idx="155487">EDWW</cx:pt>
          <cx:pt idx="155488">EDWW</cx:pt>
          <cx:pt idx="155489">EDWW</cx:pt>
          <cx:pt idx="155490">EDWW</cx:pt>
          <cx:pt idx="155491">EDWW</cx:pt>
          <cx:pt idx="155492">EDWW</cx:pt>
          <cx:pt idx="155493">EDWW</cx:pt>
          <cx:pt idx="155494">EDWW</cx:pt>
          <cx:pt idx="155495">EDWW</cx:pt>
          <cx:pt idx="155496">EDWW</cx:pt>
          <cx:pt idx="155497">EDWW</cx:pt>
          <cx:pt idx="155498">EDWW</cx:pt>
          <cx:pt idx="155499">EDWW</cx:pt>
          <cx:pt idx="155500">EDWW</cx:pt>
          <cx:pt idx="155501">EDWW</cx:pt>
          <cx:pt idx="155502">EDWW</cx:pt>
          <cx:pt idx="155503">EDWW</cx:pt>
          <cx:pt idx="155504">EDWW</cx:pt>
          <cx:pt idx="155505">EDWW</cx:pt>
          <cx:pt idx="155506">EDWW</cx:pt>
          <cx:pt idx="155507">EDWW</cx:pt>
          <cx:pt idx="155508">EDWW</cx:pt>
          <cx:pt idx="155509">EDWW</cx:pt>
          <cx:pt idx="155510">EDWW</cx:pt>
          <cx:pt idx="155511">EDWW</cx:pt>
          <cx:pt idx="155512">EDWW</cx:pt>
          <cx:pt idx="155513">EDWW</cx:pt>
          <cx:pt idx="155514">EDWW</cx:pt>
          <cx:pt idx="155515">EDWW</cx:pt>
          <cx:pt idx="155516">EDWW</cx:pt>
          <cx:pt idx="155517">EDWW</cx:pt>
          <cx:pt idx="155518">EDWW</cx:pt>
          <cx:pt idx="155519">EDWW</cx:pt>
          <cx:pt idx="155520">EDWW</cx:pt>
          <cx:pt idx="155521">EDWW</cx:pt>
          <cx:pt idx="155522">EDWW</cx:pt>
          <cx:pt idx="155523">EDWW</cx:pt>
          <cx:pt idx="155524">EDWW</cx:pt>
          <cx:pt idx="155525">EDWW</cx:pt>
          <cx:pt idx="155526">EDWW</cx:pt>
          <cx:pt idx="155527">EDWW</cx:pt>
          <cx:pt idx="155528">EDWW</cx:pt>
          <cx:pt idx="155529">EDWW</cx:pt>
          <cx:pt idx="155530">EDWW</cx:pt>
          <cx:pt idx="155531">EDWW</cx:pt>
          <cx:pt idx="155532">EDWW</cx:pt>
          <cx:pt idx="155533">EDWW</cx:pt>
          <cx:pt idx="155534">EDWW</cx:pt>
          <cx:pt idx="155535">EDWW</cx:pt>
          <cx:pt idx="155536">EDWW</cx:pt>
          <cx:pt idx="155537">EDWW</cx:pt>
          <cx:pt idx="155538">EDWW</cx:pt>
          <cx:pt idx="155539">EDWW</cx:pt>
          <cx:pt idx="155540">EDWW</cx:pt>
          <cx:pt idx="155541">EDWW</cx:pt>
          <cx:pt idx="155542">EDWW</cx:pt>
          <cx:pt idx="155543">EDWW</cx:pt>
          <cx:pt idx="155544">EDWW</cx:pt>
          <cx:pt idx="155545">EDWW</cx:pt>
          <cx:pt idx="155546">EDWW</cx:pt>
          <cx:pt idx="155547">EDWW</cx:pt>
          <cx:pt idx="155548">EDWW</cx:pt>
          <cx:pt idx="155549">EDWW</cx:pt>
          <cx:pt idx="155550">EDWW</cx:pt>
          <cx:pt idx="155551">EDWW</cx:pt>
          <cx:pt idx="155552">EDWW</cx:pt>
          <cx:pt idx="155553">EDWW</cx:pt>
          <cx:pt idx="155554">EDWW</cx:pt>
          <cx:pt idx="155555">EDWW</cx:pt>
          <cx:pt idx="155556">EDWW</cx:pt>
          <cx:pt idx="155557">EDWW</cx:pt>
          <cx:pt idx="155558">EDWW</cx:pt>
          <cx:pt idx="155559">EDWW</cx:pt>
          <cx:pt idx="155560">EDWW</cx:pt>
          <cx:pt idx="155561">EDWW</cx:pt>
          <cx:pt idx="155562">EDWW</cx:pt>
          <cx:pt idx="155563">EDWW</cx:pt>
          <cx:pt idx="155564">EDWW</cx:pt>
          <cx:pt idx="155565">EDWW</cx:pt>
          <cx:pt idx="155566">EDWW</cx:pt>
          <cx:pt idx="155567">EDWW</cx:pt>
          <cx:pt idx="155568">EDWW</cx:pt>
          <cx:pt idx="155569">EDWW</cx:pt>
          <cx:pt idx="155570">EDWW</cx:pt>
          <cx:pt idx="155571">EDWW</cx:pt>
          <cx:pt idx="155572">EDWW</cx:pt>
          <cx:pt idx="155573">EDWW</cx:pt>
          <cx:pt idx="155574">EDWW</cx:pt>
          <cx:pt idx="155575">EDWW</cx:pt>
          <cx:pt idx="155576">EDWW</cx:pt>
          <cx:pt idx="155577">EDWW</cx:pt>
          <cx:pt idx="155578">EDWW</cx:pt>
          <cx:pt idx="155579">EDWW</cx:pt>
          <cx:pt idx="155580">EDWW</cx:pt>
          <cx:pt idx="155581">EDWW</cx:pt>
          <cx:pt idx="155582">EDWW</cx:pt>
          <cx:pt idx="155583">EDWW</cx:pt>
          <cx:pt idx="155584">EDWW</cx:pt>
          <cx:pt idx="155585">EDWW</cx:pt>
          <cx:pt idx="155586">EDWW</cx:pt>
          <cx:pt idx="155587">EDWW</cx:pt>
          <cx:pt idx="155588">EDWW</cx:pt>
          <cx:pt idx="155589">EDWW</cx:pt>
          <cx:pt idx="155590">EDWW</cx:pt>
          <cx:pt idx="155591">EDWW</cx:pt>
          <cx:pt idx="155592">EDWW</cx:pt>
          <cx:pt idx="155593">EDWW</cx:pt>
          <cx:pt idx="155594">EDWW</cx:pt>
          <cx:pt idx="155595">EDWW</cx:pt>
          <cx:pt idx="155596">EDWW</cx:pt>
          <cx:pt idx="155597">EDWW</cx:pt>
          <cx:pt idx="155598">EDWW</cx:pt>
          <cx:pt idx="155599">EDWW</cx:pt>
          <cx:pt idx="155600">EDWW</cx:pt>
          <cx:pt idx="155601">EDWW</cx:pt>
          <cx:pt idx="155602">EDWW</cx:pt>
          <cx:pt idx="155603">EDWW</cx:pt>
          <cx:pt idx="155604">EDWW</cx:pt>
          <cx:pt idx="155605">EDWW</cx:pt>
          <cx:pt idx="155606">EDWW</cx:pt>
          <cx:pt idx="155607">EDWW</cx:pt>
          <cx:pt idx="155608">EDWW</cx:pt>
          <cx:pt idx="155609">EDWW</cx:pt>
          <cx:pt idx="155610">EDWW</cx:pt>
          <cx:pt idx="155611">EDWW</cx:pt>
          <cx:pt idx="155612">EDWW</cx:pt>
          <cx:pt idx="155613">EDWW</cx:pt>
          <cx:pt idx="155614">EDWW</cx:pt>
          <cx:pt idx="155615">EDWW</cx:pt>
          <cx:pt idx="155616">EDWW</cx:pt>
          <cx:pt idx="155617">EDWW</cx:pt>
          <cx:pt idx="155618">EDWW</cx:pt>
          <cx:pt idx="155619">EDWW</cx:pt>
          <cx:pt idx="155620">EDWW</cx:pt>
          <cx:pt idx="155621">EDWW</cx:pt>
          <cx:pt idx="155622">EDWW</cx:pt>
          <cx:pt idx="155623">EDWW</cx:pt>
          <cx:pt idx="155624">EDWW</cx:pt>
          <cx:pt idx="155625">EDWW</cx:pt>
          <cx:pt idx="155626">EDWW</cx:pt>
          <cx:pt idx="155627">EDWW</cx:pt>
          <cx:pt idx="155628">EDWW</cx:pt>
          <cx:pt idx="155629">EDWW</cx:pt>
          <cx:pt idx="155630">EDWW</cx:pt>
          <cx:pt idx="155631">EDWW</cx:pt>
          <cx:pt idx="155632">EDWW</cx:pt>
          <cx:pt idx="155633">EDWW</cx:pt>
          <cx:pt idx="155634">EDWW</cx:pt>
          <cx:pt idx="155635">EDWW</cx:pt>
          <cx:pt idx="155636">EDWW</cx:pt>
          <cx:pt idx="155637">EDWW</cx:pt>
          <cx:pt idx="155638">EDWW</cx:pt>
          <cx:pt idx="155639">EDWW</cx:pt>
          <cx:pt idx="155640">EDWW</cx:pt>
          <cx:pt idx="155641">EDWW</cx:pt>
          <cx:pt idx="155642">EDWW</cx:pt>
          <cx:pt idx="155643">EDWW</cx:pt>
          <cx:pt idx="155644">EDWW</cx:pt>
          <cx:pt idx="155645">EDWW</cx:pt>
          <cx:pt idx="155646">EDWW</cx:pt>
          <cx:pt idx="155647">EDWW</cx:pt>
          <cx:pt idx="155648">EDWW</cx:pt>
          <cx:pt idx="155649">EDWW</cx:pt>
          <cx:pt idx="155650">EDWW</cx:pt>
          <cx:pt idx="155651">EDWW</cx:pt>
          <cx:pt idx="155652">EDWW</cx:pt>
          <cx:pt idx="155653">EDWW</cx:pt>
          <cx:pt idx="155654">EDWW</cx:pt>
          <cx:pt idx="155655">EDWW</cx:pt>
          <cx:pt idx="155656">EDWW</cx:pt>
          <cx:pt idx="155657">EDWW</cx:pt>
          <cx:pt idx="155658">EDWW</cx:pt>
          <cx:pt idx="155659">EDWW</cx:pt>
          <cx:pt idx="155660">EDWW</cx:pt>
          <cx:pt idx="155661">EDWW</cx:pt>
          <cx:pt idx="155662">EDWW</cx:pt>
          <cx:pt idx="155663">EDWW</cx:pt>
          <cx:pt idx="155664">EDWW</cx:pt>
          <cx:pt idx="155665">EDWW</cx:pt>
          <cx:pt idx="155666">EDWW</cx:pt>
          <cx:pt idx="155667">EDWW</cx:pt>
          <cx:pt idx="155668">EDWW</cx:pt>
          <cx:pt idx="155669">EDWW</cx:pt>
          <cx:pt idx="155670">EDWW</cx:pt>
          <cx:pt idx="155671">EDWW</cx:pt>
          <cx:pt idx="155672">EDWW</cx:pt>
          <cx:pt idx="155673">EDWW</cx:pt>
          <cx:pt idx="155674">EDWW</cx:pt>
          <cx:pt idx="155675">EDWW</cx:pt>
          <cx:pt idx="155676">EDWW</cx:pt>
          <cx:pt idx="155677">EDWW</cx:pt>
          <cx:pt idx="155678">EDWW</cx:pt>
          <cx:pt idx="155679">EDWW</cx:pt>
          <cx:pt idx="155680">EDWW</cx:pt>
          <cx:pt idx="155681">EDWW</cx:pt>
          <cx:pt idx="155682">EDWW</cx:pt>
          <cx:pt idx="155683">EDWW</cx:pt>
          <cx:pt idx="155684">EDWW</cx:pt>
          <cx:pt idx="155685">EDWW</cx:pt>
          <cx:pt idx="155686">EDWW</cx:pt>
          <cx:pt idx="155687">EDWW</cx:pt>
          <cx:pt idx="155688">EDWW</cx:pt>
          <cx:pt idx="155689">EDWW</cx:pt>
          <cx:pt idx="155690">EDWW</cx:pt>
          <cx:pt idx="155691">EDWW</cx:pt>
          <cx:pt idx="155692">EDWW</cx:pt>
          <cx:pt idx="155693">EDWW</cx:pt>
          <cx:pt idx="155694">EDWW</cx:pt>
          <cx:pt idx="155695">EDWW</cx:pt>
          <cx:pt idx="155696">EDWW</cx:pt>
          <cx:pt idx="155697">EDWW</cx:pt>
          <cx:pt idx="155698">EDWW</cx:pt>
          <cx:pt idx="155699">EDWW</cx:pt>
          <cx:pt idx="155700">EDWW</cx:pt>
          <cx:pt idx="155701">EDWW</cx:pt>
          <cx:pt idx="155702">EDWW</cx:pt>
          <cx:pt idx="155703">EDWW</cx:pt>
          <cx:pt idx="155704">EDWW</cx:pt>
          <cx:pt idx="155705">EDWW</cx:pt>
          <cx:pt idx="155706">EDWW</cx:pt>
          <cx:pt idx="155707">EDWW</cx:pt>
          <cx:pt idx="155708">EDWW</cx:pt>
          <cx:pt idx="155709">EDWW</cx:pt>
          <cx:pt idx="155710">EDWW</cx:pt>
          <cx:pt idx="155711">EDWW</cx:pt>
          <cx:pt idx="155712">EDWW</cx:pt>
          <cx:pt idx="155713">EDWW</cx:pt>
          <cx:pt idx="155714">EDWW</cx:pt>
          <cx:pt idx="155715">EDWW</cx:pt>
          <cx:pt idx="155716">EDWW</cx:pt>
          <cx:pt idx="155717">EDWW</cx:pt>
          <cx:pt idx="155718">EDWW</cx:pt>
          <cx:pt idx="155719">EDWW</cx:pt>
          <cx:pt idx="155720">EDWW</cx:pt>
          <cx:pt idx="155721">EDWW</cx:pt>
          <cx:pt idx="155722">EDWW</cx:pt>
          <cx:pt idx="155723">EDWW</cx:pt>
          <cx:pt idx="155724">EDWW</cx:pt>
          <cx:pt idx="155725">EDWW</cx:pt>
          <cx:pt idx="155726">EDWW</cx:pt>
          <cx:pt idx="155727">EDWW</cx:pt>
          <cx:pt idx="155728">EDWW</cx:pt>
          <cx:pt idx="155729">EDWW</cx:pt>
          <cx:pt idx="155730">EDWW</cx:pt>
          <cx:pt idx="155731">EDWW</cx:pt>
          <cx:pt idx="155732">EDWW</cx:pt>
          <cx:pt idx="155733">EDWW</cx:pt>
          <cx:pt idx="155734">EDWW</cx:pt>
          <cx:pt idx="155735">EDWW</cx:pt>
          <cx:pt idx="155736">EDWW</cx:pt>
          <cx:pt idx="155737">EDWW</cx:pt>
          <cx:pt idx="155738">EDWW</cx:pt>
          <cx:pt idx="155739">EDWW</cx:pt>
          <cx:pt idx="155740">EDWW</cx:pt>
          <cx:pt idx="155741">EDWW</cx:pt>
          <cx:pt idx="155742">EDWW</cx:pt>
          <cx:pt idx="155743">EDWW</cx:pt>
          <cx:pt idx="155744">EDWW</cx:pt>
          <cx:pt idx="155745">EDWW</cx:pt>
          <cx:pt idx="155746">EDWW</cx:pt>
          <cx:pt idx="155747">EDWW</cx:pt>
          <cx:pt idx="155748">EDWW</cx:pt>
          <cx:pt idx="155749">EDWW</cx:pt>
          <cx:pt idx="155750">EDWW</cx:pt>
          <cx:pt idx="155751">EDWW</cx:pt>
          <cx:pt idx="155752">EDWW</cx:pt>
          <cx:pt idx="155753">EDWW</cx:pt>
          <cx:pt idx="155754">EDWW</cx:pt>
          <cx:pt idx="155755">EDWW</cx:pt>
          <cx:pt idx="155756">EDWW</cx:pt>
          <cx:pt idx="155757">EDWW</cx:pt>
          <cx:pt idx="155758">EDWW</cx:pt>
          <cx:pt idx="155759">EDWW</cx:pt>
          <cx:pt idx="155760">EDWW</cx:pt>
          <cx:pt idx="155761">EDWW</cx:pt>
          <cx:pt idx="155762">EDWW</cx:pt>
          <cx:pt idx="155763">EDWW</cx:pt>
          <cx:pt idx="155764">EDWW</cx:pt>
          <cx:pt idx="155765">EDWW</cx:pt>
          <cx:pt idx="155766">EDWW</cx:pt>
          <cx:pt idx="155767">EDWW</cx:pt>
          <cx:pt idx="155768">EDWW</cx:pt>
          <cx:pt idx="155769">EDWW</cx:pt>
          <cx:pt idx="155770">EDWW</cx:pt>
          <cx:pt idx="155771">EDWW</cx:pt>
          <cx:pt idx="155772">EDWW</cx:pt>
          <cx:pt idx="155773">EDWW</cx:pt>
          <cx:pt idx="155774">EDWW</cx:pt>
          <cx:pt idx="155775">EDWW</cx:pt>
          <cx:pt idx="155776">EDWW</cx:pt>
          <cx:pt idx="155777">EDWW</cx:pt>
          <cx:pt idx="155778">EDWW</cx:pt>
          <cx:pt idx="155779">EDWW</cx:pt>
          <cx:pt idx="155780">EDWW</cx:pt>
          <cx:pt idx="155781">EDWW</cx:pt>
          <cx:pt idx="155782">EDWW</cx:pt>
          <cx:pt idx="155783">EDWW</cx:pt>
          <cx:pt idx="155784">EDWW</cx:pt>
          <cx:pt idx="155785">EDWW</cx:pt>
          <cx:pt idx="155786">EDWW</cx:pt>
          <cx:pt idx="155787">EDWW</cx:pt>
          <cx:pt idx="155788">EDWW</cx:pt>
          <cx:pt idx="155789">EDWW</cx:pt>
          <cx:pt idx="155790">EDWW</cx:pt>
          <cx:pt idx="155791">EDWW</cx:pt>
          <cx:pt idx="155792">EDWW</cx:pt>
          <cx:pt idx="155793">EDWW</cx:pt>
          <cx:pt idx="155794">EDWW</cx:pt>
          <cx:pt idx="155795">EDWW</cx:pt>
          <cx:pt idx="155796">EDWW</cx:pt>
          <cx:pt idx="155797">EDWW</cx:pt>
          <cx:pt idx="155798">EDWW</cx:pt>
          <cx:pt idx="155799">EDWW</cx:pt>
          <cx:pt idx="155800">EDWW</cx:pt>
          <cx:pt idx="155801">EDWW</cx:pt>
          <cx:pt idx="155802">EDWW</cx:pt>
          <cx:pt idx="155803">EDWW</cx:pt>
          <cx:pt idx="155804">EDWW</cx:pt>
          <cx:pt idx="155805">EDWW</cx:pt>
          <cx:pt idx="155806">EDWW</cx:pt>
          <cx:pt idx="155807">EDWW</cx:pt>
          <cx:pt idx="155808">EDWW</cx:pt>
          <cx:pt idx="155809">EDWW</cx:pt>
          <cx:pt idx="155810">EDWW</cx:pt>
          <cx:pt idx="155811">EDWW</cx:pt>
          <cx:pt idx="155812">EDWW</cx:pt>
          <cx:pt idx="155813">EDWW</cx:pt>
          <cx:pt idx="155814">EDWW</cx:pt>
          <cx:pt idx="155815">EDWW</cx:pt>
          <cx:pt idx="155816">EDWW</cx:pt>
          <cx:pt idx="155817">EDWW</cx:pt>
          <cx:pt idx="155818">EDWW</cx:pt>
          <cx:pt idx="155819">EDWW</cx:pt>
          <cx:pt idx="155820">EDWW</cx:pt>
          <cx:pt idx="155821">EDWW</cx:pt>
          <cx:pt idx="155822">EDWW</cx:pt>
          <cx:pt idx="155823">EDWW</cx:pt>
          <cx:pt idx="155824">EDWW</cx:pt>
          <cx:pt idx="155825">EDWW</cx:pt>
          <cx:pt idx="155826">EDWW</cx:pt>
          <cx:pt idx="155827">EDWW</cx:pt>
          <cx:pt idx="155828">EDWW</cx:pt>
          <cx:pt idx="155829">EDWW</cx:pt>
          <cx:pt idx="155830">EDWW</cx:pt>
          <cx:pt idx="155831">EDWW</cx:pt>
          <cx:pt idx="155832">EDWW</cx:pt>
          <cx:pt idx="155833">EDWW</cx:pt>
          <cx:pt idx="155834">EDWW</cx:pt>
          <cx:pt idx="155835">EDWW</cx:pt>
          <cx:pt idx="155836">EDWW</cx:pt>
          <cx:pt idx="155837">EDWW</cx:pt>
          <cx:pt idx="155838">EDWW</cx:pt>
          <cx:pt idx="155839">EDWW</cx:pt>
          <cx:pt idx="155840">EDWW</cx:pt>
          <cx:pt idx="155841">EDWW</cx:pt>
          <cx:pt idx="155842">EDWW</cx:pt>
          <cx:pt idx="155843">EDWW</cx:pt>
          <cx:pt idx="155844">EDWW</cx:pt>
          <cx:pt idx="155845">EDWW</cx:pt>
          <cx:pt idx="155846">EDWW</cx:pt>
          <cx:pt idx="155847">EDWW</cx:pt>
          <cx:pt idx="155848">EDWW</cx:pt>
          <cx:pt idx="155849">EDWW</cx:pt>
          <cx:pt idx="155850">EDWW</cx:pt>
          <cx:pt idx="155851">EDWW</cx:pt>
          <cx:pt idx="155852">EDWW</cx:pt>
          <cx:pt idx="155853">EDWW</cx:pt>
          <cx:pt idx="155854">EDWW</cx:pt>
          <cx:pt idx="155855">EDWW</cx:pt>
          <cx:pt idx="155856">EDWW</cx:pt>
          <cx:pt idx="155857">EDWW</cx:pt>
          <cx:pt idx="155858">EDWW</cx:pt>
          <cx:pt idx="155859">EDWW</cx:pt>
          <cx:pt idx="155860">EDWW</cx:pt>
          <cx:pt idx="155861">EDWW</cx:pt>
          <cx:pt idx="155862">EDWW</cx:pt>
          <cx:pt idx="155863">EDWW</cx:pt>
          <cx:pt idx="155864">EDWW</cx:pt>
          <cx:pt idx="155865">EDWW</cx:pt>
          <cx:pt idx="155866">EDWW</cx:pt>
          <cx:pt idx="155867">EDWW</cx:pt>
          <cx:pt idx="155868">EDWW</cx:pt>
          <cx:pt idx="155869">EDWW</cx:pt>
          <cx:pt idx="155870">EDWW</cx:pt>
          <cx:pt idx="155871">EDWW</cx:pt>
          <cx:pt idx="155872">EDWW</cx:pt>
          <cx:pt idx="155873">EDWW</cx:pt>
          <cx:pt idx="155874">EDWW</cx:pt>
          <cx:pt idx="155875">EDWW</cx:pt>
          <cx:pt idx="155876">EDWW</cx:pt>
          <cx:pt idx="155877">EDWW</cx:pt>
          <cx:pt idx="155878">EDWW</cx:pt>
          <cx:pt idx="155879">EDWW</cx:pt>
          <cx:pt idx="155880">EDWW</cx:pt>
          <cx:pt idx="155881">EDWW</cx:pt>
          <cx:pt idx="155882">EDWW</cx:pt>
          <cx:pt idx="155883">EDWW</cx:pt>
          <cx:pt idx="155884">EDWW</cx:pt>
          <cx:pt idx="155885">EDWW</cx:pt>
          <cx:pt idx="155886">EDWW</cx:pt>
          <cx:pt idx="155887">EDWW</cx:pt>
          <cx:pt idx="155888">EDWW</cx:pt>
          <cx:pt idx="155889">EDWW</cx:pt>
          <cx:pt idx="155890">EDWW</cx:pt>
          <cx:pt idx="155891">EDWW</cx:pt>
          <cx:pt idx="155892">EDWW</cx:pt>
          <cx:pt idx="155893">EDWW</cx:pt>
          <cx:pt idx="155894">EDWW</cx:pt>
          <cx:pt idx="155895">EDWW</cx:pt>
          <cx:pt idx="155896">EDWW</cx:pt>
          <cx:pt idx="155897">EDWW</cx:pt>
          <cx:pt idx="155898">EDWW</cx:pt>
          <cx:pt idx="155899">EDWW</cx:pt>
          <cx:pt idx="155900">EDWW</cx:pt>
          <cx:pt idx="155901">EDWW</cx:pt>
          <cx:pt idx="155902">EDWW</cx:pt>
          <cx:pt idx="155903">EDWW</cx:pt>
          <cx:pt idx="155904">EDWW</cx:pt>
          <cx:pt idx="155905">EDWW</cx:pt>
          <cx:pt idx="155906">EDWW</cx:pt>
          <cx:pt idx="155907">EDWW</cx:pt>
          <cx:pt idx="155908">EDWW</cx:pt>
          <cx:pt idx="155909">EDWW</cx:pt>
          <cx:pt idx="155910">EDWW</cx:pt>
          <cx:pt idx="155911">EDWW</cx:pt>
          <cx:pt idx="155912">EDWW</cx:pt>
          <cx:pt idx="155913">EDWW</cx:pt>
          <cx:pt idx="155914">EDWW</cx:pt>
          <cx:pt idx="155915">EDWW</cx:pt>
          <cx:pt idx="155916">EDWW</cx:pt>
          <cx:pt idx="155917">EDWW</cx:pt>
          <cx:pt idx="155918">EDWW</cx:pt>
          <cx:pt idx="155919">EDWW</cx:pt>
          <cx:pt idx="155920">EDWW</cx:pt>
          <cx:pt idx="155921">EDWW</cx:pt>
          <cx:pt idx="155922">EDWW</cx:pt>
          <cx:pt idx="155923">EDWW</cx:pt>
          <cx:pt idx="155924">EDWW</cx:pt>
          <cx:pt idx="155925">EDWW</cx:pt>
          <cx:pt idx="155926">EDWW</cx:pt>
          <cx:pt idx="155927">EDWW</cx:pt>
          <cx:pt idx="155928">EDWW</cx:pt>
          <cx:pt idx="155929">EDWW</cx:pt>
          <cx:pt idx="155930">EDWW</cx:pt>
          <cx:pt idx="155931">EDWW</cx:pt>
          <cx:pt idx="155932">EDWW</cx:pt>
          <cx:pt idx="155933">EDWW</cx:pt>
          <cx:pt idx="155934">EDWW</cx:pt>
          <cx:pt idx="155935">EDWW</cx:pt>
          <cx:pt idx="155936">EDWW</cx:pt>
          <cx:pt idx="155937">EDWW</cx:pt>
          <cx:pt idx="155938">EDWW</cx:pt>
          <cx:pt idx="155939">EDWW</cx:pt>
          <cx:pt idx="155940">EDWW</cx:pt>
          <cx:pt idx="155941">EDWW</cx:pt>
          <cx:pt idx="155942">EDWW</cx:pt>
          <cx:pt idx="155943">EDWW</cx:pt>
          <cx:pt idx="155944">EDWW</cx:pt>
          <cx:pt idx="155945">EDWW</cx:pt>
          <cx:pt idx="155946">EDWW</cx:pt>
          <cx:pt idx="155947">EDWW</cx:pt>
          <cx:pt idx="155948">EDWW</cx:pt>
          <cx:pt idx="155949">EDWW</cx:pt>
          <cx:pt idx="155950">EDWW</cx:pt>
          <cx:pt idx="155951">EDWW</cx:pt>
          <cx:pt idx="155952">EDWW</cx:pt>
          <cx:pt idx="155953">EDWW</cx:pt>
          <cx:pt idx="155954">EDWW</cx:pt>
          <cx:pt idx="155955">EDWW</cx:pt>
          <cx:pt idx="155956">EDWW</cx:pt>
          <cx:pt idx="155957">EDWW</cx:pt>
          <cx:pt idx="155958">EDWW</cx:pt>
          <cx:pt idx="155959">EDWW</cx:pt>
          <cx:pt idx="155960">EDWW</cx:pt>
          <cx:pt idx="155961">EDWW</cx:pt>
          <cx:pt idx="155962">EDWW</cx:pt>
          <cx:pt idx="155963">EDWW</cx:pt>
          <cx:pt idx="155964">EDWW</cx:pt>
          <cx:pt idx="155965">EDWW</cx:pt>
          <cx:pt idx="155966">EDWW</cx:pt>
          <cx:pt idx="155967">EDWW</cx:pt>
          <cx:pt idx="155968">EDWW</cx:pt>
          <cx:pt idx="155969">EDWW</cx:pt>
          <cx:pt idx="155970">EDWW</cx:pt>
          <cx:pt idx="155971">EDWW</cx:pt>
          <cx:pt idx="155972">EDWW</cx:pt>
          <cx:pt idx="155973">EDWW</cx:pt>
          <cx:pt idx="155974">EDWW</cx:pt>
          <cx:pt idx="155975">EDWW</cx:pt>
          <cx:pt idx="155976">EDWW</cx:pt>
          <cx:pt idx="155977">EDWW</cx:pt>
          <cx:pt idx="155978">EDWW</cx:pt>
          <cx:pt idx="155979">EDWW</cx:pt>
          <cx:pt idx="155980">EDWW</cx:pt>
          <cx:pt idx="155981">EDWW</cx:pt>
          <cx:pt idx="155982">EDWW</cx:pt>
          <cx:pt idx="155983">EDWW</cx:pt>
          <cx:pt idx="155984">EDWW</cx:pt>
          <cx:pt idx="155985">EDWW</cx:pt>
          <cx:pt idx="155986">EDWW</cx:pt>
          <cx:pt idx="155987">EDWW</cx:pt>
          <cx:pt idx="155988">EDWW</cx:pt>
          <cx:pt idx="155989">EDWW</cx:pt>
          <cx:pt idx="155990">EDWW</cx:pt>
          <cx:pt idx="155991">EDWW</cx:pt>
          <cx:pt idx="155992">EDWW</cx:pt>
          <cx:pt idx="155993">EDWW</cx:pt>
          <cx:pt idx="155994">EDWW</cx:pt>
          <cx:pt idx="155995">EDWW</cx:pt>
          <cx:pt idx="155996">EDWW</cx:pt>
          <cx:pt idx="155997">EDWW</cx:pt>
          <cx:pt idx="155998">EDWW</cx:pt>
          <cx:pt idx="155999">EDWW</cx:pt>
          <cx:pt idx="156000">EDWW</cx:pt>
          <cx:pt idx="156001">EDWW</cx:pt>
          <cx:pt idx="156002">EDWW</cx:pt>
          <cx:pt idx="156003">EDWW</cx:pt>
          <cx:pt idx="156004">EDWW</cx:pt>
          <cx:pt idx="156005">EDWW</cx:pt>
          <cx:pt idx="156006">EDWW</cx:pt>
          <cx:pt idx="156007">EDWW</cx:pt>
          <cx:pt idx="156008">EDWW</cx:pt>
          <cx:pt idx="156009">EDWW</cx:pt>
          <cx:pt idx="156010">EDWW</cx:pt>
          <cx:pt idx="156011">EDWW</cx:pt>
          <cx:pt idx="156012">EDWW</cx:pt>
          <cx:pt idx="156013">EDWW</cx:pt>
          <cx:pt idx="156014">EDWW</cx:pt>
          <cx:pt idx="156015">EDWW</cx:pt>
          <cx:pt idx="156016">EDWW</cx:pt>
          <cx:pt idx="156017">EDWW</cx:pt>
          <cx:pt idx="156018">EDWW</cx:pt>
          <cx:pt idx="156019">EDWW</cx:pt>
          <cx:pt idx="156020">EDWW</cx:pt>
          <cx:pt idx="156021">EDWW</cx:pt>
          <cx:pt idx="156022">EDWW</cx:pt>
          <cx:pt idx="156023">EDWW</cx:pt>
          <cx:pt idx="156024">EDWW</cx:pt>
          <cx:pt idx="156025">EDWW</cx:pt>
          <cx:pt idx="156026">EDWW</cx:pt>
          <cx:pt idx="156027">EDWW</cx:pt>
          <cx:pt idx="156028">EDWW</cx:pt>
          <cx:pt idx="156029">EDWW</cx:pt>
          <cx:pt idx="156030">EDWW</cx:pt>
          <cx:pt idx="156031">EDWW</cx:pt>
          <cx:pt idx="156032">EDWW</cx:pt>
          <cx:pt idx="156033">EDWW</cx:pt>
          <cx:pt idx="156034">EDWW</cx:pt>
          <cx:pt idx="156035">EDWW</cx:pt>
          <cx:pt idx="156036">EDWW</cx:pt>
          <cx:pt idx="156037">EDWW</cx:pt>
          <cx:pt idx="156038">EDWW</cx:pt>
          <cx:pt idx="156039">EDWW</cx:pt>
          <cx:pt idx="156040">EDWW</cx:pt>
          <cx:pt idx="156041">EDWW</cx:pt>
          <cx:pt idx="156042">EDWW</cx:pt>
          <cx:pt idx="156043">EDWW</cx:pt>
          <cx:pt idx="156044">EDWW</cx:pt>
          <cx:pt idx="156045">EDWW</cx:pt>
          <cx:pt idx="156046">EDWW</cx:pt>
          <cx:pt idx="156047">EDWW</cx:pt>
          <cx:pt idx="156048">EDWW</cx:pt>
          <cx:pt idx="156049">EDWW</cx:pt>
          <cx:pt idx="156050">EDWW</cx:pt>
          <cx:pt idx="156051">EDWW</cx:pt>
          <cx:pt idx="156052">EDWW</cx:pt>
          <cx:pt idx="156053">EDWW</cx:pt>
          <cx:pt idx="156054">EDWW</cx:pt>
          <cx:pt idx="156055">EDWW</cx:pt>
          <cx:pt idx="156056">EDWW</cx:pt>
          <cx:pt idx="156057">EDWW</cx:pt>
          <cx:pt idx="156058">EDWW</cx:pt>
          <cx:pt idx="156059">EDWW</cx:pt>
          <cx:pt idx="156060">EDWW</cx:pt>
          <cx:pt idx="156061">EDWW</cx:pt>
          <cx:pt idx="156062">EDWW</cx:pt>
          <cx:pt idx="156063">EDWW</cx:pt>
          <cx:pt idx="156064">EDWW</cx:pt>
          <cx:pt idx="156065">EDWW</cx:pt>
          <cx:pt idx="156066">EDWW</cx:pt>
          <cx:pt idx="156067">EDWW</cx:pt>
          <cx:pt idx="156068">EDWW</cx:pt>
          <cx:pt idx="156069">EDWW</cx:pt>
          <cx:pt idx="156070">EDWW</cx:pt>
          <cx:pt idx="156071">EDWW</cx:pt>
          <cx:pt idx="156072">EDWW</cx:pt>
          <cx:pt idx="156073">EDWW</cx:pt>
          <cx:pt idx="156074">EDWW</cx:pt>
          <cx:pt idx="156075">EDWW</cx:pt>
          <cx:pt idx="156076">EDWW</cx:pt>
          <cx:pt idx="156077">EDWW</cx:pt>
          <cx:pt idx="156078">EDWW</cx:pt>
          <cx:pt idx="156079">EDWW</cx:pt>
          <cx:pt idx="156080">EDWW</cx:pt>
          <cx:pt idx="156081">EDWW</cx:pt>
          <cx:pt idx="156082">EDWW</cx:pt>
          <cx:pt idx="156083">EDWW</cx:pt>
          <cx:pt idx="156084">EDWW</cx:pt>
          <cx:pt idx="156085">EDWW</cx:pt>
          <cx:pt idx="156086">EDWW</cx:pt>
          <cx:pt idx="156087">EDWW</cx:pt>
          <cx:pt idx="156088">EDWW</cx:pt>
          <cx:pt idx="156089">EDWW</cx:pt>
          <cx:pt idx="156090">EDWW</cx:pt>
          <cx:pt idx="156091">EDWW</cx:pt>
          <cx:pt idx="156092">EDWW</cx:pt>
          <cx:pt idx="156093">EDWW</cx:pt>
          <cx:pt idx="156094">EDWW</cx:pt>
          <cx:pt idx="156095">EDWW</cx:pt>
          <cx:pt idx="156096">EDWW</cx:pt>
          <cx:pt idx="156097">EDWW</cx:pt>
          <cx:pt idx="156098">EDWW</cx:pt>
          <cx:pt idx="156099">EDWW</cx:pt>
          <cx:pt idx="156100">EDWW</cx:pt>
          <cx:pt idx="156101">EDWW</cx:pt>
          <cx:pt idx="156102">EDWW</cx:pt>
          <cx:pt idx="156103">EDWW</cx:pt>
          <cx:pt idx="156104">EDWW</cx:pt>
          <cx:pt idx="156105">EDWW</cx:pt>
          <cx:pt idx="156106">EDWW</cx:pt>
          <cx:pt idx="156107">EDWW</cx:pt>
          <cx:pt idx="156108">EDWW</cx:pt>
          <cx:pt idx="156109">EDWW</cx:pt>
          <cx:pt idx="156110">EDWW</cx:pt>
          <cx:pt idx="156111">EDWW</cx:pt>
          <cx:pt idx="156112">EDWW</cx:pt>
          <cx:pt idx="156113">EDWW</cx:pt>
          <cx:pt idx="156114">EDWW</cx:pt>
          <cx:pt idx="156115">EDWW</cx:pt>
          <cx:pt idx="156116">EDWW</cx:pt>
          <cx:pt idx="156117">EDWW</cx:pt>
          <cx:pt idx="156118">EDWW</cx:pt>
          <cx:pt idx="156119">EDWW</cx:pt>
          <cx:pt idx="156120">EDWW</cx:pt>
          <cx:pt idx="156121">EDWW</cx:pt>
          <cx:pt idx="156122">EDWW</cx:pt>
          <cx:pt idx="156123">EDWW</cx:pt>
          <cx:pt idx="156124">EDWW</cx:pt>
          <cx:pt idx="156125">EDWW</cx:pt>
          <cx:pt idx="156126">EDWW</cx:pt>
          <cx:pt idx="156127">EDWW</cx:pt>
          <cx:pt idx="156128">EDWW</cx:pt>
          <cx:pt idx="156129">EDWW</cx:pt>
          <cx:pt idx="156130">EDWW</cx:pt>
          <cx:pt idx="156131">EDWW</cx:pt>
          <cx:pt idx="156132">EDWW</cx:pt>
          <cx:pt idx="156133">EDWW</cx:pt>
          <cx:pt idx="156134">EDWW</cx:pt>
          <cx:pt idx="156135">EDWW</cx:pt>
          <cx:pt idx="156136">EDWW</cx:pt>
          <cx:pt idx="156137">EDWW</cx:pt>
          <cx:pt idx="156138">EDWW</cx:pt>
          <cx:pt idx="156139">EDWW</cx:pt>
          <cx:pt idx="156140">EDWW</cx:pt>
          <cx:pt idx="156141">EDWW</cx:pt>
          <cx:pt idx="156142">EDWW</cx:pt>
          <cx:pt idx="156143">EDWW</cx:pt>
          <cx:pt idx="156144">EDWW</cx:pt>
          <cx:pt idx="156145">EDWW</cx:pt>
          <cx:pt idx="156146">EDWW</cx:pt>
          <cx:pt idx="156147">EDWW</cx:pt>
          <cx:pt idx="156148">EDWW</cx:pt>
          <cx:pt idx="156149">EDWW</cx:pt>
          <cx:pt idx="156150">EDWW</cx:pt>
          <cx:pt idx="156151">EDWW</cx:pt>
          <cx:pt idx="156152">EDWW</cx:pt>
          <cx:pt idx="156153">EDWW</cx:pt>
          <cx:pt idx="156154">EDWW</cx:pt>
          <cx:pt idx="156155">EDWW</cx:pt>
          <cx:pt idx="156156">EDWW</cx:pt>
          <cx:pt idx="156157">EDWW</cx:pt>
          <cx:pt idx="156158">EDWW</cx:pt>
          <cx:pt idx="156159">EDWW</cx:pt>
          <cx:pt idx="156160">EDWW</cx:pt>
          <cx:pt idx="156161">EDWW</cx:pt>
          <cx:pt idx="156162">EDWW</cx:pt>
          <cx:pt idx="156163">EDWW</cx:pt>
          <cx:pt idx="156164">EDWW</cx:pt>
          <cx:pt idx="156165">EDWW</cx:pt>
          <cx:pt idx="156166">EDWW</cx:pt>
          <cx:pt idx="156167">EDWW</cx:pt>
          <cx:pt idx="156168">EDWW</cx:pt>
          <cx:pt idx="156169">EDWW</cx:pt>
          <cx:pt idx="156170">EDWW</cx:pt>
          <cx:pt idx="156171">EDWW</cx:pt>
          <cx:pt idx="156172">EDWW</cx:pt>
          <cx:pt idx="156173">EDWW</cx:pt>
          <cx:pt idx="156174">EDWW</cx:pt>
          <cx:pt idx="156175">EDWW</cx:pt>
          <cx:pt idx="156176">EDWW</cx:pt>
          <cx:pt idx="156177">EDWW</cx:pt>
          <cx:pt idx="156178">EDWW</cx:pt>
          <cx:pt idx="156179">EDWW</cx:pt>
          <cx:pt idx="156180">EDWW</cx:pt>
          <cx:pt idx="156181">EDWW</cx:pt>
          <cx:pt idx="156182">EDWW</cx:pt>
          <cx:pt idx="156183">EDWW</cx:pt>
          <cx:pt idx="156184">EDWW</cx:pt>
          <cx:pt idx="156185">EDWW</cx:pt>
          <cx:pt idx="156186">EDWW</cx:pt>
          <cx:pt idx="156187">EDWW</cx:pt>
          <cx:pt idx="156188">EDWW</cx:pt>
          <cx:pt idx="156189">EDWW</cx:pt>
          <cx:pt idx="156190">EDWW</cx:pt>
          <cx:pt idx="156191">EDWW</cx:pt>
          <cx:pt idx="156192">EDWW</cx:pt>
          <cx:pt idx="156193">EDWW</cx:pt>
          <cx:pt idx="156194">EDWW</cx:pt>
          <cx:pt idx="156195">EDWW</cx:pt>
          <cx:pt idx="156196">EDWW</cx:pt>
          <cx:pt idx="156197">EDWW</cx:pt>
          <cx:pt idx="156198">EDWW</cx:pt>
          <cx:pt idx="156199">EDWW</cx:pt>
          <cx:pt idx="156200">EDWW</cx:pt>
          <cx:pt idx="156201">EDWW</cx:pt>
          <cx:pt idx="156202">EDWW</cx:pt>
          <cx:pt idx="156203">EDWW</cx:pt>
          <cx:pt idx="156204">EDWW</cx:pt>
          <cx:pt idx="156205">EDWW</cx:pt>
          <cx:pt idx="156206">EDWW</cx:pt>
          <cx:pt idx="156207">EDWW</cx:pt>
          <cx:pt idx="156208">EDWW</cx:pt>
          <cx:pt idx="156209">EDWW</cx:pt>
          <cx:pt idx="156210">EDWW</cx:pt>
          <cx:pt idx="156211">EDWW</cx:pt>
          <cx:pt idx="156212">EDWW</cx:pt>
          <cx:pt idx="156213">EDWW</cx:pt>
          <cx:pt idx="156214">EDWW</cx:pt>
          <cx:pt idx="156215">EDWW</cx:pt>
          <cx:pt idx="156216">EDWW</cx:pt>
          <cx:pt idx="156217">EDWW</cx:pt>
          <cx:pt idx="156218">EDWW</cx:pt>
          <cx:pt idx="156219">EDWW</cx:pt>
          <cx:pt idx="156220">EDWW</cx:pt>
          <cx:pt idx="156221">EDWW</cx:pt>
          <cx:pt idx="156222">EDWW</cx:pt>
          <cx:pt idx="156223">EDWW</cx:pt>
          <cx:pt idx="156224">EDWW</cx:pt>
          <cx:pt idx="156225">EDWW</cx:pt>
          <cx:pt idx="156226">EDWW</cx:pt>
          <cx:pt idx="156227">EDWW</cx:pt>
          <cx:pt idx="156228">EDWW</cx:pt>
          <cx:pt idx="156229">EDWW</cx:pt>
          <cx:pt idx="156230">EDWW</cx:pt>
          <cx:pt idx="156231">EDWW</cx:pt>
          <cx:pt idx="156232">EDWW</cx:pt>
          <cx:pt idx="156233">EDWW</cx:pt>
          <cx:pt idx="156234">EDWW</cx:pt>
          <cx:pt idx="156235">EDWW</cx:pt>
          <cx:pt idx="156236">EDWW</cx:pt>
          <cx:pt idx="156237">EDWW</cx:pt>
          <cx:pt idx="156238">EDWW</cx:pt>
          <cx:pt idx="156239">EDWW</cx:pt>
          <cx:pt idx="156240">EDWW</cx:pt>
          <cx:pt idx="156241">EDWW</cx:pt>
          <cx:pt idx="156242">EDWW</cx:pt>
          <cx:pt idx="156243">EDWW</cx:pt>
          <cx:pt idx="156244">EDWW</cx:pt>
          <cx:pt idx="156245">EDWW</cx:pt>
          <cx:pt idx="156246">EDWW</cx:pt>
          <cx:pt idx="156247">EDWW</cx:pt>
          <cx:pt idx="156248">EDWW</cx:pt>
          <cx:pt idx="156249">EDWW</cx:pt>
          <cx:pt idx="156250">EDWW</cx:pt>
          <cx:pt idx="156251">EDWW</cx:pt>
          <cx:pt idx="156252">EDWW</cx:pt>
          <cx:pt idx="156253">EDWW</cx:pt>
          <cx:pt idx="156254">EDWW</cx:pt>
          <cx:pt idx="156255">EDWW</cx:pt>
          <cx:pt idx="156256">EDWW</cx:pt>
          <cx:pt idx="156257">EDWW</cx:pt>
          <cx:pt idx="156258">EDWW</cx:pt>
          <cx:pt idx="156259">EDWW</cx:pt>
          <cx:pt idx="156260">EDWW</cx:pt>
          <cx:pt idx="156261">EDWW</cx:pt>
          <cx:pt idx="156262">EDWW</cx:pt>
          <cx:pt idx="156263">EDWW</cx:pt>
          <cx:pt idx="156264">EDWW</cx:pt>
          <cx:pt idx="156265">EDWW</cx:pt>
          <cx:pt idx="156266">EDWW</cx:pt>
          <cx:pt idx="156267">EDWW</cx:pt>
          <cx:pt idx="156268">EDWW</cx:pt>
          <cx:pt idx="156269">EDWW</cx:pt>
          <cx:pt idx="156270">EDWW</cx:pt>
          <cx:pt idx="156271">EDWW</cx:pt>
          <cx:pt idx="156272">EDWW</cx:pt>
          <cx:pt idx="156273">EDWW</cx:pt>
          <cx:pt idx="156274">EDWW</cx:pt>
          <cx:pt idx="156275">EDWW</cx:pt>
          <cx:pt idx="156276">EDWW</cx:pt>
          <cx:pt idx="156277">EDWW</cx:pt>
          <cx:pt idx="156278">EDWW</cx:pt>
          <cx:pt idx="156279">EDWW</cx:pt>
          <cx:pt idx="156280">EDWW</cx:pt>
          <cx:pt idx="156281">EDWW</cx:pt>
          <cx:pt idx="156282">EDWW</cx:pt>
          <cx:pt idx="156283">EDWW</cx:pt>
          <cx:pt idx="156284">EDWW</cx:pt>
          <cx:pt idx="156285">EDWW</cx:pt>
          <cx:pt idx="156286">EDWW</cx:pt>
          <cx:pt idx="156287">EDWW</cx:pt>
          <cx:pt idx="156288">EDWW</cx:pt>
          <cx:pt idx="156289">EDWW</cx:pt>
          <cx:pt idx="156290">EDWW</cx:pt>
          <cx:pt idx="156291">EDWW</cx:pt>
          <cx:pt idx="156292">EDWW</cx:pt>
          <cx:pt idx="156293">EDWW</cx:pt>
          <cx:pt idx="156294">EDWW</cx:pt>
          <cx:pt idx="156295">EDWW</cx:pt>
          <cx:pt idx="156296">EDWW</cx:pt>
          <cx:pt idx="156297">EDWW</cx:pt>
          <cx:pt idx="156298">EDWW</cx:pt>
          <cx:pt idx="156299">EDWW</cx:pt>
          <cx:pt idx="156300">EDWW</cx:pt>
          <cx:pt idx="156301">EDWW</cx:pt>
          <cx:pt idx="156302">EDWW</cx:pt>
          <cx:pt idx="156303">EDWW</cx:pt>
          <cx:pt idx="156304">EDWW</cx:pt>
          <cx:pt idx="156305">EDWW</cx:pt>
          <cx:pt idx="156306">EDWW</cx:pt>
          <cx:pt idx="156307">EDWW</cx:pt>
          <cx:pt idx="156308">EDWW</cx:pt>
          <cx:pt idx="156309">EDWW</cx:pt>
          <cx:pt idx="156310">EDWW</cx:pt>
          <cx:pt idx="156311">EDWW</cx:pt>
          <cx:pt idx="156312">EDWW</cx:pt>
          <cx:pt idx="156313">EDWW</cx:pt>
          <cx:pt idx="156314">EDWW</cx:pt>
          <cx:pt idx="156315">EDWW</cx:pt>
          <cx:pt idx="156316">EDWW</cx:pt>
          <cx:pt idx="156317">EDWW</cx:pt>
          <cx:pt idx="156318">EDWW</cx:pt>
          <cx:pt idx="156319">EDWW</cx:pt>
          <cx:pt idx="156320">EDWW</cx:pt>
          <cx:pt idx="156321">EDWW</cx:pt>
          <cx:pt idx="156322">EDWW</cx:pt>
          <cx:pt idx="156323">EDWW</cx:pt>
          <cx:pt idx="156324">EDWW</cx:pt>
          <cx:pt idx="156325">EDWW</cx:pt>
          <cx:pt idx="156326">EDWW</cx:pt>
          <cx:pt idx="156327">EDWW</cx:pt>
          <cx:pt idx="156328">EDWW</cx:pt>
          <cx:pt idx="156329">EDWW</cx:pt>
          <cx:pt idx="156330">EDWW</cx:pt>
          <cx:pt idx="156331">EDWW</cx:pt>
          <cx:pt idx="156332">EDWW</cx:pt>
          <cx:pt idx="156333">EDWW</cx:pt>
          <cx:pt idx="156334">EDWW</cx:pt>
          <cx:pt idx="156335">EDWW</cx:pt>
          <cx:pt idx="156336">EDWW</cx:pt>
          <cx:pt idx="156337">EDWW</cx:pt>
          <cx:pt idx="156338">EDWW</cx:pt>
          <cx:pt idx="156339">EDWW</cx:pt>
          <cx:pt idx="156340">EDWW</cx:pt>
          <cx:pt idx="156341">EDWW</cx:pt>
          <cx:pt idx="156342">EDWW</cx:pt>
          <cx:pt idx="156343">EDWW</cx:pt>
          <cx:pt idx="156344">EDWW</cx:pt>
          <cx:pt idx="156345">EDWW</cx:pt>
          <cx:pt idx="156346">EDWW</cx:pt>
          <cx:pt idx="156347">EDWW</cx:pt>
          <cx:pt idx="156348">EDWW</cx:pt>
          <cx:pt idx="156349">EDWW</cx:pt>
          <cx:pt idx="156350">EDWW</cx:pt>
          <cx:pt idx="156351">EDWW</cx:pt>
          <cx:pt idx="156352">EDWW</cx:pt>
          <cx:pt idx="156353">EDWW</cx:pt>
          <cx:pt idx="156354">EDWW</cx:pt>
          <cx:pt idx="156355">EDWW</cx:pt>
          <cx:pt idx="156356">EDWW</cx:pt>
          <cx:pt idx="156357">EDWW</cx:pt>
          <cx:pt idx="156358">EDWW</cx:pt>
          <cx:pt idx="156359">EDWW</cx:pt>
          <cx:pt idx="156360">EDWW</cx:pt>
          <cx:pt idx="156361">EDWW</cx:pt>
          <cx:pt idx="156362">EDWW</cx:pt>
          <cx:pt idx="156363">EDWW</cx:pt>
          <cx:pt idx="156364">EDWW</cx:pt>
          <cx:pt idx="156365">EDWW</cx:pt>
          <cx:pt idx="156366">EDWW</cx:pt>
          <cx:pt idx="156367">EDWW</cx:pt>
          <cx:pt idx="156368">EDWW</cx:pt>
          <cx:pt idx="156369">EDWW</cx:pt>
          <cx:pt idx="156370">EDWW</cx:pt>
          <cx:pt idx="156371">EDWW</cx:pt>
          <cx:pt idx="156372">EDWW</cx:pt>
          <cx:pt idx="156373">EDWW</cx:pt>
          <cx:pt idx="156374">EDWW</cx:pt>
          <cx:pt idx="156375">EDWW</cx:pt>
          <cx:pt idx="156376">EDWW</cx:pt>
          <cx:pt idx="156377">EDWW</cx:pt>
          <cx:pt idx="156378">EDWW</cx:pt>
          <cx:pt idx="156379">EDWW</cx:pt>
          <cx:pt idx="156380">EDWW</cx:pt>
          <cx:pt idx="156381">EDWW</cx:pt>
          <cx:pt idx="156382">EDWW</cx:pt>
          <cx:pt idx="156383">EDWW</cx:pt>
          <cx:pt idx="156384">EDWW</cx:pt>
          <cx:pt idx="156385">EDWW</cx:pt>
          <cx:pt idx="156386">EDWW</cx:pt>
          <cx:pt idx="156387">EDWW</cx:pt>
          <cx:pt idx="156388">EDWW</cx:pt>
          <cx:pt idx="156389">EDWW</cx:pt>
          <cx:pt idx="156390">EDWW</cx:pt>
          <cx:pt idx="156391">EDWW</cx:pt>
          <cx:pt idx="156392">EDWW</cx:pt>
          <cx:pt idx="156393">EDWW</cx:pt>
          <cx:pt idx="156394">EDWW</cx:pt>
          <cx:pt idx="156395">EDWW</cx:pt>
          <cx:pt idx="156396">EDWW</cx:pt>
          <cx:pt idx="156397">EDWW</cx:pt>
          <cx:pt idx="156398">EDWW</cx:pt>
          <cx:pt idx="156399">EDWW</cx:pt>
          <cx:pt idx="156400">EDWW</cx:pt>
          <cx:pt idx="156401">EDWW</cx:pt>
          <cx:pt idx="156402">EDWW</cx:pt>
          <cx:pt idx="156403">EDWW</cx:pt>
          <cx:pt idx="156404">EDWW</cx:pt>
          <cx:pt idx="156405">EDWW</cx:pt>
          <cx:pt idx="156406">EDWW</cx:pt>
          <cx:pt idx="156407">EDWW</cx:pt>
          <cx:pt idx="156408">EDWW</cx:pt>
          <cx:pt idx="156409">EDWW</cx:pt>
          <cx:pt idx="156410">EDWW</cx:pt>
          <cx:pt idx="156411">EDWW</cx:pt>
          <cx:pt idx="156412">EDWW</cx:pt>
          <cx:pt idx="156413">EDWW</cx:pt>
          <cx:pt idx="156414">EDWW</cx:pt>
          <cx:pt idx="156415">EDWW</cx:pt>
          <cx:pt idx="156416">EDWW</cx:pt>
          <cx:pt idx="156417">EDWW</cx:pt>
          <cx:pt idx="156418">EDWW</cx:pt>
          <cx:pt idx="156419">EDWW</cx:pt>
          <cx:pt idx="156420">EDWW</cx:pt>
          <cx:pt idx="156421">EDWW</cx:pt>
          <cx:pt idx="156422">EDWW</cx:pt>
          <cx:pt idx="156423">EDWW</cx:pt>
          <cx:pt idx="156424">EDWW</cx:pt>
          <cx:pt idx="156425">EDWW</cx:pt>
          <cx:pt idx="156426">EDWW</cx:pt>
          <cx:pt idx="156427">EDWW</cx:pt>
          <cx:pt idx="156428">EDWW</cx:pt>
          <cx:pt idx="156429">EDWW</cx:pt>
          <cx:pt idx="156430">EDWW</cx:pt>
          <cx:pt idx="156431">EDWW</cx:pt>
          <cx:pt idx="156432">EDWW</cx:pt>
          <cx:pt idx="156433">EDWW</cx:pt>
          <cx:pt idx="156434">EDWW</cx:pt>
          <cx:pt idx="156435">EDWW</cx:pt>
          <cx:pt idx="156436">EDWW</cx:pt>
          <cx:pt idx="156437">EDWW</cx:pt>
          <cx:pt idx="156438">EDWW</cx:pt>
          <cx:pt idx="156439">EDWW</cx:pt>
          <cx:pt idx="156440">EDWW</cx:pt>
          <cx:pt idx="156441">EDWW</cx:pt>
          <cx:pt idx="156442">EDWW</cx:pt>
          <cx:pt idx="156443">EDWW</cx:pt>
          <cx:pt idx="156444">EDWW</cx:pt>
          <cx:pt idx="156445">EDWW</cx:pt>
          <cx:pt idx="156446">EDWW</cx:pt>
          <cx:pt idx="156447">EDWW</cx:pt>
          <cx:pt idx="156448">EDWW</cx:pt>
          <cx:pt idx="156449">EDWW</cx:pt>
          <cx:pt idx="156450">EDWW</cx:pt>
          <cx:pt idx="156451">EDWW</cx:pt>
          <cx:pt idx="156452">EDWW</cx:pt>
          <cx:pt idx="156453">EDWW</cx:pt>
          <cx:pt idx="156454">EDWW</cx:pt>
          <cx:pt idx="156455">EDWW</cx:pt>
          <cx:pt idx="156456">EDWW</cx:pt>
          <cx:pt idx="156457">EDWW</cx:pt>
          <cx:pt idx="156458">EDWW</cx:pt>
          <cx:pt idx="156459">EDWW</cx:pt>
          <cx:pt idx="156460">EDWW</cx:pt>
          <cx:pt idx="156461">EDWW</cx:pt>
          <cx:pt idx="156462">EDWW</cx:pt>
          <cx:pt idx="156463">EDWW</cx:pt>
          <cx:pt idx="156464">EDWW</cx:pt>
          <cx:pt idx="156465">EDWW</cx:pt>
          <cx:pt idx="156466">EDWW</cx:pt>
          <cx:pt idx="156467">EDWW</cx:pt>
          <cx:pt idx="156468">EDWW</cx:pt>
          <cx:pt idx="156469">EDWW</cx:pt>
          <cx:pt idx="156470">EDWW</cx:pt>
          <cx:pt idx="156471">EDWW</cx:pt>
          <cx:pt idx="156472">EDWW</cx:pt>
          <cx:pt idx="156473">EDWW</cx:pt>
          <cx:pt idx="156474">EDWW</cx:pt>
          <cx:pt idx="156475">EDWW</cx:pt>
          <cx:pt idx="156476">EDWW</cx:pt>
          <cx:pt idx="156477">EDWW</cx:pt>
          <cx:pt idx="156478">EDWW</cx:pt>
          <cx:pt idx="156479">EDWW</cx:pt>
          <cx:pt idx="156480">EDWW</cx:pt>
          <cx:pt idx="156481">EDWW</cx:pt>
          <cx:pt idx="156482">EDWW</cx:pt>
          <cx:pt idx="156483">EDWW</cx:pt>
          <cx:pt idx="156484">EDWW</cx:pt>
          <cx:pt idx="156485">EDWW</cx:pt>
          <cx:pt idx="156486">EDWW</cx:pt>
          <cx:pt idx="156487">EDWW</cx:pt>
          <cx:pt idx="156488">EDWW</cx:pt>
          <cx:pt idx="156489">EDWW</cx:pt>
          <cx:pt idx="156490">EDWW</cx:pt>
          <cx:pt idx="156491">EDWW</cx:pt>
          <cx:pt idx="156492">EDWW</cx:pt>
          <cx:pt idx="156493">EDWW</cx:pt>
          <cx:pt idx="156494">EDWW</cx:pt>
          <cx:pt idx="156495">EDWW</cx:pt>
          <cx:pt idx="156496">EDWW</cx:pt>
          <cx:pt idx="156497">EDWW</cx:pt>
          <cx:pt idx="156498">EDWW</cx:pt>
          <cx:pt idx="156499">EDWW</cx:pt>
          <cx:pt idx="156500">EDWW</cx:pt>
          <cx:pt idx="156501">EDWW</cx:pt>
          <cx:pt idx="156502">EDWW</cx:pt>
          <cx:pt idx="156503">EDWW</cx:pt>
          <cx:pt idx="156504">EDWW</cx:pt>
          <cx:pt idx="156505">EDWW</cx:pt>
          <cx:pt idx="156506">EDWW</cx:pt>
          <cx:pt idx="156507">EDWW</cx:pt>
          <cx:pt idx="156508">EDWW</cx:pt>
          <cx:pt idx="156509">EDWW</cx:pt>
          <cx:pt idx="156510">EDWW</cx:pt>
          <cx:pt idx="156511">EDWW</cx:pt>
          <cx:pt idx="156512">EDWW</cx:pt>
          <cx:pt idx="156513">EDWW</cx:pt>
          <cx:pt idx="156514">EDWW</cx:pt>
          <cx:pt idx="156515">EDWW</cx:pt>
          <cx:pt idx="156516">EDWW</cx:pt>
          <cx:pt idx="156517">EDWW</cx:pt>
          <cx:pt idx="156518">EDWW</cx:pt>
          <cx:pt idx="156519">EDWW</cx:pt>
          <cx:pt idx="156520">EDWW</cx:pt>
          <cx:pt idx="156521">EDWW</cx:pt>
          <cx:pt idx="156522">EDWW</cx:pt>
          <cx:pt idx="156523">EDWW</cx:pt>
          <cx:pt idx="156524">EDWW</cx:pt>
          <cx:pt idx="156525">EDWW</cx:pt>
          <cx:pt idx="156526">EDWW</cx:pt>
          <cx:pt idx="156527">EDWW</cx:pt>
          <cx:pt idx="156528">EDWW</cx:pt>
          <cx:pt idx="156529">EDWW</cx:pt>
          <cx:pt idx="156530">EDWW</cx:pt>
          <cx:pt idx="156531">EDWW</cx:pt>
          <cx:pt idx="156532">EDWW</cx:pt>
          <cx:pt idx="156533">EDWW</cx:pt>
          <cx:pt idx="156534">EDWW</cx:pt>
          <cx:pt idx="156535">EDWW</cx:pt>
          <cx:pt idx="156536">EDWW</cx:pt>
          <cx:pt idx="156537">EDWW</cx:pt>
          <cx:pt idx="156538">EDWW</cx:pt>
          <cx:pt idx="156539">EDWW</cx:pt>
          <cx:pt idx="156540">EDWW</cx:pt>
          <cx:pt idx="156541">EDWW</cx:pt>
          <cx:pt idx="156542">EDWW</cx:pt>
          <cx:pt idx="156543">EDWW</cx:pt>
          <cx:pt idx="156544">EDWW</cx:pt>
          <cx:pt idx="156545">EDWW</cx:pt>
          <cx:pt idx="156546">EDWW</cx:pt>
          <cx:pt idx="156547">EDWW</cx:pt>
          <cx:pt idx="156548">EDWW</cx:pt>
          <cx:pt idx="156549">EDWW</cx:pt>
          <cx:pt idx="156550">EDWW</cx:pt>
          <cx:pt idx="156551">EDWW</cx:pt>
          <cx:pt idx="156552">EDWW</cx:pt>
          <cx:pt idx="156553">EDWW</cx:pt>
          <cx:pt idx="156554">EDWW</cx:pt>
          <cx:pt idx="156555">EDWW</cx:pt>
          <cx:pt idx="156556">EDWW</cx:pt>
          <cx:pt idx="156557">EDWW</cx:pt>
          <cx:pt idx="156558">EDWW</cx:pt>
          <cx:pt idx="156559">EDWW</cx:pt>
          <cx:pt idx="156560">EDWW</cx:pt>
          <cx:pt idx="156561">EDWW</cx:pt>
          <cx:pt idx="156562">EDWW</cx:pt>
          <cx:pt idx="156563">EDWW</cx:pt>
          <cx:pt idx="156564">EDWW</cx:pt>
          <cx:pt idx="156565">EDWW</cx:pt>
          <cx:pt idx="156566">EDWW</cx:pt>
          <cx:pt idx="156567">EDWW</cx:pt>
          <cx:pt idx="156568">EDWW</cx:pt>
          <cx:pt idx="156569">EDWW</cx:pt>
          <cx:pt idx="156570">EDWW</cx:pt>
          <cx:pt idx="156571">EDWW</cx:pt>
          <cx:pt idx="156572">EDWW</cx:pt>
          <cx:pt idx="156573">EDWW</cx:pt>
          <cx:pt idx="156574">EDWW</cx:pt>
          <cx:pt idx="156575">EDWW</cx:pt>
          <cx:pt idx="156576">EDWW</cx:pt>
          <cx:pt idx="156577">EDWW</cx:pt>
          <cx:pt idx="156578">EDWW</cx:pt>
          <cx:pt idx="156579">EDWW</cx:pt>
          <cx:pt idx="156580">EDWW</cx:pt>
          <cx:pt idx="156581">EDWW</cx:pt>
          <cx:pt idx="156582">EDWW</cx:pt>
          <cx:pt idx="156583">EDWW</cx:pt>
          <cx:pt idx="156584">EDWW</cx:pt>
          <cx:pt idx="156585">EDWW</cx:pt>
          <cx:pt idx="156586">EDWW</cx:pt>
          <cx:pt idx="156587">EDWW</cx:pt>
          <cx:pt idx="156588">EDWW</cx:pt>
          <cx:pt idx="156589">EDWW</cx:pt>
          <cx:pt idx="156590">EDWW</cx:pt>
          <cx:pt idx="156591">EDWW</cx:pt>
          <cx:pt idx="156592">EDWW</cx:pt>
          <cx:pt idx="156593">EDWW</cx:pt>
          <cx:pt idx="156594">EDWW</cx:pt>
          <cx:pt idx="156595">EDWW</cx:pt>
          <cx:pt idx="156596">EDWW</cx:pt>
          <cx:pt idx="156597">EDWW</cx:pt>
          <cx:pt idx="156598">EDWW</cx:pt>
          <cx:pt idx="156599">EDWW</cx:pt>
          <cx:pt idx="156600">EDWW</cx:pt>
          <cx:pt idx="156601">EDWW</cx:pt>
          <cx:pt idx="156602">EDWW</cx:pt>
          <cx:pt idx="156603">EDWW</cx:pt>
          <cx:pt idx="156604">EDWW</cx:pt>
          <cx:pt idx="156605">EDWW</cx:pt>
          <cx:pt idx="156606">EDWW</cx:pt>
          <cx:pt idx="156607">EDWW</cx:pt>
          <cx:pt idx="156608">EDWW</cx:pt>
          <cx:pt idx="156609">EDWW</cx:pt>
          <cx:pt idx="156610">EDWW</cx:pt>
          <cx:pt idx="156611">EDWW</cx:pt>
          <cx:pt idx="156612">EDWW</cx:pt>
          <cx:pt idx="156613">EDWW</cx:pt>
          <cx:pt idx="156614">EDWW</cx:pt>
          <cx:pt idx="156615">EDWW</cx:pt>
          <cx:pt idx="156616">EDWW</cx:pt>
          <cx:pt idx="156617">EDWW</cx:pt>
          <cx:pt idx="156618">EDWW</cx:pt>
          <cx:pt idx="156619">EDWW</cx:pt>
          <cx:pt idx="156620">EDWW</cx:pt>
          <cx:pt idx="156621">EDWW</cx:pt>
          <cx:pt idx="156622">EDWW</cx:pt>
          <cx:pt idx="156623">EDWW</cx:pt>
          <cx:pt idx="156624">EDWW</cx:pt>
          <cx:pt idx="156625">EDWW</cx:pt>
          <cx:pt idx="156626">EDWW</cx:pt>
          <cx:pt idx="156627">EDWW</cx:pt>
          <cx:pt idx="156628">EDWW</cx:pt>
          <cx:pt idx="156629">EDWW</cx:pt>
          <cx:pt idx="156630">EDWW</cx:pt>
          <cx:pt idx="156631">EDWW</cx:pt>
          <cx:pt idx="156632">EDWW</cx:pt>
          <cx:pt idx="156633">EDWW</cx:pt>
          <cx:pt idx="156634">EDWW</cx:pt>
          <cx:pt idx="156635">EDWW</cx:pt>
          <cx:pt idx="156636">EDWW</cx:pt>
          <cx:pt idx="156637">EDWW</cx:pt>
          <cx:pt idx="156638">EDWW</cx:pt>
          <cx:pt idx="156639">EDWW</cx:pt>
          <cx:pt idx="156640">EDWW</cx:pt>
          <cx:pt idx="156641">EDWW</cx:pt>
          <cx:pt idx="156642">EDWW</cx:pt>
          <cx:pt idx="156643">EDWW</cx:pt>
          <cx:pt idx="156644">EDWW</cx:pt>
          <cx:pt idx="156645">EDWW</cx:pt>
          <cx:pt idx="156646">EDWW</cx:pt>
          <cx:pt idx="156647">EDWW</cx:pt>
          <cx:pt idx="156648">EDWW</cx:pt>
          <cx:pt idx="156649">EDWW</cx:pt>
          <cx:pt idx="156650">EDWW</cx:pt>
          <cx:pt idx="156651">EDWW</cx:pt>
          <cx:pt idx="156652">EDWW</cx:pt>
          <cx:pt idx="156653">EDWW</cx:pt>
          <cx:pt idx="156654">EDWW</cx:pt>
          <cx:pt idx="156655">EDWW</cx:pt>
          <cx:pt idx="156656">EDWW</cx:pt>
          <cx:pt idx="156657">EDWW</cx:pt>
          <cx:pt idx="156658">EDWW</cx:pt>
          <cx:pt idx="156659">EDWW</cx:pt>
          <cx:pt idx="156660">EDWW</cx:pt>
          <cx:pt idx="156661">EDWW</cx:pt>
          <cx:pt idx="156662">EDWW</cx:pt>
          <cx:pt idx="156663">EDWW</cx:pt>
          <cx:pt idx="156664">EDWW</cx:pt>
          <cx:pt idx="156665">EDWW</cx:pt>
          <cx:pt idx="156666">EDWW</cx:pt>
          <cx:pt idx="156667">EDWW</cx:pt>
          <cx:pt idx="156668">EDWW</cx:pt>
          <cx:pt idx="156669">EDWW</cx:pt>
          <cx:pt idx="156670">EDWW</cx:pt>
          <cx:pt idx="156671">EDWW</cx:pt>
          <cx:pt idx="156672">EDWW</cx:pt>
          <cx:pt idx="156673">EDWW</cx:pt>
          <cx:pt idx="156674">EDWW</cx:pt>
          <cx:pt idx="156675">EDWW</cx:pt>
          <cx:pt idx="156676">EDWW</cx:pt>
          <cx:pt idx="156677">EDWW</cx:pt>
          <cx:pt idx="156678">EDWW</cx:pt>
          <cx:pt idx="156679">EDWW</cx:pt>
          <cx:pt idx="156680">EDWW</cx:pt>
          <cx:pt idx="156681">EDWW</cx:pt>
          <cx:pt idx="156682">EDWW</cx:pt>
          <cx:pt idx="156683">EDWW</cx:pt>
          <cx:pt idx="156684">EDWW</cx:pt>
          <cx:pt idx="156685">EDWW</cx:pt>
          <cx:pt idx="156686">EDWW</cx:pt>
          <cx:pt idx="156687">EDWW</cx:pt>
          <cx:pt idx="156688">EDWW</cx:pt>
          <cx:pt idx="156689">EDWW</cx:pt>
          <cx:pt idx="156690">EDWW</cx:pt>
          <cx:pt idx="156691">EDWW</cx:pt>
          <cx:pt idx="156692">EDWW</cx:pt>
          <cx:pt idx="156693">EDWW</cx:pt>
          <cx:pt idx="156694">EDWW</cx:pt>
          <cx:pt idx="156695">EDWW</cx:pt>
          <cx:pt idx="156696">EDWW</cx:pt>
          <cx:pt idx="156697">EDWW</cx:pt>
          <cx:pt idx="156698">EDWW</cx:pt>
          <cx:pt idx="156699">EDWW</cx:pt>
          <cx:pt idx="156700">EDWW</cx:pt>
          <cx:pt idx="156701">EDWW</cx:pt>
          <cx:pt idx="156702">EDWW</cx:pt>
          <cx:pt idx="156703">EDWW</cx:pt>
          <cx:pt idx="156704">EDWW</cx:pt>
          <cx:pt idx="156705">EDWW</cx:pt>
          <cx:pt idx="156706">EDWW</cx:pt>
          <cx:pt idx="156707">EDWW</cx:pt>
          <cx:pt idx="156708">EDWW</cx:pt>
          <cx:pt idx="156709">EDWW</cx:pt>
          <cx:pt idx="156710">EDWW</cx:pt>
          <cx:pt idx="156711">EDWW</cx:pt>
          <cx:pt idx="156712">EDWW</cx:pt>
          <cx:pt idx="156713">EDWW</cx:pt>
          <cx:pt idx="156714">EDWW</cx:pt>
          <cx:pt idx="156715">EDWW</cx:pt>
          <cx:pt idx="156716">EDWW</cx:pt>
          <cx:pt idx="156717">EDWW</cx:pt>
          <cx:pt idx="156718">EDWW</cx:pt>
          <cx:pt idx="156719">EDWW</cx:pt>
          <cx:pt idx="156720">EDWW</cx:pt>
          <cx:pt idx="156721">EDWW</cx:pt>
          <cx:pt idx="156722">EDWW</cx:pt>
          <cx:pt idx="156723">EDWW</cx:pt>
          <cx:pt idx="156724">EDWW</cx:pt>
          <cx:pt idx="156725">EDWW</cx:pt>
          <cx:pt idx="156726">EDWW</cx:pt>
          <cx:pt idx="156727">EDWW</cx:pt>
          <cx:pt idx="156728">EDWW</cx:pt>
          <cx:pt idx="156729">EDWW</cx:pt>
          <cx:pt idx="156730">EDWW</cx:pt>
          <cx:pt idx="156731">EDWW</cx:pt>
          <cx:pt idx="156732">EDWW</cx:pt>
          <cx:pt idx="156733">EDWW</cx:pt>
          <cx:pt idx="156734">EDWW</cx:pt>
          <cx:pt idx="156735">EDWW</cx:pt>
          <cx:pt idx="156736">EDWW</cx:pt>
          <cx:pt idx="156737">EDWW</cx:pt>
          <cx:pt idx="156738">EDWW</cx:pt>
          <cx:pt idx="156739">EDWW</cx:pt>
          <cx:pt idx="156740">EDWW</cx:pt>
          <cx:pt idx="156741">EDWW</cx:pt>
          <cx:pt idx="156742">EDWW</cx:pt>
          <cx:pt idx="156743">EDWW</cx:pt>
          <cx:pt idx="156744">EDWW</cx:pt>
          <cx:pt idx="156745">EDWW</cx:pt>
          <cx:pt idx="156746">EDWW</cx:pt>
          <cx:pt idx="156747">EDWW</cx:pt>
          <cx:pt idx="156748">EDWW</cx:pt>
          <cx:pt idx="156749">EDWW</cx:pt>
          <cx:pt idx="156750">EDWW</cx:pt>
          <cx:pt idx="156751">EDWW</cx:pt>
          <cx:pt idx="156752">EDWW</cx:pt>
          <cx:pt idx="156753">EDWW</cx:pt>
          <cx:pt idx="156754">EDWW</cx:pt>
          <cx:pt idx="156755">EDWW</cx:pt>
          <cx:pt idx="156756">EDWW</cx:pt>
          <cx:pt idx="156757">EDWW</cx:pt>
          <cx:pt idx="156758">EDWW</cx:pt>
          <cx:pt idx="156759">EDWW</cx:pt>
          <cx:pt idx="156760">EDWW</cx:pt>
          <cx:pt idx="156761">EDWW</cx:pt>
          <cx:pt idx="156762">EDWW</cx:pt>
          <cx:pt idx="156763">EDWW</cx:pt>
          <cx:pt idx="156764">EDWW</cx:pt>
          <cx:pt idx="156765">EDWW</cx:pt>
          <cx:pt idx="156766">EDWW</cx:pt>
          <cx:pt idx="156767">EDWW</cx:pt>
          <cx:pt idx="156768">EDWW</cx:pt>
          <cx:pt idx="156769">EDWW</cx:pt>
          <cx:pt idx="156770">EDWW</cx:pt>
          <cx:pt idx="156771">EDWW</cx:pt>
          <cx:pt idx="156772">EDWW</cx:pt>
          <cx:pt idx="156773">EDWW</cx:pt>
          <cx:pt idx="156774">EDWW</cx:pt>
          <cx:pt idx="156775">EDWW</cx:pt>
          <cx:pt idx="156776">EDWW</cx:pt>
          <cx:pt idx="156777">EDWW</cx:pt>
          <cx:pt idx="156778">EDWW</cx:pt>
          <cx:pt idx="156779">EDWW</cx:pt>
          <cx:pt idx="156780">EDWW</cx:pt>
          <cx:pt idx="156781">EDWW</cx:pt>
          <cx:pt idx="156782">EDWW</cx:pt>
          <cx:pt idx="156783">EDWW</cx:pt>
          <cx:pt idx="156784">EDWW</cx:pt>
          <cx:pt idx="156785">EDWW</cx:pt>
          <cx:pt idx="156786">EDWW</cx:pt>
          <cx:pt idx="156787">EDWW</cx:pt>
          <cx:pt idx="156788">EDWW</cx:pt>
          <cx:pt idx="156789">EDWW</cx:pt>
          <cx:pt idx="156790">EDWW</cx:pt>
          <cx:pt idx="156791">EDWW</cx:pt>
          <cx:pt idx="156792">EDWW</cx:pt>
          <cx:pt idx="156793">EDWW</cx:pt>
          <cx:pt idx="156794">EDWW</cx:pt>
          <cx:pt idx="156795">EDWW</cx:pt>
          <cx:pt idx="156796">EDWW</cx:pt>
          <cx:pt idx="156797">EDWW</cx:pt>
          <cx:pt idx="156798">EDWW</cx:pt>
          <cx:pt idx="156799">EDWW</cx:pt>
          <cx:pt idx="156800">EDWW</cx:pt>
          <cx:pt idx="156801">EDWW</cx:pt>
          <cx:pt idx="156802">EDWW</cx:pt>
          <cx:pt idx="156803">EDWW</cx:pt>
          <cx:pt idx="156804">EDWW</cx:pt>
          <cx:pt idx="156805">EDWW</cx:pt>
          <cx:pt idx="156806">EDWW</cx:pt>
          <cx:pt idx="156807">EDWW</cx:pt>
          <cx:pt idx="156808">EDWW</cx:pt>
          <cx:pt idx="156809">EDWW</cx:pt>
          <cx:pt idx="156810">EDWW</cx:pt>
          <cx:pt idx="156811">EDWW</cx:pt>
          <cx:pt idx="156812">EDWW</cx:pt>
          <cx:pt idx="156813">EDWW</cx:pt>
          <cx:pt idx="156814">EDWW</cx:pt>
          <cx:pt idx="156815">EDWW</cx:pt>
          <cx:pt idx="156816">EDWW</cx:pt>
          <cx:pt idx="156817">EDWW</cx:pt>
          <cx:pt idx="156818">EDWW</cx:pt>
          <cx:pt idx="156819">EDWW</cx:pt>
          <cx:pt idx="156820">EDWW</cx:pt>
          <cx:pt idx="156821">EDWW</cx:pt>
          <cx:pt idx="156822">EDWW</cx:pt>
          <cx:pt idx="156823">EDWW</cx:pt>
          <cx:pt idx="156824">EDWW</cx:pt>
          <cx:pt idx="156825">EDWW</cx:pt>
          <cx:pt idx="156826">EDWW</cx:pt>
          <cx:pt idx="156827">EDWW</cx:pt>
          <cx:pt idx="156828">EDWW</cx:pt>
          <cx:pt idx="156829">EDWW</cx:pt>
          <cx:pt idx="156830">EDWW</cx:pt>
          <cx:pt idx="156831">EDWW</cx:pt>
          <cx:pt idx="156832">EDWW</cx:pt>
          <cx:pt idx="156833">EDWW</cx:pt>
          <cx:pt idx="156834">EDWW</cx:pt>
          <cx:pt idx="156835">EDWW</cx:pt>
          <cx:pt idx="156836">EDWW</cx:pt>
          <cx:pt idx="156837">EDWW</cx:pt>
          <cx:pt idx="156838">EDWW</cx:pt>
          <cx:pt idx="156839">EDWW</cx:pt>
          <cx:pt idx="156840">EDWW</cx:pt>
          <cx:pt idx="156841">EDWW</cx:pt>
          <cx:pt idx="156842">EDWW</cx:pt>
          <cx:pt idx="156843">EDWW</cx:pt>
          <cx:pt idx="156844">EDWW</cx:pt>
          <cx:pt idx="156845">EDWW</cx:pt>
          <cx:pt idx="156846">EDWW</cx:pt>
          <cx:pt idx="156847">EDWW</cx:pt>
          <cx:pt idx="156848">EDWW</cx:pt>
          <cx:pt idx="156849">EDWW</cx:pt>
          <cx:pt idx="156850">EDWW</cx:pt>
          <cx:pt idx="156851">EDWW</cx:pt>
          <cx:pt idx="156852">EDWW</cx:pt>
          <cx:pt idx="156853">EDWW</cx:pt>
          <cx:pt idx="156854">EDWW</cx:pt>
          <cx:pt idx="156855">EDWW</cx:pt>
          <cx:pt idx="156856">EDWW</cx:pt>
          <cx:pt idx="156857">EDWW</cx:pt>
          <cx:pt idx="156858">EDWW</cx:pt>
          <cx:pt idx="156859">EDWW</cx:pt>
          <cx:pt idx="156860">EDWW</cx:pt>
          <cx:pt idx="156861">EDWW</cx:pt>
          <cx:pt idx="156862">EDWW</cx:pt>
          <cx:pt idx="156863">EDWW</cx:pt>
          <cx:pt idx="156864">EDWW</cx:pt>
          <cx:pt idx="156865">EDWW</cx:pt>
          <cx:pt idx="156866">EDWW</cx:pt>
          <cx:pt idx="156867">EDWW</cx:pt>
          <cx:pt idx="156868">EDWW</cx:pt>
          <cx:pt idx="156869">EDWW</cx:pt>
          <cx:pt idx="156870">EDWW</cx:pt>
          <cx:pt idx="156871">EDWW</cx:pt>
          <cx:pt idx="156872">EDWW</cx:pt>
          <cx:pt idx="156873">EDWW</cx:pt>
          <cx:pt idx="156874">EDWW</cx:pt>
          <cx:pt idx="156875">EDWW</cx:pt>
          <cx:pt idx="156876">EDWW</cx:pt>
          <cx:pt idx="156877">EDWW</cx:pt>
          <cx:pt idx="156878">EDWW</cx:pt>
          <cx:pt idx="156879">EDWW</cx:pt>
          <cx:pt idx="156880">EDWW</cx:pt>
          <cx:pt idx="156881">EDWW</cx:pt>
          <cx:pt idx="156882">EDWW</cx:pt>
          <cx:pt idx="156883">EDWW</cx:pt>
          <cx:pt idx="156884">EDWW</cx:pt>
          <cx:pt idx="156885">EDWW</cx:pt>
          <cx:pt idx="156886">EDWW</cx:pt>
          <cx:pt idx="156887">EDWW</cx:pt>
          <cx:pt idx="156888">EDWW</cx:pt>
          <cx:pt idx="156889">EDWW</cx:pt>
          <cx:pt idx="156890">EDWW</cx:pt>
          <cx:pt idx="156891">EDWW</cx:pt>
          <cx:pt idx="156892">EDWW</cx:pt>
          <cx:pt idx="156893">EDWW</cx:pt>
          <cx:pt idx="156894">EDWW</cx:pt>
          <cx:pt idx="156895">EDWW</cx:pt>
          <cx:pt idx="156896">EDWW</cx:pt>
          <cx:pt idx="156897">EDWW</cx:pt>
          <cx:pt idx="156898">EDWW</cx:pt>
          <cx:pt idx="156899">EDWW</cx:pt>
          <cx:pt idx="156900">EDWW</cx:pt>
          <cx:pt idx="156901">EDWW</cx:pt>
          <cx:pt idx="156902">EDWW</cx:pt>
          <cx:pt idx="156903">EDWW</cx:pt>
          <cx:pt idx="156904">EDWW</cx:pt>
          <cx:pt idx="156905">EDWW</cx:pt>
          <cx:pt idx="156906">EDWW</cx:pt>
          <cx:pt idx="156907">EDWW</cx:pt>
          <cx:pt idx="156908">EDWW</cx:pt>
          <cx:pt idx="156909">EDWW</cx:pt>
          <cx:pt idx="156910">EDWW</cx:pt>
          <cx:pt idx="156911">EDWW</cx:pt>
          <cx:pt idx="156912">EDWW</cx:pt>
          <cx:pt idx="156913">EDWW</cx:pt>
          <cx:pt idx="156914">EDWW</cx:pt>
          <cx:pt idx="156915">EDWW</cx:pt>
          <cx:pt idx="156916">EDWW</cx:pt>
          <cx:pt idx="156917">EDWW</cx:pt>
          <cx:pt idx="156918">EDWW</cx:pt>
          <cx:pt idx="156919">EDWW</cx:pt>
          <cx:pt idx="156920">EDWW</cx:pt>
          <cx:pt idx="156921">EDWW</cx:pt>
          <cx:pt idx="156922">EDWW</cx:pt>
          <cx:pt idx="156923">EDWW</cx:pt>
          <cx:pt idx="156924">EDWW</cx:pt>
          <cx:pt idx="156925">EDWW</cx:pt>
          <cx:pt idx="156926">EDWW</cx:pt>
          <cx:pt idx="156927">EDWW</cx:pt>
          <cx:pt idx="156928">EDWW</cx:pt>
          <cx:pt idx="156929">EDWW</cx:pt>
          <cx:pt idx="156930">EDWW</cx:pt>
          <cx:pt idx="156931">EDWW</cx:pt>
          <cx:pt idx="156932">EDWW</cx:pt>
          <cx:pt idx="156933">EDWW</cx:pt>
          <cx:pt idx="156934">EDWW</cx:pt>
          <cx:pt idx="156935">EDWW</cx:pt>
          <cx:pt idx="156936">EDWW</cx:pt>
          <cx:pt idx="156937">EDWW</cx:pt>
          <cx:pt idx="156938">EDWW</cx:pt>
          <cx:pt idx="156939">EDWW</cx:pt>
          <cx:pt idx="156940">EDWW</cx:pt>
          <cx:pt idx="156941">EDWW</cx:pt>
          <cx:pt idx="156942">EDWW</cx:pt>
          <cx:pt idx="156943">EDWW</cx:pt>
          <cx:pt idx="156944">EDWW</cx:pt>
          <cx:pt idx="156945">EDWW</cx:pt>
          <cx:pt idx="156946">EDWW</cx:pt>
          <cx:pt idx="156947">EDWW</cx:pt>
          <cx:pt idx="156948">EDWW</cx:pt>
          <cx:pt idx="156949">EDWW</cx:pt>
          <cx:pt idx="156950">EDWW</cx:pt>
          <cx:pt idx="156951">EDWW</cx:pt>
          <cx:pt idx="156952">EDWW</cx:pt>
          <cx:pt idx="156953">EDWW</cx:pt>
          <cx:pt idx="156954">EDWW</cx:pt>
          <cx:pt idx="156955">EDWW</cx:pt>
          <cx:pt idx="156956">EDWW</cx:pt>
          <cx:pt idx="156957">EDWW</cx:pt>
          <cx:pt idx="156958">EDWW</cx:pt>
          <cx:pt idx="156959">EDWW</cx:pt>
          <cx:pt idx="156960">EDWW</cx:pt>
          <cx:pt idx="156961">EDWW</cx:pt>
          <cx:pt idx="156962">EDWW</cx:pt>
          <cx:pt idx="156963">EDWW</cx:pt>
          <cx:pt idx="156964">EDWW</cx:pt>
          <cx:pt idx="156965">EDWW</cx:pt>
          <cx:pt idx="156966">EDWW</cx:pt>
          <cx:pt idx="156967">EDWW</cx:pt>
          <cx:pt idx="156968">EDWW</cx:pt>
          <cx:pt idx="156969">EDWW</cx:pt>
          <cx:pt idx="156970">EDWW</cx:pt>
          <cx:pt idx="156971">EDWW</cx:pt>
          <cx:pt idx="156972">EDWW</cx:pt>
          <cx:pt idx="156973">EDWW</cx:pt>
          <cx:pt idx="156974">EDWW</cx:pt>
          <cx:pt idx="156975">EDWW</cx:pt>
          <cx:pt idx="156976">EDWW</cx:pt>
          <cx:pt idx="156977">EDWW</cx:pt>
          <cx:pt idx="156978">EDWW</cx:pt>
          <cx:pt idx="156979">EDWW</cx:pt>
          <cx:pt idx="156980">EDWW</cx:pt>
          <cx:pt idx="156981">EDWW</cx:pt>
          <cx:pt idx="156982">EDWW</cx:pt>
          <cx:pt idx="156983">EDWW</cx:pt>
          <cx:pt idx="156984">EDWW</cx:pt>
          <cx:pt idx="156985">EDWW</cx:pt>
          <cx:pt idx="156986">EDWW</cx:pt>
          <cx:pt idx="156987">EDWW</cx:pt>
          <cx:pt idx="156988">EDWW</cx:pt>
          <cx:pt idx="156989">EDWW</cx:pt>
          <cx:pt idx="156990">EDWW</cx:pt>
          <cx:pt idx="156991">EDWW</cx:pt>
          <cx:pt idx="156992">EDWW</cx:pt>
          <cx:pt idx="156993">EDWW</cx:pt>
          <cx:pt idx="156994">EDWW</cx:pt>
          <cx:pt idx="156995">EDWW</cx:pt>
          <cx:pt idx="156996">EDWW</cx:pt>
          <cx:pt idx="156997">EDWW</cx:pt>
          <cx:pt idx="156998">EDWW</cx:pt>
          <cx:pt idx="156999">EDWW</cx:pt>
          <cx:pt idx="157000">EDWW</cx:pt>
          <cx:pt idx="157001">EDWW</cx:pt>
          <cx:pt idx="157002">EDWW</cx:pt>
          <cx:pt idx="157003">EDWW</cx:pt>
          <cx:pt idx="157004">EDWW</cx:pt>
          <cx:pt idx="157005">EDWW</cx:pt>
          <cx:pt idx="157006">EDWW</cx:pt>
          <cx:pt idx="157007">EDWW</cx:pt>
          <cx:pt idx="157008">EDWW</cx:pt>
          <cx:pt idx="157009">EDWW</cx:pt>
          <cx:pt idx="157010">EDWW</cx:pt>
          <cx:pt idx="157011">EDWW</cx:pt>
          <cx:pt idx="157012">EDWW</cx:pt>
          <cx:pt idx="157013">EDWW</cx:pt>
          <cx:pt idx="157014">EDWW</cx:pt>
          <cx:pt idx="157015">EDWW</cx:pt>
          <cx:pt idx="157016">EDWW</cx:pt>
          <cx:pt idx="157017">EDWW</cx:pt>
          <cx:pt idx="157018">EDWW</cx:pt>
          <cx:pt idx="157019">EDWW</cx:pt>
          <cx:pt idx="157020">EDWW</cx:pt>
          <cx:pt idx="157021">EDWW</cx:pt>
          <cx:pt idx="157022">EDWW</cx:pt>
          <cx:pt idx="157023">EDWW</cx:pt>
          <cx:pt idx="157024">EDWW</cx:pt>
          <cx:pt idx="157025">EDWW</cx:pt>
          <cx:pt idx="157026">EDWW</cx:pt>
          <cx:pt idx="157027">EDWW</cx:pt>
          <cx:pt idx="157028">EDWW</cx:pt>
          <cx:pt idx="157029">EDWW</cx:pt>
          <cx:pt idx="157030">EDWW</cx:pt>
          <cx:pt idx="157031">EDWW</cx:pt>
          <cx:pt idx="157032">EDWW</cx:pt>
          <cx:pt idx="157033">EDWW</cx:pt>
          <cx:pt idx="157034">EDWW</cx:pt>
          <cx:pt idx="157035">EDWW</cx:pt>
          <cx:pt idx="157036">EDWW</cx:pt>
          <cx:pt idx="157037">EDWW</cx:pt>
          <cx:pt idx="157038">EDWW</cx:pt>
          <cx:pt idx="157039">EDWW</cx:pt>
          <cx:pt idx="157040">EDWW</cx:pt>
          <cx:pt idx="157041">EDWW</cx:pt>
          <cx:pt idx="157042">EDWW</cx:pt>
          <cx:pt idx="157043">EDWW</cx:pt>
          <cx:pt idx="157044">EDWW</cx:pt>
          <cx:pt idx="157045">EDWW</cx:pt>
          <cx:pt idx="157046">EDWW</cx:pt>
          <cx:pt idx="157047">EDWW</cx:pt>
          <cx:pt idx="157048">EDWW</cx:pt>
          <cx:pt idx="157049">EDWW</cx:pt>
          <cx:pt idx="157050">EDWW</cx:pt>
          <cx:pt idx="157051">EDWW</cx:pt>
          <cx:pt idx="157052">EDWW</cx:pt>
          <cx:pt idx="157053">EDWW</cx:pt>
          <cx:pt idx="157054">EDWW</cx:pt>
          <cx:pt idx="157055">EDWW</cx:pt>
          <cx:pt idx="157056">EDWW</cx:pt>
          <cx:pt idx="157057">EDWW</cx:pt>
          <cx:pt idx="157058">EDWW</cx:pt>
          <cx:pt idx="157059">EDWW</cx:pt>
          <cx:pt idx="157060">EDWW</cx:pt>
          <cx:pt idx="157061">EDWW</cx:pt>
          <cx:pt idx="157062">EDWW</cx:pt>
          <cx:pt idx="157063">EDWW</cx:pt>
          <cx:pt idx="157064">EDWW</cx:pt>
          <cx:pt idx="157065">EDWW</cx:pt>
          <cx:pt idx="157066">EDWW</cx:pt>
          <cx:pt idx="157067">EDWW</cx:pt>
          <cx:pt idx="157068">EDWW</cx:pt>
          <cx:pt idx="157069">EDWW</cx:pt>
          <cx:pt idx="157070">EDWW</cx:pt>
          <cx:pt idx="157071">EDWW</cx:pt>
          <cx:pt idx="157072">EDWW</cx:pt>
          <cx:pt idx="157073">EDWW</cx:pt>
          <cx:pt idx="157074">EDWW</cx:pt>
          <cx:pt idx="157075">EDWW</cx:pt>
          <cx:pt idx="157076">EDWW</cx:pt>
          <cx:pt idx="157077">EDWW</cx:pt>
          <cx:pt idx="157078">EDWW</cx:pt>
          <cx:pt idx="157079">EDWW</cx:pt>
          <cx:pt idx="157080">EDWW</cx:pt>
          <cx:pt idx="157081">EDWW</cx:pt>
          <cx:pt idx="157082">EDWW</cx:pt>
          <cx:pt idx="157083">EDWW</cx:pt>
          <cx:pt idx="157084">EDWW</cx:pt>
          <cx:pt idx="157085">EDWW</cx:pt>
          <cx:pt idx="157086">EDWW</cx:pt>
          <cx:pt idx="157087">EDWW</cx:pt>
          <cx:pt idx="157088">EDWW</cx:pt>
          <cx:pt idx="157089">EDWW</cx:pt>
          <cx:pt idx="157090">EDWW</cx:pt>
          <cx:pt idx="157091">EDWW</cx:pt>
          <cx:pt idx="157092">EDWW</cx:pt>
          <cx:pt idx="157093">EDWW</cx:pt>
          <cx:pt idx="157094">EDWW</cx:pt>
          <cx:pt idx="157095">EDWW</cx:pt>
          <cx:pt idx="157096">EDWW</cx:pt>
          <cx:pt idx="157097">EDWW</cx:pt>
          <cx:pt idx="157098">EDWW</cx:pt>
          <cx:pt idx="157099">EDWW</cx:pt>
          <cx:pt idx="157100">EDWW</cx:pt>
          <cx:pt idx="157101">EDWW</cx:pt>
          <cx:pt idx="157102">EDWW</cx:pt>
          <cx:pt idx="157103">EDWW</cx:pt>
          <cx:pt idx="157104">EDWW</cx:pt>
          <cx:pt idx="157105">EDWW</cx:pt>
          <cx:pt idx="157106">EDWW</cx:pt>
          <cx:pt idx="157107">EDWW</cx:pt>
          <cx:pt idx="157108">EDWW</cx:pt>
          <cx:pt idx="157109">EDWW</cx:pt>
          <cx:pt idx="157110">EDWW</cx:pt>
          <cx:pt idx="157111">EDWW</cx:pt>
          <cx:pt idx="157112">EDWW</cx:pt>
          <cx:pt idx="157113">EDWW</cx:pt>
          <cx:pt idx="157114">EDWW</cx:pt>
          <cx:pt idx="157115">EDWW</cx:pt>
          <cx:pt idx="157116">EDWW</cx:pt>
          <cx:pt idx="157117">EDWW</cx:pt>
          <cx:pt idx="157118">EDWW</cx:pt>
          <cx:pt idx="157119">EDWW</cx:pt>
          <cx:pt idx="157120">EDWW</cx:pt>
          <cx:pt idx="157121">EDWW</cx:pt>
          <cx:pt idx="157122">EDWW</cx:pt>
          <cx:pt idx="157123">EDWW</cx:pt>
          <cx:pt idx="157124">EDWW</cx:pt>
          <cx:pt idx="157125">EDWW</cx:pt>
          <cx:pt idx="157126">EDWW</cx:pt>
          <cx:pt idx="157127">EDWW</cx:pt>
          <cx:pt idx="157128">EDWW</cx:pt>
          <cx:pt idx="157129">EDWW</cx:pt>
          <cx:pt idx="157130">EDWW</cx:pt>
          <cx:pt idx="157131">EDWW</cx:pt>
          <cx:pt idx="157132">EDWW</cx:pt>
          <cx:pt idx="157133">EDWW</cx:pt>
          <cx:pt idx="157134">EDWW</cx:pt>
          <cx:pt idx="157135">EDWW</cx:pt>
          <cx:pt idx="157136">EDWW</cx:pt>
          <cx:pt idx="157137">EDWW</cx:pt>
          <cx:pt idx="157138">EDWW</cx:pt>
          <cx:pt idx="157139">EDWW</cx:pt>
          <cx:pt idx="157140">EDWW</cx:pt>
          <cx:pt idx="157141">EDWW</cx:pt>
          <cx:pt idx="157142">EDWW</cx:pt>
          <cx:pt idx="157143">EDWW</cx:pt>
          <cx:pt idx="157144">EDWW</cx:pt>
          <cx:pt idx="157145">EDWW</cx:pt>
          <cx:pt idx="157146">EDWW</cx:pt>
          <cx:pt idx="157147">EDWW</cx:pt>
          <cx:pt idx="157148">EDWW</cx:pt>
          <cx:pt idx="157149">EDWW</cx:pt>
          <cx:pt idx="157150">EDWW</cx:pt>
          <cx:pt idx="157151">EDWW</cx:pt>
          <cx:pt idx="157152">EDWW</cx:pt>
          <cx:pt idx="157153">EDWW</cx:pt>
          <cx:pt idx="157154">EDWW</cx:pt>
          <cx:pt idx="157155">EDWW</cx:pt>
          <cx:pt idx="157156">EDWW</cx:pt>
          <cx:pt idx="157157">EDWW</cx:pt>
          <cx:pt idx="157158">EDWW</cx:pt>
          <cx:pt idx="157159">EDWW</cx:pt>
          <cx:pt idx="157160">EDWW</cx:pt>
          <cx:pt idx="157161">EDWW</cx:pt>
          <cx:pt idx="157162">EDWW</cx:pt>
          <cx:pt idx="157163">EDWW</cx:pt>
          <cx:pt idx="157164">EDWW</cx:pt>
          <cx:pt idx="157165">EDWW</cx:pt>
          <cx:pt idx="157166">EDWW</cx:pt>
          <cx:pt idx="157167">EDWW</cx:pt>
          <cx:pt idx="157168">EDWW</cx:pt>
          <cx:pt idx="157169">EDWW</cx:pt>
          <cx:pt idx="157170">EDWW</cx:pt>
          <cx:pt idx="157171">EDWW</cx:pt>
          <cx:pt idx="157172">EDWW</cx:pt>
          <cx:pt idx="157173">EDWW</cx:pt>
          <cx:pt idx="157174">EDWW</cx:pt>
          <cx:pt idx="157175">EDWW</cx:pt>
          <cx:pt idx="157176">EDWW</cx:pt>
          <cx:pt idx="157177">EDWW</cx:pt>
          <cx:pt idx="157178">EDWW</cx:pt>
          <cx:pt idx="157179">EDWW</cx:pt>
          <cx:pt idx="157180">EDWW</cx:pt>
          <cx:pt idx="157181">EDWW</cx:pt>
          <cx:pt idx="157182">EDWW</cx:pt>
          <cx:pt idx="157183">EDWW</cx:pt>
          <cx:pt idx="157184">EDWW</cx:pt>
          <cx:pt idx="157185">EDWW</cx:pt>
          <cx:pt idx="157186">EDWW</cx:pt>
          <cx:pt idx="157187">EDWW</cx:pt>
          <cx:pt idx="157188">EDWW</cx:pt>
          <cx:pt idx="157189">EDWW</cx:pt>
          <cx:pt idx="157190">EDWW</cx:pt>
          <cx:pt idx="157191">EDWW</cx:pt>
          <cx:pt idx="157192">EDWW</cx:pt>
          <cx:pt idx="157193">EDWW</cx:pt>
          <cx:pt idx="157194">EDWW</cx:pt>
          <cx:pt idx="157195">EDWW</cx:pt>
          <cx:pt idx="157196">EDWW</cx:pt>
          <cx:pt idx="157197">EDWW</cx:pt>
          <cx:pt idx="157198">EDWW</cx:pt>
          <cx:pt idx="157199">EDWW</cx:pt>
          <cx:pt idx="157200">EDWW</cx:pt>
          <cx:pt idx="157201">EDWW</cx:pt>
          <cx:pt idx="157202">EDWW</cx:pt>
          <cx:pt idx="157203">EDWW</cx:pt>
          <cx:pt idx="157204">EDWW</cx:pt>
          <cx:pt idx="157205">EDWW</cx:pt>
          <cx:pt idx="157206">EDWW</cx:pt>
          <cx:pt idx="157207">EDWW</cx:pt>
          <cx:pt idx="157208">EDWW</cx:pt>
          <cx:pt idx="157209">EDWW</cx:pt>
          <cx:pt idx="157210">EDWW</cx:pt>
          <cx:pt idx="157211">EDWW</cx:pt>
          <cx:pt idx="157212">EDWW</cx:pt>
          <cx:pt idx="157213">EDWW</cx:pt>
          <cx:pt idx="157214">EDWW</cx:pt>
          <cx:pt idx="157215">EDWW</cx:pt>
          <cx:pt idx="157216">EDWW</cx:pt>
          <cx:pt idx="157217">EDWW</cx:pt>
          <cx:pt idx="157218">EDWW</cx:pt>
          <cx:pt idx="157219">EDWW</cx:pt>
          <cx:pt idx="157220">EDWW</cx:pt>
          <cx:pt idx="157221">EDWW</cx:pt>
          <cx:pt idx="157222">EDWW</cx:pt>
          <cx:pt idx="157223">EDWW</cx:pt>
          <cx:pt idx="157224">EDWW</cx:pt>
          <cx:pt idx="157225">EDWW</cx:pt>
          <cx:pt idx="157226">EDWW</cx:pt>
          <cx:pt idx="157227">EDWW</cx:pt>
          <cx:pt idx="157228">EDWW</cx:pt>
          <cx:pt idx="157229">EDWW</cx:pt>
          <cx:pt idx="157230">EDWW</cx:pt>
          <cx:pt idx="157231">EDWW</cx:pt>
          <cx:pt idx="157232">EDWW</cx:pt>
          <cx:pt idx="157233">EDWW</cx:pt>
          <cx:pt idx="157234">EDWW</cx:pt>
          <cx:pt idx="157235">EDWW</cx:pt>
          <cx:pt idx="157236">EDWW</cx:pt>
          <cx:pt idx="157237">EDWW</cx:pt>
          <cx:pt idx="157238">EDWW</cx:pt>
          <cx:pt idx="157239">EDWW</cx:pt>
          <cx:pt idx="157240">EDWW</cx:pt>
          <cx:pt idx="157241">EDWW</cx:pt>
          <cx:pt idx="157242">EDWW</cx:pt>
          <cx:pt idx="157243">EDWW</cx:pt>
          <cx:pt idx="157244">EDWW</cx:pt>
          <cx:pt idx="157245">EDWW</cx:pt>
          <cx:pt idx="157246">EDWW</cx:pt>
          <cx:pt idx="157247">EDWW</cx:pt>
          <cx:pt idx="157248">EDWW</cx:pt>
          <cx:pt idx="157249">EDWW</cx:pt>
          <cx:pt idx="157250">EDWW</cx:pt>
          <cx:pt idx="157251">EDWW</cx:pt>
          <cx:pt idx="157252">EDWW</cx:pt>
          <cx:pt idx="157253">EDWW</cx:pt>
          <cx:pt idx="157254">EDWW</cx:pt>
          <cx:pt idx="157255">EDWW</cx:pt>
          <cx:pt idx="157256">EDWW</cx:pt>
          <cx:pt idx="157257">EDWW</cx:pt>
          <cx:pt idx="157258">EDWW</cx:pt>
          <cx:pt idx="157259">EDWW</cx:pt>
          <cx:pt idx="157260">EDWW</cx:pt>
          <cx:pt idx="157261">EDWW</cx:pt>
          <cx:pt idx="157262">EDWW</cx:pt>
          <cx:pt idx="157263">EDWW</cx:pt>
          <cx:pt idx="157264">EDWW</cx:pt>
          <cx:pt idx="157265">EDWW</cx:pt>
          <cx:pt idx="157266">EDWW</cx:pt>
          <cx:pt idx="157267">EDWW</cx:pt>
          <cx:pt idx="157268">EDWW</cx:pt>
          <cx:pt idx="157269">EDWW</cx:pt>
          <cx:pt idx="157270">EDWW</cx:pt>
          <cx:pt idx="157271">EDWW</cx:pt>
          <cx:pt idx="157272">EDWW</cx:pt>
          <cx:pt idx="157273">EDWW</cx:pt>
          <cx:pt idx="157274">EDWW</cx:pt>
          <cx:pt idx="157275">EDWW</cx:pt>
          <cx:pt idx="157276">EDWW</cx:pt>
          <cx:pt idx="157277">EDWW</cx:pt>
          <cx:pt idx="157278">EDWW</cx:pt>
          <cx:pt idx="157279">EDWW</cx:pt>
          <cx:pt idx="157280">EDWW</cx:pt>
          <cx:pt idx="157281">EDWW</cx:pt>
          <cx:pt idx="157282">EDWW</cx:pt>
          <cx:pt idx="157283">EDWW</cx:pt>
          <cx:pt idx="157284">EDWW</cx:pt>
          <cx:pt idx="157285">EDWW</cx:pt>
          <cx:pt idx="157286">EDWW</cx:pt>
          <cx:pt idx="157287">EDWW</cx:pt>
          <cx:pt idx="157288">EDWW</cx:pt>
          <cx:pt idx="157289">EDWW</cx:pt>
          <cx:pt idx="157290">EDWW</cx:pt>
          <cx:pt idx="157291">EDWW</cx:pt>
          <cx:pt idx="157292">EDWW</cx:pt>
          <cx:pt idx="157293">EDWW</cx:pt>
          <cx:pt idx="157294">EDWW</cx:pt>
          <cx:pt idx="157295">EDWW</cx:pt>
          <cx:pt idx="157296">EDWW</cx:pt>
          <cx:pt idx="157297">EDWW</cx:pt>
          <cx:pt idx="157298">EDWW</cx:pt>
          <cx:pt idx="157299">EDWW</cx:pt>
          <cx:pt idx="157300">EDWW</cx:pt>
          <cx:pt idx="157301">EDWW</cx:pt>
          <cx:pt idx="157302">EDWW</cx:pt>
          <cx:pt idx="157303">EDWW</cx:pt>
          <cx:pt idx="157304">EDWW</cx:pt>
          <cx:pt idx="157305">EDWW</cx:pt>
          <cx:pt idx="157306">EDWW</cx:pt>
          <cx:pt idx="157307">EDWW</cx:pt>
          <cx:pt idx="157308">EDWW</cx:pt>
          <cx:pt idx="157309">EDWW</cx:pt>
          <cx:pt idx="157310">EDWW</cx:pt>
          <cx:pt idx="157311">EDWW</cx:pt>
          <cx:pt idx="157312">EDWW</cx:pt>
          <cx:pt idx="157313">EDWW</cx:pt>
          <cx:pt idx="157314">EDWW</cx:pt>
          <cx:pt idx="157315">EDWW</cx:pt>
          <cx:pt idx="157316">EDWW</cx:pt>
          <cx:pt idx="157317">EDWW</cx:pt>
          <cx:pt idx="157318">EDWW</cx:pt>
          <cx:pt idx="157319">EDWW</cx:pt>
          <cx:pt idx="157320">EDWW</cx:pt>
          <cx:pt idx="157321">EDWW</cx:pt>
          <cx:pt idx="157322">EDWW</cx:pt>
          <cx:pt idx="157323">EDWW</cx:pt>
          <cx:pt idx="157324">EDWW</cx:pt>
          <cx:pt idx="157325">EDWW</cx:pt>
          <cx:pt idx="157326">EDWW</cx:pt>
          <cx:pt idx="157327">EDWW</cx:pt>
          <cx:pt idx="157328">EDWW</cx:pt>
          <cx:pt idx="157329">EDWW</cx:pt>
          <cx:pt idx="157330">EDWW</cx:pt>
          <cx:pt idx="157331">EDWW</cx:pt>
          <cx:pt idx="157332">EDWW</cx:pt>
          <cx:pt idx="157333">EDWW</cx:pt>
          <cx:pt idx="157334">EDWW</cx:pt>
          <cx:pt idx="157335">EDWW</cx:pt>
          <cx:pt idx="157336">EDWW</cx:pt>
          <cx:pt idx="157337">EDWW</cx:pt>
          <cx:pt idx="157338">EDWW</cx:pt>
          <cx:pt idx="157339">EDWW</cx:pt>
          <cx:pt idx="157340">EDWW</cx:pt>
          <cx:pt idx="157341">EDWW</cx:pt>
          <cx:pt idx="157342">EDWW</cx:pt>
          <cx:pt idx="157343">EDWW</cx:pt>
          <cx:pt idx="157344">EDWW</cx:pt>
          <cx:pt idx="157345">EDWW</cx:pt>
          <cx:pt idx="157346">EDWW</cx:pt>
          <cx:pt idx="157347">EDWW</cx:pt>
          <cx:pt idx="157348">EDWW</cx:pt>
          <cx:pt idx="157349">EDWW</cx:pt>
          <cx:pt idx="157350">EDWW</cx:pt>
          <cx:pt idx="157351">EDWW</cx:pt>
          <cx:pt idx="157352">EDWW</cx:pt>
          <cx:pt idx="157353">EDWW</cx:pt>
          <cx:pt idx="157354">EDWW</cx:pt>
          <cx:pt idx="157355">EDWW</cx:pt>
          <cx:pt idx="157356">EDWW</cx:pt>
          <cx:pt idx="157357">EDWW</cx:pt>
          <cx:pt idx="157358">EDWW</cx:pt>
          <cx:pt idx="157359">EDWW</cx:pt>
          <cx:pt idx="157360">EDWW</cx:pt>
          <cx:pt idx="157361">EDWW</cx:pt>
          <cx:pt idx="157362">EDWW</cx:pt>
          <cx:pt idx="157363">EDWW</cx:pt>
          <cx:pt idx="157364">EDWW</cx:pt>
          <cx:pt idx="157365">EDWW</cx:pt>
          <cx:pt idx="157366">EDWW</cx:pt>
          <cx:pt idx="157367">EDWW</cx:pt>
          <cx:pt idx="157368">EDWW</cx:pt>
          <cx:pt idx="157369">EDWW</cx:pt>
          <cx:pt idx="157370">EDWW</cx:pt>
          <cx:pt idx="157371">EDWW</cx:pt>
          <cx:pt idx="157372">EDWW</cx:pt>
          <cx:pt idx="157373">EDWW</cx:pt>
          <cx:pt idx="157374">EDWW</cx:pt>
          <cx:pt idx="157375">EDWW</cx:pt>
          <cx:pt idx="157376">EDWW</cx:pt>
          <cx:pt idx="157377">EDWW</cx:pt>
          <cx:pt idx="157378">EDWW</cx:pt>
          <cx:pt idx="157379">EDWW</cx:pt>
          <cx:pt idx="157380">EDWW</cx:pt>
          <cx:pt idx="157381">EDWW</cx:pt>
          <cx:pt idx="157382">EDWW</cx:pt>
          <cx:pt idx="157383">EDWW</cx:pt>
          <cx:pt idx="157384">EDWW</cx:pt>
          <cx:pt idx="157385">EDWW</cx:pt>
          <cx:pt idx="157386">EDWW</cx:pt>
          <cx:pt idx="157387">EDWW</cx:pt>
          <cx:pt idx="157388">EDWW</cx:pt>
          <cx:pt idx="157389">EDWW</cx:pt>
          <cx:pt idx="157390">EDWW</cx:pt>
          <cx:pt idx="157391">EDWW</cx:pt>
          <cx:pt idx="157392">EDWW</cx:pt>
          <cx:pt idx="157393">EDWW</cx:pt>
          <cx:pt idx="157394">EDWW</cx:pt>
          <cx:pt idx="157395">EDWW</cx:pt>
          <cx:pt idx="157396">EDWW</cx:pt>
          <cx:pt idx="157397">EDWW</cx:pt>
          <cx:pt idx="157398">EDWW</cx:pt>
          <cx:pt idx="157399">EDWW</cx:pt>
          <cx:pt idx="157400">EDWW</cx:pt>
          <cx:pt idx="157401">EDWW</cx:pt>
          <cx:pt idx="157402">EDWW</cx:pt>
          <cx:pt idx="157403">EDWW</cx:pt>
          <cx:pt idx="157404">EDWW</cx:pt>
          <cx:pt idx="157405">EDWW</cx:pt>
          <cx:pt idx="157406">EDWW</cx:pt>
          <cx:pt idx="157407">EDWW</cx:pt>
          <cx:pt idx="157408">EDWW</cx:pt>
          <cx:pt idx="157409">EDWW</cx:pt>
          <cx:pt idx="157410">EDWW</cx:pt>
          <cx:pt idx="157411">EDWW</cx:pt>
          <cx:pt idx="157412">EDWW</cx:pt>
          <cx:pt idx="157413">EDWW</cx:pt>
          <cx:pt idx="157414">EDWW</cx:pt>
          <cx:pt idx="157415">EDWW</cx:pt>
          <cx:pt idx="157416">EDWW</cx:pt>
          <cx:pt idx="157417">EDWW</cx:pt>
          <cx:pt idx="157418">EDWW</cx:pt>
          <cx:pt idx="157419">EDWW</cx:pt>
          <cx:pt idx="157420">EDWW</cx:pt>
          <cx:pt idx="157421">EDWW</cx:pt>
          <cx:pt idx="157422">EDWW</cx:pt>
          <cx:pt idx="157423">EDWW</cx:pt>
          <cx:pt idx="157424">EDWW</cx:pt>
          <cx:pt idx="157425">EDWW</cx:pt>
          <cx:pt idx="157426">EDWW</cx:pt>
          <cx:pt idx="157427">EDWW</cx:pt>
          <cx:pt idx="157428">EDWW</cx:pt>
          <cx:pt idx="157429">EDWW</cx:pt>
          <cx:pt idx="157430">EDWW</cx:pt>
          <cx:pt idx="157431">EDWW</cx:pt>
          <cx:pt idx="157432">EDWW</cx:pt>
          <cx:pt idx="157433">EDWW</cx:pt>
          <cx:pt idx="157434">EDWW</cx:pt>
          <cx:pt idx="157435">EDWW</cx:pt>
          <cx:pt idx="157436">EDWW</cx:pt>
          <cx:pt idx="157437">EDWW</cx:pt>
          <cx:pt idx="157438">EDWW</cx:pt>
          <cx:pt idx="157439">EDWW</cx:pt>
          <cx:pt idx="157440">EDWW</cx:pt>
          <cx:pt idx="157441">EDWW</cx:pt>
          <cx:pt idx="157442">EDWW</cx:pt>
          <cx:pt idx="157443">EDWW</cx:pt>
          <cx:pt idx="157444">EDWW</cx:pt>
          <cx:pt idx="157445">EDWW</cx:pt>
          <cx:pt idx="157446">EDWW</cx:pt>
          <cx:pt idx="157447">EDWW</cx:pt>
          <cx:pt idx="157448">EDWW</cx:pt>
          <cx:pt idx="157449">EDWW</cx:pt>
          <cx:pt idx="157450">EDWW</cx:pt>
          <cx:pt idx="157451">EDWW</cx:pt>
          <cx:pt idx="157452">EDWW</cx:pt>
          <cx:pt idx="157453">EDWW</cx:pt>
          <cx:pt idx="157454">EDWW</cx:pt>
          <cx:pt idx="157455">EDWW</cx:pt>
          <cx:pt idx="157456">EDWW</cx:pt>
          <cx:pt idx="157457">EDWW</cx:pt>
          <cx:pt idx="157458">EDWW</cx:pt>
          <cx:pt idx="157459">EDWW</cx:pt>
          <cx:pt idx="157460">EDWW</cx:pt>
          <cx:pt idx="157461">EDWW</cx:pt>
          <cx:pt idx="157462">EDWW</cx:pt>
          <cx:pt idx="157463">EDWW</cx:pt>
          <cx:pt idx="157464">EDWW</cx:pt>
          <cx:pt idx="157465">EDWW</cx:pt>
          <cx:pt idx="157466">EDWW</cx:pt>
          <cx:pt idx="157467">EDWW</cx:pt>
          <cx:pt idx="157468">EDWW</cx:pt>
          <cx:pt idx="157469">EDWW</cx:pt>
          <cx:pt idx="157470">EDWW</cx:pt>
          <cx:pt idx="157471">EDWW</cx:pt>
          <cx:pt idx="157472">EDWW</cx:pt>
          <cx:pt idx="157473">EDWW</cx:pt>
          <cx:pt idx="157474">EDWW</cx:pt>
          <cx:pt idx="157475">EDWW</cx:pt>
          <cx:pt idx="157476">EDWW</cx:pt>
          <cx:pt idx="157477">EDWW</cx:pt>
          <cx:pt idx="157478">EDWW</cx:pt>
          <cx:pt idx="157479">EDWW</cx:pt>
          <cx:pt idx="157480">EDWW</cx:pt>
          <cx:pt idx="157481">EDWW</cx:pt>
          <cx:pt idx="157482">EDWW</cx:pt>
          <cx:pt idx="157483">EDWW</cx:pt>
          <cx:pt idx="157484">EDWW</cx:pt>
          <cx:pt idx="157485">EDWW</cx:pt>
          <cx:pt idx="157486">EDWW</cx:pt>
          <cx:pt idx="157487">EDWW</cx:pt>
          <cx:pt idx="157488">EDWW</cx:pt>
          <cx:pt idx="157489">EDWW</cx:pt>
          <cx:pt idx="157490">EDWW</cx:pt>
          <cx:pt idx="157491">EDWW</cx:pt>
          <cx:pt idx="157492">EDWW</cx:pt>
          <cx:pt idx="157493">EDWW</cx:pt>
          <cx:pt idx="157494">EDWW</cx:pt>
          <cx:pt idx="157495">EDWW</cx:pt>
          <cx:pt idx="157496">EDWW</cx:pt>
          <cx:pt idx="157497">EDWW</cx:pt>
          <cx:pt idx="157498">EDWW</cx:pt>
          <cx:pt idx="157499">EDWW</cx:pt>
          <cx:pt idx="157500">EDWW</cx:pt>
          <cx:pt idx="157501">EDWW</cx:pt>
          <cx:pt idx="157502">EDWW</cx:pt>
          <cx:pt idx="157503">EDWW</cx:pt>
          <cx:pt idx="157504">EDWW</cx:pt>
          <cx:pt idx="157505">EDWW</cx:pt>
          <cx:pt idx="157506">EDWW</cx:pt>
          <cx:pt idx="157507">EDWW</cx:pt>
          <cx:pt idx="157508">EDWW</cx:pt>
          <cx:pt idx="157509">EDWW</cx:pt>
          <cx:pt idx="157510">EDWW</cx:pt>
          <cx:pt idx="157511">EDWW</cx:pt>
          <cx:pt idx="157512">EDWW</cx:pt>
          <cx:pt idx="157513">EDWW</cx:pt>
          <cx:pt idx="157514">EDWW</cx:pt>
          <cx:pt idx="157515">EDWW</cx:pt>
          <cx:pt idx="157516">EDWW</cx:pt>
          <cx:pt idx="157517">EDWW</cx:pt>
          <cx:pt idx="157518">EDWW</cx:pt>
          <cx:pt idx="157519">EDWW</cx:pt>
          <cx:pt idx="157520">EDWW</cx:pt>
          <cx:pt idx="157521">EDWW</cx:pt>
          <cx:pt idx="157522">EDWW</cx:pt>
          <cx:pt idx="157523">EDWW</cx:pt>
          <cx:pt idx="157524">EDWW</cx:pt>
          <cx:pt idx="157525">EDWW</cx:pt>
          <cx:pt idx="157526">EDWW</cx:pt>
          <cx:pt idx="157527">EDWW</cx:pt>
          <cx:pt idx="157528">EDWW</cx:pt>
          <cx:pt idx="157529">EDWW</cx:pt>
          <cx:pt idx="157530">EDWW</cx:pt>
          <cx:pt idx="157531">EDWW</cx:pt>
          <cx:pt idx="157532">EDWW</cx:pt>
          <cx:pt idx="157533">EDWW</cx:pt>
          <cx:pt idx="157534">EDWW</cx:pt>
          <cx:pt idx="157535">EDWW</cx:pt>
          <cx:pt idx="157536">EDWW</cx:pt>
          <cx:pt idx="157537">EDWW</cx:pt>
          <cx:pt idx="157538">EDWW</cx:pt>
          <cx:pt idx="157539">EDWW</cx:pt>
          <cx:pt idx="157540">EDWW</cx:pt>
          <cx:pt idx="157541">EDWW</cx:pt>
          <cx:pt idx="157542">EDWW</cx:pt>
          <cx:pt idx="157543">EDWW</cx:pt>
          <cx:pt idx="157544">EDWW</cx:pt>
          <cx:pt idx="157545">EDWW</cx:pt>
          <cx:pt idx="157546">EDWW</cx:pt>
          <cx:pt idx="157547">EDWW</cx:pt>
          <cx:pt idx="157548">EDWW</cx:pt>
          <cx:pt idx="157549">EDWW</cx:pt>
          <cx:pt idx="157550">EDWW</cx:pt>
          <cx:pt idx="157551">EDWW</cx:pt>
          <cx:pt idx="157552">EDWW</cx:pt>
          <cx:pt idx="157553">EDWW</cx:pt>
          <cx:pt idx="157554">EDWW</cx:pt>
          <cx:pt idx="157555">EDWW</cx:pt>
          <cx:pt idx="157556">EDWW</cx:pt>
          <cx:pt idx="157557">EDWW</cx:pt>
          <cx:pt idx="157558">EDWW</cx:pt>
          <cx:pt idx="157559">EDWW</cx:pt>
          <cx:pt idx="157560">EDWW</cx:pt>
          <cx:pt idx="157561">EDWW</cx:pt>
          <cx:pt idx="157562">EDWW</cx:pt>
          <cx:pt idx="157563">EDWW</cx:pt>
          <cx:pt idx="157564">EDWW</cx:pt>
          <cx:pt idx="157565">EDWW</cx:pt>
          <cx:pt idx="157566">EDWW</cx:pt>
          <cx:pt idx="157567">EDWW</cx:pt>
          <cx:pt idx="157568">EDWW</cx:pt>
          <cx:pt idx="157569">EDWW</cx:pt>
          <cx:pt idx="157570">EDWW</cx:pt>
          <cx:pt idx="157571">EDWW</cx:pt>
          <cx:pt idx="157572">EDWW</cx:pt>
          <cx:pt idx="157573">EDWW</cx:pt>
          <cx:pt idx="157574">EDWW</cx:pt>
          <cx:pt idx="157575">EDWW</cx:pt>
          <cx:pt idx="157576">EDWW</cx:pt>
          <cx:pt idx="157577">EDWW</cx:pt>
          <cx:pt idx="157578">EDWW</cx:pt>
          <cx:pt idx="157579">EDWW</cx:pt>
          <cx:pt idx="157580">EDWW</cx:pt>
          <cx:pt idx="157581">EDWW</cx:pt>
          <cx:pt idx="157582">EDWW</cx:pt>
          <cx:pt idx="157583">EDWW</cx:pt>
          <cx:pt idx="157584">EDWW</cx:pt>
          <cx:pt idx="157585">EDWW</cx:pt>
          <cx:pt idx="157586">EDWW</cx:pt>
          <cx:pt idx="157587">EDWW</cx:pt>
          <cx:pt idx="157588">EDWW</cx:pt>
          <cx:pt idx="157589">EDWW</cx:pt>
          <cx:pt idx="157590">EDWW</cx:pt>
          <cx:pt idx="157591">EDWW</cx:pt>
          <cx:pt idx="157592">EDWW</cx:pt>
          <cx:pt idx="157593">EDWW</cx:pt>
          <cx:pt idx="157594">EDWW</cx:pt>
          <cx:pt idx="157595">EDWW</cx:pt>
          <cx:pt idx="157596">EDWW</cx:pt>
          <cx:pt idx="157597">EDWW</cx:pt>
          <cx:pt idx="157598">EDWW</cx:pt>
          <cx:pt idx="157599">EDWW</cx:pt>
          <cx:pt idx="157600">EDWW</cx:pt>
          <cx:pt idx="157601">EDWW</cx:pt>
          <cx:pt idx="157602">EDWW</cx:pt>
          <cx:pt idx="157603">EDWW</cx:pt>
          <cx:pt idx="157604">EDWW</cx:pt>
          <cx:pt idx="157605">EDWW</cx:pt>
          <cx:pt idx="157606">EDWW</cx:pt>
          <cx:pt idx="157607">EDWW</cx:pt>
          <cx:pt idx="157608">EDWW</cx:pt>
          <cx:pt idx="157609">EDWW</cx:pt>
          <cx:pt idx="157610">EDWW</cx:pt>
          <cx:pt idx="157611">EDWW</cx:pt>
          <cx:pt idx="157612">EDWW</cx:pt>
          <cx:pt idx="157613">EDWW</cx:pt>
          <cx:pt idx="157614">EDWW</cx:pt>
          <cx:pt idx="157615">EDWW</cx:pt>
          <cx:pt idx="157616">EDWW</cx:pt>
          <cx:pt idx="157617">EDWW</cx:pt>
          <cx:pt idx="157618">EDWW</cx:pt>
          <cx:pt idx="157619">EDWW</cx:pt>
          <cx:pt idx="157620">EDWW</cx:pt>
          <cx:pt idx="157621">EDWW</cx:pt>
          <cx:pt idx="157622">EDWW</cx:pt>
          <cx:pt idx="157623">EDWW</cx:pt>
          <cx:pt idx="157624">EDWW</cx:pt>
          <cx:pt idx="157625">EDWW</cx:pt>
          <cx:pt idx="157626">EDWW</cx:pt>
          <cx:pt idx="157627">EDWW</cx:pt>
          <cx:pt idx="157628">EDWW</cx:pt>
          <cx:pt idx="157629">EDWW</cx:pt>
          <cx:pt idx="157630">EDWW</cx:pt>
          <cx:pt idx="157631">EDWW</cx:pt>
          <cx:pt idx="157632">EDWW</cx:pt>
          <cx:pt idx="157633">EDWW</cx:pt>
          <cx:pt idx="157634">EDWW</cx:pt>
          <cx:pt idx="157635">EDWW</cx:pt>
          <cx:pt idx="157636">EDWW</cx:pt>
          <cx:pt idx="157637">EDWW</cx:pt>
          <cx:pt idx="157638">EDWW</cx:pt>
          <cx:pt idx="157639">EDWW</cx:pt>
          <cx:pt idx="157640">EDWW</cx:pt>
          <cx:pt idx="157641">EDWW</cx:pt>
          <cx:pt idx="157642">EDWW</cx:pt>
          <cx:pt idx="157643">EDWW</cx:pt>
          <cx:pt idx="157644">EDWW</cx:pt>
          <cx:pt idx="157645">EDWW</cx:pt>
          <cx:pt idx="157646">EDWW</cx:pt>
          <cx:pt idx="157647">EDWW</cx:pt>
          <cx:pt idx="157648">EDWW</cx:pt>
          <cx:pt idx="157649">EDWW</cx:pt>
          <cx:pt idx="157650">EDWW</cx:pt>
          <cx:pt idx="157651">EDWW</cx:pt>
          <cx:pt idx="157652">EDWW</cx:pt>
          <cx:pt idx="157653">EDWW</cx:pt>
          <cx:pt idx="157654">EDWW</cx:pt>
          <cx:pt idx="157655">EDWW</cx:pt>
          <cx:pt idx="157656">EDWW</cx:pt>
          <cx:pt idx="157657">EDWW</cx:pt>
          <cx:pt idx="157658">EDWW</cx:pt>
          <cx:pt idx="157659">EDWW</cx:pt>
          <cx:pt idx="157660">EDWW</cx:pt>
          <cx:pt idx="157661">EDWW</cx:pt>
          <cx:pt idx="157662">EDWW</cx:pt>
          <cx:pt idx="157663">EDWW</cx:pt>
          <cx:pt idx="157664">EDWW</cx:pt>
          <cx:pt idx="157665">EDWW</cx:pt>
          <cx:pt idx="157666">EDWW</cx:pt>
          <cx:pt idx="157667">EDWW</cx:pt>
          <cx:pt idx="157668">EDWW</cx:pt>
          <cx:pt idx="157669">EDWW</cx:pt>
          <cx:pt idx="157670">EDWW</cx:pt>
          <cx:pt idx="157671">EDWW</cx:pt>
          <cx:pt idx="157672">EDWW</cx:pt>
          <cx:pt idx="157673">EDWW</cx:pt>
          <cx:pt idx="157674">EDWW</cx:pt>
          <cx:pt idx="157675">EDWW</cx:pt>
          <cx:pt idx="157676">EDWW</cx:pt>
          <cx:pt idx="157677">EDWW</cx:pt>
          <cx:pt idx="157678">EDWW</cx:pt>
          <cx:pt idx="157679">EDWW</cx:pt>
          <cx:pt idx="157680">EDWW</cx:pt>
          <cx:pt idx="157681">EDWW</cx:pt>
          <cx:pt idx="157682">EDWW</cx:pt>
          <cx:pt idx="157683">EDWW</cx:pt>
          <cx:pt idx="157684">EDWW</cx:pt>
          <cx:pt idx="157685">EDWW</cx:pt>
          <cx:pt idx="157686">EDWW</cx:pt>
          <cx:pt idx="157687">EDWW</cx:pt>
          <cx:pt idx="157688">EDWW</cx:pt>
          <cx:pt idx="157689">EDWW</cx:pt>
          <cx:pt idx="157690">EDWW</cx:pt>
          <cx:pt idx="157691">EDWW</cx:pt>
          <cx:pt idx="157692">EDWW</cx:pt>
          <cx:pt idx="157693">EDWW</cx:pt>
          <cx:pt idx="157694">EDWW</cx:pt>
          <cx:pt idx="157695">EDWW</cx:pt>
          <cx:pt idx="157696">EDWW</cx:pt>
          <cx:pt idx="157697">EDWW</cx:pt>
          <cx:pt idx="157698">EDWW</cx:pt>
          <cx:pt idx="157699">EDWW</cx:pt>
          <cx:pt idx="157700">EDWW</cx:pt>
          <cx:pt idx="157701">EDWW</cx:pt>
          <cx:pt idx="157702">EDWW</cx:pt>
          <cx:pt idx="157703">EDWW</cx:pt>
          <cx:pt idx="157704">EDWW</cx:pt>
          <cx:pt idx="157705">EDWW</cx:pt>
          <cx:pt idx="157706">EDWW</cx:pt>
          <cx:pt idx="157707">EDWW</cx:pt>
          <cx:pt idx="157708">EDWW</cx:pt>
          <cx:pt idx="157709">EDWW</cx:pt>
          <cx:pt idx="157710">EDWW</cx:pt>
          <cx:pt idx="157711">EDWW</cx:pt>
          <cx:pt idx="157712">EDWW</cx:pt>
          <cx:pt idx="157713">EDWW</cx:pt>
          <cx:pt idx="157714">EDWW</cx:pt>
          <cx:pt idx="157715">EDWW</cx:pt>
          <cx:pt idx="157716">EDWW</cx:pt>
          <cx:pt idx="157717">EDWW</cx:pt>
          <cx:pt idx="157718">EDWW</cx:pt>
          <cx:pt idx="157719">EDWW</cx:pt>
          <cx:pt idx="157720">EDWW</cx:pt>
          <cx:pt idx="157721">EDWW</cx:pt>
          <cx:pt idx="157722">EDWW</cx:pt>
          <cx:pt idx="157723">EDWW</cx:pt>
          <cx:pt idx="157724">EDWW</cx:pt>
          <cx:pt idx="157725">EDWW</cx:pt>
          <cx:pt idx="157726">EDWW</cx:pt>
          <cx:pt idx="157727">EDWW</cx:pt>
          <cx:pt idx="157728">EDWW</cx:pt>
          <cx:pt idx="157729">EDWW</cx:pt>
          <cx:pt idx="157730">EDWW</cx:pt>
          <cx:pt idx="157731">EDWW</cx:pt>
          <cx:pt idx="157732">EDWW</cx:pt>
          <cx:pt idx="157733">EDWW</cx:pt>
          <cx:pt idx="157734">EDWW</cx:pt>
          <cx:pt idx="157735">EDWW</cx:pt>
          <cx:pt idx="157736">EDWW</cx:pt>
          <cx:pt idx="157737">EDWW</cx:pt>
          <cx:pt idx="157738">EDWW</cx:pt>
          <cx:pt idx="157739">EDWW</cx:pt>
          <cx:pt idx="157740">EDWW</cx:pt>
          <cx:pt idx="157741">EDWW</cx:pt>
          <cx:pt idx="157742">EDWW</cx:pt>
          <cx:pt idx="157743">EDWW</cx:pt>
          <cx:pt idx="157744">EDWW</cx:pt>
          <cx:pt idx="157745">EDWW</cx:pt>
          <cx:pt idx="157746">EDWW</cx:pt>
          <cx:pt idx="157747">EDWW</cx:pt>
          <cx:pt idx="157748">EDWW</cx:pt>
          <cx:pt idx="157749">EDWW</cx:pt>
          <cx:pt idx="157750">EDWW</cx:pt>
          <cx:pt idx="157751">EDWW</cx:pt>
          <cx:pt idx="157752">EDWW</cx:pt>
          <cx:pt idx="157753">EDWW</cx:pt>
          <cx:pt idx="157754">EDWW</cx:pt>
          <cx:pt idx="157755">EDWW</cx:pt>
          <cx:pt idx="157756">EDWW</cx:pt>
          <cx:pt idx="157757">EDWW</cx:pt>
          <cx:pt idx="157758">EDWW</cx:pt>
          <cx:pt idx="157759">EDWW</cx:pt>
          <cx:pt idx="157760">EDWW</cx:pt>
          <cx:pt idx="157761">EDWW</cx:pt>
          <cx:pt idx="157762">EDWW</cx:pt>
          <cx:pt idx="157763">EDWW</cx:pt>
          <cx:pt idx="157764">EDWW</cx:pt>
          <cx:pt idx="157765">EDWW</cx:pt>
          <cx:pt idx="157766">EDWW</cx:pt>
          <cx:pt idx="157767">EDWW</cx:pt>
          <cx:pt idx="157768">EDWW</cx:pt>
          <cx:pt idx="157769">EDWW</cx:pt>
          <cx:pt idx="157770">EDWW</cx:pt>
          <cx:pt idx="157771">EDWW</cx:pt>
          <cx:pt idx="157772">EDWW</cx:pt>
          <cx:pt idx="157773">EDWW</cx:pt>
          <cx:pt idx="157774">EDWW</cx:pt>
          <cx:pt idx="157775">EDWW</cx:pt>
          <cx:pt idx="157776">EDWW</cx:pt>
          <cx:pt idx="157777">EDWW</cx:pt>
          <cx:pt idx="157778">EDWW</cx:pt>
          <cx:pt idx="157779">EDWW</cx:pt>
          <cx:pt idx="157780">EDWW</cx:pt>
          <cx:pt idx="157781">EDWW</cx:pt>
          <cx:pt idx="157782">EDWW</cx:pt>
          <cx:pt idx="157783">EDWW</cx:pt>
          <cx:pt idx="157784">EDWW</cx:pt>
          <cx:pt idx="157785">EDWW</cx:pt>
          <cx:pt idx="157786">EDWW</cx:pt>
          <cx:pt idx="157787">EDWW</cx:pt>
          <cx:pt idx="157788">EDWW</cx:pt>
          <cx:pt idx="157789">EDWW</cx:pt>
          <cx:pt idx="157790">EDWW</cx:pt>
          <cx:pt idx="157791">EDWW</cx:pt>
          <cx:pt idx="157792">EDWW</cx:pt>
          <cx:pt idx="157793">EDWW</cx:pt>
          <cx:pt idx="157794">EDWW</cx:pt>
          <cx:pt idx="157795">EDWW</cx:pt>
          <cx:pt idx="157796">EDWW</cx:pt>
          <cx:pt idx="157797">EDWW</cx:pt>
          <cx:pt idx="157798">EDWW</cx:pt>
          <cx:pt idx="157799">EDWW</cx:pt>
          <cx:pt idx="157800">EDWW</cx:pt>
          <cx:pt idx="157801">EDWW</cx:pt>
          <cx:pt idx="157802">EDWW</cx:pt>
          <cx:pt idx="157803">EDWW</cx:pt>
          <cx:pt idx="157804">EDWW</cx:pt>
          <cx:pt idx="157805">EDWW</cx:pt>
          <cx:pt idx="157806">EDWW</cx:pt>
          <cx:pt idx="157807">EDWW</cx:pt>
          <cx:pt idx="157808">EDWW</cx:pt>
          <cx:pt idx="157809">EDWW</cx:pt>
          <cx:pt idx="157810">EDWW</cx:pt>
          <cx:pt idx="157811">EDWW</cx:pt>
          <cx:pt idx="157812">EDWW</cx:pt>
          <cx:pt idx="157813">EDWW</cx:pt>
          <cx:pt idx="157814">EDWW</cx:pt>
          <cx:pt idx="157815">EDWW</cx:pt>
          <cx:pt idx="157816">EDWW</cx:pt>
          <cx:pt idx="157817">EDWW</cx:pt>
          <cx:pt idx="157818">EDWW</cx:pt>
          <cx:pt idx="157819">EDWW</cx:pt>
          <cx:pt idx="157820">EDWW</cx:pt>
          <cx:pt idx="157821">EDWW</cx:pt>
          <cx:pt idx="157822">EDWW</cx:pt>
          <cx:pt idx="157823">EDWW</cx:pt>
          <cx:pt idx="157824">EDWW</cx:pt>
          <cx:pt idx="157825">EDWW</cx:pt>
          <cx:pt idx="157826">EDWW</cx:pt>
          <cx:pt idx="157827">EDWW</cx:pt>
          <cx:pt idx="157828">EDWW</cx:pt>
          <cx:pt idx="157829">EDWW</cx:pt>
          <cx:pt idx="157830">EDWW</cx:pt>
          <cx:pt idx="157831">EDWW</cx:pt>
          <cx:pt idx="157832">EDWW</cx:pt>
          <cx:pt idx="157833">EDWW</cx:pt>
          <cx:pt idx="157834">EDWW</cx:pt>
          <cx:pt idx="157835">EDWW</cx:pt>
          <cx:pt idx="157836">EDWW</cx:pt>
          <cx:pt idx="157837">EDWW</cx:pt>
          <cx:pt idx="157838">EDWW</cx:pt>
          <cx:pt idx="157839">EDWW</cx:pt>
          <cx:pt idx="157840">EDWW</cx:pt>
          <cx:pt idx="157841">EDWW</cx:pt>
          <cx:pt idx="157842">EDWW</cx:pt>
          <cx:pt idx="157843">EDWW</cx:pt>
          <cx:pt idx="157844">EDWW</cx:pt>
          <cx:pt idx="157845">EDWW</cx:pt>
          <cx:pt idx="157846">EDWW</cx:pt>
          <cx:pt idx="157847">EDWW</cx:pt>
          <cx:pt idx="157848">EDWW</cx:pt>
          <cx:pt idx="157849">EDWW</cx:pt>
          <cx:pt idx="157850">EDWW</cx:pt>
          <cx:pt idx="157851">EDWW</cx:pt>
          <cx:pt idx="157852">EDWW</cx:pt>
          <cx:pt idx="157853">EDWW</cx:pt>
          <cx:pt idx="157854">EDWW</cx:pt>
          <cx:pt idx="157855">EDWW</cx:pt>
          <cx:pt idx="157856">EDWW</cx:pt>
          <cx:pt idx="157857">EDWW</cx:pt>
          <cx:pt idx="157858">EDWW</cx:pt>
          <cx:pt idx="157859">EDWW</cx:pt>
          <cx:pt idx="157860">EDWW</cx:pt>
          <cx:pt idx="157861">EDWW</cx:pt>
          <cx:pt idx="157862">EDWW</cx:pt>
          <cx:pt idx="157863">EDWW</cx:pt>
          <cx:pt idx="157864">EDWW</cx:pt>
          <cx:pt idx="157865">EDWW</cx:pt>
          <cx:pt idx="157866">EDWW</cx:pt>
          <cx:pt idx="157867">EDWW</cx:pt>
          <cx:pt idx="157868">EDWW</cx:pt>
          <cx:pt idx="157869">EDWW</cx:pt>
          <cx:pt idx="157870">EDWW</cx:pt>
          <cx:pt idx="157871">EDWW</cx:pt>
          <cx:pt idx="157872">EDWW</cx:pt>
          <cx:pt idx="157873">EDWW</cx:pt>
          <cx:pt idx="157874">EDWW</cx:pt>
          <cx:pt idx="157875">EDWW</cx:pt>
          <cx:pt idx="157876">EDWW</cx:pt>
          <cx:pt idx="157877">EDWW</cx:pt>
          <cx:pt idx="157878">EDWW</cx:pt>
          <cx:pt idx="157879">EDWW</cx:pt>
          <cx:pt idx="157880">EDWW</cx:pt>
          <cx:pt idx="157881">EDWW</cx:pt>
          <cx:pt idx="157882">EDWW</cx:pt>
          <cx:pt idx="157883">EDWW</cx:pt>
          <cx:pt idx="157884">EDWW</cx:pt>
          <cx:pt idx="157885">EDWW</cx:pt>
          <cx:pt idx="157886">EDWW</cx:pt>
          <cx:pt idx="157887">EDWW</cx:pt>
          <cx:pt idx="157888">EDWW</cx:pt>
          <cx:pt idx="157889">EDWW</cx:pt>
          <cx:pt idx="157890">EDWW</cx:pt>
          <cx:pt idx="157891">EDWW</cx:pt>
          <cx:pt idx="157892">EDWW</cx:pt>
          <cx:pt idx="157893">EDWW</cx:pt>
          <cx:pt idx="157894">EDWW</cx:pt>
          <cx:pt idx="157895">EDWW</cx:pt>
          <cx:pt idx="157896">EDWW</cx:pt>
          <cx:pt idx="157897">EDWW</cx:pt>
          <cx:pt idx="157898">EDWW</cx:pt>
          <cx:pt idx="157899">EDWW</cx:pt>
          <cx:pt idx="157900">EDWW</cx:pt>
          <cx:pt idx="157901">EDWW</cx:pt>
          <cx:pt idx="157902">EDWW</cx:pt>
          <cx:pt idx="157903">EDWW</cx:pt>
          <cx:pt idx="157904">EDWW</cx:pt>
          <cx:pt idx="157905">EDWW</cx:pt>
          <cx:pt idx="157906">EDWW</cx:pt>
          <cx:pt idx="157907">EDWW</cx:pt>
          <cx:pt idx="157908">EDWW</cx:pt>
          <cx:pt idx="157909">EDWW</cx:pt>
          <cx:pt idx="157910">EDWW</cx:pt>
          <cx:pt idx="157911">EDWW</cx:pt>
          <cx:pt idx="157912">EDWW</cx:pt>
          <cx:pt idx="157913">EDWW</cx:pt>
          <cx:pt idx="157914">EDWW</cx:pt>
          <cx:pt idx="157915">EDWW</cx:pt>
          <cx:pt idx="157916">EDWW</cx:pt>
          <cx:pt idx="157917">EDWW</cx:pt>
          <cx:pt idx="157918">EDWW</cx:pt>
          <cx:pt idx="157919">EDWW</cx:pt>
          <cx:pt idx="157920">EDWW</cx:pt>
          <cx:pt idx="157921">EDWW</cx:pt>
          <cx:pt idx="157922">EDWW</cx:pt>
          <cx:pt idx="157923">EDWW</cx:pt>
          <cx:pt idx="157924">EDWW</cx:pt>
          <cx:pt idx="157925">EDWW</cx:pt>
          <cx:pt idx="157926">EDWW</cx:pt>
          <cx:pt idx="157927">EDWW</cx:pt>
          <cx:pt idx="157928">EDWW</cx:pt>
          <cx:pt idx="157929">EDWW</cx:pt>
          <cx:pt idx="157930">EDWW</cx:pt>
          <cx:pt idx="157931">EDWW</cx:pt>
          <cx:pt idx="157932">EDWW</cx:pt>
          <cx:pt idx="157933">EDWW</cx:pt>
          <cx:pt idx="157934">EDWW</cx:pt>
          <cx:pt idx="157935">EDWW</cx:pt>
          <cx:pt idx="157936">EDWW</cx:pt>
          <cx:pt idx="157937">EDWW</cx:pt>
          <cx:pt idx="157938">EDWW</cx:pt>
          <cx:pt idx="157939">EDWW</cx:pt>
          <cx:pt idx="157940">EDWW</cx:pt>
          <cx:pt idx="157941">EDWW</cx:pt>
          <cx:pt idx="157942">EDWW</cx:pt>
          <cx:pt idx="157943">EDWW</cx:pt>
          <cx:pt idx="157944">EDWW</cx:pt>
          <cx:pt idx="157945">EDWW</cx:pt>
          <cx:pt idx="157946">EDWW</cx:pt>
          <cx:pt idx="157947">EDWW</cx:pt>
          <cx:pt idx="157948">EDWW</cx:pt>
          <cx:pt idx="157949">EDWW</cx:pt>
          <cx:pt idx="157950">EDWW</cx:pt>
          <cx:pt idx="157951">EDWW</cx:pt>
          <cx:pt idx="157952">EDWW</cx:pt>
          <cx:pt idx="157953">EDWW</cx:pt>
          <cx:pt idx="157954">EDWW</cx:pt>
          <cx:pt idx="157955">EDWW</cx:pt>
          <cx:pt idx="157956">EDWW</cx:pt>
          <cx:pt idx="157957">EDWW</cx:pt>
          <cx:pt idx="157958">EDWW</cx:pt>
          <cx:pt idx="157959">EDWW</cx:pt>
          <cx:pt idx="157960">EDWW</cx:pt>
          <cx:pt idx="157961">EDWW</cx:pt>
          <cx:pt idx="157962">EDWW</cx:pt>
          <cx:pt idx="157963">EDWW</cx:pt>
          <cx:pt idx="157964">EDWW</cx:pt>
          <cx:pt idx="157965">EDWW</cx:pt>
          <cx:pt idx="157966">EDWW</cx:pt>
          <cx:pt idx="157967">EDWW</cx:pt>
          <cx:pt idx="157968">EDWW</cx:pt>
          <cx:pt idx="157969">EDWW</cx:pt>
          <cx:pt idx="157970">EDWW</cx:pt>
          <cx:pt idx="157971">EDWW</cx:pt>
          <cx:pt idx="157972">EDWW</cx:pt>
          <cx:pt idx="157973">EDWW</cx:pt>
          <cx:pt idx="157974">EDWW</cx:pt>
          <cx:pt idx="157975">EDWW</cx:pt>
          <cx:pt idx="157976">EDWW</cx:pt>
          <cx:pt idx="157977">EDWW</cx:pt>
          <cx:pt idx="157978">EDWW</cx:pt>
          <cx:pt idx="157979">EDWW</cx:pt>
          <cx:pt idx="157980">EDWW</cx:pt>
          <cx:pt idx="157981">EDWW</cx:pt>
          <cx:pt idx="157982">EDWW</cx:pt>
          <cx:pt idx="157983">EDWW</cx:pt>
          <cx:pt idx="157984">EDWW</cx:pt>
          <cx:pt idx="157985">EDWW</cx:pt>
          <cx:pt idx="157986">EDWW</cx:pt>
          <cx:pt idx="157987">EDWW</cx:pt>
          <cx:pt idx="157988">EDWW</cx:pt>
          <cx:pt idx="157989">EDWW</cx:pt>
          <cx:pt idx="157990">EDWW</cx:pt>
          <cx:pt idx="157991">EDWW</cx:pt>
          <cx:pt idx="157992">EDWW</cx:pt>
          <cx:pt idx="157993">EDWW</cx:pt>
          <cx:pt idx="157994">EDWW</cx:pt>
          <cx:pt idx="157995">EDWW</cx:pt>
          <cx:pt idx="157996">EDWW</cx:pt>
          <cx:pt idx="157997">EDWW</cx:pt>
          <cx:pt idx="157998">EDWW</cx:pt>
          <cx:pt idx="157999">EDWW</cx:pt>
          <cx:pt idx="158000">EDWW</cx:pt>
          <cx:pt idx="158001">EDWW</cx:pt>
          <cx:pt idx="158002">EDWW</cx:pt>
          <cx:pt idx="158003">EDWW</cx:pt>
          <cx:pt idx="158004">EDWW</cx:pt>
          <cx:pt idx="158005">EDWW</cx:pt>
          <cx:pt idx="158006">EDWW</cx:pt>
          <cx:pt idx="158007">EDWW</cx:pt>
          <cx:pt idx="158008">EDWW</cx:pt>
          <cx:pt idx="158009">EDWW</cx:pt>
          <cx:pt idx="158010">EDWW</cx:pt>
          <cx:pt idx="158011">EDWW</cx:pt>
          <cx:pt idx="158012">EDWW</cx:pt>
          <cx:pt idx="158013">EDWW</cx:pt>
          <cx:pt idx="158014">EDWW</cx:pt>
          <cx:pt idx="158015">EDWW</cx:pt>
          <cx:pt idx="158016">EDWW</cx:pt>
          <cx:pt idx="158017">EDWW</cx:pt>
          <cx:pt idx="158018">EDWW</cx:pt>
          <cx:pt idx="158019">EDWW</cx:pt>
          <cx:pt idx="158020">EDWW</cx:pt>
          <cx:pt idx="158021">EDWW</cx:pt>
          <cx:pt idx="158022">EDWW</cx:pt>
          <cx:pt idx="158023">EDWW</cx:pt>
          <cx:pt idx="158024">EDWW</cx:pt>
          <cx:pt idx="158025">EDWW</cx:pt>
          <cx:pt idx="158026">EDWW</cx:pt>
          <cx:pt idx="158027">EDWW</cx:pt>
          <cx:pt idx="158028">EDWW</cx:pt>
          <cx:pt idx="158029">EDWW</cx:pt>
          <cx:pt idx="158030">EDWW</cx:pt>
          <cx:pt idx="158031">EDWW</cx:pt>
          <cx:pt idx="158032">EDWW</cx:pt>
          <cx:pt idx="158033">EDWW</cx:pt>
          <cx:pt idx="158034">EDWW</cx:pt>
          <cx:pt idx="158035">EDWW</cx:pt>
          <cx:pt idx="158036">EDWW</cx:pt>
          <cx:pt idx="158037">EDWW</cx:pt>
          <cx:pt idx="158038">EDWW</cx:pt>
          <cx:pt idx="158039">EDWW</cx:pt>
          <cx:pt idx="158040">EDWW</cx:pt>
          <cx:pt idx="158041">EDWW</cx:pt>
          <cx:pt idx="158042">EDWW</cx:pt>
          <cx:pt idx="158043">EDWW</cx:pt>
          <cx:pt idx="158044">EDWW</cx:pt>
          <cx:pt idx="158045">EDWW</cx:pt>
          <cx:pt idx="158046">EDWW</cx:pt>
          <cx:pt idx="158047">EDWW</cx:pt>
          <cx:pt idx="158048">EDWW</cx:pt>
          <cx:pt idx="158049">EDWW</cx:pt>
          <cx:pt idx="158050">EDWW</cx:pt>
          <cx:pt idx="158051">EDWW</cx:pt>
          <cx:pt idx="158052">EDWW</cx:pt>
          <cx:pt idx="158053">EDWW</cx:pt>
          <cx:pt idx="158054">EDWW</cx:pt>
          <cx:pt idx="158055">EDWW</cx:pt>
          <cx:pt idx="158056">EDWW</cx:pt>
          <cx:pt idx="158057">EDWW</cx:pt>
          <cx:pt idx="158058">EDWW</cx:pt>
          <cx:pt idx="158059">EDWW</cx:pt>
          <cx:pt idx="158060">EDWW</cx:pt>
          <cx:pt idx="158061">EDWW</cx:pt>
          <cx:pt idx="158062">EDWW</cx:pt>
          <cx:pt idx="158063">EDWW</cx:pt>
          <cx:pt idx="158064">EDWW</cx:pt>
          <cx:pt idx="158065">EDWW</cx:pt>
          <cx:pt idx="158066">EDWW</cx:pt>
          <cx:pt idx="158067">EDWW</cx:pt>
          <cx:pt idx="158068">EDWW</cx:pt>
          <cx:pt idx="158069">EDWW</cx:pt>
          <cx:pt idx="158070">EDWW</cx:pt>
          <cx:pt idx="158071">EDWW</cx:pt>
          <cx:pt idx="158072">EDWW</cx:pt>
          <cx:pt idx="158073">EDWW</cx:pt>
          <cx:pt idx="158074">EDWW</cx:pt>
          <cx:pt idx="158075">EDWW</cx:pt>
          <cx:pt idx="158076">EDWW</cx:pt>
          <cx:pt idx="158077">EDWW</cx:pt>
          <cx:pt idx="158078">EDWW</cx:pt>
          <cx:pt idx="158079">EDWW</cx:pt>
          <cx:pt idx="158080">EDWW</cx:pt>
          <cx:pt idx="158081">EDWW</cx:pt>
          <cx:pt idx="158082">EDWW</cx:pt>
          <cx:pt idx="158083">EDWW</cx:pt>
          <cx:pt idx="158084">EDWW</cx:pt>
          <cx:pt idx="158085">EDWW</cx:pt>
          <cx:pt idx="158086">EDWW</cx:pt>
          <cx:pt idx="158087">EDWW</cx:pt>
          <cx:pt idx="158088">EDWW</cx:pt>
          <cx:pt idx="158089">EDWW</cx:pt>
          <cx:pt idx="158090">EDWW</cx:pt>
          <cx:pt idx="158091">EDWW</cx:pt>
          <cx:pt idx="158092">EDWW</cx:pt>
          <cx:pt idx="158093">EDWW</cx:pt>
          <cx:pt idx="158094">EDWW</cx:pt>
          <cx:pt idx="158095">EDWW</cx:pt>
          <cx:pt idx="158096">EDWW</cx:pt>
          <cx:pt idx="158097">EDWW</cx:pt>
          <cx:pt idx="158098">EDWW</cx:pt>
          <cx:pt idx="158099">EDWW</cx:pt>
          <cx:pt idx="158100">EDWW</cx:pt>
          <cx:pt idx="158101">EDWW</cx:pt>
          <cx:pt idx="158102">EDWW</cx:pt>
          <cx:pt idx="158103">EDWW</cx:pt>
          <cx:pt idx="158104">EDWW</cx:pt>
          <cx:pt idx="158105">EDWW</cx:pt>
          <cx:pt idx="158106">EDWW</cx:pt>
          <cx:pt idx="158107">EDWW</cx:pt>
          <cx:pt idx="158108">EDWW</cx:pt>
          <cx:pt idx="158109">EDWW</cx:pt>
          <cx:pt idx="158110">EDWW</cx:pt>
          <cx:pt idx="158111">EDWW</cx:pt>
          <cx:pt idx="158112">EDWW</cx:pt>
          <cx:pt idx="158113">EDWW</cx:pt>
          <cx:pt idx="158114">EDWW</cx:pt>
          <cx:pt idx="158115">EDWW</cx:pt>
          <cx:pt idx="158116">EDWW</cx:pt>
          <cx:pt idx="158117">EDWW</cx:pt>
          <cx:pt idx="158118">EDWW</cx:pt>
          <cx:pt idx="158119">EDWW</cx:pt>
          <cx:pt idx="158120">EDWW</cx:pt>
          <cx:pt idx="158121">EDWW</cx:pt>
          <cx:pt idx="158122">EDWW</cx:pt>
          <cx:pt idx="158123">EDWW</cx:pt>
          <cx:pt idx="158124">EDWW</cx:pt>
          <cx:pt idx="158125">EDWW</cx:pt>
          <cx:pt idx="158126">EDWW</cx:pt>
          <cx:pt idx="158127">EDWW</cx:pt>
          <cx:pt idx="158128">EDWW</cx:pt>
          <cx:pt idx="158129">EDWW</cx:pt>
          <cx:pt idx="158130">EDWW</cx:pt>
          <cx:pt idx="158131">EDWW</cx:pt>
          <cx:pt idx="158132">EDWW</cx:pt>
          <cx:pt idx="158133">EDWW</cx:pt>
          <cx:pt idx="158134">EDWW</cx:pt>
          <cx:pt idx="158135">EDWW</cx:pt>
          <cx:pt idx="158136">EDWW</cx:pt>
          <cx:pt idx="158137">EDWW</cx:pt>
          <cx:pt idx="158138">EDWW</cx:pt>
          <cx:pt idx="158139">EDWW</cx:pt>
          <cx:pt idx="158140">EDWW</cx:pt>
          <cx:pt idx="158141">EDWW</cx:pt>
          <cx:pt idx="158142">EDWW</cx:pt>
          <cx:pt idx="158143">EDWW</cx:pt>
          <cx:pt idx="158144">EDWW</cx:pt>
          <cx:pt idx="158145">EDWW</cx:pt>
          <cx:pt idx="158146">EDWW</cx:pt>
          <cx:pt idx="158147">EDWW</cx:pt>
          <cx:pt idx="158148">EDWW</cx:pt>
          <cx:pt idx="158149">EDWW</cx:pt>
          <cx:pt idx="158150">EDWW</cx:pt>
          <cx:pt idx="158151">EDWW</cx:pt>
          <cx:pt idx="158152">EDWW</cx:pt>
          <cx:pt idx="158153">EDWW</cx:pt>
          <cx:pt idx="158154">EDWW</cx:pt>
          <cx:pt idx="158155">EDWW</cx:pt>
          <cx:pt idx="158156">EDWW</cx:pt>
          <cx:pt idx="158157">EDWW</cx:pt>
          <cx:pt idx="158158">EDWW</cx:pt>
          <cx:pt idx="158159">EDWW</cx:pt>
          <cx:pt idx="158160">EDWW</cx:pt>
          <cx:pt idx="158161">EDWW</cx:pt>
          <cx:pt idx="158162">EDWW</cx:pt>
          <cx:pt idx="158163">EDWW</cx:pt>
          <cx:pt idx="158164">EDWW</cx:pt>
          <cx:pt idx="158165">EDWW</cx:pt>
          <cx:pt idx="158166">EDWW</cx:pt>
          <cx:pt idx="158167">EDWW</cx:pt>
          <cx:pt idx="158168">EDWW</cx:pt>
          <cx:pt idx="158169">EDWW</cx:pt>
          <cx:pt idx="158170">EDWW</cx:pt>
          <cx:pt idx="158171">EDWW</cx:pt>
          <cx:pt idx="158172">EDWW</cx:pt>
          <cx:pt idx="158173">EDWW</cx:pt>
          <cx:pt idx="158174">EDWW</cx:pt>
          <cx:pt idx="158175">EDWW</cx:pt>
          <cx:pt idx="158176">EDWW</cx:pt>
          <cx:pt idx="158177">EDWW</cx:pt>
          <cx:pt idx="158178">EDWW</cx:pt>
          <cx:pt idx="158179">EDWW</cx:pt>
          <cx:pt idx="158180">EDWW</cx:pt>
          <cx:pt idx="158181">EDWW</cx:pt>
          <cx:pt idx="158182">EDWW</cx:pt>
          <cx:pt idx="158183">EDWW</cx:pt>
          <cx:pt idx="158184">EDWW</cx:pt>
          <cx:pt idx="158185">EDWW</cx:pt>
          <cx:pt idx="158186">EDWW</cx:pt>
          <cx:pt idx="158187">EDWW</cx:pt>
          <cx:pt idx="158188">EDWW</cx:pt>
          <cx:pt idx="158189">EDWW</cx:pt>
          <cx:pt idx="158190">EDWW</cx:pt>
          <cx:pt idx="158191">EDWW</cx:pt>
          <cx:pt idx="158192">EDWW</cx:pt>
          <cx:pt idx="158193">EDWW</cx:pt>
          <cx:pt idx="158194">EDWW</cx:pt>
          <cx:pt idx="158195">EDWW</cx:pt>
          <cx:pt idx="158196">EDWW</cx:pt>
          <cx:pt idx="158197">EDWW</cx:pt>
          <cx:pt idx="158198">EDWW</cx:pt>
          <cx:pt idx="158199">EDWW</cx:pt>
          <cx:pt idx="158200">EDWW</cx:pt>
          <cx:pt idx="158201">EDWW</cx:pt>
          <cx:pt idx="158202">EDWW</cx:pt>
          <cx:pt idx="158203">EDWW</cx:pt>
          <cx:pt idx="158204">EDWW</cx:pt>
          <cx:pt idx="158205">EDWW</cx:pt>
          <cx:pt idx="158206">EDWW</cx:pt>
          <cx:pt idx="158207">EDWW</cx:pt>
          <cx:pt idx="158208">EDWW</cx:pt>
          <cx:pt idx="158209">EDWW</cx:pt>
          <cx:pt idx="158210">EDWW</cx:pt>
          <cx:pt idx="158211">EDWW</cx:pt>
          <cx:pt idx="158212">EDWW</cx:pt>
          <cx:pt idx="158213">EDWW</cx:pt>
          <cx:pt idx="158214">EDWW</cx:pt>
          <cx:pt idx="158215">EDWW</cx:pt>
          <cx:pt idx="158216">EDWW</cx:pt>
          <cx:pt idx="158217">EDWW</cx:pt>
          <cx:pt idx="158218">EDWW</cx:pt>
          <cx:pt idx="158219">EDWW</cx:pt>
          <cx:pt idx="158220">EDWW</cx:pt>
          <cx:pt idx="158221">EDWW</cx:pt>
          <cx:pt idx="158222">EDWW</cx:pt>
          <cx:pt idx="158223">EDWW</cx:pt>
          <cx:pt idx="158224">EDWW</cx:pt>
          <cx:pt idx="158225">EDWW</cx:pt>
          <cx:pt idx="158226">EDWW</cx:pt>
          <cx:pt idx="158227">EDWW</cx:pt>
          <cx:pt idx="158228">EDWW</cx:pt>
          <cx:pt idx="158229">EDWW</cx:pt>
          <cx:pt idx="158230">EDWW</cx:pt>
          <cx:pt idx="158231">EDWW</cx:pt>
          <cx:pt idx="158232">EDWW</cx:pt>
          <cx:pt idx="158233">EDWW</cx:pt>
          <cx:pt idx="158234">EDWW</cx:pt>
          <cx:pt idx="158235">EDWW</cx:pt>
          <cx:pt idx="158236">EDWW</cx:pt>
          <cx:pt idx="158237">EDWW</cx:pt>
          <cx:pt idx="158238">EDWW</cx:pt>
          <cx:pt idx="158239">EDWW</cx:pt>
          <cx:pt idx="158240">EDWW</cx:pt>
          <cx:pt idx="158241">EDWW</cx:pt>
          <cx:pt idx="158242">EDWW</cx:pt>
          <cx:pt idx="158243">EDWW</cx:pt>
          <cx:pt idx="158244">EDWW</cx:pt>
          <cx:pt idx="158245">EDWW</cx:pt>
          <cx:pt idx="158246">EDWW</cx:pt>
          <cx:pt idx="158247">EDWW</cx:pt>
          <cx:pt idx="158248">EDWW</cx:pt>
          <cx:pt idx="158249">EDWW</cx:pt>
          <cx:pt idx="158250">EDWW</cx:pt>
          <cx:pt idx="158251">EDWW</cx:pt>
          <cx:pt idx="158252">EDWW</cx:pt>
          <cx:pt idx="158253">EDWW</cx:pt>
          <cx:pt idx="158254">EDWW</cx:pt>
          <cx:pt idx="158255">EDWW</cx:pt>
          <cx:pt idx="158256">EDWW</cx:pt>
          <cx:pt idx="158257">EDWW</cx:pt>
          <cx:pt idx="158258">EDWW</cx:pt>
          <cx:pt idx="158259">EDWW</cx:pt>
          <cx:pt idx="158260">EDWW</cx:pt>
          <cx:pt idx="158261">EDWW</cx:pt>
          <cx:pt idx="158262">EDWW</cx:pt>
          <cx:pt idx="158263">EDWW</cx:pt>
          <cx:pt idx="158264">EDWW</cx:pt>
          <cx:pt idx="158265">EDWW</cx:pt>
          <cx:pt idx="158266">EDWW</cx:pt>
          <cx:pt idx="158267">EDWW</cx:pt>
          <cx:pt idx="158268">EDWW</cx:pt>
          <cx:pt idx="158269">EDWW</cx:pt>
          <cx:pt idx="158270">EDWW</cx:pt>
          <cx:pt idx="158271">EDWW</cx:pt>
          <cx:pt idx="158272">EDWW</cx:pt>
          <cx:pt idx="158273">EDWW</cx:pt>
          <cx:pt idx="158274">EDWW</cx:pt>
          <cx:pt idx="158275">EDWW</cx:pt>
          <cx:pt idx="158276">EDWW</cx:pt>
          <cx:pt idx="158277">EDWW</cx:pt>
          <cx:pt idx="158278">EDWW</cx:pt>
          <cx:pt idx="158279">EDWW</cx:pt>
          <cx:pt idx="158280">EDWW</cx:pt>
          <cx:pt idx="158281">EDWW</cx:pt>
          <cx:pt idx="158282">EDWW</cx:pt>
          <cx:pt idx="158283">EDWW</cx:pt>
          <cx:pt idx="158284">EDWW</cx:pt>
          <cx:pt idx="158285">EDWW</cx:pt>
          <cx:pt idx="158286">EDWW</cx:pt>
          <cx:pt idx="158287">EDWW</cx:pt>
          <cx:pt idx="158288">EDWW</cx:pt>
          <cx:pt idx="158289">EDWW</cx:pt>
          <cx:pt idx="158290">EDWW</cx:pt>
          <cx:pt idx="158291">EDWW</cx:pt>
          <cx:pt idx="158292">EDWW</cx:pt>
          <cx:pt idx="158293">EDWW</cx:pt>
          <cx:pt idx="158294">EDWW</cx:pt>
          <cx:pt idx="158295">EDWW</cx:pt>
          <cx:pt idx="158296">EDWW</cx:pt>
          <cx:pt idx="158297">EDWW</cx:pt>
          <cx:pt idx="158298">EDWW</cx:pt>
          <cx:pt idx="158299">EDWW</cx:pt>
          <cx:pt idx="158300">EDWW</cx:pt>
          <cx:pt idx="158301">EDWW</cx:pt>
          <cx:pt idx="158302">EDWW</cx:pt>
          <cx:pt idx="158303">EDWW</cx:pt>
          <cx:pt idx="158304">EDWW</cx:pt>
          <cx:pt idx="158305">EDWW</cx:pt>
          <cx:pt idx="158306">EDWW</cx:pt>
          <cx:pt idx="158307">EDWW</cx:pt>
          <cx:pt idx="158308">EDWW</cx:pt>
          <cx:pt idx="158309">EDWW</cx:pt>
          <cx:pt idx="158310">EDWW</cx:pt>
          <cx:pt idx="158311">EDWW</cx:pt>
          <cx:pt idx="158312">EDWW</cx:pt>
          <cx:pt idx="158313">EDWW</cx:pt>
          <cx:pt idx="158314">EDWW</cx:pt>
          <cx:pt idx="158315">EDWW</cx:pt>
          <cx:pt idx="158316">EDWW</cx:pt>
          <cx:pt idx="158317">EDWW</cx:pt>
          <cx:pt idx="158318">EDWW</cx:pt>
          <cx:pt idx="158319">EDWW</cx:pt>
          <cx:pt idx="158320">EDWW</cx:pt>
          <cx:pt idx="158321">EDWW</cx:pt>
          <cx:pt idx="158322">EDWW</cx:pt>
          <cx:pt idx="158323">EDWW</cx:pt>
          <cx:pt idx="158324">EDWW</cx:pt>
          <cx:pt idx="158325">EDWW</cx:pt>
          <cx:pt idx="158326">EDWW</cx:pt>
          <cx:pt idx="158327">EDWW</cx:pt>
          <cx:pt idx="158328">EDWW</cx:pt>
          <cx:pt idx="158329">EDWW</cx:pt>
          <cx:pt idx="158330">EDWW</cx:pt>
          <cx:pt idx="158331">EDWW</cx:pt>
          <cx:pt idx="158332">EDWW</cx:pt>
          <cx:pt idx="158333">EDWW</cx:pt>
          <cx:pt idx="158334">EDWW</cx:pt>
          <cx:pt idx="158335">EDWW</cx:pt>
          <cx:pt idx="158336">EDWW</cx:pt>
          <cx:pt idx="158337">EDWW</cx:pt>
          <cx:pt idx="158338">EDWW</cx:pt>
          <cx:pt idx="158339">EDWW</cx:pt>
          <cx:pt idx="158340">EDWW</cx:pt>
          <cx:pt idx="158341">EDWW</cx:pt>
          <cx:pt idx="158342">EDWW</cx:pt>
          <cx:pt idx="158343">EDWW</cx:pt>
          <cx:pt idx="158344">EDWW</cx:pt>
          <cx:pt idx="158345">EDWW</cx:pt>
          <cx:pt idx="158346">EDWW</cx:pt>
          <cx:pt idx="158347">EDWW</cx:pt>
          <cx:pt idx="158348">EDWW</cx:pt>
          <cx:pt idx="158349">EDWW</cx:pt>
          <cx:pt idx="158350">EDWW</cx:pt>
          <cx:pt idx="158351">EDWW</cx:pt>
          <cx:pt idx="158352">EDWW</cx:pt>
          <cx:pt idx="158353">EDWW</cx:pt>
          <cx:pt idx="158354">EDWW</cx:pt>
          <cx:pt idx="158355">EDWW</cx:pt>
          <cx:pt idx="158356">EDWW</cx:pt>
          <cx:pt idx="158357">EDWW</cx:pt>
          <cx:pt idx="158358">EDWW</cx:pt>
          <cx:pt idx="158359">EDWW</cx:pt>
          <cx:pt idx="158360">EDWW</cx:pt>
          <cx:pt idx="158361">EDWW</cx:pt>
          <cx:pt idx="158362">EDWW</cx:pt>
          <cx:pt idx="158363">EDWW</cx:pt>
          <cx:pt idx="158364">EDWW</cx:pt>
          <cx:pt idx="158365">EDWW</cx:pt>
          <cx:pt idx="158366">EDWW</cx:pt>
          <cx:pt idx="158367">EDWW</cx:pt>
          <cx:pt idx="158368">EDWW</cx:pt>
          <cx:pt idx="158369">EDWW</cx:pt>
          <cx:pt idx="158370">EDWW</cx:pt>
          <cx:pt idx="158371">EDWW</cx:pt>
          <cx:pt idx="158372">EDWW</cx:pt>
          <cx:pt idx="158373">EDWW</cx:pt>
          <cx:pt idx="158374">EDWW</cx:pt>
          <cx:pt idx="158375">EDWW</cx:pt>
          <cx:pt idx="158376">EDWW</cx:pt>
          <cx:pt idx="158377">EDWW</cx:pt>
          <cx:pt idx="158378">EDWW</cx:pt>
          <cx:pt idx="158379">EDWW</cx:pt>
          <cx:pt idx="158380">EDWW</cx:pt>
          <cx:pt idx="158381">EDWW</cx:pt>
          <cx:pt idx="158382">EDWW</cx:pt>
          <cx:pt idx="158383">EDWW</cx:pt>
          <cx:pt idx="158384">EDWW</cx:pt>
          <cx:pt idx="158385">EDWW</cx:pt>
          <cx:pt idx="158386">EDWW</cx:pt>
          <cx:pt idx="158387">EDWW</cx:pt>
          <cx:pt idx="158388">EDWW</cx:pt>
          <cx:pt idx="158389">EDWW</cx:pt>
          <cx:pt idx="158390">EDWW</cx:pt>
          <cx:pt idx="158391">EDWW</cx:pt>
          <cx:pt idx="158392">EDWW</cx:pt>
          <cx:pt idx="158393">EDWW</cx:pt>
          <cx:pt idx="158394">EDWW</cx:pt>
          <cx:pt idx="158395">EDWW</cx:pt>
          <cx:pt idx="158396">EDWW</cx:pt>
          <cx:pt idx="158397">EDWW</cx:pt>
          <cx:pt idx="158398">EDWW</cx:pt>
          <cx:pt idx="158399">EDWW</cx:pt>
          <cx:pt idx="158400">EDWW</cx:pt>
          <cx:pt idx="158401">EDWW</cx:pt>
          <cx:pt idx="158402">EDWW</cx:pt>
          <cx:pt idx="158403">EDWW</cx:pt>
          <cx:pt idx="158404">EDWW</cx:pt>
          <cx:pt idx="158405">EDWW</cx:pt>
          <cx:pt idx="158406">EDWW</cx:pt>
          <cx:pt idx="158407">EDWW</cx:pt>
          <cx:pt idx="158408">EDWW</cx:pt>
          <cx:pt idx="158409">EDWW</cx:pt>
          <cx:pt idx="158410">EDWW</cx:pt>
          <cx:pt idx="158411">EDWW</cx:pt>
          <cx:pt idx="158412">EDWW</cx:pt>
          <cx:pt idx="158413">EDWW</cx:pt>
          <cx:pt idx="158414">EDWW</cx:pt>
          <cx:pt idx="158415">EDWW</cx:pt>
          <cx:pt idx="158416">EDWW</cx:pt>
          <cx:pt idx="158417">EDWW</cx:pt>
          <cx:pt idx="158418">EDWW</cx:pt>
          <cx:pt idx="158419">EDWW</cx:pt>
          <cx:pt idx="158420">EDWW</cx:pt>
          <cx:pt idx="158421">EDWW</cx:pt>
          <cx:pt idx="158422">EDWW</cx:pt>
          <cx:pt idx="158423">EDWW</cx:pt>
          <cx:pt idx="158424">EDWW</cx:pt>
          <cx:pt idx="158425">EDWW</cx:pt>
          <cx:pt idx="158426">EDWW</cx:pt>
          <cx:pt idx="158427">EDWW</cx:pt>
          <cx:pt idx="158428">EDWW</cx:pt>
          <cx:pt idx="158429">EDWW</cx:pt>
          <cx:pt idx="158430">EDWW</cx:pt>
          <cx:pt idx="158431">EDWW</cx:pt>
          <cx:pt idx="158432">EDWW</cx:pt>
          <cx:pt idx="158433">EDWW</cx:pt>
          <cx:pt idx="158434">EDWW</cx:pt>
          <cx:pt idx="158435">EDWW</cx:pt>
          <cx:pt idx="158436">EDWW</cx:pt>
          <cx:pt idx="158437">EDWW</cx:pt>
          <cx:pt idx="158438">EDWW</cx:pt>
          <cx:pt idx="158439">EDWW</cx:pt>
          <cx:pt idx="158440">EDWW</cx:pt>
          <cx:pt idx="158441">EDWW</cx:pt>
          <cx:pt idx="158442">EDWW</cx:pt>
          <cx:pt idx="158443">EDWW</cx:pt>
          <cx:pt idx="158444">EDWW</cx:pt>
          <cx:pt idx="158445">EDWW</cx:pt>
          <cx:pt idx="158446">EDWW</cx:pt>
          <cx:pt idx="158447">EDWW</cx:pt>
          <cx:pt idx="158448">EDWW</cx:pt>
          <cx:pt idx="158449">EDWW</cx:pt>
          <cx:pt idx="158450">EDWW</cx:pt>
          <cx:pt idx="158451">EDWW</cx:pt>
          <cx:pt idx="158452">EDWW</cx:pt>
          <cx:pt idx="158453">EDWW</cx:pt>
          <cx:pt idx="158454">EDWW</cx:pt>
          <cx:pt idx="158455">EDWW</cx:pt>
          <cx:pt idx="158456">EDWW</cx:pt>
          <cx:pt idx="158457">EDWW</cx:pt>
          <cx:pt idx="158458">EDWW</cx:pt>
          <cx:pt idx="158459">EDWW</cx:pt>
          <cx:pt idx="158460">EDWW</cx:pt>
          <cx:pt idx="158461">EDWW</cx:pt>
          <cx:pt idx="158462">EDWW</cx:pt>
          <cx:pt idx="158463">EDWW</cx:pt>
          <cx:pt idx="158464">EDWW</cx:pt>
          <cx:pt idx="158465">EDWW</cx:pt>
          <cx:pt idx="158466">EDWW</cx:pt>
          <cx:pt idx="158467">EDWW</cx:pt>
          <cx:pt idx="158468">EDWW</cx:pt>
          <cx:pt idx="158469">EDWW</cx:pt>
          <cx:pt idx="158470">EDWW</cx:pt>
          <cx:pt idx="158471">EDWW</cx:pt>
          <cx:pt idx="158472">EDWW</cx:pt>
          <cx:pt idx="158473">EDWW</cx:pt>
          <cx:pt idx="158474">EDWW</cx:pt>
          <cx:pt idx="158475">EDWW</cx:pt>
          <cx:pt idx="158476">EDWW</cx:pt>
          <cx:pt idx="158477">EDWW</cx:pt>
          <cx:pt idx="158478">EDWW</cx:pt>
          <cx:pt idx="158479">EDWW</cx:pt>
          <cx:pt idx="158480">EDWW</cx:pt>
          <cx:pt idx="158481">EDWW</cx:pt>
          <cx:pt idx="158482">EDWW</cx:pt>
          <cx:pt idx="158483">EDWW</cx:pt>
          <cx:pt idx="158484">EDWW</cx:pt>
          <cx:pt idx="158485">EDWW</cx:pt>
          <cx:pt idx="158486">EDWW</cx:pt>
          <cx:pt idx="158487">EDWW</cx:pt>
          <cx:pt idx="158488">EDWW</cx:pt>
          <cx:pt idx="158489">EDWW</cx:pt>
          <cx:pt idx="158490">EDWW</cx:pt>
          <cx:pt idx="158491">EDWW</cx:pt>
          <cx:pt idx="158492">EDWW</cx:pt>
          <cx:pt idx="158493">EDWW</cx:pt>
          <cx:pt idx="158494">EDWW</cx:pt>
          <cx:pt idx="158495">EDWW</cx:pt>
          <cx:pt idx="158496">EDWW</cx:pt>
          <cx:pt idx="158497">EDWW</cx:pt>
          <cx:pt idx="158498">EDWW</cx:pt>
          <cx:pt idx="158499">EDWW</cx:pt>
          <cx:pt idx="158500">EDWW</cx:pt>
          <cx:pt idx="158501">EDWW</cx:pt>
          <cx:pt idx="158502">EDWW</cx:pt>
          <cx:pt idx="158503">EDWW</cx:pt>
          <cx:pt idx="158504">EDWW</cx:pt>
          <cx:pt idx="158505">EDWW</cx:pt>
          <cx:pt idx="158506">EDWW</cx:pt>
          <cx:pt idx="158507">EDWW</cx:pt>
          <cx:pt idx="158508">EDWW</cx:pt>
          <cx:pt idx="158509">EDWW</cx:pt>
          <cx:pt idx="158510">EDWW</cx:pt>
          <cx:pt idx="158511">EDWW</cx:pt>
          <cx:pt idx="158512">EDWW</cx:pt>
          <cx:pt idx="158513">EDWW</cx:pt>
          <cx:pt idx="158514">EDWW</cx:pt>
          <cx:pt idx="158515">EDWW</cx:pt>
          <cx:pt idx="158516">EDWW</cx:pt>
          <cx:pt idx="158517">EDWW</cx:pt>
          <cx:pt idx="158518">EDWW</cx:pt>
          <cx:pt idx="158519">EDWW</cx:pt>
          <cx:pt idx="158520">EDWW</cx:pt>
          <cx:pt idx="158521">EDWW</cx:pt>
          <cx:pt idx="158522">EDWW</cx:pt>
          <cx:pt idx="158523">EDWW</cx:pt>
          <cx:pt idx="158524">EDWW</cx:pt>
          <cx:pt idx="158525">EDWW</cx:pt>
          <cx:pt idx="158526">EDWW</cx:pt>
          <cx:pt idx="158527">EDWW</cx:pt>
          <cx:pt idx="158528">EDWW</cx:pt>
          <cx:pt idx="158529">EDWW</cx:pt>
          <cx:pt idx="158530">EDWW</cx:pt>
          <cx:pt idx="158531">EDWW</cx:pt>
          <cx:pt idx="158532">EDWW</cx:pt>
          <cx:pt idx="158533">EDWW</cx:pt>
          <cx:pt idx="158534">EDWW</cx:pt>
          <cx:pt idx="158535">EDWW</cx:pt>
          <cx:pt idx="158536">EDWW</cx:pt>
          <cx:pt idx="158537">EDWW</cx:pt>
          <cx:pt idx="158538">EDWW</cx:pt>
          <cx:pt idx="158539">EDWW</cx:pt>
          <cx:pt idx="158540">EDWW</cx:pt>
          <cx:pt idx="158541">EDWW</cx:pt>
          <cx:pt idx="158542">EDWW</cx:pt>
          <cx:pt idx="158543">EDWW</cx:pt>
          <cx:pt idx="158544">EDWW</cx:pt>
          <cx:pt idx="158545">EDWW</cx:pt>
          <cx:pt idx="158546">EDWW</cx:pt>
          <cx:pt idx="158547">EDWW</cx:pt>
          <cx:pt idx="158548">EDWW</cx:pt>
          <cx:pt idx="158549">EDWW</cx:pt>
          <cx:pt idx="158550">EDWW</cx:pt>
          <cx:pt idx="158551">EDWW</cx:pt>
          <cx:pt idx="158552">EDWW</cx:pt>
          <cx:pt idx="158553">EDWW</cx:pt>
          <cx:pt idx="158554">EDWW</cx:pt>
          <cx:pt idx="158555">EDWW</cx:pt>
          <cx:pt idx="158556">EDWW</cx:pt>
          <cx:pt idx="158557">EDWW</cx:pt>
          <cx:pt idx="158558">EDWW</cx:pt>
          <cx:pt idx="158559">EDWW</cx:pt>
          <cx:pt idx="158560">EDWW</cx:pt>
          <cx:pt idx="158561">EDWW</cx:pt>
          <cx:pt idx="158562">EDWW</cx:pt>
          <cx:pt idx="158563">EDWW</cx:pt>
          <cx:pt idx="158564">EDWW</cx:pt>
          <cx:pt idx="158565">EDWW</cx:pt>
          <cx:pt idx="158566">EDWW</cx:pt>
          <cx:pt idx="158567">EDWW</cx:pt>
          <cx:pt idx="158568">EDWW</cx:pt>
          <cx:pt idx="158569">EDWW</cx:pt>
          <cx:pt idx="158570">EDWW</cx:pt>
          <cx:pt idx="158571">EDWW</cx:pt>
          <cx:pt idx="158572">EDWW</cx:pt>
          <cx:pt idx="158573">EDWW</cx:pt>
          <cx:pt idx="158574">EDWW</cx:pt>
          <cx:pt idx="158575">EDWW</cx:pt>
          <cx:pt idx="158576">EDWW</cx:pt>
          <cx:pt idx="158577">EDWW</cx:pt>
          <cx:pt idx="158578">EDWW</cx:pt>
          <cx:pt idx="158579">EDWW</cx:pt>
          <cx:pt idx="158580">EDWW</cx:pt>
          <cx:pt idx="158581">EDWW</cx:pt>
          <cx:pt idx="158582">EDWW</cx:pt>
          <cx:pt idx="158583">EDWW</cx:pt>
          <cx:pt idx="158584">EDWW</cx:pt>
          <cx:pt idx="158585">EDWW</cx:pt>
          <cx:pt idx="158586">EDWW</cx:pt>
          <cx:pt idx="158587">EDWW</cx:pt>
          <cx:pt idx="158588">EDWW</cx:pt>
          <cx:pt idx="158589">EDWW</cx:pt>
          <cx:pt idx="158590">EDWW</cx:pt>
          <cx:pt idx="158591">EDWW</cx:pt>
          <cx:pt idx="158592">EDWW</cx:pt>
          <cx:pt idx="158593">EDWW</cx:pt>
          <cx:pt idx="158594">EDWW</cx:pt>
          <cx:pt idx="158595">EDWW</cx:pt>
          <cx:pt idx="158596">EDWW</cx:pt>
          <cx:pt idx="158597">EDWW</cx:pt>
          <cx:pt idx="158598">EDWW</cx:pt>
          <cx:pt idx="158599">EDWW</cx:pt>
          <cx:pt idx="158600">EDWW</cx:pt>
          <cx:pt idx="158601">EDWW</cx:pt>
          <cx:pt idx="158602">EDWW</cx:pt>
          <cx:pt idx="158603">EDWW</cx:pt>
          <cx:pt idx="158604">EDWW</cx:pt>
          <cx:pt idx="158605">EDWW</cx:pt>
          <cx:pt idx="158606">EDWW</cx:pt>
          <cx:pt idx="158607">EDWW</cx:pt>
          <cx:pt idx="158608">EDWW</cx:pt>
          <cx:pt idx="158609">EDWW</cx:pt>
          <cx:pt idx="158610">EDWW</cx:pt>
          <cx:pt idx="158611">EDWW</cx:pt>
          <cx:pt idx="158612">EDWW</cx:pt>
          <cx:pt idx="158613">EDWW</cx:pt>
          <cx:pt idx="158614">EDWW</cx:pt>
          <cx:pt idx="158615">EDWW</cx:pt>
          <cx:pt idx="158616">EDWW</cx:pt>
          <cx:pt idx="158617">EDWW</cx:pt>
          <cx:pt idx="158618">EDWW</cx:pt>
          <cx:pt idx="158619">EDWW</cx:pt>
          <cx:pt idx="158620">EDWW</cx:pt>
          <cx:pt idx="158621">EDWW</cx:pt>
          <cx:pt idx="158622">EDWW</cx:pt>
          <cx:pt idx="158623">EDWW</cx:pt>
          <cx:pt idx="158624">EDWW</cx:pt>
          <cx:pt idx="158625">EDWW</cx:pt>
          <cx:pt idx="158626">EDWW</cx:pt>
          <cx:pt idx="158627">EDWW</cx:pt>
          <cx:pt idx="158628">EDWW</cx:pt>
          <cx:pt idx="158629">EDWW</cx:pt>
          <cx:pt idx="158630">EDWW</cx:pt>
          <cx:pt idx="158631">EDWW</cx:pt>
          <cx:pt idx="158632">EDWW</cx:pt>
          <cx:pt idx="158633">EDWW</cx:pt>
          <cx:pt idx="158634">EDWW</cx:pt>
          <cx:pt idx="158635">EDWW</cx:pt>
          <cx:pt idx="158636">EDWW</cx:pt>
          <cx:pt idx="158637">EDWW</cx:pt>
          <cx:pt idx="158638">EDWW</cx:pt>
          <cx:pt idx="158639">EDWW</cx:pt>
          <cx:pt idx="158640">EDWW</cx:pt>
          <cx:pt idx="158641">EDWW</cx:pt>
          <cx:pt idx="158642">EDWW</cx:pt>
          <cx:pt idx="158643">EDWW</cx:pt>
          <cx:pt idx="158644">EDWW</cx:pt>
          <cx:pt idx="158645">EDWW</cx:pt>
          <cx:pt idx="158646">EDWW</cx:pt>
          <cx:pt idx="158647">EDWW</cx:pt>
          <cx:pt idx="158648">EDWW</cx:pt>
          <cx:pt idx="158649">EDWW</cx:pt>
          <cx:pt idx="158650">EDWW</cx:pt>
          <cx:pt idx="158651">EDWW</cx:pt>
          <cx:pt idx="158652">EDWW</cx:pt>
          <cx:pt idx="158653">EDWW</cx:pt>
          <cx:pt idx="158654">EDWW</cx:pt>
          <cx:pt idx="158655">EDWW</cx:pt>
          <cx:pt idx="158656">EDWW</cx:pt>
          <cx:pt idx="158657">EDWW</cx:pt>
          <cx:pt idx="158658">EDWW</cx:pt>
          <cx:pt idx="158659">EDWW</cx:pt>
          <cx:pt idx="158660">EDWW</cx:pt>
          <cx:pt idx="158661">EDWW</cx:pt>
          <cx:pt idx="158662">EDWW</cx:pt>
          <cx:pt idx="158663">EDWW</cx:pt>
          <cx:pt idx="158664">EDWW</cx:pt>
          <cx:pt idx="158665">EDWW</cx:pt>
          <cx:pt idx="158666">EDWW</cx:pt>
          <cx:pt idx="158667">EDWW</cx:pt>
          <cx:pt idx="158668">EDWW</cx:pt>
          <cx:pt idx="158669">EDWW</cx:pt>
          <cx:pt idx="158670">EDWW</cx:pt>
          <cx:pt idx="158671">EDWW</cx:pt>
          <cx:pt idx="158672">EDWW</cx:pt>
          <cx:pt idx="158673">EDWW</cx:pt>
          <cx:pt idx="158674">EDWW</cx:pt>
          <cx:pt idx="158675">EDWW</cx:pt>
          <cx:pt idx="158676">EDWW</cx:pt>
          <cx:pt idx="158677">EDWW</cx:pt>
          <cx:pt idx="158678">EDWW</cx:pt>
          <cx:pt idx="158679">EDWW</cx:pt>
          <cx:pt idx="158680">EDWW</cx:pt>
          <cx:pt idx="158681">EDWW</cx:pt>
          <cx:pt idx="158682">EDWW</cx:pt>
          <cx:pt idx="158683">EDWW</cx:pt>
          <cx:pt idx="158684">EDWW</cx:pt>
          <cx:pt idx="158685">EDWW</cx:pt>
          <cx:pt idx="158686">EDWW</cx:pt>
          <cx:pt idx="158687">EDWW</cx:pt>
          <cx:pt idx="158688">EDWW</cx:pt>
          <cx:pt idx="158689">EDWW</cx:pt>
          <cx:pt idx="158690">EDWW</cx:pt>
          <cx:pt idx="158691">EDWW</cx:pt>
          <cx:pt idx="158692">EDWW</cx:pt>
          <cx:pt idx="158693">EDWW</cx:pt>
          <cx:pt idx="158694">EDWW</cx:pt>
          <cx:pt idx="158695">EDWW</cx:pt>
          <cx:pt idx="158696">EDWW</cx:pt>
          <cx:pt idx="158697">EDWW</cx:pt>
          <cx:pt idx="158698">EDWW</cx:pt>
          <cx:pt idx="158699">EDWW</cx:pt>
          <cx:pt idx="158700">EDWW</cx:pt>
          <cx:pt idx="158701">EDWW</cx:pt>
          <cx:pt idx="158702">EDWW</cx:pt>
          <cx:pt idx="158703">EDWW</cx:pt>
          <cx:pt idx="158704">EDWW</cx:pt>
          <cx:pt idx="158705">EDWW</cx:pt>
          <cx:pt idx="158706">EDWW</cx:pt>
          <cx:pt idx="158707">EDWW</cx:pt>
          <cx:pt idx="158708">EDWW</cx:pt>
          <cx:pt idx="158709">EDWW</cx:pt>
          <cx:pt idx="158710">EDWW</cx:pt>
          <cx:pt idx="158711">EDWW</cx:pt>
          <cx:pt idx="158712">EDWW</cx:pt>
          <cx:pt idx="158713">EDWW</cx:pt>
          <cx:pt idx="158714">EDWW</cx:pt>
          <cx:pt idx="158715">EDWW</cx:pt>
          <cx:pt idx="158716">EDWW</cx:pt>
          <cx:pt idx="158717">EDWW</cx:pt>
          <cx:pt idx="158718">EDWW</cx:pt>
          <cx:pt idx="158719">EDWW</cx:pt>
          <cx:pt idx="158720">EDWW</cx:pt>
          <cx:pt idx="158721">EDWW</cx:pt>
          <cx:pt idx="158722">EDWW</cx:pt>
          <cx:pt idx="158723">EDWW</cx:pt>
          <cx:pt idx="158724">EDWW</cx:pt>
          <cx:pt idx="158725">EDWW</cx:pt>
          <cx:pt idx="158726">EDWW</cx:pt>
          <cx:pt idx="158727">EDWW</cx:pt>
          <cx:pt idx="158728">EDWW</cx:pt>
          <cx:pt idx="158729">EDWW</cx:pt>
          <cx:pt idx="158730">EDWW</cx:pt>
          <cx:pt idx="158731">EDWW</cx:pt>
          <cx:pt idx="158732">EDWW</cx:pt>
          <cx:pt idx="158733">EDWW</cx:pt>
          <cx:pt idx="158734">EDWW</cx:pt>
          <cx:pt idx="158735">EDWW</cx:pt>
          <cx:pt idx="158736">EDWW</cx:pt>
          <cx:pt idx="158737">EDWW</cx:pt>
          <cx:pt idx="158738">EDWW</cx:pt>
          <cx:pt idx="158739">EDWW</cx:pt>
          <cx:pt idx="158740">EDWW</cx:pt>
          <cx:pt idx="158741">EDWW</cx:pt>
          <cx:pt idx="158742">EDWW</cx:pt>
          <cx:pt idx="158743">EDWW</cx:pt>
          <cx:pt idx="158744">EDWW</cx:pt>
          <cx:pt idx="158745">EDWW</cx:pt>
          <cx:pt idx="158746">EDWW</cx:pt>
          <cx:pt idx="158747">EDWW</cx:pt>
          <cx:pt idx="158748">EDWW</cx:pt>
          <cx:pt idx="158749">EDWW</cx:pt>
          <cx:pt idx="158750">EDWW</cx:pt>
          <cx:pt idx="158751">EDWW</cx:pt>
          <cx:pt idx="158752">EDWW</cx:pt>
          <cx:pt idx="158753">EDWW</cx:pt>
          <cx:pt idx="158754">EDWW</cx:pt>
          <cx:pt idx="158755">EDWW</cx:pt>
          <cx:pt idx="158756">EDWW</cx:pt>
          <cx:pt idx="158757">EDWW</cx:pt>
          <cx:pt idx="158758">EDWW</cx:pt>
          <cx:pt idx="158759">EDWW</cx:pt>
          <cx:pt idx="158760">EDWW</cx:pt>
          <cx:pt idx="158761">EDWW</cx:pt>
          <cx:pt idx="158762">EDWW</cx:pt>
          <cx:pt idx="158763">EDWW</cx:pt>
          <cx:pt idx="158764">EDWW</cx:pt>
          <cx:pt idx="158765">EDWW</cx:pt>
          <cx:pt idx="158766">EDWW</cx:pt>
          <cx:pt idx="158767">EDWW</cx:pt>
          <cx:pt idx="158768">EDWW</cx:pt>
          <cx:pt idx="158769">EDWW</cx:pt>
          <cx:pt idx="158770">EDWW</cx:pt>
          <cx:pt idx="158771">EDWW</cx:pt>
          <cx:pt idx="158772">EDWW</cx:pt>
          <cx:pt idx="158773">EDWW</cx:pt>
          <cx:pt idx="158774">EDWW</cx:pt>
          <cx:pt idx="158775">EDWW</cx:pt>
          <cx:pt idx="158776">EDWW</cx:pt>
          <cx:pt idx="158777">EDWW</cx:pt>
          <cx:pt idx="158778">EDWW</cx:pt>
          <cx:pt idx="158779">EDWW</cx:pt>
          <cx:pt idx="158780">EDWW</cx:pt>
          <cx:pt idx="158781">EDWW</cx:pt>
          <cx:pt idx="158782">EDWW</cx:pt>
          <cx:pt idx="158783">EDWW</cx:pt>
          <cx:pt idx="158784">EDWW</cx:pt>
          <cx:pt idx="158785">EDWW</cx:pt>
          <cx:pt idx="158786">EDWW</cx:pt>
          <cx:pt idx="158787">EDWW</cx:pt>
          <cx:pt idx="158788">EDWW</cx:pt>
          <cx:pt idx="158789">EDWW</cx:pt>
          <cx:pt idx="158790">EDWW</cx:pt>
          <cx:pt idx="158791">EDWW</cx:pt>
          <cx:pt idx="158792">EDWW</cx:pt>
          <cx:pt idx="158793">EDWW</cx:pt>
          <cx:pt idx="158794">EDWW</cx:pt>
          <cx:pt idx="158795">EDWW</cx:pt>
          <cx:pt idx="158796">EDWW</cx:pt>
          <cx:pt idx="158797">EDWW</cx:pt>
          <cx:pt idx="158798">EDWW</cx:pt>
          <cx:pt idx="158799">EDWW</cx:pt>
          <cx:pt idx="158800">EDWW</cx:pt>
          <cx:pt idx="158801">EDWW</cx:pt>
          <cx:pt idx="158802">EDWW</cx:pt>
          <cx:pt idx="158803">EDWW</cx:pt>
          <cx:pt idx="158804">EDWW</cx:pt>
          <cx:pt idx="158805">EDWW</cx:pt>
          <cx:pt idx="158806">EDWW</cx:pt>
          <cx:pt idx="158807">EDWW</cx:pt>
          <cx:pt idx="158808">EDWW</cx:pt>
          <cx:pt idx="158809">EDWW</cx:pt>
          <cx:pt idx="158810">EDWW</cx:pt>
          <cx:pt idx="158811">EDWW</cx:pt>
          <cx:pt idx="158812">EDWW</cx:pt>
          <cx:pt idx="158813">EDWW</cx:pt>
          <cx:pt idx="158814">EDWW</cx:pt>
          <cx:pt idx="158815">EDWW</cx:pt>
          <cx:pt idx="158816">EDWW</cx:pt>
          <cx:pt idx="158817">EDWW</cx:pt>
          <cx:pt idx="158818">EDWW</cx:pt>
          <cx:pt idx="158819">EDWW</cx:pt>
          <cx:pt idx="158820">EDWW</cx:pt>
          <cx:pt idx="158821">EDWW</cx:pt>
          <cx:pt idx="158822">EDWW</cx:pt>
          <cx:pt idx="158823">EDWW</cx:pt>
          <cx:pt idx="158824">EDWW</cx:pt>
          <cx:pt idx="158825">EDWW</cx:pt>
          <cx:pt idx="158826">EDWW</cx:pt>
          <cx:pt idx="158827">EDWW</cx:pt>
          <cx:pt idx="158828">EDWW</cx:pt>
          <cx:pt idx="158829">EDWW</cx:pt>
          <cx:pt idx="158830">EDWW</cx:pt>
          <cx:pt idx="158831">EDWW</cx:pt>
          <cx:pt idx="158832">EDWW</cx:pt>
          <cx:pt idx="158833">EDWW</cx:pt>
          <cx:pt idx="158834">EDWW</cx:pt>
          <cx:pt idx="158835">EDWW</cx:pt>
          <cx:pt idx="158836">EDWW</cx:pt>
          <cx:pt idx="158837">EDWW</cx:pt>
          <cx:pt idx="158838">EDWW</cx:pt>
          <cx:pt idx="158839">EDWW</cx:pt>
          <cx:pt idx="158840">EDWW</cx:pt>
          <cx:pt idx="158841">EDWW</cx:pt>
          <cx:pt idx="158842">EDWW</cx:pt>
          <cx:pt idx="158843">EDWW</cx:pt>
          <cx:pt idx="158844">EDWW</cx:pt>
          <cx:pt idx="158845">EDWW</cx:pt>
          <cx:pt idx="158846">EDWW</cx:pt>
          <cx:pt idx="158847">EDWW</cx:pt>
          <cx:pt idx="158848">EDWW</cx:pt>
          <cx:pt idx="158849">EDWW</cx:pt>
          <cx:pt idx="158850">EDWW</cx:pt>
          <cx:pt idx="158851">EDWW</cx:pt>
          <cx:pt idx="158852">EDWW</cx:pt>
          <cx:pt idx="158853">EDWW</cx:pt>
          <cx:pt idx="158854">EDWW</cx:pt>
          <cx:pt idx="158855">EDWW</cx:pt>
          <cx:pt idx="158856">EDWW</cx:pt>
          <cx:pt idx="158857">EDWW</cx:pt>
          <cx:pt idx="158858">EDWW</cx:pt>
          <cx:pt idx="158859">EDWW</cx:pt>
          <cx:pt idx="158860">EDWW</cx:pt>
          <cx:pt idx="158861">EDWW</cx:pt>
          <cx:pt idx="158862">EDWW</cx:pt>
          <cx:pt idx="158863">EDWW</cx:pt>
          <cx:pt idx="158864">EDWW</cx:pt>
          <cx:pt idx="158865">EDWW</cx:pt>
          <cx:pt idx="158866">EDWW</cx:pt>
          <cx:pt idx="158867">EDWW</cx:pt>
          <cx:pt idx="158868">EDWW</cx:pt>
          <cx:pt idx="158869">EDWW</cx:pt>
          <cx:pt idx="158870">EDWW</cx:pt>
          <cx:pt idx="158871">EDWW</cx:pt>
          <cx:pt idx="158872">EDWW</cx:pt>
          <cx:pt idx="158873">EDWW</cx:pt>
          <cx:pt idx="158874">EDWW</cx:pt>
          <cx:pt idx="158875">EDWW</cx:pt>
          <cx:pt idx="158876">EDWW</cx:pt>
          <cx:pt idx="158877">EDWW</cx:pt>
          <cx:pt idx="158878">EDWW</cx:pt>
          <cx:pt idx="158879">EDWW</cx:pt>
          <cx:pt idx="158880">EDWW</cx:pt>
          <cx:pt idx="158881">EDWW</cx:pt>
          <cx:pt idx="158882">EDWW</cx:pt>
          <cx:pt idx="158883">EDWW</cx:pt>
          <cx:pt idx="158884">EDWW</cx:pt>
          <cx:pt idx="158885">EDWW</cx:pt>
          <cx:pt idx="158886">EDWW</cx:pt>
          <cx:pt idx="158887">EDWW</cx:pt>
          <cx:pt idx="158888">EDWW</cx:pt>
          <cx:pt idx="158889">EDWW</cx:pt>
          <cx:pt idx="158890">EDWW</cx:pt>
          <cx:pt idx="158891">EDWW</cx:pt>
          <cx:pt idx="158892">EDWW</cx:pt>
          <cx:pt idx="158893">EDWW</cx:pt>
          <cx:pt idx="158894">EDWW</cx:pt>
          <cx:pt idx="158895">EDWW</cx:pt>
          <cx:pt idx="158896">EDWW</cx:pt>
          <cx:pt idx="158897">EDWW</cx:pt>
          <cx:pt idx="158898">EDWW</cx:pt>
          <cx:pt idx="158899">EDWW</cx:pt>
          <cx:pt idx="158900">EDWW</cx:pt>
          <cx:pt idx="158901">EDWW</cx:pt>
          <cx:pt idx="158902">EDWW</cx:pt>
          <cx:pt idx="158903">EDWW</cx:pt>
          <cx:pt idx="158904">EDWW</cx:pt>
          <cx:pt idx="158905">EDWW</cx:pt>
          <cx:pt idx="158906">EDWW</cx:pt>
          <cx:pt idx="158907">EDWW</cx:pt>
          <cx:pt idx="158908">EDWW</cx:pt>
          <cx:pt idx="158909">EDWW</cx:pt>
          <cx:pt idx="158910">EDWW</cx:pt>
          <cx:pt idx="158911">EDWW</cx:pt>
          <cx:pt idx="158912">EDWW</cx:pt>
          <cx:pt idx="158913">EDWW</cx:pt>
          <cx:pt idx="158914">EDWW</cx:pt>
          <cx:pt idx="158915">EDWW</cx:pt>
          <cx:pt idx="158916">EDWW</cx:pt>
          <cx:pt idx="158917">EDWW</cx:pt>
          <cx:pt idx="158918">EDWW</cx:pt>
          <cx:pt idx="158919">EDWW</cx:pt>
          <cx:pt idx="158920">EDWW</cx:pt>
          <cx:pt idx="158921">EDWW</cx:pt>
          <cx:pt idx="158922">EDWW</cx:pt>
          <cx:pt idx="158923">EDWW</cx:pt>
          <cx:pt idx="158924">EDWW</cx:pt>
          <cx:pt idx="158925">EDWW</cx:pt>
          <cx:pt idx="158926">EDWW</cx:pt>
          <cx:pt idx="158927">EDWW</cx:pt>
          <cx:pt idx="158928">EDWW</cx:pt>
          <cx:pt idx="158929">EDWW</cx:pt>
          <cx:pt idx="158930">EDWW</cx:pt>
          <cx:pt idx="158931">EDWW</cx:pt>
          <cx:pt idx="158932">EDWW</cx:pt>
          <cx:pt idx="158933">EDWW</cx:pt>
          <cx:pt idx="158934">EDWW</cx:pt>
          <cx:pt idx="158935">EDWW</cx:pt>
          <cx:pt idx="158936">EDWW</cx:pt>
          <cx:pt idx="158937">EDWW</cx:pt>
          <cx:pt idx="158938">EDWW</cx:pt>
          <cx:pt idx="158939">EDWW</cx:pt>
          <cx:pt idx="158940">EDWW</cx:pt>
          <cx:pt idx="158941">EDWW</cx:pt>
          <cx:pt idx="158942">EDWW</cx:pt>
          <cx:pt idx="158943">EDWW</cx:pt>
          <cx:pt idx="158944">EDWW</cx:pt>
          <cx:pt idx="158945">EDWW</cx:pt>
          <cx:pt idx="158946">EDWW</cx:pt>
          <cx:pt idx="158947">EDWW</cx:pt>
          <cx:pt idx="158948">EDWW</cx:pt>
          <cx:pt idx="158949">EDWW</cx:pt>
          <cx:pt idx="158950">EDWW</cx:pt>
          <cx:pt idx="158951">EDWW</cx:pt>
          <cx:pt idx="158952">EDWW</cx:pt>
          <cx:pt idx="158953">EDWW</cx:pt>
          <cx:pt idx="158954">EDWW</cx:pt>
          <cx:pt idx="158955">EDWW</cx:pt>
          <cx:pt idx="158956">EDWW</cx:pt>
          <cx:pt idx="158957">EDWW</cx:pt>
          <cx:pt idx="158958">EDWW</cx:pt>
          <cx:pt idx="158959">EDWW</cx:pt>
          <cx:pt idx="158960">EDWW</cx:pt>
          <cx:pt idx="158961">EDWW</cx:pt>
          <cx:pt idx="158962">EDWW</cx:pt>
          <cx:pt idx="158963">EDWW</cx:pt>
          <cx:pt idx="158964">EDWW</cx:pt>
          <cx:pt idx="158965">EDWW</cx:pt>
          <cx:pt idx="158966">EDWW</cx:pt>
          <cx:pt idx="158967">EDWW</cx:pt>
          <cx:pt idx="158968">EDWW</cx:pt>
          <cx:pt idx="158969">EDWW</cx:pt>
          <cx:pt idx="158970">EDWW</cx:pt>
          <cx:pt idx="158971">EDWW</cx:pt>
          <cx:pt idx="158972">EDWW</cx:pt>
          <cx:pt idx="158973">EDWW</cx:pt>
          <cx:pt idx="158974">EDWW</cx:pt>
          <cx:pt idx="158975">EDWW</cx:pt>
          <cx:pt idx="158976">EDWW</cx:pt>
          <cx:pt idx="158977">EDWW</cx:pt>
          <cx:pt idx="158978">EDWW</cx:pt>
          <cx:pt idx="158979">EDWW</cx:pt>
          <cx:pt idx="158980">EDWW</cx:pt>
          <cx:pt idx="158981">EDWW</cx:pt>
          <cx:pt idx="158982">EDWW</cx:pt>
          <cx:pt idx="158983">EDWW</cx:pt>
          <cx:pt idx="158984">EDWW</cx:pt>
          <cx:pt idx="158985">EDWW</cx:pt>
          <cx:pt idx="158986">EDWW</cx:pt>
          <cx:pt idx="158987">EDWW</cx:pt>
          <cx:pt idx="158988">EDWW</cx:pt>
          <cx:pt idx="158989">EDWW</cx:pt>
          <cx:pt idx="158990">EDWW</cx:pt>
          <cx:pt idx="158991">EDWW</cx:pt>
          <cx:pt idx="158992">EDWW</cx:pt>
          <cx:pt idx="158993">EDWW</cx:pt>
          <cx:pt idx="158994">EDWW</cx:pt>
          <cx:pt idx="158995">EDWW</cx:pt>
          <cx:pt idx="158996">EDWW</cx:pt>
          <cx:pt idx="158997">EDWW</cx:pt>
          <cx:pt idx="158998">EDWW</cx:pt>
          <cx:pt idx="158999">EDWW</cx:pt>
          <cx:pt idx="159000">EDWW</cx:pt>
          <cx:pt idx="159001">EDWW</cx:pt>
          <cx:pt idx="159002">EDWW</cx:pt>
          <cx:pt idx="159003">EDWW</cx:pt>
          <cx:pt idx="159004">EDWW</cx:pt>
          <cx:pt idx="159005">EDWW</cx:pt>
          <cx:pt idx="159006">EDWW</cx:pt>
          <cx:pt idx="159007">EDWW</cx:pt>
          <cx:pt idx="159008">EDWW</cx:pt>
          <cx:pt idx="159009">EDWW</cx:pt>
          <cx:pt idx="159010">EDWW</cx:pt>
          <cx:pt idx="159011">EDWW</cx:pt>
          <cx:pt idx="159012">EDWW</cx:pt>
          <cx:pt idx="159013">EDWW</cx:pt>
          <cx:pt idx="159014">EDWW</cx:pt>
          <cx:pt idx="159015">EDWW</cx:pt>
          <cx:pt idx="159016">EDWW</cx:pt>
          <cx:pt idx="159017">EDWW</cx:pt>
          <cx:pt idx="159018">EDWW</cx:pt>
          <cx:pt idx="159019">EDWW</cx:pt>
          <cx:pt idx="159020">EDWW</cx:pt>
          <cx:pt idx="159021">EDWW</cx:pt>
          <cx:pt idx="159022">EDWW</cx:pt>
          <cx:pt idx="159023">EDWW</cx:pt>
          <cx:pt idx="159024">EDWW</cx:pt>
          <cx:pt idx="159025">EDWW</cx:pt>
          <cx:pt idx="159026">EDWW</cx:pt>
          <cx:pt idx="159027">EDWW</cx:pt>
          <cx:pt idx="159028">EDWW</cx:pt>
          <cx:pt idx="159029">EDWW</cx:pt>
          <cx:pt idx="159030">EDWW</cx:pt>
          <cx:pt idx="159031">EDWW</cx:pt>
          <cx:pt idx="159032">EDWW</cx:pt>
          <cx:pt idx="159033">EDWW</cx:pt>
          <cx:pt idx="159034">EDWW</cx:pt>
          <cx:pt idx="159035">EDWW</cx:pt>
          <cx:pt idx="159036">EDWW</cx:pt>
          <cx:pt idx="159037">EDWW</cx:pt>
          <cx:pt idx="159038">EDWW</cx:pt>
          <cx:pt idx="159039">EDWW</cx:pt>
          <cx:pt idx="159040">EDWW</cx:pt>
          <cx:pt idx="159041">EDWW</cx:pt>
          <cx:pt idx="159042">EDWW</cx:pt>
          <cx:pt idx="159043">EDWW</cx:pt>
          <cx:pt idx="159044">EDWW</cx:pt>
          <cx:pt idx="159045">EDWW</cx:pt>
          <cx:pt idx="159046">EDWW</cx:pt>
          <cx:pt idx="159047">EDWW</cx:pt>
          <cx:pt idx="159048">EDWW</cx:pt>
          <cx:pt idx="159049">EDWW</cx:pt>
          <cx:pt idx="159050">EDWW</cx:pt>
          <cx:pt idx="159051">EDWW</cx:pt>
          <cx:pt idx="159052">EDWW</cx:pt>
          <cx:pt idx="159053">EDWW</cx:pt>
          <cx:pt idx="159054">EDWW</cx:pt>
          <cx:pt idx="159055">EDWW</cx:pt>
          <cx:pt idx="159056">EDWW</cx:pt>
          <cx:pt idx="159057">EDWW</cx:pt>
          <cx:pt idx="159058">EDWW</cx:pt>
          <cx:pt idx="159059">EDWW</cx:pt>
          <cx:pt idx="159060">EDWW</cx:pt>
          <cx:pt idx="159061">EDWW</cx:pt>
          <cx:pt idx="159062">EDWW</cx:pt>
          <cx:pt idx="159063">EDWW</cx:pt>
          <cx:pt idx="159064">EDWW</cx:pt>
          <cx:pt idx="159065">EDWW</cx:pt>
          <cx:pt idx="159066">EDWW</cx:pt>
          <cx:pt idx="159067">EDWW</cx:pt>
          <cx:pt idx="159068">EDWW</cx:pt>
          <cx:pt idx="159069">EDWW</cx:pt>
          <cx:pt idx="159070">EDWW</cx:pt>
          <cx:pt idx="159071">EDWW</cx:pt>
          <cx:pt idx="159072">EDWW</cx:pt>
          <cx:pt idx="159073">EDWW</cx:pt>
          <cx:pt idx="159074">EDWW</cx:pt>
          <cx:pt idx="159075">EDWW</cx:pt>
          <cx:pt idx="159076">EDWW</cx:pt>
          <cx:pt idx="159077">EDWW</cx:pt>
          <cx:pt idx="159078">EDWW</cx:pt>
          <cx:pt idx="159079">EDWW</cx:pt>
          <cx:pt idx="159080">EDWW</cx:pt>
          <cx:pt idx="159081">EDWW</cx:pt>
          <cx:pt idx="159082">EDWW</cx:pt>
          <cx:pt idx="159083">EDWW</cx:pt>
          <cx:pt idx="159084">EDWW</cx:pt>
          <cx:pt idx="159085">EDWW</cx:pt>
          <cx:pt idx="159086">EDWW</cx:pt>
          <cx:pt idx="159087">EDWW</cx:pt>
          <cx:pt idx="159088">EDWW</cx:pt>
          <cx:pt idx="159089">EDWW</cx:pt>
          <cx:pt idx="159090">EDWW</cx:pt>
          <cx:pt idx="159091">EDWW</cx:pt>
          <cx:pt idx="159092">EDWW</cx:pt>
          <cx:pt idx="159093">EDWW</cx:pt>
          <cx:pt idx="159094">EDWW</cx:pt>
          <cx:pt idx="159095">EDWW</cx:pt>
          <cx:pt idx="159096">EDWW</cx:pt>
          <cx:pt idx="159097">EDWW</cx:pt>
          <cx:pt idx="159098">EDWW</cx:pt>
          <cx:pt idx="159099">EDWW</cx:pt>
          <cx:pt idx="159100">EDWW</cx:pt>
          <cx:pt idx="159101">EDWW</cx:pt>
          <cx:pt idx="159102">EDWW</cx:pt>
          <cx:pt idx="159103">EDWW</cx:pt>
          <cx:pt idx="159104">EDWW</cx:pt>
          <cx:pt idx="159105">EDWW</cx:pt>
          <cx:pt idx="159106">EDWW</cx:pt>
          <cx:pt idx="159107">EDWW</cx:pt>
          <cx:pt idx="159108">EDWW</cx:pt>
          <cx:pt idx="159109">EDWW</cx:pt>
          <cx:pt idx="159110">EDWW</cx:pt>
          <cx:pt idx="159111">EDWW</cx:pt>
          <cx:pt idx="159112">EDWW</cx:pt>
          <cx:pt idx="159113">EDWW</cx:pt>
          <cx:pt idx="159114">EDWW</cx:pt>
          <cx:pt idx="159115">EDWW</cx:pt>
          <cx:pt idx="159116">EDWW</cx:pt>
          <cx:pt idx="159117">EDWW</cx:pt>
          <cx:pt idx="159118">EDWW</cx:pt>
          <cx:pt idx="159119">EDWW</cx:pt>
          <cx:pt idx="159120">EDWW</cx:pt>
          <cx:pt idx="159121">EDWW</cx:pt>
          <cx:pt idx="159122">EDWW</cx:pt>
          <cx:pt idx="159123">EDWW</cx:pt>
          <cx:pt idx="159124">EDWW</cx:pt>
          <cx:pt idx="159125">EDWW</cx:pt>
          <cx:pt idx="159126">EDWW</cx:pt>
          <cx:pt idx="159127">EDWW</cx:pt>
          <cx:pt idx="159128">EDWW</cx:pt>
          <cx:pt idx="159129">EDWW</cx:pt>
          <cx:pt idx="159130">EDWW</cx:pt>
          <cx:pt idx="159131">EDWW</cx:pt>
          <cx:pt idx="159132">EDWW</cx:pt>
          <cx:pt idx="159133">EDWW</cx:pt>
          <cx:pt idx="159134">EDWW</cx:pt>
          <cx:pt idx="159135">EDWW</cx:pt>
          <cx:pt idx="159136">EDWW</cx:pt>
          <cx:pt idx="159137">EDWW</cx:pt>
          <cx:pt idx="159138">EDWW</cx:pt>
          <cx:pt idx="159139">EDWW</cx:pt>
          <cx:pt idx="159140">EDWW</cx:pt>
          <cx:pt idx="159141">EDWW</cx:pt>
          <cx:pt idx="159142">EDWW</cx:pt>
          <cx:pt idx="159143">EDWW</cx:pt>
          <cx:pt idx="159144">EDWW</cx:pt>
          <cx:pt idx="159145">EDWW</cx:pt>
          <cx:pt idx="159146">EDWW</cx:pt>
          <cx:pt idx="159147">EDWW</cx:pt>
          <cx:pt idx="159148">EDWW</cx:pt>
          <cx:pt idx="159149">EDWW</cx:pt>
          <cx:pt idx="159150">EDWW</cx:pt>
          <cx:pt idx="159151">EDWW</cx:pt>
          <cx:pt idx="159152">EDWW</cx:pt>
          <cx:pt idx="159153">EDWW</cx:pt>
          <cx:pt idx="159154">EDWW</cx:pt>
          <cx:pt idx="159155">EDWW</cx:pt>
          <cx:pt idx="159156">EDWW</cx:pt>
          <cx:pt idx="159157">EDWW</cx:pt>
          <cx:pt idx="159158">EDWW</cx:pt>
          <cx:pt idx="159159">EDWW</cx:pt>
          <cx:pt idx="159160">EDWW</cx:pt>
          <cx:pt idx="159161">EDWW</cx:pt>
          <cx:pt idx="159162">EDWW</cx:pt>
          <cx:pt idx="159163">EDWW</cx:pt>
          <cx:pt idx="159164">EDWW</cx:pt>
          <cx:pt idx="159165">EDWW</cx:pt>
          <cx:pt idx="159166">EDWW</cx:pt>
          <cx:pt idx="159167">EDWW</cx:pt>
          <cx:pt idx="159168">EDWW</cx:pt>
          <cx:pt idx="159169">EDWW</cx:pt>
          <cx:pt idx="159170">EDWW</cx:pt>
          <cx:pt idx="159171">EDWW</cx:pt>
          <cx:pt idx="159172">EDWW</cx:pt>
          <cx:pt idx="159173">EDWW</cx:pt>
          <cx:pt idx="159174">EDWW</cx:pt>
          <cx:pt idx="159175">EDWW</cx:pt>
          <cx:pt idx="159176">EDWW</cx:pt>
          <cx:pt idx="159177">EDWW</cx:pt>
          <cx:pt idx="159178">EDWW</cx:pt>
          <cx:pt idx="159179">EDWW</cx:pt>
          <cx:pt idx="159180">EDWW</cx:pt>
          <cx:pt idx="159181">EDWW</cx:pt>
          <cx:pt idx="159182">EDWW</cx:pt>
          <cx:pt idx="159183">EDWW</cx:pt>
          <cx:pt idx="159184">EDWW</cx:pt>
          <cx:pt idx="159185">EDWW</cx:pt>
          <cx:pt idx="159186">EDWW</cx:pt>
          <cx:pt idx="159187">EDWW</cx:pt>
          <cx:pt idx="159188">EDWW</cx:pt>
          <cx:pt idx="159189">EDWW</cx:pt>
          <cx:pt idx="159190">EDWW</cx:pt>
          <cx:pt idx="159191">EDWW</cx:pt>
          <cx:pt idx="159192">EDWW</cx:pt>
          <cx:pt idx="159193">EDWW</cx:pt>
          <cx:pt idx="159194">EDWW</cx:pt>
          <cx:pt idx="159195">EDWW</cx:pt>
          <cx:pt idx="159196">EDWW</cx:pt>
          <cx:pt idx="159197">EDWW</cx:pt>
          <cx:pt idx="159198">EDWW</cx:pt>
          <cx:pt idx="159199">EDWW</cx:pt>
          <cx:pt idx="159200">EDWW</cx:pt>
          <cx:pt idx="159201">EDWW</cx:pt>
          <cx:pt idx="159202">EDWW</cx:pt>
          <cx:pt idx="159203">EDWW</cx:pt>
          <cx:pt idx="159204">EDWW</cx:pt>
          <cx:pt idx="159205">EDWW</cx:pt>
          <cx:pt idx="159206">EDWW</cx:pt>
          <cx:pt idx="159207">EDWW</cx:pt>
          <cx:pt idx="159208">EDWW</cx:pt>
          <cx:pt idx="159209">EDWW</cx:pt>
          <cx:pt idx="159210">EDWW</cx:pt>
          <cx:pt idx="159211">EDWW</cx:pt>
          <cx:pt idx="159212">EDWW</cx:pt>
          <cx:pt idx="159213">EDWW</cx:pt>
          <cx:pt idx="159214">EDWW</cx:pt>
          <cx:pt idx="159215">EDWW</cx:pt>
          <cx:pt idx="159216">EDWW</cx:pt>
          <cx:pt idx="159217">EDWW</cx:pt>
          <cx:pt idx="159218">EDWW</cx:pt>
          <cx:pt idx="159219">EDWW</cx:pt>
          <cx:pt idx="159220">EDWW</cx:pt>
          <cx:pt idx="159221">EDWW</cx:pt>
          <cx:pt idx="159222">EDWW</cx:pt>
          <cx:pt idx="159223">EDWW</cx:pt>
          <cx:pt idx="159224">EDWW</cx:pt>
          <cx:pt idx="159225">EDWW</cx:pt>
          <cx:pt idx="159226">EDWW</cx:pt>
          <cx:pt idx="159227">EDWW</cx:pt>
          <cx:pt idx="159228">EDWW</cx:pt>
          <cx:pt idx="159229">EDWW</cx:pt>
          <cx:pt idx="159230">EDWW</cx:pt>
          <cx:pt idx="159231">EDWW</cx:pt>
          <cx:pt idx="159232">EDWW</cx:pt>
          <cx:pt idx="159233">EDWW</cx:pt>
          <cx:pt idx="159234">EDWW</cx:pt>
          <cx:pt idx="159235">EDWW</cx:pt>
          <cx:pt idx="159236">EDWW</cx:pt>
          <cx:pt idx="159237">EDWW</cx:pt>
          <cx:pt idx="159238">EDWW</cx:pt>
          <cx:pt idx="159239">EDWW</cx:pt>
          <cx:pt idx="159240">EDWW</cx:pt>
          <cx:pt idx="159241">EDWW</cx:pt>
          <cx:pt idx="159242">EDWW</cx:pt>
          <cx:pt idx="159243">EDWW</cx:pt>
          <cx:pt idx="159244">EDWW</cx:pt>
          <cx:pt idx="159245">EDWW</cx:pt>
          <cx:pt idx="159246">EDWW</cx:pt>
          <cx:pt idx="159247">EDWW</cx:pt>
          <cx:pt idx="159248">EDWW</cx:pt>
          <cx:pt idx="159249">EDWW</cx:pt>
          <cx:pt idx="159250">EDWW</cx:pt>
          <cx:pt idx="159251">EDWW</cx:pt>
          <cx:pt idx="159252">EDWW</cx:pt>
          <cx:pt idx="159253">EDWW</cx:pt>
          <cx:pt idx="159254">EDWW</cx:pt>
          <cx:pt idx="159255">EDWW</cx:pt>
          <cx:pt idx="159256">EDWW</cx:pt>
          <cx:pt idx="159257">EDWW</cx:pt>
          <cx:pt idx="159258">EDWW</cx:pt>
          <cx:pt idx="159259">EDWW</cx:pt>
          <cx:pt idx="159260">EDWW</cx:pt>
          <cx:pt idx="159261">EDWW</cx:pt>
          <cx:pt idx="159262">EDWW</cx:pt>
          <cx:pt idx="159263">EDWW</cx:pt>
          <cx:pt idx="159264">EDWW</cx:pt>
          <cx:pt idx="159265">EDWW</cx:pt>
          <cx:pt idx="159266">EDWW</cx:pt>
          <cx:pt idx="159267">EDWW</cx:pt>
          <cx:pt idx="159268">EDWW</cx:pt>
          <cx:pt idx="159269">EDWW</cx:pt>
          <cx:pt idx="159270">EDWW</cx:pt>
          <cx:pt idx="159271">EDWW</cx:pt>
          <cx:pt idx="159272">EDWW</cx:pt>
          <cx:pt idx="159273">EDWW</cx:pt>
          <cx:pt idx="159274">EDWW</cx:pt>
          <cx:pt idx="159275">EDWW</cx:pt>
          <cx:pt idx="159276">EDWW</cx:pt>
          <cx:pt idx="159277">EDWW</cx:pt>
          <cx:pt idx="159278">EDWW</cx:pt>
          <cx:pt idx="159279">EDWW</cx:pt>
          <cx:pt idx="159280">EDWW</cx:pt>
          <cx:pt idx="159281">EDWW</cx:pt>
          <cx:pt idx="159282">EDWW</cx:pt>
          <cx:pt idx="159283">EDWW</cx:pt>
          <cx:pt idx="159284">EDWW</cx:pt>
          <cx:pt idx="159285">EDWW</cx:pt>
          <cx:pt idx="159286">EDWW</cx:pt>
          <cx:pt idx="159287">EDWW</cx:pt>
          <cx:pt idx="159288">EDWW</cx:pt>
          <cx:pt idx="159289">EDWW</cx:pt>
          <cx:pt idx="159290">EDWW</cx:pt>
          <cx:pt idx="159291">EDWW</cx:pt>
          <cx:pt idx="159292">EDWW</cx:pt>
          <cx:pt idx="159293">EDWW</cx:pt>
          <cx:pt idx="159294">EDWW</cx:pt>
          <cx:pt idx="159295">EDWW</cx:pt>
          <cx:pt idx="159296">EDWW</cx:pt>
          <cx:pt idx="159297">EDWW</cx:pt>
          <cx:pt idx="159298">EDWW</cx:pt>
          <cx:pt idx="159299">EDWW</cx:pt>
          <cx:pt idx="159300">EDWW</cx:pt>
          <cx:pt idx="159301">EDWW</cx:pt>
          <cx:pt idx="159302">EDWW</cx:pt>
          <cx:pt idx="159303">EDWW</cx:pt>
          <cx:pt idx="159304">EDWW</cx:pt>
          <cx:pt idx="159305">EDWW</cx:pt>
          <cx:pt idx="159306">EDWW</cx:pt>
          <cx:pt idx="159307">EDWW</cx:pt>
          <cx:pt idx="159308">EDWW</cx:pt>
          <cx:pt idx="159309">EDWW</cx:pt>
          <cx:pt idx="159310">EDWW</cx:pt>
          <cx:pt idx="159311">EDWW</cx:pt>
          <cx:pt idx="159312">EDWW</cx:pt>
          <cx:pt idx="159313">EDWW</cx:pt>
          <cx:pt idx="159314">EDWW</cx:pt>
          <cx:pt idx="159315">EDWW</cx:pt>
          <cx:pt idx="159316">EDWW</cx:pt>
          <cx:pt idx="159317">EDWW</cx:pt>
          <cx:pt idx="159318">EDWW</cx:pt>
          <cx:pt idx="159319">EDWW</cx:pt>
          <cx:pt idx="159320">EDWW</cx:pt>
          <cx:pt idx="159321">EDWW</cx:pt>
          <cx:pt idx="159322">EDWW</cx:pt>
          <cx:pt idx="159323">EDWW</cx:pt>
          <cx:pt idx="159324">EDWW</cx:pt>
          <cx:pt idx="159325">EDWW</cx:pt>
          <cx:pt idx="159326">EDWW</cx:pt>
          <cx:pt idx="159327">EDWW</cx:pt>
          <cx:pt idx="159328">EDWW</cx:pt>
          <cx:pt idx="159329">EDWW</cx:pt>
          <cx:pt idx="159330">EDWW</cx:pt>
          <cx:pt idx="159331">EDWW</cx:pt>
          <cx:pt idx="159332">EDWW</cx:pt>
          <cx:pt idx="159333">EDWW</cx:pt>
          <cx:pt idx="159334">EDWW</cx:pt>
          <cx:pt idx="159335">EDWW</cx:pt>
          <cx:pt idx="159336">EDWW</cx:pt>
          <cx:pt idx="159337">EDWW</cx:pt>
          <cx:pt idx="159338">EDWW</cx:pt>
          <cx:pt idx="159339">EDWW</cx:pt>
          <cx:pt idx="159340">EDWW</cx:pt>
          <cx:pt idx="159341">EDWW</cx:pt>
          <cx:pt idx="159342">EDWW</cx:pt>
          <cx:pt idx="159343">EDWW</cx:pt>
          <cx:pt idx="159344">EDWW</cx:pt>
          <cx:pt idx="159345">EDWW</cx:pt>
          <cx:pt idx="159346">EDWW</cx:pt>
          <cx:pt idx="159347">EDWW</cx:pt>
          <cx:pt idx="159348">EDWW</cx:pt>
          <cx:pt idx="159349">EDWW</cx:pt>
          <cx:pt idx="159350">EDWW</cx:pt>
          <cx:pt idx="159351">EDWW</cx:pt>
          <cx:pt idx="159352">EDWW</cx:pt>
          <cx:pt idx="159353">EDWW</cx:pt>
          <cx:pt idx="159354">EDWW</cx:pt>
          <cx:pt idx="159355">EDWW</cx:pt>
          <cx:pt idx="159356">EDWW</cx:pt>
          <cx:pt idx="159357">EDWW</cx:pt>
          <cx:pt idx="159358">EDWW</cx:pt>
          <cx:pt idx="159359">EDWW</cx:pt>
          <cx:pt idx="159360">EDWW</cx:pt>
          <cx:pt idx="159361">EDWW</cx:pt>
          <cx:pt idx="159362">EDWW</cx:pt>
          <cx:pt idx="159363">EDWW</cx:pt>
          <cx:pt idx="159364">EDWW</cx:pt>
          <cx:pt idx="159365">EDWW</cx:pt>
          <cx:pt idx="159366">EDWW</cx:pt>
          <cx:pt idx="159367">EDWW</cx:pt>
          <cx:pt idx="159368">EDWW</cx:pt>
          <cx:pt idx="159369">EDWW</cx:pt>
          <cx:pt idx="159370">EDWW</cx:pt>
          <cx:pt idx="159371">EDWW</cx:pt>
          <cx:pt idx="159372">EDWW</cx:pt>
          <cx:pt idx="159373">EDWW</cx:pt>
          <cx:pt idx="159374">EDWW</cx:pt>
          <cx:pt idx="159375">EDWW</cx:pt>
          <cx:pt idx="159376">EDWW</cx:pt>
          <cx:pt idx="159377">EDWW</cx:pt>
          <cx:pt idx="159378">EDWW</cx:pt>
          <cx:pt idx="159379">EDWW</cx:pt>
          <cx:pt idx="159380">EDWW</cx:pt>
          <cx:pt idx="159381">EDWW</cx:pt>
          <cx:pt idx="159382">EDWW</cx:pt>
          <cx:pt idx="159383">EDWW</cx:pt>
          <cx:pt idx="159384">EDWW</cx:pt>
          <cx:pt idx="159385">EDWW</cx:pt>
          <cx:pt idx="159386">EDWW</cx:pt>
          <cx:pt idx="159387">EDWW</cx:pt>
          <cx:pt idx="159388">EDWW</cx:pt>
          <cx:pt idx="159389">EDWW</cx:pt>
          <cx:pt idx="159390">EDWW</cx:pt>
          <cx:pt idx="159391">EDWW</cx:pt>
          <cx:pt idx="159392">EDWW</cx:pt>
          <cx:pt idx="159393">EDWW</cx:pt>
          <cx:pt idx="159394">EDWW</cx:pt>
          <cx:pt idx="159395">EDWW</cx:pt>
          <cx:pt idx="159396">EDWW</cx:pt>
          <cx:pt idx="159397">EDWW</cx:pt>
          <cx:pt idx="159398">EDWW</cx:pt>
          <cx:pt idx="159399">EDWW</cx:pt>
          <cx:pt idx="159400">EDWW</cx:pt>
          <cx:pt idx="159401">EDWW</cx:pt>
          <cx:pt idx="159402">EDWW</cx:pt>
          <cx:pt idx="159403">EDWW</cx:pt>
          <cx:pt idx="159404">EDWW</cx:pt>
          <cx:pt idx="159405">EDWW</cx:pt>
          <cx:pt idx="159406">EDWW</cx:pt>
          <cx:pt idx="159407">EDWW</cx:pt>
          <cx:pt idx="159408">EDWW</cx:pt>
          <cx:pt idx="159409">EDWW</cx:pt>
          <cx:pt idx="159410">EDWW</cx:pt>
          <cx:pt idx="159411">EDWW</cx:pt>
          <cx:pt idx="159412">EDWW</cx:pt>
          <cx:pt idx="159413">EDWW</cx:pt>
          <cx:pt idx="159414">EDWW</cx:pt>
          <cx:pt idx="159415">EDWW</cx:pt>
          <cx:pt idx="159416">EDWW</cx:pt>
          <cx:pt idx="159417">EDWW</cx:pt>
          <cx:pt idx="159418">EDWW</cx:pt>
          <cx:pt idx="159419">EDWW</cx:pt>
          <cx:pt idx="159420">EDWW</cx:pt>
          <cx:pt idx="159421">EDWW</cx:pt>
          <cx:pt idx="159422">EDWW</cx:pt>
          <cx:pt idx="159423">EDWW</cx:pt>
          <cx:pt idx="159424">EDWW</cx:pt>
          <cx:pt idx="159425">EDWW</cx:pt>
          <cx:pt idx="159426">EDWW</cx:pt>
          <cx:pt idx="159427">EDWW</cx:pt>
          <cx:pt idx="159428">EDWW</cx:pt>
          <cx:pt idx="159429">EDWW</cx:pt>
          <cx:pt idx="159430">EDWW</cx:pt>
          <cx:pt idx="159431">EDWW</cx:pt>
          <cx:pt idx="159432">EDWW</cx:pt>
          <cx:pt idx="159433">EDWW</cx:pt>
          <cx:pt idx="159434">EDWW</cx:pt>
          <cx:pt idx="159435">EDWW</cx:pt>
          <cx:pt idx="159436">EDWW</cx:pt>
          <cx:pt idx="159437">EDWW</cx:pt>
          <cx:pt idx="159438">EDWW</cx:pt>
          <cx:pt idx="159439">EDWW</cx:pt>
          <cx:pt idx="159440">EDWW</cx:pt>
          <cx:pt idx="159441">EDWW</cx:pt>
          <cx:pt idx="159442">EDWW</cx:pt>
          <cx:pt idx="159443">EDWW</cx:pt>
          <cx:pt idx="159444">EDWW</cx:pt>
          <cx:pt idx="159445">EDWW</cx:pt>
          <cx:pt idx="159446">EDWW</cx:pt>
          <cx:pt idx="159447">EDWW</cx:pt>
          <cx:pt idx="159448">EDWW</cx:pt>
          <cx:pt idx="159449">EDWW</cx:pt>
          <cx:pt idx="159450">EDWW</cx:pt>
          <cx:pt idx="159451">EDWW</cx:pt>
          <cx:pt idx="159452">EDWW</cx:pt>
          <cx:pt idx="159453">EDWW</cx:pt>
          <cx:pt idx="159454">EDWW</cx:pt>
          <cx:pt idx="159455">EDWW</cx:pt>
          <cx:pt idx="159456">EDWW</cx:pt>
          <cx:pt idx="159457">EDWW</cx:pt>
          <cx:pt idx="159458">EDWW</cx:pt>
          <cx:pt idx="159459">EDWW</cx:pt>
          <cx:pt idx="159460">EDWW</cx:pt>
          <cx:pt idx="159461">EDWW</cx:pt>
          <cx:pt idx="159462">EDWW</cx:pt>
          <cx:pt idx="159463">EDWW</cx:pt>
          <cx:pt idx="159464">EDWW</cx:pt>
          <cx:pt idx="159465">EDWW</cx:pt>
          <cx:pt idx="159466">EDWW</cx:pt>
          <cx:pt idx="159467">EDWW</cx:pt>
          <cx:pt idx="159468">EDWW</cx:pt>
          <cx:pt idx="159469">EDWW</cx:pt>
          <cx:pt idx="159470">EDWW</cx:pt>
          <cx:pt idx="159471">EDWW</cx:pt>
          <cx:pt idx="159472">EDWW</cx:pt>
          <cx:pt idx="159473">EDWW</cx:pt>
          <cx:pt idx="159474">EDWW</cx:pt>
          <cx:pt idx="159475">EDWW</cx:pt>
          <cx:pt idx="159476">EDWW</cx:pt>
          <cx:pt idx="159477">EDWW</cx:pt>
          <cx:pt idx="159478">EDWW</cx:pt>
          <cx:pt idx="159479">EDWW</cx:pt>
          <cx:pt idx="159480">EDWW</cx:pt>
          <cx:pt idx="159481">EDWW</cx:pt>
          <cx:pt idx="159482">EDWW</cx:pt>
          <cx:pt idx="159483">EDWW</cx:pt>
          <cx:pt idx="159484">EDWW</cx:pt>
          <cx:pt idx="159485">EDWW</cx:pt>
          <cx:pt idx="159486">EDWW</cx:pt>
          <cx:pt idx="159487">EDWW</cx:pt>
          <cx:pt idx="159488">EDWW</cx:pt>
          <cx:pt idx="159489">EDWW</cx:pt>
          <cx:pt idx="159490">EDWW</cx:pt>
          <cx:pt idx="159491">EDWW</cx:pt>
          <cx:pt idx="159492">EDWW</cx:pt>
          <cx:pt idx="159493">EDWW</cx:pt>
          <cx:pt idx="159494">EDWW</cx:pt>
          <cx:pt idx="159495">EDWW</cx:pt>
          <cx:pt idx="159496">EDWW</cx:pt>
          <cx:pt idx="159497">EDWW</cx:pt>
          <cx:pt idx="159498">EDWW</cx:pt>
          <cx:pt idx="159499">EDWW</cx:pt>
          <cx:pt idx="159500">EDWW</cx:pt>
          <cx:pt idx="159501">EDWW</cx:pt>
          <cx:pt idx="159502">EDWW</cx:pt>
          <cx:pt idx="159503">EDWW</cx:pt>
          <cx:pt idx="159504">EDWW</cx:pt>
          <cx:pt idx="159505">EDWW</cx:pt>
          <cx:pt idx="159506">EDWW</cx:pt>
          <cx:pt idx="159507">EDWW</cx:pt>
          <cx:pt idx="159508">EDWW</cx:pt>
          <cx:pt idx="159509">EDWW</cx:pt>
          <cx:pt idx="159510">EDWW</cx:pt>
          <cx:pt idx="159511">EDWW</cx:pt>
          <cx:pt idx="159512">EDWW</cx:pt>
          <cx:pt idx="159513">EDWW</cx:pt>
          <cx:pt idx="159514">EDWW</cx:pt>
          <cx:pt idx="159515">EDWW</cx:pt>
          <cx:pt idx="159516">EDWW</cx:pt>
          <cx:pt idx="159517">EDWW</cx:pt>
          <cx:pt idx="159518">EDWW</cx:pt>
          <cx:pt idx="159519">EDWW</cx:pt>
          <cx:pt idx="159520">EDWW</cx:pt>
          <cx:pt idx="159521">EDWW</cx:pt>
          <cx:pt idx="159522">EDWW</cx:pt>
          <cx:pt idx="159523">EDWW</cx:pt>
          <cx:pt idx="159524">EDWW</cx:pt>
          <cx:pt idx="159525">EDWW</cx:pt>
          <cx:pt idx="159526">EDWW</cx:pt>
          <cx:pt idx="159527">EDWW</cx:pt>
          <cx:pt idx="159528">EDWW</cx:pt>
          <cx:pt idx="159529">EDWW</cx:pt>
          <cx:pt idx="159530">EDWW</cx:pt>
          <cx:pt idx="159531">EDWW</cx:pt>
          <cx:pt idx="159532">EDWW</cx:pt>
          <cx:pt idx="159533">EDWW</cx:pt>
          <cx:pt idx="159534">EDWW</cx:pt>
          <cx:pt idx="159535">EDWW</cx:pt>
          <cx:pt idx="159536">EDWW</cx:pt>
          <cx:pt idx="159537">EDWW</cx:pt>
          <cx:pt idx="159538">EDWW</cx:pt>
          <cx:pt idx="159539">EDWW</cx:pt>
          <cx:pt idx="159540">EDWW</cx:pt>
          <cx:pt idx="159541">EDWW</cx:pt>
          <cx:pt idx="159542">EDWW</cx:pt>
          <cx:pt idx="159543">EDWW</cx:pt>
          <cx:pt idx="159544">EDWW</cx:pt>
          <cx:pt idx="159545">EDWW</cx:pt>
          <cx:pt idx="159546">EDWW</cx:pt>
          <cx:pt idx="159547">EDWW</cx:pt>
          <cx:pt idx="159548">EDWW</cx:pt>
          <cx:pt idx="159549">EDWW</cx:pt>
          <cx:pt idx="159550">EDWW</cx:pt>
          <cx:pt idx="159551">EDWW</cx:pt>
          <cx:pt idx="159552">EDWW</cx:pt>
          <cx:pt idx="159553">EDWW</cx:pt>
          <cx:pt idx="159554">EDWW</cx:pt>
          <cx:pt idx="159555">EDWW</cx:pt>
          <cx:pt idx="159556">EDWW</cx:pt>
          <cx:pt idx="159557">EDWW</cx:pt>
          <cx:pt idx="159558">EDWW</cx:pt>
          <cx:pt idx="159559">EDWW</cx:pt>
          <cx:pt idx="159560">EDWW</cx:pt>
          <cx:pt idx="159561">EDWW</cx:pt>
          <cx:pt idx="159562">EDWW</cx:pt>
          <cx:pt idx="159563">EDWW</cx:pt>
          <cx:pt idx="159564">EDWW</cx:pt>
          <cx:pt idx="159565">EDWW</cx:pt>
          <cx:pt idx="159566">EDWW</cx:pt>
          <cx:pt idx="159567">EDWW</cx:pt>
          <cx:pt idx="159568">EDWW</cx:pt>
          <cx:pt idx="159569">EDWW</cx:pt>
          <cx:pt idx="159570">EDWW</cx:pt>
          <cx:pt idx="159571">EDWW</cx:pt>
          <cx:pt idx="159572">EDWW</cx:pt>
          <cx:pt idx="159573">EDWW</cx:pt>
          <cx:pt idx="159574">EDWW</cx:pt>
          <cx:pt idx="159575">EDWW</cx:pt>
          <cx:pt idx="159576">EDWW</cx:pt>
          <cx:pt idx="159577">EDWW</cx:pt>
          <cx:pt idx="159578">EDWW</cx:pt>
          <cx:pt idx="159579">EDWW</cx:pt>
          <cx:pt idx="159580">EDWW</cx:pt>
          <cx:pt idx="159581">EDWW</cx:pt>
          <cx:pt idx="159582">EDWW</cx:pt>
          <cx:pt idx="159583">EDWW</cx:pt>
          <cx:pt idx="159584">EDWW</cx:pt>
          <cx:pt idx="159585">EDWW</cx:pt>
          <cx:pt idx="159586">EDWW</cx:pt>
          <cx:pt idx="159587">EDWW</cx:pt>
          <cx:pt idx="159588">EDWW</cx:pt>
          <cx:pt idx="159589">EDWW</cx:pt>
          <cx:pt idx="159590">EDWW</cx:pt>
          <cx:pt idx="159591">EDWW</cx:pt>
          <cx:pt idx="159592">EDWW</cx:pt>
          <cx:pt idx="159593">EDWW</cx:pt>
          <cx:pt idx="159594">EDWW</cx:pt>
          <cx:pt idx="159595">EDWW</cx:pt>
          <cx:pt idx="159596">EDWW</cx:pt>
          <cx:pt idx="159597">EDWW</cx:pt>
          <cx:pt idx="159598">EDWW</cx:pt>
          <cx:pt idx="159599">EDWW</cx:pt>
          <cx:pt idx="159600">EDWW</cx:pt>
          <cx:pt idx="159601">EDWW</cx:pt>
          <cx:pt idx="159602">EDWW</cx:pt>
          <cx:pt idx="159603">EDWW</cx:pt>
          <cx:pt idx="159604">EDWW</cx:pt>
          <cx:pt idx="159605">EDWW</cx:pt>
          <cx:pt idx="159606">EDWW</cx:pt>
          <cx:pt idx="159607">EDWW</cx:pt>
          <cx:pt idx="159608">EDWW</cx:pt>
          <cx:pt idx="159609">EDWW</cx:pt>
          <cx:pt idx="159610">EDWW</cx:pt>
          <cx:pt idx="159611">EDWW</cx:pt>
          <cx:pt idx="159612">EDWW</cx:pt>
          <cx:pt idx="159613">EDWW</cx:pt>
          <cx:pt idx="159614">EDWW</cx:pt>
          <cx:pt idx="159615">EDWW</cx:pt>
          <cx:pt idx="159616">EDWW</cx:pt>
          <cx:pt idx="159617">EDWW</cx:pt>
          <cx:pt idx="159618">EDWW</cx:pt>
          <cx:pt idx="159619">EDWW</cx:pt>
          <cx:pt idx="159620">EDWW</cx:pt>
          <cx:pt idx="159621">EDWW</cx:pt>
          <cx:pt idx="159622">EDWW</cx:pt>
          <cx:pt idx="159623">EDWW</cx:pt>
          <cx:pt idx="159624">EDWW</cx:pt>
          <cx:pt idx="159625">EDWW</cx:pt>
          <cx:pt idx="159626">EDWW</cx:pt>
          <cx:pt idx="159627">EDWW</cx:pt>
          <cx:pt idx="159628">EDWW</cx:pt>
          <cx:pt idx="159629">EDWW</cx:pt>
          <cx:pt idx="159630">EDWW</cx:pt>
          <cx:pt idx="159631">EDWW</cx:pt>
          <cx:pt idx="159632">EDWW</cx:pt>
          <cx:pt idx="159633">EDWW</cx:pt>
          <cx:pt idx="159634">EDWW</cx:pt>
          <cx:pt idx="159635">EDWW</cx:pt>
          <cx:pt idx="159636">EDWW</cx:pt>
          <cx:pt idx="159637">EDWW</cx:pt>
          <cx:pt idx="159638">EDWW</cx:pt>
          <cx:pt idx="159639">EDWW</cx:pt>
          <cx:pt idx="159640">EDWW</cx:pt>
          <cx:pt idx="159641">EDWW</cx:pt>
          <cx:pt idx="159642">EDWW</cx:pt>
          <cx:pt idx="159643">EDWW</cx:pt>
          <cx:pt idx="159644">EDWW</cx:pt>
          <cx:pt idx="159645">EDWW</cx:pt>
          <cx:pt idx="159646">EDWW</cx:pt>
          <cx:pt idx="159647">EDWW</cx:pt>
          <cx:pt idx="159648">EDWW</cx:pt>
          <cx:pt idx="159649">EDWW</cx:pt>
          <cx:pt idx="159650">EDWW</cx:pt>
          <cx:pt idx="159651">EDWW</cx:pt>
          <cx:pt idx="159652">EDWW</cx:pt>
          <cx:pt idx="159653">EDWW</cx:pt>
          <cx:pt idx="159654">EDWW</cx:pt>
          <cx:pt idx="159655">EDWW</cx:pt>
          <cx:pt idx="159656">EDWW</cx:pt>
          <cx:pt idx="159657">EDWW</cx:pt>
          <cx:pt idx="159658">EDWW</cx:pt>
          <cx:pt idx="159659">EDWW</cx:pt>
          <cx:pt idx="159660">EDWW</cx:pt>
          <cx:pt idx="159661">EDWW</cx:pt>
          <cx:pt idx="159662">EDWW</cx:pt>
          <cx:pt idx="159663">EDWW</cx:pt>
          <cx:pt idx="159664">EDWW</cx:pt>
          <cx:pt idx="159665">EDWW</cx:pt>
          <cx:pt idx="159666">EDWW</cx:pt>
          <cx:pt idx="159667">EDWW</cx:pt>
          <cx:pt idx="159668">EDWW</cx:pt>
          <cx:pt idx="159669">EDWW</cx:pt>
          <cx:pt idx="159670">EDWW</cx:pt>
          <cx:pt idx="159671">EDWW</cx:pt>
          <cx:pt idx="159672">EDWW</cx:pt>
          <cx:pt idx="159673">EDWW</cx:pt>
          <cx:pt idx="159674">EDWW</cx:pt>
          <cx:pt idx="159675">EDWW</cx:pt>
          <cx:pt idx="159676">EDWW</cx:pt>
          <cx:pt idx="159677">EDWW</cx:pt>
          <cx:pt idx="159678">EDWW</cx:pt>
          <cx:pt idx="159679">EDWW</cx:pt>
          <cx:pt idx="159680">EDWW</cx:pt>
          <cx:pt idx="159681">EDWW</cx:pt>
          <cx:pt idx="159682">EDWW</cx:pt>
          <cx:pt idx="159683">EDWW</cx:pt>
          <cx:pt idx="159684">EDWW</cx:pt>
          <cx:pt idx="159685">EDWW</cx:pt>
          <cx:pt idx="159686">EDWW</cx:pt>
          <cx:pt idx="159687">EDWW</cx:pt>
          <cx:pt idx="159688">EDWW</cx:pt>
          <cx:pt idx="159689">EDWW</cx:pt>
          <cx:pt idx="159690">EDWW</cx:pt>
          <cx:pt idx="159691">EDWW</cx:pt>
          <cx:pt idx="159692">EDWW</cx:pt>
          <cx:pt idx="159693">EDWW</cx:pt>
          <cx:pt idx="159694">EDWW</cx:pt>
          <cx:pt idx="159695">EDWW</cx:pt>
          <cx:pt idx="159696">EDWW</cx:pt>
          <cx:pt idx="159697">EDWW</cx:pt>
          <cx:pt idx="159698">EDWW</cx:pt>
          <cx:pt idx="159699">EDWW</cx:pt>
          <cx:pt idx="159700">EDWW</cx:pt>
          <cx:pt idx="159701">EDWW</cx:pt>
          <cx:pt idx="159702">EDWW</cx:pt>
          <cx:pt idx="159703">EDWW</cx:pt>
          <cx:pt idx="159704">EDWW</cx:pt>
          <cx:pt idx="159705">EDWW</cx:pt>
          <cx:pt idx="159706">EDWW</cx:pt>
          <cx:pt idx="159707">EDWW</cx:pt>
          <cx:pt idx="159708">EDWW</cx:pt>
          <cx:pt idx="159709">EDWW</cx:pt>
          <cx:pt idx="159710">EDWW</cx:pt>
          <cx:pt idx="159711">EDWW</cx:pt>
          <cx:pt idx="159712">EDWW</cx:pt>
          <cx:pt idx="159713">EDWW</cx:pt>
          <cx:pt idx="159714">EDWW</cx:pt>
          <cx:pt idx="159715">EDWW</cx:pt>
          <cx:pt idx="159716">EDWW</cx:pt>
          <cx:pt idx="159717">EDWW</cx:pt>
          <cx:pt idx="159718">EDWW</cx:pt>
          <cx:pt idx="159719">EDWW</cx:pt>
          <cx:pt idx="159720">EDWW</cx:pt>
          <cx:pt idx="159721">EDWW</cx:pt>
          <cx:pt idx="159722">EDWW</cx:pt>
          <cx:pt idx="159723">EDWW</cx:pt>
          <cx:pt idx="159724">EDWW</cx:pt>
          <cx:pt idx="159725">EDWW</cx:pt>
          <cx:pt idx="159726">EDWW</cx:pt>
          <cx:pt idx="159727">EDWW</cx:pt>
          <cx:pt idx="159728">EDWW</cx:pt>
          <cx:pt idx="159729">EDWW</cx:pt>
          <cx:pt idx="159730">EDWW</cx:pt>
          <cx:pt idx="159731">EDWW</cx:pt>
          <cx:pt idx="159732">EDWW</cx:pt>
          <cx:pt idx="159733">EDWW</cx:pt>
          <cx:pt idx="159734">EDWW</cx:pt>
          <cx:pt idx="159735">EDWW</cx:pt>
          <cx:pt idx="159736">EDWW</cx:pt>
          <cx:pt idx="159737">EDWW</cx:pt>
          <cx:pt idx="159738">EDWW</cx:pt>
          <cx:pt idx="159739">EDWW</cx:pt>
          <cx:pt idx="159740">EDWW</cx:pt>
          <cx:pt idx="159741">EDWW</cx:pt>
          <cx:pt idx="159742">EDWW</cx:pt>
          <cx:pt idx="159743">EDWW</cx:pt>
          <cx:pt idx="159744">EDWW</cx:pt>
          <cx:pt idx="159745">EDWW</cx:pt>
          <cx:pt idx="159746">EDWW</cx:pt>
          <cx:pt idx="159747">EDWW</cx:pt>
          <cx:pt idx="159748">EDWW</cx:pt>
          <cx:pt idx="159749">EDWW</cx:pt>
          <cx:pt idx="159750">EDWW</cx:pt>
          <cx:pt idx="159751">EDWW</cx:pt>
          <cx:pt idx="159752">EDWW</cx:pt>
          <cx:pt idx="159753">EDWW</cx:pt>
          <cx:pt idx="159754">EDWW</cx:pt>
          <cx:pt idx="159755">EDWW</cx:pt>
          <cx:pt idx="159756">EDWW</cx:pt>
          <cx:pt idx="159757">EDWW</cx:pt>
          <cx:pt idx="159758">EDWW</cx:pt>
          <cx:pt idx="159759">EDWW</cx:pt>
          <cx:pt idx="159760">EDWW</cx:pt>
          <cx:pt idx="159761">EDWW</cx:pt>
          <cx:pt idx="159762">EDWW</cx:pt>
          <cx:pt idx="159763">EDWW</cx:pt>
          <cx:pt idx="159764">EDWW</cx:pt>
          <cx:pt idx="159765">EDWW</cx:pt>
          <cx:pt idx="159766">EDWW</cx:pt>
          <cx:pt idx="159767">EDWW</cx:pt>
          <cx:pt idx="159768">EDWW</cx:pt>
          <cx:pt idx="159769">EDWW</cx:pt>
          <cx:pt idx="159770">EDWW</cx:pt>
          <cx:pt idx="159771">EDWW</cx:pt>
          <cx:pt idx="159772">EDWW</cx:pt>
          <cx:pt idx="159773">EDWW</cx:pt>
          <cx:pt idx="159774">EDWW</cx:pt>
          <cx:pt idx="159775">EDWW</cx:pt>
          <cx:pt idx="159776">EDWW</cx:pt>
          <cx:pt idx="159777">EDWW</cx:pt>
          <cx:pt idx="159778">EDWW</cx:pt>
          <cx:pt idx="159779">EDWW</cx:pt>
          <cx:pt idx="159780">EDWW</cx:pt>
          <cx:pt idx="159781">EDWW</cx:pt>
          <cx:pt idx="159782">EDWW</cx:pt>
          <cx:pt idx="159783">EDWW</cx:pt>
          <cx:pt idx="159784">EDWW</cx:pt>
          <cx:pt idx="159785">EDWW</cx:pt>
          <cx:pt idx="159786">EDWW</cx:pt>
          <cx:pt idx="159787">EDWW</cx:pt>
          <cx:pt idx="159788">EDWW</cx:pt>
          <cx:pt idx="159789">EDWW</cx:pt>
          <cx:pt idx="159790">EDWW</cx:pt>
          <cx:pt idx="159791">EDWW</cx:pt>
          <cx:pt idx="159792">EDWW</cx:pt>
          <cx:pt idx="159793">EDWW</cx:pt>
          <cx:pt idx="159794">EDWW</cx:pt>
          <cx:pt idx="159795">EDWW</cx:pt>
          <cx:pt idx="159796">EDWW</cx:pt>
          <cx:pt idx="159797">EDWW</cx:pt>
          <cx:pt idx="159798">EDWW</cx:pt>
          <cx:pt idx="159799">EDWW</cx:pt>
          <cx:pt idx="159800">EDWW</cx:pt>
          <cx:pt idx="159801">EDWW</cx:pt>
          <cx:pt idx="159802">EDWW</cx:pt>
          <cx:pt idx="159803">EDWW</cx:pt>
          <cx:pt idx="159804">EDWW</cx:pt>
          <cx:pt idx="159805">EDWW</cx:pt>
          <cx:pt idx="159806">EDWW</cx:pt>
          <cx:pt idx="159807">EDWW</cx:pt>
          <cx:pt idx="159808">EDWW</cx:pt>
          <cx:pt idx="159809">EDWW</cx:pt>
          <cx:pt idx="159810">EDWW</cx:pt>
          <cx:pt idx="159811">EDWW</cx:pt>
          <cx:pt idx="159812">EDWW</cx:pt>
          <cx:pt idx="159813">EDWW</cx:pt>
          <cx:pt idx="159814">EDWW</cx:pt>
          <cx:pt idx="159815">EDWW</cx:pt>
          <cx:pt idx="159816">EDWW</cx:pt>
          <cx:pt idx="159817">EDWW</cx:pt>
          <cx:pt idx="159818">EDWW</cx:pt>
          <cx:pt idx="159819">EDWW</cx:pt>
          <cx:pt idx="159820">EDWW</cx:pt>
          <cx:pt idx="159821">EDWW</cx:pt>
          <cx:pt idx="159822">EDWW</cx:pt>
          <cx:pt idx="159823">EDWW</cx:pt>
          <cx:pt idx="159824">EDWW</cx:pt>
          <cx:pt idx="159825">EDWW</cx:pt>
          <cx:pt idx="159826">EDWW</cx:pt>
          <cx:pt idx="159827">EDWW</cx:pt>
          <cx:pt idx="159828">EDWW</cx:pt>
          <cx:pt idx="159829">EDWW</cx:pt>
          <cx:pt idx="159830">EDWW</cx:pt>
          <cx:pt idx="159831">EDWW</cx:pt>
          <cx:pt idx="159832">EDWW</cx:pt>
          <cx:pt idx="159833">EDWW</cx:pt>
          <cx:pt idx="159834">EDWW</cx:pt>
          <cx:pt idx="159835">EDWW</cx:pt>
          <cx:pt idx="159836">EDWW</cx:pt>
          <cx:pt idx="159837">EDWW</cx:pt>
          <cx:pt idx="159838">EDWW</cx:pt>
          <cx:pt idx="159839">EDWW</cx:pt>
          <cx:pt idx="159840">EDWW</cx:pt>
          <cx:pt idx="159841">EDWW</cx:pt>
          <cx:pt idx="159842">EDWW</cx:pt>
          <cx:pt idx="159843">EDWW</cx:pt>
          <cx:pt idx="159844">EDWW</cx:pt>
          <cx:pt idx="159845">EDWW</cx:pt>
          <cx:pt idx="159846">EDWW</cx:pt>
          <cx:pt idx="159847">EDWW</cx:pt>
          <cx:pt idx="159848">EDWW</cx:pt>
          <cx:pt idx="159849">EDWW</cx:pt>
          <cx:pt idx="159850">EDWW</cx:pt>
          <cx:pt idx="159851">EDWW</cx:pt>
          <cx:pt idx="159852">EDWW</cx:pt>
          <cx:pt idx="159853">EDWW</cx:pt>
          <cx:pt idx="159854">EDWW</cx:pt>
          <cx:pt idx="159855">EDWW</cx:pt>
          <cx:pt idx="159856">EDWW</cx:pt>
          <cx:pt idx="159857">EDWW</cx:pt>
          <cx:pt idx="159858">EDWW</cx:pt>
          <cx:pt idx="159859">EDWW</cx:pt>
          <cx:pt idx="159860">EDWW</cx:pt>
          <cx:pt idx="159861">EDWW</cx:pt>
          <cx:pt idx="159862">EDWW</cx:pt>
          <cx:pt idx="159863">EDWW</cx:pt>
          <cx:pt idx="159864">EDWW</cx:pt>
          <cx:pt idx="159865">EDWW</cx:pt>
          <cx:pt idx="159866">EDWW</cx:pt>
          <cx:pt idx="159867">EDWW</cx:pt>
          <cx:pt idx="159868">EDWW</cx:pt>
          <cx:pt idx="159869">EDWW</cx:pt>
          <cx:pt idx="159870">EDWW</cx:pt>
          <cx:pt idx="159871">EDWW</cx:pt>
          <cx:pt idx="159872">EDWW</cx:pt>
          <cx:pt idx="159873">EDWW</cx:pt>
          <cx:pt idx="159874">EDWW</cx:pt>
          <cx:pt idx="159875">EDWW</cx:pt>
          <cx:pt idx="159876">EDWW</cx:pt>
          <cx:pt idx="159877">EDWW</cx:pt>
          <cx:pt idx="159878">EDWW</cx:pt>
          <cx:pt idx="159879">EDWW</cx:pt>
          <cx:pt idx="159880">EDWW</cx:pt>
          <cx:pt idx="159881">EDWW</cx:pt>
          <cx:pt idx="159882">EDWW</cx:pt>
          <cx:pt idx="159883">EDWW</cx:pt>
          <cx:pt idx="159884">EDWW</cx:pt>
          <cx:pt idx="159885">EDWW</cx:pt>
          <cx:pt idx="159886">EDWW</cx:pt>
          <cx:pt idx="159887">EDWW</cx:pt>
          <cx:pt idx="159888">EDWW</cx:pt>
          <cx:pt idx="159889">EDWW</cx:pt>
          <cx:pt idx="159890">EDWW</cx:pt>
          <cx:pt idx="159891">EDWW</cx:pt>
          <cx:pt idx="159892">EDWW</cx:pt>
          <cx:pt idx="159893">EDWW</cx:pt>
          <cx:pt idx="159894">EDWW</cx:pt>
          <cx:pt idx="159895">EDWW</cx:pt>
          <cx:pt idx="159896">EDWW</cx:pt>
          <cx:pt idx="159897">EDWW</cx:pt>
          <cx:pt idx="159898">EDWW</cx:pt>
          <cx:pt idx="159899">EDWW</cx:pt>
          <cx:pt idx="159900">EDWW</cx:pt>
          <cx:pt idx="159901">EDWW</cx:pt>
          <cx:pt idx="159902">EDWW</cx:pt>
          <cx:pt idx="159903">EDWW</cx:pt>
          <cx:pt idx="159904">EDWW</cx:pt>
          <cx:pt idx="159905">EDWW</cx:pt>
          <cx:pt idx="159906">EDWW</cx:pt>
          <cx:pt idx="159907">EDWW</cx:pt>
          <cx:pt idx="159908">EDWW</cx:pt>
          <cx:pt idx="159909">EDWW</cx:pt>
          <cx:pt idx="159910">EDWW</cx:pt>
          <cx:pt idx="159911">EDWW</cx:pt>
          <cx:pt idx="159912">EDWW</cx:pt>
          <cx:pt idx="159913">EDWW</cx:pt>
          <cx:pt idx="159914">EDWW</cx:pt>
          <cx:pt idx="159915">EDWW</cx:pt>
          <cx:pt idx="159916">EDWW</cx:pt>
          <cx:pt idx="159917">EDWW</cx:pt>
          <cx:pt idx="159918">EDWW</cx:pt>
          <cx:pt idx="159919">EDWW</cx:pt>
          <cx:pt idx="159920">EDWW</cx:pt>
          <cx:pt idx="159921">EDWW</cx:pt>
          <cx:pt idx="159922">EDWW</cx:pt>
          <cx:pt idx="159923">EDWW</cx:pt>
          <cx:pt idx="159924">EDWW</cx:pt>
          <cx:pt idx="159925">EDWW</cx:pt>
          <cx:pt idx="159926">EDWW</cx:pt>
          <cx:pt idx="159927">EDWW</cx:pt>
          <cx:pt idx="159928">EDWW</cx:pt>
          <cx:pt idx="159929">EDWW</cx:pt>
          <cx:pt idx="159930">EDWW</cx:pt>
          <cx:pt idx="159931">EDWW</cx:pt>
          <cx:pt idx="159932">EDWW</cx:pt>
          <cx:pt idx="159933">EDWW</cx:pt>
          <cx:pt idx="159934">EDWW</cx:pt>
          <cx:pt idx="159935">EDWW</cx:pt>
          <cx:pt idx="159936">EDWW</cx:pt>
          <cx:pt idx="159937">EDWW</cx:pt>
          <cx:pt idx="159938">EDWW</cx:pt>
          <cx:pt idx="159939">EDWW</cx:pt>
          <cx:pt idx="159940">EDWW</cx:pt>
          <cx:pt idx="159941">EDWW</cx:pt>
          <cx:pt idx="159942">EDWW</cx:pt>
          <cx:pt idx="159943">EDWW</cx:pt>
          <cx:pt idx="159944">EDWW</cx:pt>
          <cx:pt idx="159945">EDWW</cx:pt>
          <cx:pt idx="159946">EDWW</cx:pt>
          <cx:pt idx="159947">EDWW</cx:pt>
          <cx:pt idx="159948">EDWW</cx:pt>
          <cx:pt idx="159949">EDWW</cx:pt>
          <cx:pt idx="159950">EDWW</cx:pt>
          <cx:pt idx="159951">EDWW</cx:pt>
          <cx:pt idx="159952">EDWW</cx:pt>
          <cx:pt idx="159953">EDWW</cx:pt>
          <cx:pt idx="159954">EDWW</cx:pt>
          <cx:pt idx="159955">EDWW</cx:pt>
          <cx:pt idx="159956">EDWW</cx:pt>
          <cx:pt idx="159957">EDWW</cx:pt>
          <cx:pt idx="159958">EDWW</cx:pt>
          <cx:pt idx="159959">EDWW</cx:pt>
          <cx:pt idx="159960">EDWW</cx:pt>
          <cx:pt idx="159961">EDWW</cx:pt>
          <cx:pt idx="159962">EDWW</cx:pt>
          <cx:pt idx="159963">EDWW</cx:pt>
          <cx:pt idx="159964">EDWW</cx:pt>
          <cx:pt idx="159965">EDWW</cx:pt>
          <cx:pt idx="159966">EDWW</cx:pt>
          <cx:pt idx="159967">EDWW</cx:pt>
          <cx:pt idx="159968">EDWW</cx:pt>
          <cx:pt idx="159969">EDWW</cx:pt>
          <cx:pt idx="159970">EDWW</cx:pt>
          <cx:pt idx="159971">EDWW</cx:pt>
          <cx:pt idx="159972">EDWW</cx:pt>
          <cx:pt idx="159973">EDWW</cx:pt>
          <cx:pt idx="159974">EDWW</cx:pt>
          <cx:pt idx="159975">EDWW</cx:pt>
          <cx:pt idx="159976">EDWW</cx:pt>
          <cx:pt idx="159977">EDWW</cx:pt>
          <cx:pt idx="159978">EDWW</cx:pt>
          <cx:pt idx="159979">EDWW</cx:pt>
          <cx:pt idx="159980">EDWW</cx:pt>
          <cx:pt idx="159981">EDWW</cx:pt>
          <cx:pt idx="159982">EDWW</cx:pt>
          <cx:pt idx="159983">EDWW</cx:pt>
          <cx:pt idx="159984">EDWW</cx:pt>
          <cx:pt idx="159985">EDWW</cx:pt>
          <cx:pt idx="159986">EDWW</cx:pt>
          <cx:pt idx="159987">EDWW</cx:pt>
          <cx:pt idx="159988">EDWW</cx:pt>
          <cx:pt idx="159989">EDWW</cx:pt>
          <cx:pt idx="159990">EDWW</cx:pt>
          <cx:pt idx="159991">EDWW</cx:pt>
          <cx:pt idx="159992">EDWW</cx:pt>
          <cx:pt idx="159993">EDWW</cx:pt>
          <cx:pt idx="159994">EDWW</cx:pt>
          <cx:pt idx="159995">EDWW</cx:pt>
          <cx:pt idx="159996">EDWW</cx:pt>
          <cx:pt idx="159997">EDWW</cx:pt>
          <cx:pt idx="159998">EDWW</cx:pt>
          <cx:pt idx="159999">EDWW</cx:pt>
          <cx:pt idx="160000">EDWW</cx:pt>
          <cx:pt idx="160001">EDWW</cx:pt>
          <cx:pt idx="160002">EDWW</cx:pt>
          <cx:pt idx="160003">EDWW</cx:pt>
          <cx:pt idx="160004">EDWW</cx:pt>
          <cx:pt idx="160005">EDWW</cx:pt>
          <cx:pt idx="160006">EDWW</cx:pt>
          <cx:pt idx="160007">EDWW</cx:pt>
          <cx:pt idx="160008">EDWW</cx:pt>
          <cx:pt idx="160009">EDWW</cx:pt>
          <cx:pt idx="160010">EDWW</cx:pt>
          <cx:pt idx="160011">EDWW</cx:pt>
          <cx:pt idx="160012">EDWW</cx:pt>
          <cx:pt idx="160013">EDWW</cx:pt>
          <cx:pt idx="160014">EDWW</cx:pt>
          <cx:pt idx="160015">EDWW</cx:pt>
          <cx:pt idx="160016">EDWW</cx:pt>
          <cx:pt idx="160017">EDWW</cx:pt>
          <cx:pt idx="160018">EDWW</cx:pt>
          <cx:pt idx="160019">EDWW</cx:pt>
          <cx:pt idx="160020">EDWW</cx:pt>
          <cx:pt idx="160021">EDWW</cx:pt>
          <cx:pt idx="160022">EDWW</cx:pt>
          <cx:pt idx="160023">EDWW</cx:pt>
          <cx:pt idx="160024">EDWW</cx:pt>
          <cx:pt idx="160025">EDWW</cx:pt>
          <cx:pt idx="160026">EDWW</cx:pt>
          <cx:pt idx="160027">EDWW</cx:pt>
          <cx:pt idx="160028">EDWW</cx:pt>
          <cx:pt idx="160029">EDWW</cx:pt>
          <cx:pt idx="160030">EDWW</cx:pt>
          <cx:pt idx="160031">EDWW</cx:pt>
          <cx:pt idx="160032">EDWW</cx:pt>
          <cx:pt idx="160033">EDWW</cx:pt>
          <cx:pt idx="160034">EDWW</cx:pt>
          <cx:pt idx="160035">EDWW</cx:pt>
          <cx:pt idx="160036">EDWW</cx:pt>
          <cx:pt idx="160037">EDWW</cx:pt>
          <cx:pt idx="160038">EDWW</cx:pt>
          <cx:pt idx="160039">EDWW</cx:pt>
          <cx:pt idx="160040">EDWW</cx:pt>
          <cx:pt idx="160041">EDWW</cx:pt>
          <cx:pt idx="160042">EDWW</cx:pt>
          <cx:pt idx="160043">EDWW</cx:pt>
          <cx:pt idx="160044">EDWW</cx:pt>
          <cx:pt idx="160045">EDWW</cx:pt>
          <cx:pt idx="160046">EDWW</cx:pt>
          <cx:pt idx="160047">EDWW</cx:pt>
          <cx:pt idx="160048">EDWW</cx:pt>
          <cx:pt idx="160049">EDWW</cx:pt>
          <cx:pt idx="160050">EDWW</cx:pt>
          <cx:pt idx="160051">EDWW</cx:pt>
          <cx:pt idx="160052">EDWW</cx:pt>
          <cx:pt idx="160053">EDWW</cx:pt>
          <cx:pt idx="160054">EDWW</cx:pt>
          <cx:pt idx="160055">EDWW</cx:pt>
          <cx:pt idx="160056">EDWW</cx:pt>
          <cx:pt idx="160057">EDWW</cx:pt>
          <cx:pt idx="160058">EDWW</cx:pt>
          <cx:pt idx="160059">EDWW</cx:pt>
          <cx:pt idx="160060">EDWW</cx:pt>
          <cx:pt idx="160061">EDWW</cx:pt>
          <cx:pt idx="160062">EDWW</cx:pt>
          <cx:pt idx="160063">EDWW</cx:pt>
          <cx:pt idx="160064">EDWW</cx:pt>
          <cx:pt idx="160065">EDWW</cx:pt>
          <cx:pt idx="160066">EDWW</cx:pt>
          <cx:pt idx="160067">EDWW</cx:pt>
          <cx:pt idx="160068">EDWW</cx:pt>
          <cx:pt idx="160069">EDWW</cx:pt>
          <cx:pt idx="160070">EDWW</cx:pt>
          <cx:pt idx="160071">EDWW</cx:pt>
          <cx:pt idx="160072">EDWW</cx:pt>
          <cx:pt idx="160073">EDWW</cx:pt>
          <cx:pt idx="160074">EDWW</cx:pt>
          <cx:pt idx="160075">EDWW</cx:pt>
          <cx:pt idx="160076">EDWW</cx:pt>
          <cx:pt idx="160077">EDWW</cx:pt>
          <cx:pt idx="160078">EDWW</cx:pt>
          <cx:pt idx="160079">EDWW</cx:pt>
          <cx:pt idx="160080">EDWW</cx:pt>
          <cx:pt idx="160081">EDWW</cx:pt>
          <cx:pt idx="160082">EDWW</cx:pt>
          <cx:pt idx="160083">EDWW</cx:pt>
          <cx:pt idx="160084">EDWW</cx:pt>
          <cx:pt idx="160085">EDWW</cx:pt>
          <cx:pt idx="160086">EDWW</cx:pt>
          <cx:pt idx="160087">EDWW</cx:pt>
          <cx:pt idx="160088">EDWW</cx:pt>
          <cx:pt idx="160089">EDWW</cx:pt>
          <cx:pt idx="160090">EDWW</cx:pt>
          <cx:pt idx="160091">EDWW</cx:pt>
          <cx:pt idx="160092">EDWW</cx:pt>
          <cx:pt idx="160093">EDWW</cx:pt>
          <cx:pt idx="160094">EDWW</cx:pt>
          <cx:pt idx="160095">EDWW</cx:pt>
          <cx:pt idx="160096">EDWW</cx:pt>
          <cx:pt idx="160097">EDWW</cx:pt>
          <cx:pt idx="160098">EDWW</cx:pt>
          <cx:pt idx="160099">EDWW</cx:pt>
          <cx:pt idx="160100">EDWW</cx:pt>
          <cx:pt idx="160101">EDWW</cx:pt>
          <cx:pt idx="160102">EDWW</cx:pt>
          <cx:pt idx="160103">EDWW</cx:pt>
          <cx:pt idx="160104">EDWW</cx:pt>
          <cx:pt idx="160105">EDWW</cx:pt>
          <cx:pt idx="160106">EDWW</cx:pt>
          <cx:pt idx="160107">EDWW</cx:pt>
          <cx:pt idx="160108">EDWW</cx:pt>
          <cx:pt idx="160109">EDWW</cx:pt>
          <cx:pt idx="160110">EDWW</cx:pt>
          <cx:pt idx="160111">EDWW</cx:pt>
          <cx:pt idx="160112">EDWW</cx:pt>
          <cx:pt idx="160113">EDWW</cx:pt>
          <cx:pt idx="160114">EDWW</cx:pt>
          <cx:pt idx="160115">EDWW</cx:pt>
          <cx:pt idx="160116">EDWW</cx:pt>
          <cx:pt idx="160117">EDWW</cx:pt>
          <cx:pt idx="160118">EDWW</cx:pt>
          <cx:pt idx="160119">EDWW</cx:pt>
          <cx:pt idx="160120">EDWW</cx:pt>
          <cx:pt idx="160121">EDWW</cx:pt>
          <cx:pt idx="160122">EDWW</cx:pt>
          <cx:pt idx="160123">EDWW</cx:pt>
          <cx:pt idx="160124">EDWW</cx:pt>
          <cx:pt idx="160125">EDWW</cx:pt>
          <cx:pt idx="160126">EDWW</cx:pt>
          <cx:pt idx="160127">EDWW</cx:pt>
          <cx:pt idx="160128">EDWW</cx:pt>
          <cx:pt idx="160129">EDWW</cx:pt>
          <cx:pt idx="160130">EDWW</cx:pt>
          <cx:pt idx="160131">EDWW</cx:pt>
          <cx:pt idx="160132">EDWW</cx:pt>
          <cx:pt idx="160133">EDWW</cx:pt>
          <cx:pt idx="160134">EDWW</cx:pt>
          <cx:pt idx="160135">EDWW</cx:pt>
          <cx:pt idx="160136">EDWW</cx:pt>
          <cx:pt idx="160137">EDWW</cx:pt>
          <cx:pt idx="160138">EDWW</cx:pt>
          <cx:pt idx="160139">EDWW</cx:pt>
          <cx:pt idx="160140">EDWW</cx:pt>
          <cx:pt idx="160141">EDWW</cx:pt>
          <cx:pt idx="160142">EDWW</cx:pt>
          <cx:pt idx="160143">EDWW</cx:pt>
          <cx:pt idx="160144">EDWW</cx:pt>
          <cx:pt idx="160145">EDWW</cx:pt>
          <cx:pt idx="160146">EDWW</cx:pt>
          <cx:pt idx="160147">EDWW</cx:pt>
          <cx:pt idx="160148">EDWW</cx:pt>
          <cx:pt idx="160149">EDWW</cx:pt>
          <cx:pt idx="160150">EDWW</cx:pt>
          <cx:pt idx="160151">EDWW</cx:pt>
          <cx:pt idx="160152">EDWW</cx:pt>
          <cx:pt idx="160153">EDWW</cx:pt>
          <cx:pt idx="160154">EDWW</cx:pt>
          <cx:pt idx="160155">EDWW</cx:pt>
          <cx:pt idx="160156">EDWW</cx:pt>
          <cx:pt idx="160157">EDWW</cx:pt>
          <cx:pt idx="160158">EDWW</cx:pt>
          <cx:pt idx="160159">EDWW</cx:pt>
          <cx:pt idx="160160">EDWW</cx:pt>
          <cx:pt idx="160161">EDWW</cx:pt>
          <cx:pt idx="160162">EDWW</cx:pt>
          <cx:pt idx="160163">EDWW</cx:pt>
          <cx:pt idx="160164">EDWW</cx:pt>
          <cx:pt idx="160165">EDWW</cx:pt>
          <cx:pt idx="160166">EDWW</cx:pt>
          <cx:pt idx="160167">EDWW</cx:pt>
          <cx:pt idx="160168">EDWW</cx:pt>
          <cx:pt idx="160169">EDWW</cx:pt>
          <cx:pt idx="160170">EDWW</cx:pt>
          <cx:pt idx="160171">EDWW</cx:pt>
          <cx:pt idx="160172">EDWW</cx:pt>
          <cx:pt idx="160173">EDWW</cx:pt>
          <cx:pt idx="160174">EDWW</cx:pt>
          <cx:pt idx="160175">EDWW</cx:pt>
          <cx:pt idx="160176">EDWW</cx:pt>
          <cx:pt idx="160177">EDWW</cx:pt>
          <cx:pt idx="160178">EDWW</cx:pt>
          <cx:pt idx="160179">EDWW</cx:pt>
          <cx:pt idx="160180">EDWW</cx:pt>
          <cx:pt idx="160181">EDWW</cx:pt>
          <cx:pt idx="160182">EDWW</cx:pt>
          <cx:pt idx="160183">EDWW</cx:pt>
          <cx:pt idx="160184">EDWW</cx:pt>
          <cx:pt idx="160185">EDWW</cx:pt>
          <cx:pt idx="160186">EDWW</cx:pt>
          <cx:pt idx="160187">EDWW</cx:pt>
          <cx:pt idx="160188">EDWW</cx:pt>
          <cx:pt idx="160189">EDWW</cx:pt>
          <cx:pt idx="160190">EDWW</cx:pt>
          <cx:pt idx="160191">EDWW</cx:pt>
          <cx:pt idx="160192">EDWW</cx:pt>
          <cx:pt idx="160193">EDWW</cx:pt>
          <cx:pt idx="160194">EDWW</cx:pt>
          <cx:pt idx="160195">EDWW</cx:pt>
          <cx:pt idx="160196">EDWW</cx:pt>
          <cx:pt idx="160197">EDWW</cx:pt>
          <cx:pt idx="160198">EDWW</cx:pt>
          <cx:pt idx="160199">EDWW</cx:pt>
          <cx:pt idx="160200">EDWW</cx:pt>
          <cx:pt idx="160201">EDWW</cx:pt>
          <cx:pt idx="160202">EDWW</cx:pt>
          <cx:pt idx="160203">EDWW</cx:pt>
          <cx:pt idx="160204">EDWW</cx:pt>
          <cx:pt idx="160205">EDWW</cx:pt>
          <cx:pt idx="160206">EDWW</cx:pt>
          <cx:pt idx="160207">EDWW</cx:pt>
          <cx:pt idx="160208">EDWW</cx:pt>
          <cx:pt idx="160209">EDWW</cx:pt>
          <cx:pt idx="160210">EDWW</cx:pt>
          <cx:pt idx="160211">EDWW</cx:pt>
          <cx:pt idx="160212">EDWW</cx:pt>
          <cx:pt idx="160213">EDWW</cx:pt>
          <cx:pt idx="160214">EDWW</cx:pt>
          <cx:pt idx="160215">EDWW</cx:pt>
          <cx:pt idx="160216">EDWW</cx:pt>
          <cx:pt idx="160217">EDWW</cx:pt>
          <cx:pt idx="160218">EDWW</cx:pt>
          <cx:pt idx="160219">EDWW</cx:pt>
          <cx:pt idx="160220">EDWW</cx:pt>
          <cx:pt idx="160221">EDWW</cx:pt>
          <cx:pt idx="160222">EDWW</cx:pt>
          <cx:pt idx="160223">EDWW</cx:pt>
          <cx:pt idx="160224">EDWW</cx:pt>
          <cx:pt idx="160225">EDWW</cx:pt>
          <cx:pt idx="160226">EDWW</cx:pt>
          <cx:pt idx="160227">EDWW</cx:pt>
          <cx:pt idx="160228">EDWW</cx:pt>
          <cx:pt idx="160229">EDWW</cx:pt>
          <cx:pt idx="160230">EDWW</cx:pt>
          <cx:pt idx="160231">EDWW</cx:pt>
          <cx:pt idx="160232">EDWW</cx:pt>
          <cx:pt idx="160233">EDWW</cx:pt>
          <cx:pt idx="160234">EDWW</cx:pt>
          <cx:pt idx="160235">EDWW</cx:pt>
          <cx:pt idx="160236">EDWW</cx:pt>
          <cx:pt idx="160237">EDWW</cx:pt>
          <cx:pt idx="160238">EDWW</cx:pt>
          <cx:pt idx="160239">EDWW</cx:pt>
          <cx:pt idx="160240">EDWW</cx:pt>
          <cx:pt idx="160241">EDWW</cx:pt>
          <cx:pt idx="160242">EDWW</cx:pt>
          <cx:pt idx="160243">EDWW</cx:pt>
          <cx:pt idx="160244">EDWW</cx:pt>
          <cx:pt idx="160245">EDWW</cx:pt>
          <cx:pt idx="160246">EDWW</cx:pt>
          <cx:pt idx="160247">EDWW</cx:pt>
          <cx:pt idx="160248">EDWW</cx:pt>
          <cx:pt idx="160249">EDWW</cx:pt>
          <cx:pt idx="160250">EDWW</cx:pt>
          <cx:pt idx="160251">EDWW</cx:pt>
          <cx:pt idx="160252">EDWW</cx:pt>
          <cx:pt idx="160253">EDWW</cx:pt>
          <cx:pt idx="160254">EDWW</cx:pt>
          <cx:pt idx="160255">EDWW</cx:pt>
          <cx:pt idx="160256">EDWW</cx:pt>
          <cx:pt idx="160257">EDWW</cx:pt>
          <cx:pt idx="160258">EDWW</cx:pt>
          <cx:pt idx="160259">EDWW</cx:pt>
          <cx:pt idx="160260">EDWW</cx:pt>
          <cx:pt idx="160261">EDWW</cx:pt>
          <cx:pt idx="160262">EDWW</cx:pt>
          <cx:pt idx="160263">EDWW</cx:pt>
          <cx:pt idx="160264">EDWW</cx:pt>
          <cx:pt idx="160265">EDWW</cx:pt>
          <cx:pt idx="160266">EDWW</cx:pt>
          <cx:pt idx="160267">EDWW</cx:pt>
          <cx:pt idx="160268">EDWW</cx:pt>
          <cx:pt idx="160269">EDWW</cx:pt>
          <cx:pt idx="160270">EDWW</cx:pt>
          <cx:pt idx="160271">EDWW</cx:pt>
          <cx:pt idx="160272">EDWW</cx:pt>
          <cx:pt idx="160273">EDWW</cx:pt>
          <cx:pt idx="160274">EDWW</cx:pt>
          <cx:pt idx="160275">EDWW</cx:pt>
          <cx:pt idx="160276">EDWW</cx:pt>
          <cx:pt idx="160277">EDWW</cx:pt>
          <cx:pt idx="160278">EDWW</cx:pt>
          <cx:pt idx="160279">EDWW</cx:pt>
          <cx:pt idx="160280">EDWW</cx:pt>
          <cx:pt idx="160281">EDWW</cx:pt>
          <cx:pt idx="160282">EDWW</cx:pt>
          <cx:pt idx="160283">EDWW</cx:pt>
          <cx:pt idx="160284">EDWW</cx:pt>
          <cx:pt idx="160285">EDWW</cx:pt>
          <cx:pt idx="160286">EDWW</cx:pt>
          <cx:pt idx="160287">EDWW</cx:pt>
          <cx:pt idx="160288">EDWW</cx:pt>
          <cx:pt idx="160289">EDWW</cx:pt>
          <cx:pt idx="160290">EDWW</cx:pt>
          <cx:pt idx="160291">EDWW</cx:pt>
          <cx:pt idx="160292">EDWW</cx:pt>
          <cx:pt idx="160293">EDWW</cx:pt>
          <cx:pt idx="160294">EDWW</cx:pt>
          <cx:pt idx="160295">EDWW</cx:pt>
          <cx:pt idx="160296">EDWW</cx:pt>
          <cx:pt idx="160297">EDWW</cx:pt>
          <cx:pt idx="160298">EDWW</cx:pt>
          <cx:pt idx="160299">EDWW</cx:pt>
          <cx:pt idx="160300">EDWW</cx:pt>
          <cx:pt idx="160301">EDWW</cx:pt>
          <cx:pt idx="160302">EDWW</cx:pt>
          <cx:pt idx="160303">EDWW</cx:pt>
          <cx:pt idx="160304">EDWW</cx:pt>
          <cx:pt idx="160305">EDWW</cx:pt>
          <cx:pt idx="160306">EDWW</cx:pt>
          <cx:pt idx="160307">EDWW</cx:pt>
          <cx:pt idx="160308">EDWW</cx:pt>
          <cx:pt idx="160309">EDWW</cx:pt>
          <cx:pt idx="160310">EDWW</cx:pt>
          <cx:pt idx="160311">EDWW</cx:pt>
          <cx:pt idx="160312">EDWW</cx:pt>
          <cx:pt idx="160313">EDWW</cx:pt>
          <cx:pt idx="160314">EDWW</cx:pt>
          <cx:pt idx="160315">EDWW</cx:pt>
          <cx:pt idx="160316">EDWW</cx:pt>
          <cx:pt idx="160317">EDWW</cx:pt>
          <cx:pt idx="160318">EDWW</cx:pt>
          <cx:pt idx="160319">EDWW</cx:pt>
          <cx:pt idx="160320">EDWW</cx:pt>
          <cx:pt idx="160321">EDWW</cx:pt>
          <cx:pt idx="160322">EDWW</cx:pt>
          <cx:pt idx="160323">EDWW</cx:pt>
          <cx:pt idx="160324">EDWW</cx:pt>
          <cx:pt idx="160325">EDWW</cx:pt>
          <cx:pt idx="160326">EDWW</cx:pt>
          <cx:pt idx="160327">EDWW</cx:pt>
          <cx:pt idx="160328">EDWW</cx:pt>
          <cx:pt idx="160329">EDWW</cx:pt>
          <cx:pt idx="160330">EDWW</cx:pt>
          <cx:pt idx="160331">EDWW</cx:pt>
          <cx:pt idx="160332">EDWW</cx:pt>
          <cx:pt idx="160333">EDWW</cx:pt>
          <cx:pt idx="160334">EDWW</cx:pt>
          <cx:pt idx="160335">EDWW</cx:pt>
          <cx:pt idx="160336">EDWW</cx:pt>
          <cx:pt idx="160337">EDWW</cx:pt>
          <cx:pt idx="160338">EDWW</cx:pt>
          <cx:pt idx="160339">EDWW</cx:pt>
          <cx:pt idx="160340">EDWW</cx:pt>
          <cx:pt idx="160341">EDWW</cx:pt>
          <cx:pt idx="160342">EDWW</cx:pt>
          <cx:pt idx="160343">EDWW</cx:pt>
          <cx:pt idx="160344">EDWW</cx:pt>
          <cx:pt idx="160345">EDWW</cx:pt>
          <cx:pt idx="160346">EDWW</cx:pt>
          <cx:pt idx="160347">EDWW</cx:pt>
          <cx:pt idx="160348">EDWW</cx:pt>
          <cx:pt idx="160349">EDWW</cx:pt>
          <cx:pt idx="160350">EDWW</cx:pt>
          <cx:pt idx="160351">EDWW</cx:pt>
          <cx:pt idx="160352">EDWW</cx:pt>
          <cx:pt idx="160353">EDWW</cx:pt>
          <cx:pt idx="160354">EDWW</cx:pt>
          <cx:pt idx="160355">EDWW</cx:pt>
          <cx:pt idx="160356">EDWW</cx:pt>
          <cx:pt idx="160357">EDWW</cx:pt>
          <cx:pt idx="160358">EDWW</cx:pt>
          <cx:pt idx="160359">EDWW</cx:pt>
          <cx:pt idx="160360">EDWW</cx:pt>
          <cx:pt idx="160361">EDWW</cx:pt>
          <cx:pt idx="160362">EDWW</cx:pt>
          <cx:pt idx="160363">EDWW</cx:pt>
          <cx:pt idx="160364">EDWW</cx:pt>
          <cx:pt idx="160365">EDWW</cx:pt>
          <cx:pt idx="160366">EDWW</cx:pt>
          <cx:pt idx="160367">EDWW</cx:pt>
          <cx:pt idx="160368">EDWW</cx:pt>
          <cx:pt idx="160369">EDWW</cx:pt>
          <cx:pt idx="160370">EDWW</cx:pt>
          <cx:pt idx="160371">EDWW</cx:pt>
          <cx:pt idx="160372">EDWW</cx:pt>
          <cx:pt idx="160373">EDWW</cx:pt>
          <cx:pt idx="160374">EDWW</cx:pt>
          <cx:pt idx="160375">EDWW</cx:pt>
          <cx:pt idx="160376">EDWW</cx:pt>
          <cx:pt idx="160377">EDWW</cx:pt>
          <cx:pt idx="160378">EDWW</cx:pt>
          <cx:pt idx="160379">EDWW</cx:pt>
          <cx:pt idx="160380">EDWW</cx:pt>
          <cx:pt idx="160381">EDWW</cx:pt>
          <cx:pt idx="160382">EDWW</cx:pt>
          <cx:pt idx="160383">EDWW</cx:pt>
          <cx:pt idx="160384">EDWW</cx:pt>
          <cx:pt idx="160385">EDWW</cx:pt>
          <cx:pt idx="160386">EDWW</cx:pt>
          <cx:pt idx="160387">EDWW</cx:pt>
          <cx:pt idx="160388">EDWW</cx:pt>
          <cx:pt idx="160389">EDWW</cx:pt>
          <cx:pt idx="160390">EDWW</cx:pt>
          <cx:pt idx="160391">EDWW</cx:pt>
          <cx:pt idx="160392">EDWW</cx:pt>
          <cx:pt idx="160393">EDWW</cx:pt>
          <cx:pt idx="160394">EDWW</cx:pt>
          <cx:pt idx="160395">EDWW</cx:pt>
          <cx:pt idx="160396">EDWW</cx:pt>
          <cx:pt idx="160397">EDWW</cx:pt>
          <cx:pt idx="160398">EDWW</cx:pt>
          <cx:pt idx="160399">EDWW</cx:pt>
          <cx:pt idx="160400">EDWW</cx:pt>
          <cx:pt idx="160401">EDWW</cx:pt>
          <cx:pt idx="160402">EDWW</cx:pt>
          <cx:pt idx="160403">EDWW</cx:pt>
          <cx:pt idx="160404">EDWW</cx:pt>
          <cx:pt idx="160405">EDWW</cx:pt>
          <cx:pt idx="160406">EDWW</cx:pt>
          <cx:pt idx="160407">EDWW</cx:pt>
          <cx:pt idx="160408">EDWW</cx:pt>
          <cx:pt idx="160409">EDWW</cx:pt>
          <cx:pt idx="160410">EDWW</cx:pt>
          <cx:pt idx="160411">EDWW</cx:pt>
          <cx:pt idx="160412">EDWW</cx:pt>
          <cx:pt idx="160413">EDWW</cx:pt>
          <cx:pt idx="160414">EDWW</cx:pt>
          <cx:pt idx="160415">EDWW</cx:pt>
          <cx:pt idx="160416">EDWW</cx:pt>
          <cx:pt idx="160417">EDWW</cx:pt>
          <cx:pt idx="160418">EDWW</cx:pt>
          <cx:pt idx="160419">EDWW</cx:pt>
          <cx:pt idx="160420">EDWW</cx:pt>
          <cx:pt idx="160421">EDWW</cx:pt>
          <cx:pt idx="160422">EDWW</cx:pt>
          <cx:pt idx="160423">EDWW</cx:pt>
          <cx:pt idx="160424">EDWW</cx:pt>
          <cx:pt idx="160425">EDWW</cx:pt>
          <cx:pt idx="160426">EDWW</cx:pt>
          <cx:pt idx="160427">EDWW</cx:pt>
          <cx:pt idx="160428">EDWW</cx:pt>
          <cx:pt idx="160429">EDWW</cx:pt>
          <cx:pt idx="160430">EDWW</cx:pt>
          <cx:pt idx="160431">EDWW</cx:pt>
          <cx:pt idx="160432">EDWW</cx:pt>
          <cx:pt idx="160433">EDWW</cx:pt>
          <cx:pt idx="160434">EDWW</cx:pt>
          <cx:pt idx="160435">EDWW</cx:pt>
          <cx:pt idx="160436">EDWW</cx:pt>
          <cx:pt idx="160437">EDWW</cx:pt>
          <cx:pt idx="160438">EDWW</cx:pt>
          <cx:pt idx="160439">EDWW</cx:pt>
          <cx:pt idx="160440">EDWW</cx:pt>
          <cx:pt idx="160441">EDWW</cx:pt>
          <cx:pt idx="160442">EDWW</cx:pt>
          <cx:pt idx="160443">EDWW</cx:pt>
          <cx:pt idx="160444">EDWW</cx:pt>
          <cx:pt idx="160445">EDWW</cx:pt>
          <cx:pt idx="160446">EDWW</cx:pt>
          <cx:pt idx="160447">EDWW</cx:pt>
          <cx:pt idx="160448">EDWW</cx:pt>
          <cx:pt idx="160449">EDWW</cx:pt>
          <cx:pt idx="160450">EDWW</cx:pt>
          <cx:pt idx="160451">EDWW</cx:pt>
          <cx:pt idx="160452">EDWW</cx:pt>
          <cx:pt idx="160453">EDWW</cx:pt>
          <cx:pt idx="160454">EDWW</cx:pt>
          <cx:pt idx="160455">EDWW</cx:pt>
          <cx:pt idx="160456">EDWW</cx:pt>
          <cx:pt idx="160457">EDWW</cx:pt>
          <cx:pt idx="160458">EDWW</cx:pt>
          <cx:pt idx="160459">EDWW</cx:pt>
          <cx:pt idx="160460">EDWW</cx:pt>
          <cx:pt idx="160461">EDWW</cx:pt>
          <cx:pt idx="160462">EDWW</cx:pt>
          <cx:pt idx="160463">EDWW</cx:pt>
          <cx:pt idx="160464">EDWW</cx:pt>
          <cx:pt idx="160465">EDWW</cx:pt>
          <cx:pt idx="160466">EDWW</cx:pt>
          <cx:pt idx="160467">EDWW</cx:pt>
          <cx:pt idx="160468">EDWW</cx:pt>
          <cx:pt idx="160469">EDWW</cx:pt>
          <cx:pt idx="160470">EDWW</cx:pt>
          <cx:pt idx="160471">EDWW</cx:pt>
          <cx:pt idx="160472">EDWW</cx:pt>
          <cx:pt idx="160473">EDWW</cx:pt>
          <cx:pt idx="160474">EDWW</cx:pt>
          <cx:pt idx="160475">EDWW</cx:pt>
          <cx:pt idx="160476">EDWW</cx:pt>
          <cx:pt idx="160477">EDWW</cx:pt>
          <cx:pt idx="160478">EDWW</cx:pt>
          <cx:pt idx="160479">EDWW</cx:pt>
          <cx:pt idx="160480">EDWW</cx:pt>
          <cx:pt idx="160481">EDWW</cx:pt>
          <cx:pt idx="160482">EDWW</cx:pt>
          <cx:pt idx="160483">EDWW</cx:pt>
          <cx:pt idx="160484">EDWW</cx:pt>
          <cx:pt idx="160485">EDWW</cx:pt>
          <cx:pt idx="160486">EDWW</cx:pt>
          <cx:pt idx="160487">EDWW</cx:pt>
          <cx:pt idx="160488">EDWW</cx:pt>
          <cx:pt idx="160489">EDWW</cx:pt>
          <cx:pt idx="160490">EDWW</cx:pt>
          <cx:pt idx="160491">EDWW</cx:pt>
          <cx:pt idx="160492">EDWW</cx:pt>
          <cx:pt idx="160493">EDWW</cx:pt>
          <cx:pt idx="160494">EDWW</cx:pt>
          <cx:pt idx="160495">EDWW</cx:pt>
          <cx:pt idx="160496">EDWW</cx:pt>
          <cx:pt idx="160497">EDWW</cx:pt>
          <cx:pt idx="160498">EDWW</cx:pt>
          <cx:pt idx="160499">EDWW</cx:pt>
          <cx:pt idx="160500">EDWW</cx:pt>
          <cx:pt idx="160501">EDWW</cx:pt>
          <cx:pt idx="160502">EDWW</cx:pt>
          <cx:pt idx="160503">EDWW</cx:pt>
          <cx:pt idx="160504">EDWW</cx:pt>
          <cx:pt idx="160505">EDWW</cx:pt>
          <cx:pt idx="160506">EDWW</cx:pt>
          <cx:pt idx="160507">EDWW</cx:pt>
          <cx:pt idx="160508">EDWW</cx:pt>
          <cx:pt idx="160509">EDWW</cx:pt>
          <cx:pt idx="160510">EDWW</cx:pt>
          <cx:pt idx="160511">EDWW</cx:pt>
          <cx:pt idx="160512">EDWW</cx:pt>
          <cx:pt idx="160513">EDWW</cx:pt>
          <cx:pt idx="160514">EDWW</cx:pt>
          <cx:pt idx="160515">EDWW</cx:pt>
          <cx:pt idx="160516">EDWW</cx:pt>
          <cx:pt idx="160517">EDWW</cx:pt>
          <cx:pt idx="160518">EDWW</cx:pt>
          <cx:pt idx="160519">EDWW</cx:pt>
          <cx:pt idx="160520">EDWW</cx:pt>
          <cx:pt idx="160521">EDWW</cx:pt>
          <cx:pt idx="160522">EDWW</cx:pt>
          <cx:pt idx="160523">EDWW</cx:pt>
          <cx:pt idx="160524">EDWW</cx:pt>
          <cx:pt idx="160525">EDWW</cx:pt>
          <cx:pt idx="160526">EDWW</cx:pt>
          <cx:pt idx="160527">EDWW</cx:pt>
          <cx:pt idx="160528">EDWW</cx:pt>
          <cx:pt idx="160529">EDWW</cx:pt>
          <cx:pt idx="160530">EDWW</cx:pt>
          <cx:pt idx="160531">EDWW</cx:pt>
          <cx:pt idx="160532">EDWW</cx:pt>
          <cx:pt idx="160533">EDWW</cx:pt>
          <cx:pt idx="160534">EDWW</cx:pt>
          <cx:pt idx="160535">EDWW</cx:pt>
          <cx:pt idx="160536">EDWW</cx:pt>
          <cx:pt idx="160537">EDWW</cx:pt>
          <cx:pt idx="160538">EDWW</cx:pt>
          <cx:pt idx="160539">EDWW</cx:pt>
          <cx:pt idx="160540">EDWW</cx:pt>
          <cx:pt idx="160541">EDWW</cx:pt>
          <cx:pt idx="160542">EDWW</cx:pt>
          <cx:pt idx="160543">EDWW</cx:pt>
          <cx:pt idx="160544">EDWW</cx:pt>
          <cx:pt idx="160545">EDWW</cx:pt>
          <cx:pt idx="160546">EDWW</cx:pt>
          <cx:pt idx="160547">EDWW</cx:pt>
          <cx:pt idx="160548">EDWW</cx:pt>
          <cx:pt idx="160549">EDWW</cx:pt>
          <cx:pt idx="160550">EDWW</cx:pt>
          <cx:pt idx="160551">EDWW</cx:pt>
          <cx:pt idx="160552">EDWW</cx:pt>
          <cx:pt idx="160553">EDWW</cx:pt>
          <cx:pt idx="160554">EDWW</cx:pt>
          <cx:pt idx="160555">EDWW</cx:pt>
          <cx:pt idx="160556">EDWW</cx:pt>
          <cx:pt idx="160557">EDWW</cx:pt>
          <cx:pt idx="160558">EDWW</cx:pt>
          <cx:pt idx="160559">EDWW</cx:pt>
          <cx:pt idx="160560">EDWW</cx:pt>
          <cx:pt idx="160561">EDWW</cx:pt>
          <cx:pt idx="160562">EDWW</cx:pt>
          <cx:pt idx="160563">EDWW</cx:pt>
          <cx:pt idx="160564">EDWW</cx:pt>
          <cx:pt idx="160565">EDWW</cx:pt>
          <cx:pt idx="160566">EDWW</cx:pt>
          <cx:pt idx="160567">EDWW</cx:pt>
          <cx:pt idx="160568">EDWW</cx:pt>
          <cx:pt idx="160569">EDWW</cx:pt>
          <cx:pt idx="160570">EDWW</cx:pt>
          <cx:pt idx="160571">EDWW</cx:pt>
          <cx:pt idx="160572">EDWW</cx:pt>
          <cx:pt idx="160573">EDWW</cx:pt>
          <cx:pt idx="160574">EDWW</cx:pt>
          <cx:pt idx="160575">EDWW</cx:pt>
          <cx:pt idx="160576">EDWW</cx:pt>
          <cx:pt idx="160577">EDWW</cx:pt>
          <cx:pt idx="160578">EDWW</cx:pt>
          <cx:pt idx="160579">EDWW</cx:pt>
          <cx:pt idx="160580">EDWW</cx:pt>
          <cx:pt idx="160581">EDWW</cx:pt>
          <cx:pt idx="160582">EDWW</cx:pt>
          <cx:pt idx="160583">EDWW</cx:pt>
          <cx:pt idx="160584">EDWW</cx:pt>
          <cx:pt idx="160585">EDWW</cx:pt>
          <cx:pt idx="160586">EDWW</cx:pt>
          <cx:pt idx="160587">EDWW</cx:pt>
          <cx:pt idx="160588">EDWW</cx:pt>
          <cx:pt idx="160589">EDWW</cx:pt>
          <cx:pt idx="160590">EDWW</cx:pt>
          <cx:pt idx="160591">EDWW</cx:pt>
          <cx:pt idx="160592">EDWW</cx:pt>
          <cx:pt idx="160593">EDWW</cx:pt>
          <cx:pt idx="160594">EDWW</cx:pt>
          <cx:pt idx="160595">EDWW</cx:pt>
          <cx:pt idx="160596">EDWW</cx:pt>
          <cx:pt idx="160597">EDWW</cx:pt>
          <cx:pt idx="160598">EDWW</cx:pt>
          <cx:pt idx="160599">EDWW</cx:pt>
          <cx:pt idx="160600">EDWW</cx:pt>
          <cx:pt idx="160601">EDWW</cx:pt>
          <cx:pt idx="160602">EDWW</cx:pt>
          <cx:pt idx="160603">EDWW</cx:pt>
          <cx:pt idx="160604">EDWW</cx:pt>
          <cx:pt idx="160605">EDWW</cx:pt>
          <cx:pt idx="160606">EDWW</cx:pt>
          <cx:pt idx="160607">EDWW</cx:pt>
          <cx:pt idx="160608">EDWW</cx:pt>
          <cx:pt idx="160609">EDWW</cx:pt>
          <cx:pt idx="160610">EDWW</cx:pt>
          <cx:pt idx="160611">EDWW</cx:pt>
          <cx:pt idx="160612">EDWW</cx:pt>
          <cx:pt idx="160613">EDWW</cx:pt>
          <cx:pt idx="160614">EDWW</cx:pt>
          <cx:pt idx="160615">EDWW</cx:pt>
          <cx:pt idx="160616">EDWW</cx:pt>
          <cx:pt idx="160617">EDWW</cx:pt>
          <cx:pt idx="160618">EDWW</cx:pt>
          <cx:pt idx="160619">EDWW</cx:pt>
          <cx:pt idx="160620">EDWW</cx:pt>
          <cx:pt idx="160621">EDWW</cx:pt>
          <cx:pt idx="160622">EDWW</cx:pt>
          <cx:pt idx="160623">EDWW</cx:pt>
          <cx:pt idx="160624">EDWW</cx:pt>
          <cx:pt idx="160625">EDWW</cx:pt>
          <cx:pt idx="160626">EDWW</cx:pt>
          <cx:pt idx="160627">EDWW</cx:pt>
          <cx:pt idx="160628">EDWW</cx:pt>
          <cx:pt idx="160629">EDWW</cx:pt>
          <cx:pt idx="160630">EDWW</cx:pt>
          <cx:pt idx="160631">EDWW</cx:pt>
          <cx:pt idx="160632">EDWW</cx:pt>
          <cx:pt idx="160633">EDWW</cx:pt>
          <cx:pt idx="160634">EDWW</cx:pt>
          <cx:pt idx="160635">EDWW</cx:pt>
          <cx:pt idx="160636">EDWW</cx:pt>
          <cx:pt idx="160637">EDWW</cx:pt>
          <cx:pt idx="160638">EDWW</cx:pt>
          <cx:pt idx="160639">EDWW</cx:pt>
          <cx:pt idx="160640">EDWW</cx:pt>
          <cx:pt idx="160641">EDWW</cx:pt>
          <cx:pt idx="160642">EDWW</cx:pt>
          <cx:pt idx="160643">EDWW</cx:pt>
          <cx:pt idx="160644">EDWW</cx:pt>
          <cx:pt idx="160645">EDWW</cx:pt>
          <cx:pt idx="160646">EDWW</cx:pt>
          <cx:pt idx="160647">EDWW</cx:pt>
          <cx:pt idx="160648">EDWW</cx:pt>
          <cx:pt idx="160649">EDWW</cx:pt>
          <cx:pt idx="160650">EDWW</cx:pt>
          <cx:pt idx="160651">EDWW</cx:pt>
          <cx:pt idx="160652">EDWW</cx:pt>
          <cx:pt idx="160653">EDWW</cx:pt>
          <cx:pt idx="160654">EDWW</cx:pt>
          <cx:pt idx="160655">EDWW</cx:pt>
          <cx:pt idx="160656">EDWW</cx:pt>
          <cx:pt idx="160657">EDWW</cx:pt>
          <cx:pt idx="160658">EDWW</cx:pt>
          <cx:pt idx="160659">EDWW</cx:pt>
          <cx:pt idx="160660">EDWW</cx:pt>
          <cx:pt idx="160661">EDWW</cx:pt>
          <cx:pt idx="160662">EDWW</cx:pt>
          <cx:pt idx="160663">EDWW</cx:pt>
          <cx:pt idx="160664">EDWW</cx:pt>
          <cx:pt idx="160665">EDWW</cx:pt>
          <cx:pt idx="160666">EDWW</cx:pt>
          <cx:pt idx="160667">EDWW</cx:pt>
          <cx:pt idx="160668">EDWW</cx:pt>
          <cx:pt idx="160669">EDWW</cx:pt>
          <cx:pt idx="160670">EDWW</cx:pt>
          <cx:pt idx="160671">EDWW</cx:pt>
          <cx:pt idx="160672">EDWW</cx:pt>
          <cx:pt idx="160673">EDWW</cx:pt>
          <cx:pt idx="160674">EDWW</cx:pt>
          <cx:pt idx="160675">EDWW</cx:pt>
          <cx:pt idx="160676">EDWW</cx:pt>
          <cx:pt idx="160677">EDWW</cx:pt>
          <cx:pt idx="160678">EDWW</cx:pt>
          <cx:pt idx="160679">EDWW</cx:pt>
          <cx:pt idx="160680">EDWW</cx:pt>
          <cx:pt idx="160681">EDWW</cx:pt>
          <cx:pt idx="160682">EDWW</cx:pt>
          <cx:pt idx="160683">EDWW</cx:pt>
          <cx:pt idx="160684">EDWW</cx:pt>
          <cx:pt idx="160685">EDWW</cx:pt>
          <cx:pt idx="160686">EDWW</cx:pt>
          <cx:pt idx="160687">EDWW</cx:pt>
          <cx:pt idx="160688">EDWW</cx:pt>
          <cx:pt idx="160689">EDWW</cx:pt>
          <cx:pt idx="160690">EDWW</cx:pt>
          <cx:pt idx="160691">EDWW</cx:pt>
          <cx:pt idx="160692">EDWW</cx:pt>
          <cx:pt idx="160693">EDWW</cx:pt>
          <cx:pt idx="160694">EDWW</cx:pt>
          <cx:pt idx="160695">EDWW</cx:pt>
          <cx:pt idx="160696">EDWW</cx:pt>
          <cx:pt idx="160697">EDWW</cx:pt>
          <cx:pt idx="160698">EDWW</cx:pt>
          <cx:pt idx="160699">EDWW</cx:pt>
          <cx:pt idx="160700">EDWW</cx:pt>
          <cx:pt idx="160701">EDWW</cx:pt>
          <cx:pt idx="160702">EDWW</cx:pt>
          <cx:pt idx="160703">EDWW</cx:pt>
          <cx:pt idx="160704">EDWW</cx:pt>
          <cx:pt idx="160705">EDWW</cx:pt>
          <cx:pt idx="160706">EDWW</cx:pt>
          <cx:pt idx="160707">EDWW</cx:pt>
          <cx:pt idx="160708">EDWW</cx:pt>
          <cx:pt idx="160709">EDWW</cx:pt>
          <cx:pt idx="160710">EDWW</cx:pt>
          <cx:pt idx="160711">EDWW</cx:pt>
          <cx:pt idx="160712">EDWW</cx:pt>
          <cx:pt idx="160713">EDWW</cx:pt>
          <cx:pt idx="160714">EDWW</cx:pt>
          <cx:pt idx="160715">EDWW</cx:pt>
          <cx:pt idx="160716">EDWW</cx:pt>
          <cx:pt idx="160717">EDWW</cx:pt>
          <cx:pt idx="160718">EDWW</cx:pt>
          <cx:pt idx="160719">EDWW</cx:pt>
          <cx:pt idx="160720">EDWW</cx:pt>
          <cx:pt idx="160721">EDWW</cx:pt>
          <cx:pt idx="160722">EDWW</cx:pt>
          <cx:pt idx="160723">EDWW</cx:pt>
          <cx:pt idx="160724">EDWW</cx:pt>
          <cx:pt idx="160725">EDWW</cx:pt>
          <cx:pt idx="160726">EDWW</cx:pt>
          <cx:pt idx="160727">EDWW</cx:pt>
          <cx:pt idx="160728">EDWW</cx:pt>
          <cx:pt idx="160729">EDWW</cx:pt>
          <cx:pt idx="160730">EDWW</cx:pt>
          <cx:pt idx="160731">EDWW</cx:pt>
          <cx:pt idx="160732">EDWW</cx:pt>
          <cx:pt idx="160733">EDWW</cx:pt>
          <cx:pt idx="160734">EDWW</cx:pt>
          <cx:pt idx="160735">EDWW</cx:pt>
          <cx:pt idx="160736">EDWW</cx:pt>
          <cx:pt idx="160737">EDWW</cx:pt>
          <cx:pt idx="160738">EDWW</cx:pt>
          <cx:pt idx="160739">EDWW</cx:pt>
          <cx:pt idx="160740">EDWW</cx:pt>
          <cx:pt idx="160741">EDWW</cx:pt>
          <cx:pt idx="160742">EDWW</cx:pt>
          <cx:pt idx="160743">EDWW</cx:pt>
          <cx:pt idx="160744">EDWW</cx:pt>
          <cx:pt idx="160745">EDWW</cx:pt>
          <cx:pt idx="160746">EDWW</cx:pt>
          <cx:pt idx="160747">EDWW</cx:pt>
          <cx:pt idx="160748">EDWW</cx:pt>
          <cx:pt idx="160749">EDWW</cx:pt>
          <cx:pt idx="160750">EDWW</cx:pt>
          <cx:pt idx="160751">EDWW</cx:pt>
          <cx:pt idx="160752">EDWW</cx:pt>
          <cx:pt idx="160753">EDWW</cx:pt>
          <cx:pt idx="160754">EDWW</cx:pt>
          <cx:pt idx="160755">EDWW</cx:pt>
          <cx:pt idx="160756">EDWW</cx:pt>
          <cx:pt idx="160757">EDWW</cx:pt>
          <cx:pt idx="160758">EDWW</cx:pt>
          <cx:pt idx="160759">EDWW</cx:pt>
          <cx:pt idx="160760">EDWW</cx:pt>
          <cx:pt idx="160761">EDWW</cx:pt>
          <cx:pt idx="160762">EDWW</cx:pt>
          <cx:pt idx="160763">EDWW</cx:pt>
          <cx:pt idx="160764">EDWW</cx:pt>
          <cx:pt idx="160765">EDWW</cx:pt>
          <cx:pt idx="160766">EDWW</cx:pt>
          <cx:pt idx="160767">EDWW</cx:pt>
          <cx:pt idx="160768">EDWW</cx:pt>
          <cx:pt idx="160769">EDWW</cx:pt>
          <cx:pt idx="160770">EDWW</cx:pt>
          <cx:pt idx="160771">EDWW</cx:pt>
          <cx:pt idx="160772">EDWW</cx:pt>
          <cx:pt idx="160773">EDWW</cx:pt>
          <cx:pt idx="160774">EDWW</cx:pt>
          <cx:pt idx="160775">EDWW</cx:pt>
          <cx:pt idx="160776">EDWW</cx:pt>
          <cx:pt idx="160777">EDWW</cx:pt>
          <cx:pt idx="160778">EDWW</cx:pt>
          <cx:pt idx="160779">EDWW</cx:pt>
          <cx:pt idx="160780">EDWW</cx:pt>
          <cx:pt idx="160781">EDWW</cx:pt>
          <cx:pt idx="160782">EDWW</cx:pt>
          <cx:pt idx="160783">EDWW</cx:pt>
          <cx:pt idx="160784">EDWW</cx:pt>
          <cx:pt idx="160785">EDWW</cx:pt>
          <cx:pt idx="160786">EDWW</cx:pt>
          <cx:pt idx="160787">EDWW</cx:pt>
          <cx:pt idx="160788">EDWW</cx:pt>
          <cx:pt idx="160789">EDWW</cx:pt>
          <cx:pt idx="160790">EDWW</cx:pt>
          <cx:pt idx="160791">EDWW</cx:pt>
          <cx:pt idx="160792">EDWW</cx:pt>
          <cx:pt idx="160793">EDWW</cx:pt>
          <cx:pt idx="160794">EDWW</cx:pt>
          <cx:pt idx="160795">EDWW</cx:pt>
          <cx:pt idx="160796">EDWW</cx:pt>
          <cx:pt idx="160797">EDWW</cx:pt>
          <cx:pt idx="160798">EDWW</cx:pt>
          <cx:pt idx="160799">EDWW</cx:pt>
          <cx:pt idx="160800">EDWW</cx:pt>
          <cx:pt idx="160801">EDWW</cx:pt>
          <cx:pt idx="160802">EDWW</cx:pt>
          <cx:pt idx="160803">EDWW</cx:pt>
          <cx:pt idx="160804">EDWW</cx:pt>
          <cx:pt idx="160805">EDWW</cx:pt>
          <cx:pt idx="160806">EDWW</cx:pt>
          <cx:pt idx="160807">EDWW</cx:pt>
          <cx:pt idx="160808">EDWW</cx:pt>
          <cx:pt idx="160809">EDWW</cx:pt>
          <cx:pt idx="160810">EDWW</cx:pt>
          <cx:pt idx="160811">EDWW</cx:pt>
          <cx:pt idx="160812">EDWW</cx:pt>
          <cx:pt idx="160813">EDWW</cx:pt>
          <cx:pt idx="160814">EDWW</cx:pt>
          <cx:pt idx="160815">EDWW</cx:pt>
          <cx:pt idx="160816">EDWW</cx:pt>
          <cx:pt idx="160817">EDWW</cx:pt>
          <cx:pt idx="160818">EDWW</cx:pt>
          <cx:pt idx="160819">EDWW</cx:pt>
          <cx:pt idx="160820">EDWW</cx:pt>
          <cx:pt idx="160821">EDWW</cx:pt>
          <cx:pt idx="160822">EDWW</cx:pt>
          <cx:pt idx="160823">EDWW</cx:pt>
          <cx:pt idx="160824">EDWW</cx:pt>
          <cx:pt idx="160825">EDWW</cx:pt>
          <cx:pt idx="160826">EDWW</cx:pt>
          <cx:pt idx="160827">EDWW</cx:pt>
          <cx:pt idx="160828">EDWW</cx:pt>
          <cx:pt idx="160829">EDWW</cx:pt>
          <cx:pt idx="160830">EDWW</cx:pt>
          <cx:pt idx="160831">EDWW</cx:pt>
          <cx:pt idx="160832">EDWW</cx:pt>
          <cx:pt idx="160833">EDWW</cx:pt>
          <cx:pt idx="160834">EDWW</cx:pt>
          <cx:pt idx="160835">EDWW</cx:pt>
          <cx:pt idx="160836">EDWW</cx:pt>
          <cx:pt idx="160837">EDWW</cx:pt>
          <cx:pt idx="160838">EDWW</cx:pt>
          <cx:pt idx="160839">EDWW</cx:pt>
          <cx:pt idx="160840">EDWW</cx:pt>
          <cx:pt idx="160841">EDWW</cx:pt>
          <cx:pt idx="160842">EDWW</cx:pt>
          <cx:pt idx="160843">EDWW</cx:pt>
          <cx:pt idx="160844">EDWW</cx:pt>
          <cx:pt idx="160845">EDWW</cx:pt>
          <cx:pt idx="160846">EDWW</cx:pt>
          <cx:pt idx="160847">EDWW</cx:pt>
          <cx:pt idx="160848">EDWW</cx:pt>
          <cx:pt idx="160849">EDWW</cx:pt>
          <cx:pt idx="160850">EDWW</cx:pt>
          <cx:pt idx="160851">EDWW</cx:pt>
          <cx:pt idx="160852">EDWW</cx:pt>
          <cx:pt idx="160853">EDWW</cx:pt>
          <cx:pt idx="160854">EDWW</cx:pt>
          <cx:pt idx="160855">EDWW</cx:pt>
          <cx:pt idx="160856">EDWW</cx:pt>
          <cx:pt idx="160857">EDWW</cx:pt>
          <cx:pt idx="160858">EDWW</cx:pt>
          <cx:pt idx="160859">EDWW</cx:pt>
          <cx:pt idx="160860">EDWW</cx:pt>
          <cx:pt idx="160861">EDWW</cx:pt>
          <cx:pt idx="160862">EDWW</cx:pt>
          <cx:pt idx="160863">EDWW</cx:pt>
          <cx:pt idx="160864">EDWW</cx:pt>
          <cx:pt idx="160865">EDWW</cx:pt>
          <cx:pt idx="160866">EDWW</cx:pt>
          <cx:pt idx="160867">EDWW</cx:pt>
          <cx:pt idx="160868">EDWW</cx:pt>
          <cx:pt idx="160869">EDWW</cx:pt>
          <cx:pt idx="160870">EDWW</cx:pt>
          <cx:pt idx="160871">EDWW</cx:pt>
          <cx:pt idx="160872">EDWW</cx:pt>
          <cx:pt idx="160873">EDWW</cx:pt>
          <cx:pt idx="160874">EDWW</cx:pt>
          <cx:pt idx="160875">EDWW</cx:pt>
          <cx:pt idx="160876">EDWW</cx:pt>
          <cx:pt idx="160877">EDWW</cx:pt>
          <cx:pt idx="160878">EDWW</cx:pt>
          <cx:pt idx="160879">EDWW</cx:pt>
          <cx:pt idx="160880">EDWW</cx:pt>
          <cx:pt idx="160881">EDWW</cx:pt>
          <cx:pt idx="160882">EDWW</cx:pt>
          <cx:pt idx="160883">EDWW</cx:pt>
          <cx:pt idx="160884">EDWW</cx:pt>
          <cx:pt idx="160885">EDWW</cx:pt>
          <cx:pt idx="160886">EDWW</cx:pt>
          <cx:pt idx="160887">EDWW</cx:pt>
          <cx:pt idx="160888">EDWW</cx:pt>
          <cx:pt idx="160889">EDWW</cx:pt>
          <cx:pt idx="160890">EDWW</cx:pt>
          <cx:pt idx="160891">EDWW</cx:pt>
          <cx:pt idx="160892">EDWW</cx:pt>
          <cx:pt idx="160893">EDWW</cx:pt>
          <cx:pt idx="160894">EDWW</cx:pt>
          <cx:pt idx="160895">EDWW</cx:pt>
          <cx:pt idx="160896">EDWW</cx:pt>
          <cx:pt idx="160897">EDWW</cx:pt>
          <cx:pt idx="160898">EDWW</cx:pt>
          <cx:pt idx="160899">EDWW</cx:pt>
          <cx:pt idx="160900">EDWW</cx:pt>
          <cx:pt idx="160901">EDWW</cx:pt>
          <cx:pt idx="160902">EDWW</cx:pt>
          <cx:pt idx="160903">EDWW</cx:pt>
          <cx:pt idx="160904">EDWW</cx:pt>
          <cx:pt idx="160905">EDWW</cx:pt>
          <cx:pt idx="160906">EDWW</cx:pt>
          <cx:pt idx="160907">EDWW</cx:pt>
          <cx:pt idx="160908">EDWW</cx:pt>
          <cx:pt idx="160909">EDWW</cx:pt>
          <cx:pt idx="160910">EDWW</cx:pt>
          <cx:pt idx="160911">EDWW</cx:pt>
          <cx:pt idx="160912">EDWW</cx:pt>
          <cx:pt idx="160913">EDWW</cx:pt>
          <cx:pt idx="160914">EDWW</cx:pt>
          <cx:pt idx="160915">EDWW</cx:pt>
          <cx:pt idx="160916">EDWW</cx:pt>
          <cx:pt idx="160917">EDWW</cx:pt>
          <cx:pt idx="160918">EDWW</cx:pt>
          <cx:pt idx="160919">EDWW</cx:pt>
          <cx:pt idx="160920">EDWW</cx:pt>
          <cx:pt idx="160921">EDWW</cx:pt>
          <cx:pt idx="160922">EDWW</cx:pt>
          <cx:pt idx="160923">EDWW</cx:pt>
          <cx:pt idx="160924">EDWW</cx:pt>
          <cx:pt idx="160925">EDWW</cx:pt>
          <cx:pt idx="160926">EDWW</cx:pt>
          <cx:pt idx="160927">EDWW</cx:pt>
          <cx:pt idx="160928">EDWW</cx:pt>
          <cx:pt idx="160929">EDWW</cx:pt>
          <cx:pt idx="160930">EDWW</cx:pt>
          <cx:pt idx="160931">EDWW</cx:pt>
          <cx:pt idx="160932">EDWW</cx:pt>
          <cx:pt idx="160933">EDWW</cx:pt>
          <cx:pt idx="160934">EDWW</cx:pt>
          <cx:pt idx="160935">EDWW</cx:pt>
          <cx:pt idx="160936">EDWW</cx:pt>
          <cx:pt idx="160937">EDWW</cx:pt>
          <cx:pt idx="160938">EDWW</cx:pt>
          <cx:pt idx="160939">EDWW</cx:pt>
          <cx:pt idx="160940">EDWW</cx:pt>
          <cx:pt idx="160941">EDWW</cx:pt>
          <cx:pt idx="160942">EDWW</cx:pt>
          <cx:pt idx="160943">EDWW</cx:pt>
          <cx:pt idx="160944">EDWW</cx:pt>
          <cx:pt idx="160945">EDWW</cx:pt>
          <cx:pt idx="160946">EDWW</cx:pt>
          <cx:pt idx="160947">EDWW</cx:pt>
          <cx:pt idx="160948">EDWW</cx:pt>
          <cx:pt idx="160949">EDWW</cx:pt>
          <cx:pt idx="160950">EDWW</cx:pt>
          <cx:pt idx="160951">EDWW</cx:pt>
          <cx:pt idx="160952">EDWW</cx:pt>
          <cx:pt idx="160953">EDWW</cx:pt>
          <cx:pt idx="160954">EDWW</cx:pt>
          <cx:pt idx="160955">EDWW</cx:pt>
          <cx:pt idx="160956">EDWW</cx:pt>
          <cx:pt idx="160957">EDWW</cx:pt>
          <cx:pt idx="160958">EDWW</cx:pt>
          <cx:pt idx="160959">EDWW</cx:pt>
          <cx:pt idx="160960">EDWW</cx:pt>
          <cx:pt idx="160961">EDWW</cx:pt>
          <cx:pt idx="160962">EDWW</cx:pt>
          <cx:pt idx="160963">EDWW</cx:pt>
          <cx:pt idx="160964">EDWW</cx:pt>
          <cx:pt idx="160965">EDWW</cx:pt>
          <cx:pt idx="160966">EDWW</cx:pt>
          <cx:pt idx="160967">EDWW</cx:pt>
          <cx:pt idx="160968">EDWW</cx:pt>
          <cx:pt idx="160969">EDWW</cx:pt>
          <cx:pt idx="160970">EDWW</cx:pt>
          <cx:pt idx="160971">EDWW</cx:pt>
          <cx:pt idx="160972">EDWW</cx:pt>
          <cx:pt idx="160973">EDWW</cx:pt>
          <cx:pt idx="160974">EDWW</cx:pt>
          <cx:pt idx="160975">EDWW</cx:pt>
          <cx:pt idx="160976">EDWW</cx:pt>
          <cx:pt idx="160977">EDWW</cx:pt>
          <cx:pt idx="160978">EDWW</cx:pt>
          <cx:pt idx="160979">EDWW</cx:pt>
          <cx:pt idx="160980">EDWW</cx:pt>
          <cx:pt idx="160981">EDWW</cx:pt>
          <cx:pt idx="160982">EDWW</cx:pt>
          <cx:pt idx="160983">EDWW</cx:pt>
          <cx:pt idx="160984">EDWW</cx:pt>
          <cx:pt idx="160985">EDWW</cx:pt>
          <cx:pt idx="160986">EDWW</cx:pt>
          <cx:pt idx="160987">EDWW</cx:pt>
          <cx:pt idx="160988">EDWW</cx:pt>
          <cx:pt idx="160989">EDWW</cx:pt>
          <cx:pt idx="160990">EDWW</cx:pt>
          <cx:pt idx="160991">EDWW</cx:pt>
          <cx:pt idx="160992">EDWW</cx:pt>
          <cx:pt idx="160993">EDWW</cx:pt>
          <cx:pt idx="160994">EDWW</cx:pt>
          <cx:pt idx="160995">EDWW</cx:pt>
          <cx:pt idx="160996">EDWW</cx:pt>
          <cx:pt idx="160997">EDWW</cx:pt>
          <cx:pt idx="160998">EDWW</cx:pt>
          <cx:pt idx="160999">EDWW</cx:pt>
          <cx:pt idx="161000">EDWW</cx:pt>
          <cx:pt idx="161001">EDWW</cx:pt>
          <cx:pt idx="161002">EDWW</cx:pt>
          <cx:pt idx="161003">EDWW</cx:pt>
          <cx:pt idx="161004">EDWW</cx:pt>
          <cx:pt idx="161005">EDWW</cx:pt>
          <cx:pt idx="161006">EDWW</cx:pt>
          <cx:pt idx="161007">EDWW</cx:pt>
          <cx:pt idx="161008">EDWW</cx:pt>
          <cx:pt idx="161009">EDWW</cx:pt>
          <cx:pt idx="161010">EDWW</cx:pt>
          <cx:pt idx="161011">EDWW</cx:pt>
          <cx:pt idx="161012">EDWW</cx:pt>
          <cx:pt idx="161013">EDWW</cx:pt>
          <cx:pt idx="161014">EDWW</cx:pt>
          <cx:pt idx="161015">EDWW</cx:pt>
          <cx:pt idx="161016">EDWW</cx:pt>
          <cx:pt idx="161017">EDWW</cx:pt>
          <cx:pt idx="161018">EDWW</cx:pt>
          <cx:pt idx="161019">EDWW</cx:pt>
          <cx:pt idx="161020">EDWW</cx:pt>
          <cx:pt idx="161021">EDWW</cx:pt>
          <cx:pt idx="161022">EDWW</cx:pt>
          <cx:pt idx="161023">EDWW</cx:pt>
          <cx:pt idx="161024">EDWW</cx:pt>
          <cx:pt idx="161025">EDWW</cx:pt>
          <cx:pt idx="161026">EDWW</cx:pt>
          <cx:pt idx="161027">EDWW</cx:pt>
          <cx:pt idx="161028">EDWW</cx:pt>
          <cx:pt idx="161029">EDWW</cx:pt>
          <cx:pt idx="161030">EDWW</cx:pt>
          <cx:pt idx="161031">EDWW</cx:pt>
          <cx:pt idx="161032">EDWW</cx:pt>
          <cx:pt idx="161033">EDWW</cx:pt>
          <cx:pt idx="161034">EDWW</cx:pt>
          <cx:pt idx="161035">EDWW</cx:pt>
          <cx:pt idx="161036">EDWW</cx:pt>
          <cx:pt idx="161037">EDWW</cx:pt>
          <cx:pt idx="161038">EDWW</cx:pt>
          <cx:pt idx="161039">EDWW</cx:pt>
          <cx:pt idx="161040">EDWW</cx:pt>
          <cx:pt idx="161041">EDWW</cx:pt>
          <cx:pt idx="161042">EDWW</cx:pt>
          <cx:pt idx="161043">EDWW</cx:pt>
          <cx:pt idx="161044">EDWW</cx:pt>
          <cx:pt idx="161045">EDWW</cx:pt>
          <cx:pt idx="161046">EDWW</cx:pt>
          <cx:pt idx="161047">EDWW</cx:pt>
          <cx:pt idx="161048">EDWW</cx:pt>
          <cx:pt idx="161049">EDWW</cx:pt>
          <cx:pt idx="161050">EDWW</cx:pt>
          <cx:pt idx="161051">EDWW</cx:pt>
          <cx:pt idx="161052">EDWW</cx:pt>
          <cx:pt idx="161053">EDWW</cx:pt>
          <cx:pt idx="161054">EDWW</cx:pt>
          <cx:pt idx="161055">EDWW</cx:pt>
          <cx:pt idx="161056">EDWW</cx:pt>
          <cx:pt idx="161057">EDWW</cx:pt>
          <cx:pt idx="161058">EDWW</cx:pt>
          <cx:pt idx="161059">EDWW</cx:pt>
          <cx:pt idx="161060">EDWW</cx:pt>
          <cx:pt idx="161061">EDWW</cx:pt>
          <cx:pt idx="161062">EDWW</cx:pt>
          <cx:pt idx="161063">EDWW</cx:pt>
          <cx:pt idx="161064">EDWW</cx:pt>
          <cx:pt idx="161065">EDWW</cx:pt>
          <cx:pt idx="161066">EDWW</cx:pt>
          <cx:pt idx="161067">EDWW</cx:pt>
          <cx:pt idx="161068">EDWW</cx:pt>
          <cx:pt idx="161069">EDWW</cx:pt>
          <cx:pt idx="161070">EDWW</cx:pt>
          <cx:pt idx="161071">EDWW</cx:pt>
          <cx:pt idx="161072">EDWW</cx:pt>
          <cx:pt idx="161073">EDWW</cx:pt>
          <cx:pt idx="161074">EDWW</cx:pt>
          <cx:pt idx="161075">EDWW</cx:pt>
          <cx:pt idx="161076">EDWW</cx:pt>
          <cx:pt idx="161077">EDWW</cx:pt>
          <cx:pt idx="161078">EDWW</cx:pt>
          <cx:pt idx="161079">EDWW</cx:pt>
          <cx:pt idx="161080">EDWW</cx:pt>
          <cx:pt idx="161081">EDWW</cx:pt>
          <cx:pt idx="161082">EDWW</cx:pt>
          <cx:pt idx="161083">EDWW</cx:pt>
          <cx:pt idx="161084">EDWW</cx:pt>
          <cx:pt idx="161085">EDWW</cx:pt>
          <cx:pt idx="161086">EDWW</cx:pt>
          <cx:pt idx="161087">EDWW</cx:pt>
          <cx:pt idx="161088">EDWW</cx:pt>
          <cx:pt idx="161089">EDWW</cx:pt>
          <cx:pt idx="161090">EDWW</cx:pt>
          <cx:pt idx="161091">EDWW</cx:pt>
          <cx:pt idx="161092">EDWW</cx:pt>
          <cx:pt idx="161093">EDWW</cx:pt>
          <cx:pt idx="161094">EDWW</cx:pt>
          <cx:pt idx="161095">EDWW</cx:pt>
          <cx:pt idx="161096">EDWW</cx:pt>
          <cx:pt idx="161097">EDWW</cx:pt>
          <cx:pt idx="161098">EDWW</cx:pt>
          <cx:pt idx="161099">EDWW</cx:pt>
          <cx:pt idx="161100">EDWW</cx:pt>
          <cx:pt idx="161101">EDWW</cx:pt>
          <cx:pt idx="161102">EDWW</cx:pt>
          <cx:pt idx="161103">EDWW</cx:pt>
          <cx:pt idx="161104">EDWW</cx:pt>
          <cx:pt idx="161105">EDWW</cx:pt>
          <cx:pt idx="161106">EDWW</cx:pt>
          <cx:pt idx="161107">EDWW</cx:pt>
          <cx:pt idx="161108">EDWW</cx:pt>
          <cx:pt idx="161109">EDWW</cx:pt>
          <cx:pt idx="161110">EDWW</cx:pt>
          <cx:pt idx="161111">EDWW</cx:pt>
          <cx:pt idx="161112">EDWW</cx:pt>
          <cx:pt idx="161113">EDWW</cx:pt>
          <cx:pt idx="161114">EDWW</cx:pt>
          <cx:pt idx="161115">EDWW</cx:pt>
          <cx:pt idx="161116">EDWW</cx:pt>
          <cx:pt idx="161117">EDWW</cx:pt>
          <cx:pt idx="161118">EDWW</cx:pt>
          <cx:pt idx="161119">EDWW</cx:pt>
          <cx:pt idx="161120">EDWW</cx:pt>
          <cx:pt idx="161121">EDWW</cx:pt>
          <cx:pt idx="161122">EDWW</cx:pt>
          <cx:pt idx="161123">EDWW</cx:pt>
          <cx:pt idx="161124">EDWW</cx:pt>
          <cx:pt idx="161125">EDWW</cx:pt>
          <cx:pt idx="161126">EDWW</cx:pt>
          <cx:pt idx="161127">EDWW</cx:pt>
          <cx:pt idx="161128">EDWW</cx:pt>
          <cx:pt idx="161129">EDWW</cx:pt>
          <cx:pt idx="161130">EDWW</cx:pt>
          <cx:pt idx="161131">EDWW</cx:pt>
          <cx:pt idx="161132">EDWW</cx:pt>
          <cx:pt idx="161133">EDWW</cx:pt>
          <cx:pt idx="161134">EDWW</cx:pt>
          <cx:pt idx="161135">EDWW</cx:pt>
          <cx:pt idx="161136">EDWW</cx:pt>
          <cx:pt idx="161137">EDWW</cx:pt>
          <cx:pt idx="161138">EDWW</cx:pt>
          <cx:pt idx="161139">EDWW</cx:pt>
          <cx:pt idx="161140">EDWW</cx:pt>
          <cx:pt idx="161141">EDWW</cx:pt>
          <cx:pt idx="161142">EDWW</cx:pt>
          <cx:pt idx="161143">EDWW</cx:pt>
          <cx:pt idx="161144">EDWW</cx:pt>
          <cx:pt idx="161145">EDWW</cx:pt>
          <cx:pt idx="161146">EDWW</cx:pt>
          <cx:pt idx="161147">EDWW</cx:pt>
          <cx:pt idx="161148">EDWW</cx:pt>
          <cx:pt idx="161149">EDWW</cx:pt>
          <cx:pt idx="161150">EDWW</cx:pt>
          <cx:pt idx="161151">EDWW</cx:pt>
          <cx:pt idx="161152">EDWW</cx:pt>
          <cx:pt idx="161153">EDWW</cx:pt>
          <cx:pt idx="161154">EDWW</cx:pt>
          <cx:pt idx="161155">EDWW</cx:pt>
          <cx:pt idx="161156">EDWW</cx:pt>
          <cx:pt idx="161157">EDWW</cx:pt>
          <cx:pt idx="161158">EDWW</cx:pt>
          <cx:pt idx="161159">EDWW</cx:pt>
          <cx:pt idx="161160">EDWW</cx:pt>
          <cx:pt idx="161161">EDWW</cx:pt>
          <cx:pt idx="161162">EDWW</cx:pt>
          <cx:pt idx="161163">EDWW</cx:pt>
          <cx:pt idx="161164">EDWW</cx:pt>
          <cx:pt idx="161165">EDWW</cx:pt>
          <cx:pt idx="161166">EDWW</cx:pt>
          <cx:pt idx="161167">EDWW</cx:pt>
          <cx:pt idx="161168">EDWW</cx:pt>
          <cx:pt idx="161169">EDWW</cx:pt>
          <cx:pt idx="161170">EDWW</cx:pt>
          <cx:pt idx="161171">EDWW</cx:pt>
          <cx:pt idx="161172">EDWW</cx:pt>
          <cx:pt idx="161173">EDWW</cx:pt>
          <cx:pt idx="161174">EDWW</cx:pt>
          <cx:pt idx="161175">EDWW</cx:pt>
          <cx:pt idx="161176">EDWW</cx:pt>
          <cx:pt idx="161177">EDWW</cx:pt>
          <cx:pt idx="161178">EDWW</cx:pt>
          <cx:pt idx="161179">EDWW</cx:pt>
          <cx:pt idx="161180">EDWW</cx:pt>
          <cx:pt idx="161181">EDWW</cx:pt>
          <cx:pt idx="161182">EDWW</cx:pt>
          <cx:pt idx="161183">EDWW</cx:pt>
          <cx:pt idx="161184">EDWW</cx:pt>
          <cx:pt idx="161185">EDWW</cx:pt>
          <cx:pt idx="161186">EDWW</cx:pt>
          <cx:pt idx="161187">EDWW</cx:pt>
          <cx:pt idx="161188">EDWW</cx:pt>
          <cx:pt idx="161189">EDWW</cx:pt>
          <cx:pt idx="161190">EDWW</cx:pt>
          <cx:pt idx="161191">EDWW</cx:pt>
          <cx:pt idx="161192">EDWW</cx:pt>
          <cx:pt idx="161193">EDWW</cx:pt>
          <cx:pt idx="161194">EDWW</cx:pt>
          <cx:pt idx="161195">EDWW</cx:pt>
          <cx:pt idx="161196">EDWW</cx:pt>
          <cx:pt idx="161197">EDWW</cx:pt>
          <cx:pt idx="161198">EDWW</cx:pt>
          <cx:pt idx="161199">EDWW</cx:pt>
          <cx:pt idx="161200">EDWW</cx:pt>
          <cx:pt idx="161201">EDWW</cx:pt>
          <cx:pt idx="161202">EDWW</cx:pt>
          <cx:pt idx="161203">EDWW</cx:pt>
          <cx:pt idx="161204">EDWW</cx:pt>
          <cx:pt idx="161205">EDWW</cx:pt>
          <cx:pt idx="161206">EDWW</cx:pt>
          <cx:pt idx="161207">EDWW</cx:pt>
          <cx:pt idx="161208">EDWW</cx:pt>
          <cx:pt idx="161209">EDWW</cx:pt>
          <cx:pt idx="161210">EDWW</cx:pt>
          <cx:pt idx="161211">EDWW</cx:pt>
          <cx:pt idx="161212">EDWW</cx:pt>
          <cx:pt idx="161213">EDWW</cx:pt>
          <cx:pt idx="161214">EDWW</cx:pt>
          <cx:pt idx="161215">EDWW</cx:pt>
          <cx:pt idx="161216">EDWW</cx:pt>
          <cx:pt idx="161217">EDWW</cx:pt>
          <cx:pt idx="161218">EDWW</cx:pt>
          <cx:pt idx="161219">EDWW</cx:pt>
          <cx:pt idx="161220">EDWW</cx:pt>
          <cx:pt idx="161221">EDWW</cx:pt>
          <cx:pt idx="161222">EDWW</cx:pt>
          <cx:pt idx="161223">EDWW</cx:pt>
          <cx:pt idx="161224">EDWW</cx:pt>
          <cx:pt idx="161225">EDWW</cx:pt>
          <cx:pt idx="161226">EDWW</cx:pt>
          <cx:pt idx="161227">EDWW</cx:pt>
          <cx:pt idx="161228">EDWW</cx:pt>
          <cx:pt idx="161229">EDWW</cx:pt>
          <cx:pt idx="161230">EDWW</cx:pt>
          <cx:pt idx="161231">EDWW</cx:pt>
          <cx:pt idx="161232">EDWW</cx:pt>
          <cx:pt idx="161233">EDWW</cx:pt>
          <cx:pt idx="161234">EDWW</cx:pt>
          <cx:pt idx="161235">EDWW</cx:pt>
          <cx:pt idx="161236">EDWW</cx:pt>
          <cx:pt idx="161237">EDWW</cx:pt>
          <cx:pt idx="161238">EDWW</cx:pt>
          <cx:pt idx="161239">EDWW</cx:pt>
          <cx:pt idx="161240">EDWW</cx:pt>
          <cx:pt idx="161241">EDWW</cx:pt>
          <cx:pt idx="161242">EDWW</cx:pt>
          <cx:pt idx="161243">EDWW</cx:pt>
          <cx:pt idx="161244">EDWW</cx:pt>
          <cx:pt idx="161245">EDWW</cx:pt>
          <cx:pt idx="161246">EDWW</cx:pt>
          <cx:pt idx="161247">EDWW</cx:pt>
          <cx:pt idx="161248">EDWW</cx:pt>
          <cx:pt idx="161249">EDWW</cx:pt>
          <cx:pt idx="161250">EDWW</cx:pt>
          <cx:pt idx="161251">EDWW</cx:pt>
          <cx:pt idx="161252">EDWW</cx:pt>
          <cx:pt idx="161253">EDWW</cx:pt>
          <cx:pt idx="161254">EDWW</cx:pt>
          <cx:pt idx="161255">EDWW</cx:pt>
          <cx:pt idx="161256">EDWW</cx:pt>
          <cx:pt idx="161257">EDWW</cx:pt>
          <cx:pt idx="161258">EDWW</cx:pt>
          <cx:pt idx="161259">EDWW</cx:pt>
          <cx:pt idx="161260">EDWW</cx:pt>
          <cx:pt idx="161261">EDWW</cx:pt>
          <cx:pt idx="161262">EDWW</cx:pt>
          <cx:pt idx="161263">EDWW</cx:pt>
          <cx:pt idx="161264">EDWW</cx:pt>
          <cx:pt idx="161265">EDWW</cx:pt>
          <cx:pt idx="161266">EDWW</cx:pt>
          <cx:pt idx="161267">EDWW</cx:pt>
          <cx:pt idx="161268">EDWW</cx:pt>
          <cx:pt idx="161269">EDWW</cx:pt>
          <cx:pt idx="161270">EDWW</cx:pt>
          <cx:pt idx="161271">EDWW</cx:pt>
          <cx:pt idx="161272">EDWW</cx:pt>
          <cx:pt idx="161273">EDWW</cx:pt>
          <cx:pt idx="161274">EDWW</cx:pt>
          <cx:pt idx="161275">EDWW</cx:pt>
          <cx:pt idx="161276">EDWW</cx:pt>
          <cx:pt idx="161277">EDWW</cx:pt>
          <cx:pt idx="161278">EDWW</cx:pt>
          <cx:pt idx="161279">EDWW</cx:pt>
          <cx:pt idx="161280">EDWW</cx:pt>
          <cx:pt idx="161281">EDWW</cx:pt>
          <cx:pt idx="161282">EDWW</cx:pt>
          <cx:pt idx="161283">EDWW</cx:pt>
          <cx:pt idx="161284">EDWW</cx:pt>
          <cx:pt idx="161285">EDWW</cx:pt>
          <cx:pt idx="161286">EDWW</cx:pt>
          <cx:pt idx="161287">EDWW</cx:pt>
          <cx:pt idx="161288">EDWW</cx:pt>
          <cx:pt idx="161289">EDWW</cx:pt>
          <cx:pt idx="161290">EDWW</cx:pt>
          <cx:pt idx="161291">EDWW</cx:pt>
          <cx:pt idx="161292">EDWW</cx:pt>
          <cx:pt idx="161293">EDWW</cx:pt>
          <cx:pt idx="161294">EDWW</cx:pt>
          <cx:pt idx="161295">EDWW</cx:pt>
          <cx:pt idx="161296">EDWW</cx:pt>
          <cx:pt idx="161297">EDWW</cx:pt>
          <cx:pt idx="161298">EDWW</cx:pt>
          <cx:pt idx="161299">EDWW</cx:pt>
          <cx:pt idx="161300">EDWW</cx:pt>
          <cx:pt idx="161301">EDWW</cx:pt>
          <cx:pt idx="161302">EDWW</cx:pt>
          <cx:pt idx="161303">EDWW</cx:pt>
          <cx:pt idx="161304">EDWW</cx:pt>
          <cx:pt idx="161305">EDWW</cx:pt>
          <cx:pt idx="161306">EDWW</cx:pt>
          <cx:pt idx="161307">EDWW</cx:pt>
          <cx:pt idx="161308">EDWW</cx:pt>
          <cx:pt idx="161309">EDWW</cx:pt>
          <cx:pt idx="161310">EDWW</cx:pt>
          <cx:pt idx="161311">EDWW</cx:pt>
          <cx:pt idx="161312">EDWW</cx:pt>
          <cx:pt idx="161313">EDWW</cx:pt>
          <cx:pt idx="161314">EDWW</cx:pt>
          <cx:pt idx="161315">EDWW</cx:pt>
          <cx:pt idx="161316">EDWW</cx:pt>
          <cx:pt idx="161317">EDWW</cx:pt>
          <cx:pt idx="161318">EDWW</cx:pt>
          <cx:pt idx="161319">EDWW</cx:pt>
          <cx:pt idx="161320">EDWW</cx:pt>
          <cx:pt idx="161321">EDWW</cx:pt>
          <cx:pt idx="161322">EDWW</cx:pt>
          <cx:pt idx="161323">EDWW</cx:pt>
          <cx:pt idx="161324">EDWW</cx:pt>
          <cx:pt idx="161325">EDWW</cx:pt>
          <cx:pt idx="161326">EDWW</cx:pt>
          <cx:pt idx="161327">EDWW</cx:pt>
          <cx:pt idx="161328">EDWW</cx:pt>
          <cx:pt idx="161329">EDWW</cx:pt>
          <cx:pt idx="161330">EDWW</cx:pt>
          <cx:pt idx="161331">EDWW</cx:pt>
          <cx:pt idx="161332">EDWW</cx:pt>
          <cx:pt idx="161333">EDWW</cx:pt>
          <cx:pt idx="161334">EDWW</cx:pt>
          <cx:pt idx="161335">EDWW</cx:pt>
          <cx:pt idx="161336">EDWW</cx:pt>
          <cx:pt idx="161337">EDWW</cx:pt>
          <cx:pt idx="161338">EDWW</cx:pt>
          <cx:pt idx="161339">EDWW</cx:pt>
          <cx:pt idx="161340">EDWW</cx:pt>
          <cx:pt idx="161341">EDWW</cx:pt>
          <cx:pt idx="161342">EDWW</cx:pt>
          <cx:pt idx="161343">EDWW</cx:pt>
          <cx:pt idx="161344">EDWW</cx:pt>
          <cx:pt idx="161345">EDWW</cx:pt>
          <cx:pt idx="161346">EDWW</cx:pt>
          <cx:pt idx="161347">EDWW</cx:pt>
          <cx:pt idx="161348">EDWW</cx:pt>
          <cx:pt idx="161349">EDWW</cx:pt>
          <cx:pt idx="161350">EDWW</cx:pt>
          <cx:pt idx="161351">EDWW</cx:pt>
          <cx:pt idx="161352">EDWW</cx:pt>
          <cx:pt idx="161353">EDWW</cx:pt>
          <cx:pt idx="161354">EDWW</cx:pt>
          <cx:pt idx="161355">EDWW</cx:pt>
          <cx:pt idx="161356">EDWW</cx:pt>
          <cx:pt idx="161357">EDWW</cx:pt>
          <cx:pt idx="161358">EDWW</cx:pt>
          <cx:pt idx="161359">EDWW</cx:pt>
          <cx:pt idx="161360">EDWW</cx:pt>
          <cx:pt idx="161361">EDWW</cx:pt>
          <cx:pt idx="161362">EDWW</cx:pt>
          <cx:pt idx="161363">EDWW</cx:pt>
          <cx:pt idx="161364">EDWW</cx:pt>
          <cx:pt idx="161365">EDWW</cx:pt>
          <cx:pt idx="161366">EDWW</cx:pt>
          <cx:pt idx="161367">EDWW</cx:pt>
          <cx:pt idx="161368">EDWW</cx:pt>
          <cx:pt idx="161369">EDWW</cx:pt>
          <cx:pt idx="161370">EDWW</cx:pt>
          <cx:pt idx="161371">EDWW</cx:pt>
          <cx:pt idx="161372">EDWW</cx:pt>
          <cx:pt idx="161373">EDWW</cx:pt>
          <cx:pt idx="161374">EDWW</cx:pt>
          <cx:pt idx="161375">EDWW</cx:pt>
          <cx:pt idx="161376">EDWW</cx:pt>
          <cx:pt idx="161377">EDWW</cx:pt>
          <cx:pt idx="161378">EDWW</cx:pt>
          <cx:pt idx="161379">EDWW</cx:pt>
          <cx:pt idx="161380">EDWW</cx:pt>
          <cx:pt idx="161381">EDWW</cx:pt>
          <cx:pt idx="161382">EDWW</cx:pt>
          <cx:pt idx="161383">EDWW</cx:pt>
          <cx:pt idx="161384">EDWW</cx:pt>
          <cx:pt idx="161385">EDWW</cx:pt>
          <cx:pt idx="161386">EDWW</cx:pt>
          <cx:pt idx="161387">EDWW</cx:pt>
          <cx:pt idx="161388">EDWW</cx:pt>
          <cx:pt idx="161389">EDWW</cx:pt>
          <cx:pt idx="161390">EDWW</cx:pt>
          <cx:pt idx="161391">EDWW</cx:pt>
          <cx:pt idx="161392">EDWW</cx:pt>
          <cx:pt idx="161393">EDWW</cx:pt>
          <cx:pt idx="161394">EDWW</cx:pt>
          <cx:pt idx="161395">EDWW</cx:pt>
          <cx:pt idx="161396">EDWW</cx:pt>
          <cx:pt idx="161397">EDWW</cx:pt>
          <cx:pt idx="161398">EDWW</cx:pt>
          <cx:pt idx="161399">EDWW</cx:pt>
          <cx:pt idx="161400">EDWW</cx:pt>
          <cx:pt idx="161401">EDWW</cx:pt>
          <cx:pt idx="161402">EDWW</cx:pt>
          <cx:pt idx="161403">EDWW</cx:pt>
          <cx:pt idx="161404">EDWW</cx:pt>
          <cx:pt idx="161405">EDWW</cx:pt>
          <cx:pt idx="161406">EDWW</cx:pt>
          <cx:pt idx="161407">EDWW</cx:pt>
          <cx:pt idx="161408">EDWW</cx:pt>
          <cx:pt idx="161409">EDWW</cx:pt>
          <cx:pt idx="161410">EDWW</cx:pt>
          <cx:pt idx="161411">EDWW</cx:pt>
          <cx:pt idx="161412">EDWW</cx:pt>
          <cx:pt idx="161413">EDWW</cx:pt>
          <cx:pt idx="161414">EDWW</cx:pt>
          <cx:pt idx="161415">EDWW</cx:pt>
          <cx:pt idx="161416">EDWW</cx:pt>
          <cx:pt idx="161417">EDWW</cx:pt>
          <cx:pt idx="161418">EDWW</cx:pt>
          <cx:pt idx="161419">EDWW</cx:pt>
          <cx:pt idx="161420">EDWW</cx:pt>
          <cx:pt idx="161421">EDWW</cx:pt>
          <cx:pt idx="161422">EDWW</cx:pt>
          <cx:pt idx="161423">EDWW</cx:pt>
          <cx:pt idx="161424">EDWW</cx:pt>
          <cx:pt idx="161425">EDWW</cx:pt>
          <cx:pt idx="161426">EDWW</cx:pt>
          <cx:pt idx="161427">EDWW</cx:pt>
          <cx:pt idx="161428">EDWW</cx:pt>
          <cx:pt idx="161429">EDWW</cx:pt>
          <cx:pt idx="161430">EDWW</cx:pt>
          <cx:pt idx="161431">EDWW</cx:pt>
          <cx:pt idx="161432">EDWW</cx:pt>
          <cx:pt idx="161433">EDWW</cx:pt>
          <cx:pt idx="161434">EDWW</cx:pt>
          <cx:pt idx="161435">EDWW</cx:pt>
          <cx:pt idx="161436">EDWW</cx:pt>
          <cx:pt idx="161437">EDWW</cx:pt>
          <cx:pt idx="161438">EDWW</cx:pt>
          <cx:pt idx="161439">EDWW</cx:pt>
          <cx:pt idx="161440">EDWW</cx:pt>
          <cx:pt idx="161441">EDWW</cx:pt>
          <cx:pt idx="161442">EDWW</cx:pt>
          <cx:pt idx="161443">EDWW</cx:pt>
          <cx:pt idx="161444">EDWW</cx:pt>
          <cx:pt idx="161445">EDWW</cx:pt>
          <cx:pt idx="161446">EDWW</cx:pt>
          <cx:pt idx="161447">EDWW</cx:pt>
          <cx:pt idx="161448">EDWW</cx:pt>
          <cx:pt idx="161449">EDWW</cx:pt>
          <cx:pt idx="161450">EDWW</cx:pt>
          <cx:pt idx="161451">EDWW</cx:pt>
          <cx:pt idx="161452">EDWW</cx:pt>
          <cx:pt idx="161453">EDWW</cx:pt>
          <cx:pt idx="161454">EDWW</cx:pt>
          <cx:pt idx="161455">EDWW</cx:pt>
          <cx:pt idx="161456">EDWW</cx:pt>
          <cx:pt idx="161457">EDWW</cx:pt>
          <cx:pt idx="161458">EDWW</cx:pt>
          <cx:pt idx="161459">EDWW</cx:pt>
          <cx:pt idx="161460">EDWW</cx:pt>
          <cx:pt idx="161461">EDWW</cx:pt>
          <cx:pt idx="161462">EDWW</cx:pt>
          <cx:pt idx="161463">EDWW</cx:pt>
          <cx:pt idx="161464">EDWW</cx:pt>
          <cx:pt idx="161465">EDWW</cx:pt>
          <cx:pt idx="161466">EDWW</cx:pt>
          <cx:pt idx="161467">EDWW</cx:pt>
          <cx:pt idx="161468">EDWW</cx:pt>
          <cx:pt idx="161469">EDWW</cx:pt>
          <cx:pt idx="161470">EDWW</cx:pt>
          <cx:pt idx="161471">EDWW</cx:pt>
          <cx:pt idx="161472">EDWW</cx:pt>
          <cx:pt idx="161473">EDWW</cx:pt>
          <cx:pt idx="161474">EDWW</cx:pt>
          <cx:pt idx="161475">EDWW</cx:pt>
          <cx:pt idx="161476">EDWW</cx:pt>
          <cx:pt idx="161477">EDWW</cx:pt>
          <cx:pt idx="161478">EDWW</cx:pt>
          <cx:pt idx="161479">EDWW</cx:pt>
          <cx:pt idx="161480">EDWW</cx:pt>
          <cx:pt idx="161481">EDWW</cx:pt>
          <cx:pt idx="161482">EDWW</cx:pt>
          <cx:pt idx="161483">EDWW</cx:pt>
          <cx:pt idx="161484">EDWW</cx:pt>
          <cx:pt idx="161485">EDWW</cx:pt>
          <cx:pt idx="161486">EDWW</cx:pt>
          <cx:pt idx="161487">EDWW</cx:pt>
          <cx:pt idx="161488">EDWW</cx:pt>
          <cx:pt idx="161489">EDWW</cx:pt>
          <cx:pt idx="161490">EDWW</cx:pt>
          <cx:pt idx="161491">EDWW</cx:pt>
          <cx:pt idx="161492">EDWW</cx:pt>
          <cx:pt idx="161493">EDWW</cx:pt>
          <cx:pt idx="161494">EDWW</cx:pt>
          <cx:pt idx="161495">EDWW</cx:pt>
          <cx:pt idx="161496">EDWW</cx:pt>
          <cx:pt idx="161497">EDWW</cx:pt>
          <cx:pt idx="161498">EDWW</cx:pt>
          <cx:pt idx="161499">EDWW</cx:pt>
          <cx:pt idx="161500">EDWW</cx:pt>
          <cx:pt idx="161501">EDWW</cx:pt>
          <cx:pt idx="161502">EDWW</cx:pt>
          <cx:pt idx="161503">EDWW</cx:pt>
          <cx:pt idx="161504">EDWW</cx:pt>
          <cx:pt idx="161505">EDWW</cx:pt>
          <cx:pt idx="161506">EDWW</cx:pt>
          <cx:pt idx="161507">EDWW</cx:pt>
          <cx:pt idx="161508">EDWW</cx:pt>
          <cx:pt idx="161509">EDWW</cx:pt>
          <cx:pt idx="161510">EDWW</cx:pt>
          <cx:pt idx="161511">EDWW</cx:pt>
          <cx:pt idx="161512">EDWW</cx:pt>
          <cx:pt idx="161513">EDWW</cx:pt>
          <cx:pt idx="161514">EDWW</cx:pt>
          <cx:pt idx="161515">EDWW</cx:pt>
          <cx:pt idx="161516">EDWW</cx:pt>
          <cx:pt idx="161517">EDWW</cx:pt>
          <cx:pt idx="161518">EDWW</cx:pt>
          <cx:pt idx="161519">EDWW</cx:pt>
          <cx:pt idx="161520">EDWW</cx:pt>
          <cx:pt idx="161521">EDWW</cx:pt>
          <cx:pt idx="161522">EDWW</cx:pt>
          <cx:pt idx="161523">EDWW</cx:pt>
          <cx:pt idx="161524">EDWW</cx:pt>
          <cx:pt idx="161525">EDWW</cx:pt>
          <cx:pt idx="161526">EDWW</cx:pt>
          <cx:pt idx="161527">EDWW</cx:pt>
          <cx:pt idx="161528">EDWW</cx:pt>
          <cx:pt idx="161529">EDWW</cx:pt>
          <cx:pt idx="161530">EDWW</cx:pt>
          <cx:pt idx="161531">EDWW</cx:pt>
          <cx:pt idx="161532">EDWW</cx:pt>
          <cx:pt idx="161533">EDWW</cx:pt>
          <cx:pt idx="161534">EDWW</cx:pt>
          <cx:pt idx="161535">EDWW</cx:pt>
          <cx:pt idx="161536">EDWW</cx:pt>
          <cx:pt idx="161537">EDWW</cx:pt>
          <cx:pt idx="161538">EDWW</cx:pt>
          <cx:pt idx="161539">EDWW</cx:pt>
          <cx:pt idx="161540">EDWW</cx:pt>
          <cx:pt idx="161541">EDWW</cx:pt>
          <cx:pt idx="161542">EDWW</cx:pt>
          <cx:pt idx="161543">EDWW</cx:pt>
          <cx:pt idx="161544">EDWW</cx:pt>
          <cx:pt idx="161545">EDWW</cx:pt>
          <cx:pt idx="161546">EDWW</cx:pt>
          <cx:pt idx="161547">EDWW</cx:pt>
          <cx:pt idx="161548">EDWW</cx:pt>
          <cx:pt idx="161549">EDWW</cx:pt>
          <cx:pt idx="161550">EDWW</cx:pt>
          <cx:pt idx="161551">EDWW</cx:pt>
          <cx:pt idx="161552">EDWW</cx:pt>
          <cx:pt idx="161553">EDWW</cx:pt>
          <cx:pt idx="161554">EDWW</cx:pt>
          <cx:pt idx="161555">EDWW</cx:pt>
          <cx:pt idx="161556">EDWW</cx:pt>
          <cx:pt idx="161557">EDWW</cx:pt>
          <cx:pt idx="161558">EDWW</cx:pt>
          <cx:pt idx="161559">EDWW</cx:pt>
          <cx:pt idx="161560">EDWW</cx:pt>
          <cx:pt idx="161561">EDWW</cx:pt>
          <cx:pt idx="161562">EDWW</cx:pt>
          <cx:pt idx="161563">EDWW</cx:pt>
          <cx:pt idx="161564">EDWW</cx:pt>
          <cx:pt idx="161565">EDWW</cx:pt>
          <cx:pt idx="161566">EDWW</cx:pt>
          <cx:pt idx="161567">EDWW</cx:pt>
          <cx:pt idx="161568">EDWW</cx:pt>
          <cx:pt idx="161569">EDWW</cx:pt>
          <cx:pt idx="161570">EDWW</cx:pt>
          <cx:pt idx="161571">EDWW</cx:pt>
          <cx:pt idx="161572">EDWW</cx:pt>
          <cx:pt idx="161573">EDWW</cx:pt>
          <cx:pt idx="161574">EDWW</cx:pt>
          <cx:pt idx="161575">EDWW</cx:pt>
          <cx:pt idx="161576">EDWW</cx:pt>
          <cx:pt idx="161577">EDWW</cx:pt>
          <cx:pt idx="161578">EDWW</cx:pt>
          <cx:pt idx="161579">EDWW</cx:pt>
          <cx:pt idx="161580">EDWW</cx:pt>
          <cx:pt idx="161581">EDWW</cx:pt>
          <cx:pt idx="161582">EDWW</cx:pt>
          <cx:pt idx="161583">EDWW</cx:pt>
          <cx:pt idx="161584">EDWW</cx:pt>
          <cx:pt idx="161585">EDWW</cx:pt>
          <cx:pt idx="161586">EDWW</cx:pt>
          <cx:pt idx="161587">EDWW</cx:pt>
          <cx:pt idx="161588">EDWW</cx:pt>
          <cx:pt idx="161589">EDWW</cx:pt>
          <cx:pt idx="161590">EDWW</cx:pt>
          <cx:pt idx="161591">EDWW</cx:pt>
          <cx:pt idx="161592">EDWW</cx:pt>
          <cx:pt idx="161593">EDWW</cx:pt>
          <cx:pt idx="161594">EDWW</cx:pt>
          <cx:pt idx="161595">EDWW</cx:pt>
          <cx:pt idx="161596">EDWW</cx:pt>
          <cx:pt idx="161597">EDWW</cx:pt>
          <cx:pt idx="161598">EDWW</cx:pt>
          <cx:pt idx="161599">EDWW</cx:pt>
          <cx:pt idx="161600">EDWW</cx:pt>
          <cx:pt idx="161601">EDWW</cx:pt>
          <cx:pt idx="161602">EDWW</cx:pt>
          <cx:pt idx="161603">EDWW</cx:pt>
          <cx:pt idx="161604">EDWW</cx:pt>
          <cx:pt idx="161605">EDWW</cx:pt>
          <cx:pt idx="161606">EDWW</cx:pt>
          <cx:pt idx="161607">EDWW</cx:pt>
          <cx:pt idx="161608">EDWW</cx:pt>
          <cx:pt idx="161609">EDWW</cx:pt>
          <cx:pt idx="161610">EDWW</cx:pt>
          <cx:pt idx="161611">EDWW</cx:pt>
          <cx:pt idx="161612">EDWW</cx:pt>
          <cx:pt idx="161613">EDWW</cx:pt>
          <cx:pt idx="161614">EDWW</cx:pt>
          <cx:pt idx="161615">EDWW</cx:pt>
          <cx:pt idx="161616">EDWW</cx:pt>
          <cx:pt idx="161617">EDWW</cx:pt>
          <cx:pt idx="161618">EDWW</cx:pt>
          <cx:pt idx="161619">EDWW</cx:pt>
          <cx:pt idx="161620">EDWW</cx:pt>
          <cx:pt idx="161621">EDWW</cx:pt>
          <cx:pt idx="161622">EDWW</cx:pt>
          <cx:pt idx="161623">EDWW</cx:pt>
          <cx:pt idx="161624">EDWW</cx:pt>
          <cx:pt idx="161625">EDWW</cx:pt>
          <cx:pt idx="161626">EDWW</cx:pt>
          <cx:pt idx="161627">EDWW</cx:pt>
          <cx:pt idx="161628">EDWW</cx:pt>
          <cx:pt idx="161629">EDWW</cx:pt>
          <cx:pt idx="161630">EDWW</cx:pt>
          <cx:pt idx="161631">EDWW</cx:pt>
          <cx:pt idx="161632">EDWW</cx:pt>
          <cx:pt idx="161633">EDWW</cx:pt>
          <cx:pt idx="161634">EDWW</cx:pt>
          <cx:pt idx="161635">EDWW</cx:pt>
          <cx:pt idx="161636">EDWW</cx:pt>
          <cx:pt idx="161637">EDWW</cx:pt>
          <cx:pt idx="161638">EDWW</cx:pt>
          <cx:pt idx="161639">EDWW</cx:pt>
          <cx:pt idx="161640">EDWW</cx:pt>
          <cx:pt idx="161641">EDWW</cx:pt>
          <cx:pt idx="161642">EDWW</cx:pt>
          <cx:pt idx="161643">EDWW</cx:pt>
          <cx:pt idx="161644">EDWW</cx:pt>
          <cx:pt idx="161645">EDWW</cx:pt>
          <cx:pt idx="161646">EDWW</cx:pt>
          <cx:pt idx="161647">EDWW</cx:pt>
          <cx:pt idx="161648">EDWW</cx:pt>
          <cx:pt idx="161649">EDWW</cx:pt>
          <cx:pt idx="161650">EDWW</cx:pt>
          <cx:pt idx="161651">EDWW</cx:pt>
          <cx:pt idx="161652">EDWW</cx:pt>
          <cx:pt idx="161653">EDWW</cx:pt>
          <cx:pt idx="161654">EDWW</cx:pt>
          <cx:pt idx="161655">EDWW</cx:pt>
          <cx:pt idx="161656">EDWW</cx:pt>
          <cx:pt idx="161657">EDWW</cx:pt>
          <cx:pt idx="161658">EDWW</cx:pt>
          <cx:pt idx="161659">EDWW</cx:pt>
          <cx:pt idx="161660">EDWW</cx:pt>
          <cx:pt idx="161661">EDWW</cx:pt>
          <cx:pt idx="161662">EDWW</cx:pt>
          <cx:pt idx="161663">EDWW</cx:pt>
          <cx:pt idx="161664">EDWW</cx:pt>
          <cx:pt idx="161665">EDWW</cx:pt>
          <cx:pt idx="161666">EDWW</cx:pt>
          <cx:pt idx="161667">EDWW</cx:pt>
          <cx:pt idx="161668">EDWW</cx:pt>
          <cx:pt idx="161669">EDWW</cx:pt>
          <cx:pt idx="161670">EDWW</cx:pt>
          <cx:pt idx="161671">EDWW</cx:pt>
          <cx:pt idx="161672">EDWW</cx:pt>
          <cx:pt idx="161673">EDWW</cx:pt>
          <cx:pt idx="161674">EDWW</cx:pt>
          <cx:pt idx="161675">EDWW</cx:pt>
          <cx:pt idx="161676">EDWW</cx:pt>
          <cx:pt idx="161677">EDWW</cx:pt>
          <cx:pt idx="161678">EDWW</cx:pt>
          <cx:pt idx="161679">EDWW</cx:pt>
          <cx:pt idx="161680">EDWW</cx:pt>
          <cx:pt idx="161681">EDWW</cx:pt>
          <cx:pt idx="161682">EDWW</cx:pt>
          <cx:pt idx="161683">EDWW</cx:pt>
          <cx:pt idx="161684">EDWW</cx:pt>
          <cx:pt idx="161685">EDWW</cx:pt>
          <cx:pt idx="161686">EDWW</cx:pt>
          <cx:pt idx="161687">EDWW</cx:pt>
          <cx:pt idx="161688">EDWW</cx:pt>
          <cx:pt idx="161689">EDWW</cx:pt>
          <cx:pt idx="161690">EDWW</cx:pt>
          <cx:pt idx="161691">EDWW</cx:pt>
          <cx:pt idx="161692">EDWW</cx:pt>
          <cx:pt idx="161693">EDWW</cx:pt>
          <cx:pt idx="161694">EDWW</cx:pt>
          <cx:pt idx="161695">EDWW</cx:pt>
          <cx:pt idx="161696">EDWW</cx:pt>
          <cx:pt idx="161697">EDWW</cx:pt>
          <cx:pt idx="161698">EDWW</cx:pt>
          <cx:pt idx="161699">EDWW</cx:pt>
          <cx:pt idx="161700">EDWW</cx:pt>
          <cx:pt idx="161701">EDWW</cx:pt>
          <cx:pt idx="161702">EDWW</cx:pt>
          <cx:pt idx="161703">EDWW</cx:pt>
          <cx:pt idx="161704">EDWW</cx:pt>
          <cx:pt idx="161705">EDWW</cx:pt>
          <cx:pt idx="161706">EDWW</cx:pt>
          <cx:pt idx="161707">EDWW</cx:pt>
          <cx:pt idx="161708">EDWW</cx:pt>
          <cx:pt idx="161709">EDWW</cx:pt>
          <cx:pt idx="161710">EDWW</cx:pt>
          <cx:pt idx="161711">EDWW</cx:pt>
          <cx:pt idx="161712">EDWW</cx:pt>
          <cx:pt idx="161713">EDWW</cx:pt>
          <cx:pt idx="161714">EDWW</cx:pt>
          <cx:pt idx="161715">EDWW</cx:pt>
          <cx:pt idx="161716">EDWW</cx:pt>
          <cx:pt idx="161717">EDWW</cx:pt>
          <cx:pt idx="161718">EDWW</cx:pt>
          <cx:pt idx="161719">EDWW</cx:pt>
          <cx:pt idx="161720">EDWW</cx:pt>
          <cx:pt idx="161721">EDWW</cx:pt>
          <cx:pt idx="161722">EDWW</cx:pt>
          <cx:pt idx="161723">EDWW</cx:pt>
          <cx:pt idx="161724">EDWW</cx:pt>
          <cx:pt idx="161725">EDWW</cx:pt>
          <cx:pt idx="161726">EDWW</cx:pt>
          <cx:pt idx="161727">EDWW</cx:pt>
          <cx:pt idx="161728">EDWW</cx:pt>
          <cx:pt idx="161729">EDWW</cx:pt>
          <cx:pt idx="161730">EDWW</cx:pt>
          <cx:pt idx="161731">EDWW</cx:pt>
          <cx:pt idx="161732">EDWW</cx:pt>
          <cx:pt idx="161733">EDWW</cx:pt>
          <cx:pt idx="161734">EDWW</cx:pt>
          <cx:pt idx="161735">EDWW</cx:pt>
          <cx:pt idx="161736">EDWW</cx:pt>
          <cx:pt idx="161737">EDWW</cx:pt>
          <cx:pt idx="161738">EDWW</cx:pt>
          <cx:pt idx="161739">EDWW</cx:pt>
          <cx:pt idx="161740">EDWW</cx:pt>
          <cx:pt idx="161741">EDWW</cx:pt>
          <cx:pt idx="161742">EDWW</cx:pt>
          <cx:pt idx="161743">EDWW</cx:pt>
          <cx:pt idx="161744">EDWW</cx:pt>
          <cx:pt idx="161745">EDWW</cx:pt>
          <cx:pt idx="161746">EDWW</cx:pt>
          <cx:pt idx="161747">EDWW</cx:pt>
          <cx:pt idx="161748">EDWW</cx:pt>
          <cx:pt idx="161749">EDWW</cx:pt>
          <cx:pt idx="161750">EDWW</cx:pt>
          <cx:pt idx="161751">EDWW</cx:pt>
          <cx:pt idx="161752">EDWW</cx:pt>
          <cx:pt idx="161753">EDWW</cx:pt>
          <cx:pt idx="161754">EDWW</cx:pt>
          <cx:pt idx="161755">EDWW</cx:pt>
          <cx:pt idx="161756">EDWW</cx:pt>
          <cx:pt idx="161757">EDWW</cx:pt>
          <cx:pt idx="161758">EDWW</cx:pt>
          <cx:pt idx="161759">EDWW</cx:pt>
          <cx:pt idx="161760">EDWW</cx:pt>
          <cx:pt idx="161761">EDWW</cx:pt>
          <cx:pt idx="161762">EDWW</cx:pt>
          <cx:pt idx="161763">EDWW</cx:pt>
          <cx:pt idx="161764">EDWW</cx:pt>
          <cx:pt idx="161765">EDWW</cx:pt>
          <cx:pt idx="161766">EDWW</cx:pt>
          <cx:pt idx="161767">EDWW</cx:pt>
          <cx:pt idx="161768">EDWW</cx:pt>
          <cx:pt idx="161769">EDWW</cx:pt>
          <cx:pt idx="161770">EDWW</cx:pt>
          <cx:pt idx="161771">EDWW</cx:pt>
          <cx:pt idx="161772">EDWW</cx:pt>
          <cx:pt idx="161773">EDWW</cx:pt>
          <cx:pt idx="161774">EDWW</cx:pt>
          <cx:pt idx="161775">EDWW</cx:pt>
          <cx:pt idx="161776">EDWW</cx:pt>
          <cx:pt idx="161777">EDWW</cx:pt>
          <cx:pt idx="161778">EDWW</cx:pt>
          <cx:pt idx="161779">EDWW</cx:pt>
          <cx:pt idx="161780">EDWW</cx:pt>
          <cx:pt idx="161781">EDWW</cx:pt>
          <cx:pt idx="161782">EDWW</cx:pt>
          <cx:pt idx="161783">EDWW</cx:pt>
          <cx:pt idx="161784">EDWW</cx:pt>
          <cx:pt idx="161785">EDWW</cx:pt>
          <cx:pt idx="161786">EDWW</cx:pt>
          <cx:pt idx="161787">EDWW</cx:pt>
          <cx:pt idx="161788">EDWW</cx:pt>
          <cx:pt idx="161789">EDWW</cx:pt>
          <cx:pt idx="161790">EDWW</cx:pt>
          <cx:pt idx="161791">EDWW</cx:pt>
          <cx:pt idx="161792">EDWW</cx:pt>
          <cx:pt idx="161793">EDWW</cx:pt>
          <cx:pt idx="161794">EDWW</cx:pt>
          <cx:pt idx="161795">EDWW</cx:pt>
          <cx:pt idx="161796">EDWW</cx:pt>
          <cx:pt idx="161797">EDWW</cx:pt>
          <cx:pt idx="161798">EDWW</cx:pt>
          <cx:pt idx="161799">EDWW</cx:pt>
          <cx:pt idx="161800">EDWW</cx:pt>
          <cx:pt idx="161801">EDWW</cx:pt>
          <cx:pt idx="161802">EDWW</cx:pt>
          <cx:pt idx="161803">EDWW</cx:pt>
          <cx:pt idx="161804">EDWW</cx:pt>
          <cx:pt idx="161805">EDWW</cx:pt>
          <cx:pt idx="161806">EDWW</cx:pt>
          <cx:pt idx="161807">EDWW</cx:pt>
          <cx:pt idx="161808">EDWW</cx:pt>
          <cx:pt idx="161809">EDWW</cx:pt>
          <cx:pt idx="161810">EDWW</cx:pt>
          <cx:pt idx="161811">EDWW</cx:pt>
          <cx:pt idx="161812">EDWW</cx:pt>
          <cx:pt idx="161813">EDWW</cx:pt>
          <cx:pt idx="161814">EDWW</cx:pt>
          <cx:pt idx="161815">EDWW</cx:pt>
          <cx:pt idx="161816">EDWW</cx:pt>
          <cx:pt idx="161817">EDWW</cx:pt>
          <cx:pt idx="161818">EDWW</cx:pt>
          <cx:pt idx="161819">EDWW</cx:pt>
          <cx:pt idx="161820">EDWW</cx:pt>
          <cx:pt idx="161821">EDWW</cx:pt>
          <cx:pt idx="161822">EDWW</cx:pt>
          <cx:pt idx="161823">EDWW</cx:pt>
          <cx:pt idx="161824">EDWW</cx:pt>
          <cx:pt idx="161825">EDWW</cx:pt>
          <cx:pt idx="161826">EDWW</cx:pt>
          <cx:pt idx="161827">EDWW</cx:pt>
          <cx:pt idx="161828">EDWW</cx:pt>
          <cx:pt idx="161829">EDWW</cx:pt>
          <cx:pt idx="161830">EDWW</cx:pt>
          <cx:pt idx="161831">EDWW</cx:pt>
          <cx:pt idx="161832">EDWW</cx:pt>
          <cx:pt idx="161833">EDWW</cx:pt>
          <cx:pt idx="161834">EDWW</cx:pt>
          <cx:pt idx="161835">EDWW</cx:pt>
          <cx:pt idx="161836">EDWW</cx:pt>
          <cx:pt idx="161837">EDWW</cx:pt>
          <cx:pt idx="161838">EDWW</cx:pt>
          <cx:pt idx="161839">EDWW</cx:pt>
          <cx:pt idx="161840">EDWW</cx:pt>
          <cx:pt idx="161841">EDWW</cx:pt>
          <cx:pt idx="161842">EDWW</cx:pt>
          <cx:pt idx="161843">EDWW</cx:pt>
          <cx:pt idx="161844">EDWW</cx:pt>
          <cx:pt idx="161845">EDWW</cx:pt>
          <cx:pt idx="161846">EDWW</cx:pt>
          <cx:pt idx="161847">EDWW</cx:pt>
          <cx:pt idx="161848">EDWW</cx:pt>
          <cx:pt idx="161849">EDWW</cx:pt>
          <cx:pt idx="161850">EDWW</cx:pt>
          <cx:pt idx="161851">EDWW</cx:pt>
          <cx:pt idx="161852">EDWW</cx:pt>
          <cx:pt idx="161853">EDWW</cx:pt>
          <cx:pt idx="161854">EDWW</cx:pt>
          <cx:pt idx="161855">EDWW</cx:pt>
          <cx:pt idx="161856">EDWW</cx:pt>
          <cx:pt idx="161857">EDWW</cx:pt>
          <cx:pt idx="161858">EDWW</cx:pt>
          <cx:pt idx="161859">EDWW</cx:pt>
          <cx:pt idx="161860">EDWW</cx:pt>
          <cx:pt idx="161861">EDWW</cx:pt>
          <cx:pt idx="161862">EDWW</cx:pt>
          <cx:pt idx="161863">EDWW</cx:pt>
          <cx:pt idx="161864">EDWW</cx:pt>
          <cx:pt idx="161865">EDWW</cx:pt>
          <cx:pt idx="161866">EDWW</cx:pt>
          <cx:pt idx="161867">EDWW</cx:pt>
          <cx:pt idx="161868">EDWW</cx:pt>
          <cx:pt idx="161869">EDWW</cx:pt>
          <cx:pt idx="161870">EDWW</cx:pt>
          <cx:pt idx="161871">EDWW</cx:pt>
          <cx:pt idx="161872">EDWW</cx:pt>
          <cx:pt idx="161873">EDWW</cx:pt>
          <cx:pt idx="161874">EDWW</cx:pt>
          <cx:pt idx="161875">EDWW</cx:pt>
          <cx:pt idx="161876">EDWW</cx:pt>
          <cx:pt idx="161877">EDWW</cx:pt>
          <cx:pt idx="161878">EDWW</cx:pt>
          <cx:pt idx="161879">EDWW</cx:pt>
          <cx:pt idx="161880">EDWW</cx:pt>
          <cx:pt idx="161881">EDWW</cx:pt>
          <cx:pt idx="161882">EDWW</cx:pt>
          <cx:pt idx="161883">EDWW</cx:pt>
          <cx:pt idx="161884">EDWW</cx:pt>
          <cx:pt idx="161885">EDWW</cx:pt>
          <cx:pt idx="161886">EDWW</cx:pt>
          <cx:pt idx="161887">EDWW</cx:pt>
          <cx:pt idx="161888">EDWW</cx:pt>
          <cx:pt idx="161889">EDWW</cx:pt>
          <cx:pt idx="161890">EDWW</cx:pt>
          <cx:pt idx="161891">EDWW</cx:pt>
          <cx:pt idx="161892">EDWW</cx:pt>
          <cx:pt idx="161893">EDWW</cx:pt>
          <cx:pt idx="161894">EDWW</cx:pt>
          <cx:pt idx="161895">EDWW</cx:pt>
          <cx:pt idx="161896">EDWW</cx:pt>
          <cx:pt idx="161897">EDWW</cx:pt>
          <cx:pt idx="161898">EDWW</cx:pt>
          <cx:pt idx="161899">EDWW</cx:pt>
          <cx:pt idx="161900">EDWW</cx:pt>
          <cx:pt idx="161901">EDWW</cx:pt>
          <cx:pt idx="161902">EDWW</cx:pt>
          <cx:pt idx="161903">EDWW</cx:pt>
          <cx:pt idx="161904">EDWW</cx:pt>
          <cx:pt idx="161905">EDWW</cx:pt>
          <cx:pt idx="161906">EDWW</cx:pt>
          <cx:pt idx="161907">EDWW</cx:pt>
          <cx:pt idx="161908">EDWW</cx:pt>
          <cx:pt idx="161909">EDWW</cx:pt>
          <cx:pt idx="161910">EDWW</cx:pt>
          <cx:pt idx="161911">EDWW</cx:pt>
          <cx:pt idx="161912">EDWW</cx:pt>
          <cx:pt idx="161913">EDWW</cx:pt>
          <cx:pt idx="161914">EDWW</cx:pt>
          <cx:pt idx="161915">EDWW</cx:pt>
          <cx:pt idx="161916">EDWW</cx:pt>
          <cx:pt idx="161917">EDWW</cx:pt>
          <cx:pt idx="161918">EDWW</cx:pt>
          <cx:pt idx="161919">EDWW</cx:pt>
          <cx:pt idx="161920">EDWW</cx:pt>
          <cx:pt idx="161921">EDWW</cx:pt>
          <cx:pt idx="161922">EDWW</cx:pt>
          <cx:pt idx="161923">EDWW</cx:pt>
          <cx:pt idx="161924">EDWW</cx:pt>
          <cx:pt idx="161925">EDWW</cx:pt>
          <cx:pt idx="161926">EDWW</cx:pt>
          <cx:pt idx="161927">EDWW</cx:pt>
          <cx:pt idx="161928">EDWW</cx:pt>
          <cx:pt idx="161929">EDWW</cx:pt>
          <cx:pt idx="161930">EDWW</cx:pt>
          <cx:pt idx="161931">EDWW</cx:pt>
          <cx:pt idx="161932">EDWW</cx:pt>
          <cx:pt idx="161933">EDWW</cx:pt>
          <cx:pt idx="161934">EDWW</cx:pt>
          <cx:pt idx="161935">EDWW</cx:pt>
          <cx:pt idx="161936">EDWW</cx:pt>
          <cx:pt idx="161937">EDWW</cx:pt>
          <cx:pt idx="161938">EDWW</cx:pt>
          <cx:pt idx="161939">EDWW</cx:pt>
          <cx:pt idx="161940">EDWW</cx:pt>
          <cx:pt idx="161941">EDWW</cx:pt>
          <cx:pt idx="161942">EDWW</cx:pt>
          <cx:pt idx="161943">EDWW</cx:pt>
          <cx:pt idx="161944">EDWW</cx:pt>
          <cx:pt idx="161945">EDWW</cx:pt>
          <cx:pt idx="161946">EDWW</cx:pt>
          <cx:pt idx="161947">EDWW</cx:pt>
          <cx:pt idx="161948">EDWW</cx:pt>
          <cx:pt idx="161949">EDWW</cx:pt>
          <cx:pt idx="161950">EDWW</cx:pt>
          <cx:pt idx="161951">EDWW</cx:pt>
          <cx:pt idx="161952">EDWW</cx:pt>
          <cx:pt idx="161953">EDWW</cx:pt>
          <cx:pt idx="161954">EDWW</cx:pt>
          <cx:pt idx="161955">EDWW</cx:pt>
          <cx:pt idx="161956">EDWW</cx:pt>
          <cx:pt idx="161957">EDWW</cx:pt>
          <cx:pt idx="161958">EDWW</cx:pt>
          <cx:pt idx="161959">EDWW</cx:pt>
          <cx:pt idx="161960">EDWW</cx:pt>
          <cx:pt idx="161961">EDWW</cx:pt>
          <cx:pt idx="161962">EDWW</cx:pt>
          <cx:pt idx="161963">EDWW</cx:pt>
          <cx:pt idx="161964">EDWW</cx:pt>
          <cx:pt idx="161965">EDWW</cx:pt>
          <cx:pt idx="161966">EDWW</cx:pt>
          <cx:pt idx="161967">EDWW</cx:pt>
          <cx:pt idx="161968">EDWW</cx:pt>
          <cx:pt idx="161969">EDWW</cx:pt>
          <cx:pt idx="161970">EDWW</cx:pt>
          <cx:pt idx="161971">EDWW</cx:pt>
          <cx:pt idx="161972">EDWW</cx:pt>
          <cx:pt idx="161973">EDWW</cx:pt>
          <cx:pt idx="161974">EDWW</cx:pt>
          <cx:pt idx="161975">EDWW</cx:pt>
          <cx:pt idx="161976">EDWW</cx:pt>
          <cx:pt idx="161977">EDWW</cx:pt>
          <cx:pt idx="161978">EDWW</cx:pt>
          <cx:pt idx="161979">EDWW</cx:pt>
          <cx:pt idx="161980">EDWW</cx:pt>
          <cx:pt idx="161981">EDWW</cx:pt>
          <cx:pt idx="161982">EDWW</cx:pt>
          <cx:pt idx="161983">EDWW</cx:pt>
          <cx:pt idx="161984">EDWW</cx:pt>
          <cx:pt idx="161985">EDWW</cx:pt>
          <cx:pt idx="161986">EDWW</cx:pt>
          <cx:pt idx="161987">EDWW</cx:pt>
          <cx:pt idx="161988">EDWW</cx:pt>
          <cx:pt idx="161989">EDWW</cx:pt>
          <cx:pt idx="161990">EDWW</cx:pt>
          <cx:pt idx="161991">EDWW</cx:pt>
          <cx:pt idx="161992">EDWW</cx:pt>
          <cx:pt idx="161993">EDWW</cx:pt>
          <cx:pt idx="161994">EDWW</cx:pt>
          <cx:pt idx="161995">EDWW</cx:pt>
          <cx:pt idx="161996">EDWW</cx:pt>
          <cx:pt idx="161997">EDWW</cx:pt>
          <cx:pt idx="161998">EDWW</cx:pt>
          <cx:pt idx="161999">EDWW</cx:pt>
          <cx:pt idx="162000">EDWW</cx:pt>
          <cx:pt idx="162001">EDWW</cx:pt>
          <cx:pt idx="162002">EDWW</cx:pt>
          <cx:pt idx="162003">EDWW</cx:pt>
          <cx:pt idx="162004">EDWW</cx:pt>
          <cx:pt idx="162005">EDWW</cx:pt>
          <cx:pt idx="162006">EDWW</cx:pt>
          <cx:pt idx="162007">EDWW</cx:pt>
          <cx:pt idx="162008">EDWW</cx:pt>
          <cx:pt idx="162009">EDWW</cx:pt>
          <cx:pt idx="162010">EDWW</cx:pt>
          <cx:pt idx="162011">EDWW</cx:pt>
          <cx:pt idx="162012">EDWW</cx:pt>
          <cx:pt idx="162013">EDWW</cx:pt>
          <cx:pt idx="162014">EDWW</cx:pt>
          <cx:pt idx="162015">EDWW</cx:pt>
          <cx:pt idx="162016">EDWW</cx:pt>
          <cx:pt idx="162017">EDWW</cx:pt>
          <cx:pt idx="162018">EDWW</cx:pt>
          <cx:pt idx="162019">EDWW</cx:pt>
          <cx:pt idx="162020">EDWW</cx:pt>
          <cx:pt idx="162021">EDWW</cx:pt>
          <cx:pt idx="162022">EDWW</cx:pt>
          <cx:pt idx="162023">EDWW</cx:pt>
          <cx:pt idx="162024">EDWW</cx:pt>
          <cx:pt idx="162025">EDWW</cx:pt>
          <cx:pt idx="162026">EDWW</cx:pt>
          <cx:pt idx="162027">EDWW</cx:pt>
          <cx:pt idx="162028">EDWW</cx:pt>
          <cx:pt idx="162029">EDWW</cx:pt>
          <cx:pt idx="162030">EDWW</cx:pt>
          <cx:pt idx="162031">EDWW</cx:pt>
          <cx:pt idx="162032">EDWW</cx:pt>
          <cx:pt idx="162033">EDWW</cx:pt>
          <cx:pt idx="162034">EDWW</cx:pt>
          <cx:pt idx="162035">EDWW</cx:pt>
          <cx:pt idx="162036">EDWW</cx:pt>
          <cx:pt idx="162037">EDWW</cx:pt>
          <cx:pt idx="162038">EDWW</cx:pt>
          <cx:pt idx="162039">EDWW</cx:pt>
          <cx:pt idx="162040">EDWW</cx:pt>
          <cx:pt idx="162041">EDWW</cx:pt>
          <cx:pt idx="162042">EDWW</cx:pt>
          <cx:pt idx="162043">EDWW</cx:pt>
          <cx:pt idx="162044">EDWW</cx:pt>
          <cx:pt idx="162045">EDWW</cx:pt>
          <cx:pt idx="162046">EDWW</cx:pt>
          <cx:pt idx="162047">EDWW</cx:pt>
          <cx:pt idx="162048">EDWW</cx:pt>
          <cx:pt idx="162049">EDWW</cx:pt>
          <cx:pt idx="162050">EDWW</cx:pt>
          <cx:pt idx="162051">EDWW</cx:pt>
          <cx:pt idx="162052">EDWW</cx:pt>
          <cx:pt idx="162053">EDWW</cx:pt>
          <cx:pt idx="162054">EDWW</cx:pt>
          <cx:pt idx="162055">EDWW</cx:pt>
          <cx:pt idx="162056">EDWW</cx:pt>
          <cx:pt idx="162057">EDWW</cx:pt>
          <cx:pt idx="162058">EDWW</cx:pt>
          <cx:pt idx="162059">EDWW</cx:pt>
          <cx:pt idx="162060">EDWW</cx:pt>
          <cx:pt idx="162061">EDWW</cx:pt>
          <cx:pt idx="162062">EDWW</cx:pt>
          <cx:pt idx="162063">EDWW</cx:pt>
          <cx:pt idx="162064">EDWW</cx:pt>
          <cx:pt idx="162065">EDWW</cx:pt>
          <cx:pt idx="162066">EDWW</cx:pt>
          <cx:pt idx="162067">EDWW</cx:pt>
          <cx:pt idx="162068">EDWW</cx:pt>
          <cx:pt idx="162069">EDWW</cx:pt>
          <cx:pt idx="162070">EDWW</cx:pt>
          <cx:pt idx="162071">EDWW</cx:pt>
          <cx:pt idx="162072">EDWW</cx:pt>
          <cx:pt idx="162073">EDWW</cx:pt>
          <cx:pt idx="162074">EDWW</cx:pt>
          <cx:pt idx="162075">EDWW</cx:pt>
          <cx:pt idx="162076">EDWW</cx:pt>
          <cx:pt idx="162077">EDWW</cx:pt>
          <cx:pt idx="162078">EDWW</cx:pt>
          <cx:pt idx="162079">EDWW</cx:pt>
          <cx:pt idx="162080">EDWW</cx:pt>
          <cx:pt idx="162081">EDWW</cx:pt>
          <cx:pt idx="162082">EDWW</cx:pt>
          <cx:pt idx="162083">EDWW</cx:pt>
          <cx:pt idx="162084">EDWW</cx:pt>
          <cx:pt idx="162085">EDWW</cx:pt>
          <cx:pt idx="162086">EDWW</cx:pt>
          <cx:pt idx="162087">EDWW</cx:pt>
          <cx:pt idx="162088">EDWW</cx:pt>
          <cx:pt idx="162089">EDWW</cx:pt>
          <cx:pt idx="162090">EDWW</cx:pt>
          <cx:pt idx="162091">EDWW</cx:pt>
          <cx:pt idx="162092">EDWW</cx:pt>
          <cx:pt idx="162093">EDWW</cx:pt>
          <cx:pt idx="162094">EDWW</cx:pt>
          <cx:pt idx="162095">EDWW</cx:pt>
          <cx:pt idx="162096">EDWW</cx:pt>
          <cx:pt idx="162097">EDWW</cx:pt>
          <cx:pt idx="162098">EDWW</cx:pt>
          <cx:pt idx="162099">EDWW</cx:pt>
          <cx:pt idx="162100">EDWW</cx:pt>
          <cx:pt idx="162101">EDWW</cx:pt>
          <cx:pt idx="162102">EDWW</cx:pt>
          <cx:pt idx="162103">EDWW</cx:pt>
          <cx:pt idx="162104">EDWW</cx:pt>
          <cx:pt idx="162105">EDWW</cx:pt>
          <cx:pt idx="162106">EDWW</cx:pt>
          <cx:pt idx="162107">EDWW</cx:pt>
          <cx:pt idx="162108">EDWW</cx:pt>
          <cx:pt idx="162109">EDWW</cx:pt>
          <cx:pt idx="162110">EDWW</cx:pt>
          <cx:pt idx="162111">EDWW</cx:pt>
          <cx:pt idx="162112">EDWW</cx:pt>
          <cx:pt idx="162113">EDWW</cx:pt>
          <cx:pt idx="162114">EDWW</cx:pt>
          <cx:pt idx="162115">EDWW</cx:pt>
          <cx:pt idx="162116">EDWW</cx:pt>
          <cx:pt idx="162117">EDWW</cx:pt>
          <cx:pt idx="162118">EDWW</cx:pt>
          <cx:pt idx="162119">EDWW</cx:pt>
          <cx:pt idx="162120">EDWW</cx:pt>
          <cx:pt idx="162121">EDWW</cx:pt>
          <cx:pt idx="162122">EDWW</cx:pt>
          <cx:pt idx="162123">EDWW</cx:pt>
          <cx:pt idx="162124">EDWW</cx:pt>
          <cx:pt idx="162125">EDWW</cx:pt>
          <cx:pt idx="162126">EDWW</cx:pt>
          <cx:pt idx="162127">EDWW</cx:pt>
          <cx:pt idx="162128">EDWW</cx:pt>
          <cx:pt idx="162129">EDWW</cx:pt>
          <cx:pt idx="162130">EDWW</cx:pt>
          <cx:pt idx="162131">EDWW</cx:pt>
          <cx:pt idx="162132">EDWW</cx:pt>
          <cx:pt idx="162133">EDWW</cx:pt>
          <cx:pt idx="162134">EDWW</cx:pt>
          <cx:pt idx="162135">EDWW</cx:pt>
          <cx:pt idx="162136">EDWW</cx:pt>
          <cx:pt idx="162137">EDWW</cx:pt>
          <cx:pt idx="162138">EDWW</cx:pt>
          <cx:pt idx="162139">EDWW</cx:pt>
          <cx:pt idx="162140">EDWW</cx:pt>
          <cx:pt idx="162141">EDWW</cx:pt>
          <cx:pt idx="162142">EDWW</cx:pt>
          <cx:pt idx="162143">EDWW</cx:pt>
          <cx:pt idx="162144">EDWW</cx:pt>
          <cx:pt idx="162145">EDWW</cx:pt>
          <cx:pt idx="162146">EDWW</cx:pt>
          <cx:pt idx="162147">EDWW</cx:pt>
          <cx:pt idx="162148">EDWW</cx:pt>
          <cx:pt idx="162149">EDWW</cx:pt>
          <cx:pt idx="162150">EDWW</cx:pt>
          <cx:pt idx="162151">EDWW</cx:pt>
          <cx:pt idx="162152">EDWW</cx:pt>
          <cx:pt idx="162153">EDWW</cx:pt>
          <cx:pt idx="162154">EDWW</cx:pt>
          <cx:pt idx="162155">EDWW</cx:pt>
          <cx:pt idx="162156">EDWW</cx:pt>
          <cx:pt idx="162157">EDWW</cx:pt>
          <cx:pt idx="162158">EDWW</cx:pt>
          <cx:pt idx="162159">EDWW</cx:pt>
          <cx:pt idx="162160">EDWW</cx:pt>
          <cx:pt idx="162161">EDWW</cx:pt>
          <cx:pt idx="162162">EDWW</cx:pt>
          <cx:pt idx="162163">EDWW</cx:pt>
          <cx:pt idx="162164">EDWW</cx:pt>
          <cx:pt idx="162165">EDWW</cx:pt>
          <cx:pt idx="162166">EDWW</cx:pt>
          <cx:pt idx="162167">EDWW</cx:pt>
          <cx:pt idx="162168">EDWW</cx:pt>
          <cx:pt idx="162169">EDWW</cx:pt>
          <cx:pt idx="162170">EDWW</cx:pt>
          <cx:pt idx="162171">EDWW</cx:pt>
          <cx:pt idx="162172">EDWW</cx:pt>
          <cx:pt idx="162173">EDWW</cx:pt>
          <cx:pt idx="162174">EDWW</cx:pt>
          <cx:pt idx="162175">EDWW</cx:pt>
          <cx:pt idx="162176">EDWW</cx:pt>
          <cx:pt idx="162177">EDWW</cx:pt>
          <cx:pt idx="162178">EDWW</cx:pt>
          <cx:pt idx="162179">EDWW</cx:pt>
          <cx:pt idx="162180">EDWW</cx:pt>
          <cx:pt idx="162181">EDWW</cx:pt>
          <cx:pt idx="162182">EDWW</cx:pt>
          <cx:pt idx="162183">EDWW</cx:pt>
          <cx:pt idx="162184">EDWW</cx:pt>
          <cx:pt idx="162185">EDWW</cx:pt>
          <cx:pt idx="162186">EDWW</cx:pt>
          <cx:pt idx="162187">EDWW</cx:pt>
          <cx:pt idx="162188">EDWW</cx:pt>
          <cx:pt idx="162189">EDWW</cx:pt>
          <cx:pt idx="162190">EDWW</cx:pt>
          <cx:pt idx="162191">EDWW</cx:pt>
          <cx:pt idx="162192">EDWW</cx:pt>
          <cx:pt idx="162193">EDWW</cx:pt>
          <cx:pt idx="162194">EDWW</cx:pt>
          <cx:pt idx="162195">EDWW</cx:pt>
          <cx:pt idx="162196">EDWW</cx:pt>
          <cx:pt idx="162197">EDWW</cx:pt>
          <cx:pt idx="162198">EDWW</cx:pt>
          <cx:pt idx="162199">EDWW</cx:pt>
          <cx:pt idx="162200">EDWW</cx:pt>
          <cx:pt idx="162201">EDWW</cx:pt>
          <cx:pt idx="162202">EDWW</cx:pt>
          <cx:pt idx="162203">EDWW</cx:pt>
          <cx:pt idx="162204">EDWW</cx:pt>
          <cx:pt idx="162205">EDWW</cx:pt>
          <cx:pt idx="162206">EDWW</cx:pt>
          <cx:pt idx="162207">EDWW</cx:pt>
          <cx:pt idx="162208">EDWW</cx:pt>
          <cx:pt idx="162209">EDWW</cx:pt>
          <cx:pt idx="162210">EDWW</cx:pt>
          <cx:pt idx="162211">EDWW</cx:pt>
          <cx:pt idx="162212">EDWW</cx:pt>
          <cx:pt idx="162213">EDWW</cx:pt>
          <cx:pt idx="162214">EDWW</cx:pt>
          <cx:pt idx="162215">EDWW</cx:pt>
          <cx:pt idx="162216">EDWW</cx:pt>
          <cx:pt idx="162217">EDWW</cx:pt>
          <cx:pt idx="162218">EDWW</cx:pt>
          <cx:pt idx="162219">EDWW</cx:pt>
          <cx:pt idx="162220">EDWW</cx:pt>
          <cx:pt idx="162221">EDWW</cx:pt>
          <cx:pt idx="162222">EDWW</cx:pt>
          <cx:pt idx="162223">EDWW</cx:pt>
          <cx:pt idx="162224">EDWW</cx:pt>
          <cx:pt idx="162225">EDWW</cx:pt>
          <cx:pt idx="162226">EDWW</cx:pt>
          <cx:pt idx="162227">EDWW</cx:pt>
          <cx:pt idx="162228">EDWW</cx:pt>
          <cx:pt idx="162229">EDWW</cx:pt>
          <cx:pt idx="162230">EDWW</cx:pt>
          <cx:pt idx="162231">EDWW</cx:pt>
          <cx:pt idx="162232">EDWW</cx:pt>
          <cx:pt idx="162233">EDWW</cx:pt>
          <cx:pt idx="162234">EDWW</cx:pt>
          <cx:pt idx="162235">EDWW</cx:pt>
          <cx:pt idx="162236">EDWW</cx:pt>
          <cx:pt idx="162237">EDWW</cx:pt>
          <cx:pt idx="162238">EDWW</cx:pt>
          <cx:pt idx="162239">EDWW</cx:pt>
          <cx:pt idx="162240">EDWW</cx:pt>
          <cx:pt idx="162241">EDWW</cx:pt>
          <cx:pt idx="162242">EDWW</cx:pt>
          <cx:pt idx="162243">EDWW</cx:pt>
          <cx:pt idx="162244">EDWW</cx:pt>
          <cx:pt idx="162245">EDWW</cx:pt>
          <cx:pt idx="162246">EDWW</cx:pt>
          <cx:pt idx="162247">EDWW</cx:pt>
          <cx:pt idx="162248">EDWW</cx:pt>
          <cx:pt idx="162249">EDWW</cx:pt>
          <cx:pt idx="162250">EDWW</cx:pt>
          <cx:pt idx="162251">EDWW</cx:pt>
          <cx:pt idx="162252">EDWW</cx:pt>
          <cx:pt idx="162253">EDWW</cx:pt>
          <cx:pt idx="162254">EDWW</cx:pt>
          <cx:pt idx="162255">EDWW</cx:pt>
          <cx:pt idx="162256">EDWW</cx:pt>
          <cx:pt idx="162257">EDWW</cx:pt>
          <cx:pt idx="162258">EDWW</cx:pt>
          <cx:pt idx="162259">EDWW</cx:pt>
          <cx:pt idx="162260">EDWW</cx:pt>
          <cx:pt idx="162261">EDWW</cx:pt>
          <cx:pt idx="162262">EDWW</cx:pt>
          <cx:pt idx="162263">EDWW</cx:pt>
          <cx:pt idx="162264">EDWW</cx:pt>
          <cx:pt idx="162265">EDWW</cx:pt>
          <cx:pt idx="162266">EDWW</cx:pt>
          <cx:pt idx="162267">EDWW</cx:pt>
          <cx:pt idx="162268">EDWW</cx:pt>
          <cx:pt idx="162269">EDWW</cx:pt>
          <cx:pt idx="162270">EDWW</cx:pt>
          <cx:pt idx="162271">EDWW</cx:pt>
          <cx:pt idx="162272">EDWW</cx:pt>
          <cx:pt idx="162273">EDWW</cx:pt>
          <cx:pt idx="162274">EDWW</cx:pt>
          <cx:pt idx="162275">EDWW</cx:pt>
          <cx:pt idx="162276">EDWW</cx:pt>
          <cx:pt idx="162277">EDWW</cx:pt>
          <cx:pt idx="162278">EDWW</cx:pt>
          <cx:pt idx="162279">EDWW</cx:pt>
          <cx:pt idx="162280">EDWW</cx:pt>
          <cx:pt idx="162281">EDWW</cx:pt>
          <cx:pt idx="162282">EDWW</cx:pt>
          <cx:pt idx="162283">EDWW</cx:pt>
          <cx:pt idx="162284">EDWW</cx:pt>
          <cx:pt idx="162285">EDWW</cx:pt>
          <cx:pt idx="162286">EDWW</cx:pt>
          <cx:pt idx="162287">EDWW</cx:pt>
          <cx:pt idx="162288">EDWW</cx:pt>
          <cx:pt idx="162289">EDWW</cx:pt>
          <cx:pt idx="162290">EDWW</cx:pt>
          <cx:pt idx="162291">EDWW</cx:pt>
          <cx:pt idx="162292">EDWW</cx:pt>
          <cx:pt idx="162293">EDWW</cx:pt>
          <cx:pt idx="162294">EDWW</cx:pt>
          <cx:pt idx="162295">EDWW</cx:pt>
          <cx:pt idx="162296">EDWW</cx:pt>
          <cx:pt idx="162297">EDWW</cx:pt>
          <cx:pt idx="162298">EDWW</cx:pt>
          <cx:pt idx="162299">EDWW</cx:pt>
          <cx:pt idx="162300">EDWW</cx:pt>
          <cx:pt idx="162301">EDWW</cx:pt>
          <cx:pt idx="162302">EDWW</cx:pt>
          <cx:pt idx="162303">EDWW</cx:pt>
          <cx:pt idx="162304">EDWW</cx:pt>
          <cx:pt idx="162305">EDWW</cx:pt>
          <cx:pt idx="162306">EDWW</cx:pt>
          <cx:pt idx="162307">EDWW</cx:pt>
          <cx:pt idx="162308">EDWW</cx:pt>
          <cx:pt idx="162309">EDWW</cx:pt>
          <cx:pt idx="162310">EDWW</cx:pt>
          <cx:pt idx="162311">EDWW</cx:pt>
          <cx:pt idx="162312">EDWW</cx:pt>
          <cx:pt idx="162313">EDWW</cx:pt>
          <cx:pt idx="162314">EDWW</cx:pt>
          <cx:pt idx="162315">EDWW</cx:pt>
          <cx:pt idx="162316">EDWW</cx:pt>
          <cx:pt idx="162317">EDWW</cx:pt>
          <cx:pt idx="162318">EDWW</cx:pt>
          <cx:pt idx="162319">EDWW</cx:pt>
          <cx:pt idx="162320">EDWW</cx:pt>
          <cx:pt idx="162321">EDWW</cx:pt>
          <cx:pt idx="162322">EDWW</cx:pt>
          <cx:pt idx="162323">EDWW</cx:pt>
          <cx:pt idx="162324">EDWW</cx:pt>
          <cx:pt idx="162325">EDWW</cx:pt>
          <cx:pt idx="162326">EDWW</cx:pt>
          <cx:pt idx="162327">EDWW</cx:pt>
          <cx:pt idx="162328">EDWW</cx:pt>
          <cx:pt idx="162329">EDWW</cx:pt>
          <cx:pt idx="162330">EDWW</cx:pt>
          <cx:pt idx="162331">EDWW</cx:pt>
          <cx:pt idx="162332">EDWW</cx:pt>
          <cx:pt idx="162333">EDWW</cx:pt>
          <cx:pt idx="162334">EDWW</cx:pt>
          <cx:pt idx="162335">EDWW</cx:pt>
          <cx:pt idx="162336">EDWW</cx:pt>
          <cx:pt idx="162337">EDWW</cx:pt>
          <cx:pt idx="162338">EDWW</cx:pt>
          <cx:pt idx="162339">EDWW</cx:pt>
          <cx:pt idx="162340">EDWW</cx:pt>
          <cx:pt idx="162341">EDWW</cx:pt>
          <cx:pt idx="162342">EDWW</cx:pt>
          <cx:pt idx="162343">EDWW</cx:pt>
          <cx:pt idx="162344">EDWW</cx:pt>
          <cx:pt idx="162345">EDWW</cx:pt>
          <cx:pt idx="162346">EDWW</cx:pt>
          <cx:pt idx="162347">EDWW</cx:pt>
          <cx:pt idx="162348">EDWW</cx:pt>
          <cx:pt idx="162349">EDWW</cx:pt>
          <cx:pt idx="162350">EDWW</cx:pt>
          <cx:pt idx="162351">EDWW</cx:pt>
          <cx:pt idx="162352">EDWW</cx:pt>
          <cx:pt idx="162353">EDWW</cx:pt>
          <cx:pt idx="162354">EDWW</cx:pt>
          <cx:pt idx="162355">EDWW</cx:pt>
          <cx:pt idx="162356">EDWW</cx:pt>
          <cx:pt idx="162357">EDWW</cx:pt>
          <cx:pt idx="162358">EDWW</cx:pt>
          <cx:pt idx="162359">EDWW</cx:pt>
          <cx:pt idx="162360">EDWW</cx:pt>
          <cx:pt idx="162361">EDWW</cx:pt>
          <cx:pt idx="162362">EDWW</cx:pt>
          <cx:pt idx="162363">EDWW</cx:pt>
          <cx:pt idx="162364">EDWW</cx:pt>
          <cx:pt idx="162365">EDWW</cx:pt>
          <cx:pt idx="162366">EDWW</cx:pt>
          <cx:pt idx="162367">EDWW</cx:pt>
          <cx:pt idx="162368">EDWW</cx:pt>
          <cx:pt idx="162369">EDWW</cx:pt>
          <cx:pt idx="162370">EDWW</cx:pt>
          <cx:pt idx="162371">EDWW</cx:pt>
          <cx:pt idx="162372">EDWW</cx:pt>
          <cx:pt idx="162373">EDWW</cx:pt>
          <cx:pt idx="162374">EDWW</cx:pt>
          <cx:pt idx="162375">EDWW</cx:pt>
          <cx:pt idx="162376">EDWW</cx:pt>
          <cx:pt idx="162377">EDWW</cx:pt>
          <cx:pt idx="162378">EDWW</cx:pt>
          <cx:pt idx="162379">EDWW</cx:pt>
          <cx:pt idx="162380">EDWW</cx:pt>
          <cx:pt idx="162381">EDWW</cx:pt>
          <cx:pt idx="162382">EDWW</cx:pt>
          <cx:pt idx="162383">EDWW</cx:pt>
          <cx:pt idx="162384">EDWW</cx:pt>
          <cx:pt idx="162385">EDWW</cx:pt>
          <cx:pt idx="162386">EDWW</cx:pt>
          <cx:pt idx="162387">EDWW</cx:pt>
          <cx:pt idx="162388">EDWW</cx:pt>
          <cx:pt idx="162389">EDWW</cx:pt>
          <cx:pt idx="162390">EDWW</cx:pt>
          <cx:pt idx="162391">EDWW</cx:pt>
          <cx:pt idx="162392">EDWW</cx:pt>
          <cx:pt idx="162393">EDWW</cx:pt>
          <cx:pt idx="162394">EDWW</cx:pt>
          <cx:pt idx="162395">EDWW</cx:pt>
          <cx:pt idx="162396">EDWW</cx:pt>
          <cx:pt idx="162397">EDWW</cx:pt>
          <cx:pt idx="162398">EDWW</cx:pt>
          <cx:pt idx="162399">EDWW</cx:pt>
          <cx:pt idx="162400">EDWW</cx:pt>
          <cx:pt idx="162401">EDWW</cx:pt>
          <cx:pt idx="162402">EDWW</cx:pt>
          <cx:pt idx="162403">EDWW</cx:pt>
          <cx:pt idx="162404">EDWW</cx:pt>
          <cx:pt idx="162405">EDWW</cx:pt>
          <cx:pt idx="162406">EDWW</cx:pt>
          <cx:pt idx="162407">EDWW</cx:pt>
          <cx:pt idx="162408">EDWW</cx:pt>
          <cx:pt idx="162409">EDWW</cx:pt>
          <cx:pt idx="162410">EDWW</cx:pt>
          <cx:pt idx="162411">EDWW</cx:pt>
          <cx:pt idx="162412">EDWW</cx:pt>
          <cx:pt idx="162413">EDWW</cx:pt>
          <cx:pt idx="162414">EDWW</cx:pt>
          <cx:pt idx="162415">EDWW</cx:pt>
          <cx:pt idx="162416">EDWW</cx:pt>
          <cx:pt idx="162417">EDWW</cx:pt>
          <cx:pt idx="162418">EDWW</cx:pt>
          <cx:pt idx="162419">EDWW</cx:pt>
          <cx:pt idx="162420">EDWW</cx:pt>
          <cx:pt idx="162421">EDWW</cx:pt>
          <cx:pt idx="162422">EDWW</cx:pt>
          <cx:pt idx="162423">EDWW</cx:pt>
          <cx:pt idx="162424">EDWW</cx:pt>
          <cx:pt idx="162425">EDWW</cx:pt>
          <cx:pt idx="162426">EDWW</cx:pt>
          <cx:pt idx="162427">EDWW</cx:pt>
          <cx:pt idx="162428">EDWW</cx:pt>
          <cx:pt idx="162429">EDWW</cx:pt>
          <cx:pt idx="162430">EDWW</cx:pt>
          <cx:pt idx="162431">EDWW</cx:pt>
          <cx:pt idx="162432">EDWW</cx:pt>
          <cx:pt idx="162433">EDWW</cx:pt>
          <cx:pt idx="162434">EDWW</cx:pt>
          <cx:pt idx="162435">EDWW</cx:pt>
          <cx:pt idx="162436">EDWW</cx:pt>
          <cx:pt idx="162437">EDWW</cx:pt>
          <cx:pt idx="162438">EDWW</cx:pt>
          <cx:pt idx="162439">EDWW</cx:pt>
          <cx:pt idx="162440">EDWW</cx:pt>
          <cx:pt idx="162441">EDWW</cx:pt>
          <cx:pt idx="162442">EDWW</cx:pt>
          <cx:pt idx="162443">EDWW</cx:pt>
          <cx:pt idx="162444">EDWW</cx:pt>
          <cx:pt idx="162445">EDWW</cx:pt>
          <cx:pt idx="162446">EDWW</cx:pt>
          <cx:pt idx="162447">EDWW</cx:pt>
          <cx:pt idx="162448">EDWW</cx:pt>
          <cx:pt idx="162449">EDWW</cx:pt>
          <cx:pt idx="162450">EDWW</cx:pt>
          <cx:pt idx="162451">EDWW</cx:pt>
          <cx:pt idx="162452">EDWW</cx:pt>
          <cx:pt idx="162453">EDWW</cx:pt>
          <cx:pt idx="162454">EDWW</cx:pt>
          <cx:pt idx="162455">EDWW</cx:pt>
          <cx:pt idx="162456">EDWW</cx:pt>
          <cx:pt idx="162457">EDWW</cx:pt>
          <cx:pt idx="162458">EDWW</cx:pt>
          <cx:pt idx="162459">EDWW</cx:pt>
          <cx:pt idx="162460">EDWW</cx:pt>
          <cx:pt idx="162461">EDWW</cx:pt>
          <cx:pt idx="162462">EDWW</cx:pt>
          <cx:pt idx="162463">EDWW</cx:pt>
          <cx:pt idx="162464">EDWW</cx:pt>
          <cx:pt idx="162465">EDWW</cx:pt>
          <cx:pt idx="162466">EDWW</cx:pt>
          <cx:pt idx="162467">EDWW</cx:pt>
          <cx:pt idx="162468">EDWW</cx:pt>
          <cx:pt idx="162469">EDWW</cx:pt>
          <cx:pt idx="162470">EDWW</cx:pt>
          <cx:pt idx="162471">EDWW</cx:pt>
          <cx:pt idx="162472">EDWW</cx:pt>
          <cx:pt idx="162473">EDWW</cx:pt>
          <cx:pt idx="162474">EDWW</cx:pt>
          <cx:pt idx="162475">EDWW</cx:pt>
          <cx:pt idx="162476">EDWW</cx:pt>
          <cx:pt idx="162477">EDWW</cx:pt>
          <cx:pt idx="162478">EDWW</cx:pt>
          <cx:pt idx="162479">EDWW</cx:pt>
          <cx:pt idx="162480">EDWW</cx:pt>
          <cx:pt idx="162481">EDWW</cx:pt>
          <cx:pt idx="162482">EDWW</cx:pt>
          <cx:pt idx="162483">EDWW</cx:pt>
          <cx:pt idx="162484">EDWW</cx:pt>
          <cx:pt idx="162485">EDWW</cx:pt>
          <cx:pt idx="162486">EDWW</cx:pt>
          <cx:pt idx="162487">EDWW</cx:pt>
          <cx:pt idx="162488">EDWW</cx:pt>
          <cx:pt idx="162489">EDWW</cx:pt>
          <cx:pt idx="162490">EDWW</cx:pt>
          <cx:pt idx="162491">EDWW</cx:pt>
          <cx:pt idx="162492">EDWW</cx:pt>
          <cx:pt idx="162493">EDWW</cx:pt>
          <cx:pt idx="162494">EDWW</cx:pt>
          <cx:pt idx="162495">EDWW</cx:pt>
          <cx:pt idx="162496">EDWW</cx:pt>
          <cx:pt idx="162497">EDWW</cx:pt>
          <cx:pt idx="162498">EDWW</cx:pt>
          <cx:pt idx="162499">EDWW</cx:pt>
          <cx:pt idx="162500">EDWW</cx:pt>
          <cx:pt idx="162501">EDWW</cx:pt>
          <cx:pt idx="162502">EDWW</cx:pt>
          <cx:pt idx="162503">EDWW</cx:pt>
          <cx:pt idx="162504">EDWW</cx:pt>
          <cx:pt idx="162505">EDWW</cx:pt>
          <cx:pt idx="162506">EDWW</cx:pt>
          <cx:pt idx="162507">EDWW</cx:pt>
          <cx:pt idx="162508">EDWW</cx:pt>
          <cx:pt idx="162509">EDWW</cx:pt>
          <cx:pt idx="162510">EDWW</cx:pt>
          <cx:pt idx="162511">EDWW</cx:pt>
          <cx:pt idx="162512">EDWW</cx:pt>
          <cx:pt idx="162513">EDWW</cx:pt>
          <cx:pt idx="162514">EDWW</cx:pt>
          <cx:pt idx="162515">EDWW</cx:pt>
          <cx:pt idx="162516">EDWW</cx:pt>
          <cx:pt idx="162517">EDWW</cx:pt>
          <cx:pt idx="162518">EDWW</cx:pt>
          <cx:pt idx="162519">EDWW</cx:pt>
          <cx:pt idx="162520">EDWW</cx:pt>
          <cx:pt idx="162521">EDWW</cx:pt>
          <cx:pt idx="162522">EDWW</cx:pt>
          <cx:pt idx="162523">EDWW</cx:pt>
          <cx:pt idx="162524">EDWW</cx:pt>
          <cx:pt idx="162525">EDWW</cx:pt>
          <cx:pt idx="162526">EDWW</cx:pt>
          <cx:pt idx="162527">EDWW</cx:pt>
          <cx:pt idx="162528">EDWW</cx:pt>
          <cx:pt idx="162529">EDWW</cx:pt>
          <cx:pt idx="162530">EDWW</cx:pt>
          <cx:pt idx="162531">EDWW</cx:pt>
          <cx:pt idx="162532">EDWW</cx:pt>
          <cx:pt idx="162533">EDWW</cx:pt>
          <cx:pt idx="162534">EDWW</cx:pt>
          <cx:pt idx="162535">EDWW</cx:pt>
          <cx:pt idx="162536">EDWW</cx:pt>
          <cx:pt idx="162537">EDWW</cx:pt>
          <cx:pt idx="162538">EDWW</cx:pt>
          <cx:pt idx="162539">EDWW</cx:pt>
          <cx:pt idx="162540">EDWW</cx:pt>
          <cx:pt idx="162541">EDWW</cx:pt>
          <cx:pt idx="162542">EDWW</cx:pt>
          <cx:pt idx="162543">EDWW</cx:pt>
          <cx:pt idx="162544">EDWW</cx:pt>
          <cx:pt idx="162545">EDWW</cx:pt>
          <cx:pt idx="162546">EDWW</cx:pt>
          <cx:pt idx="162547">EDWW</cx:pt>
          <cx:pt idx="162548">EDWW</cx:pt>
          <cx:pt idx="162549">EDWW</cx:pt>
          <cx:pt idx="162550">EDWW</cx:pt>
          <cx:pt idx="162551">EDWW</cx:pt>
          <cx:pt idx="162552">EDWW</cx:pt>
          <cx:pt idx="162553">EDWW</cx:pt>
          <cx:pt idx="162554">EDWW</cx:pt>
          <cx:pt idx="162555">EDWW</cx:pt>
          <cx:pt idx="162556">EDWW</cx:pt>
          <cx:pt idx="162557">EDWW</cx:pt>
          <cx:pt idx="162558">EDWW</cx:pt>
          <cx:pt idx="162559">EDWW</cx:pt>
          <cx:pt idx="162560">EDWW</cx:pt>
          <cx:pt idx="162561">EDWW</cx:pt>
          <cx:pt idx="162562">EDWW</cx:pt>
          <cx:pt idx="162563">EDWW</cx:pt>
          <cx:pt idx="162564">EDWW</cx:pt>
          <cx:pt idx="162565">EDWW</cx:pt>
          <cx:pt idx="162566">EDWW</cx:pt>
          <cx:pt idx="162567">EDWW</cx:pt>
          <cx:pt idx="162568">EDWW</cx:pt>
          <cx:pt idx="162569">EDWW</cx:pt>
          <cx:pt idx="162570">EDWW</cx:pt>
          <cx:pt idx="162571">EDWW</cx:pt>
          <cx:pt idx="162572">EDWW</cx:pt>
          <cx:pt idx="162573">EDWW</cx:pt>
          <cx:pt idx="162574">EDWW</cx:pt>
          <cx:pt idx="162575">EDWW</cx:pt>
          <cx:pt idx="162576">EDWW</cx:pt>
          <cx:pt idx="162577">EDWW</cx:pt>
          <cx:pt idx="162578">EDWW</cx:pt>
          <cx:pt idx="162579">EDWW</cx:pt>
          <cx:pt idx="162580">EDWW</cx:pt>
          <cx:pt idx="162581">EDWW</cx:pt>
          <cx:pt idx="162582">EDWW</cx:pt>
          <cx:pt idx="162583">EDWW</cx:pt>
          <cx:pt idx="162584">EDWW</cx:pt>
          <cx:pt idx="162585">EDWW</cx:pt>
          <cx:pt idx="162586">EDWW</cx:pt>
          <cx:pt idx="162587">EDWW</cx:pt>
          <cx:pt idx="162588">EDWW</cx:pt>
          <cx:pt idx="162589">EDWW</cx:pt>
          <cx:pt idx="162590">EDWW</cx:pt>
          <cx:pt idx="162591">EDWW</cx:pt>
          <cx:pt idx="162592">EDWW</cx:pt>
          <cx:pt idx="162593">EDWW</cx:pt>
          <cx:pt idx="162594">EDWW</cx:pt>
          <cx:pt idx="162595">EDWW</cx:pt>
          <cx:pt idx="162596">EDWW</cx:pt>
          <cx:pt idx="162597">EDWW</cx:pt>
          <cx:pt idx="162598">EDWW</cx:pt>
          <cx:pt idx="162599">EDWW</cx:pt>
          <cx:pt idx="162600">EDWW</cx:pt>
          <cx:pt idx="162601">EDWW</cx:pt>
          <cx:pt idx="162602">EDWW</cx:pt>
          <cx:pt idx="162603">EDWW</cx:pt>
          <cx:pt idx="162604">EDWW</cx:pt>
          <cx:pt idx="162605">EDWW</cx:pt>
          <cx:pt idx="162606">EDWW</cx:pt>
          <cx:pt idx="162607">EDWW</cx:pt>
          <cx:pt idx="162608">EDWW</cx:pt>
          <cx:pt idx="162609">EDWW</cx:pt>
          <cx:pt idx="162610">EDWW</cx:pt>
          <cx:pt idx="162611">EDWW</cx:pt>
          <cx:pt idx="162612">EDWW</cx:pt>
          <cx:pt idx="162613">EDWW</cx:pt>
          <cx:pt idx="162614">EDWW</cx:pt>
          <cx:pt idx="162615">EDWW</cx:pt>
          <cx:pt idx="162616">EDWW</cx:pt>
          <cx:pt idx="162617">EDWW</cx:pt>
          <cx:pt idx="162618">EDWW</cx:pt>
          <cx:pt idx="162619">EDWW</cx:pt>
          <cx:pt idx="162620">EDWW</cx:pt>
          <cx:pt idx="162621">EDWW</cx:pt>
          <cx:pt idx="162622">EDWW</cx:pt>
          <cx:pt idx="162623">EDWW</cx:pt>
          <cx:pt idx="162624">EDWW</cx:pt>
          <cx:pt idx="162625">EDWW</cx:pt>
          <cx:pt idx="162626">EDWW</cx:pt>
          <cx:pt idx="162627">EDWW</cx:pt>
          <cx:pt idx="162628">EDWW</cx:pt>
          <cx:pt idx="162629">EDWW</cx:pt>
          <cx:pt idx="162630">EDWW</cx:pt>
          <cx:pt idx="162631">EDWW</cx:pt>
          <cx:pt idx="162632">EDWW</cx:pt>
          <cx:pt idx="162633">EDWW</cx:pt>
          <cx:pt idx="162634">EDWW</cx:pt>
          <cx:pt idx="162635">EDWW</cx:pt>
          <cx:pt idx="162636">EDWW</cx:pt>
          <cx:pt idx="162637">EDWW</cx:pt>
          <cx:pt idx="162638">EDWW</cx:pt>
          <cx:pt idx="162639">EDWW</cx:pt>
          <cx:pt idx="162640">EDWW</cx:pt>
          <cx:pt idx="162641">EDWW</cx:pt>
          <cx:pt idx="162642">EDWW</cx:pt>
          <cx:pt idx="162643">EDWW</cx:pt>
          <cx:pt idx="162644">EDWW</cx:pt>
          <cx:pt idx="162645">EDWW</cx:pt>
          <cx:pt idx="162646">EDWW</cx:pt>
          <cx:pt idx="162647">EDWW</cx:pt>
          <cx:pt idx="162648">EDWW</cx:pt>
          <cx:pt idx="162649">EDWW</cx:pt>
          <cx:pt idx="162650">EDWW</cx:pt>
          <cx:pt idx="162651">EDWW</cx:pt>
          <cx:pt idx="162652">EDWW</cx:pt>
          <cx:pt idx="162653">EDWW</cx:pt>
          <cx:pt idx="162654">EDWW</cx:pt>
          <cx:pt idx="162655">EDWW</cx:pt>
          <cx:pt idx="162656">EDWW</cx:pt>
          <cx:pt idx="162657">EDWW</cx:pt>
          <cx:pt idx="162658">EDWW</cx:pt>
          <cx:pt idx="162659">EDWW</cx:pt>
          <cx:pt idx="162660">EDWW</cx:pt>
          <cx:pt idx="162661">EDWW</cx:pt>
          <cx:pt idx="162662">EDWW</cx:pt>
          <cx:pt idx="162663">EDWW</cx:pt>
          <cx:pt idx="162664">EDWW</cx:pt>
          <cx:pt idx="162665">EDWW</cx:pt>
          <cx:pt idx="162666">EDWW</cx:pt>
          <cx:pt idx="162667">EDWW</cx:pt>
          <cx:pt idx="162668">EDWW</cx:pt>
          <cx:pt idx="162669">EDWW</cx:pt>
          <cx:pt idx="162670">EDWW</cx:pt>
          <cx:pt idx="162671">EDWW</cx:pt>
          <cx:pt idx="162672">EDWW</cx:pt>
          <cx:pt idx="162673">EDWW</cx:pt>
          <cx:pt idx="162674">EDWW</cx:pt>
          <cx:pt idx="162675">EDWW</cx:pt>
          <cx:pt idx="162676">EDWW</cx:pt>
          <cx:pt idx="162677">EDWW</cx:pt>
          <cx:pt idx="162678">EDWW</cx:pt>
          <cx:pt idx="162679">EDWW</cx:pt>
          <cx:pt idx="162680">EDWW</cx:pt>
          <cx:pt idx="162681">EDWW</cx:pt>
          <cx:pt idx="162682">EDWW</cx:pt>
          <cx:pt idx="162683">EDWW</cx:pt>
          <cx:pt idx="162684">EDWW</cx:pt>
          <cx:pt idx="162685">EDWW</cx:pt>
          <cx:pt idx="162686">EDWW</cx:pt>
          <cx:pt idx="162687">EDWW</cx:pt>
          <cx:pt idx="162688">EDWW</cx:pt>
          <cx:pt idx="162689">EDWW</cx:pt>
          <cx:pt idx="162690">EDWW</cx:pt>
          <cx:pt idx="162691">EDWW</cx:pt>
          <cx:pt idx="162692">EDWW</cx:pt>
          <cx:pt idx="162693">EDWW</cx:pt>
          <cx:pt idx="162694">EDWW</cx:pt>
          <cx:pt idx="162695">EDWW</cx:pt>
          <cx:pt idx="162696">EDWW</cx:pt>
          <cx:pt idx="162697">EDWW</cx:pt>
          <cx:pt idx="162698">EDWW</cx:pt>
          <cx:pt idx="162699">EDWW</cx:pt>
          <cx:pt idx="162700">EDWW</cx:pt>
          <cx:pt idx="162701">EDWW</cx:pt>
          <cx:pt idx="162702">EDWW</cx:pt>
          <cx:pt idx="162703">EDWW</cx:pt>
          <cx:pt idx="162704">EDWW</cx:pt>
          <cx:pt idx="162705">EDWW</cx:pt>
          <cx:pt idx="162706">EDWW</cx:pt>
          <cx:pt idx="162707">EDWW</cx:pt>
          <cx:pt idx="162708">EDWW</cx:pt>
          <cx:pt idx="162709">EDWW</cx:pt>
          <cx:pt idx="162710">EDWW</cx:pt>
          <cx:pt idx="162711">EDWW</cx:pt>
          <cx:pt idx="162712">EDWW</cx:pt>
          <cx:pt idx="162713">EDWW</cx:pt>
          <cx:pt idx="162714">EDWW</cx:pt>
          <cx:pt idx="162715">EDWW</cx:pt>
          <cx:pt idx="162716">EDWW</cx:pt>
          <cx:pt idx="162717">EDWW</cx:pt>
          <cx:pt idx="162718">EDWW</cx:pt>
          <cx:pt idx="162719">EDWW</cx:pt>
          <cx:pt idx="162720">EDWW</cx:pt>
          <cx:pt idx="162721">EDWW</cx:pt>
          <cx:pt idx="162722">EDWW</cx:pt>
          <cx:pt idx="162723">EDWW</cx:pt>
          <cx:pt idx="162724">EDWW</cx:pt>
          <cx:pt idx="162725">EDWW</cx:pt>
          <cx:pt idx="162726">EDWW</cx:pt>
          <cx:pt idx="162727">EDWW</cx:pt>
          <cx:pt idx="162728">EDWW</cx:pt>
          <cx:pt idx="162729">EDWW</cx:pt>
          <cx:pt idx="162730">EDWW</cx:pt>
          <cx:pt idx="162731">EDWW</cx:pt>
          <cx:pt idx="162732">EDWW</cx:pt>
          <cx:pt idx="162733">EDWW</cx:pt>
          <cx:pt idx="162734">EDWW</cx:pt>
          <cx:pt idx="162735">EDWW</cx:pt>
          <cx:pt idx="162736">EDWW</cx:pt>
          <cx:pt idx="162737">EDWW</cx:pt>
          <cx:pt idx="162738">EDWW</cx:pt>
          <cx:pt idx="162739">EDWW</cx:pt>
          <cx:pt idx="162740">EDWW</cx:pt>
          <cx:pt idx="162741">EDWW</cx:pt>
          <cx:pt idx="162742">EDWW</cx:pt>
          <cx:pt idx="162743">EDWW</cx:pt>
          <cx:pt idx="162744">EDWW</cx:pt>
          <cx:pt idx="162745">EDWW</cx:pt>
          <cx:pt idx="162746">EDWW</cx:pt>
          <cx:pt idx="162747">EDWW</cx:pt>
          <cx:pt idx="162748">EDWW</cx:pt>
          <cx:pt idx="162749">EDWW</cx:pt>
          <cx:pt idx="162750">EDWW</cx:pt>
          <cx:pt idx="162751">EDWW</cx:pt>
          <cx:pt idx="162752">EDWW</cx:pt>
          <cx:pt idx="162753">EDWW</cx:pt>
          <cx:pt idx="162754">EDWW</cx:pt>
          <cx:pt idx="162755">EDWW</cx:pt>
          <cx:pt idx="162756">EDWW</cx:pt>
          <cx:pt idx="162757">EDWW</cx:pt>
          <cx:pt idx="162758">EDWW</cx:pt>
          <cx:pt idx="162759">EDWW</cx:pt>
          <cx:pt idx="162760">EDWW</cx:pt>
          <cx:pt idx="162761">EDWW</cx:pt>
          <cx:pt idx="162762">EDWW</cx:pt>
          <cx:pt idx="162763">EDWW</cx:pt>
          <cx:pt idx="162764">EDWW</cx:pt>
          <cx:pt idx="162765">EDWW</cx:pt>
          <cx:pt idx="162766">EDWW</cx:pt>
          <cx:pt idx="162767">EDWW</cx:pt>
          <cx:pt idx="162768">EDWW</cx:pt>
          <cx:pt idx="162769">EDWW</cx:pt>
          <cx:pt idx="162770">EDWW</cx:pt>
          <cx:pt idx="162771">EDWW</cx:pt>
          <cx:pt idx="162772">EDWW</cx:pt>
          <cx:pt idx="162773">EDWW</cx:pt>
          <cx:pt idx="162774">EDWW</cx:pt>
          <cx:pt idx="162775">EDWW</cx:pt>
          <cx:pt idx="162776">EDWW</cx:pt>
          <cx:pt idx="162777">EDWW</cx:pt>
          <cx:pt idx="162778">EDWW</cx:pt>
          <cx:pt idx="162779">EDWW</cx:pt>
          <cx:pt idx="162780">EDWW</cx:pt>
          <cx:pt idx="162781">EDWW</cx:pt>
          <cx:pt idx="162782">EDWW</cx:pt>
          <cx:pt idx="162783">EDWW</cx:pt>
          <cx:pt idx="162784">EDWW</cx:pt>
          <cx:pt idx="162785">EDWW</cx:pt>
          <cx:pt idx="162786">EDWW</cx:pt>
          <cx:pt idx="162787">EDWW</cx:pt>
          <cx:pt idx="162788">EDWW</cx:pt>
          <cx:pt idx="162789">EDWW</cx:pt>
          <cx:pt idx="162790">EDWW</cx:pt>
          <cx:pt idx="162791">EDWW</cx:pt>
          <cx:pt idx="162792">EDWW</cx:pt>
          <cx:pt idx="162793">EDWW</cx:pt>
          <cx:pt idx="162794">EDWW</cx:pt>
          <cx:pt idx="162795">EDWW</cx:pt>
          <cx:pt idx="162796">EDWW</cx:pt>
          <cx:pt idx="162797">EDWW</cx:pt>
          <cx:pt idx="162798">EDWW</cx:pt>
          <cx:pt idx="162799">EDWW</cx:pt>
          <cx:pt idx="162800">EDWW</cx:pt>
          <cx:pt idx="162801">EDWW</cx:pt>
          <cx:pt idx="162802">EDWW</cx:pt>
          <cx:pt idx="162803">EDWW</cx:pt>
          <cx:pt idx="162804">EDWW</cx:pt>
          <cx:pt idx="162805">EDWW</cx:pt>
          <cx:pt idx="162806">EDWW</cx:pt>
          <cx:pt idx="162807">EDWW</cx:pt>
          <cx:pt idx="162808">EDWW</cx:pt>
          <cx:pt idx="162809">EDWW</cx:pt>
          <cx:pt idx="162810">EDWW</cx:pt>
          <cx:pt idx="162811">EDWW</cx:pt>
          <cx:pt idx="162812">EDWW</cx:pt>
          <cx:pt idx="162813">EDWW</cx:pt>
          <cx:pt idx="162814">EDWW</cx:pt>
          <cx:pt idx="162815">EDWW</cx:pt>
          <cx:pt idx="162816">EDWW</cx:pt>
          <cx:pt idx="162817">EDWW</cx:pt>
          <cx:pt idx="162818">EDWW</cx:pt>
          <cx:pt idx="162819">EDWW</cx:pt>
          <cx:pt idx="162820">EDWW</cx:pt>
          <cx:pt idx="162821">EDWW</cx:pt>
          <cx:pt idx="162822">EDWW</cx:pt>
          <cx:pt idx="162823">EDWW</cx:pt>
          <cx:pt idx="162824">EDWW</cx:pt>
          <cx:pt idx="162825">EDWW</cx:pt>
          <cx:pt idx="162826">EDWW</cx:pt>
          <cx:pt idx="162827">EDWW</cx:pt>
          <cx:pt idx="162828">EDWW</cx:pt>
          <cx:pt idx="162829">EDWW</cx:pt>
          <cx:pt idx="162830">EDWW</cx:pt>
          <cx:pt idx="162831">EDWW</cx:pt>
          <cx:pt idx="162832">EDWW</cx:pt>
          <cx:pt idx="162833">EDWW</cx:pt>
          <cx:pt idx="162834">EDWW</cx:pt>
          <cx:pt idx="162835">EDWW</cx:pt>
          <cx:pt idx="162836">EDWW</cx:pt>
          <cx:pt idx="162837">EDWW</cx:pt>
          <cx:pt idx="162838">EDWW</cx:pt>
          <cx:pt idx="162839">EDWW</cx:pt>
          <cx:pt idx="162840">EDWW</cx:pt>
          <cx:pt idx="162841">EDWW</cx:pt>
          <cx:pt idx="162842">EDWW</cx:pt>
          <cx:pt idx="162843">EDWW</cx:pt>
          <cx:pt idx="162844">EDWW</cx:pt>
          <cx:pt idx="162845">EDWW</cx:pt>
          <cx:pt idx="162846">EDWW</cx:pt>
          <cx:pt idx="162847">EDWW</cx:pt>
          <cx:pt idx="162848">EDWW</cx:pt>
          <cx:pt idx="162849">EDWW</cx:pt>
          <cx:pt idx="162850">EDWW</cx:pt>
          <cx:pt idx="162851">EDWW</cx:pt>
          <cx:pt idx="162852">EDWW</cx:pt>
          <cx:pt idx="162853">EDWW</cx:pt>
          <cx:pt idx="162854">EDWW</cx:pt>
          <cx:pt idx="162855">EDWW</cx:pt>
          <cx:pt idx="162856">EDWW</cx:pt>
          <cx:pt idx="162857">EDWW</cx:pt>
          <cx:pt idx="162858">EDWW</cx:pt>
          <cx:pt idx="162859">EDWW</cx:pt>
          <cx:pt idx="162860">EDWW</cx:pt>
          <cx:pt idx="162861">EDWW</cx:pt>
          <cx:pt idx="162862">EDWW</cx:pt>
          <cx:pt idx="162863">EDWW</cx:pt>
          <cx:pt idx="162864">EDWW</cx:pt>
          <cx:pt idx="162865">EDWW</cx:pt>
          <cx:pt idx="162866">EDWW</cx:pt>
          <cx:pt idx="162867">EDWW</cx:pt>
          <cx:pt idx="162868">EDWW</cx:pt>
          <cx:pt idx="162869">EDWW</cx:pt>
          <cx:pt idx="162870">EDWW</cx:pt>
          <cx:pt idx="162871">EDWW</cx:pt>
          <cx:pt idx="162872">EDWW</cx:pt>
          <cx:pt idx="162873">EDWW</cx:pt>
          <cx:pt idx="162874">EDWW</cx:pt>
          <cx:pt idx="162875">EDWW</cx:pt>
          <cx:pt idx="162876">EDWW</cx:pt>
          <cx:pt idx="162877">EDWW</cx:pt>
          <cx:pt idx="162878">EDWW</cx:pt>
          <cx:pt idx="162879">EDWW</cx:pt>
          <cx:pt idx="162880">EDWW</cx:pt>
          <cx:pt idx="162881">EDWW</cx:pt>
          <cx:pt idx="162882">EDWW</cx:pt>
          <cx:pt idx="162883">EDWW</cx:pt>
          <cx:pt idx="162884">EDWW</cx:pt>
          <cx:pt idx="162885">EDWW</cx:pt>
          <cx:pt idx="162886">EDWW</cx:pt>
          <cx:pt idx="162887">EDWW</cx:pt>
          <cx:pt idx="162888">EDWW</cx:pt>
          <cx:pt idx="162889">EDWW</cx:pt>
          <cx:pt idx="162890">EDWW</cx:pt>
          <cx:pt idx="162891">EDWW</cx:pt>
          <cx:pt idx="162892">EDWW</cx:pt>
          <cx:pt idx="162893">EDWW</cx:pt>
          <cx:pt idx="162894">EDWW</cx:pt>
          <cx:pt idx="162895">EDWW</cx:pt>
          <cx:pt idx="162896">EDWW</cx:pt>
          <cx:pt idx="162897">EDWW</cx:pt>
          <cx:pt idx="162898">EDWW</cx:pt>
          <cx:pt idx="162899">EDWW</cx:pt>
          <cx:pt idx="162900">EDWW</cx:pt>
          <cx:pt idx="162901">EDWW</cx:pt>
          <cx:pt idx="162902">EDWW</cx:pt>
          <cx:pt idx="162903">EDWW</cx:pt>
          <cx:pt idx="162904">EDWW</cx:pt>
          <cx:pt idx="162905">EDWW</cx:pt>
          <cx:pt idx="162906">EDWW</cx:pt>
          <cx:pt idx="162907">EDWW</cx:pt>
          <cx:pt idx="162908">EDWW</cx:pt>
          <cx:pt idx="162909">EDWW</cx:pt>
          <cx:pt idx="162910">EDWW</cx:pt>
          <cx:pt idx="162911">EDWW</cx:pt>
          <cx:pt idx="162912">EDWW</cx:pt>
          <cx:pt idx="162913">EDWW</cx:pt>
          <cx:pt idx="162914">EDWW</cx:pt>
          <cx:pt idx="162915">EDWW</cx:pt>
          <cx:pt idx="162916">EDWW</cx:pt>
          <cx:pt idx="162917">EDWW</cx:pt>
          <cx:pt idx="162918">EDWW</cx:pt>
          <cx:pt idx="162919">EDWW</cx:pt>
          <cx:pt idx="162920">EDWW</cx:pt>
          <cx:pt idx="162921">EDWW</cx:pt>
          <cx:pt idx="162922">EDWW</cx:pt>
          <cx:pt idx="162923">EDWW</cx:pt>
          <cx:pt idx="162924">EDWW</cx:pt>
          <cx:pt idx="162925">EDWW</cx:pt>
          <cx:pt idx="162926">EDWW</cx:pt>
          <cx:pt idx="162927">EDWW</cx:pt>
          <cx:pt idx="162928">EDWW</cx:pt>
          <cx:pt idx="162929">EDWW</cx:pt>
          <cx:pt idx="162930">EDWW</cx:pt>
          <cx:pt idx="162931">EDWW</cx:pt>
          <cx:pt idx="162932">EDWW</cx:pt>
          <cx:pt idx="162933">EDWW</cx:pt>
          <cx:pt idx="162934">EDWW</cx:pt>
          <cx:pt idx="162935">EDWW</cx:pt>
          <cx:pt idx="162936">EDWW</cx:pt>
          <cx:pt idx="162937">EDWW</cx:pt>
          <cx:pt idx="162938">EDWW</cx:pt>
          <cx:pt idx="162939">EDWW</cx:pt>
          <cx:pt idx="162940">EDWW</cx:pt>
          <cx:pt idx="162941">EDWW</cx:pt>
          <cx:pt idx="162942">EDWW</cx:pt>
          <cx:pt idx="162943">EDWW</cx:pt>
          <cx:pt idx="162944">EDWW</cx:pt>
          <cx:pt idx="162945">EDWW</cx:pt>
          <cx:pt idx="162946">EDWW</cx:pt>
          <cx:pt idx="162947">EDWW</cx:pt>
          <cx:pt idx="162948">EDWW</cx:pt>
          <cx:pt idx="162949">EDWW</cx:pt>
          <cx:pt idx="162950">EDWW</cx:pt>
          <cx:pt idx="162951">EDWW</cx:pt>
          <cx:pt idx="162952">EDWW</cx:pt>
          <cx:pt idx="162953">EDWW</cx:pt>
          <cx:pt idx="162954">EDWW</cx:pt>
          <cx:pt idx="162955">EDWW</cx:pt>
          <cx:pt idx="162956">EDWW</cx:pt>
          <cx:pt idx="162957">EDWW</cx:pt>
          <cx:pt idx="162958">EDWW</cx:pt>
          <cx:pt idx="162959">EDWW</cx:pt>
          <cx:pt idx="162960">EDWW</cx:pt>
          <cx:pt idx="162961">EDWW</cx:pt>
          <cx:pt idx="162962">EDWW</cx:pt>
          <cx:pt idx="162963">EDWW</cx:pt>
          <cx:pt idx="162964">EDWW</cx:pt>
          <cx:pt idx="162965">EDWW</cx:pt>
          <cx:pt idx="162966">EDWW</cx:pt>
          <cx:pt idx="162967">EDWW</cx:pt>
          <cx:pt idx="162968">EDWW</cx:pt>
          <cx:pt idx="162969">EDWW</cx:pt>
          <cx:pt idx="162970">EDWW</cx:pt>
          <cx:pt idx="162971">EDWW</cx:pt>
          <cx:pt idx="162972">EDWW</cx:pt>
          <cx:pt idx="162973">EDWW</cx:pt>
          <cx:pt idx="162974">EDWW</cx:pt>
          <cx:pt idx="162975">EDWW</cx:pt>
          <cx:pt idx="162976">EDWW</cx:pt>
          <cx:pt idx="162977">EDWW</cx:pt>
          <cx:pt idx="162978">EDWW</cx:pt>
          <cx:pt idx="162979">EDWW</cx:pt>
          <cx:pt idx="162980">EDWW</cx:pt>
          <cx:pt idx="162981">EDWW</cx:pt>
          <cx:pt idx="162982">EDWW</cx:pt>
          <cx:pt idx="162983">EDWW</cx:pt>
          <cx:pt idx="162984">EDWW</cx:pt>
          <cx:pt idx="162985">EDWW</cx:pt>
          <cx:pt idx="162986">EDWW</cx:pt>
          <cx:pt idx="162987">EDWW</cx:pt>
          <cx:pt idx="162988">EDWW</cx:pt>
          <cx:pt idx="162989">EDWW</cx:pt>
          <cx:pt idx="162990">EDWW</cx:pt>
          <cx:pt idx="162991">EDWW</cx:pt>
          <cx:pt idx="162992">EDWW</cx:pt>
          <cx:pt idx="162993">EDWW</cx:pt>
          <cx:pt idx="162994">EDWW</cx:pt>
          <cx:pt idx="162995">EDWW</cx:pt>
          <cx:pt idx="162996">EDWW</cx:pt>
          <cx:pt idx="162997">EDWW</cx:pt>
          <cx:pt idx="162998">EDWW</cx:pt>
          <cx:pt idx="162999">EDWW</cx:pt>
          <cx:pt idx="163000">EDWW</cx:pt>
          <cx:pt idx="163001">EDWW</cx:pt>
          <cx:pt idx="163002">EDWW</cx:pt>
          <cx:pt idx="163003">EDWW</cx:pt>
          <cx:pt idx="163004">EDWW</cx:pt>
          <cx:pt idx="163005">EDWW</cx:pt>
          <cx:pt idx="163006">EDWW</cx:pt>
          <cx:pt idx="163007">EDWW</cx:pt>
          <cx:pt idx="163008">EDWW</cx:pt>
          <cx:pt idx="163009">EDWW</cx:pt>
          <cx:pt idx="163010">EDWW</cx:pt>
          <cx:pt idx="163011">EDWW</cx:pt>
          <cx:pt idx="163012">EDWW</cx:pt>
          <cx:pt idx="163013">EDWW</cx:pt>
          <cx:pt idx="163014">EDWW</cx:pt>
          <cx:pt idx="163015">EDWW</cx:pt>
          <cx:pt idx="163016">EDWW</cx:pt>
          <cx:pt idx="163017">EDWW</cx:pt>
          <cx:pt idx="163018">EDWW</cx:pt>
          <cx:pt idx="163019">EDWW</cx:pt>
          <cx:pt idx="163020">EDWW</cx:pt>
          <cx:pt idx="163021">EDWW</cx:pt>
          <cx:pt idx="163022">EDWW</cx:pt>
          <cx:pt idx="163023">EDWW</cx:pt>
          <cx:pt idx="163024">EDWW</cx:pt>
          <cx:pt idx="163025">EDWW</cx:pt>
          <cx:pt idx="163026">EDWW</cx:pt>
          <cx:pt idx="163027">EDWW</cx:pt>
          <cx:pt idx="163028">EDWW</cx:pt>
          <cx:pt idx="163029">EDWW</cx:pt>
          <cx:pt idx="163030">EDWW</cx:pt>
          <cx:pt idx="163031">EDWW</cx:pt>
          <cx:pt idx="163032">EDWW</cx:pt>
          <cx:pt idx="163033">EDWW</cx:pt>
          <cx:pt idx="163034">EDWW</cx:pt>
          <cx:pt idx="163035">EDWW</cx:pt>
          <cx:pt idx="163036">EDWW</cx:pt>
          <cx:pt idx="163037">EDWW</cx:pt>
          <cx:pt idx="163038">EDWW</cx:pt>
          <cx:pt idx="163039">EDWW</cx:pt>
          <cx:pt idx="163040">EDWW</cx:pt>
          <cx:pt idx="163041">EDWW</cx:pt>
          <cx:pt idx="163042">EDWW</cx:pt>
          <cx:pt idx="163043">EDWW</cx:pt>
          <cx:pt idx="163044">EDWW</cx:pt>
          <cx:pt idx="163045">EDWW</cx:pt>
          <cx:pt idx="163046">EDWW</cx:pt>
          <cx:pt idx="163047">EDWW</cx:pt>
          <cx:pt idx="163048">EDWW</cx:pt>
          <cx:pt idx="163049">EDWW</cx:pt>
          <cx:pt idx="163050">EDWW</cx:pt>
          <cx:pt idx="163051">EDWW</cx:pt>
          <cx:pt idx="163052">EDWW</cx:pt>
          <cx:pt idx="163053">EDWW</cx:pt>
          <cx:pt idx="163054">EDWW</cx:pt>
          <cx:pt idx="163055">EDWW</cx:pt>
          <cx:pt idx="163056">EDWW</cx:pt>
          <cx:pt idx="163057">EDWW</cx:pt>
          <cx:pt idx="163058">EDWW</cx:pt>
          <cx:pt idx="163059">EDWW</cx:pt>
          <cx:pt idx="163060">EDWW</cx:pt>
          <cx:pt idx="163061">EDWW</cx:pt>
          <cx:pt idx="163062">EDWW</cx:pt>
          <cx:pt idx="163063">EDWW</cx:pt>
          <cx:pt idx="163064">EDWW</cx:pt>
          <cx:pt idx="163065">EDWW</cx:pt>
          <cx:pt idx="163066">EDWW</cx:pt>
          <cx:pt idx="163067">EDWW</cx:pt>
          <cx:pt idx="163068">EDWW</cx:pt>
          <cx:pt idx="163069">EDWW</cx:pt>
          <cx:pt idx="163070">EDWW</cx:pt>
          <cx:pt idx="163071">EDWW</cx:pt>
          <cx:pt idx="163072">EDWW</cx:pt>
          <cx:pt idx="163073">EDWW</cx:pt>
          <cx:pt idx="163074">EDWW</cx:pt>
          <cx:pt idx="163075">EDWW</cx:pt>
          <cx:pt idx="163076">EDWW</cx:pt>
          <cx:pt idx="163077">EDWW</cx:pt>
          <cx:pt idx="163078">EDWW</cx:pt>
          <cx:pt idx="163079">EDWW</cx:pt>
          <cx:pt idx="163080">EDWW</cx:pt>
          <cx:pt idx="163081">EDWW</cx:pt>
          <cx:pt idx="163082">EDWW</cx:pt>
          <cx:pt idx="163083">EDWW</cx:pt>
          <cx:pt idx="163084">EDWW</cx:pt>
          <cx:pt idx="163085">EDWW</cx:pt>
          <cx:pt idx="163086">EDWW</cx:pt>
          <cx:pt idx="163087">EDWW</cx:pt>
          <cx:pt idx="163088">EDWW</cx:pt>
          <cx:pt idx="163089">EDWW</cx:pt>
          <cx:pt idx="163090">EDWW</cx:pt>
          <cx:pt idx="163091">EDWW</cx:pt>
          <cx:pt idx="163092">EDWW</cx:pt>
          <cx:pt idx="163093">EDWW</cx:pt>
          <cx:pt idx="163094">EDWW</cx:pt>
          <cx:pt idx="163095">EDWW</cx:pt>
          <cx:pt idx="163096">EDWW</cx:pt>
          <cx:pt idx="163097">EDWW</cx:pt>
          <cx:pt idx="163098">EDWW</cx:pt>
          <cx:pt idx="163099">EDWW</cx:pt>
          <cx:pt idx="163100">EDWW</cx:pt>
          <cx:pt idx="163101">EDWW</cx:pt>
          <cx:pt idx="163102">EDWW</cx:pt>
          <cx:pt idx="163103">EDWW</cx:pt>
          <cx:pt idx="163104">EDWW</cx:pt>
          <cx:pt idx="163105">EDWW</cx:pt>
          <cx:pt idx="163106">EDWW</cx:pt>
          <cx:pt idx="163107">EDWW</cx:pt>
          <cx:pt idx="163108">EDWW</cx:pt>
          <cx:pt idx="163109">EDWW</cx:pt>
          <cx:pt idx="163110">EDWW</cx:pt>
          <cx:pt idx="163111">EDWW</cx:pt>
          <cx:pt idx="163112">EDWW</cx:pt>
          <cx:pt idx="163113">EDWW</cx:pt>
          <cx:pt idx="163114">EDWW</cx:pt>
          <cx:pt idx="163115">EDWW</cx:pt>
          <cx:pt idx="163116">EDWW</cx:pt>
          <cx:pt idx="163117">EDWW</cx:pt>
          <cx:pt idx="163118">EDWW</cx:pt>
          <cx:pt idx="163119">EDWW</cx:pt>
          <cx:pt idx="163120">EDWW</cx:pt>
          <cx:pt idx="163121">EDWW</cx:pt>
          <cx:pt idx="163122">EDWW</cx:pt>
          <cx:pt idx="163123">EDWW</cx:pt>
          <cx:pt idx="163124">EDWW</cx:pt>
          <cx:pt idx="163125">EDWW</cx:pt>
          <cx:pt idx="163126">EDWW</cx:pt>
          <cx:pt idx="163127">EDWW</cx:pt>
          <cx:pt idx="163128">EDWW</cx:pt>
          <cx:pt idx="163129">EDWW</cx:pt>
          <cx:pt idx="163130">EDWW</cx:pt>
          <cx:pt idx="163131">EDWW</cx:pt>
          <cx:pt idx="163132">EDWW</cx:pt>
          <cx:pt idx="163133">EDWW</cx:pt>
          <cx:pt idx="163134">EDWW</cx:pt>
          <cx:pt idx="163135">EDWW</cx:pt>
          <cx:pt idx="163136">EDWW</cx:pt>
          <cx:pt idx="163137">EDWW</cx:pt>
          <cx:pt idx="163138">EDWW</cx:pt>
          <cx:pt idx="163139">EDWW</cx:pt>
          <cx:pt idx="163140">EDWW</cx:pt>
          <cx:pt idx="163141">EDWW</cx:pt>
          <cx:pt idx="163142">EDWW</cx:pt>
          <cx:pt idx="163143">EDWW</cx:pt>
          <cx:pt idx="163144">EDWW</cx:pt>
          <cx:pt idx="163145">EDWW</cx:pt>
          <cx:pt idx="163146">EDWW</cx:pt>
          <cx:pt idx="163147">EDWW</cx:pt>
          <cx:pt idx="163148">EDWW</cx:pt>
          <cx:pt idx="163149">EDWW</cx:pt>
          <cx:pt idx="163150">EDWW</cx:pt>
          <cx:pt idx="163151">EDWW</cx:pt>
          <cx:pt idx="163152">EDWW</cx:pt>
          <cx:pt idx="163153">EDWW</cx:pt>
          <cx:pt idx="163154">EDWW</cx:pt>
          <cx:pt idx="163155">EDWW</cx:pt>
          <cx:pt idx="163156">EDWW</cx:pt>
          <cx:pt idx="163157">EDWW</cx:pt>
          <cx:pt idx="163158">EDWW</cx:pt>
          <cx:pt idx="163159">EDWW</cx:pt>
          <cx:pt idx="163160">EDWW</cx:pt>
          <cx:pt idx="163161">EDWW</cx:pt>
          <cx:pt idx="163162">EDWW</cx:pt>
          <cx:pt idx="163163">EDWW</cx:pt>
          <cx:pt idx="163164">EDWW</cx:pt>
          <cx:pt idx="163165">EDWW</cx:pt>
          <cx:pt idx="163166">EDWW</cx:pt>
          <cx:pt idx="163167">EDWW</cx:pt>
          <cx:pt idx="163168">EDWW</cx:pt>
          <cx:pt idx="163169">EDWW</cx:pt>
          <cx:pt idx="163170">EDWW</cx:pt>
          <cx:pt idx="163171">EDWW</cx:pt>
          <cx:pt idx="163172">EDWW</cx:pt>
          <cx:pt idx="163173">EDWW</cx:pt>
          <cx:pt idx="163174">EDWW</cx:pt>
          <cx:pt idx="163175">EDWW</cx:pt>
          <cx:pt idx="163176">EDWW</cx:pt>
          <cx:pt idx="163177">EDWW</cx:pt>
          <cx:pt idx="163178">EDWW</cx:pt>
          <cx:pt idx="163179">EDWW</cx:pt>
          <cx:pt idx="163180">EDWW</cx:pt>
          <cx:pt idx="163181">EDWW</cx:pt>
          <cx:pt idx="163182">EDWW</cx:pt>
          <cx:pt idx="163183">EDWW</cx:pt>
          <cx:pt idx="163184">EDWW</cx:pt>
          <cx:pt idx="163185">EDWW</cx:pt>
          <cx:pt idx="163186">EDWW</cx:pt>
          <cx:pt idx="163187">EDWW</cx:pt>
          <cx:pt idx="163188">EDWW</cx:pt>
          <cx:pt idx="163189">EDWW</cx:pt>
          <cx:pt idx="163190">EDWW</cx:pt>
          <cx:pt idx="163191">EDWW</cx:pt>
          <cx:pt idx="163192">EDWW</cx:pt>
          <cx:pt idx="163193">EDWW</cx:pt>
          <cx:pt idx="163194">EDWW</cx:pt>
          <cx:pt idx="163195">EDWW</cx:pt>
          <cx:pt idx="163196">EDWW</cx:pt>
          <cx:pt idx="163197">EDWW</cx:pt>
          <cx:pt idx="163198">EDWW</cx:pt>
          <cx:pt idx="163199">EDWW</cx:pt>
          <cx:pt idx="163200">EDWW</cx:pt>
          <cx:pt idx="163201">EDWW</cx:pt>
          <cx:pt idx="163202">EDWW</cx:pt>
          <cx:pt idx="163203">EDWW</cx:pt>
          <cx:pt idx="163204">EDWW</cx:pt>
          <cx:pt idx="163205">EDWW</cx:pt>
          <cx:pt idx="163206">EDWW</cx:pt>
          <cx:pt idx="163207">EDWW</cx:pt>
          <cx:pt idx="163208">EDWW</cx:pt>
          <cx:pt idx="163209">EDWW</cx:pt>
          <cx:pt idx="163210">EDWW</cx:pt>
          <cx:pt idx="163211">EDWW</cx:pt>
          <cx:pt idx="163212">EDWW</cx:pt>
          <cx:pt idx="163213">EDWW</cx:pt>
          <cx:pt idx="163214">EDWW</cx:pt>
          <cx:pt idx="163215">EDWW</cx:pt>
          <cx:pt idx="163216">EDWW</cx:pt>
          <cx:pt idx="163217">EDWW</cx:pt>
          <cx:pt idx="163218">EDWW</cx:pt>
          <cx:pt idx="163219">EDWW</cx:pt>
          <cx:pt idx="163220">EDWW</cx:pt>
          <cx:pt idx="163221">EDWW</cx:pt>
          <cx:pt idx="163222">EDWW</cx:pt>
          <cx:pt idx="163223">EDWW</cx:pt>
          <cx:pt idx="163224">EDWW</cx:pt>
          <cx:pt idx="163225">EDWW</cx:pt>
          <cx:pt idx="163226">EDWW</cx:pt>
          <cx:pt idx="163227">EDWW</cx:pt>
          <cx:pt idx="163228">EDWW</cx:pt>
          <cx:pt idx="163229">EDWW</cx:pt>
          <cx:pt idx="163230">EDWW</cx:pt>
          <cx:pt idx="163231">EDWW</cx:pt>
          <cx:pt idx="163232">EDWW</cx:pt>
          <cx:pt idx="163233">EDWW</cx:pt>
          <cx:pt idx="163234">EDWW</cx:pt>
          <cx:pt idx="163235">EDWW</cx:pt>
          <cx:pt idx="163236">EDWW</cx:pt>
          <cx:pt idx="163237">EDWW</cx:pt>
          <cx:pt idx="163238">EDWW</cx:pt>
          <cx:pt idx="163239">EDWW</cx:pt>
          <cx:pt idx="163240">EDWW</cx:pt>
          <cx:pt idx="163241">EDWW</cx:pt>
          <cx:pt idx="163242">EDWW</cx:pt>
          <cx:pt idx="163243">EDWW</cx:pt>
          <cx:pt idx="163244">EDWW</cx:pt>
          <cx:pt idx="163245">EDWW</cx:pt>
          <cx:pt idx="163246">EDWW</cx:pt>
          <cx:pt idx="163247">EDWW</cx:pt>
          <cx:pt idx="163248">EDWW</cx:pt>
          <cx:pt idx="163249">EDWW</cx:pt>
          <cx:pt idx="163250">EDWW</cx:pt>
          <cx:pt idx="163251">EDWW</cx:pt>
          <cx:pt idx="163252">EDWW</cx:pt>
          <cx:pt idx="163253">EDWW</cx:pt>
          <cx:pt idx="163254">EDWW</cx:pt>
          <cx:pt idx="163255">EDWW</cx:pt>
          <cx:pt idx="163256">EDWW</cx:pt>
          <cx:pt idx="163257">EDWW</cx:pt>
          <cx:pt idx="163258">EDWW</cx:pt>
          <cx:pt idx="163259">EDWW</cx:pt>
          <cx:pt idx="163260">EDWW</cx:pt>
          <cx:pt idx="163261">EDWW</cx:pt>
          <cx:pt idx="163262">EDWW</cx:pt>
          <cx:pt idx="163263">EDWW</cx:pt>
          <cx:pt idx="163264">EDWW</cx:pt>
          <cx:pt idx="163265">EDWW</cx:pt>
          <cx:pt idx="163266">EDWW</cx:pt>
          <cx:pt idx="163267">EDWW</cx:pt>
          <cx:pt idx="163268">EDWW</cx:pt>
          <cx:pt idx="163269">EDWW</cx:pt>
          <cx:pt idx="163270">EDWW</cx:pt>
          <cx:pt idx="163271">EDWW</cx:pt>
          <cx:pt idx="163272">EDWW</cx:pt>
          <cx:pt idx="163273">EDWW</cx:pt>
          <cx:pt idx="163274">EDWW</cx:pt>
          <cx:pt idx="163275">EDWW</cx:pt>
          <cx:pt idx="163276">EDWW</cx:pt>
          <cx:pt idx="163277">EDWW</cx:pt>
          <cx:pt idx="163278">EDWW</cx:pt>
          <cx:pt idx="163279">EDWW</cx:pt>
          <cx:pt idx="163280">EDWW</cx:pt>
          <cx:pt idx="163281">EDWW</cx:pt>
          <cx:pt idx="163282">EDWW</cx:pt>
          <cx:pt idx="163283">EDWW</cx:pt>
          <cx:pt idx="163284">EDWW</cx:pt>
          <cx:pt idx="163285">EDWW</cx:pt>
          <cx:pt idx="163286">EDWW</cx:pt>
          <cx:pt idx="163287">EDWW</cx:pt>
          <cx:pt idx="163288">EDWW</cx:pt>
          <cx:pt idx="163289">EDWW</cx:pt>
          <cx:pt idx="163290">EDWW</cx:pt>
          <cx:pt idx="163291">EDWW</cx:pt>
          <cx:pt idx="163292">EDWW</cx:pt>
          <cx:pt idx="163293">EDWW</cx:pt>
          <cx:pt idx="163294">EDWW</cx:pt>
          <cx:pt idx="163295">EDWW</cx:pt>
          <cx:pt idx="163296">EDWW</cx:pt>
          <cx:pt idx="163297">EDWW</cx:pt>
          <cx:pt idx="163298">EDWW</cx:pt>
          <cx:pt idx="163299">EDWW</cx:pt>
          <cx:pt idx="163300">EDWW</cx:pt>
          <cx:pt idx="163301">EDWW</cx:pt>
          <cx:pt idx="163302">EDWW</cx:pt>
          <cx:pt idx="163303">EDWW</cx:pt>
          <cx:pt idx="163304">EDWW</cx:pt>
          <cx:pt idx="163305">EDWW</cx:pt>
          <cx:pt idx="163306">EDWW</cx:pt>
          <cx:pt idx="163307">EDWW</cx:pt>
          <cx:pt idx="163308">EDWW</cx:pt>
          <cx:pt idx="163309">EDWW</cx:pt>
          <cx:pt idx="163310">EDWW</cx:pt>
          <cx:pt idx="163311">EDWW</cx:pt>
          <cx:pt idx="163312">EDWW</cx:pt>
          <cx:pt idx="163313">EDWW</cx:pt>
          <cx:pt idx="163314">EDWW</cx:pt>
          <cx:pt idx="163315">EDWW</cx:pt>
          <cx:pt idx="163316">EDWW</cx:pt>
          <cx:pt idx="163317">EDWW</cx:pt>
          <cx:pt idx="163318">EDWW</cx:pt>
          <cx:pt idx="163319">EDWW</cx:pt>
          <cx:pt idx="163320">EDWW</cx:pt>
          <cx:pt idx="163321">EDWW</cx:pt>
          <cx:pt idx="163322">EDWW</cx:pt>
          <cx:pt idx="163323">EDWW</cx:pt>
          <cx:pt idx="163324">EDWW</cx:pt>
          <cx:pt idx="163325">EDWW</cx:pt>
          <cx:pt idx="163326">EDWW</cx:pt>
          <cx:pt idx="163327">EDWW</cx:pt>
          <cx:pt idx="163328">EDWW</cx:pt>
          <cx:pt idx="163329">EDWW</cx:pt>
          <cx:pt idx="163330">EDWW</cx:pt>
          <cx:pt idx="163331">EDWW</cx:pt>
          <cx:pt idx="163332">EDWW</cx:pt>
          <cx:pt idx="163333">EDWW</cx:pt>
          <cx:pt idx="163334">EDWW</cx:pt>
          <cx:pt idx="163335">EDWW</cx:pt>
          <cx:pt idx="163336">EDWW</cx:pt>
          <cx:pt idx="163337">EDWW</cx:pt>
          <cx:pt idx="163338">EDWW</cx:pt>
          <cx:pt idx="163339">EDWW</cx:pt>
          <cx:pt idx="163340">EDWW</cx:pt>
          <cx:pt idx="163341">EDWW</cx:pt>
          <cx:pt idx="163342">EDWW</cx:pt>
          <cx:pt idx="163343">EDWW</cx:pt>
          <cx:pt idx="163344">EDWW</cx:pt>
          <cx:pt idx="163345">EDWW</cx:pt>
          <cx:pt idx="163346">EDWW</cx:pt>
          <cx:pt idx="163347">EDWW</cx:pt>
          <cx:pt idx="163348">EDWW</cx:pt>
          <cx:pt idx="163349">EDWW</cx:pt>
          <cx:pt idx="163350">EDWW</cx:pt>
          <cx:pt idx="163351">EDWW</cx:pt>
          <cx:pt idx="163352">EDWW</cx:pt>
          <cx:pt idx="163353">EDWW</cx:pt>
          <cx:pt idx="163354">EDWW</cx:pt>
          <cx:pt idx="163355">EDWW</cx:pt>
          <cx:pt idx="163356">EDWW</cx:pt>
          <cx:pt idx="163357">EDWW</cx:pt>
          <cx:pt idx="163358">EDWW</cx:pt>
          <cx:pt idx="163359">EDWW</cx:pt>
          <cx:pt idx="163360">EDWW</cx:pt>
          <cx:pt idx="163361">EDWW</cx:pt>
          <cx:pt idx="163362">EDWW</cx:pt>
          <cx:pt idx="163363">EDWW</cx:pt>
          <cx:pt idx="163364">EDWW</cx:pt>
          <cx:pt idx="163365">EDWW</cx:pt>
          <cx:pt idx="163366">EDWW</cx:pt>
          <cx:pt idx="163367">EDWW</cx:pt>
          <cx:pt idx="163368">EDWW</cx:pt>
          <cx:pt idx="163369">EDWW</cx:pt>
          <cx:pt idx="163370">EDWW</cx:pt>
          <cx:pt idx="163371">EDWW</cx:pt>
          <cx:pt idx="163372">EDWW</cx:pt>
          <cx:pt idx="163373">EDWW</cx:pt>
          <cx:pt idx="163374">EDWW</cx:pt>
          <cx:pt idx="163375">EDWW</cx:pt>
          <cx:pt idx="163376">EDWW</cx:pt>
          <cx:pt idx="163377">EDWW</cx:pt>
          <cx:pt idx="163378">EDWW</cx:pt>
          <cx:pt idx="163379">EDWW</cx:pt>
          <cx:pt idx="163380">EDWW</cx:pt>
          <cx:pt idx="163381">EDWW</cx:pt>
          <cx:pt idx="163382">EDWW</cx:pt>
          <cx:pt idx="163383">EDWW</cx:pt>
          <cx:pt idx="163384">EDWW</cx:pt>
          <cx:pt idx="163385">EDWW</cx:pt>
          <cx:pt idx="163386">EDWW</cx:pt>
          <cx:pt idx="163387">EDWW</cx:pt>
          <cx:pt idx="163388">EDWW</cx:pt>
          <cx:pt idx="163389">EDWW</cx:pt>
          <cx:pt idx="163390">EDWW</cx:pt>
          <cx:pt idx="163391">EDWW</cx:pt>
          <cx:pt idx="163392">EDWW</cx:pt>
          <cx:pt idx="163393">EDWW</cx:pt>
          <cx:pt idx="163394">EDWW</cx:pt>
          <cx:pt idx="163395">EDWW</cx:pt>
          <cx:pt idx="163396">EDWW</cx:pt>
          <cx:pt idx="163397">EDWW</cx:pt>
          <cx:pt idx="163398">EDWW</cx:pt>
          <cx:pt idx="163399">EDWW</cx:pt>
          <cx:pt idx="163400">EDWW</cx:pt>
          <cx:pt idx="163401">EDWW</cx:pt>
          <cx:pt idx="163402">EDWW</cx:pt>
          <cx:pt idx="163403">EDWW</cx:pt>
          <cx:pt idx="163404">EDWW</cx:pt>
          <cx:pt idx="163405">EDWW</cx:pt>
          <cx:pt idx="163406">EDWW</cx:pt>
          <cx:pt idx="163407">EDWW</cx:pt>
          <cx:pt idx="163408">EDWW</cx:pt>
          <cx:pt idx="163409">EDWW</cx:pt>
          <cx:pt idx="163410">EDWW</cx:pt>
          <cx:pt idx="163411">EDWW</cx:pt>
          <cx:pt idx="163412">EDWW</cx:pt>
          <cx:pt idx="163413">EDWW</cx:pt>
          <cx:pt idx="163414">EDWW</cx:pt>
          <cx:pt idx="163415">EDWW</cx:pt>
          <cx:pt idx="163416">EDWW</cx:pt>
          <cx:pt idx="163417">EDWW</cx:pt>
          <cx:pt idx="163418">EDWW</cx:pt>
          <cx:pt idx="163419">EDWW</cx:pt>
          <cx:pt idx="163420">EDWW</cx:pt>
          <cx:pt idx="163421">EDWW</cx:pt>
          <cx:pt idx="163422">EDWW</cx:pt>
          <cx:pt idx="163423">EDWW</cx:pt>
          <cx:pt idx="163424">EDWW</cx:pt>
          <cx:pt idx="163425">EDWW</cx:pt>
          <cx:pt idx="163426">EDWW</cx:pt>
          <cx:pt idx="163427">EDWW</cx:pt>
          <cx:pt idx="163428">EDWW</cx:pt>
          <cx:pt idx="163429">EDWW</cx:pt>
          <cx:pt idx="163430">EDWW</cx:pt>
          <cx:pt idx="163431">EDWW</cx:pt>
          <cx:pt idx="163432">EDWW</cx:pt>
          <cx:pt idx="163433">EDWW</cx:pt>
          <cx:pt idx="163434">EDWW</cx:pt>
          <cx:pt idx="163435">EDWW</cx:pt>
          <cx:pt idx="163436">EDWW</cx:pt>
          <cx:pt idx="163437">EDWW</cx:pt>
          <cx:pt idx="163438">EDWW</cx:pt>
          <cx:pt idx="163439">EDWW</cx:pt>
          <cx:pt idx="163440">EDWW</cx:pt>
          <cx:pt idx="163441">EDWW</cx:pt>
          <cx:pt idx="163442">EDWW</cx:pt>
          <cx:pt idx="163443">EDWW</cx:pt>
          <cx:pt idx="163444">EDWW</cx:pt>
          <cx:pt idx="163445">EDWW</cx:pt>
          <cx:pt idx="163446">EDWW</cx:pt>
          <cx:pt idx="163447">EDWW</cx:pt>
          <cx:pt idx="163448">EDWW</cx:pt>
          <cx:pt idx="163449">EDWW</cx:pt>
          <cx:pt idx="163450">EDWW</cx:pt>
          <cx:pt idx="163451">EDWW</cx:pt>
          <cx:pt idx="163452">EDWW</cx:pt>
          <cx:pt idx="163453">EDWW</cx:pt>
          <cx:pt idx="163454">EDWW</cx:pt>
          <cx:pt idx="163455">EDWW</cx:pt>
          <cx:pt idx="163456">EDWW</cx:pt>
          <cx:pt idx="163457">EDWW</cx:pt>
          <cx:pt idx="163458">EDWW</cx:pt>
          <cx:pt idx="163459">EDWW</cx:pt>
          <cx:pt idx="163460">EDWW</cx:pt>
          <cx:pt idx="163461">EDWW</cx:pt>
          <cx:pt idx="163462">EDWW</cx:pt>
          <cx:pt idx="163463">EDWW</cx:pt>
          <cx:pt idx="163464">EDWW</cx:pt>
          <cx:pt idx="163465">EDWW</cx:pt>
          <cx:pt idx="163466">EDWW</cx:pt>
          <cx:pt idx="163467">EDWW</cx:pt>
          <cx:pt idx="163468">EDWW</cx:pt>
          <cx:pt idx="163469">EDWW</cx:pt>
          <cx:pt idx="163470">EDWW</cx:pt>
          <cx:pt idx="163471">EDWW</cx:pt>
          <cx:pt idx="163472">EDWW</cx:pt>
          <cx:pt idx="163473">EDWW</cx:pt>
          <cx:pt idx="163474">EDWW</cx:pt>
          <cx:pt idx="163475">EDWW</cx:pt>
          <cx:pt idx="163476">EDWW</cx:pt>
          <cx:pt idx="163477">EDWW</cx:pt>
          <cx:pt idx="163478">EDWW</cx:pt>
          <cx:pt idx="163479">EDWW</cx:pt>
          <cx:pt idx="163480">EDWW</cx:pt>
          <cx:pt idx="163481">EDWW</cx:pt>
          <cx:pt idx="163482">EDWW</cx:pt>
          <cx:pt idx="163483">EDWW</cx:pt>
          <cx:pt idx="163484">EDWW</cx:pt>
          <cx:pt idx="163485">EDWW</cx:pt>
          <cx:pt idx="163486">EDWW</cx:pt>
          <cx:pt idx="163487">EDWW</cx:pt>
          <cx:pt idx="163488">EDWW</cx:pt>
          <cx:pt idx="163489">EDWW</cx:pt>
          <cx:pt idx="163490">EDWW</cx:pt>
          <cx:pt idx="163491">EDWW</cx:pt>
          <cx:pt idx="163492">EDWW</cx:pt>
          <cx:pt idx="163493">EDWW</cx:pt>
          <cx:pt idx="163494">EDWW</cx:pt>
          <cx:pt idx="163495">EDWW</cx:pt>
          <cx:pt idx="163496">EDWW</cx:pt>
          <cx:pt idx="163497">EDWW</cx:pt>
          <cx:pt idx="163498">EDWW</cx:pt>
          <cx:pt idx="163499">EDWW</cx:pt>
          <cx:pt idx="163500">EDWW</cx:pt>
          <cx:pt idx="163501">EDWW</cx:pt>
          <cx:pt idx="163502">EDWW</cx:pt>
          <cx:pt idx="163503">EDWW</cx:pt>
          <cx:pt idx="163504">EDWW</cx:pt>
          <cx:pt idx="163505">EDWW</cx:pt>
          <cx:pt idx="163506">EDWW</cx:pt>
          <cx:pt idx="163507">EDWW</cx:pt>
          <cx:pt idx="163508">EDWW</cx:pt>
          <cx:pt idx="163509">EDWW</cx:pt>
          <cx:pt idx="163510">EDWW</cx:pt>
          <cx:pt idx="163511">EDWW</cx:pt>
          <cx:pt idx="163512">EDWW</cx:pt>
          <cx:pt idx="163513">EDWW</cx:pt>
          <cx:pt idx="163514">EDWW</cx:pt>
          <cx:pt idx="163515">EDWW</cx:pt>
          <cx:pt idx="163516">EDWW</cx:pt>
          <cx:pt idx="163517">EDWW</cx:pt>
          <cx:pt idx="163518">EDWW</cx:pt>
          <cx:pt idx="163519">EDWW</cx:pt>
          <cx:pt idx="163520">EDWW</cx:pt>
          <cx:pt idx="163521">EDWW</cx:pt>
          <cx:pt idx="163522">EDWW</cx:pt>
          <cx:pt idx="163523">EDWW</cx:pt>
          <cx:pt idx="163524">EDWW</cx:pt>
          <cx:pt idx="163525">EDWW</cx:pt>
          <cx:pt idx="163526">EDWW</cx:pt>
          <cx:pt idx="163527">EDWW</cx:pt>
          <cx:pt idx="163528">EDWW</cx:pt>
          <cx:pt idx="163529">EDWW</cx:pt>
          <cx:pt idx="163530">EDWW</cx:pt>
          <cx:pt idx="163531">EDWW</cx:pt>
          <cx:pt idx="163532">EDWW</cx:pt>
          <cx:pt idx="163533">EDWW</cx:pt>
          <cx:pt idx="163534">EDWW</cx:pt>
          <cx:pt idx="163535">EDWW</cx:pt>
          <cx:pt idx="163536">EDWW</cx:pt>
          <cx:pt idx="163537">EDWW</cx:pt>
          <cx:pt idx="163538">EDWW</cx:pt>
          <cx:pt idx="163539">EDWW</cx:pt>
          <cx:pt idx="163540">EDWW</cx:pt>
          <cx:pt idx="163541">EDWW</cx:pt>
          <cx:pt idx="163542">EDWW</cx:pt>
          <cx:pt idx="163543">EDWW</cx:pt>
          <cx:pt idx="163544">EDWW</cx:pt>
          <cx:pt idx="163545">EDWW</cx:pt>
          <cx:pt idx="163546">EDWW</cx:pt>
          <cx:pt idx="163547">EDWW</cx:pt>
          <cx:pt idx="163548">EDWW</cx:pt>
          <cx:pt idx="163549">EDWW</cx:pt>
          <cx:pt idx="163550">EDWW</cx:pt>
          <cx:pt idx="163551">EDWW</cx:pt>
          <cx:pt idx="163552">EDWW</cx:pt>
          <cx:pt idx="163553">EDWW</cx:pt>
          <cx:pt idx="163554">EDWW</cx:pt>
          <cx:pt idx="163555">EDWW</cx:pt>
          <cx:pt idx="163556">EDWW</cx:pt>
          <cx:pt idx="163557">EDWW</cx:pt>
          <cx:pt idx="163558">EDWW</cx:pt>
          <cx:pt idx="163559">EDWW</cx:pt>
          <cx:pt idx="163560">EDWW</cx:pt>
          <cx:pt idx="163561">EDWW</cx:pt>
          <cx:pt idx="163562">EDWW</cx:pt>
          <cx:pt idx="163563">EDWW</cx:pt>
          <cx:pt idx="163564">EDWW</cx:pt>
          <cx:pt idx="163565">EDWW</cx:pt>
          <cx:pt idx="163566">EDWW</cx:pt>
          <cx:pt idx="163567">EDWW</cx:pt>
          <cx:pt idx="163568">EDWW</cx:pt>
          <cx:pt idx="163569">EDWW</cx:pt>
          <cx:pt idx="163570">EDWW</cx:pt>
          <cx:pt idx="163571">EDWW</cx:pt>
          <cx:pt idx="163572">EDWW</cx:pt>
          <cx:pt idx="163573">EDWW</cx:pt>
          <cx:pt idx="163574">EDWW</cx:pt>
          <cx:pt idx="163575">EDWW</cx:pt>
          <cx:pt idx="163576">EDWW</cx:pt>
          <cx:pt idx="163577">EDWW</cx:pt>
          <cx:pt idx="163578">EDWW</cx:pt>
          <cx:pt idx="163579">EDWW</cx:pt>
          <cx:pt idx="163580">EDWW</cx:pt>
          <cx:pt idx="163581">EDWW</cx:pt>
          <cx:pt idx="163582">EDWW</cx:pt>
          <cx:pt idx="163583">EDWW</cx:pt>
          <cx:pt idx="163584">EDWW</cx:pt>
          <cx:pt idx="163585">EDWW</cx:pt>
          <cx:pt idx="163586">EDWW</cx:pt>
          <cx:pt idx="163587">EDWW</cx:pt>
          <cx:pt idx="163588">EDWW</cx:pt>
          <cx:pt idx="163589">EDWW</cx:pt>
          <cx:pt idx="163590">EDWW</cx:pt>
          <cx:pt idx="163591">EDWW</cx:pt>
          <cx:pt idx="163592">EDWW</cx:pt>
          <cx:pt idx="163593">EDWW</cx:pt>
          <cx:pt idx="163594">EDWW</cx:pt>
          <cx:pt idx="163595">EDWW</cx:pt>
          <cx:pt idx="163596">EDWW</cx:pt>
          <cx:pt idx="163597">EDWW</cx:pt>
          <cx:pt idx="163598">EDWW</cx:pt>
          <cx:pt idx="163599">EDWW</cx:pt>
          <cx:pt idx="163600">EDWW</cx:pt>
          <cx:pt idx="163601">EDWW</cx:pt>
          <cx:pt idx="163602">EDWW</cx:pt>
          <cx:pt idx="163603">EDWW</cx:pt>
          <cx:pt idx="163604">EDWW</cx:pt>
          <cx:pt idx="163605">EDWW</cx:pt>
          <cx:pt idx="163606">EDWW</cx:pt>
          <cx:pt idx="163607">EDWW</cx:pt>
          <cx:pt idx="163608">EDWW</cx:pt>
          <cx:pt idx="163609">EDWW</cx:pt>
          <cx:pt idx="163610">EDWW</cx:pt>
          <cx:pt idx="163611">EDWW</cx:pt>
          <cx:pt idx="163612">EDWW</cx:pt>
          <cx:pt idx="163613">EDWW</cx:pt>
          <cx:pt idx="163614">EDWW</cx:pt>
          <cx:pt idx="163615">EDWW</cx:pt>
          <cx:pt idx="163616">EDWW</cx:pt>
          <cx:pt idx="163617">EDWW</cx:pt>
          <cx:pt idx="163618">EDWW</cx:pt>
          <cx:pt idx="163619">EDWW</cx:pt>
          <cx:pt idx="163620">EDWW</cx:pt>
          <cx:pt idx="163621">EDWW</cx:pt>
          <cx:pt idx="163622">EDWW</cx:pt>
          <cx:pt idx="163623">EDWW</cx:pt>
          <cx:pt idx="163624">EDWW</cx:pt>
          <cx:pt idx="163625">EDWW</cx:pt>
          <cx:pt idx="163626">EDWW</cx:pt>
          <cx:pt idx="163627">EDWW</cx:pt>
          <cx:pt idx="163628">EDWW</cx:pt>
          <cx:pt idx="163629">EDWW</cx:pt>
          <cx:pt idx="163630">EDWW</cx:pt>
          <cx:pt idx="163631">EDWW</cx:pt>
          <cx:pt idx="163632">EDWW</cx:pt>
          <cx:pt idx="163633">EDWW</cx:pt>
          <cx:pt idx="163634">EDWW</cx:pt>
          <cx:pt idx="163635">EDWW</cx:pt>
          <cx:pt idx="163636">EDWW</cx:pt>
          <cx:pt idx="163637">EDWW</cx:pt>
          <cx:pt idx="163638">EDWW</cx:pt>
          <cx:pt idx="163639">EDWW</cx:pt>
          <cx:pt idx="163640">EDWW</cx:pt>
          <cx:pt idx="163641">EDWW</cx:pt>
          <cx:pt idx="163642">EDWW</cx:pt>
          <cx:pt idx="163643">EDWW</cx:pt>
          <cx:pt idx="163644">EDWW</cx:pt>
          <cx:pt idx="163645">EDWW</cx:pt>
          <cx:pt idx="163646">EDWW</cx:pt>
          <cx:pt idx="163647">EDWW</cx:pt>
          <cx:pt idx="163648">EDWW</cx:pt>
          <cx:pt idx="163649">EDWW</cx:pt>
          <cx:pt idx="163650">EDWW</cx:pt>
          <cx:pt idx="163651">EDWW</cx:pt>
          <cx:pt idx="163652">EDWW</cx:pt>
          <cx:pt idx="163653">EDWW</cx:pt>
          <cx:pt idx="163654">EDWW</cx:pt>
          <cx:pt idx="163655">EDWW</cx:pt>
          <cx:pt idx="163656">EDWW</cx:pt>
          <cx:pt idx="163657">EDWW</cx:pt>
          <cx:pt idx="163658">EDWW</cx:pt>
          <cx:pt idx="163659">EDWW</cx:pt>
          <cx:pt idx="163660">EDWW</cx:pt>
          <cx:pt idx="163661">EDWW</cx:pt>
          <cx:pt idx="163662">EDWW</cx:pt>
          <cx:pt idx="163663">EDWW</cx:pt>
          <cx:pt idx="163664">EDWW</cx:pt>
          <cx:pt idx="163665">EDWW</cx:pt>
          <cx:pt idx="163666">EDWW</cx:pt>
          <cx:pt idx="163667">EDWW</cx:pt>
          <cx:pt idx="163668">EDWW</cx:pt>
          <cx:pt idx="163669">EDWW</cx:pt>
          <cx:pt idx="163670">EDWW</cx:pt>
          <cx:pt idx="163671">EDWW</cx:pt>
          <cx:pt idx="163672">EDWW</cx:pt>
          <cx:pt idx="163673">EDWW</cx:pt>
          <cx:pt idx="163674">EDWW</cx:pt>
          <cx:pt idx="163675">EDWW</cx:pt>
          <cx:pt idx="163676">EDWW</cx:pt>
          <cx:pt idx="163677">EDWW</cx:pt>
          <cx:pt idx="163678">EDWW</cx:pt>
          <cx:pt idx="163679">EDWW</cx:pt>
          <cx:pt idx="163680">EDWW</cx:pt>
          <cx:pt idx="163681">EDWW</cx:pt>
          <cx:pt idx="163682">EDWW</cx:pt>
          <cx:pt idx="163683">EDWW</cx:pt>
          <cx:pt idx="163684">EDWW</cx:pt>
          <cx:pt idx="163685">EDWW</cx:pt>
          <cx:pt idx="163686">EDWW</cx:pt>
          <cx:pt idx="163687">EDWW</cx:pt>
          <cx:pt idx="163688">EDWW</cx:pt>
          <cx:pt idx="163689">EDWW</cx:pt>
          <cx:pt idx="163690">EDWW</cx:pt>
          <cx:pt idx="163691">EDWW</cx:pt>
          <cx:pt idx="163692">EDWW</cx:pt>
          <cx:pt idx="163693">EDWW</cx:pt>
          <cx:pt idx="163694">EDWW</cx:pt>
          <cx:pt idx="163695">EDWW</cx:pt>
          <cx:pt idx="163696">EDWW</cx:pt>
          <cx:pt idx="163697">EDWW</cx:pt>
          <cx:pt idx="163698">EDWW</cx:pt>
          <cx:pt idx="163699">EDWW</cx:pt>
          <cx:pt idx="163700">EDWW</cx:pt>
          <cx:pt idx="163701">EDWW</cx:pt>
          <cx:pt idx="163702">EDWW</cx:pt>
          <cx:pt idx="163703">EDWW</cx:pt>
          <cx:pt idx="163704">EDWW</cx:pt>
          <cx:pt idx="163705">EDWW</cx:pt>
          <cx:pt idx="163706">EDWW</cx:pt>
          <cx:pt idx="163707">EDWW</cx:pt>
          <cx:pt idx="163708">EDWW</cx:pt>
          <cx:pt idx="163709">EDWW</cx:pt>
          <cx:pt idx="163710">EDWW</cx:pt>
          <cx:pt idx="163711">EDWW</cx:pt>
          <cx:pt idx="163712">EDWW</cx:pt>
          <cx:pt idx="163713">EDWW</cx:pt>
          <cx:pt idx="163714">EDWW</cx:pt>
          <cx:pt idx="163715">EDWW</cx:pt>
          <cx:pt idx="163716">EDWW</cx:pt>
          <cx:pt idx="163717">EDWW</cx:pt>
          <cx:pt idx="163718">EDWW</cx:pt>
          <cx:pt idx="163719">EDWW</cx:pt>
          <cx:pt idx="163720">EDWW</cx:pt>
          <cx:pt idx="163721">EDWW</cx:pt>
          <cx:pt idx="163722">EDWW</cx:pt>
          <cx:pt idx="163723">EDWW</cx:pt>
          <cx:pt idx="163724">EDWW</cx:pt>
          <cx:pt idx="163725">EDWW</cx:pt>
          <cx:pt idx="163726">EDWW</cx:pt>
          <cx:pt idx="163727">EDWW</cx:pt>
          <cx:pt idx="163728">EDWW</cx:pt>
          <cx:pt idx="163729">EDWW</cx:pt>
          <cx:pt idx="163730">EDWW</cx:pt>
          <cx:pt idx="163731">EDWW</cx:pt>
          <cx:pt idx="163732">EDWW</cx:pt>
          <cx:pt idx="163733">EDWW</cx:pt>
          <cx:pt idx="163734">EDWW</cx:pt>
          <cx:pt idx="163735">EDWW</cx:pt>
          <cx:pt idx="163736">EDWW</cx:pt>
          <cx:pt idx="163737">EDWW</cx:pt>
          <cx:pt idx="163738">EDWW</cx:pt>
          <cx:pt idx="163739">EDWW</cx:pt>
          <cx:pt idx="163740">EDWW</cx:pt>
          <cx:pt idx="163741">EDWW</cx:pt>
          <cx:pt idx="163742">EDWW</cx:pt>
          <cx:pt idx="163743">EDWW</cx:pt>
          <cx:pt idx="163744">EDWW</cx:pt>
          <cx:pt idx="163745">EDWW</cx:pt>
          <cx:pt idx="163746">EDWW</cx:pt>
          <cx:pt idx="163747">EDWW</cx:pt>
          <cx:pt idx="163748">EDWW</cx:pt>
          <cx:pt idx="163749">EDWW</cx:pt>
          <cx:pt idx="163750">EDWW</cx:pt>
          <cx:pt idx="163751">EDWW</cx:pt>
          <cx:pt idx="163752">EDWW</cx:pt>
          <cx:pt idx="163753">EDWW</cx:pt>
          <cx:pt idx="163754">EDWW</cx:pt>
          <cx:pt idx="163755">EDWW</cx:pt>
          <cx:pt idx="163756">EDWW</cx:pt>
          <cx:pt idx="163757">EDWW</cx:pt>
          <cx:pt idx="163758">EDWW</cx:pt>
          <cx:pt idx="163759">EDWW</cx:pt>
          <cx:pt idx="163760">EDWW</cx:pt>
          <cx:pt idx="163761">EDWW</cx:pt>
          <cx:pt idx="163762">EDWW</cx:pt>
          <cx:pt idx="163763">EDWW</cx:pt>
          <cx:pt idx="163764">EDWW</cx:pt>
          <cx:pt idx="163765">EDWW</cx:pt>
          <cx:pt idx="163766">EDWW</cx:pt>
          <cx:pt idx="163767">EDWW</cx:pt>
          <cx:pt idx="163768">EDWW</cx:pt>
          <cx:pt idx="163769">EDWW</cx:pt>
          <cx:pt idx="163770">EDWW</cx:pt>
          <cx:pt idx="163771">EDWW</cx:pt>
          <cx:pt idx="163772">EDWW</cx:pt>
          <cx:pt idx="163773">EDWW</cx:pt>
          <cx:pt idx="163774">EDWW</cx:pt>
          <cx:pt idx="163775">EDWW</cx:pt>
          <cx:pt idx="163776">EDWW</cx:pt>
          <cx:pt idx="163777">EDWW</cx:pt>
          <cx:pt idx="163778">EDWW</cx:pt>
          <cx:pt idx="163779">EDWW</cx:pt>
          <cx:pt idx="163780">EDWW</cx:pt>
          <cx:pt idx="163781">EDWW</cx:pt>
          <cx:pt idx="163782">EDWW</cx:pt>
          <cx:pt idx="163783">EDWW</cx:pt>
          <cx:pt idx="163784">EDWW</cx:pt>
          <cx:pt idx="163785">EDWW</cx:pt>
          <cx:pt idx="163786">EDWW</cx:pt>
          <cx:pt idx="163787">EDWW</cx:pt>
          <cx:pt idx="163788">EDWW</cx:pt>
          <cx:pt idx="163789">EDWW</cx:pt>
          <cx:pt idx="163790">EDWW</cx:pt>
          <cx:pt idx="163791">EDWW</cx:pt>
          <cx:pt idx="163792">EDWW</cx:pt>
          <cx:pt idx="163793">EDWW</cx:pt>
          <cx:pt idx="163794">EDWW</cx:pt>
          <cx:pt idx="163795">EDWW</cx:pt>
          <cx:pt idx="163796">EDWW</cx:pt>
          <cx:pt idx="163797">EDWW</cx:pt>
          <cx:pt idx="163798">EDWW</cx:pt>
          <cx:pt idx="163799">EDWW</cx:pt>
          <cx:pt idx="163800">EDWW</cx:pt>
          <cx:pt idx="163801">EDWW</cx:pt>
          <cx:pt idx="163802">EDWW</cx:pt>
          <cx:pt idx="163803">EDWW</cx:pt>
          <cx:pt idx="163804">EDWW</cx:pt>
          <cx:pt idx="163805">EDWW</cx:pt>
          <cx:pt idx="163806">EDWW</cx:pt>
          <cx:pt idx="163807">EDWW</cx:pt>
          <cx:pt idx="163808">EDWW</cx:pt>
          <cx:pt idx="163809">EDWW</cx:pt>
          <cx:pt idx="163810">EDWW</cx:pt>
          <cx:pt idx="163811">EDWW</cx:pt>
          <cx:pt idx="163812">EDWW</cx:pt>
          <cx:pt idx="163813">EDWW</cx:pt>
          <cx:pt idx="163814">EDWW</cx:pt>
          <cx:pt idx="163815">EDWW</cx:pt>
          <cx:pt idx="163816">EDWW</cx:pt>
          <cx:pt idx="163817">EDWW</cx:pt>
          <cx:pt idx="163818">EDWW</cx:pt>
          <cx:pt idx="163819">EDWW</cx:pt>
          <cx:pt idx="163820">EDWW</cx:pt>
          <cx:pt idx="163821">EDWW</cx:pt>
          <cx:pt idx="163822">EDWW</cx:pt>
          <cx:pt idx="163823">EDWW</cx:pt>
          <cx:pt idx="163824">EDWW</cx:pt>
          <cx:pt idx="163825">EDWW</cx:pt>
          <cx:pt idx="163826">EDWW</cx:pt>
          <cx:pt idx="163827">EDWW</cx:pt>
          <cx:pt idx="163828">EDWW</cx:pt>
          <cx:pt idx="163829">EDWW</cx:pt>
          <cx:pt idx="163830">EDWW</cx:pt>
          <cx:pt idx="163831">EDWW</cx:pt>
          <cx:pt idx="163832">EDWW</cx:pt>
          <cx:pt idx="163833">EDWW</cx:pt>
          <cx:pt idx="163834">EDWW</cx:pt>
          <cx:pt idx="163835">EDWW</cx:pt>
          <cx:pt idx="163836">EDWW</cx:pt>
          <cx:pt idx="163837">EDWW</cx:pt>
          <cx:pt idx="163838">EDWW</cx:pt>
          <cx:pt idx="163839">EDWW</cx:pt>
          <cx:pt idx="163840">EDWW</cx:pt>
          <cx:pt idx="163841">EDWW</cx:pt>
          <cx:pt idx="163842">EDWW</cx:pt>
          <cx:pt idx="163843">EDWW</cx:pt>
          <cx:pt idx="163844">EDWW</cx:pt>
          <cx:pt idx="163845">EDWW</cx:pt>
          <cx:pt idx="163846">EDWW</cx:pt>
          <cx:pt idx="163847">EDWW</cx:pt>
          <cx:pt idx="163848">EDWW</cx:pt>
          <cx:pt idx="163849">EDWW</cx:pt>
          <cx:pt idx="163850">EDWW</cx:pt>
          <cx:pt idx="163851">EDWW</cx:pt>
          <cx:pt idx="163852">EDWW</cx:pt>
          <cx:pt idx="163853">EDWW</cx:pt>
          <cx:pt idx="163854">EDWW</cx:pt>
          <cx:pt idx="163855">EDWW</cx:pt>
          <cx:pt idx="163856">EDWW</cx:pt>
          <cx:pt idx="163857">EDWW</cx:pt>
          <cx:pt idx="163858">EDWW</cx:pt>
          <cx:pt idx="163859">EDWW</cx:pt>
          <cx:pt idx="163860">EDWW</cx:pt>
          <cx:pt idx="163861">EDWW</cx:pt>
          <cx:pt idx="163862">EDWW</cx:pt>
          <cx:pt idx="163863">EDWW</cx:pt>
          <cx:pt idx="163864">EDWW</cx:pt>
          <cx:pt idx="163865">EDWW</cx:pt>
          <cx:pt idx="163866">EDWW</cx:pt>
          <cx:pt idx="163867">EDWW</cx:pt>
          <cx:pt idx="163868">EDWW</cx:pt>
          <cx:pt idx="163869">EDWW</cx:pt>
          <cx:pt idx="163870">EDWW</cx:pt>
          <cx:pt idx="163871">EDWW</cx:pt>
          <cx:pt idx="163872">EDWW</cx:pt>
          <cx:pt idx="163873">EDWW</cx:pt>
          <cx:pt idx="163874">EDWW</cx:pt>
          <cx:pt idx="163875">EDWW</cx:pt>
          <cx:pt idx="163876">EDWW</cx:pt>
          <cx:pt idx="163877">EDWW</cx:pt>
          <cx:pt idx="163878">EDWW</cx:pt>
          <cx:pt idx="163879">EDWW</cx:pt>
          <cx:pt idx="163880">EDWW</cx:pt>
          <cx:pt idx="163881">EDWW</cx:pt>
          <cx:pt idx="163882">EDWW</cx:pt>
          <cx:pt idx="163883">EDWW</cx:pt>
          <cx:pt idx="163884">EDWW</cx:pt>
          <cx:pt idx="163885">EDWW</cx:pt>
          <cx:pt idx="163886">EDWW</cx:pt>
          <cx:pt idx="163887">EDWW</cx:pt>
          <cx:pt idx="163888">EDWW</cx:pt>
          <cx:pt idx="163889">EDWW</cx:pt>
          <cx:pt idx="163890">EDWW</cx:pt>
          <cx:pt idx="163891">EDWW</cx:pt>
          <cx:pt idx="163892">EDWW</cx:pt>
          <cx:pt idx="163893">EDWW</cx:pt>
          <cx:pt idx="163894">EDWW</cx:pt>
          <cx:pt idx="163895">EDWW</cx:pt>
          <cx:pt idx="163896">EDWW</cx:pt>
          <cx:pt idx="163897">EDWW</cx:pt>
          <cx:pt idx="163898">EDWW</cx:pt>
          <cx:pt idx="163899">EDWW</cx:pt>
          <cx:pt idx="163900">EDWW</cx:pt>
          <cx:pt idx="163901">EDWW</cx:pt>
          <cx:pt idx="163902">EDWW</cx:pt>
          <cx:pt idx="163903">EDWW</cx:pt>
          <cx:pt idx="163904">EDWW</cx:pt>
          <cx:pt idx="163905">EDWW</cx:pt>
          <cx:pt idx="163906">EDWW</cx:pt>
          <cx:pt idx="163907">EDWW</cx:pt>
          <cx:pt idx="163908">EDWW</cx:pt>
          <cx:pt idx="163909">EDWW</cx:pt>
          <cx:pt idx="163910">EDWW</cx:pt>
          <cx:pt idx="163911">EDWW</cx:pt>
          <cx:pt idx="163912">EDWW</cx:pt>
          <cx:pt idx="163913">EDWW</cx:pt>
          <cx:pt idx="163914">EDWW</cx:pt>
          <cx:pt idx="163915">EDWW</cx:pt>
          <cx:pt idx="163916">EDWW</cx:pt>
          <cx:pt idx="163917">EDWW</cx:pt>
          <cx:pt idx="163918">EDWW</cx:pt>
          <cx:pt idx="163919">EDWW</cx:pt>
          <cx:pt idx="163920">EDWW</cx:pt>
          <cx:pt idx="163921">EDWW</cx:pt>
          <cx:pt idx="163922">EDWW</cx:pt>
          <cx:pt idx="163923">EDWW</cx:pt>
          <cx:pt idx="163924">EDWW</cx:pt>
          <cx:pt idx="163925">EDWW</cx:pt>
          <cx:pt idx="163926">EDWW</cx:pt>
          <cx:pt idx="163927">EDWW</cx:pt>
          <cx:pt idx="163928">EDWW</cx:pt>
          <cx:pt idx="163929">EDWW</cx:pt>
          <cx:pt idx="163930">EDWW</cx:pt>
          <cx:pt idx="163931">EDWW</cx:pt>
          <cx:pt idx="163932">EDWW</cx:pt>
          <cx:pt idx="163933">EDWW</cx:pt>
          <cx:pt idx="163934">EDWW</cx:pt>
          <cx:pt idx="163935">EDWW</cx:pt>
          <cx:pt idx="163936">EDWW</cx:pt>
          <cx:pt idx="163937">EDWW</cx:pt>
          <cx:pt idx="163938">EDWW</cx:pt>
          <cx:pt idx="163939">EDWW</cx:pt>
          <cx:pt idx="163940">EDWW</cx:pt>
          <cx:pt idx="163941">EDWW</cx:pt>
          <cx:pt idx="163942">EDWW</cx:pt>
          <cx:pt idx="163943">EDWW</cx:pt>
          <cx:pt idx="163944">EDWW</cx:pt>
          <cx:pt idx="163945">EDWW</cx:pt>
          <cx:pt idx="163946">EDWW</cx:pt>
          <cx:pt idx="163947">EDWW</cx:pt>
          <cx:pt idx="163948">EDWW</cx:pt>
          <cx:pt idx="163949">EDWW</cx:pt>
          <cx:pt idx="163950">EDWW</cx:pt>
          <cx:pt idx="163951">EDWW</cx:pt>
          <cx:pt idx="163952">EDWW</cx:pt>
          <cx:pt idx="163953">EDWW</cx:pt>
          <cx:pt idx="163954">EDWW</cx:pt>
          <cx:pt idx="163955">EDWW</cx:pt>
          <cx:pt idx="163956">EDWW</cx:pt>
          <cx:pt idx="163957">EDWW</cx:pt>
          <cx:pt idx="163958">EDWW</cx:pt>
          <cx:pt idx="163959">EDWW</cx:pt>
          <cx:pt idx="163960">EDWW</cx:pt>
          <cx:pt idx="163961">EDWW</cx:pt>
          <cx:pt idx="163962">EDWW</cx:pt>
          <cx:pt idx="163963">EDWW</cx:pt>
          <cx:pt idx="163964">EDWW</cx:pt>
          <cx:pt idx="163965">EDWW</cx:pt>
          <cx:pt idx="163966">EDWW</cx:pt>
          <cx:pt idx="163967">EDWW</cx:pt>
          <cx:pt idx="163968">EDWW</cx:pt>
          <cx:pt idx="163969">EDWW</cx:pt>
          <cx:pt idx="163970">EDWW</cx:pt>
          <cx:pt idx="163971">EDWW</cx:pt>
          <cx:pt idx="163972">EDWW</cx:pt>
          <cx:pt idx="163973">EDWW</cx:pt>
          <cx:pt idx="163974">EDWW</cx:pt>
          <cx:pt idx="163975">EDWW</cx:pt>
          <cx:pt idx="163976">EDWW</cx:pt>
          <cx:pt idx="163977">EDWW</cx:pt>
          <cx:pt idx="163978">EDWW</cx:pt>
          <cx:pt idx="163979">EDWW</cx:pt>
          <cx:pt idx="163980">EDWW</cx:pt>
          <cx:pt idx="163981">EDWW</cx:pt>
          <cx:pt idx="163982">EDWW</cx:pt>
          <cx:pt idx="163983">EDWW</cx:pt>
          <cx:pt idx="163984">EDWW</cx:pt>
          <cx:pt idx="163985">EDWW</cx:pt>
          <cx:pt idx="163986">EDWW</cx:pt>
          <cx:pt idx="163987">EDWW</cx:pt>
          <cx:pt idx="163988">EDWW</cx:pt>
          <cx:pt idx="163989">EDWW</cx:pt>
          <cx:pt idx="163990">EDWW</cx:pt>
          <cx:pt idx="163991">EDWW</cx:pt>
          <cx:pt idx="163992">EDWW</cx:pt>
          <cx:pt idx="163993">EDWW</cx:pt>
          <cx:pt idx="163994">EDWW</cx:pt>
          <cx:pt idx="163995">EDWW</cx:pt>
          <cx:pt idx="163996">EDWW</cx:pt>
          <cx:pt idx="163997">EDWW</cx:pt>
          <cx:pt idx="163998">EDWW</cx:pt>
          <cx:pt idx="163999">EDWW</cx:pt>
          <cx:pt idx="164000">EDWW</cx:pt>
          <cx:pt idx="164001">EDWW</cx:pt>
          <cx:pt idx="164002">EDWW</cx:pt>
          <cx:pt idx="164003">EDWW</cx:pt>
          <cx:pt idx="164004">EDWW</cx:pt>
          <cx:pt idx="164005">EDWW</cx:pt>
          <cx:pt idx="164006">EDWW</cx:pt>
          <cx:pt idx="164007">EDWW</cx:pt>
          <cx:pt idx="164008">EDWW</cx:pt>
          <cx:pt idx="164009">EDWW</cx:pt>
          <cx:pt idx="164010">EDWW</cx:pt>
          <cx:pt idx="164011">EDWW</cx:pt>
          <cx:pt idx="164012">EDWW</cx:pt>
          <cx:pt idx="164013">EDWW</cx:pt>
          <cx:pt idx="164014">EDWW</cx:pt>
          <cx:pt idx="164015">EDWW</cx:pt>
          <cx:pt idx="164016">EDWW</cx:pt>
          <cx:pt idx="164017">EDWW</cx:pt>
          <cx:pt idx="164018">EDWW</cx:pt>
          <cx:pt idx="164019">EDWW</cx:pt>
          <cx:pt idx="164020">EDWW</cx:pt>
          <cx:pt idx="164021">EDWW</cx:pt>
          <cx:pt idx="164022">EDWW</cx:pt>
          <cx:pt idx="164023">EDWW</cx:pt>
          <cx:pt idx="164024">EDWW</cx:pt>
          <cx:pt idx="164025">EDWW</cx:pt>
          <cx:pt idx="164026">EDWW</cx:pt>
          <cx:pt idx="164027">EDWW</cx:pt>
          <cx:pt idx="164028">EDWW</cx:pt>
          <cx:pt idx="164029">EDWW</cx:pt>
          <cx:pt idx="164030">EDWW</cx:pt>
          <cx:pt idx="164031">EDWW</cx:pt>
          <cx:pt idx="164032">EDWW</cx:pt>
          <cx:pt idx="164033">EDWW</cx:pt>
          <cx:pt idx="164034">EDWW</cx:pt>
          <cx:pt idx="164035">EDWW</cx:pt>
          <cx:pt idx="164036">EDWW</cx:pt>
          <cx:pt idx="164037">EDWW</cx:pt>
          <cx:pt idx="164038">EDWW</cx:pt>
          <cx:pt idx="164039">EDWW</cx:pt>
          <cx:pt idx="164040">EDWW</cx:pt>
          <cx:pt idx="164041">EDWW</cx:pt>
          <cx:pt idx="164042">EDWW</cx:pt>
          <cx:pt idx="164043">EDWW</cx:pt>
          <cx:pt idx="164044">EDWW</cx:pt>
          <cx:pt idx="164045">EDWW</cx:pt>
          <cx:pt idx="164046">EDWW</cx:pt>
          <cx:pt idx="164047">EDWW</cx:pt>
          <cx:pt idx="164048">EDWW</cx:pt>
          <cx:pt idx="164049">EDWW</cx:pt>
          <cx:pt idx="164050">EDWW</cx:pt>
          <cx:pt idx="164051">EDWW</cx:pt>
          <cx:pt idx="164052">EDWW</cx:pt>
          <cx:pt idx="164053">EDWW</cx:pt>
          <cx:pt idx="164054">EDWW</cx:pt>
          <cx:pt idx="164055">EDWW</cx:pt>
          <cx:pt idx="164056">EDWW</cx:pt>
          <cx:pt idx="164057">EDWW</cx:pt>
          <cx:pt idx="164058">EDWW</cx:pt>
          <cx:pt idx="164059">EDWW</cx:pt>
          <cx:pt idx="164060">EDWW</cx:pt>
          <cx:pt idx="164061">EDWW</cx:pt>
          <cx:pt idx="164062">EDWW</cx:pt>
          <cx:pt idx="164063">EDWW</cx:pt>
          <cx:pt idx="164064">EDWW</cx:pt>
          <cx:pt idx="164065">EDWW</cx:pt>
          <cx:pt idx="164066">EDWW</cx:pt>
          <cx:pt idx="164067">EDWW</cx:pt>
          <cx:pt idx="164068">EDWW</cx:pt>
          <cx:pt idx="164069">EDWW</cx:pt>
          <cx:pt idx="164070">EDWW</cx:pt>
          <cx:pt idx="164071">EDWW</cx:pt>
          <cx:pt idx="164072">EDWW</cx:pt>
          <cx:pt idx="164073">EDWW</cx:pt>
          <cx:pt idx="164074">EDWW</cx:pt>
          <cx:pt idx="164075">EDWW</cx:pt>
          <cx:pt idx="164076">EDWW</cx:pt>
          <cx:pt idx="164077">EDWW</cx:pt>
          <cx:pt idx="164078">EDWW</cx:pt>
          <cx:pt idx="164079">EDWW</cx:pt>
          <cx:pt idx="164080">EDWW</cx:pt>
          <cx:pt idx="164081">EDWW</cx:pt>
          <cx:pt idx="164082">EDWW</cx:pt>
          <cx:pt idx="164083">EDWW</cx:pt>
          <cx:pt idx="164084">EDWW</cx:pt>
          <cx:pt idx="164085">EDWW</cx:pt>
          <cx:pt idx="164086">EDWW</cx:pt>
          <cx:pt idx="164087">EDWW</cx:pt>
          <cx:pt idx="164088">EDWW</cx:pt>
          <cx:pt idx="164089">EDWW</cx:pt>
          <cx:pt idx="164090">EDWW</cx:pt>
          <cx:pt idx="164091">EDWW</cx:pt>
          <cx:pt idx="164092">EDWW</cx:pt>
          <cx:pt idx="164093">EDWW</cx:pt>
          <cx:pt idx="164094">EDWW</cx:pt>
          <cx:pt idx="164095">EDWW</cx:pt>
          <cx:pt idx="164096">EDWW</cx:pt>
          <cx:pt idx="164097">EDWW</cx:pt>
          <cx:pt idx="164098">EDWW</cx:pt>
          <cx:pt idx="164099">EDWW</cx:pt>
          <cx:pt idx="164100">EDWW</cx:pt>
          <cx:pt idx="164101">EDWW</cx:pt>
          <cx:pt idx="164102">EDWW</cx:pt>
          <cx:pt idx="164103">EDWW</cx:pt>
          <cx:pt idx="164104">EDWW</cx:pt>
          <cx:pt idx="164105">EDWW</cx:pt>
          <cx:pt idx="164106">EDWW</cx:pt>
          <cx:pt idx="164107">EDWW</cx:pt>
          <cx:pt idx="164108">EDWW</cx:pt>
          <cx:pt idx="164109">EDWW</cx:pt>
          <cx:pt idx="164110">EDWW</cx:pt>
          <cx:pt idx="164111">EDWW</cx:pt>
          <cx:pt idx="164112">EDWW</cx:pt>
          <cx:pt idx="164113">EDWW</cx:pt>
          <cx:pt idx="164114">EDWW</cx:pt>
          <cx:pt idx="164115">EDWW</cx:pt>
          <cx:pt idx="164116">EDWW</cx:pt>
          <cx:pt idx="164117">EDWW</cx:pt>
          <cx:pt idx="164118">EDWW</cx:pt>
          <cx:pt idx="164119">EDWW</cx:pt>
          <cx:pt idx="164120">EDWW</cx:pt>
          <cx:pt idx="164121">EDWW</cx:pt>
          <cx:pt idx="164122">EDWW</cx:pt>
          <cx:pt idx="164123">EDWW</cx:pt>
          <cx:pt idx="164124">EDWW</cx:pt>
          <cx:pt idx="164125">EDWW</cx:pt>
          <cx:pt idx="164126">EDWW</cx:pt>
          <cx:pt idx="164127">EDWW</cx:pt>
          <cx:pt idx="164128">EDWW</cx:pt>
          <cx:pt idx="164129">EDWW</cx:pt>
          <cx:pt idx="164130">EDWW</cx:pt>
          <cx:pt idx="164131">EDWW</cx:pt>
          <cx:pt idx="164132">EDWW</cx:pt>
          <cx:pt idx="164133">EDWW</cx:pt>
          <cx:pt idx="164134">EDWW</cx:pt>
          <cx:pt idx="164135">EDWW</cx:pt>
          <cx:pt idx="164136">EDWW</cx:pt>
          <cx:pt idx="164137">EDWW</cx:pt>
          <cx:pt idx="164138">EDWW</cx:pt>
          <cx:pt idx="164139">EDWW</cx:pt>
          <cx:pt idx="164140">EDWW</cx:pt>
          <cx:pt idx="164141">EDWW</cx:pt>
          <cx:pt idx="164142">EDWW</cx:pt>
          <cx:pt idx="164143">EDWW</cx:pt>
          <cx:pt idx="164144">EDWW</cx:pt>
          <cx:pt idx="164145">EDWW</cx:pt>
          <cx:pt idx="164146">EDWW</cx:pt>
          <cx:pt idx="164147">EDWW</cx:pt>
          <cx:pt idx="164148">EDWW</cx:pt>
          <cx:pt idx="164149">EDWW</cx:pt>
          <cx:pt idx="164150">EDWW</cx:pt>
          <cx:pt idx="164151">EDWW</cx:pt>
          <cx:pt idx="164152">EDWW</cx:pt>
          <cx:pt idx="164153">EDWW</cx:pt>
          <cx:pt idx="164154">EDWW</cx:pt>
          <cx:pt idx="164155">EDWW</cx:pt>
          <cx:pt idx="164156">EDWW</cx:pt>
          <cx:pt idx="164157">EDWW</cx:pt>
          <cx:pt idx="164158">EDWW</cx:pt>
          <cx:pt idx="164159">EDWW</cx:pt>
          <cx:pt idx="164160">EDWW</cx:pt>
          <cx:pt idx="164161">EDWW</cx:pt>
          <cx:pt idx="164162">EDWW</cx:pt>
          <cx:pt idx="164163">EDWW</cx:pt>
          <cx:pt idx="164164">EDWW</cx:pt>
          <cx:pt idx="164165">EDWW</cx:pt>
          <cx:pt idx="164166">EDWW</cx:pt>
          <cx:pt idx="164167">EDWW</cx:pt>
          <cx:pt idx="164168">EDWW</cx:pt>
          <cx:pt idx="164169">EDWW</cx:pt>
          <cx:pt idx="164170">EDWW</cx:pt>
          <cx:pt idx="164171">EDWW</cx:pt>
          <cx:pt idx="164172">EDWW</cx:pt>
          <cx:pt idx="164173">EDWW</cx:pt>
          <cx:pt idx="164174">EDWW</cx:pt>
          <cx:pt idx="164175">EDWW</cx:pt>
          <cx:pt idx="164176">EDWW</cx:pt>
          <cx:pt idx="164177">EDWW</cx:pt>
          <cx:pt idx="164178">EDWW</cx:pt>
          <cx:pt idx="164179">EDWW</cx:pt>
          <cx:pt idx="164180">EDWW</cx:pt>
          <cx:pt idx="164181">EDWW</cx:pt>
          <cx:pt idx="164182">EDWW</cx:pt>
          <cx:pt idx="164183">EDWW</cx:pt>
          <cx:pt idx="164184">EDWW</cx:pt>
          <cx:pt idx="164185">EDWW</cx:pt>
          <cx:pt idx="164186">EDWW</cx:pt>
          <cx:pt idx="164187">EDWW</cx:pt>
          <cx:pt idx="164188">EDWW</cx:pt>
          <cx:pt idx="164189">EDWW</cx:pt>
          <cx:pt idx="164190">EDWW</cx:pt>
          <cx:pt idx="164191">EDWW</cx:pt>
          <cx:pt idx="164192">EDWW</cx:pt>
          <cx:pt idx="164193">EDWW</cx:pt>
          <cx:pt idx="164194">EDWW</cx:pt>
          <cx:pt idx="164195">EDWW</cx:pt>
          <cx:pt idx="164196">EDWW</cx:pt>
          <cx:pt idx="164197">EDWW</cx:pt>
          <cx:pt idx="164198">EDWW</cx:pt>
          <cx:pt idx="164199">EDWW</cx:pt>
          <cx:pt idx="164200">EDWW</cx:pt>
          <cx:pt idx="164201">EDWW</cx:pt>
          <cx:pt idx="164202">EDWW</cx:pt>
          <cx:pt idx="164203">EDWW</cx:pt>
          <cx:pt idx="164204">EDWW</cx:pt>
          <cx:pt idx="164205">EDWW</cx:pt>
          <cx:pt idx="164206">EDWW</cx:pt>
          <cx:pt idx="164207">EDWW</cx:pt>
          <cx:pt idx="164208">EDWW</cx:pt>
          <cx:pt idx="164209">EDWW</cx:pt>
          <cx:pt idx="164210">EDWW</cx:pt>
          <cx:pt idx="164211">EDWW</cx:pt>
          <cx:pt idx="164212">EDWW</cx:pt>
          <cx:pt idx="164213">EDWW</cx:pt>
          <cx:pt idx="164214">EDWW</cx:pt>
          <cx:pt idx="164215">EDWW</cx:pt>
          <cx:pt idx="164216">EDWW</cx:pt>
          <cx:pt idx="164217">EDWW</cx:pt>
          <cx:pt idx="164218">EDWW</cx:pt>
          <cx:pt idx="164219">EDWW</cx:pt>
          <cx:pt idx="164220">EDWW</cx:pt>
          <cx:pt idx="164221">EDWW</cx:pt>
          <cx:pt idx="164222">EDWW</cx:pt>
          <cx:pt idx="164223">EDWW</cx:pt>
          <cx:pt idx="164224">EDWW</cx:pt>
          <cx:pt idx="164225">EDWW</cx:pt>
          <cx:pt idx="164226">EDWW</cx:pt>
          <cx:pt idx="164227">EDWW</cx:pt>
          <cx:pt idx="164228">EDWW</cx:pt>
          <cx:pt idx="164229">EDWW</cx:pt>
          <cx:pt idx="164230">EDWW</cx:pt>
          <cx:pt idx="164231">EDWW</cx:pt>
          <cx:pt idx="164232">EDWW</cx:pt>
          <cx:pt idx="164233">EDWW</cx:pt>
          <cx:pt idx="164234">EDWW</cx:pt>
          <cx:pt idx="164235">EDWW</cx:pt>
          <cx:pt idx="164236">EDWW</cx:pt>
          <cx:pt idx="164237">EDWW</cx:pt>
          <cx:pt idx="164238">EDWW</cx:pt>
          <cx:pt idx="164239">EDWW</cx:pt>
          <cx:pt idx="164240">EDWW</cx:pt>
          <cx:pt idx="164241">EDWW</cx:pt>
          <cx:pt idx="164242">EDWW</cx:pt>
          <cx:pt idx="164243">EDWW</cx:pt>
          <cx:pt idx="164244">EDWW</cx:pt>
          <cx:pt idx="164245">EDWW</cx:pt>
          <cx:pt idx="164246">EDWW</cx:pt>
          <cx:pt idx="164247">EDWW</cx:pt>
          <cx:pt idx="164248">EDWW</cx:pt>
          <cx:pt idx="164249">EDWW</cx:pt>
          <cx:pt idx="164250">EDWW</cx:pt>
          <cx:pt idx="164251">EDWW</cx:pt>
          <cx:pt idx="164252">EDWW</cx:pt>
          <cx:pt idx="164253">EDWW</cx:pt>
          <cx:pt idx="164254">EDWW</cx:pt>
          <cx:pt idx="164255">EDWW</cx:pt>
          <cx:pt idx="164256">EDWW</cx:pt>
          <cx:pt idx="164257">EDWW</cx:pt>
          <cx:pt idx="164258">EDWW</cx:pt>
          <cx:pt idx="164259">EDWW</cx:pt>
          <cx:pt idx="164260">EDWW</cx:pt>
          <cx:pt idx="164261">EDWW</cx:pt>
          <cx:pt idx="164262">EDWW</cx:pt>
          <cx:pt idx="164263">EDWW</cx:pt>
          <cx:pt idx="164264">EDWW</cx:pt>
          <cx:pt idx="164265">EDWW</cx:pt>
          <cx:pt idx="164266">EDWW</cx:pt>
          <cx:pt idx="164267">EDWW</cx:pt>
          <cx:pt idx="164268">EDWW</cx:pt>
          <cx:pt idx="164269">EDWW</cx:pt>
          <cx:pt idx="164270">EDWW</cx:pt>
          <cx:pt idx="164271">EDWW</cx:pt>
          <cx:pt idx="164272">EDWW</cx:pt>
          <cx:pt idx="164273">EDWW</cx:pt>
          <cx:pt idx="164274">EDWW</cx:pt>
          <cx:pt idx="164275">EDWW</cx:pt>
          <cx:pt idx="164276">EDWW</cx:pt>
          <cx:pt idx="164277">EDWW</cx:pt>
          <cx:pt idx="164278">EDWW</cx:pt>
          <cx:pt idx="164279">EDWW</cx:pt>
          <cx:pt idx="164280">EDWW</cx:pt>
          <cx:pt idx="164281">EDWW</cx:pt>
          <cx:pt idx="164282">EDWW</cx:pt>
          <cx:pt idx="164283">EDWW</cx:pt>
          <cx:pt idx="164284">EDWW</cx:pt>
          <cx:pt idx="164285">EDWW</cx:pt>
          <cx:pt idx="164286">EDWW</cx:pt>
          <cx:pt idx="164287">EDWW</cx:pt>
          <cx:pt idx="164288">EDWW</cx:pt>
          <cx:pt idx="164289">EDWW</cx:pt>
          <cx:pt idx="164290">EDWW</cx:pt>
          <cx:pt idx="164291">EDWW</cx:pt>
          <cx:pt idx="164292">EDWW</cx:pt>
          <cx:pt idx="164293">EDWW</cx:pt>
          <cx:pt idx="164294">EDWW</cx:pt>
          <cx:pt idx="164295">EDWW</cx:pt>
          <cx:pt idx="164296">EDWW</cx:pt>
          <cx:pt idx="164297">EDWW</cx:pt>
          <cx:pt idx="164298">EDWW</cx:pt>
          <cx:pt idx="164299">EDWW</cx:pt>
          <cx:pt idx="164300">EDWW</cx:pt>
          <cx:pt idx="164301">EDWW</cx:pt>
          <cx:pt idx="164302">EDWW</cx:pt>
          <cx:pt idx="164303">EDWW</cx:pt>
          <cx:pt idx="164304">EDWW</cx:pt>
          <cx:pt idx="164305">EDWW</cx:pt>
          <cx:pt idx="164306">EDWW</cx:pt>
          <cx:pt idx="164307">EDWW</cx:pt>
          <cx:pt idx="164308">EDWW</cx:pt>
          <cx:pt idx="164309">EDWW</cx:pt>
          <cx:pt idx="164310">EDWW</cx:pt>
          <cx:pt idx="164311">EDWW</cx:pt>
          <cx:pt idx="164312">EDWW</cx:pt>
          <cx:pt idx="164313">EDWW</cx:pt>
          <cx:pt idx="164314">EDWW</cx:pt>
          <cx:pt idx="164315">EDWW</cx:pt>
          <cx:pt idx="164316">EDWW</cx:pt>
          <cx:pt idx="164317">EDWW</cx:pt>
          <cx:pt idx="164318">EDWW</cx:pt>
          <cx:pt idx="164319">EDWW</cx:pt>
          <cx:pt idx="164320">EDWW</cx:pt>
          <cx:pt idx="164321">EDWW</cx:pt>
          <cx:pt idx="164322">EDWW</cx:pt>
          <cx:pt idx="164323">EDWW</cx:pt>
          <cx:pt idx="164324">EDWW</cx:pt>
          <cx:pt idx="164325">EDWW</cx:pt>
          <cx:pt idx="164326">EDWW</cx:pt>
          <cx:pt idx="164327">EDWW</cx:pt>
          <cx:pt idx="164328">EDWW</cx:pt>
          <cx:pt idx="164329">EDWW</cx:pt>
          <cx:pt idx="164330">EDWW</cx:pt>
          <cx:pt idx="164331">EDWW</cx:pt>
          <cx:pt idx="164332">EDWW</cx:pt>
          <cx:pt idx="164333">EDWW</cx:pt>
          <cx:pt idx="164334">EDWW</cx:pt>
          <cx:pt idx="164335">EDWW</cx:pt>
          <cx:pt idx="164336">EDWW</cx:pt>
          <cx:pt idx="164337">EDWW</cx:pt>
          <cx:pt idx="164338">EDWW</cx:pt>
          <cx:pt idx="164339">EDWW</cx:pt>
          <cx:pt idx="164340">EDWW</cx:pt>
          <cx:pt idx="164341">EDWW</cx:pt>
          <cx:pt idx="164342">EDWW</cx:pt>
          <cx:pt idx="164343">EDWW</cx:pt>
          <cx:pt idx="164344">EDWW</cx:pt>
          <cx:pt idx="164345">EDWW</cx:pt>
          <cx:pt idx="164346">EDWW</cx:pt>
          <cx:pt idx="164347">EDWW</cx:pt>
          <cx:pt idx="164348">EDWW</cx:pt>
          <cx:pt idx="164349">EDWW</cx:pt>
          <cx:pt idx="164350">EDWW</cx:pt>
          <cx:pt idx="164351">EDWW</cx:pt>
          <cx:pt idx="164352">EDWW</cx:pt>
          <cx:pt idx="164353">EDWW</cx:pt>
          <cx:pt idx="164354">EDWW</cx:pt>
          <cx:pt idx="164355">EDWW</cx:pt>
          <cx:pt idx="164356">EDWW</cx:pt>
          <cx:pt idx="164357">EDWW</cx:pt>
          <cx:pt idx="164358">EDWW</cx:pt>
          <cx:pt idx="164359">EDWW</cx:pt>
          <cx:pt idx="164360">EDWW</cx:pt>
          <cx:pt idx="164361">EDWW</cx:pt>
          <cx:pt idx="164362">EDWW</cx:pt>
          <cx:pt idx="164363">EDWW</cx:pt>
          <cx:pt idx="164364">EDWW</cx:pt>
          <cx:pt idx="164365">EDWW</cx:pt>
          <cx:pt idx="164366">EDWW</cx:pt>
          <cx:pt idx="164367">EDWW</cx:pt>
          <cx:pt idx="164368">EDWW</cx:pt>
          <cx:pt idx="164369">EDWW</cx:pt>
          <cx:pt idx="164370">EDWW</cx:pt>
          <cx:pt idx="164371">EDWW</cx:pt>
          <cx:pt idx="164372">EDWW</cx:pt>
          <cx:pt idx="164373">EDWW</cx:pt>
          <cx:pt idx="164374">EDWW</cx:pt>
          <cx:pt idx="164375">EDWW</cx:pt>
          <cx:pt idx="164376">EDWW</cx:pt>
          <cx:pt idx="164377">EDWW</cx:pt>
          <cx:pt idx="164378">EDWW</cx:pt>
          <cx:pt idx="164379">EDWW</cx:pt>
          <cx:pt idx="164380">EDWW</cx:pt>
          <cx:pt idx="164381">EDWW</cx:pt>
          <cx:pt idx="164382">EDWW</cx:pt>
          <cx:pt idx="164383">EDWW</cx:pt>
          <cx:pt idx="164384">EDWW</cx:pt>
          <cx:pt idx="164385">EDWW</cx:pt>
          <cx:pt idx="164386">EDWW</cx:pt>
          <cx:pt idx="164387">EDWW</cx:pt>
          <cx:pt idx="164388">EDWW</cx:pt>
          <cx:pt idx="164389">EDWW</cx:pt>
          <cx:pt idx="164390">EDWW</cx:pt>
          <cx:pt idx="164391">EDWW</cx:pt>
          <cx:pt idx="164392">EDWW</cx:pt>
          <cx:pt idx="164393">EDWW</cx:pt>
          <cx:pt idx="164394">EDWW</cx:pt>
          <cx:pt idx="164395">EDWW</cx:pt>
          <cx:pt idx="164396">EDWW</cx:pt>
          <cx:pt idx="164397">EDWW</cx:pt>
          <cx:pt idx="164398">EDWW</cx:pt>
          <cx:pt idx="164399">EDWW</cx:pt>
          <cx:pt idx="164400">EDWW</cx:pt>
          <cx:pt idx="164401">EDWW</cx:pt>
          <cx:pt idx="164402">EDWW</cx:pt>
          <cx:pt idx="164403">EDWW</cx:pt>
          <cx:pt idx="164404">EDWW</cx:pt>
          <cx:pt idx="164405">EDWW</cx:pt>
          <cx:pt idx="164406">EDWW</cx:pt>
          <cx:pt idx="164407">EDWW</cx:pt>
          <cx:pt idx="164408">EDWW</cx:pt>
          <cx:pt idx="164409">EDWW</cx:pt>
          <cx:pt idx="164410">EDWW</cx:pt>
          <cx:pt idx="164411">EDWW</cx:pt>
          <cx:pt idx="164412">EDWW</cx:pt>
          <cx:pt idx="164413">EDWW</cx:pt>
          <cx:pt idx="164414">EDWW</cx:pt>
          <cx:pt idx="164415">EDWW</cx:pt>
          <cx:pt idx="164416">EDWW</cx:pt>
          <cx:pt idx="164417">EDWW</cx:pt>
          <cx:pt idx="164418">EDWW</cx:pt>
          <cx:pt idx="164419">EDWW</cx:pt>
          <cx:pt idx="164420">EDWW</cx:pt>
          <cx:pt idx="164421">EDWW</cx:pt>
          <cx:pt idx="164422">EDWW</cx:pt>
          <cx:pt idx="164423">EDWW</cx:pt>
          <cx:pt idx="164424">EDWW</cx:pt>
          <cx:pt idx="164425">EDWW</cx:pt>
          <cx:pt idx="164426">EDWW</cx:pt>
          <cx:pt idx="164427">EDWW</cx:pt>
          <cx:pt idx="164428">EDWW</cx:pt>
          <cx:pt idx="164429">EDWW</cx:pt>
          <cx:pt idx="164430">EDWW</cx:pt>
          <cx:pt idx="164431">EDWW</cx:pt>
          <cx:pt idx="164432">EDWW</cx:pt>
          <cx:pt idx="164433">EDWW</cx:pt>
          <cx:pt idx="164434">EDWW</cx:pt>
          <cx:pt idx="164435">EDWW</cx:pt>
          <cx:pt idx="164436">EDWW</cx:pt>
          <cx:pt idx="164437">EDWW</cx:pt>
          <cx:pt idx="164438">EDWW</cx:pt>
          <cx:pt idx="164439">EDWW</cx:pt>
          <cx:pt idx="164440">EDWW</cx:pt>
          <cx:pt idx="164441">EDWW</cx:pt>
          <cx:pt idx="164442">EDWW</cx:pt>
          <cx:pt idx="164443">EDWW</cx:pt>
          <cx:pt idx="164444">EDWW</cx:pt>
          <cx:pt idx="164445">EDWW</cx:pt>
          <cx:pt idx="164446">EDWW</cx:pt>
          <cx:pt idx="164447">EDWW</cx:pt>
          <cx:pt idx="164448">EDWW</cx:pt>
          <cx:pt idx="164449">EDWW</cx:pt>
          <cx:pt idx="164450">EDWW</cx:pt>
          <cx:pt idx="164451">EDWW</cx:pt>
          <cx:pt idx="164452">EDWW</cx:pt>
          <cx:pt idx="164453">EDWW</cx:pt>
          <cx:pt idx="164454">EDWW</cx:pt>
          <cx:pt idx="164455">EDWW</cx:pt>
          <cx:pt idx="164456">EDWW</cx:pt>
          <cx:pt idx="164457">EDWW</cx:pt>
          <cx:pt idx="164458">EDWW</cx:pt>
          <cx:pt idx="164459">EDWW</cx:pt>
          <cx:pt idx="164460">EDWW</cx:pt>
          <cx:pt idx="164461">EDWW</cx:pt>
          <cx:pt idx="164462">EDWW</cx:pt>
          <cx:pt idx="164463">EDWW</cx:pt>
          <cx:pt idx="164464">EDWW</cx:pt>
          <cx:pt idx="164465">EDWW</cx:pt>
          <cx:pt idx="164466">EDWW</cx:pt>
          <cx:pt idx="164467">EDWW</cx:pt>
          <cx:pt idx="164468">EDWW</cx:pt>
          <cx:pt idx="164469">EDWW</cx:pt>
          <cx:pt idx="164470">EDWW</cx:pt>
          <cx:pt idx="164471">EDWW</cx:pt>
          <cx:pt idx="164472">EDWW</cx:pt>
          <cx:pt idx="164473">EDWW</cx:pt>
          <cx:pt idx="164474">EDWW</cx:pt>
          <cx:pt idx="164475">EDWW</cx:pt>
          <cx:pt idx="164476">EDWW</cx:pt>
          <cx:pt idx="164477">EDWW</cx:pt>
          <cx:pt idx="164478">EDWW</cx:pt>
          <cx:pt idx="164479">EDWW</cx:pt>
          <cx:pt idx="164480">EDWW</cx:pt>
          <cx:pt idx="164481">EDWW</cx:pt>
          <cx:pt idx="164482">EDWW</cx:pt>
          <cx:pt idx="164483">EDWW</cx:pt>
          <cx:pt idx="164484">EDWW</cx:pt>
          <cx:pt idx="164485">EDWW</cx:pt>
          <cx:pt idx="164486">EDWW</cx:pt>
          <cx:pt idx="164487">EDWW</cx:pt>
          <cx:pt idx="164488">EDWW</cx:pt>
          <cx:pt idx="164489">EDWW</cx:pt>
          <cx:pt idx="164490">EDWW</cx:pt>
          <cx:pt idx="164491">EDWW</cx:pt>
          <cx:pt idx="164492">EDWW</cx:pt>
          <cx:pt idx="164493">EDWW</cx:pt>
          <cx:pt idx="164494">EDWW</cx:pt>
          <cx:pt idx="164495">EDWW</cx:pt>
          <cx:pt idx="164496">EDWW</cx:pt>
          <cx:pt idx="164497">EDWW</cx:pt>
          <cx:pt idx="164498">EDWW</cx:pt>
          <cx:pt idx="164499">EDWW</cx:pt>
          <cx:pt idx="164500">EDWW</cx:pt>
          <cx:pt idx="164501">EDWW</cx:pt>
          <cx:pt idx="164502">EDWW</cx:pt>
          <cx:pt idx="164503">EDWW</cx:pt>
          <cx:pt idx="164504">EDWW</cx:pt>
          <cx:pt idx="164505">EDWW</cx:pt>
          <cx:pt idx="164506">EDWW</cx:pt>
          <cx:pt idx="164507">EDWW</cx:pt>
          <cx:pt idx="164508">EDWW</cx:pt>
          <cx:pt idx="164509">EDWW</cx:pt>
          <cx:pt idx="164510">EDWW</cx:pt>
          <cx:pt idx="164511">EDWW</cx:pt>
          <cx:pt idx="164512">EDWW</cx:pt>
          <cx:pt idx="164513">EDWW</cx:pt>
          <cx:pt idx="164514">EDWW</cx:pt>
          <cx:pt idx="164515">EDWW</cx:pt>
          <cx:pt idx="164516">EDWW</cx:pt>
          <cx:pt idx="164517">EDWW</cx:pt>
          <cx:pt idx="164518">EDWW</cx:pt>
          <cx:pt idx="164519">EDWW</cx:pt>
          <cx:pt idx="164520">EDWW</cx:pt>
          <cx:pt idx="164521">EDWW</cx:pt>
          <cx:pt idx="164522">EDWW</cx:pt>
          <cx:pt idx="164523">EDWW</cx:pt>
          <cx:pt idx="164524">EDWW</cx:pt>
          <cx:pt idx="164525">EDWW</cx:pt>
          <cx:pt idx="164526">EDWW</cx:pt>
          <cx:pt idx="164527">EDWW</cx:pt>
          <cx:pt idx="164528">EDWW</cx:pt>
          <cx:pt idx="164529">EDWW</cx:pt>
          <cx:pt idx="164530">EDWW</cx:pt>
          <cx:pt idx="164531">EDWW</cx:pt>
          <cx:pt idx="164532">EDWW</cx:pt>
          <cx:pt idx="164533">EDWW</cx:pt>
          <cx:pt idx="164534">EDWW</cx:pt>
          <cx:pt idx="164535">EDWW</cx:pt>
          <cx:pt idx="164536">EDWW</cx:pt>
          <cx:pt idx="164537">EDWW</cx:pt>
          <cx:pt idx="164538">EDWW</cx:pt>
          <cx:pt idx="164539">EDWW</cx:pt>
          <cx:pt idx="164540">EDWW</cx:pt>
          <cx:pt idx="164541">EDWW</cx:pt>
          <cx:pt idx="164542">EDWW</cx:pt>
          <cx:pt idx="164543">EDWW</cx:pt>
          <cx:pt idx="164544">EDWW</cx:pt>
          <cx:pt idx="164545">EDWW</cx:pt>
          <cx:pt idx="164546">EDWW</cx:pt>
          <cx:pt idx="164547">EDWW</cx:pt>
          <cx:pt idx="164548">EDWW</cx:pt>
          <cx:pt idx="164549">EDWW</cx:pt>
          <cx:pt idx="164550">EDWW</cx:pt>
          <cx:pt idx="164551">EDWW</cx:pt>
          <cx:pt idx="164552">EDWW</cx:pt>
          <cx:pt idx="164553">EDWW</cx:pt>
          <cx:pt idx="164554">EDWW</cx:pt>
          <cx:pt idx="164555">EDWW</cx:pt>
          <cx:pt idx="164556">EDWW</cx:pt>
          <cx:pt idx="164557">EDWW</cx:pt>
          <cx:pt idx="164558">EDWW</cx:pt>
          <cx:pt idx="164559">EDWW</cx:pt>
          <cx:pt idx="164560">EDWW</cx:pt>
          <cx:pt idx="164561">EDWW</cx:pt>
          <cx:pt idx="164562">EDWW</cx:pt>
          <cx:pt idx="164563">EDWW</cx:pt>
          <cx:pt idx="164564">EDWW</cx:pt>
          <cx:pt idx="164565">EDWW</cx:pt>
          <cx:pt idx="164566">EDWW</cx:pt>
          <cx:pt idx="164567">EDWW</cx:pt>
          <cx:pt idx="164568">EDWW</cx:pt>
          <cx:pt idx="164569">EDWW</cx:pt>
          <cx:pt idx="164570">EDWW</cx:pt>
          <cx:pt idx="164571">EDWW</cx:pt>
          <cx:pt idx="164572">EDWW</cx:pt>
          <cx:pt idx="164573">EDWW</cx:pt>
          <cx:pt idx="164574">EDWW</cx:pt>
          <cx:pt idx="164575">EDWW</cx:pt>
          <cx:pt idx="164576">EDWW</cx:pt>
          <cx:pt idx="164577">EDWW</cx:pt>
          <cx:pt idx="164578">EDWW</cx:pt>
          <cx:pt idx="164579">EDWW</cx:pt>
          <cx:pt idx="164580">EDWW</cx:pt>
          <cx:pt idx="164581">EDWW</cx:pt>
          <cx:pt idx="164582">EDWW</cx:pt>
          <cx:pt idx="164583">EDWW</cx:pt>
          <cx:pt idx="164584">EDWW</cx:pt>
          <cx:pt idx="164585">EDWW</cx:pt>
          <cx:pt idx="164586">EDWW</cx:pt>
          <cx:pt idx="164587">EDWW</cx:pt>
          <cx:pt idx="164588">EDWW</cx:pt>
          <cx:pt idx="164589">EDWW</cx:pt>
          <cx:pt idx="164590">EDWW</cx:pt>
          <cx:pt idx="164591">EDWW</cx:pt>
          <cx:pt idx="164592">EDWW</cx:pt>
          <cx:pt idx="164593">EDWW</cx:pt>
          <cx:pt idx="164594">EDWW</cx:pt>
          <cx:pt idx="164595">EDWW</cx:pt>
          <cx:pt idx="164596">EDWW</cx:pt>
          <cx:pt idx="164597">EDWW</cx:pt>
          <cx:pt idx="164598">EDWW</cx:pt>
          <cx:pt idx="164599">EDWW</cx:pt>
          <cx:pt idx="164600">EDWW</cx:pt>
          <cx:pt idx="164601">EDWW</cx:pt>
          <cx:pt idx="164602">EDWW</cx:pt>
          <cx:pt idx="164603">EDWW</cx:pt>
          <cx:pt idx="164604">EDWW</cx:pt>
          <cx:pt idx="164605">EDWW</cx:pt>
          <cx:pt idx="164606">EDWW</cx:pt>
          <cx:pt idx="164607">EDWW</cx:pt>
          <cx:pt idx="164608">EDWW</cx:pt>
          <cx:pt idx="164609">EDWW</cx:pt>
          <cx:pt idx="164610">EDWW</cx:pt>
          <cx:pt idx="164611">EDWW</cx:pt>
          <cx:pt idx="164612">EDWW</cx:pt>
          <cx:pt idx="164613">EDWW</cx:pt>
          <cx:pt idx="164614">EDWW</cx:pt>
          <cx:pt idx="164615">EDWW</cx:pt>
          <cx:pt idx="164616">EDWW</cx:pt>
          <cx:pt idx="164617">EDWW</cx:pt>
          <cx:pt idx="164618">EDWW</cx:pt>
          <cx:pt idx="164619">EDWW</cx:pt>
          <cx:pt idx="164620">EDWW</cx:pt>
          <cx:pt idx="164621">EDWW</cx:pt>
          <cx:pt idx="164622">EDWW</cx:pt>
          <cx:pt idx="164623">EDWW</cx:pt>
          <cx:pt idx="164624">EDWW</cx:pt>
          <cx:pt idx="164625">EDWW</cx:pt>
          <cx:pt idx="164626">EDWW</cx:pt>
          <cx:pt idx="164627">EDWW</cx:pt>
          <cx:pt idx="164628">EDWW</cx:pt>
          <cx:pt idx="164629">EDWW</cx:pt>
          <cx:pt idx="164630">EDWW</cx:pt>
          <cx:pt idx="164631">EDWW</cx:pt>
          <cx:pt idx="164632">EDWW</cx:pt>
          <cx:pt idx="164633">EDWW</cx:pt>
          <cx:pt idx="164634">EDWW</cx:pt>
          <cx:pt idx="164635">EDWW</cx:pt>
          <cx:pt idx="164636">EDWW</cx:pt>
          <cx:pt idx="164637">EDWW</cx:pt>
          <cx:pt idx="164638">EDWW</cx:pt>
          <cx:pt idx="164639">EDWW</cx:pt>
          <cx:pt idx="164640">EDWW</cx:pt>
          <cx:pt idx="164641">EDWW</cx:pt>
          <cx:pt idx="164642">EDWW</cx:pt>
          <cx:pt idx="164643">EDWW</cx:pt>
          <cx:pt idx="164644">EDWW</cx:pt>
          <cx:pt idx="164645">EDWW</cx:pt>
          <cx:pt idx="164646">EDWW</cx:pt>
          <cx:pt idx="164647">EDWW</cx:pt>
          <cx:pt idx="164648">EDWW</cx:pt>
          <cx:pt idx="164649">EDWW</cx:pt>
          <cx:pt idx="164650">EDWW</cx:pt>
          <cx:pt idx="164651">EDWW</cx:pt>
          <cx:pt idx="164652">EDWW</cx:pt>
          <cx:pt idx="164653">EDWW</cx:pt>
          <cx:pt idx="164654">EDWW</cx:pt>
          <cx:pt idx="164655">EDWW</cx:pt>
          <cx:pt idx="164656">EDWW</cx:pt>
          <cx:pt idx="164657">EDWW</cx:pt>
          <cx:pt idx="164658">EDWW</cx:pt>
          <cx:pt idx="164659">EDWW</cx:pt>
          <cx:pt idx="164660">EDWW</cx:pt>
          <cx:pt idx="164661">EDWW</cx:pt>
          <cx:pt idx="164662">EDWW</cx:pt>
          <cx:pt idx="164663">EDWW</cx:pt>
          <cx:pt idx="164664">EDWW</cx:pt>
          <cx:pt idx="164665">EDWW</cx:pt>
          <cx:pt idx="164666">EDWW</cx:pt>
          <cx:pt idx="164667">EDWW</cx:pt>
          <cx:pt idx="164668">EDWW</cx:pt>
          <cx:pt idx="164669">EDWW</cx:pt>
          <cx:pt idx="164670">EDWW</cx:pt>
          <cx:pt idx="164671">EDWW</cx:pt>
          <cx:pt idx="164672">EDWW</cx:pt>
          <cx:pt idx="164673">EDWW</cx:pt>
          <cx:pt idx="164674">EDWW</cx:pt>
          <cx:pt idx="164675">EDWW</cx:pt>
          <cx:pt idx="164676">EDWW</cx:pt>
          <cx:pt idx="164677">EDWW</cx:pt>
          <cx:pt idx="164678">EDWW</cx:pt>
          <cx:pt idx="164679">EDWW</cx:pt>
          <cx:pt idx="164680">EDWW</cx:pt>
          <cx:pt idx="164681">EDWW</cx:pt>
          <cx:pt idx="164682">EDWW</cx:pt>
          <cx:pt idx="164683">EDWW</cx:pt>
          <cx:pt idx="164684">EDWW</cx:pt>
          <cx:pt idx="164685">EDWW</cx:pt>
          <cx:pt idx="164686">EDWW</cx:pt>
          <cx:pt idx="164687">EDWW</cx:pt>
          <cx:pt idx="164688">EDWW</cx:pt>
          <cx:pt idx="164689">EDWW</cx:pt>
          <cx:pt idx="164690">EDWW</cx:pt>
          <cx:pt idx="164691">EDWW</cx:pt>
          <cx:pt idx="164692">EDWW</cx:pt>
          <cx:pt idx="164693">EDWW</cx:pt>
          <cx:pt idx="164694">EDWW</cx:pt>
          <cx:pt idx="164695">EDWW</cx:pt>
          <cx:pt idx="164696">EDWW</cx:pt>
          <cx:pt idx="164697">EDWW</cx:pt>
          <cx:pt idx="164698">EDWW</cx:pt>
          <cx:pt idx="164699">EDWW</cx:pt>
          <cx:pt idx="164700">EDWW</cx:pt>
          <cx:pt idx="164701">EDWW</cx:pt>
          <cx:pt idx="164702">EDWW</cx:pt>
          <cx:pt idx="164703">EDWW</cx:pt>
          <cx:pt idx="164704">EDWW</cx:pt>
          <cx:pt idx="164705">EDWW</cx:pt>
          <cx:pt idx="164706">EDWW</cx:pt>
          <cx:pt idx="164707">EDWW</cx:pt>
          <cx:pt idx="164708">EDWW</cx:pt>
          <cx:pt idx="164709">EDWW</cx:pt>
          <cx:pt idx="164710">EDWW</cx:pt>
          <cx:pt idx="164711">EDWW</cx:pt>
          <cx:pt idx="164712">EDWW</cx:pt>
          <cx:pt idx="164713">EDWW</cx:pt>
          <cx:pt idx="164714">EDWW</cx:pt>
          <cx:pt idx="164715">EDWW</cx:pt>
          <cx:pt idx="164716">EDWW</cx:pt>
          <cx:pt idx="164717">EDWW</cx:pt>
          <cx:pt idx="164718">EDWW</cx:pt>
          <cx:pt idx="164719">EDWW</cx:pt>
          <cx:pt idx="164720">EDWW</cx:pt>
          <cx:pt idx="164721">EDWW</cx:pt>
          <cx:pt idx="164722">EDWW</cx:pt>
          <cx:pt idx="164723">EDWW</cx:pt>
          <cx:pt idx="164724">EDWW</cx:pt>
          <cx:pt idx="164725">EDWW</cx:pt>
          <cx:pt idx="164726">EDWW</cx:pt>
          <cx:pt idx="164727">EDWW</cx:pt>
          <cx:pt idx="164728">EDWW</cx:pt>
          <cx:pt idx="164729">EDWW</cx:pt>
          <cx:pt idx="164730">EDWW</cx:pt>
          <cx:pt idx="164731">EDWW</cx:pt>
          <cx:pt idx="164732">EDWW</cx:pt>
          <cx:pt idx="164733">EDWW</cx:pt>
          <cx:pt idx="164734">EDWW</cx:pt>
          <cx:pt idx="164735">EDWW</cx:pt>
          <cx:pt idx="164736">EDWW</cx:pt>
          <cx:pt idx="164737">EDWW</cx:pt>
          <cx:pt idx="164738">EDWW</cx:pt>
          <cx:pt idx="164739">EDWW</cx:pt>
          <cx:pt idx="164740">EDWW</cx:pt>
          <cx:pt idx="164741">EDWW</cx:pt>
          <cx:pt idx="164742">EDWW</cx:pt>
          <cx:pt idx="164743">EDWW</cx:pt>
          <cx:pt idx="164744">EDWW</cx:pt>
          <cx:pt idx="164745">EDWW</cx:pt>
          <cx:pt idx="164746">EDWW</cx:pt>
          <cx:pt idx="164747">EDWW</cx:pt>
          <cx:pt idx="164748">EDWW</cx:pt>
          <cx:pt idx="164749">EDWW</cx:pt>
          <cx:pt idx="164750">EDWW</cx:pt>
          <cx:pt idx="164751">EDWW</cx:pt>
          <cx:pt idx="164752">EDWW</cx:pt>
          <cx:pt idx="164753">EDWW</cx:pt>
          <cx:pt idx="164754">EDWW</cx:pt>
          <cx:pt idx="164755">EDWW</cx:pt>
          <cx:pt idx="164756">EDWW</cx:pt>
          <cx:pt idx="164757">EDWW</cx:pt>
          <cx:pt idx="164758">EDWW</cx:pt>
          <cx:pt idx="164759">EDWW</cx:pt>
          <cx:pt idx="164760">EDWW</cx:pt>
          <cx:pt idx="164761">EDWW</cx:pt>
          <cx:pt idx="164762">EDWW</cx:pt>
          <cx:pt idx="164763">EDWW</cx:pt>
          <cx:pt idx="164764">EDWW</cx:pt>
          <cx:pt idx="164765">EDWW</cx:pt>
          <cx:pt idx="164766">EDWW</cx:pt>
          <cx:pt idx="164767">EDWW</cx:pt>
          <cx:pt idx="164768">EDWW</cx:pt>
          <cx:pt idx="164769">EDWW</cx:pt>
          <cx:pt idx="164770">EDWW</cx:pt>
          <cx:pt idx="164771">EDWW</cx:pt>
          <cx:pt idx="164772">EDWW</cx:pt>
          <cx:pt idx="164773">EDWW</cx:pt>
          <cx:pt idx="164774">EDWW</cx:pt>
          <cx:pt idx="164775">EDWW</cx:pt>
          <cx:pt idx="164776">EDWW</cx:pt>
          <cx:pt idx="164777">EDWW</cx:pt>
          <cx:pt idx="164778">EDWW</cx:pt>
          <cx:pt idx="164779">EDWW</cx:pt>
          <cx:pt idx="164780">EDWW</cx:pt>
          <cx:pt idx="164781">EDWW</cx:pt>
          <cx:pt idx="164782">EDWW</cx:pt>
          <cx:pt idx="164783">EDWW</cx:pt>
          <cx:pt idx="164784">EDWW</cx:pt>
          <cx:pt idx="164785">EDWW</cx:pt>
          <cx:pt idx="164786">EDWW</cx:pt>
          <cx:pt idx="164787">EDWW</cx:pt>
          <cx:pt idx="164788">EDWW</cx:pt>
          <cx:pt idx="164789">EDWW</cx:pt>
          <cx:pt idx="164790">EDWW</cx:pt>
          <cx:pt idx="164791">EDWW</cx:pt>
          <cx:pt idx="164792">EDWW</cx:pt>
          <cx:pt idx="164793">EDWW</cx:pt>
          <cx:pt idx="164794">EDWW</cx:pt>
          <cx:pt idx="164795">EDWW</cx:pt>
          <cx:pt idx="164796">EDWW</cx:pt>
          <cx:pt idx="164797">EDWW</cx:pt>
          <cx:pt idx="164798">EDWW</cx:pt>
          <cx:pt idx="164799">EDWW</cx:pt>
          <cx:pt idx="164800">EDWW</cx:pt>
          <cx:pt idx="164801">EDWW</cx:pt>
          <cx:pt idx="164802">EDWW</cx:pt>
          <cx:pt idx="164803">EDWW</cx:pt>
          <cx:pt idx="164804">EDWW</cx:pt>
          <cx:pt idx="164805">EDWW</cx:pt>
          <cx:pt idx="164806">EDWW</cx:pt>
          <cx:pt idx="164807">EDWW</cx:pt>
          <cx:pt idx="164808">EDWW</cx:pt>
          <cx:pt idx="164809">EDWW</cx:pt>
          <cx:pt idx="164810">EDWW</cx:pt>
          <cx:pt idx="164811">EDWW</cx:pt>
          <cx:pt idx="164812">EDWW</cx:pt>
          <cx:pt idx="164813">EDWW</cx:pt>
          <cx:pt idx="164814">EDWW</cx:pt>
          <cx:pt idx="164815">EDWW</cx:pt>
          <cx:pt idx="164816">EDWW</cx:pt>
          <cx:pt idx="164817">EDWW</cx:pt>
          <cx:pt idx="164818">EDWW</cx:pt>
          <cx:pt idx="164819">EDWW</cx:pt>
          <cx:pt idx="164820">EDWW</cx:pt>
          <cx:pt idx="164821">EDWW</cx:pt>
          <cx:pt idx="164822">EDWW</cx:pt>
          <cx:pt idx="164823">EDWW</cx:pt>
          <cx:pt idx="164824">EDWW</cx:pt>
          <cx:pt idx="164825">EDWW</cx:pt>
          <cx:pt idx="164826">EDWW</cx:pt>
          <cx:pt idx="164827">EDWW</cx:pt>
          <cx:pt idx="164828">EDWW</cx:pt>
          <cx:pt idx="164829">EDWW</cx:pt>
          <cx:pt idx="164830">EDWW</cx:pt>
          <cx:pt idx="164831">EDWW</cx:pt>
          <cx:pt idx="164832">EDWW</cx:pt>
          <cx:pt idx="164833">EDWW</cx:pt>
          <cx:pt idx="164834">EDWW</cx:pt>
          <cx:pt idx="164835">EDWW</cx:pt>
          <cx:pt idx="164836">EDWW</cx:pt>
          <cx:pt idx="164837">EDWW</cx:pt>
          <cx:pt idx="164838">EDWW</cx:pt>
          <cx:pt idx="164839">EDWW</cx:pt>
          <cx:pt idx="164840">EDWW</cx:pt>
          <cx:pt idx="164841">EDWW</cx:pt>
          <cx:pt idx="164842">EDWW</cx:pt>
          <cx:pt idx="164843">EDWW</cx:pt>
          <cx:pt idx="164844">EDWW</cx:pt>
          <cx:pt idx="164845">EDWW</cx:pt>
          <cx:pt idx="164846">EDWW</cx:pt>
          <cx:pt idx="164847">EDWW</cx:pt>
          <cx:pt idx="164848">EDWW</cx:pt>
          <cx:pt idx="164849">EDWW</cx:pt>
          <cx:pt idx="164850">EDWW</cx:pt>
          <cx:pt idx="164851">EDWW</cx:pt>
          <cx:pt idx="164852">EDWW</cx:pt>
          <cx:pt idx="164853">EDWW</cx:pt>
          <cx:pt idx="164854">EDWW</cx:pt>
          <cx:pt idx="164855">EDWW</cx:pt>
          <cx:pt idx="164856">EDWW</cx:pt>
          <cx:pt idx="164857">EDWW</cx:pt>
          <cx:pt idx="164858">EDWW</cx:pt>
          <cx:pt idx="164859">EDWW</cx:pt>
          <cx:pt idx="164860">EDWW</cx:pt>
          <cx:pt idx="164861">EDWW</cx:pt>
          <cx:pt idx="164862">EDWW</cx:pt>
          <cx:pt idx="164863">EDWW</cx:pt>
          <cx:pt idx="164864">EDWW</cx:pt>
          <cx:pt idx="164865">EDWW</cx:pt>
          <cx:pt idx="164866">EDWW</cx:pt>
          <cx:pt idx="164867">EDWW</cx:pt>
          <cx:pt idx="164868">EDWW</cx:pt>
          <cx:pt idx="164869">EDWW</cx:pt>
          <cx:pt idx="164870">EDWW</cx:pt>
          <cx:pt idx="164871">EDWW</cx:pt>
          <cx:pt idx="164872">EDWW</cx:pt>
          <cx:pt idx="164873">EDWW</cx:pt>
          <cx:pt idx="164874">EDWW</cx:pt>
          <cx:pt idx="164875">EDWW</cx:pt>
          <cx:pt idx="164876">EDWW</cx:pt>
          <cx:pt idx="164877">EDWW</cx:pt>
          <cx:pt idx="164878">EDWW</cx:pt>
          <cx:pt idx="164879">EDWW</cx:pt>
          <cx:pt idx="164880">EDWW</cx:pt>
          <cx:pt idx="164881">EDWW</cx:pt>
          <cx:pt idx="164882">EDWW</cx:pt>
          <cx:pt idx="164883">EDWW</cx:pt>
          <cx:pt idx="164884">EDWW</cx:pt>
          <cx:pt idx="164885">EDWW</cx:pt>
          <cx:pt idx="164886">EDWW</cx:pt>
          <cx:pt idx="164887">EDWW</cx:pt>
          <cx:pt idx="164888">EDWW</cx:pt>
          <cx:pt idx="164889">EDWW</cx:pt>
          <cx:pt idx="164890">EDWW</cx:pt>
          <cx:pt idx="164891">EDWW</cx:pt>
          <cx:pt idx="164892">EDWW</cx:pt>
          <cx:pt idx="164893">EDWW</cx:pt>
          <cx:pt idx="164894">EDWW</cx:pt>
          <cx:pt idx="164895">EDWW</cx:pt>
          <cx:pt idx="164896">EDWW</cx:pt>
          <cx:pt idx="164897">EDWW</cx:pt>
          <cx:pt idx="164898">EDWW</cx:pt>
          <cx:pt idx="164899">EDWW</cx:pt>
          <cx:pt idx="164900">EDWW</cx:pt>
          <cx:pt idx="164901">EDWW</cx:pt>
          <cx:pt idx="164902">EDWW</cx:pt>
          <cx:pt idx="164903">EDWW</cx:pt>
          <cx:pt idx="164904">EDWW</cx:pt>
          <cx:pt idx="164905">EDWW</cx:pt>
          <cx:pt idx="164906">EDWW</cx:pt>
          <cx:pt idx="164907">EDWW</cx:pt>
          <cx:pt idx="164908">EDWW</cx:pt>
          <cx:pt idx="164909">EDWW</cx:pt>
          <cx:pt idx="164910">EDWW</cx:pt>
          <cx:pt idx="164911">EDWW</cx:pt>
          <cx:pt idx="164912">EDWW</cx:pt>
          <cx:pt idx="164913">EDWW</cx:pt>
          <cx:pt idx="164914">EDWW</cx:pt>
          <cx:pt idx="164915">EDWW</cx:pt>
          <cx:pt idx="164916">EDWW</cx:pt>
          <cx:pt idx="164917">EDWW</cx:pt>
          <cx:pt idx="164918">EDWW</cx:pt>
          <cx:pt idx="164919">EDWW</cx:pt>
          <cx:pt idx="164920">EDWW</cx:pt>
          <cx:pt idx="164921">EDWW</cx:pt>
          <cx:pt idx="164922">EDWW</cx:pt>
          <cx:pt idx="164923">EDWW</cx:pt>
          <cx:pt idx="164924">EDWW</cx:pt>
          <cx:pt idx="164925">EDWW</cx:pt>
          <cx:pt idx="164926">EDWW</cx:pt>
          <cx:pt idx="164927">EDWW</cx:pt>
          <cx:pt idx="164928">EDWW</cx:pt>
          <cx:pt idx="164929">EDWW</cx:pt>
          <cx:pt idx="164930">EDWW</cx:pt>
          <cx:pt idx="164931">EDWW</cx:pt>
          <cx:pt idx="164932">EDWW</cx:pt>
          <cx:pt idx="164933">EDWW</cx:pt>
          <cx:pt idx="164934">EDWW</cx:pt>
          <cx:pt idx="164935">EDWW</cx:pt>
          <cx:pt idx="164936">EDWW</cx:pt>
          <cx:pt idx="164937">EDWW</cx:pt>
          <cx:pt idx="164938">EDWW</cx:pt>
          <cx:pt idx="164939">EDWW</cx:pt>
          <cx:pt idx="164940">EDWW</cx:pt>
          <cx:pt idx="164941">EDWW</cx:pt>
          <cx:pt idx="164942">EDWW</cx:pt>
          <cx:pt idx="164943">EDWW</cx:pt>
          <cx:pt idx="164944">EDWW</cx:pt>
          <cx:pt idx="164945">EDWW</cx:pt>
          <cx:pt idx="164946">EDWW</cx:pt>
          <cx:pt idx="164947">EDWW</cx:pt>
          <cx:pt idx="164948">EDWW</cx:pt>
          <cx:pt idx="164949">EDWW</cx:pt>
          <cx:pt idx="164950">EDWW</cx:pt>
          <cx:pt idx="164951">EDWW</cx:pt>
          <cx:pt idx="164952">EDWW</cx:pt>
          <cx:pt idx="164953">EDWW</cx:pt>
          <cx:pt idx="164954">EDWW</cx:pt>
          <cx:pt idx="164955">EDWW</cx:pt>
          <cx:pt idx="164956">EDWW</cx:pt>
          <cx:pt idx="164957">EDWW</cx:pt>
          <cx:pt idx="164958">EDWW</cx:pt>
          <cx:pt idx="164959">EDWW</cx:pt>
          <cx:pt idx="164960">EDWW</cx:pt>
          <cx:pt idx="164961">EDWW</cx:pt>
          <cx:pt idx="164962">EDWW</cx:pt>
          <cx:pt idx="164963">EDWW</cx:pt>
          <cx:pt idx="164964">EDWW</cx:pt>
          <cx:pt idx="164965">EDWW</cx:pt>
          <cx:pt idx="164966">EDWW</cx:pt>
          <cx:pt idx="164967">EDWW</cx:pt>
          <cx:pt idx="164968">EDWW</cx:pt>
          <cx:pt idx="164969">EDWW</cx:pt>
          <cx:pt idx="164970">EDWW</cx:pt>
          <cx:pt idx="164971">EDWW</cx:pt>
          <cx:pt idx="164972">EDWW</cx:pt>
          <cx:pt idx="164973">EDWW</cx:pt>
          <cx:pt idx="164974">EDWW</cx:pt>
          <cx:pt idx="164975">EDWW</cx:pt>
          <cx:pt idx="164976">EDWW</cx:pt>
          <cx:pt idx="164977">EDWW</cx:pt>
          <cx:pt idx="164978">EDWW</cx:pt>
          <cx:pt idx="164979">EDWW</cx:pt>
          <cx:pt idx="164980">EDWW</cx:pt>
          <cx:pt idx="164981">EDWW</cx:pt>
          <cx:pt idx="164982">EDWW</cx:pt>
          <cx:pt idx="164983">EDWW</cx:pt>
          <cx:pt idx="164984">EDWW</cx:pt>
          <cx:pt idx="164985">EDWW</cx:pt>
          <cx:pt idx="164986">EDWW</cx:pt>
          <cx:pt idx="164987">EDWW</cx:pt>
          <cx:pt idx="164988">EDWW</cx:pt>
          <cx:pt idx="164989">EDWW</cx:pt>
          <cx:pt idx="164990">EDWW</cx:pt>
          <cx:pt idx="164991">EDWW</cx:pt>
          <cx:pt idx="164992">EDWW</cx:pt>
          <cx:pt idx="164993">EDWW</cx:pt>
          <cx:pt idx="164994">EDWW</cx:pt>
          <cx:pt idx="164995">EDWW</cx:pt>
          <cx:pt idx="164996">EDWW</cx:pt>
          <cx:pt idx="164997">EDWW</cx:pt>
          <cx:pt idx="164998">EDWW</cx:pt>
          <cx:pt idx="164999">EDWW</cx:pt>
          <cx:pt idx="165000">EDWW</cx:pt>
          <cx:pt idx="165001">EDWW</cx:pt>
          <cx:pt idx="165002">EDWW</cx:pt>
          <cx:pt idx="165003">EDWW</cx:pt>
          <cx:pt idx="165004">EDWW</cx:pt>
          <cx:pt idx="165005">EDWW</cx:pt>
          <cx:pt idx="165006">EDWW</cx:pt>
          <cx:pt idx="165007">EDWW</cx:pt>
          <cx:pt idx="165008">EDWW</cx:pt>
          <cx:pt idx="165009">EDWW</cx:pt>
          <cx:pt idx="165010">EDWW</cx:pt>
          <cx:pt idx="165011">EDWW</cx:pt>
          <cx:pt idx="165012">EDWW</cx:pt>
          <cx:pt idx="165013">EDWW</cx:pt>
          <cx:pt idx="165014">EDWW</cx:pt>
          <cx:pt idx="165015">EDWW</cx:pt>
          <cx:pt idx="165016">EDWW</cx:pt>
          <cx:pt idx="165017">EDWW</cx:pt>
          <cx:pt idx="165018">EDWW</cx:pt>
          <cx:pt idx="165019">EDWW</cx:pt>
          <cx:pt idx="165020">EDWW</cx:pt>
          <cx:pt idx="165021">EDWW</cx:pt>
          <cx:pt idx="165022">EDWW</cx:pt>
          <cx:pt idx="165023">EDWW</cx:pt>
          <cx:pt idx="165024">EDWW</cx:pt>
          <cx:pt idx="165025">EDWW</cx:pt>
          <cx:pt idx="165026">EDWW</cx:pt>
          <cx:pt idx="165027">EDWW</cx:pt>
          <cx:pt idx="165028">EDWW</cx:pt>
          <cx:pt idx="165029">EDWW</cx:pt>
          <cx:pt idx="165030">EDWW</cx:pt>
          <cx:pt idx="165031">EDWW</cx:pt>
          <cx:pt idx="165032">EDWW</cx:pt>
          <cx:pt idx="165033">EDWW</cx:pt>
          <cx:pt idx="165034">EDWW</cx:pt>
          <cx:pt idx="165035">EDWW</cx:pt>
          <cx:pt idx="165036">EDWW</cx:pt>
          <cx:pt idx="165037">EDWW</cx:pt>
          <cx:pt idx="165038">EDWW</cx:pt>
          <cx:pt idx="165039">EDWW</cx:pt>
          <cx:pt idx="165040">EDWW</cx:pt>
          <cx:pt idx="165041">EDWW</cx:pt>
          <cx:pt idx="165042">EDWW</cx:pt>
          <cx:pt idx="165043">EDWW</cx:pt>
          <cx:pt idx="165044">EDWW</cx:pt>
          <cx:pt idx="165045">EDWW</cx:pt>
          <cx:pt idx="165046">EDWW</cx:pt>
          <cx:pt idx="165047">EDWW</cx:pt>
          <cx:pt idx="165048">EDWW</cx:pt>
          <cx:pt idx="165049">EDWW</cx:pt>
          <cx:pt idx="165050">EDWW</cx:pt>
          <cx:pt idx="165051">EDWW</cx:pt>
          <cx:pt idx="165052">EDWW</cx:pt>
          <cx:pt idx="165053">EDWW</cx:pt>
          <cx:pt idx="165054">EDWW</cx:pt>
          <cx:pt idx="165055">EDWW</cx:pt>
          <cx:pt idx="165056">EDWW</cx:pt>
          <cx:pt idx="165057">EDWW</cx:pt>
          <cx:pt idx="165058">EDWW</cx:pt>
          <cx:pt idx="165059">EDWW</cx:pt>
          <cx:pt idx="165060">EDWW</cx:pt>
          <cx:pt idx="165061">EDWW</cx:pt>
          <cx:pt idx="165062">EDWW</cx:pt>
          <cx:pt idx="165063">EDWW</cx:pt>
          <cx:pt idx="165064">EDWW</cx:pt>
          <cx:pt idx="165065">EDWW</cx:pt>
          <cx:pt idx="165066">EDWW</cx:pt>
          <cx:pt idx="165067">EDWW</cx:pt>
          <cx:pt idx="165068">EDWW</cx:pt>
          <cx:pt idx="165069">EDWW</cx:pt>
          <cx:pt idx="165070">EDWW</cx:pt>
          <cx:pt idx="165071">EDWW</cx:pt>
          <cx:pt idx="165072">EDWW</cx:pt>
          <cx:pt idx="165073">EDWW</cx:pt>
          <cx:pt idx="165074">EDWW</cx:pt>
          <cx:pt idx="165075">EDWW</cx:pt>
          <cx:pt idx="165076">EDWW</cx:pt>
          <cx:pt idx="165077">EDWW</cx:pt>
          <cx:pt idx="165078">EDWW</cx:pt>
          <cx:pt idx="165079">EDWW</cx:pt>
          <cx:pt idx="165080">EDWW</cx:pt>
          <cx:pt idx="165081">EDWW</cx:pt>
          <cx:pt idx="165082">EDWW</cx:pt>
          <cx:pt idx="165083">EDWW</cx:pt>
          <cx:pt idx="165084">EDWW</cx:pt>
          <cx:pt idx="165085">EDWW</cx:pt>
          <cx:pt idx="165086">EDWW</cx:pt>
          <cx:pt idx="165087">EDWW</cx:pt>
          <cx:pt idx="165088">EDWW</cx:pt>
          <cx:pt idx="165089">EDWW</cx:pt>
          <cx:pt idx="165090">EDWW</cx:pt>
          <cx:pt idx="165091">EDWW</cx:pt>
          <cx:pt idx="165092">EDWW</cx:pt>
          <cx:pt idx="165093">EDWW</cx:pt>
          <cx:pt idx="165094">EDWW</cx:pt>
          <cx:pt idx="165095">EDWW</cx:pt>
          <cx:pt idx="165096">EDWW</cx:pt>
          <cx:pt idx="165097">EDWW</cx:pt>
          <cx:pt idx="165098">EDWW</cx:pt>
          <cx:pt idx="165099">EDWW</cx:pt>
          <cx:pt idx="165100">EDWW</cx:pt>
          <cx:pt idx="165101">EDWW</cx:pt>
          <cx:pt idx="165102">EDWW</cx:pt>
          <cx:pt idx="165103">EDWW</cx:pt>
          <cx:pt idx="165104">EDWW</cx:pt>
          <cx:pt idx="165105">EDWW</cx:pt>
          <cx:pt idx="165106">EDWW</cx:pt>
          <cx:pt idx="165107">EDWW</cx:pt>
          <cx:pt idx="165108">EDWW</cx:pt>
          <cx:pt idx="165109">EDWW</cx:pt>
          <cx:pt idx="165110">EDWW</cx:pt>
          <cx:pt idx="165111">EDWW</cx:pt>
          <cx:pt idx="165112">EDWW</cx:pt>
          <cx:pt idx="165113">EDWW</cx:pt>
          <cx:pt idx="165114">EDWW</cx:pt>
          <cx:pt idx="165115">EDWW</cx:pt>
          <cx:pt idx="165116">EDWW</cx:pt>
          <cx:pt idx="165117">EDWW</cx:pt>
          <cx:pt idx="165118">EDWW</cx:pt>
          <cx:pt idx="165119">EDWW</cx:pt>
          <cx:pt idx="165120">EDWW</cx:pt>
          <cx:pt idx="165121">EDWW</cx:pt>
          <cx:pt idx="165122">EDWW</cx:pt>
          <cx:pt idx="165123">EDWW</cx:pt>
          <cx:pt idx="165124">EDWW</cx:pt>
          <cx:pt idx="165125">EDWW</cx:pt>
          <cx:pt idx="165126">EDWW</cx:pt>
          <cx:pt idx="165127">EDWW</cx:pt>
          <cx:pt idx="165128">EDWW</cx:pt>
          <cx:pt idx="165129">EDWW</cx:pt>
          <cx:pt idx="165130">EDWW</cx:pt>
          <cx:pt idx="165131">EDWW</cx:pt>
          <cx:pt idx="165132">EDWW</cx:pt>
          <cx:pt idx="165133">EDWW</cx:pt>
          <cx:pt idx="165134">EDWW</cx:pt>
          <cx:pt idx="165135">EDWW</cx:pt>
          <cx:pt idx="165136">EDWW</cx:pt>
          <cx:pt idx="165137">EDWW</cx:pt>
          <cx:pt idx="165138">EDWW</cx:pt>
          <cx:pt idx="165139">EDWW</cx:pt>
          <cx:pt idx="165140">EDWW</cx:pt>
          <cx:pt idx="165141">EDWW</cx:pt>
          <cx:pt idx="165142">EDWW</cx:pt>
          <cx:pt idx="165143">EDWW</cx:pt>
          <cx:pt idx="165144">EDWW</cx:pt>
          <cx:pt idx="165145">EDWW</cx:pt>
          <cx:pt idx="165146">EDWW</cx:pt>
          <cx:pt idx="165147">EDWW</cx:pt>
          <cx:pt idx="165148">EDWW</cx:pt>
          <cx:pt idx="165149">EDWW</cx:pt>
          <cx:pt idx="165150">EDWW</cx:pt>
          <cx:pt idx="165151">EDWW</cx:pt>
          <cx:pt idx="165152">EDWW</cx:pt>
          <cx:pt idx="165153">EDWW</cx:pt>
          <cx:pt idx="165154">EDWW</cx:pt>
          <cx:pt idx="165155">EDWW</cx:pt>
          <cx:pt idx="165156">EDWW</cx:pt>
          <cx:pt idx="165157">EDWW</cx:pt>
          <cx:pt idx="165158">EDWW</cx:pt>
          <cx:pt idx="165159">EDWW</cx:pt>
          <cx:pt idx="165160">EDWW</cx:pt>
          <cx:pt idx="165161">EDWW</cx:pt>
          <cx:pt idx="165162">EDWW</cx:pt>
          <cx:pt idx="165163">EDWW</cx:pt>
          <cx:pt idx="165164">EDWW</cx:pt>
          <cx:pt idx="165165">EDWW</cx:pt>
          <cx:pt idx="165166">EDWW</cx:pt>
          <cx:pt idx="165167">EDWW</cx:pt>
          <cx:pt idx="165168">EDWW</cx:pt>
          <cx:pt idx="165169">EDWW</cx:pt>
          <cx:pt idx="165170">EDWW</cx:pt>
          <cx:pt idx="165171">EDWW</cx:pt>
          <cx:pt idx="165172">EDWW</cx:pt>
          <cx:pt idx="165173">EDWW</cx:pt>
          <cx:pt idx="165174">EDWW</cx:pt>
          <cx:pt idx="165175">EDWW</cx:pt>
          <cx:pt idx="165176">EDWW</cx:pt>
          <cx:pt idx="165177">EDWW</cx:pt>
          <cx:pt idx="165178">EDWW</cx:pt>
          <cx:pt idx="165179">EDWW</cx:pt>
          <cx:pt idx="165180">EDWW</cx:pt>
          <cx:pt idx="165181">EDWW</cx:pt>
          <cx:pt idx="165182">EDWW</cx:pt>
          <cx:pt idx="165183">EDWW</cx:pt>
          <cx:pt idx="165184">EDWW</cx:pt>
          <cx:pt idx="165185">EDWW</cx:pt>
          <cx:pt idx="165186">EDWW</cx:pt>
          <cx:pt idx="165187">EDWW</cx:pt>
          <cx:pt idx="165188">EDWW</cx:pt>
          <cx:pt idx="165189">EDWW</cx:pt>
          <cx:pt idx="165190">EDWW</cx:pt>
          <cx:pt idx="165191">EDWW</cx:pt>
          <cx:pt idx="165192">EDWW</cx:pt>
          <cx:pt idx="165193">EDWW</cx:pt>
          <cx:pt idx="165194">EDWW</cx:pt>
          <cx:pt idx="165195">EDWW</cx:pt>
          <cx:pt idx="165196">EDWW</cx:pt>
          <cx:pt idx="165197">EDWW</cx:pt>
          <cx:pt idx="165198">EDWW</cx:pt>
          <cx:pt idx="165199">EDWW</cx:pt>
          <cx:pt idx="165200">EDWW</cx:pt>
          <cx:pt idx="165201">EDWW</cx:pt>
          <cx:pt idx="165202">EDWW</cx:pt>
          <cx:pt idx="165203">EDWW</cx:pt>
          <cx:pt idx="165204">EDWW</cx:pt>
          <cx:pt idx="165205">EDWW</cx:pt>
          <cx:pt idx="165206">EDWW</cx:pt>
          <cx:pt idx="165207">EDWW</cx:pt>
          <cx:pt idx="165208">EDWW</cx:pt>
          <cx:pt idx="165209">EDWW</cx:pt>
          <cx:pt idx="165210">EDWW</cx:pt>
          <cx:pt idx="165211">EDWW</cx:pt>
          <cx:pt idx="165212">EDWW</cx:pt>
          <cx:pt idx="165213">EDWW</cx:pt>
          <cx:pt idx="165214">EDWW</cx:pt>
          <cx:pt idx="165215">EDWW</cx:pt>
          <cx:pt idx="165216">EDWW</cx:pt>
          <cx:pt idx="165217">EDWW</cx:pt>
          <cx:pt idx="165218">EDWW</cx:pt>
          <cx:pt idx="165219">EDWW</cx:pt>
          <cx:pt idx="165220">EDWW</cx:pt>
          <cx:pt idx="165221">EDWW</cx:pt>
          <cx:pt idx="165222">EDWW</cx:pt>
          <cx:pt idx="165223">EDWW</cx:pt>
          <cx:pt idx="165224">EDWW</cx:pt>
          <cx:pt idx="165225">EDWW</cx:pt>
          <cx:pt idx="165226">EDWW</cx:pt>
          <cx:pt idx="165227">EDWW</cx:pt>
          <cx:pt idx="165228">EDWW</cx:pt>
          <cx:pt idx="165229">EDWW</cx:pt>
          <cx:pt idx="165230">EDWW</cx:pt>
          <cx:pt idx="165231">EDWW</cx:pt>
          <cx:pt idx="165232">EDWW</cx:pt>
          <cx:pt idx="165233">EDWW</cx:pt>
          <cx:pt idx="165234">EDWW</cx:pt>
          <cx:pt idx="165235">EDWW</cx:pt>
          <cx:pt idx="165236">EDWW</cx:pt>
          <cx:pt idx="165237">EDWW</cx:pt>
          <cx:pt idx="165238">EDWW</cx:pt>
          <cx:pt idx="165239">EDWW</cx:pt>
          <cx:pt idx="165240">EDWW</cx:pt>
          <cx:pt idx="165241">EDWW</cx:pt>
          <cx:pt idx="165242">EDWW</cx:pt>
          <cx:pt idx="165243">EDWW</cx:pt>
          <cx:pt idx="165244">EDWW</cx:pt>
          <cx:pt idx="165245">EDWW</cx:pt>
          <cx:pt idx="165246">EDWW</cx:pt>
          <cx:pt idx="165247">EDWW</cx:pt>
          <cx:pt idx="165248">EDWW</cx:pt>
          <cx:pt idx="165249">EDWW</cx:pt>
          <cx:pt idx="165250">EDWW</cx:pt>
          <cx:pt idx="165251">EDWW</cx:pt>
          <cx:pt idx="165252">EDWW</cx:pt>
          <cx:pt idx="165253">EDWW</cx:pt>
          <cx:pt idx="165254">EDWW</cx:pt>
          <cx:pt idx="165255">EDWW</cx:pt>
          <cx:pt idx="165256">EDWW</cx:pt>
          <cx:pt idx="165257">EDWW</cx:pt>
          <cx:pt idx="165258">EDWW</cx:pt>
          <cx:pt idx="165259">EDWW</cx:pt>
          <cx:pt idx="165260">EDWW</cx:pt>
          <cx:pt idx="165261">EDWW</cx:pt>
          <cx:pt idx="165262">EDWW</cx:pt>
          <cx:pt idx="165263">EDWW</cx:pt>
          <cx:pt idx="165264">EDWW</cx:pt>
          <cx:pt idx="165265">EDWW</cx:pt>
          <cx:pt idx="165266">EDWW</cx:pt>
          <cx:pt idx="165267">EDWW</cx:pt>
          <cx:pt idx="165268">EDWW</cx:pt>
          <cx:pt idx="165269">EDWW</cx:pt>
          <cx:pt idx="165270">EDWW</cx:pt>
          <cx:pt idx="165271">EDWW</cx:pt>
          <cx:pt idx="165272">EDWW</cx:pt>
          <cx:pt idx="165273">EDWW</cx:pt>
          <cx:pt idx="165274">EDWW</cx:pt>
          <cx:pt idx="165275">EDWW</cx:pt>
          <cx:pt idx="165276">EDWW</cx:pt>
          <cx:pt idx="165277">EDWW</cx:pt>
          <cx:pt idx="165278">EDWW</cx:pt>
          <cx:pt idx="165279">EDWW</cx:pt>
          <cx:pt idx="165280">EDWW</cx:pt>
          <cx:pt idx="165281">EDWW</cx:pt>
          <cx:pt idx="165282">EDWW</cx:pt>
          <cx:pt idx="165283">EDWW</cx:pt>
          <cx:pt idx="165284">EDWW</cx:pt>
          <cx:pt idx="165285">EDWW</cx:pt>
          <cx:pt idx="165286">EDWW</cx:pt>
          <cx:pt idx="165287">EDWW</cx:pt>
          <cx:pt idx="165288">EDWW</cx:pt>
          <cx:pt idx="165289">EDWW</cx:pt>
          <cx:pt idx="165290">EDWW</cx:pt>
          <cx:pt idx="165291">EDWW</cx:pt>
          <cx:pt idx="165292">EDWW</cx:pt>
          <cx:pt idx="165293">EDWW</cx:pt>
          <cx:pt idx="165294">EDWW</cx:pt>
          <cx:pt idx="165295">EDWW</cx:pt>
          <cx:pt idx="165296">EDWW</cx:pt>
          <cx:pt idx="165297">EDWW</cx:pt>
          <cx:pt idx="165298">EDWW</cx:pt>
          <cx:pt idx="165299">EDWW</cx:pt>
          <cx:pt idx="165300">EDWW</cx:pt>
          <cx:pt idx="165301">EDWW</cx:pt>
          <cx:pt idx="165302">EDWW</cx:pt>
          <cx:pt idx="165303">EDWW</cx:pt>
          <cx:pt idx="165304">EDWW</cx:pt>
          <cx:pt idx="165305">EDWW</cx:pt>
          <cx:pt idx="165306">EDWW</cx:pt>
          <cx:pt idx="165307">EDWW</cx:pt>
          <cx:pt idx="165308">EDWW</cx:pt>
          <cx:pt idx="165309">EDWW</cx:pt>
          <cx:pt idx="165310">EDWW</cx:pt>
          <cx:pt idx="165311">EDWW</cx:pt>
          <cx:pt idx="165312">EDWW</cx:pt>
          <cx:pt idx="165313">EDWW</cx:pt>
          <cx:pt idx="165314">EDWW</cx:pt>
          <cx:pt idx="165315">EDWW</cx:pt>
          <cx:pt idx="165316">EDWW</cx:pt>
          <cx:pt idx="165317">EDWW</cx:pt>
          <cx:pt idx="165318">EDWW</cx:pt>
          <cx:pt idx="165319">EDWW</cx:pt>
          <cx:pt idx="165320">EDWW</cx:pt>
          <cx:pt idx="165321">EDWW</cx:pt>
          <cx:pt idx="165322">EDWW</cx:pt>
          <cx:pt idx="165323">EDWW</cx:pt>
          <cx:pt idx="165324">EDWW</cx:pt>
          <cx:pt idx="165325">EDWW</cx:pt>
          <cx:pt idx="165326">EDWW</cx:pt>
          <cx:pt idx="165327">EDWW</cx:pt>
          <cx:pt idx="165328">EDWW</cx:pt>
          <cx:pt idx="165329">EDWW</cx:pt>
          <cx:pt idx="165330">EDWW</cx:pt>
          <cx:pt idx="165331">EDWW</cx:pt>
          <cx:pt idx="165332">EDWW</cx:pt>
          <cx:pt idx="165333">EDWW</cx:pt>
          <cx:pt idx="165334">EDWW</cx:pt>
          <cx:pt idx="165335">EDWW</cx:pt>
          <cx:pt idx="165336">EDWW</cx:pt>
          <cx:pt idx="165337">EDWW</cx:pt>
          <cx:pt idx="165338">EDWW</cx:pt>
          <cx:pt idx="165339">EDWW</cx:pt>
          <cx:pt idx="165340">EDWW</cx:pt>
          <cx:pt idx="165341">EDWW</cx:pt>
          <cx:pt idx="165342">EDWW</cx:pt>
          <cx:pt idx="165343">EDWW</cx:pt>
          <cx:pt idx="165344">EDWW</cx:pt>
          <cx:pt idx="165345">EDWW</cx:pt>
          <cx:pt idx="165346">EDWW</cx:pt>
          <cx:pt idx="165347">EDWW</cx:pt>
          <cx:pt idx="165348">EDWW</cx:pt>
          <cx:pt idx="165349">EDWW</cx:pt>
          <cx:pt idx="165350">EDWW</cx:pt>
          <cx:pt idx="165351">EDWW</cx:pt>
          <cx:pt idx="165352">EDWW</cx:pt>
          <cx:pt idx="165353">EDWW</cx:pt>
          <cx:pt idx="165354">EDWW</cx:pt>
          <cx:pt idx="165355">EDWW</cx:pt>
          <cx:pt idx="165356">EDWW</cx:pt>
          <cx:pt idx="165357">EDWW</cx:pt>
          <cx:pt idx="165358">EDWW</cx:pt>
          <cx:pt idx="165359">EDWW</cx:pt>
          <cx:pt idx="165360">EDWW</cx:pt>
          <cx:pt idx="165361">EDWW</cx:pt>
          <cx:pt idx="165362">EDWW</cx:pt>
          <cx:pt idx="165363">EDWW</cx:pt>
          <cx:pt idx="165364">EDWW</cx:pt>
          <cx:pt idx="165365">EDWW</cx:pt>
          <cx:pt idx="165366">EDWW</cx:pt>
          <cx:pt idx="165367">EDWW</cx:pt>
          <cx:pt idx="165368">EDWW</cx:pt>
          <cx:pt idx="165369">EDWW</cx:pt>
          <cx:pt idx="165370">EDWW</cx:pt>
          <cx:pt idx="165371">EDWW</cx:pt>
          <cx:pt idx="165372">EDWW</cx:pt>
          <cx:pt idx="165373">EDWW</cx:pt>
          <cx:pt idx="165374">EDWW</cx:pt>
          <cx:pt idx="165375">EDWW</cx:pt>
          <cx:pt idx="165376">EDWW</cx:pt>
          <cx:pt idx="165377">EDWW</cx:pt>
          <cx:pt idx="165378">EDWW</cx:pt>
          <cx:pt idx="165379">EDWW</cx:pt>
          <cx:pt idx="165380">EDWW</cx:pt>
          <cx:pt idx="165381">EDWW</cx:pt>
          <cx:pt idx="165382">EDWW</cx:pt>
          <cx:pt idx="165383">EDWW</cx:pt>
          <cx:pt idx="165384">EDWW</cx:pt>
          <cx:pt idx="165385">EDWW</cx:pt>
          <cx:pt idx="165386">EDWW</cx:pt>
          <cx:pt idx="165387">EDWW</cx:pt>
          <cx:pt idx="165388">EDWW</cx:pt>
          <cx:pt idx="165389">EDWW</cx:pt>
          <cx:pt idx="165390">EDWW</cx:pt>
          <cx:pt idx="165391">EDWW</cx:pt>
          <cx:pt idx="165392">EDWW</cx:pt>
          <cx:pt idx="165393">EDWW</cx:pt>
          <cx:pt idx="165394">EDWW</cx:pt>
          <cx:pt idx="165395">EDWW</cx:pt>
          <cx:pt idx="165396">EDWW</cx:pt>
          <cx:pt idx="165397">EDWW</cx:pt>
          <cx:pt idx="165398">EDWW</cx:pt>
          <cx:pt idx="165399">EDWW</cx:pt>
          <cx:pt idx="165400">EDWW</cx:pt>
          <cx:pt idx="165401">EDWW</cx:pt>
          <cx:pt idx="165402">EDWW</cx:pt>
          <cx:pt idx="165403">EDWW</cx:pt>
          <cx:pt idx="165404">EDWW</cx:pt>
          <cx:pt idx="165405">EDWW</cx:pt>
          <cx:pt idx="165406">EDWW</cx:pt>
          <cx:pt idx="165407">EDWW</cx:pt>
          <cx:pt idx="165408">EDWW</cx:pt>
          <cx:pt idx="165409">EDWW</cx:pt>
          <cx:pt idx="165410">EDWW</cx:pt>
          <cx:pt idx="165411">EDWW</cx:pt>
          <cx:pt idx="165412">EDWW</cx:pt>
          <cx:pt idx="165413">EDWW</cx:pt>
          <cx:pt idx="165414">EDWW</cx:pt>
          <cx:pt idx="165415">EDWW</cx:pt>
          <cx:pt idx="165416">EDWW</cx:pt>
          <cx:pt idx="165417">EDWW</cx:pt>
          <cx:pt idx="165418">EDWW</cx:pt>
          <cx:pt idx="165419">EDWW</cx:pt>
          <cx:pt idx="165420">EDWW</cx:pt>
          <cx:pt idx="165421">EDWW</cx:pt>
          <cx:pt idx="165422">EDWW</cx:pt>
          <cx:pt idx="165423">EDWW</cx:pt>
          <cx:pt idx="165424">EDWW</cx:pt>
          <cx:pt idx="165425">EDWW</cx:pt>
          <cx:pt idx="165426">EDWW</cx:pt>
          <cx:pt idx="165427">EDWW</cx:pt>
          <cx:pt idx="165428">EDWW</cx:pt>
          <cx:pt idx="165429">EDWW</cx:pt>
          <cx:pt idx="165430">EDWW</cx:pt>
          <cx:pt idx="165431">EDWW</cx:pt>
          <cx:pt idx="165432">EDWW</cx:pt>
          <cx:pt idx="165433">EDWW</cx:pt>
          <cx:pt idx="165434">EDWW</cx:pt>
          <cx:pt idx="165435">EDWW</cx:pt>
          <cx:pt idx="165436">EDWW</cx:pt>
          <cx:pt idx="165437">EDWW</cx:pt>
          <cx:pt idx="165438">EDWW</cx:pt>
          <cx:pt idx="165439">EDWW</cx:pt>
          <cx:pt idx="165440">EDWW</cx:pt>
          <cx:pt idx="165441">EDWW</cx:pt>
          <cx:pt idx="165442">EDWW</cx:pt>
          <cx:pt idx="165443">EDWW</cx:pt>
          <cx:pt idx="165444">EDWW</cx:pt>
          <cx:pt idx="165445">EDWW</cx:pt>
          <cx:pt idx="165446">EDWW</cx:pt>
          <cx:pt idx="165447">EDWW</cx:pt>
          <cx:pt idx="165448">EDWW</cx:pt>
          <cx:pt idx="165449">EDWW</cx:pt>
          <cx:pt idx="165450">EDWW</cx:pt>
          <cx:pt idx="165451">EDWW</cx:pt>
          <cx:pt idx="165452">EDWW</cx:pt>
          <cx:pt idx="165453">EDWW</cx:pt>
          <cx:pt idx="165454">EDWW</cx:pt>
          <cx:pt idx="165455">EDWW</cx:pt>
          <cx:pt idx="165456">EDWW</cx:pt>
          <cx:pt idx="165457">EDWW</cx:pt>
          <cx:pt idx="165458">EDWW</cx:pt>
          <cx:pt idx="165459">EDWW</cx:pt>
          <cx:pt idx="165460">EDWW</cx:pt>
          <cx:pt idx="165461">EDWW</cx:pt>
          <cx:pt idx="165462">EDWW</cx:pt>
          <cx:pt idx="165463">EDWW</cx:pt>
          <cx:pt idx="165464">EDWW</cx:pt>
          <cx:pt idx="165465">EDWW</cx:pt>
          <cx:pt idx="165466">EDWW</cx:pt>
          <cx:pt idx="165467">EDWW</cx:pt>
          <cx:pt idx="165468">EDWW</cx:pt>
          <cx:pt idx="165469">EDWW</cx:pt>
          <cx:pt idx="165470">EDWW</cx:pt>
          <cx:pt idx="165471">EDWW</cx:pt>
          <cx:pt idx="165472">EDWW</cx:pt>
          <cx:pt idx="165473">EDWW</cx:pt>
          <cx:pt idx="165474">EDWW</cx:pt>
          <cx:pt idx="165475">EDWW</cx:pt>
          <cx:pt idx="165476">EDWW</cx:pt>
          <cx:pt idx="165477">EDWW</cx:pt>
          <cx:pt idx="165478">EDWW</cx:pt>
          <cx:pt idx="165479">EDWW</cx:pt>
          <cx:pt idx="165480">EDWW</cx:pt>
          <cx:pt idx="165481">EDWW</cx:pt>
          <cx:pt idx="165482">EDWW</cx:pt>
          <cx:pt idx="165483">EDWW</cx:pt>
          <cx:pt idx="165484">EDWW</cx:pt>
          <cx:pt idx="165485">EDWW</cx:pt>
          <cx:pt idx="165486">EDWW</cx:pt>
          <cx:pt idx="165487">EDWW</cx:pt>
          <cx:pt idx="165488">EDWW</cx:pt>
          <cx:pt idx="165489">EDWW</cx:pt>
          <cx:pt idx="165490">EDWW</cx:pt>
          <cx:pt idx="165491">EDWW</cx:pt>
          <cx:pt idx="165492">EDWW</cx:pt>
          <cx:pt idx="165493">EDWW</cx:pt>
          <cx:pt idx="165494">EDWW</cx:pt>
          <cx:pt idx="165495">EDWW</cx:pt>
          <cx:pt idx="165496">EDWW</cx:pt>
          <cx:pt idx="165497">EDWW</cx:pt>
          <cx:pt idx="165498">EDWW</cx:pt>
          <cx:pt idx="165499">EDWW</cx:pt>
          <cx:pt idx="165500">EDWW</cx:pt>
          <cx:pt idx="165501">EDWW</cx:pt>
          <cx:pt idx="165502">EDWW</cx:pt>
          <cx:pt idx="165503">EDWW</cx:pt>
          <cx:pt idx="165504">EDWW</cx:pt>
          <cx:pt idx="165505">EDWW</cx:pt>
          <cx:pt idx="165506">EDWW</cx:pt>
          <cx:pt idx="165507">EDWW</cx:pt>
          <cx:pt idx="165508">EDWW</cx:pt>
          <cx:pt idx="165509">EDWW</cx:pt>
          <cx:pt idx="165510">EDWW</cx:pt>
          <cx:pt idx="165511">EDWW</cx:pt>
          <cx:pt idx="165512">EDWW</cx:pt>
          <cx:pt idx="165513">EDWW</cx:pt>
          <cx:pt idx="165514">EDWW</cx:pt>
          <cx:pt idx="165515">EDWW</cx:pt>
          <cx:pt idx="165516">EDWW</cx:pt>
          <cx:pt idx="165517">EDWW</cx:pt>
          <cx:pt idx="165518">EDWW</cx:pt>
          <cx:pt idx="165519">EDWW</cx:pt>
          <cx:pt idx="165520">EDWW</cx:pt>
          <cx:pt idx="165521">EDWW</cx:pt>
          <cx:pt idx="165522">EDWW</cx:pt>
          <cx:pt idx="165523">EDWW</cx:pt>
          <cx:pt idx="165524">EDWW</cx:pt>
          <cx:pt idx="165525">EDWW</cx:pt>
          <cx:pt idx="165526">EDWW</cx:pt>
          <cx:pt idx="165527">EDWW</cx:pt>
          <cx:pt idx="165528">EDWW</cx:pt>
          <cx:pt idx="165529">EDWW</cx:pt>
          <cx:pt idx="165530">EDWW</cx:pt>
          <cx:pt idx="165531">EDWW</cx:pt>
          <cx:pt idx="165532">EDWW</cx:pt>
          <cx:pt idx="165533">EDWW</cx:pt>
          <cx:pt idx="165534">EDWW</cx:pt>
          <cx:pt idx="165535">EDWW</cx:pt>
          <cx:pt idx="165536">EDWW</cx:pt>
          <cx:pt idx="165537">EDWW</cx:pt>
          <cx:pt idx="165538">EDWW</cx:pt>
          <cx:pt idx="165539">EDWW</cx:pt>
          <cx:pt idx="165540">EDWW</cx:pt>
          <cx:pt idx="165541">EDWW</cx:pt>
          <cx:pt idx="165542">EDWW</cx:pt>
          <cx:pt idx="165543">EDWW</cx:pt>
          <cx:pt idx="165544">EDWW</cx:pt>
          <cx:pt idx="165545">EDWW</cx:pt>
          <cx:pt idx="165546">EDWW</cx:pt>
          <cx:pt idx="165547">EDWW</cx:pt>
          <cx:pt idx="165548">EDWW</cx:pt>
          <cx:pt idx="165549">EDWW</cx:pt>
          <cx:pt idx="165550">EDWW</cx:pt>
          <cx:pt idx="165551">EDWW</cx:pt>
          <cx:pt idx="165552">EDWW</cx:pt>
          <cx:pt idx="165553">EDWW</cx:pt>
          <cx:pt idx="165554">EDWW</cx:pt>
          <cx:pt idx="165555">EDWW</cx:pt>
          <cx:pt idx="165556">EDWW</cx:pt>
          <cx:pt idx="165557">EDWW</cx:pt>
          <cx:pt idx="165558">EDWW</cx:pt>
          <cx:pt idx="165559">EDWW</cx:pt>
          <cx:pt idx="165560">EDWW</cx:pt>
          <cx:pt idx="165561">EDWW</cx:pt>
          <cx:pt idx="165562">EDWW</cx:pt>
          <cx:pt idx="165563">EDWW</cx:pt>
          <cx:pt idx="165564">EDWW</cx:pt>
          <cx:pt idx="165565">EDWW</cx:pt>
          <cx:pt idx="165566">EDWW</cx:pt>
          <cx:pt idx="165567">EDWW</cx:pt>
          <cx:pt idx="165568">EDWW</cx:pt>
          <cx:pt idx="165569">EDWW</cx:pt>
          <cx:pt idx="165570">EDWW</cx:pt>
          <cx:pt idx="165571">EDWW</cx:pt>
          <cx:pt idx="165572">EDWW</cx:pt>
          <cx:pt idx="165573">EDWW</cx:pt>
          <cx:pt idx="165574">EDWW</cx:pt>
          <cx:pt idx="165575">EDWW</cx:pt>
          <cx:pt idx="165576">EDWW</cx:pt>
          <cx:pt idx="165577">EDWW</cx:pt>
          <cx:pt idx="165578">EDWW</cx:pt>
          <cx:pt idx="165579">EDWW</cx:pt>
          <cx:pt idx="165580">EDWW</cx:pt>
          <cx:pt idx="165581">EDWW</cx:pt>
          <cx:pt idx="165582">EDWW</cx:pt>
          <cx:pt idx="165583">EDWW</cx:pt>
          <cx:pt idx="165584">EDWW</cx:pt>
          <cx:pt idx="165585">EDWW</cx:pt>
          <cx:pt idx="165586">EDWW</cx:pt>
          <cx:pt idx="165587">EDWW</cx:pt>
          <cx:pt idx="165588">EDWW</cx:pt>
          <cx:pt idx="165589">EDWW</cx:pt>
          <cx:pt idx="165590">EDWW</cx:pt>
          <cx:pt idx="165591">EDWW</cx:pt>
          <cx:pt idx="165592">EDWW</cx:pt>
          <cx:pt idx="165593">EDWW</cx:pt>
          <cx:pt idx="165594">EDWW</cx:pt>
          <cx:pt idx="165595">EDWW</cx:pt>
          <cx:pt idx="165596">EDWW</cx:pt>
          <cx:pt idx="165597">EDWW</cx:pt>
          <cx:pt idx="165598">EDWW</cx:pt>
          <cx:pt idx="165599">EDWW</cx:pt>
          <cx:pt idx="165600">EDWW</cx:pt>
          <cx:pt idx="165601">EDWW</cx:pt>
          <cx:pt idx="165602">EDWW</cx:pt>
          <cx:pt idx="165603">EDWW</cx:pt>
          <cx:pt idx="165604">EDWW</cx:pt>
          <cx:pt idx="165605">EDWW</cx:pt>
          <cx:pt idx="165606">EDWW</cx:pt>
          <cx:pt idx="165607">EDWW</cx:pt>
          <cx:pt idx="165608">EDWW</cx:pt>
          <cx:pt idx="165609">EDWW</cx:pt>
          <cx:pt idx="165610">EDWW</cx:pt>
          <cx:pt idx="165611">EDWW</cx:pt>
          <cx:pt idx="165612">EDWW</cx:pt>
          <cx:pt idx="165613">EDWW</cx:pt>
          <cx:pt idx="165614">EDWW</cx:pt>
          <cx:pt idx="165615">EDWW</cx:pt>
          <cx:pt idx="165616">EDWW</cx:pt>
          <cx:pt idx="165617">EDWW</cx:pt>
          <cx:pt idx="165618">EDWW</cx:pt>
          <cx:pt idx="165619">EDWW</cx:pt>
          <cx:pt idx="165620">EDWW</cx:pt>
          <cx:pt idx="165621">EDWW</cx:pt>
          <cx:pt idx="165622">EDWW</cx:pt>
          <cx:pt idx="165623">EDWW</cx:pt>
          <cx:pt idx="165624">EDWW</cx:pt>
          <cx:pt idx="165625">EDWW</cx:pt>
          <cx:pt idx="165626">EDWW</cx:pt>
          <cx:pt idx="165627">EDWW</cx:pt>
          <cx:pt idx="165628">EDWW</cx:pt>
          <cx:pt idx="165629">EDWW</cx:pt>
          <cx:pt idx="165630">EDWW</cx:pt>
          <cx:pt idx="165631">EDWW</cx:pt>
          <cx:pt idx="165632">EDWW</cx:pt>
          <cx:pt idx="165633">EDWW</cx:pt>
          <cx:pt idx="165634">EDWW</cx:pt>
          <cx:pt idx="165635">EDWW</cx:pt>
          <cx:pt idx="165636">EDWW</cx:pt>
          <cx:pt idx="165637">EDWW</cx:pt>
          <cx:pt idx="165638">EDWW</cx:pt>
          <cx:pt idx="165639">EDWW</cx:pt>
          <cx:pt idx="165640">EDWW</cx:pt>
          <cx:pt idx="165641">EDWW</cx:pt>
          <cx:pt idx="165642">EDWW</cx:pt>
          <cx:pt idx="165643">EDWW</cx:pt>
          <cx:pt idx="165644">EDWW</cx:pt>
          <cx:pt idx="165645">EDWW</cx:pt>
          <cx:pt idx="165646">EDWW</cx:pt>
          <cx:pt idx="165647">EDWW</cx:pt>
          <cx:pt idx="165648">EDWW</cx:pt>
          <cx:pt idx="165649">EDWW</cx:pt>
          <cx:pt idx="165650">EDWW</cx:pt>
          <cx:pt idx="165651">EDWW</cx:pt>
          <cx:pt idx="165652">EDWW</cx:pt>
          <cx:pt idx="165653">EDWW</cx:pt>
          <cx:pt idx="165654">EDWW</cx:pt>
          <cx:pt idx="165655">EDWW</cx:pt>
          <cx:pt idx="165656">EDWW</cx:pt>
          <cx:pt idx="165657">EDWW</cx:pt>
          <cx:pt idx="165658">EDWW</cx:pt>
          <cx:pt idx="165659">EDWW</cx:pt>
          <cx:pt idx="165660">EDWW</cx:pt>
          <cx:pt idx="165661">EDWW</cx:pt>
          <cx:pt idx="165662">EDWW</cx:pt>
          <cx:pt idx="165663">EDWW</cx:pt>
          <cx:pt idx="165664">EDWW</cx:pt>
          <cx:pt idx="165665">EDWW</cx:pt>
          <cx:pt idx="165666">EDWW</cx:pt>
          <cx:pt idx="165667">EDWW</cx:pt>
          <cx:pt idx="165668">EDWW</cx:pt>
          <cx:pt idx="165669">EDWW</cx:pt>
          <cx:pt idx="165670">EDWW</cx:pt>
          <cx:pt idx="165671">EDWW</cx:pt>
          <cx:pt idx="165672">EDWW</cx:pt>
          <cx:pt idx="165673">EDWW</cx:pt>
          <cx:pt idx="165674">EDWW</cx:pt>
          <cx:pt idx="165675">EDWW</cx:pt>
          <cx:pt idx="165676">EDWW</cx:pt>
          <cx:pt idx="165677">EDWW</cx:pt>
          <cx:pt idx="165678">EDWW</cx:pt>
          <cx:pt idx="165679">EDWW</cx:pt>
          <cx:pt idx="165680">EDWW</cx:pt>
          <cx:pt idx="165681">EDWW</cx:pt>
          <cx:pt idx="165682">EDWW</cx:pt>
          <cx:pt idx="165683">EDWW</cx:pt>
          <cx:pt idx="165684">EDWW</cx:pt>
          <cx:pt idx="165685">EDWW</cx:pt>
          <cx:pt idx="165686">EDWW</cx:pt>
          <cx:pt idx="165687">EDWW</cx:pt>
          <cx:pt idx="165688">EDWW</cx:pt>
          <cx:pt idx="165689">EDWW</cx:pt>
          <cx:pt idx="165690">EDWW</cx:pt>
          <cx:pt idx="165691">EDWW</cx:pt>
          <cx:pt idx="165692">EDWW</cx:pt>
          <cx:pt idx="165693">EDWW</cx:pt>
          <cx:pt idx="165694">EDWW</cx:pt>
          <cx:pt idx="165695">EDWW</cx:pt>
          <cx:pt idx="165696">EDWW</cx:pt>
          <cx:pt idx="165697">EDWW</cx:pt>
          <cx:pt idx="165698">EDWW</cx:pt>
          <cx:pt idx="165699">EDWW</cx:pt>
          <cx:pt idx="165700">EDWW</cx:pt>
          <cx:pt idx="165701">EDWW</cx:pt>
          <cx:pt idx="165702">EDWW</cx:pt>
          <cx:pt idx="165703">EDWW</cx:pt>
          <cx:pt idx="165704">EDWW</cx:pt>
          <cx:pt idx="165705">EDWW</cx:pt>
          <cx:pt idx="165706">EDWW</cx:pt>
          <cx:pt idx="165707">EDWW</cx:pt>
          <cx:pt idx="165708">EDWW</cx:pt>
          <cx:pt idx="165709">EDWW</cx:pt>
          <cx:pt idx="165710">EDWW</cx:pt>
          <cx:pt idx="165711">EDWW</cx:pt>
          <cx:pt idx="165712">EDWW</cx:pt>
          <cx:pt idx="165713">EDWW</cx:pt>
          <cx:pt idx="165714">EDWW</cx:pt>
          <cx:pt idx="165715">EDWW</cx:pt>
          <cx:pt idx="165716">EDWW</cx:pt>
          <cx:pt idx="165717">EDWW</cx:pt>
          <cx:pt idx="165718">EDWW</cx:pt>
          <cx:pt idx="165719">EDWW</cx:pt>
          <cx:pt idx="165720">EDWW</cx:pt>
          <cx:pt idx="165721">EDWW</cx:pt>
          <cx:pt idx="165722">EDWW</cx:pt>
          <cx:pt idx="165723">EDWW</cx:pt>
          <cx:pt idx="165724">EDWW</cx:pt>
          <cx:pt idx="165725">EDWW</cx:pt>
          <cx:pt idx="165726">EDWW</cx:pt>
          <cx:pt idx="165727">EDWW</cx:pt>
          <cx:pt idx="165728">EDWW</cx:pt>
          <cx:pt idx="165729">EDWW</cx:pt>
          <cx:pt idx="165730">EDWW</cx:pt>
          <cx:pt idx="165731">EDWW</cx:pt>
          <cx:pt idx="165732">EDWW</cx:pt>
          <cx:pt idx="165733">EDWW</cx:pt>
          <cx:pt idx="165734">EDWW</cx:pt>
          <cx:pt idx="165735">EDWW</cx:pt>
          <cx:pt idx="165736">EDWW</cx:pt>
          <cx:pt idx="165737">EDWW</cx:pt>
          <cx:pt idx="165738">EDWW</cx:pt>
          <cx:pt idx="165739">EDWW</cx:pt>
          <cx:pt idx="165740">EDWW</cx:pt>
          <cx:pt idx="165741">EDWW</cx:pt>
          <cx:pt idx="165742">EDWW</cx:pt>
          <cx:pt idx="165743">EDWW</cx:pt>
          <cx:pt idx="165744">EDWW</cx:pt>
          <cx:pt idx="165745">EDWW</cx:pt>
          <cx:pt idx="165746">EDWW</cx:pt>
          <cx:pt idx="165747">EDWW</cx:pt>
          <cx:pt idx="165748">EDWW</cx:pt>
          <cx:pt idx="165749">EDWW</cx:pt>
          <cx:pt idx="165750">EDWW</cx:pt>
          <cx:pt idx="165751">EDWW</cx:pt>
          <cx:pt idx="165752">EDWW</cx:pt>
          <cx:pt idx="165753">EDWW</cx:pt>
          <cx:pt idx="165754">EDWW</cx:pt>
          <cx:pt idx="165755">EDWW</cx:pt>
          <cx:pt idx="165756">EDWW</cx:pt>
          <cx:pt idx="165757">EDWW</cx:pt>
          <cx:pt idx="165758">EDWW</cx:pt>
          <cx:pt idx="165759">EDWW</cx:pt>
          <cx:pt idx="165760">EDWW</cx:pt>
          <cx:pt idx="165761">EDWW</cx:pt>
          <cx:pt idx="165762">EDWW</cx:pt>
          <cx:pt idx="165763">EDWW</cx:pt>
          <cx:pt idx="165764">EDWW</cx:pt>
          <cx:pt idx="165765">EDWW</cx:pt>
          <cx:pt idx="165766">EDWW</cx:pt>
          <cx:pt idx="165767">EDWW</cx:pt>
          <cx:pt idx="165768">EDWW</cx:pt>
          <cx:pt idx="165769">EDWW</cx:pt>
          <cx:pt idx="165770">EDWW</cx:pt>
          <cx:pt idx="165771">EDWW</cx:pt>
          <cx:pt idx="165772">EDWW</cx:pt>
          <cx:pt idx="165773">EDWW</cx:pt>
          <cx:pt idx="165774">EDWW</cx:pt>
          <cx:pt idx="165775">EDWW</cx:pt>
          <cx:pt idx="165776">EDWW</cx:pt>
          <cx:pt idx="165777">EDWW</cx:pt>
          <cx:pt idx="165778">EDWW</cx:pt>
          <cx:pt idx="165779">EDWW</cx:pt>
          <cx:pt idx="165780">EDWW</cx:pt>
          <cx:pt idx="165781">EDWW</cx:pt>
          <cx:pt idx="165782">EDWW</cx:pt>
          <cx:pt idx="165783">EDWW</cx:pt>
          <cx:pt idx="165784">EDWW</cx:pt>
          <cx:pt idx="165785">EDWW</cx:pt>
          <cx:pt idx="165786">EDWW</cx:pt>
          <cx:pt idx="165787">EDWW</cx:pt>
          <cx:pt idx="165788">EDWW</cx:pt>
          <cx:pt idx="165789">EDWW</cx:pt>
          <cx:pt idx="165790">EDWW</cx:pt>
          <cx:pt idx="165791">EDWW</cx:pt>
          <cx:pt idx="165792">EDWW</cx:pt>
          <cx:pt idx="165793">EDWW</cx:pt>
          <cx:pt idx="165794">EDWW</cx:pt>
          <cx:pt idx="165795">EDWW</cx:pt>
          <cx:pt idx="165796">EDWW</cx:pt>
          <cx:pt idx="165797">EDWW</cx:pt>
          <cx:pt idx="165798">EDWW</cx:pt>
          <cx:pt idx="165799">EDWW</cx:pt>
          <cx:pt idx="165800">EDWW</cx:pt>
          <cx:pt idx="165801">EDWW</cx:pt>
          <cx:pt idx="165802">EDWW</cx:pt>
          <cx:pt idx="165803">EDWW</cx:pt>
          <cx:pt idx="165804">EDWW</cx:pt>
          <cx:pt idx="165805">EDWW</cx:pt>
          <cx:pt idx="165806">EDWW</cx:pt>
          <cx:pt idx="165807">EDWW</cx:pt>
          <cx:pt idx="165808">EDWW</cx:pt>
          <cx:pt idx="165809">EDWW</cx:pt>
          <cx:pt idx="165810">EDWW</cx:pt>
          <cx:pt idx="165811">EDWW</cx:pt>
          <cx:pt idx="165812">EDWW</cx:pt>
          <cx:pt idx="165813">EDWW</cx:pt>
          <cx:pt idx="165814">EDWW</cx:pt>
          <cx:pt idx="165815">EDWW</cx:pt>
          <cx:pt idx="165816">EDWW</cx:pt>
          <cx:pt idx="165817">EDWW</cx:pt>
          <cx:pt idx="165818">EDWW</cx:pt>
          <cx:pt idx="165819">EDWW</cx:pt>
          <cx:pt idx="165820">EDWW</cx:pt>
          <cx:pt idx="165821">EDWW</cx:pt>
          <cx:pt idx="165822">EDWW</cx:pt>
          <cx:pt idx="165823">EDWW</cx:pt>
          <cx:pt idx="165824">EDWW</cx:pt>
          <cx:pt idx="165825">EDWW</cx:pt>
          <cx:pt idx="165826">EDWW</cx:pt>
          <cx:pt idx="165827">EDWW</cx:pt>
          <cx:pt idx="165828">EDWW</cx:pt>
          <cx:pt idx="165829">EDWW</cx:pt>
          <cx:pt idx="165830">EDWW</cx:pt>
          <cx:pt idx="165831">EDWW</cx:pt>
          <cx:pt idx="165832">EDWW</cx:pt>
          <cx:pt idx="165833">EDWW</cx:pt>
          <cx:pt idx="165834">EDWW</cx:pt>
          <cx:pt idx="165835">EDWW</cx:pt>
          <cx:pt idx="165836">EDWW</cx:pt>
          <cx:pt idx="165837">EDWW</cx:pt>
          <cx:pt idx="165838">EDWW</cx:pt>
          <cx:pt idx="165839">EDWW</cx:pt>
          <cx:pt idx="165840">EDWW</cx:pt>
          <cx:pt idx="165841">EDWW</cx:pt>
          <cx:pt idx="165842">EDWW</cx:pt>
          <cx:pt idx="165843">EDWW</cx:pt>
          <cx:pt idx="165844">EDWW</cx:pt>
          <cx:pt idx="165845">EDWW</cx:pt>
          <cx:pt idx="165846">EDWW</cx:pt>
          <cx:pt idx="165847">EDWW</cx:pt>
          <cx:pt idx="165848">EDWW</cx:pt>
          <cx:pt idx="165849">EDWW</cx:pt>
          <cx:pt idx="165850">EDWW</cx:pt>
          <cx:pt idx="165851">EDWW</cx:pt>
          <cx:pt idx="165852">EDWW</cx:pt>
          <cx:pt idx="165853">EDWW</cx:pt>
          <cx:pt idx="165854">EDWW</cx:pt>
          <cx:pt idx="165855">EDWW</cx:pt>
          <cx:pt idx="165856">EDWW</cx:pt>
          <cx:pt idx="165857">EDWW</cx:pt>
          <cx:pt idx="165858">EDWW</cx:pt>
          <cx:pt idx="165859">EDWW</cx:pt>
          <cx:pt idx="165860">EDWW</cx:pt>
          <cx:pt idx="165861">EDWW</cx:pt>
          <cx:pt idx="165862">EDWW</cx:pt>
          <cx:pt idx="165863">EDWW</cx:pt>
          <cx:pt idx="165864">EDWW</cx:pt>
          <cx:pt idx="165865">EDWW</cx:pt>
          <cx:pt idx="165866">EDWW</cx:pt>
          <cx:pt idx="165867">EDWW</cx:pt>
          <cx:pt idx="165868">EDWW</cx:pt>
          <cx:pt idx="165869">EDWW</cx:pt>
          <cx:pt idx="165870">EDWW</cx:pt>
          <cx:pt idx="165871">EDWW</cx:pt>
          <cx:pt idx="165872">EDWW</cx:pt>
          <cx:pt idx="165873">EDWW</cx:pt>
          <cx:pt idx="165874">EDWW</cx:pt>
          <cx:pt idx="165875">EDWW</cx:pt>
          <cx:pt idx="165876">EDWW</cx:pt>
          <cx:pt idx="165877">EDWW</cx:pt>
          <cx:pt idx="165878">EDWW</cx:pt>
          <cx:pt idx="165879">EDWW</cx:pt>
          <cx:pt idx="165880">EDWW</cx:pt>
          <cx:pt idx="165881">EDWW</cx:pt>
          <cx:pt idx="165882">EDWW</cx:pt>
          <cx:pt idx="165883">EDWW</cx:pt>
          <cx:pt idx="165884">EDWW</cx:pt>
          <cx:pt idx="165885">EDWW</cx:pt>
          <cx:pt idx="165886">EDWW</cx:pt>
          <cx:pt idx="165887">EDWW</cx:pt>
          <cx:pt idx="165888">EDWW</cx:pt>
          <cx:pt idx="165889">EDWW</cx:pt>
          <cx:pt idx="165890">EDWW</cx:pt>
          <cx:pt idx="165891">EDWW</cx:pt>
          <cx:pt idx="165892">EDWW</cx:pt>
          <cx:pt idx="165893">EDWW</cx:pt>
          <cx:pt idx="165894">EDWW</cx:pt>
          <cx:pt idx="165895">EDWW</cx:pt>
          <cx:pt idx="165896">EDWW</cx:pt>
          <cx:pt idx="165897">EDWW</cx:pt>
          <cx:pt idx="165898">EDWW</cx:pt>
          <cx:pt idx="165899">EDWW</cx:pt>
          <cx:pt idx="165900">EDWW</cx:pt>
          <cx:pt idx="165901">EDWW</cx:pt>
          <cx:pt idx="165902">EDWW</cx:pt>
          <cx:pt idx="165903">EDWW</cx:pt>
          <cx:pt idx="165904">EDWW</cx:pt>
          <cx:pt idx="165905">EDWW</cx:pt>
          <cx:pt idx="165906">EDWW</cx:pt>
          <cx:pt idx="165907">EDWW</cx:pt>
          <cx:pt idx="165908">EDWW</cx:pt>
          <cx:pt idx="165909">EDWW</cx:pt>
          <cx:pt idx="165910">EDWW</cx:pt>
          <cx:pt idx="165911">EDWW</cx:pt>
          <cx:pt idx="165912">EDWW</cx:pt>
          <cx:pt idx="165913">EDWW</cx:pt>
          <cx:pt idx="165914">EDWW</cx:pt>
          <cx:pt idx="165915">EDWW</cx:pt>
          <cx:pt idx="165916">EDWW</cx:pt>
          <cx:pt idx="165917">EDWW</cx:pt>
          <cx:pt idx="165918">EDWW</cx:pt>
          <cx:pt idx="165919">EDWW</cx:pt>
          <cx:pt idx="165920">EDWW</cx:pt>
          <cx:pt idx="165921">EDWW</cx:pt>
          <cx:pt idx="165922">EDWW</cx:pt>
          <cx:pt idx="165923">EDWW</cx:pt>
          <cx:pt idx="165924">EDWW</cx:pt>
          <cx:pt idx="165925">EDWW</cx:pt>
          <cx:pt idx="165926">EDWW</cx:pt>
          <cx:pt idx="165927">EDWW</cx:pt>
          <cx:pt idx="165928">EDWW</cx:pt>
          <cx:pt idx="165929">EDWW</cx:pt>
          <cx:pt idx="165930">EDWW</cx:pt>
          <cx:pt idx="165931">EDWW</cx:pt>
          <cx:pt idx="165932">EDWW</cx:pt>
          <cx:pt idx="165933">EDWW</cx:pt>
          <cx:pt idx="165934">EDWW</cx:pt>
          <cx:pt idx="165935">EDWW</cx:pt>
          <cx:pt idx="165936">EDWW</cx:pt>
          <cx:pt idx="165937">EDWW</cx:pt>
          <cx:pt idx="165938">EDWW</cx:pt>
          <cx:pt idx="165939">EDWW</cx:pt>
          <cx:pt idx="165940">EDWW</cx:pt>
          <cx:pt idx="165941">EDWW</cx:pt>
          <cx:pt idx="165942">EDWW</cx:pt>
          <cx:pt idx="165943">EDWW</cx:pt>
          <cx:pt idx="165944">EDWW</cx:pt>
          <cx:pt idx="165945">EDWW</cx:pt>
          <cx:pt idx="165946">EDWW</cx:pt>
          <cx:pt idx="165947">EDWW</cx:pt>
          <cx:pt idx="165948">EDWW</cx:pt>
          <cx:pt idx="165949">EDWW</cx:pt>
          <cx:pt idx="165950">EDWW</cx:pt>
          <cx:pt idx="165951">EDWW</cx:pt>
          <cx:pt idx="165952">EDWW</cx:pt>
          <cx:pt idx="165953">EDWW</cx:pt>
          <cx:pt idx="165954">EDWW</cx:pt>
          <cx:pt idx="165955">EDWW</cx:pt>
          <cx:pt idx="165956">EDWW</cx:pt>
          <cx:pt idx="165957">EDWW</cx:pt>
          <cx:pt idx="165958">EDWW</cx:pt>
          <cx:pt idx="165959">EDWW</cx:pt>
          <cx:pt idx="165960">EDWW</cx:pt>
          <cx:pt idx="165961">EDWW</cx:pt>
          <cx:pt idx="165962">EDWW</cx:pt>
          <cx:pt idx="165963">EDWW</cx:pt>
          <cx:pt idx="165964">EDWW</cx:pt>
          <cx:pt idx="165965">EDWW</cx:pt>
          <cx:pt idx="165966">EDWW</cx:pt>
          <cx:pt idx="165967">EDWW</cx:pt>
          <cx:pt idx="165968">EDWW</cx:pt>
          <cx:pt idx="165969">EDWW</cx:pt>
          <cx:pt idx="165970">EDWW</cx:pt>
          <cx:pt idx="165971">EDWW</cx:pt>
          <cx:pt idx="165972">EDWW</cx:pt>
          <cx:pt idx="165973">EDWW</cx:pt>
          <cx:pt idx="165974">EDWW</cx:pt>
          <cx:pt idx="165975">EDWW</cx:pt>
          <cx:pt idx="165976">EDWW</cx:pt>
          <cx:pt idx="165977">EDWW</cx:pt>
          <cx:pt idx="165978">EDWW</cx:pt>
          <cx:pt idx="165979">EDWW</cx:pt>
          <cx:pt idx="165980">EDWW</cx:pt>
          <cx:pt idx="165981">EDWW</cx:pt>
          <cx:pt idx="165982">EDWW</cx:pt>
          <cx:pt idx="165983">EDWW</cx:pt>
          <cx:pt idx="165984">EDWW</cx:pt>
          <cx:pt idx="165985">EDWW</cx:pt>
          <cx:pt idx="165986">EDWW</cx:pt>
          <cx:pt idx="165987">EDWW</cx:pt>
          <cx:pt idx="165988">EDWW</cx:pt>
          <cx:pt idx="165989">EDWW</cx:pt>
          <cx:pt idx="165990">EDWW</cx:pt>
          <cx:pt idx="165991">EDWW</cx:pt>
          <cx:pt idx="165992">EDWW</cx:pt>
          <cx:pt idx="165993">EDWW</cx:pt>
          <cx:pt idx="165994">EDWW</cx:pt>
          <cx:pt idx="165995">EDWW</cx:pt>
          <cx:pt idx="165996">EDWW</cx:pt>
          <cx:pt idx="165997">EDWW</cx:pt>
          <cx:pt idx="165998">EDWW</cx:pt>
          <cx:pt idx="165999">EDWW</cx:pt>
          <cx:pt idx="166000">EDWW</cx:pt>
          <cx:pt idx="166001">EDWW</cx:pt>
          <cx:pt idx="166002">EDWW</cx:pt>
          <cx:pt idx="166003">EDWW</cx:pt>
          <cx:pt idx="166004">EDWW</cx:pt>
          <cx:pt idx="166005">EDWW</cx:pt>
          <cx:pt idx="166006">EDWW</cx:pt>
          <cx:pt idx="166007">EDWW</cx:pt>
          <cx:pt idx="166008">EDWW</cx:pt>
          <cx:pt idx="166009">EDWW</cx:pt>
          <cx:pt idx="166010">EDWW</cx:pt>
          <cx:pt idx="166011">EDWW</cx:pt>
          <cx:pt idx="166012">EDWW</cx:pt>
          <cx:pt idx="166013">EDWW</cx:pt>
          <cx:pt idx="166014">EDWW</cx:pt>
          <cx:pt idx="166015">EDWW</cx:pt>
          <cx:pt idx="166016">EDWW</cx:pt>
          <cx:pt idx="166017">EDWW</cx:pt>
          <cx:pt idx="166018">EDWW</cx:pt>
          <cx:pt idx="166019">EDWW</cx:pt>
          <cx:pt idx="166020">EDWW</cx:pt>
          <cx:pt idx="166021">EDWW</cx:pt>
          <cx:pt idx="166022">EDWW</cx:pt>
          <cx:pt idx="166023">EDWW</cx:pt>
          <cx:pt idx="166024">EDWW</cx:pt>
          <cx:pt idx="166025">EDWW</cx:pt>
          <cx:pt idx="166026">EDWW</cx:pt>
          <cx:pt idx="166027">EDWW</cx:pt>
          <cx:pt idx="166028">EDWW</cx:pt>
          <cx:pt idx="166029">EDWW</cx:pt>
          <cx:pt idx="166030">EDWW</cx:pt>
          <cx:pt idx="166031">EDWW</cx:pt>
          <cx:pt idx="166032">EDWW</cx:pt>
          <cx:pt idx="166033">EDWW</cx:pt>
          <cx:pt idx="166034">EDWW</cx:pt>
          <cx:pt idx="166035">EDWW</cx:pt>
          <cx:pt idx="166036">EDWW</cx:pt>
          <cx:pt idx="166037">EDWW</cx:pt>
          <cx:pt idx="166038">EDWW</cx:pt>
          <cx:pt idx="166039">EDWW</cx:pt>
          <cx:pt idx="166040">EDWW</cx:pt>
          <cx:pt idx="166041">EDWW</cx:pt>
          <cx:pt idx="166042">EDWW</cx:pt>
          <cx:pt idx="166043">EDWW</cx:pt>
          <cx:pt idx="166044">EDWW</cx:pt>
          <cx:pt idx="166045">EDWW</cx:pt>
          <cx:pt idx="166046">EDWW</cx:pt>
          <cx:pt idx="166047">EDWW</cx:pt>
          <cx:pt idx="166048">EDWW</cx:pt>
          <cx:pt idx="166049">EDWW</cx:pt>
          <cx:pt idx="166050">EDWW</cx:pt>
          <cx:pt idx="166051">EDWW</cx:pt>
          <cx:pt idx="166052">EDWW</cx:pt>
          <cx:pt idx="166053">EDWW</cx:pt>
          <cx:pt idx="166054">EDWW</cx:pt>
          <cx:pt idx="166055">EDWW</cx:pt>
          <cx:pt idx="166056">EDWW</cx:pt>
          <cx:pt idx="166057">EDWW</cx:pt>
          <cx:pt idx="166058">EDWW</cx:pt>
          <cx:pt idx="166059">EDWW</cx:pt>
          <cx:pt idx="166060">EDWW</cx:pt>
          <cx:pt idx="166061">EDWW</cx:pt>
          <cx:pt idx="166062">EDWW</cx:pt>
          <cx:pt idx="166063">EDWW</cx:pt>
          <cx:pt idx="166064">EDWW</cx:pt>
          <cx:pt idx="166065">EDWW</cx:pt>
          <cx:pt idx="166066">EDWW</cx:pt>
          <cx:pt idx="166067">EDWW</cx:pt>
          <cx:pt idx="166068">EDWW</cx:pt>
          <cx:pt idx="166069">EDWW</cx:pt>
          <cx:pt idx="166070">EDWW</cx:pt>
          <cx:pt idx="166071">EDWW</cx:pt>
          <cx:pt idx="166072">EDWW</cx:pt>
          <cx:pt idx="166073">EDWW</cx:pt>
          <cx:pt idx="166074">EDWW</cx:pt>
          <cx:pt idx="166075">EDWW</cx:pt>
          <cx:pt idx="166076">EDWW</cx:pt>
          <cx:pt idx="166077">EDWW</cx:pt>
          <cx:pt idx="166078">EDWW</cx:pt>
          <cx:pt idx="166079">EDWW</cx:pt>
          <cx:pt idx="166080">EDWW</cx:pt>
          <cx:pt idx="166081">EDWW</cx:pt>
          <cx:pt idx="166082">EDWW</cx:pt>
          <cx:pt idx="166083">EDWW</cx:pt>
          <cx:pt idx="166084">EDWW</cx:pt>
          <cx:pt idx="166085">EDWW</cx:pt>
          <cx:pt idx="166086">EDWW</cx:pt>
          <cx:pt idx="166087">EDWW</cx:pt>
          <cx:pt idx="166088">EDWW</cx:pt>
          <cx:pt idx="166089">EDWW</cx:pt>
          <cx:pt idx="166090">EDWW</cx:pt>
          <cx:pt idx="166091">EDWW</cx:pt>
          <cx:pt idx="166092">EDWW</cx:pt>
          <cx:pt idx="166093">EDWW</cx:pt>
          <cx:pt idx="166094">EDWW</cx:pt>
          <cx:pt idx="166095">EDWW</cx:pt>
          <cx:pt idx="166096">EDWW</cx:pt>
          <cx:pt idx="166097">EDWW</cx:pt>
          <cx:pt idx="166098">EDWW</cx:pt>
          <cx:pt idx="166099">EDWW</cx:pt>
          <cx:pt idx="166100">EDWW</cx:pt>
          <cx:pt idx="166101">EDWW</cx:pt>
          <cx:pt idx="166102">EDWW</cx:pt>
          <cx:pt idx="166103">EDWW</cx:pt>
          <cx:pt idx="166104">EDWW</cx:pt>
          <cx:pt idx="166105">EDWW</cx:pt>
          <cx:pt idx="166106">EDWW</cx:pt>
          <cx:pt idx="166107">EDWW</cx:pt>
          <cx:pt idx="166108">EDWW</cx:pt>
          <cx:pt idx="166109">EDWW</cx:pt>
          <cx:pt idx="166110">EDWW</cx:pt>
          <cx:pt idx="166111">EDWW</cx:pt>
          <cx:pt idx="166112">EDWW</cx:pt>
          <cx:pt idx="166113">EDWW</cx:pt>
          <cx:pt idx="166114">EDWW</cx:pt>
          <cx:pt idx="166115">EDWW</cx:pt>
          <cx:pt idx="166116">EDWW</cx:pt>
          <cx:pt idx="166117">EDWW</cx:pt>
          <cx:pt idx="166118">EDWW</cx:pt>
          <cx:pt idx="166119">EDWW</cx:pt>
          <cx:pt idx="166120">EDWW</cx:pt>
          <cx:pt idx="166121">EDWW</cx:pt>
          <cx:pt idx="166122">EDWW</cx:pt>
          <cx:pt idx="166123">EDWW</cx:pt>
          <cx:pt idx="166124">EDWW</cx:pt>
          <cx:pt idx="166125">EDWW</cx:pt>
          <cx:pt idx="166126">EDWW</cx:pt>
          <cx:pt idx="166127">EDWW</cx:pt>
          <cx:pt idx="166128">EDWW</cx:pt>
          <cx:pt idx="166129">EDWW</cx:pt>
          <cx:pt idx="166130">EDWW</cx:pt>
          <cx:pt idx="166131">EDWW</cx:pt>
          <cx:pt idx="166132">EDWW</cx:pt>
          <cx:pt idx="166133">EDWW</cx:pt>
          <cx:pt idx="166134">EDWW</cx:pt>
          <cx:pt idx="166135">EDWW</cx:pt>
          <cx:pt idx="166136">EDWW</cx:pt>
          <cx:pt idx="166137">EDWW</cx:pt>
          <cx:pt idx="166138">EDWW</cx:pt>
          <cx:pt idx="166139">EDWW</cx:pt>
          <cx:pt idx="166140">EDWW</cx:pt>
          <cx:pt idx="166141">EDWW</cx:pt>
          <cx:pt idx="166142">EDWW</cx:pt>
          <cx:pt idx="166143">EDWW</cx:pt>
          <cx:pt idx="166144">EDWW</cx:pt>
          <cx:pt idx="166145">EDWW</cx:pt>
          <cx:pt idx="166146">EDWW</cx:pt>
          <cx:pt idx="166147">EDWW</cx:pt>
          <cx:pt idx="166148">EDWW</cx:pt>
          <cx:pt idx="166149">EDWW</cx:pt>
          <cx:pt idx="166150">EDWW</cx:pt>
          <cx:pt idx="166151">EDWW</cx:pt>
          <cx:pt idx="166152">EDWW</cx:pt>
          <cx:pt idx="166153">EDWW</cx:pt>
          <cx:pt idx="166154">EDWW</cx:pt>
          <cx:pt idx="166155">EDWW</cx:pt>
          <cx:pt idx="166156">EDWW</cx:pt>
          <cx:pt idx="166157">EDWW</cx:pt>
          <cx:pt idx="166158">EDWW</cx:pt>
          <cx:pt idx="166159">EDWW</cx:pt>
          <cx:pt idx="166160">EDWW</cx:pt>
          <cx:pt idx="166161">EDWW</cx:pt>
          <cx:pt idx="166162">EDWW</cx:pt>
          <cx:pt idx="166163">EDWW</cx:pt>
          <cx:pt idx="166164">EDWW</cx:pt>
          <cx:pt idx="166165">EDWW</cx:pt>
          <cx:pt idx="166166">EDWW</cx:pt>
          <cx:pt idx="166167">EDWW</cx:pt>
          <cx:pt idx="166168">EDWW</cx:pt>
          <cx:pt idx="166169">EDWW</cx:pt>
          <cx:pt idx="166170">EDWW</cx:pt>
          <cx:pt idx="166171">EDWW</cx:pt>
          <cx:pt idx="166172">EDWW</cx:pt>
          <cx:pt idx="166173">EDWW</cx:pt>
          <cx:pt idx="166174">EDWW</cx:pt>
          <cx:pt idx="166175">EDWW</cx:pt>
          <cx:pt idx="166176">EDWW</cx:pt>
          <cx:pt idx="166177">EDWW</cx:pt>
          <cx:pt idx="166178">EDWW</cx:pt>
          <cx:pt idx="166179">EDWW</cx:pt>
          <cx:pt idx="166180">EDWW</cx:pt>
          <cx:pt idx="166181">EDWW</cx:pt>
          <cx:pt idx="166182">EDWW</cx:pt>
          <cx:pt idx="166183">EDWW</cx:pt>
          <cx:pt idx="166184">EDWW</cx:pt>
          <cx:pt idx="166185">EDWW</cx:pt>
          <cx:pt idx="166186">EDWW</cx:pt>
          <cx:pt idx="166187">EDWW</cx:pt>
          <cx:pt idx="166188">EDWW</cx:pt>
          <cx:pt idx="166189">EDWW</cx:pt>
          <cx:pt idx="166190">EDWW</cx:pt>
          <cx:pt idx="166191">EDWW</cx:pt>
          <cx:pt idx="166192">EDWW</cx:pt>
          <cx:pt idx="166193">EDWW</cx:pt>
          <cx:pt idx="166194">EDWW</cx:pt>
          <cx:pt idx="166195">EDWW</cx:pt>
          <cx:pt idx="166196">EDWW</cx:pt>
          <cx:pt idx="166197">EDWW</cx:pt>
          <cx:pt idx="166198">EDWW</cx:pt>
          <cx:pt idx="166199">EDWW</cx:pt>
          <cx:pt idx="166200">EDWW</cx:pt>
          <cx:pt idx="166201">EDWW</cx:pt>
          <cx:pt idx="166202">EDWW</cx:pt>
          <cx:pt idx="166203">EDWW</cx:pt>
          <cx:pt idx="166204">EDWW</cx:pt>
          <cx:pt idx="166205">EDWW</cx:pt>
          <cx:pt idx="166206">EDWW</cx:pt>
          <cx:pt idx="166207">EDWW</cx:pt>
          <cx:pt idx="166208">EDWW</cx:pt>
          <cx:pt idx="166209">EDWW</cx:pt>
          <cx:pt idx="166210">EDWW</cx:pt>
          <cx:pt idx="166211">EDWW</cx:pt>
          <cx:pt idx="166212">EDWW</cx:pt>
          <cx:pt idx="166213">EDWW</cx:pt>
          <cx:pt idx="166214">EDWW</cx:pt>
          <cx:pt idx="166215">EDWW</cx:pt>
          <cx:pt idx="166216">EDWW</cx:pt>
          <cx:pt idx="166217">EDWW</cx:pt>
          <cx:pt idx="166218">EDWW</cx:pt>
          <cx:pt idx="166219">EDWW</cx:pt>
          <cx:pt idx="166220">EDWW</cx:pt>
          <cx:pt idx="166221">EDWW</cx:pt>
          <cx:pt idx="166222">EDWW</cx:pt>
          <cx:pt idx="166223">EDWW</cx:pt>
          <cx:pt idx="166224">EDWW</cx:pt>
          <cx:pt idx="166225">EDWW</cx:pt>
          <cx:pt idx="166226">EDWW</cx:pt>
          <cx:pt idx="166227">EDWW</cx:pt>
          <cx:pt idx="166228">EDWW</cx:pt>
          <cx:pt idx="166229">EDWW</cx:pt>
          <cx:pt idx="166230">EDWW</cx:pt>
          <cx:pt idx="166231">EDWW</cx:pt>
          <cx:pt idx="166232">EDWW</cx:pt>
          <cx:pt idx="166233">EDWW</cx:pt>
          <cx:pt idx="166234">EDWW</cx:pt>
          <cx:pt idx="166235">EDWW</cx:pt>
          <cx:pt idx="166236">EDWW</cx:pt>
          <cx:pt idx="166237">EDWW</cx:pt>
          <cx:pt idx="166238">EDWW</cx:pt>
          <cx:pt idx="166239">EDWW</cx:pt>
          <cx:pt idx="166240">EDWW</cx:pt>
          <cx:pt idx="166241">EDWW</cx:pt>
          <cx:pt idx="166242">EDWW</cx:pt>
          <cx:pt idx="166243">EDWW</cx:pt>
          <cx:pt idx="166244">EDWW</cx:pt>
          <cx:pt idx="166245">EDWW</cx:pt>
          <cx:pt idx="166246">EDWW</cx:pt>
          <cx:pt idx="166247">EDWW</cx:pt>
          <cx:pt idx="166248">EDWW</cx:pt>
          <cx:pt idx="166249">EDWW</cx:pt>
          <cx:pt idx="166250">EDWW</cx:pt>
          <cx:pt idx="166251">EDWW</cx:pt>
          <cx:pt idx="166252">EDWW</cx:pt>
          <cx:pt idx="166253">EDWW</cx:pt>
          <cx:pt idx="166254">EDWW</cx:pt>
          <cx:pt idx="166255">EDWW</cx:pt>
          <cx:pt idx="166256">EDWW</cx:pt>
          <cx:pt idx="166257">EDWW</cx:pt>
          <cx:pt idx="166258">EDWW</cx:pt>
          <cx:pt idx="166259">EDWW</cx:pt>
          <cx:pt idx="166260">EDWW</cx:pt>
          <cx:pt idx="166261">EDWW</cx:pt>
          <cx:pt idx="166262">EDWW</cx:pt>
          <cx:pt idx="166263">EDWW</cx:pt>
          <cx:pt idx="166264">EDWW</cx:pt>
          <cx:pt idx="166265">EDWW</cx:pt>
          <cx:pt idx="166266">EDWW</cx:pt>
          <cx:pt idx="166267">EDWW</cx:pt>
          <cx:pt idx="166268">EDWW</cx:pt>
          <cx:pt idx="166269">EDWW</cx:pt>
          <cx:pt idx="166270">EDWW</cx:pt>
          <cx:pt idx="166271">EDWW</cx:pt>
          <cx:pt idx="166272">EDWW</cx:pt>
          <cx:pt idx="166273">EDWW</cx:pt>
          <cx:pt idx="166274">EDWW</cx:pt>
          <cx:pt idx="166275">EDWW</cx:pt>
          <cx:pt idx="166276">EDWW</cx:pt>
          <cx:pt idx="166277">EDWW</cx:pt>
          <cx:pt idx="166278">EDWW</cx:pt>
          <cx:pt idx="166279">EDWW</cx:pt>
          <cx:pt idx="166280">EDWW</cx:pt>
          <cx:pt idx="166281">EDWW</cx:pt>
          <cx:pt idx="166282">EDWW</cx:pt>
          <cx:pt idx="166283">EDWW</cx:pt>
          <cx:pt idx="166284">EDWW</cx:pt>
          <cx:pt idx="166285">EDWW</cx:pt>
          <cx:pt idx="166286">EDWW</cx:pt>
          <cx:pt idx="166287">EDWW</cx:pt>
          <cx:pt idx="166288">EDWW</cx:pt>
          <cx:pt idx="166289">EDWW</cx:pt>
          <cx:pt idx="166290">EDWW</cx:pt>
          <cx:pt idx="166291">EDWW</cx:pt>
          <cx:pt idx="166292">EDWW</cx:pt>
          <cx:pt idx="166293">EDWW</cx:pt>
          <cx:pt idx="166294">EDWW</cx:pt>
          <cx:pt idx="166295">EDWW</cx:pt>
          <cx:pt idx="166296">EDWW</cx:pt>
          <cx:pt idx="166297">EDWW</cx:pt>
          <cx:pt idx="166298">EDWW</cx:pt>
          <cx:pt idx="166299">EDWW</cx:pt>
          <cx:pt idx="166300">EDWW</cx:pt>
          <cx:pt idx="166301">EDWW</cx:pt>
          <cx:pt idx="166302">EDWW</cx:pt>
          <cx:pt idx="166303">EDWW</cx:pt>
          <cx:pt idx="166304">EDWW</cx:pt>
          <cx:pt idx="166305">EDWW</cx:pt>
          <cx:pt idx="166306">EDWW</cx:pt>
          <cx:pt idx="166307">EDWW</cx:pt>
          <cx:pt idx="166308">EDWW</cx:pt>
          <cx:pt idx="166309">EDWW</cx:pt>
          <cx:pt idx="166310">EDWW</cx:pt>
          <cx:pt idx="166311">EDWW</cx:pt>
          <cx:pt idx="166312">EDWW</cx:pt>
          <cx:pt idx="166313">EDWW</cx:pt>
          <cx:pt idx="166314">EDWW</cx:pt>
          <cx:pt idx="166315">EDWW</cx:pt>
          <cx:pt idx="166316">EDWW</cx:pt>
          <cx:pt idx="166317">EDWW</cx:pt>
          <cx:pt idx="166318">EDWW</cx:pt>
          <cx:pt idx="166319">EDWW</cx:pt>
          <cx:pt idx="166320">EDWW</cx:pt>
          <cx:pt idx="166321">EDWW</cx:pt>
          <cx:pt idx="166322">EDWW</cx:pt>
          <cx:pt idx="166323">EDWW</cx:pt>
          <cx:pt idx="166324">EDWW</cx:pt>
          <cx:pt idx="166325">EDWW</cx:pt>
          <cx:pt idx="166326">EDWW</cx:pt>
          <cx:pt idx="166327">EDWW</cx:pt>
          <cx:pt idx="166328">EDWW</cx:pt>
          <cx:pt idx="166329">EDWW</cx:pt>
          <cx:pt idx="166330">EDWW</cx:pt>
          <cx:pt idx="166331">EDWW</cx:pt>
          <cx:pt idx="166332">EDWW</cx:pt>
          <cx:pt idx="166333">EDWW</cx:pt>
          <cx:pt idx="166334">EDWW</cx:pt>
          <cx:pt idx="166335">EDWW</cx:pt>
          <cx:pt idx="166336">EDWW</cx:pt>
          <cx:pt idx="166337">EDWW</cx:pt>
          <cx:pt idx="166338">EDWW</cx:pt>
          <cx:pt idx="166339">EDWW</cx:pt>
          <cx:pt idx="166340">EDWW</cx:pt>
          <cx:pt idx="166341">EDWW</cx:pt>
          <cx:pt idx="166342">EDWW</cx:pt>
          <cx:pt idx="166343">EDWW</cx:pt>
          <cx:pt idx="166344">EDWW</cx:pt>
          <cx:pt idx="166345">EDWW</cx:pt>
          <cx:pt idx="166346">EDWW</cx:pt>
          <cx:pt idx="166347">EDWW</cx:pt>
          <cx:pt idx="166348">EDWW</cx:pt>
          <cx:pt idx="166349">EDWW</cx:pt>
          <cx:pt idx="166350">EDWW</cx:pt>
          <cx:pt idx="166351">EDWW</cx:pt>
          <cx:pt idx="166352">EDWW</cx:pt>
          <cx:pt idx="166353">EDWW</cx:pt>
          <cx:pt idx="166354">EDWW</cx:pt>
          <cx:pt idx="166355">EDWW</cx:pt>
          <cx:pt idx="166356">EDWW</cx:pt>
          <cx:pt idx="166357">EDWW</cx:pt>
          <cx:pt idx="166358">EDWW</cx:pt>
          <cx:pt idx="166359">EDWW</cx:pt>
          <cx:pt idx="166360">EDWW</cx:pt>
          <cx:pt idx="166361">EDWW</cx:pt>
          <cx:pt idx="166362">EDWW</cx:pt>
          <cx:pt idx="166363">EDWW</cx:pt>
          <cx:pt idx="166364">EDWW</cx:pt>
          <cx:pt idx="166365">EDWW</cx:pt>
          <cx:pt idx="166366">EDWW</cx:pt>
          <cx:pt idx="166367">EDWW</cx:pt>
          <cx:pt idx="166368">EDWW</cx:pt>
          <cx:pt idx="166369">EDWW</cx:pt>
          <cx:pt idx="166370">EDWW</cx:pt>
          <cx:pt idx="166371">EDWW</cx:pt>
          <cx:pt idx="166372">EDWW</cx:pt>
          <cx:pt idx="166373">EDWW</cx:pt>
          <cx:pt idx="166374">EDWW</cx:pt>
          <cx:pt idx="166375">EDWW</cx:pt>
          <cx:pt idx="166376">EDWW</cx:pt>
          <cx:pt idx="166377">EDWW</cx:pt>
          <cx:pt idx="166378">EDWW</cx:pt>
          <cx:pt idx="166379">EDWW</cx:pt>
          <cx:pt idx="166380">EDWW</cx:pt>
          <cx:pt idx="166381">EDWW</cx:pt>
          <cx:pt idx="166382">EDWW</cx:pt>
          <cx:pt idx="166383">EDWW</cx:pt>
          <cx:pt idx="166384">EDWW</cx:pt>
          <cx:pt idx="166385">EDWW</cx:pt>
          <cx:pt idx="166386">EDWW</cx:pt>
          <cx:pt idx="166387">EDWW</cx:pt>
          <cx:pt idx="166388">EDWW</cx:pt>
          <cx:pt idx="166389">EDWW</cx:pt>
          <cx:pt idx="166390">EDWW</cx:pt>
          <cx:pt idx="166391">EDWW</cx:pt>
          <cx:pt idx="166392">EDWW</cx:pt>
          <cx:pt idx="166393">EDWW</cx:pt>
          <cx:pt idx="166394">EDWW</cx:pt>
          <cx:pt idx="166395">EDWW</cx:pt>
          <cx:pt idx="166396">EDWW</cx:pt>
          <cx:pt idx="166397">EDWW</cx:pt>
          <cx:pt idx="166398">EDWW</cx:pt>
          <cx:pt idx="166399">EDWW</cx:pt>
          <cx:pt idx="166400">EDWW</cx:pt>
          <cx:pt idx="166401">EDWW</cx:pt>
          <cx:pt idx="166402">EDWW</cx:pt>
          <cx:pt idx="166403">EDWW</cx:pt>
          <cx:pt idx="166404">EDWW</cx:pt>
          <cx:pt idx="166405">EDWW</cx:pt>
          <cx:pt idx="166406">EDWW</cx:pt>
          <cx:pt idx="166407">EDWW</cx:pt>
          <cx:pt idx="166408">EDWW</cx:pt>
          <cx:pt idx="166409">EDWW</cx:pt>
          <cx:pt idx="166410">EDWW</cx:pt>
          <cx:pt idx="166411">EDWW</cx:pt>
          <cx:pt idx="166412">EDWW</cx:pt>
          <cx:pt idx="166413">EDWW</cx:pt>
          <cx:pt idx="166414">EDWW</cx:pt>
          <cx:pt idx="166415">EDWW</cx:pt>
          <cx:pt idx="166416">EDWW</cx:pt>
          <cx:pt idx="166417">EDWW</cx:pt>
          <cx:pt idx="166418">EDWW</cx:pt>
          <cx:pt idx="166419">EDWW</cx:pt>
          <cx:pt idx="166420">EDWW</cx:pt>
          <cx:pt idx="166421">EDWW</cx:pt>
          <cx:pt idx="166422">EDWW</cx:pt>
          <cx:pt idx="166423">EDWW</cx:pt>
          <cx:pt idx="166424">EDWW</cx:pt>
          <cx:pt idx="166425">EDWW</cx:pt>
          <cx:pt idx="166426">EDWW</cx:pt>
          <cx:pt idx="166427">EDWW</cx:pt>
          <cx:pt idx="166428">EDWW</cx:pt>
          <cx:pt idx="166429">EDWW</cx:pt>
          <cx:pt idx="166430">EDWW</cx:pt>
          <cx:pt idx="166431">EDWW</cx:pt>
          <cx:pt idx="166432">EDWW</cx:pt>
          <cx:pt idx="166433">EDWW</cx:pt>
          <cx:pt idx="166434">EDWW</cx:pt>
          <cx:pt idx="166435">EDWW</cx:pt>
          <cx:pt idx="166436">EDWW</cx:pt>
          <cx:pt idx="166437">EDWW</cx:pt>
          <cx:pt idx="166438">EDWW</cx:pt>
          <cx:pt idx="166439">EDWW</cx:pt>
          <cx:pt idx="166440">EDWW</cx:pt>
          <cx:pt idx="166441">EDWW</cx:pt>
          <cx:pt idx="166442">EDWW</cx:pt>
          <cx:pt idx="166443">EDWW</cx:pt>
          <cx:pt idx="166444">EDWW</cx:pt>
          <cx:pt idx="166445">EDWW</cx:pt>
          <cx:pt idx="166446">EDWW</cx:pt>
          <cx:pt idx="166447">EDWW</cx:pt>
          <cx:pt idx="166448">EDWW</cx:pt>
          <cx:pt idx="166449">EDWW</cx:pt>
          <cx:pt idx="166450">EDWW</cx:pt>
          <cx:pt idx="166451">EDWW</cx:pt>
          <cx:pt idx="166452">EDWW</cx:pt>
          <cx:pt idx="166453">EDWW</cx:pt>
          <cx:pt idx="166454">EDWW</cx:pt>
          <cx:pt idx="166455">EDWW</cx:pt>
          <cx:pt idx="166456">EDWW</cx:pt>
          <cx:pt idx="166457">EDWW</cx:pt>
          <cx:pt idx="166458">EDWW</cx:pt>
          <cx:pt idx="166459">EDWW</cx:pt>
          <cx:pt idx="166460">EDWW</cx:pt>
          <cx:pt idx="166461">EDWW</cx:pt>
          <cx:pt idx="166462">EDWW</cx:pt>
          <cx:pt idx="166463">EDWW</cx:pt>
          <cx:pt idx="166464">EDWW</cx:pt>
          <cx:pt idx="166465">EDWW</cx:pt>
          <cx:pt idx="166466">EDWW</cx:pt>
          <cx:pt idx="166467">EDWW</cx:pt>
          <cx:pt idx="166468">EDWW</cx:pt>
          <cx:pt idx="166469">EDWW</cx:pt>
          <cx:pt idx="166470">EDWW</cx:pt>
          <cx:pt idx="166471">EDWW</cx:pt>
          <cx:pt idx="166472">EDWW</cx:pt>
          <cx:pt idx="166473">EDWW</cx:pt>
          <cx:pt idx="166474">EDWW</cx:pt>
          <cx:pt idx="166475">EDWW</cx:pt>
          <cx:pt idx="166476">EDWW</cx:pt>
          <cx:pt idx="166477">EDWW</cx:pt>
          <cx:pt idx="166478">EDWW</cx:pt>
          <cx:pt idx="166479">EDWW</cx:pt>
          <cx:pt idx="166480">EDWW</cx:pt>
          <cx:pt idx="166481">EDWW</cx:pt>
          <cx:pt idx="166482">EDWW</cx:pt>
          <cx:pt idx="166483">EDWW</cx:pt>
          <cx:pt idx="166484">EDWW</cx:pt>
          <cx:pt idx="166485">EDWW</cx:pt>
          <cx:pt idx="166486">EDWW</cx:pt>
          <cx:pt idx="166487">EDWW</cx:pt>
          <cx:pt idx="166488">EDWW</cx:pt>
          <cx:pt idx="166489">EDWW</cx:pt>
          <cx:pt idx="166490">EDWW</cx:pt>
          <cx:pt idx="166491">EDWW</cx:pt>
          <cx:pt idx="166492">EDWW</cx:pt>
          <cx:pt idx="166493">EDWW</cx:pt>
          <cx:pt idx="166494">EDWW</cx:pt>
          <cx:pt idx="166495">EDWW</cx:pt>
          <cx:pt idx="166496">EDWW</cx:pt>
          <cx:pt idx="166497">EDWW</cx:pt>
          <cx:pt idx="166498">EDWW</cx:pt>
          <cx:pt idx="166499">EDWW</cx:pt>
          <cx:pt idx="166500">EDWW</cx:pt>
          <cx:pt idx="166501">EDWW</cx:pt>
          <cx:pt idx="166502">EDWW</cx:pt>
          <cx:pt idx="166503">EDWW</cx:pt>
          <cx:pt idx="166504">EDWW</cx:pt>
          <cx:pt idx="166505">EDWW</cx:pt>
          <cx:pt idx="166506">EDWW</cx:pt>
          <cx:pt idx="166507">EDWW</cx:pt>
          <cx:pt idx="166508">EDWW</cx:pt>
          <cx:pt idx="166509">EDWW</cx:pt>
          <cx:pt idx="166510">EDWW</cx:pt>
          <cx:pt idx="166511">EDWW</cx:pt>
          <cx:pt idx="166512">EDWW</cx:pt>
          <cx:pt idx="166513">EDWW</cx:pt>
          <cx:pt idx="166514">EDWW</cx:pt>
          <cx:pt idx="166515">EDWW</cx:pt>
          <cx:pt idx="166516">EDWW</cx:pt>
          <cx:pt idx="166517">EDWW</cx:pt>
          <cx:pt idx="166518">EDWW</cx:pt>
          <cx:pt idx="166519">EDWW</cx:pt>
          <cx:pt idx="166520">EDWW</cx:pt>
          <cx:pt idx="166521">EDWW</cx:pt>
          <cx:pt idx="166522">EDWW</cx:pt>
          <cx:pt idx="166523">EDWW</cx:pt>
          <cx:pt idx="166524">EDWW</cx:pt>
          <cx:pt idx="166525">EDWW</cx:pt>
          <cx:pt idx="166526">EDWW</cx:pt>
          <cx:pt idx="166527">EDWW</cx:pt>
          <cx:pt idx="166528">EDWW</cx:pt>
          <cx:pt idx="166529">EDWW</cx:pt>
          <cx:pt idx="166530">EDWW</cx:pt>
          <cx:pt idx="166531">EDWW</cx:pt>
          <cx:pt idx="166532">EDWW</cx:pt>
          <cx:pt idx="166533">EDWW</cx:pt>
          <cx:pt idx="166534">EDWW</cx:pt>
          <cx:pt idx="166535">EDWW</cx:pt>
          <cx:pt idx="166536">EDWW</cx:pt>
          <cx:pt idx="166537">EDWW</cx:pt>
          <cx:pt idx="166538">EDWW</cx:pt>
          <cx:pt idx="166539">EDWW</cx:pt>
          <cx:pt idx="166540">EDWW</cx:pt>
          <cx:pt idx="166541">EDWW</cx:pt>
          <cx:pt idx="166542">EDWW</cx:pt>
          <cx:pt idx="166543">EDWW</cx:pt>
          <cx:pt idx="166544">EDWW</cx:pt>
          <cx:pt idx="166545">EDWW</cx:pt>
          <cx:pt idx="166546">EDWW</cx:pt>
          <cx:pt idx="166547">EDWW</cx:pt>
          <cx:pt idx="166548">EDWW</cx:pt>
          <cx:pt idx="166549">EDWW</cx:pt>
          <cx:pt idx="166550">EDWW</cx:pt>
          <cx:pt idx="166551">EDWW</cx:pt>
          <cx:pt idx="166552">EDWW</cx:pt>
          <cx:pt idx="166553">EDWW</cx:pt>
          <cx:pt idx="166554">EDWW</cx:pt>
          <cx:pt idx="166555">EDWW</cx:pt>
          <cx:pt idx="166556">EDWW</cx:pt>
          <cx:pt idx="166557">EDWW</cx:pt>
          <cx:pt idx="166558">EDWW</cx:pt>
          <cx:pt idx="166559">EDWW</cx:pt>
          <cx:pt idx="166560">EDWW</cx:pt>
          <cx:pt idx="166561">EDWW</cx:pt>
          <cx:pt idx="166562">EDWW</cx:pt>
          <cx:pt idx="166563">EDWW</cx:pt>
          <cx:pt idx="166564">EDWW</cx:pt>
          <cx:pt idx="166565">EDWW</cx:pt>
          <cx:pt idx="166566">EDWW</cx:pt>
          <cx:pt idx="166567">EDWW</cx:pt>
          <cx:pt idx="166568">EDWW</cx:pt>
          <cx:pt idx="166569">EDWW</cx:pt>
          <cx:pt idx="166570">EDWW</cx:pt>
          <cx:pt idx="166571">EDWW</cx:pt>
          <cx:pt idx="166572">EDWW</cx:pt>
          <cx:pt idx="166573">EDWW</cx:pt>
          <cx:pt idx="166574">EDWW</cx:pt>
          <cx:pt idx="166575">EDWW</cx:pt>
          <cx:pt idx="166576">EDWW</cx:pt>
          <cx:pt idx="166577">EDWW</cx:pt>
          <cx:pt idx="166578">EDWW</cx:pt>
          <cx:pt idx="166579">EDWW</cx:pt>
          <cx:pt idx="166580">EDWW</cx:pt>
          <cx:pt idx="166581">EDWW</cx:pt>
          <cx:pt idx="166582">EDWW</cx:pt>
          <cx:pt idx="166583">EDWW</cx:pt>
          <cx:pt idx="166584">EDWW</cx:pt>
          <cx:pt idx="166585">EDWW</cx:pt>
          <cx:pt idx="166586">EDWW</cx:pt>
          <cx:pt idx="166587">EDWW</cx:pt>
          <cx:pt idx="166588">EDWW</cx:pt>
          <cx:pt idx="166589">EDWW</cx:pt>
          <cx:pt idx="166590">EDWW</cx:pt>
          <cx:pt idx="166591">EDWW</cx:pt>
          <cx:pt idx="166592">EDWW</cx:pt>
          <cx:pt idx="166593">EDWW</cx:pt>
          <cx:pt idx="166594">EDWW</cx:pt>
          <cx:pt idx="166595">EDWW</cx:pt>
          <cx:pt idx="166596">EDWW</cx:pt>
          <cx:pt idx="166597">EDWW</cx:pt>
          <cx:pt idx="166598">EDWW</cx:pt>
          <cx:pt idx="166599">EDWW</cx:pt>
          <cx:pt idx="166600">EDWW</cx:pt>
          <cx:pt idx="166601">EDWW</cx:pt>
          <cx:pt idx="166602">EDWW</cx:pt>
          <cx:pt idx="166603">EDWW</cx:pt>
          <cx:pt idx="166604">EDWW</cx:pt>
          <cx:pt idx="166605">EDWW</cx:pt>
          <cx:pt idx="166606">EDWW</cx:pt>
          <cx:pt idx="166607">EDWW</cx:pt>
          <cx:pt idx="166608">EDWW</cx:pt>
          <cx:pt idx="166609">EDWW</cx:pt>
          <cx:pt idx="166610">EDWW</cx:pt>
          <cx:pt idx="166611">EDWW</cx:pt>
          <cx:pt idx="166612">EDWW</cx:pt>
          <cx:pt idx="166613">EDWW</cx:pt>
          <cx:pt idx="166614">EDWW</cx:pt>
          <cx:pt idx="166615">EDWW</cx:pt>
          <cx:pt idx="166616">EDWW</cx:pt>
          <cx:pt idx="166617">EDWW</cx:pt>
          <cx:pt idx="166618">EDWW</cx:pt>
          <cx:pt idx="166619">EDWW</cx:pt>
          <cx:pt idx="166620">EDWW</cx:pt>
          <cx:pt idx="166621">EDWW</cx:pt>
          <cx:pt idx="166622">EDWW</cx:pt>
          <cx:pt idx="166623">EDWW</cx:pt>
          <cx:pt idx="166624">EDWW</cx:pt>
          <cx:pt idx="166625">EDWW</cx:pt>
          <cx:pt idx="166626">EDWW</cx:pt>
          <cx:pt idx="166627">EDWW</cx:pt>
          <cx:pt idx="166628">EDWW</cx:pt>
          <cx:pt idx="166629">EDWW</cx:pt>
          <cx:pt idx="166630">EDWW</cx:pt>
          <cx:pt idx="166631">EDWW</cx:pt>
          <cx:pt idx="166632">EDWW</cx:pt>
          <cx:pt idx="166633">EDWW</cx:pt>
          <cx:pt idx="166634">EDWW</cx:pt>
          <cx:pt idx="166635">EDWW</cx:pt>
          <cx:pt idx="166636">EDWW</cx:pt>
          <cx:pt idx="166637">EDWW</cx:pt>
          <cx:pt idx="166638">EDWW</cx:pt>
          <cx:pt idx="166639">EDWW</cx:pt>
          <cx:pt idx="166640">EDWW</cx:pt>
          <cx:pt idx="166641">EDWW</cx:pt>
          <cx:pt idx="166642">EDWW</cx:pt>
          <cx:pt idx="166643">EDWW</cx:pt>
          <cx:pt idx="166644">EDWW</cx:pt>
          <cx:pt idx="166645">EDWW</cx:pt>
          <cx:pt idx="166646">EDWW</cx:pt>
          <cx:pt idx="166647">EDWW</cx:pt>
          <cx:pt idx="166648">EDWW</cx:pt>
          <cx:pt idx="166649">EDWW</cx:pt>
          <cx:pt idx="166650">EDWW</cx:pt>
          <cx:pt idx="166651">EDWW</cx:pt>
          <cx:pt idx="166652">EDWW</cx:pt>
          <cx:pt idx="166653">EDWW</cx:pt>
          <cx:pt idx="166654">EDWW</cx:pt>
          <cx:pt idx="166655">EDWW</cx:pt>
          <cx:pt idx="166656">EDWW</cx:pt>
          <cx:pt idx="166657">EDWW</cx:pt>
          <cx:pt idx="166658">EDWW</cx:pt>
          <cx:pt idx="166659">EDWW</cx:pt>
          <cx:pt idx="166660">EDWW</cx:pt>
          <cx:pt idx="166661">EDWW</cx:pt>
          <cx:pt idx="166662">EDWW</cx:pt>
          <cx:pt idx="166663">EDWW</cx:pt>
          <cx:pt idx="166664">EDWW</cx:pt>
          <cx:pt idx="166665">EDWW</cx:pt>
          <cx:pt idx="166666">EDWW</cx:pt>
          <cx:pt idx="166667">EDWW</cx:pt>
          <cx:pt idx="166668">EDWW</cx:pt>
          <cx:pt idx="166669">EDWW</cx:pt>
          <cx:pt idx="166670">EDWW</cx:pt>
          <cx:pt idx="166671">EDWW</cx:pt>
          <cx:pt idx="166672">EDWW</cx:pt>
          <cx:pt idx="166673">EDWW</cx:pt>
          <cx:pt idx="166674">EDWW</cx:pt>
          <cx:pt idx="166675">EDWW</cx:pt>
          <cx:pt idx="166676">EDWW</cx:pt>
          <cx:pt idx="166677">EDWW</cx:pt>
          <cx:pt idx="166678">EDWW</cx:pt>
          <cx:pt idx="166679">EDWW</cx:pt>
          <cx:pt idx="166680">EDWW</cx:pt>
          <cx:pt idx="166681">EDWW</cx:pt>
          <cx:pt idx="166682">EDWW</cx:pt>
          <cx:pt idx="166683">EDWW</cx:pt>
          <cx:pt idx="166684">EDWW</cx:pt>
          <cx:pt idx="166685">EDWW</cx:pt>
          <cx:pt idx="166686">EDWW</cx:pt>
          <cx:pt idx="166687">EDWW</cx:pt>
          <cx:pt idx="166688">EDWW</cx:pt>
          <cx:pt idx="166689">EDWW</cx:pt>
          <cx:pt idx="166690">EDWW</cx:pt>
          <cx:pt idx="166691">EDWW</cx:pt>
          <cx:pt idx="166692">EDWW</cx:pt>
          <cx:pt idx="166693">EDWW</cx:pt>
          <cx:pt idx="166694">EDWW</cx:pt>
          <cx:pt idx="166695">EDWW</cx:pt>
          <cx:pt idx="166696">EDWW</cx:pt>
          <cx:pt idx="166697">EDWW</cx:pt>
          <cx:pt idx="166698">EDWW</cx:pt>
          <cx:pt idx="166699">EDWW</cx:pt>
          <cx:pt idx="166700">EDWW</cx:pt>
          <cx:pt idx="166701">EDWW</cx:pt>
          <cx:pt idx="166702">EDWW</cx:pt>
          <cx:pt idx="166703">EDWW</cx:pt>
          <cx:pt idx="166704">EDWW</cx:pt>
          <cx:pt idx="166705">EDWW</cx:pt>
          <cx:pt idx="166706">EDWW</cx:pt>
          <cx:pt idx="166707">EDWW</cx:pt>
          <cx:pt idx="166708">EDWW</cx:pt>
          <cx:pt idx="166709">EDWW</cx:pt>
          <cx:pt idx="166710">EDWW</cx:pt>
          <cx:pt idx="166711">EDWW</cx:pt>
          <cx:pt idx="166712">EDWW</cx:pt>
          <cx:pt idx="166713">EDWW</cx:pt>
          <cx:pt idx="166714">EDWW</cx:pt>
          <cx:pt idx="166715">EDWW</cx:pt>
          <cx:pt idx="166716">EDWW</cx:pt>
          <cx:pt idx="166717">EDWW</cx:pt>
          <cx:pt idx="166718">EDWW</cx:pt>
          <cx:pt idx="166719">EDWW</cx:pt>
          <cx:pt idx="166720">EDWW</cx:pt>
          <cx:pt idx="166721">EDWW</cx:pt>
          <cx:pt idx="166722">EDWW</cx:pt>
          <cx:pt idx="166723">EDWW</cx:pt>
          <cx:pt idx="166724">EDWW</cx:pt>
          <cx:pt idx="166725">EDWW</cx:pt>
          <cx:pt idx="166726">EDWW</cx:pt>
          <cx:pt idx="166727">EDWW</cx:pt>
          <cx:pt idx="166728">EDWW</cx:pt>
          <cx:pt idx="166729">EDWW</cx:pt>
          <cx:pt idx="166730">EDWW</cx:pt>
          <cx:pt idx="166731">EDWW</cx:pt>
          <cx:pt idx="166732">EDWW</cx:pt>
          <cx:pt idx="166733">EDWW</cx:pt>
          <cx:pt idx="166734">EDWW</cx:pt>
          <cx:pt idx="166735">EDWW</cx:pt>
          <cx:pt idx="166736">EDWW</cx:pt>
          <cx:pt idx="166737">EDWW</cx:pt>
          <cx:pt idx="166738">EDWW</cx:pt>
          <cx:pt idx="166739">EDWW</cx:pt>
          <cx:pt idx="166740">EDWW</cx:pt>
          <cx:pt idx="166741">EDWW</cx:pt>
          <cx:pt idx="166742">EDWW</cx:pt>
          <cx:pt idx="166743">EDWW</cx:pt>
          <cx:pt idx="166744">EDWW</cx:pt>
          <cx:pt idx="166745">EDWW</cx:pt>
          <cx:pt idx="166746">EDWW</cx:pt>
          <cx:pt idx="166747">EDWW</cx:pt>
          <cx:pt idx="166748">EDWW</cx:pt>
          <cx:pt idx="166749">EDWW</cx:pt>
          <cx:pt idx="166750">EDWW</cx:pt>
          <cx:pt idx="166751">EDWW</cx:pt>
          <cx:pt idx="166752">EDWW</cx:pt>
          <cx:pt idx="166753">EDWW</cx:pt>
          <cx:pt idx="166754">EDWW</cx:pt>
          <cx:pt idx="166755">EDWW</cx:pt>
          <cx:pt idx="166756">EDWW</cx:pt>
          <cx:pt idx="166757">EDWW</cx:pt>
          <cx:pt idx="166758">EDWW</cx:pt>
          <cx:pt idx="166759">EDWW</cx:pt>
          <cx:pt idx="166760">EDWW</cx:pt>
          <cx:pt idx="166761">EDWW</cx:pt>
          <cx:pt idx="166762">EDWW</cx:pt>
          <cx:pt idx="166763">EDWW</cx:pt>
          <cx:pt idx="166764">EDWW</cx:pt>
          <cx:pt idx="166765">EDWW</cx:pt>
          <cx:pt idx="166766">EDWW</cx:pt>
          <cx:pt idx="166767">EDWW</cx:pt>
          <cx:pt idx="166768">EDWW</cx:pt>
          <cx:pt idx="166769">EDWW</cx:pt>
          <cx:pt idx="166770">EDWW</cx:pt>
          <cx:pt idx="166771">EDWW</cx:pt>
          <cx:pt idx="166772">EDWW</cx:pt>
          <cx:pt idx="166773">EDWW</cx:pt>
          <cx:pt idx="166774">EDWW</cx:pt>
          <cx:pt idx="166775">EDWW</cx:pt>
          <cx:pt idx="166776">EDWW</cx:pt>
          <cx:pt idx="166777">EDWW</cx:pt>
          <cx:pt idx="166778">EDWW</cx:pt>
          <cx:pt idx="166779">EDWW</cx:pt>
          <cx:pt idx="166780">EDWW</cx:pt>
          <cx:pt idx="166781">EDWW</cx:pt>
          <cx:pt idx="166782">EDWW</cx:pt>
          <cx:pt idx="166783">EDWW</cx:pt>
          <cx:pt idx="166784">EDWW</cx:pt>
          <cx:pt idx="166785">EDWW</cx:pt>
          <cx:pt idx="166786">EDWW</cx:pt>
          <cx:pt idx="166787">EDWW</cx:pt>
          <cx:pt idx="166788">EDWW</cx:pt>
          <cx:pt idx="166789">EDWW</cx:pt>
          <cx:pt idx="166790">EDWW</cx:pt>
          <cx:pt idx="166791">EDWW</cx:pt>
          <cx:pt idx="166792">EDWW</cx:pt>
          <cx:pt idx="166793">EDWW</cx:pt>
          <cx:pt idx="166794">EDWW</cx:pt>
          <cx:pt idx="166795">EDWW</cx:pt>
          <cx:pt idx="166796">EDWW</cx:pt>
          <cx:pt idx="166797">EDWW</cx:pt>
          <cx:pt idx="166798">EDWW</cx:pt>
          <cx:pt idx="166799">EDWW</cx:pt>
          <cx:pt idx="166800">EDWW</cx:pt>
          <cx:pt idx="166801">EDWW</cx:pt>
          <cx:pt idx="166802">EDWW</cx:pt>
          <cx:pt idx="166803">EDWW</cx:pt>
          <cx:pt idx="166804">EDWW</cx:pt>
          <cx:pt idx="166805">EDWW</cx:pt>
          <cx:pt idx="166806">EDWW</cx:pt>
          <cx:pt idx="166807">EDWW</cx:pt>
          <cx:pt idx="166808">EDWW</cx:pt>
          <cx:pt idx="166809">EDWW</cx:pt>
          <cx:pt idx="166810">EDWW</cx:pt>
          <cx:pt idx="166811">EDWW</cx:pt>
          <cx:pt idx="166812">EDWW</cx:pt>
          <cx:pt idx="166813">EDWW</cx:pt>
          <cx:pt idx="166814">EDWW</cx:pt>
          <cx:pt idx="166815">EDWW</cx:pt>
          <cx:pt idx="166816">EDWW</cx:pt>
          <cx:pt idx="166817">EDWW</cx:pt>
          <cx:pt idx="166818">EDWW</cx:pt>
          <cx:pt idx="166819">EDWW</cx:pt>
          <cx:pt idx="166820">EDWW</cx:pt>
          <cx:pt idx="166821">EDWW</cx:pt>
          <cx:pt idx="166822">EDWW</cx:pt>
          <cx:pt idx="166823">EDWW</cx:pt>
          <cx:pt idx="166824">EDWW</cx:pt>
          <cx:pt idx="166825">EDWW</cx:pt>
          <cx:pt idx="166826">EDWW</cx:pt>
          <cx:pt idx="166827">EDWW</cx:pt>
          <cx:pt idx="166828">EDWW</cx:pt>
          <cx:pt idx="166829">EDWW</cx:pt>
          <cx:pt idx="166830">EDWW</cx:pt>
          <cx:pt idx="166831">EDWW</cx:pt>
          <cx:pt idx="166832">EDWW</cx:pt>
          <cx:pt idx="166833">EDWW</cx:pt>
          <cx:pt idx="166834">EDWW</cx:pt>
          <cx:pt idx="166835">EDWW</cx:pt>
          <cx:pt idx="166836">EDWW</cx:pt>
          <cx:pt idx="166837">EDWW</cx:pt>
          <cx:pt idx="166838">EDWW</cx:pt>
          <cx:pt idx="166839">EDWW</cx:pt>
          <cx:pt idx="166840">EDWW</cx:pt>
          <cx:pt idx="166841">EDWW</cx:pt>
          <cx:pt idx="166842">EDWW</cx:pt>
          <cx:pt idx="166843">EDWW</cx:pt>
          <cx:pt idx="166844">EDWW</cx:pt>
          <cx:pt idx="166845">EDWW</cx:pt>
          <cx:pt idx="166846">EDWW</cx:pt>
          <cx:pt idx="166847">EDWW</cx:pt>
          <cx:pt idx="166848">EDWW</cx:pt>
          <cx:pt idx="166849">EDWW</cx:pt>
          <cx:pt idx="166850">EDWW</cx:pt>
          <cx:pt idx="166851">EDWW</cx:pt>
          <cx:pt idx="166852">EDWW</cx:pt>
          <cx:pt idx="166853">EDWW</cx:pt>
          <cx:pt idx="166854">EDWW</cx:pt>
          <cx:pt idx="166855">EDWW</cx:pt>
          <cx:pt idx="166856">EDWW</cx:pt>
          <cx:pt idx="166857">EDWW</cx:pt>
          <cx:pt idx="166858">EDWW</cx:pt>
          <cx:pt idx="166859">EDWW</cx:pt>
          <cx:pt idx="166860">EDWW</cx:pt>
          <cx:pt idx="166861">EDWW</cx:pt>
          <cx:pt idx="166862">EDWW</cx:pt>
          <cx:pt idx="166863">EDWW</cx:pt>
          <cx:pt idx="166864">EDWW</cx:pt>
          <cx:pt idx="166865">EDWW</cx:pt>
          <cx:pt idx="166866">EDWW</cx:pt>
          <cx:pt idx="166867">EDWW</cx:pt>
          <cx:pt idx="166868">EDWW</cx:pt>
          <cx:pt idx="166869">EDWW</cx:pt>
          <cx:pt idx="166870">EDWW</cx:pt>
          <cx:pt idx="166871">EDWW</cx:pt>
          <cx:pt idx="166872">EDWW</cx:pt>
          <cx:pt idx="166873">EDWW</cx:pt>
          <cx:pt idx="166874">EDWW</cx:pt>
          <cx:pt idx="166875">EDWW</cx:pt>
          <cx:pt idx="166876">EDWW</cx:pt>
          <cx:pt idx="166877">EDWW</cx:pt>
          <cx:pt idx="166878">EDWW</cx:pt>
          <cx:pt idx="166879">EDWW</cx:pt>
          <cx:pt idx="166880">EDWW</cx:pt>
          <cx:pt idx="166881">EDWW</cx:pt>
          <cx:pt idx="166882">EDWW</cx:pt>
          <cx:pt idx="166883">EDWW</cx:pt>
          <cx:pt idx="166884">EDWW</cx:pt>
          <cx:pt idx="166885">EDWW</cx:pt>
          <cx:pt idx="166886">EDWW</cx:pt>
          <cx:pt idx="166887">EDWW</cx:pt>
          <cx:pt idx="166888">EDWW</cx:pt>
          <cx:pt idx="166889">EDWW</cx:pt>
          <cx:pt idx="166890">EDWW</cx:pt>
          <cx:pt idx="166891">EDWW</cx:pt>
          <cx:pt idx="166892">EDWW</cx:pt>
          <cx:pt idx="166893">EDWW</cx:pt>
          <cx:pt idx="166894">EDWW</cx:pt>
          <cx:pt idx="166895">EDWW</cx:pt>
          <cx:pt idx="166896">EDWW</cx:pt>
          <cx:pt idx="166897">EDWW</cx:pt>
          <cx:pt idx="166898">EDWW</cx:pt>
          <cx:pt idx="166899">EDWW</cx:pt>
          <cx:pt idx="166900">EDWW</cx:pt>
          <cx:pt idx="166901">EDWW</cx:pt>
          <cx:pt idx="166902">EDWW</cx:pt>
          <cx:pt idx="166903">EDWW</cx:pt>
          <cx:pt idx="166904">EDWW</cx:pt>
          <cx:pt idx="166905">EDWW</cx:pt>
          <cx:pt idx="166906">EDWW</cx:pt>
          <cx:pt idx="166907">EDWW</cx:pt>
          <cx:pt idx="166908">EDWW</cx:pt>
          <cx:pt idx="166909">EDWW</cx:pt>
          <cx:pt idx="166910">EDWW</cx:pt>
          <cx:pt idx="166911">EDWW</cx:pt>
          <cx:pt idx="166912">EDWW</cx:pt>
          <cx:pt idx="166913">EDWW</cx:pt>
          <cx:pt idx="166914">EDWW</cx:pt>
          <cx:pt idx="166915">EDWW</cx:pt>
          <cx:pt idx="166916">EDWW</cx:pt>
          <cx:pt idx="166917">EDWW</cx:pt>
          <cx:pt idx="166918">EDWW</cx:pt>
          <cx:pt idx="166919">EDWW</cx:pt>
          <cx:pt idx="166920">EDWW</cx:pt>
          <cx:pt idx="166921">EDWW</cx:pt>
          <cx:pt idx="166922">EDWW</cx:pt>
          <cx:pt idx="166923">EDWW</cx:pt>
          <cx:pt idx="166924">EDWW</cx:pt>
          <cx:pt idx="166925">EDWW</cx:pt>
          <cx:pt idx="166926">EDWW</cx:pt>
          <cx:pt idx="166927">EDWW</cx:pt>
          <cx:pt idx="166928">EDWW</cx:pt>
          <cx:pt idx="166929">EDWW</cx:pt>
          <cx:pt idx="166930">EDWW</cx:pt>
          <cx:pt idx="166931">EDWW</cx:pt>
          <cx:pt idx="166932">EDWW</cx:pt>
          <cx:pt idx="166933">EDWW</cx:pt>
          <cx:pt idx="166934">EDWW</cx:pt>
          <cx:pt idx="166935">EDWW</cx:pt>
          <cx:pt idx="166936">EDWW</cx:pt>
          <cx:pt idx="166937">EDWW</cx:pt>
          <cx:pt idx="166938">EDWW</cx:pt>
          <cx:pt idx="166939">EDWW</cx:pt>
          <cx:pt idx="166940">EDWW</cx:pt>
          <cx:pt idx="166941">EDWW</cx:pt>
          <cx:pt idx="166942">EDWW</cx:pt>
          <cx:pt idx="166943">EDWW</cx:pt>
          <cx:pt idx="166944">EDWW</cx:pt>
          <cx:pt idx="166945">EDWW</cx:pt>
          <cx:pt idx="166946">EDWW</cx:pt>
          <cx:pt idx="166947">EDWW</cx:pt>
          <cx:pt idx="166948">EDWW</cx:pt>
          <cx:pt idx="166949">EDWW</cx:pt>
          <cx:pt idx="166950">EDWW</cx:pt>
          <cx:pt idx="166951">EDWW</cx:pt>
          <cx:pt idx="166952">EDWW</cx:pt>
          <cx:pt idx="166953">EDWW</cx:pt>
          <cx:pt idx="166954">EDWW</cx:pt>
          <cx:pt idx="166955">EDWW</cx:pt>
          <cx:pt idx="166956">EDWW</cx:pt>
          <cx:pt idx="166957">EDWW</cx:pt>
          <cx:pt idx="166958">EDWW</cx:pt>
          <cx:pt idx="166959">EDWW</cx:pt>
          <cx:pt idx="166960">EDWW</cx:pt>
          <cx:pt idx="166961">EDWW</cx:pt>
          <cx:pt idx="166962">EDWW</cx:pt>
          <cx:pt idx="166963">EDWW</cx:pt>
          <cx:pt idx="166964">EDWW</cx:pt>
          <cx:pt idx="166965">EDWW</cx:pt>
          <cx:pt idx="166966">EDWW</cx:pt>
          <cx:pt idx="166967">EDWW</cx:pt>
          <cx:pt idx="166968">EDWW</cx:pt>
          <cx:pt idx="166969">EDWW</cx:pt>
          <cx:pt idx="166970">EDWW</cx:pt>
          <cx:pt idx="166971">EDWW</cx:pt>
          <cx:pt idx="166972">EDWW</cx:pt>
          <cx:pt idx="166973">EDWW</cx:pt>
          <cx:pt idx="166974">EDWW</cx:pt>
          <cx:pt idx="166975">EDWW</cx:pt>
          <cx:pt idx="166976">EDWW</cx:pt>
          <cx:pt idx="166977">EDWW</cx:pt>
          <cx:pt idx="166978">EDWW</cx:pt>
          <cx:pt idx="166979">EDWW</cx:pt>
          <cx:pt idx="166980">EDWW</cx:pt>
          <cx:pt idx="166981">EDWW</cx:pt>
          <cx:pt idx="166982">EDWW</cx:pt>
          <cx:pt idx="166983">EDWW</cx:pt>
          <cx:pt idx="166984">EDWW</cx:pt>
          <cx:pt idx="166985">EDWW</cx:pt>
          <cx:pt idx="166986">EDWW</cx:pt>
          <cx:pt idx="166987">EDWW</cx:pt>
          <cx:pt idx="166988">EDWW</cx:pt>
          <cx:pt idx="166989">EDWW</cx:pt>
          <cx:pt idx="166990">EDWW</cx:pt>
          <cx:pt idx="166991">EDWW</cx:pt>
          <cx:pt idx="166992">EDWW</cx:pt>
          <cx:pt idx="166993">EDWW</cx:pt>
          <cx:pt idx="166994">EDWW</cx:pt>
          <cx:pt idx="166995">EDWW</cx:pt>
          <cx:pt idx="166996">EDWW</cx:pt>
          <cx:pt idx="166997">EDWW</cx:pt>
          <cx:pt idx="166998">EDWW</cx:pt>
          <cx:pt idx="166999">EDWW</cx:pt>
          <cx:pt idx="167000">EDWW</cx:pt>
          <cx:pt idx="167001">EDWW</cx:pt>
          <cx:pt idx="167002">EDWW</cx:pt>
          <cx:pt idx="167003">EDWW</cx:pt>
          <cx:pt idx="167004">EDWW</cx:pt>
          <cx:pt idx="167005">EDWW</cx:pt>
          <cx:pt idx="167006">EDWW</cx:pt>
          <cx:pt idx="167007">EDWW</cx:pt>
          <cx:pt idx="167008">EDWW</cx:pt>
          <cx:pt idx="167009">EDWW</cx:pt>
          <cx:pt idx="167010">EDWW</cx:pt>
          <cx:pt idx="167011">EDWW</cx:pt>
          <cx:pt idx="167012">EDWW</cx:pt>
          <cx:pt idx="167013">EDWW</cx:pt>
          <cx:pt idx="167014">EDWW</cx:pt>
          <cx:pt idx="167015">EDWW</cx:pt>
          <cx:pt idx="167016">EDWW</cx:pt>
          <cx:pt idx="167017">EDWW</cx:pt>
          <cx:pt idx="167018">EDWW</cx:pt>
          <cx:pt idx="167019">EDWW</cx:pt>
          <cx:pt idx="167020">EDWW</cx:pt>
          <cx:pt idx="167021">EDWW</cx:pt>
          <cx:pt idx="167022">EDWW</cx:pt>
          <cx:pt idx="167023">EDWW</cx:pt>
          <cx:pt idx="167024">EDWW</cx:pt>
          <cx:pt idx="167025">EDWW</cx:pt>
          <cx:pt idx="167026">EDWW</cx:pt>
          <cx:pt idx="167027">EDWW</cx:pt>
          <cx:pt idx="167028">EDWW</cx:pt>
          <cx:pt idx="167029">EDWW</cx:pt>
          <cx:pt idx="167030">EDWW</cx:pt>
          <cx:pt idx="167031">EDWW</cx:pt>
          <cx:pt idx="167032">EDWW</cx:pt>
          <cx:pt idx="167033">EDWW</cx:pt>
          <cx:pt idx="167034">EDWW</cx:pt>
          <cx:pt idx="167035">EDWW</cx:pt>
          <cx:pt idx="167036">EDWW</cx:pt>
          <cx:pt idx="167037">EDWW</cx:pt>
          <cx:pt idx="167038">EDWW</cx:pt>
          <cx:pt idx="167039">EDWW</cx:pt>
          <cx:pt idx="167040">EDWW</cx:pt>
          <cx:pt idx="167041">EDWW</cx:pt>
          <cx:pt idx="167042">EDWW</cx:pt>
          <cx:pt idx="167043">EDWW</cx:pt>
          <cx:pt idx="167044">EDWW</cx:pt>
          <cx:pt idx="167045">EDWW</cx:pt>
          <cx:pt idx="167046">EDWW</cx:pt>
          <cx:pt idx="167047">EDWW</cx:pt>
          <cx:pt idx="167048">EDWW</cx:pt>
          <cx:pt idx="167049">EDWW</cx:pt>
          <cx:pt idx="167050">EDWW</cx:pt>
          <cx:pt idx="167051">EDWW</cx:pt>
          <cx:pt idx="167052">EDWW</cx:pt>
          <cx:pt idx="167053">EDWW</cx:pt>
          <cx:pt idx="167054">EDWW</cx:pt>
          <cx:pt idx="167055">EDWW</cx:pt>
          <cx:pt idx="167056">EDWW</cx:pt>
          <cx:pt idx="167057">EDWW</cx:pt>
          <cx:pt idx="167058">EDWW</cx:pt>
          <cx:pt idx="167059">EDWW</cx:pt>
          <cx:pt idx="167060">EDWW</cx:pt>
          <cx:pt idx="167061">EDWW</cx:pt>
          <cx:pt idx="167062">EDWW</cx:pt>
          <cx:pt idx="167063">EDWW</cx:pt>
          <cx:pt idx="167064">EDWW</cx:pt>
          <cx:pt idx="167065">EDWW</cx:pt>
          <cx:pt idx="167066">EDWW</cx:pt>
          <cx:pt idx="167067">EDWW</cx:pt>
          <cx:pt idx="167068">EDWW</cx:pt>
          <cx:pt idx="167069">EDWW</cx:pt>
          <cx:pt idx="167070">EDWW</cx:pt>
          <cx:pt idx="167071">EDWW</cx:pt>
          <cx:pt idx="167072">EDWW</cx:pt>
          <cx:pt idx="167073">EDWW</cx:pt>
          <cx:pt idx="167074">EDWW</cx:pt>
          <cx:pt idx="167075">EDWW</cx:pt>
          <cx:pt idx="167076">EDWW</cx:pt>
          <cx:pt idx="167077">EDWW</cx:pt>
          <cx:pt idx="167078">EDWW</cx:pt>
          <cx:pt idx="167079">EDWW</cx:pt>
          <cx:pt idx="167080">EDWW</cx:pt>
          <cx:pt idx="167081">EDWW</cx:pt>
          <cx:pt idx="167082">EDWW</cx:pt>
          <cx:pt idx="167083">EDWW</cx:pt>
          <cx:pt idx="167084">EDWW</cx:pt>
          <cx:pt idx="167085">EDWW</cx:pt>
          <cx:pt idx="167086">EDWW</cx:pt>
          <cx:pt idx="167087">EDWW</cx:pt>
          <cx:pt idx="167088">EDWW</cx:pt>
          <cx:pt idx="167089">EDWW</cx:pt>
          <cx:pt idx="167090">EDWW</cx:pt>
          <cx:pt idx="167091">EDWW</cx:pt>
          <cx:pt idx="167092">EDWW</cx:pt>
          <cx:pt idx="167093">EDWW</cx:pt>
          <cx:pt idx="167094">EDWW</cx:pt>
          <cx:pt idx="167095">EDWW</cx:pt>
          <cx:pt idx="167096">EDWW</cx:pt>
          <cx:pt idx="167097">EDWW</cx:pt>
          <cx:pt idx="167098">EDWW</cx:pt>
          <cx:pt idx="167099">EDWW</cx:pt>
          <cx:pt idx="167100">EDWW</cx:pt>
          <cx:pt idx="167101">EDWW</cx:pt>
          <cx:pt idx="167102">EDWW</cx:pt>
          <cx:pt idx="167103">EDWW</cx:pt>
          <cx:pt idx="167104">EDWW</cx:pt>
          <cx:pt idx="167105">EDWW</cx:pt>
          <cx:pt idx="167106">EDWW</cx:pt>
          <cx:pt idx="167107">EDWW</cx:pt>
          <cx:pt idx="167108">EDWW</cx:pt>
          <cx:pt idx="167109">EDWW</cx:pt>
          <cx:pt idx="167110">EDWW</cx:pt>
          <cx:pt idx="167111">EDWW</cx:pt>
          <cx:pt idx="167112">EDWW</cx:pt>
          <cx:pt idx="167113">EDWW</cx:pt>
          <cx:pt idx="167114">EDWW</cx:pt>
          <cx:pt idx="167115">EDWW</cx:pt>
          <cx:pt idx="167116">EDWW</cx:pt>
          <cx:pt idx="167117">EDWW</cx:pt>
          <cx:pt idx="167118">EDWW</cx:pt>
          <cx:pt idx="167119">EDWW</cx:pt>
          <cx:pt idx="167120">EDWW</cx:pt>
          <cx:pt idx="167121">EDWW</cx:pt>
          <cx:pt idx="167122">EDWW</cx:pt>
          <cx:pt idx="167123">EDWW</cx:pt>
          <cx:pt idx="167124">EDWW</cx:pt>
          <cx:pt idx="167125">EDWW</cx:pt>
          <cx:pt idx="167126">EDWW</cx:pt>
          <cx:pt idx="167127">EDWW</cx:pt>
          <cx:pt idx="167128">EDWW</cx:pt>
          <cx:pt idx="167129">EDWW</cx:pt>
          <cx:pt idx="167130">EDWW</cx:pt>
          <cx:pt idx="167131">EDWW</cx:pt>
          <cx:pt idx="167132">EDWW</cx:pt>
          <cx:pt idx="167133">EDWW</cx:pt>
          <cx:pt idx="167134">EDWW</cx:pt>
          <cx:pt idx="167135">EDWW</cx:pt>
          <cx:pt idx="167136">EDWW</cx:pt>
          <cx:pt idx="167137">EDWW</cx:pt>
          <cx:pt idx="167138">EDWW</cx:pt>
          <cx:pt idx="167139">EDWW</cx:pt>
          <cx:pt idx="167140">EDWW</cx:pt>
          <cx:pt idx="167141">EDWW</cx:pt>
          <cx:pt idx="167142">EDWW</cx:pt>
          <cx:pt idx="167143">EDWW</cx:pt>
          <cx:pt idx="167144">EDWW</cx:pt>
          <cx:pt idx="167145">EDWW</cx:pt>
          <cx:pt idx="167146">EDWW</cx:pt>
          <cx:pt idx="167147">EDWW</cx:pt>
          <cx:pt idx="167148">EDWW</cx:pt>
          <cx:pt idx="167149">EDWW</cx:pt>
          <cx:pt idx="167150">EDWW</cx:pt>
          <cx:pt idx="167151">EDWW</cx:pt>
          <cx:pt idx="167152">EDWW</cx:pt>
          <cx:pt idx="167153">EDWW</cx:pt>
          <cx:pt idx="167154">EDWW</cx:pt>
          <cx:pt idx="167155">EDWW</cx:pt>
          <cx:pt idx="167156">EDWW</cx:pt>
          <cx:pt idx="167157">EDWW</cx:pt>
          <cx:pt idx="167158">EDWW</cx:pt>
          <cx:pt idx="167159">EDWW</cx:pt>
          <cx:pt idx="167160">EDWW</cx:pt>
          <cx:pt idx="167161">EDWW</cx:pt>
          <cx:pt idx="167162">EDWW</cx:pt>
          <cx:pt idx="167163">EDWW</cx:pt>
          <cx:pt idx="167164">EDWW</cx:pt>
          <cx:pt idx="167165">EDWW</cx:pt>
          <cx:pt idx="167166">EDWW</cx:pt>
          <cx:pt idx="167167">EDWW</cx:pt>
          <cx:pt idx="167168">EDWW</cx:pt>
          <cx:pt idx="167169">EDWW</cx:pt>
          <cx:pt idx="167170">EDWW</cx:pt>
          <cx:pt idx="167171">EDWW</cx:pt>
          <cx:pt idx="167172">EDWW</cx:pt>
          <cx:pt idx="167173">EDWW</cx:pt>
          <cx:pt idx="167174">EDWW</cx:pt>
          <cx:pt idx="167175">EDWW</cx:pt>
          <cx:pt idx="167176">EDWW</cx:pt>
          <cx:pt idx="167177">EDWW</cx:pt>
          <cx:pt idx="167178">EDWW</cx:pt>
          <cx:pt idx="167179">EDWW</cx:pt>
          <cx:pt idx="167180">EDWW</cx:pt>
          <cx:pt idx="167181">EDWW</cx:pt>
          <cx:pt idx="167182">EDWW</cx:pt>
          <cx:pt idx="167183">EDWW</cx:pt>
          <cx:pt idx="167184">EDWW</cx:pt>
          <cx:pt idx="167185">EDWW</cx:pt>
          <cx:pt idx="167186">EDWW</cx:pt>
          <cx:pt idx="167187">EDWW</cx:pt>
          <cx:pt idx="167188">EDWW</cx:pt>
          <cx:pt idx="167189">EDWW</cx:pt>
          <cx:pt idx="167190">EDWW</cx:pt>
          <cx:pt idx="167191">EDWW</cx:pt>
          <cx:pt idx="167192">EDWW</cx:pt>
          <cx:pt idx="167193">EDWW</cx:pt>
          <cx:pt idx="167194">EDWW</cx:pt>
          <cx:pt idx="167195">EDWW</cx:pt>
          <cx:pt idx="167196">EDWW</cx:pt>
          <cx:pt idx="167197">EDWW</cx:pt>
          <cx:pt idx="167198">EDWW</cx:pt>
          <cx:pt idx="167199">EDWW</cx:pt>
          <cx:pt idx="167200">EDWW</cx:pt>
          <cx:pt idx="167201">EDWW</cx:pt>
          <cx:pt idx="167202">EDWW</cx:pt>
          <cx:pt idx="167203">EDWW</cx:pt>
          <cx:pt idx="167204">EDWW</cx:pt>
          <cx:pt idx="167205">EDWW</cx:pt>
          <cx:pt idx="167206">EDWW</cx:pt>
          <cx:pt idx="167207">EDWW</cx:pt>
          <cx:pt idx="167208">EDWW</cx:pt>
          <cx:pt idx="167209">EDWW</cx:pt>
          <cx:pt idx="167210">EDWW</cx:pt>
          <cx:pt idx="167211">EDWW</cx:pt>
          <cx:pt idx="167212">EDWW</cx:pt>
          <cx:pt idx="167213">EDWW</cx:pt>
          <cx:pt idx="167214">EDWW</cx:pt>
          <cx:pt idx="167215">EDWW</cx:pt>
          <cx:pt idx="167216">EDWW</cx:pt>
          <cx:pt idx="167217">EDWW</cx:pt>
          <cx:pt idx="167218">EDWW</cx:pt>
          <cx:pt idx="167219">EDWW</cx:pt>
          <cx:pt idx="167220">EDWW</cx:pt>
          <cx:pt idx="167221">EDWW</cx:pt>
          <cx:pt idx="167222">EDWW</cx:pt>
          <cx:pt idx="167223">EDWW</cx:pt>
          <cx:pt idx="167224">EDWW</cx:pt>
          <cx:pt idx="167225">EDWW</cx:pt>
          <cx:pt idx="167226">EDWW</cx:pt>
          <cx:pt idx="167227">EDWW</cx:pt>
          <cx:pt idx="167228">EDWW</cx:pt>
          <cx:pt idx="167229">EDWW</cx:pt>
          <cx:pt idx="167230">EDWW</cx:pt>
          <cx:pt idx="167231">EDWW</cx:pt>
          <cx:pt idx="167232">EDWW</cx:pt>
          <cx:pt idx="167233">EDWW</cx:pt>
          <cx:pt idx="167234">EDWW</cx:pt>
          <cx:pt idx="167235">EDWW</cx:pt>
          <cx:pt idx="167236">EDWW</cx:pt>
          <cx:pt idx="167237">EDWW</cx:pt>
          <cx:pt idx="167238">EDWW</cx:pt>
          <cx:pt idx="167239">EDWW</cx:pt>
          <cx:pt idx="167240">EDWW</cx:pt>
          <cx:pt idx="167241">EDWW</cx:pt>
          <cx:pt idx="167242">EDWW</cx:pt>
          <cx:pt idx="167243">EDWW</cx:pt>
          <cx:pt idx="167244">EDWW</cx:pt>
          <cx:pt idx="167245">EDWW</cx:pt>
          <cx:pt idx="167246">EDWW</cx:pt>
          <cx:pt idx="167247">EDWW</cx:pt>
          <cx:pt idx="167248">EDWW</cx:pt>
          <cx:pt idx="167249">EDWW</cx:pt>
          <cx:pt idx="167250">EDWW</cx:pt>
          <cx:pt idx="167251">EDWW</cx:pt>
          <cx:pt idx="167252">EDWW</cx:pt>
          <cx:pt idx="167253">EDWW</cx:pt>
          <cx:pt idx="167254">EDWW</cx:pt>
          <cx:pt idx="167255">EDWW</cx:pt>
          <cx:pt idx="167256">EDWW</cx:pt>
          <cx:pt idx="167257">EDWW</cx:pt>
          <cx:pt idx="167258">EDWW</cx:pt>
          <cx:pt idx="167259">EDWW</cx:pt>
          <cx:pt idx="167260">EDWW</cx:pt>
          <cx:pt idx="167261">EDWW</cx:pt>
          <cx:pt idx="167262">EDWW</cx:pt>
          <cx:pt idx="167263">EDWW</cx:pt>
          <cx:pt idx="167264">EDWW</cx:pt>
          <cx:pt idx="167265">EDWW</cx:pt>
          <cx:pt idx="167266">EDWW</cx:pt>
          <cx:pt idx="167267">EDWW</cx:pt>
          <cx:pt idx="167268">EDWW</cx:pt>
          <cx:pt idx="167269">EDWW</cx:pt>
          <cx:pt idx="167270">EDWW</cx:pt>
          <cx:pt idx="167271">EDWW</cx:pt>
          <cx:pt idx="167272">EDWW</cx:pt>
          <cx:pt idx="167273">EDWW</cx:pt>
          <cx:pt idx="167274">EDWW</cx:pt>
          <cx:pt idx="167275">EDWW</cx:pt>
          <cx:pt idx="167276">EDWW</cx:pt>
          <cx:pt idx="167277">EDWW</cx:pt>
          <cx:pt idx="167278">EDWW</cx:pt>
          <cx:pt idx="167279">EDWW</cx:pt>
          <cx:pt idx="167280">EDWW</cx:pt>
          <cx:pt idx="167281">EDWW</cx:pt>
          <cx:pt idx="167282">EDWW</cx:pt>
          <cx:pt idx="167283">EDWW</cx:pt>
          <cx:pt idx="167284">EDWW</cx:pt>
          <cx:pt idx="167285">EDWW</cx:pt>
          <cx:pt idx="167286">EDWW</cx:pt>
          <cx:pt idx="167287">EDWW</cx:pt>
          <cx:pt idx="167288">EDWW</cx:pt>
          <cx:pt idx="167289">EDWW</cx:pt>
          <cx:pt idx="167290">EDWW</cx:pt>
          <cx:pt idx="167291">EDWW</cx:pt>
          <cx:pt idx="167292">EDWW</cx:pt>
          <cx:pt idx="167293">EDWW</cx:pt>
          <cx:pt idx="167294">EDWW</cx:pt>
          <cx:pt idx="167295">EDWW</cx:pt>
          <cx:pt idx="167296">EDWW</cx:pt>
          <cx:pt idx="167297">EDWW</cx:pt>
          <cx:pt idx="167298">EDWW</cx:pt>
          <cx:pt idx="167299">EDWW</cx:pt>
          <cx:pt idx="167300">EDWW</cx:pt>
          <cx:pt idx="167301">EDWW</cx:pt>
          <cx:pt idx="167302">EDWW</cx:pt>
          <cx:pt idx="167303">EDWW</cx:pt>
          <cx:pt idx="167304">EDWW</cx:pt>
          <cx:pt idx="167305">EDWW</cx:pt>
          <cx:pt idx="167306">EDWW</cx:pt>
          <cx:pt idx="167307">EDWW</cx:pt>
          <cx:pt idx="167308">EDWW</cx:pt>
          <cx:pt idx="167309">EDWW</cx:pt>
          <cx:pt idx="167310">EDWW</cx:pt>
          <cx:pt idx="167311">EDWW</cx:pt>
          <cx:pt idx="167312">EDWW</cx:pt>
          <cx:pt idx="167313">EDWW</cx:pt>
          <cx:pt idx="167314">EDWW</cx:pt>
          <cx:pt idx="167315">EDWW</cx:pt>
          <cx:pt idx="167316">EDWW</cx:pt>
          <cx:pt idx="167317">EDWW</cx:pt>
          <cx:pt idx="167318">EDWW</cx:pt>
          <cx:pt idx="167319">EDWW</cx:pt>
          <cx:pt idx="167320">EDWW</cx:pt>
          <cx:pt idx="167321">EDWW</cx:pt>
          <cx:pt idx="167322">EDWW</cx:pt>
          <cx:pt idx="167323">EDWW</cx:pt>
          <cx:pt idx="167324">EDWW</cx:pt>
          <cx:pt idx="167325">EDWW</cx:pt>
          <cx:pt idx="167326">EDWW</cx:pt>
          <cx:pt idx="167327">EDWW</cx:pt>
          <cx:pt idx="167328">EDWW</cx:pt>
          <cx:pt idx="167329">EDWW</cx:pt>
          <cx:pt idx="167330">EDWW</cx:pt>
          <cx:pt idx="167331">EDWW</cx:pt>
          <cx:pt idx="167332">EDWW</cx:pt>
          <cx:pt idx="167333">EDWW</cx:pt>
          <cx:pt idx="167334">EDWW</cx:pt>
          <cx:pt idx="167335">EDWW</cx:pt>
          <cx:pt idx="167336">EDWW</cx:pt>
          <cx:pt idx="167337">EDWW</cx:pt>
          <cx:pt idx="167338">EDWW</cx:pt>
          <cx:pt idx="167339">EDWW</cx:pt>
          <cx:pt idx="167340">EDWW</cx:pt>
          <cx:pt idx="167341">EDWW</cx:pt>
          <cx:pt idx="167342">EDWW</cx:pt>
          <cx:pt idx="167343">EDWW</cx:pt>
          <cx:pt idx="167344">EDWW</cx:pt>
          <cx:pt idx="167345">EDWW</cx:pt>
          <cx:pt idx="167346">EDWW</cx:pt>
          <cx:pt idx="167347">EDWW</cx:pt>
          <cx:pt idx="167348">EDWW</cx:pt>
          <cx:pt idx="167349">EDWW</cx:pt>
          <cx:pt idx="167350">EDWW</cx:pt>
          <cx:pt idx="167351">EDWW</cx:pt>
          <cx:pt idx="167352">EDWW</cx:pt>
          <cx:pt idx="167353">EDWW</cx:pt>
          <cx:pt idx="167354">EDWW</cx:pt>
          <cx:pt idx="167355">EDWW</cx:pt>
          <cx:pt idx="167356">EDWW</cx:pt>
          <cx:pt idx="167357">EDWW</cx:pt>
          <cx:pt idx="167358">EDWW</cx:pt>
          <cx:pt idx="167359">EDWW</cx:pt>
          <cx:pt idx="167360">EDWW</cx:pt>
          <cx:pt idx="167361">EDWW</cx:pt>
          <cx:pt idx="167362">EDWW</cx:pt>
          <cx:pt idx="167363">EDWW</cx:pt>
          <cx:pt idx="167364">EDWW</cx:pt>
          <cx:pt idx="167365">EDWW</cx:pt>
          <cx:pt idx="167366">EDWW</cx:pt>
          <cx:pt idx="167367">EDWW</cx:pt>
          <cx:pt idx="167368">EDWW</cx:pt>
          <cx:pt idx="167369">EDWW</cx:pt>
          <cx:pt idx="167370">EDWW</cx:pt>
          <cx:pt idx="167371">EDWW</cx:pt>
          <cx:pt idx="167372">EDWW</cx:pt>
          <cx:pt idx="167373">EDWW</cx:pt>
          <cx:pt idx="167374">EDWW</cx:pt>
          <cx:pt idx="167375">EDWW</cx:pt>
          <cx:pt idx="167376">EDWW</cx:pt>
          <cx:pt idx="167377">EDWW</cx:pt>
          <cx:pt idx="167378">EDWW</cx:pt>
          <cx:pt idx="167379">EDWW</cx:pt>
          <cx:pt idx="167380">EDWW</cx:pt>
          <cx:pt idx="167381">EDWW</cx:pt>
          <cx:pt idx="167382">EDWW</cx:pt>
          <cx:pt idx="167383">EDWW</cx:pt>
          <cx:pt idx="167384">EDWW</cx:pt>
          <cx:pt idx="167385">EDWW</cx:pt>
          <cx:pt idx="167386">EDWW</cx:pt>
          <cx:pt idx="167387">EDWW</cx:pt>
          <cx:pt idx="167388">EDWW</cx:pt>
          <cx:pt idx="167389">EDWW</cx:pt>
          <cx:pt idx="167390">EDWW</cx:pt>
          <cx:pt idx="167391">EDWW</cx:pt>
          <cx:pt idx="167392">EDWW</cx:pt>
          <cx:pt idx="167393">EDWW</cx:pt>
          <cx:pt idx="167394">EDWW</cx:pt>
          <cx:pt idx="167395">EDWW</cx:pt>
          <cx:pt idx="167396">EDWW</cx:pt>
          <cx:pt idx="167397">EDWW</cx:pt>
          <cx:pt idx="167398">EDWW</cx:pt>
          <cx:pt idx="167399">EDWW</cx:pt>
          <cx:pt idx="167400">EDWW</cx:pt>
          <cx:pt idx="167401">EDWW</cx:pt>
          <cx:pt idx="167402">EDWW</cx:pt>
          <cx:pt idx="167403">EDWW</cx:pt>
          <cx:pt idx="167404">EDWW</cx:pt>
          <cx:pt idx="167405">EDWW</cx:pt>
          <cx:pt idx="167406">EDWW</cx:pt>
          <cx:pt idx="167407">EDWW</cx:pt>
          <cx:pt idx="167408">EDWW</cx:pt>
          <cx:pt idx="167409">EDWW</cx:pt>
          <cx:pt idx="167410">EDWW</cx:pt>
          <cx:pt idx="167411">EDWW</cx:pt>
          <cx:pt idx="167412">EDWW</cx:pt>
          <cx:pt idx="167413">EDWW</cx:pt>
          <cx:pt idx="167414">EDWW</cx:pt>
          <cx:pt idx="167415">EDWW</cx:pt>
          <cx:pt idx="167416">EDWW</cx:pt>
          <cx:pt idx="167417">EDWW</cx:pt>
          <cx:pt idx="167418">EDWW</cx:pt>
          <cx:pt idx="167419">EDWW</cx:pt>
          <cx:pt idx="167420">EDWW</cx:pt>
          <cx:pt idx="167421">EDWW</cx:pt>
          <cx:pt idx="167422">EDWW</cx:pt>
          <cx:pt idx="167423">EDWW</cx:pt>
          <cx:pt idx="167424">EDWW</cx:pt>
          <cx:pt idx="167425">EDWW</cx:pt>
          <cx:pt idx="167426">EDWW</cx:pt>
          <cx:pt idx="167427">EDWW</cx:pt>
          <cx:pt idx="167428">EDWW</cx:pt>
          <cx:pt idx="167429">EDWW</cx:pt>
          <cx:pt idx="167430">EDWW</cx:pt>
          <cx:pt idx="167431">EDWW</cx:pt>
          <cx:pt idx="167432">EDWW</cx:pt>
          <cx:pt idx="167433">EDWW</cx:pt>
          <cx:pt idx="167434">EDWW</cx:pt>
          <cx:pt idx="167435">EDWW</cx:pt>
          <cx:pt idx="167436">EDWW</cx:pt>
          <cx:pt idx="167437">EDWW</cx:pt>
          <cx:pt idx="167438">EDWW</cx:pt>
          <cx:pt idx="167439">EDWW</cx:pt>
          <cx:pt idx="167440">EDWW</cx:pt>
          <cx:pt idx="167441">EDWW</cx:pt>
          <cx:pt idx="167442">EDWW</cx:pt>
          <cx:pt idx="167443">EDWW</cx:pt>
          <cx:pt idx="167444">EDWW</cx:pt>
          <cx:pt idx="167445">EDWW</cx:pt>
          <cx:pt idx="167446">EDWW</cx:pt>
          <cx:pt idx="167447">EDWW</cx:pt>
          <cx:pt idx="167448">EDWW</cx:pt>
          <cx:pt idx="167449">EDWW</cx:pt>
          <cx:pt idx="167450">EDWW</cx:pt>
          <cx:pt idx="167451">EDWW</cx:pt>
          <cx:pt idx="167452">EDWW</cx:pt>
          <cx:pt idx="167453">EDWW</cx:pt>
          <cx:pt idx="167454">EDWW</cx:pt>
          <cx:pt idx="167455">EDWW</cx:pt>
          <cx:pt idx="167456">EDWW</cx:pt>
          <cx:pt idx="167457">EDWW</cx:pt>
          <cx:pt idx="167458">EDWW</cx:pt>
          <cx:pt idx="167459">EDWW</cx:pt>
          <cx:pt idx="167460">EDWW</cx:pt>
          <cx:pt idx="167461">EDWW</cx:pt>
          <cx:pt idx="167462">EDWW</cx:pt>
          <cx:pt idx="167463">EDWW</cx:pt>
          <cx:pt idx="167464">EDWW</cx:pt>
          <cx:pt idx="167465">EDWW</cx:pt>
          <cx:pt idx="167466">EDWW</cx:pt>
          <cx:pt idx="167467">EDWW</cx:pt>
          <cx:pt idx="167468">EDWW</cx:pt>
          <cx:pt idx="167469">EDWW</cx:pt>
          <cx:pt idx="167470">EDWW</cx:pt>
          <cx:pt idx="167471">EDWW</cx:pt>
          <cx:pt idx="167472">EDWW</cx:pt>
          <cx:pt idx="167473">EDWW</cx:pt>
          <cx:pt idx="167474">EDWW</cx:pt>
          <cx:pt idx="167475">EDWW</cx:pt>
          <cx:pt idx="167476">EDWW</cx:pt>
          <cx:pt idx="167477">EDWW</cx:pt>
          <cx:pt idx="167478">EDWW</cx:pt>
          <cx:pt idx="167479">EDWW</cx:pt>
          <cx:pt idx="167480">EDWW</cx:pt>
          <cx:pt idx="167481">EDWW</cx:pt>
          <cx:pt idx="167482">EDWW</cx:pt>
          <cx:pt idx="167483">EDWW</cx:pt>
          <cx:pt idx="167484">EDWW</cx:pt>
          <cx:pt idx="167485">EDWW</cx:pt>
          <cx:pt idx="167486">EDWW</cx:pt>
          <cx:pt idx="167487">EDWW</cx:pt>
          <cx:pt idx="167488">EDWW</cx:pt>
          <cx:pt idx="167489">EDWW</cx:pt>
          <cx:pt idx="167490">EDWW</cx:pt>
          <cx:pt idx="167491">EDWW</cx:pt>
          <cx:pt idx="167492">EDWW</cx:pt>
          <cx:pt idx="167493">EDWW</cx:pt>
          <cx:pt idx="167494">EDWW</cx:pt>
          <cx:pt idx="167495">EDWW</cx:pt>
          <cx:pt idx="167496">EDWW</cx:pt>
          <cx:pt idx="167497">EDWW</cx:pt>
          <cx:pt idx="167498">EDWW</cx:pt>
          <cx:pt idx="167499">EDWW</cx:pt>
          <cx:pt idx="167500">EDWW</cx:pt>
          <cx:pt idx="167501">EDWW</cx:pt>
          <cx:pt idx="167502">EDWW</cx:pt>
          <cx:pt idx="167503">EDWW</cx:pt>
          <cx:pt idx="167504">EDWW</cx:pt>
          <cx:pt idx="167505">EDWW</cx:pt>
          <cx:pt idx="167506">EDWW</cx:pt>
          <cx:pt idx="167507">EDWW</cx:pt>
          <cx:pt idx="167508">EDWW</cx:pt>
          <cx:pt idx="167509">EDWW</cx:pt>
          <cx:pt idx="167510">EDWW</cx:pt>
          <cx:pt idx="167511">EDWW</cx:pt>
          <cx:pt idx="167512">EDWW</cx:pt>
          <cx:pt idx="167513">EDWW</cx:pt>
          <cx:pt idx="167514">EDWW</cx:pt>
          <cx:pt idx="167515">EDWW</cx:pt>
          <cx:pt idx="167516">EDWW</cx:pt>
          <cx:pt idx="167517">EDWW</cx:pt>
          <cx:pt idx="167518">EDWW</cx:pt>
          <cx:pt idx="167519">EDWW</cx:pt>
          <cx:pt idx="167520">EDWW</cx:pt>
          <cx:pt idx="167521">EDWW</cx:pt>
          <cx:pt idx="167522">EDWW</cx:pt>
          <cx:pt idx="167523">EDWW</cx:pt>
          <cx:pt idx="167524">EDWW</cx:pt>
          <cx:pt idx="167525">EDWW</cx:pt>
          <cx:pt idx="167526">EDWW</cx:pt>
          <cx:pt idx="167527">EDWW</cx:pt>
          <cx:pt idx="167528">EDWW</cx:pt>
          <cx:pt idx="167529">EDWW</cx:pt>
          <cx:pt idx="167530">EDWW</cx:pt>
          <cx:pt idx="167531">EDWW</cx:pt>
          <cx:pt idx="167532">EDWW</cx:pt>
          <cx:pt idx="167533">EDWW</cx:pt>
          <cx:pt idx="167534">EDWW</cx:pt>
          <cx:pt idx="167535">EDWW</cx:pt>
          <cx:pt idx="167536">EDWW</cx:pt>
          <cx:pt idx="167537">EDWW</cx:pt>
          <cx:pt idx="167538">EDWW</cx:pt>
          <cx:pt idx="167539">EDWW</cx:pt>
          <cx:pt idx="167540">EDWW</cx:pt>
          <cx:pt idx="167541">EDWW</cx:pt>
          <cx:pt idx="167542">EDWW</cx:pt>
          <cx:pt idx="167543">EDWW</cx:pt>
          <cx:pt idx="167544">EDWW</cx:pt>
          <cx:pt idx="167545">EDWW</cx:pt>
          <cx:pt idx="167546">EDWW</cx:pt>
          <cx:pt idx="167547">EDWW</cx:pt>
          <cx:pt idx="167548">EDWW</cx:pt>
          <cx:pt idx="167549">EDWW</cx:pt>
          <cx:pt idx="167550">EDWW</cx:pt>
          <cx:pt idx="167551">EDWW</cx:pt>
          <cx:pt idx="167552">EDWW</cx:pt>
          <cx:pt idx="167553">EDWW</cx:pt>
          <cx:pt idx="167554">EDWW</cx:pt>
          <cx:pt idx="167555">EDWW</cx:pt>
          <cx:pt idx="167556">EDWW</cx:pt>
          <cx:pt idx="167557">EDWW</cx:pt>
          <cx:pt idx="167558">EDWW</cx:pt>
          <cx:pt idx="167559">EDWW</cx:pt>
          <cx:pt idx="167560">EDWW</cx:pt>
          <cx:pt idx="167561">EDWW</cx:pt>
          <cx:pt idx="167562">EDWW</cx:pt>
          <cx:pt idx="167563">EDWW</cx:pt>
          <cx:pt idx="167564">EDWW</cx:pt>
          <cx:pt idx="167565">EDWW</cx:pt>
          <cx:pt idx="167566">EDWW</cx:pt>
          <cx:pt idx="167567">EDWW</cx:pt>
          <cx:pt idx="167568">EDWW</cx:pt>
          <cx:pt idx="167569">EDWW</cx:pt>
          <cx:pt idx="167570">EDWW</cx:pt>
          <cx:pt idx="167571">EDWW</cx:pt>
          <cx:pt idx="167572">EDWW</cx:pt>
          <cx:pt idx="167573">EDWW</cx:pt>
          <cx:pt idx="167574">EDWW</cx:pt>
          <cx:pt idx="167575">EDWW</cx:pt>
          <cx:pt idx="167576">EDWW</cx:pt>
          <cx:pt idx="167577">EDWW</cx:pt>
          <cx:pt idx="167578">EDWW</cx:pt>
          <cx:pt idx="167579">EDWW</cx:pt>
          <cx:pt idx="167580">EDWW</cx:pt>
          <cx:pt idx="167581">EDWW</cx:pt>
          <cx:pt idx="167582">EDWW</cx:pt>
          <cx:pt idx="167583">EDWW</cx:pt>
          <cx:pt idx="167584">EDWW</cx:pt>
          <cx:pt idx="167585">EDWW</cx:pt>
          <cx:pt idx="167586">EDWW</cx:pt>
          <cx:pt idx="167587">EDWW</cx:pt>
          <cx:pt idx="167588">EDWW</cx:pt>
          <cx:pt idx="167589">EDWW</cx:pt>
          <cx:pt idx="167590">EDWW</cx:pt>
          <cx:pt idx="167591">EDWW</cx:pt>
          <cx:pt idx="167592">EDWW</cx:pt>
          <cx:pt idx="167593">EDWW</cx:pt>
          <cx:pt idx="167594">EDWW</cx:pt>
          <cx:pt idx="167595">EDWW</cx:pt>
          <cx:pt idx="167596">EDWW</cx:pt>
          <cx:pt idx="167597">EDWW</cx:pt>
          <cx:pt idx="167598">EDWW</cx:pt>
          <cx:pt idx="167599">EDWW</cx:pt>
          <cx:pt idx="167600">EDWW</cx:pt>
          <cx:pt idx="167601">EDWW</cx:pt>
          <cx:pt idx="167602">EDWW</cx:pt>
          <cx:pt idx="167603">EDWW</cx:pt>
          <cx:pt idx="167604">EDWW</cx:pt>
          <cx:pt idx="167605">EDWW</cx:pt>
          <cx:pt idx="167606">EDWW</cx:pt>
          <cx:pt idx="167607">EDWW</cx:pt>
          <cx:pt idx="167608">EDWW</cx:pt>
          <cx:pt idx="167609">EDWW</cx:pt>
          <cx:pt idx="167610">EDWW</cx:pt>
          <cx:pt idx="167611">EDWW</cx:pt>
          <cx:pt idx="167612">EDWW</cx:pt>
          <cx:pt idx="167613">EDWW</cx:pt>
          <cx:pt idx="167614">EDWW</cx:pt>
          <cx:pt idx="167615">EDWW</cx:pt>
          <cx:pt idx="167616">EDWW</cx:pt>
          <cx:pt idx="167617">EDWW</cx:pt>
          <cx:pt idx="167618">EDWW</cx:pt>
          <cx:pt idx="167619">EDWW</cx:pt>
          <cx:pt idx="167620">EDWW</cx:pt>
          <cx:pt idx="167621">EDWW</cx:pt>
          <cx:pt idx="167622">EDWW</cx:pt>
          <cx:pt idx="167623">EDWW</cx:pt>
          <cx:pt idx="167624">EDWW</cx:pt>
          <cx:pt idx="167625">EDWW</cx:pt>
          <cx:pt idx="167626">EDWW</cx:pt>
          <cx:pt idx="167627">EDWW</cx:pt>
          <cx:pt idx="167628">EDWW</cx:pt>
          <cx:pt idx="167629">EDWW</cx:pt>
          <cx:pt idx="167630">EDWW</cx:pt>
          <cx:pt idx="167631">EDWW</cx:pt>
          <cx:pt idx="167632">EDWW</cx:pt>
          <cx:pt idx="167633">EDWW</cx:pt>
          <cx:pt idx="167634">EDWW</cx:pt>
          <cx:pt idx="167635">EDWW</cx:pt>
          <cx:pt idx="167636">EDWW</cx:pt>
          <cx:pt idx="167637">EDWW</cx:pt>
          <cx:pt idx="167638">EDWW</cx:pt>
          <cx:pt idx="167639">EDWW</cx:pt>
          <cx:pt idx="167640">EDWW</cx:pt>
          <cx:pt idx="167641">EDWW</cx:pt>
          <cx:pt idx="167642">EDWW</cx:pt>
          <cx:pt idx="167643">EDWW</cx:pt>
          <cx:pt idx="167644">EDWW</cx:pt>
          <cx:pt idx="167645">EDWW</cx:pt>
          <cx:pt idx="167646">EDWW</cx:pt>
          <cx:pt idx="167647">EDWW</cx:pt>
          <cx:pt idx="167648">EDWW</cx:pt>
          <cx:pt idx="167649">EDWW</cx:pt>
          <cx:pt idx="167650">EDWW</cx:pt>
          <cx:pt idx="167651">EDWW</cx:pt>
          <cx:pt idx="167652">EDWW</cx:pt>
          <cx:pt idx="167653">EDWW</cx:pt>
          <cx:pt idx="167654">EDWW</cx:pt>
          <cx:pt idx="167655">EDWW</cx:pt>
          <cx:pt idx="167656">EDWW</cx:pt>
          <cx:pt idx="167657">EDWW</cx:pt>
          <cx:pt idx="167658">EDWW</cx:pt>
          <cx:pt idx="167659">EDWW</cx:pt>
          <cx:pt idx="167660">EDWW</cx:pt>
          <cx:pt idx="167661">EDWW</cx:pt>
          <cx:pt idx="167662">EDWW</cx:pt>
          <cx:pt idx="167663">EDWW</cx:pt>
          <cx:pt idx="167664">EDWW</cx:pt>
          <cx:pt idx="167665">EDWW</cx:pt>
          <cx:pt idx="167666">EDWW</cx:pt>
          <cx:pt idx="167667">EDWW</cx:pt>
          <cx:pt idx="167668">EDWW</cx:pt>
          <cx:pt idx="167669">EDWW</cx:pt>
          <cx:pt idx="167670">EDWW</cx:pt>
          <cx:pt idx="167671">EDWW</cx:pt>
          <cx:pt idx="167672">EDWW</cx:pt>
          <cx:pt idx="167673">EDWW</cx:pt>
          <cx:pt idx="167674">EDWW</cx:pt>
          <cx:pt idx="167675">EDWW</cx:pt>
          <cx:pt idx="167676">EDWW</cx:pt>
          <cx:pt idx="167677">EDWW</cx:pt>
          <cx:pt idx="167678">EDWW</cx:pt>
          <cx:pt idx="167679">EDWW</cx:pt>
          <cx:pt idx="167680">EDWW</cx:pt>
          <cx:pt idx="167681">EDWW</cx:pt>
          <cx:pt idx="167682">EDWW</cx:pt>
          <cx:pt idx="167683">EDWW</cx:pt>
          <cx:pt idx="167684">EDWW</cx:pt>
          <cx:pt idx="167685">EDWW</cx:pt>
          <cx:pt idx="167686">EDWW</cx:pt>
          <cx:pt idx="167687">EDWW</cx:pt>
          <cx:pt idx="167688">EDWW</cx:pt>
          <cx:pt idx="167689">EDWW</cx:pt>
          <cx:pt idx="167690">EDWW</cx:pt>
          <cx:pt idx="167691">EDWW</cx:pt>
          <cx:pt idx="167692">EDWW</cx:pt>
          <cx:pt idx="167693">EDWW</cx:pt>
          <cx:pt idx="167694">EDWW</cx:pt>
          <cx:pt idx="167695">EDWW</cx:pt>
          <cx:pt idx="167696">EDWW</cx:pt>
          <cx:pt idx="167697">EDWW</cx:pt>
          <cx:pt idx="167698">EDWW</cx:pt>
          <cx:pt idx="167699">EDWW</cx:pt>
          <cx:pt idx="167700">EDWW</cx:pt>
          <cx:pt idx="167701">EDWW</cx:pt>
          <cx:pt idx="167702">EDWW</cx:pt>
          <cx:pt idx="167703">EDWW</cx:pt>
          <cx:pt idx="167704">EDWW</cx:pt>
          <cx:pt idx="167705">EDWW</cx:pt>
          <cx:pt idx="167706">EDWW</cx:pt>
          <cx:pt idx="167707">EDWW</cx:pt>
          <cx:pt idx="167708">EDWW</cx:pt>
          <cx:pt idx="167709">EDWW</cx:pt>
          <cx:pt idx="167710">EDWW</cx:pt>
          <cx:pt idx="167711">EDWW</cx:pt>
          <cx:pt idx="167712">EDWW</cx:pt>
          <cx:pt idx="167713">EDWW</cx:pt>
          <cx:pt idx="167714">EDWW</cx:pt>
          <cx:pt idx="167715">EDWW</cx:pt>
          <cx:pt idx="167716">EDWW</cx:pt>
          <cx:pt idx="167717">EDWW</cx:pt>
          <cx:pt idx="167718">EDWW</cx:pt>
          <cx:pt idx="167719">EDWW</cx:pt>
          <cx:pt idx="167720">EDWW</cx:pt>
          <cx:pt idx="167721">EDWW</cx:pt>
          <cx:pt idx="167722">EDWW</cx:pt>
          <cx:pt idx="167723">EDWW</cx:pt>
          <cx:pt idx="167724">EDWW</cx:pt>
          <cx:pt idx="167725">EDWW</cx:pt>
          <cx:pt idx="167726">EDWW</cx:pt>
          <cx:pt idx="167727">EDWW</cx:pt>
          <cx:pt idx="167728">EDWW</cx:pt>
          <cx:pt idx="167729">EDWW</cx:pt>
          <cx:pt idx="167730">EDWW</cx:pt>
          <cx:pt idx="167731">EDWW</cx:pt>
          <cx:pt idx="167732">EDWW</cx:pt>
          <cx:pt idx="167733">EDWW</cx:pt>
          <cx:pt idx="167734">EDWW</cx:pt>
          <cx:pt idx="167735">EDWW</cx:pt>
          <cx:pt idx="167736">EDWW</cx:pt>
          <cx:pt idx="167737">EDWW</cx:pt>
          <cx:pt idx="167738">EDWW</cx:pt>
          <cx:pt idx="167739">EDWW</cx:pt>
          <cx:pt idx="167740">EDWW</cx:pt>
          <cx:pt idx="167741">EDWW</cx:pt>
          <cx:pt idx="167742">EDWW</cx:pt>
          <cx:pt idx="167743">EDWW</cx:pt>
          <cx:pt idx="167744">EDWW</cx:pt>
          <cx:pt idx="167745">EDWW</cx:pt>
          <cx:pt idx="167746">EDWW</cx:pt>
          <cx:pt idx="167747">EDWW</cx:pt>
          <cx:pt idx="167748">EDWW</cx:pt>
          <cx:pt idx="167749">EDWW</cx:pt>
          <cx:pt idx="167750">EDWW</cx:pt>
          <cx:pt idx="167751">EDWW</cx:pt>
          <cx:pt idx="167752">EDWW</cx:pt>
          <cx:pt idx="167753">EDWW</cx:pt>
          <cx:pt idx="167754">EDWW</cx:pt>
          <cx:pt idx="167755">EDWW</cx:pt>
          <cx:pt idx="167756">EDWW</cx:pt>
          <cx:pt idx="167757">EDWW</cx:pt>
          <cx:pt idx="167758">EDWW</cx:pt>
          <cx:pt idx="167759">EDWW</cx:pt>
          <cx:pt idx="167760">EDWW</cx:pt>
          <cx:pt idx="167761">EDWW</cx:pt>
          <cx:pt idx="167762">EDWW</cx:pt>
          <cx:pt idx="167763">EDWW</cx:pt>
          <cx:pt idx="167764">EDWW</cx:pt>
          <cx:pt idx="167765">EDWW</cx:pt>
          <cx:pt idx="167766">EDWW</cx:pt>
          <cx:pt idx="167767">EDWW</cx:pt>
          <cx:pt idx="167768">EDWW</cx:pt>
          <cx:pt idx="167769">EDWW</cx:pt>
          <cx:pt idx="167770">EDWW</cx:pt>
          <cx:pt idx="167771">EDWW</cx:pt>
          <cx:pt idx="167772">EDWW</cx:pt>
          <cx:pt idx="167773">EDWW</cx:pt>
          <cx:pt idx="167774">EDWW</cx:pt>
          <cx:pt idx="167775">EDWW</cx:pt>
          <cx:pt idx="167776">EDWW</cx:pt>
          <cx:pt idx="167777">EDWW</cx:pt>
          <cx:pt idx="167778">EDWW</cx:pt>
          <cx:pt idx="167779">EDWW</cx:pt>
          <cx:pt idx="167780">EDWW</cx:pt>
          <cx:pt idx="167781">EDWW</cx:pt>
          <cx:pt idx="167782">EDWW</cx:pt>
          <cx:pt idx="167783">EDWW</cx:pt>
          <cx:pt idx="167784">EDWW</cx:pt>
          <cx:pt idx="167785">EDWW</cx:pt>
          <cx:pt idx="167786">EDWW</cx:pt>
          <cx:pt idx="167787">EDWW</cx:pt>
          <cx:pt idx="167788">EDWW</cx:pt>
          <cx:pt idx="167789">EDWW</cx:pt>
          <cx:pt idx="167790">EDWW</cx:pt>
          <cx:pt idx="167791">EDWW</cx:pt>
          <cx:pt idx="167792">EDWW</cx:pt>
          <cx:pt idx="167793">EDWW</cx:pt>
          <cx:pt idx="167794">EDWW</cx:pt>
          <cx:pt idx="167795">EDWW</cx:pt>
          <cx:pt idx="167796">EDWW</cx:pt>
          <cx:pt idx="167797">EDWW</cx:pt>
          <cx:pt idx="167798">EDWW</cx:pt>
          <cx:pt idx="167799">EDWW</cx:pt>
          <cx:pt idx="167800">EDWW</cx:pt>
          <cx:pt idx="167801">EDWW</cx:pt>
          <cx:pt idx="167802">EDWW</cx:pt>
          <cx:pt idx="167803">EDWW</cx:pt>
          <cx:pt idx="167804">EDWW</cx:pt>
          <cx:pt idx="167805">EDWW</cx:pt>
          <cx:pt idx="167806">EDWW</cx:pt>
          <cx:pt idx="167807">EDWW</cx:pt>
          <cx:pt idx="167808">EDWW</cx:pt>
          <cx:pt idx="167809">EDWW</cx:pt>
          <cx:pt idx="167810">EDWW</cx:pt>
          <cx:pt idx="167811">EDWW</cx:pt>
          <cx:pt idx="167812">EDWW</cx:pt>
          <cx:pt idx="167813">EDWW</cx:pt>
          <cx:pt idx="167814">EDWW</cx:pt>
          <cx:pt idx="167815">EDWW</cx:pt>
          <cx:pt idx="167816">EDWW</cx:pt>
          <cx:pt idx="167817">EDWW</cx:pt>
          <cx:pt idx="167818">EDWW</cx:pt>
          <cx:pt idx="167819">EDWW</cx:pt>
          <cx:pt idx="167820">EDWW</cx:pt>
          <cx:pt idx="167821">EDWW</cx:pt>
          <cx:pt idx="167822">EDWW</cx:pt>
          <cx:pt idx="167823">EDWW</cx:pt>
          <cx:pt idx="167824">EDWW</cx:pt>
          <cx:pt idx="167825">EDWW</cx:pt>
          <cx:pt idx="167826">EDWW</cx:pt>
          <cx:pt idx="167827">EDWW</cx:pt>
          <cx:pt idx="167828">EDWW</cx:pt>
          <cx:pt idx="167829">EDWW</cx:pt>
          <cx:pt idx="167830">EDWW</cx:pt>
          <cx:pt idx="167831">EDWW</cx:pt>
          <cx:pt idx="167832">EDWW</cx:pt>
          <cx:pt idx="167833">EDWW</cx:pt>
          <cx:pt idx="167834">EDWW</cx:pt>
          <cx:pt idx="167835">EDWW</cx:pt>
          <cx:pt idx="167836">EDWW</cx:pt>
          <cx:pt idx="167837">EDWW</cx:pt>
          <cx:pt idx="167838">EDWW</cx:pt>
          <cx:pt idx="167839">EDWW</cx:pt>
          <cx:pt idx="167840">EDWW</cx:pt>
          <cx:pt idx="167841">EDWW</cx:pt>
          <cx:pt idx="167842">EDWW</cx:pt>
          <cx:pt idx="167843">EDWW</cx:pt>
          <cx:pt idx="167844">EDWW</cx:pt>
          <cx:pt idx="167845">EDWW</cx:pt>
          <cx:pt idx="167846">EDWW</cx:pt>
          <cx:pt idx="167847">EDWW</cx:pt>
          <cx:pt idx="167848">EDWW</cx:pt>
          <cx:pt idx="167849">EDWW</cx:pt>
          <cx:pt idx="167850">EDWW</cx:pt>
          <cx:pt idx="167851">EDWW</cx:pt>
          <cx:pt idx="167852">EDWW</cx:pt>
          <cx:pt idx="167853">EDWW</cx:pt>
          <cx:pt idx="167854">EDWW</cx:pt>
          <cx:pt idx="167855">EDWW</cx:pt>
          <cx:pt idx="167856">EDWW</cx:pt>
          <cx:pt idx="167857">EDWW</cx:pt>
          <cx:pt idx="167858">EDWW</cx:pt>
          <cx:pt idx="167859">EDWW</cx:pt>
          <cx:pt idx="167860">EDWW</cx:pt>
          <cx:pt idx="167861">EDWW</cx:pt>
          <cx:pt idx="167862">EDWW</cx:pt>
          <cx:pt idx="167863">EDWW</cx:pt>
          <cx:pt idx="167864">EDWW</cx:pt>
          <cx:pt idx="167865">EDWW</cx:pt>
          <cx:pt idx="167866">EDWW</cx:pt>
          <cx:pt idx="167867">EDWW</cx:pt>
          <cx:pt idx="167868">EDWW</cx:pt>
          <cx:pt idx="167869">EDWW</cx:pt>
          <cx:pt idx="167870">EDWW</cx:pt>
          <cx:pt idx="167871">EDWW</cx:pt>
          <cx:pt idx="167872">EDWW</cx:pt>
          <cx:pt idx="167873">EDWW</cx:pt>
          <cx:pt idx="167874">EDWW</cx:pt>
          <cx:pt idx="167875">EDWW</cx:pt>
          <cx:pt idx="167876">EDWW</cx:pt>
          <cx:pt idx="167877">EDWW</cx:pt>
          <cx:pt idx="167878">EDWW</cx:pt>
          <cx:pt idx="167879">EDWW</cx:pt>
          <cx:pt idx="167880">EDWW</cx:pt>
          <cx:pt idx="167881">EDWW</cx:pt>
          <cx:pt idx="167882">EDWW</cx:pt>
          <cx:pt idx="167883">EDWW</cx:pt>
          <cx:pt idx="167884">EDWW</cx:pt>
          <cx:pt idx="167885">EDWW</cx:pt>
          <cx:pt idx="167886">EDWW</cx:pt>
          <cx:pt idx="167887">EDWW</cx:pt>
          <cx:pt idx="167888">EDWW</cx:pt>
          <cx:pt idx="167889">EDWW</cx:pt>
          <cx:pt idx="167890">EDWW</cx:pt>
          <cx:pt idx="167891">EDWW</cx:pt>
          <cx:pt idx="167892">EDWW</cx:pt>
          <cx:pt idx="167893">EDWW</cx:pt>
          <cx:pt idx="167894">EDWW</cx:pt>
          <cx:pt idx="167895">EDWW</cx:pt>
          <cx:pt idx="167896">EDWW</cx:pt>
          <cx:pt idx="167897">EDWW</cx:pt>
          <cx:pt idx="167898">EDWW</cx:pt>
          <cx:pt idx="167899">EDWW</cx:pt>
          <cx:pt idx="167900">EDWW</cx:pt>
          <cx:pt idx="167901">EDWW</cx:pt>
          <cx:pt idx="167902">EDWW</cx:pt>
          <cx:pt idx="167903">EDWW</cx:pt>
          <cx:pt idx="167904">EDWW</cx:pt>
          <cx:pt idx="167905">EDWW</cx:pt>
          <cx:pt idx="167906">EDWW</cx:pt>
          <cx:pt idx="167907">EDWW</cx:pt>
          <cx:pt idx="167908">EDWW</cx:pt>
          <cx:pt idx="167909">EDWW</cx:pt>
          <cx:pt idx="167910">EDWW</cx:pt>
          <cx:pt idx="167911">EDWW</cx:pt>
          <cx:pt idx="167912">EDWW</cx:pt>
          <cx:pt idx="167913">EDWW</cx:pt>
          <cx:pt idx="167914">EDWW</cx:pt>
          <cx:pt idx="167915">EDWW</cx:pt>
          <cx:pt idx="167916">EDWW</cx:pt>
          <cx:pt idx="167917">EDWW</cx:pt>
          <cx:pt idx="167918">EDWW</cx:pt>
          <cx:pt idx="167919">EDWW</cx:pt>
          <cx:pt idx="167920">EDWW</cx:pt>
          <cx:pt idx="167921">EDWW</cx:pt>
          <cx:pt idx="167922">EDWW</cx:pt>
          <cx:pt idx="167923">EDWW</cx:pt>
          <cx:pt idx="167924">EDWW</cx:pt>
          <cx:pt idx="167925">EDWW</cx:pt>
          <cx:pt idx="167926">EDWW</cx:pt>
          <cx:pt idx="167927">EDWW</cx:pt>
          <cx:pt idx="167928">EDWW</cx:pt>
          <cx:pt idx="167929">EDWW</cx:pt>
          <cx:pt idx="167930">EDWW</cx:pt>
          <cx:pt idx="167931">EDWW</cx:pt>
          <cx:pt idx="167932">EDWW</cx:pt>
          <cx:pt idx="167933">EDWW</cx:pt>
          <cx:pt idx="167934">EDWW</cx:pt>
          <cx:pt idx="167935">EDWW</cx:pt>
          <cx:pt idx="167936">EDWW</cx:pt>
          <cx:pt idx="167937">EDWW</cx:pt>
          <cx:pt idx="167938">EDWW</cx:pt>
          <cx:pt idx="167939">EDWW</cx:pt>
          <cx:pt idx="167940">EDWW</cx:pt>
          <cx:pt idx="167941">EDWW</cx:pt>
          <cx:pt idx="167942">EDWW</cx:pt>
          <cx:pt idx="167943">EDWW</cx:pt>
          <cx:pt idx="167944">EDWW</cx:pt>
          <cx:pt idx="167945">EDWW</cx:pt>
          <cx:pt idx="167946">EDWW</cx:pt>
          <cx:pt idx="167947">EDWW</cx:pt>
          <cx:pt idx="167948">EDWW</cx:pt>
          <cx:pt idx="167949">EDWW</cx:pt>
          <cx:pt idx="167950">EDWW</cx:pt>
          <cx:pt idx="167951">EDWW</cx:pt>
          <cx:pt idx="167952">EDWW</cx:pt>
          <cx:pt idx="167953">EDWW</cx:pt>
          <cx:pt idx="167954">EDWW</cx:pt>
          <cx:pt idx="167955">EDWW</cx:pt>
          <cx:pt idx="167956">EDWW</cx:pt>
          <cx:pt idx="167957">EDWW</cx:pt>
          <cx:pt idx="167958">EDWW</cx:pt>
          <cx:pt idx="167959">EDWW</cx:pt>
          <cx:pt idx="167960">EDWW</cx:pt>
          <cx:pt idx="167961">EDWW</cx:pt>
          <cx:pt idx="167962">EDWW</cx:pt>
          <cx:pt idx="167963">EDWW</cx:pt>
          <cx:pt idx="167964">EDWW</cx:pt>
          <cx:pt idx="167965">EDWW</cx:pt>
          <cx:pt idx="167966">EDWW</cx:pt>
          <cx:pt idx="167967">EDWW</cx:pt>
          <cx:pt idx="167968">EDWW</cx:pt>
          <cx:pt idx="167969">EDWW</cx:pt>
          <cx:pt idx="167970">EDWW</cx:pt>
          <cx:pt idx="167971">EDWW</cx:pt>
          <cx:pt idx="167972">EDWW</cx:pt>
          <cx:pt idx="167973">EDWW</cx:pt>
          <cx:pt idx="167974">EDWW</cx:pt>
          <cx:pt idx="167975">EDWW</cx:pt>
          <cx:pt idx="167976">EDWW</cx:pt>
          <cx:pt idx="167977">EDWW</cx:pt>
          <cx:pt idx="167978">EDWW</cx:pt>
          <cx:pt idx="167979">EDWW</cx:pt>
          <cx:pt idx="167980">EDWW</cx:pt>
          <cx:pt idx="167981">EDWW</cx:pt>
          <cx:pt idx="167982">EDWW</cx:pt>
          <cx:pt idx="167983">EDWW</cx:pt>
          <cx:pt idx="167984">EDWW</cx:pt>
          <cx:pt idx="167985">EDWW</cx:pt>
          <cx:pt idx="167986">EDWW</cx:pt>
          <cx:pt idx="167987">EDWW</cx:pt>
          <cx:pt idx="167988">EDWW</cx:pt>
          <cx:pt idx="167989">EDWW</cx:pt>
          <cx:pt idx="167990">EDWW</cx:pt>
          <cx:pt idx="167991">EDWW</cx:pt>
          <cx:pt idx="167992">EDWW</cx:pt>
          <cx:pt idx="167993">EDWW</cx:pt>
          <cx:pt idx="167994">EDWW</cx:pt>
          <cx:pt idx="167995">EDWW</cx:pt>
          <cx:pt idx="167996">EDWW</cx:pt>
          <cx:pt idx="167997">EDWW</cx:pt>
          <cx:pt idx="167998">EDWW</cx:pt>
          <cx:pt idx="167999">EDWW</cx:pt>
          <cx:pt idx="168000">EDWW</cx:pt>
          <cx:pt idx="168001">EDWW</cx:pt>
          <cx:pt idx="168002">EDWW</cx:pt>
          <cx:pt idx="168003">EDWW</cx:pt>
          <cx:pt idx="168004">EDWW</cx:pt>
          <cx:pt idx="168005">EDWW</cx:pt>
          <cx:pt idx="168006">EDWW</cx:pt>
          <cx:pt idx="168007">EDWW</cx:pt>
          <cx:pt idx="168008">EDWW</cx:pt>
          <cx:pt idx="168009">EDWW</cx:pt>
          <cx:pt idx="168010">EDWW</cx:pt>
          <cx:pt idx="168011">EDWW</cx:pt>
          <cx:pt idx="168012">EDWW</cx:pt>
          <cx:pt idx="168013">EDWW</cx:pt>
          <cx:pt idx="168014">EDWW</cx:pt>
          <cx:pt idx="168015">EDWW</cx:pt>
          <cx:pt idx="168016">EDWW</cx:pt>
          <cx:pt idx="168017">EDWW</cx:pt>
          <cx:pt idx="168018">EDWW</cx:pt>
          <cx:pt idx="168019">EDWW</cx:pt>
          <cx:pt idx="168020">EDWW</cx:pt>
          <cx:pt idx="168021">EDWW</cx:pt>
          <cx:pt idx="168022">EDWW</cx:pt>
          <cx:pt idx="168023">EDWW</cx:pt>
          <cx:pt idx="168024">EDWW</cx:pt>
          <cx:pt idx="168025">EDWW</cx:pt>
          <cx:pt idx="168026">EDWW</cx:pt>
          <cx:pt idx="168027">EDWW</cx:pt>
          <cx:pt idx="168028">EDWW</cx:pt>
          <cx:pt idx="168029">EDWW</cx:pt>
          <cx:pt idx="168030">EDWW</cx:pt>
          <cx:pt idx="168031">EDWW</cx:pt>
          <cx:pt idx="168032">EDWW</cx:pt>
          <cx:pt idx="168033">EDWW</cx:pt>
          <cx:pt idx="168034">EDWW</cx:pt>
          <cx:pt idx="168035">EDWW</cx:pt>
          <cx:pt idx="168036">EDWW</cx:pt>
          <cx:pt idx="168037">EDWW</cx:pt>
          <cx:pt idx="168038">EDWW</cx:pt>
          <cx:pt idx="168039">EDWW</cx:pt>
          <cx:pt idx="168040">EDWW</cx:pt>
          <cx:pt idx="168041">EDWW</cx:pt>
          <cx:pt idx="168042">EDWW</cx:pt>
          <cx:pt idx="168043">EDWW</cx:pt>
          <cx:pt idx="168044">EDWW</cx:pt>
          <cx:pt idx="168045">EDWW</cx:pt>
          <cx:pt idx="168046">EDWW</cx:pt>
          <cx:pt idx="168047">EDWW</cx:pt>
          <cx:pt idx="168048">EDWW</cx:pt>
          <cx:pt idx="168049">EDWW</cx:pt>
          <cx:pt idx="168050">EDWW</cx:pt>
          <cx:pt idx="168051">EDWW</cx:pt>
          <cx:pt idx="168052">EDWW</cx:pt>
          <cx:pt idx="168053">EDWW</cx:pt>
          <cx:pt idx="168054">EDWW</cx:pt>
          <cx:pt idx="168055">EDWW</cx:pt>
          <cx:pt idx="168056">EDWW</cx:pt>
          <cx:pt idx="168057">EDWW</cx:pt>
          <cx:pt idx="168058">EDWW</cx:pt>
          <cx:pt idx="168059">EDWW</cx:pt>
          <cx:pt idx="168060">EDWW</cx:pt>
          <cx:pt idx="168061">EDWW</cx:pt>
          <cx:pt idx="168062">EDWW</cx:pt>
          <cx:pt idx="168063">EDWW</cx:pt>
          <cx:pt idx="168064">EDWW</cx:pt>
          <cx:pt idx="168065">EDWW</cx:pt>
          <cx:pt idx="168066">EDWW</cx:pt>
          <cx:pt idx="168067">EDWW</cx:pt>
          <cx:pt idx="168068">EDWW</cx:pt>
          <cx:pt idx="168069">EDWW</cx:pt>
          <cx:pt idx="168070">EDWW</cx:pt>
          <cx:pt idx="168071">EDWW</cx:pt>
          <cx:pt idx="168072">EDWW</cx:pt>
          <cx:pt idx="168073">EDWW</cx:pt>
          <cx:pt idx="168074">EDWW</cx:pt>
          <cx:pt idx="168075">EDWW</cx:pt>
          <cx:pt idx="168076">EDWW</cx:pt>
          <cx:pt idx="168077">EDWW</cx:pt>
          <cx:pt idx="168078">EDWW</cx:pt>
          <cx:pt idx="168079">EDWW</cx:pt>
          <cx:pt idx="168080">EDWW</cx:pt>
          <cx:pt idx="168081">EDWW</cx:pt>
          <cx:pt idx="168082">EDWW</cx:pt>
          <cx:pt idx="168083">EDWW</cx:pt>
          <cx:pt idx="168084">EDWW</cx:pt>
          <cx:pt idx="168085">EDWW</cx:pt>
          <cx:pt idx="168086">EDWW</cx:pt>
          <cx:pt idx="168087">EDWW</cx:pt>
          <cx:pt idx="168088">EDWW</cx:pt>
          <cx:pt idx="168089">EDWW</cx:pt>
          <cx:pt idx="168090">EDWW</cx:pt>
          <cx:pt idx="168091">EDWW</cx:pt>
          <cx:pt idx="168092">EDWW</cx:pt>
          <cx:pt idx="168093">EDWW</cx:pt>
          <cx:pt idx="168094">EDWW</cx:pt>
          <cx:pt idx="168095">EDWW</cx:pt>
          <cx:pt idx="168096">EDWW</cx:pt>
          <cx:pt idx="168097">EDWW</cx:pt>
          <cx:pt idx="168098">EDWW</cx:pt>
          <cx:pt idx="168099">EDWW</cx:pt>
          <cx:pt idx="168100">EDWW</cx:pt>
          <cx:pt idx="168101">EDWW</cx:pt>
          <cx:pt idx="168102">EDWW</cx:pt>
          <cx:pt idx="168103">EDWW</cx:pt>
          <cx:pt idx="168104">EDWW</cx:pt>
          <cx:pt idx="168105">EDWW</cx:pt>
          <cx:pt idx="168106">EDWW</cx:pt>
          <cx:pt idx="168107">EDWW</cx:pt>
          <cx:pt idx="168108">EDWW</cx:pt>
          <cx:pt idx="168109">EDWW</cx:pt>
          <cx:pt idx="168110">EDWW</cx:pt>
          <cx:pt idx="168111">EDWW</cx:pt>
          <cx:pt idx="168112">EDWW</cx:pt>
          <cx:pt idx="168113">EDWW</cx:pt>
          <cx:pt idx="168114">EDWW</cx:pt>
          <cx:pt idx="168115">EDWW</cx:pt>
          <cx:pt idx="168116">EDWW</cx:pt>
          <cx:pt idx="168117">EDWW</cx:pt>
          <cx:pt idx="168118">EDWW</cx:pt>
          <cx:pt idx="168119">EDWW</cx:pt>
          <cx:pt idx="168120">EDWW</cx:pt>
          <cx:pt idx="168121">EDWW</cx:pt>
          <cx:pt idx="168122">EDWW</cx:pt>
          <cx:pt idx="168123">EDWW</cx:pt>
          <cx:pt idx="168124">EDWW</cx:pt>
          <cx:pt idx="168125">EDWW</cx:pt>
          <cx:pt idx="168126">EDWW</cx:pt>
          <cx:pt idx="168127">EDWW</cx:pt>
          <cx:pt idx="168128">EDWW</cx:pt>
          <cx:pt idx="168129">EDWW</cx:pt>
          <cx:pt idx="168130">EDWW</cx:pt>
          <cx:pt idx="168131">EDWW</cx:pt>
          <cx:pt idx="168132">EDWW</cx:pt>
          <cx:pt idx="168133">EDWW</cx:pt>
          <cx:pt idx="168134">EDWW</cx:pt>
          <cx:pt idx="168135">EDWW</cx:pt>
          <cx:pt idx="168136">EDWW</cx:pt>
          <cx:pt idx="168137">EDWW</cx:pt>
          <cx:pt idx="168138">EDWW</cx:pt>
          <cx:pt idx="168139">EDWW</cx:pt>
          <cx:pt idx="168140">EDWW</cx:pt>
          <cx:pt idx="168141">EDWW</cx:pt>
          <cx:pt idx="168142">EDWW</cx:pt>
          <cx:pt idx="168143">EDWW</cx:pt>
          <cx:pt idx="168144">EDWW</cx:pt>
          <cx:pt idx="168145">EDWW</cx:pt>
          <cx:pt idx="168146">EDWW</cx:pt>
          <cx:pt idx="168147">EDWW</cx:pt>
          <cx:pt idx="168148">EDWW</cx:pt>
          <cx:pt idx="168149">EDWW</cx:pt>
          <cx:pt idx="168150">EDWW</cx:pt>
          <cx:pt idx="168151">EDWW</cx:pt>
          <cx:pt idx="168152">EDWW</cx:pt>
          <cx:pt idx="168153">EDWW</cx:pt>
          <cx:pt idx="168154">EDWW</cx:pt>
          <cx:pt idx="168155">EDWW</cx:pt>
          <cx:pt idx="168156">EDWW</cx:pt>
          <cx:pt idx="168157">EDWW</cx:pt>
          <cx:pt idx="168158">EDWW</cx:pt>
          <cx:pt idx="168159">EDWW</cx:pt>
          <cx:pt idx="168160">EDWW</cx:pt>
          <cx:pt idx="168161">EDWW</cx:pt>
          <cx:pt idx="168162">EDWW</cx:pt>
          <cx:pt idx="168163">EDWW</cx:pt>
          <cx:pt idx="168164">EDWW</cx:pt>
          <cx:pt idx="168165">EDWW</cx:pt>
          <cx:pt idx="168166">EDWW</cx:pt>
          <cx:pt idx="168167">EDWW</cx:pt>
          <cx:pt idx="168168">EDWW</cx:pt>
          <cx:pt idx="168169">EDWW</cx:pt>
          <cx:pt idx="168170">EDWW</cx:pt>
          <cx:pt idx="168171">EDWW</cx:pt>
          <cx:pt idx="168172">EDWW</cx:pt>
          <cx:pt idx="168173">EDWW</cx:pt>
          <cx:pt idx="168174">EDWW</cx:pt>
          <cx:pt idx="168175">EDWW</cx:pt>
          <cx:pt idx="168176">EDWW</cx:pt>
          <cx:pt idx="168177">EDWW</cx:pt>
          <cx:pt idx="168178">EDWW</cx:pt>
          <cx:pt idx="168179">EDWW</cx:pt>
          <cx:pt idx="168180">EDWW</cx:pt>
          <cx:pt idx="168181">EDWW</cx:pt>
          <cx:pt idx="168182">EDWW</cx:pt>
          <cx:pt idx="168183">EDWW</cx:pt>
          <cx:pt idx="168184">EDWW</cx:pt>
          <cx:pt idx="168185">EDWW</cx:pt>
          <cx:pt idx="168186">EDWW</cx:pt>
          <cx:pt idx="168187">EDWW</cx:pt>
          <cx:pt idx="168188">EDWW</cx:pt>
          <cx:pt idx="168189">EDWW</cx:pt>
          <cx:pt idx="168190">EDWW</cx:pt>
          <cx:pt idx="168191">EDWW</cx:pt>
          <cx:pt idx="168192">EDWW</cx:pt>
          <cx:pt idx="168193">EDWW</cx:pt>
          <cx:pt idx="168194">EDWW</cx:pt>
          <cx:pt idx="168195">EDWW</cx:pt>
          <cx:pt idx="168196">EDWW</cx:pt>
          <cx:pt idx="168197">EDWW</cx:pt>
          <cx:pt idx="168198">EDWW</cx:pt>
          <cx:pt idx="168199">EDWW</cx:pt>
          <cx:pt idx="168200">EDWW</cx:pt>
          <cx:pt idx="168201">EDWW</cx:pt>
          <cx:pt idx="168202">EDWW</cx:pt>
          <cx:pt idx="168203">EDWW</cx:pt>
          <cx:pt idx="168204">EDWW</cx:pt>
          <cx:pt idx="168205">EDWW</cx:pt>
          <cx:pt idx="168206">EDWW</cx:pt>
          <cx:pt idx="168207">EDWW</cx:pt>
          <cx:pt idx="168208">EDWW</cx:pt>
          <cx:pt idx="168209">EDWW</cx:pt>
          <cx:pt idx="168210">EDWW</cx:pt>
          <cx:pt idx="168211">EDWW</cx:pt>
          <cx:pt idx="168212">EDWW</cx:pt>
          <cx:pt idx="168213">EDWW</cx:pt>
          <cx:pt idx="168214">EDWW</cx:pt>
          <cx:pt idx="168215">EDWW</cx:pt>
          <cx:pt idx="168216">EDWW</cx:pt>
          <cx:pt idx="168217">EDWW</cx:pt>
          <cx:pt idx="168218">EDWW</cx:pt>
          <cx:pt idx="168219">EDWW</cx:pt>
          <cx:pt idx="168220">EDWW</cx:pt>
          <cx:pt idx="168221">EDWW</cx:pt>
          <cx:pt idx="168222">EDWW</cx:pt>
          <cx:pt idx="168223">EDWW</cx:pt>
          <cx:pt idx="168224">EDWW</cx:pt>
          <cx:pt idx="168225">EDWW</cx:pt>
          <cx:pt idx="168226">EDWW</cx:pt>
          <cx:pt idx="168227">EDWW</cx:pt>
          <cx:pt idx="168228">EDWW</cx:pt>
          <cx:pt idx="168229">EDWW</cx:pt>
          <cx:pt idx="168230">EDWW</cx:pt>
          <cx:pt idx="168231">EDWW</cx:pt>
          <cx:pt idx="168232">EDWW</cx:pt>
          <cx:pt idx="168233">EDWW</cx:pt>
          <cx:pt idx="168234">EDWW</cx:pt>
          <cx:pt idx="168235">EDWW</cx:pt>
          <cx:pt idx="168236">EDWW</cx:pt>
          <cx:pt idx="168237">EDWW</cx:pt>
          <cx:pt idx="168238">EDWW</cx:pt>
          <cx:pt idx="168239">EDWW</cx:pt>
          <cx:pt idx="168240">EDWW</cx:pt>
          <cx:pt idx="168241">EDWW</cx:pt>
          <cx:pt idx="168242">EDWW</cx:pt>
          <cx:pt idx="168243">EDWW</cx:pt>
          <cx:pt idx="168244">EDWW</cx:pt>
          <cx:pt idx="168245">EDWW</cx:pt>
          <cx:pt idx="168246">EDWW</cx:pt>
          <cx:pt idx="168247">EDWW</cx:pt>
          <cx:pt idx="168248">EDWW</cx:pt>
          <cx:pt idx="168249">EDWW</cx:pt>
          <cx:pt idx="168250">EDWW</cx:pt>
          <cx:pt idx="168251">EDWW</cx:pt>
          <cx:pt idx="168252">EDWW</cx:pt>
          <cx:pt idx="168253">EDWW</cx:pt>
          <cx:pt idx="168254">EDWW</cx:pt>
          <cx:pt idx="168255">EDWW</cx:pt>
          <cx:pt idx="168256">EDWW</cx:pt>
          <cx:pt idx="168257">EDWW</cx:pt>
          <cx:pt idx="168258">EDWW</cx:pt>
          <cx:pt idx="168259">EDWW</cx:pt>
          <cx:pt idx="168260">EDWW</cx:pt>
          <cx:pt idx="168261">EDWW</cx:pt>
          <cx:pt idx="168262">EDWW</cx:pt>
          <cx:pt idx="168263">EDWW</cx:pt>
          <cx:pt idx="168264">EDWW</cx:pt>
          <cx:pt idx="168265">EDWW</cx:pt>
          <cx:pt idx="168266">EDWW</cx:pt>
          <cx:pt idx="168267">EDWW</cx:pt>
          <cx:pt idx="168268">EDWW</cx:pt>
          <cx:pt idx="168269">EDWW</cx:pt>
          <cx:pt idx="168270">EDWW</cx:pt>
          <cx:pt idx="168271">EDWW</cx:pt>
          <cx:pt idx="168272">EDWW</cx:pt>
          <cx:pt idx="168273">EDWW</cx:pt>
          <cx:pt idx="168274">EDWW</cx:pt>
          <cx:pt idx="168275">EDWW</cx:pt>
          <cx:pt idx="168276">EDWW</cx:pt>
          <cx:pt idx="168277">EDWW</cx:pt>
          <cx:pt idx="168278">EDWW</cx:pt>
          <cx:pt idx="168279">EDWW</cx:pt>
          <cx:pt idx="168280">EDWW</cx:pt>
          <cx:pt idx="168281">EDWW</cx:pt>
          <cx:pt idx="168282">EDWW</cx:pt>
          <cx:pt idx="168283">EDWW</cx:pt>
          <cx:pt idx="168284">EDWW</cx:pt>
          <cx:pt idx="168285">EDWW</cx:pt>
          <cx:pt idx="168286">EDWW</cx:pt>
          <cx:pt idx="168287">EDWW</cx:pt>
          <cx:pt idx="168288">EDWW</cx:pt>
          <cx:pt idx="168289">EDWW</cx:pt>
          <cx:pt idx="168290">EDWW</cx:pt>
          <cx:pt idx="168291">EDWW</cx:pt>
          <cx:pt idx="168292">EDWW</cx:pt>
          <cx:pt idx="168293">EDWW</cx:pt>
          <cx:pt idx="168294">EDWW</cx:pt>
          <cx:pt idx="168295">EDWW</cx:pt>
          <cx:pt idx="168296">EDWW</cx:pt>
          <cx:pt idx="168297">EDWW</cx:pt>
          <cx:pt idx="168298">EDWW</cx:pt>
          <cx:pt idx="168299">EDWW</cx:pt>
          <cx:pt idx="168300">EDWW</cx:pt>
          <cx:pt idx="168301">EDWW</cx:pt>
          <cx:pt idx="168302">EDWW</cx:pt>
          <cx:pt idx="168303">EDWW</cx:pt>
          <cx:pt idx="168304">EDWW</cx:pt>
          <cx:pt idx="168305">EDWW</cx:pt>
          <cx:pt idx="168306">EDWW</cx:pt>
          <cx:pt idx="168307">EDWW</cx:pt>
          <cx:pt idx="168308">EDWW</cx:pt>
          <cx:pt idx="168309">EDWW</cx:pt>
          <cx:pt idx="168310">EDWW</cx:pt>
          <cx:pt idx="168311">EDWW</cx:pt>
          <cx:pt idx="168312">EDWW</cx:pt>
          <cx:pt idx="168313">EDWW</cx:pt>
          <cx:pt idx="168314">EDWW</cx:pt>
          <cx:pt idx="168315">EDWW</cx:pt>
          <cx:pt idx="168316">EDWW</cx:pt>
          <cx:pt idx="168317">EDWW</cx:pt>
          <cx:pt idx="168318">EDWW</cx:pt>
          <cx:pt idx="168319">EDWW</cx:pt>
          <cx:pt idx="168320">EDWW</cx:pt>
          <cx:pt idx="168321">EDWW</cx:pt>
          <cx:pt idx="168322">EDWW</cx:pt>
          <cx:pt idx="168323">EDWW</cx:pt>
          <cx:pt idx="168324">EDWW</cx:pt>
          <cx:pt idx="168325">EDWW</cx:pt>
          <cx:pt idx="168326">EDWW</cx:pt>
          <cx:pt idx="168327">EDWW</cx:pt>
          <cx:pt idx="168328">EDWW</cx:pt>
          <cx:pt idx="168329">EDWW</cx:pt>
          <cx:pt idx="168330">EDWW</cx:pt>
          <cx:pt idx="168331">EDWW</cx:pt>
          <cx:pt idx="168332">EDWW</cx:pt>
          <cx:pt idx="168333">EDWW</cx:pt>
          <cx:pt idx="168334">EDWW</cx:pt>
          <cx:pt idx="168335">EDWW</cx:pt>
          <cx:pt idx="168336">EDWW</cx:pt>
          <cx:pt idx="168337">EDWW</cx:pt>
          <cx:pt idx="168338">EDWW</cx:pt>
          <cx:pt idx="168339">EDWW</cx:pt>
          <cx:pt idx="168340">EDWW</cx:pt>
          <cx:pt idx="168341">EDWW</cx:pt>
          <cx:pt idx="168342">EDWW</cx:pt>
          <cx:pt idx="168343">EDWW</cx:pt>
          <cx:pt idx="168344">EDWW</cx:pt>
          <cx:pt idx="168345">EDWW</cx:pt>
          <cx:pt idx="168346">EDWW</cx:pt>
          <cx:pt idx="168347">EDWW</cx:pt>
          <cx:pt idx="168348">EDWW</cx:pt>
          <cx:pt idx="168349">EDWW</cx:pt>
          <cx:pt idx="168350">EDWW</cx:pt>
          <cx:pt idx="168351">EDWW</cx:pt>
          <cx:pt idx="168352">EDWW</cx:pt>
          <cx:pt idx="168353">EDWW</cx:pt>
          <cx:pt idx="168354">EDWW</cx:pt>
          <cx:pt idx="168355">EDWW</cx:pt>
          <cx:pt idx="168356">EDWW</cx:pt>
          <cx:pt idx="168357">EDWW</cx:pt>
          <cx:pt idx="168358">EDWW</cx:pt>
          <cx:pt idx="168359">EDWW</cx:pt>
          <cx:pt idx="168360">EDWW</cx:pt>
          <cx:pt idx="168361">EDWW</cx:pt>
          <cx:pt idx="168362">EDWW</cx:pt>
          <cx:pt idx="168363">EDWW</cx:pt>
          <cx:pt idx="168364">EDWW</cx:pt>
          <cx:pt idx="168365">EDWW</cx:pt>
          <cx:pt idx="168366">EDWW</cx:pt>
          <cx:pt idx="168367">EDWW</cx:pt>
          <cx:pt idx="168368">EDWW</cx:pt>
          <cx:pt idx="168369">EDWW</cx:pt>
          <cx:pt idx="168370">EDWW</cx:pt>
          <cx:pt idx="168371">EDWW</cx:pt>
          <cx:pt idx="168372">EDWW</cx:pt>
          <cx:pt idx="168373">EDWW</cx:pt>
          <cx:pt idx="168374">EDWW</cx:pt>
          <cx:pt idx="168375">EDWW</cx:pt>
          <cx:pt idx="168376">EDWW</cx:pt>
          <cx:pt idx="168377">EDWW</cx:pt>
          <cx:pt idx="168378">EDWW</cx:pt>
          <cx:pt idx="168379">EDWW</cx:pt>
          <cx:pt idx="168380">EDWW</cx:pt>
          <cx:pt idx="168381">EDWW</cx:pt>
          <cx:pt idx="168382">EDWW</cx:pt>
          <cx:pt idx="168383">EDWW</cx:pt>
          <cx:pt idx="168384">EDWW</cx:pt>
          <cx:pt idx="168385">EDWW</cx:pt>
          <cx:pt idx="168386">EDWW</cx:pt>
          <cx:pt idx="168387">EDWW</cx:pt>
          <cx:pt idx="168388">EDWW</cx:pt>
          <cx:pt idx="168389">EDWW</cx:pt>
          <cx:pt idx="168390">EDWW</cx:pt>
          <cx:pt idx="168391">EDWW</cx:pt>
          <cx:pt idx="168392">EDWW</cx:pt>
          <cx:pt idx="168393">EDWW</cx:pt>
          <cx:pt idx="168394">EDWW</cx:pt>
          <cx:pt idx="168395">EDWW</cx:pt>
          <cx:pt idx="168396">EDWW</cx:pt>
          <cx:pt idx="168397">EDWW</cx:pt>
          <cx:pt idx="168398">EDWW</cx:pt>
          <cx:pt idx="168399">EDWW</cx:pt>
          <cx:pt idx="168400">EDWW</cx:pt>
          <cx:pt idx="168401">EDWW</cx:pt>
          <cx:pt idx="168402">EDWW</cx:pt>
          <cx:pt idx="168403">EDWW</cx:pt>
          <cx:pt idx="168404">EDWW</cx:pt>
          <cx:pt idx="168405">EDWW</cx:pt>
          <cx:pt idx="168406">EDWW</cx:pt>
          <cx:pt idx="168407">EDWW</cx:pt>
          <cx:pt idx="168408">EDWW</cx:pt>
          <cx:pt idx="168409">EDWW</cx:pt>
          <cx:pt idx="168410">EDWW</cx:pt>
          <cx:pt idx="168411">EDWW</cx:pt>
          <cx:pt idx="168412">EDWW</cx:pt>
          <cx:pt idx="168413">EDWW</cx:pt>
          <cx:pt idx="168414">EDWW</cx:pt>
          <cx:pt idx="168415">EDWW</cx:pt>
          <cx:pt idx="168416">EDWW</cx:pt>
          <cx:pt idx="168417">EDWW</cx:pt>
          <cx:pt idx="168418">EDWW</cx:pt>
          <cx:pt idx="168419">EDWW</cx:pt>
          <cx:pt idx="168420">EDWW</cx:pt>
          <cx:pt idx="168421">EDWW</cx:pt>
          <cx:pt idx="168422">EDWW</cx:pt>
          <cx:pt idx="168423">EDWW</cx:pt>
          <cx:pt idx="168424">EDWW</cx:pt>
          <cx:pt idx="168425">EDWW</cx:pt>
          <cx:pt idx="168426">EDWW</cx:pt>
          <cx:pt idx="168427">EDWW</cx:pt>
          <cx:pt idx="168428">EDWW</cx:pt>
          <cx:pt idx="168429">EDWW</cx:pt>
          <cx:pt idx="168430">EDWW</cx:pt>
          <cx:pt idx="168431">EDWW</cx:pt>
          <cx:pt idx="168432">EDWW</cx:pt>
          <cx:pt idx="168433">EDWW</cx:pt>
          <cx:pt idx="168434">EDWW</cx:pt>
          <cx:pt idx="168435">EDWW</cx:pt>
          <cx:pt idx="168436">EDWW</cx:pt>
          <cx:pt idx="168437">EDWW</cx:pt>
          <cx:pt idx="168438">EDWW</cx:pt>
          <cx:pt idx="168439">EDWW</cx:pt>
          <cx:pt idx="168440">EDWW</cx:pt>
          <cx:pt idx="168441">EDWW</cx:pt>
          <cx:pt idx="168442">EDWW</cx:pt>
          <cx:pt idx="168443">EDWW</cx:pt>
          <cx:pt idx="168444">EDWW</cx:pt>
          <cx:pt idx="168445">EDWW</cx:pt>
          <cx:pt idx="168446">EDWW</cx:pt>
          <cx:pt idx="168447">EDWW</cx:pt>
          <cx:pt idx="168448">EDWW</cx:pt>
          <cx:pt idx="168449">EDWW</cx:pt>
          <cx:pt idx="168450">EDWW</cx:pt>
          <cx:pt idx="168451">EDWW</cx:pt>
          <cx:pt idx="168452">EDWW</cx:pt>
          <cx:pt idx="168453">EDWW</cx:pt>
          <cx:pt idx="168454">EDWW</cx:pt>
          <cx:pt idx="168455">EDWW</cx:pt>
          <cx:pt idx="168456">EDWW</cx:pt>
          <cx:pt idx="168457">EDWW</cx:pt>
          <cx:pt idx="168458">EDWW</cx:pt>
          <cx:pt idx="168459">EDWW</cx:pt>
          <cx:pt idx="168460">EDWW</cx:pt>
          <cx:pt idx="168461">EDWW</cx:pt>
          <cx:pt idx="168462">EDWW</cx:pt>
          <cx:pt idx="168463">EDWW</cx:pt>
          <cx:pt idx="168464">EDWW</cx:pt>
          <cx:pt idx="168465">EDWW</cx:pt>
          <cx:pt idx="168466">EDWW</cx:pt>
          <cx:pt idx="168467">EDWW</cx:pt>
          <cx:pt idx="168468">EDWW</cx:pt>
          <cx:pt idx="168469">EDWW</cx:pt>
          <cx:pt idx="168470">EDWW</cx:pt>
          <cx:pt idx="168471">EDWW</cx:pt>
          <cx:pt idx="168472">EDWW</cx:pt>
          <cx:pt idx="168473">EDWW</cx:pt>
          <cx:pt idx="168474">EDWW</cx:pt>
          <cx:pt idx="168475">EDWW</cx:pt>
          <cx:pt idx="168476">EDWW</cx:pt>
          <cx:pt idx="168477">EDWW</cx:pt>
          <cx:pt idx="168478">EDWW</cx:pt>
          <cx:pt idx="168479">EDWW</cx:pt>
          <cx:pt idx="168480">EDWW</cx:pt>
          <cx:pt idx="168481">EDWW</cx:pt>
          <cx:pt idx="168482">EDWW</cx:pt>
          <cx:pt idx="168483">EDWW</cx:pt>
          <cx:pt idx="168484">EDWW</cx:pt>
          <cx:pt idx="168485">EDWW</cx:pt>
          <cx:pt idx="168486">EDWW</cx:pt>
          <cx:pt idx="168487">EDWW</cx:pt>
          <cx:pt idx="168488">EDWW</cx:pt>
          <cx:pt idx="168489">EDWW</cx:pt>
          <cx:pt idx="168490">EDWW</cx:pt>
          <cx:pt idx="168491">EDWW</cx:pt>
          <cx:pt idx="168492">EDWW</cx:pt>
          <cx:pt idx="168493">EDWW</cx:pt>
          <cx:pt idx="168494">EDWW</cx:pt>
          <cx:pt idx="168495">EDWW</cx:pt>
          <cx:pt idx="168496">EDWW</cx:pt>
          <cx:pt idx="168497">EDWW</cx:pt>
          <cx:pt idx="168498">EDWW</cx:pt>
          <cx:pt idx="168499">EDWW</cx:pt>
          <cx:pt idx="168500">EDWW</cx:pt>
          <cx:pt idx="168501">EDWW</cx:pt>
          <cx:pt idx="168502">EDWW</cx:pt>
          <cx:pt idx="168503">EDWW</cx:pt>
          <cx:pt idx="168504">EDWW</cx:pt>
          <cx:pt idx="168505">EDWW</cx:pt>
          <cx:pt idx="168506">EDWW</cx:pt>
          <cx:pt idx="168507">EDWW</cx:pt>
          <cx:pt idx="168508">EDWW</cx:pt>
          <cx:pt idx="168509">EDWW</cx:pt>
          <cx:pt idx="168510">EDWW</cx:pt>
          <cx:pt idx="168511">EDWW</cx:pt>
          <cx:pt idx="168512">EDWW</cx:pt>
          <cx:pt idx="168513">EDWW</cx:pt>
          <cx:pt idx="168514">EDWW</cx:pt>
          <cx:pt idx="168515">EDWW</cx:pt>
          <cx:pt idx="168516">EDWW</cx:pt>
          <cx:pt idx="168517">EDWW</cx:pt>
          <cx:pt idx="168518">EDWW</cx:pt>
          <cx:pt idx="168519">EDWW</cx:pt>
          <cx:pt idx="168520">EDWW</cx:pt>
          <cx:pt idx="168521">EDWW</cx:pt>
          <cx:pt idx="168522">EDWW</cx:pt>
          <cx:pt idx="168523">EDWW</cx:pt>
          <cx:pt idx="168524">EDWW</cx:pt>
          <cx:pt idx="168525">EDWW</cx:pt>
          <cx:pt idx="168526">EDWW</cx:pt>
          <cx:pt idx="168527">EDWW</cx:pt>
          <cx:pt idx="168528">EDWW</cx:pt>
          <cx:pt idx="168529">EDWW</cx:pt>
          <cx:pt idx="168530">EDWW</cx:pt>
          <cx:pt idx="168531">EDWW</cx:pt>
          <cx:pt idx="168532">EDWW</cx:pt>
          <cx:pt idx="168533">EDWW</cx:pt>
          <cx:pt idx="168534">EDWW</cx:pt>
          <cx:pt idx="168535">EDWW</cx:pt>
          <cx:pt idx="168536">EDWW</cx:pt>
          <cx:pt idx="168537">EDWW</cx:pt>
          <cx:pt idx="168538">EDWW</cx:pt>
          <cx:pt idx="168539">EDWW</cx:pt>
          <cx:pt idx="168540">EDWW</cx:pt>
          <cx:pt idx="168541">EDWW</cx:pt>
          <cx:pt idx="168542">EDWW</cx:pt>
          <cx:pt idx="168543">EDWW</cx:pt>
          <cx:pt idx="168544">EDWW</cx:pt>
          <cx:pt idx="168545">EDWW</cx:pt>
          <cx:pt idx="168546">EDWW</cx:pt>
          <cx:pt idx="168547">EDWW</cx:pt>
          <cx:pt idx="168548">EDWW</cx:pt>
          <cx:pt idx="168549">EDWW</cx:pt>
          <cx:pt idx="168550">EDWW</cx:pt>
          <cx:pt idx="168551">EDWW</cx:pt>
          <cx:pt idx="168552">EDWW</cx:pt>
          <cx:pt idx="168553">EDWW</cx:pt>
          <cx:pt idx="168554">EDWW</cx:pt>
          <cx:pt idx="168555">EDWW</cx:pt>
          <cx:pt idx="168556">EDWW</cx:pt>
          <cx:pt idx="168557">EDWW</cx:pt>
          <cx:pt idx="168558">EDWW</cx:pt>
          <cx:pt idx="168559">EDWW</cx:pt>
          <cx:pt idx="168560">EDWW</cx:pt>
          <cx:pt idx="168561">EDWW</cx:pt>
          <cx:pt idx="168562">EDWW</cx:pt>
          <cx:pt idx="168563">EDWW</cx:pt>
          <cx:pt idx="168564">EDWW</cx:pt>
          <cx:pt idx="168565">EDWW</cx:pt>
          <cx:pt idx="168566">EDWW</cx:pt>
          <cx:pt idx="168567">EDWW</cx:pt>
          <cx:pt idx="168568">EDWW</cx:pt>
          <cx:pt idx="168569">EDWW</cx:pt>
          <cx:pt idx="168570">EDWW</cx:pt>
          <cx:pt idx="168571">EDWW</cx:pt>
          <cx:pt idx="168572">EDWW</cx:pt>
          <cx:pt idx="168573">EDWW</cx:pt>
          <cx:pt idx="168574">EDWW</cx:pt>
          <cx:pt idx="168575">EDWW</cx:pt>
          <cx:pt idx="168576">EDWW</cx:pt>
          <cx:pt idx="168577">EDWW</cx:pt>
          <cx:pt idx="168578">EDWW</cx:pt>
          <cx:pt idx="168579">EDWW</cx:pt>
          <cx:pt idx="168580">EDWW</cx:pt>
          <cx:pt idx="168581">EDWW</cx:pt>
          <cx:pt idx="168582">EDWW</cx:pt>
          <cx:pt idx="168583">EDWW</cx:pt>
          <cx:pt idx="168584">EDWW</cx:pt>
          <cx:pt idx="168585">EDWW</cx:pt>
          <cx:pt idx="168586">EDWW</cx:pt>
          <cx:pt idx="168587">EDWW</cx:pt>
          <cx:pt idx="168588">EDWW</cx:pt>
          <cx:pt idx="168589">EDWW</cx:pt>
          <cx:pt idx="168590">EDWW</cx:pt>
          <cx:pt idx="168591">EDWW</cx:pt>
          <cx:pt idx="168592">EDWW</cx:pt>
          <cx:pt idx="168593">EDWW</cx:pt>
          <cx:pt idx="168594">EDWW</cx:pt>
          <cx:pt idx="168595">EDWW</cx:pt>
          <cx:pt idx="168596">EDWW</cx:pt>
          <cx:pt idx="168597">EDWW</cx:pt>
          <cx:pt idx="168598">EDWW</cx:pt>
          <cx:pt idx="168599">EDWW</cx:pt>
          <cx:pt idx="168600">EDWW</cx:pt>
          <cx:pt idx="168601">EDWW</cx:pt>
          <cx:pt idx="168602">EDWW</cx:pt>
          <cx:pt idx="168603">EDWW</cx:pt>
          <cx:pt idx="168604">EDWW</cx:pt>
          <cx:pt idx="168605">EDWW</cx:pt>
          <cx:pt idx="168606">EDWW</cx:pt>
          <cx:pt idx="168607">EDWW</cx:pt>
          <cx:pt idx="168608">EDWW</cx:pt>
          <cx:pt idx="168609">EDWW</cx:pt>
          <cx:pt idx="168610">EDWW</cx:pt>
          <cx:pt idx="168611">EDWW</cx:pt>
          <cx:pt idx="168612">EDWW</cx:pt>
          <cx:pt idx="168613">EDWW</cx:pt>
          <cx:pt idx="168614">EDWW</cx:pt>
          <cx:pt idx="168615">EDWW</cx:pt>
          <cx:pt idx="168616">EDWW</cx:pt>
          <cx:pt idx="168617">EDWW</cx:pt>
          <cx:pt idx="168618">EDWW</cx:pt>
          <cx:pt idx="168619">EDWW</cx:pt>
          <cx:pt idx="168620">EDWW</cx:pt>
          <cx:pt idx="168621">EDWW</cx:pt>
          <cx:pt idx="168622">EDWW</cx:pt>
          <cx:pt idx="168623">EDWW</cx:pt>
          <cx:pt idx="168624">EDWW</cx:pt>
          <cx:pt idx="168625">EDWW</cx:pt>
          <cx:pt idx="168626">EDWW</cx:pt>
          <cx:pt idx="168627">EDWW</cx:pt>
          <cx:pt idx="168628">EDWW</cx:pt>
          <cx:pt idx="168629">EDWW</cx:pt>
          <cx:pt idx="168630">EDWW</cx:pt>
          <cx:pt idx="168631">EDWW</cx:pt>
          <cx:pt idx="168632">EDWW</cx:pt>
          <cx:pt idx="168633">EDWW</cx:pt>
          <cx:pt idx="168634">EDWW</cx:pt>
          <cx:pt idx="168635">EDWW</cx:pt>
          <cx:pt idx="168636">EDWW</cx:pt>
          <cx:pt idx="168637">EDWW</cx:pt>
          <cx:pt idx="168638">EDWW</cx:pt>
          <cx:pt idx="168639">EDWW</cx:pt>
          <cx:pt idx="168640">EDWW</cx:pt>
          <cx:pt idx="168641">EDWW</cx:pt>
          <cx:pt idx="168642">EDWW</cx:pt>
          <cx:pt idx="168643">EDWW</cx:pt>
          <cx:pt idx="168644">EDWW</cx:pt>
          <cx:pt idx="168645">EDWW</cx:pt>
          <cx:pt idx="168646">EDWW</cx:pt>
          <cx:pt idx="168647">EDWW</cx:pt>
          <cx:pt idx="168648">EDWW</cx:pt>
          <cx:pt idx="168649">EDWW</cx:pt>
          <cx:pt idx="168650">EDWW</cx:pt>
          <cx:pt idx="168651">EDWW</cx:pt>
          <cx:pt idx="168652">EDWW</cx:pt>
          <cx:pt idx="168653">EDWW</cx:pt>
          <cx:pt idx="168654">EDWW</cx:pt>
          <cx:pt idx="168655">EDWW</cx:pt>
          <cx:pt idx="168656">EDWW</cx:pt>
          <cx:pt idx="168657">EDWW</cx:pt>
          <cx:pt idx="168658">EDWW</cx:pt>
          <cx:pt idx="168659">EDWW</cx:pt>
          <cx:pt idx="168660">EDWW</cx:pt>
          <cx:pt idx="168661">EDWW</cx:pt>
          <cx:pt idx="168662">EDWW</cx:pt>
          <cx:pt idx="168663">EDWW</cx:pt>
          <cx:pt idx="168664">EDWW</cx:pt>
          <cx:pt idx="168665">EDWW</cx:pt>
          <cx:pt idx="168666">EDWW</cx:pt>
          <cx:pt idx="168667">EDWW</cx:pt>
          <cx:pt idx="168668">EDWW</cx:pt>
          <cx:pt idx="168669">EDWW</cx:pt>
          <cx:pt idx="168670">EDWW</cx:pt>
          <cx:pt idx="168671">EDWW</cx:pt>
          <cx:pt idx="168672">EDWW</cx:pt>
          <cx:pt idx="168673">EDWW</cx:pt>
          <cx:pt idx="168674">EDWW</cx:pt>
          <cx:pt idx="168675">EDWW</cx:pt>
          <cx:pt idx="168676">EDWW</cx:pt>
          <cx:pt idx="168677">EDWW</cx:pt>
          <cx:pt idx="168678">EDWW</cx:pt>
          <cx:pt idx="168679">EDWW</cx:pt>
          <cx:pt idx="168680">EDWW</cx:pt>
          <cx:pt idx="168681">EDWW</cx:pt>
          <cx:pt idx="168682">EDWW</cx:pt>
          <cx:pt idx="168683">EDWW</cx:pt>
          <cx:pt idx="168684">EDWW</cx:pt>
          <cx:pt idx="168685">EDWW</cx:pt>
          <cx:pt idx="168686">EDWW</cx:pt>
          <cx:pt idx="168687">EDWW</cx:pt>
          <cx:pt idx="168688">EDWW</cx:pt>
          <cx:pt idx="168689">EDWW</cx:pt>
          <cx:pt idx="168690">EDWW</cx:pt>
          <cx:pt idx="168691">EDWW</cx:pt>
          <cx:pt idx="168692">EDWW</cx:pt>
          <cx:pt idx="168693">EDWW</cx:pt>
          <cx:pt idx="168694">EDWW</cx:pt>
          <cx:pt idx="168695">EDWW</cx:pt>
          <cx:pt idx="168696">EDWW</cx:pt>
          <cx:pt idx="168697">EDWW</cx:pt>
          <cx:pt idx="168698">EDWW</cx:pt>
          <cx:pt idx="168699">EDWW</cx:pt>
          <cx:pt idx="168700">EDWW</cx:pt>
          <cx:pt idx="168701">EDWW</cx:pt>
          <cx:pt idx="168702">EDWW</cx:pt>
          <cx:pt idx="168703">EDWW</cx:pt>
          <cx:pt idx="168704">EDWW</cx:pt>
          <cx:pt idx="168705">EDWW</cx:pt>
          <cx:pt idx="168706">EDWW</cx:pt>
          <cx:pt idx="168707">EDWW</cx:pt>
          <cx:pt idx="168708">EDWW</cx:pt>
          <cx:pt idx="168709">EDWW</cx:pt>
          <cx:pt idx="168710">EDWW</cx:pt>
          <cx:pt idx="168711">EDWW</cx:pt>
          <cx:pt idx="168712">EDWW</cx:pt>
          <cx:pt idx="168713">EDWW</cx:pt>
          <cx:pt idx="168714">EDWW</cx:pt>
          <cx:pt idx="168715">EDWW</cx:pt>
          <cx:pt idx="168716">EDWW</cx:pt>
          <cx:pt idx="168717">EDWW</cx:pt>
          <cx:pt idx="168718">EDWW</cx:pt>
          <cx:pt idx="168719">EDWW</cx:pt>
          <cx:pt idx="168720">EDWW</cx:pt>
          <cx:pt idx="168721">EDWW</cx:pt>
          <cx:pt idx="168722">EDWW</cx:pt>
          <cx:pt idx="168723">EDWW</cx:pt>
          <cx:pt idx="168724">EDWW</cx:pt>
          <cx:pt idx="168725">EDWW</cx:pt>
          <cx:pt idx="168726">EDWW</cx:pt>
          <cx:pt idx="168727">EDWW</cx:pt>
          <cx:pt idx="168728">EDWW</cx:pt>
          <cx:pt idx="168729">EDWW</cx:pt>
          <cx:pt idx="168730">EDWW</cx:pt>
          <cx:pt idx="168731">EDWW</cx:pt>
          <cx:pt idx="168732">EDWW</cx:pt>
          <cx:pt idx="168733">EDWW</cx:pt>
          <cx:pt idx="168734">EDWW</cx:pt>
          <cx:pt idx="168735">EDWW</cx:pt>
          <cx:pt idx="168736">EDWW</cx:pt>
          <cx:pt idx="168737">EDWW</cx:pt>
          <cx:pt idx="168738">EDWW</cx:pt>
          <cx:pt idx="168739">EDWW</cx:pt>
          <cx:pt idx="168740">EDWW</cx:pt>
          <cx:pt idx="168741">EDWW</cx:pt>
          <cx:pt idx="168742">EDWW</cx:pt>
          <cx:pt idx="168743">EDWW</cx:pt>
          <cx:pt idx="168744">EDWW</cx:pt>
          <cx:pt idx="168745">EDWW</cx:pt>
          <cx:pt idx="168746">EDWW</cx:pt>
          <cx:pt idx="168747">EDWW</cx:pt>
          <cx:pt idx="168748">EDWW</cx:pt>
          <cx:pt idx="168749">EDWW</cx:pt>
          <cx:pt idx="168750">EDWW</cx:pt>
          <cx:pt idx="168751">EDWW</cx:pt>
          <cx:pt idx="168752">EDWW</cx:pt>
          <cx:pt idx="168753">EDWW</cx:pt>
          <cx:pt idx="168754">EDWW</cx:pt>
          <cx:pt idx="168755">EDWW</cx:pt>
          <cx:pt idx="168756">EDWW</cx:pt>
          <cx:pt idx="168757">EDWW</cx:pt>
          <cx:pt idx="168758">EDWW</cx:pt>
          <cx:pt idx="168759">EDWW</cx:pt>
          <cx:pt idx="168760">EDWW</cx:pt>
          <cx:pt idx="168761">EDWW</cx:pt>
          <cx:pt idx="168762">EDWW</cx:pt>
          <cx:pt idx="168763">EDWW</cx:pt>
          <cx:pt idx="168764">EDWW</cx:pt>
          <cx:pt idx="168765">EDWW</cx:pt>
          <cx:pt idx="168766">EDWW</cx:pt>
          <cx:pt idx="168767">EDWW</cx:pt>
          <cx:pt idx="168768">EDWW</cx:pt>
          <cx:pt idx="168769">EDWW</cx:pt>
          <cx:pt idx="168770">EDWW</cx:pt>
          <cx:pt idx="168771">EDWW</cx:pt>
          <cx:pt idx="168772">EDWW</cx:pt>
          <cx:pt idx="168773">EDWW</cx:pt>
          <cx:pt idx="168774">EDWW</cx:pt>
          <cx:pt idx="168775">EDWW</cx:pt>
          <cx:pt idx="168776">EDWW</cx:pt>
          <cx:pt idx="168777">EDWW</cx:pt>
          <cx:pt idx="168778">EDWW</cx:pt>
          <cx:pt idx="168779">EDWW</cx:pt>
          <cx:pt idx="168780">EDWW</cx:pt>
          <cx:pt idx="168781">EDWW</cx:pt>
          <cx:pt idx="168782">EDWW</cx:pt>
          <cx:pt idx="168783">EDWW</cx:pt>
          <cx:pt idx="168784">EDWW</cx:pt>
          <cx:pt idx="168785">EDWW</cx:pt>
          <cx:pt idx="168786">EDWW</cx:pt>
          <cx:pt idx="168787">EDWW</cx:pt>
          <cx:pt idx="168788">EDWW</cx:pt>
          <cx:pt idx="168789">EDWW</cx:pt>
          <cx:pt idx="168790">EDWW</cx:pt>
          <cx:pt idx="168791">EDWW</cx:pt>
          <cx:pt idx="168792">EDWW</cx:pt>
          <cx:pt idx="168793">EDWW</cx:pt>
          <cx:pt idx="168794">EDWW</cx:pt>
          <cx:pt idx="168795">EDWW</cx:pt>
          <cx:pt idx="168796">EDWW</cx:pt>
          <cx:pt idx="168797">EDWW</cx:pt>
          <cx:pt idx="168798">EDWW</cx:pt>
          <cx:pt idx="168799">EDWW</cx:pt>
          <cx:pt idx="168800">EDWW</cx:pt>
          <cx:pt idx="168801">EDWW</cx:pt>
          <cx:pt idx="168802">EDWW</cx:pt>
          <cx:pt idx="168803">EDWW</cx:pt>
          <cx:pt idx="168804">EDWW</cx:pt>
          <cx:pt idx="168805">EDWW</cx:pt>
          <cx:pt idx="168806">EDWW</cx:pt>
          <cx:pt idx="168807">EDWW</cx:pt>
          <cx:pt idx="168808">EDWW</cx:pt>
          <cx:pt idx="168809">EDWW</cx:pt>
          <cx:pt idx="168810">EDWW</cx:pt>
          <cx:pt idx="168811">EDWW</cx:pt>
          <cx:pt idx="168812">EDWW</cx:pt>
          <cx:pt idx="168813">EDWW</cx:pt>
          <cx:pt idx="168814">EDWW</cx:pt>
          <cx:pt idx="168815">EDWW</cx:pt>
          <cx:pt idx="168816">EDWW</cx:pt>
          <cx:pt idx="168817">EDWW</cx:pt>
          <cx:pt idx="168818">EDWW</cx:pt>
          <cx:pt idx="168819">EDWW</cx:pt>
          <cx:pt idx="168820">EDWW</cx:pt>
          <cx:pt idx="168821">EDWW</cx:pt>
          <cx:pt idx="168822">EDWW</cx:pt>
          <cx:pt idx="168823">EDWW</cx:pt>
          <cx:pt idx="168824">EDWW</cx:pt>
          <cx:pt idx="168825">EDWW</cx:pt>
          <cx:pt idx="168826">EDWW</cx:pt>
          <cx:pt idx="168827">EDWW</cx:pt>
          <cx:pt idx="168828">EDWW</cx:pt>
          <cx:pt idx="168829">EDWW</cx:pt>
          <cx:pt idx="168830">EDWW</cx:pt>
          <cx:pt idx="168831">EDWW</cx:pt>
          <cx:pt idx="168832">EDWW</cx:pt>
          <cx:pt idx="168833">EDWW</cx:pt>
          <cx:pt idx="168834">EDWW</cx:pt>
          <cx:pt idx="168835">EDWW</cx:pt>
          <cx:pt idx="168836">EDWW</cx:pt>
          <cx:pt idx="168837">EDWW</cx:pt>
          <cx:pt idx="168838">EDWW</cx:pt>
          <cx:pt idx="168839">EDWW</cx:pt>
          <cx:pt idx="168840">EDWW</cx:pt>
          <cx:pt idx="168841">EDWW</cx:pt>
          <cx:pt idx="168842">EDWW</cx:pt>
          <cx:pt idx="168843">EDWW</cx:pt>
          <cx:pt idx="168844">EDWW</cx:pt>
          <cx:pt idx="168845">EDWW</cx:pt>
          <cx:pt idx="168846">EDWW</cx:pt>
          <cx:pt idx="168847">EDWW</cx:pt>
          <cx:pt idx="168848">EDWW</cx:pt>
          <cx:pt idx="168849">EDWW</cx:pt>
          <cx:pt idx="168850">EDWW</cx:pt>
          <cx:pt idx="168851">EDWW</cx:pt>
          <cx:pt idx="168852">EDWW</cx:pt>
          <cx:pt idx="168853">EDWW</cx:pt>
          <cx:pt idx="168854">EDWW</cx:pt>
          <cx:pt idx="168855">EDWW</cx:pt>
          <cx:pt idx="168856">EDWW</cx:pt>
          <cx:pt idx="168857">EDWW</cx:pt>
          <cx:pt idx="168858">EDWW</cx:pt>
          <cx:pt idx="168859">EDWW</cx:pt>
          <cx:pt idx="168860">EDWW</cx:pt>
          <cx:pt idx="168861">EDWW</cx:pt>
          <cx:pt idx="168862">EDWW</cx:pt>
          <cx:pt idx="168863">EDWW</cx:pt>
          <cx:pt idx="168864">EDWW</cx:pt>
          <cx:pt idx="168865">EDWW</cx:pt>
          <cx:pt idx="168866">EDWW</cx:pt>
          <cx:pt idx="168867">EDWW</cx:pt>
          <cx:pt idx="168868">EDWW</cx:pt>
          <cx:pt idx="168869">EDWW</cx:pt>
          <cx:pt idx="168870">EDWW</cx:pt>
          <cx:pt idx="168871">EDWW</cx:pt>
          <cx:pt idx="168872">EDWW</cx:pt>
          <cx:pt idx="168873">EDWW</cx:pt>
          <cx:pt idx="168874">EDWW</cx:pt>
          <cx:pt idx="168875">EDWW</cx:pt>
          <cx:pt idx="168876">EDWW</cx:pt>
          <cx:pt idx="168877">EDWW</cx:pt>
          <cx:pt idx="168878">EDWW</cx:pt>
          <cx:pt idx="168879">EDWW</cx:pt>
          <cx:pt idx="168880">EDWW</cx:pt>
          <cx:pt idx="168881">EDWW</cx:pt>
          <cx:pt idx="168882">EDWW</cx:pt>
          <cx:pt idx="168883">EDWW</cx:pt>
          <cx:pt idx="168884">EDWW</cx:pt>
          <cx:pt idx="168885">EDWW</cx:pt>
          <cx:pt idx="168886">EDWW</cx:pt>
          <cx:pt idx="168887">EDWW</cx:pt>
          <cx:pt idx="168888">EDWW</cx:pt>
          <cx:pt idx="168889">EDWW</cx:pt>
          <cx:pt idx="168890">EDWW</cx:pt>
          <cx:pt idx="168891">EDWW</cx:pt>
          <cx:pt idx="168892">EDWW</cx:pt>
          <cx:pt idx="168893">EDWW</cx:pt>
          <cx:pt idx="168894">EDWW</cx:pt>
          <cx:pt idx="168895">EDWW</cx:pt>
          <cx:pt idx="168896">EDWW</cx:pt>
          <cx:pt idx="168897">EDWW</cx:pt>
          <cx:pt idx="168898">EDWW</cx:pt>
          <cx:pt idx="168899">EDWW</cx:pt>
          <cx:pt idx="168900">EDWW</cx:pt>
          <cx:pt idx="168901">EDWW</cx:pt>
          <cx:pt idx="168902">EDWW</cx:pt>
          <cx:pt idx="168903">EDWW</cx:pt>
          <cx:pt idx="168904">EDWW</cx:pt>
          <cx:pt idx="168905">EDWW</cx:pt>
          <cx:pt idx="168906">EDWW</cx:pt>
          <cx:pt idx="168907">EDWW</cx:pt>
          <cx:pt idx="168908">EDWW</cx:pt>
          <cx:pt idx="168909">EDWW</cx:pt>
          <cx:pt idx="168910">EDWW</cx:pt>
          <cx:pt idx="168911">EDWW</cx:pt>
          <cx:pt idx="168912">EDWW</cx:pt>
          <cx:pt idx="168913">EDWW</cx:pt>
          <cx:pt idx="168914">EDWW</cx:pt>
          <cx:pt idx="168915">EDWW</cx:pt>
          <cx:pt idx="168916">EDWW</cx:pt>
          <cx:pt idx="168917">EDWW</cx:pt>
          <cx:pt idx="168918">EDWW</cx:pt>
          <cx:pt idx="168919">EDWW</cx:pt>
          <cx:pt idx="168920">EDWW</cx:pt>
          <cx:pt idx="168921">EDWW</cx:pt>
          <cx:pt idx="168922">EDWW</cx:pt>
          <cx:pt idx="168923">EDWW</cx:pt>
          <cx:pt idx="168924">EDWW</cx:pt>
          <cx:pt idx="168925">EDWW</cx:pt>
          <cx:pt idx="168926">EDWW</cx:pt>
          <cx:pt idx="168927">EDWW</cx:pt>
          <cx:pt idx="168928">EDWW</cx:pt>
          <cx:pt idx="168929">EDWW</cx:pt>
          <cx:pt idx="168930">EDWW</cx:pt>
          <cx:pt idx="168931">EDWW</cx:pt>
          <cx:pt idx="168932">EDWW</cx:pt>
          <cx:pt idx="168933">EDWW</cx:pt>
          <cx:pt idx="168934">EDWW</cx:pt>
          <cx:pt idx="168935">EDWW</cx:pt>
          <cx:pt idx="168936">EDWW</cx:pt>
          <cx:pt idx="168937">EDWW</cx:pt>
          <cx:pt idx="168938">EDWW</cx:pt>
          <cx:pt idx="168939">EDWW</cx:pt>
          <cx:pt idx="168940">EDWW</cx:pt>
          <cx:pt idx="168941">EDWW</cx:pt>
          <cx:pt idx="168942">EDWW</cx:pt>
          <cx:pt idx="168943">EDWW</cx:pt>
          <cx:pt idx="168944">EDWW</cx:pt>
          <cx:pt idx="168945">EDWW</cx:pt>
          <cx:pt idx="168946">EDWW</cx:pt>
          <cx:pt idx="168947">EDWW</cx:pt>
          <cx:pt idx="168948">EDWW</cx:pt>
          <cx:pt idx="168949">EDWW</cx:pt>
          <cx:pt idx="168950">EDWW</cx:pt>
          <cx:pt idx="168951">EDWW</cx:pt>
          <cx:pt idx="168952">EDWW</cx:pt>
          <cx:pt idx="168953">EDWW</cx:pt>
          <cx:pt idx="168954">EDWW</cx:pt>
          <cx:pt idx="168955">EDWW</cx:pt>
          <cx:pt idx="168956">EDWW</cx:pt>
          <cx:pt idx="168957">EDWW</cx:pt>
          <cx:pt idx="168958">EDWW</cx:pt>
          <cx:pt idx="168959">EDWW</cx:pt>
          <cx:pt idx="168960">EDWW</cx:pt>
          <cx:pt idx="168961">EDWW</cx:pt>
          <cx:pt idx="168962">EDWW</cx:pt>
          <cx:pt idx="168963">EDWW</cx:pt>
          <cx:pt idx="168964">EDWW</cx:pt>
          <cx:pt idx="168965">EDWW</cx:pt>
          <cx:pt idx="168966">EDWW</cx:pt>
          <cx:pt idx="168967">EDWW</cx:pt>
          <cx:pt idx="168968">EDWW</cx:pt>
          <cx:pt idx="168969">EDWW</cx:pt>
          <cx:pt idx="168970">EDWW</cx:pt>
          <cx:pt idx="168971">EDWW</cx:pt>
          <cx:pt idx="168972">EDWW</cx:pt>
          <cx:pt idx="168973">EDWW</cx:pt>
          <cx:pt idx="168974">EDWW</cx:pt>
          <cx:pt idx="168975">EDWW</cx:pt>
          <cx:pt idx="168976">EDWW</cx:pt>
          <cx:pt idx="168977">EDWW</cx:pt>
          <cx:pt idx="168978">EDWW</cx:pt>
          <cx:pt idx="168979">EDWW</cx:pt>
          <cx:pt idx="168980">EDWW</cx:pt>
          <cx:pt idx="168981">EDWW</cx:pt>
          <cx:pt idx="168982">EDWW</cx:pt>
          <cx:pt idx="168983">EDWW</cx:pt>
          <cx:pt idx="168984">EDWW</cx:pt>
          <cx:pt idx="168985">EDWW</cx:pt>
          <cx:pt idx="168986">EDWW</cx:pt>
          <cx:pt idx="168987">EDWW</cx:pt>
          <cx:pt idx="168988">EDWW</cx:pt>
          <cx:pt idx="168989">EDWW</cx:pt>
          <cx:pt idx="168990">EDWW</cx:pt>
          <cx:pt idx="168991">EDWW</cx:pt>
          <cx:pt idx="168992">EDWW</cx:pt>
          <cx:pt idx="168993">EDWW</cx:pt>
          <cx:pt idx="168994">EDWW</cx:pt>
          <cx:pt idx="168995">EDWW</cx:pt>
          <cx:pt idx="168996">EDWW</cx:pt>
          <cx:pt idx="168997">EDWW</cx:pt>
          <cx:pt idx="168998">EDWW</cx:pt>
          <cx:pt idx="168999">EDWW</cx:pt>
          <cx:pt idx="169000">EDWW</cx:pt>
          <cx:pt idx="169001">EDWW</cx:pt>
          <cx:pt idx="169002">EDWW</cx:pt>
          <cx:pt idx="169003">EDWW</cx:pt>
          <cx:pt idx="169004">EDWW</cx:pt>
          <cx:pt idx="169005">EDWW</cx:pt>
          <cx:pt idx="169006">EDWW</cx:pt>
          <cx:pt idx="169007">EDWW</cx:pt>
          <cx:pt idx="169008">EDWW</cx:pt>
          <cx:pt idx="169009">EDWW</cx:pt>
          <cx:pt idx="169010">EDWW</cx:pt>
          <cx:pt idx="169011">EDWW</cx:pt>
          <cx:pt idx="169012">EDWW</cx:pt>
          <cx:pt idx="169013">EDWW</cx:pt>
          <cx:pt idx="169014">EDWW</cx:pt>
          <cx:pt idx="169015">EDWW</cx:pt>
          <cx:pt idx="169016">EDWW</cx:pt>
          <cx:pt idx="169017">EDWW</cx:pt>
          <cx:pt idx="169018">EDWW</cx:pt>
          <cx:pt idx="169019">EDWW</cx:pt>
          <cx:pt idx="169020">EDWW</cx:pt>
          <cx:pt idx="169021">EDWW</cx:pt>
          <cx:pt idx="169022">EDWW</cx:pt>
          <cx:pt idx="169023">EDWW</cx:pt>
          <cx:pt idx="169024">EDWW</cx:pt>
          <cx:pt idx="169025">EDWW</cx:pt>
          <cx:pt idx="169026">EDWW</cx:pt>
          <cx:pt idx="169027">EDWW</cx:pt>
          <cx:pt idx="169028">EDWW</cx:pt>
          <cx:pt idx="169029">EDWW</cx:pt>
          <cx:pt idx="169030">EDWW</cx:pt>
          <cx:pt idx="169031">EDWW</cx:pt>
          <cx:pt idx="169032">EDWW</cx:pt>
          <cx:pt idx="169033">EDWW</cx:pt>
          <cx:pt idx="169034">EDWW</cx:pt>
          <cx:pt idx="169035">EDWW</cx:pt>
          <cx:pt idx="169036">EDWW</cx:pt>
          <cx:pt idx="169037">EDWW</cx:pt>
          <cx:pt idx="169038">EDWW</cx:pt>
          <cx:pt idx="169039">EDWW</cx:pt>
          <cx:pt idx="169040">EDWW</cx:pt>
          <cx:pt idx="169041">EDWW</cx:pt>
          <cx:pt idx="169042">EDWW</cx:pt>
          <cx:pt idx="169043">EDWW</cx:pt>
          <cx:pt idx="169044">EDWW</cx:pt>
          <cx:pt idx="169045">EDWW</cx:pt>
          <cx:pt idx="169046">EDWW</cx:pt>
          <cx:pt idx="169047">EDWW</cx:pt>
          <cx:pt idx="169048">EDWW</cx:pt>
          <cx:pt idx="169049">EDWW</cx:pt>
          <cx:pt idx="169050">EDWW</cx:pt>
          <cx:pt idx="169051">EDWW</cx:pt>
          <cx:pt idx="169052">EDWW</cx:pt>
          <cx:pt idx="169053">EDWW</cx:pt>
          <cx:pt idx="169054">EDWW</cx:pt>
          <cx:pt idx="169055">EDWW</cx:pt>
          <cx:pt idx="169056">EDWW</cx:pt>
          <cx:pt idx="169057">EDWW</cx:pt>
          <cx:pt idx="169058">EDWW</cx:pt>
          <cx:pt idx="169059">EDWW</cx:pt>
          <cx:pt idx="169060">EDWW</cx:pt>
          <cx:pt idx="169061">EDWW</cx:pt>
          <cx:pt idx="169062">EDWW</cx:pt>
          <cx:pt idx="169063">EDWW</cx:pt>
          <cx:pt idx="169064">EDWW</cx:pt>
          <cx:pt idx="169065">EDWW</cx:pt>
          <cx:pt idx="169066">EDWW</cx:pt>
          <cx:pt idx="169067">EDWW</cx:pt>
          <cx:pt idx="169068">EDWW</cx:pt>
          <cx:pt idx="169069">EDWW</cx:pt>
          <cx:pt idx="169070">EDWW</cx:pt>
          <cx:pt idx="169071">EDWW</cx:pt>
          <cx:pt idx="169072">EDWW</cx:pt>
          <cx:pt idx="169073">EDWW</cx:pt>
          <cx:pt idx="169074">EDWW</cx:pt>
          <cx:pt idx="169075">EDWW</cx:pt>
          <cx:pt idx="169076">EDWW</cx:pt>
          <cx:pt idx="169077">EDWW</cx:pt>
          <cx:pt idx="169078">EDWW</cx:pt>
          <cx:pt idx="169079">EDWW</cx:pt>
          <cx:pt idx="169080">EDWW</cx:pt>
          <cx:pt idx="169081">EDWW</cx:pt>
          <cx:pt idx="169082">EDWW</cx:pt>
          <cx:pt idx="169083">EDWW</cx:pt>
          <cx:pt idx="169084">EDWW</cx:pt>
          <cx:pt idx="169085">EDWW</cx:pt>
          <cx:pt idx="169086">EDWW</cx:pt>
          <cx:pt idx="169087">EDWW</cx:pt>
          <cx:pt idx="169088">EDWW</cx:pt>
          <cx:pt idx="169089">EDWW</cx:pt>
          <cx:pt idx="169090">EDWW</cx:pt>
          <cx:pt idx="169091">EDWW</cx:pt>
          <cx:pt idx="169092">EDWW</cx:pt>
          <cx:pt idx="169093">EDWW</cx:pt>
          <cx:pt idx="169094">EDWW</cx:pt>
          <cx:pt idx="169095">EDWW</cx:pt>
          <cx:pt idx="169096">EDWW</cx:pt>
          <cx:pt idx="169097">EDWW</cx:pt>
          <cx:pt idx="169098">EDWW</cx:pt>
          <cx:pt idx="169099">EDWW</cx:pt>
          <cx:pt idx="169100">EDWW</cx:pt>
          <cx:pt idx="169101">EDWW</cx:pt>
          <cx:pt idx="169102">EDWW</cx:pt>
          <cx:pt idx="169103">EDWW</cx:pt>
          <cx:pt idx="169104">EDWW</cx:pt>
          <cx:pt idx="169105">EDWW</cx:pt>
          <cx:pt idx="169106">EDWW</cx:pt>
          <cx:pt idx="169107">EDWW</cx:pt>
          <cx:pt idx="169108">EDWW</cx:pt>
          <cx:pt idx="169109">EDWW</cx:pt>
          <cx:pt idx="169110">EDWW</cx:pt>
          <cx:pt idx="169111">EDWW</cx:pt>
          <cx:pt idx="169112">EDWW</cx:pt>
          <cx:pt idx="169113">EDWW</cx:pt>
          <cx:pt idx="169114">EDWW</cx:pt>
          <cx:pt idx="169115">EDWW</cx:pt>
          <cx:pt idx="169116">EDWW</cx:pt>
          <cx:pt idx="169117">EDWW</cx:pt>
          <cx:pt idx="169118">EDWW</cx:pt>
          <cx:pt idx="169119">EDWW</cx:pt>
          <cx:pt idx="169120">EDWW</cx:pt>
          <cx:pt idx="169121">EDWW</cx:pt>
          <cx:pt idx="169122">EDWW</cx:pt>
          <cx:pt idx="169123">EDWW</cx:pt>
          <cx:pt idx="169124">EDWW</cx:pt>
          <cx:pt idx="169125">EDWW</cx:pt>
          <cx:pt idx="169126">EDWW</cx:pt>
          <cx:pt idx="169127">EDWW</cx:pt>
          <cx:pt idx="169128">EDWW</cx:pt>
          <cx:pt idx="169129">EDWW</cx:pt>
          <cx:pt idx="169130">EDWW</cx:pt>
          <cx:pt idx="169131">EDWW</cx:pt>
          <cx:pt idx="169132">EDWW</cx:pt>
          <cx:pt idx="169133">EDWW</cx:pt>
          <cx:pt idx="169134">EDWW</cx:pt>
          <cx:pt idx="169135">EDWW</cx:pt>
          <cx:pt idx="169136">EDWW</cx:pt>
          <cx:pt idx="169137">EDWW</cx:pt>
          <cx:pt idx="169138">EDWW</cx:pt>
          <cx:pt idx="169139">EDWW</cx:pt>
          <cx:pt idx="169140">EDWW</cx:pt>
          <cx:pt idx="169141">EDWW</cx:pt>
          <cx:pt idx="169142">EDWW</cx:pt>
          <cx:pt idx="169143">EDWW</cx:pt>
          <cx:pt idx="169144">EDWW</cx:pt>
          <cx:pt idx="169145">EDWW</cx:pt>
          <cx:pt idx="169146">EDWW</cx:pt>
          <cx:pt idx="169147">EDWW</cx:pt>
          <cx:pt idx="169148">EDWW</cx:pt>
          <cx:pt idx="169149">EDWW</cx:pt>
          <cx:pt idx="169150">EDWW</cx:pt>
          <cx:pt idx="169151">EDWW</cx:pt>
          <cx:pt idx="169152">EDWW</cx:pt>
          <cx:pt idx="169153">EDWW</cx:pt>
          <cx:pt idx="169154">EDWW</cx:pt>
          <cx:pt idx="169155">EDWW</cx:pt>
          <cx:pt idx="169156">EDWW</cx:pt>
          <cx:pt idx="169157">EDWW</cx:pt>
          <cx:pt idx="169158">EDWW</cx:pt>
          <cx:pt idx="169159">EDWW</cx:pt>
          <cx:pt idx="169160">EDWW</cx:pt>
          <cx:pt idx="169161">EDWW</cx:pt>
          <cx:pt idx="169162">EDWW</cx:pt>
          <cx:pt idx="169163">EDWW</cx:pt>
          <cx:pt idx="169164">EDWW</cx:pt>
          <cx:pt idx="169165">EDWW</cx:pt>
          <cx:pt idx="169166">EDWW</cx:pt>
          <cx:pt idx="169167">EDWW</cx:pt>
          <cx:pt idx="169168">EDWW</cx:pt>
          <cx:pt idx="169169">EDWW</cx:pt>
          <cx:pt idx="169170">EDWW</cx:pt>
          <cx:pt idx="169171">EDWW</cx:pt>
          <cx:pt idx="169172">EDWW</cx:pt>
          <cx:pt idx="169173">EDWW</cx:pt>
          <cx:pt idx="169174">EDWW</cx:pt>
          <cx:pt idx="169175">EDWW</cx:pt>
          <cx:pt idx="169176">EDWW</cx:pt>
          <cx:pt idx="169177">EDWW</cx:pt>
          <cx:pt idx="169178">EDWW</cx:pt>
          <cx:pt idx="169179">EDWW</cx:pt>
          <cx:pt idx="169180">EDWW</cx:pt>
          <cx:pt idx="169181">EDWW</cx:pt>
          <cx:pt idx="169182">EDWW</cx:pt>
          <cx:pt idx="169183">EDWW</cx:pt>
          <cx:pt idx="169184">EDWW</cx:pt>
          <cx:pt idx="169185">EDWW</cx:pt>
          <cx:pt idx="169186">EDWW</cx:pt>
          <cx:pt idx="169187">EDWW</cx:pt>
          <cx:pt idx="169188">EDWW</cx:pt>
          <cx:pt idx="169189">EDWW</cx:pt>
          <cx:pt idx="169190">EDWW</cx:pt>
          <cx:pt idx="169191">EDWW</cx:pt>
          <cx:pt idx="169192">EDWW</cx:pt>
          <cx:pt idx="169193">EDWW</cx:pt>
          <cx:pt idx="169194">EDWW</cx:pt>
          <cx:pt idx="169195">EDWW</cx:pt>
          <cx:pt idx="169196">EDWW</cx:pt>
          <cx:pt idx="169197">EDWW</cx:pt>
          <cx:pt idx="169198">EDWW</cx:pt>
          <cx:pt idx="169199">EDWW</cx:pt>
          <cx:pt idx="169200">EDWW</cx:pt>
          <cx:pt idx="169201">EDWW</cx:pt>
          <cx:pt idx="169202">EDWW</cx:pt>
          <cx:pt idx="169203">EDWW</cx:pt>
          <cx:pt idx="169204">EDWW</cx:pt>
          <cx:pt idx="169205">EDWW</cx:pt>
          <cx:pt idx="169206">EDWW</cx:pt>
          <cx:pt idx="169207">EDWW</cx:pt>
          <cx:pt idx="169208">EDWW</cx:pt>
          <cx:pt idx="169209">EDWW</cx:pt>
          <cx:pt idx="169210">EDWW</cx:pt>
          <cx:pt idx="169211">EDWW</cx:pt>
          <cx:pt idx="169212">EDWW</cx:pt>
          <cx:pt idx="169213">EDWW</cx:pt>
          <cx:pt idx="169214">EDWW</cx:pt>
          <cx:pt idx="169215">EDWW</cx:pt>
          <cx:pt idx="169216">EDWW</cx:pt>
          <cx:pt idx="169217">EDWW</cx:pt>
          <cx:pt idx="169218">EDWW</cx:pt>
          <cx:pt idx="169219">EDWW</cx:pt>
          <cx:pt idx="169220">EDWW</cx:pt>
          <cx:pt idx="169221">EDWW</cx:pt>
          <cx:pt idx="169222">EDWW</cx:pt>
          <cx:pt idx="169223">EDWW</cx:pt>
          <cx:pt idx="169224">EDWW</cx:pt>
          <cx:pt idx="169225">EDWW</cx:pt>
          <cx:pt idx="169226">EDWW</cx:pt>
          <cx:pt idx="169227">EDWW</cx:pt>
          <cx:pt idx="169228">EDWW</cx:pt>
          <cx:pt idx="169229">EDWW</cx:pt>
          <cx:pt idx="169230">EDWW</cx:pt>
          <cx:pt idx="169231">EDWW</cx:pt>
          <cx:pt idx="169232">EDWW</cx:pt>
          <cx:pt idx="169233">EDWW</cx:pt>
          <cx:pt idx="169234">EDWW</cx:pt>
          <cx:pt idx="169235">EDWW</cx:pt>
          <cx:pt idx="169236">EDWW</cx:pt>
          <cx:pt idx="169237">EDWW</cx:pt>
          <cx:pt idx="169238">EDWW</cx:pt>
          <cx:pt idx="169239">EDWW</cx:pt>
          <cx:pt idx="169240">EDWW</cx:pt>
          <cx:pt idx="169241">EDWW</cx:pt>
          <cx:pt idx="169242">EDWW</cx:pt>
          <cx:pt idx="169243">EDWW</cx:pt>
          <cx:pt idx="169244">EDWW</cx:pt>
          <cx:pt idx="169245">EDWW</cx:pt>
          <cx:pt idx="169246">EDWW</cx:pt>
          <cx:pt idx="169247">EDWW</cx:pt>
          <cx:pt idx="169248">EDWW</cx:pt>
          <cx:pt idx="169249">EDWW</cx:pt>
          <cx:pt idx="169250">EDWW</cx:pt>
          <cx:pt idx="169251">EDWW</cx:pt>
          <cx:pt idx="169252">EDWW</cx:pt>
          <cx:pt idx="169253">EDWW</cx:pt>
          <cx:pt idx="169254">EDWW</cx:pt>
          <cx:pt idx="169255">EDWW</cx:pt>
          <cx:pt idx="169256">EDWW</cx:pt>
          <cx:pt idx="169257">EDWW</cx:pt>
          <cx:pt idx="169258">EDWW</cx:pt>
          <cx:pt idx="169259">EDWW</cx:pt>
          <cx:pt idx="169260">EDWW</cx:pt>
          <cx:pt idx="169261">EDWW</cx:pt>
          <cx:pt idx="169262">EDWW</cx:pt>
          <cx:pt idx="169263">EDWW</cx:pt>
          <cx:pt idx="169264">EDWW</cx:pt>
          <cx:pt idx="169265">EDWW</cx:pt>
          <cx:pt idx="169266">EDWW</cx:pt>
          <cx:pt idx="169267">EDWW</cx:pt>
          <cx:pt idx="169268">EDWW</cx:pt>
          <cx:pt idx="169269">EDWW</cx:pt>
          <cx:pt idx="169270">EDWW</cx:pt>
          <cx:pt idx="169271">EDWW</cx:pt>
          <cx:pt idx="169272">EDWW</cx:pt>
          <cx:pt idx="169273">EDWW</cx:pt>
          <cx:pt idx="169274">EDWW</cx:pt>
          <cx:pt idx="169275">EDWW</cx:pt>
          <cx:pt idx="169276">EDWW</cx:pt>
          <cx:pt idx="169277">EDWW</cx:pt>
          <cx:pt idx="169278">EDWW</cx:pt>
          <cx:pt idx="169279">EDWW</cx:pt>
          <cx:pt idx="169280">EDWW</cx:pt>
          <cx:pt idx="169281">EDWW</cx:pt>
          <cx:pt idx="169282">EDWW</cx:pt>
          <cx:pt idx="169283">EDWW</cx:pt>
          <cx:pt idx="169284">EDWW</cx:pt>
          <cx:pt idx="169285">EDWW</cx:pt>
          <cx:pt idx="169286">EDWW</cx:pt>
          <cx:pt idx="169287">EDWW</cx:pt>
          <cx:pt idx="169288">EDWW</cx:pt>
          <cx:pt idx="169289">EDWW</cx:pt>
          <cx:pt idx="169290">EDWW</cx:pt>
          <cx:pt idx="169291">EDWW</cx:pt>
          <cx:pt idx="169292">EDWW</cx:pt>
          <cx:pt idx="169293">EDWW</cx:pt>
          <cx:pt idx="169294">EDWW</cx:pt>
          <cx:pt idx="169295">EDWW</cx:pt>
          <cx:pt idx="169296">EDWW</cx:pt>
          <cx:pt idx="169297">EDWW</cx:pt>
          <cx:pt idx="169298">EDWW</cx:pt>
          <cx:pt idx="169299">EDWW</cx:pt>
          <cx:pt idx="169300">EDWW</cx:pt>
          <cx:pt idx="169301">EDWW</cx:pt>
          <cx:pt idx="169302">EDWW</cx:pt>
          <cx:pt idx="169303">EDWW</cx:pt>
          <cx:pt idx="169304">EDWW</cx:pt>
          <cx:pt idx="169305">EDWW</cx:pt>
          <cx:pt idx="169306">EDWW</cx:pt>
          <cx:pt idx="169307">EDWW</cx:pt>
          <cx:pt idx="169308">EDWW</cx:pt>
          <cx:pt idx="169309">EDWW</cx:pt>
          <cx:pt idx="169310">EDWW</cx:pt>
          <cx:pt idx="169311">EDWW</cx:pt>
          <cx:pt idx="169312">EDWW</cx:pt>
          <cx:pt idx="169313">EDWW</cx:pt>
          <cx:pt idx="169314">EDWW</cx:pt>
          <cx:pt idx="169315">EDWW</cx:pt>
          <cx:pt idx="169316">EDWW</cx:pt>
          <cx:pt idx="169317">EDWW</cx:pt>
          <cx:pt idx="169318">EDWW</cx:pt>
          <cx:pt idx="169319">EDWW</cx:pt>
          <cx:pt idx="169320">EDWW</cx:pt>
          <cx:pt idx="169321">EDWW</cx:pt>
          <cx:pt idx="169322">EDWW</cx:pt>
          <cx:pt idx="169323">EDWW</cx:pt>
          <cx:pt idx="169324">EDWW</cx:pt>
          <cx:pt idx="169325">EDWW</cx:pt>
          <cx:pt idx="169326">EDWW</cx:pt>
          <cx:pt idx="169327">EDWW</cx:pt>
          <cx:pt idx="169328">EDWW</cx:pt>
          <cx:pt idx="169329">EDWW</cx:pt>
          <cx:pt idx="169330">EDWW</cx:pt>
          <cx:pt idx="169331">EDWW</cx:pt>
          <cx:pt idx="169332">EDWW</cx:pt>
          <cx:pt idx="169333">EDWW</cx:pt>
          <cx:pt idx="169334">EDWW</cx:pt>
          <cx:pt idx="169335">EDWW</cx:pt>
          <cx:pt idx="169336">EDWW</cx:pt>
          <cx:pt idx="169337">EDWW</cx:pt>
          <cx:pt idx="169338">EDWW</cx:pt>
          <cx:pt idx="169339">EDWW</cx:pt>
          <cx:pt idx="169340">EDWW</cx:pt>
          <cx:pt idx="169341">EDWW</cx:pt>
          <cx:pt idx="169342">EDWW</cx:pt>
          <cx:pt idx="169343">EDWW</cx:pt>
          <cx:pt idx="169344">EDWW</cx:pt>
          <cx:pt idx="169345">EDWW</cx:pt>
          <cx:pt idx="169346">EDWW</cx:pt>
          <cx:pt idx="169347">EDWW</cx:pt>
          <cx:pt idx="169348">EDWW</cx:pt>
          <cx:pt idx="169349">EDWW</cx:pt>
          <cx:pt idx="169350">EDWW</cx:pt>
          <cx:pt idx="169351">EDWW</cx:pt>
          <cx:pt idx="169352">EDWW</cx:pt>
          <cx:pt idx="169353">EDWW</cx:pt>
          <cx:pt idx="169354">EDWW</cx:pt>
          <cx:pt idx="169355">EDWW</cx:pt>
          <cx:pt idx="169356">EDWW</cx:pt>
          <cx:pt idx="169357">EDWW</cx:pt>
          <cx:pt idx="169358">EDWW</cx:pt>
          <cx:pt idx="169359">EDWW</cx:pt>
          <cx:pt idx="169360">EDWW</cx:pt>
          <cx:pt idx="169361">EDWW</cx:pt>
          <cx:pt idx="169362">EDWW</cx:pt>
          <cx:pt idx="169363">EDWW</cx:pt>
          <cx:pt idx="169364">EDWW</cx:pt>
          <cx:pt idx="169365">EDWW</cx:pt>
          <cx:pt idx="169366">EDWW</cx:pt>
          <cx:pt idx="169367">EDWW</cx:pt>
          <cx:pt idx="169368">EDWW</cx:pt>
          <cx:pt idx="169369">EDWW</cx:pt>
          <cx:pt idx="169370">EDWW</cx:pt>
          <cx:pt idx="169371">EDWW</cx:pt>
          <cx:pt idx="169372">EDWW</cx:pt>
          <cx:pt idx="169373">EDWW</cx:pt>
          <cx:pt idx="169374">EDWW</cx:pt>
          <cx:pt idx="169375">EDWW</cx:pt>
          <cx:pt idx="169376">EDWW</cx:pt>
          <cx:pt idx="169377">EDWW</cx:pt>
          <cx:pt idx="169378">EDWW</cx:pt>
          <cx:pt idx="169379">EDWW</cx:pt>
          <cx:pt idx="169380">EDWW</cx:pt>
          <cx:pt idx="169381">EDWW</cx:pt>
          <cx:pt idx="169382">EDWW</cx:pt>
          <cx:pt idx="169383">EDWW</cx:pt>
          <cx:pt idx="169384">EDWW</cx:pt>
          <cx:pt idx="169385">EDWW</cx:pt>
          <cx:pt idx="169386">EDWW</cx:pt>
          <cx:pt idx="169387">EDWW</cx:pt>
          <cx:pt idx="169388">EDWW</cx:pt>
          <cx:pt idx="169389">EDWW</cx:pt>
          <cx:pt idx="169390">EDWW</cx:pt>
          <cx:pt idx="169391">EDWW</cx:pt>
          <cx:pt idx="169392">EDWW</cx:pt>
          <cx:pt idx="169393">EDWW</cx:pt>
          <cx:pt idx="169394">EDWW</cx:pt>
          <cx:pt idx="169395">EDWW</cx:pt>
          <cx:pt idx="169396">EDWW</cx:pt>
          <cx:pt idx="169397">EDWW</cx:pt>
          <cx:pt idx="169398">EDWW</cx:pt>
          <cx:pt idx="169399">EDWW</cx:pt>
          <cx:pt idx="169400">EDWW</cx:pt>
          <cx:pt idx="169401">EDWW</cx:pt>
          <cx:pt idx="169402">EDWW</cx:pt>
          <cx:pt idx="169403">EDWW</cx:pt>
          <cx:pt idx="169404">EDWW</cx:pt>
          <cx:pt idx="169405">EDWW</cx:pt>
          <cx:pt idx="169406">EDWW</cx:pt>
          <cx:pt idx="169407">EDWW</cx:pt>
          <cx:pt idx="169408">EDWW</cx:pt>
          <cx:pt idx="169409">EDWW</cx:pt>
          <cx:pt idx="169410">EDWW</cx:pt>
          <cx:pt idx="169411">EDWW</cx:pt>
          <cx:pt idx="169412">EDWW</cx:pt>
          <cx:pt idx="169413">EDWW</cx:pt>
          <cx:pt idx="169414">EDWW</cx:pt>
          <cx:pt idx="169415">EDWW</cx:pt>
          <cx:pt idx="169416">EDWW</cx:pt>
          <cx:pt idx="169417">EDWW</cx:pt>
          <cx:pt idx="169418">EDWW</cx:pt>
          <cx:pt idx="169419">EDWW</cx:pt>
          <cx:pt idx="169420">EDWW</cx:pt>
          <cx:pt idx="169421">EDWW</cx:pt>
          <cx:pt idx="169422">EDWW</cx:pt>
          <cx:pt idx="169423">EDWW</cx:pt>
          <cx:pt idx="169424">EDWW</cx:pt>
          <cx:pt idx="169425">EDWW</cx:pt>
          <cx:pt idx="169426">EDWW</cx:pt>
          <cx:pt idx="169427">EDWW</cx:pt>
          <cx:pt idx="169428">EDWW</cx:pt>
          <cx:pt idx="169429">EDWW</cx:pt>
          <cx:pt idx="169430">EDWW</cx:pt>
          <cx:pt idx="169431">EDWW</cx:pt>
          <cx:pt idx="169432">EDWW</cx:pt>
          <cx:pt idx="169433">EDWW</cx:pt>
          <cx:pt idx="169434">EDWW</cx:pt>
          <cx:pt idx="169435">EDWW</cx:pt>
          <cx:pt idx="169436">EDWW</cx:pt>
          <cx:pt idx="169437">EDWW</cx:pt>
          <cx:pt idx="169438">EDWW</cx:pt>
          <cx:pt idx="169439">EDWW</cx:pt>
          <cx:pt idx="169440">EDWW</cx:pt>
          <cx:pt idx="169441">EDWW</cx:pt>
          <cx:pt idx="169442">EDWW</cx:pt>
          <cx:pt idx="169443">EDWW</cx:pt>
          <cx:pt idx="169444">EDWW</cx:pt>
          <cx:pt idx="169445">EDWW</cx:pt>
          <cx:pt idx="169446">EDWW</cx:pt>
          <cx:pt idx="169447">EDWW</cx:pt>
          <cx:pt idx="169448">EDWW</cx:pt>
          <cx:pt idx="169449">EDWW</cx:pt>
          <cx:pt idx="169450">EDWW</cx:pt>
          <cx:pt idx="169451">EDWW</cx:pt>
          <cx:pt idx="169452">EDWW</cx:pt>
          <cx:pt idx="169453">EDWW</cx:pt>
          <cx:pt idx="169454">EDWW</cx:pt>
          <cx:pt idx="169455">EDWW</cx:pt>
          <cx:pt idx="169456">EDWW</cx:pt>
          <cx:pt idx="169457">EDWW</cx:pt>
          <cx:pt idx="169458">EDWW</cx:pt>
          <cx:pt idx="169459">EDWW</cx:pt>
          <cx:pt idx="169460">EDWW</cx:pt>
          <cx:pt idx="169461">EDWW</cx:pt>
          <cx:pt idx="169462">EDWW</cx:pt>
          <cx:pt idx="169463">EDWW</cx:pt>
          <cx:pt idx="169464">EDWW</cx:pt>
          <cx:pt idx="169465">EDWW</cx:pt>
          <cx:pt idx="169466">EDWW</cx:pt>
          <cx:pt idx="169467">EDWW</cx:pt>
          <cx:pt idx="169468">EDWW</cx:pt>
          <cx:pt idx="169469">EDWW</cx:pt>
          <cx:pt idx="169470">EDWW</cx:pt>
          <cx:pt idx="169471">EDWW</cx:pt>
          <cx:pt idx="169472">EDWW</cx:pt>
          <cx:pt idx="169473">EDWW</cx:pt>
          <cx:pt idx="169474">EDWW</cx:pt>
          <cx:pt idx="169475">EDWW</cx:pt>
          <cx:pt idx="169476">EDWW</cx:pt>
          <cx:pt idx="169477">EDWW</cx:pt>
          <cx:pt idx="169478">EDWW</cx:pt>
          <cx:pt idx="169479">EDWW</cx:pt>
          <cx:pt idx="169480">EDWW</cx:pt>
          <cx:pt idx="169481">EDWW</cx:pt>
          <cx:pt idx="169482">EDWW</cx:pt>
          <cx:pt idx="169483">EDWW</cx:pt>
          <cx:pt idx="169484">EDWW</cx:pt>
          <cx:pt idx="169485">EDWW</cx:pt>
          <cx:pt idx="169486">EDWW</cx:pt>
          <cx:pt idx="169487">EDWW</cx:pt>
          <cx:pt idx="169488">EDWW</cx:pt>
          <cx:pt idx="169489">EDWW</cx:pt>
          <cx:pt idx="169490">EDWW</cx:pt>
          <cx:pt idx="169491">EDWW</cx:pt>
          <cx:pt idx="169492">EDWW</cx:pt>
          <cx:pt idx="169493">EDWW</cx:pt>
          <cx:pt idx="169494">EDWW</cx:pt>
          <cx:pt idx="169495">EDWW</cx:pt>
          <cx:pt idx="169496">EDWW</cx:pt>
          <cx:pt idx="169497">EDWW</cx:pt>
          <cx:pt idx="169498">EDWW</cx:pt>
          <cx:pt idx="169499">EDWW</cx:pt>
          <cx:pt idx="169500">EDWW</cx:pt>
          <cx:pt idx="169501">EDWW</cx:pt>
          <cx:pt idx="169502">EDWW</cx:pt>
          <cx:pt idx="169503">EDWW</cx:pt>
          <cx:pt idx="169504">EDWW</cx:pt>
          <cx:pt idx="169505">EDWW</cx:pt>
          <cx:pt idx="169506">EDWW</cx:pt>
          <cx:pt idx="169507">EDWW</cx:pt>
          <cx:pt idx="169508">EDWW</cx:pt>
          <cx:pt idx="169509">EDWW</cx:pt>
          <cx:pt idx="169510">EDWW</cx:pt>
          <cx:pt idx="169511">EDWW</cx:pt>
          <cx:pt idx="169512">EDWW</cx:pt>
          <cx:pt idx="169513">EDWW</cx:pt>
          <cx:pt idx="169514">EDWW</cx:pt>
          <cx:pt idx="169515">EDWW</cx:pt>
          <cx:pt idx="169516">EDWW</cx:pt>
          <cx:pt idx="169517">EDWW</cx:pt>
          <cx:pt idx="169518">EDWW</cx:pt>
          <cx:pt idx="169519">EDWW</cx:pt>
          <cx:pt idx="169520">EDWW</cx:pt>
          <cx:pt idx="169521">EDWW</cx:pt>
          <cx:pt idx="169522">EDWW</cx:pt>
          <cx:pt idx="169523">EDWW</cx:pt>
          <cx:pt idx="169524">EDWW</cx:pt>
          <cx:pt idx="169525">EDWW</cx:pt>
          <cx:pt idx="169526">EDWW</cx:pt>
          <cx:pt idx="169527">EDWW</cx:pt>
          <cx:pt idx="169528">EDWW</cx:pt>
          <cx:pt idx="169529">EDWW</cx:pt>
          <cx:pt idx="169530">EDWW</cx:pt>
          <cx:pt idx="169531">EDWW</cx:pt>
          <cx:pt idx="169532">EDWW</cx:pt>
          <cx:pt idx="169533">EDWW</cx:pt>
          <cx:pt idx="169534">EDWW</cx:pt>
          <cx:pt idx="169535">EDWW</cx:pt>
          <cx:pt idx="169536">EDWW</cx:pt>
          <cx:pt idx="169537">EDWW</cx:pt>
          <cx:pt idx="169538">EDWW</cx:pt>
          <cx:pt idx="169539">EDWW</cx:pt>
          <cx:pt idx="169540">EDWW</cx:pt>
          <cx:pt idx="169541">EDWW</cx:pt>
          <cx:pt idx="169542">EDWW</cx:pt>
          <cx:pt idx="169543">EDWW</cx:pt>
          <cx:pt idx="169544">EDWW</cx:pt>
          <cx:pt idx="169545">EDWW</cx:pt>
          <cx:pt idx="169546">EDWW</cx:pt>
          <cx:pt idx="169547">EDWW</cx:pt>
          <cx:pt idx="169548">EDWW</cx:pt>
          <cx:pt idx="169549">EDWW</cx:pt>
          <cx:pt idx="169550">EDWW</cx:pt>
          <cx:pt idx="169551">EDWW</cx:pt>
          <cx:pt idx="169552">EDWW</cx:pt>
          <cx:pt idx="169553">EDWW</cx:pt>
          <cx:pt idx="169554">EDWW</cx:pt>
          <cx:pt idx="169555">EDWW</cx:pt>
          <cx:pt idx="169556">EDWW</cx:pt>
          <cx:pt idx="169557">EDWW</cx:pt>
          <cx:pt idx="169558">EDWW</cx:pt>
          <cx:pt idx="169559">EDWW</cx:pt>
          <cx:pt idx="169560">EDWW</cx:pt>
          <cx:pt idx="169561">EDWW</cx:pt>
          <cx:pt idx="169562">EDWW</cx:pt>
          <cx:pt idx="169563">EDWW</cx:pt>
          <cx:pt idx="169564">EDWW</cx:pt>
          <cx:pt idx="169565">EDWW</cx:pt>
          <cx:pt idx="169566">EDWW</cx:pt>
          <cx:pt idx="169567">EDWW</cx:pt>
          <cx:pt idx="169568">EDWW</cx:pt>
          <cx:pt idx="169569">EDWW</cx:pt>
          <cx:pt idx="169570">EDWW</cx:pt>
          <cx:pt idx="169571">EDWW</cx:pt>
          <cx:pt idx="169572">EDWW</cx:pt>
          <cx:pt idx="169573">EDWW</cx:pt>
          <cx:pt idx="169574">EDWW</cx:pt>
          <cx:pt idx="169575">EDWW</cx:pt>
          <cx:pt idx="169576">EDWW</cx:pt>
          <cx:pt idx="169577">EDWW</cx:pt>
          <cx:pt idx="169578">EDWW</cx:pt>
          <cx:pt idx="169579">EDWW</cx:pt>
          <cx:pt idx="169580">EDWW</cx:pt>
          <cx:pt idx="169581">EDWW</cx:pt>
          <cx:pt idx="169582">EDWW</cx:pt>
          <cx:pt idx="169583">EDWW</cx:pt>
          <cx:pt idx="169584">EDWW</cx:pt>
          <cx:pt idx="169585">EDWW</cx:pt>
          <cx:pt idx="169586">EDWW</cx:pt>
          <cx:pt idx="169587">EDWW</cx:pt>
          <cx:pt idx="169588">EDWW</cx:pt>
          <cx:pt idx="169589">EDWW</cx:pt>
          <cx:pt idx="169590">EDWW</cx:pt>
          <cx:pt idx="169591">EDWW</cx:pt>
          <cx:pt idx="169592">EDWW</cx:pt>
          <cx:pt idx="169593">EDWW</cx:pt>
          <cx:pt idx="169594">EDWW</cx:pt>
          <cx:pt idx="169595">EDWW</cx:pt>
          <cx:pt idx="169596">EDWW</cx:pt>
          <cx:pt idx="169597">EDWW</cx:pt>
          <cx:pt idx="169598">EDWW</cx:pt>
          <cx:pt idx="169599">EDWW</cx:pt>
          <cx:pt idx="169600">EDWW</cx:pt>
          <cx:pt idx="169601">EDWW</cx:pt>
          <cx:pt idx="169602">EDWW</cx:pt>
          <cx:pt idx="169603">EDWW</cx:pt>
          <cx:pt idx="169604">EDWW</cx:pt>
          <cx:pt idx="169605">EDWW</cx:pt>
          <cx:pt idx="169606">EDWW</cx:pt>
          <cx:pt idx="169607">EDWW</cx:pt>
          <cx:pt idx="169608">EDWW</cx:pt>
          <cx:pt idx="169609">EDWW</cx:pt>
          <cx:pt idx="169610">EDWW</cx:pt>
          <cx:pt idx="169611">EDWW</cx:pt>
          <cx:pt idx="169612">EDWW</cx:pt>
          <cx:pt idx="169613">EDWW</cx:pt>
          <cx:pt idx="169614">EDWW</cx:pt>
          <cx:pt idx="169615">EDWW</cx:pt>
          <cx:pt idx="169616">EDWW</cx:pt>
          <cx:pt idx="169617">EDWW</cx:pt>
          <cx:pt idx="169618">EDWW</cx:pt>
          <cx:pt idx="169619">EDWW</cx:pt>
          <cx:pt idx="169620">EDWW</cx:pt>
          <cx:pt idx="169621">EDWW</cx:pt>
          <cx:pt idx="169622">EDWW</cx:pt>
          <cx:pt idx="169623">EDWW</cx:pt>
          <cx:pt idx="169624">EDWW</cx:pt>
          <cx:pt idx="169625">EDWW</cx:pt>
          <cx:pt idx="169626">EDWW</cx:pt>
          <cx:pt idx="169627">EDWW</cx:pt>
          <cx:pt idx="169628">EDWW</cx:pt>
          <cx:pt idx="169629">EDWW</cx:pt>
          <cx:pt idx="169630">EDWW</cx:pt>
          <cx:pt idx="169631">EDWW</cx:pt>
          <cx:pt idx="169632">EDWW</cx:pt>
          <cx:pt idx="169633">EDWW</cx:pt>
          <cx:pt idx="169634">EDWW</cx:pt>
          <cx:pt idx="169635">EDWW</cx:pt>
          <cx:pt idx="169636">EDWW</cx:pt>
          <cx:pt idx="169637">EDWW</cx:pt>
          <cx:pt idx="169638">EDWW</cx:pt>
          <cx:pt idx="169639">EDWW</cx:pt>
          <cx:pt idx="169640">EDWW</cx:pt>
          <cx:pt idx="169641">EDWW</cx:pt>
          <cx:pt idx="169642">EDWW</cx:pt>
          <cx:pt idx="169643">EDWW</cx:pt>
          <cx:pt idx="169644">EDWW</cx:pt>
          <cx:pt idx="169645">EDWW</cx:pt>
          <cx:pt idx="169646">EDWW</cx:pt>
          <cx:pt idx="169647">EDWW</cx:pt>
          <cx:pt idx="169648">EDWW</cx:pt>
          <cx:pt idx="169649">EDWW</cx:pt>
          <cx:pt idx="169650">EDWW</cx:pt>
          <cx:pt idx="169651">EDWW</cx:pt>
          <cx:pt idx="169652">EDWW</cx:pt>
          <cx:pt idx="169653">EDWW</cx:pt>
          <cx:pt idx="169654">EDWW</cx:pt>
          <cx:pt idx="169655">EDWW</cx:pt>
          <cx:pt idx="169656">EDWW</cx:pt>
          <cx:pt idx="169657">EDWW</cx:pt>
          <cx:pt idx="169658">EDWW</cx:pt>
          <cx:pt idx="169659">EDWW</cx:pt>
          <cx:pt idx="169660">EDWW</cx:pt>
          <cx:pt idx="169661">EDWW</cx:pt>
          <cx:pt idx="169662">EDWW</cx:pt>
          <cx:pt idx="169663">EDWW</cx:pt>
          <cx:pt idx="169664">EDWW</cx:pt>
          <cx:pt idx="169665">EDWW</cx:pt>
          <cx:pt idx="169666">EDWW</cx:pt>
          <cx:pt idx="169667">EDWW</cx:pt>
          <cx:pt idx="169668">EDWW</cx:pt>
          <cx:pt idx="169669">EDWW</cx:pt>
          <cx:pt idx="169670">EDWW</cx:pt>
          <cx:pt idx="169671">EDWW</cx:pt>
          <cx:pt idx="169672">EDWW</cx:pt>
          <cx:pt idx="169673">EDWW</cx:pt>
          <cx:pt idx="169674">EDWW</cx:pt>
          <cx:pt idx="169675">EDWW</cx:pt>
          <cx:pt idx="169676">EDWW</cx:pt>
          <cx:pt idx="169677">EDWW</cx:pt>
          <cx:pt idx="169678">EDWW</cx:pt>
          <cx:pt idx="169679">EDWW</cx:pt>
          <cx:pt idx="169680">EDWW</cx:pt>
          <cx:pt idx="169681">EDWW</cx:pt>
          <cx:pt idx="169682">EDWW</cx:pt>
          <cx:pt idx="169683">EDWW</cx:pt>
          <cx:pt idx="169684">EDWW</cx:pt>
          <cx:pt idx="169685">EDWW</cx:pt>
          <cx:pt idx="169686">EDWW</cx:pt>
          <cx:pt idx="169687">EDWW</cx:pt>
          <cx:pt idx="169688">EDWW</cx:pt>
          <cx:pt idx="169689">EDWW</cx:pt>
          <cx:pt idx="169690">EDWW</cx:pt>
          <cx:pt idx="169691">EDWW</cx:pt>
          <cx:pt idx="169692">EDWW</cx:pt>
          <cx:pt idx="169693">EDWW</cx:pt>
          <cx:pt idx="169694">EDWW</cx:pt>
          <cx:pt idx="169695">EDWW</cx:pt>
          <cx:pt idx="169696">EDWW</cx:pt>
          <cx:pt idx="169697">EDWW</cx:pt>
          <cx:pt idx="169698">EDWW</cx:pt>
          <cx:pt idx="169699">EDWW</cx:pt>
          <cx:pt idx="169700">EDWW</cx:pt>
          <cx:pt idx="169701">EDWW</cx:pt>
          <cx:pt idx="169702">EDWW</cx:pt>
          <cx:pt idx="169703">EDWW</cx:pt>
          <cx:pt idx="169704">EDWW</cx:pt>
          <cx:pt idx="169705">EDWW</cx:pt>
          <cx:pt idx="169706">EDWW</cx:pt>
          <cx:pt idx="169707">EDWW</cx:pt>
          <cx:pt idx="169708">EDWW</cx:pt>
          <cx:pt idx="169709">EDWW</cx:pt>
          <cx:pt idx="169710">EDWW</cx:pt>
          <cx:pt idx="169711">EDWW</cx:pt>
          <cx:pt idx="169712">EDWW</cx:pt>
          <cx:pt idx="169713">EDWW</cx:pt>
          <cx:pt idx="169714">EDWW</cx:pt>
          <cx:pt idx="169715">EDWW</cx:pt>
          <cx:pt idx="169716">EDWW</cx:pt>
          <cx:pt idx="169717">EDWW</cx:pt>
          <cx:pt idx="169718">EDWW</cx:pt>
          <cx:pt idx="169719">EDWW</cx:pt>
          <cx:pt idx="169720">EDWW</cx:pt>
          <cx:pt idx="169721">EDWW</cx:pt>
          <cx:pt idx="169722">EDWW</cx:pt>
          <cx:pt idx="169723">EDWW</cx:pt>
          <cx:pt idx="169724">EDWW</cx:pt>
          <cx:pt idx="169725">EDWW</cx:pt>
          <cx:pt idx="169726">EDWW</cx:pt>
          <cx:pt idx="169727">EDWW</cx:pt>
          <cx:pt idx="169728">EDWW</cx:pt>
          <cx:pt idx="169729">EDWW</cx:pt>
          <cx:pt idx="169730">EDWW</cx:pt>
          <cx:pt idx="169731">EDWW</cx:pt>
          <cx:pt idx="169732">EDWW</cx:pt>
          <cx:pt idx="169733">EDWW</cx:pt>
          <cx:pt idx="169734">EDWW</cx:pt>
          <cx:pt idx="169735">EDWW</cx:pt>
          <cx:pt idx="169736">EDWW</cx:pt>
          <cx:pt idx="169737">EDWW</cx:pt>
          <cx:pt idx="169738">EDWW</cx:pt>
          <cx:pt idx="169739">EDWW</cx:pt>
          <cx:pt idx="169740">EDWW</cx:pt>
          <cx:pt idx="169741">EDWW</cx:pt>
          <cx:pt idx="169742">EDWW</cx:pt>
          <cx:pt idx="169743">EDWW</cx:pt>
          <cx:pt idx="169744">EDWW</cx:pt>
          <cx:pt idx="169745">EDWW</cx:pt>
          <cx:pt idx="169746">EDWW</cx:pt>
          <cx:pt idx="169747">EDWW</cx:pt>
          <cx:pt idx="169748">EDWW</cx:pt>
          <cx:pt idx="169749">EDWW</cx:pt>
          <cx:pt idx="169750">EDWW</cx:pt>
          <cx:pt idx="169751">EDWW</cx:pt>
          <cx:pt idx="169752">EDWW</cx:pt>
          <cx:pt idx="169753">EDWW</cx:pt>
          <cx:pt idx="169754">EDWW</cx:pt>
          <cx:pt idx="169755">EDWW</cx:pt>
          <cx:pt idx="169756">EDWW</cx:pt>
          <cx:pt idx="169757">EDWW</cx:pt>
          <cx:pt idx="169758">EDWW</cx:pt>
          <cx:pt idx="169759">EDWW</cx:pt>
          <cx:pt idx="169760">EDWW</cx:pt>
          <cx:pt idx="169761">EDWW</cx:pt>
          <cx:pt idx="169762">EDWW</cx:pt>
          <cx:pt idx="169763">EDWW</cx:pt>
          <cx:pt idx="169764">EDWW</cx:pt>
          <cx:pt idx="169765">EDWW</cx:pt>
          <cx:pt idx="169766">EDWW</cx:pt>
          <cx:pt idx="169767">EDWW</cx:pt>
          <cx:pt idx="169768">EDWW</cx:pt>
          <cx:pt idx="169769">EDWW</cx:pt>
          <cx:pt idx="169770">EDWW</cx:pt>
          <cx:pt idx="169771">EDWW</cx:pt>
          <cx:pt idx="169772">EDWW</cx:pt>
          <cx:pt idx="169773">EDWW</cx:pt>
          <cx:pt idx="169774">EDWW</cx:pt>
          <cx:pt idx="169775">EDWW</cx:pt>
          <cx:pt idx="169776">EDWW</cx:pt>
          <cx:pt idx="169777">EDWW</cx:pt>
          <cx:pt idx="169778">EDWW</cx:pt>
          <cx:pt idx="169779">EDWW</cx:pt>
          <cx:pt idx="169780">EDWW</cx:pt>
          <cx:pt idx="169781">EDWW</cx:pt>
          <cx:pt idx="169782">EDWW</cx:pt>
          <cx:pt idx="169783">EDWW</cx:pt>
          <cx:pt idx="169784">EDWW</cx:pt>
          <cx:pt idx="169785">EDWW</cx:pt>
          <cx:pt idx="169786">EDWW</cx:pt>
          <cx:pt idx="169787">EDWW</cx:pt>
          <cx:pt idx="169788">EDWW</cx:pt>
          <cx:pt idx="169789">EDWW</cx:pt>
          <cx:pt idx="169790">EDWW</cx:pt>
          <cx:pt idx="169791">EDWW</cx:pt>
          <cx:pt idx="169792">EDWW</cx:pt>
          <cx:pt idx="169793">EDWW</cx:pt>
          <cx:pt idx="169794">EDWW</cx:pt>
          <cx:pt idx="169795">EDWW</cx:pt>
          <cx:pt idx="169796">EDWW</cx:pt>
          <cx:pt idx="169797">EDWW</cx:pt>
          <cx:pt idx="169798">EDWW</cx:pt>
          <cx:pt idx="169799">EDWW</cx:pt>
          <cx:pt idx="169800">EDWW</cx:pt>
          <cx:pt idx="169801">EDWW</cx:pt>
          <cx:pt idx="169802">EDWW</cx:pt>
          <cx:pt idx="169803">EDWW</cx:pt>
          <cx:pt idx="169804">EDWW</cx:pt>
          <cx:pt idx="169805">EDWW</cx:pt>
          <cx:pt idx="169806">EDWW</cx:pt>
          <cx:pt idx="169807">EDWW</cx:pt>
          <cx:pt idx="169808">EDWW</cx:pt>
          <cx:pt idx="169809">EDWW</cx:pt>
          <cx:pt idx="169810">EDWW</cx:pt>
          <cx:pt idx="169811">EDWW</cx:pt>
          <cx:pt idx="169812">EDWW</cx:pt>
          <cx:pt idx="169813">EDWW</cx:pt>
          <cx:pt idx="169814">EDWW</cx:pt>
          <cx:pt idx="169815">EDWW</cx:pt>
          <cx:pt idx="169816">EDWW</cx:pt>
          <cx:pt idx="169817">EDWW</cx:pt>
          <cx:pt idx="169818">EDWW</cx:pt>
          <cx:pt idx="169819">EDWW</cx:pt>
          <cx:pt idx="169820">EDWW</cx:pt>
          <cx:pt idx="169821">EDWW</cx:pt>
          <cx:pt idx="169822">EDWW</cx:pt>
          <cx:pt idx="169823">EDWW</cx:pt>
          <cx:pt idx="169824">EDWW</cx:pt>
          <cx:pt idx="169825">EDWW</cx:pt>
          <cx:pt idx="169826">EDWW</cx:pt>
          <cx:pt idx="169827">EDWW</cx:pt>
          <cx:pt idx="169828">EDWW</cx:pt>
          <cx:pt idx="169829">EDWW</cx:pt>
          <cx:pt idx="169830">EDWW</cx:pt>
          <cx:pt idx="169831">EDWW</cx:pt>
          <cx:pt idx="169832">EDWW</cx:pt>
          <cx:pt idx="169833">EDWW</cx:pt>
          <cx:pt idx="169834">EDWW</cx:pt>
          <cx:pt idx="169835">EDWW</cx:pt>
          <cx:pt idx="169836">EDWW</cx:pt>
          <cx:pt idx="169837">EDWW</cx:pt>
          <cx:pt idx="169838">EDWW</cx:pt>
          <cx:pt idx="169839">EDWW</cx:pt>
          <cx:pt idx="169840">EDWW</cx:pt>
          <cx:pt idx="169841">EDWW</cx:pt>
          <cx:pt idx="169842">EDWW</cx:pt>
          <cx:pt idx="169843">EDWW</cx:pt>
          <cx:pt idx="169844">EDWW</cx:pt>
          <cx:pt idx="169845">EDWW</cx:pt>
          <cx:pt idx="169846">EDWW</cx:pt>
          <cx:pt idx="169847">EDWW</cx:pt>
          <cx:pt idx="169848">EDWW</cx:pt>
          <cx:pt idx="169849">EDWW</cx:pt>
          <cx:pt idx="169850">EDWW</cx:pt>
          <cx:pt idx="169851">EDWW</cx:pt>
          <cx:pt idx="169852">EDWW</cx:pt>
          <cx:pt idx="169853">EDWW</cx:pt>
          <cx:pt idx="169854">EDWW</cx:pt>
          <cx:pt idx="169855">EDWW</cx:pt>
          <cx:pt idx="169856">EDWW</cx:pt>
          <cx:pt idx="169857">EDWW</cx:pt>
          <cx:pt idx="169858">EDWW</cx:pt>
          <cx:pt idx="169859">EDWW</cx:pt>
          <cx:pt idx="169860">EDWW</cx:pt>
          <cx:pt idx="169861">EDWW</cx:pt>
          <cx:pt idx="169862">EDWW</cx:pt>
          <cx:pt idx="169863">EDWW</cx:pt>
          <cx:pt idx="169864">EDWW</cx:pt>
          <cx:pt idx="169865">EDWW</cx:pt>
          <cx:pt idx="169866">EDWW</cx:pt>
          <cx:pt idx="169867">EDWW</cx:pt>
          <cx:pt idx="169868">EDWW</cx:pt>
          <cx:pt idx="169869">EDWW</cx:pt>
          <cx:pt idx="169870">EDWW</cx:pt>
          <cx:pt idx="169871">EDWW</cx:pt>
          <cx:pt idx="169872">EDWW</cx:pt>
          <cx:pt idx="169873">EDWW</cx:pt>
          <cx:pt idx="169874">EDWW</cx:pt>
          <cx:pt idx="169875">EDWW</cx:pt>
          <cx:pt idx="169876">EDWW</cx:pt>
          <cx:pt idx="169877">EDWW</cx:pt>
          <cx:pt idx="169878">EDWW</cx:pt>
          <cx:pt idx="169879">EDWW</cx:pt>
          <cx:pt idx="169880">EDWW</cx:pt>
          <cx:pt idx="169881">EDWW</cx:pt>
          <cx:pt idx="169882">EDWW</cx:pt>
          <cx:pt idx="169883">EDWW</cx:pt>
          <cx:pt idx="169884">EDWW</cx:pt>
          <cx:pt idx="169885">EDWW</cx:pt>
          <cx:pt idx="169886">EDWW</cx:pt>
          <cx:pt idx="169887">EDWW</cx:pt>
          <cx:pt idx="169888">EDWW</cx:pt>
          <cx:pt idx="169889">EDWW</cx:pt>
          <cx:pt idx="169890">EDWW</cx:pt>
          <cx:pt idx="169891">EDWW</cx:pt>
          <cx:pt idx="169892">EDWW</cx:pt>
          <cx:pt idx="169893">EDWW</cx:pt>
          <cx:pt idx="169894">EDWW</cx:pt>
          <cx:pt idx="169895">EDWW</cx:pt>
          <cx:pt idx="169896">EDWW</cx:pt>
          <cx:pt idx="169897">EDWW</cx:pt>
          <cx:pt idx="169898">EDWW</cx:pt>
          <cx:pt idx="169899">EDWW</cx:pt>
          <cx:pt idx="169900">EDWW</cx:pt>
          <cx:pt idx="169901">EDWW</cx:pt>
          <cx:pt idx="169902">EDWW</cx:pt>
          <cx:pt idx="169903">EDWW</cx:pt>
          <cx:pt idx="169904">EDWW</cx:pt>
          <cx:pt idx="169905">EDWW</cx:pt>
          <cx:pt idx="169906">EDWW</cx:pt>
          <cx:pt idx="169907">EDWW</cx:pt>
          <cx:pt idx="169908">EDWW</cx:pt>
          <cx:pt idx="169909">EDWW</cx:pt>
          <cx:pt idx="169910">EDWW</cx:pt>
          <cx:pt idx="169911">EDWW</cx:pt>
          <cx:pt idx="169912">EDWW</cx:pt>
          <cx:pt idx="169913">EDWW</cx:pt>
          <cx:pt idx="169914">EDWW</cx:pt>
          <cx:pt idx="169915">EDWW</cx:pt>
          <cx:pt idx="169916">EDWW</cx:pt>
          <cx:pt idx="169917">EDWW</cx:pt>
          <cx:pt idx="169918">EDWW</cx:pt>
          <cx:pt idx="169919">EDWW</cx:pt>
          <cx:pt idx="169920">EDWW</cx:pt>
          <cx:pt idx="169921">EDWW</cx:pt>
          <cx:pt idx="169922">EDWW</cx:pt>
          <cx:pt idx="169923">EDWW</cx:pt>
          <cx:pt idx="169924">EDWW</cx:pt>
          <cx:pt idx="169925">EDWW</cx:pt>
          <cx:pt idx="169926">EDWW</cx:pt>
          <cx:pt idx="169927">EDWW</cx:pt>
          <cx:pt idx="169928">EDWW</cx:pt>
          <cx:pt idx="169929">EDWW</cx:pt>
          <cx:pt idx="169930">EDWW</cx:pt>
          <cx:pt idx="169931">EDWW</cx:pt>
          <cx:pt idx="169932">EDWW</cx:pt>
          <cx:pt idx="169933">EDWW</cx:pt>
          <cx:pt idx="169934">EDWW</cx:pt>
          <cx:pt idx="169935">EDWW</cx:pt>
          <cx:pt idx="169936">EDWW</cx:pt>
          <cx:pt idx="169937">EDWW</cx:pt>
          <cx:pt idx="169938">EDWW</cx:pt>
          <cx:pt idx="169939">EDWW</cx:pt>
          <cx:pt idx="169940">EDWW</cx:pt>
          <cx:pt idx="169941">EDWW</cx:pt>
          <cx:pt idx="169942">EDWW</cx:pt>
          <cx:pt idx="169943">EDWW</cx:pt>
          <cx:pt idx="169944">EDWW</cx:pt>
          <cx:pt idx="169945">EDWW</cx:pt>
          <cx:pt idx="169946">EDWW</cx:pt>
          <cx:pt idx="169947">EDWW</cx:pt>
          <cx:pt idx="169948">EDWW</cx:pt>
          <cx:pt idx="169949">EDWW</cx:pt>
          <cx:pt idx="169950">EDWW</cx:pt>
          <cx:pt idx="169951">EDWW</cx:pt>
          <cx:pt idx="169952">EDWW</cx:pt>
          <cx:pt idx="169953">EDWW</cx:pt>
          <cx:pt idx="169954">EDWW</cx:pt>
          <cx:pt idx="169955">EDWW</cx:pt>
          <cx:pt idx="169956">EDWW</cx:pt>
          <cx:pt idx="169957">EDWW</cx:pt>
          <cx:pt idx="169958">EDWW</cx:pt>
          <cx:pt idx="169959">EDWW</cx:pt>
          <cx:pt idx="169960">EDWW</cx:pt>
          <cx:pt idx="169961">EDWW</cx:pt>
          <cx:pt idx="169962">EDWW</cx:pt>
          <cx:pt idx="169963">EDWW</cx:pt>
          <cx:pt idx="169964">EDWW</cx:pt>
          <cx:pt idx="169965">EDWW</cx:pt>
          <cx:pt idx="169966">EDWW</cx:pt>
          <cx:pt idx="169967">EDWW</cx:pt>
          <cx:pt idx="169968">EDWW</cx:pt>
          <cx:pt idx="169969">EDWW</cx:pt>
          <cx:pt idx="169970">EDWW</cx:pt>
          <cx:pt idx="169971">EDWW</cx:pt>
          <cx:pt idx="169972">EDWW</cx:pt>
          <cx:pt idx="169973">EDWW</cx:pt>
          <cx:pt idx="169974">EDWW</cx:pt>
          <cx:pt idx="169975">EDWW</cx:pt>
          <cx:pt idx="169976">EDWW</cx:pt>
          <cx:pt idx="169977">EDWW</cx:pt>
          <cx:pt idx="169978">EDWW</cx:pt>
          <cx:pt idx="169979">EDWW</cx:pt>
          <cx:pt idx="169980">EDWW</cx:pt>
          <cx:pt idx="169981">EDWW</cx:pt>
          <cx:pt idx="169982">EDWW</cx:pt>
          <cx:pt idx="169983">EDWW</cx:pt>
          <cx:pt idx="169984">EDWW</cx:pt>
          <cx:pt idx="169985">EDWW</cx:pt>
          <cx:pt idx="169986">EDWW</cx:pt>
          <cx:pt idx="169987">EDWW</cx:pt>
          <cx:pt idx="169988">EDWW</cx:pt>
          <cx:pt idx="169989">EDWW</cx:pt>
          <cx:pt idx="169990">EDWW</cx:pt>
          <cx:pt idx="169991">EDWW</cx:pt>
          <cx:pt idx="169992">EDWW</cx:pt>
          <cx:pt idx="169993">EDWW</cx:pt>
          <cx:pt idx="169994">EDWW</cx:pt>
          <cx:pt idx="169995">EDWW</cx:pt>
          <cx:pt idx="169996">EDWW</cx:pt>
          <cx:pt idx="169997">EDWW</cx:pt>
          <cx:pt idx="169998">EDWW</cx:pt>
          <cx:pt idx="169999">EDWW</cx:pt>
          <cx:pt idx="170000">EDWW</cx:pt>
          <cx:pt idx="170001">EDWW</cx:pt>
          <cx:pt idx="170002">EDWW</cx:pt>
          <cx:pt idx="170003">EDWW</cx:pt>
          <cx:pt idx="170004">EDWW</cx:pt>
          <cx:pt idx="170005">EDWW</cx:pt>
          <cx:pt idx="170006">EDWW</cx:pt>
          <cx:pt idx="170007">EDWW</cx:pt>
          <cx:pt idx="170008">EDWW</cx:pt>
          <cx:pt idx="170009">EDWW</cx:pt>
          <cx:pt idx="170010">EDWW</cx:pt>
          <cx:pt idx="170011">EDWW</cx:pt>
          <cx:pt idx="170012">EDWW</cx:pt>
          <cx:pt idx="170013">EDWW</cx:pt>
          <cx:pt idx="170014">EDWW</cx:pt>
          <cx:pt idx="170015">EDWW</cx:pt>
          <cx:pt idx="170016">EDWW</cx:pt>
          <cx:pt idx="170017">EDWW</cx:pt>
          <cx:pt idx="170018">EDWW</cx:pt>
          <cx:pt idx="170019">EDWW</cx:pt>
          <cx:pt idx="170020">EDWW</cx:pt>
          <cx:pt idx="170021">EDWW</cx:pt>
          <cx:pt idx="170022">EDWW</cx:pt>
          <cx:pt idx="170023">EDWW</cx:pt>
          <cx:pt idx="170024">EDWW</cx:pt>
          <cx:pt idx="170025">EDWW</cx:pt>
          <cx:pt idx="170026">EDWW</cx:pt>
          <cx:pt idx="170027">EDWW</cx:pt>
          <cx:pt idx="170028">EDWW</cx:pt>
          <cx:pt idx="170029">EDWW</cx:pt>
          <cx:pt idx="170030">EDWW</cx:pt>
          <cx:pt idx="170031">EDWW</cx:pt>
          <cx:pt idx="170032">EDWW</cx:pt>
          <cx:pt idx="170033">EDWW</cx:pt>
          <cx:pt idx="170034">EDWW</cx:pt>
          <cx:pt idx="170035">EDWW</cx:pt>
          <cx:pt idx="170036">EDWW</cx:pt>
          <cx:pt idx="170037">EDWW</cx:pt>
          <cx:pt idx="170038">EDWW</cx:pt>
          <cx:pt idx="170039">EDWW</cx:pt>
          <cx:pt idx="170040">EDWW</cx:pt>
          <cx:pt idx="170041">EDWW</cx:pt>
          <cx:pt idx="170042">EDWW</cx:pt>
          <cx:pt idx="170043">EDWW</cx:pt>
          <cx:pt idx="170044">EDWW</cx:pt>
          <cx:pt idx="170045">EDWW</cx:pt>
          <cx:pt idx="170046">EDWW</cx:pt>
          <cx:pt idx="170047">EDWW</cx:pt>
          <cx:pt idx="170048">EDWW</cx:pt>
          <cx:pt idx="170049">EDWW</cx:pt>
          <cx:pt idx="170050">EDWW</cx:pt>
          <cx:pt idx="170051">EDWW</cx:pt>
          <cx:pt idx="170052">EDWW</cx:pt>
          <cx:pt idx="170053">EDWW</cx:pt>
          <cx:pt idx="170054">EDWW</cx:pt>
          <cx:pt idx="170055">EDWW</cx:pt>
          <cx:pt idx="170056">EDWW</cx:pt>
          <cx:pt idx="170057">EDWW</cx:pt>
          <cx:pt idx="170058">EDWW</cx:pt>
          <cx:pt idx="170059">EDWW</cx:pt>
          <cx:pt idx="170060">EDWW</cx:pt>
          <cx:pt idx="170061">EDWW</cx:pt>
          <cx:pt idx="170062">EDWW</cx:pt>
          <cx:pt idx="170063">EDWW</cx:pt>
          <cx:pt idx="170064">EDWW</cx:pt>
          <cx:pt idx="170065">EDWW</cx:pt>
          <cx:pt idx="170066">EDWW</cx:pt>
          <cx:pt idx="170067">EDWW</cx:pt>
          <cx:pt idx="170068">EDWW</cx:pt>
          <cx:pt idx="170069">EDWW</cx:pt>
          <cx:pt idx="170070">EDWW</cx:pt>
          <cx:pt idx="170071">EDWW</cx:pt>
          <cx:pt idx="170072">EDWW</cx:pt>
          <cx:pt idx="170073">EDWW</cx:pt>
          <cx:pt idx="170074">EDWW</cx:pt>
          <cx:pt idx="170075">EDWW</cx:pt>
          <cx:pt idx="170076">EDWW</cx:pt>
          <cx:pt idx="170077">EDWW</cx:pt>
          <cx:pt idx="170078">EDWW</cx:pt>
          <cx:pt idx="170079">EDWW</cx:pt>
          <cx:pt idx="170080">EDWW</cx:pt>
          <cx:pt idx="170081">EDWW</cx:pt>
          <cx:pt idx="170082">EDWW</cx:pt>
          <cx:pt idx="170083">EDWW</cx:pt>
          <cx:pt idx="170084">EDWW</cx:pt>
          <cx:pt idx="170085">EDWW</cx:pt>
          <cx:pt idx="170086">EDWW</cx:pt>
          <cx:pt idx="170087">EDWW</cx:pt>
          <cx:pt idx="170088">EDWW</cx:pt>
          <cx:pt idx="170089">EDWW</cx:pt>
          <cx:pt idx="170090">EDWW</cx:pt>
          <cx:pt idx="170091">EDWW</cx:pt>
          <cx:pt idx="170092">EDWW</cx:pt>
          <cx:pt idx="170093">EDWW</cx:pt>
          <cx:pt idx="170094">EDWW</cx:pt>
          <cx:pt idx="170095">EDWW</cx:pt>
          <cx:pt idx="170096">EDWW</cx:pt>
          <cx:pt idx="170097">EDWW</cx:pt>
          <cx:pt idx="170098">EDWW</cx:pt>
          <cx:pt idx="170099">EDWW</cx:pt>
          <cx:pt idx="170100">EDWW</cx:pt>
          <cx:pt idx="170101">EDWW</cx:pt>
          <cx:pt idx="170102">EDWW</cx:pt>
          <cx:pt idx="170103">EDWW</cx:pt>
          <cx:pt idx="170104">EDWW</cx:pt>
          <cx:pt idx="170105">EDWW</cx:pt>
          <cx:pt idx="170106">EDWW</cx:pt>
          <cx:pt idx="170107">EDWW</cx:pt>
          <cx:pt idx="170108">EDWW</cx:pt>
          <cx:pt idx="170109">EDWW</cx:pt>
          <cx:pt idx="170110">EDWW</cx:pt>
          <cx:pt idx="170111">EDWW</cx:pt>
          <cx:pt idx="170112">EDWW</cx:pt>
          <cx:pt idx="170113">EDWW</cx:pt>
          <cx:pt idx="170114">EDWW</cx:pt>
          <cx:pt idx="170115">EDWW</cx:pt>
          <cx:pt idx="170116">EDWW</cx:pt>
          <cx:pt idx="170117">EDWW</cx:pt>
          <cx:pt idx="170118">EDWW</cx:pt>
          <cx:pt idx="170119">EDWW</cx:pt>
          <cx:pt idx="170120">EDWW</cx:pt>
          <cx:pt idx="170121">EDWW</cx:pt>
          <cx:pt idx="170122">EDWW</cx:pt>
          <cx:pt idx="170123">EDWW</cx:pt>
          <cx:pt idx="170124">EDWW</cx:pt>
          <cx:pt idx="170125">EDWW</cx:pt>
          <cx:pt idx="170126">EDWW</cx:pt>
          <cx:pt idx="170127">EDWW</cx:pt>
          <cx:pt idx="170128">EDWW</cx:pt>
          <cx:pt idx="170129">EDWW</cx:pt>
          <cx:pt idx="170130">EDWW</cx:pt>
          <cx:pt idx="170131">EDWW</cx:pt>
          <cx:pt idx="170132">EDWW</cx:pt>
          <cx:pt idx="170133">EDWW</cx:pt>
          <cx:pt idx="170134">EDWW</cx:pt>
          <cx:pt idx="170135">EDWW</cx:pt>
          <cx:pt idx="170136">EDWW</cx:pt>
          <cx:pt idx="170137">EDWW</cx:pt>
          <cx:pt idx="170138">EDWW</cx:pt>
          <cx:pt idx="170139">EDWW</cx:pt>
          <cx:pt idx="170140">EDWW</cx:pt>
          <cx:pt idx="170141">EDWW</cx:pt>
          <cx:pt idx="170142">EDWW</cx:pt>
          <cx:pt idx="170143">EDWW</cx:pt>
          <cx:pt idx="170144">EDWW</cx:pt>
          <cx:pt idx="170145">EDWW</cx:pt>
          <cx:pt idx="170146">EDWW</cx:pt>
          <cx:pt idx="170147">EDWW</cx:pt>
          <cx:pt idx="170148">EDWW</cx:pt>
          <cx:pt idx="170149">EDWW</cx:pt>
          <cx:pt idx="170150">EDWW</cx:pt>
          <cx:pt idx="170151">EDWW</cx:pt>
          <cx:pt idx="170152">EDWW</cx:pt>
          <cx:pt idx="170153">EDWW</cx:pt>
          <cx:pt idx="170154">EDWW</cx:pt>
          <cx:pt idx="170155">EDWW</cx:pt>
          <cx:pt idx="170156">EDWW</cx:pt>
          <cx:pt idx="170157">EDWW</cx:pt>
          <cx:pt idx="170158">EDWW</cx:pt>
          <cx:pt idx="170159">EDWW</cx:pt>
          <cx:pt idx="170160">EDWW</cx:pt>
          <cx:pt idx="170161">EDWW</cx:pt>
          <cx:pt idx="170162">EDWW</cx:pt>
          <cx:pt idx="170163">EDWW</cx:pt>
          <cx:pt idx="170164">EDWW</cx:pt>
          <cx:pt idx="170165">EDWW</cx:pt>
          <cx:pt idx="170166">EDWW</cx:pt>
          <cx:pt idx="170167">EDWW</cx:pt>
          <cx:pt idx="170168">EDWW</cx:pt>
          <cx:pt idx="170169">EDWW</cx:pt>
          <cx:pt idx="170170">EDWW</cx:pt>
          <cx:pt idx="170171">EDWW</cx:pt>
          <cx:pt idx="170172">EDWW</cx:pt>
          <cx:pt idx="170173">EDWW</cx:pt>
          <cx:pt idx="170174">EDWW</cx:pt>
          <cx:pt idx="170175">EDWW</cx:pt>
          <cx:pt idx="170176">EDWW</cx:pt>
          <cx:pt idx="170177">EDWW</cx:pt>
          <cx:pt idx="170178">EDWW</cx:pt>
          <cx:pt idx="170179">EDWW</cx:pt>
          <cx:pt idx="170180">EDWW</cx:pt>
          <cx:pt idx="170181">EDWW</cx:pt>
          <cx:pt idx="170182">EDWW</cx:pt>
          <cx:pt idx="170183">EDWW</cx:pt>
          <cx:pt idx="170184">EDWW</cx:pt>
          <cx:pt idx="170185">EDWW</cx:pt>
          <cx:pt idx="170186">EDWW</cx:pt>
          <cx:pt idx="170187">EDWW</cx:pt>
          <cx:pt idx="170188">EDWW</cx:pt>
          <cx:pt idx="170189">EDWW</cx:pt>
          <cx:pt idx="170190">EDWW</cx:pt>
          <cx:pt idx="170191">EDWW</cx:pt>
          <cx:pt idx="170192">EDWW</cx:pt>
          <cx:pt idx="170193">EDWW</cx:pt>
          <cx:pt idx="170194">EDWW</cx:pt>
          <cx:pt idx="170195">EDWW</cx:pt>
          <cx:pt idx="170196">EDWW</cx:pt>
          <cx:pt idx="170197">EDWW</cx:pt>
          <cx:pt idx="170198">EDWW</cx:pt>
          <cx:pt idx="170199">EDWW</cx:pt>
          <cx:pt idx="170200">EDWW</cx:pt>
          <cx:pt idx="170201">EDWW</cx:pt>
          <cx:pt idx="170202">EDWW</cx:pt>
          <cx:pt idx="170203">EDWW</cx:pt>
          <cx:pt idx="170204">EDWW</cx:pt>
          <cx:pt idx="170205">EDWW</cx:pt>
          <cx:pt idx="170206">EDWW</cx:pt>
          <cx:pt idx="170207">EDWW</cx:pt>
          <cx:pt idx="170208">EDWW</cx:pt>
          <cx:pt idx="170209">EDWW</cx:pt>
          <cx:pt idx="170210">EDWW</cx:pt>
          <cx:pt idx="170211">EDWW</cx:pt>
          <cx:pt idx="170212">EDWW</cx:pt>
          <cx:pt idx="170213">EDWW</cx:pt>
          <cx:pt idx="170214">EDWW</cx:pt>
          <cx:pt idx="170215">EDWW</cx:pt>
          <cx:pt idx="170216">EDWW</cx:pt>
          <cx:pt idx="170217">EDWW</cx:pt>
          <cx:pt idx="170218">EDWW</cx:pt>
          <cx:pt idx="170219">EDWW</cx:pt>
          <cx:pt idx="170220">EDWW</cx:pt>
          <cx:pt idx="170221">EDWW</cx:pt>
          <cx:pt idx="170222">EDWW</cx:pt>
          <cx:pt idx="170223">EDWW</cx:pt>
          <cx:pt idx="170224">EDWW</cx:pt>
          <cx:pt idx="170225">EDWW</cx:pt>
          <cx:pt idx="170226">EDWW</cx:pt>
          <cx:pt idx="170227">EDWW</cx:pt>
          <cx:pt idx="170228">EDWW</cx:pt>
          <cx:pt idx="170229">EDWW</cx:pt>
          <cx:pt idx="170230">EDWW</cx:pt>
          <cx:pt idx="170231">EDWW</cx:pt>
          <cx:pt idx="170232">EDWW</cx:pt>
          <cx:pt idx="170233">EDWW</cx:pt>
          <cx:pt idx="170234">EDWW</cx:pt>
          <cx:pt idx="170235">EDWW</cx:pt>
          <cx:pt idx="170236">EDWW</cx:pt>
          <cx:pt idx="170237">EDWW</cx:pt>
          <cx:pt idx="170238">EDWW</cx:pt>
          <cx:pt idx="170239">EDWW</cx:pt>
          <cx:pt idx="170240">EDWW</cx:pt>
          <cx:pt idx="170241">EDWW</cx:pt>
          <cx:pt idx="170242">EDWW</cx:pt>
          <cx:pt idx="170243">EDWW</cx:pt>
          <cx:pt idx="170244">EDWW</cx:pt>
          <cx:pt idx="170245">EDWW</cx:pt>
          <cx:pt idx="170246">EDWW</cx:pt>
          <cx:pt idx="170247">EDWW</cx:pt>
          <cx:pt idx="170248">EDWW</cx:pt>
          <cx:pt idx="170249">EDWW</cx:pt>
          <cx:pt idx="170250">EDWW</cx:pt>
          <cx:pt idx="170251">EDWW</cx:pt>
          <cx:pt idx="170252">EDWW</cx:pt>
          <cx:pt idx="170253">EDWW</cx:pt>
          <cx:pt idx="170254">EDWW</cx:pt>
          <cx:pt idx="170255">EDWW</cx:pt>
          <cx:pt idx="170256">EDWW</cx:pt>
          <cx:pt idx="170257">EDWW</cx:pt>
          <cx:pt idx="170258">EDWW</cx:pt>
          <cx:pt idx="170259">EDWW</cx:pt>
          <cx:pt idx="170260">EDWW</cx:pt>
          <cx:pt idx="170261">EDWW</cx:pt>
          <cx:pt idx="170262">EDWW</cx:pt>
          <cx:pt idx="170263">EDWW</cx:pt>
          <cx:pt idx="170264">EDWW</cx:pt>
          <cx:pt idx="170265">EDWW</cx:pt>
          <cx:pt idx="170266">EDWW</cx:pt>
          <cx:pt idx="170267">EDWW</cx:pt>
          <cx:pt idx="170268">EDWW</cx:pt>
          <cx:pt idx="170269">EDWW</cx:pt>
          <cx:pt idx="170270">EDWW</cx:pt>
          <cx:pt idx="170271">EDWW</cx:pt>
          <cx:pt idx="170272">EDWW</cx:pt>
          <cx:pt idx="170273">EDWW</cx:pt>
          <cx:pt idx="170274">EDWW</cx:pt>
          <cx:pt idx="170275">EDWW</cx:pt>
          <cx:pt idx="170276">EDWW</cx:pt>
          <cx:pt idx="170277">EDWW</cx:pt>
          <cx:pt idx="170278">EDWW</cx:pt>
          <cx:pt idx="170279">EDWW</cx:pt>
          <cx:pt idx="170280">EDWW</cx:pt>
          <cx:pt idx="170281">EDWW</cx:pt>
          <cx:pt idx="170282">EDWW</cx:pt>
          <cx:pt idx="170283">EDWW</cx:pt>
          <cx:pt idx="170284">EDWW</cx:pt>
          <cx:pt idx="170285">EDWW</cx:pt>
          <cx:pt idx="170286">EDWW</cx:pt>
          <cx:pt idx="170287">EDWW</cx:pt>
          <cx:pt idx="170288">EDWW</cx:pt>
          <cx:pt idx="170289">EDWW</cx:pt>
          <cx:pt idx="170290">EDWW</cx:pt>
          <cx:pt idx="170291">EDWW</cx:pt>
          <cx:pt idx="170292">EDWW</cx:pt>
          <cx:pt idx="170293">EDWW</cx:pt>
          <cx:pt idx="170294">EDWW</cx:pt>
          <cx:pt idx="170295">EDWW</cx:pt>
          <cx:pt idx="170296">EDWW</cx:pt>
          <cx:pt idx="170297">EDWW</cx:pt>
          <cx:pt idx="170298">EDWW</cx:pt>
          <cx:pt idx="170299">EDWW</cx:pt>
          <cx:pt idx="170300">EDWW</cx:pt>
          <cx:pt idx="170301">EDWW</cx:pt>
          <cx:pt idx="170302">EDWW</cx:pt>
          <cx:pt idx="170303">EDWW</cx:pt>
          <cx:pt idx="170304">EDWW</cx:pt>
          <cx:pt idx="170305">EDWW</cx:pt>
          <cx:pt idx="170306">EDWW</cx:pt>
          <cx:pt idx="170307">EDWW</cx:pt>
          <cx:pt idx="170308">EDWW</cx:pt>
          <cx:pt idx="170309">EDWW</cx:pt>
          <cx:pt idx="170310">EDWW</cx:pt>
          <cx:pt idx="170311">EDWW</cx:pt>
          <cx:pt idx="170312">EDWW</cx:pt>
          <cx:pt idx="170313">EDWW</cx:pt>
          <cx:pt idx="170314">EDWW</cx:pt>
          <cx:pt idx="170315">EDWW</cx:pt>
          <cx:pt idx="170316">EDWW</cx:pt>
          <cx:pt idx="170317">EDWW</cx:pt>
          <cx:pt idx="170318">EDWW</cx:pt>
          <cx:pt idx="170319">EDWW</cx:pt>
          <cx:pt idx="170320">EDWW</cx:pt>
          <cx:pt idx="170321">EDWW</cx:pt>
          <cx:pt idx="170322">EDWW</cx:pt>
          <cx:pt idx="170323">EDWW</cx:pt>
          <cx:pt idx="170324">EDWW</cx:pt>
          <cx:pt idx="170325">EDWW</cx:pt>
          <cx:pt idx="170326">EDWW</cx:pt>
          <cx:pt idx="170327">EDWW</cx:pt>
          <cx:pt idx="170328">EDWW</cx:pt>
          <cx:pt idx="170329">EDWW</cx:pt>
          <cx:pt idx="170330">EDWW</cx:pt>
          <cx:pt idx="170331">EDWW</cx:pt>
          <cx:pt idx="170332">EDWW</cx:pt>
          <cx:pt idx="170333">EDWW</cx:pt>
          <cx:pt idx="170334">EDWW</cx:pt>
          <cx:pt idx="170335">EDWW</cx:pt>
          <cx:pt idx="170336">EDWW</cx:pt>
          <cx:pt idx="170337">EDWW</cx:pt>
          <cx:pt idx="170338">EDWW</cx:pt>
          <cx:pt idx="170339">EDWW</cx:pt>
          <cx:pt idx="170340">EDWW</cx:pt>
          <cx:pt idx="170341">EDWW</cx:pt>
          <cx:pt idx="170342">EDWW</cx:pt>
          <cx:pt idx="170343">EDWW</cx:pt>
          <cx:pt idx="170344">EDWW</cx:pt>
          <cx:pt idx="170345">EDWW</cx:pt>
          <cx:pt idx="170346">EDWW</cx:pt>
          <cx:pt idx="170347">EDWW</cx:pt>
          <cx:pt idx="170348">EDWW</cx:pt>
          <cx:pt idx="170349">EDWW</cx:pt>
          <cx:pt idx="170350">EDWW</cx:pt>
          <cx:pt idx="170351">EDWW</cx:pt>
          <cx:pt idx="170352">EDWW</cx:pt>
          <cx:pt idx="170353">EDWW</cx:pt>
          <cx:pt idx="170354">EDWW</cx:pt>
          <cx:pt idx="170355">EDWW</cx:pt>
          <cx:pt idx="170356">EDWW</cx:pt>
          <cx:pt idx="170357">EDWW</cx:pt>
          <cx:pt idx="170358">EDWW</cx:pt>
          <cx:pt idx="170359">EDWW</cx:pt>
          <cx:pt idx="170360">EDWW</cx:pt>
          <cx:pt idx="170361">EDWW</cx:pt>
          <cx:pt idx="170362">EDWW</cx:pt>
          <cx:pt idx="170363">EDWW</cx:pt>
          <cx:pt idx="170364">EDWW</cx:pt>
          <cx:pt idx="170365">EDWW</cx:pt>
          <cx:pt idx="170366">EDWW</cx:pt>
          <cx:pt idx="170367">EDWW</cx:pt>
          <cx:pt idx="170368">EDWW</cx:pt>
          <cx:pt idx="170369">EDWW</cx:pt>
          <cx:pt idx="170370">EDWW</cx:pt>
          <cx:pt idx="170371">EDWW</cx:pt>
          <cx:pt idx="170372">EDWW</cx:pt>
          <cx:pt idx="170373">EDWW</cx:pt>
          <cx:pt idx="170374">EDWW</cx:pt>
          <cx:pt idx="170375">EDWW</cx:pt>
          <cx:pt idx="170376">EDWW</cx:pt>
          <cx:pt idx="170377">EDWW</cx:pt>
          <cx:pt idx="170378">EDWW</cx:pt>
          <cx:pt idx="170379">EDWW</cx:pt>
          <cx:pt idx="170380">EDWW</cx:pt>
          <cx:pt idx="170381">EDWW</cx:pt>
          <cx:pt idx="170382">EDWW</cx:pt>
          <cx:pt idx="170383">EDWW</cx:pt>
          <cx:pt idx="170384">EDWW</cx:pt>
          <cx:pt idx="170385">EDWW</cx:pt>
          <cx:pt idx="170386">EDWW</cx:pt>
          <cx:pt idx="170387">EDWW</cx:pt>
          <cx:pt idx="170388">EDWW</cx:pt>
          <cx:pt idx="170389">EDWW</cx:pt>
          <cx:pt idx="170390">EDWW</cx:pt>
          <cx:pt idx="170391">EDWW</cx:pt>
          <cx:pt idx="170392">EDWW</cx:pt>
          <cx:pt idx="170393">EDWW</cx:pt>
          <cx:pt idx="170394">EDWW</cx:pt>
          <cx:pt idx="170395">EDWW</cx:pt>
          <cx:pt idx="170396">EDWW</cx:pt>
          <cx:pt idx="170397">EDWW</cx:pt>
          <cx:pt idx="170398">EDWW</cx:pt>
          <cx:pt idx="170399">EDWW</cx:pt>
          <cx:pt idx="170400">EDWW</cx:pt>
          <cx:pt idx="170401">EDWW</cx:pt>
          <cx:pt idx="170402">EDWW</cx:pt>
          <cx:pt idx="170403">EDWW</cx:pt>
          <cx:pt idx="170404">EDWW</cx:pt>
          <cx:pt idx="170405">EDWW</cx:pt>
          <cx:pt idx="170406">EDWW</cx:pt>
          <cx:pt idx="170407">EDWW</cx:pt>
          <cx:pt idx="170408">EDWW</cx:pt>
          <cx:pt idx="170409">EDWW</cx:pt>
          <cx:pt idx="170410">EDWW</cx:pt>
          <cx:pt idx="170411">EDWW</cx:pt>
          <cx:pt idx="170412">EDWW</cx:pt>
          <cx:pt idx="170413">EDWW</cx:pt>
          <cx:pt idx="170414">EDWW</cx:pt>
          <cx:pt idx="170415">EDWW</cx:pt>
          <cx:pt idx="170416">EDWW</cx:pt>
          <cx:pt idx="170417">EDWW</cx:pt>
          <cx:pt idx="170418">EDWW</cx:pt>
          <cx:pt idx="170419">EDWW</cx:pt>
          <cx:pt idx="170420">EDWW</cx:pt>
          <cx:pt idx="170421">EDWW</cx:pt>
          <cx:pt idx="170422">EDWW</cx:pt>
          <cx:pt idx="170423">EDWW</cx:pt>
          <cx:pt idx="170424">EDWW</cx:pt>
          <cx:pt idx="170425">EDWW</cx:pt>
          <cx:pt idx="170426">EDWW</cx:pt>
          <cx:pt idx="170427">EDWW</cx:pt>
          <cx:pt idx="170428">EDWW</cx:pt>
          <cx:pt idx="170429">EDWW</cx:pt>
          <cx:pt idx="170430">EDWW</cx:pt>
          <cx:pt idx="170431">EDWW</cx:pt>
          <cx:pt idx="170432">EDWW</cx:pt>
          <cx:pt idx="170433">EDWW</cx:pt>
          <cx:pt idx="170434">EDWW</cx:pt>
          <cx:pt idx="170435">EDWW</cx:pt>
          <cx:pt idx="170436">EDWW</cx:pt>
          <cx:pt idx="170437">EDWW</cx:pt>
          <cx:pt idx="170438">EDWW</cx:pt>
          <cx:pt idx="170439">EDWW</cx:pt>
          <cx:pt idx="170440">EDWW</cx:pt>
          <cx:pt idx="170441">EDWW</cx:pt>
          <cx:pt idx="170442">EDWW</cx:pt>
          <cx:pt idx="170443">EDWW</cx:pt>
          <cx:pt idx="170444">EDWW</cx:pt>
          <cx:pt idx="170445">EDWW</cx:pt>
          <cx:pt idx="170446">EDWW</cx:pt>
          <cx:pt idx="170447">EDWW</cx:pt>
          <cx:pt idx="170448">EDWW</cx:pt>
          <cx:pt idx="170449">EDWW</cx:pt>
          <cx:pt idx="170450">EDWW</cx:pt>
          <cx:pt idx="170451">EDWW</cx:pt>
          <cx:pt idx="170452">EDWW</cx:pt>
          <cx:pt idx="170453">EDWW</cx:pt>
          <cx:pt idx="170454">EDWW</cx:pt>
          <cx:pt idx="170455">EDWW</cx:pt>
          <cx:pt idx="170456">EDWW</cx:pt>
          <cx:pt idx="170457">EDWW</cx:pt>
          <cx:pt idx="170458">EDWW</cx:pt>
          <cx:pt idx="170459">EDWW</cx:pt>
          <cx:pt idx="170460">EDWW</cx:pt>
          <cx:pt idx="170461">EDWW</cx:pt>
          <cx:pt idx="170462">EDWW</cx:pt>
          <cx:pt idx="170463">EDWW</cx:pt>
          <cx:pt idx="170464">EDWW</cx:pt>
          <cx:pt idx="170465">EDWW</cx:pt>
          <cx:pt idx="170466">EDWW</cx:pt>
          <cx:pt idx="170467">EDWW</cx:pt>
          <cx:pt idx="170468">EDWW</cx:pt>
          <cx:pt idx="170469">EDWW</cx:pt>
          <cx:pt idx="170470">EDWW</cx:pt>
          <cx:pt idx="170471">EDWW</cx:pt>
          <cx:pt idx="170472">EDWW</cx:pt>
          <cx:pt idx="170473">EDWW</cx:pt>
          <cx:pt idx="170474">EDWW</cx:pt>
          <cx:pt idx="170475">EDWW</cx:pt>
          <cx:pt idx="170476">EDWW</cx:pt>
          <cx:pt idx="170477">EDWW</cx:pt>
          <cx:pt idx="170478">EDWW</cx:pt>
          <cx:pt idx="170479">EDWW</cx:pt>
          <cx:pt idx="170480">EDWW</cx:pt>
          <cx:pt idx="170481">EDWW</cx:pt>
          <cx:pt idx="170482">EDWW</cx:pt>
          <cx:pt idx="170483">EDWW</cx:pt>
          <cx:pt idx="170484">EDWW</cx:pt>
          <cx:pt idx="170485">EDWW</cx:pt>
          <cx:pt idx="170486">EDWW</cx:pt>
          <cx:pt idx="170487">EDWW</cx:pt>
          <cx:pt idx="170488">EDWW</cx:pt>
          <cx:pt idx="170489">EDWW</cx:pt>
          <cx:pt idx="170490">EDWW</cx:pt>
          <cx:pt idx="170491">EDWW</cx:pt>
          <cx:pt idx="170492">EDWW</cx:pt>
          <cx:pt idx="170493">EDWW</cx:pt>
          <cx:pt idx="170494">EDWW</cx:pt>
          <cx:pt idx="170495">EDWW</cx:pt>
          <cx:pt idx="170496">EDWW</cx:pt>
          <cx:pt idx="170497">EDWW</cx:pt>
          <cx:pt idx="170498">EDWW</cx:pt>
          <cx:pt idx="170499">EDWW</cx:pt>
          <cx:pt idx="170500">EDWW</cx:pt>
          <cx:pt idx="170501">EDWW</cx:pt>
          <cx:pt idx="170502">EDWW</cx:pt>
          <cx:pt idx="170503">EDWW</cx:pt>
          <cx:pt idx="170504">EDWW</cx:pt>
          <cx:pt idx="170505">EDWW</cx:pt>
          <cx:pt idx="170506">EDWW</cx:pt>
          <cx:pt idx="170507">EDWW</cx:pt>
          <cx:pt idx="170508">EDWW</cx:pt>
          <cx:pt idx="170509">EDWW</cx:pt>
          <cx:pt idx="170510">EDWW</cx:pt>
          <cx:pt idx="170511">EDWW</cx:pt>
          <cx:pt idx="170512">EDWW</cx:pt>
          <cx:pt idx="170513">EDWW</cx:pt>
          <cx:pt idx="170514">EDWW</cx:pt>
          <cx:pt idx="170515">EDWW</cx:pt>
          <cx:pt idx="170516">EDWW</cx:pt>
          <cx:pt idx="170517">EDWW</cx:pt>
          <cx:pt idx="170518">EDWW</cx:pt>
          <cx:pt idx="170519">EDWW</cx:pt>
          <cx:pt idx="170520">EDWW</cx:pt>
          <cx:pt idx="170521">EDWW</cx:pt>
          <cx:pt idx="170522">EDWW</cx:pt>
          <cx:pt idx="170523">EDWW</cx:pt>
          <cx:pt idx="170524">EDWW</cx:pt>
          <cx:pt idx="170525">EDWW</cx:pt>
          <cx:pt idx="170526">EDWW</cx:pt>
          <cx:pt idx="170527">EDWW</cx:pt>
          <cx:pt idx="170528">EDWW</cx:pt>
          <cx:pt idx="170529">EDWW</cx:pt>
          <cx:pt idx="170530">EDWW</cx:pt>
          <cx:pt idx="170531">EDWW</cx:pt>
          <cx:pt idx="170532">EDWW</cx:pt>
          <cx:pt idx="170533">EDWW</cx:pt>
          <cx:pt idx="170534">EDWW</cx:pt>
          <cx:pt idx="170535">EDWW</cx:pt>
          <cx:pt idx="170536">EDWW</cx:pt>
          <cx:pt idx="170537">EDWW</cx:pt>
          <cx:pt idx="170538">EDWW</cx:pt>
          <cx:pt idx="170539">EDWW</cx:pt>
          <cx:pt idx="170540">EDWW</cx:pt>
          <cx:pt idx="170541">EDWW</cx:pt>
          <cx:pt idx="170542">EDWW</cx:pt>
          <cx:pt idx="170543">EDWW</cx:pt>
          <cx:pt idx="170544">EDWW</cx:pt>
          <cx:pt idx="170545">EDWW</cx:pt>
          <cx:pt idx="170546">EDWW</cx:pt>
          <cx:pt idx="170547">EDWW</cx:pt>
          <cx:pt idx="170548">EDWW</cx:pt>
          <cx:pt idx="170549">EDWW</cx:pt>
          <cx:pt idx="170550">EDWW</cx:pt>
          <cx:pt idx="170551">EDWW</cx:pt>
          <cx:pt idx="170552">EDWW</cx:pt>
          <cx:pt idx="170553">EDWW</cx:pt>
          <cx:pt idx="170554">EDWW</cx:pt>
          <cx:pt idx="170555">EDWW</cx:pt>
          <cx:pt idx="170556">EDWW</cx:pt>
          <cx:pt idx="170557">EDWW</cx:pt>
          <cx:pt idx="170558">EDWW</cx:pt>
          <cx:pt idx="170559">EDWW</cx:pt>
          <cx:pt idx="170560">EDWW</cx:pt>
          <cx:pt idx="170561">EDWW</cx:pt>
          <cx:pt idx="170562">EDWW</cx:pt>
          <cx:pt idx="170563">EDWW</cx:pt>
          <cx:pt idx="170564">EDWW</cx:pt>
          <cx:pt idx="170565">EDWW</cx:pt>
          <cx:pt idx="170566">EDWW</cx:pt>
          <cx:pt idx="170567">EDWW</cx:pt>
          <cx:pt idx="170568">EDWW</cx:pt>
          <cx:pt idx="170569">EDWW</cx:pt>
          <cx:pt idx="170570">EDWW</cx:pt>
          <cx:pt idx="170571">EDWW</cx:pt>
          <cx:pt idx="170572">EDWW</cx:pt>
          <cx:pt idx="170573">EDWW</cx:pt>
          <cx:pt idx="170574">EDWW</cx:pt>
          <cx:pt idx="170575">EDWW</cx:pt>
          <cx:pt idx="170576">EDWW</cx:pt>
          <cx:pt idx="170577">EDWW</cx:pt>
          <cx:pt idx="170578">EDWW</cx:pt>
          <cx:pt idx="170579">EDWW</cx:pt>
          <cx:pt idx="170580">EDWW</cx:pt>
          <cx:pt idx="170581">EDWW</cx:pt>
          <cx:pt idx="170582">EDWW</cx:pt>
          <cx:pt idx="170583">EDWW</cx:pt>
          <cx:pt idx="170584">EDWW</cx:pt>
          <cx:pt idx="170585">EDWW</cx:pt>
          <cx:pt idx="170586">EDWW</cx:pt>
          <cx:pt idx="170587">EDWW</cx:pt>
          <cx:pt idx="170588">EDWW</cx:pt>
          <cx:pt idx="170589">EDWW</cx:pt>
          <cx:pt idx="170590">EDWW</cx:pt>
          <cx:pt idx="170591">EDWW</cx:pt>
          <cx:pt idx="170592">EDWW</cx:pt>
          <cx:pt idx="170593">EDWW</cx:pt>
          <cx:pt idx="170594">EDWW</cx:pt>
          <cx:pt idx="170595">EDWW</cx:pt>
          <cx:pt idx="170596">EDWW</cx:pt>
          <cx:pt idx="170597">EDWW</cx:pt>
          <cx:pt idx="170598">EDWW</cx:pt>
          <cx:pt idx="170599">EDWW</cx:pt>
          <cx:pt idx="170600">EDWW</cx:pt>
          <cx:pt idx="170601">EDWW</cx:pt>
          <cx:pt idx="170602">EDWW</cx:pt>
          <cx:pt idx="170603">EDWW</cx:pt>
          <cx:pt idx="170604">EDWW</cx:pt>
          <cx:pt idx="170605">EDWW</cx:pt>
          <cx:pt idx="170606">EDWW</cx:pt>
          <cx:pt idx="170607">EDWW</cx:pt>
          <cx:pt idx="170608">EDWW</cx:pt>
          <cx:pt idx="170609">EDWW</cx:pt>
          <cx:pt idx="170610">EDWW</cx:pt>
          <cx:pt idx="170611">EDWW</cx:pt>
          <cx:pt idx="170612">EDWW</cx:pt>
          <cx:pt idx="170613">EDWW</cx:pt>
          <cx:pt idx="170614">EDWW</cx:pt>
          <cx:pt idx="170615">EDWW</cx:pt>
          <cx:pt idx="170616">EDWW</cx:pt>
          <cx:pt idx="170617">EDWW</cx:pt>
          <cx:pt idx="170618">EDWW</cx:pt>
          <cx:pt idx="170619">EDWW</cx:pt>
          <cx:pt idx="170620">EDWW</cx:pt>
          <cx:pt idx="170621">EDWW</cx:pt>
          <cx:pt idx="170622">EDWW</cx:pt>
          <cx:pt idx="170623">EDWW</cx:pt>
          <cx:pt idx="170624">EDWW</cx:pt>
          <cx:pt idx="170625">EDWW</cx:pt>
          <cx:pt idx="170626">EDWW</cx:pt>
          <cx:pt idx="170627">EDWW</cx:pt>
          <cx:pt idx="170628">EDWW</cx:pt>
          <cx:pt idx="170629">EDWW</cx:pt>
          <cx:pt idx="170630">EDWW</cx:pt>
          <cx:pt idx="170631">EDWW</cx:pt>
          <cx:pt idx="170632">EDWW</cx:pt>
          <cx:pt idx="170633">EDWW</cx:pt>
          <cx:pt idx="170634">EDWW</cx:pt>
          <cx:pt idx="170635">EDWW</cx:pt>
          <cx:pt idx="170636">EDWW</cx:pt>
          <cx:pt idx="170637">EDWW</cx:pt>
          <cx:pt idx="170638">EDWW</cx:pt>
          <cx:pt idx="170639">EDWW</cx:pt>
          <cx:pt idx="170640">EDWW</cx:pt>
          <cx:pt idx="170641">EDWW</cx:pt>
          <cx:pt idx="170642">EDWW</cx:pt>
          <cx:pt idx="170643">EDWW</cx:pt>
          <cx:pt idx="170644">EDWW</cx:pt>
          <cx:pt idx="170645">EDWW</cx:pt>
          <cx:pt idx="170646">EDWW</cx:pt>
          <cx:pt idx="170647">EDWW</cx:pt>
          <cx:pt idx="170648">EDWW</cx:pt>
          <cx:pt idx="170649">EDWW</cx:pt>
          <cx:pt idx="170650">EDWW</cx:pt>
          <cx:pt idx="170651">EDWW</cx:pt>
          <cx:pt idx="170652">EDWW</cx:pt>
          <cx:pt idx="170653">EDWW</cx:pt>
          <cx:pt idx="170654">EDWW</cx:pt>
          <cx:pt idx="170655">EDWW</cx:pt>
          <cx:pt idx="170656">EDWW</cx:pt>
          <cx:pt idx="170657">EDWW</cx:pt>
          <cx:pt idx="170658">EDWW</cx:pt>
          <cx:pt idx="170659">EDWW</cx:pt>
          <cx:pt idx="170660">EDWW</cx:pt>
          <cx:pt idx="170661">EDWW</cx:pt>
          <cx:pt idx="170662">EDWW</cx:pt>
          <cx:pt idx="170663">EDWW</cx:pt>
          <cx:pt idx="170664">EDWW</cx:pt>
          <cx:pt idx="170665">EDWW</cx:pt>
          <cx:pt idx="170666">EDWW</cx:pt>
          <cx:pt idx="170667">EDWW</cx:pt>
          <cx:pt idx="170668">EDWW</cx:pt>
          <cx:pt idx="170669">EDWW</cx:pt>
          <cx:pt idx="170670">EDWW</cx:pt>
          <cx:pt idx="170671">EDWW</cx:pt>
          <cx:pt idx="170672">EDWW</cx:pt>
          <cx:pt idx="170673">EDWW</cx:pt>
          <cx:pt idx="170674">EDWW</cx:pt>
          <cx:pt idx="170675">EDWW</cx:pt>
          <cx:pt idx="170676">EDWW</cx:pt>
          <cx:pt idx="170677">EDWW</cx:pt>
          <cx:pt idx="170678">EDWW</cx:pt>
          <cx:pt idx="170679">EDWW</cx:pt>
          <cx:pt idx="170680">EDWW</cx:pt>
          <cx:pt idx="170681">EDWW</cx:pt>
          <cx:pt idx="170682">EDWW</cx:pt>
          <cx:pt idx="170683">EDWW</cx:pt>
          <cx:pt idx="170684">EDWW</cx:pt>
          <cx:pt idx="170685">EDWW</cx:pt>
          <cx:pt idx="170686">EDWW</cx:pt>
          <cx:pt idx="170687">EDWW</cx:pt>
          <cx:pt idx="170688">EDWW</cx:pt>
          <cx:pt idx="170689">EDWW</cx:pt>
          <cx:pt idx="170690">EDWW</cx:pt>
          <cx:pt idx="170691">EDWW</cx:pt>
          <cx:pt idx="170692">EDWW</cx:pt>
          <cx:pt idx="170693">EDWW</cx:pt>
          <cx:pt idx="170694">EDWW</cx:pt>
          <cx:pt idx="170695">EDWW</cx:pt>
          <cx:pt idx="170696">EDWW</cx:pt>
          <cx:pt idx="170697">EDWW</cx:pt>
          <cx:pt idx="170698">EDWW</cx:pt>
          <cx:pt idx="170699">EDWW</cx:pt>
          <cx:pt idx="170700">EDWW</cx:pt>
          <cx:pt idx="170701">EDWW</cx:pt>
          <cx:pt idx="170702">EDWW</cx:pt>
          <cx:pt idx="170703">EDWW</cx:pt>
          <cx:pt idx="170704">EDWW</cx:pt>
          <cx:pt idx="170705">EDWW</cx:pt>
          <cx:pt idx="170706">EDWW</cx:pt>
          <cx:pt idx="170707">EDWW</cx:pt>
          <cx:pt idx="170708">EDWW</cx:pt>
          <cx:pt idx="170709">EDWW</cx:pt>
          <cx:pt idx="170710">EDWW</cx:pt>
          <cx:pt idx="170711">EDWW</cx:pt>
          <cx:pt idx="170712">EDWW</cx:pt>
          <cx:pt idx="170713">EDWW</cx:pt>
          <cx:pt idx="170714">EDWW</cx:pt>
          <cx:pt idx="170715">EDWW</cx:pt>
          <cx:pt idx="170716">EDWW</cx:pt>
          <cx:pt idx="170717">EDWW</cx:pt>
          <cx:pt idx="170718">EDWW</cx:pt>
          <cx:pt idx="170719">EDWW</cx:pt>
          <cx:pt idx="170720">EDWW</cx:pt>
          <cx:pt idx="170721">EDWW</cx:pt>
          <cx:pt idx="170722">EDWW</cx:pt>
          <cx:pt idx="170723">EDWW</cx:pt>
          <cx:pt idx="170724">EDWW</cx:pt>
          <cx:pt idx="170725">EDWW</cx:pt>
          <cx:pt idx="170726">EDWW</cx:pt>
          <cx:pt idx="170727">EDWW</cx:pt>
          <cx:pt idx="170728">EDWW</cx:pt>
          <cx:pt idx="170729">EDWW</cx:pt>
          <cx:pt idx="170730">EDWW</cx:pt>
          <cx:pt idx="170731">EDWW</cx:pt>
          <cx:pt idx="170732">EDWW</cx:pt>
          <cx:pt idx="170733">EDWW</cx:pt>
          <cx:pt idx="170734">EDWW</cx:pt>
          <cx:pt idx="170735">EDWW</cx:pt>
          <cx:pt idx="170736">EDWW</cx:pt>
          <cx:pt idx="170737">EDWW</cx:pt>
          <cx:pt idx="170738">EDWW</cx:pt>
          <cx:pt idx="170739">EDWW</cx:pt>
          <cx:pt idx="170740">EDWW</cx:pt>
          <cx:pt idx="170741">EDWW</cx:pt>
          <cx:pt idx="170742">EDWW</cx:pt>
          <cx:pt idx="170743">EDWW</cx:pt>
          <cx:pt idx="170744">EDWW</cx:pt>
          <cx:pt idx="170745">EDWW</cx:pt>
          <cx:pt idx="170746">EDWW</cx:pt>
          <cx:pt idx="170747">EDWW</cx:pt>
          <cx:pt idx="170748">EDWW</cx:pt>
          <cx:pt idx="170749">EDWW</cx:pt>
          <cx:pt idx="170750">EDWW</cx:pt>
          <cx:pt idx="170751">EDWW</cx:pt>
          <cx:pt idx="170752">EDWW</cx:pt>
          <cx:pt idx="170753">EDWW</cx:pt>
          <cx:pt idx="170754">EDWW</cx:pt>
          <cx:pt idx="170755">EDWW</cx:pt>
          <cx:pt idx="170756">EDWW</cx:pt>
          <cx:pt idx="170757">EDWW</cx:pt>
          <cx:pt idx="170758">EDWW</cx:pt>
          <cx:pt idx="170759">EDWW</cx:pt>
          <cx:pt idx="170760">EDWW</cx:pt>
          <cx:pt idx="170761">EDWW</cx:pt>
          <cx:pt idx="170762">EDWW</cx:pt>
          <cx:pt idx="170763">EDWW</cx:pt>
          <cx:pt idx="170764">EDWW</cx:pt>
          <cx:pt idx="170765">EDWW</cx:pt>
          <cx:pt idx="170766">EDWW</cx:pt>
          <cx:pt idx="170767">EDWW</cx:pt>
          <cx:pt idx="170768">EDWW</cx:pt>
          <cx:pt idx="170769">EDWW</cx:pt>
          <cx:pt idx="170770">EDWW</cx:pt>
          <cx:pt idx="170771">EDWW</cx:pt>
          <cx:pt idx="170772">EDWW</cx:pt>
          <cx:pt idx="170773">EDWW</cx:pt>
          <cx:pt idx="170774">EDWW</cx:pt>
          <cx:pt idx="170775">EDWW</cx:pt>
          <cx:pt idx="170776">EDWW</cx:pt>
          <cx:pt idx="170777">EDWW</cx:pt>
          <cx:pt idx="170778">EDWW</cx:pt>
          <cx:pt idx="170779">EDWW</cx:pt>
          <cx:pt idx="170780">EDWW</cx:pt>
          <cx:pt idx="170781">EDWW</cx:pt>
          <cx:pt idx="170782">EDWW</cx:pt>
          <cx:pt idx="170783">EDWW</cx:pt>
          <cx:pt idx="170784">EDWW</cx:pt>
          <cx:pt idx="170785">EDWW</cx:pt>
          <cx:pt idx="170786">EDWW</cx:pt>
          <cx:pt idx="170787">EDWW</cx:pt>
          <cx:pt idx="170788">EDWW</cx:pt>
          <cx:pt idx="170789">EDWW</cx:pt>
          <cx:pt idx="170790">EDWW</cx:pt>
          <cx:pt idx="170791">EDWW</cx:pt>
          <cx:pt idx="170792">EDWW</cx:pt>
          <cx:pt idx="170793">EDWW</cx:pt>
          <cx:pt idx="170794">EDWW</cx:pt>
          <cx:pt idx="170795">EDWW</cx:pt>
          <cx:pt idx="170796">EDWW</cx:pt>
          <cx:pt idx="170797">EDWW</cx:pt>
          <cx:pt idx="170798">EDWW</cx:pt>
          <cx:pt idx="170799">EDWW</cx:pt>
          <cx:pt idx="170800">EDWW</cx:pt>
          <cx:pt idx="170801">EDWW</cx:pt>
          <cx:pt idx="170802">EDWW</cx:pt>
          <cx:pt idx="170803">EDWW</cx:pt>
          <cx:pt idx="170804">EDWW</cx:pt>
          <cx:pt idx="170805">EDWW</cx:pt>
          <cx:pt idx="170806">EDWW</cx:pt>
          <cx:pt idx="170807">EDWW</cx:pt>
          <cx:pt idx="170808">EDWW</cx:pt>
          <cx:pt idx="170809">EDWW</cx:pt>
          <cx:pt idx="170810">EDWW</cx:pt>
          <cx:pt idx="170811">EDWW</cx:pt>
          <cx:pt idx="170812">EDWW</cx:pt>
          <cx:pt idx="170813">EDWW</cx:pt>
          <cx:pt idx="170814">EDWW</cx:pt>
          <cx:pt idx="170815">EDWW</cx:pt>
          <cx:pt idx="170816">EDWW</cx:pt>
          <cx:pt idx="170817">EDWW</cx:pt>
          <cx:pt idx="170818">EDWW</cx:pt>
          <cx:pt idx="170819">EDWW</cx:pt>
          <cx:pt idx="170820">EDWW</cx:pt>
          <cx:pt idx="170821">EDWW</cx:pt>
          <cx:pt idx="170822">EDWW</cx:pt>
          <cx:pt idx="170823">EDWW</cx:pt>
          <cx:pt idx="170824">EDWW</cx:pt>
          <cx:pt idx="170825">EDWW</cx:pt>
          <cx:pt idx="170826">EDWW</cx:pt>
          <cx:pt idx="170827">EDWW</cx:pt>
          <cx:pt idx="170828">EDWW</cx:pt>
          <cx:pt idx="170829">EDWW</cx:pt>
          <cx:pt idx="170830">EDWW</cx:pt>
          <cx:pt idx="170831">EDWW</cx:pt>
          <cx:pt idx="170832">EDWW</cx:pt>
          <cx:pt idx="170833">EDWW</cx:pt>
          <cx:pt idx="170834">EDWW</cx:pt>
          <cx:pt idx="170835">EDWW</cx:pt>
          <cx:pt idx="170836">EDWW</cx:pt>
          <cx:pt idx="170837">EDWW</cx:pt>
          <cx:pt idx="170838">EDWW</cx:pt>
          <cx:pt idx="170839">EDWW</cx:pt>
          <cx:pt idx="170840">EDWW</cx:pt>
          <cx:pt idx="170841">EDWW</cx:pt>
          <cx:pt idx="170842">EDWW</cx:pt>
          <cx:pt idx="170843">EDWW</cx:pt>
          <cx:pt idx="170844">EDWW</cx:pt>
          <cx:pt idx="170845">EDWW</cx:pt>
          <cx:pt idx="170846">EDWW</cx:pt>
          <cx:pt idx="170847">EDWW</cx:pt>
          <cx:pt idx="170848">EDWW</cx:pt>
          <cx:pt idx="170849">EDWW</cx:pt>
          <cx:pt idx="170850">EDWW</cx:pt>
          <cx:pt idx="170851">EDWW</cx:pt>
          <cx:pt idx="170852">EDWW</cx:pt>
          <cx:pt idx="170853">EDWW</cx:pt>
          <cx:pt idx="170854">EDWW</cx:pt>
          <cx:pt idx="170855">EDWW</cx:pt>
          <cx:pt idx="170856">EDWW</cx:pt>
          <cx:pt idx="170857">EDWW</cx:pt>
          <cx:pt idx="170858">EDWW</cx:pt>
          <cx:pt idx="170859">EDWW</cx:pt>
          <cx:pt idx="170860">EDWW</cx:pt>
          <cx:pt idx="170861">EDWW</cx:pt>
          <cx:pt idx="170862">EDWW</cx:pt>
          <cx:pt idx="170863">EDWW</cx:pt>
          <cx:pt idx="170864">EDWW</cx:pt>
          <cx:pt idx="170865">EDWW</cx:pt>
          <cx:pt idx="170866">EDWW</cx:pt>
          <cx:pt idx="170867">EDWW</cx:pt>
          <cx:pt idx="170868">EDWW</cx:pt>
          <cx:pt idx="170869">EDWW</cx:pt>
          <cx:pt idx="170870">EDWW</cx:pt>
          <cx:pt idx="170871">EDWW</cx:pt>
          <cx:pt idx="170872">EDWW</cx:pt>
          <cx:pt idx="170873">EDWW</cx:pt>
          <cx:pt idx="170874">EDWW</cx:pt>
          <cx:pt idx="170875">EDWW</cx:pt>
          <cx:pt idx="170876">EDWW</cx:pt>
          <cx:pt idx="170877">EDWW</cx:pt>
          <cx:pt idx="170878">EDWW</cx:pt>
          <cx:pt idx="170879">EDWW</cx:pt>
          <cx:pt idx="170880">EDWW</cx:pt>
          <cx:pt idx="170881">EDWW</cx:pt>
          <cx:pt idx="170882">EDWW</cx:pt>
          <cx:pt idx="170883">EDWW</cx:pt>
          <cx:pt idx="170884">EDWW</cx:pt>
          <cx:pt idx="170885">EDWW</cx:pt>
          <cx:pt idx="170886">EDWW</cx:pt>
          <cx:pt idx="170887">EDWW</cx:pt>
          <cx:pt idx="170888">EDWW</cx:pt>
          <cx:pt idx="170889">EDWW</cx:pt>
          <cx:pt idx="170890">EDWW</cx:pt>
          <cx:pt idx="170891">EDWW</cx:pt>
          <cx:pt idx="170892">EDWW</cx:pt>
          <cx:pt idx="170893">EDWW</cx:pt>
          <cx:pt idx="170894">EDWW</cx:pt>
          <cx:pt idx="170895">EDWW</cx:pt>
          <cx:pt idx="170896">EDWW</cx:pt>
          <cx:pt idx="170897">EDWW</cx:pt>
          <cx:pt idx="170898">EDWW</cx:pt>
          <cx:pt idx="170899">EDWW</cx:pt>
          <cx:pt idx="170900">EDWW</cx:pt>
          <cx:pt idx="170901">EDWW</cx:pt>
          <cx:pt idx="170902">EDWW</cx:pt>
          <cx:pt idx="170903">EDWW</cx:pt>
          <cx:pt idx="170904">EDWW</cx:pt>
          <cx:pt idx="170905">EDWW</cx:pt>
          <cx:pt idx="170906">EDWW</cx:pt>
          <cx:pt idx="170907">EDWW</cx:pt>
          <cx:pt idx="170908">EDWW</cx:pt>
          <cx:pt idx="170909">EDWW</cx:pt>
          <cx:pt idx="170910">EDWW</cx:pt>
          <cx:pt idx="170911">EDWW</cx:pt>
          <cx:pt idx="170912">EDWW</cx:pt>
          <cx:pt idx="170913">EDWW</cx:pt>
          <cx:pt idx="170914">EDWW</cx:pt>
          <cx:pt idx="170915">EDWW</cx:pt>
          <cx:pt idx="170916">EDWW</cx:pt>
          <cx:pt idx="170917">EDWW</cx:pt>
          <cx:pt idx="170918">EDWW</cx:pt>
          <cx:pt idx="170919">EDWW</cx:pt>
          <cx:pt idx="170920">EDWW</cx:pt>
          <cx:pt idx="170921">EDWW</cx:pt>
          <cx:pt idx="170922">EDWW</cx:pt>
          <cx:pt idx="170923">EDWW</cx:pt>
          <cx:pt idx="170924">EDWW</cx:pt>
          <cx:pt idx="170925">EDWW</cx:pt>
          <cx:pt idx="170926">EDWW</cx:pt>
          <cx:pt idx="170927">EDWW</cx:pt>
          <cx:pt idx="170928">EDWW</cx:pt>
          <cx:pt idx="170929">EDWW</cx:pt>
          <cx:pt idx="170930">EDWW</cx:pt>
          <cx:pt idx="170931">EDWW</cx:pt>
          <cx:pt idx="170932">EDWW</cx:pt>
          <cx:pt idx="170933">EDWW</cx:pt>
          <cx:pt idx="170934">EDWW</cx:pt>
          <cx:pt idx="170935">EDWW</cx:pt>
          <cx:pt idx="170936">EDWW</cx:pt>
          <cx:pt idx="170937">EDWW</cx:pt>
          <cx:pt idx="170938">EDWW</cx:pt>
          <cx:pt idx="170939">EDWW</cx:pt>
          <cx:pt idx="170940">EDWW</cx:pt>
          <cx:pt idx="170941">EDWW</cx:pt>
          <cx:pt idx="170942">EDWW</cx:pt>
          <cx:pt idx="170943">EDWW</cx:pt>
          <cx:pt idx="170944">EDWW</cx:pt>
          <cx:pt idx="170945">EDWW</cx:pt>
          <cx:pt idx="170946">EDWW</cx:pt>
          <cx:pt idx="170947">EDWW</cx:pt>
          <cx:pt idx="170948">EDWW</cx:pt>
          <cx:pt idx="170949">EDWW</cx:pt>
          <cx:pt idx="170950">EDWW</cx:pt>
          <cx:pt idx="170951">EDWW</cx:pt>
          <cx:pt idx="170952">EDWW</cx:pt>
          <cx:pt idx="170953">EDWW</cx:pt>
          <cx:pt idx="170954">EDWW</cx:pt>
          <cx:pt idx="170955">EDWW</cx:pt>
          <cx:pt idx="170956">EDWW</cx:pt>
          <cx:pt idx="170957">EDWW</cx:pt>
          <cx:pt idx="170958">EDWW</cx:pt>
          <cx:pt idx="170959">EDWW</cx:pt>
          <cx:pt idx="170960">EDWW</cx:pt>
          <cx:pt idx="170961">EDWW</cx:pt>
          <cx:pt idx="170962">EDWW</cx:pt>
          <cx:pt idx="170963">EDWW</cx:pt>
          <cx:pt idx="170964">EDWW</cx:pt>
          <cx:pt idx="170965">EDWW</cx:pt>
          <cx:pt idx="170966">EDWW</cx:pt>
          <cx:pt idx="170967">EDWW</cx:pt>
          <cx:pt idx="170968">EDWW</cx:pt>
          <cx:pt idx="170969">EDWW</cx:pt>
          <cx:pt idx="170970">EDWW</cx:pt>
          <cx:pt idx="170971">EDWW</cx:pt>
          <cx:pt idx="170972">EDWW</cx:pt>
          <cx:pt idx="170973">EDWW</cx:pt>
          <cx:pt idx="170974">EDWW</cx:pt>
          <cx:pt idx="170975">EDWW</cx:pt>
          <cx:pt idx="170976">EDWW</cx:pt>
          <cx:pt idx="170977">EDWW</cx:pt>
          <cx:pt idx="170978">EDWW</cx:pt>
          <cx:pt idx="170979">EDWW</cx:pt>
          <cx:pt idx="170980">EDWW</cx:pt>
          <cx:pt idx="170981">EDWW</cx:pt>
          <cx:pt idx="170982">EDWW</cx:pt>
          <cx:pt idx="170983">EDWW</cx:pt>
          <cx:pt idx="170984">EDWW</cx:pt>
          <cx:pt idx="170985">EDWW</cx:pt>
          <cx:pt idx="170986">EDWW</cx:pt>
          <cx:pt idx="170987">EDWW</cx:pt>
          <cx:pt idx="170988">EDWW</cx:pt>
          <cx:pt idx="170989">EDWW</cx:pt>
          <cx:pt idx="170990">EDWW</cx:pt>
          <cx:pt idx="170991">EDWW</cx:pt>
          <cx:pt idx="170992">EDWW</cx:pt>
          <cx:pt idx="170993">EDWW</cx:pt>
          <cx:pt idx="170994">EDWW</cx:pt>
          <cx:pt idx="170995">EDWW</cx:pt>
          <cx:pt idx="170996">EDWW</cx:pt>
          <cx:pt idx="170997">EDWW</cx:pt>
          <cx:pt idx="170998">EDWW</cx:pt>
          <cx:pt idx="170999">EDWW</cx:pt>
          <cx:pt idx="171000">EDWW</cx:pt>
          <cx:pt idx="171001">EDWW</cx:pt>
          <cx:pt idx="171002">EDWW</cx:pt>
          <cx:pt idx="171003">EDWW</cx:pt>
          <cx:pt idx="171004">EDWW</cx:pt>
          <cx:pt idx="171005">EDWW</cx:pt>
          <cx:pt idx="171006">EDWW</cx:pt>
          <cx:pt idx="171007">EDWW</cx:pt>
          <cx:pt idx="171008">EDWW</cx:pt>
          <cx:pt idx="171009">EDWW</cx:pt>
          <cx:pt idx="171010">EDWW</cx:pt>
          <cx:pt idx="171011">EDWW</cx:pt>
          <cx:pt idx="171012">EDWW</cx:pt>
          <cx:pt idx="171013">EDWW</cx:pt>
          <cx:pt idx="171014">EDWW</cx:pt>
          <cx:pt idx="171015">EDWW</cx:pt>
          <cx:pt idx="171016">EDWW</cx:pt>
          <cx:pt idx="171017">EDWW</cx:pt>
          <cx:pt idx="171018">EDWW</cx:pt>
          <cx:pt idx="171019">EDWW</cx:pt>
          <cx:pt idx="171020">EDWW</cx:pt>
          <cx:pt idx="171021">EDWW</cx:pt>
          <cx:pt idx="171022">EDWW</cx:pt>
          <cx:pt idx="171023">EDWW</cx:pt>
          <cx:pt idx="171024">EDWW</cx:pt>
          <cx:pt idx="171025">EDWW</cx:pt>
          <cx:pt idx="171026">EDWW</cx:pt>
          <cx:pt idx="171027">EDWW</cx:pt>
          <cx:pt idx="171028">EDWW</cx:pt>
          <cx:pt idx="171029">EDWW</cx:pt>
          <cx:pt idx="171030">EDWW</cx:pt>
          <cx:pt idx="171031">EDWW</cx:pt>
          <cx:pt idx="171032">EDWW</cx:pt>
          <cx:pt idx="171033">EDWW</cx:pt>
          <cx:pt idx="171034">EDWW</cx:pt>
          <cx:pt idx="171035">EDWW</cx:pt>
          <cx:pt idx="171036">EDWW</cx:pt>
          <cx:pt idx="171037">EDWW</cx:pt>
          <cx:pt idx="171038">EDWW</cx:pt>
          <cx:pt idx="171039">EDWW</cx:pt>
          <cx:pt idx="171040">EDWW</cx:pt>
          <cx:pt idx="171041">EDWW</cx:pt>
          <cx:pt idx="171042">EDWW</cx:pt>
          <cx:pt idx="171043">EDWW</cx:pt>
          <cx:pt idx="171044">EDWW</cx:pt>
          <cx:pt idx="171045">EDWW</cx:pt>
          <cx:pt idx="171046">EDWW</cx:pt>
          <cx:pt idx="171047">EDWW</cx:pt>
          <cx:pt idx="171048">EDWW</cx:pt>
          <cx:pt idx="171049">EDWW</cx:pt>
          <cx:pt idx="171050">EDWW</cx:pt>
          <cx:pt idx="171051">EDWW</cx:pt>
          <cx:pt idx="171052">EDWW</cx:pt>
          <cx:pt idx="171053">EDWW</cx:pt>
          <cx:pt idx="171054">EDWW</cx:pt>
          <cx:pt idx="171055">EDWW</cx:pt>
          <cx:pt idx="171056">EDWW</cx:pt>
          <cx:pt idx="171057">EDWW</cx:pt>
          <cx:pt idx="171058">EDWW</cx:pt>
          <cx:pt idx="171059">EDWW</cx:pt>
          <cx:pt idx="171060">EDWW</cx:pt>
          <cx:pt idx="171061">EDWW</cx:pt>
          <cx:pt idx="171062">EDWW</cx:pt>
          <cx:pt idx="171063">EDWW</cx:pt>
          <cx:pt idx="171064">EDWW</cx:pt>
          <cx:pt idx="171065">EDWW</cx:pt>
          <cx:pt idx="171066">EDWW</cx:pt>
          <cx:pt idx="171067">EDWW</cx:pt>
          <cx:pt idx="171068">EDWW</cx:pt>
          <cx:pt idx="171069">EDWW</cx:pt>
          <cx:pt idx="171070">EDWW</cx:pt>
          <cx:pt idx="171071">EDWW</cx:pt>
          <cx:pt idx="171072">EDWW</cx:pt>
          <cx:pt idx="171073">EDWW</cx:pt>
          <cx:pt idx="171074">EDWW</cx:pt>
          <cx:pt idx="171075">EDWW</cx:pt>
          <cx:pt idx="171076">EDWW</cx:pt>
          <cx:pt idx="171077">EDWW</cx:pt>
          <cx:pt idx="171078">EDWW</cx:pt>
          <cx:pt idx="171079">EDWW</cx:pt>
          <cx:pt idx="171080">EDWW</cx:pt>
          <cx:pt idx="171081">EDWW</cx:pt>
          <cx:pt idx="171082">EDWW</cx:pt>
          <cx:pt idx="171083">EDWW</cx:pt>
          <cx:pt idx="171084">EDWW</cx:pt>
          <cx:pt idx="171085">EDWW</cx:pt>
          <cx:pt idx="171086">EDWW</cx:pt>
          <cx:pt idx="171087">EDWW</cx:pt>
          <cx:pt idx="171088">EDWW</cx:pt>
          <cx:pt idx="171089">EDWW</cx:pt>
          <cx:pt idx="171090">EDWW</cx:pt>
          <cx:pt idx="171091">EDWW</cx:pt>
          <cx:pt idx="171092">EDWW</cx:pt>
          <cx:pt idx="171093">EDWW</cx:pt>
          <cx:pt idx="171094">EDWW</cx:pt>
          <cx:pt idx="171095">EDWW</cx:pt>
          <cx:pt idx="171096">EDWW</cx:pt>
          <cx:pt idx="171097">EDWW</cx:pt>
          <cx:pt idx="171098">EDWW</cx:pt>
          <cx:pt idx="171099">EDWW</cx:pt>
          <cx:pt idx="171100">EDWW</cx:pt>
          <cx:pt idx="171101">EDWW</cx:pt>
          <cx:pt idx="171102">EDWW</cx:pt>
          <cx:pt idx="171103">EDWW</cx:pt>
          <cx:pt idx="171104">EDWW</cx:pt>
          <cx:pt idx="171105">EDWW</cx:pt>
          <cx:pt idx="171106">EDWW</cx:pt>
          <cx:pt idx="171107">EDWW</cx:pt>
          <cx:pt idx="171108">EDWW</cx:pt>
          <cx:pt idx="171109">EDWW</cx:pt>
          <cx:pt idx="171110">EDWW</cx:pt>
          <cx:pt idx="171111">EDWW</cx:pt>
          <cx:pt idx="171112">EDWW</cx:pt>
          <cx:pt idx="171113">EDWW</cx:pt>
          <cx:pt idx="171114">EDWW</cx:pt>
          <cx:pt idx="171115">EDWW</cx:pt>
          <cx:pt idx="171116">EDWW</cx:pt>
          <cx:pt idx="171117">EDWW</cx:pt>
          <cx:pt idx="171118">EDWW</cx:pt>
          <cx:pt idx="171119">EDWW</cx:pt>
          <cx:pt idx="171120">EDWW</cx:pt>
          <cx:pt idx="171121">EDWW</cx:pt>
          <cx:pt idx="171122">EDWW</cx:pt>
          <cx:pt idx="171123">EDWW</cx:pt>
          <cx:pt idx="171124">EDWW</cx:pt>
          <cx:pt idx="171125">EDWW</cx:pt>
          <cx:pt idx="171126">EDWW</cx:pt>
          <cx:pt idx="171127">EDWW</cx:pt>
          <cx:pt idx="171128">EDWW</cx:pt>
          <cx:pt idx="171129">EDWW</cx:pt>
          <cx:pt idx="171130">EDWW</cx:pt>
          <cx:pt idx="171131">EDWW</cx:pt>
          <cx:pt idx="171132">EDWW</cx:pt>
          <cx:pt idx="171133">EDWW</cx:pt>
          <cx:pt idx="171134">EDWW</cx:pt>
          <cx:pt idx="171135">EDWW</cx:pt>
          <cx:pt idx="171136">EDWW</cx:pt>
          <cx:pt idx="171137">EDWW</cx:pt>
          <cx:pt idx="171138">EDWW</cx:pt>
          <cx:pt idx="171139">EDWW</cx:pt>
          <cx:pt idx="171140">EDWW</cx:pt>
          <cx:pt idx="171141">EDWW</cx:pt>
          <cx:pt idx="171142">EDWW</cx:pt>
          <cx:pt idx="171143">EDWW</cx:pt>
          <cx:pt idx="171144">EDWW</cx:pt>
          <cx:pt idx="171145">EDWW</cx:pt>
          <cx:pt idx="171146">EDWW</cx:pt>
          <cx:pt idx="171147">EDWW</cx:pt>
          <cx:pt idx="171148">EDWW</cx:pt>
          <cx:pt idx="171149">EDWW</cx:pt>
          <cx:pt idx="171150">EDWW</cx:pt>
          <cx:pt idx="171151">EDWW</cx:pt>
          <cx:pt idx="171152">EDWW</cx:pt>
          <cx:pt idx="171153">EDWW</cx:pt>
          <cx:pt idx="171154">EDWW</cx:pt>
          <cx:pt idx="171155">EDWW</cx:pt>
          <cx:pt idx="171156">EDWW</cx:pt>
          <cx:pt idx="171157">EDWW</cx:pt>
          <cx:pt idx="171158">EDWW</cx:pt>
          <cx:pt idx="171159">EDWW</cx:pt>
          <cx:pt idx="171160">EDWW</cx:pt>
          <cx:pt idx="171161">EDWW</cx:pt>
          <cx:pt idx="171162">EDWW</cx:pt>
          <cx:pt idx="171163">EDWW</cx:pt>
          <cx:pt idx="171164">EDWW</cx:pt>
          <cx:pt idx="171165">EDWW</cx:pt>
          <cx:pt idx="171166">EDWW</cx:pt>
          <cx:pt idx="171167">EDWW</cx:pt>
          <cx:pt idx="171168">EDWW</cx:pt>
          <cx:pt idx="171169">EDWW</cx:pt>
          <cx:pt idx="171170">EDWW</cx:pt>
          <cx:pt idx="171171">EDWW</cx:pt>
          <cx:pt idx="171172">EDWW</cx:pt>
          <cx:pt idx="171173">EDWW</cx:pt>
          <cx:pt idx="171174">EDWW</cx:pt>
          <cx:pt idx="171175">EDWW</cx:pt>
          <cx:pt idx="171176">EDWW</cx:pt>
          <cx:pt idx="171177">EDWW</cx:pt>
          <cx:pt idx="171178">EDWW</cx:pt>
          <cx:pt idx="171179">EDWW</cx:pt>
          <cx:pt idx="171180">EDWW</cx:pt>
          <cx:pt idx="171181">EDWW</cx:pt>
          <cx:pt idx="171182">EDWW</cx:pt>
          <cx:pt idx="171183">EDWW</cx:pt>
          <cx:pt idx="171184">EDWW</cx:pt>
          <cx:pt idx="171185">EDWW</cx:pt>
          <cx:pt idx="171186">EDWW</cx:pt>
          <cx:pt idx="171187">EDWW</cx:pt>
          <cx:pt idx="171188">EDWW</cx:pt>
          <cx:pt idx="171189">EDWW</cx:pt>
          <cx:pt idx="171190">EDWW</cx:pt>
          <cx:pt idx="171191">EDWW</cx:pt>
          <cx:pt idx="171192">EDWW</cx:pt>
          <cx:pt idx="171193">EDWW</cx:pt>
          <cx:pt idx="171194">EDWW</cx:pt>
          <cx:pt idx="171195">EDWW</cx:pt>
          <cx:pt idx="171196">EDWW</cx:pt>
          <cx:pt idx="171197">EDWW</cx:pt>
          <cx:pt idx="171198">EDWW</cx:pt>
          <cx:pt idx="171199">EDWW</cx:pt>
          <cx:pt idx="171200">EDWW</cx:pt>
          <cx:pt idx="171201">EDWW</cx:pt>
          <cx:pt idx="171202">EDWW</cx:pt>
          <cx:pt idx="171203">EDWW</cx:pt>
          <cx:pt idx="171204">EDWW</cx:pt>
          <cx:pt idx="171205">EDWW</cx:pt>
          <cx:pt idx="171206">EDWW</cx:pt>
          <cx:pt idx="171207">EDWW</cx:pt>
          <cx:pt idx="171208">EDWW</cx:pt>
          <cx:pt idx="171209">EDWW</cx:pt>
          <cx:pt idx="171210">EDWW</cx:pt>
          <cx:pt idx="171211">EDWW</cx:pt>
          <cx:pt idx="171212">EDWW</cx:pt>
          <cx:pt idx="171213">EDWW</cx:pt>
          <cx:pt idx="171214">EDWW</cx:pt>
          <cx:pt idx="171215">EDWW</cx:pt>
          <cx:pt idx="171216">EDWW</cx:pt>
          <cx:pt idx="171217">EDWW</cx:pt>
          <cx:pt idx="171218">EDWW</cx:pt>
          <cx:pt idx="171219">EDWW</cx:pt>
          <cx:pt idx="171220">EDWW</cx:pt>
          <cx:pt idx="171221">EDWW</cx:pt>
          <cx:pt idx="171222">EDWW</cx:pt>
          <cx:pt idx="171223">EDWW</cx:pt>
          <cx:pt idx="171224">EDWW</cx:pt>
          <cx:pt idx="171225">EDWW</cx:pt>
          <cx:pt idx="171226">EDWW</cx:pt>
          <cx:pt idx="171227">EDWW</cx:pt>
          <cx:pt idx="171228">EDWW</cx:pt>
          <cx:pt idx="171229">EDWW</cx:pt>
          <cx:pt idx="171230">EDWW</cx:pt>
          <cx:pt idx="171231">EDWW</cx:pt>
          <cx:pt idx="171232">EDWW</cx:pt>
          <cx:pt idx="171233">EDWW</cx:pt>
          <cx:pt idx="171234">EDWW</cx:pt>
          <cx:pt idx="171235">EDWW</cx:pt>
          <cx:pt idx="171236">EDWW</cx:pt>
          <cx:pt idx="171237">EDWW</cx:pt>
          <cx:pt idx="171238">EDWW</cx:pt>
          <cx:pt idx="171239">EDWW</cx:pt>
          <cx:pt idx="171240">EDWW</cx:pt>
          <cx:pt idx="171241">EDWW</cx:pt>
          <cx:pt idx="171242">EDWW</cx:pt>
          <cx:pt idx="171243">EDWW</cx:pt>
          <cx:pt idx="171244">EDWW</cx:pt>
          <cx:pt idx="171245">EDWW</cx:pt>
          <cx:pt idx="171246">EDWW</cx:pt>
          <cx:pt idx="171247">EDWW</cx:pt>
          <cx:pt idx="171248">EDWW</cx:pt>
          <cx:pt idx="171249">EDWW</cx:pt>
          <cx:pt idx="171250">EDWW</cx:pt>
          <cx:pt idx="171251">EDWW</cx:pt>
          <cx:pt idx="171252">EDWW</cx:pt>
          <cx:pt idx="171253">EDWW</cx:pt>
          <cx:pt idx="171254">EDWW</cx:pt>
          <cx:pt idx="171255">EDWW</cx:pt>
          <cx:pt idx="171256">EDWW</cx:pt>
          <cx:pt idx="171257">EDWW</cx:pt>
          <cx:pt idx="171258">EDWW</cx:pt>
          <cx:pt idx="171259">EDWW</cx:pt>
          <cx:pt idx="171260">EDWW</cx:pt>
          <cx:pt idx="171261">EDWW</cx:pt>
          <cx:pt idx="171262">EDWW</cx:pt>
          <cx:pt idx="171263">EDWW</cx:pt>
          <cx:pt idx="171264">EDWW</cx:pt>
          <cx:pt idx="171265">EDWW</cx:pt>
          <cx:pt idx="171266">EDWW</cx:pt>
          <cx:pt idx="171267">EDWW</cx:pt>
          <cx:pt idx="171268">EDWW</cx:pt>
          <cx:pt idx="171269">EDWW</cx:pt>
          <cx:pt idx="171270">EDWW</cx:pt>
          <cx:pt idx="171271">EDWW</cx:pt>
          <cx:pt idx="171272">EDWW</cx:pt>
          <cx:pt idx="171273">EDWW</cx:pt>
          <cx:pt idx="171274">EDWW</cx:pt>
          <cx:pt idx="171275">EDWW</cx:pt>
          <cx:pt idx="171276">EDWW</cx:pt>
          <cx:pt idx="171277">EDWW</cx:pt>
          <cx:pt idx="171278">EDWW</cx:pt>
          <cx:pt idx="171279">EDWW</cx:pt>
          <cx:pt idx="171280">EDWW</cx:pt>
          <cx:pt idx="171281">EDWW</cx:pt>
          <cx:pt idx="171282">EDWW</cx:pt>
          <cx:pt idx="171283">EDWW</cx:pt>
          <cx:pt idx="171284">EDWW</cx:pt>
          <cx:pt idx="171285">EDWW</cx:pt>
          <cx:pt idx="171286">EDWW</cx:pt>
          <cx:pt idx="171287">EDWW</cx:pt>
          <cx:pt idx="171288">EDWW</cx:pt>
          <cx:pt idx="171289">EDWW</cx:pt>
          <cx:pt idx="171290">EDWW</cx:pt>
          <cx:pt idx="171291">EDWW</cx:pt>
          <cx:pt idx="171292">EDWW</cx:pt>
          <cx:pt idx="171293">EDWW</cx:pt>
          <cx:pt idx="171294">EDWW</cx:pt>
          <cx:pt idx="171295">EDWW</cx:pt>
          <cx:pt idx="171296">EDWW</cx:pt>
          <cx:pt idx="171297">EDWW</cx:pt>
          <cx:pt idx="171298">EDWW</cx:pt>
          <cx:pt idx="171299">EDWW</cx:pt>
          <cx:pt idx="171300">EDWW</cx:pt>
          <cx:pt idx="171301">EDWW</cx:pt>
          <cx:pt idx="171302">EDWW</cx:pt>
          <cx:pt idx="171303">EDWW</cx:pt>
          <cx:pt idx="171304">EDWW</cx:pt>
          <cx:pt idx="171305">EDWW</cx:pt>
          <cx:pt idx="171306">EDWW</cx:pt>
          <cx:pt idx="171307">EDWW</cx:pt>
          <cx:pt idx="171308">EDWW</cx:pt>
          <cx:pt idx="171309">EDWW</cx:pt>
          <cx:pt idx="171310">EDWW</cx:pt>
          <cx:pt idx="171311">EDWW</cx:pt>
          <cx:pt idx="171312">EDWW</cx:pt>
          <cx:pt idx="171313">EDWW</cx:pt>
          <cx:pt idx="171314">EDWW</cx:pt>
          <cx:pt idx="171315">EDWW</cx:pt>
          <cx:pt idx="171316">EDWW</cx:pt>
          <cx:pt idx="171317">EDWW</cx:pt>
          <cx:pt idx="171318">EDWW</cx:pt>
          <cx:pt idx="171319">EDWW</cx:pt>
          <cx:pt idx="171320">EDWW</cx:pt>
          <cx:pt idx="171321">EDWW</cx:pt>
          <cx:pt idx="171322">EDWW</cx:pt>
          <cx:pt idx="171323">EDWW</cx:pt>
          <cx:pt idx="171324">EDWW</cx:pt>
          <cx:pt idx="171325">EDWW</cx:pt>
          <cx:pt idx="171326">EDWW</cx:pt>
          <cx:pt idx="171327">EDWW</cx:pt>
          <cx:pt idx="171328">EDWW</cx:pt>
          <cx:pt idx="171329">EDWW</cx:pt>
          <cx:pt idx="171330">EDWW</cx:pt>
          <cx:pt idx="171331">EDWW</cx:pt>
          <cx:pt idx="171332">EDWW</cx:pt>
          <cx:pt idx="171333">EDWW</cx:pt>
          <cx:pt idx="171334">EDWW</cx:pt>
          <cx:pt idx="171335">EDWW</cx:pt>
          <cx:pt idx="171336">EDWW</cx:pt>
          <cx:pt idx="171337">EDWW</cx:pt>
          <cx:pt idx="171338">EDWW</cx:pt>
          <cx:pt idx="171339">EDWW</cx:pt>
          <cx:pt idx="171340">EDWW</cx:pt>
          <cx:pt idx="171341">EDWW</cx:pt>
          <cx:pt idx="171342">EDWW</cx:pt>
          <cx:pt idx="171343">EDWW</cx:pt>
          <cx:pt idx="171344">EDWW</cx:pt>
          <cx:pt idx="171345">EDWW</cx:pt>
          <cx:pt idx="171346">EDWW</cx:pt>
          <cx:pt idx="171347">EDWW</cx:pt>
          <cx:pt idx="171348">EDWW</cx:pt>
          <cx:pt idx="171349">EDWW</cx:pt>
          <cx:pt idx="171350">EDWW</cx:pt>
          <cx:pt idx="171351">EDWW</cx:pt>
          <cx:pt idx="171352">EDWW</cx:pt>
          <cx:pt idx="171353">EDWW</cx:pt>
          <cx:pt idx="171354">EDWW</cx:pt>
          <cx:pt idx="171355">EDWW</cx:pt>
          <cx:pt idx="171356">EDWW</cx:pt>
          <cx:pt idx="171357">EDWW</cx:pt>
          <cx:pt idx="171358">EDWW</cx:pt>
          <cx:pt idx="171359">EDWW</cx:pt>
          <cx:pt idx="171360">EDWW</cx:pt>
          <cx:pt idx="171361">EDWW</cx:pt>
          <cx:pt idx="171362">EDWW</cx:pt>
          <cx:pt idx="171363">EDWW</cx:pt>
          <cx:pt idx="171364">EDWW</cx:pt>
          <cx:pt idx="171365">EDWW</cx:pt>
          <cx:pt idx="171366">EDWW</cx:pt>
          <cx:pt idx="171367">EDWW</cx:pt>
          <cx:pt idx="171368">EDWW</cx:pt>
          <cx:pt idx="171369">EDWW</cx:pt>
          <cx:pt idx="171370">EDWW</cx:pt>
          <cx:pt idx="171371">EDWW</cx:pt>
          <cx:pt idx="171372">EDWW</cx:pt>
          <cx:pt idx="171373">EDWW</cx:pt>
          <cx:pt idx="171374">EDWW</cx:pt>
          <cx:pt idx="171375">EDWW</cx:pt>
          <cx:pt idx="171376">EDWW</cx:pt>
          <cx:pt idx="171377">EDWW</cx:pt>
          <cx:pt idx="171378">EDWW</cx:pt>
          <cx:pt idx="171379">EDWW</cx:pt>
          <cx:pt idx="171380">EDWW</cx:pt>
          <cx:pt idx="171381">EDWW</cx:pt>
          <cx:pt idx="171382">EDWW</cx:pt>
          <cx:pt idx="171383">EDWW</cx:pt>
          <cx:pt idx="171384">EDWW</cx:pt>
          <cx:pt idx="171385">EDWW</cx:pt>
          <cx:pt idx="171386">EDWW</cx:pt>
          <cx:pt idx="171387">EDWW</cx:pt>
          <cx:pt idx="171388">EDWW</cx:pt>
          <cx:pt idx="171389">EDWW</cx:pt>
          <cx:pt idx="171390">EDWW</cx:pt>
          <cx:pt idx="171391">EDWW</cx:pt>
          <cx:pt idx="171392">EDWW</cx:pt>
          <cx:pt idx="171393">EDWW</cx:pt>
          <cx:pt idx="171394">EDWW</cx:pt>
          <cx:pt idx="171395">EDWW</cx:pt>
          <cx:pt idx="171396">EDWW</cx:pt>
          <cx:pt idx="171397">EDWW</cx:pt>
          <cx:pt idx="171398">EDWW</cx:pt>
          <cx:pt idx="171399">EDWW</cx:pt>
          <cx:pt idx="171400">EDWW</cx:pt>
          <cx:pt idx="171401">EDWW</cx:pt>
          <cx:pt idx="171402">EDWW</cx:pt>
          <cx:pt idx="171403">EDWW</cx:pt>
          <cx:pt idx="171404">EDWW</cx:pt>
          <cx:pt idx="171405">EDWW</cx:pt>
          <cx:pt idx="171406">EDWW</cx:pt>
          <cx:pt idx="171407">EDWW</cx:pt>
          <cx:pt idx="171408">EDWW</cx:pt>
          <cx:pt idx="171409">EDWW</cx:pt>
          <cx:pt idx="171410">EDWW</cx:pt>
          <cx:pt idx="171411">EDWW</cx:pt>
          <cx:pt idx="171412">EDWW</cx:pt>
          <cx:pt idx="171413">EDWW</cx:pt>
          <cx:pt idx="171414">EDWW</cx:pt>
          <cx:pt idx="171415">EDWW</cx:pt>
          <cx:pt idx="171416">EDWW</cx:pt>
          <cx:pt idx="171417">EDWW</cx:pt>
          <cx:pt idx="171418">EDWW</cx:pt>
          <cx:pt idx="171419">EDWW</cx:pt>
          <cx:pt idx="171420">EDWW</cx:pt>
          <cx:pt idx="171421">EDWW</cx:pt>
          <cx:pt idx="171422">EDWW</cx:pt>
          <cx:pt idx="171423">EDWW</cx:pt>
          <cx:pt idx="171424">EDWW</cx:pt>
          <cx:pt idx="171425">EDWW</cx:pt>
          <cx:pt idx="171426">EDWW</cx:pt>
          <cx:pt idx="171427">EDWW</cx:pt>
          <cx:pt idx="171428">EDWW</cx:pt>
          <cx:pt idx="171429">EDWW</cx:pt>
          <cx:pt idx="171430">EDWW</cx:pt>
          <cx:pt idx="171431">EDWW</cx:pt>
          <cx:pt idx="171432">EDWW</cx:pt>
          <cx:pt idx="171433">EDWW</cx:pt>
          <cx:pt idx="171434">EDWW</cx:pt>
          <cx:pt idx="171435">EDWW</cx:pt>
          <cx:pt idx="171436">EDWW</cx:pt>
          <cx:pt idx="171437">EDWW</cx:pt>
          <cx:pt idx="171438">EDWW</cx:pt>
          <cx:pt idx="171439">EDWW</cx:pt>
          <cx:pt idx="171440">EDWW</cx:pt>
          <cx:pt idx="171441">EDWW</cx:pt>
          <cx:pt idx="171442">EDWW</cx:pt>
          <cx:pt idx="171443">EDWW</cx:pt>
          <cx:pt idx="171444">EDWW</cx:pt>
          <cx:pt idx="171445">EDWW</cx:pt>
          <cx:pt idx="171446">EDWW</cx:pt>
          <cx:pt idx="171447">EDWW</cx:pt>
          <cx:pt idx="171448">EDWW</cx:pt>
          <cx:pt idx="171449">EDWW</cx:pt>
          <cx:pt idx="171450">EDWW</cx:pt>
          <cx:pt idx="171451">EDWW</cx:pt>
          <cx:pt idx="171452">EDWW</cx:pt>
          <cx:pt idx="171453">EDWW</cx:pt>
          <cx:pt idx="171454">EDWW</cx:pt>
          <cx:pt idx="171455">EDWW</cx:pt>
          <cx:pt idx="171456">EDWW</cx:pt>
          <cx:pt idx="171457">EDWW</cx:pt>
          <cx:pt idx="171458">EDWW</cx:pt>
          <cx:pt idx="171459">EDWW</cx:pt>
          <cx:pt idx="171460">EDWW</cx:pt>
          <cx:pt idx="171461">EDWW</cx:pt>
          <cx:pt idx="171462">EDWW</cx:pt>
          <cx:pt idx="171463">EDWW</cx:pt>
          <cx:pt idx="171464">EDWW</cx:pt>
          <cx:pt idx="171465">EDWW</cx:pt>
          <cx:pt idx="171466">EDWW</cx:pt>
          <cx:pt idx="171467">EDWW</cx:pt>
          <cx:pt idx="171468">EDWW</cx:pt>
          <cx:pt idx="171469">EDWW</cx:pt>
          <cx:pt idx="171470">EDWW</cx:pt>
          <cx:pt idx="171471">EDWW</cx:pt>
          <cx:pt idx="171472">EDWW</cx:pt>
          <cx:pt idx="171473">EDWW</cx:pt>
          <cx:pt idx="171474">EDWW</cx:pt>
          <cx:pt idx="171475">EDWW</cx:pt>
          <cx:pt idx="171476">EDWW</cx:pt>
          <cx:pt idx="171477">EDWW</cx:pt>
          <cx:pt idx="171478">EDWW</cx:pt>
          <cx:pt idx="171479">EDWW</cx:pt>
          <cx:pt idx="171480">EDWW</cx:pt>
          <cx:pt idx="171481">EDWW</cx:pt>
          <cx:pt idx="171482">EDWW</cx:pt>
          <cx:pt idx="171483">EDWW</cx:pt>
          <cx:pt idx="171484">EDWW</cx:pt>
          <cx:pt idx="171485">EDWW</cx:pt>
          <cx:pt idx="171486">EDWW</cx:pt>
          <cx:pt idx="171487">EDWW</cx:pt>
          <cx:pt idx="171488">EDWW</cx:pt>
          <cx:pt idx="171489">EDWW</cx:pt>
          <cx:pt idx="171490">EDWW</cx:pt>
          <cx:pt idx="171491">EDWW</cx:pt>
          <cx:pt idx="171492">EDWW</cx:pt>
          <cx:pt idx="171493">EDWW</cx:pt>
          <cx:pt idx="171494">EDWW</cx:pt>
          <cx:pt idx="171495">EDWW</cx:pt>
          <cx:pt idx="171496">EDWW</cx:pt>
          <cx:pt idx="171497">EDWW</cx:pt>
          <cx:pt idx="171498">EDWW</cx:pt>
          <cx:pt idx="171499">EDWW</cx:pt>
          <cx:pt idx="171500">EDWW</cx:pt>
          <cx:pt idx="171501">EDWW</cx:pt>
          <cx:pt idx="171502">EDWW</cx:pt>
          <cx:pt idx="171503">EDWW</cx:pt>
          <cx:pt idx="171504">EDWW</cx:pt>
          <cx:pt idx="171505">EDWW</cx:pt>
          <cx:pt idx="171506">EDWW</cx:pt>
          <cx:pt idx="171507">EDWW</cx:pt>
          <cx:pt idx="171508">EDWW</cx:pt>
          <cx:pt idx="171509">EDWW</cx:pt>
          <cx:pt idx="171510">EDWW</cx:pt>
          <cx:pt idx="171511">EDWW</cx:pt>
          <cx:pt idx="171512">EDWW</cx:pt>
          <cx:pt idx="171513">EDWW</cx:pt>
          <cx:pt idx="171514">EDWW</cx:pt>
          <cx:pt idx="171515">EDWW</cx:pt>
          <cx:pt idx="171516">EDWW</cx:pt>
          <cx:pt idx="171517">EDWW</cx:pt>
          <cx:pt idx="171518">EDWW</cx:pt>
          <cx:pt idx="171519">EDWW</cx:pt>
          <cx:pt idx="171520">EDWW</cx:pt>
          <cx:pt idx="171521">EDWW</cx:pt>
          <cx:pt idx="171522">EDWW</cx:pt>
          <cx:pt idx="171523">EDWW</cx:pt>
          <cx:pt idx="171524">EDWW</cx:pt>
          <cx:pt idx="171525">EDWW</cx:pt>
          <cx:pt idx="171526">EDWW</cx:pt>
          <cx:pt idx="171527">EDWW</cx:pt>
          <cx:pt idx="171528">EDWW</cx:pt>
          <cx:pt idx="171529">EDWW</cx:pt>
          <cx:pt idx="171530">EDWW</cx:pt>
          <cx:pt idx="171531">EDWW</cx:pt>
          <cx:pt idx="171532">EDWW</cx:pt>
          <cx:pt idx="171533">EDWW</cx:pt>
          <cx:pt idx="171534">EDWW</cx:pt>
          <cx:pt idx="171535">EDWW</cx:pt>
          <cx:pt idx="171536">EDWW</cx:pt>
          <cx:pt idx="171537">EDWW</cx:pt>
          <cx:pt idx="171538">EDWW</cx:pt>
          <cx:pt idx="171539">EDWW</cx:pt>
          <cx:pt idx="171540">EDWW</cx:pt>
          <cx:pt idx="171541">EDWW</cx:pt>
          <cx:pt idx="171542">EDWW</cx:pt>
          <cx:pt idx="171543">EDWW</cx:pt>
          <cx:pt idx="171544">EDWW</cx:pt>
          <cx:pt idx="171545">EDWW</cx:pt>
          <cx:pt idx="171546">EDWW</cx:pt>
          <cx:pt idx="171547">EDWW</cx:pt>
          <cx:pt idx="171548">EDWW</cx:pt>
          <cx:pt idx="171549">EDWW</cx:pt>
          <cx:pt idx="171550">EDWW</cx:pt>
          <cx:pt idx="171551">EDWW</cx:pt>
          <cx:pt idx="171552">EDWW</cx:pt>
          <cx:pt idx="171553">EDWW</cx:pt>
          <cx:pt idx="171554">EDWW</cx:pt>
          <cx:pt idx="171555">EDWW</cx:pt>
          <cx:pt idx="171556">EDWW</cx:pt>
          <cx:pt idx="171557">EDWW</cx:pt>
          <cx:pt idx="171558">EDWW</cx:pt>
          <cx:pt idx="171559">EDWW</cx:pt>
          <cx:pt idx="171560">EDWW</cx:pt>
          <cx:pt idx="171561">EDWW</cx:pt>
          <cx:pt idx="171562">EDWW</cx:pt>
          <cx:pt idx="171563">EDWW</cx:pt>
          <cx:pt idx="171564">EDWW</cx:pt>
          <cx:pt idx="171565">EDWW</cx:pt>
          <cx:pt idx="171566">EDWW</cx:pt>
          <cx:pt idx="171567">EDWW</cx:pt>
          <cx:pt idx="171568">EDWW</cx:pt>
          <cx:pt idx="171569">EDWW</cx:pt>
          <cx:pt idx="171570">EDWW</cx:pt>
          <cx:pt idx="171571">EDWW</cx:pt>
          <cx:pt idx="171572">EDWW</cx:pt>
          <cx:pt idx="171573">EDWW</cx:pt>
          <cx:pt idx="171574">EDWW</cx:pt>
          <cx:pt idx="171575">EDWW</cx:pt>
          <cx:pt idx="171576">EDWW</cx:pt>
          <cx:pt idx="171577">EDWW</cx:pt>
          <cx:pt idx="171578">EDWW</cx:pt>
          <cx:pt idx="171579">EDWW</cx:pt>
          <cx:pt idx="171580">EDWW</cx:pt>
          <cx:pt idx="171581">EDWW</cx:pt>
          <cx:pt idx="171582">EDWW</cx:pt>
          <cx:pt idx="171583">EDWW</cx:pt>
          <cx:pt idx="171584">EDWW</cx:pt>
          <cx:pt idx="171585">EDWW</cx:pt>
          <cx:pt idx="171586">EDWW</cx:pt>
          <cx:pt idx="171587">EDWW</cx:pt>
          <cx:pt idx="171588">EDWW</cx:pt>
          <cx:pt idx="171589">EDWW</cx:pt>
          <cx:pt idx="171590">EDWW</cx:pt>
          <cx:pt idx="171591">EDWW</cx:pt>
          <cx:pt idx="171592">EDWW</cx:pt>
          <cx:pt idx="171593">EDWW</cx:pt>
          <cx:pt idx="171594">EDWW</cx:pt>
          <cx:pt idx="171595">EDWW</cx:pt>
          <cx:pt idx="171596">EDWW</cx:pt>
          <cx:pt idx="171597">EDWW</cx:pt>
          <cx:pt idx="171598">EDWW</cx:pt>
          <cx:pt idx="171599">EDWW</cx:pt>
          <cx:pt idx="171600">EDWW</cx:pt>
          <cx:pt idx="171601">EDWW</cx:pt>
          <cx:pt idx="171602">EDWW</cx:pt>
          <cx:pt idx="171603">EDWW</cx:pt>
          <cx:pt idx="171604">EDWW</cx:pt>
          <cx:pt idx="171605">EDWW</cx:pt>
          <cx:pt idx="171606">EDWW</cx:pt>
          <cx:pt idx="171607">EDWW</cx:pt>
          <cx:pt idx="171608">EDWW</cx:pt>
          <cx:pt idx="171609">EDWW</cx:pt>
          <cx:pt idx="171610">EDWW</cx:pt>
          <cx:pt idx="171611">EDWW</cx:pt>
          <cx:pt idx="171612">EDWW</cx:pt>
          <cx:pt idx="171613">EDWW</cx:pt>
          <cx:pt idx="171614">EDWW</cx:pt>
          <cx:pt idx="171615">EDWW</cx:pt>
          <cx:pt idx="171616">EDWW</cx:pt>
          <cx:pt idx="171617">EDWW</cx:pt>
          <cx:pt idx="171618">EDWW</cx:pt>
          <cx:pt idx="171619">EDWW</cx:pt>
          <cx:pt idx="171620">EDWW</cx:pt>
          <cx:pt idx="171621">EDWW</cx:pt>
          <cx:pt idx="171622">EDWW</cx:pt>
          <cx:pt idx="171623">EDWW</cx:pt>
          <cx:pt idx="171624">EDWW</cx:pt>
          <cx:pt idx="171625">EDWW</cx:pt>
          <cx:pt idx="171626">EDWW</cx:pt>
          <cx:pt idx="171627">EDWW</cx:pt>
          <cx:pt idx="171628">EDWW</cx:pt>
          <cx:pt idx="171629">EDWW</cx:pt>
          <cx:pt idx="171630">EDWW</cx:pt>
          <cx:pt idx="171631">EDWW</cx:pt>
          <cx:pt idx="171632">EDWW</cx:pt>
          <cx:pt idx="171633">EDWW</cx:pt>
          <cx:pt idx="171634">EDWW</cx:pt>
          <cx:pt idx="171635">EDWW</cx:pt>
          <cx:pt idx="171636">EDWW</cx:pt>
          <cx:pt idx="171637">EDWW</cx:pt>
          <cx:pt idx="171638">EDWW</cx:pt>
          <cx:pt idx="171639">EDWW</cx:pt>
          <cx:pt idx="171640">EDWW</cx:pt>
          <cx:pt idx="171641">EDWW</cx:pt>
          <cx:pt idx="171642">EDWW</cx:pt>
          <cx:pt idx="171643">EDWW</cx:pt>
          <cx:pt idx="171644">EDWW</cx:pt>
          <cx:pt idx="171645">EDWW</cx:pt>
          <cx:pt idx="171646">EDWW</cx:pt>
          <cx:pt idx="171647">EDWW</cx:pt>
          <cx:pt idx="171648">EDWW</cx:pt>
          <cx:pt idx="171649">EDWW</cx:pt>
          <cx:pt idx="171650">EDWW</cx:pt>
          <cx:pt idx="171651">EDWW</cx:pt>
          <cx:pt idx="171652">EDWW</cx:pt>
          <cx:pt idx="171653">EDWW</cx:pt>
          <cx:pt idx="171654">EDWW</cx:pt>
          <cx:pt idx="171655">EDWW</cx:pt>
          <cx:pt idx="171656">EDWW</cx:pt>
          <cx:pt idx="171657">EDWW</cx:pt>
          <cx:pt idx="171658">EDWW</cx:pt>
          <cx:pt idx="171659">EDWW</cx:pt>
          <cx:pt idx="171660">EDWW</cx:pt>
          <cx:pt idx="171661">EDWW</cx:pt>
          <cx:pt idx="171662">EDWW</cx:pt>
          <cx:pt idx="171663">EDWW</cx:pt>
          <cx:pt idx="171664">EDWW</cx:pt>
          <cx:pt idx="171665">EDWW</cx:pt>
          <cx:pt idx="171666">EDWW</cx:pt>
          <cx:pt idx="171667">EDWW</cx:pt>
          <cx:pt idx="171668">EDWW</cx:pt>
          <cx:pt idx="171669">EDWW</cx:pt>
          <cx:pt idx="171670">EDWW</cx:pt>
          <cx:pt idx="171671">EDWW</cx:pt>
          <cx:pt idx="171672">EDWW</cx:pt>
          <cx:pt idx="171673">EDWW</cx:pt>
          <cx:pt idx="171674">EDWW</cx:pt>
          <cx:pt idx="171675">EDWW</cx:pt>
          <cx:pt idx="171676">EDWW</cx:pt>
          <cx:pt idx="171677">EDWW</cx:pt>
          <cx:pt idx="171678">EDWW</cx:pt>
          <cx:pt idx="171679">EDWW</cx:pt>
          <cx:pt idx="171680">EDWW</cx:pt>
          <cx:pt idx="171681">EDWW</cx:pt>
          <cx:pt idx="171682">EDWW</cx:pt>
          <cx:pt idx="171683">EDWW</cx:pt>
          <cx:pt idx="171684">EDWW</cx:pt>
          <cx:pt idx="171685">EDWW</cx:pt>
          <cx:pt idx="171686">EDWW</cx:pt>
          <cx:pt idx="171687">EDWW</cx:pt>
          <cx:pt idx="171688">EDWW</cx:pt>
          <cx:pt idx="171689">EDWW</cx:pt>
          <cx:pt idx="171690">EDWW</cx:pt>
          <cx:pt idx="171691">EDWW</cx:pt>
          <cx:pt idx="171692">EDWW</cx:pt>
          <cx:pt idx="171693">EDWW</cx:pt>
          <cx:pt idx="171694">EDWW</cx:pt>
          <cx:pt idx="171695">EDWW</cx:pt>
          <cx:pt idx="171696">EDWW</cx:pt>
          <cx:pt idx="171697">EDWW</cx:pt>
          <cx:pt idx="171698">EDWW</cx:pt>
          <cx:pt idx="171699">EDWW</cx:pt>
          <cx:pt idx="171700">EDWW</cx:pt>
          <cx:pt idx="171701">EDWW</cx:pt>
          <cx:pt idx="171702">EDWW</cx:pt>
          <cx:pt idx="171703">EDWW</cx:pt>
          <cx:pt idx="171704">EDWW</cx:pt>
          <cx:pt idx="171705">EDWW</cx:pt>
          <cx:pt idx="171706">EDWW</cx:pt>
          <cx:pt idx="171707">EDWW</cx:pt>
          <cx:pt idx="171708">EDWW</cx:pt>
          <cx:pt idx="171709">EDWW</cx:pt>
          <cx:pt idx="171710">EDWW</cx:pt>
          <cx:pt idx="171711">EDWW</cx:pt>
          <cx:pt idx="171712">EDWW</cx:pt>
          <cx:pt idx="171713">EDWW</cx:pt>
          <cx:pt idx="171714">EDWW</cx:pt>
          <cx:pt idx="171715">EDWW</cx:pt>
          <cx:pt idx="171716">EDWW</cx:pt>
          <cx:pt idx="171717">EDWW</cx:pt>
          <cx:pt idx="171718">EDWW</cx:pt>
          <cx:pt idx="171719">EDWW</cx:pt>
          <cx:pt idx="171720">EDWW</cx:pt>
          <cx:pt idx="171721">EDWW</cx:pt>
          <cx:pt idx="171722">EDWW</cx:pt>
          <cx:pt idx="171723">EDWW</cx:pt>
          <cx:pt idx="171724">EDWW</cx:pt>
          <cx:pt idx="171725">EDWW</cx:pt>
          <cx:pt idx="171726">EDWW</cx:pt>
          <cx:pt idx="171727">EDWW</cx:pt>
          <cx:pt idx="171728">EDWW</cx:pt>
          <cx:pt idx="171729">EDWW</cx:pt>
          <cx:pt idx="171730">EDWW</cx:pt>
          <cx:pt idx="171731">EDWW</cx:pt>
          <cx:pt idx="171732">EDWW</cx:pt>
          <cx:pt idx="171733">EDWW</cx:pt>
          <cx:pt idx="171734">EDWW</cx:pt>
          <cx:pt idx="171735">EDWW</cx:pt>
          <cx:pt idx="171736">EDWW</cx:pt>
          <cx:pt idx="171737">EDWW</cx:pt>
          <cx:pt idx="171738">EDWW</cx:pt>
          <cx:pt idx="171739">EDWW</cx:pt>
          <cx:pt idx="171740">EDWW</cx:pt>
          <cx:pt idx="171741">EDWW</cx:pt>
          <cx:pt idx="171742">EDWW</cx:pt>
          <cx:pt idx="171743">EDWW</cx:pt>
          <cx:pt idx="171744">EDWW</cx:pt>
          <cx:pt idx="171745">EDWW</cx:pt>
          <cx:pt idx="171746">EDWW</cx:pt>
          <cx:pt idx="171747">EDWW</cx:pt>
          <cx:pt idx="171748">EDWW</cx:pt>
          <cx:pt idx="171749">EDWW</cx:pt>
          <cx:pt idx="171750">EDWW</cx:pt>
          <cx:pt idx="171751">EDWW</cx:pt>
          <cx:pt idx="171752">EDWW</cx:pt>
          <cx:pt idx="171753">EDWW</cx:pt>
          <cx:pt idx="171754">EDWW</cx:pt>
          <cx:pt idx="171755">EDWW</cx:pt>
          <cx:pt idx="171756">EDWW</cx:pt>
          <cx:pt idx="171757">EDWW</cx:pt>
          <cx:pt idx="171758">EDWW</cx:pt>
          <cx:pt idx="171759">EDWW</cx:pt>
          <cx:pt idx="171760">EDWW</cx:pt>
          <cx:pt idx="171761">EDWW</cx:pt>
          <cx:pt idx="171762">EDWW</cx:pt>
          <cx:pt idx="171763">EDWW</cx:pt>
          <cx:pt idx="171764">EDWW</cx:pt>
          <cx:pt idx="171765">EDWW</cx:pt>
          <cx:pt idx="171766">EDWW</cx:pt>
          <cx:pt idx="171767">EDWW</cx:pt>
          <cx:pt idx="171768">EDWW</cx:pt>
          <cx:pt idx="171769">EDWW</cx:pt>
          <cx:pt idx="171770">EDWW</cx:pt>
          <cx:pt idx="171771">EDWW</cx:pt>
          <cx:pt idx="171772">EDWW</cx:pt>
          <cx:pt idx="171773">EDWW</cx:pt>
          <cx:pt idx="171774">EDWW</cx:pt>
          <cx:pt idx="171775">EDWW</cx:pt>
          <cx:pt idx="171776">EDWW</cx:pt>
          <cx:pt idx="171777">EDWW</cx:pt>
          <cx:pt idx="171778">EDWW</cx:pt>
          <cx:pt idx="171779">EDWW</cx:pt>
          <cx:pt idx="171780">EDWW</cx:pt>
          <cx:pt idx="171781">EDWW</cx:pt>
          <cx:pt idx="171782">EDWW</cx:pt>
          <cx:pt idx="171783">EDWW</cx:pt>
          <cx:pt idx="171784">EDWW</cx:pt>
          <cx:pt idx="171785">EDWW</cx:pt>
          <cx:pt idx="171786">EDWW</cx:pt>
          <cx:pt idx="171787">EDWW</cx:pt>
          <cx:pt idx="171788">EDWW</cx:pt>
          <cx:pt idx="171789">EDWW</cx:pt>
          <cx:pt idx="171790">EDWW</cx:pt>
          <cx:pt idx="171791">EDWW</cx:pt>
          <cx:pt idx="171792">EDWW</cx:pt>
          <cx:pt idx="171793">EDWW</cx:pt>
          <cx:pt idx="171794">EDWW</cx:pt>
          <cx:pt idx="171795">EDWW</cx:pt>
          <cx:pt idx="171796">EDWW</cx:pt>
          <cx:pt idx="171797">EDWW</cx:pt>
          <cx:pt idx="171798">EDWW</cx:pt>
          <cx:pt idx="171799">EDWW</cx:pt>
          <cx:pt idx="171800">EDWW</cx:pt>
          <cx:pt idx="171801">EDWW</cx:pt>
          <cx:pt idx="171802">EDWW</cx:pt>
          <cx:pt idx="171803">EDWW</cx:pt>
          <cx:pt idx="171804">EDWW</cx:pt>
          <cx:pt idx="171805">EDWW</cx:pt>
          <cx:pt idx="171806">EDWW</cx:pt>
          <cx:pt idx="171807">EDWW</cx:pt>
          <cx:pt idx="171808">EDWW</cx:pt>
          <cx:pt idx="171809">EDWW</cx:pt>
          <cx:pt idx="171810">EDWW</cx:pt>
          <cx:pt idx="171811">EDWW</cx:pt>
          <cx:pt idx="171812">EDWW</cx:pt>
          <cx:pt idx="171813">EDWW</cx:pt>
          <cx:pt idx="171814">EDWW</cx:pt>
          <cx:pt idx="171815">EDWW</cx:pt>
          <cx:pt idx="171816">EDWW</cx:pt>
          <cx:pt idx="171817">EDWW</cx:pt>
          <cx:pt idx="171818">EDWW</cx:pt>
          <cx:pt idx="171819">EDWW</cx:pt>
          <cx:pt idx="171820">EDWW</cx:pt>
          <cx:pt idx="171821">EDWW</cx:pt>
          <cx:pt idx="171822">EDWW</cx:pt>
          <cx:pt idx="171823">EDWW</cx:pt>
          <cx:pt idx="171824">EDWW</cx:pt>
          <cx:pt idx="171825">EDWW</cx:pt>
          <cx:pt idx="171826">EDWW</cx:pt>
          <cx:pt idx="171827">EDWW</cx:pt>
          <cx:pt idx="171828">EDWW</cx:pt>
          <cx:pt idx="171829">EDWW</cx:pt>
          <cx:pt idx="171830">EDWW</cx:pt>
          <cx:pt idx="171831">EDWW</cx:pt>
          <cx:pt idx="171832">EDWW</cx:pt>
          <cx:pt idx="171833">EDWW</cx:pt>
          <cx:pt idx="171834">EDWW</cx:pt>
          <cx:pt idx="171835">EDWW</cx:pt>
          <cx:pt idx="171836">EDWW</cx:pt>
          <cx:pt idx="171837">EDWW</cx:pt>
          <cx:pt idx="171838">EDWW</cx:pt>
          <cx:pt idx="171839">EDWW</cx:pt>
          <cx:pt idx="171840">EDWW</cx:pt>
          <cx:pt idx="171841">EDWW</cx:pt>
          <cx:pt idx="171842">EDWW</cx:pt>
          <cx:pt idx="171843">EDWW</cx:pt>
          <cx:pt idx="171844">EDWW</cx:pt>
          <cx:pt idx="171845">EDWW</cx:pt>
          <cx:pt idx="171846">EDWW</cx:pt>
          <cx:pt idx="171847">EDWW</cx:pt>
          <cx:pt idx="171848">EDWW</cx:pt>
          <cx:pt idx="171849">EDWW</cx:pt>
          <cx:pt idx="171850">EDWW</cx:pt>
          <cx:pt idx="171851">EDWW</cx:pt>
          <cx:pt idx="171852">EDWW</cx:pt>
          <cx:pt idx="171853">EDWW</cx:pt>
          <cx:pt idx="171854">EDWW</cx:pt>
          <cx:pt idx="171855">EDWW</cx:pt>
          <cx:pt idx="171856">EDWW</cx:pt>
          <cx:pt idx="171857">EDWW</cx:pt>
          <cx:pt idx="171858">EDWW</cx:pt>
          <cx:pt idx="171859">EDWW</cx:pt>
          <cx:pt idx="171860">EDWW</cx:pt>
          <cx:pt idx="171861">EDWW</cx:pt>
          <cx:pt idx="171862">EDWW</cx:pt>
          <cx:pt idx="171863">EDWW</cx:pt>
          <cx:pt idx="171864">EDWW</cx:pt>
          <cx:pt idx="171865">EDWW</cx:pt>
          <cx:pt idx="171866">EDWW</cx:pt>
          <cx:pt idx="171867">EDWW</cx:pt>
          <cx:pt idx="171868">EDWW</cx:pt>
          <cx:pt idx="171869">EDWW</cx:pt>
          <cx:pt idx="171870">EDWW</cx:pt>
          <cx:pt idx="171871">EDWW</cx:pt>
          <cx:pt idx="171872">EDWW</cx:pt>
          <cx:pt idx="171873">EDWW</cx:pt>
          <cx:pt idx="171874">EDWW</cx:pt>
          <cx:pt idx="171875">EDWW</cx:pt>
          <cx:pt idx="171876">EDWW</cx:pt>
          <cx:pt idx="171877">EDWW</cx:pt>
          <cx:pt idx="171878">EDWW</cx:pt>
          <cx:pt idx="171879">EDWW</cx:pt>
          <cx:pt idx="171880">EDWW</cx:pt>
          <cx:pt idx="171881">EDWW</cx:pt>
          <cx:pt idx="171882">EDWW</cx:pt>
          <cx:pt idx="171883">EDWW</cx:pt>
          <cx:pt idx="171884">EDWW</cx:pt>
          <cx:pt idx="171885">EDWW</cx:pt>
          <cx:pt idx="171886">EDWW</cx:pt>
          <cx:pt idx="171887">EDWW</cx:pt>
          <cx:pt idx="171888">EDWW</cx:pt>
          <cx:pt idx="171889">EDWW</cx:pt>
          <cx:pt idx="171890">EDWW</cx:pt>
          <cx:pt idx="171891">EDWW</cx:pt>
          <cx:pt idx="171892">EDWW</cx:pt>
          <cx:pt idx="171893">EDWW</cx:pt>
          <cx:pt idx="171894">EDWW</cx:pt>
          <cx:pt idx="171895">EDWW</cx:pt>
          <cx:pt idx="171896">EDWW</cx:pt>
          <cx:pt idx="171897">EDWW</cx:pt>
          <cx:pt idx="171898">EDWW</cx:pt>
          <cx:pt idx="171899">EDWW</cx:pt>
          <cx:pt idx="171900">EDWW</cx:pt>
          <cx:pt idx="171901">EDWW</cx:pt>
          <cx:pt idx="171902">EDWW</cx:pt>
          <cx:pt idx="171903">EDWW</cx:pt>
          <cx:pt idx="171904">EDWW</cx:pt>
          <cx:pt idx="171905">EDWW</cx:pt>
          <cx:pt idx="171906">EDWW</cx:pt>
          <cx:pt idx="171907">EDWW</cx:pt>
          <cx:pt idx="171908">EDWW</cx:pt>
          <cx:pt idx="171909">EDWW</cx:pt>
          <cx:pt idx="171910">EDWW</cx:pt>
          <cx:pt idx="171911">EDWW</cx:pt>
          <cx:pt idx="171912">EDWW</cx:pt>
          <cx:pt idx="171913">EDWW</cx:pt>
          <cx:pt idx="171914">EDWW</cx:pt>
          <cx:pt idx="171915">EDWW</cx:pt>
          <cx:pt idx="171916">EDWW</cx:pt>
          <cx:pt idx="171917">EDWW</cx:pt>
          <cx:pt idx="171918">EDWW</cx:pt>
          <cx:pt idx="171919">EDWW</cx:pt>
          <cx:pt idx="171920">EDWW</cx:pt>
          <cx:pt idx="171921">EDWW</cx:pt>
          <cx:pt idx="171922">EDWW</cx:pt>
          <cx:pt idx="171923">EDWW</cx:pt>
          <cx:pt idx="171924">EDWW</cx:pt>
          <cx:pt idx="171925">EDWW</cx:pt>
          <cx:pt idx="171926">EDWW</cx:pt>
          <cx:pt idx="171927">EDWW</cx:pt>
          <cx:pt idx="171928">EDWW</cx:pt>
          <cx:pt idx="171929">EDWW</cx:pt>
          <cx:pt idx="171930">EDWW</cx:pt>
          <cx:pt idx="171931">EDWW</cx:pt>
          <cx:pt idx="171932">EDWW</cx:pt>
          <cx:pt idx="171933">EDWW</cx:pt>
          <cx:pt idx="171934">EDWW</cx:pt>
          <cx:pt idx="171935">EDWW</cx:pt>
          <cx:pt idx="171936">EDWW</cx:pt>
          <cx:pt idx="171937">EDWW</cx:pt>
          <cx:pt idx="171938">EDWW</cx:pt>
          <cx:pt idx="171939">EDWW</cx:pt>
          <cx:pt idx="171940">EDWW</cx:pt>
          <cx:pt idx="171941">EDWW</cx:pt>
          <cx:pt idx="171942">EDWW</cx:pt>
          <cx:pt idx="171943">EDWW</cx:pt>
          <cx:pt idx="171944">EDWW</cx:pt>
          <cx:pt idx="171945">EDWW</cx:pt>
          <cx:pt idx="171946">EDWW</cx:pt>
          <cx:pt idx="171947">EDWW</cx:pt>
          <cx:pt idx="171948">EDWW</cx:pt>
          <cx:pt idx="171949">EDWW</cx:pt>
          <cx:pt idx="171950">EDWW</cx:pt>
          <cx:pt idx="171951">EDWW</cx:pt>
          <cx:pt idx="171952">EDWW</cx:pt>
          <cx:pt idx="171953">EDWW</cx:pt>
          <cx:pt idx="171954">EDWW</cx:pt>
          <cx:pt idx="171955">EDWW</cx:pt>
          <cx:pt idx="171956">EDWW</cx:pt>
          <cx:pt idx="171957">EDWW</cx:pt>
          <cx:pt idx="171958">EDWW</cx:pt>
          <cx:pt idx="171959">EDWW</cx:pt>
          <cx:pt idx="171960">EDWW</cx:pt>
          <cx:pt idx="171961">EDWW</cx:pt>
          <cx:pt idx="171962">EDWW</cx:pt>
          <cx:pt idx="171963">EDWW</cx:pt>
          <cx:pt idx="171964">EDWW</cx:pt>
          <cx:pt idx="171965">EDWW</cx:pt>
          <cx:pt idx="171966">EDWW</cx:pt>
          <cx:pt idx="171967">EDWW</cx:pt>
          <cx:pt idx="171968">EDWW</cx:pt>
          <cx:pt idx="171969">EDWW</cx:pt>
          <cx:pt idx="171970">EDWW</cx:pt>
          <cx:pt idx="171971">EDWW</cx:pt>
          <cx:pt idx="171972">EDWW</cx:pt>
          <cx:pt idx="171973">EDWW</cx:pt>
          <cx:pt idx="171974">EDWW</cx:pt>
          <cx:pt idx="171975">EDWW</cx:pt>
          <cx:pt idx="171976">EDWW</cx:pt>
          <cx:pt idx="171977">EDWW</cx:pt>
          <cx:pt idx="171978">EDWW</cx:pt>
          <cx:pt idx="171979">EDWW</cx:pt>
          <cx:pt idx="171980">EDWW</cx:pt>
          <cx:pt idx="171981">EDWW</cx:pt>
          <cx:pt idx="171982">EDWW</cx:pt>
          <cx:pt idx="171983">EDWW</cx:pt>
          <cx:pt idx="171984">EDWW</cx:pt>
          <cx:pt idx="171985">EDWW</cx:pt>
          <cx:pt idx="171986">EDWW</cx:pt>
          <cx:pt idx="171987">EDWW</cx:pt>
          <cx:pt idx="171988">EDWW</cx:pt>
          <cx:pt idx="171989">EDWW</cx:pt>
          <cx:pt idx="171990">EDWW</cx:pt>
          <cx:pt idx="171991">EDWW</cx:pt>
          <cx:pt idx="171992">EDWW</cx:pt>
          <cx:pt idx="171993">EDWW</cx:pt>
          <cx:pt idx="171994">EDWW</cx:pt>
          <cx:pt idx="171995">EDWW</cx:pt>
          <cx:pt idx="171996">EDWW</cx:pt>
          <cx:pt idx="171997">EDWW</cx:pt>
          <cx:pt idx="171998">EDWW</cx:pt>
          <cx:pt idx="171999">EDWW</cx:pt>
          <cx:pt idx="172000">EDWW</cx:pt>
          <cx:pt idx="172001">EDWW</cx:pt>
          <cx:pt idx="172002">EDWW</cx:pt>
          <cx:pt idx="172003">EDWW</cx:pt>
          <cx:pt idx="172004">EDWW</cx:pt>
          <cx:pt idx="172005">EDWW</cx:pt>
          <cx:pt idx="172006">EDWW</cx:pt>
          <cx:pt idx="172007">EDWW</cx:pt>
          <cx:pt idx="172008">EDWW</cx:pt>
          <cx:pt idx="172009">EDWW</cx:pt>
          <cx:pt idx="172010">EDWW</cx:pt>
          <cx:pt idx="172011">EDWW</cx:pt>
          <cx:pt idx="172012">EDWW</cx:pt>
          <cx:pt idx="172013">EDWW</cx:pt>
          <cx:pt idx="172014">EDWW</cx:pt>
          <cx:pt idx="172015">EDWW</cx:pt>
          <cx:pt idx="172016">EDWW</cx:pt>
          <cx:pt idx="172017">EDWW</cx:pt>
          <cx:pt idx="172018">EDWW</cx:pt>
          <cx:pt idx="172019">EDWW</cx:pt>
          <cx:pt idx="172020">EDWW</cx:pt>
          <cx:pt idx="172021">EDWW</cx:pt>
          <cx:pt idx="172022">EDWW</cx:pt>
          <cx:pt idx="172023">EDWW</cx:pt>
          <cx:pt idx="172024">EDWW</cx:pt>
          <cx:pt idx="172025">EDWW</cx:pt>
          <cx:pt idx="172026">EDWW</cx:pt>
          <cx:pt idx="172027">EDWW</cx:pt>
          <cx:pt idx="172028">EDWW</cx:pt>
          <cx:pt idx="172029">EDWW</cx:pt>
          <cx:pt idx="172030">EDWW</cx:pt>
          <cx:pt idx="172031">EDWW</cx:pt>
          <cx:pt idx="172032">EDWW</cx:pt>
          <cx:pt idx="172033">EDWW</cx:pt>
          <cx:pt idx="172034">EDWW</cx:pt>
          <cx:pt idx="172035">EDWW</cx:pt>
          <cx:pt idx="172036">EDWW</cx:pt>
          <cx:pt idx="172037">EDWW</cx:pt>
          <cx:pt idx="172038">EDWW</cx:pt>
          <cx:pt idx="172039">EDWW</cx:pt>
          <cx:pt idx="172040">EDWW</cx:pt>
          <cx:pt idx="172041">EDWW</cx:pt>
          <cx:pt idx="172042">EDWW</cx:pt>
          <cx:pt idx="172043">EDWW</cx:pt>
          <cx:pt idx="172044">EDWW</cx:pt>
          <cx:pt idx="172045">EDWW</cx:pt>
          <cx:pt idx="172046">EDWW</cx:pt>
          <cx:pt idx="172047">EDWW</cx:pt>
          <cx:pt idx="172048">EDWW</cx:pt>
          <cx:pt idx="172049">EDWW</cx:pt>
          <cx:pt idx="172050">EDWW</cx:pt>
          <cx:pt idx="172051">EDWW</cx:pt>
          <cx:pt idx="172052">EDWW</cx:pt>
          <cx:pt idx="172053">EDWW</cx:pt>
          <cx:pt idx="172054">EDWW</cx:pt>
          <cx:pt idx="172055">EDWW</cx:pt>
          <cx:pt idx="172056">EDWW</cx:pt>
          <cx:pt idx="172057">EDWW</cx:pt>
          <cx:pt idx="172058">EDWW</cx:pt>
          <cx:pt idx="172059">EDWW</cx:pt>
          <cx:pt idx="172060">EDWW</cx:pt>
          <cx:pt idx="172061">EDWW</cx:pt>
          <cx:pt idx="172062">EDWW</cx:pt>
          <cx:pt idx="172063">EDWW</cx:pt>
          <cx:pt idx="172064">EDWW</cx:pt>
          <cx:pt idx="172065">EDWW</cx:pt>
          <cx:pt idx="172066">EDWW</cx:pt>
          <cx:pt idx="172067">EDWW</cx:pt>
          <cx:pt idx="172068">EDWW</cx:pt>
          <cx:pt idx="172069">EDWW</cx:pt>
          <cx:pt idx="172070">EDWW</cx:pt>
          <cx:pt idx="172071">EDWW</cx:pt>
          <cx:pt idx="172072">EDWW</cx:pt>
          <cx:pt idx="172073">EDWW</cx:pt>
          <cx:pt idx="172074">EDWW</cx:pt>
          <cx:pt idx="172075">EDWW</cx:pt>
          <cx:pt idx="172076">EDWW</cx:pt>
          <cx:pt idx="172077">EDWW</cx:pt>
          <cx:pt idx="172078">EDWW</cx:pt>
          <cx:pt idx="172079">EDWW</cx:pt>
          <cx:pt idx="172080">EDWW</cx:pt>
          <cx:pt idx="172081">EDWW</cx:pt>
          <cx:pt idx="172082">EDWW</cx:pt>
          <cx:pt idx="172083">EDWW</cx:pt>
          <cx:pt idx="172084">EDWW</cx:pt>
          <cx:pt idx="172085">EDWW</cx:pt>
          <cx:pt idx="172086">EDWW</cx:pt>
          <cx:pt idx="172087">EDWW</cx:pt>
          <cx:pt idx="172088">EDWW</cx:pt>
          <cx:pt idx="172089">EDWW</cx:pt>
          <cx:pt idx="172090">EDWW</cx:pt>
          <cx:pt idx="172091">EDWW</cx:pt>
          <cx:pt idx="172092">EDWW</cx:pt>
          <cx:pt idx="172093">EDWW</cx:pt>
          <cx:pt idx="172094">EDWW</cx:pt>
          <cx:pt idx="172095">EDWW</cx:pt>
          <cx:pt idx="172096">EDWW</cx:pt>
          <cx:pt idx="172097">EDWW</cx:pt>
          <cx:pt idx="172098">EDWW</cx:pt>
          <cx:pt idx="172099">EDWW</cx:pt>
          <cx:pt idx="172100">EDWW</cx:pt>
          <cx:pt idx="172101">EDWW</cx:pt>
          <cx:pt idx="172102">EDWW</cx:pt>
          <cx:pt idx="172103">EDWW</cx:pt>
          <cx:pt idx="172104">EDWW</cx:pt>
          <cx:pt idx="172105">EDWW</cx:pt>
          <cx:pt idx="172106">EDWW</cx:pt>
          <cx:pt idx="172107">EDWW</cx:pt>
          <cx:pt idx="172108">EDWW</cx:pt>
          <cx:pt idx="172109">EDWW</cx:pt>
          <cx:pt idx="172110">EDWW</cx:pt>
          <cx:pt idx="172111">EDWW</cx:pt>
          <cx:pt idx="172112">EDWW</cx:pt>
          <cx:pt idx="172113">EDWW</cx:pt>
          <cx:pt idx="172114">EDWW</cx:pt>
          <cx:pt idx="172115">EDWW</cx:pt>
          <cx:pt idx="172116">EDWW</cx:pt>
          <cx:pt idx="172117">EDWW</cx:pt>
          <cx:pt idx="172118">EDWW</cx:pt>
          <cx:pt idx="172119">EDWW</cx:pt>
          <cx:pt idx="172120">EDWW</cx:pt>
          <cx:pt idx="172121">EDWW</cx:pt>
          <cx:pt idx="172122">EDWW</cx:pt>
          <cx:pt idx="172123">EDWW</cx:pt>
          <cx:pt idx="172124">EDWW</cx:pt>
          <cx:pt idx="172125">EDWW</cx:pt>
          <cx:pt idx="172126">EDWW</cx:pt>
          <cx:pt idx="172127">EDWW</cx:pt>
          <cx:pt idx="172128">EDWW</cx:pt>
          <cx:pt idx="172129">EDWW</cx:pt>
          <cx:pt idx="172130">EDWW</cx:pt>
          <cx:pt idx="172131">EDWW</cx:pt>
          <cx:pt idx="172132">EDWW</cx:pt>
          <cx:pt idx="172133">EDWW</cx:pt>
          <cx:pt idx="172134">EDWW</cx:pt>
          <cx:pt idx="172135">EDWW</cx:pt>
          <cx:pt idx="172136">EDWW</cx:pt>
          <cx:pt idx="172137">EDWW</cx:pt>
          <cx:pt idx="172138">EDWW</cx:pt>
          <cx:pt idx="172139">EDWW</cx:pt>
          <cx:pt idx="172140">EDWW</cx:pt>
          <cx:pt idx="172141">EDWW</cx:pt>
          <cx:pt idx="172142">EDWW</cx:pt>
          <cx:pt idx="172143">EDWW</cx:pt>
          <cx:pt idx="172144">EDWW</cx:pt>
          <cx:pt idx="172145">EDWW</cx:pt>
          <cx:pt idx="172146">EDWW</cx:pt>
          <cx:pt idx="172147">EDWW</cx:pt>
          <cx:pt idx="172148">EDWW</cx:pt>
          <cx:pt idx="172149">EDWW</cx:pt>
          <cx:pt idx="172150">EDWW</cx:pt>
          <cx:pt idx="172151">EDWW</cx:pt>
          <cx:pt idx="172152">EDWW</cx:pt>
          <cx:pt idx="172153">EDWW</cx:pt>
          <cx:pt idx="172154">EDWW</cx:pt>
          <cx:pt idx="172155">EDWW</cx:pt>
          <cx:pt idx="172156">EDWW</cx:pt>
          <cx:pt idx="172157">EDWW</cx:pt>
          <cx:pt idx="172158">EDWW</cx:pt>
          <cx:pt idx="172159">EDWW</cx:pt>
          <cx:pt idx="172160">EDWW</cx:pt>
          <cx:pt idx="172161">EDWW</cx:pt>
          <cx:pt idx="172162">EDWW</cx:pt>
          <cx:pt idx="172163">EDWW</cx:pt>
          <cx:pt idx="172164">EDWW</cx:pt>
          <cx:pt idx="172165">EDWW</cx:pt>
          <cx:pt idx="172166">EDWW</cx:pt>
          <cx:pt idx="172167">EDWW</cx:pt>
          <cx:pt idx="172168">EDWW</cx:pt>
          <cx:pt idx="172169">EDWW</cx:pt>
          <cx:pt idx="172170">EDWW</cx:pt>
          <cx:pt idx="172171">EDWW</cx:pt>
          <cx:pt idx="172172">EDWW</cx:pt>
          <cx:pt idx="172173">EDWW</cx:pt>
          <cx:pt idx="172174">EDWW</cx:pt>
          <cx:pt idx="172175">EDWW</cx:pt>
          <cx:pt idx="172176">EDWW</cx:pt>
          <cx:pt idx="172177">EDWW</cx:pt>
          <cx:pt idx="172178">EDWW</cx:pt>
          <cx:pt idx="172179">EDWW</cx:pt>
          <cx:pt idx="172180">EDWW</cx:pt>
          <cx:pt idx="172181">EDWW</cx:pt>
          <cx:pt idx="172182">EDWW</cx:pt>
          <cx:pt idx="172183">EDWW</cx:pt>
          <cx:pt idx="172184">EDWW</cx:pt>
          <cx:pt idx="172185">EDWW</cx:pt>
          <cx:pt idx="172186">EDWW</cx:pt>
          <cx:pt idx="172187">EDWW</cx:pt>
          <cx:pt idx="172188">EDWW</cx:pt>
          <cx:pt idx="172189">EDWW</cx:pt>
          <cx:pt idx="172190">EDWW</cx:pt>
          <cx:pt idx="172191">EDWW</cx:pt>
          <cx:pt idx="172192">EDWW</cx:pt>
          <cx:pt idx="172193">EDWW</cx:pt>
          <cx:pt idx="172194">EDWW</cx:pt>
          <cx:pt idx="172195">EDWW</cx:pt>
          <cx:pt idx="172196">EDWW</cx:pt>
          <cx:pt idx="172197">EDWW</cx:pt>
          <cx:pt idx="172198">EDWW</cx:pt>
          <cx:pt idx="172199">EDWW</cx:pt>
          <cx:pt idx="172200">EDWW</cx:pt>
          <cx:pt idx="172201">EDWW</cx:pt>
          <cx:pt idx="172202">EDWW</cx:pt>
          <cx:pt idx="172203">EDWW</cx:pt>
          <cx:pt idx="172204">EDWW</cx:pt>
          <cx:pt idx="172205">EDWW</cx:pt>
          <cx:pt idx="172206">EDWW</cx:pt>
          <cx:pt idx="172207">EDWW</cx:pt>
          <cx:pt idx="172208">EDWW</cx:pt>
          <cx:pt idx="172209">EDWW</cx:pt>
          <cx:pt idx="172210">EDWW</cx:pt>
          <cx:pt idx="172211">EDWW</cx:pt>
          <cx:pt idx="172212">EDWW</cx:pt>
          <cx:pt idx="172213">EDWW</cx:pt>
          <cx:pt idx="172214">EDWW</cx:pt>
          <cx:pt idx="172215">EDWW</cx:pt>
          <cx:pt idx="172216">EDWW</cx:pt>
          <cx:pt idx="172217">EDWW</cx:pt>
          <cx:pt idx="172218">EDWW</cx:pt>
          <cx:pt idx="172219">EDWW</cx:pt>
          <cx:pt idx="172220">EDWW</cx:pt>
          <cx:pt idx="172221">EDWW</cx:pt>
          <cx:pt idx="172222">EDWW</cx:pt>
          <cx:pt idx="172223">EDWW</cx:pt>
          <cx:pt idx="172224">EDWW</cx:pt>
          <cx:pt idx="172225">EDWW</cx:pt>
          <cx:pt idx="172226">EDWW</cx:pt>
          <cx:pt idx="172227">EDWW</cx:pt>
          <cx:pt idx="172228">EDWW</cx:pt>
          <cx:pt idx="172229">EDWW</cx:pt>
          <cx:pt idx="172230">EDWW</cx:pt>
          <cx:pt idx="172231">EDWW</cx:pt>
          <cx:pt idx="172232">EDWW</cx:pt>
          <cx:pt idx="172233">EDWW</cx:pt>
          <cx:pt idx="172234">EDWW</cx:pt>
          <cx:pt idx="172235">EDWW</cx:pt>
          <cx:pt idx="172236">EDWW</cx:pt>
          <cx:pt idx="172237">EDWW</cx:pt>
          <cx:pt idx="172238">EDWW</cx:pt>
          <cx:pt idx="172239">EDWW</cx:pt>
          <cx:pt idx="172240">EDWW</cx:pt>
          <cx:pt idx="172241">EDWW</cx:pt>
          <cx:pt idx="172242">EDWW</cx:pt>
          <cx:pt idx="172243">EDWW</cx:pt>
          <cx:pt idx="172244">EDWW</cx:pt>
          <cx:pt idx="172245">EDWW</cx:pt>
          <cx:pt idx="172246">EDWW</cx:pt>
          <cx:pt idx="172247">EDWW</cx:pt>
          <cx:pt idx="172248">EDWW</cx:pt>
          <cx:pt idx="172249">EDWW</cx:pt>
          <cx:pt idx="172250">EDWW</cx:pt>
          <cx:pt idx="172251">EDWW</cx:pt>
          <cx:pt idx="172252">EDWW</cx:pt>
          <cx:pt idx="172253">EDWW</cx:pt>
          <cx:pt idx="172254">EDWW</cx:pt>
          <cx:pt idx="172255">EDWW</cx:pt>
          <cx:pt idx="172256">EDWW</cx:pt>
          <cx:pt idx="172257">EDWW</cx:pt>
          <cx:pt idx="172258">EDWW</cx:pt>
          <cx:pt idx="172259">EDWW</cx:pt>
          <cx:pt idx="172260">EDWW</cx:pt>
          <cx:pt idx="172261">EDWW</cx:pt>
          <cx:pt idx="172262">EDWW</cx:pt>
          <cx:pt idx="172263">EDWW</cx:pt>
          <cx:pt idx="172264">EDWW</cx:pt>
          <cx:pt idx="172265">EDWW</cx:pt>
          <cx:pt idx="172266">EDWW</cx:pt>
          <cx:pt idx="172267">EDWW</cx:pt>
          <cx:pt idx="172268">EDWW</cx:pt>
          <cx:pt idx="172269">EDWW</cx:pt>
          <cx:pt idx="172270">EDWW</cx:pt>
          <cx:pt idx="172271">EDWW</cx:pt>
          <cx:pt idx="172272">EDWW</cx:pt>
          <cx:pt idx="172273">EDWW</cx:pt>
          <cx:pt idx="172274">EDWW</cx:pt>
          <cx:pt idx="172275">EDWW</cx:pt>
          <cx:pt idx="172276">EDWW</cx:pt>
          <cx:pt idx="172277">EDWW</cx:pt>
          <cx:pt idx="172278">EDWW</cx:pt>
          <cx:pt idx="172279">EDWW</cx:pt>
          <cx:pt idx="172280">EDWW</cx:pt>
          <cx:pt idx="172281">EDWW</cx:pt>
          <cx:pt idx="172282">EDWW</cx:pt>
          <cx:pt idx="172283">EDWW</cx:pt>
          <cx:pt idx="172284">EDWW</cx:pt>
          <cx:pt idx="172285">EDWW</cx:pt>
          <cx:pt idx="172286">EDWW</cx:pt>
          <cx:pt idx="172287">EDWW</cx:pt>
          <cx:pt idx="172288">EDWW</cx:pt>
          <cx:pt idx="172289">EDWW</cx:pt>
          <cx:pt idx="172290">EDWW</cx:pt>
          <cx:pt idx="172291">EDWW</cx:pt>
          <cx:pt idx="172292">EDWW</cx:pt>
          <cx:pt idx="172293">EDWW</cx:pt>
          <cx:pt idx="172294">EDWW</cx:pt>
          <cx:pt idx="172295">EDWW</cx:pt>
          <cx:pt idx="172296">EDWW</cx:pt>
          <cx:pt idx="172297">EDWW</cx:pt>
          <cx:pt idx="172298">EDWW</cx:pt>
          <cx:pt idx="172299">EDWW</cx:pt>
          <cx:pt idx="172300">EDWW</cx:pt>
          <cx:pt idx="172301">EDWW</cx:pt>
          <cx:pt idx="172302">EDWW</cx:pt>
          <cx:pt idx="172303">EDWW</cx:pt>
          <cx:pt idx="172304">EDWW</cx:pt>
          <cx:pt idx="172305">EDWW</cx:pt>
          <cx:pt idx="172306">EDWW</cx:pt>
          <cx:pt idx="172307">EDWW</cx:pt>
          <cx:pt idx="172308">EDWW</cx:pt>
          <cx:pt idx="172309">EDWW</cx:pt>
          <cx:pt idx="172310">EDWW</cx:pt>
          <cx:pt idx="172311">EDWW</cx:pt>
          <cx:pt idx="172312">EDWW</cx:pt>
          <cx:pt idx="172313">EDWW</cx:pt>
          <cx:pt idx="172314">EDWW</cx:pt>
          <cx:pt idx="172315">EDWW</cx:pt>
          <cx:pt idx="172316">EDWW</cx:pt>
          <cx:pt idx="172317">EDWW</cx:pt>
          <cx:pt idx="172318">EDWW</cx:pt>
          <cx:pt idx="172319">EDWW</cx:pt>
          <cx:pt idx="172320">EDWW</cx:pt>
          <cx:pt idx="172321">EDWW</cx:pt>
          <cx:pt idx="172322">EDWW</cx:pt>
          <cx:pt idx="172323">EDWW</cx:pt>
          <cx:pt idx="172324">EDWW</cx:pt>
          <cx:pt idx="172325">EDWW</cx:pt>
          <cx:pt idx="172326">EDWW</cx:pt>
          <cx:pt idx="172327">EDWW</cx:pt>
          <cx:pt idx="172328">EDWW</cx:pt>
          <cx:pt idx="172329">EDWW</cx:pt>
          <cx:pt idx="172330">EDWW</cx:pt>
          <cx:pt idx="172331">EDWW</cx:pt>
          <cx:pt idx="172332">EDWW</cx:pt>
          <cx:pt idx="172333">EDWW</cx:pt>
          <cx:pt idx="172334">EDWW</cx:pt>
          <cx:pt idx="172335">EDWW</cx:pt>
          <cx:pt idx="172336">EDWW</cx:pt>
          <cx:pt idx="172337">EDWW</cx:pt>
          <cx:pt idx="172338">EDWW</cx:pt>
          <cx:pt idx="172339">EDWW</cx:pt>
          <cx:pt idx="172340">EDWW</cx:pt>
          <cx:pt idx="172341">EDWW</cx:pt>
          <cx:pt idx="172342">EDWW</cx:pt>
          <cx:pt idx="172343">EDWW</cx:pt>
          <cx:pt idx="172344">EDWW</cx:pt>
          <cx:pt idx="172345">EDWW</cx:pt>
          <cx:pt idx="172346">EDWW</cx:pt>
          <cx:pt idx="172347">EDWW</cx:pt>
          <cx:pt idx="172348">EDWW</cx:pt>
          <cx:pt idx="172349">EDWW</cx:pt>
          <cx:pt idx="172350">EDWW</cx:pt>
          <cx:pt idx="172351">EDWW</cx:pt>
          <cx:pt idx="172352">EDWW</cx:pt>
          <cx:pt idx="172353">EDWW</cx:pt>
          <cx:pt idx="172354">EDWW</cx:pt>
          <cx:pt idx="172355">EDWW</cx:pt>
          <cx:pt idx="172356">EDWW</cx:pt>
          <cx:pt idx="172357">EDWW</cx:pt>
          <cx:pt idx="172358">EDWW</cx:pt>
          <cx:pt idx="172359">EDWW</cx:pt>
          <cx:pt idx="172360">EDWW</cx:pt>
          <cx:pt idx="172361">EDWW</cx:pt>
          <cx:pt idx="172362">EDWW</cx:pt>
          <cx:pt idx="172363">EDWW</cx:pt>
          <cx:pt idx="172364">EDWW</cx:pt>
          <cx:pt idx="172365">EDWW</cx:pt>
          <cx:pt idx="172366">EDWW</cx:pt>
          <cx:pt idx="172367">EDWW</cx:pt>
          <cx:pt idx="172368">EDWW</cx:pt>
          <cx:pt idx="172369">EDWW</cx:pt>
          <cx:pt idx="172370">EDWW</cx:pt>
          <cx:pt idx="172371">EDWW</cx:pt>
          <cx:pt idx="172372">EDWW</cx:pt>
          <cx:pt idx="172373">EDWW</cx:pt>
          <cx:pt idx="172374">EDWW</cx:pt>
          <cx:pt idx="172375">EDWW</cx:pt>
          <cx:pt idx="172376">EDWW</cx:pt>
          <cx:pt idx="172377">EDWW</cx:pt>
          <cx:pt idx="172378">EDWW</cx:pt>
          <cx:pt idx="172379">EDWW</cx:pt>
          <cx:pt idx="172380">EDWW</cx:pt>
          <cx:pt idx="172381">EDWW</cx:pt>
          <cx:pt idx="172382">EDWW</cx:pt>
          <cx:pt idx="172383">EDWW</cx:pt>
          <cx:pt idx="172384">EDWW</cx:pt>
          <cx:pt idx="172385">EDWW</cx:pt>
          <cx:pt idx="172386">EDWW</cx:pt>
          <cx:pt idx="172387">EDWW</cx:pt>
          <cx:pt idx="172388">EDWW</cx:pt>
          <cx:pt idx="172389">EDWW</cx:pt>
          <cx:pt idx="172390">EDWW</cx:pt>
          <cx:pt idx="172391">EDWW</cx:pt>
          <cx:pt idx="172392">EDWW</cx:pt>
          <cx:pt idx="172393">EDWW</cx:pt>
          <cx:pt idx="172394">EDWW</cx:pt>
          <cx:pt idx="172395">EDWW</cx:pt>
          <cx:pt idx="172396">EDWW</cx:pt>
          <cx:pt idx="172397">EDWW</cx:pt>
          <cx:pt idx="172398">EDWW</cx:pt>
          <cx:pt idx="172399">EDWW</cx:pt>
          <cx:pt idx="172400">EDWW</cx:pt>
          <cx:pt idx="172401">EDWW</cx:pt>
          <cx:pt idx="172402">EDWW</cx:pt>
          <cx:pt idx="172403">EDWW</cx:pt>
          <cx:pt idx="172404">EDWW</cx:pt>
          <cx:pt idx="172405">EDWW</cx:pt>
          <cx:pt idx="172406">EDWW</cx:pt>
          <cx:pt idx="172407">EDWW</cx:pt>
          <cx:pt idx="172408">EDWW</cx:pt>
          <cx:pt idx="172409">EDWW</cx:pt>
          <cx:pt idx="172410">EDWW</cx:pt>
          <cx:pt idx="172411">EDWW</cx:pt>
          <cx:pt idx="172412">EDWW</cx:pt>
          <cx:pt idx="172413">EDWW</cx:pt>
          <cx:pt idx="172414">EDWW</cx:pt>
          <cx:pt idx="172415">EDWW</cx:pt>
          <cx:pt idx="172416">EDWW</cx:pt>
          <cx:pt idx="172417">EDWW</cx:pt>
          <cx:pt idx="172418">EDWW</cx:pt>
          <cx:pt idx="172419">EDWW</cx:pt>
          <cx:pt idx="172420">EDWW</cx:pt>
          <cx:pt idx="172421">EDWW</cx:pt>
          <cx:pt idx="172422">EDWW</cx:pt>
          <cx:pt idx="172423">EDWW</cx:pt>
          <cx:pt idx="172424">EDWW</cx:pt>
          <cx:pt idx="172425">EDWW</cx:pt>
          <cx:pt idx="172426">EDWW</cx:pt>
          <cx:pt idx="172427">EDWW</cx:pt>
          <cx:pt idx="172428">EDWW</cx:pt>
          <cx:pt idx="172429">EDWW</cx:pt>
          <cx:pt idx="172430">EDWW</cx:pt>
          <cx:pt idx="172431">EDWW</cx:pt>
          <cx:pt idx="172432">EDWW</cx:pt>
          <cx:pt idx="172433">EDWW</cx:pt>
          <cx:pt idx="172434">EDWW</cx:pt>
          <cx:pt idx="172435">EDWW</cx:pt>
          <cx:pt idx="172436">EDWW</cx:pt>
          <cx:pt idx="172437">EDWW</cx:pt>
          <cx:pt idx="172438">EDWW</cx:pt>
          <cx:pt idx="172439">EDWW</cx:pt>
          <cx:pt idx="172440">EDWW</cx:pt>
          <cx:pt idx="172441">EDWW</cx:pt>
          <cx:pt idx="172442">EDWW</cx:pt>
          <cx:pt idx="172443">EDWW</cx:pt>
          <cx:pt idx="172444">EDWW</cx:pt>
          <cx:pt idx="172445">EDWW</cx:pt>
          <cx:pt idx="172446">EDWW</cx:pt>
          <cx:pt idx="172447">EDWW</cx:pt>
          <cx:pt idx="172448">EDWW</cx:pt>
          <cx:pt idx="172449">EDWW</cx:pt>
          <cx:pt idx="172450">EDWW</cx:pt>
          <cx:pt idx="172451">EDWW</cx:pt>
          <cx:pt idx="172452">EDWW</cx:pt>
          <cx:pt idx="172453">EDWW</cx:pt>
          <cx:pt idx="172454">EDWW</cx:pt>
          <cx:pt idx="172455">EDWW</cx:pt>
          <cx:pt idx="172456">EDWW</cx:pt>
          <cx:pt idx="172457">EDWW</cx:pt>
          <cx:pt idx="172458">EDWW</cx:pt>
          <cx:pt idx="172459">EDWW</cx:pt>
          <cx:pt idx="172460">EDWW</cx:pt>
          <cx:pt idx="172461">EDWW</cx:pt>
          <cx:pt idx="172462">EDWW</cx:pt>
          <cx:pt idx="172463">EDWW</cx:pt>
          <cx:pt idx="172464">EDWW</cx:pt>
          <cx:pt idx="172465">EDWW</cx:pt>
          <cx:pt idx="172466">EDWW</cx:pt>
          <cx:pt idx="172467">EDWW</cx:pt>
          <cx:pt idx="172468">EDWW</cx:pt>
          <cx:pt idx="172469">EDWW</cx:pt>
          <cx:pt idx="172470">EDWW</cx:pt>
          <cx:pt idx="172471">EDWW</cx:pt>
          <cx:pt idx="172472">EDWW</cx:pt>
          <cx:pt idx="172473">EDWW</cx:pt>
          <cx:pt idx="172474">EDWW</cx:pt>
          <cx:pt idx="172475">EDWW</cx:pt>
          <cx:pt idx="172476">EDWW</cx:pt>
          <cx:pt idx="172477">EDWW</cx:pt>
          <cx:pt idx="172478">EDWW</cx:pt>
          <cx:pt idx="172479">EDWW</cx:pt>
          <cx:pt idx="172480">EDWW</cx:pt>
          <cx:pt idx="172481">EDWW</cx:pt>
          <cx:pt idx="172482">EDWW</cx:pt>
          <cx:pt idx="172483">EDWW</cx:pt>
          <cx:pt idx="172484">EDWW</cx:pt>
          <cx:pt idx="172485">EDWW</cx:pt>
          <cx:pt idx="172486">EDWW</cx:pt>
          <cx:pt idx="172487">EDWW</cx:pt>
          <cx:pt idx="172488">EDWW</cx:pt>
          <cx:pt idx="172489">EDWW</cx:pt>
          <cx:pt idx="172490">EDWW</cx:pt>
          <cx:pt idx="172491">EDWW</cx:pt>
          <cx:pt idx="172492">EDWW</cx:pt>
          <cx:pt idx="172493">EDWW</cx:pt>
          <cx:pt idx="172494">EDWW</cx:pt>
          <cx:pt idx="172495">EDWW</cx:pt>
          <cx:pt idx="172496">EDWW</cx:pt>
          <cx:pt idx="172497">EDWW</cx:pt>
          <cx:pt idx="172498">EDWW</cx:pt>
          <cx:pt idx="172499">EDWW</cx:pt>
          <cx:pt idx="172500">EDWW</cx:pt>
          <cx:pt idx="172501">EDWW</cx:pt>
          <cx:pt idx="172502">EDWW</cx:pt>
          <cx:pt idx="172503">EDWW</cx:pt>
          <cx:pt idx="172504">EDWW</cx:pt>
          <cx:pt idx="172505">EDWW</cx:pt>
          <cx:pt idx="172506">EDWW</cx:pt>
          <cx:pt idx="172507">EDWW</cx:pt>
          <cx:pt idx="172508">EDWW</cx:pt>
          <cx:pt idx="172509">EDWW</cx:pt>
          <cx:pt idx="172510">EDWW</cx:pt>
          <cx:pt idx="172511">EDWW</cx:pt>
          <cx:pt idx="172512">EDWW</cx:pt>
          <cx:pt idx="172513">EDWW</cx:pt>
          <cx:pt idx="172514">EDWW</cx:pt>
          <cx:pt idx="172515">EDWW</cx:pt>
          <cx:pt idx="172516">EDWW</cx:pt>
          <cx:pt idx="172517">EDWW</cx:pt>
          <cx:pt idx="172518">EDWW</cx:pt>
          <cx:pt idx="172519">EDWW</cx:pt>
          <cx:pt idx="172520">EDWW</cx:pt>
          <cx:pt idx="172521">EDWW</cx:pt>
          <cx:pt idx="172522">EDWW</cx:pt>
          <cx:pt idx="172523">EDWW</cx:pt>
          <cx:pt idx="172524">EDWW</cx:pt>
          <cx:pt idx="172525">EDWW</cx:pt>
          <cx:pt idx="172526">EDWW</cx:pt>
          <cx:pt idx="172527">EDWW</cx:pt>
          <cx:pt idx="172528">EDWW</cx:pt>
          <cx:pt idx="172529">EDWW</cx:pt>
          <cx:pt idx="172530">EDWW</cx:pt>
          <cx:pt idx="172531">EDWW</cx:pt>
          <cx:pt idx="172532">EDWW</cx:pt>
          <cx:pt idx="172533">EDWW</cx:pt>
          <cx:pt idx="172534">EDWW</cx:pt>
          <cx:pt idx="172535">EDWW</cx:pt>
          <cx:pt idx="172536">EDWW</cx:pt>
          <cx:pt idx="172537">EDWW</cx:pt>
          <cx:pt idx="172538">EDWW</cx:pt>
          <cx:pt idx="172539">EDWW</cx:pt>
          <cx:pt idx="172540">EDWW</cx:pt>
          <cx:pt idx="172541">EDWW</cx:pt>
          <cx:pt idx="172542">EDWW</cx:pt>
          <cx:pt idx="172543">EDWW</cx:pt>
          <cx:pt idx="172544">EDWW</cx:pt>
          <cx:pt idx="172545">EDWW</cx:pt>
          <cx:pt idx="172546">EDWW</cx:pt>
          <cx:pt idx="172547">EDWW</cx:pt>
          <cx:pt idx="172548">EDWW</cx:pt>
          <cx:pt idx="172549">EDWW</cx:pt>
          <cx:pt idx="172550">EDWW</cx:pt>
          <cx:pt idx="172551">EDWW</cx:pt>
          <cx:pt idx="172552">EDWW</cx:pt>
          <cx:pt idx="172553">EDWW</cx:pt>
          <cx:pt idx="172554">EDWW</cx:pt>
          <cx:pt idx="172555">EDWW</cx:pt>
          <cx:pt idx="172556">EDWW</cx:pt>
          <cx:pt idx="172557">EDWW</cx:pt>
          <cx:pt idx="172558">EDWW</cx:pt>
          <cx:pt idx="172559">EDWW</cx:pt>
          <cx:pt idx="172560">EDWW</cx:pt>
          <cx:pt idx="172561">EDWW</cx:pt>
          <cx:pt idx="172562">EDWW</cx:pt>
          <cx:pt idx="172563">EDWW</cx:pt>
          <cx:pt idx="172564">EDWW</cx:pt>
          <cx:pt idx="172565">EDWW</cx:pt>
          <cx:pt idx="172566">EDWW</cx:pt>
          <cx:pt idx="172567">EDWW</cx:pt>
          <cx:pt idx="172568">EDWW</cx:pt>
          <cx:pt idx="172569">EDWW</cx:pt>
          <cx:pt idx="172570">EDWW</cx:pt>
          <cx:pt idx="172571">EDWW</cx:pt>
          <cx:pt idx="172572">EDWW</cx:pt>
          <cx:pt idx="172573">EDWW</cx:pt>
          <cx:pt idx="172574">EDWW</cx:pt>
          <cx:pt idx="172575">EDWW</cx:pt>
          <cx:pt idx="172576">EDWW</cx:pt>
          <cx:pt idx="172577">EDWW</cx:pt>
          <cx:pt idx="172578">EDWW</cx:pt>
          <cx:pt idx="172579">EDWW</cx:pt>
          <cx:pt idx="172580">EDWW</cx:pt>
          <cx:pt idx="172581">EDWW</cx:pt>
          <cx:pt idx="172582">EDWW</cx:pt>
          <cx:pt idx="172583">EDWW</cx:pt>
          <cx:pt idx="172584">EDWW</cx:pt>
          <cx:pt idx="172585">EDWW</cx:pt>
          <cx:pt idx="172586">EDWW</cx:pt>
          <cx:pt idx="172587">EDWW</cx:pt>
          <cx:pt idx="172588">EDWW</cx:pt>
          <cx:pt idx="172589">EDWW</cx:pt>
          <cx:pt idx="172590">EDWW</cx:pt>
          <cx:pt idx="172591">EDWW</cx:pt>
          <cx:pt idx="172592">EDWW</cx:pt>
          <cx:pt idx="172593">EDWW</cx:pt>
          <cx:pt idx="172594">EDWW</cx:pt>
          <cx:pt idx="172595">EDWW</cx:pt>
          <cx:pt idx="172596">EDWW</cx:pt>
          <cx:pt idx="172597">EDWW</cx:pt>
          <cx:pt idx="172598">EDWW</cx:pt>
          <cx:pt idx="172599">EDWW</cx:pt>
          <cx:pt idx="172600">EDWW</cx:pt>
          <cx:pt idx="172601">EDWW</cx:pt>
          <cx:pt idx="172602">EDWW</cx:pt>
          <cx:pt idx="172603">EDWW</cx:pt>
          <cx:pt idx="172604">EDWW</cx:pt>
          <cx:pt idx="172605">EDWW</cx:pt>
          <cx:pt idx="172606">EDWW</cx:pt>
          <cx:pt idx="172607">EDWW</cx:pt>
          <cx:pt idx="172608">EDWW</cx:pt>
          <cx:pt idx="172609">EDWW</cx:pt>
          <cx:pt idx="172610">EDWW</cx:pt>
          <cx:pt idx="172611">EDWW</cx:pt>
          <cx:pt idx="172612">EDWW</cx:pt>
          <cx:pt idx="172613">EDWW</cx:pt>
          <cx:pt idx="172614">EDWW</cx:pt>
          <cx:pt idx="172615">EDWW</cx:pt>
          <cx:pt idx="172616">EDWW</cx:pt>
          <cx:pt idx="172617">EDWW</cx:pt>
          <cx:pt idx="172618">EDWW</cx:pt>
          <cx:pt idx="172619">EDWW</cx:pt>
          <cx:pt idx="172620">EDWW</cx:pt>
          <cx:pt idx="172621">EDWW</cx:pt>
          <cx:pt idx="172622">EDWW</cx:pt>
          <cx:pt idx="172623">EDWW</cx:pt>
          <cx:pt idx="172624">EDWW</cx:pt>
          <cx:pt idx="172625">EDWW</cx:pt>
          <cx:pt idx="172626">EDWW</cx:pt>
          <cx:pt idx="172627">EDWW</cx:pt>
          <cx:pt idx="172628">EDWW</cx:pt>
          <cx:pt idx="172629">EDWW</cx:pt>
          <cx:pt idx="172630">EDWW</cx:pt>
          <cx:pt idx="172631">EDWW</cx:pt>
          <cx:pt idx="172632">EDWW</cx:pt>
          <cx:pt idx="172633">EDWW</cx:pt>
          <cx:pt idx="172634">EDWW</cx:pt>
          <cx:pt idx="172635">EDWW</cx:pt>
          <cx:pt idx="172636">EDWW</cx:pt>
          <cx:pt idx="172637">EDWW</cx:pt>
          <cx:pt idx="172638">EDWW</cx:pt>
          <cx:pt idx="172639">EDWW</cx:pt>
          <cx:pt idx="172640">EDWW</cx:pt>
          <cx:pt idx="172641">EDWW</cx:pt>
          <cx:pt idx="172642">EDWW</cx:pt>
          <cx:pt idx="172643">EDWW</cx:pt>
          <cx:pt idx="172644">EDWW</cx:pt>
          <cx:pt idx="172645">EDWW</cx:pt>
          <cx:pt idx="172646">EDWW</cx:pt>
          <cx:pt idx="172647">EDWW</cx:pt>
          <cx:pt idx="172648">EDWW</cx:pt>
          <cx:pt idx="172649">EDWW</cx:pt>
          <cx:pt idx="172650">EDWW</cx:pt>
          <cx:pt idx="172651">EDWW</cx:pt>
          <cx:pt idx="172652">EDWW</cx:pt>
          <cx:pt idx="172653">EDWW</cx:pt>
          <cx:pt idx="172654">EDWW</cx:pt>
          <cx:pt idx="172655">EDWW</cx:pt>
          <cx:pt idx="172656">EDWW</cx:pt>
          <cx:pt idx="172657">EDWW</cx:pt>
          <cx:pt idx="172658">EDWW</cx:pt>
          <cx:pt idx="172659">EDWW</cx:pt>
          <cx:pt idx="172660">EDWW</cx:pt>
          <cx:pt idx="172661">EDWW</cx:pt>
          <cx:pt idx="172662">EDWW</cx:pt>
          <cx:pt idx="172663">EDWW</cx:pt>
          <cx:pt idx="172664">EDWW</cx:pt>
          <cx:pt idx="172665">EDWW</cx:pt>
          <cx:pt idx="172666">EDWW</cx:pt>
          <cx:pt idx="172667">EDWW</cx:pt>
          <cx:pt idx="172668">EDWW</cx:pt>
          <cx:pt idx="172669">EDWW</cx:pt>
          <cx:pt idx="172670">EDWW</cx:pt>
          <cx:pt idx="172671">EDWW</cx:pt>
          <cx:pt idx="172672">EDWW</cx:pt>
          <cx:pt idx="172673">EDWW</cx:pt>
          <cx:pt idx="172674">EDWW</cx:pt>
          <cx:pt idx="172675">EDWW</cx:pt>
          <cx:pt idx="172676">EDWW</cx:pt>
          <cx:pt idx="172677">EDWW</cx:pt>
          <cx:pt idx="172678">EDWW</cx:pt>
          <cx:pt idx="172679">EDWW</cx:pt>
          <cx:pt idx="172680">EDWW</cx:pt>
          <cx:pt idx="172681">EDWW</cx:pt>
          <cx:pt idx="172682">EDWW</cx:pt>
          <cx:pt idx="172683">EDWW</cx:pt>
          <cx:pt idx="172684">EDWW</cx:pt>
          <cx:pt idx="172685">EDWW</cx:pt>
          <cx:pt idx="172686">EDWW</cx:pt>
          <cx:pt idx="172687">EDWW</cx:pt>
          <cx:pt idx="172688">EDWW</cx:pt>
          <cx:pt idx="172689">EDWW</cx:pt>
          <cx:pt idx="172690">EDWW</cx:pt>
          <cx:pt idx="172691">EDWW</cx:pt>
          <cx:pt idx="172692">EDWW</cx:pt>
          <cx:pt idx="172693">EDWW</cx:pt>
          <cx:pt idx="172694">EDWW</cx:pt>
          <cx:pt idx="172695">EDWW</cx:pt>
          <cx:pt idx="172696">EDWW</cx:pt>
          <cx:pt idx="172697">EDWW</cx:pt>
          <cx:pt idx="172698">EDWW</cx:pt>
          <cx:pt idx="172699">EDWW</cx:pt>
          <cx:pt idx="172700">EDWW</cx:pt>
          <cx:pt idx="172701">EDWW</cx:pt>
          <cx:pt idx="172702">EDWW</cx:pt>
          <cx:pt idx="172703">EDWW</cx:pt>
          <cx:pt idx="172704">EDWW</cx:pt>
          <cx:pt idx="172705">EDWW</cx:pt>
          <cx:pt idx="172706">EDWW</cx:pt>
          <cx:pt idx="172707">EDWW</cx:pt>
          <cx:pt idx="172708">EDWW</cx:pt>
          <cx:pt idx="172709">EDWW</cx:pt>
          <cx:pt idx="172710">EDWW</cx:pt>
          <cx:pt idx="172711">EDWW</cx:pt>
          <cx:pt idx="172712">EDWW</cx:pt>
          <cx:pt idx="172713">EDWW</cx:pt>
          <cx:pt idx="172714">EDWW</cx:pt>
          <cx:pt idx="172715">EDWW</cx:pt>
          <cx:pt idx="172716">EDWW</cx:pt>
          <cx:pt idx="172717">EDWW</cx:pt>
          <cx:pt idx="172718">EDWW</cx:pt>
          <cx:pt idx="172719">EDWW</cx:pt>
          <cx:pt idx="172720">EDWW</cx:pt>
          <cx:pt idx="172721">EDWW</cx:pt>
          <cx:pt idx="172722">EDWW</cx:pt>
          <cx:pt idx="172723">EDWW</cx:pt>
          <cx:pt idx="172724">EDWW</cx:pt>
          <cx:pt idx="172725">EDWW</cx:pt>
          <cx:pt idx="172726">EDWW</cx:pt>
          <cx:pt idx="172727">EDWW</cx:pt>
          <cx:pt idx="172728">EDWW</cx:pt>
          <cx:pt idx="172729">EDWW</cx:pt>
          <cx:pt idx="172730">EDWW</cx:pt>
          <cx:pt idx="172731">EDWW</cx:pt>
          <cx:pt idx="172732">EDWW</cx:pt>
          <cx:pt idx="172733">EDWW</cx:pt>
          <cx:pt idx="172734">EDWW</cx:pt>
          <cx:pt idx="172735">EDWW</cx:pt>
          <cx:pt idx="172736">EDWW</cx:pt>
          <cx:pt idx="172737">EDWW</cx:pt>
          <cx:pt idx="172738">EDWW</cx:pt>
          <cx:pt idx="172739">EDWW</cx:pt>
          <cx:pt idx="172740">EDWW</cx:pt>
          <cx:pt idx="172741">EDWW</cx:pt>
          <cx:pt idx="172742">EDWW</cx:pt>
          <cx:pt idx="172743">EDWW</cx:pt>
          <cx:pt idx="172744">EDWW</cx:pt>
          <cx:pt idx="172745">EDWW</cx:pt>
          <cx:pt idx="172746">EDWW</cx:pt>
          <cx:pt idx="172747">EDWW</cx:pt>
          <cx:pt idx="172748">EDWW</cx:pt>
          <cx:pt idx="172749">EDWW</cx:pt>
          <cx:pt idx="172750">EDWW</cx:pt>
          <cx:pt idx="172751">EDWW</cx:pt>
          <cx:pt idx="172752">EDWW</cx:pt>
          <cx:pt idx="172753">EDWW</cx:pt>
          <cx:pt idx="172754">EDWW</cx:pt>
          <cx:pt idx="172755">EDWW</cx:pt>
          <cx:pt idx="172756">EDWW</cx:pt>
          <cx:pt idx="172757">EDWW</cx:pt>
          <cx:pt idx="172758">EDWW</cx:pt>
          <cx:pt idx="172759">EDWW</cx:pt>
          <cx:pt idx="172760">EDWW</cx:pt>
          <cx:pt idx="172761">EDWW</cx:pt>
          <cx:pt idx="172762">EDWW</cx:pt>
          <cx:pt idx="172763">EDWW</cx:pt>
          <cx:pt idx="172764">EDWW</cx:pt>
          <cx:pt idx="172765">EDWW</cx:pt>
          <cx:pt idx="172766">EDWW</cx:pt>
          <cx:pt idx="172767">EDWW</cx:pt>
          <cx:pt idx="172768">EDWW</cx:pt>
          <cx:pt idx="172769">EDWW</cx:pt>
          <cx:pt idx="172770">EDWW</cx:pt>
          <cx:pt idx="172771">EDWW</cx:pt>
          <cx:pt idx="172772">EDWW</cx:pt>
          <cx:pt idx="172773">EDWW</cx:pt>
          <cx:pt idx="172774">EDWW</cx:pt>
          <cx:pt idx="172775">EDWW</cx:pt>
          <cx:pt idx="172776">EDWW</cx:pt>
          <cx:pt idx="172777">EDWW</cx:pt>
          <cx:pt idx="172778">EDWW</cx:pt>
          <cx:pt idx="172779">EDWW</cx:pt>
          <cx:pt idx="172780">EDWW</cx:pt>
          <cx:pt idx="172781">EDWW</cx:pt>
          <cx:pt idx="172782">EDWW</cx:pt>
          <cx:pt idx="172783">EDWW</cx:pt>
          <cx:pt idx="172784">EDWW</cx:pt>
          <cx:pt idx="172785">EDWW</cx:pt>
          <cx:pt idx="172786">EDWW</cx:pt>
          <cx:pt idx="172787">EDWW</cx:pt>
          <cx:pt idx="172788">EDWW</cx:pt>
          <cx:pt idx="172789">EDWW</cx:pt>
          <cx:pt idx="172790">EDWW</cx:pt>
          <cx:pt idx="172791">EDWW</cx:pt>
          <cx:pt idx="172792">EDWW</cx:pt>
          <cx:pt idx="172793">EDWW</cx:pt>
          <cx:pt idx="172794">EDWW</cx:pt>
          <cx:pt idx="172795">EDWW</cx:pt>
          <cx:pt idx="172796">EDWW</cx:pt>
          <cx:pt idx="172797">EDWW</cx:pt>
          <cx:pt idx="172798">EDWW</cx:pt>
          <cx:pt idx="172799">EDWW</cx:pt>
          <cx:pt idx="172800">EDWW</cx:pt>
          <cx:pt idx="172801">EDWW</cx:pt>
          <cx:pt idx="172802">EDWW</cx:pt>
          <cx:pt idx="172803">EDWW</cx:pt>
          <cx:pt idx="172804">EDWW</cx:pt>
          <cx:pt idx="172805">EDWW</cx:pt>
          <cx:pt idx="172806">EDWW</cx:pt>
          <cx:pt idx="172807">EDWW</cx:pt>
          <cx:pt idx="172808">EDWW</cx:pt>
          <cx:pt idx="172809">EDWW</cx:pt>
          <cx:pt idx="172810">EDWW</cx:pt>
          <cx:pt idx="172811">EDWW</cx:pt>
          <cx:pt idx="172812">EDWW</cx:pt>
          <cx:pt idx="172813">EDWW</cx:pt>
          <cx:pt idx="172814">EDWW</cx:pt>
          <cx:pt idx="172815">EDWW</cx:pt>
          <cx:pt idx="172816">EDWW</cx:pt>
          <cx:pt idx="172817">EDWW</cx:pt>
          <cx:pt idx="172818">EDWW</cx:pt>
          <cx:pt idx="172819">EDWW</cx:pt>
          <cx:pt idx="172820">EDWW</cx:pt>
          <cx:pt idx="172821">EDWW</cx:pt>
          <cx:pt idx="172822">EDWW</cx:pt>
          <cx:pt idx="172823">EDWW</cx:pt>
          <cx:pt idx="172824">EDWW</cx:pt>
          <cx:pt idx="172825">EDWW</cx:pt>
          <cx:pt idx="172826">EDWW</cx:pt>
          <cx:pt idx="172827">EDWW</cx:pt>
          <cx:pt idx="172828">EDWW</cx:pt>
          <cx:pt idx="172829">EDWW</cx:pt>
          <cx:pt idx="172830">EDWW</cx:pt>
          <cx:pt idx="172831">EDWW</cx:pt>
          <cx:pt idx="172832">EDWW</cx:pt>
          <cx:pt idx="172833">EDWW</cx:pt>
          <cx:pt idx="172834">EDWW</cx:pt>
          <cx:pt idx="172835">EDWW</cx:pt>
          <cx:pt idx="172836">EDWW</cx:pt>
          <cx:pt idx="172837">EDWW</cx:pt>
          <cx:pt idx="172838">EDWW</cx:pt>
          <cx:pt idx="172839">EDWW</cx:pt>
          <cx:pt idx="172840">EDWW</cx:pt>
          <cx:pt idx="172841">EDWW</cx:pt>
          <cx:pt idx="172842">EDWW</cx:pt>
          <cx:pt idx="172843">EDWW</cx:pt>
          <cx:pt idx="172844">EDWW</cx:pt>
          <cx:pt idx="172845">EDWW</cx:pt>
          <cx:pt idx="172846">EDWW</cx:pt>
          <cx:pt idx="172847">EDWW</cx:pt>
          <cx:pt idx="172848">EDWW</cx:pt>
          <cx:pt idx="172849">EDWW</cx:pt>
          <cx:pt idx="172850">EDWW</cx:pt>
          <cx:pt idx="172851">EDWW</cx:pt>
          <cx:pt idx="172852">EDWW</cx:pt>
          <cx:pt idx="172853">EDWW</cx:pt>
          <cx:pt idx="172854">EDWW</cx:pt>
          <cx:pt idx="172855">EDWW</cx:pt>
          <cx:pt idx="172856">EDWW</cx:pt>
          <cx:pt idx="172857">EDWW</cx:pt>
          <cx:pt idx="172858">EDWW</cx:pt>
          <cx:pt idx="172859">EDWW</cx:pt>
          <cx:pt idx="172860">EDWW</cx:pt>
          <cx:pt idx="172861">EDWW</cx:pt>
          <cx:pt idx="172862">EDWW</cx:pt>
          <cx:pt idx="172863">EDWW</cx:pt>
          <cx:pt idx="172864">EDWW</cx:pt>
          <cx:pt idx="172865">EDWW</cx:pt>
          <cx:pt idx="172866">EDWW</cx:pt>
          <cx:pt idx="172867">EDWW</cx:pt>
          <cx:pt idx="172868">EDWW</cx:pt>
          <cx:pt idx="172869">EDWW</cx:pt>
          <cx:pt idx="172870">EDWW</cx:pt>
          <cx:pt idx="172871">EDWW</cx:pt>
          <cx:pt idx="172872">EDWW</cx:pt>
          <cx:pt idx="172873">EDWW</cx:pt>
          <cx:pt idx="172874">EDWW</cx:pt>
          <cx:pt idx="172875">EDWW</cx:pt>
          <cx:pt idx="172876">EDWW</cx:pt>
          <cx:pt idx="172877">EDWW</cx:pt>
          <cx:pt idx="172878">EDWW</cx:pt>
          <cx:pt idx="172879">EDWW</cx:pt>
          <cx:pt idx="172880">EDWW</cx:pt>
          <cx:pt idx="172881">EDWW</cx:pt>
          <cx:pt idx="172882">EDWW</cx:pt>
          <cx:pt idx="172883">EDWW</cx:pt>
          <cx:pt idx="172884">EDWW</cx:pt>
          <cx:pt idx="172885">EDWW</cx:pt>
          <cx:pt idx="172886">EDWW</cx:pt>
          <cx:pt idx="172887">EDWW</cx:pt>
          <cx:pt idx="172888">EDWW</cx:pt>
          <cx:pt idx="172889">EDWW</cx:pt>
          <cx:pt idx="172890">EDWW</cx:pt>
          <cx:pt idx="172891">EDWW</cx:pt>
          <cx:pt idx="172892">EDWW</cx:pt>
          <cx:pt idx="172893">EDWW</cx:pt>
          <cx:pt idx="172894">EDWW</cx:pt>
          <cx:pt idx="172895">EDWW</cx:pt>
          <cx:pt idx="172896">EDWW</cx:pt>
          <cx:pt idx="172897">EDWW</cx:pt>
          <cx:pt idx="172898">EDWW</cx:pt>
          <cx:pt idx="172899">EDWW</cx:pt>
          <cx:pt idx="172900">EDWW</cx:pt>
          <cx:pt idx="172901">EDWW</cx:pt>
          <cx:pt idx="172902">EDWW</cx:pt>
          <cx:pt idx="172903">EDWW</cx:pt>
          <cx:pt idx="172904">EDWW</cx:pt>
          <cx:pt idx="172905">EDWW</cx:pt>
          <cx:pt idx="172906">EDWW</cx:pt>
          <cx:pt idx="172907">EDWW</cx:pt>
          <cx:pt idx="172908">EDWW</cx:pt>
          <cx:pt idx="172909">EDWW</cx:pt>
          <cx:pt idx="172910">EDWW</cx:pt>
          <cx:pt idx="172911">EDWW</cx:pt>
          <cx:pt idx="172912">EDWW</cx:pt>
          <cx:pt idx="172913">EDWW</cx:pt>
          <cx:pt idx="172914">EDWW</cx:pt>
          <cx:pt idx="172915">EDWW</cx:pt>
          <cx:pt idx="172916">EDWW</cx:pt>
          <cx:pt idx="172917">EDWW</cx:pt>
          <cx:pt idx="172918">EDWW</cx:pt>
          <cx:pt idx="172919">EDWW</cx:pt>
          <cx:pt idx="172920">EDWW</cx:pt>
          <cx:pt idx="172921">EDWW</cx:pt>
          <cx:pt idx="172922">EDWW</cx:pt>
          <cx:pt idx="172923">EDWW</cx:pt>
          <cx:pt idx="172924">EDWW</cx:pt>
          <cx:pt idx="172925">EDWW</cx:pt>
          <cx:pt idx="172926">EDWW</cx:pt>
          <cx:pt idx="172927">EDWW</cx:pt>
          <cx:pt idx="172928">EDWW</cx:pt>
          <cx:pt idx="172929">EDWW</cx:pt>
          <cx:pt idx="172930">EDWW</cx:pt>
          <cx:pt idx="172931">EDWW</cx:pt>
          <cx:pt idx="172932">EDWW</cx:pt>
          <cx:pt idx="172933">EDWW</cx:pt>
          <cx:pt idx="172934">EDWW</cx:pt>
          <cx:pt idx="172935">EDWW</cx:pt>
          <cx:pt idx="172936">EDWW</cx:pt>
          <cx:pt idx="172937">EDWW</cx:pt>
          <cx:pt idx="172938">EDWW</cx:pt>
          <cx:pt idx="172939">EDWW</cx:pt>
          <cx:pt idx="172940">EDWW</cx:pt>
          <cx:pt idx="172941">EDWW</cx:pt>
          <cx:pt idx="172942">EDWW</cx:pt>
          <cx:pt idx="172943">EDWW</cx:pt>
          <cx:pt idx="172944">EDWW</cx:pt>
          <cx:pt idx="172945">EDWW</cx:pt>
          <cx:pt idx="172946">EDWW</cx:pt>
          <cx:pt idx="172947">EDWW</cx:pt>
          <cx:pt idx="172948">EDWW</cx:pt>
          <cx:pt idx="172949">EDWW</cx:pt>
          <cx:pt idx="172950">EDWW</cx:pt>
          <cx:pt idx="172951">EDWW</cx:pt>
          <cx:pt idx="172952">EDWW</cx:pt>
          <cx:pt idx="172953">EDWW</cx:pt>
          <cx:pt idx="172954">EDWW</cx:pt>
          <cx:pt idx="172955">EDWW</cx:pt>
          <cx:pt idx="172956">EDWW</cx:pt>
          <cx:pt idx="172957">EDWW</cx:pt>
          <cx:pt idx="172958">EDWW</cx:pt>
          <cx:pt idx="172959">EDWW</cx:pt>
          <cx:pt idx="172960">EDWW</cx:pt>
          <cx:pt idx="172961">EDWW</cx:pt>
          <cx:pt idx="172962">EDWW</cx:pt>
          <cx:pt idx="172963">EDWW</cx:pt>
          <cx:pt idx="172964">EDWW</cx:pt>
          <cx:pt idx="172965">EDWW</cx:pt>
          <cx:pt idx="172966">EDWW</cx:pt>
          <cx:pt idx="172967">EDWW</cx:pt>
          <cx:pt idx="172968">EDWW</cx:pt>
          <cx:pt idx="172969">EDWW</cx:pt>
          <cx:pt idx="172970">EDWW</cx:pt>
          <cx:pt idx="172971">EDWW</cx:pt>
          <cx:pt idx="172972">EDWW</cx:pt>
          <cx:pt idx="172973">EDWW</cx:pt>
          <cx:pt idx="172974">EDWW</cx:pt>
          <cx:pt idx="172975">EDWW</cx:pt>
          <cx:pt idx="172976">EDWW</cx:pt>
          <cx:pt idx="172977">EDWW</cx:pt>
          <cx:pt idx="172978">EDWW</cx:pt>
          <cx:pt idx="172979">EDWW</cx:pt>
          <cx:pt idx="172980">EDWW</cx:pt>
          <cx:pt idx="172981">EDWW</cx:pt>
          <cx:pt idx="172982">EDWW</cx:pt>
          <cx:pt idx="172983">EDWW</cx:pt>
          <cx:pt idx="172984">EDWW</cx:pt>
          <cx:pt idx="172985">EDWW</cx:pt>
          <cx:pt idx="172986">EDWW</cx:pt>
          <cx:pt idx="172987">EDWW</cx:pt>
          <cx:pt idx="172988">EDWW</cx:pt>
          <cx:pt idx="172989">EDWW</cx:pt>
          <cx:pt idx="172990">EDWW</cx:pt>
          <cx:pt idx="172991">EDWW</cx:pt>
          <cx:pt idx="172992">EDWW</cx:pt>
          <cx:pt idx="172993">EDWW</cx:pt>
          <cx:pt idx="172994">EDWW</cx:pt>
          <cx:pt idx="172995">EDWW</cx:pt>
          <cx:pt idx="172996">EDWW</cx:pt>
          <cx:pt idx="172997">EDWW</cx:pt>
          <cx:pt idx="172998">EDWW</cx:pt>
          <cx:pt idx="172999">EDWW</cx:pt>
          <cx:pt idx="173000">EDWW</cx:pt>
          <cx:pt idx="173001">EDWW</cx:pt>
          <cx:pt idx="173002">EDWW</cx:pt>
          <cx:pt idx="173003">EDWW</cx:pt>
          <cx:pt idx="173004">EDWW</cx:pt>
          <cx:pt idx="173005">EDWW</cx:pt>
          <cx:pt idx="173006">EDWW</cx:pt>
          <cx:pt idx="173007">EDWW</cx:pt>
          <cx:pt idx="173008">EDWW</cx:pt>
          <cx:pt idx="173009">EDWW</cx:pt>
          <cx:pt idx="173010">EDWW</cx:pt>
          <cx:pt idx="173011">EDWW</cx:pt>
          <cx:pt idx="173012">EDWW</cx:pt>
          <cx:pt idx="173013">EDWW</cx:pt>
          <cx:pt idx="173014">EDWW</cx:pt>
          <cx:pt idx="173015">EDWW</cx:pt>
          <cx:pt idx="173016">EDWW</cx:pt>
          <cx:pt idx="173017">EDWW</cx:pt>
          <cx:pt idx="173018">EDWW</cx:pt>
          <cx:pt idx="173019">EDWW</cx:pt>
          <cx:pt idx="173020">EDWW</cx:pt>
          <cx:pt idx="173021">EDWW</cx:pt>
          <cx:pt idx="173022">EDWW</cx:pt>
          <cx:pt idx="173023">EDWW</cx:pt>
          <cx:pt idx="173024">EDWW</cx:pt>
          <cx:pt idx="173025">EDWW</cx:pt>
          <cx:pt idx="173026">EDWW</cx:pt>
          <cx:pt idx="173027">EDWW</cx:pt>
          <cx:pt idx="173028">EDWW</cx:pt>
          <cx:pt idx="173029">EDWW</cx:pt>
          <cx:pt idx="173030">EDWW</cx:pt>
          <cx:pt idx="173031">EDWW</cx:pt>
          <cx:pt idx="173032">EDWW</cx:pt>
          <cx:pt idx="173033">EDWW</cx:pt>
          <cx:pt idx="173034">EDWW</cx:pt>
          <cx:pt idx="173035">EDWW</cx:pt>
          <cx:pt idx="173036">EDWW</cx:pt>
          <cx:pt idx="173037">EDWW</cx:pt>
          <cx:pt idx="173038">EDWW</cx:pt>
          <cx:pt idx="173039">EDWW</cx:pt>
          <cx:pt idx="173040">EDWW</cx:pt>
          <cx:pt idx="173041">EDWW</cx:pt>
          <cx:pt idx="173042">EDWW</cx:pt>
          <cx:pt idx="173043">EDWW</cx:pt>
          <cx:pt idx="173044">EDWW</cx:pt>
          <cx:pt idx="173045">EDWW</cx:pt>
          <cx:pt idx="173046">EDWW</cx:pt>
          <cx:pt idx="173047">EDWW</cx:pt>
          <cx:pt idx="173048">EDWW</cx:pt>
          <cx:pt idx="173049">EDWW</cx:pt>
          <cx:pt idx="173050">EDWW</cx:pt>
          <cx:pt idx="173051">EDWW</cx:pt>
          <cx:pt idx="173052">EDWW</cx:pt>
          <cx:pt idx="173053">EDWW</cx:pt>
          <cx:pt idx="173054">EDWW</cx:pt>
          <cx:pt idx="173055">EDWW</cx:pt>
          <cx:pt idx="173056">EDWW</cx:pt>
          <cx:pt idx="173057">EDWW</cx:pt>
          <cx:pt idx="173058">EDWW</cx:pt>
          <cx:pt idx="173059">EDWW</cx:pt>
          <cx:pt idx="173060">EDWW</cx:pt>
          <cx:pt idx="173061">EDWW</cx:pt>
          <cx:pt idx="173062">EDWW</cx:pt>
          <cx:pt idx="173063">EDWW</cx:pt>
          <cx:pt idx="173064">EDWW</cx:pt>
          <cx:pt idx="173065">EDWW</cx:pt>
          <cx:pt idx="173066">EDWW</cx:pt>
          <cx:pt idx="173067">EDWW</cx:pt>
          <cx:pt idx="173068">EDWW</cx:pt>
          <cx:pt idx="173069">EDWW</cx:pt>
          <cx:pt idx="173070">EDWW</cx:pt>
          <cx:pt idx="173071">EDWW</cx:pt>
          <cx:pt idx="173072">EDWW</cx:pt>
          <cx:pt idx="173073">EDWW</cx:pt>
          <cx:pt idx="173074">EDWW</cx:pt>
          <cx:pt idx="173075">EDWW</cx:pt>
          <cx:pt idx="173076">EDWW</cx:pt>
          <cx:pt idx="173077">EDWW</cx:pt>
          <cx:pt idx="173078">EDWW</cx:pt>
          <cx:pt idx="173079">EDWW</cx:pt>
          <cx:pt idx="173080">EDWW</cx:pt>
          <cx:pt idx="173081">EDWW</cx:pt>
          <cx:pt idx="173082">EDWW</cx:pt>
          <cx:pt idx="173083">EDWW</cx:pt>
          <cx:pt idx="173084">EDWW</cx:pt>
          <cx:pt idx="173085">EDWW</cx:pt>
          <cx:pt idx="173086">EDWW</cx:pt>
          <cx:pt idx="173087">EDWW</cx:pt>
          <cx:pt idx="173088">EDWW</cx:pt>
          <cx:pt idx="173089">EDWW</cx:pt>
          <cx:pt idx="173090">EDWW</cx:pt>
          <cx:pt idx="173091">EDWW</cx:pt>
          <cx:pt idx="173092">EDWW</cx:pt>
          <cx:pt idx="173093">EDWW</cx:pt>
          <cx:pt idx="173094">EDWW</cx:pt>
          <cx:pt idx="173095">EDWW</cx:pt>
          <cx:pt idx="173096">EDWW</cx:pt>
          <cx:pt idx="173097">EDWW</cx:pt>
          <cx:pt idx="173098">EDWW</cx:pt>
          <cx:pt idx="173099">EDWW</cx:pt>
          <cx:pt idx="173100">EDWW</cx:pt>
          <cx:pt idx="173101">EDWW</cx:pt>
          <cx:pt idx="173102">EDWW</cx:pt>
          <cx:pt idx="173103">EDWW</cx:pt>
          <cx:pt idx="173104">EDWW</cx:pt>
          <cx:pt idx="173105">EDWW</cx:pt>
          <cx:pt idx="173106">EDWW</cx:pt>
          <cx:pt idx="173107">EDWW</cx:pt>
          <cx:pt idx="173108">EDWW</cx:pt>
          <cx:pt idx="173109">EDWW</cx:pt>
          <cx:pt idx="173110">EDWW</cx:pt>
          <cx:pt idx="173111">EDWW</cx:pt>
          <cx:pt idx="173112">EDWW</cx:pt>
          <cx:pt idx="173113">EDWW</cx:pt>
          <cx:pt idx="173114">EDWW</cx:pt>
          <cx:pt idx="173115">EDWW</cx:pt>
          <cx:pt idx="173116">EDWW</cx:pt>
          <cx:pt idx="173117">EDWW</cx:pt>
          <cx:pt idx="173118">EDWW</cx:pt>
          <cx:pt idx="173119">EDWW</cx:pt>
          <cx:pt idx="173120">EDWW</cx:pt>
          <cx:pt idx="173121">EDWW</cx:pt>
          <cx:pt idx="173122">EDWW</cx:pt>
          <cx:pt idx="173123">EDWW</cx:pt>
          <cx:pt idx="173124">EDWW</cx:pt>
          <cx:pt idx="173125">EDWW</cx:pt>
          <cx:pt idx="173126">EDWW</cx:pt>
          <cx:pt idx="173127">EDWW</cx:pt>
          <cx:pt idx="173128">EDWW</cx:pt>
          <cx:pt idx="173129">EDWW</cx:pt>
          <cx:pt idx="173130">EDWW</cx:pt>
          <cx:pt idx="173131">EDWW</cx:pt>
          <cx:pt idx="173132">EDWW</cx:pt>
          <cx:pt idx="173133">EDWW</cx:pt>
          <cx:pt idx="173134">EDWW</cx:pt>
          <cx:pt idx="173135">EDWW</cx:pt>
          <cx:pt idx="173136">EDWW</cx:pt>
          <cx:pt idx="173137">EDWW</cx:pt>
          <cx:pt idx="173138">EDWW</cx:pt>
          <cx:pt idx="173139">EDWW</cx:pt>
          <cx:pt idx="173140">EDWW</cx:pt>
          <cx:pt idx="173141">EDWW</cx:pt>
          <cx:pt idx="173142">EDWW</cx:pt>
          <cx:pt idx="173143">EDWW</cx:pt>
          <cx:pt idx="173144">EDWW</cx:pt>
          <cx:pt idx="173145">EDWW</cx:pt>
          <cx:pt idx="173146">EDWW</cx:pt>
          <cx:pt idx="173147">EDWW</cx:pt>
          <cx:pt idx="173148">EDWW</cx:pt>
          <cx:pt idx="173149">EDWW</cx:pt>
          <cx:pt idx="173150">EDWW</cx:pt>
          <cx:pt idx="173151">EDWW</cx:pt>
          <cx:pt idx="173152">EDWW</cx:pt>
          <cx:pt idx="173153">EDWW</cx:pt>
          <cx:pt idx="173154">EDWW</cx:pt>
          <cx:pt idx="173155">EDWW</cx:pt>
          <cx:pt idx="173156">EDWW</cx:pt>
          <cx:pt idx="173157">EDWW</cx:pt>
          <cx:pt idx="173158">EDWW</cx:pt>
          <cx:pt idx="173159">EDWW</cx:pt>
          <cx:pt idx="173160">EDWW</cx:pt>
          <cx:pt idx="173161">EDWW</cx:pt>
          <cx:pt idx="173162">EDWW</cx:pt>
          <cx:pt idx="173163">EDWW</cx:pt>
          <cx:pt idx="173164">EDWW</cx:pt>
          <cx:pt idx="173165">EDWW</cx:pt>
          <cx:pt idx="173166">EDWW</cx:pt>
          <cx:pt idx="173167">EDWW</cx:pt>
          <cx:pt idx="173168">EDWW</cx:pt>
          <cx:pt idx="173169">EDWW</cx:pt>
          <cx:pt idx="173170">EDWW</cx:pt>
          <cx:pt idx="173171">EDWW</cx:pt>
          <cx:pt idx="173172">EDWW</cx:pt>
          <cx:pt idx="173173">EDWW</cx:pt>
          <cx:pt idx="173174">EDWW</cx:pt>
          <cx:pt idx="173175">EDWW</cx:pt>
          <cx:pt idx="173176">EDWW</cx:pt>
          <cx:pt idx="173177">EDWW</cx:pt>
          <cx:pt idx="173178">EDWW</cx:pt>
          <cx:pt idx="173179">EDWW</cx:pt>
          <cx:pt idx="173180">EDWW</cx:pt>
          <cx:pt idx="173181">EDWW</cx:pt>
          <cx:pt idx="173182">EDWW</cx:pt>
          <cx:pt idx="173183">EDWW</cx:pt>
          <cx:pt idx="173184">EDWW</cx:pt>
          <cx:pt idx="173185">EDWW</cx:pt>
          <cx:pt idx="173186">EDWW</cx:pt>
          <cx:pt idx="173187">EDWW</cx:pt>
          <cx:pt idx="173188">EDWW</cx:pt>
          <cx:pt idx="173189">EDWW</cx:pt>
          <cx:pt idx="173190">EDWW</cx:pt>
          <cx:pt idx="173191">EDWW</cx:pt>
          <cx:pt idx="173192">EDWW</cx:pt>
          <cx:pt idx="173193">EDWW</cx:pt>
          <cx:pt idx="173194">EDWW</cx:pt>
          <cx:pt idx="173195">EDWW</cx:pt>
          <cx:pt idx="173196">EDWW</cx:pt>
          <cx:pt idx="173197">EDWW</cx:pt>
          <cx:pt idx="173198">EDWW</cx:pt>
          <cx:pt idx="173199">EDWW</cx:pt>
          <cx:pt idx="173200">EDWW</cx:pt>
          <cx:pt idx="173201">EDWW</cx:pt>
          <cx:pt idx="173202">EDWW</cx:pt>
          <cx:pt idx="173203">EDWW</cx:pt>
          <cx:pt idx="173204">EDWW</cx:pt>
          <cx:pt idx="173205">EDWW</cx:pt>
          <cx:pt idx="173206">EDWW</cx:pt>
          <cx:pt idx="173207">EDWW</cx:pt>
          <cx:pt idx="173208">EDWW</cx:pt>
          <cx:pt idx="173209">EDWW</cx:pt>
          <cx:pt idx="173210">EDWW</cx:pt>
          <cx:pt idx="173211">EDWW</cx:pt>
          <cx:pt idx="173212">EDWW</cx:pt>
          <cx:pt idx="173213">EDWW</cx:pt>
          <cx:pt idx="173214">EDWW</cx:pt>
          <cx:pt idx="173215">EDWW</cx:pt>
          <cx:pt idx="173216">EDWW</cx:pt>
          <cx:pt idx="173217">EDWW</cx:pt>
          <cx:pt idx="173218">EDWW</cx:pt>
          <cx:pt idx="173219">EDWW</cx:pt>
          <cx:pt idx="173220">EDWW</cx:pt>
          <cx:pt idx="173221">EDWW</cx:pt>
          <cx:pt idx="173222">EDWW</cx:pt>
          <cx:pt idx="173223">EDWW</cx:pt>
          <cx:pt idx="173224">EDWW</cx:pt>
          <cx:pt idx="173225">EDWW</cx:pt>
          <cx:pt idx="173226">EDWW</cx:pt>
          <cx:pt idx="173227">EDWW</cx:pt>
          <cx:pt idx="173228">EDWW</cx:pt>
          <cx:pt idx="173229">EDWW</cx:pt>
          <cx:pt idx="173230">EDWW</cx:pt>
          <cx:pt idx="173231">EDWW</cx:pt>
          <cx:pt idx="173232">EDWW</cx:pt>
          <cx:pt idx="173233">EDWW</cx:pt>
          <cx:pt idx="173234">EDWW</cx:pt>
          <cx:pt idx="173235">EDWW</cx:pt>
          <cx:pt idx="173236">EDWW</cx:pt>
          <cx:pt idx="173237">EDWW</cx:pt>
          <cx:pt idx="173238">EDWW</cx:pt>
          <cx:pt idx="173239">EDWW</cx:pt>
          <cx:pt idx="173240">EDWW</cx:pt>
          <cx:pt idx="173241">EDWW</cx:pt>
          <cx:pt idx="173242">EDWW</cx:pt>
          <cx:pt idx="173243">EDWW</cx:pt>
          <cx:pt idx="173244">EDWW</cx:pt>
          <cx:pt idx="173245">EDWW</cx:pt>
          <cx:pt idx="173246">EDWW</cx:pt>
          <cx:pt idx="173247">EDWW</cx:pt>
          <cx:pt idx="173248">EDWW</cx:pt>
          <cx:pt idx="173249">EDWW</cx:pt>
          <cx:pt idx="173250">EDWW</cx:pt>
          <cx:pt idx="173251">EDWW</cx:pt>
          <cx:pt idx="173252">EDWW</cx:pt>
          <cx:pt idx="173253">EDWW</cx:pt>
          <cx:pt idx="173254">EDWW</cx:pt>
          <cx:pt idx="173255">EDWW</cx:pt>
          <cx:pt idx="173256">EDWW</cx:pt>
          <cx:pt idx="173257">EDWW</cx:pt>
          <cx:pt idx="173258">EDWW</cx:pt>
          <cx:pt idx="173259">EDWW</cx:pt>
          <cx:pt idx="173260">EDWW</cx:pt>
          <cx:pt idx="173261">EDWW</cx:pt>
          <cx:pt idx="173262">EDWW</cx:pt>
          <cx:pt idx="173263">EDWW</cx:pt>
          <cx:pt idx="173264">EDWW</cx:pt>
          <cx:pt idx="173265">EDWW</cx:pt>
          <cx:pt idx="173266">EDWW</cx:pt>
          <cx:pt idx="173267">EDWW</cx:pt>
          <cx:pt idx="173268">EDWW</cx:pt>
          <cx:pt idx="173269">EDWW</cx:pt>
          <cx:pt idx="173270">EDWW</cx:pt>
          <cx:pt idx="173271">EDWW</cx:pt>
          <cx:pt idx="173272">EDWW</cx:pt>
          <cx:pt idx="173273">EDWW</cx:pt>
          <cx:pt idx="173274">EDWW</cx:pt>
          <cx:pt idx="173275">EDWW</cx:pt>
          <cx:pt idx="173276">EDWW</cx:pt>
          <cx:pt idx="173277">EDWW</cx:pt>
          <cx:pt idx="173278">EDWW</cx:pt>
          <cx:pt idx="173279">EDWW</cx:pt>
          <cx:pt idx="173280">EDWW</cx:pt>
          <cx:pt idx="173281">EDWW</cx:pt>
          <cx:pt idx="173282">EDWW</cx:pt>
          <cx:pt idx="173283">EDWW</cx:pt>
          <cx:pt idx="173284">EDWW</cx:pt>
          <cx:pt idx="173285">EDWW</cx:pt>
          <cx:pt idx="173286">EDWW</cx:pt>
          <cx:pt idx="173287">EDWW</cx:pt>
          <cx:pt idx="173288">EDWW</cx:pt>
          <cx:pt idx="173289">EDWW</cx:pt>
          <cx:pt idx="173290">EDWW</cx:pt>
          <cx:pt idx="173291">EDWW</cx:pt>
          <cx:pt idx="173292">EDWW</cx:pt>
          <cx:pt idx="173293">EDWW</cx:pt>
          <cx:pt idx="173294">EDWW</cx:pt>
          <cx:pt idx="173295">EDWW</cx:pt>
          <cx:pt idx="173296">EDWW</cx:pt>
          <cx:pt idx="173297">EDWW</cx:pt>
          <cx:pt idx="173298">EDWW</cx:pt>
          <cx:pt idx="173299">EDWW</cx:pt>
          <cx:pt idx="173300">EDWW</cx:pt>
          <cx:pt idx="173301">EDWW</cx:pt>
          <cx:pt idx="173302">EDWW</cx:pt>
          <cx:pt idx="173303">EDWW</cx:pt>
          <cx:pt idx="173304">EDWW</cx:pt>
          <cx:pt idx="173305">EDWW</cx:pt>
          <cx:pt idx="173306">EDWW</cx:pt>
          <cx:pt idx="173307">EDWW</cx:pt>
          <cx:pt idx="173308">EDWW</cx:pt>
          <cx:pt idx="173309">EDWW</cx:pt>
          <cx:pt idx="173310">EDWW</cx:pt>
          <cx:pt idx="173311">EDWW</cx:pt>
          <cx:pt idx="173312">EDWW</cx:pt>
          <cx:pt idx="173313">EDWW</cx:pt>
          <cx:pt idx="173314">EDWW</cx:pt>
          <cx:pt idx="173315">EDWW</cx:pt>
          <cx:pt idx="173316">EDWW</cx:pt>
          <cx:pt idx="173317">EDWW</cx:pt>
          <cx:pt idx="173318">EDWW</cx:pt>
          <cx:pt idx="173319">EDWW</cx:pt>
          <cx:pt idx="173320">EDWW</cx:pt>
          <cx:pt idx="173321">EDWW</cx:pt>
          <cx:pt idx="173322">EDWW</cx:pt>
          <cx:pt idx="173323">EDWW</cx:pt>
          <cx:pt idx="173324">EDWW</cx:pt>
          <cx:pt idx="173325">EDWW</cx:pt>
          <cx:pt idx="173326">EDWW</cx:pt>
          <cx:pt idx="173327">EDWW</cx:pt>
          <cx:pt idx="173328">EDWW</cx:pt>
          <cx:pt idx="173329">EDWW</cx:pt>
          <cx:pt idx="173330">EDWW</cx:pt>
          <cx:pt idx="173331">EDWW</cx:pt>
          <cx:pt idx="173332">EDWW</cx:pt>
          <cx:pt idx="173333">EDWW</cx:pt>
          <cx:pt idx="173334">EDWW</cx:pt>
          <cx:pt idx="173335">EDWW</cx:pt>
          <cx:pt idx="173336">EDWW</cx:pt>
          <cx:pt idx="173337">EDWW</cx:pt>
          <cx:pt idx="173338">EDWW</cx:pt>
          <cx:pt idx="173339">EDWW</cx:pt>
          <cx:pt idx="173340">EDWW</cx:pt>
          <cx:pt idx="173341">EDWW</cx:pt>
          <cx:pt idx="173342">EDWW</cx:pt>
          <cx:pt idx="173343">EDWW</cx:pt>
          <cx:pt idx="173344">EDWW</cx:pt>
          <cx:pt idx="173345">EDWW</cx:pt>
          <cx:pt idx="173346">EDWW</cx:pt>
          <cx:pt idx="173347">EDWW</cx:pt>
          <cx:pt idx="173348">EDWW</cx:pt>
          <cx:pt idx="173349">EDWW</cx:pt>
          <cx:pt idx="173350">EDWW</cx:pt>
          <cx:pt idx="173351">EDWW</cx:pt>
          <cx:pt idx="173352">EDWW</cx:pt>
          <cx:pt idx="173353">EDWW</cx:pt>
          <cx:pt idx="173354">EDWW</cx:pt>
          <cx:pt idx="173355">EDWW</cx:pt>
          <cx:pt idx="173356">EDWW</cx:pt>
          <cx:pt idx="173357">EDWW</cx:pt>
          <cx:pt idx="173358">EDWW</cx:pt>
          <cx:pt idx="173359">EDWW</cx:pt>
          <cx:pt idx="173360">EDWW</cx:pt>
          <cx:pt idx="173361">EDWW</cx:pt>
          <cx:pt idx="173362">EDWW</cx:pt>
          <cx:pt idx="173363">EDWW</cx:pt>
          <cx:pt idx="173364">EDWW</cx:pt>
          <cx:pt idx="173365">EDWW</cx:pt>
          <cx:pt idx="173366">EDWW</cx:pt>
          <cx:pt idx="173367">EDWW</cx:pt>
          <cx:pt idx="173368">EDWW</cx:pt>
          <cx:pt idx="173369">EDWW</cx:pt>
          <cx:pt idx="173370">EDWW</cx:pt>
          <cx:pt idx="173371">EDWW</cx:pt>
          <cx:pt idx="173372">EDWW</cx:pt>
          <cx:pt idx="173373">EDWW</cx:pt>
          <cx:pt idx="173374">EDWW</cx:pt>
          <cx:pt idx="173375">EDWW</cx:pt>
          <cx:pt idx="173376">EDWW</cx:pt>
          <cx:pt idx="173377">EDWW</cx:pt>
          <cx:pt idx="173378">EDWW</cx:pt>
          <cx:pt idx="173379">EDWW</cx:pt>
          <cx:pt idx="173380">EDWW</cx:pt>
          <cx:pt idx="173381">EDWW</cx:pt>
          <cx:pt idx="173382">EDWW</cx:pt>
          <cx:pt idx="173383">EDWW</cx:pt>
          <cx:pt idx="173384">EDWW</cx:pt>
          <cx:pt idx="173385">EDWW</cx:pt>
          <cx:pt idx="173386">EDWW</cx:pt>
          <cx:pt idx="173387">EDWW</cx:pt>
          <cx:pt idx="173388">EDWW</cx:pt>
          <cx:pt idx="173389">EDWW</cx:pt>
          <cx:pt idx="173390">EDWW</cx:pt>
          <cx:pt idx="173391">EDWW</cx:pt>
          <cx:pt idx="173392">EDWW</cx:pt>
          <cx:pt idx="173393">EDWW</cx:pt>
          <cx:pt idx="173394">EDWW</cx:pt>
          <cx:pt idx="173395">EDWW</cx:pt>
          <cx:pt idx="173396">EDWW</cx:pt>
          <cx:pt idx="173397">EDWW</cx:pt>
          <cx:pt idx="173398">EDWW</cx:pt>
          <cx:pt idx="173399">EDWW</cx:pt>
          <cx:pt idx="173400">EDWW</cx:pt>
          <cx:pt idx="173401">EDWW</cx:pt>
          <cx:pt idx="173402">EDWW</cx:pt>
          <cx:pt idx="173403">EDWW</cx:pt>
          <cx:pt idx="173404">EDWW</cx:pt>
          <cx:pt idx="173405">EDWW</cx:pt>
          <cx:pt idx="173406">EDWW</cx:pt>
          <cx:pt idx="173407">EDWW</cx:pt>
          <cx:pt idx="173408">EDWW</cx:pt>
          <cx:pt idx="173409">EDWW</cx:pt>
          <cx:pt idx="173410">EDWW</cx:pt>
          <cx:pt idx="173411">EDWW</cx:pt>
          <cx:pt idx="173412">EDWW</cx:pt>
          <cx:pt idx="173413">EDWW</cx:pt>
          <cx:pt idx="173414">EDWW</cx:pt>
          <cx:pt idx="173415">EDWW</cx:pt>
          <cx:pt idx="173416">EDWW</cx:pt>
          <cx:pt idx="173417">EDWW</cx:pt>
          <cx:pt idx="173418">EDWW</cx:pt>
          <cx:pt idx="173419">EDWW</cx:pt>
          <cx:pt idx="173420">EDWW</cx:pt>
          <cx:pt idx="173421">EDWW</cx:pt>
          <cx:pt idx="173422">EDWW</cx:pt>
          <cx:pt idx="173423">EDWW</cx:pt>
          <cx:pt idx="173424">EDWW</cx:pt>
          <cx:pt idx="173425">EDWW</cx:pt>
          <cx:pt idx="173426">EDWW</cx:pt>
          <cx:pt idx="173427">EDWW</cx:pt>
          <cx:pt idx="173428">EDWW</cx:pt>
          <cx:pt idx="173429">EDWW</cx:pt>
          <cx:pt idx="173430">EDWW</cx:pt>
          <cx:pt idx="173431">EDWW</cx:pt>
          <cx:pt idx="173432">EDWW</cx:pt>
          <cx:pt idx="173433">EDWW</cx:pt>
          <cx:pt idx="173434">EDWW</cx:pt>
          <cx:pt idx="173435">EDWW</cx:pt>
          <cx:pt idx="173436">EDWW</cx:pt>
          <cx:pt idx="173437">EDWW</cx:pt>
          <cx:pt idx="173438">EDWW</cx:pt>
          <cx:pt idx="173439">EDWW</cx:pt>
          <cx:pt idx="173440">EDWW</cx:pt>
          <cx:pt idx="173441">EDWW</cx:pt>
          <cx:pt idx="173442">EDWW</cx:pt>
          <cx:pt idx="173443">EDWW</cx:pt>
          <cx:pt idx="173444">EDWW</cx:pt>
          <cx:pt idx="173445">EDWW</cx:pt>
          <cx:pt idx="173446">EDWW</cx:pt>
          <cx:pt idx="173447">EDWW</cx:pt>
          <cx:pt idx="173448">EDWW</cx:pt>
          <cx:pt idx="173449">EDWW</cx:pt>
          <cx:pt idx="173450">EDWW</cx:pt>
          <cx:pt idx="173451">EDWW</cx:pt>
          <cx:pt idx="173452">EDWW</cx:pt>
          <cx:pt idx="173453">EDWW</cx:pt>
          <cx:pt idx="173454">EDWW</cx:pt>
          <cx:pt idx="173455">EDWW</cx:pt>
          <cx:pt idx="173456">EDWW</cx:pt>
          <cx:pt idx="173457">EDWW</cx:pt>
          <cx:pt idx="173458">EDWW</cx:pt>
          <cx:pt idx="173459">EDWW</cx:pt>
          <cx:pt idx="173460">EDWW</cx:pt>
          <cx:pt idx="173461">EDWW</cx:pt>
          <cx:pt idx="173462">EDWW</cx:pt>
          <cx:pt idx="173463">EDWW</cx:pt>
          <cx:pt idx="173464">EDWW</cx:pt>
          <cx:pt idx="173465">EDWW</cx:pt>
          <cx:pt idx="173466">EDWW</cx:pt>
          <cx:pt idx="173467">EDWW</cx:pt>
          <cx:pt idx="173468">EDWW</cx:pt>
          <cx:pt idx="173469">EDWW</cx:pt>
          <cx:pt idx="173470">EDWW</cx:pt>
          <cx:pt idx="173471">EDWW</cx:pt>
          <cx:pt idx="173472">EDWW</cx:pt>
          <cx:pt idx="173473">EDWW</cx:pt>
          <cx:pt idx="173474">EDWW</cx:pt>
          <cx:pt idx="173475">EDWW</cx:pt>
          <cx:pt idx="173476">EDWW</cx:pt>
          <cx:pt idx="173477">EDWW</cx:pt>
          <cx:pt idx="173478">EDWW</cx:pt>
          <cx:pt idx="173479">EDWW</cx:pt>
          <cx:pt idx="173480">EDWW</cx:pt>
          <cx:pt idx="173481">EDWW</cx:pt>
          <cx:pt idx="173482">EDWW</cx:pt>
          <cx:pt idx="173483">EDWW</cx:pt>
          <cx:pt idx="173484">EDWW</cx:pt>
          <cx:pt idx="173485">EDWW</cx:pt>
          <cx:pt idx="173486">EDWW</cx:pt>
          <cx:pt idx="173487">EDWW</cx:pt>
          <cx:pt idx="173488">EDWW</cx:pt>
          <cx:pt idx="173489">EDWW</cx:pt>
          <cx:pt idx="173490">EDWW</cx:pt>
          <cx:pt idx="173491">EDWW</cx:pt>
          <cx:pt idx="173492">EDWW</cx:pt>
          <cx:pt idx="173493">EDWW</cx:pt>
          <cx:pt idx="173494">EDWW</cx:pt>
          <cx:pt idx="173495">EDWW</cx:pt>
          <cx:pt idx="173496">EDWW</cx:pt>
          <cx:pt idx="173497">EDWW</cx:pt>
          <cx:pt idx="173498">EDWW</cx:pt>
          <cx:pt idx="173499">EDWW</cx:pt>
          <cx:pt idx="173500">EDWW</cx:pt>
          <cx:pt idx="173501">EDWW</cx:pt>
          <cx:pt idx="173502">EDWW</cx:pt>
          <cx:pt idx="173503">EDWW</cx:pt>
          <cx:pt idx="173504">EDWW</cx:pt>
          <cx:pt idx="173505">EDWW</cx:pt>
          <cx:pt idx="173506">EDWW</cx:pt>
          <cx:pt idx="173507">EDWW</cx:pt>
          <cx:pt idx="173508">EDWW</cx:pt>
          <cx:pt idx="173509">EDWW</cx:pt>
          <cx:pt idx="173510">EDWW</cx:pt>
          <cx:pt idx="173511">EDWW</cx:pt>
          <cx:pt idx="173512">EDWW</cx:pt>
          <cx:pt idx="173513">EDWW</cx:pt>
          <cx:pt idx="173514">EDWW</cx:pt>
          <cx:pt idx="173515">EDWW</cx:pt>
          <cx:pt idx="173516">EDWW</cx:pt>
          <cx:pt idx="173517">EDWW</cx:pt>
          <cx:pt idx="173518">EDWW</cx:pt>
          <cx:pt idx="173519">EDWW</cx:pt>
          <cx:pt idx="173520">EDWW</cx:pt>
          <cx:pt idx="173521">EDWW</cx:pt>
          <cx:pt idx="173522">EDWW</cx:pt>
          <cx:pt idx="173523">EDWW</cx:pt>
          <cx:pt idx="173524">EDWW</cx:pt>
          <cx:pt idx="173525">EDWW</cx:pt>
          <cx:pt idx="173526">EDWW</cx:pt>
          <cx:pt idx="173527">EDWW</cx:pt>
          <cx:pt idx="173528">EDWW</cx:pt>
          <cx:pt idx="173529">EDWW</cx:pt>
          <cx:pt idx="173530">EDWW</cx:pt>
          <cx:pt idx="173531">EDWW</cx:pt>
          <cx:pt idx="173532">EDWW</cx:pt>
          <cx:pt idx="173533">EDWW</cx:pt>
          <cx:pt idx="173534">EDWW</cx:pt>
          <cx:pt idx="173535">EDWW</cx:pt>
          <cx:pt idx="173536">EDWW</cx:pt>
          <cx:pt idx="173537">EDWW</cx:pt>
          <cx:pt idx="173538">EDWW</cx:pt>
          <cx:pt idx="173539">EDWW</cx:pt>
          <cx:pt idx="173540">EDWW</cx:pt>
          <cx:pt idx="173541">EDWW</cx:pt>
          <cx:pt idx="173542">EDWW</cx:pt>
          <cx:pt idx="173543">EDWW</cx:pt>
          <cx:pt idx="173544">EDWW</cx:pt>
          <cx:pt idx="173545">EDWW</cx:pt>
          <cx:pt idx="173546">EDWW</cx:pt>
          <cx:pt idx="173547">EDWW</cx:pt>
          <cx:pt idx="173548">EDWW</cx:pt>
          <cx:pt idx="173549">EDWW</cx:pt>
          <cx:pt idx="173550">EDWW</cx:pt>
          <cx:pt idx="173551">EDWW</cx:pt>
          <cx:pt idx="173552">EDWW</cx:pt>
          <cx:pt idx="173553">EDWW</cx:pt>
          <cx:pt idx="173554">EDWW</cx:pt>
          <cx:pt idx="173555">EDWW</cx:pt>
          <cx:pt idx="173556">EDWW</cx:pt>
          <cx:pt idx="173557">EDWW</cx:pt>
          <cx:pt idx="173558">EDWW</cx:pt>
          <cx:pt idx="173559">EDWW</cx:pt>
          <cx:pt idx="173560">EDWW</cx:pt>
          <cx:pt idx="173561">EDWW</cx:pt>
          <cx:pt idx="173562">EDWW</cx:pt>
          <cx:pt idx="173563">EDWW</cx:pt>
          <cx:pt idx="173564">EDWW</cx:pt>
          <cx:pt idx="173565">EDWW</cx:pt>
          <cx:pt idx="173566">EDWW</cx:pt>
          <cx:pt idx="173567">EDWW</cx:pt>
          <cx:pt idx="173568">EDWW</cx:pt>
          <cx:pt idx="173569">EDWW</cx:pt>
          <cx:pt idx="173570">EDWW</cx:pt>
          <cx:pt idx="173571">EDWW</cx:pt>
          <cx:pt idx="173572">EDWW</cx:pt>
          <cx:pt idx="173573">EDWW</cx:pt>
          <cx:pt idx="173574">EDWW</cx:pt>
          <cx:pt idx="173575">EDWW</cx:pt>
          <cx:pt idx="173576">EDWW</cx:pt>
          <cx:pt idx="173577">EDWW</cx:pt>
          <cx:pt idx="173578">EDWW</cx:pt>
          <cx:pt idx="173579">EDWW</cx:pt>
          <cx:pt idx="173580">EDWW</cx:pt>
          <cx:pt idx="173581">EDWW</cx:pt>
          <cx:pt idx="173582">EDWW</cx:pt>
          <cx:pt idx="173583">EDWW</cx:pt>
          <cx:pt idx="173584">EDWW</cx:pt>
          <cx:pt idx="173585">EDWW</cx:pt>
          <cx:pt idx="173586">EDWW</cx:pt>
          <cx:pt idx="173587">EDWW</cx:pt>
          <cx:pt idx="173588">EDWW</cx:pt>
          <cx:pt idx="173589">EDWW</cx:pt>
          <cx:pt idx="173590">EDWW</cx:pt>
          <cx:pt idx="173591">EDWW</cx:pt>
          <cx:pt idx="173592">EDWW</cx:pt>
          <cx:pt idx="173593">EDWW</cx:pt>
          <cx:pt idx="173594">EDWW</cx:pt>
          <cx:pt idx="173595">EDWW</cx:pt>
          <cx:pt idx="173596">EDWW</cx:pt>
          <cx:pt idx="173597">EDWW</cx:pt>
          <cx:pt idx="173598">EDWW</cx:pt>
          <cx:pt idx="173599">EDWW</cx:pt>
          <cx:pt idx="173600">EDWW</cx:pt>
          <cx:pt idx="173601">EDWW</cx:pt>
          <cx:pt idx="173602">EDWW</cx:pt>
          <cx:pt idx="173603">EDWW</cx:pt>
          <cx:pt idx="173604">EDWW</cx:pt>
          <cx:pt idx="173605">EDWW</cx:pt>
          <cx:pt idx="173606">EDWW</cx:pt>
          <cx:pt idx="173607">EDWW</cx:pt>
          <cx:pt idx="173608">EDWW</cx:pt>
          <cx:pt idx="173609">EDWW</cx:pt>
          <cx:pt idx="173610">EDWW</cx:pt>
          <cx:pt idx="173611">EDWW</cx:pt>
          <cx:pt idx="173612">EDWW</cx:pt>
          <cx:pt idx="173613">EDWW</cx:pt>
          <cx:pt idx="173614">EDWW</cx:pt>
          <cx:pt idx="173615">EDWW</cx:pt>
          <cx:pt idx="173616">EDWW</cx:pt>
          <cx:pt idx="173617">EDWW</cx:pt>
          <cx:pt idx="173618">EDWW</cx:pt>
          <cx:pt idx="173619">EDWW</cx:pt>
          <cx:pt idx="173620">EDWW</cx:pt>
          <cx:pt idx="173621">EDWW</cx:pt>
          <cx:pt idx="173622">EDWW</cx:pt>
          <cx:pt idx="173623">EDWW</cx:pt>
          <cx:pt idx="173624">EDWW</cx:pt>
          <cx:pt idx="173625">EDWW</cx:pt>
          <cx:pt idx="173626">EDWW</cx:pt>
          <cx:pt idx="173627">EDWW</cx:pt>
          <cx:pt idx="173628">EDWW</cx:pt>
          <cx:pt idx="173629">EDWW</cx:pt>
          <cx:pt idx="173630">EDWW</cx:pt>
          <cx:pt idx="173631">EDWW</cx:pt>
          <cx:pt idx="173632">EDWW</cx:pt>
          <cx:pt idx="173633">EDWW</cx:pt>
          <cx:pt idx="173634">EDWW</cx:pt>
          <cx:pt idx="173635">EDWW</cx:pt>
          <cx:pt idx="173636">EDWW</cx:pt>
          <cx:pt idx="173637">EDWW</cx:pt>
          <cx:pt idx="173638">EDWW</cx:pt>
          <cx:pt idx="173639">EDWW</cx:pt>
          <cx:pt idx="173640">EDWW</cx:pt>
          <cx:pt idx="173641">EDWW</cx:pt>
          <cx:pt idx="173642">EDWW</cx:pt>
          <cx:pt idx="173643">EDWW</cx:pt>
          <cx:pt idx="173644">EDWW</cx:pt>
          <cx:pt idx="173645">EDWW</cx:pt>
          <cx:pt idx="173646">EDWW</cx:pt>
          <cx:pt idx="173647">EDWW</cx:pt>
          <cx:pt idx="173648">EDWW</cx:pt>
          <cx:pt idx="173649">EDWW</cx:pt>
          <cx:pt idx="173650">EDWW</cx:pt>
          <cx:pt idx="173651">EDWW</cx:pt>
          <cx:pt idx="173652">EDWW</cx:pt>
          <cx:pt idx="173653">EDWW</cx:pt>
          <cx:pt idx="173654">EDWW</cx:pt>
          <cx:pt idx="173655">EDWW</cx:pt>
          <cx:pt idx="173656">EDWW</cx:pt>
          <cx:pt idx="173657">EDWW</cx:pt>
          <cx:pt idx="173658">EDWW</cx:pt>
          <cx:pt idx="173659">EDWW</cx:pt>
          <cx:pt idx="173660">EDWW</cx:pt>
          <cx:pt idx="173661">EDWW</cx:pt>
          <cx:pt idx="173662">EDWW</cx:pt>
          <cx:pt idx="173663">EDWW</cx:pt>
          <cx:pt idx="173664">EDWW</cx:pt>
          <cx:pt idx="173665">EDWW</cx:pt>
          <cx:pt idx="173666">EDWW</cx:pt>
          <cx:pt idx="173667">EDWW</cx:pt>
          <cx:pt idx="173668">EDWW</cx:pt>
          <cx:pt idx="173669">EDWW</cx:pt>
          <cx:pt idx="173670">EDWW</cx:pt>
          <cx:pt idx="173671">EDWW</cx:pt>
          <cx:pt idx="173672">EDWW</cx:pt>
          <cx:pt idx="173673">EDWW</cx:pt>
          <cx:pt idx="173674">EDWW</cx:pt>
          <cx:pt idx="173675">EDWW</cx:pt>
          <cx:pt idx="173676">EDWW</cx:pt>
          <cx:pt idx="173677">EDWW</cx:pt>
          <cx:pt idx="173678">EDWW</cx:pt>
          <cx:pt idx="173679">EDWW</cx:pt>
          <cx:pt idx="173680">EDWW</cx:pt>
          <cx:pt idx="173681">EDWW</cx:pt>
          <cx:pt idx="173682">EDWW</cx:pt>
          <cx:pt idx="173683">EDWW</cx:pt>
          <cx:pt idx="173684">EDWW</cx:pt>
          <cx:pt idx="173685">EDWW</cx:pt>
          <cx:pt idx="173686">EDWW</cx:pt>
          <cx:pt idx="173687">EDWW</cx:pt>
          <cx:pt idx="173688">EDWW</cx:pt>
          <cx:pt idx="173689">EDWW</cx:pt>
          <cx:pt idx="173690">EDWW</cx:pt>
          <cx:pt idx="173691">EDWW</cx:pt>
          <cx:pt idx="173692">EDWW</cx:pt>
          <cx:pt idx="173693">EDWW</cx:pt>
          <cx:pt idx="173694">EDWW</cx:pt>
          <cx:pt idx="173695">EDWW</cx:pt>
          <cx:pt idx="173696">EDWW</cx:pt>
          <cx:pt idx="173697">EDWW</cx:pt>
          <cx:pt idx="173698">EDWW</cx:pt>
          <cx:pt idx="173699">EDWW</cx:pt>
          <cx:pt idx="173700">EDWW</cx:pt>
          <cx:pt idx="173701">EDWW</cx:pt>
          <cx:pt idx="173702">EDWW</cx:pt>
          <cx:pt idx="173703">EDWW</cx:pt>
          <cx:pt idx="173704">EDWW</cx:pt>
          <cx:pt idx="173705">EDWW</cx:pt>
          <cx:pt idx="173706">EDWW</cx:pt>
          <cx:pt idx="173707">EDWW</cx:pt>
          <cx:pt idx="173708">EDWW</cx:pt>
          <cx:pt idx="173709">EDWW</cx:pt>
          <cx:pt idx="173710">EDWW</cx:pt>
          <cx:pt idx="173711">EDWW</cx:pt>
          <cx:pt idx="173712">EDWW</cx:pt>
          <cx:pt idx="173713">EDWW</cx:pt>
          <cx:pt idx="173714">EDWW</cx:pt>
          <cx:pt idx="173715">EDWW</cx:pt>
          <cx:pt idx="173716">EDWW</cx:pt>
          <cx:pt idx="173717">EDWW</cx:pt>
          <cx:pt idx="173718">EDWW</cx:pt>
          <cx:pt idx="173719">EDWW</cx:pt>
          <cx:pt idx="173720">EDWW</cx:pt>
          <cx:pt idx="173721">EDWW</cx:pt>
          <cx:pt idx="173722">EDWW</cx:pt>
          <cx:pt idx="173723">EDWW</cx:pt>
          <cx:pt idx="173724">EDWW</cx:pt>
          <cx:pt idx="173725">EDWW</cx:pt>
          <cx:pt idx="173726">EDWW</cx:pt>
          <cx:pt idx="173727">EDWW</cx:pt>
          <cx:pt idx="173728">EDWW</cx:pt>
          <cx:pt idx="173729">EDWW</cx:pt>
          <cx:pt idx="173730">EDWW</cx:pt>
          <cx:pt idx="173731">EDWW</cx:pt>
          <cx:pt idx="173732">EDWW</cx:pt>
          <cx:pt idx="173733">EDWW</cx:pt>
          <cx:pt idx="173734">EDWW</cx:pt>
          <cx:pt idx="173735">EDWW</cx:pt>
          <cx:pt idx="173736">EDWW</cx:pt>
          <cx:pt idx="173737">EDWW</cx:pt>
          <cx:pt idx="173738">EDWW</cx:pt>
          <cx:pt idx="173739">EDWW</cx:pt>
          <cx:pt idx="173740">EDWW</cx:pt>
          <cx:pt idx="173741">EDWW</cx:pt>
          <cx:pt idx="173742">EDWW</cx:pt>
          <cx:pt idx="173743">EDWW</cx:pt>
          <cx:pt idx="173744">EDWW</cx:pt>
          <cx:pt idx="173745">EDWW</cx:pt>
          <cx:pt idx="173746">EDWW</cx:pt>
          <cx:pt idx="173747">EDWW</cx:pt>
          <cx:pt idx="173748">EDWW</cx:pt>
          <cx:pt idx="173749">EDWW</cx:pt>
          <cx:pt idx="173750">EDWW</cx:pt>
          <cx:pt idx="173751">EDWW</cx:pt>
          <cx:pt idx="173752">EDWW</cx:pt>
          <cx:pt idx="173753">EDWW</cx:pt>
          <cx:pt idx="173754">EDWW</cx:pt>
          <cx:pt idx="173755">EDWW</cx:pt>
          <cx:pt idx="173756">EDWW</cx:pt>
          <cx:pt idx="173757">EDWW</cx:pt>
          <cx:pt idx="173758">EDWW</cx:pt>
          <cx:pt idx="173759">EDWW</cx:pt>
          <cx:pt idx="173760">EDWW</cx:pt>
          <cx:pt idx="173761">EDWW</cx:pt>
          <cx:pt idx="173762">EDWW</cx:pt>
          <cx:pt idx="173763">EDWW</cx:pt>
          <cx:pt idx="173764">EDWW</cx:pt>
          <cx:pt idx="173765">EDWW</cx:pt>
          <cx:pt idx="173766">EDWW</cx:pt>
          <cx:pt idx="173767">EDWW</cx:pt>
          <cx:pt idx="173768">EDWW</cx:pt>
          <cx:pt idx="173769">EDWW</cx:pt>
          <cx:pt idx="173770">EDWW</cx:pt>
          <cx:pt idx="173771">EDWW</cx:pt>
          <cx:pt idx="173772">EDWW</cx:pt>
          <cx:pt idx="173773">EDWW</cx:pt>
          <cx:pt idx="173774">EDWW</cx:pt>
          <cx:pt idx="173775">EDWW</cx:pt>
          <cx:pt idx="173776">EDWW</cx:pt>
          <cx:pt idx="173777">EDWW</cx:pt>
          <cx:pt idx="173778">EDWW</cx:pt>
          <cx:pt idx="173779">EDWW</cx:pt>
          <cx:pt idx="173780">EDWW</cx:pt>
          <cx:pt idx="173781">EDWW</cx:pt>
          <cx:pt idx="173782">EDWW</cx:pt>
          <cx:pt idx="173783">EDWW</cx:pt>
          <cx:pt idx="173784">EDWW</cx:pt>
          <cx:pt idx="173785">EDWW</cx:pt>
          <cx:pt idx="173786">EDWW</cx:pt>
          <cx:pt idx="173787">EDWW</cx:pt>
          <cx:pt idx="173788">EDWW</cx:pt>
          <cx:pt idx="173789">EDWW</cx:pt>
          <cx:pt idx="173790">EDWW</cx:pt>
          <cx:pt idx="173791">EDWW</cx:pt>
          <cx:pt idx="173792">EDWW</cx:pt>
          <cx:pt idx="173793">EDWW</cx:pt>
          <cx:pt idx="173794">EDWW</cx:pt>
          <cx:pt idx="173795">EDWW</cx:pt>
          <cx:pt idx="173796">EDWW</cx:pt>
          <cx:pt idx="173797">EDWW</cx:pt>
          <cx:pt idx="173798">EDWW</cx:pt>
          <cx:pt idx="173799">EDWW</cx:pt>
          <cx:pt idx="173800">EDWW</cx:pt>
          <cx:pt idx="173801">EDWW</cx:pt>
          <cx:pt idx="173802">EDWW</cx:pt>
          <cx:pt idx="173803">EDWW</cx:pt>
          <cx:pt idx="173804">EDWW</cx:pt>
          <cx:pt idx="173805">EDWW</cx:pt>
          <cx:pt idx="173806">EDWW</cx:pt>
          <cx:pt idx="173807">EDWW</cx:pt>
          <cx:pt idx="173808">EDWW</cx:pt>
          <cx:pt idx="173809">EDWW</cx:pt>
          <cx:pt idx="173810">EDWW</cx:pt>
          <cx:pt idx="173811">EDWW</cx:pt>
          <cx:pt idx="173812">EDWW</cx:pt>
          <cx:pt idx="173813">EDWW</cx:pt>
          <cx:pt idx="173814">EDWW</cx:pt>
          <cx:pt idx="173815">EDWW</cx:pt>
          <cx:pt idx="173816">EDWW</cx:pt>
          <cx:pt idx="173817">EDWW</cx:pt>
          <cx:pt idx="173818">EDWW</cx:pt>
          <cx:pt idx="173819">EDWW</cx:pt>
          <cx:pt idx="173820">EDWW</cx:pt>
          <cx:pt idx="173821">EDWW</cx:pt>
          <cx:pt idx="173822">EDWW</cx:pt>
          <cx:pt idx="173823">EDWW</cx:pt>
          <cx:pt idx="173824">EDWW</cx:pt>
          <cx:pt idx="173825">EDWW</cx:pt>
          <cx:pt idx="173826">EDWW</cx:pt>
          <cx:pt idx="173827">EDWW</cx:pt>
          <cx:pt idx="173828">EDWW</cx:pt>
          <cx:pt idx="173829">EDWW</cx:pt>
          <cx:pt idx="173830">EDWW</cx:pt>
          <cx:pt idx="173831">EDWW</cx:pt>
          <cx:pt idx="173832">EDWW</cx:pt>
          <cx:pt idx="173833">EDWW</cx:pt>
          <cx:pt idx="173834">EDWW</cx:pt>
          <cx:pt idx="173835">EDWW</cx:pt>
          <cx:pt idx="173836">EDWW</cx:pt>
          <cx:pt idx="173837">EDWW</cx:pt>
          <cx:pt idx="173838">EDWW</cx:pt>
          <cx:pt idx="173839">EDWW</cx:pt>
          <cx:pt idx="173840">EDWW</cx:pt>
          <cx:pt idx="173841">EDWW</cx:pt>
          <cx:pt idx="173842">EDWW</cx:pt>
          <cx:pt idx="173843">EDWW</cx:pt>
          <cx:pt idx="173844">EDWW</cx:pt>
          <cx:pt idx="173845">EDWW</cx:pt>
          <cx:pt idx="173846">EDWW</cx:pt>
          <cx:pt idx="173847">EDWW</cx:pt>
          <cx:pt idx="173848">EDWW</cx:pt>
          <cx:pt idx="173849">EDWW</cx:pt>
          <cx:pt idx="173850">EDWW</cx:pt>
          <cx:pt idx="173851">EDWW</cx:pt>
          <cx:pt idx="173852">EDWW</cx:pt>
          <cx:pt idx="173853">EDWW</cx:pt>
          <cx:pt idx="173854">EDWW</cx:pt>
          <cx:pt idx="173855">EDWW</cx:pt>
          <cx:pt idx="173856">EDWW</cx:pt>
          <cx:pt idx="173857">EDWW</cx:pt>
          <cx:pt idx="173858">EDWW</cx:pt>
          <cx:pt idx="173859">EDWW</cx:pt>
          <cx:pt idx="173860">EDWW</cx:pt>
          <cx:pt idx="173861">EDWW</cx:pt>
          <cx:pt idx="173862">EDWW</cx:pt>
          <cx:pt idx="173863">EDWW</cx:pt>
          <cx:pt idx="173864">EDWW</cx:pt>
          <cx:pt idx="173865">EDWW</cx:pt>
          <cx:pt idx="173866">EDWW</cx:pt>
          <cx:pt idx="173867">EDWW</cx:pt>
          <cx:pt idx="173868">EDWW</cx:pt>
          <cx:pt idx="173869">EDWW</cx:pt>
          <cx:pt idx="173870">EDWW</cx:pt>
          <cx:pt idx="173871">EDWW</cx:pt>
          <cx:pt idx="173872">EDWW</cx:pt>
          <cx:pt idx="173873">EDWW</cx:pt>
          <cx:pt idx="173874">EDWW</cx:pt>
          <cx:pt idx="173875">EDWW</cx:pt>
          <cx:pt idx="173876">EDWW</cx:pt>
          <cx:pt idx="173877">EDWW</cx:pt>
          <cx:pt idx="173878">EDWW</cx:pt>
          <cx:pt idx="173879">EDWW</cx:pt>
          <cx:pt idx="173880">EDWW</cx:pt>
          <cx:pt idx="173881">EDWW</cx:pt>
          <cx:pt idx="173882">EDWW</cx:pt>
          <cx:pt idx="173883">EDWW</cx:pt>
          <cx:pt idx="173884">EDWW</cx:pt>
          <cx:pt idx="173885">EDWW</cx:pt>
          <cx:pt idx="173886">EDWW</cx:pt>
          <cx:pt idx="173887">EDWW</cx:pt>
          <cx:pt idx="173888">EDWW</cx:pt>
          <cx:pt idx="173889">EDWW</cx:pt>
          <cx:pt idx="173890">EDWW</cx:pt>
          <cx:pt idx="173891">EDWW</cx:pt>
          <cx:pt idx="173892">EDWW</cx:pt>
          <cx:pt idx="173893">EDWW</cx:pt>
          <cx:pt idx="173894">EDWW</cx:pt>
          <cx:pt idx="173895">EDWW</cx:pt>
          <cx:pt idx="173896">EDWW</cx:pt>
          <cx:pt idx="173897">EDWW</cx:pt>
          <cx:pt idx="173898">EDWW</cx:pt>
          <cx:pt idx="173899">EDWW</cx:pt>
          <cx:pt idx="173900">EDWW</cx:pt>
          <cx:pt idx="173901">EDWW</cx:pt>
          <cx:pt idx="173902">EDWW</cx:pt>
          <cx:pt idx="173903">EDWW</cx:pt>
          <cx:pt idx="173904">EDWW</cx:pt>
          <cx:pt idx="173905">EDWW</cx:pt>
          <cx:pt idx="173906">EDWW</cx:pt>
          <cx:pt idx="173907">EDWW</cx:pt>
          <cx:pt idx="173908">EDWW</cx:pt>
          <cx:pt idx="173909">EDWW</cx:pt>
          <cx:pt idx="173910">EDWW</cx:pt>
          <cx:pt idx="173911">EDWW</cx:pt>
          <cx:pt idx="173912">EDWW</cx:pt>
          <cx:pt idx="173913">EDWW</cx:pt>
          <cx:pt idx="173914">EDWW</cx:pt>
          <cx:pt idx="173915">EDWW</cx:pt>
          <cx:pt idx="173916">EDWW</cx:pt>
          <cx:pt idx="173917">EDWW</cx:pt>
          <cx:pt idx="173918">EDWW</cx:pt>
          <cx:pt idx="173919">EDWW</cx:pt>
          <cx:pt idx="173920">EDWW</cx:pt>
          <cx:pt idx="173921">EDWW</cx:pt>
          <cx:pt idx="173922">EDWW</cx:pt>
          <cx:pt idx="173923">EDWW</cx:pt>
          <cx:pt idx="173924">EDWW</cx:pt>
          <cx:pt idx="173925">EDWW</cx:pt>
          <cx:pt idx="173926">EDWW</cx:pt>
          <cx:pt idx="173927">EDWW</cx:pt>
          <cx:pt idx="173928">EDWW</cx:pt>
          <cx:pt idx="173929">EDWW</cx:pt>
          <cx:pt idx="173930">EDWW</cx:pt>
          <cx:pt idx="173931">EDWW</cx:pt>
          <cx:pt idx="173932">EDWW</cx:pt>
          <cx:pt idx="173933">EDWW</cx:pt>
          <cx:pt idx="173934">EDWW</cx:pt>
          <cx:pt idx="173935">EDWW</cx:pt>
          <cx:pt idx="173936">EDWW</cx:pt>
          <cx:pt idx="173937">EDWW</cx:pt>
          <cx:pt idx="173938">EDWW</cx:pt>
          <cx:pt idx="173939">EDWW</cx:pt>
          <cx:pt idx="173940">EDWW</cx:pt>
          <cx:pt idx="173941">EDWW</cx:pt>
          <cx:pt idx="173942">EDWW</cx:pt>
          <cx:pt idx="173943">EDWW</cx:pt>
          <cx:pt idx="173944">EDWW</cx:pt>
          <cx:pt idx="173945">EDWW</cx:pt>
          <cx:pt idx="173946">EDWW</cx:pt>
          <cx:pt idx="173947">EDWW</cx:pt>
          <cx:pt idx="173948">EDWW</cx:pt>
          <cx:pt idx="173949">EDWW</cx:pt>
          <cx:pt idx="173950">EDWW</cx:pt>
          <cx:pt idx="173951">EDWW</cx:pt>
          <cx:pt idx="173952">EDWW</cx:pt>
          <cx:pt idx="173953">EDWW</cx:pt>
          <cx:pt idx="173954">EDWW</cx:pt>
          <cx:pt idx="173955">EDWW</cx:pt>
          <cx:pt idx="173956">EDWW</cx:pt>
          <cx:pt idx="173957">EDWW</cx:pt>
          <cx:pt idx="173958">EDWW</cx:pt>
          <cx:pt idx="173959">EDWW</cx:pt>
          <cx:pt idx="173960">EDWW</cx:pt>
          <cx:pt idx="173961">EDWW</cx:pt>
          <cx:pt idx="173962">EDWW</cx:pt>
          <cx:pt idx="173963">EDWW</cx:pt>
          <cx:pt idx="173964">EDWW</cx:pt>
          <cx:pt idx="173965">EDWW</cx:pt>
          <cx:pt idx="173966">EDWW</cx:pt>
          <cx:pt idx="173967">EDWW</cx:pt>
          <cx:pt idx="173968">EDWW</cx:pt>
          <cx:pt idx="173969">EDWW</cx:pt>
          <cx:pt idx="173970">EDWW</cx:pt>
          <cx:pt idx="173971">EDWW</cx:pt>
          <cx:pt idx="173972">EDWW</cx:pt>
          <cx:pt idx="173973">EDWW</cx:pt>
          <cx:pt idx="173974">EDWW</cx:pt>
          <cx:pt idx="173975">EDWW</cx:pt>
          <cx:pt idx="173976">EDWW</cx:pt>
          <cx:pt idx="173977">EDWW</cx:pt>
          <cx:pt idx="173978">EDWW</cx:pt>
          <cx:pt idx="173979">EDWW</cx:pt>
          <cx:pt idx="173980">EDWW</cx:pt>
          <cx:pt idx="173981">EDWW</cx:pt>
          <cx:pt idx="173982">EDWW</cx:pt>
          <cx:pt idx="173983">EDWW</cx:pt>
          <cx:pt idx="173984">EDWW</cx:pt>
          <cx:pt idx="173985">EDWW</cx:pt>
          <cx:pt idx="173986">EDWW</cx:pt>
          <cx:pt idx="173987">EDWW</cx:pt>
          <cx:pt idx="173988">EDWW</cx:pt>
          <cx:pt idx="173989">EDWW</cx:pt>
          <cx:pt idx="173990">EDWW</cx:pt>
          <cx:pt idx="173991">EDWW</cx:pt>
          <cx:pt idx="173992">EDWW</cx:pt>
          <cx:pt idx="173993">EDWW</cx:pt>
          <cx:pt idx="173994">EDWW</cx:pt>
          <cx:pt idx="173995">EDWW</cx:pt>
          <cx:pt idx="173996">EDWW</cx:pt>
          <cx:pt idx="173997">EDWW</cx:pt>
          <cx:pt idx="173998">EDWW</cx:pt>
          <cx:pt idx="173999">EDWW</cx:pt>
          <cx:pt idx="174000">EDWW</cx:pt>
          <cx:pt idx="174001">EDWW</cx:pt>
          <cx:pt idx="174002">EDWW</cx:pt>
          <cx:pt idx="174003">EDWW</cx:pt>
          <cx:pt idx="174004">EDWW</cx:pt>
          <cx:pt idx="174005">EDWW</cx:pt>
          <cx:pt idx="174006">EDWW</cx:pt>
          <cx:pt idx="174007">EDWW</cx:pt>
          <cx:pt idx="174008">EDWW</cx:pt>
          <cx:pt idx="174009">EDWW</cx:pt>
          <cx:pt idx="174010">EDWW</cx:pt>
          <cx:pt idx="174011">EDWW</cx:pt>
          <cx:pt idx="174012">EDWW</cx:pt>
          <cx:pt idx="174013">EDWW</cx:pt>
          <cx:pt idx="174014">EDWW</cx:pt>
          <cx:pt idx="174015">EDWW</cx:pt>
          <cx:pt idx="174016">EDWW</cx:pt>
          <cx:pt idx="174017">EDWW</cx:pt>
          <cx:pt idx="174018">EDWW</cx:pt>
          <cx:pt idx="174019">EDWW</cx:pt>
          <cx:pt idx="174020">EDWW</cx:pt>
          <cx:pt idx="174021">EDWW</cx:pt>
          <cx:pt idx="174022">EDWW</cx:pt>
          <cx:pt idx="174023">EDWW</cx:pt>
          <cx:pt idx="174024">EDWW</cx:pt>
          <cx:pt idx="174025">EDWW</cx:pt>
          <cx:pt idx="174026">EDWW</cx:pt>
          <cx:pt idx="174027">EDWW</cx:pt>
          <cx:pt idx="174028">EDWW</cx:pt>
          <cx:pt idx="174029">EDWW</cx:pt>
          <cx:pt idx="174030">EDWW</cx:pt>
          <cx:pt idx="174031">EDWW</cx:pt>
          <cx:pt idx="174032">EDWW</cx:pt>
          <cx:pt idx="174033">EDWW</cx:pt>
          <cx:pt idx="174034">EDWW</cx:pt>
          <cx:pt idx="174035">EDWW</cx:pt>
          <cx:pt idx="174036">EDWW</cx:pt>
          <cx:pt idx="174037">EDWW</cx:pt>
          <cx:pt idx="174038">EDWW</cx:pt>
          <cx:pt idx="174039">EDWW</cx:pt>
          <cx:pt idx="174040">EDWW</cx:pt>
          <cx:pt idx="174041">EDWW</cx:pt>
          <cx:pt idx="174042">EDWW</cx:pt>
          <cx:pt idx="174043">EDWW</cx:pt>
          <cx:pt idx="174044">EDWW</cx:pt>
          <cx:pt idx="174045">EDWW</cx:pt>
          <cx:pt idx="174046">EDWW</cx:pt>
          <cx:pt idx="174047">EDWW</cx:pt>
          <cx:pt idx="174048">EDWW</cx:pt>
          <cx:pt idx="174049">EDWW</cx:pt>
          <cx:pt idx="174050">EDWW</cx:pt>
          <cx:pt idx="174051">EDWW</cx:pt>
          <cx:pt idx="174052">EDWW</cx:pt>
          <cx:pt idx="174053">EDWW</cx:pt>
          <cx:pt idx="174054">EDWW</cx:pt>
          <cx:pt idx="174055">EDWW</cx:pt>
          <cx:pt idx="174056">EDWW</cx:pt>
          <cx:pt idx="174057">EDWW</cx:pt>
          <cx:pt idx="174058">EDWW</cx:pt>
          <cx:pt idx="174059">EDWW</cx:pt>
          <cx:pt idx="174060">EDWW</cx:pt>
          <cx:pt idx="174061">EDWW</cx:pt>
          <cx:pt idx="174062">EDWW</cx:pt>
          <cx:pt idx="174063">EDWW</cx:pt>
          <cx:pt idx="174064">EDWW</cx:pt>
          <cx:pt idx="174065">EDWW</cx:pt>
          <cx:pt idx="174066">EDWW</cx:pt>
          <cx:pt idx="174067">EDWW</cx:pt>
          <cx:pt idx="174068">EDWW</cx:pt>
          <cx:pt idx="174069">EDWW</cx:pt>
          <cx:pt idx="174070">EDWW</cx:pt>
          <cx:pt idx="174071">EDWW</cx:pt>
          <cx:pt idx="174072">EDWW</cx:pt>
          <cx:pt idx="174073">EDWW</cx:pt>
          <cx:pt idx="174074">EDWW</cx:pt>
          <cx:pt idx="174075">EDWW</cx:pt>
          <cx:pt idx="174076">EDWW</cx:pt>
          <cx:pt idx="174077">EDWW</cx:pt>
          <cx:pt idx="174078">EDWW</cx:pt>
          <cx:pt idx="174079">EDWW</cx:pt>
          <cx:pt idx="174080">EDWW</cx:pt>
          <cx:pt idx="174081">EDWW</cx:pt>
          <cx:pt idx="174082">EDWW</cx:pt>
          <cx:pt idx="174083">EDWW</cx:pt>
          <cx:pt idx="174084">EDWW</cx:pt>
          <cx:pt idx="174085">EDWW</cx:pt>
          <cx:pt idx="174086">EDWW</cx:pt>
          <cx:pt idx="174087">EDWW</cx:pt>
          <cx:pt idx="174088">EDWW</cx:pt>
          <cx:pt idx="174089">EDWW</cx:pt>
          <cx:pt idx="174090">EDWW</cx:pt>
          <cx:pt idx="174091">EDWW</cx:pt>
          <cx:pt idx="174092">EDWW</cx:pt>
          <cx:pt idx="174093">EDWW</cx:pt>
          <cx:pt idx="174094">EDWW</cx:pt>
          <cx:pt idx="174095">EDWW</cx:pt>
          <cx:pt idx="174096">EDWW</cx:pt>
          <cx:pt idx="174097">EDWW</cx:pt>
          <cx:pt idx="174098">EDWW</cx:pt>
          <cx:pt idx="174099">EDWW</cx:pt>
          <cx:pt idx="174100">EDWW</cx:pt>
          <cx:pt idx="174101">EDWW</cx:pt>
          <cx:pt idx="174102">EDWW</cx:pt>
          <cx:pt idx="174103">EDWW</cx:pt>
          <cx:pt idx="174104">EDWW</cx:pt>
          <cx:pt idx="174105">EDWW</cx:pt>
          <cx:pt idx="174106">EDWW</cx:pt>
          <cx:pt idx="174107">EDWW</cx:pt>
          <cx:pt idx="174108">EDWW</cx:pt>
          <cx:pt idx="174109">EDWW</cx:pt>
          <cx:pt idx="174110">EDWW</cx:pt>
          <cx:pt idx="174111">EDWW</cx:pt>
          <cx:pt idx="174112">EDWW</cx:pt>
          <cx:pt idx="174113">EDWW</cx:pt>
          <cx:pt idx="174114">EDWW</cx:pt>
          <cx:pt idx="174115">EDWW</cx:pt>
          <cx:pt idx="174116">EDWW</cx:pt>
          <cx:pt idx="174117">EDWW</cx:pt>
          <cx:pt idx="174118">EDWW</cx:pt>
          <cx:pt idx="174119">EDWW</cx:pt>
          <cx:pt idx="174120">EDWW</cx:pt>
          <cx:pt idx="174121">EDWW</cx:pt>
          <cx:pt idx="174122">EDWW</cx:pt>
          <cx:pt idx="174123">EDWW</cx:pt>
          <cx:pt idx="174124">EDWW</cx:pt>
          <cx:pt idx="174125">EDWW</cx:pt>
          <cx:pt idx="174126">EDWW</cx:pt>
          <cx:pt idx="174127">EDWW</cx:pt>
          <cx:pt idx="174128">EDWW</cx:pt>
          <cx:pt idx="174129">EDWW</cx:pt>
          <cx:pt idx="174130">EDWW</cx:pt>
          <cx:pt idx="174131">EDWW</cx:pt>
          <cx:pt idx="174132">EDWW</cx:pt>
          <cx:pt idx="174133">EDWW</cx:pt>
          <cx:pt idx="174134">EDWW</cx:pt>
          <cx:pt idx="174135">EDWW</cx:pt>
          <cx:pt idx="174136">EDWW</cx:pt>
          <cx:pt idx="174137">EDWW</cx:pt>
          <cx:pt idx="174138">EDWW</cx:pt>
          <cx:pt idx="174139">EDWW</cx:pt>
          <cx:pt idx="174140">EDWW</cx:pt>
          <cx:pt idx="174141">EDWW</cx:pt>
          <cx:pt idx="174142">EDWW</cx:pt>
          <cx:pt idx="174143">EDWW</cx:pt>
          <cx:pt idx="174144">EDWW</cx:pt>
          <cx:pt idx="174145">EDWW</cx:pt>
          <cx:pt idx="174146">EDWW</cx:pt>
          <cx:pt idx="174147">EDWW</cx:pt>
          <cx:pt idx="174148">EDWW</cx:pt>
          <cx:pt idx="174149">EDWW</cx:pt>
          <cx:pt idx="174150">EDWW</cx:pt>
          <cx:pt idx="174151">EDWW</cx:pt>
          <cx:pt idx="174152">EDWW</cx:pt>
          <cx:pt idx="174153">EDWW</cx:pt>
          <cx:pt idx="174154">EDWW</cx:pt>
          <cx:pt idx="174155">EDWW</cx:pt>
          <cx:pt idx="174156">EDWW</cx:pt>
          <cx:pt idx="174157">EDWW</cx:pt>
          <cx:pt idx="174158">EDWW</cx:pt>
          <cx:pt idx="174159">EDWW</cx:pt>
          <cx:pt idx="174160">EDWW</cx:pt>
          <cx:pt idx="174161">EDWW</cx:pt>
          <cx:pt idx="174162">EDWW</cx:pt>
          <cx:pt idx="174163">EDWW</cx:pt>
          <cx:pt idx="174164">EDWW</cx:pt>
          <cx:pt idx="174165">EDWW</cx:pt>
          <cx:pt idx="174166">EDWW</cx:pt>
          <cx:pt idx="174167">EDWW</cx:pt>
          <cx:pt idx="174168">EDWW</cx:pt>
          <cx:pt idx="174169">EDWW</cx:pt>
          <cx:pt idx="174170">EDWW</cx:pt>
          <cx:pt idx="174171">EDWW</cx:pt>
          <cx:pt idx="174172">EDWW</cx:pt>
          <cx:pt idx="174173">EDWW</cx:pt>
          <cx:pt idx="174174">EDWW</cx:pt>
          <cx:pt idx="174175">EDWW</cx:pt>
          <cx:pt idx="174176">EDWW</cx:pt>
          <cx:pt idx="174177">EDWW</cx:pt>
          <cx:pt idx="174178">EDWW</cx:pt>
          <cx:pt idx="174179">EDWW</cx:pt>
          <cx:pt idx="174180">EDWW</cx:pt>
          <cx:pt idx="174181">EDWW</cx:pt>
          <cx:pt idx="174182">EDWW</cx:pt>
          <cx:pt idx="174183">EDWW</cx:pt>
          <cx:pt idx="174184">EDWW</cx:pt>
          <cx:pt idx="174185">EDWW</cx:pt>
          <cx:pt idx="174186">EDWW</cx:pt>
          <cx:pt idx="174187">EDWW</cx:pt>
          <cx:pt idx="174188">EDWW</cx:pt>
          <cx:pt idx="174189">EDWW</cx:pt>
          <cx:pt idx="174190">EDWW</cx:pt>
          <cx:pt idx="174191">EDWW</cx:pt>
          <cx:pt idx="174192">EDWW</cx:pt>
          <cx:pt idx="174193">EDWW</cx:pt>
          <cx:pt idx="174194">EDWW</cx:pt>
          <cx:pt idx="174195">EDWW</cx:pt>
          <cx:pt idx="174196">EDWW</cx:pt>
          <cx:pt idx="174197">EDWW</cx:pt>
          <cx:pt idx="174198">EDWW</cx:pt>
          <cx:pt idx="174199">EDWW</cx:pt>
          <cx:pt idx="174200">EDWW</cx:pt>
          <cx:pt idx="174201">EDWW</cx:pt>
          <cx:pt idx="174202">EDWW</cx:pt>
          <cx:pt idx="174203">EDWW</cx:pt>
          <cx:pt idx="174204">EDWW</cx:pt>
          <cx:pt idx="174205">EDWW</cx:pt>
          <cx:pt idx="174206">EDWW</cx:pt>
          <cx:pt idx="174207">EDWW</cx:pt>
          <cx:pt idx="174208">EDWW</cx:pt>
          <cx:pt idx="174209">EDWW</cx:pt>
          <cx:pt idx="174210">EDWW</cx:pt>
          <cx:pt idx="174211">EDWW</cx:pt>
          <cx:pt idx="174212">EDWW</cx:pt>
          <cx:pt idx="174213">EDWW</cx:pt>
          <cx:pt idx="174214">EDWW</cx:pt>
          <cx:pt idx="174215">EDWW</cx:pt>
          <cx:pt idx="174216">EDWW</cx:pt>
          <cx:pt idx="174217">EDWW</cx:pt>
          <cx:pt idx="174218">EDWW</cx:pt>
          <cx:pt idx="174219">EDWW</cx:pt>
          <cx:pt idx="174220">EDWW</cx:pt>
          <cx:pt idx="174221">EDWW</cx:pt>
          <cx:pt idx="174222">EDWW</cx:pt>
          <cx:pt idx="174223">EDWW</cx:pt>
          <cx:pt idx="174224">EDWW</cx:pt>
          <cx:pt idx="174225">EDWW</cx:pt>
          <cx:pt idx="174226">EDWW</cx:pt>
          <cx:pt idx="174227">EDWW</cx:pt>
          <cx:pt idx="174228">EDWW</cx:pt>
          <cx:pt idx="174229">EDWW</cx:pt>
          <cx:pt idx="174230">EDWW</cx:pt>
          <cx:pt idx="174231">EDWW</cx:pt>
          <cx:pt idx="174232">EDWW</cx:pt>
          <cx:pt idx="174233">EDWW</cx:pt>
          <cx:pt idx="174234">EDWW</cx:pt>
          <cx:pt idx="174235">EDWW</cx:pt>
          <cx:pt idx="174236">EDWW</cx:pt>
          <cx:pt idx="174237">EDWW</cx:pt>
          <cx:pt idx="174238">EDWW</cx:pt>
          <cx:pt idx="174239">EDWW</cx:pt>
          <cx:pt idx="174240">EDWW</cx:pt>
          <cx:pt idx="174241">EDWW</cx:pt>
          <cx:pt idx="174242">EDWW</cx:pt>
          <cx:pt idx="174243">EDWW</cx:pt>
          <cx:pt idx="174244">EDWW</cx:pt>
          <cx:pt idx="174245">EDWW</cx:pt>
          <cx:pt idx="174246">EDWW</cx:pt>
          <cx:pt idx="174247">EDWW</cx:pt>
          <cx:pt idx="174248">EDWW</cx:pt>
          <cx:pt idx="174249">EDWW</cx:pt>
          <cx:pt idx="174250">EDWW</cx:pt>
          <cx:pt idx="174251">EDWW</cx:pt>
          <cx:pt idx="174252">EDWW</cx:pt>
          <cx:pt idx="174253">EDWW</cx:pt>
          <cx:pt idx="174254">EDWW</cx:pt>
          <cx:pt idx="174255">EDWW</cx:pt>
          <cx:pt idx="174256">EDWW</cx:pt>
          <cx:pt idx="174257">EDWW</cx:pt>
          <cx:pt idx="174258">EDWW</cx:pt>
          <cx:pt idx="174259">EDWW</cx:pt>
          <cx:pt idx="174260">EDWW</cx:pt>
          <cx:pt idx="174261">EDWW</cx:pt>
          <cx:pt idx="174262">EDWW</cx:pt>
          <cx:pt idx="174263">EDWW</cx:pt>
          <cx:pt idx="174264">EDWW</cx:pt>
          <cx:pt idx="174265">EDWW</cx:pt>
          <cx:pt idx="174266">EDWW</cx:pt>
          <cx:pt idx="174267">EDWW</cx:pt>
          <cx:pt idx="174268">EDWW</cx:pt>
          <cx:pt idx="174269">EDWW</cx:pt>
          <cx:pt idx="174270">EDWW</cx:pt>
          <cx:pt idx="174271">EDWW</cx:pt>
          <cx:pt idx="174272">EDWW</cx:pt>
          <cx:pt idx="174273">EDWW</cx:pt>
          <cx:pt idx="174274">EDWW</cx:pt>
          <cx:pt idx="174275">EDWW</cx:pt>
          <cx:pt idx="174276">EDWW</cx:pt>
          <cx:pt idx="174277">EDWW</cx:pt>
          <cx:pt idx="174278">EDWW</cx:pt>
          <cx:pt idx="174279">EDWW</cx:pt>
          <cx:pt idx="174280">EDWW</cx:pt>
          <cx:pt idx="174281">EDWW</cx:pt>
          <cx:pt idx="174282">EDWW</cx:pt>
          <cx:pt idx="174283">EDWW</cx:pt>
          <cx:pt idx="174284">EDWW</cx:pt>
          <cx:pt idx="174285">EDWW</cx:pt>
          <cx:pt idx="174286">EDWW</cx:pt>
          <cx:pt idx="174287">EDWW</cx:pt>
          <cx:pt idx="174288">EDWW</cx:pt>
          <cx:pt idx="174289">EDWW</cx:pt>
          <cx:pt idx="174290">EDWW</cx:pt>
          <cx:pt idx="174291">EDWW</cx:pt>
          <cx:pt idx="174292">EDWW</cx:pt>
          <cx:pt idx="174293">EDWW</cx:pt>
          <cx:pt idx="174294">EDWW</cx:pt>
          <cx:pt idx="174295">EDWW</cx:pt>
          <cx:pt idx="174296">EDWW</cx:pt>
          <cx:pt idx="174297">EDWW</cx:pt>
          <cx:pt idx="174298">EDWW</cx:pt>
          <cx:pt idx="174299">EDWW</cx:pt>
          <cx:pt idx="174300">EDWW</cx:pt>
          <cx:pt idx="174301">EDWW</cx:pt>
          <cx:pt idx="174302">EDWW</cx:pt>
          <cx:pt idx="174303">EDWW</cx:pt>
          <cx:pt idx="174304">EDWW</cx:pt>
          <cx:pt idx="174305">EDWW</cx:pt>
          <cx:pt idx="174306">EDWW</cx:pt>
          <cx:pt idx="174307">EDWW</cx:pt>
          <cx:pt idx="174308">EDWW</cx:pt>
          <cx:pt idx="174309">EDWW</cx:pt>
          <cx:pt idx="174310">EDWW</cx:pt>
          <cx:pt idx="174311">EDWW</cx:pt>
          <cx:pt idx="174312">EDWW</cx:pt>
          <cx:pt idx="174313">EDWW</cx:pt>
          <cx:pt idx="174314">EDWW</cx:pt>
          <cx:pt idx="174315">EDWW</cx:pt>
          <cx:pt idx="174316">EDWW</cx:pt>
          <cx:pt idx="174317">EDWW</cx:pt>
          <cx:pt idx="174318">EDWW</cx:pt>
          <cx:pt idx="174319">EDWW</cx:pt>
          <cx:pt idx="174320">EDWW</cx:pt>
          <cx:pt idx="174321">EDWW</cx:pt>
          <cx:pt idx="174322">EDWW</cx:pt>
          <cx:pt idx="174323">EDWW</cx:pt>
          <cx:pt idx="174324">EDWW</cx:pt>
          <cx:pt idx="174325">EDWW</cx:pt>
          <cx:pt idx="174326">EDWW</cx:pt>
          <cx:pt idx="174327">EDWW</cx:pt>
          <cx:pt idx="174328">EDWW</cx:pt>
          <cx:pt idx="174329">EDWW</cx:pt>
          <cx:pt idx="174330">EDWW</cx:pt>
          <cx:pt idx="174331">EDWW</cx:pt>
          <cx:pt idx="174332">EDWW</cx:pt>
          <cx:pt idx="174333">EDWW</cx:pt>
          <cx:pt idx="174334">EDWW</cx:pt>
          <cx:pt idx="174335">EDWW</cx:pt>
          <cx:pt idx="174336">EDWW</cx:pt>
          <cx:pt idx="174337">EDWW</cx:pt>
          <cx:pt idx="174338">EDWW</cx:pt>
          <cx:pt idx="174339">EDWW</cx:pt>
          <cx:pt idx="174340">EDWW</cx:pt>
          <cx:pt idx="174341">EDWW</cx:pt>
          <cx:pt idx="174342">EDWW</cx:pt>
          <cx:pt idx="174343">EDWW</cx:pt>
          <cx:pt idx="174344">EDWW</cx:pt>
          <cx:pt idx="174345">EDWW</cx:pt>
          <cx:pt idx="174346">EDWW</cx:pt>
          <cx:pt idx="174347">EDWW</cx:pt>
          <cx:pt idx="174348">EDWW</cx:pt>
          <cx:pt idx="174349">EDWW</cx:pt>
          <cx:pt idx="174350">EDWW</cx:pt>
          <cx:pt idx="174351">EDWW</cx:pt>
          <cx:pt idx="174352">EDWW</cx:pt>
          <cx:pt idx="174353">EDWW</cx:pt>
          <cx:pt idx="174354">EDWW</cx:pt>
          <cx:pt idx="174355">EDWW</cx:pt>
          <cx:pt idx="174356">EDWW</cx:pt>
          <cx:pt idx="174357">EDWW</cx:pt>
          <cx:pt idx="174358">EDWW</cx:pt>
          <cx:pt idx="174359">EDWW</cx:pt>
          <cx:pt idx="174360">EDWW</cx:pt>
          <cx:pt idx="174361">EDWW</cx:pt>
          <cx:pt idx="174362">EDWW</cx:pt>
          <cx:pt idx="174363">EDWW</cx:pt>
          <cx:pt idx="174364">EDWW</cx:pt>
          <cx:pt idx="174365">EDWW</cx:pt>
          <cx:pt idx="174366">EDWW</cx:pt>
          <cx:pt idx="174367">EDWW</cx:pt>
          <cx:pt idx="174368">EDWW</cx:pt>
          <cx:pt idx="174369">EDWW</cx:pt>
          <cx:pt idx="174370">EDWW</cx:pt>
          <cx:pt idx="174371">EDWW</cx:pt>
          <cx:pt idx="174372">EDWW</cx:pt>
          <cx:pt idx="174373">EDWW</cx:pt>
          <cx:pt idx="174374">EDWW</cx:pt>
          <cx:pt idx="174375">EDWW</cx:pt>
          <cx:pt idx="174376">EDWW</cx:pt>
          <cx:pt idx="174377">EDWW</cx:pt>
          <cx:pt idx="174378">EDWW</cx:pt>
          <cx:pt idx="174379">EDWW</cx:pt>
          <cx:pt idx="174380">EDWW</cx:pt>
          <cx:pt idx="174381">EDWW</cx:pt>
          <cx:pt idx="174382">EDWW</cx:pt>
          <cx:pt idx="174383">EDWW</cx:pt>
          <cx:pt idx="174384">EDWW</cx:pt>
          <cx:pt idx="174385">EDWW</cx:pt>
          <cx:pt idx="174386">EDWW</cx:pt>
          <cx:pt idx="174387">EDWW</cx:pt>
          <cx:pt idx="174388">EDWW</cx:pt>
          <cx:pt idx="174389">EDWW</cx:pt>
          <cx:pt idx="174390">EDWW</cx:pt>
          <cx:pt idx="174391">EDWW</cx:pt>
          <cx:pt idx="174392">EDWW</cx:pt>
          <cx:pt idx="174393">EDWW</cx:pt>
          <cx:pt idx="174394">EDWW</cx:pt>
          <cx:pt idx="174395">EDWW</cx:pt>
          <cx:pt idx="174396">EDWW</cx:pt>
          <cx:pt idx="174397">EDWW</cx:pt>
          <cx:pt idx="174398">EDWW</cx:pt>
          <cx:pt idx="174399">EDWW</cx:pt>
          <cx:pt idx="174400">EDWW</cx:pt>
          <cx:pt idx="174401">EDWW</cx:pt>
          <cx:pt idx="174402">EDWW</cx:pt>
          <cx:pt idx="174403">EDWW</cx:pt>
          <cx:pt idx="174404">EDWW</cx:pt>
          <cx:pt idx="174405">EDWW</cx:pt>
          <cx:pt idx="174406">EDWW</cx:pt>
          <cx:pt idx="174407">EDWW</cx:pt>
          <cx:pt idx="174408">EDWW</cx:pt>
          <cx:pt idx="174409">EDWW</cx:pt>
          <cx:pt idx="174410">EDWW</cx:pt>
          <cx:pt idx="174411">EDWW</cx:pt>
          <cx:pt idx="174412">EDWW</cx:pt>
          <cx:pt idx="174413">EDWW</cx:pt>
          <cx:pt idx="174414">EDWW</cx:pt>
          <cx:pt idx="174415">EDWW</cx:pt>
          <cx:pt idx="174416">EDWW</cx:pt>
          <cx:pt idx="174417">EDWW</cx:pt>
          <cx:pt idx="174418">EDWW</cx:pt>
          <cx:pt idx="174419">EDWW</cx:pt>
          <cx:pt idx="174420">EDWW</cx:pt>
          <cx:pt idx="174421">EDWW</cx:pt>
          <cx:pt idx="174422">EDWW</cx:pt>
          <cx:pt idx="174423">EDWW</cx:pt>
          <cx:pt idx="174424">EDWW</cx:pt>
          <cx:pt idx="174425">EDWW</cx:pt>
          <cx:pt idx="174426">EDWW</cx:pt>
          <cx:pt idx="174427">EDWW</cx:pt>
          <cx:pt idx="174428">EDWW</cx:pt>
          <cx:pt idx="174429">EDWW</cx:pt>
          <cx:pt idx="174430">EDWW</cx:pt>
          <cx:pt idx="174431">EDWW</cx:pt>
          <cx:pt idx="174432">EDWW</cx:pt>
          <cx:pt idx="174433">EDWW</cx:pt>
          <cx:pt idx="174434">EDWW</cx:pt>
          <cx:pt idx="174435">EDWW</cx:pt>
          <cx:pt idx="174436">EDWW</cx:pt>
          <cx:pt idx="174437">EDWW</cx:pt>
          <cx:pt idx="174438">EDWW</cx:pt>
          <cx:pt idx="174439">EDWW</cx:pt>
          <cx:pt idx="174440">EDWW</cx:pt>
          <cx:pt idx="174441">EDWW</cx:pt>
          <cx:pt idx="174442">EDWW</cx:pt>
          <cx:pt idx="174443">EDWW</cx:pt>
          <cx:pt idx="174444">EDWW</cx:pt>
          <cx:pt idx="174445">EDWW</cx:pt>
          <cx:pt idx="174446">EDWW</cx:pt>
          <cx:pt idx="174447">EDWW</cx:pt>
          <cx:pt idx="174448">EDWW</cx:pt>
          <cx:pt idx="174449">EDWW</cx:pt>
          <cx:pt idx="174450">EDWW</cx:pt>
          <cx:pt idx="174451">EDWW</cx:pt>
          <cx:pt idx="174452">EDWW</cx:pt>
          <cx:pt idx="174453">EDWW</cx:pt>
          <cx:pt idx="174454">EDWW</cx:pt>
          <cx:pt idx="174455">EDWW</cx:pt>
          <cx:pt idx="174456">EDWW</cx:pt>
          <cx:pt idx="174457">EDWW</cx:pt>
          <cx:pt idx="174458">EDWW</cx:pt>
          <cx:pt idx="174459">EDWW</cx:pt>
          <cx:pt idx="174460">EDWW</cx:pt>
          <cx:pt idx="174461">EDWW</cx:pt>
          <cx:pt idx="174462">EDWW</cx:pt>
          <cx:pt idx="174463">EDWW</cx:pt>
          <cx:pt idx="174464">EDWW</cx:pt>
          <cx:pt idx="174465">EDWW</cx:pt>
          <cx:pt idx="174466">EDWW</cx:pt>
          <cx:pt idx="174467">EDWW</cx:pt>
          <cx:pt idx="174468">EDWW</cx:pt>
          <cx:pt idx="174469">EDWW</cx:pt>
          <cx:pt idx="174470">EDWW</cx:pt>
          <cx:pt idx="174471">EDWW</cx:pt>
          <cx:pt idx="174472">EDWW</cx:pt>
          <cx:pt idx="174473">EDWW</cx:pt>
          <cx:pt idx="174474">EDWW</cx:pt>
          <cx:pt idx="174475">EDWW</cx:pt>
          <cx:pt idx="174476">EDWW</cx:pt>
          <cx:pt idx="174477">EDWW</cx:pt>
          <cx:pt idx="174478">EDWW</cx:pt>
          <cx:pt idx="174479">EDWW</cx:pt>
          <cx:pt idx="174480">EDWW</cx:pt>
          <cx:pt idx="174481">EDWW</cx:pt>
          <cx:pt idx="174482">EDWW</cx:pt>
          <cx:pt idx="174483">EDWW</cx:pt>
          <cx:pt idx="174484">EDWW</cx:pt>
          <cx:pt idx="174485">EDWW</cx:pt>
          <cx:pt idx="174486">EDWW</cx:pt>
          <cx:pt idx="174487">EDWW</cx:pt>
          <cx:pt idx="174488">EDWW</cx:pt>
          <cx:pt idx="174489">EDWW</cx:pt>
          <cx:pt idx="174490">EDWW</cx:pt>
          <cx:pt idx="174491">EDWW</cx:pt>
          <cx:pt idx="174492">EDWW</cx:pt>
          <cx:pt idx="174493">EDWW</cx:pt>
          <cx:pt idx="174494">EDWW</cx:pt>
          <cx:pt idx="174495">EDWW</cx:pt>
          <cx:pt idx="174496">EDWW</cx:pt>
          <cx:pt idx="174497">EDWW</cx:pt>
          <cx:pt idx="174498">EDWW</cx:pt>
          <cx:pt idx="174499">EDWW</cx:pt>
          <cx:pt idx="174500">EDWW</cx:pt>
          <cx:pt idx="174501">EDWW</cx:pt>
          <cx:pt idx="174502">EDWW</cx:pt>
          <cx:pt idx="174503">EDWW</cx:pt>
          <cx:pt idx="174504">EDWW</cx:pt>
          <cx:pt idx="174505">EDWW</cx:pt>
          <cx:pt idx="174506">EDWW</cx:pt>
          <cx:pt idx="174507">EDWW</cx:pt>
          <cx:pt idx="174508">EDWW</cx:pt>
          <cx:pt idx="174509">EDWW</cx:pt>
          <cx:pt idx="174510">EDWW</cx:pt>
          <cx:pt idx="174511">EDWW</cx:pt>
          <cx:pt idx="174512">EDWW</cx:pt>
          <cx:pt idx="174513">EDWW</cx:pt>
          <cx:pt idx="174514">EDWW</cx:pt>
          <cx:pt idx="174515">EDWW</cx:pt>
          <cx:pt idx="174516">EDWW</cx:pt>
          <cx:pt idx="174517">EDWW</cx:pt>
          <cx:pt idx="174518">EDWW</cx:pt>
          <cx:pt idx="174519">EDWW</cx:pt>
          <cx:pt idx="174520">EDWW</cx:pt>
          <cx:pt idx="174521">EDWW</cx:pt>
          <cx:pt idx="174522">EDWW</cx:pt>
          <cx:pt idx="174523">EDWW</cx:pt>
          <cx:pt idx="174524">EDWW</cx:pt>
          <cx:pt idx="174525">EDWW</cx:pt>
          <cx:pt idx="174526">EDWW</cx:pt>
          <cx:pt idx="174527">EDWW</cx:pt>
          <cx:pt idx="174528">EDWW</cx:pt>
          <cx:pt idx="174529">EDWW</cx:pt>
          <cx:pt idx="174530">EDWW</cx:pt>
          <cx:pt idx="174531">EDWW</cx:pt>
          <cx:pt idx="174532">EDWW</cx:pt>
          <cx:pt idx="174533">EDWW</cx:pt>
          <cx:pt idx="174534">EDWW</cx:pt>
          <cx:pt idx="174535">EDWW</cx:pt>
          <cx:pt idx="174536">EDWW</cx:pt>
          <cx:pt idx="174537">EDWW</cx:pt>
          <cx:pt idx="174538">EDWW</cx:pt>
          <cx:pt idx="174539">EDWW</cx:pt>
          <cx:pt idx="174540">EDWW</cx:pt>
          <cx:pt idx="174541">EDWW</cx:pt>
          <cx:pt idx="174542">EDWW</cx:pt>
          <cx:pt idx="174543">EDWW</cx:pt>
          <cx:pt idx="174544">EDWW</cx:pt>
          <cx:pt idx="174545">EDWW</cx:pt>
          <cx:pt idx="174546">EDWW</cx:pt>
          <cx:pt idx="174547">EDWW</cx:pt>
          <cx:pt idx="174548">EDWW</cx:pt>
          <cx:pt idx="174549">EDWW</cx:pt>
          <cx:pt idx="174550">EDWW</cx:pt>
          <cx:pt idx="174551">EDWW</cx:pt>
          <cx:pt idx="174552">EDWW</cx:pt>
          <cx:pt idx="174553">EDWW</cx:pt>
          <cx:pt idx="174554">EDWW</cx:pt>
          <cx:pt idx="174555">EDWW</cx:pt>
          <cx:pt idx="174556">EDWW</cx:pt>
          <cx:pt idx="174557">EDWW</cx:pt>
          <cx:pt idx="174558">EDWW</cx:pt>
          <cx:pt idx="174559">EDWW</cx:pt>
          <cx:pt idx="174560">EDWW</cx:pt>
          <cx:pt idx="174561">EDWW</cx:pt>
          <cx:pt idx="174562">EDWW</cx:pt>
          <cx:pt idx="174563">EDWW</cx:pt>
          <cx:pt idx="174564">EDWW</cx:pt>
          <cx:pt idx="174565">EDWW</cx:pt>
          <cx:pt idx="174566">EDWW</cx:pt>
          <cx:pt idx="174567">EDWW</cx:pt>
          <cx:pt idx="174568">EDWW</cx:pt>
          <cx:pt idx="174569">EDWW</cx:pt>
          <cx:pt idx="174570">EDWW</cx:pt>
          <cx:pt idx="174571">EDWW</cx:pt>
          <cx:pt idx="174572">EDWW</cx:pt>
          <cx:pt idx="174573">EDWW</cx:pt>
          <cx:pt idx="174574">EDWW</cx:pt>
          <cx:pt idx="174575">EDWW</cx:pt>
          <cx:pt idx="174576">EDWW</cx:pt>
          <cx:pt idx="174577">EDWW</cx:pt>
          <cx:pt idx="174578">EDWW</cx:pt>
          <cx:pt idx="174579">EDWW</cx:pt>
          <cx:pt idx="174580">EDWW</cx:pt>
          <cx:pt idx="174581">EDWW</cx:pt>
          <cx:pt idx="174582">EDWW</cx:pt>
          <cx:pt idx="174583">EDWW</cx:pt>
          <cx:pt idx="174584">EDWW</cx:pt>
          <cx:pt idx="174585">EDWW</cx:pt>
          <cx:pt idx="174586">EDWW</cx:pt>
          <cx:pt idx="174587">EDWW</cx:pt>
          <cx:pt idx="174588">EDWW</cx:pt>
          <cx:pt idx="174589">EDWW</cx:pt>
          <cx:pt idx="174590">EDWW</cx:pt>
          <cx:pt idx="174591">EDWW</cx:pt>
          <cx:pt idx="174592">EDWW</cx:pt>
          <cx:pt idx="174593">EDWW</cx:pt>
          <cx:pt idx="174594">EDWW</cx:pt>
          <cx:pt idx="174595">EDWW</cx:pt>
          <cx:pt idx="174596">EDWW</cx:pt>
          <cx:pt idx="174597">EDWW</cx:pt>
          <cx:pt idx="174598">EDWW</cx:pt>
          <cx:pt idx="174599">EDWW</cx:pt>
          <cx:pt idx="174600">EDWW</cx:pt>
          <cx:pt idx="174601">EDWW</cx:pt>
          <cx:pt idx="174602">EDWW</cx:pt>
          <cx:pt idx="174603">EDWW</cx:pt>
          <cx:pt idx="174604">EDWW</cx:pt>
          <cx:pt idx="174605">EDWW</cx:pt>
          <cx:pt idx="174606">EDWW</cx:pt>
          <cx:pt idx="174607">EDWW</cx:pt>
          <cx:pt idx="174608">EDWW</cx:pt>
          <cx:pt idx="174609">EDWW</cx:pt>
          <cx:pt idx="174610">EDWW</cx:pt>
          <cx:pt idx="174611">EDWW</cx:pt>
          <cx:pt idx="174612">EDWW</cx:pt>
          <cx:pt idx="174613">EDWW</cx:pt>
          <cx:pt idx="174614">EDWW</cx:pt>
          <cx:pt idx="174615">EDWW</cx:pt>
          <cx:pt idx="174616">EDWW</cx:pt>
          <cx:pt idx="174617">EDWW</cx:pt>
          <cx:pt idx="174618">EDWW</cx:pt>
          <cx:pt idx="174619">EDWW</cx:pt>
          <cx:pt idx="174620">EDWW</cx:pt>
          <cx:pt idx="174621">EDWW</cx:pt>
          <cx:pt idx="174622">EDWW</cx:pt>
          <cx:pt idx="174623">EDWW</cx:pt>
          <cx:pt idx="174624">EDWW</cx:pt>
          <cx:pt idx="174625">EDWW</cx:pt>
          <cx:pt idx="174626">EDWW</cx:pt>
          <cx:pt idx="174627">EDWW</cx:pt>
          <cx:pt idx="174628">EDWW</cx:pt>
          <cx:pt idx="174629">EDWW</cx:pt>
          <cx:pt idx="174630">EDWW</cx:pt>
          <cx:pt idx="174631">EDWW</cx:pt>
          <cx:pt idx="174632">EDWW</cx:pt>
          <cx:pt idx="174633">EDWW</cx:pt>
          <cx:pt idx="174634">EDWW</cx:pt>
          <cx:pt idx="174635">EDWW</cx:pt>
          <cx:pt idx="174636">EDWW</cx:pt>
          <cx:pt idx="174637">EDWW</cx:pt>
          <cx:pt idx="174638">EDWW</cx:pt>
          <cx:pt idx="174639">EDWW</cx:pt>
          <cx:pt idx="174640">EDWW</cx:pt>
          <cx:pt idx="174641">EDWW</cx:pt>
          <cx:pt idx="174642">EDWW</cx:pt>
          <cx:pt idx="174643">EDWW</cx:pt>
          <cx:pt idx="174644">EDWW</cx:pt>
          <cx:pt idx="174645">EDWW</cx:pt>
          <cx:pt idx="174646">EDWW</cx:pt>
          <cx:pt idx="174647">EDWW</cx:pt>
          <cx:pt idx="174648">EDWW</cx:pt>
          <cx:pt idx="174649">EDWW</cx:pt>
          <cx:pt idx="174650">EDWW</cx:pt>
          <cx:pt idx="174651">EDWW</cx:pt>
          <cx:pt idx="174652">EDWW</cx:pt>
          <cx:pt idx="174653">EDWW</cx:pt>
          <cx:pt idx="174654">EDWW</cx:pt>
          <cx:pt idx="174655">EDWW</cx:pt>
          <cx:pt idx="174656">EDWW</cx:pt>
          <cx:pt idx="174657">EDWW</cx:pt>
          <cx:pt idx="174658">EDWW</cx:pt>
          <cx:pt idx="174659">EDWW</cx:pt>
          <cx:pt idx="174660">EDWW</cx:pt>
          <cx:pt idx="174661">EDWW</cx:pt>
          <cx:pt idx="174662">EDWW</cx:pt>
          <cx:pt idx="174663">EDWW</cx:pt>
          <cx:pt idx="174664">EDWW</cx:pt>
          <cx:pt idx="174665">EDWW</cx:pt>
          <cx:pt idx="174666">EDWW</cx:pt>
          <cx:pt idx="174667">EDWW</cx:pt>
          <cx:pt idx="174668">EDWW</cx:pt>
          <cx:pt idx="174669">EDWW</cx:pt>
          <cx:pt idx="174670">EDWW</cx:pt>
          <cx:pt idx="174671">EDWW</cx:pt>
          <cx:pt idx="174672">EDWW</cx:pt>
          <cx:pt idx="174673">EDWW</cx:pt>
          <cx:pt idx="174674">EDWW</cx:pt>
          <cx:pt idx="174675">EDWW</cx:pt>
          <cx:pt idx="174676">EDWW</cx:pt>
          <cx:pt idx="174677">EDWW</cx:pt>
          <cx:pt idx="174678">EDWW</cx:pt>
          <cx:pt idx="174679">EDWW</cx:pt>
          <cx:pt idx="174680">EDWW</cx:pt>
          <cx:pt idx="174681">EDWW</cx:pt>
          <cx:pt idx="174682">EDWW</cx:pt>
          <cx:pt idx="174683">EDWW</cx:pt>
          <cx:pt idx="174684">EDWW</cx:pt>
          <cx:pt idx="174685">EDWW</cx:pt>
          <cx:pt idx="174686">EDWW</cx:pt>
          <cx:pt idx="174687">EDWW</cx:pt>
          <cx:pt idx="174688">EDWW</cx:pt>
          <cx:pt idx="174689">EDWW</cx:pt>
          <cx:pt idx="174690">EDWW</cx:pt>
          <cx:pt idx="174691">EDWW</cx:pt>
          <cx:pt idx="174692">EDWW</cx:pt>
          <cx:pt idx="174693">EDWW</cx:pt>
          <cx:pt idx="174694">EDWW</cx:pt>
          <cx:pt idx="174695">EDWW</cx:pt>
          <cx:pt idx="174696">EDWW</cx:pt>
          <cx:pt idx="174697">EDWW</cx:pt>
          <cx:pt idx="174698">EDWW</cx:pt>
          <cx:pt idx="174699">EDWW</cx:pt>
          <cx:pt idx="174700">EDWW</cx:pt>
          <cx:pt idx="174701">EDWW</cx:pt>
          <cx:pt idx="174702">EDWW</cx:pt>
          <cx:pt idx="174703">EDWW</cx:pt>
          <cx:pt idx="174704">EDWW</cx:pt>
          <cx:pt idx="174705">EDWW</cx:pt>
          <cx:pt idx="174706">EDWW</cx:pt>
          <cx:pt idx="174707">EDWW</cx:pt>
          <cx:pt idx="174708">EDWW</cx:pt>
          <cx:pt idx="174709">EDWW</cx:pt>
          <cx:pt idx="174710">EDWW</cx:pt>
          <cx:pt idx="174711">EDWW</cx:pt>
          <cx:pt idx="174712">EDWW</cx:pt>
          <cx:pt idx="174713">EDWW</cx:pt>
          <cx:pt idx="174714">EDWW</cx:pt>
          <cx:pt idx="174715">EDWW</cx:pt>
          <cx:pt idx="174716">EDWW</cx:pt>
          <cx:pt idx="174717">EDWW</cx:pt>
          <cx:pt idx="174718">EDWW</cx:pt>
          <cx:pt idx="174719">EDWW</cx:pt>
          <cx:pt idx="174720">EDWW</cx:pt>
          <cx:pt idx="174721">EDWW</cx:pt>
          <cx:pt idx="174722">EDWW</cx:pt>
          <cx:pt idx="174723">EDWW</cx:pt>
          <cx:pt idx="174724">EDWW</cx:pt>
          <cx:pt idx="174725">EDWW</cx:pt>
          <cx:pt idx="174726">EDWW</cx:pt>
          <cx:pt idx="174727">EDWW</cx:pt>
          <cx:pt idx="174728">EDWW</cx:pt>
          <cx:pt idx="174729">EDWW</cx:pt>
          <cx:pt idx="174730">EDWW</cx:pt>
          <cx:pt idx="174731">EDWW</cx:pt>
          <cx:pt idx="174732">EDWW</cx:pt>
          <cx:pt idx="174733">EDWW</cx:pt>
          <cx:pt idx="174734">EDWW</cx:pt>
          <cx:pt idx="174735">EDWW</cx:pt>
          <cx:pt idx="174736">EDWW</cx:pt>
          <cx:pt idx="174737">EDWW</cx:pt>
          <cx:pt idx="174738">EDWW</cx:pt>
          <cx:pt idx="174739">EDWW</cx:pt>
          <cx:pt idx="174740">EDWW</cx:pt>
          <cx:pt idx="174741">EDWW</cx:pt>
          <cx:pt idx="174742">EDWW</cx:pt>
          <cx:pt idx="174743">EDWW</cx:pt>
          <cx:pt idx="174744">EDWW</cx:pt>
          <cx:pt idx="174745">EDWW</cx:pt>
          <cx:pt idx="174746">EDWW</cx:pt>
          <cx:pt idx="174747">EDWW</cx:pt>
          <cx:pt idx="174748">EDWW</cx:pt>
          <cx:pt idx="174749">EDWW</cx:pt>
          <cx:pt idx="174750">EDWW</cx:pt>
          <cx:pt idx="174751">EDWW</cx:pt>
          <cx:pt idx="174752">EDWW</cx:pt>
          <cx:pt idx="174753">EDWW</cx:pt>
          <cx:pt idx="174754">EDWW</cx:pt>
          <cx:pt idx="174755">EDWW</cx:pt>
          <cx:pt idx="174756">EDWW</cx:pt>
          <cx:pt idx="174757">EDWW</cx:pt>
          <cx:pt idx="174758">EDWW</cx:pt>
          <cx:pt idx="174759">EDWW</cx:pt>
          <cx:pt idx="174760">EDWW</cx:pt>
          <cx:pt idx="174761">EDWW</cx:pt>
          <cx:pt idx="174762">EDWW</cx:pt>
          <cx:pt idx="174763">EDWW</cx:pt>
          <cx:pt idx="174764">EDWW</cx:pt>
          <cx:pt idx="174765">EDWW</cx:pt>
          <cx:pt idx="174766">EDWW</cx:pt>
          <cx:pt idx="174767">EDWW</cx:pt>
          <cx:pt idx="174768">EDWW</cx:pt>
          <cx:pt idx="174769">EDWW</cx:pt>
          <cx:pt idx="174770">EDWW</cx:pt>
          <cx:pt idx="174771">EDWW</cx:pt>
          <cx:pt idx="174772">EDWW</cx:pt>
          <cx:pt idx="174773">EDWW</cx:pt>
          <cx:pt idx="174774">EDWW</cx:pt>
          <cx:pt idx="174775">EDWW</cx:pt>
          <cx:pt idx="174776">EDWW</cx:pt>
          <cx:pt idx="174777">EDWW</cx:pt>
          <cx:pt idx="174778">EDWW</cx:pt>
          <cx:pt idx="174779">EDWW</cx:pt>
          <cx:pt idx="174780">EDWW</cx:pt>
          <cx:pt idx="174781">EDWW</cx:pt>
          <cx:pt idx="174782">EDWW</cx:pt>
          <cx:pt idx="174783">EDWW</cx:pt>
          <cx:pt idx="174784">EDWW</cx:pt>
          <cx:pt idx="174785">EDWW</cx:pt>
          <cx:pt idx="174786">EDWW</cx:pt>
          <cx:pt idx="174787">EDWW</cx:pt>
          <cx:pt idx="174788">EDWW</cx:pt>
          <cx:pt idx="174789">EDWW</cx:pt>
          <cx:pt idx="174790">EDWW</cx:pt>
          <cx:pt idx="174791">EDWW</cx:pt>
          <cx:pt idx="174792">EDWW</cx:pt>
          <cx:pt idx="174793">EDWW</cx:pt>
          <cx:pt idx="174794">EDWW</cx:pt>
          <cx:pt idx="174795">EDWW</cx:pt>
          <cx:pt idx="174796">EDWW</cx:pt>
          <cx:pt idx="174797">EDWW</cx:pt>
          <cx:pt idx="174798">EDWW</cx:pt>
          <cx:pt idx="174799">EDWW</cx:pt>
          <cx:pt idx="174800">EDWW</cx:pt>
          <cx:pt idx="174801">EDWW</cx:pt>
          <cx:pt idx="174802">EDWW</cx:pt>
          <cx:pt idx="174803">EDWW</cx:pt>
          <cx:pt idx="174804">EDWW</cx:pt>
          <cx:pt idx="174805">EDWW</cx:pt>
          <cx:pt idx="174806">EDWW</cx:pt>
          <cx:pt idx="174807">EDWW</cx:pt>
          <cx:pt idx="174808">EDWW</cx:pt>
          <cx:pt idx="174809">EDWW</cx:pt>
          <cx:pt idx="174810">EDWW</cx:pt>
          <cx:pt idx="174811">EDWW</cx:pt>
          <cx:pt idx="174812">EDWW</cx:pt>
          <cx:pt idx="174813">EDWW</cx:pt>
          <cx:pt idx="174814">EDWW</cx:pt>
          <cx:pt idx="174815">EDWW</cx:pt>
          <cx:pt idx="174816">EDWW</cx:pt>
          <cx:pt idx="174817">EDWW</cx:pt>
          <cx:pt idx="174818">EDWW</cx:pt>
          <cx:pt idx="174819">EDWW</cx:pt>
          <cx:pt idx="174820">EDWW</cx:pt>
          <cx:pt idx="174821">EDWW</cx:pt>
          <cx:pt idx="174822">EDWW</cx:pt>
          <cx:pt idx="174823">EDWW</cx:pt>
          <cx:pt idx="174824">EDWW</cx:pt>
          <cx:pt idx="174825">EDWW</cx:pt>
          <cx:pt idx="174826">EDWW</cx:pt>
          <cx:pt idx="174827">EDWW</cx:pt>
          <cx:pt idx="174828">EDWW</cx:pt>
          <cx:pt idx="174829">EDWW</cx:pt>
          <cx:pt idx="174830">EDWW</cx:pt>
          <cx:pt idx="174831">EDWW</cx:pt>
          <cx:pt idx="174832">EDWW</cx:pt>
          <cx:pt idx="174833">EDWW</cx:pt>
          <cx:pt idx="174834">EDWW</cx:pt>
          <cx:pt idx="174835">EDWW</cx:pt>
          <cx:pt idx="174836">EDWW</cx:pt>
          <cx:pt idx="174837">EDWW</cx:pt>
          <cx:pt idx="174838">EDWW</cx:pt>
          <cx:pt idx="174839">EDWW</cx:pt>
          <cx:pt idx="174840">EDWW</cx:pt>
          <cx:pt idx="174841">EDWW</cx:pt>
          <cx:pt idx="174842">EDWW</cx:pt>
          <cx:pt idx="174843">EDWW</cx:pt>
          <cx:pt idx="174844">EDWW</cx:pt>
          <cx:pt idx="174845">EDWW</cx:pt>
          <cx:pt idx="174846">EDWW</cx:pt>
          <cx:pt idx="174847">EDWW</cx:pt>
          <cx:pt idx="174848">EDWW</cx:pt>
          <cx:pt idx="174849">EDWW</cx:pt>
          <cx:pt idx="174850">EDWW</cx:pt>
          <cx:pt idx="174851">EDWW</cx:pt>
          <cx:pt idx="174852">EDWW</cx:pt>
          <cx:pt idx="174853">EDWW</cx:pt>
          <cx:pt idx="174854">EDWW</cx:pt>
          <cx:pt idx="174855">EDWW</cx:pt>
          <cx:pt idx="174856">EDWW</cx:pt>
          <cx:pt idx="174857">EDWW</cx:pt>
          <cx:pt idx="174858">EDWW</cx:pt>
          <cx:pt idx="174859">EDWW</cx:pt>
          <cx:pt idx="174860">EDWW</cx:pt>
          <cx:pt idx="174861">EDWW</cx:pt>
          <cx:pt idx="174862">EDWW</cx:pt>
          <cx:pt idx="174863">EDWW</cx:pt>
          <cx:pt idx="174864">EDWW</cx:pt>
          <cx:pt idx="174865">EDWW</cx:pt>
          <cx:pt idx="174866">EDWW</cx:pt>
          <cx:pt idx="174867">EDWW</cx:pt>
          <cx:pt idx="174868">EDWW</cx:pt>
          <cx:pt idx="174869">EDWW</cx:pt>
          <cx:pt idx="174870">EDWW</cx:pt>
          <cx:pt idx="174871">EDWW</cx:pt>
          <cx:pt idx="174872">EDWW</cx:pt>
          <cx:pt idx="174873">EDWW</cx:pt>
          <cx:pt idx="174874">EDWW</cx:pt>
          <cx:pt idx="174875">EDWW</cx:pt>
          <cx:pt idx="174876">EDWW</cx:pt>
          <cx:pt idx="174877">EDWW</cx:pt>
          <cx:pt idx="174878">EDWW</cx:pt>
          <cx:pt idx="174879">EDWW</cx:pt>
          <cx:pt idx="174880">EDWW</cx:pt>
          <cx:pt idx="174881">EDWW</cx:pt>
          <cx:pt idx="174882">EDWW</cx:pt>
          <cx:pt idx="174883">EDWW</cx:pt>
          <cx:pt idx="174884">EDWW</cx:pt>
          <cx:pt idx="174885">EDWW</cx:pt>
          <cx:pt idx="174886">EDWW</cx:pt>
          <cx:pt idx="174887">EDWW</cx:pt>
          <cx:pt idx="174888">EDWW</cx:pt>
          <cx:pt idx="174889">EDWW</cx:pt>
          <cx:pt idx="174890">EDWW</cx:pt>
          <cx:pt idx="174891">EDWW</cx:pt>
          <cx:pt idx="174892">EDWW</cx:pt>
          <cx:pt idx="174893">EDWW</cx:pt>
          <cx:pt idx="174894">EDWW</cx:pt>
          <cx:pt idx="174895">EDWW</cx:pt>
          <cx:pt idx="174896">EDWW</cx:pt>
          <cx:pt idx="174897">EDWW</cx:pt>
          <cx:pt idx="174898">EDWW</cx:pt>
          <cx:pt idx="174899">EDWW</cx:pt>
          <cx:pt idx="174900">EDWW</cx:pt>
          <cx:pt idx="174901">EDWW</cx:pt>
          <cx:pt idx="174902">EDWW</cx:pt>
          <cx:pt idx="174903">EDWW</cx:pt>
          <cx:pt idx="174904">EDWW</cx:pt>
          <cx:pt idx="174905">EDWW</cx:pt>
          <cx:pt idx="174906">EDWW</cx:pt>
          <cx:pt idx="174907">EDWW</cx:pt>
          <cx:pt idx="174908">EDWW</cx:pt>
          <cx:pt idx="174909">EDWW</cx:pt>
          <cx:pt idx="174910">EDWW</cx:pt>
          <cx:pt idx="174911">EDWW</cx:pt>
          <cx:pt idx="174912">EDWW</cx:pt>
          <cx:pt idx="174913">EDWW</cx:pt>
          <cx:pt idx="174914">EDWW</cx:pt>
          <cx:pt idx="174915">EDWW</cx:pt>
          <cx:pt idx="174916">EDWW</cx:pt>
          <cx:pt idx="174917">EDWW</cx:pt>
          <cx:pt idx="174918">EDWW</cx:pt>
          <cx:pt idx="174919">EDWW</cx:pt>
          <cx:pt idx="174920">EDWW</cx:pt>
          <cx:pt idx="174921">EDWW</cx:pt>
          <cx:pt idx="174922">EDWW</cx:pt>
          <cx:pt idx="174923">EDWW</cx:pt>
          <cx:pt idx="174924">EDWW</cx:pt>
          <cx:pt idx="174925">EDWW</cx:pt>
          <cx:pt idx="174926">EDWW</cx:pt>
          <cx:pt idx="174927">EDWW</cx:pt>
          <cx:pt idx="174928">EDWW</cx:pt>
          <cx:pt idx="174929">EDWW</cx:pt>
          <cx:pt idx="174930">EDWW</cx:pt>
          <cx:pt idx="174931">EDWW</cx:pt>
          <cx:pt idx="174932">EDWW</cx:pt>
          <cx:pt idx="174933">EDWW</cx:pt>
          <cx:pt idx="174934">EDWW</cx:pt>
          <cx:pt idx="174935">EDWW</cx:pt>
          <cx:pt idx="174936">EDWW</cx:pt>
          <cx:pt idx="174937">EDWW</cx:pt>
          <cx:pt idx="174938">EDWW</cx:pt>
          <cx:pt idx="174939">EDWW</cx:pt>
          <cx:pt idx="174940">EDWW</cx:pt>
          <cx:pt idx="174941">EDWW</cx:pt>
          <cx:pt idx="174942">EDWW</cx:pt>
          <cx:pt idx="174943">EDWW</cx:pt>
          <cx:pt idx="174944">EDWW</cx:pt>
          <cx:pt idx="174945">EDWW</cx:pt>
          <cx:pt idx="174946">EDWW</cx:pt>
          <cx:pt idx="174947">EDWW</cx:pt>
          <cx:pt idx="174948">EDWW</cx:pt>
          <cx:pt idx="174949">EDWW</cx:pt>
          <cx:pt idx="174950">EDWW</cx:pt>
          <cx:pt idx="174951">EDWW</cx:pt>
          <cx:pt idx="174952">EDWW</cx:pt>
          <cx:pt idx="174953">EDWW</cx:pt>
          <cx:pt idx="174954">EDWW</cx:pt>
          <cx:pt idx="174955">EDWW</cx:pt>
          <cx:pt idx="174956">EDWW</cx:pt>
          <cx:pt idx="174957">EDWW</cx:pt>
          <cx:pt idx="174958">EDWW</cx:pt>
          <cx:pt idx="174959">EDWW</cx:pt>
          <cx:pt idx="174960">EDWW</cx:pt>
          <cx:pt idx="174961">EDWW</cx:pt>
          <cx:pt idx="174962">EDWW</cx:pt>
          <cx:pt idx="174963">EDWW</cx:pt>
          <cx:pt idx="174964">EDWW</cx:pt>
          <cx:pt idx="174965">EDWW</cx:pt>
          <cx:pt idx="174966">EDWW</cx:pt>
          <cx:pt idx="174967">EDWW</cx:pt>
          <cx:pt idx="174968">EDWW</cx:pt>
          <cx:pt idx="174969">EDWW</cx:pt>
          <cx:pt idx="174970">EDWW</cx:pt>
          <cx:pt idx="174971">EDWW</cx:pt>
          <cx:pt idx="174972">EDWW</cx:pt>
          <cx:pt idx="174973">EDWW</cx:pt>
          <cx:pt idx="174974">EDWW</cx:pt>
          <cx:pt idx="174975">EDWW</cx:pt>
          <cx:pt idx="174976">EDWW</cx:pt>
          <cx:pt idx="174977">EDWW</cx:pt>
          <cx:pt idx="174978">EDWW</cx:pt>
          <cx:pt idx="174979">EDWW</cx:pt>
          <cx:pt idx="174980">EDWW</cx:pt>
          <cx:pt idx="174981">EDWW</cx:pt>
          <cx:pt idx="174982">EDWW</cx:pt>
          <cx:pt idx="174983">EDWW</cx:pt>
          <cx:pt idx="174984">EDWW</cx:pt>
          <cx:pt idx="174985">EDWW</cx:pt>
          <cx:pt idx="174986">EDWW</cx:pt>
          <cx:pt idx="174987">EDWW</cx:pt>
          <cx:pt idx="174988">EDWW</cx:pt>
          <cx:pt idx="174989">EDWW</cx:pt>
          <cx:pt idx="174990">EDWW</cx:pt>
          <cx:pt idx="174991">EDWW</cx:pt>
          <cx:pt idx="174992">EDWW</cx:pt>
          <cx:pt idx="174993">EDWW</cx:pt>
          <cx:pt idx="174994">EDWW</cx:pt>
          <cx:pt idx="174995">EDWW</cx:pt>
          <cx:pt idx="174996">EDWW</cx:pt>
          <cx:pt idx="174997">EDWW</cx:pt>
          <cx:pt idx="174998">EDWW</cx:pt>
          <cx:pt idx="174999">EDWW</cx:pt>
          <cx:pt idx="175000">EDWW</cx:pt>
          <cx:pt idx="175001">EDWW</cx:pt>
          <cx:pt idx="175002">EDWW</cx:pt>
          <cx:pt idx="175003">EDWW</cx:pt>
          <cx:pt idx="175004">EDWW</cx:pt>
          <cx:pt idx="175005">EDWW</cx:pt>
          <cx:pt idx="175006">EDWW</cx:pt>
          <cx:pt idx="175007">EDWW</cx:pt>
          <cx:pt idx="175008">EDWW</cx:pt>
          <cx:pt idx="175009">EDWW</cx:pt>
          <cx:pt idx="175010">EDWW</cx:pt>
          <cx:pt idx="175011">EDWW</cx:pt>
          <cx:pt idx="175012">EDWW</cx:pt>
          <cx:pt idx="175013">EDWW</cx:pt>
          <cx:pt idx="175014">EDWW</cx:pt>
          <cx:pt idx="175015">EDWW</cx:pt>
          <cx:pt idx="175016">EDWW</cx:pt>
          <cx:pt idx="175017">EDWW</cx:pt>
          <cx:pt idx="175018">EDWW</cx:pt>
          <cx:pt idx="175019">EDWW</cx:pt>
          <cx:pt idx="175020">EDWW</cx:pt>
          <cx:pt idx="175021">EDWW</cx:pt>
          <cx:pt idx="175022">EDWW</cx:pt>
          <cx:pt idx="175023">EDWW</cx:pt>
          <cx:pt idx="175024">EDWW</cx:pt>
          <cx:pt idx="175025">EDWW</cx:pt>
          <cx:pt idx="175026">EDWW</cx:pt>
          <cx:pt idx="175027">EDWW</cx:pt>
          <cx:pt idx="175028">EDWW</cx:pt>
          <cx:pt idx="175029">EDWW</cx:pt>
          <cx:pt idx="175030">EDWW</cx:pt>
          <cx:pt idx="175031">EDWW</cx:pt>
          <cx:pt idx="175032">EDWW</cx:pt>
          <cx:pt idx="175033">EDWW</cx:pt>
          <cx:pt idx="175034">EDWW</cx:pt>
          <cx:pt idx="175035">EDWW</cx:pt>
          <cx:pt idx="175036">EDWW</cx:pt>
          <cx:pt idx="175037">EDWW</cx:pt>
          <cx:pt idx="175038">EDWW</cx:pt>
          <cx:pt idx="175039">EDWW</cx:pt>
          <cx:pt idx="175040">EDWW</cx:pt>
          <cx:pt idx="175041">EDWW</cx:pt>
          <cx:pt idx="175042">EDWW</cx:pt>
          <cx:pt idx="175043">EDWW</cx:pt>
          <cx:pt idx="175044">EDWW</cx:pt>
          <cx:pt idx="175045">EDWW</cx:pt>
          <cx:pt idx="175046">EDWW</cx:pt>
          <cx:pt idx="175047">EDWW</cx:pt>
          <cx:pt idx="175048">EDWW</cx:pt>
          <cx:pt idx="175049">EDWW</cx:pt>
          <cx:pt idx="175050">EDWW</cx:pt>
          <cx:pt idx="175051">EDWW</cx:pt>
          <cx:pt idx="175052">EDWW</cx:pt>
          <cx:pt idx="175053">EDWW</cx:pt>
          <cx:pt idx="175054">EDWW</cx:pt>
          <cx:pt idx="175055">EDWW</cx:pt>
          <cx:pt idx="175056">EDWW</cx:pt>
          <cx:pt idx="175057">EDWW</cx:pt>
          <cx:pt idx="175058">EDWW</cx:pt>
          <cx:pt idx="175059">EDWW</cx:pt>
          <cx:pt idx="175060">EDWW</cx:pt>
          <cx:pt idx="175061">EDWW</cx:pt>
          <cx:pt idx="175062">EDWW</cx:pt>
          <cx:pt idx="175063">EDWW</cx:pt>
          <cx:pt idx="175064">EDWW</cx:pt>
          <cx:pt idx="175065">EDWW</cx:pt>
          <cx:pt idx="175066">EDWW</cx:pt>
          <cx:pt idx="175067">EDWW</cx:pt>
          <cx:pt idx="175068">EDWW</cx:pt>
          <cx:pt idx="175069">EDWW</cx:pt>
          <cx:pt idx="175070">EDWW</cx:pt>
          <cx:pt idx="175071">EDWW</cx:pt>
          <cx:pt idx="175072">EDWW</cx:pt>
          <cx:pt idx="175073">EDWW</cx:pt>
          <cx:pt idx="175074">EDWW</cx:pt>
          <cx:pt idx="175075">EDWW</cx:pt>
          <cx:pt idx="175076">EDWW</cx:pt>
          <cx:pt idx="175077">EDWW</cx:pt>
          <cx:pt idx="175078">EDWW</cx:pt>
          <cx:pt idx="175079">EDWW</cx:pt>
          <cx:pt idx="175080">EDWW</cx:pt>
          <cx:pt idx="175081">EDWW</cx:pt>
          <cx:pt idx="175082">EDWW</cx:pt>
          <cx:pt idx="175083">EDWW</cx:pt>
          <cx:pt idx="175084">EDWW</cx:pt>
          <cx:pt idx="175085">EDWW</cx:pt>
          <cx:pt idx="175086">EDWW</cx:pt>
          <cx:pt idx="175087">EDWW</cx:pt>
          <cx:pt idx="175088">EDWW</cx:pt>
          <cx:pt idx="175089">EDWW</cx:pt>
          <cx:pt idx="175090">EDWW</cx:pt>
          <cx:pt idx="175091">EDWW</cx:pt>
          <cx:pt idx="175092">EDWW</cx:pt>
          <cx:pt idx="175093">EDWW</cx:pt>
          <cx:pt idx="175094">EDWW</cx:pt>
          <cx:pt idx="175095">EDWW</cx:pt>
          <cx:pt idx="175096">EDWW</cx:pt>
          <cx:pt idx="175097">EDWW</cx:pt>
          <cx:pt idx="175098">EDWW</cx:pt>
          <cx:pt idx="175099">EDWW</cx:pt>
          <cx:pt idx="175100">EDWW</cx:pt>
          <cx:pt idx="175101">EDWW</cx:pt>
          <cx:pt idx="175102">EDWW</cx:pt>
          <cx:pt idx="175103">EDWW</cx:pt>
          <cx:pt idx="175104">EDWW</cx:pt>
          <cx:pt idx="175105">EDWW</cx:pt>
          <cx:pt idx="175106">EDWW</cx:pt>
          <cx:pt idx="175107">EDWW</cx:pt>
          <cx:pt idx="175108">EDWW</cx:pt>
          <cx:pt idx="175109">EDWW</cx:pt>
          <cx:pt idx="175110">EDWW</cx:pt>
          <cx:pt idx="175111">EDWW</cx:pt>
          <cx:pt idx="175112">EDWW</cx:pt>
          <cx:pt idx="175113">EDWW</cx:pt>
          <cx:pt idx="175114">EDWW</cx:pt>
          <cx:pt idx="175115">EDWW</cx:pt>
          <cx:pt idx="175116">EDWW</cx:pt>
          <cx:pt idx="175117">EDWW</cx:pt>
          <cx:pt idx="175118">EDWW</cx:pt>
          <cx:pt idx="175119">EDWW</cx:pt>
          <cx:pt idx="175120">EDWW</cx:pt>
          <cx:pt idx="175121">EDWW</cx:pt>
          <cx:pt idx="175122">EDWW</cx:pt>
          <cx:pt idx="175123">EDWW</cx:pt>
          <cx:pt idx="175124">EDWW</cx:pt>
          <cx:pt idx="175125">EDWW</cx:pt>
          <cx:pt idx="175126">EDWW</cx:pt>
          <cx:pt idx="175127">EDWW</cx:pt>
          <cx:pt idx="175128">EDWW</cx:pt>
          <cx:pt idx="175129">EDWW</cx:pt>
          <cx:pt idx="175130">EDWW</cx:pt>
          <cx:pt idx="175131">EDWW</cx:pt>
          <cx:pt idx="175132">EDWW</cx:pt>
          <cx:pt idx="175133">EDWW</cx:pt>
          <cx:pt idx="175134">EDWW</cx:pt>
          <cx:pt idx="175135">EDWW</cx:pt>
          <cx:pt idx="175136">EDWW</cx:pt>
          <cx:pt idx="175137">EDWW</cx:pt>
          <cx:pt idx="175138">EDWW</cx:pt>
          <cx:pt idx="175139">EDWW</cx:pt>
          <cx:pt idx="175140">EDWW</cx:pt>
          <cx:pt idx="175141">EDWW</cx:pt>
          <cx:pt idx="175142">EDWW</cx:pt>
          <cx:pt idx="175143">EDWW</cx:pt>
          <cx:pt idx="175144">EDWW</cx:pt>
          <cx:pt idx="175145">EDWW</cx:pt>
          <cx:pt idx="175146">EDWW</cx:pt>
          <cx:pt idx="175147">EDWW</cx:pt>
          <cx:pt idx="175148">EDWW</cx:pt>
          <cx:pt idx="175149">EDWW</cx:pt>
          <cx:pt idx="175150">EDWW</cx:pt>
          <cx:pt idx="175151">EDWW</cx:pt>
          <cx:pt idx="175152">EDWW</cx:pt>
          <cx:pt idx="175153">EDWW</cx:pt>
          <cx:pt idx="175154">EDWW</cx:pt>
          <cx:pt idx="175155">EDWW</cx:pt>
          <cx:pt idx="175156">EDWW</cx:pt>
          <cx:pt idx="175157">EDWW</cx:pt>
          <cx:pt idx="175158">EDWW</cx:pt>
          <cx:pt idx="175159">EDWW</cx:pt>
          <cx:pt idx="175160">EDWW</cx:pt>
          <cx:pt idx="175161">EDWW</cx:pt>
          <cx:pt idx="175162">EDWW</cx:pt>
          <cx:pt idx="175163">EDWW</cx:pt>
          <cx:pt idx="175164">EDWW</cx:pt>
          <cx:pt idx="175165">EDWW</cx:pt>
          <cx:pt idx="175166">EDWW</cx:pt>
          <cx:pt idx="175167">EDWW</cx:pt>
          <cx:pt idx="175168">EDWW</cx:pt>
          <cx:pt idx="175169">EDWW</cx:pt>
          <cx:pt idx="175170">EDWW</cx:pt>
          <cx:pt idx="175171">EDWW</cx:pt>
          <cx:pt idx="175172">EDWW</cx:pt>
          <cx:pt idx="175173">EDWW</cx:pt>
          <cx:pt idx="175174">EDWW</cx:pt>
          <cx:pt idx="175175">EDWW</cx:pt>
          <cx:pt idx="175176">EDWW</cx:pt>
          <cx:pt idx="175177">EDWW</cx:pt>
          <cx:pt idx="175178">EDWW</cx:pt>
          <cx:pt idx="175179">EDWW</cx:pt>
          <cx:pt idx="175180">EDWW</cx:pt>
          <cx:pt idx="175181">EDWW</cx:pt>
          <cx:pt idx="175182">EDWW</cx:pt>
          <cx:pt idx="175183">EDWW</cx:pt>
          <cx:pt idx="175184">EDWW</cx:pt>
          <cx:pt idx="175185">EDWW</cx:pt>
          <cx:pt idx="175186">EDWW</cx:pt>
          <cx:pt idx="175187">EDWW</cx:pt>
          <cx:pt idx="175188">EDWW</cx:pt>
          <cx:pt idx="175189">EDWW</cx:pt>
          <cx:pt idx="175190">EDWW</cx:pt>
          <cx:pt idx="175191">EDWW</cx:pt>
          <cx:pt idx="175192">EDWW</cx:pt>
          <cx:pt idx="175193">EDWW</cx:pt>
          <cx:pt idx="175194">EDWW</cx:pt>
          <cx:pt idx="175195">EDWW</cx:pt>
          <cx:pt idx="175196">EDWW</cx:pt>
          <cx:pt idx="175197">EDWW</cx:pt>
          <cx:pt idx="175198">EDWW</cx:pt>
          <cx:pt idx="175199">EDWW</cx:pt>
          <cx:pt idx="175200">EDWW</cx:pt>
          <cx:pt idx="175201">EDWW</cx:pt>
          <cx:pt idx="175202">EDWW</cx:pt>
          <cx:pt idx="175203">EDWW</cx:pt>
          <cx:pt idx="175204">EDWW</cx:pt>
          <cx:pt idx="175205">EDWW</cx:pt>
          <cx:pt idx="175206">EDWW</cx:pt>
          <cx:pt idx="175207">EDWW</cx:pt>
          <cx:pt idx="175208">EDWW</cx:pt>
          <cx:pt idx="175209">EDWW</cx:pt>
          <cx:pt idx="175210">EDWW</cx:pt>
          <cx:pt idx="175211">EDWW</cx:pt>
          <cx:pt idx="175212">EDWW</cx:pt>
          <cx:pt idx="175213">EDWW</cx:pt>
          <cx:pt idx="175214">EDWW</cx:pt>
          <cx:pt idx="175215">EDWW</cx:pt>
          <cx:pt idx="175216">EDWW</cx:pt>
          <cx:pt idx="175217">EDWW</cx:pt>
          <cx:pt idx="175218">EDWW</cx:pt>
          <cx:pt idx="175219">EDWW</cx:pt>
          <cx:pt idx="175220">EDWW</cx:pt>
          <cx:pt idx="175221">EDWW</cx:pt>
          <cx:pt idx="175222">EDWW</cx:pt>
          <cx:pt idx="175223">EDWW</cx:pt>
          <cx:pt idx="175224">EDWW</cx:pt>
          <cx:pt idx="175225">EDWW</cx:pt>
          <cx:pt idx="175226">EDWW</cx:pt>
          <cx:pt idx="175227">EDWW</cx:pt>
          <cx:pt idx="175228">EDWW</cx:pt>
          <cx:pt idx="175229">EDWW</cx:pt>
          <cx:pt idx="175230">EDWW</cx:pt>
          <cx:pt idx="175231">EDWW</cx:pt>
          <cx:pt idx="175232">EDWW</cx:pt>
          <cx:pt idx="175233">EDWW</cx:pt>
          <cx:pt idx="175234">EDWW</cx:pt>
          <cx:pt idx="175235">EDWW</cx:pt>
          <cx:pt idx="175236">EDWW</cx:pt>
          <cx:pt idx="175237">EDWW</cx:pt>
          <cx:pt idx="175238">EDWW</cx:pt>
          <cx:pt idx="175239">EDWW</cx:pt>
          <cx:pt idx="175240">EDWW</cx:pt>
          <cx:pt idx="175241">EDWW</cx:pt>
          <cx:pt idx="175242">EDWW</cx:pt>
          <cx:pt idx="175243">EDWW</cx:pt>
          <cx:pt idx="175244">EDWW</cx:pt>
          <cx:pt idx="175245">EDWW</cx:pt>
          <cx:pt idx="175246">EDWW</cx:pt>
          <cx:pt idx="175247">EDWW</cx:pt>
          <cx:pt idx="175248">EDWW</cx:pt>
          <cx:pt idx="175249">EDWW</cx:pt>
          <cx:pt idx="175250">EDWW</cx:pt>
          <cx:pt idx="175251">EDWW</cx:pt>
          <cx:pt idx="175252">EDWW</cx:pt>
          <cx:pt idx="175253">EDWW</cx:pt>
          <cx:pt idx="175254">EDWW</cx:pt>
          <cx:pt idx="175255">EDWW</cx:pt>
          <cx:pt idx="175256">EDWW</cx:pt>
          <cx:pt idx="175257">EDWW</cx:pt>
          <cx:pt idx="175258">EDWW</cx:pt>
          <cx:pt idx="175259">EDWW</cx:pt>
          <cx:pt idx="175260">EDWW</cx:pt>
          <cx:pt idx="175261">EDWW</cx:pt>
          <cx:pt idx="175262">EDWW</cx:pt>
          <cx:pt idx="175263">EDWW</cx:pt>
          <cx:pt idx="175264">EDWW</cx:pt>
          <cx:pt idx="175265">EDWW</cx:pt>
          <cx:pt idx="175266">EDWW</cx:pt>
          <cx:pt idx="175267">EDWW</cx:pt>
          <cx:pt idx="175268">EDWW</cx:pt>
          <cx:pt idx="175269">EDWW</cx:pt>
          <cx:pt idx="175270">EDWW</cx:pt>
          <cx:pt idx="175271">EDWW</cx:pt>
          <cx:pt idx="175272">EDWW</cx:pt>
          <cx:pt idx="175273">EDWW</cx:pt>
          <cx:pt idx="175274">EDWW</cx:pt>
          <cx:pt idx="175275">EDWW</cx:pt>
          <cx:pt idx="175276">EDWW</cx:pt>
          <cx:pt idx="175277">EDWW</cx:pt>
          <cx:pt idx="175278">EDWW</cx:pt>
          <cx:pt idx="175279">EDWW</cx:pt>
          <cx:pt idx="175280">EDWW</cx:pt>
          <cx:pt idx="175281">EDWW</cx:pt>
          <cx:pt idx="175282">EDWW</cx:pt>
          <cx:pt idx="175283">EDWW</cx:pt>
          <cx:pt idx="175284">EDWW</cx:pt>
          <cx:pt idx="175285">EDWW</cx:pt>
          <cx:pt idx="175286">EDWW</cx:pt>
          <cx:pt idx="175287">EDWW</cx:pt>
          <cx:pt idx="175288">EDWW</cx:pt>
          <cx:pt idx="175289">EDWW</cx:pt>
          <cx:pt idx="175290">EDWW</cx:pt>
          <cx:pt idx="175291">EDWW</cx:pt>
          <cx:pt idx="175292">EDWW</cx:pt>
          <cx:pt idx="175293">EDWW</cx:pt>
          <cx:pt idx="175294">EDWW</cx:pt>
          <cx:pt idx="175295">EDWW</cx:pt>
          <cx:pt idx="175296">LSAG</cx:pt>
          <cx:pt idx="175297">LSAG</cx:pt>
          <cx:pt idx="175298">LSAG</cx:pt>
          <cx:pt idx="175299">LSAG</cx:pt>
          <cx:pt idx="175300">LSAG</cx:pt>
          <cx:pt idx="175301">LSAG</cx:pt>
          <cx:pt idx="175302">LSAG</cx:pt>
          <cx:pt idx="175303">LSAG</cx:pt>
          <cx:pt idx="175304">LSAG</cx:pt>
          <cx:pt idx="175305">LSAG</cx:pt>
          <cx:pt idx="175306">LSAG</cx:pt>
          <cx:pt idx="175307">LSAG</cx:pt>
          <cx:pt idx="175308">LSAG</cx:pt>
          <cx:pt idx="175309">LSAG</cx:pt>
          <cx:pt idx="175310">LSAG</cx:pt>
          <cx:pt idx="175311">LSAG</cx:pt>
          <cx:pt idx="175312">LSAG</cx:pt>
          <cx:pt idx="175313">LSAG</cx:pt>
          <cx:pt idx="175314">LSAG</cx:pt>
          <cx:pt idx="175315">LSAG</cx:pt>
          <cx:pt idx="175316">LSAG</cx:pt>
          <cx:pt idx="175317">LSAG</cx:pt>
          <cx:pt idx="175318">LSAG</cx:pt>
          <cx:pt idx="175319">LSAG</cx:pt>
          <cx:pt idx="175320">LSAG</cx:pt>
          <cx:pt idx="175321">LSAG</cx:pt>
          <cx:pt idx="175322">LSAG</cx:pt>
          <cx:pt idx="175323">LSAG</cx:pt>
          <cx:pt idx="175324">LSAG</cx:pt>
          <cx:pt idx="175325">LSAG</cx:pt>
          <cx:pt idx="175326">LSAG</cx:pt>
          <cx:pt idx="175327">LSAG</cx:pt>
          <cx:pt idx="175328">LSAG</cx:pt>
          <cx:pt idx="175329">LSAG</cx:pt>
          <cx:pt idx="175330">LSAG</cx:pt>
          <cx:pt idx="175331">LSAG</cx:pt>
          <cx:pt idx="175332">LSAG</cx:pt>
          <cx:pt idx="175333">LSAG</cx:pt>
          <cx:pt idx="175334">LSAG</cx:pt>
          <cx:pt idx="175335">LSAG</cx:pt>
          <cx:pt idx="175336">LSAG</cx:pt>
          <cx:pt idx="175337">LSAG</cx:pt>
          <cx:pt idx="175338">LSAG</cx:pt>
          <cx:pt idx="175339">LSAG</cx:pt>
          <cx:pt idx="175340">LSAG</cx:pt>
          <cx:pt idx="175341">LSAG</cx:pt>
          <cx:pt idx="175342">LSAG</cx:pt>
          <cx:pt idx="175343">LSAG</cx:pt>
          <cx:pt idx="175344">LSAG</cx:pt>
          <cx:pt idx="175345">LSAG</cx:pt>
          <cx:pt idx="175346">LSAG</cx:pt>
          <cx:pt idx="175347">LSAG</cx:pt>
          <cx:pt idx="175348">LSAG</cx:pt>
          <cx:pt idx="175349">LSAG</cx:pt>
          <cx:pt idx="175350">LSAG</cx:pt>
          <cx:pt idx="175351">LSAG</cx:pt>
          <cx:pt idx="175352">LSAG</cx:pt>
          <cx:pt idx="175353">LSAG</cx:pt>
          <cx:pt idx="175354">LSAG</cx:pt>
          <cx:pt idx="175355">LSAG</cx:pt>
          <cx:pt idx="175356">LSAG</cx:pt>
          <cx:pt idx="175357">LSAG</cx:pt>
          <cx:pt idx="175358">LSAG</cx:pt>
          <cx:pt idx="175359">LSAG</cx:pt>
          <cx:pt idx="175360">LSAG</cx:pt>
          <cx:pt idx="175361">LSAG</cx:pt>
          <cx:pt idx="175362">LSAG</cx:pt>
          <cx:pt idx="175363">LSAG</cx:pt>
          <cx:pt idx="175364">LSAG</cx:pt>
          <cx:pt idx="175365">LSAG</cx:pt>
          <cx:pt idx="175366">LSAG</cx:pt>
          <cx:pt idx="175367">LSAG</cx:pt>
          <cx:pt idx="175368">LSAG</cx:pt>
          <cx:pt idx="175369">LSAG</cx:pt>
          <cx:pt idx="175370">LSAG</cx:pt>
          <cx:pt idx="175371">LSAG</cx:pt>
          <cx:pt idx="175372">LSAG</cx:pt>
          <cx:pt idx="175373">LSAG</cx:pt>
          <cx:pt idx="175374">LSAG</cx:pt>
          <cx:pt idx="175375">LSAG</cx:pt>
          <cx:pt idx="175376">LSAG</cx:pt>
          <cx:pt idx="175377">LSAG</cx:pt>
          <cx:pt idx="175378">LSAG</cx:pt>
          <cx:pt idx="175379">LSAG</cx:pt>
          <cx:pt idx="175380">LSAG</cx:pt>
          <cx:pt idx="175381">LSAG</cx:pt>
          <cx:pt idx="175382">LSAG</cx:pt>
          <cx:pt idx="175383">LSAG</cx:pt>
          <cx:pt idx="175384">LSAG</cx:pt>
          <cx:pt idx="175385">LSAG</cx:pt>
          <cx:pt idx="175386">LSAG</cx:pt>
          <cx:pt idx="175387">LSAG</cx:pt>
          <cx:pt idx="175388">LSAG</cx:pt>
          <cx:pt idx="175389">LSAG</cx:pt>
          <cx:pt idx="175390">LSAG</cx:pt>
          <cx:pt idx="175391">LSAG</cx:pt>
          <cx:pt idx="175392">LSAG</cx:pt>
          <cx:pt idx="175393">LSAG</cx:pt>
          <cx:pt idx="175394">LSAG</cx:pt>
          <cx:pt idx="175395">LSAG</cx:pt>
          <cx:pt idx="175396">LSAG</cx:pt>
          <cx:pt idx="175397">LSAG</cx:pt>
          <cx:pt idx="175398">LSAG</cx:pt>
          <cx:pt idx="175399">LSAG</cx:pt>
          <cx:pt idx="175400">LSAG</cx:pt>
          <cx:pt idx="175401">LSAG</cx:pt>
          <cx:pt idx="175402">LSAG</cx:pt>
          <cx:pt idx="175403">LSAG</cx:pt>
          <cx:pt idx="175404">LSAG</cx:pt>
          <cx:pt idx="175405">LSAG</cx:pt>
          <cx:pt idx="175406">LSAG</cx:pt>
          <cx:pt idx="175407">LSAG</cx:pt>
          <cx:pt idx="175408">LSAG</cx:pt>
          <cx:pt idx="175409">LSAG</cx:pt>
          <cx:pt idx="175410">LSAG</cx:pt>
          <cx:pt idx="175411">LSAG</cx:pt>
          <cx:pt idx="175412">LSAG</cx:pt>
          <cx:pt idx="175413">LSAG</cx:pt>
          <cx:pt idx="175414">LSAG</cx:pt>
          <cx:pt idx="175415">LSAG</cx:pt>
          <cx:pt idx="175416">LSAG</cx:pt>
          <cx:pt idx="175417">LSAG</cx:pt>
          <cx:pt idx="175418">LSAG</cx:pt>
          <cx:pt idx="175419">LSAG</cx:pt>
          <cx:pt idx="175420">LSAG</cx:pt>
          <cx:pt idx="175421">LSAG</cx:pt>
          <cx:pt idx="175422">LSAG</cx:pt>
          <cx:pt idx="175423">LSAG</cx:pt>
          <cx:pt idx="175424">LSAG</cx:pt>
          <cx:pt idx="175425">LSAG</cx:pt>
          <cx:pt idx="175426">LSAG</cx:pt>
          <cx:pt idx="175427">LSAG</cx:pt>
          <cx:pt idx="175428">LSAG</cx:pt>
          <cx:pt idx="175429">LSAG</cx:pt>
          <cx:pt idx="175430">LSAG</cx:pt>
          <cx:pt idx="175431">LSAG</cx:pt>
          <cx:pt idx="175432">LSAG</cx:pt>
          <cx:pt idx="175433">LSAG</cx:pt>
          <cx:pt idx="175434">LSAG</cx:pt>
          <cx:pt idx="175435">LSAG</cx:pt>
          <cx:pt idx="175436">LSAG</cx:pt>
          <cx:pt idx="175437">LSAG</cx:pt>
          <cx:pt idx="175438">LSAG</cx:pt>
          <cx:pt idx="175439">LSAG</cx:pt>
          <cx:pt idx="175440">LSAG</cx:pt>
          <cx:pt idx="175441">LSAG</cx:pt>
          <cx:pt idx="175442">LSAG</cx:pt>
          <cx:pt idx="175443">LSAG</cx:pt>
          <cx:pt idx="175444">LSAG</cx:pt>
          <cx:pt idx="175445">LSAG</cx:pt>
          <cx:pt idx="175446">LSAG</cx:pt>
          <cx:pt idx="175447">LSAG</cx:pt>
          <cx:pt idx="175448">LSAG</cx:pt>
          <cx:pt idx="175449">LSAG</cx:pt>
          <cx:pt idx="175450">LSAG</cx:pt>
          <cx:pt idx="175451">LSAG</cx:pt>
          <cx:pt idx="175452">LSAG</cx:pt>
          <cx:pt idx="175453">LSAG</cx:pt>
          <cx:pt idx="175454">LSAG</cx:pt>
          <cx:pt idx="175455">LSAG</cx:pt>
          <cx:pt idx="175456">LSAG</cx:pt>
          <cx:pt idx="175457">LSAG</cx:pt>
          <cx:pt idx="175458">LSAG</cx:pt>
          <cx:pt idx="175459">LSAG</cx:pt>
          <cx:pt idx="175460">LSAG</cx:pt>
          <cx:pt idx="175461">LSAG</cx:pt>
          <cx:pt idx="175462">LSAG</cx:pt>
          <cx:pt idx="175463">LSAG</cx:pt>
          <cx:pt idx="175464">LSAG</cx:pt>
          <cx:pt idx="175465">LSAG</cx:pt>
          <cx:pt idx="175466">LSAG</cx:pt>
          <cx:pt idx="175467">LSAG</cx:pt>
          <cx:pt idx="175468">LSAG</cx:pt>
          <cx:pt idx="175469">LSAG</cx:pt>
          <cx:pt idx="175470">LSAG</cx:pt>
          <cx:pt idx="175471">LSAG</cx:pt>
          <cx:pt idx="175472">LSAG</cx:pt>
          <cx:pt idx="175473">LSAG</cx:pt>
          <cx:pt idx="175474">LSAG</cx:pt>
          <cx:pt idx="175475">LSAG</cx:pt>
          <cx:pt idx="175476">LSAG</cx:pt>
          <cx:pt idx="175477">LSAG</cx:pt>
          <cx:pt idx="175478">LSAG</cx:pt>
          <cx:pt idx="175479">LSAG</cx:pt>
          <cx:pt idx="175480">LSAG</cx:pt>
          <cx:pt idx="175481">LSAG</cx:pt>
          <cx:pt idx="175482">LSAG</cx:pt>
          <cx:pt idx="175483">LSAG</cx:pt>
          <cx:pt idx="175484">LSAG</cx:pt>
          <cx:pt idx="175485">LSAG</cx:pt>
          <cx:pt idx="175486">LSAG</cx:pt>
          <cx:pt idx="175487">LSAG</cx:pt>
          <cx:pt idx="175488">LSAG</cx:pt>
          <cx:pt idx="175489">LSAG</cx:pt>
          <cx:pt idx="175490">LSAG</cx:pt>
          <cx:pt idx="175491">LSAG</cx:pt>
          <cx:pt idx="175492">LSAG</cx:pt>
          <cx:pt idx="175493">LSAG</cx:pt>
          <cx:pt idx="175494">LSAG</cx:pt>
          <cx:pt idx="175495">LSAG</cx:pt>
          <cx:pt idx="175496">LSAG</cx:pt>
          <cx:pt idx="175497">LSAG</cx:pt>
          <cx:pt idx="175498">LSAG</cx:pt>
          <cx:pt idx="175499">LSAG</cx:pt>
          <cx:pt idx="175500">LSAG</cx:pt>
          <cx:pt idx="175501">LSAG</cx:pt>
          <cx:pt idx="175502">LSAG</cx:pt>
          <cx:pt idx="175503">LSAG</cx:pt>
          <cx:pt idx="175504">LSAG</cx:pt>
          <cx:pt idx="175505">LSAG</cx:pt>
          <cx:pt idx="175506">LSAG</cx:pt>
          <cx:pt idx="175507">LSAG</cx:pt>
          <cx:pt idx="175508">LSAG</cx:pt>
          <cx:pt idx="175509">LSAG</cx:pt>
          <cx:pt idx="175510">LSAG</cx:pt>
          <cx:pt idx="175511">LSAG</cx:pt>
          <cx:pt idx="175512">LSAG</cx:pt>
          <cx:pt idx="175513">LSAG</cx:pt>
          <cx:pt idx="175514">LSAG</cx:pt>
          <cx:pt idx="175515">LSAG</cx:pt>
          <cx:pt idx="175516">LSAG</cx:pt>
          <cx:pt idx="175517">LSAG</cx:pt>
          <cx:pt idx="175518">LSAG</cx:pt>
          <cx:pt idx="175519">LSAG</cx:pt>
          <cx:pt idx="175520">LSAG</cx:pt>
          <cx:pt idx="175521">LSAG</cx:pt>
          <cx:pt idx="175522">LSAG</cx:pt>
          <cx:pt idx="175523">LSAG</cx:pt>
          <cx:pt idx="175524">LSAG</cx:pt>
          <cx:pt idx="175525">LSAG</cx:pt>
          <cx:pt idx="175526">LSAG</cx:pt>
          <cx:pt idx="175527">LSAG</cx:pt>
          <cx:pt idx="175528">LSAG</cx:pt>
          <cx:pt idx="175529">LSAG</cx:pt>
          <cx:pt idx="175530">LSAG</cx:pt>
          <cx:pt idx="175531">LSAG</cx:pt>
          <cx:pt idx="175532">LSAG</cx:pt>
          <cx:pt idx="175533">LSAG</cx:pt>
          <cx:pt idx="175534">LSAG</cx:pt>
          <cx:pt idx="175535">LSAG</cx:pt>
          <cx:pt idx="175536">LSAG</cx:pt>
          <cx:pt idx="175537">LSAG</cx:pt>
          <cx:pt idx="175538">LSAG</cx:pt>
          <cx:pt idx="175539">LSAG</cx:pt>
          <cx:pt idx="175540">LSAG</cx:pt>
          <cx:pt idx="175541">LSAG</cx:pt>
          <cx:pt idx="175542">LSAG</cx:pt>
          <cx:pt idx="175543">LSAG</cx:pt>
          <cx:pt idx="175544">LSAG</cx:pt>
          <cx:pt idx="175545">LSAG</cx:pt>
          <cx:pt idx="175546">LSAG</cx:pt>
          <cx:pt idx="175547">LSAG</cx:pt>
          <cx:pt idx="175548">LSAG</cx:pt>
          <cx:pt idx="175549">LSAG</cx:pt>
          <cx:pt idx="175550">LSAG</cx:pt>
          <cx:pt idx="175551">LSAG</cx:pt>
          <cx:pt idx="175552">LSAG</cx:pt>
          <cx:pt idx="175553">LSAG</cx:pt>
          <cx:pt idx="175554">LSAG</cx:pt>
          <cx:pt idx="175555">LSAG</cx:pt>
          <cx:pt idx="175556">LSAG</cx:pt>
          <cx:pt idx="175557">LSAG</cx:pt>
          <cx:pt idx="175558">LSAG</cx:pt>
          <cx:pt idx="175559">LSAG</cx:pt>
          <cx:pt idx="175560">LSAG</cx:pt>
          <cx:pt idx="175561">LSAG</cx:pt>
          <cx:pt idx="175562">LSAG</cx:pt>
          <cx:pt idx="175563">LSAG</cx:pt>
          <cx:pt idx="175564">LSAG</cx:pt>
          <cx:pt idx="175565">LSAG</cx:pt>
          <cx:pt idx="175566">LSAG</cx:pt>
          <cx:pt idx="175567">LSAG</cx:pt>
          <cx:pt idx="175568">LSAG</cx:pt>
          <cx:pt idx="175569">LSAG</cx:pt>
          <cx:pt idx="175570">LSAG</cx:pt>
          <cx:pt idx="175571">LSAG</cx:pt>
          <cx:pt idx="175572">LSAG</cx:pt>
          <cx:pt idx="175573">LSAG</cx:pt>
          <cx:pt idx="175574">LSAG</cx:pt>
          <cx:pt idx="175575">LSAG</cx:pt>
          <cx:pt idx="175576">LSAG</cx:pt>
          <cx:pt idx="175577">LSAG</cx:pt>
          <cx:pt idx="175578">LSAG</cx:pt>
          <cx:pt idx="175579">LSAG</cx:pt>
          <cx:pt idx="175580">LSAG</cx:pt>
          <cx:pt idx="175581">LSAG</cx:pt>
          <cx:pt idx="175582">LSAG</cx:pt>
          <cx:pt idx="175583">LSAG</cx:pt>
          <cx:pt idx="175584">LSAG</cx:pt>
          <cx:pt idx="175585">LSAG</cx:pt>
          <cx:pt idx="175586">LSAG</cx:pt>
          <cx:pt idx="175587">LSAG</cx:pt>
          <cx:pt idx="175588">LSAG</cx:pt>
          <cx:pt idx="175589">LSAG</cx:pt>
          <cx:pt idx="175590">LSAG</cx:pt>
          <cx:pt idx="175591">LSAG</cx:pt>
          <cx:pt idx="175592">LSAG</cx:pt>
          <cx:pt idx="175593">LSAG</cx:pt>
          <cx:pt idx="175594">LSAG</cx:pt>
          <cx:pt idx="175595">LSAG</cx:pt>
          <cx:pt idx="175596">LSAG</cx:pt>
          <cx:pt idx="175597">LSAG</cx:pt>
          <cx:pt idx="175598">LSAG</cx:pt>
          <cx:pt idx="175599">LSAG</cx:pt>
          <cx:pt idx="175600">LSAG</cx:pt>
          <cx:pt idx="175601">LSAG</cx:pt>
          <cx:pt idx="175602">LSAG</cx:pt>
          <cx:pt idx="175603">LSAG</cx:pt>
          <cx:pt idx="175604">LSAG</cx:pt>
          <cx:pt idx="175605">LSAG</cx:pt>
          <cx:pt idx="175606">LSAG</cx:pt>
          <cx:pt idx="175607">LSAG</cx:pt>
          <cx:pt idx="175608">LSAG</cx:pt>
          <cx:pt idx="175609">LSAG</cx:pt>
          <cx:pt idx="175610">LSAG</cx:pt>
          <cx:pt idx="175611">LSAG</cx:pt>
          <cx:pt idx="175612">LSAG</cx:pt>
          <cx:pt idx="175613">LSAG</cx:pt>
          <cx:pt idx="175614">LSAG</cx:pt>
          <cx:pt idx="175615">LSAG</cx:pt>
          <cx:pt idx="175616">LSAG</cx:pt>
          <cx:pt idx="175617">LSAG</cx:pt>
          <cx:pt idx="175618">LSAG</cx:pt>
          <cx:pt idx="175619">LSAG</cx:pt>
          <cx:pt idx="175620">LSAG</cx:pt>
          <cx:pt idx="175621">LSAG</cx:pt>
          <cx:pt idx="175622">LSAG</cx:pt>
          <cx:pt idx="175623">LSAG</cx:pt>
          <cx:pt idx="175624">LSAG</cx:pt>
          <cx:pt idx="175625">LSAG</cx:pt>
          <cx:pt idx="175626">LSAG</cx:pt>
          <cx:pt idx="175627">LSAG</cx:pt>
          <cx:pt idx="175628">LSAG</cx:pt>
          <cx:pt idx="175629">LSAG</cx:pt>
          <cx:pt idx="175630">LSAG</cx:pt>
          <cx:pt idx="175631">LSAG</cx:pt>
          <cx:pt idx="175632">LSAG</cx:pt>
          <cx:pt idx="175633">LSAG</cx:pt>
          <cx:pt idx="175634">LSAG</cx:pt>
          <cx:pt idx="175635">LSAG</cx:pt>
          <cx:pt idx="175636">LSAG</cx:pt>
          <cx:pt idx="175637">LSAG</cx:pt>
          <cx:pt idx="175638">LSAG</cx:pt>
          <cx:pt idx="175639">LSAG</cx:pt>
          <cx:pt idx="175640">LSAG</cx:pt>
          <cx:pt idx="175641">LSAG</cx:pt>
          <cx:pt idx="175642">LSAG</cx:pt>
          <cx:pt idx="175643">LSAG</cx:pt>
          <cx:pt idx="175644">LSAG</cx:pt>
          <cx:pt idx="175645">LSAG</cx:pt>
          <cx:pt idx="175646">LSAG</cx:pt>
          <cx:pt idx="175647">LSAG</cx:pt>
          <cx:pt idx="175648">LSAG</cx:pt>
          <cx:pt idx="175649">LSAG</cx:pt>
          <cx:pt idx="175650">LSAG</cx:pt>
          <cx:pt idx="175651">LSAG</cx:pt>
          <cx:pt idx="175652">LSAG</cx:pt>
          <cx:pt idx="175653">LSAG</cx:pt>
          <cx:pt idx="175654">LSAG</cx:pt>
          <cx:pt idx="175655">LSAG</cx:pt>
          <cx:pt idx="175656">LSAG</cx:pt>
          <cx:pt idx="175657">LSAG</cx:pt>
          <cx:pt idx="175658">LSAG</cx:pt>
          <cx:pt idx="175659">LSAG</cx:pt>
          <cx:pt idx="175660">LSAG</cx:pt>
          <cx:pt idx="175661">LSAG</cx:pt>
          <cx:pt idx="175662">LSAG</cx:pt>
          <cx:pt idx="175663">LSAG</cx:pt>
          <cx:pt idx="175664">LSAG</cx:pt>
          <cx:pt idx="175665">LSAG</cx:pt>
          <cx:pt idx="175666">LSAG</cx:pt>
          <cx:pt idx="175667">LSAG</cx:pt>
          <cx:pt idx="175668">LSAG</cx:pt>
          <cx:pt idx="175669">LSAG</cx:pt>
          <cx:pt idx="175670">LSAG</cx:pt>
          <cx:pt idx="175671">LSAG</cx:pt>
          <cx:pt idx="175672">LSAG</cx:pt>
          <cx:pt idx="175673">LSAG</cx:pt>
          <cx:pt idx="175674">LSAG</cx:pt>
          <cx:pt idx="175675">LSAG</cx:pt>
          <cx:pt idx="175676">LSAG</cx:pt>
          <cx:pt idx="175677">LSAG</cx:pt>
          <cx:pt idx="175678">LSAG</cx:pt>
          <cx:pt idx="175679">LSAG</cx:pt>
          <cx:pt idx="175680">LSAG</cx:pt>
          <cx:pt idx="175681">LSAG</cx:pt>
          <cx:pt idx="175682">LSAG</cx:pt>
          <cx:pt idx="175683">LSAG</cx:pt>
          <cx:pt idx="175684">LSAG</cx:pt>
          <cx:pt idx="175685">LSAG</cx:pt>
          <cx:pt idx="175686">LSAG</cx:pt>
          <cx:pt idx="175687">LSAG</cx:pt>
          <cx:pt idx="175688">LSAG</cx:pt>
          <cx:pt idx="175689">LSAG</cx:pt>
          <cx:pt idx="175690">LSAG</cx:pt>
          <cx:pt idx="175691">LSAG</cx:pt>
          <cx:pt idx="175692">LSAG</cx:pt>
          <cx:pt idx="175693">LSAG</cx:pt>
          <cx:pt idx="175694">LSAG</cx:pt>
          <cx:pt idx="175695">LSAG</cx:pt>
          <cx:pt idx="175696">LSAG</cx:pt>
          <cx:pt idx="175697">LSAG</cx:pt>
          <cx:pt idx="175698">LSAG</cx:pt>
          <cx:pt idx="175699">LSAG</cx:pt>
          <cx:pt idx="175700">LSAG</cx:pt>
          <cx:pt idx="175701">LSAG</cx:pt>
          <cx:pt idx="175702">LSAG</cx:pt>
          <cx:pt idx="175703">LSAG</cx:pt>
          <cx:pt idx="175704">LSAG</cx:pt>
          <cx:pt idx="175705">LSAG</cx:pt>
          <cx:pt idx="175706">LSAG</cx:pt>
          <cx:pt idx="175707">LSAG</cx:pt>
          <cx:pt idx="175708">LSAG</cx:pt>
          <cx:pt idx="175709">LSAG</cx:pt>
          <cx:pt idx="175710">LSAG</cx:pt>
          <cx:pt idx="175711">LSAG</cx:pt>
          <cx:pt idx="175712">LSAG</cx:pt>
          <cx:pt idx="175713">LSAG</cx:pt>
          <cx:pt idx="175714">LSAG</cx:pt>
          <cx:pt idx="175715">LSAG</cx:pt>
          <cx:pt idx="175716">LSAG</cx:pt>
          <cx:pt idx="175717">LSAG</cx:pt>
          <cx:pt idx="175718">LSAG</cx:pt>
          <cx:pt idx="175719">LSAG</cx:pt>
          <cx:pt idx="175720">LSAG</cx:pt>
          <cx:pt idx="175721">LSAG</cx:pt>
          <cx:pt idx="175722">LSAG</cx:pt>
          <cx:pt idx="175723">LSAG</cx:pt>
          <cx:pt idx="175724">LSAG</cx:pt>
          <cx:pt idx="175725">LSAG</cx:pt>
          <cx:pt idx="175726">LSAG</cx:pt>
          <cx:pt idx="175727">LSAG</cx:pt>
          <cx:pt idx="175728">LSAG</cx:pt>
          <cx:pt idx="175729">LSAG</cx:pt>
          <cx:pt idx="175730">LSAG</cx:pt>
          <cx:pt idx="175731">LSAG</cx:pt>
          <cx:pt idx="175732">LSAG</cx:pt>
          <cx:pt idx="175733">LSAG</cx:pt>
          <cx:pt idx="175734">LSAG</cx:pt>
          <cx:pt idx="175735">LSAG</cx:pt>
          <cx:pt idx="175736">LSAG</cx:pt>
          <cx:pt idx="175737">LSAG</cx:pt>
          <cx:pt idx="175738">LSAG</cx:pt>
          <cx:pt idx="175739">LSAG</cx:pt>
          <cx:pt idx="175740">LSAG</cx:pt>
          <cx:pt idx="175741">LSAG</cx:pt>
          <cx:pt idx="175742">LSAG</cx:pt>
          <cx:pt idx="175743">LSAG</cx:pt>
          <cx:pt idx="175744">LSAG</cx:pt>
          <cx:pt idx="175745">LSAG</cx:pt>
          <cx:pt idx="175746">LSAG</cx:pt>
          <cx:pt idx="175747">LSAG</cx:pt>
          <cx:pt idx="175748">LSAG</cx:pt>
          <cx:pt idx="175749">LSAG</cx:pt>
          <cx:pt idx="175750">LSAG</cx:pt>
          <cx:pt idx="175751">LSAG</cx:pt>
          <cx:pt idx="175752">LSAG</cx:pt>
          <cx:pt idx="175753">LSAG</cx:pt>
          <cx:pt idx="175754">LSAG</cx:pt>
          <cx:pt idx="175755">LSAG</cx:pt>
          <cx:pt idx="175756">LSAG</cx:pt>
          <cx:pt idx="175757">LSAG</cx:pt>
          <cx:pt idx="175758">LSAG</cx:pt>
          <cx:pt idx="175759">LSAG</cx:pt>
          <cx:pt idx="175760">LSAG</cx:pt>
          <cx:pt idx="175761">LSAG</cx:pt>
          <cx:pt idx="175762">LSAG</cx:pt>
          <cx:pt idx="175763">LSAG</cx:pt>
          <cx:pt idx="175764">LSAG</cx:pt>
          <cx:pt idx="175765">LSAG</cx:pt>
          <cx:pt idx="175766">LSAG</cx:pt>
          <cx:pt idx="175767">LSAG</cx:pt>
          <cx:pt idx="175768">LSAG</cx:pt>
          <cx:pt idx="175769">LSAG</cx:pt>
          <cx:pt idx="175770">LSAG</cx:pt>
          <cx:pt idx="175771">LSAG</cx:pt>
          <cx:pt idx="175772">LSAG</cx:pt>
          <cx:pt idx="175773">LSAG</cx:pt>
          <cx:pt idx="175774">LSAG</cx:pt>
          <cx:pt idx="175775">LSAG</cx:pt>
          <cx:pt idx="175776">LSAG</cx:pt>
          <cx:pt idx="175777">LSAG</cx:pt>
          <cx:pt idx="175778">LSAG</cx:pt>
          <cx:pt idx="175779">LSAG</cx:pt>
          <cx:pt idx="175780">LSAG</cx:pt>
          <cx:pt idx="175781">LSAG</cx:pt>
          <cx:pt idx="175782">LSAG</cx:pt>
          <cx:pt idx="175783">LSAG</cx:pt>
          <cx:pt idx="175784">LSAG</cx:pt>
          <cx:pt idx="175785">LSAG</cx:pt>
          <cx:pt idx="175786">LSAG</cx:pt>
          <cx:pt idx="175787">LSAG</cx:pt>
          <cx:pt idx="175788">LSAG</cx:pt>
          <cx:pt idx="175789">LSAG</cx:pt>
          <cx:pt idx="175790">LSAG</cx:pt>
          <cx:pt idx="175791">LSAG</cx:pt>
          <cx:pt idx="175792">LSAG</cx:pt>
          <cx:pt idx="175793">LSAG</cx:pt>
          <cx:pt idx="175794">LSAG</cx:pt>
          <cx:pt idx="175795">LSAG</cx:pt>
          <cx:pt idx="175796">LSAG</cx:pt>
          <cx:pt idx="175797">LSAG</cx:pt>
          <cx:pt idx="175798">LSAG</cx:pt>
          <cx:pt idx="175799">LSAG</cx:pt>
          <cx:pt idx="175800">LSAG</cx:pt>
          <cx:pt idx="175801">LSAG</cx:pt>
          <cx:pt idx="175802">LSAG</cx:pt>
          <cx:pt idx="175803">LSAG</cx:pt>
          <cx:pt idx="175804">LSAG</cx:pt>
          <cx:pt idx="175805">LSAG</cx:pt>
          <cx:pt idx="175806">LSAG</cx:pt>
          <cx:pt idx="175807">LSAG</cx:pt>
          <cx:pt idx="175808">LSAG</cx:pt>
          <cx:pt idx="175809">LSAG</cx:pt>
          <cx:pt idx="175810">LSAG</cx:pt>
          <cx:pt idx="175811">LSAG</cx:pt>
          <cx:pt idx="175812">LSAG</cx:pt>
          <cx:pt idx="175813">LSAG</cx:pt>
          <cx:pt idx="175814">LSAG</cx:pt>
          <cx:pt idx="175815">LSAG</cx:pt>
          <cx:pt idx="175816">LSAG</cx:pt>
          <cx:pt idx="175817">LSAG</cx:pt>
          <cx:pt idx="175818">LSAG</cx:pt>
          <cx:pt idx="175819">LSAG</cx:pt>
          <cx:pt idx="175820">LSAG</cx:pt>
          <cx:pt idx="175821">LSAG</cx:pt>
          <cx:pt idx="175822">LSAG</cx:pt>
          <cx:pt idx="175823">LSAG</cx:pt>
          <cx:pt idx="175824">LSAG</cx:pt>
          <cx:pt idx="175825">LSAG</cx:pt>
          <cx:pt idx="175826">LSAG</cx:pt>
          <cx:pt idx="175827">LSAG</cx:pt>
          <cx:pt idx="175828">LSAG</cx:pt>
          <cx:pt idx="175829">LSAG</cx:pt>
          <cx:pt idx="175830">LSAG</cx:pt>
          <cx:pt idx="175831">LSAG</cx:pt>
          <cx:pt idx="175832">LSAG</cx:pt>
          <cx:pt idx="175833">LSAG</cx:pt>
          <cx:pt idx="175834">LSAG</cx:pt>
          <cx:pt idx="175835">LSAG</cx:pt>
          <cx:pt idx="175836">LSAG</cx:pt>
          <cx:pt idx="175837">LSAG</cx:pt>
          <cx:pt idx="175838">LSAG</cx:pt>
          <cx:pt idx="175839">LSAG</cx:pt>
          <cx:pt idx="175840">LSAG</cx:pt>
          <cx:pt idx="175841">LSAG</cx:pt>
          <cx:pt idx="175842">LSAG</cx:pt>
          <cx:pt idx="175843">LSAG</cx:pt>
          <cx:pt idx="175844">LSAG</cx:pt>
          <cx:pt idx="175845">LSAG</cx:pt>
          <cx:pt idx="175846">LSAG</cx:pt>
          <cx:pt idx="175847">LSAG</cx:pt>
          <cx:pt idx="175848">LSAG</cx:pt>
          <cx:pt idx="175849">LSAG</cx:pt>
          <cx:pt idx="175850">LSAG</cx:pt>
          <cx:pt idx="175851">LSAG</cx:pt>
          <cx:pt idx="175852">LSAG</cx:pt>
          <cx:pt idx="175853">LSAG</cx:pt>
          <cx:pt idx="175854">LSAG</cx:pt>
          <cx:pt idx="175855">LSAG</cx:pt>
          <cx:pt idx="175856">LSAG</cx:pt>
          <cx:pt idx="175857">LSAG</cx:pt>
          <cx:pt idx="175858">LSAG</cx:pt>
          <cx:pt idx="175859">LSAG</cx:pt>
          <cx:pt idx="175860">LSAG</cx:pt>
          <cx:pt idx="175861">LSAG</cx:pt>
          <cx:pt idx="175862">LSAG</cx:pt>
          <cx:pt idx="175863">LSAG</cx:pt>
          <cx:pt idx="175864">LSAG</cx:pt>
          <cx:pt idx="175865">LSAG</cx:pt>
          <cx:pt idx="175866">LSAG</cx:pt>
          <cx:pt idx="175867">LSAG</cx:pt>
          <cx:pt idx="175868">LSAG</cx:pt>
          <cx:pt idx="175869">LSAG</cx:pt>
          <cx:pt idx="175870">LSAG</cx:pt>
          <cx:pt idx="175871">LSAG</cx:pt>
          <cx:pt idx="175872">LSAG</cx:pt>
          <cx:pt idx="175873">LSAG</cx:pt>
          <cx:pt idx="175874">LSAG</cx:pt>
          <cx:pt idx="175875">LSAG</cx:pt>
          <cx:pt idx="175876">LSAG</cx:pt>
          <cx:pt idx="175877">LSAG</cx:pt>
          <cx:pt idx="175878">LSAG</cx:pt>
          <cx:pt idx="175879">LSAG</cx:pt>
          <cx:pt idx="175880">LSAG</cx:pt>
          <cx:pt idx="175881">LSAG</cx:pt>
          <cx:pt idx="175882">LSAG</cx:pt>
          <cx:pt idx="175883">LSAG</cx:pt>
          <cx:pt idx="175884">LSAG</cx:pt>
          <cx:pt idx="175885">LSAG</cx:pt>
          <cx:pt idx="175886">LSAG</cx:pt>
          <cx:pt idx="175887">LSAG</cx:pt>
          <cx:pt idx="175888">LSAG</cx:pt>
          <cx:pt idx="175889">LSAG</cx:pt>
          <cx:pt idx="175890">LSAG</cx:pt>
          <cx:pt idx="175891">LSAG</cx:pt>
          <cx:pt idx="175892">LSAG</cx:pt>
          <cx:pt idx="175893">LSAG</cx:pt>
          <cx:pt idx="175894">LSAG</cx:pt>
          <cx:pt idx="175895">LSAG</cx:pt>
          <cx:pt idx="175896">LSAG</cx:pt>
          <cx:pt idx="175897">LSAG</cx:pt>
          <cx:pt idx="175898">LSAG</cx:pt>
          <cx:pt idx="175899">LSAG</cx:pt>
          <cx:pt idx="175900">LSAG</cx:pt>
          <cx:pt idx="175901">LSAG</cx:pt>
          <cx:pt idx="175902">LSAG</cx:pt>
          <cx:pt idx="175903">LSAG</cx:pt>
          <cx:pt idx="175904">LSAG</cx:pt>
          <cx:pt idx="175905">LSAG</cx:pt>
          <cx:pt idx="175906">LSAG</cx:pt>
          <cx:pt idx="175907">LSAG</cx:pt>
          <cx:pt idx="175908">LSAG</cx:pt>
          <cx:pt idx="175909">LSAG</cx:pt>
          <cx:pt idx="175910">LSAG</cx:pt>
          <cx:pt idx="175911">LSAG</cx:pt>
          <cx:pt idx="175912">LSAG</cx:pt>
          <cx:pt idx="175913">LSAG</cx:pt>
          <cx:pt idx="175914">LSAG</cx:pt>
          <cx:pt idx="175915">LSAG</cx:pt>
          <cx:pt idx="175916">LSAG</cx:pt>
          <cx:pt idx="175917">LSAG</cx:pt>
          <cx:pt idx="175918">LSAG</cx:pt>
          <cx:pt idx="175919">LSAG</cx:pt>
          <cx:pt idx="175920">LSAG</cx:pt>
          <cx:pt idx="175921">LSAG</cx:pt>
          <cx:pt idx="175922">LSAG</cx:pt>
          <cx:pt idx="175923">LSAG</cx:pt>
          <cx:pt idx="175924">LSAG</cx:pt>
          <cx:pt idx="175925">LSAG</cx:pt>
          <cx:pt idx="175926">LSAG</cx:pt>
          <cx:pt idx="175927">LSAG</cx:pt>
          <cx:pt idx="175928">LSAG</cx:pt>
          <cx:pt idx="175929">LSAG</cx:pt>
          <cx:pt idx="175930">LSAG</cx:pt>
          <cx:pt idx="175931">LSAG</cx:pt>
          <cx:pt idx="175932">LSAG</cx:pt>
          <cx:pt idx="175933">LSAG</cx:pt>
          <cx:pt idx="175934">LSAG</cx:pt>
          <cx:pt idx="175935">LSAG</cx:pt>
          <cx:pt idx="175936">LSAG</cx:pt>
          <cx:pt idx="175937">LSAG</cx:pt>
          <cx:pt idx="175938">LSAG</cx:pt>
          <cx:pt idx="175939">LSAG</cx:pt>
          <cx:pt idx="175940">LSAG</cx:pt>
          <cx:pt idx="175941">LSAG</cx:pt>
          <cx:pt idx="175942">LSAG</cx:pt>
          <cx:pt idx="175943">LSAG</cx:pt>
          <cx:pt idx="175944">LSAG</cx:pt>
          <cx:pt idx="175945">LSAG</cx:pt>
          <cx:pt idx="175946">LSAG</cx:pt>
          <cx:pt idx="175947">LSAG</cx:pt>
          <cx:pt idx="175948">LSAG</cx:pt>
          <cx:pt idx="175949">LSAG</cx:pt>
          <cx:pt idx="175950">LSAG</cx:pt>
          <cx:pt idx="175951">LSAG</cx:pt>
          <cx:pt idx="175952">LSAG</cx:pt>
          <cx:pt idx="175953">LSAG</cx:pt>
          <cx:pt idx="175954">LSAG</cx:pt>
          <cx:pt idx="175955">LSAG</cx:pt>
          <cx:pt idx="175956">LSAG</cx:pt>
          <cx:pt idx="175957">LSAG</cx:pt>
          <cx:pt idx="175958">LSAG</cx:pt>
          <cx:pt idx="175959">LSAG</cx:pt>
          <cx:pt idx="175960">LSAG</cx:pt>
          <cx:pt idx="175961">LSAG</cx:pt>
          <cx:pt idx="175962">LSAG</cx:pt>
          <cx:pt idx="175963">LSAG</cx:pt>
          <cx:pt idx="175964">LSAG</cx:pt>
          <cx:pt idx="175965">LSAG</cx:pt>
          <cx:pt idx="175966">LSAG</cx:pt>
          <cx:pt idx="175967">LSAG</cx:pt>
          <cx:pt idx="175968">LSAG</cx:pt>
          <cx:pt idx="175969">LSAG</cx:pt>
          <cx:pt idx="175970">LSAG</cx:pt>
          <cx:pt idx="175971">LSAG</cx:pt>
          <cx:pt idx="175972">LSAG</cx:pt>
          <cx:pt idx="175973">LSAG</cx:pt>
          <cx:pt idx="175974">LSAG</cx:pt>
          <cx:pt idx="175975">LSAG</cx:pt>
          <cx:pt idx="175976">LSAG</cx:pt>
          <cx:pt idx="175977">LSAG</cx:pt>
          <cx:pt idx="175978">LSAG</cx:pt>
          <cx:pt idx="175979">LSAG</cx:pt>
          <cx:pt idx="175980">LSAG</cx:pt>
          <cx:pt idx="175981">LSAG</cx:pt>
          <cx:pt idx="175982">LSAG</cx:pt>
          <cx:pt idx="175983">LSAG</cx:pt>
          <cx:pt idx="175984">LSAG</cx:pt>
          <cx:pt idx="175985">LSAG</cx:pt>
          <cx:pt idx="175986">LSAG</cx:pt>
          <cx:pt idx="175987">LSAG</cx:pt>
          <cx:pt idx="175988">LSAG</cx:pt>
          <cx:pt idx="175989">LSAG</cx:pt>
          <cx:pt idx="175990">LSAG</cx:pt>
          <cx:pt idx="175991">LSAG</cx:pt>
          <cx:pt idx="175992">LSAG</cx:pt>
          <cx:pt idx="175993">LSAG</cx:pt>
          <cx:pt idx="175994">LSAG</cx:pt>
          <cx:pt idx="175995">LSAG</cx:pt>
          <cx:pt idx="175996">LSAG</cx:pt>
          <cx:pt idx="175997">LSAG</cx:pt>
          <cx:pt idx="175998">LSAG</cx:pt>
          <cx:pt idx="175999">LSAG</cx:pt>
          <cx:pt idx="176000">LSAG</cx:pt>
          <cx:pt idx="176001">LSAG</cx:pt>
          <cx:pt idx="176002">LSAG</cx:pt>
          <cx:pt idx="176003">LSAG</cx:pt>
          <cx:pt idx="176004">LSAG</cx:pt>
          <cx:pt idx="176005">LSAG</cx:pt>
          <cx:pt idx="176006">LSAG</cx:pt>
          <cx:pt idx="176007">LSAG</cx:pt>
          <cx:pt idx="176008">LSAG</cx:pt>
          <cx:pt idx="176009">LSAG</cx:pt>
          <cx:pt idx="176010">LSAG</cx:pt>
          <cx:pt idx="176011">LSAG</cx:pt>
          <cx:pt idx="176012">LSAG</cx:pt>
          <cx:pt idx="176013">LSAG</cx:pt>
          <cx:pt idx="176014">LSAG</cx:pt>
          <cx:pt idx="176015">LSAG</cx:pt>
          <cx:pt idx="176016">LSAG</cx:pt>
          <cx:pt idx="176017">LSAG</cx:pt>
          <cx:pt idx="176018">LSAG</cx:pt>
          <cx:pt idx="176019">LSAG</cx:pt>
          <cx:pt idx="176020">LSAG</cx:pt>
          <cx:pt idx="176021">LSAG</cx:pt>
          <cx:pt idx="176022">LSAG</cx:pt>
          <cx:pt idx="176023">LSAG</cx:pt>
          <cx:pt idx="176024">LSAG</cx:pt>
          <cx:pt idx="176025">LSAG</cx:pt>
          <cx:pt idx="176026">LSAG</cx:pt>
          <cx:pt idx="176027">LSAG</cx:pt>
          <cx:pt idx="176028">LSAG</cx:pt>
          <cx:pt idx="176029">LSAG</cx:pt>
          <cx:pt idx="176030">LSAG</cx:pt>
          <cx:pt idx="176031">LSAG</cx:pt>
          <cx:pt idx="176032">LSAG</cx:pt>
          <cx:pt idx="176033">LSAG</cx:pt>
          <cx:pt idx="176034">LSAG</cx:pt>
          <cx:pt idx="176035">LSAG</cx:pt>
          <cx:pt idx="176036">LSAG</cx:pt>
          <cx:pt idx="176037">LSAG</cx:pt>
          <cx:pt idx="176038">LSAG</cx:pt>
          <cx:pt idx="176039">LSAG</cx:pt>
          <cx:pt idx="176040">LSAG</cx:pt>
          <cx:pt idx="176041">LSAG</cx:pt>
          <cx:pt idx="176042">LSAG</cx:pt>
          <cx:pt idx="176043">LSAG</cx:pt>
          <cx:pt idx="176044">LSAG</cx:pt>
          <cx:pt idx="176045">LSAG</cx:pt>
          <cx:pt idx="176046">LSAG</cx:pt>
          <cx:pt idx="176047">LSAG</cx:pt>
          <cx:pt idx="176048">LSAG</cx:pt>
          <cx:pt idx="176049">LSAG</cx:pt>
          <cx:pt idx="176050">LSAG</cx:pt>
          <cx:pt idx="176051">LSAG</cx:pt>
          <cx:pt idx="176052">LSAG</cx:pt>
          <cx:pt idx="176053">LSAG</cx:pt>
          <cx:pt idx="176054">LSAG</cx:pt>
          <cx:pt idx="176055">LSAG</cx:pt>
          <cx:pt idx="176056">LSAG</cx:pt>
          <cx:pt idx="176057">LSAG</cx:pt>
          <cx:pt idx="176058">LSAG</cx:pt>
          <cx:pt idx="176059">LSAG</cx:pt>
          <cx:pt idx="176060">LSAG</cx:pt>
          <cx:pt idx="176061">LSAG</cx:pt>
          <cx:pt idx="176062">LSAG</cx:pt>
          <cx:pt idx="176063">LSAG</cx:pt>
          <cx:pt idx="176064">LSAG</cx:pt>
          <cx:pt idx="176065">LSAG</cx:pt>
          <cx:pt idx="176066">LSAG</cx:pt>
          <cx:pt idx="176067">LSAG</cx:pt>
          <cx:pt idx="176068">LSAG</cx:pt>
          <cx:pt idx="176069">LSAG</cx:pt>
          <cx:pt idx="176070">LSAG</cx:pt>
          <cx:pt idx="176071">LSAG</cx:pt>
          <cx:pt idx="176072">LSAG</cx:pt>
          <cx:pt idx="176073">LSAG</cx:pt>
          <cx:pt idx="176074">LSAG</cx:pt>
          <cx:pt idx="176075">LSAG</cx:pt>
          <cx:pt idx="176076">LSAG</cx:pt>
          <cx:pt idx="176077">LSAG</cx:pt>
          <cx:pt idx="176078">LSAG</cx:pt>
          <cx:pt idx="176079">LSAG</cx:pt>
          <cx:pt idx="176080">LSAG</cx:pt>
          <cx:pt idx="176081">LSAG</cx:pt>
          <cx:pt idx="176082">LSAG</cx:pt>
          <cx:pt idx="176083">LSAG</cx:pt>
          <cx:pt idx="176084">LSAG</cx:pt>
          <cx:pt idx="176085">LSAG</cx:pt>
          <cx:pt idx="176086">LSAG</cx:pt>
          <cx:pt idx="176087">LSAG</cx:pt>
          <cx:pt idx="176088">LSAG</cx:pt>
          <cx:pt idx="176089">LSAG</cx:pt>
          <cx:pt idx="176090">LSAG</cx:pt>
          <cx:pt idx="176091">LSAG</cx:pt>
          <cx:pt idx="176092">LSAG</cx:pt>
          <cx:pt idx="176093">LSAG</cx:pt>
          <cx:pt idx="176094">LSAG</cx:pt>
          <cx:pt idx="176095">LSAG</cx:pt>
          <cx:pt idx="176096">LSAG</cx:pt>
          <cx:pt idx="176097">LSAG</cx:pt>
          <cx:pt idx="176098">LSAG</cx:pt>
          <cx:pt idx="176099">LSAG</cx:pt>
          <cx:pt idx="176100">LSAG</cx:pt>
          <cx:pt idx="176101">LSAG</cx:pt>
          <cx:pt idx="176102">LSAG</cx:pt>
          <cx:pt idx="176103">LSAG</cx:pt>
          <cx:pt idx="176104">LSAG</cx:pt>
          <cx:pt idx="176105">LSAG</cx:pt>
          <cx:pt idx="176106">LSAG</cx:pt>
          <cx:pt idx="176107">LSAG</cx:pt>
          <cx:pt idx="176108">LSAG</cx:pt>
          <cx:pt idx="176109">LSAG</cx:pt>
          <cx:pt idx="176110">LSAG</cx:pt>
          <cx:pt idx="176111">LSAG</cx:pt>
          <cx:pt idx="176112">LSAG</cx:pt>
          <cx:pt idx="176113">LSAG</cx:pt>
          <cx:pt idx="176114">LSAG</cx:pt>
          <cx:pt idx="176115">LSAG</cx:pt>
          <cx:pt idx="176116">LSAG</cx:pt>
          <cx:pt idx="176117">LSAG</cx:pt>
          <cx:pt idx="176118">LSAG</cx:pt>
          <cx:pt idx="176119">LSAG</cx:pt>
          <cx:pt idx="176120">LSAG</cx:pt>
          <cx:pt idx="176121">LSAG</cx:pt>
          <cx:pt idx="176122">LSAG</cx:pt>
          <cx:pt idx="176123">LSAG</cx:pt>
          <cx:pt idx="176124">LSAG</cx:pt>
          <cx:pt idx="176125">LSAG</cx:pt>
          <cx:pt idx="176126">LSAG</cx:pt>
          <cx:pt idx="176127">LSAG</cx:pt>
          <cx:pt idx="176128">LSAG</cx:pt>
          <cx:pt idx="176129">LSAG</cx:pt>
          <cx:pt idx="176130">LSAG</cx:pt>
          <cx:pt idx="176131">LSAG</cx:pt>
          <cx:pt idx="176132">LSAG</cx:pt>
          <cx:pt idx="176133">LSAG</cx:pt>
          <cx:pt idx="176134">LSAG</cx:pt>
          <cx:pt idx="176135">LSAG</cx:pt>
          <cx:pt idx="176136">LSAG</cx:pt>
          <cx:pt idx="176137">LSAG</cx:pt>
          <cx:pt idx="176138">LSAG</cx:pt>
          <cx:pt idx="176139">LSAG</cx:pt>
          <cx:pt idx="176140">LSAG</cx:pt>
          <cx:pt idx="176141">LSAG</cx:pt>
          <cx:pt idx="176142">LSAG</cx:pt>
          <cx:pt idx="176143">LSAG</cx:pt>
          <cx:pt idx="176144">LSAG</cx:pt>
          <cx:pt idx="176145">LSAG</cx:pt>
          <cx:pt idx="176146">LSAG</cx:pt>
          <cx:pt idx="176147">LSAG</cx:pt>
          <cx:pt idx="176148">LSAG</cx:pt>
          <cx:pt idx="176149">LSAG</cx:pt>
          <cx:pt idx="176150">LSAG</cx:pt>
          <cx:pt idx="176151">LSAG</cx:pt>
          <cx:pt idx="176152">LSAG</cx:pt>
          <cx:pt idx="176153">LSAG</cx:pt>
          <cx:pt idx="176154">LSAG</cx:pt>
          <cx:pt idx="176155">LSAG</cx:pt>
          <cx:pt idx="176156">LSAG</cx:pt>
          <cx:pt idx="176157">LSAG</cx:pt>
          <cx:pt idx="176158">LSAG</cx:pt>
          <cx:pt idx="176159">LSAG</cx:pt>
          <cx:pt idx="176160">LSAG</cx:pt>
          <cx:pt idx="176161">LSAG</cx:pt>
          <cx:pt idx="176162">LSAG</cx:pt>
          <cx:pt idx="176163">LSAG</cx:pt>
          <cx:pt idx="176164">LSAG</cx:pt>
          <cx:pt idx="176165">LSAG</cx:pt>
          <cx:pt idx="176166">LSAG</cx:pt>
          <cx:pt idx="176167">LSAG</cx:pt>
          <cx:pt idx="176168">LSAG</cx:pt>
          <cx:pt idx="176169">LSAG</cx:pt>
          <cx:pt idx="176170">LSAG</cx:pt>
          <cx:pt idx="176171">LSAG</cx:pt>
          <cx:pt idx="176172">LSAG</cx:pt>
          <cx:pt idx="176173">LSAG</cx:pt>
          <cx:pt idx="176174">LSAG</cx:pt>
          <cx:pt idx="176175">LSAG</cx:pt>
          <cx:pt idx="176176">LSAG</cx:pt>
          <cx:pt idx="176177">LSAG</cx:pt>
          <cx:pt idx="176178">LSAG</cx:pt>
          <cx:pt idx="176179">LSAG</cx:pt>
          <cx:pt idx="176180">LSAG</cx:pt>
          <cx:pt idx="176181">LSAG</cx:pt>
          <cx:pt idx="176182">LSAG</cx:pt>
          <cx:pt idx="176183">LSAG</cx:pt>
          <cx:pt idx="176184">LSAG</cx:pt>
          <cx:pt idx="176185">LSAG</cx:pt>
          <cx:pt idx="176186">LSAG</cx:pt>
          <cx:pt idx="176187">LSAG</cx:pt>
          <cx:pt idx="176188">LSAG</cx:pt>
          <cx:pt idx="176189">LSAG</cx:pt>
          <cx:pt idx="176190">LSAG</cx:pt>
          <cx:pt idx="176191">LSAG</cx:pt>
          <cx:pt idx="176192">LSAG</cx:pt>
          <cx:pt idx="176193">LSAG</cx:pt>
          <cx:pt idx="176194">LSAG</cx:pt>
          <cx:pt idx="176195">LSAG</cx:pt>
          <cx:pt idx="176196">LSAG</cx:pt>
          <cx:pt idx="176197">LSAG</cx:pt>
          <cx:pt idx="176198">LSAG</cx:pt>
          <cx:pt idx="176199">LSAG</cx:pt>
          <cx:pt idx="176200">LSAG</cx:pt>
          <cx:pt idx="176201">LSAG</cx:pt>
          <cx:pt idx="176202">LSAG</cx:pt>
          <cx:pt idx="176203">LSAG</cx:pt>
          <cx:pt idx="176204">LSAG</cx:pt>
          <cx:pt idx="176205">LSAG</cx:pt>
          <cx:pt idx="176206">LSAG</cx:pt>
          <cx:pt idx="176207">LSAG</cx:pt>
          <cx:pt idx="176208">LSAG</cx:pt>
          <cx:pt idx="176209">LSAG</cx:pt>
          <cx:pt idx="176210">LSAG</cx:pt>
          <cx:pt idx="176211">LSAG</cx:pt>
          <cx:pt idx="176212">LSAG</cx:pt>
          <cx:pt idx="176213">LSAG</cx:pt>
          <cx:pt idx="176214">LSAG</cx:pt>
          <cx:pt idx="176215">LSAG</cx:pt>
          <cx:pt idx="176216">LSAG</cx:pt>
          <cx:pt idx="176217">LSAG</cx:pt>
          <cx:pt idx="176218">LSAG</cx:pt>
          <cx:pt idx="176219">LSAG</cx:pt>
          <cx:pt idx="176220">LSAG</cx:pt>
          <cx:pt idx="176221">LSAG</cx:pt>
          <cx:pt idx="176222">LSAG</cx:pt>
          <cx:pt idx="176223">LSAG</cx:pt>
          <cx:pt idx="176224">LSAG</cx:pt>
          <cx:pt idx="176225">LSAG</cx:pt>
          <cx:pt idx="176226">LSAG</cx:pt>
          <cx:pt idx="176227">LSAG</cx:pt>
          <cx:pt idx="176228">LSAG</cx:pt>
          <cx:pt idx="176229">LSAG</cx:pt>
          <cx:pt idx="176230">LSAG</cx:pt>
          <cx:pt idx="176231">LSAG</cx:pt>
          <cx:pt idx="176232">LSAG</cx:pt>
          <cx:pt idx="176233">LSAG</cx:pt>
          <cx:pt idx="176234">LSAG</cx:pt>
          <cx:pt idx="176235">LSAG</cx:pt>
          <cx:pt idx="176236">LSAG</cx:pt>
          <cx:pt idx="176237">LSAG</cx:pt>
          <cx:pt idx="176238">LSAG</cx:pt>
          <cx:pt idx="176239">LSAG</cx:pt>
          <cx:pt idx="176240">LSAG</cx:pt>
          <cx:pt idx="176241">LSAG</cx:pt>
          <cx:pt idx="176242">LSAG</cx:pt>
          <cx:pt idx="176243">LSAG</cx:pt>
          <cx:pt idx="176244">LSAG</cx:pt>
          <cx:pt idx="176245">LSAG</cx:pt>
          <cx:pt idx="176246">LSAG</cx:pt>
          <cx:pt idx="176247">LSAG</cx:pt>
          <cx:pt idx="176248">LSAG</cx:pt>
          <cx:pt idx="176249">LSAG</cx:pt>
          <cx:pt idx="176250">LSAG</cx:pt>
          <cx:pt idx="176251">LSAG</cx:pt>
          <cx:pt idx="176252">LSAG</cx:pt>
          <cx:pt idx="176253">LSAG</cx:pt>
          <cx:pt idx="176254">LSAG</cx:pt>
          <cx:pt idx="176255">LSAG</cx:pt>
          <cx:pt idx="176256">LSAG</cx:pt>
          <cx:pt idx="176257">LSAG</cx:pt>
          <cx:pt idx="176258">LSAG</cx:pt>
          <cx:pt idx="176259">LSAG</cx:pt>
          <cx:pt idx="176260">LSAG</cx:pt>
          <cx:pt idx="176261">LSAG</cx:pt>
          <cx:pt idx="176262">LSAG</cx:pt>
          <cx:pt idx="176263">LSAG</cx:pt>
          <cx:pt idx="176264">LSAG</cx:pt>
          <cx:pt idx="176265">LSAG</cx:pt>
          <cx:pt idx="176266">LSAG</cx:pt>
          <cx:pt idx="176267">LSAG</cx:pt>
          <cx:pt idx="176268">LSAG</cx:pt>
          <cx:pt idx="176269">LSAG</cx:pt>
          <cx:pt idx="176270">LSAG</cx:pt>
          <cx:pt idx="176271">LSAG</cx:pt>
          <cx:pt idx="176272">LSAG</cx:pt>
          <cx:pt idx="176273">LSAG</cx:pt>
          <cx:pt idx="176274">LSAG</cx:pt>
          <cx:pt idx="176275">LSAG</cx:pt>
          <cx:pt idx="176276">LSAG</cx:pt>
          <cx:pt idx="176277">LSAG</cx:pt>
          <cx:pt idx="176278">LSAG</cx:pt>
          <cx:pt idx="176279">LSAG</cx:pt>
          <cx:pt idx="176280">LSAG</cx:pt>
          <cx:pt idx="176281">LSAG</cx:pt>
          <cx:pt idx="176282">LSAG</cx:pt>
          <cx:pt idx="176283">LSAG</cx:pt>
          <cx:pt idx="176284">LSAG</cx:pt>
          <cx:pt idx="176285">LSAG</cx:pt>
          <cx:pt idx="176286">LSAG</cx:pt>
          <cx:pt idx="176287">LSAG</cx:pt>
          <cx:pt idx="176288">LSAG</cx:pt>
          <cx:pt idx="176289">LSAG</cx:pt>
          <cx:pt idx="176290">LSAG</cx:pt>
          <cx:pt idx="176291">LSAG</cx:pt>
          <cx:pt idx="176292">LSAG</cx:pt>
          <cx:pt idx="176293">LSAG</cx:pt>
          <cx:pt idx="176294">LSAG</cx:pt>
          <cx:pt idx="176295">LSAG</cx:pt>
          <cx:pt idx="176296">LSAG</cx:pt>
          <cx:pt idx="176297">LSAG</cx:pt>
          <cx:pt idx="176298">LSAG</cx:pt>
          <cx:pt idx="176299">LSAG</cx:pt>
          <cx:pt idx="176300">LSAG</cx:pt>
          <cx:pt idx="176301">LSAG</cx:pt>
          <cx:pt idx="176302">LSAG</cx:pt>
          <cx:pt idx="176303">LSAG</cx:pt>
          <cx:pt idx="176304">LSAG</cx:pt>
          <cx:pt idx="176305">LSAG</cx:pt>
          <cx:pt idx="176306">LSAG</cx:pt>
          <cx:pt idx="176307">LSAG</cx:pt>
          <cx:pt idx="176308">LSAG</cx:pt>
          <cx:pt idx="176309">LSAG</cx:pt>
          <cx:pt idx="176310">LSAG</cx:pt>
          <cx:pt idx="176311">LSAG</cx:pt>
          <cx:pt idx="176312">LSAG</cx:pt>
          <cx:pt idx="176313">LSAG</cx:pt>
          <cx:pt idx="176314">LSAG</cx:pt>
          <cx:pt idx="176315">LSAG</cx:pt>
          <cx:pt idx="176316">LSAG</cx:pt>
          <cx:pt idx="176317">LSAG</cx:pt>
          <cx:pt idx="176318">LSAG</cx:pt>
          <cx:pt idx="176319">LSAG</cx:pt>
          <cx:pt idx="176320">LSAG</cx:pt>
          <cx:pt idx="176321">LSAG</cx:pt>
          <cx:pt idx="176322">LSAG</cx:pt>
          <cx:pt idx="176323">LSAG</cx:pt>
          <cx:pt idx="176324">LSAG</cx:pt>
          <cx:pt idx="176325">LSAG</cx:pt>
          <cx:pt idx="176326">LSAG</cx:pt>
          <cx:pt idx="176327">LSAG</cx:pt>
          <cx:pt idx="176328">LSAG</cx:pt>
          <cx:pt idx="176329">LSAG</cx:pt>
          <cx:pt idx="176330">LSAG</cx:pt>
          <cx:pt idx="176331">LSAG</cx:pt>
          <cx:pt idx="176332">LSAG</cx:pt>
          <cx:pt idx="176333">LSAG</cx:pt>
          <cx:pt idx="176334">LSAG</cx:pt>
          <cx:pt idx="176335">LSAG</cx:pt>
          <cx:pt idx="176336">LSAG</cx:pt>
          <cx:pt idx="176337">LSAG</cx:pt>
          <cx:pt idx="176338">LSAG</cx:pt>
          <cx:pt idx="176339">LSAG</cx:pt>
          <cx:pt idx="176340">LSAG</cx:pt>
          <cx:pt idx="176341">LSAG</cx:pt>
          <cx:pt idx="176342">LSAG</cx:pt>
          <cx:pt idx="176343">LSAG</cx:pt>
          <cx:pt idx="176344">LSAG</cx:pt>
          <cx:pt idx="176345">LSAG</cx:pt>
          <cx:pt idx="176346">LSAG</cx:pt>
          <cx:pt idx="176347">LSAG</cx:pt>
          <cx:pt idx="176348">LSAG</cx:pt>
          <cx:pt idx="176349">LSAG</cx:pt>
          <cx:pt idx="176350">LSAG</cx:pt>
          <cx:pt idx="176351">LSAG</cx:pt>
          <cx:pt idx="176352">LSAG</cx:pt>
          <cx:pt idx="176353">LSAG</cx:pt>
          <cx:pt idx="176354">LSAG</cx:pt>
          <cx:pt idx="176355">LSAG</cx:pt>
          <cx:pt idx="176356">LSAG</cx:pt>
          <cx:pt idx="176357">LSAG</cx:pt>
          <cx:pt idx="176358">LSAG</cx:pt>
          <cx:pt idx="176359">LSAG</cx:pt>
          <cx:pt idx="176360">LSAG</cx:pt>
          <cx:pt idx="176361">LSAG</cx:pt>
          <cx:pt idx="176362">LSAG</cx:pt>
          <cx:pt idx="176363">LSAG</cx:pt>
          <cx:pt idx="176364">LSAG</cx:pt>
          <cx:pt idx="176365">LSAG</cx:pt>
          <cx:pt idx="176366">LSAG</cx:pt>
          <cx:pt idx="176367">LSAG</cx:pt>
          <cx:pt idx="176368">LSAG</cx:pt>
          <cx:pt idx="176369">LSAG</cx:pt>
          <cx:pt idx="176370">LSAG</cx:pt>
          <cx:pt idx="176371">LSAG</cx:pt>
          <cx:pt idx="176372">LSAG</cx:pt>
          <cx:pt idx="176373">LSAG</cx:pt>
          <cx:pt idx="176374">LSAG</cx:pt>
          <cx:pt idx="176375">LSAG</cx:pt>
          <cx:pt idx="176376">LSAG</cx:pt>
          <cx:pt idx="176377">LSAG</cx:pt>
          <cx:pt idx="176378">LSAG</cx:pt>
          <cx:pt idx="176379">LSAG</cx:pt>
          <cx:pt idx="176380">LSAG</cx:pt>
          <cx:pt idx="176381">LSAG</cx:pt>
          <cx:pt idx="176382">LSAG</cx:pt>
          <cx:pt idx="176383">LSAG</cx:pt>
          <cx:pt idx="176384">LSAG</cx:pt>
          <cx:pt idx="176385">LSAG</cx:pt>
          <cx:pt idx="176386">LSAG</cx:pt>
          <cx:pt idx="176387">LSAG</cx:pt>
          <cx:pt idx="176388">LSAG</cx:pt>
          <cx:pt idx="176389">LSAG</cx:pt>
          <cx:pt idx="176390">LSAG</cx:pt>
          <cx:pt idx="176391">LSAG</cx:pt>
          <cx:pt idx="176392">LSAG</cx:pt>
          <cx:pt idx="176393">LSAG</cx:pt>
          <cx:pt idx="176394">LSAG</cx:pt>
          <cx:pt idx="176395">LSAG</cx:pt>
          <cx:pt idx="176396">LSAG</cx:pt>
          <cx:pt idx="176397">LSAG</cx:pt>
          <cx:pt idx="176398">LSAG</cx:pt>
          <cx:pt idx="176399">LSAG</cx:pt>
          <cx:pt idx="176400">LSAG</cx:pt>
          <cx:pt idx="176401">LSAG</cx:pt>
          <cx:pt idx="176402">LSAG</cx:pt>
          <cx:pt idx="176403">LSAG</cx:pt>
          <cx:pt idx="176404">LSAG</cx:pt>
          <cx:pt idx="176405">LSAG</cx:pt>
          <cx:pt idx="176406">LSAG</cx:pt>
          <cx:pt idx="176407">LSAG</cx:pt>
          <cx:pt idx="176408">LSAG</cx:pt>
          <cx:pt idx="176409">LSAG</cx:pt>
          <cx:pt idx="176410">LSAG</cx:pt>
          <cx:pt idx="176411">LSAG</cx:pt>
          <cx:pt idx="176412">LSAG</cx:pt>
          <cx:pt idx="176413">LSAG</cx:pt>
          <cx:pt idx="176414">LSAG</cx:pt>
          <cx:pt idx="176415">LSAG</cx:pt>
          <cx:pt idx="176416">LSAG</cx:pt>
          <cx:pt idx="176417">LSAG</cx:pt>
          <cx:pt idx="176418">LSAG</cx:pt>
          <cx:pt idx="176419">LSAG</cx:pt>
          <cx:pt idx="176420">LSAG</cx:pt>
          <cx:pt idx="176421">LSAG</cx:pt>
          <cx:pt idx="176422">LSAG</cx:pt>
          <cx:pt idx="176423">LSAG</cx:pt>
          <cx:pt idx="176424">LSAG</cx:pt>
          <cx:pt idx="176425">LSAG</cx:pt>
          <cx:pt idx="176426">LSAG</cx:pt>
          <cx:pt idx="176427">LSAG</cx:pt>
          <cx:pt idx="176428">LSAG</cx:pt>
          <cx:pt idx="176429">LSAG</cx:pt>
          <cx:pt idx="176430">LSAG</cx:pt>
          <cx:pt idx="176431">LSAG</cx:pt>
          <cx:pt idx="176432">LSAG</cx:pt>
          <cx:pt idx="176433">LSAG</cx:pt>
          <cx:pt idx="176434">LSAG</cx:pt>
          <cx:pt idx="176435">LSAG</cx:pt>
          <cx:pt idx="176436">LSAG</cx:pt>
          <cx:pt idx="176437">LSAG</cx:pt>
          <cx:pt idx="176438">LSAG</cx:pt>
          <cx:pt idx="176439">LSAG</cx:pt>
          <cx:pt idx="176440">LSAG</cx:pt>
          <cx:pt idx="176441">LSAG</cx:pt>
          <cx:pt idx="176442">LSAG</cx:pt>
          <cx:pt idx="176443">LSAG</cx:pt>
          <cx:pt idx="176444">LSAG</cx:pt>
          <cx:pt idx="176445">LSAG</cx:pt>
          <cx:pt idx="176446">LSAG</cx:pt>
          <cx:pt idx="176447">LSAG</cx:pt>
          <cx:pt idx="176448">LSAG</cx:pt>
          <cx:pt idx="176449">LSAG</cx:pt>
          <cx:pt idx="176450">LSAG</cx:pt>
          <cx:pt idx="176451">LSAG</cx:pt>
          <cx:pt idx="176452">LSAG</cx:pt>
          <cx:pt idx="176453">LSAG</cx:pt>
          <cx:pt idx="176454">LSAG</cx:pt>
          <cx:pt idx="176455">LSAG</cx:pt>
          <cx:pt idx="176456">LSAG</cx:pt>
          <cx:pt idx="176457">LSAG</cx:pt>
          <cx:pt idx="176458">LSAG</cx:pt>
          <cx:pt idx="176459">LSAG</cx:pt>
          <cx:pt idx="176460">LSAG</cx:pt>
          <cx:pt idx="176461">LSAG</cx:pt>
          <cx:pt idx="176462">LSAG</cx:pt>
          <cx:pt idx="176463">LSAG</cx:pt>
          <cx:pt idx="176464">LSAG</cx:pt>
          <cx:pt idx="176465">LSAG</cx:pt>
          <cx:pt idx="176466">LSAG</cx:pt>
          <cx:pt idx="176467">LSAG</cx:pt>
          <cx:pt idx="176468">LSAG</cx:pt>
          <cx:pt idx="176469">LSAG</cx:pt>
          <cx:pt idx="176470">LSAG</cx:pt>
          <cx:pt idx="176471">LSAG</cx:pt>
          <cx:pt idx="176472">LSAG</cx:pt>
          <cx:pt idx="176473">LSAG</cx:pt>
          <cx:pt idx="176474">LSAG</cx:pt>
          <cx:pt idx="176475">LSAG</cx:pt>
          <cx:pt idx="176476">LSAG</cx:pt>
          <cx:pt idx="176477">LSAG</cx:pt>
          <cx:pt idx="176478">LSAG</cx:pt>
          <cx:pt idx="176479">LSAG</cx:pt>
          <cx:pt idx="176480">LSAG</cx:pt>
          <cx:pt idx="176481">LSAG</cx:pt>
          <cx:pt idx="176482">LSAG</cx:pt>
          <cx:pt idx="176483">LSAG</cx:pt>
          <cx:pt idx="176484">LSAG</cx:pt>
          <cx:pt idx="176485">LSAG</cx:pt>
          <cx:pt idx="176486">LSAG</cx:pt>
          <cx:pt idx="176487">LSAG</cx:pt>
          <cx:pt idx="176488">LSAG</cx:pt>
          <cx:pt idx="176489">LSAG</cx:pt>
          <cx:pt idx="176490">LSAG</cx:pt>
          <cx:pt idx="176491">LSAG</cx:pt>
          <cx:pt idx="176492">LSAG</cx:pt>
          <cx:pt idx="176493">LSAG</cx:pt>
          <cx:pt idx="176494">LSAG</cx:pt>
          <cx:pt idx="176495">LSAG</cx:pt>
          <cx:pt idx="176496">LSAG</cx:pt>
          <cx:pt idx="176497">LSAG</cx:pt>
          <cx:pt idx="176498">LSAG</cx:pt>
          <cx:pt idx="176499">LSAG</cx:pt>
          <cx:pt idx="176500">LSAG</cx:pt>
          <cx:pt idx="176501">LSAG</cx:pt>
          <cx:pt idx="176502">LSAG</cx:pt>
          <cx:pt idx="176503">LSAG</cx:pt>
          <cx:pt idx="176504">LSAG</cx:pt>
          <cx:pt idx="176505">LSAG</cx:pt>
          <cx:pt idx="176506">LSAG</cx:pt>
          <cx:pt idx="176507">LSAG</cx:pt>
          <cx:pt idx="176508">LSAG</cx:pt>
          <cx:pt idx="176509">LSAG</cx:pt>
          <cx:pt idx="176510">LSAG</cx:pt>
          <cx:pt idx="176511">LSAG</cx:pt>
          <cx:pt idx="176512">LSAG</cx:pt>
          <cx:pt idx="176513">LSAG</cx:pt>
          <cx:pt idx="176514">LSAG</cx:pt>
          <cx:pt idx="176515">LSAG</cx:pt>
          <cx:pt idx="176516">LSAG</cx:pt>
          <cx:pt idx="176517">LSAG</cx:pt>
          <cx:pt idx="176518">LSAG</cx:pt>
          <cx:pt idx="176519">LSAG</cx:pt>
          <cx:pt idx="176520">LSAG</cx:pt>
          <cx:pt idx="176521">LSAG</cx:pt>
          <cx:pt idx="176522">LSAG</cx:pt>
          <cx:pt idx="176523">LSAG</cx:pt>
          <cx:pt idx="176524">LSAG</cx:pt>
          <cx:pt idx="176525">LSAG</cx:pt>
          <cx:pt idx="176526">LSAG</cx:pt>
          <cx:pt idx="176527">LSAG</cx:pt>
          <cx:pt idx="176528">LSAG</cx:pt>
          <cx:pt idx="176529">LSAG</cx:pt>
          <cx:pt idx="176530">LSAG</cx:pt>
          <cx:pt idx="176531">LSAG</cx:pt>
          <cx:pt idx="176532">LSAG</cx:pt>
          <cx:pt idx="176533">LSAG</cx:pt>
          <cx:pt idx="176534">LSAG</cx:pt>
          <cx:pt idx="176535">LSAG</cx:pt>
          <cx:pt idx="176536">LSAG</cx:pt>
          <cx:pt idx="176537">LSAG</cx:pt>
          <cx:pt idx="176538">LSAG</cx:pt>
          <cx:pt idx="176539">LSAG</cx:pt>
          <cx:pt idx="176540">LSAG</cx:pt>
          <cx:pt idx="176541">LSAG</cx:pt>
          <cx:pt idx="176542">LSAG</cx:pt>
          <cx:pt idx="176543">LSAG</cx:pt>
          <cx:pt idx="176544">LSAG</cx:pt>
          <cx:pt idx="176545">LSAG</cx:pt>
          <cx:pt idx="176546">LSAG</cx:pt>
          <cx:pt idx="176547">LSAG</cx:pt>
          <cx:pt idx="176548">LSAG</cx:pt>
          <cx:pt idx="176549">LSAG</cx:pt>
          <cx:pt idx="176550">LSAG</cx:pt>
          <cx:pt idx="176551">LSAG</cx:pt>
          <cx:pt idx="176552">LSAG</cx:pt>
          <cx:pt idx="176553">LSAG</cx:pt>
          <cx:pt idx="176554">LSAG</cx:pt>
          <cx:pt idx="176555">LSAG</cx:pt>
          <cx:pt idx="176556">LSAG</cx:pt>
          <cx:pt idx="176557">LSAG</cx:pt>
          <cx:pt idx="176558">LSAG</cx:pt>
          <cx:pt idx="176559">LSAG</cx:pt>
          <cx:pt idx="176560">LSAG</cx:pt>
          <cx:pt idx="176561">LSAG</cx:pt>
          <cx:pt idx="176562">LSAG</cx:pt>
          <cx:pt idx="176563">LSAG</cx:pt>
          <cx:pt idx="176564">LSAG</cx:pt>
          <cx:pt idx="176565">LSAG</cx:pt>
          <cx:pt idx="176566">LSAG</cx:pt>
          <cx:pt idx="176567">LSAG</cx:pt>
          <cx:pt idx="176568">LSAG</cx:pt>
          <cx:pt idx="176569">LSAG</cx:pt>
          <cx:pt idx="176570">LSAG</cx:pt>
          <cx:pt idx="176571">LSAG</cx:pt>
          <cx:pt idx="176572">LSAG</cx:pt>
          <cx:pt idx="176573">LSAG</cx:pt>
          <cx:pt idx="176574">LSAG</cx:pt>
          <cx:pt idx="176575">LSAG</cx:pt>
          <cx:pt idx="176576">LSAG</cx:pt>
          <cx:pt idx="176577">LSAG</cx:pt>
          <cx:pt idx="176578">LSAG</cx:pt>
          <cx:pt idx="176579">LSAG</cx:pt>
          <cx:pt idx="176580">LSAG</cx:pt>
          <cx:pt idx="176581">LSAG</cx:pt>
          <cx:pt idx="176582">LSAG</cx:pt>
          <cx:pt idx="176583">LSAG</cx:pt>
          <cx:pt idx="176584">LSAG</cx:pt>
          <cx:pt idx="176585">LSAG</cx:pt>
          <cx:pt idx="176586">LSAG</cx:pt>
          <cx:pt idx="176587">LSAG</cx:pt>
          <cx:pt idx="176588">LSAG</cx:pt>
          <cx:pt idx="176589">LSAG</cx:pt>
          <cx:pt idx="176590">LSAG</cx:pt>
          <cx:pt idx="176591">LSAG</cx:pt>
          <cx:pt idx="176592">LSAG</cx:pt>
          <cx:pt idx="176593">LSAG</cx:pt>
          <cx:pt idx="176594">LSAG</cx:pt>
          <cx:pt idx="176595">LSAG</cx:pt>
          <cx:pt idx="176596">LSAG</cx:pt>
          <cx:pt idx="176597">LSAG</cx:pt>
          <cx:pt idx="176598">LSAG</cx:pt>
          <cx:pt idx="176599">LSAG</cx:pt>
          <cx:pt idx="176600">LSAG</cx:pt>
          <cx:pt idx="176601">LSAG</cx:pt>
          <cx:pt idx="176602">LSAG</cx:pt>
          <cx:pt idx="176603">LSAG</cx:pt>
          <cx:pt idx="176604">LSAG</cx:pt>
          <cx:pt idx="176605">LSAG</cx:pt>
          <cx:pt idx="176606">LSAG</cx:pt>
          <cx:pt idx="176607">LSAG</cx:pt>
          <cx:pt idx="176608">LSAG</cx:pt>
          <cx:pt idx="176609">LSAG</cx:pt>
          <cx:pt idx="176610">LSAG</cx:pt>
          <cx:pt idx="176611">LSAG</cx:pt>
          <cx:pt idx="176612">LSAG</cx:pt>
          <cx:pt idx="176613">LSAG</cx:pt>
          <cx:pt idx="176614">LSAG</cx:pt>
          <cx:pt idx="176615">LSAG</cx:pt>
          <cx:pt idx="176616">LSAG</cx:pt>
          <cx:pt idx="176617">LSAG</cx:pt>
          <cx:pt idx="176618">LSAG</cx:pt>
          <cx:pt idx="176619">LSAG</cx:pt>
          <cx:pt idx="176620">LSAG</cx:pt>
          <cx:pt idx="176621">LSAG</cx:pt>
          <cx:pt idx="176622">LSAG</cx:pt>
          <cx:pt idx="176623">LSAG</cx:pt>
          <cx:pt idx="176624">LSAG</cx:pt>
          <cx:pt idx="176625">LSAG</cx:pt>
          <cx:pt idx="176626">LSAG</cx:pt>
          <cx:pt idx="176627">LSAG</cx:pt>
          <cx:pt idx="176628">LSAG</cx:pt>
          <cx:pt idx="176629">LSAG</cx:pt>
          <cx:pt idx="176630">LSAG</cx:pt>
          <cx:pt idx="176631">LSAG</cx:pt>
          <cx:pt idx="176632">LSAG</cx:pt>
          <cx:pt idx="176633">LSAG</cx:pt>
          <cx:pt idx="176634">LSAG</cx:pt>
          <cx:pt idx="176635">LSAG</cx:pt>
          <cx:pt idx="176636">LSAG</cx:pt>
          <cx:pt idx="176637">LSAG</cx:pt>
          <cx:pt idx="176638">LSAG</cx:pt>
          <cx:pt idx="176639">LSAG</cx:pt>
          <cx:pt idx="176640">LSAG</cx:pt>
          <cx:pt idx="176641">LSAG</cx:pt>
          <cx:pt idx="176642">LSAG</cx:pt>
          <cx:pt idx="176643">LSAG</cx:pt>
          <cx:pt idx="176644">LSAG</cx:pt>
          <cx:pt idx="176645">LSAG</cx:pt>
          <cx:pt idx="176646">LSAG</cx:pt>
          <cx:pt idx="176647">LSAG</cx:pt>
          <cx:pt idx="176648">LSAG</cx:pt>
          <cx:pt idx="176649">LSAG</cx:pt>
          <cx:pt idx="176650">LSAG</cx:pt>
          <cx:pt idx="176651">LSAG</cx:pt>
          <cx:pt idx="176652">LSAG</cx:pt>
          <cx:pt idx="176653">LSAG</cx:pt>
          <cx:pt idx="176654">LSAG</cx:pt>
          <cx:pt idx="176655">LSAG</cx:pt>
          <cx:pt idx="176656">LSAG</cx:pt>
          <cx:pt idx="176657">LSAG</cx:pt>
          <cx:pt idx="176658">LSAG</cx:pt>
          <cx:pt idx="176659">LSAG</cx:pt>
          <cx:pt idx="176660">LSAG</cx:pt>
          <cx:pt idx="176661">LSAG</cx:pt>
          <cx:pt idx="176662">LSAG</cx:pt>
          <cx:pt idx="176663">LSAG</cx:pt>
          <cx:pt idx="176664">LSAG</cx:pt>
          <cx:pt idx="176665">LSAG</cx:pt>
          <cx:pt idx="176666">LSAG</cx:pt>
          <cx:pt idx="176667">LSAG</cx:pt>
          <cx:pt idx="176668">LSAG</cx:pt>
          <cx:pt idx="176669">LSAG</cx:pt>
          <cx:pt idx="176670">LSAG</cx:pt>
          <cx:pt idx="176671">LSAG</cx:pt>
          <cx:pt idx="176672">LSAG</cx:pt>
          <cx:pt idx="176673">LSAG</cx:pt>
          <cx:pt idx="176674">LSAG</cx:pt>
          <cx:pt idx="176675">LSAG</cx:pt>
          <cx:pt idx="176676">LSAG</cx:pt>
          <cx:pt idx="176677">LSAG</cx:pt>
          <cx:pt idx="176678">LSAG</cx:pt>
          <cx:pt idx="176679">LSAG</cx:pt>
          <cx:pt idx="176680">LSAG</cx:pt>
          <cx:pt idx="176681">LSAG</cx:pt>
          <cx:pt idx="176682">LSAG</cx:pt>
          <cx:pt idx="176683">LSAG</cx:pt>
          <cx:pt idx="176684">LSAG</cx:pt>
          <cx:pt idx="176685">LSAG</cx:pt>
          <cx:pt idx="176686">LSAG</cx:pt>
          <cx:pt idx="176687">LSAG</cx:pt>
          <cx:pt idx="176688">LSAG</cx:pt>
          <cx:pt idx="176689">LSAG</cx:pt>
          <cx:pt idx="176690">LSAG</cx:pt>
          <cx:pt idx="176691">LSAG</cx:pt>
          <cx:pt idx="176692">LSAG</cx:pt>
          <cx:pt idx="176693">LSAG</cx:pt>
          <cx:pt idx="176694">LSAG</cx:pt>
          <cx:pt idx="176695">LSAG</cx:pt>
          <cx:pt idx="176696">LSAG</cx:pt>
          <cx:pt idx="176697">LSAG</cx:pt>
          <cx:pt idx="176698">LSAG</cx:pt>
          <cx:pt idx="176699">LSAG</cx:pt>
          <cx:pt idx="176700">LSAG</cx:pt>
          <cx:pt idx="176701">LSAG</cx:pt>
          <cx:pt idx="176702">LSAG</cx:pt>
          <cx:pt idx="176703">LSAG</cx:pt>
          <cx:pt idx="176704">LSAG</cx:pt>
          <cx:pt idx="176705">LSAG</cx:pt>
          <cx:pt idx="176706">LSAG</cx:pt>
          <cx:pt idx="176707">LSAG</cx:pt>
          <cx:pt idx="176708">LSAG</cx:pt>
          <cx:pt idx="176709">LSAG</cx:pt>
          <cx:pt idx="176710">LSAG</cx:pt>
          <cx:pt idx="176711">LSAG</cx:pt>
          <cx:pt idx="176712">LSAG</cx:pt>
          <cx:pt idx="176713">LSAG</cx:pt>
          <cx:pt idx="176714">LSAG</cx:pt>
          <cx:pt idx="176715">LSAG</cx:pt>
          <cx:pt idx="176716">LSAG</cx:pt>
          <cx:pt idx="176717">LSAG</cx:pt>
          <cx:pt idx="176718">LSAG</cx:pt>
          <cx:pt idx="176719">LSAG</cx:pt>
          <cx:pt idx="176720">LSAG</cx:pt>
          <cx:pt idx="176721">LSAG</cx:pt>
          <cx:pt idx="176722">LSAG</cx:pt>
          <cx:pt idx="176723">LSAG</cx:pt>
          <cx:pt idx="176724">LSAG</cx:pt>
          <cx:pt idx="176725">LSAG</cx:pt>
          <cx:pt idx="176726">LSAG</cx:pt>
          <cx:pt idx="176727">LSAG</cx:pt>
          <cx:pt idx="176728">LSAG</cx:pt>
          <cx:pt idx="176729">LSAG</cx:pt>
          <cx:pt idx="176730">LSAG</cx:pt>
          <cx:pt idx="176731">LSAG</cx:pt>
          <cx:pt idx="176732">LSAG</cx:pt>
          <cx:pt idx="176733">LSAG</cx:pt>
          <cx:pt idx="176734">LSAG</cx:pt>
          <cx:pt idx="176735">LSAG</cx:pt>
          <cx:pt idx="176736">LSAG</cx:pt>
          <cx:pt idx="176737">LSAG</cx:pt>
          <cx:pt idx="176738">LSAG</cx:pt>
          <cx:pt idx="176739">LSAG</cx:pt>
          <cx:pt idx="176740">LSAG</cx:pt>
          <cx:pt idx="176741">LSAG</cx:pt>
          <cx:pt idx="176742">LSAG</cx:pt>
          <cx:pt idx="176743">LSAG</cx:pt>
          <cx:pt idx="176744">LSAG</cx:pt>
          <cx:pt idx="176745">LSAG</cx:pt>
          <cx:pt idx="176746">LSAG</cx:pt>
          <cx:pt idx="176747">LSAG</cx:pt>
          <cx:pt idx="176748">LSAG</cx:pt>
          <cx:pt idx="176749">LSAG</cx:pt>
          <cx:pt idx="176750">LSAG</cx:pt>
          <cx:pt idx="176751">LSAG</cx:pt>
          <cx:pt idx="176752">LSAG</cx:pt>
          <cx:pt idx="176753">LSAG</cx:pt>
          <cx:pt idx="176754">LSAG</cx:pt>
          <cx:pt idx="176755">LSAG</cx:pt>
          <cx:pt idx="176756">LSAG</cx:pt>
          <cx:pt idx="176757">LSAG</cx:pt>
          <cx:pt idx="176758">LSAG</cx:pt>
          <cx:pt idx="176759">LSAG</cx:pt>
          <cx:pt idx="176760">LSAG</cx:pt>
          <cx:pt idx="176761">LSAG</cx:pt>
          <cx:pt idx="176762">LSAG</cx:pt>
          <cx:pt idx="176763">LSAG</cx:pt>
          <cx:pt idx="176764">LSAG</cx:pt>
          <cx:pt idx="176765">LSAG</cx:pt>
          <cx:pt idx="176766">LSAG</cx:pt>
          <cx:pt idx="176767">LSAG</cx:pt>
          <cx:pt idx="176768">LSAG</cx:pt>
          <cx:pt idx="176769">LSAG</cx:pt>
          <cx:pt idx="176770">LSAG</cx:pt>
          <cx:pt idx="176771">LSAG</cx:pt>
          <cx:pt idx="176772">LSAG</cx:pt>
          <cx:pt idx="176773">LSAG</cx:pt>
          <cx:pt idx="176774">LSAG</cx:pt>
          <cx:pt idx="176775">LSAG</cx:pt>
          <cx:pt idx="176776">LSAG</cx:pt>
          <cx:pt idx="176777">LSAG</cx:pt>
          <cx:pt idx="176778">LSAG</cx:pt>
          <cx:pt idx="176779">LSAG</cx:pt>
          <cx:pt idx="176780">LSAG</cx:pt>
          <cx:pt idx="176781">LSAG</cx:pt>
          <cx:pt idx="176782">LSAG</cx:pt>
          <cx:pt idx="176783">LSAG</cx:pt>
          <cx:pt idx="176784">LSAG</cx:pt>
          <cx:pt idx="176785">LSAG</cx:pt>
          <cx:pt idx="176786">LSAG</cx:pt>
          <cx:pt idx="176787">LSAG</cx:pt>
          <cx:pt idx="176788">LSAG</cx:pt>
          <cx:pt idx="176789">LSAG</cx:pt>
          <cx:pt idx="176790">LSAG</cx:pt>
          <cx:pt idx="176791">LSAG</cx:pt>
          <cx:pt idx="176792">LSAG</cx:pt>
          <cx:pt idx="176793">LSAG</cx:pt>
          <cx:pt idx="176794">LSAG</cx:pt>
          <cx:pt idx="176795">LSAG</cx:pt>
          <cx:pt idx="176796">LSAG</cx:pt>
          <cx:pt idx="176797">LSAG</cx:pt>
          <cx:pt idx="176798">LSAG</cx:pt>
          <cx:pt idx="176799">LSAG</cx:pt>
          <cx:pt idx="176800">LSAG</cx:pt>
          <cx:pt idx="176801">LSAG</cx:pt>
          <cx:pt idx="176802">LSAG</cx:pt>
          <cx:pt idx="176803">LSAG</cx:pt>
          <cx:pt idx="176804">LSAG</cx:pt>
          <cx:pt idx="176805">LSAG</cx:pt>
          <cx:pt idx="176806">LSAG</cx:pt>
          <cx:pt idx="176807">LSAG</cx:pt>
          <cx:pt idx="176808">LSAG</cx:pt>
          <cx:pt idx="176809">LSAG</cx:pt>
          <cx:pt idx="176810">LSAG</cx:pt>
          <cx:pt idx="176811">LSAG</cx:pt>
          <cx:pt idx="176812">LSAG</cx:pt>
          <cx:pt idx="176813">LSAG</cx:pt>
          <cx:pt idx="176814">LSAG</cx:pt>
          <cx:pt idx="176815">LSAG</cx:pt>
          <cx:pt idx="176816">LSAG</cx:pt>
          <cx:pt idx="176817">LSAG</cx:pt>
          <cx:pt idx="176818">LSAG</cx:pt>
          <cx:pt idx="176819">LSAG</cx:pt>
          <cx:pt idx="176820">LSAG</cx:pt>
          <cx:pt idx="176821">LSAG</cx:pt>
          <cx:pt idx="176822">LSAG</cx:pt>
          <cx:pt idx="176823">LSAG</cx:pt>
          <cx:pt idx="176824">LSAG</cx:pt>
          <cx:pt idx="176825">LSAG</cx:pt>
          <cx:pt idx="176826">LSAG</cx:pt>
          <cx:pt idx="176827">LSAG</cx:pt>
          <cx:pt idx="176828">LSAG</cx:pt>
          <cx:pt idx="176829">LSAG</cx:pt>
          <cx:pt idx="176830">LSAG</cx:pt>
          <cx:pt idx="176831">LSAG</cx:pt>
          <cx:pt idx="176832">LSAG</cx:pt>
          <cx:pt idx="176833">LSAG</cx:pt>
          <cx:pt idx="176834">LSAG</cx:pt>
          <cx:pt idx="176835">LSAG</cx:pt>
          <cx:pt idx="176836">LSAG</cx:pt>
          <cx:pt idx="176837">LSAG</cx:pt>
          <cx:pt idx="176838">LSAG</cx:pt>
          <cx:pt idx="176839">LSAG</cx:pt>
          <cx:pt idx="176840">LSAG</cx:pt>
          <cx:pt idx="176841">LSAG</cx:pt>
          <cx:pt idx="176842">LSAG</cx:pt>
          <cx:pt idx="176843">LSAG</cx:pt>
          <cx:pt idx="176844">LSAG</cx:pt>
          <cx:pt idx="176845">LSAG</cx:pt>
          <cx:pt idx="176846">LSAG</cx:pt>
          <cx:pt idx="176847">LSAG</cx:pt>
          <cx:pt idx="176848">LSAG</cx:pt>
          <cx:pt idx="176849">LSAG</cx:pt>
          <cx:pt idx="176850">LSAG</cx:pt>
          <cx:pt idx="176851">LSAG</cx:pt>
          <cx:pt idx="176852">LSAG</cx:pt>
          <cx:pt idx="176853">LSAG</cx:pt>
          <cx:pt idx="176854">LSAG</cx:pt>
          <cx:pt idx="176855">LSAG</cx:pt>
          <cx:pt idx="176856">LSAG</cx:pt>
          <cx:pt idx="176857">LSAG</cx:pt>
          <cx:pt idx="176858">LSAG</cx:pt>
          <cx:pt idx="176859">LSAG</cx:pt>
          <cx:pt idx="176860">LSAG</cx:pt>
          <cx:pt idx="176861">LSAG</cx:pt>
          <cx:pt idx="176862">LSAG</cx:pt>
          <cx:pt idx="176863">LSAG</cx:pt>
          <cx:pt idx="176864">LSAG</cx:pt>
          <cx:pt idx="176865">LSAG</cx:pt>
          <cx:pt idx="176866">LSAG</cx:pt>
          <cx:pt idx="176867">LSAG</cx:pt>
          <cx:pt idx="176868">LSAG</cx:pt>
          <cx:pt idx="176869">LSAG</cx:pt>
          <cx:pt idx="176870">LSAG</cx:pt>
          <cx:pt idx="176871">LSAG</cx:pt>
          <cx:pt idx="176872">LSAG</cx:pt>
          <cx:pt idx="176873">LSAG</cx:pt>
          <cx:pt idx="176874">LSAG</cx:pt>
          <cx:pt idx="176875">LSAG</cx:pt>
          <cx:pt idx="176876">LSAG</cx:pt>
          <cx:pt idx="176877">LSAG</cx:pt>
          <cx:pt idx="176878">LSAG</cx:pt>
          <cx:pt idx="176879">LSAG</cx:pt>
          <cx:pt idx="176880">LSAG</cx:pt>
          <cx:pt idx="176881">LSAG</cx:pt>
          <cx:pt idx="176882">LSAG</cx:pt>
          <cx:pt idx="176883">LSAG</cx:pt>
          <cx:pt idx="176884">LSAG</cx:pt>
          <cx:pt idx="176885">LSAG</cx:pt>
          <cx:pt idx="176886">LSAG</cx:pt>
          <cx:pt idx="176887">LSAG</cx:pt>
          <cx:pt idx="176888">LSAG</cx:pt>
          <cx:pt idx="176889">LSAG</cx:pt>
          <cx:pt idx="176890">LSAG</cx:pt>
          <cx:pt idx="176891">LSAG</cx:pt>
          <cx:pt idx="176892">LSAG</cx:pt>
          <cx:pt idx="176893">LSAG</cx:pt>
          <cx:pt idx="176894">LSAG</cx:pt>
          <cx:pt idx="176895">LSAG</cx:pt>
          <cx:pt idx="176896">LSAG</cx:pt>
          <cx:pt idx="176897">LSAG</cx:pt>
          <cx:pt idx="176898">LSAG</cx:pt>
          <cx:pt idx="176899">LSAG</cx:pt>
          <cx:pt idx="176900">LSAG</cx:pt>
          <cx:pt idx="176901">LSAG</cx:pt>
          <cx:pt idx="176902">LSAG</cx:pt>
          <cx:pt idx="176903">LSAG</cx:pt>
          <cx:pt idx="176904">LSAG</cx:pt>
          <cx:pt idx="176905">LSAG</cx:pt>
          <cx:pt idx="176906">LSAG</cx:pt>
          <cx:pt idx="176907">LSAG</cx:pt>
          <cx:pt idx="176908">LSAG</cx:pt>
          <cx:pt idx="176909">LSAG</cx:pt>
          <cx:pt idx="176910">LSAG</cx:pt>
          <cx:pt idx="176911">LSAG</cx:pt>
          <cx:pt idx="176912">LSAG</cx:pt>
          <cx:pt idx="176913">LSAG</cx:pt>
          <cx:pt idx="176914">LSAG</cx:pt>
          <cx:pt idx="176915">LSAG</cx:pt>
          <cx:pt idx="176916">LSAG</cx:pt>
          <cx:pt idx="176917">LSAG</cx:pt>
          <cx:pt idx="176918">LSAG</cx:pt>
          <cx:pt idx="176919">LSAG</cx:pt>
          <cx:pt idx="176920">LSAG</cx:pt>
          <cx:pt idx="176921">LSAG</cx:pt>
          <cx:pt idx="176922">LSAG</cx:pt>
          <cx:pt idx="176923">LSAG</cx:pt>
          <cx:pt idx="176924">LSAG</cx:pt>
          <cx:pt idx="176925">LSAG</cx:pt>
          <cx:pt idx="176926">LSAG</cx:pt>
          <cx:pt idx="176927">LSAG</cx:pt>
          <cx:pt idx="176928">LSAG</cx:pt>
          <cx:pt idx="176929">LSAG</cx:pt>
          <cx:pt idx="176930">LSAG</cx:pt>
          <cx:pt idx="176931">LSAG</cx:pt>
          <cx:pt idx="176932">LSAG</cx:pt>
          <cx:pt idx="176933">LSAG</cx:pt>
          <cx:pt idx="176934">LSAG</cx:pt>
          <cx:pt idx="176935">LSAG</cx:pt>
          <cx:pt idx="176936">LSAG</cx:pt>
          <cx:pt idx="176937">LSAG</cx:pt>
          <cx:pt idx="176938">LSAG</cx:pt>
          <cx:pt idx="176939">LSAG</cx:pt>
          <cx:pt idx="176940">LSAG</cx:pt>
          <cx:pt idx="176941">LSAG</cx:pt>
          <cx:pt idx="176942">LSAG</cx:pt>
          <cx:pt idx="176943">LSAG</cx:pt>
          <cx:pt idx="176944">LSAG</cx:pt>
          <cx:pt idx="176945">LSAG</cx:pt>
          <cx:pt idx="176946">LSAG</cx:pt>
          <cx:pt idx="176947">LSAG</cx:pt>
          <cx:pt idx="176948">LSAG</cx:pt>
          <cx:pt idx="176949">LSAG</cx:pt>
          <cx:pt idx="176950">LSAG</cx:pt>
          <cx:pt idx="176951">LSAG</cx:pt>
          <cx:pt idx="176952">LSAG</cx:pt>
          <cx:pt idx="176953">LSAG</cx:pt>
          <cx:pt idx="176954">LSAG</cx:pt>
          <cx:pt idx="176955">LSAG</cx:pt>
          <cx:pt idx="176956">LSAG</cx:pt>
          <cx:pt idx="176957">LSAG</cx:pt>
          <cx:pt idx="176958">LSAG</cx:pt>
          <cx:pt idx="176959">LSAG</cx:pt>
          <cx:pt idx="176960">LSAG</cx:pt>
          <cx:pt idx="176961">LSAG</cx:pt>
          <cx:pt idx="176962">LSAG</cx:pt>
          <cx:pt idx="176963">LSAG</cx:pt>
          <cx:pt idx="176964">LSAG</cx:pt>
          <cx:pt idx="176965">LSAG</cx:pt>
          <cx:pt idx="176966">LSAG</cx:pt>
          <cx:pt idx="176967">LSAG</cx:pt>
          <cx:pt idx="176968">LSAG</cx:pt>
          <cx:pt idx="176969">LSAG</cx:pt>
          <cx:pt idx="176970">LSAG</cx:pt>
          <cx:pt idx="176971">LSAG</cx:pt>
          <cx:pt idx="176972">LSAG</cx:pt>
          <cx:pt idx="176973">LSAG</cx:pt>
          <cx:pt idx="176974">LSAG</cx:pt>
          <cx:pt idx="176975">LSAG</cx:pt>
          <cx:pt idx="176976">LSAG</cx:pt>
          <cx:pt idx="176977">LSAG</cx:pt>
          <cx:pt idx="176978">LSAG</cx:pt>
          <cx:pt idx="176979">LSAG</cx:pt>
          <cx:pt idx="176980">LSAG</cx:pt>
          <cx:pt idx="176981">LSAG</cx:pt>
          <cx:pt idx="176982">LSAG</cx:pt>
          <cx:pt idx="176983">LSAG</cx:pt>
          <cx:pt idx="176984">LSAG</cx:pt>
          <cx:pt idx="176985">LSAG</cx:pt>
          <cx:pt idx="176986">LSAG</cx:pt>
          <cx:pt idx="176987">LSAG</cx:pt>
          <cx:pt idx="176988">LSAG</cx:pt>
          <cx:pt idx="176989">LSAG</cx:pt>
          <cx:pt idx="176990">LSAG</cx:pt>
          <cx:pt idx="176991">LSAG</cx:pt>
          <cx:pt idx="176992">LSAG</cx:pt>
          <cx:pt idx="176993">LSAG</cx:pt>
          <cx:pt idx="176994">LSAG</cx:pt>
          <cx:pt idx="176995">LSAG</cx:pt>
          <cx:pt idx="176996">LSAG</cx:pt>
          <cx:pt idx="176997">LSAG</cx:pt>
          <cx:pt idx="176998">LSAG</cx:pt>
          <cx:pt idx="176999">LSAG</cx:pt>
          <cx:pt idx="177000">LSAG</cx:pt>
          <cx:pt idx="177001">LSAG</cx:pt>
          <cx:pt idx="177002">LSAG</cx:pt>
          <cx:pt idx="177003">LSAG</cx:pt>
          <cx:pt idx="177004">LSAG</cx:pt>
          <cx:pt idx="177005">LSAG</cx:pt>
          <cx:pt idx="177006">LSAG</cx:pt>
          <cx:pt idx="177007">LSAG</cx:pt>
          <cx:pt idx="177008">LSAG</cx:pt>
          <cx:pt idx="177009">LSAG</cx:pt>
          <cx:pt idx="177010">LSAG</cx:pt>
          <cx:pt idx="177011">LSAG</cx:pt>
          <cx:pt idx="177012">LSAG</cx:pt>
          <cx:pt idx="177013">LSAG</cx:pt>
          <cx:pt idx="177014">LSAG</cx:pt>
          <cx:pt idx="177015">LSAG</cx:pt>
          <cx:pt idx="177016">LSAG</cx:pt>
          <cx:pt idx="177017">LSAG</cx:pt>
          <cx:pt idx="177018">LSAG</cx:pt>
          <cx:pt idx="177019">LSAG</cx:pt>
          <cx:pt idx="177020">LSAG</cx:pt>
          <cx:pt idx="177021">LSAG</cx:pt>
          <cx:pt idx="177022">LSAG</cx:pt>
          <cx:pt idx="177023">LSAG</cx:pt>
          <cx:pt idx="177024">LSAG</cx:pt>
          <cx:pt idx="177025">LSAG</cx:pt>
          <cx:pt idx="177026">LSAG</cx:pt>
          <cx:pt idx="177027">LSAG</cx:pt>
          <cx:pt idx="177028">LSAG</cx:pt>
          <cx:pt idx="177029">LSAG</cx:pt>
          <cx:pt idx="177030">LSAG</cx:pt>
          <cx:pt idx="177031">LSAG</cx:pt>
          <cx:pt idx="177032">LSAG</cx:pt>
          <cx:pt idx="177033">LSAG</cx:pt>
          <cx:pt idx="177034">LSAG</cx:pt>
          <cx:pt idx="177035">LSAG</cx:pt>
          <cx:pt idx="177036">LSAG</cx:pt>
          <cx:pt idx="177037">LSAG</cx:pt>
          <cx:pt idx="177038">LSAG</cx:pt>
          <cx:pt idx="177039">LSAG</cx:pt>
          <cx:pt idx="177040">LSAG</cx:pt>
          <cx:pt idx="177041">LSAG</cx:pt>
          <cx:pt idx="177042">LSAG</cx:pt>
          <cx:pt idx="177043">LSAG</cx:pt>
          <cx:pt idx="177044">LSAG</cx:pt>
          <cx:pt idx="177045">LSAG</cx:pt>
          <cx:pt idx="177046">LSAG</cx:pt>
          <cx:pt idx="177047">LSAG</cx:pt>
          <cx:pt idx="177048">LSAG</cx:pt>
          <cx:pt idx="177049">LSAG</cx:pt>
          <cx:pt idx="177050">LSAG</cx:pt>
          <cx:pt idx="177051">LSAG</cx:pt>
          <cx:pt idx="177052">LSAG</cx:pt>
          <cx:pt idx="177053">LSAG</cx:pt>
          <cx:pt idx="177054">LSAG</cx:pt>
          <cx:pt idx="177055">LSAG</cx:pt>
          <cx:pt idx="177056">LSAG</cx:pt>
          <cx:pt idx="177057">LSAG</cx:pt>
          <cx:pt idx="177058">LSAG</cx:pt>
          <cx:pt idx="177059">LSAG</cx:pt>
          <cx:pt idx="177060">LSAG</cx:pt>
          <cx:pt idx="177061">LSAG</cx:pt>
          <cx:pt idx="177062">LSAG</cx:pt>
          <cx:pt idx="177063">LSAG</cx:pt>
          <cx:pt idx="177064">LSAG</cx:pt>
          <cx:pt idx="177065">LSAG</cx:pt>
          <cx:pt idx="177066">LSAG</cx:pt>
          <cx:pt idx="177067">LSAG</cx:pt>
          <cx:pt idx="177068">LSAG</cx:pt>
          <cx:pt idx="177069">LSAG</cx:pt>
          <cx:pt idx="177070">LSAG</cx:pt>
          <cx:pt idx="177071">LSAG</cx:pt>
          <cx:pt idx="177072">LSAG</cx:pt>
          <cx:pt idx="177073">LSAG</cx:pt>
          <cx:pt idx="177074">LSAG</cx:pt>
          <cx:pt idx="177075">LSAG</cx:pt>
          <cx:pt idx="177076">LSAG</cx:pt>
          <cx:pt idx="177077">LSAG</cx:pt>
          <cx:pt idx="177078">LSAG</cx:pt>
          <cx:pt idx="177079">LSAG</cx:pt>
          <cx:pt idx="177080">LSAG</cx:pt>
          <cx:pt idx="177081">LSAG</cx:pt>
          <cx:pt idx="177082">LSAG</cx:pt>
          <cx:pt idx="177083">LSAG</cx:pt>
          <cx:pt idx="177084">LSAG</cx:pt>
          <cx:pt idx="177085">LSAG</cx:pt>
          <cx:pt idx="177086">LSAG</cx:pt>
          <cx:pt idx="177087">LSAG</cx:pt>
          <cx:pt idx="177088">LSAG</cx:pt>
          <cx:pt idx="177089">LSAG</cx:pt>
          <cx:pt idx="177090">LSAG</cx:pt>
          <cx:pt idx="177091">LSAG</cx:pt>
          <cx:pt idx="177092">LSAG</cx:pt>
          <cx:pt idx="177093">LSAG</cx:pt>
          <cx:pt idx="177094">LSAG</cx:pt>
          <cx:pt idx="177095">LSAG</cx:pt>
          <cx:pt idx="177096">LSAG</cx:pt>
          <cx:pt idx="177097">LSAG</cx:pt>
          <cx:pt idx="177098">LSAG</cx:pt>
          <cx:pt idx="177099">LSAG</cx:pt>
          <cx:pt idx="177100">LSAG</cx:pt>
          <cx:pt idx="177101">LSAG</cx:pt>
          <cx:pt idx="177102">LSAG</cx:pt>
          <cx:pt idx="177103">LSAG</cx:pt>
          <cx:pt idx="177104">LSAG</cx:pt>
          <cx:pt idx="177105">LSAG</cx:pt>
          <cx:pt idx="177106">LSAG</cx:pt>
          <cx:pt idx="177107">LSAG</cx:pt>
          <cx:pt idx="177108">LSAG</cx:pt>
          <cx:pt idx="177109">LSAG</cx:pt>
          <cx:pt idx="177110">LSAG</cx:pt>
          <cx:pt idx="177111">LSAG</cx:pt>
          <cx:pt idx="177112">LSAG</cx:pt>
          <cx:pt idx="177113">LSAG</cx:pt>
          <cx:pt idx="177114">LSAG</cx:pt>
          <cx:pt idx="177115">LSAG</cx:pt>
          <cx:pt idx="177116">LSAG</cx:pt>
          <cx:pt idx="177117">LSAG</cx:pt>
          <cx:pt idx="177118">LSAG</cx:pt>
          <cx:pt idx="177119">LSAG</cx:pt>
          <cx:pt idx="177120">LSAG</cx:pt>
          <cx:pt idx="177121">LSAG</cx:pt>
          <cx:pt idx="177122">LSAG</cx:pt>
          <cx:pt idx="177123">LSAG</cx:pt>
          <cx:pt idx="177124">LSAG</cx:pt>
          <cx:pt idx="177125">LSAG</cx:pt>
          <cx:pt idx="177126">LSAG</cx:pt>
          <cx:pt idx="177127">LSAG</cx:pt>
          <cx:pt idx="177128">LSAG</cx:pt>
          <cx:pt idx="177129">LSAG</cx:pt>
          <cx:pt idx="177130">LSAG</cx:pt>
          <cx:pt idx="177131">LSAG</cx:pt>
          <cx:pt idx="177132">LSAG</cx:pt>
          <cx:pt idx="177133">LSAG</cx:pt>
          <cx:pt idx="177134">LSAG</cx:pt>
          <cx:pt idx="177135">LSAG</cx:pt>
          <cx:pt idx="177136">LSAG</cx:pt>
          <cx:pt idx="177137">LSAG</cx:pt>
          <cx:pt idx="177138">LSAG</cx:pt>
          <cx:pt idx="177139">LSAG</cx:pt>
          <cx:pt idx="177140">LSAG</cx:pt>
          <cx:pt idx="177141">LSAG</cx:pt>
          <cx:pt idx="177142">LSAG</cx:pt>
          <cx:pt idx="177143">LSAG</cx:pt>
          <cx:pt idx="177144">LSAG</cx:pt>
          <cx:pt idx="177145">LSAG</cx:pt>
          <cx:pt idx="177146">LSAG</cx:pt>
          <cx:pt idx="177147">LSAG</cx:pt>
          <cx:pt idx="177148">LSAG</cx:pt>
          <cx:pt idx="177149">LSAG</cx:pt>
          <cx:pt idx="177150">LSAG</cx:pt>
          <cx:pt idx="177151">LSAG</cx:pt>
          <cx:pt idx="177152">LSAG</cx:pt>
          <cx:pt idx="177153">LSAG</cx:pt>
          <cx:pt idx="177154">LSAG</cx:pt>
          <cx:pt idx="177155">LSAG</cx:pt>
          <cx:pt idx="177156">LSAG</cx:pt>
          <cx:pt idx="177157">LSAG</cx:pt>
          <cx:pt idx="177158">LSAG</cx:pt>
          <cx:pt idx="177159">LSAG</cx:pt>
          <cx:pt idx="177160">LSAG</cx:pt>
          <cx:pt idx="177161">LSAG</cx:pt>
          <cx:pt idx="177162">LSAG</cx:pt>
          <cx:pt idx="177163">LSAG</cx:pt>
          <cx:pt idx="177164">LSAG</cx:pt>
          <cx:pt idx="177165">LSAG</cx:pt>
          <cx:pt idx="177166">LSAG</cx:pt>
          <cx:pt idx="177167">LSAG</cx:pt>
          <cx:pt idx="177168">LSAG</cx:pt>
          <cx:pt idx="177169">LSAG</cx:pt>
          <cx:pt idx="177170">LSAG</cx:pt>
          <cx:pt idx="177171">LSAG</cx:pt>
          <cx:pt idx="177172">LSAG</cx:pt>
          <cx:pt idx="177173">LSAG</cx:pt>
          <cx:pt idx="177174">LSAG</cx:pt>
          <cx:pt idx="177175">LSAG</cx:pt>
          <cx:pt idx="177176">LSAG</cx:pt>
          <cx:pt idx="177177">LSAG</cx:pt>
          <cx:pt idx="177178">LSAG</cx:pt>
          <cx:pt idx="177179">LSAG</cx:pt>
          <cx:pt idx="177180">LSAG</cx:pt>
          <cx:pt idx="177181">LSAG</cx:pt>
          <cx:pt idx="177182">LSAG</cx:pt>
          <cx:pt idx="177183">LSAG</cx:pt>
          <cx:pt idx="177184">LSAG</cx:pt>
          <cx:pt idx="177185">LSAG</cx:pt>
          <cx:pt idx="177186">LSAG</cx:pt>
          <cx:pt idx="177187">LSAG</cx:pt>
          <cx:pt idx="177188">LSAG</cx:pt>
          <cx:pt idx="177189">LSAG</cx:pt>
          <cx:pt idx="177190">LSAG</cx:pt>
          <cx:pt idx="177191">LSAG</cx:pt>
          <cx:pt idx="177192">LSAG</cx:pt>
          <cx:pt idx="177193">LSAG</cx:pt>
          <cx:pt idx="177194">LSAG</cx:pt>
          <cx:pt idx="177195">LSAG</cx:pt>
          <cx:pt idx="177196">LSAG</cx:pt>
          <cx:pt idx="177197">LSAG</cx:pt>
          <cx:pt idx="177198">LSAG</cx:pt>
          <cx:pt idx="177199">LSAG</cx:pt>
          <cx:pt idx="177200">LSAG</cx:pt>
          <cx:pt idx="177201">LSAG</cx:pt>
          <cx:pt idx="177202">LSAG</cx:pt>
          <cx:pt idx="177203">LSAG</cx:pt>
          <cx:pt idx="177204">LSAG</cx:pt>
          <cx:pt idx="177205">LSAG</cx:pt>
          <cx:pt idx="177206">LSAG</cx:pt>
          <cx:pt idx="177207">LSAG</cx:pt>
          <cx:pt idx="177208">LSAG</cx:pt>
          <cx:pt idx="177209">LSAG</cx:pt>
          <cx:pt idx="177210">LSAG</cx:pt>
          <cx:pt idx="177211">LSAG</cx:pt>
          <cx:pt idx="177212">LSAG</cx:pt>
          <cx:pt idx="177213">LSAG</cx:pt>
          <cx:pt idx="177214">LSAG</cx:pt>
          <cx:pt idx="177215">LSAG</cx:pt>
          <cx:pt idx="177216">LSAG</cx:pt>
          <cx:pt idx="177217">LSAG</cx:pt>
          <cx:pt idx="177218">LSAG</cx:pt>
          <cx:pt idx="177219">LSAG</cx:pt>
          <cx:pt idx="177220">LSAG</cx:pt>
          <cx:pt idx="177221">LSAG</cx:pt>
          <cx:pt idx="177222">LSAG</cx:pt>
          <cx:pt idx="177223">LSAG</cx:pt>
          <cx:pt idx="177224">LSAG</cx:pt>
          <cx:pt idx="177225">LSAG</cx:pt>
          <cx:pt idx="177226">LSAG</cx:pt>
          <cx:pt idx="177227">LSAG</cx:pt>
          <cx:pt idx="177228">LSAG</cx:pt>
          <cx:pt idx="177229">LSAG</cx:pt>
          <cx:pt idx="177230">LSAG</cx:pt>
          <cx:pt idx="177231">LSAG</cx:pt>
          <cx:pt idx="177232">LSAG</cx:pt>
          <cx:pt idx="177233">LSAG</cx:pt>
          <cx:pt idx="177234">LSAG</cx:pt>
          <cx:pt idx="177235">LSAG</cx:pt>
          <cx:pt idx="177236">LSAG</cx:pt>
          <cx:pt idx="177237">LSAG</cx:pt>
          <cx:pt idx="177238">LSAG</cx:pt>
          <cx:pt idx="177239">LSAG</cx:pt>
          <cx:pt idx="177240">LSAG</cx:pt>
          <cx:pt idx="177241">LSAG</cx:pt>
          <cx:pt idx="177242">LSAG</cx:pt>
          <cx:pt idx="177243">LSAG</cx:pt>
          <cx:pt idx="177244">LSAG</cx:pt>
          <cx:pt idx="177245">LSAG</cx:pt>
          <cx:pt idx="177246">LSAG</cx:pt>
          <cx:pt idx="177247">LSAG</cx:pt>
          <cx:pt idx="177248">LSAG</cx:pt>
          <cx:pt idx="177249">LSAG</cx:pt>
          <cx:pt idx="177250">LSAG</cx:pt>
          <cx:pt idx="177251">LSAG</cx:pt>
          <cx:pt idx="177252">LSAG</cx:pt>
          <cx:pt idx="177253">LSAG</cx:pt>
          <cx:pt idx="177254">LSAG</cx:pt>
          <cx:pt idx="177255">LSAG</cx:pt>
          <cx:pt idx="177256">LSAG</cx:pt>
          <cx:pt idx="177257">LSAG</cx:pt>
          <cx:pt idx="177258">LSAG</cx:pt>
          <cx:pt idx="177259">LSAG</cx:pt>
          <cx:pt idx="177260">LSAG</cx:pt>
          <cx:pt idx="177261">LSAG</cx:pt>
          <cx:pt idx="177262">LSAG</cx:pt>
          <cx:pt idx="177263">LSAG</cx:pt>
          <cx:pt idx="177264">LSAG</cx:pt>
          <cx:pt idx="177265">LSAG</cx:pt>
          <cx:pt idx="177266">LSAG</cx:pt>
          <cx:pt idx="177267">LSAG</cx:pt>
          <cx:pt idx="177268">LSAG</cx:pt>
          <cx:pt idx="177269">LSAG</cx:pt>
          <cx:pt idx="177270">LSAG</cx:pt>
          <cx:pt idx="177271">LSAG</cx:pt>
          <cx:pt idx="177272">LSAG</cx:pt>
          <cx:pt idx="177273">LSAG</cx:pt>
          <cx:pt idx="177274">LSAG</cx:pt>
          <cx:pt idx="177275">LSAG</cx:pt>
          <cx:pt idx="177276">LSAG</cx:pt>
          <cx:pt idx="177277">LSAG</cx:pt>
          <cx:pt idx="177278">LSAG</cx:pt>
          <cx:pt idx="177279">LSAG</cx:pt>
          <cx:pt idx="177280">LSAG</cx:pt>
          <cx:pt idx="177281">LSAG</cx:pt>
          <cx:pt idx="177282">LSAG</cx:pt>
          <cx:pt idx="177283">LSAG</cx:pt>
          <cx:pt idx="177284">LSAG</cx:pt>
          <cx:pt idx="177285">LSAG</cx:pt>
          <cx:pt idx="177286">LSAG</cx:pt>
          <cx:pt idx="177287">LSAG</cx:pt>
          <cx:pt idx="177288">LSAG</cx:pt>
          <cx:pt idx="177289">LSAG</cx:pt>
          <cx:pt idx="177290">LSAG</cx:pt>
          <cx:pt idx="177291">LSAG</cx:pt>
          <cx:pt idx="177292">LSAG</cx:pt>
          <cx:pt idx="177293">LSAG</cx:pt>
          <cx:pt idx="177294">LSAG</cx:pt>
          <cx:pt idx="177295">LSAG</cx:pt>
          <cx:pt idx="177296">LSAG</cx:pt>
          <cx:pt idx="177297">LSAG</cx:pt>
          <cx:pt idx="177298">LSAG</cx:pt>
          <cx:pt idx="177299">LSAG</cx:pt>
          <cx:pt idx="177300">LSAG</cx:pt>
          <cx:pt idx="177301">LSAG</cx:pt>
          <cx:pt idx="177302">LSAG</cx:pt>
          <cx:pt idx="177303">LSAG</cx:pt>
          <cx:pt idx="177304">LSAG</cx:pt>
          <cx:pt idx="177305">LSAG</cx:pt>
          <cx:pt idx="177306">LSAG</cx:pt>
          <cx:pt idx="177307">LSAG</cx:pt>
          <cx:pt idx="177308">LSAG</cx:pt>
          <cx:pt idx="177309">LSAG</cx:pt>
          <cx:pt idx="177310">LSAG</cx:pt>
          <cx:pt idx="177311">LSAG</cx:pt>
          <cx:pt idx="177312">LSAG</cx:pt>
          <cx:pt idx="177313">LSAG</cx:pt>
          <cx:pt idx="177314">LSAG</cx:pt>
          <cx:pt idx="177315">LSAG</cx:pt>
          <cx:pt idx="177316">LSAG</cx:pt>
          <cx:pt idx="177317">LSAG</cx:pt>
          <cx:pt idx="177318">LSAG</cx:pt>
          <cx:pt idx="177319">LSAG</cx:pt>
          <cx:pt idx="177320">LSAG</cx:pt>
          <cx:pt idx="177321">LSAG</cx:pt>
          <cx:pt idx="177322">LSAG</cx:pt>
          <cx:pt idx="177323">LSAG</cx:pt>
          <cx:pt idx="177324">LSAG</cx:pt>
          <cx:pt idx="177325">LSAG</cx:pt>
          <cx:pt idx="177326">LSAG</cx:pt>
          <cx:pt idx="177327">LSAG</cx:pt>
          <cx:pt idx="177328">LSAG</cx:pt>
          <cx:pt idx="177329">LSAG</cx:pt>
          <cx:pt idx="177330">LSAG</cx:pt>
          <cx:pt idx="177331">LSAG</cx:pt>
          <cx:pt idx="177332">LSAG</cx:pt>
          <cx:pt idx="177333">LSAG</cx:pt>
          <cx:pt idx="177334">LSAG</cx:pt>
          <cx:pt idx="177335">LSAG</cx:pt>
          <cx:pt idx="177336">LSAG</cx:pt>
          <cx:pt idx="177337">LSAG</cx:pt>
          <cx:pt idx="177338">LSAG</cx:pt>
          <cx:pt idx="177339">LSAG</cx:pt>
          <cx:pt idx="177340">LSAG</cx:pt>
          <cx:pt idx="177341">LSAG</cx:pt>
          <cx:pt idx="177342">LSAG</cx:pt>
          <cx:pt idx="177343">LSAG</cx:pt>
          <cx:pt idx="177344">LSAG</cx:pt>
          <cx:pt idx="177345">LSAG</cx:pt>
          <cx:pt idx="177346">LSAG</cx:pt>
          <cx:pt idx="177347">LSAG</cx:pt>
          <cx:pt idx="177348">LSAG</cx:pt>
          <cx:pt idx="177349">LSAG</cx:pt>
          <cx:pt idx="177350">LSAG</cx:pt>
          <cx:pt idx="177351">LSAG</cx:pt>
          <cx:pt idx="177352">LSAG</cx:pt>
          <cx:pt idx="177353">LSAG</cx:pt>
          <cx:pt idx="177354">LSAG</cx:pt>
          <cx:pt idx="177355">LSAG</cx:pt>
          <cx:pt idx="177356">LSAG</cx:pt>
          <cx:pt idx="177357">LSAG</cx:pt>
          <cx:pt idx="177358">LSAG</cx:pt>
          <cx:pt idx="177359">LSAG</cx:pt>
          <cx:pt idx="177360">LSAG</cx:pt>
          <cx:pt idx="177361">LSAG</cx:pt>
          <cx:pt idx="177362">LSAG</cx:pt>
          <cx:pt idx="177363">LSAG</cx:pt>
          <cx:pt idx="177364">LSAG</cx:pt>
          <cx:pt idx="177365">LSAG</cx:pt>
          <cx:pt idx="177366">LSAG</cx:pt>
          <cx:pt idx="177367">LSAG</cx:pt>
          <cx:pt idx="177368">LSAG</cx:pt>
          <cx:pt idx="177369">LSAG</cx:pt>
          <cx:pt idx="177370">LSAG</cx:pt>
          <cx:pt idx="177371">LSAG</cx:pt>
          <cx:pt idx="177372">LSAG</cx:pt>
          <cx:pt idx="177373">LSAG</cx:pt>
          <cx:pt idx="177374">LSAG</cx:pt>
          <cx:pt idx="177375">LSAG</cx:pt>
          <cx:pt idx="177376">LSAG</cx:pt>
          <cx:pt idx="177377">LSAG</cx:pt>
          <cx:pt idx="177378">LSAG</cx:pt>
          <cx:pt idx="177379">LSAG</cx:pt>
          <cx:pt idx="177380">LSAG</cx:pt>
          <cx:pt idx="177381">LSAG</cx:pt>
          <cx:pt idx="177382">LSAG</cx:pt>
          <cx:pt idx="177383">LSAG</cx:pt>
          <cx:pt idx="177384">LSAG</cx:pt>
          <cx:pt idx="177385">LSAG</cx:pt>
          <cx:pt idx="177386">LSAG</cx:pt>
          <cx:pt idx="177387">LSAG</cx:pt>
          <cx:pt idx="177388">LSAG</cx:pt>
          <cx:pt idx="177389">LSAG</cx:pt>
          <cx:pt idx="177390">LSAG</cx:pt>
          <cx:pt idx="177391">LSAG</cx:pt>
          <cx:pt idx="177392">LSAG</cx:pt>
          <cx:pt idx="177393">LSAG</cx:pt>
          <cx:pt idx="177394">LSAG</cx:pt>
          <cx:pt idx="177395">LSAG</cx:pt>
          <cx:pt idx="177396">LSAG</cx:pt>
          <cx:pt idx="177397">LSAG</cx:pt>
          <cx:pt idx="177398">LSAG</cx:pt>
          <cx:pt idx="177399">LSAG</cx:pt>
          <cx:pt idx="177400">LSAG</cx:pt>
          <cx:pt idx="177401">LSAG</cx:pt>
          <cx:pt idx="177402">LSAG</cx:pt>
          <cx:pt idx="177403">LSAG</cx:pt>
          <cx:pt idx="177404">LSAG</cx:pt>
          <cx:pt idx="177405">LSAG</cx:pt>
          <cx:pt idx="177406">LSAG</cx:pt>
          <cx:pt idx="177407">LSAG</cx:pt>
          <cx:pt idx="177408">LSAG</cx:pt>
          <cx:pt idx="177409">LSAG</cx:pt>
          <cx:pt idx="177410">LSAG</cx:pt>
          <cx:pt idx="177411">LSAG</cx:pt>
          <cx:pt idx="177412">LSAG</cx:pt>
          <cx:pt idx="177413">LSAG</cx:pt>
          <cx:pt idx="177414">LSAG</cx:pt>
          <cx:pt idx="177415">LSAG</cx:pt>
          <cx:pt idx="177416">LSAG</cx:pt>
          <cx:pt idx="177417">LSAG</cx:pt>
          <cx:pt idx="177418">LSAG</cx:pt>
          <cx:pt idx="177419">LSAG</cx:pt>
          <cx:pt idx="177420">LSAG</cx:pt>
          <cx:pt idx="177421">LSAG</cx:pt>
          <cx:pt idx="177422">LSAG</cx:pt>
          <cx:pt idx="177423">LSAG</cx:pt>
          <cx:pt idx="177424">LSAG</cx:pt>
          <cx:pt idx="177425">LSAG</cx:pt>
          <cx:pt idx="177426">LSAG</cx:pt>
          <cx:pt idx="177427">LSAG</cx:pt>
          <cx:pt idx="177428">LSAG</cx:pt>
          <cx:pt idx="177429">LSAG</cx:pt>
          <cx:pt idx="177430">LSAG</cx:pt>
          <cx:pt idx="177431">LSAG</cx:pt>
          <cx:pt idx="177432">LSAG</cx:pt>
          <cx:pt idx="177433">LSAG</cx:pt>
          <cx:pt idx="177434">LSAG</cx:pt>
          <cx:pt idx="177435">LSAG</cx:pt>
          <cx:pt idx="177436">LSAG</cx:pt>
          <cx:pt idx="177437">LSAG</cx:pt>
          <cx:pt idx="177438">LSAG</cx:pt>
          <cx:pt idx="177439">LSAG</cx:pt>
          <cx:pt idx="177440">LSAG</cx:pt>
          <cx:pt idx="177441">LSAG</cx:pt>
          <cx:pt idx="177442">LSAG</cx:pt>
          <cx:pt idx="177443">LSAG</cx:pt>
          <cx:pt idx="177444">LSAG</cx:pt>
          <cx:pt idx="177445">LSAG</cx:pt>
          <cx:pt idx="177446">LSAG</cx:pt>
          <cx:pt idx="177447">LSAG</cx:pt>
          <cx:pt idx="177448">LSAG</cx:pt>
          <cx:pt idx="177449">LSAG</cx:pt>
          <cx:pt idx="177450">LSAG</cx:pt>
          <cx:pt idx="177451">LSAG</cx:pt>
          <cx:pt idx="177452">LSAG</cx:pt>
          <cx:pt idx="177453">LSAG</cx:pt>
          <cx:pt idx="177454">LSAG</cx:pt>
          <cx:pt idx="177455">LSAG</cx:pt>
          <cx:pt idx="177456">LSAG</cx:pt>
          <cx:pt idx="177457">LSAG</cx:pt>
          <cx:pt idx="177458">LSAG</cx:pt>
          <cx:pt idx="177459">LSAG</cx:pt>
          <cx:pt idx="177460">LSAG</cx:pt>
          <cx:pt idx="177461">LSAG</cx:pt>
          <cx:pt idx="177462">LSAG</cx:pt>
          <cx:pt idx="177463">LSAG</cx:pt>
          <cx:pt idx="177464">LSAG</cx:pt>
          <cx:pt idx="177465">LSAG</cx:pt>
          <cx:pt idx="177466">LSAG</cx:pt>
          <cx:pt idx="177467">LSAG</cx:pt>
          <cx:pt idx="177468">LSAG</cx:pt>
          <cx:pt idx="177469">LSAG</cx:pt>
          <cx:pt idx="177470">LSAG</cx:pt>
          <cx:pt idx="177471">LSAG</cx:pt>
          <cx:pt idx="177472">LSAG</cx:pt>
          <cx:pt idx="177473">LSAG</cx:pt>
          <cx:pt idx="177474">LSAG</cx:pt>
          <cx:pt idx="177475">LSAG</cx:pt>
          <cx:pt idx="177476">LSAG</cx:pt>
          <cx:pt idx="177477">LSAG</cx:pt>
          <cx:pt idx="177478">LSAG</cx:pt>
          <cx:pt idx="177479">LSAG</cx:pt>
          <cx:pt idx="177480">LSAG</cx:pt>
          <cx:pt idx="177481">LSAG</cx:pt>
          <cx:pt idx="177482">LSAG</cx:pt>
          <cx:pt idx="177483">LSAG</cx:pt>
          <cx:pt idx="177484">LSAG</cx:pt>
          <cx:pt idx="177485">LSAG</cx:pt>
          <cx:pt idx="177486">LSAG</cx:pt>
          <cx:pt idx="177487">LSAG</cx:pt>
          <cx:pt idx="177488">LSAG</cx:pt>
          <cx:pt idx="177489">LSAG</cx:pt>
          <cx:pt idx="177490">LSAG</cx:pt>
          <cx:pt idx="177491">LSAG</cx:pt>
          <cx:pt idx="177492">LSAG</cx:pt>
          <cx:pt idx="177493">LSAG</cx:pt>
          <cx:pt idx="177494">LSAG</cx:pt>
          <cx:pt idx="177495">LSAG</cx:pt>
          <cx:pt idx="177496">LSAG</cx:pt>
          <cx:pt idx="177497">LSAG</cx:pt>
          <cx:pt idx="177498">LSAG</cx:pt>
          <cx:pt idx="177499">LSAG</cx:pt>
          <cx:pt idx="177500">LSAG</cx:pt>
          <cx:pt idx="177501">LSAG</cx:pt>
          <cx:pt idx="177502">LSAG</cx:pt>
          <cx:pt idx="177503">LSAG</cx:pt>
          <cx:pt idx="177504">LSAG</cx:pt>
          <cx:pt idx="177505">LSAG</cx:pt>
          <cx:pt idx="177506">LSAG</cx:pt>
          <cx:pt idx="177507">LSAG</cx:pt>
          <cx:pt idx="177508">LSAG</cx:pt>
          <cx:pt idx="177509">LSAG</cx:pt>
          <cx:pt idx="177510">LSAG</cx:pt>
          <cx:pt idx="177511">LSAG</cx:pt>
          <cx:pt idx="177512">LSAG</cx:pt>
          <cx:pt idx="177513">LSAG</cx:pt>
          <cx:pt idx="177514">LSAG</cx:pt>
          <cx:pt idx="177515">LSAG</cx:pt>
          <cx:pt idx="177516">LSAG</cx:pt>
          <cx:pt idx="177517">LSAG</cx:pt>
          <cx:pt idx="177518">LSAG</cx:pt>
          <cx:pt idx="177519">LSAG</cx:pt>
          <cx:pt idx="177520">LSAG</cx:pt>
          <cx:pt idx="177521">LSAG</cx:pt>
          <cx:pt idx="177522">LSAG</cx:pt>
          <cx:pt idx="177523">LSAG</cx:pt>
          <cx:pt idx="177524">LSAG</cx:pt>
          <cx:pt idx="177525">LSAG</cx:pt>
          <cx:pt idx="177526">LSAG</cx:pt>
          <cx:pt idx="177527">LSAG</cx:pt>
          <cx:pt idx="177528">LSAG</cx:pt>
          <cx:pt idx="177529">LSAG</cx:pt>
          <cx:pt idx="177530">LSAG</cx:pt>
          <cx:pt idx="177531">LSAG</cx:pt>
          <cx:pt idx="177532">LSAG</cx:pt>
          <cx:pt idx="177533">LSAG</cx:pt>
          <cx:pt idx="177534">LSAG</cx:pt>
          <cx:pt idx="177535">LSAG</cx:pt>
          <cx:pt idx="177536">LSAG</cx:pt>
          <cx:pt idx="177537">LSAG</cx:pt>
          <cx:pt idx="177538">LSAG</cx:pt>
          <cx:pt idx="177539">LSAG</cx:pt>
          <cx:pt idx="177540">LSAG</cx:pt>
          <cx:pt idx="177541">LSAG</cx:pt>
          <cx:pt idx="177542">LSAG</cx:pt>
          <cx:pt idx="177543">LSAG</cx:pt>
          <cx:pt idx="177544">LSAG</cx:pt>
          <cx:pt idx="177545">LSAG</cx:pt>
          <cx:pt idx="177546">LSAG</cx:pt>
          <cx:pt idx="177547">LSAG</cx:pt>
          <cx:pt idx="177548">LSAG</cx:pt>
          <cx:pt idx="177549">LSAG</cx:pt>
          <cx:pt idx="177550">LSAG</cx:pt>
          <cx:pt idx="177551">LSAG</cx:pt>
          <cx:pt idx="177552">LSAG</cx:pt>
          <cx:pt idx="177553">LSAG</cx:pt>
          <cx:pt idx="177554">LSAG</cx:pt>
          <cx:pt idx="177555">LSAG</cx:pt>
          <cx:pt idx="177556">LSAG</cx:pt>
          <cx:pt idx="177557">LSAG</cx:pt>
          <cx:pt idx="177558">LSAG</cx:pt>
          <cx:pt idx="177559">LSAG</cx:pt>
          <cx:pt idx="177560">LSAG</cx:pt>
          <cx:pt idx="177561">LSAG</cx:pt>
          <cx:pt idx="177562">LSAG</cx:pt>
          <cx:pt idx="177563">LSAG</cx:pt>
          <cx:pt idx="177564">LSAG</cx:pt>
          <cx:pt idx="177565">LSAG</cx:pt>
          <cx:pt idx="177566">LSAG</cx:pt>
          <cx:pt idx="177567">LSAG</cx:pt>
          <cx:pt idx="177568">LSAG</cx:pt>
          <cx:pt idx="177569">LSAG</cx:pt>
          <cx:pt idx="177570">LSAG</cx:pt>
          <cx:pt idx="177571">LSAG</cx:pt>
          <cx:pt idx="177572">LSAG</cx:pt>
          <cx:pt idx="177573">LSAG</cx:pt>
          <cx:pt idx="177574">LSAG</cx:pt>
          <cx:pt idx="177575">LSAG</cx:pt>
          <cx:pt idx="177576">LSAG</cx:pt>
          <cx:pt idx="177577">LSAG</cx:pt>
          <cx:pt idx="177578">LSAG</cx:pt>
          <cx:pt idx="177579">LSAG</cx:pt>
          <cx:pt idx="177580">LSAG</cx:pt>
          <cx:pt idx="177581">LSAG</cx:pt>
          <cx:pt idx="177582">LSAG</cx:pt>
          <cx:pt idx="177583">LSAG</cx:pt>
          <cx:pt idx="177584">LSAG</cx:pt>
          <cx:pt idx="177585">LSAG</cx:pt>
          <cx:pt idx="177586">LSAG</cx:pt>
          <cx:pt idx="177587">LSAG</cx:pt>
          <cx:pt idx="177588">LSAG</cx:pt>
          <cx:pt idx="177589">LSAG</cx:pt>
          <cx:pt idx="177590">LSAG</cx:pt>
          <cx:pt idx="177591">LSAG</cx:pt>
          <cx:pt idx="177592">LSAG</cx:pt>
          <cx:pt idx="177593">LSAG</cx:pt>
          <cx:pt idx="177594">LSAG</cx:pt>
          <cx:pt idx="177595">LSAG</cx:pt>
          <cx:pt idx="177596">LSAG</cx:pt>
          <cx:pt idx="177597">LSAG</cx:pt>
          <cx:pt idx="177598">LSAG</cx:pt>
          <cx:pt idx="177599">LSAG</cx:pt>
          <cx:pt idx="177600">LSAG</cx:pt>
          <cx:pt idx="177601">LSAG</cx:pt>
          <cx:pt idx="177602">LSAG</cx:pt>
          <cx:pt idx="177603">LSAG</cx:pt>
          <cx:pt idx="177604">LSAG</cx:pt>
          <cx:pt idx="177605">LSAG</cx:pt>
          <cx:pt idx="177606">LSAG</cx:pt>
          <cx:pt idx="177607">LSAG</cx:pt>
          <cx:pt idx="177608">LSAG</cx:pt>
          <cx:pt idx="177609">LSAG</cx:pt>
          <cx:pt idx="177610">LSAG</cx:pt>
          <cx:pt idx="177611">LSAG</cx:pt>
          <cx:pt idx="177612">LSAG</cx:pt>
          <cx:pt idx="177613">LSAG</cx:pt>
          <cx:pt idx="177614">LSAG</cx:pt>
          <cx:pt idx="177615">LSAG</cx:pt>
          <cx:pt idx="177616">LSAG</cx:pt>
          <cx:pt idx="177617">LSAG</cx:pt>
          <cx:pt idx="177618">LSAG</cx:pt>
          <cx:pt idx="177619">LSAG</cx:pt>
          <cx:pt idx="177620">LSAG</cx:pt>
          <cx:pt idx="177621">LSAG</cx:pt>
          <cx:pt idx="177622">LSAG</cx:pt>
          <cx:pt idx="177623">LSAG</cx:pt>
          <cx:pt idx="177624">LSAG</cx:pt>
          <cx:pt idx="177625">LSAG</cx:pt>
          <cx:pt idx="177626">LSAG</cx:pt>
          <cx:pt idx="177627">LSAG</cx:pt>
          <cx:pt idx="177628">LSAG</cx:pt>
          <cx:pt idx="177629">LSAG</cx:pt>
          <cx:pt idx="177630">LSAG</cx:pt>
          <cx:pt idx="177631">LSAG</cx:pt>
          <cx:pt idx="177632">LSAG</cx:pt>
          <cx:pt idx="177633">LSAG</cx:pt>
          <cx:pt idx="177634">LSAG</cx:pt>
          <cx:pt idx="177635">LSAG</cx:pt>
          <cx:pt idx="177636">LSAG</cx:pt>
          <cx:pt idx="177637">LSAG</cx:pt>
          <cx:pt idx="177638">LSAG</cx:pt>
          <cx:pt idx="177639">LSAG</cx:pt>
          <cx:pt idx="177640">LSAG</cx:pt>
          <cx:pt idx="177641">LSAG</cx:pt>
          <cx:pt idx="177642">LSAG</cx:pt>
          <cx:pt idx="177643">LSAG</cx:pt>
          <cx:pt idx="177644">LSAG</cx:pt>
          <cx:pt idx="177645">LSAG</cx:pt>
          <cx:pt idx="177646">LSAG</cx:pt>
          <cx:pt idx="177647">LSAG</cx:pt>
          <cx:pt idx="177648">LSAG</cx:pt>
          <cx:pt idx="177649">LSAG</cx:pt>
          <cx:pt idx="177650">LSAG</cx:pt>
          <cx:pt idx="177651">LSAG</cx:pt>
          <cx:pt idx="177652">LSAG</cx:pt>
          <cx:pt idx="177653">LSAG</cx:pt>
          <cx:pt idx="177654">LSAG</cx:pt>
          <cx:pt idx="177655">LSAG</cx:pt>
          <cx:pt idx="177656">LSAG</cx:pt>
          <cx:pt idx="177657">LSAG</cx:pt>
          <cx:pt idx="177658">LSAG</cx:pt>
          <cx:pt idx="177659">LSAG</cx:pt>
          <cx:pt idx="177660">LSAG</cx:pt>
          <cx:pt idx="177661">LSAG</cx:pt>
          <cx:pt idx="177662">LSAG</cx:pt>
          <cx:pt idx="177663">LSAG</cx:pt>
          <cx:pt idx="177664">LSAG</cx:pt>
          <cx:pt idx="177665">LSAG</cx:pt>
          <cx:pt idx="177666">LSAG</cx:pt>
          <cx:pt idx="177667">LSAG</cx:pt>
          <cx:pt idx="177668">LSAG</cx:pt>
          <cx:pt idx="177669">LSAG</cx:pt>
          <cx:pt idx="177670">LSAG</cx:pt>
          <cx:pt idx="177671">LSAG</cx:pt>
          <cx:pt idx="177672">LSAG</cx:pt>
          <cx:pt idx="177673">LSAG</cx:pt>
          <cx:pt idx="177674">LSAG</cx:pt>
          <cx:pt idx="177675">LSAG</cx:pt>
          <cx:pt idx="177676">LSAG</cx:pt>
          <cx:pt idx="177677">LSAG</cx:pt>
          <cx:pt idx="177678">LSAG</cx:pt>
          <cx:pt idx="177679">LSAG</cx:pt>
          <cx:pt idx="177680">LSAG</cx:pt>
          <cx:pt idx="177681">LSAG</cx:pt>
          <cx:pt idx="177682">LSAG</cx:pt>
          <cx:pt idx="177683">LSAG</cx:pt>
          <cx:pt idx="177684">LSAG</cx:pt>
          <cx:pt idx="177685">LSAG</cx:pt>
          <cx:pt idx="177686">LSAG</cx:pt>
          <cx:pt idx="177687">LSAG</cx:pt>
          <cx:pt idx="177688">LSAG</cx:pt>
          <cx:pt idx="177689">LSAG</cx:pt>
          <cx:pt idx="177690">LSAG</cx:pt>
          <cx:pt idx="177691">LSAG</cx:pt>
          <cx:pt idx="177692">LSAG</cx:pt>
          <cx:pt idx="177693">LSAG</cx:pt>
          <cx:pt idx="177694">LSAG</cx:pt>
          <cx:pt idx="177695">LSAG</cx:pt>
          <cx:pt idx="177696">LSAG</cx:pt>
          <cx:pt idx="177697">LSAG</cx:pt>
          <cx:pt idx="177698">LSAG</cx:pt>
          <cx:pt idx="177699">LSAG</cx:pt>
          <cx:pt idx="177700">LSAG</cx:pt>
          <cx:pt idx="177701">LSAG</cx:pt>
          <cx:pt idx="177702">LSAG</cx:pt>
          <cx:pt idx="177703">LSAG</cx:pt>
          <cx:pt idx="177704">LSAG</cx:pt>
          <cx:pt idx="177705">LSAG</cx:pt>
          <cx:pt idx="177706">LSAG</cx:pt>
          <cx:pt idx="177707">LSAG</cx:pt>
          <cx:pt idx="177708">LSAG</cx:pt>
          <cx:pt idx="177709">LSAG</cx:pt>
          <cx:pt idx="177710">LSAG</cx:pt>
          <cx:pt idx="177711">LSAG</cx:pt>
          <cx:pt idx="177712">LSAG</cx:pt>
          <cx:pt idx="177713">LSAG</cx:pt>
          <cx:pt idx="177714">LSAG</cx:pt>
          <cx:pt idx="177715">LSAG</cx:pt>
          <cx:pt idx="177716">LSAG</cx:pt>
          <cx:pt idx="177717">LSAG</cx:pt>
          <cx:pt idx="177718">LSAG</cx:pt>
          <cx:pt idx="177719">LSAG</cx:pt>
          <cx:pt idx="177720">LSAG</cx:pt>
          <cx:pt idx="177721">LSAG</cx:pt>
          <cx:pt idx="177722">LSAG</cx:pt>
          <cx:pt idx="177723">LSAG</cx:pt>
          <cx:pt idx="177724">LSAG</cx:pt>
          <cx:pt idx="177725">LSAG</cx:pt>
          <cx:pt idx="177726">LSAG</cx:pt>
          <cx:pt idx="177727">LSAG</cx:pt>
          <cx:pt idx="177728">LSAG</cx:pt>
          <cx:pt idx="177729">LSAG</cx:pt>
          <cx:pt idx="177730">LSAG</cx:pt>
          <cx:pt idx="177731">LSAG</cx:pt>
          <cx:pt idx="177732">LSAG</cx:pt>
          <cx:pt idx="177733">LSAG</cx:pt>
          <cx:pt idx="177734">LSAG</cx:pt>
          <cx:pt idx="177735">LSAG</cx:pt>
          <cx:pt idx="177736">LSAG</cx:pt>
          <cx:pt idx="177737">LSAG</cx:pt>
          <cx:pt idx="177738">LSAG</cx:pt>
          <cx:pt idx="177739">LSAG</cx:pt>
          <cx:pt idx="177740">LSAG</cx:pt>
          <cx:pt idx="177741">LSAG</cx:pt>
          <cx:pt idx="177742">LSAG</cx:pt>
          <cx:pt idx="177743">LSAG</cx:pt>
          <cx:pt idx="177744">LSAG</cx:pt>
          <cx:pt idx="177745">LSAG</cx:pt>
          <cx:pt idx="177746">LSAG</cx:pt>
          <cx:pt idx="177747">LSAG</cx:pt>
          <cx:pt idx="177748">LSAG</cx:pt>
          <cx:pt idx="177749">LSAG</cx:pt>
          <cx:pt idx="177750">LSAG</cx:pt>
          <cx:pt idx="177751">LSAG</cx:pt>
          <cx:pt idx="177752">LSAG</cx:pt>
          <cx:pt idx="177753">LSAG</cx:pt>
          <cx:pt idx="177754">LSAG</cx:pt>
          <cx:pt idx="177755">LSAG</cx:pt>
          <cx:pt idx="177756">LSAG</cx:pt>
          <cx:pt idx="177757">LSAG</cx:pt>
          <cx:pt idx="177758">LSAG</cx:pt>
          <cx:pt idx="177759">LSAG</cx:pt>
          <cx:pt idx="177760">LSAG</cx:pt>
          <cx:pt idx="177761">LSAG</cx:pt>
          <cx:pt idx="177762">LSAG</cx:pt>
          <cx:pt idx="177763">LSAG</cx:pt>
          <cx:pt idx="177764">LSAG</cx:pt>
          <cx:pt idx="177765">LSAG</cx:pt>
          <cx:pt idx="177766">LSAG</cx:pt>
          <cx:pt idx="177767">LSAG</cx:pt>
          <cx:pt idx="177768">LSAG</cx:pt>
          <cx:pt idx="177769">LSAG</cx:pt>
          <cx:pt idx="177770">LSAG</cx:pt>
          <cx:pt idx="177771">LSAG</cx:pt>
          <cx:pt idx="177772">LSAG</cx:pt>
          <cx:pt idx="177773">LSAG</cx:pt>
          <cx:pt idx="177774">LSAG</cx:pt>
          <cx:pt idx="177775">LSAG</cx:pt>
          <cx:pt idx="177776">LSAG</cx:pt>
          <cx:pt idx="177777">LSAG</cx:pt>
          <cx:pt idx="177778">LSAG</cx:pt>
          <cx:pt idx="177779">LSAG</cx:pt>
          <cx:pt idx="177780">LSAG</cx:pt>
          <cx:pt idx="177781">LSAG</cx:pt>
          <cx:pt idx="177782">LSAG</cx:pt>
          <cx:pt idx="177783">LSAG</cx:pt>
          <cx:pt idx="177784">LSAG</cx:pt>
          <cx:pt idx="177785">LSAG</cx:pt>
          <cx:pt idx="177786">LSAG</cx:pt>
          <cx:pt idx="177787">LSAG</cx:pt>
          <cx:pt idx="177788">LSAG</cx:pt>
          <cx:pt idx="177789">LSAG</cx:pt>
          <cx:pt idx="177790">LSAG</cx:pt>
          <cx:pt idx="177791">LSAG</cx:pt>
          <cx:pt idx="177792">LSAG</cx:pt>
          <cx:pt idx="177793">LSAG</cx:pt>
          <cx:pt idx="177794">LSAG</cx:pt>
          <cx:pt idx="177795">LSAG</cx:pt>
          <cx:pt idx="177796">LSAG</cx:pt>
          <cx:pt idx="177797">LSAG</cx:pt>
          <cx:pt idx="177798">LSAG</cx:pt>
          <cx:pt idx="177799">LSAG</cx:pt>
          <cx:pt idx="177800">LSAG</cx:pt>
          <cx:pt idx="177801">LSAG</cx:pt>
          <cx:pt idx="177802">LSAG</cx:pt>
          <cx:pt idx="177803">LSAG</cx:pt>
          <cx:pt idx="177804">LSAG</cx:pt>
          <cx:pt idx="177805">LSAG</cx:pt>
          <cx:pt idx="177806">LSAG</cx:pt>
          <cx:pt idx="177807">LSAG</cx:pt>
          <cx:pt idx="177808">LSAG</cx:pt>
          <cx:pt idx="177809">LSAG</cx:pt>
          <cx:pt idx="177810">LSAG</cx:pt>
          <cx:pt idx="177811">LSAG</cx:pt>
          <cx:pt idx="177812">LSAG</cx:pt>
          <cx:pt idx="177813">LSAG</cx:pt>
          <cx:pt idx="177814">LSAG</cx:pt>
          <cx:pt idx="177815">LSAG</cx:pt>
          <cx:pt idx="177816">LSAG</cx:pt>
          <cx:pt idx="177817">LSAG</cx:pt>
          <cx:pt idx="177818">LSAG</cx:pt>
          <cx:pt idx="177819">LSAG</cx:pt>
          <cx:pt idx="177820">LSAG</cx:pt>
          <cx:pt idx="177821">LSAG</cx:pt>
          <cx:pt idx="177822">LSAG</cx:pt>
          <cx:pt idx="177823">LSAG</cx:pt>
          <cx:pt idx="177824">LSAG</cx:pt>
          <cx:pt idx="177825">LSAG</cx:pt>
          <cx:pt idx="177826">LSAG</cx:pt>
          <cx:pt idx="177827">LSAG</cx:pt>
          <cx:pt idx="177828">LSAG</cx:pt>
          <cx:pt idx="177829">LSAG</cx:pt>
          <cx:pt idx="177830">LSAG</cx:pt>
          <cx:pt idx="177831">LSAG</cx:pt>
          <cx:pt idx="177832">LSAG</cx:pt>
          <cx:pt idx="177833">LSAG</cx:pt>
          <cx:pt idx="177834">LSAG</cx:pt>
          <cx:pt idx="177835">LSAG</cx:pt>
          <cx:pt idx="177836">LSAG</cx:pt>
          <cx:pt idx="177837">LSAG</cx:pt>
          <cx:pt idx="177838">LSAG</cx:pt>
          <cx:pt idx="177839">LSAG</cx:pt>
          <cx:pt idx="177840">LSAG</cx:pt>
          <cx:pt idx="177841">LSAG</cx:pt>
          <cx:pt idx="177842">LSAG</cx:pt>
          <cx:pt idx="177843">LSAG</cx:pt>
          <cx:pt idx="177844">LSAG</cx:pt>
          <cx:pt idx="177845">LSAG</cx:pt>
          <cx:pt idx="177846">LSAG</cx:pt>
          <cx:pt idx="177847">LSAG</cx:pt>
          <cx:pt idx="177848">LSAG</cx:pt>
          <cx:pt idx="177849">LSAG</cx:pt>
          <cx:pt idx="177850">LSAG</cx:pt>
          <cx:pt idx="177851">LSAG</cx:pt>
          <cx:pt idx="177852">LSAG</cx:pt>
          <cx:pt idx="177853">LSAG</cx:pt>
          <cx:pt idx="177854">LSAG</cx:pt>
          <cx:pt idx="177855">LSAG</cx:pt>
          <cx:pt idx="177856">LSAG</cx:pt>
          <cx:pt idx="177857">LSAG</cx:pt>
          <cx:pt idx="177858">LSAG</cx:pt>
          <cx:pt idx="177859">LSAG</cx:pt>
          <cx:pt idx="177860">LSAG</cx:pt>
          <cx:pt idx="177861">LSAG</cx:pt>
          <cx:pt idx="177862">LSAG</cx:pt>
          <cx:pt idx="177863">LSAG</cx:pt>
          <cx:pt idx="177864">LSAG</cx:pt>
          <cx:pt idx="177865">LSAG</cx:pt>
          <cx:pt idx="177866">LSAG</cx:pt>
          <cx:pt idx="177867">LSAG</cx:pt>
          <cx:pt idx="177868">LSAG</cx:pt>
          <cx:pt idx="177869">LSAG</cx:pt>
          <cx:pt idx="177870">LSAG</cx:pt>
          <cx:pt idx="177871">LSAG</cx:pt>
          <cx:pt idx="177872">LSAG</cx:pt>
          <cx:pt idx="177873">LSAG</cx:pt>
          <cx:pt idx="177874">LSAG</cx:pt>
          <cx:pt idx="177875">LSAG</cx:pt>
          <cx:pt idx="177876">LSAG</cx:pt>
          <cx:pt idx="177877">LSAG</cx:pt>
          <cx:pt idx="177878">LSAG</cx:pt>
          <cx:pt idx="177879">LSAG</cx:pt>
          <cx:pt idx="177880">LSAG</cx:pt>
          <cx:pt idx="177881">LSAG</cx:pt>
          <cx:pt idx="177882">LSAG</cx:pt>
          <cx:pt idx="177883">LSAG</cx:pt>
          <cx:pt idx="177884">LSAG</cx:pt>
          <cx:pt idx="177885">LSAG</cx:pt>
          <cx:pt idx="177886">LSAG</cx:pt>
          <cx:pt idx="177887">LSAG</cx:pt>
          <cx:pt idx="177888">LSAG</cx:pt>
          <cx:pt idx="177889">LSAG</cx:pt>
          <cx:pt idx="177890">LSAG</cx:pt>
          <cx:pt idx="177891">LSAG</cx:pt>
          <cx:pt idx="177892">LSAG</cx:pt>
          <cx:pt idx="177893">LSAG</cx:pt>
          <cx:pt idx="177894">LSAG</cx:pt>
          <cx:pt idx="177895">LSAG</cx:pt>
          <cx:pt idx="177896">LSAG</cx:pt>
          <cx:pt idx="177897">LSAG</cx:pt>
          <cx:pt idx="177898">LSAG</cx:pt>
          <cx:pt idx="177899">LSAG</cx:pt>
          <cx:pt idx="177900">LSAG</cx:pt>
          <cx:pt idx="177901">LSAG</cx:pt>
          <cx:pt idx="177902">LSAG</cx:pt>
          <cx:pt idx="177903">LSAG</cx:pt>
          <cx:pt idx="177904">LSAG</cx:pt>
          <cx:pt idx="177905">LSAG</cx:pt>
          <cx:pt idx="177906">LSAG</cx:pt>
          <cx:pt idx="177907">LSAG</cx:pt>
          <cx:pt idx="177908">LSAG</cx:pt>
          <cx:pt idx="177909">LSAG</cx:pt>
          <cx:pt idx="177910">LSAG</cx:pt>
          <cx:pt idx="177911">LSAG</cx:pt>
          <cx:pt idx="177912">LSAG</cx:pt>
          <cx:pt idx="177913">LSAG</cx:pt>
          <cx:pt idx="177914">LSAG</cx:pt>
          <cx:pt idx="177915">LSAG</cx:pt>
          <cx:pt idx="177916">LSAG</cx:pt>
          <cx:pt idx="177917">LSAG</cx:pt>
          <cx:pt idx="177918">LSAG</cx:pt>
          <cx:pt idx="177919">LSAG</cx:pt>
          <cx:pt idx="177920">LSAG</cx:pt>
          <cx:pt idx="177921">LSAG</cx:pt>
          <cx:pt idx="177922">LSAG</cx:pt>
          <cx:pt idx="177923">LSAG</cx:pt>
          <cx:pt idx="177924">LSAG</cx:pt>
          <cx:pt idx="177925">LSAG</cx:pt>
          <cx:pt idx="177926">LSAG</cx:pt>
          <cx:pt idx="177927">LSAG</cx:pt>
          <cx:pt idx="177928">LSAG</cx:pt>
          <cx:pt idx="177929">LSAG</cx:pt>
          <cx:pt idx="177930">LSAG</cx:pt>
          <cx:pt idx="177931">LSAG</cx:pt>
          <cx:pt idx="177932">LSAG</cx:pt>
          <cx:pt idx="177933">LSAG</cx:pt>
          <cx:pt idx="177934">LSAG</cx:pt>
          <cx:pt idx="177935">LSAG</cx:pt>
          <cx:pt idx="177936">LSAG</cx:pt>
          <cx:pt idx="177937">LSAG</cx:pt>
          <cx:pt idx="177938">LSAG</cx:pt>
          <cx:pt idx="177939">LSAG</cx:pt>
          <cx:pt idx="177940">LSAG</cx:pt>
          <cx:pt idx="177941">LSAG</cx:pt>
          <cx:pt idx="177942">LSAG</cx:pt>
          <cx:pt idx="177943">LSAG</cx:pt>
          <cx:pt idx="177944">LSAG</cx:pt>
          <cx:pt idx="177945">LSAG</cx:pt>
          <cx:pt idx="177946">LSAG</cx:pt>
          <cx:pt idx="177947">LSAG</cx:pt>
          <cx:pt idx="177948">LSAG</cx:pt>
          <cx:pt idx="177949">LSAG</cx:pt>
          <cx:pt idx="177950">LSAG</cx:pt>
          <cx:pt idx="177951">LSAG</cx:pt>
          <cx:pt idx="177952">LSAG</cx:pt>
          <cx:pt idx="177953">LSAG</cx:pt>
          <cx:pt idx="177954">LSAG</cx:pt>
          <cx:pt idx="177955">LSAG</cx:pt>
          <cx:pt idx="177956">LSAG</cx:pt>
          <cx:pt idx="177957">LSAG</cx:pt>
          <cx:pt idx="177958">LSAG</cx:pt>
          <cx:pt idx="177959">LSAG</cx:pt>
          <cx:pt idx="177960">LSAG</cx:pt>
          <cx:pt idx="177961">LSAG</cx:pt>
          <cx:pt idx="177962">LSAG</cx:pt>
          <cx:pt idx="177963">LSAG</cx:pt>
          <cx:pt idx="177964">LSAG</cx:pt>
          <cx:pt idx="177965">LSAG</cx:pt>
          <cx:pt idx="177966">LSAG</cx:pt>
          <cx:pt idx="177967">LSAG</cx:pt>
          <cx:pt idx="177968">LSAG</cx:pt>
          <cx:pt idx="177969">LSAG</cx:pt>
          <cx:pt idx="177970">LSAG</cx:pt>
          <cx:pt idx="177971">LSAG</cx:pt>
          <cx:pt idx="177972">LSAG</cx:pt>
          <cx:pt idx="177973">LSAG</cx:pt>
          <cx:pt idx="177974">LSAG</cx:pt>
          <cx:pt idx="177975">LSAG</cx:pt>
          <cx:pt idx="177976">LSAG</cx:pt>
          <cx:pt idx="177977">LSAG</cx:pt>
          <cx:pt idx="177978">LSAG</cx:pt>
          <cx:pt idx="177979">LSAG</cx:pt>
          <cx:pt idx="177980">LSAG</cx:pt>
          <cx:pt idx="177981">LSAG</cx:pt>
          <cx:pt idx="177982">LSAG</cx:pt>
          <cx:pt idx="177983">LSAG</cx:pt>
          <cx:pt idx="177984">LSAG</cx:pt>
          <cx:pt idx="177985">LSAG</cx:pt>
          <cx:pt idx="177986">LSAG</cx:pt>
          <cx:pt idx="177987">LSAG</cx:pt>
          <cx:pt idx="177988">LSAG</cx:pt>
          <cx:pt idx="177989">LSAG</cx:pt>
          <cx:pt idx="177990">LSAG</cx:pt>
          <cx:pt idx="177991">LSAG</cx:pt>
          <cx:pt idx="177992">LSAG</cx:pt>
          <cx:pt idx="177993">LSAG</cx:pt>
          <cx:pt idx="177994">LSAG</cx:pt>
          <cx:pt idx="177995">LSAG</cx:pt>
          <cx:pt idx="177996">LSAG</cx:pt>
          <cx:pt idx="177997">LSAG</cx:pt>
          <cx:pt idx="177998">LSAG</cx:pt>
          <cx:pt idx="177999">LSAG</cx:pt>
          <cx:pt idx="178000">LSAG</cx:pt>
          <cx:pt idx="178001">LSAG</cx:pt>
          <cx:pt idx="178002">LSAG</cx:pt>
          <cx:pt idx="178003">LSAG</cx:pt>
          <cx:pt idx="178004">LSAG</cx:pt>
          <cx:pt idx="178005">LSAG</cx:pt>
          <cx:pt idx="178006">LSAG</cx:pt>
          <cx:pt idx="178007">LSAG</cx:pt>
          <cx:pt idx="178008">LSAG</cx:pt>
          <cx:pt idx="178009">LSAG</cx:pt>
          <cx:pt idx="178010">LSAG</cx:pt>
          <cx:pt idx="178011">LSAG</cx:pt>
          <cx:pt idx="178012">LSAG</cx:pt>
          <cx:pt idx="178013">LSAG</cx:pt>
          <cx:pt idx="178014">LSAG</cx:pt>
          <cx:pt idx="178015">LSAG</cx:pt>
          <cx:pt idx="178016">LSAG</cx:pt>
          <cx:pt idx="178017">LSAG</cx:pt>
          <cx:pt idx="178018">LSAG</cx:pt>
          <cx:pt idx="178019">LSAG</cx:pt>
          <cx:pt idx="178020">LSAG</cx:pt>
          <cx:pt idx="178021">LSAG</cx:pt>
          <cx:pt idx="178022">LSAG</cx:pt>
          <cx:pt idx="178023">LSAG</cx:pt>
          <cx:pt idx="178024">LSAG</cx:pt>
          <cx:pt idx="178025">LSAG</cx:pt>
          <cx:pt idx="178026">LSAG</cx:pt>
          <cx:pt idx="178027">LSAG</cx:pt>
          <cx:pt idx="178028">LSAG</cx:pt>
          <cx:pt idx="178029">LSAG</cx:pt>
          <cx:pt idx="178030">LSAG</cx:pt>
          <cx:pt idx="178031">LSAG</cx:pt>
          <cx:pt idx="178032">LSAG</cx:pt>
          <cx:pt idx="178033">LSAG</cx:pt>
          <cx:pt idx="178034">LSAG</cx:pt>
          <cx:pt idx="178035">LSAG</cx:pt>
          <cx:pt idx="178036">LSAG</cx:pt>
          <cx:pt idx="178037">LSAG</cx:pt>
          <cx:pt idx="178038">LSAG</cx:pt>
          <cx:pt idx="178039">LSAG</cx:pt>
          <cx:pt idx="178040">LSAG</cx:pt>
          <cx:pt idx="178041">LSAG</cx:pt>
          <cx:pt idx="178042">LSAG</cx:pt>
          <cx:pt idx="178043">LSAG</cx:pt>
          <cx:pt idx="178044">LSAG</cx:pt>
          <cx:pt idx="178045">LSAG</cx:pt>
          <cx:pt idx="178046">LSAG</cx:pt>
          <cx:pt idx="178047">LSAG</cx:pt>
          <cx:pt idx="178048">LSAG</cx:pt>
          <cx:pt idx="178049">LSAG</cx:pt>
          <cx:pt idx="178050">LSAG</cx:pt>
          <cx:pt idx="178051">LSAG</cx:pt>
          <cx:pt idx="178052">LSAG</cx:pt>
          <cx:pt idx="178053">LSAG</cx:pt>
          <cx:pt idx="178054">LSAG</cx:pt>
          <cx:pt idx="178055">LSAG</cx:pt>
          <cx:pt idx="178056">LSAG</cx:pt>
          <cx:pt idx="178057">LSAG</cx:pt>
          <cx:pt idx="178058">LSAG</cx:pt>
          <cx:pt idx="178059">LSAG</cx:pt>
          <cx:pt idx="178060">LSAG</cx:pt>
          <cx:pt idx="178061">LSAG</cx:pt>
          <cx:pt idx="178062">LSAG</cx:pt>
          <cx:pt idx="178063">LSAG</cx:pt>
          <cx:pt idx="178064">LSAG</cx:pt>
          <cx:pt idx="178065">LSAG</cx:pt>
          <cx:pt idx="178066">LSAG</cx:pt>
          <cx:pt idx="178067">LSAG</cx:pt>
          <cx:pt idx="178068">LSAG</cx:pt>
          <cx:pt idx="178069">LSAG</cx:pt>
          <cx:pt idx="178070">LSAG</cx:pt>
          <cx:pt idx="178071">LSAG</cx:pt>
          <cx:pt idx="178072">LSAG</cx:pt>
          <cx:pt idx="178073">LSAG</cx:pt>
          <cx:pt idx="178074">LSAG</cx:pt>
          <cx:pt idx="178075">LSAG</cx:pt>
          <cx:pt idx="178076">LSAG</cx:pt>
          <cx:pt idx="178077">LSAG</cx:pt>
          <cx:pt idx="178078">LSAG</cx:pt>
          <cx:pt idx="178079">LSAG</cx:pt>
          <cx:pt idx="178080">LSAG</cx:pt>
          <cx:pt idx="178081">LSAG</cx:pt>
          <cx:pt idx="178082">LSAG</cx:pt>
          <cx:pt idx="178083">LSAG</cx:pt>
          <cx:pt idx="178084">LSAG</cx:pt>
          <cx:pt idx="178085">LSAG</cx:pt>
          <cx:pt idx="178086">LSAG</cx:pt>
          <cx:pt idx="178087">LSAG</cx:pt>
          <cx:pt idx="178088">LSAG</cx:pt>
          <cx:pt idx="178089">LSAG</cx:pt>
          <cx:pt idx="178090">LSAG</cx:pt>
          <cx:pt idx="178091">LSAG</cx:pt>
          <cx:pt idx="178092">LSAG</cx:pt>
          <cx:pt idx="178093">LSAG</cx:pt>
          <cx:pt idx="178094">LSAG</cx:pt>
          <cx:pt idx="178095">LSAG</cx:pt>
          <cx:pt idx="178096">LSAG</cx:pt>
          <cx:pt idx="178097">LSAG</cx:pt>
          <cx:pt idx="178098">LSAG</cx:pt>
          <cx:pt idx="178099">LSAG</cx:pt>
          <cx:pt idx="178100">LSAG</cx:pt>
          <cx:pt idx="178101">LSAG</cx:pt>
          <cx:pt idx="178102">LSAG</cx:pt>
          <cx:pt idx="178103">LSAG</cx:pt>
          <cx:pt idx="178104">LSAG</cx:pt>
          <cx:pt idx="178105">LSAG</cx:pt>
          <cx:pt idx="178106">LSAG</cx:pt>
          <cx:pt idx="178107">LSAG</cx:pt>
          <cx:pt idx="178108">LSAG</cx:pt>
          <cx:pt idx="178109">LSAG</cx:pt>
          <cx:pt idx="178110">LSAG</cx:pt>
          <cx:pt idx="178111">LSAG</cx:pt>
          <cx:pt idx="178112">LSAG</cx:pt>
          <cx:pt idx="178113">LSAG</cx:pt>
          <cx:pt idx="178114">LSAG</cx:pt>
          <cx:pt idx="178115">LSAG</cx:pt>
          <cx:pt idx="178116">LSAG</cx:pt>
          <cx:pt idx="178117">LSAG</cx:pt>
          <cx:pt idx="178118">LSAG</cx:pt>
          <cx:pt idx="178119">LSAG</cx:pt>
          <cx:pt idx="178120">LSAG</cx:pt>
          <cx:pt idx="178121">LSAG</cx:pt>
          <cx:pt idx="178122">LSAG</cx:pt>
          <cx:pt idx="178123">LSAG</cx:pt>
          <cx:pt idx="178124">LSAG</cx:pt>
          <cx:pt idx="178125">LSAG</cx:pt>
          <cx:pt idx="178126">LSAG</cx:pt>
          <cx:pt idx="178127">LSAG</cx:pt>
          <cx:pt idx="178128">LSAG</cx:pt>
          <cx:pt idx="178129">LSAG</cx:pt>
          <cx:pt idx="178130">LSAG</cx:pt>
          <cx:pt idx="178131">LSAG</cx:pt>
          <cx:pt idx="178132">LSAG</cx:pt>
          <cx:pt idx="178133">LSAG</cx:pt>
          <cx:pt idx="178134">LSAG</cx:pt>
          <cx:pt idx="178135">LSAG</cx:pt>
          <cx:pt idx="178136">LSAG</cx:pt>
          <cx:pt idx="178137">LSAG</cx:pt>
          <cx:pt idx="178138">LSAG</cx:pt>
          <cx:pt idx="178139">LSAG</cx:pt>
          <cx:pt idx="178140">LSAG</cx:pt>
          <cx:pt idx="178141">LSAG</cx:pt>
          <cx:pt idx="178142">LSAG</cx:pt>
          <cx:pt idx="178143">LSAG</cx:pt>
          <cx:pt idx="178144">LSAG</cx:pt>
          <cx:pt idx="178145">LSAG</cx:pt>
          <cx:pt idx="178146">LSAG</cx:pt>
          <cx:pt idx="178147">LSAG</cx:pt>
          <cx:pt idx="178148">LSAG</cx:pt>
          <cx:pt idx="178149">LSAG</cx:pt>
          <cx:pt idx="178150">LSAG</cx:pt>
          <cx:pt idx="178151">LSAG</cx:pt>
          <cx:pt idx="178152">LSAG</cx:pt>
          <cx:pt idx="178153">LSAG</cx:pt>
          <cx:pt idx="178154">LSAG</cx:pt>
          <cx:pt idx="178155">LSAG</cx:pt>
          <cx:pt idx="178156">LSAG</cx:pt>
          <cx:pt idx="178157">LSAG</cx:pt>
          <cx:pt idx="178158">LSAG</cx:pt>
          <cx:pt idx="178159">LSAG</cx:pt>
          <cx:pt idx="178160">LSAG</cx:pt>
          <cx:pt idx="178161">LSAG</cx:pt>
          <cx:pt idx="178162">LSAG</cx:pt>
          <cx:pt idx="178163">LSAG</cx:pt>
          <cx:pt idx="178164">LSAG</cx:pt>
          <cx:pt idx="178165">LSAG</cx:pt>
          <cx:pt idx="178166">LSAG</cx:pt>
          <cx:pt idx="178167">LSAG</cx:pt>
          <cx:pt idx="178168">LSAG</cx:pt>
          <cx:pt idx="178169">LSAG</cx:pt>
          <cx:pt idx="178170">LSAG</cx:pt>
          <cx:pt idx="178171">LSAG</cx:pt>
          <cx:pt idx="178172">LSAG</cx:pt>
          <cx:pt idx="178173">LSAG</cx:pt>
          <cx:pt idx="178174">LSAG</cx:pt>
          <cx:pt idx="178175">LSAG</cx:pt>
          <cx:pt idx="178176">LSAG</cx:pt>
          <cx:pt idx="178177">LSAG</cx:pt>
          <cx:pt idx="178178">LSAG</cx:pt>
          <cx:pt idx="178179">LSAG</cx:pt>
          <cx:pt idx="178180">LSAG</cx:pt>
          <cx:pt idx="178181">LSAG</cx:pt>
          <cx:pt idx="178182">LSAG</cx:pt>
          <cx:pt idx="178183">LSAG</cx:pt>
          <cx:pt idx="178184">LSAG</cx:pt>
          <cx:pt idx="178185">LSAG</cx:pt>
          <cx:pt idx="178186">LSAG</cx:pt>
          <cx:pt idx="178187">LSAG</cx:pt>
          <cx:pt idx="178188">LSAG</cx:pt>
          <cx:pt idx="178189">LSAG</cx:pt>
          <cx:pt idx="178190">LSAG</cx:pt>
          <cx:pt idx="178191">LSAG</cx:pt>
          <cx:pt idx="178192">LSAG</cx:pt>
          <cx:pt idx="178193">LSAG</cx:pt>
          <cx:pt idx="178194">LSAG</cx:pt>
          <cx:pt idx="178195">LSAG</cx:pt>
          <cx:pt idx="178196">LSAG</cx:pt>
          <cx:pt idx="178197">LSAG</cx:pt>
          <cx:pt idx="178198">LSAG</cx:pt>
          <cx:pt idx="178199">LSAG</cx:pt>
          <cx:pt idx="178200">LSAG</cx:pt>
          <cx:pt idx="178201">LSAG</cx:pt>
          <cx:pt idx="178202">LSAG</cx:pt>
          <cx:pt idx="178203">LSAG</cx:pt>
          <cx:pt idx="178204">LSAG</cx:pt>
          <cx:pt idx="178205">LSAG</cx:pt>
          <cx:pt idx="178206">LSAG</cx:pt>
          <cx:pt idx="178207">LSAG</cx:pt>
          <cx:pt idx="178208">LSAG</cx:pt>
          <cx:pt idx="178209">LSAG</cx:pt>
          <cx:pt idx="178210">LSAG</cx:pt>
          <cx:pt idx="178211">LSAG</cx:pt>
          <cx:pt idx="178212">LSAG</cx:pt>
          <cx:pt idx="178213">LSAG</cx:pt>
          <cx:pt idx="178214">LSAG</cx:pt>
          <cx:pt idx="178215">LSAG</cx:pt>
          <cx:pt idx="178216">LSAG</cx:pt>
          <cx:pt idx="178217">LSAG</cx:pt>
          <cx:pt idx="178218">LSAG</cx:pt>
          <cx:pt idx="178219">LSAG</cx:pt>
          <cx:pt idx="178220">LSAG</cx:pt>
          <cx:pt idx="178221">LSAG</cx:pt>
          <cx:pt idx="178222">LSAG</cx:pt>
          <cx:pt idx="178223">LSAG</cx:pt>
          <cx:pt idx="178224">LSAG</cx:pt>
          <cx:pt idx="178225">LSAG</cx:pt>
          <cx:pt idx="178226">LSAG</cx:pt>
          <cx:pt idx="178227">LSAG</cx:pt>
          <cx:pt idx="178228">LSAG</cx:pt>
          <cx:pt idx="178229">LSAG</cx:pt>
          <cx:pt idx="178230">LSAG</cx:pt>
          <cx:pt idx="178231">LSAG</cx:pt>
          <cx:pt idx="178232">LSAG</cx:pt>
          <cx:pt idx="178233">LSAG</cx:pt>
          <cx:pt idx="178234">LSAG</cx:pt>
          <cx:pt idx="178235">LSAG</cx:pt>
          <cx:pt idx="178236">LSAG</cx:pt>
          <cx:pt idx="178237">LSAG</cx:pt>
          <cx:pt idx="178238">LSAG</cx:pt>
          <cx:pt idx="178239">LSAG</cx:pt>
          <cx:pt idx="178240">LSAG</cx:pt>
          <cx:pt idx="178241">LSAG</cx:pt>
          <cx:pt idx="178242">LSAG</cx:pt>
          <cx:pt idx="178243">LSAG</cx:pt>
          <cx:pt idx="178244">LSAG</cx:pt>
          <cx:pt idx="178245">LSAG</cx:pt>
          <cx:pt idx="178246">LSAG</cx:pt>
          <cx:pt idx="178247">LSAG</cx:pt>
          <cx:pt idx="178248">LSAG</cx:pt>
          <cx:pt idx="178249">LSAG</cx:pt>
          <cx:pt idx="178250">LSAG</cx:pt>
          <cx:pt idx="178251">LSAG</cx:pt>
          <cx:pt idx="178252">LSAG</cx:pt>
          <cx:pt idx="178253">LSAG</cx:pt>
          <cx:pt idx="178254">LSAG</cx:pt>
          <cx:pt idx="178255">LSAG</cx:pt>
          <cx:pt idx="178256">LSAG</cx:pt>
          <cx:pt idx="178257">LSAG</cx:pt>
          <cx:pt idx="178258">LSAG</cx:pt>
          <cx:pt idx="178259">LSAG</cx:pt>
          <cx:pt idx="178260">LSAG</cx:pt>
          <cx:pt idx="178261">LSAG</cx:pt>
          <cx:pt idx="178262">LSAG</cx:pt>
          <cx:pt idx="178263">LSAG</cx:pt>
          <cx:pt idx="178264">LSAG</cx:pt>
          <cx:pt idx="178265">LSAG</cx:pt>
          <cx:pt idx="178266">LSAG</cx:pt>
          <cx:pt idx="178267">LSAG</cx:pt>
          <cx:pt idx="178268">LSAG</cx:pt>
          <cx:pt idx="178269">LSAG</cx:pt>
          <cx:pt idx="178270">LSAG</cx:pt>
          <cx:pt idx="178271">LSAG</cx:pt>
          <cx:pt idx="178272">LSAG</cx:pt>
          <cx:pt idx="178273">LSAG</cx:pt>
          <cx:pt idx="178274">LSAG</cx:pt>
          <cx:pt idx="178275">LSAG</cx:pt>
          <cx:pt idx="178276">LSAG</cx:pt>
          <cx:pt idx="178277">LSAG</cx:pt>
          <cx:pt idx="178278">LSAG</cx:pt>
          <cx:pt idx="178279">LSAG</cx:pt>
          <cx:pt idx="178280">LSAG</cx:pt>
          <cx:pt idx="178281">LSAG</cx:pt>
          <cx:pt idx="178282">LSAG</cx:pt>
          <cx:pt idx="178283">LSAG</cx:pt>
          <cx:pt idx="178284">LSAG</cx:pt>
          <cx:pt idx="178285">LSAG</cx:pt>
          <cx:pt idx="178286">LSAG</cx:pt>
          <cx:pt idx="178287">LSAG</cx:pt>
          <cx:pt idx="178288">LSAG</cx:pt>
          <cx:pt idx="178289">LSAG</cx:pt>
          <cx:pt idx="178290">LSAG</cx:pt>
          <cx:pt idx="178291">LSAG</cx:pt>
          <cx:pt idx="178292">LSAG</cx:pt>
          <cx:pt idx="178293">LSAG</cx:pt>
          <cx:pt idx="178294">LSAG</cx:pt>
          <cx:pt idx="178295">LSAG</cx:pt>
          <cx:pt idx="178296">LSAG</cx:pt>
          <cx:pt idx="178297">LSAG</cx:pt>
          <cx:pt idx="178298">LSAG</cx:pt>
          <cx:pt idx="178299">LSAG</cx:pt>
          <cx:pt idx="178300">LSAG</cx:pt>
          <cx:pt idx="178301">LSAG</cx:pt>
          <cx:pt idx="178302">LSAG</cx:pt>
          <cx:pt idx="178303">LSAG</cx:pt>
          <cx:pt idx="178304">LSAG</cx:pt>
          <cx:pt idx="178305">LSAG</cx:pt>
          <cx:pt idx="178306">LSAG</cx:pt>
          <cx:pt idx="178307">LSAG</cx:pt>
          <cx:pt idx="178308">LSAG</cx:pt>
          <cx:pt idx="178309">LSAG</cx:pt>
          <cx:pt idx="178310">LSAG</cx:pt>
          <cx:pt idx="178311">LSAG</cx:pt>
          <cx:pt idx="178312">LSAG</cx:pt>
          <cx:pt idx="178313">LSAG</cx:pt>
          <cx:pt idx="178314">LSAG</cx:pt>
          <cx:pt idx="178315">LSAG</cx:pt>
          <cx:pt idx="178316">LSAG</cx:pt>
          <cx:pt idx="178317">LSAG</cx:pt>
          <cx:pt idx="178318">LSAG</cx:pt>
          <cx:pt idx="178319">LSAG</cx:pt>
          <cx:pt idx="178320">LSAG</cx:pt>
          <cx:pt idx="178321">LSAG</cx:pt>
          <cx:pt idx="178322">LSAG</cx:pt>
          <cx:pt idx="178323">LSAG</cx:pt>
          <cx:pt idx="178324">LSAG</cx:pt>
          <cx:pt idx="178325">LSAG</cx:pt>
          <cx:pt idx="178326">LSAG</cx:pt>
          <cx:pt idx="178327">LSAG</cx:pt>
          <cx:pt idx="178328">LSAG</cx:pt>
          <cx:pt idx="178329">LSAG</cx:pt>
          <cx:pt idx="178330">LSAG</cx:pt>
          <cx:pt idx="178331">LSAG</cx:pt>
          <cx:pt idx="178332">LSAG</cx:pt>
          <cx:pt idx="178333">LSAG</cx:pt>
          <cx:pt idx="178334">LSAG</cx:pt>
          <cx:pt idx="178335">LSAG</cx:pt>
          <cx:pt idx="178336">LSAG</cx:pt>
          <cx:pt idx="178337">LSAG</cx:pt>
          <cx:pt idx="178338">LSAG</cx:pt>
          <cx:pt idx="178339">LSAG</cx:pt>
          <cx:pt idx="178340">LSAG</cx:pt>
          <cx:pt idx="178341">LSAG</cx:pt>
          <cx:pt idx="178342">LSAG</cx:pt>
          <cx:pt idx="178343">LSAG</cx:pt>
          <cx:pt idx="178344">LSAG</cx:pt>
          <cx:pt idx="178345">LSAG</cx:pt>
          <cx:pt idx="178346">LSAG</cx:pt>
          <cx:pt idx="178347">LSAG</cx:pt>
          <cx:pt idx="178348">LSAG</cx:pt>
          <cx:pt idx="178349">LSAG</cx:pt>
          <cx:pt idx="178350">LSAG</cx:pt>
          <cx:pt idx="178351">LSAG</cx:pt>
          <cx:pt idx="178352">LSAG</cx:pt>
          <cx:pt idx="178353">LSAG</cx:pt>
          <cx:pt idx="178354">LSAG</cx:pt>
          <cx:pt idx="178355">LSAG</cx:pt>
          <cx:pt idx="178356">LSAG</cx:pt>
          <cx:pt idx="178357">LSAG</cx:pt>
          <cx:pt idx="178358">LSAG</cx:pt>
          <cx:pt idx="178359">LSAG</cx:pt>
          <cx:pt idx="178360">LSAG</cx:pt>
          <cx:pt idx="178361">LSAG</cx:pt>
          <cx:pt idx="178362">LSAG</cx:pt>
          <cx:pt idx="178363">LSAG</cx:pt>
          <cx:pt idx="178364">LSAG</cx:pt>
          <cx:pt idx="178365">LSAG</cx:pt>
          <cx:pt idx="178366">LSAG</cx:pt>
          <cx:pt idx="178367">LSAG</cx:pt>
          <cx:pt idx="178368">LSAG</cx:pt>
          <cx:pt idx="178369">LSAG</cx:pt>
          <cx:pt idx="178370">LSAG</cx:pt>
          <cx:pt idx="178371">LSAG</cx:pt>
          <cx:pt idx="178372">LSAG</cx:pt>
          <cx:pt idx="178373">LSAG</cx:pt>
          <cx:pt idx="178374">LSAG</cx:pt>
          <cx:pt idx="178375">LSAG</cx:pt>
          <cx:pt idx="178376">LSAG</cx:pt>
          <cx:pt idx="178377">LSAG</cx:pt>
          <cx:pt idx="178378">LSAG</cx:pt>
          <cx:pt idx="178379">LSAG</cx:pt>
          <cx:pt idx="178380">LSAG</cx:pt>
          <cx:pt idx="178381">LSAG</cx:pt>
          <cx:pt idx="178382">LSAG</cx:pt>
          <cx:pt idx="178383">LSAG</cx:pt>
          <cx:pt idx="178384">LSAG</cx:pt>
          <cx:pt idx="178385">LSAG</cx:pt>
          <cx:pt idx="178386">LSAG</cx:pt>
          <cx:pt idx="178387">LSAG</cx:pt>
          <cx:pt idx="178388">LSAG</cx:pt>
          <cx:pt idx="178389">LSAG</cx:pt>
          <cx:pt idx="178390">LSAG</cx:pt>
          <cx:pt idx="178391">LSAG</cx:pt>
          <cx:pt idx="178392">LSAG</cx:pt>
          <cx:pt idx="178393">LSAG</cx:pt>
          <cx:pt idx="178394">LSAG</cx:pt>
          <cx:pt idx="178395">LSAG</cx:pt>
          <cx:pt idx="178396">LSAG</cx:pt>
          <cx:pt idx="178397">LSAG</cx:pt>
          <cx:pt idx="178398">LSAG</cx:pt>
          <cx:pt idx="178399">LSAG</cx:pt>
          <cx:pt idx="178400">LSAG</cx:pt>
          <cx:pt idx="178401">LSAG</cx:pt>
          <cx:pt idx="178402">LSAG</cx:pt>
          <cx:pt idx="178403">LSAG</cx:pt>
          <cx:pt idx="178404">LSAG</cx:pt>
          <cx:pt idx="178405">LSAG</cx:pt>
          <cx:pt idx="178406">LSAG</cx:pt>
          <cx:pt idx="178407">LSAG</cx:pt>
          <cx:pt idx="178408">LSAG</cx:pt>
          <cx:pt idx="178409">LSAG</cx:pt>
          <cx:pt idx="178410">LSAG</cx:pt>
          <cx:pt idx="178411">LSAG</cx:pt>
          <cx:pt idx="178412">LSAG</cx:pt>
          <cx:pt idx="178413">LSAG</cx:pt>
          <cx:pt idx="178414">LSAG</cx:pt>
          <cx:pt idx="178415">LSAG</cx:pt>
          <cx:pt idx="178416">LSAG</cx:pt>
          <cx:pt idx="178417">LSAG</cx:pt>
          <cx:pt idx="178418">LSAG</cx:pt>
          <cx:pt idx="178419">LSAG</cx:pt>
          <cx:pt idx="178420">LSAG</cx:pt>
          <cx:pt idx="178421">LSAG</cx:pt>
          <cx:pt idx="178422">LSAG</cx:pt>
          <cx:pt idx="178423">LSAG</cx:pt>
          <cx:pt idx="178424">LSAG</cx:pt>
          <cx:pt idx="178425">LSAG</cx:pt>
          <cx:pt idx="178426">LSAG</cx:pt>
          <cx:pt idx="178427">LSAG</cx:pt>
          <cx:pt idx="178428">LSAG</cx:pt>
          <cx:pt idx="178429">LSAG</cx:pt>
          <cx:pt idx="178430">LSAG</cx:pt>
          <cx:pt idx="178431">LSAG</cx:pt>
          <cx:pt idx="178432">LSAG</cx:pt>
          <cx:pt idx="178433">LSAG</cx:pt>
          <cx:pt idx="178434">LSAG</cx:pt>
          <cx:pt idx="178435">LSAG</cx:pt>
          <cx:pt idx="178436">LSAG</cx:pt>
          <cx:pt idx="178437">LSAG</cx:pt>
          <cx:pt idx="178438">LSAG</cx:pt>
          <cx:pt idx="178439">LSAG</cx:pt>
          <cx:pt idx="178440">LSAG</cx:pt>
          <cx:pt idx="178441">LSAG</cx:pt>
          <cx:pt idx="178442">LSAG</cx:pt>
          <cx:pt idx="178443">LSAG</cx:pt>
          <cx:pt idx="178444">LSAG</cx:pt>
          <cx:pt idx="178445">LSAG</cx:pt>
          <cx:pt idx="178446">LSAG</cx:pt>
          <cx:pt idx="178447">LSAG</cx:pt>
          <cx:pt idx="178448">LSAG</cx:pt>
          <cx:pt idx="178449">LSAG</cx:pt>
          <cx:pt idx="178450">LSAG</cx:pt>
          <cx:pt idx="178451">LSAG</cx:pt>
          <cx:pt idx="178452">LSAG</cx:pt>
          <cx:pt idx="178453">LSAG</cx:pt>
          <cx:pt idx="178454">LSAG</cx:pt>
          <cx:pt idx="178455">LSAG</cx:pt>
          <cx:pt idx="178456">LSAG</cx:pt>
          <cx:pt idx="178457">LSAG</cx:pt>
          <cx:pt idx="178458">LSAG</cx:pt>
          <cx:pt idx="178459">LSAG</cx:pt>
          <cx:pt idx="178460">LSAG</cx:pt>
          <cx:pt idx="178461">LSAG</cx:pt>
          <cx:pt idx="178462">LSAG</cx:pt>
          <cx:pt idx="178463">LSAG</cx:pt>
          <cx:pt idx="178464">LSAG</cx:pt>
          <cx:pt idx="178465">LSAG</cx:pt>
          <cx:pt idx="178466">LSAG</cx:pt>
          <cx:pt idx="178467">LSAG</cx:pt>
          <cx:pt idx="178468">LSAG</cx:pt>
          <cx:pt idx="178469">LSAG</cx:pt>
          <cx:pt idx="178470">LSAG</cx:pt>
          <cx:pt idx="178471">LSAG</cx:pt>
          <cx:pt idx="178472">LSAG</cx:pt>
          <cx:pt idx="178473">LSAG</cx:pt>
          <cx:pt idx="178474">LSAG</cx:pt>
          <cx:pt idx="178475">LSAG</cx:pt>
          <cx:pt idx="178476">LSAG</cx:pt>
          <cx:pt idx="178477">LSAG</cx:pt>
          <cx:pt idx="178478">LSAG</cx:pt>
          <cx:pt idx="178479">LSAG</cx:pt>
          <cx:pt idx="178480">LSAG</cx:pt>
          <cx:pt idx="178481">LSAG</cx:pt>
          <cx:pt idx="178482">LSAG</cx:pt>
          <cx:pt idx="178483">LSAG</cx:pt>
          <cx:pt idx="178484">LSAG</cx:pt>
          <cx:pt idx="178485">LSAG</cx:pt>
          <cx:pt idx="178486">LSAG</cx:pt>
          <cx:pt idx="178487">LSAG</cx:pt>
          <cx:pt idx="178488">LSAG</cx:pt>
          <cx:pt idx="178489">LSAG</cx:pt>
          <cx:pt idx="178490">LSAG</cx:pt>
          <cx:pt idx="178491">LSAG</cx:pt>
          <cx:pt idx="178492">LSAG</cx:pt>
          <cx:pt idx="178493">LSAG</cx:pt>
          <cx:pt idx="178494">LSAG</cx:pt>
          <cx:pt idx="178495">LSAG</cx:pt>
          <cx:pt idx="178496">LSAG</cx:pt>
          <cx:pt idx="178497">LSAG</cx:pt>
          <cx:pt idx="178498">LSAG</cx:pt>
          <cx:pt idx="178499">LSAG</cx:pt>
          <cx:pt idx="178500">LSAG</cx:pt>
          <cx:pt idx="178501">LSAG</cx:pt>
          <cx:pt idx="178502">LSAG</cx:pt>
          <cx:pt idx="178503">LSAG</cx:pt>
          <cx:pt idx="178504">LSAG</cx:pt>
          <cx:pt idx="178505">LSAG</cx:pt>
          <cx:pt idx="178506">LSAG</cx:pt>
          <cx:pt idx="178507">LSAG</cx:pt>
          <cx:pt idx="178508">LSAG</cx:pt>
          <cx:pt idx="178509">LSAG</cx:pt>
          <cx:pt idx="178510">LSAG</cx:pt>
          <cx:pt idx="178511">LSAG</cx:pt>
          <cx:pt idx="178512">LSAG</cx:pt>
          <cx:pt idx="178513">LSAG</cx:pt>
          <cx:pt idx="178514">LSAG</cx:pt>
          <cx:pt idx="178515">LSAG</cx:pt>
          <cx:pt idx="178516">LSAG</cx:pt>
          <cx:pt idx="178517">LSAG</cx:pt>
          <cx:pt idx="178518">LSAG</cx:pt>
          <cx:pt idx="178519">LSAG</cx:pt>
          <cx:pt idx="178520">LSAG</cx:pt>
          <cx:pt idx="178521">LSAG</cx:pt>
          <cx:pt idx="178522">LSAG</cx:pt>
          <cx:pt idx="178523">LSAG</cx:pt>
          <cx:pt idx="178524">LSAG</cx:pt>
          <cx:pt idx="178525">LSAG</cx:pt>
          <cx:pt idx="178526">LSAG</cx:pt>
          <cx:pt idx="178527">LSAG</cx:pt>
          <cx:pt idx="178528">LSAG</cx:pt>
          <cx:pt idx="178529">LSAG</cx:pt>
          <cx:pt idx="178530">LSAG</cx:pt>
          <cx:pt idx="178531">LSAG</cx:pt>
          <cx:pt idx="178532">LSAG</cx:pt>
          <cx:pt idx="178533">LSAG</cx:pt>
          <cx:pt idx="178534">LSAG</cx:pt>
          <cx:pt idx="178535">LSAG</cx:pt>
          <cx:pt idx="178536">LSAG</cx:pt>
          <cx:pt idx="178537">LSAG</cx:pt>
          <cx:pt idx="178538">LSAG</cx:pt>
          <cx:pt idx="178539">LSAG</cx:pt>
          <cx:pt idx="178540">LSAG</cx:pt>
          <cx:pt idx="178541">LSAG</cx:pt>
          <cx:pt idx="178542">LSAG</cx:pt>
          <cx:pt idx="178543">LSAG</cx:pt>
          <cx:pt idx="178544">LSAG</cx:pt>
          <cx:pt idx="178545">LSAG</cx:pt>
          <cx:pt idx="178546">LSAG</cx:pt>
          <cx:pt idx="178547">LSAG</cx:pt>
          <cx:pt idx="178548">LSAG</cx:pt>
          <cx:pt idx="178549">LSAG</cx:pt>
          <cx:pt idx="178550">LSAG</cx:pt>
          <cx:pt idx="178551">LSAG</cx:pt>
          <cx:pt idx="178552">LSAG</cx:pt>
          <cx:pt idx="178553">LSAG</cx:pt>
          <cx:pt idx="178554">LSAG</cx:pt>
          <cx:pt idx="178555">LSAG</cx:pt>
          <cx:pt idx="178556">LSAG</cx:pt>
          <cx:pt idx="178557">LSAG</cx:pt>
          <cx:pt idx="178558">LSAG</cx:pt>
          <cx:pt idx="178559">LSAG</cx:pt>
          <cx:pt idx="178560">LSAG</cx:pt>
          <cx:pt idx="178561">LSAG</cx:pt>
          <cx:pt idx="178562">LSAG</cx:pt>
          <cx:pt idx="178563">LSAG</cx:pt>
          <cx:pt idx="178564">LSAG</cx:pt>
          <cx:pt idx="178565">LSAG</cx:pt>
          <cx:pt idx="178566">LSAG</cx:pt>
          <cx:pt idx="178567">LSAG</cx:pt>
          <cx:pt idx="178568">LSAG</cx:pt>
          <cx:pt idx="178569">LSAG</cx:pt>
          <cx:pt idx="178570">LSAG</cx:pt>
          <cx:pt idx="178571">LSAG</cx:pt>
          <cx:pt idx="178572">LSAG</cx:pt>
          <cx:pt idx="178573">LSAG</cx:pt>
          <cx:pt idx="178574">LSAG</cx:pt>
          <cx:pt idx="178575">LSAG</cx:pt>
          <cx:pt idx="178576">LSAG</cx:pt>
          <cx:pt idx="178577">LSAG</cx:pt>
          <cx:pt idx="178578">LSAG</cx:pt>
          <cx:pt idx="178579">LSAG</cx:pt>
          <cx:pt idx="178580">LSAG</cx:pt>
          <cx:pt idx="178581">LSAG</cx:pt>
          <cx:pt idx="178582">LSAG</cx:pt>
          <cx:pt idx="178583">LSAG</cx:pt>
          <cx:pt idx="178584">LSAG</cx:pt>
          <cx:pt idx="178585">LSAG</cx:pt>
          <cx:pt idx="178586">LSAG</cx:pt>
          <cx:pt idx="178587">LSAG</cx:pt>
          <cx:pt idx="178588">LSAG</cx:pt>
          <cx:pt idx="178589">LSAG</cx:pt>
          <cx:pt idx="178590">LSAG</cx:pt>
          <cx:pt idx="178591">LSAG</cx:pt>
          <cx:pt idx="178592">LSAG</cx:pt>
          <cx:pt idx="178593">LSAG</cx:pt>
          <cx:pt idx="178594">LSAG</cx:pt>
          <cx:pt idx="178595">LSAG</cx:pt>
          <cx:pt idx="178596">LSAG</cx:pt>
          <cx:pt idx="178597">LSAG</cx:pt>
          <cx:pt idx="178598">LSAG</cx:pt>
          <cx:pt idx="178599">LSAG</cx:pt>
          <cx:pt idx="178600">LSAG</cx:pt>
          <cx:pt idx="178601">LSAG</cx:pt>
          <cx:pt idx="178602">LSAG</cx:pt>
          <cx:pt idx="178603">LSAG</cx:pt>
          <cx:pt idx="178604">LSAG</cx:pt>
          <cx:pt idx="178605">LSAG</cx:pt>
          <cx:pt idx="178606">LSAG</cx:pt>
          <cx:pt idx="178607">LSAG</cx:pt>
          <cx:pt idx="178608">LSAG</cx:pt>
          <cx:pt idx="178609">LSAG</cx:pt>
          <cx:pt idx="178610">LSAG</cx:pt>
          <cx:pt idx="178611">LSAG</cx:pt>
          <cx:pt idx="178612">LSAG</cx:pt>
          <cx:pt idx="178613">LSAG</cx:pt>
          <cx:pt idx="178614">LSAG</cx:pt>
          <cx:pt idx="178615">LSAG</cx:pt>
          <cx:pt idx="178616">LSAG</cx:pt>
          <cx:pt idx="178617">LSAG</cx:pt>
          <cx:pt idx="178618">LSAG</cx:pt>
          <cx:pt idx="178619">LSAG</cx:pt>
          <cx:pt idx="178620">LSAG</cx:pt>
          <cx:pt idx="178621">LSAG</cx:pt>
          <cx:pt idx="178622">LSAG</cx:pt>
          <cx:pt idx="178623">LSAG</cx:pt>
          <cx:pt idx="178624">LSAG</cx:pt>
          <cx:pt idx="178625">LSAG</cx:pt>
          <cx:pt idx="178626">LSAG</cx:pt>
          <cx:pt idx="178627">LSAG</cx:pt>
          <cx:pt idx="178628">LSAG</cx:pt>
          <cx:pt idx="178629">LSAG</cx:pt>
          <cx:pt idx="178630">LSAG</cx:pt>
          <cx:pt idx="178631">LSAG</cx:pt>
          <cx:pt idx="178632">LSAG</cx:pt>
          <cx:pt idx="178633">LSAG</cx:pt>
          <cx:pt idx="178634">LSAG</cx:pt>
          <cx:pt idx="178635">LSAG</cx:pt>
          <cx:pt idx="178636">LSAG</cx:pt>
          <cx:pt idx="178637">LSAG</cx:pt>
          <cx:pt idx="178638">LSAG</cx:pt>
          <cx:pt idx="178639">LSAG</cx:pt>
          <cx:pt idx="178640">LSAG</cx:pt>
          <cx:pt idx="178641">LSAG</cx:pt>
          <cx:pt idx="178642">LSAG</cx:pt>
          <cx:pt idx="178643">LSAG</cx:pt>
          <cx:pt idx="178644">LSAG</cx:pt>
          <cx:pt idx="178645">LSAG</cx:pt>
          <cx:pt idx="178646">LSAG</cx:pt>
          <cx:pt idx="178647">LSAG</cx:pt>
          <cx:pt idx="178648">LSAG</cx:pt>
          <cx:pt idx="178649">LSAG</cx:pt>
          <cx:pt idx="178650">LSAG</cx:pt>
          <cx:pt idx="178651">LSAG</cx:pt>
          <cx:pt idx="178652">LSAG</cx:pt>
          <cx:pt idx="178653">LSAG</cx:pt>
          <cx:pt idx="178654">LSAG</cx:pt>
          <cx:pt idx="178655">LSAG</cx:pt>
          <cx:pt idx="178656">LSAG</cx:pt>
          <cx:pt idx="178657">LSAG</cx:pt>
          <cx:pt idx="178658">LSAG</cx:pt>
          <cx:pt idx="178659">LSAG</cx:pt>
          <cx:pt idx="178660">LSAG</cx:pt>
          <cx:pt idx="178661">LSAG</cx:pt>
          <cx:pt idx="178662">LSAG</cx:pt>
          <cx:pt idx="178663">LSAG</cx:pt>
          <cx:pt idx="178664">LSAG</cx:pt>
          <cx:pt idx="178665">LSAG</cx:pt>
          <cx:pt idx="178666">LSAG</cx:pt>
          <cx:pt idx="178667">LSAG</cx:pt>
          <cx:pt idx="178668">LSAG</cx:pt>
          <cx:pt idx="178669">LSAG</cx:pt>
          <cx:pt idx="178670">LSAG</cx:pt>
          <cx:pt idx="178671">LSAG</cx:pt>
          <cx:pt idx="178672">LSAG</cx:pt>
          <cx:pt idx="178673">LSAG</cx:pt>
          <cx:pt idx="178674">LSAG</cx:pt>
          <cx:pt idx="178675">LSAG</cx:pt>
          <cx:pt idx="178676">LSAG</cx:pt>
          <cx:pt idx="178677">LSAG</cx:pt>
          <cx:pt idx="178678">LSAG</cx:pt>
          <cx:pt idx="178679">LSAG</cx:pt>
          <cx:pt idx="178680">LSAG</cx:pt>
          <cx:pt idx="178681">LSAG</cx:pt>
          <cx:pt idx="178682">LSAG</cx:pt>
          <cx:pt idx="178683">LSAG</cx:pt>
          <cx:pt idx="178684">LSAG</cx:pt>
          <cx:pt idx="178685">LSAG</cx:pt>
          <cx:pt idx="178686">LSAG</cx:pt>
          <cx:pt idx="178687">LSAG</cx:pt>
          <cx:pt idx="178688">LSAG</cx:pt>
          <cx:pt idx="178689">LSAG</cx:pt>
          <cx:pt idx="178690">LSAG</cx:pt>
          <cx:pt idx="178691">LSAG</cx:pt>
          <cx:pt idx="178692">LSAG</cx:pt>
          <cx:pt idx="178693">LSAG</cx:pt>
          <cx:pt idx="178694">LSAG</cx:pt>
          <cx:pt idx="178695">LSAG</cx:pt>
          <cx:pt idx="178696">LSAG</cx:pt>
          <cx:pt idx="178697">LSAG</cx:pt>
          <cx:pt idx="178698">LSAG</cx:pt>
          <cx:pt idx="178699">LSAG</cx:pt>
          <cx:pt idx="178700">LSAG</cx:pt>
          <cx:pt idx="178701">LSAG</cx:pt>
          <cx:pt idx="178702">LSAG</cx:pt>
          <cx:pt idx="178703">LSAG</cx:pt>
          <cx:pt idx="178704">LSAG</cx:pt>
          <cx:pt idx="178705">LSAG</cx:pt>
          <cx:pt idx="178706">LSAG</cx:pt>
          <cx:pt idx="178707">LSAG</cx:pt>
          <cx:pt idx="178708">LSAG</cx:pt>
          <cx:pt idx="178709">LSAG</cx:pt>
          <cx:pt idx="178710">LSAG</cx:pt>
          <cx:pt idx="178711">LSAG</cx:pt>
          <cx:pt idx="178712">LSAG</cx:pt>
          <cx:pt idx="178713">LSAG</cx:pt>
          <cx:pt idx="178714">LSAG</cx:pt>
          <cx:pt idx="178715">LSAG</cx:pt>
          <cx:pt idx="178716">LSAG</cx:pt>
          <cx:pt idx="178717">LSAG</cx:pt>
          <cx:pt idx="178718">LSAG</cx:pt>
          <cx:pt idx="178719">LSAG</cx:pt>
          <cx:pt idx="178720">LSAG</cx:pt>
          <cx:pt idx="178721">LSAG</cx:pt>
          <cx:pt idx="178722">LSAG</cx:pt>
          <cx:pt idx="178723">LSAG</cx:pt>
          <cx:pt idx="178724">LSAG</cx:pt>
          <cx:pt idx="178725">LSAG</cx:pt>
          <cx:pt idx="178726">LSAG</cx:pt>
          <cx:pt idx="178727">LSAG</cx:pt>
          <cx:pt idx="178728">LSAG</cx:pt>
          <cx:pt idx="178729">LSAG</cx:pt>
          <cx:pt idx="178730">LSAG</cx:pt>
          <cx:pt idx="178731">LSAG</cx:pt>
          <cx:pt idx="178732">LSAG</cx:pt>
          <cx:pt idx="178733">LSAG</cx:pt>
          <cx:pt idx="178734">LSAG</cx:pt>
          <cx:pt idx="178735">LSAG</cx:pt>
          <cx:pt idx="178736">LSAG</cx:pt>
          <cx:pt idx="178737">LSAG</cx:pt>
          <cx:pt idx="178738">LSAG</cx:pt>
          <cx:pt idx="178739">LSAG</cx:pt>
          <cx:pt idx="178740">LSAG</cx:pt>
          <cx:pt idx="178741">LSAG</cx:pt>
          <cx:pt idx="178742">LSAG</cx:pt>
          <cx:pt idx="178743">LSAG</cx:pt>
          <cx:pt idx="178744">LSAG</cx:pt>
          <cx:pt idx="178745">LSAG</cx:pt>
          <cx:pt idx="178746">LSAG</cx:pt>
          <cx:pt idx="178747">LSAG</cx:pt>
          <cx:pt idx="178748">LSAG</cx:pt>
          <cx:pt idx="178749">LSAG</cx:pt>
          <cx:pt idx="178750">LSAG</cx:pt>
          <cx:pt idx="178751">LSAG</cx:pt>
          <cx:pt idx="178752">LSAG</cx:pt>
          <cx:pt idx="178753">LSAG</cx:pt>
          <cx:pt idx="178754">LSAG</cx:pt>
          <cx:pt idx="178755">LSAG</cx:pt>
          <cx:pt idx="178756">LSAG</cx:pt>
          <cx:pt idx="178757">LSAG</cx:pt>
          <cx:pt idx="178758">LSAG</cx:pt>
          <cx:pt idx="178759">LSAG</cx:pt>
          <cx:pt idx="178760">LSAG</cx:pt>
          <cx:pt idx="178761">LSAG</cx:pt>
          <cx:pt idx="178762">LSAG</cx:pt>
          <cx:pt idx="178763">LSAG</cx:pt>
          <cx:pt idx="178764">LSAG</cx:pt>
          <cx:pt idx="178765">LSAG</cx:pt>
          <cx:pt idx="178766">LSAG</cx:pt>
          <cx:pt idx="178767">LSAG</cx:pt>
          <cx:pt idx="178768">LSAG</cx:pt>
          <cx:pt idx="178769">LSAG</cx:pt>
          <cx:pt idx="178770">LSAG</cx:pt>
          <cx:pt idx="178771">LSAG</cx:pt>
          <cx:pt idx="178772">LSAG</cx:pt>
          <cx:pt idx="178773">LSAG</cx:pt>
          <cx:pt idx="178774">LSAG</cx:pt>
          <cx:pt idx="178775">LSAG</cx:pt>
          <cx:pt idx="178776">LSAG</cx:pt>
          <cx:pt idx="178777">LSAG</cx:pt>
          <cx:pt idx="178778">LSAG</cx:pt>
          <cx:pt idx="178779">LSAG</cx:pt>
          <cx:pt idx="178780">LSAG</cx:pt>
          <cx:pt idx="178781">LSAG</cx:pt>
          <cx:pt idx="178782">LSAG</cx:pt>
          <cx:pt idx="178783">LSAG</cx:pt>
          <cx:pt idx="178784">LSAG</cx:pt>
          <cx:pt idx="178785">LSAG</cx:pt>
          <cx:pt idx="178786">LSAG</cx:pt>
          <cx:pt idx="178787">LSAG</cx:pt>
          <cx:pt idx="178788">LSAG</cx:pt>
          <cx:pt idx="178789">LSAG</cx:pt>
          <cx:pt idx="178790">LSAG</cx:pt>
          <cx:pt idx="178791">LSAG</cx:pt>
          <cx:pt idx="178792">LSAG</cx:pt>
          <cx:pt idx="178793">LSAG</cx:pt>
          <cx:pt idx="178794">LSAG</cx:pt>
          <cx:pt idx="178795">LSAG</cx:pt>
          <cx:pt idx="178796">LSAG</cx:pt>
          <cx:pt idx="178797">LSAG</cx:pt>
          <cx:pt idx="178798">LSAG</cx:pt>
          <cx:pt idx="178799">LSAG</cx:pt>
          <cx:pt idx="178800">LSAG</cx:pt>
          <cx:pt idx="178801">LSAG</cx:pt>
          <cx:pt idx="178802">LSAG</cx:pt>
          <cx:pt idx="178803">LSAG</cx:pt>
          <cx:pt idx="178804">LSAG</cx:pt>
          <cx:pt idx="178805">LSAG</cx:pt>
          <cx:pt idx="178806">LSAG</cx:pt>
          <cx:pt idx="178807">LSAG</cx:pt>
          <cx:pt idx="178808">LSAG</cx:pt>
          <cx:pt idx="178809">LSAG</cx:pt>
          <cx:pt idx="178810">LSAG</cx:pt>
          <cx:pt idx="178811">LSAG</cx:pt>
          <cx:pt idx="178812">LSAG</cx:pt>
          <cx:pt idx="178813">LSAG</cx:pt>
          <cx:pt idx="178814">LSAG</cx:pt>
          <cx:pt idx="178815">LSAG</cx:pt>
          <cx:pt idx="178816">LSAG</cx:pt>
          <cx:pt idx="178817">LSAG</cx:pt>
          <cx:pt idx="178818">LSAG</cx:pt>
          <cx:pt idx="178819">LSAG</cx:pt>
          <cx:pt idx="178820">LSAG</cx:pt>
          <cx:pt idx="178821">LSAG</cx:pt>
          <cx:pt idx="178822">LSAG</cx:pt>
          <cx:pt idx="178823">LSAG</cx:pt>
          <cx:pt idx="178824">LSAG</cx:pt>
          <cx:pt idx="178825">LSAG</cx:pt>
          <cx:pt idx="178826">LSAG</cx:pt>
          <cx:pt idx="178827">LSAG</cx:pt>
          <cx:pt idx="178828">LSAG</cx:pt>
          <cx:pt idx="178829">LSAG</cx:pt>
          <cx:pt idx="178830">LSAG</cx:pt>
          <cx:pt idx="178831">LSAG</cx:pt>
          <cx:pt idx="178832">LSAG</cx:pt>
          <cx:pt idx="178833">LSAG</cx:pt>
          <cx:pt idx="178834">LSAG</cx:pt>
          <cx:pt idx="178835">LSAG</cx:pt>
          <cx:pt idx="178836">LSAG</cx:pt>
          <cx:pt idx="178837">LSAG</cx:pt>
          <cx:pt idx="178838">LSAG</cx:pt>
          <cx:pt idx="178839">LSAG</cx:pt>
          <cx:pt idx="178840">LSAG</cx:pt>
          <cx:pt idx="178841">LSAG</cx:pt>
          <cx:pt idx="178842">LSAG</cx:pt>
          <cx:pt idx="178843">LSAG</cx:pt>
          <cx:pt idx="178844">LSAG</cx:pt>
          <cx:pt idx="178845">LSAG</cx:pt>
          <cx:pt idx="178846">LSAG</cx:pt>
          <cx:pt idx="178847">LSAG</cx:pt>
          <cx:pt idx="178848">LSAG</cx:pt>
          <cx:pt idx="178849">LSAG</cx:pt>
          <cx:pt idx="178850">LSAG</cx:pt>
          <cx:pt idx="178851">LSAG</cx:pt>
          <cx:pt idx="178852">LSAG</cx:pt>
          <cx:pt idx="178853">LSAG</cx:pt>
          <cx:pt idx="178854">LSAG</cx:pt>
          <cx:pt idx="178855">LSAG</cx:pt>
          <cx:pt idx="178856">LSAG</cx:pt>
          <cx:pt idx="178857">LSAG</cx:pt>
          <cx:pt idx="178858">LSAG</cx:pt>
          <cx:pt idx="178859">LSAG</cx:pt>
          <cx:pt idx="178860">LSAG</cx:pt>
          <cx:pt idx="178861">LSAG</cx:pt>
          <cx:pt idx="178862">LSAG</cx:pt>
          <cx:pt idx="178863">LSAG</cx:pt>
          <cx:pt idx="178864">LSAG</cx:pt>
          <cx:pt idx="178865">LSAG</cx:pt>
          <cx:pt idx="178866">LSAG</cx:pt>
          <cx:pt idx="178867">LSAG</cx:pt>
          <cx:pt idx="178868">LSAG</cx:pt>
          <cx:pt idx="178869">LSAG</cx:pt>
          <cx:pt idx="178870">LSAG</cx:pt>
          <cx:pt idx="178871">LSAG</cx:pt>
          <cx:pt idx="178872">LSAG</cx:pt>
          <cx:pt idx="178873">LSAG</cx:pt>
          <cx:pt idx="178874">LSAG</cx:pt>
          <cx:pt idx="178875">LSAG</cx:pt>
          <cx:pt idx="178876">LSAG</cx:pt>
          <cx:pt idx="178877">LSAG</cx:pt>
          <cx:pt idx="178878">LSAG</cx:pt>
          <cx:pt idx="178879">LSAG</cx:pt>
          <cx:pt idx="178880">LSAG</cx:pt>
          <cx:pt idx="178881">LSAG</cx:pt>
          <cx:pt idx="178882">LSAG</cx:pt>
          <cx:pt idx="178883">LSAG</cx:pt>
          <cx:pt idx="178884">LSAG</cx:pt>
          <cx:pt idx="178885">LSAG</cx:pt>
          <cx:pt idx="178886">LSAG</cx:pt>
          <cx:pt idx="178887">LSAG</cx:pt>
          <cx:pt idx="178888">LSAG</cx:pt>
          <cx:pt idx="178889">LSAG</cx:pt>
          <cx:pt idx="178890">LSAG</cx:pt>
          <cx:pt idx="178891">LSAG</cx:pt>
          <cx:pt idx="178892">LSAG</cx:pt>
          <cx:pt idx="178893">LSAG</cx:pt>
          <cx:pt idx="178894">LSAG</cx:pt>
          <cx:pt idx="178895">LSAG</cx:pt>
          <cx:pt idx="178896">LSAG</cx:pt>
          <cx:pt idx="178897">LSAG</cx:pt>
          <cx:pt idx="178898">LSAG</cx:pt>
          <cx:pt idx="178899">LSAG</cx:pt>
          <cx:pt idx="178900">LSAG</cx:pt>
          <cx:pt idx="178901">LSAG</cx:pt>
          <cx:pt idx="178902">LSAG</cx:pt>
          <cx:pt idx="178903">LSAG</cx:pt>
          <cx:pt idx="178904">LSAG</cx:pt>
          <cx:pt idx="178905">LSAG</cx:pt>
          <cx:pt idx="178906">LSAG</cx:pt>
          <cx:pt idx="178907">LSAG</cx:pt>
          <cx:pt idx="178908">LSAG</cx:pt>
          <cx:pt idx="178909">LSAG</cx:pt>
          <cx:pt idx="178910">LSAG</cx:pt>
          <cx:pt idx="178911">LSAG</cx:pt>
          <cx:pt idx="178912">LSAG</cx:pt>
          <cx:pt idx="178913">LSAG</cx:pt>
          <cx:pt idx="178914">LSAG</cx:pt>
          <cx:pt idx="178915">LSAG</cx:pt>
          <cx:pt idx="178916">LSAG</cx:pt>
          <cx:pt idx="178917">LSAG</cx:pt>
          <cx:pt idx="178918">LSAG</cx:pt>
          <cx:pt idx="178919">LSAG</cx:pt>
          <cx:pt idx="178920">LSAG</cx:pt>
          <cx:pt idx="178921">LSAG</cx:pt>
          <cx:pt idx="178922">LSAG</cx:pt>
          <cx:pt idx="178923">LSAG</cx:pt>
          <cx:pt idx="178924">LSAG</cx:pt>
          <cx:pt idx="178925">LSAG</cx:pt>
          <cx:pt idx="178926">LSAG</cx:pt>
          <cx:pt idx="178927">LSAG</cx:pt>
          <cx:pt idx="178928">LSAG</cx:pt>
          <cx:pt idx="178929">LSAG</cx:pt>
          <cx:pt idx="178930">LSAG</cx:pt>
          <cx:pt idx="178931">LSAG</cx:pt>
          <cx:pt idx="178932">LSAG</cx:pt>
          <cx:pt idx="178933">LSAG</cx:pt>
          <cx:pt idx="178934">LSAG</cx:pt>
          <cx:pt idx="178935">LSAG</cx:pt>
          <cx:pt idx="178936">LSAG</cx:pt>
          <cx:pt idx="178937">LSAG</cx:pt>
          <cx:pt idx="178938">LSAG</cx:pt>
          <cx:pt idx="178939">LSAG</cx:pt>
          <cx:pt idx="178940">LSAG</cx:pt>
          <cx:pt idx="178941">LSAG</cx:pt>
          <cx:pt idx="178942">LSAG</cx:pt>
          <cx:pt idx="178943">LSAG</cx:pt>
          <cx:pt idx="178944">LSAG</cx:pt>
          <cx:pt idx="178945">LSAG</cx:pt>
          <cx:pt idx="178946">LSAG</cx:pt>
          <cx:pt idx="178947">LSAG</cx:pt>
          <cx:pt idx="178948">LSAG</cx:pt>
          <cx:pt idx="178949">LSAG</cx:pt>
          <cx:pt idx="178950">LSAG</cx:pt>
          <cx:pt idx="178951">LSAG</cx:pt>
          <cx:pt idx="178952">LSAG</cx:pt>
          <cx:pt idx="178953">LSAG</cx:pt>
          <cx:pt idx="178954">LSAG</cx:pt>
          <cx:pt idx="178955">LSAG</cx:pt>
          <cx:pt idx="178956">LSAG</cx:pt>
          <cx:pt idx="178957">LSAG</cx:pt>
          <cx:pt idx="178958">LSAG</cx:pt>
          <cx:pt idx="178959">LSAG</cx:pt>
          <cx:pt idx="178960">LSAG</cx:pt>
          <cx:pt idx="178961">LSAG</cx:pt>
          <cx:pt idx="178962">LSAG</cx:pt>
          <cx:pt idx="178963">LSAG</cx:pt>
          <cx:pt idx="178964">LSAG</cx:pt>
          <cx:pt idx="178965">LSAG</cx:pt>
          <cx:pt idx="178966">LSAG</cx:pt>
          <cx:pt idx="178967">LSAG</cx:pt>
          <cx:pt idx="178968">LSAG</cx:pt>
          <cx:pt idx="178969">LSAG</cx:pt>
          <cx:pt idx="178970">LSAG</cx:pt>
          <cx:pt idx="178971">LSAG</cx:pt>
          <cx:pt idx="178972">LSAG</cx:pt>
          <cx:pt idx="178973">LSAG</cx:pt>
          <cx:pt idx="178974">LSAG</cx:pt>
          <cx:pt idx="178975">LSAG</cx:pt>
          <cx:pt idx="178976">LSAG</cx:pt>
          <cx:pt idx="178977">LSAG</cx:pt>
          <cx:pt idx="178978">LSAG</cx:pt>
          <cx:pt idx="178979">LSAG</cx:pt>
          <cx:pt idx="178980">LSAG</cx:pt>
          <cx:pt idx="178981">LSAG</cx:pt>
          <cx:pt idx="178982">LSAG</cx:pt>
          <cx:pt idx="178983">LSAG</cx:pt>
          <cx:pt idx="178984">LSAG</cx:pt>
          <cx:pt idx="178985">LSAG</cx:pt>
          <cx:pt idx="178986">LSAG</cx:pt>
          <cx:pt idx="178987">LSAG</cx:pt>
          <cx:pt idx="178988">LSAG</cx:pt>
          <cx:pt idx="178989">LSAG</cx:pt>
          <cx:pt idx="178990">LSAG</cx:pt>
          <cx:pt idx="178991">LSAG</cx:pt>
          <cx:pt idx="178992">LSAG</cx:pt>
          <cx:pt idx="178993">LSAG</cx:pt>
          <cx:pt idx="178994">LSAG</cx:pt>
          <cx:pt idx="178995">LSAG</cx:pt>
          <cx:pt idx="178996">LSAG</cx:pt>
          <cx:pt idx="178997">LSAG</cx:pt>
          <cx:pt idx="178998">LSAG</cx:pt>
          <cx:pt idx="178999">LSAG</cx:pt>
          <cx:pt idx="179000">LSAG</cx:pt>
          <cx:pt idx="179001">LSAG</cx:pt>
          <cx:pt idx="179002">LSAG</cx:pt>
          <cx:pt idx="179003">LSAG</cx:pt>
          <cx:pt idx="179004">LSAG</cx:pt>
          <cx:pt idx="179005">LSAG</cx:pt>
          <cx:pt idx="179006">LSAG</cx:pt>
          <cx:pt idx="179007">LSAG</cx:pt>
          <cx:pt idx="179008">LSAG</cx:pt>
          <cx:pt idx="179009">LSAG</cx:pt>
          <cx:pt idx="179010">LSAG</cx:pt>
          <cx:pt idx="179011">LSAG</cx:pt>
          <cx:pt idx="179012">LSAG</cx:pt>
          <cx:pt idx="179013">LSAG</cx:pt>
          <cx:pt idx="179014">LSAG</cx:pt>
          <cx:pt idx="179015">LSAG</cx:pt>
          <cx:pt idx="179016">LSAG</cx:pt>
          <cx:pt idx="179017">LSAG</cx:pt>
          <cx:pt idx="179018">LSAG</cx:pt>
          <cx:pt idx="179019">LSAG</cx:pt>
          <cx:pt idx="179020">LSAG</cx:pt>
          <cx:pt idx="179021">LSAG</cx:pt>
          <cx:pt idx="179022">LSAG</cx:pt>
          <cx:pt idx="179023">LSAG</cx:pt>
          <cx:pt idx="179024">LSAG</cx:pt>
          <cx:pt idx="179025">LSAG</cx:pt>
          <cx:pt idx="179026">LSAG</cx:pt>
          <cx:pt idx="179027">LSAG</cx:pt>
          <cx:pt idx="179028">LSAG</cx:pt>
          <cx:pt idx="179029">LSAG</cx:pt>
          <cx:pt idx="179030">LSAG</cx:pt>
          <cx:pt idx="179031">LSAG</cx:pt>
          <cx:pt idx="179032">LSAG</cx:pt>
          <cx:pt idx="179033">LSAG</cx:pt>
          <cx:pt idx="179034">LSAG</cx:pt>
          <cx:pt idx="179035">LSAG</cx:pt>
          <cx:pt idx="179036">LSAG</cx:pt>
          <cx:pt idx="179037">LSAG</cx:pt>
          <cx:pt idx="179038">LSAG</cx:pt>
          <cx:pt idx="179039">LSAG</cx:pt>
          <cx:pt idx="179040">LSAG</cx:pt>
          <cx:pt idx="179041">LSAG</cx:pt>
          <cx:pt idx="179042">LSAG</cx:pt>
          <cx:pt idx="179043">LSAG</cx:pt>
          <cx:pt idx="179044">LSAG</cx:pt>
          <cx:pt idx="179045">LSAG</cx:pt>
          <cx:pt idx="179046">LSAG</cx:pt>
          <cx:pt idx="179047">LSAG</cx:pt>
          <cx:pt idx="179048">LSAG</cx:pt>
          <cx:pt idx="179049">LSAG</cx:pt>
          <cx:pt idx="179050">LSAG</cx:pt>
          <cx:pt idx="179051">LSAG</cx:pt>
          <cx:pt idx="179052">LSAG</cx:pt>
          <cx:pt idx="179053">LSAG</cx:pt>
          <cx:pt idx="179054">LSAG</cx:pt>
          <cx:pt idx="179055">LSAG</cx:pt>
          <cx:pt idx="179056">LSAG</cx:pt>
          <cx:pt idx="179057">LSAG</cx:pt>
          <cx:pt idx="179058">LSAG</cx:pt>
          <cx:pt idx="179059">LSAG</cx:pt>
          <cx:pt idx="179060">LSAG</cx:pt>
          <cx:pt idx="179061">LSAG</cx:pt>
          <cx:pt idx="179062">LSAG</cx:pt>
          <cx:pt idx="179063">LSAG</cx:pt>
          <cx:pt idx="179064">LSAG</cx:pt>
          <cx:pt idx="179065">LSAG</cx:pt>
          <cx:pt idx="179066">LSAG</cx:pt>
          <cx:pt idx="179067">LSAG</cx:pt>
          <cx:pt idx="179068">LSAG</cx:pt>
          <cx:pt idx="179069">LSAG</cx:pt>
          <cx:pt idx="179070">LSAG</cx:pt>
          <cx:pt idx="179071">LSAG</cx:pt>
          <cx:pt idx="179072">LSAG</cx:pt>
          <cx:pt idx="179073">LSAG</cx:pt>
          <cx:pt idx="179074">LSAG</cx:pt>
          <cx:pt idx="179075">LSAG</cx:pt>
          <cx:pt idx="179076">LSAG</cx:pt>
          <cx:pt idx="179077">LSAG</cx:pt>
          <cx:pt idx="179078">LSAG</cx:pt>
          <cx:pt idx="179079">LSAG</cx:pt>
          <cx:pt idx="179080">LSAG</cx:pt>
          <cx:pt idx="179081">LSAG</cx:pt>
          <cx:pt idx="179082">LSAG</cx:pt>
          <cx:pt idx="179083">LSAG</cx:pt>
          <cx:pt idx="179084">LSAG</cx:pt>
          <cx:pt idx="179085">LSAG</cx:pt>
          <cx:pt idx="179086">LSAG</cx:pt>
          <cx:pt idx="179087">LSAG</cx:pt>
          <cx:pt idx="179088">LSAG</cx:pt>
          <cx:pt idx="179089">LSAG</cx:pt>
          <cx:pt idx="179090">LSAG</cx:pt>
          <cx:pt idx="179091">LSAG</cx:pt>
          <cx:pt idx="179092">LSAG</cx:pt>
          <cx:pt idx="179093">LSAG</cx:pt>
          <cx:pt idx="179094">LSAG</cx:pt>
          <cx:pt idx="179095">LSAG</cx:pt>
          <cx:pt idx="179096">LSAG</cx:pt>
          <cx:pt idx="179097">LSAG</cx:pt>
          <cx:pt idx="179098">LSAG</cx:pt>
          <cx:pt idx="179099">LSAG</cx:pt>
          <cx:pt idx="179100">LSAG</cx:pt>
          <cx:pt idx="179101">LSAG</cx:pt>
          <cx:pt idx="179102">LSAG</cx:pt>
          <cx:pt idx="179103">LSAG</cx:pt>
          <cx:pt idx="179104">LSAG</cx:pt>
          <cx:pt idx="179105">LSAG</cx:pt>
          <cx:pt idx="179106">LSAG</cx:pt>
          <cx:pt idx="179107">LSAG</cx:pt>
          <cx:pt idx="179108">LSAG</cx:pt>
          <cx:pt idx="179109">LSAG</cx:pt>
          <cx:pt idx="179110">LSAG</cx:pt>
          <cx:pt idx="179111">LSAG</cx:pt>
          <cx:pt idx="179112">LSAG</cx:pt>
          <cx:pt idx="179113">LSAG</cx:pt>
          <cx:pt idx="179114">LSAG</cx:pt>
          <cx:pt idx="179115">LSAG</cx:pt>
          <cx:pt idx="179116">LSAG</cx:pt>
          <cx:pt idx="179117">LSAG</cx:pt>
          <cx:pt idx="179118">LSAG</cx:pt>
          <cx:pt idx="179119">LSAG</cx:pt>
          <cx:pt idx="179120">LSAG</cx:pt>
          <cx:pt idx="179121">LSAG</cx:pt>
          <cx:pt idx="179122">LSAG</cx:pt>
          <cx:pt idx="179123">LSAG</cx:pt>
          <cx:pt idx="179124">LSAG</cx:pt>
          <cx:pt idx="179125">LSAG</cx:pt>
          <cx:pt idx="179126">LSAG</cx:pt>
          <cx:pt idx="179127">LSAG</cx:pt>
          <cx:pt idx="179128">LSAG</cx:pt>
          <cx:pt idx="179129">LSAG</cx:pt>
          <cx:pt idx="179130">LSAG</cx:pt>
          <cx:pt idx="179131">LSAG</cx:pt>
          <cx:pt idx="179132">LSAG</cx:pt>
          <cx:pt idx="179133">LSAG</cx:pt>
          <cx:pt idx="179134">LSAG</cx:pt>
          <cx:pt idx="179135">LSAG</cx:pt>
          <cx:pt idx="179136">LSAG</cx:pt>
          <cx:pt idx="179137">LSAG</cx:pt>
          <cx:pt idx="179138">LSAG</cx:pt>
          <cx:pt idx="179139">LSAG</cx:pt>
          <cx:pt idx="179140">LSAG</cx:pt>
          <cx:pt idx="179141">LSAG</cx:pt>
          <cx:pt idx="179142">LSAG</cx:pt>
          <cx:pt idx="179143">LSAG</cx:pt>
          <cx:pt idx="179144">LSAG</cx:pt>
          <cx:pt idx="179145">LSAG</cx:pt>
          <cx:pt idx="179146">LSAG</cx:pt>
          <cx:pt idx="179147">LSAG</cx:pt>
          <cx:pt idx="179148">LSAG</cx:pt>
          <cx:pt idx="179149">LSAG</cx:pt>
          <cx:pt idx="179150">LSAG</cx:pt>
          <cx:pt idx="179151">LSAG</cx:pt>
          <cx:pt idx="179152">LSAG</cx:pt>
          <cx:pt idx="179153">LSAG</cx:pt>
          <cx:pt idx="179154">LSAG</cx:pt>
          <cx:pt idx="179155">LSAG</cx:pt>
          <cx:pt idx="179156">LSAG</cx:pt>
          <cx:pt idx="179157">LSAG</cx:pt>
          <cx:pt idx="179158">LSAG</cx:pt>
          <cx:pt idx="179159">LSAG</cx:pt>
          <cx:pt idx="179160">LSAG</cx:pt>
          <cx:pt idx="179161">LSAG</cx:pt>
          <cx:pt idx="179162">LSAG</cx:pt>
          <cx:pt idx="179163">LSAG</cx:pt>
          <cx:pt idx="179164">LSAG</cx:pt>
          <cx:pt idx="179165">LSAG</cx:pt>
          <cx:pt idx="179166">LSAG</cx:pt>
          <cx:pt idx="179167">LSAG</cx:pt>
          <cx:pt idx="179168">LSAG</cx:pt>
          <cx:pt idx="179169">LSAG</cx:pt>
          <cx:pt idx="179170">LSAG</cx:pt>
          <cx:pt idx="179171">LSAG</cx:pt>
          <cx:pt idx="179172">LSAG</cx:pt>
          <cx:pt idx="179173">LSAG</cx:pt>
          <cx:pt idx="179174">LSAG</cx:pt>
          <cx:pt idx="179175">LSAG</cx:pt>
          <cx:pt idx="179176">LSAG</cx:pt>
          <cx:pt idx="179177">LSAG</cx:pt>
          <cx:pt idx="179178">LSAG</cx:pt>
          <cx:pt idx="179179">LSAG</cx:pt>
          <cx:pt idx="179180">LSAG</cx:pt>
          <cx:pt idx="179181">LSAG</cx:pt>
          <cx:pt idx="179182">LSAG</cx:pt>
          <cx:pt idx="179183">LSAG</cx:pt>
          <cx:pt idx="179184">LSAG</cx:pt>
          <cx:pt idx="179185">LSAG</cx:pt>
          <cx:pt idx="179186">LSAG</cx:pt>
          <cx:pt idx="179187">LSAG</cx:pt>
          <cx:pt idx="179188">LSAG</cx:pt>
          <cx:pt idx="179189">LSAG</cx:pt>
          <cx:pt idx="179190">LSAG</cx:pt>
          <cx:pt idx="179191">LSAG</cx:pt>
          <cx:pt idx="179192">LSAG</cx:pt>
          <cx:pt idx="179193">LSAG</cx:pt>
          <cx:pt idx="179194">LSAG</cx:pt>
          <cx:pt idx="179195">LSAG</cx:pt>
          <cx:pt idx="179196">LSAG</cx:pt>
          <cx:pt idx="179197">LSAG</cx:pt>
          <cx:pt idx="179198">LSAG</cx:pt>
          <cx:pt idx="179199">LSAG</cx:pt>
          <cx:pt idx="179200">LSAG</cx:pt>
          <cx:pt idx="179201">LSAG</cx:pt>
          <cx:pt idx="179202">LSAG</cx:pt>
          <cx:pt idx="179203">LSAG</cx:pt>
          <cx:pt idx="179204">LSAG</cx:pt>
          <cx:pt idx="179205">LSAG</cx:pt>
          <cx:pt idx="179206">LSAG</cx:pt>
          <cx:pt idx="179207">LSAG</cx:pt>
          <cx:pt idx="179208">LSAG</cx:pt>
          <cx:pt idx="179209">LSAG</cx:pt>
          <cx:pt idx="179210">LSAG</cx:pt>
          <cx:pt idx="179211">LSAG</cx:pt>
          <cx:pt idx="179212">LSAG</cx:pt>
          <cx:pt idx="179213">LSAG</cx:pt>
          <cx:pt idx="179214">LSAG</cx:pt>
          <cx:pt idx="179215">LSAG</cx:pt>
          <cx:pt idx="179216">LSAG</cx:pt>
          <cx:pt idx="179217">LSAG</cx:pt>
          <cx:pt idx="179218">LSAG</cx:pt>
          <cx:pt idx="179219">LSAG</cx:pt>
          <cx:pt idx="179220">LSAG</cx:pt>
          <cx:pt idx="179221">LSAG</cx:pt>
          <cx:pt idx="179222">LSAG</cx:pt>
          <cx:pt idx="179223">LSAG</cx:pt>
          <cx:pt idx="179224">LSAG</cx:pt>
          <cx:pt idx="179225">LSAG</cx:pt>
          <cx:pt idx="179226">LSAG</cx:pt>
          <cx:pt idx="179227">LSAG</cx:pt>
          <cx:pt idx="179228">LSAG</cx:pt>
          <cx:pt idx="179229">LSAG</cx:pt>
          <cx:pt idx="179230">LSAG</cx:pt>
          <cx:pt idx="179231">LSAG</cx:pt>
          <cx:pt idx="179232">LSAG</cx:pt>
          <cx:pt idx="179233">LSAG</cx:pt>
          <cx:pt idx="179234">LSAG</cx:pt>
          <cx:pt idx="179235">LSAG</cx:pt>
          <cx:pt idx="179236">LSAG</cx:pt>
          <cx:pt idx="179237">LSAG</cx:pt>
          <cx:pt idx="179238">LSAG</cx:pt>
          <cx:pt idx="179239">LSAG</cx:pt>
          <cx:pt idx="179240">LSAG</cx:pt>
          <cx:pt idx="179241">LSAG</cx:pt>
          <cx:pt idx="179242">LSAG</cx:pt>
          <cx:pt idx="179243">LSAG</cx:pt>
          <cx:pt idx="179244">LSAG</cx:pt>
          <cx:pt idx="179245">LSAG</cx:pt>
          <cx:pt idx="179246">LSAG</cx:pt>
          <cx:pt idx="179247">LSAG</cx:pt>
          <cx:pt idx="179248">LSAG</cx:pt>
          <cx:pt idx="179249">LSAG</cx:pt>
          <cx:pt idx="179250">LSAG</cx:pt>
          <cx:pt idx="179251">LSAG</cx:pt>
          <cx:pt idx="179252">LSAG</cx:pt>
          <cx:pt idx="179253">LSAG</cx:pt>
          <cx:pt idx="179254">LSAG</cx:pt>
          <cx:pt idx="179255">LSAG</cx:pt>
          <cx:pt idx="179256">LSAG</cx:pt>
          <cx:pt idx="179257">LSAG</cx:pt>
          <cx:pt idx="179258">LSAG</cx:pt>
          <cx:pt idx="179259">LSAG</cx:pt>
          <cx:pt idx="179260">LSAG</cx:pt>
          <cx:pt idx="179261">LSAG</cx:pt>
          <cx:pt idx="179262">LSAG</cx:pt>
          <cx:pt idx="179263">LSAG</cx:pt>
          <cx:pt idx="179264">LSAG</cx:pt>
          <cx:pt idx="179265">LSAG</cx:pt>
          <cx:pt idx="179266">LSAG</cx:pt>
          <cx:pt idx="179267">LSAG</cx:pt>
          <cx:pt idx="179268">LSAG</cx:pt>
          <cx:pt idx="179269">LSAG</cx:pt>
          <cx:pt idx="179270">LSAG</cx:pt>
          <cx:pt idx="179271">LSAG</cx:pt>
          <cx:pt idx="179272">LSAG</cx:pt>
          <cx:pt idx="179273">LSAG</cx:pt>
          <cx:pt idx="179274">LSAG</cx:pt>
          <cx:pt idx="179275">LSAG</cx:pt>
          <cx:pt idx="179276">LSAG</cx:pt>
          <cx:pt idx="179277">LSAG</cx:pt>
          <cx:pt idx="179278">LSAG</cx:pt>
          <cx:pt idx="179279">LSAG</cx:pt>
          <cx:pt idx="179280">LSAG</cx:pt>
          <cx:pt idx="179281">LSAG</cx:pt>
          <cx:pt idx="179282">LSAG</cx:pt>
          <cx:pt idx="179283">LSAG</cx:pt>
          <cx:pt idx="179284">LSAG</cx:pt>
          <cx:pt idx="179285">LSAG</cx:pt>
          <cx:pt idx="179286">LSAG</cx:pt>
          <cx:pt idx="179287">LSAG</cx:pt>
          <cx:pt idx="179288">LSAG</cx:pt>
          <cx:pt idx="179289">LSAG</cx:pt>
          <cx:pt idx="179290">LSAG</cx:pt>
          <cx:pt idx="179291">LSAG</cx:pt>
          <cx:pt idx="179292">LSAG</cx:pt>
          <cx:pt idx="179293">LSAG</cx:pt>
          <cx:pt idx="179294">LSAG</cx:pt>
          <cx:pt idx="179295">LSAG</cx:pt>
          <cx:pt idx="179296">LSAG</cx:pt>
          <cx:pt idx="179297">LSAG</cx:pt>
          <cx:pt idx="179298">LSAG</cx:pt>
          <cx:pt idx="179299">LSAG</cx:pt>
          <cx:pt idx="179300">LSAG</cx:pt>
          <cx:pt idx="179301">LSAG</cx:pt>
          <cx:pt idx="179302">LSAG</cx:pt>
          <cx:pt idx="179303">LSAG</cx:pt>
          <cx:pt idx="179304">LSAG</cx:pt>
          <cx:pt idx="179305">LSAG</cx:pt>
          <cx:pt idx="179306">LSAG</cx:pt>
          <cx:pt idx="179307">LSAG</cx:pt>
          <cx:pt idx="179308">LSAG</cx:pt>
          <cx:pt idx="179309">LSAG</cx:pt>
          <cx:pt idx="179310">LSAG</cx:pt>
          <cx:pt idx="179311">LSAG</cx:pt>
          <cx:pt idx="179312">LSAG</cx:pt>
          <cx:pt idx="179313">LSAG</cx:pt>
          <cx:pt idx="179314">LSAG</cx:pt>
          <cx:pt idx="179315">LSAG</cx:pt>
          <cx:pt idx="179316">LSAG</cx:pt>
          <cx:pt idx="179317">LSAG</cx:pt>
          <cx:pt idx="179318">LSAG</cx:pt>
          <cx:pt idx="179319">LSAG</cx:pt>
          <cx:pt idx="179320">LSAG</cx:pt>
          <cx:pt idx="179321">LSAG</cx:pt>
          <cx:pt idx="179322">LSAG</cx:pt>
          <cx:pt idx="179323">LSAG</cx:pt>
          <cx:pt idx="179324">LSAG</cx:pt>
          <cx:pt idx="179325">LSAG</cx:pt>
          <cx:pt idx="179326">LSAG</cx:pt>
          <cx:pt idx="179327">LSAG</cx:pt>
          <cx:pt idx="179328">LSAG</cx:pt>
          <cx:pt idx="179329">LSAG</cx:pt>
          <cx:pt idx="179330">LSAG</cx:pt>
          <cx:pt idx="179331">LSAG</cx:pt>
          <cx:pt idx="179332">LSAG</cx:pt>
          <cx:pt idx="179333">LSAG</cx:pt>
          <cx:pt idx="179334">LSAG</cx:pt>
          <cx:pt idx="179335">LSAG</cx:pt>
          <cx:pt idx="179336">LSAG</cx:pt>
          <cx:pt idx="179337">LSAG</cx:pt>
          <cx:pt idx="179338">LSAG</cx:pt>
          <cx:pt idx="179339">LSAG</cx:pt>
          <cx:pt idx="179340">LSAG</cx:pt>
          <cx:pt idx="179341">LSAG</cx:pt>
          <cx:pt idx="179342">LSAG</cx:pt>
          <cx:pt idx="179343">LSAG</cx:pt>
          <cx:pt idx="179344">LSAG</cx:pt>
          <cx:pt idx="179345">LSAG</cx:pt>
          <cx:pt idx="179346">LSAG</cx:pt>
          <cx:pt idx="179347">LSAG</cx:pt>
          <cx:pt idx="179348">LSAG</cx:pt>
          <cx:pt idx="179349">LSAG</cx:pt>
          <cx:pt idx="179350">LSAG</cx:pt>
          <cx:pt idx="179351">LSAG</cx:pt>
          <cx:pt idx="179352">LSAG</cx:pt>
          <cx:pt idx="179353">LSAG</cx:pt>
          <cx:pt idx="179354">LSAG</cx:pt>
          <cx:pt idx="179355">LSAG</cx:pt>
          <cx:pt idx="179356">LSAG</cx:pt>
          <cx:pt idx="179357">LSAG</cx:pt>
          <cx:pt idx="179358">LSAG</cx:pt>
          <cx:pt idx="179359">LSAG</cx:pt>
          <cx:pt idx="179360">LSAG</cx:pt>
          <cx:pt idx="179361">LSAG</cx:pt>
          <cx:pt idx="179362">LSAG</cx:pt>
          <cx:pt idx="179363">LSAG</cx:pt>
          <cx:pt idx="179364">LSAG</cx:pt>
          <cx:pt idx="179365">LSAG</cx:pt>
          <cx:pt idx="179366">LSAG</cx:pt>
          <cx:pt idx="179367">LSAG</cx:pt>
          <cx:pt idx="179368">LSAG</cx:pt>
          <cx:pt idx="179369">LSAG</cx:pt>
          <cx:pt idx="179370">LSAG</cx:pt>
          <cx:pt idx="179371">LSAG</cx:pt>
          <cx:pt idx="179372">LSAG</cx:pt>
          <cx:pt idx="179373">LSAG</cx:pt>
          <cx:pt idx="179374">LSAG</cx:pt>
          <cx:pt idx="179375">LSAG</cx:pt>
          <cx:pt idx="179376">LSAG</cx:pt>
          <cx:pt idx="179377">LSAG</cx:pt>
          <cx:pt idx="179378">LSAG</cx:pt>
          <cx:pt idx="179379">LSAG</cx:pt>
          <cx:pt idx="179380">LSAG</cx:pt>
          <cx:pt idx="179381">LSAG</cx:pt>
          <cx:pt idx="179382">LSAG</cx:pt>
          <cx:pt idx="179383">LSAG</cx:pt>
          <cx:pt idx="179384">LSAG</cx:pt>
          <cx:pt idx="179385">LSAG</cx:pt>
          <cx:pt idx="179386">LSAG</cx:pt>
          <cx:pt idx="179387">LSAG</cx:pt>
          <cx:pt idx="179388">LSAG</cx:pt>
          <cx:pt idx="179389">LSAG</cx:pt>
          <cx:pt idx="179390">LSAG</cx:pt>
          <cx:pt idx="179391">LSAG</cx:pt>
          <cx:pt idx="179392">LSAG</cx:pt>
          <cx:pt idx="179393">LSAG</cx:pt>
          <cx:pt idx="179394">LSAG</cx:pt>
          <cx:pt idx="179395">LSAG</cx:pt>
          <cx:pt idx="179396">LSAG</cx:pt>
          <cx:pt idx="179397">LSAG</cx:pt>
          <cx:pt idx="179398">LSAG</cx:pt>
          <cx:pt idx="179399">LSAG</cx:pt>
          <cx:pt idx="179400">LSAG</cx:pt>
          <cx:pt idx="179401">LSAG</cx:pt>
          <cx:pt idx="179402">LSAG</cx:pt>
          <cx:pt idx="179403">LSAG</cx:pt>
          <cx:pt idx="179404">LSAG</cx:pt>
          <cx:pt idx="179405">LSAG</cx:pt>
          <cx:pt idx="179406">LSAG</cx:pt>
          <cx:pt idx="179407">LSAG</cx:pt>
          <cx:pt idx="179408">LSAG</cx:pt>
          <cx:pt idx="179409">LSAG</cx:pt>
          <cx:pt idx="179410">LSAG</cx:pt>
          <cx:pt idx="179411">LSAG</cx:pt>
          <cx:pt idx="179412">LSAG</cx:pt>
          <cx:pt idx="179413">LSAG</cx:pt>
          <cx:pt idx="179414">LSAG</cx:pt>
          <cx:pt idx="179415">LSAG</cx:pt>
          <cx:pt idx="179416">LSAG</cx:pt>
          <cx:pt idx="179417">LSAG</cx:pt>
          <cx:pt idx="179418">LSAG</cx:pt>
          <cx:pt idx="179419">LSAG</cx:pt>
          <cx:pt idx="179420">LSAG</cx:pt>
          <cx:pt idx="179421">LSAG</cx:pt>
          <cx:pt idx="179422">LSAG</cx:pt>
          <cx:pt idx="179423">LSAG</cx:pt>
          <cx:pt idx="179424">LSAG</cx:pt>
          <cx:pt idx="179425">LSAG</cx:pt>
          <cx:pt idx="179426">LSAG</cx:pt>
          <cx:pt idx="179427">LSAG</cx:pt>
          <cx:pt idx="179428">LSAG</cx:pt>
          <cx:pt idx="179429">LSAG</cx:pt>
          <cx:pt idx="179430">LSAG</cx:pt>
          <cx:pt idx="179431">LSAG</cx:pt>
          <cx:pt idx="179432">LSAG</cx:pt>
          <cx:pt idx="179433">LSAG</cx:pt>
          <cx:pt idx="179434">LSAG</cx:pt>
          <cx:pt idx="179435">LSAG</cx:pt>
          <cx:pt idx="179436">LSAG</cx:pt>
          <cx:pt idx="179437">LSAG</cx:pt>
          <cx:pt idx="179438">LSAG</cx:pt>
          <cx:pt idx="179439">LSAG</cx:pt>
          <cx:pt idx="179440">LSAG</cx:pt>
          <cx:pt idx="179441">LSAG</cx:pt>
          <cx:pt idx="179442">LSAG</cx:pt>
          <cx:pt idx="179443">LSAG</cx:pt>
          <cx:pt idx="179444">LSAG</cx:pt>
          <cx:pt idx="179445">LSAG</cx:pt>
          <cx:pt idx="179446">LSAG</cx:pt>
          <cx:pt idx="179447">LSAG</cx:pt>
          <cx:pt idx="179448">LSAG</cx:pt>
          <cx:pt idx="179449">LSAG</cx:pt>
          <cx:pt idx="179450">LSAG</cx:pt>
          <cx:pt idx="179451">LSAG</cx:pt>
          <cx:pt idx="179452">LSAG</cx:pt>
          <cx:pt idx="179453">LSAG</cx:pt>
          <cx:pt idx="179454">LSAG</cx:pt>
          <cx:pt idx="179455">LSAG</cx:pt>
          <cx:pt idx="179456">LSAG</cx:pt>
          <cx:pt idx="179457">LSAG</cx:pt>
          <cx:pt idx="179458">LSAG</cx:pt>
          <cx:pt idx="179459">LSAG</cx:pt>
          <cx:pt idx="179460">LSAG</cx:pt>
          <cx:pt idx="179461">LSAG</cx:pt>
          <cx:pt idx="179462">LSAG</cx:pt>
          <cx:pt idx="179463">LSAG</cx:pt>
          <cx:pt idx="179464">LSAG</cx:pt>
          <cx:pt idx="179465">LSAG</cx:pt>
          <cx:pt idx="179466">LSAG</cx:pt>
          <cx:pt idx="179467">LSAG</cx:pt>
          <cx:pt idx="179468">LSAG</cx:pt>
          <cx:pt idx="179469">LSAG</cx:pt>
          <cx:pt idx="179470">LSAG</cx:pt>
          <cx:pt idx="179471">LSAG</cx:pt>
          <cx:pt idx="179472">LSAG</cx:pt>
          <cx:pt idx="179473">LSAG</cx:pt>
          <cx:pt idx="179474">LSAG</cx:pt>
          <cx:pt idx="179475">LSAG</cx:pt>
          <cx:pt idx="179476">LSAG</cx:pt>
          <cx:pt idx="179477">LSAG</cx:pt>
          <cx:pt idx="179478">LSAG</cx:pt>
          <cx:pt idx="179479">LSAG</cx:pt>
          <cx:pt idx="179480">LSAG</cx:pt>
          <cx:pt idx="179481">LSAG</cx:pt>
          <cx:pt idx="179482">LSAG</cx:pt>
          <cx:pt idx="179483">LSAG</cx:pt>
          <cx:pt idx="179484">LSAG</cx:pt>
          <cx:pt idx="179485">LSAG</cx:pt>
          <cx:pt idx="179486">LSAG</cx:pt>
          <cx:pt idx="179487">LSAG</cx:pt>
          <cx:pt idx="179488">LSAG</cx:pt>
          <cx:pt idx="179489">LSAG</cx:pt>
          <cx:pt idx="179490">LSAG</cx:pt>
          <cx:pt idx="179491">LSAG</cx:pt>
          <cx:pt idx="179492">LSAG</cx:pt>
          <cx:pt idx="179493">LSAG</cx:pt>
          <cx:pt idx="179494">LSAG</cx:pt>
          <cx:pt idx="179495">LSAG</cx:pt>
          <cx:pt idx="179496">LSAG</cx:pt>
          <cx:pt idx="179497">LSAG</cx:pt>
          <cx:pt idx="179498">LSAG</cx:pt>
          <cx:pt idx="179499">LSAG</cx:pt>
          <cx:pt idx="179500">LSAG</cx:pt>
          <cx:pt idx="179501">LSAG</cx:pt>
          <cx:pt idx="179502">LSAG</cx:pt>
          <cx:pt idx="179503">LSAG</cx:pt>
          <cx:pt idx="179504">LSAG</cx:pt>
          <cx:pt idx="179505">LSAG</cx:pt>
          <cx:pt idx="179506">LSAG</cx:pt>
          <cx:pt idx="179507">LSAG</cx:pt>
          <cx:pt idx="179508">LSAG</cx:pt>
          <cx:pt idx="179509">LSAG</cx:pt>
          <cx:pt idx="179510">LSAG</cx:pt>
          <cx:pt idx="179511">LSAG</cx:pt>
          <cx:pt idx="179512">LSAG</cx:pt>
          <cx:pt idx="179513">LSAG</cx:pt>
          <cx:pt idx="179514">LSAG</cx:pt>
          <cx:pt idx="179515">LSAG</cx:pt>
          <cx:pt idx="179516">LSAG</cx:pt>
          <cx:pt idx="179517">LSAG</cx:pt>
          <cx:pt idx="179518">LSAG</cx:pt>
          <cx:pt idx="179519">LSAG</cx:pt>
          <cx:pt idx="179520">LSAG</cx:pt>
          <cx:pt idx="179521">LSAG</cx:pt>
          <cx:pt idx="179522">LSAG</cx:pt>
          <cx:pt idx="179523">LSAG</cx:pt>
          <cx:pt idx="179524">LSAG</cx:pt>
          <cx:pt idx="179525">LSAG</cx:pt>
          <cx:pt idx="179526">LSAG</cx:pt>
          <cx:pt idx="179527">LSAG</cx:pt>
          <cx:pt idx="179528">LSAG</cx:pt>
          <cx:pt idx="179529">LSAG</cx:pt>
          <cx:pt idx="179530">LSAG</cx:pt>
          <cx:pt idx="179531">LSAG</cx:pt>
          <cx:pt idx="179532">LSAG</cx:pt>
          <cx:pt idx="179533">LSAG</cx:pt>
          <cx:pt idx="179534">LSAG</cx:pt>
          <cx:pt idx="179535">LSAG</cx:pt>
          <cx:pt idx="179536">LSAG</cx:pt>
          <cx:pt idx="179537">LSAG</cx:pt>
          <cx:pt idx="179538">LSAG</cx:pt>
          <cx:pt idx="179539">LSAG</cx:pt>
          <cx:pt idx="179540">LSAG</cx:pt>
          <cx:pt idx="179541">LSAG</cx:pt>
          <cx:pt idx="179542">LSAG</cx:pt>
          <cx:pt idx="179543">LSAG</cx:pt>
          <cx:pt idx="179544">LSAG</cx:pt>
          <cx:pt idx="179545">LSAG</cx:pt>
          <cx:pt idx="179546">LSAG</cx:pt>
          <cx:pt idx="179547">LSAG</cx:pt>
          <cx:pt idx="179548">LSAG</cx:pt>
          <cx:pt idx="179549">LSAG</cx:pt>
          <cx:pt idx="179550">LSAG</cx:pt>
          <cx:pt idx="179551">LSAG</cx:pt>
          <cx:pt idx="179552">LSAG</cx:pt>
          <cx:pt idx="179553">LSAG</cx:pt>
          <cx:pt idx="179554">LSAG</cx:pt>
          <cx:pt idx="179555">LSAG</cx:pt>
          <cx:pt idx="179556">LSAG</cx:pt>
          <cx:pt idx="179557">LSAG</cx:pt>
          <cx:pt idx="179558">LSAG</cx:pt>
          <cx:pt idx="179559">LSAG</cx:pt>
          <cx:pt idx="179560">LSAG</cx:pt>
          <cx:pt idx="179561">LSAG</cx:pt>
          <cx:pt idx="179562">LSAG</cx:pt>
          <cx:pt idx="179563">LSAG</cx:pt>
          <cx:pt idx="179564">LSAG</cx:pt>
          <cx:pt idx="179565">LSAG</cx:pt>
          <cx:pt idx="179566">LSAG</cx:pt>
          <cx:pt idx="179567">LSAG</cx:pt>
          <cx:pt idx="179568">LSAG</cx:pt>
          <cx:pt idx="179569">LSAG</cx:pt>
          <cx:pt idx="179570">LSAG</cx:pt>
          <cx:pt idx="179571">LSAG</cx:pt>
          <cx:pt idx="179572">LSAG</cx:pt>
          <cx:pt idx="179573">LSAG</cx:pt>
          <cx:pt idx="179574">LSAG</cx:pt>
          <cx:pt idx="179575">LSAG</cx:pt>
          <cx:pt idx="179576">LSAG</cx:pt>
          <cx:pt idx="179577">LSAG</cx:pt>
          <cx:pt idx="179578">LSAG</cx:pt>
          <cx:pt idx="179579">LSAG</cx:pt>
          <cx:pt idx="179580">LSAG</cx:pt>
          <cx:pt idx="179581">LSAG</cx:pt>
          <cx:pt idx="179582">LSAG</cx:pt>
          <cx:pt idx="179583">LSAG</cx:pt>
          <cx:pt idx="179584">LSAG</cx:pt>
          <cx:pt idx="179585">LSAG</cx:pt>
          <cx:pt idx="179586">LSAG</cx:pt>
          <cx:pt idx="179587">LSAG</cx:pt>
          <cx:pt idx="179588">LSAG</cx:pt>
          <cx:pt idx="179589">LSAG</cx:pt>
          <cx:pt idx="179590">LSAG</cx:pt>
          <cx:pt idx="179591">LSAG</cx:pt>
          <cx:pt idx="179592">LSAG</cx:pt>
          <cx:pt idx="179593">LSAG</cx:pt>
          <cx:pt idx="179594">LSAG</cx:pt>
          <cx:pt idx="179595">LSAG</cx:pt>
          <cx:pt idx="179596">LSAG</cx:pt>
          <cx:pt idx="179597">LSAG</cx:pt>
          <cx:pt idx="179598">LSAG</cx:pt>
          <cx:pt idx="179599">LSAG</cx:pt>
          <cx:pt idx="179600">LSAG</cx:pt>
          <cx:pt idx="179601">LSAG</cx:pt>
          <cx:pt idx="179602">LSAG</cx:pt>
          <cx:pt idx="179603">LSAG</cx:pt>
          <cx:pt idx="179604">LSAG</cx:pt>
          <cx:pt idx="179605">LSAG</cx:pt>
          <cx:pt idx="179606">LSAG</cx:pt>
          <cx:pt idx="179607">LSAG</cx:pt>
          <cx:pt idx="179608">LSAG</cx:pt>
          <cx:pt idx="179609">LSAG</cx:pt>
          <cx:pt idx="179610">LSAG</cx:pt>
          <cx:pt idx="179611">LSAG</cx:pt>
          <cx:pt idx="179612">LSAG</cx:pt>
          <cx:pt idx="179613">LSAG</cx:pt>
          <cx:pt idx="179614">LSAG</cx:pt>
          <cx:pt idx="179615">LSAG</cx:pt>
          <cx:pt idx="179616">LSAG</cx:pt>
          <cx:pt idx="179617">LSAG</cx:pt>
          <cx:pt idx="179618">LSAG</cx:pt>
          <cx:pt idx="179619">LSAG</cx:pt>
          <cx:pt idx="179620">LSAG</cx:pt>
          <cx:pt idx="179621">LSAG</cx:pt>
          <cx:pt idx="179622">LSAG</cx:pt>
          <cx:pt idx="179623">LSAG</cx:pt>
          <cx:pt idx="179624">LSAG</cx:pt>
          <cx:pt idx="179625">LSAG</cx:pt>
          <cx:pt idx="179626">LSAG</cx:pt>
          <cx:pt idx="179627">LSAG</cx:pt>
          <cx:pt idx="179628">LSAG</cx:pt>
          <cx:pt idx="179629">LSAG</cx:pt>
          <cx:pt idx="179630">LSAG</cx:pt>
          <cx:pt idx="179631">LSAG</cx:pt>
          <cx:pt idx="179632">LSAG</cx:pt>
          <cx:pt idx="179633">LSAG</cx:pt>
          <cx:pt idx="179634">LSAG</cx:pt>
          <cx:pt idx="179635">LSAG</cx:pt>
          <cx:pt idx="179636">LSAG</cx:pt>
          <cx:pt idx="179637">LSAG</cx:pt>
          <cx:pt idx="179638">LSAG</cx:pt>
          <cx:pt idx="179639">LSAG</cx:pt>
          <cx:pt idx="179640">LSAG</cx:pt>
          <cx:pt idx="179641">LSAG</cx:pt>
          <cx:pt idx="179642">LSAG</cx:pt>
          <cx:pt idx="179643">LSAG</cx:pt>
          <cx:pt idx="179644">LSAG</cx:pt>
          <cx:pt idx="179645">LSAG</cx:pt>
          <cx:pt idx="179646">LSAG</cx:pt>
          <cx:pt idx="179647">LSAG</cx:pt>
          <cx:pt idx="179648">LSAG</cx:pt>
          <cx:pt idx="179649">LSAG</cx:pt>
          <cx:pt idx="179650">LSAG</cx:pt>
          <cx:pt idx="179651">LSAG</cx:pt>
          <cx:pt idx="179652">LSAG</cx:pt>
          <cx:pt idx="179653">LSAG</cx:pt>
          <cx:pt idx="179654">LSAG</cx:pt>
          <cx:pt idx="179655">LSAG</cx:pt>
          <cx:pt idx="179656">LSAG</cx:pt>
          <cx:pt idx="179657">LSAG</cx:pt>
          <cx:pt idx="179658">LSAG</cx:pt>
          <cx:pt idx="179659">LSAG</cx:pt>
          <cx:pt idx="179660">LSAG</cx:pt>
          <cx:pt idx="179661">LSAG</cx:pt>
          <cx:pt idx="179662">LSAG</cx:pt>
          <cx:pt idx="179663">LSAG</cx:pt>
          <cx:pt idx="179664">LSAG</cx:pt>
          <cx:pt idx="179665">LSAG</cx:pt>
          <cx:pt idx="179666">LSAG</cx:pt>
          <cx:pt idx="179667">LSAG</cx:pt>
          <cx:pt idx="179668">LSAG</cx:pt>
          <cx:pt idx="179669">LSAG</cx:pt>
          <cx:pt idx="179670">LSAG</cx:pt>
          <cx:pt idx="179671">LSAG</cx:pt>
          <cx:pt idx="179672">LSAG</cx:pt>
          <cx:pt idx="179673">LSAG</cx:pt>
          <cx:pt idx="179674">LSAG</cx:pt>
          <cx:pt idx="179675">LSAG</cx:pt>
          <cx:pt idx="179676">LSAG</cx:pt>
          <cx:pt idx="179677">LSAG</cx:pt>
          <cx:pt idx="179678">LSAG</cx:pt>
          <cx:pt idx="179679">LSAG</cx:pt>
          <cx:pt idx="179680">LSAG</cx:pt>
          <cx:pt idx="179681">LSAG</cx:pt>
          <cx:pt idx="179682">LSAG</cx:pt>
          <cx:pt idx="179683">LSAG</cx:pt>
          <cx:pt idx="179684">LSAG</cx:pt>
          <cx:pt idx="179685">LSAG</cx:pt>
          <cx:pt idx="179686">LSAG</cx:pt>
          <cx:pt idx="179687">LSAG</cx:pt>
          <cx:pt idx="179688">LSAG</cx:pt>
          <cx:pt idx="179689">LSAG</cx:pt>
          <cx:pt idx="179690">LSAG</cx:pt>
          <cx:pt idx="179691">LSAG</cx:pt>
          <cx:pt idx="179692">LSAG</cx:pt>
          <cx:pt idx="179693">LSAG</cx:pt>
          <cx:pt idx="179694">LSAG</cx:pt>
          <cx:pt idx="179695">LSAG</cx:pt>
          <cx:pt idx="179696">LSAG</cx:pt>
          <cx:pt idx="179697">LSAG</cx:pt>
          <cx:pt idx="179698">LSAG</cx:pt>
          <cx:pt idx="179699">LSAG</cx:pt>
          <cx:pt idx="179700">LSAG</cx:pt>
          <cx:pt idx="179701">LSAG</cx:pt>
          <cx:pt idx="179702">LSAG</cx:pt>
          <cx:pt idx="179703">LSAG</cx:pt>
          <cx:pt idx="179704">LSAG</cx:pt>
          <cx:pt idx="179705">LSAG</cx:pt>
          <cx:pt idx="179706">LSAG</cx:pt>
          <cx:pt idx="179707">LSAG</cx:pt>
          <cx:pt idx="179708">LSAG</cx:pt>
          <cx:pt idx="179709">LSAG</cx:pt>
          <cx:pt idx="179710">LSAG</cx:pt>
          <cx:pt idx="179711">LSAG</cx:pt>
          <cx:pt idx="179712">LSAG</cx:pt>
          <cx:pt idx="179713">LSAG</cx:pt>
          <cx:pt idx="179714">LSAG</cx:pt>
          <cx:pt idx="179715">LSAG</cx:pt>
          <cx:pt idx="179716">LSAG</cx:pt>
          <cx:pt idx="179717">LSAG</cx:pt>
          <cx:pt idx="179718">LSAG</cx:pt>
          <cx:pt idx="179719">LSAG</cx:pt>
          <cx:pt idx="179720">LSAG</cx:pt>
          <cx:pt idx="179721">LSAG</cx:pt>
          <cx:pt idx="179722">LSAG</cx:pt>
          <cx:pt idx="179723">LSAG</cx:pt>
          <cx:pt idx="179724">LSAG</cx:pt>
          <cx:pt idx="179725">LSAG</cx:pt>
          <cx:pt idx="179726">LSAG</cx:pt>
          <cx:pt idx="179727">LSAG</cx:pt>
          <cx:pt idx="179728">LSAG</cx:pt>
          <cx:pt idx="179729">LSAG</cx:pt>
          <cx:pt idx="179730">LSAG</cx:pt>
          <cx:pt idx="179731">LSAG</cx:pt>
          <cx:pt idx="179732">LSAG</cx:pt>
          <cx:pt idx="179733">LSAG</cx:pt>
          <cx:pt idx="179734">LSAG</cx:pt>
          <cx:pt idx="179735">LSAG</cx:pt>
          <cx:pt idx="179736">LSAG</cx:pt>
          <cx:pt idx="179737">LSAG</cx:pt>
          <cx:pt idx="179738">LSAG</cx:pt>
          <cx:pt idx="179739">LSAG</cx:pt>
          <cx:pt idx="179740">LSAG</cx:pt>
          <cx:pt idx="179741">LSAG</cx:pt>
          <cx:pt idx="179742">LSAG</cx:pt>
          <cx:pt idx="179743">LSAG</cx:pt>
          <cx:pt idx="179744">LSAG</cx:pt>
          <cx:pt idx="179745">LSAG</cx:pt>
          <cx:pt idx="179746">LSAG</cx:pt>
          <cx:pt idx="179747">LSAG</cx:pt>
          <cx:pt idx="179748">LSAG</cx:pt>
          <cx:pt idx="179749">LSAG</cx:pt>
          <cx:pt idx="179750">LSAG</cx:pt>
          <cx:pt idx="179751">LSAG</cx:pt>
          <cx:pt idx="179752">LSAG</cx:pt>
          <cx:pt idx="179753">LSAG</cx:pt>
          <cx:pt idx="179754">LSAG</cx:pt>
          <cx:pt idx="179755">LSAG</cx:pt>
          <cx:pt idx="179756">LSAG</cx:pt>
          <cx:pt idx="179757">LSAG</cx:pt>
          <cx:pt idx="179758">LSAG</cx:pt>
          <cx:pt idx="179759">LSAG</cx:pt>
          <cx:pt idx="179760">LSAG</cx:pt>
          <cx:pt idx="179761">LSAG</cx:pt>
          <cx:pt idx="179762">LSAG</cx:pt>
          <cx:pt idx="179763">LSAG</cx:pt>
          <cx:pt idx="179764">LSAG</cx:pt>
          <cx:pt idx="179765">LSAG</cx:pt>
          <cx:pt idx="179766">LSAG</cx:pt>
          <cx:pt idx="179767">LSAG</cx:pt>
          <cx:pt idx="179768">LSAG</cx:pt>
          <cx:pt idx="179769">LSAG</cx:pt>
          <cx:pt idx="179770">LSAG</cx:pt>
          <cx:pt idx="179771">LSAG</cx:pt>
          <cx:pt idx="179772">LSAG</cx:pt>
          <cx:pt idx="179773">LSAG</cx:pt>
          <cx:pt idx="179774">LSAG</cx:pt>
          <cx:pt idx="179775">LSAG</cx:pt>
          <cx:pt idx="179776">LSAG</cx:pt>
          <cx:pt idx="179777">LSAG</cx:pt>
          <cx:pt idx="179778">LSAG</cx:pt>
          <cx:pt idx="179779">LSAG</cx:pt>
          <cx:pt idx="179780">LSAG</cx:pt>
          <cx:pt idx="179781">LSAG</cx:pt>
          <cx:pt idx="179782">LSAG</cx:pt>
          <cx:pt idx="179783">LSAG</cx:pt>
          <cx:pt idx="179784">LSAG</cx:pt>
          <cx:pt idx="179785">LSAG</cx:pt>
          <cx:pt idx="179786">LSAG</cx:pt>
          <cx:pt idx="179787">LSAG</cx:pt>
          <cx:pt idx="179788">LSAG</cx:pt>
          <cx:pt idx="179789">LSAG</cx:pt>
          <cx:pt idx="179790">LSAG</cx:pt>
          <cx:pt idx="179791">LSAG</cx:pt>
          <cx:pt idx="179792">LSAG</cx:pt>
          <cx:pt idx="179793">LSAG</cx:pt>
          <cx:pt idx="179794">LSAG</cx:pt>
          <cx:pt idx="179795">LSAG</cx:pt>
          <cx:pt idx="179796">LSAG</cx:pt>
          <cx:pt idx="179797">LSAG</cx:pt>
          <cx:pt idx="179798">LSAG</cx:pt>
          <cx:pt idx="179799">LSAG</cx:pt>
          <cx:pt idx="179800">LSAG</cx:pt>
          <cx:pt idx="179801">LSAG</cx:pt>
          <cx:pt idx="179802">LSAG</cx:pt>
          <cx:pt idx="179803">LSAG</cx:pt>
          <cx:pt idx="179804">LSAG</cx:pt>
          <cx:pt idx="179805">LSAG</cx:pt>
          <cx:pt idx="179806">LSAG</cx:pt>
          <cx:pt idx="179807">LSAG</cx:pt>
          <cx:pt idx="179808">LSAG</cx:pt>
          <cx:pt idx="179809">LSAG</cx:pt>
          <cx:pt idx="179810">LSAG</cx:pt>
          <cx:pt idx="179811">LSAG</cx:pt>
          <cx:pt idx="179812">LSAG</cx:pt>
          <cx:pt idx="179813">LSAG</cx:pt>
          <cx:pt idx="179814">LSAG</cx:pt>
          <cx:pt idx="179815">LSAG</cx:pt>
          <cx:pt idx="179816">LSAG</cx:pt>
          <cx:pt idx="179817">LSAG</cx:pt>
          <cx:pt idx="179818">LSAG</cx:pt>
          <cx:pt idx="179819">LSAG</cx:pt>
          <cx:pt idx="179820">LSAG</cx:pt>
          <cx:pt idx="179821">LSAG</cx:pt>
          <cx:pt idx="179822">LSAG</cx:pt>
          <cx:pt idx="179823">LSAG</cx:pt>
          <cx:pt idx="179824">LSAG</cx:pt>
          <cx:pt idx="179825">LSAG</cx:pt>
          <cx:pt idx="179826">LSAG</cx:pt>
          <cx:pt idx="179827">LSAG</cx:pt>
          <cx:pt idx="179828">LSAG</cx:pt>
          <cx:pt idx="179829">LSAG</cx:pt>
          <cx:pt idx="179830">LSAG</cx:pt>
          <cx:pt idx="179831">LSAG</cx:pt>
          <cx:pt idx="179832">LSAG</cx:pt>
          <cx:pt idx="179833">LSAG</cx:pt>
          <cx:pt idx="179834">LSAG</cx:pt>
          <cx:pt idx="179835">LSAG</cx:pt>
          <cx:pt idx="179836">LSAG</cx:pt>
          <cx:pt idx="179837">LSAG</cx:pt>
          <cx:pt idx="179838">LSAG</cx:pt>
          <cx:pt idx="179839">LSAG</cx:pt>
          <cx:pt idx="179840">LSAG</cx:pt>
          <cx:pt idx="179841">LSAG</cx:pt>
          <cx:pt idx="179842">LSAG</cx:pt>
          <cx:pt idx="179843">LSAG</cx:pt>
          <cx:pt idx="179844">LSAG</cx:pt>
          <cx:pt idx="179845">LSAG</cx:pt>
          <cx:pt idx="179846">LSAG</cx:pt>
          <cx:pt idx="179847">LSAG</cx:pt>
          <cx:pt idx="179848">LSAG</cx:pt>
          <cx:pt idx="179849">LSAG</cx:pt>
          <cx:pt idx="179850">LSAG</cx:pt>
          <cx:pt idx="179851">LSAG</cx:pt>
          <cx:pt idx="179852">LSAG</cx:pt>
          <cx:pt idx="179853">LSAG</cx:pt>
          <cx:pt idx="179854">LSAG</cx:pt>
          <cx:pt idx="179855">LSAG</cx:pt>
          <cx:pt idx="179856">LSAG</cx:pt>
          <cx:pt idx="179857">LSAG</cx:pt>
          <cx:pt idx="179858">LSAG</cx:pt>
          <cx:pt idx="179859">LSAG</cx:pt>
          <cx:pt idx="179860">LSAG</cx:pt>
          <cx:pt idx="179861">LSAG</cx:pt>
          <cx:pt idx="179862">LSAG</cx:pt>
          <cx:pt idx="179863">LSAG</cx:pt>
          <cx:pt idx="179864">LSAG</cx:pt>
          <cx:pt idx="179865">LSAG</cx:pt>
          <cx:pt idx="179866">LSAG</cx:pt>
          <cx:pt idx="179867">LSAG</cx:pt>
          <cx:pt idx="179868">LSAG</cx:pt>
          <cx:pt idx="179869">LSAG</cx:pt>
          <cx:pt idx="179870">LSAG</cx:pt>
          <cx:pt idx="179871">LSAG</cx:pt>
          <cx:pt idx="179872">LSAG</cx:pt>
          <cx:pt idx="179873">LSAG</cx:pt>
          <cx:pt idx="179874">LSAG</cx:pt>
          <cx:pt idx="179875">LSAG</cx:pt>
          <cx:pt idx="179876">LSAG</cx:pt>
          <cx:pt idx="179877">LSAG</cx:pt>
          <cx:pt idx="179878">LSAG</cx:pt>
          <cx:pt idx="179879">LSAG</cx:pt>
          <cx:pt idx="179880">LSAG</cx:pt>
          <cx:pt idx="179881">LSAG</cx:pt>
          <cx:pt idx="179882">LSAG</cx:pt>
          <cx:pt idx="179883">LSAG</cx:pt>
          <cx:pt idx="179884">LSAG</cx:pt>
          <cx:pt idx="179885">LSAG</cx:pt>
          <cx:pt idx="179886">LSAG</cx:pt>
          <cx:pt idx="179887">LSAG</cx:pt>
          <cx:pt idx="179888">LSAG</cx:pt>
          <cx:pt idx="179889">LSAG</cx:pt>
          <cx:pt idx="179890">LSAG</cx:pt>
          <cx:pt idx="179891">LSAG</cx:pt>
          <cx:pt idx="179892">LSAG</cx:pt>
          <cx:pt idx="179893">LSAG</cx:pt>
          <cx:pt idx="179894">LSAG</cx:pt>
          <cx:pt idx="179895">LSAG</cx:pt>
          <cx:pt idx="179896">LSAG</cx:pt>
          <cx:pt idx="179897">LSAG</cx:pt>
          <cx:pt idx="179898">LSAG</cx:pt>
          <cx:pt idx="179899">LSAG</cx:pt>
          <cx:pt idx="179900">LSAG</cx:pt>
          <cx:pt idx="179901">LSAG</cx:pt>
          <cx:pt idx="179902">LSAG</cx:pt>
          <cx:pt idx="179903">LSAG</cx:pt>
          <cx:pt idx="179904">LSAG</cx:pt>
          <cx:pt idx="179905">LSAG</cx:pt>
          <cx:pt idx="179906">LSAG</cx:pt>
          <cx:pt idx="179907">LSAG</cx:pt>
          <cx:pt idx="179908">LSAG</cx:pt>
          <cx:pt idx="179909">LSAG</cx:pt>
          <cx:pt idx="179910">LSAG</cx:pt>
          <cx:pt idx="179911">LSAG</cx:pt>
          <cx:pt idx="179912">LSAG</cx:pt>
          <cx:pt idx="179913">LSAG</cx:pt>
          <cx:pt idx="179914">LSAG</cx:pt>
          <cx:pt idx="179915">LSAG</cx:pt>
          <cx:pt idx="179916">LSAG</cx:pt>
          <cx:pt idx="179917">LSAG</cx:pt>
          <cx:pt idx="179918">LSAG</cx:pt>
          <cx:pt idx="179919">LSAG</cx:pt>
          <cx:pt idx="179920">LSAG</cx:pt>
          <cx:pt idx="179921">LSAG</cx:pt>
          <cx:pt idx="179922">LSAG</cx:pt>
          <cx:pt idx="179923">LSAG</cx:pt>
          <cx:pt idx="179924">LSAG</cx:pt>
          <cx:pt idx="179925">LSAG</cx:pt>
          <cx:pt idx="179926">LSAG</cx:pt>
          <cx:pt idx="179927">LSAG</cx:pt>
          <cx:pt idx="179928">LSAG</cx:pt>
          <cx:pt idx="179929">LSAG</cx:pt>
          <cx:pt idx="179930">LSAG</cx:pt>
          <cx:pt idx="179931">LSAG</cx:pt>
          <cx:pt idx="179932">LSAG</cx:pt>
          <cx:pt idx="179933">LSAG</cx:pt>
          <cx:pt idx="179934">LSAG</cx:pt>
          <cx:pt idx="179935">LSAG</cx:pt>
          <cx:pt idx="179936">LSAG</cx:pt>
          <cx:pt idx="179937">LSAG</cx:pt>
          <cx:pt idx="179938">LSAG</cx:pt>
          <cx:pt idx="179939">LSAG</cx:pt>
          <cx:pt idx="179940">LSAG</cx:pt>
          <cx:pt idx="179941">LSAG</cx:pt>
          <cx:pt idx="179942">LSAG</cx:pt>
          <cx:pt idx="179943">LSAG</cx:pt>
          <cx:pt idx="179944">LSAG</cx:pt>
          <cx:pt idx="179945">LSAG</cx:pt>
          <cx:pt idx="179946">LSAG</cx:pt>
          <cx:pt idx="179947">LSAG</cx:pt>
          <cx:pt idx="179948">LSAG</cx:pt>
          <cx:pt idx="179949">LSAG</cx:pt>
          <cx:pt idx="179950">LSAG</cx:pt>
          <cx:pt idx="179951">LSAG</cx:pt>
          <cx:pt idx="179952">LSAG</cx:pt>
          <cx:pt idx="179953">LSAG</cx:pt>
          <cx:pt idx="179954">LSAG</cx:pt>
          <cx:pt idx="179955">LSAG</cx:pt>
          <cx:pt idx="179956">LSAG</cx:pt>
          <cx:pt idx="179957">LSAG</cx:pt>
          <cx:pt idx="179958">LSAG</cx:pt>
          <cx:pt idx="179959">LSAG</cx:pt>
          <cx:pt idx="179960">LSAG</cx:pt>
          <cx:pt idx="179961">LSAG</cx:pt>
          <cx:pt idx="179962">LSAG</cx:pt>
          <cx:pt idx="179963">LSAG</cx:pt>
          <cx:pt idx="179964">LSAG</cx:pt>
          <cx:pt idx="179965">LSAG</cx:pt>
          <cx:pt idx="179966">LSAG</cx:pt>
          <cx:pt idx="179967">LSAG</cx:pt>
          <cx:pt idx="179968">LSAG</cx:pt>
          <cx:pt idx="179969">LSAG</cx:pt>
          <cx:pt idx="179970">LSAG</cx:pt>
          <cx:pt idx="179971">LSAG</cx:pt>
          <cx:pt idx="179972">LSAG</cx:pt>
          <cx:pt idx="179973">LSAG</cx:pt>
          <cx:pt idx="179974">LSAG</cx:pt>
          <cx:pt idx="179975">LSAG</cx:pt>
          <cx:pt idx="179976">LSAG</cx:pt>
          <cx:pt idx="179977">LSAG</cx:pt>
          <cx:pt idx="179978">LSAG</cx:pt>
          <cx:pt idx="179979">LSAG</cx:pt>
          <cx:pt idx="179980">LSAG</cx:pt>
          <cx:pt idx="179981">LSAG</cx:pt>
          <cx:pt idx="179982">LSAG</cx:pt>
          <cx:pt idx="179983">LSAG</cx:pt>
          <cx:pt idx="179984">LSAG</cx:pt>
          <cx:pt idx="179985">LSAG</cx:pt>
          <cx:pt idx="179986">LSAG</cx:pt>
          <cx:pt idx="179987">LSAG</cx:pt>
          <cx:pt idx="179988">LSAG</cx:pt>
          <cx:pt idx="179989">LSAG</cx:pt>
          <cx:pt idx="179990">LSAG</cx:pt>
          <cx:pt idx="179991">LSAG</cx:pt>
          <cx:pt idx="179992">LSAG</cx:pt>
          <cx:pt idx="179993">LSAG</cx:pt>
          <cx:pt idx="179994">LSAG</cx:pt>
          <cx:pt idx="179995">LSAG</cx:pt>
          <cx:pt idx="179996">LSAG</cx:pt>
          <cx:pt idx="179997">LSAG</cx:pt>
          <cx:pt idx="179998">LSAG</cx:pt>
          <cx:pt idx="179999">LSAG</cx:pt>
          <cx:pt idx="180000">LSAG</cx:pt>
          <cx:pt idx="180001">LSAG</cx:pt>
          <cx:pt idx="180002">LSAG</cx:pt>
          <cx:pt idx="180003">LSAG</cx:pt>
          <cx:pt idx="180004">LSAG</cx:pt>
          <cx:pt idx="180005">LSAG</cx:pt>
          <cx:pt idx="180006">LSAG</cx:pt>
          <cx:pt idx="180007">LSAG</cx:pt>
          <cx:pt idx="180008">LSAG</cx:pt>
          <cx:pt idx="180009">LSAG</cx:pt>
          <cx:pt idx="180010">LSAG</cx:pt>
          <cx:pt idx="180011">LSAG</cx:pt>
          <cx:pt idx="180012">LSAG</cx:pt>
          <cx:pt idx="180013">LSAG</cx:pt>
          <cx:pt idx="180014">LSAG</cx:pt>
          <cx:pt idx="180015">LSAG</cx:pt>
          <cx:pt idx="180016">LSAG</cx:pt>
          <cx:pt idx="180017">LSAG</cx:pt>
          <cx:pt idx="180018">LSAG</cx:pt>
          <cx:pt idx="180019">LSAG</cx:pt>
          <cx:pt idx="180020">LSAG</cx:pt>
          <cx:pt idx="180021">LSAG</cx:pt>
          <cx:pt idx="180022">LSAG</cx:pt>
          <cx:pt idx="180023">LSAG</cx:pt>
          <cx:pt idx="180024">LSAG</cx:pt>
          <cx:pt idx="180025">LSAG</cx:pt>
          <cx:pt idx="180026">LSAG</cx:pt>
          <cx:pt idx="180027">LSAG</cx:pt>
          <cx:pt idx="180028">LSAG</cx:pt>
          <cx:pt idx="180029">LSAG</cx:pt>
          <cx:pt idx="180030">LSAG</cx:pt>
          <cx:pt idx="180031">LSAG</cx:pt>
          <cx:pt idx="180032">LSAG</cx:pt>
          <cx:pt idx="180033">LSAG</cx:pt>
          <cx:pt idx="180034">LSAG</cx:pt>
          <cx:pt idx="180035">LSAG</cx:pt>
          <cx:pt idx="180036">LSAG</cx:pt>
          <cx:pt idx="180037">LSAG</cx:pt>
          <cx:pt idx="180038">LSAG</cx:pt>
          <cx:pt idx="180039">LSAG</cx:pt>
          <cx:pt idx="180040">LSAG</cx:pt>
          <cx:pt idx="180041">LSAG</cx:pt>
          <cx:pt idx="180042">LSAG</cx:pt>
          <cx:pt idx="180043">LSAG</cx:pt>
          <cx:pt idx="180044">LSAG</cx:pt>
          <cx:pt idx="180045">LSAG</cx:pt>
          <cx:pt idx="180046">LSAG</cx:pt>
          <cx:pt idx="180047">LSAG</cx:pt>
          <cx:pt idx="180048">LSAG</cx:pt>
          <cx:pt idx="180049">LSAG</cx:pt>
          <cx:pt idx="180050">LSAG</cx:pt>
          <cx:pt idx="180051">LSAG</cx:pt>
          <cx:pt idx="180052">LSAG</cx:pt>
          <cx:pt idx="180053">LSAG</cx:pt>
          <cx:pt idx="180054">LSAG</cx:pt>
          <cx:pt idx="180055">LSAG</cx:pt>
          <cx:pt idx="180056">LSAG</cx:pt>
          <cx:pt idx="180057">LSAG</cx:pt>
          <cx:pt idx="180058">LSAG</cx:pt>
          <cx:pt idx="180059">LSAG</cx:pt>
          <cx:pt idx="180060">LSAG</cx:pt>
          <cx:pt idx="180061">LSAG</cx:pt>
          <cx:pt idx="180062">LSAG</cx:pt>
          <cx:pt idx="180063">LSAG</cx:pt>
          <cx:pt idx="180064">LSAG</cx:pt>
          <cx:pt idx="180065">LSAG</cx:pt>
          <cx:pt idx="180066">LSAG</cx:pt>
          <cx:pt idx="180067">LSAG</cx:pt>
          <cx:pt idx="180068">LSAG</cx:pt>
          <cx:pt idx="180069">LSAG</cx:pt>
          <cx:pt idx="180070">LSAG</cx:pt>
          <cx:pt idx="180071">LSAG</cx:pt>
          <cx:pt idx="180072">LSAG</cx:pt>
          <cx:pt idx="180073">LSAG</cx:pt>
          <cx:pt idx="180074">LSAG</cx:pt>
          <cx:pt idx="180075">LSAG</cx:pt>
          <cx:pt idx="180076">LSAG</cx:pt>
          <cx:pt idx="180077">LSAG</cx:pt>
          <cx:pt idx="180078">LSAG</cx:pt>
          <cx:pt idx="180079">LSAG</cx:pt>
          <cx:pt idx="180080">LSAG</cx:pt>
          <cx:pt idx="180081">LSAG</cx:pt>
          <cx:pt idx="180082">LSAG</cx:pt>
          <cx:pt idx="180083">LSAG</cx:pt>
          <cx:pt idx="180084">LSAG</cx:pt>
          <cx:pt idx="180085">LSAG</cx:pt>
          <cx:pt idx="180086">LSAG</cx:pt>
          <cx:pt idx="180087">LSAG</cx:pt>
          <cx:pt idx="180088">LSAG</cx:pt>
          <cx:pt idx="180089">LSAG</cx:pt>
          <cx:pt idx="180090">LSAG</cx:pt>
          <cx:pt idx="180091">LSAG</cx:pt>
          <cx:pt idx="180092">LSAG</cx:pt>
          <cx:pt idx="180093">LSAG</cx:pt>
          <cx:pt idx="180094">LSAG</cx:pt>
          <cx:pt idx="180095">LSAG</cx:pt>
          <cx:pt idx="180096">LSAG</cx:pt>
          <cx:pt idx="180097">LSAG</cx:pt>
          <cx:pt idx="180098">LSAG</cx:pt>
          <cx:pt idx="180099">LSAG</cx:pt>
          <cx:pt idx="180100">LSAG</cx:pt>
          <cx:pt idx="180101">LSAG</cx:pt>
          <cx:pt idx="180102">LSAG</cx:pt>
          <cx:pt idx="180103">LSAG</cx:pt>
          <cx:pt idx="180104">LSAG</cx:pt>
          <cx:pt idx="180105">LSAG</cx:pt>
          <cx:pt idx="180106">LSAG</cx:pt>
          <cx:pt idx="180107">LSAG</cx:pt>
          <cx:pt idx="180108">LSAG</cx:pt>
          <cx:pt idx="180109">LSAG</cx:pt>
          <cx:pt idx="180110">LSAG</cx:pt>
          <cx:pt idx="180111">LSAG</cx:pt>
          <cx:pt idx="180112">LSAG</cx:pt>
          <cx:pt idx="180113">LSAG</cx:pt>
          <cx:pt idx="180114">LSAG</cx:pt>
          <cx:pt idx="180115">LSAG</cx:pt>
          <cx:pt idx="180116">LSAG</cx:pt>
          <cx:pt idx="180117">LSAG</cx:pt>
          <cx:pt idx="180118">LSAG</cx:pt>
          <cx:pt idx="180119">LSAG</cx:pt>
          <cx:pt idx="180120">LSAG</cx:pt>
          <cx:pt idx="180121">LSAG</cx:pt>
          <cx:pt idx="180122">LSAG</cx:pt>
          <cx:pt idx="180123">LSAG</cx:pt>
          <cx:pt idx="180124">LSAG</cx:pt>
          <cx:pt idx="180125">LSAG</cx:pt>
          <cx:pt idx="180126">LSAG</cx:pt>
          <cx:pt idx="180127">LSAG</cx:pt>
          <cx:pt idx="180128">LSAG</cx:pt>
          <cx:pt idx="180129">LSAG</cx:pt>
          <cx:pt idx="180130">LSAG</cx:pt>
          <cx:pt idx="180131">LSAG</cx:pt>
          <cx:pt idx="180132">LSAG</cx:pt>
          <cx:pt idx="180133">LSAG</cx:pt>
          <cx:pt idx="180134">LSAG</cx:pt>
          <cx:pt idx="180135">LSAG</cx:pt>
          <cx:pt idx="180136">LSAG</cx:pt>
          <cx:pt idx="180137">LSAG</cx:pt>
          <cx:pt idx="180138">LSAG</cx:pt>
          <cx:pt idx="180139">LSAG</cx:pt>
          <cx:pt idx="180140">LSAG</cx:pt>
          <cx:pt idx="180141">LSAG</cx:pt>
          <cx:pt idx="180142">LSAG</cx:pt>
          <cx:pt idx="180143">LSAG</cx:pt>
          <cx:pt idx="180144">LSAG</cx:pt>
          <cx:pt idx="180145">LSAG</cx:pt>
          <cx:pt idx="180146">LSAG</cx:pt>
          <cx:pt idx="180147">LSAG</cx:pt>
          <cx:pt idx="180148">LSAG</cx:pt>
          <cx:pt idx="180149">LSAG</cx:pt>
          <cx:pt idx="180150">LSAG</cx:pt>
          <cx:pt idx="180151">LSAG</cx:pt>
          <cx:pt idx="180152">LSAG</cx:pt>
          <cx:pt idx="180153">LSAG</cx:pt>
          <cx:pt idx="180154">LSAG</cx:pt>
          <cx:pt idx="180155">LSAG</cx:pt>
          <cx:pt idx="180156">LSAG</cx:pt>
          <cx:pt idx="180157">LSAG</cx:pt>
          <cx:pt idx="180158">LSAG</cx:pt>
          <cx:pt idx="180159">LSAG</cx:pt>
          <cx:pt idx="180160">LSAG</cx:pt>
          <cx:pt idx="180161">LSAG</cx:pt>
          <cx:pt idx="180162">LSAG</cx:pt>
          <cx:pt idx="180163">LSAG</cx:pt>
          <cx:pt idx="180164">LSAG</cx:pt>
          <cx:pt idx="180165">LSAG</cx:pt>
          <cx:pt idx="180166">LSAG</cx:pt>
          <cx:pt idx="180167">LSAG</cx:pt>
          <cx:pt idx="180168">LSAG</cx:pt>
          <cx:pt idx="180169">LSAG</cx:pt>
          <cx:pt idx="180170">LSAG</cx:pt>
          <cx:pt idx="180171">LSAG</cx:pt>
          <cx:pt idx="180172">LSAG</cx:pt>
          <cx:pt idx="180173">LSAG</cx:pt>
          <cx:pt idx="180174">LSAG</cx:pt>
          <cx:pt idx="180175">LSAG</cx:pt>
          <cx:pt idx="180176">LSAG</cx:pt>
          <cx:pt idx="180177">LSAG</cx:pt>
          <cx:pt idx="180178">LSAG</cx:pt>
          <cx:pt idx="180179">LSAG</cx:pt>
          <cx:pt idx="180180">LSAG</cx:pt>
          <cx:pt idx="180181">LSAG</cx:pt>
          <cx:pt idx="180182">LSAG</cx:pt>
          <cx:pt idx="180183">LSAG</cx:pt>
          <cx:pt idx="180184">LSAG</cx:pt>
          <cx:pt idx="180185">LSAG</cx:pt>
          <cx:pt idx="180186">LSAG</cx:pt>
          <cx:pt idx="180187">LSAG</cx:pt>
          <cx:pt idx="180188">LSAG</cx:pt>
          <cx:pt idx="180189">LSAG</cx:pt>
          <cx:pt idx="180190">LSAG</cx:pt>
          <cx:pt idx="180191">LSAG</cx:pt>
          <cx:pt idx="180192">LSAG</cx:pt>
          <cx:pt idx="180193">LSAG</cx:pt>
          <cx:pt idx="180194">LSAG</cx:pt>
          <cx:pt idx="180195">LSAG</cx:pt>
          <cx:pt idx="180196">LSAG</cx:pt>
          <cx:pt idx="180197">LSAG</cx:pt>
          <cx:pt idx="180198">LSAG</cx:pt>
          <cx:pt idx="180199">LSAG</cx:pt>
          <cx:pt idx="180200">LSAG</cx:pt>
          <cx:pt idx="180201">LSAG</cx:pt>
          <cx:pt idx="180202">LSAG</cx:pt>
          <cx:pt idx="180203">LSAG</cx:pt>
          <cx:pt idx="180204">LSAG</cx:pt>
          <cx:pt idx="180205">LSAG</cx:pt>
          <cx:pt idx="180206">LSAG</cx:pt>
          <cx:pt idx="180207">LSAG</cx:pt>
          <cx:pt idx="180208">LSAG</cx:pt>
          <cx:pt idx="180209">LSAG</cx:pt>
          <cx:pt idx="180210">LSAG</cx:pt>
          <cx:pt idx="180211">LSAG</cx:pt>
          <cx:pt idx="180212">LSAG</cx:pt>
          <cx:pt idx="180213">LSAG</cx:pt>
          <cx:pt idx="180214">LSAG</cx:pt>
          <cx:pt idx="180215">LSAG</cx:pt>
          <cx:pt idx="180216">LSAG</cx:pt>
          <cx:pt idx="180217">LSAG</cx:pt>
          <cx:pt idx="180218">LSAG</cx:pt>
          <cx:pt idx="180219">LSAG</cx:pt>
          <cx:pt idx="180220">LSAG</cx:pt>
          <cx:pt idx="180221">LSAG</cx:pt>
          <cx:pt idx="180222">LSAG</cx:pt>
          <cx:pt idx="180223">LSAG</cx:pt>
          <cx:pt idx="180224">LSAG</cx:pt>
          <cx:pt idx="180225">LSAG</cx:pt>
          <cx:pt idx="180226">LSAG</cx:pt>
          <cx:pt idx="180227">LSAG</cx:pt>
          <cx:pt idx="180228">LSAG</cx:pt>
          <cx:pt idx="180229">LSAG</cx:pt>
          <cx:pt idx="180230">LSAG</cx:pt>
          <cx:pt idx="180231">LSAG</cx:pt>
          <cx:pt idx="180232">LSAG</cx:pt>
          <cx:pt idx="180233">LSAG</cx:pt>
          <cx:pt idx="180234">LSAG</cx:pt>
          <cx:pt idx="180235">LSAG</cx:pt>
          <cx:pt idx="180236">LSAG</cx:pt>
          <cx:pt idx="180237">LSAG</cx:pt>
          <cx:pt idx="180238">LSAG</cx:pt>
          <cx:pt idx="180239">LSAG</cx:pt>
          <cx:pt idx="180240">LSAG</cx:pt>
          <cx:pt idx="180241">LSAG</cx:pt>
          <cx:pt idx="180242">LSAG</cx:pt>
          <cx:pt idx="180243">LSAG</cx:pt>
          <cx:pt idx="180244">LSAG</cx:pt>
          <cx:pt idx="180245">LSAG</cx:pt>
          <cx:pt idx="180246">LSAG</cx:pt>
          <cx:pt idx="180247">LSAG</cx:pt>
          <cx:pt idx="180248">LSAG</cx:pt>
          <cx:pt idx="180249">LSAG</cx:pt>
          <cx:pt idx="180250">LSAG</cx:pt>
          <cx:pt idx="180251">LSAG</cx:pt>
          <cx:pt idx="180252">LSAG</cx:pt>
          <cx:pt idx="180253">LSAG</cx:pt>
          <cx:pt idx="180254">LSAG</cx:pt>
          <cx:pt idx="180255">LSAG</cx:pt>
          <cx:pt idx="180256">LSAG</cx:pt>
          <cx:pt idx="180257">LSAG</cx:pt>
          <cx:pt idx="180258">LSAG</cx:pt>
          <cx:pt idx="180259">LSAG</cx:pt>
          <cx:pt idx="180260">LSAG</cx:pt>
          <cx:pt idx="180261">LSAG</cx:pt>
          <cx:pt idx="180262">LSAG</cx:pt>
          <cx:pt idx="180263">LSAG</cx:pt>
          <cx:pt idx="180264">LSAG</cx:pt>
          <cx:pt idx="180265">LSAG</cx:pt>
          <cx:pt idx="180266">LSAG</cx:pt>
          <cx:pt idx="180267">LSAG</cx:pt>
          <cx:pt idx="180268">LSAG</cx:pt>
          <cx:pt idx="180269">LSAG</cx:pt>
          <cx:pt idx="180270">LSAG</cx:pt>
          <cx:pt idx="180271">LSAG</cx:pt>
          <cx:pt idx="180272">LSAG</cx:pt>
          <cx:pt idx="180273">LSAG</cx:pt>
          <cx:pt idx="180274">LSAG</cx:pt>
          <cx:pt idx="180275">LSAG</cx:pt>
          <cx:pt idx="180276">LSAG</cx:pt>
          <cx:pt idx="180277">LSAG</cx:pt>
          <cx:pt idx="180278">LSAG</cx:pt>
          <cx:pt idx="180279">LSAG</cx:pt>
          <cx:pt idx="180280">LSAG</cx:pt>
          <cx:pt idx="180281">LSAG</cx:pt>
          <cx:pt idx="180282">LSAG</cx:pt>
          <cx:pt idx="180283">LSAG</cx:pt>
          <cx:pt idx="180284">LSAG</cx:pt>
          <cx:pt idx="180285">LSAG</cx:pt>
          <cx:pt idx="180286">LSAG</cx:pt>
          <cx:pt idx="180287">LSAG</cx:pt>
          <cx:pt idx="180288">LSAG</cx:pt>
          <cx:pt idx="180289">LSAG</cx:pt>
          <cx:pt idx="180290">LSAG</cx:pt>
          <cx:pt idx="180291">LSAG</cx:pt>
          <cx:pt idx="180292">LSAG</cx:pt>
          <cx:pt idx="180293">LSAG</cx:pt>
          <cx:pt idx="180294">LSAG</cx:pt>
          <cx:pt idx="180295">LSAG</cx:pt>
          <cx:pt idx="180296">LSAG</cx:pt>
          <cx:pt idx="180297">LSAG</cx:pt>
          <cx:pt idx="180298">LSAG</cx:pt>
          <cx:pt idx="180299">LSAG</cx:pt>
          <cx:pt idx="180300">LSAG</cx:pt>
          <cx:pt idx="180301">LSAG</cx:pt>
          <cx:pt idx="180302">LSAG</cx:pt>
          <cx:pt idx="180303">LSAG</cx:pt>
          <cx:pt idx="180304">LSAG</cx:pt>
          <cx:pt idx="180305">LSAG</cx:pt>
          <cx:pt idx="180306">LSAG</cx:pt>
          <cx:pt idx="180307">LSAG</cx:pt>
          <cx:pt idx="180308">LSAG</cx:pt>
          <cx:pt idx="180309">LSAG</cx:pt>
          <cx:pt idx="180310">LSAG</cx:pt>
          <cx:pt idx="180311">LSAG</cx:pt>
          <cx:pt idx="180312">LSAG</cx:pt>
          <cx:pt idx="180313">LSAG</cx:pt>
          <cx:pt idx="180314">LSAG</cx:pt>
          <cx:pt idx="180315">LSAG</cx:pt>
          <cx:pt idx="180316">LSAG</cx:pt>
          <cx:pt idx="180317">LSAG</cx:pt>
          <cx:pt idx="180318">LSAG</cx:pt>
          <cx:pt idx="180319">LSAG</cx:pt>
          <cx:pt idx="180320">LSAG</cx:pt>
          <cx:pt idx="180321">LSAG</cx:pt>
          <cx:pt idx="180322">LSAG</cx:pt>
          <cx:pt idx="180323">LSAG</cx:pt>
          <cx:pt idx="180324">LSAG</cx:pt>
          <cx:pt idx="180325">LSAG</cx:pt>
          <cx:pt idx="180326">LSAG</cx:pt>
          <cx:pt idx="180327">LSAG</cx:pt>
          <cx:pt idx="180328">LSAG</cx:pt>
          <cx:pt idx="180329">LSAG</cx:pt>
          <cx:pt idx="180330">LSAG</cx:pt>
          <cx:pt idx="180331">LSAG</cx:pt>
          <cx:pt idx="180332">LSAG</cx:pt>
          <cx:pt idx="180333">LSAG</cx:pt>
          <cx:pt idx="180334">LSAG</cx:pt>
          <cx:pt idx="180335">LSAG</cx:pt>
          <cx:pt idx="180336">LSAG</cx:pt>
          <cx:pt idx="180337">LSAG</cx:pt>
          <cx:pt idx="180338">LSAG</cx:pt>
          <cx:pt idx="180339">LSAG</cx:pt>
          <cx:pt idx="180340">LSAG</cx:pt>
          <cx:pt idx="180341">LSAG</cx:pt>
          <cx:pt idx="180342">LSAG</cx:pt>
          <cx:pt idx="180343">LSAG</cx:pt>
          <cx:pt idx="180344">LSAG</cx:pt>
          <cx:pt idx="180345">LSAG</cx:pt>
          <cx:pt idx="180346">LSAG</cx:pt>
          <cx:pt idx="180347">LSAG</cx:pt>
          <cx:pt idx="180348">LSAG</cx:pt>
          <cx:pt idx="180349">LSAG</cx:pt>
          <cx:pt idx="180350">LSAG</cx:pt>
          <cx:pt idx="180351">LSAG</cx:pt>
          <cx:pt idx="180352">LSAG</cx:pt>
          <cx:pt idx="180353">LSAG</cx:pt>
          <cx:pt idx="180354">LSAG</cx:pt>
          <cx:pt idx="180355">LSAG</cx:pt>
          <cx:pt idx="180356">LSAG</cx:pt>
          <cx:pt idx="180357">LSAG</cx:pt>
          <cx:pt idx="180358">LSAG</cx:pt>
          <cx:pt idx="180359">LSAG</cx:pt>
          <cx:pt idx="180360">LSAG</cx:pt>
          <cx:pt idx="180361">LSAG</cx:pt>
          <cx:pt idx="180362">LSAG</cx:pt>
          <cx:pt idx="180363">LSAG</cx:pt>
          <cx:pt idx="180364">LSAG</cx:pt>
          <cx:pt idx="180365">LSAG</cx:pt>
          <cx:pt idx="180366">LSAG</cx:pt>
          <cx:pt idx="180367">LSAG</cx:pt>
          <cx:pt idx="180368">LSAG</cx:pt>
          <cx:pt idx="180369">LSAG</cx:pt>
          <cx:pt idx="180370">LSAG</cx:pt>
          <cx:pt idx="180371">LSAG</cx:pt>
          <cx:pt idx="180372">LSAG</cx:pt>
          <cx:pt idx="180373">LSAG</cx:pt>
          <cx:pt idx="180374">LSAG</cx:pt>
          <cx:pt idx="180375">LSAG</cx:pt>
          <cx:pt idx="180376">LSAG</cx:pt>
          <cx:pt idx="180377">LSAG</cx:pt>
          <cx:pt idx="180378">LSAG</cx:pt>
          <cx:pt idx="180379">LSAG</cx:pt>
          <cx:pt idx="180380">LSAG</cx:pt>
          <cx:pt idx="180381">LSAG</cx:pt>
          <cx:pt idx="180382">LSAG</cx:pt>
          <cx:pt idx="180383">LSAG</cx:pt>
          <cx:pt idx="180384">LSAG</cx:pt>
          <cx:pt idx="180385">LSAG</cx:pt>
          <cx:pt idx="180386">LSAG</cx:pt>
          <cx:pt idx="180387">LSAG</cx:pt>
          <cx:pt idx="180388">LSAG</cx:pt>
          <cx:pt idx="180389">LSAG</cx:pt>
          <cx:pt idx="180390">LSAG</cx:pt>
          <cx:pt idx="180391">LSAG</cx:pt>
          <cx:pt idx="180392">LSAG</cx:pt>
          <cx:pt idx="180393">LSAG</cx:pt>
          <cx:pt idx="180394">LSAG</cx:pt>
          <cx:pt idx="180395">LSAG</cx:pt>
          <cx:pt idx="180396">LSAG</cx:pt>
          <cx:pt idx="180397">LSAG</cx:pt>
          <cx:pt idx="180398">LSAG</cx:pt>
          <cx:pt idx="180399">LSAG</cx:pt>
          <cx:pt idx="180400">LSAG</cx:pt>
          <cx:pt idx="180401">LSAG</cx:pt>
          <cx:pt idx="180402">LSAG</cx:pt>
          <cx:pt idx="180403">LSAG</cx:pt>
          <cx:pt idx="180404">LSAG</cx:pt>
          <cx:pt idx="180405">LSAG</cx:pt>
          <cx:pt idx="180406">LSAG</cx:pt>
          <cx:pt idx="180407">LSAG</cx:pt>
          <cx:pt idx="180408">LSAG</cx:pt>
          <cx:pt idx="180409">LSAG</cx:pt>
          <cx:pt idx="180410">LSAG</cx:pt>
          <cx:pt idx="180411">LSAG</cx:pt>
          <cx:pt idx="180412">LSAG</cx:pt>
          <cx:pt idx="180413">LSAG</cx:pt>
          <cx:pt idx="180414">LSAG</cx:pt>
          <cx:pt idx="180415">LSAG</cx:pt>
          <cx:pt idx="180416">LSAG</cx:pt>
          <cx:pt idx="180417">LSAG</cx:pt>
          <cx:pt idx="180418">LSAG</cx:pt>
          <cx:pt idx="180419">LSAG</cx:pt>
          <cx:pt idx="180420">LSAG</cx:pt>
          <cx:pt idx="180421">LSAG</cx:pt>
          <cx:pt idx="180422">LSAG</cx:pt>
          <cx:pt idx="180423">LSAG</cx:pt>
          <cx:pt idx="180424">LSAG</cx:pt>
          <cx:pt idx="180425">LSAG</cx:pt>
          <cx:pt idx="180426">LSAG</cx:pt>
          <cx:pt idx="180427">LSAG</cx:pt>
          <cx:pt idx="180428">LSAG</cx:pt>
          <cx:pt idx="180429">LSAG</cx:pt>
          <cx:pt idx="180430">LSAG</cx:pt>
          <cx:pt idx="180431">LSAG</cx:pt>
          <cx:pt idx="180432">LSAG</cx:pt>
          <cx:pt idx="180433">LSAG</cx:pt>
          <cx:pt idx="180434">LSAG</cx:pt>
          <cx:pt idx="180435">LSAG</cx:pt>
          <cx:pt idx="180436">LSAG</cx:pt>
          <cx:pt idx="180437">LSAG</cx:pt>
          <cx:pt idx="180438">LSAG</cx:pt>
          <cx:pt idx="180439">LSAG</cx:pt>
          <cx:pt idx="180440">LSAG</cx:pt>
          <cx:pt idx="180441">LSAG</cx:pt>
          <cx:pt idx="180442">LSAG</cx:pt>
          <cx:pt idx="180443">LSAG</cx:pt>
          <cx:pt idx="180444">LSAG</cx:pt>
          <cx:pt idx="180445">LSAG</cx:pt>
          <cx:pt idx="180446">LSAG</cx:pt>
          <cx:pt idx="180447">LSAG</cx:pt>
          <cx:pt idx="180448">LSAG</cx:pt>
          <cx:pt idx="180449">LSAG</cx:pt>
          <cx:pt idx="180450">LSAG</cx:pt>
          <cx:pt idx="180451">LSAG</cx:pt>
          <cx:pt idx="180452">LSAG</cx:pt>
          <cx:pt idx="180453">LSAG</cx:pt>
          <cx:pt idx="180454">LSAG</cx:pt>
          <cx:pt idx="180455">LSAG</cx:pt>
          <cx:pt idx="180456">LSAG</cx:pt>
          <cx:pt idx="180457">LSAG</cx:pt>
          <cx:pt idx="180458">LSAG</cx:pt>
          <cx:pt idx="180459">LSAG</cx:pt>
          <cx:pt idx="180460">LSAG</cx:pt>
          <cx:pt idx="180461">LSAG</cx:pt>
          <cx:pt idx="180462">LSAG</cx:pt>
          <cx:pt idx="180463">LSAG</cx:pt>
          <cx:pt idx="180464">LSAG</cx:pt>
          <cx:pt idx="180465">LSAG</cx:pt>
          <cx:pt idx="180466">LSAG</cx:pt>
          <cx:pt idx="180467">LSAG</cx:pt>
          <cx:pt idx="180468">LSAG</cx:pt>
          <cx:pt idx="180469">LSAG</cx:pt>
          <cx:pt idx="180470">LSAG</cx:pt>
          <cx:pt idx="180471">LSAG</cx:pt>
          <cx:pt idx="180472">LSAG</cx:pt>
          <cx:pt idx="180473">LSAG</cx:pt>
          <cx:pt idx="180474">LSAG</cx:pt>
          <cx:pt idx="180475">LSAG</cx:pt>
          <cx:pt idx="180476">LSAG</cx:pt>
          <cx:pt idx="180477">LSAG</cx:pt>
          <cx:pt idx="180478">LSAG</cx:pt>
          <cx:pt idx="180479">LSAG</cx:pt>
          <cx:pt idx="180480">LSAG</cx:pt>
          <cx:pt idx="180481">LSAG</cx:pt>
          <cx:pt idx="180482">LSAG</cx:pt>
          <cx:pt idx="180483">LSAG</cx:pt>
          <cx:pt idx="180484">LSAG</cx:pt>
          <cx:pt idx="180485">LSAG</cx:pt>
          <cx:pt idx="180486">LSAG</cx:pt>
          <cx:pt idx="180487">LSAG</cx:pt>
          <cx:pt idx="180488">LSAG</cx:pt>
          <cx:pt idx="180489">LSAG</cx:pt>
          <cx:pt idx="180490">LSAG</cx:pt>
          <cx:pt idx="180491">LSAG</cx:pt>
          <cx:pt idx="180492">LSAG</cx:pt>
          <cx:pt idx="180493">LSAG</cx:pt>
          <cx:pt idx="180494">LSAG</cx:pt>
          <cx:pt idx="180495">LSAG</cx:pt>
          <cx:pt idx="180496">LSAG</cx:pt>
          <cx:pt idx="180497">LSAG</cx:pt>
          <cx:pt idx="180498">LSAG</cx:pt>
          <cx:pt idx="180499">LSAG</cx:pt>
          <cx:pt idx="180500">LSAG</cx:pt>
          <cx:pt idx="180501">LSAG</cx:pt>
          <cx:pt idx="180502">LSAG</cx:pt>
          <cx:pt idx="180503">LSAG</cx:pt>
          <cx:pt idx="180504">LSAG</cx:pt>
          <cx:pt idx="180505">LSAG</cx:pt>
          <cx:pt idx="180506">LSAG</cx:pt>
          <cx:pt idx="180507">LSAG</cx:pt>
          <cx:pt idx="180508">LSAG</cx:pt>
          <cx:pt idx="180509">LSAG</cx:pt>
          <cx:pt idx="180510">LSAG</cx:pt>
          <cx:pt idx="180511">LSAG</cx:pt>
          <cx:pt idx="180512">LSAG</cx:pt>
          <cx:pt idx="180513">LSAG</cx:pt>
          <cx:pt idx="180514">LSAG</cx:pt>
          <cx:pt idx="180515">LSAG</cx:pt>
          <cx:pt idx="180516">LSAG</cx:pt>
          <cx:pt idx="180517">LSAG</cx:pt>
          <cx:pt idx="180518">LSAG</cx:pt>
          <cx:pt idx="180519">LSAG</cx:pt>
          <cx:pt idx="180520">LSAG</cx:pt>
          <cx:pt idx="180521">LSAG</cx:pt>
          <cx:pt idx="180522">LSAG</cx:pt>
          <cx:pt idx="180523">LSAG</cx:pt>
          <cx:pt idx="180524">LSAG</cx:pt>
          <cx:pt idx="180525">LSAG</cx:pt>
          <cx:pt idx="180526">LSAG</cx:pt>
          <cx:pt idx="180527">LSAG</cx:pt>
          <cx:pt idx="180528">LSAG</cx:pt>
          <cx:pt idx="180529">LSAG</cx:pt>
          <cx:pt idx="180530">LSAG</cx:pt>
          <cx:pt idx="180531">LSAG</cx:pt>
          <cx:pt idx="180532">LSAG</cx:pt>
          <cx:pt idx="180533">LSAG</cx:pt>
          <cx:pt idx="180534">LSAG</cx:pt>
          <cx:pt idx="180535">LSAG</cx:pt>
          <cx:pt idx="180536">LSAG</cx:pt>
          <cx:pt idx="180537">LSAG</cx:pt>
          <cx:pt idx="180538">LSAG</cx:pt>
          <cx:pt idx="180539">LSAG</cx:pt>
          <cx:pt idx="180540">LSAG</cx:pt>
          <cx:pt idx="180541">LSAG</cx:pt>
          <cx:pt idx="180542">LSAG</cx:pt>
          <cx:pt idx="180543">LSAG</cx:pt>
          <cx:pt idx="180544">LSAG</cx:pt>
          <cx:pt idx="180545">LSAG</cx:pt>
          <cx:pt idx="180546">LSAG</cx:pt>
          <cx:pt idx="180547">LSAG</cx:pt>
          <cx:pt idx="180548">LSAG</cx:pt>
          <cx:pt idx="180549">LSAG</cx:pt>
          <cx:pt idx="180550">LSAG</cx:pt>
          <cx:pt idx="180551">LSAG</cx:pt>
          <cx:pt idx="180552">LSAG</cx:pt>
          <cx:pt idx="180553">LSAG</cx:pt>
          <cx:pt idx="180554">LSAG</cx:pt>
          <cx:pt idx="180555">LSAG</cx:pt>
          <cx:pt idx="180556">LSAG</cx:pt>
          <cx:pt idx="180557">LSAG</cx:pt>
          <cx:pt idx="180558">LSAG</cx:pt>
          <cx:pt idx="180559">LSAG</cx:pt>
          <cx:pt idx="180560">LSAG</cx:pt>
          <cx:pt idx="180561">LSAG</cx:pt>
          <cx:pt idx="180562">LSAG</cx:pt>
          <cx:pt idx="180563">LSAG</cx:pt>
          <cx:pt idx="180564">LSAG</cx:pt>
          <cx:pt idx="180565">LSAG</cx:pt>
          <cx:pt idx="180566">LSAG</cx:pt>
          <cx:pt idx="180567">LSAG</cx:pt>
          <cx:pt idx="180568">LSAG</cx:pt>
          <cx:pt idx="180569">LSAG</cx:pt>
          <cx:pt idx="180570">LSAG</cx:pt>
          <cx:pt idx="180571">LSAG</cx:pt>
          <cx:pt idx="180572">LSAG</cx:pt>
          <cx:pt idx="180573">LSAG</cx:pt>
          <cx:pt idx="180574">LSAG</cx:pt>
          <cx:pt idx="180575">LSAG</cx:pt>
          <cx:pt idx="180576">LSAG</cx:pt>
          <cx:pt idx="180577">LSAG</cx:pt>
          <cx:pt idx="180578">LSAG</cx:pt>
          <cx:pt idx="180579">LSAG</cx:pt>
          <cx:pt idx="180580">LSAG</cx:pt>
          <cx:pt idx="180581">LSAG</cx:pt>
          <cx:pt idx="180582">LSAG</cx:pt>
          <cx:pt idx="180583">LSAG</cx:pt>
          <cx:pt idx="180584">LSAG</cx:pt>
          <cx:pt idx="180585">LSAG</cx:pt>
          <cx:pt idx="180586">LSAG</cx:pt>
          <cx:pt idx="180587">LSAG</cx:pt>
          <cx:pt idx="180588">LSAG</cx:pt>
          <cx:pt idx="180589">LSAG</cx:pt>
          <cx:pt idx="180590">LSAG</cx:pt>
          <cx:pt idx="180591">LSAG</cx:pt>
          <cx:pt idx="180592">LSAG</cx:pt>
          <cx:pt idx="180593">LSAG</cx:pt>
          <cx:pt idx="180594">LSAG</cx:pt>
          <cx:pt idx="180595">LSAG</cx:pt>
          <cx:pt idx="180596">LSAG</cx:pt>
          <cx:pt idx="180597">LSAG</cx:pt>
          <cx:pt idx="180598">LSAG</cx:pt>
          <cx:pt idx="180599">LSAG</cx:pt>
          <cx:pt idx="180600">LSAG</cx:pt>
          <cx:pt idx="180601">LSAG</cx:pt>
          <cx:pt idx="180602">LSAG</cx:pt>
          <cx:pt idx="180603">LSAG</cx:pt>
          <cx:pt idx="180604">LSAG</cx:pt>
          <cx:pt idx="180605">LSAG</cx:pt>
          <cx:pt idx="180606">LSAG</cx:pt>
          <cx:pt idx="180607">LSAG</cx:pt>
          <cx:pt idx="180608">LSAG</cx:pt>
          <cx:pt idx="180609">LSAG</cx:pt>
          <cx:pt idx="180610">LSAG</cx:pt>
          <cx:pt idx="180611">LSAG</cx:pt>
          <cx:pt idx="180612">LSAG</cx:pt>
          <cx:pt idx="180613">LSAG</cx:pt>
          <cx:pt idx="180614">LSAG</cx:pt>
          <cx:pt idx="180615">LSAG</cx:pt>
          <cx:pt idx="180616">LSAG</cx:pt>
          <cx:pt idx="180617">LSAG</cx:pt>
          <cx:pt idx="180618">LSAG</cx:pt>
          <cx:pt idx="180619">LSAG</cx:pt>
          <cx:pt idx="180620">LSAG</cx:pt>
          <cx:pt idx="180621">LSAG</cx:pt>
          <cx:pt idx="180622">LSAG</cx:pt>
          <cx:pt idx="180623">LSAG</cx:pt>
          <cx:pt idx="180624">LSAG</cx:pt>
          <cx:pt idx="180625">LSAG</cx:pt>
          <cx:pt idx="180626">LSAG</cx:pt>
          <cx:pt idx="180627">LSAG</cx:pt>
          <cx:pt idx="180628">LSAG</cx:pt>
          <cx:pt idx="180629">LSAG</cx:pt>
          <cx:pt idx="180630">LSAG</cx:pt>
          <cx:pt idx="180631">LSAG</cx:pt>
          <cx:pt idx="180632">LSAG</cx:pt>
          <cx:pt idx="180633">LSAG</cx:pt>
          <cx:pt idx="180634">LSAG</cx:pt>
          <cx:pt idx="180635">LSAG</cx:pt>
          <cx:pt idx="180636">LSAG</cx:pt>
          <cx:pt idx="180637">LSAG</cx:pt>
          <cx:pt idx="180638">LSAG</cx:pt>
          <cx:pt idx="180639">LSAG</cx:pt>
          <cx:pt idx="180640">LSAG</cx:pt>
          <cx:pt idx="180641">LSAG</cx:pt>
          <cx:pt idx="180642">LSAG</cx:pt>
          <cx:pt idx="180643">LSAG</cx:pt>
          <cx:pt idx="180644">LSAG</cx:pt>
          <cx:pt idx="180645">LSAG</cx:pt>
          <cx:pt idx="180646">LSAG</cx:pt>
          <cx:pt idx="180647">LSAG</cx:pt>
          <cx:pt idx="180648">LSAG</cx:pt>
          <cx:pt idx="180649">LSAG</cx:pt>
          <cx:pt idx="180650">LSAG</cx:pt>
          <cx:pt idx="180651">LSAG</cx:pt>
          <cx:pt idx="180652">LSAG</cx:pt>
          <cx:pt idx="180653">LSAG</cx:pt>
          <cx:pt idx="180654">LSAG</cx:pt>
          <cx:pt idx="180655">LSAG</cx:pt>
          <cx:pt idx="180656">LSAG</cx:pt>
          <cx:pt idx="180657">LSAG</cx:pt>
          <cx:pt idx="180658">LSAG</cx:pt>
          <cx:pt idx="180659">LSAG</cx:pt>
          <cx:pt idx="180660">LSAG</cx:pt>
          <cx:pt idx="180661">LSAG</cx:pt>
          <cx:pt idx="180662">LSAG</cx:pt>
          <cx:pt idx="180663">LSAG</cx:pt>
          <cx:pt idx="180664">LSAG</cx:pt>
          <cx:pt idx="180665">LSAG</cx:pt>
          <cx:pt idx="180666">LSAG</cx:pt>
          <cx:pt idx="180667">LSAG</cx:pt>
          <cx:pt idx="180668">LSAG</cx:pt>
          <cx:pt idx="180669">LSAG</cx:pt>
          <cx:pt idx="180670">LSAG</cx:pt>
          <cx:pt idx="180671">LSAG</cx:pt>
          <cx:pt idx="180672">LSAG</cx:pt>
          <cx:pt idx="180673">LSAG</cx:pt>
          <cx:pt idx="180674">LSAG</cx:pt>
          <cx:pt idx="180675">LSAG</cx:pt>
          <cx:pt idx="180676">LSAG</cx:pt>
          <cx:pt idx="180677">LSAG</cx:pt>
          <cx:pt idx="180678">LSAG</cx:pt>
          <cx:pt idx="180679">LSAG</cx:pt>
          <cx:pt idx="180680">LSAG</cx:pt>
          <cx:pt idx="180681">LSAG</cx:pt>
          <cx:pt idx="180682">LSAG</cx:pt>
          <cx:pt idx="180683">LSAG</cx:pt>
          <cx:pt idx="180684">LSAG</cx:pt>
          <cx:pt idx="180685">LSAG</cx:pt>
          <cx:pt idx="180686">LSAG</cx:pt>
          <cx:pt idx="180687">LSAG</cx:pt>
          <cx:pt idx="180688">LSAG</cx:pt>
          <cx:pt idx="180689">LSAG</cx:pt>
          <cx:pt idx="180690">LSAG</cx:pt>
          <cx:pt idx="180691">LSAG</cx:pt>
          <cx:pt idx="180692">LSAG</cx:pt>
          <cx:pt idx="180693">LSAG</cx:pt>
          <cx:pt idx="180694">LSAG</cx:pt>
          <cx:pt idx="180695">LSAG</cx:pt>
          <cx:pt idx="180696">LSAG</cx:pt>
          <cx:pt idx="180697">LSAG</cx:pt>
          <cx:pt idx="180698">LSAG</cx:pt>
          <cx:pt idx="180699">LSAG</cx:pt>
          <cx:pt idx="180700">LSAG</cx:pt>
          <cx:pt idx="180701">LSAG</cx:pt>
          <cx:pt idx="180702">LSAG</cx:pt>
          <cx:pt idx="180703">LSAG</cx:pt>
          <cx:pt idx="180704">LSAG</cx:pt>
          <cx:pt idx="180705">LSAG</cx:pt>
          <cx:pt idx="180706">LSAG</cx:pt>
          <cx:pt idx="180707">LSAG</cx:pt>
          <cx:pt idx="180708">LSAG</cx:pt>
          <cx:pt idx="180709">LSAG</cx:pt>
          <cx:pt idx="180710">LSAG</cx:pt>
          <cx:pt idx="180711">LSAG</cx:pt>
          <cx:pt idx="180712">LSAG</cx:pt>
          <cx:pt idx="180713">LSAG</cx:pt>
          <cx:pt idx="180714">LSAG</cx:pt>
          <cx:pt idx="180715">LSAG</cx:pt>
          <cx:pt idx="180716">LSAG</cx:pt>
          <cx:pt idx="180717">LSAG</cx:pt>
          <cx:pt idx="180718">LSAG</cx:pt>
          <cx:pt idx="180719">LSAG</cx:pt>
          <cx:pt idx="180720">LSAG</cx:pt>
          <cx:pt idx="180721">LSAG</cx:pt>
          <cx:pt idx="180722">LSAG</cx:pt>
          <cx:pt idx="180723">LSAG</cx:pt>
          <cx:pt idx="180724">LSAG</cx:pt>
          <cx:pt idx="180725">LSAG</cx:pt>
          <cx:pt idx="180726">LSAG</cx:pt>
          <cx:pt idx="180727">LSAG</cx:pt>
          <cx:pt idx="180728">LSAG</cx:pt>
          <cx:pt idx="180729">LSAG</cx:pt>
          <cx:pt idx="180730">LSAG</cx:pt>
          <cx:pt idx="180731">LSAG</cx:pt>
          <cx:pt idx="180732">LSAG</cx:pt>
          <cx:pt idx="180733">LSAG</cx:pt>
          <cx:pt idx="180734">LSAG</cx:pt>
          <cx:pt idx="180735">LSAG</cx:pt>
          <cx:pt idx="180736">LSAG</cx:pt>
          <cx:pt idx="180737">LSAG</cx:pt>
          <cx:pt idx="180738">LSAG</cx:pt>
          <cx:pt idx="180739">LSAG</cx:pt>
          <cx:pt idx="180740">LSAG</cx:pt>
          <cx:pt idx="180741">LSAG</cx:pt>
          <cx:pt idx="180742">LSAG</cx:pt>
          <cx:pt idx="180743">LSAG</cx:pt>
          <cx:pt idx="180744">LSAG</cx:pt>
          <cx:pt idx="180745">LSAG</cx:pt>
          <cx:pt idx="180746">LSAG</cx:pt>
          <cx:pt idx="180747">LSAG</cx:pt>
          <cx:pt idx="180748">LSAG</cx:pt>
          <cx:pt idx="180749">LSAG</cx:pt>
          <cx:pt idx="180750">LSAG</cx:pt>
          <cx:pt idx="180751">LSAG</cx:pt>
          <cx:pt idx="180752">LSAG</cx:pt>
          <cx:pt idx="180753">LSAG</cx:pt>
          <cx:pt idx="180754">LSAG</cx:pt>
          <cx:pt idx="180755">LSAG</cx:pt>
          <cx:pt idx="180756">LSAG</cx:pt>
          <cx:pt idx="180757">LSAG</cx:pt>
          <cx:pt idx="180758">LSAG</cx:pt>
          <cx:pt idx="180759">LSAG</cx:pt>
          <cx:pt idx="180760">LSAG</cx:pt>
          <cx:pt idx="180761">LSAG</cx:pt>
          <cx:pt idx="180762">LSAG</cx:pt>
          <cx:pt idx="180763">LSAG</cx:pt>
          <cx:pt idx="180764">LSAG</cx:pt>
          <cx:pt idx="180765">LSAG</cx:pt>
          <cx:pt idx="180766">LSAG</cx:pt>
          <cx:pt idx="180767">LSAG</cx:pt>
          <cx:pt idx="180768">LSAG</cx:pt>
          <cx:pt idx="180769">LSAG</cx:pt>
          <cx:pt idx="180770">LSAG</cx:pt>
          <cx:pt idx="180771">LSAG</cx:pt>
          <cx:pt idx="180772">LSAG</cx:pt>
          <cx:pt idx="180773">LSAG</cx:pt>
          <cx:pt idx="180774">LSAG</cx:pt>
          <cx:pt idx="180775">LSAG</cx:pt>
          <cx:pt idx="180776">LSAG</cx:pt>
          <cx:pt idx="180777">LSAG</cx:pt>
          <cx:pt idx="180778">LSAG</cx:pt>
          <cx:pt idx="180779">LSAG</cx:pt>
          <cx:pt idx="180780">LSAG</cx:pt>
          <cx:pt idx="180781">LSAG</cx:pt>
          <cx:pt idx="180782">LSAG</cx:pt>
          <cx:pt idx="180783">LSAG</cx:pt>
          <cx:pt idx="180784">LSAG</cx:pt>
          <cx:pt idx="180785">LSAG</cx:pt>
          <cx:pt idx="180786">LSAG</cx:pt>
          <cx:pt idx="180787">LSAG</cx:pt>
          <cx:pt idx="180788">LSAG</cx:pt>
          <cx:pt idx="180789">LSAG</cx:pt>
          <cx:pt idx="180790">LSAG</cx:pt>
          <cx:pt idx="180791">LSAG</cx:pt>
          <cx:pt idx="180792">LSAG</cx:pt>
          <cx:pt idx="180793">LSAG</cx:pt>
          <cx:pt idx="180794">LSAG</cx:pt>
          <cx:pt idx="180795">LSAG</cx:pt>
          <cx:pt idx="180796">LSAG</cx:pt>
          <cx:pt idx="180797">LSAG</cx:pt>
          <cx:pt idx="180798">LSAG</cx:pt>
          <cx:pt idx="180799">LSAG</cx:pt>
          <cx:pt idx="180800">LSAG</cx:pt>
          <cx:pt idx="180801">LSAG</cx:pt>
          <cx:pt idx="180802">LSAG</cx:pt>
          <cx:pt idx="180803">LSAG</cx:pt>
          <cx:pt idx="180804">LSAG</cx:pt>
          <cx:pt idx="180805">LSAG</cx:pt>
          <cx:pt idx="180806">LSAG</cx:pt>
          <cx:pt idx="180807">LSAG</cx:pt>
          <cx:pt idx="180808">LSAG</cx:pt>
          <cx:pt idx="180809">LSAG</cx:pt>
          <cx:pt idx="180810">LSAG</cx:pt>
          <cx:pt idx="180811">LSAG</cx:pt>
          <cx:pt idx="180812">LSAG</cx:pt>
          <cx:pt idx="180813">LSAG</cx:pt>
          <cx:pt idx="180814">LSAG</cx:pt>
          <cx:pt idx="180815">LSAG</cx:pt>
          <cx:pt idx="180816">LSAG</cx:pt>
          <cx:pt idx="180817">LSAG</cx:pt>
          <cx:pt idx="180818">LSAG</cx:pt>
          <cx:pt idx="180819">LSAG</cx:pt>
          <cx:pt idx="180820">LSAG</cx:pt>
          <cx:pt idx="180821">LSAG</cx:pt>
          <cx:pt idx="180822">LSAG</cx:pt>
          <cx:pt idx="180823">LSAG</cx:pt>
          <cx:pt idx="180824">LSAG</cx:pt>
          <cx:pt idx="180825">LSAG</cx:pt>
          <cx:pt idx="180826">LSAG</cx:pt>
          <cx:pt idx="180827">LSAG</cx:pt>
          <cx:pt idx="180828">LSAG</cx:pt>
          <cx:pt idx="180829">LSAG</cx:pt>
          <cx:pt idx="180830">LSAG</cx:pt>
          <cx:pt idx="180831">LSAG</cx:pt>
          <cx:pt idx="180832">LSAG</cx:pt>
          <cx:pt idx="180833">LSAG</cx:pt>
          <cx:pt idx="180834">LSAG</cx:pt>
          <cx:pt idx="180835">LSAG</cx:pt>
          <cx:pt idx="180836">LSAG</cx:pt>
          <cx:pt idx="180837">LSAG</cx:pt>
          <cx:pt idx="180838">LSAG</cx:pt>
          <cx:pt idx="180839">LSAG</cx:pt>
          <cx:pt idx="180840">LSAG</cx:pt>
          <cx:pt idx="180841">LSAG</cx:pt>
          <cx:pt idx="180842">LSAG</cx:pt>
          <cx:pt idx="180843">LSAG</cx:pt>
          <cx:pt idx="180844">LSAG</cx:pt>
          <cx:pt idx="180845">LSAG</cx:pt>
          <cx:pt idx="180846">LSAG</cx:pt>
          <cx:pt idx="180847">LSAG</cx:pt>
          <cx:pt idx="180848">LSAG</cx:pt>
          <cx:pt idx="180849">LSAG</cx:pt>
          <cx:pt idx="180850">LSAG</cx:pt>
          <cx:pt idx="180851">LSAG</cx:pt>
          <cx:pt idx="180852">LSAG</cx:pt>
          <cx:pt idx="180853">LSAG</cx:pt>
          <cx:pt idx="180854">LSAG</cx:pt>
          <cx:pt idx="180855">LSAG</cx:pt>
          <cx:pt idx="180856">LSAG</cx:pt>
          <cx:pt idx="180857">LSAG</cx:pt>
          <cx:pt idx="180858">LSAG</cx:pt>
          <cx:pt idx="180859">LSAG</cx:pt>
          <cx:pt idx="180860">LSAG</cx:pt>
          <cx:pt idx="180861">LSAG</cx:pt>
          <cx:pt idx="180862">LSAG</cx:pt>
          <cx:pt idx="180863">LSAG</cx:pt>
          <cx:pt idx="180864">LSAG</cx:pt>
          <cx:pt idx="180865">LSAG</cx:pt>
          <cx:pt idx="180866">LSAG</cx:pt>
          <cx:pt idx="180867">LSAG</cx:pt>
          <cx:pt idx="180868">LSAG</cx:pt>
          <cx:pt idx="180869">LSAG</cx:pt>
          <cx:pt idx="180870">LSAG</cx:pt>
          <cx:pt idx="180871">LSAG</cx:pt>
          <cx:pt idx="180872">LSAG</cx:pt>
          <cx:pt idx="180873">LSAG</cx:pt>
          <cx:pt idx="180874">LSAG</cx:pt>
          <cx:pt idx="180875">LSAG</cx:pt>
          <cx:pt idx="180876">LSAG</cx:pt>
          <cx:pt idx="180877">LSAG</cx:pt>
          <cx:pt idx="180878">LSAG</cx:pt>
          <cx:pt idx="180879">LSAG</cx:pt>
          <cx:pt idx="180880">LSAG</cx:pt>
          <cx:pt idx="180881">LSAG</cx:pt>
          <cx:pt idx="180882">LSAG</cx:pt>
          <cx:pt idx="180883">LSAG</cx:pt>
          <cx:pt idx="180884">LSAG</cx:pt>
          <cx:pt idx="180885">LSAG</cx:pt>
          <cx:pt idx="180886">LSAG</cx:pt>
          <cx:pt idx="180887">LSAG</cx:pt>
          <cx:pt idx="180888">LSAG</cx:pt>
          <cx:pt idx="180889">LSAG</cx:pt>
          <cx:pt idx="180890">LSAG</cx:pt>
          <cx:pt idx="180891">LSAG</cx:pt>
          <cx:pt idx="180892">LSAG</cx:pt>
          <cx:pt idx="180893">LSAG</cx:pt>
          <cx:pt idx="180894">LSAG</cx:pt>
          <cx:pt idx="180895">LSAG</cx:pt>
          <cx:pt idx="180896">LSAG</cx:pt>
          <cx:pt idx="180897">LSAG</cx:pt>
          <cx:pt idx="180898">LSAG</cx:pt>
          <cx:pt idx="180899">LSAG</cx:pt>
          <cx:pt idx="180900">LSAG</cx:pt>
          <cx:pt idx="180901">LSAG</cx:pt>
          <cx:pt idx="180902">LSAG</cx:pt>
          <cx:pt idx="180903">LSAG</cx:pt>
          <cx:pt idx="180904">LSAG</cx:pt>
          <cx:pt idx="180905">LSAG</cx:pt>
          <cx:pt idx="180906">LSAG</cx:pt>
          <cx:pt idx="180907">LSAG</cx:pt>
          <cx:pt idx="180908">LSAG</cx:pt>
          <cx:pt idx="180909">LSAG</cx:pt>
          <cx:pt idx="180910">LSAG</cx:pt>
          <cx:pt idx="180911">LSAG</cx:pt>
          <cx:pt idx="180912">LSAG</cx:pt>
          <cx:pt idx="180913">LSAG</cx:pt>
          <cx:pt idx="180914">LSAG</cx:pt>
          <cx:pt idx="180915">LSAG</cx:pt>
          <cx:pt idx="180916">LSAG</cx:pt>
          <cx:pt idx="180917">LSAG</cx:pt>
          <cx:pt idx="180918">LSAG</cx:pt>
          <cx:pt idx="180919">LSAG</cx:pt>
          <cx:pt idx="180920">LSAG</cx:pt>
          <cx:pt idx="180921">LSAG</cx:pt>
          <cx:pt idx="180922">LSAG</cx:pt>
          <cx:pt idx="180923">LSAG</cx:pt>
          <cx:pt idx="180924">LSAG</cx:pt>
          <cx:pt idx="180925">LSAG</cx:pt>
          <cx:pt idx="180926">LSAG</cx:pt>
          <cx:pt idx="180927">LSAG</cx:pt>
          <cx:pt idx="180928">LSAG</cx:pt>
          <cx:pt idx="180929">LSAG</cx:pt>
          <cx:pt idx="180930">LSAG</cx:pt>
          <cx:pt idx="180931">LSAG</cx:pt>
          <cx:pt idx="180932">LSAG</cx:pt>
          <cx:pt idx="180933">LSAG</cx:pt>
          <cx:pt idx="180934">LSAG</cx:pt>
          <cx:pt idx="180935">LSAG</cx:pt>
          <cx:pt idx="180936">LSAG</cx:pt>
          <cx:pt idx="180937">LSAG</cx:pt>
          <cx:pt idx="180938">LSAG</cx:pt>
          <cx:pt idx="180939">LSAG</cx:pt>
          <cx:pt idx="180940">LSAG</cx:pt>
          <cx:pt idx="180941">LSAG</cx:pt>
          <cx:pt idx="180942">LSAG</cx:pt>
          <cx:pt idx="180943">LSAG</cx:pt>
          <cx:pt idx="180944">LSAG</cx:pt>
          <cx:pt idx="180945">LSAG</cx:pt>
          <cx:pt idx="180946">LSAG</cx:pt>
          <cx:pt idx="180947">LSAG</cx:pt>
          <cx:pt idx="180948">LSAG</cx:pt>
          <cx:pt idx="180949">LSAG</cx:pt>
          <cx:pt idx="180950">LSAG</cx:pt>
          <cx:pt idx="180951">LSAG</cx:pt>
          <cx:pt idx="180952">LSAG</cx:pt>
          <cx:pt idx="180953">LSAG</cx:pt>
          <cx:pt idx="180954">LSAG</cx:pt>
          <cx:pt idx="180955">LSAG</cx:pt>
          <cx:pt idx="180956">LSAG</cx:pt>
          <cx:pt idx="180957">LSAG</cx:pt>
          <cx:pt idx="180958">LSAG</cx:pt>
          <cx:pt idx="180959">LSAG</cx:pt>
          <cx:pt idx="180960">LSAG</cx:pt>
          <cx:pt idx="180961">LSAG</cx:pt>
          <cx:pt idx="180962">LSAG</cx:pt>
          <cx:pt idx="180963">LSAG</cx:pt>
          <cx:pt idx="180964">LSAG</cx:pt>
          <cx:pt idx="180965">LSAG</cx:pt>
          <cx:pt idx="180966">LSAG</cx:pt>
          <cx:pt idx="180967">LSAG</cx:pt>
          <cx:pt idx="180968">LSAG</cx:pt>
          <cx:pt idx="180969">LSAG</cx:pt>
          <cx:pt idx="180970">LSAG</cx:pt>
          <cx:pt idx="180971">LSAG</cx:pt>
          <cx:pt idx="180972">LSAG</cx:pt>
          <cx:pt idx="180973">LSAG</cx:pt>
          <cx:pt idx="180974">LSAG</cx:pt>
          <cx:pt idx="180975">LSAG</cx:pt>
          <cx:pt idx="180976">LSAG</cx:pt>
          <cx:pt idx="180977">LSAG</cx:pt>
          <cx:pt idx="180978">LSAG</cx:pt>
          <cx:pt idx="180979">LSAG</cx:pt>
          <cx:pt idx="180980">LSAG</cx:pt>
          <cx:pt idx="180981">LSAG</cx:pt>
          <cx:pt idx="180982">LSAG</cx:pt>
          <cx:pt idx="180983">LSAG</cx:pt>
          <cx:pt idx="180984">LSAG</cx:pt>
          <cx:pt idx="180985">LSAG</cx:pt>
          <cx:pt idx="180986">LSAG</cx:pt>
          <cx:pt idx="180987">LSAG</cx:pt>
          <cx:pt idx="180988">LSAG</cx:pt>
          <cx:pt idx="180989">LSAG</cx:pt>
          <cx:pt idx="180990">LSAG</cx:pt>
          <cx:pt idx="180991">LSAG</cx:pt>
          <cx:pt idx="180992">LSAG</cx:pt>
          <cx:pt idx="180993">LSAG</cx:pt>
          <cx:pt idx="180994">LSAG</cx:pt>
          <cx:pt idx="180995">LSAG</cx:pt>
          <cx:pt idx="180996">LSAG</cx:pt>
          <cx:pt idx="180997">LSAG</cx:pt>
          <cx:pt idx="180998">LSAG</cx:pt>
          <cx:pt idx="180999">LSAG</cx:pt>
          <cx:pt idx="181000">LSAG</cx:pt>
          <cx:pt idx="181001">LSAG</cx:pt>
          <cx:pt idx="181002">LSAG</cx:pt>
          <cx:pt idx="181003">LSAG</cx:pt>
          <cx:pt idx="181004">LSAG</cx:pt>
          <cx:pt idx="181005">LSAG</cx:pt>
          <cx:pt idx="181006">LSAG</cx:pt>
          <cx:pt idx="181007">LSAG</cx:pt>
          <cx:pt idx="181008">LSAG</cx:pt>
          <cx:pt idx="181009">LSAG</cx:pt>
          <cx:pt idx="181010">LSAG</cx:pt>
          <cx:pt idx="181011">LSAG</cx:pt>
          <cx:pt idx="181012">LSAG</cx:pt>
          <cx:pt idx="181013">LSAG</cx:pt>
          <cx:pt idx="181014">LSAG</cx:pt>
          <cx:pt idx="181015">LSAG</cx:pt>
          <cx:pt idx="181016">LSAG</cx:pt>
          <cx:pt idx="181017">LSAG</cx:pt>
          <cx:pt idx="181018">LSAG</cx:pt>
          <cx:pt idx="181019">LSAG</cx:pt>
          <cx:pt idx="181020">LSAG</cx:pt>
          <cx:pt idx="181021">LSAG</cx:pt>
          <cx:pt idx="181022">LSAG</cx:pt>
          <cx:pt idx="181023">LSAG</cx:pt>
          <cx:pt idx="181024">LSAG</cx:pt>
          <cx:pt idx="181025">LSAG</cx:pt>
          <cx:pt idx="181026">LSAG</cx:pt>
          <cx:pt idx="181027">LSAG</cx:pt>
          <cx:pt idx="181028">LSAG</cx:pt>
          <cx:pt idx="181029">LSAG</cx:pt>
          <cx:pt idx="181030">LSAG</cx:pt>
          <cx:pt idx="181031">LSAG</cx:pt>
          <cx:pt idx="181032">LSAG</cx:pt>
          <cx:pt idx="181033">LSAG</cx:pt>
          <cx:pt idx="181034">LSAG</cx:pt>
          <cx:pt idx="181035">LSAG</cx:pt>
          <cx:pt idx="181036">LSAG</cx:pt>
          <cx:pt idx="181037">LSAG</cx:pt>
          <cx:pt idx="181038">LSAG</cx:pt>
          <cx:pt idx="181039">LSAG</cx:pt>
          <cx:pt idx="181040">LSAG</cx:pt>
          <cx:pt idx="181041">LSAG</cx:pt>
          <cx:pt idx="181042">LSAG</cx:pt>
          <cx:pt idx="181043">LSAG</cx:pt>
          <cx:pt idx="181044">LSAG</cx:pt>
          <cx:pt idx="181045">LSAG</cx:pt>
          <cx:pt idx="181046">LSAG</cx:pt>
          <cx:pt idx="181047">LSAG</cx:pt>
          <cx:pt idx="181048">LSAG</cx:pt>
          <cx:pt idx="181049">LSAG</cx:pt>
          <cx:pt idx="181050">LSAG</cx:pt>
          <cx:pt idx="181051">LSAG</cx:pt>
          <cx:pt idx="181052">LSAG</cx:pt>
          <cx:pt idx="181053">LSAG</cx:pt>
          <cx:pt idx="181054">LSAG</cx:pt>
          <cx:pt idx="181055">LSAG</cx:pt>
          <cx:pt idx="181056">LSAG</cx:pt>
          <cx:pt idx="181057">LSAG</cx:pt>
          <cx:pt idx="181058">LSAG</cx:pt>
          <cx:pt idx="181059">LSAG</cx:pt>
          <cx:pt idx="181060">LSAG</cx:pt>
          <cx:pt idx="181061">LSAG</cx:pt>
          <cx:pt idx="181062">LSAG</cx:pt>
          <cx:pt idx="181063">LSAG</cx:pt>
          <cx:pt idx="181064">LSAG</cx:pt>
          <cx:pt idx="181065">LSAG</cx:pt>
          <cx:pt idx="181066">LSAG</cx:pt>
          <cx:pt idx="181067">LSAG</cx:pt>
          <cx:pt idx="181068">LSAG</cx:pt>
          <cx:pt idx="181069">LSAG</cx:pt>
          <cx:pt idx="181070">LSAG</cx:pt>
          <cx:pt idx="181071">LSAG</cx:pt>
          <cx:pt idx="181072">LSAG</cx:pt>
          <cx:pt idx="181073">LSAG</cx:pt>
          <cx:pt idx="181074">LSAG</cx:pt>
          <cx:pt idx="181075">LSAG</cx:pt>
          <cx:pt idx="181076">LSAG</cx:pt>
          <cx:pt idx="181077">LSAG</cx:pt>
          <cx:pt idx="181078">LSAG</cx:pt>
          <cx:pt idx="181079">LSAG</cx:pt>
          <cx:pt idx="181080">LSAG</cx:pt>
          <cx:pt idx="181081">LSAG</cx:pt>
          <cx:pt idx="181082">LSAG</cx:pt>
          <cx:pt idx="181083">LSAG</cx:pt>
          <cx:pt idx="181084">LSAG</cx:pt>
          <cx:pt idx="181085">LSAG</cx:pt>
          <cx:pt idx="181086">LSAG</cx:pt>
          <cx:pt idx="181087">LSAG</cx:pt>
          <cx:pt idx="181088">LSAG</cx:pt>
          <cx:pt idx="181089">LSAG</cx:pt>
          <cx:pt idx="181090">LSAG</cx:pt>
          <cx:pt idx="181091">LSAG</cx:pt>
          <cx:pt idx="181092">LSAG</cx:pt>
          <cx:pt idx="181093">LSAG</cx:pt>
          <cx:pt idx="181094">LSAG</cx:pt>
          <cx:pt idx="181095">LSAG</cx:pt>
          <cx:pt idx="181096">LSAG</cx:pt>
          <cx:pt idx="181097">LSAG</cx:pt>
          <cx:pt idx="181098">LSAG</cx:pt>
          <cx:pt idx="181099">LSAG</cx:pt>
          <cx:pt idx="181100">LSAG</cx:pt>
          <cx:pt idx="181101">LSAG</cx:pt>
          <cx:pt idx="181102">LSAG</cx:pt>
          <cx:pt idx="181103">LSAG</cx:pt>
          <cx:pt idx="181104">LSAG</cx:pt>
          <cx:pt idx="181105">LSAG</cx:pt>
          <cx:pt idx="181106">LSAG</cx:pt>
          <cx:pt idx="181107">LSAG</cx:pt>
          <cx:pt idx="181108">LSAG</cx:pt>
          <cx:pt idx="181109">LSAG</cx:pt>
          <cx:pt idx="181110">LSAG</cx:pt>
          <cx:pt idx="181111">LSAG</cx:pt>
          <cx:pt idx="181112">LSAG</cx:pt>
          <cx:pt idx="181113">LSAG</cx:pt>
          <cx:pt idx="181114">LSAG</cx:pt>
          <cx:pt idx="181115">LSAG</cx:pt>
          <cx:pt idx="181116">LSAG</cx:pt>
          <cx:pt idx="181117">LSAG</cx:pt>
          <cx:pt idx="181118">LSAG</cx:pt>
          <cx:pt idx="181119">LSAG</cx:pt>
          <cx:pt idx="181120">LSAG</cx:pt>
          <cx:pt idx="181121">LSAG</cx:pt>
          <cx:pt idx="181122">LSAG</cx:pt>
          <cx:pt idx="181123">LSAG</cx:pt>
          <cx:pt idx="181124">LSAG</cx:pt>
          <cx:pt idx="181125">LSAG</cx:pt>
          <cx:pt idx="181126">LSAG</cx:pt>
          <cx:pt idx="181127">LSAG</cx:pt>
          <cx:pt idx="181128">LSAG</cx:pt>
          <cx:pt idx="181129">LSAG</cx:pt>
          <cx:pt idx="181130">LSAG</cx:pt>
          <cx:pt idx="181131">LSAG</cx:pt>
          <cx:pt idx="181132">LSAG</cx:pt>
          <cx:pt idx="181133">LSAG</cx:pt>
          <cx:pt idx="181134">LSAG</cx:pt>
          <cx:pt idx="181135">LSAG</cx:pt>
          <cx:pt idx="181136">LSAG</cx:pt>
          <cx:pt idx="181137">LSAG</cx:pt>
          <cx:pt idx="181138">LSAG</cx:pt>
          <cx:pt idx="181139">LSAG</cx:pt>
          <cx:pt idx="181140">LSAG</cx:pt>
          <cx:pt idx="181141">LSAG</cx:pt>
          <cx:pt idx="181142">LSAG</cx:pt>
          <cx:pt idx="181143">LSAG</cx:pt>
          <cx:pt idx="181144">LSAG</cx:pt>
          <cx:pt idx="181145">LSAG</cx:pt>
          <cx:pt idx="181146">LSAG</cx:pt>
          <cx:pt idx="181147">LSAG</cx:pt>
          <cx:pt idx="181148">LSAG</cx:pt>
          <cx:pt idx="181149">LSAG</cx:pt>
          <cx:pt idx="181150">LSAG</cx:pt>
          <cx:pt idx="181151">LSAG</cx:pt>
          <cx:pt idx="181152">LSAG</cx:pt>
          <cx:pt idx="181153">LSAG</cx:pt>
          <cx:pt idx="181154">LSAG</cx:pt>
          <cx:pt idx="181155">LSAG</cx:pt>
          <cx:pt idx="181156">LSAG</cx:pt>
          <cx:pt idx="181157">LSAG</cx:pt>
          <cx:pt idx="181158">LSAG</cx:pt>
          <cx:pt idx="181159">LSAG</cx:pt>
          <cx:pt idx="181160">LSAG</cx:pt>
          <cx:pt idx="181161">LSAG</cx:pt>
          <cx:pt idx="181162">LSAG</cx:pt>
          <cx:pt idx="181163">LSAG</cx:pt>
          <cx:pt idx="181164">LSAG</cx:pt>
          <cx:pt idx="181165">LSAG</cx:pt>
          <cx:pt idx="181166">LSAG</cx:pt>
          <cx:pt idx="181167">LSAG</cx:pt>
          <cx:pt idx="181168">LSAG</cx:pt>
          <cx:pt idx="181169">LSAG</cx:pt>
          <cx:pt idx="181170">LSAG</cx:pt>
          <cx:pt idx="181171">LSAG</cx:pt>
          <cx:pt idx="181172">LSAG</cx:pt>
          <cx:pt idx="181173">LSAG</cx:pt>
          <cx:pt idx="181174">LSAG</cx:pt>
          <cx:pt idx="181175">LSAG</cx:pt>
          <cx:pt idx="181176">LSAG</cx:pt>
          <cx:pt idx="181177">LSAG</cx:pt>
          <cx:pt idx="181178">LSAG</cx:pt>
          <cx:pt idx="181179">LSAG</cx:pt>
          <cx:pt idx="181180">LSAG</cx:pt>
          <cx:pt idx="181181">LSAG</cx:pt>
          <cx:pt idx="181182">LSAG</cx:pt>
          <cx:pt idx="181183">LSAG</cx:pt>
          <cx:pt idx="181184">LSAG</cx:pt>
          <cx:pt idx="181185">LSAG</cx:pt>
          <cx:pt idx="181186">LSAG</cx:pt>
          <cx:pt idx="181187">LSAG</cx:pt>
          <cx:pt idx="181188">LSAG</cx:pt>
          <cx:pt idx="181189">LSAG</cx:pt>
          <cx:pt idx="181190">LSAG</cx:pt>
          <cx:pt idx="181191">LSAG</cx:pt>
          <cx:pt idx="181192">LSAG</cx:pt>
          <cx:pt idx="181193">LSAG</cx:pt>
          <cx:pt idx="181194">LSAG</cx:pt>
          <cx:pt idx="181195">LSAG</cx:pt>
          <cx:pt idx="181196">LSAG</cx:pt>
          <cx:pt idx="181197">LSAG</cx:pt>
          <cx:pt idx="181198">LSAG</cx:pt>
          <cx:pt idx="181199">LSAG</cx:pt>
          <cx:pt idx="181200">LSAG</cx:pt>
          <cx:pt idx="181201">LSAG</cx:pt>
          <cx:pt idx="181202">LSAG</cx:pt>
          <cx:pt idx="181203">LSAG</cx:pt>
          <cx:pt idx="181204">LSAG</cx:pt>
          <cx:pt idx="181205">LSAG</cx:pt>
          <cx:pt idx="181206">LSAG</cx:pt>
          <cx:pt idx="181207">LSAG</cx:pt>
          <cx:pt idx="181208">LSAG</cx:pt>
          <cx:pt idx="181209">LSAG</cx:pt>
          <cx:pt idx="181210">LSAG</cx:pt>
          <cx:pt idx="181211">LSAG</cx:pt>
          <cx:pt idx="181212">LSAG</cx:pt>
          <cx:pt idx="181213">LSAG</cx:pt>
          <cx:pt idx="181214">LSAG</cx:pt>
          <cx:pt idx="181215">LSAG</cx:pt>
          <cx:pt idx="181216">LSAG</cx:pt>
          <cx:pt idx="181217">LSAG</cx:pt>
          <cx:pt idx="181218">LSAG</cx:pt>
          <cx:pt idx="181219">LSAG</cx:pt>
          <cx:pt idx="181220">LSAG</cx:pt>
          <cx:pt idx="181221">LSAG</cx:pt>
          <cx:pt idx="181222">LSAG</cx:pt>
          <cx:pt idx="181223">LSAG</cx:pt>
          <cx:pt idx="181224">LSAG</cx:pt>
          <cx:pt idx="181225">LSAG</cx:pt>
          <cx:pt idx="181226">LSAG</cx:pt>
          <cx:pt idx="181227">LSAG</cx:pt>
          <cx:pt idx="181228">LSAG</cx:pt>
          <cx:pt idx="181229">LSAG</cx:pt>
          <cx:pt idx="181230">LSAG</cx:pt>
          <cx:pt idx="181231">LSAG</cx:pt>
          <cx:pt idx="181232">LSAG</cx:pt>
          <cx:pt idx="181233">LSAG</cx:pt>
          <cx:pt idx="181234">LSAG</cx:pt>
          <cx:pt idx="181235">LSAG</cx:pt>
          <cx:pt idx="181236">LSAG</cx:pt>
          <cx:pt idx="181237">LSAG</cx:pt>
          <cx:pt idx="181238">LSAG</cx:pt>
          <cx:pt idx="181239">LSAG</cx:pt>
          <cx:pt idx="181240">LSAG</cx:pt>
          <cx:pt idx="181241">LSAG</cx:pt>
          <cx:pt idx="181242">LSAG</cx:pt>
          <cx:pt idx="181243">LSAG</cx:pt>
          <cx:pt idx="181244">LSAG</cx:pt>
          <cx:pt idx="181245">LSAG</cx:pt>
          <cx:pt idx="181246">LSAG</cx:pt>
          <cx:pt idx="181247">LSAG</cx:pt>
          <cx:pt idx="181248">LSAG</cx:pt>
          <cx:pt idx="181249">LSAG</cx:pt>
          <cx:pt idx="181250">LSAG</cx:pt>
          <cx:pt idx="181251">LSAG</cx:pt>
          <cx:pt idx="181252">LSAG</cx:pt>
          <cx:pt idx="181253">LSAG</cx:pt>
          <cx:pt idx="181254">LSAG</cx:pt>
          <cx:pt idx="181255">LSAG</cx:pt>
          <cx:pt idx="181256">LSAG</cx:pt>
          <cx:pt idx="181257">LSAG</cx:pt>
          <cx:pt idx="181258">LSAG</cx:pt>
          <cx:pt idx="181259">LSAG</cx:pt>
          <cx:pt idx="181260">LSAG</cx:pt>
          <cx:pt idx="181261">LSAG</cx:pt>
          <cx:pt idx="181262">LSAG</cx:pt>
          <cx:pt idx="181263">LSAG</cx:pt>
          <cx:pt idx="181264">LSAG</cx:pt>
          <cx:pt idx="181265">LSAG</cx:pt>
          <cx:pt idx="181266">LSAG</cx:pt>
          <cx:pt idx="181267">LSAG</cx:pt>
          <cx:pt idx="181268">LSAG</cx:pt>
          <cx:pt idx="181269">LSAG</cx:pt>
          <cx:pt idx="181270">LSAG</cx:pt>
          <cx:pt idx="181271">LSAG</cx:pt>
          <cx:pt idx="181272">LSAG</cx:pt>
          <cx:pt idx="181273">LSAG</cx:pt>
          <cx:pt idx="181274">LSAG</cx:pt>
          <cx:pt idx="181275">LSAG</cx:pt>
          <cx:pt idx="181276">LSAG</cx:pt>
          <cx:pt idx="181277">LSAG</cx:pt>
          <cx:pt idx="181278">LSAG</cx:pt>
          <cx:pt idx="181279">LSAG</cx:pt>
          <cx:pt idx="181280">LSAG</cx:pt>
          <cx:pt idx="181281">LSAG</cx:pt>
          <cx:pt idx="181282">LSAG</cx:pt>
          <cx:pt idx="181283">LSAG</cx:pt>
          <cx:pt idx="181284">LSAG</cx:pt>
          <cx:pt idx="181285">LSAG</cx:pt>
          <cx:pt idx="181286">LSAG</cx:pt>
          <cx:pt idx="181287">LSAG</cx:pt>
          <cx:pt idx="181288">LSAG</cx:pt>
          <cx:pt idx="181289">LSAG</cx:pt>
          <cx:pt idx="181290">LSAG</cx:pt>
          <cx:pt idx="181291">LSAG</cx:pt>
          <cx:pt idx="181292">LSAG</cx:pt>
          <cx:pt idx="181293">LSAG</cx:pt>
          <cx:pt idx="181294">LSAG</cx:pt>
          <cx:pt idx="181295">LSAG</cx:pt>
          <cx:pt idx="181296">LSAG</cx:pt>
          <cx:pt idx="181297">LSAG</cx:pt>
          <cx:pt idx="181298">LSAG</cx:pt>
          <cx:pt idx="181299">LSAG</cx:pt>
          <cx:pt idx="181300">LSAG</cx:pt>
          <cx:pt idx="181301">LSAG</cx:pt>
          <cx:pt idx="181302">LSAG</cx:pt>
          <cx:pt idx="181303">LSAG</cx:pt>
          <cx:pt idx="181304">LSAG</cx:pt>
          <cx:pt idx="181305">LSAG</cx:pt>
          <cx:pt idx="181306">LSAG</cx:pt>
          <cx:pt idx="181307">LSAG</cx:pt>
          <cx:pt idx="181308">LSAG</cx:pt>
          <cx:pt idx="181309">LSAG</cx:pt>
          <cx:pt idx="181310">LSAG</cx:pt>
          <cx:pt idx="181311">LSAG</cx:pt>
          <cx:pt idx="181312">LSAG</cx:pt>
          <cx:pt idx="181313">LSAG</cx:pt>
          <cx:pt idx="181314">LSAG</cx:pt>
          <cx:pt idx="181315">LSAG</cx:pt>
          <cx:pt idx="181316">LSAG</cx:pt>
          <cx:pt idx="181317">LSAG</cx:pt>
          <cx:pt idx="181318">LSAG</cx:pt>
          <cx:pt idx="181319">LSAG</cx:pt>
          <cx:pt idx="181320">LSAG</cx:pt>
          <cx:pt idx="181321">LSAG</cx:pt>
          <cx:pt idx="181322">LSAG</cx:pt>
          <cx:pt idx="181323">LSAG</cx:pt>
          <cx:pt idx="181324">LSAG</cx:pt>
          <cx:pt idx="181325">LSAG</cx:pt>
          <cx:pt idx="181326">LSAG</cx:pt>
          <cx:pt idx="181327">LSAG</cx:pt>
          <cx:pt idx="181328">LSAG</cx:pt>
          <cx:pt idx="181329">LSAG</cx:pt>
          <cx:pt idx="181330">LSAG</cx:pt>
          <cx:pt idx="181331">LSAG</cx:pt>
          <cx:pt idx="181332">LSAG</cx:pt>
          <cx:pt idx="181333">LSAG</cx:pt>
          <cx:pt idx="181334">LSAG</cx:pt>
          <cx:pt idx="181335">LSAG</cx:pt>
          <cx:pt idx="181336">LSAG</cx:pt>
          <cx:pt idx="181337">LSAG</cx:pt>
          <cx:pt idx="181338">LSAG</cx:pt>
          <cx:pt idx="181339">LSAG</cx:pt>
          <cx:pt idx="181340">LSAG</cx:pt>
          <cx:pt idx="181341">LSAG</cx:pt>
          <cx:pt idx="181342">LSAG</cx:pt>
          <cx:pt idx="181343">LSAG</cx:pt>
          <cx:pt idx="181344">LSAG</cx:pt>
          <cx:pt idx="181345">LSAG</cx:pt>
          <cx:pt idx="181346">LSAG</cx:pt>
          <cx:pt idx="181347">LSAG</cx:pt>
          <cx:pt idx="181348">LSAG</cx:pt>
          <cx:pt idx="181349">LSAG</cx:pt>
          <cx:pt idx="181350">LSAG</cx:pt>
          <cx:pt idx="181351">LSAG</cx:pt>
          <cx:pt idx="181352">LSAG</cx:pt>
          <cx:pt idx="181353">LSAG</cx:pt>
          <cx:pt idx="181354">LSAG</cx:pt>
          <cx:pt idx="181355">LSAG</cx:pt>
          <cx:pt idx="181356">LSAG</cx:pt>
          <cx:pt idx="181357">LSAG</cx:pt>
          <cx:pt idx="181358">LSAG</cx:pt>
          <cx:pt idx="181359">LSAG</cx:pt>
          <cx:pt idx="181360">LSAG</cx:pt>
          <cx:pt idx="181361">LSAG</cx:pt>
          <cx:pt idx="181362">LSAG</cx:pt>
          <cx:pt idx="181363">LSAG</cx:pt>
          <cx:pt idx="181364">LSAG</cx:pt>
          <cx:pt idx="181365">LSAG</cx:pt>
          <cx:pt idx="181366">LSAG</cx:pt>
          <cx:pt idx="181367">LSAG</cx:pt>
          <cx:pt idx="181368">LSAG</cx:pt>
          <cx:pt idx="181369">LSAG</cx:pt>
          <cx:pt idx="181370">LSAG</cx:pt>
          <cx:pt idx="181371">LSAG</cx:pt>
          <cx:pt idx="181372">LSAG</cx:pt>
          <cx:pt idx="181373">LSAG</cx:pt>
          <cx:pt idx="181374">LSAG</cx:pt>
          <cx:pt idx="181375">LSAG</cx:pt>
          <cx:pt idx="181376">LSAG</cx:pt>
          <cx:pt idx="181377">LSAG</cx:pt>
          <cx:pt idx="181378">LSAG</cx:pt>
          <cx:pt idx="181379">LSAG</cx:pt>
          <cx:pt idx="181380">LSAG</cx:pt>
          <cx:pt idx="181381">LSAG</cx:pt>
          <cx:pt idx="181382">LSAG</cx:pt>
          <cx:pt idx="181383">LSAG</cx:pt>
          <cx:pt idx="181384">LSAG</cx:pt>
          <cx:pt idx="181385">LSAG</cx:pt>
          <cx:pt idx="181386">LSAG</cx:pt>
          <cx:pt idx="181387">LSAG</cx:pt>
          <cx:pt idx="181388">LSAG</cx:pt>
          <cx:pt idx="181389">LSAG</cx:pt>
          <cx:pt idx="181390">LSAG</cx:pt>
          <cx:pt idx="181391">LSAG</cx:pt>
          <cx:pt idx="181392">LSAG</cx:pt>
          <cx:pt idx="181393">LSAG</cx:pt>
          <cx:pt idx="181394">LSAG</cx:pt>
          <cx:pt idx="181395">LSAG</cx:pt>
          <cx:pt idx="181396">LSAG</cx:pt>
          <cx:pt idx="181397">LSAG</cx:pt>
          <cx:pt idx="181398">LSAG</cx:pt>
          <cx:pt idx="181399">LSAG</cx:pt>
          <cx:pt idx="181400">LSAG</cx:pt>
          <cx:pt idx="181401">LSAG</cx:pt>
          <cx:pt idx="181402">LSAG</cx:pt>
          <cx:pt idx="181403">LSAG</cx:pt>
          <cx:pt idx="181404">LSAG</cx:pt>
          <cx:pt idx="181405">LSAG</cx:pt>
          <cx:pt idx="181406">LSAG</cx:pt>
          <cx:pt idx="181407">LSAG</cx:pt>
          <cx:pt idx="181408">LSAG</cx:pt>
          <cx:pt idx="181409">LSAG</cx:pt>
          <cx:pt idx="181410">LSAG</cx:pt>
          <cx:pt idx="181411">LSAG</cx:pt>
          <cx:pt idx="181412">LSAG</cx:pt>
          <cx:pt idx="181413">LSAG</cx:pt>
          <cx:pt idx="181414">LSAG</cx:pt>
          <cx:pt idx="181415">LSAG</cx:pt>
          <cx:pt idx="181416">LSAG</cx:pt>
          <cx:pt idx="181417">LSAG</cx:pt>
          <cx:pt idx="181418">LSAG</cx:pt>
          <cx:pt idx="181419">LSAG</cx:pt>
          <cx:pt idx="181420">LSAG</cx:pt>
          <cx:pt idx="181421">LSAG</cx:pt>
          <cx:pt idx="181422">LSAG</cx:pt>
          <cx:pt idx="181423">LSAG</cx:pt>
          <cx:pt idx="181424">LSAG</cx:pt>
          <cx:pt idx="181425">LSAG</cx:pt>
          <cx:pt idx="181426">LSAG</cx:pt>
          <cx:pt idx="181427">LSAG</cx:pt>
          <cx:pt idx="181428">LSAG</cx:pt>
          <cx:pt idx="181429">LSAG</cx:pt>
          <cx:pt idx="181430">LSAG</cx:pt>
          <cx:pt idx="181431">LSAG</cx:pt>
          <cx:pt idx="181432">LSAG</cx:pt>
          <cx:pt idx="181433">LSAG</cx:pt>
          <cx:pt idx="181434">LSAG</cx:pt>
          <cx:pt idx="181435">LSAG</cx:pt>
          <cx:pt idx="181436">LSAG</cx:pt>
          <cx:pt idx="181437">LSAG</cx:pt>
          <cx:pt idx="181438">LSAG</cx:pt>
          <cx:pt idx="181439">LSAG</cx:pt>
          <cx:pt idx="181440">LSAG</cx:pt>
          <cx:pt idx="181441">LSAG</cx:pt>
          <cx:pt idx="181442">LSAG</cx:pt>
          <cx:pt idx="181443">LSAG</cx:pt>
          <cx:pt idx="181444">LSAG</cx:pt>
          <cx:pt idx="181445">LSAG</cx:pt>
          <cx:pt idx="181446">LSAG</cx:pt>
          <cx:pt idx="181447">LSAG</cx:pt>
          <cx:pt idx="181448">LSAG</cx:pt>
          <cx:pt idx="181449">LSAG</cx:pt>
          <cx:pt idx="181450">LSAG</cx:pt>
          <cx:pt idx="181451">LSAG</cx:pt>
          <cx:pt idx="181452">LSAG</cx:pt>
          <cx:pt idx="181453">LSAG</cx:pt>
          <cx:pt idx="181454">LSAG</cx:pt>
          <cx:pt idx="181455">LSAG</cx:pt>
          <cx:pt idx="181456">LSAG</cx:pt>
          <cx:pt idx="181457">LSAG</cx:pt>
          <cx:pt idx="181458">LSAG</cx:pt>
          <cx:pt idx="181459">LSAG</cx:pt>
          <cx:pt idx="181460">LSAG</cx:pt>
          <cx:pt idx="181461">LSAG</cx:pt>
          <cx:pt idx="181462">LSAG</cx:pt>
          <cx:pt idx="181463">LSAG</cx:pt>
          <cx:pt idx="181464">LSAG</cx:pt>
          <cx:pt idx="181465">LSAG</cx:pt>
          <cx:pt idx="181466">LSAG</cx:pt>
          <cx:pt idx="181467">LSAG</cx:pt>
          <cx:pt idx="181468">LSAG</cx:pt>
          <cx:pt idx="181469">LSAG</cx:pt>
          <cx:pt idx="181470">LSAG</cx:pt>
          <cx:pt idx="181471">LSAG</cx:pt>
          <cx:pt idx="181472">LSAG</cx:pt>
          <cx:pt idx="181473">LSAG</cx:pt>
          <cx:pt idx="181474">LSAG</cx:pt>
          <cx:pt idx="181475">LSAG</cx:pt>
          <cx:pt idx="181476">LSAG</cx:pt>
          <cx:pt idx="181477">LSAG</cx:pt>
          <cx:pt idx="181478">LSAG</cx:pt>
          <cx:pt idx="181479">LSAG</cx:pt>
          <cx:pt idx="181480">LSAG</cx:pt>
          <cx:pt idx="181481">LSAG</cx:pt>
          <cx:pt idx="181482">LSAG</cx:pt>
          <cx:pt idx="181483">LSAG</cx:pt>
          <cx:pt idx="181484">LSAG</cx:pt>
          <cx:pt idx="181485">LSAG</cx:pt>
          <cx:pt idx="181486">LSAG</cx:pt>
          <cx:pt idx="181487">LSAG</cx:pt>
          <cx:pt idx="181488">LSAG</cx:pt>
          <cx:pt idx="181489">LSAG</cx:pt>
          <cx:pt idx="181490">LSAG</cx:pt>
          <cx:pt idx="181491">LSAG</cx:pt>
          <cx:pt idx="181492">LSAG</cx:pt>
          <cx:pt idx="181493">LSAG</cx:pt>
          <cx:pt idx="181494">LSAG</cx:pt>
          <cx:pt idx="181495">LSAG</cx:pt>
          <cx:pt idx="181496">LSAG</cx:pt>
          <cx:pt idx="181497">LSAG</cx:pt>
          <cx:pt idx="181498">LSAG</cx:pt>
          <cx:pt idx="181499">LSAG</cx:pt>
          <cx:pt idx="181500">LSAG</cx:pt>
          <cx:pt idx="181501">LSAG</cx:pt>
          <cx:pt idx="181502">LSAG</cx:pt>
          <cx:pt idx="181503">LSAG</cx:pt>
          <cx:pt idx="181504">LSAG</cx:pt>
          <cx:pt idx="181505">LSAG</cx:pt>
          <cx:pt idx="181506">LSAG</cx:pt>
          <cx:pt idx="181507">LSAG</cx:pt>
          <cx:pt idx="181508">LSAG</cx:pt>
          <cx:pt idx="181509">LSAG</cx:pt>
          <cx:pt idx="181510">LSAG</cx:pt>
          <cx:pt idx="181511">LSAG</cx:pt>
          <cx:pt idx="181512">LSAG</cx:pt>
          <cx:pt idx="181513">LSAG</cx:pt>
          <cx:pt idx="181514">LSAG</cx:pt>
          <cx:pt idx="181515">LSAG</cx:pt>
          <cx:pt idx="181516">LSAG</cx:pt>
          <cx:pt idx="181517">LSAG</cx:pt>
          <cx:pt idx="181518">LSAG</cx:pt>
          <cx:pt idx="181519">LSAG</cx:pt>
          <cx:pt idx="181520">LSAG</cx:pt>
          <cx:pt idx="181521">LSAG</cx:pt>
          <cx:pt idx="181522">LSAG</cx:pt>
          <cx:pt idx="181523">LSAG</cx:pt>
          <cx:pt idx="181524">LSAG</cx:pt>
          <cx:pt idx="181525">LSAG</cx:pt>
          <cx:pt idx="181526">LSAG</cx:pt>
          <cx:pt idx="181527">LSAG</cx:pt>
          <cx:pt idx="181528">LSAG</cx:pt>
          <cx:pt idx="181529">LSAG</cx:pt>
          <cx:pt idx="181530">LSAG</cx:pt>
          <cx:pt idx="181531">LSAG</cx:pt>
          <cx:pt idx="181532">LSAG</cx:pt>
          <cx:pt idx="181533">LSAG</cx:pt>
          <cx:pt idx="181534">LSAG</cx:pt>
          <cx:pt idx="181535">LSAG</cx:pt>
          <cx:pt idx="181536">LSAG</cx:pt>
          <cx:pt idx="181537">LSAG</cx:pt>
          <cx:pt idx="181538">LSAG</cx:pt>
          <cx:pt idx="181539">LSAG</cx:pt>
          <cx:pt idx="181540">LSAG</cx:pt>
          <cx:pt idx="181541">LSAG</cx:pt>
          <cx:pt idx="181542">LSAG</cx:pt>
          <cx:pt idx="181543">LSAG</cx:pt>
          <cx:pt idx="181544">LSAG</cx:pt>
          <cx:pt idx="181545">LSAG</cx:pt>
          <cx:pt idx="181546">LSAG</cx:pt>
          <cx:pt idx="181547">LSAG</cx:pt>
          <cx:pt idx="181548">LSAG</cx:pt>
          <cx:pt idx="181549">LSAG</cx:pt>
          <cx:pt idx="181550">LSAG</cx:pt>
          <cx:pt idx="181551">LSAG</cx:pt>
          <cx:pt idx="181552">LSAG</cx:pt>
          <cx:pt idx="181553">LSAG</cx:pt>
          <cx:pt idx="181554">LSAG</cx:pt>
          <cx:pt idx="181555">LSAG</cx:pt>
          <cx:pt idx="181556">LSAG</cx:pt>
          <cx:pt idx="181557">LSAG</cx:pt>
          <cx:pt idx="181558">LSAG</cx:pt>
          <cx:pt idx="181559">LSAG</cx:pt>
          <cx:pt idx="181560">LSAG</cx:pt>
          <cx:pt idx="181561">LSAG</cx:pt>
          <cx:pt idx="181562">LSAG</cx:pt>
          <cx:pt idx="181563">LSAG</cx:pt>
          <cx:pt idx="181564">LSAG</cx:pt>
          <cx:pt idx="181565">LSAG</cx:pt>
          <cx:pt idx="181566">LSAG</cx:pt>
          <cx:pt idx="181567">LSAG</cx:pt>
          <cx:pt idx="181568">LSAG</cx:pt>
          <cx:pt idx="181569">LSAG</cx:pt>
          <cx:pt idx="181570">LSAG</cx:pt>
          <cx:pt idx="181571">LSAG</cx:pt>
          <cx:pt idx="181572">LSAG</cx:pt>
          <cx:pt idx="181573">LSAG</cx:pt>
          <cx:pt idx="181574">LSAG</cx:pt>
          <cx:pt idx="181575">LSAG</cx:pt>
          <cx:pt idx="181576">LSAG</cx:pt>
          <cx:pt idx="181577">LSAG</cx:pt>
          <cx:pt idx="181578">LSAG</cx:pt>
          <cx:pt idx="181579">LSAG</cx:pt>
          <cx:pt idx="181580">LSAG</cx:pt>
          <cx:pt idx="181581">LSAG</cx:pt>
          <cx:pt idx="181582">LSAG</cx:pt>
          <cx:pt idx="181583">LSAG</cx:pt>
          <cx:pt idx="181584">LSAG</cx:pt>
          <cx:pt idx="181585">LSAG</cx:pt>
          <cx:pt idx="181586">LSAG</cx:pt>
          <cx:pt idx="181587">LSAG</cx:pt>
          <cx:pt idx="181588">LSAG</cx:pt>
          <cx:pt idx="181589">LSAG</cx:pt>
          <cx:pt idx="181590">LSAG</cx:pt>
          <cx:pt idx="181591">LSAG</cx:pt>
          <cx:pt idx="181592">LSAG</cx:pt>
          <cx:pt idx="181593">LSAG</cx:pt>
          <cx:pt idx="181594">LSAG</cx:pt>
          <cx:pt idx="181595">LSAG</cx:pt>
          <cx:pt idx="181596">LSAG</cx:pt>
          <cx:pt idx="181597">LSAG</cx:pt>
          <cx:pt idx="181598">LSAG</cx:pt>
          <cx:pt idx="181599">LSAG</cx:pt>
          <cx:pt idx="181600">LSAG</cx:pt>
          <cx:pt idx="181601">LSAG</cx:pt>
          <cx:pt idx="181602">LSAG</cx:pt>
          <cx:pt idx="181603">LSAG</cx:pt>
          <cx:pt idx="181604">LSAG</cx:pt>
          <cx:pt idx="181605">LSAG</cx:pt>
          <cx:pt idx="181606">LSAG</cx:pt>
          <cx:pt idx="181607">LSAG</cx:pt>
          <cx:pt idx="181608">LSAG</cx:pt>
          <cx:pt idx="181609">LSAG</cx:pt>
          <cx:pt idx="181610">LSAG</cx:pt>
          <cx:pt idx="181611">LSAG</cx:pt>
          <cx:pt idx="181612">LSAG</cx:pt>
          <cx:pt idx="181613">LSAG</cx:pt>
          <cx:pt idx="181614">LSAG</cx:pt>
          <cx:pt idx="181615">LSAG</cx:pt>
          <cx:pt idx="181616">LSAG</cx:pt>
          <cx:pt idx="181617">LSAG</cx:pt>
          <cx:pt idx="181618">LSAG</cx:pt>
          <cx:pt idx="181619">LSAG</cx:pt>
          <cx:pt idx="181620">LSAG</cx:pt>
          <cx:pt idx="181621">LSAG</cx:pt>
          <cx:pt idx="181622">LSAG</cx:pt>
          <cx:pt idx="181623">LSAG</cx:pt>
          <cx:pt idx="181624">LSAG</cx:pt>
          <cx:pt idx="181625">LSAG</cx:pt>
          <cx:pt idx="181626">LSAG</cx:pt>
          <cx:pt idx="181627">LSAG</cx:pt>
          <cx:pt idx="181628">LSAG</cx:pt>
          <cx:pt idx="181629">LSAG</cx:pt>
          <cx:pt idx="181630">LSAG</cx:pt>
          <cx:pt idx="181631">LSAG</cx:pt>
          <cx:pt idx="181632">LSAG</cx:pt>
          <cx:pt idx="181633">LSAG</cx:pt>
          <cx:pt idx="181634">LSAG</cx:pt>
          <cx:pt idx="181635">LSAG</cx:pt>
          <cx:pt idx="181636">LSAG</cx:pt>
          <cx:pt idx="181637">LSAG</cx:pt>
          <cx:pt idx="181638">LSAG</cx:pt>
          <cx:pt idx="181639">LSAG</cx:pt>
          <cx:pt idx="181640">LSAG</cx:pt>
          <cx:pt idx="181641">LSAG</cx:pt>
          <cx:pt idx="181642">LSAG</cx:pt>
          <cx:pt idx="181643">LSAG</cx:pt>
          <cx:pt idx="181644">LSAG</cx:pt>
          <cx:pt idx="181645">LSAG</cx:pt>
          <cx:pt idx="181646">LSAG</cx:pt>
          <cx:pt idx="181647">LSAG</cx:pt>
          <cx:pt idx="181648">LSAG</cx:pt>
          <cx:pt idx="181649">LSAG</cx:pt>
          <cx:pt idx="181650">LSAG</cx:pt>
          <cx:pt idx="181651">LSAG</cx:pt>
          <cx:pt idx="181652">LSAG</cx:pt>
          <cx:pt idx="181653">LSAG</cx:pt>
          <cx:pt idx="181654">LSAG</cx:pt>
          <cx:pt idx="181655">LSAG</cx:pt>
          <cx:pt idx="181656">LSAG</cx:pt>
          <cx:pt idx="181657">LSAG</cx:pt>
          <cx:pt idx="181658">LSAG</cx:pt>
          <cx:pt idx="181659">LSAG</cx:pt>
          <cx:pt idx="181660">LSAG</cx:pt>
          <cx:pt idx="181661">LSAG</cx:pt>
          <cx:pt idx="181662">LSAG</cx:pt>
          <cx:pt idx="181663">LSAG</cx:pt>
          <cx:pt idx="181664">LSAG</cx:pt>
          <cx:pt idx="181665">LSAG</cx:pt>
          <cx:pt idx="181666">LSAG</cx:pt>
          <cx:pt idx="181667">LSAG</cx:pt>
          <cx:pt idx="181668">LSAG</cx:pt>
          <cx:pt idx="181669">LSAG</cx:pt>
          <cx:pt idx="181670">LSAG</cx:pt>
          <cx:pt idx="181671">LSAG</cx:pt>
          <cx:pt idx="181672">LSAG</cx:pt>
          <cx:pt idx="181673">LSAG</cx:pt>
          <cx:pt idx="181674">LSAG</cx:pt>
          <cx:pt idx="181675">LSAG</cx:pt>
          <cx:pt idx="181676">LSAG</cx:pt>
          <cx:pt idx="181677">LSAG</cx:pt>
          <cx:pt idx="181678">LSAG</cx:pt>
          <cx:pt idx="181679">LSAG</cx:pt>
          <cx:pt idx="181680">LSAG</cx:pt>
          <cx:pt idx="181681">LSAG</cx:pt>
          <cx:pt idx="181682">LSAG</cx:pt>
          <cx:pt idx="181683">LSAG</cx:pt>
          <cx:pt idx="181684">LSAG</cx:pt>
          <cx:pt idx="181685">LSAG</cx:pt>
          <cx:pt idx="181686">LSAG</cx:pt>
          <cx:pt idx="181687">LSAG</cx:pt>
          <cx:pt idx="181688">LSAG</cx:pt>
          <cx:pt idx="181689">LSAG</cx:pt>
          <cx:pt idx="181690">LSAG</cx:pt>
          <cx:pt idx="181691">LSAG</cx:pt>
          <cx:pt idx="181692">LSAG</cx:pt>
          <cx:pt idx="181693">LSAG</cx:pt>
          <cx:pt idx="181694">LSAG</cx:pt>
          <cx:pt idx="181695">LSAG</cx:pt>
          <cx:pt idx="181696">LSAG</cx:pt>
          <cx:pt idx="181697">LSAG</cx:pt>
          <cx:pt idx="181698">LSAG</cx:pt>
          <cx:pt idx="181699">LSAG</cx:pt>
          <cx:pt idx="181700">LSAG</cx:pt>
          <cx:pt idx="181701">LSAG</cx:pt>
          <cx:pt idx="181702">LSAG</cx:pt>
          <cx:pt idx="181703">LSAG</cx:pt>
          <cx:pt idx="181704">LSAG</cx:pt>
          <cx:pt idx="181705">LSAG</cx:pt>
          <cx:pt idx="181706">LSAG</cx:pt>
          <cx:pt idx="181707">LSAG</cx:pt>
          <cx:pt idx="181708">LSAG</cx:pt>
          <cx:pt idx="181709">LSAG</cx:pt>
          <cx:pt idx="181710">LSAG</cx:pt>
          <cx:pt idx="181711">LSAG</cx:pt>
          <cx:pt idx="181712">LSAG</cx:pt>
          <cx:pt idx="181713">LSAG</cx:pt>
          <cx:pt idx="181714">LSAG</cx:pt>
          <cx:pt idx="181715">LSAG</cx:pt>
          <cx:pt idx="181716">LSAG</cx:pt>
          <cx:pt idx="181717">LSAG</cx:pt>
          <cx:pt idx="181718">LSAG</cx:pt>
          <cx:pt idx="181719">LSAG</cx:pt>
          <cx:pt idx="181720">LSAG</cx:pt>
          <cx:pt idx="181721">LSAG</cx:pt>
          <cx:pt idx="181722">LSAG</cx:pt>
          <cx:pt idx="181723">LSAG</cx:pt>
          <cx:pt idx="181724">LSAG</cx:pt>
          <cx:pt idx="181725">LSAG</cx:pt>
          <cx:pt idx="181726">LSAG</cx:pt>
          <cx:pt idx="181727">LSAG</cx:pt>
          <cx:pt idx="181728">LSAG</cx:pt>
          <cx:pt idx="181729">LSAG</cx:pt>
          <cx:pt idx="181730">LSAG</cx:pt>
          <cx:pt idx="181731">LSAG</cx:pt>
          <cx:pt idx="181732">LSAG</cx:pt>
          <cx:pt idx="181733">LSAG</cx:pt>
          <cx:pt idx="181734">LSAG</cx:pt>
          <cx:pt idx="181735">LSAG</cx:pt>
          <cx:pt idx="181736">LSAG</cx:pt>
          <cx:pt idx="181737">LSAG</cx:pt>
          <cx:pt idx="181738">LSAG</cx:pt>
          <cx:pt idx="181739">LSAG</cx:pt>
          <cx:pt idx="181740">LSAG</cx:pt>
          <cx:pt idx="181741">LSAG</cx:pt>
          <cx:pt idx="181742">LSAG</cx:pt>
          <cx:pt idx="181743">LSAG</cx:pt>
          <cx:pt idx="181744">LSAG</cx:pt>
          <cx:pt idx="181745">LSAG</cx:pt>
          <cx:pt idx="181746">LSAG</cx:pt>
          <cx:pt idx="181747">LSAG</cx:pt>
          <cx:pt idx="181748">LSAG</cx:pt>
          <cx:pt idx="181749">LSAG</cx:pt>
          <cx:pt idx="181750">LSAG</cx:pt>
          <cx:pt idx="181751">LSAG</cx:pt>
          <cx:pt idx="181752">LSAG</cx:pt>
          <cx:pt idx="181753">LSAG</cx:pt>
          <cx:pt idx="181754">LSAG</cx:pt>
          <cx:pt idx="181755">LSAG</cx:pt>
          <cx:pt idx="181756">LSAG</cx:pt>
          <cx:pt idx="181757">LSAG</cx:pt>
          <cx:pt idx="181758">LSAG</cx:pt>
          <cx:pt idx="181759">LSAG</cx:pt>
          <cx:pt idx="181760">LSAG</cx:pt>
          <cx:pt idx="181761">LSAG</cx:pt>
          <cx:pt idx="181762">LSAG</cx:pt>
          <cx:pt idx="181763">LSAG</cx:pt>
          <cx:pt idx="181764">LSAG</cx:pt>
          <cx:pt idx="181765">LSAG</cx:pt>
          <cx:pt idx="181766">LSAG</cx:pt>
          <cx:pt idx="181767">LSAG</cx:pt>
          <cx:pt idx="181768">LSAG</cx:pt>
          <cx:pt idx="181769">LSAG</cx:pt>
          <cx:pt idx="181770">LSAG</cx:pt>
          <cx:pt idx="181771">LSAG</cx:pt>
          <cx:pt idx="181772">LSAG</cx:pt>
          <cx:pt idx="181773">LSAG</cx:pt>
          <cx:pt idx="181774">LSAG</cx:pt>
          <cx:pt idx="181775">LSAG</cx:pt>
          <cx:pt idx="181776">LSAG</cx:pt>
          <cx:pt idx="181777">LSAG</cx:pt>
          <cx:pt idx="181778">LSAG</cx:pt>
          <cx:pt idx="181779">LSAG</cx:pt>
          <cx:pt idx="181780">LSAG</cx:pt>
          <cx:pt idx="181781">LSAG</cx:pt>
          <cx:pt idx="181782">LSAG</cx:pt>
          <cx:pt idx="181783">LSAG</cx:pt>
          <cx:pt idx="181784">LSAG</cx:pt>
          <cx:pt idx="181785">LSAG</cx:pt>
          <cx:pt idx="181786">LSAG</cx:pt>
          <cx:pt idx="181787">LSAG</cx:pt>
          <cx:pt idx="181788">LSAG</cx:pt>
          <cx:pt idx="181789">LSAG</cx:pt>
          <cx:pt idx="181790">LSAG</cx:pt>
          <cx:pt idx="181791">LSAG</cx:pt>
          <cx:pt idx="181792">LSAG</cx:pt>
          <cx:pt idx="181793">LSAG</cx:pt>
          <cx:pt idx="181794">LSAG</cx:pt>
          <cx:pt idx="181795">LSAG</cx:pt>
          <cx:pt idx="181796">LSAG</cx:pt>
          <cx:pt idx="181797">LSAG</cx:pt>
          <cx:pt idx="181798">LSAG</cx:pt>
          <cx:pt idx="181799">LSAG</cx:pt>
          <cx:pt idx="181800">LSAG</cx:pt>
          <cx:pt idx="181801">LSAG</cx:pt>
          <cx:pt idx="181802">LSAG</cx:pt>
          <cx:pt idx="181803">LSAG</cx:pt>
          <cx:pt idx="181804">LSAG</cx:pt>
          <cx:pt idx="181805">LSAG</cx:pt>
          <cx:pt idx="181806">LSAG</cx:pt>
          <cx:pt idx="181807">LSAG</cx:pt>
          <cx:pt idx="181808">LSAG</cx:pt>
          <cx:pt idx="181809">LSAG</cx:pt>
          <cx:pt idx="181810">LSAG</cx:pt>
          <cx:pt idx="181811">LSAG</cx:pt>
          <cx:pt idx="181812">LSAG</cx:pt>
          <cx:pt idx="181813">LSAG</cx:pt>
          <cx:pt idx="181814">LSAG</cx:pt>
          <cx:pt idx="181815">LSAG</cx:pt>
          <cx:pt idx="181816">LSAG</cx:pt>
          <cx:pt idx="181817">LSAG</cx:pt>
          <cx:pt idx="181818">LSAG</cx:pt>
          <cx:pt idx="181819">LSAG</cx:pt>
          <cx:pt idx="181820">LSAG</cx:pt>
          <cx:pt idx="181821">LSAG</cx:pt>
          <cx:pt idx="181822">LSAG</cx:pt>
          <cx:pt idx="181823">LSAG</cx:pt>
          <cx:pt idx="181824">LSAG</cx:pt>
          <cx:pt idx="181825">LSAG</cx:pt>
          <cx:pt idx="181826">LSAG</cx:pt>
          <cx:pt idx="181827">LSAG</cx:pt>
          <cx:pt idx="181828">LSAG</cx:pt>
          <cx:pt idx="181829">LSAG</cx:pt>
          <cx:pt idx="181830">LSAG</cx:pt>
          <cx:pt idx="181831">LSAG</cx:pt>
          <cx:pt idx="181832">LSAG</cx:pt>
          <cx:pt idx="181833">LSAG</cx:pt>
          <cx:pt idx="181834">LSAG</cx:pt>
          <cx:pt idx="181835">LSAG</cx:pt>
          <cx:pt idx="181836">LSAG</cx:pt>
          <cx:pt idx="181837">LSAG</cx:pt>
          <cx:pt idx="181838">LSAG</cx:pt>
          <cx:pt idx="181839">LSAG</cx:pt>
          <cx:pt idx="181840">LSAG</cx:pt>
          <cx:pt idx="181841">LSAG</cx:pt>
          <cx:pt idx="181842">LSAG</cx:pt>
          <cx:pt idx="181843">LSAG</cx:pt>
          <cx:pt idx="181844">LSAG</cx:pt>
          <cx:pt idx="181845">LSAG</cx:pt>
          <cx:pt idx="181846">LSAG</cx:pt>
          <cx:pt idx="181847">LSAG</cx:pt>
          <cx:pt idx="181848">LSAG</cx:pt>
          <cx:pt idx="181849">LSAG</cx:pt>
          <cx:pt idx="181850">LSAG</cx:pt>
          <cx:pt idx="181851">LSAG</cx:pt>
          <cx:pt idx="181852">LSAG</cx:pt>
          <cx:pt idx="181853">LSAG</cx:pt>
          <cx:pt idx="181854">LSAG</cx:pt>
          <cx:pt idx="181855">LSAG</cx:pt>
          <cx:pt idx="181856">LSAG</cx:pt>
          <cx:pt idx="181857">LSAG</cx:pt>
          <cx:pt idx="181858">LSAG</cx:pt>
          <cx:pt idx="181859">LSAG</cx:pt>
          <cx:pt idx="181860">LSAG</cx:pt>
          <cx:pt idx="181861">LSAG</cx:pt>
          <cx:pt idx="181862">LSAG</cx:pt>
          <cx:pt idx="181863">LSAG</cx:pt>
          <cx:pt idx="181864">LSAG</cx:pt>
          <cx:pt idx="181865">LSAG</cx:pt>
          <cx:pt idx="181866">LSAG</cx:pt>
          <cx:pt idx="181867">LSAG</cx:pt>
          <cx:pt idx="181868">LSAG</cx:pt>
          <cx:pt idx="181869">LSAG</cx:pt>
          <cx:pt idx="181870">LSAG</cx:pt>
          <cx:pt idx="181871">LSAG</cx:pt>
          <cx:pt idx="181872">LSAG</cx:pt>
          <cx:pt idx="181873">LSAG</cx:pt>
          <cx:pt idx="181874">LSAG</cx:pt>
          <cx:pt idx="181875">LSAG</cx:pt>
          <cx:pt idx="181876">LSAG</cx:pt>
          <cx:pt idx="181877">LSAG</cx:pt>
          <cx:pt idx="181878">LSAG</cx:pt>
          <cx:pt idx="181879">LSAG</cx:pt>
          <cx:pt idx="181880">LSAG</cx:pt>
          <cx:pt idx="181881">LSAG</cx:pt>
          <cx:pt idx="181882">LSAG</cx:pt>
          <cx:pt idx="181883">LSAG</cx:pt>
          <cx:pt idx="181884">LSAG</cx:pt>
          <cx:pt idx="181885">LSAG</cx:pt>
          <cx:pt idx="181886">LSAG</cx:pt>
          <cx:pt idx="181887">LSAG</cx:pt>
          <cx:pt idx="181888">LSAG</cx:pt>
          <cx:pt idx="181889">LSAG</cx:pt>
          <cx:pt idx="181890">LSAG</cx:pt>
          <cx:pt idx="181891">LSAG</cx:pt>
          <cx:pt idx="181892">LSAG</cx:pt>
          <cx:pt idx="181893">LSAG</cx:pt>
          <cx:pt idx="181894">LSAG</cx:pt>
          <cx:pt idx="181895">LSAG</cx:pt>
          <cx:pt idx="181896">LSAG</cx:pt>
          <cx:pt idx="181897">LSAG</cx:pt>
          <cx:pt idx="181898">LSAG</cx:pt>
          <cx:pt idx="181899">LSAG</cx:pt>
          <cx:pt idx="181900">LSAG</cx:pt>
          <cx:pt idx="181901">LSAG</cx:pt>
          <cx:pt idx="181902">LSAG</cx:pt>
          <cx:pt idx="181903">LSAG</cx:pt>
          <cx:pt idx="181904">LSAG</cx:pt>
          <cx:pt idx="181905">LSAG</cx:pt>
          <cx:pt idx="181906">LSAG</cx:pt>
          <cx:pt idx="181907">LSAG</cx:pt>
          <cx:pt idx="181908">LSAG</cx:pt>
          <cx:pt idx="181909">LSAG</cx:pt>
          <cx:pt idx="181910">LSAG</cx:pt>
          <cx:pt idx="181911">LSAG</cx:pt>
          <cx:pt idx="181912">LSAG</cx:pt>
          <cx:pt idx="181913">LSAG</cx:pt>
          <cx:pt idx="181914">LSAG</cx:pt>
          <cx:pt idx="181915">LSAG</cx:pt>
          <cx:pt idx="181916">LSAG</cx:pt>
          <cx:pt idx="181917">LSAG</cx:pt>
          <cx:pt idx="181918">LSAG</cx:pt>
          <cx:pt idx="181919">LSAG</cx:pt>
          <cx:pt idx="181920">LSAG</cx:pt>
          <cx:pt idx="181921">LSAG</cx:pt>
          <cx:pt idx="181922">LSAG</cx:pt>
          <cx:pt idx="181923">LSAG</cx:pt>
          <cx:pt idx="181924">LSAG</cx:pt>
          <cx:pt idx="181925">LSAG</cx:pt>
          <cx:pt idx="181926">LSAG</cx:pt>
          <cx:pt idx="181927">LSAG</cx:pt>
          <cx:pt idx="181928">LSAG</cx:pt>
          <cx:pt idx="181929">LSAG</cx:pt>
          <cx:pt idx="181930">LSAG</cx:pt>
          <cx:pt idx="181931">LSAG</cx:pt>
          <cx:pt idx="181932">LSAG</cx:pt>
          <cx:pt idx="181933">LSAG</cx:pt>
          <cx:pt idx="181934">LSAG</cx:pt>
          <cx:pt idx="181935">LSAG</cx:pt>
          <cx:pt idx="181936">LSAG</cx:pt>
          <cx:pt idx="181937">LSAG</cx:pt>
          <cx:pt idx="181938">LSAG</cx:pt>
          <cx:pt idx="181939">LSAG</cx:pt>
          <cx:pt idx="181940">LSAG</cx:pt>
          <cx:pt idx="181941">LSAG</cx:pt>
          <cx:pt idx="181942">LSAG</cx:pt>
          <cx:pt idx="181943">LSAG</cx:pt>
          <cx:pt idx="181944">LSAG</cx:pt>
          <cx:pt idx="181945">LSAG</cx:pt>
          <cx:pt idx="181946">LSAG</cx:pt>
          <cx:pt idx="181947">LSAG</cx:pt>
          <cx:pt idx="181948">LSAG</cx:pt>
          <cx:pt idx="181949">LSAG</cx:pt>
          <cx:pt idx="181950">LSAG</cx:pt>
          <cx:pt idx="181951">LSAG</cx:pt>
          <cx:pt idx="181952">LSAG</cx:pt>
          <cx:pt idx="181953">LSAG</cx:pt>
          <cx:pt idx="181954">LSAG</cx:pt>
          <cx:pt idx="181955">LSAG</cx:pt>
          <cx:pt idx="181956">LSAG</cx:pt>
          <cx:pt idx="181957">LSAG</cx:pt>
          <cx:pt idx="181958">LSAG</cx:pt>
          <cx:pt idx="181959">LSAG</cx:pt>
          <cx:pt idx="181960">LSAG</cx:pt>
          <cx:pt idx="181961">LSAG</cx:pt>
          <cx:pt idx="181962">LSAG</cx:pt>
          <cx:pt idx="181963">LSAG</cx:pt>
          <cx:pt idx="181964">LSAG</cx:pt>
          <cx:pt idx="181965">LSAG</cx:pt>
          <cx:pt idx="181966">LSAG</cx:pt>
          <cx:pt idx="181967">LSAG</cx:pt>
          <cx:pt idx="181968">LSAG</cx:pt>
          <cx:pt idx="181969">LSAG</cx:pt>
          <cx:pt idx="181970">LSAG</cx:pt>
          <cx:pt idx="181971">LSAG</cx:pt>
          <cx:pt idx="181972">LSAG</cx:pt>
          <cx:pt idx="181973">LSAG</cx:pt>
          <cx:pt idx="181974">LSAG</cx:pt>
          <cx:pt idx="181975">LSAG</cx:pt>
          <cx:pt idx="181976">LSAG</cx:pt>
          <cx:pt idx="181977">LSAG</cx:pt>
          <cx:pt idx="181978">LSAG</cx:pt>
          <cx:pt idx="181979">LSAG</cx:pt>
          <cx:pt idx="181980">LSAG</cx:pt>
          <cx:pt idx="181981">LSAG</cx:pt>
          <cx:pt idx="181982">LSAG</cx:pt>
          <cx:pt idx="181983">LSAG</cx:pt>
          <cx:pt idx="181984">LSAG</cx:pt>
          <cx:pt idx="181985">LSAG</cx:pt>
          <cx:pt idx="181986">LSAG</cx:pt>
          <cx:pt idx="181987">LSAG</cx:pt>
          <cx:pt idx="181988">LSAG</cx:pt>
          <cx:pt idx="181989">LSAG</cx:pt>
          <cx:pt idx="181990">LSAG</cx:pt>
          <cx:pt idx="181991">LSAG</cx:pt>
          <cx:pt idx="181992">LSAG</cx:pt>
          <cx:pt idx="181993">LSAG</cx:pt>
          <cx:pt idx="181994">LSAG</cx:pt>
          <cx:pt idx="181995">LSAG</cx:pt>
          <cx:pt idx="181996">LSAG</cx:pt>
          <cx:pt idx="181997">LSAG</cx:pt>
          <cx:pt idx="181998">LSAG</cx:pt>
          <cx:pt idx="181999">LSAG</cx:pt>
          <cx:pt idx="182000">LSAG</cx:pt>
          <cx:pt idx="182001">LSAG</cx:pt>
          <cx:pt idx="182002">LSAG</cx:pt>
          <cx:pt idx="182003">LSAG</cx:pt>
          <cx:pt idx="182004">LSAG</cx:pt>
          <cx:pt idx="182005">LSAG</cx:pt>
          <cx:pt idx="182006">LSAG</cx:pt>
          <cx:pt idx="182007">LSAG</cx:pt>
          <cx:pt idx="182008">LSAG</cx:pt>
          <cx:pt idx="182009">LSAG</cx:pt>
          <cx:pt idx="182010">LSAG</cx:pt>
          <cx:pt idx="182011">LSAG</cx:pt>
          <cx:pt idx="182012">LSAG</cx:pt>
          <cx:pt idx="182013">LSAG</cx:pt>
          <cx:pt idx="182014">LSAG</cx:pt>
          <cx:pt idx="182015">LSAG</cx:pt>
          <cx:pt idx="182016">LSAG</cx:pt>
          <cx:pt idx="182017">LSAG</cx:pt>
          <cx:pt idx="182018">LSAG</cx:pt>
          <cx:pt idx="182019">LSAG</cx:pt>
          <cx:pt idx="182020">LSAG</cx:pt>
          <cx:pt idx="182021">LSAG</cx:pt>
          <cx:pt idx="182022">LSAG</cx:pt>
          <cx:pt idx="182023">LSAG</cx:pt>
          <cx:pt idx="182024">LSAG</cx:pt>
          <cx:pt idx="182025">LSAG</cx:pt>
          <cx:pt idx="182026">LSAG</cx:pt>
          <cx:pt idx="182027">LSAG</cx:pt>
          <cx:pt idx="182028">LSAG</cx:pt>
          <cx:pt idx="182029">LSAG</cx:pt>
          <cx:pt idx="182030">LSAG</cx:pt>
          <cx:pt idx="182031">LSAG</cx:pt>
          <cx:pt idx="182032">LSAG</cx:pt>
          <cx:pt idx="182033">LSAG</cx:pt>
          <cx:pt idx="182034">LSAG</cx:pt>
          <cx:pt idx="182035">LSAG</cx:pt>
          <cx:pt idx="182036">LSAG</cx:pt>
          <cx:pt idx="182037">LSAG</cx:pt>
          <cx:pt idx="182038">LSAG</cx:pt>
          <cx:pt idx="182039">LSAG</cx:pt>
          <cx:pt idx="182040">LSAG</cx:pt>
          <cx:pt idx="182041">LSAG</cx:pt>
          <cx:pt idx="182042">LSAG</cx:pt>
          <cx:pt idx="182043">LSAG</cx:pt>
          <cx:pt idx="182044">LSAG</cx:pt>
          <cx:pt idx="182045">LSAG</cx:pt>
          <cx:pt idx="182046">LSAG</cx:pt>
          <cx:pt idx="182047">LSAG</cx:pt>
          <cx:pt idx="182048">LSAG</cx:pt>
          <cx:pt idx="182049">LSAG</cx:pt>
          <cx:pt idx="182050">LSAG</cx:pt>
          <cx:pt idx="182051">LSAG</cx:pt>
          <cx:pt idx="182052">LSAG</cx:pt>
          <cx:pt idx="182053">LSAG</cx:pt>
          <cx:pt idx="182054">LSAG</cx:pt>
          <cx:pt idx="182055">LSAG</cx:pt>
          <cx:pt idx="182056">LSAG</cx:pt>
          <cx:pt idx="182057">LSAG</cx:pt>
          <cx:pt idx="182058">LSAG</cx:pt>
          <cx:pt idx="182059">LSAG</cx:pt>
          <cx:pt idx="182060">LSAG</cx:pt>
          <cx:pt idx="182061">LSAG</cx:pt>
          <cx:pt idx="182062">LSAG</cx:pt>
          <cx:pt idx="182063">LSAG</cx:pt>
          <cx:pt idx="182064">LSAG</cx:pt>
          <cx:pt idx="182065">LSAG</cx:pt>
          <cx:pt idx="182066">LSAG</cx:pt>
          <cx:pt idx="182067">LSAG</cx:pt>
          <cx:pt idx="182068">LSAG</cx:pt>
          <cx:pt idx="182069">LSAG</cx:pt>
          <cx:pt idx="182070">LSAG</cx:pt>
          <cx:pt idx="182071">LSAG</cx:pt>
          <cx:pt idx="182072">LSAG</cx:pt>
          <cx:pt idx="182073">LSAG</cx:pt>
          <cx:pt idx="182074">LSAG</cx:pt>
          <cx:pt idx="182075">LSAG</cx:pt>
          <cx:pt idx="182076">LSAG</cx:pt>
          <cx:pt idx="182077">LSAG</cx:pt>
          <cx:pt idx="182078">LSAG</cx:pt>
          <cx:pt idx="182079">LSAG</cx:pt>
          <cx:pt idx="182080">LSAG</cx:pt>
          <cx:pt idx="182081">LSAG</cx:pt>
          <cx:pt idx="182082">LSAG</cx:pt>
          <cx:pt idx="182083">LSAG</cx:pt>
          <cx:pt idx="182084">LSAG</cx:pt>
          <cx:pt idx="182085">LSAG</cx:pt>
          <cx:pt idx="182086">LSAG</cx:pt>
          <cx:pt idx="182087">LSAG</cx:pt>
          <cx:pt idx="182088">LSAG</cx:pt>
          <cx:pt idx="182089">LSAG</cx:pt>
          <cx:pt idx="182090">LSAG</cx:pt>
          <cx:pt idx="182091">LSAG</cx:pt>
          <cx:pt idx="182092">LSAG</cx:pt>
          <cx:pt idx="182093">LSAG</cx:pt>
          <cx:pt idx="182094">LSAG</cx:pt>
          <cx:pt idx="182095">LSAG</cx:pt>
          <cx:pt idx="182096">LSAG</cx:pt>
          <cx:pt idx="182097">LSAG</cx:pt>
          <cx:pt idx="182098">LSAG</cx:pt>
          <cx:pt idx="182099">LSAG</cx:pt>
          <cx:pt idx="182100">LSAG</cx:pt>
          <cx:pt idx="182101">LSAG</cx:pt>
          <cx:pt idx="182102">LSAG</cx:pt>
          <cx:pt idx="182103">LSAG</cx:pt>
          <cx:pt idx="182104">LSAG</cx:pt>
          <cx:pt idx="182105">LSAG</cx:pt>
          <cx:pt idx="182106">LSAG</cx:pt>
          <cx:pt idx="182107">LSAG</cx:pt>
          <cx:pt idx="182108">LSAG</cx:pt>
          <cx:pt idx="182109">LSAG</cx:pt>
          <cx:pt idx="182110">LSAG</cx:pt>
          <cx:pt idx="182111">LSAG</cx:pt>
          <cx:pt idx="182112">LSAG</cx:pt>
          <cx:pt idx="182113">LSAG</cx:pt>
          <cx:pt idx="182114">LSAG</cx:pt>
          <cx:pt idx="182115">LSAG</cx:pt>
          <cx:pt idx="182116">LSAG</cx:pt>
          <cx:pt idx="182117">LSAG</cx:pt>
          <cx:pt idx="182118">LSAG</cx:pt>
          <cx:pt idx="182119">LSAG</cx:pt>
          <cx:pt idx="182120">LSAG</cx:pt>
          <cx:pt idx="182121">LSAG</cx:pt>
          <cx:pt idx="182122">LSAG</cx:pt>
          <cx:pt idx="182123">LSAG</cx:pt>
          <cx:pt idx="182124">LSAG</cx:pt>
          <cx:pt idx="182125">LSAG</cx:pt>
          <cx:pt idx="182126">LSAG</cx:pt>
          <cx:pt idx="182127">LSAG</cx:pt>
          <cx:pt idx="182128">LSAG</cx:pt>
          <cx:pt idx="182129">LSAG</cx:pt>
          <cx:pt idx="182130">LSAG</cx:pt>
          <cx:pt idx="182131">LSAG</cx:pt>
          <cx:pt idx="182132">LSAG</cx:pt>
          <cx:pt idx="182133">LSAG</cx:pt>
          <cx:pt idx="182134">LSAG</cx:pt>
          <cx:pt idx="182135">LSAG</cx:pt>
          <cx:pt idx="182136">LSAG</cx:pt>
          <cx:pt idx="182137">LSAG</cx:pt>
          <cx:pt idx="182138">LSAG</cx:pt>
          <cx:pt idx="182139">LSAG</cx:pt>
          <cx:pt idx="182140">LSAG</cx:pt>
          <cx:pt idx="182141">LSAG</cx:pt>
          <cx:pt idx="182142">LSAG</cx:pt>
          <cx:pt idx="182143">LSAG</cx:pt>
          <cx:pt idx="182144">LSAG</cx:pt>
          <cx:pt idx="182145">LSAG</cx:pt>
          <cx:pt idx="182146">LSAG</cx:pt>
          <cx:pt idx="182147">LSAG</cx:pt>
          <cx:pt idx="182148">LSAG</cx:pt>
          <cx:pt idx="182149">LSAG</cx:pt>
          <cx:pt idx="182150">LSAG</cx:pt>
          <cx:pt idx="182151">LSAG</cx:pt>
          <cx:pt idx="182152">LSAG</cx:pt>
          <cx:pt idx="182153">LSAG</cx:pt>
          <cx:pt idx="182154">LSAG</cx:pt>
          <cx:pt idx="182155">LSAG</cx:pt>
          <cx:pt idx="182156">LSAG</cx:pt>
          <cx:pt idx="182157">LSAG</cx:pt>
          <cx:pt idx="182158">LSAG</cx:pt>
          <cx:pt idx="182159">LSAG</cx:pt>
          <cx:pt idx="182160">LSAG</cx:pt>
          <cx:pt idx="182161">LSAG</cx:pt>
          <cx:pt idx="182162">LSAG</cx:pt>
          <cx:pt idx="182163">LSAG</cx:pt>
          <cx:pt idx="182164">LSAG</cx:pt>
          <cx:pt idx="182165">LSAG</cx:pt>
          <cx:pt idx="182166">LSAG</cx:pt>
          <cx:pt idx="182167">LSAG</cx:pt>
          <cx:pt idx="182168">LSAG</cx:pt>
          <cx:pt idx="182169">LSAG</cx:pt>
          <cx:pt idx="182170">LSAG</cx:pt>
          <cx:pt idx="182171">LSAG</cx:pt>
          <cx:pt idx="182172">LSAG</cx:pt>
          <cx:pt idx="182173">LSAG</cx:pt>
          <cx:pt idx="182174">LSAG</cx:pt>
          <cx:pt idx="182175">LSAG</cx:pt>
          <cx:pt idx="182176">LSAG</cx:pt>
          <cx:pt idx="182177">LSAG</cx:pt>
          <cx:pt idx="182178">LSAG</cx:pt>
          <cx:pt idx="182179">LSAG</cx:pt>
          <cx:pt idx="182180">LSAG</cx:pt>
          <cx:pt idx="182181">LSAG</cx:pt>
          <cx:pt idx="182182">LSAG</cx:pt>
          <cx:pt idx="182183">LSAG</cx:pt>
          <cx:pt idx="182184">LSAG</cx:pt>
          <cx:pt idx="182185">LSAG</cx:pt>
          <cx:pt idx="182186">LSAG</cx:pt>
          <cx:pt idx="182187">LSAG</cx:pt>
          <cx:pt idx="182188">LSAG</cx:pt>
          <cx:pt idx="182189">LSAG</cx:pt>
          <cx:pt idx="182190">LSAG</cx:pt>
          <cx:pt idx="182191">LSAG</cx:pt>
          <cx:pt idx="182192">LSAG</cx:pt>
          <cx:pt idx="182193">LSAG</cx:pt>
          <cx:pt idx="182194">LSAG</cx:pt>
          <cx:pt idx="182195">LSAG</cx:pt>
          <cx:pt idx="182196">LSAG</cx:pt>
          <cx:pt idx="182197">LSAG</cx:pt>
          <cx:pt idx="182198">LSAG</cx:pt>
          <cx:pt idx="182199">LSAG</cx:pt>
          <cx:pt idx="182200">LSAG</cx:pt>
          <cx:pt idx="182201">LSAG</cx:pt>
          <cx:pt idx="182202">LSAG</cx:pt>
          <cx:pt idx="182203">LSAG</cx:pt>
          <cx:pt idx="182204">LSAG</cx:pt>
          <cx:pt idx="182205">LSAG</cx:pt>
          <cx:pt idx="182206">LSAG</cx:pt>
          <cx:pt idx="182207">LSAG</cx:pt>
          <cx:pt idx="182208">LSAG</cx:pt>
          <cx:pt idx="182209">LSAG</cx:pt>
          <cx:pt idx="182210">LSAG</cx:pt>
          <cx:pt idx="182211">LSAG</cx:pt>
          <cx:pt idx="182212">LSAG</cx:pt>
          <cx:pt idx="182213">LSAG</cx:pt>
          <cx:pt idx="182214">LSAG</cx:pt>
          <cx:pt idx="182215">LSAG</cx:pt>
          <cx:pt idx="182216">LSAG</cx:pt>
          <cx:pt idx="182217">LSAG</cx:pt>
          <cx:pt idx="182218">LSAG</cx:pt>
          <cx:pt idx="182219">LSAG</cx:pt>
          <cx:pt idx="182220">LSAG</cx:pt>
          <cx:pt idx="182221">LSAG</cx:pt>
          <cx:pt idx="182222">LSAG</cx:pt>
          <cx:pt idx="182223">LSAG</cx:pt>
          <cx:pt idx="182224">LSAG</cx:pt>
          <cx:pt idx="182225">LSAG</cx:pt>
          <cx:pt idx="182226">LSAG</cx:pt>
          <cx:pt idx="182227">LSAG</cx:pt>
          <cx:pt idx="182228">LSAG</cx:pt>
          <cx:pt idx="182229">LSAG</cx:pt>
          <cx:pt idx="182230">LSAG</cx:pt>
          <cx:pt idx="182231">LSAG</cx:pt>
          <cx:pt idx="182232">LSAG</cx:pt>
          <cx:pt idx="182233">LSAG</cx:pt>
          <cx:pt idx="182234">LSAG</cx:pt>
          <cx:pt idx="182235">LSAG</cx:pt>
          <cx:pt idx="182236">LSAG</cx:pt>
          <cx:pt idx="182237">LSAG</cx:pt>
          <cx:pt idx="182238">LSAG</cx:pt>
          <cx:pt idx="182239">LSAG</cx:pt>
          <cx:pt idx="182240">LSAG</cx:pt>
          <cx:pt idx="182241">LSAG</cx:pt>
          <cx:pt idx="182242">LSAG</cx:pt>
          <cx:pt idx="182243">LSAG</cx:pt>
          <cx:pt idx="182244">LSAG</cx:pt>
          <cx:pt idx="182245">LSAG</cx:pt>
          <cx:pt idx="182246">LSAG</cx:pt>
          <cx:pt idx="182247">LSAG</cx:pt>
          <cx:pt idx="182248">LSAG</cx:pt>
          <cx:pt idx="182249">LSAG</cx:pt>
          <cx:pt idx="182250">LSAG</cx:pt>
          <cx:pt idx="182251">LSAG</cx:pt>
          <cx:pt idx="182252">LSAG</cx:pt>
          <cx:pt idx="182253">LSAG</cx:pt>
          <cx:pt idx="182254">LSAG</cx:pt>
          <cx:pt idx="182255">LSAG</cx:pt>
          <cx:pt idx="182256">LSAG</cx:pt>
          <cx:pt idx="182257">LSAG</cx:pt>
          <cx:pt idx="182258">LSAG</cx:pt>
          <cx:pt idx="182259">LSAG</cx:pt>
          <cx:pt idx="182260">LSAG</cx:pt>
          <cx:pt idx="182261">LSAG</cx:pt>
          <cx:pt idx="182262">LSAG</cx:pt>
          <cx:pt idx="182263">LSAG</cx:pt>
          <cx:pt idx="182264">LSAG</cx:pt>
          <cx:pt idx="182265">LSAG</cx:pt>
          <cx:pt idx="182266">LSAG</cx:pt>
          <cx:pt idx="182267">LSAG</cx:pt>
          <cx:pt idx="182268">LSAG</cx:pt>
          <cx:pt idx="182269">LSAG</cx:pt>
          <cx:pt idx="182270">LSAG</cx:pt>
          <cx:pt idx="182271">LSAG</cx:pt>
          <cx:pt idx="182272">LSAG</cx:pt>
          <cx:pt idx="182273">LSAG</cx:pt>
          <cx:pt idx="182274">LSAG</cx:pt>
          <cx:pt idx="182275">LSAG</cx:pt>
          <cx:pt idx="182276">LSAG</cx:pt>
          <cx:pt idx="182277">LSAG</cx:pt>
          <cx:pt idx="182278">LSAG</cx:pt>
          <cx:pt idx="182279">LSAG</cx:pt>
          <cx:pt idx="182280">LSAG</cx:pt>
          <cx:pt idx="182281">LSAG</cx:pt>
          <cx:pt idx="182282">LSAG</cx:pt>
          <cx:pt idx="182283">LSAG</cx:pt>
          <cx:pt idx="182284">LSAG</cx:pt>
          <cx:pt idx="182285">LSAG</cx:pt>
          <cx:pt idx="182286">LSAG</cx:pt>
          <cx:pt idx="182287">LSAG</cx:pt>
          <cx:pt idx="182288">LSAG</cx:pt>
          <cx:pt idx="182289">LSAG</cx:pt>
          <cx:pt idx="182290">LSAG</cx:pt>
          <cx:pt idx="182291">LSAG</cx:pt>
          <cx:pt idx="182292">LSAG</cx:pt>
          <cx:pt idx="182293">LSAG</cx:pt>
          <cx:pt idx="182294">LSAG</cx:pt>
          <cx:pt idx="182295">LSAG</cx:pt>
          <cx:pt idx="182296">LSAG</cx:pt>
          <cx:pt idx="182297">LSAG</cx:pt>
          <cx:pt idx="182298">LSAG</cx:pt>
          <cx:pt idx="182299">LSAG</cx:pt>
          <cx:pt idx="182300">LSAG</cx:pt>
          <cx:pt idx="182301">LSAG</cx:pt>
          <cx:pt idx="182302">LSAG</cx:pt>
          <cx:pt idx="182303">LSAG</cx:pt>
          <cx:pt idx="182304">LSAG</cx:pt>
          <cx:pt idx="182305">LSAG</cx:pt>
          <cx:pt idx="182306">LSAG</cx:pt>
          <cx:pt idx="182307">LSAG</cx:pt>
          <cx:pt idx="182308">LSAG</cx:pt>
          <cx:pt idx="182309">LSAG</cx:pt>
          <cx:pt idx="182310">LSAG</cx:pt>
          <cx:pt idx="182311">LSAG</cx:pt>
          <cx:pt idx="182312">LSAG</cx:pt>
          <cx:pt idx="182313">LSAG</cx:pt>
          <cx:pt idx="182314">LSAG</cx:pt>
          <cx:pt idx="182315">LSAG</cx:pt>
          <cx:pt idx="182316">LSAG</cx:pt>
          <cx:pt idx="182317">LSAG</cx:pt>
          <cx:pt idx="182318">LSAG</cx:pt>
          <cx:pt idx="182319">LSAG</cx:pt>
          <cx:pt idx="182320">LSAG</cx:pt>
          <cx:pt idx="182321">LSAG</cx:pt>
          <cx:pt idx="182322">LSAG</cx:pt>
          <cx:pt idx="182323">LSAG</cx:pt>
          <cx:pt idx="182324">LSAG</cx:pt>
          <cx:pt idx="182325">LSAG</cx:pt>
          <cx:pt idx="182326">LSAG</cx:pt>
          <cx:pt idx="182327">LSAG</cx:pt>
          <cx:pt idx="182328">LSAG</cx:pt>
          <cx:pt idx="182329">LSAG</cx:pt>
          <cx:pt idx="182330">LSAG</cx:pt>
          <cx:pt idx="182331">LSAG</cx:pt>
          <cx:pt idx="182332">LSAG</cx:pt>
          <cx:pt idx="182333">LSAG</cx:pt>
          <cx:pt idx="182334">LSAG</cx:pt>
          <cx:pt idx="182335">LSAG</cx:pt>
          <cx:pt idx="182336">LSAG</cx:pt>
          <cx:pt idx="182337">LSAG</cx:pt>
          <cx:pt idx="182338">LSAG</cx:pt>
          <cx:pt idx="182339">LSAG</cx:pt>
          <cx:pt idx="182340">LSAG</cx:pt>
          <cx:pt idx="182341">LSAG</cx:pt>
          <cx:pt idx="182342">LSAG</cx:pt>
          <cx:pt idx="182343">LSAG</cx:pt>
          <cx:pt idx="182344">LSAG</cx:pt>
          <cx:pt idx="182345">LSAG</cx:pt>
          <cx:pt idx="182346">LSAG</cx:pt>
          <cx:pt idx="182347">LSAG</cx:pt>
          <cx:pt idx="182348">LSAG</cx:pt>
          <cx:pt idx="182349">LSAG</cx:pt>
          <cx:pt idx="182350">LSAG</cx:pt>
          <cx:pt idx="182351">LSAG</cx:pt>
          <cx:pt idx="182352">LSAG</cx:pt>
          <cx:pt idx="182353">LSAG</cx:pt>
          <cx:pt idx="182354">LSAG</cx:pt>
          <cx:pt idx="182355">LSAG</cx:pt>
          <cx:pt idx="182356">LSAG</cx:pt>
          <cx:pt idx="182357">LSAG</cx:pt>
          <cx:pt idx="182358">LSAG</cx:pt>
          <cx:pt idx="182359">LSAG</cx:pt>
          <cx:pt idx="182360">LSAG</cx:pt>
          <cx:pt idx="182361">LSAG</cx:pt>
          <cx:pt idx="182362">LSAG</cx:pt>
          <cx:pt idx="182363">LSAG</cx:pt>
          <cx:pt idx="182364">LSAG</cx:pt>
          <cx:pt idx="182365">LSAG</cx:pt>
          <cx:pt idx="182366">LSAG</cx:pt>
          <cx:pt idx="182367">LSAG</cx:pt>
          <cx:pt idx="182368">LSAG</cx:pt>
          <cx:pt idx="182369">LSAG</cx:pt>
          <cx:pt idx="182370">LSAG</cx:pt>
          <cx:pt idx="182371">LSAG</cx:pt>
          <cx:pt idx="182372">LSAG</cx:pt>
          <cx:pt idx="182373">LSAG</cx:pt>
          <cx:pt idx="182374">LSAG</cx:pt>
          <cx:pt idx="182375">LSAG</cx:pt>
          <cx:pt idx="182376">LSAG</cx:pt>
          <cx:pt idx="182377">LSAG</cx:pt>
          <cx:pt idx="182378">LSAG</cx:pt>
          <cx:pt idx="182379">LSAG</cx:pt>
          <cx:pt idx="182380">LSAG</cx:pt>
          <cx:pt idx="182381">LSAG</cx:pt>
          <cx:pt idx="182382">LSAG</cx:pt>
          <cx:pt idx="182383">LSAG</cx:pt>
          <cx:pt idx="182384">LSAG</cx:pt>
          <cx:pt idx="182385">LSAG</cx:pt>
          <cx:pt idx="182386">LSAG</cx:pt>
          <cx:pt idx="182387">LSAG</cx:pt>
          <cx:pt idx="182388">LSAG</cx:pt>
          <cx:pt idx="182389">LSAG</cx:pt>
          <cx:pt idx="182390">LSAG</cx:pt>
          <cx:pt idx="182391">LSAG</cx:pt>
          <cx:pt idx="182392">LSAG</cx:pt>
          <cx:pt idx="182393">LSAG</cx:pt>
          <cx:pt idx="182394">LSAG</cx:pt>
          <cx:pt idx="182395">LSAG</cx:pt>
          <cx:pt idx="182396">LSAG</cx:pt>
          <cx:pt idx="182397">LSAG</cx:pt>
          <cx:pt idx="182398">LSAG</cx:pt>
          <cx:pt idx="182399">LSAG</cx:pt>
          <cx:pt idx="182400">LSAG</cx:pt>
          <cx:pt idx="182401">LSAG</cx:pt>
          <cx:pt idx="182402">LSAG</cx:pt>
          <cx:pt idx="182403">LSAG</cx:pt>
          <cx:pt idx="182404">LSAG</cx:pt>
          <cx:pt idx="182405">LSAG</cx:pt>
          <cx:pt idx="182406">LSAG</cx:pt>
          <cx:pt idx="182407">LSAG</cx:pt>
          <cx:pt idx="182408">LSAG</cx:pt>
          <cx:pt idx="182409">LSAG</cx:pt>
          <cx:pt idx="182410">LSAG</cx:pt>
          <cx:pt idx="182411">LSAG</cx:pt>
          <cx:pt idx="182412">LSAG</cx:pt>
          <cx:pt idx="182413">LSAG</cx:pt>
          <cx:pt idx="182414">LSAG</cx:pt>
          <cx:pt idx="182415">LSAG</cx:pt>
          <cx:pt idx="182416">LSAG</cx:pt>
          <cx:pt idx="182417">LSAG</cx:pt>
          <cx:pt idx="182418">LSAG</cx:pt>
          <cx:pt idx="182419">LSAG</cx:pt>
          <cx:pt idx="182420">LSAG</cx:pt>
          <cx:pt idx="182421">LSAG</cx:pt>
          <cx:pt idx="182422">LSAG</cx:pt>
          <cx:pt idx="182423">LSAG</cx:pt>
          <cx:pt idx="182424">LSAG</cx:pt>
          <cx:pt idx="182425">LSAG</cx:pt>
          <cx:pt idx="182426">LSAG</cx:pt>
          <cx:pt idx="182427">LSAG</cx:pt>
          <cx:pt idx="182428">LSAG</cx:pt>
          <cx:pt idx="182429">LSAG</cx:pt>
          <cx:pt idx="182430">LSAG</cx:pt>
          <cx:pt idx="182431">LSAG</cx:pt>
          <cx:pt idx="182432">LSAG</cx:pt>
          <cx:pt idx="182433">LSAG</cx:pt>
          <cx:pt idx="182434">LSAG</cx:pt>
          <cx:pt idx="182435">LSAG</cx:pt>
          <cx:pt idx="182436">LSAG</cx:pt>
          <cx:pt idx="182437">LSAG</cx:pt>
          <cx:pt idx="182438">LSAG</cx:pt>
          <cx:pt idx="182439">LSAG</cx:pt>
          <cx:pt idx="182440">LSAG</cx:pt>
          <cx:pt idx="182441">LSAG</cx:pt>
          <cx:pt idx="182442">LSAG</cx:pt>
          <cx:pt idx="182443">LSAG</cx:pt>
          <cx:pt idx="182444">LSAG</cx:pt>
          <cx:pt idx="182445">LSAG</cx:pt>
          <cx:pt idx="182446">LSAG</cx:pt>
          <cx:pt idx="182447">LSAG</cx:pt>
          <cx:pt idx="182448">LSAG</cx:pt>
          <cx:pt idx="182449">LSAG</cx:pt>
          <cx:pt idx="182450">LSAG</cx:pt>
          <cx:pt idx="182451">LSAG</cx:pt>
          <cx:pt idx="182452">LSAG</cx:pt>
          <cx:pt idx="182453">LSAG</cx:pt>
          <cx:pt idx="182454">LSAG</cx:pt>
          <cx:pt idx="182455">LSAG</cx:pt>
          <cx:pt idx="182456">LSAG</cx:pt>
          <cx:pt idx="182457">LSAG</cx:pt>
          <cx:pt idx="182458">LSAG</cx:pt>
          <cx:pt idx="182459">LSAG</cx:pt>
          <cx:pt idx="182460">LSAG</cx:pt>
          <cx:pt idx="182461">LSAG</cx:pt>
          <cx:pt idx="182462">LSAG</cx:pt>
          <cx:pt idx="182463">LSAG</cx:pt>
          <cx:pt idx="182464">LSAG</cx:pt>
          <cx:pt idx="182465">LSAG</cx:pt>
          <cx:pt idx="182466">LSAG</cx:pt>
          <cx:pt idx="182467">LSAG</cx:pt>
          <cx:pt idx="182468">LSAG</cx:pt>
          <cx:pt idx="182469">LSAG</cx:pt>
          <cx:pt idx="182470">LSAG</cx:pt>
          <cx:pt idx="182471">LSAG</cx:pt>
          <cx:pt idx="182472">LSAG</cx:pt>
          <cx:pt idx="182473">LSAG</cx:pt>
          <cx:pt idx="182474">LSAG</cx:pt>
          <cx:pt idx="182475">LSAG</cx:pt>
          <cx:pt idx="182476">LSAG</cx:pt>
          <cx:pt idx="182477">LSAG</cx:pt>
          <cx:pt idx="182478">LSAG</cx:pt>
          <cx:pt idx="182479">LSAG</cx:pt>
          <cx:pt idx="182480">LSAG</cx:pt>
          <cx:pt idx="182481">LSAG</cx:pt>
          <cx:pt idx="182482">LSAG</cx:pt>
          <cx:pt idx="182483">LSAG</cx:pt>
          <cx:pt idx="182484">LSAG</cx:pt>
          <cx:pt idx="182485">LSAG</cx:pt>
          <cx:pt idx="182486">LSAG</cx:pt>
          <cx:pt idx="182487">LSAG</cx:pt>
          <cx:pt idx="182488">LSAG</cx:pt>
          <cx:pt idx="182489">LSAG</cx:pt>
          <cx:pt idx="182490">LSAG</cx:pt>
          <cx:pt idx="182491">LSAG</cx:pt>
          <cx:pt idx="182492">LSAG</cx:pt>
          <cx:pt idx="182493">LSAG</cx:pt>
          <cx:pt idx="182494">LSAG</cx:pt>
          <cx:pt idx="182495">LSAG</cx:pt>
          <cx:pt idx="182496">LSAG</cx:pt>
          <cx:pt idx="182497">LSAG</cx:pt>
          <cx:pt idx="182498">LSAG</cx:pt>
          <cx:pt idx="182499">LSAG</cx:pt>
          <cx:pt idx="182500">LSAG</cx:pt>
          <cx:pt idx="182501">LSAG</cx:pt>
          <cx:pt idx="182502">LSAG</cx:pt>
          <cx:pt idx="182503">LSAG</cx:pt>
          <cx:pt idx="182504">LSAG</cx:pt>
          <cx:pt idx="182505">LSAG</cx:pt>
          <cx:pt idx="182506">LSAG</cx:pt>
          <cx:pt idx="182507">LSAG</cx:pt>
          <cx:pt idx="182508">LSAG</cx:pt>
          <cx:pt idx="182509">LSAG</cx:pt>
          <cx:pt idx="182510">LSAG</cx:pt>
          <cx:pt idx="182511">LSAG</cx:pt>
          <cx:pt idx="182512">LSAG</cx:pt>
          <cx:pt idx="182513">LSAG</cx:pt>
          <cx:pt idx="182514">LSAG</cx:pt>
          <cx:pt idx="182515">LSAG</cx:pt>
          <cx:pt idx="182516">LSAG</cx:pt>
          <cx:pt idx="182517">LSAG</cx:pt>
          <cx:pt idx="182518">LSAG</cx:pt>
          <cx:pt idx="182519">LSAG</cx:pt>
          <cx:pt idx="182520">LSAG</cx:pt>
          <cx:pt idx="182521">LSAG</cx:pt>
          <cx:pt idx="182522">LSAG</cx:pt>
          <cx:pt idx="182523">LSAG</cx:pt>
          <cx:pt idx="182524">LSAG</cx:pt>
          <cx:pt idx="182525">LSAG</cx:pt>
          <cx:pt idx="182526">LSAG</cx:pt>
          <cx:pt idx="182527">LSAG</cx:pt>
          <cx:pt idx="182528">LSAG</cx:pt>
          <cx:pt idx="182529">LSAG</cx:pt>
          <cx:pt idx="182530">LSAG</cx:pt>
          <cx:pt idx="182531">LSAG</cx:pt>
          <cx:pt idx="182532">LSAG</cx:pt>
          <cx:pt idx="182533">LSAG</cx:pt>
          <cx:pt idx="182534">LSAG</cx:pt>
          <cx:pt idx="182535">LSAG</cx:pt>
          <cx:pt idx="182536">LSAG</cx:pt>
          <cx:pt idx="182537">LSAG</cx:pt>
          <cx:pt idx="182538">LSAG</cx:pt>
          <cx:pt idx="182539">LSAG</cx:pt>
          <cx:pt idx="182540">LSAG</cx:pt>
          <cx:pt idx="182541">LSAG</cx:pt>
          <cx:pt idx="182542">LSAG</cx:pt>
          <cx:pt idx="182543">LSAG</cx:pt>
          <cx:pt idx="182544">LSAG</cx:pt>
          <cx:pt idx="182545">LSAG</cx:pt>
          <cx:pt idx="182546">LSAG</cx:pt>
          <cx:pt idx="182547">LSAG</cx:pt>
          <cx:pt idx="182548">LSAG</cx:pt>
          <cx:pt idx="182549">LSAG</cx:pt>
          <cx:pt idx="182550">LSAG</cx:pt>
          <cx:pt idx="182551">LSAG</cx:pt>
          <cx:pt idx="182552">LSAG</cx:pt>
          <cx:pt idx="182553">LSAG</cx:pt>
          <cx:pt idx="182554">LSAG</cx:pt>
          <cx:pt idx="182555">LSAG</cx:pt>
          <cx:pt idx="182556">LSAG</cx:pt>
          <cx:pt idx="182557">LSAG</cx:pt>
          <cx:pt idx="182558">LSAG</cx:pt>
          <cx:pt idx="182559">LSAG</cx:pt>
          <cx:pt idx="182560">LSAG</cx:pt>
          <cx:pt idx="182561">LSAG</cx:pt>
          <cx:pt idx="182562">LSAG</cx:pt>
          <cx:pt idx="182563">LSAG</cx:pt>
          <cx:pt idx="182564">LSAG</cx:pt>
          <cx:pt idx="182565">LSAG</cx:pt>
          <cx:pt idx="182566">LSAG</cx:pt>
          <cx:pt idx="182567">LSAG</cx:pt>
          <cx:pt idx="182568">LSAG</cx:pt>
          <cx:pt idx="182569">LSAG</cx:pt>
          <cx:pt idx="182570">LSAG</cx:pt>
          <cx:pt idx="182571">LSAG</cx:pt>
          <cx:pt idx="182572">LSAG</cx:pt>
          <cx:pt idx="182573">LSAG</cx:pt>
          <cx:pt idx="182574">LSAG</cx:pt>
          <cx:pt idx="182575">LSAG</cx:pt>
          <cx:pt idx="182576">LSAG</cx:pt>
          <cx:pt idx="182577">LSAG</cx:pt>
          <cx:pt idx="182578">LSAG</cx:pt>
          <cx:pt idx="182579">LSAG</cx:pt>
          <cx:pt idx="182580">LSAG</cx:pt>
          <cx:pt idx="182581">LSAG</cx:pt>
          <cx:pt idx="182582">LSAG</cx:pt>
          <cx:pt idx="182583">LSAG</cx:pt>
          <cx:pt idx="182584">LSAG</cx:pt>
          <cx:pt idx="182585">LSAG</cx:pt>
          <cx:pt idx="182586">LSAG</cx:pt>
          <cx:pt idx="182587">LSAG</cx:pt>
          <cx:pt idx="182588">LSAG</cx:pt>
          <cx:pt idx="182589">LSAG</cx:pt>
          <cx:pt idx="182590">LSAG</cx:pt>
          <cx:pt idx="182591">LSAG</cx:pt>
          <cx:pt idx="182592">LSAG</cx:pt>
          <cx:pt idx="182593">LSAG</cx:pt>
          <cx:pt idx="182594">LSAG</cx:pt>
          <cx:pt idx="182595">LSAG</cx:pt>
          <cx:pt idx="182596">LSAG</cx:pt>
          <cx:pt idx="182597">LSAG</cx:pt>
          <cx:pt idx="182598">LSAG</cx:pt>
          <cx:pt idx="182599">LSAG</cx:pt>
          <cx:pt idx="182600">LSAG</cx:pt>
          <cx:pt idx="182601">LSAG</cx:pt>
          <cx:pt idx="182602">LSAG</cx:pt>
          <cx:pt idx="182603">LSAG</cx:pt>
          <cx:pt idx="182604">LSAG</cx:pt>
          <cx:pt idx="182605">LSAG</cx:pt>
          <cx:pt idx="182606">LSAG</cx:pt>
          <cx:pt idx="182607">LSAG</cx:pt>
          <cx:pt idx="182608">LSAG</cx:pt>
          <cx:pt idx="182609">LSAG</cx:pt>
          <cx:pt idx="182610">LSAG</cx:pt>
          <cx:pt idx="182611">LSAG</cx:pt>
          <cx:pt idx="182612">LSAG</cx:pt>
          <cx:pt idx="182613">LSAG</cx:pt>
          <cx:pt idx="182614">LSAG</cx:pt>
          <cx:pt idx="182615">LSAG</cx:pt>
          <cx:pt idx="182616">LSAG</cx:pt>
          <cx:pt idx="182617">LSAG</cx:pt>
          <cx:pt idx="182618">LSAG</cx:pt>
          <cx:pt idx="182619">LSAG</cx:pt>
          <cx:pt idx="182620">LSAG</cx:pt>
          <cx:pt idx="182621">LSAG</cx:pt>
          <cx:pt idx="182622">LSAG</cx:pt>
          <cx:pt idx="182623">LSAG</cx:pt>
          <cx:pt idx="182624">LSAG</cx:pt>
          <cx:pt idx="182625">LSAG</cx:pt>
          <cx:pt idx="182626">LSAG</cx:pt>
          <cx:pt idx="182627">LSAG</cx:pt>
          <cx:pt idx="182628">LSAG</cx:pt>
          <cx:pt idx="182629">LSAG</cx:pt>
          <cx:pt idx="182630">LSAG</cx:pt>
          <cx:pt idx="182631">LSAG</cx:pt>
          <cx:pt idx="182632">LSAG</cx:pt>
          <cx:pt idx="182633">LSAG</cx:pt>
          <cx:pt idx="182634">LSAG</cx:pt>
          <cx:pt idx="182635">LSAG</cx:pt>
          <cx:pt idx="182636">LSAG</cx:pt>
          <cx:pt idx="182637">LSAG</cx:pt>
          <cx:pt idx="182638">LSAG</cx:pt>
          <cx:pt idx="182639">LSAG</cx:pt>
          <cx:pt idx="182640">LSAG</cx:pt>
          <cx:pt idx="182641">LSAG</cx:pt>
          <cx:pt idx="182642">LSAG</cx:pt>
          <cx:pt idx="182643">LSAG</cx:pt>
          <cx:pt idx="182644">LSAG</cx:pt>
          <cx:pt idx="182645">LSAG</cx:pt>
          <cx:pt idx="182646">LSAG</cx:pt>
          <cx:pt idx="182647">LSAG</cx:pt>
          <cx:pt idx="182648">LSAG</cx:pt>
          <cx:pt idx="182649">LSAG</cx:pt>
          <cx:pt idx="182650">LSAG</cx:pt>
          <cx:pt idx="182651">LSAG</cx:pt>
          <cx:pt idx="182652">LSAG</cx:pt>
          <cx:pt idx="182653">LSAG</cx:pt>
          <cx:pt idx="182654">LSAG</cx:pt>
          <cx:pt idx="182655">LSAG</cx:pt>
          <cx:pt idx="182656">LSAG</cx:pt>
          <cx:pt idx="182657">LSAG</cx:pt>
          <cx:pt idx="182658">LSAG</cx:pt>
          <cx:pt idx="182659">LSAG</cx:pt>
          <cx:pt idx="182660">LSAG</cx:pt>
          <cx:pt idx="182661">LSAG</cx:pt>
          <cx:pt idx="182662">LSAG</cx:pt>
          <cx:pt idx="182663">LSAG</cx:pt>
          <cx:pt idx="182664">LSAG</cx:pt>
          <cx:pt idx="182665">LSAG</cx:pt>
          <cx:pt idx="182666">LSAG</cx:pt>
          <cx:pt idx="182667">LSAG</cx:pt>
          <cx:pt idx="182668">LSAG</cx:pt>
          <cx:pt idx="182669">LSAG</cx:pt>
          <cx:pt idx="182670">LSAG</cx:pt>
          <cx:pt idx="182671">LSAG</cx:pt>
          <cx:pt idx="182672">LSAG</cx:pt>
          <cx:pt idx="182673">LSAG</cx:pt>
          <cx:pt idx="182674">LSAG</cx:pt>
          <cx:pt idx="182675">LSAG</cx:pt>
          <cx:pt idx="182676">LSAG</cx:pt>
          <cx:pt idx="182677">LSAG</cx:pt>
          <cx:pt idx="182678">LSAG</cx:pt>
          <cx:pt idx="182679">LSAG</cx:pt>
          <cx:pt idx="182680">LSAG</cx:pt>
          <cx:pt idx="182681">LSAG</cx:pt>
          <cx:pt idx="182682">LSAG</cx:pt>
          <cx:pt idx="182683">LSAG</cx:pt>
          <cx:pt idx="182684">LSAG</cx:pt>
          <cx:pt idx="182685">LSAG</cx:pt>
          <cx:pt idx="182686">LSAG</cx:pt>
          <cx:pt idx="182687">LSAG</cx:pt>
          <cx:pt idx="182688">LSAG</cx:pt>
          <cx:pt idx="182689">LSAG</cx:pt>
          <cx:pt idx="182690">LSAG</cx:pt>
          <cx:pt idx="182691">LSAG</cx:pt>
          <cx:pt idx="182692">LSAG</cx:pt>
          <cx:pt idx="182693">LSAG</cx:pt>
          <cx:pt idx="182694">LSAG</cx:pt>
          <cx:pt idx="182695">LSAG</cx:pt>
          <cx:pt idx="182696">LSAG</cx:pt>
          <cx:pt idx="182697">LSAG</cx:pt>
          <cx:pt idx="182698">LSAG</cx:pt>
          <cx:pt idx="182699">LSAG</cx:pt>
          <cx:pt idx="182700">LSAG</cx:pt>
          <cx:pt idx="182701">LSAG</cx:pt>
          <cx:pt idx="182702">LSAG</cx:pt>
          <cx:pt idx="182703">LSAG</cx:pt>
          <cx:pt idx="182704">LSAG</cx:pt>
          <cx:pt idx="182705">LSAG</cx:pt>
          <cx:pt idx="182706">LSAG</cx:pt>
          <cx:pt idx="182707">LSAG</cx:pt>
          <cx:pt idx="182708">LSAG</cx:pt>
          <cx:pt idx="182709">LSAG</cx:pt>
          <cx:pt idx="182710">LSAG</cx:pt>
          <cx:pt idx="182711">LSAG</cx:pt>
          <cx:pt idx="182712">LSAG</cx:pt>
          <cx:pt idx="182713">LSAG</cx:pt>
          <cx:pt idx="182714">LSAG</cx:pt>
          <cx:pt idx="182715">LSAG</cx:pt>
          <cx:pt idx="182716">LSAG</cx:pt>
          <cx:pt idx="182717">LSAG</cx:pt>
          <cx:pt idx="182718">LSAG</cx:pt>
          <cx:pt idx="182719">LSAG</cx:pt>
          <cx:pt idx="182720">LSAG</cx:pt>
          <cx:pt idx="182721">LSAG</cx:pt>
          <cx:pt idx="182722">LSAG</cx:pt>
          <cx:pt idx="182723">LSAG</cx:pt>
          <cx:pt idx="182724">LSAG</cx:pt>
          <cx:pt idx="182725">LSAG</cx:pt>
          <cx:pt idx="182726">LSAG</cx:pt>
          <cx:pt idx="182727">LSAG</cx:pt>
          <cx:pt idx="182728">LSAG</cx:pt>
          <cx:pt idx="182729">LSAG</cx:pt>
          <cx:pt idx="182730">LSAG</cx:pt>
          <cx:pt idx="182731">LSAG</cx:pt>
          <cx:pt idx="182732">LSAG</cx:pt>
          <cx:pt idx="182733">LSAG</cx:pt>
          <cx:pt idx="182734">LSAG</cx:pt>
          <cx:pt idx="182735">LSAG</cx:pt>
          <cx:pt idx="182736">LSAG</cx:pt>
          <cx:pt idx="182737">LSAG</cx:pt>
          <cx:pt idx="182738">LSAG</cx:pt>
          <cx:pt idx="182739">LSAG</cx:pt>
          <cx:pt idx="182740">LSAG</cx:pt>
          <cx:pt idx="182741">LSAG</cx:pt>
          <cx:pt idx="182742">LSAG</cx:pt>
          <cx:pt idx="182743">LSAG</cx:pt>
          <cx:pt idx="182744">LSAG</cx:pt>
          <cx:pt idx="182745">LSAG</cx:pt>
          <cx:pt idx="182746">LSAG</cx:pt>
          <cx:pt idx="182747">LSAG</cx:pt>
          <cx:pt idx="182748">LSAG</cx:pt>
          <cx:pt idx="182749">LSAG</cx:pt>
          <cx:pt idx="182750">LSAG</cx:pt>
          <cx:pt idx="182751">LSAG</cx:pt>
          <cx:pt idx="182752">LSAG</cx:pt>
          <cx:pt idx="182753">LSAG</cx:pt>
          <cx:pt idx="182754">LSAG</cx:pt>
          <cx:pt idx="182755">LSAG</cx:pt>
          <cx:pt idx="182756">LSAG</cx:pt>
          <cx:pt idx="182757">LSAG</cx:pt>
          <cx:pt idx="182758">LSAG</cx:pt>
          <cx:pt idx="182759">LSAG</cx:pt>
          <cx:pt idx="182760">LSAG</cx:pt>
          <cx:pt idx="182761">LSAG</cx:pt>
          <cx:pt idx="182762">LSAG</cx:pt>
          <cx:pt idx="182763">LSAG</cx:pt>
          <cx:pt idx="182764">LSAG</cx:pt>
          <cx:pt idx="182765">LSAG</cx:pt>
          <cx:pt idx="182766">LSAG</cx:pt>
          <cx:pt idx="182767">LSAG</cx:pt>
          <cx:pt idx="182768">LSAG</cx:pt>
          <cx:pt idx="182769">LSAG</cx:pt>
          <cx:pt idx="182770">LSAG</cx:pt>
          <cx:pt idx="182771">LSAG</cx:pt>
          <cx:pt idx="182772">LSAG</cx:pt>
          <cx:pt idx="182773">LSAG</cx:pt>
          <cx:pt idx="182774">LSAG</cx:pt>
          <cx:pt idx="182775">LSAG</cx:pt>
          <cx:pt idx="182776">LSAG</cx:pt>
          <cx:pt idx="182777">LSAG</cx:pt>
          <cx:pt idx="182778">LSAG</cx:pt>
          <cx:pt idx="182779">LSAG</cx:pt>
          <cx:pt idx="182780">LSAG</cx:pt>
          <cx:pt idx="182781">LSAG</cx:pt>
          <cx:pt idx="182782">LSAG</cx:pt>
          <cx:pt idx="182783">LSAG</cx:pt>
          <cx:pt idx="182784">LSAG</cx:pt>
          <cx:pt idx="182785">LSAG</cx:pt>
          <cx:pt idx="182786">LSAG</cx:pt>
          <cx:pt idx="182787">LSAG</cx:pt>
          <cx:pt idx="182788">LSAG</cx:pt>
          <cx:pt idx="182789">LSAG</cx:pt>
          <cx:pt idx="182790">LSAG</cx:pt>
          <cx:pt idx="182791">LSAG</cx:pt>
          <cx:pt idx="182792">LSAG</cx:pt>
          <cx:pt idx="182793">LSAG</cx:pt>
          <cx:pt idx="182794">LSAG</cx:pt>
          <cx:pt idx="182795">LSAG</cx:pt>
          <cx:pt idx="182796">LSAG</cx:pt>
          <cx:pt idx="182797">LSAG</cx:pt>
          <cx:pt idx="182798">LSAG</cx:pt>
          <cx:pt idx="182799">LSAG</cx:pt>
          <cx:pt idx="182800">LSAG</cx:pt>
          <cx:pt idx="182801">LSAG</cx:pt>
          <cx:pt idx="182802">LSAG</cx:pt>
          <cx:pt idx="182803">LSAG</cx:pt>
          <cx:pt idx="182804">LSAG</cx:pt>
          <cx:pt idx="182805">LSAG</cx:pt>
          <cx:pt idx="182806">LSAG</cx:pt>
          <cx:pt idx="182807">LSAG</cx:pt>
          <cx:pt idx="182808">LSAG</cx:pt>
          <cx:pt idx="182809">LSAG</cx:pt>
          <cx:pt idx="182810">LSAG</cx:pt>
          <cx:pt idx="182811">LSAG</cx:pt>
          <cx:pt idx="182812">LSAG</cx:pt>
          <cx:pt idx="182813">LSAG</cx:pt>
          <cx:pt idx="182814">LSAG</cx:pt>
          <cx:pt idx="182815">LSAG</cx:pt>
          <cx:pt idx="182816">LSAG</cx:pt>
          <cx:pt idx="182817">LSAG</cx:pt>
          <cx:pt idx="182818">LSAG</cx:pt>
          <cx:pt idx="182819">LSAG</cx:pt>
          <cx:pt idx="182820">LSAG</cx:pt>
          <cx:pt idx="182821">LSAG</cx:pt>
          <cx:pt idx="182822">LSAG</cx:pt>
          <cx:pt idx="182823">LSAG</cx:pt>
          <cx:pt idx="182824">LSAG</cx:pt>
          <cx:pt idx="182825">LSAG</cx:pt>
          <cx:pt idx="182826">LSAG</cx:pt>
          <cx:pt idx="182827">LSAG</cx:pt>
          <cx:pt idx="182828">LSAG</cx:pt>
          <cx:pt idx="182829">LSAG</cx:pt>
          <cx:pt idx="182830">LSAG</cx:pt>
          <cx:pt idx="182831">LSAG</cx:pt>
          <cx:pt idx="182832">LSAG</cx:pt>
          <cx:pt idx="182833">LSAG</cx:pt>
          <cx:pt idx="182834">LSAG</cx:pt>
          <cx:pt idx="182835">LSAG</cx:pt>
          <cx:pt idx="182836">LSAG</cx:pt>
          <cx:pt idx="182837">LSAG</cx:pt>
          <cx:pt idx="182838">LSAG</cx:pt>
          <cx:pt idx="182839">LSAG</cx:pt>
          <cx:pt idx="182840">LSAG</cx:pt>
          <cx:pt idx="182841">LSAG</cx:pt>
          <cx:pt idx="182842">LSAG</cx:pt>
          <cx:pt idx="182843">LSAG</cx:pt>
          <cx:pt idx="182844">LSAG</cx:pt>
          <cx:pt idx="182845">LSAG</cx:pt>
          <cx:pt idx="182846">LSAG</cx:pt>
          <cx:pt idx="182847">LSAG</cx:pt>
          <cx:pt idx="182848">LSAG</cx:pt>
          <cx:pt idx="182849">LSAG</cx:pt>
          <cx:pt idx="182850">LSAG</cx:pt>
          <cx:pt idx="182851">LSAG</cx:pt>
          <cx:pt idx="182852">LSAG</cx:pt>
          <cx:pt idx="182853">LSAG</cx:pt>
          <cx:pt idx="182854">LSAG</cx:pt>
          <cx:pt idx="182855">LSAG</cx:pt>
          <cx:pt idx="182856">LSAG</cx:pt>
          <cx:pt idx="182857">LSAG</cx:pt>
          <cx:pt idx="182858">LSAG</cx:pt>
          <cx:pt idx="182859">LSAG</cx:pt>
          <cx:pt idx="182860">LSAG</cx:pt>
          <cx:pt idx="182861">LSAG</cx:pt>
          <cx:pt idx="182862">LSAG</cx:pt>
          <cx:pt idx="182863">LSAG</cx:pt>
          <cx:pt idx="182864">LSAG</cx:pt>
          <cx:pt idx="182865">LSAG</cx:pt>
          <cx:pt idx="182866">LSAG</cx:pt>
          <cx:pt idx="182867">LSAG</cx:pt>
          <cx:pt idx="182868">LSAG</cx:pt>
          <cx:pt idx="182869">LSAG</cx:pt>
          <cx:pt idx="182870">LSAG</cx:pt>
          <cx:pt idx="182871">LSAG</cx:pt>
          <cx:pt idx="182872">LSAG</cx:pt>
          <cx:pt idx="182873">LSAG</cx:pt>
          <cx:pt idx="182874">LSAG</cx:pt>
          <cx:pt idx="182875">LSAG</cx:pt>
          <cx:pt idx="182876">LSAG</cx:pt>
          <cx:pt idx="182877">LSAG</cx:pt>
          <cx:pt idx="182878">LSAG</cx:pt>
          <cx:pt idx="182879">LSAG</cx:pt>
          <cx:pt idx="182880">LSAG</cx:pt>
          <cx:pt idx="182881">LSAG</cx:pt>
          <cx:pt idx="182882">LSAG</cx:pt>
          <cx:pt idx="182883">LSAG</cx:pt>
          <cx:pt idx="182884">LSAG</cx:pt>
          <cx:pt idx="182885">LSAG</cx:pt>
          <cx:pt idx="182886">LSAG</cx:pt>
          <cx:pt idx="182887">LSAG</cx:pt>
          <cx:pt idx="182888">LSAG</cx:pt>
          <cx:pt idx="182889">LSAG</cx:pt>
          <cx:pt idx="182890">LSAG</cx:pt>
          <cx:pt idx="182891">LSAG</cx:pt>
          <cx:pt idx="182892">LSAG</cx:pt>
          <cx:pt idx="182893">LSAG</cx:pt>
          <cx:pt idx="182894">LSAG</cx:pt>
          <cx:pt idx="182895">LSAG</cx:pt>
          <cx:pt idx="182896">LSAG</cx:pt>
          <cx:pt idx="182897">LSAG</cx:pt>
          <cx:pt idx="182898">LSAG</cx:pt>
          <cx:pt idx="182899">LSAG</cx:pt>
          <cx:pt idx="182900">LSAG</cx:pt>
          <cx:pt idx="182901">LSAG</cx:pt>
          <cx:pt idx="182902">LSAG</cx:pt>
          <cx:pt idx="182903">LSAG</cx:pt>
          <cx:pt idx="182904">LSAG</cx:pt>
          <cx:pt idx="182905">LSAG</cx:pt>
          <cx:pt idx="182906">LSAG</cx:pt>
          <cx:pt idx="182907">LSAG</cx:pt>
          <cx:pt idx="182908">LSAG</cx:pt>
          <cx:pt idx="182909">LSAG</cx:pt>
          <cx:pt idx="182910">LSAG</cx:pt>
          <cx:pt idx="182911">LSAG</cx:pt>
          <cx:pt idx="182912">LSAG</cx:pt>
          <cx:pt idx="182913">LSAG</cx:pt>
          <cx:pt idx="182914">LSAG</cx:pt>
          <cx:pt idx="182915">LSAG</cx:pt>
          <cx:pt idx="182916">LSAG</cx:pt>
          <cx:pt idx="182917">LSAG</cx:pt>
          <cx:pt idx="182918">LSAG</cx:pt>
          <cx:pt idx="182919">LSAG</cx:pt>
          <cx:pt idx="182920">LSAG</cx:pt>
          <cx:pt idx="182921">LSAG</cx:pt>
          <cx:pt idx="182922">LSAG</cx:pt>
          <cx:pt idx="182923">LSAG</cx:pt>
          <cx:pt idx="182924">LSAG</cx:pt>
          <cx:pt idx="182925">LSAG</cx:pt>
          <cx:pt idx="182926">LSAG</cx:pt>
          <cx:pt idx="182927">LSAG</cx:pt>
          <cx:pt idx="182928">LSAG</cx:pt>
          <cx:pt idx="182929">LSAG</cx:pt>
          <cx:pt idx="182930">LSAG</cx:pt>
          <cx:pt idx="182931">LSAG</cx:pt>
          <cx:pt idx="182932">LSAG</cx:pt>
          <cx:pt idx="182933">LSAG</cx:pt>
          <cx:pt idx="182934">LSAG</cx:pt>
          <cx:pt idx="182935">LSAG</cx:pt>
          <cx:pt idx="182936">LSAG</cx:pt>
          <cx:pt idx="182937">LSAG</cx:pt>
          <cx:pt idx="182938">LSAG</cx:pt>
          <cx:pt idx="182939">LSAG</cx:pt>
          <cx:pt idx="182940">LSAG</cx:pt>
          <cx:pt idx="182941">LSAG</cx:pt>
          <cx:pt idx="182942">LSAG</cx:pt>
          <cx:pt idx="182943">LSAG</cx:pt>
          <cx:pt idx="182944">LSAG</cx:pt>
          <cx:pt idx="182945">LSAG</cx:pt>
          <cx:pt idx="182946">LSAG</cx:pt>
          <cx:pt idx="182947">LSAG</cx:pt>
          <cx:pt idx="182948">LSAG</cx:pt>
          <cx:pt idx="182949">LSAG</cx:pt>
          <cx:pt idx="182950">LSAG</cx:pt>
          <cx:pt idx="182951">LSAG</cx:pt>
          <cx:pt idx="182952">LSAG</cx:pt>
          <cx:pt idx="182953">LSAG</cx:pt>
          <cx:pt idx="182954">LSAG</cx:pt>
          <cx:pt idx="182955">LSAG</cx:pt>
          <cx:pt idx="182956">LSAG</cx:pt>
          <cx:pt idx="182957">LSAG</cx:pt>
          <cx:pt idx="182958">LSAG</cx:pt>
          <cx:pt idx="182959">LSAG</cx:pt>
          <cx:pt idx="182960">LSAG</cx:pt>
          <cx:pt idx="182961">LSAG</cx:pt>
          <cx:pt idx="182962">LSAG</cx:pt>
          <cx:pt idx="182963">LSAG</cx:pt>
          <cx:pt idx="182964">LSAG</cx:pt>
          <cx:pt idx="182965">LSAG</cx:pt>
          <cx:pt idx="182966">LSAG</cx:pt>
          <cx:pt idx="182967">LSAG</cx:pt>
          <cx:pt idx="182968">LSAG</cx:pt>
          <cx:pt idx="182969">LSAG</cx:pt>
          <cx:pt idx="182970">LSAG</cx:pt>
          <cx:pt idx="182971">LSAG</cx:pt>
          <cx:pt idx="182972">LSAG</cx:pt>
          <cx:pt idx="182973">LSAG</cx:pt>
          <cx:pt idx="182974">LSAG</cx:pt>
          <cx:pt idx="182975">LSAG</cx:pt>
          <cx:pt idx="182976">LSAG</cx:pt>
          <cx:pt idx="182977">LSAG</cx:pt>
          <cx:pt idx="182978">LSAG</cx:pt>
          <cx:pt idx="182979">LSAG</cx:pt>
          <cx:pt idx="182980">LSAG</cx:pt>
          <cx:pt idx="182981">LSAG</cx:pt>
          <cx:pt idx="182982">LSAG</cx:pt>
          <cx:pt idx="182983">LSAG</cx:pt>
          <cx:pt idx="182984">LSAG</cx:pt>
          <cx:pt idx="182985">LSAG</cx:pt>
          <cx:pt idx="182986">LSAG</cx:pt>
          <cx:pt idx="182987">LSAG</cx:pt>
          <cx:pt idx="182988">LSAG</cx:pt>
          <cx:pt idx="182989">LSAG</cx:pt>
          <cx:pt idx="182990">LSAG</cx:pt>
          <cx:pt idx="182991">LSAG</cx:pt>
          <cx:pt idx="182992">LSAG</cx:pt>
          <cx:pt idx="182993">LSAG</cx:pt>
          <cx:pt idx="182994">LSAG</cx:pt>
          <cx:pt idx="182995">LSAG</cx:pt>
          <cx:pt idx="182996">LSAG</cx:pt>
          <cx:pt idx="182997">LSAG</cx:pt>
          <cx:pt idx="182998">LSAG</cx:pt>
          <cx:pt idx="182999">LSAG</cx:pt>
          <cx:pt idx="183000">LSAG</cx:pt>
          <cx:pt idx="183001">LSAG</cx:pt>
          <cx:pt idx="183002">LSAG</cx:pt>
          <cx:pt idx="183003">LSAG</cx:pt>
          <cx:pt idx="183004">LSAG</cx:pt>
          <cx:pt idx="183005">LSAG</cx:pt>
          <cx:pt idx="183006">LSAG</cx:pt>
          <cx:pt idx="183007">LSAG</cx:pt>
          <cx:pt idx="183008">LSAG</cx:pt>
          <cx:pt idx="183009">LSAG</cx:pt>
          <cx:pt idx="183010">LSAG</cx:pt>
          <cx:pt idx="183011">LSAG</cx:pt>
          <cx:pt idx="183012">LSAG</cx:pt>
          <cx:pt idx="183013">LSAG</cx:pt>
          <cx:pt idx="183014">LSAG</cx:pt>
          <cx:pt idx="183015">LSAG</cx:pt>
          <cx:pt idx="183016">LSAG</cx:pt>
          <cx:pt idx="183017">LSAG</cx:pt>
          <cx:pt idx="183018">LSAG</cx:pt>
          <cx:pt idx="183019">LSAG</cx:pt>
          <cx:pt idx="183020">LSAG</cx:pt>
          <cx:pt idx="183021">LSAG</cx:pt>
          <cx:pt idx="183022">LSAG</cx:pt>
          <cx:pt idx="183023">LSAG</cx:pt>
          <cx:pt idx="183024">LSAG</cx:pt>
          <cx:pt idx="183025">LSAG</cx:pt>
          <cx:pt idx="183026">LSAG</cx:pt>
          <cx:pt idx="183027">LSAG</cx:pt>
          <cx:pt idx="183028">LSAG</cx:pt>
          <cx:pt idx="183029">LSAG</cx:pt>
          <cx:pt idx="183030">LSAG</cx:pt>
          <cx:pt idx="183031">LSAG</cx:pt>
          <cx:pt idx="183032">LSAG</cx:pt>
          <cx:pt idx="183033">LSAG</cx:pt>
          <cx:pt idx="183034">LSAG</cx:pt>
          <cx:pt idx="183035">LSAG</cx:pt>
          <cx:pt idx="183036">LSAG</cx:pt>
          <cx:pt idx="183037">LSAG</cx:pt>
          <cx:pt idx="183038">LSAG</cx:pt>
          <cx:pt idx="183039">LSAG</cx:pt>
          <cx:pt idx="183040">LSAG</cx:pt>
          <cx:pt idx="183041">LSAG</cx:pt>
          <cx:pt idx="183042">LSAG</cx:pt>
          <cx:pt idx="183043">LSAG</cx:pt>
          <cx:pt idx="183044">LSAG</cx:pt>
          <cx:pt idx="183045">LSAG</cx:pt>
          <cx:pt idx="183046">LSAG</cx:pt>
          <cx:pt idx="183047">LSAG</cx:pt>
          <cx:pt idx="183048">LSAG</cx:pt>
          <cx:pt idx="183049">LSAG</cx:pt>
          <cx:pt idx="183050">LSAG</cx:pt>
          <cx:pt idx="183051">LSAG</cx:pt>
          <cx:pt idx="183052">LSAG</cx:pt>
          <cx:pt idx="183053">LSAG</cx:pt>
          <cx:pt idx="183054">LSAG</cx:pt>
          <cx:pt idx="183055">LSAG</cx:pt>
          <cx:pt idx="183056">LSAG</cx:pt>
          <cx:pt idx="183057">LSAG</cx:pt>
          <cx:pt idx="183058">LSAG</cx:pt>
          <cx:pt idx="183059">LSAG</cx:pt>
          <cx:pt idx="183060">LSAG</cx:pt>
          <cx:pt idx="183061">LSAG</cx:pt>
          <cx:pt idx="183062">LSAG</cx:pt>
          <cx:pt idx="183063">LSAG</cx:pt>
          <cx:pt idx="183064">LSAG</cx:pt>
          <cx:pt idx="183065">LSAG</cx:pt>
          <cx:pt idx="183066">LSAG</cx:pt>
          <cx:pt idx="183067">LSAG</cx:pt>
          <cx:pt idx="183068">LSAG</cx:pt>
          <cx:pt idx="183069">LSAG</cx:pt>
          <cx:pt idx="183070">LSAG</cx:pt>
          <cx:pt idx="183071">LSAG</cx:pt>
          <cx:pt idx="183072">LSAG</cx:pt>
          <cx:pt idx="183073">LSAG</cx:pt>
          <cx:pt idx="183074">LSAG</cx:pt>
          <cx:pt idx="183075">LSAG</cx:pt>
          <cx:pt idx="183076">LSAG</cx:pt>
          <cx:pt idx="183077">LSAG</cx:pt>
          <cx:pt idx="183078">LSAG</cx:pt>
          <cx:pt idx="183079">LSAG</cx:pt>
          <cx:pt idx="183080">LSAG</cx:pt>
          <cx:pt idx="183081">LSAG</cx:pt>
          <cx:pt idx="183082">LSAG</cx:pt>
          <cx:pt idx="183083">LSAG</cx:pt>
          <cx:pt idx="183084">LSAG</cx:pt>
          <cx:pt idx="183085">LSAG</cx:pt>
          <cx:pt idx="183086">LSAG</cx:pt>
          <cx:pt idx="183087">LSAG</cx:pt>
          <cx:pt idx="183088">LSAG</cx:pt>
          <cx:pt idx="183089">LSAG</cx:pt>
          <cx:pt idx="183090">LSAG</cx:pt>
          <cx:pt idx="183091">LSAG</cx:pt>
          <cx:pt idx="183092">LSAG</cx:pt>
          <cx:pt idx="183093">LSAG</cx:pt>
          <cx:pt idx="183094">LSAG</cx:pt>
          <cx:pt idx="183095">LSAG</cx:pt>
          <cx:pt idx="183096">LSAG</cx:pt>
          <cx:pt idx="183097">LSAG</cx:pt>
          <cx:pt idx="183098">LSAG</cx:pt>
          <cx:pt idx="183099">LSAG</cx:pt>
          <cx:pt idx="183100">LSAG</cx:pt>
          <cx:pt idx="183101">LSAG</cx:pt>
          <cx:pt idx="183102">LSAG</cx:pt>
          <cx:pt idx="183103">LSAG</cx:pt>
          <cx:pt idx="183104">LSAG</cx:pt>
          <cx:pt idx="183105">LSAG</cx:pt>
          <cx:pt idx="183106">LSAG</cx:pt>
          <cx:pt idx="183107">LSAG</cx:pt>
          <cx:pt idx="183108">LSAG</cx:pt>
          <cx:pt idx="183109">LSAG</cx:pt>
          <cx:pt idx="183110">LSAG</cx:pt>
          <cx:pt idx="183111">LSAG</cx:pt>
          <cx:pt idx="183112">LSAG</cx:pt>
          <cx:pt idx="183113">LSAG</cx:pt>
          <cx:pt idx="183114">LSAG</cx:pt>
          <cx:pt idx="183115">LSAG</cx:pt>
          <cx:pt idx="183116">LSAG</cx:pt>
          <cx:pt idx="183117">LSAG</cx:pt>
          <cx:pt idx="183118">LSAG</cx:pt>
          <cx:pt idx="183119">LSAG</cx:pt>
          <cx:pt idx="183120">LSAG</cx:pt>
          <cx:pt idx="183121">LSAG</cx:pt>
          <cx:pt idx="183122">LSAG</cx:pt>
          <cx:pt idx="183123">LSAG</cx:pt>
          <cx:pt idx="183124">LSAG</cx:pt>
          <cx:pt idx="183125">LSAG</cx:pt>
          <cx:pt idx="183126">LSAG</cx:pt>
          <cx:pt idx="183127">LSAG</cx:pt>
          <cx:pt idx="183128">LSAG</cx:pt>
          <cx:pt idx="183129">LSAG</cx:pt>
          <cx:pt idx="183130">LSAG</cx:pt>
          <cx:pt idx="183131">LSAG</cx:pt>
          <cx:pt idx="183132">LSAG</cx:pt>
          <cx:pt idx="183133">LSAG</cx:pt>
          <cx:pt idx="183134">LSAG</cx:pt>
          <cx:pt idx="183135">LSAG</cx:pt>
          <cx:pt idx="183136">LSAG</cx:pt>
          <cx:pt idx="183137">LSAG</cx:pt>
          <cx:pt idx="183138">LSAG</cx:pt>
          <cx:pt idx="183139">LSAG</cx:pt>
          <cx:pt idx="183140">LSAG</cx:pt>
          <cx:pt idx="183141">LSAG</cx:pt>
          <cx:pt idx="183142">LSAG</cx:pt>
          <cx:pt idx="183143">LSAG</cx:pt>
          <cx:pt idx="183144">LSAG</cx:pt>
          <cx:pt idx="183145">LSAG</cx:pt>
          <cx:pt idx="183146">LSAG</cx:pt>
          <cx:pt idx="183147">LSAG</cx:pt>
          <cx:pt idx="183148">LSAG</cx:pt>
          <cx:pt idx="183149">LSAG</cx:pt>
          <cx:pt idx="183150">LSAG</cx:pt>
          <cx:pt idx="183151">LSAG</cx:pt>
          <cx:pt idx="183152">LSAG</cx:pt>
          <cx:pt idx="183153">LSAG</cx:pt>
          <cx:pt idx="183154">LSAG</cx:pt>
          <cx:pt idx="183155">LSAG</cx:pt>
          <cx:pt idx="183156">LSAG</cx:pt>
          <cx:pt idx="183157">LSAG</cx:pt>
          <cx:pt idx="183158">LSAG</cx:pt>
          <cx:pt idx="183159">LSAG</cx:pt>
          <cx:pt idx="183160">LSAG</cx:pt>
          <cx:pt idx="183161">LSAG</cx:pt>
          <cx:pt idx="183162">LSAG</cx:pt>
          <cx:pt idx="183163">LSAG</cx:pt>
          <cx:pt idx="183164">LSAG</cx:pt>
          <cx:pt idx="183165">LSAG</cx:pt>
          <cx:pt idx="183166">LSAG</cx:pt>
          <cx:pt idx="183167">LSAG</cx:pt>
          <cx:pt idx="183168">LSAG</cx:pt>
          <cx:pt idx="183169">LSAG</cx:pt>
          <cx:pt idx="183170">LSAG</cx:pt>
          <cx:pt idx="183171">LSAG</cx:pt>
          <cx:pt idx="183172">LSAG</cx:pt>
          <cx:pt idx="183173">LSAG</cx:pt>
          <cx:pt idx="183174">LSAG</cx:pt>
          <cx:pt idx="183175">LSAG</cx:pt>
          <cx:pt idx="183176">LSAG</cx:pt>
          <cx:pt idx="183177">LSAG</cx:pt>
          <cx:pt idx="183178">LSAG</cx:pt>
          <cx:pt idx="183179">LSAG</cx:pt>
          <cx:pt idx="183180">LSAG</cx:pt>
          <cx:pt idx="183181">LSAG</cx:pt>
          <cx:pt idx="183182">LSAG</cx:pt>
          <cx:pt idx="183183">LSAG</cx:pt>
          <cx:pt idx="183184">LSAG</cx:pt>
          <cx:pt idx="183185">LSAG</cx:pt>
          <cx:pt idx="183186">LSAG</cx:pt>
          <cx:pt idx="183187">LSAG</cx:pt>
          <cx:pt idx="183188">LSAG</cx:pt>
          <cx:pt idx="183189">LSAG</cx:pt>
          <cx:pt idx="183190">LSAG</cx:pt>
          <cx:pt idx="183191">LSAG</cx:pt>
          <cx:pt idx="183192">LSAG</cx:pt>
          <cx:pt idx="183193">LSAG</cx:pt>
          <cx:pt idx="183194">LSAG</cx:pt>
          <cx:pt idx="183195">LSAG</cx:pt>
          <cx:pt idx="183196">LSAG</cx:pt>
          <cx:pt idx="183197">LSAG</cx:pt>
          <cx:pt idx="183198">LSAG</cx:pt>
          <cx:pt idx="183199">LSAG</cx:pt>
          <cx:pt idx="183200">LSAG</cx:pt>
          <cx:pt idx="183201">LSAG</cx:pt>
          <cx:pt idx="183202">LSAG</cx:pt>
          <cx:pt idx="183203">LSAG</cx:pt>
          <cx:pt idx="183204">LSAG</cx:pt>
          <cx:pt idx="183205">LSAG</cx:pt>
          <cx:pt idx="183206">LSAG</cx:pt>
          <cx:pt idx="183207">LSAG</cx:pt>
          <cx:pt idx="183208">LSAG</cx:pt>
          <cx:pt idx="183209">LSAG</cx:pt>
          <cx:pt idx="183210">LSAG</cx:pt>
          <cx:pt idx="183211">LSAG</cx:pt>
          <cx:pt idx="183212">LSAG</cx:pt>
          <cx:pt idx="183213">LSAG</cx:pt>
          <cx:pt idx="183214">LSAG</cx:pt>
          <cx:pt idx="183215">LSAG</cx:pt>
          <cx:pt idx="183216">LSAG</cx:pt>
          <cx:pt idx="183217">LSAG</cx:pt>
          <cx:pt idx="183218">LSAG</cx:pt>
          <cx:pt idx="183219">LSAG</cx:pt>
          <cx:pt idx="183220">LSAG</cx:pt>
          <cx:pt idx="183221">LSAG</cx:pt>
          <cx:pt idx="183222">LSAG</cx:pt>
          <cx:pt idx="183223">LSAG</cx:pt>
          <cx:pt idx="183224">LSAG</cx:pt>
          <cx:pt idx="183225">LSAG</cx:pt>
          <cx:pt idx="183226">LSAG</cx:pt>
          <cx:pt idx="183227">LSAG</cx:pt>
          <cx:pt idx="183228">LSAG</cx:pt>
          <cx:pt idx="183229">LSAG</cx:pt>
          <cx:pt idx="183230">LSAG</cx:pt>
          <cx:pt idx="183231">LSAG</cx:pt>
          <cx:pt idx="183232">LSAG</cx:pt>
          <cx:pt idx="183233">LSAG</cx:pt>
          <cx:pt idx="183234">LSAG</cx:pt>
          <cx:pt idx="183235">LSAG</cx:pt>
          <cx:pt idx="183236">LSAG</cx:pt>
          <cx:pt idx="183237">LSAG</cx:pt>
          <cx:pt idx="183238">LSAG</cx:pt>
          <cx:pt idx="183239">LSAG</cx:pt>
          <cx:pt idx="183240">LSAG</cx:pt>
          <cx:pt idx="183241">LSAG</cx:pt>
          <cx:pt idx="183242">LSAG</cx:pt>
          <cx:pt idx="183243">LSAG</cx:pt>
          <cx:pt idx="183244">LSAG</cx:pt>
          <cx:pt idx="183245">LSAG</cx:pt>
          <cx:pt idx="183246">LSAG</cx:pt>
          <cx:pt idx="183247">LSAG</cx:pt>
          <cx:pt idx="183248">LSAG</cx:pt>
          <cx:pt idx="183249">LSAG</cx:pt>
          <cx:pt idx="183250">LSAG</cx:pt>
          <cx:pt idx="183251">LSAG</cx:pt>
          <cx:pt idx="183252">LSAG</cx:pt>
          <cx:pt idx="183253">LSAG</cx:pt>
          <cx:pt idx="183254">LSAG</cx:pt>
          <cx:pt idx="183255">LSAG</cx:pt>
          <cx:pt idx="183256">LSAG</cx:pt>
          <cx:pt idx="183257">LSAG</cx:pt>
          <cx:pt idx="183258">LSAG</cx:pt>
          <cx:pt idx="183259">LSAG</cx:pt>
          <cx:pt idx="183260">LSAG</cx:pt>
          <cx:pt idx="183261">LSAG</cx:pt>
          <cx:pt idx="183262">LSAG</cx:pt>
          <cx:pt idx="183263">LSAG</cx:pt>
          <cx:pt idx="183264">LSAG</cx:pt>
          <cx:pt idx="183265">LSAG</cx:pt>
          <cx:pt idx="183266">LSAG</cx:pt>
          <cx:pt idx="183267">LSAG</cx:pt>
          <cx:pt idx="183268">LSAG</cx:pt>
          <cx:pt idx="183269">LSAG</cx:pt>
          <cx:pt idx="183270">LSAG</cx:pt>
          <cx:pt idx="183271">LSAG</cx:pt>
          <cx:pt idx="183272">LSAG</cx:pt>
          <cx:pt idx="183273">LSAG</cx:pt>
          <cx:pt idx="183274">LSAG</cx:pt>
          <cx:pt idx="183275">LSAG</cx:pt>
          <cx:pt idx="183276">LSAG</cx:pt>
          <cx:pt idx="183277">LSAG</cx:pt>
          <cx:pt idx="183278">LSAG</cx:pt>
          <cx:pt idx="183279">LSAG</cx:pt>
          <cx:pt idx="183280">LSAG</cx:pt>
          <cx:pt idx="183281">LSAG</cx:pt>
          <cx:pt idx="183282">LSAG</cx:pt>
          <cx:pt idx="183283">LSAG</cx:pt>
          <cx:pt idx="183284">LSAG</cx:pt>
          <cx:pt idx="183285">LSAG</cx:pt>
          <cx:pt idx="183286">LSAG</cx:pt>
          <cx:pt idx="183287">LSAG</cx:pt>
          <cx:pt idx="183288">LSAG</cx:pt>
          <cx:pt idx="183289">LSAG</cx:pt>
          <cx:pt idx="183290">LSAG</cx:pt>
          <cx:pt idx="183291">LSAG</cx:pt>
          <cx:pt idx="183292">LSAG</cx:pt>
          <cx:pt idx="183293">LSAG</cx:pt>
          <cx:pt idx="183294">LSAG</cx:pt>
          <cx:pt idx="183295">LSAG</cx:pt>
          <cx:pt idx="183296">LSAG</cx:pt>
          <cx:pt idx="183297">LSAG</cx:pt>
          <cx:pt idx="183298">LSAG</cx:pt>
          <cx:pt idx="183299">LSAG</cx:pt>
          <cx:pt idx="183300">LSAG</cx:pt>
          <cx:pt idx="183301">LSAG</cx:pt>
          <cx:pt idx="183302">LSAG</cx:pt>
          <cx:pt idx="183303">LSAG</cx:pt>
          <cx:pt idx="183304">LSAG</cx:pt>
          <cx:pt idx="183305">LSAG</cx:pt>
          <cx:pt idx="183306">LSAG</cx:pt>
          <cx:pt idx="183307">LSAG</cx:pt>
          <cx:pt idx="183308">LSAG</cx:pt>
          <cx:pt idx="183309">LSAG</cx:pt>
          <cx:pt idx="183310">LSAG</cx:pt>
          <cx:pt idx="183311">LSAG</cx:pt>
          <cx:pt idx="183312">LSAG</cx:pt>
          <cx:pt idx="183313">LSAG</cx:pt>
          <cx:pt idx="183314">LSAG</cx:pt>
          <cx:pt idx="183315">LSAG</cx:pt>
          <cx:pt idx="183316">LSAG</cx:pt>
          <cx:pt idx="183317">LSAG</cx:pt>
          <cx:pt idx="183318">LSAG</cx:pt>
          <cx:pt idx="183319">LSAG</cx:pt>
          <cx:pt idx="183320">LSAG</cx:pt>
          <cx:pt idx="183321">LSAG</cx:pt>
          <cx:pt idx="183322">LSAG</cx:pt>
          <cx:pt idx="183323">LSAG</cx:pt>
          <cx:pt idx="183324">LSAG</cx:pt>
          <cx:pt idx="183325">LSAG</cx:pt>
          <cx:pt idx="183326">LSAG</cx:pt>
          <cx:pt idx="183327">LSAG</cx:pt>
          <cx:pt idx="183328">LSAG</cx:pt>
          <cx:pt idx="183329">LSAG</cx:pt>
          <cx:pt idx="183330">LSAG</cx:pt>
          <cx:pt idx="183331">LSAG</cx:pt>
          <cx:pt idx="183332">LSAG</cx:pt>
          <cx:pt idx="183333">LSAG</cx:pt>
          <cx:pt idx="183334">LSAG</cx:pt>
          <cx:pt idx="183335">LSAG</cx:pt>
          <cx:pt idx="183336">LSAG</cx:pt>
          <cx:pt idx="183337">LSAG</cx:pt>
          <cx:pt idx="183338">LSAG</cx:pt>
          <cx:pt idx="183339">LSAG</cx:pt>
          <cx:pt idx="183340">LSAG</cx:pt>
          <cx:pt idx="183341">LSAG</cx:pt>
          <cx:pt idx="183342">LSAG</cx:pt>
          <cx:pt idx="183343">LSAG</cx:pt>
          <cx:pt idx="183344">LSAG</cx:pt>
          <cx:pt idx="183345">LSAG</cx:pt>
          <cx:pt idx="183346">LSAG</cx:pt>
          <cx:pt idx="183347">LSAG</cx:pt>
          <cx:pt idx="183348">LSAG</cx:pt>
          <cx:pt idx="183349">LSAG</cx:pt>
          <cx:pt idx="183350">LSAG</cx:pt>
          <cx:pt idx="183351">LSAG</cx:pt>
          <cx:pt idx="183352">LSAG</cx:pt>
          <cx:pt idx="183353">LSAG</cx:pt>
          <cx:pt idx="183354">LSAG</cx:pt>
          <cx:pt idx="183355">LSAG</cx:pt>
          <cx:pt idx="183356">LSAG</cx:pt>
          <cx:pt idx="183357">LSAG</cx:pt>
          <cx:pt idx="183358">LSAG</cx:pt>
          <cx:pt idx="183359">LSAG</cx:pt>
          <cx:pt idx="183360">LSAG</cx:pt>
          <cx:pt idx="183361">LSAG</cx:pt>
          <cx:pt idx="183362">LSAG</cx:pt>
          <cx:pt idx="183363">LSAG</cx:pt>
          <cx:pt idx="183364">LSAG</cx:pt>
          <cx:pt idx="183365">LSAG</cx:pt>
          <cx:pt idx="183366">LSAG</cx:pt>
          <cx:pt idx="183367">LSAG</cx:pt>
          <cx:pt idx="183368">LSAG</cx:pt>
          <cx:pt idx="183369">LSAG</cx:pt>
          <cx:pt idx="183370">LSAG</cx:pt>
          <cx:pt idx="183371">LSAG</cx:pt>
          <cx:pt idx="183372">LSAG</cx:pt>
          <cx:pt idx="183373">LSAG</cx:pt>
          <cx:pt idx="183374">LSAG</cx:pt>
          <cx:pt idx="183375">LSAG</cx:pt>
          <cx:pt idx="183376">LSAG</cx:pt>
          <cx:pt idx="183377">LSAG</cx:pt>
          <cx:pt idx="183378">LSAG</cx:pt>
          <cx:pt idx="183379">LSAG</cx:pt>
          <cx:pt idx="183380">LSAG</cx:pt>
          <cx:pt idx="183381">LSAG</cx:pt>
          <cx:pt idx="183382">LSAG</cx:pt>
          <cx:pt idx="183383">LSAG</cx:pt>
          <cx:pt idx="183384">LSAG</cx:pt>
          <cx:pt idx="183385">LSAG</cx:pt>
          <cx:pt idx="183386">LSAG</cx:pt>
          <cx:pt idx="183387">LSAG</cx:pt>
          <cx:pt idx="183388">LSAG</cx:pt>
          <cx:pt idx="183389">LSAG</cx:pt>
          <cx:pt idx="183390">LSAG</cx:pt>
          <cx:pt idx="183391">LSAG</cx:pt>
          <cx:pt idx="183392">LSAG</cx:pt>
          <cx:pt idx="183393">LSAG</cx:pt>
          <cx:pt idx="183394">LSAG</cx:pt>
          <cx:pt idx="183395">LSAG</cx:pt>
          <cx:pt idx="183396">LSAG</cx:pt>
          <cx:pt idx="183397">LSAG</cx:pt>
          <cx:pt idx="183398">LSAG</cx:pt>
          <cx:pt idx="183399">LSAG</cx:pt>
          <cx:pt idx="183400">LSAG</cx:pt>
          <cx:pt idx="183401">LSAG</cx:pt>
          <cx:pt idx="183402">LSAG</cx:pt>
          <cx:pt idx="183403">LSAG</cx:pt>
          <cx:pt idx="183404">LSAG</cx:pt>
          <cx:pt idx="183405">LSAG</cx:pt>
          <cx:pt idx="183406">LSAG</cx:pt>
          <cx:pt idx="183407">LSAG</cx:pt>
          <cx:pt idx="183408">LSAG</cx:pt>
          <cx:pt idx="183409">LSAG</cx:pt>
          <cx:pt idx="183410">LSAG</cx:pt>
          <cx:pt idx="183411">LSAG</cx:pt>
          <cx:pt idx="183412">LSAG</cx:pt>
          <cx:pt idx="183413">LSAG</cx:pt>
          <cx:pt idx="183414">LSAG</cx:pt>
          <cx:pt idx="183415">LSAG</cx:pt>
          <cx:pt idx="183416">LSAG</cx:pt>
          <cx:pt idx="183417">LSAG</cx:pt>
          <cx:pt idx="183418">LSAG</cx:pt>
          <cx:pt idx="183419">LSAG</cx:pt>
          <cx:pt idx="183420">LSAG</cx:pt>
          <cx:pt idx="183421">LSAG</cx:pt>
          <cx:pt idx="183422">LSAG</cx:pt>
          <cx:pt idx="183423">LSAG</cx:pt>
          <cx:pt idx="183424">LSAG</cx:pt>
          <cx:pt idx="183425">LSAG</cx:pt>
          <cx:pt idx="183426">LSAG</cx:pt>
          <cx:pt idx="183427">LSAG</cx:pt>
          <cx:pt idx="183428">LSAG</cx:pt>
          <cx:pt idx="183429">LSAG</cx:pt>
          <cx:pt idx="183430">LSAG</cx:pt>
          <cx:pt idx="183431">LSAG</cx:pt>
          <cx:pt idx="183432">LSAG</cx:pt>
          <cx:pt idx="183433">LSAG</cx:pt>
          <cx:pt idx="183434">LSAG</cx:pt>
          <cx:pt idx="183435">LSAG</cx:pt>
          <cx:pt idx="183436">LSAG</cx:pt>
          <cx:pt idx="183437">LSAG</cx:pt>
          <cx:pt idx="183438">LSAG</cx:pt>
          <cx:pt idx="183439">LSAG</cx:pt>
          <cx:pt idx="183440">LSAG</cx:pt>
          <cx:pt idx="183441">LSAG</cx:pt>
          <cx:pt idx="183442">LSAG</cx:pt>
          <cx:pt idx="183443">LSAG</cx:pt>
          <cx:pt idx="183444">LSAG</cx:pt>
          <cx:pt idx="183445">LSAG</cx:pt>
          <cx:pt idx="183446">LSAG</cx:pt>
          <cx:pt idx="183447">LSAG</cx:pt>
          <cx:pt idx="183448">LSAG</cx:pt>
          <cx:pt idx="183449">LSAG</cx:pt>
          <cx:pt idx="183450">LSAG</cx:pt>
          <cx:pt idx="183451">LSAG</cx:pt>
          <cx:pt idx="183452">LSAG</cx:pt>
          <cx:pt idx="183453">LSAG</cx:pt>
          <cx:pt idx="183454">LSAG</cx:pt>
          <cx:pt idx="183455">LSAG</cx:pt>
          <cx:pt idx="183456">LSAG</cx:pt>
          <cx:pt idx="183457">LSAG</cx:pt>
          <cx:pt idx="183458">LSAG</cx:pt>
          <cx:pt idx="183459">LSAG</cx:pt>
          <cx:pt idx="183460">LSAG</cx:pt>
          <cx:pt idx="183461">LSAG</cx:pt>
          <cx:pt idx="183462">LSAG</cx:pt>
          <cx:pt idx="183463">LSAG</cx:pt>
          <cx:pt idx="183464">LSAG</cx:pt>
          <cx:pt idx="183465">LSAG</cx:pt>
          <cx:pt idx="183466">LSAG</cx:pt>
          <cx:pt idx="183467">LSAG</cx:pt>
          <cx:pt idx="183468">LSAG</cx:pt>
          <cx:pt idx="183469">LSAG</cx:pt>
          <cx:pt idx="183470">LSAG</cx:pt>
          <cx:pt idx="183471">LSAG</cx:pt>
          <cx:pt idx="183472">LSAG</cx:pt>
          <cx:pt idx="183473">LSAG</cx:pt>
          <cx:pt idx="183474">LSAG</cx:pt>
          <cx:pt idx="183475">LSAG</cx:pt>
          <cx:pt idx="183476">LSAG</cx:pt>
          <cx:pt idx="183477">LSAG</cx:pt>
          <cx:pt idx="183478">LSAG</cx:pt>
          <cx:pt idx="183479">LSAG</cx:pt>
          <cx:pt idx="183480">LSAG</cx:pt>
          <cx:pt idx="183481">LSAG</cx:pt>
          <cx:pt idx="183482">LSAG</cx:pt>
          <cx:pt idx="183483">LSAG</cx:pt>
          <cx:pt idx="183484">LSAG</cx:pt>
          <cx:pt idx="183485">LSAG</cx:pt>
          <cx:pt idx="183486">LSAG</cx:pt>
          <cx:pt idx="183487">LSAG</cx:pt>
          <cx:pt idx="183488">LSAG</cx:pt>
          <cx:pt idx="183489">LSAG</cx:pt>
          <cx:pt idx="183490">LSAG</cx:pt>
          <cx:pt idx="183491">LSAG</cx:pt>
          <cx:pt idx="183492">LSAG</cx:pt>
          <cx:pt idx="183493">LSAG</cx:pt>
          <cx:pt idx="183494">LSAG</cx:pt>
          <cx:pt idx="183495">LSAG</cx:pt>
          <cx:pt idx="183496">LSAG</cx:pt>
          <cx:pt idx="183497">LSAG</cx:pt>
          <cx:pt idx="183498">LSAG</cx:pt>
          <cx:pt idx="183499">LSAG</cx:pt>
          <cx:pt idx="183500">LSAG</cx:pt>
          <cx:pt idx="183501">LSAG</cx:pt>
          <cx:pt idx="183502">LSAG</cx:pt>
          <cx:pt idx="183503">LSAG</cx:pt>
          <cx:pt idx="183504">LSAG</cx:pt>
          <cx:pt idx="183505">LSAG</cx:pt>
          <cx:pt idx="183506">LSAG</cx:pt>
          <cx:pt idx="183507">LSAG</cx:pt>
          <cx:pt idx="183508">LSAG</cx:pt>
          <cx:pt idx="183509">LSAG</cx:pt>
          <cx:pt idx="183510">LSAG</cx:pt>
          <cx:pt idx="183511">LSAG</cx:pt>
          <cx:pt idx="183512">LSAG</cx:pt>
          <cx:pt idx="183513">LSAG</cx:pt>
          <cx:pt idx="183514">LSAG</cx:pt>
          <cx:pt idx="183515">LSAG</cx:pt>
          <cx:pt idx="183516">LSAG</cx:pt>
          <cx:pt idx="183517">LSAG</cx:pt>
          <cx:pt idx="183518">LSAG</cx:pt>
          <cx:pt idx="183519">LSAG</cx:pt>
          <cx:pt idx="183520">LSAG</cx:pt>
          <cx:pt idx="183521">LSAG</cx:pt>
          <cx:pt idx="183522">LSAG</cx:pt>
          <cx:pt idx="183523">LSAG</cx:pt>
          <cx:pt idx="183524">LSAG</cx:pt>
          <cx:pt idx="183525">LSAG</cx:pt>
          <cx:pt idx="183526">LSAG</cx:pt>
          <cx:pt idx="183527">LSAG</cx:pt>
          <cx:pt idx="183528">LSAG</cx:pt>
          <cx:pt idx="183529">LSAG</cx:pt>
          <cx:pt idx="183530">LSAG</cx:pt>
          <cx:pt idx="183531">LSAG</cx:pt>
          <cx:pt idx="183532">LSAG</cx:pt>
          <cx:pt idx="183533">LSAG</cx:pt>
          <cx:pt idx="183534">LSAG</cx:pt>
          <cx:pt idx="183535">LSAG</cx:pt>
          <cx:pt idx="183536">LSAG</cx:pt>
          <cx:pt idx="183537">LSAG</cx:pt>
          <cx:pt idx="183538">LSAG</cx:pt>
          <cx:pt idx="183539">LSAG</cx:pt>
          <cx:pt idx="183540">LSAG</cx:pt>
          <cx:pt idx="183541">LSAG</cx:pt>
          <cx:pt idx="183542">LSAG</cx:pt>
          <cx:pt idx="183543">LSAG</cx:pt>
          <cx:pt idx="183544">LSAG</cx:pt>
          <cx:pt idx="183545">LSAG</cx:pt>
          <cx:pt idx="183546">LSAG</cx:pt>
          <cx:pt idx="183547">LSAG</cx:pt>
          <cx:pt idx="183548">LSAG</cx:pt>
          <cx:pt idx="183549">LSAG</cx:pt>
          <cx:pt idx="183550">LSAG</cx:pt>
          <cx:pt idx="183551">LSAG</cx:pt>
          <cx:pt idx="183552">LSAG</cx:pt>
          <cx:pt idx="183553">LSAG</cx:pt>
          <cx:pt idx="183554">LSAG</cx:pt>
          <cx:pt idx="183555">LSAG</cx:pt>
          <cx:pt idx="183556">LSAG</cx:pt>
          <cx:pt idx="183557">LSAG</cx:pt>
          <cx:pt idx="183558">LSAG</cx:pt>
          <cx:pt idx="183559">LSAG</cx:pt>
          <cx:pt idx="183560">LSAG</cx:pt>
          <cx:pt idx="183561">LSAG</cx:pt>
          <cx:pt idx="183562">LSAG</cx:pt>
          <cx:pt idx="183563">LSAG</cx:pt>
          <cx:pt idx="183564">LSAG</cx:pt>
          <cx:pt idx="183565">LSAG</cx:pt>
          <cx:pt idx="183566">LSAG</cx:pt>
          <cx:pt idx="183567">LSAG</cx:pt>
          <cx:pt idx="183568">LSAG</cx:pt>
          <cx:pt idx="183569">LSAG</cx:pt>
          <cx:pt idx="183570">LSAG</cx:pt>
          <cx:pt idx="183571">LSAG</cx:pt>
          <cx:pt idx="183572">LSAG</cx:pt>
          <cx:pt idx="183573">LSAG</cx:pt>
          <cx:pt idx="183574">LSAG</cx:pt>
          <cx:pt idx="183575">LSAG</cx:pt>
          <cx:pt idx="183576">LSAG</cx:pt>
          <cx:pt idx="183577">LSAG</cx:pt>
          <cx:pt idx="183578">LSAG</cx:pt>
          <cx:pt idx="183579">LSAG</cx:pt>
          <cx:pt idx="183580">LSAG</cx:pt>
          <cx:pt idx="183581">LSAG</cx:pt>
          <cx:pt idx="183582">LSAG</cx:pt>
          <cx:pt idx="183583">LSAG</cx:pt>
          <cx:pt idx="183584">LSAG</cx:pt>
          <cx:pt idx="183585">LSAG</cx:pt>
          <cx:pt idx="183586">LSAG</cx:pt>
          <cx:pt idx="183587">LSAG</cx:pt>
          <cx:pt idx="183588">LSAG</cx:pt>
          <cx:pt idx="183589">LSAG</cx:pt>
          <cx:pt idx="183590">LSAG</cx:pt>
          <cx:pt idx="183591">LSAG</cx:pt>
          <cx:pt idx="183592">LSAG</cx:pt>
          <cx:pt idx="183593">LSAG</cx:pt>
          <cx:pt idx="183594">LSAG</cx:pt>
          <cx:pt idx="183595">LSAG</cx:pt>
          <cx:pt idx="183596">LSAG</cx:pt>
          <cx:pt idx="183597">LSAG</cx:pt>
          <cx:pt idx="183598">LSAG</cx:pt>
          <cx:pt idx="183599">LSAG</cx:pt>
          <cx:pt idx="183600">LSAG</cx:pt>
          <cx:pt idx="183601">LSAG</cx:pt>
          <cx:pt idx="183602">LSAG</cx:pt>
          <cx:pt idx="183603">LSAG</cx:pt>
          <cx:pt idx="183604">LSAG</cx:pt>
          <cx:pt idx="183605">LSAG</cx:pt>
          <cx:pt idx="183606">LSAG</cx:pt>
          <cx:pt idx="183607">LSAG</cx:pt>
          <cx:pt idx="183608">LSAG</cx:pt>
          <cx:pt idx="183609">LSAG</cx:pt>
          <cx:pt idx="183610">LSAG</cx:pt>
          <cx:pt idx="183611">LSAG</cx:pt>
          <cx:pt idx="183612">LSAG</cx:pt>
          <cx:pt idx="183613">LSAG</cx:pt>
          <cx:pt idx="183614">LSAG</cx:pt>
          <cx:pt idx="183615">LSAG</cx:pt>
          <cx:pt idx="183616">LSAG</cx:pt>
          <cx:pt idx="183617">LSAG</cx:pt>
          <cx:pt idx="183618">LSAG</cx:pt>
          <cx:pt idx="183619">LSAG</cx:pt>
          <cx:pt idx="183620">LSAG</cx:pt>
          <cx:pt idx="183621">LSAG</cx:pt>
          <cx:pt idx="183622">LSAG</cx:pt>
          <cx:pt idx="183623">LSAG</cx:pt>
          <cx:pt idx="183624">LSAG</cx:pt>
          <cx:pt idx="183625">LSAG</cx:pt>
          <cx:pt idx="183626">LSAG</cx:pt>
          <cx:pt idx="183627">LSAG</cx:pt>
          <cx:pt idx="183628">LSAG</cx:pt>
          <cx:pt idx="183629">LSAG</cx:pt>
          <cx:pt idx="183630">LSAG</cx:pt>
          <cx:pt idx="183631">LSAG</cx:pt>
          <cx:pt idx="183632">LSAG</cx:pt>
          <cx:pt idx="183633">LSAG</cx:pt>
          <cx:pt idx="183634">LSAG</cx:pt>
          <cx:pt idx="183635">LSAG</cx:pt>
          <cx:pt idx="183636">LSAG</cx:pt>
          <cx:pt idx="183637">LSAG</cx:pt>
          <cx:pt idx="183638">LSAG</cx:pt>
          <cx:pt idx="183639">LSAG</cx:pt>
          <cx:pt idx="183640">LSAG</cx:pt>
          <cx:pt idx="183641">LSAG</cx:pt>
          <cx:pt idx="183642">LSAG</cx:pt>
          <cx:pt idx="183643">LSAG</cx:pt>
          <cx:pt idx="183644">LSAG</cx:pt>
          <cx:pt idx="183645">LSAG</cx:pt>
          <cx:pt idx="183646">LSAG</cx:pt>
          <cx:pt idx="183647">LSAG</cx:pt>
          <cx:pt idx="183648">LSAG</cx:pt>
          <cx:pt idx="183649">LSAG</cx:pt>
          <cx:pt idx="183650">LSAG</cx:pt>
          <cx:pt idx="183651">LSAG</cx:pt>
          <cx:pt idx="183652">LSAG</cx:pt>
          <cx:pt idx="183653">LSAG</cx:pt>
          <cx:pt idx="183654">LSAG</cx:pt>
          <cx:pt idx="183655">LSAG</cx:pt>
          <cx:pt idx="183656">LSAG</cx:pt>
          <cx:pt idx="183657">LSAG</cx:pt>
          <cx:pt idx="183658">LSAG</cx:pt>
          <cx:pt idx="183659">LSAG</cx:pt>
          <cx:pt idx="183660">LSAG</cx:pt>
          <cx:pt idx="183661">LSAG</cx:pt>
          <cx:pt idx="183662">LSAG</cx:pt>
          <cx:pt idx="183663">LSAG</cx:pt>
          <cx:pt idx="183664">LSAG</cx:pt>
          <cx:pt idx="183665">LSAG</cx:pt>
          <cx:pt idx="183666">LSAG</cx:pt>
          <cx:pt idx="183667">LSAG</cx:pt>
          <cx:pt idx="183668">LSAG</cx:pt>
          <cx:pt idx="183669">LSAG</cx:pt>
          <cx:pt idx="183670">LSAG</cx:pt>
          <cx:pt idx="183671">LSAG</cx:pt>
          <cx:pt idx="183672">LSAG</cx:pt>
          <cx:pt idx="183673">LSAG</cx:pt>
          <cx:pt idx="183674">LSAG</cx:pt>
          <cx:pt idx="183675">LSAG</cx:pt>
          <cx:pt idx="183676">LSAG</cx:pt>
          <cx:pt idx="183677">LSAG</cx:pt>
          <cx:pt idx="183678">LSAG</cx:pt>
          <cx:pt idx="183679">LSAG</cx:pt>
          <cx:pt idx="183680">LSAG</cx:pt>
          <cx:pt idx="183681">LSAG</cx:pt>
          <cx:pt idx="183682">LSAG</cx:pt>
          <cx:pt idx="183683">LSAG</cx:pt>
          <cx:pt idx="183684">LSAG</cx:pt>
          <cx:pt idx="183685">LSAG</cx:pt>
          <cx:pt idx="183686">LSAG</cx:pt>
          <cx:pt idx="183687">LSAG</cx:pt>
          <cx:pt idx="183688">LSAG</cx:pt>
          <cx:pt idx="183689">LSAG</cx:pt>
          <cx:pt idx="183690">LSAG</cx:pt>
          <cx:pt idx="183691">LSAG</cx:pt>
          <cx:pt idx="183692">LSAG</cx:pt>
          <cx:pt idx="183693">LSAG</cx:pt>
          <cx:pt idx="183694">LSAG</cx:pt>
          <cx:pt idx="183695">LSAG</cx:pt>
          <cx:pt idx="183696">LSAG</cx:pt>
          <cx:pt idx="183697">LSAG</cx:pt>
          <cx:pt idx="183698">LSAG</cx:pt>
          <cx:pt idx="183699">LSAG</cx:pt>
          <cx:pt idx="183700">LSAG</cx:pt>
          <cx:pt idx="183701">LSAG</cx:pt>
          <cx:pt idx="183702">LSAG</cx:pt>
          <cx:pt idx="183703">LSAG</cx:pt>
          <cx:pt idx="183704">LSAG</cx:pt>
          <cx:pt idx="183705">LSAG</cx:pt>
          <cx:pt idx="183706">LSAG</cx:pt>
          <cx:pt idx="183707">LSAG</cx:pt>
          <cx:pt idx="183708">LSAG</cx:pt>
          <cx:pt idx="183709">LSAG</cx:pt>
          <cx:pt idx="183710">LSAG</cx:pt>
          <cx:pt idx="183711">LSAG</cx:pt>
          <cx:pt idx="183712">LSAG</cx:pt>
          <cx:pt idx="183713">LSAG</cx:pt>
          <cx:pt idx="183714">LSAG</cx:pt>
          <cx:pt idx="183715">LSAG</cx:pt>
          <cx:pt idx="183716">LSAG</cx:pt>
          <cx:pt idx="183717">LSAG</cx:pt>
          <cx:pt idx="183718">LSAG</cx:pt>
          <cx:pt idx="183719">LSAG</cx:pt>
          <cx:pt idx="183720">LSAG</cx:pt>
          <cx:pt idx="183721">LSAG</cx:pt>
          <cx:pt idx="183722">LSAG</cx:pt>
          <cx:pt idx="183723">LSAG</cx:pt>
          <cx:pt idx="183724">LSAG</cx:pt>
          <cx:pt idx="183725">LSAG</cx:pt>
          <cx:pt idx="183726">LSAG</cx:pt>
          <cx:pt idx="183727">LSAG</cx:pt>
          <cx:pt idx="183728">LSAG</cx:pt>
          <cx:pt idx="183729">LSAG</cx:pt>
          <cx:pt idx="183730">LSAG</cx:pt>
          <cx:pt idx="183731">LSAG</cx:pt>
          <cx:pt idx="183732">LSAG</cx:pt>
          <cx:pt idx="183733">LSAG</cx:pt>
          <cx:pt idx="183734">LSAG</cx:pt>
          <cx:pt idx="183735">LSAG</cx:pt>
          <cx:pt idx="183736">LSAG</cx:pt>
          <cx:pt idx="183737">LSAG</cx:pt>
          <cx:pt idx="183738">LSAG</cx:pt>
          <cx:pt idx="183739">LSAG</cx:pt>
          <cx:pt idx="183740">LSAG</cx:pt>
          <cx:pt idx="183741">LSAG</cx:pt>
          <cx:pt idx="183742">LSAG</cx:pt>
          <cx:pt idx="183743">LSAG</cx:pt>
          <cx:pt idx="183744">LSAG</cx:pt>
          <cx:pt idx="183745">LSAG</cx:pt>
          <cx:pt idx="183746">LSAG</cx:pt>
          <cx:pt idx="183747">LSAG</cx:pt>
          <cx:pt idx="183748">LSAG</cx:pt>
          <cx:pt idx="183749">LSAG</cx:pt>
          <cx:pt idx="183750">LSAG</cx:pt>
          <cx:pt idx="183751">LSAG</cx:pt>
          <cx:pt idx="183752">LSAG</cx:pt>
          <cx:pt idx="183753">LSAG</cx:pt>
          <cx:pt idx="183754">LSAG</cx:pt>
          <cx:pt idx="183755">LSAG</cx:pt>
          <cx:pt idx="183756">LSAG</cx:pt>
          <cx:pt idx="183757">LSAG</cx:pt>
          <cx:pt idx="183758">LSAG</cx:pt>
          <cx:pt idx="183759">LSAG</cx:pt>
          <cx:pt idx="183760">LSAG</cx:pt>
          <cx:pt idx="183761">LSAG</cx:pt>
          <cx:pt idx="183762">LSAG</cx:pt>
          <cx:pt idx="183763">LSAG</cx:pt>
          <cx:pt idx="183764">LSAG</cx:pt>
          <cx:pt idx="183765">LSAG</cx:pt>
          <cx:pt idx="183766">LSAG</cx:pt>
          <cx:pt idx="183767">LSAG</cx:pt>
          <cx:pt idx="183768">LSAG</cx:pt>
          <cx:pt idx="183769">LSAG</cx:pt>
          <cx:pt idx="183770">LSAG</cx:pt>
          <cx:pt idx="183771">LSAG</cx:pt>
          <cx:pt idx="183772">LSAG</cx:pt>
          <cx:pt idx="183773">LSAG</cx:pt>
          <cx:pt idx="183774">LSAG</cx:pt>
          <cx:pt idx="183775">LSAG</cx:pt>
          <cx:pt idx="183776">LSAG</cx:pt>
          <cx:pt idx="183777">LSAG</cx:pt>
          <cx:pt idx="183778">LSAG</cx:pt>
          <cx:pt idx="183779">LSAG</cx:pt>
          <cx:pt idx="183780">LSAG</cx:pt>
          <cx:pt idx="183781">LSAG</cx:pt>
          <cx:pt idx="183782">LSAG</cx:pt>
          <cx:pt idx="183783">LSAG</cx:pt>
          <cx:pt idx="183784">LSAG</cx:pt>
          <cx:pt idx="183785">LSAG</cx:pt>
          <cx:pt idx="183786">LSAG</cx:pt>
          <cx:pt idx="183787">LSAG</cx:pt>
          <cx:pt idx="183788">LSAG</cx:pt>
          <cx:pt idx="183789">LSAG</cx:pt>
          <cx:pt idx="183790">LSAG</cx:pt>
          <cx:pt idx="183791">LSAG</cx:pt>
          <cx:pt idx="183792">LSAG</cx:pt>
          <cx:pt idx="183793">LSAG</cx:pt>
          <cx:pt idx="183794">LSAG</cx:pt>
          <cx:pt idx="183795">LSAG</cx:pt>
          <cx:pt idx="183796">LSAG</cx:pt>
          <cx:pt idx="183797">LSAG</cx:pt>
          <cx:pt idx="183798">LSAG</cx:pt>
          <cx:pt idx="183799">LSAG</cx:pt>
          <cx:pt idx="183800">LSAG</cx:pt>
          <cx:pt idx="183801">LSAG</cx:pt>
          <cx:pt idx="183802">LSAG</cx:pt>
          <cx:pt idx="183803">LSAG</cx:pt>
          <cx:pt idx="183804">LSAG</cx:pt>
          <cx:pt idx="183805">LSAG</cx:pt>
          <cx:pt idx="183806">LSAG</cx:pt>
          <cx:pt idx="183807">LSAG</cx:pt>
          <cx:pt idx="183808">LSAG</cx:pt>
          <cx:pt idx="183809">LSAG</cx:pt>
          <cx:pt idx="183810">LSAG</cx:pt>
          <cx:pt idx="183811">LSAG</cx:pt>
          <cx:pt idx="183812">LSAG</cx:pt>
          <cx:pt idx="183813">LSAG</cx:pt>
          <cx:pt idx="183814">LSAG</cx:pt>
          <cx:pt idx="183815">LSAG</cx:pt>
          <cx:pt idx="183816">LSAG</cx:pt>
          <cx:pt idx="183817">LSAG</cx:pt>
          <cx:pt idx="183818">LSAG</cx:pt>
          <cx:pt idx="183819">LSAG</cx:pt>
          <cx:pt idx="183820">LSAG</cx:pt>
          <cx:pt idx="183821">LSAG</cx:pt>
          <cx:pt idx="183822">LSAG</cx:pt>
          <cx:pt idx="183823">LSAG</cx:pt>
          <cx:pt idx="183824">LSAG</cx:pt>
          <cx:pt idx="183825">LSAG</cx:pt>
          <cx:pt idx="183826">LSAG</cx:pt>
          <cx:pt idx="183827">LSAG</cx:pt>
          <cx:pt idx="183828">LSAG</cx:pt>
          <cx:pt idx="183829">LSAG</cx:pt>
          <cx:pt idx="183830">LSAG</cx:pt>
          <cx:pt idx="183831">LSAG</cx:pt>
          <cx:pt idx="183832">LSAG</cx:pt>
          <cx:pt idx="183833">LSAG</cx:pt>
          <cx:pt idx="183834">LSAG</cx:pt>
          <cx:pt idx="183835">LSAG</cx:pt>
          <cx:pt idx="183836">LSAG</cx:pt>
          <cx:pt idx="183837">LSAG</cx:pt>
          <cx:pt idx="183838">LSAG</cx:pt>
          <cx:pt idx="183839">LSAG</cx:pt>
          <cx:pt idx="183840">LSAG</cx:pt>
          <cx:pt idx="183841">LSAG</cx:pt>
          <cx:pt idx="183842">LSAG</cx:pt>
          <cx:pt idx="183843">LSAG</cx:pt>
          <cx:pt idx="183844">LSAG</cx:pt>
          <cx:pt idx="183845">LSAG</cx:pt>
          <cx:pt idx="183846">LSAG</cx:pt>
          <cx:pt idx="183847">LSAG</cx:pt>
          <cx:pt idx="183848">LSAG</cx:pt>
          <cx:pt idx="183849">LSAG</cx:pt>
          <cx:pt idx="183850">LSAG</cx:pt>
          <cx:pt idx="183851">LSAG</cx:pt>
          <cx:pt idx="183852">LSAG</cx:pt>
          <cx:pt idx="183853">LSAG</cx:pt>
          <cx:pt idx="183854">LSAG</cx:pt>
          <cx:pt idx="183855">LSAG</cx:pt>
          <cx:pt idx="183856">LSAG</cx:pt>
          <cx:pt idx="183857">LSAG</cx:pt>
          <cx:pt idx="183858">LSAG</cx:pt>
          <cx:pt idx="183859">LSAG</cx:pt>
          <cx:pt idx="183860">LSAG</cx:pt>
          <cx:pt idx="183861">LSAG</cx:pt>
          <cx:pt idx="183862">LSAG</cx:pt>
          <cx:pt idx="183863">LSAG</cx:pt>
          <cx:pt idx="183864">LSAG</cx:pt>
          <cx:pt idx="183865">LSAG</cx:pt>
          <cx:pt idx="183866">LSAG</cx:pt>
          <cx:pt idx="183867">LSAG</cx:pt>
          <cx:pt idx="183868">LSAG</cx:pt>
          <cx:pt idx="183869">LSAG</cx:pt>
          <cx:pt idx="183870">LSAG</cx:pt>
          <cx:pt idx="183871">LSAG</cx:pt>
          <cx:pt idx="183872">LSAG</cx:pt>
          <cx:pt idx="183873">LSAG</cx:pt>
          <cx:pt idx="183874">LSAG</cx:pt>
          <cx:pt idx="183875">LSAG</cx:pt>
          <cx:pt idx="183876">LSAG</cx:pt>
          <cx:pt idx="183877">LSAG</cx:pt>
          <cx:pt idx="183878">LSAG</cx:pt>
          <cx:pt idx="183879">LSAG</cx:pt>
          <cx:pt idx="183880">LSAG</cx:pt>
          <cx:pt idx="183881">LSAG</cx:pt>
          <cx:pt idx="183882">LSAG</cx:pt>
          <cx:pt idx="183883">LSAG</cx:pt>
          <cx:pt idx="183884">LSAG</cx:pt>
          <cx:pt idx="183885">LSAG</cx:pt>
          <cx:pt idx="183886">LSAG</cx:pt>
          <cx:pt idx="183887">LSAG</cx:pt>
          <cx:pt idx="183888">LSAG</cx:pt>
          <cx:pt idx="183889">LSAG</cx:pt>
          <cx:pt idx="183890">LSAG</cx:pt>
          <cx:pt idx="183891">LSAG</cx:pt>
          <cx:pt idx="183892">LSAG</cx:pt>
          <cx:pt idx="183893">LSAG</cx:pt>
          <cx:pt idx="183894">LSAG</cx:pt>
          <cx:pt idx="183895">LSAG</cx:pt>
          <cx:pt idx="183896">LSAG</cx:pt>
          <cx:pt idx="183897">LSAG</cx:pt>
          <cx:pt idx="183898">LSAG</cx:pt>
          <cx:pt idx="183899">LSAG</cx:pt>
          <cx:pt idx="183900">LSAG</cx:pt>
          <cx:pt idx="183901">LSAG</cx:pt>
          <cx:pt idx="183902">LSAG</cx:pt>
          <cx:pt idx="183903">LSAG</cx:pt>
          <cx:pt idx="183904">LSAG</cx:pt>
          <cx:pt idx="183905">LSAG</cx:pt>
          <cx:pt idx="183906">LSAG</cx:pt>
          <cx:pt idx="183907">LSAG</cx:pt>
          <cx:pt idx="183908">LSAG</cx:pt>
          <cx:pt idx="183909">LSAG</cx:pt>
          <cx:pt idx="183910">LSAG</cx:pt>
          <cx:pt idx="183911">LSAG</cx:pt>
          <cx:pt idx="183912">LSAG</cx:pt>
          <cx:pt idx="183913">LSAG</cx:pt>
          <cx:pt idx="183914">LSAG</cx:pt>
          <cx:pt idx="183915">LSAG</cx:pt>
          <cx:pt idx="183916">LSAG</cx:pt>
          <cx:pt idx="183917">LSAG</cx:pt>
          <cx:pt idx="183918">LSAG</cx:pt>
          <cx:pt idx="183919">LSAG</cx:pt>
          <cx:pt idx="183920">LSAG</cx:pt>
          <cx:pt idx="183921">LSAG</cx:pt>
          <cx:pt idx="183922">LSAG</cx:pt>
          <cx:pt idx="183923">LSAG</cx:pt>
          <cx:pt idx="183924">LSAG</cx:pt>
          <cx:pt idx="183925">LSAG</cx:pt>
          <cx:pt idx="183926">LSAG</cx:pt>
          <cx:pt idx="183927">LSAG</cx:pt>
          <cx:pt idx="183928">LSAG</cx:pt>
          <cx:pt idx="183929">LSAG</cx:pt>
          <cx:pt idx="183930">LSAG</cx:pt>
          <cx:pt idx="183931">LSAG</cx:pt>
          <cx:pt idx="183932">LSAG</cx:pt>
          <cx:pt idx="183933">LSAG</cx:pt>
          <cx:pt idx="183934">LSAG</cx:pt>
          <cx:pt idx="183935">LSAG</cx:pt>
          <cx:pt idx="183936">LSAG</cx:pt>
          <cx:pt idx="183937">LSAG</cx:pt>
          <cx:pt idx="183938">LSAG</cx:pt>
          <cx:pt idx="183939">LSAG</cx:pt>
          <cx:pt idx="183940">LSAG</cx:pt>
          <cx:pt idx="183941">LSAG</cx:pt>
          <cx:pt idx="183942">LSAG</cx:pt>
          <cx:pt idx="183943">LSAG</cx:pt>
          <cx:pt idx="183944">LSAG</cx:pt>
          <cx:pt idx="183945">LSAG</cx:pt>
          <cx:pt idx="183946">LSAG</cx:pt>
          <cx:pt idx="183947">LSAG</cx:pt>
          <cx:pt idx="183948">LSAG</cx:pt>
          <cx:pt idx="183949">LSAG</cx:pt>
          <cx:pt idx="183950">LSAG</cx:pt>
          <cx:pt idx="183951">LSAG</cx:pt>
          <cx:pt idx="183952">LSAG</cx:pt>
          <cx:pt idx="183953">LSAG</cx:pt>
          <cx:pt idx="183954">LSAG</cx:pt>
          <cx:pt idx="183955">LSAG</cx:pt>
          <cx:pt idx="183956">LSAG</cx:pt>
          <cx:pt idx="183957">LSAG</cx:pt>
          <cx:pt idx="183958">LSAG</cx:pt>
          <cx:pt idx="183959">LSAG</cx:pt>
          <cx:pt idx="183960">LSAG</cx:pt>
          <cx:pt idx="183961">LSAG</cx:pt>
          <cx:pt idx="183962">LSAG</cx:pt>
          <cx:pt idx="183963">LSAG</cx:pt>
          <cx:pt idx="183964">LSAG</cx:pt>
          <cx:pt idx="183965">LSAG</cx:pt>
          <cx:pt idx="183966">LSAG</cx:pt>
          <cx:pt idx="183967">LSAG</cx:pt>
          <cx:pt idx="183968">LSAG</cx:pt>
          <cx:pt idx="183969">LSAG</cx:pt>
          <cx:pt idx="183970">LSAG</cx:pt>
          <cx:pt idx="183971">LSAG</cx:pt>
          <cx:pt idx="183972">LSAG</cx:pt>
          <cx:pt idx="183973">LSAG</cx:pt>
          <cx:pt idx="183974">LSAG</cx:pt>
          <cx:pt idx="183975">LSAG</cx:pt>
          <cx:pt idx="183976">LSAG</cx:pt>
          <cx:pt idx="183977">LSAG</cx:pt>
          <cx:pt idx="183978">LSAG</cx:pt>
          <cx:pt idx="183979">LSAG</cx:pt>
          <cx:pt idx="183980">LSAG</cx:pt>
          <cx:pt idx="183981">LSAG</cx:pt>
          <cx:pt idx="183982">LSAG</cx:pt>
          <cx:pt idx="183983">LSAG</cx:pt>
          <cx:pt idx="183984">LSAG</cx:pt>
          <cx:pt idx="183985">LSAG</cx:pt>
          <cx:pt idx="183986">LSAG</cx:pt>
          <cx:pt idx="183987">LSAG</cx:pt>
          <cx:pt idx="183988">LSAG</cx:pt>
          <cx:pt idx="183989">LSAG</cx:pt>
          <cx:pt idx="183990">LSAG</cx:pt>
          <cx:pt idx="183991">LSAG</cx:pt>
          <cx:pt idx="183992">LSAG</cx:pt>
          <cx:pt idx="183993">LSAG</cx:pt>
          <cx:pt idx="183994">LSAG</cx:pt>
          <cx:pt idx="183995">LSAG</cx:pt>
          <cx:pt idx="183996">LSAG</cx:pt>
          <cx:pt idx="183997">LSAG</cx:pt>
          <cx:pt idx="183998">LSAG</cx:pt>
          <cx:pt idx="183999">LSAG</cx:pt>
          <cx:pt idx="184000">LSAG</cx:pt>
          <cx:pt idx="184001">LSAG</cx:pt>
          <cx:pt idx="184002">LSAG</cx:pt>
          <cx:pt idx="184003">LSAG</cx:pt>
          <cx:pt idx="184004">LSAG</cx:pt>
          <cx:pt idx="184005">LSAG</cx:pt>
          <cx:pt idx="184006">LSAG</cx:pt>
          <cx:pt idx="184007">LSAG</cx:pt>
          <cx:pt idx="184008">LSAG</cx:pt>
          <cx:pt idx="184009">LSAG</cx:pt>
          <cx:pt idx="184010">LSAG</cx:pt>
          <cx:pt idx="184011">LSAG</cx:pt>
          <cx:pt idx="184012">LSAG</cx:pt>
          <cx:pt idx="184013">LSAG</cx:pt>
          <cx:pt idx="184014">LSAG</cx:pt>
          <cx:pt idx="184015">LSAG</cx:pt>
          <cx:pt idx="184016">LSAG</cx:pt>
          <cx:pt idx="184017">LSAG</cx:pt>
          <cx:pt idx="184018">LSAG</cx:pt>
          <cx:pt idx="184019">LSAG</cx:pt>
          <cx:pt idx="184020">LSAG</cx:pt>
          <cx:pt idx="184021">LSAG</cx:pt>
          <cx:pt idx="184022">LSAG</cx:pt>
          <cx:pt idx="184023">LSAG</cx:pt>
          <cx:pt idx="184024">LSAG</cx:pt>
          <cx:pt idx="184025">LSAG</cx:pt>
          <cx:pt idx="184026">LSAG</cx:pt>
          <cx:pt idx="184027">LSAG</cx:pt>
          <cx:pt idx="184028">LSAG</cx:pt>
          <cx:pt idx="184029">LSAG</cx:pt>
          <cx:pt idx="184030">LSAG</cx:pt>
          <cx:pt idx="184031">LSAG</cx:pt>
          <cx:pt idx="184032">LSAG</cx:pt>
          <cx:pt idx="184033">LSAG</cx:pt>
          <cx:pt idx="184034">LSAG</cx:pt>
          <cx:pt idx="184035">LSAG</cx:pt>
          <cx:pt idx="184036">LSAG</cx:pt>
          <cx:pt idx="184037">LSAG</cx:pt>
          <cx:pt idx="184038">LSAG</cx:pt>
          <cx:pt idx="184039">LSAG</cx:pt>
          <cx:pt idx="184040">LSAG</cx:pt>
          <cx:pt idx="184041">LSAG</cx:pt>
          <cx:pt idx="184042">LSAG</cx:pt>
          <cx:pt idx="184043">LSAG</cx:pt>
          <cx:pt idx="184044">LSAG</cx:pt>
          <cx:pt idx="184045">LSAG</cx:pt>
          <cx:pt idx="184046">LSAG</cx:pt>
          <cx:pt idx="184047">LSAG</cx:pt>
          <cx:pt idx="184048">LSAG</cx:pt>
          <cx:pt idx="184049">LSAG</cx:pt>
          <cx:pt idx="184050">LSAG</cx:pt>
          <cx:pt idx="184051">LSAG</cx:pt>
          <cx:pt idx="184052">LSAG</cx:pt>
          <cx:pt idx="184053">LSAG</cx:pt>
          <cx:pt idx="184054">LSAG</cx:pt>
          <cx:pt idx="184055">LSAG</cx:pt>
          <cx:pt idx="184056">LSAG</cx:pt>
          <cx:pt idx="184057">LSAG</cx:pt>
          <cx:pt idx="184058">LSAG</cx:pt>
          <cx:pt idx="184059">LSAG</cx:pt>
          <cx:pt idx="184060">LSAG</cx:pt>
          <cx:pt idx="184061">LSAG</cx:pt>
          <cx:pt idx="184062">LSAG</cx:pt>
          <cx:pt idx="184063">LSAG</cx:pt>
          <cx:pt idx="184064">LSAG</cx:pt>
          <cx:pt idx="184065">LSAG</cx:pt>
          <cx:pt idx="184066">LSAG</cx:pt>
          <cx:pt idx="184067">LSAG</cx:pt>
          <cx:pt idx="184068">LSAG</cx:pt>
          <cx:pt idx="184069">LSAG</cx:pt>
          <cx:pt idx="184070">LSAG</cx:pt>
          <cx:pt idx="184071">LSAG</cx:pt>
          <cx:pt idx="184072">LSAG</cx:pt>
          <cx:pt idx="184073">LSAG</cx:pt>
          <cx:pt idx="184074">LSAG</cx:pt>
          <cx:pt idx="184075">LSAG</cx:pt>
          <cx:pt idx="184076">LSAG</cx:pt>
          <cx:pt idx="184077">LSAG</cx:pt>
          <cx:pt idx="184078">LSAG</cx:pt>
          <cx:pt idx="184079">LSAG</cx:pt>
          <cx:pt idx="184080">LSAG</cx:pt>
          <cx:pt idx="184081">LSAG</cx:pt>
          <cx:pt idx="184082">LSAG</cx:pt>
          <cx:pt idx="184083">LSAG</cx:pt>
          <cx:pt idx="184084">LSAG</cx:pt>
          <cx:pt idx="184085">LSAG</cx:pt>
          <cx:pt idx="184086">LSAG</cx:pt>
          <cx:pt idx="184087">LSAG</cx:pt>
          <cx:pt idx="184088">LSAG</cx:pt>
          <cx:pt idx="184089">LSAG</cx:pt>
          <cx:pt idx="184090">LSAG</cx:pt>
          <cx:pt idx="184091">LSAG</cx:pt>
          <cx:pt idx="184092">LSAG</cx:pt>
          <cx:pt idx="184093">LSAG</cx:pt>
          <cx:pt idx="184094">LSAG</cx:pt>
          <cx:pt idx="184095">LSAG</cx:pt>
          <cx:pt idx="184096">LSAG</cx:pt>
          <cx:pt idx="184097">LSAG</cx:pt>
          <cx:pt idx="184098">LSAG</cx:pt>
          <cx:pt idx="184099">LSAG</cx:pt>
          <cx:pt idx="184100">LSAG</cx:pt>
          <cx:pt idx="184101">LSAG</cx:pt>
          <cx:pt idx="184102">LSAG</cx:pt>
          <cx:pt idx="184103">LSAG</cx:pt>
          <cx:pt idx="184104">LSAG</cx:pt>
          <cx:pt idx="184105">LSAG</cx:pt>
          <cx:pt idx="184106">LSAG</cx:pt>
          <cx:pt idx="184107">LSAG</cx:pt>
          <cx:pt idx="184108">LSAG</cx:pt>
          <cx:pt idx="184109">LSAG</cx:pt>
          <cx:pt idx="184110">LSAG</cx:pt>
          <cx:pt idx="184111">LSAG</cx:pt>
          <cx:pt idx="184112">LSAG</cx:pt>
          <cx:pt idx="184113">LSAG</cx:pt>
          <cx:pt idx="184114">LSAG</cx:pt>
          <cx:pt idx="184115">LSAG</cx:pt>
          <cx:pt idx="184116">LSAG</cx:pt>
          <cx:pt idx="184117">LSAG</cx:pt>
          <cx:pt idx="184118">LSAG</cx:pt>
          <cx:pt idx="184119">LSAG</cx:pt>
          <cx:pt idx="184120">LSAG</cx:pt>
          <cx:pt idx="184121">LSAG</cx:pt>
          <cx:pt idx="184122">LSAG</cx:pt>
          <cx:pt idx="184123">LSAG</cx:pt>
          <cx:pt idx="184124">LSAG</cx:pt>
          <cx:pt idx="184125">LSAG</cx:pt>
          <cx:pt idx="184126">LSAG</cx:pt>
          <cx:pt idx="184127">LSAG</cx:pt>
          <cx:pt idx="184128">LSAG</cx:pt>
          <cx:pt idx="184129">LSAG</cx:pt>
          <cx:pt idx="184130">LSAG</cx:pt>
          <cx:pt idx="184131">LSAG</cx:pt>
          <cx:pt idx="184132">LSAG</cx:pt>
          <cx:pt idx="184133">LSAG</cx:pt>
          <cx:pt idx="184134">LSAG</cx:pt>
          <cx:pt idx="184135">LSAG</cx:pt>
          <cx:pt idx="184136">LSAG</cx:pt>
          <cx:pt idx="184137">LSAG</cx:pt>
          <cx:pt idx="184138">LSAG</cx:pt>
          <cx:pt idx="184139">LSAG</cx:pt>
          <cx:pt idx="184140">LSAG</cx:pt>
          <cx:pt idx="184141">LSAG</cx:pt>
          <cx:pt idx="184142">LSAG</cx:pt>
          <cx:pt idx="184143">LSAG</cx:pt>
          <cx:pt idx="184144">LSAG</cx:pt>
          <cx:pt idx="184145">LSAG</cx:pt>
          <cx:pt idx="184146">LSAG</cx:pt>
          <cx:pt idx="184147">LSAG</cx:pt>
          <cx:pt idx="184148">LSAG</cx:pt>
          <cx:pt idx="184149">LSAG</cx:pt>
          <cx:pt idx="184150">LSAG</cx:pt>
          <cx:pt idx="184151">LSAG</cx:pt>
          <cx:pt idx="184152">LSAG</cx:pt>
          <cx:pt idx="184153">LSAG</cx:pt>
          <cx:pt idx="184154">LSAG</cx:pt>
          <cx:pt idx="184155">LSAG</cx:pt>
          <cx:pt idx="184156">LSAG</cx:pt>
          <cx:pt idx="184157">LSAG</cx:pt>
          <cx:pt idx="184158">LSAG</cx:pt>
          <cx:pt idx="184159">LSAG</cx:pt>
          <cx:pt idx="184160">LSAG</cx:pt>
          <cx:pt idx="184161">LSAG</cx:pt>
          <cx:pt idx="184162">LSAG</cx:pt>
          <cx:pt idx="184163">LSAG</cx:pt>
          <cx:pt idx="184164">LSAG</cx:pt>
          <cx:pt idx="184165">LSAG</cx:pt>
          <cx:pt idx="184166">LSAG</cx:pt>
          <cx:pt idx="184167">LSAG</cx:pt>
          <cx:pt idx="184168">LSAG</cx:pt>
          <cx:pt idx="184169">LSAG</cx:pt>
          <cx:pt idx="184170">LSAG</cx:pt>
          <cx:pt idx="184171">LSAG</cx:pt>
          <cx:pt idx="184172">LSAG</cx:pt>
          <cx:pt idx="184173">LSAG</cx:pt>
          <cx:pt idx="184174">LSAG</cx:pt>
          <cx:pt idx="184175">LSAG</cx:pt>
          <cx:pt idx="184176">LSAG</cx:pt>
          <cx:pt idx="184177">LSAG</cx:pt>
          <cx:pt idx="184178">LSAG</cx:pt>
          <cx:pt idx="184179">LSAG</cx:pt>
          <cx:pt idx="184180">LSAG</cx:pt>
          <cx:pt idx="184181">LSAG</cx:pt>
          <cx:pt idx="184182">LSAG</cx:pt>
          <cx:pt idx="184183">LSAG</cx:pt>
          <cx:pt idx="184184">LSAG</cx:pt>
          <cx:pt idx="184185">LSAG</cx:pt>
          <cx:pt idx="184186">LSAG</cx:pt>
          <cx:pt idx="184187">LSAG</cx:pt>
          <cx:pt idx="184188">LSAG</cx:pt>
          <cx:pt idx="184189">LSAG</cx:pt>
          <cx:pt idx="184190">LSAG</cx:pt>
          <cx:pt idx="184191">LSAG</cx:pt>
          <cx:pt idx="184192">LSAG</cx:pt>
          <cx:pt idx="184193">LSAG</cx:pt>
          <cx:pt idx="184194">LSAG</cx:pt>
          <cx:pt idx="184195">LSAG</cx:pt>
          <cx:pt idx="184196">LSAG</cx:pt>
          <cx:pt idx="184197">LSAG</cx:pt>
          <cx:pt idx="184198">LSAG</cx:pt>
          <cx:pt idx="184199">LSAG</cx:pt>
          <cx:pt idx="184200">LSAG</cx:pt>
          <cx:pt idx="184201">LSAG</cx:pt>
          <cx:pt idx="184202">LSAG</cx:pt>
          <cx:pt idx="184203">LSAG</cx:pt>
          <cx:pt idx="184204">LSAG</cx:pt>
          <cx:pt idx="184205">LSAG</cx:pt>
          <cx:pt idx="184206">LSAG</cx:pt>
          <cx:pt idx="184207">LSAG</cx:pt>
          <cx:pt idx="184208">LSAG</cx:pt>
          <cx:pt idx="184209">LSAG</cx:pt>
          <cx:pt idx="184210">LSAG</cx:pt>
          <cx:pt idx="184211">LSAG</cx:pt>
          <cx:pt idx="184212">LSAG</cx:pt>
          <cx:pt idx="184213">LSAG</cx:pt>
          <cx:pt idx="184214">LSAG</cx:pt>
          <cx:pt idx="184215">LSAG</cx:pt>
          <cx:pt idx="184216">LSAG</cx:pt>
          <cx:pt idx="184217">LSAG</cx:pt>
          <cx:pt idx="184218">LSAG</cx:pt>
          <cx:pt idx="184219">LSAG</cx:pt>
          <cx:pt idx="184220">LSAG</cx:pt>
          <cx:pt idx="184221">LSAG</cx:pt>
          <cx:pt idx="184222">LSAG</cx:pt>
          <cx:pt idx="184223">LSAG</cx:pt>
          <cx:pt idx="184224">LSAG</cx:pt>
          <cx:pt idx="184225">LSAG</cx:pt>
          <cx:pt idx="184226">LSAG</cx:pt>
          <cx:pt idx="184227">LSAG</cx:pt>
          <cx:pt idx="184228">LSAG</cx:pt>
          <cx:pt idx="184229">LSAG</cx:pt>
          <cx:pt idx="184230">LSAG</cx:pt>
          <cx:pt idx="184231">LSAG</cx:pt>
          <cx:pt idx="184232">LSAG</cx:pt>
          <cx:pt idx="184233">LSAG</cx:pt>
          <cx:pt idx="184234">LSAG</cx:pt>
          <cx:pt idx="184235">LSAG</cx:pt>
          <cx:pt idx="184236">LSAG</cx:pt>
          <cx:pt idx="184237">LSAG</cx:pt>
          <cx:pt idx="184238">LSAG</cx:pt>
          <cx:pt idx="184239">LSAG</cx:pt>
          <cx:pt idx="184240">LSAG</cx:pt>
          <cx:pt idx="184241">LSAG</cx:pt>
          <cx:pt idx="184242">LSAG</cx:pt>
          <cx:pt idx="184243">LSAG</cx:pt>
          <cx:pt idx="184244">LSAG</cx:pt>
          <cx:pt idx="184245">LSAG</cx:pt>
          <cx:pt idx="184246">LSAG</cx:pt>
          <cx:pt idx="184247">LSAG</cx:pt>
          <cx:pt idx="184248">LSAG</cx:pt>
          <cx:pt idx="184249">LSAG</cx:pt>
          <cx:pt idx="184250">LSAG</cx:pt>
          <cx:pt idx="184251">LSAG</cx:pt>
          <cx:pt idx="184252">LSAG</cx:pt>
          <cx:pt idx="184253">LSAG</cx:pt>
          <cx:pt idx="184254">LSAG</cx:pt>
          <cx:pt idx="184255">LSAG</cx:pt>
          <cx:pt idx="184256">LSAG</cx:pt>
          <cx:pt idx="184257">LSAG</cx:pt>
          <cx:pt idx="184258">LSAG</cx:pt>
          <cx:pt idx="184259">LSAG</cx:pt>
          <cx:pt idx="184260">LSAG</cx:pt>
          <cx:pt idx="184261">LSAG</cx:pt>
          <cx:pt idx="184262">LSAG</cx:pt>
          <cx:pt idx="184263">LSAG</cx:pt>
          <cx:pt idx="184264">LSAG</cx:pt>
          <cx:pt idx="184265">LSAG</cx:pt>
          <cx:pt idx="184266">LSAG</cx:pt>
          <cx:pt idx="184267">LSAG</cx:pt>
          <cx:pt idx="184268">LSAG</cx:pt>
          <cx:pt idx="184269">LSAG</cx:pt>
          <cx:pt idx="184270">LSAG</cx:pt>
          <cx:pt idx="184271">LSAG</cx:pt>
          <cx:pt idx="184272">LSAG</cx:pt>
          <cx:pt idx="184273">LSAG</cx:pt>
          <cx:pt idx="184274">LSAG</cx:pt>
          <cx:pt idx="184275">LSAG</cx:pt>
          <cx:pt idx="184276">LSAG</cx:pt>
          <cx:pt idx="184277">LSAG</cx:pt>
          <cx:pt idx="184278">LSAG</cx:pt>
          <cx:pt idx="184279">LSAG</cx:pt>
          <cx:pt idx="184280">LSAG</cx:pt>
          <cx:pt idx="184281">LSAG</cx:pt>
          <cx:pt idx="184282">LSAG</cx:pt>
          <cx:pt idx="184283">LSAG</cx:pt>
          <cx:pt idx="184284">LSAG</cx:pt>
          <cx:pt idx="184285">LSAG</cx:pt>
          <cx:pt idx="184286">LSAG</cx:pt>
          <cx:pt idx="184287">LSAG</cx:pt>
          <cx:pt idx="184288">LSAG</cx:pt>
          <cx:pt idx="184289">LSAG</cx:pt>
          <cx:pt idx="184290">LSAG</cx:pt>
          <cx:pt idx="184291">LSAG</cx:pt>
          <cx:pt idx="184292">LSAG</cx:pt>
          <cx:pt idx="184293">LSAG</cx:pt>
          <cx:pt idx="184294">LSAG</cx:pt>
          <cx:pt idx="184295">LSAG</cx:pt>
          <cx:pt idx="184296">LSAG</cx:pt>
          <cx:pt idx="184297">LSAG</cx:pt>
          <cx:pt idx="184298">LSAG</cx:pt>
          <cx:pt idx="184299">LSAG</cx:pt>
          <cx:pt idx="184300">LSAG</cx:pt>
          <cx:pt idx="184301">LSAG</cx:pt>
          <cx:pt idx="184302">LSAG</cx:pt>
          <cx:pt idx="184303">LSAG</cx:pt>
          <cx:pt idx="184304">LSAG</cx:pt>
          <cx:pt idx="184305">LSAG</cx:pt>
          <cx:pt idx="184306">LSAG</cx:pt>
          <cx:pt idx="184307">LSAG</cx:pt>
          <cx:pt idx="184308">LSAG</cx:pt>
          <cx:pt idx="184309">LSAG</cx:pt>
          <cx:pt idx="184310">LSAG</cx:pt>
          <cx:pt idx="184311">LSAG</cx:pt>
          <cx:pt idx="184312">LSAG</cx:pt>
          <cx:pt idx="184313">LSAG</cx:pt>
          <cx:pt idx="184314">LSAG</cx:pt>
          <cx:pt idx="184315">LSAG</cx:pt>
          <cx:pt idx="184316">LSAG</cx:pt>
          <cx:pt idx="184317">LSAG</cx:pt>
          <cx:pt idx="184318">LSAG</cx:pt>
          <cx:pt idx="184319">LSAG</cx:pt>
          <cx:pt idx="184320">LSAG</cx:pt>
          <cx:pt idx="184321">LSAG</cx:pt>
          <cx:pt idx="184322">LSAG</cx:pt>
          <cx:pt idx="184323">LSAG</cx:pt>
          <cx:pt idx="184324">LSAG</cx:pt>
          <cx:pt idx="184325">LSAG</cx:pt>
          <cx:pt idx="184326">LSAG</cx:pt>
          <cx:pt idx="184327">LSAG</cx:pt>
          <cx:pt idx="184328">LSAG</cx:pt>
          <cx:pt idx="184329">LSAG</cx:pt>
          <cx:pt idx="184330">LSAG</cx:pt>
          <cx:pt idx="184331">LSAG</cx:pt>
          <cx:pt idx="184332">LSAG</cx:pt>
          <cx:pt idx="184333">LSAG</cx:pt>
          <cx:pt idx="184334">LSAG</cx:pt>
          <cx:pt idx="184335">LSAG</cx:pt>
          <cx:pt idx="184336">LSAG</cx:pt>
          <cx:pt idx="184337">LSAG</cx:pt>
          <cx:pt idx="184338">LSAG</cx:pt>
          <cx:pt idx="184339">LSAG</cx:pt>
          <cx:pt idx="184340">LSAG</cx:pt>
          <cx:pt idx="184341">LSAG</cx:pt>
          <cx:pt idx="184342">LSAG</cx:pt>
          <cx:pt idx="184343">LSAG</cx:pt>
          <cx:pt idx="184344">LSAG</cx:pt>
          <cx:pt idx="184345">LSAG</cx:pt>
          <cx:pt idx="184346">LSAG</cx:pt>
          <cx:pt idx="184347">LSAG</cx:pt>
          <cx:pt idx="184348">LSAG</cx:pt>
          <cx:pt idx="184349">LSAG</cx:pt>
          <cx:pt idx="184350">LSAG</cx:pt>
          <cx:pt idx="184351">LSAG</cx:pt>
          <cx:pt idx="184352">LSAG</cx:pt>
          <cx:pt idx="184353">LSAG</cx:pt>
          <cx:pt idx="184354">LSAG</cx:pt>
          <cx:pt idx="184355">LSAG</cx:pt>
          <cx:pt idx="184356">LSAG</cx:pt>
          <cx:pt idx="184357">LSAG</cx:pt>
          <cx:pt idx="184358">LSAG</cx:pt>
          <cx:pt idx="184359">LSAG</cx:pt>
          <cx:pt idx="184360">LSAG</cx:pt>
          <cx:pt idx="184361">LSAG</cx:pt>
          <cx:pt idx="184362">LSAG</cx:pt>
          <cx:pt idx="184363">LSAG</cx:pt>
          <cx:pt idx="184364">LSAG</cx:pt>
          <cx:pt idx="184365">LSAG</cx:pt>
          <cx:pt idx="184366">LSAG</cx:pt>
          <cx:pt idx="184367">LSAG</cx:pt>
          <cx:pt idx="184368">LSAG</cx:pt>
          <cx:pt idx="184369">LSAG</cx:pt>
          <cx:pt idx="184370">LSAG</cx:pt>
          <cx:pt idx="184371">LSAG</cx:pt>
          <cx:pt idx="184372">LSAG</cx:pt>
          <cx:pt idx="184373">LSAG</cx:pt>
          <cx:pt idx="184374">LSAG</cx:pt>
          <cx:pt idx="184375">LSAG</cx:pt>
          <cx:pt idx="184376">LSAG</cx:pt>
          <cx:pt idx="184377">LSAG</cx:pt>
          <cx:pt idx="184378">LSAG</cx:pt>
          <cx:pt idx="184379">LSAG</cx:pt>
          <cx:pt idx="184380">LSAG</cx:pt>
          <cx:pt idx="184381">LSAG</cx:pt>
          <cx:pt idx="184382">LSAG</cx:pt>
          <cx:pt idx="184383">LSAG</cx:pt>
          <cx:pt idx="184384">LSAG</cx:pt>
          <cx:pt idx="184385">LSAG</cx:pt>
          <cx:pt idx="184386">LSAG</cx:pt>
          <cx:pt idx="184387">LSAG</cx:pt>
          <cx:pt idx="184388">LSAG</cx:pt>
          <cx:pt idx="184389">LSAG</cx:pt>
          <cx:pt idx="184390">LSAG</cx:pt>
          <cx:pt idx="184391">LSAG</cx:pt>
          <cx:pt idx="184392">LSAG</cx:pt>
          <cx:pt idx="184393">LSAG</cx:pt>
          <cx:pt idx="184394">LSAG</cx:pt>
          <cx:pt idx="184395">LSAG</cx:pt>
          <cx:pt idx="184396">LSAG</cx:pt>
          <cx:pt idx="184397">LSAG</cx:pt>
          <cx:pt idx="184398">LSAG</cx:pt>
          <cx:pt idx="184399">LSAG</cx:pt>
          <cx:pt idx="184400">LSAG</cx:pt>
          <cx:pt idx="184401">LSAG</cx:pt>
          <cx:pt idx="184402">LSAG</cx:pt>
          <cx:pt idx="184403">LSAG</cx:pt>
          <cx:pt idx="184404">LSAG</cx:pt>
          <cx:pt idx="184405">LSAG</cx:pt>
          <cx:pt idx="184406">LSAG</cx:pt>
          <cx:pt idx="184407">LSAG</cx:pt>
          <cx:pt idx="184408">LSAG</cx:pt>
          <cx:pt idx="184409">LSAG</cx:pt>
          <cx:pt idx="184410">LSAG</cx:pt>
          <cx:pt idx="184411">LSAG</cx:pt>
          <cx:pt idx="184412">LSAG</cx:pt>
          <cx:pt idx="184413">LSAG</cx:pt>
          <cx:pt idx="184414">LSAG</cx:pt>
          <cx:pt idx="184415">LSAG</cx:pt>
          <cx:pt idx="184416">LSAG</cx:pt>
          <cx:pt idx="184417">LSAG</cx:pt>
          <cx:pt idx="184418">LSAG</cx:pt>
          <cx:pt idx="184419">LSAG</cx:pt>
          <cx:pt idx="184420">LSAG</cx:pt>
          <cx:pt idx="184421">LSAG</cx:pt>
          <cx:pt idx="184422">LSAG</cx:pt>
          <cx:pt idx="184423">LSAG</cx:pt>
          <cx:pt idx="184424">LSAG</cx:pt>
          <cx:pt idx="184425">LSAG</cx:pt>
          <cx:pt idx="184426">LSAG</cx:pt>
          <cx:pt idx="184427">LSAG</cx:pt>
          <cx:pt idx="184428">LSAG</cx:pt>
          <cx:pt idx="184429">LSAG</cx:pt>
          <cx:pt idx="184430">LSAG</cx:pt>
          <cx:pt idx="184431">LSAG</cx:pt>
          <cx:pt idx="184432">LSAG</cx:pt>
          <cx:pt idx="184433">LSAG</cx:pt>
          <cx:pt idx="184434">LSAG</cx:pt>
          <cx:pt idx="184435">LSAG</cx:pt>
          <cx:pt idx="184436">LSAG</cx:pt>
          <cx:pt idx="184437">LSAG</cx:pt>
          <cx:pt idx="184438">LSAG</cx:pt>
          <cx:pt idx="184439">LSAG</cx:pt>
          <cx:pt idx="184440">LSAG</cx:pt>
          <cx:pt idx="184441">LSAG</cx:pt>
          <cx:pt idx="184442">LSAG</cx:pt>
          <cx:pt idx="184443">LSAG</cx:pt>
          <cx:pt idx="184444">LSAG</cx:pt>
          <cx:pt idx="184445">LSAG</cx:pt>
          <cx:pt idx="184446">LSAG</cx:pt>
          <cx:pt idx="184447">LSAG</cx:pt>
          <cx:pt idx="184448">LSAG</cx:pt>
          <cx:pt idx="184449">LSAG</cx:pt>
          <cx:pt idx="184450">LSAG</cx:pt>
          <cx:pt idx="184451">LSAG</cx:pt>
          <cx:pt idx="184452">LSAG</cx:pt>
          <cx:pt idx="184453">LSAG</cx:pt>
          <cx:pt idx="184454">LSAG</cx:pt>
          <cx:pt idx="184455">LSAG</cx:pt>
          <cx:pt idx="184456">LSAG</cx:pt>
          <cx:pt idx="184457">LSAG</cx:pt>
          <cx:pt idx="184458">LSAG</cx:pt>
          <cx:pt idx="184459">LSAG</cx:pt>
          <cx:pt idx="184460">LSAG</cx:pt>
          <cx:pt idx="184461">LSAG</cx:pt>
          <cx:pt idx="184462">LSAG</cx:pt>
          <cx:pt idx="184463">LSAG</cx:pt>
          <cx:pt idx="184464">LSAG</cx:pt>
          <cx:pt idx="184465">LSAG</cx:pt>
          <cx:pt idx="184466">LSAG</cx:pt>
          <cx:pt idx="184467">LSAG</cx:pt>
          <cx:pt idx="184468">LSAG</cx:pt>
          <cx:pt idx="184469">LSAG</cx:pt>
          <cx:pt idx="184470">LSAG</cx:pt>
          <cx:pt idx="184471">LSAG</cx:pt>
          <cx:pt idx="184472">LSAG</cx:pt>
          <cx:pt idx="184473">LSAG</cx:pt>
          <cx:pt idx="184474">LSAG</cx:pt>
          <cx:pt idx="184475">LSAG</cx:pt>
          <cx:pt idx="184476">LSAG</cx:pt>
          <cx:pt idx="184477">LSAG</cx:pt>
          <cx:pt idx="184478">LSAG</cx:pt>
          <cx:pt idx="184479">LSAG</cx:pt>
          <cx:pt idx="184480">LSAG</cx:pt>
          <cx:pt idx="184481">LSAG</cx:pt>
          <cx:pt idx="184482">LSAG</cx:pt>
          <cx:pt idx="184483">LSAG</cx:pt>
          <cx:pt idx="184484">LSAG</cx:pt>
          <cx:pt idx="184485">LSAG</cx:pt>
          <cx:pt idx="184486">LSAG</cx:pt>
          <cx:pt idx="184487">LSAG</cx:pt>
          <cx:pt idx="184488">LSAG</cx:pt>
          <cx:pt idx="184489">LSAG</cx:pt>
          <cx:pt idx="184490">LSAG</cx:pt>
          <cx:pt idx="184491">LSAG</cx:pt>
          <cx:pt idx="184492">LSAG</cx:pt>
          <cx:pt idx="184493">LSAG</cx:pt>
          <cx:pt idx="184494">LSAG</cx:pt>
          <cx:pt idx="184495">LSAG</cx:pt>
          <cx:pt idx="184496">LSAG</cx:pt>
          <cx:pt idx="184497">LSAG</cx:pt>
          <cx:pt idx="184498">LSAG</cx:pt>
          <cx:pt idx="184499">LSAG</cx:pt>
          <cx:pt idx="184500">LSAG</cx:pt>
          <cx:pt idx="184501">LSAG</cx:pt>
          <cx:pt idx="184502">LSAG</cx:pt>
          <cx:pt idx="184503">LSAG</cx:pt>
          <cx:pt idx="184504">LSAG</cx:pt>
          <cx:pt idx="184505">LSAG</cx:pt>
          <cx:pt idx="184506">LSAG</cx:pt>
          <cx:pt idx="184507">LSAG</cx:pt>
          <cx:pt idx="184508">LSAG</cx:pt>
          <cx:pt idx="184509">LSAG</cx:pt>
          <cx:pt idx="184510">LSAG</cx:pt>
          <cx:pt idx="184511">LSAG</cx:pt>
          <cx:pt idx="184512">LSAG</cx:pt>
          <cx:pt idx="184513">LSAG</cx:pt>
          <cx:pt idx="184514">LSAG</cx:pt>
          <cx:pt idx="184515">LSAG</cx:pt>
          <cx:pt idx="184516">LSAG</cx:pt>
          <cx:pt idx="184517">LSAG</cx:pt>
          <cx:pt idx="184518">LSAG</cx:pt>
          <cx:pt idx="184519">LSAG</cx:pt>
          <cx:pt idx="184520">LSAG</cx:pt>
          <cx:pt idx="184521">LSAG</cx:pt>
          <cx:pt idx="184522">LSAG</cx:pt>
          <cx:pt idx="184523">LSAG</cx:pt>
          <cx:pt idx="184524">LSAG</cx:pt>
          <cx:pt idx="184525">LSAG</cx:pt>
          <cx:pt idx="184526">LSAG</cx:pt>
          <cx:pt idx="184527">LSAG</cx:pt>
          <cx:pt idx="184528">LSAG</cx:pt>
          <cx:pt idx="184529">LSAG</cx:pt>
          <cx:pt idx="184530">LSAG</cx:pt>
          <cx:pt idx="184531">LSAG</cx:pt>
          <cx:pt idx="184532">LSAG</cx:pt>
          <cx:pt idx="184533">LSAG</cx:pt>
          <cx:pt idx="184534">LSAG</cx:pt>
          <cx:pt idx="184535">LSAG</cx:pt>
          <cx:pt idx="184536">LSAG</cx:pt>
          <cx:pt idx="184537">LSAG</cx:pt>
          <cx:pt idx="184538">LSAG</cx:pt>
          <cx:pt idx="184539">LSAG</cx:pt>
          <cx:pt idx="184540">LSAG</cx:pt>
          <cx:pt idx="184541">LSAG</cx:pt>
          <cx:pt idx="184542">LSAG</cx:pt>
          <cx:pt idx="184543">LSAG</cx:pt>
          <cx:pt idx="184544">LSAG</cx:pt>
          <cx:pt idx="184545">LSAG</cx:pt>
          <cx:pt idx="184546">LSAG</cx:pt>
          <cx:pt idx="184547">LSAG</cx:pt>
          <cx:pt idx="184548">LSAG</cx:pt>
          <cx:pt idx="184549">LSAG</cx:pt>
          <cx:pt idx="184550">LSAG</cx:pt>
          <cx:pt idx="184551">LSAG</cx:pt>
          <cx:pt idx="184552">LSAG</cx:pt>
          <cx:pt idx="184553">LSAG</cx:pt>
          <cx:pt idx="184554">LSAG</cx:pt>
          <cx:pt idx="184555">LSAG</cx:pt>
          <cx:pt idx="184556">LSAG</cx:pt>
          <cx:pt idx="184557">LSAG</cx:pt>
          <cx:pt idx="184558">LSAG</cx:pt>
          <cx:pt idx="184559">LSAG</cx:pt>
          <cx:pt idx="184560">LSAG</cx:pt>
          <cx:pt idx="184561">LSAG</cx:pt>
          <cx:pt idx="184562">LSAG</cx:pt>
          <cx:pt idx="184563">LSAG</cx:pt>
          <cx:pt idx="184564">LSAG</cx:pt>
          <cx:pt idx="184565">LSAG</cx:pt>
          <cx:pt idx="184566">LSAG</cx:pt>
          <cx:pt idx="184567">LSAG</cx:pt>
          <cx:pt idx="184568">LSAG</cx:pt>
          <cx:pt idx="184569">LSAG</cx:pt>
          <cx:pt idx="184570">LSAG</cx:pt>
          <cx:pt idx="184571">LSAG</cx:pt>
          <cx:pt idx="184572">LSAG</cx:pt>
          <cx:pt idx="184573">LSAG</cx:pt>
          <cx:pt idx="184574">LSAG</cx:pt>
          <cx:pt idx="184575">LSAG</cx:pt>
          <cx:pt idx="184576">LSAG</cx:pt>
          <cx:pt idx="184577">LSAG</cx:pt>
          <cx:pt idx="184578">LSAG</cx:pt>
          <cx:pt idx="184579">LSAG</cx:pt>
          <cx:pt idx="184580">LSAG</cx:pt>
          <cx:pt idx="184581">LSAG</cx:pt>
          <cx:pt idx="184582">LSAG</cx:pt>
          <cx:pt idx="184583">LSAG</cx:pt>
          <cx:pt idx="184584">LSAG</cx:pt>
          <cx:pt idx="184585">LSAG</cx:pt>
          <cx:pt idx="184586">LSAG</cx:pt>
          <cx:pt idx="184587">LSAG</cx:pt>
          <cx:pt idx="184588">LSAG</cx:pt>
          <cx:pt idx="184589">LSAG</cx:pt>
          <cx:pt idx="184590">LSAG</cx:pt>
          <cx:pt idx="184591">LSAG</cx:pt>
          <cx:pt idx="184592">LSAG</cx:pt>
          <cx:pt idx="184593">LSAG</cx:pt>
          <cx:pt idx="184594">LSAG</cx:pt>
          <cx:pt idx="184595">LSAG</cx:pt>
          <cx:pt idx="184596">LSAG</cx:pt>
          <cx:pt idx="184597">LSAG</cx:pt>
          <cx:pt idx="184598">LSAG</cx:pt>
          <cx:pt idx="184599">LSAG</cx:pt>
          <cx:pt idx="184600">LSAG</cx:pt>
          <cx:pt idx="184601">LSAG</cx:pt>
          <cx:pt idx="184602">LSAG</cx:pt>
          <cx:pt idx="184603">LSAG</cx:pt>
          <cx:pt idx="184604">LSAG</cx:pt>
          <cx:pt idx="184605">LSAG</cx:pt>
          <cx:pt idx="184606">LSAG</cx:pt>
          <cx:pt idx="184607">LSAG</cx:pt>
          <cx:pt idx="184608">LSAG</cx:pt>
          <cx:pt idx="184609">LSAG</cx:pt>
          <cx:pt idx="184610">LSAG</cx:pt>
          <cx:pt idx="184611">LSAG</cx:pt>
          <cx:pt idx="184612">LSAG</cx:pt>
          <cx:pt idx="184613">LSAG</cx:pt>
          <cx:pt idx="184614">LSAG</cx:pt>
          <cx:pt idx="184615">LSAG</cx:pt>
          <cx:pt idx="184616">LSAG</cx:pt>
          <cx:pt idx="184617">LSAG</cx:pt>
          <cx:pt idx="184618">LSAG</cx:pt>
          <cx:pt idx="184619">LSAG</cx:pt>
          <cx:pt idx="184620">LSAG</cx:pt>
          <cx:pt idx="184621">LSAG</cx:pt>
          <cx:pt idx="184622">LSAG</cx:pt>
          <cx:pt idx="184623">LSAG</cx:pt>
          <cx:pt idx="184624">LSAG</cx:pt>
          <cx:pt idx="184625">LSAG</cx:pt>
          <cx:pt idx="184626">LSAG</cx:pt>
          <cx:pt idx="184627">LSAG</cx:pt>
          <cx:pt idx="184628">LSAG</cx:pt>
          <cx:pt idx="184629">LSAG</cx:pt>
          <cx:pt idx="184630">LSAG</cx:pt>
          <cx:pt idx="184631">LSAG</cx:pt>
          <cx:pt idx="184632">LSAG</cx:pt>
          <cx:pt idx="184633">LSAG</cx:pt>
          <cx:pt idx="184634">LSAG</cx:pt>
          <cx:pt idx="184635">LSAG</cx:pt>
          <cx:pt idx="184636">LSAG</cx:pt>
          <cx:pt idx="184637">LSAG</cx:pt>
          <cx:pt idx="184638">LSAG</cx:pt>
          <cx:pt idx="184639">LSAG</cx:pt>
          <cx:pt idx="184640">LSAG</cx:pt>
          <cx:pt idx="184641">LSAG</cx:pt>
          <cx:pt idx="184642">LSAG</cx:pt>
          <cx:pt idx="184643">LSAG</cx:pt>
          <cx:pt idx="184644">LSAG</cx:pt>
          <cx:pt idx="184645">LSAG</cx:pt>
          <cx:pt idx="184646">LSAG</cx:pt>
          <cx:pt idx="184647">LSAG</cx:pt>
          <cx:pt idx="184648">LSAG</cx:pt>
          <cx:pt idx="184649">LSAG</cx:pt>
          <cx:pt idx="184650">LSAG</cx:pt>
          <cx:pt idx="184651">LSAG</cx:pt>
          <cx:pt idx="184652">LSAG</cx:pt>
          <cx:pt idx="184653">LSAG</cx:pt>
          <cx:pt idx="184654">LSAG</cx:pt>
          <cx:pt idx="184655">LSAG</cx:pt>
          <cx:pt idx="184656">LSAG</cx:pt>
          <cx:pt idx="184657">LSAG</cx:pt>
          <cx:pt idx="184658">LSAG</cx:pt>
          <cx:pt idx="184659">LSAG</cx:pt>
          <cx:pt idx="184660">LSAG</cx:pt>
          <cx:pt idx="184661">LSAG</cx:pt>
          <cx:pt idx="184662">LSAG</cx:pt>
          <cx:pt idx="184663">LSAG</cx:pt>
          <cx:pt idx="184664">LSAG</cx:pt>
          <cx:pt idx="184665">LSAG</cx:pt>
          <cx:pt idx="184666">LSAG</cx:pt>
          <cx:pt idx="184667">LSAG</cx:pt>
          <cx:pt idx="184668">LSAG</cx:pt>
          <cx:pt idx="184669">LSAG</cx:pt>
          <cx:pt idx="184670">LSAG</cx:pt>
          <cx:pt idx="184671">LSAG</cx:pt>
          <cx:pt idx="184672">LSAG</cx:pt>
          <cx:pt idx="184673">LSAG</cx:pt>
          <cx:pt idx="184674">LSAG</cx:pt>
          <cx:pt idx="184675">LSAG</cx:pt>
          <cx:pt idx="184676">LSAG</cx:pt>
          <cx:pt idx="184677">LSAG</cx:pt>
          <cx:pt idx="184678">LSAG</cx:pt>
          <cx:pt idx="184679">LSAG</cx:pt>
          <cx:pt idx="184680">LSAG</cx:pt>
          <cx:pt idx="184681">LSAG</cx:pt>
          <cx:pt idx="184682">LSAG</cx:pt>
          <cx:pt idx="184683">LSAG</cx:pt>
          <cx:pt idx="184684">LSAG</cx:pt>
          <cx:pt idx="184685">LSAG</cx:pt>
          <cx:pt idx="184686">LSAG</cx:pt>
          <cx:pt idx="184687">LSAG</cx:pt>
          <cx:pt idx="184688">LSAG</cx:pt>
          <cx:pt idx="184689">LSAG</cx:pt>
          <cx:pt idx="184690">LSAG</cx:pt>
          <cx:pt idx="184691">LSAG</cx:pt>
          <cx:pt idx="184692">LSAG</cx:pt>
          <cx:pt idx="184693">LSAG</cx:pt>
          <cx:pt idx="184694">LSAG</cx:pt>
          <cx:pt idx="184695">LSAG</cx:pt>
          <cx:pt idx="184696">LSAG</cx:pt>
          <cx:pt idx="184697">LSAG</cx:pt>
          <cx:pt idx="184698">LSAG</cx:pt>
          <cx:pt idx="184699">LSAG</cx:pt>
          <cx:pt idx="184700">LSAG</cx:pt>
          <cx:pt idx="184701">LSAG</cx:pt>
          <cx:pt idx="184702">LSAG</cx:pt>
          <cx:pt idx="184703">LSAG</cx:pt>
          <cx:pt idx="184704">LSAG</cx:pt>
          <cx:pt idx="184705">LSAG</cx:pt>
          <cx:pt idx="184706">LSAG</cx:pt>
          <cx:pt idx="184707">LSAG</cx:pt>
          <cx:pt idx="184708">LSAG</cx:pt>
          <cx:pt idx="184709">LSAG</cx:pt>
          <cx:pt idx="184710">LSAG</cx:pt>
          <cx:pt idx="184711">LSAG</cx:pt>
          <cx:pt idx="184712">LSAG</cx:pt>
          <cx:pt idx="184713">LSAG</cx:pt>
          <cx:pt idx="184714">LSAG</cx:pt>
          <cx:pt idx="184715">LSAG</cx:pt>
          <cx:pt idx="184716">LSAG</cx:pt>
          <cx:pt idx="184717">LSAG</cx:pt>
          <cx:pt idx="184718">LSAG</cx:pt>
          <cx:pt idx="184719">LSAG</cx:pt>
          <cx:pt idx="184720">LSAG</cx:pt>
          <cx:pt idx="184721">LSAG</cx:pt>
          <cx:pt idx="184722">LSAG</cx:pt>
          <cx:pt idx="184723">LSAG</cx:pt>
          <cx:pt idx="184724">LSAG</cx:pt>
          <cx:pt idx="184725">LSAG</cx:pt>
          <cx:pt idx="184726">LSAG</cx:pt>
          <cx:pt idx="184727">LSAG</cx:pt>
          <cx:pt idx="184728">LSAG</cx:pt>
          <cx:pt idx="184729">LSAG</cx:pt>
          <cx:pt idx="184730">LSAG</cx:pt>
          <cx:pt idx="184731">LSAG</cx:pt>
          <cx:pt idx="184732">LSAG</cx:pt>
          <cx:pt idx="184733">LSAG</cx:pt>
          <cx:pt idx="184734">LSAG</cx:pt>
          <cx:pt idx="184735">LSAG</cx:pt>
          <cx:pt idx="184736">LSAG</cx:pt>
          <cx:pt idx="184737">LSAG</cx:pt>
          <cx:pt idx="184738">LSAG</cx:pt>
          <cx:pt idx="184739">LSAG</cx:pt>
          <cx:pt idx="184740">LSAG</cx:pt>
          <cx:pt idx="184741">LSAG</cx:pt>
          <cx:pt idx="184742">LSAG</cx:pt>
          <cx:pt idx="184743">LSAG</cx:pt>
          <cx:pt idx="184744">LSAG</cx:pt>
          <cx:pt idx="184745">LSAG</cx:pt>
          <cx:pt idx="184746">LSAG</cx:pt>
          <cx:pt idx="184747">LSAG</cx:pt>
          <cx:pt idx="184748">LSAG</cx:pt>
          <cx:pt idx="184749">LSAG</cx:pt>
          <cx:pt idx="184750">LSAG</cx:pt>
          <cx:pt idx="184751">LSAG</cx:pt>
          <cx:pt idx="184752">LSAG</cx:pt>
          <cx:pt idx="184753">LSAG</cx:pt>
          <cx:pt idx="184754">LSAG</cx:pt>
          <cx:pt idx="184755">LSAG</cx:pt>
          <cx:pt idx="184756">LSAG</cx:pt>
          <cx:pt idx="184757">LSAG</cx:pt>
          <cx:pt idx="184758">LSAG</cx:pt>
          <cx:pt idx="184759">LSAG</cx:pt>
          <cx:pt idx="184760">LSAG</cx:pt>
          <cx:pt idx="184761">LSAG</cx:pt>
          <cx:pt idx="184762">LSAG</cx:pt>
          <cx:pt idx="184763">LSAG</cx:pt>
          <cx:pt idx="184764">LSAG</cx:pt>
          <cx:pt idx="184765">LSAG</cx:pt>
          <cx:pt idx="184766">LSAG</cx:pt>
          <cx:pt idx="184767">LSAG</cx:pt>
          <cx:pt idx="184768">LSAG</cx:pt>
          <cx:pt idx="184769">LSAG</cx:pt>
          <cx:pt idx="184770">LSAG</cx:pt>
          <cx:pt idx="184771">LSAG</cx:pt>
          <cx:pt idx="184772">LSAG</cx:pt>
          <cx:pt idx="184773">LSAG</cx:pt>
          <cx:pt idx="184774">LSAG</cx:pt>
          <cx:pt idx="184775">LSAG</cx:pt>
          <cx:pt idx="184776">LSAG</cx:pt>
          <cx:pt idx="184777">LSAG</cx:pt>
          <cx:pt idx="184778">LSAG</cx:pt>
          <cx:pt idx="184779">LSAG</cx:pt>
          <cx:pt idx="184780">LSAG</cx:pt>
          <cx:pt idx="184781">LSAG</cx:pt>
          <cx:pt idx="184782">LSAG</cx:pt>
          <cx:pt idx="184783">LSAG</cx:pt>
          <cx:pt idx="184784">LSAG</cx:pt>
          <cx:pt idx="184785">LSAG</cx:pt>
          <cx:pt idx="184786">LSAG</cx:pt>
          <cx:pt idx="184787">LSAG</cx:pt>
          <cx:pt idx="184788">LSAG</cx:pt>
          <cx:pt idx="184789">LSAG</cx:pt>
          <cx:pt idx="184790">LSAG</cx:pt>
          <cx:pt idx="184791">LSAG</cx:pt>
          <cx:pt idx="184792">LSAG</cx:pt>
          <cx:pt idx="184793">LSAG</cx:pt>
          <cx:pt idx="184794">LSAG</cx:pt>
          <cx:pt idx="184795">LSAG</cx:pt>
          <cx:pt idx="184796">LSAG</cx:pt>
          <cx:pt idx="184797">LSAG</cx:pt>
          <cx:pt idx="184798">LSAG</cx:pt>
          <cx:pt idx="184799">LSAG</cx:pt>
          <cx:pt idx="184800">LSAG</cx:pt>
          <cx:pt idx="184801">LSAG</cx:pt>
          <cx:pt idx="184802">LSAG</cx:pt>
          <cx:pt idx="184803">LSAG</cx:pt>
          <cx:pt idx="184804">LSAG</cx:pt>
          <cx:pt idx="184805">LSAG</cx:pt>
          <cx:pt idx="184806">LSAG</cx:pt>
          <cx:pt idx="184807">LSAG</cx:pt>
          <cx:pt idx="184808">LSAG</cx:pt>
          <cx:pt idx="184809">LSAG</cx:pt>
          <cx:pt idx="184810">LSAG</cx:pt>
          <cx:pt idx="184811">LSAG</cx:pt>
          <cx:pt idx="184812">LSAG</cx:pt>
          <cx:pt idx="184813">LSAG</cx:pt>
          <cx:pt idx="184814">LSAG</cx:pt>
          <cx:pt idx="184815">LSAG</cx:pt>
          <cx:pt idx="184816">LSAG</cx:pt>
          <cx:pt idx="184817">LSAG</cx:pt>
          <cx:pt idx="184818">LSAG</cx:pt>
          <cx:pt idx="184819">LSAG</cx:pt>
          <cx:pt idx="184820">LSAG</cx:pt>
          <cx:pt idx="184821">LSAG</cx:pt>
          <cx:pt idx="184822">LSAG</cx:pt>
          <cx:pt idx="184823">LSAG</cx:pt>
          <cx:pt idx="184824">LSAG</cx:pt>
          <cx:pt idx="184825">LSAG</cx:pt>
          <cx:pt idx="184826">LSAG</cx:pt>
          <cx:pt idx="184827">LSAG</cx:pt>
          <cx:pt idx="184828">LSAG</cx:pt>
          <cx:pt idx="184829">LSAG</cx:pt>
          <cx:pt idx="184830">LSAG</cx:pt>
          <cx:pt idx="184831">LSAG</cx:pt>
          <cx:pt idx="184832">LSAG</cx:pt>
          <cx:pt idx="184833">LSAG</cx:pt>
          <cx:pt idx="184834">LSAG</cx:pt>
          <cx:pt idx="184835">LSAG</cx:pt>
          <cx:pt idx="184836">LSAG</cx:pt>
          <cx:pt idx="184837">LSAG</cx:pt>
          <cx:pt idx="184838">LSAG</cx:pt>
          <cx:pt idx="184839">LSAG</cx:pt>
          <cx:pt idx="184840">LSAG</cx:pt>
          <cx:pt idx="184841">LSAG</cx:pt>
          <cx:pt idx="184842">LSAG</cx:pt>
          <cx:pt idx="184843">LSAG</cx:pt>
          <cx:pt idx="184844">LSAG</cx:pt>
          <cx:pt idx="184845">LSAG</cx:pt>
          <cx:pt idx="184846">LSAG</cx:pt>
          <cx:pt idx="184847">LSAG</cx:pt>
          <cx:pt idx="184848">LSAG</cx:pt>
          <cx:pt idx="184849">LSAG</cx:pt>
          <cx:pt idx="184850">LSAG</cx:pt>
          <cx:pt idx="184851">LSAG</cx:pt>
          <cx:pt idx="184852">LSAG</cx:pt>
          <cx:pt idx="184853">LSAG</cx:pt>
          <cx:pt idx="184854">LSAG</cx:pt>
          <cx:pt idx="184855">LSAG</cx:pt>
          <cx:pt idx="184856">LSAG</cx:pt>
          <cx:pt idx="184857">LSAG</cx:pt>
          <cx:pt idx="184858">LSAG</cx:pt>
          <cx:pt idx="184859">LSAG</cx:pt>
          <cx:pt idx="184860">LSAG</cx:pt>
          <cx:pt idx="184861">LSAG</cx:pt>
          <cx:pt idx="184862">LSAG</cx:pt>
          <cx:pt idx="184863">LSAG</cx:pt>
          <cx:pt idx="184864">LSAG</cx:pt>
          <cx:pt idx="184865">LSAG</cx:pt>
          <cx:pt idx="184866">LSAG</cx:pt>
          <cx:pt idx="184867">LSAG</cx:pt>
          <cx:pt idx="184868">LSAG</cx:pt>
          <cx:pt idx="184869">LSAG</cx:pt>
          <cx:pt idx="184870">LSAG</cx:pt>
          <cx:pt idx="184871">LSAG</cx:pt>
          <cx:pt idx="184872">LSAG</cx:pt>
          <cx:pt idx="184873">LSAG</cx:pt>
          <cx:pt idx="184874">LSAG</cx:pt>
          <cx:pt idx="184875">LSAG</cx:pt>
          <cx:pt idx="184876">LSAG</cx:pt>
          <cx:pt idx="184877">LSAG</cx:pt>
          <cx:pt idx="184878">LSAG</cx:pt>
          <cx:pt idx="184879">LSAG</cx:pt>
          <cx:pt idx="184880">LSAG</cx:pt>
          <cx:pt idx="184881">LSAG</cx:pt>
          <cx:pt idx="184882">LSAG</cx:pt>
          <cx:pt idx="184883">LSAG</cx:pt>
          <cx:pt idx="184884">LSAG</cx:pt>
          <cx:pt idx="184885">LSAG</cx:pt>
          <cx:pt idx="184886">LSAG</cx:pt>
          <cx:pt idx="184887">LSAG</cx:pt>
          <cx:pt idx="184888">LSAG</cx:pt>
          <cx:pt idx="184889">LSAG</cx:pt>
          <cx:pt idx="184890">LSAG</cx:pt>
          <cx:pt idx="184891">LSAG</cx:pt>
          <cx:pt idx="184892">LSAG</cx:pt>
          <cx:pt idx="184893">LSAG</cx:pt>
          <cx:pt idx="184894">LSAG</cx:pt>
          <cx:pt idx="184895">LSAG</cx:pt>
          <cx:pt idx="184896">LSAG</cx:pt>
          <cx:pt idx="184897">LSAG</cx:pt>
          <cx:pt idx="184898">LSAG</cx:pt>
          <cx:pt idx="184899">LSAG</cx:pt>
          <cx:pt idx="184900">LSAG</cx:pt>
          <cx:pt idx="184901">LSAG</cx:pt>
          <cx:pt idx="184902">LSAG</cx:pt>
          <cx:pt idx="184903">LSAG</cx:pt>
          <cx:pt idx="184904">LSAG</cx:pt>
          <cx:pt idx="184905">LSAG</cx:pt>
          <cx:pt idx="184906">LSAG</cx:pt>
          <cx:pt idx="184907">LSAG</cx:pt>
          <cx:pt idx="184908">LSAG</cx:pt>
          <cx:pt idx="184909">LSAG</cx:pt>
          <cx:pt idx="184910">LSAG</cx:pt>
          <cx:pt idx="184911">LSAG</cx:pt>
          <cx:pt idx="184912">LSAG</cx:pt>
          <cx:pt idx="184913">LSAG</cx:pt>
          <cx:pt idx="184914">LSAG</cx:pt>
          <cx:pt idx="184915">LSAG</cx:pt>
          <cx:pt idx="184916">LSAG</cx:pt>
          <cx:pt idx="184917">LSAG</cx:pt>
          <cx:pt idx="184918">LSAG</cx:pt>
          <cx:pt idx="184919">LSAG</cx:pt>
          <cx:pt idx="184920">LSAG</cx:pt>
          <cx:pt idx="184921">LSAG</cx:pt>
          <cx:pt idx="184922">LSAG</cx:pt>
          <cx:pt idx="184923">LSAG</cx:pt>
          <cx:pt idx="184924">LSAG</cx:pt>
          <cx:pt idx="184925">LSAG</cx:pt>
          <cx:pt idx="184926">LSAG</cx:pt>
          <cx:pt idx="184927">LSAG</cx:pt>
          <cx:pt idx="184928">LSAG</cx:pt>
          <cx:pt idx="184929">LSAG</cx:pt>
          <cx:pt idx="184930">LSAG</cx:pt>
          <cx:pt idx="184931">LSAG</cx:pt>
          <cx:pt idx="184932">LSAG</cx:pt>
          <cx:pt idx="184933">LSAG</cx:pt>
          <cx:pt idx="184934">LSAG</cx:pt>
          <cx:pt idx="184935">LSAG</cx:pt>
          <cx:pt idx="184936">LSAG</cx:pt>
          <cx:pt idx="184937">LSAG</cx:pt>
          <cx:pt idx="184938">LSAG</cx:pt>
          <cx:pt idx="184939">LSAG</cx:pt>
          <cx:pt idx="184940">LSAG</cx:pt>
          <cx:pt idx="184941">LSAG</cx:pt>
          <cx:pt idx="184942">LSAG</cx:pt>
          <cx:pt idx="184943">LSAG</cx:pt>
          <cx:pt idx="184944">LSAG</cx:pt>
          <cx:pt idx="184945">LSAG</cx:pt>
          <cx:pt idx="184946">LSAG</cx:pt>
          <cx:pt idx="184947">LSAG</cx:pt>
          <cx:pt idx="184948">LSAG</cx:pt>
          <cx:pt idx="184949">LSAG</cx:pt>
          <cx:pt idx="184950">LSAG</cx:pt>
          <cx:pt idx="184951">LSAG</cx:pt>
          <cx:pt idx="184952">LSAG</cx:pt>
          <cx:pt idx="184953">LSAG</cx:pt>
          <cx:pt idx="184954">LSAG</cx:pt>
          <cx:pt idx="184955">LSAG</cx:pt>
          <cx:pt idx="184956">LSAG</cx:pt>
          <cx:pt idx="184957">LSAG</cx:pt>
          <cx:pt idx="184958">LSAG</cx:pt>
          <cx:pt idx="184959">LSAG</cx:pt>
          <cx:pt idx="184960">LSAG</cx:pt>
          <cx:pt idx="184961">LSAG</cx:pt>
          <cx:pt idx="184962">LSAG</cx:pt>
          <cx:pt idx="184963">LSAG</cx:pt>
          <cx:pt idx="184964">LSAG</cx:pt>
          <cx:pt idx="184965">LSAG</cx:pt>
          <cx:pt idx="184966">LSAG</cx:pt>
          <cx:pt idx="184967">LSAG</cx:pt>
          <cx:pt idx="184968">LSAG</cx:pt>
          <cx:pt idx="184969">LSAG</cx:pt>
          <cx:pt idx="184970">LSAG</cx:pt>
          <cx:pt idx="184971">LSAG</cx:pt>
          <cx:pt idx="184972">LSAG</cx:pt>
          <cx:pt idx="184973">LSAG</cx:pt>
          <cx:pt idx="184974">LSAG</cx:pt>
          <cx:pt idx="184975">LSAG</cx:pt>
          <cx:pt idx="184976">LSAG</cx:pt>
          <cx:pt idx="184977">LSAG</cx:pt>
          <cx:pt idx="184978">LSAG</cx:pt>
          <cx:pt idx="184979">LSAG</cx:pt>
          <cx:pt idx="184980">LSAG</cx:pt>
          <cx:pt idx="184981">LSAG</cx:pt>
          <cx:pt idx="184982">LSAG</cx:pt>
          <cx:pt idx="184983">LSAG</cx:pt>
          <cx:pt idx="184984">LSAG</cx:pt>
          <cx:pt idx="184985">LSAG</cx:pt>
          <cx:pt idx="184986">LSAG</cx:pt>
          <cx:pt idx="184987">LSAG</cx:pt>
          <cx:pt idx="184988">LSAG</cx:pt>
          <cx:pt idx="184989">LSAG</cx:pt>
          <cx:pt idx="184990">LSAG</cx:pt>
          <cx:pt idx="184991">LSAG</cx:pt>
          <cx:pt idx="184992">LSAG</cx:pt>
          <cx:pt idx="184993">LSAG</cx:pt>
          <cx:pt idx="184994">LSAG</cx:pt>
          <cx:pt idx="184995">LSAG</cx:pt>
          <cx:pt idx="184996">LSAG</cx:pt>
          <cx:pt idx="184997">LSAG</cx:pt>
          <cx:pt idx="184998">LSAG</cx:pt>
          <cx:pt idx="184999">LSAG</cx:pt>
          <cx:pt idx="185000">LSAG</cx:pt>
          <cx:pt idx="185001">LSAG</cx:pt>
          <cx:pt idx="185002">LSAG</cx:pt>
          <cx:pt idx="185003">LSAG</cx:pt>
          <cx:pt idx="185004">LSAG</cx:pt>
          <cx:pt idx="185005">LSAG</cx:pt>
          <cx:pt idx="185006">LSAG</cx:pt>
          <cx:pt idx="185007">LSAG</cx:pt>
          <cx:pt idx="185008">LSAG</cx:pt>
          <cx:pt idx="185009">LSAG</cx:pt>
          <cx:pt idx="185010">LSAG</cx:pt>
          <cx:pt idx="185011">LSAG</cx:pt>
          <cx:pt idx="185012">LSAG</cx:pt>
          <cx:pt idx="185013">LSAG</cx:pt>
          <cx:pt idx="185014">LSAG</cx:pt>
          <cx:pt idx="185015">LSAG</cx:pt>
          <cx:pt idx="185016">LSAG</cx:pt>
          <cx:pt idx="185017">LSAG</cx:pt>
          <cx:pt idx="185018">LSAG</cx:pt>
          <cx:pt idx="185019">LSAG</cx:pt>
          <cx:pt idx="185020">LSAG</cx:pt>
          <cx:pt idx="185021">LSAG</cx:pt>
          <cx:pt idx="185022">LSAG</cx:pt>
          <cx:pt idx="185023">LSAG</cx:pt>
          <cx:pt idx="185024">LSAG</cx:pt>
          <cx:pt idx="185025">LSAG</cx:pt>
          <cx:pt idx="185026">LSAG</cx:pt>
          <cx:pt idx="185027">LSAG</cx:pt>
          <cx:pt idx="185028">LSAG</cx:pt>
          <cx:pt idx="185029">LSAG</cx:pt>
          <cx:pt idx="185030">LSAG</cx:pt>
          <cx:pt idx="185031">LSAG</cx:pt>
          <cx:pt idx="185032">LSAG</cx:pt>
          <cx:pt idx="185033">LSAG</cx:pt>
          <cx:pt idx="185034">LSAG</cx:pt>
          <cx:pt idx="185035">LSAG</cx:pt>
          <cx:pt idx="185036">LSAG</cx:pt>
          <cx:pt idx="185037">LSAG</cx:pt>
          <cx:pt idx="185038">LSAG</cx:pt>
          <cx:pt idx="185039">LSAG</cx:pt>
          <cx:pt idx="185040">LSAG</cx:pt>
          <cx:pt idx="185041">LSAG</cx:pt>
          <cx:pt idx="185042">LSAG</cx:pt>
          <cx:pt idx="185043">LSAG</cx:pt>
          <cx:pt idx="185044">LSAG</cx:pt>
          <cx:pt idx="185045">LSAG</cx:pt>
          <cx:pt idx="185046">LSAG</cx:pt>
          <cx:pt idx="185047">LSAG</cx:pt>
          <cx:pt idx="185048">LSAG</cx:pt>
          <cx:pt idx="185049">LSAG</cx:pt>
          <cx:pt idx="185050">LSAG</cx:pt>
          <cx:pt idx="185051">LSAG</cx:pt>
          <cx:pt idx="185052">LSAG</cx:pt>
          <cx:pt idx="185053">LSAG</cx:pt>
          <cx:pt idx="185054">LSAG</cx:pt>
          <cx:pt idx="185055">LSAG</cx:pt>
          <cx:pt idx="185056">LSAG</cx:pt>
          <cx:pt idx="185057">LSAG</cx:pt>
          <cx:pt idx="185058">LSAG</cx:pt>
          <cx:pt idx="185059">LSAG</cx:pt>
          <cx:pt idx="185060">LSAG</cx:pt>
          <cx:pt idx="185061">LSAG</cx:pt>
          <cx:pt idx="185062">LSAG</cx:pt>
          <cx:pt idx="185063">LSAG</cx:pt>
          <cx:pt idx="185064">LSAG</cx:pt>
          <cx:pt idx="185065">LSAG</cx:pt>
          <cx:pt idx="185066">LSAG</cx:pt>
          <cx:pt idx="185067">LSAG</cx:pt>
          <cx:pt idx="185068">LSAG</cx:pt>
          <cx:pt idx="185069">LSAG</cx:pt>
          <cx:pt idx="185070">LSAG</cx:pt>
          <cx:pt idx="185071">LSAG</cx:pt>
          <cx:pt idx="185072">LSAG</cx:pt>
          <cx:pt idx="185073">LSAG</cx:pt>
          <cx:pt idx="185074">LSAG</cx:pt>
          <cx:pt idx="185075">LSAG</cx:pt>
          <cx:pt idx="185076">LSAG</cx:pt>
          <cx:pt idx="185077">LSAG</cx:pt>
          <cx:pt idx="185078">LSAG</cx:pt>
          <cx:pt idx="185079">LSAG</cx:pt>
          <cx:pt idx="185080">LSAG</cx:pt>
          <cx:pt idx="185081">LSAG</cx:pt>
          <cx:pt idx="185082">LSAG</cx:pt>
          <cx:pt idx="185083">LSAG</cx:pt>
          <cx:pt idx="185084">LSAG</cx:pt>
          <cx:pt idx="185085">LSAG</cx:pt>
          <cx:pt idx="185086">LSAG</cx:pt>
          <cx:pt idx="185087">LSAG</cx:pt>
          <cx:pt idx="185088">LSAG</cx:pt>
          <cx:pt idx="185089">LSAG</cx:pt>
          <cx:pt idx="185090">LSAG</cx:pt>
          <cx:pt idx="185091">LSAG</cx:pt>
          <cx:pt idx="185092">LSAG</cx:pt>
          <cx:pt idx="185093">LSAG</cx:pt>
          <cx:pt idx="185094">LSAG</cx:pt>
          <cx:pt idx="185095">LSAG</cx:pt>
          <cx:pt idx="185096">LSAG</cx:pt>
          <cx:pt idx="185097">LSAG</cx:pt>
          <cx:pt idx="185098">LSAG</cx:pt>
          <cx:pt idx="185099">LSAG</cx:pt>
          <cx:pt idx="185100">LSAG</cx:pt>
          <cx:pt idx="185101">LSAG</cx:pt>
          <cx:pt idx="185102">LSAG</cx:pt>
          <cx:pt idx="185103">LSAG</cx:pt>
          <cx:pt idx="185104">LSAG</cx:pt>
          <cx:pt idx="185105">LSAG</cx:pt>
          <cx:pt idx="185106">LSAG</cx:pt>
          <cx:pt idx="185107">LSAG</cx:pt>
          <cx:pt idx="185108">LSAG</cx:pt>
          <cx:pt idx="185109">LSAG</cx:pt>
          <cx:pt idx="185110">LSAG</cx:pt>
          <cx:pt idx="185111">LSAG</cx:pt>
          <cx:pt idx="185112">LSAG</cx:pt>
          <cx:pt idx="185113">LSAG</cx:pt>
          <cx:pt idx="185114">LSAG</cx:pt>
          <cx:pt idx="185115">LSAG</cx:pt>
          <cx:pt idx="185116">LSAG</cx:pt>
          <cx:pt idx="185117">LSAG</cx:pt>
          <cx:pt idx="185118">LSAG</cx:pt>
          <cx:pt idx="185119">LSAG</cx:pt>
          <cx:pt idx="185120">LSAG</cx:pt>
          <cx:pt idx="185121">LSAG</cx:pt>
          <cx:pt idx="185122">LSAG</cx:pt>
          <cx:pt idx="185123">LSAG</cx:pt>
          <cx:pt idx="185124">LSAG</cx:pt>
          <cx:pt idx="185125">LSAG</cx:pt>
          <cx:pt idx="185126">LSAG</cx:pt>
          <cx:pt idx="185127">LSAG</cx:pt>
          <cx:pt idx="185128">LSAG</cx:pt>
          <cx:pt idx="185129">LSAG</cx:pt>
          <cx:pt idx="185130">LSAG</cx:pt>
          <cx:pt idx="185131">LSAG</cx:pt>
          <cx:pt idx="185132">LSAG</cx:pt>
          <cx:pt idx="185133">LSAG</cx:pt>
          <cx:pt idx="185134">LSAG</cx:pt>
          <cx:pt idx="185135">LSAG</cx:pt>
          <cx:pt idx="185136">LSAG</cx:pt>
          <cx:pt idx="185137">LSAG</cx:pt>
          <cx:pt idx="185138">LSAG</cx:pt>
          <cx:pt idx="185139">LSAG</cx:pt>
          <cx:pt idx="185140">LSAG</cx:pt>
          <cx:pt idx="185141">LSAG</cx:pt>
          <cx:pt idx="185142">LSAG</cx:pt>
          <cx:pt idx="185143">LSAG</cx:pt>
          <cx:pt idx="185144">LSAG</cx:pt>
          <cx:pt idx="185145">LSAG</cx:pt>
          <cx:pt idx="185146">LSAG</cx:pt>
          <cx:pt idx="185147">LSAG</cx:pt>
          <cx:pt idx="185148">LSAG</cx:pt>
          <cx:pt idx="185149">LSAG</cx:pt>
          <cx:pt idx="185150">LSAG</cx:pt>
          <cx:pt idx="185151">LSAG</cx:pt>
          <cx:pt idx="185152">LSAG</cx:pt>
          <cx:pt idx="185153">LSAG</cx:pt>
          <cx:pt idx="185154">LSAG</cx:pt>
          <cx:pt idx="185155">LSAG</cx:pt>
          <cx:pt idx="185156">LSAG</cx:pt>
          <cx:pt idx="185157">LSAG</cx:pt>
          <cx:pt idx="185158">LSAG</cx:pt>
          <cx:pt idx="185159">LSAG</cx:pt>
          <cx:pt idx="185160">LSAG</cx:pt>
          <cx:pt idx="185161">LSAG</cx:pt>
          <cx:pt idx="185162">LSAG</cx:pt>
          <cx:pt idx="185163">LSAG</cx:pt>
          <cx:pt idx="185164">LSAG</cx:pt>
          <cx:pt idx="185165">LSAG</cx:pt>
          <cx:pt idx="185166">LSAG</cx:pt>
          <cx:pt idx="185167">LSAG</cx:pt>
          <cx:pt idx="185168">LSAG</cx:pt>
          <cx:pt idx="185169">LSAG</cx:pt>
          <cx:pt idx="185170">LSAG</cx:pt>
          <cx:pt idx="185171">LSAG</cx:pt>
          <cx:pt idx="185172">LSAG</cx:pt>
          <cx:pt idx="185173">LSAG</cx:pt>
          <cx:pt idx="185174">LSAG</cx:pt>
          <cx:pt idx="185175">LSAG</cx:pt>
          <cx:pt idx="185176">LSAG</cx:pt>
          <cx:pt idx="185177">LSAG</cx:pt>
          <cx:pt idx="185178">LSAG</cx:pt>
          <cx:pt idx="185179">LSAG</cx:pt>
          <cx:pt idx="185180">LSAG</cx:pt>
          <cx:pt idx="185181">LSAG</cx:pt>
          <cx:pt idx="185182">LSAG</cx:pt>
          <cx:pt idx="185183">LSAG</cx:pt>
          <cx:pt idx="185184">LSAG</cx:pt>
          <cx:pt idx="185185">LSAG</cx:pt>
          <cx:pt idx="185186">LSAG</cx:pt>
          <cx:pt idx="185187">LSAG</cx:pt>
          <cx:pt idx="185188">LSAG</cx:pt>
          <cx:pt idx="185189">LSAG</cx:pt>
          <cx:pt idx="185190">LSAG</cx:pt>
          <cx:pt idx="185191">LSAG</cx:pt>
          <cx:pt idx="185192">LSAG</cx:pt>
          <cx:pt idx="185193">LSAG</cx:pt>
          <cx:pt idx="185194">LSAG</cx:pt>
          <cx:pt idx="185195">LSAG</cx:pt>
          <cx:pt idx="185196">LSAG</cx:pt>
          <cx:pt idx="185197">LSAG</cx:pt>
          <cx:pt idx="185198">LSAG</cx:pt>
          <cx:pt idx="185199">LSAG</cx:pt>
          <cx:pt idx="185200">LSAG</cx:pt>
          <cx:pt idx="185201">LSAG</cx:pt>
          <cx:pt idx="185202">LSAG</cx:pt>
          <cx:pt idx="185203">LSAG</cx:pt>
          <cx:pt idx="185204">LSAG</cx:pt>
          <cx:pt idx="185205">LSAG</cx:pt>
          <cx:pt idx="185206">LSAG</cx:pt>
          <cx:pt idx="185207">LSAG</cx:pt>
          <cx:pt idx="185208">LSAG</cx:pt>
          <cx:pt idx="185209">LSAG</cx:pt>
          <cx:pt idx="185210">LSAG</cx:pt>
          <cx:pt idx="185211">LSAG</cx:pt>
          <cx:pt idx="185212">LSAG</cx:pt>
          <cx:pt idx="185213">LSAG</cx:pt>
          <cx:pt idx="185214">LSAG</cx:pt>
          <cx:pt idx="185215">LSAG</cx:pt>
          <cx:pt idx="185216">LSAG</cx:pt>
          <cx:pt idx="185217">LSAG</cx:pt>
          <cx:pt idx="185218">LSAG</cx:pt>
          <cx:pt idx="185219">LSAG</cx:pt>
          <cx:pt idx="185220">LSAG</cx:pt>
          <cx:pt idx="185221">LSAG</cx:pt>
          <cx:pt idx="185222">LSAG</cx:pt>
          <cx:pt idx="185223">LSAG</cx:pt>
          <cx:pt idx="185224">LSAG</cx:pt>
          <cx:pt idx="185225">LSAG</cx:pt>
          <cx:pt idx="185226">LSAG</cx:pt>
          <cx:pt idx="185227">LSAG</cx:pt>
          <cx:pt idx="185228">LSAG</cx:pt>
          <cx:pt idx="185229">LSAG</cx:pt>
          <cx:pt idx="185230">LSAG</cx:pt>
          <cx:pt idx="185231">LSAG</cx:pt>
          <cx:pt idx="185232">LSAG</cx:pt>
          <cx:pt idx="185233">LSAG</cx:pt>
          <cx:pt idx="185234">LSAG</cx:pt>
          <cx:pt idx="185235">LSAG</cx:pt>
          <cx:pt idx="185236">LSAG</cx:pt>
          <cx:pt idx="185237">LSAG</cx:pt>
          <cx:pt idx="185238">LSAG</cx:pt>
          <cx:pt idx="185239">LSAG</cx:pt>
          <cx:pt idx="185240">LSAG</cx:pt>
          <cx:pt idx="185241">LSAG</cx:pt>
          <cx:pt idx="185242">LSAG</cx:pt>
          <cx:pt idx="185243">LSAG</cx:pt>
          <cx:pt idx="185244">LSAG</cx:pt>
          <cx:pt idx="185245">LSAG</cx:pt>
          <cx:pt idx="185246">LSAG</cx:pt>
          <cx:pt idx="185247">LSAG</cx:pt>
          <cx:pt idx="185248">LSAG</cx:pt>
          <cx:pt idx="185249">LSAG</cx:pt>
          <cx:pt idx="185250">LSAG</cx:pt>
          <cx:pt idx="185251">LSAG</cx:pt>
          <cx:pt idx="185252">LSAG</cx:pt>
          <cx:pt idx="185253">LSAG</cx:pt>
          <cx:pt idx="185254">LSAG</cx:pt>
          <cx:pt idx="185255">LSAG</cx:pt>
          <cx:pt idx="185256">LSAG</cx:pt>
          <cx:pt idx="185257">LSAG</cx:pt>
          <cx:pt idx="185258">LSAG</cx:pt>
          <cx:pt idx="185259">LSAG</cx:pt>
          <cx:pt idx="185260">LSAG</cx:pt>
          <cx:pt idx="185261">LSAG</cx:pt>
          <cx:pt idx="185262">LSAG</cx:pt>
          <cx:pt idx="185263">LSAG</cx:pt>
          <cx:pt idx="185264">LSAG</cx:pt>
          <cx:pt idx="185265">LSAG</cx:pt>
          <cx:pt idx="185266">LSAG</cx:pt>
          <cx:pt idx="185267">LSAG</cx:pt>
          <cx:pt idx="185268">LSAG</cx:pt>
          <cx:pt idx="185269">LSAG</cx:pt>
          <cx:pt idx="185270">LSAG</cx:pt>
          <cx:pt idx="185271">LSAG</cx:pt>
          <cx:pt idx="185272">LSAG</cx:pt>
          <cx:pt idx="185273">LSAG</cx:pt>
          <cx:pt idx="185274">LSAG</cx:pt>
          <cx:pt idx="185275">LSAG</cx:pt>
          <cx:pt idx="185276">LSAG</cx:pt>
          <cx:pt idx="185277">LSAG</cx:pt>
          <cx:pt idx="185278">LSAG</cx:pt>
          <cx:pt idx="185279">LSAG</cx:pt>
          <cx:pt idx="185280">LSAG</cx:pt>
          <cx:pt idx="185281">LSAG</cx:pt>
          <cx:pt idx="185282">LSAG</cx:pt>
          <cx:pt idx="185283">LSAG</cx:pt>
          <cx:pt idx="185284">LSAG</cx:pt>
          <cx:pt idx="185285">LSAG</cx:pt>
          <cx:pt idx="185286">LSAG</cx:pt>
          <cx:pt idx="185287">LSAG</cx:pt>
          <cx:pt idx="185288">LSAG</cx:pt>
          <cx:pt idx="185289">LSAG</cx:pt>
          <cx:pt idx="185290">LSAG</cx:pt>
          <cx:pt idx="185291">LSAG</cx:pt>
          <cx:pt idx="185292">LSAG</cx:pt>
          <cx:pt idx="185293">LSAG</cx:pt>
          <cx:pt idx="185294">LSAG</cx:pt>
          <cx:pt idx="185295">LSAG</cx:pt>
          <cx:pt idx="185296">LSAG</cx:pt>
          <cx:pt idx="185297">LSAG</cx:pt>
          <cx:pt idx="185298">LSAG</cx:pt>
          <cx:pt idx="185299">LSAG</cx:pt>
          <cx:pt idx="185300">LSAG</cx:pt>
          <cx:pt idx="185301">LSAG</cx:pt>
          <cx:pt idx="185302">LSAG</cx:pt>
          <cx:pt idx="185303">LSAG</cx:pt>
          <cx:pt idx="185304">LSAG</cx:pt>
          <cx:pt idx="185305">LSAG</cx:pt>
          <cx:pt idx="185306">LSAG</cx:pt>
          <cx:pt idx="185307">LSAG</cx:pt>
          <cx:pt idx="185308">LSAG</cx:pt>
          <cx:pt idx="185309">LSAG</cx:pt>
          <cx:pt idx="185310">LSAG</cx:pt>
          <cx:pt idx="185311">LSAG</cx:pt>
          <cx:pt idx="185312">LSAG</cx:pt>
          <cx:pt idx="185313">LSAG</cx:pt>
          <cx:pt idx="185314">LSAG</cx:pt>
          <cx:pt idx="185315">LSAG</cx:pt>
          <cx:pt idx="185316">LSAG</cx:pt>
          <cx:pt idx="185317">LSAG</cx:pt>
          <cx:pt idx="185318">LSAG</cx:pt>
          <cx:pt idx="185319">LSAG</cx:pt>
          <cx:pt idx="185320">LSAG</cx:pt>
          <cx:pt idx="185321">LSAG</cx:pt>
          <cx:pt idx="185322">LSAG</cx:pt>
          <cx:pt idx="185323">LSAG</cx:pt>
          <cx:pt idx="185324">LSAG</cx:pt>
          <cx:pt idx="185325">LSAG</cx:pt>
          <cx:pt idx="185326">LSAG</cx:pt>
          <cx:pt idx="185327">LSAG</cx:pt>
          <cx:pt idx="185328">LSAG</cx:pt>
          <cx:pt idx="185329">LSAG</cx:pt>
          <cx:pt idx="185330">LSAG</cx:pt>
          <cx:pt idx="185331">LSAG</cx:pt>
          <cx:pt idx="185332">LSAG</cx:pt>
          <cx:pt idx="185333">LSAG</cx:pt>
          <cx:pt idx="185334">LSAG</cx:pt>
          <cx:pt idx="185335">LSAG</cx:pt>
          <cx:pt idx="185336">LSAG</cx:pt>
          <cx:pt idx="185337">LSAG</cx:pt>
          <cx:pt idx="185338">LSAG</cx:pt>
          <cx:pt idx="185339">LSAG</cx:pt>
          <cx:pt idx="185340">LSAG</cx:pt>
          <cx:pt idx="185341">LSAG</cx:pt>
          <cx:pt idx="185342">LSAG</cx:pt>
          <cx:pt idx="185343">LSAG</cx:pt>
          <cx:pt idx="185344">LSAG</cx:pt>
          <cx:pt idx="185345">LSAG</cx:pt>
          <cx:pt idx="185346">LSAG</cx:pt>
          <cx:pt idx="185347">LSAG</cx:pt>
          <cx:pt idx="185348">LSAG</cx:pt>
          <cx:pt idx="185349">LSAG</cx:pt>
          <cx:pt idx="185350">LSAG</cx:pt>
          <cx:pt idx="185351">LSAG</cx:pt>
          <cx:pt idx="185352">LSAG</cx:pt>
          <cx:pt idx="185353">LSAG</cx:pt>
          <cx:pt idx="185354">LSAG</cx:pt>
          <cx:pt idx="185355">LSAG</cx:pt>
          <cx:pt idx="185356">LSAG</cx:pt>
          <cx:pt idx="185357">LSAG</cx:pt>
          <cx:pt idx="185358">LSAG</cx:pt>
          <cx:pt idx="185359">LSAG</cx:pt>
          <cx:pt idx="185360">LSAG</cx:pt>
          <cx:pt idx="185361">LSAG</cx:pt>
          <cx:pt idx="185362">LSAG</cx:pt>
          <cx:pt idx="185363">LSAG</cx:pt>
          <cx:pt idx="185364">LSAG</cx:pt>
          <cx:pt idx="185365">LSAG</cx:pt>
          <cx:pt idx="185366">LSAG</cx:pt>
          <cx:pt idx="185367">LSAG</cx:pt>
          <cx:pt idx="185368">LSAG</cx:pt>
          <cx:pt idx="185369">LSAG</cx:pt>
          <cx:pt idx="185370">LSAG</cx:pt>
          <cx:pt idx="185371">LSAG</cx:pt>
          <cx:pt idx="185372">LSAG</cx:pt>
          <cx:pt idx="185373">LSAG</cx:pt>
          <cx:pt idx="185374">LSAG</cx:pt>
          <cx:pt idx="185375">LSAG</cx:pt>
          <cx:pt idx="185376">LSAG</cx:pt>
          <cx:pt idx="185377">LSAG</cx:pt>
          <cx:pt idx="185378">LSAG</cx:pt>
          <cx:pt idx="185379">LSAG</cx:pt>
          <cx:pt idx="185380">LSAG</cx:pt>
          <cx:pt idx="185381">LSAG</cx:pt>
          <cx:pt idx="185382">LSAG</cx:pt>
          <cx:pt idx="185383">LSAG</cx:pt>
          <cx:pt idx="185384">LSAG</cx:pt>
          <cx:pt idx="185385">LSAG</cx:pt>
          <cx:pt idx="185386">LSAG</cx:pt>
          <cx:pt idx="185387">LSAG</cx:pt>
          <cx:pt idx="185388">LSAG</cx:pt>
          <cx:pt idx="185389">LSAG</cx:pt>
          <cx:pt idx="185390">LSAG</cx:pt>
          <cx:pt idx="185391">LSAG</cx:pt>
          <cx:pt idx="185392">LSAG</cx:pt>
          <cx:pt idx="185393">LSAG</cx:pt>
          <cx:pt idx="185394">LSAG</cx:pt>
          <cx:pt idx="185395">LSAG</cx:pt>
          <cx:pt idx="185396">LSAG</cx:pt>
          <cx:pt idx="185397">LSAG</cx:pt>
          <cx:pt idx="185398">LSAG</cx:pt>
          <cx:pt idx="185399">LSAG</cx:pt>
          <cx:pt idx="185400">LSAG</cx:pt>
          <cx:pt idx="185401">LSAG</cx:pt>
          <cx:pt idx="185402">LSAG</cx:pt>
          <cx:pt idx="185403">LSAG</cx:pt>
          <cx:pt idx="185404">LSAG</cx:pt>
          <cx:pt idx="185405">LSAG</cx:pt>
          <cx:pt idx="185406">LSAG</cx:pt>
          <cx:pt idx="185407">LSAG</cx:pt>
          <cx:pt idx="185408">LSAG</cx:pt>
          <cx:pt idx="185409">LSAG</cx:pt>
          <cx:pt idx="185410">LSAG</cx:pt>
          <cx:pt idx="185411">LSAG</cx:pt>
          <cx:pt idx="185412">LSAG</cx:pt>
          <cx:pt idx="185413">LSAG</cx:pt>
          <cx:pt idx="185414">LSAG</cx:pt>
          <cx:pt idx="185415">LSAG</cx:pt>
          <cx:pt idx="185416">LSAG</cx:pt>
          <cx:pt idx="185417">LSAG</cx:pt>
          <cx:pt idx="185418">LSAG</cx:pt>
          <cx:pt idx="185419">LSAG</cx:pt>
          <cx:pt idx="185420">LSAG</cx:pt>
          <cx:pt idx="185421">LSAG</cx:pt>
          <cx:pt idx="185422">LSAG</cx:pt>
          <cx:pt idx="185423">LSAG</cx:pt>
          <cx:pt idx="185424">LSAG</cx:pt>
          <cx:pt idx="185425">LSAG</cx:pt>
          <cx:pt idx="185426">LSAG</cx:pt>
          <cx:pt idx="185427">LSAG</cx:pt>
          <cx:pt idx="185428">LSAG</cx:pt>
          <cx:pt idx="185429">LSAG</cx:pt>
          <cx:pt idx="185430">LSAG</cx:pt>
          <cx:pt idx="185431">LSAG</cx:pt>
          <cx:pt idx="185432">LSAG</cx:pt>
          <cx:pt idx="185433">LSAG</cx:pt>
          <cx:pt idx="185434">LSAG</cx:pt>
          <cx:pt idx="185435">LSAG</cx:pt>
          <cx:pt idx="185436">LSAG</cx:pt>
          <cx:pt idx="185437">LSAG</cx:pt>
          <cx:pt idx="185438">LSAG</cx:pt>
          <cx:pt idx="185439">LSAG</cx:pt>
          <cx:pt idx="185440">LSAG</cx:pt>
          <cx:pt idx="185441">LSAG</cx:pt>
          <cx:pt idx="185442">LSAG</cx:pt>
          <cx:pt idx="185443">LSAG</cx:pt>
          <cx:pt idx="185444">LSAG</cx:pt>
          <cx:pt idx="185445">LSAG</cx:pt>
          <cx:pt idx="185446">LSAG</cx:pt>
          <cx:pt idx="185447">LSAG</cx:pt>
          <cx:pt idx="185448">LSAG</cx:pt>
          <cx:pt idx="185449">LSAG</cx:pt>
          <cx:pt idx="185450">LSAG</cx:pt>
          <cx:pt idx="185451">LSAG</cx:pt>
          <cx:pt idx="185452">LSAG</cx:pt>
          <cx:pt idx="185453">LSAG</cx:pt>
          <cx:pt idx="185454">LSAG</cx:pt>
          <cx:pt idx="185455">LSAG</cx:pt>
          <cx:pt idx="185456">LSAG</cx:pt>
          <cx:pt idx="185457">LSAG</cx:pt>
          <cx:pt idx="185458">LSAG</cx:pt>
          <cx:pt idx="185459">LSAG</cx:pt>
          <cx:pt idx="185460">LSAG</cx:pt>
          <cx:pt idx="185461">LSAG</cx:pt>
          <cx:pt idx="185462">LSAG</cx:pt>
          <cx:pt idx="185463">LSAG</cx:pt>
          <cx:pt idx="185464">LSAG</cx:pt>
          <cx:pt idx="185465">LSAG</cx:pt>
          <cx:pt idx="185466">LSAG</cx:pt>
          <cx:pt idx="185467">LSAG</cx:pt>
          <cx:pt idx="185468">LSAG</cx:pt>
          <cx:pt idx="185469">LSAG</cx:pt>
          <cx:pt idx="185470">LSAG</cx:pt>
          <cx:pt idx="185471">LSAG</cx:pt>
          <cx:pt idx="185472">LSAG</cx:pt>
          <cx:pt idx="185473">LSAG</cx:pt>
          <cx:pt idx="185474">LSAG</cx:pt>
          <cx:pt idx="185475">LSAG</cx:pt>
          <cx:pt idx="185476">LSAG</cx:pt>
          <cx:pt idx="185477">LSAG</cx:pt>
          <cx:pt idx="185478">LSAG</cx:pt>
          <cx:pt idx="185479">LSAG</cx:pt>
          <cx:pt idx="185480">LSAG</cx:pt>
          <cx:pt idx="185481">LSAG</cx:pt>
          <cx:pt idx="185482">LSAG</cx:pt>
          <cx:pt idx="185483">LSAG</cx:pt>
          <cx:pt idx="185484">LSAG</cx:pt>
          <cx:pt idx="185485">LSAG</cx:pt>
          <cx:pt idx="185486">LSAG</cx:pt>
          <cx:pt idx="185487">LSAG</cx:pt>
          <cx:pt idx="185488">LSAG</cx:pt>
          <cx:pt idx="185489">LSAG</cx:pt>
          <cx:pt idx="185490">LSAG</cx:pt>
          <cx:pt idx="185491">LSAG</cx:pt>
          <cx:pt idx="185492">LSAG</cx:pt>
          <cx:pt idx="185493">LSAG</cx:pt>
          <cx:pt idx="185494">LSAG</cx:pt>
          <cx:pt idx="185495">LSAG</cx:pt>
          <cx:pt idx="185496">LSAG</cx:pt>
          <cx:pt idx="185497">LSAG</cx:pt>
          <cx:pt idx="185498">LSAG</cx:pt>
          <cx:pt idx="185499">LSAG</cx:pt>
          <cx:pt idx="185500">LSAG</cx:pt>
          <cx:pt idx="185501">LSAG</cx:pt>
          <cx:pt idx="185502">LSAG</cx:pt>
          <cx:pt idx="185503">LSAG</cx:pt>
          <cx:pt idx="185504">LSAG</cx:pt>
          <cx:pt idx="185505">LSAG</cx:pt>
          <cx:pt idx="185506">LSAG</cx:pt>
          <cx:pt idx="185507">LSAG</cx:pt>
          <cx:pt idx="185508">LSAG</cx:pt>
          <cx:pt idx="185509">LSAG</cx:pt>
          <cx:pt idx="185510">LSAG</cx:pt>
          <cx:pt idx="185511">LSAG</cx:pt>
          <cx:pt idx="185512">LSAG</cx:pt>
          <cx:pt idx="185513">LSAG</cx:pt>
          <cx:pt idx="185514">LSAG</cx:pt>
          <cx:pt idx="185515">LSAG</cx:pt>
          <cx:pt idx="185516">LSAG</cx:pt>
          <cx:pt idx="185517">LSAG</cx:pt>
          <cx:pt idx="185518">LSAG</cx:pt>
          <cx:pt idx="185519">LSAG</cx:pt>
          <cx:pt idx="185520">LSAG</cx:pt>
          <cx:pt idx="185521">LSAG</cx:pt>
          <cx:pt idx="185522">LSAG</cx:pt>
          <cx:pt idx="185523">LSAG</cx:pt>
          <cx:pt idx="185524">LSAG</cx:pt>
          <cx:pt idx="185525">LSAG</cx:pt>
          <cx:pt idx="185526">LSAG</cx:pt>
          <cx:pt idx="185527">LSAG</cx:pt>
          <cx:pt idx="185528">LSAG</cx:pt>
          <cx:pt idx="185529">LSAG</cx:pt>
          <cx:pt idx="185530">LSAG</cx:pt>
          <cx:pt idx="185531">LSAG</cx:pt>
          <cx:pt idx="185532">LSAG</cx:pt>
          <cx:pt idx="185533">LSAG</cx:pt>
          <cx:pt idx="185534">LSAG</cx:pt>
          <cx:pt idx="185535">LSAG</cx:pt>
          <cx:pt idx="185536">LSAG</cx:pt>
          <cx:pt idx="185537">LSAG</cx:pt>
          <cx:pt idx="185538">LSAG</cx:pt>
          <cx:pt idx="185539">LSAG</cx:pt>
          <cx:pt idx="185540">LSAG</cx:pt>
          <cx:pt idx="185541">LSAG</cx:pt>
          <cx:pt idx="185542">LSAG</cx:pt>
          <cx:pt idx="185543">LSAG</cx:pt>
          <cx:pt idx="185544">LSAG</cx:pt>
          <cx:pt idx="185545">LSAG</cx:pt>
          <cx:pt idx="185546">LSAG</cx:pt>
          <cx:pt idx="185547">LSAG</cx:pt>
          <cx:pt idx="185548">LSAG</cx:pt>
          <cx:pt idx="185549">LSAG</cx:pt>
          <cx:pt idx="185550">LSAG</cx:pt>
          <cx:pt idx="185551">LSAG</cx:pt>
          <cx:pt idx="185552">LSAG</cx:pt>
          <cx:pt idx="185553">LSAG</cx:pt>
          <cx:pt idx="185554">LSAG</cx:pt>
          <cx:pt idx="185555">LSAG</cx:pt>
          <cx:pt idx="185556">LSAG</cx:pt>
          <cx:pt idx="185557">LSAG</cx:pt>
          <cx:pt idx="185558">LSAG</cx:pt>
          <cx:pt idx="185559">LSAG</cx:pt>
          <cx:pt idx="185560">LSAG</cx:pt>
          <cx:pt idx="185561">LSAG</cx:pt>
          <cx:pt idx="185562">LSAG</cx:pt>
          <cx:pt idx="185563">LSAG</cx:pt>
          <cx:pt idx="185564">LSAG</cx:pt>
          <cx:pt idx="185565">LSAG</cx:pt>
          <cx:pt idx="185566">LSAG</cx:pt>
          <cx:pt idx="185567">LSAG</cx:pt>
          <cx:pt idx="185568">LSAG</cx:pt>
          <cx:pt idx="185569">LSAG</cx:pt>
          <cx:pt idx="185570">LSAG</cx:pt>
          <cx:pt idx="185571">LSAG</cx:pt>
          <cx:pt idx="185572">LSAG</cx:pt>
          <cx:pt idx="185573">LSAG</cx:pt>
          <cx:pt idx="185574">LSAG</cx:pt>
          <cx:pt idx="185575">LSAG</cx:pt>
          <cx:pt idx="185576">LSAG</cx:pt>
          <cx:pt idx="185577">LSAG</cx:pt>
          <cx:pt idx="185578">LSAG</cx:pt>
          <cx:pt idx="185579">LSAG</cx:pt>
          <cx:pt idx="185580">LSAG</cx:pt>
          <cx:pt idx="185581">LSAG</cx:pt>
          <cx:pt idx="185582">LSAG</cx:pt>
          <cx:pt idx="185583">LSAG</cx:pt>
          <cx:pt idx="185584">LSAG</cx:pt>
          <cx:pt idx="185585">LSAG</cx:pt>
          <cx:pt idx="185586">LSAG</cx:pt>
          <cx:pt idx="185587">LSAG</cx:pt>
          <cx:pt idx="185588">LSAG</cx:pt>
          <cx:pt idx="185589">LSAG</cx:pt>
          <cx:pt idx="185590">LSAG</cx:pt>
          <cx:pt idx="185591">LSAG</cx:pt>
          <cx:pt idx="185592">LSAG</cx:pt>
          <cx:pt idx="185593">LSAG</cx:pt>
          <cx:pt idx="185594">LSAG</cx:pt>
          <cx:pt idx="185595">LSAG</cx:pt>
          <cx:pt idx="185596">LSAG</cx:pt>
          <cx:pt idx="185597">LSAG</cx:pt>
          <cx:pt idx="185598">LSAG</cx:pt>
          <cx:pt idx="185599">LSAG</cx:pt>
          <cx:pt idx="185600">LSAG</cx:pt>
          <cx:pt idx="185601">LSAG</cx:pt>
          <cx:pt idx="185602">LSAG</cx:pt>
          <cx:pt idx="185603">LSAG</cx:pt>
          <cx:pt idx="185604">LSAG</cx:pt>
          <cx:pt idx="185605">LSAG</cx:pt>
          <cx:pt idx="185606">LSAG</cx:pt>
          <cx:pt idx="185607">LSAG</cx:pt>
          <cx:pt idx="185608">LSAG</cx:pt>
          <cx:pt idx="185609">LSAG</cx:pt>
          <cx:pt idx="185610">LSAG</cx:pt>
          <cx:pt idx="185611">LSAG</cx:pt>
          <cx:pt idx="185612">LSAG</cx:pt>
          <cx:pt idx="185613">LSAG</cx:pt>
          <cx:pt idx="185614">LSAG</cx:pt>
          <cx:pt idx="185615">LSAG</cx:pt>
          <cx:pt idx="185616">LSAG</cx:pt>
          <cx:pt idx="185617">LSAG</cx:pt>
          <cx:pt idx="185618">LSAG</cx:pt>
          <cx:pt idx="185619">LSAG</cx:pt>
          <cx:pt idx="185620">LSAG</cx:pt>
          <cx:pt idx="185621">LSAG</cx:pt>
          <cx:pt idx="185622">LSAG</cx:pt>
          <cx:pt idx="185623">LSAG</cx:pt>
          <cx:pt idx="185624">LSAG</cx:pt>
          <cx:pt idx="185625">LSAG</cx:pt>
          <cx:pt idx="185626">LSAG</cx:pt>
          <cx:pt idx="185627">LSAG</cx:pt>
          <cx:pt idx="185628">LSAG</cx:pt>
          <cx:pt idx="185629">LSAG</cx:pt>
          <cx:pt idx="185630">LSAG</cx:pt>
          <cx:pt idx="185631">LSAG</cx:pt>
          <cx:pt idx="185632">LSAG</cx:pt>
          <cx:pt idx="185633">LSAG</cx:pt>
          <cx:pt idx="185634">LSAG</cx:pt>
          <cx:pt idx="185635">LSAG</cx:pt>
          <cx:pt idx="185636">LSAG</cx:pt>
          <cx:pt idx="185637">LSAG</cx:pt>
          <cx:pt idx="185638">LSAG</cx:pt>
          <cx:pt idx="185639">LSAG</cx:pt>
          <cx:pt idx="185640">LSAG</cx:pt>
          <cx:pt idx="185641">LSAG</cx:pt>
          <cx:pt idx="185642">LSAG</cx:pt>
          <cx:pt idx="185643">LSAG</cx:pt>
          <cx:pt idx="185644">LSAG</cx:pt>
          <cx:pt idx="185645">LSAG</cx:pt>
          <cx:pt idx="185646">LSAG</cx:pt>
          <cx:pt idx="185647">LSAG</cx:pt>
          <cx:pt idx="185648">LSAG</cx:pt>
          <cx:pt idx="185649">LSAG</cx:pt>
          <cx:pt idx="185650">LSAG</cx:pt>
          <cx:pt idx="185651">LSAG</cx:pt>
          <cx:pt idx="185652">LSAG</cx:pt>
          <cx:pt idx="185653">LSAG</cx:pt>
          <cx:pt idx="185654">LSAG</cx:pt>
          <cx:pt idx="185655">LSAG</cx:pt>
          <cx:pt idx="185656">LSAG</cx:pt>
          <cx:pt idx="185657">LSAG</cx:pt>
          <cx:pt idx="185658">LSAG</cx:pt>
          <cx:pt idx="185659">LSAG</cx:pt>
          <cx:pt idx="185660">LSAG</cx:pt>
          <cx:pt idx="185661">LSAG</cx:pt>
          <cx:pt idx="185662">LSAG</cx:pt>
          <cx:pt idx="185663">LSAG</cx:pt>
          <cx:pt idx="185664">LSAG</cx:pt>
          <cx:pt idx="185665">LSAG</cx:pt>
          <cx:pt idx="185666">LSAG</cx:pt>
          <cx:pt idx="185667">LSAG</cx:pt>
          <cx:pt idx="185668">LSAG</cx:pt>
          <cx:pt idx="185669">LSAG</cx:pt>
          <cx:pt idx="185670">LSAG</cx:pt>
          <cx:pt idx="185671">LSAG</cx:pt>
          <cx:pt idx="185672">LSAG</cx:pt>
          <cx:pt idx="185673">LSAG</cx:pt>
          <cx:pt idx="185674">LSAG</cx:pt>
          <cx:pt idx="185675">LSAG</cx:pt>
          <cx:pt idx="185676">LSAG</cx:pt>
          <cx:pt idx="185677">LSAG</cx:pt>
          <cx:pt idx="185678">LSAG</cx:pt>
          <cx:pt idx="185679">LSAG</cx:pt>
          <cx:pt idx="185680">LSAG</cx:pt>
          <cx:pt idx="185681">LSAG</cx:pt>
          <cx:pt idx="185682">LSAG</cx:pt>
          <cx:pt idx="185683">LSAG</cx:pt>
          <cx:pt idx="185684">LSAG</cx:pt>
          <cx:pt idx="185685">LSAG</cx:pt>
          <cx:pt idx="185686">LSAG</cx:pt>
          <cx:pt idx="185687">LSAG</cx:pt>
          <cx:pt idx="185688">LSAG</cx:pt>
          <cx:pt idx="185689">LSAG</cx:pt>
          <cx:pt idx="185690">LSAG</cx:pt>
          <cx:pt idx="185691">LSAG</cx:pt>
          <cx:pt idx="185692">LSAG</cx:pt>
          <cx:pt idx="185693">LSAG</cx:pt>
          <cx:pt idx="185694">LSAG</cx:pt>
          <cx:pt idx="185695">LSAG</cx:pt>
          <cx:pt idx="185696">LSAG</cx:pt>
          <cx:pt idx="185697">LSAG</cx:pt>
          <cx:pt idx="185698">LSAG</cx:pt>
          <cx:pt idx="185699">LSAG</cx:pt>
          <cx:pt idx="185700">LSAG</cx:pt>
          <cx:pt idx="185701">LSAG</cx:pt>
          <cx:pt idx="185702">LSAG</cx:pt>
          <cx:pt idx="185703">LSAG</cx:pt>
          <cx:pt idx="185704">LSAG</cx:pt>
          <cx:pt idx="185705">LSAG</cx:pt>
          <cx:pt idx="185706">LSAG</cx:pt>
          <cx:pt idx="185707">LSAG</cx:pt>
          <cx:pt idx="185708">LSAG</cx:pt>
          <cx:pt idx="185709">LSAG</cx:pt>
          <cx:pt idx="185710">LSAG</cx:pt>
          <cx:pt idx="185711">LSAG</cx:pt>
          <cx:pt idx="185712">LSAG</cx:pt>
          <cx:pt idx="185713">LSAG</cx:pt>
          <cx:pt idx="185714">LSAG</cx:pt>
          <cx:pt idx="185715">LSAG</cx:pt>
          <cx:pt idx="185716">LSAG</cx:pt>
          <cx:pt idx="185717">LSAG</cx:pt>
          <cx:pt idx="185718">LSAG</cx:pt>
          <cx:pt idx="185719">LSAG</cx:pt>
          <cx:pt idx="185720">LSAG</cx:pt>
          <cx:pt idx="185721">LSAG</cx:pt>
          <cx:pt idx="185722">LSAG</cx:pt>
          <cx:pt idx="185723">LSAG</cx:pt>
          <cx:pt idx="185724">LSAG</cx:pt>
          <cx:pt idx="185725">LSAG</cx:pt>
          <cx:pt idx="185726">LSAG</cx:pt>
          <cx:pt idx="185727">LSAG</cx:pt>
          <cx:pt idx="185728">LSAG</cx:pt>
          <cx:pt idx="185729">LSAG</cx:pt>
          <cx:pt idx="185730">LSAG</cx:pt>
          <cx:pt idx="185731">LSAG</cx:pt>
          <cx:pt idx="185732">LSAG</cx:pt>
          <cx:pt idx="185733">LSAG</cx:pt>
          <cx:pt idx="185734">LSAG</cx:pt>
          <cx:pt idx="185735">LSAG</cx:pt>
          <cx:pt idx="185736">LSAG</cx:pt>
          <cx:pt idx="185737">LSAG</cx:pt>
          <cx:pt idx="185738">LSAG</cx:pt>
          <cx:pt idx="185739">LSAG</cx:pt>
          <cx:pt idx="185740">LSAG</cx:pt>
          <cx:pt idx="185741">LSAG</cx:pt>
          <cx:pt idx="185742">LSAG</cx:pt>
          <cx:pt idx="185743">LSAG</cx:pt>
          <cx:pt idx="185744">LSAG</cx:pt>
          <cx:pt idx="185745">LSAG</cx:pt>
          <cx:pt idx="185746">LSAG</cx:pt>
          <cx:pt idx="185747">LSAG</cx:pt>
          <cx:pt idx="185748">LSAG</cx:pt>
          <cx:pt idx="185749">LSAG</cx:pt>
          <cx:pt idx="185750">LSAG</cx:pt>
          <cx:pt idx="185751">LSAG</cx:pt>
          <cx:pt idx="185752">LSAG</cx:pt>
          <cx:pt idx="185753">LSAG</cx:pt>
          <cx:pt idx="185754">LSAG</cx:pt>
          <cx:pt idx="185755">LSAG</cx:pt>
          <cx:pt idx="185756">LSAG</cx:pt>
          <cx:pt idx="185757">LSAG</cx:pt>
          <cx:pt idx="185758">LSAG</cx:pt>
          <cx:pt idx="185759">LSAG</cx:pt>
          <cx:pt idx="185760">LSAG</cx:pt>
          <cx:pt idx="185761">LSAG</cx:pt>
          <cx:pt idx="185762">LSAG</cx:pt>
          <cx:pt idx="185763">LSAG</cx:pt>
          <cx:pt idx="185764">LSAG</cx:pt>
          <cx:pt idx="185765">LSAG</cx:pt>
          <cx:pt idx="185766">LSAG</cx:pt>
          <cx:pt idx="185767">LSAG</cx:pt>
          <cx:pt idx="185768">LSAG</cx:pt>
          <cx:pt idx="185769">LSAG</cx:pt>
          <cx:pt idx="185770">LSAG</cx:pt>
          <cx:pt idx="185771">LSAG</cx:pt>
          <cx:pt idx="185772">LSAG</cx:pt>
          <cx:pt idx="185773">LSAG</cx:pt>
          <cx:pt idx="185774">LSAG</cx:pt>
          <cx:pt idx="185775">LSAG</cx:pt>
          <cx:pt idx="185776">LSAG</cx:pt>
          <cx:pt idx="185777">LSAG</cx:pt>
          <cx:pt idx="185778">LSAG</cx:pt>
          <cx:pt idx="185779">LSAG</cx:pt>
          <cx:pt idx="185780">LSAG</cx:pt>
          <cx:pt idx="185781">LSAG</cx:pt>
          <cx:pt idx="185782">LSAG</cx:pt>
          <cx:pt idx="185783">LSAG</cx:pt>
          <cx:pt idx="185784">LSAG</cx:pt>
          <cx:pt idx="185785">LSAG</cx:pt>
          <cx:pt idx="185786">LSAG</cx:pt>
          <cx:pt idx="185787">LSAG</cx:pt>
          <cx:pt idx="185788">LSAG</cx:pt>
          <cx:pt idx="185789">LSAG</cx:pt>
          <cx:pt idx="185790">LSAG</cx:pt>
          <cx:pt idx="185791">LSAG</cx:pt>
          <cx:pt idx="185792">LSAG</cx:pt>
          <cx:pt idx="185793">LSAG</cx:pt>
          <cx:pt idx="185794">LSAG</cx:pt>
          <cx:pt idx="185795">LSAG</cx:pt>
          <cx:pt idx="185796">LSAG</cx:pt>
          <cx:pt idx="185797">LSAG</cx:pt>
          <cx:pt idx="185798">LSAG</cx:pt>
          <cx:pt idx="185799">LSAG</cx:pt>
          <cx:pt idx="185800">LSAG</cx:pt>
          <cx:pt idx="185801">LSAG</cx:pt>
          <cx:pt idx="185802">LSAG</cx:pt>
          <cx:pt idx="185803">LSAG</cx:pt>
          <cx:pt idx="185804">LSAG</cx:pt>
          <cx:pt idx="185805">LSAG</cx:pt>
          <cx:pt idx="185806">LSAG</cx:pt>
          <cx:pt idx="185807">LSAG</cx:pt>
          <cx:pt idx="185808">LSAG</cx:pt>
          <cx:pt idx="185809">LSAG</cx:pt>
          <cx:pt idx="185810">LSAG</cx:pt>
          <cx:pt idx="185811">LSAG</cx:pt>
          <cx:pt idx="185812">LSAG</cx:pt>
          <cx:pt idx="185813">LSAG</cx:pt>
          <cx:pt idx="185814">LSAG</cx:pt>
          <cx:pt idx="185815">LSAG</cx:pt>
          <cx:pt idx="185816">LSAG</cx:pt>
          <cx:pt idx="185817">LSAG</cx:pt>
          <cx:pt idx="185818">LSAG</cx:pt>
          <cx:pt idx="185819">LSAG</cx:pt>
          <cx:pt idx="185820">LSAG</cx:pt>
          <cx:pt idx="185821">LSAG</cx:pt>
          <cx:pt idx="185822">LSAG</cx:pt>
          <cx:pt idx="185823">LSAG</cx:pt>
          <cx:pt idx="185824">LSAG</cx:pt>
          <cx:pt idx="185825">LSAG</cx:pt>
          <cx:pt idx="185826">LSAG</cx:pt>
          <cx:pt idx="185827">LSAG</cx:pt>
          <cx:pt idx="185828">LSAG</cx:pt>
          <cx:pt idx="185829">LSAG</cx:pt>
          <cx:pt idx="185830">LSAG</cx:pt>
          <cx:pt idx="185831">LSAG</cx:pt>
          <cx:pt idx="185832">LSAG</cx:pt>
          <cx:pt idx="185833">LSAG</cx:pt>
          <cx:pt idx="185834">LSAG</cx:pt>
          <cx:pt idx="185835">LSAG</cx:pt>
          <cx:pt idx="185836">LSAG</cx:pt>
          <cx:pt idx="185837">LSAG</cx:pt>
          <cx:pt idx="185838">LSAG</cx:pt>
          <cx:pt idx="185839">LSAG</cx:pt>
          <cx:pt idx="185840">LSAG</cx:pt>
          <cx:pt idx="185841">LSAG</cx:pt>
          <cx:pt idx="185842">LSAG</cx:pt>
          <cx:pt idx="185843">LSAG</cx:pt>
          <cx:pt idx="185844">LSAG</cx:pt>
          <cx:pt idx="185845">LSAG</cx:pt>
          <cx:pt idx="185846">LSAG</cx:pt>
          <cx:pt idx="185847">LSAG</cx:pt>
          <cx:pt idx="185848">LSAG</cx:pt>
          <cx:pt idx="185849">LSAG</cx:pt>
          <cx:pt idx="185850">LSAG</cx:pt>
          <cx:pt idx="185851">LSAG</cx:pt>
          <cx:pt idx="185852">LSAG</cx:pt>
          <cx:pt idx="185853">LSAG</cx:pt>
          <cx:pt idx="185854">LSAG</cx:pt>
          <cx:pt idx="185855">LSAG</cx:pt>
          <cx:pt idx="185856">LSAG</cx:pt>
          <cx:pt idx="185857">LSAG</cx:pt>
          <cx:pt idx="185858">LSAG</cx:pt>
          <cx:pt idx="185859">LSAG</cx:pt>
          <cx:pt idx="185860">LSAG</cx:pt>
          <cx:pt idx="185861">LSAG</cx:pt>
          <cx:pt idx="185862">LSAG</cx:pt>
          <cx:pt idx="185863">LSAG</cx:pt>
          <cx:pt idx="185864">LSAG</cx:pt>
          <cx:pt idx="185865">LSAG</cx:pt>
          <cx:pt idx="185866">LSAG</cx:pt>
          <cx:pt idx="185867">LSAG</cx:pt>
          <cx:pt idx="185868">LSAG</cx:pt>
          <cx:pt idx="185869">LSAG</cx:pt>
          <cx:pt idx="185870">LSAG</cx:pt>
          <cx:pt idx="185871">LSAG</cx:pt>
          <cx:pt idx="185872">LSAG</cx:pt>
          <cx:pt idx="185873">LSAG</cx:pt>
          <cx:pt idx="185874">LSAG</cx:pt>
          <cx:pt idx="185875">LSAG</cx:pt>
          <cx:pt idx="185876">LSAG</cx:pt>
          <cx:pt idx="185877">LSAG</cx:pt>
          <cx:pt idx="185878">LSAG</cx:pt>
          <cx:pt idx="185879">LSAG</cx:pt>
          <cx:pt idx="185880">LSAG</cx:pt>
          <cx:pt idx="185881">LSAG</cx:pt>
          <cx:pt idx="185882">LSAG</cx:pt>
          <cx:pt idx="185883">LSAG</cx:pt>
          <cx:pt idx="185884">LSAG</cx:pt>
          <cx:pt idx="185885">LSAG</cx:pt>
          <cx:pt idx="185886">LSAG</cx:pt>
          <cx:pt idx="185887">LSAG</cx:pt>
          <cx:pt idx="185888">LSAG</cx:pt>
          <cx:pt idx="185889">LSAG</cx:pt>
          <cx:pt idx="185890">LSAG</cx:pt>
          <cx:pt idx="185891">LSAG</cx:pt>
          <cx:pt idx="185892">LSAG</cx:pt>
          <cx:pt idx="185893">LSAG</cx:pt>
          <cx:pt idx="185894">LSAG</cx:pt>
          <cx:pt idx="185895">LSAG</cx:pt>
          <cx:pt idx="185896">LSAG</cx:pt>
          <cx:pt idx="185897">LSAG</cx:pt>
          <cx:pt idx="185898">LSAG</cx:pt>
          <cx:pt idx="185899">LSAG</cx:pt>
          <cx:pt idx="185900">LSAG</cx:pt>
          <cx:pt idx="185901">LSAG</cx:pt>
          <cx:pt idx="185902">LSAG</cx:pt>
          <cx:pt idx="185903">LSAG</cx:pt>
          <cx:pt idx="185904">LSAG</cx:pt>
          <cx:pt idx="185905">LSAG</cx:pt>
          <cx:pt idx="185906">LSAG</cx:pt>
          <cx:pt idx="185907">LSAG</cx:pt>
          <cx:pt idx="185908">LSAG</cx:pt>
          <cx:pt idx="185909">LSAG</cx:pt>
          <cx:pt idx="185910">LSAG</cx:pt>
          <cx:pt idx="185911">LSAG</cx:pt>
          <cx:pt idx="185912">LSAG</cx:pt>
          <cx:pt idx="185913">LSAG</cx:pt>
          <cx:pt idx="185914">LSAG</cx:pt>
          <cx:pt idx="185915">LSAG</cx:pt>
          <cx:pt idx="185916">LSAG</cx:pt>
          <cx:pt idx="185917">LSAG</cx:pt>
          <cx:pt idx="185918">LSAG</cx:pt>
          <cx:pt idx="185919">LSAG</cx:pt>
          <cx:pt idx="185920">LSAG</cx:pt>
          <cx:pt idx="185921">LSAG</cx:pt>
          <cx:pt idx="185922">LSAG</cx:pt>
          <cx:pt idx="185923">LSAG</cx:pt>
          <cx:pt idx="185924">LSAG</cx:pt>
          <cx:pt idx="185925">LSAG</cx:pt>
          <cx:pt idx="185926">LSAG</cx:pt>
          <cx:pt idx="185927">LSAG</cx:pt>
          <cx:pt idx="185928">LSAG</cx:pt>
          <cx:pt idx="185929">LSAG</cx:pt>
          <cx:pt idx="185930">LSAG</cx:pt>
          <cx:pt idx="185931">LSAG</cx:pt>
          <cx:pt idx="185932">LSAG</cx:pt>
          <cx:pt idx="185933">LSAG</cx:pt>
          <cx:pt idx="185934">LSAG</cx:pt>
          <cx:pt idx="185935">LSAG</cx:pt>
          <cx:pt idx="185936">LSAG</cx:pt>
          <cx:pt idx="185937">LSAG</cx:pt>
          <cx:pt idx="185938">LSAG</cx:pt>
          <cx:pt idx="185939">LSAG</cx:pt>
          <cx:pt idx="185940">LSAG</cx:pt>
          <cx:pt idx="185941">LSAG</cx:pt>
          <cx:pt idx="185942">LSAG</cx:pt>
          <cx:pt idx="185943">LSAG</cx:pt>
          <cx:pt idx="185944">LSAG</cx:pt>
          <cx:pt idx="185945">LSAG</cx:pt>
          <cx:pt idx="185946">LSAG</cx:pt>
          <cx:pt idx="185947">LSAG</cx:pt>
          <cx:pt idx="185948">LSAG</cx:pt>
          <cx:pt idx="185949">LSAG</cx:pt>
          <cx:pt idx="185950">LSAG</cx:pt>
          <cx:pt idx="185951">LSAG</cx:pt>
          <cx:pt idx="185952">LSAG</cx:pt>
          <cx:pt idx="185953">LSAG</cx:pt>
          <cx:pt idx="185954">LSAG</cx:pt>
          <cx:pt idx="185955">LSAG</cx:pt>
          <cx:pt idx="185956">LSAG</cx:pt>
          <cx:pt idx="185957">LSAG</cx:pt>
          <cx:pt idx="185958">LSAG</cx:pt>
          <cx:pt idx="185959">LSAG</cx:pt>
          <cx:pt idx="185960">LSAG</cx:pt>
          <cx:pt idx="185961">LSAG</cx:pt>
          <cx:pt idx="185962">LSAG</cx:pt>
          <cx:pt idx="185963">LSAG</cx:pt>
          <cx:pt idx="185964">LSAG</cx:pt>
          <cx:pt idx="185965">LSAG</cx:pt>
          <cx:pt idx="185966">LSAG</cx:pt>
          <cx:pt idx="185967">LSAG</cx:pt>
          <cx:pt idx="185968">LSAG</cx:pt>
          <cx:pt idx="185969">LSAG</cx:pt>
          <cx:pt idx="185970">LSAG</cx:pt>
          <cx:pt idx="185971">LSAG</cx:pt>
          <cx:pt idx="185972">LSAG</cx:pt>
          <cx:pt idx="185973">LSAG</cx:pt>
          <cx:pt idx="185974">LSAG</cx:pt>
          <cx:pt idx="185975">LSAG</cx:pt>
          <cx:pt idx="185976">LSAG</cx:pt>
          <cx:pt idx="185977">LSAG</cx:pt>
          <cx:pt idx="185978">LSAG</cx:pt>
          <cx:pt idx="185979">LSAG</cx:pt>
          <cx:pt idx="185980">LSAG</cx:pt>
          <cx:pt idx="185981">LSAG</cx:pt>
          <cx:pt idx="185982">LSAG</cx:pt>
          <cx:pt idx="185983">LSAG</cx:pt>
          <cx:pt idx="185984">LSAG</cx:pt>
          <cx:pt idx="185985">LSAG</cx:pt>
          <cx:pt idx="185986">LSAG</cx:pt>
          <cx:pt idx="185987">LSAG</cx:pt>
          <cx:pt idx="185988">LSAG</cx:pt>
          <cx:pt idx="185989">LSAG</cx:pt>
          <cx:pt idx="185990">LSAG</cx:pt>
          <cx:pt idx="185991">LSAG</cx:pt>
          <cx:pt idx="185992">LSAG</cx:pt>
          <cx:pt idx="185993">LSAG</cx:pt>
          <cx:pt idx="185994">LSAG</cx:pt>
          <cx:pt idx="185995">LSAG</cx:pt>
          <cx:pt idx="185996">LSAG</cx:pt>
          <cx:pt idx="185997">LSAG</cx:pt>
          <cx:pt idx="185998">LSAG</cx:pt>
          <cx:pt idx="185999">LSAG</cx:pt>
          <cx:pt idx="186000">LSAG</cx:pt>
          <cx:pt idx="186001">LSAG</cx:pt>
          <cx:pt idx="186002">LSAG</cx:pt>
          <cx:pt idx="186003">LSAG</cx:pt>
          <cx:pt idx="186004">LSAG</cx:pt>
          <cx:pt idx="186005">LSAG</cx:pt>
          <cx:pt idx="186006">LSAG</cx:pt>
          <cx:pt idx="186007">LSAG</cx:pt>
          <cx:pt idx="186008">LSAG</cx:pt>
          <cx:pt idx="186009">LSAG</cx:pt>
          <cx:pt idx="186010">LSAG</cx:pt>
          <cx:pt idx="186011">LSAG</cx:pt>
          <cx:pt idx="186012">LSAG</cx:pt>
          <cx:pt idx="186013">LSAG</cx:pt>
          <cx:pt idx="186014">LSAG</cx:pt>
          <cx:pt idx="186015">LSAG</cx:pt>
          <cx:pt idx="186016">LSAG</cx:pt>
          <cx:pt idx="186017">LSAG</cx:pt>
          <cx:pt idx="186018">LSAG</cx:pt>
          <cx:pt idx="186019">LSAG</cx:pt>
          <cx:pt idx="186020">LSAG</cx:pt>
          <cx:pt idx="186021">LSAG</cx:pt>
          <cx:pt idx="186022">LSAG</cx:pt>
          <cx:pt idx="186023">LSAG</cx:pt>
          <cx:pt idx="186024">LSAG</cx:pt>
          <cx:pt idx="186025">LSAG</cx:pt>
          <cx:pt idx="186026">LSAG</cx:pt>
          <cx:pt idx="186027">LSAG</cx:pt>
          <cx:pt idx="186028">LSAG</cx:pt>
          <cx:pt idx="186029">LSAG</cx:pt>
          <cx:pt idx="186030">LSAG</cx:pt>
          <cx:pt idx="186031">LSAG</cx:pt>
          <cx:pt idx="186032">LSAG</cx:pt>
          <cx:pt idx="186033">LSAG</cx:pt>
          <cx:pt idx="186034">LSAG</cx:pt>
          <cx:pt idx="186035">LSAG</cx:pt>
          <cx:pt idx="186036">LSAG</cx:pt>
          <cx:pt idx="186037">LSAG</cx:pt>
          <cx:pt idx="186038">LSAG</cx:pt>
          <cx:pt idx="186039">LSAG</cx:pt>
          <cx:pt idx="186040">LSAG</cx:pt>
          <cx:pt idx="186041">LSAG</cx:pt>
          <cx:pt idx="186042">LSAG</cx:pt>
          <cx:pt idx="186043">LSAG</cx:pt>
          <cx:pt idx="186044">LSAG</cx:pt>
          <cx:pt idx="186045">LSAG</cx:pt>
          <cx:pt idx="186046">LSAG</cx:pt>
          <cx:pt idx="186047">LSAG</cx:pt>
          <cx:pt idx="186048">LSAG</cx:pt>
          <cx:pt idx="186049">LSAG</cx:pt>
          <cx:pt idx="186050">LSAG</cx:pt>
          <cx:pt idx="186051">LSAG</cx:pt>
          <cx:pt idx="186052">LSAG</cx:pt>
          <cx:pt idx="186053">LSAG</cx:pt>
          <cx:pt idx="186054">LSAG</cx:pt>
          <cx:pt idx="186055">LSAG</cx:pt>
          <cx:pt idx="186056">LSAG</cx:pt>
          <cx:pt idx="186057">LSAG</cx:pt>
          <cx:pt idx="186058">LSAG</cx:pt>
          <cx:pt idx="186059">LSAG</cx:pt>
          <cx:pt idx="186060">LSAG</cx:pt>
          <cx:pt idx="186061">LSAG</cx:pt>
          <cx:pt idx="186062">LSAG</cx:pt>
          <cx:pt idx="186063">LSAG</cx:pt>
          <cx:pt idx="186064">LSAG</cx:pt>
          <cx:pt idx="186065">LSAG</cx:pt>
          <cx:pt idx="186066">LSAG</cx:pt>
          <cx:pt idx="186067">LSAG</cx:pt>
          <cx:pt idx="186068">LSAG</cx:pt>
          <cx:pt idx="186069">LSAG</cx:pt>
          <cx:pt idx="186070">LSAG</cx:pt>
          <cx:pt idx="186071">LSAG</cx:pt>
          <cx:pt idx="186072">LSAG</cx:pt>
          <cx:pt idx="186073">LSAG</cx:pt>
          <cx:pt idx="186074">LSAG</cx:pt>
          <cx:pt idx="186075">LSAG</cx:pt>
          <cx:pt idx="186076">LSAG</cx:pt>
          <cx:pt idx="186077">LSAG</cx:pt>
          <cx:pt idx="186078">LSAG</cx:pt>
          <cx:pt idx="186079">LSAG</cx:pt>
          <cx:pt idx="186080">LSAG</cx:pt>
          <cx:pt idx="186081">LSAG</cx:pt>
          <cx:pt idx="186082">LSAG</cx:pt>
          <cx:pt idx="186083">LSAG</cx:pt>
          <cx:pt idx="186084">LSAG</cx:pt>
          <cx:pt idx="186085">LSAG</cx:pt>
          <cx:pt idx="186086">LSAG</cx:pt>
          <cx:pt idx="186087">LSAG</cx:pt>
          <cx:pt idx="186088">LSAG</cx:pt>
          <cx:pt idx="186089">LSAG</cx:pt>
          <cx:pt idx="186090">LSAG</cx:pt>
          <cx:pt idx="186091">LSAG</cx:pt>
          <cx:pt idx="186092">LSAG</cx:pt>
          <cx:pt idx="186093">LSAG</cx:pt>
          <cx:pt idx="186094">LSAG</cx:pt>
          <cx:pt idx="186095">LSAG</cx:pt>
          <cx:pt idx="186096">LSAG</cx:pt>
          <cx:pt idx="186097">LSAG</cx:pt>
          <cx:pt idx="186098">LSAG</cx:pt>
          <cx:pt idx="186099">LSAG</cx:pt>
          <cx:pt idx="186100">LSAG</cx:pt>
          <cx:pt idx="186101">LSAG</cx:pt>
          <cx:pt idx="186102">LSAG</cx:pt>
          <cx:pt idx="186103">LSAG</cx:pt>
          <cx:pt idx="186104">LSAG</cx:pt>
          <cx:pt idx="186105">LSAG</cx:pt>
          <cx:pt idx="186106">LSAG</cx:pt>
          <cx:pt idx="186107">LSAG</cx:pt>
          <cx:pt idx="186108">LSAG</cx:pt>
          <cx:pt idx="186109">LSAG</cx:pt>
          <cx:pt idx="186110">LSAG</cx:pt>
          <cx:pt idx="186111">LSAG</cx:pt>
          <cx:pt idx="186112">LSAG</cx:pt>
          <cx:pt idx="186113">LSAG</cx:pt>
          <cx:pt idx="186114">LSAG</cx:pt>
          <cx:pt idx="186115">LSAG</cx:pt>
          <cx:pt idx="186116">LSAG</cx:pt>
          <cx:pt idx="186117">LSAG</cx:pt>
          <cx:pt idx="186118">LSAG</cx:pt>
          <cx:pt idx="186119">LSAG</cx:pt>
          <cx:pt idx="186120">LSAG</cx:pt>
          <cx:pt idx="186121">LSAG</cx:pt>
          <cx:pt idx="186122">LSAG</cx:pt>
          <cx:pt idx="186123">LSAG</cx:pt>
          <cx:pt idx="186124">LSAG</cx:pt>
          <cx:pt idx="186125">LSAG</cx:pt>
          <cx:pt idx="186126">LSAG</cx:pt>
          <cx:pt idx="186127">LSAG</cx:pt>
          <cx:pt idx="186128">LSAG</cx:pt>
          <cx:pt idx="186129">LSAG</cx:pt>
          <cx:pt idx="186130">LSAG</cx:pt>
          <cx:pt idx="186131">LSAG</cx:pt>
          <cx:pt idx="186132">LSAG</cx:pt>
          <cx:pt idx="186133">LSAG</cx:pt>
          <cx:pt idx="186134">LSAG</cx:pt>
          <cx:pt idx="186135">LSAG</cx:pt>
          <cx:pt idx="186136">LSAG</cx:pt>
          <cx:pt idx="186137">LSAG</cx:pt>
          <cx:pt idx="186138">LSAG</cx:pt>
          <cx:pt idx="186139">LSAG</cx:pt>
          <cx:pt idx="186140">LSAG</cx:pt>
          <cx:pt idx="186141">LSAG</cx:pt>
          <cx:pt idx="186142">LSAG</cx:pt>
          <cx:pt idx="186143">LSAG</cx:pt>
          <cx:pt idx="186144">LSAG</cx:pt>
          <cx:pt idx="186145">LSAG</cx:pt>
          <cx:pt idx="186146">LSAG</cx:pt>
          <cx:pt idx="186147">LSAG</cx:pt>
          <cx:pt idx="186148">LSAG</cx:pt>
          <cx:pt idx="186149">LSAG</cx:pt>
          <cx:pt idx="186150">LSAG</cx:pt>
          <cx:pt idx="186151">LSAG</cx:pt>
          <cx:pt idx="186152">LSAG</cx:pt>
          <cx:pt idx="186153">LSAG</cx:pt>
          <cx:pt idx="186154">LSAG</cx:pt>
          <cx:pt idx="186155">LSAG</cx:pt>
          <cx:pt idx="186156">LSAG</cx:pt>
          <cx:pt idx="186157">LSAG</cx:pt>
          <cx:pt idx="186158">LSAG</cx:pt>
          <cx:pt idx="186159">LSAG</cx:pt>
          <cx:pt idx="186160">LSAG</cx:pt>
          <cx:pt idx="186161">LSAG</cx:pt>
          <cx:pt idx="186162">LSAG</cx:pt>
          <cx:pt idx="186163">LSAG</cx:pt>
          <cx:pt idx="186164">LSAG</cx:pt>
          <cx:pt idx="186165">LSAG</cx:pt>
          <cx:pt idx="186166">LSAG</cx:pt>
          <cx:pt idx="186167">LSAG</cx:pt>
          <cx:pt idx="186168">LSAG</cx:pt>
          <cx:pt idx="186169">LSAG</cx:pt>
          <cx:pt idx="186170">LSAG</cx:pt>
          <cx:pt idx="186171">LSAG</cx:pt>
          <cx:pt idx="186172">LSAG</cx:pt>
          <cx:pt idx="186173">LSAG</cx:pt>
          <cx:pt idx="186174">LSAG</cx:pt>
          <cx:pt idx="186175">LSAG</cx:pt>
          <cx:pt idx="186176">LSAG</cx:pt>
          <cx:pt idx="186177">LSAG</cx:pt>
          <cx:pt idx="186178">LSAG</cx:pt>
          <cx:pt idx="186179">LSAG</cx:pt>
          <cx:pt idx="186180">LSAG</cx:pt>
          <cx:pt idx="186181">LSAG</cx:pt>
          <cx:pt idx="186182">LSAG</cx:pt>
          <cx:pt idx="186183">LSAG</cx:pt>
          <cx:pt idx="186184">LSAG</cx:pt>
          <cx:pt idx="186185">LSAG</cx:pt>
          <cx:pt idx="186186">LSAG</cx:pt>
          <cx:pt idx="186187">LSAG</cx:pt>
          <cx:pt idx="186188">LSAG</cx:pt>
          <cx:pt idx="186189">LSAG</cx:pt>
          <cx:pt idx="186190">LSAG</cx:pt>
          <cx:pt idx="186191">LSAG</cx:pt>
          <cx:pt idx="186192">LSAG</cx:pt>
          <cx:pt idx="186193">LSAG</cx:pt>
          <cx:pt idx="186194">LSAG</cx:pt>
          <cx:pt idx="186195">LSAG</cx:pt>
          <cx:pt idx="186196">LSAG</cx:pt>
          <cx:pt idx="186197">LSAG</cx:pt>
          <cx:pt idx="186198">LSAG</cx:pt>
          <cx:pt idx="186199">LSAG</cx:pt>
          <cx:pt idx="186200">LSAG</cx:pt>
          <cx:pt idx="186201">LSAG</cx:pt>
          <cx:pt idx="186202">LSAG</cx:pt>
          <cx:pt idx="186203">LSAG</cx:pt>
          <cx:pt idx="186204">LSAG</cx:pt>
          <cx:pt idx="186205">LSAG</cx:pt>
          <cx:pt idx="186206">LSAG</cx:pt>
          <cx:pt idx="186207">LSAG</cx:pt>
          <cx:pt idx="186208">LSAG</cx:pt>
          <cx:pt idx="186209">LSAG</cx:pt>
          <cx:pt idx="186210">LSAG</cx:pt>
          <cx:pt idx="186211">LSAG</cx:pt>
          <cx:pt idx="186212">LSAG</cx:pt>
          <cx:pt idx="186213">LSAG</cx:pt>
          <cx:pt idx="186214">LSAG</cx:pt>
          <cx:pt idx="186215">LSAG</cx:pt>
          <cx:pt idx="186216">LSAG</cx:pt>
          <cx:pt idx="186217">LSAG</cx:pt>
          <cx:pt idx="186218">LSAG</cx:pt>
          <cx:pt idx="186219">LSAG</cx:pt>
          <cx:pt idx="186220">LSAG</cx:pt>
          <cx:pt idx="186221">LSAG</cx:pt>
          <cx:pt idx="186222">LSAG</cx:pt>
          <cx:pt idx="186223">LSAG</cx:pt>
          <cx:pt idx="186224">LSAG</cx:pt>
          <cx:pt idx="186225">LSAG</cx:pt>
          <cx:pt idx="186226">LSAG</cx:pt>
          <cx:pt idx="186227">LSAG</cx:pt>
          <cx:pt idx="186228">LSAG</cx:pt>
          <cx:pt idx="186229">LSAG</cx:pt>
          <cx:pt idx="186230">LSAG</cx:pt>
          <cx:pt idx="186231">LSAG</cx:pt>
          <cx:pt idx="186232">LSAG</cx:pt>
          <cx:pt idx="186233">LSAG</cx:pt>
          <cx:pt idx="186234">LSAG</cx:pt>
          <cx:pt idx="186235">LSAG</cx:pt>
          <cx:pt idx="186236">LSAG</cx:pt>
          <cx:pt idx="186237">LSAG</cx:pt>
          <cx:pt idx="186238">LSAG</cx:pt>
          <cx:pt idx="186239">LSAG</cx:pt>
          <cx:pt idx="186240">LSAG</cx:pt>
          <cx:pt idx="186241">LSAG</cx:pt>
          <cx:pt idx="186242">LSAG</cx:pt>
          <cx:pt idx="186243">LSAG</cx:pt>
          <cx:pt idx="186244">LSAG</cx:pt>
          <cx:pt idx="186245">LSAG</cx:pt>
          <cx:pt idx="186246">LSAG</cx:pt>
          <cx:pt idx="186247">LSAG</cx:pt>
          <cx:pt idx="186248">LSAG</cx:pt>
          <cx:pt idx="186249">LSAG</cx:pt>
          <cx:pt idx="186250">LSAG</cx:pt>
          <cx:pt idx="186251">LSAG</cx:pt>
          <cx:pt idx="186252">LSAG</cx:pt>
          <cx:pt idx="186253">LSAG</cx:pt>
          <cx:pt idx="186254">LSAG</cx:pt>
          <cx:pt idx="186255">LSAG</cx:pt>
          <cx:pt idx="186256">LSAG</cx:pt>
          <cx:pt idx="186257">LSAG</cx:pt>
          <cx:pt idx="186258">LSAG</cx:pt>
          <cx:pt idx="186259">LSAG</cx:pt>
          <cx:pt idx="186260">LSAG</cx:pt>
          <cx:pt idx="186261">LSAG</cx:pt>
          <cx:pt idx="186262">LSAG</cx:pt>
          <cx:pt idx="186263">LSAG</cx:pt>
          <cx:pt idx="186264">LSAG</cx:pt>
          <cx:pt idx="186265">LSAG</cx:pt>
          <cx:pt idx="186266">LSAG</cx:pt>
          <cx:pt idx="186267">LSAG</cx:pt>
          <cx:pt idx="186268">LSAG</cx:pt>
          <cx:pt idx="186269">LSAG</cx:pt>
          <cx:pt idx="186270">LSAG</cx:pt>
          <cx:pt idx="186271">LSAG</cx:pt>
          <cx:pt idx="186272">LSAG</cx:pt>
          <cx:pt idx="186273">LSAG</cx:pt>
          <cx:pt idx="186274">LSAG</cx:pt>
          <cx:pt idx="186275">LSAG</cx:pt>
          <cx:pt idx="186276">LSAG</cx:pt>
          <cx:pt idx="186277">LSAG</cx:pt>
          <cx:pt idx="186278">LSAG</cx:pt>
          <cx:pt idx="186279">LSAG</cx:pt>
          <cx:pt idx="186280">LSAG</cx:pt>
          <cx:pt idx="186281">LSAG</cx:pt>
          <cx:pt idx="186282">LSAG</cx:pt>
          <cx:pt idx="186283">LSAG</cx:pt>
          <cx:pt idx="186284">LSAG</cx:pt>
          <cx:pt idx="186285">LSAG</cx:pt>
          <cx:pt idx="186286">LSAG</cx:pt>
          <cx:pt idx="186287">LSAG</cx:pt>
          <cx:pt idx="186288">LSAG</cx:pt>
          <cx:pt idx="186289">LSAG</cx:pt>
          <cx:pt idx="186290">LSAG</cx:pt>
          <cx:pt idx="186291">LSAG</cx:pt>
          <cx:pt idx="186292">LSAG</cx:pt>
          <cx:pt idx="186293">LSAG</cx:pt>
          <cx:pt idx="186294">LSAG</cx:pt>
          <cx:pt idx="186295">LSAG</cx:pt>
          <cx:pt idx="186296">LSAG</cx:pt>
          <cx:pt idx="186297">LSAG</cx:pt>
          <cx:pt idx="186298">LSAG</cx:pt>
          <cx:pt idx="186299">LSAG</cx:pt>
          <cx:pt idx="186300">LSAG</cx:pt>
          <cx:pt idx="186301">LSAG</cx:pt>
          <cx:pt idx="186302">LSAG</cx:pt>
          <cx:pt idx="186303">LSAG</cx:pt>
          <cx:pt idx="186304">LSAG</cx:pt>
          <cx:pt idx="186305">LSAG</cx:pt>
          <cx:pt idx="186306">LSAG</cx:pt>
          <cx:pt idx="186307">LSAG</cx:pt>
          <cx:pt idx="186308">LSAG</cx:pt>
          <cx:pt idx="186309">LSAG</cx:pt>
          <cx:pt idx="186310">LSAG</cx:pt>
          <cx:pt idx="186311">LSAG</cx:pt>
          <cx:pt idx="186312">LSAG</cx:pt>
          <cx:pt idx="186313">LSAG</cx:pt>
          <cx:pt idx="186314">LSAG</cx:pt>
          <cx:pt idx="186315">LSAG</cx:pt>
          <cx:pt idx="186316">LSAG</cx:pt>
          <cx:pt idx="186317">LSAG</cx:pt>
          <cx:pt idx="186318">LSAG</cx:pt>
          <cx:pt idx="186319">LSAG</cx:pt>
          <cx:pt idx="186320">LSAG</cx:pt>
          <cx:pt idx="186321">LSAG</cx:pt>
          <cx:pt idx="186322">LSAG</cx:pt>
          <cx:pt idx="186323">LSAG</cx:pt>
          <cx:pt idx="186324">LSAG</cx:pt>
          <cx:pt idx="186325">LSAG</cx:pt>
          <cx:pt idx="186326">LSAG</cx:pt>
          <cx:pt idx="186327">LSAG</cx:pt>
          <cx:pt idx="186328">LSAG</cx:pt>
          <cx:pt idx="186329">LSAG</cx:pt>
          <cx:pt idx="186330">LSAG</cx:pt>
          <cx:pt idx="186331">LSAG</cx:pt>
          <cx:pt idx="186332">LSAG</cx:pt>
          <cx:pt idx="186333">LSAG</cx:pt>
          <cx:pt idx="186334">LSAG</cx:pt>
          <cx:pt idx="186335">LSAG</cx:pt>
          <cx:pt idx="186336">LSAG</cx:pt>
          <cx:pt idx="186337">LSAG</cx:pt>
          <cx:pt idx="186338">LSAG</cx:pt>
          <cx:pt idx="186339">LSAG</cx:pt>
          <cx:pt idx="186340">LSAG</cx:pt>
          <cx:pt idx="186341">LSAG</cx:pt>
          <cx:pt idx="186342">LSAG</cx:pt>
          <cx:pt idx="186343">LSAG</cx:pt>
          <cx:pt idx="186344">LSAG</cx:pt>
          <cx:pt idx="186345">LSAG</cx:pt>
          <cx:pt idx="186346">LSAG</cx:pt>
          <cx:pt idx="186347">LSAG</cx:pt>
          <cx:pt idx="186348">LSAG</cx:pt>
          <cx:pt idx="186349">LSAG</cx:pt>
          <cx:pt idx="186350">LSAG</cx:pt>
          <cx:pt idx="186351">LSAG</cx:pt>
          <cx:pt idx="186352">LSAG</cx:pt>
          <cx:pt idx="186353">LSAG</cx:pt>
          <cx:pt idx="186354">LSAG</cx:pt>
          <cx:pt idx="186355">LSAG</cx:pt>
          <cx:pt idx="186356">LSAG</cx:pt>
          <cx:pt idx="186357">LSAG</cx:pt>
          <cx:pt idx="186358">LSAG</cx:pt>
          <cx:pt idx="186359">LSAG</cx:pt>
          <cx:pt idx="186360">LSAG</cx:pt>
          <cx:pt idx="186361">LSAG</cx:pt>
          <cx:pt idx="186362">LSAG</cx:pt>
          <cx:pt idx="186363">LSAG</cx:pt>
          <cx:pt idx="186364">LSAG</cx:pt>
          <cx:pt idx="186365">LSAG</cx:pt>
          <cx:pt idx="186366">LSAG</cx:pt>
          <cx:pt idx="186367">LSAG</cx:pt>
          <cx:pt idx="186368">LSAG</cx:pt>
          <cx:pt idx="186369">LSAG</cx:pt>
          <cx:pt idx="186370">LSAG</cx:pt>
          <cx:pt idx="186371">LSAG</cx:pt>
          <cx:pt idx="186372">LSAG</cx:pt>
          <cx:pt idx="186373">LSAG</cx:pt>
          <cx:pt idx="186374">LSAG</cx:pt>
          <cx:pt idx="186375">LSAG</cx:pt>
          <cx:pt idx="186376">LSAG</cx:pt>
          <cx:pt idx="186377">LSAG</cx:pt>
          <cx:pt idx="186378">LSAG</cx:pt>
          <cx:pt idx="186379">LSAG</cx:pt>
          <cx:pt idx="186380">LSAG</cx:pt>
          <cx:pt idx="186381">LSAG</cx:pt>
          <cx:pt idx="186382">LSAG</cx:pt>
          <cx:pt idx="186383">LSAG</cx:pt>
          <cx:pt idx="186384">LSAG</cx:pt>
          <cx:pt idx="186385">LSAG</cx:pt>
          <cx:pt idx="186386">LSAG</cx:pt>
          <cx:pt idx="186387">LSAG</cx:pt>
          <cx:pt idx="186388">LSAG</cx:pt>
          <cx:pt idx="186389">LSAG</cx:pt>
          <cx:pt idx="186390">LSAG</cx:pt>
          <cx:pt idx="186391">LSAG</cx:pt>
          <cx:pt idx="186392">LSAG</cx:pt>
          <cx:pt idx="186393">LSAG</cx:pt>
          <cx:pt idx="186394">LSAG</cx:pt>
          <cx:pt idx="186395">LSAG</cx:pt>
          <cx:pt idx="186396">LSAG</cx:pt>
          <cx:pt idx="186397">LSAG</cx:pt>
          <cx:pt idx="186398">LSAG</cx:pt>
          <cx:pt idx="186399">LSAG</cx:pt>
          <cx:pt idx="186400">LSAG</cx:pt>
          <cx:pt idx="186401">LSAG</cx:pt>
          <cx:pt idx="186402">LSAG</cx:pt>
          <cx:pt idx="186403">LSAG</cx:pt>
          <cx:pt idx="186404">LSAG</cx:pt>
          <cx:pt idx="186405">LSAG</cx:pt>
          <cx:pt idx="186406">LSAG</cx:pt>
          <cx:pt idx="186407">LSAG</cx:pt>
          <cx:pt idx="186408">LSAG</cx:pt>
          <cx:pt idx="186409">LSAG</cx:pt>
          <cx:pt idx="186410">LSAG</cx:pt>
          <cx:pt idx="186411">LSAG</cx:pt>
          <cx:pt idx="186412">LSAG</cx:pt>
          <cx:pt idx="186413">LSAG</cx:pt>
          <cx:pt idx="186414">LSAG</cx:pt>
          <cx:pt idx="186415">LSAG</cx:pt>
          <cx:pt idx="186416">LSAG</cx:pt>
          <cx:pt idx="186417">LSAG</cx:pt>
          <cx:pt idx="186418">LSAG</cx:pt>
          <cx:pt idx="186419">LSAG</cx:pt>
          <cx:pt idx="186420">LSAG</cx:pt>
          <cx:pt idx="186421">LSAG</cx:pt>
          <cx:pt idx="186422">LSAG</cx:pt>
          <cx:pt idx="186423">LSAG</cx:pt>
          <cx:pt idx="186424">LSAG</cx:pt>
          <cx:pt idx="186425">LSAG</cx:pt>
          <cx:pt idx="186426">LSAG</cx:pt>
          <cx:pt idx="186427">LSAG</cx:pt>
          <cx:pt idx="186428">LSAG</cx:pt>
          <cx:pt idx="186429">LSAG</cx:pt>
          <cx:pt idx="186430">LSAG</cx:pt>
          <cx:pt idx="186431">LSAG</cx:pt>
          <cx:pt idx="186432">LSAG</cx:pt>
          <cx:pt idx="186433">LSAG</cx:pt>
          <cx:pt idx="186434">LSAG</cx:pt>
          <cx:pt idx="186435">LSAG</cx:pt>
          <cx:pt idx="186436">LSAG</cx:pt>
          <cx:pt idx="186437">LSAG</cx:pt>
          <cx:pt idx="186438">LSAG</cx:pt>
          <cx:pt idx="186439">LSAG</cx:pt>
          <cx:pt idx="186440">LSAG</cx:pt>
          <cx:pt idx="186441">LSAG</cx:pt>
          <cx:pt idx="186442">LSAG</cx:pt>
          <cx:pt idx="186443">LSAG</cx:pt>
          <cx:pt idx="186444">LSAG</cx:pt>
          <cx:pt idx="186445">LSAG</cx:pt>
          <cx:pt idx="186446">LSAG</cx:pt>
          <cx:pt idx="186447">LSAG</cx:pt>
          <cx:pt idx="186448">LSAG</cx:pt>
          <cx:pt idx="186449">LSAG</cx:pt>
          <cx:pt idx="186450">LSAG</cx:pt>
          <cx:pt idx="186451">LSAG</cx:pt>
          <cx:pt idx="186452">LSAG</cx:pt>
          <cx:pt idx="186453">LSAG</cx:pt>
          <cx:pt idx="186454">LSAG</cx:pt>
          <cx:pt idx="186455">LSAG</cx:pt>
          <cx:pt idx="186456">LSAG</cx:pt>
          <cx:pt idx="186457">LSAG</cx:pt>
          <cx:pt idx="186458">LSAG</cx:pt>
          <cx:pt idx="186459">LSAG</cx:pt>
          <cx:pt idx="186460">LSAG</cx:pt>
          <cx:pt idx="186461">LSAG</cx:pt>
          <cx:pt idx="186462">LSAG</cx:pt>
          <cx:pt idx="186463">LSAG</cx:pt>
          <cx:pt idx="186464">LSAG</cx:pt>
          <cx:pt idx="186465">LSAG</cx:pt>
          <cx:pt idx="186466">LSAG</cx:pt>
          <cx:pt idx="186467">LSAG</cx:pt>
          <cx:pt idx="186468">LSAG</cx:pt>
          <cx:pt idx="186469">LSAG</cx:pt>
          <cx:pt idx="186470">LSAG</cx:pt>
          <cx:pt idx="186471">LSAG</cx:pt>
          <cx:pt idx="186472">LSAG</cx:pt>
          <cx:pt idx="186473">LSAG</cx:pt>
          <cx:pt idx="186474">LSAG</cx:pt>
          <cx:pt idx="186475">LSAG</cx:pt>
          <cx:pt idx="186476">LSAG</cx:pt>
          <cx:pt idx="186477">LSAG</cx:pt>
          <cx:pt idx="186478">LSAG</cx:pt>
          <cx:pt idx="186479">LSAG</cx:pt>
          <cx:pt idx="186480">LSAG</cx:pt>
          <cx:pt idx="186481">LSAG</cx:pt>
          <cx:pt idx="186482">LSAG</cx:pt>
          <cx:pt idx="186483">LSAG</cx:pt>
          <cx:pt idx="186484">LSAG</cx:pt>
          <cx:pt idx="186485">LSAG</cx:pt>
          <cx:pt idx="186486">LSAG</cx:pt>
          <cx:pt idx="186487">LSAG</cx:pt>
          <cx:pt idx="186488">LSAG</cx:pt>
          <cx:pt idx="186489">LSAG</cx:pt>
          <cx:pt idx="186490">LSAG</cx:pt>
          <cx:pt idx="186491">LSAG</cx:pt>
          <cx:pt idx="186492">LSAG</cx:pt>
          <cx:pt idx="186493">LSAG</cx:pt>
          <cx:pt idx="186494">LSAG</cx:pt>
          <cx:pt idx="186495">LSAG</cx:pt>
          <cx:pt idx="186496">LSAG</cx:pt>
          <cx:pt idx="186497">LSAG</cx:pt>
          <cx:pt idx="186498">LSAG</cx:pt>
          <cx:pt idx="186499">LSAG</cx:pt>
          <cx:pt idx="186500">LSAG</cx:pt>
          <cx:pt idx="186501">LSAG</cx:pt>
          <cx:pt idx="186502">LSAG</cx:pt>
          <cx:pt idx="186503">LSAG</cx:pt>
          <cx:pt idx="186504">LSAG</cx:pt>
          <cx:pt idx="186505">LSAG</cx:pt>
          <cx:pt idx="186506">LSAG</cx:pt>
          <cx:pt idx="186507">LSAG</cx:pt>
          <cx:pt idx="186508">LSAG</cx:pt>
          <cx:pt idx="186509">LSAG</cx:pt>
          <cx:pt idx="186510">LSAG</cx:pt>
          <cx:pt idx="186511">LSAG</cx:pt>
          <cx:pt idx="186512">LSAG</cx:pt>
          <cx:pt idx="186513">LSAG</cx:pt>
          <cx:pt idx="186514">LSAG</cx:pt>
          <cx:pt idx="186515">LSAG</cx:pt>
          <cx:pt idx="186516">LSAG</cx:pt>
          <cx:pt idx="186517">LSAG</cx:pt>
          <cx:pt idx="186518">LSAG</cx:pt>
          <cx:pt idx="186519">LSAG</cx:pt>
          <cx:pt idx="186520">LSAG</cx:pt>
          <cx:pt idx="186521">LSAG</cx:pt>
          <cx:pt idx="186522">LSAG</cx:pt>
          <cx:pt idx="186523">LSAG</cx:pt>
          <cx:pt idx="186524">LSAG</cx:pt>
          <cx:pt idx="186525">LSAG</cx:pt>
          <cx:pt idx="186526">LSAG</cx:pt>
          <cx:pt idx="186527">LSAG</cx:pt>
          <cx:pt idx="186528">LSAG</cx:pt>
          <cx:pt idx="186529">LSAG</cx:pt>
          <cx:pt idx="186530">LSAG</cx:pt>
          <cx:pt idx="186531">LSAG</cx:pt>
          <cx:pt idx="186532">LSAG</cx:pt>
          <cx:pt idx="186533">LSAG</cx:pt>
          <cx:pt idx="186534">LSAG</cx:pt>
          <cx:pt idx="186535">LSAG</cx:pt>
          <cx:pt idx="186536">LSAG</cx:pt>
          <cx:pt idx="186537">LSAG</cx:pt>
          <cx:pt idx="186538">LSAG</cx:pt>
          <cx:pt idx="186539">LSAG</cx:pt>
          <cx:pt idx="186540">LSAG</cx:pt>
          <cx:pt idx="186541">LSAG</cx:pt>
          <cx:pt idx="186542">LSAG</cx:pt>
          <cx:pt idx="186543">LSAG</cx:pt>
          <cx:pt idx="186544">LSAG</cx:pt>
          <cx:pt idx="186545">LSAG</cx:pt>
          <cx:pt idx="186546">LSAG</cx:pt>
          <cx:pt idx="186547">LSAG</cx:pt>
          <cx:pt idx="186548">LSAG</cx:pt>
          <cx:pt idx="186549">LSAG</cx:pt>
          <cx:pt idx="186550">LSAG</cx:pt>
          <cx:pt idx="186551">LSAG</cx:pt>
          <cx:pt idx="186552">LSAG</cx:pt>
          <cx:pt idx="186553">LSAG</cx:pt>
          <cx:pt idx="186554">LSAG</cx:pt>
          <cx:pt idx="186555">LSAG</cx:pt>
          <cx:pt idx="186556">LSAG</cx:pt>
          <cx:pt idx="186557">LSAG</cx:pt>
          <cx:pt idx="186558">LSAG</cx:pt>
          <cx:pt idx="186559">LSAG</cx:pt>
          <cx:pt idx="186560">LSAG</cx:pt>
          <cx:pt idx="186561">LSAG</cx:pt>
          <cx:pt idx="186562">LSAG</cx:pt>
          <cx:pt idx="186563">LSAG</cx:pt>
          <cx:pt idx="186564">LSAG</cx:pt>
          <cx:pt idx="186565">LSAG</cx:pt>
          <cx:pt idx="186566">LSAG</cx:pt>
          <cx:pt idx="186567">LSAG</cx:pt>
          <cx:pt idx="186568">LSAG</cx:pt>
          <cx:pt idx="186569">LSAG</cx:pt>
          <cx:pt idx="186570">LSAG</cx:pt>
          <cx:pt idx="186571">LSAG</cx:pt>
          <cx:pt idx="186572">LSAG</cx:pt>
          <cx:pt idx="186573">LSAG</cx:pt>
          <cx:pt idx="186574">LSAG</cx:pt>
          <cx:pt idx="186575">LSAG</cx:pt>
          <cx:pt idx="186576">LSAG</cx:pt>
          <cx:pt idx="186577">LSAG</cx:pt>
          <cx:pt idx="186578">LSAG</cx:pt>
          <cx:pt idx="186579">LSAG</cx:pt>
          <cx:pt idx="186580">LSAG</cx:pt>
          <cx:pt idx="186581">LSAG</cx:pt>
          <cx:pt idx="186582">LSAG</cx:pt>
          <cx:pt idx="186583">LSAG</cx:pt>
          <cx:pt idx="186584">LSAG</cx:pt>
          <cx:pt idx="186585">LSAG</cx:pt>
          <cx:pt idx="186586">LSAG</cx:pt>
          <cx:pt idx="186587">LSAG</cx:pt>
          <cx:pt idx="186588">LSAG</cx:pt>
          <cx:pt idx="186589">LSAG</cx:pt>
          <cx:pt idx="186590">LSAG</cx:pt>
          <cx:pt idx="186591">LSAG</cx:pt>
          <cx:pt idx="186592">LSAG</cx:pt>
          <cx:pt idx="186593">LSAG</cx:pt>
          <cx:pt idx="186594">LSAG</cx:pt>
          <cx:pt idx="186595">LSAG</cx:pt>
          <cx:pt idx="186596">LSAG</cx:pt>
          <cx:pt idx="186597">LSAG</cx:pt>
          <cx:pt idx="186598">LSAG</cx:pt>
          <cx:pt idx="186599">LSAG</cx:pt>
          <cx:pt idx="186600">LSAG</cx:pt>
          <cx:pt idx="186601">LSAG</cx:pt>
          <cx:pt idx="186602">LSAG</cx:pt>
          <cx:pt idx="186603">LSAG</cx:pt>
          <cx:pt idx="186604">LSAG</cx:pt>
          <cx:pt idx="186605">LSAG</cx:pt>
          <cx:pt idx="186606">LSAG</cx:pt>
          <cx:pt idx="186607">LSAG</cx:pt>
          <cx:pt idx="186608">LSAG</cx:pt>
          <cx:pt idx="186609">LSAG</cx:pt>
          <cx:pt idx="186610">LSAG</cx:pt>
          <cx:pt idx="186611">LSAG</cx:pt>
          <cx:pt idx="186612">LSAG</cx:pt>
          <cx:pt idx="186613">LSAG</cx:pt>
          <cx:pt idx="186614">LSAG</cx:pt>
          <cx:pt idx="186615">LSAG</cx:pt>
          <cx:pt idx="186616">LSAG</cx:pt>
          <cx:pt idx="186617">LSAG</cx:pt>
          <cx:pt idx="186618">LSAG</cx:pt>
          <cx:pt idx="186619">LSAG</cx:pt>
          <cx:pt idx="186620">LSAG</cx:pt>
          <cx:pt idx="186621">LSAG</cx:pt>
          <cx:pt idx="186622">LSAG</cx:pt>
          <cx:pt idx="186623">LSAG</cx:pt>
          <cx:pt idx="186624">LSAG</cx:pt>
          <cx:pt idx="186625">LSAG</cx:pt>
          <cx:pt idx="186626">LSAG</cx:pt>
          <cx:pt idx="186627">LSAG</cx:pt>
          <cx:pt idx="186628">LSAG</cx:pt>
          <cx:pt idx="186629">LSAG</cx:pt>
          <cx:pt idx="186630">LSAG</cx:pt>
          <cx:pt idx="186631">LSAG</cx:pt>
          <cx:pt idx="186632">LSAG</cx:pt>
          <cx:pt idx="186633">LSAG</cx:pt>
          <cx:pt idx="186634">LSAG</cx:pt>
          <cx:pt idx="186635">LSAG</cx:pt>
          <cx:pt idx="186636">LSAG</cx:pt>
          <cx:pt idx="186637">LSAG</cx:pt>
          <cx:pt idx="186638">LSAG</cx:pt>
          <cx:pt idx="186639">LSAG</cx:pt>
          <cx:pt idx="186640">LSAG</cx:pt>
          <cx:pt idx="186641">LSAG</cx:pt>
          <cx:pt idx="186642">LSAG</cx:pt>
          <cx:pt idx="186643">LSAG</cx:pt>
          <cx:pt idx="186644">LSAG</cx:pt>
          <cx:pt idx="186645">LSAG</cx:pt>
          <cx:pt idx="186646">LSAG</cx:pt>
          <cx:pt idx="186647">LSAG</cx:pt>
          <cx:pt idx="186648">LSAG</cx:pt>
          <cx:pt idx="186649">LSAG</cx:pt>
          <cx:pt idx="186650">LSAG</cx:pt>
          <cx:pt idx="186651">LSAG</cx:pt>
          <cx:pt idx="186652">LSAG</cx:pt>
          <cx:pt idx="186653">LSAG</cx:pt>
          <cx:pt idx="186654">LSAG</cx:pt>
          <cx:pt idx="186655">LSAG</cx:pt>
          <cx:pt idx="186656">LSAG</cx:pt>
          <cx:pt idx="186657">LSAG</cx:pt>
          <cx:pt idx="186658">LSAG</cx:pt>
          <cx:pt idx="186659">LSAG</cx:pt>
          <cx:pt idx="186660">LSAG</cx:pt>
          <cx:pt idx="186661">LSAG</cx:pt>
          <cx:pt idx="186662">LSAG</cx:pt>
          <cx:pt idx="186663">LSAG</cx:pt>
          <cx:pt idx="186664">LSAG</cx:pt>
          <cx:pt idx="186665">LSAG</cx:pt>
          <cx:pt idx="186666">LSAG</cx:pt>
          <cx:pt idx="186667">LSAG</cx:pt>
          <cx:pt idx="186668">LSAG</cx:pt>
          <cx:pt idx="186669">LSAG</cx:pt>
          <cx:pt idx="186670">LSAG</cx:pt>
          <cx:pt idx="186671">LSAG</cx:pt>
          <cx:pt idx="186672">LSAG</cx:pt>
          <cx:pt idx="186673">LSAG</cx:pt>
          <cx:pt idx="186674">LSAG</cx:pt>
          <cx:pt idx="186675">LSAG</cx:pt>
          <cx:pt idx="186676">LSAG</cx:pt>
          <cx:pt idx="186677">LSAG</cx:pt>
          <cx:pt idx="186678">LSAG</cx:pt>
          <cx:pt idx="186679">LSAG</cx:pt>
          <cx:pt idx="186680">LSAG</cx:pt>
          <cx:pt idx="186681">LSAG</cx:pt>
          <cx:pt idx="186682">LSAG</cx:pt>
          <cx:pt idx="186683">LSAG</cx:pt>
          <cx:pt idx="186684">LSAG</cx:pt>
          <cx:pt idx="186685">LSAG</cx:pt>
          <cx:pt idx="186686">LSAG</cx:pt>
          <cx:pt idx="186687">LSAG</cx:pt>
          <cx:pt idx="186688">LSAG</cx:pt>
          <cx:pt idx="186689">LSAG</cx:pt>
          <cx:pt idx="186690">LSAG</cx:pt>
          <cx:pt idx="186691">LSAG</cx:pt>
          <cx:pt idx="186692">LSAG</cx:pt>
          <cx:pt idx="186693">LSAG</cx:pt>
          <cx:pt idx="186694">LSAG</cx:pt>
          <cx:pt idx="186695">LSAG</cx:pt>
          <cx:pt idx="186696">LSAG</cx:pt>
          <cx:pt idx="186697">LSAG</cx:pt>
          <cx:pt idx="186698">LSAG</cx:pt>
          <cx:pt idx="186699">LSAG</cx:pt>
          <cx:pt idx="186700">LSAG</cx:pt>
          <cx:pt idx="186701">LSAG</cx:pt>
          <cx:pt idx="186702">LSAG</cx:pt>
          <cx:pt idx="186703">LSAG</cx:pt>
          <cx:pt idx="186704">LSAG</cx:pt>
          <cx:pt idx="186705">LSAG</cx:pt>
          <cx:pt idx="186706">LSAG</cx:pt>
          <cx:pt idx="186707">LSAG</cx:pt>
          <cx:pt idx="186708">LSAG</cx:pt>
          <cx:pt idx="186709">LSAG</cx:pt>
          <cx:pt idx="186710">LSAG</cx:pt>
          <cx:pt idx="186711">LSAG</cx:pt>
          <cx:pt idx="186712">LSAG</cx:pt>
          <cx:pt idx="186713">LSAG</cx:pt>
          <cx:pt idx="186714">LSAG</cx:pt>
          <cx:pt idx="186715">LSAG</cx:pt>
          <cx:pt idx="186716">LSAG</cx:pt>
          <cx:pt idx="186717">LSAG</cx:pt>
          <cx:pt idx="186718">LSAG</cx:pt>
          <cx:pt idx="186719">LSAG</cx:pt>
          <cx:pt idx="186720">LSAG</cx:pt>
          <cx:pt idx="186721">LSAG</cx:pt>
          <cx:pt idx="186722">LSAG</cx:pt>
          <cx:pt idx="186723">LSAG</cx:pt>
          <cx:pt idx="186724">LSAG</cx:pt>
          <cx:pt idx="186725">LSAG</cx:pt>
          <cx:pt idx="186726">LSAG</cx:pt>
          <cx:pt idx="186727">LSAG</cx:pt>
          <cx:pt idx="186728">LSAG</cx:pt>
          <cx:pt idx="186729">LSAG</cx:pt>
          <cx:pt idx="186730">LSAG</cx:pt>
          <cx:pt idx="186731">LSAG</cx:pt>
          <cx:pt idx="186732">LSAG</cx:pt>
          <cx:pt idx="186733">LSAG</cx:pt>
          <cx:pt idx="186734">LSAG</cx:pt>
          <cx:pt idx="186735">LSAG</cx:pt>
          <cx:pt idx="186736">LSAG</cx:pt>
          <cx:pt idx="186737">LSAG</cx:pt>
          <cx:pt idx="186738">LSAG</cx:pt>
          <cx:pt idx="186739">LSAG</cx:pt>
          <cx:pt idx="186740">LSAG</cx:pt>
          <cx:pt idx="186741">LSAG</cx:pt>
          <cx:pt idx="186742">LSAG</cx:pt>
          <cx:pt idx="186743">LSAG</cx:pt>
          <cx:pt idx="186744">LSAG</cx:pt>
          <cx:pt idx="186745">LSAG</cx:pt>
          <cx:pt idx="186746">LSAG</cx:pt>
          <cx:pt idx="186747">LSAG</cx:pt>
          <cx:pt idx="186748">LSAG</cx:pt>
          <cx:pt idx="186749">LSAG</cx:pt>
          <cx:pt idx="186750">LSAG</cx:pt>
          <cx:pt idx="186751">LSAG</cx:pt>
          <cx:pt idx="186752">LSAG</cx:pt>
          <cx:pt idx="186753">LSAG</cx:pt>
          <cx:pt idx="186754">LSAG</cx:pt>
          <cx:pt idx="186755">LSAG</cx:pt>
          <cx:pt idx="186756">LSAG</cx:pt>
          <cx:pt idx="186757">LSAG</cx:pt>
          <cx:pt idx="186758">LSAG</cx:pt>
          <cx:pt idx="186759">LSAG</cx:pt>
          <cx:pt idx="186760">LSAG</cx:pt>
          <cx:pt idx="186761">LSAG</cx:pt>
          <cx:pt idx="186762">LSAG</cx:pt>
          <cx:pt idx="186763">LSAG</cx:pt>
          <cx:pt idx="186764">LSAG</cx:pt>
          <cx:pt idx="186765">LSAG</cx:pt>
          <cx:pt idx="186766">LSAG</cx:pt>
          <cx:pt idx="186767">LSAG</cx:pt>
          <cx:pt idx="186768">LSAG</cx:pt>
          <cx:pt idx="186769">LSAG</cx:pt>
          <cx:pt idx="186770">LSAG</cx:pt>
          <cx:pt idx="186771">LSAG</cx:pt>
          <cx:pt idx="186772">LSAG</cx:pt>
          <cx:pt idx="186773">LSAG</cx:pt>
          <cx:pt idx="186774">LSAG</cx:pt>
          <cx:pt idx="186775">LSAG</cx:pt>
          <cx:pt idx="186776">LSAG</cx:pt>
          <cx:pt idx="186777">LSAG</cx:pt>
          <cx:pt idx="186778">LSAG</cx:pt>
          <cx:pt idx="186779">LSAG</cx:pt>
          <cx:pt idx="186780">LSAG</cx:pt>
          <cx:pt idx="186781">LSAG</cx:pt>
          <cx:pt idx="186782">LSAG</cx:pt>
          <cx:pt idx="186783">LSAG</cx:pt>
          <cx:pt idx="186784">LSAG</cx:pt>
          <cx:pt idx="186785">LSAG</cx:pt>
          <cx:pt idx="186786">LSAG</cx:pt>
          <cx:pt idx="186787">LSAG</cx:pt>
          <cx:pt idx="186788">LSAG</cx:pt>
          <cx:pt idx="186789">LSAG</cx:pt>
          <cx:pt idx="186790">LSAG</cx:pt>
          <cx:pt idx="186791">LSAG</cx:pt>
          <cx:pt idx="186792">LSAG</cx:pt>
          <cx:pt idx="186793">LSAG</cx:pt>
          <cx:pt idx="186794">LSAG</cx:pt>
          <cx:pt idx="186795">LSAG</cx:pt>
          <cx:pt idx="186796">LSAG</cx:pt>
          <cx:pt idx="186797">LSAG</cx:pt>
          <cx:pt idx="186798">LSAG</cx:pt>
          <cx:pt idx="186799">LSAG</cx:pt>
          <cx:pt idx="186800">LSAG</cx:pt>
          <cx:pt idx="186801">LSAG</cx:pt>
          <cx:pt idx="186802">LSAG</cx:pt>
          <cx:pt idx="186803">LSAG</cx:pt>
          <cx:pt idx="186804">LSAG</cx:pt>
          <cx:pt idx="186805">LSAG</cx:pt>
          <cx:pt idx="186806">LSAG</cx:pt>
          <cx:pt idx="186807">LSAG</cx:pt>
          <cx:pt idx="186808">LSAG</cx:pt>
          <cx:pt idx="186809">LSAG</cx:pt>
          <cx:pt idx="186810">LSAG</cx:pt>
          <cx:pt idx="186811">LSAG</cx:pt>
          <cx:pt idx="186812">LSAG</cx:pt>
          <cx:pt idx="186813">LSAG</cx:pt>
          <cx:pt idx="186814">LSAG</cx:pt>
          <cx:pt idx="186815">LSAG</cx:pt>
          <cx:pt idx="186816">LSAG</cx:pt>
          <cx:pt idx="186817">LSAG</cx:pt>
          <cx:pt idx="186818">LSAG</cx:pt>
          <cx:pt idx="186819">LSAG</cx:pt>
          <cx:pt idx="186820">LSAG</cx:pt>
          <cx:pt idx="186821">LSAG</cx:pt>
          <cx:pt idx="186822">LSAG</cx:pt>
          <cx:pt idx="186823">LSAG</cx:pt>
          <cx:pt idx="186824">LSAG</cx:pt>
          <cx:pt idx="186825">LSAG</cx:pt>
          <cx:pt idx="186826">LSAG</cx:pt>
          <cx:pt idx="186827">LSAG</cx:pt>
          <cx:pt idx="186828">LSAG</cx:pt>
          <cx:pt idx="186829">LSAG</cx:pt>
          <cx:pt idx="186830">LSAG</cx:pt>
          <cx:pt idx="186831">LSAG</cx:pt>
          <cx:pt idx="186832">LSAG</cx:pt>
          <cx:pt idx="186833">LSAG</cx:pt>
          <cx:pt idx="186834">LSAG</cx:pt>
          <cx:pt idx="186835">LSAG</cx:pt>
          <cx:pt idx="186836">LSAG</cx:pt>
          <cx:pt idx="186837">LSAG</cx:pt>
          <cx:pt idx="186838">LSAG</cx:pt>
          <cx:pt idx="186839">LSAG</cx:pt>
          <cx:pt idx="186840">LSAG</cx:pt>
          <cx:pt idx="186841">LSAG</cx:pt>
          <cx:pt idx="186842">LSAG</cx:pt>
          <cx:pt idx="186843">LSAG</cx:pt>
          <cx:pt idx="186844">LSAG</cx:pt>
          <cx:pt idx="186845">LSAG</cx:pt>
          <cx:pt idx="186846">LSAG</cx:pt>
          <cx:pt idx="186847">LSAG</cx:pt>
          <cx:pt idx="186848">LSAG</cx:pt>
          <cx:pt idx="186849">LSAG</cx:pt>
          <cx:pt idx="186850">LSAG</cx:pt>
          <cx:pt idx="186851">LSAG</cx:pt>
          <cx:pt idx="186852">LSAG</cx:pt>
          <cx:pt idx="186853">LSAG</cx:pt>
          <cx:pt idx="186854">LSAG</cx:pt>
          <cx:pt idx="186855">LSAG</cx:pt>
          <cx:pt idx="186856">LSAG</cx:pt>
          <cx:pt idx="186857">LSAG</cx:pt>
          <cx:pt idx="186858">LSAG</cx:pt>
          <cx:pt idx="186859">LSAG</cx:pt>
          <cx:pt idx="186860">LSAG</cx:pt>
          <cx:pt idx="186861">LSAG</cx:pt>
          <cx:pt idx="186862">LSAG</cx:pt>
          <cx:pt idx="186863">LSAG</cx:pt>
          <cx:pt idx="186864">LSAG</cx:pt>
          <cx:pt idx="186865">LSAG</cx:pt>
          <cx:pt idx="186866">LSAG</cx:pt>
          <cx:pt idx="186867">LSAG</cx:pt>
          <cx:pt idx="186868">LSAG</cx:pt>
          <cx:pt idx="186869">LSAG</cx:pt>
          <cx:pt idx="186870">LSAG</cx:pt>
          <cx:pt idx="186871">LSAG</cx:pt>
          <cx:pt idx="186872">LSAG</cx:pt>
          <cx:pt idx="186873">LSAG</cx:pt>
          <cx:pt idx="186874">LSAG</cx:pt>
          <cx:pt idx="186875">LSAG</cx:pt>
          <cx:pt idx="186876">LSAG</cx:pt>
          <cx:pt idx="186877">LSAG</cx:pt>
          <cx:pt idx="186878">LSAG</cx:pt>
          <cx:pt idx="186879">LSAG</cx:pt>
          <cx:pt idx="186880">LSAG</cx:pt>
          <cx:pt idx="186881">LSAG</cx:pt>
          <cx:pt idx="186882">LSAG</cx:pt>
          <cx:pt idx="186883">LSAG</cx:pt>
          <cx:pt idx="186884">LSAG</cx:pt>
          <cx:pt idx="186885">LSAG</cx:pt>
          <cx:pt idx="186886">LSAG</cx:pt>
          <cx:pt idx="186887">LSAG</cx:pt>
          <cx:pt idx="186888">LSAG</cx:pt>
          <cx:pt idx="186889">LSAG</cx:pt>
          <cx:pt idx="186890">LSAG</cx:pt>
          <cx:pt idx="186891">LSAG</cx:pt>
          <cx:pt idx="186892">LSAG</cx:pt>
          <cx:pt idx="186893">LSAG</cx:pt>
          <cx:pt idx="186894">LSAG</cx:pt>
          <cx:pt idx="186895">LSAG</cx:pt>
          <cx:pt idx="186896">LSAG</cx:pt>
          <cx:pt idx="186897">LSAG</cx:pt>
          <cx:pt idx="186898">LSAG</cx:pt>
          <cx:pt idx="186899">LSAG</cx:pt>
          <cx:pt idx="186900">LSAG</cx:pt>
          <cx:pt idx="186901">LSAG</cx:pt>
          <cx:pt idx="186902">LSAG</cx:pt>
          <cx:pt idx="186903">LSAG</cx:pt>
          <cx:pt idx="186904">LSAG</cx:pt>
          <cx:pt idx="186905">LSAG</cx:pt>
          <cx:pt idx="186906">LSAG</cx:pt>
          <cx:pt idx="186907">LSAG</cx:pt>
          <cx:pt idx="186908">LSAG</cx:pt>
          <cx:pt idx="186909">LSAG</cx:pt>
          <cx:pt idx="186910">LSAG</cx:pt>
          <cx:pt idx="186911">LSAG</cx:pt>
          <cx:pt idx="186912">LSAG</cx:pt>
          <cx:pt idx="186913">LSAG</cx:pt>
          <cx:pt idx="186914">LSAG</cx:pt>
          <cx:pt idx="186915">LSAG</cx:pt>
          <cx:pt idx="186916">LSAG</cx:pt>
          <cx:pt idx="186917">LSAG</cx:pt>
          <cx:pt idx="186918">LSAG</cx:pt>
          <cx:pt idx="186919">LSAG</cx:pt>
          <cx:pt idx="186920">LSAG</cx:pt>
          <cx:pt idx="186921">LSAG</cx:pt>
          <cx:pt idx="186922">LSAG</cx:pt>
          <cx:pt idx="186923">LSAG</cx:pt>
          <cx:pt idx="186924">LSAG</cx:pt>
          <cx:pt idx="186925">LSAG</cx:pt>
          <cx:pt idx="186926">LSAG</cx:pt>
          <cx:pt idx="186927">LSAG</cx:pt>
          <cx:pt idx="186928">LSAG</cx:pt>
          <cx:pt idx="186929">LSAG</cx:pt>
          <cx:pt idx="186930">LSAG</cx:pt>
          <cx:pt idx="186931">LSAG</cx:pt>
          <cx:pt idx="186932">LSAG</cx:pt>
          <cx:pt idx="186933">LSAG</cx:pt>
          <cx:pt idx="186934">LSAG</cx:pt>
          <cx:pt idx="186935">LSAG</cx:pt>
          <cx:pt idx="186936">LSAG</cx:pt>
          <cx:pt idx="186937">LSAG</cx:pt>
          <cx:pt idx="186938">LSAG</cx:pt>
          <cx:pt idx="186939">LSAG</cx:pt>
          <cx:pt idx="186940">LSAG</cx:pt>
          <cx:pt idx="186941">LSAG</cx:pt>
          <cx:pt idx="186942">LSAG</cx:pt>
          <cx:pt idx="186943">LSAG</cx:pt>
          <cx:pt idx="186944">LSAG</cx:pt>
          <cx:pt idx="186945">LSAG</cx:pt>
          <cx:pt idx="186946">LSAG</cx:pt>
          <cx:pt idx="186947">LSAG</cx:pt>
          <cx:pt idx="186948">LSAG</cx:pt>
          <cx:pt idx="186949">LSAG</cx:pt>
          <cx:pt idx="186950">LSAG</cx:pt>
          <cx:pt idx="186951">LSAG</cx:pt>
          <cx:pt idx="186952">LSAG</cx:pt>
          <cx:pt idx="186953">LSAG</cx:pt>
          <cx:pt idx="186954">LSAG</cx:pt>
          <cx:pt idx="186955">LSAG</cx:pt>
          <cx:pt idx="186956">LSAG</cx:pt>
          <cx:pt idx="186957">LSAG</cx:pt>
          <cx:pt idx="186958">LSAG</cx:pt>
          <cx:pt idx="186959">LSAG</cx:pt>
          <cx:pt idx="186960">LSAG</cx:pt>
          <cx:pt idx="186961">LSAG</cx:pt>
          <cx:pt idx="186962">LSAG</cx:pt>
          <cx:pt idx="186963">LSAG</cx:pt>
          <cx:pt idx="186964">LSAG</cx:pt>
          <cx:pt idx="186965">LSAG</cx:pt>
          <cx:pt idx="186966">LSAG</cx:pt>
          <cx:pt idx="186967">LSAG</cx:pt>
          <cx:pt idx="186968">LSAG</cx:pt>
          <cx:pt idx="186969">LSAG</cx:pt>
          <cx:pt idx="186970">LSAG</cx:pt>
          <cx:pt idx="186971">LSAG</cx:pt>
          <cx:pt idx="186972">LSAG</cx:pt>
          <cx:pt idx="186973">LSAG</cx:pt>
          <cx:pt idx="186974">LSAG</cx:pt>
          <cx:pt idx="186975">LSAG</cx:pt>
          <cx:pt idx="186976">LSAG</cx:pt>
          <cx:pt idx="186977">LSAG</cx:pt>
          <cx:pt idx="186978">LSAG</cx:pt>
          <cx:pt idx="186979">LSAG</cx:pt>
          <cx:pt idx="186980">LSAG</cx:pt>
          <cx:pt idx="186981">LSAG</cx:pt>
          <cx:pt idx="186982">LSAG</cx:pt>
          <cx:pt idx="186983">LSAG</cx:pt>
          <cx:pt idx="186984">LSAG</cx:pt>
          <cx:pt idx="186985">LSAG</cx:pt>
          <cx:pt idx="186986">LSAG</cx:pt>
          <cx:pt idx="186987">LSAG</cx:pt>
          <cx:pt idx="186988">LSAG</cx:pt>
          <cx:pt idx="186989">LSAG</cx:pt>
          <cx:pt idx="186990">LSAG</cx:pt>
          <cx:pt idx="186991">LSAG</cx:pt>
          <cx:pt idx="186992">LSAG</cx:pt>
          <cx:pt idx="186993">LSAG</cx:pt>
          <cx:pt idx="186994">LSAG</cx:pt>
          <cx:pt idx="186995">LSAG</cx:pt>
          <cx:pt idx="186996">LSAG</cx:pt>
          <cx:pt idx="186997">LSAG</cx:pt>
          <cx:pt idx="186998">LSAG</cx:pt>
          <cx:pt idx="186999">LSAG</cx:pt>
          <cx:pt idx="187000">LSAG</cx:pt>
          <cx:pt idx="187001">LSAG</cx:pt>
          <cx:pt idx="187002">LSAG</cx:pt>
          <cx:pt idx="187003">LSAG</cx:pt>
          <cx:pt idx="187004">LSAG</cx:pt>
          <cx:pt idx="187005">LSAG</cx:pt>
          <cx:pt idx="187006">LSAG</cx:pt>
          <cx:pt idx="187007">LSAG</cx:pt>
          <cx:pt idx="187008">LSAG</cx:pt>
          <cx:pt idx="187009">LSAG</cx:pt>
          <cx:pt idx="187010">LSAG</cx:pt>
          <cx:pt idx="187011">LSAG</cx:pt>
          <cx:pt idx="187012">LSAG</cx:pt>
          <cx:pt idx="187013">LSAG</cx:pt>
          <cx:pt idx="187014">LSAG</cx:pt>
          <cx:pt idx="187015">LSAG</cx:pt>
          <cx:pt idx="187016">LSAG</cx:pt>
          <cx:pt idx="187017">LSAG</cx:pt>
          <cx:pt idx="187018">LSAG</cx:pt>
          <cx:pt idx="187019">LSAG</cx:pt>
          <cx:pt idx="187020">LSAG</cx:pt>
          <cx:pt idx="187021">LSAG</cx:pt>
          <cx:pt idx="187022">LSAG</cx:pt>
          <cx:pt idx="187023">LSAG</cx:pt>
          <cx:pt idx="187024">LSAG</cx:pt>
          <cx:pt idx="187025">LSAG</cx:pt>
          <cx:pt idx="187026">LSAG</cx:pt>
          <cx:pt idx="187027">LSAG</cx:pt>
          <cx:pt idx="187028">LSAG</cx:pt>
          <cx:pt idx="187029">LSAG</cx:pt>
          <cx:pt idx="187030">LSAG</cx:pt>
          <cx:pt idx="187031">LSAG</cx:pt>
          <cx:pt idx="187032">LSAG</cx:pt>
          <cx:pt idx="187033">LSAG</cx:pt>
          <cx:pt idx="187034">LSAG</cx:pt>
          <cx:pt idx="187035">LSAG</cx:pt>
          <cx:pt idx="187036">LSAG</cx:pt>
          <cx:pt idx="187037">LSAG</cx:pt>
          <cx:pt idx="187038">LSAG</cx:pt>
          <cx:pt idx="187039">LSAG</cx:pt>
          <cx:pt idx="187040">LSAG</cx:pt>
          <cx:pt idx="187041">LSAG</cx:pt>
          <cx:pt idx="187042">LSAG</cx:pt>
          <cx:pt idx="187043">LSAG</cx:pt>
          <cx:pt idx="187044">LSAG</cx:pt>
          <cx:pt idx="187045">LSAG</cx:pt>
          <cx:pt idx="187046">LSAG</cx:pt>
          <cx:pt idx="187047">LSAG</cx:pt>
          <cx:pt idx="187048">LSAG</cx:pt>
          <cx:pt idx="187049">LSAG</cx:pt>
          <cx:pt idx="187050">LSAG</cx:pt>
          <cx:pt idx="187051">LSAG</cx:pt>
          <cx:pt idx="187052">LSAG</cx:pt>
          <cx:pt idx="187053">LSAG</cx:pt>
          <cx:pt idx="187054">LSAG</cx:pt>
          <cx:pt idx="187055">LSAG</cx:pt>
          <cx:pt idx="187056">LSAG</cx:pt>
          <cx:pt idx="187057">LSAG</cx:pt>
          <cx:pt idx="187058">LSAG</cx:pt>
          <cx:pt idx="187059">LSAG</cx:pt>
          <cx:pt idx="187060">LSAG</cx:pt>
          <cx:pt idx="187061">LSAG</cx:pt>
          <cx:pt idx="187062">LSAG</cx:pt>
          <cx:pt idx="187063">LSAG</cx:pt>
          <cx:pt idx="187064">LSAG</cx:pt>
          <cx:pt idx="187065">LSAG</cx:pt>
          <cx:pt idx="187066">LSAG</cx:pt>
          <cx:pt idx="187067">LSAG</cx:pt>
          <cx:pt idx="187068">LSAG</cx:pt>
          <cx:pt idx="187069">LSAG</cx:pt>
          <cx:pt idx="187070">LSAG</cx:pt>
          <cx:pt idx="187071">LSAG</cx:pt>
          <cx:pt idx="187072">LSAG</cx:pt>
          <cx:pt idx="187073">LSAG</cx:pt>
          <cx:pt idx="187074">LSAG</cx:pt>
          <cx:pt idx="187075">LSAG</cx:pt>
          <cx:pt idx="187076">LSAG</cx:pt>
          <cx:pt idx="187077">LSAG</cx:pt>
          <cx:pt idx="187078">LSAG</cx:pt>
          <cx:pt idx="187079">LSAG</cx:pt>
          <cx:pt idx="187080">LSAG</cx:pt>
          <cx:pt idx="187081">LSAG</cx:pt>
          <cx:pt idx="187082">LSAG</cx:pt>
          <cx:pt idx="187083">LSAG</cx:pt>
          <cx:pt idx="187084">LSAG</cx:pt>
          <cx:pt idx="187085">LSAG</cx:pt>
          <cx:pt idx="187086">LSAG</cx:pt>
          <cx:pt idx="187087">LSAG</cx:pt>
          <cx:pt idx="187088">LSAG</cx:pt>
          <cx:pt idx="187089">LSAG</cx:pt>
          <cx:pt idx="187090">LSAG</cx:pt>
          <cx:pt idx="187091">LSAG</cx:pt>
          <cx:pt idx="187092">LSAG</cx:pt>
          <cx:pt idx="187093">LSAG</cx:pt>
          <cx:pt idx="187094">LSAG</cx:pt>
          <cx:pt idx="187095">LSAG</cx:pt>
          <cx:pt idx="187096">LSAG</cx:pt>
          <cx:pt idx="187097">LSAG</cx:pt>
          <cx:pt idx="187098">LSAG</cx:pt>
          <cx:pt idx="187099">LSAG</cx:pt>
          <cx:pt idx="187100">LSAG</cx:pt>
          <cx:pt idx="187101">LSAG</cx:pt>
          <cx:pt idx="187102">LSAG</cx:pt>
          <cx:pt idx="187103">LSAG</cx:pt>
          <cx:pt idx="187104">LSAG</cx:pt>
          <cx:pt idx="187105">LSAG</cx:pt>
          <cx:pt idx="187106">LSAG</cx:pt>
          <cx:pt idx="187107">LSAG</cx:pt>
          <cx:pt idx="187108">LSAG</cx:pt>
          <cx:pt idx="187109">LSAG</cx:pt>
          <cx:pt idx="187110">LSAG</cx:pt>
          <cx:pt idx="187111">LSAG</cx:pt>
          <cx:pt idx="187112">LSAG</cx:pt>
          <cx:pt idx="187113">LSAG</cx:pt>
          <cx:pt idx="187114">LSAG</cx:pt>
          <cx:pt idx="187115">LSAG</cx:pt>
          <cx:pt idx="187116">LSAG</cx:pt>
          <cx:pt idx="187117">LSAG</cx:pt>
          <cx:pt idx="187118">LSAG</cx:pt>
          <cx:pt idx="187119">LSAG</cx:pt>
          <cx:pt idx="187120">LSAG</cx:pt>
          <cx:pt idx="187121">LSAG</cx:pt>
          <cx:pt idx="187122">LSAG</cx:pt>
          <cx:pt idx="187123">LSAG</cx:pt>
          <cx:pt idx="187124">LSAG</cx:pt>
          <cx:pt idx="187125">LSAG</cx:pt>
          <cx:pt idx="187126">LSAG</cx:pt>
          <cx:pt idx="187127">LSAG</cx:pt>
          <cx:pt idx="187128">LSAG</cx:pt>
          <cx:pt idx="187129">LSAG</cx:pt>
          <cx:pt idx="187130">LSAG</cx:pt>
          <cx:pt idx="187131">LSAG</cx:pt>
          <cx:pt idx="187132">LSAG</cx:pt>
          <cx:pt idx="187133">LSAG</cx:pt>
          <cx:pt idx="187134">LSAG</cx:pt>
          <cx:pt idx="187135">LSAG</cx:pt>
          <cx:pt idx="187136">LSAG</cx:pt>
          <cx:pt idx="187137">LSAG</cx:pt>
          <cx:pt idx="187138">LSAG</cx:pt>
          <cx:pt idx="187139">LSAG</cx:pt>
          <cx:pt idx="187140">LSAG</cx:pt>
          <cx:pt idx="187141">LSAG</cx:pt>
          <cx:pt idx="187142">LSAG</cx:pt>
          <cx:pt idx="187143">LSAG</cx:pt>
          <cx:pt idx="187144">LSAG</cx:pt>
          <cx:pt idx="187145">LSAG</cx:pt>
          <cx:pt idx="187146">LSAG</cx:pt>
          <cx:pt idx="187147">LSAG</cx:pt>
          <cx:pt idx="187148">LSAG</cx:pt>
          <cx:pt idx="187149">LSAG</cx:pt>
          <cx:pt idx="187150">LSAG</cx:pt>
          <cx:pt idx="187151">LSAG</cx:pt>
          <cx:pt idx="187152">LSAG</cx:pt>
          <cx:pt idx="187153">LSAG</cx:pt>
          <cx:pt idx="187154">LSAG</cx:pt>
          <cx:pt idx="187155">LSAG</cx:pt>
          <cx:pt idx="187156">LSAG</cx:pt>
          <cx:pt idx="187157">LSAG</cx:pt>
          <cx:pt idx="187158">LSAG</cx:pt>
          <cx:pt idx="187159">LSAG</cx:pt>
          <cx:pt idx="187160">LSAG</cx:pt>
          <cx:pt idx="187161">LSAG</cx:pt>
          <cx:pt idx="187162">LSAG</cx:pt>
          <cx:pt idx="187163">LSAG</cx:pt>
          <cx:pt idx="187164">LSAG</cx:pt>
          <cx:pt idx="187165">LSAG</cx:pt>
          <cx:pt idx="187166">LSAG</cx:pt>
          <cx:pt idx="187167">LSAG</cx:pt>
          <cx:pt idx="187168">LSAG</cx:pt>
          <cx:pt idx="187169">LSAG</cx:pt>
          <cx:pt idx="187170">LSAG</cx:pt>
          <cx:pt idx="187171">LSAG</cx:pt>
          <cx:pt idx="187172">LSAG</cx:pt>
          <cx:pt idx="187173">LSAG</cx:pt>
          <cx:pt idx="187174">LSAG</cx:pt>
          <cx:pt idx="187175">LSAG</cx:pt>
          <cx:pt idx="187176">LSAG</cx:pt>
          <cx:pt idx="187177">LSAG</cx:pt>
          <cx:pt idx="187178">LSAG</cx:pt>
          <cx:pt idx="187179">LSAG</cx:pt>
          <cx:pt idx="187180">LSAG</cx:pt>
          <cx:pt idx="187181">LSAG</cx:pt>
          <cx:pt idx="187182">LSAG</cx:pt>
          <cx:pt idx="187183">LSAG</cx:pt>
          <cx:pt idx="187184">LSAG</cx:pt>
          <cx:pt idx="187185">LSAG</cx:pt>
          <cx:pt idx="187186">LSAG</cx:pt>
          <cx:pt idx="187187">LSAG</cx:pt>
          <cx:pt idx="187188">LSAG</cx:pt>
          <cx:pt idx="187189">LSAG</cx:pt>
          <cx:pt idx="187190">LSAG</cx:pt>
          <cx:pt idx="187191">LSAG</cx:pt>
          <cx:pt idx="187192">LSAG</cx:pt>
          <cx:pt idx="187193">LSAG</cx:pt>
          <cx:pt idx="187194">LSAG</cx:pt>
          <cx:pt idx="187195">LSAG</cx:pt>
          <cx:pt idx="187196">LSAG</cx:pt>
          <cx:pt idx="187197">LSAG</cx:pt>
          <cx:pt idx="187198">LSAG</cx:pt>
          <cx:pt idx="187199">LSAG</cx:pt>
          <cx:pt idx="187200">LSAG</cx:pt>
          <cx:pt idx="187201">LSAG</cx:pt>
          <cx:pt idx="187202">LSAG</cx:pt>
          <cx:pt idx="187203">LSAG</cx:pt>
          <cx:pt idx="187204">LSAG</cx:pt>
          <cx:pt idx="187205">LSAG</cx:pt>
          <cx:pt idx="187206">LSAG</cx:pt>
          <cx:pt idx="187207">LSAG</cx:pt>
          <cx:pt idx="187208">LSAG</cx:pt>
          <cx:pt idx="187209">LSAG</cx:pt>
          <cx:pt idx="187210">LSAG</cx:pt>
          <cx:pt idx="187211">LSAG</cx:pt>
          <cx:pt idx="187212">LSAG</cx:pt>
          <cx:pt idx="187213">LSAG</cx:pt>
          <cx:pt idx="187214">LSAG</cx:pt>
          <cx:pt idx="187215">LSAG</cx:pt>
          <cx:pt idx="187216">LSAG</cx:pt>
          <cx:pt idx="187217">LSAG</cx:pt>
          <cx:pt idx="187218">LSAG</cx:pt>
          <cx:pt idx="187219">LSAG</cx:pt>
          <cx:pt idx="187220">LSAG</cx:pt>
          <cx:pt idx="187221">LSAG</cx:pt>
          <cx:pt idx="187222">LSAG</cx:pt>
          <cx:pt idx="187223">LSAG</cx:pt>
          <cx:pt idx="187224">LSAG</cx:pt>
          <cx:pt idx="187225">LSAG</cx:pt>
          <cx:pt idx="187226">LSAG</cx:pt>
          <cx:pt idx="187227">LSAG</cx:pt>
          <cx:pt idx="187228">LSAG</cx:pt>
          <cx:pt idx="187229">LSAG</cx:pt>
          <cx:pt idx="187230">LSAG</cx:pt>
          <cx:pt idx="187231">LSAG</cx:pt>
          <cx:pt idx="187232">LSAG</cx:pt>
          <cx:pt idx="187233">LSAG</cx:pt>
          <cx:pt idx="187234">LSAG</cx:pt>
          <cx:pt idx="187235">LSAG</cx:pt>
          <cx:pt idx="187236">LSAG</cx:pt>
          <cx:pt idx="187237">LSAG</cx:pt>
          <cx:pt idx="187238">LSAG</cx:pt>
          <cx:pt idx="187239">LSAG</cx:pt>
          <cx:pt idx="187240">LSAG</cx:pt>
          <cx:pt idx="187241">LSAG</cx:pt>
          <cx:pt idx="187242">LSAG</cx:pt>
          <cx:pt idx="187243">LSAG</cx:pt>
          <cx:pt idx="187244">LSAG</cx:pt>
          <cx:pt idx="187245">LSAG</cx:pt>
          <cx:pt idx="187246">LSAG</cx:pt>
          <cx:pt idx="187247">LSAG</cx:pt>
          <cx:pt idx="187248">LSAG</cx:pt>
          <cx:pt idx="187249">LSAG</cx:pt>
          <cx:pt idx="187250">LSAG</cx:pt>
          <cx:pt idx="187251">LSAG</cx:pt>
          <cx:pt idx="187252">LSAG</cx:pt>
          <cx:pt idx="187253">LSAG</cx:pt>
          <cx:pt idx="187254">LSAG</cx:pt>
          <cx:pt idx="187255">LSAG</cx:pt>
          <cx:pt idx="187256">LSAG</cx:pt>
          <cx:pt idx="187257">LSAG</cx:pt>
          <cx:pt idx="187258">LSAG</cx:pt>
          <cx:pt idx="187259">LSAG</cx:pt>
          <cx:pt idx="187260">LSAG</cx:pt>
          <cx:pt idx="187261">LSAG</cx:pt>
          <cx:pt idx="187262">LSAG</cx:pt>
          <cx:pt idx="187263">LSAG</cx:pt>
          <cx:pt idx="187264">LSAG</cx:pt>
          <cx:pt idx="187265">LSAG</cx:pt>
          <cx:pt idx="187266">LSAG</cx:pt>
          <cx:pt idx="187267">LSAG</cx:pt>
          <cx:pt idx="187268">LSAG</cx:pt>
          <cx:pt idx="187269">LSAG</cx:pt>
          <cx:pt idx="187270">LSAG</cx:pt>
          <cx:pt idx="187271">LSAG</cx:pt>
          <cx:pt idx="187272">LSAG</cx:pt>
          <cx:pt idx="187273">LSAG</cx:pt>
          <cx:pt idx="187274">LSAG</cx:pt>
          <cx:pt idx="187275">LSAG</cx:pt>
          <cx:pt idx="187276">LSAG</cx:pt>
          <cx:pt idx="187277">LSAG</cx:pt>
          <cx:pt idx="187278">LSAG</cx:pt>
          <cx:pt idx="187279">LSAG</cx:pt>
          <cx:pt idx="187280">LSAG</cx:pt>
          <cx:pt idx="187281">LSAG</cx:pt>
          <cx:pt idx="187282">LSAG</cx:pt>
          <cx:pt idx="187283">LSAG</cx:pt>
          <cx:pt idx="187284">LSAG</cx:pt>
          <cx:pt idx="187285">LSAG</cx:pt>
          <cx:pt idx="187286">LSAG</cx:pt>
          <cx:pt idx="187287">LSAG</cx:pt>
          <cx:pt idx="187288">LSAG</cx:pt>
          <cx:pt idx="187289">LSAG</cx:pt>
          <cx:pt idx="187290">LSAG</cx:pt>
          <cx:pt idx="187291">LSAG</cx:pt>
          <cx:pt idx="187292">LSAG</cx:pt>
          <cx:pt idx="187293">LSAG</cx:pt>
          <cx:pt idx="187294">LSAG</cx:pt>
          <cx:pt idx="187295">LSAG</cx:pt>
          <cx:pt idx="187296">LSAG</cx:pt>
          <cx:pt idx="187297">LSAG</cx:pt>
          <cx:pt idx="187298">LSAG</cx:pt>
          <cx:pt idx="187299">LSAG</cx:pt>
          <cx:pt idx="187300">LSAG</cx:pt>
          <cx:pt idx="187301">LSAG</cx:pt>
          <cx:pt idx="187302">LSAG</cx:pt>
          <cx:pt idx="187303">LSAG</cx:pt>
          <cx:pt idx="187304">LSAG</cx:pt>
          <cx:pt idx="187305">LSAG</cx:pt>
          <cx:pt idx="187306">LSAG</cx:pt>
          <cx:pt idx="187307">LSAG</cx:pt>
          <cx:pt idx="187308">LSAG</cx:pt>
          <cx:pt idx="187309">LSAG</cx:pt>
          <cx:pt idx="187310">LSAG</cx:pt>
          <cx:pt idx="187311">LSAG</cx:pt>
          <cx:pt idx="187312">LSAG</cx:pt>
          <cx:pt idx="187313">LSAG</cx:pt>
          <cx:pt idx="187314">LSAG</cx:pt>
          <cx:pt idx="187315">LSAG</cx:pt>
          <cx:pt idx="187316">LSAG</cx:pt>
          <cx:pt idx="187317">LSAG</cx:pt>
          <cx:pt idx="187318">LSAG</cx:pt>
          <cx:pt idx="187319">LSAG</cx:pt>
          <cx:pt idx="187320">LSAG</cx:pt>
          <cx:pt idx="187321">LSAG</cx:pt>
          <cx:pt idx="187322">LSAG</cx:pt>
          <cx:pt idx="187323">LSAG</cx:pt>
          <cx:pt idx="187324">LSAG</cx:pt>
          <cx:pt idx="187325">LSAG</cx:pt>
          <cx:pt idx="187326">LSAG</cx:pt>
          <cx:pt idx="187327">LSAG</cx:pt>
          <cx:pt idx="187328">LSAG</cx:pt>
          <cx:pt idx="187329">LSAG</cx:pt>
          <cx:pt idx="187330">LSAG</cx:pt>
          <cx:pt idx="187331">LSAG</cx:pt>
          <cx:pt idx="187332">LSAG</cx:pt>
          <cx:pt idx="187333">LSAG</cx:pt>
          <cx:pt idx="187334">LSAG</cx:pt>
          <cx:pt idx="187335">LSAG</cx:pt>
          <cx:pt idx="187336">LSAG</cx:pt>
          <cx:pt idx="187337">LSAG</cx:pt>
          <cx:pt idx="187338">LSAG</cx:pt>
          <cx:pt idx="187339">LSAG</cx:pt>
          <cx:pt idx="187340">LSAG</cx:pt>
          <cx:pt idx="187341">LSAG</cx:pt>
          <cx:pt idx="187342">LSAG</cx:pt>
          <cx:pt idx="187343">LSAG</cx:pt>
          <cx:pt idx="187344">LSAG</cx:pt>
          <cx:pt idx="187345">LSAG</cx:pt>
          <cx:pt idx="187346">LSAG</cx:pt>
          <cx:pt idx="187347">LSAG</cx:pt>
          <cx:pt idx="187348">LSAG</cx:pt>
          <cx:pt idx="187349">LSAG</cx:pt>
          <cx:pt idx="187350">LSAG</cx:pt>
          <cx:pt idx="187351">LSAG</cx:pt>
          <cx:pt idx="187352">LSAG</cx:pt>
          <cx:pt idx="187353">LSAG</cx:pt>
          <cx:pt idx="187354">LSAG</cx:pt>
          <cx:pt idx="187355">LSAG</cx:pt>
          <cx:pt idx="187356">LSAG</cx:pt>
          <cx:pt idx="187357">LSAG</cx:pt>
          <cx:pt idx="187358">LSAG</cx:pt>
          <cx:pt idx="187359">LSAG</cx:pt>
          <cx:pt idx="187360">LSAG</cx:pt>
          <cx:pt idx="187361">LSAG</cx:pt>
          <cx:pt idx="187362">LSAG</cx:pt>
          <cx:pt idx="187363">LSAG</cx:pt>
          <cx:pt idx="187364">LSAG</cx:pt>
          <cx:pt idx="187365">LSAG</cx:pt>
          <cx:pt idx="187366">LSAG</cx:pt>
          <cx:pt idx="187367">LSAG</cx:pt>
          <cx:pt idx="187368">LSAG</cx:pt>
          <cx:pt idx="187369">LSAG</cx:pt>
          <cx:pt idx="187370">LSAG</cx:pt>
          <cx:pt idx="187371">LSAG</cx:pt>
          <cx:pt idx="187372">LSAG</cx:pt>
          <cx:pt idx="187373">LSAG</cx:pt>
          <cx:pt idx="187374">LSAG</cx:pt>
          <cx:pt idx="187375">LSAG</cx:pt>
          <cx:pt idx="187376">LSAG</cx:pt>
          <cx:pt idx="187377">LSAG</cx:pt>
          <cx:pt idx="187378">LSAG</cx:pt>
          <cx:pt idx="187379">LSAG</cx:pt>
          <cx:pt idx="187380">LSAG</cx:pt>
          <cx:pt idx="187381">LSAG</cx:pt>
          <cx:pt idx="187382">LSAG</cx:pt>
          <cx:pt idx="187383">LSAG</cx:pt>
          <cx:pt idx="187384">LSAG</cx:pt>
          <cx:pt idx="187385">LSAG</cx:pt>
          <cx:pt idx="187386">LSAG</cx:pt>
          <cx:pt idx="187387">LSAG</cx:pt>
          <cx:pt idx="187388">LSAG</cx:pt>
          <cx:pt idx="187389">LSAG</cx:pt>
          <cx:pt idx="187390">LSAG</cx:pt>
          <cx:pt idx="187391">LSAG</cx:pt>
          <cx:pt idx="187392">LSAG</cx:pt>
          <cx:pt idx="187393">LSAG</cx:pt>
          <cx:pt idx="187394">LSAG</cx:pt>
          <cx:pt idx="187395">LSAG</cx:pt>
          <cx:pt idx="187396">LSAG</cx:pt>
          <cx:pt idx="187397">LSAG</cx:pt>
          <cx:pt idx="187398">LSAG</cx:pt>
          <cx:pt idx="187399">LSAG</cx:pt>
          <cx:pt idx="187400">LSAG</cx:pt>
          <cx:pt idx="187401">LSAG</cx:pt>
          <cx:pt idx="187402">LSAG</cx:pt>
          <cx:pt idx="187403">LSAG</cx:pt>
          <cx:pt idx="187404">LSAG</cx:pt>
          <cx:pt idx="187405">LSAG</cx:pt>
          <cx:pt idx="187406">LSAG</cx:pt>
          <cx:pt idx="187407">LSAG</cx:pt>
          <cx:pt idx="187408">LSAG</cx:pt>
          <cx:pt idx="187409">LSAG</cx:pt>
          <cx:pt idx="187410">LSAG</cx:pt>
          <cx:pt idx="187411">LSAG</cx:pt>
          <cx:pt idx="187412">LSAG</cx:pt>
          <cx:pt idx="187413">LSAG</cx:pt>
          <cx:pt idx="187414">LSAG</cx:pt>
          <cx:pt idx="187415">LSAG</cx:pt>
          <cx:pt idx="187416">LSAG</cx:pt>
          <cx:pt idx="187417">LSAG</cx:pt>
          <cx:pt idx="187418">LSAG</cx:pt>
          <cx:pt idx="187419">LSAG</cx:pt>
          <cx:pt idx="187420">LSAG</cx:pt>
          <cx:pt idx="187421">LSAG</cx:pt>
          <cx:pt idx="187422">LSAG</cx:pt>
          <cx:pt idx="187423">LSAG</cx:pt>
          <cx:pt idx="187424">LSAG</cx:pt>
          <cx:pt idx="187425">LSAG</cx:pt>
          <cx:pt idx="187426">LSAG</cx:pt>
          <cx:pt idx="187427">LSAG</cx:pt>
          <cx:pt idx="187428">LSAG</cx:pt>
          <cx:pt idx="187429">LSAG</cx:pt>
          <cx:pt idx="187430">LSAG</cx:pt>
          <cx:pt idx="187431">LSAG</cx:pt>
          <cx:pt idx="187432">LSAG</cx:pt>
          <cx:pt idx="187433">LSAG</cx:pt>
          <cx:pt idx="187434">LSAG</cx:pt>
          <cx:pt idx="187435">LSAG</cx:pt>
          <cx:pt idx="187436">LSAG</cx:pt>
          <cx:pt idx="187437">LSAG</cx:pt>
          <cx:pt idx="187438">LSAG</cx:pt>
          <cx:pt idx="187439">LSAG</cx:pt>
          <cx:pt idx="187440">LSAG</cx:pt>
          <cx:pt idx="187441">LSAG</cx:pt>
          <cx:pt idx="187442">LSAG</cx:pt>
          <cx:pt idx="187443">LSAG</cx:pt>
          <cx:pt idx="187444">LSAG</cx:pt>
          <cx:pt idx="187445">LSAG</cx:pt>
          <cx:pt idx="187446">LSAG</cx:pt>
          <cx:pt idx="187447">LSAG</cx:pt>
          <cx:pt idx="187448">LSAG</cx:pt>
          <cx:pt idx="187449">LSAG</cx:pt>
          <cx:pt idx="187450">LSAG</cx:pt>
          <cx:pt idx="187451">LSAG</cx:pt>
          <cx:pt idx="187452">LSAG</cx:pt>
          <cx:pt idx="187453">LSAG</cx:pt>
          <cx:pt idx="187454">LSAG</cx:pt>
          <cx:pt idx="187455">LSAG</cx:pt>
          <cx:pt idx="187456">LSAG</cx:pt>
          <cx:pt idx="187457">LSAG</cx:pt>
          <cx:pt idx="187458">LSAG</cx:pt>
          <cx:pt idx="187459">LSAG</cx:pt>
          <cx:pt idx="187460">LSAG</cx:pt>
          <cx:pt idx="187461">LSAG</cx:pt>
          <cx:pt idx="187462">LSAG</cx:pt>
          <cx:pt idx="187463">LSAG</cx:pt>
          <cx:pt idx="187464">LSAG</cx:pt>
          <cx:pt idx="187465">LSAG</cx:pt>
          <cx:pt idx="187466">LSAG</cx:pt>
          <cx:pt idx="187467">LSAG</cx:pt>
          <cx:pt idx="187468">LSAG</cx:pt>
          <cx:pt idx="187469">LSAG</cx:pt>
          <cx:pt idx="187470">LSAG</cx:pt>
          <cx:pt idx="187471">LSAG</cx:pt>
          <cx:pt idx="187472">LSAG</cx:pt>
          <cx:pt idx="187473">LSAG</cx:pt>
          <cx:pt idx="187474">LSAG</cx:pt>
          <cx:pt idx="187475">LSAG</cx:pt>
          <cx:pt idx="187476">LSAG</cx:pt>
          <cx:pt idx="187477">LSAG</cx:pt>
          <cx:pt idx="187478">LSAG</cx:pt>
          <cx:pt idx="187479">LSAG</cx:pt>
          <cx:pt idx="187480">LSAG</cx:pt>
          <cx:pt idx="187481">LSAG</cx:pt>
          <cx:pt idx="187482">LSAG</cx:pt>
          <cx:pt idx="187483">LSAG</cx:pt>
          <cx:pt idx="187484">LSAG</cx:pt>
          <cx:pt idx="187485">LSAG</cx:pt>
          <cx:pt idx="187486">LSAG</cx:pt>
          <cx:pt idx="187487">LSAG</cx:pt>
          <cx:pt idx="187488">LSAG</cx:pt>
          <cx:pt idx="187489">LSAG</cx:pt>
          <cx:pt idx="187490">LSAG</cx:pt>
          <cx:pt idx="187491">LSAG</cx:pt>
          <cx:pt idx="187492">LSAG</cx:pt>
          <cx:pt idx="187493">LSAG</cx:pt>
          <cx:pt idx="187494">LSAG</cx:pt>
          <cx:pt idx="187495">LSAG</cx:pt>
          <cx:pt idx="187496">LSAG</cx:pt>
          <cx:pt idx="187497">LSAG</cx:pt>
          <cx:pt idx="187498">LSAG</cx:pt>
          <cx:pt idx="187499">LSAG</cx:pt>
          <cx:pt idx="187500">LSAG</cx:pt>
          <cx:pt idx="187501">LSAG</cx:pt>
          <cx:pt idx="187502">LSAG</cx:pt>
          <cx:pt idx="187503">LSAG</cx:pt>
          <cx:pt idx="187504">LSAG</cx:pt>
          <cx:pt idx="187505">LSAG</cx:pt>
          <cx:pt idx="187506">LSAG</cx:pt>
          <cx:pt idx="187507">LSAG</cx:pt>
          <cx:pt idx="187508">LSAG</cx:pt>
          <cx:pt idx="187509">LSAG</cx:pt>
          <cx:pt idx="187510">LSAG</cx:pt>
          <cx:pt idx="187511">LSAG</cx:pt>
          <cx:pt idx="187512">LSAG</cx:pt>
          <cx:pt idx="187513">LSAG</cx:pt>
          <cx:pt idx="187514">LSAG</cx:pt>
          <cx:pt idx="187515">LSAG</cx:pt>
          <cx:pt idx="187516">LSAG</cx:pt>
          <cx:pt idx="187517">LSAG</cx:pt>
          <cx:pt idx="187518">LSAG</cx:pt>
          <cx:pt idx="187519">LSAG</cx:pt>
          <cx:pt idx="187520">LSAG</cx:pt>
          <cx:pt idx="187521">LSAG</cx:pt>
          <cx:pt idx="187522">LSAG</cx:pt>
          <cx:pt idx="187523">LSAG</cx:pt>
          <cx:pt idx="187524">LSAG</cx:pt>
          <cx:pt idx="187525">LSAG</cx:pt>
          <cx:pt idx="187526">LSAG</cx:pt>
          <cx:pt idx="187527">LSAG</cx:pt>
          <cx:pt idx="187528">LSAG</cx:pt>
          <cx:pt idx="187529">LSAG</cx:pt>
          <cx:pt idx="187530">LSAG</cx:pt>
          <cx:pt idx="187531">LSAG</cx:pt>
          <cx:pt idx="187532">LSAG</cx:pt>
          <cx:pt idx="187533">LSAG</cx:pt>
          <cx:pt idx="187534">LSAG</cx:pt>
          <cx:pt idx="187535">LSAG</cx:pt>
          <cx:pt idx="187536">LSAG</cx:pt>
          <cx:pt idx="187537">LSAG</cx:pt>
          <cx:pt idx="187538">LSAG</cx:pt>
          <cx:pt idx="187539">LSAG</cx:pt>
          <cx:pt idx="187540">LSAG</cx:pt>
          <cx:pt idx="187541">LSAG</cx:pt>
          <cx:pt idx="187542">LSAG</cx:pt>
          <cx:pt idx="187543">LSAG</cx:pt>
          <cx:pt idx="187544">LSAG</cx:pt>
          <cx:pt idx="187545">LSAG</cx:pt>
          <cx:pt idx="187546">LSAG</cx:pt>
          <cx:pt idx="187547">LSAG</cx:pt>
          <cx:pt idx="187548">LSAG</cx:pt>
          <cx:pt idx="187549">LSAG</cx:pt>
          <cx:pt idx="187550">LSAG</cx:pt>
          <cx:pt idx="187551">LSAG</cx:pt>
          <cx:pt idx="187552">LSAG</cx:pt>
          <cx:pt idx="187553">LSAG</cx:pt>
          <cx:pt idx="187554">LSAG</cx:pt>
          <cx:pt idx="187555">LSAG</cx:pt>
          <cx:pt idx="187556">LSAG</cx:pt>
          <cx:pt idx="187557">LSAG</cx:pt>
          <cx:pt idx="187558">LSAG</cx:pt>
          <cx:pt idx="187559">LSAG</cx:pt>
          <cx:pt idx="187560">LSAG</cx:pt>
          <cx:pt idx="187561">LSAG</cx:pt>
          <cx:pt idx="187562">LSAG</cx:pt>
          <cx:pt idx="187563">LSAG</cx:pt>
          <cx:pt idx="187564">LSAG</cx:pt>
          <cx:pt idx="187565">LSAG</cx:pt>
          <cx:pt idx="187566">LSAG</cx:pt>
          <cx:pt idx="187567">LSAG</cx:pt>
          <cx:pt idx="187568">LSAG</cx:pt>
          <cx:pt idx="187569">LSAG</cx:pt>
          <cx:pt idx="187570">LSAG</cx:pt>
          <cx:pt idx="187571">LSAG</cx:pt>
          <cx:pt idx="187572">LSAG</cx:pt>
          <cx:pt idx="187573">LSAG</cx:pt>
          <cx:pt idx="187574">LSAG</cx:pt>
          <cx:pt idx="187575">LSAG</cx:pt>
          <cx:pt idx="187576">LSAG</cx:pt>
          <cx:pt idx="187577">LSAG</cx:pt>
          <cx:pt idx="187578">LSAG</cx:pt>
          <cx:pt idx="187579">LSAG</cx:pt>
          <cx:pt idx="187580">LSAG</cx:pt>
          <cx:pt idx="187581">LSAG</cx:pt>
          <cx:pt idx="187582">LSAG</cx:pt>
          <cx:pt idx="187583">LSAG</cx:pt>
          <cx:pt idx="187584">LSAG</cx:pt>
          <cx:pt idx="187585">LSAG</cx:pt>
          <cx:pt idx="187586">LSAG</cx:pt>
          <cx:pt idx="187587">LSAG</cx:pt>
          <cx:pt idx="187588">LSAG</cx:pt>
          <cx:pt idx="187589">LSAG</cx:pt>
          <cx:pt idx="187590">LSAG</cx:pt>
          <cx:pt idx="187591">LSAG</cx:pt>
          <cx:pt idx="187592">LSAG</cx:pt>
          <cx:pt idx="187593">LSAG</cx:pt>
          <cx:pt idx="187594">LSAG</cx:pt>
          <cx:pt idx="187595">LSAG</cx:pt>
          <cx:pt idx="187596">LSAG</cx:pt>
          <cx:pt idx="187597">LSAG</cx:pt>
          <cx:pt idx="187598">LSAG</cx:pt>
          <cx:pt idx="187599">LSAG</cx:pt>
          <cx:pt idx="187600">LSAG</cx:pt>
          <cx:pt idx="187601">LSAG</cx:pt>
          <cx:pt idx="187602">LSAG</cx:pt>
          <cx:pt idx="187603">LSAG</cx:pt>
          <cx:pt idx="187604">LSAG</cx:pt>
          <cx:pt idx="187605">LSAG</cx:pt>
          <cx:pt idx="187606">LSAG</cx:pt>
          <cx:pt idx="187607">LSAG</cx:pt>
          <cx:pt idx="187608">LSAG</cx:pt>
          <cx:pt idx="187609">LSAG</cx:pt>
          <cx:pt idx="187610">LSAG</cx:pt>
          <cx:pt idx="187611">LSAG</cx:pt>
          <cx:pt idx="187612">LSAG</cx:pt>
          <cx:pt idx="187613">LSAG</cx:pt>
          <cx:pt idx="187614">LSAG</cx:pt>
          <cx:pt idx="187615">LSAG</cx:pt>
          <cx:pt idx="187616">LSAG</cx:pt>
          <cx:pt idx="187617">LSAG</cx:pt>
          <cx:pt idx="187618">LSAG</cx:pt>
          <cx:pt idx="187619">LSAG</cx:pt>
          <cx:pt idx="187620">LSAG</cx:pt>
          <cx:pt idx="187621">LSAG</cx:pt>
          <cx:pt idx="187622">LSAG</cx:pt>
          <cx:pt idx="187623">LSAG</cx:pt>
          <cx:pt idx="187624">LSAG</cx:pt>
          <cx:pt idx="187625">LSAG</cx:pt>
          <cx:pt idx="187626">LSAG</cx:pt>
          <cx:pt idx="187627">LSAG</cx:pt>
          <cx:pt idx="187628">LSAG</cx:pt>
          <cx:pt idx="187629">LSAG</cx:pt>
          <cx:pt idx="187630">LSAG</cx:pt>
          <cx:pt idx="187631">LSAG</cx:pt>
          <cx:pt idx="187632">LSAG</cx:pt>
          <cx:pt idx="187633">LSAG</cx:pt>
          <cx:pt idx="187634">LSAG</cx:pt>
          <cx:pt idx="187635">LSAG</cx:pt>
          <cx:pt idx="187636">LSAG</cx:pt>
          <cx:pt idx="187637">LSAG</cx:pt>
          <cx:pt idx="187638">LSAG</cx:pt>
          <cx:pt idx="187639">LSAG</cx:pt>
          <cx:pt idx="187640">LSAG</cx:pt>
          <cx:pt idx="187641">LSAG</cx:pt>
          <cx:pt idx="187642">LSAG</cx:pt>
          <cx:pt idx="187643">LSAG</cx:pt>
          <cx:pt idx="187644">LSAG</cx:pt>
          <cx:pt idx="187645">LSAG</cx:pt>
          <cx:pt idx="187646">LSAG</cx:pt>
          <cx:pt idx="187647">LSAG</cx:pt>
          <cx:pt idx="187648">LSAG</cx:pt>
          <cx:pt idx="187649">LSAG</cx:pt>
          <cx:pt idx="187650">LSAG</cx:pt>
          <cx:pt idx="187651">LSAG</cx:pt>
          <cx:pt idx="187652">LSAG</cx:pt>
          <cx:pt idx="187653">LSAG</cx:pt>
          <cx:pt idx="187654">LSAG</cx:pt>
          <cx:pt idx="187655">LSAG</cx:pt>
          <cx:pt idx="187656">LSAG</cx:pt>
          <cx:pt idx="187657">LSAG</cx:pt>
          <cx:pt idx="187658">LSAG</cx:pt>
          <cx:pt idx="187659">LSAG</cx:pt>
          <cx:pt idx="187660">LSAG</cx:pt>
          <cx:pt idx="187661">LSAG</cx:pt>
          <cx:pt idx="187662">LSAG</cx:pt>
          <cx:pt idx="187663">LSAG</cx:pt>
          <cx:pt idx="187664">LSAG</cx:pt>
          <cx:pt idx="187665">LSAG</cx:pt>
          <cx:pt idx="187666">LSAG</cx:pt>
          <cx:pt idx="187667">LSAG</cx:pt>
          <cx:pt idx="187668">LSAG</cx:pt>
          <cx:pt idx="187669">LSAG</cx:pt>
          <cx:pt idx="187670">LSAG</cx:pt>
          <cx:pt idx="187671">LSAG</cx:pt>
          <cx:pt idx="187672">LSAG</cx:pt>
          <cx:pt idx="187673">LSAG</cx:pt>
          <cx:pt idx="187674">LSAG</cx:pt>
          <cx:pt idx="187675">LSAG</cx:pt>
          <cx:pt idx="187676">LSAG</cx:pt>
          <cx:pt idx="187677">LSAG</cx:pt>
          <cx:pt idx="187678">LSAG</cx:pt>
          <cx:pt idx="187679">LSAG</cx:pt>
          <cx:pt idx="187680">LSAG</cx:pt>
          <cx:pt idx="187681">LSAG</cx:pt>
          <cx:pt idx="187682">LSAG</cx:pt>
          <cx:pt idx="187683">LSAG</cx:pt>
          <cx:pt idx="187684">LSAG</cx:pt>
          <cx:pt idx="187685">LSAG</cx:pt>
          <cx:pt idx="187686">LSAG</cx:pt>
          <cx:pt idx="187687">LSAG</cx:pt>
          <cx:pt idx="187688">LSAG</cx:pt>
          <cx:pt idx="187689">LSAG</cx:pt>
          <cx:pt idx="187690">LSAG</cx:pt>
          <cx:pt idx="187691">LSAG</cx:pt>
          <cx:pt idx="187692">LSAG</cx:pt>
          <cx:pt idx="187693">LSAG</cx:pt>
          <cx:pt idx="187694">LSAG</cx:pt>
          <cx:pt idx="187695">LSAG</cx:pt>
          <cx:pt idx="187696">LSAG</cx:pt>
          <cx:pt idx="187697">LSAG</cx:pt>
          <cx:pt idx="187698">LSAG</cx:pt>
          <cx:pt idx="187699">LSAG</cx:pt>
          <cx:pt idx="187700">LSAG</cx:pt>
          <cx:pt idx="187701">LSAG</cx:pt>
          <cx:pt idx="187702">LSAG</cx:pt>
          <cx:pt idx="187703">LSAG</cx:pt>
          <cx:pt idx="187704">LSAG</cx:pt>
          <cx:pt idx="187705">LSAG</cx:pt>
          <cx:pt idx="187706">LSAG</cx:pt>
          <cx:pt idx="187707">LSAG</cx:pt>
          <cx:pt idx="187708">LSAG</cx:pt>
          <cx:pt idx="187709">LSAG</cx:pt>
          <cx:pt idx="187710">LSAG</cx:pt>
          <cx:pt idx="187711">LSAG</cx:pt>
          <cx:pt idx="187712">LSAG</cx:pt>
          <cx:pt idx="187713">LSAG</cx:pt>
          <cx:pt idx="187714">LSAG</cx:pt>
          <cx:pt idx="187715">LSAG</cx:pt>
          <cx:pt idx="187716">LSAG</cx:pt>
          <cx:pt idx="187717">LSAG</cx:pt>
          <cx:pt idx="187718">LSAG</cx:pt>
          <cx:pt idx="187719">LSAG</cx:pt>
          <cx:pt idx="187720">LSAG</cx:pt>
          <cx:pt idx="187721">LSAG</cx:pt>
          <cx:pt idx="187722">LSAG</cx:pt>
          <cx:pt idx="187723">LSAG</cx:pt>
          <cx:pt idx="187724">LSAG</cx:pt>
          <cx:pt idx="187725">LSAG</cx:pt>
          <cx:pt idx="187726">LSAG</cx:pt>
          <cx:pt idx="187727">LSAG</cx:pt>
          <cx:pt idx="187728">LSAG</cx:pt>
          <cx:pt idx="187729">LSAG</cx:pt>
          <cx:pt idx="187730">LSAG</cx:pt>
          <cx:pt idx="187731">LSAG</cx:pt>
          <cx:pt idx="187732">LSAG</cx:pt>
          <cx:pt idx="187733">LSAG</cx:pt>
          <cx:pt idx="187734">LSAG</cx:pt>
          <cx:pt idx="187735">LSAG</cx:pt>
          <cx:pt idx="187736">LSAG</cx:pt>
          <cx:pt idx="187737">LSAG</cx:pt>
          <cx:pt idx="187738">LSAG</cx:pt>
          <cx:pt idx="187739">LSAG</cx:pt>
          <cx:pt idx="187740">LSAG</cx:pt>
          <cx:pt idx="187741">LSAG</cx:pt>
          <cx:pt idx="187742">LSAG</cx:pt>
          <cx:pt idx="187743">LSAG</cx:pt>
          <cx:pt idx="187744">LSAG</cx:pt>
          <cx:pt idx="187745">LSAG</cx:pt>
          <cx:pt idx="187746">LSAG</cx:pt>
          <cx:pt idx="187747">LSAG</cx:pt>
          <cx:pt idx="187748">LSAG</cx:pt>
          <cx:pt idx="187749">LSAG</cx:pt>
          <cx:pt idx="187750">LSAG</cx:pt>
          <cx:pt idx="187751">LSAG</cx:pt>
          <cx:pt idx="187752">LSAG</cx:pt>
          <cx:pt idx="187753">LSAG</cx:pt>
          <cx:pt idx="187754">LSAG</cx:pt>
          <cx:pt idx="187755">LSAG</cx:pt>
          <cx:pt idx="187756">LSAG</cx:pt>
          <cx:pt idx="187757">LSAG</cx:pt>
          <cx:pt idx="187758">LSAG</cx:pt>
          <cx:pt idx="187759">LSAG</cx:pt>
          <cx:pt idx="187760">LSAG</cx:pt>
          <cx:pt idx="187761">LSAG</cx:pt>
          <cx:pt idx="187762">LSAG</cx:pt>
          <cx:pt idx="187763">LSAG</cx:pt>
          <cx:pt idx="187764">LSAG</cx:pt>
          <cx:pt idx="187765">LSAG</cx:pt>
          <cx:pt idx="187766">LSAG</cx:pt>
          <cx:pt idx="187767">LSAG</cx:pt>
          <cx:pt idx="187768">LSAG</cx:pt>
          <cx:pt idx="187769">LSAG</cx:pt>
          <cx:pt idx="187770">LSAG</cx:pt>
          <cx:pt idx="187771">LSAG</cx:pt>
          <cx:pt idx="187772">LSAG</cx:pt>
          <cx:pt idx="187773">LSAG</cx:pt>
          <cx:pt idx="187774">LSAG</cx:pt>
          <cx:pt idx="187775">LSAG</cx:pt>
          <cx:pt idx="187776">LSAG</cx:pt>
          <cx:pt idx="187777">LSAG</cx:pt>
          <cx:pt idx="187778">LSAG</cx:pt>
          <cx:pt idx="187779">LSAG</cx:pt>
          <cx:pt idx="187780">LSAG</cx:pt>
          <cx:pt idx="187781">LSAG</cx:pt>
          <cx:pt idx="187782">LSAG</cx:pt>
          <cx:pt idx="187783">LSAG</cx:pt>
          <cx:pt idx="187784">LSAG</cx:pt>
          <cx:pt idx="187785">LSAG</cx:pt>
          <cx:pt idx="187786">LSAG</cx:pt>
          <cx:pt idx="187787">LSAG</cx:pt>
          <cx:pt idx="187788">LSAG</cx:pt>
          <cx:pt idx="187789">LSAG</cx:pt>
          <cx:pt idx="187790">LSAG</cx:pt>
          <cx:pt idx="187791">LSAG</cx:pt>
          <cx:pt idx="187792">LSAG</cx:pt>
          <cx:pt idx="187793">LSAG</cx:pt>
          <cx:pt idx="187794">LSAG</cx:pt>
          <cx:pt idx="187795">LSAG</cx:pt>
          <cx:pt idx="187796">LSAG</cx:pt>
          <cx:pt idx="187797">LSAG</cx:pt>
          <cx:pt idx="187798">LSAG</cx:pt>
          <cx:pt idx="187799">LSAG</cx:pt>
          <cx:pt idx="187800">LSAG</cx:pt>
          <cx:pt idx="187801">LSAG</cx:pt>
          <cx:pt idx="187802">LSAG</cx:pt>
          <cx:pt idx="187803">LSAG</cx:pt>
          <cx:pt idx="187804">LSAG</cx:pt>
          <cx:pt idx="187805">LSAG</cx:pt>
          <cx:pt idx="187806">LSAG</cx:pt>
          <cx:pt idx="187807">LSAG</cx:pt>
          <cx:pt idx="187808">LSAG</cx:pt>
          <cx:pt idx="187809">LSAG</cx:pt>
          <cx:pt idx="187810">LSAG</cx:pt>
          <cx:pt idx="187811">LSAG</cx:pt>
          <cx:pt idx="187812">LSAG</cx:pt>
          <cx:pt idx="187813">LSAG</cx:pt>
          <cx:pt idx="187814">LSAG</cx:pt>
          <cx:pt idx="187815">LSAG</cx:pt>
          <cx:pt idx="187816">LSAG</cx:pt>
          <cx:pt idx="187817">LSAG</cx:pt>
          <cx:pt idx="187818">LSAG</cx:pt>
          <cx:pt idx="187819">LSAG</cx:pt>
          <cx:pt idx="187820">LSAG</cx:pt>
          <cx:pt idx="187821">LSAG</cx:pt>
          <cx:pt idx="187822">LSAG</cx:pt>
          <cx:pt idx="187823">LSAG</cx:pt>
          <cx:pt idx="187824">LSAG</cx:pt>
          <cx:pt idx="187825">LSAG</cx:pt>
          <cx:pt idx="187826">LSAG</cx:pt>
          <cx:pt idx="187827">LSAG</cx:pt>
          <cx:pt idx="187828">LSAG</cx:pt>
          <cx:pt idx="187829">LSAG</cx:pt>
          <cx:pt idx="187830">LSAG</cx:pt>
          <cx:pt idx="187831">LSAG</cx:pt>
          <cx:pt idx="187832">LSAG</cx:pt>
          <cx:pt idx="187833">LSAG</cx:pt>
          <cx:pt idx="187834">LSAG</cx:pt>
          <cx:pt idx="187835">LSAG</cx:pt>
          <cx:pt idx="187836">LSAG</cx:pt>
          <cx:pt idx="187837">LSAG</cx:pt>
          <cx:pt idx="187838">LSAG</cx:pt>
          <cx:pt idx="187839">LSAG</cx:pt>
          <cx:pt idx="187840">LSAG</cx:pt>
          <cx:pt idx="187841">LSAG</cx:pt>
          <cx:pt idx="187842">LSAG</cx:pt>
          <cx:pt idx="187843">LSAG</cx:pt>
          <cx:pt idx="187844">LSAG</cx:pt>
          <cx:pt idx="187845">LSAG</cx:pt>
          <cx:pt idx="187846">LSAG</cx:pt>
          <cx:pt idx="187847">LSAG</cx:pt>
          <cx:pt idx="187848">LSAG</cx:pt>
          <cx:pt idx="187849">LSAG</cx:pt>
          <cx:pt idx="187850">LSAG</cx:pt>
          <cx:pt idx="187851">LSAG</cx:pt>
          <cx:pt idx="187852">LSAG</cx:pt>
          <cx:pt idx="187853">LSAG</cx:pt>
          <cx:pt idx="187854">LSAG</cx:pt>
          <cx:pt idx="187855">LSAG</cx:pt>
          <cx:pt idx="187856">LSAG</cx:pt>
          <cx:pt idx="187857">LSAG</cx:pt>
          <cx:pt idx="187858">LSAG</cx:pt>
          <cx:pt idx="187859">LSAG</cx:pt>
          <cx:pt idx="187860">LSAG</cx:pt>
          <cx:pt idx="187861">LSAG</cx:pt>
          <cx:pt idx="187862">LSAG</cx:pt>
          <cx:pt idx="187863">LSAG</cx:pt>
          <cx:pt idx="187864">LSAG</cx:pt>
          <cx:pt idx="187865">LSAG</cx:pt>
          <cx:pt idx="187866">LSAG</cx:pt>
          <cx:pt idx="187867">LSAG</cx:pt>
          <cx:pt idx="187868">LSAG</cx:pt>
          <cx:pt idx="187869">LSAG</cx:pt>
          <cx:pt idx="187870">LSAG</cx:pt>
          <cx:pt idx="187871">LSAG</cx:pt>
          <cx:pt idx="187872">LSAG</cx:pt>
          <cx:pt idx="187873">LSAG</cx:pt>
          <cx:pt idx="187874">LSAG</cx:pt>
          <cx:pt idx="187875">LSAG</cx:pt>
          <cx:pt idx="187876">LSAG</cx:pt>
          <cx:pt idx="187877">LSAG</cx:pt>
          <cx:pt idx="187878">LSAG</cx:pt>
          <cx:pt idx="187879">LSAG</cx:pt>
          <cx:pt idx="187880">LSAG</cx:pt>
          <cx:pt idx="187881">LSAG</cx:pt>
          <cx:pt idx="187882">LSAG</cx:pt>
          <cx:pt idx="187883">LSAG</cx:pt>
          <cx:pt idx="187884">LSAG</cx:pt>
          <cx:pt idx="187885">LSAG</cx:pt>
          <cx:pt idx="187886">LSAG</cx:pt>
          <cx:pt idx="187887">LSAG</cx:pt>
          <cx:pt idx="187888">LSAG</cx:pt>
          <cx:pt idx="187889">LSAG</cx:pt>
          <cx:pt idx="187890">LSAG</cx:pt>
          <cx:pt idx="187891">LSAG</cx:pt>
          <cx:pt idx="187892">LSAG</cx:pt>
          <cx:pt idx="187893">LSAG</cx:pt>
          <cx:pt idx="187894">LSAG</cx:pt>
          <cx:pt idx="187895">LSAG</cx:pt>
          <cx:pt idx="187896">LSAG</cx:pt>
          <cx:pt idx="187897">LSAG</cx:pt>
          <cx:pt idx="187898">LSAG</cx:pt>
          <cx:pt idx="187899">LSAG</cx:pt>
          <cx:pt idx="187900">LSAG</cx:pt>
          <cx:pt idx="187901">LSAG</cx:pt>
          <cx:pt idx="187902">LSAG</cx:pt>
          <cx:pt idx="187903">LSAG</cx:pt>
          <cx:pt idx="187904">LSAG</cx:pt>
          <cx:pt idx="187905">LSAG</cx:pt>
          <cx:pt idx="187906">LSAG</cx:pt>
          <cx:pt idx="187907">LSAG</cx:pt>
          <cx:pt idx="187908">LSAG</cx:pt>
          <cx:pt idx="187909">LSAG</cx:pt>
          <cx:pt idx="187910">LSAG</cx:pt>
          <cx:pt idx="187911">LSAG</cx:pt>
          <cx:pt idx="187912">LSAG</cx:pt>
          <cx:pt idx="187913">LSAG</cx:pt>
          <cx:pt idx="187914">LSAG</cx:pt>
          <cx:pt idx="187915">LSAG</cx:pt>
          <cx:pt idx="187916">LSAG</cx:pt>
          <cx:pt idx="187917">LSAG</cx:pt>
          <cx:pt idx="187918">LSAG</cx:pt>
          <cx:pt idx="187919">LSAG</cx:pt>
          <cx:pt idx="187920">LSAG</cx:pt>
          <cx:pt idx="187921">LSAG</cx:pt>
          <cx:pt idx="187922">LSAG</cx:pt>
          <cx:pt idx="187923">LSAG</cx:pt>
          <cx:pt idx="187924">LSAG</cx:pt>
          <cx:pt idx="187925">LSAG</cx:pt>
          <cx:pt idx="187926">LSAG</cx:pt>
          <cx:pt idx="187927">LSAG</cx:pt>
          <cx:pt idx="187928">LSAG</cx:pt>
          <cx:pt idx="187929">LSAG</cx:pt>
          <cx:pt idx="187930">LSAG</cx:pt>
          <cx:pt idx="187931">LSAG</cx:pt>
          <cx:pt idx="187932">LSAG</cx:pt>
          <cx:pt idx="187933">LSAG</cx:pt>
          <cx:pt idx="187934">LSAG</cx:pt>
          <cx:pt idx="187935">LSAG</cx:pt>
          <cx:pt idx="187936">LSAG</cx:pt>
          <cx:pt idx="187937">LSAG</cx:pt>
          <cx:pt idx="187938">LSAG</cx:pt>
          <cx:pt idx="187939">LSAG</cx:pt>
          <cx:pt idx="187940">LSAG</cx:pt>
          <cx:pt idx="187941">LSAG</cx:pt>
          <cx:pt idx="187942">LSAG</cx:pt>
          <cx:pt idx="187943">LSAG</cx:pt>
          <cx:pt idx="187944">LSAG</cx:pt>
          <cx:pt idx="187945">LSAG</cx:pt>
          <cx:pt idx="187946">LSAG</cx:pt>
          <cx:pt idx="187947">LSAG</cx:pt>
          <cx:pt idx="187948">LSAG</cx:pt>
          <cx:pt idx="187949">LSAG</cx:pt>
          <cx:pt idx="187950">LSAG</cx:pt>
          <cx:pt idx="187951">LSAG</cx:pt>
          <cx:pt idx="187952">LSAG</cx:pt>
          <cx:pt idx="187953">LSAG</cx:pt>
          <cx:pt idx="187954">LSAG</cx:pt>
          <cx:pt idx="187955">LSAG</cx:pt>
          <cx:pt idx="187956">LSAG</cx:pt>
          <cx:pt idx="187957">LSAG</cx:pt>
          <cx:pt idx="187958">LSAG</cx:pt>
          <cx:pt idx="187959">LSAG</cx:pt>
          <cx:pt idx="187960">LSAG</cx:pt>
          <cx:pt idx="187961">LSAG</cx:pt>
          <cx:pt idx="187962">LSAG</cx:pt>
          <cx:pt idx="187963">LSAG</cx:pt>
          <cx:pt idx="187964">LSAG</cx:pt>
          <cx:pt idx="187965">LSAG</cx:pt>
          <cx:pt idx="187966">LSAG</cx:pt>
          <cx:pt idx="187967">LSAG</cx:pt>
          <cx:pt idx="187968">LSAG</cx:pt>
          <cx:pt idx="187969">LSAG</cx:pt>
          <cx:pt idx="187970">LSAG</cx:pt>
          <cx:pt idx="187971">LSAG</cx:pt>
          <cx:pt idx="187972">LSAG</cx:pt>
          <cx:pt idx="187973">LSAG</cx:pt>
          <cx:pt idx="187974">LSAG</cx:pt>
          <cx:pt idx="187975">LSAG</cx:pt>
          <cx:pt idx="187976">LSAG</cx:pt>
          <cx:pt idx="187977">LSAG</cx:pt>
          <cx:pt idx="187978">LSAG</cx:pt>
          <cx:pt idx="187979">LSAG</cx:pt>
          <cx:pt idx="187980">LSAG</cx:pt>
          <cx:pt idx="187981">LSAG</cx:pt>
          <cx:pt idx="187982">LSAG</cx:pt>
          <cx:pt idx="187983">LSAG</cx:pt>
          <cx:pt idx="187984">LSAG</cx:pt>
          <cx:pt idx="187985">LSAG</cx:pt>
          <cx:pt idx="187986">LSAG</cx:pt>
          <cx:pt idx="187987">LSAG</cx:pt>
          <cx:pt idx="187988">LSAG</cx:pt>
          <cx:pt idx="187989">LSAG</cx:pt>
          <cx:pt idx="187990">LSAG</cx:pt>
          <cx:pt idx="187991">LSAG</cx:pt>
          <cx:pt idx="187992">LSAG</cx:pt>
          <cx:pt idx="187993">LSAG</cx:pt>
          <cx:pt idx="187994">LSAG</cx:pt>
          <cx:pt idx="187995">LSAG</cx:pt>
          <cx:pt idx="187996">LSAG</cx:pt>
          <cx:pt idx="187997">LSAG</cx:pt>
          <cx:pt idx="187998">LSAG</cx:pt>
          <cx:pt idx="187999">LSAG</cx:pt>
          <cx:pt idx="188000">LSAG</cx:pt>
          <cx:pt idx="188001">LSAG</cx:pt>
          <cx:pt idx="188002">LSAG</cx:pt>
          <cx:pt idx="188003">LSAG</cx:pt>
          <cx:pt idx="188004">LSAG</cx:pt>
          <cx:pt idx="188005">LSAG</cx:pt>
          <cx:pt idx="188006">LSAG</cx:pt>
          <cx:pt idx="188007">LSAG</cx:pt>
          <cx:pt idx="188008">LSAG</cx:pt>
          <cx:pt idx="188009">LSAG</cx:pt>
          <cx:pt idx="188010">LSAG</cx:pt>
          <cx:pt idx="188011">LSAG</cx:pt>
          <cx:pt idx="188012">LSAG</cx:pt>
          <cx:pt idx="188013">LSAG</cx:pt>
          <cx:pt idx="188014">LSAG</cx:pt>
          <cx:pt idx="188015">LSAG</cx:pt>
          <cx:pt idx="188016">LSAG</cx:pt>
          <cx:pt idx="188017">LSAG</cx:pt>
          <cx:pt idx="188018">LSAG</cx:pt>
          <cx:pt idx="188019">LSAG</cx:pt>
          <cx:pt idx="188020">LSAG</cx:pt>
          <cx:pt idx="188021">LSAG</cx:pt>
          <cx:pt idx="188022">LSAG</cx:pt>
          <cx:pt idx="188023">LSAG</cx:pt>
          <cx:pt idx="188024">LSAG</cx:pt>
          <cx:pt idx="188025">LSAG</cx:pt>
          <cx:pt idx="188026">LSAG</cx:pt>
          <cx:pt idx="188027">LSAG</cx:pt>
          <cx:pt idx="188028">LSAG</cx:pt>
          <cx:pt idx="188029">LSAG</cx:pt>
          <cx:pt idx="188030">LSAG</cx:pt>
          <cx:pt idx="188031">LSAG</cx:pt>
          <cx:pt idx="188032">LSAG</cx:pt>
          <cx:pt idx="188033">LSAG</cx:pt>
          <cx:pt idx="188034">LSAG</cx:pt>
          <cx:pt idx="188035">LSAG</cx:pt>
          <cx:pt idx="188036">LSAG</cx:pt>
          <cx:pt idx="188037">LSAG</cx:pt>
          <cx:pt idx="188038">LSAG</cx:pt>
          <cx:pt idx="188039">LSAG</cx:pt>
          <cx:pt idx="188040">LSAG</cx:pt>
          <cx:pt idx="188041">LSAG</cx:pt>
          <cx:pt idx="188042">LSAG</cx:pt>
          <cx:pt idx="188043">LSAG</cx:pt>
          <cx:pt idx="188044">LSAG</cx:pt>
          <cx:pt idx="188045">LSAG</cx:pt>
          <cx:pt idx="188046">LSAG</cx:pt>
          <cx:pt idx="188047">LSAG</cx:pt>
          <cx:pt idx="188048">LSAG</cx:pt>
          <cx:pt idx="188049">LSAG</cx:pt>
          <cx:pt idx="188050">LSAG</cx:pt>
          <cx:pt idx="188051">LSAG</cx:pt>
          <cx:pt idx="188052">LSAG</cx:pt>
          <cx:pt idx="188053">LSAG</cx:pt>
          <cx:pt idx="188054">LSAG</cx:pt>
          <cx:pt idx="188055">LSAG</cx:pt>
          <cx:pt idx="188056">LSAG</cx:pt>
          <cx:pt idx="188057">LSAG</cx:pt>
          <cx:pt idx="188058">LSAG</cx:pt>
          <cx:pt idx="188059">LSAG</cx:pt>
          <cx:pt idx="188060">LSAG</cx:pt>
          <cx:pt idx="188061">LSAG</cx:pt>
          <cx:pt idx="188062">LSAG</cx:pt>
          <cx:pt idx="188063">LSAG</cx:pt>
          <cx:pt idx="188064">LSAG</cx:pt>
          <cx:pt idx="188065">LSAG</cx:pt>
          <cx:pt idx="188066">LSAG</cx:pt>
          <cx:pt idx="188067">LSAG</cx:pt>
          <cx:pt idx="188068">LSAG</cx:pt>
          <cx:pt idx="188069">LSAG</cx:pt>
          <cx:pt idx="188070">LSAG</cx:pt>
          <cx:pt idx="188071">LSAG</cx:pt>
          <cx:pt idx="188072">LSAG</cx:pt>
          <cx:pt idx="188073">LSAG</cx:pt>
          <cx:pt idx="188074">LSAG</cx:pt>
          <cx:pt idx="188075">LSAG</cx:pt>
          <cx:pt idx="188076">LSAG</cx:pt>
          <cx:pt idx="188077">LSAG</cx:pt>
          <cx:pt idx="188078">LSAG</cx:pt>
          <cx:pt idx="188079">LSAG</cx:pt>
          <cx:pt idx="188080">LSAG</cx:pt>
          <cx:pt idx="188081">LSAG</cx:pt>
          <cx:pt idx="188082">LSAG</cx:pt>
          <cx:pt idx="188083">LSAG</cx:pt>
          <cx:pt idx="188084">LSAG</cx:pt>
          <cx:pt idx="188085">LSAG</cx:pt>
          <cx:pt idx="188086">LSAG</cx:pt>
          <cx:pt idx="188087">LSAG</cx:pt>
          <cx:pt idx="188088">LSAG</cx:pt>
          <cx:pt idx="188089">LSAG</cx:pt>
          <cx:pt idx="188090">LSAG</cx:pt>
          <cx:pt idx="188091">LSAG</cx:pt>
          <cx:pt idx="188092">LSAG</cx:pt>
          <cx:pt idx="188093">LSAG</cx:pt>
          <cx:pt idx="188094">LSAG</cx:pt>
          <cx:pt idx="188095">LSAG</cx:pt>
          <cx:pt idx="188096">LSAG</cx:pt>
          <cx:pt idx="188097">LSAG</cx:pt>
          <cx:pt idx="188098">LSAG</cx:pt>
          <cx:pt idx="188099">LSAG</cx:pt>
          <cx:pt idx="188100">LSAG</cx:pt>
          <cx:pt idx="188101">LSAG</cx:pt>
          <cx:pt idx="188102">LSAG</cx:pt>
          <cx:pt idx="188103">LSAG</cx:pt>
          <cx:pt idx="188104">LSAG</cx:pt>
          <cx:pt idx="188105">LSAG</cx:pt>
          <cx:pt idx="188106">LSAG</cx:pt>
          <cx:pt idx="188107">LSAG</cx:pt>
          <cx:pt idx="188108">LSAG</cx:pt>
          <cx:pt idx="188109">LSAG</cx:pt>
          <cx:pt idx="188110">LSAG</cx:pt>
          <cx:pt idx="188111">LSAG</cx:pt>
          <cx:pt idx="188112">LSAG</cx:pt>
          <cx:pt idx="188113">LSAG</cx:pt>
          <cx:pt idx="188114">LSAG</cx:pt>
          <cx:pt idx="188115">LSAG</cx:pt>
          <cx:pt idx="188116">LSAG</cx:pt>
          <cx:pt idx="188117">LSAG</cx:pt>
          <cx:pt idx="188118">LSAG</cx:pt>
          <cx:pt idx="188119">LSAG</cx:pt>
          <cx:pt idx="188120">LSAG</cx:pt>
          <cx:pt idx="188121">LSAG</cx:pt>
          <cx:pt idx="188122">LSAG</cx:pt>
          <cx:pt idx="188123">LSAG</cx:pt>
          <cx:pt idx="188124">LSAG</cx:pt>
          <cx:pt idx="188125">LSAG</cx:pt>
          <cx:pt idx="188126">LSAG</cx:pt>
          <cx:pt idx="188127">LSAG</cx:pt>
          <cx:pt idx="188128">LSAG</cx:pt>
          <cx:pt idx="188129">LSAG</cx:pt>
          <cx:pt idx="188130">LSAG</cx:pt>
          <cx:pt idx="188131">LSAG</cx:pt>
          <cx:pt idx="188132">LSAG</cx:pt>
          <cx:pt idx="188133">LSAG</cx:pt>
          <cx:pt idx="188134">LSAG</cx:pt>
          <cx:pt idx="188135">LSAG</cx:pt>
          <cx:pt idx="188136">LSAG</cx:pt>
          <cx:pt idx="188137">LSAG</cx:pt>
          <cx:pt idx="188138">LSAG</cx:pt>
          <cx:pt idx="188139">LSAG</cx:pt>
          <cx:pt idx="188140">LSAG</cx:pt>
          <cx:pt idx="188141">LSAG</cx:pt>
          <cx:pt idx="188142">LSAG</cx:pt>
          <cx:pt idx="188143">LSAG</cx:pt>
          <cx:pt idx="188144">LSAG</cx:pt>
          <cx:pt idx="188145">LSAG</cx:pt>
          <cx:pt idx="188146">LSAG</cx:pt>
          <cx:pt idx="188147">LSAG</cx:pt>
          <cx:pt idx="188148">LSAG</cx:pt>
          <cx:pt idx="188149">LSAG</cx:pt>
          <cx:pt idx="188150">LSAG</cx:pt>
          <cx:pt idx="188151">LSAG</cx:pt>
          <cx:pt idx="188152">LSAG</cx:pt>
          <cx:pt idx="188153">LSAG</cx:pt>
          <cx:pt idx="188154">LSAG</cx:pt>
          <cx:pt idx="188155">LSAG</cx:pt>
          <cx:pt idx="188156">LSAG</cx:pt>
          <cx:pt idx="188157">LSAG</cx:pt>
          <cx:pt idx="188158">LSAG</cx:pt>
          <cx:pt idx="188159">LSAG</cx:pt>
          <cx:pt idx="188160">LSAG</cx:pt>
          <cx:pt idx="188161">LSAG</cx:pt>
          <cx:pt idx="188162">LSAG</cx:pt>
          <cx:pt idx="188163">LSAG</cx:pt>
          <cx:pt idx="188164">LSAG</cx:pt>
          <cx:pt idx="188165">LSAG</cx:pt>
          <cx:pt idx="188166">LSAG</cx:pt>
          <cx:pt idx="188167">LSAG</cx:pt>
          <cx:pt idx="188168">LSAG</cx:pt>
          <cx:pt idx="188169">LSAG</cx:pt>
          <cx:pt idx="188170">LSAG</cx:pt>
          <cx:pt idx="188171">LSAG</cx:pt>
          <cx:pt idx="188172">LSAG</cx:pt>
          <cx:pt idx="188173">LSAG</cx:pt>
          <cx:pt idx="188174">LSAG</cx:pt>
          <cx:pt idx="188175">LSAG</cx:pt>
          <cx:pt idx="188176">LSAG</cx:pt>
          <cx:pt idx="188177">LSAG</cx:pt>
          <cx:pt idx="188178">LSAG</cx:pt>
          <cx:pt idx="188179">LSAG</cx:pt>
          <cx:pt idx="188180">LSAG</cx:pt>
          <cx:pt idx="188181">LSAG</cx:pt>
          <cx:pt idx="188182">LSAG</cx:pt>
          <cx:pt idx="188183">LSAG</cx:pt>
          <cx:pt idx="188184">LSAG</cx:pt>
          <cx:pt idx="188185">LSAG</cx:pt>
          <cx:pt idx="188186">LSAG</cx:pt>
          <cx:pt idx="188187">LSAG</cx:pt>
          <cx:pt idx="188188">LSAG</cx:pt>
          <cx:pt idx="188189">LSAG</cx:pt>
          <cx:pt idx="188190">LSAG</cx:pt>
          <cx:pt idx="188191">LSAG</cx:pt>
          <cx:pt idx="188192">LSAG</cx:pt>
          <cx:pt idx="188193">LSAG</cx:pt>
          <cx:pt idx="188194">LSAG</cx:pt>
          <cx:pt idx="188195">LSAG</cx:pt>
          <cx:pt idx="188196">LSAG</cx:pt>
          <cx:pt idx="188197">LSAG</cx:pt>
          <cx:pt idx="188198">LSAG</cx:pt>
          <cx:pt idx="188199">LSAG</cx:pt>
          <cx:pt idx="188200">LSAG</cx:pt>
          <cx:pt idx="188201">LSAG</cx:pt>
          <cx:pt idx="188202">LSAG</cx:pt>
          <cx:pt idx="188203">LSAG</cx:pt>
          <cx:pt idx="188204">LSAG</cx:pt>
          <cx:pt idx="188205">LSAG</cx:pt>
          <cx:pt idx="188206">LSAG</cx:pt>
          <cx:pt idx="188207">LSAG</cx:pt>
          <cx:pt idx="188208">LSAG</cx:pt>
          <cx:pt idx="188209">LSAG</cx:pt>
          <cx:pt idx="188210">LSAG</cx:pt>
          <cx:pt idx="188211">LSAG</cx:pt>
          <cx:pt idx="188212">LSAG</cx:pt>
          <cx:pt idx="188213">LSAG</cx:pt>
          <cx:pt idx="188214">LSAG</cx:pt>
          <cx:pt idx="188215">LSAG</cx:pt>
          <cx:pt idx="188216">LSAG</cx:pt>
          <cx:pt idx="188217">LSAG</cx:pt>
          <cx:pt idx="188218">LSAG</cx:pt>
          <cx:pt idx="188219">LSAG</cx:pt>
          <cx:pt idx="188220">LSAG</cx:pt>
          <cx:pt idx="188221">LSAG</cx:pt>
          <cx:pt idx="188222">LSAG</cx:pt>
          <cx:pt idx="188223">LSAG</cx:pt>
          <cx:pt idx="188224">LSAG</cx:pt>
          <cx:pt idx="188225">LSAG</cx:pt>
          <cx:pt idx="188226">LSAG</cx:pt>
          <cx:pt idx="188227">LSAG</cx:pt>
          <cx:pt idx="188228">LSAG</cx:pt>
          <cx:pt idx="188229">LSAG</cx:pt>
          <cx:pt idx="188230">LSAG</cx:pt>
          <cx:pt idx="188231">LSAG</cx:pt>
          <cx:pt idx="188232">LSAG</cx:pt>
          <cx:pt idx="188233">LSAG</cx:pt>
          <cx:pt idx="188234">LSAG</cx:pt>
          <cx:pt idx="188235">LSAG</cx:pt>
          <cx:pt idx="188236">LSAG</cx:pt>
          <cx:pt idx="188237">LSAG</cx:pt>
          <cx:pt idx="188238">LSAG</cx:pt>
          <cx:pt idx="188239">LSAG</cx:pt>
          <cx:pt idx="188240">LSAG</cx:pt>
          <cx:pt idx="188241">LSAG</cx:pt>
          <cx:pt idx="188242">LSAG</cx:pt>
          <cx:pt idx="188243">LSAG</cx:pt>
          <cx:pt idx="188244">LSAG</cx:pt>
          <cx:pt idx="188245">LSAG</cx:pt>
          <cx:pt idx="188246">LSAG</cx:pt>
          <cx:pt idx="188247">LSAG</cx:pt>
          <cx:pt idx="188248">LSAG</cx:pt>
          <cx:pt idx="188249">LSAG</cx:pt>
          <cx:pt idx="188250">LSAG</cx:pt>
          <cx:pt idx="188251">LSAG</cx:pt>
          <cx:pt idx="188252">LSAG</cx:pt>
          <cx:pt idx="188253">LSAG</cx:pt>
          <cx:pt idx="188254">LSAG</cx:pt>
          <cx:pt idx="188255">LSAG</cx:pt>
          <cx:pt idx="188256">LSAG</cx:pt>
          <cx:pt idx="188257">LSAG</cx:pt>
          <cx:pt idx="188258">LSAG</cx:pt>
          <cx:pt idx="188259">LSAG</cx:pt>
          <cx:pt idx="188260">LSAG</cx:pt>
          <cx:pt idx="188261">LSAG</cx:pt>
          <cx:pt idx="188262">LSAG</cx:pt>
          <cx:pt idx="188263">LSAG</cx:pt>
          <cx:pt idx="188264">LSAG</cx:pt>
          <cx:pt idx="188265">LSAG</cx:pt>
          <cx:pt idx="188266">LSAG</cx:pt>
          <cx:pt idx="188267">LSAG</cx:pt>
          <cx:pt idx="188268">LSAG</cx:pt>
          <cx:pt idx="188269">LSAG</cx:pt>
          <cx:pt idx="188270">LSAG</cx:pt>
          <cx:pt idx="188271">LSAG</cx:pt>
          <cx:pt idx="188272">LSAG</cx:pt>
          <cx:pt idx="188273">LSAG</cx:pt>
          <cx:pt idx="188274">LSAG</cx:pt>
          <cx:pt idx="188275">LSAG</cx:pt>
          <cx:pt idx="188276">LSAG</cx:pt>
          <cx:pt idx="188277">LSAG</cx:pt>
          <cx:pt idx="188278">LSAG</cx:pt>
          <cx:pt idx="188279">LSAG</cx:pt>
          <cx:pt idx="188280">LSAG</cx:pt>
          <cx:pt idx="188281">LSAG</cx:pt>
          <cx:pt idx="188282">LSAG</cx:pt>
          <cx:pt idx="188283">LSAG</cx:pt>
          <cx:pt idx="188284">LSAG</cx:pt>
          <cx:pt idx="188285">LSAG</cx:pt>
          <cx:pt idx="188286">LSAG</cx:pt>
          <cx:pt idx="188287">LSAG</cx:pt>
          <cx:pt idx="188288">LSAG</cx:pt>
          <cx:pt idx="188289">LSAG</cx:pt>
          <cx:pt idx="188290">LSAG</cx:pt>
          <cx:pt idx="188291">LSAG</cx:pt>
          <cx:pt idx="188292">LSAG</cx:pt>
          <cx:pt idx="188293">LSAG</cx:pt>
          <cx:pt idx="188294">LSAG</cx:pt>
          <cx:pt idx="188295">LSAG</cx:pt>
          <cx:pt idx="188296">LSAG</cx:pt>
          <cx:pt idx="188297">LSAG</cx:pt>
          <cx:pt idx="188298">LSAG</cx:pt>
          <cx:pt idx="188299">LSAG</cx:pt>
          <cx:pt idx="188300">LSAG</cx:pt>
          <cx:pt idx="188301">LSAG</cx:pt>
          <cx:pt idx="188302">LSAG</cx:pt>
          <cx:pt idx="188303">LSAG</cx:pt>
          <cx:pt idx="188304">LSAG</cx:pt>
          <cx:pt idx="188305">LSAG</cx:pt>
          <cx:pt idx="188306">LSAG</cx:pt>
          <cx:pt idx="188307">LSAG</cx:pt>
          <cx:pt idx="188308">LSAG</cx:pt>
          <cx:pt idx="188309">LSAG</cx:pt>
          <cx:pt idx="188310">LSAG</cx:pt>
          <cx:pt idx="188311">LSAG</cx:pt>
          <cx:pt idx="188312">LSAG</cx:pt>
          <cx:pt idx="188313">LSAG</cx:pt>
          <cx:pt idx="188314">LSAG</cx:pt>
          <cx:pt idx="188315">LSAG</cx:pt>
          <cx:pt idx="188316">LSAG</cx:pt>
          <cx:pt idx="188317">LSAG</cx:pt>
          <cx:pt idx="188318">LSAG</cx:pt>
          <cx:pt idx="188319">LSAG</cx:pt>
          <cx:pt idx="188320">LSAG</cx:pt>
          <cx:pt idx="188321">LSAG</cx:pt>
          <cx:pt idx="188322">LSAG</cx:pt>
          <cx:pt idx="188323">LSAG</cx:pt>
          <cx:pt idx="188324">LSAG</cx:pt>
          <cx:pt idx="188325">LSAG</cx:pt>
          <cx:pt idx="188326">LSAG</cx:pt>
          <cx:pt idx="188327">LSAG</cx:pt>
          <cx:pt idx="188328">LSAG</cx:pt>
          <cx:pt idx="188329">LSAG</cx:pt>
          <cx:pt idx="188330">LSAG</cx:pt>
          <cx:pt idx="188331">LSAG</cx:pt>
          <cx:pt idx="188332">LSAG</cx:pt>
          <cx:pt idx="188333">LSAG</cx:pt>
          <cx:pt idx="188334">LSAG</cx:pt>
          <cx:pt idx="188335">LSAG</cx:pt>
          <cx:pt idx="188336">LSAG</cx:pt>
          <cx:pt idx="188337">LSAG</cx:pt>
          <cx:pt idx="188338">LSAG</cx:pt>
          <cx:pt idx="188339">LSAG</cx:pt>
          <cx:pt idx="188340">LSAG</cx:pt>
          <cx:pt idx="188341">LSAG</cx:pt>
          <cx:pt idx="188342">LSAG</cx:pt>
          <cx:pt idx="188343">LSAG</cx:pt>
          <cx:pt idx="188344">LSAG</cx:pt>
          <cx:pt idx="188345">LSAG</cx:pt>
          <cx:pt idx="188346">LSAG</cx:pt>
          <cx:pt idx="188347">LSAG</cx:pt>
          <cx:pt idx="188348">LSAG</cx:pt>
          <cx:pt idx="188349">LSAG</cx:pt>
          <cx:pt idx="188350">LSAG</cx:pt>
          <cx:pt idx="188351">LSAG</cx:pt>
          <cx:pt idx="188352">LSAG</cx:pt>
          <cx:pt idx="188353">LSAG</cx:pt>
          <cx:pt idx="188354">LSAG</cx:pt>
          <cx:pt idx="188355">LSAG</cx:pt>
          <cx:pt idx="188356">LSAG</cx:pt>
          <cx:pt idx="188357">LSAG</cx:pt>
          <cx:pt idx="188358">LSAG</cx:pt>
          <cx:pt idx="188359">LSAG</cx:pt>
          <cx:pt idx="188360">LSAG</cx:pt>
          <cx:pt idx="188361">LSAG</cx:pt>
          <cx:pt idx="188362">LSAG</cx:pt>
          <cx:pt idx="188363">LSAG</cx:pt>
          <cx:pt idx="188364">LSAG</cx:pt>
          <cx:pt idx="188365">LSAG</cx:pt>
          <cx:pt idx="188366">LSAG</cx:pt>
          <cx:pt idx="188367">LSAG</cx:pt>
          <cx:pt idx="188368">LSAG</cx:pt>
          <cx:pt idx="188369">LSAG</cx:pt>
          <cx:pt idx="188370">LSAG</cx:pt>
          <cx:pt idx="188371">LSAG</cx:pt>
          <cx:pt idx="188372">LSAG</cx:pt>
          <cx:pt idx="188373">LSAG</cx:pt>
          <cx:pt idx="188374">LSAG</cx:pt>
          <cx:pt idx="188375">LSAG</cx:pt>
          <cx:pt idx="188376">LSAG</cx:pt>
          <cx:pt idx="188377">LSAG</cx:pt>
          <cx:pt idx="188378">LSAG</cx:pt>
          <cx:pt idx="188379">LSAG</cx:pt>
          <cx:pt idx="188380">LSAG</cx:pt>
          <cx:pt idx="188381">LSAG</cx:pt>
          <cx:pt idx="188382">LSAG</cx:pt>
          <cx:pt idx="188383">LSAG</cx:pt>
          <cx:pt idx="188384">LSAG</cx:pt>
          <cx:pt idx="188385">LSAG</cx:pt>
          <cx:pt idx="188386">LSAG</cx:pt>
          <cx:pt idx="188387">LSAG</cx:pt>
          <cx:pt idx="188388">LSAG</cx:pt>
          <cx:pt idx="188389">LSAG</cx:pt>
          <cx:pt idx="188390">LSAG</cx:pt>
          <cx:pt idx="188391">LSAG</cx:pt>
          <cx:pt idx="188392">LSAG</cx:pt>
          <cx:pt idx="188393">LSAG</cx:pt>
          <cx:pt idx="188394">LSAG</cx:pt>
          <cx:pt idx="188395">LSAG</cx:pt>
          <cx:pt idx="188396">LSAG</cx:pt>
          <cx:pt idx="188397">LSAG</cx:pt>
          <cx:pt idx="188398">LSAG</cx:pt>
          <cx:pt idx="188399">LSAG</cx:pt>
          <cx:pt idx="188400">LSAG</cx:pt>
          <cx:pt idx="188401">LSAG</cx:pt>
          <cx:pt idx="188402">LSAG</cx:pt>
          <cx:pt idx="188403">LSAG</cx:pt>
          <cx:pt idx="188404">LSAG</cx:pt>
          <cx:pt idx="188405">LSAG</cx:pt>
          <cx:pt idx="188406">LSAG</cx:pt>
          <cx:pt idx="188407">LSAG</cx:pt>
          <cx:pt idx="188408">LSAG</cx:pt>
          <cx:pt idx="188409">LSAG</cx:pt>
          <cx:pt idx="188410">LSAG</cx:pt>
          <cx:pt idx="188411">LSAG</cx:pt>
          <cx:pt idx="188412">LSAG</cx:pt>
          <cx:pt idx="188413">LSAG</cx:pt>
          <cx:pt idx="188414">LSAG</cx:pt>
          <cx:pt idx="188415">LSAG</cx:pt>
          <cx:pt idx="188416">LSAG</cx:pt>
          <cx:pt idx="188417">LSAG</cx:pt>
          <cx:pt idx="188418">LSAG</cx:pt>
          <cx:pt idx="188419">LSAG</cx:pt>
          <cx:pt idx="188420">LSAG</cx:pt>
          <cx:pt idx="188421">LSAG</cx:pt>
          <cx:pt idx="188422">LSAG</cx:pt>
          <cx:pt idx="188423">LSAG</cx:pt>
          <cx:pt idx="188424">LSAG</cx:pt>
          <cx:pt idx="188425">LSAG</cx:pt>
          <cx:pt idx="188426">LSAG</cx:pt>
          <cx:pt idx="188427">LSAG</cx:pt>
          <cx:pt idx="188428">LSAG</cx:pt>
          <cx:pt idx="188429">LSAG</cx:pt>
          <cx:pt idx="188430">LSAG</cx:pt>
          <cx:pt idx="188431">LSAG</cx:pt>
          <cx:pt idx="188432">LSAG</cx:pt>
          <cx:pt idx="188433">LSAG</cx:pt>
          <cx:pt idx="188434">LSAG</cx:pt>
          <cx:pt idx="188435">LSAG</cx:pt>
          <cx:pt idx="188436">LSAG</cx:pt>
          <cx:pt idx="188437">LSAG</cx:pt>
          <cx:pt idx="188438">LSAG</cx:pt>
          <cx:pt idx="188439">LSAG</cx:pt>
          <cx:pt idx="188440">LSAG</cx:pt>
          <cx:pt idx="188441">LSAG</cx:pt>
          <cx:pt idx="188442">LSAG</cx:pt>
          <cx:pt idx="188443">LSAG</cx:pt>
          <cx:pt idx="188444">LSAG</cx:pt>
          <cx:pt idx="188445">LSAG</cx:pt>
          <cx:pt idx="188446">LSAG</cx:pt>
          <cx:pt idx="188447">LSAG</cx:pt>
          <cx:pt idx="188448">LSAG</cx:pt>
          <cx:pt idx="188449">LSAG</cx:pt>
          <cx:pt idx="188450">LSAG</cx:pt>
          <cx:pt idx="188451">LSAG</cx:pt>
          <cx:pt idx="188452">LSAG</cx:pt>
          <cx:pt idx="188453">LSAG</cx:pt>
          <cx:pt idx="188454">LSAG</cx:pt>
          <cx:pt idx="188455">LSAG</cx:pt>
          <cx:pt idx="188456">LSAG</cx:pt>
          <cx:pt idx="188457">LSAG</cx:pt>
          <cx:pt idx="188458">LSAG</cx:pt>
          <cx:pt idx="188459">LSAG</cx:pt>
          <cx:pt idx="188460">LSAG</cx:pt>
          <cx:pt idx="188461">LSAG</cx:pt>
          <cx:pt idx="188462">LSAG</cx:pt>
          <cx:pt idx="188463">LSAG</cx:pt>
          <cx:pt idx="188464">LSAG</cx:pt>
          <cx:pt idx="188465">LSAG</cx:pt>
          <cx:pt idx="188466">LSAG</cx:pt>
          <cx:pt idx="188467">LSAG</cx:pt>
          <cx:pt idx="188468">LSAG</cx:pt>
          <cx:pt idx="188469">LSAG</cx:pt>
          <cx:pt idx="188470">LSAG</cx:pt>
          <cx:pt idx="188471">LSAG</cx:pt>
          <cx:pt idx="188472">LSAG</cx:pt>
          <cx:pt idx="188473">LSAG</cx:pt>
          <cx:pt idx="188474">LSAG</cx:pt>
          <cx:pt idx="188475">LSAG</cx:pt>
          <cx:pt idx="188476">LSAG</cx:pt>
          <cx:pt idx="188477">LSAG</cx:pt>
          <cx:pt idx="188478">LSAG</cx:pt>
          <cx:pt idx="188479">LSAG</cx:pt>
          <cx:pt idx="188480">LSAG</cx:pt>
          <cx:pt idx="188481">LSAG</cx:pt>
          <cx:pt idx="188482">LSAG</cx:pt>
          <cx:pt idx="188483">LSAG</cx:pt>
          <cx:pt idx="188484">LSAG</cx:pt>
          <cx:pt idx="188485">LSAG</cx:pt>
          <cx:pt idx="188486">LSAG</cx:pt>
          <cx:pt idx="188487">LSAG</cx:pt>
          <cx:pt idx="188488">LSAG</cx:pt>
          <cx:pt idx="188489">LSAG</cx:pt>
          <cx:pt idx="188490">LSAG</cx:pt>
          <cx:pt idx="188491">LSAG</cx:pt>
          <cx:pt idx="188492">LSAG</cx:pt>
          <cx:pt idx="188493">LSAG</cx:pt>
          <cx:pt idx="188494">LSAG</cx:pt>
          <cx:pt idx="188495">LSAG</cx:pt>
          <cx:pt idx="188496">LSAG</cx:pt>
          <cx:pt idx="188497">LSAG</cx:pt>
          <cx:pt idx="188498">LSAG</cx:pt>
          <cx:pt idx="188499">LSAG</cx:pt>
          <cx:pt idx="188500">LSAG</cx:pt>
          <cx:pt idx="188501">LSAG</cx:pt>
          <cx:pt idx="188502">LSAG</cx:pt>
          <cx:pt idx="188503">LSAG</cx:pt>
          <cx:pt idx="188504">LSAG</cx:pt>
          <cx:pt idx="188505">LSAG</cx:pt>
          <cx:pt idx="188506">LSAG</cx:pt>
          <cx:pt idx="188507">LSAG</cx:pt>
          <cx:pt idx="188508">LSAG</cx:pt>
          <cx:pt idx="188509">LSAG</cx:pt>
          <cx:pt idx="188510">LSAG</cx:pt>
          <cx:pt idx="188511">LSAG</cx:pt>
          <cx:pt idx="188512">LSAG</cx:pt>
          <cx:pt idx="188513">LSAG</cx:pt>
          <cx:pt idx="188514">LSAG</cx:pt>
          <cx:pt idx="188515">LSAG</cx:pt>
          <cx:pt idx="188516">LSAG</cx:pt>
          <cx:pt idx="188517">LSAG</cx:pt>
          <cx:pt idx="188518">LSAG</cx:pt>
          <cx:pt idx="188519">LSAG</cx:pt>
          <cx:pt idx="188520">LSAG</cx:pt>
          <cx:pt idx="188521">LSAG</cx:pt>
          <cx:pt idx="188522">LSAG</cx:pt>
          <cx:pt idx="188523">LSAG</cx:pt>
          <cx:pt idx="188524">LSAG</cx:pt>
          <cx:pt idx="188525">LSAG</cx:pt>
          <cx:pt idx="188526">LSAG</cx:pt>
          <cx:pt idx="188527">LSAG</cx:pt>
          <cx:pt idx="188528">LSAG</cx:pt>
          <cx:pt idx="188529">LSAG</cx:pt>
          <cx:pt idx="188530">LSAG</cx:pt>
          <cx:pt idx="188531">LSAG</cx:pt>
          <cx:pt idx="188532">LSAG</cx:pt>
          <cx:pt idx="188533">LSAG</cx:pt>
          <cx:pt idx="188534">LSAG</cx:pt>
          <cx:pt idx="188535">LSAG</cx:pt>
          <cx:pt idx="188536">LSAG</cx:pt>
          <cx:pt idx="188537">LSAG</cx:pt>
          <cx:pt idx="188538">LSAG</cx:pt>
          <cx:pt idx="188539">LSAG</cx:pt>
          <cx:pt idx="188540">LSAG</cx:pt>
          <cx:pt idx="188541">LSAG</cx:pt>
          <cx:pt idx="188542">LSAG</cx:pt>
          <cx:pt idx="188543">LSAG</cx:pt>
          <cx:pt idx="188544">LSAG</cx:pt>
          <cx:pt idx="188545">LSAG</cx:pt>
          <cx:pt idx="188546">LSAG</cx:pt>
          <cx:pt idx="188547">LSAG</cx:pt>
          <cx:pt idx="188548">LSAG</cx:pt>
          <cx:pt idx="188549">LSAG</cx:pt>
          <cx:pt idx="188550">LSAG</cx:pt>
          <cx:pt idx="188551">LSAG</cx:pt>
          <cx:pt idx="188552">LSAG</cx:pt>
          <cx:pt idx="188553">LSAG</cx:pt>
          <cx:pt idx="188554">LSAG</cx:pt>
          <cx:pt idx="188555">LSAG</cx:pt>
          <cx:pt idx="188556">LSAG</cx:pt>
          <cx:pt idx="188557">LSAG</cx:pt>
          <cx:pt idx="188558">LSAG</cx:pt>
          <cx:pt idx="188559">LSAG</cx:pt>
          <cx:pt idx="188560">LSAG</cx:pt>
          <cx:pt idx="188561">LSAG</cx:pt>
          <cx:pt idx="188562">LSAG</cx:pt>
          <cx:pt idx="188563">LSAG</cx:pt>
          <cx:pt idx="188564">LSAG</cx:pt>
          <cx:pt idx="188565">LSAG</cx:pt>
          <cx:pt idx="188566">LSAG</cx:pt>
          <cx:pt idx="188567">LSAG</cx:pt>
          <cx:pt idx="188568">LSAG</cx:pt>
          <cx:pt idx="188569">LSAG</cx:pt>
          <cx:pt idx="188570">LSAG</cx:pt>
          <cx:pt idx="188571">LSAG</cx:pt>
          <cx:pt idx="188572">LSAG</cx:pt>
          <cx:pt idx="188573">LSAG</cx:pt>
          <cx:pt idx="188574">LSAG</cx:pt>
          <cx:pt idx="188575">LSAG</cx:pt>
          <cx:pt idx="188576">LSAG</cx:pt>
          <cx:pt idx="188577">LSAG</cx:pt>
          <cx:pt idx="188578">LSAG</cx:pt>
          <cx:pt idx="188579">LSAG</cx:pt>
          <cx:pt idx="188580">LSAG</cx:pt>
          <cx:pt idx="188581">LSAG</cx:pt>
          <cx:pt idx="188582">LSAG</cx:pt>
          <cx:pt idx="188583">LSAG</cx:pt>
          <cx:pt idx="188584">LSAG</cx:pt>
          <cx:pt idx="188585">LSAG</cx:pt>
          <cx:pt idx="188586">LSAG</cx:pt>
          <cx:pt idx="188587">LSAG</cx:pt>
          <cx:pt idx="188588">LSAG</cx:pt>
          <cx:pt idx="188589">LSAG</cx:pt>
          <cx:pt idx="188590">LSAG</cx:pt>
          <cx:pt idx="188591">LSAG</cx:pt>
          <cx:pt idx="188592">LSAG</cx:pt>
          <cx:pt idx="188593">LSAG</cx:pt>
          <cx:pt idx="188594">LSAG</cx:pt>
          <cx:pt idx="188595">LSAG</cx:pt>
          <cx:pt idx="188596">LSAG</cx:pt>
          <cx:pt idx="188597">LSAG</cx:pt>
          <cx:pt idx="188598">LSAG</cx:pt>
          <cx:pt idx="188599">LSAG</cx:pt>
          <cx:pt idx="188600">LSAG</cx:pt>
          <cx:pt idx="188601">LSAG</cx:pt>
          <cx:pt idx="188602">LSAG</cx:pt>
          <cx:pt idx="188603">LSAG</cx:pt>
          <cx:pt idx="188604">LSAG</cx:pt>
          <cx:pt idx="188605">LSAG</cx:pt>
          <cx:pt idx="188606">LSAG</cx:pt>
          <cx:pt idx="188607">LSAG</cx:pt>
          <cx:pt idx="188608">LSAG</cx:pt>
          <cx:pt idx="188609">LSAG</cx:pt>
          <cx:pt idx="188610">LSAG</cx:pt>
          <cx:pt idx="188611">LSAG</cx:pt>
          <cx:pt idx="188612">LSAG</cx:pt>
          <cx:pt idx="188613">LSAG</cx:pt>
          <cx:pt idx="188614">LSAG</cx:pt>
          <cx:pt idx="188615">LSAG</cx:pt>
          <cx:pt idx="188616">LSAG</cx:pt>
          <cx:pt idx="188617">LSAG</cx:pt>
          <cx:pt idx="188618">LSAG</cx:pt>
          <cx:pt idx="188619">LSAG</cx:pt>
          <cx:pt idx="188620">LSAG</cx:pt>
          <cx:pt idx="188621">LSAG</cx:pt>
          <cx:pt idx="188622">LSAG</cx:pt>
          <cx:pt idx="188623">LSAG</cx:pt>
          <cx:pt idx="188624">LSAG</cx:pt>
          <cx:pt idx="188625">LSAG</cx:pt>
          <cx:pt idx="188626">LSAG</cx:pt>
          <cx:pt idx="188627">LSAG</cx:pt>
          <cx:pt idx="188628">LSAG</cx:pt>
          <cx:pt idx="188629">LSAG</cx:pt>
          <cx:pt idx="188630">LSAG</cx:pt>
          <cx:pt idx="188631">LSAG</cx:pt>
          <cx:pt idx="188632">LSAG</cx:pt>
          <cx:pt idx="188633">LSAG</cx:pt>
          <cx:pt idx="188634">LSAG</cx:pt>
          <cx:pt idx="188635">LSAG</cx:pt>
          <cx:pt idx="188636">LSAG</cx:pt>
          <cx:pt idx="188637">LSAG</cx:pt>
          <cx:pt idx="188638">LSAG</cx:pt>
          <cx:pt idx="188639">LSAG</cx:pt>
          <cx:pt idx="188640">LSAG</cx:pt>
          <cx:pt idx="188641">LSAG</cx:pt>
          <cx:pt idx="188642">LSAG</cx:pt>
          <cx:pt idx="188643">LSAG</cx:pt>
          <cx:pt idx="188644">LSAG</cx:pt>
          <cx:pt idx="188645">LSAG</cx:pt>
          <cx:pt idx="188646">LSAG</cx:pt>
          <cx:pt idx="188647">LSAG</cx:pt>
          <cx:pt idx="188648">LSAG</cx:pt>
          <cx:pt idx="188649">LSAG</cx:pt>
          <cx:pt idx="188650">LSAG</cx:pt>
          <cx:pt idx="188651">LSAG</cx:pt>
          <cx:pt idx="188652">LSAG</cx:pt>
          <cx:pt idx="188653">LSAG</cx:pt>
          <cx:pt idx="188654">LSAG</cx:pt>
          <cx:pt idx="188655">LSAG</cx:pt>
          <cx:pt idx="188656">LSAG</cx:pt>
          <cx:pt idx="188657">LSAG</cx:pt>
          <cx:pt idx="188658">LSAG</cx:pt>
          <cx:pt idx="188659">LSAG</cx:pt>
          <cx:pt idx="188660">LSAG</cx:pt>
          <cx:pt idx="188661">LSAG</cx:pt>
          <cx:pt idx="188662">LSAG</cx:pt>
          <cx:pt idx="188663">LSAG</cx:pt>
          <cx:pt idx="188664">LSAG</cx:pt>
          <cx:pt idx="188665">LSAG</cx:pt>
          <cx:pt idx="188666">LSAG</cx:pt>
          <cx:pt idx="188667">LSAG</cx:pt>
          <cx:pt idx="188668">LSAG</cx:pt>
          <cx:pt idx="188669">LSAG</cx:pt>
          <cx:pt idx="188670">LSAG</cx:pt>
          <cx:pt idx="188671">LSAG</cx:pt>
          <cx:pt idx="188672">LSAG</cx:pt>
          <cx:pt idx="188673">LSAG</cx:pt>
          <cx:pt idx="188674">LSAG</cx:pt>
          <cx:pt idx="188675">LSAG</cx:pt>
          <cx:pt idx="188676">LSAG</cx:pt>
          <cx:pt idx="188677">LSAG</cx:pt>
          <cx:pt idx="188678">LSAG</cx:pt>
          <cx:pt idx="188679">LSAG</cx:pt>
          <cx:pt idx="188680">LSAG</cx:pt>
          <cx:pt idx="188681">LSAG</cx:pt>
          <cx:pt idx="188682">LSAG</cx:pt>
          <cx:pt idx="188683">LSAG</cx:pt>
          <cx:pt idx="188684">LSAG</cx:pt>
          <cx:pt idx="188685">LSAG</cx:pt>
          <cx:pt idx="188686">LSAG</cx:pt>
          <cx:pt idx="188687">LSAG</cx:pt>
          <cx:pt idx="188688">LSAG</cx:pt>
          <cx:pt idx="188689">LSAG</cx:pt>
          <cx:pt idx="188690">LSAG</cx:pt>
          <cx:pt idx="188691">LSAG</cx:pt>
          <cx:pt idx="188692">LSAG</cx:pt>
          <cx:pt idx="188693">LSAG</cx:pt>
          <cx:pt idx="188694">LSAG</cx:pt>
          <cx:pt idx="188695">LSAG</cx:pt>
          <cx:pt idx="188696">LSAG</cx:pt>
          <cx:pt idx="188697">LSAG</cx:pt>
          <cx:pt idx="188698">LSAG</cx:pt>
          <cx:pt idx="188699">LSAG</cx:pt>
          <cx:pt idx="188700">LSAG</cx:pt>
          <cx:pt idx="188701">LSAG</cx:pt>
          <cx:pt idx="188702">LSAG</cx:pt>
          <cx:pt idx="188703">LSAG</cx:pt>
          <cx:pt idx="188704">LSAG</cx:pt>
          <cx:pt idx="188705">LSAG</cx:pt>
          <cx:pt idx="188706">LSAG</cx:pt>
          <cx:pt idx="188707">LSAG</cx:pt>
          <cx:pt idx="188708">LSAG</cx:pt>
          <cx:pt idx="188709">LSAG</cx:pt>
          <cx:pt idx="188710">LSAG</cx:pt>
          <cx:pt idx="188711">LSAG</cx:pt>
          <cx:pt idx="188712">LSAG</cx:pt>
          <cx:pt idx="188713">LSAG</cx:pt>
          <cx:pt idx="188714">LSAG</cx:pt>
          <cx:pt idx="188715">LSAG</cx:pt>
          <cx:pt idx="188716">LSAG</cx:pt>
          <cx:pt idx="188717">LSAG</cx:pt>
          <cx:pt idx="188718">LSAG</cx:pt>
          <cx:pt idx="188719">LSAG</cx:pt>
          <cx:pt idx="188720">LSAG</cx:pt>
          <cx:pt idx="188721">LSAG</cx:pt>
          <cx:pt idx="188722">LSAG</cx:pt>
          <cx:pt idx="188723">LSAG</cx:pt>
          <cx:pt idx="188724">LSAG</cx:pt>
          <cx:pt idx="188725">LSAG</cx:pt>
          <cx:pt idx="188726">LSAG</cx:pt>
          <cx:pt idx="188727">LSAG</cx:pt>
          <cx:pt idx="188728">LSAG</cx:pt>
          <cx:pt idx="188729">LSAG</cx:pt>
          <cx:pt idx="188730">LSAG</cx:pt>
          <cx:pt idx="188731">LSAG</cx:pt>
          <cx:pt idx="188732">LSAG</cx:pt>
          <cx:pt idx="188733">LSAG</cx:pt>
          <cx:pt idx="188734">LSAG</cx:pt>
          <cx:pt idx="188735">LSAG</cx:pt>
          <cx:pt idx="188736">LSAG</cx:pt>
          <cx:pt idx="188737">LSAG</cx:pt>
          <cx:pt idx="188738">LSAG</cx:pt>
          <cx:pt idx="188739">LSAG</cx:pt>
          <cx:pt idx="188740">LSAG</cx:pt>
          <cx:pt idx="188741">LSAG</cx:pt>
          <cx:pt idx="188742">LSAG</cx:pt>
          <cx:pt idx="188743">LSAG</cx:pt>
          <cx:pt idx="188744">LSAG</cx:pt>
          <cx:pt idx="188745">LSAG</cx:pt>
          <cx:pt idx="188746">LSAG</cx:pt>
          <cx:pt idx="188747">LSAG</cx:pt>
          <cx:pt idx="188748">LSAG</cx:pt>
          <cx:pt idx="188749">LSAG</cx:pt>
          <cx:pt idx="188750">LSAG</cx:pt>
          <cx:pt idx="188751">LSAG</cx:pt>
          <cx:pt idx="188752">LSAG</cx:pt>
          <cx:pt idx="188753">LSAG</cx:pt>
          <cx:pt idx="188754">LSAG</cx:pt>
          <cx:pt idx="188755">LSAG</cx:pt>
          <cx:pt idx="188756">LSAG</cx:pt>
          <cx:pt idx="188757">LSAG</cx:pt>
          <cx:pt idx="188758">LSAG</cx:pt>
          <cx:pt idx="188759">LSAG</cx:pt>
          <cx:pt idx="188760">LSAG</cx:pt>
          <cx:pt idx="188761">LSAG</cx:pt>
          <cx:pt idx="188762">LSAG</cx:pt>
          <cx:pt idx="188763">LSAG</cx:pt>
          <cx:pt idx="188764">LSAG</cx:pt>
          <cx:pt idx="188765">LSAG</cx:pt>
          <cx:pt idx="188766">LSAG</cx:pt>
          <cx:pt idx="188767">LSAG</cx:pt>
          <cx:pt idx="188768">LSAG</cx:pt>
          <cx:pt idx="188769">LSAG</cx:pt>
          <cx:pt idx="188770">LSAG</cx:pt>
          <cx:pt idx="188771">LSAG</cx:pt>
          <cx:pt idx="188772">LSAG</cx:pt>
          <cx:pt idx="188773">LSAG</cx:pt>
          <cx:pt idx="188774">LSAG</cx:pt>
          <cx:pt idx="188775">LSAG</cx:pt>
          <cx:pt idx="188776">LSAG</cx:pt>
          <cx:pt idx="188777">LSAG</cx:pt>
          <cx:pt idx="188778">LSAG</cx:pt>
          <cx:pt idx="188779">LSAG</cx:pt>
          <cx:pt idx="188780">LSAG</cx:pt>
          <cx:pt idx="188781">LSAG</cx:pt>
          <cx:pt idx="188782">LSAG</cx:pt>
          <cx:pt idx="188783">LSAG</cx:pt>
          <cx:pt idx="188784">LSAG</cx:pt>
          <cx:pt idx="188785">LSAG</cx:pt>
          <cx:pt idx="188786">LSAG</cx:pt>
          <cx:pt idx="188787">LSAG</cx:pt>
          <cx:pt idx="188788">LSAG</cx:pt>
          <cx:pt idx="188789">LSAG</cx:pt>
          <cx:pt idx="188790">LSAG</cx:pt>
          <cx:pt idx="188791">LSAG</cx:pt>
          <cx:pt idx="188792">LSAG</cx:pt>
          <cx:pt idx="188793">LSAG</cx:pt>
          <cx:pt idx="188794">LSAG</cx:pt>
          <cx:pt idx="188795">LSAG</cx:pt>
          <cx:pt idx="188796">LSAG</cx:pt>
          <cx:pt idx="188797">LSAG</cx:pt>
          <cx:pt idx="188798">LSAG</cx:pt>
          <cx:pt idx="188799">LSAG</cx:pt>
          <cx:pt idx="188800">LSAG</cx:pt>
          <cx:pt idx="188801">LSAG</cx:pt>
          <cx:pt idx="188802">LSAG</cx:pt>
          <cx:pt idx="188803">LSAG</cx:pt>
          <cx:pt idx="188804">LSAG</cx:pt>
          <cx:pt idx="188805">LSAG</cx:pt>
          <cx:pt idx="188806">LSAG</cx:pt>
          <cx:pt idx="188807">LSAG</cx:pt>
          <cx:pt idx="188808">LSAG</cx:pt>
          <cx:pt idx="188809">LSAG</cx:pt>
          <cx:pt idx="188810">LSAG</cx:pt>
          <cx:pt idx="188811">LSAG</cx:pt>
          <cx:pt idx="188812">LSAG</cx:pt>
          <cx:pt idx="188813">LSAG</cx:pt>
          <cx:pt idx="188814">LSAG</cx:pt>
          <cx:pt idx="188815">LSAG</cx:pt>
          <cx:pt idx="188816">LSAG</cx:pt>
          <cx:pt idx="188817">LSAG</cx:pt>
          <cx:pt idx="188818">LSAG</cx:pt>
          <cx:pt idx="188819">LSAG</cx:pt>
          <cx:pt idx="188820">LSAG</cx:pt>
          <cx:pt idx="188821">LSAG</cx:pt>
          <cx:pt idx="188822">LSAG</cx:pt>
          <cx:pt idx="188823">LSAG</cx:pt>
          <cx:pt idx="188824">LSAG</cx:pt>
          <cx:pt idx="188825">LSAG</cx:pt>
          <cx:pt idx="188826">LSAG</cx:pt>
          <cx:pt idx="188827">LSAG</cx:pt>
          <cx:pt idx="188828">LSAG</cx:pt>
          <cx:pt idx="188829">LSAG</cx:pt>
          <cx:pt idx="188830">LSAG</cx:pt>
          <cx:pt idx="188831">LSAG</cx:pt>
          <cx:pt idx="188832">LSAG</cx:pt>
          <cx:pt idx="188833">LSAG</cx:pt>
          <cx:pt idx="188834">LSAG</cx:pt>
          <cx:pt idx="188835">LSAG</cx:pt>
          <cx:pt idx="188836">LSAG</cx:pt>
          <cx:pt idx="188837">LSAG</cx:pt>
          <cx:pt idx="188838">LSAG</cx:pt>
          <cx:pt idx="188839">LSAG</cx:pt>
          <cx:pt idx="188840">LSAG</cx:pt>
          <cx:pt idx="188841">LSAG</cx:pt>
          <cx:pt idx="188842">LSAG</cx:pt>
          <cx:pt idx="188843">LSAG</cx:pt>
          <cx:pt idx="188844">LSAG</cx:pt>
          <cx:pt idx="188845">LSAG</cx:pt>
          <cx:pt idx="188846">LSAG</cx:pt>
          <cx:pt idx="188847">LSAG</cx:pt>
          <cx:pt idx="188848">LSAG</cx:pt>
          <cx:pt idx="188849">LSAG</cx:pt>
          <cx:pt idx="188850">LSAG</cx:pt>
          <cx:pt idx="188851">LSAG</cx:pt>
          <cx:pt idx="188852">LSAG</cx:pt>
          <cx:pt idx="188853">LSAG</cx:pt>
          <cx:pt idx="188854">LSAG</cx:pt>
          <cx:pt idx="188855">LSAG</cx:pt>
          <cx:pt idx="188856">LSAG</cx:pt>
          <cx:pt idx="188857">LSAG</cx:pt>
          <cx:pt idx="188858">LSAG</cx:pt>
          <cx:pt idx="188859">LSAG</cx:pt>
          <cx:pt idx="188860">LSAG</cx:pt>
          <cx:pt idx="188861">LSAG</cx:pt>
          <cx:pt idx="188862">LSAG</cx:pt>
          <cx:pt idx="188863">LSAG</cx:pt>
          <cx:pt idx="188864">LSAG</cx:pt>
          <cx:pt idx="188865">LSAG</cx:pt>
          <cx:pt idx="188866">LSAG</cx:pt>
          <cx:pt idx="188867">LSAG</cx:pt>
          <cx:pt idx="188868">LSAG</cx:pt>
          <cx:pt idx="188869">LSAG</cx:pt>
          <cx:pt idx="188870">LSAG</cx:pt>
          <cx:pt idx="188871">LSAG</cx:pt>
          <cx:pt idx="188872">LSAG</cx:pt>
          <cx:pt idx="188873">LSAG</cx:pt>
          <cx:pt idx="188874">LSAG</cx:pt>
          <cx:pt idx="188875">LSAG</cx:pt>
          <cx:pt idx="188876">LSAG</cx:pt>
          <cx:pt idx="188877">LSAG</cx:pt>
          <cx:pt idx="188878">LSAG</cx:pt>
          <cx:pt idx="188879">LSAG</cx:pt>
          <cx:pt idx="188880">LSAG</cx:pt>
          <cx:pt idx="188881">LSAG</cx:pt>
          <cx:pt idx="188882">LSAG</cx:pt>
          <cx:pt idx="188883">LSAG</cx:pt>
          <cx:pt idx="188884">LSAG</cx:pt>
          <cx:pt idx="188885">LSAG</cx:pt>
          <cx:pt idx="188886">LSAG</cx:pt>
          <cx:pt idx="188887">LSAG</cx:pt>
          <cx:pt idx="188888">LSAG</cx:pt>
          <cx:pt idx="188889">LSAG</cx:pt>
          <cx:pt idx="188890">LSAG</cx:pt>
          <cx:pt idx="188891">LSAG</cx:pt>
          <cx:pt idx="188892">LSAG</cx:pt>
          <cx:pt idx="188893">LSAG</cx:pt>
          <cx:pt idx="188894">LSAG</cx:pt>
          <cx:pt idx="188895">LSAG</cx:pt>
          <cx:pt idx="188896">LSAG</cx:pt>
          <cx:pt idx="188897">LSAG</cx:pt>
          <cx:pt idx="188898">LSAG</cx:pt>
          <cx:pt idx="188899">LSAG</cx:pt>
          <cx:pt idx="188900">LSAG</cx:pt>
          <cx:pt idx="188901">LSAG</cx:pt>
          <cx:pt idx="188902">LSAG</cx:pt>
          <cx:pt idx="188903">LSAG</cx:pt>
          <cx:pt idx="188904">LSAG</cx:pt>
          <cx:pt idx="188905">LSAG</cx:pt>
          <cx:pt idx="188906">LSAG</cx:pt>
          <cx:pt idx="188907">LSAG</cx:pt>
          <cx:pt idx="188908">LSAG</cx:pt>
          <cx:pt idx="188909">LSAG</cx:pt>
          <cx:pt idx="188910">LSAG</cx:pt>
          <cx:pt idx="188911">LSAG</cx:pt>
          <cx:pt idx="188912">LSAG</cx:pt>
          <cx:pt idx="188913">LSAG</cx:pt>
          <cx:pt idx="188914">LSAG</cx:pt>
          <cx:pt idx="188915">LSAG</cx:pt>
          <cx:pt idx="188916">LSAG</cx:pt>
          <cx:pt idx="188917">LSAG</cx:pt>
          <cx:pt idx="188918">LSAG</cx:pt>
          <cx:pt idx="188919">LSAG</cx:pt>
          <cx:pt idx="188920">LSAG</cx:pt>
          <cx:pt idx="188921">LSAG</cx:pt>
          <cx:pt idx="188922">LSAG</cx:pt>
          <cx:pt idx="188923">LSAG</cx:pt>
          <cx:pt idx="188924">LSAG</cx:pt>
          <cx:pt idx="188925">LSAG</cx:pt>
          <cx:pt idx="188926">LSAG</cx:pt>
          <cx:pt idx="188927">LSAG</cx:pt>
          <cx:pt idx="188928">LSAG</cx:pt>
          <cx:pt idx="188929">LSAG</cx:pt>
          <cx:pt idx="188930">LSAG</cx:pt>
          <cx:pt idx="188931">LSAG</cx:pt>
          <cx:pt idx="188932">LSAG</cx:pt>
          <cx:pt idx="188933">LSAG</cx:pt>
          <cx:pt idx="188934">LSAG</cx:pt>
          <cx:pt idx="188935">LSAG</cx:pt>
          <cx:pt idx="188936">LSAG</cx:pt>
          <cx:pt idx="188937">LSAG</cx:pt>
          <cx:pt idx="188938">LSAG</cx:pt>
          <cx:pt idx="188939">LSAG</cx:pt>
          <cx:pt idx="188940">LSAG</cx:pt>
          <cx:pt idx="188941">LSAG</cx:pt>
          <cx:pt idx="188942">LSAG</cx:pt>
          <cx:pt idx="188943">LSAG</cx:pt>
          <cx:pt idx="188944">LSAG</cx:pt>
          <cx:pt idx="188945">LSAG</cx:pt>
          <cx:pt idx="188946">LSAG</cx:pt>
          <cx:pt idx="188947">LSAG</cx:pt>
          <cx:pt idx="188948">LSAG</cx:pt>
          <cx:pt idx="188949">LSAG</cx:pt>
          <cx:pt idx="188950">LSAG</cx:pt>
          <cx:pt idx="188951">LSAG</cx:pt>
          <cx:pt idx="188952">LSAG</cx:pt>
          <cx:pt idx="188953">LSAG</cx:pt>
          <cx:pt idx="188954">LSAG</cx:pt>
          <cx:pt idx="188955">LSAG</cx:pt>
          <cx:pt idx="188956">LSAG</cx:pt>
          <cx:pt idx="188957">LSAG</cx:pt>
          <cx:pt idx="188958">LSAG</cx:pt>
          <cx:pt idx="188959">LSAG</cx:pt>
          <cx:pt idx="188960">LSAG</cx:pt>
          <cx:pt idx="188961">LSAG</cx:pt>
          <cx:pt idx="188962">LSAG</cx:pt>
          <cx:pt idx="188963">LSAG</cx:pt>
          <cx:pt idx="188964">LSAG</cx:pt>
          <cx:pt idx="188965">LSAG</cx:pt>
          <cx:pt idx="188966">LSAG</cx:pt>
          <cx:pt idx="188967">LSAG</cx:pt>
          <cx:pt idx="188968">LSAG</cx:pt>
          <cx:pt idx="188969">LSAG</cx:pt>
          <cx:pt idx="188970">LSAG</cx:pt>
          <cx:pt idx="188971">LSAG</cx:pt>
          <cx:pt idx="188972">LSAG</cx:pt>
          <cx:pt idx="188973">LSAG</cx:pt>
          <cx:pt idx="188974">LSAG</cx:pt>
          <cx:pt idx="188975">LSAG</cx:pt>
          <cx:pt idx="188976">LSAG</cx:pt>
          <cx:pt idx="188977">LSAG</cx:pt>
          <cx:pt idx="188978">LSAG</cx:pt>
          <cx:pt idx="188979">LSAG</cx:pt>
          <cx:pt idx="188980">LSAG</cx:pt>
          <cx:pt idx="188981">LSAG</cx:pt>
          <cx:pt idx="188982">LSAG</cx:pt>
          <cx:pt idx="188983">LSAG</cx:pt>
          <cx:pt idx="188984">LSAG</cx:pt>
          <cx:pt idx="188985">LSAG</cx:pt>
          <cx:pt idx="188986">LSAG</cx:pt>
          <cx:pt idx="188987">LSAG</cx:pt>
          <cx:pt idx="188988">LSAG</cx:pt>
          <cx:pt idx="188989">LSAG</cx:pt>
          <cx:pt idx="188990">LSAG</cx:pt>
          <cx:pt idx="188991">LSAG</cx:pt>
          <cx:pt idx="188992">LSAG</cx:pt>
          <cx:pt idx="188993">LSAG</cx:pt>
          <cx:pt idx="188994">LSAG</cx:pt>
          <cx:pt idx="188995">LSAG</cx:pt>
          <cx:pt idx="188996">LSAG</cx:pt>
          <cx:pt idx="188997">LSAG</cx:pt>
          <cx:pt idx="188998">LSAG</cx:pt>
          <cx:pt idx="188999">LSAG</cx:pt>
          <cx:pt idx="189000">LSAG</cx:pt>
          <cx:pt idx="189001">LSAG</cx:pt>
          <cx:pt idx="189002">LSAG</cx:pt>
          <cx:pt idx="189003">LSAG</cx:pt>
          <cx:pt idx="189004">LSAG</cx:pt>
          <cx:pt idx="189005">LSAG</cx:pt>
          <cx:pt idx="189006">LSAG</cx:pt>
          <cx:pt idx="189007">LSAG</cx:pt>
          <cx:pt idx="189008">LSAG</cx:pt>
          <cx:pt idx="189009">LSAG</cx:pt>
          <cx:pt idx="189010">LSAG</cx:pt>
          <cx:pt idx="189011">LSAG</cx:pt>
          <cx:pt idx="189012">LSAG</cx:pt>
          <cx:pt idx="189013">LSAG</cx:pt>
          <cx:pt idx="189014">LSAG</cx:pt>
          <cx:pt idx="189015">LSAG</cx:pt>
          <cx:pt idx="189016">LSAG</cx:pt>
          <cx:pt idx="189017">LSAG</cx:pt>
          <cx:pt idx="189018">LSAG</cx:pt>
          <cx:pt idx="189019">LSAG</cx:pt>
          <cx:pt idx="189020">LSAG</cx:pt>
          <cx:pt idx="189021">LSAG</cx:pt>
          <cx:pt idx="189022">LSAG</cx:pt>
          <cx:pt idx="189023">LSAG</cx:pt>
          <cx:pt idx="189024">LSAG</cx:pt>
          <cx:pt idx="189025">LSAG</cx:pt>
          <cx:pt idx="189026">LSAG</cx:pt>
          <cx:pt idx="189027">LSAG</cx:pt>
          <cx:pt idx="189028">LSAG</cx:pt>
          <cx:pt idx="189029">LSAG</cx:pt>
          <cx:pt idx="189030">LSAG</cx:pt>
          <cx:pt idx="189031">LSAG</cx:pt>
          <cx:pt idx="189032">LSAG</cx:pt>
          <cx:pt idx="189033">LSAG</cx:pt>
          <cx:pt idx="189034">LSAG</cx:pt>
          <cx:pt idx="189035">LSAG</cx:pt>
          <cx:pt idx="189036">LSAG</cx:pt>
          <cx:pt idx="189037">LSAG</cx:pt>
          <cx:pt idx="189038">LSAG</cx:pt>
          <cx:pt idx="189039">LSAG</cx:pt>
          <cx:pt idx="189040">LSAG</cx:pt>
          <cx:pt idx="189041">LSAG</cx:pt>
          <cx:pt idx="189042">LSAG</cx:pt>
          <cx:pt idx="189043">LSAG</cx:pt>
          <cx:pt idx="189044">LSAG</cx:pt>
          <cx:pt idx="189045">LSAG</cx:pt>
          <cx:pt idx="189046">LSAG</cx:pt>
          <cx:pt idx="189047">LSAG</cx:pt>
          <cx:pt idx="189048">LSAG</cx:pt>
          <cx:pt idx="189049">LSAG</cx:pt>
          <cx:pt idx="189050">LSAG</cx:pt>
          <cx:pt idx="189051">LSAG</cx:pt>
          <cx:pt idx="189052">LSAG</cx:pt>
          <cx:pt idx="189053">LSAG</cx:pt>
          <cx:pt idx="189054">LSAG</cx:pt>
          <cx:pt idx="189055">LSAG</cx:pt>
          <cx:pt idx="189056">LSAG</cx:pt>
          <cx:pt idx="189057">LSAG</cx:pt>
          <cx:pt idx="189058">LSAG</cx:pt>
          <cx:pt idx="189059">LSAG</cx:pt>
          <cx:pt idx="189060">LSAG</cx:pt>
          <cx:pt idx="189061">LSAG</cx:pt>
          <cx:pt idx="189062">LSAG</cx:pt>
          <cx:pt idx="189063">LSAG</cx:pt>
          <cx:pt idx="189064">LSAG</cx:pt>
          <cx:pt idx="189065">LSAG</cx:pt>
          <cx:pt idx="189066">LSAG</cx:pt>
          <cx:pt idx="189067">LSAG</cx:pt>
          <cx:pt idx="189068">LSAG</cx:pt>
          <cx:pt idx="189069">LSAG</cx:pt>
          <cx:pt idx="189070">LSAG</cx:pt>
          <cx:pt idx="189071">LSAG</cx:pt>
          <cx:pt idx="189072">LSAG</cx:pt>
          <cx:pt idx="189073">LSAG</cx:pt>
          <cx:pt idx="189074">LSAG</cx:pt>
          <cx:pt idx="189075">LSAG</cx:pt>
          <cx:pt idx="189076">LSAG</cx:pt>
          <cx:pt idx="189077">LSAG</cx:pt>
          <cx:pt idx="189078">LSAG</cx:pt>
          <cx:pt idx="189079">LSAG</cx:pt>
          <cx:pt idx="189080">LSAG</cx:pt>
          <cx:pt idx="189081">LSAG</cx:pt>
          <cx:pt idx="189082">LSAG</cx:pt>
          <cx:pt idx="189083">LSAG</cx:pt>
          <cx:pt idx="189084">LSAG</cx:pt>
          <cx:pt idx="189085">LSAG</cx:pt>
          <cx:pt idx="189086">LSAG</cx:pt>
          <cx:pt idx="189087">LSAG</cx:pt>
          <cx:pt idx="189088">LSAG</cx:pt>
          <cx:pt idx="189089">LSAG</cx:pt>
          <cx:pt idx="189090">LSAG</cx:pt>
          <cx:pt idx="189091">LSAG</cx:pt>
          <cx:pt idx="189092">LSAG</cx:pt>
          <cx:pt idx="189093">LSAG</cx:pt>
          <cx:pt idx="189094">LSAG</cx:pt>
          <cx:pt idx="189095">LSAG</cx:pt>
          <cx:pt idx="189096">LSAG</cx:pt>
          <cx:pt idx="189097">LSAG</cx:pt>
          <cx:pt idx="189098">LSAG</cx:pt>
          <cx:pt idx="189099">LSAG</cx:pt>
          <cx:pt idx="189100">LSAG</cx:pt>
          <cx:pt idx="189101">LSAG</cx:pt>
          <cx:pt idx="189102">LSAG</cx:pt>
          <cx:pt idx="189103">LSAG</cx:pt>
          <cx:pt idx="189104">LSAG</cx:pt>
          <cx:pt idx="189105">LSAG</cx:pt>
          <cx:pt idx="189106">LSAG</cx:pt>
          <cx:pt idx="189107">LSAG</cx:pt>
          <cx:pt idx="189108">LSAG</cx:pt>
          <cx:pt idx="189109">LSAG</cx:pt>
          <cx:pt idx="189110">LSAG</cx:pt>
          <cx:pt idx="189111">LSAG</cx:pt>
          <cx:pt idx="189112">LSAG</cx:pt>
          <cx:pt idx="189113">LSAG</cx:pt>
          <cx:pt idx="189114">LSAG</cx:pt>
          <cx:pt idx="189115">LSAG</cx:pt>
          <cx:pt idx="189116">LSAG</cx:pt>
          <cx:pt idx="189117">LSAG</cx:pt>
          <cx:pt idx="189118">LSAG</cx:pt>
          <cx:pt idx="189119">LSAG</cx:pt>
          <cx:pt idx="189120">LSAG</cx:pt>
          <cx:pt idx="189121">LSAG</cx:pt>
          <cx:pt idx="189122">LSAG</cx:pt>
          <cx:pt idx="189123">LSAG</cx:pt>
          <cx:pt idx="189124">LSAG</cx:pt>
          <cx:pt idx="189125">LSAG</cx:pt>
          <cx:pt idx="189126">LSAG</cx:pt>
          <cx:pt idx="189127">LSAG</cx:pt>
          <cx:pt idx="189128">LSAG</cx:pt>
          <cx:pt idx="189129">LSAG</cx:pt>
          <cx:pt idx="189130">LSAG</cx:pt>
          <cx:pt idx="189131">LSAG</cx:pt>
          <cx:pt idx="189132">LSAG</cx:pt>
          <cx:pt idx="189133">LSAG</cx:pt>
          <cx:pt idx="189134">LSAG</cx:pt>
          <cx:pt idx="189135">LSAG</cx:pt>
          <cx:pt idx="189136">LSAG</cx:pt>
          <cx:pt idx="189137">LSAG</cx:pt>
          <cx:pt idx="189138">LSAG</cx:pt>
          <cx:pt idx="189139">LSAG</cx:pt>
          <cx:pt idx="189140">LSAG</cx:pt>
          <cx:pt idx="189141">LSAG</cx:pt>
          <cx:pt idx="189142">LSAG</cx:pt>
          <cx:pt idx="189143">LSAG</cx:pt>
          <cx:pt idx="189144">LSAG</cx:pt>
          <cx:pt idx="189145">LSAG</cx:pt>
          <cx:pt idx="189146">LSAG</cx:pt>
          <cx:pt idx="189147">LSAG</cx:pt>
          <cx:pt idx="189148">LSAG</cx:pt>
          <cx:pt idx="189149">LSAG</cx:pt>
          <cx:pt idx="189150">LSAG</cx:pt>
          <cx:pt idx="189151">LSAG</cx:pt>
          <cx:pt idx="189152">LSAG</cx:pt>
          <cx:pt idx="189153">LSAG</cx:pt>
          <cx:pt idx="189154">LSAG</cx:pt>
          <cx:pt idx="189155">LSAG</cx:pt>
          <cx:pt idx="189156">LSAG</cx:pt>
          <cx:pt idx="189157">LSAG</cx:pt>
          <cx:pt idx="189158">LSAG</cx:pt>
          <cx:pt idx="189159">LSAG</cx:pt>
          <cx:pt idx="189160">LSAG</cx:pt>
          <cx:pt idx="189161">LSAG</cx:pt>
          <cx:pt idx="189162">LSAG</cx:pt>
          <cx:pt idx="189163">LSAG</cx:pt>
          <cx:pt idx="189164">LSAG</cx:pt>
          <cx:pt idx="189165">LSAG</cx:pt>
          <cx:pt idx="189166">LSAG</cx:pt>
          <cx:pt idx="189167">LSAG</cx:pt>
          <cx:pt idx="189168">LSAG</cx:pt>
          <cx:pt idx="189169">LSAG</cx:pt>
          <cx:pt idx="189170">LSAG</cx:pt>
          <cx:pt idx="189171">LSAG</cx:pt>
          <cx:pt idx="189172">LSAG</cx:pt>
          <cx:pt idx="189173">LSAG</cx:pt>
          <cx:pt idx="189174">LSAG</cx:pt>
          <cx:pt idx="189175">LSAG</cx:pt>
          <cx:pt idx="189176">LSAG</cx:pt>
          <cx:pt idx="189177">LSAG</cx:pt>
          <cx:pt idx="189178">LSAG</cx:pt>
          <cx:pt idx="189179">LSAG</cx:pt>
          <cx:pt idx="189180">LSAG</cx:pt>
          <cx:pt idx="189181">LSAG</cx:pt>
          <cx:pt idx="189182">LSAG</cx:pt>
          <cx:pt idx="189183">LSAG</cx:pt>
          <cx:pt idx="189184">LSAG</cx:pt>
          <cx:pt idx="189185">LSAG</cx:pt>
          <cx:pt idx="189186">LSAG</cx:pt>
          <cx:pt idx="189187">LSAG</cx:pt>
          <cx:pt idx="189188">LSAG</cx:pt>
          <cx:pt idx="189189">LSAG</cx:pt>
          <cx:pt idx="189190">LSAG</cx:pt>
          <cx:pt idx="189191">LSAG</cx:pt>
          <cx:pt idx="189192">LSAG</cx:pt>
          <cx:pt idx="189193">LSAG</cx:pt>
          <cx:pt idx="189194">LSAG</cx:pt>
          <cx:pt idx="189195">LSAG</cx:pt>
          <cx:pt idx="189196">LSAG</cx:pt>
          <cx:pt idx="189197">LSAG</cx:pt>
          <cx:pt idx="189198">LSAG</cx:pt>
          <cx:pt idx="189199">LSAG</cx:pt>
          <cx:pt idx="189200">LSAG</cx:pt>
          <cx:pt idx="189201">LSAG</cx:pt>
          <cx:pt idx="189202">LSAG</cx:pt>
          <cx:pt idx="189203">LSAG</cx:pt>
          <cx:pt idx="189204">LSAG</cx:pt>
          <cx:pt idx="189205">LSAG</cx:pt>
          <cx:pt idx="189206">LSAG</cx:pt>
          <cx:pt idx="189207">LSAG</cx:pt>
          <cx:pt idx="189208">LSAG</cx:pt>
          <cx:pt idx="189209">LSAG</cx:pt>
          <cx:pt idx="189210">LSAG</cx:pt>
          <cx:pt idx="189211">LSAG</cx:pt>
          <cx:pt idx="189212">LSAG</cx:pt>
          <cx:pt idx="189213">LSAG</cx:pt>
          <cx:pt idx="189214">LSAG</cx:pt>
          <cx:pt idx="189215">LSAG</cx:pt>
          <cx:pt idx="189216">LSAG</cx:pt>
          <cx:pt idx="189217">LSAG</cx:pt>
          <cx:pt idx="189218">LSAG</cx:pt>
          <cx:pt idx="189219">LSAG</cx:pt>
          <cx:pt idx="189220">LSAG</cx:pt>
          <cx:pt idx="189221">LSAG</cx:pt>
          <cx:pt idx="189222">LSAG</cx:pt>
          <cx:pt idx="189223">LSAG</cx:pt>
          <cx:pt idx="189224">LSAG</cx:pt>
          <cx:pt idx="189225">LSAG</cx:pt>
          <cx:pt idx="189226">LSAG</cx:pt>
          <cx:pt idx="189227">LSAG</cx:pt>
          <cx:pt idx="189228">LSAG</cx:pt>
          <cx:pt idx="189229">LSAG</cx:pt>
          <cx:pt idx="189230">LSAG</cx:pt>
          <cx:pt idx="189231">LSAG</cx:pt>
          <cx:pt idx="189232">LSAG</cx:pt>
          <cx:pt idx="189233">LSAG</cx:pt>
          <cx:pt idx="189234">LSAG</cx:pt>
          <cx:pt idx="189235">LSAG</cx:pt>
          <cx:pt idx="189236">LSAG</cx:pt>
          <cx:pt idx="189237">LSAG</cx:pt>
          <cx:pt idx="189238">LSAG</cx:pt>
          <cx:pt idx="189239">LSAG</cx:pt>
          <cx:pt idx="189240">LSAG</cx:pt>
          <cx:pt idx="189241">LSAG</cx:pt>
          <cx:pt idx="189242">LSAG</cx:pt>
          <cx:pt idx="189243">LSAG</cx:pt>
          <cx:pt idx="189244">LSAG</cx:pt>
          <cx:pt idx="189245">LSAG</cx:pt>
          <cx:pt idx="189246">LSAG</cx:pt>
          <cx:pt idx="189247">LSAG</cx:pt>
          <cx:pt idx="189248">LSAG</cx:pt>
          <cx:pt idx="189249">LSAG</cx:pt>
          <cx:pt idx="189250">LSAG</cx:pt>
          <cx:pt idx="189251">LSAG</cx:pt>
          <cx:pt idx="189252">LSAG</cx:pt>
          <cx:pt idx="189253">LSAG</cx:pt>
          <cx:pt idx="189254">LSAG</cx:pt>
          <cx:pt idx="189255">LSAG</cx:pt>
          <cx:pt idx="189256">LSAG</cx:pt>
          <cx:pt idx="189257">LSAG</cx:pt>
          <cx:pt idx="189258">LSAG</cx:pt>
          <cx:pt idx="189259">LSAG</cx:pt>
          <cx:pt idx="189260">LSAG</cx:pt>
          <cx:pt idx="189261">LSAG</cx:pt>
          <cx:pt idx="189262">LSAG</cx:pt>
          <cx:pt idx="189263">LSAG</cx:pt>
          <cx:pt idx="189264">LSAG</cx:pt>
          <cx:pt idx="189265">LSAG</cx:pt>
          <cx:pt idx="189266">LSAG</cx:pt>
          <cx:pt idx="189267">LSAG</cx:pt>
          <cx:pt idx="189268">LSAG</cx:pt>
          <cx:pt idx="189269">LSAG</cx:pt>
          <cx:pt idx="189270">LSAG</cx:pt>
          <cx:pt idx="189271">LSAG</cx:pt>
          <cx:pt idx="189272">LSAG</cx:pt>
          <cx:pt idx="189273">LSAG</cx:pt>
          <cx:pt idx="189274">LSAG</cx:pt>
          <cx:pt idx="189275">LSAG</cx:pt>
          <cx:pt idx="189276">LSAG</cx:pt>
          <cx:pt idx="189277">LSAG</cx:pt>
          <cx:pt idx="189278">LSAG</cx:pt>
          <cx:pt idx="189279">LSAG</cx:pt>
          <cx:pt idx="189280">LSAG</cx:pt>
          <cx:pt idx="189281">LSAG</cx:pt>
          <cx:pt idx="189282">LSAG</cx:pt>
          <cx:pt idx="189283">LSAG</cx:pt>
          <cx:pt idx="189284">LSAG</cx:pt>
          <cx:pt idx="189285">LSAG</cx:pt>
          <cx:pt idx="189286">LSAG</cx:pt>
          <cx:pt idx="189287">LSAG</cx:pt>
          <cx:pt idx="189288">LSAG</cx:pt>
          <cx:pt idx="189289">LSAG</cx:pt>
          <cx:pt idx="189290">LSAG</cx:pt>
          <cx:pt idx="189291">LSAG</cx:pt>
          <cx:pt idx="189292">LSAG</cx:pt>
          <cx:pt idx="189293">LSAG</cx:pt>
          <cx:pt idx="189294">LSAG</cx:pt>
          <cx:pt idx="189295">LSAG</cx:pt>
          <cx:pt idx="189296">LSAG</cx:pt>
          <cx:pt idx="189297">LSAG</cx:pt>
          <cx:pt idx="189298">LSAG</cx:pt>
          <cx:pt idx="189299">LSAG</cx:pt>
          <cx:pt idx="189300">LSAG</cx:pt>
          <cx:pt idx="189301">LSAG</cx:pt>
          <cx:pt idx="189302">LSAG</cx:pt>
          <cx:pt idx="189303">LSAG</cx:pt>
          <cx:pt idx="189304">LSAG</cx:pt>
          <cx:pt idx="189305">LSAG</cx:pt>
          <cx:pt idx="189306">LSAG</cx:pt>
          <cx:pt idx="189307">LSAG</cx:pt>
          <cx:pt idx="189308">LSAG</cx:pt>
          <cx:pt idx="189309">LSAG</cx:pt>
          <cx:pt idx="189310">LSAG</cx:pt>
          <cx:pt idx="189311">LSAG</cx:pt>
          <cx:pt idx="189312">LSAG</cx:pt>
          <cx:pt idx="189313">LSAG</cx:pt>
          <cx:pt idx="189314">LSAG</cx:pt>
          <cx:pt idx="189315">LSAG</cx:pt>
          <cx:pt idx="189316">LSAG</cx:pt>
          <cx:pt idx="189317">LSAG</cx:pt>
          <cx:pt idx="189318">LSAG</cx:pt>
          <cx:pt idx="189319">LSAG</cx:pt>
          <cx:pt idx="189320">LSAG</cx:pt>
          <cx:pt idx="189321">LSAG</cx:pt>
          <cx:pt idx="189322">LSAG</cx:pt>
          <cx:pt idx="189323">LSAG</cx:pt>
          <cx:pt idx="189324">LSAG</cx:pt>
          <cx:pt idx="189325">LSAG</cx:pt>
          <cx:pt idx="189326">LSAG</cx:pt>
          <cx:pt idx="189327">LSAG</cx:pt>
          <cx:pt idx="189328">LSAG</cx:pt>
          <cx:pt idx="189329">LSAG</cx:pt>
          <cx:pt idx="189330">LSAG</cx:pt>
          <cx:pt idx="189331">LSAG</cx:pt>
          <cx:pt idx="189332">LSAG</cx:pt>
          <cx:pt idx="189333">LSAG</cx:pt>
          <cx:pt idx="189334">LSAG</cx:pt>
          <cx:pt idx="189335">LSAG</cx:pt>
          <cx:pt idx="189336">LSAG</cx:pt>
          <cx:pt idx="189337">LSAG</cx:pt>
          <cx:pt idx="189338">LSAG</cx:pt>
          <cx:pt idx="189339">LSAG</cx:pt>
          <cx:pt idx="189340">LSAG</cx:pt>
          <cx:pt idx="189341">LSAG</cx:pt>
          <cx:pt idx="189342">LSAG</cx:pt>
          <cx:pt idx="189343">LSAG</cx:pt>
          <cx:pt idx="189344">LSAG</cx:pt>
          <cx:pt idx="189345">LSAG</cx:pt>
          <cx:pt idx="189346">LSAG</cx:pt>
          <cx:pt idx="189347">LSAG</cx:pt>
          <cx:pt idx="189348">LSAG</cx:pt>
          <cx:pt idx="189349">LSAG</cx:pt>
          <cx:pt idx="189350">LSAG</cx:pt>
          <cx:pt idx="189351">LSAG</cx:pt>
          <cx:pt idx="189352">LSAG</cx:pt>
          <cx:pt idx="189353">LSAG</cx:pt>
          <cx:pt idx="189354">LSAG</cx:pt>
          <cx:pt idx="189355">LSAG</cx:pt>
          <cx:pt idx="189356">LSAG</cx:pt>
          <cx:pt idx="189357">LSAG</cx:pt>
          <cx:pt idx="189358">LSAG</cx:pt>
          <cx:pt idx="189359">LSAG</cx:pt>
          <cx:pt idx="189360">LSAG</cx:pt>
          <cx:pt idx="189361">LSAG</cx:pt>
          <cx:pt idx="189362">LSAG</cx:pt>
          <cx:pt idx="189363">LSAG</cx:pt>
          <cx:pt idx="189364">LSAG</cx:pt>
          <cx:pt idx="189365">LSAG</cx:pt>
          <cx:pt idx="189366">LSAG</cx:pt>
          <cx:pt idx="189367">LSAG</cx:pt>
          <cx:pt idx="189368">LSAG</cx:pt>
          <cx:pt idx="189369">LSAG</cx:pt>
          <cx:pt idx="189370">LSAG</cx:pt>
          <cx:pt idx="189371">LSAG</cx:pt>
          <cx:pt idx="189372">LSAG</cx:pt>
          <cx:pt idx="189373">LSAG</cx:pt>
          <cx:pt idx="189374">LSAG</cx:pt>
          <cx:pt idx="189375">LSAG</cx:pt>
          <cx:pt idx="189376">LSAG</cx:pt>
          <cx:pt idx="189377">LSAG</cx:pt>
          <cx:pt idx="189378">LSAG</cx:pt>
          <cx:pt idx="189379">LSAG</cx:pt>
          <cx:pt idx="189380">LSAG</cx:pt>
          <cx:pt idx="189381">LSAG</cx:pt>
          <cx:pt idx="189382">LSAG</cx:pt>
          <cx:pt idx="189383">LSAG</cx:pt>
          <cx:pt idx="189384">LSAG</cx:pt>
          <cx:pt idx="189385">LSAG</cx:pt>
          <cx:pt idx="189386">LSAG</cx:pt>
          <cx:pt idx="189387">LSAG</cx:pt>
          <cx:pt idx="189388">LSAG</cx:pt>
          <cx:pt idx="189389">LSAG</cx:pt>
          <cx:pt idx="189390">LSAG</cx:pt>
          <cx:pt idx="189391">LSAG</cx:pt>
          <cx:pt idx="189392">LSAG</cx:pt>
          <cx:pt idx="189393">LSAG</cx:pt>
          <cx:pt idx="189394">LSAG</cx:pt>
          <cx:pt idx="189395">LSAG</cx:pt>
          <cx:pt idx="189396">LSAG</cx:pt>
          <cx:pt idx="189397">LSAG</cx:pt>
          <cx:pt idx="189398">LSAG</cx:pt>
          <cx:pt idx="189399">LSAG</cx:pt>
          <cx:pt idx="189400">LSAG</cx:pt>
          <cx:pt idx="189401">LSAG</cx:pt>
          <cx:pt idx="189402">LSAG</cx:pt>
          <cx:pt idx="189403">LSAG</cx:pt>
          <cx:pt idx="189404">LSAG</cx:pt>
          <cx:pt idx="189405">LSAG</cx:pt>
          <cx:pt idx="189406">LSAG</cx:pt>
          <cx:pt idx="189407">LSAG</cx:pt>
          <cx:pt idx="189408">LSAG</cx:pt>
          <cx:pt idx="189409">LSAG</cx:pt>
          <cx:pt idx="189410">LSAG</cx:pt>
          <cx:pt idx="189411">LSAG</cx:pt>
          <cx:pt idx="189412">LSAG</cx:pt>
          <cx:pt idx="189413">LSAG</cx:pt>
          <cx:pt idx="189414">LSAG</cx:pt>
          <cx:pt idx="189415">LSAG</cx:pt>
          <cx:pt idx="189416">LSAG</cx:pt>
          <cx:pt idx="189417">LSAG</cx:pt>
          <cx:pt idx="189418">LSAG</cx:pt>
          <cx:pt idx="189419">LSAG</cx:pt>
          <cx:pt idx="189420">LSAG</cx:pt>
          <cx:pt idx="189421">LSAG</cx:pt>
          <cx:pt idx="189422">LSAG</cx:pt>
          <cx:pt idx="189423">LSAG</cx:pt>
          <cx:pt idx="189424">LSAG</cx:pt>
          <cx:pt idx="189425">LSAG</cx:pt>
          <cx:pt idx="189426">LSAG</cx:pt>
          <cx:pt idx="189427">LSAG</cx:pt>
          <cx:pt idx="189428">LSAG</cx:pt>
          <cx:pt idx="189429">LSAG</cx:pt>
          <cx:pt idx="189430">LSAG</cx:pt>
          <cx:pt idx="189431">LSAG</cx:pt>
          <cx:pt idx="189432">LSAG</cx:pt>
          <cx:pt idx="189433">LSAG</cx:pt>
          <cx:pt idx="189434">LSAG</cx:pt>
          <cx:pt idx="189435">LSAG</cx:pt>
          <cx:pt idx="189436">LSAG</cx:pt>
          <cx:pt idx="189437">LSAG</cx:pt>
          <cx:pt idx="189438">LSAG</cx:pt>
          <cx:pt idx="189439">LSAG</cx:pt>
          <cx:pt idx="189440">LSAG</cx:pt>
          <cx:pt idx="189441">LSAG</cx:pt>
          <cx:pt idx="189442">LSAG</cx:pt>
          <cx:pt idx="189443">LSAG</cx:pt>
          <cx:pt idx="189444">LSAG</cx:pt>
          <cx:pt idx="189445">LSAG</cx:pt>
          <cx:pt idx="189446">LSAG</cx:pt>
          <cx:pt idx="189447">LSAG</cx:pt>
          <cx:pt idx="189448">LSAG</cx:pt>
          <cx:pt idx="189449">LSAG</cx:pt>
          <cx:pt idx="189450">LSAG</cx:pt>
          <cx:pt idx="189451">LSAG</cx:pt>
          <cx:pt idx="189452">LSAG</cx:pt>
          <cx:pt idx="189453">LSAG</cx:pt>
          <cx:pt idx="189454">LSAG</cx:pt>
          <cx:pt idx="189455">LSAG</cx:pt>
          <cx:pt idx="189456">LSAG</cx:pt>
          <cx:pt idx="189457">LSAG</cx:pt>
          <cx:pt idx="189458">LSAG</cx:pt>
          <cx:pt idx="189459">LSAG</cx:pt>
          <cx:pt idx="189460">LSAG</cx:pt>
          <cx:pt idx="189461">LSAG</cx:pt>
          <cx:pt idx="189462">LSAG</cx:pt>
          <cx:pt idx="189463">LSAG</cx:pt>
          <cx:pt idx="189464">LSAG</cx:pt>
          <cx:pt idx="189465">LSAG</cx:pt>
          <cx:pt idx="189466">LSAG</cx:pt>
          <cx:pt idx="189467">LSAG</cx:pt>
          <cx:pt idx="189468">LSAG</cx:pt>
          <cx:pt idx="189469">LSAG</cx:pt>
          <cx:pt idx="189470">LSAG</cx:pt>
          <cx:pt idx="189471">LSAG</cx:pt>
          <cx:pt idx="189472">LSAG</cx:pt>
          <cx:pt idx="189473">LSAG</cx:pt>
          <cx:pt idx="189474">LSAG</cx:pt>
          <cx:pt idx="189475">LSAG</cx:pt>
          <cx:pt idx="189476">LSAG</cx:pt>
          <cx:pt idx="189477">LSAG</cx:pt>
          <cx:pt idx="189478">LSAG</cx:pt>
          <cx:pt idx="189479">LSAG</cx:pt>
          <cx:pt idx="189480">LSAG</cx:pt>
          <cx:pt idx="189481">LSAG</cx:pt>
          <cx:pt idx="189482">LSAG</cx:pt>
          <cx:pt idx="189483">LSAG</cx:pt>
          <cx:pt idx="189484">LSAG</cx:pt>
          <cx:pt idx="189485">LSAG</cx:pt>
          <cx:pt idx="189486">LSAG</cx:pt>
          <cx:pt idx="189487">LSAG</cx:pt>
          <cx:pt idx="189488">LSAG</cx:pt>
          <cx:pt idx="189489">LSAG</cx:pt>
          <cx:pt idx="189490">LSAG</cx:pt>
          <cx:pt idx="189491">LSAG</cx:pt>
          <cx:pt idx="189492">LSAG</cx:pt>
          <cx:pt idx="189493">LSAG</cx:pt>
          <cx:pt idx="189494">LSAG</cx:pt>
          <cx:pt idx="189495">LSAG</cx:pt>
          <cx:pt idx="189496">LSAG</cx:pt>
          <cx:pt idx="189497">LSAG</cx:pt>
          <cx:pt idx="189498">LSAG</cx:pt>
          <cx:pt idx="189499">LSAG</cx:pt>
          <cx:pt idx="189500">LSAG</cx:pt>
          <cx:pt idx="189501">LSAG</cx:pt>
          <cx:pt idx="189502">LSAG</cx:pt>
          <cx:pt idx="189503">LSAG</cx:pt>
          <cx:pt idx="189504">LSAG</cx:pt>
          <cx:pt idx="189505">LSAG</cx:pt>
          <cx:pt idx="189506">LSAG</cx:pt>
          <cx:pt idx="189507">LSAG</cx:pt>
          <cx:pt idx="189508">LSAG</cx:pt>
          <cx:pt idx="189509">LSAG</cx:pt>
          <cx:pt idx="189510">LSAG</cx:pt>
          <cx:pt idx="189511">LSAG</cx:pt>
          <cx:pt idx="189512">LSAG</cx:pt>
          <cx:pt idx="189513">LSAG</cx:pt>
          <cx:pt idx="189514">LSAG</cx:pt>
          <cx:pt idx="189515">LSAG</cx:pt>
          <cx:pt idx="189516">LSAG</cx:pt>
          <cx:pt idx="189517">LSAG</cx:pt>
          <cx:pt idx="189518">LSAG</cx:pt>
          <cx:pt idx="189519">LSAG</cx:pt>
          <cx:pt idx="189520">LSAG</cx:pt>
          <cx:pt idx="189521">LSAG</cx:pt>
          <cx:pt idx="189522">LSAG</cx:pt>
          <cx:pt idx="189523">LSAG</cx:pt>
          <cx:pt idx="189524">LSAG</cx:pt>
          <cx:pt idx="189525">LSAG</cx:pt>
          <cx:pt idx="189526">LSAG</cx:pt>
          <cx:pt idx="189527">LSAG</cx:pt>
          <cx:pt idx="189528">LSAG</cx:pt>
          <cx:pt idx="189529">LSAG</cx:pt>
          <cx:pt idx="189530">LSAG</cx:pt>
          <cx:pt idx="189531">LSAG</cx:pt>
          <cx:pt idx="189532">LSAG</cx:pt>
          <cx:pt idx="189533">LSAG</cx:pt>
          <cx:pt idx="189534">LSAG</cx:pt>
          <cx:pt idx="189535">LSAG</cx:pt>
          <cx:pt idx="189536">LSAG</cx:pt>
          <cx:pt idx="189537">LSAG</cx:pt>
          <cx:pt idx="189538">LSAG</cx:pt>
          <cx:pt idx="189539">LSAG</cx:pt>
          <cx:pt idx="189540">LSAG</cx:pt>
          <cx:pt idx="189541">LSAG</cx:pt>
          <cx:pt idx="189542">LSAG</cx:pt>
          <cx:pt idx="189543">LSAG</cx:pt>
          <cx:pt idx="189544">LSAG</cx:pt>
          <cx:pt idx="189545">LSAG</cx:pt>
          <cx:pt idx="189546">LSAG</cx:pt>
          <cx:pt idx="189547">LSAG</cx:pt>
          <cx:pt idx="189548">LSAG</cx:pt>
          <cx:pt idx="189549">LSAG</cx:pt>
          <cx:pt idx="189550">LSAG</cx:pt>
          <cx:pt idx="189551">LSAG</cx:pt>
          <cx:pt idx="189552">LSAG</cx:pt>
          <cx:pt idx="189553">LSAG</cx:pt>
          <cx:pt idx="189554">LSAG</cx:pt>
          <cx:pt idx="189555">LSAG</cx:pt>
          <cx:pt idx="189556">LSAG</cx:pt>
          <cx:pt idx="189557">LSAG</cx:pt>
          <cx:pt idx="189558">LSAG</cx:pt>
          <cx:pt idx="189559">LSAG</cx:pt>
          <cx:pt idx="189560">LSAG</cx:pt>
          <cx:pt idx="189561">LSAG</cx:pt>
          <cx:pt idx="189562">LSAG</cx:pt>
          <cx:pt idx="189563">LSAG</cx:pt>
          <cx:pt idx="189564">LSAG</cx:pt>
          <cx:pt idx="189565">LSAG</cx:pt>
          <cx:pt idx="189566">LSAG</cx:pt>
          <cx:pt idx="189567">LSAG</cx:pt>
          <cx:pt idx="189568">LSAG</cx:pt>
          <cx:pt idx="189569">LSAG</cx:pt>
          <cx:pt idx="189570">LSAG</cx:pt>
          <cx:pt idx="189571">LSAG</cx:pt>
          <cx:pt idx="189572">LSAG</cx:pt>
          <cx:pt idx="189573">LSAG</cx:pt>
          <cx:pt idx="189574">LSAG</cx:pt>
          <cx:pt idx="189575">LSAG</cx:pt>
          <cx:pt idx="189576">LSAG</cx:pt>
          <cx:pt idx="189577">LSAG</cx:pt>
          <cx:pt idx="189578">LSAG</cx:pt>
          <cx:pt idx="189579">LSAG</cx:pt>
          <cx:pt idx="189580">LSAG</cx:pt>
          <cx:pt idx="189581">LSAG</cx:pt>
          <cx:pt idx="189582">LSAG</cx:pt>
          <cx:pt idx="189583">LSAG</cx:pt>
          <cx:pt idx="189584">LSAG</cx:pt>
          <cx:pt idx="189585">LSAG</cx:pt>
          <cx:pt idx="189586">LSAG</cx:pt>
          <cx:pt idx="189587">LSAG</cx:pt>
          <cx:pt idx="189588">LSAG</cx:pt>
          <cx:pt idx="189589">LSAG</cx:pt>
          <cx:pt idx="189590">LSAG</cx:pt>
          <cx:pt idx="189591">LSAG</cx:pt>
          <cx:pt idx="189592">LSAG</cx:pt>
          <cx:pt idx="189593">LSAG</cx:pt>
          <cx:pt idx="189594">LSAG</cx:pt>
          <cx:pt idx="189595">LSAG</cx:pt>
          <cx:pt idx="189596">LSAG</cx:pt>
          <cx:pt idx="189597">LSAG</cx:pt>
          <cx:pt idx="189598">LSAG</cx:pt>
          <cx:pt idx="189599">LSAG</cx:pt>
          <cx:pt idx="189600">LSAG</cx:pt>
          <cx:pt idx="189601">LSAG</cx:pt>
          <cx:pt idx="189602">LSAG</cx:pt>
          <cx:pt idx="189603">LSAG</cx:pt>
          <cx:pt idx="189604">LSAG</cx:pt>
          <cx:pt idx="189605">LSAG</cx:pt>
          <cx:pt idx="189606">LSAG</cx:pt>
          <cx:pt idx="189607">LSAG</cx:pt>
          <cx:pt idx="189608">LSAG</cx:pt>
          <cx:pt idx="189609">LSAG</cx:pt>
          <cx:pt idx="189610">LSAG</cx:pt>
          <cx:pt idx="189611">LSAG</cx:pt>
          <cx:pt idx="189612">LSAG</cx:pt>
          <cx:pt idx="189613">LSAG</cx:pt>
          <cx:pt idx="189614">LSAG</cx:pt>
          <cx:pt idx="189615">LSAG</cx:pt>
          <cx:pt idx="189616">LSAG</cx:pt>
          <cx:pt idx="189617">LSAG</cx:pt>
          <cx:pt idx="189618">LSAG</cx:pt>
          <cx:pt idx="189619">LSAG</cx:pt>
          <cx:pt idx="189620">LSAG</cx:pt>
          <cx:pt idx="189621">LSAG</cx:pt>
          <cx:pt idx="189622">LSAG</cx:pt>
          <cx:pt idx="189623">LSAG</cx:pt>
          <cx:pt idx="189624">LSAG</cx:pt>
          <cx:pt idx="189625">LSAG</cx:pt>
          <cx:pt idx="189626">LSAG</cx:pt>
          <cx:pt idx="189627">LSAG</cx:pt>
          <cx:pt idx="189628">LSAG</cx:pt>
          <cx:pt idx="189629">LSAG</cx:pt>
          <cx:pt idx="189630">LSAG</cx:pt>
          <cx:pt idx="189631">LSAG</cx:pt>
          <cx:pt idx="189632">LSAG</cx:pt>
          <cx:pt idx="189633">LSAG</cx:pt>
          <cx:pt idx="189634">LSAG</cx:pt>
          <cx:pt idx="189635">LSAG</cx:pt>
          <cx:pt idx="189636">LSAG</cx:pt>
          <cx:pt idx="189637">LSAG</cx:pt>
          <cx:pt idx="189638">LSAG</cx:pt>
          <cx:pt idx="189639">LSAG</cx:pt>
          <cx:pt idx="189640">LSAG</cx:pt>
          <cx:pt idx="189641">LSAG</cx:pt>
          <cx:pt idx="189642">LSAG</cx:pt>
          <cx:pt idx="189643">LSAG</cx:pt>
          <cx:pt idx="189644">LSAG</cx:pt>
          <cx:pt idx="189645">LSAG</cx:pt>
          <cx:pt idx="189646">LSAG</cx:pt>
          <cx:pt idx="189647">LSAG</cx:pt>
          <cx:pt idx="189648">LSAG</cx:pt>
          <cx:pt idx="189649">LSAG</cx:pt>
          <cx:pt idx="189650">LSAG</cx:pt>
          <cx:pt idx="189651">LSAG</cx:pt>
          <cx:pt idx="189652">LSAG</cx:pt>
          <cx:pt idx="189653">LSAG</cx:pt>
          <cx:pt idx="189654">LSAG</cx:pt>
          <cx:pt idx="189655">LSAG</cx:pt>
          <cx:pt idx="189656">LSAG</cx:pt>
          <cx:pt idx="189657">LSAG</cx:pt>
          <cx:pt idx="189658">LSAG</cx:pt>
          <cx:pt idx="189659">LSAG</cx:pt>
          <cx:pt idx="189660">LSAG</cx:pt>
          <cx:pt idx="189661">LSAG</cx:pt>
          <cx:pt idx="189662">LSAG</cx:pt>
          <cx:pt idx="189663">LSAG</cx:pt>
          <cx:pt idx="189664">LSAG</cx:pt>
          <cx:pt idx="189665">LSAG</cx:pt>
          <cx:pt idx="189666">LSAG</cx:pt>
          <cx:pt idx="189667">LSAG</cx:pt>
          <cx:pt idx="189668">LSAG</cx:pt>
          <cx:pt idx="189669">LSAG</cx:pt>
          <cx:pt idx="189670">LSAG</cx:pt>
          <cx:pt idx="189671">LSAG</cx:pt>
          <cx:pt idx="189672">LSAG</cx:pt>
          <cx:pt idx="189673">LSAG</cx:pt>
          <cx:pt idx="189674">LSAG</cx:pt>
          <cx:pt idx="189675">LSAG</cx:pt>
          <cx:pt idx="189676">LSAG</cx:pt>
          <cx:pt idx="189677">LSAG</cx:pt>
          <cx:pt idx="189678">LSAG</cx:pt>
          <cx:pt idx="189679">LSAG</cx:pt>
          <cx:pt idx="189680">LSAG</cx:pt>
          <cx:pt idx="189681">LSAG</cx:pt>
          <cx:pt idx="189682">LSAG</cx:pt>
          <cx:pt idx="189683">LSAG</cx:pt>
          <cx:pt idx="189684">LSAG</cx:pt>
          <cx:pt idx="189685">LSAG</cx:pt>
          <cx:pt idx="189686">LSAG</cx:pt>
          <cx:pt idx="189687">LSAG</cx:pt>
          <cx:pt idx="189688">LSAG</cx:pt>
          <cx:pt idx="189689">LSAG</cx:pt>
          <cx:pt idx="189690">LSAG</cx:pt>
          <cx:pt idx="189691">LSAG</cx:pt>
          <cx:pt idx="189692">LSAG</cx:pt>
          <cx:pt idx="189693">LSAG</cx:pt>
          <cx:pt idx="189694">LSAG</cx:pt>
          <cx:pt idx="189695">LSAG</cx:pt>
          <cx:pt idx="189696">LSAG</cx:pt>
          <cx:pt idx="189697">LSAG</cx:pt>
          <cx:pt idx="189698">LSAG</cx:pt>
          <cx:pt idx="189699">LSAG</cx:pt>
          <cx:pt idx="189700">LSAG</cx:pt>
          <cx:pt idx="189701">LSAG</cx:pt>
          <cx:pt idx="189702">LSAG</cx:pt>
          <cx:pt idx="189703">LSAG</cx:pt>
          <cx:pt idx="189704">LSAG</cx:pt>
          <cx:pt idx="189705">LSAG</cx:pt>
          <cx:pt idx="189706">LSAG</cx:pt>
          <cx:pt idx="189707">LSAG</cx:pt>
          <cx:pt idx="189708">LSAG</cx:pt>
          <cx:pt idx="189709">LSAG</cx:pt>
          <cx:pt idx="189710">LSAG</cx:pt>
          <cx:pt idx="189711">LSAG</cx:pt>
          <cx:pt idx="189712">LSAG</cx:pt>
          <cx:pt idx="189713">LSAG</cx:pt>
          <cx:pt idx="189714">LSAG</cx:pt>
          <cx:pt idx="189715">LSAG</cx:pt>
          <cx:pt idx="189716">LSAG</cx:pt>
          <cx:pt idx="189717">LSAG</cx:pt>
          <cx:pt idx="189718">LSAG</cx:pt>
          <cx:pt idx="189719">LSAG</cx:pt>
          <cx:pt idx="189720">LSAG</cx:pt>
          <cx:pt idx="189721">LSAG</cx:pt>
          <cx:pt idx="189722">LSAG</cx:pt>
          <cx:pt idx="189723">LSAG</cx:pt>
          <cx:pt idx="189724">LSAG</cx:pt>
          <cx:pt idx="189725">LSAG</cx:pt>
          <cx:pt idx="189726">LSAG</cx:pt>
          <cx:pt idx="189727">LSAG</cx:pt>
          <cx:pt idx="189728">LSAG</cx:pt>
          <cx:pt idx="189729">LSAG</cx:pt>
          <cx:pt idx="189730">LSAG</cx:pt>
          <cx:pt idx="189731">LSAG</cx:pt>
          <cx:pt idx="189732">LSAG</cx:pt>
          <cx:pt idx="189733">LSAG</cx:pt>
          <cx:pt idx="189734">LSAG</cx:pt>
          <cx:pt idx="189735">LSAG</cx:pt>
          <cx:pt idx="189736">LSAG</cx:pt>
          <cx:pt idx="189737">LSAG</cx:pt>
          <cx:pt idx="189738">LSAG</cx:pt>
          <cx:pt idx="189739">LSAG</cx:pt>
          <cx:pt idx="189740">LSAG</cx:pt>
          <cx:pt idx="189741">LSAG</cx:pt>
          <cx:pt idx="189742">LSAG</cx:pt>
          <cx:pt idx="189743">LSAG</cx:pt>
          <cx:pt idx="189744">LSAG</cx:pt>
          <cx:pt idx="189745">LSAG</cx:pt>
          <cx:pt idx="189746">LSAG</cx:pt>
          <cx:pt idx="189747">LSAG</cx:pt>
          <cx:pt idx="189748">LSAG</cx:pt>
          <cx:pt idx="189749">LSAG</cx:pt>
          <cx:pt idx="189750">LSAG</cx:pt>
          <cx:pt idx="189751">LSAG</cx:pt>
          <cx:pt idx="189752">LSAG</cx:pt>
          <cx:pt idx="189753">LSAG</cx:pt>
          <cx:pt idx="189754">LSAG</cx:pt>
          <cx:pt idx="189755">LSAG</cx:pt>
          <cx:pt idx="189756">LSAG</cx:pt>
          <cx:pt idx="189757">LSAG</cx:pt>
          <cx:pt idx="189758">LSAG</cx:pt>
          <cx:pt idx="189759">LSAG</cx:pt>
          <cx:pt idx="189760">LSAG</cx:pt>
          <cx:pt idx="189761">LSAG</cx:pt>
          <cx:pt idx="189762">LSAG</cx:pt>
          <cx:pt idx="189763">LSAG</cx:pt>
          <cx:pt idx="189764">LSAG</cx:pt>
          <cx:pt idx="189765">LSAG</cx:pt>
          <cx:pt idx="189766">LSAG</cx:pt>
          <cx:pt idx="189767">LSAG</cx:pt>
          <cx:pt idx="189768">LSAG</cx:pt>
          <cx:pt idx="189769">LSAG</cx:pt>
          <cx:pt idx="189770">LSAG</cx:pt>
          <cx:pt idx="189771">LSAG</cx:pt>
          <cx:pt idx="189772">LSAG</cx:pt>
          <cx:pt idx="189773">LSAG</cx:pt>
          <cx:pt idx="189774">LSAG</cx:pt>
          <cx:pt idx="189775">LSAG</cx:pt>
          <cx:pt idx="189776">LSAG</cx:pt>
          <cx:pt idx="189777">LSAG</cx:pt>
          <cx:pt idx="189778">LSAG</cx:pt>
          <cx:pt idx="189779">LSAG</cx:pt>
          <cx:pt idx="189780">LSAG</cx:pt>
          <cx:pt idx="189781">LSAG</cx:pt>
          <cx:pt idx="189782">LSAG</cx:pt>
          <cx:pt idx="189783">LSAG</cx:pt>
          <cx:pt idx="189784">LSAG</cx:pt>
          <cx:pt idx="189785">LSAG</cx:pt>
          <cx:pt idx="189786">LSAG</cx:pt>
          <cx:pt idx="189787">LSAG</cx:pt>
          <cx:pt idx="189788">LSAG</cx:pt>
          <cx:pt idx="189789">LSAG</cx:pt>
          <cx:pt idx="189790">LSAG</cx:pt>
          <cx:pt idx="189791">LSAG</cx:pt>
          <cx:pt idx="189792">LSAG</cx:pt>
          <cx:pt idx="189793">LSAG</cx:pt>
          <cx:pt idx="189794">LSAG</cx:pt>
          <cx:pt idx="189795">LSAG</cx:pt>
          <cx:pt idx="189796">LSAG</cx:pt>
          <cx:pt idx="189797">LSAG</cx:pt>
          <cx:pt idx="189798">LSAG</cx:pt>
          <cx:pt idx="189799">LSAG</cx:pt>
          <cx:pt idx="189800">LSAG</cx:pt>
          <cx:pt idx="189801">LSAG</cx:pt>
          <cx:pt idx="189802">LSAG</cx:pt>
          <cx:pt idx="189803">LSAG</cx:pt>
          <cx:pt idx="189804">LSAG</cx:pt>
          <cx:pt idx="189805">LSAG</cx:pt>
          <cx:pt idx="189806">LSAG</cx:pt>
          <cx:pt idx="189807">LSAG</cx:pt>
          <cx:pt idx="189808">LSAG</cx:pt>
          <cx:pt idx="189809">LSAG</cx:pt>
          <cx:pt idx="189810">LSAG</cx:pt>
          <cx:pt idx="189811">LSAG</cx:pt>
          <cx:pt idx="189812">LSAG</cx:pt>
          <cx:pt idx="189813">LSAG</cx:pt>
          <cx:pt idx="189814">LSAG</cx:pt>
          <cx:pt idx="189815">LSAG</cx:pt>
          <cx:pt idx="189816">LSAG</cx:pt>
          <cx:pt idx="189817">LSAG</cx:pt>
          <cx:pt idx="189818">LSAG</cx:pt>
          <cx:pt idx="189819">LSAG</cx:pt>
          <cx:pt idx="189820">LSAG</cx:pt>
          <cx:pt idx="189821">LSAG</cx:pt>
          <cx:pt idx="189822">LSAG</cx:pt>
          <cx:pt idx="189823">LSAG</cx:pt>
          <cx:pt idx="189824">LSAG</cx:pt>
          <cx:pt idx="189825">LSAG</cx:pt>
          <cx:pt idx="189826">LSAG</cx:pt>
          <cx:pt idx="189827">LSAG</cx:pt>
          <cx:pt idx="189828">LSAG</cx:pt>
          <cx:pt idx="189829">LSAG</cx:pt>
          <cx:pt idx="189830">LSAG</cx:pt>
          <cx:pt idx="189831">LSAG</cx:pt>
          <cx:pt idx="189832">LSAG</cx:pt>
          <cx:pt idx="189833">LSAG</cx:pt>
          <cx:pt idx="189834">LSAG</cx:pt>
          <cx:pt idx="189835">LSAG</cx:pt>
          <cx:pt idx="189836">LSAG</cx:pt>
          <cx:pt idx="189837">LSAG</cx:pt>
          <cx:pt idx="189838">LSAG</cx:pt>
          <cx:pt idx="189839">LSAG</cx:pt>
          <cx:pt idx="189840">LSAG</cx:pt>
          <cx:pt idx="189841">LSAG</cx:pt>
          <cx:pt idx="189842">LSAG</cx:pt>
          <cx:pt idx="189843">LSAG</cx:pt>
          <cx:pt idx="189844">LSAG</cx:pt>
          <cx:pt idx="189845">LSAG</cx:pt>
          <cx:pt idx="189846">LSAG</cx:pt>
          <cx:pt idx="189847">LSAG</cx:pt>
          <cx:pt idx="189848">LSAG</cx:pt>
          <cx:pt idx="189849">LSAG</cx:pt>
          <cx:pt idx="189850">LSAG</cx:pt>
          <cx:pt idx="189851">LSAG</cx:pt>
          <cx:pt idx="189852">LSAG</cx:pt>
          <cx:pt idx="189853">LSAG</cx:pt>
          <cx:pt idx="189854">LSAG</cx:pt>
          <cx:pt idx="189855">LSAG</cx:pt>
          <cx:pt idx="189856">LSAG</cx:pt>
          <cx:pt idx="189857">LSAG</cx:pt>
          <cx:pt idx="189858">LSAG</cx:pt>
          <cx:pt idx="189859">LSAG</cx:pt>
          <cx:pt idx="189860">LSAG</cx:pt>
          <cx:pt idx="189861">LSAG</cx:pt>
          <cx:pt idx="189862">LSAG</cx:pt>
          <cx:pt idx="189863">LSAG</cx:pt>
          <cx:pt idx="189864">LSAG</cx:pt>
          <cx:pt idx="189865">LSAG</cx:pt>
          <cx:pt idx="189866">LSAG</cx:pt>
          <cx:pt idx="189867">LSAG</cx:pt>
          <cx:pt idx="189868">LSAG</cx:pt>
          <cx:pt idx="189869">LSAG</cx:pt>
          <cx:pt idx="189870">LSAG</cx:pt>
          <cx:pt idx="189871">LSAG</cx:pt>
          <cx:pt idx="189872">LSAG</cx:pt>
          <cx:pt idx="189873">LSAG</cx:pt>
          <cx:pt idx="189874">LSAG</cx:pt>
          <cx:pt idx="189875">LSAG</cx:pt>
          <cx:pt idx="189876">LSAG</cx:pt>
          <cx:pt idx="189877">LSAG</cx:pt>
          <cx:pt idx="189878">LSAG</cx:pt>
          <cx:pt idx="189879">LSAG</cx:pt>
          <cx:pt idx="189880">LSAG</cx:pt>
          <cx:pt idx="189881">LSAG</cx:pt>
          <cx:pt idx="189882">LSAG</cx:pt>
          <cx:pt idx="189883">LSAG</cx:pt>
          <cx:pt idx="189884">LSAG</cx:pt>
          <cx:pt idx="189885">LSAG</cx:pt>
          <cx:pt idx="189886">LSAG</cx:pt>
          <cx:pt idx="189887">LSAG</cx:pt>
          <cx:pt idx="189888">LSAG</cx:pt>
          <cx:pt idx="189889">LSAG</cx:pt>
          <cx:pt idx="189890">LSAG</cx:pt>
          <cx:pt idx="189891">LSAG</cx:pt>
          <cx:pt idx="189892">LSAG</cx:pt>
          <cx:pt idx="189893">LSAG</cx:pt>
          <cx:pt idx="189894">LSAG</cx:pt>
          <cx:pt idx="189895">LSAG</cx:pt>
          <cx:pt idx="189896">LSAG</cx:pt>
          <cx:pt idx="189897">LSAG</cx:pt>
          <cx:pt idx="189898">LSAG</cx:pt>
          <cx:pt idx="189899">LSAG</cx:pt>
          <cx:pt idx="189900">LSAG</cx:pt>
          <cx:pt idx="189901">LSAG</cx:pt>
          <cx:pt idx="189902">LSAG</cx:pt>
          <cx:pt idx="189903">LSAG</cx:pt>
          <cx:pt idx="189904">LSAG</cx:pt>
          <cx:pt idx="189905">LSAG</cx:pt>
          <cx:pt idx="189906">LSAG</cx:pt>
          <cx:pt idx="189907">LSAG</cx:pt>
          <cx:pt idx="189908">LSAG</cx:pt>
          <cx:pt idx="189909">LSAG</cx:pt>
          <cx:pt idx="189910">LSAG</cx:pt>
          <cx:pt idx="189911">LSAG</cx:pt>
          <cx:pt idx="189912">LSAG</cx:pt>
          <cx:pt idx="189913">LSAG</cx:pt>
          <cx:pt idx="189914">LSAG</cx:pt>
          <cx:pt idx="189915">LSAG</cx:pt>
          <cx:pt idx="189916">LSAG</cx:pt>
          <cx:pt idx="189917">LSAG</cx:pt>
          <cx:pt idx="189918">LSAG</cx:pt>
          <cx:pt idx="189919">LSAG</cx:pt>
          <cx:pt idx="189920">LSAG</cx:pt>
          <cx:pt idx="189921">LSAG</cx:pt>
          <cx:pt idx="189922">LSAG</cx:pt>
          <cx:pt idx="189923">LSAG</cx:pt>
          <cx:pt idx="189924">LSAG</cx:pt>
          <cx:pt idx="189925">LSAG</cx:pt>
          <cx:pt idx="189926">LSAG</cx:pt>
          <cx:pt idx="189927">LSAG</cx:pt>
          <cx:pt idx="189928">LSAG</cx:pt>
          <cx:pt idx="189929">LSAG</cx:pt>
          <cx:pt idx="189930">LSAG</cx:pt>
          <cx:pt idx="189931">LSAG</cx:pt>
          <cx:pt idx="189932">LSAG</cx:pt>
          <cx:pt idx="189933">LSAG</cx:pt>
          <cx:pt idx="189934">LSAG</cx:pt>
          <cx:pt idx="189935">LSAG</cx:pt>
          <cx:pt idx="189936">LSAG</cx:pt>
          <cx:pt idx="189937">LSAG</cx:pt>
          <cx:pt idx="189938">LSAG</cx:pt>
          <cx:pt idx="189939">LSAG</cx:pt>
          <cx:pt idx="189940">LSAG</cx:pt>
          <cx:pt idx="189941">LSAG</cx:pt>
          <cx:pt idx="189942">LSAG</cx:pt>
          <cx:pt idx="189943">LSAG</cx:pt>
          <cx:pt idx="189944">LSAG</cx:pt>
          <cx:pt idx="189945">LSAG</cx:pt>
          <cx:pt idx="189946">LSAG</cx:pt>
          <cx:pt idx="189947">LSAG</cx:pt>
          <cx:pt idx="189948">LSAG</cx:pt>
          <cx:pt idx="189949">LSAG</cx:pt>
          <cx:pt idx="189950">LSAG</cx:pt>
          <cx:pt idx="189951">LSAG</cx:pt>
          <cx:pt idx="189952">LSAG</cx:pt>
          <cx:pt idx="189953">LSAG</cx:pt>
          <cx:pt idx="189954">LSAG</cx:pt>
          <cx:pt idx="189955">LSAG</cx:pt>
          <cx:pt idx="189956">LSAG</cx:pt>
          <cx:pt idx="189957">LSAG</cx:pt>
          <cx:pt idx="189958">LSAG</cx:pt>
          <cx:pt idx="189959">LSAG</cx:pt>
          <cx:pt idx="189960">LSAG</cx:pt>
          <cx:pt idx="189961">LSAG</cx:pt>
          <cx:pt idx="189962">LSAG</cx:pt>
          <cx:pt idx="189963">LSAG</cx:pt>
          <cx:pt idx="189964">LSAG</cx:pt>
          <cx:pt idx="189965">LSAG</cx:pt>
          <cx:pt idx="189966">LSAG</cx:pt>
          <cx:pt idx="189967">LSAG</cx:pt>
          <cx:pt idx="189968">LSAG</cx:pt>
          <cx:pt idx="189969">LSAG</cx:pt>
          <cx:pt idx="189970">LSAG</cx:pt>
          <cx:pt idx="189971">LSAG</cx:pt>
          <cx:pt idx="189972">LSAG</cx:pt>
          <cx:pt idx="189973">LSAG</cx:pt>
          <cx:pt idx="189974">LSAG</cx:pt>
          <cx:pt idx="189975">LSAG</cx:pt>
          <cx:pt idx="189976">LSAG</cx:pt>
          <cx:pt idx="189977">LSAG</cx:pt>
          <cx:pt idx="189978">LSAG</cx:pt>
          <cx:pt idx="189979">LSAG</cx:pt>
          <cx:pt idx="189980">LSAG</cx:pt>
          <cx:pt idx="189981">LSAG</cx:pt>
          <cx:pt idx="189982">LSAG</cx:pt>
          <cx:pt idx="189983">LSAG</cx:pt>
          <cx:pt idx="189984">LSAG</cx:pt>
          <cx:pt idx="189985">LSAG</cx:pt>
          <cx:pt idx="189986">LSAG</cx:pt>
          <cx:pt idx="189987">LSAG</cx:pt>
          <cx:pt idx="189988">LSAG</cx:pt>
          <cx:pt idx="189989">LSAG</cx:pt>
          <cx:pt idx="189990">LSAG</cx:pt>
          <cx:pt idx="189991">LSAG</cx:pt>
          <cx:pt idx="189992">LSAG</cx:pt>
          <cx:pt idx="189993">LSAG</cx:pt>
          <cx:pt idx="189994">LSAG</cx:pt>
          <cx:pt idx="189995">LSAG</cx:pt>
          <cx:pt idx="189996">LSAG</cx:pt>
          <cx:pt idx="189997">LSAG</cx:pt>
          <cx:pt idx="189998">LSAG</cx:pt>
          <cx:pt idx="189999">LSAG</cx:pt>
          <cx:pt idx="190000">LSAG</cx:pt>
          <cx:pt idx="190001">LSAG</cx:pt>
          <cx:pt idx="190002">LSAG</cx:pt>
          <cx:pt idx="190003">LSAG</cx:pt>
          <cx:pt idx="190004">LSAG</cx:pt>
          <cx:pt idx="190005">LSAG</cx:pt>
          <cx:pt idx="190006">LSAG</cx:pt>
          <cx:pt idx="190007">LSAG</cx:pt>
          <cx:pt idx="190008">LSAG</cx:pt>
          <cx:pt idx="190009">LSAG</cx:pt>
          <cx:pt idx="190010">LSAG</cx:pt>
          <cx:pt idx="190011">LSAG</cx:pt>
          <cx:pt idx="190012">LSAG</cx:pt>
          <cx:pt idx="190013">LSAG</cx:pt>
          <cx:pt idx="190014">LSAG</cx:pt>
          <cx:pt idx="190015">LSAG</cx:pt>
          <cx:pt idx="190016">LSAG</cx:pt>
          <cx:pt idx="190017">LSAG</cx:pt>
          <cx:pt idx="190018">LSAG</cx:pt>
          <cx:pt idx="190019">LSAG</cx:pt>
          <cx:pt idx="190020">LSAG</cx:pt>
          <cx:pt idx="190021">LSAG</cx:pt>
          <cx:pt idx="190022">LSAG</cx:pt>
          <cx:pt idx="190023">LSAG</cx:pt>
          <cx:pt idx="190024">LSAG</cx:pt>
          <cx:pt idx="190025">LSAG</cx:pt>
          <cx:pt idx="190026">LSAG</cx:pt>
          <cx:pt idx="190027">LSAG</cx:pt>
          <cx:pt idx="190028">LSAG</cx:pt>
          <cx:pt idx="190029">LSAG</cx:pt>
          <cx:pt idx="190030">LSAG</cx:pt>
          <cx:pt idx="190031">LSAG</cx:pt>
          <cx:pt idx="190032">LSAG</cx:pt>
          <cx:pt idx="190033">LSAG</cx:pt>
          <cx:pt idx="190034">LSAG</cx:pt>
          <cx:pt idx="190035">LSAG</cx:pt>
          <cx:pt idx="190036">LSAG</cx:pt>
          <cx:pt idx="190037">LSAG</cx:pt>
          <cx:pt idx="190038">LSAG</cx:pt>
          <cx:pt idx="190039">LSAG</cx:pt>
          <cx:pt idx="190040">LSAG</cx:pt>
          <cx:pt idx="190041">LSAG</cx:pt>
          <cx:pt idx="190042">LSAG</cx:pt>
          <cx:pt idx="190043">LSAG</cx:pt>
          <cx:pt idx="190044">LSAG</cx:pt>
          <cx:pt idx="190045">LSAG</cx:pt>
          <cx:pt idx="190046">LSAG</cx:pt>
          <cx:pt idx="190047">LSAG</cx:pt>
          <cx:pt idx="190048">LSAG</cx:pt>
          <cx:pt idx="190049">LSAG</cx:pt>
          <cx:pt idx="190050">LSAG</cx:pt>
          <cx:pt idx="190051">LSAG</cx:pt>
          <cx:pt idx="190052">LSAG</cx:pt>
          <cx:pt idx="190053">LSAG</cx:pt>
          <cx:pt idx="190054">LSAG</cx:pt>
          <cx:pt idx="190055">LSAG</cx:pt>
          <cx:pt idx="190056">LSAG</cx:pt>
          <cx:pt idx="190057">LSAG</cx:pt>
          <cx:pt idx="190058">LSAG</cx:pt>
          <cx:pt idx="190059">LSAG</cx:pt>
          <cx:pt idx="190060">LSAG</cx:pt>
          <cx:pt idx="190061">LSAG</cx:pt>
          <cx:pt idx="190062">LSAG</cx:pt>
          <cx:pt idx="190063">LSAG</cx:pt>
          <cx:pt idx="190064">LSAG</cx:pt>
          <cx:pt idx="190065">LSAG</cx:pt>
          <cx:pt idx="190066">LSAG</cx:pt>
          <cx:pt idx="190067">LSAG</cx:pt>
          <cx:pt idx="190068">LSAG</cx:pt>
          <cx:pt idx="190069">LSAG</cx:pt>
          <cx:pt idx="190070">LSAG</cx:pt>
          <cx:pt idx="190071">LSAG</cx:pt>
          <cx:pt idx="190072">LSAG</cx:pt>
          <cx:pt idx="190073">LSAG</cx:pt>
          <cx:pt idx="190074">LSAG</cx:pt>
          <cx:pt idx="190075">LSAG</cx:pt>
          <cx:pt idx="190076">LSAG</cx:pt>
          <cx:pt idx="190077">LSAG</cx:pt>
          <cx:pt idx="190078">LSAG</cx:pt>
          <cx:pt idx="190079">LSAG</cx:pt>
          <cx:pt idx="190080">LSAG</cx:pt>
          <cx:pt idx="190081">LSAG</cx:pt>
          <cx:pt idx="190082">LSAG</cx:pt>
          <cx:pt idx="190083">LSAG</cx:pt>
          <cx:pt idx="190084">LSAG</cx:pt>
          <cx:pt idx="190085">LSAG</cx:pt>
          <cx:pt idx="190086">LSAG</cx:pt>
          <cx:pt idx="190087">LSAG</cx:pt>
          <cx:pt idx="190088">LSAG</cx:pt>
          <cx:pt idx="190089">LSAG</cx:pt>
          <cx:pt idx="190090">LSAG</cx:pt>
          <cx:pt idx="190091">LSAG</cx:pt>
          <cx:pt idx="190092">LSAG</cx:pt>
          <cx:pt idx="190093">LSAG</cx:pt>
          <cx:pt idx="190094">LSAG</cx:pt>
          <cx:pt idx="190095">LSAG</cx:pt>
          <cx:pt idx="190096">LSAG</cx:pt>
          <cx:pt idx="190097">LSAG</cx:pt>
          <cx:pt idx="190098">LSAG</cx:pt>
          <cx:pt idx="190099">LSAG</cx:pt>
          <cx:pt idx="190100">LSAG</cx:pt>
          <cx:pt idx="190101">LSAG</cx:pt>
          <cx:pt idx="190102">LSAG</cx:pt>
          <cx:pt idx="190103">LSAG</cx:pt>
          <cx:pt idx="190104">LSAG</cx:pt>
          <cx:pt idx="190105">LSAG</cx:pt>
          <cx:pt idx="190106">LSAG</cx:pt>
          <cx:pt idx="190107">LSAG</cx:pt>
          <cx:pt idx="190108">LSAG</cx:pt>
          <cx:pt idx="190109">LSAG</cx:pt>
          <cx:pt idx="190110">LSAG</cx:pt>
          <cx:pt idx="190111">LSAG</cx:pt>
          <cx:pt idx="190112">LSAG</cx:pt>
          <cx:pt idx="190113">LSAG</cx:pt>
          <cx:pt idx="190114">LSAG</cx:pt>
          <cx:pt idx="190115">LSAG</cx:pt>
          <cx:pt idx="190116">LSAG</cx:pt>
          <cx:pt idx="190117">LSAG</cx:pt>
          <cx:pt idx="190118">LSAG</cx:pt>
          <cx:pt idx="190119">LSAG</cx:pt>
          <cx:pt idx="190120">LSAG</cx:pt>
          <cx:pt idx="190121">LSAG</cx:pt>
          <cx:pt idx="190122">LSAG</cx:pt>
          <cx:pt idx="190123">LSAG</cx:pt>
          <cx:pt idx="190124">LSAG</cx:pt>
          <cx:pt idx="190125">LSAG</cx:pt>
          <cx:pt idx="190126">LSAG</cx:pt>
          <cx:pt idx="190127">LSAG</cx:pt>
          <cx:pt idx="190128">LSAG</cx:pt>
          <cx:pt idx="190129">LSAG</cx:pt>
          <cx:pt idx="190130">LSAG</cx:pt>
          <cx:pt idx="190131">LSAG</cx:pt>
          <cx:pt idx="190132">LSAG</cx:pt>
          <cx:pt idx="190133">LSAG</cx:pt>
          <cx:pt idx="190134">LSAG</cx:pt>
          <cx:pt idx="190135">LSAG</cx:pt>
          <cx:pt idx="190136">LSAG</cx:pt>
          <cx:pt idx="190137">LSAG</cx:pt>
          <cx:pt idx="190138">LSAG</cx:pt>
          <cx:pt idx="190139">LSAG</cx:pt>
          <cx:pt idx="190140">LSAG</cx:pt>
          <cx:pt idx="190141">LSAG</cx:pt>
          <cx:pt idx="190142">LSAG</cx:pt>
          <cx:pt idx="190143">LSAG</cx:pt>
          <cx:pt idx="190144">LSAG</cx:pt>
          <cx:pt idx="190145">LSAG</cx:pt>
          <cx:pt idx="190146">LSAG</cx:pt>
          <cx:pt idx="190147">LSAG</cx:pt>
          <cx:pt idx="190148">LSAG</cx:pt>
          <cx:pt idx="190149">LSAG</cx:pt>
          <cx:pt idx="190150">LSAG</cx:pt>
          <cx:pt idx="190151">LSAG</cx:pt>
          <cx:pt idx="190152">LSAG</cx:pt>
          <cx:pt idx="190153">LSAG</cx:pt>
          <cx:pt idx="190154">LSAG</cx:pt>
          <cx:pt idx="190155">LSAG</cx:pt>
          <cx:pt idx="190156">LSAG</cx:pt>
          <cx:pt idx="190157">LSAG</cx:pt>
          <cx:pt idx="190158">LSAG</cx:pt>
          <cx:pt idx="190159">LSAG</cx:pt>
          <cx:pt idx="190160">LSAG</cx:pt>
          <cx:pt idx="190161">LSAG</cx:pt>
          <cx:pt idx="190162">LSAG</cx:pt>
          <cx:pt idx="190163">LSAG</cx:pt>
          <cx:pt idx="190164">LSAG</cx:pt>
          <cx:pt idx="190165">LSAG</cx:pt>
          <cx:pt idx="190166">LSAG</cx:pt>
          <cx:pt idx="190167">LSAG</cx:pt>
          <cx:pt idx="190168">LSAG</cx:pt>
          <cx:pt idx="190169">LSAG</cx:pt>
          <cx:pt idx="190170">LSAG</cx:pt>
          <cx:pt idx="190171">LSAG</cx:pt>
          <cx:pt idx="190172">LSAG</cx:pt>
          <cx:pt idx="190173">LSAG</cx:pt>
          <cx:pt idx="190174">LSAG</cx:pt>
          <cx:pt idx="190175">LSAG</cx:pt>
          <cx:pt idx="190176">LSAG</cx:pt>
          <cx:pt idx="190177">LSAG</cx:pt>
          <cx:pt idx="190178">LSAG</cx:pt>
          <cx:pt idx="190179">LSAG</cx:pt>
          <cx:pt idx="190180">LSAG</cx:pt>
          <cx:pt idx="190181">LSAG</cx:pt>
          <cx:pt idx="190182">LSAG</cx:pt>
          <cx:pt idx="190183">LSAG</cx:pt>
          <cx:pt idx="190184">LSAG</cx:pt>
          <cx:pt idx="190185">LSAG</cx:pt>
          <cx:pt idx="190186">LSAG</cx:pt>
          <cx:pt idx="190187">LSAG</cx:pt>
          <cx:pt idx="190188">LSAG</cx:pt>
          <cx:pt idx="190189">LSAG</cx:pt>
          <cx:pt idx="190190">LSAG</cx:pt>
          <cx:pt idx="190191">LSAG</cx:pt>
          <cx:pt idx="190192">LSAG</cx:pt>
          <cx:pt idx="190193">LSAG</cx:pt>
          <cx:pt idx="190194">LSAG</cx:pt>
          <cx:pt idx="190195">LSAG</cx:pt>
          <cx:pt idx="190196">LSAG</cx:pt>
          <cx:pt idx="190197">LSAG</cx:pt>
          <cx:pt idx="190198">LSAG</cx:pt>
          <cx:pt idx="190199">LSAG</cx:pt>
          <cx:pt idx="190200">LSAG</cx:pt>
          <cx:pt idx="190201">LSAG</cx:pt>
          <cx:pt idx="190202">LSAG</cx:pt>
          <cx:pt idx="190203">LSAG</cx:pt>
          <cx:pt idx="190204">LSAG</cx:pt>
          <cx:pt idx="190205">LSAG</cx:pt>
          <cx:pt idx="190206">LSAG</cx:pt>
          <cx:pt idx="190207">LSAG</cx:pt>
          <cx:pt idx="190208">LSAG</cx:pt>
          <cx:pt idx="190209">LSAG</cx:pt>
          <cx:pt idx="190210">LSAG</cx:pt>
          <cx:pt idx="190211">LSAG</cx:pt>
          <cx:pt idx="190212">LSAG</cx:pt>
          <cx:pt idx="190213">LSAG</cx:pt>
          <cx:pt idx="190214">LSAG</cx:pt>
          <cx:pt idx="190215">LSAG</cx:pt>
          <cx:pt idx="190216">LSAG</cx:pt>
          <cx:pt idx="190217">LSAG</cx:pt>
          <cx:pt idx="190218">LSAG</cx:pt>
          <cx:pt idx="190219">LSAG</cx:pt>
          <cx:pt idx="190220">LSAG</cx:pt>
          <cx:pt idx="190221">LSAG</cx:pt>
          <cx:pt idx="190222">LSAG</cx:pt>
          <cx:pt idx="190223">LSAG</cx:pt>
          <cx:pt idx="190224">LSAG</cx:pt>
          <cx:pt idx="190225">LSAG</cx:pt>
          <cx:pt idx="190226">LSAG</cx:pt>
          <cx:pt idx="190227">LSAG</cx:pt>
          <cx:pt idx="190228">LSAG</cx:pt>
          <cx:pt idx="190229">LSAG</cx:pt>
          <cx:pt idx="190230">LSAG</cx:pt>
          <cx:pt idx="190231">LSAG</cx:pt>
          <cx:pt idx="190232">LSAG</cx:pt>
          <cx:pt idx="190233">LSAG</cx:pt>
          <cx:pt idx="190234">LSAG</cx:pt>
          <cx:pt idx="190235">LSAG</cx:pt>
          <cx:pt idx="190236">LSAG</cx:pt>
          <cx:pt idx="190237">LSAG</cx:pt>
          <cx:pt idx="190238">LSAG</cx:pt>
          <cx:pt idx="190239">LSAG</cx:pt>
          <cx:pt idx="190240">LSAG</cx:pt>
          <cx:pt idx="190241">LSAG</cx:pt>
          <cx:pt idx="190242">LSAG</cx:pt>
          <cx:pt idx="190243">LSAG</cx:pt>
          <cx:pt idx="190244">LSAG</cx:pt>
          <cx:pt idx="190245">LSAG</cx:pt>
          <cx:pt idx="190246">LSAG</cx:pt>
          <cx:pt idx="190247">LSAG</cx:pt>
          <cx:pt idx="190248">LSAG</cx:pt>
          <cx:pt idx="190249">LSAG</cx:pt>
          <cx:pt idx="190250">LSAG</cx:pt>
          <cx:pt idx="190251">LSAG</cx:pt>
          <cx:pt idx="190252">LSAG</cx:pt>
          <cx:pt idx="190253">LSAG</cx:pt>
          <cx:pt idx="190254">LSAG</cx:pt>
          <cx:pt idx="190255">LSAG</cx:pt>
          <cx:pt idx="190256">LSAG</cx:pt>
          <cx:pt idx="190257">LSAG</cx:pt>
          <cx:pt idx="190258">LSAG</cx:pt>
          <cx:pt idx="190259">LSAG</cx:pt>
          <cx:pt idx="190260">LSAG</cx:pt>
          <cx:pt idx="190261">LSAG</cx:pt>
          <cx:pt idx="190262">LSAG</cx:pt>
          <cx:pt idx="190263">LSAG</cx:pt>
          <cx:pt idx="190264">LSAG</cx:pt>
          <cx:pt idx="190265">LSAG</cx:pt>
          <cx:pt idx="190266">LSAG</cx:pt>
          <cx:pt idx="190267">LSAG</cx:pt>
          <cx:pt idx="190268">LSAG</cx:pt>
          <cx:pt idx="190269">LSAG</cx:pt>
          <cx:pt idx="190270">LSAG</cx:pt>
          <cx:pt idx="190271">LSAG</cx:pt>
          <cx:pt idx="190272">LSAG</cx:pt>
          <cx:pt idx="190273">LSAG</cx:pt>
          <cx:pt idx="190274">LSAG</cx:pt>
          <cx:pt idx="190275">LSAG</cx:pt>
          <cx:pt idx="190276">LSAG</cx:pt>
          <cx:pt idx="190277">LSAG</cx:pt>
          <cx:pt idx="190278">LSAG</cx:pt>
          <cx:pt idx="190279">LSAG</cx:pt>
          <cx:pt idx="190280">LSAG</cx:pt>
          <cx:pt idx="190281">LSAG</cx:pt>
          <cx:pt idx="190282">LSAG</cx:pt>
          <cx:pt idx="190283">LSAG</cx:pt>
          <cx:pt idx="190284">LSAG</cx:pt>
          <cx:pt idx="190285">LSAG</cx:pt>
          <cx:pt idx="190286">LSAG</cx:pt>
          <cx:pt idx="190287">LSAG</cx:pt>
          <cx:pt idx="190288">LSAG</cx:pt>
          <cx:pt idx="190289">LSAG</cx:pt>
          <cx:pt idx="190290">LSAG</cx:pt>
          <cx:pt idx="190291">LSAG</cx:pt>
          <cx:pt idx="190292">LSAG</cx:pt>
          <cx:pt idx="190293">LSAG</cx:pt>
          <cx:pt idx="190294">LSAG</cx:pt>
          <cx:pt idx="190295">LSAG</cx:pt>
          <cx:pt idx="190296">LSAG</cx:pt>
          <cx:pt idx="190297">LSAG</cx:pt>
          <cx:pt idx="190298">LSAG</cx:pt>
          <cx:pt idx="190299">LSAG</cx:pt>
          <cx:pt idx="190300">LSAG</cx:pt>
          <cx:pt idx="190301">LSAG</cx:pt>
          <cx:pt idx="190302">LSAG</cx:pt>
          <cx:pt idx="190303">LSAG</cx:pt>
          <cx:pt idx="190304">LSAG</cx:pt>
          <cx:pt idx="190305">LSAG</cx:pt>
          <cx:pt idx="190306">LSAG</cx:pt>
          <cx:pt idx="190307">LSAG</cx:pt>
          <cx:pt idx="190308">LSAG</cx:pt>
          <cx:pt idx="190309">LSAG</cx:pt>
          <cx:pt idx="190310">LSAG</cx:pt>
          <cx:pt idx="190311">LSAG</cx:pt>
          <cx:pt idx="190312">LSAG</cx:pt>
          <cx:pt idx="190313">LSAG</cx:pt>
          <cx:pt idx="190314">LSAG</cx:pt>
          <cx:pt idx="190315">LSAG</cx:pt>
          <cx:pt idx="190316">LSAG</cx:pt>
          <cx:pt idx="190317">LSAG</cx:pt>
          <cx:pt idx="190318">LSAG</cx:pt>
          <cx:pt idx="190319">LSAG</cx:pt>
          <cx:pt idx="190320">LSAG</cx:pt>
          <cx:pt idx="190321">LSAG</cx:pt>
          <cx:pt idx="190322">LSAG</cx:pt>
          <cx:pt idx="190323">LSAG</cx:pt>
          <cx:pt idx="190324">LSAG</cx:pt>
          <cx:pt idx="190325">LSAG</cx:pt>
          <cx:pt idx="190326">LSAG</cx:pt>
          <cx:pt idx="190327">LSAG</cx:pt>
          <cx:pt idx="190328">LSAG</cx:pt>
          <cx:pt idx="190329">LSAG</cx:pt>
          <cx:pt idx="190330">LSAG</cx:pt>
          <cx:pt idx="190331">LSAG</cx:pt>
          <cx:pt idx="190332">LSAG</cx:pt>
          <cx:pt idx="190333">LSAG</cx:pt>
          <cx:pt idx="190334">LSAG</cx:pt>
          <cx:pt idx="190335">LSAG</cx:pt>
          <cx:pt idx="190336">LSAG</cx:pt>
          <cx:pt idx="190337">LSAG</cx:pt>
          <cx:pt idx="190338">LSAG</cx:pt>
          <cx:pt idx="190339">LSAG</cx:pt>
          <cx:pt idx="190340">LSAG</cx:pt>
          <cx:pt idx="190341">LSAG</cx:pt>
          <cx:pt idx="190342">LSAG</cx:pt>
          <cx:pt idx="190343">LSAG</cx:pt>
          <cx:pt idx="190344">LSAG</cx:pt>
          <cx:pt idx="190345">LSAG</cx:pt>
          <cx:pt idx="190346">LSAG</cx:pt>
          <cx:pt idx="190347">LSAG</cx:pt>
          <cx:pt idx="190348">LSAG</cx:pt>
          <cx:pt idx="190349">LSAG</cx:pt>
          <cx:pt idx="190350">LSAG</cx:pt>
          <cx:pt idx="190351">LSAG</cx:pt>
          <cx:pt idx="190352">LSAG</cx:pt>
          <cx:pt idx="190353">LSAG</cx:pt>
          <cx:pt idx="190354">LSAG</cx:pt>
          <cx:pt idx="190355">LSAG</cx:pt>
          <cx:pt idx="190356">LSAG</cx:pt>
          <cx:pt idx="190357">LSAG</cx:pt>
          <cx:pt idx="190358">LSAG</cx:pt>
          <cx:pt idx="190359">LSAG</cx:pt>
          <cx:pt idx="190360">LSAG</cx:pt>
          <cx:pt idx="190361">LSAG</cx:pt>
          <cx:pt idx="190362">LSAG</cx:pt>
          <cx:pt idx="190363">LSAG</cx:pt>
          <cx:pt idx="190364">LSAG</cx:pt>
          <cx:pt idx="190365">LSAG</cx:pt>
          <cx:pt idx="190366">LSAG</cx:pt>
          <cx:pt idx="190367">LSAG</cx:pt>
          <cx:pt idx="190368">LSAG</cx:pt>
          <cx:pt idx="190369">LSAG</cx:pt>
          <cx:pt idx="190370">LSAG</cx:pt>
          <cx:pt idx="190371">LSAG</cx:pt>
          <cx:pt idx="190372">LSAG</cx:pt>
          <cx:pt idx="190373">LSAG</cx:pt>
          <cx:pt idx="190374">LSAG</cx:pt>
          <cx:pt idx="190375">LSAG</cx:pt>
          <cx:pt idx="190376">LSAG</cx:pt>
          <cx:pt idx="190377">LSAG</cx:pt>
          <cx:pt idx="190378">LSAG</cx:pt>
          <cx:pt idx="190379">LSAG</cx:pt>
          <cx:pt idx="190380">LSAG</cx:pt>
          <cx:pt idx="190381">LSAG</cx:pt>
          <cx:pt idx="190382">LSAG</cx:pt>
          <cx:pt idx="190383">LSAG</cx:pt>
          <cx:pt idx="190384">LSAG</cx:pt>
          <cx:pt idx="190385">LSAG</cx:pt>
          <cx:pt idx="190386">LSAG</cx:pt>
          <cx:pt idx="190387">LSAG</cx:pt>
          <cx:pt idx="190388">LSAG</cx:pt>
          <cx:pt idx="190389">LSAG</cx:pt>
          <cx:pt idx="190390">LSAG</cx:pt>
          <cx:pt idx="190391">LSAG</cx:pt>
          <cx:pt idx="190392">LSAG</cx:pt>
          <cx:pt idx="190393">LSAG</cx:pt>
          <cx:pt idx="190394">LSAG</cx:pt>
          <cx:pt idx="190395">LSAG</cx:pt>
          <cx:pt idx="190396">LSAG</cx:pt>
          <cx:pt idx="190397">LSAG</cx:pt>
          <cx:pt idx="190398">LSAG</cx:pt>
          <cx:pt idx="190399">LSAG</cx:pt>
          <cx:pt idx="190400">LSAG</cx:pt>
          <cx:pt idx="190401">LSAG</cx:pt>
          <cx:pt idx="190402">LSAG</cx:pt>
          <cx:pt idx="190403">LSAG</cx:pt>
          <cx:pt idx="190404">LSAG</cx:pt>
          <cx:pt idx="190405">LSAG</cx:pt>
          <cx:pt idx="190406">LSAG</cx:pt>
          <cx:pt idx="190407">LSAG</cx:pt>
          <cx:pt idx="190408">LSAG</cx:pt>
          <cx:pt idx="190409">LSAG</cx:pt>
          <cx:pt idx="190410">LSAG</cx:pt>
          <cx:pt idx="190411">LSAG</cx:pt>
          <cx:pt idx="190412">LSAG</cx:pt>
          <cx:pt idx="190413">LSAG</cx:pt>
          <cx:pt idx="190414">LSAG</cx:pt>
          <cx:pt idx="190415">LSAG</cx:pt>
          <cx:pt idx="190416">LSAG</cx:pt>
          <cx:pt idx="190417">LSAG</cx:pt>
          <cx:pt idx="190418">LSAG</cx:pt>
          <cx:pt idx="190419">LSAG</cx:pt>
          <cx:pt idx="190420">LSAG</cx:pt>
          <cx:pt idx="190421">LSAG</cx:pt>
          <cx:pt idx="190422">LSAG</cx:pt>
          <cx:pt idx="190423">LSAG</cx:pt>
          <cx:pt idx="190424">LSAG</cx:pt>
          <cx:pt idx="190425">LSAG</cx:pt>
          <cx:pt idx="190426">LSAG</cx:pt>
          <cx:pt idx="190427">LSAG</cx:pt>
          <cx:pt idx="190428">LSAG</cx:pt>
          <cx:pt idx="190429">LSAG</cx:pt>
          <cx:pt idx="190430">LSAG</cx:pt>
          <cx:pt idx="190431">LSAG</cx:pt>
          <cx:pt idx="190432">LSAG</cx:pt>
          <cx:pt idx="190433">LSAG</cx:pt>
          <cx:pt idx="190434">LSAG</cx:pt>
          <cx:pt idx="190435">LSAG</cx:pt>
          <cx:pt idx="190436">LSAG</cx:pt>
          <cx:pt idx="190437">LSAG</cx:pt>
          <cx:pt idx="190438">LSAG</cx:pt>
          <cx:pt idx="190439">LSAG</cx:pt>
          <cx:pt idx="190440">LSAG</cx:pt>
          <cx:pt idx="190441">LSAG</cx:pt>
          <cx:pt idx="190442">LSAG</cx:pt>
          <cx:pt idx="190443">LSAG</cx:pt>
          <cx:pt idx="190444">LSAG</cx:pt>
          <cx:pt idx="190445">LSAG</cx:pt>
          <cx:pt idx="190446">LSAG</cx:pt>
          <cx:pt idx="190447">LSAG</cx:pt>
          <cx:pt idx="190448">LSAG</cx:pt>
          <cx:pt idx="190449">LSAG</cx:pt>
          <cx:pt idx="190450">LSAG</cx:pt>
          <cx:pt idx="190451">LSAG</cx:pt>
          <cx:pt idx="190452">LSAG</cx:pt>
          <cx:pt idx="190453">LSAG</cx:pt>
          <cx:pt idx="190454">LSAG</cx:pt>
          <cx:pt idx="190455">LSAG</cx:pt>
          <cx:pt idx="190456">LSAG</cx:pt>
          <cx:pt idx="190457">LSAG</cx:pt>
          <cx:pt idx="190458">LSAG</cx:pt>
          <cx:pt idx="190459">LSAG</cx:pt>
          <cx:pt idx="190460">LSAG</cx:pt>
          <cx:pt idx="190461">LSAG</cx:pt>
          <cx:pt idx="190462">LSAG</cx:pt>
          <cx:pt idx="190463">LSAG</cx:pt>
          <cx:pt idx="190464">LSAG</cx:pt>
          <cx:pt idx="190465">LSAG</cx:pt>
          <cx:pt idx="190466">LSAG</cx:pt>
          <cx:pt idx="190467">LSAG</cx:pt>
          <cx:pt idx="190468">LSAG</cx:pt>
          <cx:pt idx="190469">LSAG</cx:pt>
          <cx:pt idx="190470">LSAG</cx:pt>
          <cx:pt idx="190471">LSAG</cx:pt>
          <cx:pt idx="190472">LSAG</cx:pt>
          <cx:pt idx="190473">LSAG</cx:pt>
          <cx:pt idx="190474">LSAG</cx:pt>
          <cx:pt idx="190475">LSAG</cx:pt>
          <cx:pt idx="190476">LSAG</cx:pt>
          <cx:pt idx="190477">LSAG</cx:pt>
          <cx:pt idx="190478">LSAG</cx:pt>
          <cx:pt idx="190479">LSAG</cx:pt>
          <cx:pt idx="190480">LSAG</cx:pt>
          <cx:pt idx="190481">LSAG</cx:pt>
          <cx:pt idx="190482">LSAG</cx:pt>
          <cx:pt idx="190483">LSAG</cx:pt>
          <cx:pt idx="190484">LSAG</cx:pt>
          <cx:pt idx="190485">LSAG</cx:pt>
          <cx:pt idx="190486">LSAG</cx:pt>
          <cx:pt idx="190487">LSAG</cx:pt>
          <cx:pt idx="190488">LSAG</cx:pt>
          <cx:pt idx="190489">LSAG</cx:pt>
          <cx:pt idx="190490">LSAG</cx:pt>
          <cx:pt idx="190491">LSAG</cx:pt>
          <cx:pt idx="190492">LSAG</cx:pt>
          <cx:pt idx="190493">LSAG</cx:pt>
          <cx:pt idx="190494">LSAG</cx:pt>
          <cx:pt idx="190495">LSAG</cx:pt>
          <cx:pt idx="190496">LSAG</cx:pt>
          <cx:pt idx="190497">LSAG</cx:pt>
          <cx:pt idx="190498">LSAG</cx:pt>
          <cx:pt idx="190499">LSAG</cx:pt>
          <cx:pt idx="190500">LSAG</cx:pt>
          <cx:pt idx="190501">LSAG</cx:pt>
          <cx:pt idx="190502">LSAG</cx:pt>
          <cx:pt idx="190503">LSAG</cx:pt>
          <cx:pt idx="190504">LSAG</cx:pt>
          <cx:pt idx="190505">LSAG</cx:pt>
          <cx:pt idx="190506">LSAG</cx:pt>
          <cx:pt idx="190507">LSAG</cx:pt>
          <cx:pt idx="190508">LSAG</cx:pt>
          <cx:pt idx="190509">LSAG</cx:pt>
          <cx:pt idx="190510">LSAG</cx:pt>
          <cx:pt idx="190511">LSAG</cx:pt>
          <cx:pt idx="190512">LSAG</cx:pt>
          <cx:pt idx="190513">LSAG</cx:pt>
          <cx:pt idx="190514">LSAG</cx:pt>
          <cx:pt idx="190515">LSAG</cx:pt>
          <cx:pt idx="190516">LSAG</cx:pt>
          <cx:pt idx="190517">LSAG</cx:pt>
          <cx:pt idx="190518">LSAG</cx:pt>
          <cx:pt idx="190519">LSAG</cx:pt>
          <cx:pt idx="190520">LSAG</cx:pt>
          <cx:pt idx="190521">LSAG</cx:pt>
          <cx:pt idx="190522">LSAG</cx:pt>
          <cx:pt idx="190523">LSAG</cx:pt>
          <cx:pt idx="190524">LSAG</cx:pt>
          <cx:pt idx="190525">LSAG</cx:pt>
          <cx:pt idx="190526">LSAG</cx:pt>
          <cx:pt idx="190527">LSAG</cx:pt>
          <cx:pt idx="190528">LSAG</cx:pt>
          <cx:pt idx="190529">LSAG</cx:pt>
          <cx:pt idx="190530">LSAG</cx:pt>
          <cx:pt idx="190531">LSAG</cx:pt>
          <cx:pt idx="190532">LSAG</cx:pt>
          <cx:pt idx="190533">LSAG</cx:pt>
          <cx:pt idx="190534">LSAG</cx:pt>
          <cx:pt idx="190535">LSAG</cx:pt>
          <cx:pt idx="190536">LSAG</cx:pt>
          <cx:pt idx="190537">LSAG</cx:pt>
          <cx:pt idx="190538">LSAG</cx:pt>
          <cx:pt idx="190539">LSAG</cx:pt>
          <cx:pt idx="190540">LSAG</cx:pt>
          <cx:pt idx="190541">LSAG</cx:pt>
          <cx:pt idx="190542">LSAG</cx:pt>
          <cx:pt idx="190543">LSAG</cx:pt>
          <cx:pt idx="190544">LSAG</cx:pt>
          <cx:pt idx="190545">LSAG</cx:pt>
          <cx:pt idx="190546">LSAG</cx:pt>
          <cx:pt idx="190547">LSAG</cx:pt>
          <cx:pt idx="190548">LSAG</cx:pt>
          <cx:pt idx="190549">LSAG</cx:pt>
          <cx:pt idx="190550">LSAG</cx:pt>
          <cx:pt idx="190551">LSAG</cx:pt>
          <cx:pt idx="190552">LSAG</cx:pt>
          <cx:pt idx="190553">LSAG</cx:pt>
          <cx:pt idx="190554">LSAG</cx:pt>
          <cx:pt idx="190555">LSAG</cx:pt>
          <cx:pt idx="190556">LSAG</cx:pt>
          <cx:pt idx="190557">LSAG</cx:pt>
          <cx:pt idx="190558">LSAG</cx:pt>
          <cx:pt idx="190559">LSAG</cx:pt>
          <cx:pt idx="190560">LSAG</cx:pt>
          <cx:pt idx="190561">LSAG</cx:pt>
          <cx:pt idx="190562">LSAG</cx:pt>
          <cx:pt idx="190563">LSAG</cx:pt>
          <cx:pt idx="190564">LSAG</cx:pt>
          <cx:pt idx="190565">LSAG</cx:pt>
          <cx:pt idx="190566">LSAG</cx:pt>
          <cx:pt idx="190567">LSAG</cx:pt>
          <cx:pt idx="190568">LSAG</cx:pt>
          <cx:pt idx="190569">LSAG</cx:pt>
          <cx:pt idx="190570">LSAG</cx:pt>
          <cx:pt idx="190571">LSAG</cx:pt>
          <cx:pt idx="190572">LSAG</cx:pt>
          <cx:pt idx="190573">LSAG</cx:pt>
          <cx:pt idx="190574">LSAG</cx:pt>
          <cx:pt idx="190575">LSAG</cx:pt>
          <cx:pt idx="190576">LSAG</cx:pt>
          <cx:pt idx="190577">LSAG</cx:pt>
          <cx:pt idx="190578">LSAG</cx:pt>
          <cx:pt idx="190579">LSAG</cx:pt>
          <cx:pt idx="190580">LSAG</cx:pt>
          <cx:pt idx="190581">LSAG</cx:pt>
          <cx:pt idx="190582">LSAG</cx:pt>
          <cx:pt idx="190583">LSAG</cx:pt>
          <cx:pt idx="190584">LSAG</cx:pt>
          <cx:pt idx="190585">LSAG</cx:pt>
          <cx:pt idx="190586">LSAG</cx:pt>
          <cx:pt idx="190587">LSAG</cx:pt>
          <cx:pt idx="190588">LSAG</cx:pt>
          <cx:pt idx="190589">LSAG</cx:pt>
          <cx:pt idx="190590">LSAG</cx:pt>
          <cx:pt idx="190591">LSAG</cx:pt>
          <cx:pt idx="190592">LSAG</cx:pt>
          <cx:pt idx="190593">LSAG</cx:pt>
          <cx:pt idx="190594">LSAG</cx:pt>
          <cx:pt idx="190595">LSAG</cx:pt>
          <cx:pt idx="190596">LSAG</cx:pt>
          <cx:pt idx="190597">LSAG</cx:pt>
          <cx:pt idx="190598">LSAG</cx:pt>
          <cx:pt idx="190599">LSAG</cx:pt>
          <cx:pt idx="190600">LSAG</cx:pt>
          <cx:pt idx="190601">LSAG</cx:pt>
          <cx:pt idx="190602">LSAG</cx:pt>
          <cx:pt idx="190603">LSAG</cx:pt>
          <cx:pt idx="190604">LSAG</cx:pt>
          <cx:pt idx="190605">LSAG</cx:pt>
          <cx:pt idx="190606">LSAG</cx:pt>
          <cx:pt idx="190607">LSAG</cx:pt>
          <cx:pt idx="190608">LSAG</cx:pt>
          <cx:pt idx="190609">LSAG</cx:pt>
          <cx:pt idx="190610">LSAG</cx:pt>
          <cx:pt idx="190611">LSAG</cx:pt>
          <cx:pt idx="190612">LSAG</cx:pt>
          <cx:pt idx="190613">LSAG</cx:pt>
          <cx:pt idx="190614">LSAG</cx:pt>
          <cx:pt idx="190615">LSAG</cx:pt>
          <cx:pt idx="190616">LSAG</cx:pt>
          <cx:pt idx="190617">LSAG</cx:pt>
          <cx:pt idx="190618">LSAG</cx:pt>
          <cx:pt idx="190619">LSAG</cx:pt>
          <cx:pt idx="190620">LSAG</cx:pt>
          <cx:pt idx="190621">LSAG</cx:pt>
          <cx:pt idx="190622">LSAG</cx:pt>
          <cx:pt idx="190623">LSAG</cx:pt>
          <cx:pt idx="190624">LSAG</cx:pt>
          <cx:pt idx="190625">LSAG</cx:pt>
          <cx:pt idx="190626">LSAG</cx:pt>
          <cx:pt idx="190627">LSAG</cx:pt>
          <cx:pt idx="190628">LSAG</cx:pt>
          <cx:pt idx="190629">LSAG</cx:pt>
          <cx:pt idx="190630">LSAG</cx:pt>
          <cx:pt idx="190631">LSAG</cx:pt>
          <cx:pt idx="190632">LSAG</cx:pt>
          <cx:pt idx="190633">LSAG</cx:pt>
          <cx:pt idx="190634">LSAG</cx:pt>
          <cx:pt idx="190635">LSAG</cx:pt>
          <cx:pt idx="190636">LSAG</cx:pt>
          <cx:pt idx="190637">LSAG</cx:pt>
          <cx:pt idx="190638">LSAG</cx:pt>
          <cx:pt idx="190639">LSAG</cx:pt>
          <cx:pt idx="190640">LSAG</cx:pt>
          <cx:pt idx="190641">LSAG</cx:pt>
          <cx:pt idx="190642">LSAG</cx:pt>
          <cx:pt idx="190643">LSAG</cx:pt>
          <cx:pt idx="190644">LSAG</cx:pt>
          <cx:pt idx="190645">LSAG</cx:pt>
          <cx:pt idx="190646">LSAG</cx:pt>
          <cx:pt idx="190647">LSAG</cx:pt>
          <cx:pt idx="190648">LSAG</cx:pt>
          <cx:pt idx="190649">LSAG</cx:pt>
          <cx:pt idx="190650">LSAG</cx:pt>
          <cx:pt idx="190651">LSAG</cx:pt>
          <cx:pt idx="190652">LSAG</cx:pt>
          <cx:pt idx="190653">LSAG</cx:pt>
          <cx:pt idx="190654">LSAG</cx:pt>
          <cx:pt idx="190655">LSAG</cx:pt>
          <cx:pt idx="190656">LSAG</cx:pt>
          <cx:pt idx="190657">LSAG</cx:pt>
          <cx:pt idx="190658">LSAG</cx:pt>
          <cx:pt idx="190659">LSAG</cx:pt>
          <cx:pt idx="190660">LSAG</cx:pt>
          <cx:pt idx="190661">LSAG</cx:pt>
          <cx:pt idx="190662">LSAG</cx:pt>
          <cx:pt idx="190663">LSAG</cx:pt>
          <cx:pt idx="190664">LSAG</cx:pt>
          <cx:pt idx="190665">LSAG</cx:pt>
          <cx:pt idx="190666">LSAG</cx:pt>
          <cx:pt idx="190667">LSAG</cx:pt>
          <cx:pt idx="190668">LSAG</cx:pt>
          <cx:pt idx="190669">LSAG</cx:pt>
          <cx:pt idx="190670">LSAG</cx:pt>
          <cx:pt idx="190671">LSAG</cx:pt>
          <cx:pt idx="190672">LSAG</cx:pt>
          <cx:pt idx="190673">LSAG</cx:pt>
          <cx:pt idx="190674">LSAG</cx:pt>
          <cx:pt idx="190675">LSAG</cx:pt>
          <cx:pt idx="190676">LSAG</cx:pt>
          <cx:pt idx="190677">LSAG</cx:pt>
          <cx:pt idx="190678">LSAG</cx:pt>
          <cx:pt idx="190679">LSAG</cx:pt>
          <cx:pt idx="190680">LSAG</cx:pt>
          <cx:pt idx="190681">LSAG</cx:pt>
          <cx:pt idx="190682">LSAG</cx:pt>
          <cx:pt idx="190683">LSAG</cx:pt>
          <cx:pt idx="190684">LSAG</cx:pt>
          <cx:pt idx="190685">LSAG</cx:pt>
          <cx:pt idx="190686">LSAG</cx:pt>
          <cx:pt idx="190687">LSAG</cx:pt>
          <cx:pt idx="190688">LSAG</cx:pt>
          <cx:pt idx="190689">LSAG</cx:pt>
          <cx:pt idx="190690">LSAG</cx:pt>
          <cx:pt idx="190691">LSAG</cx:pt>
          <cx:pt idx="190692">LSAG</cx:pt>
          <cx:pt idx="190693">LSAG</cx:pt>
          <cx:pt idx="190694">LSAG</cx:pt>
          <cx:pt idx="190695">LSAG</cx:pt>
          <cx:pt idx="190696">LSAG</cx:pt>
          <cx:pt idx="190697">LSAG</cx:pt>
          <cx:pt idx="190698">LSAG</cx:pt>
          <cx:pt idx="190699">LSAG</cx:pt>
          <cx:pt idx="190700">LSAG</cx:pt>
          <cx:pt idx="190701">LSAG</cx:pt>
          <cx:pt idx="190702">LSAG</cx:pt>
          <cx:pt idx="190703">LSAG</cx:pt>
          <cx:pt idx="190704">LSAG</cx:pt>
          <cx:pt idx="190705">LSAG</cx:pt>
          <cx:pt idx="190706">LSAG</cx:pt>
          <cx:pt idx="190707">LSAG</cx:pt>
          <cx:pt idx="190708">LSAG</cx:pt>
          <cx:pt idx="190709">LSAG</cx:pt>
          <cx:pt idx="190710">LSAG</cx:pt>
          <cx:pt idx="190711">LSAG</cx:pt>
          <cx:pt idx="190712">LSAG</cx:pt>
          <cx:pt idx="190713">LSAG</cx:pt>
          <cx:pt idx="190714">LSAG</cx:pt>
          <cx:pt idx="190715">LSAG</cx:pt>
          <cx:pt idx="190716">LSAG</cx:pt>
          <cx:pt idx="190717">LSAG</cx:pt>
          <cx:pt idx="190718">LSAG</cx:pt>
          <cx:pt idx="190719">LSAG</cx:pt>
          <cx:pt idx="190720">LSAG</cx:pt>
          <cx:pt idx="190721">LSAG</cx:pt>
          <cx:pt idx="190722">LSAG</cx:pt>
          <cx:pt idx="190723">LSAG</cx:pt>
          <cx:pt idx="190724">LSAG</cx:pt>
          <cx:pt idx="190725">LSAG</cx:pt>
          <cx:pt idx="190726">LSAG</cx:pt>
          <cx:pt idx="190727">LSAG</cx:pt>
          <cx:pt idx="190728">LSAG</cx:pt>
          <cx:pt idx="190729">LSAG</cx:pt>
          <cx:pt idx="190730">LSAG</cx:pt>
          <cx:pt idx="190731">LSAG</cx:pt>
          <cx:pt idx="190732">LSAG</cx:pt>
          <cx:pt idx="190733">LSAG</cx:pt>
          <cx:pt idx="190734">LSAG</cx:pt>
          <cx:pt idx="190735">LSAG</cx:pt>
          <cx:pt idx="190736">LSAG</cx:pt>
          <cx:pt idx="190737">LSAG</cx:pt>
          <cx:pt idx="190738">LSAG</cx:pt>
          <cx:pt idx="190739">LSAG</cx:pt>
          <cx:pt idx="190740">LSAG</cx:pt>
          <cx:pt idx="190741">LSAG</cx:pt>
          <cx:pt idx="190742">LSAG</cx:pt>
          <cx:pt idx="190743">LSAG</cx:pt>
          <cx:pt idx="190744">LSAG</cx:pt>
          <cx:pt idx="190745">LSAG</cx:pt>
          <cx:pt idx="190746">LSAG</cx:pt>
          <cx:pt idx="190747">LSAG</cx:pt>
          <cx:pt idx="190748">LSAG</cx:pt>
          <cx:pt idx="190749">LSAG</cx:pt>
          <cx:pt idx="190750">LSAG</cx:pt>
          <cx:pt idx="190751">LSAG</cx:pt>
          <cx:pt idx="190752">LSAG</cx:pt>
          <cx:pt idx="190753">LSAG</cx:pt>
          <cx:pt idx="190754">LSAG</cx:pt>
          <cx:pt idx="190755">LSAG</cx:pt>
          <cx:pt idx="190756">LSAG</cx:pt>
          <cx:pt idx="190757">LSAG</cx:pt>
          <cx:pt idx="190758">LSAG</cx:pt>
          <cx:pt idx="190759">LSAG</cx:pt>
          <cx:pt idx="190760">LSAG</cx:pt>
          <cx:pt idx="190761">LSAG</cx:pt>
          <cx:pt idx="190762">LSAG</cx:pt>
          <cx:pt idx="190763">LSAG</cx:pt>
          <cx:pt idx="190764">LSAG</cx:pt>
          <cx:pt idx="190765">LSAG</cx:pt>
          <cx:pt idx="190766">LSAG</cx:pt>
          <cx:pt idx="190767">LSAG</cx:pt>
          <cx:pt idx="190768">LSAG</cx:pt>
          <cx:pt idx="190769">LSAG</cx:pt>
          <cx:pt idx="190770">LSAG</cx:pt>
          <cx:pt idx="190771">LSAG</cx:pt>
          <cx:pt idx="190772">LSAG</cx:pt>
          <cx:pt idx="190773">LSAG</cx:pt>
          <cx:pt idx="190774">LSAG</cx:pt>
          <cx:pt idx="190775">LSAG</cx:pt>
          <cx:pt idx="190776">LSAG</cx:pt>
          <cx:pt idx="190777">LSAG</cx:pt>
          <cx:pt idx="190778">LSAG</cx:pt>
          <cx:pt idx="190779">LSAG</cx:pt>
          <cx:pt idx="190780">LSAG</cx:pt>
          <cx:pt idx="190781">LSAG</cx:pt>
          <cx:pt idx="190782">LSAG</cx:pt>
          <cx:pt idx="190783">LSAG</cx:pt>
          <cx:pt idx="190784">LSAG</cx:pt>
          <cx:pt idx="190785">LSAG</cx:pt>
          <cx:pt idx="190786">LSAG</cx:pt>
          <cx:pt idx="190787">LSAG</cx:pt>
          <cx:pt idx="190788">LSAG</cx:pt>
          <cx:pt idx="190789">LSAG</cx:pt>
          <cx:pt idx="190790">LSAG</cx:pt>
          <cx:pt idx="190791">LSAG</cx:pt>
          <cx:pt idx="190792">LSAG</cx:pt>
          <cx:pt idx="190793">LSAG</cx:pt>
          <cx:pt idx="190794">LSAG</cx:pt>
          <cx:pt idx="190795">LSAG</cx:pt>
          <cx:pt idx="190796">LSAG</cx:pt>
          <cx:pt idx="190797">LSAG</cx:pt>
          <cx:pt idx="190798">LSAG</cx:pt>
          <cx:pt idx="190799">LSAG</cx:pt>
          <cx:pt idx="190800">LSAG</cx:pt>
          <cx:pt idx="190801">LSAG</cx:pt>
          <cx:pt idx="190802">LSAG</cx:pt>
          <cx:pt idx="190803">LSAG</cx:pt>
          <cx:pt idx="190804">LSAG</cx:pt>
          <cx:pt idx="190805">LSAG</cx:pt>
          <cx:pt idx="190806">LSAG</cx:pt>
          <cx:pt idx="190807">LSAG</cx:pt>
          <cx:pt idx="190808">LSAG</cx:pt>
          <cx:pt idx="190809">LSAG</cx:pt>
          <cx:pt idx="190810">LSAG</cx:pt>
          <cx:pt idx="190811">LSAG</cx:pt>
          <cx:pt idx="190812">LSAG</cx:pt>
          <cx:pt idx="190813">LSAG</cx:pt>
          <cx:pt idx="190814">LSAG</cx:pt>
          <cx:pt idx="190815">LSAG</cx:pt>
          <cx:pt idx="190816">LSAG</cx:pt>
          <cx:pt idx="190817">LSAG</cx:pt>
          <cx:pt idx="190818">LSAG</cx:pt>
          <cx:pt idx="190819">LSAG</cx:pt>
          <cx:pt idx="190820">LSAG</cx:pt>
          <cx:pt idx="190821">LSAG</cx:pt>
          <cx:pt idx="190822">LSAG</cx:pt>
          <cx:pt idx="190823">LSAG</cx:pt>
          <cx:pt idx="190824">LSAG</cx:pt>
          <cx:pt idx="190825">LSAG</cx:pt>
          <cx:pt idx="190826">LSAG</cx:pt>
          <cx:pt idx="190827">LSAG</cx:pt>
          <cx:pt idx="190828">LSAG</cx:pt>
          <cx:pt idx="190829">LSAG</cx:pt>
          <cx:pt idx="190830">LSAG</cx:pt>
          <cx:pt idx="190831">LSAG</cx:pt>
          <cx:pt idx="190832">LSAG</cx:pt>
          <cx:pt idx="190833">LSAG</cx:pt>
          <cx:pt idx="190834">LSAG</cx:pt>
          <cx:pt idx="190835">LSAG</cx:pt>
          <cx:pt idx="190836">LSAG</cx:pt>
          <cx:pt idx="190837">LSAG</cx:pt>
          <cx:pt idx="190838">LSAG</cx:pt>
          <cx:pt idx="190839">LSAG</cx:pt>
          <cx:pt idx="190840">LSAG</cx:pt>
          <cx:pt idx="190841">LSAG</cx:pt>
          <cx:pt idx="190842">LSAG</cx:pt>
          <cx:pt idx="190843">LSAG</cx:pt>
          <cx:pt idx="190844">LSAG</cx:pt>
          <cx:pt idx="190845">LSAG</cx:pt>
          <cx:pt idx="190846">LSAG</cx:pt>
          <cx:pt idx="190847">LSAG</cx:pt>
          <cx:pt idx="190848">LSAG</cx:pt>
          <cx:pt idx="190849">LSAG</cx:pt>
          <cx:pt idx="190850">LSAG</cx:pt>
          <cx:pt idx="190851">LSAG</cx:pt>
          <cx:pt idx="190852">LSAG</cx:pt>
          <cx:pt idx="190853">LSAG</cx:pt>
          <cx:pt idx="190854">LSAG</cx:pt>
          <cx:pt idx="190855">LSAG</cx:pt>
          <cx:pt idx="190856">LSAG</cx:pt>
          <cx:pt idx="190857">LSAG</cx:pt>
          <cx:pt idx="190858">LSAG</cx:pt>
          <cx:pt idx="190859">LSAG</cx:pt>
          <cx:pt idx="190860">LSAG</cx:pt>
          <cx:pt idx="190861">LSAG</cx:pt>
          <cx:pt idx="190862">LSAG</cx:pt>
          <cx:pt idx="190863">LSAG</cx:pt>
          <cx:pt idx="190864">LSAG</cx:pt>
          <cx:pt idx="190865">LSAG</cx:pt>
          <cx:pt idx="190866">LSAG</cx:pt>
          <cx:pt idx="190867">LSAG</cx:pt>
          <cx:pt idx="190868">LSAG</cx:pt>
          <cx:pt idx="190869">LSAG</cx:pt>
          <cx:pt idx="190870">LSAG</cx:pt>
          <cx:pt idx="190871">LSAG</cx:pt>
          <cx:pt idx="190872">LSAG</cx:pt>
          <cx:pt idx="190873">LSAG</cx:pt>
          <cx:pt idx="190874">LSAG</cx:pt>
          <cx:pt idx="190875">LSAG</cx:pt>
          <cx:pt idx="190876">LSAG</cx:pt>
          <cx:pt idx="190877">LSAG</cx:pt>
          <cx:pt idx="190878">LSAG</cx:pt>
          <cx:pt idx="190879">LSAG</cx:pt>
          <cx:pt idx="190880">LSAG</cx:pt>
          <cx:pt idx="190881">LSAG</cx:pt>
          <cx:pt idx="190882">LSAG</cx:pt>
          <cx:pt idx="190883">LSAG</cx:pt>
          <cx:pt idx="190884">LSAG</cx:pt>
          <cx:pt idx="190885">LSAG</cx:pt>
          <cx:pt idx="190886">LSAG</cx:pt>
          <cx:pt idx="190887">LSAG</cx:pt>
          <cx:pt idx="190888">LSAG</cx:pt>
          <cx:pt idx="190889">LSAG</cx:pt>
          <cx:pt idx="190890">LSAG</cx:pt>
          <cx:pt idx="190891">LSAG</cx:pt>
          <cx:pt idx="190892">LSAG</cx:pt>
          <cx:pt idx="190893">LSAG</cx:pt>
          <cx:pt idx="190894">LSAG</cx:pt>
          <cx:pt idx="190895">LSAG</cx:pt>
          <cx:pt idx="190896">LSAG</cx:pt>
          <cx:pt idx="190897">LSAG</cx:pt>
          <cx:pt idx="190898">LSAG</cx:pt>
          <cx:pt idx="190899">LSAG</cx:pt>
          <cx:pt idx="190900">LSAG</cx:pt>
          <cx:pt idx="190901">LSAG</cx:pt>
          <cx:pt idx="190902">LSAG</cx:pt>
          <cx:pt idx="190903">LSAG</cx:pt>
          <cx:pt idx="190904">LSAG</cx:pt>
          <cx:pt idx="190905">LSAG</cx:pt>
          <cx:pt idx="190906">LSAG</cx:pt>
          <cx:pt idx="190907">LSAG</cx:pt>
          <cx:pt idx="190908">LSAG</cx:pt>
          <cx:pt idx="190909">LSAG</cx:pt>
          <cx:pt idx="190910">LSAG</cx:pt>
          <cx:pt idx="190911">LSAG</cx:pt>
          <cx:pt idx="190912">LSAG</cx:pt>
          <cx:pt idx="190913">LSAG</cx:pt>
          <cx:pt idx="190914">LSAG</cx:pt>
          <cx:pt idx="190915">LSAG</cx:pt>
          <cx:pt idx="190916">LSAG</cx:pt>
          <cx:pt idx="190917">LSAG</cx:pt>
          <cx:pt idx="190918">LSAG</cx:pt>
          <cx:pt idx="190919">LSAG</cx:pt>
          <cx:pt idx="190920">LSAG</cx:pt>
          <cx:pt idx="190921">LSAG</cx:pt>
          <cx:pt idx="190922">LSAG</cx:pt>
          <cx:pt idx="190923">LSAG</cx:pt>
          <cx:pt idx="190924">LSAG</cx:pt>
          <cx:pt idx="190925">LSAG</cx:pt>
          <cx:pt idx="190926">LSAG</cx:pt>
          <cx:pt idx="190927">LSAG</cx:pt>
          <cx:pt idx="190928">LSAG</cx:pt>
          <cx:pt idx="190929">LSAG</cx:pt>
          <cx:pt idx="190930">LSAG</cx:pt>
          <cx:pt idx="190931">LSAG</cx:pt>
          <cx:pt idx="190932">LSAG</cx:pt>
          <cx:pt idx="190933">LSAG</cx:pt>
          <cx:pt idx="190934">LSAG</cx:pt>
          <cx:pt idx="190935">LSAG</cx:pt>
          <cx:pt idx="190936">LSAG</cx:pt>
          <cx:pt idx="190937">LSAG</cx:pt>
          <cx:pt idx="190938">LSAG</cx:pt>
          <cx:pt idx="190939">LSAG</cx:pt>
          <cx:pt idx="190940">LSAG</cx:pt>
          <cx:pt idx="190941">LSAG</cx:pt>
          <cx:pt idx="190942">LSAG</cx:pt>
          <cx:pt idx="190943">LSAG</cx:pt>
          <cx:pt idx="190944">LSAG</cx:pt>
          <cx:pt idx="190945">LSAG</cx:pt>
          <cx:pt idx="190946">LSAG</cx:pt>
          <cx:pt idx="190947">LSAG</cx:pt>
          <cx:pt idx="190948">LSAG</cx:pt>
          <cx:pt idx="190949">LSAG</cx:pt>
          <cx:pt idx="190950">LSAG</cx:pt>
          <cx:pt idx="190951">LSAG</cx:pt>
          <cx:pt idx="190952">LSAG</cx:pt>
          <cx:pt idx="190953">LSAG</cx:pt>
          <cx:pt idx="190954">LSAG</cx:pt>
          <cx:pt idx="190955">LSAG</cx:pt>
          <cx:pt idx="190956">LSAG</cx:pt>
          <cx:pt idx="190957">LSAG</cx:pt>
          <cx:pt idx="190958">LSAG</cx:pt>
          <cx:pt idx="190959">LSAG</cx:pt>
          <cx:pt idx="190960">LSAG</cx:pt>
          <cx:pt idx="190961">LSAG</cx:pt>
          <cx:pt idx="190962">LSAG</cx:pt>
          <cx:pt idx="190963">LSAG</cx:pt>
          <cx:pt idx="190964">LSAG</cx:pt>
          <cx:pt idx="190965">LSAG</cx:pt>
          <cx:pt idx="190966">LSAG</cx:pt>
          <cx:pt idx="190967">LSAG</cx:pt>
          <cx:pt idx="190968">LSAG</cx:pt>
          <cx:pt idx="190969">LSAG</cx:pt>
          <cx:pt idx="190970">LSAG</cx:pt>
          <cx:pt idx="190971">LSAG</cx:pt>
          <cx:pt idx="190972">LSAG</cx:pt>
          <cx:pt idx="190973">LSAG</cx:pt>
          <cx:pt idx="190974">LSAG</cx:pt>
          <cx:pt idx="190975">LSAG</cx:pt>
          <cx:pt idx="190976">LSAG</cx:pt>
          <cx:pt idx="190977">LSAG</cx:pt>
          <cx:pt idx="190978">LSAG</cx:pt>
          <cx:pt idx="190979">LSAG</cx:pt>
          <cx:pt idx="190980">LSAG</cx:pt>
          <cx:pt idx="190981">LSAG</cx:pt>
          <cx:pt idx="190982">LSAG</cx:pt>
          <cx:pt idx="190983">LSAG</cx:pt>
          <cx:pt idx="190984">LSAG</cx:pt>
          <cx:pt idx="190985">LSAG</cx:pt>
          <cx:pt idx="190986">LSAG</cx:pt>
          <cx:pt idx="190987">LSAG</cx:pt>
          <cx:pt idx="190988">LSAG</cx:pt>
          <cx:pt idx="190989">LSAG</cx:pt>
          <cx:pt idx="190990">LSAG</cx:pt>
          <cx:pt idx="190991">LSAG</cx:pt>
          <cx:pt idx="190992">LSAG</cx:pt>
          <cx:pt idx="190993">LSAG</cx:pt>
          <cx:pt idx="190994">LSAG</cx:pt>
          <cx:pt idx="190995">LSAG</cx:pt>
          <cx:pt idx="190996">LSAG</cx:pt>
          <cx:pt idx="190997">LSAG</cx:pt>
          <cx:pt idx="190998">LSAG</cx:pt>
          <cx:pt idx="190999">LSAG</cx:pt>
          <cx:pt idx="191000">LSAG</cx:pt>
          <cx:pt idx="191001">LSAG</cx:pt>
          <cx:pt idx="191002">LSAG</cx:pt>
          <cx:pt idx="191003">LSAG</cx:pt>
          <cx:pt idx="191004">LSAG</cx:pt>
          <cx:pt idx="191005">LSAG</cx:pt>
          <cx:pt idx="191006">LSAG</cx:pt>
          <cx:pt idx="191007">LSAG</cx:pt>
          <cx:pt idx="191008">LSAG</cx:pt>
          <cx:pt idx="191009">LSAG</cx:pt>
          <cx:pt idx="191010">LSAG</cx:pt>
          <cx:pt idx="191011">LSAG</cx:pt>
          <cx:pt idx="191012">LSAG</cx:pt>
          <cx:pt idx="191013">LSAG</cx:pt>
          <cx:pt idx="191014">LSAG</cx:pt>
          <cx:pt idx="191015">LSAG</cx:pt>
          <cx:pt idx="191016">LSAG</cx:pt>
          <cx:pt idx="191017">LSAG</cx:pt>
          <cx:pt idx="191018">LSAG</cx:pt>
          <cx:pt idx="191019">LSAG</cx:pt>
          <cx:pt idx="191020">LSAG</cx:pt>
          <cx:pt idx="191021">LSAG</cx:pt>
          <cx:pt idx="191022">LSAG</cx:pt>
          <cx:pt idx="191023">LSAG</cx:pt>
          <cx:pt idx="191024">LSAG</cx:pt>
          <cx:pt idx="191025">LSAG</cx:pt>
          <cx:pt idx="191026">LSAG</cx:pt>
          <cx:pt idx="191027">LSAG</cx:pt>
          <cx:pt idx="191028">LSAG</cx:pt>
          <cx:pt idx="191029">LSAG</cx:pt>
          <cx:pt idx="191030">LSAG</cx:pt>
          <cx:pt idx="191031">LSAG</cx:pt>
          <cx:pt idx="191032">LSAG</cx:pt>
          <cx:pt idx="191033">LSAG</cx:pt>
          <cx:pt idx="191034">LSAG</cx:pt>
          <cx:pt idx="191035">LSAG</cx:pt>
          <cx:pt idx="191036">LSAG</cx:pt>
          <cx:pt idx="191037">LSAG</cx:pt>
          <cx:pt idx="191038">LSAG</cx:pt>
          <cx:pt idx="191039">LSAG</cx:pt>
          <cx:pt idx="191040">LSAG</cx:pt>
          <cx:pt idx="191041">LSAG</cx:pt>
          <cx:pt idx="191042">LSAG</cx:pt>
          <cx:pt idx="191043">LSAG</cx:pt>
          <cx:pt idx="191044">LSAG</cx:pt>
          <cx:pt idx="191045">LSAG</cx:pt>
          <cx:pt idx="191046">LSAG</cx:pt>
          <cx:pt idx="191047">LSAG</cx:pt>
          <cx:pt idx="191048">LSAG</cx:pt>
          <cx:pt idx="191049">LSAG</cx:pt>
          <cx:pt idx="191050">LSAG</cx:pt>
          <cx:pt idx="191051">LSAG</cx:pt>
          <cx:pt idx="191052">LSAG</cx:pt>
          <cx:pt idx="191053">LSAG</cx:pt>
          <cx:pt idx="191054">LSAG</cx:pt>
          <cx:pt idx="191055">LSAG</cx:pt>
          <cx:pt idx="191056">LSAG</cx:pt>
          <cx:pt idx="191057">LSAG</cx:pt>
          <cx:pt idx="191058">LSAG</cx:pt>
          <cx:pt idx="191059">LSAG</cx:pt>
          <cx:pt idx="191060">LSAG</cx:pt>
          <cx:pt idx="191061">LSAG</cx:pt>
          <cx:pt idx="191062">LSAG</cx:pt>
          <cx:pt idx="191063">LSAG</cx:pt>
          <cx:pt idx="191064">LSAG</cx:pt>
          <cx:pt idx="191065">LSAG</cx:pt>
          <cx:pt idx="191066">LSAG</cx:pt>
          <cx:pt idx="191067">LSAG</cx:pt>
          <cx:pt idx="191068">LSAG</cx:pt>
          <cx:pt idx="191069">LSAG</cx:pt>
          <cx:pt idx="191070">LSAG</cx:pt>
          <cx:pt idx="191071">LSAG</cx:pt>
          <cx:pt idx="191072">LSAG</cx:pt>
          <cx:pt idx="191073">LSAG</cx:pt>
          <cx:pt idx="191074">LSAG</cx:pt>
          <cx:pt idx="191075">LSAG</cx:pt>
          <cx:pt idx="191076">LSAG</cx:pt>
          <cx:pt idx="191077">LSAG</cx:pt>
          <cx:pt idx="191078">LSAG</cx:pt>
          <cx:pt idx="191079">LSAG</cx:pt>
          <cx:pt idx="191080">LSAG</cx:pt>
          <cx:pt idx="191081">LSAG</cx:pt>
          <cx:pt idx="191082">LSAG</cx:pt>
          <cx:pt idx="191083">LSAG</cx:pt>
          <cx:pt idx="191084">LSAG</cx:pt>
          <cx:pt idx="191085">LSAG</cx:pt>
          <cx:pt idx="191086">LSAG</cx:pt>
          <cx:pt idx="191087">LSAG</cx:pt>
          <cx:pt idx="191088">LSAG</cx:pt>
          <cx:pt idx="191089">LSAG</cx:pt>
          <cx:pt idx="191090">LSAG</cx:pt>
          <cx:pt idx="191091">LSAG</cx:pt>
          <cx:pt idx="191092">LSAG</cx:pt>
          <cx:pt idx="191093">LSAG</cx:pt>
          <cx:pt idx="191094">LSAG</cx:pt>
          <cx:pt idx="191095">LSAG</cx:pt>
          <cx:pt idx="191096">LSAG</cx:pt>
          <cx:pt idx="191097">LSAG</cx:pt>
          <cx:pt idx="191098">LSAG</cx:pt>
          <cx:pt idx="191099">LSAG</cx:pt>
          <cx:pt idx="191100">LSAG</cx:pt>
          <cx:pt idx="191101">LSAG</cx:pt>
          <cx:pt idx="191102">LSAG</cx:pt>
          <cx:pt idx="191103">LSAG</cx:pt>
          <cx:pt idx="191104">LSAG</cx:pt>
          <cx:pt idx="191105">LSAG</cx:pt>
          <cx:pt idx="191106">LSAG</cx:pt>
          <cx:pt idx="191107">LSAG</cx:pt>
          <cx:pt idx="191108">LSAG</cx:pt>
          <cx:pt idx="191109">LSAG</cx:pt>
          <cx:pt idx="191110">LSAG</cx:pt>
          <cx:pt idx="191111">LSAG</cx:pt>
          <cx:pt idx="191112">LSAG</cx:pt>
          <cx:pt idx="191113">LSAG</cx:pt>
          <cx:pt idx="191114">LSAG</cx:pt>
          <cx:pt idx="191115">LSAG</cx:pt>
          <cx:pt idx="191116">LSAG</cx:pt>
          <cx:pt idx="191117">LSAG</cx:pt>
          <cx:pt idx="191118">LSAG</cx:pt>
          <cx:pt idx="191119">LSAG</cx:pt>
          <cx:pt idx="191120">LSAG</cx:pt>
          <cx:pt idx="191121">LSAG</cx:pt>
          <cx:pt idx="191122">LSAG</cx:pt>
          <cx:pt idx="191123">LSAG</cx:pt>
          <cx:pt idx="191124">LSAG</cx:pt>
          <cx:pt idx="191125">LSAG</cx:pt>
          <cx:pt idx="191126">LSAG</cx:pt>
          <cx:pt idx="191127">LSAG</cx:pt>
          <cx:pt idx="191128">LSAG</cx:pt>
          <cx:pt idx="191129">LSAG</cx:pt>
          <cx:pt idx="191130">LSAG</cx:pt>
          <cx:pt idx="191131">LSAG</cx:pt>
          <cx:pt idx="191132">LSAG</cx:pt>
          <cx:pt idx="191133">LSAG</cx:pt>
          <cx:pt idx="191134">LSAG</cx:pt>
          <cx:pt idx="191135">LSAG</cx:pt>
          <cx:pt idx="191136">LSAG</cx:pt>
          <cx:pt idx="191137">LSAG</cx:pt>
          <cx:pt idx="191138">LSAG</cx:pt>
          <cx:pt idx="191139">LSAG</cx:pt>
          <cx:pt idx="191140">LSAG</cx:pt>
          <cx:pt idx="191141">LSAG</cx:pt>
          <cx:pt idx="191142">LSAG</cx:pt>
          <cx:pt idx="191143">LSAG</cx:pt>
          <cx:pt idx="191144">LSAG</cx:pt>
          <cx:pt idx="191145">LSAG</cx:pt>
          <cx:pt idx="191146">LSAG</cx:pt>
          <cx:pt idx="191147">LSAG</cx:pt>
          <cx:pt idx="191148">LSAG</cx:pt>
          <cx:pt idx="191149">LSAG</cx:pt>
          <cx:pt idx="191150">LSAG</cx:pt>
          <cx:pt idx="191151">LSAG</cx:pt>
          <cx:pt idx="191152">LSAG</cx:pt>
          <cx:pt idx="191153">LSAG</cx:pt>
          <cx:pt idx="191154">LSAG</cx:pt>
          <cx:pt idx="191155">LSAG</cx:pt>
          <cx:pt idx="191156">LSAG</cx:pt>
          <cx:pt idx="191157">LSAG</cx:pt>
          <cx:pt idx="191158">LSAG</cx:pt>
          <cx:pt idx="191159">LSAG</cx:pt>
          <cx:pt idx="191160">LSAG</cx:pt>
          <cx:pt idx="191161">LSAG</cx:pt>
          <cx:pt idx="191162">LSAG</cx:pt>
          <cx:pt idx="191163">LSAG</cx:pt>
          <cx:pt idx="191164">LSAG</cx:pt>
          <cx:pt idx="191165">LSAG</cx:pt>
          <cx:pt idx="191166">LSAG</cx:pt>
          <cx:pt idx="191167">LSAG</cx:pt>
          <cx:pt idx="191168">LSAG</cx:pt>
          <cx:pt idx="191169">LSAG</cx:pt>
          <cx:pt idx="191170">LSAG</cx:pt>
          <cx:pt idx="191171">LSAG</cx:pt>
          <cx:pt idx="191172">LSAG</cx:pt>
          <cx:pt idx="191173">LSAG</cx:pt>
          <cx:pt idx="191174">LSAG</cx:pt>
          <cx:pt idx="191175">LSAG</cx:pt>
          <cx:pt idx="191176">LSAG</cx:pt>
          <cx:pt idx="191177">LSAG</cx:pt>
          <cx:pt idx="191178">LSAG</cx:pt>
          <cx:pt idx="191179">LSAG</cx:pt>
          <cx:pt idx="191180">LSAG</cx:pt>
          <cx:pt idx="191181">LSAG</cx:pt>
          <cx:pt idx="191182">LSAG</cx:pt>
          <cx:pt idx="191183">LSAG</cx:pt>
          <cx:pt idx="191184">LSAG</cx:pt>
          <cx:pt idx="191185">LSAG</cx:pt>
          <cx:pt idx="191186">LSAG</cx:pt>
          <cx:pt idx="191187">LSAG</cx:pt>
          <cx:pt idx="191188">LSAG</cx:pt>
          <cx:pt idx="191189">LSAG</cx:pt>
          <cx:pt idx="191190">LSAG</cx:pt>
          <cx:pt idx="191191">LSAG</cx:pt>
          <cx:pt idx="191192">LSAG</cx:pt>
          <cx:pt idx="191193">LSAG</cx:pt>
          <cx:pt idx="191194">LSAG</cx:pt>
          <cx:pt idx="191195">LSAG</cx:pt>
          <cx:pt idx="191196">LSAG</cx:pt>
          <cx:pt idx="191197">LSAG</cx:pt>
          <cx:pt idx="191198">LSAG</cx:pt>
          <cx:pt idx="191199">LSAG</cx:pt>
          <cx:pt idx="191200">LSAG</cx:pt>
          <cx:pt idx="191201">LSAG</cx:pt>
          <cx:pt idx="191202">LSAG</cx:pt>
          <cx:pt idx="191203">LSAG</cx:pt>
          <cx:pt idx="191204">LSAG</cx:pt>
          <cx:pt idx="191205">LSAG</cx:pt>
          <cx:pt idx="191206">LSAG</cx:pt>
          <cx:pt idx="191207">LSAG</cx:pt>
          <cx:pt idx="191208">LSAG</cx:pt>
          <cx:pt idx="191209">LSAG</cx:pt>
          <cx:pt idx="191210">LSAG</cx:pt>
          <cx:pt idx="191211">LSAG</cx:pt>
          <cx:pt idx="191212">LSAG</cx:pt>
          <cx:pt idx="191213">LSAG</cx:pt>
          <cx:pt idx="191214">LSAG</cx:pt>
          <cx:pt idx="191215">LSAG</cx:pt>
          <cx:pt idx="191216">LSAG</cx:pt>
          <cx:pt idx="191217">LSAG</cx:pt>
          <cx:pt idx="191218">LSAG</cx:pt>
          <cx:pt idx="191219">LSAG</cx:pt>
          <cx:pt idx="191220">LSAG</cx:pt>
          <cx:pt idx="191221">LSAG</cx:pt>
          <cx:pt idx="191222">LSAG</cx:pt>
          <cx:pt idx="191223">LSAG</cx:pt>
          <cx:pt idx="191224">LSAG</cx:pt>
          <cx:pt idx="191225">LSAG</cx:pt>
          <cx:pt idx="191226">LSAG</cx:pt>
          <cx:pt idx="191227">LSAG</cx:pt>
          <cx:pt idx="191228">LSAG</cx:pt>
          <cx:pt idx="191229">LSAG</cx:pt>
          <cx:pt idx="191230">LSAG</cx:pt>
          <cx:pt idx="191231">LSAG</cx:pt>
          <cx:pt idx="191232">LSAG</cx:pt>
          <cx:pt idx="191233">LSAG</cx:pt>
          <cx:pt idx="191234">LSAG</cx:pt>
          <cx:pt idx="191235">LSAG</cx:pt>
          <cx:pt idx="191236">LSAG</cx:pt>
          <cx:pt idx="191237">LSAG</cx:pt>
          <cx:pt idx="191238">LSAG</cx:pt>
          <cx:pt idx="191239">LSAG</cx:pt>
          <cx:pt idx="191240">LSAG</cx:pt>
          <cx:pt idx="191241">LSAG</cx:pt>
          <cx:pt idx="191242">LSAG</cx:pt>
          <cx:pt idx="191243">LSAG</cx:pt>
          <cx:pt idx="191244">LSAG</cx:pt>
          <cx:pt idx="191245">LSAG</cx:pt>
          <cx:pt idx="191246">LSAG</cx:pt>
          <cx:pt idx="191247">LSAG</cx:pt>
          <cx:pt idx="191248">LSAG</cx:pt>
          <cx:pt idx="191249">LSAG</cx:pt>
          <cx:pt idx="191250">LSAG</cx:pt>
          <cx:pt idx="191251">LSAG</cx:pt>
          <cx:pt idx="191252">LSAG</cx:pt>
          <cx:pt idx="191253">LSAG</cx:pt>
          <cx:pt idx="191254">LSAG</cx:pt>
          <cx:pt idx="191255">LSAG</cx:pt>
          <cx:pt idx="191256">LSAG</cx:pt>
          <cx:pt idx="191257">LSAG</cx:pt>
          <cx:pt idx="191258">LSAG</cx:pt>
          <cx:pt idx="191259">LSAG</cx:pt>
          <cx:pt idx="191260">LSAG</cx:pt>
          <cx:pt idx="191261">LSAG</cx:pt>
          <cx:pt idx="191262">LSAG</cx:pt>
          <cx:pt idx="191263">LSAG</cx:pt>
          <cx:pt idx="191264">LSAG</cx:pt>
          <cx:pt idx="191265">LSAG</cx:pt>
          <cx:pt idx="191266">LSAG</cx:pt>
          <cx:pt idx="191267">LSAG</cx:pt>
          <cx:pt idx="191268">LSAG</cx:pt>
          <cx:pt idx="191269">LSAG</cx:pt>
          <cx:pt idx="191270">LSAG</cx:pt>
          <cx:pt idx="191271">LSAG</cx:pt>
          <cx:pt idx="191272">LSAG</cx:pt>
          <cx:pt idx="191273">LSAG</cx:pt>
          <cx:pt idx="191274">LSAG</cx:pt>
          <cx:pt idx="191275">LSAG</cx:pt>
          <cx:pt idx="191276">LSAG</cx:pt>
          <cx:pt idx="191277">LSAG</cx:pt>
          <cx:pt idx="191278">LSAG</cx:pt>
          <cx:pt idx="191279">LSAG</cx:pt>
          <cx:pt idx="191280">LSAG</cx:pt>
          <cx:pt idx="191281">LSAG</cx:pt>
          <cx:pt idx="191282">LSAG</cx:pt>
          <cx:pt idx="191283">LSAG</cx:pt>
          <cx:pt idx="191284">LSAG</cx:pt>
          <cx:pt idx="191285">LSAG</cx:pt>
          <cx:pt idx="191286">LSAG</cx:pt>
          <cx:pt idx="191287">LSAG</cx:pt>
          <cx:pt idx="191288">LSAG</cx:pt>
          <cx:pt idx="191289">LSAG</cx:pt>
          <cx:pt idx="191290">LSAG</cx:pt>
          <cx:pt idx="191291">LSAG</cx:pt>
          <cx:pt idx="191292">LSAG</cx:pt>
          <cx:pt idx="191293">LSAG</cx:pt>
          <cx:pt idx="191294">LSAG</cx:pt>
          <cx:pt idx="191295">LSAG</cx:pt>
          <cx:pt idx="191296">LSAG</cx:pt>
          <cx:pt idx="191297">LSAG</cx:pt>
          <cx:pt idx="191298">LSAG</cx:pt>
          <cx:pt idx="191299">LSAG</cx:pt>
          <cx:pt idx="191300">LSAG</cx:pt>
          <cx:pt idx="191301">LSAG</cx:pt>
          <cx:pt idx="191302">LSAG</cx:pt>
          <cx:pt idx="191303">LSAG</cx:pt>
          <cx:pt idx="191304">LSAG</cx:pt>
          <cx:pt idx="191305">LSAG</cx:pt>
          <cx:pt idx="191306">LSAG</cx:pt>
          <cx:pt idx="191307">LSAG</cx:pt>
          <cx:pt idx="191308">LSAG</cx:pt>
          <cx:pt idx="191309">LSAG</cx:pt>
          <cx:pt idx="191310">LSAG</cx:pt>
          <cx:pt idx="191311">LSAG</cx:pt>
          <cx:pt idx="191312">LSAG</cx:pt>
          <cx:pt idx="191313">LSAG</cx:pt>
          <cx:pt idx="191314">LSAG</cx:pt>
          <cx:pt idx="191315">LSAG</cx:pt>
          <cx:pt idx="191316">LSAG</cx:pt>
          <cx:pt idx="191317">LSAG</cx:pt>
          <cx:pt idx="191318">LSAG</cx:pt>
          <cx:pt idx="191319">LSAG</cx:pt>
          <cx:pt idx="191320">LSAG</cx:pt>
          <cx:pt idx="191321">LSAG</cx:pt>
          <cx:pt idx="191322">LSAG</cx:pt>
          <cx:pt idx="191323">LSAG</cx:pt>
          <cx:pt idx="191324">LSAG</cx:pt>
          <cx:pt idx="191325">LSAG</cx:pt>
          <cx:pt idx="191326">LSAG</cx:pt>
          <cx:pt idx="191327">LSAG</cx:pt>
          <cx:pt idx="191328">LSAG</cx:pt>
          <cx:pt idx="191329">LSAG</cx:pt>
          <cx:pt idx="191330">LSAG</cx:pt>
          <cx:pt idx="191331">LSAG</cx:pt>
          <cx:pt idx="191332">LSAG</cx:pt>
          <cx:pt idx="191333">LSAG</cx:pt>
          <cx:pt idx="191334">LSAG</cx:pt>
          <cx:pt idx="191335">LSAG</cx:pt>
          <cx:pt idx="191336">LSAG</cx:pt>
          <cx:pt idx="191337">LSAG</cx:pt>
          <cx:pt idx="191338">LSAG</cx:pt>
          <cx:pt idx="191339">LSAG</cx:pt>
          <cx:pt idx="191340">LSAG</cx:pt>
          <cx:pt idx="191341">LSAG</cx:pt>
          <cx:pt idx="191342">LSAG</cx:pt>
          <cx:pt idx="191343">LSAG</cx:pt>
          <cx:pt idx="191344">LSAG</cx:pt>
          <cx:pt idx="191345">LSAG</cx:pt>
          <cx:pt idx="191346">LSAG</cx:pt>
          <cx:pt idx="191347">LSAG</cx:pt>
          <cx:pt idx="191348">LSAG</cx:pt>
          <cx:pt idx="191349">LSAG</cx:pt>
          <cx:pt idx="191350">LSAG</cx:pt>
          <cx:pt idx="191351">LSAG</cx:pt>
          <cx:pt idx="191352">LSAG</cx:pt>
          <cx:pt idx="191353">LSAG</cx:pt>
          <cx:pt idx="191354">LSAG</cx:pt>
          <cx:pt idx="191355">LSAG</cx:pt>
          <cx:pt idx="191356">LSAG</cx:pt>
          <cx:pt idx="191357">LSAG</cx:pt>
          <cx:pt idx="191358">LSAG</cx:pt>
          <cx:pt idx="191359">LSAG</cx:pt>
          <cx:pt idx="191360">LSAG</cx:pt>
          <cx:pt idx="191361">LSAG</cx:pt>
          <cx:pt idx="191362">LSAG</cx:pt>
          <cx:pt idx="191363">LSAG</cx:pt>
          <cx:pt idx="191364">LSAG</cx:pt>
          <cx:pt idx="191365">LSAG</cx:pt>
          <cx:pt idx="191366">LSAG</cx:pt>
          <cx:pt idx="191367">LSAG</cx:pt>
          <cx:pt idx="191368">LSAG</cx:pt>
          <cx:pt idx="191369">LSAG</cx:pt>
          <cx:pt idx="191370">LSAG</cx:pt>
          <cx:pt idx="191371">LSAG</cx:pt>
          <cx:pt idx="191372">LSAG</cx:pt>
          <cx:pt idx="191373">LSAG</cx:pt>
          <cx:pt idx="191374">LSAG</cx:pt>
          <cx:pt idx="191375">LSAG</cx:pt>
          <cx:pt idx="191376">LSAG</cx:pt>
          <cx:pt idx="191377">LSAG</cx:pt>
          <cx:pt idx="191378">LSAG</cx:pt>
          <cx:pt idx="191379">LSAG</cx:pt>
          <cx:pt idx="191380">LSAG</cx:pt>
          <cx:pt idx="191381">LSAG</cx:pt>
          <cx:pt idx="191382">LSAG</cx:pt>
          <cx:pt idx="191383">LSAG</cx:pt>
          <cx:pt idx="191384">LSAG</cx:pt>
          <cx:pt idx="191385">LSAG</cx:pt>
          <cx:pt idx="191386">LSAG</cx:pt>
          <cx:pt idx="191387">LSAG</cx:pt>
          <cx:pt idx="191388">LSAG</cx:pt>
          <cx:pt idx="191389">LSAG</cx:pt>
          <cx:pt idx="191390">LSAG</cx:pt>
          <cx:pt idx="191391">LSAG</cx:pt>
          <cx:pt idx="191392">LSAG</cx:pt>
          <cx:pt idx="191393">LSAG</cx:pt>
          <cx:pt idx="191394">LSAG</cx:pt>
          <cx:pt idx="191395">LSAG</cx:pt>
          <cx:pt idx="191396">LSAG</cx:pt>
          <cx:pt idx="191397">LSAG</cx:pt>
          <cx:pt idx="191398">LSAG</cx:pt>
          <cx:pt idx="191399">LSAG</cx:pt>
          <cx:pt idx="191400">LSAG</cx:pt>
          <cx:pt idx="191401">LSAG</cx:pt>
          <cx:pt idx="191402">LSAG</cx:pt>
          <cx:pt idx="191403">LSAG</cx:pt>
          <cx:pt idx="191404">LSAG</cx:pt>
          <cx:pt idx="191405">LSAG</cx:pt>
          <cx:pt idx="191406">LSAG</cx:pt>
          <cx:pt idx="191407">LSAG</cx:pt>
          <cx:pt idx="191408">LSAG</cx:pt>
          <cx:pt idx="191409">LSAG</cx:pt>
          <cx:pt idx="191410">LSAG</cx:pt>
          <cx:pt idx="191411">LSAG</cx:pt>
          <cx:pt idx="191412">LSAG</cx:pt>
          <cx:pt idx="191413">LSAG</cx:pt>
          <cx:pt idx="191414">LSAG</cx:pt>
          <cx:pt idx="191415">LSAG</cx:pt>
          <cx:pt idx="191416">LSAG</cx:pt>
          <cx:pt idx="191417">LSAG</cx:pt>
          <cx:pt idx="191418">LSAG</cx:pt>
          <cx:pt idx="191419">LSAG</cx:pt>
          <cx:pt idx="191420">LSAG</cx:pt>
          <cx:pt idx="191421">LSAG</cx:pt>
          <cx:pt idx="191422">LSAG</cx:pt>
          <cx:pt idx="191423">LSAG</cx:pt>
          <cx:pt idx="191424">LSAG</cx:pt>
          <cx:pt idx="191425">LSAG</cx:pt>
          <cx:pt idx="191426">LSAG</cx:pt>
          <cx:pt idx="191427">LSAG</cx:pt>
          <cx:pt idx="191428">LSAG</cx:pt>
          <cx:pt idx="191429">LSAG</cx:pt>
          <cx:pt idx="191430">LSAG</cx:pt>
          <cx:pt idx="191431">LSAG</cx:pt>
          <cx:pt idx="191432">LSAG</cx:pt>
          <cx:pt idx="191433">LSAG</cx:pt>
          <cx:pt idx="191434">LSAG</cx:pt>
          <cx:pt idx="191435">LSAG</cx:pt>
          <cx:pt idx="191436">LSAG</cx:pt>
          <cx:pt idx="191437">LSAG</cx:pt>
          <cx:pt idx="191438">LSAG</cx:pt>
          <cx:pt idx="191439">LSAG</cx:pt>
          <cx:pt idx="191440">LSAG</cx:pt>
          <cx:pt idx="191441">LSAG</cx:pt>
          <cx:pt idx="191442">LSAG</cx:pt>
          <cx:pt idx="191443">LSAG</cx:pt>
          <cx:pt idx="191444">LSAG</cx:pt>
          <cx:pt idx="191445">LSAG</cx:pt>
          <cx:pt idx="191446">LSAG</cx:pt>
          <cx:pt idx="191447">LSAG</cx:pt>
          <cx:pt idx="191448">LSAG</cx:pt>
          <cx:pt idx="191449">LSAG</cx:pt>
          <cx:pt idx="191450">LSAG</cx:pt>
          <cx:pt idx="191451">LSAG</cx:pt>
          <cx:pt idx="191452">LSAG</cx:pt>
          <cx:pt idx="191453">LSAG</cx:pt>
          <cx:pt idx="191454">LSAG</cx:pt>
          <cx:pt idx="191455">LSAG</cx:pt>
          <cx:pt idx="191456">LSAG</cx:pt>
          <cx:pt idx="191457">LSAG</cx:pt>
          <cx:pt idx="191458">LSAG</cx:pt>
          <cx:pt idx="191459">LSAG</cx:pt>
          <cx:pt idx="191460">LSAG</cx:pt>
          <cx:pt idx="191461">LSAG</cx:pt>
          <cx:pt idx="191462">LSAG</cx:pt>
          <cx:pt idx="191463">LSAG</cx:pt>
          <cx:pt idx="191464">LSAG</cx:pt>
          <cx:pt idx="191465">LSAG</cx:pt>
          <cx:pt idx="191466">LSAG</cx:pt>
          <cx:pt idx="191467">LSAG</cx:pt>
          <cx:pt idx="191468">LSAG</cx:pt>
          <cx:pt idx="191469">LSAG</cx:pt>
          <cx:pt idx="191470">LSAG</cx:pt>
          <cx:pt idx="191471">LSAG</cx:pt>
          <cx:pt idx="191472">LSAG</cx:pt>
          <cx:pt idx="191473">LSAG</cx:pt>
          <cx:pt idx="191474">LSAG</cx:pt>
          <cx:pt idx="191475">LSAG</cx:pt>
          <cx:pt idx="191476">LSAG</cx:pt>
          <cx:pt idx="191477">LSAG</cx:pt>
          <cx:pt idx="191478">LSAG</cx:pt>
          <cx:pt idx="191479">LSAG</cx:pt>
          <cx:pt idx="191480">LSAG</cx:pt>
          <cx:pt idx="191481">LSAG</cx:pt>
          <cx:pt idx="191482">LSAG</cx:pt>
          <cx:pt idx="191483">LSAG</cx:pt>
          <cx:pt idx="191484">LSAG</cx:pt>
          <cx:pt idx="191485">LSAG</cx:pt>
          <cx:pt idx="191486">LSAG</cx:pt>
          <cx:pt idx="191487">LSAG</cx:pt>
          <cx:pt idx="191488">LSAG</cx:pt>
          <cx:pt idx="191489">LSAG</cx:pt>
          <cx:pt idx="191490">LSAG</cx:pt>
          <cx:pt idx="191491">LSAG</cx:pt>
          <cx:pt idx="191492">LSAG</cx:pt>
          <cx:pt idx="191493">LSAG</cx:pt>
          <cx:pt idx="191494">LSAG</cx:pt>
          <cx:pt idx="191495">LSAG</cx:pt>
          <cx:pt idx="191496">LSAG</cx:pt>
          <cx:pt idx="191497">LSAG</cx:pt>
          <cx:pt idx="191498">LSAG</cx:pt>
          <cx:pt idx="191499">LSAG</cx:pt>
          <cx:pt idx="191500">LSAG</cx:pt>
          <cx:pt idx="191501">LSAG</cx:pt>
          <cx:pt idx="191502">LSAG</cx:pt>
          <cx:pt idx="191503">LSAG</cx:pt>
          <cx:pt idx="191504">LSAG</cx:pt>
          <cx:pt idx="191505">LSAG</cx:pt>
          <cx:pt idx="191506">LSAG</cx:pt>
          <cx:pt idx="191507">LSAG</cx:pt>
          <cx:pt idx="191508">LSAG</cx:pt>
          <cx:pt idx="191509">LSAG</cx:pt>
          <cx:pt idx="191510">LSAG</cx:pt>
          <cx:pt idx="191511">LSAG</cx:pt>
          <cx:pt idx="191512">LSAG</cx:pt>
          <cx:pt idx="191513">LSAG</cx:pt>
          <cx:pt idx="191514">LSAG</cx:pt>
          <cx:pt idx="191515">LSAG</cx:pt>
          <cx:pt idx="191516">LSAG</cx:pt>
          <cx:pt idx="191517">LSAG</cx:pt>
          <cx:pt idx="191518">LSAG</cx:pt>
          <cx:pt idx="191519">LSAG</cx:pt>
          <cx:pt idx="191520">LSAG</cx:pt>
          <cx:pt idx="191521">LSAG</cx:pt>
          <cx:pt idx="191522">LSAG</cx:pt>
          <cx:pt idx="191523">LSAG</cx:pt>
          <cx:pt idx="191524">LSAG</cx:pt>
          <cx:pt idx="191525">LSAG</cx:pt>
          <cx:pt idx="191526">LSAG</cx:pt>
          <cx:pt idx="191527">LSAG</cx:pt>
          <cx:pt idx="191528">LSAG</cx:pt>
          <cx:pt idx="191529">LSAG</cx:pt>
          <cx:pt idx="191530">LSAG</cx:pt>
          <cx:pt idx="191531">LSAG</cx:pt>
          <cx:pt idx="191532">LSAG</cx:pt>
          <cx:pt idx="191533">LSAG</cx:pt>
          <cx:pt idx="191534">LSAG</cx:pt>
          <cx:pt idx="191535">LSAG</cx:pt>
          <cx:pt idx="191536">LSAG</cx:pt>
          <cx:pt idx="191537">LSAG</cx:pt>
          <cx:pt idx="191538">LSAG</cx:pt>
          <cx:pt idx="191539">LSAG</cx:pt>
          <cx:pt idx="191540">LSAG</cx:pt>
          <cx:pt idx="191541">LSAG</cx:pt>
          <cx:pt idx="191542">LSAG</cx:pt>
          <cx:pt idx="191543">LSAG</cx:pt>
          <cx:pt idx="191544">LSAG</cx:pt>
          <cx:pt idx="191545">LSAG</cx:pt>
          <cx:pt idx="191546">LSAG</cx:pt>
          <cx:pt idx="191547">LSAG</cx:pt>
          <cx:pt idx="191548">LSAG</cx:pt>
          <cx:pt idx="191549">LSAG</cx:pt>
          <cx:pt idx="191550">LSAG</cx:pt>
          <cx:pt idx="191551">LSAG</cx:pt>
          <cx:pt idx="191552">LSAG</cx:pt>
          <cx:pt idx="191553">LSAG</cx:pt>
          <cx:pt idx="191554">LSAG</cx:pt>
          <cx:pt idx="191555">LSAG</cx:pt>
          <cx:pt idx="191556">LSAG</cx:pt>
          <cx:pt idx="191557">LSAG</cx:pt>
          <cx:pt idx="191558">LSAG</cx:pt>
          <cx:pt idx="191559">LSAG</cx:pt>
          <cx:pt idx="191560">LSAG</cx:pt>
          <cx:pt idx="191561">LSAG</cx:pt>
          <cx:pt idx="191562">LSAG</cx:pt>
          <cx:pt idx="191563">LSAG</cx:pt>
          <cx:pt idx="191564">LSAG</cx:pt>
          <cx:pt idx="191565">LSAG</cx:pt>
          <cx:pt idx="191566">LSAG</cx:pt>
          <cx:pt idx="191567">LSAG</cx:pt>
          <cx:pt idx="191568">LSAG</cx:pt>
          <cx:pt idx="191569">LSAG</cx:pt>
          <cx:pt idx="191570">LSAG</cx:pt>
          <cx:pt idx="191571">LSAG</cx:pt>
          <cx:pt idx="191572">LSAG</cx:pt>
          <cx:pt idx="191573">LSAG</cx:pt>
          <cx:pt idx="191574">LSAG</cx:pt>
          <cx:pt idx="191575">LSAG</cx:pt>
          <cx:pt idx="191576">LSAG</cx:pt>
          <cx:pt idx="191577">LSAG</cx:pt>
          <cx:pt idx="191578">LSAG</cx:pt>
          <cx:pt idx="191579">LSAG</cx:pt>
          <cx:pt idx="191580">LSAG</cx:pt>
          <cx:pt idx="191581">LSAG</cx:pt>
          <cx:pt idx="191582">LSAG</cx:pt>
          <cx:pt idx="191583">LSAG</cx:pt>
          <cx:pt idx="191584">LSAG</cx:pt>
          <cx:pt idx="191585">LSAG</cx:pt>
          <cx:pt idx="191586">LSAG</cx:pt>
          <cx:pt idx="191587">LSAG</cx:pt>
          <cx:pt idx="191588">LSAG</cx:pt>
          <cx:pt idx="191589">LSAG</cx:pt>
          <cx:pt idx="191590">LSAG</cx:pt>
          <cx:pt idx="191591">LSAG</cx:pt>
          <cx:pt idx="191592">LSAG</cx:pt>
          <cx:pt idx="191593">LSAG</cx:pt>
          <cx:pt idx="191594">LSAG</cx:pt>
          <cx:pt idx="191595">LSAG</cx:pt>
          <cx:pt idx="191596">LSAG</cx:pt>
          <cx:pt idx="191597">LSAG</cx:pt>
          <cx:pt idx="191598">LSAG</cx:pt>
          <cx:pt idx="191599">LSAG</cx:pt>
          <cx:pt idx="191600">LSAG</cx:pt>
          <cx:pt idx="191601">LSAG</cx:pt>
          <cx:pt idx="191602">LSAG</cx:pt>
          <cx:pt idx="191603">LSAG</cx:pt>
          <cx:pt idx="191604">LSAG</cx:pt>
          <cx:pt idx="191605">LSAG</cx:pt>
          <cx:pt idx="191606">LSAG</cx:pt>
          <cx:pt idx="191607">LSAG</cx:pt>
          <cx:pt idx="191608">LSAG</cx:pt>
          <cx:pt idx="191609">LSAG</cx:pt>
          <cx:pt idx="191610">LSAG</cx:pt>
          <cx:pt idx="191611">LSAG</cx:pt>
          <cx:pt idx="191612">LSAG</cx:pt>
          <cx:pt idx="191613">LSAG</cx:pt>
          <cx:pt idx="191614">LSAG</cx:pt>
          <cx:pt idx="191615">LSAG</cx:pt>
          <cx:pt idx="191616">LSAG</cx:pt>
          <cx:pt idx="191617">LSAG</cx:pt>
          <cx:pt idx="191618">LSAG</cx:pt>
          <cx:pt idx="191619">LSAG</cx:pt>
          <cx:pt idx="191620">LSAG</cx:pt>
          <cx:pt idx="191621">LSAG</cx:pt>
          <cx:pt idx="191622">LSAG</cx:pt>
          <cx:pt idx="191623">LSAG</cx:pt>
          <cx:pt idx="191624">LSAG</cx:pt>
          <cx:pt idx="191625">LSAG</cx:pt>
          <cx:pt idx="191626">LSAG</cx:pt>
          <cx:pt idx="191627">LSAG</cx:pt>
          <cx:pt idx="191628">LSAG</cx:pt>
          <cx:pt idx="191629">LSAG</cx:pt>
          <cx:pt idx="191630">LSAG</cx:pt>
          <cx:pt idx="191631">LSAG</cx:pt>
          <cx:pt idx="191632">LSAG</cx:pt>
          <cx:pt idx="191633">LSAG</cx:pt>
          <cx:pt idx="191634">LSAG</cx:pt>
          <cx:pt idx="191635">LSAG</cx:pt>
          <cx:pt idx="191636">LSAG</cx:pt>
          <cx:pt idx="191637">LSAG</cx:pt>
          <cx:pt idx="191638">LSAG</cx:pt>
          <cx:pt idx="191639">LSAG</cx:pt>
          <cx:pt idx="191640">LSAG</cx:pt>
          <cx:pt idx="191641">LSAG</cx:pt>
          <cx:pt idx="191642">LSAG</cx:pt>
          <cx:pt idx="191643">LSAG</cx:pt>
          <cx:pt idx="191644">LSAG</cx:pt>
          <cx:pt idx="191645">LSAG</cx:pt>
          <cx:pt idx="191646">LSAG</cx:pt>
          <cx:pt idx="191647">LSAG</cx:pt>
          <cx:pt idx="191648">LSAG</cx:pt>
          <cx:pt idx="191649">LSAG</cx:pt>
          <cx:pt idx="191650">LSAG</cx:pt>
          <cx:pt idx="191651">LSAG</cx:pt>
          <cx:pt idx="191652">LSAG</cx:pt>
          <cx:pt idx="191653">LSAG</cx:pt>
          <cx:pt idx="191654">LSAG</cx:pt>
          <cx:pt idx="191655">LSAG</cx:pt>
          <cx:pt idx="191656">LSAG</cx:pt>
          <cx:pt idx="191657">LSAG</cx:pt>
          <cx:pt idx="191658">LSAG</cx:pt>
          <cx:pt idx="191659">LSAG</cx:pt>
          <cx:pt idx="191660">LSAG</cx:pt>
          <cx:pt idx="191661">LSAG</cx:pt>
          <cx:pt idx="191662">LSAG</cx:pt>
          <cx:pt idx="191663">LSAG</cx:pt>
          <cx:pt idx="191664">LSAG</cx:pt>
          <cx:pt idx="191665">LSAG</cx:pt>
          <cx:pt idx="191666">LSAG</cx:pt>
          <cx:pt idx="191667">LSAG</cx:pt>
          <cx:pt idx="191668">LSAG</cx:pt>
          <cx:pt idx="191669">LSAG</cx:pt>
          <cx:pt idx="191670">LSAG</cx:pt>
          <cx:pt idx="191671">LSAG</cx:pt>
          <cx:pt idx="191672">LSAG</cx:pt>
          <cx:pt idx="191673">LSAG</cx:pt>
          <cx:pt idx="191674">LSAG</cx:pt>
          <cx:pt idx="191675">LSAG</cx:pt>
          <cx:pt idx="191676">LSAG</cx:pt>
          <cx:pt idx="191677">LSAG</cx:pt>
          <cx:pt idx="191678">LSAG</cx:pt>
          <cx:pt idx="191679">LSAG</cx:pt>
          <cx:pt idx="191680">LSAG</cx:pt>
          <cx:pt idx="191681">LSAG</cx:pt>
          <cx:pt idx="191682">LSAG</cx:pt>
          <cx:pt idx="191683">LSAG</cx:pt>
          <cx:pt idx="191684">LSAG</cx:pt>
          <cx:pt idx="191685">LSAG</cx:pt>
          <cx:pt idx="191686">LSAG</cx:pt>
          <cx:pt idx="191687">LSAG</cx:pt>
          <cx:pt idx="191688">LSAG</cx:pt>
          <cx:pt idx="191689">LSAG</cx:pt>
          <cx:pt idx="191690">LSAG</cx:pt>
          <cx:pt idx="191691">LSAG</cx:pt>
          <cx:pt idx="191692">LSAG</cx:pt>
          <cx:pt idx="191693">LSAG</cx:pt>
          <cx:pt idx="191694">LSAG</cx:pt>
          <cx:pt idx="191695">LSAG</cx:pt>
          <cx:pt idx="191696">LSAG</cx:pt>
          <cx:pt idx="191697">LSAG</cx:pt>
          <cx:pt idx="191698">LSAG</cx:pt>
          <cx:pt idx="191699">LSAG</cx:pt>
          <cx:pt idx="191700">LSAG</cx:pt>
          <cx:pt idx="191701">LSAG</cx:pt>
          <cx:pt idx="191702">LSAG</cx:pt>
          <cx:pt idx="191703">LSAG</cx:pt>
          <cx:pt idx="191704">LSAG</cx:pt>
          <cx:pt idx="191705">LSAG</cx:pt>
          <cx:pt idx="191706">LSAG</cx:pt>
          <cx:pt idx="191707">LSAG</cx:pt>
          <cx:pt idx="191708">LSAG</cx:pt>
          <cx:pt idx="191709">LSAG</cx:pt>
          <cx:pt idx="191710">LSAG</cx:pt>
          <cx:pt idx="191711">LSAG</cx:pt>
          <cx:pt idx="191712">LSAG</cx:pt>
          <cx:pt idx="191713">LSAG</cx:pt>
          <cx:pt idx="191714">LSAG</cx:pt>
          <cx:pt idx="191715">LSAG</cx:pt>
          <cx:pt idx="191716">LSAG</cx:pt>
          <cx:pt idx="191717">LSAG</cx:pt>
          <cx:pt idx="191718">LSAG</cx:pt>
          <cx:pt idx="191719">LSAG</cx:pt>
          <cx:pt idx="191720">LSAG</cx:pt>
          <cx:pt idx="191721">LSAG</cx:pt>
          <cx:pt idx="191722">LSAG</cx:pt>
          <cx:pt idx="191723">LSAG</cx:pt>
          <cx:pt idx="191724">LSAG</cx:pt>
          <cx:pt idx="191725">LSAG</cx:pt>
          <cx:pt idx="191726">LSAG</cx:pt>
          <cx:pt idx="191727">LSAG</cx:pt>
          <cx:pt idx="191728">LSAG</cx:pt>
          <cx:pt idx="191729">LSAG</cx:pt>
          <cx:pt idx="191730">LSAG</cx:pt>
          <cx:pt idx="191731">LSAG</cx:pt>
          <cx:pt idx="191732">LSAG</cx:pt>
          <cx:pt idx="191733">LSAG</cx:pt>
          <cx:pt idx="191734">LSAG</cx:pt>
          <cx:pt idx="191735">LSAG</cx:pt>
          <cx:pt idx="191736">LSAG</cx:pt>
          <cx:pt idx="191737">LSAG</cx:pt>
          <cx:pt idx="191738">LSAG</cx:pt>
          <cx:pt idx="191739">LSAG</cx:pt>
          <cx:pt idx="191740">LSAG</cx:pt>
          <cx:pt idx="191741">LSAG</cx:pt>
          <cx:pt idx="191742">LSAG</cx:pt>
          <cx:pt idx="191743">LSAG</cx:pt>
          <cx:pt idx="191744">LSAG</cx:pt>
          <cx:pt idx="191745">LSAG</cx:pt>
          <cx:pt idx="191746">LSAG</cx:pt>
          <cx:pt idx="191747">LSAG</cx:pt>
          <cx:pt idx="191748">LSAG</cx:pt>
          <cx:pt idx="191749">LSAG</cx:pt>
          <cx:pt idx="191750">LSAG</cx:pt>
          <cx:pt idx="191751">LSAG</cx:pt>
          <cx:pt idx="191752">LSAG</cx:pt>
          <cx:pt idx="191753">LSAG</cx:pt>
          <cx:pt idx="191754">LSAG</cx:pt>
          <cx:pt idx="191755">LSAG</cx:pt>
          <cx:pt idx="191756">LSAG</cx:pt>
          <cx:pt idx="191757">LSAG</cx:pt>
          <cx:pt idx="191758">LSAG</cx:pt>
          <cx:pt idx="191759">LSAG</cx:pt>
          <cx:pt idx="191760">LSAG</cx:pt>
          <cx:pt idx="191761">LSAG</cx:pt>
          <cx:pt idx="191762">LSAG</cx:pt>
          <cx:pt idx="191763">LSAG</cx:pt>
          <cx:pt idx="191764">LSAG</cx:pt>
          <cx:pt idx="191765">LSAG</cx:pt>
          <cx:pt idx="191766">LSAG</cx:pt>
          <cx:pt idx="191767">LSAG</cx:pt>
          <cx:pt idx="191768">LSAG</cx:pt>
          <cx:pt idx="191769">LSAG</cx:pt>
          <cx:pt idx="191770">LSAG</cx:pt>
          <cx:pt idx="191771">LSAG</cx:pt>
          <cx:pt idx="191772">LSAG</cx:pt>
          <cx:pt idx="191773">LSAG</cx:pt>
          <cx:pt idx="191774">LSAG</cx:pt>
          <cx:pt idx="191775">LSAG</cx:pt>
          <cx:pt idx="191776">LSAG</cx:pt>
          <cx:pt idx="191777">LSAG</cx:pt>
          <cx:pt idx="191778">LSAG</cx:pt>
          <cx:pt idx="191779">LSAG</cx:pt>
          <cx:pt idx="191780">LSAG</cx:pt>
          <cx:pt idx="191781">LSAG</cx:pt>
          <cx:pt idx="191782">LSAG</cx:pt>
          <cx:pt idx="191783">LSAG</cx:pt>
          <cx:pt idx="191784">LSAG</cx:pt>
          <cx:pt idx="191785">LSAG</cx:pt>
          <cx:pt idx="191786">LSAG</cx:pt>
          <cx:pt idx="191787">LSAG</cx:pt>
          <cx:pt idx="191788">LSAG</cx:pt>
          <cx:pt idx="191789">LSAG</cx:pt>
          <cx:pt idx="191790">LSAG</cx:pt>
          <cx:pt idx="191791">LSAG</cx:pt>
          <cx:pt idx="191792">LSAG</cx:pt>
          <cx:pt idx="191793">LSAG</cx:pt>
          <cx:pt idx="191794">LSAG</cx:pt>
          <cx:pt idx="191795">LSAG</cx:pt>
          <cx:pt idx="191796">LSAG</cx:pt>
          <cx:pt idx="191797">LSAG</cx:pt>
          <cx:pt idx="191798">LSAG</cx:pt>
          <cx:pt idx="191799">LSAG</cx:pt>
          <cx:pt idx="191800">LSAG</cx:pt>
          <cx:pt idx="191801">LSAG</cx:pt>
          <cx:pt idx="191802">LSAG</cx:pt>
          <cx:pt idx="191803">LSAG</cx:pt>
          <cx:pt idx="191804">LSAG</cx:pt>
          <cx:pt idx="191805">LSAG</cx:pt>
          <cx:pt idx="191806">LSAG</cx:pt>
          <cx:pt idx="191807">LSAG</cx:pt>
          <cx:pt idx="191808">LSAG</cx:pt>
          <cx:pt idx="191809">LSAG</cx:pt>
          <cx:pt idx="191810">LSAG</cx:pt>
          <cx:pt idx="191811">LSAG</cx:pt>
          <cx:pt idx="191812">LSAG</cx:pt>
          <cx:pt idx="191813">LSAG</cx:pt>
          <cx:pt idx="191814">LSAG</cx:pt>
          <cx:pt idx="191815">LSAG</cx:pt>
          <cx:pt idx="191816">LSAG</cx:pt>
          <cx:pt idx="191817">LSAG</cx:pt>
          <cx:pt idx="191818">LSAG</cx:pt>
          <cx:pt idx="191819">LSAG</cx:pt>
          <cx:pt idx="191820">LSAG</cx:pt>
          <cx:pt idx="191821">LSAG</cx:pt>
          <cx:pt idx="191822">LSAG</cx:pt>
          <cx:pt idx="191823">LSAG</cx:pt>
          <cx:pt idx="191824">LSAG</cx:pt>
          <cx:pt idx="191825">LSAG</cx:pt>
          <cx:pt idx="191826">LSAG</cx:pt>
          <cx:pt idx="191827">LSAG</cx:pt>
          <cx:pt idx="191828">LSAG</cx:pt>
          <cx:pt idx="191829">LSAG</cx:pt>
          <cx:pt idx="191830">LSAG</cx:pt>
          <cx:pt idx="191831">LSAG</cx:pt>
          <cx:pt idx="191832">LSAG</cx:pt>
          <cx:pt idx="191833">LSAG</cx:pt>
          <cx:pt idx="191834">LSAG</cx:pt>
          <cx:pt idx="191835">LSAG</cx:pt>
          <cx:pt idx="191836">LSAG</cx:pt>
          <cx:pt idx="191837">LSAG</cx:pt>
          <cx:pt idx="191838">LSAG</cx:pt>
          <cx:pt idx="191839">LSAG</cx:pt>
          <cx:pt idx="191840">LSAG</cx:pt>
          <cx:pt idx="191841">LSAG</cx:pt>
          <cx:pt idx="191842">LSAG</cx:pt>
          <cx:pt idx="191843">LSAG</cx:pt>
          <cx:pt idx="191844">LSAG</cx:pt>
          <cx:pt idx="191845">LSAG</cx:pt>
          <cx:pt idx="191846">LSAG</cx:pt>
          <cx:pt idx="191847">LSAG</cx:pt>
          <cx:pt idx="191848">LSAG</cx:pt>
          <cx:pt idx="191849">LSAG</cx:pt>
          <cx:pt idx="191850">LSAG</cx:pt>
          <cx:pt idx="191851">LSAG</cx:pt>
          <cx:pt idx="191852">LSAG</cx:pt>
          <cx:pt idx="191853">LSAG</cx:pt>
          <cx:pt idx="191854">LSAG</cx:pt>
          <cx:pt idx="191855">LSAG</cx:pt>
          <cx:pt idx="191856">LSAG</cx:pt>
          <cx:pt idx="191857">LSAG</cx:pt>
          <cx:pt idx="191858">LSAG</cx:pt>
          <cx:pt idx="191859">LSAG</cx:pt>
          <cx:pt idx="191860">LSAG</cx:pt>
          <cx:pt idx="191861">LSAG</cx:pt>
          <cx:pt idx="191862">LSAG</cx:pt>
          <cx:pt idx="191863">LSAG</cx:pt>
          <cx:pt idx="191864">LSAG</cx:pt>
          <cx:pt idx="191865">LSAG</cx:pt>
          <cx:pt idx="191866">LSAG</cx:pt>
          <cx:pt idx="191867">LSAG</cx:pt>
          <cx:pt idx="191868">LSAG</cx:pt>
          <cx:pt idx="191869">LSAG</cx:pt>
          <cx:pt idx="191870">LSAG</cx:pt>
          <cx:pt idx="191871">LSAG</cx:pt>
          <cx:pt idx="191872">LSAG</cx:pt>
          <cx:pt idx="191873">LSAG</cx:pt>
          <cx:pt idx="191874">LSAG</cx:pt>
          <cx:pt idx="191875">LSAG</cx:pt>
          <cx:pt idx="191876">LSAG</cx:pt>
          <cx:pt idx="191877">LSAG</cx:pt>
          <cx:pt idx="191878">LSAG</cx:pt>
          <cx:pt idx="191879">LSAG</cx:pt>
          <cx:pt idx="191880">LSAG</cx:pt>
          <cx:pt idx="191881">LSAG</cx:pt>
          <cx:pt idx="191882">LSAG</cx:pt>
          <cx:pt idx="191883">LSAG</cx:pt>
          <cx:pt idx="191884">LSAG</cx:pt>
          <cx:pt idx="191885">LSAG</cx:pt>
          <cx:pt idx="191886">LSAG</cx:pt>
          <cx:pt idx="191887">LSAG</cx:pt>
          <cx:pt idx="191888">LSAG</cx:pt>
          <cx:pt idx="191889">LSAG</cx:pt>
          <cx:pt idx="191890">LSAG</cx:pt>
          <cx:pt idx="191891">LSAG</cx:pt>
          <cx:pt idx="191892">LSAG</cx:pt>
          <cx:pt idx="191893">LSAG</cx:pt>
          <cx:pt idx="191894">LSAG</cx:pt>
          <cx:pt idx="191895">LSAG</cx:pt>
          <cx:pt idx="191896">LSAG</cx:pt>
          <cx:pt idx="191897">LSAG</cx:pt>
          <cx:pt idx="191898">LSAG</cx:pt>
          <cx:pt idx="191899">LSAG</cx:pt>
          <cx:pt idx="191900">LSAG</cx:pt>
          <cx:pt idx="191901">LSAG</cx:pt>
          <cx:pt idx="191902">LSAG</cx:pt>
          <cx:pt idx="191903">LSAG</cx:pt>
          <cx:pt idx="191904">LSAG</cx:pt>
          <cx:pt idx="191905">LSAG</cx:pt>
          <cx:pt idx="191906">LSAG</cx:pt>
          <cx:pt idx="191907">LSAG</cx:pt>
          <cx:pt idx="191908">LSAG</cx:pt>
          <cx:pt idx="191909">LSAG</cx:pt>
          <cx:pt idx="191910">LSAG</cx:pt>
          <cx:pt idx="191911">LSAG</cx:pt>
          <cx:pt idx="191912">LSAG</cx:pt>
          <cx:pt idx="191913">LSAG</cx:pt>
          <cx:pt idx="191914">LSAG</cx:pt>
          <cx:pt idx="191915">LSAG</cx:pt>
          <cx:pt idx="191916">LSAG</cx:pt>
          <cx:pt idx="191917">LSAG</cx:pt>
          <cx:pt idx="191918">LSAG</cx:pt>
          <cx:pt idx="191919">LSAG</cx:pt>
          <cx:pt idx="191920">LSAG</cx:pt>
          <cx:pt idx="191921">LSAG</cx:pt>
          <cx:pt idx="191922">LSAG</cx:pt>
          <cx:pt idx="191923">LSAG</cx:pt>
          <cx:pt idx="191924">LSAG</cx:pt>
          <cx:pt idx="191925">LSAG</cx:pt>
          <cx:pt idx="191926">LSAG</cx:pt>
          <cx:pt idx="191927">LSAG</cx:pt>
          <cx:pt idx="191928">LSAG</cx:pt>
          <cx:pt idx="191929">LSAG</cx:pt>
          <cx:pt idx="191930">LSAG</cx:pt>
          <cx:pt idx="191931">LSAG</cx:pt>
          <cx:pt idx="191932">LSAG</cx:pt>
          <cx:pt idx="191933">LSAG</cx:pt>
          <cx:pt idx="191934">LSAG</cx:pt>
          <cx:pt idx="191935">LSAG</cx:pt>
          <cx:pt idx="191936">LSAG</cx:pt>
          <cx:pt idx="191937">LSAG</cx:pt>
          <cx:pt idx="191938">LSAG</cx:pt>
          <cx:pt idx="191939">LSAG</cx:pt>
          <cx:pt idx="191940">LSAG</cx:pt>
          <cx:pt idx="191941">LSAG</cx:pt>
          <cx:pt idx="191942">LSAG</cx:pt>
          <cx:pt idx="191943">LSAG</cx:pt>
          <cx:pt idx="191944">LSAG</cx:pt>
          <cx:pt idx="191945">LSAG</cx:pt>
          <cx:pt idx="191946">LSAG</cx:pt>
          <cx:pt idx="191947">LSAG</cx:pt>
          <cx:pt idx="191948">LSAG</cx:pt>
          <cx:pt idx="191949">LSAG</cx:pt>
          <cx:pt idx="191950">LSAG</cx:pt>
          <cx:pt idx="191951">LSAG</cx:pt>
          <cx:pt idx="191952">LSAG</cx:pt>
          <cx:pt idx="191953">LSAG</cx:pt>
          <cx:pt idx="191954">LSAG</cx:pt>
          <cx:pt idx="191955">LSAG</cx:pt>
          <cx:pt idx="191956">LSAG</cx:pt>
          <cx:pt idx="191957">LSAG</cx:pt>
          <cx:pt idx="191958">LSAG</cx:pt>
          <cx:pt idx="191959">LSAG</cx:pt>
          <cx:pt idx="191960">LSAG</cx:pt>
          <cx:pt idx="191961">LSAG</cx:pt>
          <cx:pt idx="191962">LSAG</cx:pt>
          <cx:pt idx="191963">LSAG</cx:pt>
          <cx:pt idx="191964">LSAG</cx:pt>
          <cx:pt idx="191965">LSAG</cx:pt>
          <cx:pt idx="191966">LSAG</cx:pt>
          <cx:pt idx="191967">LSAG</cx:pt>
          <cx:pt idx="191968">LSAG</cx:pt>
          <cx:pt idx="191969">LSAG</cx:pt>
          <cx:pt idx="191970">LSAG</cx:pt>
          <cx:pt idx="191971">LSAG</cx:pt>
          <cx:pt idx="191972">LSAG</cx:pt>
          <cx:pt idx="191973">LSAG</cx:pt>
          <cx:pt idx="191974">LSAG</cx:pt>
          <cx:pt idx="191975">LSAG</cx:pt>
          <cx:pt idx="191976">LSAG</cx:pt>
          <cx:pt idx="191977">LSAG</cx:pt>
          <cx:pt idx="191978">LSAG</cx:pt>
          <cx:pt idx="191979">LSAG</cx:pt>
          <cx:pt idx="191980">LSAG</cx:pt>
          <cx:pt idx="191981">LSAG</cx:pt>
          <cx:pt idx="191982">LSAG</cx:pt>
          <cx:pt idx="191983">LSAG</cx:pt>
          <cx:pt idx="191984">LSAG</cx:pt>
          <cx:pt idx="191985">LSAG</cx:pt>
          <cx:pt idx="191986">LSAG</cx:pt>
          <cx:pt idx="191987">LSAG</cx:pt>
          <cx:pt idx="191988">LSAG</cx:pt>
          <cx:pt idx="191989">LSAG</cx:pt>
          <cx:pt idx="191990">LSAG</cx:pt>
          <cx:pt idx="191991">LSAG</cx:pt>
          <cx:pt idx="191992">LSAG</cx:pt>
          <cx:pt idx="191993">LSAG</cx:pt>
          <cx:pt idx="191994">LSAG</cx:pt>
          <cx:pt idx="191995">LSAG</cx:pt>
          <cx:pt idx="191996">LSAG</cx:pt>
          <cx:pt idx="191997">LSAG</cx:pt>
          <cx:pt idx="191998">LSAG</cx:pt>
          <cx:pt idx="191999">LSAG</cx:pt>
          <cx:pt idx="192000">LSAG</cx:pt>
          <cx:pt idx="192001">LSAG</cx:pt>
          <cx:pt idx="192002">LSAG</cx:pt>
          <cx:pt idx="192003">LSAG</cx:pt>
          <cx:pt idx="192004">LSAG</cx:pt>
          <cx:pt idx="192005">LSAG</cx:pt>
          <cx:pt idx="192006">LSAG</cx:pt>
          <cx:pt idx="192007">LSAG</cx:pt>
          <cx:pt idx="192008">LSAG</cx:pt>
          <cx:pt idx="192009">LSAG</cx:pt>
          <cx:pt idx="192010">LSAG</cx:pt>
          <cx:pt idx="192011">LSAG</cx:pt>
          <cx:pt idx="192012">LSAG</cx:pt>
          <cx:pt idx="192013">LSAG</cx:pt>
          <cx:pt idx="192014">LSAG</cx:pt>
          <cx:pt idx="192015">LSAG</cx:pt>
          <cx:pt idx="192016">LSAG</cx:pt>
          <cx:pt idx="192017">LSAG</cx:pt>
          <cx:pt idx="192018">LSAG</cx:pt>
          <cx:pt idx="192019">LSAG</cx:pt>
          <cx:pt idx="192020">LSAG</cx:pt>
          <cx:pt idx="192021">LSAG</cx:pt>
          <cx:pt idx="192022">LSAG</cx:pt>
          <cx:pt idx="192023">LSAG</cx:pt>
          <cx:pt idx="192024">LSAG</cx:pt>
          <cx:pt idx="192025">LSAG</cx:pt>
          <cx:pt idx="192026">LSAG</cx:pt>
          <cx:pt idx="192027">LSAG</cx:pt>
          <cx:pt idx="192028">LSAG</cx:pt>
          <cx:pt idx="192029">LSAG</cx:pt>
          <cx:pt idx="192030">LSAG</cx:pt>
          <cx:pt idx="192031">LSAG</cx:pt>
          <cx:pt idx="192032">LSAG</cx:pt>
          <cx:pt idx="192033">LSAG</cx:pt>
          <cx:pt idx="192034">LSAG</cx:pt>
          <cx:pt idx="192035">LSAG</cx:pt>
          <cx:pt idx="192036">LSAG</cx:pt>
          <cx:pt idx="192037">LSAG</cx:pt>
          <cx:pt idx="192038">LSAG</cx:pt>
          <cx:pt idx="192039">LSAG</cx:pt>
          <cx:pt idx="192040">LSAG</cx:pt>
          <cx:pt idx="192041">LSAG</cx:pt>
          <cx:pt idx="192042">LSAG</cx:pt>
          <cx:pt idx="192043">LSAG</cx:pt>
          <cx:pt idx="192044">LSAG</cx:pt>
          <cx:pt idx="192045">LSAG</cx:pt>
          <cx:pt idx="192046">LSAG</cx:pt>
          <cx:pt idx="192047">LSAG</cx:pt>
          <cx:pt idx="192048">LSAG</cx:pt>
          <cx:pt idx="192049">LSAG</cx:pt>
          <cx:pt idx="192050">LSAG</cx:pt>
          <cx:pt idx="192051">LSAG</cx:pt>
          <cx:pt idx="192052">LSAG</cx:pt>
          <cx:pt idx="192053">LSAG</cx:pt>
          <cx:pt idx="192054">LSAG</cx:pt>
          <cx:pt idx="192055">LSAG</cx:pt>
          <cx:pt idx="192056">LSAG</cx:pt>
          <cx:pt idx="192057">LSAG</cx:pt>
          <cx:pt idx="192058">LSAG</cx:pt>
          <cx:pt idx="192059">LSAG</cx:pt>
          <cx:pt idx="192060">LSAG</cx:pt>
          <cx:pt idx="192061">LSAG</cx:pt>
          <cx:pt idx="192062">LSAG</cx:pt>
          <cx:pt idx="192063">LSAG</cx:pt>
          <cx:pt idx="192064">LSAG</cx:pt>
          <cx:pt idx="192065">LSAG</cx:pt>
          <cx:pt idx="192066">LSAG</cx:pt>
          <cx:pt idx="192067">LSAG</cx:pt>
          <cx:pt idx="192068">LSAG</cx:pt>
          <cx:pt idx="192069">LSAG</cx:pt>
          <cx:pt idx="192070">LSAG</cx:pt>
          <cx:pt idx="192071">LSAG</cx:pt>
          <cx:pt idx="192072">LSAG</cx:pt>
          <cx:pt idx="192073">LSAG</cx:pt>
          <cx:pt idx="192074">LSAG</cx:pt>
          <cx:pt idx="192075">LSAG</cx:pt>
          <cx:pt idx="192076">LSAG</cx:pt>
          <cx:pt idx="192077">LSAG</cx:pt>
          <cx:pt idx="192078">LSAG</cx:pt>
          <cx:pt idx="192079">LSAG</cx:pt>
          <cx:pt idx="192080">LSAG</cx:pt>
          <cx:pt idx="192081">LSAG</cx:pt>
          <cx:pt idx="192082">LSAG</cx:pt>
          <cx:pt idx="192083">LSAG</cx:pt>
          <cx:pt idx="192084">LSAG</cx:pt>
          <cx:pt idx="192085">LSAG</cx:pt>
          <cx:pt idx="192086">LSAG</cx:pt>
          <cx:pt idx="192087">LSAG</cx:pt>
          <cx:pt idx="192088">LSAG</cx:pt>
          <cx:pt idx="192089">LSAG</cx:pt>
          <cx:pt idx="192090">LSAG</cx:pt>
          <cx:pt idx="192091">LSAG</cx:pt>
          <cx:pt idx="192092">LSAG</cx:pt>
          <cx:pt idx="192093">LSAG</cx:pt>
          <cx:pt idx="192094">LSAG</cx:pt>
          <cx:pt idx="192095">LSAG</cx:pt>
          <cx:pt idx="192096">LSAG</cx:pt>
          <cx:pt idx="192097">LSAG</cx:pt>
          <cx:pt idx="192098">LSAG</cx:pt>
          <cx:pt idx="192099">LSAG</cx:pt>
          <cx:pt idx="192100">LSAG</cx:pt>
          <cx:pt idx="192101">LSAG</cx:pt>
          <cx:pt idx="192102">LSAG</cx:pt>
          <cx:pt idx="192103">LSAG</cx:pt>
          <cx:pt idx="192104">LSAG</cx:pt>
          <cx:pt idx="192105">LSAG</cx:pt>
          <cx:pt idx="192106">LSAG</cx:pt>
          <cx:pt idx="192107">LSAG</cx:pt>
          <cx:pt idx="192108">LSAG</cx:pt>
          <cx:pt idx="192109">LSAG</cx:pt>
          <cx:pt idx="192110">LSAG</cx:pt>
          <cx:pt idx="192111">LSAG</cx:pt>
          <cx:pt idx="192112">LSAG</cx:pt>
          <cx:pt idx="192113">LSAG</cx:pt>
          <cx:pt idx="192114">LSAG</cx:pt>
          <cx:pt idx="192115">LSAG</cx:pt>
          <cx:pt idx="192116">LSAG</cx:pt>
          <cx:pt idx="192117">LSAG</cx:pt>
          <cx:pt idx="192118">LSAG</cx:pt>
          <cx:pt idx="192119">LSAG</cx:pt>
          <cx:pt idx="192120">LSAG</cx:pt>
          <cx:pt idx="192121">LSAG</cx:pt>
          <cx:pt idx="192122">LSAG</cx:pt>
          <cx:pt idx="192123">LSAG</cx:pt>
          <cx:pt idx="192124">LSAG</cx:pt>
          <cx:pt idx="192125">LSAG</cx:pt>
          <cx:pt idx="192126">LSAG</cx:pt>
          <cx:pt idx="192127">LSAG</cx:pt>
          <cx:pt idx="192128">LSAG</cx:pt>
          <cx:pt idx="192129">LSAG</cx:pt>
          <cx:pt idx="192130">LSAG</cx:pt>
          <cx:pt idx="192131">LSAG</cx:pt>
          <cx:pt idx="192132">LSAG</cx:pt>
          <cx:pt idx="192133">LSAG</cx:pt>
          <cx:pt idx="192134">LSAG</cx:pt>
          <cx:pt idx="192135">LSAG</cx:pt>
          <cx:pt idx="192136">LSAG</cx:pt>
          <cx:pt idx="192137">LSAG</cx:pt>
          <cx:pt idx="192138">LSAG</cx:pt>
          <cx:pt idx="192139">LSAG</cx:pt>
          <cx:pt idx="192140">LSAG</cx:pt>
          <cx:pt idx="192141">LSAG</cx:pt>
          <cx:pt idx="192142">LSAG</cx:pt>
          <cx:pt idx="192143">LSAG</cx:pt>
          <cx:pt idx="192144">LSAG</cx:pt>
          <cx:pt idx="192145">LSAG</cx:pt>
          <cx:pt idx="192146">LSAG</cx:pt>
          <cx:pt idx="192147">LSAG</cx:pt>
          <cx:pt idx="192148">LSAG</cx:pt>
          <cx:pt idx="192149">LSAG</cx:pt>
          <cx:pt idx="192150">LSAG</cx:pt>
          <cx:pt idx="192151">LSAG</cx:pt>
          <cx:pt idx="192152">LSAG</cx:pt>
          <cx:pt idx="192153">LSAG</cx:pt>
          <cx:pt idx="192154">LSAG</cx:pt>
          <cx:pt idx="192155">LSAG</cx:pt>
          <cx:pt idx="192156">LSAG</cx:pt>
          <cx:pt idx="192157">LSAG</cx:pt>
          <cx:pt idx="192158">LSAG</cx:pt>
          <cx:pt idx="192159">LSAG</cx:pt>
          <cx:pt idx="192160">LSAG</cx:pt>
          <cx:pt idx="192161">LSAG</cx:pt>
          <cx:pt idx="192162">LSAG</cx:pt>
          <cx:pt idx="192163">LSAG</cx:pt>
          <cx:pt idx="192164">LSAG</cx:pt>
          <cx:pt idx="192165">LSAG</cx:pt>
          <cx:pt idx="192166">LSAG</cx:pt>
          <cx:pt idx="192167">LSAG</cx:pt>
          <cx:pt idx="192168">LSAG</cx:pt>
          <cx:pt idx="192169">LSAG</cx:pt>
          <cx:pt idx="192170">LSAG</cx:pt>
          <cx:pt idx="192171">LSAG</cx:pt>
          <cx:pt idx="192172">LSAG</cx:pt>
          <cx:pt idx="192173">LSAG</cx:pt>
          <cx:pt idx="192174">LSAG</cx:pt>
          <cx:pt idx="192175">LSAG</cx:pt>
          <cx:pt idx="192176">LSAG</cx:pt>
          <cx:pt idx="192177">LSAG</cx:pt>
          <cx:pt idx="192178">LSAG</cx:pt>
          <cx:pt idx="192179">LSAG</cx:pt>
          <cx:pt idx="192180">LSAG</cx:pt>
          <cx:pt idx="192181">LSAG</cx:pt>
          <cx:pt idx="192182">LSAG</cx:pt>
          <cx:pt idx="192183">LSAG</cx:pt>
          <cx:pt idx="192184">LSAG</cx:pt>
          <cx:pt idx="192185">LSAG</cx:pt>
          <cx:pt idx="192186">LSAG</cx:pt>
          <cx:pt idx="192187">LSAG</cx:pt>
          <cx:pt idx="192188">LSAG</cx:pt>
          <cx:pt idx="192189">LSAG</cx:pt>
          <cx:pt idx="192190">LSAG</cx:pt>
          <cx:pt idx="192191">LSAG</cx:pt>
          <cx:pt idx="192192">LSAG</cx:pt>
          <cx:pt idx="192193">LSAG</cx:pt>
          <cx:pt idx="192194">LSAG</cx:pt>
          <cx:pt idx="192195">LSAG</cx:pt>
          <cx:pt idx="192196">LSAG</cx:pt>
          <cx:pt idx="192197">LSAG</cx:pt>
          <cx:pt idx="192198">LSAG</cx:pt>
          <cx:pt idx="192199">LSAG</cx:pt>
          <cx:pt idx="192200">LSAG</cx:pt>
          <cx:pt idx="192201">LSAG</cx:pt>
          <cx:pt idx="192202">LSAG</cx:pt>
          <cx:pt idx="192203">LSAG</cx:pt>
          <cx:pt idx="192204">LSAG</cx:pt>
          <cx:pt idx="192205">LSAG</cx:pt>
          <cx:pt idx="192206">LSAG</cx:pt>
          <cx:pt idx="192207">LSAG</cx:pt>
          <cx:pt idx="192208">LSAG</cx:pt>
          <cx:pt idx="192209">LSAG</cx:pt>
          <cx:pt idx="192210">LSAG</cx:pt>
          <cx:pt idx="192211">LSAG</cx:pt>
          <cx:pt idx="192212">LSAG</cx:pt>
          <cx:pt idx="192213">LSAG</cx:pt>
          <cx:pt idx="192214">LSAG</cx:pt>
          <cx:pt idx="192215">LSAG</cx:pt>
          <cx:pt idx="192216">LSAG</cx:pt>
          <cx:pt idx="192217">LSAG</cx:pt>
          <cx:pt idx="192218">LSAG</cx:pt>
          <cx:pt idx="192219">LSAG</cx:pt>
          <cx:pt idx="192220">LSAG</cx:pt>
          <cx:pt idx="192221">LSAG</cx:pt>
          <cx:pt idx="192222">LSAG</cx:pt>
          <cx:pt idx="192223">LSAG</cx:pt>
          <cx:pt idx="192224">LSAG</cx:pt>
          <cx:pt idx="192225">LSAG</cx:pt>
          <cx:pt idx="192226">LSAG</cx:pt>
          <cx:pt idx="192227">LSAG</cx:pt>
          <cx:pt idx="192228">LSAG</cx:pt>
          <cx:pt idx="192229">LSAG</cx:pt>
          <cx:pt idx="192230">LSAG</cx:pt>
          <cx:pt idx="192231">LSAG</cx:pt>
          <cx:pt idx="192232">LSAG</cx:pt>
          <cx:pt idx="192233">LSAG</cx:pt>
          <cx:pt idx="192234">LSAG</cx:pt>
          <cx:pt idx="192235">LSAG</cx:pt>
          <cx:pt idx="192236">LSAG</cx:pt>
          <cx:pt idx="192237">LSAG</cx:pt>
          <cx:pt idx="192238">LSAG</cx:pt>
          <cx:pt idx="192239">LSAG</cx:pt>
          <cx:pt idx="192240">LSAG</cx:pt>
          <cx:pt idx="192241">LSAG</cx:pt>
          <cx:pt idx="192242">LSAG</cx:pt>
          <cx:pt idx="192243">LSAG</cx:pt>
          <cx:pt idx="192244">LSAG</cx:pt>
          <cx:pt idx="192245">LSAG</cx:pt>
          <cx:pt idx="192246">LSAG</cx:pt>
          <cx:pt idx="192247">LSAG</cx:pt>
          <cx:pt idx="192248">LSAG</cx:pt>
          <cx:pt idx="192249">LSAG</cx:pt>
          <cx:pt idx="192250">LSAG</cx:pt>
          <cx:pt idx="192251">LSAG</cx:pt>
          <cx:pt idx="192252">LSAG</cx:pt>
          <cx:pt idx="192253">LSAG</cx:pt>
          <cx:pt idx="192254">LSAG</cx:pt>
          <cx:pt idx="192255">LSAG</cx:pt>
          <cx:pt idx="192256">LSAG</cx:pt>
          <cx:pt idx="192257">LSAG</cx:pt>
          <cx:pt idx="192258">LSAG</cx:pt>
          <cx:pt idx="192259">LSAG</cx:pt>
          <cx:pt idx="192260">LSAG</cx:pt>
          <cx:pt idx="192261">LSAG</cx:pt>
          <cx:pt idx="192262">LSAG</cx:pt>
          <cx:pt idx="192263">LSAG</cx:pt>
          <cx:pt idx="192264">LSAG</cx:pt>
          <cx:pt idx="192265">LSAG</cx:pt>
          <cx:pt idx="192266">LSAG</cx:pt>
          <cx:pt idx="192267">LSAG</cx:pt>
          <cx:pt idx="192268">LSAG</cx:pt>
          <cx:pt idx="192269">LSAG</cx:pt>
          <cx:pt idx="192270">LSAG</cx:pt>
          <cx:pt idx="192271">LSAG</cx:pt>
          <cx:pt idx="192272">LSAG</cx:pt>
          <cx:pt idx="192273">LSAG</cx:pt>
          <cx:pt idx="192274">LSAG</cx:pt>
          <cx:pt idx="192275">LSAG</cx:pt>
          <cx:pt idx="192276">LSAG</cx:pt>
          <cx:pt idx="192277">LSAG</cx:pt>
          <cx:pt idx="192278">LSAG</cx:pt>
          <cx:pt idx="192279">LSAG</cx:pt>
          <cx:pt idx="192280">LSAG</cx:pt>
          <cx:pt idx="192281">LSAG</cx:pt>
          <cx:pt idx="192282">LSAG</cx:pt>
          <cx:pt idx="192283">LSAG</cx:pt>
          <cx:pt idx="192284">LSAG</cx:pt>
          <cx:pt idx="192285">LSAG</cx:pt>
          <cx:pt idx="192286">LSAG</cx:pt>
          <cx:pt idx="192287">LSAG</cx:pt>
          <cx:pt idx="192288">LSAG</cx:pt>
          <cx:pt idx="192289">LSAG</cx:pt>
          <cx:pt idx="192290">LSAG</cx:pt>
          <cx:pt idx="192291">LSAG</cx:pt>
          <cx:pt idx="192292">LSAG</cx:pt>
          <cx:pt idx="192293">LSAG</cx:pt>
          <cx:pt idx="192294">LSAG</cx:pt>
          <cx:pt idx="192295">LSAG</cx:pt>
          <cx:pt idx="192296">LSAG</cx:pt>
          <cx:pt idx="192297">LSAG</cx:pt>
          <cx:pt idx="192298">LSAG</cx:pt>
          <cx:pt idx="192299">LSAG</cx:pt>
          <cx:pt idx="192300">LSAG</cx:pt>
          <cx:pt idx="192301">LSAG</cx:pt>
          <cx:pt idx="192302">LSAG</cx:pt>
          <cx:pt idx="192303">LSAG</cx:pt>
          <cx:pt idx="192304">LSAG</cx:pt>
          <cx:pt idx="192305">LSAG</cx:pt>
          <cx:pt idx="192306">LSAG</cx:pt>
          <cx:pt idx="192307">LSAG</cx:pt>
          <cx:pt idx="192308">LSAG</cx:pt>
          <cx:pt idx="192309">LSAG</cx:pt>
          <cx:pt idx="192310">LSAG</cx:pt>
          <cx:pt idx="192311">LSAG</cx:pt>
          <cx:pt idx="192312">LSAG</cx:pt>
          <cx:pt idx="192313">LSAG</cx:pt>
          <cx:pt idx="192314">LSAG</cx:pt>
          <cx:pt idx="192315">LSAG</cx:pt>
          <cx:pt idx="192316">LSAG</cx:pt>
          <cx:pt idx="192317">LSAG</cx:pt>
          <cx:pt idx="192318">LSAG</cx:pt>
          <cx:pt idx="192319">LSAG</cx:pt>
          <cx:pt idx="192320">LSAG</cx:pt>
          <cx:pt idx="192321">LSAG</cx:pt>
          <cx:pt idx="192322">LSAG</cx:pt>
          <cx:pt idx="192323">LSAG</cx:pt>
          <cx:pt idx="192324">LSAG</cx:pt>
          <cx:pt idx="192325">LSAG</cx:pt>
          <cx:pt idx="192326">LSAG</cx:pt>
          <cx:pt idx="192327">LSAG</cx:pt>
          <cx:pt idx="192328">LSAG</cx:pt>
          <cx:pt idx="192329">LSAG</cx:pt>
          <cx:pt idx="192330">LSAG</cx:pt>
          <cx:pt idx="192331">LSAG</cx:pt>
          <cx:pt idx="192332">LSAG</cx:pt>
          <cx:pt idx="192333">LSAG</cx:pt>
          <cx:pt idx="192334">LSAG</cx:pt>
          <cx:pt idx="192335">LSAG</cx:pt>
          <cx:pt idx="192336">LSAG</cx:pt>
          <cx:pt idx="192337">LSAG</cx:pt>
          <cx:pt idx="192338">LSAG</cx:pt>
          <cx:pt idx="192339">LSAG</cx:pt>
          <cx:pt idx="192340">LSAG</cx:pt>
          <cx:pt idx="192341">LSAG</cx:pt>
          <cx:pt idx="192342">LSAG</cx:pt>
          <cx:pt idx="192343">LSAG</cx:pt>
          <cx:pt idx="192344">LSAG</cx:pt>
          <cx:pt idx="192345">LSAG</cx:pt>
          <cx:pt idx="192346">LSAG</cx:pt>
          <cx:pt idx="192347">LSAG</cx:pt>
          <cx:pt idx="192348">LSAG</cx:pt>
          <cx:pt idx="192349">LSAG</cx:pt>
          <cx:pt idx="192350">LSAG</cx:pt>
          <cx:pt idx="192351">LSAG</cx:pt>
          <cx:pt idx="192352">LSAG</cx:pt>
          <cx:pt idx="192353">LSAG</cx:pt>
          <cx:pt idx="192354">LSAG</cx:pt>
          <cx:pt idx="192355">LSAG</cx:pt>
          <cx:pt idx="192356">LSAG</cx:pt>
          <cx:pt idx="192357">LSAG</cx:pt>
          <cx:pt idx="192358">LSAG</cx:pt>
          <cx:pt idx="192359">LSAG</cx:pt>
          <cx:pt idx="192360">LSAG</cx:pt>
          <cx:pt idx="192361">LSAG</cx:pt>
          <cx:pt idx="192362">LSAG</cx:pt>
          <cx:pt idx="192363">LSAG</cx:pt>
          <cx:pt idx="192364">LSAG</cx:pt>
          <cx:pt idx="192365">LSAG</cx:pt>
          <cx:pt idx="192366">LSAG</cx:pt>
          <cx:pt idx="192367">LSAG</cx:pt>
          <cx:pt idx="192368">LSAG</cx:pt>
          <cx:pt idx="192369">LSAG</cx:pt>
          <cx:pt idx="192370">LSAG</cx:pt>
          <cx:pt idx="192371">LSAG</cx:pt>
          <cx:pt idx="192372">LSAG</cx:pt>
          <cx:pt idx="192373">LSAG</cx:pt>
          <cx:pt idx="192374">LSAG</cx:pt>
          <cx:pt idx="192375">LSAG</cx:pt>
          <cx:pt idx="192376">LSAG</cx:pt>
          <cx:pt idx="192377">LSAG</cx:pt>
          <cx:pt idx="192378">LSAG</cx:pt>
          <cx:pt idx="192379">LSAG</cx:pt>
          <cx:pt idx="192380">LSAG</cx:pt>
          <cx:pt idx="192381">LSAG</cx:pt>
          <cx:pt idx="192382">LSAG</cx:pt>
          <cx:pt idx="192383">LSAG</cx:pt>
          <cx:pt idx="192384">LSAG</cx:pt>
          <cx:pt idx="192385">LSAG</cx:pt>
          <cx:pt idx="192386">LSAG</cx:pt>
          <cx:pt idx="192387">LSAG</cx:pt>
          <cx:pt idx="192388">LSAG</cx:pt>
          <cx:pt idx="192389">LSAG</cx:pt>
          <cx:pt idx="192390">LSAG</cx:pt>
          <cx:pt idx="192391">LSAG</cx:pt>
          <cx:pt idx="192392">LSAG</cx:pt>
          <cx:pt idx="192393">LSAG</cx:pt>
          <cx:pt idx="192394">LSAG</cx:pt>
          <cx:pt idx="192395">LSAG</cx:pt>
          <cx:pt idx="192396">LSAG</cx:pt>
          <cx:pt idx="192397">LSAG</cx:pt>
          <cx:pt idx="192398">LSAG</cx:pt>
          <cx:pt idx="192399">LSAG</cx:pt>
          <cx:pt idx="192400">LSAG</cx:pt>
          <cx:pt idx="192401">LSAG</cx:pt>
          <cx:pt idx="192402">LSAG</cx:pt>
          <cx:pt idx="192403">LSAG</cx:pt>
          <cx:pt idx="192404">LSAG</cx:pt>
          <cx:pt idx="192405">LSAG</cx:pt>
          <cx:pt idx="192406">LSAG</cx:pt>
          <cx:pt idx="192407">LSAG</cx:pt>
          <cx:pt idx="192408">LSAG</cx:pt>
          <cx:pt idx="192409">LSAG</cx:pt>
          <cx:pt idx="192410">LSAG</cx:pt>
          <cx:pt idx="192411">LSAG</cx:pt>
          <cx:pt idx="192412">LSAG</cx:pt>
          <cx:pt idx="192413">LSAG</cx:pt>
          <cx:pt idx="192414">LSAG</cx:pt>
          <cx:pt idx="192415">LSAG</cx:pt>
          <cx:pt idx="192416">LSAG</cx:pt>
          <cx:pt idx="192417">LSAG</cx:pt>
          <cx:pt idx="192418">LSAG</cx:pt>
          <cx:pt idx="192419">LSAG</cx:pt>
          <cx:pt idx="192420">LSAG</cx:pt>
          <cx:pt idx="192421">LSAG</cx:pt>
          <cx:pt idx="192422">LSAG</cx:pt>
          <cx:pt idx="192423">LSAG</cx:pt>
          <cx:pt idx="192424">LSAG</cx:pt>
          <cx:pt idx="192425">LSAG</cx:pt>
          <cx:pt idx="192426">LSAG</cx:pt>
          <cx:pt idx="192427">LSAG</cx:pt>
          <cx:pt idx="192428">LSAG</cx:pt>
          <cx:pt idx="192429">LSAG</cx:pt>
          <cx:pt idx="192430">LSAG</cx:pt>
          <cx:pt idx="192431">LSAG</cx:pt>
          <cx:pt idx="192432">LSAG</cx:pt>
          <cx:pt idx="192433">LSAG</cx:pt>
          <cx:pt idx="192434">LSAG</cx:pt>
          <cx:pt idx="192435">LSAG</cx:pt>
          <cx:pt idx="192436">LSAG</cx:pt>
          <cx:pt idx="192437">LSAG</cx:pt>
          <cx:pt idx="192438">LSAG</cx:pt>
          <cx:pt idx="192439">LSAG</cx:pt>
          <cx:pt idx="192440">LSAG</cx:pt>
          <cx:pt idx="192441">LSAG</cx:pt>
          <cx:pt idx="192442">LSAG</cx:pt>
          <cx:pt idx="192443">LSAG</cx:pt>
          <cx:pt idx="192444">LSAG</cx:pt>
          <cx:pt idx="192445">LSAG</cx:pt>
          <cx:pt idx="192446">LSAG</cx:pt>
          <cx:pt idx="192447">LSAG</cx:pt>
          <cx:pt idx="192448">LSAG</cx:pt>
          <cx:pt idx="192449">LSAG</cx:pt>
          <cx:pt idx="192450">LSAG</cx:pt>
          <cx:pt idx="192451">LSAG</cx:pt>
          <cx:pt idx="192452">LSAG</cx:pt>
          <cx:pt idx="192453">LSAG</cx:pt>
          <cx:pt idx="192454">LSAG</cx:pt>
          <cx:pt idx="192455">LSAG</cx:pt>
          <cx:pt idx="192456">LSAG</cx:pt>
          <cx:pt idx="192457">LSAG</cx:pt>
          <cx:pt idx="192458">LSAG</cx:pt>
          <cx:pt idx="192459">LSAG</cx:pt>
          <cx:pt idx="192460">LSAG</cx:pt>
          <cx:pt idx="192461">LSAG</cx:pt>
          <cx:pt idx="192462">LSAG</cx:pt>
          <cx:pt idx="192463">LSAG</cx:pt>
          <cx:pt idx="192464">LSAG</cx:pt>
          <cx:pt idx="192465">LSAG</cx:pt>
          <cx:pt idx="192466">LSAG</cx:pt>
          <cx:pt idx="192467">LSAG</cx:pt>
          <cx:pt idx="192468">LSAG</cx:pt>
          <cx:pt idx="192469">LSAG</cx:pt>
          <cx:pt idx="192470">LSAG</cx:pt>
          <cx:pt idx="192471">LSAG</cx:pt>
          <cx:pt idx="192472">LSAG</cx:pt>
          <cx:pt idx="192473">LSAG</cx:pt>
          <cx:pt idx="192474">LSAG</cx:pt>
          <cx:pt idx="192475">LSAG</cx:pt>
          <cx:pt idx="192476">LSAG</cx:pt>
          <cx:pt idx="192477">LSAG</cx:pt>
          <cx:pt idx="192478">LSAG</cx:pt>
          <cx:pt idx="192479">LSAG</cx:pt>
          <cx:pt idx="192480">LSAG</cx:pt>
          <cx:pt idx="192481">LSAG</cx:pt>
          <cx:pt idx="192482">LSAG</cx:pt>
          <cx:pt idx="192483">LSAG</cx:pt>
          <cx:pt idx="192484">LSAG</cx:pt>
          <cx:pt idx="192485">LSAG</cx:pt>
          <cx:pt idx="192486">LSAG</cx:pt>
          <cx:pt idx="192487">LSAG</cx:pt>
          <cx:pt idx="192488">LSAG</cx:pt>
          <cx:pt idx="192489">LSAG</cx:pt>
          <cx:pt idx="192490">LSAG</cx:pt>
          <cx:pt idx="192491">LSAG</cx:pt>
          <cx:pt idx="192492">LSAG</cx:pt>
          <cx:pt idx="192493">LSAG</cx:pt>
          <cx:pt idx="192494">LSAG</cx:pt>
          <cx:pt idx="192495">LSAG</cx:pt>
          <cx:pt idx="192496">LSAG</cx:pt>
          <cx:pt idx="192497">LSAG</cx:pt>
          <cx:pt idx="192498">LSAG</cx:pt>
          <cx:pt idx="192499">LSAG</cx:pt>
          <cx:pt idx="192500">LSAG</cx:pt>
          <cx:pt idx="192501">LSAG</cx:pt>
          <cx:pt idx="192502">LSAG</cx:pt>
          <cx:pt idx="192503">LSAG</cx:pt>
          <cx:pt idx="192504">LSAG</cx:pt>
          <cx:pt idx="192505">LSAG</cx:pt>
          <cx:pt idx="192506">LSAG</cx:pt>
          <cx:pt idx="192507">LSAG</cx:pt>
          <cx:pt idx="192508">LSAG</cx:pt>
          <cx:pt idx="192509">LSAG</cx:pt>
          <cx:pt idx="192510">LSAG</cx:pt>
          <cx:pt idx="192511">LSAG</cx:pt>
          <cx:pt idx="192512">LSAG</cx:pt>
          <cx:pt idx="192513">LSAG</cx:pt>
          <cx:pt idx="192514">LSAG</cx:pt>
          <cx:pt idx="192515">LSAG</cx:pt>
          <cx:pt idx="192516">LSAG</cx:pt>
          <cx:pt idx="192517">LSAG</cx:pt>
          <cx:pt idx="192518">LSAG</cx:pt>
          <cx:pt idx="192519">LSAG</cx:pt>
          <cx:pt idx="192520">LSAG</cx:pt>
          <cx:pt idx="192521">LSAG</cx:pt>
          <cx:pt idx="192522">LSAG</cx:pt>
          <cx:pt idx="192523">LSAG</cx:pt>
          <cx:pt idx="192524">LSAG</cx:pt>
          <cx:pt idx="192525">LSAG</cx:pt>
          <cx:pt idx="192526">LSAG</cx:pt>
          <cx:pt idx="192527">LSAG</cx:pt>
          <cx:pt idx="192528">LSAG</cx:pt>
          <cx:pt idx="192529">LSAG</cx:pt>
          <cx:pt idx="192530">LSAG</cx:pt>
          <cx:pt idx="192531">LSAG</cx:pt>
          <cx:pt idx="192532">LSAG</cx:pt>
          <cx:pt idx="192533">LSAG</cx:pt>
          <cx:pt idx="192534">LSAG</cx:pt>
          <cx:pt idx="192535">LSAG</cx:pt>
          <cx:pt idx="192536">LSAG</cx:pt>
          <cx:pt idx="192537">LSAG</cx:pt>
          <cx:pt idx="192538">LSAG</cx:pt>
          <cx:pt idx="192539">LSAG</cx:pt>
          <cx:pt idx="192540">LSAG</cx:pt>
          <cx:pt idx="192541">LSAG</cx:pt>
          <cx:pt idx="192542">LSAG</cx:pt>
          <cx:pt idx="192543">LSAG</cx:pt>
          <cx:pt idx="192544">LSAG</cx:pt>
          <cx:pt idx="192545">LSAG</cx:pt>
          <cx:pt idx="192546">LSAG</cx:pt>
          <cx:pt idx="192547">LSAG</cx:pt>
          <cx:pt idx="192548">LSAG</cx:pt>
          <cx:pt idx="192549">LSAG</cx:pt>
          <cx:pt idx="192550">LSAG</cx:pt>
          <cx:pt idx="192551">LSAG</cx:pt>
          <cx:pt idx="192552">LSAG</cx:pt>
          <cx:pt idx="192553">LSAG</cx:pt>
          <cx:pt idx="192554">LSAG</cx:pt>
          <cx:pt idx="192555">LSAG</cx:pt>
          <cx:pt idx="192556">LSAG</cx:pt>
          <cx:pt idx="192557">LSAG</cx:pt>
          <cx:pt idx="192558">LSAG</cx:pt>
          <cx:pt idx="192559">LSAG</cx:pt>
          <cx:pt idx="192560">LSAG</cx:pt>
          <cx:pt idx="192561">LSAG</cx:pt>
          <cx:pt idx="192562">LSAG</cx:pt>
          <cx:pt idx="192563">LSAG</cx:pt>
          <cx:pt idx="192564">LSAG</cx:pt>
          <cx:pt idx="192565">LSAG</cx:pt>
          <cx:pt idx="192566">LSAG</cx:pt>
          <cx:pt idx="192567">LSAG</cx:pt>
          <cx:pt idx="192568">LSAG</cx:pt>
          <cx:pt idx="192569">LSAG</cx:pt>
          <cx:pt idx="192570">LSAG</cx:pt>
          <cx:pt idx="192571">LSAG</cx:pt>
          <cx:pt idx="192572">LSAG</cx:pt>
          <cx:pt idx="192573">LSAG</cx:pt>
          <cx:pt idx="192574">LSAG</cx:pt>
          <cx:pt idx="192575">LSAG</cx:pt>
          <cx:pt idx="192576">LSAG</cx:pt>
          <cx:pt idx="192577">LSAG</cx:pt>
          <cx:pt idx="192578">LSAG</cx:pt>
          <cx:pt idx="192579">LSAG</cx:pt>
          <cx:pt idx="192580">LSAG</cx:pt>
          <cx:pt idx="192581">LSAG</cx:pt>
          <cx:pt idx="192582">LSAG</cx:pt>
          <cx:pt idx="192583">LSAG</cx:pt>
          <cx:pt idx="192584">LSAG</cx:pt>
          <cx:pt idx="192585">LSAG</cx:pt>
          <cx:pt idx="192586">LSAG</cx:pt>
          <cx:pt idx="192587">LSAG</cx:pt>
          <cx:pt idx="192588">LSAG</cx:pt>
          <cx:pt idx="192589">LSAG</cx:pt>
          <cx:pt idx="192590">LSAG</cx:pt>
          <cx:pt idx="192591">LSAG</cx:pt>
          <cx:pt idx="192592">LSAG</cx:pt>
          <cx:pt idx="192593">LSAG</cx:pt>
          <cx:pt idx="192594">LSAG</cx:pt>
          <cx:pt idx="192595">LSAG</cx:pt>
          <cx:pt idx="192596">LSAG</cx:pt>
          <cx:pt idx="192597">LSAG</cx:pt>
          <cx:pt idx="192598">LSAG</cx:pt>
          <cx:pt idx="192599">LSAG</cx:pt>
          <cx:pt idx="192600">LSAG</cx:pt>
          <cx:pt idx="192601">LSAG</cx:pt>
          <cx:pt idx="192602">LSAG</cx:pt>
          <cx:pt idx="192603">LSAG</cx:pt>
          <cx:pt idx="192604">LSAG</cx:pt>
          <cx:pt idx="192605">LSAG</cx:pt>
          <cx:pt idx="192606">LSAG</cx:pt>
          <cx:pt idx="192607">LSAG</cx:pt>
          <cx:pt idx="192608">LSAG</cx:pt>
          <cx:pt idx="192609">LSAG</cx:pt>
          <cx:pt idx="192610">LSAG</cx:pt>
          <cx:pt idx="192611">LSAG</cx:pt>
          <cx:pt idx="192612">LSAG</cx:pt>
          <cx:pt idx="192613">LSAG</cx:pt>
          <cx:pt idx="192614">LSAG</cx:pt>
          <cx:pt idx="192615">LSAG</cx:pt>
          <cx:pt idx="192616">LSAG</cx:pt>
          <cx:pt idx="192617">LSAG</cx:pt>
          <cx:pt idx="192618">LSAG</cx:pt>
          <cx:pt idx="192619">LSAG</cx:pt>
          <cx:pt idx="192620">LSAG</cx:pt>
          <cx:pt idx="192621">LSAG</cx:pt>
          <cx:pt idx="192622">LSAG</cx:pt>
          <cx:pt idx="192623">LSAG</cx:pt>
          <cx:pt idx="192624">LSAG</cx:pt>
          <cx:pt idx="192625">LSAG</cx:pt>
          <cx:pt idx="192626">LSAG</cx:pt>
          <cx:pt idx="192627">LSAG</cx:pt>
          <cx:pt idx="192628">LSAG</cx:pt>
          <cx:pt idx="192629">LSAG</cx:pt>
          <cx:pt idx="192630">LSAG</cx:pt>
          <cx:pt idx="192631">LSAG</cx:pt>
          <cx:pt idx="192632">LSAG</cx:pt>
          <cx:pt idx="192633">LSAG</cx:pt>
          <cx:pt idx="192634">LSAG</cx:pt>
          <cx:pt idx="192635">LSAG</cx:pt>
          <cx:pt idx="192636">LSAG</cx:pt>
          <cx:pt idx="192637">LSAG</cx:pt>
          <cx:pt idx="192638">LSAG</cx:pt>
          <cx:pt idx="192639">LSAG</cx:pt>
          <cx:pt idx="192640">LSAG</cx:pt>
          <cx:pt idx="192641">LSAG</cx:pt>
          <cx:pt idx="192642">LSAG</cx:pt>
          <cx:pt idx="192643">LSAG</cx:pt>
          <cx:pt idx="192644">LSAG</cx:pt>
          <cx:pt idx="192645">LSAG</cx:pt>
          <cx:pt idx="192646">LSAG</cx:pt>
          <cx:pt idx="192647">LSAG</cx:pt>
          <cx:pt idx="192648">LSAG</cx:pt>
          <cx:pt idx="192649">LSAG</cx:pt>
          <cx:pt idx="192650">LSAG</cx:pt>
          <cx:pt idx="192651">LSAG</cx:pt>
          <cx:pt idx="192652">LSAG</cx:pt>
          <cx:pt idx="192653">LSAG</cx:pt>
          <cx:pt idx="192654">LSAG</cx:pt>
          <cx:pt idx="192655">LSAG</cx:pt>
          <cx:pt idx="192656">LSAG</cx:pt>
          <cx:pt idx="192657">LSAG</cx:pt>
          <cx:pt idx="192658">LSAG</cx:pt>
          <cx:pt idx="192659">LSAG</cx:pt>
          <cx:pt idx="192660">LSAG</cx:pt>
          <cx:pt idx="192661">LSAG</cx:pt>
          <cx:pt idx="192662">LSAG</cx:pt>
          <cx:pt idx="192663">LSAG</cx:pt>
          <cx:pt idx="192664">LSAG</cx:pt>
          <cx:pt idx="192665">LSAG</cx:pt>
          <cx:pt idx="192666">LSAG</cx:pt>
          <cx:pt idx="192667">LSAG</cx:pt>
          <cx:pt idx="192668">LSAG</cx:pt>
          <cx:pt idx="192669">LSAG</cx:pt>
          <cx:pt idx="192670">LSAG</cx:pt>
          <cx:pt idx="192671">LSAG</cx:pt>
          <cx:pt idx="192672">LSAG</cx:pt>
          <cx:pt idx="192673">LSAG</cx:pt>
          <cx:pt idx="192674">LSAG</cx:pt>
          <cx:pt idx="192675">LSAG</cx:pt>
          <cx:pt idx="192676">LSAG</cx:pt>
          <cx:pt idx="192677">LSAG</cx:pt>
          <cx:pt idx="192678">LSAG</cx:pt>
          <cx:pt idx="192679">LSAG</cx:pt>
          <cx:pt idx="192680">LSAG</cx:pt>
          <cx:pt idx="192681">LSAG</cx:pt>
          <cx:pt idx="192682">LSAG</cx:pt>
          <cx:pt idx="192683">LSAG</cx:pt>
          <cx:pt idx="192684">LSAG</cx:pt>
          <cx:pt idx="192685">LSAG</cx:pt>
          <cx:pt idx="192686">LSAG</cx:pt>
          <cx:pt idx="192687">LSAG</cx:pt>
          <cx:pt idx="192688">LSAG</cx:pt>
          <cx:pt idx="192689">LSAG</cx:pt>
          <cx:pt idx="192690">LSAG</cx:pt>
          <cx:pt idx="192691">LSAG</cx:pt>
          <cx:pt idx="192692">LSAG</cx:pt>
          <cx:pt idx="192693">LSAG</cx:pt>
          <cx:pt idx="192694">LSAG</cx:pt>
          <cx:pt idx="192695">LSAG</cx:pt>
          <cx:pt idx="192696">LSAG</cx:pt>
          <cx:pt idx="192697">LSAG</cx:pt>
          <cx:pt idx="192698">LSAG</cx:pt>
          <cx:pt idx="192699">LSAG</cx:pt>
          <cx:pt idx="192700">LSAG</cx:pt>
          <cx:pt idx="192701">LSAG</cx:pt>
          <cx:pt idx="192702">LSAG</cx:pt>
          <cx:pt idx="192703">LSAG</cx:pt>
          <cx:pt idx="192704">LSAG</cx:pt>
          <cx:pt idx="192705">LSAG</cx:pt>
          <cx:pt idx="192706">LSAG</cx:pt>
          <cx:pt idx="192707">LSAG</cx:pt>
          <cx:pt idx="192708">LSAG</cx:pt>
          <cx:pt idx="192709">LSAG</cx:pt>
          <cx:pt idx="192710">LSAG</cx:pt>
          <cx:pt idx="192711">LSAG</cx:pt>
          <cx:pt idx="192712">LSAG</cx:pt>
          <cx:pt idx="192713">LSAG</cx:pt>
          <cx:pt idx="192714">LSAG</cx:pt>
          <cx:pt idx="192715">LSAG</cx:pt>
          <cx:pt idx="192716">LSAG</cx:pt>
          <cx:pt idx="192717">LSAG</cx:pt>
          <cx:pt idx="192718">LSAG</cx:pt>
          <cx:pt idx="192719">LSAG</cx:pt>
          <cx:pt idx="192720">LSAG</cx:pt>
          <cx:pt idx="192721">LSAG</cx:pt>
          <cx:pt idx="192722">LSAG</cx:pt>
          <cx:pt idx="192723">LSAG</cx:pt>
          <cx:pt idx="192724">LSAG</cx:pt>
          <cx:pt idx="192725">LSAG</cx:pt>
          <cx:pt idx="192726">LSAG</cx:pt>
          <cx:pt idx="192727">LSAG</cx:pt>
          <cx:pt idx="192728">LSAG</cx:pt>
          <cx:pt idx="192729">LSAG</cx:pt>
          <cx:pt idx="192730">LSAG</cx:pt>
          <cx:pt idx="192731">LSAG</cx:pt>
          <cx:pt idx="192732">LSAG</cx:pt>
          <cx:pt idx="192733">LSAG</cx:pt>
          <cx:pt idx="192734">LSAG</cx:pt>
          <cx:pt idx="192735">LSAG</cx:pt>
          <cx:pt idx="192736">LSAG</cx:pt>
          <cx:pt idx="192737">LSAG</cx:pt>
          <cx:pt idx="192738">LSAG</cx:pt>
          <cx:pt idx="192739">LSAG</cx:pt>
          <cx:pt idx="192740">LSAG</cx:pt>
          <cx:pt idx="192741">LSAG</cx:pt>
          <cx:pt idx="192742">LSAG</cx:pt>
          <cx:pt idx="192743">LSAG</cx:pt>
          <cx:pt idx="192744">LSAG</cx:pt>
          <cx:pt idx="192745">LSAG</cx:pt>
          <cx:pt idx="192746">LSAG</cx:pt>
          <cx:pt idx="192747">LSAG</cx:pt>
          <cx:pt idx="192748">LSAG</cx:pt>
          <cx:pt idx="192749">LSAG</cx:pt>
          <cx:pt idx="192750">LSAG</cx:pt>
          <cx:pt idx="192751">LSAG</cx:pt>
          <cx:pt idx="192752">LSAG</cx:pt>
          <cx:pt idx="192753">LSAG</cx:pt>
          <cx:pt idx="192754">LSAG</cx:pt>
          <cx:pt idx="192755">LSAG</cx:pt>
          <cx:pt idx="192756">LSAG</cx:pt>
          <cx:pt idx="192757">LSAG</cx:pt>
          <cx:pt idx="192758">LSAG</cx:pt>
          <cx:pt idx="192759">LSAG</cx:pt>
          <cx:pt idx="192760">LSAG</cx:pt>
          <cx:pt idx="192761">LSAG</cx:pt>
          <cx:pt idx="192762">LSAG</cx:pt>
          <cx:pt idx="192763">LSAG</cx:pt>
          <cx:pt idx="192764">LSAG</cx:pt>
          <cx:pt idx="192765">LSAG</cx:pt>
          <cx:pt idx="192766">LSAG</cx:pt>
          <cx:pt idx="192767">LSAG</cx:pt>
          <cx:pt idx="192768">LSAG</cx:pt>
          <cx:pt idx="192769">LSAG</cx:pt>
          <cx:pt idx="192770">LSAG</cx:pt>
          <cx:pt idx="192771">LSAG</cx:pt>
          <cx:pt idx="192772">LSAG</cx:pt>
          <cx:pt idx="192773">LSAG</cx:pt>
          <cx:pt idx="192774">LSAG</cx:pt>
          <cx:pt idx="192775">LSAG</cx:pt>
          <cx:pt idx="192776">LSAG</cx:pt>
          <cx:pt idx="192777">LSAG</cx:pt>
          <cx:pt idx="192778">LSAG</cx:pt>
          <cx:pt idx="192779">LSAG</cx:pt>
          <cx:pt idx="192780">LSAG</cx:pt>
          <cx:pt idx="192781">LSAG</cx:pt>
          <cx:pt idx="192782">LSAG</cx:pt>
          <cx:pt idx="192783">LSAG</cx:pt>
          <cx:pt idx="192784">LSAG</cx:pt>
          <cx:pt idx="192785">LSAG</cx:pt>
          <cx:pt idx="192786">LSAG</cx:pt>
          <cx:pt idx="192787">LSAG</cx:pt>
          <cx:pt idx="192788">LSAG</cx:pt>
          <cx:pt idx="192789">LSAG</cx:pt>
          <cx:pt idx="192790">LSAG</cx:pt>
          <cx:pt idx="192791">LSAG</cx:pt>
          <cx:pt idx="192792">LSAG</cx:pt>
          <cx:pt idx="192793">LSAG</cx:pt>
          <cx:pt idx="192794">LSAG</cx:pt>
          <cx:pt idx="192795">LSAG</cx:pt>
          <cx:pt idx="192796">LSAG</cx:pt>
          <cx:pt idx="192797">LSAG</cx:pt>
          <cx:pt idx="192798">LSAG</cx:pt>
          <cx:pt idx="192799">LSAG</cx:pt>
          <cx:pt idx="192800">LSAG</cx:pt>
          <cx:pt idx="192801">LSAG</cx:pt>
          <cx:pt idx="192802">LSAG</cx:pt>
          <cx:pt idx="192803">LSAG</cx:pt>
          <cx:pt idx="192804">LSAG</cx:pt>
          <cx:pt idx="192805">LSAG</cx:pt>
          <cx:pt idx="192806">LSAG</cx:pt>
          <cx:pt idx="192807">LSAG</cx:pt>
          <cx:pt idx="192808">LSAG</cx:pt>
          <cx:pt idx="192809">LSAG</cx:pt>
          <cx:pt idx="192810">LSAG</cx:pt>
          <cx:pt idx="192811">LSAG</cx:pt>
          <cx:pt idx="192812">LSAG</cx:pt>
          <cx:pt idx="192813">LSAG</cx:pt>
          <cx:pt idx="192814">LSAG</cx:pt>
          <cx:pt idx="192815">LSAG</cx:pt>
          <cx:pt idx="192816">LSAG</cx:pt>
          <cx:pt idx="192817">LSAG</cx:pt>
          <cx:pt idx="192818">LSAG</cx:pt>
          <cx:pt idx="192819">LSAG</cx:pt>
          <cx:pt idx="192820">LSAG</cx:pt>
          <cx:pt idx="192821">LSAG</cx:pt>
          <cx:pt idx="192822">LSAG</cx:pt>
          <cx:pt idx="192823">LSAG</cx:pt>
          <cx:pt idx="192824">LSAG</cx:pt>
          <cx:pt idx="192825">LSAG</cx:pt>
          <cx:pt idx="192826">LSAG</cx:pt>
          <cx:pt idx="192827">LSAG</cx:pt>
          <cx:pt idx="192828">LSAG</cx:pt>
          <cx:pt idx="192829">LSAG</cx:pt>
          <cx:pt idx="192830">LSAG</cx:pt>
          <cx:pt idx="192831">LSAG</cx:pt>
          <cx:pt idx="192832">LSAG</cx:pt>
          <cx:pt idx="192833">LSAG</cx:pt>
          <cx:pt idx="192834">LSAG</cx:pt>
          <cx:pt idx="192835">LSAG</cx:pt>
          <cx:pt idx="192836">LSAG</cx:pt>
          <cx:pt idx="192837">LSAG</cx:pt>
          <cx:pt idx="192838">LSAG</cx:pt>
          <cx:pt idx="192839">LSAG</cx:pt>
          <cx:pt idx="192840">LSAG</cx:pt>
          <cx:pt idx="192841">LSAG</cx:pt>
          <cx:pt idx="192842">LSAG</cx:pt>
          <cx:pt idx="192843">LSAG</cx:pt>
          <cx:pt idx="192844">LSAG</cx:pt>
          <cx:pt idx="192845">LSAG</cx:pt>
          <cx:pt idx="192846">LSAG</cx:pt>
          <cx:pt idx="192847">LSAG</cx:pt>
          <cx:pt idx="192848">LSAG</cx:pt>
          <cx:pt idx="192849">LSAG</cx:pt>
          <cx:pt idx="192850">LSAG</cx:pt>
          <cx:pt idx="192851">LSAG</cx:pt>
          <cx:pt idx="192852">LSAG</cx:pt>
          <cx:pt idx="192853">LSAG</cx:pt>
          <cx:pt idx="192854">LSAG</cx:pt>
          <cx:pt idx="192855">LSAG</cx:pt>
          <cx:pt idx="192856">LSAG</cx:pt>
          <cx:pt idx="192857">LSAG</cx:pt>
          <cx:pt idx="192858">LSAG</cx:pt>
          <cx:pt idx="192859">LSAG</cx:pt>
          <cx:pt idx="192860">LSAG</cx:pt>
          <cx:pt idx="192861">LSAG</cx:pt>
          <cx:pt idx="192862">LSAG</cx:pt>
          <cx:pt idx="192863">LSAG</cx:pt>
          <cx:pt idx="192864">LSAG</cx:pt>
          <cx:pt idx="192865">LSAG</cx:pt>
          <cx:pt idx="192866">LSAG</cx:pt>
          <cx:pt idx="192867">LSAG</cx:pt>
          <cx:pt idx="192868">LSAG</cx:pt>
          <cx:pt idx="192869">LSAG</cx:pt>
          <cx:pt idx="192870">LSAG</cx:pt>
          <cx:pt idx="192871">LSAG</cx:pt>
          <cx:pt idx="192872">LSAG</cx:pt>
          <cx:pt idx="192873">LSAG</cx:pt>
          <cx:pt idx="192874">LSAG</cx:pt>
          <cx:pt idx="192875">LSAG</cx:pt>
          <cx:pt idx="192876">LSAG</cx:pt>
          <cx:pt idx="192877">LSAG</cx:pt>
          <cx:pt idx="192878">LSAG</cx:pt>
          <cx:pt idx="192879">LSAG</cx:pt>
          <cx:pt idx="192880">LSAG</cx:pt>
          <cx:pt idx="192881">LSAG</cx:pt>
          <cx:pt idx="192882">LSAG</cx:pt>
          <cx:pt idx="192883">LSAG</cx:pt>
          <cx:pt idx="192884">LSAG</cx:pt>
          <cx:pt idx="192885">LSAG</cx:pt>
          <cx:pt idx="192886">LSAG</cx:pt>
          <cx:pt idx="192887">LSAG</cx:pt>
          <cx:pt idx="192888">LSAG</cx:pt>
          <cx:pt idx="192889">LSAG</cx:pt>
          <cx:pt idx="192890">LSAG</cx:pt>
          <cx:pt idx="192891">LSAG</cx:pt>
          <cx:pt idx="192892">LSAG</cx:pt>
          <cx:pt idx="192893">LSAG</cx:pt>
          <cx:pt idx="192894">LSAG</cx:pt>
          <cx:pt idx="192895">LSAG</cx:pt>
          <cx:pt idx="192896">LSAG</cx:pt>
          <cx:pt idx="192897">LSAG</cx:pt>
          <cx:pt idx="192898">LSAG</cx:pt>
          <cx:pt idx="192899">LSAG</cx:pt>
          <cx:pt idx="192900">LSAG</cx:pt>
          <cx:pt idx="192901">LSAG</cx:pt>
          <cx:pt idx="192902">LSAG</cx:pt>
          <cx:pt idx="192903">LSAG</cx:pt>
          <cx:pt idx="192904">LSAG</cx:pt>
          <cx:pt idx="192905">LSAG</cx:pt>
          <cx:pt idx="192906">LSAG</cx:pt>
          <cx:pt idx="192907">LSAG</cx:pt>
          <cx:pt idx="192908">LSAG</cx:pt>
          <cx:pt idx="192909">LSAG</cx:pt>
          <cx:pt idx="192910">LSAG</cx:pt>
          <cx:pt idx="192911">LSAG</cx:pt>
          <cx:pt idx="192912">LSAG</cx:pt>
          <cx:pt idx="192913">LSAG</cx:pt>
          <cx:pt idx="192914">LSAG</cx:pt>
          <cx:pt idx="192915">LSAG</cx:pt>
          <cx:pt idx="192916">LSAG</cx:pt>
          <cx:pt idx="192917">LSAG</cx:pt>
          <cx:pt idx="192918">LSAG</cx:pt>
          <cx:pt idx="192919">LSAG</cx:pt>
          <cx:pt idx="192920">LSAG</cx:pt>
          <cx:pt idx="192921">LSAG</cx:pt>
          <cx:pt idx="192922">LSAG</cx:pt>
          <cx:pt idx="192923">LSAG</cx:pt>
          <cx:pt idx="192924">LSAG</cx:pt>
          <cx:pt idx="192925">LSAG</cx:pt>
          <cx:pt idx="192926">LSAG</cx:pt>
          <cx:pt idx="192927">LSAG</cx:pt>
          <cx:pt idx="192928">LSAG</cx:pt>
          <cx:pt idx="192929">LSAG</cx:pt>
          <cx:pt idx="192930">LSAG</cx:pt>
          <cx:pt idx="192931">LSAG</cx:pt>
          <cx:pt idx="192932">LSAG</cx:pt>
          <cx:pt idx="192933">LSAG</cx:pt>
          <cx:pt idx="192934">LSAG</cx:pt>
          <cx:pt idx="192935">LSAG</cx:pt>
          <cx:pt idx="192936">LSAG</cx:pt>
          <cx:pt idx="192937">LSAG</cx:pt>
          <cx:pt idx="192938">LSAG</cx:pt>
          <cx:pt idx="192939">LSAG</cx:pt>
          <cx:pt idx="192940">LSAG</cx:pt>
          <cx:pt idx="192941">LSAG</cx:pt>
          <cx:pt idx="192942">LSAG</cx:pt>
          <cx:pt idx="192943">LSAG</cx:pt>
          <cx:pt idx="192944">LSAG</cx:pt>
          <cx:pt idx="192945">LSAG</cx:pt>
          <cx:pt idx="192946">LSAG</cx:pt>
          <cx:pt idx="192947">LSAG</cx:pt>
          <cx:pt idx="192948">LSAG</cx:pt>
          <cx:pt idx="192949">LSAG</cx:pt>
          <cx:pt idx="192950">LSAG</cx:pt>
          <cx:pt idx="192951">LSAG</cx:pt>
          <cx:pt idx="192952">LSAG</cx:pt>
          <cx:pt idx="192953">LSAG</cx:pt>
          <cx:pt idx="192954">LSAG</cx:pt>
          <cx:pt idx="192955">LSAG</cx:pt>
          <cx:pt idx="192956">LSAG</cx:pt>
          <cx:pt idx="192957">LSAG</cx:pt>
          <cx:pt idx="192958">LSAG</cx:pt>
          <cx:pt idx="192959">LSAG</cx:pt>
          <cx:pt idx="192960">LSAG</cx:pt>
          <cx:pt idx="192961">LSAG</cx:pt>
          <cx:pt idx="192962">LSAG</cx:pt>
          <cx:pt idx="192963">LSAG</cx:pt>
          <cx:pt idx="192964">LSAG</cx:pt>
          <cx:pt idx="192965">LSAG</cx:pt>
          <cx:pt idx="192966">LSAG</cx:pt>
          <cx:pt idx="192967">LSAG</cx:pt>
          <cx:pt idx="192968">LSAG</cx:pt>
          <cx:pt idx="192969">LSAG</cx:pt>
          <cx:pt idx="192970">LSAG</cx:pt>
          <cx:pt idx="192971">LSAG</cx:pt>
          <cx:pt idx="192972">LSAG</cx:pt>
          <cx:pt idx="192973">LSAG</cx:pt>
          <cx:pt idx="192974">LSAG</cx:pt>
          <cx:pt idx="192975">LSAG</cx:pt>
          <cx:pt idx="192976">LSAG</cx:pt>
          <cx:pt idx="192977">LSAG</cx:pt>
          <cx:pt idx="192978">LSAG</cx:pt>
          <cx:pt idx="192979">LSAG</cx:pt>
          <cx:pt idx="192980">LSAG</cx:pt>
          <cx:pt idx="192981">LSAG</cx:pt>
          <cx:pt idx="192982">LSAG</cx:pt>
          <cx:pt idx="192983">LSAG</cx:pt>
          <cx:pt idx="192984">LSAG</cx:pt>
          <cx:pt idx="192985">LSAG</cx:pt>
          <cx:pt idx="192986">LSAG</cx:pt>
          <cx:pt idx="192987">LSAG</cx:pt>
          <cx:pt idx="192988">LSAG</cx:pt>
          <cx:pt idx="192989">LSAG</cx:pt>
          <cx:pt idx="192990">LSAG</cx:pt>
          <cx:pt idx="192991">LSAG</cx:pt>
          <cx:pt idx="192992">LSAG</cx:pt>
          <cx:pt idx="192993">LSAG</cx:pt>
          <cx:pt idx="192994">LSAG</cx:pt>
          <cx:pt idx="192995">LSAG</cx:pt>
          <cx:pt idx="192996">LSAG</cx:pt>
          <cx:pt idx="192997">LSAG</cx:pt>
          <cx:pt idx="192998">LSAG</cx:pt>
          <cx:pt idx="192999">LSAG</cx:pt>
          <cx:pt idx="193000">LSAG</cx:pt>
          <cx:pt idx="193001">LSAG</cx:pt>
          <cx:pt idx="193002">LSAG</cx:pt>
          <cx:pt idx="193003">LSAG</cx:pt>
          <cx:pt idx="193004">LSAG</cx:pt>
          <cx:pt idx="193005">LSAG</cx:pt>
          <cx:pt idx="193006">LSAG</cx:pt>
          <cx:pt idx="193007">LSAG</cx:pt>
          <cx:pt idx="193008">LSAG</cx:pt>
          <cx:pt idx="193009">LSAG</cx:pt>
          <cx:pt idx="193010">LSAG</cx:pt>
          <cx:pt idx="193011">LSAG</cx:pt>
          <cx:pt idx="193012">LSAG</cx:pt>
          <cx:pt idx="193013">LSAG</cx:pt>
          <cx:pt idx="193014">LSAG</cx:pt>
          <cx:pt idx="193015">LSAG</cx:pt>
          <cx:pt idx="193016">LSAG</cx:pt>
          <cx:pt idx="193017">LSAG</cx:pt>
          <cx:pt idx="193018">LSAG</cx:pt>
          <cx:pt idx="193019">LSAG</cx:pt>
          <cx:pt idx="193020">LSAG</cx:pt>
          <cx:pt idx="193021">LSAG</cx:pt>
          <cx:pt idx="193022">LSAG</cx:pt>
          <cx:pt idx="193023">LSAG</cx:pt>
          <cx:pt idx="193024">LSAG</cx:pt>
          <cx:pt idx="193025">LSAG</cx:pt>
          <cx:pt idx="193026">LSAG</cx:pt>
          <cx:pt idx="193027">LSAG</cx:pt>
          <cx:pt idx="193028">LSAG</cx:pt>
          <cx:pt idx="193029">LSAG</cx:pt>
          <cx:pt idx="193030">LSAG</cx:pt>
          <cx:pt idx="193031">LSAG</cx:pt>
          <cx:pt idx="193032">LSAG</cx:pt>
          <cx:pt idx="193033">LSAG</cx:pt>
          <cx:pt idx="193034">LSAG</cx:pt>
          <cx:pt idx="193035">LSAG</cx:pt>
          <cx:pt idx="193036">LSAG</cx:pt>
          <cx:pt idx="193037">LSAG</cx:pt>
          <cx:pt idx="193038">LSAG</cx:pt>
          <cx:pt idx="193039">LSAG</cx:pt>
          <cx:pt idx="193040">LSAG</cx:pt>
          <cx:pt idx="193041">LSAG</cx:pt>
          <cx:pt idx="193042">LSAG</cx:pt>
          <cx:pt idx="193043">LSAG</cx:pt>
          <cx:pt idx="193044">LSAG</cx:pt>
          <cx:pt idx="193045">LSAG</cx:pt>
          <cx:pt idx="193046">LSAG</cx:pt>
          <cx:pt idx="193047">LSAG</cx:pt>
          <cx:pt idx="193048">LSAG</cx:pt>
          <cx:pt idx="193049">LSAG</cx:pt>
          <cx:pt idx="193050">LSAG</cx:pt>
          <cx:pt idx="193051">LSAG</cx:pt>
          <cx:pt idx="193052">LSAG</cx:pt>
          <cx:pt idx="193053">LSAG</cx:pt>
          <cx:pt idx="193054">LSAG</cx:pt>
          <cx:pt idx="193055">LSAG</cx:pt>
          <cx:pt idx="193056">LSAG</cx:pt>
          <cx:pt idx="193057">LSAG</cx:pt>
          <cx:pt idx="193058">LSAG</cx:pt>
          <cx:pt idx="193059">LSAG</cx:pt>
          <cx:pt idx="193060">LSAG</cx:pt>
          <cx:pt idx="193061">LSAG</cx:pt>
          <cx:pt idx="193062">LSAG</cx:pt>
          <cx:pt idx="193063">LSAG</cx:pt>
          <cx:pt idx="193064">LSAG</cx:pt>
          <cx:pt idx="193065">LSAG</cx:pt>
          <cx:pt idx="193066">LSAG</cx:pt>
          <cx:pt idx="193067">LSAG</cx:pt>
          <cx:pt idx="193068">LSAG</cx:pt>
          <cx:pt idx="193069">LSAG</cx:pt>
          <cx:pt idx="193070">LSAG</cx:pt>
          <cx:pt idx="193071">LSAG</cx:pt>
          <cx:pt idx="193072">LSAG</cx:pt>
          <cx:pt idx="193073">LSAG</cx:pt>
          <cx:pt idx="193074">LSAG</cx:pt>
          <cx:pt idx="193075">LSAG</cx:pt>
          <cx:pt idx="193076">LSAG</cx:pt>
          <cx:pt idx="193077">LSAG</cx:pt>
          <cx:pt idx="193078">LSAG</cx:pt>
          <cx:pt idx="193079">LSAG</cx:pt>
          <cx:pt idx="193080">LSAG</cx:pt>
          <cx:pt idx="193081">LSAG</cx:pt>
          <cx:pt idx="193082">LSAG</cx:pt>
          <cx:pt idx="193083">LSAG</cx:pt>
          <cx:pt idx="193084">LSAG</cx:pt>
          <cx:pt idx="193085">LSAG</cx:pt>
          <cx:pt idx="193086">LSAG</cx:pt>
          <cx:pt idx="193087">LSAG</cx:pt>
          <cx:pt idx="193088">LSAG</cx:pt>
          <cx:pt idx="193089">LSAG</cx:pt>
          <cx:pt idx="193090">LSAG</cx:pt>
          <cx:pt idx="193091">LSAG</cx:pt>
          <cx:pt idx="193092">LSAG</cx:pt>
          <cx:pt idx="193093">LSAG</cx:pt>
          <cx:pt idx="193094">LSAG</cx:pt>
          <cx:pt idx="193095">LSAG</cx:pt>
          <cx:pt idx="193096">LSAG</cx:pt>
          <cx:pt idx="193097">LSAG</cx:pt>
          <cx:pt idx="193098">LSAG</cx:pt>
          <cx:pt idx="193099">LSAG</cx:pt>
          <cx:pt idx="193100">LSAG</cx:pt>
          <cx:pt idx="193101">LSAG</cx:pt>
          <cx:pt idx="193102">LSAG</cx:pt>
          <cx:pt idx="193103">LSAG</cx:pt>
          <cx:pt idx="193104">LSAG</cx:pt>
          <cx:pt idx="193105">LSAG</cx:pt>
          <cx:pt idx="193106">LSAG</cx:pt>
          <cx:pt idx="193107">LSAG</cx:pt>
          <cx:pt idx="193108">LSAG</cx:pt>
          <cx:pt idx="193109">LSAG</cx:pt>
          <cx:pt idx="193110">LSAG</cx:pt>
          <cx:pt idx="193111">LSAG</cx:pt>
          <cx:pt idx="193112">LSAG</cx:pt>
          <cx:pt idx="193113">LSAG</cx:pt>
          <cx:pt idx="193114">LSAG</cx:pt>
          <cx:pt idx="193115">LSAG</cx:pt>
          <cx:pt idx="193116">LSAG</cx:pt>
          <cx:pt idx="193117">LSAG</cx:pt>
          <cx:pt idx="193118">LSAG</cx:pt>
          <cx:pt idx="193119">LSAG</cx:pt>
          <cx:pt idx="193120">LSAG</cx:pt>
          <cx:pt idx="193121">LSAG</cx:pt>
          <cx:pt idx="193122">LSAG</cx:pt>
          <cx:pt idx="193123">LSAG</cx:pt>
          <cx:pt idx="193124">LSAG</cx:pt>
          <cx:pt idx="193125">LSAG</cx:pt>
          <cx:pt idx="193126">LSAG</cx:pt>
          <cx:pt idx="193127">LSAG</cx:pt>
          <cx:pt idx="193128">LSAG</cx:pt>
          <cx:pt idx="193129">LSAG</cx:pt>
          <cx:pt idx="193130">LSAG</cx:pt>
          <cx:pt idx="193131">LSAG</cx:pt>
          <cx:pt idx="193132">LSAG</cx:pt>
          <cx:pt idx="193133">LSAG</cx:pt>
          <cx:pt idx="193134">LSAG</cx:pt>
          <cx:pt idx="193135">LSAG</cx:pt>
          <cx:pt idx="193136">LSAG</cx:pt>
          <cx:pt idx="193137">LSAG</cx:pt>
          <cx:pt idx="193138">LSAG</cx:pt>
          <cx:pt idx="193139">LSAG</cx:pt>
          <cx:pt idx="193140">LSAG</cx:pt>
          <cx:pt idx="193141">LSAG</cx:pt>
          <cx:pt idx="193142">LSAG</cx:pt>
          <cx:pt idx="193143">LSAG</cx:pt>
          <cx:pt idx="193144">LSAG</cx:pt>
          <cx:pt idx="193145">LSAG</cx:pt>
          <cx:pt idx="193146">LSAG</cx:pt>
          <cx:pt idx="193147">LSAG</cx:pt>
          <cx:pt idx="193148">LSAG</cx:pt>
          <cx:pt idx="193149">LSAG</cx:pt>
          <cx:pt idx="193150">LSAG</cx:pt>
          <cx:pt idx="193151">LSAG</cx:pt>
          <cx:pt idx="193152">LSAG</cx:pt>
          <cx:pt idx="193153">LSAG</cx:pt>
          <cx:pt idx="193154">LSAG</cx:pt>
          <cx:pt idx="193155">LSAG</cx:pt>
          <cx:pt idx="193156">LSAG</cx:pt>
          <cx:pt idx="193157">LSAG</cx:pt>
          <cx:pt idx="193158">LSAG</cx:pt>
          <cx:pt idx="193159">LSAG</cx:pt>
          <cx:pt idx="193160">LSAG</cx:pt>
          <cx:pt idx="193161">LSAG</cx:pt>
          <cx:pt idx="193162">LSAG</cx:pt>
          <cx:pt idx="193163">LSAG</cx:pt>
          <cx:pt idx="193164">LSAG</cx:pt>
          <cx:pt idx="193165">LSAG</cx:pt>
          <cx:pt idx="193166">LSAG</cx:pt>
          <cx:pt idx="193167">LSAG</cx:pt>
          <cx:pt idx="193168">LSAG</cx:pt>
          <cx:pt idx="193169">LSAG</cx:pt>
          <cx:pt idx="193170">LSAG</cx:pt>
          <cx:pt idx="193171">LSAG</cx:pt>
          <cx:pt idx="193172">LSAG</cx:pt>
          <cx:pt idx="193173">LSAG</cx:pt>
          <cx:pt idx="193174">LSAG</cx:pt>
          <cx:pt idx="193175">LSAG</cx:pt>
          <cx:pt idx="193176">LSAG</cx:pt>
          <cx:pt idx="193177">LSAG</cx:pt>
          <cx:pt idx="193178">LSAG</cx:pt>
          <cx:pt idx="193179">LSAG</cx:pt>
          <cx:pt idx="193180">LSAG</cx:pt>
          <cx:pt idx="193181">LSAG</cx:pt>
          <cx:pt idx="193182">LSAG</cx:pt>
          <cx:pt idx="193183">LSAG</cx:pt>
          <cx:pt idx="193184">LSAG</cx:pt>
          <cx:pt idx="193185">LSAG</cx:pt>
          <cx:pt idx="193186">LSAG</cx:pt>
          <cx:pt idx="193187">LSAG</cx:pt>
          <cx:pt idx="193188">LSAG</cx:pt>
          <cx:pt idx="193189">LSAG</cx:pt>
          <cx:pt idx="193190">LSAG</cx:pt>
          <cx:pt idx="193191">LSAG</cx:pt>
          <cx:pt idx="193192">LSAG</cx:pt>
          <cx:pt idx="193193">LSAG</cx:pt>
          <cx:pt idx="193194">LSAG</cx:pt>
          <cx:pt idx="193195">LSAG</cx:pt>
          <cx:pt idx="193196">LSAG</cx:pt>
          <cx:pt idx="193197">LSAG</cx:pt>
          <cx:pt idx="193198">LSAG</cx:pt>
          <cx:pt idx="193199">LSAG</cx:pt>
          <cx:pt idx="193200">LSAG</cx:pt>
          <cx:pt idx="193201">LSAG</cx:pt>
          <cx:pt idx="193202">LSAG</cx:pt>
          <cx:pt idx="193203">LSAG</cx:pt>
          <cx:pt idx="193204">LSAG</cx:pt>
          <cx:pt idx="193205">LSAG</cx:pt>
          <cx:pt idx="193206">LSAG</cx:pt>
          <cx:pt idx="193207">LSAG</cx:pt>
          <cx:pt idx="193208">LSAG</cx:pt>
          <cx:pt idx="193209">LSAG</cx:pt>
          <cx:pt idx="193210">LSAG</cx:pt>
          <cx:pt idx="193211">LSAG</cx:pt>
          <cx:pt idx="193212">LSAG</cx:pt>
          <cx:pt idx="193213">LSAG</cx:pt>
          <cx:pt idx="193214">LSAG</cx:pt>
          <cx:pt idx="193215">LSAG</cx:pt>
          <cx:pt idx="193216">LSAG</cx:pt>
          <cx:pt idx="193217">LSAG</cx:pt>
          <cx:pt idx="193218">LSAG</cx:pt>
          <cx:pt idx="193219">LSAG</cx:pt>
          <cx:pt idx="193220">LSAG</cx:pt>
          <cx:pt idx="193221">LSAG</cx:pt>
          <cx:pt idx="193222">LSAG</cx:pt>
          <cx:pt idx="193223">LSAG</cx:pt>
          <cx:pt idx="193224">LSAG</cx:pt>
          <cx:pt idx="193225">LSAG</cx:pt>
          <cx:pt idx="193226">LSAG</cx:pt>
          <cx:pt idx="193227">LSAG</cx:pt>
          <cx:pt idx="193228">LSAG</cx:pt>
          <cx:pt idx="193229">LSAG</cx:pt>
          <cx:pt idx="193230">LSAG</cx:pt>
          <cx:pt idx="193231">LSAG</cx:pt>
          <cx:pt idx="193232">LSAG</cx:pt>
          <cx:pt idx="193233">LSAG</cx:pt>
          <cx:pt idx="193234">LSAG</cx:pt>
          <cx:pt idx="193235">LSAG</cx:pt>
          <cx:pt idx="193236">LSAG</cx:pt>
          <cx:pt idx="193237">LSAG</cx:pt>
          <cx:pt idx="193238">LSAG</cx:pt>
          <cx:pt idx="193239">LSAG</cx:pt>
          <cx:pt idx="193240">LSAG</cx:pt>
          <cx:pt idx="193241">LSAG</cx:pt>
          <cx:pt idx="193242">LSAG</cx:pt>
          <cx:pt idx="193243">LSAG</cx:pt>
          <cx:pt idx="193244">LSAG</cx:pt>
          <cx:pt idx="193245">LSAG</cx:pt>
          <cx:pt idx="193246">LSAG</cx:pt>
          <cx:pt idx="193247">LSAG</cx:pt>
          <cx:pt idx="193248">LSAG</cx:pt>
          <cx:pt idx="193249">LSAG</cx:pt>
          <cx:pt idx="193250">LSAG</cx:pt>
          <cx:pt idx="193251">LSAG</cx:pt>
          <cx:pt idx="193252">LSAG</cx:pt>
          <cx:pt idx="193253">LSAG</cx:pt>
          <cx:pt idx="193254">LSAG</cx:pt>
          <cx:pt idx="193255">LSAG</cx:pt>
          <cx:pt idx="193256">LSAG</cx:pt>
          <cx:pt idx="193257">LSAG</cx:pt>
          <cx:pt idx="193258">LSAG</cx:pt>
          <cx:pt idx="193259">LSAG</cx:pt>
          <cx:pt idx="193260">LSAG</cx:pt>
          <cx:pt idx="193261">LSAG</cx:pt>
          <cx:pt idx="193262">LSAG</cx:pt>
          <cx:pt idx="193263">LSAG</cx:pt>
          <cx:pt idx="193264">LSAG</cx:pt>
          <cx:pt idx="193265">LSAG</cx:pt>
          <cx:pt idx="193266">LSAG</cx:pt>
          <cx:pt idx="193267">LSAG</cx:pt>
          <cx:pt idx="193268">LSAG</cx:pt>
          <cx:pt idx="193269">LSAG</cx:pt>
          <cx:pt idx="193270">LSAG</cx:pt>
          <cx:pt idx="193271">LSAG</cx:pt>
          <cx:pt idx="193272">LSAG</cx:pt>
          <cx:pt idx="193273">LSAG</cx:pt>
          <cx:pt idx="193274">LSAG</cx:pt>
          <cx:pt idx="193275">LSAG</cx:pt>
          <cx:pt idx="193276">LSAG</cx:pt>
          <cx:pt idx="193277">LSAG</cx:pt>
          <cx:pt idx="193278">LSAG</cx:pt>
          <cx:pt idx="193279">LSAG</cx:pt>
          <cx:pt idx="193280">LSAG</cx:pt>
          <cx:pt idx="193281">LSAG</cx:pt>
          <cx:pt idx="193282">LSAG</cx:pt>
          <cx:pt idx="193283">LSAG</cx:pt>
          <cx:pt idx="193284">LSAG</cx:pt>
          <cx:pt idx="193285">LSAG</cx:pt>
          <cx:pt idx="193286">LSAG</cx:pt>
          <cx:pt idx="193287">LSAG</cx:pt>
          <cx:pt idx="193288">LSAG</cx:pt>
          <cx:pt idx="193289">LSAG</cx:pt>
          <cx:pt idx="193290">LSAG</cx:pt>
          <cx:pt idx="193291">LSAG</cx:pt>
          <cx:pt idx="193292">LSAG</cx:pt>
          <cx:pt idx="193293">LSAG</cx:pt>
          <cx:pt idx="193294">LSAG</cx:pt>
          <cx:pt idx="193295">LSAG</cx:pt>
          <cx:pt idx="193296">LSAG</cx:pt>
          <cx:pt idx="193297">LSAG</cx:pt>
          <cx:pt idx="193298">LSAG</cx:pt>
          <cx:pt idx="193299">LSAG</cx:pt>
          <cx:pt idx="193300">LSAG</cx:pt>
          <cx:pt idx="193301">LSAG</cx:pt>
          <cx:pt idx="193302">LSAG</cx:pt>
          <cx:pt idx="193303">LSAG</cx:pt>
          <cx:pt idx="193304">LSAG</cx:pt>
          <cx:pt idx="193305">LSAG</cx:pt>
          <cx:pt idx="193306">LSAG</cx:pt>
          <cx:pt idx="193307">LSAG</cx:pt>
          <cx:pt idx="193308">LSAG</cx:pt>
          <cx:pt idx="193309">LSAG</cx:pt>
          <cx:pt idx="193310">LSAG</cx:pt>
          <cx:pt idx="193311">LSAG</cx:pt>
          <cx:pt idx="193312">LSAG</cx:pt>
          <cx:pt idx="193313">LSAG</cx:pt>
          <cx:pt idx="193314">LSAG</cx:pt>
          <cx:pt idx="193315">LSAG</cx:pt>
          <cx:pt idx="193316">LSAG</cx:pt>
          <cx:pt idx="193317">LSAG</cx:pt>
          <cx:pt idx="193318">LSAG</cx:pt>
          <cx:pt idx="193319">LSAG</cx:pt>
          <cx:pt idx="193320">LSAG</cx:pt>
          <cx:pt idx="193321">LSAG</cx:pt>
          <cx:pt idx="193322">LSAG</cx:pt>
          <cx:pt idx="193323">LSAG</cx:pt>
          <cx:pt idx="193324">LSAG</cx:pt>
          <cx:pt idx="193325">LSAG</cx:pt>
          <cx:pt idx="193326">LSAG</cx:pt>
          <cx:pt idx="193327">LSAG</cx:pt>
          <cx:pt idx="193328">LSAG</cx:pt>
          <cx:pt idx="193329">LSAG</cx:pt>
          <cx:pt idx="193330">LSAG</cx:pt>
          <cx:pt idx="193331">LSAG</cx:pt>
          <cx:pt idx="193332">LSAG</cx:pt>
          <cx:pt idx="193333">LSAG</cx:pt>
          <cx:pt idx="193334">LSAG</cx:pt>
          <cx:pt idx="193335">LSAG</cx:pt>
          <cx:pt idx="193336">LSAG</cx:pt>
          <cx:pt idx="193337">LSAG</cx:pt>
          <cx:pt idx="193338">LSAG</cx:pt>
          <cx:pt idx="193339">LSAG</cx:pt>
          <cx:pt idx="193340">LSAG</cx:pt>
          <cx:pt idx="193341">LSAG</cx:pt>
          <cx:pt idx="193342">LSAG</cx:pt>
          <cx:pt idx="193343">LSAG</cx:pt>
          <cx:pt idx="193344">LSAG</cx:pt>
          <cx:pt idx="193345">LSAG</cx:pt>
          <cx:pt idx="193346">LSAG</cx:pt>
          <cx:pt idx="193347">LSAG</cx:pt>
          <cx:pt idx="193348">LSAG</cx:pt>
          <cx:pt idx="193349">LSAG</cx:pt>
          <cx:pt idx="193350">LSAG</cx:pt>
          <cx:pt idx="193351">LSAG</cx:pt>
          <cx:pt idx="193352">LSAG</cx:pt>
          <cx:pt idx="193353">LSAG</cx:pt>
          <cx:pt idx="193354">LSAG</cx:pt>
          <cx:pt idx="193355">LSAG</cx:pt>
          <cx:pt idx="193356">LSAG</cx:pt>
          <cx:pt idx="193357">LSAG</cx:pt>
          <cx:pt idx="193358">LSAG</cx:pt>
          <cx:pt idx="193359">LSAG</cx:pt>
          <cx:pt idx="193360">LSAG</cx:pt>
          <cx:pt idx="193361">LSAG</cx:pt>
          <cx:pt idx="193362">LSAG</cx:pt>
          <cx:pt idx="193363">LSAG</cx:pt>
          <cx:pt idx="193364">LSAG</cx:pt>
          <cx:pt idx="193365">LSAG</cx:pt>
          <cx:pt idx="193366">LSAG</cx:pt>
          <cx:pt idx="193367">LSAG</cx:pt>
          <cx:pt idx="193368">LSAG</cx:pt>
          <cx:pt idx="193369">LSAG</cx:pt>
          <cx:pt idx="193370">LSAG</cx:pt>
          <cx:pt idx="193371">LSAG</cx:pt>
          <cx:pt idx="193372">LSAG</cx:pt>
          <cx:pt idx="193373">LSAG</cx:pt>
          <cx:pt idx="193374">LSAG</cx:pt>
          <cx:pt idx="193375">LSAG</cx:pt>
          <cx:pt idx="193376">LSAG</cx:pt>
          <cx:pt idx="193377">LSAG</cx:pt>
          <cx:pt idx="193378">LSAG</cx:pt>
          <cx:pt idx="193379">LSAG</cx:pt>
          <cx:pt idx="193380">LSAG</cx:pt>
          <cx:pt idx="193381">LSAG</cx:pt>
          <cx:pt idx="193382">LSAG</cx:pt>
          <cx:pt idx="193383">LSAG</cx:pt>
          <cx:pt idx="193384">LSAG</cx:pt>
          <cx:pt idx="193385">LSAG</cx:pt>
          <cx:pt idx="193386">LSAG</cx:pt>
          <cx:pt idx="193387">LSAG</cx:pt>
          <cx:pt idx="193388">LSAG</cx:pt>
          <cx:pt idx="193389">LSAG</cx:pt>
          <cx:pt idx="193390">LSAG</cx:pt>
          <cx:pt idx="193391">LSAG</cx:pt>
          <cx:pt idx="193392">LSAG</cx:pt>
          <cx:pt idx="193393">LSAG</cx:pt>
          <cx:pt idx="193394">LSAG</cx:pt>
          <cx:pt idx="193395">LSAG</cx:pt>
          <cx:pt idx="193396">LSAG</cx:pt>
          <cx:pt idx="193397">LSAG</cx:pt>
          <cx:pt idx="193398">LSAG</cx:pt>
          <cx:pt idx="193399">LSAG</cx:pt>
          <cx:pt idx="193400">LSAG</cx:pt>
          <cx:pt idx="193401">LSAG</cx:pt>
          <cx:pt idx="193402">LSAG</cx:pt>
          <cx:pt idx="193403">LSAG</cx:pt>
          <cx:pt idx="193404">LSAG</cx:pt>
          <cx:pt idx="193405">LSAG</cx:pt>
          <cx:pt idx="193406">LSAG</cx:pt>
          <cx:pt idx="193407">LSAG</cx:pt>
          <cx:pt idx="193408">LSAG</cx:pt>
          <cx:pt idx="193409">LSAG</cx:pt>
          <cx:pt idx="193410">LSAG</cx:pt>
          <cx:pt idx="193411">LSAG</cx:pt>
          <cx:pt idx="193412">LSAG</cx:pt>
          <cx:pt idx="193413">LSAG</cx:pt>
          <cx:pt idx="193414">LSAG</cx:pt>
          <cx:pt idx="193415">LSAG</cx:pt>
          <cx:pt idx="193416">LSAG</cx:pt>
          <cx:pt idx="193417">LSAG</cx:pt>
          <cx:pt idx="193418">LSAG</cx:pt>
          <cx:pt idx="193419">LSAG</cx:pt>
          <cx:pt idx="193420">LSAG</cx:pt>
          <cx:pt idx="193421">LSAG</cx:pt>
          <cx:pt idx="193422">LSAG</cx:pt>
          <cx:pt idx="193423">LSAG</cx:pt>
          <cx:pt idx="193424">LSAG</cx:pt>
          <cx:pt idx="193425">LSAG</cx:pt>
          <cx:pt idx="193426">LSAG</cx:pt>
          <cx:pt idx="193427">LSAG</cx:pt>
          <cx:pt idx="193428">LSAG</cx:pt>
          <cx:pt idx="193429">LSAG</cx:pt>
          <cx:pt idx="193430">LSAG</cx:pt>
          <cx:pt idx="193431">LSAG</cx:pt>
          <cx:pt idx="193432">LSAG</cx:pt>
          <cx:pt idx="193433">LSAG</cx:pt>
          <cx:pt idx="193434">LSAG</cx:pt>
          <cx:pt idx="193435">LSAG</cx:pt>
          <cx:pt idx="193436">LSAG</cx:pt>
          <cx:pt idx="193437">LSAG</cx:pt>
          <cx:pt idx="193438">LSAG</cx:pt>
          <cx:pt idx="193439">LSAG</cx:pt>
          <cx:pt idx="193440">LSAG</cx:pt>
          <cx:pt idx="193441">LSAG</cx:pt>
          <cx:pt idx="193442">LSAG</cx:pt>
          <cx:pt idx="193443">LSAG</cx:pt>
          <cx:pt idx="193444">LSAG</cx:pt>
          <cx:pt idx="193445">LSAG</cx:pt>
          <cx:pt idx="193446">LSAG</cx:pt>
          <cx:pt idx="193447">LSAG</cx:pt>
          <cx:pt idx="193448">LSAG</cx:pt>
          <cx:pt idx="193449">LSAG</cx:pt>
          <cx:pt idx="193450">LSAG</cx:pt>
          <cx:pt idx="193451">LSAG</cx:pt>
          <cx:pt idx="193452">LSAG</cx:pt>
          <cx:pt idx="193453">LSAG</cx:pt>
          <cx:pt idx="193454">LSAG</cx:pt>
          <cx:pt idx="193455">LSAG</cx:pt>
          <cx:pt idx="193456">LSAG</cx:pt>
          <cx:pt idx="193457">LSAG</cx:pt>
          <cx:pt idx="193458">LSAG</cx:pt>
          <cx:pt idx="193459">LSAG</cx:pt>
          <cx:pt idx="193460">LSAG</cx:pt>
          <cx:pt idx="193461">LSAG</cx:pt>
          <cx:pt idx="193462">LSAG</cx:pt>
          <cx:pt idx="193463">LSAG</cx:pt>
          <cx:pt idx="193464">LSAG</cx:pt>
          <cx:pt idx="193465">LSAG</cx:pt>
          <cx:pt idx="193466">LSAG</cx:pt>
          <cx:pt idx="193467">LSAG</cx:pt>
          <cx:pt idx="193468">LSAG</cx:pt>
          <cx:pt idx="193469">LSAG</cx:pt>
          <cx:pt idx="193470">LSAG</cx:pt>
          <cx:pt idx="193471">LSAG</cx:pt>
          <cx:pt idx="193472">LSAG</cx:pt>
          <cx:pt idx="193473">LSAG</cx:pt>
          <cx:pt idx="193474">LSAG</cx:pt>
          <cx:pt idx="193475">LSAG</cx:pt>
          <cx:pt idx="193476">LSAG</cx:pt>
          <cx:pt idx="193477">LSAG</cx:pt>
          <cx:pt idx="193478">LSAG</cx:pt>
          <cx:pt idx="193479">LSAG</cx:pt>
          <cx:pt idx="193480">LSAG</cx:pt>
          <cx:pt idx="193481">LSAG</cx:pt>
          <cx:pt idx="193482">LSAG</cx:pt>
          <cx:pt idx="193483">LSAG</cx:pt>
          <cx:pt idx="193484">LSAG</cx:pt>
          <cx:pt idx="193485">LSAG</cx:pt>
          <cx:pt idx="193486">LSAG</cx:pt>
          <cx:pt idx="193487">LSAG</cx:pt>
          <cx:pt idx="193488">LSAG</cx:pt>
          <cx:pt idx="193489">LSAG</cx:pt>
          <cx:pt idx="193490">LSAG</cx:pt>
          <cx:pt idx="193491">LSAG</cx:pt>
          <cx:pt idx="193492">LSAG</cx:pt>
          <cx:pt idx="193493">LSAG</cx:pt>
          <cx:pt idx="193494">LSAG</cx:pt>
          <cx:pt idx="193495">LSAG</cx:pt>
          <cx:pt idx="193496">LSAG</cx:pt>
          <cx:pt idx="193497">LSAG</cx:pt>
          <cx:pt idx="193498">LSAG</cx:pt>
          <cx:pt idx="193499">LSAG</cx:pt>
          <cx:pt idx="193500">LSAG</cx:pt>
          <cx:pt idx="193501">LSAG</cx:pt>
          <cx:pt idx="193502">LSAG</cx:pt>
          <cx:pt idx="193503">LSAG</cx:pt>
          <cx:pt idx="193504">LSAG</cx:pt>
          <cx:pt idx="193505">LSAG</cx:pt>
          <cx:pt idx="193506">LSAG</cx:pt>
          <cx:pt idx="193507">LSAG</cx:pt>
          <cx:pt idx="193508">LSAG</cx:pt>
          <cx:pt idx="193509">LSAG</cx:pt>
          <cx:pt idx="193510">LSAG</cx:pt>
          <cx:pt idx="193511">LSAG</cx:pt>
          <cx:pt idx="193512">LSAG</cx:pt>
          <cx:pt idx="193513">LSAG</cx:pt>
          <cx:pt idx="193514">LSAG</cx:pt>
          <cx:pt idx="193515">LSAG</cx:pt>
          <cx:pt idx="193516">LSAG</cx:pt>
          <cx:pt idx="193517">LSAG</cx:pt>
          <cx:pt idx="193518">LSAG</cx:pt>
          <cx:pt idx="193519">LSAG</cx:pt>
          <cx:pt idx="193520">LSAG</cx:pt>
          <cx:pt idx="193521">LSAG</cx:pt>
          <cx:pt idx="193522">LSAG</cx:pt>
          <cx:pt idx="193523">LSAG</cx:pt>
          <cx:pt idx="193524">LSAG</cx:pt>
          <cx:pt idx="193525">LSAG</cx:pt>
          <cx:pt idx="193526">LSAG</cx:pt>
          <cx:pt idx="193527">LSAG</cx:pt>
          <cx:pt idx="193528">LSAG</cx:pt>
          <cx:pt idx="193529">LSAG</cx:pt>
          <cx:pt idx="193530">LSAG</cx:pt>
          <cx:pt idx="193531">LSAG</cx:pt>
          <cx:pt idx="193532">LSAG</cx:pt>
          <cx:pt idx="193533">LSAG</cx:pt>
          <cx:pt idx="193534">LSAG</cx:pt>
          <cx:pt idx="193535">LSAG</cx:pt>
          <cx:pt idx="193536">LSAG</cx:pt>
          <cx:pt idx="193537">LSAG</cx:pt>
          <cx:pt idx="193538">LSAG</cx:pt>
          <cx:pt idx="193539">LSAG</cx:pt>
          <cx:pt idx="193540">LSAG</cx:pt>
          <cx:pt idx="193541">LSAG</cx:pt>
          <cx:pt idx="193542">LSAG</cx:pt>
          <cx:pt idx="193543">LSAG</cx:pt>
          <cx:pt idx="193544">LSAG</cx:pt>
          <cx:pt idx="193545">LSAG</cx:pt>
          <cx:pt idx="193546">LSAG</cx:pt>
          <cx:pt idx="193547">LSAG</cx:pt>
          <cx:pt idx="193548">LSAG</cx:pt>
          <cx:pt idx="193549">LSAG</cx:pt>
          <cx:pt idx="193550">LSAG</cx:pt>
          <cx:pt idx="193551">LSAG</cx:pt>
          <cx:pt idx="193552">LSAG</cx:pt>
          <cx:pt idx="193553">LSAG</cx:pt>
          <cx:pt idx="193554">LSAG</cx:pt>
          <cx:pt idx="193555">LSAG</cx:pt>
          <cx:pt idx="193556">LSAG</cx:pt>
          <cx:pt idx="193557">LSAG</cx:pt>
          <cx:pt idx="193558">LSAG</cx:pt>
          <cx:pt idx="193559">LSAG</cx:pt>
          <cx:pt idx="193560">LSAG</cx:pt>
          <cx:pt idx="193561">LSAG</cx:pt>
          <cx:pt idx="193562">LSAG</cx:pt>
          <cx:pt idx="193563">LSAG</cx:pt>
          <cx:pt idx="193564">LSAG</cx:pt>
          <cx:pt idx="193565">LSAG</cx:pt>
          <cx:pt idx="193566">LSAG</cx:pt>
          <cx:pt idx="193567">LSAG</cx:pt>
          <cx:pt idx="193568">LSAG</cx:pt>
          <cx:pt idx="193569">LSAG</cx:pt>
          <cx:pt idx="193570">LSAG</cx:pt>
          <cx:pt idx="193571">LSAG</cx:pt>
          <cx:pt idx="193572">LSAG</cx:pt>
          <cx:pt idx="193573">LSAG</cx:pt>
          <cx:pt idx="193574">LSAG</cx:pt>
          <cx:pt idx="193575">LSAG</cx:pt>
          <cx:pt idx="193576">LSAG</cx:pt>
          <cx:pt idx="193577">LSAG</cx:pt>
          <cx:pt idx="193578">LSAG</cx:pt>
          <cx:pt idx="193579">LSAG</cx:pt>
          <cx:pt idx="193580">LSAG</cx:pt>
          <cx:pt idx="193581">LSAG</cx:pt>
          <cx:pt idx="193582">LSAG</cx:pt>
          <cx:pt idx="193583">LSAG</cx:pt>
          <cx:pt idx="193584">LSAG</cx:pt>
          <cx:pt idx="193585">LSAG</cx:pt>
          <cx:pt idx="193586">LSAG</cx:pt>
          <cx:pt idx="193587">LSAG</cx:pt>
          <cx:pt idx="193588">LSAG</cx:pt>
          <cx:pt idx="193589">LSAG</cx:pt>
          <cx:pt idx="193590">LSAG</cx:pt>
          <cx:pt idx="193591">LSAG</cx:pt>
          <cx:pt idx="193592">LSAG</cx:pt>
          <cx:pt idx="193593">LSAG</cx:pt>
          <cx:pt idx="193594">LSAG</cx:pt>
          <cx:pt idx="193595">LSAG</cx:pt>
          <cx:pt idx="193596">LSAG</cx:pt>
          <cx:pt idx="193597">LSAG</cx:pt>
          <cx:pt idx="193598">LSAG</cx:pt>
          <cx:pt idx="193599">LSAG</cx:pt>
          <cx:pt idx="193600">LSAG</cx:pt>
          <cx:pt idx="193601">LSAG</cx:pt>
          <cx:pt idx="193602">LSAG</cx:pt>
          <cx:pt idx="193603">LSAG</cx:pt>
          <cx:pt idx="193604">LSAG</cx:pt>
          <cx:pt idx="193605">LSAG</cx:pt>
          <cx:pt idx="193606">LSAG</cx:pt>
          <cx:pt idx="193607">LSAG</cx:pt>
          <cx:pt idx="193608">LSAG</cx:pt>
          <cx:pt idx="193609">LSAG</cx:pt>
          <cx:pt idx="193610">LSAG</cx:pt>
          <cx:pt idx="193611">LSAG</cx:pt>
          <cx:pt idx="193612">LSAG</cx:pt>
          <cx:pt idx="193613">LSAG</cx:pt>
          <cx:pt idx="193614">LSAG</cx:pt>
          <cx:pt idx="193615">LSAG</cx:pt>
          <cx:pt idx="193616">LSAG</cx:pt>
          <cx:pt idx="193617">LSAG</cx:pt>
          <cx:pt idx="193618">LSAG</cx:pt>
          <cx:pt idx="193619">LSAG</cx:pt>
          <cx:pt idx="193620">LSAG</cx:pt>
          <cx:pt idx="193621">LSAG</cx:pt>
          <cx:pt idx="193622">LSAG</cx:pt>
          <cx:pt idx="193623">LSAG</cx:pt>
          <cx:pt idx="193624">LSAG</cx:pt>
          <cx:pt idx="193625">LSAG</cx:pt>
          <cx:pt idx="193626">LSAG</cx:pt>
          <cx:pt idx="193627">LSAG</cx:pt>
          <cx:pt idx="193628">LSAG</cx:pt>
          <cx:pt idx="193629">LSAG</cx:pt>
          <cx:pt idx="193630">LSAG</cx:pt>
          <cx:pt idx="193631">LSAG</cx:pt>
          <cx:pt idx="193632">LSAG</cx:pt>
          <cx:pt idx="193633">LSAG</cx:pt>
          <cx:pt idx="193634">LSAG</cx:pt>
          <cx:pt idx="193635">LSAG</cx:pt>
          <cx:pt idx="193636">LSAG</cx:pt>
          <cx:pt idx="193637">LSAG</cx:pt>
          <cx:pt idx="193638">LSAG</cx:pt>
          <cx:pt idx="193639">LSAG</cx:pt>
          <cx:pt idx="193640">LSAG</cx:pt>
          <cx:pt idx="193641">LSAG</cx:pt>
          <cx:pt idx="193642">LSAG</cx:pt>
          <cx:pt idx="193643">LSAG</cx:pt>
          <cx:pt idx="193644">LSAG</cx:pt>
          <cx:pt idx="193645">LSAG</cx:pt>
          <cx:pt idx="193646">LSAG</cx:pt>
          <cx:pt idx="193647">LSAG</cx:pt>
          <cx:pt idx="193648">LSAG</cx:pt>
          <cx:pt idx="193649">LSAG</cx:pt>
          <cx:pt idx="193650">LSAG</cx:pt>
          <cx:pt idx="193651">LSAG</cx:pt>
          <cx:pt idx="193652">LSAG</cx:pt>
          <cx:pt idx="193653">LSAG</cx:pt>
          <cx:pt idx="193654">LSAG</cx:pt>
          <cx:pt idx="193655">LSAG</cx:pt>
          <cx:pt idx="193656">LSAG</cx:pt>
          <cx:pt idx="193657">LSAG</cx:pt>
          <cx:pt idx="193658">LSAG</cx:pt>
          <cx:pt idx="193659">LSAG</cx:pt>
          <cx:pt idx="193660">LSAG</cx:pt>
          <cx:pt idx="193661">LSAG</cx:pt>
          <cx:pt idx="193662">LSAG</cx:pt>
          <cx:pt idx="193663">LSAG</cx:pt>
          <cx:pt idx="193664">LSAG</cx:pt>
          <cx:pt idx="193665">LSAG</cx:pt>
          <cx:pt idx="193666">LSAG</cx:pt>
          <cx:pt idx="193667">LSAG</cx:pt>
          <cx:pt idx="193668">LSAG</cx:pt>
          <cx:pt idx="193669">LSAG</cx:pt>
          <cx:pt idx="193670">LSAG</cx:pt>
          <cx:pt idx="193671">LSAG</cx:pt>
          <cx:pt idx="193672">LSAG</cx:pt>
          <cx:pt idx="193673">LSAG</cx:pt>
          <cx:pt idx="193674">LSAG</cx:pt>
          <cx:pt idx="193675">LSAG</cx:pt>
          <cx:pt idx="193676">LSAG</cx:pt>
          <cx:pt idx="193677">LSAG</cx:pt>
          <cx:pt idx="193678">LSAG</cx:pt>
          <cx:pt idx="193679">LSAG</cx:pt>
          <cx:pt idx="193680">LSAG</cx:pt>
          <cx:pt idx="193681">LSAG</cx:pt>
          <cx:pt idx="193682">LSAG</cx:pt>
          <cx:pt idx="193683">LSAG</cx:pt>
          <cx:pt idx="193684">LSAG</cx:pt>
          <cx:pt idx="193685">LSAG</cx:pt>
          <cx:pt idx="193686">LSAG</cx:pt>
          <cx:pt idx="193687">LSAG</cx:pt>
          <cx:pt idx="193688">LSAG</cx:pt>
          <cx:pt idx="193689">LSAG</cx:pt>
          <cx:pt idx="193690">LSAG</cx:pt>
          <cx:pt idx="193691">LSAG</cx:pt>
          <cx:pt idx="193692">LSAG</cx:pt>
          <cx:pt idx="193693">LSAG</cx:pt>
          <cx:pt idx="193694">LSAG</cx:pt>
          <cx:pt idx="193695">LSAG</cx:pt>
          <cx:pt idx="193696">LSAG</cx:pt>
          <cx:pt idx="193697">LSAG</cx:pt>
          <cx:pt idx="193698">LSAG</cx:pt>
          <cx:pt idx="193699">LSAG</cx:pt>
          <cx:pt idx="193700">LSAG</cx:pt>
          <cx:pt idx="193701">LSAG</cx:pt>
          <cx:pt idx="193702">LSAG</cx:pt>
          <cx:pt idx="193703">LSAG</cx:pt>
          <cx:pt idx="193704">LSAG</cx:pt>
          <cx:pt idx="193705">LSAG</cx:pt>
          <cx:pt idx="193706">LSAG</cx:pt>
          <cx:pt idx="193707">LSAG</cx:pt>
          <cx:pt idx="193708">LSAG</cx:pt>
          <cx:pt idx="193709">LSAG</cx:pt>
          <cx:pt idx="193710">LSAG</cx:pt>
          <cx:pt idx="193711">LSAG</cx:pt>
          <cx:pt idx="193712">LSAG</cx:pt>
          <cx:pt idx="193713">LSAG</cx:pt>
          <cx:pt idx="193714">LSAG</cx:pt>
          <cx:pt idx="193715">LSAG</cx:pt>
          <cx:pt idx="193716">LSAG</cx:pt>
          <cx:pt idx="193717">LSAG</cx:pt>
          <cx:pt idx="193718">LSAG</cx:pt>
          <cx:pt idx="193719">LSAG</cx:pt>
          <cx:pt idx="193720">LSAG</cx:pt>
          <cx:pt idx="193721">LSAG</cx:pt>
          <cx:pt idx="193722">LSAG</cx:pt>
          <cx:pt idx="193723">LSAG</cx:pt>
          <cx:pt idx="193724">LSAG</cx:pt>
          <cx:pt idx="193725">LSAG</cx:pt>
          <cx:pt idx="193726">LSAG</cx:pt>
          <cx:pt idx="193727">LSAG</cx:pt>
          <cx:pt idx="193728">LSAG</cx:pt>
          <cx:pt idx="193729">LSAG</cx:pt>
          <cx:pt idx="193730">LSAG</cx:pt>
          <cx:pt idx="193731">LSAG</cx:pt>
          <cx:pt idx="193732">LSAG</cx:pt>
          <cx:pt idx="193733">LSAG</cx:pt>
          <cx:pt idx="193734">LSAG</cx:pt>
          <cx:pt idx="193735">LSAG</cx:pt>
          <cx:pt idx="193736">LSAG</cx:pt>
          <cx:pt idx="193737">LSAG</cx:pt>
          <cx:pt idx="193738">LSAG</cx:pt>
          <cx:pt idx="193739">LSAG</cx:pt>
          <cx:pt idx="193740">LSAG</cx:pt>
          <cx:pt idx="193741">LSAG</cx:pt>
          <cx:pt idx="193742">LSAG</cx:pt>
          <cx:pt idx="193743">LSAG</cx:pt>
          <cx:pt idx="193744">LSAG</cx:pt>
          <cx:pt idx="193745">LSAG</cx:pt>
          <cx:pt idx="193746">LSAG</cx:pt>
          <cx:pt idx="193747">LSAG</cx:pt>
          <cx:pt idx="193748">LSAG</cx:pt>
          <cx:pt idx="193749">LSAG</cx:pt>
          <cx:pt idx="193750">LSAG</cx:pt>
          <cx:pt idx="193751">LSAG</cx:pt>
          <cx:pt idx="193752">LSAG</cx:pt>
          <cx:pt idx="193753">LSAG</cx:pt>
          <cx:pt idx="193754">LSAG</cx:pt>
          <cx:pt idx="193755">LSAG</cx:pt>
          <cx:pt idx="193756">LSAG</cx:pt>
          <cx:pt idx="193757">LSAG</cx:pt>
          <cx:pt idx="193758">LSAG</cx:pt>
          <cx:pt idx="193759">LSAG</cx:pt>
          <cx:pt idx="193760">LSAG</cx:pt>
          <cx:pt idx="193761">LSAG</cx:pt>
          <cx:pt idx="193762">LSAG</cx:pt>
          <cx:pt idx="193763">LSAG</cx:pt>
          <cx:pt idx="193764">LSAG</cx:pt>
          <cx:pt idx="193765">LSAG</cx:pt>
          <cx:pt idx="193766">LSAG</cx:pt>
          <cx:pt idx="193767">LSAG</cx:pt>
          <cx:pt idx="193768">LSAG</cx:pt>
          <cx:pt idx="193769">LSAG</cx:pt>
          <cx:pt idx="193770">LSAG</cx:pt>
          <cx:pt idx="193771">LSAG</cx:pt>
          <cx:pt idx="193772">LSAG</cx:pt>
          <cx:pt idx="193773">LSAG</cx:pt>
          <cx:pt idx="193774">LSAG</cx:pt>
          <cx:pt idx="193775">LSAG</cx:pt>
          <cx:pt idx="193776">LSAG</cx:pt>
          <cx:pt idx="193777">LSAG</cx:pt>
          <cx:pt idx="193778">LSAG</cx:pt>
          <cx:pt idx="193779">LSAG</cx:pt>
          <cx:pt idx="193780">LSAG</cx:pt>
          <cx:pt idx="193781">LSAG</cx:pt>
          <cx:pt idx="193782">LSAG</cx:pt>
          <cx:pt idx="193783">LSAG</cx:pt>
          <cx:pt idx="193784">LSAG</cx:pt>
          <cx:pt idx="193785">LSAG</cx:pt>
          <cx:pt idx="193786">LSAG</cx:pt>
          <cx:pt idx="193787">LSAG</cx:pt>
          <cx:pt idx="193788">LSAG</cx:pt>
          <cx:pt idx="193789">LSAG</cx:pt>
          <cx:pt idx="193790">LSAG</cx:pt>
          <cx:pt idx="193791">LSAG</cx:pt>
          <cx:pt idx="193792">LSAG</cx:pt>
          <cx:pt idx="193793">LSAG</cx:pt>
          <cx:pt idx="193794">LSAG</cx:pt>
          <cx:pt idx="193795">LSAG</cx:pt>
          <cx:pt idx="193796">LSAG</cx:pt>
          <cx:pt idx="193797">LSAG</cx:pt>
          <cx:pt idx="193798">LSAG</cx:pt>
          <cx:pt idx="193799">LSAG</cx:pt>
          <cx:pt idx="193800">LSAG</cx:pt>
          <cx:pt idx="193801">LSAG</cx:pt>
          <cx:pt idx="193802">LSAG</cx:pt>
          <cx:pt idx="193803">LSAG</cx:pt>
          <cx:pt idx="193804">LSAG</cx:pt>
          <cx:pt idx="193805">LSAG</cx:pt>
          <cx:pt idx="193806">LSAG</cx:pt>
          <cx:pt idx="193807">LSAG</cx:pt>
          <cx:pt idx="193808">LSAG</cx:pt>
          <cx:pt idx="193809">LSAG</cx:pt>
          <cx:pt idx="193810">LSAG</cx:pt>
          <cx:pt idx="193811">LSAG</cx:pt>
          <cx:pt idx="193812">LSAG</cx:pt>
          <cx:pt idx="193813">LSAG</cx:pt>
          <cx:pt idx="193814">LSAG</cx:pt>
          <cx:pt idx="193815">LSAG</cx:pt>
          <cx:pt idx="193816">LSAG</cx:pt>
          <cx:pt idx="193817">LSAG</cx:pt>
          <cx:pt idx="193818">LSAG</cx:pt>
          <cx:pt idx="193819">LSAG</cx:pt>
          <cx:pt idx="193820">LSAG</cx:pt>
          <cx:pt idx="193821">LSAG</cx:pt>
          <cx:pt idx="193822">LSAG</cx:pt>
          <cx:pt idx="193823">LSAG</cx:pt>
          <cx:pt idx="193824">LSAG</cx:pt>
          <cx:pt idx="193825">LSAG</cx:pt>
          <cx:pt idx="193826">LSAG</cx:pt>
          <cx:pt idx="193827">LSAG</cx:pt>
          <cx:pt idx="193828">LSAG</cx:pt>
          <cx:pt idx="193829">LSAG</cx:pt>
          <cx:pt idx="193830">LSAG</cx:pt>
          <cx:pt idx="193831">LSAG</cx:pt>
          <cx:pt idx="193832">LSAG</cx:pt>
          <cx:pt idx="193833">LSAG</cx:pt>
          <cx:pt idx="193834">LSAG</cx:pt>
          <cx:pt idx="193835">LSAG</cx:pt>
          <cx:pt idx="193836">LSAG</cx:pt>
          <cx:pt idx="193837">LSAG</cx:pt>
          <cx:pt idx="193838">LSAG</cx:pt>
          <cx:pt idx="193839">LSAG</cx:pt>
          <cx:pt idx="193840">LSAG</cx:pt>
          <cx:pt idx="193841">LSAG</cx:pt>
          <cx:pt idx="193842">LSAG</cx:pt>
          <cx:pt idx="193843">LSAG</cx:pt>
          <cx:pt idx="193844">LSAG</cx:pt>
          <cx:pt idx="193845">LSAG</cx:pt>
          <cx:pt idx="193846">LSAG</cx:pt>
          <cx:pt idx="193847">LSAG</cx:pt>
          <cx:pt idx="193848">LSAG</cx:pt>
          <cx:pt idx="193849">LSAG</cx:pt>
          <cx:pt idx="193850">LSAG</cx:pt>
          <cx:pt idx="193851">LSAG</cx:pt>
          <cx:pt idx="193852">LSAG</cx:pt>
          <cx:pt idx="193853">LSAG</cx:pt>
          <cx:pt idx="193854">LSAG</cx:pt>
          <cx:pt idx="193855">LSAG</cx:pt>
          <cx:pt idx="193856">LSAG</cx:pt>
          <cx:pt idx="193857">LSAG</cx:pt>
          <cx:pt idx="193858">LSAG</cx:pt>
          <cx:pt idx="193859">LSAG</cx:pt>
          <cx:pt idx="193860">LSAG</cx:pt>
          <cx:pt idx="193861">LSAG</cx:pt>
          <cx:pt idx="193862">LSAG</cx:pt>
          <cx:pt idx="193863">LSAG</cx:pt>
          <cx:pt idx="193864">LSAG</cx:pt>
          <cx:pt idx="193865">LSAG</cx:pt>
          <cx:pt idx="193866">LSAG</cx:pt>
          <cx:pt idx="193867">LSAG</cx:pt>
          <cx:pt idx="193868">LSAG</cx:pt>
          <cx:pt idx="193869">LSAG</cx:pt>
          <cx:pt idx="193870">LSAG</cx:pt>
          <cx:pt idx="193871">LSAG</cx:pt>
          <cx:pt idx="193872">LSAG</cx:pt>
          <cx:pt idx="193873">LSAG</cx:pt>
          <cx:pt idx="193874">LSAG</cx:pt>
          <cx:pt idx="193875">LSAG</cx:pt>
          <cx:pt idx="193876">LSAG</cx:pt>
          <cx:pt idx="193877">LSAG</cx:pt>
          <cx:pt idx="193878">LSAG</cx:pt>
          <cx:pt idx="193879">LSAG</cx:pt>
          <cx:pt idx="193880">LSAG</cx:pt>
          <cx:pt idx="193881">LSAG</cx:pt>
          <cx:pt idx="193882">LSAG</cx:pt>
          <cx:pt idx="193883">LSAG</cx:pt>
          <cx:pt idx="193884">LSAG</cx:pt>
          <cx:pt idx="193885">LSAG</cx:pt>
          <cx:pt idx="193886">LSAG</cx:pt>
          <cx:pt idx="193887">LSAG</cx:pt>
          <cx:pt idx="193888">LSAG</cx:pt>
          <cx:pt idx="193889">LSAG</cx:pt>
          <cx:pt idx="193890">LSAG</cx:pt>
          <cx:pt idx="193891">LSAG</cx:pt>
          <cx:pt idx="193892">LSAG</cx:pt>
          <cx:pt idx="193893">LSAG</cx:pt>
          <cx:pt idx="193894">LSAG</cx:pt>
          <cx:pt idx="193895">LSAG</cx:pt>
          <cx:pt idx="193896">LSAG</cx:pt>
          <cx:pt idx="193897">LSAG</cx:pt>
          <cx:pt idx="193898">LSAG</cx:pt>
          <cx:pt idx="193899">LSAG</cx:pt>
          <cx:pt idx="193900">LSAG</cx:pt>
          <cx:pt idx="193901">LSAG</cx:pt>
          <cx:pt idx="193902">LSAG</cx:pt>
          <cx:pt idx="193903">LSAG</cx:pt>
          <cx:pt idx="193904">LSAG</cx:pt>
          <cx:pt idx="193905">LSAG</cx:pt>
          <cx:pt idx="193906">LSAG</cx:pt>
          <cx:pt idx="193907">LSAG</cx:pt>
          <cx:pt idx="193908">LSAG</cx:pt>
          <cx:pt idx="193909">LSAG</cx:pt>
          <cx:pt idx="193910">LSAG</cx:pt>
          <cx:pt idx="193911">LSAG</cx:pt>
          <cx:pt idx="193912">LSAG</cx:pt>
          <cx:pt idx="193913">LSAG</cx:pt>
          <cx:pt idx="193914">LSAG</cx:pt>
          <cx:pt idx="193915">LSAG</cx:pt>
          <cx:pt idx="193916">LSAG</cx:pt>
          <cx:pt idx="193917">LSAG</cx:pt>
          <cx:pt idx="193918">LSAG</cx:pt>
          <cx:pt idx="193919">LSAG</cx:pt>
          <cx:pt idx="193920">LSAG</cx:pt>
          <cx:pt idx="193921">LSAG</cx:pt>
          <cx:pt idx="193922">LSAG</cx:pt>
          <cx:pt idx="193923">LSAG</cx:pt>
          <cx:pt idx="193924">LSAG</cx:pt>
          <cx:pt idx="193925">LSAG</cx:pt>
          <cx:pt idx="193926">LSAG</cx:pt>
          <cx:pt idx="193927">LSAG</cx:pt>
          <cx:pt idx="193928">LSAG</cx:pt>
          <cx:pt idx="193929">LSAG</cx:pt>
          <cx:pt idx="193930">LSAG</cx:pt>
          <cx:pt idx="193931">LSAG</cx:pt>
          <cx:pt idx="193932">LSAG</cx:pt>
          <cx:pt idx="193933">LSAG</cx:pt>
          <cx:pt idx="193934">LSAG</cx:pt>
          <cx:pt idx="193935">LSAG</cx:pt>
          <cx:pt idx="193936">LSAG</cx:pt>
          <cx:pt idx="193937">LSAG</cx:pt>
          <cx:pt idx="193938">LSAG</cx:pt>
          <cx:pt idx="193939">LSAG</cx:pt>
          <cx:pt idx="193940">LSAG</cx:pt>
          <cx:pt idx="193941">LSAG</cx:pt>
          <cx:pt idx="193942">LSAG</cx:pt>
          <cx:pt idx="193943">LSAG</cx:pt>
          <cx:pt idx="193944">LSAG</cx:pt>
          <cx:pt idx="193945">LSAG</cx:pt>
          <cx:pt idx="193946">LSAG</cx:pt>
          <cx:pt idx="193947">LSAG</cx:pt>
          <cx:pt idx="193948">LSAG</cx:pt>
          <cx:pt idx="193949">LSAG</cx:pt>
          <cx:pt idx="193950">LSAG</cx:pt>
          <cx:pt idx="193951">LSAG</cx:pt>
          <cx:pt idx="193952">LSAG</cx:pt>
          <cx:pt idx="193953">LSAG</cx:pt>
          <cx:pt idx="193954">LSAG</cx:pt>
          <cx:pt idx="193955">LSAG</cx:pt>
          <cx:pt idx="193956">LSAG</cx:pt>
          <cx:pt idx="193957">LSAG</cx:pt>
          <cx:pt idx="193958">LSAG</cx:pt>
          <cx:pt idx="193959">LSAG</cx:pt>
          <cx:pt idx="193960">LSAG</cx:pt>
          <cx:pt idx="193961">LSAG</cx:pt>
          <cx:pt idx="193962">LSAG</cx:pt>
          <cx:pt idx="193963">LSAG</cx:pt>
          <cx:pt idx="193964">LSAG</cx:pt>
          <cx:pt idx="193965">LSAG</cx:pt>
          <cx:pt idx="193966">LSAG</cx:pt>
          <cx:pt idx="193967">LSAG</cx:pt>
          <cx:pt idx="193968">LSAG</cx:pt>
          <cx:pt idx="193969">LSAG</cx:pt>
          <cx:pt idx="193970">LSAG</cx:pt>
          <cx:pt idx="193971">LSAG</cx:pt>
          <cx:pt idx="193972">LSAG</cx:pt>
          <cx:pt idx="193973">LSAG</cx:pt>
          <cx:pt idx="193974">LSAG</cx:pt>
          <cx:pt idx="193975">LSAG</cx:pt>
          <cx:pt idx="193976">LSAG</cx:pt>
          <cx:pt idx="193977">LSAG</cx:pt>
          <cx:pt idx="193978">LSAG</cx:pt>
          <cx:pt idx="193979">LSAG</cx:pt>
          <cx:pt idx="193980">LSAG</cx:pt>
          <cx:pt idx="193981">LSAG</cx:pt>
          <cx:pt idx="193982">LSAG</cx:pt>
          <cx:pt idx="193983">LSAG</cx:pt>
          <cx:pt idx="193984">LSAG</cx:pt>
          <cx:pt idx="193985">LSAG</cx:pt>
          <cx:pt idx="193986">LSAG</cx:pt>
          <cx:pt idx="193987">LSAG</cx:pt>
          <cx:pt idx="193988">LSAG</cx:pt>
          <cx:pt idx="193989">LSAG</cx:pt>
          <cx:pt idx="193990">LSAG</cx:pt>
          <cx:pt idx="193991">LSAG</cx:pt>
          <cx:pt idx="193992">LSAG</cx:pt>
          <cx:pt idx="193993">LSAG</cx:pt>
          <cx:pt idx="193994">LSAG</cx:pt>
          <cx:pt idx="193995">LSAG</cx:pt>
          <cx:pt idx="193996">LSAG</cx:pt>
          <cx:pt idx="193997">LSAG</cx:pt>
          <cx:pt idx="193998">LSAG</cx:pt>
          <cx:pt idx="193999">LSAG</cx:pt>
          <cx:pt idx="194000">LSAG</cx:pt>
          <cx:pt idx="194001">LSAG</cx:pt>
          <cx:pt idx="194002">LSAG</cx:pt>
          <cx:pt idx="194003">LSAG</cx:pt>
          <cx:pt idx="194004">LSAG</cx:pt>
          <cx:pt idx="194005">LSAG</cx:pt>
          <cx:pt idx="194006">LSAG</cx:pt>
          <cx:pt idx="194007">LSAG</cx:pt>
          <cx:pt idx="194008">LSAG</cx:pt>
          <cx:pt idx="194009">LSAG</cx:pt>
          <cx:pt idx="194010">LSAG</cx:pt>
          <cx:pt idx="194011">LSAG</cx:pt>
          <cx:pt idx="194012">LSAG</cx:pt>
          <cx:pt idx="194013">LSAG</cx:pt>
          <cx:pt idx="194014">LSAG</cx:pt>
          <cx:pt idx="194015">LSAG</cx:pt>
          <cx:pt idx="194016">LSAG</cx:pt>
          <cx:pt idx="194017">LSAG</cx:pt>
          <cx:pt idx="194018">LSAG</cx:pt>
          <cx:pt idx="194019">LSAG</cx:pt>
          <cx:pt idx="194020">LSAG</cx:pt>
          <cx:pt idx="194021">LSAG</cx:pt>
          <cx:pt idx="194022">LSAG</cx:pt>
          <cx:pt idx="194023">LSAG</cx:pt>
          <cx:pt idx="194024">LSAG</cx:pt>
          <cx:pt idx="194025">LSAG</cx:pt>
          <cx:pt idx="194026">LSAG</cx:pt>
          <cx:pt idx="194027">LSAG</cx:pt>
          <cx:pt idx="194028">LSAG</cx:pt>
          <cx:pt idx="194029">LSAG</cx:pt>
          <cx:pt idx="194030">LSAG</cx:pt>
          <cx:pt idx="194031">LSAG</cx:pt>
          <cx:pt idx="194032">LSAG</cx:pt>
          <cx:pt idx="194033">LSAG</cx:pt>
          <cx:pt idx="194034">LSAG</cx:pt>
          <cx:pt idx="194035">LSAG</cx:pt>
          <cx:pt idx="194036">LSAG</cx:pt>
          <cx:pt idx="194037">LSAG</cx:pt>
          <cx:pt idx="194038">LSAG</cx:pt>
          <cx:pt idx="194039">LSAG</cx:pt>
          <cx:pt idx="194040">LSAG</cx:pt>
          <cx:pt idx="194041">LSAG</cx:pt>
          <cx:pt idx="194042">LSAG</cx:pt>
          <cx:pt idx="194043">LSAG</cx:pt>
          <cx:pt idx="194044">LSAG</cx:pt>
          <cx:pt idx="194045">LSAG</cx:pt>
          <cx:pt idx="194046">LSAG</cx:pt>
          <cx:pt idx="194047">LSAG</cx:pt>
          <cx:pt idx="194048">LSAG</cx:pt>
          <cx:pt idx="194049">LSAG</cx:pt>
          <cx:pt idx="194050">LSAG</cx:pt>
          <cx:pt idx="194051">LSAG</cx:pt>
          <cx:pt idx="194052">LSAG</cx:pt>
          <cx:pt idx="194053">LSAG</cx:pt>
          <cx:pt idx="194054">LSAG</cx:pt>
          <cx:pt idx="194055">LSAG</cx:pt>
          <cx:pt idx="194056">LSAG</cx:pt>
          <cx:pt idx="194057">LSAG</cx:pt>
          <cx:pt idx="194058">LSAG</cx:pt>
          <cx:pt idx="194059">LSAG</cx:pt>
          <cx:pt idx="194060">LSAG</cx:pt>
          <cx:pt idx="194061">LSAG</cx:pt>
          <cx:pt idx="194062">LSAG</cx:pt>
          <cx:pt idx="194063">LSAG</cx:pt>
          <cx:pt idx="194064">LSAG</cx:pt>
          <cx:pt idx="194065">LSAG</cx:pt>
          <cx:pt idx="194066">LSAG</cx:pt>
          <cx:pt idx="194067">LSAG</cx:pt>
          <cx:pt idx="194068">LSAG</cx:pt>
          <cx:pt idx="194069">LSAG</cx:pt>
          <cx:pt idx="194070">LSAG</cx:pt>
          <cx:pt idx="194071">LSAG</cx:pt>
          <cx:pt idx="194072">LSAG</cx:pt>
          <cx:pt idx="194073">LSAG</cx:pt>
          <cx:pt idx="194074">LSAG</cx:pt>
          <cx:pt idx="194075">LSAG</cx:pt>
          <cx:pt idx="194076">LSAG</cx:pt>
          <cx:pt idx="194077">LSAG</cx:pt>
          <cx:pt idx="194078">LSAG</cx:pt>
          <cx:pt idx="194079">LSAG</cx:pt>
          <cx:pt idx="194080">LSAG</cx:pt>
          <cx:pt idx="194081">LSAG</cx:pt>
          <cx:pt idx="194082">LSAG</cx:pt>
          <cx:pt idx="194083">LSAG</cx:pt>
          <cx:pt idx="194084">LSAG</cx:pt>
          <cx:pt idx="194085">LSAG</cx:pt>
          <cx:pt idx="194086">LSAG</cx:pt>
          <cx:pt idx="194087">LSAG</cx:pt>
          <cx:pt idx="194088">LSAG</cx:pt>
          <cx:pt idx="194089">LSAG</cx:pt>
          <cx:pt idx="194090">LSAG</cx:pt>
          <cx:pt idx="194091">LSAG</cx:pt>
          <cx:pt idx="194092">LSAG</cx:pt>
          <cx:pt idx="194093">LSAG</cx:pt>
          <cx:pt idx="194094">LSAG</cx:pt>
          <cx:pt idx="194095">LSAG</cx:pt>
          <cx:pt idx="194096">LSAG</cx:pt>
          <cx:pt idx="194097">LSAG</cx:pt>
          <cx:pt idx="194098">LSAG</cx:pt>
          <cx:pt idx="194099">LSAG</cx:pt>
          <cx:pt idx="194100">LSAG</cx:pt>
          <cx:pt idx="194101">LSAG</cx:pt>
          <cx:pt idx="194102">LSAG</cx:pt>
          <cx:pt idx="194103">LSAG</cx:pt>
          <cx:pt idx="194104">LSAG</cx:pt>
          <cx:pt idx="194105">LSAG</cx:pt>
          <cx:pt idx="194106">LSAG</cx:pt>
          <cx:pt idx="194107">LSAG</cx:pt>
          <cx:pt idx="194108">LSAG</cx:pt>
          <cx:pt idx="194109">LSAG</cx:pt>
          <cx:pt idx="194110">LSAG</cx:pt>
          <cx:pt idx="194111">LSAG</cx:pt>
          <cx:pt idx="194112">LSAG</cx:pt>
          <cx:pt idx="194113">LSAG</cx:pt>
          <cx:pt idx="194114">LSAG</cx:pt>
          <cx:pt idx="194115">LSAG</cx:pt>
          <cx:pt idx="194116">LSAG</cx:pt>
          <cx:pt idx="194117">LSAG</cx:pt>
          <cx:pt idx="194118">LSAG</cx:pt>
          <cx:pt idx="194119">LSAG</cx:pt>
          <cx:pt idx="194120">LSAG</cx:pt>
          <cx:pt idx="194121">LSAG</cx:pt>
          <cx:pt idx="194122">LSAG</cx:pt>
          <cx:pt idx="194123">LSAG</cx:pt>
          <cx:pt idx="194124">LSAG</cx:pt>
          <cx:pt idx="194125">LSAG</cx:pt>
          <cx:pt idx="194126">LSAG</cx:pt>
          <cx:pt idx="194127">LSAG</cx:pt>
          <cx:pt idx="194128">LSAG</cx:pt>
          <cx:pt idx="194129">LSAG</cx:pt>
          <cx:pt idx="194130">LSAG</cx:pt>
          <cx:pt idx="194131">LSAG</cx:pt>
          <cx:pt idx="194132">LSAG</cx:pt>
          <cx:pt idx="194133">LSAG</cx:pt>
          <cx:pt idx="194134">LSAG</cx:pt>
          <cx:pt idx="194135">LSAG</cx:pt>
          <cx:pt idx="194136">LSAG</cx:pt>
          <cx:pt idx="194137">LSAG</cx:pt>
          <cx:pt idx="194138">LSAG</cx:pt>
          <cx:pt idx="194139">LSAG</cx:pt>
          <cx:pt idx="194140">LSAG</cx:pt>
          <cx:pt idx="194141">LSAG</cx:pt>
          <cx:pt idx="194142">LSAG</cx:pt>
          <cx:pt idx="194143">LSAG</cx:pt>
          <cx:pt idx="194144">LSAG</cx:pt>
          <cx:pt idx="194145">LSAG</cx:pt>
          <cx:pt idx="194146">LSAG</cx:pt>
          <cx:pt idx="194147">LSAG</cx:pt>
          <cx:pt idx="194148">LSAG</cx:pt>
          <cx:pt idx="194149">LSAG</cx:pt>
          <cx:pt idx="194150">LSAG</cx:pt>
          <cx:pt idx="194151">LSAG</cx:pt>
          <cx:pt idx="194152">LSAG</cx:pt>
          <cx:pt idx="194153">LSAG</cx:pt>
          <cx:pt idx="194154">LSAG</cx:pt>
          <cx:pt idx="194155">LSAG</cx:pt>
          <cx:pt idx="194156">LSAG</cx:pt>
          <cx:pt idx="194157">LSAG</cx:pt>
          <cx:pt idx="194158">LSAG</cx:pt>
          <cx:pt idx="194159">LSAG</cx:pt>
          <cx:pt idx="194160">LSAG</cx:pt>
          <cx:pt idx="194161">LSAG</cx:pt>
          <cx:pt idx="194162">LSAG</cx:pt>
          <cx:pt idx="194163">LSAG</cx:pt>
          <cx:pt idx="194164">LSAG</cx:pt>
          <cx:pt idx="194165">LSAG</cx:pt>
          <cx:pt idx="194166">LSAG</cx:pt>
          <cx:pt idx="194167">LSAG</cx:pt>
          <cx:pt idx="194168">LSAG</cx:pt>
          <cx:pt idx="194169">LSAG</cx:pt>
          <cx:pt idx="194170">LSAG</cx:pt>
          <cx:pt idx="194171">LSAG</cx:pt>
          <cx:pt idx="194172">LSAG</cx:pt>
          <cx:pt idx="194173">LSAG</cx:pt>
          <cx:pt idx="194174">LSAG</cx:pt>
          <cx:pt idx="194175">LSAG</cx:pt>
          <cx:pt idx="194176">LSAG</cx:pt>
          <cx:pt idx="194177">LSAG</cx:pt>
          <cx:pt idx="194178">LSAG</cx:pt>
          <cx:pt idx="194179">LSAG</cx:pt>
          <cx:pt idx="194180">LSAG</cx:pt>
          <cx:pt idx="194181">LSAG</cx:pt>
          <cx:pt idx="194182">LSAG</cx:pt>
          <cx:pt idx="194183">LSAG</cx:pt>
          <cx:pt idx="194184">LSAG</cx:pt>
          <cx:pt idx="194185">LSAG</cx:pt>
          <cx:pt idx="194186">LSAG</cx:pt>
          <cx:pt idx="194187">LSAG</cx:pt>
          <cx:pt idx="194188">LSAG</cx:pt>
          <cx:pt idx="194189">LSAG</cx:pt>
          <cx:pt idx="194190">LSAG</cx:pt>
          <cx:pt idx="194191">LSAG</cx:pt>
          <cx:pt idx="194192">LSAG</cx:pt>
          <cx:pt idx="194193">LSAG</cx:pt>
          <cx:pt idx="194194">LSAG</cx:pt>
          <cx:pt idx="194195">LSAG</cx:pt>
          <cx:pt idx="194196">LSAG</cx:pt>
          <cx:pt idx="194197">LSAG</cx:pt>
          <cx:pt idx="194198">LSAG</cx:pt>
          <cx:pt idx="194199">LSAG</cx:pt>
          <cx:pt idx="194200">LSAG</cx:pt>
          <cx:pt idx="194201">LSAG</cx:pt>
          <cx:pt idx="194202">LSAG</cx:pt>
          <cx:pt idx="194203">LSAG</cx:pt>
          <cx:pt idx="194204">LSAG</cx:pt>
          <cx:pt idx="194205">LSAG</cx:pt>
          <cx:pt idx="194206">LSAG</cx:pt>
          <cx:pt idx="194207">LSAG</cx:pt>
          <cx:pt idx="194208">LSAG</cx:pt>
          <cx:pt idx="194209">LSAG</cx:pt>
          <cx:pt idx="194210">LSAG</cx:pt>
          <cx:pt idx="194211">LSAG</cx:pt>
          <cx:pt idx="194212">LSAG</cx:pt>
          <cx:pt idx="194213">LSAG</cx:pt>
          <cx:pt idx="194214">LSAG</cx:pt>
          <cx:pt idx="194215">LSAG</cx:pt>
          <cx:pt idx="194216">LSAG</cx:pt>
          <cx:pt idx="194217">LSAG</cx:pt>
          <cx:pt idx="194218">LSAG</cx:pt>
          <cx:pt idx="194219">LSAG</cx:pt>
          <cx:pt idx="194220">LSAG</cx:pt>
          <cx:pt idx="194221">LSAG</cx:pt>
          <cx:pt idx="194222">LSAG</cx:pt>
          <cx:pt idx="194223">LSAG</cx:pt>
          <cx:pt idx="194224">LSAG</cx:pt>
          <cx:pt idx="194225">LSAG</cx:pt>
          <cx:pt idx="194226">LSAG</cx:pt>
          <cx:pt idx="194227">LSAG</cx:pt>
          <cx:pt idx="194228">LSAG</cx:pt>
          <cx:pt idx="194229">LSAG</cx:pt>
          <cx:pt idx="194230">LSAG</cx:pt>
          <cx:pt idx="194231">LSAG</cx:pt>
          <cx:pt idx="194232">LSAG</cx:pt>
          <cx:pt idx="194233">LSAG</cx:pt>
          <cx:pt idx="194234">LSAG</cx:pt>
          <cx:pt idx="194235">LSAG</cx:pt>
          <cx:pt idx="194236">LSAG</cx:pt>
          <cx:pt idx="194237">LSAG</cx:pt>
          <cx:pt idx="194238">LSAG</cx:pt>
          <cx:pt idx="194239">LSAG</cx:pt>
          <cx:pt idx="194240">LSAG</cx:pt>
          <cx:pt idx="194241">LSAG</cx:pt>
          <cx:pt idx="194242">LSAG</cx:pt>
          <cx:pt idx="194243">LSAG</cx:pt>
          <cx:pt idx="194244">LSAG</cx:pt>
          <cx:pt idx="194245">LSAG</cx:pt>
          <cx:pt idx="194246">LSAG</cx:pt>
          <cx:pt idx="194247">LSAG</cx:pt>
          <cx:pt idx="194248">LSAG</cx:pt>
          <cx:pt idx="194249">LSAG</cx:pt>
          <cx:pt idx="194250">LSAG</cx:pt>
          <cx:pt idx="194251">LSAG</cx:pt>
          <cx:pt idx="194252">LSAG</cx:pt>
          <cx:pt idx="194253">LSAG</cx:pt>
          <cx:pt idx="194254">LSAG</cx:pt>
          <cx:pt idx="194255">LSAG</cx:pt>
          <cx:pt idx="194256">LSAG</cx:pt>
          <cx:pt idx="194257">LSAG</cx:pt>
          <cx:pt idx="194258">LSAG</cx:pt>
          <cx:pt idx="194259">LSAG</cx:pt>
          <cx:pt idx="194260">LSAG</cx:pt>
          <cx:pt idx="194261">LSAG</cx:pt>
          <cx:pt idx="194262">LSAG</cx:pt>
          <cx:pt idx="194263">LSAG</cx:pt>
          <cx:pt idx="194264">LSAG</cx:pt>
          <cx:pt idx="194265">LSAG</cx:pt>
          <cx:pt idx="194266">LSAG</cx:pt>
          <cx:pt idx="194267">LSAG</cx:pt>
          <cx:pt idx="194268">LSAG</cx:pt>
          <cx:pt idx="194269">LSAG</cx:pt>
          <cx:pt idx="194270">LSAG</cx:pt>
          <cx:pt idx="194271">LSAG</cx:pt>
          <cx:pt idx="194272">LSAG</cx:pt>
          <cx:pt idx="194273">LSAG</cx:pt>
          <cx:pt idx="194274">LSAG</cx:pt>
          <cx:pt idx="194275">LSAG</cx:pt>
          <cx:pt idx="194276">LSAG</cx:pt>
          <cx:pt idx="194277">LSAG</cx:pt>
          <cx:pt idx="194278">LSAG</cx:pt>
          <cx:pt idx="194279">LSAG</cx:pt>
          <cx:pt idx="194280">LSAG</cx:pt>
          <cx:pt idx="194281">LSAG</cx:pt>
          <cx:pt idx="194282">LSAG</cx:pt>
          <cx:pt idx="194283">LSAG</cx:pt>
          <cx:pt idx="194284">LSAG</cx:pt>
          <cx:pt idx="194285">LSAG</cx:pt>
          <cx:pt idx="194286">LSAG</cx:pt>
          <cx:pt idx="194287">LSAG</cx:pt>
          <cx:pt idx="194288">LSAG</cx:pt>
          <cx:pt idx="194289">LSAG</cx:pt>
          <cx:pt idx="194290">LSAG</cx:pt>
          <cx:pt idx="194291">LSAG</cx:pt>
          <cx:pt idx="194292">LSAG</cx:pt>
          <cx:pt idx="194293">LSAG</cx:pt>
          <cx:pt idx="194294">LSAG</cx:pt>
          <cx:pt idx="194295">LSAG</cx:pt>
          <cx:pt idx="194296">LSAG</cx:pt>
          <cx:pt idx="194297">LSAG</cx:pt>
          <cx:pt idx="194298">LSAG</cx:pt>
          <cx:pt idx="194299">LSAG</cx:pt>
          <cx:pt idx="194300">LSAG</cx:pt>
          <cx:pt idx="194301">LSAG</cx:pt>
          <cx:pt idx="194302">LSAG</cx:pt>
          <cx:pt idx="194303">LSAG</cx:pt>
          <cx:pt idx="194304">LSAG</cx:pt>
          <cx:pt idx="194305">LSAG</cx:pt>
          <cx:pt idx="194306">LSAG</cx:pt>
          <cx:pt idx="194307">LSAG</cx:pt>
          <cx:pt idx="194308">LSAG</cx:pt>
          <cx:pt idx="194309">LSAG</cx:pt>
          <cx:pt idx="194310">LSAG</cx:pt>
          <cx:pt idx="194311">LSAG</cx:pt>
          <cx:pt idx="194312">LSAG</cx:pt>
          <cx:pt idx="194313">LSAG</cx:pt>
          <cx:pt idx="194314">LSAG</cx:pt>
          <cx:pt idx="194315">LSAG</cx:pt>
          <cx:pt idx="194316">LSAG</cx:pt>
          <cx:pt idx="194317">LSAG</cx:pt>
          <cx:pt idx="194318">LSAG</cx:pt>
          <cx:pt idx="194319">LSAG</cx:pt>
          <cx:pt idx="194320">LSAG</cx:pt>
          <cx:pt idx="194321">LSAG</cx:pt>
          <cx:pt idx="194322">LSAG</cx:pt>
          <cx:pt idx="194323">LSAG</cx:pt>
          <cx:pt idx="194324">LSAG</cx:pt>
          <cx:pt idx="194325">LSAG</cx:pt>
          <cx:pt idx="194326">LSAG</cx:pt>
          <cx:pt idx="194327">LSAG</cx:pt>
          <cx:pt idx="194328">LSAG</cx:pt>
          <cx:pt idx="194329">LSAG</cx:pt>
          <cx:pt idx="194330">LSAG</cx:pt>
          <cx:pt idx="194331">LSAG</cx:pt>
          <cx:pt idx="194332">LSAG</cx:pt>
          <cx:pt idx="194333">LSAG</cx:pt>
          <cx:pt idx="194334">LSAG</cx:pt>
          <cx:pt idx="194335">LSAG</cx:pt>
          <cx:pt idx="194336">LSAG</cx:pt>
          <cx:pt idx="194337">LSAG</cx:pt>
          <cx:pt idx="194338">LSAG</cx:pt>
          <cx:pt idx="194339">LSAG</cx:pt>
          <cx:pt idx="194340">LSAG</cx:pt>
          <cx:pt idx="194341">LSAG</cx:pt>
          <cx:pt idx="194342">LSAG</cx:pt>
          <cx:pt idx="194343">LSAG</cx:pt>
          <cx:pt idx="194344">LSAG</cx:pt>
          <cx:pt idx="194345">LSAG</cx:pt>
          <cx:pt idx="194346">LSAG</cx:pt>
          <cx:pt idx="194347">LSAG</cx:pt>
          <cx:pt idx="194348">LSAG</cx:pt>
          <cx:pt idx="194349">LSAG</cx:pt>
          <cx:pt idx="194350">LSAG</cx:pt>
          <cx:pt idx="194351">LSAG</cx:pt>
          <cx:pt idx="194352">LSAG</cx:pt>
          <cx:pt idx="194353">LSAG</cx:pt>
          <cx:pt idx="194354">LSAG</cx:pt>
          <cx:pt idx="194355">LSAG</cx:pt>
          <cx:pt idx="194356">LSAG</cx:pt>
          <cx:pt idx="194357">LSAG</cx:pt>
          <cx:pt idx="194358">LSAG</cx:pt>
          <cx:pt idx="194359">LSAG</cx:pt>
          <cx:pt idx="194360">LSAG</cx:pt>
          <cx:pt idx="194361">LSAG</cx:pt>
          <cx:pt idx="194362">LSAG</cx:pt>
          <cx:pt idx="194363">LSAG</cx:pt>
          <cx:pt idx="194364">LSAG</cx:pt>
          <cx:pt idx="194365">LSAG</cx:pt>
          <cx:pt idx="194366">LSAG</cx:pt>
          <cx:pt idx="194367">LSAG</cx:pt>
          <cx:pt idx="194368">LSAG</cx:pt>
          <cx:pt idx="194369">LSAG</cx:pt>
          <cx:pt idx="194370">LSAG</cx:pt>
          <cx:pt idx="194371">LSAG</cx:pt>
          <cx:pt idx="194372">LSAG</cx:pt>
          <cx:pt idx="194373">LSAG</cx:pt>
          <cx:pt idx="194374">LSAG</cx:pt>
          <cx:pt idx="194375">LSAG</cx:pt>
          <cx:pt idx="194376">LSAG</cx:pt>
          <cx:pt idx="194377">LSAG</cx:pt>
          <cx:pt idx="194378">LSAG</cx:pt>
          <cx:pt idx="194379">LSAG</cx:pt>
          <cx:pt idx="194380">LSAG</cx:pt>
          <cx:pt idx="194381">LSAG</cx:pt>
          <cx:pt idx="194382">LSAG</cx:pt>
          <cx:pt idx="194383">LSAG</cx:pt>
          <cx:pt idx="194384">LSAG</cx:pt>
          <cx:pt idx="194385">LSAG</cx:pt>
          <cx:pt idx="194386">LSAG</cx:pt>
          <cx:pt idx="194387">LSAG</cx:pt>
          <cx:pt idx="194388">LSAG</cx:pt>
          <cx:pt idx="194389">LSAG</cx:pt>
          <cx:pt idx="194390">LSAG</cx:pt>
          <cx:pt idx="194391">LSAG</cx:pt>
          <cx:pt idx="194392">LSAG</cx:pt>
          <cx:pt idx="194393">LSAG</cx:pt>
          <cx:pt idx="194394">LSAG</cx:pt>
          <cx:pt idx="194395">LSAG</cx:pt>
          <cx:pt idx="194396">LSAG</cx:pt>
          <cx:pt idx="194397">LSAG</cx:pt>
          <cx:pt idx="194398">LSAG</cx:pt>
          <cx:pt idx="194399">LSAG</cx:pt>
          <cx:pt idx="194400">LSAG</cx:pt>
          <cx:pt idx="194401">LSAG</cx:pt>
          <cx:pt idx="194402">LSAG</cx:pt>
          <cx:pt idx="194403">LSAG</cx:pt>
          <cx:pt idx="194404">LSAG</cx:pt>
          <cx:pt idx="194405">LSAG</cx:pt>
          <cx:pt idx="194406">LSAG</cx:pt>
          <cx:pt idx="194407">LSAG</cx:pt>
          <cx:pt idx="194408">LSAG</cx:pt>
          <cx:pt idx="194409">LSAG</cx:pt>
          <cx:pt idx="194410">LSAG</cx:pt>
          <cx:pt idx="194411">LSAG</cx:pt>
          <cx:pt idx="194412">LSAG</cx:pt>
          <cx:pt idx="194413">LSAG</cx:pt>
          <cx:pt idx="194414">LSAG</cx:pt>
          <cx:pt idx="194415">LSAG</cx:pt>
          <cx:pt idx="194416">LSAG</cx:pt>
          <cx:pt idx="194417">LSAG</cx:pt>
          <cx:pt idx="194418">LSAG</cx:pt>
          <cx:pt idx="194419">LSAG</cx:pt>
          <cx:pt idx="194420">LSAG</cx:pt>
          <cx:pt idx="194421">LSAG</cx:pt>
          <cx:pt idx="194422">LSAG</cx:pt>
          <cx:pt idx="194423">LSAG</cx:pt>
          <cx:pt idx="194424">LSAG</cx:pt>
          <cx:pt idx="194425">LSAG</cx:pt>
          <cx:pt idx="194426">LSAG</cx:pt>
          <cx:pt idx="194427">LSAG</cx:pt>
          <cx:pt idx="194428">LSAG</cx:pt>
          <cx:pt idx="194429">LSAG</cx:pt>
          <cx:pt idx="194430">LSAG</cx:pt>
          <cx:pt idx="194431">LSAG</cx:pt>
          <cx:pt idx="194432">LSAG</cx:pt>
          <cx:pt idx="194433">LSAG</cx:pt>
          <cx:pt idx="194434">LSAG</cx:pt>
          <cx:pt idx="194435">LSAG</cx:pt>
          <cx:pt idx="194436">LSAG</cx:pt>
          <cx:pt idx="194437">LSAG</cx:pt>
          <cx:pt idx="194438">LSAG</cx:pt>
          <cx:pt idx="194439">LSAG</cx:pt>
          <cx:pt idx="194440">LSAG</cx:pt>
          <cx:pt idx="194441">LSAG</cx:pt>
          <cx:pt idx="194442">LSAG</cx:pt>
          <cx:pt idx="194443">LSAG</cx:pt>
          <cx:pt idx="194444">LSAG</cx:pt>
          <cx:pt idx="194445">LSAG</cx:pt>
          <cx:pt idx="194446">LSAG</cx:pt>
          <cx:pt idx="194447">LSAG</cx:pt>
          <cx:pt idx="194448">LSAG</cx:pt>
          <cx:pt idx="194449">LSAG</cx:pt>
          <cx:pt idx="194450">LSAG</cx:pt>
          <cx:pt idx="194451">LSAG</cx:pt>
          <cx:pt idx="194452">LSAG</cx:pt>
          <cx:pt idx="194453">LSAG</cx:pt>
          <cx:pt idx="194454">LSAG</cx:pt>
          <cx:pt idx="194455">LSAG</cx:pt>
          <cx:pt idx="194456">LSAG</cx:pt>
          <cx:pt idx="194457">LSAG</cx:pt>
          <cx:pt idx="194458">LSAG</cx:pt>
          <cx:pt idx="194459">LSAG</cx:pt>
          <cx:pt idx="194460">LSAG</cx:pt>
          <cx:pt idx="194461">LSAG</cx:pt>
          <cx:pt idx="194462">LSAG</cx:pt>
          <cx:pt idx="194463">LSAG</cx:pt>
          <cx:pt idx="194464">LSAG</cx:pt>
          <cx:pt idx="194465">LSAG</cx:pt>
          <cx:pt idx="194466">LSAG</cx:pt>
          <cx:pt idx="194467">LSAG</cx:pt>
          <cx:pt idx="194468">LSAG</cx:pt>
          <cx:pt idx="194469">LSAG</cx:pt>
          <cx:pt idx="194470">LSAG</cx:pt>
          <cx:pt idx="194471">LSAG</cx:pt>
          <cx:pt idx="194472">LSAG</cx:pt>
          <cx:pt idx="194473">LSAG</cx:pt>
          <cx:pt idx="194474">LSAG</cx:pt>
          <cx:pt idx="194475">LSAG</cx:pt>
          <cx:pt idx="194476">LSAG</cx:pt>
          <cx:pt idx="194477">LSAG</cx:pt>
          <cx:pt idx="194478">LSAG</cx:pt>
          <cx:pt idx="194479">LSAG</cx:pt>
          <cx:pt idx="194480">LSAG</cx:pt>
          <cx:pt idx="194481">LSAG</cx:pt>
          <cx:pt idx="194482">LSAG</cx:pt>
          <cx:pt idx="194483">LSAG</cx:pt>
          <cx:pt idx="194484">LSAG</cx:pt>
          <cx:pt idx="194485">LSAG</cx:pt>
          <cx:pt idx="194486">LSAG</cx:pt>
          <cx:pt idx="194487">LSAG</cx:pt>
          <cx:pt idx="194488">LSAG</cx:pt>
          <cx:pt idx="194489">LSAG</cx:pt>
          <cx:pt idx="194490">LSAG</cx:pt>
          <cx:pt idx="194491">LSAG</cx:pt>
          <cx:pt idx="194492">LSAG</cx:pt>
          <cx:pt idx="194493">LSAG</cx:pt>
          <cx:pt idx="194494">LSAG</cx:pt>
          <cx:pt idx="194495">LSAG</cx:pt>
          <cx:pt idx="194496">LSAG</cx:pt>
          <cx:pt idx="194497">LSAG</cx:pt>
          <cx:pt idx="194498">LSAG</cx:pt>
          <cx:pt idx="194499">LSAG</cx:pt>
          <cx:pt idx="194500">LSAG</cx:pt>
          <cx:pt idx="194501">LSAG</cx:pt>
          <cx:pt idx="194502">LSAG</cx:pt>
          <cx:pt idx="194503">LSAG</cx:pt>
          <cx:pt idx="194504">LSAG</cx:pt>
          <cx:pt idx="194505">LSAG</cx:pt>
          <cx:pt idx="194506">LSAG</cx:pt>
          <cx:pt idx="194507">LSAG</cx:pt>
          <cx:pt idx="194508">LSAG</cx:pt>
          <cx:pt idx="194509">LSAG</cx:pt>
          <cx:pt idx="194510">LSAG</cx:pt>
          <cx:pt idx="194511">LSAG</cx:pt>
          <cx:pt idx="194512">LSAG</cx:pt>
          <cx:pt idx="194513">LSAG</cx:pt>
          <cx:pt idx="194514">LSAG</cx:pt>
          <cx:pt idx="194515">LSAG</cx:pt>
          <cx:pt idx="194516">LSAG</cx:pt>
          <cx:pt idx="194517">LSAG</cx:pt>
          <cx:pt idx="194518">LSAG</cx:pt>
          <cx:pt idx="194519">LSAG</cx:pt>
          <cx:pt idx="194520">LSAG</cx:pt>
          <cx:pt idx="194521">LSAG</cx:pt>
          <cx:pt idx="194522">LSAG</cx:pt>
          <cx:pt idx="194523">LSAG</cx:pt>
          <cx:pt idx="194524">LSAG</cx:pt>
          <cx:pt idx="194525">LSAG</cx:pt>
          <cx:pt idx="194526">LSAG</cx:pt>
          <cx:pt idx="194527">LSAG</cx:pt>
          <cx:pt idx="194528">LSAG</cx:pt>
          <cx:pt idx="194529">LSAG</cx:pt>
          <cx:pt idx="194530">LSAG</cx:pt>
          <cx:pt idx="194531">LSAG</cx:pt>
          <cx:pt idx="194532">LSAG</cx:pt>
          <cx:pt idx="194533">LSAG</cx:pt>
          <cx:pt idx="194534">LSAG</cx:pt>
          <cx:pt idx="194535">LSAG</cx:pt>
          <cx:pt idx="194536">LSAG</cx:pt>
          <cx:pt idx="194537">LSAG</cx:pt>
          <cx:pt idx="194538">LSAG</cx:pt>
          <cx:pt idx="194539">LSAG</cx:pt>
          <cx:pt idx="194540">LSAG</cx:pt>
          <cx:pt idx="194541">LSAG</cx:pt>
          <cx:pt idx="194542">LSAG</cx:pt>
          <cx:pt idx="194543">LSAG</cx:pt>
          <cx:pt idx="194544">LSAG</cx:pt>
          <cx:pt idx="194545">LSAG</cx:pt>
          <cx:pt idx="194546">LSAG</cx:pt>
          <cx:pt idx="194547">LSAG</cx:pt>
          <cx:pt idx="194548">LSAG</cx:pt>
          <cx:pt idx="194549">LSAG</cx:pt>
          <cx:pt idx="194550">LSAG</cx:pt>
          <cx:pt idx="194551">LSAG</cx:pt>
          <cx:pt idx="194552">LSAG</cx:pt>
          <cx:pt idx="194553">LSAG</cx:pt>
          <cx:pt idx="194554">LSAG</cx:pt>
          <cx:pt idx="194555">LSAG</cx:pt>
          <cx:pt idx="194556">LSAG</cx:pt>
          <cx:pt idx="194557">LSAG</cx:pt>
          <cx:pt idx="194558">LSAG</cx:pt>
          <cx:pt idx="194559">LSAG</cx:pt>
          <cx:pt idx="194560">LSAG</cx:pt>
          <cx:pt idx="194561">LSAG</cx:pt>
          <cx:pt idx="194562">LSAG</cx:pt>
          <cx:pt idx="194563">LSAG</cx:pt>
          <cx:pt idx="194564">LSAG</cx:pt>
          <cx:pt idx="194565">LSAG</cx:pt>
          <cx:pt idx="194566">LSAG</cx:pt>
          <cx:pt idx="194567">LSAG</cx:pt>
          <cx:pt idx="194568">LSAG</cx:pt>
          <cx:pt idx="194569">LSAG</cx:pt>
          <cx:pt idx="194570">LSAG</cx:pt>
          <cx:pt idx="194571">LSAG</cx:pt>
          <cx:pt idx="194572">LSAG</cx:pt>
          <cx:pt idx="194573">LSAG</cx:pt>
          <cx:pt idx="194574">LSAG</cx:pt>
          <cx:pt idx="194575">LSAG</cx:pt>
          <cx:pt idx="194576">LSAG</cx:pt>
          <cx:pt idx="194577">LSAG</cx:pt>
          <cx:pt idx="194578">LSAG</cx:pt>
          <cx:pt idx="194579">LSAG</cx:pt>
          <cx:pt idx="194580">LSAG</cx:pt>
          <cx:pt idx="194581">LSAG</cx:pt>
          <cx:pt idx="194582">LSAG</cx:pt>
          <cx:pt idx="194583">LSAG</cx:pt>
          <cx:pt idx="194584">LSAG</cx:pt>
          <cx:pt idx="194585">LSAG</cx:pt>
          <cx:pt idx="194586">LSAG</cx:pt>
          <cx:pt idx="194587">LSAG</cx:pt>
          <cx:pt idx="194588">LSAG</cx:pt>
          <cx:pt idx="194589">LSAG</cx:pt>
          <cx:pt idx="194590">LSAG</cx:pt>
          <cx:pt idx="194591">LSAG</cx:pt>
          <cx:pt idx="194592">LSAG</cx:pt>
          <cx:pt idx="194593">LSAG</cx:pt>
          <cx:pt idx="194594">LSAG</cx:pt>
          <cx:pt idx="194595">LSAG</cx:pt>
          <cx:pt idx="194596">LSAG</cx:pt>
          <cx:pt idx="194597">LSAG</cx:pt>
          <cx:pt idx="194598">LSAG</cx:pt>
          <cx:pt idx="194599">LSAG</cx:pt>
          <cx:pt idx="194600">LSAG</cx:pt>
          <cx:pt idx="194601">LSAG</cx:pt>
          <cx:pt idx="194602">LSAG</cx:pt>
          <cx:pt idx="194603">LSAG</cx:pt>
          <cx:pt idx="194604">LSAG</cx:pt>
          <cx:pt idx="194605">LSAG</cx:pt>
          <cx:pt idx="194606">LSAG</cx:pt>
          <cx:pt idx="194607">LSAG</cx:pt>
          <cx:pt idx="194608">LSAG</cx:pt>
          <cx:pt idx="194609">LSAG</cx:pt>
          <cx:pt idx="194610">LSAG</cx:pt>
          <cx:pt idx="194611">LSAG</cx:pt>
          <cx:pt idx="194612">LSAG</cx:pt>
          <cx:pt idx="194613">LSAG</cx:pt>
          <cx:pt idx="194614">LSAG</cx:pt>
          <cx:pt idx="194615">LSAG</cx:pt>
          <cx:pt idx="194616">LSAG</cx:pt>
          <cx:pt idx="194617">LSAG</cx:pt>
          <cx:pt idx="194618">LSAG</cx:pt>
          <cx:pt idx="194619">LSAG</cx:pt>
          <cx:pt idx="194620">LSAG</cx:pt>
          <cx:pt idx="194621">LSAG</cx:pt>
          <cx:pt idx="194622">LSAG</cx:pt>
          <cx:pt idx="194623">LSAG</cx:pt>
          <cx:pt idx="194624">LSAG</cx:pt>
          <cx:pt idx="194625">LSAG</cx:pt>
          <cx:pt idx="194626">LSAG</cx:pt>
          <cx:pt idx="194627">LSAG</cx:pt>
          <cx:pt idx="194628">LSAG</cx:pt>
          <cx:pt idx="194629">LSAG</cx:pt>
          <cx:pt idx="194630">LSAG</cx:pt>
          <cx:pt idx="194631">LSAG</cx:pt>
          <cx:pt idx="194632">LSAG</cx:pt>
          <cx:pt idx="194633">LSAG</cx:pt>
          <cx:pt idx="194634">LSAG</cx:pt>
          <cx:pt idx="194635">LSAG</cx:pt>
          <cx:pt idx="194636">LSAG</cx:pt>
          <cx:pt idx="194637">LSAG</cx:pt>
          <cx:pt idx="194638">LSAG</cx:pt>
          <cx:pt idx="194639">LSAG</cx:pt>
          <cx:pt idx="194640">LSAG</cx:pt>
          <cx:pt idx="194641">LSAG</cx:pt>
          <cx:pt idx="194642">LSAG</cx:pt>
          <cx:pt idx="194643">LSAG</cx:pt>
          <cx:pt idx="194644">LSAG</cx:pt>
          <cx:pt idx="194645">LSAG</cx:pt>
          <cx:pt idx="194646">LSAG</cx:pt>
          <cx:pt idx="194647">LSAG</cx:pt>
          <cx:pt idx="194648">LSAG</cx:pt>
          <cx:pt idx="194649">LSAG</cx:pt>
          <cx:pt idx="194650">LSAG</cx:pt>
          <cx:pt idx="194651">LSAG</cx:pt>
          <cx:pt idx="194652">LSAG</cx:pt>
          <cx:pt idx="194653">LSAG</cx:pt>
          <cx:pt idx="194654">LSAG</cx:pt>
          <cx:pt idx="194655">LSAG</cx:pt>
          <cx:pt idx="194656">LSAG</cx:pt>
          <cx:pt idx="194657">LSAG</cx:pt>
          <cx:pt idx="194658">LSAG</cx:pt>
          <cx:pt idx="194659">LSAG</cx:pt>
          <cx:pt idx="194660">LSAG</cx:pt>
          <cx:pt idx="194661">LSAG</cx:pt>
          <cx:pt idx="194662">LSAG</cx:pt>
          <cx:pt idx="194663">LSAG</cx:pt>
          <cx:pt idx="194664">LSAG</cx:pt>
          <cx:pt idx="194665">LSAG</cx:pt>
          <cx:pt idx="194666">LSAG</cx:pt>
          <cx:pt idx="194667">LSAG</cx:pt>
          <cx:pt idx="194668">LSAG</cx:pt>
          <cx:pt idx="194669">LSAG</cx:pt>
          <cx:pt idx="194670">LSAG</cx:pt>
          <cx:pt idx="194671">LSAG</cx:pt>
          <cx:pt idx="194672">LSAG</cx:pt>
          <cx:pt idx="194673">LSAG</cx:pt>
          <cx:pt idx="194674">LSAG</cx:pt>
          <cx:pt idx="194675">LSAG</cx:pt>
          <cx:pt idx="194676">LSAG</cx:pt>
          <cx:pt idx="194677">LSAG</cx:pt>
          <cx:pt idx="194678">LSAG</cx:pt>
          <cx:pt idx="194679">LSAG</cx:pt>
          <cx:pt idx="194680">LSAG</cx:pt>
          <cx:pt idx="194681">LSAG</cx:pt>
          <cx:pt idx="194682">LSAG</cx:pt>
          <cx:pt idx="194683">LSAG</cx:pt>
          <cx:pt idx="194684">LSAG</cx:pt>
          <cx:pt idx="194685">LSAG</cx:pt>
          <cx:pt idx="194686">LSAG</cx:pt>
          <cx:pt idx="194687">LSAG</cx:pt>
          <cx:pt idx="194688">LSAG</cx:pt>
          <cx:pt idx="194689">LSAG</cx:pt>
          <cx:pt idx="194690">LSAG</cx:pt>
          <cx:pt idx="194691">LSAG</cx:pt>
          <cx:pt idx="194692">LSAG</cx:pt>
          <cx:pt idx="194693">LSAG</cx:pt>
          <cx:pt idx="194694">LSAG</cx:pt>
          <cx:pt idx="194695">LSAG</cx:pt>
          <cx:pt idx="194696">LSAG</cx:pt>
          <cx:pt idx="194697">LSAG</cx:pt>
          <cx:pt idx="194698">LSAG</cx:pt>
          <cx:pt idx="194699">LSAG</cx:pt>
          <cx:pt idx="194700">LSAG</cx:pt>
          <cx:pt idx="194701">LSAG</cx:pt>
          <cx:pt idx="194702">LSAG</cx:pt>
          <cx:pt idx="194703">LSAG</cx:pt>
          <cx:pt idx="194704">LSAG</cx:pt>
          <cx:pt idx="194705">LSAG</cx:pt>
          <cx:pt idx="194706">LSAG</cx:pt>
          <cx:pt idx="194707">LSAG</cx:pt>
          <cx:pt idx="194708">LSAG</cx:pt>
          <cx:pt idx="194709">LSAG</cx:pt>
          <cx:pt idx="194710">LSAG</cx:pt>
          <cx:pt idx="194711">LSAG</cx:pt>
          <cx:pt idx="194712">LSAG</cx:pt>
          <cx:pt idx="194713">LSAG</cx:pt>
          <cx:pt idx="194714">LSAG</cx:pt>
          <cx:pt idx="194715">LSAG</cx:pt>
          <cx:pt idx="194716">LSAG</cx:pt>
          <cx:pt idx="194717">LSAG</cx:pt>
          <cx:pt idx="194718">LSAG</cx:pt>
          <cx:pt idx="194719">LSAG</cx:pt>
          <cx:pt idx="194720">LSAG</cx:pt>
          <cx:pt idx="194721">LSAG</cx:pt>
          <cx:pt idx="194722">LSAG</cx:pt>
          <cx:pt idx="194723">LSAG</cx:pt>
          <cx:pt idx="194724">LSAG</cx:pt>
          <cx:pt idx="194725">LSAG</cx:pt>
          <cx:pt idx="194726">LSAG</cx:pt>
          <cx:pt idx="194727">LSAG</cx:pt>
          <cx:pt idx="194728">LSAG</cx:pt>
          <cx:pt idx="194729">LSAG</cx:pt>
          <cx:pt idx="194730">LSAG</cx:pt>
          <cx:pt idx="194731">LSAG</cx:pt>
          <cx:pt idx="194732">LSAG</cx:pt>
          <cx:pt idx="194733">LSAG</cx:pt>
          <cx:pt idx="194734">LSAG</cx:pt>
          <cx:pt idx="194735">LSAG</cx:pt>
          <cx:pt idx="194736">LSAG</cx:pt>
          <cx:pt idx="194737">LSAG</cx:pt>
          <cx:pt idx="194738">LSAG</cx:pt>
          <cx:pt idx="194739">LSAG</cx:pt>
          <cx:pt idx="194740">LSAG</cx:pt>
          <cx:pt idx="194741">LSAG</cx:pt>
          <cx:pt idx="194742">LSAG</cx:pt>
          <cx:pt idx="194743">LSAG</cx:pt>
          <cx:pt idx="194744">LSAG</cx:pt>
          <cx:pt idx="194745">LSAG</cx:pt>
          <cx:pt idx="194746">LSAG</cx:pt>
          <cx:pt idx="194747">LSAG</cx:pt>
          <cx:pt idx="194748">LSAG</cx:pt>
          <cx:pt idx="194749">LSAG</cx:pt>
          <cx:pt idx="194750">LSAG</cx:pt>
          <cx:pt idx="194751">LSAG</cx:pt>
          <cx:pt idx="194752">LSAG</cx:pt>
          <cx:pt idx="194753">LSAG</cx:pt>
          <cx:pt idx="194754">LSAG</cx:pt>
          <cx:pt idx="194755">LSAG</cx:pt>
          <cx:pt idx="194756">LSAG</cx:pt>
          <cx:pt idx="194757">LSAG</cx:pt>
          <cx:pt idx="194758">LSAG</cx:pt>
          <cx:pt idx="194759">LSAG</cx:pt>
          <cx:pt idx="194760">LSAG</cx:pt>
          <cx:pt idx="194761">LSAG</cx:pt>
          <cx:pt idx="194762">LSAG</cx:pt>
          <cx:pt idx="194763">LSAG</cx:pt>
          <cx:pt idx="194764">LSAG</cx:pt>
          <cx:pt idx="194765">LSAG</cx:pt>
          <cx:pt idx="194766">LSAG</cx:pt>
          <cx:pt idx="194767">LSAG</cx:pt>
          <cx:pt idx="194768">LSAG</cx:pt>
          <cx:pt idx="194769">LSAG</cx:pt>
          <cx:pt idx="194770">LSAG</cx:pt>
          <cx:pt idx="194771">LSAG</cx:pt>
          <cx:pt idx="194772">LSAG</cx:pt>
          <cx:pt idx="194773">LSAG</cx:pt>
          <cx:pt idx="194774">LSAG</cx:pt>
          <cx:pt idx="194775">LSAG</cx:pt>
          <cx:pt idx="194776">LSAG</cx:pt>
          <cx:pt idx="194777">LSAG</cx:pt>
          <cx:pt idx="194778">LSAG</cx:pt>
          <cx:pt idx="194779">LSAG</cx:pt>
          <cx:pt idx="194780">LSAG</cx:pt>
          <cx:pt idx="194781">LSAG</cx:pt>
          <cx:pt idx="194782">LSAG</cx:pt>
          <cx:pt idx="194783">LSAG</cx:pt>
          <cx:pt idx="194784">LSAG</cx:pt>
          <cx:pt idx="194785">LSAG</cx:pt>
          <cx:pt idx="194786">LSAG</cx:pt>
          <cx:pt idx="194787">LSAG</cx:pt>
          <cx:pt idx="194788">LSAG</cx:pt>
          <cx:pt idx="194789">LSAG</cx:pt>
          <cx:pt idx="194790">LSAG</cx:pt>
          <cx:pt idx="194791">LSAG</cx:pt>
          <cx:pt idx="194792">LSAG</cx:pt>
          <cx:pt idx="194793">LSAG</cx:pt>
          <cx:pt idx="194794">LSAG</cx:pt>
          <cx:pt idx="194795">LSAG</cx:pt>
          <cx:pt idx="194796">LSAG</cx:pt>
          <cx:pt idx="194797">LSAG</cx:pt>
          <cx:pt idx="194798">LSAG</cx:pt>
          <cx:pt idx="194799">LSAG</cx:pt>
          <cx:pt idx="194800">LSAG</cx:pt>
          <cx:pt idx="194801">LSAG</cx:pt>
          <cx:pt idx="194802">LSAG</cx:pt>
          <cx:pt idx="194803">LSAG</cx:pt>
          <cx:pt idx="194804">LSAG</cx:pt>
          <cx:pt idx="194805">LSAG</cx:pt>
          <cx:pt idx="194806">LSAG</cx:pt>
          <cx:pt idx="194807">LSAG</cx:pt>
          <cx:pt idx="194808">LSAG</cx:pt>
          <cx:pt idx="194809">LSAG</cx:pt>
          <cx:pt idx="194810">LSAG</cx:pt>
          <cx:pt idx="194811">LSAG</cx:pt>
          <cx:pt idx="194812">LSAG</cx:pt>
          <cx:pt idx="194813">LSAG</cx:pt>
          <cx:pt idx="194814">LSAG</cx:pt>
          <cx:pt idx="194815">LSAG</cx:pt>
          <cx:pt idx="194816">LSAG</cx:pt>
          <cx:pt idx="194817">LSAG</cx:pt>
          <cx:pt idx="194818">LSAG</cx:pt>
          <cx:pt idx="194819">LSAG</cx:pt>
          <cx:pt idx="194820">LSAG</cx:pt>
          <cx:pt idx="194821">LSAG</cx:pt>
          <cx:pt idx="194822">LSAG</cx:pt>
          <cx:pt idx="194823">LSAG</cx:pt>
          <cx:pt idx="194824">LSAG</cx:pt>
          <cx:pt idx="194825">LSAG</cx:pt>
          <cx:pt idx="194826">LSAG</cx:pt>
          <cx:pt idx="194827">LSAG</cx:pt>
          <cx:pt idx="194828">LSAG</cx:pt>
          <cx:pt idx="194829">LSAG</cx:pt>
          <cx:pt idx="194830">LSAG</cx:pt>
          <cx:pt idx="194831">LSAG</cx:pt>
          <cx:pt idx="194832">LSAG</cx:pt>
          <cx:pt idx="194833">LSAG</cx:pt>
          <cx:pt idx="194834">LSAG</cx:pt>
          <cx:pt idx="194835">LSAG</cx:pt>
          <cx:pt idx="194836">LSAG</cx:pt>
          <cx:pt idx="194837">LSAG</cx:pt>
          <cx:pt idx="194838">LSAG</cx:pt>
          <cx:pt idx="194839">LSAG</cx:pt>
          <cx:pt idx="194840">LSAG</cx:pt>
          <cx:pt idx="194841">LSAG</cx:pt>
          <cx:pt idx="194842">LSAG</cx:pt>
          <cx:pt idx="194843">LSAG</cx:pt>
          <cx:pt idx="194844">LSAG</cx:pt>
          <cx:pt idx="194845">LSAG</cx:pt>
          <cx:pt idx="194846">LSAG</cx:pt>
          <cx:pt idx="194847">LSAG</cx:pt>
          <cx:pt idx="194848">LSAG</cx:pt>
          <cx:pt idx="194849">LSAG</cx:pt>
          <cx:pt idx="194850">LSAG</cx:pt>
          <cx:pt idx="194851">LSAG</cx:pt>
          <cx:pt idx="194852">LSAG</cx:pt>
          <cx:pt idx="194853">LSAG</cx:pt>
          <cx:pt idx="194854">LSAG</cx:pt>
          <cx:pt idx="194855">LSAG</cx:pt>
          <cx:pt idx="194856">LSAG</cx:pt>
          <cx:pt idx="194857">LSAG</cx:pt>
          <cx:pt idx="194858">LSAG</cx:pt>
          <cx:pt idx="194859">LSAG</cx:pt>
          <cx:pt idx="194860">LSAG</cx:pt>
          <cx:pt idx="194861">LSAG</cx:pt>
          <cx:pt idx="194862">LSAG</cx:pt>
          <cx:pt idx="194863">LSAG</cx:pt>
          <cx:pt idx="194864">LSAG</cx:pt>
          <cx:pt idx="194865">LSAG</cx:pt>
          <cx:pt idx="194866">LSAG</cx:pt>
          <cx:pt idx="194867">LSAG</cx:pt>
          <cx:pt idx="194868">LSAG</cx:pt>
          <cx:pt idx="194869">LSAG</cx:pt>
          <cx:pt idx="194870">LSAG</cx:pt>
          <cx:pt idx="194871">LSAG</cx:pt>
          <cx:pt idx="194872">LSAG</cx:pt>
          <cx:pt idx="194873">LSAG</cx:pt>
          <cx:pt idx="194874">LSAG</cx:pt>
          <cx:pt idx="194875">LSAG</cx:pt>
          <cx:pt idx="194876">LSAG</cx:pt>
          <cx:pt idx="194877">LSAG</cx:pt>
          <cx:pt idx="194878">LSAG</cx:pt>
          <cx:pt idx="194879">LSAG</cx:pt>
          <cx:pt idx="194880">LSAG</cx:pt>
          <cx:pt idx="194881">LSAG</cx:pt>
          <cx:pt idx="194882">LSAG</cx:pt>
          <cx:pt idx="194883">LSAG</cx:pt>
          <cx:pt idx="194884">LSAG</cx:pt>
          <cx:pt idx="194885">LSAG</cx:pt>
          <cx:pt idx="194886">LSAG</cx:pt>
          <cx:pt idx="194887">LSAG</cx:pt>
          <cx:pt idx="194888">LSAG</cx:pt>
          <cx:pt idx="194889">LSAG</cx:pt>
          <cx:pt idx="194890">LSAG</cx:pt>
          <cx:pt idx="194891">LSAG</cx:pt>
          <cx:pt idx="194892">LSAG</cx:pt>
          <cx:pt idx="194893">LSAG</cx:pt>
          <cx:pt idx="194894">LSAG</cx:pt>
          <cx:pt idx="194895">LSAG</cx:pt>
          <cx:pt idx="194896">LSAG</cx:pt>
          <cx:pt idx="194897">LSAG</cx:pt>
          <cx:pt idx="194898">LSAG</cx:pt>
          <cx:pt idx="194899">LSAG</cx:pt>
          <cx:pt idx="194900">LSAG</cx:pt>
          <cx:pt idx="194901">LSAG</cx:pt>
          <cx:pt idx="194902">LSAG</cx:pt>
          <cx:pt idx="194903">LSAG</cx:pt>
          <cx:pt idx="194904">LSAG</cx:pt>
          <cx:pt idx="194905">LSAG</cx:pt>
          <cx:pt idx="194906">LSAG</cx:pt>
          <cx:pt idx="194907">LSAG</cx:pt>
          <cx:pt idx="194908">LSAG</cx:pt>
          <cx:pt idx="194909">LSAG</cx:pt>
          <cx:pt idx="194910">LSAG</cx:pt>
          <cx:pt idx="194911">LSAG</cx:pt>
          <cx:pt idx="194912">LSAG</cx:pt>
          <cx:pt idx="194913">LSAG</cx:pt>
          <cx:pt idx="194914">LSAG</cx:pt>
          <cx:pt idx="194915">LSAG</cx:pt>
          <cx:pt idx="194916">LSAG</cx:pt>
          <cx:pt idx="194917">LSAG</cx:pt>
          <cx:pt idx="194918">LSAG</cx:pt>
          <cx:pt idx="194919">LSAG</cx:pt>
          <cx:pt idx="194920">LSAG</cx:pt>
          <cx:pt idx="194921">LSAG</cx:pt>
          <cx:pt idx="194922">LSAG</cx:pt>
          <cx:pt idx="194923">LSAG</cx:pt>
          <cx:pt idx="194924">LSAG</cx:pt>
          <cx:pt idx="194925">LSAG</cx:pt>
          <cx:pt idx="194926">LSAG</cx:pt>
          <cx:pt idx="194927">LSAG</cx:pt>
          <cx:pt idx="194928">LSAG</cx:pt>
          <cx:pt idx="194929">LSAG</cx:pt>
          <cx:pt idx="194930">LSAG</cx:pt>
          <cx:pt idx="194931">LSAG</cx:pt>
          <cx:pt idx="194932">LSAG</cx:pt>
          <cx:pt idx="194933">LSAG</cx:pt>
          <cx:pt idx="194934">LSAG</cx:pt>
          <cx:pt idx="194935">LSAG</cx:pt>
          <cx:pt idx="194936">LSAG</cx:pt>
          <cx:pt idx="194937">LSAG</cx:pt>
          <cx:pt idx="194938">LSAG</cx:pt>
          <cx:pt idx="194939">LSAG</cx:pt>
          <cx:pt idx="194940">LSAG</cx:pt>
          <cx:pt idx="194941">LSAG</cx:pt>
          <cx:pt idx="194942">LSAG</cx:pt>
          <cx:pt idx="194943">LSAG</cx:pt>
          <cx:pt idx="194944">LSAG</cx:pt>
          <cx:pt idx="194945">LSAG</cx:pt>
          <cx:pt idx="194946">LSAG</cx:pt>
          <cx:pt idx="194947">LSAG</cx:pt>
          <cx:pt idx="194948">LSAG</cx:pt>
          <cx:pt idx="194949">LSAG</cx:pt>
          <cx:pt idx="194950">LSAG</cx:pt>
          <cx:pt idx="194951">LSAG</cx:pt>
          <cx:pt idx="194952">LSAG</cx:pt>
          <cx:pt idx="194953">LSAG</cx:pt>
          <cx:pt idx="194954">LSAG</cx:pt>
          <cx:pt idx="194955">LSAG</cx:pt>
          <cx:pt idx="194956">LSAG</cx:pt>
          <cx:pt idx="194957">LSAG</cx:pt>
          <cx:pt idx="194958">LSAG</cx:pt>
          <cx:pt idx="194959">LSAG</cx:pt>
          <cx:pt idx="194960">LSAG</cx:pt>
          <cx:pt idx="194961">LSAG</cx:pt>
          <cx:pt idx="194962">LSAG</cx:pt>
          <cx:pt idx="194963">LSAG</cx:pt>
          <cx:pt idx="194964">LSAG</cx:pt>
          <cx:pt idx="194965">LSAG</cx:pt>
          <cx:pt idx="194966">LSAG</cx:pt>
          <cx:pt idx="194967">LSAG</cx:pt>
          <cx:pt idx="194968">LSAG</cx:pt>
          <cx:pt idx="194969">LSAG</cx:pt>
          <cx:pt idx="194970">LSAG</cx:pt>
          <cx:pt idx="194971">LSAG</cx:pt>
          <cx:pt idx="194972">LSAG</cx:pt>
          <cx:pt idx="194973">LSAG</cx:pt>
          <cx:pt idx="194974">LSAG</cx:pt>
          <cx:pt idx="194975">LSAG</cx:pt>
          <cx:pt idx="194976">LSAG</cx:pt>
          <cx:pt idx="194977">LSAG</cx:pt>
          <cx:pt idx="194978">LSAG</cx:pt>
          <cx:pt idx="194979">LSAG</cx:pt>
          <cx:pt idx="194980">LSAG</cx:pt>
          <cx:pt idx="194981">LSAG</cx:pt>
          <cx:pt idx="194982">LSAG</cx:pt>
          <cx:pt idx="194983">LSAG</cx:pt>
          <cx:pt idx="194984">LSAG</cx:pt>
          <cx:pt idx="194985">LSAG</cx:pt>
          <cx:pt idx="194986">LSAG</cx:pt>
          <cx:pt idx="194987">LSAG</cx:pt>
          <cx:pt idx="194988">LSAG</cx:pt>
          <cx:pt idx="194989">LSAG</cx:pt>
          <cx:pt idx="194990">LSAG</cx:pt>
          <cx:pt idx="194991">LSAG</cx:pt>
          <cx:pt idx="194992">LSAG</cx:pt>
          <cx:pt idx="194993">LSAG</cx:pt>
          <cx:pt idx="194994">LSAG</cx:pt>
          <cx:pt idx="194995">LSAG</cx:pt>
          <cx:pt idx="194996">LSAG</cx:pt>
          <cx:pt idx="194997">LSAG</cx:pt>
          <cx:pt idx="194998">LSAG</cx:pt>
          <cx:pt idx="194999">LSAG</cx:pt>
          <cx:pt idx="195000">LSAG</cx:pt>
          <cx:pt idx="195001">LSAG</cx:pt>
          <cx:pt idx="195002">LSAG</cx:pt>
          <cx:pt idx="195003">LSAG</cx:pt>
          <cx:pt idx="195004">LSAG</cx:pt>
          <cx:pt idx="195005">LSAG</cx:pt>
          <cx:pt idx="195006">LSAG</cx:pt>
          <cx:pt idx="195007">LSAG</cx:pt>
          <cx:pt idx="195008">LSAG</cx:pt>
          <cx:pt idx="195009">LSAG</cx:pt>
          <cx:pt idx="195010">LSAG</cx:pt>
          <cx:pt idx="195011">LSAG</cx:pt>
          <cx:pt idx="195012">LSAG</cx:pt>
          <cx:pt idx="195013">LSAG</cx:pt>
          <cx:pt idx="195014">LSAG</cx:pt>
          <cx:pt idx="195015">LSAG</cx:pt>
          <cx:pt idx="195016">LSAG</cx:pt>
          <cx:pt idx="195017">LSAG</cx:pt>
          <cx:pt idx="195018">LSAG</cx:pt>
          <cx:pt idx="195019">LSAG</cx:pt>
          <cx:pt idx="195020">LSAG</cx:pt>
          <cx:pt idx="195021">LSAG</cx:pt>
          <cx:pt idx="195022">LSAG</cx:pt>
          <cx:pt idx="195023">LSAG</cx:pt>
          <cx:pt idx="195024">LSAG</cx:pt>
          <cx:pt idx="195025">LSAG</cx:pt>
          <cx:pt idx="195026">LSAG</cx:pt>
          <cx:pt idx="195027">LSAG</cx:pt>
          <cx:pt idx="195028">LSAG</cx:pt>
          <cx:pt idx="195029">LSAG</cx:pt>
          <cx:pt idx="195030">LSAG</cx:pt>
          <cx:pt idx="195031">LSAG</cx:pt>
          <cx:pt idx="195032">LSAG</cx:pt>
          <cx:pt idx="195033">LSAG</cx:pt>
          <cx:pt idx="195034">LSAG</cx:pt>
          <cx:pt idx="195035">LSAG</cx:pt>
          <cx:pt idx="195036">LSAG</cx:pt>
          <cx:pt idx="195037">LSAG</cx:pt>
          <cx:pt idx="195038">LSAG</cx:pt>
          <cx:pt idx="195039">LSAG</cx:pt>
          <cx:pt idx="195040">LSAG</cx:pt>
          <cx:pt idx="195041">LSAG</cx:pt>
          <cx:pt idx="195042">LSAG</cx:pt>
          <cx:pt idx="195043">LSAG</cx:pt>
          <cx:pt idx="195044">LSAG</cx:pt>
          <cx:pt idx="195045">LSAG</cx:pt>
          <cx:pt idx="195046">LSAG</cx:pt>
          <cx:pt idx="195047">LSAG</cx:pt>
          <cx:pt idx="195048">LSAG</cx:pt>
          <cx:pt idx="195049">LSAG</cx:pt>
          <cx:pt idx="195050">LSAG</cx:pt>
          <cx:pt idx="195051">LSAG</cx:pt>
          <cx:pt idx="195052">LSAG</cx:pt>
          <cx:pt idx="195053">LSAG</cx:pt>
          <cx:pt idx="195054">LSAG</cx:pt>
          <cx:pt idx="195055">LSAG</cx:pt>
          <cx:pt idx="195056">LSAG</cx:pt>
          <cx:pt idx="195057">LSAG</cx:pt>
          <cx:pt idx="195058">LSAG</cx:pt>
          <cx:pt idx="195059">LSAG</cx:pt>
          <cx:pt idx="195060">LSAG</cx:pt>
          <cx:pt idx="195061">LSAG</cx:pt>
          <cx:pt idx="195062">LSAG</cx:pt>
          <cx:pt idx="195063">LSAG</cx:pt>
          <cx:pt idx="195064">LSAG</cx:pt>
          <cx:pt idx="195065">LSAG</cx:pt>
          <cx:pt idx="195066">LSAG</cx:pt>
          <cx:pt idx="195067">LSAG</cx:pt>
          <cx:pt idx="195068">LSAG</cx:pt>
          <cx:pt idx="195069">LSAG</cx:pt>
          <cx:pt idx="195070">LSAG</cx:pt>
          <cx:pt idx="195071">LSAG</cx:pt>
          <cx:pt idx="195072">LSAG</cx:pt>
          <cx:pt idx="195073">LSAG</cx:pt>
          <cx:pt idx="195074">LSAG</cx:pt>
          <cx:pt idx="195075">LSAG</cx:pt>
          <cx:pt idx="195076">LSAG</cx:pt>
          <cx:pt idx="195077">LSAG</cx:pt>
          <cx:pt idx="195078">LSAG</cx:pt>
          <cx:pt idx="195079">LSAG</cx:pt>
          <cx:pt idx="195080">LSAG</cx:pt>
          <cx:pt idx="195081">LSAG</cx:pt>
          <cx:pt idx="195082">LSAG</cx:pt>
          <cx:pt idx="195083">LSAG</cx:pt>
          <cx:pt idx="195084">LSAG</cx:pt>
          <cx:pt idx="195085">LSAG</cx:pt>
          <cx:pt idx="195086">LSAG</cx:pt>
          <cx:pt idx="195087">LSAG</cx:pt>
          <cx:pt idx="195088">LSAG</cx:pt>
          <cx:pt idx="195089">LSAG</cx:pt>
          <cx:pt idx="195090">LSAG</cx:pt>
          <cx:pt idx="195091">LSAG</cx:pt>
          <cx:pt idx="195092">LSAG</cx:pt>
          <cx:pt idx="195093">LSAG</cx:pt>
          <cx:pt idx="195094">LSAG</cx:pt>
          <cx:pt idx="195095">LSAG</cx:pt>
          <cx:pt idx="195096">LSAG</cx:pt>
          <cx:pt idx="195097">LSAG</cx:pt>
          <cx:pt idx="195098">LSAG</cx:pt>
          <cx:pt idx="195099">LSAG</cx:pt>
          <cx:pt idx="195100">LSAG</cx:pt>
          <cx:pt idx="195101">LSAG</cx:pt>
          <cx:pt idx="195102">LSAG</cx:pt>
          <cx:pt idx="195103">LSAG</cx:pt>
          <cx:pt idx="195104">LSAG</cx:pt>
          <cx:pt idx="195105">LSAG</cx:pt>
          <cx:pt idx="195106">LSAG</cx:pt>
          <cx:pt idx="195107">LSAG</cx:pt>
          <cx:pt idx="195108">LSAG</cx:pt>
          <cx:pt idx="195109">LSAG</cx:pt>
          <cx:pt idx="195110">LSAG</cx:pt>
          <cx:pt idx="195111">LSAG</cx:pt>
          <cx:pt idx="195112">LSAG</cx:pt>
          <cx:pt idx="195113">LSAG</cx:pt>
          <cx:pt idx="195114">LSAG</cx:pt>
          <cx:pt idx="195115">LSAG</cx:pt>
          <cx:pt idx="195116">LSAG</cx:pt>
          <cx:pt idx="195117">LSAG</cx:pt>
          <cx:pt idx="195118">LSAG</cx:pt>
          <cx:pt idx="195119">LSAG</cx:pt>
          <cx:pt idx="195120">LSAG</cx:pt>
          <cx:pt idx="195121">LSAG</cx:pt>
          <cx:pt idx="195122">LSAG</cx:pt>
          <cx:pt idx="195123">LSAG</cx:pt>
          <cx:pt idx="195124">LSAG</cx:pt>
          <cx:pt idx="195125">LSAG</cx:pt>
          <cx:pt idx="195126">LSAG</cx:pt>
          <cx:pt idx="195127">LSAG</cx:pt>
          <cx:pt idx="195128">LSAG</cx:pt>
          <cx:pt idx="195129">LSAG</cx:pt>
          <cx:pt idx="195130">LSAG</cx:pt>
          <cx:pt idx="195131">LSAG</cx:pt>
          <cx:pt idx="195132">LSAG</cx:pt>
          <cx:pt idx="195133">LSAG</cx:pt>
          <cx:pt idx="195134">LSAG</cx:pt>
          <cx:pt idx="195135">LSAG</cx:pt>
          <cx:pt idx="195136">LSAG</cx:pt>
          <cx:pt idx="195137">LSAG</cx:pt>
          <cx:pt idx="195138">LSAG</cx:pt>
          <cx:pt idx="195139">LSAG</cx:pt>
          <cx:pt idx="195140">LSAG</cx:pt>
          <cx:pt idx="195141">LSAG</cx:pt>
          <cx:pt idx="195142">LSAG</cx:pt>
          <cx:pt idx="195143">LSAG</cx:pt>
          <cx:pt idx="195144">LSAG</cx:pt>
          <cx:pt idx="195145">LSAG</cx:pt>
          <cx:pt idx="195146">LSAG</cx:pt>
          <cx:pt idx="195147">LSAG</cx:pt>
          <cx:pt idx="195148">LSAG</cx:pt>
          <cx:pt idx="195149">LSAG</cx:pt>
          <cx:pt idx="195150">LSAG</cx:pt>
          <cx:pt idx="195151">LSAG</cx:pt>
          <cx:pt idx="195152">LSAG</cx:pt>
          <cx:pt idx="195153">LSAG</cx:pt>
          <cx:pt idx="195154">LSAG</cx:pt>
          <cx:pt idx="195155">LSAG</cx:pt>
          <cx:pt idx="195156">LSAG</cx:pt>
          <cx:pt idx="195157">LSAG</cx:pt>
          <cx:pt idx="195158">LSAG</cx:pt>
          <cx:pt idx="195159">LSAG</cx:pt>
          <cx:pt idx="195160">LSAG</cx:pt>
          <cx:pt idx="195161">LSAG</cx:pt>
          <cx:pt idx="195162">LSAG</cx:pt>
          <cx:pt idx="195163">LSAG</cx:pt>
          <cx:pt idx="195164">LSAG</cx:pt>
          <cx:pt idx="195165">LSAG</cx:pt>
          <cx:pt idx="195166">LSAG</cx:pt>
          <cx:pt idx="195167">LSAG</cx:pt>
          <cx:pt idx="195168">LSAG</cx:pt>
          <cx:pt idx="195169">LSAG</cx:pt>
          <cx:pt idx="195170">LSAG</cx:pt>
          <cx:pt idx="195171">LSAG</cx:pt>
          <cx:pt idx="195172">LSAG</cx:pt>
          <cx:pt idx="195173">LSAG</cx:pt>
          <cx:pt idx="195174">LSAG</cx:pt>
          <cx:pt idx="195175">LSAG</cx:pt>
          <cx:pt idx="195176">LSAG</cx:pt>
          <cx:pt idx="195177">LSAG</cx:pt>
          <cx:pt idx="195178">LSAG</cx:pt>
          <cx:pt idx="195179">LSAG</cx:pt>
          <cx:pt idx="195180">LSAG</cx:pt>
          <cx:pt idx="195181">LSAG</cx:pt>
          <cx:pt idx="195182">LSAG</cx:pt>
          <cx:pt idx="195183">LSAG</cx:pt>
          <cx:pt idx="195184">LSAG</cx:pt>
          <cx:pt idx="195185">LSAG</cx:pt>
          <cx:pt idx="195186">LSAG</cx:pt>
          <cx:pt idx="195187">LSAG</cx:pt>
          <cx:pt idx="195188">LSAG</cx:pt>
          <cx:pt idx="195189">LSAG</cx:pt>
          <cx:pt idx="195190">LSAG</cx:pt>
          <cx:pt idx="195191">LSAG</cx:pt>
          <cx:pt idx="195192">LSAG</cx:pt>
          <cx:pt idx="195193">LSAG</cx:pt>
          <cx:pt idx="195194">LSAG</cx:pt>
          <cx:pt idx="195195">LSAG</cx:pt>
          <cx:pt idx="195196">LSAG</cx:pt>
          <cx:pt idx="195197">LSAG</cx:pt>
          <cx:pt idx="195198">LSAG</cx:pt>
          <cx:pt idx="195199">LSAG</cx:pt>
          <cx:pt idx="195200">LSAG</cx:pt>
          <cx:pt idx="195201">LSAG</cx:pt>
          <cx:pt idx="195202">LSAG</cx:pt>
          <cx:pt idx="195203">LSAG</cx:pt>
          <cx:pt idx="195204">LSAG</cx:pt>
          <cx:pt idx="195205">LSAG</cx:pt>
          <cx:pt idx="195206">LSAG</cx:pt>
          <cx:pt idx="195207">LSAG</cx:pt>
          <cx:pt idx="195208">LSAG</cx:pt>
          <cx:pt idx="195209">LSAG</cx:pt>
          <cx:pt idx="195210">LSAG</cx:pt>
          <cx:pt idx="195211">LSAG</cx:pt>
          <cx:pt idx="195212">LSAG</cx:pt>
          <cx:pt idx="195213">LSAG</cx:pt>
          <cx:pt idx="195214">LSAG</cx:pt>
          <cx:pt idx="195215">LSAG</cx:pt>
          <cx:pt idx="195216">LSAG</cx:pt>
          <cx:pt idx="195217">LSAG</cx:pt>
          <cx:pt idx="195218">LSAG</cx:pt>
          <cx:pt idx="195219">LSAG</cx:pt>
          <cx:pt idx="195220">LSAG</cx:pt>
          <cx:pt idx="195221">LSAG</cx:pt>
          <cx:pt idx="195222">LSAG</cx:pt>
          <cx:pt idx="195223">LSAG</cx:pt>
          <cx:pt idx="195224">LSAG</cx:pt>
          <cx:pt idx="195225">LSAG</cx:pt>
          <cx:pt idx="195226">LSAG</cx:pt>
          <cx:pt idx="195227">LSAG</cx:pt>
          <cx:pt idx="195228">LSAG</cx:pt>
          <cx:pt idx="195229">LSAG</cx:pt>
          <cx:pt idx="195230">LSAG</cx:pt>
          <cx:pt idx="195231">LSAG</cx:pt>
          <cx:pt idx="195232">LSAG</cx:pt>
          <cx:pt idx="195233">LSAG</cx:pt>
          <cx:pt idx="195234">LSAG</cx:pt>
          <cx:pt idx="195235">LSAG</cx:pt>
          <cx:pt idx="195236">LSAG</cx:pt>
          <cx:pt idx="195237">LSAG</cx:pt>
          <cx:pt idx="195238">LSAG</cx:pt>
          <cx:pt idx="195239">LSAG</cx:pt>
          <cx:pt idx="195240">LSAG</cx:pt>
          <cx:pt idx="195241">LSAG</cx:pt>
          <cx:pt idx="195242">LSAG</cx:pt>
          <cx:pt idx="195243">LSAG</cx:pt>
          <cx:pt idx="195244">LSAG</cx:pt>
          <cx:pt idx="195245">LSAG</cx:pt>
          <cx:pt idx="195246">LSAG</cx:pt>
          <cx:pt idx="195247">LSAG</cx:pt>
          <cx:pt idx="195248">LSAG</cx:pt>
          <cx:pt idx="195249">LSAG</cx:pt>
          <cx:pt idx="195250">LSAG</cx:pt>
          <cx:pt idx="195251">LSAG</cx:pt>
          <cx:pt idx="195252">LSAG</cx:pt>
          <cx:pt idx="195253">LSAG</cx:pt>
          <cx:pt idx="195254">LSAG</cx:pt>
          <cx:pt idx="195255">LSAG</cx:pt>
          <cx:pt idx="195256">LSAG</cx:pt>
          <cx:pt idx="195257">LSAG</cx:pt>
          <cx:pt idx="195258">LSAG</cx:pt>
          <cx:pt idx="195259">LSAG</cx:pt>
          <cx:pt idx="195260">LSAG</cx:pt>
          <cx:pt idx="195261">LSAG</cx:pt>
          <cx:pt idx="195262">LSAG</cx:pt>
          <cx:pt idx="195263">LSAG</cx:pt>
          <cx:pt idx="195264">LSAG</cx:pt>
          <cx:pt idx="195265">LSAG</cx:pt>
          <cx:pt idx="195266">LSAG</cx:pt>
          <cx:pt idx="195267">LSAG</cx:pt>
          <cx:pt idx="195268">LSAG</cx:pt>
          <cx:pt idx="195269">LSAG</cx:pt>
          <cx:pt idx="195270">LSAG</cx:pt>
          <cx:pt idx="195271">LSAG</cx:pt>
          <cx:pt idx="195272">LSAG</cx:pt>
          <cx:pt idx="195273">LSAG</cx:pt>
          <cx:pt idx="195274">LSAG</cx:pt>
          <cx:pt idx="195275">LSAG</cx:pt>
          <cx:pt idx="195276">LSAG</cx:pt>
          <cx:pt idx="195277">LSAG</cx:pt>
          <cx:pt idx="195278">LSAG</cx:pt>
          <cx:pt idx="195279">LSAG</cx:pt>
          <cx:pt idx="195280">LSAG</cx:pt>
          <cx:pt idx="195281">LSAG</cx:pt>
          <cx:pt idx="195282">LSAG</cx:pt>
          <cx:pt idx="195283">LSAG</cx:pt>
          <cx:pt idx="195284">LSAG</cx:pt>
          <cx:pt idx="195285">LSAG</cx:pt>
          <cx:pt idx="195286">LSAG</cx:pt>
          <cx:pt idx="195287">LSAG</cx:pt>
          <cx:pt idx="195288">LSAG</cx:pt>
          <cx:pt idx="195289">LSAG</cx:pt>
          <cx:pt idx="195290">LSAG</cx:pt>
          <cx:pt idx="195291">LSAG</cx:pt>
          <cx:pt idx="195292">LSAG</cx:pt>
          <cx:pt idx="195293">LSAG</cx:pt>
          <cx:pt idx="195294">LSAG</cx:pt>
          <cx:pt idx="195295">LSAG</cx:pt>
          <cx:pt idx="195296">LSAG</cx:pt>
          <cx:pt idx="195297">LSAG</cx:pt>
          <cx:pt idx="195298">LSAG</cx:pt>
          <cx:pt idx="195299">LSAG</cx:pt>
          <cx:pt idx="195300">LSAG</cx:pt>
          <cx:pt idx="195301">LSAG</cx:pt>
          <cx:pt idx="195302">LSAG</cx:pt>
          <cx:pt idx="195303">LSAG</cx:pt>
          <cx:pt idx="195304">LSAG</cx:pt>
          <cx:pt idx="195305">LSAG</cx:pt>
          <cx:pt idx="195306">LSAG</cx:pt>
          <cx:pt idx="195307">LSAG</cx:pt>
          <cx:pt idx="195308">LSAG</cx:pt>
          <cx:pt idx="195309">LSAG</cx:pt>
          <cx:pt idx="195310">LSAG</cx:pt>
          <cx:pt idx="195311">LSAG</cx:pt>
          <cx:pt idx="195312">LSAG</cx:pt>
          <cx:pt idx="195313">LSAG</cx:pt>
          <cx:pt idx="195314">LSAG</cx:pt>
          <cx:pt idx="195315">LSAG</cx:pt>
          <cx:pt idx="195316">LSAG</cx:pt>
          <cx:pt idx="195317">LSAG</cx:pt>
          <cx:pt idx="195318">LSAG</cx:pt>
          <cx:pt idx="195319">LSAG</cx:pt>
          <cx:pt idx="195320">LSAG</cx:pt>
          <cx:pt idx="195321">LSAG</cx:pt>
          <cx:pt idx="195322">LSAG</cx:pt>
          <cx:pt idx="195323">LSAG</cx:pt>
          <cx:pt idx="195324">LSAG</cx:pt>
          <cx:pt idx="195325">LSAG</cx:pt>
          <cx:pt idx="195326">LSAG</cx:pt>
          <cx:pt idx="195327">LSAG</cx:pt>
          <cx:pt idx="195328">LSAG</cx:pt>
          <cx:pt idx="195329">LSAG</cx:pt>
          <cx:pt idx="195330">LSAG</cx:pt>
          <cx:pt idx="195331">LSAG</cx:pt>
          <cx:pt idx="195332">LSAG</cx:pt>
          <cx:pt idx="195333">LSAG</cx:pt>
          <cx:pt idx="195334">LSAG</cx:pt>
          <cx:pt idx="195335">LSAG</cx:pt>
          <cx:pt idx="195336">LSAG</cx:pt>
          <cx:pt idx="195337">LSAG</cx:pt>
          <cx:pt idx="195338">LSAG</cx:pt>
          <cx:pt idx="195339">LSAG</cx:pt>
          <cx:pt idx="195340">LSAG</cx:pt>
          <cx:pt idx="195341">LSAG</cx:pt>
          <cx:pt idx="195342">LSAG</cx:pt>
          <cx:pt idx="195343">LSAG</cx:pt>
          <cx:pt idx="195344">LSAG</cx:pt>
          <cx:pt idx="195345">LSAG</cx:pt>
          <cx:pt idx="195346">LSAG</cx:pt>
          <cx:pt idx="195347">LSAG</cx:pt>
          <cx:pt idx="195348">LSAG</cx:pt>
          <cx:pt idx="195349">LSAG</cx:pt>
          <cx:pt idx="195350">LSAG</cx:pt>
          <cx:pt idx="195351">LSAG</cx:pt>
          <cx:pt idx="195352">LSAG</cx:pt>
          <cx:pt idx="195353">LSAG</cx:pt>
          <cx:pt idx="195354">LSAG</cx:pt>
          <cx:pt idx="195355">LSAG</cx:pt>
          <cx:pt idx="195356">LSAG</cx:pt>
          <cx:pt idx="195357">LSAG</cx:pt>
          <cx:pt idx="195358">LSAG</cx:pt>
          <cx:pt idx="195359">LSAG</cx:pt>
          <cx:pt idx="195360">LSAG</cx:pt>
          <cx:pt idx="195361">LSAG</cx:pt>
          <cx:pt idx="195362">LSAG</cx:pt>
          <cx:pt idx="195363">LSAG</cx:pt>
          <cx:pt idx="195364">LSAG</cx:pt>
          <cx:pt idx="195365">LSAG</cx:pt>
          <cx:pt idx="195366">LSAG</cx:pt>
          <cx:pt idx="195367">LSAG</cx:pt>
          <cx:pt idx="195368">LSAG</cx:pt>
          <cx:pt idx="195369">LSAG</cx:pt>
          <cx:pt idx="195370">LSAG</cx:pt>
          <cx:pt idx="195371">LSAG</cx:pt>
          <cx:pt idx="195372">LSAG</cx:pt>
          <cx:pt idx="195373">LSAG</cx:pt>
          <cx:pt idx="195374">LSAG</cx:pt>
          <cx:pt idx="195375">LSAG</cx:pt>
          <cx:pt idx="195376">LSAG</cx:pt>
          <cx:pt idx="195377">LSAG</cx:pt>
          <cx:pt idx="195378">LSAG</cx:pt>
          <cx:pt idx="195379">LSAG</cx:pt>
          <cx:pt idx="195380">LSAG</cx:pt>
          <cx:pt idx="195381">LSAG</cx:pt>
          <cx:pt idx="195382">LSAG</cx:pt>
          <cx:pt idx="195383">LSAG</cx:pt>
          <cx:pt idx="195384">LSAG</cx:pt>
          <cx:pt idx="195385">LSAG</cx:pt>
          <cx:pt idx="195386">LSAG</cx:pt>
          <cx:pt idx="195387">LSAG</cx:pt>
          <cx:pt idx="195388">LSAG</cx:pt>
          <cx:pt idx="195389">LSAG</cx:pt>
          <cx:pt idx="195390">LSAG</cx:pt>
          <cx:pt idx="195391">LSAG</cx:pt>
          <cx:pt idx="195392">LSAG</cx:pt>
          <cx:pt idx="195393">LSAG</cx:pt>
          <cx:pt idx="195394">LSAG</cx:pt>
          <cx:pt idx="195395">LSAG</cx:pt>
          <cx:pt idx="195396">LSAG</cx:pt>
          <cx:pt idx="195397">LSAG</cx:pt>
          <cx:pt idx="195398">LSAG</cx:pt>
          <cx:pt idx="195399">LSAG</cx:pt>
          <cx:pt idx="195400">LSAG</cx:pt>
          <cx:pt idx="195401">LSAG</cx:pt>
          <cx:pt idx="195402">LSAG</cx:pt>
          <cx:pt idx="195403">LSAG</cx:pt>
          <cx:pt idx="195404">LSAG</cx:pt>
          <cx:pt idx="195405">LSAG</cx:pt>
          <cx:pt idx="195406">LSAG</cx:pt>
          <cx:pt idx="195407">LSAG</cx:pt>
          <cx:pt idx="195408">LSAG</cx:pt>
          <cx:pt idx="195409">LSAG</cx:pt>
          <cx:pt idx="195410">LSAG</cx:pt>
          <cx:pt idx="195411">LSAG</cx:pt>
          <cx:pt idx="195412">LSAG</cx:pt>
          <cx:pt idx="195413">LSAG</cx:pt>
          <cx:pt idx="195414">LSAG</cx:pt>
          <cx:pt idx="195415">LSAG</cx:pt>
          <cx:pt idx="195416">LSAG</cx:pt>
          <cx:pt idx="195417">LSAG</cx:pt>
          <cx:pt idx="195418">LSAG</cx:pt>
          <cx:pt idx="195419">LSAG</cx:pt>
          <cx:pt idx="195420">LSAG</cx:pt>
          <cx:pt idx="195421">LSAG</cx:pt>
          <cx:pt idx="195422">LSAG</cx:pt>
          <cx:pt idx="195423">LSAG</cx:pt>
          <cx:pt idx="195424">LSAG</cx:pt>
          <cx:pt idx="195425">LSAG</cx:pt>
          <cx:pt idx="195426">LSAG</cx:pt>
          <cx:pt idx="195427">LSAG</cx:pt>
          <cx:pt idx="195428">LSAG</cx:pt>
          <cx:pt idx="195429">LSAG</cx:pt>
          <cx:pt idx="195430">LSAG</cx:pt>
          <cx:pt idx="195431">LSAG</cx:pt>
          <cx:pt idx="195432">LSAG</cx:pt>
          <cx:pt idx="195433">LSAG</cx:pt>
          <cx:pt idx="195434">LSAG</cx:pt>
          <cx:pt idx="195435">LSAG</cx:pt>
          <cx:pt idx="195436">LSAG</cx:pt>
          <cx:pt idx="195437">LSAG</cx:pt>
          <cx:pt idx="195438">LSAG</cx:pt>
          <cx:pt idx="195439">LSAG</cx:pt>
          <cx:pt idx="195440">LSAG</cx:pt>
          <cx:pt idx="195441">LSAG</cx:pt>
          <cx:pt idx="195442">LSAG</cx:pt>
          <cx:pt idx="195443">LSAG</cx:pt>
          <cx:pt idx="195444">LSAG</cx:pt>
          <cx:pt idx="195445">LSAG</cx:pt>
          <cx:pt idx="195446">LSAG</cx:pt>
          <cx:pt idx="195447">LSAG</cx:pt>
          <cx:pt idx="195448">LSAG</cx:pt>
          <cx:pt idx="195449">LSAG</cx:pt>
          <cx:pt idx="195450">LSAG</cx:pt>
          <cx:pt idx="195451">LSAG</cx:pt>
          <cx:pt idx="195452">LSAG</cx:pt>
          <cx:pt idx="195453">LSAG</cx:pt>
          <cx:pt idx="195454">LSAG</cx:pt>
          <cx:pt idx="195455">LSAG</cx:pt>
          <cx:pt idx="195456">LSAG</cx:pt>
          <cx:pt idx="195457">LSAG</cx:pt>
          <cx:pt idx="195458">LSAG</cx:pt>
          <cx:pt idx="195459">LSAG</cx:pt>
          <cx:pt idx="195460">LSAG</cx:pt>
          <cx:pt idx="195461">LSAG</cx:pt>
          <cx:pt idx="195462">LSAG</cx:pt>
          <cx:pt idx="195463">LSAG</cx:pt>
          <cx:pt idx="195464">LSAG</cx:pt>
          <cx:pt idx="195465">LSAG</cx:pt>
          <cx:pt idx="195466">LSAG</cx:pt>
          <cx:pt idx="195467">LSAG</cx:pt>
          <cx:pt idx="195468">LSAG</cx:pt>
          <cx:pt idx="195469">LSAG</cx:pt>
          <cx:pt idx="195470">LSAG</cx:pt>
          <cx:pt idx="195471">LSAG</cx:pt>
          <cx:pt idx="195472">LSAG</cx:pt>
          <cx:pt idx="195473">LSAG</cx:pt>
          <cx:pt idx="195474">LSAG</cx:pt>
          <cx:pt idx="195475">LSAG</cx:pt>
          <cx:pt idx="195476">LSAG</cx:pt>
          <cx:pt idx="195477">LSAG</cx:pt>
          <cx:pt idx="195478">LSAG</cx:pt>
          <cx:pt idx="195479">LSAG</cx:pt>
          <cx:pt idx="195480">LSAG</cx:pt>
          <cx:pt idx="195481">LSAG</cx:pt>
          <cx:pt idx="195482">LSAG</cx:pt>
          <cx:pt idx="195483">LSAG</cx:pt>
          <cx:pt idx="195484">LSAG</cx:pt>
          <cx:pt idx="195485">LSAG</cx:pt>
          <cx:pt idx="195486">LSAG</cx:pt>
          <cx:pt idx="195487">LSAG</cx:pt>
          <cx:pt idx="195488">LSAG</cx:pt>
          <cx:pt idx="195489">LSAG</cx:pt>
          <cx:pt idx="195490">LSAG</cx:pt>
          <cx:pt idx="195491">LSAG</cx:pt>
          <cx:pt idx="195492">LSAG</cx:pt>
          <cx:pt idx="195493">LSAG</cx:pt>
          <cx:pt idx="195494">LSAG</cx:pt>
          <cx:pt idx="195495">LSAG</cx:pt>
          <cx:pt idx="195496">LSAG</cx:pt>
          <cx:pt idx="195497">LSAG</cx:pt>
          <cx:pt idx="195498">LSAG</cx:pt>
          <cx:pt idx="195499">LSAG</cx:pt>
          <cx:pt idx="195500">LSAG</cx:pt>
          <cx:pt idx="195501">LSAG</cx:pt>
          <cx:pt idx="195502">LSAG</cx:pt>
          <cx:pt idx="195503">LSAG</cx:pt>
          <cx:pt idx="195504">LSAG</cx:pt>
          <cx:pt idx="195505">LSAG</cx:pt>
          <cx:pt idx="195506">LSAG</cx:pt>
          <cx:pt idx="195507">LSAG</cx:pt>
          <cx:pt idx="195508">LSAG</cx:pt>
          <cx:pt idx="195509">LSAG</cx:pt>
          <cx:pt idx="195510">LSAG</cx:pt>
          <cx:pt idx="195511">LSAG</cx:pt>
          <cx:pt idx="195512">LSAG</cx:pt>
          <cx:pt idx="195513">LSAG</cx:pt>
          <cx:pt idx="195514">LSAG</cx:pt>
          <cx:pt idx="195515">LSAG</cx:pt>
          <cx:pt idx="195516">LSAG</cx:pt>
          <cx:pt idx="195517">LSAG</cx:pt>
          <cx:pt idx="195518">LSAG</cx:pt>
          <cx:pt idx="195519">LSAG</cx:pt>
          <cx:pt idx="195520">LSAG</cx:pt>
          <cx:pt idx="195521">LSAG</cx:pt>
          <cx:pt idx="195522">LSAG</cx:pt>
          <cx:pt idx="195523">LSAG</cx:pt>
          <cx:pt idx="195524">LSAG</cx:pt>
          <cx:pt idx="195525">LSAG</cx:pt>
          <cx:pt idx="195526">LSAG</cx:pt>
          <cx:pt idx="195527">LSAG</cx:pt>
          <cx:pt idx="195528">LSAG</cx:pt>
          <cx:pt idx="195529">LSAG</cx:pt>
          <cx:pt idx="195530">LSAG</cx:pt>
          <cx:pt idx="195531">LSAG</cx:pt>
          <cx:pt idx="195532">LSAG</cx:pt>
          <cx:pt idx="195533">LSAG</cx:pt>
          <cx:pt idx="195534">LSAG</cx:pt>
          <cx:pt idx="195535">LSAG</cx:pt>
          <cx:pt idx="195536">LSAG</cx:pt>
          <cx:pt idx="195537">LSAG</cx:pt>
          <cx:pt idx="195538">LSAG</cx:pt>
          <cx:pt idx="195539">LSAG</cx:pt>
          <cx:pt idx="195540">LSAG</cx:pt>
          <cx:pt idx="195541">LSAG</cx:pt>
          <cx:pt idx="195542">LSAG</cx:pt>
          <cx:pt idx="195543">LSAG</cx:pt>
          <cx:pt idx="195544">LSAG</cx:pt>
          <cx:pt idx="195545">LSAG</cx:pt>
          <cx:pt idx="195546">LSAG</cx:pt>
          <cx:pt idx="195547">LSAG</cx:pt>
          <cx:pt idx="195548">LSAG</cx:pt>
          <cx:pt idx="195549">LSAG</cx:pt>
          <cx:pt idx="195550">LSAG</cx:pt>
          <cx:pt idx="195551">LSAG</cx:pt>
          <cx:pt idx="195552">LSAG</cx:pt>
          <cx:pt idx="195553">LSAG</cx:pt>
          <cx:pt idx="195554">LSAG</cx:pt>
          <cx:pt idx="195555">LSAG</cx:pt>
          <cx:pt idx="195556">LSAG</cx:pt>
          <cx:pt idx="195557">LSAG</cx:pt>
          <cx:pt idx="195558">LSAG</cx:pt>
          <cx:pt idx="195559">LSAG</cx:pt>
          <cx:pt idx="195560">LSAG</cx:pt>
          <cx:pt idx="195561">LSAG</cx:pt>
          <cx:pt idx="195562">LSAG</cx:pt>
          <cx:pt idx="195563">LSAG</cx:pt>
          <cx:pt idx="195564">LSAG</cx:pt>
          <cx:pt idx="195565">LSAG</cx:pt>
          <cx:pt idx="195566">LSAG</cx:pt>
          <cx:pt idx="195567">LSAG</cx:pt>
          <cx:pt idx="195568">LSAG</cx:pt>
          <cx:pt idx="195569">LSAG</cx:pt>
          <cx:pt idx="195570">LSAG</cx:pt>
          <cx:pt idx="195571">LSAG</cx:pt>
          <cx:pt idx="195572">LSAG</cx:pt>
          <cx:pt idx="195573">LSAG</cx:pt>
          <cx:pt idx="195574">LSAG</cx:pt>
          <cx:pt idx="195575">LSAG</cx:pt>
          <cx:pt idx="195576">LSAG</cx:pt>
          <cx:pt idx="195577">LSAG</cx:pt>
          <cx:pt idx="195578">LSAG</cx:pt>
          <cx:pt idx="195579">LSAG</cx:pt>
          <cx:pt idx="195580">LSAG</cx:pt>
          <cx:pt idx="195581">LSAG</cx:pt>
          <cx:pt idx="195582">LSAG</cx:pt>
          <cx:pt idx="195583">LSAG</cx:pt>
          <cx:pt idx="195584">LSAG</cx:pt>
          <cx:pt idx="195585">LSAG</cx:pt>
          <cx:pt idx="195586">LSAG</cx:pt>
          <cx:pt idx="195587">LSAG</cx:pt>
          <cx:pt idx="195588">LSAG</cx:pt>
          <cx:pt idx="195589">LSAG</cx:pt>
          <cx:pt idx="195590">LSAG</cx:pt>
          <cx:pt idx="195591">LSAG</cx:pt>
          <cx:pt idx="195592">LSAG</cx:pt>
          <cx:pt idx="195593">LSAG</cx:pt>
          <cx:pt idx="195594">LSAG</cx:pt>
          <cx:pt idx="195595">LSAG</cx:pt>
          <cx:pt idx="195596">LSAG</cx:pt>
          <cx:pt idx="195597">LSAG</cx:pt>
          <cx:pt idx="195598">LSAG</cx:pt>
          <cx:pt idx="195599">LSAG</cx:pt>
          <cx:pt idx="195600">LSAG</cx:pt>
          <cx:pt idx="195601">LSAG</cx:pt>
          <cx:pt idx="195602">LSAG</cx:pt>
          <cx:pt idx="195603">LSAG</cx:pt>
          <cx:pt idx="195604">LSAG</cx:pt>
          <cx:pt idx="195605">LSAG</cx:pt>
          <cx:pt idx="195606">LSAG</cx:pt>
          <cx:pt idx="195607">LSAG</cx:pt>
          <cx:pt idx="195608">LSAG</cx:pt>
          <cx:pt idx="195609">LSAG</cx:pt>
          <cx:pt idx="195610">LSAG</cx:pt>
          <cx:pt idx="195611">LSAG</cx:pt>
          <cx:pt idx="195612">LSAG</cx:pt>
          <cx:pt idx="195613">LSAG</cx:pt>
          <cx:pt idx="195614">LSAG</cx:pt>
          <cx:pt idx="195615">LSAG</cx:pt>
          <cx:pt idx="195616">LSAG</cx:pt>
          <cx:pt idx="195617">LSAG</cx:pt>
          <cx:pt idx="195618">LSAG</cx:pt>
          <cx:pt idx="195619">LSAG</cx:pt>
          <cx:pt idx="195620">LSAG</cx:pt>
          <cx:pt idx="195621">LSAG</cx:pt>
          <cx:pt idx="195622">LSAG</cx:pt>
          <cx:pt idx="195623">LSAG</cx:pt>
          <cx:pt idx="195624">LSAG</cx:pt>
          <cx:pt idx="195625">LSAG</cx:pt>
          <cx:pt idx="195626">LSAG</cx:pt>
          <cx:pt idx="195627">LSAG</cx:pt>
          <cx:pt idx="195628">LSAG</cx:pt>
          <cx:pt idx="195629">LSAG</cx:pt>
          <cx:pt idx="195630">LSAG</cx:pt>
          <cx:pt idx="195631">LSAG</cx:pt>
          <cx:pt idx="195632">LSAG</cx:pt>
          <cx:pt idx="195633">LSAG</cx:pt>
          <cx:pt idx="195634">LSAG</cx:pt>
          <cx:pt idx="195635">LSAG</cx:pt>
          <cx:pt idx="195636">LSAG</cx:pt>
          <cx:pt idx="195637">LSAG</cx:pt>
          <cx:pt idx="195638">LSAG</cx:pt>
          <cx:pt idx="195639">LSAG</cx:pt>
          <cx:pt idx="195640">LSAG</cx:pt>
          <cx:pt idx="195641">LSAG</cx:pt>
          <cx:pt idx="195642">LSAG</cx:pt>
          <cx:pt idx="195643">LSAG</cx:pt>
          <cx:pt idx="195644">LSAG</cx:pt>
          <cx:pt idx="195645">LSAG</cx:pt>
          <cx:pt idx="195646">LSAG</cx:pt>
          <cx:pt idx="195647">LSAG</cx:pt>
          <cx:pt idx="195648">LSAG</cx:pt>
          <cx:pt idx="195649">LSAG</cx:pt>
          <cx:pt idx="195650">LSAG</cx:pt>
          <cx:pt idx="195651">LSAG</cx:pt>
          <cx:pt idx="195652">LSAG</cx:pt>
          <cx:pt idx="195653">LSAG</cx:pt>
          <cx:pt idx="195654">LSAG</cx:pt>
          <cx:pt idx="195655">LSAG</cx:pt>
          <cx:pt idx="195656">LSAG</cx:pt>
          <cx:pt idx="195657">LSAG</cx:pt>
          <cx:pt idx="195658">LSAG</cx:pt>
          <cx:pt idx="195659">LSAG</cx:pt>
          <cx:pt idx="195660">LSAG</cx:pt>
          <cx:pt idx="195661">LSAG</cx:pt>
          <cx:pt idx="195662">LSAG</cx:pt>
          <cx:pt idx="195663">LSAG</cx:pt>
          <cx:pt idx="195664">LSAG</cx:pt>
          <cx:pt idx="195665">LSAG</cx:pt>
          <cx:pt idx="195666">LSAG</cx:pt>
          <cx:pt idx="195667">LSAG</cx:pt>
          <cx:pt idx="195668">LSAG</cx:pt>
          <cx:pt idx="195669">LSAG</cx:pt>
          <cx:pt idx="195670">LSAG</cx:pt>
          <cx:pt idx="195671">LSAG</cx:pt>
          <cx:pt idx="195672">LSAG</cx:pt>
          <cx:pt idx="195673">LSAG</cx:pt>
          <cx:pt idx="195674">LSAG</cx:pt>
          <cx:pt idx="195675">LSAG</cx:pt>
          <cx:pt idx="195676">LSAG</cx:pt>
          <cx:pt idx="195677">LSAG</cx:pt>
          <cx:pt idx="195678">LSAG</cx:pt>
          <cx:pt idx="195679">LSAG</cx:pt>
          <cx:pt idx="195680">LSAG</cx:pt>
          <cx:pt idx="195681">LSAG</cx:pt>
          <cx:pt idx="195682">LSAG</cx:pt>
          <cx:pt idx="195683">LSAG</cx:pt>
          <cx:pt idx="195684">LSAG</cx:pt>
          <cx:pt idx="195685">LSAG</cx:pt>
          <cx:pt idx="195686">LSAG</cx:pt>
          <cx:pt idx="195687">LSAG</cx:pt>
          <cx:pt idx="195688">LSAG</cx:pt>
          <cx:pt idx="195689">LSAG</cx:pt>
          <cx:pt idx="195690">LSAG</cx:pt>
          <cx:pt idx="195691">LSAG</cx:pt>
          <cx:pt idx="195692">LSAG</cx:pt>
          <cx:pt idx="195693">LSAG</cx:pt>
          <cx:pt idx="195694">LSAG</cx:pt>
          <cx:pt idx="195695">LSAG</cx:pt>
          <cx:pt idx="195696">LSAG</cx:pt>
          <cx:pt idx="195697">LSAG</cx:pt>
          <cx:pt idx="195698">LSAG</cx:pt>
          <cx:pt idx="195699">LSAG</cx:pt>
          <cx:pt idx="195700">LSAG</cx:pt>
          <cx:pt idx="195701">LSAG</cx:pt>
          <cx:pt idx="195702">LSAG</cx:pt>
          <cx:pt idx="195703">LSAG</cx:pt>
          <cx:pt idx="195704">LSAG</cx:pt>
          <cx:pt idx="195705">LSAG</cx:pt>
          <cx:pt idx="195706">LSAG</cx:pt>
          <cx:pt idx="195707">LSAG</cx:pt>
          <cx:pt idx="195708">LSAG</cx:pt>
          <cx:pt idx="195709">LSAG</cx:pt>
          <cx:pt idx="195710">LSAG</cx:pt>
          <cx:pt idx="195711">LSAG</cx:pt>
          <cx:pt idx="195712">LSAG</cx:pt>
          <cx:pt idx="195713">LSAG</cx:pt>
          <cx:pt idx="195714">LSAG</cx:pt>
          <cx:pt idx="195715">LSAG</cx:pt>
          <cx:pt idx="195716">LSAG</cx:pt>
          <cx:pt idx="195717">LSAG</cx:pt>
          <cx:pt idx="195718">LSAG</cx:pt>
          <cx:pt idx="195719">LSAG</cx:pt>
          <cx:pt idx="195720">LSAG</cx:pt>
          <cx:pt idx="195721">LSAG</cx:pt>
          <cx:pt idx="195722">LSAG</cx:pt>
          <cx:pt idx="195723">LSAG</cx:pt>
          <cx:pt idx="195724">LSAG</cx:pt>
          <cx:pt idx="195725">LSAG</cx:pt>
          <cx:pt idx="195726">LSAG</cx:pt>
          <cx:pt idx="195727">LSAG</cx:pt>
          <cx:pt idx="195728">LSAG</cx:pt>
          <cx:pt idx="195729">LSAG</cx:pt>
          <cx:pt idx="195730">LSAG</cx:pt>
          <cx:pt idx="195731">LSAG</cx:pt>
          <cx:pt idx="195732">LSAG</cx:pt>
          <cx:pt idx="195733">LSAG</cx:pt>
          <cx:pt idx="195734">LSAG</cx:pt>
          <cx:pt idx="195735">LSAG</cx:pt>
          <cx:pt idx="195736">LSAG</cx:pt>
          <cx:pt idx="195737">LSAG</cx:pt>
          <cx:pt idx="195738">LSAG</cx:pt>
          <cx:pt idx="195739">LSAG</cx:pt>
          <cx:pt idx="195740">LSAG</cx:pt>
          <cx:pt idx="195741">LSAG</cx:pt>
          <cx:pt idx="195742">LSAG</cx:pt>
          <cx:pt idx="195743">LSAG</cx:pt>
          <cx:pt idx="195744">LSAG</cx:pt>
          <cx:pt idx="195745">LSAG</cx:pt>
          <cx:pt idx="195746">LSAG</cx:pt>
          <cx:pt idx="195747">LSAG</cx:pt>
          <cx:pt idx="195748">LSAG</cx:pt>
          <cx:pt idx="195749">LSAG</cx:pt>
          <cx:pt idx="195750">LSAG</cx:pt>
          <cx:pt idx="195751">LSAG</cx:pt>
          <cx:pt idx="195752">LSAG</cx:pt>
          <cx:pt idx="195753">LSAG</cx:pt>
          <cx:pt idx="195754">LSAG</cx:pt>
          <cx:pt idx="195755">LSAG</cx:pt>
          <cx:pt idx="195756">LSAG</cx:pt>
          <cx:pt idx="195757">LSAG</cx:pt>
          <cx:pt idx="195758">LSAG</cx:pt>
          <cx:pt idx="195759">LSAG</cx:pt>
          <cx:pt idx="195760">LSAG</cx:pt>
          <cx:pt idx="195761">LSAG</cx:pt>
          <cx:pt idx="195762">LSAG</cx:pt>
          <cx:pt idx="195763">LSAG</cx:pt>
          <cx:pt idx="195764">LSAG</cx:pt>
          <cx:pt idx="195765">LSAG</cx:pt>
          <cx:pt idx="195766">LSAG</cx:pt>
          <cx:pt idx="195767">LSAG</cx:pt>
          <cx:pt idx="195768">LSAG</cx:pt>
          <cx:pt idx="195769">LSAG</cx:pt>
          <cx:pt idx="195770">LSAG</cx:pt>
          <cx:pt idx="195771">LSAG</cx:pt>
          <cx:pt idx="195772">LSAG</cx:pt>
          <cx:pt idx="195773">LSAG</cx:pt>
          <cx:pt idx="195774">LSAG</cx:pt>
          <cx:pt idx="195775">LSAG</cx:pt>
          <cx:pt idx="195776">LSAG</cx:pt>
          <cx:pt idx="195777">LSAG</cx:pt>
          <cx:pt idx="195778">LSAG</cx:pt>
          <cx:pt idx="195779">LSAG</cx:pt>
          <cx:pt idx="195780">LSAG</cx:pt>
          <cx:pt idx="195781">LSAG</cx:pt>
          <cx:pt idx="195782">LSAG</cx:pt>
          <cx:pt idx="195783">LSAG</cx:pt>
          <cx:pt idx="195784">LSAG</cx:pt>
          <cx:pt idx="195785">LSAG</cx:pt>
          <cx:pt idx="195786">LSAG</cx:pt>
          <cx:pt idx="195787">LSAG</cx:pt>
          <cx:pt idx="195788">LSAG</cx:pt>
          <cx:pt idx="195789">LSAG</cx:pt>
          <cx:pt idx="195790">LSAG</cx:pt>
          <cx:pt idx="195791">LSAG</cx:pt>
          <cx:pt idx="195792">LSAG</cx:pt>
          <cx:pt idx="195793">LSAG</cx:pt>
          <cx:pt idx="195794">LSAG</cx:pt>
          <cx:pt idx="195795">LSAG</cx:pt>
          <cx:pt idx="195796">LSAG</cx:pt>
          <cx:pt idx="195797">LSAG</cx:pt>
          <cx:pt idx="195798">LSAG</cx:pt>
          <cx:pt idx="195799">LSAG</cx:pt>
          <cx:pt idx="195800">LSAG</cx:pt>
          <cx:pt idx="195801">LSAG</cx:pt>
          <cx:pt idx="195802">LSAG</cx:pt>
          <cx:pt idx="195803">LSAG</cx:pt>
          <cx:pt idx="195804">LSAG</cx:pt>
          <cx:pt idx="195805">LSAG</cx:pt>
          <cx:pt idx="195806">LSAG</cx:pt>
          <cx:pt idx="195807">LSAG</cx:pt>
          <cx:pt idx="195808">LSAG</cx:pt>
          <cx:pt idx="195809">LSAG</cx:pt>
          <cx:pt idx="195810">LSAG</cx:pt>
          <cx:pt idx="195811">LSAG</cx:pt>
          <cx:pt idx="195812">LSAG</cx:pt>
          <cx:pt idx="195813">LSAG</cx:pt>
          <cx:pt idx="195814">LSAG</cx:pt>
          <cx:pt idx="195815">LSAG</cx:pt>
          <cx:pt idx="195816">LSAG</cx:pt>
          <cx:pt idx="195817">LSAG</cx:pt>
          <cx:pt idx="195818">LSAG</cx:pt>
          <cx:pt idx="195819">LSAG</cx:pt>
          <cx:pt idx="195820">LSAG</cx:pt>
          <cx:pt idx="195821">LSAG</cx:pt>
          <cx:pt idx="195822">LSAG</cx:pt>
          <cx:pt idx="195823">LSAG</cx:pt>
          <cx:pt idx="195824">LSAG</cx:pt>
          <cx:pt idx="195825">LSAG</cx:pt>
          <cx:pt idx="195826">LSAG</cx:pt>
          <cx:pt idx="195827">LSAG</cx:pt>
          <cx:pt idx="195828">LSAG</cx:pt>
          <cx:pt idx="195829">LSAG</cx:pt>
          <cx:pt idx="195830">LSAG</cx:pt>
          <cx:pt idx="195831">LSAG</cx:pt>
          <cx:pt idx="195832">LSAG</cx:pt>
          <cx:pt idx="195833">LSAG</cx:pt>
          <cx:pt idx="195834">LSAG</cx:pt>
          <cx:pt idx="195835">LSAG</cx:pt>
          <cx:pt idx="195836">LSAG</cx:pt>
          <cx:pt idx="195837">LSAG</cx:pt>
          <cx:pt idx="195838">LSAG</cx:pt>
          <cx:pt idx="195839">LSAG</cx:pt>
          <cx:pt idx="195840">LSAG</cx:pt>
          <cx:pt idx="195841">LSAG</cx:pt>
          <cx:pt idx="195842">LSAG</cx:pt>
          <cx:pt idx="195843">LSAG</cx:pt>
          <cx:pt idx="195844">LSAG</cx:pt>
          <cx:pt idx="195845">LSAG</cx:pt>
          <cx:pt idx="195846">LSAG</cx:pt>
          <cx:pt idx="195847">LSAG</cx:pt>
          <cx:pt idx="195848">LSAG</cx:pt>
          <cx:pt idx="195849">LSAG</cx:pt>
          <cx:pt idx="195850">LSAG</cx:pt>
          <cx:pt idx="195851">LSAG</cx:pt>
          <cx:pt idx="195852">LSAG</cx:pt>
          <cx:pt idx="195853">LSAG</cx:pt>
          <cx:pt idx="195854">LSAG</cx:pt>
          <cx:pt idx="195855">LSAG</cx:pt>
          <cx:pt idx="195856">LSAG</cx:pt>
          <cx:pt idx="195857">LSAG</cx:pt>
          <cx:pt idx="195858">LSAG</cx:pt>
          <cx:pt idx="195859">LSAG</cx:pt>
          <cx:pt idx="195860">LSAG</cx:pt>
          <cx:pt idx="195861">LSAG</cx:pt>
          <cx:pt idx="195862">LSAG</cx:pt>
          <cx:pt idx="195863">LSAG</cx:pt>
          <cx:pt idx="195864">LSAG</cx:pt>
          <cx:pt idx="195865">LSAG</cx:pt>
          <cx:pt idx="195866">LSAG</cx:pt>
          <cx:pt idx="195867">LSAG</cx:pt>
          <cx:pt idx="195868">LSAG</cx:pt>
          <cx:pt idx="195869">LSAG</cx:pt>
          <cx:pt idx="195870">LSAG</cx:pt>
          <cx:pt idx="195871">LSAG</cx:pt>
          <cx:pt idx="195872">LSAG</cx:pt>
          <cx:pt idx="195873">LSAG</cx:pt>
          <cx:pt idx="195874">LSAG</cx:pt>
          <cx:pt idx="195875">LSAG</cx:pt>
          <cx:pt idx="195876">LSAG</cx:pt>
          <cx:pt idx="195877">LSAG</cx:pt>
          <cx:pt idx="195878">LSAG</cx:pt>
          <cx:pt idx="195879">LSAG</cx:pt>
          <cx:pt idx="195880">LSAG</cx:pt>
          <cx:pt idx="195881">LSAG</cx:pt>
          <cx:pt idx="195882">LSAG</cx:pt>
          <cx:pt idx="195883">LSAG</cx:pt>
          <cx:pt idx="195884">LSAG</cx:pt>
          <cx:pt idx="195885">LSAG</cx:pt>
          <cx:pt idx="195886">LSAG</cx:pt>
          <cx:pt idx="195887">LSAG</cx:pt>
          <cx:pt idx="195888">LSAG</cx:pt>
          <cx:pt idx="195889">LSAG</cx:pt>
          <cx:pt idx="195890">LSAG</cx:pt>
          <cx:pt idx="195891">LSAG</cx:pt>
          <cx:pt idx="195892">LSAG</cx:pt>
          <cx:pt idx="195893">LSAG</cx:pt>
          <cx:pt idx="195894">LSAG</cx:pt>
          <cx:pt idx="195895">LSAG</cx:pt>
          <cx:pt idx="195896">LSAG</cx:pt>
          <cx:pt idx="195897">LSAG</cx:pt>
          <cx:pt idx="195898">LSAG</cx:pt>
          <cx:pt idx="195899">LSAG</cx:pt>
          <cx:pt idx="195900">LSAG</cx:pt>
          <cx:pt idx="195901">LSAG</cx:pt>
          <cx:pt idx="195902">LSAG</cx:pt>
          <cx:pt idx="195903">LSAG</cx:pt>
          <cx:pt idx="195904">LSAG</cx:pt>
          <cx:pt idx="195905">LSAG</cx:pt>
          <cx:pt idx="195906">LSAG</cx:pt>
          <cx:pt idx="195907">LSAG</cx:pt>
          <cx:pt idx="195908">LSAG</cx:pt>
          <cx:pt idx="195909">LSAG</cx:pt>
          <cx:pt idx="195910">LSAG</cx:pt>
          <cx:pt idx="195911">LSAG</cx:pt>
          <cx:pt idx="195912">LSAG</cx:pt>
          <cx:pt idx="195913">LSAG</cx:pt>
          <cx:pt idx="195914">LSAG</cx:pt>
          <cx:pt idx="195915">LSAG</cx:pt>
          <cx:pt idx="195916">LSAG</cx:pt>
          <cx:pt idx="195917">LSAG</cx:pt>
          <cx:pt idx="195918">LSAG</cx:pt>
          <cx:pt idx="195919">LSAG</cx:pt>
          <cx:pt idx="195920">LSAG</cx:pt>
          <cx:pt idx="195921">LSAG</cx:pt>
          <cx:pt idx="195922">LSAG</cx:pt>
          <cx:pt idx="195923">LSAG</cx:pt>
          <cx:pt idx="195924">LSAG</cx:pt>
          <cx:pt idx="195925">LSAG</cx:pt>
          <cx:pt idx="195926">LSAG</cx:pt>
          <cx:pt idx="195927">LSAG</cx:pt>
          <cx:pt idx="195928">LSAG</cx:pt>
          <cx:pt idx="195929">LSAG</cx:pt>
          <cx:pt idx="195930">LSAG</cx:pt>
          <cx:pt idx="195931">LSAG</cx:pt>
          <cx:pt idx="195932">LSAG</cx:pt>
          <cx:pt idx="195933">LSAG</cx:pt>
          <cx:pt idx="195934">LSAG</cx:pt>
          <cx:pt idx="195935">LSAG</cx:pt>
          <cx:pt idx="195936">LSAG</cx:pt>
          <cx:pt idx="195937">LSAG</cx:pt>
          <cx:pt idx="195938">LSAG</cx:pt>
          <cx:pt idx="195939">LSAG</cx:pt>
          <cx:pt idx="195940">LSAG</cx:pt>
          <cx:pt idx="195941">LSAG</cx:pt>
          <cx:pt idx="195942">LSAG</cx:pt>
          <cx:pt idx="195943">LSAG</cx:pt>
          <cx:pt idx="195944">LSAG</cx:pt>
          <cx:pt idx="195945">LSAG</cx:pt>
          <cx:pt idx="195946">LSAG</cx:pt>
          <cx:pt idx="195947">LSAG</cx:pt>
          <cx:pt idx="195948">LSAG</cx:pt>
          <cx:pt idx="195949">LSAG</cx:pt>
          <cx:pt idx="195950">LSAG</cx:pt>
          <cx:pt idx="195951">LSAG</cx:pt>
          <cx:pt idx="195952">LSAG</cx:pt>
          <cx:pt idx="195953">LSAG</cx:pt>
          <cx:pt idx="195954">LSAG</cx:pt>
          <cx:pt idx="195955">LSAG</cx:pt>
          <cx:pt idx="195956">LSAG</cx:pt>
          <cx:pt idx="195957">LSAG</cx:pt>
          <cx:pt idx="195958">LSAG</cx:pt>
          <cx:pt idx="195959">LSAG</cx:pt>
          <cx:pt idx="195960">LSAG</cx:pt>
          <cx:pt idx="195961">LSAG</cx:pt>
          <cx:pt idx="195962">LSAG</cx:pt>
          <cx:pt idx="195963">LSAG</cx:pt>
          <cx:pt idx="195964">LSAG</cx:pt>
          <cx:pt idx="195965">LSAG</cx:pt>
          <cx:pt idx="195966">LSAG</cx:pt>
          <cx:pt idx="195967">LSAG</cx:pt>
          <cx:pt idx="195968">LSAG</cx:pt>
          <cx:pt idx="195969">LSAG</cx:pt>
          <cx:pt idx="195970">LSAG</cx:pt>
          <cx:pt idx="195971">LSAG</cx:pt>
          <cx:pt idx="195972">LSAG</cx:pt>
          <cx:pt idx="195973">LSAG</cx:pt>
          <cx:pt idx="195974">LSAG</cx:pt>
          <cx:pt idx="195975">LSAG</cx:pt>
          <cx:pt idx="195976">LSAG</cx:pt>
          <cx:pt idx="195977">LSAG</cx:pt>
          <cx:pt idx="195978">LSAG</cx:pt>
          <cx:pt idx="195979">LSAG</cx:pt>
          <cx:pt idx="195980">LSAG</cx:pt>
          <cx:pt idx="195981">LSAG</cx:pt>
          <cx:pt idx="195982">LSAG</cx:pt>
          <cx:pt idx="195983">LSAG</cx:pt>
          <cx:pt idx="195984">LSAG</cx:pt>
          <cx:pt idx="195985">LSAG</cx:pt>
          <cx:pt idx="195986">LSAG</cx:pt>
          <cx:pt idx="195987">LSAG</cx:pt>
          <cx:pt idx="195988">LSAG</cx:pt>
          <cx:pt idx="195989">LSAG</cx:pt>
          <cx:pt idx="195990">LSAG</cx:pt>
          <cx:pt idx="195991">LSAG</cx:pt>
          <cx:pt idx="195992">LSAG</cx:pt>
          <cx:pt idx="195993">LSAG</cx:pt>
          <cx:pt idx="195994">LSAG</cx:pt>
          <cx:pt idx="195995">LSAG</cx:pt>
          <cx:pt idx="195996">LSAG</cx:pt>
          <cx:pt idx="195997">LSAG</cx:pt>
          <cx:pt idx="195998">LSAG</cx:pt>
          <cx:pt idx="195999">LSAG</cx:pt>
          <cx:pt idx="196000">LSAG</cx:pt>
          <cx:pt idx="196001">LSAG</cx:pt>
          <cx:pt idx="196002">LSAG</cx:pt>
          <cx:pt idx="196003">LSAG</cx:pt>
          <cx:pt idx="196004">LSAG</cx:pt>
          <cx:pt idx="196005">LSAG</cx:pt>
          <cx:pt idx="196006">LSAG</cx:pt>
          <cx:pt idx="196007">LSAG</cx:pt>
          <cx:pt idx="196008">LSAG</cx:pt>
          <cx:pt idx="196009">LSAG</cx:pt>
          <cx:pt idx="196010">LSAG</cx:pt>
          <cx:pt idx="196011">LSAG</cx:pt>
          <cx:pt idx="196012">LSAG</cx:pt>
          <cx:pt idx="196013">LSAG</cx:pt>
          <cx:pt idx="196014">LSAG</cx:pt>
          <cx:pt idx="196015">LSAG</cx:pt>
          <cx:pt idx="196016">LSAG</cx:pt>
          <cx:pt idx="196017">LSAG</cx:pt>
          <cx:pt idx="196018">LSAG</cx:pt>
          <cx:pt idx="196019">LSAG</cx:pt>
          <cx:pt idx="196020">LSAG</cx:pt>
          <cx:pt idx="196021">LSAG</cx:pt>
          <cx:pt idx="196022">LSAG</cx:pt>
          <cx:pt idx="196023">LSAG</cx:pt>
          <cx:pt idx="196024">LSAG</cx:pt>
          <cx:pt idx="196025">LSAG</cx:pt>
          <cx:pt idx="196026">LSAG</cx:pt>
          <cx:pt idx="196027">LSAG</cx:pt>
          <cx:pt idx="196028">LSAG</cx:pt>
          <cx:pt idx="196029">LSAG</cx:pt>
          <cx:pt idx="196030">LSAG</cx:pt>
          <cx:pt idx="196031">LSAG</cx:pt>
          <cx:pt idx="196032">LSAG</cx:pt>
          <cx:pt idx="196033">LSAG</cx:pt>
          <cx:pt idx="196034">LSAG</cx:pt>
          <cx:pt idx="196035">LSAG</cx:pt>
          <cx:pt idx="196036">LSAG</cx:pt>
          <cx:pt idx="196037">LSAG</cx:pt>
          <cx:pt idx="196038">LSAG</cx:pt>
          <cx:pt idx="196039">LSAG</cx:pt>
          <cx:pt idx="196040">LSAG</cx:pt>
          <cx:pt idx="196041">LSAG</cx:pt>
          <cx:pt idx="196042">LSAG</cx:pt>
          <cx:pt idx="196043">LSAG</cx:pt>
          <cx:pt idx="196044">LSAG</cx:pt>
          <cx:pt idx="196045">LSAG</cx:pt>
          <cx:pt idx="196046">LSAG</cx:pt>
          <cx:pt idx="196047">LSAG</cx:pt>
          <cx:pt idx="196048">LSAG</cx:pt>
          <cx:pt idx="196049">LSAG</cx:pt>
          <cx:pt idx="196050">LSAG</cx:pt>
          <cx:pt idx="196051">LSAG</cx:pt>
          <cx:pt idx="196052">LSAG</cx:pt>
          <cx:pt idx="196053">LSAG</cx:pt>
          <cx:pt idx="196054">LSAG</cx:pt>
          <cx:pt idx="196055">LSAG</cx:pt>
          <cx:pt idx="196056">LSAG</cx:pt>
          <cx:pt idx="196057">LSAG</cx:pt>
          <cx:pt idx="196058">LSAG</cx:pt>
          <cx:pt idx="196059">LSAG</cx:pt>
          <cx:pt idx="196060">LSAG</cx:pt>
          <cx:pt idx="196061">LSAG</cx:pt>
          <cx:pt idx="196062">LSAG</cx:pt>
          <cx:pt idx="196063">LSAG</cx:pt>
          <cx:pt idx="196064">LSAG</cx:pt>
          <cx:pt idx="196065">LSAG</cx:pt>
          <cx:pt idx="196066">LSAG</cx:pt>
          <cx:pt idx="196067">LSAG</cx:pt>
          <cx:pt idx="196068">LSAG</cx:pt>
          <cx:pt idx="196069">LSAG</cx:pt>
          <cx:pt idx="196070">LSAG</cx:pt>
          <cx:pt idx="196071">LSAG</cx:pt>
          <cx:pt idx="196072">LSAG</cx:pt>
          <cx:pt idx="196073">LSAG</cx:pt>
          <cx:pt idx="196074">LSAG</cx:pt>
          <cx:pt idx="196075">LSAG</cx:pt>
          <cx:pt idx="196076">LSAG</cx:pt>
          <cx:pt idx="196077">LSAG</cx:pt>
          <cx:pt idx="196078">LSAG</cx:pt>
          <cx:pt idx="196079">LSAG</cx:pt>
          <cx:pt idx="196080">LSAG</cx:pt>
          <cx:pt idx="196081">LSAG</cx:pt>
          <cx:pt idx="196082">LSAG</cx:pt>
          <cx:pt idx="196083">LSAG</cx:pt>
          <cx:pt idx="196084">LSAG</cx:pt>
          <cx:pt idx="196085">LSAG</cx:pt>
          <cx:pt idx="196086">LSAG</cx:pt>
          <cx:pt idx="196087">LSAG</cx:pt>
          <cx:pt idx="196088">LSAG</cx:pt>
          <cx:pt idx="196089">LSAG</cx:pt>
          <cx:pt idx="196090">LSAG</cx:pt>
          <cx:pt idx="196091">LSAG</cx:pt>
          <cx:pt idx="196092">LSAG</cx:pt>
          <cx:pt idx="196093">LSAG</cx:pt>
          <cx:pt idx="196094">LSAG</cx:pt>
          <cx:pt idx="196095">LSAG</cx:pt>
          <cx:pt idx="196096">LSAG</cx:pt>
          <cx:pt idx="196097">LSAG</cx:pt>
          <cx:pt idx="196098">LSAG</cx:pt>
          <cx:pt idx="196099">LSAG</cx:pt>
          <cx:pt idx="196100">LSAG</cx:pt>
          <cx:pt idx="196101">LSAG</cx:pt>
          <cx:pt idx="196102">LSAG</cx:pt>
          <cx:pt idx="196103">LSAG</cx:pt>
          <cx:pt idx="196104">LSAG</cx:pt>
          <cx:pt idx="196105">LSAG</cx:pt>
          <cx:pt idx="196106">LSAG</cx:pt>
          <cx:pt idx="196107">LSAG</cx:pt>
          <cx:pt idx="196108">LSAG</cx:pt>
          <cx:pt idx="196109">LSAG</cx:pt>
          <cx:pt idx="196110">LSAG</cx:pt>
          <cx:pt idx="196111">LSAG</cx:pt>
          <cx:pt idx="196112">LSAG</cx:pt>
          <cx:pt idx="196113">LSAG</cx:pt>
          <cx:pt idx="196114">LSAG</cx:pt>
          <cx:pt idx="196115">LSAG</cx:pt>
          <cx:pt idx="196116">LSAG</cx:pt>
          <cx:pt idx="196117">LSAG</cx:pt>
          <cx:pt idx="196118">LSAG</cx:pt>
          <cx:pt idx="196119">LSAG</cx:pt>
          <cx:pt idx="196120">LSAG</cx:pt>
          <cx:pt idx="196121">LSAG</cx:pt>
          <cx:pt idx="196122">LSAG</cx:pt>
          <cx:pt idx="196123">LSAG</cx:pt>
          <cx:pt idx="196124">LSAG</cx:pt>
          <cx:pt idx="196125">LSAG</cx:pt>
          <cx:pt idx="196126">LSAG</cx:pt>
          <cx:pt idx="196127">LSAG</cx:pt>
          <cx:pt idx="196128">LSAG</cx:pt>
          <cx:pt idx="196129">LSAG</cx:pt>
          <cx:pt idx="196130">LSAG</cx:pt>
          <cx:pt idx="196131">LSAG</cx:pt>
          <cx:pt idx="196132">LSAG</cx:pt>
          <cx:pt idx="196133">LSAG</cx:pt>
          <cx:pt idx="196134">LSAG</cx:pt>
          <cx:pt idx="196135">LSAG</cx:pt>
          <cx:pt idx="196136">LSAG</cx:pt>
          <cx:pt idx="196137">LSAG</cx:pt>
          <cx:pt idx="196138">LSAG</cx:pt>
          <cx:pt idx="196139">LSAG</cx:pt>
          <cx:pt idx="196140">LSAG</cx:pt>
          <cx:pt idx="196141">LSAG</cx:pt>
          <cx:pt idx="196142">LSAG</cx:pt>
          <cx:pt idx="196143">LSAG</cx:pt>
          <cx:pt idx="196144">LSAG</cx:pt>
          <cx:pt idx="196145">LSAG</cx:pt>
          <cx:pt idx="196146">LSAG</cx:pt>
          <cx:pt idx="196147">LSAG</cx:pt>
          <cx:pt idx="196148">LSAG</cx:pt>
          <cx:pt idx="196149">LSAG</cx:pt>
          <cx:pt idx="196150">LSAG</cx:pt>
          <cx:pt idx="196151">LSAG</cx:pt>
          <cx:pt idx="196152">LSAG</cx:pt>
          <cx:pt idx="196153">LSAG</cx:pt>
          <cx:pt idx="196154">LSAG</cx:pt>
          <cx:pt idx="196155">LSAG</cx:pt>
          <cx:pt idx="196156">LSAG</cx:pt>
          <cx:pt idx="196157">LSAG</cx:pt>
          <cx:pt idx="196158">LSAG</cx:pt>
          <cx:pt idx="196159">LSAG</cx:pt>
          <cx:pt idx="196160">LSAG</cx:pt>
          <cx:pt idx="196161">LSAG</cx:pt>
          <cx:pt idx="196162">LSAG</cx:pt>
          <cx:pt idx="196163">LSAG</cx:pt>
          <cx:pt idx="196164">LSAG</cx:pt>
          <cx:pt idx="196165">LSAG</cx:pt>
          <cx:pt idx="196166">LSAG</cx:pt>
          <cx:pt idx="196167">LSAG</cx:pt>
          <cx:pt idx="196168">LSAG</cx:pt>
          <cx:pt idx="196169">LSAG</cx:pt>
          <cx:pt idx="196170">LSAG</cx:pt>
          <cx:pt idx="196171">LSAG</cx:pt>
          <cx:pt idx="196172">LSAG</cx:pt>
          <cx:pt idx="196173">LSAG</cx:pt>
          <cx:pt idx="196174">LSAG</cx:pt>
          <cx:pt idx="196175">LSAG</cx:pt>
          <cx:pt idx="196176">LSAG</cx:pt>
          <cx:pt idx="196177">LSAG</cx:pt>
          <cx:pt idx="196178">LSAG</cx:pt>
          <cx:pt idx="196179">LSAG</cx:pt>
          <cx:pt idx="196180">LSAG</cx:pt>
          <cx:pt idx="196181">LSAG</cx:pt>
          <cx:pt idx="196182">LSAG</cx:pt>
          <cx:pt idx="196183">LSAG</cx:pt>
          <cx:pt idx="196184">LSAG</cx:pt>
          <cx:pt idx="196185">LSAG</cx:pt>
          <cx:pt idx="196186">LSAG</cx:pt>
          <cx:pt idx="196187">LSAG</cx:pt>
          <cx:pt idx="196188">LSAG</cx:pt>
          <cx:pt idx="196189">LSAG</cx:pt>
          <cx:pt idx="196190">LSAG</cx:pt>
          <cx:pt idx="196191">LSAG</cx:pt>
          <cx:pt idx="196192">LSAG</cx:pt>
          <cx:pt idx="196193">LSAG</cx:pt>
          <cx:pt idx="196194">LSAG</cx:pt>
          <cx:pt idx="196195">LSAG</cx:pt>
          <cx:pt idx="196196">LSAG</cx:pt>
          <cx:pt idx="196197">LSAG</cx:pt>
          <cx:pt idx="196198">LSAG</cx:pt>
          <cx:pt idx="196199">LSAG</cx:pt>
          <cx:pt idx="196200">LSAG</cx:pt>
          <cx:pt idx="196201">LSAG</cx:pt>
          <cx:pt idx="196202">LSAG</cx:pt>
          <cx:pt idx="196203">LSAG</cx:pt>
          <cx:pt idx="196204">LSAG</cx:pt>
          <cx:pt idx="196205">LSAG</cx:pt>
          <cx:pt idx="196206">LSAG</cx:pt>
          <cx:pt idx="196207">LSAG</cx:pt>
          <cx:pt idx="196208">LSAG</cx:pt>
          <cx:pt idx="196209">LSAG</cx:pt>
          <cx:pt idx="196210">LSAG</cx:pt>
          <cx:pt idx="196211">LSAG</cx:pt>
          <cx:pt idx="196212">LSAG</cx:pt>
          <cx:pt idx="196213">LSAG</cx:pt>
          <cx:pt idx="196214">LSAG</cx:pt>
          <cx:pt idx="196215">LSAG</cx:pt>
          <cx:pt idx="196216">LSAG</cx:pt>
          <cx:pt idx="196217">LSAG</cx:pt>
          <cx:pt idx="196218">LSAG</cx:pt>
          <cx:pt idx="196219">LSAG</cx:pt>
          <cx:pt idx="196220">LSAG</cx:pt>
          <cx:pt idx="196221">LSAG</cx:pt>
          <cx:pt idx="196222">LSAG</cx:pt>
          <cx:pt idx="196223">LSAG</cx:pt>
          <cx:pt idx="196224">LSAG</cx:pt>
          <cx:pt idx="196225">LSAG</cx:pt>
          <cx:pt idx="196226">LSAG</cx:pt>
          <cx:pt idx="196227">LSAG</cx:pt>
          <cx:pt idx="196228">LSAG</cx:pt>
          <cx:pt idx="196229">LSAG</cx:pt>
          <cx:pt idx="196230">LSAG</cx:pt>
          <cx:pt idx="196231">LSAG</cx:pt>
          <cx:pt idx="196232">LSAG</cx:pt>
          <cx:pt idx="196233">LSAG</cx:pt>
          <cx:pt idx="196234">LSAG</cx:pt>
          <cx:pt idx="196235">LSAG</cx:pt>
          <cx:pt idx="196236">LSAG</cx:pt>
          <cx:pt idx="196237">LSAG</cx:pt>
          <cx:pt idx="196238">LSAG</cx:pt>
          <cx:pt idx="196239">LSAG</cx:pt>
          <cx:pt idx="196240">LSAG</cx:pt>
          <cx:pt idx="196241">LSAG</cx:pt>
          <cx:pt idx="196242">LSAG</cx:pt>
          <cx:pt idx="196243">LSAG</cx:pt>
          <cx:pt idx="196244">LSAG</cx:pt>
          <cx:pt idx="196245">LSAG</cx:pt>
          <cx:pt idx="196246">LSAG</cx:pt>
          <cx:pt idx="196247">LSAG</cx:pt>
          <cx:pt idx="196248">LSAG</cx:pt>
          <cx:pt idx="196249">LSAG</cx:pt>
          <cx:pt idx="196250">LSAG</cx:pt>
          <cx:pt idx="196251">LSAG</cx:pt>
          <cx:pt idx="196252">LSAG</cx:pt>
          <cx:pt idx="196253">LSAG</cx:pt>
          <cx:pt idx="196254">LSAG</cx:pt>
          <cx:pt idx="196255">LSAG</cx:pt>
          <cx:pt idx="196256">LSAG</cx:pt>
          <cx:pt idx="196257">LSAG</cx:pt>
          <cx:pt idx="196258">LSAG</cx:pt>
          <cx:pt idx="196259">LSAG</cx:pt>
          <cx:pt idx="196260">LSAG</cx:pt>
          <cx:pt idx="196261">LSAG</cx:pt>
          <cx:pt idx="196262">LSAG</cx:pt>
          <cx:pt idx="196263">LSAG</cx:pt>
          <cx:pt idx="196264">LSAG</cx:pt>
          <cx:pt idx="196265">LSAG</cx:pt>
          <cx:pt idx="196266">LSAG</cx:pt>
          <cx:pt idx="196267">LSAG</cx:pt>
          <cx:pt idx="196268">LSAG</cx:pt>
          <cx:pt idx="196269">LSAG</cx:pt>
          <cx:pt idx="196270">LSAG</cx:pt>
          <cx:pt idx="196271">LSAG</cx:pt>
          <cx:pt idx="196272">LSAG</cx:pt>
          <cx:pt idx="196273">LSAG</cx:pt>
          <cx:pt idx="196274">LSAG</cx:pt>
          <cx:pt idx="196275">LSAG</cx:pt>
          <cx:pt idx="196276">LSAG</cx:pt>
          <cx:pt idx="196277">LSAG</cx:pt>
          <cx:pt idx="196278">LSAG</cx:pt>
          <cx:pt idx="196279">LSAG</cx:pt>
          <cx:pt idx="196280">LSAG</cx:pt>
          <cx:pt idx="196281">LSAG</cx:pt>
          <cx:pt idx="196282">LSAG</cx:pt>
          <cx:pt idx="196283">LSAG</cx:pt>
          <cx:pt idx="196284">LSAG</cx:pt>
          <cx:pt idx="196285">LSAG</cx:pt>
          <cx:pt idx="196286">LSAG</cx:pt>
          <cx:pt idx="196287">LSAG</cx:pt>
          <cx:pt idx="196288">LSAG</cx:pt>
          <cx:pt idx="196289">LSAG</cx:pt>
          <cx:pt idx="196290">LSAG</cx:pt>
          <cx:pt idx="196291">LSAG</cx:pt>
          <cx:pt idx="196292">LSAG</cx:pt>
          <cx:pt idx="196293">LSAG</cx:pt>
          <cx:pt idx="196294">LSAG</cx:pt>
          <cx:pt idx="196295">LSAG</cx:pt>
          <cx:pt idx="196296">LSAG</cx:pt>
          <cx:pt idx="196297">LSAG</cx:pt>
          <cx:pt idx="196298">LSAG</cx:pt>
          <cx:pt idx="196299">LSAG</cx:pt>
          <cx:pt idx="196300">LSAG</cx:pt>
          <cx:pt idx="196301">LSAG</cx:pt>
          <cx:pt idx="196302">LSAG</cx:pt>
          <cx:pt idx="196303">LSAG</cx:pt>
          <cx:pt idx="196304">LSAG</cx:pt>
          <cx:pt idx="196305">LSAG</cx:pt>
          <cx:pt idx="196306">LSAG</cx:pt>
          <cx:pt idx="196307">LSAG</cx:pt>
          <cx:pt idx="196308">LSAG</cx:pt>
          <cx:pt idx="196309">LSAG</cx:pt>
          <cx:pt idx="196310">LSAG</cx:pt>
          <cx:pt idx="196311">LSAG</cx:pt>
          <cx:pt idx="196312">LSAG</cx:pt>
          <cx:pt idx="196313">LSAG</cx:pt>
          <cx:pt idx="196314">LSAG</cx:pt>
          <cx:pt idx="196315">LSAG</cx:pt>
          <cx:pt idx="196316">LSAG</cx:pt>
          <cx:pt idx="196317">LSAG</cx:pt>
          <cx:pt idx="196318">LSAG</cx:pt>
          <cx:pt idx="196319">LSAG</cx:pt>
          <cx:pt idx="196320">LSAG</cx:pt>
          <cx:pt idx="196321">LSAG</cx:pt>
          <cx:pt idx="196322">LSAG</cx:pt>
          <cx:pt idx="196323">LSAG</cx:pt>
          <cx:pt idx="196324">LSAG</cx:pt>
          <cx:pt idx="196325">LSAG</cx:pt>
          <cx:pt idx="196326">LSAG</cx:pt>
          <cx:pt idx="196327">LSAG</cx:pt>
          <cx:pt idx="196328">LSAG</cx:pt>
          <cx:pt idx="196329">LSAG</cx:pt>
          <cx:pt idx="196330">LSAG</cx:pt>
          <cx:pt idx="196331">LSAG</cx:pt>
          <cx:pt idx="196332">LSAG</cx:pt>
          <cx:pt idx="196333">LSAG</cx:pt>
          <cx:pt idx="196334">LSAG</cx:pt>
          <cx:pt idx="196335">LSAG</cx:pt>
          <cx:pt idx="196336">LSAG</cx:pt>
          <cx:pt idx="196337">LSAG</cx:pt>
          <cx:pt idx="196338">LSAG</cx:pt>
          <cx:pt idx="196339">LSAG</cx:pt>
          <cx:pt idx="196340">LSAG</cx:pt>
          <cx:pt idx="196341">LSAG</cx:pt>
          <cx:pt idx="196342">LSAG</cx:pt>
          <cx:pt idx="196343">LSAG</cx:pt>
          <cx:pt idx="196344">LSAG</cx:pt>
          <cx:pt idx="196345">LSAG</cx:pt>
          <cx:pt idx="196346">LSAG</cx:pt>
          <cx:pt idx="196347">LSAG</cx:pt>
          <cx:pt idx="196348">LSAG</cx:pt>
          <cx:pt idx="196349">LSAG</cx:pt>
          <cx:pt idx="196350">LSAG</cx:pt>
          <cx:pt idx="196351">LSAG</cx:pt>
          <cx:pt idx="196352">LSAG</cx:pt>
          <cx:pt idx="196353">LSAG</cx:pt>
          <cx:pt idx="196354">LSAG</cx:pt>
          <cx:pt idx="196355">LSAG</cx:pt>
          <cx:pt idx="196356">LSAG</cx:pt>
          <cx:pt idx="196357">LSAG</cx:pt>
          <cx:pt idx="196358">LSAG</cx:pt>
          <cx:pt idx="196359">LSAG</cx:pt>
          <cx:pt idx="196360">LSAG</cx:pt>
          <cx:pt idx="196361">LSAG</cx:pt>
          <cx:pt idx="196362">LSAG</cx:pt>
          <cx:pt idx="196363">LSAG</cx:pt>
          <cx:pt idx="196364">LSAG</cx:pt>
          <cx:pt idx="196365">LSAG</cx:pt>
          <cx:pt idx="196366">LSAG</cx:pt>
          <cx:pt idx="196367">LSAG</cx:pt>
          <cx:pt idx="196368">LSAG</cx:pt>
          <cx:pt idx="196369">LSAG</cx:pt>
          <cx:pt idx="196370">LSAG</cx:pt>
          <cx:pt idx="196371">LSAG</cx:pt>
          <cx:pt idx="196372">LSAG</cx:pt>
          <cx:pt idx="196373">LSAG</cx:pt>
          <cx:pt idx="196374">LSAG</cx:pt>
          <cx:pt idx="196375">LSAG</cx:pt>
          <cx:pt idx="196376">LSAG</cx:pt>
          <cx:pt idx="196377">LSAG</cx:pt>
          <cx:pt idx="196378">LSAG</cx:pt>
          <cx:pt idx="196379">LSAG</cx:pt>
          <cx:pt idx="196380">LSAG</cx:pt>
          <cx:pt idx="196381">LSAG</cx:pt>
          <cx:pt idx="196382">LSAG</cx:pt>
          <cx:pt idx="196383">LSAG</cx:pt>
          <cx:pt idx="196384">LSAG</cx:pt>
          <cx:pt idx="196385">LSAG</cx:pt>
          <cx:pt idx="196386">LSAG</cx:pt>
          <cx:pt idx="196387">LSAG</cx:pt>
          <cx:pt idx="196388">LSAG</cx:pt>
          <cx:pt idx="196389">LSAG</cx:pt>
          <cx:pt idx="196390">LSAG</cx:pt>
          <cx:pt idx="196391">LSAG</cx:pt>
          <cx:pt idx="196392">LSAG</cx:pt>
          <cx:pt idx="196393">LSAG</cx:pt>
          <cx:pt idx="196394">LSAG</cx:pt>
          <cx:pt idx="196395">LSAG</cx:pt>
          <cx:pt idx="196396">LSAG</cx:pt>
          <cx:pt idx="196397">LSAG</cx:pt>
          <cx:pt idx="196398">LSAG</cx:pt>
          <cx:pt idx="196399">LSAG</cx:pt>
          <cx:pt idx="196400">LSAG</cx:pt>
          <cx:pt idx="196401">LSAG</cx:pt>
          <cx:pt idx="196402">LSAG</cx:pt>
          <cx:pt idx="196403">LSAG</cx:pt>
          <cx:pt idx="196404">LSAG</cx:pt>
          <cx:pt idx="196405">LSAG</cx:pt>
          <cx:pt idx="196406">LSAG</cx:pt>
          <cx:pt idx="196407">LSAG</cx:pt>
          <cx:pt idx="196408">LSAG</cx:pt>
          <cx:pt idx="196409">LSAG</cx:pt>
          <cx:pt idx="196410">LSAG</cx:pt>
          <cx:pt idx="196411">LSAG</cx:pt>
          <cx:pt idx="196412">LSAG</cx:pt>
          <cx:pt idx="196413">LSAG</cx:pt>
          <cx:pt idx="196414">LSAG</cx:pt>
          <cx:pt idx="196415">LSAG</cx:pt>
          <cx:pt idx="196416">LSAG</cx:pt>
          <cx:pt idx="196417">LSAG</cx:pt>
          <cx:pt idx="196418">LSAG</cx:pt>
          <cx:pt idx="196419">LSAG</cx:pt>
          <cx:pt idx="196420">LSAG</cx:pt>
          <cx:pt idx="196421">LSAG</cx:pt>
          <cx:pt idx="196422">LSAG</cx:pt>
          <cx:pt idx="196423">LSAG</cx:pt>
          <cx:pt idx="196424">LSAG</cx:pt>
          <cx:pt idx="196425">LSAG</cx:pt>
          <cx:pt idx="196426">LSAG</cx:pt>
          <cx:pt idx="196427">LSAG</cx:pt>
          <cx:pt idx="196428">LSAG</cx:pt>
          <cx:pt idx="196429">LSAG</cx:pt>
          <cx:pt idx="196430">LSAG</cx:pt>
          <cx:pt idx="196431">LSAG</cx:pt>
          <cx:pt idx="196432">LSAG</cx:pt>
          <cx:pt idx="196433">LSAG</cx:pt>
          <cx:pt idx="196434">LSAG</cx:pt>
          <cx:pt idx="196435">LSAG</cx:pt>
          <cx:pt idx="196436">LSAG</cx:pt>
          <cx:pt idx="196437">LSAG</cx:pt>
          <cx:pt idx="196438">LSAG</cx:pt>
          <cx:pt idx="196439">LSAG</cx:pt>
          <cx:pt idx="196440">LSAG</cx:pt>
          <cx:pt idx="196441">LSAG</cx:pt>
          <cx:pt idx="196442">LSAG</cx:pt>
          <cx:pt idx="196443">LSAG</cx:pt>
          <cx:pt idx="196444">LSAG</cx:pt>
          <cx:pt idx="196445">LSAG</cx:pt>
          <cx:pt idx="196446">LSAG</cx:pt>
          <cx:pt idx="196447">LSAG</cx:pt>
          <cx:pt idx="196448">LSAG</cx:pt>
          <cx:pt idx="196449">LSAG</cx:pt>
          <cx:pt idx="196450">LSAG</cx:pt>
          <cx:pt idx="196451">LSAG</cx:pt>
          <cx:pt idx="196452">LSAG</cx:pt>
          <cx:pt idx="196453">LSAG</cx:pt>
          <cx:pt idx="196454">LSAG</cx:pt>
          <cx:pt idx="196455">LSAG</cx:pt>
          <cx:pt idx="196456">LSAG</cx:pt>
          <cx:pt idx="196457">LSAG</cx:pt>
          <cx:pt idx="196458">LSAG</cx:pt>
          <cx:pt idx="196459">LSAG</cx:pt>
          <cx:pt idx="196460">LSAG</cx:pt>
          <cx:pt idx="196461">LSAG</cx:pt>
          <cx:pt idx="196462">LSAG</cx:pt>
          <cx:pt idx="196463">LSAG</cx:pt>
          <cx:pt idx="196464">LSAG</cx:pt>
          <cx:pt idx="196465">LSAG</cx:pt>
          <cx:pt idx="196466">LSAG</cx:pt>
          <cx:pt idx="196467">LSAG</cx:pt>
          <cx:pt idx="196468">LSAG</cx:pt>
          <cx:pt idx="196469">LSAG</cx:pt>
          <cx:pt idx="196470">LSAG</cx:pt>
          <cx:pt idx="196471">LSAG</cx:pt>
          <cx:pt idx="196472">LSAG</cx:pt>
          <cx:pt idx="196473">LSAG</cx:pt>
          <cx:pt idx="196474">LSAG</cx:pt>
          <cx:pt idx="196475">LSAG</cx:pt>
          <cx:pt idx="196476">LSAG</cx:pt>
          <cx:pt idx="196477">LSAG</cx:pt>
          <cx:pt idx="196478">LSAG</cx:pt>
          <cx:pt idx="196479">LSAG</cx:pt>
          <cx:pt idx="196480">LSAG</cx:pt>
          <cx:pt idx="196481">LSAG</cx:pt>
          <cx:pt idx="196482">LSAG</cx:pt>
          <cx:pt idx="196483">LSAG</cx:pt>
          <cx:pt idx="196484">LSAG</cx:pt>
          <cx:pt idx="196485">LSAG</cx:pt>
          <cx:pt idx="196486">LSAG</cx:pt>
          <cx:pt idx="196487">LSAG</cx:pt>
          <cx:pt idx="196488">LSAG</cx:pt>
          <cx:pt idx="196489">LSAG</cx:pt>
          <cx:pt idx="196490">LSAG</cx:pt>
          <cx:pt idx="196491">LSAG</cx:pt>
          <cx:pt idx="196492">LSAG</cx:pt>
          <cx:pt idx="196493">LSAG</cx:pt>
          <cx:pt idx="196494">LSAG</cx:pt>
          <cx:pt idx="196495">LSAG</cx:pt>
          <cx:pt idx="196496">LSAG</cx:pt>
          <cx:pt idx="196497">LSAG</cx:pt>
          <cx:pt idx="196498">LSAG</cx:pt>
          <cx:pt idx="196499">LSAG</cx:pt>
          <cx:pt idx="196500">LSAG</cx:pt>
          <cx:pt idx="196501">LSAG</cx:pt>
          <cx:pt idx="196502">LSAG</cx:pt>
          <cx:pt idx="196503">LSAG</cx:pt>
          <cx:pt idx="196504">LSAG</cx:pt>
          <cx:pt idx="196505">LSAG</cx:pt>
          <cx:pt idx="196506">LSAG</cx:pt>
          <cx:pt idx="196507">LSAG</cx:pt>
          <cx:pt idx="196508">LSAG</cx:pt>
          <cx:pt idx="196509">LSAG</cx:pt>
          <cx:pt idx="196510">LSAG</cx:pt>
          <cx:pt idx="196511">LSAG</cx:pt>
          <cx:pt idx="196512">LSAG</cx:pt>
          <cx:pt idx="196513">LSAG</cx:pt>
          <cx:pt idx="196514">LSAG</cx:pt>
          <cx:pt idx="196515">LSAG</cx:pt>
          <cx:pt idx="196516">LSAG</cx:pt>
          <cx:pt idx="196517">LSAG</cx:pt>
          <cx:pt idx="196518">LSAG</cx:pt>
          <cx:pt idx="196519">LSAG</cx:pt>
          <cx:pt idx="196520">LSAG</cx:pt>
          <cx:pt idx="196521">LSAG</cx:pt>
          <cx:pt idx="196522">LSAG</cx:pt>
          <cx:pt idx="196523">LSAG</cx:pt>
          <cx:pt idx="196524">LSAG</cx:pt>
          <cx:pt idx="196525">LSAG</cx:pt>
          <cx:pt idx="196526">LSAG</cx:pt>
          <cx:pt idx="196527">LSAG</cx:pt>
          <cx:pt idx="196528">LSAG</cx:pt>
          <cx:pt idx="196529">LSAG</cx:pt>
          <cx:pt idx="196530">LSAG</cx:pt>
          <cx:pt idx="196531">LSAG</cx:pt>
          <cx:pt idx="196532">LSAG</cx:pt>
          <cx:pt idx="196533">LSAG</cx:pt>
          <cx:pt idx="196534">LSAG</cx:pt>
          <cx:pt idx="196535">LSAG</cx:pt>
          <cx:pt idx="196536">LSAG</cx:pt>
          <cx:pt idx="196537">LSAG</cx:pt>
          <cx:pt idx="196538">LSAG</cx:pt>
          <cx:pt idx="196539">LSAG</cx:pt>
          <cx:pt idx="196540">LSAG</cx:pt>
          <cx:pt idx="196541">LSAG</cx:pt>
          <cx:pt idx="196542">LSAG</cx:pt>
          <cx:pt idx="196543">LSAG</cx:pt>
          <cx:pt idx="196544">LSAG</cx:pt>
          <cx:pt idx="196545">LSAG</cx:pt>
          <cx:pt idx="196546">LSAG</cx:pt>
          <cx:pt idx="196547">LSAG</cx:pt>
          <cx:pt idx="196548">LSAG</cx:pt>
          <cx:pt idx="196549">LSAG</cx:pt>
          <cx:pt idx="196550">LSAG</cx:pt>
          <cx:pt idx="196551">LSAG</cx:pt>
          <cx:pt idx="196552">LSAG</cx:pt>
          <cx:pt idx="196553">LSAG</cx:pt>
          <cx:pt idx="196554">LSAG</cx:pt>
          <cx:pt idx="196555">LSAG</cx:pt>
          <cx:pt idx="196556">LSAG</cx:pt>
          <cx:pt idx="196557">LSAG</cx:pt>
          <cx:pt idx="196558">LSAG</cx:pt>
          <cx:pt idx="196559">LSAG</cx:pt>
          <cx:pt idx="196560">LSAG</cx:pt>
          <cx:pt idx="196561">LSAG</cx:pt>
          <cx:pt idx="196562">LSAG</cx:pt>
          <cx:pt idx="196563">LSAG</cx:pt>
          <cx:pt idx="196564">LSAG</cx:pt>
          <cx:pt idx="196565">LSAG</cx:pt>
          <cx:pt idx="196566">LSAG</cx:pt>
          <cx:pt idx="196567">LSAG</cx:pt>
          <cx:pt idx="196568">LSAG</cx:pt>
          <cx:pt idx="196569">LSAG</cx:pt>
          <cx:pt idx="196570">LSAG</cx:pt>
          <cx:pt idx="196571">LSAG</cx:pt>
          <cx:pt idx="196572">LSAG</cx:pt>
          <cx:pt idx="196573">LSAG</cx:pt>
          <cx:pt idx="196574">LSAG</cx:pt>
          <cx:pt idx="196575">LSAG</cx:pt>
          <cx:pt idx="196576">LSAG</cx:pt>
          <cx:pt idx="196577">LSAG</cx:pt>
          <cx:pt idx="196578">LSAG</cx:pt>
          <cx:pt idx="196579">LSAG</cx:pt>
          <cx:pt idx="196580">LSAG</cx:pt>
          <cx:pt idx="196581">LSAG</cx:pt>
          <cx:pt idx="196582">LSAG</cx:pt>
          <cx:pt idx="196583">LSAG</cx:pt>
          <cx:pt idx="196584">LSAG</cx:pt>
          <cx:pt idx="196585">LSAG</cx:pt>
          <cx:pt idx="196586">LSAG</cx:pt>
          <cx:pt idx="196587">LSAG</cx:pt>
          <cx:pt idx="196588">LSAG</cx:pt>
          <cx:pt idx="196589">LSAG</cx:pt>
          <cx:pt idx="196590">LSAG</cx:pt>
          <cx:pt idx="196591">LSAG</cx:pt>
          <cx:pt idx="196592">LSAG</cx:pt>
          <cx:pt idx="196593">LSAG</cx:pt>
          <cx:pt idx="196594">LSAG</cx:pt>
          <cx:pt idx="196595">LSAG</cx:pt>
          <cx:pt idx="196596">LSAG</cx:pt>
          <cx:pt idx="196597">LSAG</cx:pt>
          <cx:pt idx="196598">LSAG</cx:pt>
          <cx:pt idx="196599">LSAG</cx:pt>
          <cx:pt idx="196600">LSAG</cx:pt>
          <cx:pt idx="196601">LSAG</cx:pt>
          <cx:pt idx="196602">LSAG</cx:pt>
          <cx:pt idx="196603">LSAG</cx:pt>
          <cx:pt idx="196604">LSAG</cx:pt>
          <cx:pt idx="196605">LSAG</cx:pt>
          <cx:pt idx="196606">LSAG</cx:pt>
          <cx:pt idx="196607">LSAG</cx:pt>
          <cx:pt idx="196608">LSAG</cx:pt>
          <cx:pt idx="196609">LSAG</cx:pt>
          <cx:pt idx="196610">LSAG</cx:pt>
          <cx:pt idx="196611">LSAG</cx:pt>
          <cx:pt idx="196612">LSAG</cx:pt>
          <cx:pt idx="196613">LSAG</cx:pt>
          <cx:pt idx="196614">LSAG</cx:pt>
          <cx:pt idx="196615">LSAG</cx:pt>
          <cx:pt idx="196616">LSAG</cx:pt>
          <cx:pt idx="196617">LSAG</cx:pt>
          <cx:pt idx="196618">LSAG</cx:pt>
          <cx:pt idx="196619">LSAG</cx:pt>
          <cx:pt idx="196620">LSAG</cx:pt>
          <cx:pt idx="196621">LSAG</cx:pt>
          <cx:pt idx="196622">LSAG</cx:pt>
          <cx:pt idx="196623">LSAG</cx:pt>
          <cx:pt idx="196624">LSAG</cx:pt>
          <cx:pt idx="196625">LSAG</cx:pt>
          <cx:pt idx="196626">LSAG</cx:pt>
          <cx:pt idx="196627">LSAG</cx:pt>
          <cx:pt idx="196628">LSAG</cx:pt>
          <cx:pt idx="196629">LSAG</cx:pt>
          <cx:pt idx="196630">LSAG</cx:pt>
          <cx:pt idx="196631">LSAG</cx:pt>
          <cx:pt idx="196632">LSAG</cx:pt>
          <cx:pt idx="196633">LSAG</cx:pt>
          <cx:pt idx="196634">LSAG</cx:pt>
          <cx:pt idx="196635">LSAG</cx:pt>
          <cx:pt idx="196636">LSAG</cx:pt>
          <cx:pt idx="196637">LSAG</cx:pt>
          <cx:pt idx="196638">LSAG</cx:pt>
          <cx:pt idx="196639">LSAG</cx:pt>
          <cx:pt idx="196640">LSAG</cx:pt>
          <cx:pt idx="196641">LSAG</cx:pt>
          <cx:pt idx="196642">LSAG</cx:pt>
          <cx:pt idx="196643">LSAG</cx:pt>
          <cx:pt idx="196644">LSAG</cx:pt>
          <cx:pt idx="196645">LSAG</cx:pt>
          <cx:pt idx="196646">LSAG</cx:pt>
          <cx:pt idx="196647">LSAG</cx:pt>
          <cx:pt idx="196648">LSAG</cx:pt>
          <cx:pt idx="196649">LSAG</cx:pt>
          <cx:pt idx="196650">LSAG</cx:pt>
          <cx:pt idx="196651">LSAG</cx:pt>
          <cx:pt idx="196652">LSAG</cx:pt>
          <cx:pt idx="196653">LSAG</cx:pt>
          <cx:pt idx="196654">LSAG</cx:pt>
          <cx:pt idx="196655">LSAG</cx:pt>
          <cx:pt idx="196656">LSAG</cx:pt>
          <cx:pt idx="196657">LSAG</cx:pt>
          <cx:pt idx="196658">LSAG</cx:pt>
          <cx:pt idx="196659">LSAG</cx:pt>
          <cx:pt idx="196660">LSAG</cx:pt>
          <cx:pt idx="196661">LSAG</cx:pt>
          <cx:pt idx="196662">LSAG</cx:pt>
          <cx:pt idx="196663">LSAG</cx:pt>
          <cx:pt idx="196664">LSAG</cx:pt>
          <cx:pt idx="196665">LSAG</cx:pt>
          <cx:pt idx="196666">LSAG</cx:pt>
          <cx:pt idx="196667">LSAG</cx:pt>
          <cx:pt idx="196668">LSAG</cx:pt>
          <cx:pt idx="196669">LSAG</cx:pt>
          <cx:pt idx="196670">LSAG</cx:pt>
          <cx:pt idx="196671">LSAG</cx:pt>
          <cx:pt idx="196672">LSAG</cx:pt>
          <cx:pt idx="196673">LSAG</cx:pt>
          <cx:pt idx="196674">LSAG</cx:pt>
          <cx:pt idx="196675">LSAG</cx:pt>
          <cx:pt idx="196676">LSAG</cx:pt>
          <cx:pt idx="196677">LSAG</cx:pt>
          <cx:pt idx="196678">LSAG</cx:pt>
          <cx:pt idx="196679">LSAG</cx:pt>
          <cx:pt idx="196680">LSAG</cx:pt>
          <cx:pt idx="196681">LSAG</cx:pt>
          <cx:pt idx="196682">LSAG</cx:pt>
          <cx:pt idx="196683">LSAG</cx:pt>
          <cx:pt idx="196684">LSAG</cx:pt>
          <cx:pt idx="196685">LSAG</cx:pt>
          <cx:pt idx="196686">LSAG</cx:pt>
          <cx:pt idx="196687">LSAG</cx:pt>
          <cx:pt idx="196688">LSAG</cx:pt>
          <cx:pt idx="196689">LSAG</cx:pt>
          <cx:pt idx="196690">LSAG</cx:pt>
          <cx:pt idx="196691">LSAG</cx:pt>
          <cx:pt idx="196692">LSAG</cx:pt>
          <cx:pt idx="196693">LSAG</cx:pt>
          <cx:pt idx="196694">LSAG</cx:pt>
          <cx:pt idx="196695">LSAG</cx:pt>
          <cx:pt idx="196696">LSAG</cx:pt>
          <cx:pt idx="196697">LSAG</cx:pt>
          <cx:pt idx="196698">LSAG</cx:pt>
          <cx:pt idx="196699">LSAG</cx:pt>
          <cx:pt idx="196700">LSAG</cx:pt>
          <cx:pt idx="196701">LSAG</cx:pt>
          <cx:pt idx="196702">LSAG</cx:pt>
          <cx:pt idx="196703">LSAG</cx:pt>
          <cx:pt idx="196704">LSAG</cx:pt>
          <cx:pt idx="196705">LSAG</cx:pt>
          <cx:pt idx="196706">LSAG</cx:pt>
          <cx:pt idx="196707">LSAG</cx:pt>
          <cx:pt idx="196708">LSAG</cx:pt>
          <cx:pt idx="196709">LSAG</cx:pt>
          <cx:pt idx="196710">LSAG</cx:pt>
          <cx:pt idx="196711">LSAG</cx:pt>
          <cx:pt idx="196712">LSAG</cx:pt>
          <cx:pt idx="196713">LSAG</cx:pt>
          <cx:pt idx="196714">LSAG</cx:pt>
          <cx:pt idx="196715">LSAG</cx:pt>
          <cx:pt idx="196716">LSAG</cx:pt>
          <cx:pt idx="196717">LSAG</cx:pt>
          <cx:pt idx="196718">LSAG</cx:pt>
          <cx:pt idx="196719">LSAG</cx:pt>
          <cx:pt idx="196720">LSAG</cx:pt>
          <cx:pt idx="196721">LSAG</cx:pt>
          <cx:pt idx="196722">LSAG</cx:pt>
          <cx:pt idx="196723">LSAG</cx:pt>
          <cx:pt idx="196724">LSAG</cx:pt>
          <cx:pt idx="196725">LSAG</cx:pt>
          <cx:pt idx="196726">LSAG</cx:pt>
          <cx:pt idx="196727">LSAG</cx:pt>
          <cx:pt idx="196728">LSAG</cx:pt>
          <cx:pt idx="196729">LSAG</cx:pt>
          <cx:pt idx="196730">LSAG</cx:pt>
          <cx:pt idx="196731">LSAG</cx:pt>
          <cx:pt idx="196732">LSAG</cx:pt>
          <cx:pt idx="196733">LSAG</cx:pt>
          <cx:pt idx="196734">LSAG</cx:pt>
          <cx:pt idx="196735">LSAG</cx:pt>
          <cx:pt idx="196736">LSAG</cx:pt>
          <cx:pt idx="196737">LSAG</cx:pt>
          <cx:pt idx="196738">LSAG</cx:pt>
          <cx:pt idx="196739">LSAG</cx:pt>
          <cx:pt idx="196740">LSAG</cx:pt>
          <cx:pt idx="196741">LSAG</cx:pt>
          <cx:pt idx="196742">LSAG</cx:pt>
          <cx:pt idx="196743">LSAG</cx:pt>
          <cx:pt idx="196744">LSAG</cx:pt>
          <cx:pt idx="196745">LSAG</cx:pt>
          <cx:pt idx="196746">LSAG</cx:pt>
          <cx:pt idx="196747">LSAG</cx:pt>
          <cx:pt idx="196748">LSAG</cx:pt>
          <cx:pt idx="196749">LSAG</cx:pt>
          <cx:pt idx="196750">LSAG</cx:pt>
          <cx:pt idx="196751">LSAG</cx:pt>
          <cx:pt idx="196752">LSAG</cx:pt>
          <cx:pt idx="196753">LSAG</cx:pt>
          <cx:pt idx="196754">LSAG</cx:pt>
          <cx:pt idx="196755">LSAG</cx:pt>
          <cx:pt idx="196756">LSAG</cx:pt>
          <cx:pt idx="196757">LSAG</cx:pt>
          <cx:pt idx="196758">LSAG</cx:pt>
          <cx:pt idx="196759">LSAG</cx:pt>
          <cx:pt idx="196760">LSAG</cx:pt>
          <cx:pt idx="196761">LSAG</cx:pt>
          <cx:pt idx="196762">LSAG</cx:pt>
          <cx:pt idx="196763">LSAG</cx:pt>
          <cx:pt idx="196764">LSAG</cx:pt>
          <cx:pt idx="196765">LSAG</cx:pt>
          <cx:pt idx="196766">LSAG</cx:pt>
          <cx:pt idx="196767">LSAG</cx:pt>
          <cx:pt idx="196768">LSAG</cx:pt>
          <cx:pt idx="196769">LSAG</cx:pt>
          <cx:pt idx="196770">LSAG</cx:pt>
          <cx:pt idx="196771">LSAG</cx:pt>
          <cx:pt idx="196772">LSAG</cx:pt>
          <cx:pt idx="196773">LSAG</cx:pt>
          <cx:pt idx="196774">LSAG</cx:pt>
          <cx:pt idx="196775">LSAG</cx:pt>
          <cx:pt idx="196776">LSAG</cx:pt>
          <cx:pt idx="196777">LSAG</cx:pt>
          <cx:pt idx="196778">LSAG</cx:pt>
          <cx:pt idx="196779">LSAG</cx:pt>
          <cx:pt idx="196780">LSAG</cx:pt>
          <cx:pt idx="196781">LSAG</cx:pt>
          <cx:pt idx="196782">LSAG</cx:pt>
          <cx:pt idx="196783">LSAG</cx:pt>
          <cx:pt idx="196784">LSAG</cx:pt>
          <cx:pt idx="196785">LSAG</cx:pt>
          <cx:pt idx="196786">LSAG</cx:pt>
          <cx:pt idx="196787">LSAG</cx:pt>
          <cx:pt idx="196788">LSAG</cx:pt>
          <cx:pt idx="196789">LSAG</cx:pt>
          <cx:pt idx="196790">LSAG</cx:pt>
          <cx:pt idx="196791">LSAG</cx:pt>
          <cx:pt idx="196792">LSAG</cx:pt>
          <cx:pt idx="196793">LSAG</cx:pt>
          <cx:pt idx="196794">LSAG</cx:pt>
          <cx:pt idx="196795">LSAG</cx:pt>
          <cx:pt idx="196796">LSAG</cx:pt>
          <cx:pt idx="196797">LSAG</cx:pt>
          <cx:pt idx="196798">LSAG</cx:pt>
          <cx:pt idx="196799">LSAG</cx:pt>
          <cx:pt idx="196800">LSAG</cx:pt>
          <cx:pt idx="196801">LSAG</cx:pt>
          <cx:pt idx="196802">LSAG</cx:pt>
          <cx:pt idx="196803">LSAG</cx:pt>
          <cx:pt idx="196804">LSAG</cx:pt>
          <cx:pt idx="196805">LSAG</cx:pt>
          <cx:pt idx="196806">LSAG</cx:pt>
          <cx:pt idx="196807">LSAG</cx:pt>
          <cx:pt idx="196808">LSAG</cx:pt>
          <cx:pt idx="196809">LSAG</cx:pt>
          <cx:pt idx="196810">LSAG</cx:pt>
          <cx:pt idx="196811">LSAG</cx:pt>
          <cx:pt idx="196812">LSAG</cx:pt>
          <cx:pt idx="196813">LSAG</cx:pt>
          <cx:pt idx="196814">LSAG</cx:pt>
          <cx:pt idx="196815">LSAG</cx:pt>
          <cx:pt idx="196816">LSAG</cx:pt>
          <cx:pt idx="196817">LSAG</cx:pt>
          <cx:pt idx="196818">LSAG</cx:pt>
          <cx:pt idx="196819">LSAG</cx:pt>
          <cx:pt idx="196820">LSAG</cx:pt>
          <cx:pt idx="196821">LSAG</cx:pt>
          <cx:pt idx="196822">LSAG</cx:pt>
          <cx:pt idx="196823">LSAG</cx:pt>
          <cx:pt idx="196824">LSAG</cx:pt>
          <cx:pt idx="196825">LSAG</cx:pt>
          <cx:pt idx="196826">LSAG</cx:pt>
          <cx:pt idx="196827">LSAG</cx:pt>
          <cx:pt idx="196828">LSAG</cx:pt>
          <cx:pt idx="196829">LSAG</cx:pt>
          <cx:pt idx="196830">LSAG</cx:pt>
          <cx:pt idx="196831">LSAG</cx:pt>
          <cx:pt idx="196832">LSAG</cx:pt>
          <cx:pt idx="196833">LSAG</cx:pt>
          <cx:pt idx="196834">LSAG</cx:pt>
          <cx:pt idx="196835">LSAG</cx:pt>
          <cx:pt idx="196836">LSAG</cx:pt>
          <cx:pt idx="196837">LSAG</cx:pt>
          <cx:pt idx="196838">LSAG</cx:pt>
          <cx:pt idx="196839">LSAG</cx:pt>
          <cx:pt idx="196840">LSAG</cx:pt>
          <cx:pt idx="196841">LSAG</cx:pt>
          <cx:pt idx="196842">LSAG</cx:pt>
          <cx:pt idx="196843">LSAG</cx:pt>
          <cx:pt idx="196844">LSAG</cx:pt>
          <cx:pt idx="196845">LSAG</cx:pt>
          <cx:pt idx="196846">LSAG</cx:pt>
          <cx:pt idx="196847">LSAG</cx:pt>
          <cx:pt idx="196848">LSAG</cx:pt>
          <cx:pt idx="196849">LSAG</cx:pt>
          <cx:pt idx="196850">LSAG</cx:pt>
          <cx:pt idx="196851">LSAG</cx:pt>
          <cx:pt idx="196852">LSAG</cx:pt>
          <cx:pt idx="196853">LSAG</cx:pt>
          <cx:pt idx="196854">LSAG</cx:pt>
          <cx:pt idx="196855">LSAG</cx:pt>
          <cx:pt idx="196856">LSAG</cx:pt>
          <cx:pt idx="196857">LSAG</cx:pt>
          <cx:pt idx="196858">LSAG</cx:pt>
          <cx:pt idx="196859">LSAG</cx:pt>
          <cx:pt idx="196860">LSAG</cx:pt>
          <cx:pt idx="196861">LSAG</cx:pt>
          <cx:pt idx="196862">LSAG</cx:pt>
          <cx:pt idx="196863">LSAG</cx:pt>
          <cx:pt idx="196864">LSAG</cx:pt>
          <cx:pt idx="196865">LSAG</cx:pt>
          <cx:pt idx="196866">LSAG</cx:pt>
          <cx:pt idx="196867">LSAG</cx:pt>
          <cx:pt idx="196868">LSAG</cx:pt>
          <cx:pt idx="196869">LSAG</cx:pt>
          <cx:pt idx="196870">LSAG</cx:pt>
          <cx:pt idx="196871">LSAG</cx:pt>
          <cx:pt idx="196872">LSAG</cx:pt>
          <cx:pt idx="196873">LSAG</cx:pt>
          <cx:pt idx="196874">LSAG</cx:pt>
          <cx:pt idx="196875">LSAG</cx:pt>
          <cx:pt idx="196876">LSAG</cx:pt>
          <cx:pt idx="196877">LSAG</cx:pt>
          <cx:pt idx="196878">LSAG</cx:pt>
          <cx:pt idx="196879">LSAG</cx:pt>
          <cx:pt idx="196880">LSAG</cx:pt>
          <cx:pt idx="196881">LSAG</cx:pt>
          <cx:pt idx="196882">LSAG</cx:pt>
          <cx:pt idx="196883">LSAG</cx:pt>
          <cx:pt idx="196884">LSAG</cx:pt>
          <cx:pt idx="196885">LSAG</cx:pt>
          <cx:pt idx="196886">LSAG</cx:pt>
          <cx:pt idx="196887">LSAG</cx:pt>
          <cx:pt idx="196888">LSAG</cx:pt>
          <cx:pt idx="196889">LSAG</cx:pt>
          <cx:pt idx="196890">LSAG</cx:pt>
          <cx:pt idx="196891">LSAG</cx:pt>
          <cx:pt idx="196892">LSAG</cx:pt>
          <cx:pt idx="196893">LSAG</cx:pt>
          <cx:pt idx="196894">LSAG</cx:pt>
          <cx:pt idx="196895">LSAG</cx:pt>
          <cx:pt idx="196896">LSAG</cx:pt>
          <cx:pt idx="196897">LSAG</cx:pt>
          <cx:pt idx="196898">LSAG</cx:pt>
          <cx:pt idx="196899">LSAG</cx:pt>
          <cx:pt idx="196900">LSAG</cx:pt>
          <cx:pt idx="196901">LSAG</cx:pt>
          <cx:pt idx="196902">LSAG</cx:pt>
          <cx:pt idx="196903">LSAG</cx:pt>
          <cx:pt idx="196904">LSAG</cx:pt>
          <cx:pt idx="196905">LSAG</cx:pt>
          <cx:pt idx="196906">LSAG</cx:pt>
          <cx:pt idx="196907">LSAG</cx:pt>
          <cx:pt idx="196908">LSAG</cx:pt>
          <cx:pt idx="196909">LSAG</cx:pt>
          <cx:pt idx="196910">LSAG</cx:pt>
          <cx:pt idx="196911">LSAG</cx:pt>
          <cx:pt idx="196912">LSAG</cx:pt>
          <cx:pt idx="196913">LSAG</cx:pt>
          <cx:pt idx="196914">LSAG</cx:pt>
          <cx:pt idx="196915">LSAG</cx:pt>
          <cx:pt idx="196916">LSAG</cx:pt>
          <cx:pt idx="196917">LSAG</cx:pt>
          <cx:pt idx="196918">LSAG</cx:pt>
          <cx:pt idx="196919">LSAG</cx:pt>
          <cx:pt idx="196920">LSAG</cx:pt>
          <cx:pt idx="196921">LSAG</cx:pt>
          <cx:pt idx="196922">LSAG</cx:pt>
          <cx:pt idx="196923">LSAG</cx:pt>
          <cx:pt idx="196924">LSAG</cx:pt>
          <cx:pt idx="196925">LSAG</cx:pt>
          <cx:pt idx="196926">LSAG</cx:pt>
          <cx:pt idx="196927">LSAG</cx:pt>
          <cx:pt idx="196928">LSAG</cx:pt>
          <cx:pt idx="196929">LSAG</cx:pt>
          <cx:pt idx="196930">LSAG</cx:pt>
          <cx:pt idx="196931">LSAG</cx:pt>
          <cx:pt idx="196932">LSAG</cx:pt>
          <cx:pt idx="196933">LSAG</cx:pt>
          <cx:pt idx="196934">LSAG</cx:pt>
          <cx:pt idx="196935">LSAG</cx:pt>
          <cx:pt idx="196936">LSAG</cx:pt>
          <cx:pt idx="196937">LSAG</cx:pt>
          <cx:pt idx="196938">LSAG</cx:pt>
          <cx:pt idx="196939">LSAG</cx:pt>
          <cx:pt idx="196940">LSAG</cx:pt>
          <cx:pt idx="196941">LSAG</cx:pt>
          <cx:pt idx="196942">LSAG</cx:pt>
          <cx:pt idx="196943">LSAG</cx:pt>
          <cx:pt idx="196944">LSAG</cx:pt>
          <cx:pt idx="196945">LSAG</cx:pt>
          <cx:pt idx="196946">LSAG</cx:pt>
          <cx:pt idx="196947">LSAG</cx:pt>
          <cx:pt idx="196948">LSAG</cx:pt>
          <cx:pt idx="196949">LSAG</cx:pt>
          <cx:pt idx="196950">LSAG</cx:pt>
          <cx:pt idx="196951">LSAG</cx:pt>
          <cx:pt idx="196952">LSAG</cx:pt>
          <cx:pt idx="196953">LSAG</cx:pt>
          <cx:pt idx="196954">LSAG</cx:pt>
          <cx:pt idx="196955">LSAG</cx:pt>
          <cx:pt idx="196956">LSAG</cx:pt>
          <cx:pt idx="196957">LSAG</cx:pt>
          <cx:pt idx="196958">LSAG</cx:pt>
          <cx:pt idx="196959">LSAG</cx:pt>
          <cx:pt idx="196960">LSAG</cx:pt>
          <cx:pt idx="196961">LSAG</cx:pt>
          <cx:pt idx="196962">LSAG</cx:pt>
          <cx:pt idx="196963">LSAG</cx:pt>
          <cx:pt idx="196964">LSAG</cx:pt>
          <cx:pt idx="196965">LSAG</cx:pt>
          <cx:pt idx="196966">LSAG</cx:pt>
          <cx:pt idx="196967">LSAG</cx:pt>
          <cx:pt idx="196968">LSAG</cx:pt>
          <cx:pt idx="196969">LSAG</cx:pt>
          <cx:pt idx="196970">LSAG</cx:pt>
          <cx:pt idx="196971">LSAG</cx:pt>
          <cx:pt idx="196972">LSAG</cx:pt>
          <cx:pt idx="196973">LSAG</cx:pt>
          <cx:pt idx="196974">LSAG</cx:pt>
          <cx:pt idx="196975">LSAG</cx:pt>
          <cx:pt idx="196976">LSAG</cx:pt>
          <cx:pt idx="196977">LSAG</cx:pt>
          <cx:pt idx="196978">LSAG</cx:pt>
          <cx:pt idx="196979">LSAG</cx:pt>
          <cx:pt idx="196980">LSAG</cx:pt>
          <cx:pt idx="196981">LSAG</cx:pt>
          <cx:pt idx="196982">LSAG</cx:pt>
          <cx:pt idx="196983">LSAG</cx:pt>
          <cx:pt idx="196984">LSAG</cx:pt>
          <cx:pt idx="196985">LSAG</cx:pt>
          <cx:pt idx="196986">LSAG</cx:pt>
          <cx:pt idx="196987">LSAG</cx:pt>
          <cx:pt idx="196988">LSAG</cx:pt>
          <cx:pt idx="196989">LSAG</cx:pt>
          <cx:pt idx="196990">LSAG</cx:pt>
          <cx:pt idx="196991">LSAG</cx:pt>
          <cx:pt idx="196992">LSAG</cx:pt>
          <cx:pt idx="196993">LSAG</cx:pt>
          <cx:pt idx="196994">LSAG</cx:pt>
          <cx:pt idx="196995">LSAG</cx:pt>
          <cx:pt idx="196996">LSAG</cx:pt>
          <cx:pt idx="196997">LSAG</cx:pt>
          <cx:pt idx="196998">LSAG</cx:pt>
          <cx:pt idx="196999">LSAG</cx:pt>
          <cx:pt idx="197000">LSAG</cx:pt>
          <cx:pt idx="197001">LSAG</cx:pt>
          <cx:pt idx="197002">LSAG</cx:pt>
          <cx:pt idx="197003">LSAG</cx:pt>
          <cx:pt idx="197004">LSAG</cx:pt>
          <cx:pt idx="197005">LSAG</cx:pt>
          <cx:pt idx="197006">LSAG</cx:pt>
          <cx:pt idx="197007">LSAG</cx:pt>
          <cx:pt idx="197008">LSAG</cx:pt>
          <cx:pt idx="197009">LSAG</cx:pt>
          <cx:pt idx="197010">LSAG</cx:pt>
          <cx:pt idx="197011">LSAG</cx:pt>
          <cx:pt idx="197012">LSAG</cx:pt>
          <cx:pt idx="197013">LSAG</cx:pt>
          <cx:pt idx="197014">LSAG</cx:pt>
          <cx:pt idx="197015">LSAG</cx:pt>
          <cx:pt idx="197016">LSAG</cx:pt>
          <cx:pt idx="197017">LSAG</cx:pt>
          <cx:pt idx="197018">LSAG</cx:pt>
          <cx:pt idx="197019">LSAG</cx:pt>
          <cx:pt idx="197020">LSAG</cx:pt>
          <cx:pt idx="197021">LSAG</cx:pt>
          <cx:pt idx="197022">LSAG</cx:pt>
          <cx:pt idx="197023">LSAG</cx:pt>
          <cx:pt idx="197024">LSAG</cx:pt>
          <cx:pt idx="197025">LSAG</cx:pt>
          <cx:pt idx="197026">LSAG</cx:pt>
          <cx:pt idx="197027">LSAG</cx:pt>
          <cx:pt idx="197028">LSAG</cx:pt>
          <cx:pt idx="197029">LSAG</cx:pt>
          <cx:pt idx="197030">LSAG</cx:pt>
          <cx:pt idx="197031">LSAG</cx:pt>
          <cx:pt idx="197032">LSAG</cx:pt>
          <cx:pt idx="197033">LSAG</cx:pt>
          <cx:pt idx="197034">LSAG</cx:pt>
          <cx:pt idx="197035">LSAG</cx:pt>
          <cx:pt idx="197036">LSAG</cx:pt>
          <cx:pt idx="197037">LSAG</cx:pt>
          <cx:pt idx="197038">LSAG</cx:pt>
          <cx:pt idx="197039">LSAG</cx:pt>
          <cx:pt idx="197040">LSAG</cx:pt>
          <cx:pt idx="197041">LSAG</cx:pt>
          <cx:pt idx="197042">LSAG</cx:pt>
          <cx:pt idx="197043">LSAG</cx:pt>
          <cx:pt idx="197044">LSAG</cx:pt>
          <cx:pt idx="197045">LSAG</cx:pt>
          <cx:pt idx="197046">LSAG</cx:pt>
          <cx:pt idx="197047">LSAG</cx:pt>
          <cx:pt idx="197048">LSAG</cx:pt>
          <cx:pt idx="197049">LSAG</cx:pt>
          <cx:pt idx="197050">LSAG</cx:pt>
          <cx:pt idx="197051">LSAG</cx:pt>
          <cx:pt idx="197052">LSAG</cx:pt>
          <cx:pt idx="197053">LSAG</cx:pt>
          <cx:pt idx="197054">LSAG</cx:pt>
          <cx:pt idx="197055">LSAG</cx:pt>
          <cx:pt idx="197056">LSAG</cx:pt>
          <cx:pt idx="197057">LSAG</cx:pt>
          <cx:pt idx="197058">LSAG</cx:pt>
          <cx:pt idx="197059">LSAG</cx:pt>
          <cx:pt idx="197060">LSAG</cx:pt>
          <cx:pt idx="197061">LSAG</cx:pt>
          <cx:pt idx="197062">LSAG</cx:pt>
          <cx:pt idx="197063">LSAG</cx:pt>
          <cx:pt idx="197064">LSAG</cx:pt>
          <cx:pt idx="197065">LSAG</cx:pt>
          <cx:pt idx="197066">LSAG</cx:pt>
          <cx:pt idx="197067">LSAG</cx:pt>
          <cx:pt idx="197068">LSAG</cx:pt>
          <cx:pt idx="197069">LSAG</cx:pt>
          <cx:pt idx="197070">LSAG</cx:pt>
          <cx:pt idx="197071">LSAG</cx:pt>
          <cx:pt idx="197072">LSAG</cx:pt>
          <cx:pt idx="197073">LSAG</cx:pt>
          <cx:pt idx="197074">LSAG</cx:pt>
          <cx:pt idx="197075">LSAG</cx:pt>
          <cx:pt idx="197076">LSAG</cx:pt>
          <cx:pt idx="197077">LSAG</cx:pt>
          <cx:pt idx="197078">LSAG</cx:pt>
          <cx:pt idx="197079">LSAG</cx:pt>
          <cx:pt idx="197080">LSAG</cx:pt>
          <cx:pt idx="197081">LSAG</cx:pt>
          <cx:pt idx="197082">LSAG</cx:pt>
          <cx:pt idx="197083">LSAG</cx:pt>
          <cx:pt idx="197084">LSAG</cx:pt>
          <cx:pt idx="197085">LSAG</cx:pt>
          <cx:pt idx="197086">LSAG</cx:pt>
          <cx:pt idx="197087">LSAG</cx:pt>
          <cx:pt idx="197088">LSAG</cx:pt>
          <cx:pt idx="197089">LSAG</cx:pt>
          <cx:pt idx="197090">LSAG</cx:pt>
          <cx:pt idx="197091">LSAG</cx:pt>
          <cx:pt idx="197092">LSAG</cx:pt>
          <cx:pt idx="197093">LSAG</cx:pt>
          <cx:pt idx="197094">LSAG</cx:pt>
          <cx:pt idx="197095">LSAG</cx:pt>
          <cx:pt idx="197096">LSAG</cx:pt>
          <cx:pt idx="197097">LSAG</cx:pt>
          <cx:pt idx="197098">LSAG</cx:pt>
          <cx:pt idx="197099">LSAG</cx:pt>
          <cx:pt idx="197100">LSAG</cx:pt>
          <cx:pt idx="197101">LSAG</cx:pt>
          <cx:pt idx="197102">LSAG</cx:pt>
          <cx:pt idx="197103">LSAG</cx:pt>
          <cx:pt idx="197104">LSAG</cx:pt>
          <cx:pt idx="197105">LSAG</cx:pt>
          <cx:pt idx="197106">LSAG</cx:pt>
          <cx:pt idx="197107">LSAG</cx:pt>
          <cx:pt idx="197108">LSAG</cx:pt>
          <cx:pt idx="197109">LSAG</cx:pt>
          <cx:pt idx="197110">LSAG</cx:pt>
          <cx:pt idx="197111">LSAG</cx:pt>
          <cx:pt idx="197112">LSAG</cx:pt>
          <cx:pt idx="197113">LSAG</cx:pt>
          <cx:pt idx="197114">LSAG</cx:pt>
          <cx:pt idx="197115">LSAG</cx:pt>
          <cx:pt idx="197116">LSAG</cx:pt>
          <cx:pt idx="197117">LSAG</cx:pt>
          <cx:pt idx="197118">LSAG</cx:pt>
          <cx:pt idx="197119">LSAG</cx:pt>
          <cx:pt idx="197120">LSAG</cx:pt>
          <cx:pt idx="197121">LSAG</cx:pt>
          <cx:pt idx="197122">LSAG</cx:pt>
          <cx:pt idx="197123">LSAG</cx:pt>
          <cx:pt idx="197124">LSAG</cx:pt>
          <cx:pt idx="197125">LSAG</cx:pt>
          <cx:pt idx="197126">LSAG</cx:pt>
          <cx:pt idx="197127">LSAG</cx:pt>
          <cx:pt idx="197128">LSAG</cx:pt>
          <cx:pt idx="197129">LSAG</cx:pt>
          <cx:pt idx="197130">LSAG</cx:pt>
          <cx:pt idx="197131">LSAG</cx:pt>
          <cx:pt idx="197132">LSAG</cx:pt>
          <cx:pt idx="197133">LSAG</cx:pt>
          <cx:pt idx="197134">LSAG</cx:pt>
          <cx:pt idx="197135">LSAG</cx:pt>
          <cx:pt idx="197136">LSAG</cx:pt>
          <cx:pt idx="197137">LSAG</cx:pt>
          <cx:pt idx="197138">LSAG</cx:pt>
          <cx:pt idx="197139">LSAG</cx:pt>
          <cx:pt idx="197140">LSAG</cx:pt>
          <cx:pt idx="197141">LSAG</cx:pt>
          <cx:pt idx="197142">LSAG</cx:pt>
          <cx:pt idx="197143">LSAG</cx:pt>
          <cx:pt idx="197144">LSAG</cx:pt>
          <cx:pt idx="197145">LSAG</cx:pt>
          <cx:pt idx="197146">LSAG</cx:pt>
          <cx:pt idx="197147">LSAG</cx:pt>
          <cx:pt idx="197148">LSAG</cx:pt>
          <cx:pt idx="197149">LSAG</cx:pt>
          <cx:pt idx="197150">LSAG</cx:pt>
          <cx:pt idx="197151">LSAG</cx:pt>
          <cx:pt idx="197152">LSAG</cx:pt>
          <cx:pt idx="197153">LSAG</cx:pt>
          <cx:pt idx="197154">LSAG</cx:pt>
          <cx:pt idx="197155">LSAG</cx:pt>
          <cx:pt idx="197156">LSAG</cx:pt>
          <cx:pt idx="197157">LSAG</cx:pt>
          <cx:pt idx="197158">LSAG</cx:pt>
          <cx:pt idx="197159">LSAG</cx:pt>
          <cx:pt idx="197160">LSAG</cx:pt>
          <cx:pt idx="197161">LSAG</cx:pt>
          <cx:pt idx="197162">LSAG</cx:pt>
          <cx:pt idx="197163">LSAG</cx:pt>
          <cx:pt idx="197164">LSAG</cx:pt>
          <cx:pt idx="197165">LSAG</cx:pt>
          <cx:pt idx="197166">LSAG</cx:pt>
          <cx:pt idx="197167">LSAG</cx:pt>
          <cx:pt idx="197168">LSAG</cx:pt>
          <cx:pt idx="197169">LSAG</cx:pt>
          <cx:pt idx="197170">LSAG</cx:pt>
          <cx:pt idx="197171">LSAG</cx:pt>
          <cx:pt idx="197172">LSAG</cx:pt>
          <cx:pt idx="197173">LSAG</cx:pt>
          <cx:pt idx="197174">LSAG</cx:pt>
          <cx:pt idx="197175">LSAG</cx:pt>
          <cx:pt idx="197176">LSAG</cx:pt>
          <cx:pt idx="197177">LSAG</cx:pt>
          <cx:pt idx="197178">LSAG</cx:pt>
          <cx:pt idx="197179">LSAG</cx:pt>
          <cx:pt idx="197180">LSAG</cx:pt>
          <cx:pt idx="197181">LSAG</cx:pt>
          <cx:pt idx="197182">LSAG</cx:pt>
          <cx:pt idx="197183">LSAG</cx:pt>
          <cx:pt idx="197184">LSAG</cx:pt>
          <cx:pt idx="197185">LSAG</cx:pt>
          <cx:pt idx="197186">LSAG</cx:pt>
          <cx:pt idx="197187">LSAG</cx:pt>
          <cx:pt idx="197188">LSAG</cx:pt>
          <cx:pt idx="197189">LSAG</cx:pt>
          <cx:pt idx="197190">LSAG</cx:pt>
          <cx:pt idx="197191">LSAG</cx:pt>
          <cx:pt idx="197192">LSAG</cx:pt>
          <cx:pt idx="197193">LSAG</cx:pt>
          <cx:pt idx="197194">LSAG</cx:pt>
          <cx:pt idx="197195">LSAG</cx:pt>
          <cx:pt idx="197196">LSAG</cx:pt>
          <cx:pt idx="197197">LSAG</cx:pt>
          <cx:pt idx="197198">LSAG</cx:pt>
          <cx:pt idx="197199">LSAG</cx:pt>
          <cx:pt idx="197200">LSAG</cx:pt>
          <cx:pt idx="197201">LSAG</cx:pt>
          <cx:pt idx="197202">LSAG</cx:pt>
          <cx:pt idx="197203">LSAG</cx:pt>
          <cx:pt idx="197204">LSAG</cx:pt>
          <cx:pt idx="197205">LSAG</cx:pt>
          <cx:pt idx="197206">LSAG</cx:pt>
          <cx:pt idx="197207">LSAG</cx:pt>
          <cx:pt idx="197208">LSAG</cx:pt>
          <cx:pt idx="197209">LSAG</cx:pt>
          <cx:pt idx="197210">LSAG</cx:pt>
          <cx:pt idx="197211">LSAG</cx:pt>
          <cx:pt idx="197212">LSAG</cx:pt>
          <cx:pt idx="197213">LSAG</cx:pt>
          <cx:pt idx="197214">LSAG</cx:pt>
          <cx:pt idx="197215">LSAG</cx:pt>
          <cx:pt idx="197216">LSAG</cx:pt>
          <cx:pt idx="197217">LSAG</cx:pt>
          <cx:pt idx="197218">LSAG</cx:pt>
          <cx:pt idx="197219">LSAG</cx:pt>
          <cx:pt idx="197220">LSAG</cx:pt>
          <cx:pt idx="197221">LSAG</cx:pt>
          <cx:pt idx="197222">LSAG</cx:pt>
          <cx:pt idx="197223">LSAG</cx:pt>
          <cx:pt idx="197224">LSAG</cx:pt>
          <cx:pt idx="197225">LSAG</cx:pt>
          <cx:pt idx="197226">LSAG</cx:pt>
          <cx:pt idx="197227">LSAG</cx:pt>
          <cx:pt idx="197228">LSAG</cx:pt>
          <cx:pt idx="197229">LSAG</cx:pt>
          <cx:pt idx="197230">LSAG</cx:pt>
          <cx:pt idx="197231">LSAG</cx:pt>
          <cx:pt idx="197232">LSAG</cx:pt>
          <cx:pt idx="197233">LSAG</cx:pt>
          <cx:pt idx="197234">LSAG</cx:pt>
          <cx:pt idx="197235">LSAG</cx:pt>
          <cx:pt idx="197236">LSAG</cx:pt>
          <cx:pt idx="197237">LSAG</cx:pt>
          <cx:pt idx="197238">LSAG</cx:pt>
          <cx:pt idx="197239">LSAG</cx:pt>
          <cx:pt idx="197240">LSAG</cx:pt>
          <cx:pt idx="197241">LSAG</cx:pt>
          <cx:pt idx="197242">LSAG</cx:pt>
          <cx:pt idx="197243">LSAG</cx:pt>
          <cx:pt idx="197244">LSAG</cx:pt>
          <cx:pt idx="197245">LSAG</cx:pt>
          <cx:pt idx="197246">LSAG</cx:pt>
          <cx:pt idx="197247">LSAG</cx:pt>
          <cx:pt idx="197248">LSAG</cx:pt>
          <cx:pt idx="197249">LSAG</cx:pt>
          <cx:pt idx="197250">LSAG</cx:pt>
          <cx:pt idx="197251">LSAG</cx:pt>
          <cx:pt idx="197252">LSAG</cx:pt>
          <cx:pt idx="197253">LSAG</cx:pt>
          <cx:pt idx="197254">LSAG</cx:pt>
          <cx:pt idx="197255">LSAG</cx:pt>
          <cx:pt idx="197256">LSAG</cx:pt>
          <cx:pt idx="197257">LSAG</cx:pt>
          <cx:pt idx="197258">LSAG</cx:pt>
          <cx:pt idx="197259">LSAG</cx:pt>
          <cx:pt idx="197260">LSAG</cx:pt>
          <cx:pt idx="197261">LSAG</cx:pt>
          <cx:pt idx="197262">LSAG</cx:pt>
          <cx:pt idx="197263">LSAG</cx:pt>
          <cx:pt idx="197264">LSAG</cx:pt>
          <cx:pt idx="197265">LSAG</cx:pt>
          <cx:pt idx="197266">LSAG</cx:pt>
          <cx:pt idx="197267">LSAG</cx:pt>
          <cx:pt idx="197268">LSAG</cx:pt>
          <cx:pt idx="197269">LSAG</cx:pt>
          <cx:pt idx="197270">LSAG</cx:pt>
          <cx:pt idx="197271">LSAG</cx:pt>
          <cx:pt idx="197272">LSAG</cx:pt>
          <cx:pt idx="197273">LSAG</cx:pt>
          <cx:pt idx="197274">LSAG</cx:pt>
          <cx:pt idx="197275">LSAG</cx:pt>
          <cx:pt idx="197276">LSAG</cx:pt>
          <cx:pt idx="197277">LSAG</cx:pt>
          <cx:pt idx="197278">LSAG</cx:pt>
          <cx:pt idx="197279">LSAG</cx:pt>
          <cx:pt idx="197280">LSAG</cx:pt>
          <cx:pt idx="197281">LSAG</cx:pt>
          <cx:pt idx="197282">LSAG</cx:pt>
          <cx:pt idx="197283">LSAG</cx:pt>
          <cx:pt idx="197284">LSAG</cx:pt>
          <cx:pt idx="197285">LSAG</cx:pt>
          <cx:pt idx="197286">LSAG</cx:pt>
          <cx:pt idx="197287">LSAG</cx:pt>
          <cx:pt idx="197288">LSAG</cx:pt>
          <cx:pt idx="197289">LSAG</cx:pt>
          <cx:pt idx="197290">LSAG</cx:pt>
          <cx:pt idx="197291">LSAG</cx:pt>
          <cx:pt idx="197292">LSAG</cx:pt>
          <cx:pt idx="197293">LSAG</cx:pt>
          <cx:pt idx="197294">LSAG</cx:pt>
          <cx:pt idx="197295">LSAG</cx:pt>
          <cx:pt idx="197296">LSAG</cx:pt>
          <cx:pt idx="197297">LSAG</cx:pt>
          <cx:pt idx="197298">LSAG</cx:pt>
          <cx:pt idx="197299">LSAG</cx:pt>
          <cx:pt idx="197300">LSAG</cx:pt>
          <cx:pt idx="197301">LSAG</cx:pt>
          <cx:pt idx="197302">LSAG</cx:pt>
          <cx:pt idx="197303">LSAG</cx:pt>
          <cx:pt idx="197304">LSAG</cx:pt>
          <cx:pt idx="197305">LSAG</cx:pt>
          <cx:pt idx="197306">LSAG</cx:pt>
          <cx:pt idx="197307">LSAG</cx:pt>
          <cx:pt idx="197308">LSAG</cx:pt>
          <cx:pt idx="197309">LSAG</cx:pt>
          <cx:pt idx="197310">LSAG</cx:pt>
          <cx:pt idx="197311">LSAG</cx:pt>
          <cx:pt idx="197312">LSAG</cx:pt>
          <cx:pt idx="197313">LSAG</cx:pt>
          <cx:pt idx="197314">LSAG</cx:pt>
          <cx:pt idx="197315">LSAG</cx:pt>
          <cx:pt idx="197316">LSAG</cx:pt>
          <cx:pt idx="197317">LSAG</cx:pt>
          <cx:pt idx="197318">LSAG</cx:pt>
          <cx:pt idx="197319">LSAG</cx:pt>
          <cx:pt idx="197320">LSAG</cx:pt>
          <cx:pt idx="197321">LSAG</cx:pt>
          <cx:pt idx="197322">LSAG</cx:pt>
          <cx:pt idx="197323">LSAG</cx:pt>
          <cx:pt idx="197324">LSAG</cx:pt>
          <cx:pt idx="197325">LSAG</cx:pt>
          <cx:pt idx="197326">LSAG</cx:pt>
          <cx:pt idx="197327">LSAG</cx:pt>
          <cx:pt idx="197328">LSAG</cx:pt>
          <cx:pt idx="197329">LSAG</cx:pt>
          <cx:pt idx="197330">LSAG</cx:pt>
          <cx:pt idx="197331">LSAG</cx:pt>
          <cx:pt idx="197332">LSAG</cx:pt>
          <cx:pt idx="197333">LSAG</cx:pt>
          <cx:pt idx="197334">LSAG</cx:pt>
          <cx:pt idx="197335">LSAG</cx:pt>
          <cx:pt idx="197336">LSAG</cx:pt>
          <cx:pt idx="197337">LSAG</cx:pt>
          <cx:pt idx="197338">LSAG</cx:pt>
          <cx:pt idx="197339">LSAG</cx:pt>
          <cx:pt idx="197340">LSAG</cx:pt>
          <cx:pt idx="197341">LSAG</cx:pt>
          <cx:pt idx="197342">LSAG</cx:pt>
          <cx:pt idx="197343">LSAG</cx:pt>
          <cx:pt idx="197344">LSAG</cx:pt>
          <cx:pt idx="197345">LSAG</cx:pt>
          <cx:pt idx="197346">LSAG</cx:pt>
          <cx:pt idx="197347">LSAG</cx:pt>
          <cx:pt idx="197348">LSAG</cx:pt>
          <cx:pt idx="197349">LSAG</cx:pt>
          <cx:pt idx="197350">LSAG</cx:pt>
          <cx:pt idx="197351">LSAG</cx:pt>
          <cx:pt idx="197352">LSAG</cx:pt>
          <cx:pt idx="197353">LSAG</cx:pt>
          <cx:pt idx="197354">LSAG</cx:pt>
          <cx:pt idx="197355">LSAG</cx:pt>
          <cx:pt idx="197356">LSAG</cx:pt>
          <cx:pt idx="197357">LSAG</cx:pt>
          <cx:pt idx="197358">LSAG</cx:pt>
          <cx:pt idx="197359">LSAG</cx:pt>
          <cx:pt idx="197360">LSAG</cx:pt>
          <cx:pt idx="197361">LSAG</cx:pt>
          <cx:pt idx="197362">LSAG</cx:pt>
          <cx:pt idx="197363">LSAG</cx:pt>
          <cx:pt idx="197364">LSAG</cx:pt>
          <cx:pt idx="197365">LSAG</cx:pt>
          <cx:pt idx="197366">LSAG</cx:pt>
          <cx:pt idx="197367">LSAG</cx:pt>
          <cx:pt idx="197368">LSAG</cx:pt>
          <cx:pt idx="197369">LSAG</cx:pt>
          <cx:pt idx="197370">LSAG</cx:pt>
          <cx:pt idx="197371">LSAG</cx:pt>
          <cx:pt idx="197372">LSAG</cx:pt>
          <cx:pt idx="197373">LSAG</cx:pt>
          <cx:pt idx="197374">LSAG</cx:pt>
          <cx:pt idx="197375">LSAG</cx:pt>
          <cx:pt idx="197376">LSAG</cx:pt>
          <cx:pt idx="197377">LSAG</cx:pt>
          <cx:pt idx="197378">LSAG</cx:pt>
          <cx:pt idx="197379">LSAG</cx:pt>
          <cx:pt idx="197380">LSAG</cx:pt>
          <cx:pt idx="197381">LSAG</cx:pt>
          <cx:pt idx="197382">LSAG</cx:pt>
          <cx:pt idx="197383">LSAG</cx:pt>
          <cx:pt idx="197384">LSAG</cx:pt>
          <cx:pt idx="197385">LSAG</cx:pt>
          <cx:pt idx="197386">LSAG</cx:pt>
          <cx:pt idx="197387">LSAG</cx:pt>
          <cx:pt idx="197388">LSAG</cx:pt>
          <cx:pt idx="197389">LSAG</cx:pt>
          <cx:pt idx="197390">LSAG</cx:pt>
          <cx:pt idx="197391">LSAG</cx:pt>
          <cx:pt idx="197392">LSAG</cx:pt>
          <cx:pt idx="197393">LSAG</cx:pt>
          <cx:pt idx="197394">LSAG</cx:pt>
          <cx:pt idx="197395">LSAG</cx:pt>
          <cx:pt idx="197396">LSAG</cx:pt>
          <cx:pt idx="197397">LSAG</cx:pt>
          <cx:pt idx="197398">LSAG</cx:pt>
          <cx:pt idx="197399">LSAG</cx:pt>
          <cx:pt idx="197400">LSAG</cx:pt>
          <cx:pt idx="197401">LSAG</cx:pt>
          <cx:pt idx="197402">LSAG</cx:pt>
          <cx:pt idx="197403">LSAG</cx:pt>
          <cx:pt idx="197404">LSAG</cx:pt>
          <cx:pt idx="197405">LSAG</cx:pt>
          <cx:pt idx="197406">LSAG</cx:pt>
          <cx:pt idx="197407">LSAG</cx:pt>
          <cx:pt idx="197408">LSAG</cx:pt>
          <cx:pt idx="197409">LSAG</cx:pt>
          <cx:pt idx="197410">LSAG</cx:pt>
          <cx:pt idx="197411">LSAG</cx:pt>
          <cx:pt idx="197412">LSAG</cx:pt>
          <cx:pt idx="197413">LSAG</cx:pt>
          <cx:pt idx="197414">LSAG</cx:pt>
          <cx:pt idx="197415">LSAG</cx:pt>
          <cx:pt idx="197416">LSAG</cx:pt>
          <cx:pt idx="197417">LSAG</cx:pt>
          <cx:pt idx="197418">LSAG</cx:pt>
          <cx:pt idx="197419">LSAG</cx:pt>
          <cx:pt idx="197420">LSAG</cx:pt>
          <cx:pt idx="197421">LSAG</cx:pt>
          <cx:pt idx="197422">LSAG</cx:pt>
          <cx:pt idx="197423">LSAG</cx:pt>
          <cx:pt idx="197424">LSAG</cx:pt>
          <cx:pt idx="197425">LSAG</cx:pt>
          <cx:pt idx="197426">LSAG</cx:pt>
          <cx:pt idx="197427">LSAG</cx:pt>
          <cx:pt idx="197428">LSAG</cx:pt>
          <cx:pt idx="197429">LSAG</cx:pt>
          <cx:pt idx="197430">LSAG</cx:pt>
          <cx:pt idx="197431">LSAG</cx:pt>
          <cx:pt idx="197432">LSAG</cx:pt>
          <cx:pt idx="197433">LSAG</cx:pt>
          <cx:pt idx="197434">LSAG</cx:pt>
          <cx:pt idx="197435">LSAG</cx:pt>
          <cx:pt idx="197436">LSAG</cx:pt>
          <cx:pt idx="197437">LSAG</cx:pt>
          <cx:pt idx="197438">LSAG</cx:pt>
          <cx:pt idx="197439">LSAG</cx:pt>
          <cx:pt idx="197440">LSAG</cx:pt>
          <cx:pt idx="197441">LSAG</cx:pt>
          <cx:pt idx="197442">LSAG</cx:pt>
          <cx:pt idx="197443">LSAG</cx:pt>
          <cx:pt idx="197444">LSAG</cx:pt>
          <cx:pt idx="197445">LSAG</cx:pt>
          <cx:pt idx="197446">LSAG</cx:pt>
          <cx:pt idx="197447">LSAG</cx:pt>
          <cx:pt idx="197448">LSAG</cx:pt>
          <cx:pt idx="197449">LSAG</cx:pt>
          <cx:pt idx="197450">LSAG</cx:pt>
          <cx:pt idx="197451">LSAG</cx:pt>
          <cx:pt idx="197452">LSAG</cx:pt>
          <cx:pt idx="197453">LSAG</cx:pt>
          <cx:pt idx="197454">LSAG</cx:pt>
          <cx:pt idx="197455">LSAG</cx:pt>
          <cx:pt idx="197456">LSAG</cx:pt>
          <cx:pt idx="197457">LSAG</cx:pt>
          <cx:pt idx="197458">LSAG</cx:pt>
          <cx:pt idx="197459">LSAG</cx:pt>
          <cx:pt idx="197460">LSAG</cx:pt>
          <cx:pt idx="197461">LSAG</cx:pt>
          <cx:pt idx="197462">LSAG</cx:pt>
          <cx:pt idx="197463">LSAG</cx:pt>
          <cx:pt idx="197464">LSAG</cx:pt>
          <cx:pt idx="197465">LSAG</cx:pt>
          <cx:pt idx="197466">LSAG</cx:pt>
          <cx:pt idx="197467">LSAG</cx:pt>
          <cx:pt idx="197468">LSAG</cx:pt>
          <cx:pt idx="197469">LSAG</cx:pt>
          <cx:pt idx="197470">LSAG</cx:pt>
          <cx:pt idx="197471">LSAG</cx:pt>
          <cx:pt idx="197472">LSAG</cx:pt>
          <cx:pt idx="197473">LSAG</cx:pt>
          <cx:pt idx="197474">LSAG</cx:pt>
          <cx:pt idx="197475">LSAG</cx:pt>
          <cx:pt idx="197476">LSAG</cx:pt>
          <cx:pt idx="197477">LSAG</cx:pt>
          <cx:pt idx="197478">LSAG</cx:pt>
          <cx:pt idx="197479">LSAG</cx:pt>
          <cx:pt idx="197480">LSAG</cx:pt>
          <cx:pt idx="197481">LSAG</cx:pt>
          <cx:pt idx="197482">LSAG</cx:pt>
          <cx:pt idx="197483">LSAG</cx:pt>
          <cx:pt idx="197484">LSAG</cx:pt>
          <cx:pt idx="197485">LSAG</cx:pt>
          <cx:pt idx="197486">LSAG</cx:pt>
          <cx:pt idx="197487">LSAG</cx:pt>
          <cx:pt idx="197488">LSAG</cx:pt>
          <cx:pt idx="197489">LSAG</cx:pt>
          <cx:pt idx="197490">LSAG</cx:pt>
          <cx:pt idx="197491">LSAG</cx:pt>
          <cx:pt idx="197492">LSAG</cx:pt>
          <cx:pt idx="197493">LSAG</cx:pt>
          <cx:pt idx="197494">LSAG</cx:pt>
          <cx:pt idx="197495">LSAG</cx:pt>
          <cx:pt idx="197496">LSAG</cx:pt>
          <cx:pt idx="197497">LSAG</cx:pt>
          <cx:pt idx="197498">LSAG</cx:pt>
          <cx:pt idx="197499">LSAG</cx:pt>
          <cx:pt idx="197500">LSAG</cx:pt>
          <cx:pt idx="197501">LSAG</cx:pt>
          <cx:pt idx="197502">LSAG</cx:pt>
          <cx:pt idx="197503">LSAG</cx:pt>
          <cx:pt idx="197504">LSAG</cx:pt>
          <cx:pt idx="197505">LSAG</cx:pt>
          <cx:pt idx="197506">LSAG</cx:pt>
          <cx:pt idx="197507">LSAG</cx:pt>
          <cx:pt idx="197508">LSAG</cx:pt>
          <cx:pt idx="197509">LSAG</cx:pt>
          <cx:pt idx="197510">LSAG</cx:pt>
          <cx:pt idx="197511">LSAG</cx:pt>
          <cx:pt idx="197512">LSAG</cx:pt>
          <cx:pt idx="197513">LSAG</cx:pt>
          <cx:pt idx="197514">LSAG</cx:pt>
          <cx:pt idx="197515">LSAG</cx:pt>
          <cx:pt idx="197516">LSAG</cx:pt>
          <cx:pt idx="197517">LSAG</cx:pt>
          <cx:pt idx="197518">LSAG</cx:pt>
          <cx:pt idx="197519">LSAG</cx:pt>
          <cx:pt idx="197520">LSAG</cx:pt>
          <cx:pt idx="197521">LSAG</cx:pt>
          <cx:pt idx="197522">LSAG</cx:pt>
          <cx:pt idx="197523">LSAG</cx:pt>
          <cx:pt idx="197524">LSAG</cx:pt>
          <cx:pt idx="197525">LSAG</cx:pt>
          <cx:pt idx="197526">LSAG</cx:pt>
          <cx:pt idx="197527">LSAG</cx:pt>
          <cx:pt idx="197528">LSAG</cx:pt>
          <cx:pt idx="197529">LSAG</cx:pt>
          <cx:pt idx="197530">LSAG</cx:pt>
          <cx:pt idx="197531">LSAG</cx:pt>
          <cx:pt idx="197532">LSAG</cx:pt>
          <cx:pt idx="197533">LSAG</cx:pt>
          <cx:pt idx="197534">LSAG</cx:pt>
          <cx:pt idx="197535">LSAG</cx:pt>
          <cx:pt idx="197536">LSAG</cx:pt>
          <cx:pt idx="197537">LSAG</cx:pt>
          <cx:pt idx="197538">LSAG</cx:pt>
          <cx:pt idx="197539">LSAG</cx:pt>
          <cx:pt idx="197540">LSAG</cx:pt>
          <cx:pt idx="197541">LSAG</cx:pt>
          <cx:pt idx="197542">LSAG</cx:pt>
          <cx:pt idx="197543">LSAG</cx:pt>
          <cx:pt idx="197544">LSAG</cx:pt>
          <cx:pt idx="197545">LSAG</cx:pt>
          <cx:pt idx="197546">LSAG</cx:pt>
          <cx:pt idx="197547">LSAG</cx:pt>
          <cx:pt idx="197548">LSAG</cx:pt>
          <cx:pt idx="197549">LSAG</cx:pt>
          <cx:pt idx="197550">LSAG</cx:pt>
          <cx:pt idx="197551">LSAG</cx:pt>
          <cx:pt idx="197552">LSAG</cx:pt>
          <cx:pt idx="197553">LSAG</cx:pt>
          <cx:pt idx="197554">LSAG</cx:pt>
          <cx:pt idx="197555">LSAG</cx:pt>
          <cx:pt idx="197556">LSAG</cx:pt>
          <cx:pt idx="197557">LSAG</cx:pt>
          <cx:pt idx="197558">LSAG</cx:pt>
          <cx:pt idx="197559">LSAG</cx:pt>
          <cx:pt idx="197560">LSAG</cx:pt>
          <cx:pt idx="197561">LSAG</cx:pt>
          <cx:pt idx="197562">LSAG</cx:pt>
          <cx:pt idx="197563">LSAG</cx:pt>
          <cx:pt idx="197564">LSAG</cx:pt>
          <cx:pt idx="197565">LSAG</cx:pt>
          <cx:pt idx="197566">LSAG</cx:pt>
          <cx:pt idx="197567">LSAG</cx:pt>
          <cx:pt idx="197568">LSAG</cx:pt>
          <cx:pt idx="197569">LSAG</cx:pt>
          <cx:pt idx="197570">LSAG</cx:pt>
          <cx:pt idx="197571">LSAG</cx:pt>
          <cx:pt idx="197572">LSAG</cx:pt>
          <cx:pt idx="197573">LSAG</cx:pt>
          <cx:pt idx="197574">LSAG</cx:pt>
          <cx:pt idx="197575">LSAG</cx:pt>
          <cx:pt idx="197576">LSAG</cx:pt>
          <cx:pt idx="197577">LSAG</cx:pt>
          <cx:pt idx="197578">LSAG</cx:pt>
          <cx:pt idx="197579">LSAG</cx:pt>
          <cx:pt idx="197580">LSAG</cx:pt>
          <cx:pt idx="197581">LSAG</cx:pt>
          <cx:pt idx="197582">LSAG</cx:pt>
          <cx:pt idx="197583">LSAG</cx:pt>
          <cx:pt idx="197584">LSAG</cx:pt>
          <cx:pt idx="197585">LSAG</cx:pt>
          <cx:pt idx="197586">LSAG</cx:pt>
          <cx:pt idx="197587">LSAG</cx:pt>
          <cx:pt idx="197588">LSAG</cx:pt>
          <cx:pt idx="197589">LSAG</cx:pt>
          <cx:pt idx="197590">LSAG</cx:pt>
          <cx:pt idx="197591">LSAG</cx:pt>
          <cx:pt idx="197592">LSAG</cx:pt>
          <cx:pt idx="197593">LSAG</cx:pt>
          <cx:pt idx="197594">LSAG</cx:pt>
          <cx:pt idx="197595">LSAG</cx:pt>
          <cx:pt idx="197596">LSAG</cx:pt>
          <cx:pt idx="197597">LSAG</cx:pt>
          <cx:pt idx="197598">LSAG</cx:pt>
          <cx:pt idx="197599">LSAG</cx:pt>
          <cx:pt idx="197600">LSAG</cx:pt>
          <cx:pt idx="197601">LSAG</cx:pt>
          <cx:pt idx="197602">LSAG</cx:pt>
          <cx:pt idx="197603">LSAG</cx:pt>
          <cx:pt idx="197604">LSAG</cx:pt>
          <cx:pt idx="197605">LSAG</cx:pt>
          <cx:pt idx="197606">LSAG</cx:pt>
          <cx:pt idx="197607">LSAG</cx:pt>
          <cx:pt idx="197608">LSAG</cx:pt>
          <cx:pt idx="197609">LSAG</cx:pt>
          <cx:pt idx="197610">LSAG</cx:pt>
          <cx:pt idx="197611">LSAG</cx:pt>
          <cx:pt idx="197612">LSAG</cx:pt>
          <cx:pt idx="197613">LSAG</cx:pt>
          <cx:pt idx="197614">LSAG</cx:pt>
          <cx:pt idx="197615">LSAG</cx:pt>
          <cx:pt idx="197616">LSAG</cx:pt>
          <cx:pt idx="197617">LSAG</cx:pt>
          <cx:pt idx="197618">LSAG</cx:pt>
          <cx:pt idx="197619">LSAG</cx:pt>
          <cx:pt idx="197620">LSAG</cx:pt>
          <cx:pt idx="197621">LSAG</cx:pt>
          <cx:pt idx="197622">LSAG</cx:pt>
          <cx:pt idx="197623">LSAG</cx:pt>
          <cx:pt idx="197624">LSAG</cx:pt>
          <cx:pt idx="197625">LSAG</cx:pt>
          <cx:pt idx="197626">LSAG</cx:pt>
          <cx:pt idx="197627">LSAG</cx:pt>
          <cx:pt idx="197628">LSAG</cx:pt>
          <cx:pt idx="197629">LSAG</cx:pt>
          <cx:pt idx="197630">LSAG</cx:pt>
          <cx:pt idx="197631">LSAG</cx:pt>
          <cx:pt idx="197632">LSAG</cx:pt>
          <cx:pt idx="197633">LSAG</cx:pt>
          <cx:pt idx="197634">LSAG</cx:pt>
          <cx:pt idx="197635">LSAG</cx:pt>
          <cx:pt idx="197636">LSAG</cx:pt>
          <cx:pt idx="197637">LSAG</cx:pt>
          <cx:pt idx="197638">LSAG</cx:pt>
          <cx:pt idx="197639">LSAG</cx:pt>
          <cx:pt idx="197640">LSAG</cx:pt>
          <cx:pt idx="197641">LSAG</cx:pt>
          <cx:pt idx="197642">LSAG</cx:pt>
          <cx:pt idx="197643">LSAG</cx:pt>
          <cx:pt idx="197644">LSAG</cx:pt>
          <cx:pt idx="197645">LSAG</cx:pt>
          <cx:pt idx="197646">LSAG</cx:pt>
          <cx:pt idx="197647">LSAG</cx:pt>
          <cx:pt idx="197648">LSAG</cx:pt>
          <cx:pt idx="197649">LSAG</cx:pt>
          <cx:pt idx="197650">LSAG</cx:pt>
          <cx:pt idx="197651">LSAG</cx:pt>
          <cx:pt idx="197652">LSAG</cx:pt>
          <cx:pt idx="197653">LSAG</cx:pt>
          <cx:pt idx="197654">LSAG</cx:pt>
          <cx:pt idx="197655">LSAG</cx:pt>
          <cx:pt idx="197656">LSAG</cx:pt>
          <cx:pt idx="197657">LSAG</cx:pt>
          <cx:pt idx="197658">LSAG</cx:pt>
          <cx:pt idx="197659">LSAG</cx:pt>
          <cx:pt idx="197660">LSAG</cx:pt>
          <cx:pt idx="197661">LSAG</cx:pt>
          <cx:pt idx="197662">LSAG</cx:pt>
          <cx:pt idx="197663">LSAG</cx:pt>
          <cx:pt idx="197664">LSAG</cx:pt>
          <cx:pt idx="197665">LSAG</cx:pt>
          <cx:pt idx="197666">LSAG</cx:pt>
          <cx:pt idx="197667">LSAG</cx:pt>
          <cx:pt idx="197668">LSAG</cx:pt>
          <cx:pt idx="197669">LSAG</cx:pt>
          <cx:pt idx="197670">LSAG</cx:pt>
          <cx:pt idx="197671">LSAG</cx:pt>
          <cx:pt idx="197672">LSAG</cx:pt>
          <cx:pt idx="197673">LSAG</cx:pt>
          <cx:pt idx="197674">LSAG</cx:pt>
          <cx:pt idx="197675">LSAG</cx:pt>
          <cx:pt idx="197676">LSAG</cx:pt>
          <cx:pt idx="197677">LSAG</cx:pt>
          <cx:pt idx="197678">LSAG</cx:pt>
          <cx:pt idx="197679">LSAG</cx:pt>
          <cx:pt idx="197680">LSAG</cx:pt>
          <cx:pt idx="197681">LSAG</cx:pt>
          <cx:pt idx="197682">LSAG</cx:pt>
          <cx:pt idx="197683">LSAG</cx:pt>
          <cx:pt idx="197684">LSAG</cx:pt>
          <cx:pt idx="197685">LSAG</cx:pt>
          <cx:pt idx="197686">LSAG</cx:pt>
          <cx:pt idx="197687">LSAG</cx:pt>
          <cx:pt idx="197688">LSAG</cx:pt>
          <cx:pt idx="197689">LSAG</cx:pt>
          <cx:pt idx="197690">LSAG</cx:pt>
          <cx:pt idx="197691">LSAG</cx:pt>
          <cx:pt idx="197692">LSAG</cx:pt>
          <cx:pt idx="197693">LSAG</cx:pt>
          <cx:pt idx="197694">LSAG</cx:pt>
          <cx:pt idx="197695">LSAG</cx:pt>
          <cx:pt idx="197696">LSAG</cx:pt>
          <cx:pt idx="197697">LSAG</cx:pt>
          <cx:pt idx="197698">LSAG</cx:pt>
          <cx:pt idx="197699">LSAG</cx:pt>
          <cx:pt idx="197700">LSAG</cx:pt>
          <cx:pt idx="197701">LSAG</cx:pt>
          <cx:pt idx="197702">LSAG</cx:pt>
          <cx:pt idx="197703">LSAG</cx:pt>
          <cx:pt idx="197704">LSAG</cx:pt>
          <cx:pt idx="197705">LSAG</cx:pt>
          <cx:pt idx="197706">LSAG</cx:pt>
          <cx:pt idx="197707">LSAG</cx:pt>
          <cx:pt idx="197708">LSAG</cx:pt>
          <cx:pt idx="197709">LSAG</cx:pt>
          <cx:pt idx="197710">LSAG</cx:pt>
          <cx:pt idx="197711">LSAG</cx:pt>
          <cx:pt idx="197712">LSAG</cx:pt>
          <cx:pt idx="197713">LSAG</cx:pt>
          <cx:pt idx="197714">LSAG</cx:pt>
          <cx:pt idx="197715">LSAG</cx:pt>
          <cx:pt idx="197716">LSAG</cx:pt>
          <cx:pt idx="197717">LSAG</cx:pt>
          <cx:pt idx="197718">LSAG</cx:pt>
          <cx:pt idx="197719">LSAG</cx:pt>
          <cx:pt idx="197720">LSAG</cx:pt>
          <cx:pt idx="197721">LSAG</cx:pt>
          <cx:pt idx="197722">LSAG</cx:pt>
          <cx:pt idx="197723">LSAG</cx:pt>
          <cx:pt idx="197724">LSAG</cx:pt>
          <cx:pt idx="197725">LSAG</cx:pt>
          <cx:pt idx="197726">LSAG</cx:pt>
          <cx:pt idx="197727">LSAG</cx:pt>
          <cx:pt idx="197728">LSAG</cx:pt>
          <cx:pt idx="197729">LSAG</cx:pt>
          <cx:pt idx="197730">LSAG</cx:pt>
          <cx:pt idx="197731">LSAG</cx:pt>
          <cx:pt idx="197732">LSAG</cx:pt>
          <cx:pt idx="197733">LSAG</cx:pt>
          <cx:pt idx="197734">LSAG</cx:pt>
          <cx:pt idx="197735">LSAG</cx:pt>
          <cx:pt idx="197736">LSAG</cx:pt>
          <cx:pt idx="197737">LSAG</cx:pt>
          <cx:pt idx="197738">LSAG</cx:pt>
          <cx:pt idx="197739">LSAG</cx:pt>
          <cx:pt idx="197740">LSAG</cx:pt>
          <cx:pt idx="197741">LSAG</cx:pt>
          <cx:pt idx="197742">LSAG</cx:pt>
          <cx:pt idx="197743">LSAG</cx:pt>
          <cx:pt idx="197744">LSAG</cx:pt>
          <cx:pt idx="197745">LSAG</cx:pt>
          <cx:pt idx="197746">LSAG</cx:pt>
          <cx:pt idx="197747">LSAG</cx:pt>
          <cx:pt idx="197748">LSAG</cx:pt>
          <cx:pt idx="197749">LSAG</cx:pt>
          <cx:pt idx="197750">LSAG</cx:pt>
          <cx:pt idx="197751">LSAG</cx:pt>
          <cx:pt idx="197752">LSAG</cx:pt>
          <cx:pt idx="197753">LSAG</cx:pt>
          <cx:pt idx="197754">LSAG</cx:pt>
          <cx:pt idx="197755">LSAG</cx:pt>
          <cx:pt idx="197756">LSAG</cx:pt>
          <cx:pt idx="197757">LSAG</cx:pt>
          <cx:pt idx="197758">LSAG</cx:pt>
          <cx:pt idx="197759">LSAG</cx:pt>
          <cx:pt idx="197760">LSAG</cx:pt>
          <cx:pt idx="197761">LSAG</cx:pt>
          <cx:pt idx="197762">LSAG</cx:pt>
          <cx:pt idx="197763">LSAG</cx:pt>
          <cx:pt idx="197764">LSAG</cx:pt>
          <cx:pt idx="197765">LSAG</cx:pt>
          <cx:pt idx="197766">LSAG</cx:pt>
          <cx:pt idx="197767">LSAG</cx:pt>
          <cx:pt idx="197768">LSAG</cx:pt>
          <cx:pt idx="197769">LSAG</cx:pt>
          <cx:pt idx="197770">LSAG</cx:pt>
          <cx:pt idx="197771">LSAG</cx:pt>
          <cx:pt idx="197772">LSAG</cx:pt>
          <cx:pt idx="197773">LSAG</cx:pt>
          <cx:pt idx="197774">LSAG</cx:pt>
          <cx:pt idx="197775">LSAG</cx:pt>
          <cx:pt idx="197776">LSAG</cx:pt>
          <cx:pt idx="197777">LSAG</cx:pt>
          <cx:pt idx="197778">LSAG</cx:pt>
          <cx:pt idx="197779">LSAG</cx:pt>
          <cx:pt idx="197780">LSAG</cx:pt>
          <cx:pt idx="197781">LSAG</cx:pt>
          <cx:pt idx="197782">LSAG</cx:pt>
          <cx:pt idx="197783">LSAG</cx:pt>
          <cx:pt idx="197784">LSAG</cx:pt>
          <cx:pt idx="197785">LSAG</cx:pt>
          <cx:pt idx="197786">LSAG</cx:pt>
          <cx:pt idx="197787">LSAG</cx:pt>
          <cx:pt idx="197788">LSAG</cx:pt>
          <cx:pt idx="197789">LSAG</cx:pt>
          <cx:pt idx="197790">LSAG</cx:pt>
          <cx:pt idx="197791">LSAG</cx:pt>
          <cx:pt idx="197792">LSAG</cx:pt>
          <cx:pt idx="197793">LSAG</cx:pt>
          <cx:pt idx="197794">LSAG</cx:pt>
          <cx:pt idx="197795">LSAG</cx:pt>
          <cx:pt idx="197796">LSAG</cx:pt>
          <cx:pt idx="197797">LSAG</cx:pt>
          <cx:pt idx="197798">LSAG</cx:pt>
          <cx:pt idx="197799">LSAG</cx:pt>
          <cx:pt idx="197800">LSAG</cx:pt>
          <cx:pt idx="197801">LSAG</cx:pt>
          <cx:pt idx="197802">LSAG</cx:pt>
          <cx:pt idx="197803">LSAG</cx:pt>
          <cx:pt idx="197804">LSAG</cx:pt>
          <cx:pt idx="197805">LSAG</cx:pt>
          <cx:pt idx="197806">LSAG</cx:pt>
          <cx:pt idx="197807">LSAG</cx:pt>
          <cx:pt idx="197808">LSAG</cx:pt>
          <cx:pt idx="197809">LSAG</cx:pt>
          <cx:pt idx="197810">LSAG</cx:pt>
          <cx:pt idx="197811">LSAG</cx:pt>
          <cx:pt idx="197812">LSAG</cx:pt>
          <cx:pt idx="197813">LSAG</cx:pt>
          <cx:pt idx="197814">LSAG</cx:pt>
          <cx:pt idx="197815">LSAG</cx:pt>
          <cx:pt idx="197816">LSAG</cx:pt>
          <cx:pt idx="197817">LSAG</cx:pt>
          <cx:pt idx="197818">LSAG</cx:pt>
          <cx:pt idx="197819">LSAG</cx:pt>
          <cx:pt idx="197820">LSAG</cx:pt>
          <cx:pt idx="197821">LSAG</cx:pt>
          <cx:pt idx="197822">LSAG</cx:pt>
          <cx:pt idx="197823">LSAG</cx:pt>
          <cx:pt idx="197824">LSAG</cx:pt>
          <cx:pt idx="197825">LSAG</cx:pt>
          <cx:pt idx="197826">LSAG</cx:pt>
          <cx:pt idx="197827">LSAG</cx:pt>
          <cx:pt idx="197828">LSAG</cx:pt>
          <cx:pt idx="197829">LSAG</cx:pt>
          <cx:pt idx="197830">LSAG</cx:pt>
          <cx:pt idx="197831">LSAG</cx:pt>
          <cx:pt idx="197832">LSAG</cx:pt>
          <cx:pt idx="197833">LSAG</cx:pt>
          <cx:pt idx="197834">LSAG</cx:pt>
          <cx:pt idx="197835">LSAG</cx:pt>
          <cx:pt idx="197836">LSAG</cx:pt>
          <cx:pt idx="197837">LSAG</cx:pt>
          <cx:pt idx="197838">LSAG</cx:pt>
          <cx:pt idx="197839">LSAG</cx:pt>
          <cx:pt idx="197840">LSAG</cx:pt>
          <cx:pt idx="197841">LSAG</cx:pt>
          <cx:pt idx="197842">LSAG</cx:pt>
          <cx:pt idx="197843">LSAG</cx:pt>
          <cx:pt idx="197844">LSAG</cx:pt>
          <cx:pt idx="197845">LSAG</cx:pt>
          <cx:pt idx="197846">LSAG</cx:pt>
          <cx:pt idx="197847">LSAG</cx:pt>
          <cx:pt idx="197848">LSAG</cx:pt>
          <cx:pt idx="197849">LSAG</cx:pt>
          <cx:pt idx="197850">LSAG</cx:pt>
          <cx:pt idx="197851">LSAG</cx:pt>
          <cx:pt idx="197852">LSAG</cx:pt>
          <cx:pt idx="197853">LSAG</cx:pt>
          <cx:pt idx="197854">LSAG</cx:pt>
          <cx:pt idx="197855">LSAG</cx:pt>
          <cx:pt idx="197856">LSAG</cx:pt>
          <cx:pt idx="197857">LSAG</cx:pt>
          <cx:pt idx="197858">LSAG</cx:pt>
          <cx:pt idx="197859">LSAG</cx:pt>
          <cx:pt idx="197860">LSAG</cx:pt>
          <cx:pt idx="197861">LSAG</cx:pt>
          <cx:pt idx="197862">LSAG</cx:pt>
          <cx:pt idx="197863">LSAG</cx:pt>
          <cx:pt idx="197864">LSAG</cx:pt>
          <cx:pt idx="197865">LSAG</cx:pt>
          <cx:pt idx="197866">LSAG</cx:pt>
          <cx:pt idx="197867">LSAG</cx:pt>
          <cx:pt idx="197868">LSAG</cx:pt>
          <cx:pt idx="197869">LSAG</cx:pt>
          <cx:pt idx="197870">LSAG</cx:pt>
          <cx:pt idx="197871">LSAG</cx:pt>
          <cx:pt idx="197872">LSAG</cx:pt>
          <cx:pt idx="197873">LSAG</cx:pt>
          <cx:pt idx="197874">LSAG</cx:pt>
          <cx:pt idx="197875">LSAG</cx:pt>
          <cx:pt idx="197876">LSAG</cx:pt>
          <cx:pt idx="197877">LSAG</cx:pt>
          <cx:pt idx="197878">LSAG</cx:pt>
          <cx:pt idx="197879">LSAG</cx:pt>
          <cx:pt idx="197880">LSAG</cx:pt>
          <cx:pt idx="197881">LSAG</cx:pt>
          <cx:pt idx="197882">LSAG</cx:pt>
          <cx:pt idx="197883">LSAG</cx:pt>
          <cx:pt idx="197884">LSAG</cx:pt>
          <cx:pt idx="197885">LSAG</cx:pt>
          <cx:pt idx="197886">LSAG</cx:pt>
          <cx:pt idx="197887">LSAG</cx:pt>
          <cx:pt idx="197888">LSAG</cx:pt>
          <cx:pt idx="197889">LSAG</cx:pt>
          <cx:pt idx="197890">LSAG</cx:pt>
          <cx:pt idx="197891">LSAG</cx:pt>
          <cx:pt idx="197892">LSAG</cx:pt>
          <cx:pt idx="197893">LSAG</cx:pt>
          <cx:pt idx="197894">LSAG</cx:pt>
          <cx:pt idx="197895">LSAG</cx:pt>
          <cx:pt idx="197896">LSAG</cx:pt>
          <cx:pt idx="197897">LSAG</cx:pt>
          <cx:pt idx="197898">LSAG</cx:pt>
          <cx:pt idx="197899">LSAG</cx:pt>
          <cx:pt idx="197900">LSAG</cx:pt>
          <cx:pt idx="197901">LSAG</cx:pt>
          <cx:pt idx="197902">LSAG</cx:pt>
          <cx:pt idx="197903">LSAG</cx:pt>
          <cx:pt idx="197904">LSAG</cx:pt>
          <cx:pt idx="197905">LSAG</cx:pt>
          <cx:pt idx="197906">LSAG</cx:pt>
          <cx:pt idx="197907">LSAG</cx:pt>
          <cx:pt idx="197908">LSAG</cx:pt>
          <cx:pt idx="197909">LSAG</cx:pt>
          <cx:pt idx="197910">LSAG</cx:pt>
          <cx:pt idx="197911">LSAG</cx:pt>
          <cx:pt idx="197912">LSAG</cx:pt>
          <cx:pt idx="197913">LSAG</cx:pt>
          <cx:pt idx="197914">LSAG</cx:pt>
          <cx:pt idx="197915">LSAG</cx:pt>
          <cx:pt idx="197916">LSAG</cx:pt>
          <cx:pt idx="197917">LSAG</cx:pt>
          <cx:pt idx="197918">LSAG</cx:pt>
          <cx:pt idx="197919">LSAG</cx:pt>
          <cx:pt idx="197920">LSAG</cx:pt>
          <cx:pt idx="197921">LSAG</cx:pt>
          <cx:pt idx="197922">LSAG</cx:pt>
          <cx:pt idx="197923">LSAG</cx:pt>
          <cx:pt idx="197924">LSAG</cx:pt>
          <cx:pt idx="197925">LSAG</cx:pt>
          <cx:pt idx="197926">LSAG</cx:pt>
          <cx:pt idx="197927">LSAG</cx:pt>
          <cx:pt idx="197928">LSAG</cx:pt>
          <cx:pt idx="197929">LSAG</cx:pt>
          <cx:pt idx="197930">LSAG</cx:pt>
          <cx:pt idx="197931">LSAG</cx:pt>
          <cx:pt idx="197932">LSAG</cx:pt>
          <cx:pt idx="197933">LSAG</cx:pt>
          <cx:pt idx="197934">LSAG</cx:pt>
          <cx:pt idx="197935">LSAG</cx:pt>
          <cx:pt idx="197936">LSAG</cx:pt>
          <cx:pt idx="197937">LSAG</cx:pt>
          <cx:pt idx="197938">LSAG</cx:pt>
          <cx:pt idx="197939">LSAG</cx:pt>
          <cx:pt idx="197940">LSAG</cx:pt>
          <cx:pt idx="197941">LSAG</cx:pt>
          <cx:pt idx="197942">LSAG</cx:pt>
          <cx:pt idx="197943">LSAG</cx:pt>
          <cx:pt idx="197944">LSAG</cx:pt>
          <cx:pt idx="197945">LSAG</cx:pt>
          <cx:pt idx="197946">LSAG</cx:pt>
          <cx:pt idx="197947">LSAG</cx:pt>
          <cx:pt idx="197948">LSAG</cx:pt>
          <cx:pt idx="197949">LSAG</cx:pt>
          <cx:pt idx="197950">LSAG</cx:pt>
          <cx:pt idx="197951">LSAG</cx:pt>
          <cx:pt idx="197952">LSAG</cx:pt>
          <cx:pt idx="197953">LSAG</cx:pt>
          <cx:pt idx="197954">LSAG</cx:pt>
          <cx:pt idx="197955">LSAG</cx:pt>
          <cx:pt idx="197956">LSAG</cx:pt>
          <cx:pt idx="197957">LSAG</cx:pt>
          <cx:pt idx="197958">LSAG</cx:pt>
          <cx:pt idx="197959">LSAG</cx:pt>
          <cx:pt idx="197960">LSAG</cx:pt>
          <cx:pt idx="197961">LSAG</cx:pt>
          <cx:pt idx="197962">LSAG</cx:pt>
          <cx:pt idx="197963">LSAG</cx:pt>
          <cx:pt idx="197964">LSAG</cx:pt>
          <cx:pt idx="197965">LSAG</cx:pt>
          <cx:pt idx="197966">LSAG</cx:pt>
          <cx:pt idx="197967">LSAG</cx:pt>
          <cx:pt idx="197968">LSAG</cx:pt>
          <cx:pt idx="197969">LSAG</cx:pt>
          <cx:pt idx="197970">LSAG</cx:pt>
          <cx:pt idx="197971">LSAG</cx:pt>
          <cx:pt idx="197972">LSAG</cx:pt>
          <cx:pt idx="197973">LSAG</cx:pt>
          <cx:pt idx="197974">LSAG</cx:pt>
          <cx:pt idx="197975">LSAG</cx:pt>
          <cx:pt idx="197976">LSAG</cx:pt>
          <cx:pt idx="197977">LSAG</cx:pt>
          <cx:pt idx="197978">LSAG</cx:pt>
          <cx:pt idx="197979">LSAG</cx:pt>
          <cx:pt idx="197980">LSAG</cx:pt>
          <cx:pt idx="197981">LSAG</cx:pt>
          <cx:pt idx="197982">LSAG</cx:pt>
          <cx:pt idx="197983">LSAG</cx:pt>
          <cx:pt idx="197984">LSAG</cx:pt>
          <cx:pt idx="197985">LSAG</cx:pt>
          <cx:pt idx="197986">LSAG</cx:pt>
          <cx:pt idx="197987">LSAG</cx:pt>
          <cx:pt idx="197988">LSAG</cx:pt>
          <cx:pt idx="197989">LSAG</cx:pt>
          <cx:pt idx="197990">LSAG</cx:pt>
          <cx:pt idx="197991">LSAG</cx:pt>
          <cx:pt idx="197992">LSAG</cx:pt>
          <cx:pt idx="197993">LSAG</cx:pt>
          <cx:pt idx="197994">LSAG</cx:pt>
          <cx:pt idx="197995">LSAG</cx:pt>
          <cx:pt idx="197996">LSAG</cx:pt>
          <cx:pt idx="197997">LSAG</cx:pt>
          <cx:pt idx="197998">LSAG</cx:pt>
          <cx:pt idx="197999">LSAG</cx:pt>
          <cx:pt idx="198000">LSAG</cx:pt>
          <cx:pt idx="198001">LSAG</cx:pt>
          <cx:pt idx="198002">LSAG</cx:pt>
          <cx:pt idx="198003">LSAG</cx:pt>
          <cx:pt idx="198004">LSAG</cx:pt>
          <cx:pt idx="198005">LSAG</cx:pt>
          <cx:pt idx="198006">LSAG</cx:pt>
          <cx:pt idx="198007">LSAG</cx:pt>
          <cx:pt idx="198008">LSAG</cx:pt>
          <cx:pt idx="198009">LSAG</cx:pt>
          <cx:pt idx="198010">LSAG</cx:pt>
          <cx:pt idx="198011">LSAG</cx:pt>
          <cx:pt idx="198012">LSAG</cx:pt>
          <cx:pt idx="198013">LSAG</cx:pt>
          <cx:pt idx="198014">LSAG</cx:pt>
          <cx:pt idx="198015">LSAG</cx:pt>
          <cx:pt idx="198016">LSAG</cx:pt>
          <cx:pt idx="198017">LSAG</cx:pt>
          <cx:pt idx="198018">LSAG</cx:pt>
          <cx:pt idx="198019">LSAG</cx:pt>
          <cx:pt idx="198020">LSAG</cx:pt>
          <cx:pt idx="198021">LSAG</cx:pt>
          <cx:pt idx="198022">LSAG</cx:pt>
          <cx:pt idx="198023">LSAG</cx:pt>
          <cx:pt idx="198024">LSAG</cx:pt>
          <cx:pt idx="198025">LSAG</cx:pt>
          <cx:pt idx="198026">LSAG</cx:pt>
          <cx:pt idx="198027">LSAG</cx:pt>
          <cx:pt idx="198028">LSAG</cx:pt>
          <cx:pt idx="198029">LSAG</cx:pt>
          <cx:pt idx="198030">LSAG</cx:pt>
          <cx:pt idx="198031">LSAG</cx:pt>
          <cx:pt idx="198032">LSAG</cx:pt>
          <cx:pt idx="198033">LSAG</cx:pt>
          <cx:pt idx="198034">LSAG</cx:pt>
          <cx:pt idx="198035">LSAG</cx:pt>
          <cx:pt idx="198036">LSAG</cx:pt>
          <cx:pt idx="198037">LSAG</cx:pt>
          <cx:pt idx="198038">LSAG</cx:pt>
          <cx:pt idx="198039">LSAG</cx:pt>
          <cx:pt idx="198040">LSAG</cx:pt>
          <cx:pt idx="198041">LSAG</cx:pt>
          <cx:pt idx="198042">LSAG</cx:pt>
          <cx:pt idx="198043">LSAG</cx:pt>
          <cx:pt idx="198044">LSAG</cx:pt>
          <cx:pt idx="198045">LSAG</cx:pt>
          <cx:pt idx="198046">LSAG</cx:pt>
          <cx:pt idx="198047">LSAG</cx:pt>
          <cx:pt idx="198048">LSAG</cx:pt>
          <cx:pt idx="198049">LSAG</cx:pt>
          <cx:pt idx="198050">LSAG</cx:pt>
          <cx:pt idx="198051">LSAG</cx:pt>
          <cx:pt idx="198052">LSAG</cx:pt>
          <cx:pt idx="198053">LSAG</cx:pt>
          <cx:pt idx="198054">LSAG</cx:pt>
          <cx:pt idx="198055">LSAG</cx:pt>
          <cx:pt idx="198056">LSAG</cx:pt>
          <cx:pt idx="198057">LSAG</cx:pt>
          <cx:pt idx="198058">LSAG</cx:pt>
          <cx:pt idx="198059">LSAG</cx:pt>
          <cx:pt idx="198060">LSAG</cx:pt>
          <cx:pt idx="198061">LSAG</cx:pt>
          <cx:pt idx="198062">LSAG</cx:pt>
          <cx:pt idx="198063">LSAG</cx:pt>
          <cx:pt idx="198064">LSAG</cx:pt>
          <cx:pt idx="198065">LSAG</cx:pt>
          <cx:pt idx="198066">LSAG</cx:pt>
          <cx:pt idx="198067">LSAG</cx:pt>
          <cx:pt idx="198068">LSAG</cx:pt>
          <cx:pt idx="198069">LSAG</cx:pt>
          <cx:pt idx="198070">LSAG</cx:pt>
          <cx:pt idx="198071">LSAG</cx:pt>
          <cx:pt idx="198072">LSAG</cx:pt>
          <cx:pt idx="198073">LSAG</cx:pt>
          <cx:pt idx="198074">LSAG</cx:pt>
          <cx:pt idx="198075">LSAG</cx:pt>
          <cx:pt idx="198076">LSAG</cx:pt>
          <cx:pt idx="198077">LSAG</cx:pt>
          <cx:pt idx="198078">LSAG</cx:pt>
          <cx:pt idx="198079">LSAG</cx:pt>
          <cx:pt idx="198080">LSAG</cx:pt>
          <cx:pt idx="198081">LSAG</cx:pt>
          <cx:pt idx="198082">LSAG</cx:pt>
          <cx:pt idx="198083">LSAG</cx:pt>
          <cx:pt idx="198084">LSAG</cx:pt>
          <cx:pt idx="198085">LSAG</cx:pt>
          <cx:pt idx="198086">LSAG</cx:pt>
          <cx:pt idx="198087">LSAG</cx:pt>
          <cx:pt idx="198088">LSAG</cx:pt>
          <cx:pt idx="198089">LSAG</cx:pt>
          <cx:pt idx="198090">LSAG</cx:pt>
          <cx:pt idx="198091">LSAG</cx:pt>
          <cx:pt idx="198092">LSAG</cx:pt>
          <cx:pt idx="198093">LSAG</cx:pt>
          <cx:pt idx="198094">LSAG</cx:pt>
          <cx:pt idx="198095">LSAG</cx:pt>
          <cx:pt idx="198096">LSAG</cx:pt>
          <cx:pt idx="198097">LSAG</cx:pt>
          <cx:pt idx="198098">LSAG</cx:pt>
          <cx:pt idx="198099">LSAG</cx:pt>
          <cx:pt idx="198100">LSAG</cx:pt>
          <cx:pt idx="198101">LSAG</cx:pt>
          <cx:pt idx="198102">LSAG</cx:pt>
          <cx:pt idx="198103">LSAG</cx:pt>
          <cx:pt idx="198104">LSAG</cx:pt>
          <cx:pt idx="198105">LSAG</cx:pt>
          <cx:pt idx="198106">LSAG</cx:pt>
          <cx:pt idx="198107">LSAG</cx:pt>
          <cx:pt idx="198108">LSAG</cx:pt>
          <cx:pt idx="198109">LSAG</cx:pt>
          <cx:pt idx="198110">LSAG</cx:pt>
          <cx:pt idx="198111">LSAG</cx:pt>
          <cx:pt idx="198112">LSAG</cx:pt>
          <cx:pt idx="198113">LSAG</cx:pt>
          <cx:pt idx="198114">LSAG</cx:pt>
          <cx:pt idx="198115">LSAG</cx:pt>
          <cx:pt idx="198116">LSAG</cx:pt>
          <cx:pt idx="198117">LSAG</cx:pt>
          <cx:pt idx="198118">LSAG</cx:pt>
          <cx:pt idx="198119">LSAG</cx:pt>
          <cx:pt idx="198120">LSAG</cx:pt>
          <cx:pt idx="198121">LSAG</cx:pt>
          <cx:pt idx="198122">LSAG</cx:pt>
          <cx:pt idx="198123">LSAG</cx:pt>
          <cx:pt idx="198124">LSAG</cx:pt>
          <cx:pt idx="198125">LSAG</cx:pt>
          <cx:pt idx="198126">LSAG</cx:pt>
          <cx:pt idx="198127">LSAG</cx:pt>
          <cx:pt idx="198128">LSAG</cx:pt>
          <cx:pt idx="198129">LSAG</cx:pt>
          <cx:pt idx="198130">LSAG</cx:pt>
          <cx:pt idx="198131">LSAG</cx:pt>
          <cx:pt idx="198132">LSAG</cx:pt>
          <cx:pt idx="198133">LSAG</cx:pt>
          <cx:pt idx="198134">LSAG</cx:pt>
          <cx:pt idx="198135">LSAG</cx:pt>
          <cx:pt idx="198136">LSAG</cx:pt>
          <cx:pt idx="198137">LSAG</cx:pt>
          <cx:pt idx="198138">LSAG</cx:pt>
          <cx:pt idx="198139">LSAG</cx:pt>
          <cx:pt idx="198140">LSAG</cx:pt>
          <cx:pt idx="198141">LSAG</cx:pt>
          <cx:pt idx="198142">LSAG</cx:pt>
          <cx:pt idx="198143">LSAG</cx:pt>
          <cx:pt idx="198144">LSAG</cx:pt>
          <cx:pt idx="198145">LSAG</cx:pt>
          <cx:pt idx="198146">LSAG</cx:pt>
          <cx:pt idx="198147">LSAG</cx:pt>
          <cx:pt idx="198148">LSAG</cx:pt>
          <cx:pt idx="198149">LSAG</cx:pt>
          <cx:pt idx="198150">LSAG</cx:pt>
          <cx:pt idx="198151">LSAG</cx:pt>
          <cx:pt idx="198152">LSAG</cx:pt>
          <cx:pt idx="198153">LSAG</cx:pt>
          <cx:pt idx="198154">LSAG</cx:pt>
          <cx:pt idx="198155">LSAG</cx:pt>
          <cx:pt idx="198156">LSAG</cx:pt>
          <cx:pt idx="198157">LSAG</cx:pt>
          <cx:pt idx="198158">LSAG</cx:pt>
          <cx:pt idx="198159">LSAG</cx:pt>
          <cx:pt idx="198160">LSAG</cx:pt>
          <cx:pt idx="198161">LSAG</cx:pt>
          <cx:pt idx="198162">LSAG</cx:pt>
          <cx:pt idx="198163">LSAG</cx:pt>
          <cx:pt idx="198164">LSAG</cx:pt>
          <cx:pt idx="198165">LSAG</cx:pt>
          <cx:pt idx="198166">LSAG</cx:pt>
          <cx:pt idx="198167">LSAG</cx:pt>
          <cx:pt idx="198168">LSAG</cx:pt>
          <cx:pt idx="198169">LSAG</cx:pt>
          <cx:pt idx="198170">LSAG</cx:pt>
          <cx:pt idx="198171">LSAG</cx:pt>
          <cx:pt idx="198172">LSAG</cx:pt>
          <cx:pt idx="198173">LSAG</cx:pt>
          <cx:pt idx="198174">LSAG</cx:pt>
          <cx:pt idx="198175">LSAG</cx:pt>
          <cx:pt idx="198176">LSAG</cx:pt>
          <cx:pt idx="198177">LSAG</cx:pt>
          <cx:pt idx="198178">LSAG</cx:pt>
          <cx:pt idx="198179">LSAG</cx:pt>
          <cx:pt idx="198180">LSAG</cx:pt>
          <cx:pt idx="198181">LSAG</cx:pt>
          <cx:pt idx="198182">LSAG</cx:pt>
          <cx:pt idx="198183">LSAG</cx:pt>
          <cx:pt idx="198184">LSAG</cx:pt>
          <cx:pt idx="198185">LSAG</cx:pt>
          <cx:pt idx="198186">LSAG</cx:pt>
          <cx:pt idx="198187">LSAG</cx:pt>
          <cx:pt idx="198188">LSAG</cx:pt>
          <cx:pt idx="198189">LSAG</cx:pt>
          <cx:pt idx="198190">LSAG</cx:pt>
          <cx:pt idx="198191">LSAG</cx:pt>
          <cx:pt idx="198192">LSAG</cx:pt>
          <cx:pt idx="198193">LSAG</cx:pt>
          <cx:pt idx="198194">LSAG</cx:pt>
          <cx:pt idx="198195">LSAG</cx:pt>
          <cx:pt idx="198196">LSAG</cx:pt>
          <cx:pt idx="198197">LSAG</cx:pt>
          <cx:pt idx="198198">LSAG</cx:pt>
          <cx:pt idx="198199">LSAG</cx:pt>
          <cx:pt idx="198200">LSAG</cx:pt>
          <cx:pt idx="198201">LSAG</cx:pt>
          <cx:pt idx="198202">LSAG</cx:pt>
          <cx:pt idx="198203">LSAG</cx:pt>
          <cx:pt idx="198204">LSAG</cx:pt>
          <cx:pt idx="198205">LSAG</cx:pt>
          <cx:pt idx="198206">LSAG</cx:pt>
          <cx:pt idx="198207">LSAG</cx:pt>
          <cx:pt idx="198208">LSAG</cx:pt>
          <cx:pt idx="198209">LSAG</cx:pt>
          <cx:pt idx="198210">LSAG</cx:pt>
          <cx:pt idx="198211">LSAG</cx:pt>
          <cx:pt idx="198212">LSAG</cx:pt>
          <cx:pt idx="198213">LSAG</cx:pt>
          <cx:pt idx="198214">LSAG</cx:pt>
          <cx:pt idx="198215">LSAG</cx:pt>
          <cx:pt idx="198216">LSAG</cx:pt>
          <cx:pt idx="198217">LSAG</cx:pt>
          <cx:pt idx="198218">LSAG</cx:pt>
          <cx:pt idx="198219">LSAG</cx:pt>
          <cx:pt idx="198220">LSAG</cx:pt>
          <cx:pt idx="198221">LSAG</cx:pt>
          <cx:pt idx="198222">LSAG</cx:pt>
          <cx:pt idx="198223">LSAG</cx:pt>
          <cx:pt idx="198224">LSAG</cx:pt>
          <cx:pt idx="198225">LSAG</cx:pt>
          <cx:pt idx="198226">LSAG</cx:pt>
          <cx:pt idx="198227">LSAG</cx:pt>
          <cx:pt idx="198228">LSAG</cx:pt>
          <cx:pt idx="198229">LSAG</cx:pt>
          <cx:pt idx="198230">LSAG</cx:pt>
          <cx:pt idx="198231">LSAG</cx:pt>
          <cx:pt idx="198232">LSAG</cx:pt>
          <cx:pt idx="198233">LSAG</cx:pt>
          <cx:pt idx="198234">LSAG</cx:pt>
          <cx:pt idx="198235">LSAG</cx:pt>
          <cx:pt idx="198236">LSAG</cx:pt>
          <cx:pt idx="198237">LSAG</cx:pt>
          <cx:pt idx="198238">LSAG</cx:pt>
          <cx:pt idx="198239">LSAG</cx:pt>
          <cx:pt idx="198240">LSAG</cx:pt>
          <cx:pt idx="198241">LSAG</cx:pt>
          <cx:pt idx="198242">LSAG</cx:pt>
          <cx:pt idx="198243">LSAG</cx:pt>
          <cx:pt idx="198244">LSAG</cx:pt>
          <cx:pt idx="198245">LSAG</cx:pt>
          <cx:pt idx="198246">LSAG</cx:pt>
          <cx:pt idx="198247">LSAG</cx:pt>
          <cx:pt idx="198248">LSAG</cx:pt>
          <cx:pt idx="198249">LSAG</cx:pt>
          <cx:pt idx="198250">LSAG</cx:pt>
          <cx:pt idx="198251">LSAG</cx:pt>
          <cx:pt idx="198252">LSAG</cx:pt>
          <cx:pt idx="198253">LSAG</cx:pt>
          <cx:pt idx="198254">LSAG</cx:pt>
          <cx:pt idx="198255">LSAG</cx:pt>
          <cx:pt idx="198256">LSAG</cx:pt>
          <cx:pt idx="198257">LSAG</cx:pt>
          <cx:pt idx="198258">LSAG</cx:pt>
          <cx:pt idx="198259">LSAG</cx:pt>
          <cx:pt idx="198260">LSAG</cx:pt>
          <cx:pt idx="198261">LSAG</cx:pt>
          <cx:pt idx="198262">LSAG</cx:pt>
          <cx:pt idx="198263">LSAG</cx:pt>
          <cx:pt idx="198264">LSAG</cx:pt>
          <cx:pt idx="198265">LSAG</cx:pt>
          <cx:pt idx="198266">LSAG</cx:pt>
          <cx:pt idx="198267">LSAG</cx:pt>
          <cx:pt idx="198268">LSAG</cx:pt>
          <cx:pt idx="198269">LSAG</cx:pt>
          <cx:pt idx="198270">LSAG</cx:pt>
          <cx:pt idx="198271">LSAG</cx:pt>
          <cx:pt idx="198272">LSAG</cx:pt>
          <cx:pt idx="198273">LSAG</cx:pt>
          <cx:pt idx="198274">LSAG</cx:pt>
          <cx:pt idx="198275">LSAG</cx:pt>
          <cx:pt idx="198276">LSAG</cx:pt>
          <cx:pt idx="198277">LSAG</cx:pt>
          <cx:pt idx="198278">LSAG</cx:pt>
          <cx:pt idx="198279">LSAG</cx:pt>
          <cx:pt idx="198280">LSAG</cx:pt>
          <cx:pt idx="198281">LSAG</cx:pt>
          <cx:pt idx="198282">LSAG</cx:pt>
          <cx:pt idx="198283">LSAG</cx:pt>
          <cx:pt idx="198284">LSAG</cx:pt>
          <cx:pt idx="198285">LSAG</cx:pt>
          <cx:pt idx="198286">LSAG</cx:pt>
          <cx:pt idx="198287">LSAG</cx:pt>
          <cx:pt idx="198288">LSAG</cx:pt>
          <cx:pt idx="198289">LSAG</cx:pt>
          <cx:pt idx="198290">LSAG</cx:pt>
          <cx:pt idx="198291">LSAG</cx:pt>
          <cx:pt idx="198292">LSAG</cx:pt>
          <cx:pt idx="198293">LSAG</cx:pt>
          <cx:pt idx="198294">LSAG</cx:pt>
          <cx:pt idx="198295">LSAG</cx:pt>
          <cx:pt idx="198296">LSAG</cx:pt>
          <cx:pt idx="198297">LSAG</cx:pt>
          <cx:pt idx="198298">LSAG</cx:pt>
          <cx:pt idx="198299">LSAG</cx:pt>
          <cx:pt idx="198300">LSAG</cx:pt>
          <cx:pt idx="198301">LSAG</cx:pt>
          <cx:pt idx="198302">LSAG</cx:pt>
          <cx:pt idx="198303">LSAG</cx:pt>
          <cx:pt idx="198304">LSAG</cx:pt>
          <cx:pt idx="198305">LSAG</cx:pt>
          <cx:pt idx="198306">LSAG</cx:pt>
          <cx:pt idx="198307">LSAG</cx:pt>
          <cx:pt idx="198308">LSAG</cx:pt>
          <cx:pt idx="198309">LSAG</cx:pt>
          <cx:pt idx="198310">LSAG</cx:pt>
          <cx:pt idx="198311">LSAG</cx:pt>
          <cx:pt idx="198312">LSAG</cx:pt>
          <cx:pt idx="198313">LSAG</cx:pt>
          <cx:pt idx="198314">LSAG</cx:pt>
          <cx:pt idx="198315">LSAG</cx:pt>
          <cx:pt idx="198316">LSAG</cx:pt>
          <cx:pt idx="198317">LSAG</cx:pt>
          <cx:pt idx="198318">LSAG</cx:pt>
          <cx:pt idx="198319">LSAG</cx:pt>
          <cx:pt idx="198320">LSAG</cx:pt>
          <cx:pt idx="198321">LSAG</cx:pt>
          <cx:pt idx="198322">LSAG</cx:pt>
          <cx:pt idx="198323">LSAG</cx:pt>
          <cx:pt idx="198324">LSAG</cx:pt>
          <cx:pt idx="198325">LSAG</cx:pt>
          <cx:pt idx="198326">LSAG</cx:pt>
          <cx:pt idx="198327">LSAG</cx:pt>
          <cx:pt idx="198328">LSAG</cx:pt>
          <cx:pt idx="198329">LSAG</cx:pt>
          <cx:pt idx="198330">LSAG</cx:pt>
          <cx:pt idx="198331">LSAG</cx:pt>
          <cx:pt idx="198332">LSAG</cx:pt>
          <cx:pt idx="198333">LSAG</cx:pt>
          <cx:pt idx="198334">LSAG</cx:pt>
          <cx:pt idx="198335">LSAG</cx:pt>
          <cx:pt idx="198336">LSAG</cx:pt>
          <cx:pt idx="198337">LSAG</cx:pt>
          <cx:pt idx="198338">LSAG</cx:pt>
          <cx:pt idx="198339">LSAG</cx:pt>
          <cx:pt idx="198340">LSAG</cx:pt>
          <cx:pt idx="198341">LSAG</cx:pt>
          <cx:pt idx="198342">LSAG</cx:pt>
          <cx:pt idx="198343">LSAG</cx:pt>
          <cx:pt idx="198344">LSAG</cx:pt>
          <cx:pt idx="198345">LSAG</cx:pt>
          <cx:pt idx="198346">LSAG</cx:pt>
          <cx:pt idx="198347">LSAG</cx:pt>
          <cx:pt idx="198348">LSAG</cx:pt>
          <cx:pt idx="198349">LSAG</cx:pt>
          <cx:pt idx="198350">LSAG</cx:pt>
          <cx:pt idx="198351">LSAG</cx:pt>
          <cx:pt idx="198352">LSAG</cx:pt>
          <cx:pt idx="198353">LSAG</cx:pt>
          <cx:pt idx="198354">LSAG</cx:pt>
          <cx:pt idx="198355">LSAG</cx:pt>
          <cx:pt idx="198356">LSAG</cx:pt>
          <cx:pt idx="198357">LSAG</cx:pt>
          <cx:pt idx="198358">LSAG</cx:pt>
          <cx:pt idx="198359">LSAG</cx:pt>
          <cx:pt idx="198360">LSAG</cx:pt>
          <cx:pt idx="198361">LSAG</cx:pt>
          <cx:pt idx="198362">LSAG</cx:pt>
          <cx:pt idx="198363">LSAG</cx:pt>
          <cx:pt idx="198364">LSAG</cx:pt>
          <cx:pt idx="198365">LSAG</cx:pt>
          <cx:pt idx="198366">LSAG</cx:pt>
          <cx:pt idx="198367">LSAG</cx:pt>
          <cx:pt idx="198368">LSAG</cx:pt>
          <cx:pt idx="198369">LSAG</cx:pt>
          <cx:pt idx="198370">LSAG</cx:pt>
          <cx:pt idx="198371">LSAG</cx:pt>
          <cx:pt idx="198372">LSAG</cx:pt>
          <cx:pt idx="198373">LSAG</cx:pt>
          <cx:pt idx="198374">LSAG</cx:pt>
          <cx:pt idx="198375">LSAG</cx:pt>
          <cx:pt idx="198376">LSAG</cx:pt>
          <cx:pt idx="198377">LSAG</cx:pt>
          <cx:pt idx="198378">LSAG</cx:pt>
          <cx:pt idx="198379">LSAG</cx:pt>
          <cx:pt idx="198380">LSAG</cx:pt>
          <cx:pt idx="198381">LSAG</cx:pt>
          <cx:pt idx="198382">LSAG</cx:pt>
          <cx:pt idx="198383">LSAG</cx:pt>
          <cx:pt idx="198384">LSAG</cx:pt>
          <cx:pt idx="198385">LSAG</cx:pt>
          <cx:pt idx="198386">LSAG</cx:pt>
          <cx:pt idx="198387">LSAG</cx:pt>
          <cx:pt idx="198388">LSAG</cx:pt>
          <cx:pt idx="198389">LSAG</cx:pt>
          <cx:pt idx="198390">LSAG</cx:pt>
          <cx:pt idx="198391">LSAG</cx:pt>
          <cx:pt idx="198392">LSAG</cx:pt>
          <cx:pt idx="198393">LSAG</cx:pt>
          <cx:pt idx="198394">LSAG</cx:pt>
          <cx:pt idx="198395">LSAG</cx:pt>
          <cx:pt idx="198396">LSAG</cx:pt>
          <cx:pt idx="198397">LSAG</cx:pt>
          <cx:pt idx="198398">LSAG</cx:pt>
          <cx:pt idx="198399">LSAG</cx:pt>
          <cx:pt idx="198400">LSAG</cx:pt>
          <cx:pt idx="198401">LSAG</cx:pt>
          <cx:pt idx="198402">LSAG</cx:pt>
          <cx:pt idx="198403">LSAG</cx:pt>
          <cx:pt idx="198404">LSAG</cx:pt>
          <cx:pt idx="198405">LSAG</cx:pt>
          <cx:pt idx="198406">LSAG</cx:pt>
          <cx:pt idx="198407">LSAG</cx:pt>
          <cx:pt idx="198408">LSAG</cx:pt>
          <cx:pt idx="198409">LSAG</cx:pt>
          <cx:pt idx="198410">LSAG</cx:pt>
          <cx:pt idx="198411">LSAG</cx:pt>
          <cx:pt idx="198412">LSAG</cx:pt>
          <cx:pt idx="198413">LSAG</cx:pt>
          <cx:pt idx="198414">LSAG</cx:pt>
          <cx:pt idx="198415">LSAG</cx:pt>
          <cx:pt idx="198416">LSAG</cx:pt>
          <cx:pt idx="198417">LSAG</cx:pt>
          <cx:pt idx="198418">LSAG</cx:pt>
          <cx:pt idx="198419">LSAG</cx:pt>
          <cx:pt idx="198420">LSAG</cx:pt>
          <cx:pt idx="198421">LSAG</cx:pt>
          <cx:pt idx="198422">LSAG</cx:pt>
          <cx:pt idx="198423">LSAG</cx:pt>
          <cx:pt idx="198424">LSAG</cx:pt>
          <cx:pt idx="198425">LSAG</cx:pt>
          <cx:pt idx="198426">LSAG</cx:pt>
          <cx:pt idx="198427">LSAG</cx:pt>
          <cx:pt idx="198428">LSAG</cx:pt>
          <cx:pt idx="198429">LSAG</cx:pt>
          <cx:pt idx="198430">LSAG</cx:pt>
          <cx:pt idx="198431">LSAG</cx:pt>
          <cx:pt idx="198432">LSAG</cx:pt>
          <cx:pt idx="198433">LSAG</cx:pt>
          <cx:pt idx="198434">LSAG</cx:pt>
          <cx:pt idx="198435">LSAG</cx:pt>
          <cx:pt idx="198436">LSAG</cx:pt>
          <cx:pt idx="198437">LSAG</cx:pt>
          <cx:pt idx="198438">LSAG</cx:pt>
          <cx:pt idx="198439">LSAG</cx:pt>
          <cx:pt idx="198440">LSAG</cx:pt>
          <cx:pt idx="198441">LSAG</cx:pt>
          <cx:pt idx="198442">LSAG</cx:pt>
          <cx:pt idx="198443">LSAG</cx:pt>
          <cx:pt idx="198444">LSAG</cx:pt>
          <cx:pt idx="198445">LSAG</cx:pt>
          <cx:pt idx="198446">LSAG</cx:pt>
          <cx:pt idx="198447">LSAG</cx:pt>
          <cx:pt idx="198448">LSAG</cx:pt>
          <cx:pt idx="198449">LSAG</cx:pt>
          <cx:pt idx="198450">LSAG</cx:pt>
          <cx:pt idx="198451">LSAG</cx:pt>
          <cx:pt idx="198452">LSAG</cx:pt>
          <cx:pt idx="198453">LSAG</cx:pt>
          <cx:pt idx="198454">LSAG</cx:pt>
          <cx:pt idx="198455">LSAG</cx:pt>
          <cx:pt idx="198456">LSAG</cx:pt>
          <cx:pt idx="198457">LSAG</cx:pt>
          <cx:pt idx="198458">LSAG</cx:pt>
          <cx:pt idx="198459">LSAG</cx:pt>
          <cx:pt idx="198460">LSAG</cx:pt>
          <cx:pt idx="198461">LSAG</cx:pt>
          <cx:pt idx="198462">LSAG</cx:pt>
          <cx:pt idx="198463">LSAG</cx:pt>
          <cx:pt idx="198464">LSAG</cx:pt>
          <cx:pt idx="198465">LSAG</cx:pt>
          <cx:pt idx="198466">LSAG</cx:pt>
          <cx:pt idx="198467">LSAG</cx:pt>
          <cx:pt idx="198468">LSAG</cx:pt>
          <cx:pt idx="198469">LSAG</cx:pt>
          <cx:pt idx="198470">LSAG</cx:pt>
          <cx:pt idx="198471">LSAG</cx:pt>
          <cx:pt idx="198472">LSAG</cx:pt>
          <cx:pt idx="198473">LSAG</cx:pt>
          <cx:pt idx="198474">LSAG</cx:pt>
          <cx:pt idx="198475">LSAG</cx:pt>
          <cx:pt idx="198476">LSAG</cx:pt>
          <cx:pt idx="198477">LSAG</cx:pt>
          <cx:pt idx="198478">LSAG</cx:pt>
          <cx:pt idx="198479">LSAG</cx:pt>
          <cx:pt idx="198480">LSAG</cx:pt>
          <cx:pt idx="198481">LSAG</cx:pt>
          <cx:pt idx="198482">LSAG</cx:pt>
          <cx:pt idx="198483">LSAG</cx:pt>
          <cx:pt idx="198484">LSAG</cx:pt>
          <cx:pt idx="198485">LSAG</cx:pt>
          <cx:pt idx="198486">LSAG</cx:pt>
          <cx:pt idx="198487">LSAG</cx:pt>
          <cx:pt idx="198488">LSAG</cx:pt>
          <cx:pt idx="198489">LSAG</cx:pt>
          <cx:pt idx="198490">LSAG</cx:pt>
          <cx:pt idx="198491">LSAG</cx:pt>
          <cx:pt idx="198492">LSAG</cx:pt>
          <cx:pt idx="198493">LSAG</cx:pt>
          <cx:pt idx="198494">LSAG</cx:pt>
          <cx:pt idx="198495">LSAG</cx:pt>
          <cx:pt idx="198496">LSAG</cx:pt>
          <cx:pt idx="198497">LSAG</cx:pt>
          <cx:pt idx="198498">LSAG</cx:pt>
          <cx:pt idx="198499">LSAG</cx:pt>
          <cx:pt idx="198500">LSAG</cx:pt>
          <cx:pt idx="198501">LSAG</cx:pt>
          <cx:pt idx="198502">LSAG</cx:pt>
          <cx:pt idx="198503">LSAG</cx:pt>
          <cx:pt idx="198504">LSAG</cx:pt>
          <cx:pt idx="198505">LSAG</cx:pt>
          <cx:pt idx="198506">LSAG</cx:pt>
          <cx:pt idx="198507">LSAG</cx:pt>
          <cx:pt idx="198508">LSAG</cx:pt>
          <cx:pt idx="198509">LSAG</cx:pt>
          <cx:pt idx="198510">LSAG</cx:pt>
          <cx:pt idx="198511">LSAG</cx:pt>
          <cx:pt idx="198512">LSAG</cx:pt>
          <cx:pt idx="198513">LSAG</cx:pt>
          <cx:pt idx="198514">LSAG</cx:pt>
          <cx:pt idx="198515">LSAG</cx:pt>
          <cx:pt idx="198516">LSAG</cx:pt>
          <cx:pt idx="198517">LSAG</cx:pt>
          <cx:pt idx="198518">LSAG</cx:pt>
          <cx:pt idx="198519">LSAG</cx:pt>
          <cx:pt idx="198520">LSAG</cx:pt>
          <cx:pt idx="198521">LSAG</cx:pt>
          <cx:pt idx="198522">LSAG</cx:pt>
          <cx:pt idx="198523">LSAG</cx:pt>
          <cx:pt idx="198524">LSAG</cx:pt>
          <cx:pt idx="198525">LSAG</cx:pt>
          <cx:pt idx="198526">LSAG</cx:pt>
          <cx:pt idx="198527">LSAG</cx:pt>
          <cx:pt idx="198528">LSAG</cx:pt>
          <cx:pt idx="198529">LSAG</cx:pt>
          <cx:pt idx="198530">LSAG</cx:pt>
          <cx:pt idx="198531">LSAG</cx:pt>
          <cx:pt idx="198532">LSAG</cx:pt>
          <cx:pt idx="198533">LSAG</cx:pt>
          <cx:pt idx="198534">LSAG</cx:pt>
          <cx:pt idx="198535">LSAG</cx:pt>
          <cx:pt idx="198536">LSAG</cx:pt>
          <cx:pt idx="198537">LSAG</cx:pt>
          <cx:pt idx="198538">LSAG</cx:pt>
          <cx:pt idx="198539">LSAG</cx:pt>
          <cx:pt idx="198540">LSAG</cx:pt>
          <cx:pt idx="198541">LSAG</cx:pt>
          <cx:pt idx="198542">LSAG</cx:pt>
          <cx:pt idx="198543">LSAG</cx:pt>
          <cx:pt idx="198544">LSAG</cx:pt>
          <cx:pt idx="198545">LSAG</cx:pt>
          <cx:pt idx="198546">LSAG</cx:pt>
          <cx:pt idx="198547">LSAG</cx:pt>
          <cx:pt idx="198548">LSAG</cx:pt>
          <cx:pt idx="198549">LSAG</cx:pt>
          <cx:pt idx="198550">LSAG</cx:pt>
          <cx:pt idx="198551">LSAG</cx:pt>
          <cx:pt idx="198552">LSAG</cx:pt>
          <cx:pt idx="198553">LSAG</cx:pt>
          <cx:pt idx="198554">LSAG</cx:pt>
          <cx:pt idx="198555">LSAG</cx:pt>
          <cx:pt idx="198556">LSAG</cx:pt>
          <cx:pt idx="198557">LSAG</cx:pt>
          <cx:pt idx="198558">LSAG</cx:pt>
          <cx:pt idx="198559">LSAG</cx:pt>
          <cx:pt idx="198560">LSAG</cx:pt>
          <cx:pt idx="198561">LSAG</cx:pt>
          <cx:pt idx="198562">LSAG</cx:pt>
          <cx:pt idx="198563">LSAG</cx:pt>
          <cx:pt idx="198564">LSAG</cx:pt>
          <cx:pt idx="198565">LSAG</cx:pt>
          <cx:pt idx="198566">LSAG</cx:pt>
          <cx:pt idx="198567">LSAG</cx:pt>
          <cx:pt idx="198568">LSAG</cx:pt>
          <cx:pt idx="198569">LSAG</cx:pt>
          <cx:pt idx="198570">LSAG</cx:pt>
          <cx:pt idx="198571">LSAG</cx:pt>
          <cx:pt idx="198572">LSAG</cx:pt>
          <cx:pt idx="198573">LSAG</cx:pt>
          <cx:pt idx="198574">LSAG</cx:pt>
          <cx:pt idx="198575">LSAG</cx:pt>
          <cx:pt idx="198576">LSAG</cx:pt>
          <cx:pt idx="198577">LSAG</cx:pt>
          <cx:pt idx="198578">LSAG</cx:pt>
          <cx:pt idx="198579">LSAG</cx:pt>
          <cx:pt idx="198580">LSAG</cx:pt>
          <cx:pt idx="198581">LSAG</cx:pt>
          <cx:pt idx="198582">LSAG</cx:pt>
          <cx:pt idx="198583">LSAG</cx:pt>
          <cx:pt idx="198584">LSAG</cx:pt>
          <cx:pt idx="198585">LSAG</cx:pt>
          <cx:pt idx="198586">LSAG</cx:pt>
          <cx:pt idx="198587">LSAG</cx:pt>
          <cx:pt idx="198588">LSAG</cx:pt>
          <cx:pt idx="198589">LSAG</cx:pt>
          <cx:pt idx="198590">LSAG</cx:pt>
          <cx:pt idx="198591">LSAG</cx:pt>
          <cx:pt idx="198592">LSAG</cx:pt>
          <cx:pt idx="198593">LSAG</cx:pt>
          <cx:pt idx="198594">LSAG</cx:pt>
          <cx:pt idx="198595">LSAG</cx:pt>
          <cx:pt idx="198596">LSAG</cx:pt>
          <cx:pt idx="198597">LSAG</cx:pt>
          <cx:pt idx="198598">LSAG</cx:pt>
          <cx:pt idx="198599">LSAG</cx:pt>
          <cx:pt idx="198600">LSAG</cx:pt>
          <cx:pt idx="198601">LSAG</cx:pt>
          <cx:pt idx="198602">LSAG</cx:pt>
          <cx:pt idx="198603">LSAG</cx:pt>
          <cx:pt idx="198604">LSAG</cx:pt>
          <cx:pt idx="198605">LSAG</cx:pt>
          <cx:pt idx="198606">LSAG</cx:pt>
          <cx:pt idx="198607">LSAG</cx:pt>
          <cx:pt idx="198608">LSAG</cx:pt>
          <cx:pt idx="198609">LSAG</cx:pt>
          <cx:pt idx="198610">LSAG</cx:pt>
          <cx:pt idx="198611">LSAG</cx:pt>
          <cx:pt idx="198612">LSAG</cx:pt>
          <cx:pt idx="198613">LSAG</cx:pt>
          <cx:pt idx="198614">LSAG</cx:pt>
          <cx:pt idx="198615">LSAG</cx:pt>
          <cx:pt idx="198616">LSAG</cx:pt>
          <cx:pt idx="198617">LSAG</cx:pt>
          <cx:pt idx="198618">LSAG</cx:pt>
          <cx:pt idx="198619">LSAG</cx:pt>
          <cx:pt idx="198620">LSAG</cx:pt>
          <cx:pt idx="198621">LSAG</cx:pt>
          <cx:pt idx="198622">LSAG</cx:pt>
          <cx:pt idx="198623">LSAG</cx:pt>
          <cx:pt idx="198624">LSAG</cx:pt>
          <cx:pt idx="198625">LSAG</cx:pt>
          <cx:pt idx="198626">LSAG</cx:pt>
          <cx:pt idx="198627">LSAG</cx:pt>
          <cx:pt idx="198628">LSAG</cx:pt>
          <cx:pt idx="198629">LSAG</cx:pt>
          <cx:pt idx="198630">LSAG</cx:pt>
          <cx:pt idx="198631">LSAG</cx:pt>
          <cx:pt idx="198632">LSAG</cx:pt>
          <cx:pt idx="198633">LSAG</cx:pt>
          <cx:pt idx="198634">LSAG</cx:pt>
          <cx:pt idx="198635">LSAG</cx:pt>
          <cx:pt idx="198636">LSAG</cx:pt>
          <cx:pt idx="198637">LSAG</cx:pt>
          <cx:pt idx="198638">LSAG</cx:pt>
          <cx:pt idx="198639">LSAG</cx:pt>
          <cx:pt idx="198640">LSAG</cx:pt>
          <cx:pt idx="198641">LSAG</cx:pt>
          <cx:pt idx="198642">LSAG</cx:pt>
          <cx:pt idx="198643">LSAG</cx:pt>
          <cx:pt idx="198644">LSAG</cx:pt>
          <cx:pt idx="198645">LSAG</cx:pt>
          <cx:pt idx="198646">LSAG</cx:pt>
          <cx:pt idx="198647">LSAG</cx:pt>
          <cx:pt idx="198648">LSAG</cx:pt>
          <cx:pt idx="198649">LSAG</cx:pt>
          <cx:pt idx="198650">LSAG</cx:pt>
          <cx:pt idx="198651">LSAG</cx:pt>
          <cx:pt idx="198652">LSAG</cx:pt>
          <cx:pt idx="198653">LSAG</cx:pt>
          <cx:pt idx="198654">LSAG</cx:pt>
          <cx:pt idx="198655">LSAG</cx:pt>
          <cx:pt idx="198656">LSAG</cx:pt>
          <cx:pt idx="198657">LSAG</cx:pt>
          <cx:pt idx="198658">LSAG</cx:pt>
          <cx:pt idx="198659">LSAG</cx:pt>
          <cx:pt idx="198660">LSAG</cx:pt>
          <cx:pt idx="198661">LSAG</cx:pt>
          <cx:pt idx="198662">LSAG</cx:pt>
          <cx:pt idx="198663">LSAG</cx:pt>
          <cx:pt idx="198664">LSAG</cx:pt>
          <cx:pt idx="198665">LSAG</cx:pt>
          <cx:pt idx="198666">LSAG</cx:pt>
          <cx:pt idx="198667">LSAG</cx:pt>
          <cx:pt idx="198668">LSAG</cx:pt>
          <cx:pt idx="198669">LSAG</cx:pt>
          <cx:pt idx="198670">LSAG</cx:pt>
          <cx:pt idx="198671">LSAG</cx:pt>
          <cx:pt idx="198672">LSAG</cx:pt>
          <cx:pt idx="198673">LSAG</cx:pt>
          <cx:pt idx="198674">LSAG</cx:pt>
          <cx:pt idx="198675">LSAG</cx:pt>
          <cx:pt idx="198676">LSAG</cx:pt>
          <cx:pt idx="198677">LSAG</cx:pt>
          <cx:pt idx="198678">LSAG</cx:pt>
          <cx:pt idx="198679">LSAG</cx:pt>
          <cx:pt idx="198680">LSAG</cx:pt>
          <cx:pt idx="198681">LSAG</cx:pt>
          <cx:pt idx="198682">LSAG</cx:pt>
          <cx:pt idx="198683">LSAG</cx:pt>
          <cx:pt idx="198684">LSAG</cx:pt>
          <cx:pt idx="198685">LSAG</cx:pt>
          <cx:pt idx="198686">LSAG</cx:pt>
          <cx:pt idx="198687">LSAG</cx:pt>
          <cx:pt idx="198688">LSAG</cx:pt>
          <cx:pt idx="198689">LSAG</cx:pt>
          <cx:pt idx="198690">LSAG</cx:pt>
          <cx:pt idx="198691">LSAG</cx:pt>
          <cx:pt idx="198692">LSAG</cx:pt>
          <cx:pt idx="198693">LSAG</cx:pt>
          <cx:pt idx="198694">LSAG</cx:pt>
          <cx:pt idx="198695">LSAG</cx:pt>
          <cx:pt idx="198696">LSAG</cx:pt>
          <cx:pt idx="198697">LSAG</cx:pt>
          <cx:pt idx="198698">LSAG</cx:pt>
          <cx:pt idx="198699">LSAG</cx:pt>
          <cx:pt idx="198700">LSAG</cx:pt>
          <cx:pt idx="198701">LSAG</cx:pt>
          <cx:pt idx="198702">LSAG</cx:pt>
          <cx:pt idx="198703">LSAG</cx:pt>
          <cx:pt idx="198704">LSAG</cx:pt>
          <cx:pt idx="198705">LSAG</cx:pt>
          <cx:pt idx="198706">LSAG</cx:pt>
          <cx:pt idx="198707">LSAG</cx:pt>
          <cx:pt idx="198708">LSAG</cx:pt>
          <cx:pt idx="198709">LSAG</cx:pt>
          <cx:pt idx="198710">LSAG</cx:pt>
          <cx:pt idx="198711">LSAG</cx:pt>
          <cx:pt idx="198712">LSAG</cx:pt>
          <cx:pt idx="198713">LSAG</cx:pt>
          <cx:pt idx="198714">LSAG</cx:pt>
          <cx:pt idx="198715">LSAG</cx:pt>
          <cx:pt idx="198716">LSAG</cx:pt>
          <cx:pt idx="198717">LSAG</cx:pt>
          <cx:pt idx="198718">LSAG</cx:pt>
          <cx:pt idx="198719">LSAG</cx:pt>
          <cx:pt idx="198720">LSAG</cx:pt>
          <cx:pt idx="198721">LSAG</cx:pt>
          <cx:pt idx="198722">LSAG</cx:pt>
          <cx:pt idx="198723">LSAG</cx:pt>
          <cx:pt idx="198724">LSAG</cx:pt>
          <cx:pt idx="198725">LSAG</cx:pt>
          <cx:pt idx="198726">LSAG</cx:pt>
          <cx:pt idx="198727">LSAG</cx:pt>
          <cx:pt idx="198728">LSAG</cx:pt>
          <cx:pt idx="198729">LSAG</cx:pt>
          <cx:pt idx="198730">LSAG</cx:pt>
          <cx:pt idx="198731">LSAG</cx:pt>
          <cx:pt idx="198732">LSAG</cx:pt>
          <cx:pt idx="198733">LSAG</cx:pt>
          <cx:pt idx="198734">LSAG</cx:pt>
          <cx:pt idx="198735">LSAG</cx:pt>
          <cx:pt idx="198736">LSAG</cx:pt>
          <cx:pt idx="198737">LSAG</cx:pt>
          <cx:pt idx="198738">LSAG</cx:pt>
          <cx:pt idx="198739">LSAG</cx:pt>
          <cx:pt idx="198740">LSAG</cx:pt>
          <cx:pt idx="198741">LSAG</cx:pt>
          <cx:pt idx="198742">LSAG</cx:pt>
          <cx:pt idx="198743">LSAG</cx:pt>
          <cx:pt idx="198744">LSAG</cx:pt>
          <cx:pt idx="198745">LSAG</cx:pt>
          <cx:pt idx="198746">LSAG</cx:pt>
          <cx:pt idx="198747">LSAG</cx:pt>
          <cx:pt idx="198748">LSAG</cx:pt>
          <cx:pt idx="198749">LSAG</cx:pt>
          <cx:pt idx="198750">LSAG</cx:pt>
          <cx:pt idx="198751">LSAG</cx:pt>
          <cx:pt idx="198752">LSAG</cx:pt>
          <cx:pt idx="198753">LSAG</cx:pt>
          <cx:pt idx="198754">LSAG</cx:pt>
          <cx:pt idx="198755">LSAG</cx:pt>
          <cx:pt idx="198756">LSAG</cx:pt>
          <cx:pt idx="198757">LSAG</cx:pt>
          <cx:pt idx="198758">LSAG</cx:pt>
          <cx:pt idx="198759">LSAG</cx:pt>
          <cx:pt idx="198760">LSAG</cx:pt>
          <cx:pt idx="198761">LSAG</cx:pt>
          <cx:pt idx="198762">LSAG</cx:pt>
          <cx:pt idx="198763">LSAG</cx:pt>
          <cx:pt idx="198764">LSAG</cx:pt>
          <cx:pt idx="198765">LSAG</cx:pt>
          <cx:pt idx="198766">LSAG</cx:pt>
          <cx:pt idx="198767">LSAG</cx:pt>
          <cx:pt idx="198768">LSAG</cx:pt>
          <cx:pt idx="198769">LSAG</cx:pt>
          <cx:pt idx="198770">LSAG</cx:pt>
          <cx:pt idx="198771">LSAG</cx:pt>
          <cx:pt idx="198772">LSAG</cx:pt>
          <cx:pt idx="198773">LSAG</cx:pt>
          <cx:pt idx="198774">LSAG</cx:pt>
          <cx:pt idx="198775">LSAG</cx:pt>
          <cx:pt idx="198776">LSAG</cx:pt>
          <cx:pt idx="198777">LSAG</cx:pt>
          <cx:pt idx="198778">LSAG</cx:pt>
          <cx:pt idx="198779">LSAG</cx:pt>
          <cx:pt idx="198780">LSAG</cx:pt>
          <cx:pt idx="198781">LSAG</cx:pt>
          <cx:pt idx="198782">LSAG</cx:pt>
          <cx:pt idx="198783">LSAG</cx:pt>
          <cx:pt idx="198784">LSAG</cx:pt>
          <cx:pt idx="198785">LSAG</cx:pt>
          <cx:pt idx="198786">LSAG</cx:pt>
          <cx:pt idx="198787">LSAG</cx:pt>
          <cx:pt idx="198788">LSAG</cx:pt>
          <cx:pt idx="198789">LSAG</cx:pt>
          <cx:pt idx="198790">LSAG</cx:pt>
          <cx:pt idx="198791">LSAG</cx:pt>
          <cx:pt idx="198792">LSAG</cx:pt>
          <cx:pt idx="198793">LSAG</cx:pt>
          <cx:pt idx="198794">LSAG</cx:pt>
          <cx:pt idx="198795">LSAG</cx:pt>
          <cx:pt idx="198796">LSAG</cx:pt>
          <cx:pt idx="198797">LSAG</cx:pt>
          <cx:pt idx="198798">LSAG</cx:pt>
          <cx:pt idx="198799">LSAG</cx:pt>
          <cx:pt idx="198800">LSAG</cx:pt>
          <cx:pt idx="198801">LSAG</cx:pt>
          <cx:pt idx="198802">LSAG</cx:pt>
          <cx:pt idx="198803">LSAG</cx:pt>
          <cx:pt idx="198804">LSAG</cx:pt>
          <cx:pt idx="198805">LSAG</cx:pt>
          <cx:pt idx="198806">LSAG</cx:pt>
          <cx:pt idx="198807">LSAG</cx:pt>
          <cx:pt idx="198808">LSAG</cx:pt>
          <cx:pt idx="198809">LSAG</cx:pt>
          <cx:pt idx="198810">LSAG</cx:pt>
          <cx:pt idx="198811">LSAG</cx:pt>
          <cx:pt idx="198812">LSAG</cx:pt>
          <cx:pt idx="198813">LSAG</cx:pt>
          <cx:pt idx="198814">LSAG</cx:pt>
          <cx:pt idx="198815">LSAG</cx:pt>
          <cx:pt idx="198816">LSAG</cx:pt>
          <cx:pt idx="198817">LSAG</cx:pt>
          <cx:pt idx="198818">LSAG</cx:pt>
          <cx:pt idx="198819">LSAG</cx:pt>
          <cx:pt idx="198820">LSAG</cx:pt>
          <cx:pt idx="198821">LSAG</cx:pt>
          <cx:pt idx="198822">LSAG</cx:pt>
          <cx:pt idx="198823">LSAG</cx:pt>
          <cx:pt idx="198824">LSAG</cx:pt>
          <cx:pt idx="198825">LSAG</cx:pt>
          <cx:pt idx="198826">LSAG</cx:pt>
          <cx:pt idx="198827">LSAG</cx:pt>
          <cx:pt idx="198828">LSAG</cx:pt>
          <cx:pt idx="198829">LSAG</cx:pt>
          <cx:pt idx="198830">LSAG</cx:pt>
          <cx:pt idx="198831">LSAG</cx:pt>
          <cx:pt idx="198832">LSAG</cx:pt>
          <cx:pt idx="198833">LSAG</cx:pt>
          <cx:pt idx="198834">LSAG</cx:pt>
          <cx:pt idx="198835">LSAG</cx:pt>
          <cx:pt idx="198836">LSAG</cx:pt>
          <cx:pt idx="198837">LSAG</cx:pt>
          <cx:pt idx="198838">LSAG</cx:pt>
          <cx:pt idx="198839">LSAG</cx:pt>
          <cx:pt idx="198840">LSAG</cx:pt>
          <cx:pt idx="198841">LSAG</cx:pt>
          <cx:pt idx="198842">LSAG</cx:pt>
          <cx:pt idx="198843">LSAG</cx:pt>
          <cx:pt idx="198844">LSAG</cx:pt>
          <cx:pt idx="198845">LSAG</cx:pt>
          <cx:pt idx="198846">LSAG</cx:pt>
          <cx:pt idx="198847">LSAG</cx:pt>
          <cx:pt idx="198848">LSAG</cx:pt>
          <cx:pt idx="198849">LSAG</cx:pt>
          <cx:pt idx="198850">LSAG</cx:pt>
          <cx:pt idx="198851">LSAG</cx:pt>
          <cx:pt idx="198852">LSAG</cx:pt>
          <cx:pt idx="198853">LSAG</cx:pt>
          <cx:pt idx="198854">LSAG</cx:pt>
          <cx:pt idx="198855">LSAG</cx:pt>
          <cx:pt idx="198856">LSAG</cx:pt>
          <cx:pt idx="198857">LSAG</cx:pt>
          <cx:pt idx="198858">LSAG</cx:pt>
          <cx:pt idx="198859">LSAG</cx:pt>
          <cx:pt idx="198860">LSAG</cx:pt>
          <cx:pt idx="198861">LSAG</cx:pt>
          <cx:pt idx="198862">LSAG</cx:pt>
          <cx:pt idx="198863">LSAG</cx:pt>
          <cx:pt idx="198864">LSAG</cx:pt>
          <cx:pt idx="198865">LSAG</cx:pt>
          <cx:pt idx="198866">LSAG</cx:pt>
          <cx:pt idx="198867">LSAG</cx:pt>
          <cx:pt idx="198868">LSAG</cx:pt>
          <cx:pt idx="198869">LSAG</cx:pt>
          <cx:pt idx="198870">LSAG</cx:pt>
          <cx:pt idx="198871">LSAG</cx:pt>
          <cx:pt idx="198872">LSAG</cx:pt>
          <cx:pt idx="198873">LSAG</cx:pt>
          <cx:pt idx="198874">LSAG</cx:pt>
          <cx:pt idx="198875">LSAG</cx:pt>
          <cx:pt idx="198876">LSAG</cx:pt>
          <cx:pt idx="198877">LSAG</cx:pt>
          <cx:pt idx="198878">LSAG</cx:pt>
          <cx:pt idx="198879">LSAG</cx:pt>
          <cx:pt idx="198880">LSAG</cx:pt>
          <cx:pt idx="198881">LSAG</cx:pt>
          <cx:pt idx="198882">LSAG</cx:pt>
          <cx:pt idx="198883">LSAG</cx:pt>
          <cx:pt idx="198884">LSAG</cx:pt>
          <cx:pt idx="198885">LSAG</cx:pt>
          <cx:pt idx="198886">LSAG</cx:pt>
          <cx:pt idx="198887">LSAG</cx:pt>
          <cx:pt idx="198888">LSAG</cx:pt>
          <cx:pt idx="198889">LSAG</cx:pt>
          <cx:pt idx="198890">LSAG</cx:pt>
          <cx:pt idx="198891">LSAG</cx:pt>
          <cx:pt idx="198892">LSAG</cx:pt>
          <cx:pt idx="198893">LSAG</cx:pt>
          <cx:pt idx="198894">LSAG</cx:pt>
          <cx:pt idx="198895">LSAG</cx:pt>
          <cx:pt idx="198896">LSAG</cx:pt>
          <cx:pt idx="198897">LSAG</cx:pt>
          <cx:pt idx="198898">LSAG</cx:pt>
          <cx:pt idx="198899">LSAG</cx:pt>
          <cx:pt idx="198900">LSAG</cx:pt>
          <cx:pt idx="198901">LSAG</cx:pt>
          <cx:pt idx="198902">LSAG</cx:pt>
          <cx:pt idx="198903">LSAG</cx:pt>
          <cx:pt idx="198904">LSAG</cx:pt>
          <cx:pt idx="198905">LSAG</cx:pt>
          <cx:pt idx="198906">LSAG</cx:pt>
          <cx:pt idx="198907">LSAG</cx:pt>
          <cx:pt idx="198908">LSAG</cx:pt>
          <cx:pt idx="198909">LSAG</cx:pt>
          <cx:pt idx="198910">LSAG</cx:pt>
          <cx:pt idx="198911">LSAG</cx:pt>
          <cx:pt idx="198912">LSAG</cx:pt>
          <cx:pt idx="198913">LSAG</cx:pt>
          <cx:pt idx="198914">LSAG</cx:pt>
          <cx:pt idx="198915">LSAG</cx:pt>
          <cx:pt idx="198916">LSAG</cx:pt>
          <cx:pt idx="198917">LSAG</cx:pt>
          <cx:pt idx="198918">LSAG</cx:pt>
          <cx:pt idx="198919">LSAG</cx:pt>
          <cx:pt idx="198920">LSAG</cx:pt>
          <cx:pt idx="198921">LSAG</cx:pt>
          <cx:pt idx="198922">LSAG</cx:pt>
          <cx:pt idx="198923">LSAG</cx:pt>
          <cx:pt idx="198924">LSAG</cx:pt>
          <cx:pt idx="198925">LSAG</cx:pt>
          <cx:pt idx="198926">LSAG</cx:pt>
          <cx:pt idx="198927">LSAG</cx:pt>
          <cx:pt idx="198928">LSAG</cx:pt>
          <cx:pt idx="198929">LSAG</cx:pt>
          <cx:pt idx="198930">LSAG</cx:pt>
          <cx:pt idx="198931">LSAG</cx:pt>
          <cx:pt idx="198932">LSAG</cx:pt>
          <cx:pt idx="198933">LSAG</cx:pt>
          <cx:pt idx="198934">LSAG</cx:pt>
          <cx:pt idx="198935">LSAG</cx:pt>
          <cx:pt idx="198936">LSAG</cx:pt>
          <cx:pt idx="198937">LSAG</cx:pt>
          <cx:pt idx="198938">LSAG</cx:pt>
          <cx:pt idx="198939">LSAG</cx:pt>
          <cx:pt idx="198940">LSAG</cx:pt>
          <cx:pt idx="198941">LSAG</cx:pt>
          <cx:pt idx="198942">LSAG</cx:pt>
          <cx:pt idx="198943">LSAG</cx:pt>
          <cx:pt idx="198944">LSAG</cx:pt>
          <cx:pt idx="198945">LSAG</cx:pt>
          <cx:pt idx="198946">LSAG</cx:pt>
          <cx:pt idx="198947">LSAG</cx:pt>
          <cx:pt idx="198948">LSAG</cx:pt>
          <cx:pt idx="198949">LSAG</cx:pt>
          <cx:pt idx="198950">LSAG</cx:pt>
          <cx:pt idx="198951">LSAG</cx:pt>
          <cx:pt idx="198952">LSAG</cx:pt>
          <cx:pt idx="198953">LSAG</cx:pt>
          <cx:pt idx="198954">LSAG</cx:pt>
          <cx:pt idx="198955">LSAG</cx:pt>
          <cx:pt idx="198956">LSAG</cx:pt>
          <cx:pt idx="198957">LSAG</cx:pt>
          <cx:pt idx="198958">LSAG</cx:pt>
          <cx:pt idx="198959">LSAG</cx:pt>
          <cx:pt idx="198960">LSAG</cx:pt>
          <cx:pt idx="198961">LSAG</cx:pt>
          <cx:pt idx="198962">LSAG</cx:pt>
          <cx:pt idx="198963">LSAG</cx:pt>
          <cx:pt idx="198964">LSAG</cx:pt>
          <cx:pt idx="198965">LSAG</cx:pt>
          <cx:pt idx="198966">LSAG</cx:pt>
          <cx:pt idx="198967">LSAG</cx:pt>
          <cx:pt idx="198968">LSAG</cx:pt>
          <cx:pt idx="198969">LSAG</cx:pt>
          <cx:pt idx="198970">LSAG</cx:pt>
          <cx:pt idx="198971">LSAG</cx:pt>
          <cx:pt idx="198972">LSAG</cx:pt>
          <cx:pt idx="198973">LSAG</cx:pt>
          <cx:pt idx="198974">LSAG</cx:pt>
          <cx:pt idx="198975">LSAG</cx:pt>
          <cx:pt idx="198976">LSAG</cx:pt>
          <cx:pt idx="198977">LSAG</cx:pt>
          <cx:pt idx="198978">LSAG</cx:pt>
          <cx:pt idx="198979">LSAG</cx:pt>
          <cx:pt idx="198980">LSAG</cx:pt>
          <cx:pt idx="198981">LSAG</cx:pt>
          <cx:pt idx="198982">LSAG</cx:pt>
          <cx:pt idx="198983">LSAG</cx:pt>
          <cx:pt idx="198984">LSAG</cx:pt>
          <cx:pt idx="198985">LSAG</cx:pt>
          <cx:pt idx="198986">LSAG</cx:pt>
          <cx:pt idx="198987">LSAG</cx:pt>
          <cx:pt idx="198988">LSAG</cx:pt>
          <cx:pt idx="198989">LSAG</cx:pt>
          <cx:pt idx="198990">LSAG</cx:pt>
          <cx:pt idx="198991">LSAG</cx:pt>
          <cx:pt idx="198992">LSAG</cx:pt>
          <cx:pt idx="198993">LSAG</cx:pt>
          <cx:pt idx="198994">LSAG</cx:pt>
          <cx:pt idx="198995">LSAG</cx:pt>
          <cx:pt idx="198996">LSAG</cx:pt>
          <cx:pt idx="198997">LSAG</cx:pt>
          <cx:pt idx="198998">LSAG</cx:pt>
          <cx:pt idx="198999">LSAG</cx:pt>
          <cx:pt idx="199000">LSAG</cx:pt>
          <cx:pt idx="199001">LSAG</cx:pt>
          <cx:pt idx="199002">LSAG</cx:pt>
          <cx:pt idx="199003">LSAG</cx:pt>
          <cx:pt idx="199004">LSAG</cx:pt>
          <cx:pt idx="199005">LSAG</cx:pt>
          <cx:pt idx="199006">LSAG</cx:pt>
          <cx:pt idx="199007">LSAG</cx:pt>
          <cx:pt idx="199008">LSAG</cx:pt>
          <cx:pt idx="199009">LSAG</cx:pt>
          <cx:pt idx="199010">LSAG</cx:pt>
          <cx:pt idx="199011">LSAG</cx:pt>
          <cx:pt idx="199012">LSAG</cx:pt>
          <cx:pt idx="199013">LSAG</cx:pt>
          <cx:pt idx="199014">LSAG</cx:pt>
          <cx:pt idx="199015">LSAG</cx:pt>
          <cx:pt idx="199016">LSAG</cx:pt>
          <cx:pt idx="199017">LSAG</cx:pt>
          <cx:pt idx="199018">LSAG</cx:pt>
          <cx:pt idx="199019">LSAG</cx:pt>
          <cx:pt idx="199020">LSAG</cx:pt>
          <cx:pt idx="199021">LSAG</cx:pt>
          <cx:pt idx="199022">LSAG</cx:pt>
          <cx:pt idx="199023">LSAG</cx:pt>
          <cx:pt idx="199024">LSAG</cx:pt>
          <cx:pt idx="199025">LSAG</cx:pt>
          <cx:pt idx="199026">LSAG</cx:pt>
          <cx:pt idx="199027">LSAG</cx:pt>
          <cx:pt idx="199028">LSAG</cx:pt>
          <cx:pt idx="199029">LSAG</cx:pt>
          <cx:pt idx="199030">LSAG</cx:pt>
          <cx:pt idx="199031">LSAG</cx:pt>
          <cx:pt idx="199032">LSAG</cx:pt>
          <cx:pt idx="199033">LSAG</cx:pt>
          <cx:pt idx="199034">LSAG</cx:pt>
          <cx:pt idx="199035">LSAG</cx:pt>
          <cx:pt idx="199036">LSAG</cx:pt>
          <cx:pt idx="199037">LSAG</cx:pt>
          <cx:pt idx="199038">LSAG</cx:pt>
          <cx:pt idx="199039">LSAG</cx:pt>
          <cx:pt idx="199040">LSAG</cx:pt>
          <cx:pt idx="199041">LSAG</cx:pt>
          <cx:pt idx="199042">LSAG</cx:pt>
          <cx:pt idx="199043">LSAG</cx:pt>
          <cx:pt idx="199044">LSAG</cx:pt>
          <cx:pt idx="199045">LSAG</cx:pt>
          <cx:pt idx="199046">LSAG</cx:pt>
          <cx:pt idx="199047">LSAG</cx:pt>
          <cx:pt idx="199048">LSAG</cx:pt>
          <cx:pt idx="199049">LSAG</cx:pt>
          <cx:pt idx="199050">LSAG</cx:pt>
          <cx:pt idx="199051">LSAG</cx:pt>
          <cx:pt idx="199052">LSAG</cx:pt>
          <cx:pt idx="199053">LSAG</cx:pt>
          <cx:pt idx="199054">LSAG</cx:pt>
          <cx:pt idx="199055">LSAG</cx:pt>
          <cx:pt idx="199056">LSAG</cx:pt>
          <cx:pt idx="199057">LSAG</cx:pt>
          <cx:pt idx="199058">LSAG</cx:pt>
          <cx:pt idx="199059">LSAG</cx:pt>
          <cx:pt idx="199060">LSAG</cx:pt>
          <cx:pt idx="199061">LSAG</cx:pt>
          <cx:pt idx="199062">LSAG</cx:pt>
          <cx:pt idx="199063">LSAG</cx:pt>
          <cx:pt idx="199064">LSAG</cx:pt>
          <cx:pt idx="199065">LSAG</cx:pt>
          <cx:pt idx="199066">LSAG</cx:pt>
          <cx:pt idx="199067">LSAG</cx:pt>
          <cx:pt idx="199068">LSAG</cx:pt>
          <cx:pt idx="199069">LSAG</cx:pt>
          <cx:pt idx="199070">LSAG</cx:pt>
          <cx:pt idx="199071">LSAG</cx:pt>
          <cx:pt idx="199072">LSAG</cx:pt>
          <cx:pt idx="199073">LSAG</cx:pt>
          <cx:pt idx="199074">LSAG</cx:pt>
          <cx:pt idx="199075">LSAG</cx:pt>
          <cx:pt idx="199076">LSAG</cx:pt>
          <cx:pt idx="199077">LSAG</cx:pt>
          <cx:pt idx="199078">LSAG</cx:pt>
          <cx:pt idx="199079">LSAG</cx:pt>
          <cx:pt idx="199080">LSAG</cx:pt>
          <cx:pt idx="199081">LSAG</cx:pt>
          <cx:pt idx="199082">LSAG</cx:pt>
          <cx:pt idx="199083">LSAG</cx:pt>
          <cx:pt idx="199084">LSAG</cx:pt>
          <cx:pt idx="199085">LSAG</cx:pt>
          <cx:pt idx="199086">LSAG</cx:pt>
          <cx:pt idx="199087">LSAG</cx:pt>
          <cx:pt idx="199088">LSAG</cx:pt>
          <cx:pt idx="199089">LSAG</cx:pt>
          <cx:pt idx="199090">LSAG</cx:pt>
          <cx:pt idx="199091">LSAG</cx:pt>
          <cx:pt idx="199092">LSAG</cx:pt>
          <cx:pt idx="199093">LSAG</cx:pt>
          <cx:pt idx="199094">LSAG</cx:pt>
          <cx:pt idx="199095">LSAG</cx:pt>
          <cx:pt idx="199096">LSAG</cx:pt>
          <cx:pt idx="199097">LSAG</cx:pt>
          <cx:pt idx="199098">LSAG</cx:pt>
          <cx:pt idx="199099">LSAG</cx:pt>
          <cx:pt idx="199100">LSAG</cx:pt>
          <cx:pt idx="199101">LSAG</cx:pt>
          <cx:pt idx="199102">LSAG</cx:pt>
          <cx:pt idx="199103">LSAG</cx:pt>
          <cx:pt idx="199104">LSAG</cx:pt>
          <cx:pt idx="199105">LSAG</cx:pt>
          <cx:pt idx="199106">LSAG</cx:pt>
          <cx:pt idx="199107">LSAG</cx:pt>
          <cx:pt idx="199108">LSAG</cx:pt>
          <cx:pt idx="199109">LSAG</cx:pt>
          <cx:pt idx="199110">LSAG</cx:pt>
          <cx:pt idx="199111">LSAG</cx:pt>
          <cx:pt idx="199112">LSAG</cx:pt>
          <cx:pt idx="199113">LSAG</cx:pt>
          <cx:pt idx="199114">LSAG</cx:pt>
          <cx:pt idx="199115">LSAG</cx:pt>
          <cx:pt idx="199116">LSAG</cx:pt>
          <cx:pt idx="199117">LSAG</cx:pt>
          <cx:pt idx="199118">LSAG</cx:pt>
          <cx:pt idx="199119">LSAG</cx:pt>
          <cx:pt idx="199120">LSAG</cx:pt>
          <cx:pt idx="199121">LSAG</cx:pt>
          <cx:pt idx="199122">LSAG</cx:pt>
          <cx:pt idx="199123">LSAG</cx:pt>
          <cx:pt idx="199124">LSAG</cx:pt>
          <cx:pt idx="199125">LSAG</cx:pt>
          <cx:pt idx="199126">LSAG</cx:pt>
          <cx:pt idx="199127">LSAG</cx:pt>
          <cx:pt idx="199128">LSAG</cx:pt>
          <cx:pt idx="199129">LSAG</cx:pt>
          <cx:pt idx="199130">LSAG</cx:pt>
          <cx:pt idx="199131">LSAG</cx:pt>
          <cx:pt idx="199132">LSAG</cx:pt>
          <cx:pt idx="199133">LSAG</cx:pt>
          <cx:pt idx="199134">LSAG</cx:pt>
          <cx:pt idx="199135">LSAG</cx:pt>
          <cx:pt idx="199136">LSAG</cx:pt>
          <cx:pt idx="199137">LSAG</cx:pt>
          <cx:pt idx="199138">LSAG</cx:pt>
          <cx:pt idx="199139">LSAG</cx:pt>
          <cx:pt idx="199140">LSAG</cx:pt>
          <cx:pt idx="199141">LSAG</cx:pt>
          <cx:pt idx="199142">LSAG</cx:pt>
          <cx:pt idx="199143">LSAG</cx:pt>
          <cx:pt idx="199144">LSAG</cx:pt>
          <cx:pt idx="199145">LSAG</cx:pt>
          <cx:pt idx="199146">LSAG</cx:pt>
          <cx:pt idx="199147">LSAG</cx:pt>
          <cx:pt idx="199148">LSAG</cx:pt>
          <cx:pt idx="199149">LSAG</cx:pt>
          <cx:pt idx="199150">LSAG</cx:pt>
          <cx:pt idx="199151">LSAG</cx:pt>
          <cx:pt idx="199152">LSAG</cx:pt>
          <cx:pt idx="199153">LSAG</cx:pt>
          <cx:pt idx="199154">LSAG</cx:pt>
          <cx:pt idx="199155">LSAG</cx:pt>
          <cx:pt idx="199156">LSAG</cx:pt>
          <cx:pt idx="199157">LSAG</cx:pt>
          <cx:pt idx="199158">LSAG</cx:pt>
          <cx:pt idx="199159">LSAG</cx:pt>
          <cx:pt idx="199160">LSAG</cx:pt>
          <cx:pt idx="199161">LSAG</cx:pt>
          <cx:pt idx="199162">LSAG</cx:pt>
          <cx:pt idx="199163">LSAG</cx:pt>
          <cx:pt idx="199164">LSAG</cx:pt>
          <cx:pt idx="199165">LSAG</cx:pt>
          <cx:pt idx="199166">LSAG</cx:pt>
          <cx:pt idx="199167">LSAG</cx:pt>
          <cx:pt idx="199168">LSAG</cx:pt>
          <cx:pt idx="199169">LSAG</cx:pt>
          <cx:pt idx="199170">LSAG</cx:pt>
          <cx:pt idx="199171">LSAG</cx:pt>
          <cx:pt idx="199172">LSAG</cx:pt>
          <cx:pt idx="199173">LSAG</cx:pt>
          <cx:pt idx="199174">LSAG</cx:pt>
          <cx:pt idx="199175">LSAG</cx:pt>
          <cx:pt idx="199176">LSAG</cx:pt>
          <cx:pt idx="199177">LSAG</cx:pt>
          <cx:pt idx="199178">LSAG</cx:pt>
          <cx:pt idx="199179">LSAG</cx:pt>
          <cx:pt idx="199180">LSAG</cx:pt>
          <cx:pt idx="199181">LSAG</cx:pt>
          <cx:pt idx="199182">LSAG</cx:pt>
          <cx:pt idx="199183">LSAG</cx:pt>
          <cx:pt idx="199184">LSAG</cx:pt>
          <cx:pt idx="199185">LSAG</cx:pt>
          <cx:pt idx="199186">LSAG</cx:pt>
          <cx:pt idx="199187">LSAG</cx:pt>
          <cx:pt idx="199188">LSAG</cx:pt>
          <cx:pt idx="199189">LSAG</cx:pt>
          <cx:pt idx="199190">LSAG</cx:pt>
          <cx:pt idx="199191">LSAG</cx:pt>
          <cx:pt idx="199192">LSAG</cx:pt>
          <cx:pt idx="199193">LSAG</cx:pt>
          <cx:pt idx="199194">LSAG</cx:pt>
          <cx:pt idx="199195">LSAG</cx:pt>
          <cx:pt idx="199196">LSAG</cx:pt>
          <cx:pt idx="199197">LSAG</cx:pt>
          <cx:pt idx="199198">LSAG</cx:pt>
          <cx:pt idx="199199">LSAG</cx:pt>
          <cx:pt idx="199200">LSAG</cx:pt>
          <cx:pt idx="199201">LSAG</cx:pt>
          <cx:pt idx="199202">LSAG</cx:pt>
          <cx:pt idx="199203">LSAG</cx:pt>
          <cx:pt idx="199204">LSAG</cx:pt>
          <cx:pt idx="199205">LSAG</cx:pt>
          <cx:pt idx="199206">LSAG</cx:pt>
          <cx:pt idx="199207">LSAG</cx:pt>
          <cx:pt idx="199208">LSAG</cx:pt>
          <cx:pt idx="199209">LSAG</cx:pt>
          <cx:pt idx="199210">LSAG</cx:pt>
          <cx:pt idx="199211">LSAG</cx:pt>
          <cx:pt idx="199212">LSAG</cx:pt>
          <cx:pt idx="199213">LSAG</cx:pt>
          <cx:pt idx="199214">LSAG</cx:pt>
          <cx:pt idx="199215">LSAG</cx:pt>
          <cx:pt idx="199216">LSAG</cx:pt>
          <cx:pt idx="199217">LSAG</cx:pt>
          <cx:pt idx="199218">LSAG</cx:pt>
          <cx:pt idx="199219">LSAG</cx:pt>
          <cx:pt idx="199220">LSAG</cx:pt>
          <cx:pt idx="199221">LSAG</cx:pt>
          <cx:pt idx="199222">LSAG</cx:pt>
          <cx:pt idx="199223">LSAG</cx:pt>
          <cx:pt idx="199224">LSAG</cx:pt>
          <cx:pt idx="199225">LSAG</cx:pt>
          <cx:pt idx="199226">LSAG</cx:pt>
          <cx:pt idx="199227">LSAG</cx:pt>
          <cx:pt idx="199228">LSAG</cx:pt>
          <cx:pt idx="199229">LSAG</cx:pt>
          <cx:pt idx="199230">LSAG</cx:pt>
          <cx:pt idx="199231">LSAG</cx:pt>
          <cx:pt idx="199232">LSAG</cx:pt>
          <cx:pt idx="199233">LSAG</cx:pt>
          <cx:pt idx="199234">LSAG</cx:pt>
          <cx:pt idx="199235">LSAG</cx:pt>
          <cx:pt idx="199236">LSAG</cx:pt>
          <cx:pt idx="199237">LSAG</cx:pt>
          <cx:pt idx="199238">LSAG</cx:pt>
          <cx:pt idx="199239">LSAG</cx:pt>
          <cx:pt idx="199240">LSAG</cx:pt>
          <cx:pt idx="199241">LSAG</cx:pt>
          <cx:pt idx="199242">LSAG</cx:pt>
          <cx:pt idx="199243">LSAG</cx:pt>
          <cx:pt idx="199244">LSAG</cx:pt>
          <cx:pt idx="199245">LSAG</cx:pt>
          <cx:pt idx="199246">LSAG</cx:pt>
          <cx:pt idx="199247">LSAG</cx:pt>
          <cx:pt idx="199248">LSAG</cx:pt>
          <cx:pt idx="199249">LSAG</cx:pt>
          <cx:pt idx="199250">LSAG</cx:pt>
          <cx:pt idx="199251">LSAG</cx:pt>
          <cx:pt idx="199252">LSAG</cx:pt>
          <cx:pt idx="199253">LSAG</cx:pt>
          <cx:pt idx="199254">LSAG</cx:pt>
          <cx:pt idx="199255">LSAG</cx:pt>
          <cx:pt idx="199256">LSAG</cx:pt>
          <cx:pt idx="199257">LSAG</cx:pt>
          <cx:pt idx="199258">LSAG</cx:pt>
          <cx:pt idx="199259">LSAG</cx:pt>
          <cx:pt idx="199260">LSAG</cx:pt>
          <cx:pt idx="199261">LSAG</cx:pt>
          <cx:pt idx="199262">LSAG</cx:pt>
          <cx:pt idx="199263">LSAG</cx:pt>
          <cx:pt idx="199264">LSAG</cx:pt>
          <cx:pt idx="199265">LSAG</cx:pt>
          <cx:pt idx="199266">LSAG</cx:pt>
          <cx:pt idx="199267">LSAG</cx:pt>
          <cx:pt idx="199268">LSAG</cx:pt>
          <cx:pt idx="199269">LSAG</cx:pt>
          <cx:pt idx="199270">LSAG</cx:pt>
          <cx:pt idx="199271">LSAG</cx:pt>
          <cx:pt idx="199272">LSAG</cx:pt>
          <cx:pt idx="199273">LSAG</cx:pt>
          <cx:pt idx="199274">LSAG</cx:pt>
          <cx:pt idx="199275">LSAG</cx:pt>
          <cx:pt idx="199276">LSAG</cx:pt>
          <cx:pt idx="199277">LSAG</cx:pt>
          <cx:pt idx="199278">LSAG</cx:pt>
          <cx:pt idx="199279">LSAG</cx:pt>
          <cx:pt idx="199280">LSAG</cx:pt>
          <cx:pt idx="199281">LSAG</cx:pt>
          <cx:pt idx="199282">LSAG</cx:pt>
          <cx:pt idx="199283">LSAG</cx:pt>
          <cx:pt idx="199284">LSAG</cx:pt>
          <cx:pt idx="199285">LSAG</cx:pt>
          <cx:pt idx="199286">LSAG</cx:pt>
          <cx:pt idx="199287">LSAG</cx:pt>
          <cx:pt idx="199288">LSAG</cx:pt>
          <cx:pt idx="199289">LSAG</cx:pt>
          <cx:pt idx="199290">LSAG</cx:pt>
          <cx:pt idx="199291">LSAG</cx:pt>
          <cx:pt idx="199292">LSAG</cx:pt>
          <cx:pt idx="199293">LSAG</cx:pt>
          <cx:pt idx="199294">LSAG</cx:pt>
          <cx:pt idx="199295">LSAG</cx:pt>
          <cx:pt idx="199296">LSAG</cx:pt>
          <cx:pt idx="199297">LSAG</cx:pt>
          <cx:pt idx="199298">LSAG</cx:pt>
          <cx:pt idx="199299">LSAG</cx:pt>
          <cx:pt idx="199300">LSAG</cx:pt>
          <cx:pt idx="199301">LSAG</cx:pt>
          <cx:pt idx="199302">LSAG</cx:pt>
          <cx:pt idx="199303">LSAG</cx:pt>
          <cx:pt idx="199304">LSAG</cx:pt>
          <cx:pt idx="199305">LSAG</cx:pt>
          <cx:pt idx="199306">LSAG</cx:pt>
          <cx:pt idx="199307">LSAG</cx:pt>
          <cx:pt idx="199308">LSAG</cx:pt>
          <cx:pt idx="199309">LSAG</cx:pt>
          <cx:pt idx="199310">LSAG</cx:pt>
          <cx:pt idx="199311">LSAG</cx:pt>
          <cx:pt idx="199312">LSAG</cx:pt>
          <cx:pt idx="199313">LSAG</cx:pt>
          <cx:pt idx="199314">LSAG</cx:pt>
          <cx:pt idx="199315">LSAG</cx:pt>
          <cx:pt idx="199316">LSAG</cx:pt>
          <cx:pt idx="199317">LSAG</cx:pt>
          <cx:pt idx="199318">LSAG</cx:pt>
          <cx:pt idx="199319">LSAG</cx:pt>
          <cx:pt idx="199320">LSAG</cx:pt>
          <cx:pt idx="199321">LSAG</cx:pt>
          <cx:pt idx="199322">LSAG</cx:pt>
          <cx:pt idx="199323">LSAG</cx:pt>
          <cx:pt idx="199324">LSAG</cx:pt>
          <cx:pt idx="199325">LSAG</cx:pt>
          <cx:pt idx="199326">LSAG</cx:pt>
          <cx:pt idx="199327">LSAG</cx:pt>
          <cx:pt idx="199328">LSAG</cx:pt>
          <cx:pt idx="199329">LSAG</cx:pt>
          <cx:pt idx="199330">LSAG</cx:pt>
          <cx:pt idx="199331">LSAG</cx:pt>
          <cx:pt idx="199332">LSAG</cx:pt>
          <cx:pt idx="199333">LSAG</cx:pt>
          <cx:pt idx="199334">LSAG</cx:pt>
          <cx:pt idx="199335">LSAG</cx:pt>
          <cx:pt idx="199336">LSAG</cx:pt>
          <cx:pt idx="199337">LSAG</cx:pt>
          <cx:pt idx="199338">LSAG</cx:pt>
          <cx:pt idx="199339">LSAG</cx:pt>
          <cx:pt idx="199340">LSAG</cx:pt>
          <cx:pt idx="199341">LSAG</cx:pt>
          <cx:pt idx="199342">LSAG</cx:pt>
          <cx:pt idx="199343">LSAG</cx:pt>
          <cx:pt idx="199344">LSAG</cx:pt>
          <cx:pt idx="199345">LSAG</cx:pt>
          <cx:pt idx="199346">LSAG</cx:pt>
          <cx:pt idx="199347">LSAG</cx:pt>
          <cx:pt idx="199348">LSAG</cx:pt>
          <cx:pt idx="199349">LSAG</cx:pt>
          <cx:pt idx="199350">LSAG</cx:pt>
          <cx:pt idx="199351">LSAG</cx:pt>
          <cx:pt idx="199352">LSAG</cx:pt>
          <cx:pt idx="199353">LSAG</cx:pt>
          <cx:pt idx="199354">LSAG</cx:pt>
          <cx:pt idx="199355">LSAG</cx:pt>
          <cx:pt idx="199356">LSAG</cx:pt>
          <cx:pt idx="199357">LSAG</cx:pt>
          <cx:pt idx="199358">LSAG</cx:pt>
          <cx:pt idx="199359">LSAG</cx:pt>
          <cx:pt idx="199360">LSAG</cx:pt>
          <cx:pt idx="199361">LSAG</cx:pt>
          <cx:pt idx="199362">LSAG</cx:pt>
          <cx:pt idx="199363">LSAG</cx:pt>
          <cx:pt idx="199364">LSAG</cx:pt>
          <cx:pt idx="199365">LSAG</cx:pt>
          <cx:pt idx="199366">LSAG</cx:pt>
          <cx:pt idx="199367">LSAG</cx:pt>
          <cx:pt idx="199368">LSAG</cx:pt>
          <cx:pt idx="199369">LSAG</cx:pt>
          <cx:pt idx="199370">LSAG</cx:pt>
          <cx:pt idx="199371">LSAG</cx:pt>
          <cx:pt idx="199372">LSAG</cx:pt>
          <cx:pt idx="199373">LSAG</cx:pt>
          <cx:pt idx="199374">LSAG</cx:pt>
          <cx:pt idx="199375">LSAG</cx:pt>
          <cx:pt idx="199376">LSAG</cx:pt>
          <cx:pt idx="199377">LSAG</cx:pt>
          <cx:pt idx="199378">LSAG</cx:pt>
          <cx:pt idx="199379">LSAG</cx:pt>
          <cx:pt idx="199380">LSAG</cx:pt>
          <cx:pt idx="199381">LSAG</cx:pt>
          <cx:pt idx="199382">LSAG</cx:pt>
          <cx:pt idx="199383">LSAG</cx:pt>
          <cx:pt idx="199384">LSAG</cx:pt>
          <cx:pt idx="199385">LSAG</cx:pt>
          <cx:pt idx="199386">LSAG</cx:pt>
          <cx:pt idx="199387">LSAG</cx:pt>
          <cx:pt idx="199388">LSAG</cx:pt>
          <cx:pt idx="199389">LSAG</cx:pt>
          <cx:pt idx="199390">LSAG</cx:pt>
          <cx:pt idx="199391">LSAG</cx:pt>
          <cx:pt idx="199392">LSAG</cx:pt>
          <cx:pt idx="199393">LSAG</cx:pt>
          <cx:pt idx="199394">LSAG</cx:pt>
          <cx:pt idx="199395">LSAG</cx:pt>
          <cx:pt idx="199396">LSAG</cx:pt>
          <cx:pt idx="199397">LSAG</cx:pt>
          <cx:pt idx="199398">LSAG</cx:pt>
          <cx:pt idx="199399">LSAG</cx:pt>
          <cx:pt idx="199400">LSAG</cx:pt>
          <cx:pt idx="199401">LSAG</cx:pt>
          <cx:pt idx="199402">LSAG</cx:pt>
          <cx:pt idx="199403">LSAG</cx:pt>
          <cx:pt idx="199404">LSAG</cx:pt>
          <cx:pt idx="199405">LSAG</cx:pt>
          <cx:pt idx="199406">LSAG</cx:pt>
          <cx:pt idx="199407">LSAG</cx:pt>
          <cx:pt idx="199408">LSAG</cx:pt>
          <cx:pt idx="199409">LSAG</cx:pt>
          <cx:pt idx="199410">LSAG</cx:pt>
          <cx:pt idx="199411">LSAG</cx:pt>
          <cx:pt idx="199412">LSAG</cx:pt>
          <cx:pt idx="199413">LSAG</cx:pt>
          <cx:pt idx="199414">LSAG</cx:pt>
          <cx:pt idx="199415">LSAG</cx:pt>
          <cx:pt idx="199416">LSAG</cx:pt>
          <cx:pt idx="199417">LSAG</cx:pt>
          <cx:pt idx="199418">LSAG</cx:pt>
          <cx:pt idx="199419">LSAG</cx:pt>
          <cx:pt idx="199420">LSAG</cx:pt>
          <cx:pt idx="199421">LSAG</cx:pt>
          <cx:pt idx="199422">LSAG</cx:pt>
          <cx:pt idx="199423">LSAG</cx:pt>
          <cx:pt idx="199424">LSAG</cx:pt>
          <cx:pt idx="199425">LSAG</cx:pt>
          <cx:pt idx="199426">LSAG</cx:pt>
          <cx:pt idx="199427">LSAG</cx:pt>
          <cx:pt idx="199428">LSAG</cx:pt>
          <cx:pt idx="199429">LSAG</cx:pt>
          <cx:pt idx="199430">LSAG</cx:pt>
          <cx:pt idx="199431">LSAG</cx:pt>
          <cx:pt idx="199432">LSAG</cx:pt>
          <cx:pt idx="199433">LSAG</cx:pt>
          <cx:pt idx="199434">LSAG</cx:pt>
          <cx:pt idx="199435">LSAG</cx:pt>
          <cx:pt idx="199436">LSAG</cx:pt>
          <cx:pt idx="199437">LSAG</cx:pt>
          <cx:pt idx="199438">LSAG</cx:pt>
          <cx:pt idx="199439">LSAG</cx:pt>
          <cx:pt idx="199440">LSAG</cx:pt>
          <cx:pt idx="199441">LSAG</cx:pt>
          <cx:pt idx="199442">LSAG</cx:pt>
          <cx:pt idx="199443">LSAG</cx:pt>
          <cx:pt idx="199444">LSAG</cx:pt>
          <cx:pt idx="199445">LSAG</cx:pt>
          <cx:pt idx="199446">LSAG</cx:pt>
          <cx:pt idx="199447">LSAG</cx:pt>
          <cx:pt idx="199448">LSAG</cx:pt>
          <cx:pt idx="199449">LSAG</cx:pt>
          <cx:pt idx="199450">LSAG</cx:pt>
          <cx:pt idx="199451">LSAG</cx:pt>
          <cx:pt idx="199452">LSAG</cx:pt>
          <cx:pt idx="199453">LSAG</cx:pt>
          <cx:pt idx="199454">LSAG</cx:pt>
          <cx:pt idx="199455">LSAG</cx:pt>
          <cx:pt idx="199456">LSAG</cx:pt>
          <cx:pt idx="199457">LSAG</cx:pt>
          <cx:pt idx="199458">LSAG</cx:pt>
          <cx:pt idx="199459">LSAG</cx:pt>
          <cx:pt idx="199460">LSAG</cx:pt>
          <cx:pt idx="199461">LSAG</cx:pt>
          <cx:pt idx="199462">LSAG</cx:pt>
          <cx:pt idx="199463">LSAG</cx:pt>
          <cx:pt idx="199464">LSAG</cx:pt>
          <cx:pt idx="199465">LSAG</cx:pt>
          <cx:pt idx="199466">LSAG</cx:pt>
          <cx:pt idx="199467">LSAG</cx:pt>
          <cx:pt idx="199468">LSAG</cx:pt>
          <cx:pt idx="199469">LSAG</cx:pt>
          <cx:pt idx="199470">LSAG</cx:pt>
          <cx:pt idx="199471">LSAG</cx:pt>
          <cx:pt idx="199472">LSAG</cx:pt>
          <cx:pt idx="199473">LSAG</cx:pt>
          <cx:pt idx="199474">LSAG</cx:pt>
          <cx:pt idx="199475">LSAG</cx:pt>
          <cx:pt idx="199476">LSAG</cx:pt>
          <cx:pt idx="199477">LSAG</cx:pt>
          <cx:pt idx="199478">LSAG</cx:pt>
          <cx:pt idx="199479">LSAG</cx:pt>
          <cx:pt idx="199480">LSAG</cx:pt>
          <cx:pt idx="199481">LSAG</cx:pt>
          <cx:pt idx="199482">LSAG</cx:pt>
          <cx:pt idx="199483">LSAG</cx:pt>
          <cx:pt idx="199484">LSAG</cx:pt>
          <cx:pt idx="199485">LSAG</cx:pt>
          <cx:pt idx="199486">LSAG</cx:pt>
          <cx:pt idx="199487">LSAG</cx:pt>
          <cx:pt idx="199488">LSAG</cx:pt>
          <cx:pt idx="199489">LSAG</cx:pt>
          <cx:pt idx="199490">LSAG</cx:pt>
          <cx:pt idx="199491">LSAG</cx:pt>
          <cx:pt idx="199492">LSAG</cx:pt>
          <cx:pt idx="199493">LSAG</cx:pt>
          <cx:pt idx="199494">LSAG</cx:pt>
          <cx:pt idx="199495">LSAG</cx:pt>
          <cx:pt idx="199496">LSAG</cx:pt>
          <cx:pt idx="199497">LSAG</cx:pt>
          <cx:pt idx="199498">LSAG</cx:pt>
          <cx:pt idx="199499">LSAG</cx:pt>
          <cx:pt idx="199500">LSAG</cx:pt>
          <cx:pt idx="199501">LSAG</cx:pt>
          <cx:pt idx="199502">LSAG</cx:pt>
          <cx:pt idx="199503">LSAG</cx:pt>
          <cx:pt idx="199504">LSAG</cx:pt>
          <cx:pt idx="199505">LSAG</cx:pt>
          <cx:pt idx="199506">LSAG</cx:pt>
          <cx:pt idx="199507">LSAG</cx:pt>
          <cx:pt idx="199508">LSAG</cx:pt>
          <cx:pt idx="199509">LSAG</cx:pt>
          <cx:pt idx="199510">LSAG</cx:pt>
          <cx:pt idx="199511">LSAG</cx:pt>
          <cx:pt idx="199512">LSAG</cx:pt>
          <cx:pt idx="199513">LSAG</cx:pt>
          <cx:pt idx="199514">LSAG</cx:pt>
          <cx:pt idx="199515">LSAG</cx:pt>
          <cx:pt idx="199516">LSAG</cx:pt>
          <cx:pt idx="199517">LSAG</cx:pt>
          <cx:pt idx="199518">LSAG</cx:pt>
          <cx:pt idx="199519">LSAG</cx:pt>
          <cx:pt idx="199520">LSAG</cx:pt>
          <cx:pt idx="199521">LSAG</cx:pt>
          <cx:pt idx="199522">LSAG</cx:pt>
          <cx:pt idx="199523">LSAG</cx:pt>
          <cx:pt idx="199524">LSAG</cx:pt>
          <cx:pt idx="199525">LSAG</cx:pt>
          <cx:pt idx="199526">LSAG</cx:pt>
          <cx:pt idx="199527">LSAG</cx:pt>
          <cx:pt idx="199528">LSAG</cx:pt>
          <cx:pt idx="199529">LSAG</cx:pt>
          <cx:pt idx="199530">LSAG</cx:pt>
          <cx:pt idx="199531">LSAG</cx:pt>
          <cx:pt idx="199532">LSAG</cx:pt>
          <cx:pt idx="199533">LSAG</cx:pt>
          <cx:pt idx="199534">LSAG</cx:pt>
          <cx:pt idx="199535">LSAG</cx:pt>
          <cx:pt idx="199536">LSAG</cx:pt>
          <cx:pt idx="199537">LSAG</cx:pt>
          <cx:pt idx="199538">LSAG</cx:pt>
          <cx:pt idx="199539">LSAG</cx:pt>
          <cx:pt idx="199540">LSAG</cx:pt>
          <cx:pt idx="199541">LSAG</cx:pt>
          <cx:pt idx="199542">LSAG</cx:pt>
          <cx:pt idx="199543">LSAG</cx:pt>
          <cx:pt idx="199544">LSAG</cx:pt>
          <cx:pt idx="199545">LSAG</cx:pt>
          <cx:pt idx="199546">LSAG</cx:pt>
          <cx:pt idx="199547">LSAG</cx:pt>
          <cx:pt idx="199548">LSAG</cx:pt>
          <cx:pt idx="199549">LSAG</cx:pt>
          <cx:pt idx="199550">LSAG</cx:pt>
          <cx:pt idx="199551">LSAG</cx:pt>
          <cx:pt idx="199552">LSAG</cx:pt>
          <cx:pt idx="199553">LSAG</cx:pt>
          <cx:pt idx="199554">LSAG</cx:pt>
          <cx:pt idx="199555">LSAG</cx:pt>
          <cx:pt idx="199556">LSAG</cx:pt>
          <cx:pt idx="199557">LSAG</cx:pt>
          <cx:pt idx="199558">LSAG</cx:pt>
          <cx:pt idx="199559">LSAG</cx:pt>
          <cx:pt idx="199560">LSAG</cx:pt>
          <cx:pt idx="199561">LSAG</cx:pt>
          <cx:pt idx="199562">LSAG</cx:pt>
          <cx:pt idx="199563">LSAG</cx:pt>
          <cx:pt idx="199564">LSAG</cx:pt>
          <cx:pt idx="199565">LSAG</cx:pt>
          <cx:pt idx="199566">LSAG</cx:pt>
          <cx:pt idx="199567">LSAG</cx:pt>
          <cx:pt idx="199568">LSAG</cx:pt>
          <cx:pt idx="199569">LSAG</cx:pt>
          <cx:pt idx="199570">LSAG</cx:pt>
          <cx:pt idx="199571">LSAG</cx:pt>
          <cx:pt idx="199572">LSAG</cx:pt>
          <cx:pt idx="199573">LSAG</cx:pt>
          <cx:pt idx="199574">LSAG</cx:pt>
          <cx:pt idx="199575">LSAG</cx:pt>
          <cx:pt idx="199576">LSAG</cx:pt>
          <cx:pt idx="199577">LSAG</cx:pt>
          <cx:pt idx="199578">LSAG</cx:pt>
          <cx:pt idx="199579">LSAG</cx:pt>
          <cx:pt idx="199580">LSAG</cx:pt>
          <cx:pt idx="199581">LSAG</cx:pt>
          <cx:pt idx="199582">LSAG</cx:pt>
          <cx:pt idx="199583">LSAG</cx:pt>
          <cx:pt idx="199584">LSAG</cx:pt>
          <cx:pt idx="199585">LSAG</cx:pt>
          <cx:pt idx="199586">LSAG</cx:pt>
          <cx:pt idx="199587">LSAG</cx:pt>
          <cx:pt idx="199588">LSAG</cx:pt>
          <cx:pt idx="199589">LSAG</cx:pt>
          <cx:pt idx="199590">LSAG</cx:pt>
          <cx:pt idx="199591">LSAG</cx:pt>
          <cx:pt idx="199592">LSAG</cx:pt>
          <cx:pt idx="199593">LSAG</cx:pt>
          <cx:pt idx="199594">LSAG</cx:pt>
          <cx:pt idx="199595">LSAG</cx:pt>
          <cx:pt idx="199596">LSAG</cx:pt>
          <cx:pt idx="199597">LSAG</cx:pt>
          <cx:pt idx="199598">LSAG</cx:pt>
          <cx:pt idx="199599">LSAG</cx:pt>
          <cx:pt idx="199600">LSAG</cx:pt>
          <cx:pt idx="199601">LSAG</cx:pt>
          <cx:pt idx="199602">LSAG</cx:pt>
          <cx:pt idx="199603">LSAG</cx:pt>
          <cx:pt idx="199604">LSAG</cx:pt>
          <cx:pt idx="199605">LSAG</cx:pt>
          <cx:pt idx="199606">LSAG</cx:pt>
          <cx:pt idx="199607">LSAG</cx:pt>
          <cx:pt idx="199608">LSAG</cx:pt>
          <cx:pt idx="199609">LSAG</cx:pt>
          <cx:pt idx="199610">LSAG</cx:pt>
          <cx:pt idx="199611">LSAG</cx:pt>
          <cx:pt idx="199612">LSAG</cx:pt>
          <cx:pt idx="199613">LSAG</cx:pt>
          <cx:pt idx="199614">LSAG</cx:pt>
          <cx:pt idx="199615">LSAG</cx:pt>
          <cx:pt idx="199616">LSAG</cx:pt>
          <cx:pt idx="199617">LSAG</cx:pt>
          <cx:pt idx="199618">LSAG</cx:pt>
          <cx:pt idx="199619">LSAG</cx:pt>
          <cx:pt idx="199620">LSAG</cx:pt>
          <cx:pt idx="199621">LSAG</cx:pt>
          <cx:pt idx="199622">LSAG</cx:pt>
          <cx:pt idx="199623">LSAG</cx:pt>
          <cx:pt idx="199624">LSAG</cx:pt>
          <cx:pt idx="199625">LSAG</cx:pt>
          <cx:pt idx="199626">LSAG</cx:pt>
          <cx:pt idx="199627">LSAG</cx:pt>
          <cx:pt idx="199628">LSAG</cx:pt>
          <cx:pt idx="199629">LSAG</cx:pt>
          <cx:pt idx="199630">LSAG</cx:pt>
          <cx:pt idx="199631">LSAG</cx:pt>
          <cx:pt idx="199632">LSAG</cx:pt>
          <cx:pt idx="199633">LSAG</cx:pt>
          <cx:pt idx="199634">LSAG</cx:pt>
          <cx:pt idx="199635">LSAG</cx:pt>
          <cx:pt idx="199636">LSAG</cx:pt>
          <cx:pt idx="199637">LSAG</cx:pt>
          <cx:pt idx="199638">LSAG</cx:pt>
          <cx:pt idx="199639">LSAG</cx:pt>
          <cx:pt idx="199640">LSAG</cx:pt>
          <cx:pt idx="199641">LSAG</cx:pt>
          <cx:pt idx="199642">LSAG</cx:pt>
          <cx:pt idx="199643">LSAG</cx:pt>
          <cx:pt idx="199644">LSAG</cx:pt>
          <cx:pt idx="199645">LSAG</cx:pt>
          <cx:pt idx="199646">LSAG</cx:pt>
          <cx:pt idx="199647">LSAG</cx:pt>
          <cx:pt idx="199648">LSAG</cx:pt>
          <cx:pt idx="199649">LSAG</cx:pt>
          <cx:pt idx="199650">LSAG</cx:pt>
          <cx:pt idx="199651">LSAG</cx:pt>
          <cx:pt idx="199652">LSAG</cx:pt>
          <cx:pt idx="199653">LSAG</cx:pt>
          <cx:pt idx="199654">LSAG</cx:pt>
          <cx:pt idx="199655">LSAG</cx:pt>
          <cx:pt idx="199656">LSAG</cx:pt>
          <cx:pt idx="199657">LSAG</cx:pt>
          <cx:pt idx="199658">LSAG</cx:pt>
          <cx:pt idx="199659">LSAG</cx:pt>
          <cx:pt idx="199660">LSAG</cx:pt>
          <cx:pt idx="199661">LSAG</cx:pt>
          <cx:pt idx="199662">LSAG</cx:pt>
          <cx:pt idx="199663">LSAG</cx:pt>
          <cx:pt idx="199664">LSAG</cx:pt>
          <cx:pt idx="199665">LSAG</cx:pt>
          <cx:pt idx="199666">LSAG</cx:pt>
          <cx:pt idx="199667">LSAG</cx:pt>
          <cx:pt idx="199668">LSAG</cx:pt>
          <cx:pt idx="199669">LSAG</cx:pt>
          <cx:pt idx="199670">LSAG</cx:pt>
          <cx:pt idx="199671">LSAG</cx:pt>
          <cx:pt idx="199672">LSAG</cx:pt>
          <cx:pt idx="199673">LSAG</cx:pt>
          <cx:pt idx="199674">LSAG</cx:pt>
          <cx:pt idx="199675">LSAG</cx:pt>
          <cx:pt idx="199676">LSAG</cx:pt>
          <cx:pt idx="199677">LSAG</cx:pt>
          <cx:pt idx="199678">LSAG</cx:pt>
          <cx:pt idx="199679">LSAG</cx:pt>
          <cx:pt idx="199680">LSAG</cx:pt>
          <cx:pt idx="199681">LSAG</cx:pt>
          <cx:pt idx="199682">LSAG</cx:pt>
          <cx:pt idx="199683">LSAG</cx:pt>
          <cx:pt idx="199684">LSAG</cx:pt>
          <cx:pt idx="199685">LSAG</cx:pt>
          <cx:pt idx="199686">LSAG</cx:pt>
          <cx:pt idx="199687">LSAG</cx:pt>
          <cx:pt idx="199688">LSAG</cx:pt>
          <cx:pt idx="199689">LSAG</cx:pt>
          <cx:pt idx="199690">LSAG</cx:pt>
          <cx:pt idx="199691">LSAG</cx:pt>
          <cx:pt idx="199692">LSAG</cx:pt>
          <cx:pt idx="199693">LSAG</cx:pt>
          <cx:pt idx="199694">LSAG</cx:pt>
          <cx:pt idx="199695">LSAG</cx:pt>
          <cx:pt idx="199696">LSAG</cx:pt>
          <cx:pt idx="199697">LSAG</cx:pt>
          <cx:pt idx="199698">LSAG</cx:pt>
          <cx:pt idx="199699">LSAG</cx:pt>
          <cx:pt idx="199700">LSAG</cx:pt>
          <cx:pt idx="199701">LSAG</cx:pt>
          <cx:pt idx="199702">LSAG</cx:pt>
          <cx:pt idx="199703">LSAG</cx:pt>
          <cx:pt idx="199704">LSAG</cx:pt>
          <cx:pt idx="199705">LSAG</cx:pt>
          <cx:pt idx="199706">LSAG</cx:pt>
          <cx:pt idx="199707">LSAG</cx:pt>
          <cx:pt idx="199708">LSAG</cx:pt>
          <cx:pt idx="199709">LSAG</cx:pt>
          <cx:pt idx="199710">LSAG</cx:pt>
          <cx:pt idx="199711">LSAG</cx:pt>
          <cx:pt idx="199712">LSAG</cx:pt>
          <cx:pt idx="199713">LSAG</cx:pt>
          <cx:pt idx="199714">LSAG</cx:pt>
          <cx:pt idx="199715">LSAG</cx:pt>
          <cx:pt idx="199716">LSAG</cx:pt>
          <cx:pt idx="199717">LSAG</cx:pt>
          <cx:pt idx="199718">LSAG</cx:pt>
          <cx:pt idx="199719">LSAG</cx:pt>
          <cx:pt idx="199720">LSAG</cx:pt>
          <cx:pt idx="199721">LSAG</cx:pt>
          <cx:pt idx="199722">LSAG</cx:pt>
          <cx:pt idx="199723">LSAG</cx:pt>
          <cx:pt idx="199724">LSAG</cx:pt>
          <cx:pt idx="199725">LSAG</cx:pt>
          <cx:pt idx="199726">LSAG</cx:pt>
          <cx:pt idx="199727">LSAG</cx:pt>
          <cx:pt idx="199728">LSAG</cx:pt>
          <cx:pt idx="199729">LSAG</cx:pt>
          <cx:pt idx="199730">LSAG</cx:pt>
          <cx:pt idx="199731">LSAG</cx:pt>
          <cx:pt idx="199732">LSAG</cx:pt>
          <cx:pt idx="199733">LSAG</cx:pt>
          <cx:pt idx="199734">LSAG</cx:pt>
          <cx:pt idx="199735">LSAG</cx:pt>
          <cx:pt idx="199736">LSAG</cx:pt>
          <cx:pt idx="199737">LSAG</cx:pt>
          <cx:pt idx="199738">LSAG</cx:pt>
          <cx:pt idx="199739">LSAG</cx:pt>
          <cx:pt idx="199740">LSAG</cx:pt>
          <cx:pt idx="199741">LSAG</cx:pt>
          <cx:pt idx="199742">LSAG</cx:pt>
          <cx:pt idx="199743">LSAG</cx:pt>
          <cx:pt idx="199744">LSAG</cx:pt>
          <cx:pt idx="199745">LSAG</cx:pt>
          <cx:pt idx="199746">LSAG</cx:pt>
          <cx:pt idx="199747">LSAG</cx:pt>
          <cx:pt idx="199748">LSAG</cx:pt>
          <cx:pt idx="199749">LSAG</cx:pt>
          <cx:pt idx="199750">LSAG</cx:pt>
          <cx:pt idx="199751">LSAG</cx:pt>
          <cx:pt idx="199752">LSAG</cx:pt>
          <cx:pt idx="199753">LSAG</cx:pt>
          <cx:pt idx="199754">LSAG</cx:pt>
          <cx:pt idx="199755">LSAG</cx:pt>
          <cx:pt idx="199756">LSAG</cx:pt>
          <cx:pt idx="199757">LSAG</cx:pt>
          <cx:pt idx="199758">LSAG</cx:pt>
          <cx:pt idx="199759">LSAG</cx:pt>
          <cx:pt idx="199760">LSAG</cx:pt>
          <cx:pt idx="199761">LSAG</cx:pt>
          <cx:pt idx="199762">LSAG</cx:pt>
          <cx:pt idx="199763">LSAG</cx:pt>
          <cx:pt idx="199764">LSAG</cx:pt>
          <cx:pt idx="199765">LSAG</cx:pt>
          <cx:pt idx="199766">LSAG</cx:pt>
          <cx:pt idx="199767">LSAG</cx:pt>
          <cx:pt idx="199768">LSAG</cx:pt>
          <cx:pt idx="199769">LSAG</cx:pt>
          <cx:pt idx="199770">LSAG</cx:pt>
          <cx:pt idx="199771">LSAG</cx:pt>
          <cx:pt idx="199772">LSAG</cx:pt>
          <cx:pt idx="199773">LSAG</cx:pt>
          <cx:pt idx="199774">LSAG</cx:pt>
          <cx:pt idx="199775">LSAG</cx:pt>
          <cx:pt idx="199776">LSAG</cx:pt>
          <cx:pt idx="199777">LSAG</cx:pt>
          <cx:pt idx="199778">LSAG</cx:pt>
          <cx:pt idx="199779">LSAG</cx:pt>
          <cx:pt idx="199780">LSAG</cx:pt>
          <cx:pt idx="199781">LSAG</cx:pt>
          <cx:pt idx="199782">LSAG</cx:pt>
          <cx:pt idx="199783">LSAG</cx:pt>
          <cx:pt idx="199784">LSAG</cx:pt>
          <cx:pt idx="199785">LSAG</cx:pt>
          <cx:pt idx="199786">LSAG</cx:pt>
          <cx:pt idx="199787">LSAG</cx:pt>
          <cx:pt idx="199788">LSAG</cx:pt>
          <cx:pt idx="199789">LSAG</cx:pt>
          <cx:pt idx="199790">LSAG</cx:pt>
          <cx:pt idx="199791">LSAG</cx:pt>
          <cx:pt idx="199792">LSAG</cx:pt>
          <cx:pt idx="199793">LSAG</cx:pt>
          <cx:pt idx="199794">LSAG</cx:pt>
          <cx:pt idx="199795">LSAG</cx:pt>
          <cx:pt idx="199796">LSAG</cx:pt>
          <cx:pt idx="199797">LSAG</cx:pt>
          <cx:pt idx="199798">LSAG</cx:pt>
          <cx:pt idx="199799">LSAG</cx:pt>
          <cx:pt idx="199800">LSAG</cx:pt>
          <cx:pt idx="199801">LSAG</cx:pt>
          <cx:pt idx="199802">LSAG</cx:pt>
          <cx:pt idx="199803">LSAG</cx:pt>
          <cx:pt idx="199804">LSAG</cx:pt>
          <cx:pt idx="199805">LSAG</cx:pt>
          <cx:pt idx="199806">LSAG</cx:pt>
          <cx:pt idx="199807">LSAG</cx:pt>
          <cx:pt idx="199808">LSAG</cx:pt>
          <cx:pt idx="199809">LSAG</cx:pt>
          <cx:pt idx="199810">LSAG</cx:pt>
          <cx:pt idx="199811">LSAG</cx:pt>
          <cx:pt idx="199812">LSAG</cx:pt>
          <cx:pt idx="199813">LSAG</cx:pt>
          <cx:pt idx="199814">LSAG</cx:pt>
          <cx:pt idx="199815">LSAG</cx:pt>
          <cx:pt idx="199816">LSAG</cx:pt>
          <cx:pt idx="199817">LSAG</cx:pt>
          <cx:pt idx="199818">LSAG</cx:pt>
          <cx:pt idx="199819">LSAG</cx:pt>
          <cx:pt idx="199820">LSAG</cx:pt>
          <cx:pt idx="199821">LSAG</cx:pt>
          <cx:pt idx="199822">LSAG</cx:pt>
          <cx:pt idx="199823">LSAG</cx:pt>
          <cx:pt idx="199824">LSAG</cx:pt>
          <cx:pt idx="199825">LSAG</cx:pt>
          <cx:pt idx="199826">LSAG</cx:pt>
          <cx:pt idx="199827">LSAG</cx:pt>
          <cx:pt idx="199828">LSAG</cx:pt>
          <cx:pt idx="199829">LSAG</cx:pt>
          <cx:pt idx="199830">LSAG</cx:pt>
          <cx:pt idx="199831">LSAG</cx:pt>
          <cx:pt idx="199832">LSAG</cx:pt>
          <cx:pt idx="199833">LSAG</cx:pt>
          <cx:pt idx="199834">LSAG</cx:pt>
          <cx:pt idx="199835">LSAG</cx:pt>
          <cx:pt idx="199836">LSAG</cx:pt>
          <cx:pt idx="199837">LSAG</cx:pt>
          <cx:pt idx="199838">LSAG</cx:pt>
          <cx:pt idx="199839">LSAG</cx:pt>
          <cx:pt idx="199840">LSAG</cx:pt>
          <cx:pt idx="199841">LSAG</cx:pt>
          <cx:pt idx="199842">LSAG</cx:pt>
          <cx:pt idx="199843">LSAG</cx:pt>
          <cx:pt idx="199844">LSAG</cx:pt>
          <cx:pt idx="199845">LSAG</cx:pt>
          <cx:pt idx="199846">LSAG</cx:pt>
          <cx:pt idx="199847">LSAG</cx:pt>
          <cx:pt idx="199848">LSAG</cx:pt>
          <cx:pt idx="199849">LSAG</cx:pt>
          <cx:pt idx="199850">LSAG</cx:pt>
          <cx:pt idx="199851">LSAG</cx:pt>
          <cx:pt idx="199852">LSAG</cx:pt>
          <cx:pt idx="199853">LSAG</cx:pt>
          <cx:pt idx="199854">LSAG</cx:pt>
          <cx:pt idx="199855">LSAG</cx:pt>
          <cx:pt idx="199856">LSAG</cx:pt>
          <cx:pt idx="199857">LSAG</cx:pt>
          <cx:pt idx="199858">LSAG</cx:pt>
          <cx:pt idx="199859">LSAG</cx:pt>
          <cx:pt idx="199860">LSAG</cx:pt>
          <cx:pt idx="199861">LSAG</cx:pt>
          <cx:pt idx="199862">LSAG</cx:pt>
          <cx:pt idx="199863">LSAG</cx:pt>
          <cx:pt idx="199864">LSAG</cx:pt>
          <cx:pt idx="199865">LSAG</cx:pt>
          <cx:pt idx="199866">LSAG</cx:pt>
          <cx:pt idx="199867">LSAG</cx:pt>
          <cx:pt idx="199868">LSAG</cx:pt>
          <cx:pt idx="199869">LSAG</cx:pt>
          <cx:pt idx="199870">LSAG</cx:pt>
          <cx:pt idx="199871">LSAG</cx:pt>
          <cx:pt idx="199872">LSAG</cx:pt>
          <cx:pt idx="199873">LSAG</cx:pt>
          <cx:pt idx="199874">LSAG</cx:pt>
          <cx:pt idx="199875">LSAG</cx:pt>
          <cx:pt idx="199876">LSAG</cx:pt>
          <cx:pt idx="199877">LSAG</cx:pt>
          <cx:pt idx="199878">LSAG</cx:pt>
          <cx:pt idx="199879">LSAG</cx:pt>
          <cx:pt idx="199880">LSAG</cx:pt>
          <cx:pt idx="199881">LSAG</cx:pt>
          <cx:pt idx="199882">LSAG</cx:pt>
          <cx:pt idx="199883">LSAG</cx:pt>
          <cx:pt idx="199884">LSAG</cx:pt>
          <cx:pt idx="199885">LSAG</cx:pt>
          <cx:pt idx="199886">LSAG</cx:pt>
          <cx:pt idx="199887">LSAG</cx:pt>
          <cx:pt idx="199888">LSAG</cx:pt>
          <cx:pt idx="199889">LSAG</cx:pt>
          <cx:pt idx="199890">LSAG</cx:pt>
          <cx:pt idx="199891">LSAG</cx:pt>
          <cx:pt idx="199892">LSAG</cx:pt>
          <cx:pt idx="199893">LSAG</cx:pt>
          <cx:pt idx="199894">LSAG</cx:pt>
          <cx:pt idx="199895">LSAG</cx:pt>
          <cx:pt idx="199896">LSAG</cx:pt>
          <cx:pt idx="199897">LSAG</cx:pt>
          <cx:pt idx="199898">LSAG</cx:pt>
          <cx:pt idx="199899">LSAG</cx:pt>
          <cx:pt idx="199900">LSAG</cx:pt>
          <cx:pt idx="199901">LSAG</cx:pt>
          <cx:pt idx="199902">LSAG</cx:pt>
          <cx:pt idx="199903">LSAG</cx:pt>
          <cx:pt idx="199904">LSAG</cx:pt>
          <cx:pt idx="199905">LSAG</cx:pt>
          <cx:pt idx="199906">LSAG</cx:pt>
          <cx:pt idx="199907">LSAG</cx:pt>
          <cx:pt idx="199908">LSAG</cx:pt>
          <cx:pt idx="199909">LSAG</cx:pt>
          <cx:pt idx="199910">LSAG</cx:pt>
          <cx:pt idx="199911">LSAG</cx:pt>
          <cx:pt idx="199912">LSAG</cx:pt>
          <cx:pt idx="199913">LSAG</cx:pt>
          <cx:pt idx="199914">LSAG</cx:pt>
          <cx:pt idx="199915">LSAG</cx:pt>
          <cx:pt idx="199916">LSAG</cx:pt>
          <cx:pt idx="199917">LSAG</cx:pt>
          <cx:pt idx="199918">LSAG</cx:pt>
          <cx:pt idx="199919">LSAG</cx:pt>
          <cx:pt idx="199920">LSAG</cx:pt>
          <cx:pt idx="199921">LSAG</cx:pt>
          <cx:pt idx="199922">LSAG</cx:pt>
          <cx:pt idx="199923">LSAG</cx:pt>
          <cx:pt idx="199924">LSAG</cx:pt>
          <cx:pt idx="199925">LSAG</cx:pt>
          <cx:pt idx="199926">LSAG</cx:pt>
          <cx:pt idx="199927">LSAG</cx:pt>
          <cx:pt idx="199928">LSAG</cx:pt>
          <cx:pt idx="199929">LSAG</cx:pt>
          <cx:pt idx="199930">LSAG</cx:pt>
          <cx:pt idx="199931">LSAG</cx:pt>
          <cx:pt idx="199932">LSAG</cx:pt>
          <cx:pt idx="199933">LSAG</cx:pt>
          <cx:pt idx="199934">LSAG</cx:pt>
          <cx:pt idx="199935">LSAG</cx:pt>
          <cx:pt idx="199936">LSAG</cx:pt>
          <cx:pt idx="199937">LSAG</cx:pt>
          <cx:pt idx="199938">LSAG</cx:pt>
          <cx:pt idx="199939">LSAG</cx:pt>
          <cx:pt idx="199940">LSAG</cx:pt>
          <cx:pt idx="199941">LSAG</cx:pt>
          <cx:pt idx="199942">LSAG</cx:pt>
          <cx:pt idx="199943">LSAG</cx:pt>
          <cx:pt idx="199944">LSAG</cx:pt>
          <cx:pt idx="199945">LSAG</cx:pt>
          <cx:pt idx="199946">LSAG</cx:pt>
          <cx:pt idx="199947">LSAG</cx:pt>
          <cx:pt idx="199948">LSAG</cx:pt>
          <cx:pt idx="199949">LSAG</cx:pt>
          <cx:pt idx="199950">LSAG</cx:pt>
          <cx:pt idx="199951">LSAG</cx:pt>
          <cx:pt idx="199952">LSAG</cx:pt>
          <cx:pt idx="199953">LSAG</cx:pt>
          <cx:pt idx="199954">LSAG</cx:pt>
          <cx:pt idx="199955">LSAG</cx:pt>
          <cx:pt idx="199956">LSAG</cx:pt>
          <cx:pt idx="199957">LSAG</cx:pt>
          <cx:pt idx="199958">LSAG</cx:pt>
          <cx:pt idx="199959">LSAG</cx:pt>
          <cx:pt idx="199960">LSAG</cx:pt>
          <cx:pt idx="199961">LSAG</cx:pt>
          <cx:pt idx="199962">LSAG</cx:pt>
          <cx:pt idx="199963">LSAG</cx:pt>
          <cx:pt idx="199964">LSAG</cx:pt>
          <cx:pt idx="199965">LSAG</cx:pt>
          <cx:pt idx="199966">LSAG</cx:pt>
          <cx:pt idx="199967">LSAG</cx:pt>
          <cx:pt idx="199968">LSAG</cx:pt>
          <cx:pt idx="199969">LSAG</cx:pt>
          <cx:pt idx="199970">LSAG</cx:pt>
          <cx:pt idx="199971">LSAG</cx:pt>
          <cx:pt idx="199972">LSAG</cx:pt>
          <cx:pt idx="199973">LSAG</cx:pt>
          <cx:pt idx="199974">LSAG</cx:pt>
          <cx:pt idx="199975">LSAG</cx:pt>
          <cx:pt idx="199976">LSAG</cx:pt>
          <cx:pt idx="199977">LSAG</cx:pt>
          <cx:pt idx="199978">LSAG</cx:pt>
          <cx:pt idx="199979">LSAG</cx:pt>
          <cx:pt idx="199980">LSAG</cx:pt>
          <cx:pt idx="199981">LSAG</cx:pt>
          <cx:pt idx="199982">LSAG</cx:pt>
          <cx:pt idx="199983">LSAG</cx:pt>
          <cx:pt idx="199984">LSAG</cx:pt>
          <cx:pt idx="199985">LSAG</cx:pt>
          <cx:pt idx="199986">LSAG</cx:pt>
          <cx:pt idx="199987">LSAG</cx:pt>
          <cx:pt idx="199988">LSAG</cx:pt>
          <cx:pt idx="199989">LSAG</cx:pt>
          <cx:pt idx="199990">LSAG</cx:pt>
          <cx:pt idx="199991">LSAG</cx:pt>
          <cx:pt idx="199992">LSAG</cx:pt>
          <cx:pt idx="199993">LSAG</cx:pt>
          <cx:pt idx="199994">LSAG</cx:pt>
          <cx:pt idx="199995">LSAG</cx:pt>
          <cx:pt idx="199996">LSAG</cx:pt>
          <cx:pt idx="199997">LSAG</cx:pt>
          <cx:pt idx="199998">LSAG</cx:pt>
          <cx:pt idx="199999">LSAG</cx:pt>
          <cx:pt idx="200000">LSAG</cx:pt>
          <cx:pt idx="200001">LSAG</cx:pt>
          <cx:pt idx="200002">LSAG</cx:pt>
          <cx:pt idx="200003">LSAG</cx:pt>
          <cx:pt idx="200004">LSAG</cx:pt>
          <cx:pt idx="200005">LSAG</cx:pt>
          <cx:pt idx="200006">LSAG</cx:pt>
          <cx:pt idx="200007">LSAG</cx:pt>
          <cx:pt idx="200008">LSAG</cx:pt>
          <cx:pt idx="200009">LSAG</cx:pt>
          <cx:pt idx="200010">LSAG</cx:pt>
          <cx:pt idx="200011">LSAG</cx:pt>
          <cx:pt idx="200012">LSAG</cx:pt>
          <cx:pt idx="200013">LSAG</cx:pt>
          <cx:pt idx="200014">LSAG</cx:pt>
          <cx:pt idx="200015">LSAG</cx:pt>
          <cx:pt idx="200016">LSAG</cx:pt>
          <cx:pt idx="200017">LSAG</cx:pt>
          <cx:pt idx="200018">LSAG</cx:pt>
          <cx:pt idx="200019">LSAG</cx:pt>
          <cx:pt idx="200020">LSAG</cx:pt>
          <cx:pt idx="200021">LSAG</cx:pt>
          <cx:pt idx="200022">LSAG</cx:pt>
          <cx:pt idx="200023">LSAG</cx:pt>
          <cx:pt idx="200024">LSAG</cx:pt>
          <cx:pt idx="200025">LSAG</cx:pt>
          <cx:pt idx="200026">LSAG</cx:pt>
          <cx:pt idx="200027">LSAG</cx:pt>
          <cx:pt idx="200028">LSAG</cx:pt>
          <cx:pt idx="200029">LSAG</cx:pt>
          <cx:pt idx="200030">LSAG</cx:pt>
          <cx:pt idx="200031">LSAG</cx:pt>
          <cx:pt idx="200032">LSAG</cx:pt>
          <cx:pt idx="200033">LSAG</cx:pt>
          <cx:pt idx="200034">LSAG</cx:pt>
          <cx:pt idx="200035">LSAG</cx:pt>
          <cx:pt idx="200036">LSAG</cx:pt>
          <cx:pt idx="200037">LSAG</cx:pt>
          <cx:pt idx="200038">LSAG</cx:pt>
          <cx:pt idx="200039">LSAG</cx:pt>
          <cx:pt idx="200040">LSAG</cx:pt>
          <cx:pt idx="200041">LSAG</cx:pt>
          <cx:pt idx="200042">LSAG</cx:pt>
          <cx:pt idx="200043">LSAG</cx:pt>
          <cx:pt idx="200044">LSAG</cx:pt>
          <cx:pt idx="200045">LSAG</cx:pt>
          <cx:pt idx="200046">LSAG</cx:pt>
          <cx:pt idx="200047">LSAG</cx:pt>
          <cx:pt idx="200048">LSAG</cx:pt>
          <cx:pt idx="200049">LSAG</cx:pt>
          <cx:pt idx="200050">LSAG</cx:pt>
          <cx:pt idx="200051">LSAG</cx:pt>
          <cx:pt idx="200052">LSAG</cx:pt>
          <cx:pt idx="200053">LSAG</cx:pt>
          <cx:pt idx="200054">LSAG</cx:pt>
          <cx:pt idx="200055">LSAG</cx:pt>
          <cx:pt idx="200056">LSAG</cx:pt>
          <cx:pt idx="200057">LSAG</cx:pt>
          <cx:pt idx="200058">LSAG</cx:pt>
          <cx:pt idx="200059">LSAG</cx:pt>
          <cx:pt idx="200060">LSAG</cx:pt>
          <cx:pt idx="200061">LSAG</cx:pt>
          <cx:pt idx="200062">LSAG</cx:pt>
          <cx:pt idx="200063">LSAG</cx:pt>
          <cx:pt idx="200064">LSAG</cx:pt>
          <cx:pt idx="200065">LSAG</cx:pt>
          <cx:pt idx="200066">LSAG</cx:pt>
          <cx:pt idx="200067">LSAG</cx:pt>
          <cx:pt idx="200068">LSAG</cx:pt>
          <cx:pt idx="200069">LSAG</cx:pt>
          <cx:pt idx="200070">LSAG</cx:pt>
          <cx:pt idx="200071">LSAG</cx:pt>
          <cx:pt idx="200072">LSAG</cx:pt>
          <cx:pt idx="200073">LSAG</cx:pt>
          <cx:pt idx="200074">LSAG</cx:pt>
          <cx:pt idx="200075">LSAG</cx:pt>
          <cx:pt idx="200076">LSAG</cx:pt>
          <cx:pt idx="200077">LSAG</cx:pt>
          <cx:pt idx="200078">LSAG</cx:pt>
          <cx:pt idx="200079">LSAG</cx:pt>
          <cx:pt idx="200080">LSAG</cx:pt>
          <cx:pt idx="200081">LSAG</cx:pt>
          <cx:pt idx="200082">LSAG</cx:pt>
          <cx:pt idx="200083">LSAG</cx:pt>
          <cx:pt idx="200084">LSAG</cx:pt>
          <cx:pt idx="200085">LSAG</cx:pt>
          <cx:pt idx="200086">LSAG</cx:pt>
          <cx:pt idx="200087">LSAG</cx:pt>
          <cx:pt idx="200088">LSAG</cx:pt>
          <cx:pt idx="200089">LSAG</cx:pt>
          <cx:pt idx="200090">LSAG</cx:pt>
          <cx:pt idx="200091">LSAG</cx:pt>
          <cx:pt idx="200092">LSAG</cx:pt>
          <cx:pt idx="200093">LSAG</cx:pt>
          <cx:pt idx="200094">LSAG</cx:pt>
          <cx:pt idx="200095">LSAG</cx:pt>
          <cx:pt idx="200096">LSAG</cx:pt>
          <cx:pt idx="200097">LSAG</cx:pt>
          <cx:pt idx="200098">LSAG</cx:pt>
          <cx:pt idx="200099">LSAG</cx:pt>
          <cx:pt idx="200100">LSAG</cx:pt>
          <cx:pt idx="200101">LSAG</cx:pt>
          <cx:pt idx="200102">LSAG</cx:pt>
          <cx:pt idx="200103">LSAG</cx:pt>
          <cx:pt idx="200104">LSAG</cx:pt>
          <cx:pt idx="200105">LSAG</cx:pt>
          <cx:pt idx="200106">LSAG</cx:pt>
          <cx:pt idx="200107">LSAG</cx:pt>
          <cx:pt idx="200108">LSAG</cx:pt>
          <cx:pt idx="200109">LSAG</cx:pt>
          <cx:pt idx="200110">LSAG</cx:pt>
          <cx:pt idx="200111">LSAG</cx:pt>
          <cx:pt idx="200112">LSAG</cx:pt>
          <cx:pt idx="200113">LSAG</cx:pt>
          <cx:pt idx="200114">LSAG</cx:pt>
          <cx:pt idx="200115">LSAG</cx:pt>
          <cx:pt idx="200116">LSAG</cx:pt>
          <cx:pt idx="200117">LSAG</cx:pt>
          <cx:pt idx="200118">LSAG</cx:pt>
          <cx:pt idx="200119">LSAG</cx:pt>
          <cx:pt idx="200120">LSAG</cx:pt>
          <cx:pt idx="200121">LSAG</cx:pt>
          <cx:pt idx="200122">LSAG</cx:pt>
          <cx:pt idx="200123">LSAG</cx:pt>
          <cx:pt idx="200124">LSAG</cx:pt>
          <cx:pt idx="200125">LSAG</cx:pt>
          <cx:pt idx="200126">LSAG</cx:pt>
          <cx:pt idx="200127">LSAG</cx:pt>
          <cx:pt idx="200128">LSAG</cx:pt>
          <cx:pt idx="200129">LSAG</cx:pt>
          <cx:pt idx="200130">LSAG</cx:pt>
          <cx:pt idx="200131">LSAG</cx:pt>
          <cx:pt idx="200132">LSAG</cx:pt>
          <cx:pt idx="200133">LSAG</cx:pt>
          <cx:pt idx="200134">LSAG</cx:pt>
          <cx:pt idx="200135">LSAG</cx:pt>
          <cx:pt idx="200136">LSAG</cx:pt>
          <cx:pt idx="200137">LSAG</cx:pt>
          <cx:pt idx="200138">LSAG</cx:pt>
          <cx:pt idx="200139">LSAG</cx:pt>
          <cx:pt idx="200140">LSAG</cx:pt>
          <cx:pt idx="200141">LSAG</cx:pt>
          <cx:pt idx="200142">LSAG</cx:pt>
          <cx:pt idx="200143">LSAG</cx:pt>
          <cx:pt idx="200144">LSAG</cx:pt>
          <cx:pt idx="200145">LSAG</cx:pt>
          <cx:pt idx="200146">LSAG</cx:pt>
          <cx:pt idx="200147">LSAG</cx:pt>
          <cx:pt idx="200148">LSAG</cx:pt>
          <cx:pt idx="200149">LSAG</cx:pt>
          <cx:pt idx="200150">LSAG</cx:pt>
          <cx:pt idx="200151">LSAG</cx:pt>
          <cx:pt idx="200152">LSAG</cx:pt>
          <cx:pt idx="200153">LSAG</cx:pt>
          <cx:pt idx="200154">LSAG</cx:pt>
          <cx:pt idx="200155">LSAG</cx:pt>
          <cx:pt idx="200156">LSAG</cx:pt>
          <cx:pt idx="200157">LSAG</cx:pt>
          <cx:pt idx="200158">LSAG</cx:pt>
          <cx:pt idx="200159">LSAG</cx:pt>
          <cx:pt idx="200160">LSAG</cx:pt>
          <cx:pt idx="200161">LSAG</cx:pt>
          <cx:pt idx="200162">LSAG</cx:pt>
          <cx:pt idx="200163">LSAG</cx:pt>
          <cx:pt idx="200164">LSAG</cx:pt>
          <cx:pt idx="200165">LSAG</cx:pt>
          <cx:pt idx="200166">LSAG</cx:pt>
          <cx:pt idx="200167">LSAG</cx:pt>
          <cx:pt idx="200168">LSAG</cx:pt>
          <cx:pt idx="200169">LSAG</cx:pt>
          <cx:pt idx="200170">LSAG</cx:pt>
          <cx:pt idx="200171">LSAG</cx:pt>
          <cx:pt idx="200172">LSAG</cx:pt>
          <cx:pt idx="200173">LSAG</cx:pt>
          <cx:pt idx="200174">LSAG</cx:pt>
          <cx:pt idx="200175">LSAG</cx:pt>
          <cx:pt idx="200176">LSAG</cx:pt>
          <cx:pt idx="200177">LSAG</cx:pt>
          <cx:pt idx="200178">LSAG</cx:pt>
          <cx:pt idx="200179">LSAG</cx:pt>
          <cx:pt idx="200180">LSAG</cx:pt>
          <cx:pt idx="200181">LSAG</cx:pt>
          <cx:pt idx="200182">LSAG</cx:pt>
          <cx:pt idx="200183">LSAG</cx:pt>
          <cx:pt idx="200184">LSAG</cx:pt>
          <cx:pt idx="200185">LSAG</cx:pt>
          <cx:pt idx="200186">LSAG</cx:pt>
          <cx:pt idx="200187">LSAG</cx:pt>
          <cx:pt idx="200188">LSAG</cx:pt>
          <cx:pt idx="200189">LSAG</cx:pt>
          <cx:pt idx="200190">LSAG</cx:pt>
          <cx:pt idx="200191">LSAG</cx:pt>
          <cx:pt idx="200192">LSAG</cx:pt>
          <cx:pt idx="200193">LSAG</cx:pt>
          <cx:pt idx="200194">LSAG</cx:pt>
          <cx:pt idx="200195">LSAG</cx:pt>
          <cx:pt idx="200196">LSAG</cx:pt>
          <cx:pt idx="200197">LSAG</cx:pt>
          <cx:pt idx="200198">LSAG</cx:pt>
          <cx:pt idx="200199">LSAG</cx:pt>
          <cx:pt idx="200200">LSAG</cx:pt>
          <cx:pt idx="200201">LSAG</cx:pt>
          <cx:pt idx="200202">LSAG</cx:pt>
          <cx:pt idx="200203">LSAG</cx:pt>
          <cx:pt idx="200204">LSAG</cx:pt>
          <cx:pt idx="200205">LSAG</cx:pt>
          <cx:pt idx="200206">LSAG</cx:pt>
          <cx:pt idx="200207">LSAG</cx:pt>
          <cx:pt idx="200208">LSAG</cx:pt>
          <cx:pt idx="200209">LSAG</cx:pt>
          <cx:pt idx="200210">LSAG</cx:pt>
          <cx:pt idx="200211">LSAG</cx:pt>
          <cx:pt idx="200212">LSAG</cx:pt>
          <cx:pt idx="200213">LSAG</cx:pt>
          <cx:pt idx="200214">LSAG</cx:pt>
          <cx:pt idx="200215">LSAG</cx:pt>
          <cx:pt idx="200216">LSAG</cx:pt>
          <cx:pt idx="200217">LSAG</cx:pt>
          <cx:pt idx="200218">LSAG</cx:pt>
          <cx:pt idx="200219">LSAG</cx:pt>
          <cx:pt idx="200220">LSAG</cx:pt>
          <cx:pt idx="200221">LSAG</cx:pt>
          <cx:pt idx="200222">LSAG</cx:pt>
          <cx:pt idx="200223">LSAG</cx:pt>
          <cx:pt idx="200224">LSAG</cx:pt>
          <cx:pt idx="200225">LSAG</cx:pt>
          <cx:pt idx="200226">LSAG</cx:pt>
          <cx:pt idx="200227">LSAG</cx:pt>
          <cx:pt idx="200228">LSAG</cx:pt>
          <cx:pt idx="200229">LSAG</cx:pt>
          <cx:pt idx="200230">LSAG</cx:pt>
          <cx:pt idx="200231">LSAG</cx:pt>
          <cx:pt idx="200232">LSAG</cx:pt>
          <cx:pt idx="200233">LSAG</cx:pt>
          <cx:pt idx="200234">LSAG</cx:pt>
          <cx:pt idx="200235">LSAG</cx:pt>
          <cx:pt idx="200236">LSAG</cx:pt>
          <cx:pt idx="200237">LSAG</cx:pt>
          <cx:pt idx="200238">LSAG</cx:pt>
          <cx:pt idx="200239">LSAG</cx:pt>
          <cx:pt idx="200240">LSAG</cx:pt>
          <cx:pt idx="200241">LSAG</cx:pt>
          <cx:pt idx="200242">LSAG</cx:pt>
          <cx:pt idx="200243">LSAG</cx:pt>
          <cx:pt idx="200244">LSAG</cx:pt>
          <cx:pt idx="200245">LSAG</cx:pt>
          <cx:pt idx="200246">LSAG</cx:pt>
          <cx:pt idx="200247">LSAG</cx:pt>
          <cx:pt idx="200248">LSAG</cx:pt>
          <cx:pt idx="200249">LSAG</cx:pt>
          <cx:pt idx="200250">LSAG</cx:pt>
          <cx:pt idx="200251">LSAG</cx:pt>
          <cx:pt idx="200252">LSAG</cx:pt>
          <cx:pt idx="200253">LSAG</cx:pt>
          <cx:pt idx="200254">LSAG</cx:pt>
          <cx:pt idx="200255">LSAG</cx:pt>
          <cx:pt idx="200256">LSAG</cx:pt>
          <cx:pt idx="200257">LSAG</cx:pt>
          <cx:pt idx="200258">LSAG</cx:pt>
          <cx:pt idx="200259">LSAG</cx:pt>
          <cx:pt idx="200260">LSAG</cx:pt>
          <cx:pt idx="200261">LSAG</cx:pt>
          <cx:pt idx="200262">LSAG</cx:pt>
          <cx:pt idx="200263">LSAG</cx:pt>
          <cx:pt idx="200264">LSAG</cx:pt>
          <cx:pt idx="200265">LSAG</cx:pt>
          <cx:pt idx="200266">LSAG</cx:pt>
          <cx:pt idx="200267">LSAG</cx:pt>
          <cx:pt idx="200268">LSAG</cx:pt>
          <cx:pt idx="200269">LSAG</cx:pt>
          <cx:pt idx="200270">LSAG</cx:pt>
          <cx:pt idx="200271">LSAG</cx:pt>
          <cx:pt idx="200272">LSAG</cx:pt>
          <cx:pt idx="200273">LSAG</cx:pt>
          <cx:pt idx="200274">LSAG</cx:pt>
          <cx:pt idx="200275">LSAG</cx:pt>
          <cx:pt idx="200276">LSAG</cx:pt>
          <cx:pt idx="200277">LSAG</cx:pt>
          <cx:pt idx="200278">LSAG</cx:pt>
          <cx:pt idx="200279">LSAG</cx:pt>
          <cx:pt idx="200280">LSAG</cx:pt>
          <cx:pt idx="200281">LSAG</cx:pt>
          <cx:pt idx="200282">LSAG</cx:pt>
          <cx:pt idx="200283">LSAG</cx:pt>
          <cx:pt idx="200284">LSAG</cx:pt>
          <cx:pt idx="200285">LSAG</cx:pt>
          <cx:pt idx="200286">LSAG</cx:pt>
          <cx:pt idx="200287">LSAG</cx:pt>
          <cx:pt idx="200288">LSAG</cx:pt>
          <cx:pt idx="200289">LSAG</cx:pt>
          <cx:pt idx="200290">LSAG</cx:pt>
          <cx:pt idx="200291">LSAG</cx:pt>
          <cx:pt idx="200292">LSAG</cx:pt>
          <cx:pt idx="200293">LSAG</cx:pt>
          <cx:pt idx="200294">LSAG</cx:pt>
          <cx:pt idx="200295">LSAG</cx:pt>
          <cx:pt idx="200296">LSAG</cx:pt>
          <cx:pt idx="200297">LSAG</cx:pt>
          <cx:pt idx="200298">LSAG</cx:pt>
          <cx:pt idx="200299">LSAG</cx:pt>
          <cx:pt idx="200300">LSAG</cx:pt>
          <cx:pt idx="200301">LSAG</cx:pt>
          <cx:pt idx="200302">LSAG</cx:pt>
          <cx:pt idx="200303">LSAG</cx:pt>
          <cx:pt idx="200304">LSAG</cx:pt>
          <cx:pt idx="200305">LSAG</cx:pt>
          <cx:pt idx="200306">LSAG</cx:pt>
          <cx:pt idx="200307">LSAG</cx:pt>
          <cx:pt idx="200308">LSAG</cx:pt>
          <cx:pt idx="200309">LSAG</cx:pt>
          <cx:pt idx="200310">LSAG</cx:pt>
          <cx:pt idx="200311">LSAG</cx:pt>
          <cx:pt idx="200312">LSAG</cx:pt>
          <cx:pt idx="200313">LSAG</cx:pt>
          <cx:pt idx="200314">LSAG</cx:pt>
          <cx:pt idx="200315">LSAG</cx:pt>
          <cx:pt idx="200316">LSAG</cx:pt>
          <cx:pt idx="200317">LSAG</cx:pt>
          <cx:pt idx="200318">LSAG</cx:pt>
          <cx:pt idx="200319">LSAG</cx:pt>
          <cx:pt idx="200320">LSAG</cx:pt>
          <cx:pt idx="200321">LSAG</cx:pt>
          <cx:pt idx="200322">LSAG</cx:pt>
          <cx:pt idx="200323">LSAG</cx:pt>
          <cx:pt idx="200324">LSAG</cx:pt>
          <cx:pt idx="200325">LSAG</cx:pt>
          <cx:pt idx="200326">LSAG</cx:pt>
          <cx:pt idx="200327">LSAG</cx:pt>
          <cx:pt idx="200328">LSAG</cx:pt>
          <cx:pt idx="200329">LSAG</cx:pt>
          <cx:pt idx="200330">LSAG</cx:pt>
          <cx:pt idx="200331">LSAG</cx:pt>
          <cx:pt idx="200332">LSAG</cx:pt>
          <cx:pt idx="200333">LSAG</cx:pt>
          <cx:pt idx="200334">LSAG</cx:pt>
          <cx:pt idx="200335">LSAG</cx:pt>
          <cx:pt idx="200336">LSAG</cx:pt>
          <cx:pt idx="200337">LSAG</cx:pt>
          <cx:pt idx="200338">LSAG</cx:pt>
          <cx:pt idx="200339">LSAG</cx:pt>
          <cx:pt idx="200340">LSAG</cx:pt>
          <cx:pt idx="200341">LSAG</cx:pt>
          <cx:pt idx="200342">LSAG</cx:pt>
          <cx:pt idx="200343">LSAG</cx:pt>
          <cx:pt idx="200344">LSAG</cx:pt>
          <cx:pt idx="200345">LSAG</cx:pt>
          <cx:pt idx="200346">LSAG</cx:pt>
          <cx:pt idx="200347">LSAG</cx:pt>
          <cx:pt idx="200348">LSAG</cx:pt>
          <cx:pt idx="200349">LSAG</cx:pt>
          <cx:pt idx="200350">LSAG</cx:pt>
          <cx:pt idx="200351">LSAG</cx:pt>
          <cx:pt idx="200352">LSAG</cx:pt>
          <cx:pt idx="200353">LSAG</cx:pt>
          <cx:pt idx="200354">LSAG</cx:pt>
          <cx:pt idx="200355">LSAG</cx:pt>
          <cx:pt idx="200356">LSAG</cx:pt>
          <cx:pt idx="200357">LSAG</cx:pt>
          <cx:pt idx="200358">LSAG</cx:pt>
          <cx:pt idx="200359">LSAG</cx:pt>
          <cx:pt idx="200360">LSAG</cx:pt>
          <cx:pt idx="200361">LSAG</cx:pt>
          <cx:pt idx="200362">LSAG</cx:pt>
          <cx:pt idx="200363">LSAG</cx:pt>
          <cx:pt idx="200364">LSAG</cx:pt>
          <cx:pt idx="200365">LSAG</cx:pt>
          <cx:pt idx="200366">LSAG</cx:pt>
          <cx:pt idx="200367">LSAG</cx:pt>
          <cx:pt idx="200368">LSAG</cx:pt>
          <cx:pt idx="200369">LSAG</cx:pt>
          <cx:pt idx="200370">LSAG</cx:pt>
          <cx:pt idx="200371">LSAG</cx:pt>
          <cx:pt idx="200372">LSAG</cx:pt>
          <cx:pt idx="200373">LSAG</cx:pt>
          <cx:pt idx="200374">LSAG</cx:pt>
          <cx:pt idx="200375">LSAG</cx:pt>
          <cx:pt idx="200376">LSAG</cx:pt>
          <cx:pt idx="200377">LSAG</cx:pt>
          <cx:pt idx="200378">LSAG</cx:pt>
          <cx:pt idx="200379">LSAG</cx:pt>
          <cx:pt idx="200380">LSAG</cx:pt>
          <cx:pt idx="200381">LSAG</cx:pt>
          <cx:pt idx="200382">LSAG</cx:pt>
          <cx:pt idx="200383">LSAG</cx:pt>
          <cx:pt idx="200384">LSAG</cx:pt>
          <cx:pt idx="200385">LSAG</cx:pt>
          <cx:pt idx="200386">LSAG</cx:pt>
          <cx:pt idx="200387">LSAG</cx:pt>
          <cx:pt idx="200388">LSAG</cx:pt>
          <cx:pt idx="200389">LSAG</cx:pt>
          <cx:pt idx="200390">LSAG</cx:pt>
          <cx:pt idx="200391">LSAG</cx:pt>
          <cx:pt idx="200392">LSAG</cx:pt>
          <cx:pt idx="200393">LSAG</cx:pt>
          <cx:pt idx="200394">LSAG</cx:pt>
          <cx:pt idx="200395">LSAG</cx:pt>
          <cx:pt idx="200396">LSAG</cx:pt>
          <cx:pt idx="200397">LSAG</cx:pt>
          <cx:pt idx="200398">LSAG</cx:pt>
          <cx:pt idx="200399">LSAG</cx:pt>
          <cx:pt idx="200400">LSAG</cx:pt>
          <cx:pt idx="200401">LSAG</cx:pt>
          <cx:pt idx="200402">LSAG</cx:pt>
          <cx:pt idx="200403">LSAG</cx:pt>
          <cx:pt idx="200404">LSAG</cx:pt>
          <cx:pt idx="200405">LSAG</cx:pt>
          <cx:pt idx="200406">LSAG</cx:pt>
          <cx:pt idx="200407">LSAG</cx:pt>
          <cx:pt idx="200408">LSAG</cx:pt>
          <cx:pt idx="200409">LSAG</cx:pt>
          <cx:pt idx="200410">LSAG</cx:pt>
          <cx:pt idx="200411">LSAG</cx:pt>
          <cx:pt idx="200412">LSAG</cx:pt>
          <cx:pt idx="200413">LSAG</cx:pt>
          <cx:pt idx="200414">LSAG</cx:pt>
          <cx:pt idx="200415">LSAG</cx:pt>
          <cx:pt idx="200416">LSAG</cx:pt>
          <cx:pt idx="200417">LSAG</cx:pt>
          <cx:pt idx="200418">LSAG</cx:pt>
          <cx:pt idx="200419">LSAG</cx:pt>
          <cx:pt idx="200420">LSAG</cx:pt>
          <cx:pt idx="200421">LSAG</cx:pt>
          <cx:pt idx="200422">LSAG</cx:pt>
          <cx:pt idx="200423">LSAG</cx:pt>
          <cx:pt idx="200424">LSAG</cx:pt>
          <cx:pt idx="200425">LSAG</cx:pt>
          <cx:pt idx="200426">LSAG</cx:pt>
          <cx:pt idx="200427">LSAG</cx:pt>
          <cx:pt idx="200428">LSAG</cx:pt>
          <cx:pt idx="200429">LSAG</cx:pt>
          <cx:pt idx="200430">LSAG</cx:pt>
          <cx:pt idx="200431">LSAG</cx:pt>
          <cx:pt idx="200432">LSAG</cx:pt>
          <cx:pt idx="200433">LSAG</cx:pt>
          <cx:pt idx="200434">LSAG</cx:pt>
          <cx:pt idx="200435">LSAG</cx:pt>
          <cx:pt idx="200436">LSAG</cx:pt>
          <cx:pt idx="200437">LSAG</cx:pt>
          <cx:pt idx="200438">LSAG</cx:pt>
          <cx:pt idx="200439">LSAG</cx:pt>
          <cx:pt idx="200440">LSAG</cx:pt>
          <cx:pt idx="200441">LSAG</cx:pt>
          <cx:pt idx="200442">LSAG</cx:pt>
          <cx:pt idx="200443">LSAG</cx:pt>
          <cx:pt idx="200444">LSAG</cx:pt>
          <cx:pt idx="200445">LSAG</cx:pt>
          <cx:pt idx="200446">LSAG</cx:pt>
          <cx:pt idx="200447">LSAG</cx:pt>
          <cx:pt idx="200448">LSAG</cx:pt>
          <cx:pt idx="200449">LSAG</cx:pt>
          <cx:pt idx="200450">LSAG</cx:pt>
          <cx:pt idx="200451">LSAG</cx:pt>
          <cx:pt idx="200452">LSAG</cx:pt>
          <cx:pt idx="200453">LSAG</cx:pt>
          <cx:pt idx="200454">LSAG</cx:pt>
          <cx:pt idx="200455">LSAG</cx:pt>
          <cx:pt idx="200456">LSAG</cx:pt>
          <cx:pt idx="200457">LSAG</cx:pt>
          <cx:pt idx="200458">LSAG</cx:pt>
          <cx:pt idx="200459">LSAG</cx:pt>
          <cx:pt idx="200460">LSAG</cx:pt>
          <cx:pt idx="200461">LSAG</cx:pt>
          <cx:pt idx="200462">LSAG</cx:pt>
          <cx:pt idx="200463">LSAG</cx:pt>
          <cx:pt idx="200464">LSAG</cx:pt>
          <cx:pt idx="200465">LSAG</cx:pt>
          <cx:pt idx="200466">LSAG</cx:pt>
          <cx:pt idx="200467">LSAG</cx:pt>
          <cx:pt idx="200468">LSAG</cx:pt>
          <cx:pt idx="200469">LSAG</cx:pt>
          <cx:pt idx="200470">LSAG</cx:pt>
          <cx:pt idx="200471">LSAG</cx:pt>
          <cx:pt idx="200472">LSAG</cx:pt>
          <cx:pt idx="200473">LSAG</cx:pt>
          <cx:pt idx="200474">LSAG</cx:pt>
          <cx:pt idx="200475">LSAG</cx:pt>
          <cx:pt idx="200476">LSAG</cx:pt>
          <cx:pt idx="200477">LSAG</cx:pt>
          <cx:pt idx="200478">LSAG</cx:pt>
          <cx:pt idx="200479">LSAG</cx:pt>
          <cx:pt idx="200480">LSAG</cx:pt>
          <cx:pt idx="200481">LSAG</cx:pt>
          <cx:pt idx="200482">LSAG</cx:pt>
          <cx:pt idx="200483">LSAG</cx:pt>
          <cx:pt idx="200484">LSAG</cx:pt>
          <cx:pt idx="200485">LSAG</cx:pt>
          <cx:pt idx="200486">LSAG</cx:pt>
          <cx:pt idx="200487">LSAG</cx:pt>
          <cx:pt idx="200488">LSAG</cx:pt>
          <cx:pt idx="200489">LSAG</cx:pt>
          <cx:pt idx="200490">LSAG</cx:pt>
          <cx:pt idx="200491">LSAG</cx:pt>
          <cx:pt idx="200492">LSAG</cx:pt>
          <cx:pt idx="200493">LSAG</cx:pt>
          <cx:pt idx="200494">LSAG</cx:pt>
          <cx:pt idx="200495">LSAG</cx:pt>
          <cx:pt idx="200496">LSAG</cx:pt>
          <cx:pt idx="200497">LSAG</cx:pt>
          <cx:pt idx="200498">LSAG</cx:pt>
          <cx:pt idx="200499">LSAG</cx:pt>
          <cx:pt idx="200500">LSAG</cx:pt>
          <cx:pt idx="200501">LSAG</cx:pt>
          <cx:pt idx="200502">LSAG</cx:pt>
          <cx:pt idx="200503">LSAG</cx:pt>
          <cx:pt idx="200504">LSAG</cx:pt>
          <cx:pt idx="200505">LSAG</cx:pt>
          <cx:pt idx="200506">LSAG</cx:pt>
          <cx:pt idx="200507">LSAG</cx:pt>
          <cx:pt idx="200508">LSAG</cx:pt>
          <cx:pt idx="200509">LSAG</cx:pt>
          <cx:pt idx="200510">LSAG</cx:pt>
          <cx:pt idx="200511">LSAG</cx:pt>
          <cx:pt idx="200512">LSAG</cx:pt>
          <cx:pt idx="200513">LSAG</cx:pt>
          <cx:pt idx="200514">LSAG</cx:pt>
          <cx:pt idx="200515">LSAG</cx:pt>
          <cx:pt idx="200516">LSAG</cx:pt>
          <cx:pt idx="200517">LSAG</cx:pt>
          <cx:pt idx="200518">LSAG</cx:pt>
          <cx:pt idx="200519">LSAG</cx:pt>
          <cx:pt idx="200520">LSAG</cx:pt>
          <cx:pt idx="200521">LSAG</cx:pt>
          <cx:pt idx="200522">LSAG</cx:pt>
          <cx:pt idx="200523">LSAG</cx:pt>
          <cx:pt idx="200524">LSAG</cx:pt>
          <cx:pt idx="200525">LSAG</cx:pt>
          <cx:pt idx="200526">LSAG</cx:pt>
          <cx:pt idx="200527">LSAG</cx:pt>
          <cx:pt idx="200528">LSAG</cx:pt>
          <cx:pt idx="200529">LSAG</cx:pt>
          <cx:pt idx="200530">LSAG</cx:pt>
          <cx:pt idx="200531">LSAG</cx:pt>
          <cx:pt idx="200532">LSAG</cx:pt>
          <cx:pt idx="200533">LSAG</cx:pt>
          <cx:pt idx="200534">LSAG</cx:pt>
          <cx:pt idx="200535">LSAG</cx:pt>
          <cx:pt idx="200536">LSAG</cx:pt>
          <cx:pt idx="200537">LSAG</cx:pt>
          <cx:pt idx="200538">LSAG</cx:pt>
          <cx:pt idx="200539">LSAG</cx:pt>
          <cx:pt idx="200540">LSAG</cx:pt>
          <cx:pt idx="200541">LSAG</cx:pt>
          <cx:pt idx="200542">LSAG</cx:pt>
          <cx:pt idx="200543">LSAG</cx:pt>
          <cx:pt idx="200544">LSAG</cx:pt>
          <cx:pt idx="200545">LSAG</cx:pt>
          <cx:pt idx="200546">LSAG</cx:pt>
          <cx:pt idx="200547">LSAG</cx:pt>
          <cx:pt idx="200548">LSAG</cx:pt>
          <cx:pt idx="200549">LSAG</cx:pt>
          <cx:pt idx="200550">LSAG</cx:pt>
          <cx:pt idx="200551">LSAG</cx:pt>
          <cx:pt idx="200552">LSAG</cx:pt>
          <cx:pt idx="200553">LSAG</cx:pt>
          <cx:pt idx="200554">LSAG</cx:pt>
          <cx:pt idx="200555">LSAG</cx:pt>
          <cx:pt idx="200556">LSAG</cx:pt>
          <cx:pt idx="200557">LSAG</cx:pt>
          <cx:pt idx="200558">LSAG</cx:pt>
          <cx:pt idx="200559">LSAG</cx:pt>
          <cx:pt idx="200560">LSAG</cx:pt>
          <cx:pt idx="200561">LSAG</cx:pt>
          <cx:pt idx="200562">LSAG</cx:pt>
          <cx:pt idx="200563">LSAG</cx:pt>
          <cx:pt idx="200564">LSAG</cx:pt>
          <cx:pt idx="200565">LSAG</cx:pt>
          <cx:pt idx="200566">LSAG</cx:pt>
          <cx:pt idx="200567">LSAG</cx:pt>
          <cx:pt idx="200568">LSAG</cx:pt>
          <cx:pt idx="200569">LSAG</cx:pt>
          <cx:pt idx="200570">LSAG</cx:pt>
          <cx:pt idx="200571">LSAG</cx:pt>
          <cx:pt idx="200572">LSAG</cx:pt>
          <cx:pt idx="200573">LSAG</cx:pt>
          <cx:pt idx="200574">LSAG</cx:pt>
          <cx:pt idx="200575">LSAG</cx:pt>
          <cx:pt idx="200576">LSAG</cx:pt>
          <cx:pt idx="200577">LSAG</cx:pt>
          <cx:pt idx="200578">LSAG</cx:pt>
          <cx:pt idx="200579">LSAG</cx:pt>
          <cx:pt idx="200580">LSAG</cx:pt>
          <cx:pt idx="200581">LSAG</cx:pt>
          <cx:pt idx="200582">LSAG</cx:pt>
          <cx:pt idx="200583">LSAG</cx:pt>
          <cx:pt idx="200584">LSAG</cx:pt>
          <cx:pt idx="200585">LSAG</cx:pt>
          <cx:pt idx="200586">LSAG</cx:pt>
          <cx:pt idx="200587">LSAG</cx:pt>
          <cx:pt idx="200588">LSAG</cx:pt>
          <cx:pt idx="200589">LSAG</cx:pt>
          <cx:pt idx="200590">LSAG</cx:pt>
          <cx:pt idx="200591">LSAG</cx:pt>
          <cx:pt idx="200592">LSAG</cx:pt>
          <cx:pt idx="200593">LSAG</cx:pt>
          <cx:pt idx="200594">LSAG</cx:pt>
          <cx:pt idx="200595">LSAG</cx:pt>
          <cx:pt idx="200596">LSAG</cx:pt>
          <cx:pt idx="200597">LSAG</cx:pt>
          <cx:pt idx="200598">LSAG</cx:pt>
          <cx:pt idx="200599">LSAG</cx:pt>
          <cx:pt idx="200600">LSAG</cx:pt>
          <cx:pt idx="200601">LSAG</cx:pt>
          <cx:pt idx="200602">LSAG</cx:pt>
          <cx:pt idx="200603">LSAG</cx:pt>
          <cx:pt idx="200604">LSAG</cx:pt>
          <cx:pt idx="200605">LSAG</cx:pt>
          <cx:pt idx="200606">LSAG</cx:pt>
          <cx:pt idx="200607">LSAG</cx:pt>
          <cx:pt idx="200608">LSAG</cx:pt>
          <cx:pt idx="200609">LSAG</cx:pt>
          <cx:pt idx="200610">LSAG</cx:pt>
          <cx:pt idx="200611">LSAG</cx:pt>
          <cx:pt idx="200612">LSAG</cx:pt>
          <cx:pt idx="200613">LSAG</cx:pt>
          <cx:pt idx="200614">LSAG</cx:pt>
          <cx:pt idx="200615">LSAG</cx:pt>
          <cx:pt idx="200616">LSAG</cx:pt>
          <cx:pt idx="200617">LSAG</cx:pt>
          <cx:pt idx="200618">LSAG</cx:pt>
          <cx:pt idx="200619">LSAG</cx:pt>
          <cx:pt idx="200620">LSAG</cx:pt>
          <cx:pt idx="200621">LSAG</cx:pt>
          <cx:pt idx="200622">LSAG</cx:pt>
          <cx:pt idx="200623">LSAG</cx:pt>
          <cx:pt idx="200624">LSAG</cx:pt>
          <cx:pt idx="200625">LSAG</cx:pt>
          <cx:pt idx="200626">LSAG</cx:pt>
          <cx:pt idx="200627">LSAG</cx:pt>
          <cx:pt idx="200628">LSAG</cx:pt>
          <cx:pt idx="200629">LSAG</cx:pt>
          <cx:pt idx="200630">LSAG</cx:pt>
          <cx:pt idx="200631">LSAG</cx:pt>
          <cx:pt idx="200632">LSAG</cx:pt>
          <cx:pt idx="200633">LSAG</cx:pt>
          <cx:pt idx="200634">LSAG</cx:pt>
          <cx:pt idx="200635">LSAG</cx:pt>
          <cx:pt idx="200636">LSAG</cx:pt>
          <cx:pt idx="200637">LSAG</cx:pt>
          <cx:pt idx="200638">LSAG</cx:pt>
          <cx:pt idx="200639">LSAG</cx:pt>
          <cx:pt idx="200640">LSAG</cx:pt>
          <cx:pt idx="200641">LSAG</cx:pt>
          <cx:pt idx="200642">LSAG</cx:pt>
          <cx:pt idx="200643">LSAG</cx:pt>
          <cx:pt idx="200644">LSAG</cx:pt>
          <cx:pt idx="200645">LSAG</cx:pt>
          <cx:pt idx="200646">LSAG</cx:pt>
          <cx:pt idx="200647">LSAG</cx:pt>
          <cx:pt idx="200648">LSAG</cx:pt>
          <cx:pt idx="200649">LSAG</cx:pt>
          <cx:pt idx="200650">LSAG</cx:pt>
          <cx:pt idx="200651">LSAG</cx:pt>
          <cx:pt idx="200652">LSAG</cx:pt>
          <cx:pt idx="200653">LSAG</cx:pt>
          <cx:pt idx="200654">LSAG</cx:pt>
          <cx:pt idx="200655">LSAG</cx:pt>
          <cx:pt idx="200656">LSAG</cx:pt>
          <cx:pt idx="200657">LSAG</cx:pt>
          <cx:pt idx="200658">LSAG</cx:pt>
          <cx:pt idx="200659">LSAG</cx:pt>
          <cx:pt idx="200660">LSAG</cx:pt>
          <cx:pt idx="200661">LSAG</cx:pt>
          <cx:pt idx="200662">LSAG</cx:pt>
          <cx:pt idx="200663">LSAG</cx:pt>
          <cx:pt idx="200664">LSAG</cx:pt>
          <cx:pt idx="200665">LSAG</cx:pt>
          <cx:pt idx="200666">LSAG</cx:pt>
          <cx:pt idx="200667">LSAG</cx:pt>
          <cx:pt idx="200668">LSAG</cx:pt>
          <cx:pt idx="200669">LSAG</cx:pt>
          <cx:pt idx="200670">LSAG</cx:pt>
          <cx:pt idx="200671">LSAG</cx:pt>
          <cx:pt idx="200672">LSAG</cx:pt>
          <cx:pt idx="200673">LSAG</cx:pt>
          <cx:pt idx="200674">LSAG</cx:pt>
          <cx:pt idx="200675">LSAG</cx:pt>
          <cx:pt idx="200676">LSAG</cx:pt>
          <cx:pt idx="200677">LSAG</cx:pt>
          <cx:pt idx="200678">LSAG</cx:pt>
          <cx:pt idx="200679">LSAG</cx:pt>
          <cx:pt idx="200680">LSAG</cx:pt>
          <cx:pt idx="200681">LSAG</cx:pt>
          <cx:pt idx="200682">LSAG</cx:pt>
          <cx:pt idx="200683">LSAG</cx:pt>
          <cx:pt idx="200684">LSAG</cx:pt>
          <cx:pt idx="200685">LSAG</cx:pt>
          <cx:pt idx="200686">LSAG</cx:pt>
          <cx:pt idx="200687">LSAG</cx:pt>
          <cx:pt idx="200688">LSAG</cx:pt>
          <cx:pt idx="200689">LSAG</cx:pt>
          <cx:pt idx="200690">LSAG</cx:pt>
          <cx:pt idx="200691">LSAG</cx:pt>
          <cx:pt idx="200692">LSAG</cx:pt>
          <cx:pt idx="200693">LSAG</cx:pt>
          <cx:pt idx="200694">LSAG</cx:pt>
          <cx:pt idx="200695">LSAG</cx:pt>
          <cx:pt idx="200696">LSAG</cx:pt>
          <cx:pt idx="200697">LSAG</cx:pt>
          <cx:pt idx="200698">LSAG</cx:pt>
          <cx:pt idx="200699">LSAG</cx:pt>
          <cx:pt idx="200700">LSAG</cx:pt>
          <cx:pt idx="200701">LSAG</cx:pt>
          <cx:pt idx="200702">LSAG</cx:pt>
          <cx:pt idx="200703">LSAG</cx:pt>
          <cx:pt idx="200704">LSAG</cx:pt>
          <cx:pt idx="200705">LSAG</cx:pt>
          <cx:pt idx="200706">LSAG</cx:pt>
          <cx:pt idx="200707">LSAG</cx:pt>
          <cx:pt idx="200708">LSAG</cx:pt>
          <cx:pt idx="200709">LSAG</cx:pt>
          <cx:pt idx="200710">LSAG</cx:pt>
          <cx:pt idx="200711">LSAG</cx:pt>
          <cx:pt idx="200712">LSAG</cx:pt>
          <cx:pt idx="200713">LSAG</cx:pt>
          <cx:pt idx="200714">LSAG</cx:pt>
          <cx:pt idx="200715">LSAG</cx:pt>
          <cx:pt idx="200716">LSAG</cx:pt>
          <cx:pt idx="200717">LSAG</cx:pt>
          <cx:pt idx="200718">LSAG</cx:pt>
          <cx:pt idx="200719">LSAG</cx:pt>
          <cx:pt idx="200720">LSAG</cx:pt>
          <cx:pt idx="200721">LSAG</cx:pt>
          <cx:pt idx="200722">LSAG</cx:pt>
          <cx:pt idx="200723">LSAG</cx:pt>
          <cx:pt idx="200724">LSAG</cx:pt>
          <cx:pt idx="200725">LSAG</cx:pt>
          <cx:pt idx="200726">LSAG</cx:pt>
          <cx:pt idx="200727">LSAG</cx:pt>
          <cx:pt idx="200728">LSAG</cx:pt>
          <cx:pt idx="200729">LSAG</cx:pt>
          <cx:pt idx="200730">LSAG</cx:pt>
          <cx:pt idx="200731">LSAG</cx:pt>
          <cx:pt idx="200732">LSAG</cx:pt>
          <cx:pt idx="200733">LSAG</cx:pt>
          <cx:pt idx="200734">LSAG</cx:pt>
          <cx:pt idx="200735">LSAG</cx:pt>
          <cx:pt idx="200736">LSAG</cx:pt>
          <cx:pt idx="200737">LSAG</cx:pt>
          <cx:pt idx="200738">LSAG</cx:pt>
          <cx:pt idx="200739">LSAG</cx:pt>
          <cx:pt idx="200740">LSAG</cx:pt>
          <cx:pt idx="200741">LSAG</cx:pt>
          <cx:pt idx="200742">LSAG</cx:pt>
          <cx:pt idx="200743">LSAG</cx:pt>
          <cx:pt idx="200744">LSAG</cx:pt>
          <cx:pt idx="200745">LSAG</cx:pt>
          <cx:pt idx="200746">LSAG</cx:pt>
          <cx:pt idx="200747">LSAG</cx:pt>
          <cx:pt idx="200748">LSAG</cx:pt>
          <cx:pt idx="200749">LSAG</cx:pt>
          <cx:pt idx="200750">LSAG</cx:pt>
          <cx:pt idx="200751">LSAG</cx:pt>
          <cx:pt idx="200752">LSAG</cx:pt>
          <cx:pt idx="200753">LSAG</cx:pt>
          <cx:pt idx="200754">LSAG</cx:pt>
          <cx:pt idx="200755">LSAG</cx:pt>
          <cx:pt idx="200756">LSAG</cx:pt>
          <cx:pt idx="200757">LSAG</cx:pt>
          <cx:pt idx="200758">LSAG</cx:pt>
          <cx:pt idx="200759">LSAG</cx:pt>
          <cx:pt idx="200760">LSAG</cx:pt>
          <cx:pt idx="200761">LSAG</cx:pt>
          <cx:pt idx="200762">LSAG</cx:pt>
          <cx:pt idx="200763">LSAG</cx:pt>
          <cx:pt idx="200764">LSAG</cx:pt>
          <cx:pt idx="200765">LSAG</cx:pt>
          <cx:pt idx="200766">LSAG</cx:pt>
          <cx:pt idx="200767">LSAG</cx:pt>
          <cx:pt idx="200768">LSAG</cx:pt>
          <cx:pt idx="200769">LSAG</cx:pt>
          <cx:pt idx="200770">LSAG</cx:pt>
          <cx:pt idx="200771">LSAG</cx:pt>
          <cx:pt idx="200772">LSAG</cx:pt>
          <cx:pt idx="200773">LSAG</cx:pt>
          <cx:pt idx="200774">LSAG</cx:pt>
          <cx:pt idx="200775">LSAG</cx:pt>
          <cx:pt idx="200776">LSAG</cx:pt>
          <cx:pt idx="200777">LSAG</cx:pt>
          <cx:pt idx="200778">LSAG</cx:pt>
          <cx:pt idx="200779">LSAG</cx:pt>
          <cx:pt idx="200780">LSAG</cx:pt>
          <cx:pt idx="200781">LSAG</cx:pt>
          <cx:pt idx="200782">LSAG</cx:pt>
          <cx:pt idx="200783">LSAG</cx:pt>
          <cx:pt idx="200784">LSAG</cx:pt>
          <cx:pt idx="200785">LSAG</cx:pt>
          <cx:pt idx="200786">LSAG</cx:pt>
          <cx:pt idx="200787">LSAG</cx:pt>
          <cx:pt idx="200788">LSAG</cx:pt>
          <cx:pt idx="200789">LSAG</cx:pt>
          <cx:pt idx="200790">LSAG</cx:pt>
          <cx:pt idx="200791">LSAG</cx:pt>
          <cx:pt idx="200792">LSAG</cx:pt>
          <cx:pt idx="200793">LSAG</cx:pt>
          <cx:pt idx="200794">LSAG</cx:pt>
          <cx:pt idx="200795">LSAG</cx:pt>
          <cx:pt idx="200796">LSAG</cx:pt>
          <cx:pt idx="200797">LSAG</cx:pt>
          <cx:pt idx="200798">LSAG</cx:pt>
          <cx:pt idx="200799">LSAG</cx:pt>
          <cx:pt idx="200800">LSAG</cx:pt>
          <cx:pt idx="200801">LSAG</cx:pt>
          <cx:pt idx="200802">LSAG</cx:pt>
          <cx:pt idx="200803">LSAG</cx:pt>
          <cx:pt idx="200804">LSAG</cx:pt>
          <cx:pt idx="200805">LSAG</cx:pt>
          <cx:pt idx="200806">LSAG</cx:pt>
          <cx:pt idx="200807">LSAG</cx:pt>
          <cx:pt idx="200808">LSAG</cx:pt>
          <cx:pt idx="200809">LSAG</cx:pt>
          <cx:pt idx="200810">LSAG</cx:pt>
          <cx:pt idx="200811">LSAG</cx:pt>
          <cx:pt idx="200812">LSAG</cx:pt>
          <cx:pt idx="200813">LSAG</cx:pt>
          <cx:pt idx="200814">LSAG</cx:pt>
          <cx:pt idx="200815">LSAG</cx:pt>
          <cx:pt idx="200816">LSAG</cx:pt>
          <cx:pt idx="200817">LSAG</cx:pt>
          <cx:pt idx="200818">LSAG</cx:pt>
          <cx:pt idx="200819">LSAG</cx:pt>
          <cx:pt idx="200820">LSAG</cx:pt>
          <cx:pt idx="200821">LSAG</cx:pt>
          <cx:pt idx="200822">LSAG</cx:pt>
          <cx:pt idx="200823">LSAG</cx:pt>
          <cx:pt idx="200824">LSAG</cx:pt>
          <cx:pt idx="200825">LSAG</cx:pt>
          <cx:pt idx="200826">LSAG</cx:pt>
          <cx:pt idx="200827">LSAG</cx:pt>
          <cx:pt idx="200828">LSAG</cx:pt>
          <cx:pt idx="200829">LSAG</cx:pt>
          <cx:pt idx="200830">LSAG</cx:pt>
          <cx:pt idx="200831">LSAG</cx:pt>
          <cx:pt idx="200832">LSAG</cx:pt>
          <cx:pt idx="200833">LSAG</cx:pt>
          <cx:pt idx="200834">LSAG</cx:pt>
          <cx:pt idx="200835">LSAG</cx:pt>
          <cx:pt idx="200836">LSAG</cx:pt>
          <cx:pt idx="200837">LSAG</cx:pt>
          <cx:pt idx="200838">LSAG</cx:pt>
          <cx:pt idx="200839">LSAG</cx:pt>
          <cx:pt idx="200840">LSAG</cx:pt>
          <cx:pt idx="200841">LSAG</cx:pt>
          <cx:pt idx="200842">LSAG</cx:pt>
          <cx:pt idx="200843">LSAG</cx:pt>
          <cx:pt idx="200844">LSAG</cx:pt>
          <cx:pt idx="200845">LSAG</cx:pt>
          <cx:pt idx="200846">LSAG</cx:pt>
          <cx:pt idx="200847">LSAG</cx:pt>
          <cx:pt idx="200848">LSAG</cx:pt>
          <cx:pt idx="200849">LSAG</cx:pt>
          <cx:pt idx="200850">LSAG</cx:pt>
          <cx:pt idx="200851">LSAG</cx:pt>
          <cx:pt idx="200852">LSAG</cx:pt>
          <cx:pt idx="200853">LSAG</cx:pt>
          <cx:pt idx="200854">LSAG</cx:pt>
          <cx:pt idx="200855">LSAG</cx:pt>
          <cx:pt idx="200856">LSAG</cx:pt>
          <cx:pt idx="200857">LSAG</cx:pt>
          <cx:pt idx="200858">LSAG</cx:pt>
          <cx:pt idx="200859">LSAG</cx:pt>
          <cx:pt idx="200860">LSAG</cx:pt>
          <cx:pt idx="200861">LSAG</cx:pt>
          <cx:pt idx="200862">LSAG</cx:pt>
          <cx:pt idx="200863">LSAG</cx:pt>
          <cx:pt idx="200864">LSAG</cx:pt>
          <cx:pt idx="200865">LSAG</cx:pt>
          <cx:pt idx="200866">LSAG</cx:pt>
          <cx:pt idx="200867">LSAG</cx:pt>
          <cx:pt idx="200868">LSAG</cx:pt>
          <cx:pt idx="200869">LSAG</cx:pt>
          <cx:pt idx="200870">LSAG</cx:pt>
          <cx:pt idx="200871">LSAG</cx:pt>
          <cx:pt idx="200872">LSAG</cx:pt>
          <cx:pt idx="200873">LSAG</cx:pt>
          <cx:pt idx="200874">LSAG</cx:pt>
          <cx:pt idx="200875">LSAG</cx:pt>
          <cx:pt idx="200876">LSAG</cx:pt>
          <cx:pt idx="200877">LSAG</cx:pt>
          <cx:pt idx="200878">LSAG</cx:pt>
          <cx:pt idx="200879">LSAG</cx:pt>
          <cx:pt idx="200880">LSAG</cx:pt>
          <cx:pt idx="200881">LSAG</cx:pt>
          <cx:pt idx="200882">LSAG</cx:pt>
          <cx:pt idx="200883">LSAG</cx:pt>
          <cx:pt idx="200884">LSAG</cx:pt>
          <cx:pt idx="200885">LSAG</cx:pt>
          <cx:pt idx="200886">LSAG</cx:pt>
          <cx:pt idx="200887">LSAG</cx:pt>
          <cx:pt idx="200888">LSAG</cx:pt>
          <cx:pt idx="200889">LSAG</cx:pt>
          <cx:pt idx="200890">LSAG</cx:pt>
          <cx:pt idx="200891">LSAG</cx:pt>
          <cx:pt idx="200892">LSAG</cx:pt>
          <cx:pt idx="200893">LSAG</cx:pt>
          <cx:pt idx="200894">LSAG</cx:pt>
          <cx:pt idx="200895">LSAG</cx:pt>
          <cx:pt idx="200896">LSAG</cx:pt>
          <cx:pt idx="200897">LSAG</cx:pt>
          <cx:pt idx="200898">LSAG</cx:pt>
          <cx:pt idx="200899">LSAG</cx:pt>
          <cx:pt idx="200900">LSAG</cx:pt>
          <cx:pt idx="200901">LSAG</cx:pt>
          <cx:pt idx="200902">LSAG</cx:pt>
          <cx:pt idx="200903">LSAG</cx:pt>
          <cx:pt idx="200904">LSAG</cx:pt>
          <cx:pt idx="200905">LSAG</cx:pt>
          <cx:pt idx="200906">LSAG</cx:pt>
          <cx:pt idx="200907">LSAG</cx:pt>
          <cx:pt idx="200908">LSAG</cx:pt>
          <cx:pt idx="200909">LSAG</cx:pt>
          <cx:pt idx="200910">LSAG</cx:pt>
          <cx:pt idx="200911">LSAG</cx:pt>
          <cx:pt idx="200912">LSAG</cx:pt>
          <cx:pt idx="200913">LSAG</cx:pt>
          <cx:pt idx="200914">LSAG</cx:pt>
          <cx:pt idx="200915">LSAG</cx:pt>
          <cx:pt idx="200916">LSAG</cx:pt>
          <cx:pt idx="200917">LSAG</cx:pt>
          <cx:pt idx="200918">LSAG</cx:pt>
          <cx:pt idx="200919">LSAG</cx:pt>
          <cx:pt idx="200920">LSAG</cx:pt>
          <cx:pt idx="200921">LSAG</cx:pt>
          <cx:pt idx="200922">LSAG</cx:pt>
          <cx:pt idx="200923">LSAG</cx:pt>
          <cx:pt idx="200924">LSAG</cx:pt>
          <cx:pt idx="200925">LSAG</cx:pt>
          <cx:pt idx="200926">LSAG</cx:pt>
          <cx:pt idx="200927">LSAG</cx:pt>
          <cx:pt idx="200928">LSAG</cx:pt>
          <cx:pt idx="200929">LSAG</cx:pt>
          <cx:pt idx="200930">LSAG</cx:pt>
          <cx:pt idx="200931">LSAG</cx:pt>
          <cx:pt idx="200932">LSAG</cx:pt>
          <cx:pt idx="200933">LSAG</cx:pt>
          <cx:pt idx="200934">LSAG</cx:pt>
          <cx:pt idx="200935">LSAG</cx:pt>
          <cx:pt idx="200936">LSAG</cx:pt>
          <cx:pt idx="200937">LSAG</cx:pt>
          <cx:pt idx="200938">LSAG</cx:pt>
          <cx:pt idx="200939">LSAG</cx:pt>
          <cx:pt idx="200940">LSAG</cx:pt>
          <cx:pt idx="200941">LSAG</cx:pt>
          <cx:pt idx="200942">LSAG</cx:pt>
          <cx:pt idx="200943">LSAG</cx:pt>
          <cx:pt idx="200944">LSAG</cx:pt>
          <cx:pt idx="200945">LSAG</cx:pt>
          <cx:pt idx="200946">LSAG</cx:pt>
          <cx:pt idx="200947">LSAG</cx:pt>
          <cx:pt idx="200948">LSAG</cx:pt>
          <cx:pt idx="200949">LSAG</cx:pt>
          <cx:pt idx="200950">LSAG</cx:pt>
          <cx:pt idx="200951">LSAG</cx:pt>
          <cx:pt idx="200952">LSAG</cx:pt>
          <cx:pt idx="200953">LSAG</cx:pt>
          <cx:pt idx="200954">LSAG</cx:pt>
          <cx:pt idx="200955">LSAG</cx:pt>
          <cx:pt idx="200956">LSAG</cx:pt>
          <cx:pt idx="200957">LSAG</cx:pt>
          <cx:pt idx="200958">LSAG</cx:pt>
          <cx:pt idx="200959">LSAG</cx:pt>
          <cx:pt idx="200960">LSAG</cx:pt>
          <cx:pt idx="200961">LSAG</cx:pt>
          <cx:pt idx="200962">LSAG</cx:pt>
          <cx:pt idx="200963">LSAG</cx:pt>
          <cx:pt idx="200964">LSAG</cx:pt>
          <cx:pt idx="200965">LSAG</cx:pt>
          <cx:pt idx="200966">LSAG</cx:pt>
          <cx:pt idx="200967">LSAG</cx:pt>
          <cx:pt idx="200968">LSAG</cx:pt>
          <cx:pt idx="200969">LSAG</cx:pt>
          <cx:pt idx="200970">LSAG</cx:pt>
          <cx:pt idx="200971">LSAG</cx:pt>
          <cx:pt idx="200972">LSAG</cx:pt>
          <cx:pt idx="200973">LSAG</cx:pt>
          <cx:pt idx="200974">LSAG</cx:pt>
          <cx:pt idx="200975">LSAG</cx:pt>
          <cx:pt idx="200976">LSAG</cx:pt>
          <cx:pt idx="200977">LSAG</cx:pt>
          <cx:pt idx="200978">LSAG</cx:pt>
          <cx:pt idx="200979">LSAG</cx:pt>
          <cx:pt idx="200980">LSAG</cx:pt>
          <cx:pt idx="200981">LSAG</cx:pt>
          <cx:pt idx="200982">LSAG</cx:pt>
          <cx:pt idx="200983">LSAG</cx:pt>
          <cx:pt idx="200984">LSAG</cx:pt>
          <cx:pt idx="200985">LSAG</cx:pt>
          <cx:pt idx="200986">LSAG</cx:pt>
          <cx:pt idx="200987">LSAG</cx:pt>
          <cx:pt idx="200988">LSAG</cx:pt>
          <cx:pt idx="200989">LSAG</cx:pt>
          <cx:pt idx="200990">LSAG</cx:pt>
          <cx:pt idx="200991">LSAG</cx:pt>
          <cx:pt idx="200992">LSAG</cx:pt>
          <cx:pt idx="200993">LSAG</cx:pt>
          <cx:pt idx="200994">LSAG</cx:pt>
          <cx:pt idx="200995">LSAG</cx:pt>
          <cx:pt idx="200996">LSAG</cx:pt>
          <cx:pt idx="200997">LSAG</cx:pt>
          <cx:pt idx="200998">LSAG</cx:pt>
          <cx:pt idx="200999">LSAG</cx:pt>
          <cx:pt idx="201000">LSAG</cx:pt>
          <cx:pt idx="201001">LSAG</cx:pt>
          <cx:pt idx="201002">LSAG</cx:pt>
          <cx:pt idx="201003">LSAG</cx:pt>
          <cx:pt idx="201004">LSAG</cx:pt>
          <cx:pt idx="201005">LSAG</cx:pt>
          <cx:pt idx="201006">LSAG</cx:pt>
          <cx:pt idx="201007">LSAG</cx:pt>
          <cx:pt idx="201008">LSAG</cx:pt>
          <cx:pt idx="201009">LSAG</cx:pt>
          <cx:pt idx="201010">LSAG</cx:pt>
          <cx:pt idx="201011">LSAG</cx:pt>
          <cx:pt idx="201012">LSAG</cx:pt>
          <cx:pt idx="201013">LSAG</cx:pt>
          <cx:pt idx="201014">LSAG</cx:pt>
          <cx:pt idx="201015">LSAG</cx:pt>
          <cx:pt idx="201016">LSAG</cx:pt>
          <cx:pt idx="201017">LSAG</cx:pt>
          <cx:pt idx="201018">LSAG</cx:pt>
          <cx:pt idx="201019">LSAG</cx:pt>
          <cx:pt idx="201020">LSAG</cx:pt>
          <cx:pt idx="201021">LSAG</cx:pt>
          <cx:pt idx="201022">LSAG</cx:pt>
          <cx:pt idx="201023">LSAG</cx:pt>
          <cx:pt idx="201024">LSAG</cx:pt>
          <cx:pt idx="201025">LSAG</cx:pt>
          <cx:pt idx="201026">LSAG</cx:pt>
          <cx:pt idx="201027">LSAG</cx:pt>
          <cx:pt idx="201028">LSAG</cx:pt>
          <cx:pt idx="201029">LSAG</cx:pt>
          <cx:pt idx="201030">LSAG</cx:pt>
          <cx:pt idx="201031">LSAG</cx:pt>
          <cx:pt idx="201032">LSAG</cx:pt>
          <cx:pt idx="201033">LSAG</cx:pt>
          <cx:pt idx="201034">LSAG</cx:pt>
          <cx:pt idx="201035">LSAG</cx:pt>
          <cx:pt idx="201036">LSAG</cx:pt>
          <cx:pt idx="201037">LSAG</cx:pt>
          <cx:pt idx="201038">LSAG</cx:pt>
          <cx:pt idx="201039">LSAG</cx:pt>
          <cx:pt idx="201040">LSAG</cx:pt>
          <cx:pt idx="201041">LSAG</cx:pt>
          <cx:pt idx="201042">LSAG</cx:pt>
          <cx:pt idx="201043">LSAG</cx:pt>
          <cx:pt idx="201044">LSAG</cx:pt>
          <cx:pt idx="201045">LSAG</cx:pt>
          <cx:pt idx="201046">LSAG</cx:pt>
          <cx:pt idx="201047">LSAG</cx:pt>
          <cx:pt idx="201048">LSAG</cx:pt>
          <cx:pt idx="201049">LSAG</cx:pt>
          <cx:pt idx="201050">LSAG</cx:pt>
          <cx:pt idx="201051">LSAG</cx:pt>
          <cx:pt idx="201052">LSAG</cx:pt>
          <cx:pt idx="201053">LSAG</cx:pt>
          <cx:pt idx="201054">LSAG</cx:pt>
          <cx:pt idx="201055">LSAG</cx:pt>
          <cx:pt idx="201056">LSAG</cx:pt>
          <cx:pt idx="201057">LSAG</cx:pt>
          <cx:pt idx="201058">LSAG</cx:pt>
          <cx:pt idx="201059">LSAG</cx:pt>
          <cx:pt idx="201060">LSAG</cx:pt>
          <cx:pt idx="201061">LSAG</cx:pt>
          <cx:pt idx="201062">LSAG</cx:pt>
          <cx:pt idx="201063">LSAG</cx:pt>
          <cx:pt idx="201064">LSAG</cx:pt>
          <cx:pt idx="201065">LSAG</cx:pt>
          <cx:pt idx="201066">LSAG</cx:pt>
          <cx:pt idx="201067">LSAG</cx:pt>
          <cx:pt idx="201068">LSAG</cx:pt>
          <cx:pt idx="201069">LSAG</cx:pt>
          <cx:pt idx="201070">LSAG</cx:pt>
          <cx:pt idx="201071">LSAG</cx:pt>
          <cx:pt idx="201072">LSAG</cx:pt>
          <cx:pt idx="201073">LSAG</cx:pt>
          <cx:pt idx="201074">LSAG</cx:pt>
          <cx:pt idx="201075">LSAG</cx:pt>
          <cx:pt idx="201076">LSAG</cx:pt>
          <cx:pt idx="201077">LSAG</cx:pt>
          <cx:pt idx="201078">LSAG</cx:pt>
          <cx:pt idx="201079">LSAG</cx:pt>
          <cx:pt idx="201080">LSAG</cx:pt>
          <cx:pt idx="201081">LSAG</cx:pt>
          <cx:pt idx="201082">LSAG</cx:pt>
          <cx:pt idx="201083">LSAG</cx:pt>
          <cx:pt idx="201084">LSAG</cx:pt>
          <cx:pt idx="201085">LSAG</cx:pt>
          <cx:pt idx="201086">LSAG</cx:pt>
          <cx:pt idx="201087">LSAG</cx:pt>
          <cx:pt idx="201088">LSAG</cx:pt>
          <cx:pt idx="201089">LSAG</cx:pt>
          <cx:pt idx="201090">LSAG</cx:pt>
          <cx:pt idx="201091">LSAG</cx:pt>
          <cx:pt idx="201092">LSAG</cx:pt>
          <cx:pt idx="201093">LSAG</cx:pt>
          <cx:pt idx="201094">LSAG</cx:pt>
          <cx:pt idx="201095">LSAG</cx:pt>
          <cx:pt idx="201096">LSAG</cx:pt>
          <cx:pt idx="201097">LSAG</cx:pt>
          <cx:pt idx="201098">LSAG</cx:pt>
          <cx:pt idx="201099">LSAG</cx:pt>
          <cx:pt idx="201100">LSAG</cx:pt>
          <cx:pt idx="201101">LSAG</cx:pt>
          <cx:pt idx="201102">LSAG</cx:pt>
          <cx:pt idx="201103">LSAG</cx:pt>
          <cx:pt idx="201104">LSAG</cx:pt>
          <cx:pt idx="201105">LSAG</cx:pt>
          <cx:pt idx="201106">LSAG</cx:pt>
          <cx:pt idx="201107">LSAG</cx:pt>
          <cx:pt idx="201108">LSAG</cx:pt>
          <cx:pt idx="201109">LSAG</cx:pt>
          <cx:pt idx="201110">LSAG</cx:pt>
          <cx:pt idx="201111">LSAG</cx:pt>
          <cx:pt idx="201112">LSAG</cx:pt>
          <cx:pt idx="201113">LSAG</cx:pt>
          <cx:pt idx="201114">LSAG</cx:pt>
          <cx:pt idx="201115">LSAG</cx:pt>
          <cx:pt idx="201116">LSAG</cx:pt>
          <cx:pt idx="201117">LSAG</cx:pt>
          <cx:pt idx="201118">LSAG</cx:pt>
          <cx:pt idx="201119">LSAG</cx:pt>
          <cx:pt idx="201120">LSAG</cx:pt>
          <cx:pt idx="201121">LSAG</cx:pt>
          <cx:pt idx="201122">LSAG</cx:pt>
          <cx:pt idx="201123">LSAG</cx:pt>
          <cx:pt idx="201124">LSAG</cx:pt>
          <cx:pt idx="201125">LSAG</cx:pt>
          <cx:pt idx="201126">LSAG</cx:pt>
          <cx:pt idx="201127">LSAG</cx:pt>
          <cx:pt idx="201128">LSAG</cx:pt>
          <cx:pt idx="201129">LSAG</cx:pt>
          <cx:pt idx="201130">LSAG</cx:pt>
          <cx:pt idx="201131">LSAG</cx:pt>
          <cx:pt idx="201132">LSAG</cx:pt>
          <cx:pt idx="201133">LSAG</cx:pt>
          <cx:pt idx="201134">LSAG</cx:pt>
          <cx:pt idx="201135">LSAG</cx:pt>
          <cx:pt idx="201136">LSAG</cx:pt>
          <cx:pt idx="201137">LSAG</cx:pt>
          <cx:pt idx="201138">LSAG</cx:pt>
          <cx:pt idx="201139">LSAG</cx:pt>
          <cx:pt idx="201140">LSAG</cx:pt>
          <cx:pt idx="201141">LSAG</cx:pt>
          <cx:pt idx="201142">LSAG</cx:pt>
          <cx:pt idx="201143">LSAG</cx:pt>
          <cx:pt idx="201144">LSAG</cx:pt>
          <cx:pt idx="201145">LSAG</cx:pt>
          <cx:pt idx="201146">LSAG</cx:pt>
          <cx:pt idx="201147">LSAG</cx:pt>
          <cx:pt idx="201148">LSAG</cx:pt>
          <cx:pt idx="201149">LSAG</cx:pt>
          <cx:pt idx="201150">LSAG</cx:pt>
          <cx:pt idx="201151">LSAG</cx:pt>
          <cx:pt idx="201152">LSAG</cx:pt>
          <cx:pt idx="201153">LSAG</cx:pt>
          <cx:pt idx="201154">LSAG</cx:pt>
          <cx:pt idx="201155">LSAG</cx:pt>
          <cx:pt idx="201156">LSAG</cx:pt>
          <cx:pt idx="201157">LSAG</cx:pt>
          <cx:pt idx="201158">LSAG</cx:pt>
          <cx:pt idx="201159">LSAG</cx:pt>
          <cx:pt idx="201160">LSAG</cx:pt>
          <cx:pt idx="201161">LSAG</cx:pt>
          <cx:pt idx="201162">LSAG</cx:pt>
          <cx:pt idx="201163">LSAG</cx:pt>
          <cx:pt idx="201164">LSAG</cx:pt>
          <cx:pt idx="201165">LSAG</cx:pt>
          <cx:pt idx="201166">LSAG</cx:pt>
          <cx:pt idx="201167">LSAG</cx:pt>
          <cx:pt idx="201168">LSAG</cx:pt>
          <cx:pt idx="201169">LSAG</cx:pt>
          <cx:pt idx="201170">LSAG</cx:pt>
          <cx:pt idx="201171">LSAG</cx:pt>
          <cx:pt idx="201172">LSAG</cx:pt>
          <cx:pt idx="201173">LSAG</cx:pt>
          <cx:pt idx="201174">LSAG</cx:pt>
          <cx:pt idx="201175">LSAG</cx:pt>
          <cx:pt idx="201176">LSAG</cx:pt>
          <cx:pt idx="201177">LSAG</cx:pt>
          <cx:pt idx="201178">LSAG</cx:pt>
          <cx:pt idx="201179">LSAG</cx:pt>
          <cx:pt idx="201180">LSAG</cx:pt>
          <cx:pt idx="201181">LSAG</cx:pt>
          <cx:pt idx="201182">LSAG</cx:pt>
          <cx:pt idx="201183">LSAG</cx:pt>
          <cx:pt idx="201184">LSAG</cx:pt>
          <cx:pt idx="201185">LSAG</cx:pt>
          <cx:pt idx="201186">LSAG</cx:pt>
          <cx:pt idx="201187">LSAG</cx:pt>
          <cx:pt idx="201188">LSAG</cx:pt>
          <cx:pt idx="201189">LSAG</cx:pt>
          <cx:pt idx="201190">LSAG</cx:pt>
          <cx:pt idx="201191">LSAG</cx:pt>
          <cx:pt idx="201192">LSAG</cx:pt>
          <cx:pt idx="201193">LSAG</cx:pt>
          <cx:pt idx="201194">LSAG</cx:pt>
          <cx:pt idx="201195">LSAG</cx:pt>
          <cx:pt idx="201196">LSAG</cx:pt>
          <cx:pt idx="201197">LSAG</cx:pt>
          <cx:pt idx="201198">LSAG</cx:pt>
          <cx:pt idx="201199">LSAG</cx:pt>
          <cx:pt idx="201200">LSAG</cx:pt>
          <cx:pt idx="201201">LSAG</cx:pt>
          <cx:pt idx="201202">LSAG</cx:pt>
          <cx:pt idx="201203">LSAG</cx:pt>
          <cx:pt idx="201204">LSAG</cx:pt>
          <cx:pt idx="201205">LSAG</cx:pt>
          <cx:pt idx="201206">LSAG</cx:pt>
          <cx:pt idx="201207">LSAG</cx:pt>
          <cx:pt idx="201208">LSAG</cx:pt>
          <cx:pt idx="201209">LSAG</cx:pt>
          <cx:pt idx="201210">LSAG</cx:pt>
          <cx:pt idx="201211">LSAG</cx:pt>
          <cx:pt idx="201212">LSAG</cx:pt>
          <cx:pt idx="201213">LSAG</cx:pt>
          <cx:pt idx="201214">LSAG</cx:pt>
          <cx:pt idx="201215">LSAG</cx:pt>
          <cx:pt idx="201216">LSAG</cx:pt>
          <cx:pt idx="201217">LSAG</cx:pt>
          <cx:pt idx="201218">LSAG</cx:pt>
          <cx:pt idx="201219">LSAG</cx:pt>
          <cx:pt idx="201220">LSAG</cx:pt>
          <cx:pt idx="201221">LSAG</cx:pt>
          <cx:pt idx="201222">LSAG</cx:pt>
          <cx:pt idx="201223">LSAG</cx:pt>
          <cx:pt idx="201224">LSAG</cx:pt>
          <cx:pt idx="201225">LSAG</cx:pt>
          <cx:pt idx="201226">LSAG</cx:pt>
          <cx:pt idx="201227">LSAG</cx:pt>
          <cx:pt idx="201228">LSAG</cx:pt>
          <cx:pt idx="201229">LSAG</cx:pt>
          <cx:pt idx="201230">LSAG</cx:pt>
          <cx:pt idx="201231">LSAG</cx:pt>
          <cx:pt idx="201232">LSAG</cx:pt>
          <cx:pt idx="201233">LSAG</cx:pt>
          <cx:pt idx="201234">LSAG</cx:pt>
          <cx:pt idx="201235">LSAG</cx:pt>
          <cx:pt idx="201236">LSAG</cx:pt>
          <cx:pt idx="201237">LSAG</cx:pt>
          <cx:pt idx="201238">LSAG</cx:pt>
          <cx:pt idx="201239">LSAG</cx:pt>
          <cx:pt idx="201240">LSAG</cx:pt>
          <cx:pt idx="201241">LSAG</cx:pt>
          <cx:pt idx="201242">LSAG</cx:pt>
          <cx:pt idx="201243">LSAG</cx:pt>
          <cx:pt idx="201244">LSAG</cx:pt>
          <cx:pt idx="201245">LSAG</cx:pt>
          <cx:pt idx="201246">LSAG</cx:pt>
          <cx:pt idx="201247">LSAG</cx:pt>
          <cx:pt idx="201248">LSAG</cx:pt>
          <cx:pt idx="201249">LSAG</cx:pt>
          <cx:pt idx="201250">LSAG</cx:pt>
          <cx:pt idx="201251">LSAG</cx:pt>
          <cx:pt idx="201252">LSAG</cx:pt>
          <cx:pt idx="201253">LSAG</cx:pt>
          <cx:pt idx="201254">LSAG</cx:pt>
          <cx:pt idx="201255">LSAG</cx:pt>
          <cx:pt idx="201256">LSAG</cx:pt>
          <cx:pt idx="201257">LSAG</cx:pt>
          <cx:pt idx="201258">LSAG</cx:pt>
          <cx:pt idx="201259">LSAG</cx:pt>
          <cx:pt idx="201260">LSAG</cx:pt>
          <cx:pt idx="201261">LSAG</cx:pt>
          <cx:pt idx="201262">LSAG</cx:pt>
          <cx:pt idx="201263">LSAG</cx:pt>
          <cx:pt idx="201264">LSAG</cx:pt>
          <cx:pt idx="201265">LSAG</cx:pt>
          <cx:pt idx="201266">LSAG</cx:pt>
          <cx:pt idx="201267">LSAG</cx:pt>
          <cx:pt idx="201268">LSAG</cx:pt>
          <cx:pt idx="201269">LSAG</cx:pt>
          <cx:pt idx="201270">LSAG</cx:pt>
          <cx:pt idx="201271">LSAG</cx:pt>
          <cx:pt idx="201272">LSAG</cx:pt>
          <cx:pt idx="201273">LSAG</cx:pt>
          <cx:pt idx="201274">LSAG</cx:pt>
          <cx:pt idx="201275">LSAG</cx:pt>
          <cx:pt idx="201276">LSAG</cx:pt>
          <cx:pt idx="201277">LSAG</cx:pt>
          <cx:pt idx="201278">LSAG</cx:pt>
          <cx:pt idx="201279">LSAG</cx:pt>
          <cx:pt idx="201280">LSAG</cx:pt>
          <cx:pt idx="201281">LSAG</cx:pt>
          <cx:pt idx="201282">LSAG</cx:pt>
          <cx:pt idx="201283">LSAG</cx:pt>
          <cx:pt idx="201284">LSAG</cx:pt>
          <cx:pt idx="201285">LSAG</cx:pt>
          <cx:pt idx="201286">LSAG</cx:pt>
          <cx:pt idx="201287">LSAG</cx:pt>
          <cx:pt idx="201288">LSAG</cx:pt>
          <cx:pt idx="201289">LSAG</cx:pt>
          <cx:pt idx="201290">LSAG</cx:pt>
          <cx:pt idx="201291">LSAG</cx:pt>
          <cx:pt idx="201292">LSAG</cx:pt>
          <cx:pt idx="201293">LSAG</cx:pt>
          <cx:pt idx="201294">LSAG</cx:pt>
          <cx:pt idx="201295">LSAG</cx:pt>
          <cx:pt idx="201296">LSAG</cx:pt>
          <cx:pt idx="201297">LSAG</cx:pt>
          <cx:pt idx="201298">LSAG</cx:pt>
          <cx:pt idx="201299">LSAG</cx:pt>
          <cx:pt idx="201300">LSAG</cx:pt>
          <cx:pt idx="201301">LSAG</cx:pt>
          <cx:pt idx="201302">LSAG</cx:pt>
          <cx:pt idx="201303">LSAG</cx:pt>
          <cx:pt idx="201304">LSAG</cx:pt>
          <cx:pt idx="201305">LSAG</cx:pt>
          <cx:pt idx="201306">LSAG</cx:pt>
          <cx:pt idx="201307">LSAG</cx:pt>
          <cx:pt idx="201308">LSAG</cx:pt>
          <cx:pt idx="201309">LSAG</cx:pt>
          <cx:pt idx="201310">LSAG</cx:pt>
          <cx:pt idx="201311">LSAG</cx:pt>
          <cx:pt idx="201312">LSAG</cx:pt>
          <cx:pt idx="201313">LSAG</cx:pt>
          <cx:pt idx="201314">LSAG</cx:pt>
          <cx:pt idx="201315">LSAG</cx:pt>
          <cx:pt idx="201316">LSAG</cx:pt>
          <cx:pt idx="201317">LSAG</cx:pt>
          <cx:pt idx="201318">LSAG</cx:pt>
          <cx:pt idx="201319">LSAG</cx:pt>
          <cx:pt idx="201320">LSAG</cx:pt>
          <cx:pt idx="201321">LSAG</cx:pt>
          <cx:pt idx="201322">LSAG</cx:pt>
          <cx:pt idx="201323">LSAG</cx:pt>
          <cx:pt idx="201324">LSAG</cx:pt>
          <cx:pt idx="201325">LSAG</cx:pt>
          <cx:pt idx="201326">LSAG</cx:pt>
          <cx:pt idx="201327">LSAG</cx:pt>
          <cx:pt idx="201328">LSAG</cx:pt>
          <cx:pt idx="201329">LSAG</cx:pt>
          <cx:pt idx="201330">LSAG</cx:pt>
          <cx:pt idx="201331">LSAG</cx:pt>
          <cx:pt idx="201332">LSAG</cx:pt>
          <cx:pt idx="201333">LSAG</cx:pt>
          <cx:pt idx="201334">LSAG</cx:pt>
          <cx:pt idx="201335">LSAG</cx:pt>
          <cx:pt idx="201336">LSAG</cx:pt>
          <cx:pt idx="201337">LSAG</cx:pt>
          <cx:pt idx="201338">LSAG</cx:pt>
          <cx:pt idx="201339">LSAG</cx:pt>
          <cx:pt idx="201340">LSAG</cx:pt>
          <cx:pt idx="201341">LSAG</cx:pt>
          <cx:pt idx="201342">LSAG</cx:pt>
          <cx:pt idx="201343">LSAG</cx:pt>
          <cx:pt idx="201344">LSAG</cx:pt>
          <cx:pt idx="201345">LSAG</cx:pt>
          <cx:pt idx="201346">LSAG</cx:pt>
          <cx:pt idx="201347">LSAG</cx:pt>
          <cx:pt idx="201348">LSAG</cx:pt>
          <cx:pt idx="201349">LSAG</cx:pt>
          <cx:pt idx="201350">LSAG</cx:pt>
          <cx:pt idx="201351">LSAG</cx:pt>
          <cx:pt idx="201352">LSAG</cx:pt>
          <cx:pt idx="201353">LSAG</cx:pt>
          <cx:pt idx="201354">LSAG</cx:pt>
          <cx:pt idx="201355">LSAG</cx:pt>
          <cx:pt idx="201356">LSAG</cx:pt>
          <cx:pt idx="201357">LSAG</cx:pt>
          <cx:pt idx="201358">LSAG</cx:pt>
          <cx:pt idx="201359">LSAG</cx:pt>
          <cx:pt idx="201360">LSAG</cx:pt>
          <cx:pt idx="201361">LSAG</cx:pt>
          <cx:pt idx="201362">LSAG</cx:pt>
          <cx:pt idx="201363">LSAG</cx:pt>
          <cx:pt idx="201364">LSAG</cx:pt>
          <cx:pt idx="201365">LSAG</cx:pt>
          <cx:pt idx="201366">LSAG</cx:pt>
          <cx:pt idx="201367">LSAG</cx:pt>
          <cx:pt idx="201368">LSAG</cx:pt>
          <cx:pt idx="201369">LSAG</cx:pt>
          <cx:pt idx="201370">LSAG</cx:pt>
          <cx:pt idx="201371">LSAG</cx:pt>
          <cx:pt idx="201372">LSAG</cx:pt>
          <cx:pt idx="201373">LSAG</cx:pt>
          <cx:pt idx="201374">LSAG</cx:pt>
          <cx:pt idx="201375">LSAG</cx:pt>
          <cx:pt idx="201376">LSAG</cx:pt>
          <cx:pt idx="201377">LSAG</cx:pt>
          <cx:pt idx="201378">LSAG</cx:pt>
          <cx:pt idx="201379">LSAG</cx:pt>
          <cx:pt idx="201380">LSAG</cx:pt>
          <cx:pt idx="201381">LSAG</cx:pt>
          <cx:pt idx="201382">LSAG</cx:pt>
          <cx:pt idx="201383">LSAG</cx:pt>
          <cx:pt idx="201384">LSAG</cx:pt>
          <cx:pt idx="201385">LSAG</cx:pt>
          <cx:pt idx="201386">LSAG</cx:pt>
          <cx:pt idx="201387">LSAG</cx:pt>
          <cx:pt idx="201388">LSAG</cx:pt>
          <cx:pt idx="201389">LSAG</cx:pt>
          <cx:pt idx="201390">LSAG</cx:pt>
          <cx:pt idx="201391">LSAG</cx:pt>
          <cx:pt idx="201392">LSAG</cx:pt>
          <cx:pt idx="201393">LSAG</cx:pt>
          <cx:pt idx="201394">LSAG</cx:pt>
          <cx:pt idx="201395">LSAG</cx:pt>
          <cx:pt idx="201396">LSAG</cx:pt>
          <cx:pt idx="201397">LSAG</cx:pt>
          <cx:pt idx="201398">LSAG</cx:pt>
          <cx:pt idx="201399">LSAG</cx:pt>
          <cx:pt idx="201400">LSAG</cx:pt>
          <cx:pt idx="201401">LSAG</cx:pt>
          <cx:pt idx="201402">LSAG</cx:pt>
          <cx:pt idx="201403">LSAG</cx:pt>
          <cx:pt idx="201404">LSAG</cx:pt>
          <cx:pt idx="201405">LSAG</cx:pt>
          <cx:pt idx="201406">LSAG</cx:pt>
          <cx:pt idx="201407">LSAG</cx:pt>
          <cx:pt idx="201408">LSAG</cx:pt>
          <cx:pt idx="201409">LSAG</cx:pt>
          <cx:pt idx="201410">LSAG</cx:pt>
          <cx:pt idx="201411">LSAG</cx:pt>
          <cx:pt idx="201412">LSAG</cx:pt>
          <cx:pt idx="201413">LSAG</cx:pt>
          <cx:pt idx="201414">LSAG</cx:pt>
          <cx:pt idx="201415">LSAG</cx:pt>
          <cx:pt idx="201416">LSAG</cx:pt>
          <cx:pt idx="201417">LSAG</cx:pt>
          <cx:pt idx="201418">LSAG</cx:pt>
          <cx:pt idx="201419">LSAG</cx:pt>
          <cx:pt idx="201420">LSAG</cx:pt>
          <cx:pt idx="201421">LSAG</cx:pt>
          <cx:pt idx="201422">LSAG</cx:pt>
          <cx:pt idx="201423">LSAG</cx:pt>
          <cx:pt idx="201424">LSAG</cx:pt>
          <cx:pt idx="201425">LSAG</cx:pt>
          <cx:pt idx="201426">LSAG</cx:pt>
          <cx:pt idx="201427">LSAG</cx:pt>
          <cx:pt idx="201428">LSAG</cx:pt>
          <cx:pt idx="201429">LSAG</cx:pt>
          <cx:pt idx="201430">LSAG</cx:pt>
          <cx:pt idx="201431">LSAG</cx:pt>
          <cx:pt idx="201432">LSAG</cx:pt>
          <cx:pt idx="201433">LSAG</cx:pt>
          <cx:pt idx="201434">LSAG</cx:pt>
          <cx:pt idx="201435">LSAG</cx:pt>
          <cx:pt idx="201436">LSAG</cx:pt>
          <cx:pt idx="201437">LSAG</cx:pt>
          <cx:pt idx="201438">LSAG</cx:pt>
          <cx:pt idx="201439">LSAG</cx:pt>
          <cx:pt idx="201440">LSAG</cx:pt>
          <cx:pt idx="201441">LSAG</cx:pt>
          <cx:pt idx="201442">LSAG</cx:pt>
          <cx:pt idx="201443">LSAG</cx:pt>
          <cx:pt idx="201444">LSAG</cx:pt>
          <cx:pt idx="201445">LSAG</cx:pt>
          <cx:pt idx="201446">LSAG</cx:pt>
          <cx:pt idx="201447">LSAG</cx:pt>
          <cx:pt idx="201448">LSAG</cx:pt>
          <cx:pt idx="201449">LSAG</cx:pt>
          <cx:pt idx="201450">LSAG</cx:pt>
          <cx:pt idx="201451">LSAG</cx:pt>
          <cx:pt idx="201452">LSAG</cx:pt>
          <cx:pt idx="201453">LSAG</cx:pt>
          <cx:pt idx="201454">LSAG</cx:pt>
          <cx:pt idx="201455">LSAG</cx:pt>
          <cx:pt idx="201456">LSAG</cx:pt>
          <cx:pt idx="201457">LSAG</cx:pt>
          <cx:pt idx="201458">LSAG</cx:pt>
          <cx:pt idx="201459">LSAG</cx:pt>
          <cx:pt idx="201460">LSAG</cx:pt>
          <cx:pt idx="201461">LSAG</cx:pt>
          <cx:pt idx="201462">LSAG</cx:pt>
          <cx:pt idx="201463">LSAG</cx:pt>
          <cx:pt idx="201464">LSAG</cx:pt>
          <cx:pt idx="201465">LSAG</cx:pt>
          <cx:pt idx="201466">LSAG</cx:pt>
          <cx:pt idx="201467">LSAG</cx:pt>
          <cx:pt idx="201468">LSAG</cx:pt>
          <cx:pt idx="201469">LSAG</cx:pt>
          <cx:pt idx="201470">LSAG</cx:pt>
          <cx:pt idx="201471">LSAG</cx:pt>
          <cx:pt idx="201472">LSAG</cx:pt>
          <cx:pt idx="201473">LSAG</cx:pt>
          <cx:pt idx="201474">LSAG</cx:pt>
          <cx:pt idx="201475">LSAG</cx:pt>
          <cx:pt idx="201476">LSAG</cx:pt>
          <cx:pt idx="201477">LSAG</cx:pt>
          <cx:pt idx="201478">LSAG</cx:pt>
          <cx:pt idx="201479">LSAG</cx:pt>
          <cx:pt idx="201480">LSAG</cx:pt>
          <cx:pt idx="201481">LSAG</cx:pt>
          <cx:pt idx="201482">LSAG</cx:pt>
          <cx:pt idx="201483">LSAG</cx:pt>
          <cx:pt idx="201484">LSAG</cx:pt>
          <cx:pt idx="201485">LSAG</cx:pt>
          <cx:pt idx="201486">LSAG</cx:pt>
          <cx:pt idx="201487">LSAG</cx:pt>
          <cx:pt idx="201488">LSAG</cx:pt>
          <cx:pt idx="201489">LSAG</cx:pt>
          <cx:pt idx="201490">LSAG</cx:pt>
          <cx:pt idx="201491">LSAG</cx:pt>
          <cx:pt idx="201492">LSAG</cx:pt>
          <cx:pt idx="201493">LSAG</cx:pt>
          <cx:pt idx="201494">LSAG</cx:pt>
          <cx:pt idx="201495">LSAG</cx:pt>
          <cx:pt idx="201496">LSAG</cx:pt>
          <cx:pt idx="201497">LSAG</cx:pt>
          <cx:pt idx="201498">LSAG</cx:pt>
          <cx:pt idx="201499">LSAG</cx:pt>
          <cx:pt idx="201500">LSAG</cx:pt>
          <cx:pt idx="201501">LSAG</cx:pt>
          <cx:pt idx="201502">LSAG</cx:pt>
          <cx:pt idx="201503">LSAG</cx:pt>
          <cx:pt idx="201504">LSAG</cx:pt>
          <cx:pt idx="201505">LSAG</cx:pt>
          <cx:pt idx="201506">LSAG</cx:pt>
          <cx:pt idx="201507">LSAG</cx:pt>
          <cx:pt idx="201508">LSAG</cx:pt>
          <cx:pt idx="201509">LSAG</cx:pt>
          <cx:pt idx="201510">LSAG</cx:pt>
          <cx:pt idx="201511">LSAG</cx:pt>
          <cx:pt idx="201512">LSAG</cx:pt>
          <cx:pt idx="201513">LSAG</cx:pt>
          <cx:pt idx="201514">LSAG</cx:pt>
          <cx:pt idx="201515">LSAG</cx:pt>
          <cx:pt idx="201516">LSAG</cx:pt>
          <cx:pt idx="201517">LSAG</cx:pt>
          <cx:pt idx="201518">LSAG</cx:pt>
          <cx:pt idx="201519">LSAG</cx:pt>
          <cx:pt idx="201520">LSAG</cx:pt>
          <cx:pt idx="201521">LSAG</cx:pt>
          <cx:pt idx="201522">LSAG</cx:pt>
          <cx:pt idx="201523">LSAG</cx:pt>
          <cx:pt idx="201524">LSAG</cx:pt>
          <cx:pt idx="201525">LSAG</cx:pt>
          <cx:pt idx="201526">LSAG</cx:pt>
          <cx:pt idx="201527">LSAG</cx:pt>
          <cx:pt idx="201528">LSAG</cx:pt>
          <cx:pt idx="201529">LSAG</cx:pt>
          <cx:pt idx="201530">LSAG</cx:pt>
          <cx:pt idx="201531">LSAG</cx:pt>
          <cx:pt idx="201532">LSAG</cx:pt>
          <cx:pt idx="201533">LSAG</cx:pt>
          <cx:pt idx="201534">LSAG</cx:pt>
          <cx:pt idx="201535">LSAG</cx:pt>
          <cx:pt idx="201536">LSAG</cx:pt>
          <cx:pt idx="201537">LSAG</cx:pt>
          <cx:pt idx="201538">LSAG</cx:pt>
          <cx:pt idx="201539">LSAG</cx:pt>
          <cx:pt idx="201540">LSAG</cx:pt>
          <cx:pt idx="201541">LSAG</cx:pt>
          <cx:pt idx="201542">LSAG</cx:pt>
          <cx:pt idx="201543">LSAG</cx:pt>
          <cx:pt idx="201544">LSAG</cx:pt>
          <cx:pt idx="201545">LSAG</cx:pt>
          <cx:pt idx="201546">LSAG</cx:pt>
          <cx:pt idx="201547">LSAG</cx:pt>
          <cx:pt idx="201548">LSAG</cx:pt>
          <cx:pt idx="201549">LSAG</cx:pt>
          <cx:pt idx="201550">LSAG</cx:pt>
          <cx:pt idx="201551">LSAG</cx:pt>
          <cx:pt idx="201552">LSAG</cx:pt>
          <cx:pt idx="201553">LSAG</cx:pt>
          <cx:pt idx="201554">LSAG</cx:pt>
          <cx:pt idx="201555">LSAG</cx:pt>
          <cx:pt idx="201556">LSAG</cx:pt>
          <cx:pt idx="201557">LSAG</cx:pt>
          <cx:pt idx="201558">LSAG</cx:pt>
          <cx:pt idx="201559">LSAG</cx:pt>
          <cx:pt idx="201560">LSAG</cx:pt>
          <cx:pt idx="201561">LSAG</cx:pt>
          <cx:pt idx="201562">LSAG</cx:pt>
          <cx:pt idx="201563">LSAG</cx:pt>
          <cx:pt idx="201564">LSAG</cx:pt>
          <cx:pt idx="201565">LSAG</cx:pt>
          <cx:pt idx="201566">LSAG</cx:pt>
          <cx:pt idx="201567">LSAG</cx:pt>
          <cx:pt idx="201568">LSAG</cx:pt>
          <cx:pt idx="201569">LSAG</cx:pt>
          <cx:pt idx="201570">LSAG</cx:pt>
          <cx:pt idx="201571">LSAG</cx:pt>
          <cx:pt idx="201572">LSAG</cx:pt>
          <cx:pt idx="201573">LSAG</cx:pt>
          <cx:pt idx="201574">LSAG</cx:pt>
          <cx:pt idx="201575">LSAG</cx:pt>
          <cx:pt idx="201576">LSAG</cx:pt>
          <cx:pt idx="201577">LSAG</cx:pt>
          <cx:pt idx="201578">LSAG</cx:pt>
          <cx:pt idx="201579">LSAG</cx:pt>
          <cx:pt idx="201580">LSAG</cx:pt>
          <cx:pt idx="201581">LSAG</cx:pt>
          <cx:pt idx="201582">LSAG</cx:pt>
          <cx:pt idx="201583">LSAG</cx:pt>
          <cx:pt idx="201584">LSAG</cx:pt>
          <cx:pt idx="201585">LSAG</cx:pt>
          <cx:pt idx="201586">LSAG</cx:pt>
          <cx:pt idx="201587">LSAG</cx:pt>
          <cx:pt idx="201588">LSAG</cx:pt>
          <cx:pt idx="201589">LSAG</cx:pt>
          <cx:pt idx="201590">LSAG</cx:pt>
          <cx:pt idx="201591">LSAG</cx:pt>
          <cx:pt idx="201592">LSAG</cx:pt>
          <cx:pt idx="201593">LSAG</cx:pt>
          <cx:pt idx="201594">LSAG</cx:pt>
          <cx:pt idx="201595">LSAG</cx:pt>
          <cx:pt idx="201596">LSAG</cx:pt>
          <cx:pt idx="201597">LSAG</cx:pt>
          <cx:pt idx="201598">LSAG</cx:pt>
          <cx:pt idx="201599">LSAG</cx:pt>
          <cx:pt idx="201600">LSAG</cx:pt>
          <cx:pt idx="201601">LSAG</cx:pt>
          <cx:pt idx="201602">LSAG</cx:pt>
          <cx:pt idx="201603">LSAG</cx:pt>
          <cx:pt idx="201604">LSAG</cx:pt>
          <cx:pt idx="201605">LSAG</cx:pt>
          <cx:pt idx="201606">LSAG</cx:pt>
          <cx:pt idx="201607">LSAG</cx:pt>
          <cx:pt idx="201608">LSAG</cx:pt>
          <cx:pt idx="201609">LSAG</cx:pt>
          <cx:pt idx="201610">LSAG</cx:pt>
          <cx:pt idx="201611">LSAG</cx:pt>
          <cx:pt idx="201612">LSAG</cx:pt>
          <cx:pt idx="201613">LSAG</cx:pt>
          <cx:pt idx="201614">LSAG</cx:pt>
          <cx:pt idx="201615">LSAG</cx:pt>
          <cx:pt idx="201616">LSAG</cx:pt>
          <cx:pt idx="201617">LSAG</cx:pt>
          <cx:pt idx="201618">LSAG</cx:pt>
          <cx:pt idx="201619">LSAG</cx:pt>
          <cx:pt idx="201620">LSAG</cx:pt>
          <cx:pt idx="201621">LSAG</cx:pt>
          <cx:pt idx="201622">LSAG</cx:pt>
          <cx:pt idx="201623">LSAG</cx:pt>
          <cx:pt idx="201624">LSAG</cx:pt>
          <cx:pt idx="201625">LSAG</cx:pt>
          <cx:pt idx="201626">LSAG</cx:pt>
          <cx:pt idx="201627">LSAG</cx:pt>
          <cx:pt idx="201628">LSAG</cx:pt>
          <cx:pt idx="201629">LSAG</cx:pt>
          <cx:pt idx="201630">LSAG</cx:pt>
          <cx:pt idx="201631">LSAG</cx:pt>
          <cx:pt idx="201632">LSAG</cx:pt>
          <cx:pt idx="201633">LSAG</cx:pt>
          <cx:pt idx="201634">LSAG</cx:pt>
          <cx:pt idx="201635">LSAG</cx:pt>
          <cx:pt idx="201636">LSAG</cx:pt>
          <cx:pt idx="201637">LSAG</cx:pt>
          <cx:pt idx="201638">LSAG</cx:pt>
          <cx:pt idx="201639">LSAG</cx:pt>
          <cx:pt idx="201640">LSAG</cx:pt>
          <cx:pt idx="201641">LSAG</cx:pt>
          <cx:pt idx="201642">LSAG</cx:pt>
          <cx:pt idx="201643">LSAG</cx:pt>
          <cx:pt idx="201644">LSAG</cx:pt>
          <cx:pt idx="201645">LSAG</cx:pt>
          <cx:pt idx="201646">LSAG</cx:pt>
          <cx:pt idx="201647">LSAG</cx:pt>
          <cx:pt idx="201648">LSAG</cx:pt>
          <cx:pt idx="201649">LSAG</cx:pt>
          <cx:pt idx="201650">LSAG</cx:pt>
          <cx:pt idx="201651">LSAG</cx:pt>
          <cx:pt idx="201652">LSAG</cx:pt>
          <cx:pt idx="201653">LSAG</cx:pt>
          <cx:pt idx="201654">LSAG</cx:pt>
          <cx:pt idx="201655">LSAG</cx:pt>
          <cx:pt idx="201656">LSAG</cx:pt>
          <cx:pt idx="201657">LSAG</cx:pt>
          <cx:pt idx="201658">LSAG</cx:pt>
          <cx:pt idx="201659">LSAG</cx:pt>
          <cx:pt idx="201660">LSAG</cx:pt>
          <cx:pt idx="201661">LSAG</cx:pt>
          <cx:pt idx="201662">LSAG</cx:pt>
          <cx:pt idx="201663">LSAG</cx:pt>
          <cx:pt idx="201664">LSAG</cx:pt>
          <cx:pt idx="201665">LSAG</cx:pt>
          <cx:pt idx="201666">LSAG</cx:pt>
          <cx:pt idx="201667">LSAG</cx:pt>
          <cx:pt idx="201668">LSAG</cx:pt>
          <cx:pt idx="201669">LSAG</cx:pt>
          <cx:pt idx="201670">LSAG</cx:pt>
          <cx:pt idx="201671">LSAG</cx:pt>
          <cx:pt idx="201672">LSAG</cx:pt>
          <cx:pt idx="201673">LSAG</cx:pt>
          <cx:pt idx="201674">LSAG</cx:pt>
          <cx:pt idx="201675">LSAG</cx:pt>
          <cx:pt idx="201676">LSAG</cx:pt>
          <cx:pt idx="201677">LSAG</cx:pt>
          <cx:pt idx="201678">LSAG</cx:pt>
          <cx:pt idx="201679">LSAG</cx:pt>
          <cx:pt idx="201680">LSAG</cx:pt>
          <cx:pt idx="201681">LSAG</cx:pt>
          <cx:pt idx="201682">LSAG</cx:pt>
          <cx:pt idx="201683">LSAG</cx:pt>
          <cx:pt idx="201684">LSAG</cx:pt>
          <cx:pt idx="201685">LSAG</cx:pt>
          <cx:pt idx="201686">LSAG</cx:pt>
          <cx:pt idx="201687">LSAG</cx:pt>
          <cx:pt idx="201688">LSAG</cx:pt>
          <cx:pt idx="201689">LSAG</cx:pt>
          <cx:pt idx="201690">LSAG</cx:pt>
          <cx:pt idx="201691">LSAG</cx:pt>
          <cx:pt idx="201692">LSAG</cx:pt>
          <cx:pt idx="201693">LSAG</cx:pt>
          <cx:pt idx="201694">LSAG</cx:pt>
          <cx:pt idx="201695">LSAG</cx:pt>
          <cx:pt idx="201696">LSAG</cx:pt>
          <cx:pt idx="201697">LSAG</cx:pt>
          <cx:pt idx="201698">LSAG</cx:pt>
          <cx:pt idx="201699">LSAG</cx:pt>
          <cx:pt idx="201700">LSAG</cx:pt>
          <cx:pt idx="201701">LSAG</cx:pt>
          <cx:pt idx="201702">LSAG</cx:pt>
          <cx:pt idx="201703">LSAG</cx:pt>
          <cx:pt idx="201704">LSAG</cx:pt>
          <cx:pt idx="201705">LSAG</cx:pt>
          <cx:pt idx="201706">LSAG</cx:pt>
          <cx:pt idx="201707">LSAG</cx:pt>
          <cx:pt idx="201708">LSAG</cx:pt>
          <cx:pt idx="201709">LSAG</cx:pt>
          <cx:pt idx="201710">LSAG</cx:pt>
          <cx:pt idx="201711">LSAG</cx:pt>
          <cx:pt idx="201712">LSAG</cx:pt>
          <cx:pt idx="201713">LSAG</cx:pt>
          <cx:pt idx="201714">LSAG</cx:pt>
          <cx:pt idx="201715">LSAG</cx:pt>
          <cx:pt idx="201716">LSAG</cx:pt>
          <cx:pt idx="201717">LSAG</cx:pt>
          <cx:pt idx="201718">LSAG</cx:pt>
          <cx:pt idx="201719">LSAG</cx:pt>
          <cx:pt idx="201720">LSAG</cx:pt>
          <cx:pt idx="201721">LSAG</cx:pt>
          <cx:pt idx="201722">LSAG</cx:pt>
          <cx:pt idx="201723">LSAG</cx:pt>
          <cx:pt idx="201724">LSAG</cx:pt>
          <cx:pt idx="201725">LSAG</cx:pt>
          <cx:pt idx="201726">LSAG</cx:pt>
          <cx:pt idx="201727">LSAG</cx:pt>
          <cx:pt idx="201728">LSAG</cx:pt>
          <cx:pt idx="201729">LSAG</cx:pt>
          <cx:pt idx="201730">LSAG</cx:pt>
          <cx:pt idx="201731">LSAG</cx:pt>
          <cx:pt idx="201732">LSAG</cx:pt>
          <cx:pt idx="201733">LSAG</cx:pt>
          <cx:pt idx="201734">LSAG</cx:pt>
          <cx:pt idx="201735">LSAG</cx:pt>
          <cx:pt idx="201736">LSAG</cx:pt>
          <cx:pt idx="201737">LSAG</cx:pt>
          <cx:pt idx="201738">LSAG</cx:pt>
          <cx:pt idx="201739">LSAG</cx:pt>
          <cx:pt idx="201740">LSAG</cx:pt>
          <cx:pt idx="201741">LSAG</cx:pt>
          <cx:pt idx="201742">LSAG</cx:pt>
          <cx:pt idx="201743">LSAG</cx:pt>
          <cx:pt idx="201744">LSAG</cx:pt>
          <cx:pt idx="201745">LSAG</cx:pt>
          <cx:pt idx="201746">LSAG</cx:pt>
          <cx:pt idx="201747">LSAG</cx:pt>
          <cx:pt idx="201748">LSAG</cx:pt>
          <cx:pt idx="201749">LSAG</cx:pt>
          <cx:pt idx="201750">LSAG</cx:pt>
          <cx:pt idx="201751">LSAG</cx:pt>
          <cx:pt idx="201752">LSAG</cx:pt>
          <cx:pt idx="201753">LSAG</cx:pt>
          <cx:pt idx="201754">LSAG</cx:pt>
          <cx:pt idx="201755">LSAG</cx:pt>
          <cx:pt idx="201756">LSAG</cx:pt>
          <cx:pt idx="201757">LSAG</cx:pt>
          <cx:pt idx="201758">LSAG</cx:pt>
          <cx:pt idx="201759">LSAG</cx:pt>
          <cx:pt idx="201760">LSAG</cx:pt>
          <cx:pt idx="201761">LSAG</cx:pt>
          <cx:pt idx="201762">LSAG</cx:pt>
          <cx:pt idx="201763">LSAG</cx:pt>
          <cx:pt idx="201764">LSAG</cx:pt>
          <cx:pt idx="201765">LSAG</cx:pt>
          <cx:pt idx="201766">LSAG</cx:pt>
          <cx:pt idx="201767">LSAG</cx:pt>
          <cx:pt idx="201768">LSAG</cx:pt>
          <cx:pt idx="201769">LSAG</cx:pt>
          <cx:pt idx="201770">LSAG</cx:pt>
          <cx:pt idx="201771">LSAG</cx:pt>
          <cx:pt idx="201772">LSAG</cx:pt>
          <cx:pt idx="201773">LSAG</cx:pt>
          <cx:pt idx="201774">LSAG</cx:pt>
          <cx:pt idx="201775">LSAG</cx:pt>
          <cx:pt idx="201776">LSAG</cx:pt>
          <cx:pt idx="201777">LSAG</cx:pt>
          <cx:pt idx="201778">LSAG</cx:pt>
          <cx:pt idx="201779">LSAG</cx:pt>
          <cx:pt idx="201780">LSAG</cx:pt>
          <cx:pt idx="201781">LSAG</cx:pt>
          <cx:pt idx="201782">LSAG</cx:pt>
          <cx:pt idx="201783">LSAG</cx:pt>
          <cx:pt idx="201784">LSAG</cx:pt>
          <cx:pt idx="201785">LSAG</cx:pt>
          <cx:pt idx="201786">LSAG</cx:pt>
          <cx:pt idx="201787">LSAG</cx:pt>
          <cx:pt idx="201788">LSAG</cx:pt>
          <cx:pt idx="201789">LSAG</cx:pt>
          <cx:pt idx="201790">LSAG</cx:pt>
          <cx:pt idx="201791">LSAG</cx:pt>
          <cx:pt idx="201792">LSAG</cx:pt>
          <cx:pt idx="201793">LSAG</cx:pt>
          <cx:pt idx="201794">LSAG</cx:pt>
          <cx:pt idx="201795">LSAG</cx:pt>
          <cx:pt idx="201796">LSAG</cx:pt>
          <cx:pt idx="201797">LSAG</cx:pt>
          <cx:pt idx="201798">LSAG</cx:pt>
          <cx:pt idx="201799">LSAG</cx:pt>
          <cx:pt idx="201800">LSAG</cx:pt>
          <cx:pt idx="201801">LSAG</cx:pt>
          <cx:pt idx="201802">LSAG</cx:pt>
          <cx:pt idx="201803">LSAG</cx:pt>
          <cx:pt idx="201804">LSAG</cx:pt>
          <cx:pt idx="201805">LSAG</cx:pt>
          <cx:pt idx="201806">LSAG</cx:pt>
          <cx:pt idx="201807">LSAG</cx:pt>
          <cx:pt idx="201808">LSAG</cx:pt>
          <cx:pt idx="201809">LSAG</cx:pt>
          <cx:pt idx="201810">LSAG</cx:pt>
          <cx:pt idx="201811">LSAG</cx:pt>
          <cx:pt idx="201812">LSAG</cx:pt>
          <cx:pt idx="201813">LSAG</cx:pt>
          <cx:pt idx="201814">LSAG</cx:pt>
          <cx:pt idx="201815">LSAG</cx:pt>
          <cx:pt idx="201816">LSAG</cx:pt>
          <cx:pt idx="201817">LSAG</cx:pt>
          <cx:pt idx="201818">LSAG</cx:pt>
          <cx:pt idx="201819">LSAG</cx:pt>
          <cx:pt idx="201820">LSAG</cx:pt>
          <cx:pt idx="201821">LSAG</cx:pt>
          <cx:pt idx="201822">LSAG</cx:pt>
          <cx:pt idx="201823">LSAG</cx:pt>
          <cx:pt idx="201824">LSAG</cx:pt>
          <cx:pt idx="201825">LSAG</cx:pt>
          <cx:pt idx="201826">LSAG</cx:pt>
          <cx:pt idx="201827">LSAG</cx:pt>
          <cx:pt idx="201828">LSAG</cx:pt>
          <cx:pt idx="201829">LSAG</cx:pt>
          <cx:pt idx="201830">LSAG</cx:pt>
          <cx:pt idx="201831">LSAG</cx:pt>
          <cx:pt idx="201832">LSAG</cx:pt>
          <cx:pt idx="201833">LSAG</cx:pt>
          <cx:pt idx="201834">LSAG</cx:pt>
          <cx:pt idx="201835">LSAG</cx:pt>
          <cx:pt idx="201836">LSAG</cx:pt>
          <cx:pt idx="201837">LSAG</cx:pt>
          <cx:pt idx="201838">LSAG</cx:pt>
          <cx:pt idx="201839">LSAG</cx:pt>
          <cx:pt idx="201840">LSAG</cx:pt>
          <cx:pt idx="201841">LSAG</cx:pt>
          <cx:pt idx="201842">LSAG</cx:pt>
          <cx:pt idx="201843">LSAG</cx:pt>
          <cx:pt idx="201844">LSAG</cx:pt>
          <cx:pt idx="201845">LSAG</cx:pt>
          <cx:pt idx="201846">LSAG</cx:pt>
          <cx:pt idx="201847">LSAG</cx:pt>
          <cx:pt idx="201848">LSAG</cx:pt>
          <cx:pt idx="201849">LSAG</cx:pt>
          <cx:pt idx="201850">LSAG</cx:pt>
          <cx:pt idx="201851">LSAG</cx:pt>
          <cx:pt idx="201852">LSAG</cx:pt>
          <cx:pt idx="201853">LSAG</cx:pt>
          <cx:pt idx="201854">LSAG</cx:pt>
          <cx:pt idx="201855">LSAG</cx:pt>
          <cx:pt idx="201856">LSAG</cx:pt>
          <cx:pt idx="201857">LSAG</cx:pt>
          <cx:pt idx="201858">LSAG</cx:pt>
          <cx:pt idx="201859">LSAG</cx:pt>
          <cx:pt idx="201860">LSAG</cx:pt>
          <cx:pt idx="201861">LSAG</cx:pt>
          <cx:pt idx="201862">LSAG</cx:pt>
          <cx:pt idx="201863">LSAG</cx:pt>
          <cx:pt idx="201864">LSAG</cx:pt>
          <cx:pt idx="201865">LSAG</cx:pt>
          <cx:pt idx="201866">LSAG</cx:pt>
          <cx:pt idx="201867">LSAG</cx:pt>
          <cx:pt idx="201868">LSAG</cx:pt>
          <cx:pt idx="201869">LSAG</cx:pt>
          <cx:pt idx="201870">LSAG</cx:pt>
          <cx:pt idx="201871">LSAG</cx:pt>
          <cx:pt idx="201872">LSAG</cx:pt>
          <cx:pt idx="201873">LSAG</cx:pt>
          <cx:pt idx="201874">LSAG</cx:pt>
          <cx:pt idx="201875">LSAG</cx:pt>
          <cx:pt idx="201876">LSAG</cx:pt>
          <cx:pt idx="201877">LSAG</cx:pt>
          <cx:pt idx="201878">LSAG</cx:pt>
          <cx:pt idx="201879">LSAG</cx:pt>
          <cx:pt idx="201880">LSAG</cx:pt>
          <cx:pt idx="201881">LSAG</cx:pt>
          <cx:pt idx="201882">LSAG</cx:pt>
          <cx:pt idx="201883">LSAG</cx:pt>
          <cx:pt idx="201884">LSAG</cx:pt>
          <cx:pt idx="201885">LSAG</cx:pt>
          <cx:pt idx="201886">LSAG</cx:pt>
          <cx:pt idx="201887">LSAG</cx:pt>
          <cx:pt idx="201888">LSAG</cx:pt>
          <cx:pt idx="201889">LSAG</cx:pt>
          <cx:pt idx="201890">LSAG</cx:pt>
          <cx:pt idx="201891">LSAG</cx:pt>
          <cx:pt idx="201892">LSAG</cx:pt>
          <cx:pt idx="201893">LSAG</cx:pt>
          <cx:pt idx="201894">LSAG</cx:pt>
          <cx:pt idx="201895">LSAG</cx:pt>
          <cx:pt idx="201896">LSAG</cx:pt>
          <cx:pt idx="201897">LSAG</cx:pt>
          <cx:pt idx="201898">LSAG</cx:pt>
          <cx:pt idx="201899">LSAG</cx:pt>
          <cx:pt idx="201900">LSAG</cx:pt>
          <cx:pt idx="201901">LSAG</cx:pt>
          <cx:pt idx="201902">LSAG</cx:pt>
          <cx:pt idx="201903">LSAG</cx:pt>
          <cx:pt idx="201904">LSAG</cx:pt>
          <cx:pt idx="201905">LSAG</cx:pt>
          <cx:pt idx="201906">LSAG</cx:pt>
          <cx:pt idx="201907">LSAG</cx:pt>
          <cx:pt idx="201908">LSAG</cx:pt>
          <cx:pt idx="201909">LSAG</cx:pt>
          <cx:pt idx="201910">LSAG</cx:pt>
          <cx:pt idx="201911">LSAG</cx:pt>
          <cx:pt idx="201912">LSAG</cx:pt>
          <cx:pt idx="201913">LSAG</cx:pt>
          <cx:pt idx="201914">LSAG</cx:pt>
          <cx:pt idx="201915">LSAG</cx:pt>
          <cx:pt idx="201916">LSAG</cx:pt>
          <cx:pt idx="201917">LSAG</cx:pt>
          <cx:pt idx="201918">LSAG</cx:pt>
          <cx:pt idx="201919">LSAG</cx:pt>
          <cx:pt idx="201920">LSAG</cx:pt>
          <cx:pt idx="201921">LSAG</cx:pt>
          <cx:pt idx="201922">LSAG</cx:pt>
          <cx:pt idx="201923">LSAG</cx:pt>
          <cx:pt idx="201924">LSAG</cx:pt>
          <cx:pt idx="201925">LSAG</cx:pt>
          <cx:pt idx="201926">LSAG</cx:pt>
          <cx:pt idx="201927">LSAG</cx:pt>
          <cx:pt idx="201928">LSAG</cx:pt>
          <cx:pt idx="201929">LSAG</cx:pt>
          <cx:pt idx="201930">LSAG</cx:pt>
          <cx:pt idx="201931">LSAG</cx:pt>
          <cx:pt idx="201932">LSAG</cx:pt>
          <cx:pt idx="201933">LSAG</cx:pt>
          <cx:pt idx="201934">LSAG</cx:pt>
          <cx:pt idx="201935">LSAG</cx:pt>
          <cx:pt idx="201936">LSAG</cx:pt>
          <cx:pt idx="201937">LSAG</cx:pt>
          <cx:pt idx="201938">LSAG</cx:pt>
          <cx:pt idx="201939">LSAG</cx:pt>
          <cx:pt idx="201940">LSAG</cx:pt>
          <cx:pt idx="201941">LSAG</cx:pt>
          <cx:pt idx="201942">LSAG</cx:pt>
          <cx:pt idx="201943">LSAG</cx:pt>
          <cx:pt idx="201944">LSAG</cx:pt>
          <cx:pt idx="201945">LSAG</cx:pt>
          <cx:pt idx="201946">LSAG</cx:pt>
          <cx:pt idx="201947">LSAG</cx:pt>
          <cx:pt idx="201948">LSAG</cx:pt>
          <cx:pt idx="201949">LSAG</cx:pt>
          <cx:pt idx="201950">LSAG</cx:pt>
          <cx:pt idx="201951">LSAG</cx:pt>
          <cx:pt idx="201952">LSAG</cx:pt>
          <cx:pt idx="201953">LSAG</cx:pt>
          <cx:pt idx="201954">LSAG</cx:pt>
          <cx:pt idx="201955">LSAG</cx:pt>
          <cx:pt idx="201956">LSAG</cx:pt>
          <cx:pt idx="201957">LSAG</cx:pt>
          <cx:pt idx="201958">LSAG</cx:pt>
          <cx:pt idx="201959">LSAG</cx:pt>
          <cx:pt idx="201960">LSAG</cx:pt>
          <cx:pt idx="201961">LSAG</cx:pt>
          <cx:pt idx="201962">LSAG</cx:pt>
          <cx:pt idx="201963">LSAG</cx:pt>
          <cx:pt idx="201964">LSAG</cx:pt>
          <cx:pt idx="201965">LSAG</cx:pt>
          <cx:pt idx="201966">LSAG</cx:pt>
          <cx:pt idx="201967">LSAG</cx:pt>
          <cx:pt idx="201968">LSAG</cx:pt>
          <cx:pt idx="201969">LSAG</cx:pt>
          <cx:pt idx="201970">LSAG</cx:pt>
          <cx:pt idx="201971">LSAG</cx:pt>
          <cx:pt idx="201972">LSAG</cx:pt>
          <cx:pt idx="201973">LSAG</cx:pt>
          <cx:pt idx="201974">LSAG</cx:pt>
          <cx:pt idx="201975">LSAG</cx:pt>
          <cx:pt idx="201976">LSAG</cx:pt>
          <cx:pt idx="201977">LSAG</cx:pt>
          <cx:pt idx="201978">LSAG</cx:pt>
          <cx:pt idx="201979">LSAG</cx:pt>
          <cx:pt idx="201980">LSAG</cx:pt>
          <cx:pt idx="201981">LSAG</cx:pt>
          <cx:pt idx="201982">LSAG</cx:pt>
          <cx:pt idx="201983">LSAG</cx:pt>
          <cx:pt idx="201984">LSAG</cx:pt>
          <cx:pt idx="201985">LSAG</cx:pt>
          <cx:pt idx="201986">LSAG</cx:pt>
          <cx:pt idx="201987">LSAG</cx:pt>
          <cx:pt idx="201988">LSAG</cx:pt>
          <cx:pt idx="201989">LSAG</cx:pt>
          <cx:pt idx="201990">LSAG</cx:pt>
          <cx:pt idx="201991">LSAG</cx:pt>
          <cx:pt idx="201992">LSAG</cx:pt>
          <cx:pt idx="201993">LSAG</cx:pt>
          <cx:pt idx="201994">LSAG</cx:pt>
          <cx:pt idx="201995">LSAG</cx:pt>
          <cx:pt idx="201996">LSAG</cx:pt>
          <cx:pt idx="201997">LSAG</cx:pt>
          <cx:pt idx="201998">LSAG</cx:pt>
          <cx:pt idx="201999">LSAG</cx:pt>
          <cx:pt idx="202000">LSAG</cx:pt>
          <cx:pt idx="202001">LSAG</cx:pt>
          <cx:pt idx="202002">LSAG</cx:pt>
          <cx:pt idx="202003">LSAG</cx:pt>
          <cx:pt idx="202004">LSAG</cx:pt>
          <cx:pt idx="202005">LSAG</cx:pt>
          <cx:pt idx="202006">LSAG</cx:pt>
          <cx:pt idx="202007">LSAG</cx:pt>
          <cx:pt idx="202008">LSAG</cx:pt>
          <cx:pt idx="202009">LSAG</cx:pt>
          <cx:pt idx="202010">LSAG</cx:pt>
          <cx:pt idx="202011">LSAG</cx:pt>
          <cx:pt idx="202012">LSAG</cx:pt>
          <cx:pt idx="202013">LSAG</cx:pt>
          <cx:pt idx="202014">LSAG</cx:pt>
          <cx:pt idx="202015">LSAG</cx:pt>
          <cx:pt idx="202016">LSAG</cx:pt>
          <cx:pt idx="202017">LSAG</cx:pt>
          <cx:pt idx="202018">LSAG</cx:pt>
          <cx:pt idx="202019">LSAG</cx:pt>
          <cx:pt idx="202020">LSAG</cx:pt>
          <cx:pt idx="202021">LSAG</cx:pt>
          <cx:pt idx="202022">LSAG</cx:pt>
          <cx:pt idx="202023">LSAG</cx:pt>
          <cx:pt idx="202024">LSAG</cx:pt>
          <cx:pt idx="202025">LSAG</cx:pt>
          <cx:pt idx="202026">LSAG</cx:pt>
          <cx:pt idx="202027">LSAG</cx:pt>
          <cx:pt idx="202028">LSAG</cx:pt>
          <cx:pt idx="202029">LSAG</cx:pt>
          <cx:pt idx="202030">LSAG</cx:pt>
          <cx:pt idx="202031">LSAG</cx:pt>
          <cx:pt idx="202032">LSAG</cx:pt>
          <cx:pt idx="202033">LSAG</cx:pt>
          <cx:pt idx="202034">LSAG</cx:pt>
          <cx:pt idx="202035">LSAG</cx:pt>
          <cx:pt idx="202036">LSAG</cx:pt>
          <cx:pt idx="202037">LSAG</cx:pt>
          <cx:pt idx="202038">LSAG</cx:pt>
          <cx:pt idx="202039">LSAG</cx:pt>
          <cx:pt idx="202040">LSAG</cx:pt>
          <cx:pt idx="202041">LSAG</cx:pt>
          <cx:pt idx="202042">LSAG</cx:pt>
          <cx:pt idx="202043">LSAG</cx:pt>
          <cx:pt idx="202044">LSAG</cx:pt>
          <cx:pt idx="202045">LSAG</cx:pt>
          <cx:pt idx="202046">LSAG</cx:pt>
          <cx:pt idx="202047">LSAG</cx:pt>
          <cx:pt idx="202048">LSAG</cx:pt>
          <cx:pt idx="202049">LSAG</cx:pt>
          <cx:pt idx="202050">LSAG</cx:pt>
          <cx:pt idx="202051">LSAG</cx:pt>
          <cx:pt idx="202052">LSAG</cx:pt>
          <cx:pt idx="202053">LSAG</cx:pt>
          <cx:pt idx="202054">LSAG</cx:pt>
          <cx:pt idx="202055">LSAG</cx:pt>
          <cx:pt idx="202056">LSAG</cx:pt>
          <cx:pt idx="202057">LSAG</cx:pt>
          <cx:pt idx="202058">LSAG</cx:pt>
          <cx:pt idx="202059">LSAG</cx:pt>
          <cx:pt idx="202060">LSAG</cx:pt>
          <cx:pt idx="202061">LSAG</cx:pt>
          <cx:pt idx="202062">LSAG</cx:pt>
          <cx:pt idx="202063">LSAG</cx:pt>
          <cx:pt idx="202064">LSAG</cx:pt>
          <cx:pt idx="202065">LSAG</cx:pt>
          <cx:pt idx="202066">LSAG</cx:pt>
          <cx:pt idx="202067">LSAG</cx:pt>
          <cx:pt idx="202068">LSAG</cx:pt>
          <cx:pt idx="202069">LSAG</cx:pt>
          <cx:pt idx="202070">LSAG</cx:pt>
          <cx:pt idx="202071">LSAG</cx:pt>
          <cx:pt idx="202072">LSAG</cx:pt>
          <cx:pt idx="202073">LSAG</cx:pt>
          <cx:pt idx="202074">LSAG</cx:pt>
          <cx:pt idx="202075">LSAG</cx:pt>
          <cx:pt idx="202076">LSAG</cx:pt>
          <cx:pt idx="202077">LSAG</cx:pt>
          <cx:pt idx="202078">LSAG</cx:pt>
          <cx:pt idx="202079">LSAG</cx:pt>
          <cx:pt idx="202080">LSAG</cx:pt>
          <cx:pt idx="202081">LSAG</cx:pt>
          <cx:pt idx="202082">LSAG</cx:pt>
          <cx:pt idx="202083">LSAG</cx:pt>
          <cx:pt idx="202084">LSAG</cx:pt>
          <cx:pt idx="202085">LSAG</cx:pt>
          <cx:pt idx="202086">LSAG</cx:pt>
          <cx:pt idx="202087">LSAG</cx:pt>
          <cx:pt idx="202088">LSAG</cx:pt>
          <cx:pt idx="202089">LSAG</cx:pt>
          <cx:pt idx="202090">LSAG</cx:pt>
          <cx:pt idx="202091">LSAG</cx:pt>
          <cx:pt idx="202092">LSAG</cx:pt>
          <cx:pt idx="202093">LSAG</cx:pt>
          <cx:pt idx="202094">LSAG</cx:pt>
          <cx:pt idx="202095">LSAG</cx:pt>
          <cx:pt idx="202096">LSAG</cx:pt>
          <cx:pt idx="202097">LSAG</cx:pt>
          <cx:pt idx="202098">LSAG</cx:pt>
          <cx:pt idx="202099">LSAG</cx:pt>
          <cx:pt idx="202100">LSAG</cx:pt>
          <cx:pt idx="202101">LSAG</cx:pt>
          <cx:pt idx="202102">LSAG</cx:pt>
          <cx:pt idx="202103">LSAG</cx:pt>
          <cx:pt idx="202104">LSAG</cx:pt>
          <cx:pt idx="202105">LSAG</cx:pt>
          <cx:pt idx="202106">LSAG</cx:pt>
          <cx:pt idx="202107">LSAG</cx:pt>
          <cx:pt idx="202108">LSAG</cx:pt>
          <cx:pt idx="202109">LSAG</cx:pt>
          <cx:pt idx="202110">LSAG</cx:pt>
          <cx:pt idx="202111">LSAG</cx:pt>
          <cx:pt idx="202112">LSAG</cx:pt>
          <cx:pt idx="202113">LSAG</cx:pt>
          <cx:pt idx="202114">LSAG</cx:pt>
          <cx:pt idx="202115">LSAG</cx:pt>
          <cx:pt idx="202116">LSAG</cx:pt>
          <cx:pt idx="202117">LSAG</cx:pt>
          <cx:pt idx="202118">LSAG</cx:pt>
          <cx:pt idx="202119">LSAG</cx:pt>
          <cx:pt idx="202120">LSAG</cx:pt>
          <cx:pt idx="202121">LSAG</cx:pt>
          <cx:pt idx="202122">LSAG</cx:pt>
          <cx:pt idx="202123">LSAG</cx:pt>
          <cx:pt idx="202124">LSAG</cx:pt>
          <cx:pt idx="202125">LSAG</cx:pt>
          <cx:pt idx="202126">LSAG</cx:pt>
          <cx:pt idx="202127">LSAG</cx:pt>
          <cx:pt idx="202128">LSAG</cx:pt>
          <cx:pt idx="202129">LSAG</cx:pt>
          <cx:pt idx="202130">LSAG</cx:pt>
          <cx:pt idx="202131">LSAG</cx:pt>
          <cx:pt idx="202132">LSAG</cx:pt>
          <cx:pt idx="202133">LSAG</cx:pt>
          <cx:pt idx="202134">LSAG</cx:pt>
          <cx:pt idx="202135">LSAG</cx:pt>
          <cx:pt idx="202136">LSAG</cx:pt>
          <cx:pt idx="202137">LSAG</cx:pt>
          <cx:pt idx="202138">LSAG</cx:pt>
          <cx:pt idx="202139">LSAG</cx:pt>
          <cx:pt idx="202140">LSAG</cx:pt>
          <cx:pt idx="202141">LSAG</cx:pt>
          <cx:pt idx="202142">LSAG</cx:pt>
          <cx:pt idx="202143">LSAG</cx:pt>
          <cx:pt idx="202144">LSAG</cx:pt>
          <cx:pt idx="202145">LSAG</cx:pt>
          <cx:pt idx="202146">LSAG</cx:pt>
          <cx:pt idx="202147">LSAG</cx:pt>
          <cx:pt idx="202148">LSAG</cx:pt>
          <cx:pt idx="202149">LSAG</cx:pt>
          <cx:pt idx="202150">LSAG</cx:pt>
          <cx:pt idx="202151">LSAG</cx:pt>
          <cx:pt idx="202152">LSAG</cx:pt>
          <cx:pt idx="202153">LSAG</cx:pt>
          <cx:pt idx="202154">LSAG</cx:pt>
          <cx:pt idx="202155">LSAG</cx:pt>
          <cx:pt idx="202156">LSAG</cx:pt>
          <cx:pt idx="202157">LSAG</cx:pt>
          <cx:pt idx="202158">LSAG</cx:pt>
          <cx:pt idx="202159">LSAG</cx:pt>
          <cx:pt idx="202160">LSAG</cx:pt>
          <cx:pt idx="202161">LSAG</cx:pt>
          <cx:pt idx="202162">LSAG</cx:pt>
          <cx:pt idx="202163">LSAG</cx:pt>
          <cx:pt idx="202164">LSAG</cx:pt>
          <cx:pt idx="202165">LSAG</cx:pt>
          <cx:pt idx="202166">LSAG</cx:pt>
          <cx:pt idx="202167">LSAG</cx:pt>
          <cx:pt idx="202168">LSAG</cx:pt>
          <cx:pt idx="202169">LSAG</cx:pt>
          <cx:pt idx="202170">LSAG</cx:pt>
          <cx:pt idx="202171">LSAG</cx:pt>
          <cx:pt idx="202172">LSAG</cx:pt>
          <cx:pt idx="202173">LSAG</cx:pt>
          <cx:pt idx="202174">LSAG</cx:pt>
          <cx:pt idx="202175">LSAG</cx:pt>
          <cx:pt idx="202176">LSAG</cx:pt>
          <cx:pt idx="202177">LSAG</cx:pt>
          <cx:pt idx="202178">LSAG</cx:pt>
          <cx:pt idx="202179">LSAG</cx:pt>
          <cx:pt idx="202180">LSAG</cx:pt>
          <cx:pt idx="202181">LSAG</cx:pt>
          <cx:pt idx="202182">LSAG</cx:pt>
          <cx:pt idx="202183">LSAG</cx:pt>
          <cx:pt idx="202184">LSAG</cx:pt>
          <cx:pt idx="202185">LSAG</cx:pt>
          <cx:pt idx="202186">LSAG</cx:pt>
          <cx:pt idx="202187">LSAG</cx:pt>
          <cx:pt idx="202188">LSAG</cx:pt>
          <cx:pt idx="202189">LSAG</cx:pt>
          <cx:pt idx="202190">LSAG</cx:pt>
          <cx:pt idx="202191">LSAG</cx:pt>
          <cx:pt idx="202192">LSAG</cx:pt>
          <cx:pt idx="202193">LSAG</cx:pt>
          <cx:pt idx="202194">LSAG</cx:pt>
          <cx:pt idx="202195">LSAG</cx:pt>
          <cx:pt idx="202196">LSAG</cx:pt>
          <cx:pt idx="202197">LSAG</cx:pt>
          <cx:pt idx="202198">LSAG</cx:pt>
          <cx:pt idx="202199">LSAG</cx:pt>
          <cx:pt idx="202200">LSAG</cx:pt>
          <cx:pt idx="202201">LSAG</cx:pt>
          <cx:pt idx="202202">LSAG</cx:pt>
          <cx:pt idx="202203">LSAG</cx:pt>
          <cx:pt idx="202204">LSAG</cx:pt>
          <cx:pt idx="202205">LSAG</cx:pt>
          <cx:pt idx="202206">LSAG</cx:pt>
          <cx:pt idx="202207">LSAG</cx:pt>
          <cx:pt idx="202208">LSAG</cx:pt>
          <cx:pt idx="202209">LSAG</cx:pt>
          <cx:pt idx="202210">LSAG</cx:pt>
          <cx:pt idx="202211">LSAG</cx:pt>
          <cx:pt idx="202212">LSAG</cx:pt>
          <cx:pt idx="202213">LSAG</cx:pt>
          <cx:pt idx="202214">LSAG</cx:pt>
          <cx:pt idx="202215">LSAG</cx:pt>
          <cx:pt idx="202216">LSAG</cx:pt>
          <cx:pt idx="202217">LSAG</cx:pt>
          <cx:pt idx="202218">LSAG</cx:pt>
          <cx:pt idx="202219">LSAG</cx:pt>
          <cx:pt idx="202220">LSAG</cx:pt>
          <cx:pt idx="202221">LSAG</cx:pt>
          <cx:pt idx="202222">LSAG</cx:pt>
          <cx:pt idx="202223">LSAG</cx:pt>
          <cx:pt idx="202224">LSAG</cx:pt>
          <cx:pt idx="202225">LSAG</cx:pt>
          <cx:pt idx="202226">LSAG</cx:pt>
          <cx:pt idx="202227">LSAG</cx:pt>
          <cx:pt idx="202228">LSAG</cx:pt>
          <cx:pt idx="202229">LSAG</cx:pt>
          <cx:pt idx="202230">LSAG</cx:pt>
          <cx:pt idx="202231">LSAG</cx:pt>
          <cx:pt idx="202232">LSAG</cx:pt>
          <cx:pt idx="202233">LSAG</cx:pt>
          <cx:pt idx="202234">LSAG</cx:pt>
          <cx:pt idx="202235">LSAG</cx:pt>
          <cx:pt idx="202236">LSAG</cx:pt>
          <cx:pt idx="202237">LSAG</cx:pt>
          <cx:pt idx="202238">LSAG</cx:pt>
          <cx:pt idx="202239">LSAG</cx:pt>
          <cx:pt idx="202240">LSAG</cx:pt>
          <cx:pt idx="202241">LSAG</cx:pt>
          <cx:pt idx="202242">LSAG</cx:pt>
          <cx:pt idx="202243">LSAG</cx:pt>
          <cx:pt idx="202244">LSAG</cx:pt>
          <cx:pt idx="202245">LSAG</cx:pt>
          <cx:pt idx="202246">LSAG</cx:pt>
          <cx:pt idx="202247">LSAG</cx:pt>
          <cx:pt idx="202248">LSAG</cx:pt>
          <cx:pt idx="202249">LSAG</cx:pt>
          <cx:pt idx="202250">LSAG</cx:pt>
          <cx:pt idx="202251">LSAG</cx:pt>
          <cx:pt idx="202252">LSAG</cx:pt>
          <cx:pt idx="202253">LSAG</cx:pt>
          <cx:pt idx="202254">LSAG</cx:pt>
          <cx:pt idx="202255">LSAG</cx:pt>
          <cx:pt idx="202256">LSAG</cx:pt>
          <cx:pt idx="202257">LSAG</cx:pt>
          <cx:pt idx="202258">LSAG</cx:pt>
          <cx:pt idx="202259">LSAG</cx:pt>
          <cx:pt idx="202260">LSAG</cx:pt>
          <cx:pt idx="202261">LSAG</cx:pt>
          <cx:pt idx="202262">LSAG</cx:pt>
          <cx:pt idx="202263">LSAG</cx:pt>
          <cx:pt idx="202264">LSAG</cx:pt>
          <cx:pt idx="202265">LSAG</cx:pt>
          <cx:pt idx="202266">LSAG</cx:pt>
          <cx:pt idx="202267">LSAG</cx:pt>
          <cx:pt idx="202268">LSAG</cx:pt>
          <cx:pt idx="202269">LSAG</cx:pt>
          <cx:pt idx="202270">LSAG</cx:pt>
          <cx:pt idx="202271">LSAG</cx:pt>
          <cx:pt idx="202272">LSAG</cx:pt>
          <cx:pt idx="202273">LSAG</cx:pt>
          <cx:pt idx="202274">LSAG</cx:pt>
          <cx:pt idx="202275">LSAG</cx:pt>
          <cx:pt idx="202276">LSAG</cx:pt>
          <cx:pt idx="202277">LSAG</cx:pt>
          <cx:pt idx="202278">LSAG</cx:pt>
          <cx:pt idx="202279">LSAG</cx:pt>
          <cx:pt idx="202280">LSAG</cx:pt>
          <cx:pt idx="202281">LSAG</cx:pt>
          <cx:pt idx="202282">LSAG</cx:pt>
          <cx:pt idx="202283">LSAG</cx:pt>
          <cx:pt idx="202284">LSAG</cx:pt>
          <cx:pt idx="202285">LSAG</cx:pt>
          <cx:pt idx="202286">LSAG</cx:pt>
          <cx:pt idx="202287">LSAG</cx:pt>
          <cx:pt idx="202288">LSAG</cx:pt>
          <cx:pt idx="202289">LSAG</cx:pt>
          <cx:pt idx="202290">LSAG</cx:pt>
          <cx:pt idx="202291">LSAG</cx:pt>
          <cx:pt idx="202292">LSAG</cx:pt>
          <cx:pt idx="202293">LSAG</cx:pt>
          <cx:pt idx="202294">LSAG</cx:pt>
          <cx:pt idx="202295">LSAG</cx:pt>
          <cx:pt idx="202296">LSAG</cx:pt>
          <cx:pt idx="202297">LSAG</cx:pt>
          <cx:pt idx="202298">LSAG</cx:pt>
          <cx:pt idx="202299">LSAG</cx:pt>
          <cx:pt idx="202300">LSAG</cx:pt>
          <cx:pt idx="202301">LSAG</cx:pt>
          <cx:pt idx="202302">LSAG</cx:pt>
          <cx:pt idx="202303">LSAG</cx:pt>
          <cx:pt idx="202304">LSAG</cx:pt>
          <cx:pt idx="202305">LSAG</cx:pt>
          <cx:pt idx="202306">LSAG</cx:pt>
          <cx:pt idx="202307">LSAG</cx:pt>
          <cx:pt idx="202308">LSAG</cx:pt>
          <cx:pt idx="202309">LSAG</cx:pt>
          <cx:pt idx="202310">LSAG</cx:pt>
          <cx:pt idx="202311">LSAG</cx:pt>
          <cx:pt idx="202312">LSAG</cx:pt>
          <cx:pt idx="202313">LSAG</cx:pt>
          <cx:pt idx="202314">LSAG</cx:pt>
          <cx:pt idx="202315">LSAG</cx:pt>
          <cx:pt idx="202316">LSAG</cx:pt>
          <cx:pt idx="202317">LSAG</cx:pt>
          <cx:pt idx="202318">LSAG</cx:pt>
          <cx:pt idx="202319">LSAG</cx:pt>
          <cx:pt idx="202320">LSAG</cx:pt>
          <cx:pt idx="202321">LSAG</cx:pt>
          <cx:pt idx="202322">LSAG</cx:pt>
          <cx:pt idx="202323">LSAG</cx:pt>
          <cx:pt idx="202324">LSAG</cx:pt>
          <cx:pt idx="202325">LSAG</cx:pt>
          <cx:pt idx="202326">LSAG</cx:pt>
          <cx:pt idx="202327">LSAG</cx:pt>
          <cx:pt idx="202328">LSAG</cx:pt>
          <cx:pt idx="202329">LSAG</cx:pt>
          <cx:pt idx="202330">LSAG</cx:pt>
          <cx:pt idx="202331">LSAG</cx:pt>
          <cx:pt idx="202332">LSAG</cx:pt>
          <cx:pt idx="202333">LSAG</cx:pt>
          <cx:pt idx="202334">LSAG</cx:pt>
          <cx:pt idx="202335">LSAG</cx:pt>
          <cx:pt idx="202336">LSAG</cx:pt>
          <cx:pt idx="202337">LSAG</cx:pt>
          <cx:pt idx="202338">LSAG</cx:pt>
          <cx:pt idx="202339">LSAG</cx:pt>
          <cx:pt idx="202340">LSAG</cx:pt>
          <cx:pt idx="202341">LSAG</cx:pt>
          <cx:pt idx="202342">LSAG</cx:pt>
          <cx:pt idx="202343">LSAG</cx:pt>
          <cx:pt idx="202344">LSAG</cx:pt>
          <cx:pt idx="202345">LSAG</cx:pt>
          <cx:pt idx="202346">LSAG</cx:pt>
          <cx:pt idx="202347">LSAG</cx:pt>
          <cx:pt idx="202348">LSAG</cx:pt>
          <cx:pt idx="202349">LSAG</cx:pt>
          <cx:pt idx="202350">LSAG</cx:pt>
          <cx:pt idx="202351">LSAG</cx:pt>
          <cx:pt idx="202352">LSAG</cx:pt>
          <cx:pt idx="202353">LSAG</cx:pt>
          <cx:pt idx="202354">LSAG</cx:pt>
          <cx:pt idx="202355">LSAG</cx:pt>
          <cx:pt idx="202356">LSAG</cx:pt>
          <cx:pt idx="202357">LSAG</cx:pt>
          <cx:pt idx="202358">LSAG</cx:pt>
          <cx:pt idx="202359">LSAG</cx:pt>
          <cx:pt idx="202360">LSAG</cx:pt>
          <cx:pt idx="202361">LSAG</cx:pt>
          <cx:pt idx="202362">LSAG</cx:pt>
          <cx:pt idx="202363">LSAG</cx:pt>
          <cx:pt idx="202364">LSAG</cx:pt>
          <cx:pt idx="202365">LSAG</cx:pt>
          <cx:pt idx="202366">LSAG</cx:pt>
          <cx:pt idx="202367">LSAG</cx:pt>
          <cx:pt idx="202368">LSAG</cx:pt>
          <cx:pt idx="202369">LSAG</cx:pt>
          <cx:pt idx="202370">LSAG</cx:pt>
          <cx:pt idx="202371">LSAG</cx:pt>
          <cx:pt idx="202372">LSAG</cx:pt>
          <cx:pt idx="202373">LSAG</cx:pt>
          <cx:pt idx="202374">LSAG</cx:pt>
          <cx:pt idx="202375">LSAG</cx:pt>
          <cx:pt idx="202376">LSAG</cx:pt>
          <cx:pt idx="202377">LSAG</cx:pt>
          <cx:pt idx="202378">LSAG</cx:pt>
          <cx:pt idx="202379">LSAG</cx:pt>
          <cx:pt idx="202380">LSAG</cx:pt>
          <cx:pt idx="202381">LSAG</cx:pt>
          <cx:pt idx="202382">LSAG</cx:pt>
          <cx:pt idx="202383">LSAG</cx:pt>
          <cx:pt idx="202384">LSAG</cx:pt>
          <cx:pt idx="202385">LSAG</cx:pt>
          <cx:pt idx="202386">LSAG</cx:pt>
          <cx:pt idx="202387">LSAG</cx:pt>
          <cx:pt idx="202388">LSAG</cx:pt>
          <cx:pt idx="202389">LSAG</cx:pt>
          <cx:pt idx="202390">LSAG</cx:pt>
          <cx:pt idx="202391">LSAG</cx:pt>
          <cx:pt idx="202392">LSAG</cx:pt>
          <cx:pt idx="202393">LSAG</cx:pt>
          <cx:pt idx="202394">LSAG</cx:pt>
          <cx:pt idx="202395">LSAG</cx:pt>
          <cx:pt idx="202396">LSAG</cx:pt>
          <cx:pt idx="202397">LSAG</cx:pt>
          <cx:pt idx="202398">LSAG</cx:pt>
          <cx:pt idx="202399">LSAG</cx:pt>
          <cx:pt idx="202400">LSAG</cx:pt>
          <cx:pt idx="202401">LSAG</cx:pt>
          <cx:pt idx="202402">LSAG</cx:pt>
          <cx:pt idx="202403">LSAG</cx:pt>
          <cx:pt idx="202404">LSAG</cx:pt>
          <cx:pt idx="202405">LSAG</cx:pt>
          <cx:pt idx="202406">LSAG</cx:pt>
          <cx:pt idx="202407">LSAG</cx:pt>
          <cx:pt idx="202408">LSAG</cx:pt>
          <cx:pt idx="202409">LSAG</cx:pt>
          <cx:pt idx="202410">LSAG</cx:pt>
          <cx:pt idx="202411">LSAG</cx:pt>
          <cx:pt idx="202412">LSAG</cx:pt>
          <cx:pt idx="202413">LSAG</cx:pt>
          <cx:pt idx="202414">LSAG</cx:pt>
          <cx:pt idx="202415">LSAG</cx:pt>
          <cx:pt idx="202416">LSAG</cx:pt>
          <cx:pt idx="202417">LSAG</cx:pt>
          <cx:pt idx="202418">LSAG</cx:pt>
          <cx:pt idx="202419">LSAG</cx:pt>
          <cx:pt idx="202420">LSAG</cx:pt>
          <cx:pt idx="202421">LSAG</cx:pt>
          <cx:pt idx="202422">LSAG</cx:pt>
          <cx:pt idx="202423">LSAG</cx:pt>
          <cx:pt idx="202424">LSAG</cx:pt>
          <cx:pt idx="202425">LSAG</cx:pt>
          <cx:pt idx="202426">LSAG</cx:pt>
          <cx:pt idx="202427">LSAG</cx:pt>
          <cx:pt idx="202428">LSAG</cx:pt>
          <cx:pt idx="202429">LSAG</cx:pt>
          <cx:pt idx="202430">LSAG</cx:pt>
          <cx:pt idx="202431">LSAG</cx:pt>
          <cx:pt idx="202432">LSAG</cx:pt>
          <cx:pt idx="202433">LSAG</cx:pt>
          <cx:pt idx="202434">LSAG</cx:pt>
          <cx:pt idx="202435">LSAG</cx:pt>
          <cx:pt idx="202436">LSAG</cx:pt>
          <cx:pt idx="202437">LSAG</cx:pt>
          <cx:pt idx="202438">LSAG</cx:pt>
          <cx:pt idx="202439">LSAG</cx:pt>
          <cx:pt idx="202440">LSAG</cx:pt>
          <cx:pt idx="202441">LSAG</cx:pt>
          <cx:pt idx="202442">LSAG</cx:pt>
          <cx:pt idx="202443">LSAG</cx:pt>
          <cx:pt idx="202444">LSAG</cx:pt>
          <cx:pt idx="202445">LSAG</cx:pt>
          <cx:pt idx="202446">LSAG</cx:pt>
          <cx:pt idx="202447">LSAG</cx:pt>
          <cx:pt idx="202448">LSAG</cx:pt>
          <cx:pt idx="202449">LSAG</cx:pt>
          <cx:pt idx="202450">LSAG</cx:pt>
          <cx:pt idx="202451">LSAG</cx:pt>
          <cx:pt idx="202452">LSAG</cx:pt>
          <cx:pt idx="202453">LSAG</cx:pt>
          <cx:pt idx="202454">LSAG</cx:pt>
          <cx:pt idx="202455">LSAG</cx:pt>
          <cx:pt idx="202456">LSAG</cx:pt>
          <cx:pt idx="202457">LSAG</cx:pt>
          <cx:pt idx="202458">LSAG</cx:pt>
          <cx:pt idx="202459">LSAG</cx:pt>
          <cx:pt idx="202460">LSAG</cx:pt>
          <cx:pt idx="202461">LSAG</cx:pt>
          <cx:pt idx="202462">LSAG</cx:pt>
          <cx:pt idx="202463">LSAG</cx:pt>
          <cx:pt idx="202464">LSAG</cx:pt>
          <cx:pt idx="202465">LSAG</cx:pt>
          <cx:pt idx="202466">LSAG</cx:pt>
          <cx:pt idx="202467">LSAG</cx:pt>
          <cx:pt idx="202468">LSAG</cx:pt>
          <cx:pt idx="202469">LSAG</cx:pt>
          <cx:pt idx="202470">LSAG</cx:pt>
          <cx:pt idx="202471">LSAG</cx:pt>
          <cx:pt idx="202472">LSAG</cx:pt>
          <cx:pt idx="202473">LSAG</cx:pt>
          <cx:pt idx="202474">LSAG</cx:pt>
          <cx:pt idx="202475">LSAG</cx:pt>
          <cx:pt idx="202476">LSAG</cx:pt>
          <cx:pt idx="202477">LSAG</cx:pt>
          <cx:pt idx="202478">LSAG</cx:pt>
          <cx:pt idx="202479">LSAG</cx:pt>
          <cx:pt idx="202480">LSAG</cx:pt>
          <cx:pt idx="202481">LSAG</cx:pt>
          <cx:pt idx="202482">LSAG</cx:pt>
          <cx:pt idx="202483">LSAG</cx:pt>
          <cx:pt idx="202484">LSAG</cx:pt>
          <cx:pt idx="202485">LSAG</cx:pt>
          <cx:pt idx="202486">LSAG</cx:pt>
          <cx:pt idx="202487">LSAG</cx:pt>
          <cx:pt idx="202488">LSAG</cx:pt>
          <cx:pt idx="202489">LSAG</cx:pt>
          <cx:pt idx="202490">LSAG</cx:pt>
          <cx:pt idx="202491">LSAG</cx:pt>
          <cx:pt idx="202492">LSAG</cx:pt>
          <cx:pt idx="202493">LSAG</cx:pt>
          <cx:pt idx="202494">LSAG</cx:pt>
          <cx:pt idx="202495">LSAG</cx:pt>
          <cx:pt idx="202496">LSAG</cx:pt>
          <cx:pt idx="202497">LSAG</cx:pt>
          <cx:pt idx="202498">LSAG</cx:pt>
          <cx:pt idx="202499">LSAG</cx:pt>
          <cx:pt idx="202500">LSAG</cx:pt>
          <cx:pt idx="202501">LSAG</cx:pt>
          <cx:pt idx="202502">LSAG</cx:pt>
          <cx:pt idx="202503">LSAG</cx:pt>
          <cx:pt idx="202504">LSAG</cx:pt>
          <cx:pt idx="202505">LSAG</cx:pt>
          <cx:pt idx="202506">LSAG</cx:pt>
          <cx:pt idx="202507">LSAG</cx:pt>
          <cx:pt idx="202508">LSAG</cx:pt>
          <cx:pt idx="202509">LSAG</cx:pt>
          <cx:pt idx="202510">LSAG</cx:pt>
          <cx:pt idx="202511">LSAG</cx:pt>
          <cx:pt idx="202512">LSAG</cx:pt>
          <cx:pt idx="202513">LSAG</cx:pt>
          <cx:pt idx="202514">LSAG</cx:pt>
          <cx:pt idx="202515">LSAG</cx:pt>
          <cx:pt idx="202516">LSAG</cx:pt>
          <cx:pt idx="202517">LSAG</cx:pt>
          <cx:pt idx="202518">LSAG</cx:pt>
          <cx:pt idx="202519">LSAG</cx:pt>
          <cx:pt idx="202520">LSAG</cx:pt>
          <cx:pt idx="202521">LSAG</cx:pt>
          <cx:pt idx="202522">LSAG</cx:pt>
          <cx:pt idx="202523">LSAG</cx:pt>
          <cx:pt idx="202524">LSAG</cx:pt>
          <cx:pt idx="202525">LSAG</cx:pt>
          <cx:pt idx="202526">LSAG</cx:pt>
          <cx:pt idx="202527">LSAG</cx:pt>
          <cx:pt idx="202528">LSAG</cx:pt>
          <cx:pt idx="202529">LSAG</cx:pt>
          <cx:pt idx="202530">LSAG</cx:pt>
          <cx:pt idx="202531">LSAG</cx:pt>
          <cx:pt idx="202532">LSAG</cx:pt>
          <cx:pt idx="202533">LSAG</cx:pt>
          <cx:pt idx="202534">LSAG</cx:pt>
          <cx:pt idx="202535">LSAG</cx:pt>
          <cx:pt idx="202536">LSAG</cx:pt>
          <cx:pt idx="202537">LSAG</cx:pt>
          <cx:pt idx="202538">LSAG</cx:pt>
          <cx:pt idx="202539">LSAG</cx:pt>
          <cx:pt idx="202540">LSAG</cx:pt>
          <cx:pt idx="202541">LSAG</cx:pt>
          <cx:pt idx="202542">LSAG</cx:pt>
          <cx:pt idx="202543">LSAG</cx:pt>
          <cx:pt idx="202544">LSAG</cx:pt>
          <cx:pt idx="202545">LSAG</cx:pt>
          <cx:pt idx="202546">LSAG</cx:pt>
          <cx:pt idx="202547">LSAG</cx:pt>
          <cx:pt idx="202548">LSAG</cx:pt>
          <cx:pt idx="202549">LSAG</cx:pt>
          <cx:pt idx="202550">LSAG</cx:pt>
          <cx:pt idx="202551">LSAG</cx:pt>
          <cx:pt idx="202552">LSAG</cx:pt>
          <cx:pt idx="202553">LSAG</cx:pt>
          <cx:pt idx="202554">LSAG</cx:pt>
          <cx:pt idx="202555">LSAG</cx:pt>
          <cx:pt idx="202556">LSAG</cx:pt>
          <cx:pt idx="202557">LSAG</cx:pt>
          <cx:pt idx="202558">LSAG</cx:pt>
          <cx:pt idx="202559">LSAG</cx:pt>
          <cx:pt idx="202560">LSAG</cx:pt>
          <cx:pt idx="202561">LSAG</cx:pt>
          <cx:pt idx="202562">LSAG</cx:pt>
          <cx:pt idx="202563">LSAG</cx:pt>
          <cx:pt idx="202564">LSAG</cx:pt>
          <cx:pt idx="202565">LSAG</cx:pt>
          <cx:pt idx="202566">LSAG</cx:pt>
          <cx:pt idx="202567">LSAG</cx:pt>
          <cx:pt idx="202568">LSAG</cx:pt>
          <cx:pt idx="202569">LSAG</cx:pt>
          <cx:pt idx="202570">LSAG</cx:pt>
          <cx:pt idx="202571">LSAG</cx:pt>
          <cx:pt idx="202572">LSAG</cx:pt>
          <cx:pt idx="202573">LSAG</cx:pt>
          <cx:pt idx="202574">LSAG</cx:pt>
          <cx:pt idx="202575">LSAG</cx:pt>
          <cx:pt idx="202576">LSAG</cx:pt>
          <cx:pt idx="202577">LSAG</cx:pt>
          <cx:pt idx="202578">LSAG</cx:pt>
          <cx:pt idx="202579">LSAG</cx:pt>
          <cx:pt idx="202580">LSAG</cx:pt>
          <cx:pt idx="202581">LSAG</cx:pt>
          <cx:pt idx="202582">LSAG</cx:pt>
          <cx:pt idx="202583">LSAG</cx:pt>
          <cx:pt idx="202584">LSAG</cx:pt>
          <cx:pt idx="202585">LSAG</cx:pt>
          <cx:pt idx="202586">LSAG</cx:pt>
          <cx:pt idx="202587">LSAG</cx:pt>
          <cx:pt idx="202588">LSAG</cx:pt>
          <cx:pt idx="202589">LSAG</cx:pt>
          <cx:pt idx="202590">LSAG</cx:pt>
          <cx:pt idx="202591">LSAG</cx:pt>
          <cx:pt idx="202592">LSAG</cx:pt>
          <cx:pt idx="202593">LSAG</cx:pt>
          <cx:pt idx="202594">LSAG</cx:pt>
          <cx:pt idx="202595">LSAG</cx:pt>
          <cx:pt idx="202596">LSAG</cx:pt>
          <cx:pt idx="202597">LSAG</cx:pt>
          <cx:pt idx="202598">LSAG</cx:pt>
          <cx:pt idx="202599">LSAG</cx:pt>
          <cx:pt idx="202600">LSAG</cx:pt>
          <cx:pt idx="202601">LSAG</cx:pt>
          <cx:pt idx="202602">LSAG</cx:pt>
          <cx:pt idx="202603">LSAG</cx:pt>
          <cx:pt idx="202604">LSAG</cx:pt>
          <cx:pt idx="202605">LSAG</cx:pt>
          <cx:pt idx="202606">LSAG</cx:pt>
          <cx:pt idx="202607">LSAG</cx:pt>
          <cx:pt idx="202608">LSAG</cx:pt>
          <cx:pt idx="202609">LSAG</cx:pt>
          <cx:pt idx="202610">LSAG</cx:pt>
          <cx:pt idx="202611">LSAG</cx:pt>
          <cx:pt idx="202612">LSAG</cx:pt>
          <cx:pt idx="202613">LSAG</cx:pt>
          <cx:pt idx="202614">LSAG</cx:pt>
          <cx:pt idx="202615">LSAG</cx:pt>
          <cx:pt idx="202616">LSAG</cx:pt>
          <cx:pt idx="202617">LSAG</cx:pt>
          <cx:pt idx="202618">LSAG</cx:pt>
          <cx:pt idx="202619">LSAG</cx:pt>
          <cx:pt idx="202620">LSAG</cx:pt>
          <cx:pt idx="202621">LSAG</cx:pt>
          <cx:pt idx="202622">LSAG</cx:pt>
          <cx:pt idx="202623">LSAG</cx:pt>
          <cx:pt idx="202624">LSAG</cx:pt>
          <cx:pt idx="202625">LSAG</cx:pt>
          <cx:pt idx="202626">LSAG</cx:pt>
          <cx:pt idx="202627">LSAG</cx:pt>
          <cx:pt idx="202628">LSAG</cx:pt>
          <cx:pt idx="202629">LSAG</cx:pt>
          <cx:pt idx="202630">LSAG</cx:pt>
          <cx:pt idx="202631">LSAG</cx:pt>
          <cx:pt idx="202632">LSAG</cx:pt>
          <cx:pt idx="202633">LSAG</cx:pt>
          <cx:pt idx="202634">LSAG</cx:pt>
          <cx:pt idx="202635">LSAG</cx:pt>
          <cx:pt idx="202636">LSAG</cx:pt>
          <cx:pt idx="202637">LSAG</cx:pt>
          <cx:pt idx="202638">LSAG</cx:pt>
          <cx:pt idx="202639">LSAG</cx:pt>
          <cx:pt idx="202640">LSAG</cx:pt>
          <cx:pt idx="202641">LSAG</cx:pt>
          <cx:pt idx="202642">LSAG</cx:pt>
          <cx:pt idx="202643">LSAG</cx:pt>
          <cx:pt idx="202644">LSAG</cx:pt>
          <cx:pt idx="202645">LSAG</cx:pt>
          <cx:pt idx="202646">LSAG</cx:pt>
          <cx:pt idx="202647">LSAG</cx:pt>
          <cx:pt idx="202648">LSAG</cx:pt>
          <cx:pt idx="202649">LSAG</cx:pt>
          <cx:pt idx="202650">LSAG</cx:pt>
          <cx:pt idx="202651">LSAG</cx:pt>
          <cx:pt idx="202652">LSAG</cx:pt>
          <cx:pt idx="202653">LSAG</cx:pt>
          <cx:pt idx="202654">LSAG</cx:pt>
          <cx:pt idx="202655">LSAG</cx:pt>
          <cx:pt idx="202656">LSAG</cx:pt>
          <cx:pt idx="202657">LSAG</cx:pt>
          <cx:pt idx="202658">LSAG</cx:pt>
          <cx:pt idx="202659">LSAG</cx:pt>
          <cx:pt idx="202660">LSAG</cx:pt>
          <cx:pt idx="202661">LSAG</cx:pt>
          <cx:pt idx="202662">LSAG</cx:pt>
          <cx:pt idx="202663">LSAG</cx:pt>
          <cx:pt idx="202664">LSAG</cx:pt>
          <cx:pt idx="202665">LSAG</cx:pt>
          <cx:pt idx="202666">LSAG</cx:pt>
          <cx:pt idx="202667">LSAG</cx:pt>
          <cx:pt idx="202668">LSAG</cx:pt>
          <cx:pt idx="202669">LSAG</cx:pt>
          <cx:pt idx="202670">LSAG</cx:pt>
          <cx:pt idx="202671">LSAG</cx:pt>
          <cx:pt idx="202672">LSAG</cx:pt>
          <cx:pt idx="202673">LSAG</cx:pt>
          <cx:pt idx="202674">LSAG</cx:pt>
          <cx:pt idx="202675">LSAG</cx:pt>
          <cx:pt idx="202676">LSAG</cx:pt>
          <cx:pt idx="202677">LSAG</cx:pt>
          <cx:pt idx="202678">LSAG</cx:pt>
          <cx:pt idx="202679">LSAG</cx:pt>
          <cx:pt idx="202680">LSAG</cx:pt>
          <cx:pt idx="202681">LSAG</cx:pt>
          <cx:pt idx="202682">LSAG</cx:pt>
          <cx:pt idx="202683">LSAG</cx:pt>
          <cx:pt idx="202684">LSAG</cx:pt>
          <cx:pt idx="202685">LSAG</cx:pt>
          <cx:pt idx="202686">LSAG</cx:pt>
          <cx:pt idx="202687">LSAG</cx:pt>
          <cx:pt idx="202688">LSAG</cx:pt>
          <cx:pt idx="202689">LSAG</cx:pt>
          <cx:pt idx="202690">LSAG</cx:pt>
          <cx:pt idx="202691">LSAG</cx:pt>
          <cx:pt idx="202692">LSAG</cx:pt>
          <cx:pt idx="202693">LSAG</cx:pt>
          <cx:pt idx="202694">LSAG</cx:pt>
          <cx:pt idx="202695">LSAG</cx:pt>
          <cx:pt idx="202696">LSAG</cx:pt>
          <cx:pt idx="202697">LSAG</cx:pt>
          <cx:pt idx="202698">LSAG</cx:pt>
          <cx:pt idx="202699">LSAG</cx:pt>
          <cx:pt idx="202700">LSAG</cx:pt>
          <cx:pt idx="202701">LSAG</cx:pt>
          <cx:pt idx="202702">LSAG</cx:pt>
          <cx:pt idx="202703">LSAG</cx:pt>
          <cx:pt idx="202704">LSAG</cx:pt>
          <cx:pt idx="202705">LSAG</cx:pt>
          <cx:pt idx="202706">LSAG</cx:pt>
          <cx:pt idx="202707">LSAG</cx:pt>
          <cx:pt idx="202708">LSAG</cx:pt>
          <cx:pt idx="202709">LSAG</cx:pt>
          <cx:pt idx="202710">LSAG</cx:pt>
          <cx:pt idx="202711">LSAG</cx:pt>
          <cx:pt idx="202712">LSAG</cx:pt>
          <cx:pt idx="202713">LSAG</cx:pt>
          <cx:pt idx="202714">LSAG</cx:pt>
          <cx:pt idx="202715">LSAG</cx:pt>
          <cx:pt idx="202716">LSAG</cx:pt>
          <cx:pt idx="202717">LSAG</cx:pt>
          <cx:pt idx="202718">LSAG</cx:pt>
          <cx:pt idx="202719">LSAG</cx:pt>
          <cx:pt idx="202720">LSAG</cx:pt>
          <cx:pt idx="202721">LSAG</cx:pt>
          <cx:pt idx="202722">LSAG</cx:pt>
          <cx:pt idx="202723">LSAG</cx:pt>
          <cx:pt idx="202724">LSAG</cx:pt>
          <cx:pt idx="202725">LSAG</cx:pt>
          <cx:pt idx="202726">LSAG</cx:pt>
          <cx:pt idx="202727">LSAG</cx:pt>
          <cx:pt idx="202728">LSAG</cx:pt>
          <cx:pt idx="202729">LSAG</cx:pt>
          <cx:pt idx="202730">LSAG</cx:pt>
          <cx:pt idx="202731">LSAG</cx:pt>
          <cx:pt idx="202732">LSAG</cx:pt>
          <cx:pt idx="202733">LSAG</cx:pt>
          <cx:pt idx="202734">LSAG</cx:pt>
          <cx:pt idx="202735">LSAG</cx:pt>
          <cx:pt idx="202736">LSAG</cx:pt>
          <cx:pt idx="202737">LSAG</cx:pt>
          <cx:pt idx="202738">LSAG</cx:pt>
          <cx:pt idx="202739">LSAG</cx:pt>
          <cx:pt idx="202740">LSAG</cx:pt>
          <cx:pt idx="202741">LSAG</cx:pt>
          <cx:pt idx="202742">LSAG</cx:pt>
          <cx:pt idx="202743">LSAG</cx:pt>
          <cx:pt idx="202744">LSAG</cx:pt>
          <cx:pt idx="202745">LSAG</cx:pt>
          <cx:pt idx="202746">LSAG</cx:pt>
          <cx:pt idx="202747">LSAG</cx:pt>
          <cx:pt idx="202748">LSAG</cx:pt>
          <cx:pt idx="202749">LSAG</cx:pt>
          <cx:pt idx="202750">LSAG</cx:pt>
          <cx:pt idx="202751">LSAG</cx:pt>
          <cx:pt idx="202752">LSAG</cx:pt>
          <cx:pt idx="202753">LSAG</cx:pt>
          <cx:pt idx="202754">LSAG</cx:pt>
          <cx:pt idx="202755">LSAG</cx:pt>
          <cx:pt idx="202756">LSAG</cx:pt>
          <cx:pt idx="202757">LSAG</cx:pt>
          <cx:pt idx="202758">LSAG</cx:pt>
          <cx:pt idx="202759">LSAG</cx:pt>
          <cx:pt idx="202760">LSAG</cx:pt>
          <cx:pt idx="202761">LSAG</cx:pt>
          <cx:pt idx="202762">LSAG</cx:pt>
          <cx:pt idx="202763">LSAG</cx:pt>
          <cx:pt idx="202764">LSAG</cx:pt>
          <cx:pt idx="202765">LSAG</cx:pt>
          <cx:pt idx="202766">LSAG</cx:pt>
          <cx:pt idx="202767">LSAG</cx:pt>
          <cx:pt idx="202768">LSAG</cx:pt>
          <cx:pt idx="202769">LSAG</cx:pt>
          <cx:pt idx="202770">LSAG</cx:pt>
          <cx:pt idx="202771">LSAG</cx:pt>
          <cx:pt idx="202772">LSAG</cx:pt>
          <cx:pt idx="202773">LSAG</cx:pt>
          <cx:pt idx="202774">LSAG</cx:pt>
          <cx:pt idx="202775">LSAG</cx:pt>
          <cx:pt idx="202776">LSAG</cx:pt>
          <cx:pt idx="202777">LSAG</cx:pt>
          <cx:pt idx="202778">LSAG</cx:pt>
          <cx:pt idx="202779">LSAG</cx:pt>
          <cx:pt idx="202780">LSAG</cx:pt>
          <cx:pt idx="202781">LSAG</cx:pt>
          <cx:pt idx="202782">LSAG</cx:pt>
          <cx:pt idx="202783">LSAG</cx:pt>
          <cx:pt idx="202784">LSAG</cx:pt>
          <cx:pt idx="202785">LSAG</cx:pt>
          <cx:pt idx="202786">LSAG</cx:pt>
          <cx:pt idx="202787">LSAG</cx:pt>
          <cx:pt idx="202788">LSAG</cx:pt>
          <cx:pt idx="202789">LSAG</cx:pt>
          <cx:pt idx="202790">LSAG</cx:pt>
          <cx:pt idx="202791">LSAG</cx:pt>
          <cx:pt idx="202792">LSAG</cx:pt>
          <cx:pt idx="202793">LSAG</cx:pt>
          <cx:pt idx="202794">LSAG</cx:pt>
          <cx:pt idx="202795">LSAG</cx:pt>
          <cx:pt idx="202796">LSAG</cx:pt>
          <cx:pt idx="202797">LSAG</cx:pt>
          <cx:pt idx="202798">LSAG</cx:pt>
          <cx:pt idx="202799">LSAG</cx:pt>
          <cx:pt idx="202800">LSAG</cx:pt>
          <cx:pt idx="202801">LSAG</cx:pt>
          <cx:pt idx="202802">LSAG</cx:pt>
          <cx:pt idx="202803">LSAG</cx:pt>
          <cx:pt idx="202804">LSAG</cx:pt>
          <cx:pt idx="202805">LSAG</cx:pt>
          <cx:pt idx="202806">LSAG</cx:pt>
          <cx:pt idx="202807">LSAG</cx:pt>
          <cx:pt idx="202808">LSAG</cx:pt>
          <cx:pt idx="202809">LSAG</cx:pt>
          <cx:pt idx="202810">LSAG</cx:pt>
          <cx:pt idx="202811">LSAG</cx:pt>
          <cx:pt idx="202812">LSAG</cx:pt>
          <cx:pt idx="202813">LSAG</cx:pt>
          <cx:pt idx="202814">LSAG</cx:pt>
          <cx:pt idx="202815">LSAG</cx:pt>
          <cx:pt idx="202816">LSAG</cx:pt>
          <cx:pt idx="202817">LSAG</cx:pt>
          <cx:pt idx="202818">LSAG</cx:pt>
          <cx:pt idx="202819">LSAG</cx:pt>
          <cx:pt idx="202820">LSAG</cx:pt>
          <cx:pt idx="202821">LSAG</cx:pt>
          <cx:pt idx="202822">LSAG</cx:pt>
          <cx:pt idx="202823">LSAG</cx:pt>
          <cx:pt idx="202824">LSAG</cx:pt>
          <cx:pt idx="202825">LSAG</cx:pt>
          <cx:pt idx="202826">LSAG</cx:pt>
          <cx:pt idx="202827">LSAG</cx:pt>
          <cx:pt idx="202828">LSAG</cx:pt>
          <cx:pt idx="202829">LSAG</cx:pt>
          <cx:pt idx="202830">LSAG</cx:pt>
          <cx:pt idx="202831">LSAG</cx:pt>
          <cx:pt idx="202832">LSAG</cx:pt>
          <cx:pt idx="202833">LSAG</cx:pt>
          <cx:pt idx="202834">LSAG</cx:pt>
          <cx:pt idx="202835">LSAG</cx:pt>
          <cx:pt idx="202836">LSAG</cx:pt>
          <cx:pt idx="202837">LSAG</cx:pt>
          <cx:pt idx="202838">LSAG</cx:pt>
          <cx:pt idx="202839">LSAG</cx:pt>
          <cx:pt idx="202840">LSAG</cx:pt>
          <cx:pt idx="202841">LSAG</cx:pt>
          <cx:pt idx="202842">LSAG</cx:pt>
          <cx:pt idx="202843">LSAG</cx:pt>
          <cx:pt idx="202844">LSAG</cx:pt>
          <cx:pt idx="202845">LSAG</cx:pt>
          <cx:pt idx="202846">LSAG</cx:pt>
          <cx:pt idx="202847">LSAG</cx:pt>
          <cx:pt idx="202848">LSAG</cx:pt>
          <cx:pt idx="202849">LSAG</cx:pt>
          <cx:pt idx="202850">LSAG</cx:pt>
          <cx:pt idx="202851">LSAG</cx:pt>
          <cx:pt idx="202852">LSAG</cx:pt>
          <cx:pt idx="202853">LSAG</cx:pt>
          <cx:pt idx="202854">LSAG</cx:pt>
          <cx:pt idx="202855">LSAG</cx:pt>
          <cx:pt idx="202856">LSAG</cx:pt>
          <cx:pt idx="202857">LSAG</cx:pt>
          <cx:pt idx="202858">LSAG</cx:pt>
          <cx:pt idx="202859">LSAG</cx:pt>
          <cx:pt idx="202860">LSAG</cx:pt>
          <cx:pt idx="202861">LSAG</cx:pt>
          <cx:pt idx="202862">LSAG</cx:pt>
          <cx:pt idx="202863">LSAG</cx:pt>
          <cx:pt idx="202864">LSAG</cx:pt>
          <cx:pt idx="202865">LSAG</cx:pt>
          <cx:pt idx="202866">LSAG</cx:pt>
          <cx:pt idx="202867">LSAG</cx:pt>
          <cx:pt idx="202868">LSAG</cx:pt>
          <cx:pt idx="202869">LSAG</cx:pt>
          <cx:pt idx="202870">LSAG</cx:pt>
          <cx:pt idx="202871">LSAG</cx:pt>
          <cx:pt idx="202872">LSAG</cx:pt>
          <cx:pt idx="202873">LSAG</cx:pt>
          <cx:pt idx="202874">LSAG</cx:pt>
          <cx:pt idx="202875">LSAG</cx:pt>
          <cx:pt idx="202876">LSAG</cx:pt>
          <cx:pt idx="202877">LSAG</cx:pt>
          <cx:pt idx="202878">LSAG</cx:pt>
          <cx:pt idx="202879">LSAG</cx:pt>
          <cx:pt idx="202880">LSAG</cx:pt>
          <cx:pt idx="202881">LSAG</cx:pt>
          <cx:pt idx="202882">LSAG</cx:pt>
          <cx:pt idx="202883">LSAG</cx:pt>
          <cx:pt idx="202884">LSAG</cx:pt>
          <cx:pt idx="202885">LSAG</cx:pt>
          <cx:pt idx="202886">LSAG</cx:pt>
          <cx:pt idx="202887">LSAG</cx:pt>
          <cx:pt idx="202888">LSAG</cx:pt>
          <cx:pt idx="202889">LSAG</cx:pt>
          <cx:pt idx="202890">LSAG</cx:pt>
          <cx:pt idx="202891">LSAG</cx:pt>
          <cx:pt idx="202892">LSAG</cx:pt>
          <cx:pt idx="202893">LSAG</cx:pt>
          <cx:pt idx="202894">LSAG</cx:pt>
          <cx:pt idx="202895">LSAG</cx:pt>
          <cx:pt idx="202896">LSAG</cx:pt>
          <cx:pt idx="202897">LSAG</cx:pt>
          <cx:pt idx="202898">LSAG</cx:pt>
          <cx:pt idx="202899">LSAG</cx:pt>
          <cx:pt idx="202900">LSAG</cx:pt>
          <cx:pt idx="202901">LSAG</cx:pt>
          <cx:pt idx="202902">LSAG</cx:pt>
          <cx:pt idx="202903">LSAG</cx:pt>
          <cx:pt idx="202904">LSAG</cx:pt>
          <cx:pt idx="202905">LSAG</cx:pt>
          <cx:pt idx="202906">LSAG</cx:pt>
          <cx:pt idx="202907">LSAG</cx:pt>
          <cx:pt idx="202908">LSAG</cx:pt>
          <cx:pt idx="202909">LSAG</cx:pt>
          <cx:pt idx="202910">LSAG</cx:pt>
          <cx:pt idx="202911">LSAG</cx:pt>
          <cx:pt idx="202912">LSAG</cx:pt>
          <cx:pt idx="202913">LSAG</cx:pt>
          <cx:pt idx="202914">LSAG</cx:pt>
          <cx:pt idx="202915">LSAG</cx:pt>
          <cx:pt idx="202916">LSAG</cx:pt>
          <cx:pt idx="202917">LSAG</cx:pt>
          <cx:pt idx="202918">LSAG</cx:pt>
          <cx:pt idx="202919">LSAG</cx:pt>
          <cx:pt idx="202920">LSAG</cx:pt>
          <cx:pt idx="202921">LSAG</cx:pt>
          <cx:pt idx="202922">LSAG</cx:pt>
          <cx:pt idx="202923">LSAG</cx:pt>
          <cx:pt idx="202924">LSAG</cx:pt>
          <cx:pt idx="202925">LSAG</cx:pt>
          <cx:pt idx="202926">LSAG</cx:pt>
          <cx:pt idx="202927">LSAG</cx:pt>
          <cx:pt idx="202928">LSAG</cx:pt>
          <cx:pt idx="202929">LSAG</cx:pt>
          <cx:pt idx="202930">LSAG</cx:pt>
          <cx:pt idx="202931">LSAG</cx:pt>
          <cx:pt idx="202932">LSAG</cx:pt>
          <cx:pt idx="202933">LSAG</cx:pt>
          <cx:pt idx="202934">LSAG</cx:pt>
          <cx:pt idx="202935">LSAG</cx:pt>
          <cx:pt idx="202936">LSAG</cx:pt>
          <cx:pt idx="202937">LSAG</cx:pt>
          <cx:pt idx="202938">LSAG</cx:pt>
          <cx:pt idx="202939">LSAG</cx:pt>
          <cx:pt idx="202940">LSAG</cx:pt>
          <cx:pt idx="202941">LSAG</cx:pt>
          <cx:pt idx="202942">LSAG</cx:pt>
          <cx:pt idx="202943">LSAG</cx:pt>
          <cx:pt idx="202944">LSAG</cx:pt>
          <cx:pt idx="202945">LSAG</cx:pt>
          <cx:pt idx="202946">LSAG</cx:pt>
          <cx:pt idx="202947">LSAG</cx:pt>
          <cx:pt idx="202948">LSAG</cx:pt>
          <cx:pt idx="202949">LSAG</cx:pt>
          <cx:pt idx="202950">LSAG</cx:pt>
          <cx:pt idx="202951">LSAG</cx:pt>
          <cx:pt idx="202952">LSAG</cx:pt>
          <cx:pt idx="202953">LSAG</cx:pt>
          <cx:pt idx="202954">LSAG</cx:pt>
          <cx:pt idx="202955">LSAG</cx:pt>
          <cx:pt idx="202956">LSAG</cx:pt>
          <cx:pt idx="202957">LSAG</cx:pt>
          <cx:pt idx="202958">LSAG</cx:pt>
          <cx:pt idx="202959">LSAG</cx:pt>
          <cx:pt idx="202960">LSAG</cx:pt>
          <cx:pt idx="202961">LSAG</cx:pt>
          <cx:pt idx="202962">LSAG</cx:pt>
          <cx:pt idx="202963">LSAG</cx:pt>
          <cx:pt idx="202964">LSAG</cx:pt>
          <cx:pt idx="202965">LSAG</cx:pt>
          <cx:pt idx="202966">LSAG</cx:pt>
          <cx:pt idx="202967">LSAG</cx:pt>
          <cx:pt idx="202968">LSAG</cx:pt>
          <cx:pt idx="202969">LSAG</cx:pt>
          <cx:pt idx="202970">LSAG</cx:pt>
          <cx:pt idx="202971">LSAG</cx:pt>
          <cx:pt idx="202972">LSAG</cx:pt>
          <cx:pt idx="202973">LSAG</cx:pt>
          <cx:pt idx="202974">LSAG</cx:pt>
          <cx:pt idx="202975">LSAG</cx:pt>
          <cx:pt idx="202976">LSAG</cx:pt>
          <cx:pt idx="202977">LSAG</cx:pt>
          <cx:pt idx="202978">LSAG</cx:pt>
          <cx:pt idx="202979">LSAG</cx:pt>
          <cx:pt idx="202980">LSAG</cx:pt>
          <cx:pt idx="202981">LSAG</cx:pt>
          <cx:pt idx="202982">LSAG</cx:pt>
          <cx:pt idx="202983">LSAG</cx:pt>
          <cx:pt idx="202984">LSAG</cx:pt>
          <cx:pt idx="202985">LSAG</cx:pt>
          <cx:pt idx="202986">LSAG</cx:pt>
          <cx:pt idx="202987">LSAG</cx:pt>
          <cx:pt idx="202988">LSAG</cx:pt>
          <cx:pt idx="202989">LSAG</cx:pt>
          <cx:pt idx="202990">LSAG</cx:pt>
          <cx:pt idx="202991">LSAG</cx:pt>
          <cx:pt idx="202992">LSAG</cx:pt>
          <cx:pt idx="202993">LSAG</cx:pt>
          <cx:pt idx="202994">LSAG</cx:pt>
          <cx:pt idx="202995">LSAG</cx:pt>
          <cx:pt idx="202996">LSAG</cx:pt>
          <cx:pt idx="202997">LSAG</cx:pt>
          <cx:pt idx="202998">LSAG</cx:pt>
          <cx:pt idx="202999">LSAG</cx:pt>
          <cx:pt idx="203000">LSAG</cx:pt>
          <cx:pt idx="203001">LSAG</cx:pt>
          <cx:pt idx="203002">LSAG</cx:pt>
          <cx:pt idx="203003">LSAG</cx:pt>
          <cx:pt idx="203004">LSAG</cx:pt>
          <cx:pt idx="203005">LSAG</cx:pt>
          <cx:pt idx="203006">LSAG</cx:pt>
          <cx:pt idx="203007">LSAG</cx:pt>
          <cx:pt idx="203008">LSAG</cx:pt>
          <cx:pt idx="203009">LSAG</cx:pt>
          <cx:pt idx="203010">LSAG</cx:pt>
          <cx:pt idx="203011">LSAG</cx:pt>
          <cx:pt idx="203012">LSAG</cx:pt>
          <cx:pt idx="203013">LSAG</cx:pt>
          <cx:pt idx="203014">LSAG</cx:pt>
          <cx:pt idx="203015">LSAG</cx:pt>
          <cx:pt idx="203016">LSAG</cx:pt>
          <cx:pt idx="203017">LSAG</cx:pt>
          <cx:pt idx="203018">LSAG</cx:pt>
          <cx:pt idx="203019">LSAG</cx:pt>
          <cx:pt idx="203020">LSAG</cx:pt>
          <cx:pt idx="203021">LSAG</cx:pt>
          <cx:pt idx="203022">LSAG</cx:pt>
          <cx:pt idx="203023">LSAG</cx:pt>
          <cx:pt idx="203024">LSAG</cx:pt>
          <cx:pt idx="203025">LSAG</cx:pt>
          <cx:pt idx="203026">LSAG</cx:pt>
          <cx:pt idx="203027">LSAG</cx:pt>
          <cx:pt idx="203028">LSAG</cx:pt>
          <cx:pt idx="203029">LSAG</cx:pt>
          <cx:pt idx="203030">LSAG</cx:pt>
          <cx:pt idx="203031">LSAG</cx:pt>
          <cx:pt idx="203032">LSAG</cx:pt>
          <cx:pt idx="203033">LSAG</cx:pt>
          <cx:pt idx="203034">LSAG</cx:pt>
          <cx:pt idx="203035">LSAG</cx:pt>
          <cx:pt idx="203036">LSAG</cx:pt>
          <cx:pt idx="203037">LSAG</cx:pt>
          <cx:pt idx="203038">LSAG</cx:pt>
          <cx:pt idx="203039">LSAG</cx:pt>
          <cx:pt idx="203040">LSAG</cx:pt>
          <cx:pt idx="203041">LSAG</cx:pt>
          <cx:pt idx="203042">LSAG</cx:pt>
          <cx:pt idx="203043">LSAG</cx:pt>
          <cx:pt idx="203044">LSAG</cx:pt>
          <cx:pt idx="203045">LSAG</cx:pt>
          <cx:pt idx="203046">LSAG</cx:pt>
          <cx:pt idx="203047">LSAG</cx:pt>
          <cx:pt idx="203048">LSAG</cx:pt>
          <cx:pt idx="203049">LSAG</cx:pt>
          <cx:pt idx="203050">LSAG</cx:pt>
          <cx:pt idx="203051">LSAG</cx:pt>
          <cx:pt idx="203052">LSAG</cx:pt>
          <cx:pt idx="203053">LSAG</cx:pt>
          <cx:pt idx="203054">LSAG</cx:pt>
          <cx:pt idx="203055">LSAG</cx:pt>
          <cx:pt idx="203056">LSAG</cx:pt>
          <cx:pt idx="203057">LSAG</cx:pt>
          <cx:pt idx="203058">LSAG</cx:pt>
          <cx:pt idx="203059">LSAG</cx:pt>
          <cx:pt idx="203060">LSAG</cx:pt>
          <cx:pt idx="203061">LSAG</cx:pt>
          <cx:pt idx="203062">LSAG</cx:pt>
          <cx:pt idx="203063">LSAG</cx:pt>
          <cx:pt idx="203064">LSAG</cx:pt>
          <cx:pt idx="203065">LSAG</cx:pt>
          <cx:pt idx="203066">LSAG</cx:pt>
          <cx:pt idx="203067">LSAG</cx:pt>
          <cx:pt idx="203068">LSAG</cx:pt>
          <cx:pt idx="203069">LSAG</cx:pt>
          <cx:pt idx="203070">LSAG</cx:pt>
          <cx:pt idx="203071">LSAG</cx:pt>
          <cx:pt idx="203072">LSAG</cx:pt>
          <cx:pt idx="203073">LSAG</cx:pt>
          <cx:pt idx="203074">LSAG</cx:pt>
          <cx:pt idx="203075">LSAG</cx:pt>
          <cx:pt idx="203076">LSAG</cx:pt>
          <cx:pt idx="203077">LSAG</cx:pt>
          <cx:pt idx="203078">LSAG</cx:pt>
          <cx:pt idx="203079">LSAG</cx:pt>
          <cx:pt idx="203080">LSAG</cx:pt>
          <cx:pt idx="203081">LSAG</cx:pt>
          <cx:pt idx="203082">LSAG</cx:pt>
          <cx:pt idx="203083">LSAG</cx:pt>
          <cx:pt idx="203084">LSAG</cx:pt>
          <cx:pt idx="203085">LSAG</cx:pt>
          <cx:pt idx="203086">LSAG</cx:pt>
          <cx:pt idx="203087">LSAG</cx:pt>
          <cx:pt idx="203088">LSAG</cx:pt>
          <cx:pt idx="203089">LSAG</cx:pt>
          <cx:pt idx="203090">LSAG</cx:pt>
          <cx:pt idx="203091">LSAG</cx:pt>
          <cx:pt idx="203092">LSAG</cx:pt>
          <cx:pt idx="203093">LSAG</cx:pt>
          <cx:pt idx="203094">LSAG</cx:pt>
          <cx:pt idx="203095">LSAG</cx:pt>
          <cx:pt idx="203096">LSAG</cx:pt>
          <cx:pt idx="203097">LSAG</cx:pt>
          <cx:pt idx="203098">LSAG</cx:pt>
          <cx:pt idx="203099">LSAG</cx:pt>
          <cx:pt idx="203100">LSAG</cx:pt>
          <cx:pt idx="203101">LSAG</cx:pt>
          <cx:pt idx="203102">LSAG</cx:pt>
          <cx:pt idx="203103">LSAG</cx:pt>
          <cx:pt idx="203104">LSAG</cx:pt>
          <cx:pt idx="203105">LSAG</cx:pt>
          <cx:pt idx="203106">LSAG</cx:pt>
          <cx:pt idx="203107">LSAG</cx:pt>
          <cx:pt idx="203108">LSAG</cx:pt>
          <cx:pt idx="203109">LSAG</cx:pt>
          <cx:pt idx="203110">LSAG</cx:pt>
          <cx:pt idx="203111">LSAG</cx:pt>
          <cx:pt idx="203112">LSAG</cx:pt>
          <cx:pt idx="203113">LSAG</cx:pt>
          <cx:pt idx="203114">LSAG</cx:pt>
          <cx:pt idx="203115">LSAG</cx:pt>
          <cx:pt idx="203116">LSAG</cx:pt>
          <cx:pt idx="203117">LSAG</cx:pt>
          <cx:pt idx="203118">LSAG</cx:pt>
          <cx:pt idx="203119">LSAG</cx:pt>
          <cx:pt idx="203120">LSAG</cx:pt>
          <cx:pt idx="203121">LSAG</cx:pt>
          <cx:pt idx="203122">LSAG</cx:pt>
          <cx:pt idx="203123">LSAG</cx:pt>
          <cx:pt idx="203124">LSAG</cx:pt>
          <cx:pt idx="203125">LSAG</cx:pt>
          <cx:pt idx="203126">LSAG</cx:pt>
          <cx:pt idx="203127">LSAG</cx:pt>
          <cx:pt idx="203128">LSAG</cx:pt>
          <cx:pt idx="203129">LSAG</cx:pt>
          <cx:pt idx="203130">LSAG</cx:pt>
          <cx:pt idx="203131">LSAG</cx:pt>
          <cx:pt idx="203132">LSAG</cx:pt>
          <cx:pt idx="203133">LSAG</cx:pt>
          <cx:pt idx="203134">LSAG</cx:pt>
          <cx:pt idx="203135">LSAG</cx:pt>
          <cx:pt idx="203136">LSAG</cx:pt>
          <cx:pt idx="203137">LSAG</cx:pt>
          <cx:pt idx="203138">LSAG</cx:pt>
          <cx:pt idx="203139">LSAG</cx:pt>
          <cx:pt idx="203140">LSAG</cx:pt>
          <cx:pt idx="203141">LSAG</cx:pt>
          <cx:pt idx="203142">LSAG</cx:pt>
          <cx:pt idx="203143">LSAG</cx:pt>
          <cx:pt idx="203144">LSAG</cx:pt>
          <cx:pt idx="203145">LSAG</cx:pt>
          <cx:pt idx="203146">LSAG</cx:pt>
          <cx:pt idx="203147">LSAG</cx:pt>
          <cx:pt idx="203148">LSAG</cx:pt>
          <cx:pt idx="203149">LSAG</cx:pt>
          <cx:pt idx="203150">LSAG</cx:pt>
          <cx:pt idx="203151">LSAG</cx:pt>
          <cx:pt idx="203152">LSAG</cx:pt>
          <cx:pt idx="203153">LSAG</cx:pt>
          <cx:pt idx="203154">LSAG</cx:pt>
          <cx:pt idx="203155">LSAG</cx:pt>
          <cx:pt idx="203156">LSAG</cx:pt>
          <cx:pt idx="203157">LSAG</cx:pt>
          <cx:pt idx="203158">LSAG</cx:pt>
          <cx:pt idx="203159">LSAG</cx:pt>
          <cx:pt idx="203160">LSAG</cx:pt>
          <cx:pt idx="203161">LSAG</cx:pt>
          <cx:pt idx="203162">LSAG</cx:pt>
          <cx:pt idx="203163">LSAG</cx:pt>
          <cx:pt idx="203164">LSAG</cx:pt>
          <cx:pt idx="203165">LSAG</cx:pt>
          <cx:pt idx="203166">LSAG</cx:pt>
          <cx:pt idx="203167">LSAG</cx:pt>
          <cx:pt idx="203168">LSAG</cx:pt>
          <cx:pt idx="203169">LSAG</cx:pt>
          <cx:pt idx="203170">LSAG</cx:pt>
          <cx:pt idx="203171">LSAG</cx:pt>
          <cx:pt idx="203172">LSAG</cx:pt>
          <cx:pt idx="203173">LSAG</cx:pt>
          <cx:pt idx="203174">LSAG</cx:pt>
          <cx:pt idx="203175">LSAG</cx:pt>
          <cx:pt idx="203176">LSAG</cx:pt>
          <cx:pt idx="203177">LSAG</cx:pt>
          <cx:pt idx="203178">LSAG</cx:pt>
          <cx:pt idx="203179">LSAG</cx:pt>
          <cx:pt idx="203180">LSAG</cx:pt>
          <cx:pt idx="203181">LSAG</cx:pt>
          <cx:pt idx="203182">LSAG</cx:pt>
          <cx:pt idx="203183">LSAG</cx:pt>
          <cx:pt idx="203184">LSAG</cx:pt>
          <cx:pt idx="203185">LSAG</cx:pt>
          <cx:pt idx="203186">LSAG</cx:pt>
          <cx:pt idx="203187">LSAG</cx:pt>
          <cx:pt idx="203188">LSAG</cx:pt>
          <cx:pt idx="203189">LSAG</cx:pt>
          <cx:pt idx="203190">LSAG</cx:pt>
          <cx:pt idx="203191">LSAG</cx:pt>
          <cx:pt idx="203192">LSAG</cx:pt>
          <cx:pt idx="203193">LSAG</cx:pt>
          <cx:pt idx="203194">LSAG</cx:pt>
          <cx:pt idx="203195">LSAG</cx:pt>
          <cx:pt idx="203196">LSAG</cx:pt>
          <cx:pt idx="203197">LSAG</cx:pt>
          <cx:pt idx="203198">LSAG</cx:pt>
          <cx:pt idx="203199">LSAG</cx:pt>
          <cx:pt idx="203200">LSAG</cx:pt>
          <cx:pt idx="203201">LSAG</cx:pt>
          <cx:pt idx="203202">LSAG</cx:pt>
          <cx:pt idx="203203">LSAG</cx:pt>
          <cx:pt idx="203204">LSAG</cx:pt>
          <cx:pt idx="203205">LSAG</cx:pt>
          <cx:pt idx="203206">LSAG</cx:pt>
          <cx:pt idx="203207">LSAG</cx:pt>
          <cx:pt idx="203208">LSAG</cx:pt>
          <cx:pt idx="203209">LSAG</cx:pt>
          <cx:pt idx="203210">LSAG</cx:pt>
          <cx:pt idx="203211">LSAG</cx:pt>
          <cx:pt idx="203212">LSAG</cx:pt>
          <cx:pt idx="203213">LSAG</cx:pt>
          <cx:pt idx="203214">LSAG</cx:pt>
          <cx:pt idx="203215">LSAG</cx:pt>
          <cx:pt idx="203216">LSAG</cx:pt>
          <cx:pt idx="203217">LSAG</cx:pt>
          <cx:pt idx="203218">LSAG</cx:pt>
          <cx:pt idx="203219">LSAG</cx:pt>
          <cx:pt idx="203220">LSAG</cx:pt>
          <cx:pt idx="203221">LSAG</cx:pt>
          <cx:pt idx="203222">LSAG</cx:pt>
          <cx:pt idx="203223">LSAG</cx:pt>
          <cx:pt idx="203224">LSAG</cx:pt>
          <cx:pt idx="203225">LSAG</cx:pt>
          <cx:pt idx="203226">LSAG</cx:pt>
          <cx:pt idx="203227">LSAG</cx:pt>
          <cx:pt idx="203228">LSAG</cx:pt>
          <cx:pt idx="203229">LSAG</cx:pt>
          <cx:pt idx="203230">LSAG</cx:pt>
          <cx:pt idx="203231">LSAG</cx:pt>
          <cx:pt idx="203232">LSAG</cx:pt>
          <cx:pt idx="203233">LSAG</cx:pt>
          <cx:pt idx="203234">LSAG</cx:pt>
          <cx:pt idx="203235">LSAG</cx:pt>
          <cx:pt idx="203236">LSAG</cx:pt>
          <cx:pt idx="203237">LSAG</cx:pt>
          <cx:pt idx="203238">LSAG</cx:pt>
          <cx:pt idx="203239">LSAG</cx:pt>
          <cx:pt idx="203240">LSAG</cx:pt>
          <cx:pt idx="203241">LSAG</cx:pt>
          <cx:pt idx="203242">LSAG</cx:pt>
          <cx:pt idx="203243">LSAG</cx:pt>
          <cx:pt idx="203244">LSAG</cx:pt>
          <cx:pt idx="203245">LSAG</cx:pt>
          <cx:pt idx="203246">LSAG</cx:pt>
          <cx:pt idx="203247">LSAG</cx:pt>
          <cx:pt idx="203248">LSAG</cx:pt>
          <cx:pt idx="203249">LSAG</cx:pt>
          <cx:pt idx="203250">LSAG</cx:pt>
          <cx:pt idx="203251">LSAG</cx:pt>
          <cx:pt idx="203252">LSAG</cx:pt>
          <cx:pt idx="203253">LSAG</cx:pt>
          <cx:pt idx="203254">LSAG</cx:pt>
          <cx:pt idx="203255">LSAG</cx:pt>
          <cx:pt idx="203256">LSAG</cx:pt>
          <cx:pt idx="203257">LSAG</cx:pt>
          <cx:pt idx="203258">LSAG</cx:pt>
          <cx:pt idx="203259">LSAG</cx:pt>
          <cx:pt idx="203260">LSAG</cx:pt>
          <cx:pt idx="203261">LSAG</cx:pt>
          <cx:pt idx="203262">LSAG</cx:pt>
          <cx:pt idx="203263">LSAG</cx:pt>
          <cx:pt idx="203264">LSAG</cx:pt>
          <cx:pt idx="203265">LSAG</cx:pt>
          <cx:pt idx="203266">LSAG</cx:pt>
          <cx:pt idx="203267">LSAG</cx:pt>
          <cx:pt idx="203268">LSAG</cx:pt>
          <cx:pt idx="203269">LSAG</cx:pt>
          <cx:pt idx="203270">LSAG</cx:pt>
          <cx:pt idx="203271">LSAG</cx:pt>
          <cx:pt idx="203272">LSAG</cx:pt>
          <cx:pt idx="203273">LSAG</cx:pt>
          <cx:pt idx="203274">LSAG</cx:pt>
          <cx:pt idx="203275">LSAG</cx:pt>
          <cx:pt idx="203276">LSAG</cx:pt>
          <cx:pt idx="203277">LSAG</cx:pt>
          <cx:pt idx="203278">LSAG</cx:pt>
          <cx:pt idx="203279">LSAG</cx:pt>
          <cx:pt idx="203280">LSAG</cx:pt>
          <cx:pt idx="203281">LSAG</cx:pt>
          <cx:pt idx="203282">LSAG</cx:pt>
          <cx:pt idx="203283">LSAG</cx:pt>
          <cx:pt idx="203284">LSAG</cx:pt>
          <cx:pt idx="203285">LSAG</cx:pt>
          <cx:pt idx="203286">LSAG</cx:pt>
          <cx:pt idx="203287">LSAG</cx:pt>
          <cx:pt idx="203288">LSAG</cx:pt>
          <cx:pt idx="203289">LSAG</cx:pt>
          <cx:pt idx="203290">LSAG</cx:pt>
          <cx:pt idx="203291">LSAG</cx:pt>
          <cx:pt idx="203292">LSAG</cx:pt>
          <cx:pt idx="203293">LSAG</cx:pt>
          <cx:pt idx="203294">LSAG</cx:pt>
          <cx:pt idx="203295">LSAG</cx:pt>
          <cx:pt idx="203296">LSAG</cx:pt>
          <cx:pt idx="203297">LSAG</cx:pt>
          <cx:pt idx="203298">LSAG</cx:pt>
          <cx:pt idx="203299">LSAG</cx:pt>
          <cx:pt idx="203300">LSAG</cx:pt>
          <cx:pt idx="203301">LSAG</cx:pt>
          <cx:pt idx="203302">LSAG</cx:pt>
          <cx:pt idx="203303">LSAG</cx:pt>
          <cx:pt idx="203304">LSAG</cx:pt>
          <cx:pt idx="203305">LSAG</cx:pt>
          <cx:pt idx="203306">LSAG</cx:pt>
          <cx:pt idx="203307">LSAG</cx:pt>
          <cx:pt idx="203308">LSAG</cx:pt>
          <cx:pt idx="203309">LSAG</cx:pt>
          <cx:pt idx="203310">LSAG</cx:pt>
          <cx:pt idx="203311">LSAG</cx:pt>
          <cx:pt idx="203312">LSAG</cx:pt>
          <cx:pt idx="203313">LSAG</cx:pt>
          <cx:pt idx="203314">LSAG</cx:pt>
          <cx:pt idx="203315">LSAG</cx:pt>
          <cx:pt idx="203316">LSAG</cx:pt>
          <cx:pt idx="203317">LSAG</cx:pt>
          <cx:pt idx="203318">LSAG</cx:pt>
          <cx:pt idx="203319">LSAG</cx:pt>
          <cx:pt idx="203320">LSAG</cx:pt>
          <cx:pt idx="203321">LSAG</cx:pt>
          <cx:pt idx="203322">LSAG</cx:pt>
          <cx:pt idx="203323">LSAG</cx:pt>
          <cx:pt idx="203324">LSAG</cx:pt>
          <cx:pt idx="203325">LSAG</cx:pt>
          <cx:pt idx="203326">LSAG</cx:pt>
          <cx:pt idx="203327">LSAG</cx:pt>
          <cx:pt idx="203328">LSAG</cx:pt>
          <cx:pt idx="203329">LSAG</cx:pt>
          <cx:pt idx="203330">LSAG</cx:pt>
          <cx:pt idx="203331">LSAG</cx:pt>
          <cx:pt idx="203332">LSAG</cx:pt>
          <cx:pt idx="203333">LSAG</cx:pt>
          <cx:pt idx="203334">LSAG</cx:pt>
          <cx:pt idx="203335">LSAG</cx:pt>
          <cx:pt idx="203336">LSAG</cx:pt>
          <cx:pt idx="203337">LSAG</cx:pt>
          <cx:pt idx="203338">LSAG</cx:pt>
          <cx:pt idx="203339">LSAG</cx:pt>
          <cx:pt idx="203340">LSAG</cx:pt>
          <cx:pt idx="203341">LSAG</cx:pt>
          <cx:pt idx="203342">LSAG</cx:pt>
          <cx:pt idx="203343">LSAG</cx:pt>
          <cx:pt idx="203344">LSAG</cx:pt>
          <cx:pt idx="203345">LSAG</cx:pt>
          <cx:pt idx="203346">LSAG</cx:pt>
          <cx:pt idx="203347">LSAG</cx:pt>
          <cx:pt idx="203348">LSAG</cx:pt>
          <cx:pt idx="203349">LSAG</cx:pt>
          <cx:pt idx="203350">LSAG</cx:pt>
          <cx:pt idx="203351">LSAG</cx:pt>
          <cx:pt idx="203352">LSAG</cx:pt>
          <cx:pt idx="203353">LSAG</cx:pt>
          <cx:pt idx="203354">LSAG</cx:pt>
          <cx:pt idx="203355">LSAG</cx:pt>
          <cx:pt idx="203356">LSAG</cx:pt>
          <cx:pt idx="203357">LSAG</cx:pt>
          <cx:pt idx="203358">LSAG</cx:pt>
          <cx:pt idx="203359">LSAG</cx:pt>
          <cx:pt idx="203360">LSAG</cx:pt>
          <cx:pt idx="203361">LSAG</cx:pt>
          <cx:pt idx="203362">LSAG</cx:pt>
          <cx:pt idx="203363">LSAG</cx:pt>
          <cx:pt idx="203364">LSAG</cx:pt>
          <cx:pt idx="203365">LSAG</cx:pt>
          <cx:pt idx="203366">LSAG</cx:pt>
          <cx:pt idx="203367">LSAG</cx:pt>
          <cx:pt idx="203368">LSAG</cx:pt>
          <cx:pt idx="203369">LSAG</cx:pt>
          <cx:pt idx="203370">LSAG</cx:pt>
          <cx:pt idx="203371">LSAG</cx:pt>
          <cx:pt idx="203372">LSAG</cx:pt>
          <cx:pt idx="203373">LSAG</cx:pt>
          <cx:pt idx="203374">LSAG</cx:pt>
          <cx:pt idx="203375">LSAG</cx:pt>
          <cx:pt idx="203376">LSAG</cx:pt>
          <cx:pt idx="203377">LSAG</cx:pt>
          <cx:pt idx="203378">LSAG</cx:pt>
          <cx:pt idx="203379">LSAG</cx:pt>
          <cx:pt idx="203380">LSAG</cx:pt>
          <cx:pt idx="203381">LSAG</cx:pt>
          <cx:pt idx="203382">LSAG</cx:pt>
          <cx:pt idx="203383">LSAG</cx:pt>
          <cx:pt idx="203384">LSAG</cx:pt>
          <cx:pt idx="203385">LSAG</cx:pt>
          <cx:pt idx="203386">LSAG</cx:pt>
          <cx:pt idx="203387">LSAG</cx:pt>
          <cx:pt idx="203388">LSAG</cx:pt>
          <cx:pt idx="203389">LSAG</cx:pt>
          <cx:pt idx="203390">LSAG</cx:pt>
          <cx:pt idx="203391">LSAG</cx:pt>
          <cx:pt idx="203392">LSAG</cx:pt>
          <cx:pt idx="203393">LSAG</cx:pt>
          <cx:pt idx="203394">LSAG</cx:pt>
          <cx:pt idx="203395">LSAG</cx:pt>
          <cx:pt idx="203396">LSAG</cx:pt>
          <cx:pt idx="203397">LSAG</cx:pt>
          <cx:pt idx="203398">LSAG</cx:pt>
          <cx:pt idx="203399">LSAG</cx:pt>
          <cx:pt idx="203400">LSAG</cx:pt>
          <cx:pt idx="203401">LSAG</cx:pt>
          <cx:pt idx="203402">LSAG</cx:pt>
          <cx:pt idx="203403">LSAG</cx:pt>
          <cx:pt idx="203404">LSAG</cx:pt>
          <cx:pt idx="203405">LSAG</cx:pt>
          <cx:pt idx="203406">LSAG</cx:pt>
          <cx:pt idx="203407">LSAG</cx:pt>
          <cx:pt idx="203408">LSAG</cx:pt>
          <cx:pt idx="203409">LSAG</cx:pt>
          <cx:pt idx="203410">LSAG</cx:pt>
          <cx:pt idx="203411">LSAG</cx:pt>
          <cx:pt idx="203412">LSAG</cx:pt>
          <cx:pt idx="203413">LSAG</cx:pt>
          <cx:pt idx="203414">LSAG</cx:pt>
          <cx:pt idx="203415">LSAG</cx:pt>
          <cx:pt idx="203416">LSAG</cx:pt>
          <cx:pt idx="203417">LSAG</cx:pt>
          <cx:pt idx="203418">LSAG</cx:pt>
          <cx:pt idx="203419">LSAG</cx:pt>
          <cx:pt idx="203420">LSAG</cx:pt>
          <cx:pt idx="203421">LSAG</cx:pt>
          <cx:pt idx="203422">LSAG</cx:pt>
          <cx:pt idx="203423">LSAG</cx:pt>
          <cx:pt idx="203424">LSAG</cx:pt>
          <cx:pt idx="203425">LSAG</cx:pt>
          <cx:pt idx="203426">LSAG</cx:pt>
          <cx:pt idx="203427">LSAG</cx:pt>
          <cx:pt idx="203428">LSAG</cx:pt>
          <cx:pt idx="203429">LSAG</cx:pt>
          <cx:pt idx="203430">LSAG</cx:pt>
          <cx:pt idx="203431">LSAG</cx:pt>
          <cx:pt idx="203432">LSAG</cx:pt>
          <cx:pt idx="203433">LSAG</cx:pt>
          <cx:pt idx="203434">LSAG</cx:pt>
          <cx:pt idx="203435">LSAG</cx:pt>
          <cx:pt idx="203436">LSAG</cx:pt>
          <cx:pt idx="203437">LSAG</cx:pt>
          <cx:pt idx="203438">LSAG</cx:pt>
          <cx:pt idx="203439">LSAG</cx:pt>
          <cx:pt idx="203440">LSAG</cx:pt>
          <cx:pt idx="203441">LSAG</cx:pt>
          <cx:pt idx="203442">LSAG</cx:pt>
          <cx:pt idx="203443">LSAG</cx:pt>
          <cx:pt idx="203444">LSAG</cx:pt>
          <cx:pt idx="203445">LSAG</cx:pt>
          <cx:pt idx="203446">LSAG</cx:pt>
          <cx:pt idx="203447">LSAG</cx:pt>
          <cx:pt idx="203448">LSAG</cx:pt>
          <cx:pt idx="203449">LSAG</cx:pt>
          <cx:pt idx="203450">LSAG</cx:pt>
          <cx:pt idx="203451">LSAG</cx:pt>
          <cx:pt idx="203452">LSAG</cx:pt>
          <cx:pt idx="203453">LSAG</cx:pt>
          <cx:pt idx="203454">LSAG</cx:pt>
          <cx:pt idx="203455">LSAG</cx:pt>
          <cx:pt idx="203456">LSAG</cx:pt>
          <cx:pt idx="203457">LSAG</cx:pt>
          <cx:pt idx="203458">LSAG</cx:pt>
          <cx:pt idx="203459">LSAG</cx:pt>
          <cx:pt idx="203460">LSAG</cx:pt>
          <cx:pt idx="203461">LSAG</cx:pt>
          <cx:pt idx="203462">LSAG</cx:pt>
          <cx:pt idx="203463">LSAG</cx:pt>
          <cx:pt idx="203464">LSAG</cx:pt>
          <cx:pt idx="203465">LSAG</cx:pt>
          <cx:pt idx="203466">LSAG</cx:pt>
          <cx:pt idx="203467">LSAG</cx:pt>
          <cx:pt idx="203468">LSAG</cx:pt>
          <cx:pt idx="203469">LSAG</cx:pt>
          <cx:pt idx="203470">LSAG</cx:pt>
          <cx:pt idx="203471">LSAG</cx:pt>
          <cx:pt idx="203472">LSAG</cx:pt>
          <cx:pt idx="203473">LSAG</cx:pt>
          <cx:pt idx="203474">LSAG</cx:pt>
          <cx:pt idx="203475">LSAG</cx:pt>
          <cx:pt idx="203476">LSAG</cx:pt>
          <cx:pt idx="203477">LSAG</cx:pt>
          <cx:pt idx="203478">LSAG</cx:pt>
          <cx:pt idx="203479">LSAG</cx:pt>
          <cx:pt idx="203480">LSAG</cx:pt>
          <cx:pt idx="203481">LSAG</cx:pt>
          <cx:pt idx="203482">LSAG</cx:pt>
          <cx:pt idx="203483">LSAG</cx:pt>
          <cx:pt idx="203484">LSAG</cx:pt>
          <cx:pt idx="203485">LSAG</cx:pt>
          <cx:pt idx="203486">LSAG</cx:pt>
          <cx:pt idx="203487">LSAG</cx:pt>
          <cx:pt idx="203488">LSAG</cx:pt>
          <cx:pt idx="203489">LSAG</cx:pt>
          <cx:pt idx="203490">LSAG</cx:pt>
          <cx:pt idx="203491">LSAG</cx:pt>
          <cx:pt idx="203492">LSAG</cx:pt>
          <cx:pt idx="203493">LSAG</cx:pt>
          <cx:pt idx="203494">LSAG</cx:pt>
          <cx:pt idx="203495">LSAG</cx:pt>
          <cx:pt idx="203496">LSAG</cx:pt>
          <cx:pt idx="203497">LSAG</cx:pt>
          <cx:pt idx="203498">LSAG</cx:pt>
          <cx:pt idx="203499">LSAG</cx:pt>
          <cx:pt idx="203500">LSAG</cx:pt>
          <cx:pt idx="203501">LSAG</cx:pt>
          <cx:pt idx="203502">LSAG</cx:pt>
          <cx:pt idx="203503">LSAG</cx:pt>
          <cx:pt idx="203504">LSAG</cx:pt>
          <cx:pt idx="203505">LSAG</cx:pt>
          <cx:pt idx="203506">LSAG</cx:pt>
          <cx:pt idx="203507">LSAG</cx:pt>
          <cx:pt idx="203508">LSAG</cx:pt>
          <cx:pt idx="203509">LSAG</cx:pt>
          <cx:pt idx="203510">LSAG</cx:pt>
          <cx:pt idx="203511">LSAG</cx:pt>
          <cx:pt idx="203512">LSAG</cx:pt>
          <cx:pt idx="203513">LSAG</cx:pt>
          <cx:pt idx="203514">LSAG</cx:pt>
          <cx:pt idx="203515">LSAG</cx:pt>
          <cx:pt idx="203516">LSAG</cx:pt>
          <cx:pt idx="203517">LSAG</cx:pt>
          <cx:pt idx="203518">LSAG</cx:pt>
          <cx:pt idx="203519">LSAG</cx:pt>
          <cx:pt idx="203520">LSAG</cx:pt>
          <cx:pt idx="203521">LSAG</cx:pt>
          <cx:pt idx="203522">LSAG</cx:pt>
          <cx:pt idx="203523">LSAG</cx:pt>
          <cx:pt idx="203524">LSAG</cx:pt>
          <cx:pt idx="203525">LSAG</cx:pt>
          <cx:pt idx="203526">LSAG</cx:pt>
          <cx:pt idx="203527">LSAG</cx:pt>
          <cx:pt idx="203528">LSAG</cx:pt>
          <cx:pt idx="203529">LSAG</cx:pt>
          <cx:pt idx="203530">LSAG</cx:pt>
          <cx:pt idx="203531">LSAG</cx:pt>
          <cx:pt idx="203532">LSAG</cx:pt>
          <cx:pt idx="203533">LSAG</cx:pt>
          <cx:pt idx="203534">LSAG</cx:pt>
          <cx:pt idx="203535">LSAG</cx:pt>
          <cx:pt idx="203536">LSAG</cx:pt>
          <cx:pt idx="203537">LSAG</cx:pt>
          <cx:pt idx="203538">LSAG</cx:pt>
          <cx:pt idx="203539">LSAG</cx:pt>
          <cx:pt idx="203540">LSAG</cx:pt>
          <cx:pt idx="203541">LSAG</cx:pt>
          <cx:pt idx="203542">LSAG</cx:pt>
          <cx:pt idx="203543">LSAG</cx:pt>
          <cx:pt idx="203544">LSAG</cx:pt>
          <cx:pt idx="203545">LSAG</cx:pt>
          <cx:pt idx="203546">LSAG</cx:pt>
          <cx:pt idx="203547">LSAG</cx:pt>
          <cx:pt idx="203548">LSAG</cx:pt>
          <cx:pt idx="203549">LSAG</cx:pt>
          <cx:pt idx="203550">LSAG</cx:pt>
          <cx:pt idx="203551">LSAG</cx:pt>
          <cx:pt idx="203552">LSAG</cx:pt>
          <cx:pt idx="203553">LSAG</cx:pt>
          <cx:pt idx="203554">LSAG</cx:pt>
          <cx:pt idx="203555">LSAG</cx:pt>
          <cx:pt idx="203556">LSAG</cx:pt>
          <cx:pt idx="203557">LSAG</cx:pt>
          <cx:pt idx="203558">LSAG</cx:pt>
          <cx:pt idx="203559">LSAG</cx:pt>
          <cx:pt idx="203560">LSAG</cx:pt>
          <cx:pt idx="203561">LSAG</cx:pt>
          <cx:pt idx="203562">LSAG</cx:pt>
          <cx:pt idx="203563">LSAG</cx:pt>
          <cx:pt idx="203564">LSAG</cx:pt>
          <cx:pt idx="203565">LSAG</cx:pt>
          <cx:pt idx="203566">LSAG</cx:pt>
          <cx:pt idx="203567">LSAG</cx:pt>
          <cx:pt idx="203568">LSAG</cx:pt>
          <cx:pt idx="203569">LSAG</cx:pt>
          <cx:pt idx="203570">LSAG</cx:pt>
          <cx:pt idx="203571">LSAG</cx:pt>
          <cx:pt idx="203572">LSAG</cx:pt>
          <cx:pt idx="203573">LSAG</cx:pt>
          <cx:pt idx="203574">LSAG</cx:pt>
          <cx:pt idx="203575">LSAG</cx:pt>
          <cx:pt idx="203576">LSAG</cx:pt>
          <cx:pt idx="203577">LSAG</cx:pt>
          <cx:pt idx="203578">LSAG</cx:pt>
          <cx:pt idx="203579">LSAG</cx:pt>
          <cx:pt idx="203580">LSAG</cx:pt>
          <cx:pt idx="203581">LSAG</cx:pt>
          <cx:pt idx="203582">LSAG</cx:pt>
          <cx:pt idx="203583">LSAG</cx:pt>
          <cx:pt idx="203584">LSAG</cx:pt>
          <cx:pt idx="203585">LSAG</cx:pt>
          <cx:pt idx="203586">LSAG</cx:pt>
          <cx:pt idx="203587">LSAG</cx:pt>
          <cx:pt idx="203588">LSAG</cx:pt>
          <cx:pt idx="203589">LSAG</cx:pt>
          <cx:pt idx="203590">LSAG</cx:pt>
          <cx:pt idx="203591">LSAG</cx:pt>
          <cx:pt idx="203592">LSAG</cx:pt>
          <cx:pt idx="203593">LSAG</cx:pt>
          <cx:pt idx="203594">LSAG</cx:pt>
          <cx:pt idx="203595">LSAG</cx:pt>
          <cx:pt idx="203596">LSAG</cx:pt>
          <cx:pt idx="203597">LSAG</cx:pt>
          <cx:pt idx="203598">LSAG</cx:pt>
          <cx:pt idx="203599">LSAG</cx:pt>
          <cx:pt idx="203600">LSAG</cx:pt>
          <cx:pt idx="203601">LSAG</cx:pt>
          <cx:pt idx="203602">LSAG</cx:pt>
          <cx:pt idx="203603">LSAG</cx:pt>
          <cx:pt idx="203604">LSAG</cx:pt>
          <cx:pt idx="203605">LSAG</cx:pt>
          <cx:pt idx="203606">LSAG</cx:pt>
          <cx:pt idx="203607">LSAG</cx:pt>
          <cx:pt idx="203608">LSAG</cx:pt>
          <cx:pt idx="203609">LSAG</cx:pt>
          <cx:pt idx="203610">LSAG</cx:pt>
          <cx:pt idx="203611">LSAG</cx:pt>
          <cx:pt idx="203612">LSAG</cx:pt>
          <cx:pt idx="203613">LSAG</cx:pt>
          <cx:pt idx="203614">LSAG</cx:pt>
          <cx:pt idx="203615">LSAG</cx:pt>
          <cx:pt idx="203616">LSAG</cx:pt>
          <cx:pt idx="203617">LSAG</cx:pt>
          <cx:pt idx="203618">LSAG</cx:pt>
          <cx:pt idx="203619">LSAG</cx:pt>
          <cx:pt idx="203620">LSAG</cx:pt>
          <cx:pt idx="203621">LSAG</cx:pt>
          <cx:pt idx="203622">LSAG</cx:pt>
          <cx:pt idx="203623">LSAG</cx:pt>
          <cx:pt idx="203624">LSAG</cx:pt>
          <cx:pt idx="203625">LSAG</cx:pt>
          <cx:pt idx="203626">LSAG</cx:pt>
          <cx:pt idx="203627">LSAG</cx:pt>
          <cx:pt idx="203628">LSAG</cx:pt>
          <cx:pt idx="203629">LSAG</cx:pt>
          <cx:pt idx="203630">LSAG</cx:pt>
          <cx:pt idx="203631">LSAG</cx:pt>
          <cx:pt idx="203632">LSAG</cx:pt>
          <cx:pt idx="203633">LSAG</cx:pt>
          <cx:pt idx="203634">LSAG</cx:pt>
          <cx:pt idx="203635">LSAG</cx:pt>
          <cx:pt idx="203636">LSAG</cx:pt>
          <cx:pt idx="203637">LSAG</cx:pt>
          <cx:pt idx="203638">LSAG</cx:pt>
          <cx:pt idx="203639">LSAG</cx:pt>
          <cx:pt idx="203640">LSAG</cx:pt>
          <cx:pt idx="203641">LSAG</cx:pt>
          <cx:pt idx="203642">LSAG</cx:pt>
          <cx:pt idx="203643">LSAG</cx:pt>
          <cx:pt idx="203644">LSAG</cx:pt>
          <cx:pt idx="203645">LSAG</cx:pt>
          <cx:pt idx="203646">LSAG</cx:pt>
          <cx:pt idx="203647">LSAG</cx:pt>
          <cx:pt idx="203648">LSAG</cx:pt>
          <cx:pt idx="203649">LSAG</cx:pt>
          <cx:pt idx="203650">LSAG</cx:pt>
          <cx:pt idx="203651">LSAG</cx:pt>
          <cx:pt idx="203652">LSAG</cx:pt>
          <cx:pt idx="203653">LSAG</cx:pt>
          <cx:pt idx="203654">LSAG</cx:pt>
          <cx:pt idx="203655">LSAG</cx:pt>
          <cx:pt idx="203656">LSAG</cx:pt>
          <cx:pt idx="203657">LSAG</cx:pt>
          <cx:pt idx="203658">LSAG</cx:pt>
          <cx:pt idx="203659">LSAG</cx:pt>
          <cx:pt idx="203660">LSAG</cx:pt>
          <cx:pt idx="203661">LSAG</cx:pt>
          <cx:pt idx="203662">LSAG</cx:pt>
          <cx:pt idx="203663">LSAG</cx:pt>
          <cx:pt idx="203664">LSAG</cx:pt>
          <cx:pt idx="203665">LSAG</cx:pt>
          <cx:pt idx="203666">LSAG</cx:pt>
          <cx:pt idx="203667">LSAG</cx:pt>
          <cx:pt idx="203668">LSAG</cx:pt>
          <cx:pt idx="203669">LSAG</cx:pt>
          <cx:pt idx="203670">LSAG</cx:pt>
          <cx:pt idx="203671">LSAG</cx:pt>
          <cx:pt idx="203672">LSAG</cx:pt>
          <cx:pt idx="203673">LSAG</cx:pt>
          <cx:pt idx="203674">LSAG</cx:pt>
          <cx:pt idx="203675">LSAG</cx:pt>
          <cx:pt idx="203676">LSAG</cx:pt>
          <cx:pt idx="203677">LSAG</cx:pt>
          <cx:pt idx="203678">LSAG</cx:pt>
          <cx:pt idx="203679">LSAG</cx:pt>
          <cx:pt idx="203680">LSAG</cx:pt>
          <cx:pt idx="203681">LSAG</cx:pt>
          <cx:pt idx="203682">LSAG</cx:pt>
          <cx:pt idx="203683">LSAG</cx:pt>
          <cx:pt idx="203684">LSAG</cx:pt>
          <cx:pt idx="203685">LSAG</cx:pt>
          <cx:pt idx="203686">LSAG</cx:pt>
          <cx:pt idx="203687">LSAG</cx:pt>
          <cx:pt idx="203688">LSAG</cx:pt>
          <cx:pt idx="203689">LSAG</cx:pt>
          <cx:pt idx="203690">LSAG</cx:pt>
          <cx:pt idx="203691">LSAG</cx:pt>
          <cx:pt idx="203692">LSAG</cx:pt>
          <cx:pt idx="203693">LSAG</cx:pt>
          <cx:pt idx="203694">LSAG</cx:pt>
          <cx:pt idx="203695">LSAG</cx:pt>
          <cx:pt idx="203696">LSAG</cx:pt>
          <cx:pt idx="203697">LSAG</cx:pt>
          <cx:pt idx="203698">LSAG</cx:pt>
          <cx:pt idx="203699">LSAG</cx:pt>
          <cx:pt idx="203700">LSAG</cx:pt>
          <cx:pt idx="203701">LSAG</cx:pt>
          <cx:pt idx="203702">LSAG</cx:pt>
          <cx:pt idx="203703">LSAG</cx:pt>
          <cx:pt idx="203704">LSAG</cx:pt>
          <cx:pt idx="203705">LSAG</cx:pt>
          <cx:pt idx="203706">LSAG</cx:pt>
          <cx:pt idx="203707">LSAG</cx:pt>
          <cx:pt idx="203708">LSAG</cx:pt>
          <cx:pt idx="203709">LSAG</cx:pt>
          <cx:pt idx="203710">LSAG</cx:pt>
          <cx:pt idx="203711">LSAG</cx:pt>
          <cx:pt idx="203712">LSAG</cx:pt>
          <cx:pt idx="203713">LSAG</cx:pt>
          <cx:pt idx="203714">LSAG</cx:pt>
          <cx:pt idx="203715">LSAG</cx:pt>
          <cx:pt idx="203716">LSAG</cx:pt>
          <cx:pt idx="203717">LSAG</cx:pt>
          <cx:pt idx="203718">LSAG</cx:pt>
          <cx:pt idx="203719">LSAG</cx:pt>
          <cx:pt idx="203720">LSAG</cx:pt>
          <cx:pt idx="203721">LSAG</cx:pt>
          <cx:pt idx="203722">LSAG</cx:pt>
          <cx:pt idx="203723">LSAG</cx:pt>
          <cx:pt idx="203724">LSAG</cx:pt>
          <cx:pt idx="203725">LSAG</cx:pt>
          <cx:pt idx="203726">LSAG</cx:pt>
          <cx:pt idx="203727">LSAG</cx:pt>
          <cx:pt idx="203728">LSAG</cx:pt>
          <cx:pt idx="203729">LSAG</cx:pt>
          <cx:pt idx="203730">LSAG</cx:pt>
          <cx:pt idx="203731">LSAG</cx:pt>
          <cx:pt idx="203732">LSAG</cx:pt>
          <cx:pt idx="203733">LSAG</cx:pt>
          <cx:pt idx="203734">LSAG</cx:pt>
          <cx:pt idx="203735">LSAG</cx:pt>
          <cx:pt idx="203736">LSAG</cx:pt>
          <cx:pt idx="203737">LSAG</cx:pt>
          <cx:pt idx="203738">LSAG</cx:pt>
          <cx:pt idx="203739">LSAG</cx:pt>
          <cx:pt idx="203740">LSAG</cx:pt>
          <cx:pt idx="203741">LSAG</cx:pt>
          <cx:pt idx="203742">LSAG</cx:pt>
          <cx:pt idx="203743">LSAG</cx:pt>
          <cx:pt idx="203744">LSAG</cx:pt>
          <cx:pt idx="203745">LSAG</cx:pt>
          <cx:pt idx="203746">LSAG</cx:pt>
          <cx:pt idx="203747">LSAG</cx:pt>
          <cx:pt idx="203748">LSAG</cx:pt>
          <cx:pt idx="203749">LSAG</cx:pt>
          <cx:pt idx="203750">LSAG</cx:pt>
          <cx:pt idx="203751">LSAG</cx:pt>
          <cx:pt idx="203752">LSAG</cx:pt>
          <cx:pt idx="203753">LSAG</cx:pt>
          <cx:pt idx="203754">LSAG</cx:pt>
          <cx:pt idx="203755">LSAG</cx:pt>
          <cx:pt idx="203756">LSAG</cx:pt>
          <cx:pt idx="203757">LSAG</cx:pt>
          <cx:pt idx="203758">LSAG</cx:pt>
          <cx:pt idx="203759">LSAG</cx:pt>
          <cx:pt idx="203760">LSAG</cx:pt>
          <cx:pt idx="203761">LSAG</cx:pt>
          <cx:pt idx="203762">LSAG</cx:pt>
          <cx:pt idx="203763">LSAG</cx:pt>
          <cx:pt idx="203764">LSAG</cx:pt>
          <cx:pt idx="203765">LSAG</cx:pt>
          <cx:pt idx="203766">LSAG</cx:pt>
          <cx:pt idx="203767">LSAG</cx:pt>
          <cx:pt idx="203768">LSAG</cx:pt>
          <cx:pt idx="203769">LSAG</cx:pt>
          <cx:pt idx="203770">LSAG</cx:pt>
          <cx:pt idx="203771">LSAG</cx:pt>
          <cx:pt idx="203772">LSAG</cx:pt>
          <cx:pt idx="203773">LSAG</cx:pt>
          <cx:pt idx="203774">LSAG</cx:pt>
          <cx:pt idx="203775">LSAG</cx:pt>
          <cx:pt idx="203776">LSAG</cx:pt>
          <cx:pt idx="203777">LSAG</cx:pt>
          <cx:pt idx="203778">LSAG</cx:pt>
          <cx:pt idx="203779">LSAG</cx:pt>
          <cx:pt idx="203780">LSAG</cx:pt>
          <cx:pt idx="203781">LSAG</cx:pt>
          <cx:pt idx="203782">LSAG</cx:pt>
          <cx:pt idx="203783">LSAG</cx:pt>
          <cx:pt idx="203784">LSAG</cx:pt>
          <cx:pt idx="203785">LSAG</cx:pt>
          <cx:pt idx="203786">LSAG</cx:pt>
          <cx:pt idx="203787">LSAG</cx:pt>
          <cx:pt idx="203788">LSAG</cx:pt>
          <cx:pt idx="203789">LSAG</cx:pt>
          <cx:pt idx="203790">LSAG</cx:pt>
          <cx:pt idx="203791">LSAG</cx:pt>
          <cx:pt idx="203792">LSAG</cx:pt>
          <cx:pt idx="203793">LSAG</cx:pt>
          <cx:pt idx="203794">LSAG</cx:pt>
          <cx:pt idx="203795">LSAG</cx:pt>
          <cx:pt idx="203796">LSAG</cx:pt>
          <cx:pt idx="203797">LSAG</cx:pt>
          <cx:pt idx="203798">LSAG</cx:pt>
          <cx:pt idx="203799">LSAG</cx:pt>
          <cx:pt idx="203800">LSAG</cx:pt>
          <cx:pt idx="203801">LSAG</cx:pt>
          <cx:pt idx="203802">LSAG</cx:pt>
          <cx:pt idx="203803">LSAG</cx:pt>
          <cx:pt idx="203804">LSAG</cx:pt>
          <cx:pt idx="203805">LSAG</cx:pt>
          <cx:pt idx="203806">LSAG</cx:pt>
          <cx:pt idx="203807">LSAG</cx:pt>
          <cx:pt idx="203808">LSAG</cx:pt>
          <cx:pt idx="203809">LSAG</cx:pt>
          <cx:pt idx="203810">LSAG</cx:pt>
          <cx:pt idx="203811">LSAG</cx:pt>
          <cx:pt idx="203812">LSAG</cx:pt>
          <cx:pt idx="203813">LSAG</cx:pt>
          <cx:pt idx="203814">LSAG</cx:pt>
          <cx:pt idx="203815">LSAG</cx:pt>
          <cx:pt idx="203816">LSAG</cx:pt>
          <cx:pt idx="203817">LSAG</cx:pt>
          <cx:pt idx="203818">LSAG</cx:pt>
          <cx:pt idx="203819">LSAG</cx:pt>
          <cx:pt idx="203820">LSAG</cx:pt>
          <cx:pt idx="203821">LSAG</cx:pt>
          <cx:pt idx="203822">LSAG</cx:pt>
          <cx:pt idx="203823">LSAG</cx:pt>
          <cx:pt idx="203824">LSAG</cx:pt>
          <cx:pt idx="203825">LSAG</cx:pt>
          <cx:pt idx="203826">LSAG</cx:pt>
          <cx:pt idx="203827">LSAG</cx:pt>
          <cx:pt idx="203828">LSAG</cx:pt>
          <cx:pt idx="203829">LSAG</cx:pt>
          <cx:pt idx="203830">LSAG</cx:pt>
          <cx:pt idx="203831">LSAG</cx:pt>
          <cx:pt idx="203832">LSAG</cx:pt>
          <cx:pt idx="203833">LSAG</cx:pt>
          <cx:pt idx="203834">LSAG</cx:pt>
          <cx:pt idx="203835">LSAG</cx:pt>
          <cx:pt idx="203836">LSAG</cx:pt>
          <cx:pt idx="203837">LSAG</cx:pt>
          <cx:pt idx="203838">LSAG</cx:pt>
          <cx:pt idx="203839">LSAG</cx:pt>
          <cx:pt idx="203840">LSAG</cx:pt>
          <cx:pt idx="203841">LSAG</cx:pt>
          <cx:pt idx="203842">LSAG</cx:pt>
          <cx:pt idx="203843">LSAG</cx:pt>
          <cx:pt idx="203844">LSAG</cx:pt>
          <cx:pt idx="203845">LSAG</cx:pt>
          <cx:pt idx="203846">LSAG</cx:pt>
          <cx:pt idx="203847">LSAG</cx:pt>
          <cx:pt idx="203848">LSAG</cx:pt>
          <cx:pt idx="203849">LSAG</cx:pt>
          <cx:pt idx="203850">LSAG</cx:pt>
          <cx:pt idx="203851">LSAG</cx:pt>
          <cx:pt idx="203852">LSAG</cx:pt>
          <cx:pt idx="203853">LSAG</cx:pt>
          <cx:pt idx="203854">LSAG</cx:pt>
          <cx:pt idx="203855">LSAG</cx:pt>
          <cx:pt idx="203856">LSAG</cx:pt>
          <cx:pt idx="203857">LSAG</cx:pt>
          <cx:pt idx="203858">LSAG</cx:pt>
          <cx:pt idx="203859">LSAG</cx:pt>
          <cx:pt idx="203860">LSAG</cx:pt>
          <cx:pt idx="203861">LSAG</cx:pt>
          <cx:pt idx="203862">LSAG</cx:pt>
          <cx:pt idx="203863">LSAG</cx:pt>
          <cx:pt idx="203864">LSAG</cx:pt>
          <cx:pt idx="203865">LSAG</cx:pt>
          <cx:pt idx="203866">LSAG</cx:pt>
          <cx:pt idx="203867">LSAG</cx:pt>
          <cx:pt idx="203868">LSAG</cx:pt>
          <cx:pt idx="203869">LSAG</cx:pt>
          <cx:pt idx="203870">LSAG</cx:pt>
          <cx:pt idx="203871">LSAG</cx:pt>
          <cx:pt idx="203872">LSAG</cx:pt>
          <cx:pt idx="203873">LSAG</cx:pt>
          <cx:pt idx="203874">LSAG</cx:pt>
          <cx:pt idx="203875">LSAG</cx:pt>
          <cx:pt idx="203876">LSAG</cx:pt>
          <cx:pt idx="203877">LSAG</cx:pt>
          <cx:pt idx="203878">LSAG</cx:pt>
          <cx:pt idx="203879">LSAG</cx:pt>
          <cx:pt idx="203880">LSAG</cx:pt>
          <cx:pt idx="203881">LSAG</cx:pt>
          <cx:pt idx="203882">LSAG</cx:pt>
          <cx:pt idx="203883">LSAG</cx:pt>
          <cx:pt idx="203884">LSAG</cx:pt>
          <cx:pt idx="203885">LSAG</cx:pt>
          <cx:pt idx="203886">LSAG</cx:pt>
          <cx:pt idx="203887">LSAG</cx:pt>
          <cx:pt idx="203888">LSAG</cx:pt>
          <cx:pt idx="203889">LSAG</cx:pt>
          <cx:pt idx="203890">LSAG</cx:pt>
          <cx:pt idx="203891">LSAG</cx:pt>
          <cx:pt idx="203892">LSAG</cx:pt>
          <cx:pt idx="203893">LSAG</cx:pt>
          <cx:pt idx="203894">LSAG</cx:pt>
          <cx:pt idx="203895">LSAG</cx:pt>
          <cx:pt idx="203896">LSAG</cx:pt>
          <cx:pt idx="203897">LSAG</cx:pt>
          <cx:pt idx="203898">LSAG</cx:pt>
          <cx:pt idx="203899">LSAG</cx:pt>
          <cx:pt idx="203900">LSAG</cx:pt>
          <cx:pt idx="203901">LSAG</cx:pt>
          <cx:pt idx="203902">LSAG</cx:pt>
          <cx:pt idx="203903">LSAG</cx:pt>
          <cx:pt idx="203904">LSAG</cx:pt>
          <cx:pt idx="203905">LSAG</cx:pt>
          <cx:pt idx="203906">LSAG</cx:pt>
          <cx:pt idx="203907">LSAG</cx:pt>
          <cx:pt idx="203908">LSAG</cx:pt>
          <cx:pt idx="203909">LSAG</cx:pt>
          <cx:pt idx="203910">LSAG</cx:pt>
          <cx:pt idx="203911">LSAG</cx:pt>
          <cx:pt idx="203912">LSAG</cx:pt>
          <cx:pt idx="203913">LSAG</cx:pt>
          <cx:pt idx="203914">LSAG</cx:pt>
          <cx:pt idx="203915">LSAG</cx:pt>
          <cx:pt idx="203916">LSAG</cx:pt>
          <cx:pt idx="203917">LSAG</cx:pt>
          <cx:pt idx="203918">LSAG</cx:pt>
          <cx:pt idx="203919">LSAG</cx:pt>
          <cx:pt idx="203920">LSAG</cx:pt>
          <cx:pt idx="203921">LSAG</cx:pt>
          <cx:pt idx="203922">LSAG</cx:pt>
          <cx:pt idx="203923">LSAG</cx:pt>
          <cx:pt idx="203924">LSAG</cx:pt>
          <cx:pt idx="203925">LSAG</cx:pt>
          <cx:pt idx="203926">LSAG</cx:pt>
          <cx:pt idx="203927">LSAG</cx:pt>
          <cx:pt idx="203928">LSAG</cx:pt>
          <cx:pt idx="203929">LSAG</cx:pt>
          <cx:pt idx="203930">LSAG</cx:pt>
          <cx:pt idx="203931">LSAG</cx:pt>
          <cx:pt idx="203932">LSAG</cx:pt>
          <cx:pt idx="203933">LSAG</cx:pt>
          <cx:pt idx="203934">LSAG</cx:pt>
          <cx:pt idx="203935">LSAG</cx:pt>
          <cx:pt idx="203936">LSAG</cx:pt>
          <cx:pt idx="203937">LSAG</cx:pt>
          <cx:pt idx="203938">LSAG</cx:pt>
          <cx:pt idx="203939">LSAG</cx:pt>
          <cx:pt idx="203940">LSAG</cx:pt>
          <cx:pt idx="203941">LSAG</cx:pt>
          <cx:pt idx="203942">LSAG</cx:pt>
          <cx:pt idx="203943">LSAG</cx:pt>
          <cx:pt idx="203944">LSAG</cx:pt>
          <cx:pt idx="203945">LSAG</cx:pt>
          <cx:pt idx="203946">LSAG</cx:pt>
          <cx:pt idx="203947">LSAG</cx:pt>
          <cx:pt idx="203948">LSAG</cx:pt>
          <cx:pt idx="203949">LSAG</cx:pt>
          <cx:pt idx="203950">LSAG</cx:pt>
          <cx:pt idx="203951">LSAG</cx:pt>
          <cx:pt idx="203952">LSAG</cx:pt>
          <cx:pt idx="203953">LSAG</cx:pt>
          <cx:pt idx="203954">LSAG</cx:pt>
          <cx:pt idx="203955">LSAG</cx:pt>
          <cx:pt idx="203956">LSAG</cx:pt>
          <cx:pt idx="203957">LSAG</cx:pt>
          <cx:pt idx="203958">LSAG</cx:pt>
          <cx:pt idx="203959">LSAG</cx:pt>
          <cx:pt idx="203960">LSAG</cx:pt>
          <cx:pt idx="203961">LSAG</cx:pt>
          <cx:pt idx="203962">LSAG</cx:pt>
          <cx:pt idx="203963">LSAG</cx:pt>
          <cx:pt idx="203964">LSAG</cx:pt>
          <cx:pt idx="203965">LSAG</cx:pt>
          <cx:pt idx="203966">LSAG</cx:pt>
          <cx:pt idx="203967">LSAG</cx:pt>
          <cx:pt idx="203968">LSAG</cx:pt>
          <cx:pt idx="203969">LSAG</cx:pt>
          <cx:pt idx="203970">LSAG</cx:pt>
          <cx:pt idx="203971">LSAG</cx:pt>
          <cx:pt idx="203972">LSAG</cx:pt>
          <cx:pt idx="203973">LSAG</cx:pt>
          <cx:pt idx="203974">LSAG</cx:pt>
          <cx:pt idx="203975">LSAG</cx:pt>
          <cx:pt idx="203976">LSAG</cx:pt>
          <cx:pt idx="203977">LSAG</cx:pt>
          <cx:pt idx="203978">LSAG</cx:pt>
          <cx:pt idx="203979">LSAG</cx:pt>
          <cx:pt idx="203980">LSAG</cx:pt>
          <cx:pt idx="203981">LSAG</cx:pt>
          <cx:pt idx="203982">LSAG</cx:pt>
          <cx:pt idx="203983">LSAG</cx:pt>
          <cx:pt idx="203984">LSAG</cx:pt>
          <cx:pt idx="203985">LSAG</cx:pt>
          <cx:pt idx="203986">LSAG</cx:pt>
          <cx:pt idx="203987">LSAG</cx:pt>
          <cx:pt idx="203988">LSAG</cx:pt>
          <cx:pt idx="203989">LSAG</cx:pt>
          <cx:pt idx="203990">LSAG</cx:pt>
          <cx:pt idx="203991">LSAG</cx:pt>
          <cx:pt idx="203992">LSAG</cx:pt>
          <cx:pt idx="203993">LSAG</cx:pt>
          <cx:pt idx="203994">LSAG</cx:pt>
          <cx:pt idx="203995">LSAG</cx:pt>
          <cx:pt idx="203996">LSAG</cx:pt>
          <cx:pt idx="203997">LSAG</cx:pt>
          <cx:pt idx="203998">LSAG</cx:pt>
          <cx:pt idx="203999">LSAG</cx:pt>
          <cx:pt idx="204000">LSAG</cx:pt>
          <cx:pt idx="204001">LSAG</cx:pt>
          <cx:pt idx="204002">LSAG</cx:pt>
          <cx:pt idx="204003">LSAG</cx:pt>
          <cx:pt idx="204004">LSAG</cx:pt>
          <cx:pt idx="204005">LSAG</cx:pt>
          <cx:pt idx="204006">LSAG</cx:pt>
          <cx:pt idx="204007">LSAG</cx:pt>
          <cx:pt idx="204008">LSAG</cx:pt>
          <cx:pt idx="204009">LSAG</cx:pt>
          <cx:pt idx="204010">LSAG</cx:pt>
          <cx:pt idx="204011">LSAG</cx:pt>
          <cx:pt idx="204012">LSAG</cx:pt>
          <cx:pt idx="204013">LSAG</cx:pt>
          <cx:pt idx="204014">LSAG</cx:pt>
          <cx:pt idx="204015">LSAG</cx:pt>
          <cx:pt idx="204016">LSAG</cx:pt>
          <cx:pt idx="204017">LSAG</cx:pt>
          <cx:pt idx="204018">LSAG</cx:pt>
          <cx:pt idx="204019">LSAG</cx:pt>
          <cx:pt idx="204020">LSAG</cx:pt>
          <cx:pt idx="204021">LSAG</cx:pt>
          <cx:pt idx="204022">LSAG</cx:pt>
          <cx:pt idx="204023">LSAG</cx:pt>
          <cx:pt idx="204024">LSAG</cx:pt>
          <cx:pt idx="204025">LSAG</cx:pt>
          <cx:pt idx="204026">LSAG</cx:pt>
          <cx:pt idx="204027">LSAG</cx:pt>
          <cx:pt idx="204028">LSAG</cx:pt>
          <cx:pt idx="204029">LSAG</cx:pt>
          <cx:pt idx="204030">LSAG</cx:pt>
          <cx:pt idx="204031">LSAG</cx:pt>
          <cx:pt idx="204032">LSAG</cx:pt>
          <cx:pt idx="204033">LSAG</cx:pt>
          <cx:pt idx="204034">LSAG</cx:pt>
          <cx:pt idx="204035">LSAG</cx:pt>
          <cx:pt idx="204036">LSAG</cx:pt>
          <cx:pt idx="204037">LSAG</cx:pt>
          <cx:pt idx="204038">LSAG</cx:pt>
          <cx:pt idx="204039">LSAG</cx:pt>
          <cx:pt idx="204040">LSAG</cx:pt>
          <cx:pt idx="204041">LSAG</cx:pt>
          <cx:pt idx="204042">LSAG</cx:pt>
          <cx:pt idx="204043">LSAG</cx:pt>
          <cx:pt idx="204044">LSAG</cx:pt>
          <cx:pt idx="204045">LSAG</cx:pt>
          <cx:pt idx="204046">LSAG</cx:pt>
          <cx:pt idx="204047">LSAG</cx:pt>
          <cx:pt idx="204048">LSAG</cx:pt>
          <cx:pt idx="204049">LSAG</cx:pt>
          <cx:pt idx="204050">LSAG</cx:pt>
          <cx:pt idx="204051">LSAG</cx:pt>
          <cx:pt idx="204052">LSAG</cx:pt>
          <cx:pt idx="204053">LSAG</cx:pt>
          <cx:pt idx="204054">LSAG</cx:pt>
          <cx:pt idx="204055">LSAG</cx:pt>
          <cx:pt idx="204056">LSAG</cx:pt>
          <cx:pt idx="204057">LSAG</cx:pt>
          <cx:pt idx="204058">LSAG</cx:pt>
          <cx:pt idx="204059">LSAG</cx:pt>
          <cx:pt idx="204060">LSAG</cx:pt>
          <cx:pt idx="204061">LSAG</cx:pt>
          <cx:pt idx="204062">LSAG</cx:pt>
          <cx:pt idx="204063">LSAG</cx:pt>
          <cx:pt idx="204064">LSAG</cx:pt>
          <cx:pt idx="204065">LSAG</cx:pt>
          <cx:pt idx="204066">LSAG</cx:pt>
          <cx:pt idx="204067">LSAG</cx:pt>
          <cx:pt idx="204068">LSAG</cx:pt>
          <cx:pt idx="204069">LSAG</cx:pt>
          <cx:pt idx="204070">LSAG</cx:pt>
          <cx:pt idx="204071">LSAG</cx:pt>
          <cx:pt idx="204072">LSAG</cx:pt>
          <cx:pt idx="204073">LSAG</cx:pt>
          <cx:pt idx="204074">LSAG</cx:pt>
          <cx:pt idx="204075">LSAG</cx:pt>
          <cx:pt idx="204076">LSAG</cx:pt>
          <cx:pt idx="204077">LSAG</cx:pt>
          <cx:pt idx="204078">LSAG</cx:pt>
          <cx:pt idx="204079">LSAG</cx:pt>
          <cx:pt idx="204080">LSAG</cx:pt>
          <cx:pt idx="204081">LSAG</cx:pt>
          <cx:pt idx="204082">LSAG</cx:pt>
          <cx:pt idx="204083">LSAG</cx:pt>
          <cx:pt idx="204084">LSAG</cx:pt>
          <cx:pt idx="204085">LSAG</cx:pt>
          <cx:pt idx="204086">LSAG</cx:pt>
          <cx:pt idx="204087">LSAG</cx:pt>
          <cx:pt idx="204088">LSAG</cx:pt>
          <cx:pt idx="204089">LSAG</cx:pt>
          <cx:pt idx="204090">LSAG</cx:pt>
          <cx:pt idx="204091">LSAG</cx:pt>
          <cx:pt idx="204092">LSAG</cx:pt>
          <cx:pt idx="204093">LSAG</cx:pt>
          <cx:pt idx="204094">LSAG</cx:pt>
          <cx:pt idx="204095">LSAG</cx:pt>
          <cx:pt idx="204096">LSAG</cx:pt>
          <cx:pt idx="204097">LSAG</cx:pt>
          <cx:pt idx="204098">LSAG</cx:pt>
          <cx:pt idx="204099">LSAG</cx:pt>
          <cx:pt idx="204100">LSAG</cx:pt>
          <cx:pt idx="204101">LSAG</cx:pt>
          <cx:pt idx="204102">LSAG</cx:pt>
          <cx:pt idx="204103">LSAG</cx:pt>
          <cx:pt idx="204104">LSAG</cx:pt>
          <cx:pt idx="204105">LSAG</cx:pt>
          <cx:pt idx="204106">LSAG</cx:pt>
          <cx:pt idx="204107">LSAG</cx:pt>
          <cx:pt idx="204108">LSAG</cx:pt>
          <cx:pt idx="204109">LSAG</cx:pt>
          <cx:pt idx="204110">LSAG</cx:pt>
          <cx:pt idx="204111">LSAG</cx:pt>
          <cx:pt idx="204112">LSAG</cx:pt>
          <cx:pt idx="204113">LSAG</cx:pt>
          <cx:pt idx="204114">LSAG</cx:pt>
          <cx:pt idx="204115">LSAG</cx:pt>
          <cx:pt idx="204116">LSAG</cx:pt>
          <cx:pt idx="204117">LSAG</cx:pt>
          <cx:pt idx="204118">LSAG</cx:pt>
          <cx:pt idx="204119">LSAG</cx:pt>
          <cx:pt idx="204120">LSAG</cx:pt>
          <cx:pt idx="204121">LSAG</cx:pt>
          <cx:pt idx="204122">LSAG</cx:pt>
          <cx:pt idx="204123">LSAG</cx:pt>
          <cx:pt idx="204124">LSAG</cx:pt>
          <cx:pt idx="204125">LSAG</cx:pt>
          <cx:pt idx="204126">LSAG</cx:pt>
          <cx:pt idx="204127">LSAG</cx:pt>
          <cx:pt idx="204128">LSAG</cx:pt>
          <cx:pt idx="204129">LSAG</cx:pt>
          <cx:pt idx="204130">LSAG</cx:pt>
          <cx:pt idx="204131">LSAG</cx:pt>
          <cx:pt idx="204132">LSAG</cx:pt>
          <cx:pt idx="204133">LSAG</cx:pt>
          <cx:pt idx="204134">LSAG</cx:pt>
          <cx:pt idx="204135">LSAG</cx:pt>
          <cx:pt idx="204136">LSAG</cx:pt>
          <cx:pt idx="204137">LSAG</cx:pt>
          <cx:pt idx="204138">LSAG</cx:pt>
          <cx:pt idx="204139">LSAG</cx:pt>
          <cx:pt idx="204140">LSAG</cx:pt>
          <cx:pt idx="204141">LSAG</cx:pt>
          <cx:pt idx="204142">LSAG</cx:pt>
          <cx:pt idx="204143">LSAG</cx:pt>
          <cx:pt idx="204144">LSAG</cx:pt>
          <cx:pt idx="204145">LSAG</cx:pt>
          <cx:pt idx="204146">LSAG</cx:pt>
          <cx:pt idx="204147">LSAG</cx:pt>
          <cx:pt idx="204148">LSAG</cx:pt>
          <cx:pt idx="204149">LSAG</cx:pt>
          <cx:pt idx="204150">LSAG</cx:pt>
          <cx:pt idx="204151">LSAG</cx:pt>
          <cx:pt idx="204152">LSAG</cx:pt>
          <cx:pt idx="204153">LSAG</cx:pt>
          <cx:pt idx="204154">LSAG</cx:pt>
          <cx:pt idx="204155">LSAG</cx:pt>
          <cx:pt idx="204156">LSAG</cx:pt>
          <cx:pt idx="204157">LSAG</cx:pt>
          <cx:pt idx="204158">LSAG</cx:pt>
          <cx:pt idx="204159">LSAG</cx:pt>
          <cx:pt idx="204160">LSAG</cx:pt>
          <cx:pt idx="204161">LSAG</cx:pt>
          <cx:pt idx="204162">LSAG</cx:pt>
          <cx:pt idx="204163">LSAG</cx:pt>
          <cx:pt idx="204164">LSAG</cx:pt>
          <cx:pt idx="204165">LSAG</cx:pt>
          <cx:pt idx="204166">LSAG</cx:pt>
          <cx:pt idx="204167">LSAG</cx:pt>
          <cx:pt idx="204168">LSAG</cx:pt>
          <cx:pt idx="204169">LSAG</cx:pt>
          <cx:pt idx="204170">LSAG</cx:pt>
          <cx:pt idx="204171">LSAG</cx:pt>
          <cx:pt idx="204172">LSAG</cx:pt>
          <cx:pt idx="204173">LSAG</cx:pt>
          <cx:pt idx="204174">LSAG</cx:pt>
          <cx:pt idx="204175">LSAG</cx:pt>
          <cx:pt idx="204176">LSAG</cx:pt>
          <cx:pt idx="204177">LSAG</cx:pt>
          <cx:pt idx="204178">LSAG</cx:pt>
          <cx:pt idx="204179">LSAG</cx:pt>
          <cx:pt idx="204180">LSAG</cx:pt>
          <cx:pt idx="204181">LSAG</cx:pt>
          <cx:pt idx="204182">LSAG</cx:pt>
          <cx:pt idx="204183">LSAG</cx:pt>
          <cx:pt idx="204184">LSAG</cx:pt>
          <cx:pt idx="204185">LSAG</cx:pt>
          <cx:pt idx="204186">LSAG</cx:pt>
          <cx:pt idx="204187">LSAG</cx:pt>
          <cx:pt idx="204188">LSAG</cx:pt>
          <cx:pt idx="204189">LSAG</cx:pt>
          <cx:pt idx="204190">LSAG</cx:pt>
          <cx:pt idx="204191">LSAG</cx:pt>
          <cx:pt idx="204192">LSAG</cx:pt>
          <cx:pt idx="204193">LSAG</cx:pt>
          <cx:pt idx="204194">LSAG</cx:pt>
          <cx:pt idx="204195">LSAG</cx:pt>
          <cx:pt idx="204196">LSAG</cx:pt>
          <cx:pt idx="204197">LSAG</cx:pt>
          <cx:pt idx="204198">LSAG</cx:pt>
          <cx:pt idx="204199">LSAG</cx:pt>
          <cx:pt idx="204200">LSAG</cx:pt>
          <cx:pt idx="204201">LSAG</cx:pt>
          <cx:pt idx="204202">LSAG</cx:pt>
          <cx:pt idx="204203">LSAG</cx:pt>
          <cx:pt idx="204204">LSAG</cx:pt>
          <cx:pt idx="204205">LSAG</cx:pt>
          <cx:pt idx="204206">LSAG</cx:pt>
          <cx:pt idx="204207">LSAG</cx:pt>
          <cx:pt idx="204208">LSAG</cx:pt>
          <cx:pt idx="204209">LSAG</cx:pt>
          <cx:pt idx="204210">LSAG</cx:pt>
          <cx:pt idx="204211">LSAG</cx:pt>
          <cx:pt idx="204212">LSAG</cx:pt>
          <cx:pt idx="204213">LSAG</cx:pt>
          <cx:pt idx="204214">LSAG</cx:pt>
          <cx:pt idx="204215">LSAG</cx:pt>
          <cx:pt idx="204216">LSAG</cx:pt>
          <cx:pt idx="204217">LSAG</cx:pt>
          <cx:pt idx="204218">LSAG</cx:pt>
          <cx:pt idx="204219">LSAG</cx:pt>
          <cx:pt idx="204220">LSAG</cx:pt>
          <cx:pt idx="204221">LSAG</cx:pt>
          <cx:pt idx="204222">LSAG</cx:pt>
          <cx:pt idx="204223">LSAG</cx:pt>
          <cx:pt idx="204224">LSAG</cx:pt>
          <cx:pt idx="204225">LSAG</cx:pt>
          <cx:pt idx="204226">LSAG</cx:pt>
          <cx:pt idx="204227">LSAG</cx:pt>
          <cx:pt idx="204228">LSAG</cx:pt>
          <cx:pt idx="204229">LSAG</cx:pt>
          <cx:pt idx="204230">LSAG</cx:pt>
          <cx:pt idx="204231">LSAG</cx:pt>
          <cx:pt idx="204232">LSAG</cx:pt>
          <cx:pt idx="204233">LSAG</cx:pt>
          <cx:pt idx="204234">LSAG</cx:pt>
          <cx:pt idx="204235">LSAG</cx:pt>
          <cx:pt idx="204236">LSAG</cx:pt>
          <cx:pt idx="204237">LSAG</cx:pt>
          <cx:pt idx="204238">LSAG</cx:pt>
          <cx:pt idx="204239">LSAG</cx:pt>
          <cx:pt idx="204240">LSAG</cx:pt>
          <cx:pt idx="204241">LSAG</cx:pt>
          <cx:pt idx="204242">LSAG</cx:pt>
          <cx:pt idx="204243">LSAG</cx:pt>
          <cx:pt idx="204244">LSAG</cx:pt>
          <cx:pt idx="204245">LSAG</cx:pt>
          <cx:pt idx="204246">LSAG</cx:pt>
          <cx:pt idx="204247">LSAG</cx:pt>
          <cx:pt idx="204248">LSAG</cx:pt>
          <cx:pt idx="204249">LSAG</cx:pt>
          <cx:pt idx="204250">LSAG</cx:pt>
          <cx:pt idx="204251">LSAG</cx:pt>
          <cx:pt idx="204252">LSAG</cx:pt>
          <cx:pt idx="204253">LSAG</cx:pt>
          <cx:pt idx="204254">LSAG</cx:pt>
          <cx:pt idx="204255">LSAG</cx:pt>
          <cx:pt idx="204256">LSAG</cx:pt>
          <cx:pt idx="204257">LSAG</cx:pt>
          <cx:pt idx="204258">LSAG</cx:pt>
          <cx:pt idx="204259">LSAG</cx:pt>
          <cx:pt idx="204260">LSAG</cx:pt>
          <cx:pt idx="204261">LSAG</cx:pt>
          <cx:pt idx="204262">LSAG</cx:pt>
          <cx:pt idx="204263">LSAG</cx:pt>
          <cx:pt idx="204264">LSAG</cx:pt>
          <cx:pt idx="204265">LSAG</cx:pt>
          <cx:pt idx="204266">LSAG</cx:pt>
          <cx:pt idx="204267">LSAG</cx:pt>
          <cx:pt idx="204268">LSAG</cx:pt>
          <cx:pt idx="204269">LSAG</cx:pt>
          <cx:pt idx="204270">LSAG</cx:pt>
          <cx:pt idx="204271">LSAG</cx:pt>
          <cx:pt idx="204272">LSAG</cx:pt>
          <cx:pt idx="204273">LSAG</cx:pt>
          <cx:pt idx="204274">LSAG</cx:pt>
          <cx:pt idx="204275">LSAG</cx:pt>
          <cx:pt idx="204276">LSAG</cx:pt>
          <cx:pt idx="204277">LSAG</cx:pt>
          <cx:pt idx="204278">LSAG</cx:pt>
          <cx:pt idx="204279">LSAG</cx:pt>
          <cx:pt idx="204280">LSAG</cx:pt>
          <cx:pt idx="204281">LSAG</cx:pt>
          <cx:pt idx="204282">LSAG</cx:pt>
          <cx:pt idx="204283">LSAG</cx:pt>
          <cx:pt idx="204284">LSAG</cx:pt>
          <cx:pt idx="204285">LSAG</cx:pt>
          <cx:pt idx="204286">LSAG</cx:pt>
          <cx:pt idx="204287">LSAG</cx:pt>
          <cx:pt idx="204288">LSAG</cx:pt>
          <cx:pt idx="204289">LSAG</cx:pt>
          <cx:pt idx="204290">LSAG</cx:pt>
          <cx:pt idx="204291">LSAG</cx:pt>
          <cx:pt idx="204292">LSAG</cx:pt>
          <cx:pt idx="204293">LSAG</cx:pt>
          <cx:pt idx="204294">LSAG</cx:pt>
          <cx:pt idx="204295">LSAG</cx:pt>
          <cx:pt idx="204296">LSAG</cx:pt>
          <cx:pt idx="204297">LSAG</cx:pt>
          <cx:pt idx="204298">LSAG</cx:pt>
          <cx:pt idx="204299">LSAG</cx:pt>
          <cx:pt idx="204300">LSAG</cx:pt>
          <cx:pt idx="204301">LSAG</cx:pt>
          <cx:pt idx="204302">LSAG</cx:pt>
          <cx:pt idx="204303">LSAG</cx:pt>
          <cx:pt idx="204304">LSAG</cx:pt>
          <cx:pt idx="204305">LSAG</cx:pt>
          <cx:pt idx="204306">LSAG</cx:pt>
          <cx:pt idx="204307">LSAG</cx:pt>
          <cx:pt idx="204308">LSAG</cx:pt>
          <cx:pt idx="204309">LSAG</cx:pt>
          <cx:pt idx="204310">LSAG</cx:pt>
          <cx:pt idx="204311">LSAG</cx:pt>
          <cx:pt idx="204312">LSAG</cx:pt>
          <cx:pt idx="204313">LSAG</cx:pt>
          <cx:pt idx="204314">LSAG</cx:pt>
          <cx:pt idx="204315">LSAG</cx:pt>
          <cx:pt idx="204316">LSAG</cx:pt>
          <cx:pt idx="204317">LSAG</cx:pt>
          <cx:pt idx="204318">LSAG</cx:pt>
          <cx:pt idx="204319">LSAG</cx:pt>
          <cx:pt idx="204320">LSAG</cx:pt>
          <cx:pt idx="204321">LSAG</cx:pt>
          <cx:pt idx="204322">LSAG</cx:pt>
          <cx:pt idx="204323">LSAG</cx:pt>
          <cx:pt idx="204324">LSAG</cx:pt>
          <cx:pt idx="204325">LSAG</cx:pt>
          <cx:pt idx="204326">LSAG</cx:pt>
          <cx:pt idx="204327">LSAG</cx:pt>
          <cx:pt idx="204328">LSAG</cx:pt>
          <cx:pt idx="204329">LSAG</cx:pt>
          <cx:pt idx="204330">LSAG</cx:pt>
          <cx:pt idx="204331">LSAG</cx:pt>
          <cx:pt idx="204332">LSAG</cx:pt>
          <cx:pt idx="204333">LSAG</cx:pt>
          <cx:pt idx="204334">LSAG</cx:pt>
          <cx:pt idx="204335">LSAG</cx:pt>
          <cx:pt idx="204336">LSAG</cx:pt>
          <cx:pt idx="204337">LSAG</cx:pt>
          <cx:pt idx="204338">LSAG</cx:pt>
          <cx:pt idx="204339">LSAG</cx:pt>
          <cx:pt idx="204340">LSAG</cx:pt>
          <cx:pt idx="204341">LSAG</cx:pt>
          <cx:pt idx="204342">LSAG</cx:pt>
          <cx:pt idx="204343">LSAG</cx:pt>
          <cx:pt idx="204344">LSAG</cx:pt>
          <cx:pt idx="204345">LSAG</cx:pt>
          <cx:pt idx="204346">LSAG</cx:pt>
          <cx:pt idx="204347">LSAG</cx:pt>
          <cx:pt idx="204348">LSAG</cx:pt>
          <cx:pt idx="204349">LSAG</cx:pt>
          <cx:pt idx="204350">LSAG</cx:pt>
          <cx:pt idx="204351">LSAG</cx:pt>
          <cx:pt idx="204352">LSAG</cx:pt>
          <cx:pt idx="204353">LSAG</cx:pt>
          <cx:pt idx="204354">LSAG</cx:pt>
          <cx:pt idx="204355">LSAG</cx:pt>
          <cx:pt idx="204356">LSAG</cx:pt>
          <cx:pt idx="204357">LSAG</cx:pt>
          <cx:pt idx="204358">LSAG</cx:pt>
          <cx:pt idx="204359">LSAG</cx:pt>
          <cx:pt idx="204360">LSAG</cx:pt>
          <cx:pt idx="204361">LSAG</cx:pt>
          <cx:pt idx="204362">LSAG</cx:pt>
          <cx:pt idx="204363">LSAG</cx:pt>
          <cx:pt idx="204364">LSAG</cx:pt>
          <cx:pt idx="204365">LSAG</cx:pt>
          <cx:pt idx="204366">LSAG</cx:pt>
          <cx:pt idx="204367">LSAG</cx:pt>
          <cx:pt idx="204368">LSAG</cx:pt>
          <cx:pt idx="204369">LSAG</cx:pt>
          <cx:pt idx="204370">LSAG</cx:pt>
          <cx:pt idx="204371">LSAG</cx:pt>
          <cx:pt idx="204372">LSAG</cx:pt>
          <cx:pt idx="204373">LSAG</cx:pt>
          <cx:pt idx="204374">LSAG</cx:pt>
          <cx:pt idx="204375">LSAG</cx:pt>
          <cx:pt idx="204376">LSAG</cx:pt>
          <cx:pt idx="204377">LSAG</cx:pt>
          <cx:pt idx="204378">LSAG</cx:pt>
          <cx:pt idx="204379">LSAG</cx:pt>
          <cx:pt idx="204380">LSAG</cx:pt>
          <cx:pt idx="204381">LSAG</cx:pt>
          <cx:pt idx="204382">LSAG</cx:pt>
          <cx:pt idx="204383">LSAG</cx:pt>
          <cx:pt idx="204384">LSAG</cx:pt>
          <cx:pt idx="204385">LSAG</cx:pt>
          <cx:pt idx="204386">LSAG</cx:pt>
          <cx:pt idx="204387">LSAG</cx:pt>
          <cx:pt idx="204388">LSAG</cx:pt>
          <cx:pt idx="204389">LSAG</cx:pt>
          <cx:pt idx="204390">LSAG</cx:pt>
          <cx:pt idx="204391">LSAG</cx:pt>
          <cx:pt idx="204392">LSAG</cx:pt>
          <cx:pt idx="204393">LSAG</cx:pt>
          <cx:pt idx="204394">LSAG</cx:pt>
          <cx:pt idx="204395">LSAG</cx:pt>
          <cx:pt idx="204396">LSAG</cx:pt>
          <cx:pt idx="204397">LSAG</cx:pt>
          <cx:pt idx="204398">LSAG</cx:pt>
          <cx:pt idx="204399">LSAG</cx:pt>
          <cx:pt idx="204400">LSAG</cx:pt>
          <cx:pt idx="204401">LSAG</cx:pt>
          <cx:pt idx="204402">LSAG</cx:pt>
          <cx:pt idx="204403">LSAG</cx:pt>
          <cx:pt idx="204404">LSAG</cx:pt>
          <cx:pt idx="204405">LSAG</cx:pt>
          <cx:pt idx="204406">LSAG</cx:pt>
          <cx:pt idx="204407">LSAG</cx:pt>
          <cx:pt idx="204408">LSAG</cx:pt>
          <cx:pt idx="204409">LSAG</cx:pt>
          <cx:pt idx="204410">LSAG</cx:pt>
          <cx:pt idx="204411">LSAG</cx:pt>
          <cx:pt idx="204412">LSAG</cx:pt>
          <cx:pt idx="204413">LSAG</cx:pt>
          <cx:pt idx="204414">LSAG</cx:pt>
          <cx:pt idx="204415">LSAG</cx:pt>
          <cx:pt idx="204416">LSAG</cx:pt>
          <cx:pt idx="204417">LSAG</cx:pt>
          <cx:pt idx="204418">LSAG</cx:pt>
          <cx:pt idx="204419">LSAG</cx:pt>
          <cx:pt idx="204420">LSAG</cx:pt>
          <cx:pt idx="204421">LSAG</cx:pt>
          <cx:pt idx="204422">LSAG</cx:pt>
          <cx:pt idx="204423">LSAG</cx:pt>
          <cx:pt idx="204424">LSAG</cx:pt>
          <cx:pt idx="204425">LSAG</cx:pt>
          <cx:pt idx="204426">LSAG</cx:pt>
          <cx:pt idx="204427">LSAG</cx:pt>
          <cx:pt idx="204428">LSAG</cx:pt>
          <cx:pt idx="204429">LSAG</cx:pt>
          <cx:pt idx="204430">LSAG</cx:pt>
          <cx:pt idx="204431">LSAG</cx:pt>
          <cx:pt idx="204432">LSAG</cx:pt>
          <cx:pt idx="204433">LSAG</cx:pt>
          <cx:pt idx="204434">LSAG</cx:pt>
          <cx:pt idx="204435">LSAG</cx:pt>
          <cx:pt idx="204436">LSAG</cx:pt>
          <cx:pt idx="204437">LSAG</cx:pt>
          <cx:pt idx="204438">LSAG</cx:pt>
          <cx:pt idx="204439">LSAG</cx:pt>
          <cx:pt idx="204440">LSAG</cx:pt>
          <cx:pt idx="204441">LSAG</cx:pt>
          <cx:pt idx="204442">LSAG</cx:pt>
          <cx:pt idx="204443">LSAG</cx:pt>
          <cx:pt idx="204444">LSAG</cx:pt>
          <cx:pt idx="204445">LSAG</cx:pt>
          <cx:pt idx="204446">LSAG</cx:pt>
          <cx:pt idx="204447">LSAG</cx:pt>
          <cx:pt idx="204448">LSAG</cx:pt>
          <cx:pt idx="204449">LSAG</cx:pt>
          <cx:pt idx="204450">LSAG</cx:pt>
          <cx:pt idx="204451">LSAG</cx:pt>
          <cx:pt idx="204452">LSAG</cx:pt>
          <cx:pt idx="204453">LSAG</cx:pt>
          <cx:pt idx="204454">LSAG</cx:pt>
          <cx:pt idx="204455">LSAG</cx:pt>
          <cx:pt idx="204456">LSAG</cx:pt>
          <cx:pt idx="204457">LSAG</cx:pt>
          <cx:pt idx="204458">LSAG</cx:pt>
          <cx:pt idx="204459">LSAG</cx:pt>
          <cx:pt idx="204460">LSAG</cx:pt>
          <cx:pt idx="204461">LSAG</cx:pt>
          <cx:pt idx="204462">LSAG</cx:pt>
          <cx:pt idx="204463">LSAG</cx:pt>
          <cx:pt idx="204464">LSAG</cx:pt>
          <cx:pt idx="204465">LSAG</cx:pt>
          <cx:pt idx="204466">LSAG</cx:pt>
          <cx:pt idx="204467">LSAG</cx:pt>
          <cx:pt idx="204468">LSAG</cx:pt>
          <cx:pt idx="204469">LSAG</cx:pt>
          <cx:pt idx="204470">LSAG</cx:pt>
          <cx:pt idx="204471">LSAG</cx:pt>
          <cx:pt idx="204472">LSAG</cx:pt>
          <cx:pt idx="204473">LSAG</cx:pt>
          <cx:pt idx="204474">LSAG</cx:pt>
          <cx:pt idx="204475">LSAG</cx:pt>
          <cx:pt idx="204476">LSAG</cx:pt>
          <cx:pt idx="204477">LSAG</cx:pt>
          <cx:pt idx="204478">LSAG</cx:pt>
          <cx:pt idx="204479">LSAG</cx:pt>
          <cx:pt idx="204480">LSAG</cx:pt>
          <cx:pt idx="204481">LSAG</cx:pt>
          <cx:pt idx="204482">LSAG</cx:pt>
          <cx:pt idx="204483">LSAG</cx:pt>
          <cx:pt idx="204484">LSAG</cx:pt>
          <cx:pt idx="204485">LSAG</cx:pt>
          <cx:pt idx="204486">LSAG</cx:pt>
          <cx:pt idx="204487">LSAG</cx:pt>
          <cx:pt idx="204488">LSAG</cx:pt>
          <cx:pt idx="204489">LSAG</cx:pt>
          <cx:pt idx="204490">LSAG</cx:pt>
          <cx:pt idx="204491">LSAG</cx:pt>
          <cx:pt idx="204492">LSAG</cx:pt>
          <cx:pt idx="204493">LSAG</cx:pt>
          <cx:pt idx="204494">LSAG</cx:pt>
          <cx:pt idx="204495">LSAG</cx:pt>
          <cx:pt idx="204496">LSAG</cx:pt>
          <cx:pt idx="204497">LSAG</cx:pt>
          <cx:pt idx="204498">LSAG</cx:pt>
          <cx:pt idx="204499">LSAG</cx:pt>
          <cx:pt idx="204500">LSAG</cx:pt>
          <cx:pt idx="204501">LSAG</cx:pt>
          <cx:pt idx="204502">LSAG</cx:pt>
          <cx:pt idx="204503">LSAG</cx:pt>
          <cx:pt idx="204504">LSAG</cx:pt>
          <cx:pt idx="204505">LSAG</cx:pt>
          <cx:pt idx="204506">LSAG</cx:pt>
          <cx:pt idx="204507">LSAG</cx:pt>
          <cx:pt idx="204508">LSAG</cx:pt>
          <cx:pt idx="204509">LSAG</cx:pt>
          <cx:pt idx="204510">LSAG</cx:pt>
          <cx:pt idx="204511">LSAG</cx:pt>
          <cx:pt idx="204512">LSAG</cx:pt>
          <cx:pt idx="204513">LSAG</cx:pt>
          <cx:pt idx="204514">LSAG</cx:pt>
          <cx:pt idx="204515">LSAG</cx:pt>
          <cx:pt idx="204516">LSAG</cx:pt>
          <cx:pt idx="204517">LSAG</cx:pt>
          <cx:pt idx="204518">LSAG</cx:pt>
          <cx:pt idx="204519">LSAG</cx:pt>
          <cx:pt idx="204520">LSAG</cx:pt>
          <cx:pt idx="204521">LSAG</cx:pt>
          <cx:pt idx="204522">LSAG</cx:pt>
          <cx:pt idx="204523">LSAG</cx:pt>
          <cx:pt idx="204524">LSAG</cx:pt>
          <cx:pt idx="204525">LSAG</cx:pt>
          <cx:pt idx="204526">LSAG</cx:pt>
          <cx:pt idx="204527">LSAG</cx:pt>
          <cx:pt idx="204528">LSAG</cx:pt>
          <cx:pt idx="204529">LSAG</cx:pt>
          <cx:pt idx="204530">LSAG</cx:pt>
          <cx:pt idx="204531">LSAG</cx:pt>
          <cx:pt idx="204532">LSAG</cx:pt>
          <cx:pt idx="204533">LSAG</cx:pt>
          <cx:pt idx="204534">LSAG</cx:pt>
          <cx:pt idx="204535">LSAG</cx:pt>
          <cx:pt idx="204536">LSAG</cx:pt>
          <cx:pt idx="204537">LSAG</cx:pt>
          <cx:pt idx="204538">LSAG</cx:pt>
          <cx:pt idx="204539">LSAG</cx:pt>
          <cx:pt idx="204540">LSAG</cx:pt>
          <cx:pt idx="204541">LSAG</cx:pt>
          <cx:pt idx="204542">LSAG</cx:pt>
          <cx:pt idx="204543">LSAG</cx:pt>
          <cx:pt idx="204544">LSAG</cx:pt>
          <cx:pt idx="204545">LSAG</cx:pt>
          <cx:pt idx="204546">LSAG</cx:pt>
          <cx:pt idx="204547">LSAG</cx:pt>
          <cx:pt idx="204548">LSAG</cx:pt>
          <cx:pt idx="204549">LSAG</cx:pt>
          <cx:pt idx="204550">LSAG</cx:pt>
          <cx:pt idx="204551">LSAG</cx:pt>
          <cx:pt idx="204552">LSAG</cx:pt>
          <cx:pt idx="204553">LSAG</cx:pt>
          <cx:pt idx="204554">LSAG</cx:pt>
          <cx:pt idx="204555">LSAG</cx:pt>
          <cx:pt idx="204556">LSAG</cx:pt>
          <cx:pt idx="204557">LSAG</cx:pt>
          <cx:pt idx="204558">LSAG</cx:pt>
          <cx:pt idx="204559">LSAG</cx:pt>
          <cx:pt idx="204560">LSAG</cx:pt>
          <cx:pt idx="204561">LSAG</cx:pt>
          <cx:pt idx="204562">LSAG</cx:pt>
          <cx:pt idx="204563">LSAG</cx:pt>
          <cx:pt idx="204564">LSAG</cx:pt>
          <cx:pt idx="204565">LSAG</cx:pt>
          <cx:pt idx="204566">LSAG</cx:pt>
          <cx:pt idx="204567">LSAG</cx:pt>
          <cx:pt idx="204568">LSAG</cx:pt>
          <cx:pt idx="204569">LSAG</cx:pt>
          <cx:pt idx="204570">LSAG</cx:pt>
          <cx:pt idx="204571">LSAG</cx:pt>
          <cx:pt idx="204572">LSAG</cx:pt>
          <cx:pt idx="204573">LSAG</cx:pt>
          <cx:pt idx="204574">LSAG</cx:pt>
          <cx:pt idx="204575">LSAG</cx:pt>
          <cx:pt idx="204576">LSAG</cx:pt>
          <cx:pt idx="204577">LSAG</cx:pt>
          <cx:pt idx="204578">LSAG</cx:pt>
          <cx:pt idx="204579">LSAG</cx:pt>
          <cx:pt idx="204580">LSAG</cx:pt>
          <cx:pt idx="204581">LSAG</cx:pt>
          <cx:pt idx="204582">LSAG</cx:pt>
          <cx:pt idx="204583">LSAG</cx:pt>
          <cx:pt idx="204584">LSAG</cx:pt>
          <cx:pt idx="204585">LSAG</cx:pt>
          <cx:pt idx="204586">LSAG</cx:pt>
          <cx:pt idx="204587">LSAG</cx:pt>
          <cx:pt idx="204588">LSAG</cx:pt>
          <cx:pt idx="204589">LSAG</cx:pt>
          <cx:pt idx="204590">LSAG</cx:pt>
          <cx:pt idx="204591">LSAG</cx:pt>
          <cx:pt idx="204592">LSAG</cx:pt>
          <cx:pt idx="204593">LSAG</cx:pt>
          <cx:pt idx="204594">LSAG</cx:pt>
          <cx:pt idx="204595">LSAG</cx:pt>
          <cx:pt idx="204596">LSAG</cx:pt>
          <cx:pt idx="204597">LSAG</cx:pt>
          <cx:pt idx="204598">LSAG</cx:pt>
          <cx:pt idx="204599">LSAG</cx:pt>
          <cx:pt idx="204600">LSAG</cx:pt>
          <cx:pt idx="204601">LSAG</cx:pt>
          <cx:pt idx="204602">LSAG</cx:pt>
          <cx:pt idx="204603">LSAG</cx:pt>
          <cx:pt idx="204604">LSAG</cx:pt>
          <cx:pt idx="204605">LSAG</cx:pt>
          <cx:pt idx="204606">LSAG</cx:pt>
          <cx:pt idx="204607">LSAG</cx:pt>
          <cx:pt idx="204608">LSAG</cx:pt>
          <cx:pt idx="204609">LSAG</cx:pt>
          <cx:pt idx="204610">LSAG</cx:pt>
          <cx:pt idx="204611">LSAG</cx:pt>
          <cx:pt idx="204612">LSAG</cx:pt>
          <cx:pt idx="204613">LSAG</cx:pt>
          <cx:pt idx="204614">LSAG</cx:pt>
          <cx:pt idx="204615">LSAG</cx:pt>
          <cx:pt idx="204616">LSAG</cx:pt>
          <cx:pt idx="204617">LSAG</cx:pt>
          <cx:pt idx="204618">LSAG</cx:pt>
          <cx:pt idx="204619">LSAG</cx:pt>
          <cx:pt idx="204620">LSAG</cx:pt>
          <cx:pt idx="204621">LSAG</cx:pt>
          <cx:pt idx="204622">LSAG</cx:pt>
          <cx:pt idx="204623">LSAG</cx:pt>
          <cx:pt idx="204624">LSAG</cx:pt>
          <cx:pt idx="204625">LSAG</cx:pt>
          <cx:pt idx="204626">LSAG</cx:pt>
          <cx:pt idx="204627">LSAG</cx:pt>
          <cx:pt idx="204628">LSAG</cx:pt>
          <cx:pt idx="204629">LSAG</cx:pt>
          <cx:pt idx="204630">LSAG</cx:pt>
          <cx:pt idx="204631">LSAG</cx:pt>
          <cx:pt idx="204632">LSAG</cx:pt>
          <cx:pt idx="204633">LSAG</cx:pt>
          <cx:pt idx="204634">LSAG</cx:pt>
          <cx:pt idx="204635">LSAG</cx:pt>
          <cx:pt idx="204636">LSAG</cx:pt>
          <cx:pt idx="204637">LSAG</cx:pt>
          <cx:pt idx="204638">LSAG</cx:pt>
          <cx:pt idx="204639">LSAG</cx:pt>
          <cx:pt idx="204640">LSAG</cx:pt>
          <cx:pt idx="204641">LSAG</cx:pt>
          <cx:pt idx="204642">LSAG</cx:pt>
          <cx:pt idx="204643">LSAG</cx:pt>
          <cx:pt idx="204644">LSAG</cx:pt>
          <cx:pt idx="204645">LSAG</cx:pt>
          <cx:pt idx="204646">LSAG</cx:pt>
          <cx:pt idx="204647">LSAG</cx:pt>
          <cx:pt idx="204648">LSAG</cx:pt>
          <cx:pt idx="204649">LSAG</cx:pt>
          <cx:pt idx="204650">LSAG</cx:pt>
          <cx:pt idx="204651">LSAG</cx:pt>
          <cx:pt idx="204652">LSAG</cx:pt>
          <cx:pt idx="204653">LSAG</cx:pt>
          <cx:pt idx="204654">LSAG</cx:pt>
          <cx:pt idx="204655">LSAG</cx:pt>
          <cx:pt idx="204656">LSAG</cx:pt>
          <cx:pt idx="204657">LSAG</cx:pt>
          <cx:pt idx="204658">LSAG</cx:pt>
          <cx:pt idx="204659">LSAG</cx:pt>
          <cx:pt idx="204660">LSAG</cx:pt>
          <cx:pt idx="204661">LSAG</cx:pt>
          <cx:pt idx="204662">LSAG</cx:pt>
          <cx:pt idx="204663">LSAG</cx:pt>
          <cx:pt idx="204664">LSAG</cx:pt>
          <cx:pt idx="204665">LSAG</cx:pt>
          <cx:pt idx="204666">LSAG</cx:pt>
          <cx:pt idx="204667">LSAG</cx:pt>
          <cx:pt idx="204668">LSAG</cx:pt>
          <cx:pt idx="204669">LSAG</cx:pt>
          <cx:pt idx="204670">LSAG</cx:pt>
          <cx:pt idx="204671">LSAG</cx:pt>
          <cx:pt idx="204672">LSAG</cx:pt>
          <cx:pt idx="204673">LSAG</cx:pt>
          <cx:pt idx="204674">LSAG</cx:pt>
          <cx:pt idx="204675">LSAG</cx:pt>
          <cx:pt idx="204676">LSAG</cx:pt>
          <cx:pt idx="204677">LSAG</cx:pt>
          <cx:pt idx="204678">LSAG</cx:pt>
          <cx:pt idx="204679">LSAG</cx:pt>
          <cx:pt idx="204680">LSAG</cx:pt>
          <cx:pt idx="204681">LSAG</cx:pt>
          <cx:pt idx="204682">LSAG</cx:pt>
          <cx:pt idx="204683">LSAG</cx:pt>
          <cx:pt idx="204684">LSAG</cx:pt>
          <cx:pt idx="204685">LSAG</cx:pt>
          <cx:pt idx="204686">LSAG</cx:pt>
          <cx:pt idx="204687">LSAG</cx:pt>
          <cx:pt idx="204688">LSAG</cx:pt>
          <cx:pt idx="204689">LSAG</cx:pt>
          <cx:pt idx="204690">LSAG</cx:pt>
          <cx:pt idx="204691">LSAG</cx:pt>
          <cx:pt idx="204692">LSAG</cx:pt>
          <cx:pt idx="204693">LSAG</cx:pt>
          <cx:pt idx="204694">LSAG</cx:pt>
          <cx:pt idx="204695">LSAG</cx:pt>
          <cx:pt idx="204696">LSAG</cx:pt>
          <cx:pt idx="204697">LSAG</cx:pt>
          <cx:pt idx="204698">LSAG</cx:pt>
          <cx:pt idx="204699">LSAG</cx:pt>
          <cx:pt idx="204700">LSAG</cx:pt>
          <cx:pt idx="204701">LSAG</cx:pt>
          <cx:pt idx="204702">LSAG</cx:pt>
          <cx:pt idx="204703">LSAG</cx:pt>
          <cx:pt idx="204704">LSAG</cx:pt>
          <cx:pt idx="204705">LSAG</cx:pt>
          <cx:pt idx="204706">LSAG</cx:pt>
          <cx:pt idx="204707">LSAG</cx:pt>
          <cx:pt idx="204708">LSAG</cx:pt>
          <cx:pt idx="204709">LSAG</cx:pt>
          <cx:pt idx="204710">LSAG</cx:pt>
          <cx:pt idx="204711">LSAG</cx:pt>
          <cx:pt idx="204712">LSAG</cx:pt>
          <cx:pt idx="204713">LSAG</cx:pt>
          <cx:pt idx="204714">LSAG</cx:pt>
          <cx:pt idx="204715">LSAG</cx:pt>
          <cx:pt idx="204716">LSAG</cx:pt>
          <cx:pt idx="204717">LSAG</cx:pt>
          <cx:pt idx="204718">LSAG</cx:pt>
          <cx:pt idx="204719">LSAG</cx:pt>
          <cx:pt idx="204720">LSAG</cx:pt>
          <cx:pt idx="204721">LSAG</cx:pt>
          <cx:pt idx="204722">LSAG</cx:pt>
          <cx:pt idx="204723">LSAG</cx:pt>
          <cx:pt idx="204724">LSAG</cx:pt>
          <cx:pt idx="204725">LSAG</cx:pt>
          <cx:pt idx="204726">LSAG</cx:pt>
          <cx:pt idx="204727">LSAG</cx:pt>
          <cx:pt idx="204728">LSAG</cx:pt>
          <cx:pt idx="204729">LSAG</cx:pt>
          <cx:pt idx="204730">LSAG</cx:pt>
          <cx:pt idx="204731">LSAG</cx:pt>
          <cx:pt idx="204732">LSAG</cx:pt>
          <cx:pt idx="204733">LSAG</cx:pt>
          <cx:pt idx="204734">LSAG</cx:pt>
          <cx:pt idx="204735">LSAG</cx:pt>
          <cx:pt idx="204736">LSAG</cx:pt>
          <cx:pt idx="204737">LSAG</cx:pt>
          <cx:pt idx="204738">LSAG</cx:pt>
          <cx:pt idx="204739">LSAG</cx:pt>
          <cx:pt idx="204740">LSAG</cx:pt>
          <cx:pt idx="204741">LSAG</cx:pt>
          <cx:pt idx="204742">LSAG</cx:pt>
          <cx:pt idx="204743">LSAG</cx:pt>
          <cx:pt idx="204744">LSAG</cx:pt>
          <cx:pt idx="204745">LSAG</cx:pt>
          <cx:pt idx="204746">LSAG</cx:pt>
          <cx:pt idx="204747">LSAG</cx:pt>
          <cx:pt idx="204748">LSAG</cx:pt>
          <cx:pt idx="204749">LSAG</cx:pt>
          <cx:pt idx="204750">LSAG</cx:pt>
          <cx:pt idx="204751">LSAG</cx:pt>
          <cx:pt idx="204752">LSAG</cx:pt>
          <cx:pt idx="204753">LSAG</cx:pt>
          <cx:pt idx="204754">LSAG</cx:pt>
          <cx:pt idx="204755">LSAG</cx:pt>
          <cx:pt idx="204756">LSAG</cx:pt>
          <cx:pt idx="204757">LSAG</cx:pt>
          <cx:pt idx="204758">LSAG</cx:pt>
          <cx:pt idx="204759">LSAG</cx:pt>
          <cx:pt idx="204760">LSAG</cx:pt>
          <cx:pt idx="204761">LSAG</cx:pt>
          <cx:pt idx="204762">LSAG</cx:pt>
          <cx:pt idx="204763">LSAG</cx:pt>
          <cx:pt idx="204764">LSAG</cx:pt>
          <cx:pt idx="204765">LSAG</cx:pt>
          <cx:pt idx="204766">LSAG</cx:pt>
          <cx:pt idx="204767">LSAG</cx:pt>
          <cx:pt idx="204768">LSAG</cx:pt>
          <cx:pt idx="204769">LSAG</cx:pt>
          <cx:pt idx="204770">LSAG</cx:pt>
          <cx:pt idx="204771">LSAG</cx:pt>
          <cx:pt idx="204772">LSAG</cx:pt>
          <cx:pt idx="204773">LSAG</cx:pt>
          <cx:pt idx="204774">LSAG</cx:pt>
          <cx:pt idx="204775">LSAG</cx:pt>
          <cx:pt idx="204776">LSAG</cx:pt>
          <cx:pt idx="204777">LSAG</cx:pt>
          <cx:pt idx="204778">LSAG</cx:pt>
          <cx:pt idx="204779">LSAG</cx:pt>
          <cx:pt idx="204780">LSAG</cx:pt>
          <cx:pt idx="204781">LSAG</cx:pt>
          <cx:pt idx="204782">LSAG</cx:pt>
          <cx:pt idx="204783">LSAG</cx:pt>
          <cx:pt idx="204784">LSAG</cx:pt>
          <cx:pt idx="204785">LSAG</cx:pt>
          <cx:pt idx="204786">LSAG</cx:pt>
          <cx:pt idx="204787">LSAG</cx:pt>
          <cx:pt idx="204788">LSAG</cx:pt>
          <cx:pt idx="204789">LSAG</cx:pt>
          <cx:pt idx="204790">LSAG</cx:pt>
          <cx:pt idx="204791">LSAG</cx:pt>
          <cx:pt idx="204792">LSAG</cx:pt>
          <cx:pt idx="204793">LSAG</cx:pt>
          <cx:pt idx="204794">LSAG</cx:pt>
          <cx:pt idx="204795">LSAG</cx:pt>
          <cx:pt idx="204796">LSAG</cx:pt>
          <cx:pt idx="204797">LSAG</cx:pt>
          <cx:pt idx="204798">LSAG</cx:pt>
          <cx:pt idx="204799">LSAG</cx:pt>
          <cx:pt idx="204800">LSAG</cx:pt>
          <cx:pt idx="204801">LSAG</cx:pt>
          <cx:pt idx="204802">LSAG</cx:pt>
          <cx:pt idx="204803">LSAG</cx:pt>
          <cx:pt idx="204804">LSAG</cx:pt>
          <cx:pt idx="204805">LSAG</cx:pt>
          <cx:pt idx="204806">LSAG</cx:pt>
          <cx:pt idx="204807">LSAG</cx:pt>
          <cx:pt idx="204808">LSAG</cx:pt>
          <cx:pt idx="204809">LSAG</cx:pt>
          <cx:pt idx="204810">LSAG</cx:pt>
          <cx:pt idx="204811">LSAG</cx:pt>
          <cx:pt idx="204812">LSAG</cx:pt>
          <cx:pt idx="204813">LSAG</cx:pt>
          <cx:pt idx="204814">LSAG</cx:pt>
          <cx:pt idx="204815">LSAG</cx:pt>
          <cx:pt idx="204816">LSAG</cx:pt>
          <cx:pt idx="204817">LSAG</cx:pt>
          <cx:pt idx="204818">LSAG</cx:pt>
          <cx:pt idx="204819">LSAG</cx:pt>
          <cx:pt idx="204820">LSAG</cx:pt>
          <cx:pt idx="204821">LSAG</cx:pt>
          <cx:pt idx="204822">LSAG</cx:pt>
          <cx:pt idx="204823">LSAG</cx:pt>
          <cx:pt idx="204824">LSAG</cx:pt>
          <cx:pt idx="204825">LSAG</cx:pt>
          <cx:pt idx="204826">LSAG</cx:pt>
          <cx:pt idx="204827">LSAG</cx:pt>
          <cx:pt idx="204828">LSAG</cx:pt>
          <cx:pt idx="204829">LSAG</cx:pt>
          <cx:pt idx="204830">LSAG</cx:pt>
          <cx:pt idx="204831">LSAG</cx:pt>
          <cx:pt idx="204832">LSAG</cx:pt>
          <cx:pt idx="204833">LSAG</cx:pt>
          <cx:pt idx="204834">LSAG</cx:pt>
          <cx:pt idx="204835">LSAG</cx:pt>
          <cx:pt idx="204836">LSAG</cx:pt>
          <cx:pt idx="204837">LSAG</cx:pt>
          <cx:pt idx="204838">LSAG</cx:pt>
          <cx:pt idx="204839">LSAG</cx:pt>
          <cx:pt idx="204840">LSAG</cx:pt>
          <cx:pt idx="204841">LSAG</cx:pt>
          <cx:pt idx="204842">LSAG</cx:pt>
          <cx:pt idx="204843">LSAG</cx:pt>
          <cx:pt idx="204844">LSAG</cx:pt>
          <cx:pt idx="204845">LSAG</cx:pt>
          <cx:pt idx="204846">LSAG</cx:pt>
          <cx:pt idx="204847">LSAG</cx:pt>
          <cx:pt idx="204848">LSAG</cx:pt>
          <cx:pt idx="204849">LSAG</cx:pt>
          <cx:pt idx="204850">LSAG</cx:pt>
          <cx:pt idx="204851">LSAG</cx:pt>
          <cx:pt idx="204852">LSAG</cx:pt>
          <cx:pt idx="204853">LSAG</cx:pt>
          <cx:pt idx="204854">LSAG</cx:pt>
          <cx:pt idx="204855">LSAG</cx:pt>
          <cx:pt idx="204856">LSAG</cx:pt>
          <cx:pt idx="204857">LSAG</cx:pt>
          <cx:pt idx="204858">LSAG</cx:pt>
          <cx:pt idx="204859">LSAG</cx:pt>
          <cx:pt idx="204860">LSAG</cx:pt>
          <cx:pt idx="204861">LSAG</cx:pt>
          <cx:pt idx="204862">LSAG</cx:pt>
          <cx:pt idx="204863">LSAG</cx:pt>
          <cx:pt idx="204864">LSAG</cx:pt>
          <cx:pt idx="204865">LSAG</cx:pt>
          <cx:pt idx="204866">LSAG</cx:pt>
          <cx:pt idx="204867">LSAG</cx:pt>
          <cx:pt idx="204868">LSAG</cx:pt>
          <cx:pt idx="204869">LSAG</cx:pt>
          <cx:pt idx="204870">LSAG</cx:pt>
          <cx:pt idx="204871">LSAG</cx:pt>
          <cx:pt idx="204872">LSAG</cx:pt>
          <cx:pt idx="204873">LSAG</cx:pt>
          <cx:pt idx="204874">LSAG</cx:pt>
          <cx:pt idx="204875">LSAG</cx:pt>
          <cx:pt idx="204876">LSAG</cx:pt>
          <cx:pt idx="204877">LSAG</cx:pt>
          <cx:pt idx="204878">LSAG</cx:pt>
          <cx:pt idx="204879">LSAG</cx:pt>
          <cx:pt idx="204880">LSAG</cx:pt>
          <cx:pt idx="204881">LSAG</cx:pt>
          <cx:pt idx="204882">LSAG</cx:pt>
          <cx:pt idx="204883">LSAG</cx:pt>
          <cx:pt idx="204884">LSAG</cx:pt>
          <cx:pt idx="204885">LSAG</cx:pt>
          <cx:pt idx="204886">LSAG</cx:pt>
          <cx:pt idx="204887">LSAG</cx:pt>
          <cx:pt idx="204888">LSAG</cx:pt>
          <cx:pt idx="204889">LSAG</cx:pt>
          <cx:pt idx="204890">LSAG</cx:pt>
          <cx:pt idx="204891">LSAG</cx:pt>
          <cx:pt idx="204892">LSAG</cx:pt>
          <cx:pt idx="204893">LSAG</cx:pt>
          <cx:pt idx="204894">LSAG</cx:pt>
          <cx:pt idx="204895">LSAG</cx:pt>
          <cx:pt idx="204896">LSAG</cx:pt>
          <cx:pt idx="204897">LSAG</cx:pt>
          <cx:pt idx="204898">LSAG</cx:pt>
          <cx:pt idx="204899">LSAG</cx:pt>
          <cx:pt idx="204900">LSAG</cx:pt>
          <cx:pt idx="204901">LSAG</cx:pt>
          <cx:pt idx="204902">LSAG</cx:pt>
          <cx:pt idx="204903">LSAG</cx:pt>
          <cx:pt idx="204904">LSAG</cx:pt>
          <cx:pt idx="204905">LSAG</cx:pt>
          <cx:pt idx="204906">LSAG</cx:pt>
          <cx:pt idx="204907">LSAG</cx:pt>
          <cx:pt idx="204908">LSAG</cx:pt>
          <cx:pt idx="204909">LSAG</cx:pt>
          <cx:pt idx="204910">LSAG</cx:pt>
          <cx:pt idx="204911">LSAG</cx:pt>
          <cx:pt idx="204912">LSAG</cx:pt>
          <cx:pt idx="204913">LSAG</cx:pt>
          <cx:pt idx="204914">LSAG</cx:pt>
          <cx:pt idx="204915">LSAG</cx:pt>
          <cx:pt idx="204916">LSAG</cx:pt>
          <cx:pt idx="204917">LSAG</cx:pt>
          <cx:pt idx="204918">LSAG</cx:pt>
          <cx:pt idx="204919">LSAG</cx:pt>
          <cx:pt idx="204920">LSAG</cx:pt>
          <cx:pt idx="204921">LSAG</cx:pt>
          <cx:pt idx="204922">LSAG</cx:pt>
          <cx:pt idx="204923">LSAG</cx:pt>
          <cx:pt idx="204924">LSAG</cx:pt>
          <cx:pt idx="204925">LSAG</cx:pt>
          <cx:pt idx="204926">LSAG</cx:pt>
          <cx:pt idx="204927">LSAG</cx:pt>
          <cx:pt idx="204928">LSAG</cx:pt>
          <cx:pt idx="204929">LSAG</cx:pt>
          <cx:pt idx="204930">LSAG</cx:pt>
          <cx:pt idx="204931">LSAG</cx:pt>
          <cx:pt idx="204932">LSAG</cx:pt>
          <cx:pt idx="204933">LSAG</cx:pt>
          <cx:pt idx="204934">LSAG</cx:pt>
          <cx:pt idx="204935">LSAG</cx:pt>
          <cx:pt idx="204936">LSAG</cx:pt>
          <cx:pt idx="204937">LSAG</cx:pt>
          <cx:pt idx="204938">LSAG</cx:pt>
          <cx:pt idx="204939">LSAG</cx:pt>
          <cx:pt idx="204940">LSAG</cx:pt>
          <cx:pt idx="204941">LSAG</cx:pt>
          <cx:pt idx="204942">LSAG</cx:pt>
          <cx:pt idx="204943">LSAG</cx:pt>
          <cx:pt idx="204944">LSAG</cx:pt>
          <cx:pt idx="204945">LSAG</cx:pt>
          <cx:pt idx="204946">LSAG</cx:pt>
          <cx:pt idx="204947">LSAG</cx:pt>
          <cx:pt idx="204948">LSAG</cx:pt>
          <cx:pt idx="204949">LSAG</cx:pt>
          <cx:pt idx="204950">LSAG</cx:pt>
          <cx:pt idx="204951">LSAG</cx:pt>
          <cx:pt idx="204952">LSAG</cx:pt>
          <cx:pt idx="204953">LSAG</cx:pt>
          <cx:pt idx="204954">LSAG</cx:pt>
          <cx:pt idx="204955">LSAG</cx:pt>
          <cx:pt idx="204956">LSAG</cx:pt>
          <cx:pt idx="204957">LSAG</cx:pt>
          <cx:pt idx="204958">LSAG</cx:pt>
          <cx:pt idx="204959">LSAG</cx:pt>
          <cx:pt idx="204960">LSAG</cx:pt>
          <cx:pt idx="204961">LSAG</cx:pt>
          <cx:pt idx="204962">LSAG</cx:pt>
          <cx:pt idx="204963">LSAG</cx:pt>
          <cx:pt idx="204964">LSAG</cx:pt>
          <cx:pt idx="204965">LSAG</cx:pt>
          <cx:pt idx="204966">LSAG</cx:pt>
          <cx:pt idx="204967">LSAG</cx:pt>
          <cx:pt idx="204968">LSAG</cx:pt>
          <cx:pt idx="204969">LSAG</cx:pt>
          <cx:pt idx="204970">LSAG</cx:pt>
          <cx:pt idx="204971">LSAG</cx:pt>
          <cx:pt idx="204972">LSAG</cx:pt>
          <cx:pt idx="204973">LSAG</cx:pt>
          <cx:pt idx="204974">LSAG</cx:pt>
          <cx:pt idx="204975">LSAG</cx:pt>
          <cx:pt idx="204976">LSAG</cx:pt>
          <cx:pt idx="204977">LSAG</cx:pt>
          <cx:pt idx="204978">LSAG</cx:pt>
          <cx:pt idx="204979">LSAG</cx:pt>
          <cx:pt idx="204980">LSAG</cx:pt>
          <cx:pt idx="204981">LSAG</cx:pt>
          <cx:pt idx="204982">LSAG</cx:pt>
          <cx:pt idx="204983">LSAG</cx:pt>
          <cx:pt idx="204984">LSAG</cx:pt>
          <cx:pt idx="204985">LSAG</cx:pt>
          <cx:pt idx="204986">LSAG</cx:pt>
          <cx:pt idx="204987">LSAG</cx:pt>
          <cx:pt idx="204988">LSAG</cx:pt>
          <cx:pt idx="204989">LSAG</cx:pt>
          <cx:pt idx="204990">LSAG</cx:pt>
          <cx:pt idx="204991">LSAG</cx:pt>
          <cx:pt idx="204992">LSAG</cx:pt>
          <cx:pt idx="204993">LSAG</cx:pt>
          <cx:pt idx="204994">LSAG</cx:pt>
          <cx:pt idx="204995">LSAG</cx:pt>
          <cx:pt idx="204996">LSAG</cx:pt>
          <cx:pt idx="204997">LSAG</cx:pt>
          <cx:pt idx="204998">LSAG</cx:pt>
          <cx:pt idx="204999">LSAG</cx:pt>
          <cx:pt idx="205000">LSAG</cx:pt>
          <cx:pt idx="205001">LSAG</cx:pt>
          <cx:pt idx="205002">LSAG</cx:pt>
          <cx:pt idx="205003">LSAG</cx:pt>
          <cx:pt idx="205004">LSAG</cx:pt>
          <cx:pt idx="205005">LSAG</cx:pt>
          <cx:pt idx="205006">LSAG</cx:pt>
          <cx:pt idx="205007">LSAG</cx:pt>
          <cx:pt idx="205008">LSAG</cx:pt>
          <cx:pt idx="205009">LSAG</cx:pt>
          <cx:pt idx="205010">LSAG</cx:pt>
          <cx:pt idx="205011">LSAG</cx:pt>
          <cx:pt idx="205012">LSAG</cx:pt>
          <cx:pt idx="205013">LSAG</cx:pt>
          <cx:pt idx="205014">LSAG</cx:pt>
          <cx:pt idx="205015">LSAG</cx:pt>
          <cx:pt idx="205016">LSAG</cx:pt>
          <cx:pt idx="205017">LSAG</cx:pt>
          <cx:pt idx="205018">LSAG</cx:pt>
          <cx:pt idx="205019">LSAG</cx:pt>
          <cx:pt idx="205020">LSAG</cx:pt>
          <cx:pt idx="205021">LSAG</cx:pt>
          <cx:pt idx="205022">LSAG</cx:pt>
          <cx:pt idx="205023">LSAG</cx:pt>
          <cx:pt idx="205024">LSAG</cx:pt>
          <cx:pt idx="205025">LSAG</cx:pt>
          <cx:pt idx="205026">LSAG</cx:pt>
          <cx:pt idx="205027">LSAG</cx:pt>
          <cx:pt idx="205028">LSAG</cx:pt>
          <cx:pt idx="205029">LSAG</cx:pt>
          <cx:pt idx="205030">LSAG</cx:pt>
          <cx:pt idx="205031">LSAG</cx:pt>
          <cx:pt idx="205032">LSAG</cx:pt>
          <cx:pt idx="205033">LSAG</cx:pt>
          <cx:pt idx="205034">LSAG</cx:pt>
          <cx:pt idx="205035">LSAG</cx:pt>
          <cx:pt idx="205036">LSAG</cx:pt>
          <cx:pt idx="205037">LSAG</cx:pt>
          <cx:pt idx="205038">LSAG</cx:pt>
          <cx:pt idx="205039">LSAG</cx:pt>
          <cx:pt idx="205040">LSAG</cx:pt>
          <cx:pt idx="205041">LSAG</cx:pt>
          <cx:pt idx="205042">LSAG</cx:pt>
          <cx:pt idx="205043">LSAG</cx:pt>
          <cx:pt idx="205044">LSAG</cx:pt>
          <cx:pt idx="205045">LSAG</cx:pt>
          <cx:pt idx="205046">LSAG</cx:pt>
          <cx:pt idx="205047">LSAG</cx:pt>
          <cx:pt idx="205048">LSAG</cx:pt>
          <cx:pt idx="205049">LSAG</cx:pt>
          <cx:pt idx="205050">LSAG</cx:pt>
          <cx:pt idx="205051">LSAG</cx:pt>
          <cx:pt idx="205052">LSAG</cx:pt>
          <cx:pt idx="205053">LSAG</cx:pt>
          <cx:pt idx="205054">LSAG</cx:pt>
          <cx:pt idx="205055">LSAG</cx:pt>
          <cx:pt idx="205056">LSAG</cx:pt>
          <cx:pt idx="205057">LSAG</cx:pt>
          <cx:pt idx="205058">LSAG</cx:pt>
          <cx:pt idx="205059">LSAG</cx:pt>
          <cx:pt idx="205060">LSAG</cx:pt>
          <cx:pt idx="205061">LSAG</cx:pt>
          <cx:pt idx="205062">LSAG</cx:pt>
          <cx:pt idx="205063">LSAG</cx:pt>
          <cx:pt idx="205064">LSAG</cx:pt>
          <cx:pt idx="205065">LSAG</cx:pt>
          <cx:pt idx="205066">LSAG</cx:pt>
          <cx:pt idx="205067">LSAG</cx:pt>
          <cx:pt idx="205068">LSAG</cx:pt>
          <cx:pt idx="205069">LSAG</cx:pt>
          <cx:pt idx="205070">LSAG</cx:pt>
          <cx:pt idx="205071">LSAG</cx:pt>
          <cx:pt idx="205072">LSAG</cx:pt>
          <cx:pt idx="205073">LSAG</cx:pt>
          <cx:pt idx="205074">LSAG</cx:pt>
          <cx:pt idx="205075">LSAG</cx:pt>
          <cx:pt idx="205076">LSAG</cx:pt>
          <cx:pt idx="205077">LSAG</cx:pt>
          <cx:pt idx="205078">LSAG</cx:pt>
          <cx:pt idx="205079">LSAG</cx:pt>
          <cx:pt idx="205080">LSAG</cx:pt>
          <cx:pt idx="205081">LSAG</cx:pt>
          <cx:pt idx="205082">LSAG</cx:pt>
          <cx:pt idx="205083">LSAG</cx:pt>
          <cx:pt idx="205084">LSAG</cx:pt>
          <cx:pt idx="205085">LSAG</cx:pt>
          <cx:pt idx="205086">LSAG</cx:pt>
          <cx:pt idx="205087">LSAG</cx:pt>
          <cx:pt idx="205088">LSAG</cx:pt>
          <cx:pt idx="205089">LSAG</cx:pt>
          <cx:pt idx="205090">LSAG</cx:pt>
          <cx:pt idx="205091">LSAG</cx:pt>
          <cx:pt idx="205092">LSAG</cx:pt>
          <cx:pt idx="205093">LSAG</cx:pt>
          <cx:pt idx="205094">LSAG</cx:pt>
          <cx:pt idx="205095">LSAG</cx:pt>
          <cx:pt idx="205096">LSAG</cx:pt>
          <cx:pt idx="205097">LSAG</cx:pt>
          <cx:pt idx="205098">LSAG</cx:pt>
          <cx:pt idx="205099">LSAG</cx:pt>
          <cx:pt idx="205100">LSAG</cx:pt>
          <cx:pt idx="205101">LSAG</cx:pt>
          <cx:pt idx="205102">LSAG</cx:pt>
          <cx:pt idx="205103">LSAG</cx:pt>
          <cx:pt idx="205104">LSAG</cx:pt>
          <cx:pt idx="205105">LSAG</cx:pt>
          <cx:pt idx="205106">LSAG</cx:pt>
          <cx:pt idx="205107">LSAG</cx:pt>
          <cx:pt idx="205108">LSAG</cx:pt>
          <cx:pt idx="205109">LSAG</cx:pt>
          <cx:pt idx="205110">LSAG</cx:pt>
          <cx:pt idx="205111">LSAG</cx:pt>
          <cx:pt idx="205112">LSAG</cx:pt>
          <cx:pt idx="205113">LSAG</cx:pt>
          <cx:pt idx="205114">LSAG</cx:pt>
          <cx:pt idx="205115">LSAG</cx:pt>
          <cx:pt idx="205116">LSAG</cx:pt>
          <cx:pt idx="205117">LSAG</cx:pt>
          <cx:pt idx="205118">LSAG</cx:pt>
          <cx:pt idx="205119">LSAG</cx:pt>
          <cx:pt idx="205120">LSAG</cx:pt>
          <cx:pt idx="205121">LSAG</cx:pt>
          <cx:pt idx="205122">LSAG</cx:pt>
          <cx:pt idx="205123">LSAG</cx:pt>
          <cx:pt idx="205124">LSAG</cx:pt>
          <cx:pt idx="205125">LSAG</cx:pt>
          <cx:pt idx="205126">LSAG</cx:pt>
          <cx:pt idx="205127">LSAG</cx:pt>
          <cx:pt idx="205128">LSAG</cx:pt>
          <cx:pt idx="205129">LSAG</cx:pt>
          <cx:pt idx="205130">LSAG</cx:pt>
          <cx:pt idx="205131">LSAG</cx:pt>
          <cx:pt idx="205132">LSAG</cx:pt>
          <cx:pt idx="205133">LSAG</cx:pt>
          <cx:pt idx="205134">LSAG</cx:pt>
          <cx:pt idx="205135">LSAG</cx:pt>
          <cx:pt idx="205136">LSAG</cx:pt>
          <cx:pt idx="205137">LSAG</cx:pt>
          <cx:pt idx="205138">LSAG</cx:pt>
          <cx:pt idx="205139">LSAG</cx:pt>
          <cx:pt idx="205140">LSAG</cx:pt>
          <cx:pt idx="205141">LSAG</cx:pt>
          <cx:pt idx="205142">LSAG</cx:pt>
          <cx:pt idx="205143">LSAG</cx:pt>
          <cx:pt idx="205144">LSAG</cx:pt>
          <cx:pt idx="205145">LSAG</cx:pt>
          <cx:pt idx="205146">LSAG</cx:pt>
          <cx:pt idx="205147">LSAG</cx:pt>
          <cx:pt idx="205148">LSAG</cx:pt>
          <cx:pt idx="205149">LSAG</cx:pt>
          <cx:pt idx="205150">LSAG</cx:pt>
          <cx:pt idx="205151">LSAG</cx:pt>
          <cx:pt idx="205152">LSAG</cx:pt>
          <cx:pt idx="205153">LSAG</cx:pt>
          <cx:pt idx="205154">LSAG</cx:pt>
          <cx:pt idx="205155">LSAG</cx:pt>
          <cx:pt idx="205156">LSAG</cx:pt>
          <cx:pt idx="205157">LSAG</cx:pt>
          <cx:pt idx="205158">LSAG</cx:pt>
          <cx:pt idx="205159">LSAG</cx:pt>
          <cx:pt idx="205160">LSAG</cx:pt>
          <cx:pt idx="205161">LSAG</cx:pt>
          <cx:pt idx="205162">LSAG</cx:pt>
          <cx:pt idx="205163">LSAG</cx:pt>
          <cx:pt idx="205164">LSAG</cx:pt>
          <cx:pt idx="205165">LSAG</cx:pt>
          <cx:pt idx="205166">LSAG</cx:pt>
          <cx:pt idx="205167">LSAG</cx:pt>
          <cx:pt idx="205168">LSAG</cx:pt>
          <cx:pt idx="205169">LSAG</cx:pt>
          <cx:pt idx="205170">LSAG</cx:pt>
          <cx:pt idx="205171">LSAG</cx:pt>
          <cx:pt idx="205172">LSAG</cx:pt>
          <cx:pt idx="205173">LSAG</cx:pt>
          <cx:pt idx="205174">LSAG</cx:pt>
          <cx:pt idx="205175">LSAG</cx:pt>
          <cx:pt idx="205176">LSAG</cx:pt>
          <cx:pt idx="205177">LSAG</cx:pt>
          <cx:pt idx="205178">LSAG</cx:pt>
          <cx:pt idx="205179">LSAG</cx:pt>
          <cx:pt idx="205180">LSAG</cx:pt>
          <cx:pt idx="205181">LSAG</cx:pt>
          <cx:pt idx="205182">LSAG</cx:pt>
          <cx:pt idx="205183">LSAG</cx:pt>
          <cx:pt idx="205184">LSAG</cx:pt>
          <cx:pt idx="205185">LSAG</cx:pt>
          <cx:pt idx="205186">LSAG</cx:pt>
          <cx:pt idx="205187">LSAG</cx:pt>
          <cx:pt idx="205188">LSAG</cx:pt>
          <cx:pt idx="205189">LSAG</cx:pt>
          <cx:pt idx="205190">LSAG</cx:pt>
          <cx:pt idx="205191">LSAG</cx:pt>
          <cx:pt idx="205192">LSAG</cx:pt>
          <cx:pt idx="205193">LSAG</cx:pt>
          <cx:pt idx="205194">LSAG</cx:pt>
          <cx:pt idx="205195">LSAG</cx:pt>
          <cx:pt idx="205196">LSAG</cx:pt>
          <cx:pt idx="205197">LSAG</cx:pt>
          <cx:pt idx="205198">LSAG</cx:pt>
          <cx:pt idx="205199">LSAG</cx:pt>
          <cx:pt idx="205200">LSAG</cx:pt>
          <cx:pt idx="205201">LSAG</cx:pt>
          <cx:pt idx="205202">LSAG</cx:pt>
          <cx:pt idx="205203">LSAG</cx:pt>
          <cx:pt idx="205204">LSAG</cx:pt>
          <cx:pt idx="205205">LSAG</cx:pt>
          <cx:pt idx="205206">LSAG</cx:pt>
          <cx:pt idx="205207">LSAG</cx:pt>
          <cx:pt idx="205208">LSAG</cx:pt>
          <cx:pt idx="205209">LSAG</cx:pt>
          <cx:pt idx="205210">LSAG</cx:pt>
          <cx:pt idx="205211">LSAG</cx:pt>
          <cx:pt idx="205212">LSAG</cx:pt>
          <cx:pt idx="205213">LSAG</cx:pt>
          <cx:pt idx="205214">LSAG</cx:pt>
          <cx:pt idx="205215">LSAG</cx:pt>
          <cx:pt idx="205216">LSAG</cx:pt>
          <cx:pt idx="205217">LSAG</cx:pt>
          <cx:pt idx="205218">LSAG</cx:pt>
          <cx:pt idx="205219">LSAG</cx:pt>
          <cx:pt idx="205220">LSAG</cx:pt>
          <cx:pt idx="205221">LSAG</cx:pt>
          <cx:pt idx="205222">LSAG</cx:pt>
          <cx:pt idx="205223">LSAG</cx:pt>
          <cx:pt idx="205224">LSAG</cx:pt>
          <cx:pt idx="205225">LSAG</cx:pt>
          <cx:pt idx="205226">LSAG</cx:pt>
          <cx:pt idx="205227">LSAG</cx:pt>
          <cx:pt idx="205228">LSAG</cx:pt>
          <cx:pt idx="205229">LSAG</cx:pt>
          <cx:pt idx="205230">LSAG</cx:pt>
          <cx:pt idx="205231">LSAG</cx:pt>
          <cx:pt idx="205232">LSAG</cx:pt>
          <cx:pt idx="205233">LSAG</cx:pt>
          <cx:pt idx="205234">LSAG</cx:pt>
          <cx:pt idx="205235">LSAG</cx:pt>
          <cx:pt idx="205236">LSAG</cx:pt>
          <cx:pt idx="205237">LSAG</cx:pt>
          <cx:pt idx="205238">LSAG</cx:pt>
          <cx:pt idx="205239">LSAG</cx:pt>
          <cx:pt idx="205240">LSAG</cx:pt>
          <cx:pt idx="205241">LSAG</cx:pt>
          <cx:pt idx="205242">LSAG</cx:pt>
          <cx:pt idx="205243">LSAG</cx:pt>
          <cx:pt idx="205244">LSAG</cx:pt>
          <cx:pt idx="205245">LSAG</cx:pt>
          <cx:pt idx="205246">LSAG</cx:pt>
          <cx:pt idx="205247">LSAG</cx:pt>
          <cx:pt idx="205248">LSAG</cx:pt>
          <cx:pt idx="205249">LSAG</cx:pt>
          <cx:pt idx="205250">LSAG</cx:pt>
          <cx:pt idx="205251">LSAG</cx:pt>
          <cx:pt idx="205252">LSAG</cx:pt>
          <cx:pt idx="205253">LSAG</cx:pt>
          <cx:pt idx="205254">LSAG</cx:pt>
          <cx:pt idx="205255">LSAG</cx:pt>
          <cx:pt idx="205256">LSAG</cx:pt>
          <cx:pt idx="205257">LSAG</cx:pt>
          <cx:pt idx="205258">LSAG</cx:pt>
          <cx:pt idx="205259">LSAG</cx:pt>
          <cx:pt idx="205260">LSAG</cx:pt>
          <cx:pt idx="205261">LSAG</cx:pt>
          <cx:pt idx="205262">LSAG</cx:pt>
          <cx:pt idx="205263">LSAG</cx:pt>
          <cx:pt idx="205264">LSAG</cx:pt>
          <cx:pt idx="205265">LSAG</cx:pt>
          <cx:pt idx="205266">LSAG</cx:pt>
          <cx:pt idx="205267">LSAG</cx:pt>
          <cx:pt idx="205268">LSAG</cx:pt>
          <cx:pt idx="205269">LSAG</cx:pt>
          <cx:pt idx="205270">LSAG</cx:pt>
          <cx:pt idx="205271">LSAG</cx:pt>
          <cx:pt idx="205272">LSAG</cx:pt>
          <cx:pt idx="205273">LSAG</cx:pt>
          <cx:pt idx="205274">LSAG</cx:pt>
          <cx:pt idx="205275">LSAG</cx:pt>
          <cx:pt idx="205276">LSAG</cx:pt>
          <cx:pt idx="205277">LSAG</cx:pt>
          <cx:pt idx="205278">LSAG</cx:pt>
          <cx:pt idx="205279">LSAG</cx:pt>
          <cx:pt idx="205280">LSAG</cx:pt>
          <cx:pt idx="205281">LSAG</cx:pt>
          <cx:pt idx="205282">LSAG</cx:pt>
          <cx:pt idx="205283">LSAG</cx:pt>
          <cx:pt idx="205284">LSAG</cx:pt>
          <cx:pt idx="205285">LSAG</cx:pt>
          <cx:pt idx="205286">LSAG</cx:pt>
          <cx:pt idx="205287">LSAG</cx:pt>
          <cx:pt idx="205288">LSAG</cx:pt>
          <cx:pt idx="205289">LSAG</cx:pt>
          <cx:pt idx="205290">LSAG</cx:pt>
          <cx:pt idx="205291">LSAG</cx:pt>
          <cx:pt idx="205292">LSAG</cx:pt>
          <cx:pt idx="205293">LSAG</cx:pt>
          <cx:pt idx="205294">LSAG</cx:pt>
          <cx:pt idx="205295">LSAG</cx:pt>
          <cx:pt idx="205296">LSAG</cx:pt>
          <cx:pt idx="205297">LSAG</cx:pt>
          <cx:pt idx="205298">LSAG</cx:pt>
          <cx:pt idx="205299">LSAG</cx:pt>
          <cx:pt idx="205300">LSAG</cx:pt>
          <cx:pt idx="205301">LSAG</cx:pt>
          <cx:pt idx="205302">LSAG</cx:pt>
          <cx:pt idx="205303">LSAG</cx:pt>
          <cx:pt idx="205304">LSAG</cx:pt>
          <cx:pt idx="205305">LSAG</cx:pt>
          <cx:pt idx="205306">LSAG</cx:pt>
          <cx:pt idx="205307">LSAG</cx:pt>
          <cx:pt idx="205308">LSAG</cx:pt>
          <cx:pt idx="205309">LSAG</cx:pt>
          <cx:pt idx="205310">LSAG</cx:pt>
          <cx:pt idx="205311">LSAG</cx:pt>
          <cx:pt idx="205312">LSAG</cx:pt>
          <cx:pt idx="205313">LSAG</cx:pt>
          <cx:pt idx="205314">LSAG</cx:pt>
          <cx:pt idx="205315">LSAG</cx:pt>
          <cx:pt idx="205316">LSAG</cx:pt>
          <cx:pt idx="205317">LSAG</cx:pt>
          <cx:pt idx="205318">LSAG</cx:pt>
          <cx:pt idx="205319">LSAG</cx:pt>
          <cx:pt idx="205320">LSAG</cx:pt>
          <cx:pt idx="205321">LSAG</cx:pt>
          <cx:pt idx="205322">LSAG</cx:pt>
          <cx:pt idx="205323">LSAG</cx:pt>
          <cx:pt idx="205324">LSAG</cx:pt>
          <cx:pt idx="205325">LSAG</cx:pt>
          <cx:pt idx="205326">LSAG</cx:pt>
          <cx:pt idx="205327">LSAG</cx:pt>
          <cx:pt idx="205328">LSAG</cx:pt>
          <cx:pt idx="205329">LSAG</cx:pt>
          <cx:pt idx="205330">LSAG</cx:pt>
          <cx:pt idx="205331">LSAG</cx:pt>
          <cx:pt idx="205332">LSAG</cx:pt>
          <cx:pt idx="205333">LSAG</cx:pt>
          <cx:pt idx="205334">LSAG</cx:pt>
          <cx:pt idx="205335">LSAG</cx:pt>
          <cx:pt idx="205336">LSAG</cx:pt>
          <cx:pt idx="205337">LSAG</cx:pt>
          <cx:pt idx="205338">LSAG</cx:pt>
          <cx:pt idx="205339">LSAG</cx:pt>
          <cx:pt idx="205340">LSAG</cx:pt>
          <cx:pt idx="205341">LSAG</cx:pt>
          <cx:pt idx="205342">LSAG</cx:pt>
          <cx:pt idx="205343">LSAG</cx:pt>
          <cx:pt idx="205344">LSAG</cx:pt>
          <cx:pt idx="205345">LSAG</cx:pt>
          <cx:pt idx="205346">LSAG</cx:pt>
          <cx:pt idx="205347">LSAG</cx:pt>
          <cx:pt idx="205348">LSAG</cx:pt>
          <cx:pt idx="205349">LSAG</cx:pt>
          <cx:pt idx="205350">LSAG</cx:pt>
          <cx:pt idx="205351">LSAG</cx:pt>
          <cx:pt idx="205352">LSAG</cx:pt>
          <cx:pt idx="205353">LSAG</cx:pt>
          <cx:pt idx="205354">LSAG</cx:pt>
          <cx:pt idx="205355">LSAG</cx:pt>
          <cx:pt idx="205356">LSAG</cx:pt>
          <cx:pt idx="205357">LSAG</cx:pt>
          <cx:pt idx="205358">LSAG</cx:pt>
          <cx:pt idx="205359">LSAG</cx:pt>
          <cx:pt idx="205360">LSAG</cx:pt>
          <cx:pt idx="205361">LSAG</cx:pt>
          <cx:pt idx="205362">LSAG</cx:pt>
          <cx:pt idx="205363">LSAG</cx:pt>
          <cx:pt idx="205364">LSAG</cx:pt>
          <cx:pt idx="205365">LSAG</cx:pt>
          <cx:pt idx="205366">LSAG</cx:pt>
          <cx:pt idx="205367">LSAG</cx:pt>
          <cx:pt idx="205368">LSAG</cx:pt>
          <cx:pt idx="205369">LSAG</cx:pt>
          <cx:pt idx="205370">LSAG</cx:pt>
          <cx:pt idx="205371">LSAG</cx:pt>
          <cx:pt idx="205372">LSAG</cx:pt>
          <cx:pt idx="205373">LSAG</cx:pt>
          <cx:pt idx="205374">LSAG</cx:pt>
          <cx:pt idx="205375">LSAG</cx:pt>
          <cx:pt idx="205376">LSAG</cx:pt>
          <cx:pt idx="205377">LSAG</cx:pt>
          <cx:pt idx="205378">LSAG</cx:pt>
          <cx:pt idx="205379">LSAG</cx:pt>
          <cx:pt idx="205380">LSAG</cx:pt>
          <cx:pt idx="205381">LSAG</cx:pt>
          <cx:pt idx="205382">LSAG</cx:pt>
          <cx:pt idx="205383">LSAG</cx:pt>
          <cx:pt idx="205384">LSAG</cx:pt>
          <cx:pt idx="205385">LSAG</cx:pt>
          <cx:pt idx="205386">LSAG</cx:pt>
          <cx:pt idx="205387">LSAG</cx:pt>
          <cx:pt idx="205388">LSAG</cx:pt>
          <cx:pt idx="205389">LSAG</cx:pt>
          <cx:pt idx="205390">LSAG</cx:pt>
          <cx:pt idx="205391">LSAG</cx:pt>
          <cx:pt idx="205392">LSAG</cx:pt>
          <cx:pt idx="205393">LSAG</cx:pt>
          <cx:pt idx="205394">LSAG</cx:pt>
          <cx:pt idx="205395">LSAG</cx:pt>
          <cx:pt idx="205396">LSAG</cx:pt>
          <cx:pt idx="205397">LSAG</cx:pt>
          <cx:pt idx="205398">LSAG</cx:pt>
          <cx:pt idx="205399">LSAG</cx:pt>
          <cx:pt idx="205400">LSAG</cx:pt>
          <cx:pt idx="205401">LSAG</cx:pt>
          <cx:pt idx="205402">LSAG</cx:pt>
          <cx:pt idx="205403">LSAG</cx:pt>
          <cx:pt idx="205404">LSAG</cx:pt>
          <cx:pt idx="205405">LSAG</cx:pt>
          <cx:pt idx="205406">LSAG</cx:pt>
          <cx:pt idx="205407">LSAG</cx:pt>
          <cx:pt idx="205408">LSAG</cx:pt>
          <cx:pt idx="205409">LSAG</cx:pt>
          <cx:pt idx="205410">LSAG</cx:pt>
          <cx:pt idx="205411">LSAG</cx:pt>
          <cx:pt idx="205412">LSAG</cx:pt>
          <cx:pt idx="205413">LSAG</cx:pt>
          <cx:pt idx="205414">LSAG</cx:pt>
          <cx:pt idx="205415">LSAG</cx:pt>
          <cx:pt idx="205416">LSAG</cx:pt>
          <cx:pt idx="205417">LSAG</cx:pt>
          <cx:pt idx="205418">LSAG</cx:pt>
          <cx:pt idx="205419">LSAG</cx:pt>
          <cx:pt idx="205420">LSAG</cx:pt>
          <cx:pt idx="205421">LSAG</cx:pt>
          <cx:pt idx="205422">LSAG</cx:pt>
          <cx:pt idx="205423">LSAG</cx:pt>
          <cx:pt idx="205424">LSAG</cx:pt>
          <cx:pt idx="205425">LSAG</cx:pt>
          <cx:pt idx="205426">LSAG</cx:pt>
          <cx:pt idx="205427">LSAG</cx:pt>
          <cx:pt idx="205428">LSAG</cx:pt>
          <cx:pt idx="205429">LSAG</cx:pt>
          <cx:pt idx="205430">LSAG</cx:pt>
          <cx:pt idx="205431">LSAG</cx:pt>
          <cx:pt idx="205432">LSAG</cx:pt>
          <cx:pt idx="205433">LSAG</cx:pt>
          <cx:pt idx="205434">LSAG</cx:pt>
          <cx:pt idx="205435">LSAG</cx:pt>
          <cx:pt idx="205436">LSAG</cx:pt>
          <cx:pt idx="205437">LSAG</cx:pt>
          <cx:pt idx="205438">LSAG</cx:pt>
          <cx:pt idx="205439">LSAG</cx:pt>
          <cx:pt idx="205440">LSAG</cx:pt>
          <cx:pt idx="205441">LSAG</cx:pt>
          <cx:pt idx="205442">LSAG</cx:pt>
          <cx:pt idx="205443">LSAG</cx:pt>
          <cx:pt idx="205444">LSAG</cx:pt>
          <cx:pt idx="205445">LSAG</cx:pt>
          <cx:pt idx="205446">LSAG</cx:pt>
          <cx:pt idx="205447">LSAG</cx:pt>
          <cx:pt idx="205448">LSAG</cx:pt>
          <cx:pt idx="205449">LSAG</cx:pt>
          <cx:pt idx="205450">LSAG</cx:pt>
          <cx:pt idx="205451">LSAG</cx:pt>
          <cx:pt idx="205452">LSAG</cx:pt>
          <cx:pt idx="205453">LSAG</cx:pt>
          <cx:pt idx="205454">LSAG</cx:pt>
          <cx:pt idx="205455">LSAG</cx:pt>
          <cx:pt idx="205456">LSAG</cx:pt>
          <cx:pt idx="205457">LSAG</cx:pt>
          <cx:pt idx="205458">LSAG</cx:pt>
          <cx:pt idx="205459">LSAG</cx:pt>
          <cx:pt idx="205460">LSAG</cx:pt>
          <cx:pt idx="205461">LSAG</cx:pt>
          <cx:pt idx="205462">LSAG</cx:pt>
          <cx:pt idx="205463">LSAG</cx:pt>
          <cx:pt idx="205464">LSAG</cx:pt>
          <cx:pt idx="205465">LSAG</cx:pt>
          <cx:pt idx="205466">LSAG</cx:pt>
          <cx:pt idx="205467">LSAG</cx:pt>
          <cx:pt idx="205468">LSAG</cx:pt>
          <cx:pt idx="205469">LSAG</cx:pt>
          <cx:pt idx="205470">LSAG</cx:pt>
          <cx:pt idx="205471">LSAG</cx:pt>
          <cx:pt idx="205472">LSAG</cx:pt>
          <cx:pt idx="205473">LSAG</cx:pt>
          <cx:pt idx="205474">LSAG</cx:pt>
          <cx:pt idx="205475">LSAG</cx:pt>
          <cx:pt idx="205476">LSAG</cx:pt>
          <cx:pt idx="205477">LSAG</cx:pt>
          <cx:pt idx="205478">LSAG</cx:pt>
          <cx:pt idx="205479">LSAG</cx:pt>
          <cx:pt idx="205480">LSAG</cx:pt>
          <cx:pt idx="205481">LSAG</cx:pt>
          <cx:pt idx="205482">LSAG</cx:pt>
          <cx:pt idx="205483">LSAG</cx:pt>
          <cx:pt idx="205484">LSAG</cx:pt>
          <cx:pt idx="205485">LSAG</cx:pt>
          <cx:pt idx="205486">LSAG</cx:pt>
          <cx:pt idx="205487">LSAG</cx:pt>
          <cx:pt idx="205488">LSAG</cx:pt>
          <cx:pt idx="205489">LSAG</cx:pt>
          <cx:pt idx="205490">LSAG</cx:pt>
          <cx:pt idx="205491">LSAG</cx:pt>
          <cx:pt idx="205492">LSAG</cx:pt>
          <cx:pt idx="205493">LSAG</cx:pt>
          <cx:pt idx="205494">LSAG</cx:pt>
          <cx:pt idx="205495">LSAG</cx:pt>
          <cx:pt idx="205496">LSAG</cx:pt>
          <cx:pt idx="205497">LSAG</cx:pt>
          <cx:pt idx="205498">LSAG</cx:pt>
          <cx:pt idx="205499">LSAG</cx:pt>
          <cx:pt idx="205500">LSAG</cx:pt>
          <cx:pt idx="205501">LSAG</cx:pt>
          <cx:pt idx="205502">LSAG</cx:pt>
          <cx:pt idx="205503">LSAG</cx:pt>
          <cx:pt idx="205504">LSAG</cx:pt>
          <cx:pt idx="205505">LSAG</cx:pt>
          <cx:pt idx="205506">LSAG</cx:pt>
          <cx:pt idx="205507">LSAG</cx:pt>
          <cx:pt idx="205508">LSAG</cx:pt>
          <cx:pt idx="205509">LSAG</cx:pt>
          <cx:pt idx="205510">LSAG</cx:pt>
          <cx:pt idx="205511">LSAG</cx:pt>
          <cx:pt idx="205512">LSAG</cx:pt>
          <cx:pt idx="205513">LSAG</cx:pt>
          <cx:pt idx="205514">LSAG</cx:pt>
          <cx:pt idx="205515">LSAG</cx:pt>
          <cx:pt idx="205516">LSAG</cx:pt>
          <cx:pt idx="205517">LSAG</cx:pt>
          <cx:pt idx="205518">LSAG</cx:pt>
          <cx:pt idx="205519">LSAG</cx:pt>
          <cx:pt idx="205520">LSAG</cx:pt>
          <cx:pt idx="205521">LSAG</cx:pt>
          <cx:pt idx="205522">LSAG</cx:pt>
          <cx:pt idx="205523">LSAG</cx:pt>
          <cx:pt idx="205524">LSAG</cx:pt>
          <cx:pt idx="205525">LSAG</cx:pt>
          <cx:pt idx="205526">LSAG</cx:pt>
          <cx:pt idx="205527">LSAG</cx:pt>
          <cx:pt idx="205528">LSAG</cx:pt>
          <cx:pt idx="205529">LSAG</cx:pt>
          <cx:pt idx="205530">LSAG</cx:pt>
          <cx:pt idx="205531">LSAG</cx:pt>
          <cx:pt idx="205532">LSAG</cx:pt>
          <cx:pt idx="205533">LSAG</cx:pt>
          <cx:pt idx="205534">LSAG</cx:pt>
          <cx:pt idx="205535">LSAG</cx:pt>
          <cx:pt idx="205536">LSAG</cx:pt>
          <cx:pt idx="205537">LSAG</cx:pt>
          <cx:pt idx="205538">LSAG</cx:pt>
          <cx:pt idx="205539">LSAG</cx:pt>
          <cx:pt idx="205540">LSAG</cx:pt>
          <cx:pt idx="205541">LSAG</cx:pt>
          <cx:pt idx="205542">LSAG</cx:pt>
          <cx:pt idx="205543">LSAG</cx:pt>
          <cx:pt idx="205544">LSAG</cx:pt>
          <cx:pt idx="205545">LSAG</cx:pt>
          <cx:pt idx="205546">LSAG</cx:pt>
          <cx:pt idx="205547">LSAG</cx:pt>
          <cx:pt idx="205548">LSAG</cx:pt>
          <cx:pt idx="205549">LSAG</cx:pt>
          <cx:pt idx="205550">LSAG</cx:pt>
          <cx:pt idx="205551">LSAG</cx:pt>
          <cx:pt idx="205552">LSAG</cx:pt>
          <cx:pt idx="205553">LSAG</cx:pt>
          <cx:pt idx="205554">LSAG</cx:pt>
          <cx:pt idx="205555">LSAG</cx:pt>
          <cx:pt idx="205556">LSAG</cx:pt>
          <cx:pt idx="205557">LSAG</cx:pt>
          <cx:pt idx="205558">LSAG</cx:pt>
          <cx:pt idx="205559">LSAG</cx:pt>
          <cx:pt idx="205560">LSAG</cx:pt>
          <cx:pt idx="205561">LSAG</cx:pt>
          <cx:pt idx="205562">LSAG</cx:pt>
          <cx:pt idx="205563">LSAG</cx:pt>
          <cx:pt idx="205564">LSAG</cx:pt>
          <cx:pt idx="205565">LSAG</cx:pt>
          <cx:pt idx="205566">LSAG</cx:pt>
          <cx:pt idx="205567">LSAG</cx:pt>
          <cx:pt idx="205568">LSAG</cx:pt>
          <cx:pt idx="205569">LSAG</cx:pt>
          <cx:pt idx="205570">LSAG</cx:pt>
          <cx:pt idx="205571">LSAG</cx:pt>
          <cx:pt idx="205572">LSAG</cx:pt>
          <cx:pt idx="205573">LSAG</cx:pt>
          <cx:pt idx="205574">LSAG</cx:pt>
          <cx:pt idx="205575">LSAG</cx:pt>
          <cx:pt idx="205576">LSAG</cx:pt>
          <cx:pt idx="205577">LSAG</cx:pt>
          <cx:pt idx="205578">LSAG</cx:pt>
          <cx:pt idx="205579">LSAG</cx:pt>
          <cx:pt idx="205580">LSAG</cx:pt>
          <cx:pt idx="205581">LSAG</cx:pt>
          <cx:pt idx="205582">LSAG</cx:pt>
          <cx:pt idx="205583">LSAG</cx:pt>
          <cx:pt idx="205584">LSAG</cx:pt>
          <cx:pt idx="205585">LSAG</cx:pt>
          <cx:pt idx="205586">LSAG</cx:pt>
          <cx:pt idx="205587">LSAG</cx:pt>
          <cx:pt idx="205588">LSAG</cx:pt>
          <cx:pt idx="205589">LSAG</cx:pt>
          <cx:pt idx="205590">LSAG</cx:pt>
          <cx:pt idx="205591">LSAG</cx:pt>
          <cx:pt idx="205592">LSAG</cx:pt>
          <cx:pt idx="205593">LSAG</cx:pt>
          <cx:pt idx="205594">LSAG</cx:pt>
          <cx:pt idx="205595">LSAG</cx:pt>
          <cx:pt idx="205596">LSAG</cx:pt>
          <cx:pt idx="205597">LSAG</cx:pt>
          <cx:pt idx="205598">LSAG</cx:pt>
          <cx:pt idx="205599">LSAG</cx:pt>
          <cx:pt idx="205600">LSAG</cx:pt>
          <cx:pt idx="205601">LSAG</cx:pt>
          <cx:pt idx="205602">LSAG</cx:pt>
          <cx:pt idx="205603">LSAG</cx:pt>
          <cx:pt idx="205604">LSAG</cx:pt>
          <cx:pt idx="205605">LSAG</cx:pt>
          <cx:pt idx="205606">LSAG</cx:pt>
          <cx:pt idx="205607">LSAG</cx:pt>
          <cx:pt idx="205608">LSAG</cx:pt>
          <cx:pt idx="205609">LSAG</cx:pt>
          <cx:pt idx="205610">LSAG</cx:pt>
          <cx:pt idx="205611">LSAG</cx:pt>
          <cx:pt idx="205612">LSAG</cx:pt>
          <cx:pt idx="205613">LSAG</cx:pt>
          <cx:pt idx="205614">LSAG</cx:pt>
          <cx:pt idx="205615">LSAG</cx:pt>
          <cx:pt idx="205616">LSAG</cx:pt>
          <cx:pt idx="205617">LSAG</cx:pt>
          <cx:pt idx="205618">LSAG</cx:pt>
          <cx:pt idx="205619">LSAG</cx:pt>
          <cx:pt idx="205620">LSAG</cx:pt>
          <cx:pt idx="205621">LSAG</cx:pt>
          <cx:pt idx="205622">LSAG</cx:pt>
          <cx:pt idx="205623">LSAG</cx:pt>
          <cx:pt idx="205624">LSAG</cx:pt>
          <cx:pt idx="205625">LSAG</cx:pt>
          <cx:pt idx="205626">LSAG</cx:pt>
          <cx:pt idx="205627">LSAG</cx:pt>
          <cx:pt idx="205628">LSAG</cx:pt>
          <cx:pt idx="205629">LSAG</cx:pt>
          <cx:pt idx="205630">LSAG</cx:pt>
          <cx:pt idx="205631">LSAG</cx:pt>
          <cx:pt idx="205632">LSAG</cx:pt>
          <cx:pt idx="205633">LSAG</cx:pt>
          <cx:pt idx="205634">LSAG</cx:pt>
          <cx:pt idx="205635">LSAG</cx:pt>
          <cx:pt idx="205636">LSAG</cx:pt>
          <cx:pt idx="205637">LSAG</cx:pt>
          <cx:pt idx="205638">LSAG</cx:pt>
          <cx:pt idx="205639">LSAG</cx:pt>
          <cx:pt idx="205640">LSAG</cx:pt>
          <cx:pt idx="205641">LSAG</cx:pt>
          <cx:pt idx="205642">LSAG</cx:pt>
          <cx:pt idx="205643">LSAG</cx:pt>
          <cx:pt idx="205644">LSAG</cx:pt>
          <cx:pt idx="205645">LSAG</cx:pt>
          <cx:pt idx="205646">LSAG</cx:pt>
          <cx:pt idx="205647">LSAG</cx:pt>
          <cx:pt idx="205648">LSAG</cx:pt>
          <cx:pt idx="205649">LSAG</cx:pt>
          <cx:pt idx="205650">LSAG</cx:pt>
          <cx:pt idx="205651">LSAG</cx:pt>
          <cx:pt idx="205652">LSAG</cx:pt>
          <cx:pt idx="205653">LSAG</cx:pt>
          <cx:pt idx="205654">LSAG</cx:pt>
          <cx:pt idx="205655">LSAG</cx:pt>
          <cx:pt idx="205656">LSAG</cx:pt>
          <cx:pt idx="205657">LSAG</cx:pt>
          <cx:pt idx="205658">LSAG</cx:pt>
          <cx:pt idx="205659">LSAG</cx:pt>
          <cx:pt idx="205660">LSAG</cx:pt>
          <cx:pt idx="205661">LSAG</cx:pt>
          <cx:pt idx="205662">LSAG</cx:pt>
          <cx:pt idx="205663">LSAG</cx:pt>
          <cx:pt idx="205664">LSAG</cx:pt>
          <cx:pt idx="205665">LSAG</cx:pt>
          <cx:pt idx="205666">LSAG</cx:pt>
          <cx:pt idx="205667">LSAG</cx:pt>
          <cx:pt idx="205668">LSAG</cx:pt>
          <cx:pt idx="205669">LSAG</cx:pt>
          <cx:pt idx="205670">LSAG</cx:pt>
          <cx:pt idx="205671">LSAG</cx:pt>
          <cx:pt idx="205672">LSAG</cx:pt>
          <cx:pt idx="205673">LSAG</cx:pt>
          <cx:pt idx="205674">LSAG</cx:pt>
          <cx:pt idx="205675">LSAG</cx:pt>
          <cx:pt idx="205676">LSAG</cx:pt>
          <cx:pt idx="205677">LSAG</cx:pt>
          <cx:pt idx="205678">LSAG</cx:pt>
          <cx:pt idx="205679">LSAG</cx:pt>
          <cx:pt idx="205680">LSAG</cx:pt>
          <cx:pt idx="205681">LSAG</cx:pt>
          <cx:pt idx="205682">LSAG</cx:pt>
          <cx:pt idx="205683">LSAG</cx:pt>
          <cx:pt idx="205684">LSAG</cx:pt>
          <cx:pt idx="205685">LSAG</cx:pt>
          <cx:pt idx="205686">LSAG</cx:pt>
          <cx:pt idx="205687">LSAG</cx:pt>
          <cx:pt idx="205688">LSAG</cx:pt>
          <cx:pt idx="205689">LSAG</cx:pt>
          <cx:pt idx="205690">LSAG</cx:pt>
          <cx:pt idx="205691">LSAG</cx:pt>
          <cx:pt idx="205692">LSAG</cx:pt>
          <cx:pt idx="205693">LSAG</cx:pt>
          <cx:pt idx="205694">LSAG</cx:pt>
          <cx:pt idx="205695">LSAG</cx:pt>
          <cx:pt idx="205696">LSAG</cx:pt>
          <cx:pt idx="205697">LSAG</cx:pt>
          <cx:pt idx="205698">LSAG</cx:pt>
          <cx:pt idx="205699">LSAG</cx:pt>
          <cx:pt idx="205700">LSAG</cx:pt>
          <cx:pt idx="205701">LSAG</cx:pt>
          <cx:pt idx="205702">LSAG</cx:pt>
          <cx:pt idx="205703">LSAG</cx:pt>
          <cx:pt idx="205704">LSAG</cx:pt>
          <cx:pt idx="205705">LSAG</cx:pt>
          <cx:pt idx="205706">LSAG</cx:pt>
          <cx:pt idx="205707">LSAG</cx:pt>
          <cx:pt idx="205708">LSAG</cx:pt>
          <cx:pt idx="205709">LSAG</cx:pt>
          <cx:pt idx="205710">LSAG</cx:pt>
          <cx:pt idx="205711">LSAG</cx:pt>
          <cx:pt idx="205712">LSAG</cx:pt>
          <cx:pt idx="205713">LSAG</cx:pt>
          <cx:pt idx="205714">LSAG</cx:pt>
          <cx:pt idx="205715">LSAG</cx:pt>
          <cx:pt idx="205716">LSAG</cx:pt>
          <cx:pt idx="205717">LSAG</cx:pt>
          <cx:pt idx="205718">LSAG</cx:pt>
          <cx:pt idx="205719">LSAG</cx:pt>
          <cx:pt idx="205720">LSAG</cx:pt>
          <cx:pt idx="205721">LSAG</cx:pt>
          <cx:pt idx="205722">LSAG</cx:pt>
          <cx:pt idx="205723">LSAG</cx:pt>
          <cx:pt idx="205724">LSAG</cx:pt>
          <cx:pt idx="205725">LSAG</cx:pt>
          <cx:pt idx="205726">LSAG</cx:pt>
          <cx:pt idx="205727">LSAG</cx:pt>
          <cx:pt idx="205728">LSAG</cx:pt>
          <cx:pt idx="205729">LSAG</cx:pt>
          <cx:pt idx="205730">LSAG</cx:pt>
          <cx:pt idx="205731">LSAG</cx:pt>
          <cx:pt idx="205732">LSAG</cx:pt>
          <cx:pt idx="205733">LSAG</cx:pt>
          <cx:pt idx="205734">LSAG</cx:pt>
          <cx:pt idx="205735">LSAG</cx:pt>
          <cx:pt idx="205736">LSAG</cx:pt>
          <cx:pt idx="205737">LSAG</cx:pt>
          <cx:pt idx="205738">LSAG</cx:pt>
          <cx:pt idx="205739">LSAG</cx:pt>
          <cx:pt idx="205740">LSAG</cx:pt>
          <cx:pt idx="205741">LSAG</cx:pt>
          <cx:pt idx="205742">LSAG</cx:pt>
          <cx:pt idx="205743">LSAG</cx:pt>
          <cx:pt idx="205744">LSAG</cx:pt>
          <cx:pt idx="205745">LSAG</cx:pt>
          <cx:pt idx="205746">LSAG</cx:pt>
          <cx:pt idx="205747">LSAG</cx:pt>
          <cx:pt idx="205748">LSAG</cx:pt>
          <cx:pt idx="205749">LSAG</cx:pt>
          <cx:pt idx="205750">LSAG</cx:pt>
          <cx:pt idx="205751">LSAG</cx:pt>
          <cx:pt idx="205752">LSAG</cx:pt>
          <cx:pt idx="205753">LSAG</cx:pt>
          <cx:pt idx="205754">LSAG</cx:pt>
          <cx:pt idx="205755">LSAG</cx:pt>
          <cx:pt idx="205756">LSAG</cx:pt>
          <cx:pt idx="205757">LSAG</cx:pt>
          <cx:pt idx="205758">LSAG</cx:pt>
          <cx:pt idx="205759">LSAG</cx:pt>
          <cx:pt idx="205760">LSAG</cx:pt>
          <cx:pt idx="205761">LSAG</cx:pt>
          <cx:pt idx="205762">LSAG</cx:pt>
          <cx:pt idx="205763">LSAG</cx:pt>
          <cx:pt idx="205764">LSAG</cx:pt>
          <cx:pt idx="205765">LSAG</cx:pt>
          <cx:pt idx="205766">LSAG</cx:pt>
          <cx:pt idx="205767">LSAG</cx:pt>
          <cx:pt idx="205768">LSAG</cx:pt>
          <cx:pt idx="205769">LSAG</cx:pt>
          <cx:pt idx="205770">LSAG</cx:pt>
          <cx:pt idx="205771">LSAG</cx:pt>
          <cx:pt idx="205772">LSAG</cx:pt>
          <cx:pt idx="205773">LSAG</cx:pt>
          <cx:pt idx="205774">LSAG</cx:pt>
          <cx:pt idx="205775">LSAG</cx:pt>
          <cx:pt idx="205776">LSAG</cx:pt>
          <cx:pt idx="205777">LSAG</cx:pt>
          <cx:pt idx="205778">LSAG</cx:pt>
          <cx:pt idx="205779">LSAG</cx:pt>
          <cx:pt idx="205780">LSAG</cx:pt>
          <cx:pt idx="205781">LSAG</cx:pt>
          <cx:pt idx="205782">LSAG</cx:pt>
          <cx:pt idx="205783">LSAG</cx:pt>
          <cx:pt idx="205784">LSAG</cx:pt>
          <cx:pt idx="205785">LSAG</cx:pt>
          <cx:pt idx="205786">LSAG</cx:pt>
          <cx:pt idx="205787">LSAG</cx:pt>
          <cx:pt idx="205788">LSAG</cx:pt>
          <cx:pt idx="205789">LSAG</cx:pt>
          <cx:pt idx="205790">LSAG</cx:pt>
          <cx:pt idx="205791">LSAG</cx:pt>
          <cx:pt idx="205792">LSAG</cx:pt>
          <cx:pt idx="205793">LSAG</cx:pt>
          <cx:pt idx="205794">LSAG</cx:pt>
          <cx:pt idx="205795">LSAG</cx:pt>
          <cx:pt idx="205796">LSAG</cx:pt>
          <cx:pt idx="205797">LSAG</cx:pt>
          <cx:pt idx="205798">LSAG</cx:pt>
          <cx:pt idx="205799">LSAG</cx:pt>
          <cx:pt idx="205800">LSAG</cx:pt>
          <cx:pt idx="205801">LSAG</cx:pt>
          <cx:pt idx="205802">LSAG</cx:pt>
          <cx:pt idx="205803">LSAG</cx:pt>
          <cx:pt idx="205804">LSAG</cx:pt>
          <cx:pt idx="205805">LSAG</cx:pt>
          <cx:pt idx="205806">LSAG</cx:pt>
          <cx:pt idx="205807">LSAG</cx:pt>
          <cx:pt idx="205808">LSAG</cx:pt>
          <cx:pt idx="205809">LSAG</cx:pt>
          <cx:pt idx="205810">LSAG</cx:pt>
          <cx:pt idx="205811">LSAG</cx:pt>
          <cx:pt idx="205812">LSAG</cx:pt>
          <cx:pt idx="205813">LSAG</cx:pt>
          <cx:pt idx="205814">LSAG</cx:pt>
          <cx:pt idx="205815">LSAG</cx:pt>
          <cx:pt idx="205816">LSAG</cx:pt>
          <cx:pt idx="205817">LSAG</cx:pt>
          <cx:pt idx="205818">LSAG</cx:pt>
          <cx:pt idx="205819">LSAG</cx:pt>
          <cx:pt idx="205820">LSAG</cx:pt>
          <cx:pt idx="205821">LSAG</cx:pt>
          <cx:pt idx="205822">LSAG</cx:pt>
          <cx:pt idx="205823">LSAG</cx:pt>
          <cx:pt idx="205824">LSAG</cx:pt>
          <cx:pt idx="205825">LSAG</cx:pt>
          <cx:pt idx="205826">LSAG</cx:pt>
          <cx:pt idx="205827">LSAG</cx:pt>
          <cx:pt idx="205828">LSAG</cx:pt>
          <cx:pt idx="205829">LSAG</cx:pt>
          <cx:pt idx="205830">LSAG</cx:pt>
          <cx:pt idx="205831">LSAG</cx:pt>
          <cx:pt idx="205832">LSAG</cx:pt>
          <cx:pt idx="205833">LSAG</cx:pt>
          <cx:pt idx="205834">LSAG</cx:pt>
          <cx:pt idx="205835">LSAG</cx:pt>
          <cx:pt idx="205836">LSAG</cx:pt>
          <cx:pt idx="205837">LSAG</cx:pt>
          <cx:pt idx="205838">LSAG</cx:pt>
          <cx:pt idx="205839">LSAG</cx:pt>
          <cx:pt idx="205840">LSAG</cx:pt>
          <cx:pt idx="205841">LSAG</cx:pt>
          <cx:pt idx="205842">LSAG</cx:pt>
          <cx:pt idx="205843">LSAG</cx:pt>
          <cx:pt idx="205844">LSAG</cx:pt>
          <cx:pt idx="205845">LSAG</cx:pt>
          <cx:pt idx="205846">LSAG</cx:pt>
          <cx:pt idx="205847">LSAG</cx:pt>
          <cx:pt idx="205848">LSAG</cx:pt>
          <cx:pt idx="205849">LSAG</cx:pt>
          <cx:pt idx="205850">LSAG</cx:pt>
          <cx:pt idx="205851">LSAG</cx:pt>
          <cx:pt idx="205852">LSAG</cx:pt>
          <cx:pt idx="205853">LSAG</cx:pt>
          <cx:pt idx="205854">LSAG</cx:pt>
          <cx:pt idx="205855">LSAG</cx:pt>
          <cx:pt idx="205856">LSAG</cx:pt>
          <cx:pt idx="205857">LSAG</cx:pt>
          <cx:pt idx="205858">LSAG</cx:pt>
          <cx:pt idx="205859">LSAG</cx:pt>
          <cx:pt idx="205860">LSAG</cx:pt>
          <cx:pt idx="205861">LSAG</cx:pt>
          <cx:pt idx="205862">LSAG</cx:pt>
          <cx:pt idx="205863">LSAG</cx:pt>
          <cx:pt idx="205864">LSAG</cx:pt>
          <cx:pt idx="205865">LSAG</cx:pt>
          <cx:pt idx="205866">LSAG</cx:pt>
          <cx:pt idx="205867">LSAG</cx:pt>
          <cx:pt idx="205868">LSAG</cx:pt>
          <cx:pt idx="205869">LSAG</cx:pt>
          <cx:pt idx="205870">LSAG</cx:pt>
          <cx:pt idx="205871">LSAG</cx:pt>
          <cx:pt idx="205872">LSAG</cx:pt>
          <cx:pt idx="205873">LSAG</cx:pt>
          <cx:pt idx="205874">LSAG</cx:pt>
          <cx:pt idx="205875">LSAG</cx:pt>
          <cx:pt idx="205876">LSAG</cx:pt>
          <cx:pt idx="205877">LSAG</cx:pt>
          <cx:pt idx="205878">LSAG</cx:pt>
          <cx:pt idx="205879">LSAG</cx:pt>
          <cx:pt idx="205880">LSAG</cx:pt>
          <cx:pt idx="205881">LSAG</cx:pt>
          <cx:pt idx="205882">LSAG</cx:pt>
          <cx:pt idx="205883">LSAG</cx:pt>
          <cx:pt idx="205884">LSAG</cx:pt>
          <cx:pt idx="205885">LSAG</cx:pt>
          <cx:pt idx="205886">LSAG</cx:pt>
          <cx:pt idx="205887">LSAG</cx:pt>
          <cx:pt idx="205888">LSAG</cx:pt>
          <cx:pt idx="205889">LSAG</cx:pt>
          <cx:pt idx="205890">LSAG</cx:pt>
          <cx:pt idx="205891">LSAG</cx:pt>
          <cx:pt idx="205892">LSAG</cx:pt>
          <cx:pt idx="205893">LSAG</cx:pt>
          <cx:pt idx="205894">LSAG</cx:pt>
          <cx:pt idx="205895">LSAG</cx:pt>
          <cx:pt idx="205896">LSAG</cx:pt>
          <cx:pt idx="205897">LSAG</cx:pt>
          <cx:pt idx="205898">LSAG</cx:pt>
          <cx:pt idx="205899">LSAG</cx:pt>
          <cx:pt idx="205900">LSAG</cx:pt>
          <cx:pt idx="205901">LSAG</cx:pt>
          <cx:pt idx="205902">LSAG</cx:pt>
          <cx:pt idx="205903">LSAG</cx:pt>
          <cx:pt idx="205904">LSAG</cx:pt>
          <cx:pt idx="205905">LSAG</cx:pt>
          <cx:pt idx="205906">LSAG</cx:pt>
          <cx:pt idx="205907">LSAG</cx:pt>
          <cx:pt idx="205908">LSAG</cx:pt>
          <cx:pt idx="205909">LSAG</cx:pt>
          <cx:pt idx="205910">LSAG</cx:pt>
          <cx:pt idx="205911">LSAG</cx:pt>
          <cx:pt idx="205912">LSAG</cx:pt>
          <cx:pt idx="205913">LSAG</cx:pt>
          <cx:pt idx="205914">LSAG</cx:pt>
          <cx:pt idx="205915">LSAG</cx:pt>
          <cx:pt idx="205916">LSAG</cx:pt>
          <cx:pt idx="205917">LSAG</cx:pt>
          <cx:pt idx="205918">LSAG</cx:pt>
          <cx:pt idx="205919">LSAG</cx:pt>
          <cx:pt idx="205920">LSAG</cx:pt>
          <cx:pt idx="205921">LSAG</cx:pt>
          <cx:pt idx="205922">LSAG</cx:pt>
          <cx:pt idx="205923">LSAG</cx:pt>
          <cx:pt idx="205924">LSAG</cx:pt>
          <cx:pt idx="205925">LSAG</cx:pt>
          <cx:pt idx="205926">LSAG</cx:pt>
          <cx:pt idx="205927">LSAG</cx:pt>
          <cx:pt idx="205928">LSAG</cx:pt>
          <cx:pt idx="205929">LSAG</cx:pt>
          <cx:pt idx="205930">LSAG</cx:pt>
          <cx:pt idx="205931">LSAG</cx:pt>
          <cx:pt idx="205932">LSAG</cx:pt>
          <cx:pt idx="205933">LSAG</cx:pt>
          <cx:pt idx="205934">LSAG</cx:pt>
          <cx:pt idx="205935">LSAG</cx:pt>
          <cx:pt idx="205936">LSAG</cx:pt>
          <cx:pt idx="205937">LSAG</cx:pt>
          <cx:pt idx="205938">LSAG</cx:pt>
          <cx:pt idx="205939">LSAG</cx:pt>
          <cx:pt idx="205940">LSAG</cx:pt>
          <cx:pt idx="205941">LSAG</cx:pt>
          <cx:pt idx="205942">LSAG</cx:pt>
          <cx:pt idx="205943">LSAG</cx:pt>
          <cx:pt idx="205944">LSAG</cx:pt>
          <cx:pt idx="205945">LSAG</cx:pt>
          <cx:pt idx="205946">LSAG</cx:pt>
          <cx:pt idx="205947">LSAG</cx:pt>
          <cx:pt idx="205948">LSAG</cx:pt>
          <cx:pt idx="205949">LSAG</cx:pt>
          <cx:pt idx="205950">LSAG</cx:pt>
          <cx:pt idx="205951">LSAG</cx:pt>
          <cx:pt idx="205952">LSAG</cx:pt>
          <cx:pt idx="205953">LSAG</cx:pt>
          <cx:pt idx="205954">LSAG</cx:pt>
          <cx:pt idx="205955">LSAG</cx:pt>
          <cx:pt idx="205956">LSAG</cx:pt>
          <cx:pt idx="205957">LSAG</cx:pt>
          <cx:pt idx="205958">LSAG</cx:pt>
          <cx:pt idx="205959">LSAG</cx:pt>
          <cx:pt idx="205960">LSAG</cx:pt>
          <cx:pt idx="205961">LSAG</cx:pt>
          <cx:pt idx="205962">LSAG</cx:pt>
          <cx:pt idx="205963">LSAG</cx:pt>
          <cx:pt idx="205964">LSAG</cx:pt>
          <cx:pt idx="205965">LSAG</cx:pt>
          <cx:pt idx="205966">LSAG</cx:pt>
          <cx:pt idx="205967">LSAG</cx:pt>
          <cx:pt idx="205968">LSAG</cx:pt>
          <cx:pt idx="205969">LSAG</cx:pt>
          <cx:pt idx="205970">LSAG</cx:pt>
          <cx:pt idx="205971">LSAG</cx:pt>
          <cx:pt idx="205972">LSAG</cx:pt>
          <cx:pt idx="205973">LSAG</cx:pt>
          <cx:pt idx="205974">LSAG</cx:pt>
          <cx:pt idx="205975">LSAG</cx:pt>
          <cx:pt idx="205976">LSAG</cx:pt>
          <cx:pt idx="205977">LSAG</cx:pt>
          <cx:pt idx="205978">LSAG</cx:pt>
          <cx:pt idx="205979">LSAG</cx:pt>
          <cx:pt idx="205980">LSAG</cx:pt>
          <cx:pt idx="205981">LSAG</cx:pt>
          <cx:pt idx="205982">LSAG</cx:pt>
          <cx:pt idx="205983">LSAG</cx:pt>
          <cx:pt idx="205984">LSAG</cx:pt>
          <cx:pt idx="205985">LSAG</cx:pt>
          <cx:pt idx="205986">LSAG</cx:pt>
          <cx:pt idx="205987">LSAG</cx:pt>
          <cx:pt idx="205988">LSAG</cx:pt>
          <cx:pt idx="205989">LSAG</cx:pt>
          <cx:pt idx="205990">LSAG</cx:pt>
          <cx:pt idx="205991">LSAG</cx:pt>
          <cx:pt idx="205992">LSAG</cx:pt>
          <cx:pt idx="205993">LSAG</cx:pt>
          <cx:pt idx="205994">LSAG</cx:pt>
          <cx:pt idx="205995">LSAG</cx:pt>
          <cx:pt idx="205996">LSAG</cx:pt>
          <cx:pt idx="205997">LSAG</cx:pt>
          <cx:pt idx="205998">LSAG</cx:pt>
          <cx:pt idx="205999">LSAG</cx:pt>
          <cx:pt idx="206000">LSAG</cx:pt>
          <cx:pt idx="206001">LSAG</cx:pt>
          <cx:pt idx="206002">LSAG</cx:pt>
          <cx:pt idx="206003">LSAG</cx:pt>
          <cx:pt idx="206004">LSAG</cx:pt>
          <cx:pt idx="206005">LSAG</cx:pt>
          <cx:pt idx="206006">LSAG</cx:pt>
          <cx:pt idx="206007">LSAG</cx:pt>
          <cx:pt idx="206008">LSAG</cx:pt>
          <cx:pt idx="206009">LSAG</cx:pt>
          <cx:pt idx="206010">LSAG</cx:pt>
          <cx:pt idx="206011">LSAG</cx:pt>
          <cx:pt idx="206012">LSAG</cx:pt>
          <cx:pt idx="206013">LSAG</cx:pt>
          <cx:pt idx="206014">LSAG</cx:pt>
          <cx:pt idx="206015">LSAG</cx:pt>
          <cx:pt idx="206016">LSAG</cx:pt>
          <cx:pt idx="206017">LSAG</cx:pt>
          <cx:pt idx="206018">LSAG</cx:pt>
          <cx:pt idx="206019">LSAG</cx:pt>
          <cx:pt idx="206020">LSAG</cx:pt>
          <cx:pt idx="206021">LSAG</cx:pt>
          <cx:pt idx="206022">LSAG</cx:pt>
          <cx:pt idx="206023">LSAG</cx:pt>
          <cx:pt idx="206024">LSAG</cx:pt>
          <cx:pt idx="206025">LSAG</cx:pt>
          <cx:pt idx="206026">LSAG</cx:pt>
          <cx:pt idx="206027">LSAG</cx:pt>
          <cx:pt idx="206028">LSAG</cx:pt>
          <cx:pt idx="206029">LSAG</cx:pt>
          <cx:pt idx="206030">LSAG</cx:pt>
          <cx:pt idx="206031">LSAG</cx:pt>
          <cx:pt idx="206032">LSAG</cx:pt>
          <cx:pt idx="206033">LSAG</cx:pt>
          <cx:pt idx="206034">LSAG</cx:pt>
          <cx:pt idx="206035">LSAG</cx:pt>
          <cx:pt idx="206036">LSAG</cx:pt>
          <cx:pt idx="206037">LSAG</cx:pt>
          <cx:pt idx="206038">LSAG</cx:pt>
          <cx:pt idx="206039">LSAG</cx:pt>
          <cx:pt idx="206040">LSAG</cx:pt>
          <cx:pt idx="206041">LSAG</cx:pt>
          <cx:pt idx="206042">LSAG</cx:pt>
          <cx:pt idx="206043">LSAG</cx:pt>
          <cx:pt idx="206044">LSAG</cx:pt>
          <cx:pt idx="206045">LSAG</cx:pt>
          <cx:pt idx="206046">LSAG</cx:pt>
          <cx:pt idx="206047">LSAG</cx:pt>
          <cx:pt idx="206048">LSAG</cx:pt>
          <cx:pt idx="206049">LSAG</cx:pt>
          <cx:pt idx="206050">LSAG</cx:pt>
          <cx:pt idx="206051">LSAG</cx:pt>
          <cx:pt idx="206052">LSAG</cx:pt>
          <cx:pt idx="206053">LSAG</cx:pt>
          <cx:pt idx="206054">LSAG</cx:pt>
          <cx:pt idx="206055">LSAG</cx:pt>
          <cx:pt idx="206056">LSAG</cx:pt>
          <cx:pt idx="206057">LSAG</cx:pt>
          <cx:pt idx="206058">LSAG</cx:pt>
          <cx:pt idx="206059">LSAG</cx:pt>
          <cx:pt idx="206060">LSAG</cx:pt>
          <cx:pt idx="206061">LSAG</cx:pt>
          <cx:pt idx="206062">LSAG</cx:pt>
          <cx:pt idx="206063">LSAG</cx:pt>
          <cx:pt idx="206064">LSAG</cx:pt>
          <cx:pt idx="206065">LSAG</cx:pt>
          <cx:pt idx="206066">LSAG</cx:pt>
          <cx:pt idx="206067">LSAG</cx:pt>
          <cx:pt idx="206068">LSAG</cx:pt>
          <cx:pt idx="206069">LSAG</cx:pt>
          <cx:pt idx="206070">LSAG</cx:pt>
          <cx:pt idx="206071">LSAG</cx:pt>
          <cx:pt idx="206072">LSAG</cx:pt>
          <cx:pt idx="206073">LSAG</cx:pt>
          <cx:pt idx="206074">LSAG</cx:pt>
          <cx:pt idx="206075">LSAG</cx:pt>
          <cx:pt idx="206076">LSAG</cx:pt>
          <cx:pt idx="206077">LSAG</cx:pt>
          <cx:pt idx="206078">LSAG</cx:pt>
          <cx:pt idx="206079">LSAG</cx:pt>
          <cx:pt idx="206080">LSAG</cx:pt>
          <cx:pt idx="206081">LSAG</cx:pt>
          <cx:pt idx="206082">LSAG</cx:pt>
          <cx:pt idx="206083">LSAG</cx:pt>
          <cx:pt idx="206084">LSAG</cx:pt>
          <cx:pt idx="206085">LSAG</cx:pt>
          <cx:pt idx="206086">LSAG</cx:pt>
          <cx:pt idx="206087">LSAG</cx:pt>
          <cx:pt idx="206088">LSAG</cx:pt>
          <cx:pt idx="206089">LSAG</cx:pt>
          <cx:pt idx="206090">LSAG</cx:pt>
          <cx:pt idx="206091">LSAG</cx:pt>
          <cx:pt idx="206092">LSAG</cx:pt>
          <cx:pt idx="206093">LSAG</cx:pt>
          <cx:pt idx="206094">LSAG</cx:pt>
          <cx:pt idx="206095">LSAG</cx:pt>
          <cx:pt idx="206096">LSAG</cx:pt>
          <cx:pt idx="206097">LSAG</cx:pt>
          <cx:pt idx="206098">LSAG</cx:pt>
          <cx:pt idx="206099">LSAG</cx:pt>
          <cx:pt idx="206100">LSAG</cx:pt>
          <cx:pt idx="206101">LSAG</cx:pt>
          <cx:pt idx="206102">LSAG</cx:pt>
          <cx:pt idx="206103">LSAG</cx:pt>
          <cx:pt idx="206104">LSAG</cx:pt>
          <cx:pt idx="206105">LSAG</cx:pt>
          <cx:pt idx="206106">LSAG</cx:pt>
          <cx:pt idx="206107">LSAG</cx:pt>
          <cx:pt idx="206108">LSAG</cx:pt>
          <cx:pt idx="206109">LSAG</cx:pt>
          <cx:pt idx="206110">LSAG</cx:pt>
          <cx:pt idx="206111">LSAG</cx:pt>
          <cx:pt idx="206112">LSAG</cx:pt>
          <cx:pt idx="206113">LSAG</cx:pt>
          <cx:pt idx="206114">LSAG</cx:pt>
          <cx:pt idx="206115">LSAG</cx:pt>
          <cx:pt idx="206116">LSAG</cx:pt>
          <cx:pt idx="206117">LSAG</cx:pt>
          <cx:pt idx="206118">LSAG</cx:pt>
          <cx:pt idx="206119">LSAG</cx:pt>
          <cx:pt idx="206120">LSAG</cx:pt>
          <cx:pt idx="206121">LSAG</cx:pt>
          <cx:pt idx="206122">LSAG</cx:pt>
          <cx:pt idx="206123">LSAG</cx:pt>
          <cx:pt idx="206124">LSAG</cx:pt>
          <cx:pt idx="206125">LSAG</cx:pt>
          <cx:pt idx="206126">LSAG</cx:pt>
          <cx:pt idx="206127">LSAG</cx:pt>
          <cx:pt idx="206128">LSAG</cx:pt>
          <cx:pt idx="206129">LSAG</cx:pt>
          <cx:pt idx="206130">LSAG</cx:pt>
          <cx:pt idx="206131">LSAG</cx:pt>
          <cx:pt idx="206132">LSAG</cx:pt>
          <cx:pt idx="206133">LSAG</cx:pt>
          <cx:pt idx="206134">LSAG</cx:pt>
          <cx:pt idx="206135">LSAG</cx:pt>
          <cx:pt idx="206136">LSAG</cx:pt>
          <cx:pt idx="206137">LSAG</cx:pt>
          <cx:pt idx="206138">LSAG</cx:pt>
          <cx:pt idx="206139">LSAG</cx:pt>
          <cx:pt idx="206140">LSAG</cx:pt>
          <cx:pt idx="206141">LSAG</cx:pt>
          <cx:pt idx="206142">LSAG</cx:pt>
          <cx:pt idx="206143">LSAG</cx:pt>
          <cx:pt idx="206144">LSAG</cx:pt>
          <cx:pt idx="206145">LSAG</cx:pt>
          <cx:pt idx="206146">LSAG</cx:pt>
          <cx:pt idx="206147">LSAG</cx:pt>
          <cx:pt idx="206148">LSAG</cx:pt>
          <cx:pt idx="206149">LSAG</cx:pt>
          <cx:pt idx="206150">LSAG</cx:pt>
          <cx:pt idx="206151">LSAG</cx:pt>
          <cx:pt idx="206152">LSAG</cx:pt>
          <cx:pt idx="206153">LSAG</cx:pt>
          <cx:pt idx="206154">LSAG</cx:pt>
          <cx:pt idx="206155">LSAG</cx:pt>
          <cx:pt idx="206156">LSAG</cx:pt>
          <cx:pt idx="206157">LSAG</cx:pt>
          <cx:pt idx="206158">LSAG</cx:pt>
          <cx:pt idx="206159">LSAG</cx:pt>
          <cx:pt idx="206160">LSAG</cx:pt>
          <cx:pt idx="206161">LSAG</cx:pt>
          <cx:pt idx="206162">LSAG</cx:pt>
          <cx:pt idx="206163">LSAG</cx:pt>
          <cx:pt idx="206164">LSAG</cx:pt>
          <cx:pt idx="206165">LSAG</cx:pt>
          <cx:pt idx="206166">LSAG</cx:pt>
          <cx:pt idx="206167">LSAG</cx:pt>
          <cx:pt idx="206168">LSAG</cx:pt>
          <cx:pt idx="206169">LSAG</cx:pt>
          <cx:pt idx="206170">LSAG</cx:pt>
          <cx:pt idx="206171">LSAG</cx:pt>
          <cx:pt idx="206172">LSAG</cx:pt>
          <cx:pt idx="206173">LSAG</cx:pt>
          <cx:pt idx="206174">LSAG</cx:pt>
          <cx:pt idx="206175">LSAG</cx:pt>
          <cx:pt idx="206176">LSAG</cx:pt>
          <cx:pt idx="206177">LSAG</cx:pt>
          <cx:pt idx="206178">LSAG</cx:pt>
          <cx:pt idx="206179">LSAG</cx:pt>
          <cx:pt idx="206180">LSAG</cx:pt>
          <cx:pt idx="206181">LSAG</cx:pt>
          <cx:pt idx="206182">LSAG</cx:pt>
          <cx:pt idx="206183">LSAG</cx:pt>
          <cx:pt idx="206184">LSAG</cx:pt>
          <cx:pt idx="206185">LSAG</cx:pt>
          <cx:pt idx="206186">LSAG</cx:pt>
          <cx:pt idx="206187">LSAG</cx:pt>
          <cx:pt idx="206188">LSAG</cx:pt>
          <cx:pt idx="206189">LSAG</cx:pt>
          <cx:pt idx="206190">LSAG</cx:pt>
          <cx:pt idx="206191">LSAG</cx:pt>
          <cx:pt idx="206192">LSAG</cx:pt>
          <cx:pt idx="206193">LSAG</cx:pt>
          <cx:pt idx="206194">LSAG</cx:pt>
          <cx:pt idx="206195">LSAG</cx:pt>
          <cx:pt idx="206196">LSAG</cx:pt>
          <cx:pt idx="206197">LSAG</cx:pt>
          <cx:pt idx="206198">LSAG</cx:pt>
          <cx:pt idx="206199">LSAG</cx:pt>
          <cx:pt idx="206200">LSAG</cx:pt>
          <cx:pt idx="206201">LSAG</cx:pt>
          <cx:pt idx="206202">LSAG</cx:pt>
          <cx:pt idx="206203">LSAG</cx:pt>
          <cx:pt idx="206204">LSAG</cx:pt>
          <cx:pt idx="206205">LSAG</cx:pt>
          <cx:pt idx="206206">LSAG</cx:pt>
          <cx:pt idx="206207">LSAG</cx:pt>
          <cx:pt idx="206208">LSAG</cx:pt>
          <cx:pt idx="206209">LSAG</cx:pt>
          <cx:pt idx="206210">LSAG</cx:pt>
          <cx:pt idx="206211">LSAG</cx:pt>
          <cx:pt idx="206212">LSAG</cx:pt>
          <cx:pt idx="206213">LSAG</cx:pt>
          <cx:pt idx="206214">LSAG</cx:pt>
          <cx:pt idx="206215">LSAG</cx:pt>
          <cx:pt idx="206216">LSAG</cx:pt>
          <cx:pt idx="206217">LSAG</cx:pt>
          <cx:pt idx="206218">LSAG</cx:pt>
          <cx:pt idx="206219">LSAG</cx:pt>
          <cx:pt idx="206220">LSAG</cx:pt>
          <cx:pt idx="206221">LSAG</cx:pt>
          <cx:pt idx="206222">LSAG</cx:pt>
          <cx:pt idx="206223">LSAG</cx:pt>
          <cx:pt idx="206224">LSAG</cx:pt>
          <cx:pt idx="206225">LSAG</cx:pt>
          <cx:pt idx="206226">LSAG</cx:pt>
          <cx:pt idx="206227">LSAG</cx:pt>
          <cx:pt idx="206228">LSAG</cx:pt>
          <cx:pt idx="206229">LSAG</cx:pt>
          <cx:pt idx="206230">LSAG</cx:pt>
          <cx:pt idx="206231">LSAG</cx:pt>
          <cx:pt idx="206232">LSAG</cx:pt>
          <cx:pt idx="206233">LSAG</cx:pt>
          <cx:pt idx="206234">LSAG</cx:pt>
          <cx:pt idx="206235">LSAG</cx:pt>
          <cx:pt idx="206236">LSAG</cx:pt>
          <cx:pt idx="206237">LSAG</cx:pt>
          <cx:pt idx="206238">LSAG</cx:pt>
          <cx:pt idx="206239">LSAG</cx:pt>
          <cx:pt idx="206240">LSAG</cx:pt>
          <cx:pt idx="206241">LSAG</cx:pt>
          <cx:pt idx="206242">LSAG</cx:pt>
          <cx:pt idx="206243">LSAG</cx:pt>
          <cx:pt idx="206244">LSAG</cx:pt>
          <cx:pt idx="206245">LSAG</cx:pt>
          <cx:pt idx="206246">LSAG</cx:pt>
          <cx:pt idx="206247">LSAG</cx:pt>
          <cx:pt idx="206248">LSAG</cx:pt>
          <cx:pt idx="206249">LSAG</cx:pt>
          <cx:pt idx="206250">LSAG</cx:pt>
          <cx:pt idx="206251">LSAG</cx:pt>
          <cx:pt idx="206252">LSAG</cx:pt>
          <cx:pt idx="206253">LSAG</cx:pt>
          <cx:pt idx="206254">LSAG</cx:pt>
          <cx:pt idx="206255">LSAG</cx:pt>
          <cx:pt idx="206256">LSAG</cx:pt>
          <cx:pt idx="206257">LSAG</cx:pt>
          <cx:pt idx="206258">LSAG</cx:pt>
          <cx:pt idx="206259">LSAG</cx:pt>
          <cx:pt idx="206260">LSAG</cx:pt>
          <cx:pt idx="206261">LSAG</cx:pt>
          <cx:pt idx="206262">LSAG</cx:pt>
          <cx:pt idx="206263">LSAG</cx:pt>
          <cx:pt idx="206264">LSAG</cx:pt>
          <cx:pt idx="206265">LSAG</cx:pt>
          <cx:pt idx="206266">LSAG</cx:pt>
          <cx:pt idx="206267">LSAG</cx:pt>
          <cx:pt idx="206268">LSAG</cx:pt>
          <cx:pt idx="206269">LSAG</cx:pt>
          <cx:pt idx="206270">LSAG</cx:pt>
          <cx:pt idx="206271">LSAG</cx:pt>
          <cx:pt idx="206272">LSAG</cx:pt>
          <cx:pt idx="206273">LSAG</cx:pt>
          <cx:pt idx="206274">LSAG</cx:pt>
          <cx:pt idx="206275">LSAG</cx:pt>
          <cx:pt idx="206276">LSAG</cx:pt>
          <cx:pt idx="206277">LSAG</cx:pt>
          <cx:pt idx="206278">LSAG</cx:pt>
          <cx:pt idx="206279">LSAG</cx:pt>
          <cx:pt idx="206280">LSAG</cx:pt>
          <cx:pt idx="206281">LSAG</cx:pt>
          <cx:pt idx="206282">LSAG</cx:pt>
          <cx:pt idx="206283">LSAG</cx:pt>
          <cx:pt idx="206284">LSAG</cx:pt>
          <cx:pt idx="206285">LSAG</cx:pt>
          <cx:pt idx="206286">LSAG</cx:pt>
          <cx:pt idx="206287">LSAG</cx:pt>
          <cx:pt idx="206288">LSAG</cx:pt>
          <cx:pt idx="206289">LSAG</cx:pt>
          <cx:pt idx="206290">LSAG</cx:pt>
          <cx:pt idx="206291">LSAG</cx:pt>
          <cx:pt idx="206292">LSAG</cx:pt>
          <cx:pt idx="206293">LSAG</cx:pt>
          <cx:pt idx="206294">LSAG</cx:pt>
          <cx:pt idx="206295">LSAG</cx:pt>
          <cx:pt idx="206296">LSAG</cx:pt>
          <cx:pt idx="206297">LSAG</cx:pt>
          <cx:pt idx="206298">LSAG</cx:pt>
          <cx:pt idx="206299">LSAG</cx:pt>
          <cx:pt idx="206300">LSAG</cx:pt>
          <cx:pt idx="206301">LSAG</cx:pt>
          <cx:pt idx="206302">LSAG</cx:pt>
          <cx:pt idx="206303">LSAG</cx:pt>
          <cx:pt idx="206304">LSAG</cx:pt>
          <cx:pt idx="206305">LSAG</cx:pt>
          <cx:pt idx="206306">LSAG</cx:pt>
          <cx:pt idx="206307">LSAG</cx:pt>
          <cx:pt idx="206308">LSAG</cx:pt>
          <cx:pt idx="206309">LSAG</cx:pt>
          <cx:pt idx="206310">LSAG</cx:pt>
          <cx:pt idx="206311">LSAG</cx:pt>
          <cx:pt idx="206312">LSAG</cx:pt>
          <cx:pt idx="206313">LSAG</cx:pt>
          <cx:pt idx="206314">LSAG</cx:pt>
          <cx:pt idx="206315">LSAG</cx:pt>
          <cx:pt idx="206316">LSAG</cx:pt>
          <cx:pt idx="206317">LSAG</cx:pt>
          <cx:pt idx="206318">LSAG</cx:pt>
          <cx:pt idx="206319">LSAG</cx:pt>
          <cx:pt idx="206320">LSAG</cx:pt>
          <cx:pt idx="206321">LSAG</cx:pt>
          <cx:pt idx="206322">LSAG</cx:pt>
          <cx:pt idx="206323">LSAG</cx:pt>
          <cx:pt idx="206324">LSAG</cx:pt>
          <cx:pt idx="206325">LSAG</cx:pt>
          <cx:pt idx="206326">LSAG</cx:pt>
          <cx:pt idx="206327">LSAG</cx:pt>
          <cx:pt idx="206328">LSAG</cx:pt>
          <cx:pt idx="206329">LSAG</cx:pt>
          <cx:pt idx="206330">LSAG</cx:pt>
          <cx:pt idx="206331">LSAG</cx:pt>
          <cx:pt idx="206332">LSAG</cx:pt>
          <cx:pt idx="206333">LSAG</cx:pt>
          <cx:pt idx="206334">LSAG</cx:pt>
          <cx:pt idx="206335">LSAG</cx:pt>
          <cx:pt idx="206336">LSAG</cx:pt>
          <cx:pt idx="206337">LSAG</cx:pt>
          <cx:pt idx="206338">LSAG</cx:pt>
          <cx:pt idx="206339">LSAG</cx:pt>
          <cx:pt idx="206340">LSAG</cx:pt>
          <cx:pt idx="206341">LSAG</cx:pt>
          <cx:pt idx="206342">LSAG</cx:pt>
          <cx:pt idx="206343">LSAG</cx:pt>
          <cx:pt idx="206344">LSAG</cx:pt>
          <cx:pt idx="206345">LSAG</cx:pt>
          <cx:pt idx="206346">LSAG</cx:pt>
          <cx:pt idx="206347">LSAG</cx:pt>
          <cx:pt idx="206348">LSAG</cx:pt>
          <cx:pt idx="206349">LSAG</cx:pt>
          <cx:pt idx="206350">LSAG</cx:pt>
          <cx:pt idx="206351">LSAG</cx:pt>
          <cx:pt idx="206352">LSAG</cx:pt>
          <cx:pt idx="206353">LSAG</cx:pt>
          <cx:pt idx="206354">LSAG</cx:pt>
          <cx:pt idx="206355">LSAG</cx:pt>
          <cx:pt idx="206356">LSAG</cx:pt>
          <cx:pt idx="206357">LSAG</cx:pt>
          <cx:pt idx="206358">LSAG</cx:pt>
          <cx:pt idx="206359">LSAG</cx:pt>
          <cx:pt idx="206360">LSAG</cx:pt>
          <cx:pt idx="206361">LSAG</cx:pt>
          <cx:pt idx="206362">LSAG</cx:pt>
          <cx:pt idx="206363">LSAG</cx:pt>
          <cx:pt idx="206364">LSAG</cx:pt>
          <cx:pt idx="206365">LSAG</cx:pt>
          <cx:pt idx="206366">LSAG</cx:pt>
          <cx:pt idx="206367">LSAG</cx:pt>
          <cx:pt idx="206368">LSAG</cx:pt>
          <cx:pt idx="206369">LSAG</cx:pt>
          <cx:pt idx="206370">LSAG</cx:pt>
          <cx:pt idx="206371">LSAG</cx:pt>
          <cx:pt idx="206372">LSAG</cx:pt>
          <cx:pt idx="206373">LSAG</cx:pt>
          <cx:pt idx="206374">LSAG</cx:pt>
          <cx:pt idx="206375">LSAG</cx:pt>
          <cx:pt idx="206376">LSAG</cx:pt>
          <cx:pt idx="206377">LSAG</cx:pt>
          <cx:pt idx="206378">LSAG</cx:pt>
          <cx:pt idx="206379">LSAG</cx:pt>
          <cx:pt idx="206380">LSAG</cx:pt>
          <cx:pt idx="206381">LSAG</cx:pt>
          <cx:pt idx="206382">LSAG</cx:pt>
          <cx:pt idx="206383">LSAG</cx:pt>
          <cx:pt idx="206384">LSAG</cx:pt>
          <cx:pt idx="206385">LSAG</cx:pt>
          <cx:pt idx="206386">LSAG</cx:pt>
          <cx:pt idx="206387">LSAG</cx:pt>
          <cx:pt idx="206388">LSAG</cx:pt>
          <cx:pt idx="206389">LSAG</cx:pt>
          <cx:pt idx="206390">LSAG</cx:pt>
          <cx:pt idx="206391">LSAG</cx:pt>
          <cx:pt idx="206392">LSAG</cx:pt>
          <cx:pt idx="206393">LSAG</cx:pt>
          <cx:pt idx="206394">LSAG</cx:pt>
          <cx:pt idx="206395">LSAG</cx:pt>
          <cx:pt idx="206396">LSAG</cx:pt>
          <cx:pt idx="206397">LSAG</cx:pt>
          <cx:pt idx="206398">LSAG</cx:pt>
          <cx:pt idx="206399">LSAG</cx:pt>
          <cx:pt idx="206400">LSAG</cx:pt>
          <cx:pt idx="206401">LSAG</cx:pt>
          <cx:pt idx="206402">LSAG</cx:pt>
          <cx:pt idx="206403">LSAG</cx:pt>
          <cx:pt idx="206404">LSAG</cx:pt>
          <cx:pt idx="206405">LSAG</cx:pt>
          <cx:pt idx="206406">LSAG</cx:pt>
          <cx:pt idx="206407">LSAG</cx:pt>
          <cx:pt idx="206408">LSAG</cx:pt>
          <cx:pt idx="206409">LSAG</cx:pt>
          <cx:pt idx="206410">LSAG</cx:pt>
          <cx:pt idx="206411">LSAG</cx:pt>
          <cx:pt idx="206412">LSAG</cx:pt>
          <cx:pt idx="206413">LSAG</cx:pt>
          <cx:pt idx="206414">LSAG</cx:pt>
          <cx:pt idx="206415">LSAG</cx:pt>
          <cx:pt idx="206416">LSAG</cx:pt>
          <cx:pt idx="206417">LSAG</cx:pt>
          <cx:pt idx="206418">LSAG</cx:pt>
          <cx:pt idx="206419">LSAG</cx:pt>
          <cx:pt idx="206420">LSAG</cx:pt>
          <cx:pt idx="206421">LSAG</cx:pt>
          <cx:pt idx="206422">LSAG</cx:pt>
          <cx:pt idx="206423">LSAG</cx:pt>
          <cx:pt idx="206424">LSAG</cx:pt>
          <cx:pt idx="206425">LSAG</cx:pt>
          <cx:pt idx="206426">LSAG</cx:pt>
          <cx:pt idx="206427">LSAG</cx:pt>
          <cx:pt idx="206428">LSAG</cx:pt>
          <cx:pt idx="206429">LSAG</cx:pt>
          <cx:pt idx="206430">LSAG</cx:pt>
          <cx:pt idx="206431">LSAG</cx:pt>
          <cx:pt idx="206432">LSAG</cx:pt>
          <cx:pt idx="206433">LSAG</cx:pt>
          <cx:pt idx="206434">LSAG</cx:pt>
          <cx:pt idx="206435">LSAG</cx:pt>
          <cx:pt idx="206436">LSAG</cx:pt>
          <cx:pt idx="206437">LSAG</cx:pt>
          <cx:pt idx="206438">LSAG</cx:pt>
          <cx:pt idx="206439">LSAG</cx:pt>
          <cx:pt idx="206440">LSAG</cx:pt>
          <cx:pt idx="206441">LSAG</cx:pt>
          <cx:pt idx="206442">LSAG</cx:pt>
          <cx:pt idx="206443">LSAG</cx:pt>
          <cx:pt idx="206444">LSAG</cx:pt>
          <cx:pt idx="206445">LSAG</cx:pt>
          <cx:pt idx="206446">LSAG</cx:pt>
          <cx:pt idx="206447">LSAG</cx:pt>
          <cx:pt idx="206448">LSAG</cx:pt>
          <cx:pt idx="206449">LSAG</cx:pt>
          <cx:pt idx="206450">LSAG</cx:pt>
          <cx:pt idx="206451">LSAG</cx:pt>
          <cx:pt idx="206452">LSAG</cx:pt>
          <cx:pt idx="206453">LSAG</cx:pt>
          <cx:pt idx="206454">LSAG</cx:pt>
          <cx:pt idx="206455">LSAG</cx:pt>
          <cx:pt idx="206456">LSAG</cx:pt>
          <cx:pt idx="206457">LSAG</cx:pt>
          <cx:pt idx="206458">LSAG</cx:pt>
          <cx:pt idx="206459">LSAG</cx:pt>
          <cx:pt idx="206460">LSAG</cx:pt>
          <cx:pt idx="206461">LSAG</cx:pt>
          <cx:pt idx="206462">LSAG</cx:pt>
          <cx:pt idx="206463">LSAG</cx:pt>
          <cx:pt idx="206464">LSAG</cx:pt>
          <cx:pt idx="206465">LSAG</cx:pt>
          <cx:pt idx="206466">LSAG</cx:pt>
          <cx:pt idx="206467">LSAG</cx:pt>
          <cx:pt idx="206468">LSAG</cx:pt>
          <cx:pt idx="206469">LSAG</cx:pt>
          <cx:pt idx="206470">LSAG</cx:pt>
          <cx:pt idx="206471">LSAG</cx:pt>
          <cx:pt idx="206472">LSAG</cx:pt>
          <cx:pt idx="206473">LSAG</cx:pt>
          <cx:pt idx="206474">LSAG</cx:pt>
          <cx:pt idx="206475">LSAG</cx:pt>
          <cx:pt idx="206476">LSAG</cx:pt>
          <cx:pt idx="206477">LSAG</cx:pt>
          <cx:pt idx="206478">LSAG</cx:pt>
          <cx:pt idx="206479">LSAG</cx:pt>
          <cx:pt idx="206480">LSAG</cx:pt>
          <cx:pt idx="206481">LSAG</cx:pt>
          <cx:pt idx="206482">LSAG</cx:pt>
          <cx:pt idx="206483">LSAG</cx:pt>
          <cx:pt idx="206484">LSAG</cx:pt>
          <cx:pt idx="206485">LSAG</cx:pt>
          <cx:pt idx="206486">LSAG</cx:pt>
          <cx:pt idx="206487">LSAG</cx:pt>
          <cx:pt idx="206488">LSAG</cx:pt>
          <cx:pt idx="206489">LSAG</cx:pt>
          <cx:pt idx="206490">LSAG</cx:pt>
          <cx:pt idx="206491">LSAG</cx:pt>
          <cx:pt idx="206492">LSAG</cx:pt>
          <cx:pt idx="206493">LSAG</cx:pt>
          <cx:pt idx="206494">LSAG</cx:pt>
          <cx:pt idx="206495">LSAG</cx:pt>
          <cx:pt idx="206496">LSAG</cx:pt>
          <cx:pt idx="206497">LSAG</cx:pt>
          <cx:pt idx="206498">LSAG</cx:pt>
          <cx:pt idx="206499">LSAG</cx:pt>
          <cx:pt idx="206500">LSAG</cx:pt>
          <cx:pt idx="206501">LSAG</cx:pt>
          <cx:pt idx="206502">LSAG</cx:pt>
          <cx:pt idx="206503">LSAG</cx:pt>
          <cx:pt idx="206504">LSAG</cx:pt>
          <cx:pt idx="206505">LSAG</cx:pt>
          <cx:pt idx="206506">LSAG</cx:pt>
          <cx:pt idx="206507">LSAG</cx:pt>
          <cx:pt idx="206508">LSAG</cx:pt>
          <cx:pt idx="206509">LSAG</cx:pt>
          <cx:pt idx="206510">LSAG</cx:pt>
          <cx:pt idx="206511">LSAG</cx:pt>
          <cx:pt idx="206512">LSAG</cx:pt>
          <cx:pt idx="206513">LSAG</cx:pt>
          <cx:pt idx="206514">LSAG</cx:pt>
          <cx:pt idx="206515">LSAG</cx:pt>
          <cx:pt idx="206516">LSAG</cx:pt>
          <cx:pt idx="206517">LSAG</cx:pt>
          <cx:pt idx="206518">LSAG</cx:pt>
          <cx:pt idx="206519">LSAG</cx:pt>
          <cx:pt idx="206520">LSAG</cx:pt>
          <cx:pt idx="206521">LSAG</cx:pt>
          <cx:pt idx="206522">LSAG</cx:pt>
          <cx:pt idx="206523">LSAG</cx:pt>
          <cx:pt idx="206524">LSAG</cx:pt>
          <cx:pt idx="206525">LSAG</cx:pt>
          <cx:pt idx="206526">LSAG</cx:pt>
          <cx:pt idx="206527">LSAG</cx:pt>
          <cx:pt idx="206528">LSAG</cx:pt>
          <cx:pt idx="206529">LSAG</cx:pt>
          <cx:pt idx="206530">LSAG</cx:pt>
          <cx:pt idx="206531">LSAG</cx:pt>
          <cx:pt idx="206532">LSAG</cx:pt>
          <cx:pt idx="206533">LSAG</cx:pt>
          <cx:pt idx="206534">LSAG</cx:pt>
          <cx:pt idx="206535">LSAG</cx:pt>
          <cx:pt idx="206536">LSAG</cx:pt>
          <cx:pt idx="206537">LSAG</cx:pt>
          <cx:pt idx="206538">LSAG</cx:pt>
          <cx:pt idx="206539">LSAG</cx:pt>
          <cx:pt idx="206540">LSAG</cx:pt>
          <cx:pt idx="206541">LSAG</cx:pt>
          <cx:pt idx="206542">LSAG</cx:pt>
          <cx:pt idx="206543">LSAG</cx:pt>
          <cx:pt idx="206544">LSAG</cx:pt>
          <cx:pt idx="206545">LSAG</cx:pt>
          <cx:pt idx="206546">LSAG</cx:pt>
          <cx:pt idx="206547">LSAG</cx:pt>
          <cx:pt idx="206548">LSAG</cx:pt>
          <cx:pt idx="206549">LSAG</cx:pt>
          <cx:pt idx="206550">LSAG</cx:pt>
          <cx:pt idx="206551">LSAG</cx:pt>
          <cx:pt idx="206552">LSAG</cx:pt>
          <cx:pt idx="206553">LSAG</cx:pt>
          <cx:pt idx="206554">LSAG</cx:pt>
          <cx:pt idx="206555">LSAG</cx:pt>
          <cx:pt idx="206556">LSAG</cx:pt>
          <cx:pt idx="206557">LSAG</cx:pt>
          <cx:pt idx="206558">LSAG</cx:pt>
          <cx:pt idx="206559">LSAG</cx:pt>
          <cx:pt idx="206560">LSAG</cx:pt>
          <cx:pt idx="206561">LSAG</cx:pt>
          <cx:pt idx="206562">LSAG</cx:pt>
          <cx:pt idx="206563">LSAG</cx:pt>
          <cx:pt idx="206564">LSAG</cx:pt>
          <cx:pt idx="206565">LSAG</cx:pt>
          <cx:pt idx="206566">LSAG</cx:pt>
          <cx:pt idx="206567">LSAG</cx:pt>
          <cx:pt idx="206568">LSAG</cx:pt>
          <cx:pt idx="206569">LSAG</cx:pt>
          <cx:pt idx="206570">LSAG</cx:pt>
          <cx:pt idx="206571">LSAG</cx:pt>
          <cx:pt idx="206572">LSAG</cx:pt>
          <cx:pt idx="206573">LSAG</cx:pt>
          <cx:pt idx="206574">LSAG</cx:pt>
          <cx:pt idx="206575">LSAG</cx:pt>
          <cx:pt idx="206576">LSAG</cx:pt>
          <cx:pt idx="206577">LSAG</cx:pt>
          <cx:pt idx="206578">LSAG</cx:pt>
          <cx:pt idx="206579">LSAG</cx:pt>
          <cx:pt idx="206580">LSAG</cx:pt>
          <cx:pt idx="206581">LSAG</cx:pt>
          <cx:pt idx="206582">LSAG</cx:pt>
          <cx:pt idx="206583">LSAG</cx:pt>
          <cx:pt idx="206584">LSAG</cx:pt>
          <cx:pt idx="206585">LSAG</cx:pt>
          <cx:pt idx="206586">LSAG</cx:pt>
          <cx:pt idx="206587">LSAG</cx:pt>
          <cx:pt idx="206588">LSAG</cx:pt>
          <cx:pt idx="206589">LSAG</cx:pt>
          <cx:pt idx="206590">LSAG</cx:pt>
          <cx:pt idx="206591">LSAG</cx:pt>
          <cx:pt idx="206592">LSAG</cx:pt>
          <cx:pt idx="206593">LSAG</cx:pt>
          <cx:pt idx="206594">LSAG</cx:pt>
          <cx:pt idx="206595">LSAG</cx:pt>
          <cx:pt idx="206596">LSAG</cx:pt>
          <cx:pt idx="206597">LSAG</cx:pt>
          <cx:pt idx="206598">LSAG</cx:pt>
          <cx:pt idx="206599">LSAG</cx:pt>
          <cx:pt idx="206600">LSAG</cx:pt>
          <cx:pt idx="206601">LSAG</cx:pt>
          <cx:pt idx="206602">LSAG</cx:pt>
          <cx:pt idx="206603">LSAG</cx:pt>
          <cx:pt idx="206604">LSAG</cx:pt>
          <cx:pt idx="206605">LSAG</cx:pt>
          <cx:pt idx="206606">LSAG</cx:pt>
          <cx:pt idx="206607">LSAG</cx:pt>
          <cx:pt idx="206608">LSAG</cx:pt>
          <cx:pt idx="206609">LSAG</cx:pt>
          <cx:pt idx="206610">LSAG</cx:pt>
          <cx:pt idx="206611">LSAG</cx:pt>
          <cx:pt idx="206612">LSAG</cx:pt>
          <cx:pt idx="206613">LSAG</cx:pt>
          <cx:pt idx="206614">LSAG</cx:pt>
          <cx:pt idx="206615">LSAG</cx:pt>
          <cx:pt idx="206616">LSAG</cx:pt>
          <cx:pt idx="206617">LSAG</cx:pt>
          <cx:pt idx="206618">LSAG</cx:pt>
          <cx:pt idx="206619">LSAG</cx:pt>
          <cx:pt idx="206620">LSAG</cx:pt>
          <cx:pt idx="206621">LSAG</cx:pt>
          <cx:pt idx="206622">LSAG</cx:pt>
          <cx:pt idx="206623">LSAG</cx:pt>
          <cx:pt idx="206624">LSAG</cx:pt>
          <cx:pt idx="206625">LSAG</cx:pt>
          <cx:pt idx="206626">LSAG</cx:pt>
          <cx:pt idx="206627">LSAG</cx:pt>
          <cx:pt idx="206628">LSAG</cx:pt>
          <cx:pt idx="206629">LSAG</cx:pt>
          <cx:pt idx="206630">LSAG</cx:pt>
          <cx:pt idx="206631">LSAG</cx:pt>
          <cx:pt idx="206632">LSAG</cx:pt>
          <cx:pt idx="206633">LSAG</cx:pt>
          <cx:pt idx="206634">LSAG</cx:pt>
          <cx:pt idx="206635">LSAG</cx:pt>
          <cx:pt idx="206636">LSAG</cx:pt>
          <cx:pt idx="206637">LSAG</cx:pt>
          <cx:pt idx="206638">LSAG</cx:pt>
          <cx:pt idx="206639">LSAG</cx:pt>
          <cx:pt idx="206640">LSAG</cx:pt>
          <cx:pt idx="206641">LSAG</cx:pt>
          <cx:pt idx="206642">LSAG</cx:pt>
          <cx:pt idx="206643">LSAG</cx:pt>
          <cx:pt idx="206644">LSAG</cx:pt>
          <cx:pt idx="206645">LSAG</cx:pt>
          <cx:pt idx="206646">LSAG</cx:pt>
          <cx:pt idx="206647">LSAG</cx:pt>
          <cx:pt idx="206648">LSAG</cx:pt>
          <cx:pt idx="206649">LSAG</cx:pt>
          <cx:pt idx="206650">LSAG</cx:pt>
          <cx:pt idx="206651">LSAG</cx:pt>
          <cx:pt idx="206652">LSAG</cx:pt>
          <cx:pt idx="206653">LSAG</cx:pt>
          <cx:pt idx="206654">LSAG</cx:pt>
          <cx:pt idx="206655">LSAG</cx:pt>
          <cx:pt idx="206656">LSAG</cx:pt>
          <cx:pt idx="206657">LSAG</cx:pt>
          <cx:pt idx="206658">LSAG</cx:pt>
          <cx:pt idx="206659">LSAG</cx:pt>
          <cx:pt idx="206660">LSAG</cx:pt>
          <cx:pt idx="206661">LSAG</cx:pt>
          <cx:pt idx="206662">LSAG</cx:pt>
          <cx:pt idx="206663">LSAG</cx:pt>
          <cx:pt idx="206664">LSAG</cx:pt>
          <cx:pt idx="206665">LSAG</cx:pt>
          <cx:pt idx="206666">LSAG</cx:pt>
          <cx:pt idx="206667">LSAG</cx:pt>
          <cx:pt idx="206668">LSAG</cx:pt>
          <cx:pt idx="206669">LSAG</cx:pt>
          <cx:pt idx="206670">LSAG</cx:pt>
          <cx:pt idx="206671">LSAG</cx:pt>
          <cx:pt idx="206672">LSAG</cx:pt>
          <cx:pt idx="206673">LSAG</cx:pt>
          <cx:pt idx="206674">LSAG</cx:pt>
          <cx:pt idx="206675">LSAG</cx:pt>
          <cx:pt idx="206676">LSAG</cx:pt>
          <cx:pt idx="206677">LSAG</cx:pt>
          <cx:pt idx="206678">LSAG</cx:pt>
          <cx:pt idx="206679">LSAG</cx:pt>
          <cx:pt idx="206680">LSAG</cx:pt>
          <cx:pt idx="206681">LSAG</cx:pt>
          <cx:pt idx="206682">LSAG</cx:pt>
          <cx:pt idx="206683">LSAG</cx:pt>
          <cx:pt idx="206684">LSAG</cx:pt>
          <cx:pt idx="206685">LSAG</cx:pt>
          <cx:pt idx="206686">LSAG</cx:pt>
          <cx:pt idx="206687">LSAG</cx:pt>
          <cx:pt idx="206688">LSAG</cx:pt>
          <cx:pt idx="206689">LSAG</cx:pt>
          <cx:pt idx="206690">LSAG</cx:pt>
          <cx:pt idx="206691">LSAG</cx:pt>
          <cx:pt idx="206692">LSAG</cx:pt>
          <cx:pt idx="206693">LSAG</cx:pt>
          <cx:pt idx="206694">LSAG</cx:pt>
          <cx:pt idx="206695">LSAG</cx:pt>
          <cx:pt idx="206696">LSAG</cx:pt>
          <cx:pt idx="206697">LSAG</cx:pt>
          <cx:pt idx="206698">LSAG</cx:pt>
          <cx:pt idx="206699">LSAG</cx:pt>
          <cx:pt idx="206700">LSAG</cx:pt>
          <cx:pt idx="206701">LSAG</cx:pt>
          <cx:pt idx="206702">LSAG</cx:pt>
          <cx:pt idx="206703">LSAG</cx:pt>
          <cx:pt idx="206704">LSAG</cx:pt>
          <cx:pt idx="206705">LSAG</cx:pt>
          <cx:pt idx="206706">LSAG</cx:pt>
          <cx:pt idx="206707">LSAG</cx:pt>
          <cx:pt idx="206708">LSAG</cx:pt>
          <cx:pt idx="206709">LSAG</cx:pt>
          <cx:pt idx="206710">LSAG</cx:pt>
          <cx:pt idx="206711">LSAG</cx:pt>
          <cx:pt idx="206712">LSAG</cx:pt>
          <cx:pt idx="206713">LSAG</cx:pt>
          <cx:pt idx="206714">LSAG</cx:pt>
          <cx:pt idx="206715">LSAG</cx:pt>
          <cx:pt idx="206716">LSAG</cx:pt>
          <cx:pt idx="206717">LSAG</cx:pt>
          <cx:pt idx="206718">LSAG</cx:pt>
          <cx:pt idx="206719">LSAG</cx:pt>
          <cx:pt idx="206720">LSAG</cx:pt>
          <cx:pt idx="206721">LSAG</cx:pt>
          <cx:pt idx="206722">LSAG</cx:pt>
          <cx:pt idx="206723">LSAG</cx:pt>
          <cx:pt idx="206724">LSAG</cx:pt>
          <cx:pt idx="206725">LSAG</cx:pt>
          <cx:pt idx="206726">LSAG</cx:pt>
          <cx:pt idx="206727">LSAG</cx:pt>
          <cx:pt idx="206728">LSAG</cx:pt>
          <cx:pt idx="206729">LSAG</cx:pt>
          <cx:pt idx="206730">LSAG</cx:pt>
          <cx:pt idx="206731">LSAG</cx:pt>
          <cx:pt idx="206732">LSAG</cx:pt>
          <cx:pt idx="206733">LSAG</cx:pt>
          <cx:pt idx="206734">LSAG</cx:pt>
          <cx:pt idx="206735">LSAG</cx:pt>
          <cx:pt idx="206736">LSAG</cx:pt>
          <cx:pt idx="206737">LSAG</cx:pt>
          <cx:pt idx="206738">LSAG</cx:pt>
          <cx:pt idx="206739">LSAG</cx:pt>
          <cx:pt idx="206740">LSAG</cx:pt>
          <cx:pt idx="206741">LSAG</cx:pt>
          <cx:pt idx="206742">LSAG</cx:pt>
          <cx:pt idx="206743">LSAG</cx:pt>
          <cx:pt idx="206744">LSAG</cx:pt>
          <cx:pt idx="206745">LSAG</cx:pt>
          <cx:pt idx="206746">LSAG</cx:pt>
          <cx:pt idx="206747">LSAG</cx:pt>
          <cx:pt idx="206748">LSAG</cx:pt>
          <cx:pt idx="206749">LSAG</cx:pt>
          <cx:pt idx="206750">LSAG</cx:pt>
          <cx:pt idx="206751">LSAG</cx:pt>
          <cx:pt idx="206752">LSAG</cx:pt>
          <cx:pt idx="206753">LSAG</cx:pt>
          <cx:pt idx="206754">LSAG</cx:pt>
          <cx:pt idx="206755">LSAG</cx:pt>
          <cx:pt idx="206756">LSAG</cx:pt>
          <cx:pt idx="206757">LSAG</cx:pt>
          <cx:pt idx="206758">LSAG</cx:pt>
          <cx:pt idx="206759">LSAG</cx:pt>
          <cx:pt idx="206760">LSAG</cx:pt>
          <cx:pt idx="206761">LSAG</cx:pt>
          <cx:pt idx="206762">LSAG</cx:pt>
          <cx:pt idx="206763">LSAG</cx:pt>
          <cx:pt idx="206764">LSAG</cx:pt>
          <cx:pt idx="206765">LSAG</cx:pt>
          <cx:pt idx="206766">LSAG</cx:pt>
          <cx:pt idx="206767">LSAG</cx:pt>
          <cx:pt idx="206768">LSAG</cx:pt>
          <cx:pt idx="206769">LSAG</cx:pt>
          <cx:pt idx="206770">LSAG</cx:pt>
          <cx:pt idx="206771">LSAG</cx:pt>
          <cx:pt idx="206772">LSAG</cx:pt>
          <cx:pt idx="206773">LSAG</cx:pt>
          <cx:pt idx="206774">LSAG</cx:pt>
          <cx:pt idx="206775">LSAG</cx:pt>
          <cx:pt idx="206776">LSAG</cx:pt>
          <cx:pt idx="206777">LSAG</cx:pt>
          <cx:pt idx="206778">LSAG</cx:pt>
          <cx:pt idx="206779">LSAG</cx:pt>
          <cx:pt idx="206780">LSAG</cx:pt>
          <cx:pt idx="206781">LSAG</cx:pt>
          <cx:pt idx="206782">LSAG</cx:pt>
          <cx:pt idx="206783">LSAG</cx:pt>
          <cx:pt idx="206784">LSAG</cx:pt>
          <cx:pt idx="206785">LSAG</cx:pt>
          <cx:pt idx="206786">LSAG</cx:pt>
          <cx:pt idx="206787">LSAG</cx:pt>
          <cx:pt idx="206788">LSAG</cx:pt>
          <cx:pt idx="206789">LSAG</cx:pt>
          <cx:pt idx="206790">LSAG</cx:pt>
          <cx:pt idx="206791">LSAG</cx:pt>
          <cx:pt idx="206792">LSAG</cx:pt>
          <cx:pt idx="206793">LSAG</cx:pt>
          <cx:pt idx="206794">LSAG</cx:pt>
          <cx:pt idx="206795">LSAG</cx:pt>
          <cx:pt idx="206796">LSAG</cx:pt>
          <cx:pt idx="206797">LSAG</cx:pt>
          <cx:pt idx="206798">LSAG</cx:pt>
          <cx:pt idx="206799">LSAG</cx:pt>
          <cx:pt idx="206800">LSAG</cx:pt>
          <cx:pt idx="206801">LSAG</cx:pt>
          <cx:pt idx="206802">LSAG</cx:pt>
          <cx:pt idx="206803">LSAG</cx:pt>
          <cx:pt idx="206804">LSAG</cx:pt>
          <cx:pt idx="206805">LSAG</cx:pt>
          <cx:pt idx="206806">LSAG</cx:pt>
          <cx:pt idx="206807">LSAG</cx:pt>
          <cx:pt idx="206808">LSAG</cx:pt>
          <cx:pt idx="206809">LSAG</cx:pt>
          <cx:pt idx="206810">LSAG</cx:pt>
          <cx:pt idx="206811">LSAG</cx:pt>
          <cx:pt idx="206812">LSAG</cx:pt>
          <cx:pt idx="206813">LSAG</cx:pt>
          <cx:pt idx="206814">LSAG</cx:pt>
          <cx:pt idx="206815">LSAG</cx:pt>
          <cx:pt idx="206816">LSAG</cx:pt>
          <cx:pt idx="206817">LSAG</cx:pt>
          <cx:pt idx="206818">LSAG</cx:pt>
          <cx:pt idx="206819">LSAG</cx:pt>
          <cx:pt idx="206820">LSAG</cx:pt>
          <cx:pt idx="206821">LSAG</cx:pt>
          <cx:pt idx="206822">LSAG</cx:pt>
          <cx:pt idx="206823">LSAG</cx:pt>
          <cx:pt idx="206824">LSAG</cx:pt>
          <cx:pt idx="206825">LSAG</cx:pt>
          <cx:pt idx="206826">LSAG</cx:pt>
          <cx:pt idx="206827">LSAG</cx:pt>
          <cx:pt idx="206828">LSAG</cx:pt>
          <cx:pt idx="206829">LSAG</cx:pt>
          <cx:pt idx="206830">LSAG</cx:pt>
          <cx:pt idx="206831">LSAG</cx:pt>
          <cx:pt idx="206832">LSAG</cx:pt>
          <cx:pt idx="206833">LSAG</cx:pt>
          <cx:pt idx="206834">LSAG</cx:pt>
          <cx:pt idx="206835">LSAG</cx:pt>
          <cx:pt idx="206836">LSAG</cx:pt>
          <cx:pt idx="206837">LSAG</cx:pt>
          <cx:pt idx="206838">LSAG</cx:pt>
          <cx:pt idx="206839">LSAG</cx:pt>
          <cx:pt idx="206840">LSAG</cx:pt>
          <cx:pt idx="206841">LSAG</cx:pt>
          <cx:pt idx="206842">LSAG</cx:pt>
          <cx:pt idx="206843">LSAG</cx:pt>
          <cx:pt idx="206844">LSAG</cx:pt>
          <cx:pt idx="206845">LSAG</cx:pt>
          <cx:pt idx="206846">LSAG</cx:pt>
          <cx:pt idx="206847">LSAG</cx:pt>
          <cx:pt idx="206848">LSAG</cx:pt>
          <cx:pt idx="206849">LSAG</cx:pt>
          <cx:pt idx="206850">LSAG</cx:pt>
          <cx:pt idx="206851">LSAG</cx:pt>
          <cx:pt idx="206852">LSAG</cx:pt>
          <cx:pt idx="206853">LSAG</cx:pt>
          <cx:pt idx="206854">LSAG</cx:pt>
          <cx:pt idx="206855">LSAG</cx:pt>
          <cx:pt idx="206856">LSAG</cx:pt>
          <cx:pt idx="206857">LSAG</cx:pt>
          <cx:pt idx="206858">LSAG</cx:pt>
          <cx:pt idx="206859">LSAG</cx:pt>
          <cx:pt idx="206860">LSAG</cx:pt>
          <cx:pt idx="206861">LSAG</cx:pt>
          <cx:pt idx="206862">LSAG</cx:pt>
          <cx:pt idx="206863">LSAG</cx:pt>
          <cx:pt idx="206864">LSAG</cx:pt>
          <cx:pt idx="206865">LSAG</cx:pt>
          <cx:pt idx="206866">LSAG</cx:pt>
          <cx:pt idx="206867">LSAG</cx:pt>
          <cx:pt idx="206868">LSAG</cx:pt>
          <cx:pt idx="206869">LSAG</cx:pt>
          <cx:pt idx="206870">LSAG</cx:pt>
          <cx:pt idx="206871">LSAG</cx:pt>
          <cx:pt idx="206872">LSAG</cx:pt>
          <cx:pt idx="206873">LSAG</cx:pt>
          <cx:pt idx="206874">LSAG</cx:pt>
          <cx:pt idx="206875">LSAG</cx:pt>
          <cx:pt idx="206876">LSAG</cx:pt>
          <cx:pt idx="206877">LSAG</cx:pt>
          <cx:pt idx="206878">LSAG</cx:pt>
          <cx:pt idx="206879">LSAG</cx:pt>
          <cx:pt idx="206880">LSAG</cx:pt>
          <cx:pt idx="206881">LSAG</cx:pt>
          <cx:pt idx="206882">LSAG</cx:pt>
          <cx:pt idx="206883">LSAG</cx:pt>
          <cx:pt idx="206884">LSAG</cx:pt>
          <cx:pt idx="206885">LSAG</cx:pt>
          <cx:pt idx="206886">LSAG</cx:pt>
          <cx:pt idx="206887">LSAG</cx:pt>
          <cx:pt idx="206888">LSAG</cx:pt>
          <cx:pt idx="206889">LSAG</cx:pt>
          <cx:pt idx="206890">LSAG</cx:pt>
          <cx:pt idx="206891">LSAG</cx:pt>
          <cx:pt idx="206892">LSAG</cx:pt>
          <cx:pt idx="206893">LSAG</cx:pt>
          <cx:pt idx="206894">LSAG</cx:pt>
          <cx:pt idx="206895">LSAG</cx:pt>
          <cx:pt idx="206896">LSAG</cx:pt>
          <cx:pt idx="206897">LSAG</cx:pt>
          <cx:pt idx="206898">LSAG</cx:pt>
          <cx:pt idx="206899">LSAG</cx:pt>
          <cx:pt idx="206900">LSAG</cx:pt>
          <cx:pt idx="206901">LSAG</cx:pt>
          <cx:pt idx="206902">LSAG</cx:pt>
          <cx:pt idx="206903">LSAG</cx:pt>
          <cx:pt idx="206904">LSAG</cx:pt>
          <cx:pt idx="206905">LSAG</cx:pt>
          <cx:pt idx="206906">LSAG</cx:pt>
          <cx:pt idx="206907">LSAG</cx:pt>
          <cx:pt idx="206908">LSAG</cx:pt>
          <cx:pt idx="206909">LSAG</cx:pt>
          <cx:pt idx="206910">LSAG</cx:pt>
          <cx:pt idx="206911">LSAG</cx:pt>
          <cx:pt idx="206912">LSAG</cx:pt>
          <cx:pt idx="206913">LSAG</cx:pt>
          <cx:pt idx="206914">LSAG</cx:pt>
          <cx:pt idx="206915">LSAG</cx:pt>
          <cx:pt idx="206916">LSAG</cx:pt>
          <cx:pt idx="206917">LSAG</cx:pt>
          <cx:pt idx="206918">LSAG</cx:pt>
          <cx:pt idx="206919">LSAG</cx:pt>
          <cx:pt idx="206920">LSAG</cx:pt>
          <cx:pt idx="206921">LSAG</cx:pt>
          <cx:pt idx="206922">LSAG</cx:pt>
          <cx:pt idx="206923">LSAG</cx:pt>
          <cx:pt idx="206924">LSAG</cx:pt>
          <cx:pt idx="206925">LSAG</cx:pt>
          <cx:pt idx="206926">LSAG</cx:pt>
          <cx:pt idx="206927">LSAG</cx:pt>
          <cx:pt idx="206928">LSAG</cx:pt>
          <cx:pt idx="206929">LSAG</cx:pt>
          <cx:pt idx="206930">LSAG</cx:pt>
          <cx:pt idx="206931">LSAG</cx:pt>
          <cx:pt idx="206932">LSAG</cx:pt>
          <cx:pt idx="206933">LSAG</cx:pt>
          <cx:pt idx="206934">LSAG</cx:pt>
          <cx:pt idx="206935">LSAG</cx:pt>
          <cx:pt idx="206936">LSAG</cx:pt>
          <cx:pt idx="206937">LSAG</cx:pt>
          <cx:pt idx="206938">LSAG</cx:pt>
          <cx:pt idx="206939">LSAG</cx:pt>
          <cx:pt idx="206940">LSAG</cx:pt>
          <cx:pt idx="206941">LSAG</cx:pt>
          <cx:pt idx="206942">LSAG</cx:pt>
          <cx:pt idx="206943">LSAG</cx:pt>
          <cx:pt idx="206944">LSAG</cx:pt>
          <cx:pt idx="206945">LSAG</cx:pt>
          <cx:pt idx="206946">LSAG</cx:pt>
          <cx:pt idx="206947">LSAG</cx:pt>
          <cx:pt idx="206948">LSAG</cx:pt>
          <cx:pt idx="206949">LSAG</cx:pt>
          <cx:pt idx="206950">LSAG</cx:pt>
          <cx:pt idx="206951">LSAG</cx:pt>
          <cx:pt idx="206952">LSAG</cx:pt>
          <cx:pt idx="206953">LSAG</cx:pt>
          <cx:pt idx="206954">LSAG</cx:pt>
          <cx:pt idx="206955">LSAG</cx:pt>
          <cx:pt idx="206956">LSAG</cx:pt>
          <cx:pt idx="206957">LSAG</cx:pt>
          <cx:pt idx="206958">LSAG</cx:pt>
          <cx:pt idx="206959">LSAG</cx:pt>
          <cx:pt idx="206960">LSAG</cx:pt>
          <cx:pt idx="206961">LSAG</cx:pt>
          <cx:pt idx="206962">LSAG</cx:pt>
          <cx:pt idx="206963">LSAG</cx:pt>
          <cx:pt idx="206964">LSAG</cx:pt>
          <cx:pt idx="206965">LSAG</cx:pt>
          <cx:pt idx="206966">LSAG</cx:pt>
          <cx:pt idx="206967">LSAG</cx:pt>
          <cx:pt idx="206968">LSAG</cx:pt>
          <cx:pt idx="206969">LSAG</cx:pt>
          <cx:pt idx="206970">LSAG</cx:pt>
          <cx:pt idx="206971">LSAG</cx:pt>
          <cx:pt idx="206972">LSAG</cx:pt>
          <cx:pt idx="206973">LSAG</cx:pt>
          <cx:pt idx="206974">LSAG</cx:pt>
          <cx:pt idx="206975">LSAG</cx:pt>
          <cx:pt idx="206976">LSAG</cx:pt>
          <cx:pt idx="206977">LSAG</cx:pt>
          <cx:pt idx="206978">LSAG</cx:pt>
          <cx:pt idx="206979">LSAG</cx:pt>
          <cx:pt idx="206980">LSAG</cx:pt>
          <cx:pt idx="206981">LSAG</cx:pt>
          <cx:pt idx="206982">LSAG</cx:pt>
          <cx:pt idx="206983">LSAG</cx:pt>
          <cx:pt idx="206984">LSAG</cx:pt>
          <cx:pt idx="206985">LSAG</cx:pt>
          <cx:pt idx="206986">LSAG</cx:pt>
          <cx:pt idx="206987">LSAG</cx:pt>
          <cx:pt idx="206988">LSAG</cx:pt>
          <cx:pt idx="206989">LSAG</cx:pt>
          <cx:pt idx="206990">LSAG</cx:pt>
          <cx:pt idx="206991">LSAG</cx:pt>
          <cx:pt idx="206992">LSAG</cx:pt>
          <cx:pt idx="206993">LSAG</cx:pt>
          <cx:pt idx="206994">LSAG</cx:pt>
          <cx:pt idx="206995">LSAG</cx:pt>
          <cx:pt idx="206996">LSAG</cx:pt>
          <cx:pt idx="206997">LSAG</cx:pt>
          <cx:pt idx="206998">LSAG</cx:pt>
          <cx:pt idx="206999">LSAG</cx:pt>
          <cx:pt idx="207000">LSAG</cx:pt>
          <cx:pt idx="207001">LSAG</cx:pt>
          <cx:pt idx="207002">LSAG</cx:pt>
          <cx:pt idx="207003">LSAG</cx:pt>
          <cx:pt idx="207004">LSAG</cx:pt>
          <cx:pt idx="207005">LSAG</cx:pt>
          <cx:pt idx="207006">LSAG</cx:pt>
          <cx:pt idx="207007">LSAG</cx:pt>
          <cx:pt idx="207008">LSAG</cx:pt>
          <cx:pt idx="207009">LSAG</cx:pt>
          <cx:pt idx="207010">LSAG</cx:pt>
          <cx:pt idx="207011">LSAG</cx:pt>
          <cx:pt idx="207012">LSAG</cx:pt>
          <cx:pt idx="207013">LSAG</cx:pt>
          <cx:pt idx="207014">LSAG</cx:pt>
          <cx:pt idx="207015">LSAG</cx:pt>
          <cx:pt idx="207016">LSAG</cx:pt>
          <cx:pt idx="207017">LSAG</cx:pt>
          <cx:pt idx="207018">LSAG</cx:pt>
          <cx:pt idx="207019">LSAG</cx:pt>
          <cx:pt idx="207020">LSAG</cx:pt>
          <cx:pt idx="207021">LSAG</cx:pt>
          <cx:pt idx="207022">LSAG</cx:pt>
          <cx:pt idx="207023">LSAG</cx:pt>
          <cx:pt idx="207024">LSAG</cx:pt>
          <cx:pt idx="207025">LSAG</cx:pt>
          <cx:pt idx="207026">LSAG</cx:pt>
          <cx:pt idx="207027">LSAG</cx:pt>
          <cx:pt idx="207028">LSAG</cx:pt>
          <cx:pt idx="207029">LSAG</cx:pt>
          <cx:pt idx="207030">LSAG</cx:pt>
          <cx:pt idx="207031">LSAG</cx:pt>
          <cx:pt idx="207032">LSAG</cx:pt>
          <cx:pt idx="207033">LSAG</cx:pt>
          <cx:pt idx="207034">LSAG</cx:pt>
          <cx:pt idx="207035">LSAG</cx:pt>
          <cx:pt idx="207036">LSAG</cx:pt>
          <cx:pt idx="207037">LSAG</cx:pt>
          <cx:pt idx="207038">LSAG</cx:pt>
          <cx:pt idx="207039">LSAG</cx:pt>
          <cx:pt idx="207040">LSAG</cx:pt>
          <cx:pt idx="207041">LSAG</cx:pt>
          <cx:pt idx="207042">LSAG</cx:pt>
          <cx:pt idx="207043">LSAG</cx:pt>
          <cx:pt idx="207044">LSAG</cx:pt>
          <cx:pt idx="207045">LSAG</cx:pt>
          <cx:pt idx="207046">LSAG</cx:pt>
          <cx:pt idx="207047">LSAG</cx:pt>
          <cx:pt idx="207048">LSAG</cx:pt>
          <cx:pt idx="207049">LSAG</cx:pt>
          <cx:pt idx="207050">LSAG</cx:pt>
          <cx:pt idx="207051">LSAG</cx:pt>
          <cx:pt idx="207052">LSAG</cx:pt>
          <cx:pt idx="207053">LSAG</cx:pt>
          <cx:pt idx="207054">LSAG</cx:pt>
          <cx:pt idx="207055">LSAG</cx:pt>
          <cx:pt idx="207056">LSAG</cx:pt>
          <cx:pt idx="207057">LSAG</cx:pt>
          <cx:pt idx="207058">LSAG</cx:pt>
          <cx:pt idx="207059">LSAG</cx:pt>
          <cx:pt idx="207060">LSAG</cx:pt>
          <cx:pt idx="207061">LSAG</cx:pt>
          <cx:pt idx="207062">LSAG</cx:pt>
          <cx:pt idx="207063">LSAG</cx:pt>
          <cx:pt idx="207064">LSAG</cx:pt>
          <cx:pt idx="207065">LSAG</cx:pt>
          <cx:pt idx="207066">LSAG</cx:pt>
          <cx:pt idx="207067">LSAG</cx:pt>
          <cx:pt idx="207068">LSAG</cx:pt>
          <cx:pt idx="207069">LSAG</cx:pt>
          <cx:pt idx="207070">LSAG</cx:pt>
          <cx:pt idx="207071">LSAG</cx:pt>
          <cx:pt idx="207072">LSAG</cx:pt>
          <cx:pt idx="207073">LSAG</cx:pt>
          <cx:pt idx="207074">LSAG</cx:pt>
          <cx:pt idx="207075">LSAG</cx:pt>
          <cx:pt idx="207076">LSAG</cx:pt>
          <cx:pt idx="207077">LSAG</cx:pt>
          <cx:pt idx="207078">LSAG</cx:pt>
          <cx:pt idx="207079">LSAG</cx:pt>
          <cx:pt idx="207080">LSAG</cx:pt>
          <cx:pt idx="207081">LSAG</cx:pt>
          <cx:pt idx="207082">LSAG</cx:pt>
          <cx:pt idx="207083">LSAG</cx:pt>
          <cx:pt idx="207084">LSAG</cx:pt>
          <cx:pt idx="207085">LSAG</cx:pt>
          <cx:pt idx="207086">LSAG</cx:pt>
          <cx:pt idx="207087">LSAG</cx:pt>
          <cx:pt idx="207088">LSAG</cx:pt>
          <cx:pt idx="207089">LSAG</cx:pt>
          <cx:pt idx="207090">LSAG</cx:pt>
          <cx:pt idx="207091">LSAG</cx:pt>
          <cx:pt idx="207092">LSAG</cx:pt>
          <cx:pt idx="207093">LSAG</cx:pt>
          <cx:pt idx="207094">LSAG</cx:pt>
          <cx:pt idx="207095">LSAG</cx:pt>
          <cx:pt idx="207096">LSAG</cx:pt>
          <cx:pt idx="207097">LSAG</cx:pt>
          <cx:pt idx="207098">LSAG</cx:pt>
          <cx:pt idx="207099">LSAG</cx:pt>
          <cx:pt idx="207100">LSAG</cx:pt>
          <cx:pt idx="207101">LSAG</cx:pt>
          <cx:pt idx="207102">LSAG</cx:pt>
          <cx:pt idx="207103">LSAG</cx:pt>
          <cx:pt idx="207104">LSAG</cx:pt>
          <cx:pt idx="207105">LSAG</cx:pt>
          <cx:pt idx="207106">LSAG</cx:pt>
          <cx:pt idx="207107">LSAG</cx:pt>
          <cx:pt idx="207108">LSAG</cx:pt>
          <cx:pt idx="207109">LSAG</cx:pt>
          <cx:pt idx="207110">LSAG</cx:pt>
          <cx:pt idx="207111">LSAG</cx:pt>
          <cx:pt idx="207112">LSAG</cx:pt>
          <cx:pt idx="207113">LSAG</cx:pt>
          <cx:pt idx="207114">LSAG</cx:pt>
          <cx:pt idx="207115">LSAG</cx:pt>
          <cx:pt idx="207116">LSAG</cx:pt>
          <cx:pt idx="207117">LSAG</cx:pt>
          <cx:pt idx="207118">LSAG</cx:pt>
          <cx:pt idx="207119">LSAG</cx:pt>
          <cx:pt idx="207120">LSAG</cx:pt>
          <cx:pt idx="207121">LSAG</cx:pt>
          <cx:pt idx="207122">LSAG</cx:pt>
          <cx:pt idx="207123">LSAG</cx:pt>
          <cx:pt idx="207124">LSAG</cx:pt>
          <cx:pt idx="207125">LSAG</cx:pt>
          <cx:pt idx="207126">LSAG</cx:pt>
          <cx:pt idx="207127">LSAG</cx:pt>
          <cx:pt idx="207128">LSAG</cx:pt>
          <cx:pt idx="207129">LSAG</cx:pt>
          <cx:pt idx="207130">LSAG</cx:pt>
          <cx:pt idx="207131">LSAG</cx:pt>
          <cx:pt idx="207132">LSAG</cx:pt>
          <cx:pt idx="207133">LSAG</cx:pt>
          <cx:pt idx="207134">LSAG</cx:pt>
          <cx:pt idx="207135">LSAG</cx:pt>
          <cx:pt idx="207136">LSAG</cx:pt>
          <cx:pt idx="207137">LSAG</cx:pt>
          <cx:pt idx="207138">LSAG</cx:pt>
          <cx:pt idx="207139">LSAG</cx:pt>
          <cx:pt idx="207140">LSAG</cx:pt>
          <cx:pt idx="207141">LSAG</cx:pt>
          <cx:pt idx="207142">LSAG</cx:pt>
          <cx:pt idx="207143">LSAG</cx:pt>
          <cx:pt idx="207144">LSAG</cx:pt>
          <cx:pt idx="207145">LSAG</cx:pt>
          <cx:pt idx="207146">LSAG</cx:pt>
          <cx:pt idx="207147">LSAG</cx:pt>
          <cx:pt idx="207148">LSAG</cx:pt>
          <cx:pt idx="207149">LSAG</cx:pt>
          <cx:pt idx="207150">LSAG</cx:pt>
          <cx:pt idx="207151">LSAG</cx:pt>
          <cx:pt idx="207152">LSAG</cx:pt>
          <cx:pt idx="207153">LSAG</cx:pt>
          <cx:pt idx="207154">LSAG</cx:pt>
          <cx:pt idx="207155">LSAG</cx:pt>
          <cx:pt idx="207156">LSAG</cx:pt>
          <cx:pt idx="207157">LSAG</cx:pt>
          <cx:pt idx="207158">LSAG</cx:pt>
          <cx:pt idx="207159">LSAG</cx:pt>
          <cx:pt idx="207160">LSAG</cx:pt>
          <cx:pt idx="207161">LSAG</cx:pt>
          <cx:pt idx="207162">LSAG</cx:pt>
          <cx:pt idx="207163">LSAG</cx:pt>
          <cx:pt idx="207164">LSAG</cx:pt>
          <cx:pt idx="207165">LSAG</cx:pt>
          <cx:pt idx="207166">LSAG</cx:pt>
          <cx:pt idx="207167">LSAG</cx:pt>
          <cx:pt idx="207168">LSAG</cx:pt>
          <cx:pt idx="207169">LSAG</cx:pt>
          <cx:pt idx="207170">LSAG</cx:pt>
          <cx:pt idx="207171">LSAG</cx:pt>
          <cx:pt idx="207172">LSAG</cx:pt>
          <cx:pt idx="207173">LSAG</cx:pt>
          <cx:pt idx="207174">LSAG</cx:pt>
          <cx:pt idx="207175">LSAG</cx:pt>
          <cx:pt idx="207176">LSAG</cx:pt>
          <cx:pt idx="207177">LSAG</cx:pt>
          <cx:pt idx="207178">LSAG</cx:pt>
          <cx:pt idx="207179">LSAG</cx:pt>
          <cx:pt idx="207180">LSAG</cx:pt>
          <cx:pt idx="207181">LSAG</cx:pt>
          <cx:pt idx="207182">LSAG</cx:pt>
          <cx:pt idx="207183">LSAG</cx:pt>
          <cx:pt idx="207184">LSAG</cx:pt>
          <cx:pt idx="207185">LSAG</cx:pt>
          <cx:pt idx="207186">LSAG</cx:pt>
          <cx:pt idx="207187">LSAG</cx:pt>
          <cx:pt idx="207188">LSAG</cx:pt>
          <cx:pt idx="207189">LSAG</cx:pt>
          <cx:pt idx="207190">LSAG</cx:pt>
          <cx:pt idx="207191">LSAG</cx:pt>
          <cx:pt idx="207192">LSAG</cx:pt>
          <cx:pt idx="207193">LSAG</cx:pt>
          <cx:pt idx="207194">LSAG</cx:pt>
          <cx:pt idx="207195">LSAG</cx:pt>
          <cx:pt idx="207196">LSAG</cx:pt>
          <cx:pt idx="207197">LSAG</cx:pt>
          <cx:pt idx="207198">LSAG</cx:pt>
          <cx:pt idx="207199">LSAG</cx:pt>
          <cx:pt idx="207200">LSAG</cx:pt>
          <cx:pt idx="207201">LSAG</cx:pt>
          <cx:pt idx="207202">LSAG</cx:pt>
          <cx:pt idx="207203">LSAG</cx:pt>
          <cx:pt idx="207204">LSAG</cx:pt>
          <cx:pt idx="207205">LSAG</cx:pt>
          <cx:pt idx="207206">LSAG</cx:pt>
          <cx:pt idx="207207">LSAG</cx:pt>
          <cx:pt idx="207208">LSAG</cx:pt>
          <cx:pt idx="207209">LSAG</cx:pt>
          <cx:pt idx="207210">LSAG</cx:pt>
          <cx:pt idx="207211">LSAG</cx:pt>
          <cx:pt idx="207212">LSAG</cx:pt>
          <cx:pt idx="207213">LSAG</cx:pt>
          <cx:pt idx="207214">LSAG</cx:pt>
          <cx:pt idx="207215">LSAG</cx:pt>
          <cx:pt idx="207216">LSAG</cx:pt>
          <cx:pt idx="207217">LSAG</cx:pt>
          <cx:pt idx="207218">LSAG</cx:pt>
          <cx:pt idx="207219">LSAG</cx:pt>
          <cx:pt idx="207220">LSAG</cx:pt>
          <cx:pt idx="207221">LSAG</cx:pt>
          <cx:pt idx="207222">LSAG</cx:pt>
          <cx:pt idx="207223">LSAG</cx:pt>
          <cx:pt idx="207224">LSAG</cx:pt>
          <cx:pt idx="207225">LSAG</cx:pt>
          <cx:pt idx="207226">LSAG</cx:pt>
          <cx:pt idx="207227">LSAG</cx:pt>
          <cx:pt idx="207228">LSAG</cx:pt>
          <cx:pt idx="207229">LSAG</cx:pt>
          <cx:pt idx="207230">LSAG</cx:pt>
          <cx:pt idx="207231">LSAG</cx:pt>
          <cx:pt idx="207232">LSAG</cx:pt>
          <cx:pt idx="207233">LSAG</cx:pt>
          <cx:pt idx="207234">LSAG</cx:pt>
          <cx:pt idx="207235">LSAG</cx:pt>
          <cx:pt idx="207236">LSAG</cx:pt>
          <cx:pt idx="207237">LSAG</cx:pt>
          <cx:pt idx="207238">LSAG</cx:pt>
          <cx:pt idx="207239">LSAG</cx:pt>
          <cx:pt idx="207240">LSAG</cx:pt>
          <cx:pt idx="207241">LSAG</cx:pt>
          <cx:pt idx="207242">LSAG</cx:pt>
          <cx:pt idx="207243">LSAG</cx:pt>
          <cx:pt idx="207244">LSAG</cx:pt>
          <cx:pt idx="207245">LSAG</cx:pt>
          <cx:pt idx="207246">LSAG</cx:pt>
          <cx:pt idx="207247">LSAG</cx:pt>
          <cx:pt idx="207248">LSAG</cx:pt>
          <cx:pt idx="207249">LSAG</cx:pt>
          <cx:pt idx="207250">LSAG</cx:pt>
          <cx:pt idx="207251">LSAG</cx:pt>
          <cx:pt idx="207252">LSAG</cx:pt>
          <cx:pt idx="207253">LSAG</cx:pt>
          <cx:pt idx="207254">LSAG</cx:pt>
          <cx:pt idx="207255">LSAG</cx:pt>
          <cx:pt idx="207256">LSAG</cx:pt>
          <cx:pt idx="207257">LSAG</cx:pt>
          <cx:pt idx="207258">LSAG</cx:pt>
          <cx:pt idx="207259">LSAG</cx:pt>
          <cx:pt idx="207260">LSAG</cx:pt>
          <cx:pt idx="207261">LSAG</cx:pt>
          <cx:pt idx="207262">LSAG</cx:pt>
          <cx:pt idx="207263">LSAG</cx:pt>
          <cx:pt idx="207264">LSAG</cx:pt>
          <cx:pt idx="207265">LSAG</cx:pt>
          <cx:pt idx="207266">LSAG</cx:pt>
          <cx:pt idx="207267">LSAG</cx:pt>
          <cx:pt idx="207268">LSAG</cx:pt>
          <cx:pt idx="207269">LSAG</cx:pt>
          <cx:pt idx="207270">LSAG</cx:pt>
          <cx:pt idx="207271">LSAG</cx:pt>
          <cx:pt idx="207272">LSAG</cx:pt>
          <cx:pt idx="207273">LSAG</cx:pt>
          <cx:pt idx="207274">LSAG</cx:pt>
          <cx:pt idx="207275">LSAG</cx:pt>
          <cx:pt idx="207276">LSAG</cx:pt>
          <cx:pt idx="207277">LSAG</cx:pt>
          <cx:pt idx="207278">LSAG</cx:pt>
          <cx:pt idx="207279">LSAG</cx:pt>
          <cx:pt idx="207280">LSAG</cx:pt>
          <cx:pt idx="207281">LSAG</cx:pt>
          <cx:pt idx="207282">LSAG</cx:pt>
          <cx:pt idx="207283">LSAG</cx:pt>
          <cx:pt idx="207284">LSAG</cx:pt>
          <cx:pt idx="207285">LSAG</cx:pt>
          <cx:pt idx="207286">LSAG</cx:pt>
          <cx:pt idx="207287">LSAG</cx:pt>
          <cx:pt idx="207288">LSAG</cx:pt>
          <cx:pt idx="207289">LSAG</cx:pt>
          <cx:pt idx="207290">LSAG</cx:pt>
          <cx:pt idx="207291">LSAG</cx:pt>
          <cx:pt idx="207292">LSAG</cx:pt>
          <cx:pt idx="207293">LSAG</cx:pt>
          <cx:pt idx="207294">LSAG</cx:pt>
          <cx:pt idx="207295">LSAG</cx:pt>
          <cx:pt idx="207296">LSAG</cx:pt>
          <cx:pt idx="207297">LSAG</cx:pt>
          <cx:pt idx="207298">LSAG</cx:pt>
          <cx:pt idx="207299">LSAG</cx:pt>
          <cx:pt idx="207300">LSAG</cx:pt>
          <cx:pt idx="207301">LSAG</cx:pt>
          <cx:pt idx="207302">LSAG</cx:pt>
          <cx:pt idx="207303">LSAG</cx:pt>
          <cx:pt idx="207304">LSAG</cx:pt>
          <cx:pt idx="207305">LSAG</cx:pt>
          <cx:pt idx="207306">LSAG</cx:pt>
          <cx:pt idx="207307">LSAG</cx:pt>
          <cx:pt idx="207308">LSAG</cx:pt>
          <cx:pt idx="207309">LSAG</cx:pt>
          <cx:pt idx="207310">LSAG</cx:pt>
          <cx:pt idx="207311">LSAG</cx:pt>
          <cx:pt idx="207312">LSAG</cx:pt>
          <cx:pt idx="207313">LSAG</cx:pt>
          <cx:pt idx="207314">LSAG</cx:pt>
          <cx:pt idx="207315">LSAG</cx:pt>
          <cx:pt idx="207316">LSAG</cx:pt>
          <cx:pt idx="207317">LSAG</cx:pt>
          <cx:pt idx="207318">LSAG</cx:pt>
          <cx:pt idx="207319">LSAG</cx:pt>
          <cx:pt idx="207320">LSAG</cx:pt>
          <cx:pt idx="207321">LSAG</cx:pt>
          <cx:pt idx="207322">LSAG</cx:pt>
          <cx:pt idx="207323">LSAG</cx:pt>
          <cx:pt idx="207324">LSAG</cx:pt>
          <cx:pt idx="207325">LSAG</cx:pt>
          <cx:pt idx="207326">LSAG</cx:pt>
          <cx:pt idx="207327">LSAG</cx:pt>
          <cx:pt idx="207328">LSAG</cx:pt>
          <cx:pt idx="207329">LSAG</cx:pt>
          <cx:pt idx="207330">LSAG</cx:pt>
          <cx:pt idx="207331">LSAG</cx:pt>
          <cx:pt idx="207332">LSAG</cx:pt>
          <cx:pt idx="207333">LSAG</cx:pt>
          <cx:pt idx="207334">LSAG</cx:pt>
          <cx:pt idx="207335">LSAG</cx:pt>
          <cx:pt idx="207336">LSAG</cx:pt>
          <cx:pt idx="207337">LSAG</cx:pt>
          <cx:pt idx="207338">LSAG</cx:pt>
          <cx:pt idx="207339">LSAG</cx:pt>
          <cx:pt idx="207340">LSAG</cx:pt>
          <cx:pt idx="207341">LSAG</cx:pt>
          <cx:pt idx="207342">LSAG</cx:pt>
          <cx:pt idx="207343">LSAG</cx:pt>
          <cx:pt idx="207344">LSAG</cx:pt>
          <cx:pt idx="207345">LSAG</cx:pt>
          <cx:pt idx="207346">LSAG</cx:pt>
          <cx:pt idx="207347">LSAG</cx:pt>
          <cx:pt idx="207348">LSAG</cx:pt>
          <cx:pt idx="207349">LSAG</cx:pt>
          <cx:pt idx="207350">LSAG</cx:pt>
          <cx:pt idx="207351">LSAG</cx:pt>
          <cx:pt idx="207352">LSAG</cx:pt>
          <cx:pt idx="207353">LSAG</cx:pt>
          <cx:pt idx="207354">LSAG</cx:pt>
          <cx:pt idx="207355">LSAG</cx:pt>
          <cx:pt idx="207356">LSAG</cx:pt>
          <cx:pt idx="207357">LSAG</cx:pt>
          <cx:pt idx="207358">LSAG</cx:pt>
          <cx:pt idx="207359">LSAG</cx:pt>
          <cx:pt idx="207360">LSAG</cx:pt>
          <cx:pt idx="207361">LSAG</cx:pt>
          <cx:pt idx="207362">LSAG</cx:pt>
          <cx:pt idx="207363">LSAG</cx:pt>
          <cx:pt idx="207364">LSAG</cx:pt>
          <cx:pt idx="207365">LSAG</cx:pt>
          <cx:pt idx="207366">LSAG</cx:pt>
          <cx:pt idx="207367">LSAG</cx:pt>
          <cx:pt idx="207368">LSAG</cx:pt>
          <cx:pt idx="207369">LSAG</cx:pt>
          <cx:pt idx="207370">LSAG</cx:pt>
          <cx:pt idx="207371">LSAG</cx:pt>
          <cx:pt idx="207372">LSAG</cx:pt>
          <cx:pt idx="207373">LSAG</cx:pt>
          <cx:pt idx="207374">LSAG</cx:pt>
          <cx:pt idx="207375">LSAG</cx:pt>
          <cx:pt idx="207376">LSAG</cx:pt>
          <cx:pt idx="207377">LSAG</cx:pt>
          <cx:pt idx="207378">LSAG</cx:pt>
          <cx:pt idx="207379">LSAG</cx:pt>
          <cx:pt idx="207380">LSAG</cx:pt>
          <cx:pt idx="207381">LSAG</cx:pt>
          <cx:pt idx="207382">LSAG</cx:pt>
          <cx:pt idx="207383">LSAG</cx:pt>
          <cx:pt idx="207384">LSAG</cx:pt>
          <cx:pt idx="207385">LSAG</cx:pt>
          <cx:pt idx="207386">LSAG</cx:pt>
          <cx:pt idx="207387">LSAG</cx:pt>
          <cx:pt idx="207388">LSAG</cx:pt>
          <cx:pt idx="207389">LSAG</cx:pt>
          <cx:pt idx="207390">LSAG</cx:pt>
          <cx:pt idx="207391">LSAG</cx:pt>
          <cx:pt idx="207392">LSAG</cx:pt>
          <cx:pt idx="207393">LSAG</cx:pt>
          <cx:pt idx="207394">LSAG</cx:pt>
          <cx:pt idx="207395">LSAG</cx:pt>
          <cx:pt idx="207396">LSAG</cx:pt>
          <cx:pt idx="207397">LSAG</cx:pt>
          <cx:pt idx="207398">LSAG</cx:pt>
          <cx:pt idx="207399">LSAG</cx:pt>
          <cx:pt idx="207400">LSAG</cx:pt>
          <cx:pt idx="207401">LSAG</cx:pt>
          <cx:pt idx="207402">LSAG</cx:pt>
          <cx:pt idx="207403">LSAG</cx:pt>
          <cx:pt idx="207404">LSAG</cx:pt>
          <cx:pt idx="207405">LSAG</cx:pt>
          <cx:pt idx="207406">LSAG</cx:pt>
          <cx:pt idx="207407">LSAG</cx:pt>
          <cx:pt idx="207408">LSAG</cx:pt>
          <cx:pt idx="207409">LSAG</cx:pt>
          <cx:pt idx="207410">LSAG</cx:pt>
          <cx:pt idx="207411">LSAG</cx:pt>
          <cx:pt idx="207412">LSAG</cx:pt>
          <cx:pt idx="207413">LSAG</cx:pt>
          <cx:pt idx="207414">LSAG</cx:pt>
          <cx:pt idx="207415">LSAG</cx:pt>
          <cx:pt idx="207416">LSAG</cx:pt>
          <cx:pt idx="207417">LSAG</cx:pt>
          <cx:pt idx="207418">LSAG</cx:pt>
          <cx:pt idx="207419">LSAG</cx:pt>
          <cx:pt idx="207420">LSAG</cx:pt>
          <cx:pt idx="207421">LSAG</cx:pt>
          <cx:pt idx="207422">LSAG</cx:pt>
          <cx:pt idx="207423">LSAG</cx:pt>
          <cx:pt idx="207424">LSAG</cx:pt>
          <cx:pt idx="207425">LSAG</cx:pt>
          <cx:pt idx="207426">LSAG</cx:pt>
          <cx:pt idx="207427">LSAG</cx:pt>
          <cx:pt idx="207428">LSAG</cx:pt>
          <cx:pt idx="207429">LSAG</cx:pt>
          <cx:pt idx="207430">LSAG</cx:pt>
          <cx:pt idx="207431">LSAG</cx:pt>
          <cx:pt idx="207432">LSAG</cx:pt>
          <cx:pt idx="207433">LSAG</cx:pt>
          <cx:pt idx="207434">LSAG</cx:pt>
          <cx:pt idx="207435">LSAG</cx:pt>
          <cx:pt idx="207436">LSAG</cx:pt>
          <cx:pt idx="207437">LSAG</cx:pt>
          <cx:pt idx="207438">LSAG</cx:pt>
          <cx:pt idx="207439">LSAG</cx:pt>
          <cx:pt idx="207440">LSAG</cx:pt>
          <cx:pt idx="207441">LSAG</cx:pt>
          <cx:pt idx="207442">LSAG</cx:pt>
          <cx:pt idx="207443">LSAG</cx:pt>
          <cx:pt idx="207444">LSAG</cx:pt>
          <cx:pt idx="207445">LSAG</cx:pt>
          <cx:pt idx="207446">LSAG</cx:pt>
          <cx:pt idx="207447">LSAG</cx:pt>
          <cx:pt idx="207448">LSAG</cx:pt>
          <cx:pt idx="207449">LSAG</cx:pt>
          <cx:pt idx="207450">LSAG</cx:pt>
          <cx:pt idx="207451">LSAG</cx:pt>
          <cx:pt idx="207452">LSAG</cx:pt>
          <cx:pt idx="207453">LSAG</cx:pt>
          <cx:pt idx="207454">LSAG</cx:pt>
          <cx:pt idx="207455">LSAG</cx:pt>
          <cx:pt idx="207456">LSAG</cx:pt>
          <cx:pt idx="207457">LSAG</cx:pt>
          <cx:pt idx="207458">LSAG</cx:pt>
          <cx:pt idx="207459">LSAG</cx:pt>
          <cx:pt idx="207460">LSAG</cx:pt>
          <cx:pt idx="207461">LSAG</cx:pt>
          <cx:pt idx="207462">LSAG</cx:pt>
          <cx:pt idx="207463">LSAG</cx:pt>
          <cx:pt idx="207464">LSAG</cx:pt>
          <cx:pt idx="207465">LSAG</cx:pt>
          <cx:pt idx="207466">LSAG</cx:pt>
          <cx:pt idx="207467">LSAG</cx:pt>
          <cx:pt idx="207468">LSAG</cx:pt>
          <cx:pt idx="207469">LSAG</cx:pt>
          <cx:pt idx="207470">LSAG</cx:pt>
          <cx:pt idx="207471">LSAG</cx:pt>
          <cx:pt idx="207472">LSAG</cx:pt>
          <cx:pt idx="207473">LSAG</cx:pt>
          <cx:pt idx="207474">LSAG</cx:pt>
          <cx:pt idx="207475">LSAG</cx:pt>
          <cx:pt idx="207476">LSAG</cx:pt>
          <cx:pt idx="207477">LSAG</cx:pt>
          <cx:pt idx="207478">LSAG</cx:pt>
          <cx:pt idx="207479">LSAG</cx:pt>
          <cx:pt idx="207480">LSAG</cx:pt>
          <cx:pt idx="207481">LSAG</cx:pt>
          <cx:pt idx="207482">LSAG</cx:pt>
          <cx:pt idx="207483">LSAG</cx:pt>
          <cx:pt idx="207484">LSAG</cx:pt>
          <cx:pt idx="207485">LSAG</cx:pt>
          <cx:pt idx="207486">LSAG</cx:pt>
          <cx:pt idx="207487">LSAG</cx:pt>
          <cx:pt idx="207488">LSAG</cx:pt>
          <cx:pt idx="207489">LSAG</cx:pt>
          <cx:pt idx="207490">LSAG</cx:pt>
          <cx:pt idx="207491">LSAG</cx:pt>
          <cx:pt idx="207492">LSAG</cx:pt>
          <cx:pt idx="207493">LSAG</cx:pt>
          <cx:pt idx="207494">LSAG</cx:pt>
          <cx:pt idx="207495">LSAG</cx:pt>
          <cx:pt idx="207496">LSAG</cx:pt>
          <cx:pt idx="207497">LSAG</cx:pt>
          <cx:pt idx="207498">LSAG</cx:pt>
          <cx:pt idx="207499">LSAG</cx:pt>
          <cx:pt idx="207500">LSAG</cx:pt>
          <cx:pt idx="207501">LSAG</cx:pt>
          <cx:pt idx="207502">LSAG</cx:pt>
          <cx:pt idx="207503">LSAG</cx:pt>
          <cx:pt idx="207504">LSAG</cx:pt>
          <cx:pt idx="207505">LSAG</cx:pt>
          <cx:pt idx="207506">LSAG</cx:pt>
          <cx:pt idx="207507">LSAG</cx:pt>
          <cx:pt idx="207508">LSAG</cx:pt>
          <cx:pt idx="207509">LSAG</cx:pt>
          <cx:pt idx="207510">LSAG</cx:pt>
          <cx:pt idx="207511">LSAG</cx:pt>
          <cx:pt idx="207512">LSAG</cx:pt>
          <cx:pt idx="207513">LSAG</cx:pt>
          <cx:pt idx="207514">LSAG</cx:pt>
          <cx:pt idx="207515">LSAG</cx:pt>
          <cx:pt idx="207516">LSAG</cx:pt>
          <cx:pt idx="207517">LSAG</cx:pt>
          <cx:pt idx="207518">LSAG</cx:pt>
          <cx:pt idx="207519">LSAG</cx:pt>
          <cx:pt idx="207520">LSAG</cx:pt>
          <cx:pt idx="207521">LSAG</cx:pt>
          <cx:pt idx="207522">LSAG</cx:pt>
          <cx:pt idx="207523">LSAG</cx:pt>
          <cx:pt idx="207524">LSAG</cx:pt>
          <cx:pt idx="207525">LSAG</cx:pt>
          <cx:pt idx="207526">LSAG</cx:pt>
          <cx:pt idx="207527">LSAG</cx:pt>
          <cx:pt idx="207528">LSAG</cx:pt>
          <cx:pt idx="207529">LSAG</cx:pt>
          <cx:pt idx="207530">LSAG</cx:pt>
          <cx:pt idx="207531">LSAG</cx:pt>
          <cx:pt idx="207532">LSAG</cx:pt>
          <cx:pt idx="207533">LSAG</cx:pt>
          <cx:pt idx="207534">LSAG</cx:pt>
          <cx:pt idx="207535">LSAG</cx:pt>
          <cx:pt idx="207536">LSAG</cx:pt>
          <cx:pt idx="207537">LSAG</cx:pt>
          <cx:pt idx="207538">LSAG</cx:pt>
          <cx:pt idx="207539">LSAG</cx:pt>
          <cx:pt idx="207540">LSAG</cx:pt>
          <cx:pt idx="207541">LSAG</cx:pt>
          <cx:pt idx="207542">LSAG</cx:pt>
          <cx:pt idx="207543">LSAG</cx:pt>
          <cx:pt idx="207544">LSAG</cx:pt>
          <cx:pt idx="207545">LSAG</cx:pt>
          <cx:pt idx="207546">LSAG</cx:pt>
          <cx:pt idx="207547">LSAG</cx:pt>
          <cx:pt idx="207548">LSAG</cx:pt>
          <cx:pt idx="207549">LSAG</cx:pt>
          <cx:pt idx="207550">LSAG</cx:pt>
          <cx:pt idx="207551">LSAG</cx:pt>
          <cx:pt idx="207552">LSAG</cx:pt>
          <cx:pt idx="207553">LSAG</cx:pt>
          <cx:pt idx="207554">LSAG</cx:pt>
          <cx:pt idx="207555">LSAG</cx:pt>
          <cx:pt idx="207556">LSAG</cx:pt>
          <cx:pt idx="207557">LSAG</cx:pt>
          <cx:pt idx="207558">LSAG</cx:pt>
          <cx:pt idx="207559">LSAG</cx:pt>
          <cx:pt idx="207560">LSAG</cx:pt>
          <cx:pt idx="207561">LSAG</cx:pt>
          <cx:pt idx="207562">LSAG</cx:pt>
          <cx:pt idx="207563">LSAG</cx:pt>
          <cx:pt idx="207564">LSAG</cx:pt>
          <cx:pt idx="207565">LSAG</cx:pt>
          <cx:pt idx="207566">LSAG</cx:pt>
          <cx:pt idx="207567">LSAG</cx:pt>
          <cx:pt idx="207568">LSAG</cx:pt>
          <cx:pt idx="207569">LSAG</cx:pt>
          <cx:pt idx="207570">LSAG</cx:pt>
          <cx:pt idx="207571">LSAG</cx:pt>
          <cx:pt idx="207572">LSAG</cx:pt>
          <cx:pt idx="207573">LSAG</cx:pt>
          <cx:pt idx="207574">LSAG</cx:pt>
          <cx:pt idx="207575">LSAG</cx:pt>
          <cx:pt idx="207576">LSAG</cx:pt>
          <cx:pt idx="207577">LSAG</cx:pt>
          <cx:pt idx="207578">LSAG</cx:pt>
          <cx:pt idx="207579">LSAG</cx:pt>
          <cx:pt idx="207580">LSAG</cx:pt>
          <cx:pt idx="207581">LSAG</cx:pt>
          <cx:pt idx="207582">LSAG</cx:pt>
          <cx:pt idx="207583">LSAG</cx:pt>
          <cx:pt idx="207584">LSAG</cx:pt>
          <cx:pt idx="207585">LSAG</cx:pt>
          <cx:pt idx="207586">LSAG</cx:pt>
          <cx:pt idx="207587">LSAG</cx:pt>
          <cx:pt idx="207588">LSAG</cx:pt>
          <cx:pt idx="207589">LSAG</cx:pt>
          <cx:pt idx="207590">LSAG</cx:pt>
          <cx:pt idx="207591">LSAG</cx:pt>
          <cx:pt idx="207592">LSAG</cx:pt>
          <cx:pt idx="207593">LSAG</cx:pt>
          <cx:pt idx="207594">LSAG</cx:pt>
          <cx:pt idx="207595">LSAG</cx:pt>
          <cx:pt idx="207596">LSAG</cx:pt>
          <cx:pt idx="207597">LSAG</cx:pt>
          <cx:pt idx="207598">LSAG</cx:pt>
          <cx:pt idx="207599">LSAG</cx:pt>
          <cx:pt idx="207600">LSAG</cx:pt>
          <cx:pt idx="207601">LSAG</cx:pt>
          <cx:pt idx="207602">LSAG</cx:pt>
          <cx:pt idx="207603">LSAG</cx:pt>
          <cx:pt idx="207604">LSAG</cx:pt>
          <cx:pt idx="207605">LSAG</cx:pt>
          <cx:pt idx="207606">LSAG</cx:pt>
          <cx:pt idx="207607">LSAG</cx:pt>
          <cx:pt idx="207608">LSAG</cx:pt>
          <cx:pt idx="207609">LSAG</cx:pt>
          <cx:pt idx="207610">LSAG</cx:pt>
          <cx:pt idx="207611">LSAG</cx:pt>
          <cx:pt idx="207612">LSAG</cx:pt>
          <cx:pt idx="207613">LSAG</cx:pt>
          <cx:pt idx="207614">LSAG</cx:pt>
          <cx:pt idx="207615">LSAG</cx:pt>
          <cx:pt idx="207616">LSAG</cx:pt>
          <cx:pt idx="207617">LSAG</cx:pt>
          <cx:pt idx="207618">LSAG</cx:pt>
          <cx:pt idx="207619">LSAG</cx:pt>
          <cx:pt idx="207620">LSAG</cx:pt>
          <cx:pt idx="207621">LSAG</cx:pt>
          <cx:pt idx="207622">LSAG</cx:pt>
          <cx:pt idx="207623">LSAG</cx:pt>
          <cx:pt idx="207624">LSAG</cx:pt>
          <cx:pt idx="207625">LSAG</cx:pt>
          <cx:pt idx="207626">LSAG</cx:pt>
          <cx:pt idx="207627">LSAG</cx:pt>
          <cx:pt idx="207628">LSAG</cx:pt>
          <cx:pt idx="207629">LSAG</cx:pt>
          <cx:pt idx="207630">LSAG</cx:pt>
          <cx:pt idx="207631">LSAG</cx:pt>
          <cx:pt idx="207632">LSAG</cx:pt>
          <cx:pt idx="207633">LSAG</cx:pt>
          <cx:pt idx="207634">LSAG</cx:pt>
          <cx:pt idx="207635">LSAG</cx:pt>
          <cx:pt idx="207636">LSAG</cx:pt>
          <cx:pt idx="207637">LSAG</cx:pt>
          <cx:pt idx="207638">LSAG</cx:pt>
          <cx:pt idx="207639">LSAG</cx:pt>
          <cx:pt idx="207640">LSAG</cx:pt>
          <cx:pt idx="207641">LSAG</cx:pt>
          <cx:pt idx="207642">LSAG</cx:pt>
          <cx:pt idx="207643">LSAG</cx:pt>
          <cx:pt idx="207644">LSAG</cx:pt>
          <cx:pt idx="207645">LSAG</cx:pt>
          <cx:pt idx="207646">LSAG</cx:pt>
          <cx:pt idx="207647">LSAG</cx:pt>
          <cx:pt idx="207648">LSAG</cx:pt>
          <cx:pt idx="207649">LSAG</cx:pt>
          <cx:pt idx="207650">LSAG</cx:pt>
          <cx:pt idx="207651">LSAG</cx:pt>
          <cx:pt idx="207652">LSAG</cx:pt>
          <cx:pt idx="207653">LSAG</cx:pt>
          <cx:pt idx="207654">LSAG</cx:pt>
          <cx:pt idx="207655">LSAG</cx:pt>
          <cx:pt idx="207656">LSAG</cx:pt>
          <cx:pt idx="207657">LSAG</cx:pt>
          <cx:pt idx="207658">LSAG</cx:pt>
          <cx:pt idx="207659">LSAG</cx:pt>
          <cx:pt idx="207660">LSAG</cx:pt>
          <cx:pt idx="207661">LSAG</cx:pt>
          <cx:pt idx="207662">LSAG</cx:pt>
          <cx:pt idx="207663">LSAG</cx:pt>
          <cx:pt idx="207664">LSAG</cx:pt>
          <cx:pt idx="207665">LSAG</cx:pt>
          <cx:pt idx="207666">LSAG</cx:pt>
          <cx:pt idx="207667">LSAG</cx:pt>
          <cx:pt idx="207668">LSAG</cx:pt>
          <cx:pt idx="207669">LSAG</cx:pt>
          <cx:pt idx="207670">LSAG</cx:pt>
          <cx:pt idx="207671">LSAG</cx:pt>
          <cx:pt idx="207672">LSAG</cx:pt>
          <cx:pt idx="207673">LSAG</cx:pt>
          <cx:pt idx="207674">LSAG</cx:pt>
          <cx:pt idx="207675">LSAG</cx:pt>
          <cx:pt idx="207676">LSAG</cx:pt>
          <cx:pt idx="207677">LSAG</cx:pt>
          <cx:pt idx="207678">LSAG</cx:pt>
          <cx:pt idx="207679">LSAG</cx:pt>
          <cx:pt idx="207680">LSAG</cx:pt>
          <cx:pt idx="207681">LSAG</cx:pt>
          <cx:pt idx="207682">LSAG</cx:pt>
          <cx:pt idx="207683">LSAG</cx:pt>
          <cx:pt idx="207684">LSAG</cx:pt>
          <cx:pt idx="207685">LSAG</cx:pt>
          <cx:pt idx="207686">LSAG</cx:pt>
          <cx:pt idx="207687">LSAG</cx:pt>
          <cx:pt idx="207688">LSAG</cx:pt>
          <cx:pt idx="207689">LSAG</cx:pt>
          <cx:pt idx="207690">LSAG</cx:pt>
          <cx:pt idx="207691">LSAG</cx:pt>
          <cx:pt idx="207692">LSAG</cx:pt>
          <cx:pt idx="207693">LSAG</cx:pt>
          <cx:pt idx="207694">LSAG</cx:pt>
          <cx:pt idx="207695">LSAG</cx:pt>
          <cx:pt idx="207696">LSAG</cx:pt>
          <cx:pt idx="207697">LSAG</cx:pt>
          <cx:pt idx="207698">LSAG</cx:pt>
          <cx:pt idx="207699">LSAG</cx:pt>
          <cx:pt idx="207700">LSAG</cx:pt>
          <cx:pt idx="207701">LSAG</cx:pt>
          <cx:pt idx="207702">LSAG</cx:pt>
          <cx:pt idx="207703">LSAG</cx:pt>
          <cx:pt idx="207704">LSAG</cx:pt>
          <cx:pt idx="207705">LSAG</cx:pt>
          <cx:pt idx="207706">LSAG</cx:pt>
          <cx:pt idx="207707">LSAG</cx:pt>
          <cx:pt idx="207708">LSAG</cx:pt>
          <cx:pt idx="207709">LSAG</cx:pt>
          <cx:pt idx="207710">LSAG</cx:pt>
          <cx:pt idx="207711">LSAG</cx:pt>
          <cx:pt idx="207712">LSAG</cx:pt>
          <cx:pt idx="207713">LSAG</cx:pt>
          <cx:pt idx="207714">LSAG</cx:pt>
          <cx:pt idx="207715">LSAG</cx:pt>
          <cx:pt idx="207716">LSAG</cx:pt>
          <cx:pt idx="207717">LSAG</cx:pt>
          <cx:pt idx="207718">LSAG</cx:pt>
          <cx:pt idx="207719">LSAG</cx:pt>
          <cx:pt idx="207720">LSAG</cx:pt>
          <cx:pt idx="207721">LSAG</cx:pt>
          <cx:pt idx="207722">LSAG</cx:pt>
          <cx:pt idx="207723">LSAG</cx:pt>
          <cx:pt idx="207724">LSAG</cx:pt>
          <cx:pt idx="207725">LSAG</cx:pt>
          <cx:pt idx="207726">LSAG</cx:pt>
          <cx:pt idx="207727">LSAG</cx:pt>
          <cx:pt idx="207728">LSAG</cx:pt>
          <cx:pt idx="207729">LSAG</cx:pt>
          <cx:pt idx="207730">LSAG</cx:pt>
          <cx:pt idx="207731">LSAG</cx:pt>
          <cx:pt idx="207732">LSAG</cx:pt>
          <cx:pt idx="207733">LSAG</cx:pt>
          <cx:pt idx="207734">LSAG</cx:pt>
          <cx:pt idx="207735">LSAG</cx:pt>
          <cx:pt idx="207736">LSAG</cx:pt>
          <cx:pt idx="207737">LSAG</cx:pt>
          <cx:pt idx="207738">LSAG</cx:pt>
          <cx:pt idx="207739">LSAG</cx:pt>
          <cx:pt idx="207740">LSAG</cx:pt>
          <cx:pt idx="207741">LSAG</cx:pt>
          <cx:pt idx="207742">LSAG</cx:pt>
          <cx:pt idx="207743">LSAG</cx:pt>
          <cx:pt idx="207744">LSAG</cx:pt>
          <cx:pt idx="207745">LSAG</cx:pt>
          <cx:pt idx="207746">LSAG</cx:pt>
          <cx:pt idx="207747">LSAG</cx:pt>
          <cx:pt idx="207748">LSAG</cx:pt>
          <cx:pt idx="207749">LSAG</cx:pt>
          <cx:pt idx="207750">LSAG</cx:pt>
          <cx:pt idx="207751">LSAG</cx:pt>
          <cx:pt idx="207752">LSAG</cx:pt>
          <cx:pt idx="207753">LSAG</cx:pt>
          <cx:pt idx="207754">LSAG</cx:pt>
          <cx:pt idx="207755">LSAG</cx:pt>
          <cx:pt idx="207756">LSAG</cx:pt>
          <cx:pt idx="207757">LSAG</cx:pt>
          <cx:pt idx="207758">LSAG</cx:pt>
          <cx:pt idx="207759">LSAG</cx:pt>
          <cx:pt idx="207760">LSAG</cx:pt>
          <cx:pt idx="207761">LSAG</cx:pt>
          <cx:pt idx="207762">LSAG</cx:pt>
          <cx:pt idx="207763">LSAG</cx:pt>
          <cx:pt idx="207764">LSAG</cx:pt>
          <cx:pt idx="207765">LSAG</cx:pt>
          <cx:pt idx="207766">LSAG</cx:pt>
          <cx:pt idx="207767">LSAG</cx:pt>
          <cx:pt idx="207768">LSAG</cx:pt>
          <cx:pt idx="207769">LSAG</cx:pt>
          <cx:pt idx="207770">LSAG</cx:pt>
          <cx:pt idx="207771">LSAG</cx:pt>
          <cx:pt idx="207772">LSAG</cx:pt>
          <cx:pt idx="207773">LSAG</cx:pt>
          <cx:pt idx="207774">LSAG</cx:pt>
          <cx:pt idx="207775">LSAG</cx:pt>
          <cx:pt idx="207776">LSAG</cx:pt>
          <cx:pt idx="207777">LSAG</cx:pt>
          <cx:pt idx="207778">LSAG</cx:pt>
          <cx:pt idx="207779">LSAG</cx:pt>
          <cx:pt idx="207780">LSAG</cx:pt>
          <cx:pt idx="207781">LSAG</cx:pt>
          <cx:pt idx="207782">LSAG</cx:pt>
          <cx:pt idx="207783">LSAG</cx:pt>
          <cx:pt idx="207784">LSAG</cx:pt>
          <cx:pt idx="207785">LSAG</cx:pt>
          <cx:pt idx="207786">LSAG</cx:pt>
          <cx:pt idx="207787">LSAG</cx:pt>
          <cx:pt idx="207788">LSAG</cx:pt>
          <cx:pt idx="207789">LSAG</cx:pt>
          <cx:pt idx="207790">LSAG</cx:pt>
          <cx:pt idx="207791">LSAG</cx:pt>
          <cx:pt idx="207792">LSAG</cx:pt>
          <cx:pt idx="207793">LSAG</cx:pt>
          <cx:pt idx="207794">LSAG</cx:pt>
          <cx:pt idx="207795">LSAG</cx:pt>
          <cx:pt idx="207796">LSAG</cx:pt>
          <cx:pt idx="207797">LSAG</cx:pt>
          <cx:pt idx="207798">LSAG</cx:pt>
          <cx:pt idx="207799">LSAG</cx:pt>
          <cx:pt idx="207800">LSAG</cx:pt>
          <cx:pt idx="207801">LSAG</cx:pt>
          <cx:pt idx="207802">LSAG</cx:pt>
          <cx:pt idx="207803">LSAG</cx:pt>
          <cx:pt idx="207804">LSAG</cx:pt>
          <cx:pt idx="207805">LSAG</cx:pt>
          <cx:pt idx="207806">LSAG</cx:pt>
          <cx:pt idx="207807">LSAG</cx:pt>
          <cx:pt idx="207808">LSAG</cx:pt>
          <cx:pt idx="207809">LSAG</cx:pt>
          <cx:pt idx="207810">LSAG</cx:pt>
          <cx:pt idx="207811">LSAG</cx:pt>
          <cx:pt idx="207812">LSAG</cx:pt>
          <cx:pt idx="207813">LSAG</cx:pt>
          <cx:pt idx="207814">LSAG</cx:pt>
          <cx:pt idx="207815">LSAG</cx:pt>
          <cx:pt idx="207816">LSAG</cx:pt>
          <cx:pt idx="207817">LSAG</cx:pt>
          <cx:pt idx="207818">LSAG</cx:pt>
          <cx:pt idx="207819">LSAG</cx:pt>
          <cx:pt idx="207820">LSAG</cx:pt>
          <cx:pt idx="207821">LSAG</cx:pt>
          <cx:pt idx="207822">LSAG</cx:pt>
          <cx:pt idx="207823">LSAG</cx:pt>
          <cx:pt idx="207824">LSAG</cx:pt>
          <cx:pt idx="207825">LSAG</cx:pt>
          <cx:pt idx="207826">LSAG</cx:pt>
          <cx:pt idx="207827">LSAG</cx:pt>
          <cx:pt idx="207828">LSAG</cx:pt>
          <cx:pt idx="207829">LSAG</cx:pt>
          <cx:pt idx="207830">LSAG</cx:pt>
          <cx:pt idx="207831">LSAG</cx:pt>
          <cx:pt idx="207832">LSAG</cx:pt>
          <cx:pt idx="207833">LSAG</cx:pt>
          <cx:pt idx="207834">LSAG</cx:pt>
          <cx:pt idx="207835">LSAG</cx:pt>
          <cx:pt idx="207836">LSAG</cx:pt>
          <cx:pt idx="207837">LSAG</cx:pt>
          <cx:pt idx="207838">LSAG</cx:pt>
          <cx:pt idx="207839">LSAG</cx:pt>
          <cx:pt idx="207840">LSAG</cx:pt>
          <cx:pt idx="207841">LSAG</cx:pt>
          <cx:pt idx="207842">LSAG</cx:pt>
          <cx:pt idx="207843">LSAG</cx:pt>
          <cx:pt idx="207844">LSAG</cx:pt>
          <cx:pt idx="207845">LSAG</cx:pt>
          <cx:pt idx="207846">LSAG</cx:pt>
          <cx:pt idx="207847">LSAG</cx:pt>
          <cx:pt idx="207848">LSAG</cx:pt>
          <cx:pt idx="207849">LSAG</cx:pt>
          <cx:pt idx="207850">LSAG</cx:pt>
          <cx:pt idx="207851">LSAG</cx:pt>
          <cx:pt idx="207852">LSAG</cx:pt>
          <cx:pt idx="207853">LSAG</cx:pt>
          <cx:pt idx="207854">LSAG</cx:pt>
          <cx:pt idx="207855">LSAG</cx:pt>
          <cx:pt idx="207856">LSAG</cx:pt>
          <cx:pt idx="207857">LSAG</cx:pt>
          <cx:pt idx="207858">LSAG</cx:pt>
          <cx:pt idx="207859">LSAG</cx:pt>
          <cx:pt idx="207860">LSAG</cx:pt>
          <cx:pt idx="207861">LSAG</cx:pt>
          <cx:pt idx="207862">LSAG</cx:pt>
          <cx:pt idx="207863">LSAG</cx:pt>
          <cx:pt idx="207864">LSAG</cx:pt>
          <cx:pt idx="207865">LSAG</cx:pt>
          <cx:pt idx="207866">LSAG</cx:pt>
          <cx:pt idx="207867">LSAG</cx:pt>
          <cx:pt idx="207868">LSAG</cx:pt>
          <cx:pt idx="207869">LSAG</cx:pt>
          <cx:pt idx="207870">LSAG</cx:pt>
          <cx:pt idx="207871">LSAG</cx:pt>
          <cx:pt idx="207872">LSAG</cx:pt>
          <cx:pt idx="207873">LSAG</cx:pt>
          <cx:pt idx="207874">LSAG</cx:pt>
          <cx:pt idx="207875">LSAG</cx:pt>
          <cx:pt idx="207876">LSAG</cx:pt>
          <cx:pt idx="207877">LSAG</cx:pt>
          <cx:pt idx="207878">LSAG</cx:pt>
          <cx:pt idx="207879">LSAG</cx:pt>
          <cx:pt idx="207880">LSAG</cx:pt>
          <cx:pt idx="207881">LSAG</cx:pt>
          <cx:pt idx="207882">LSAG</cx:pt>
          <cx:pt idx="207883">LSAG</cx:pt>
          <cx:pt idx="207884">LSAG</cx:pt>
          <cx:pt idx="207885">LSAG</cx:pt>
          <cx:pt idx="207886">LSAG</cx:pt>
          <cx:pt idx="207887">LSAG</cx:pt>
          <cx:pt idx="207888">LSAG</cx:pt>
          <cx:pt idx="207889">LSAG</cx:pt>
          <cx:pt idx="207890">LSAG</cx:pt>
          <cx:pt idx="207891">LSAG</cx:pt>
          <cx:pt idx="207892">LSAG</cx:pt>
          <cx:pt idx="207893">LSAG</cx:pt>
          <cx:pt idx="207894">LSAG</cx:pt>
          <cx:pt idx="207895">LSAG</cx:pt>
          <cx:pt idx="207896">LSAG</cx:pt>
          <cx:pt idx="207897">LSAG</cx:pt>
          <cx:pt idx="207898">LSAG</cx:pt>
          <cx:pt idx="207899">LSAG</cx:pt>
          <cx:pt idx="207900">LSAG</cx:pt>
          <cx:pt idx="207901">LSAG</cx:pt>
          <cx:pt idx="207902">LSAG</cx:pt>
          <cx:pt idx="207903">LSAG</cx:pt>
          <cx:pt idx="207904">LSAG</cx:pt>
          <cx:pt idx="207905">LSAG</cx:pt>
          <cx:pt idx="207906">LSAG</cx:pt>
          <cx:pt idx="207907">LSAG</cx:pt>
          <cx:pt idx="207908">LSAG</cx:pt>
          <cx:pt idx="207909">LSAG</cx:pt>
          <cx:pt idx="207910">LSAG</cx:pt>
          <cx:pt idx="207911">LSAG</cx:pt>
          <cx:pt idx="207912">LSAG</cx:pt>
          <cx:pt idx="207913">LSAG</cx:pt>
          <cx:pt idx="207914">LSAG</cx:pt>
          <cx:pt idx="207915">LSAG</cx:pt>
          <cx:pt idx="207916">LSAG</cx:pt>
          <cx:pt idx="207917">LSAG</cx:pt>
          <cx:pt idx="207918">LSAG</cx:pt>
          <cx:pt idx="207919">LSAG</cx:pt>
          <cx:pt idx="207920">LSAG</cx:pt>
          <cx:pt idx="207921">LSAG</cx:pt>
          <cx:pt idx="207922">LSAG</cx:pt>
          <cx:pt idx="207923">LSAG</cx:pt>
          <cx:pt idx="207924">LSAG</cx:pt>
          <cx:pt idx="207925">LSAG</cx:pt>
          <cx:pt idx="207926">LSAG</cx:pt>
          <cx:pt idx="207927">LSAG</cx:pt>
          <cx:pt idx="207928">LSAG</cx:pt>
          <cx:pt idx="207929">LSAG</cx:pt>
          <cx:pt idx="207930">LSAG</cx:pt>
          <cx:pt idx="207931">LSAG</cx:pt>
          <cx:pt idx="207932">LSAG</cx:pt>
          <cx:pt idx="207933">LSAG</cx:pt>
          <cx:pt idx="207934">LSAG</cx:pt>
          <cx:pt idx="207935">LSAG</cx:pt>
          <cx:pt idx="207936">LSAG</cx:pt>
          <cx:pt idx="207937">LSAG</cx:pt>
          <cx:pt idx="207938">LSAG</cx:pt>
          <cx:pt idx="207939">LSAG</cx:pt>
          <cx:pt idx="207940">LSAG</cx:pt>
          <cx:pt idx="207941">LSAG</cx:pt>
          <cx:pt idx="207942">LSAG</cx:pt>
          <cx:pt idx="207943">LSAG</cx:pt>
          <cx:pt idx="207944">LSAG</cx:pt>
          <cx:pt idx="207945">LSAG</cx:pt>
          <cx:pt idx="207946">LSAG</cx:pt>
          <cx:pt idx="207947">LSAG</cx:pt>
          <cx:pt idx="207948">LSAG</cx:pt>
          <cx:pt idx="207949">LSAG</cx:pt>
          <cx:pt idx="207950">LSAG</cx:pt>
          <cx:pt idx="207951">LSAG</cx:pt>
          <cx:pt idx="207952">LSAG</cx:pt>
          <cx:pt idx="207953">LSAG</cx:pt>
          <cx:pt idx="207954">LSAG</cx:pt>
          <cx:pt idx="207955">LSAG</cx:pt>
          <cx:pt idx="207956">LSAG</cx:pt>
          <cx:pt idx="207957">LSAG</cx:pt>
          <cx:pt idx="207958">LSAG</cx:pt>
          <cx:pt idx="207959">LSAG</cx:pt>
          <cx:pt idx="207960">LSAG</cx:pt>
          <cx:pt idx="207961">LSAG</cx:pt>
          <cx:pt idx="207962">LSAG</cx:pt>
          <cx:pt idx="207963">LSAG</cx:pt>
          <cx:pt idx="207964">LSAG</cx:pt>
          <cx:pt idx="207965">LSAG</cx:pt>
          <cx:pt idx="207966">LSAG</cx:pt>
          <cx:pt idx="207967">LSAG</cx:pt>
          <cx:pt idx="207968">LSAG</cx:pt>
          <cx:pt idx="207969">LSAG</cx:pt>
          <cx:pt idx="207970">LSAG</cx:pt>
          <cx:pt idx="207971">LSAG</cx:pt>
          <cx:pt idx="207972">LSAG</cx:pt>
          <cx:pt idx="207973">LSAG</cx:pt>
          <cx:pt idx="207974">LSAG</cx:pt>
          <cx:pt idx="207975">LSAG</cx:pt>
          <cx:pt idx="207976">LSAG</cx:pt>
          <cx:pt idx="207977">LSAG</cx:pt>
          <cx:pt idx="207978">LSAG</cx:pt>
          <cx:pt idx="207979">LSAG</cx:pt>
          <cx:pt idx="207980">LSAG</cx:pt>
          <cx:pt idx="207981">LSAG</cx:pt>
          <cx:pt idx="207982">LSAG</cx:pt>
          <cx:pt idx="207983">LSAG</cx:pt>
          <cx:pt idx="207984">LSAG</cx:pt>
          <cx:pt idx="207985">LSAG</cx:pt>
          <cx:pt idx="207986">LSAG</cx:pt>
          <cx:pt idx="207987">LSAG</cx:pt>
          <cx:pt idx="207988">LSAG</cx:pt>
          <cx:pt idx="207989">LSAG</cx:pt>
          <cx:pt idx="207990">LSAG</cx:pt>
          <cx:pt idx="207991">LSAG</cx:pt>
          <cx:pt idx="207992">LSAG</cx:pt>
          <cx:pt idx="207993">LSAG</cx:pt>
          <cx:pt idx="207994">LSAG</cx:pt>
          <cx:pt idx="207995">LSAG</cx:pt>
          <cx:pt idx="207996">LSAG</cx:pt>
          <cx:pt idx="207997">LSAG</cx:pt>
          <cx:pt idx="207998">LSAG</cx:pt>
          <cx:pt idx="207999">LSAG</cx:pt>
          <cx:pt idx="208000">LSAG</cx:pt>
          <cx:pt idx="208001">LSAG</cx:pt>
          <cx:pt idx="208002">LSAG</cx:pt>
          <cx:pt idx="208003">LSAG</cx:pt>
          <cx:pt idx="208004">LSAG</cx:pt>
          <cx:pt idx="208005">LSAG</cx:pt>
          <cx:pt idx="208006">LSAG</cx:pt>
          <cx:pt idx="208007">LSAG</cx:pt>
          <cx:pt idx="208008">LSAG</cx:pt>
          <cx:pt idx="208009">LSAG</cx:pt>
          <cx:pt idx="208010">LSAG</cx:pt>
          <cx:pt idx="208011">LSAG</cx:pt>
          <cx:pt idx="208012">LSAG</cx:pt>
          <cx:pt idx="208013">LSAG</cx:pt>
          <cx:pt idx="208014">LSAG</cx:pt>
          <cx:pt idx="208015">LSAG</cx:pt>
          <cx:pt idx="208016">LSAG</cx:pt>
          <cx:pt idx="208017">LSAG</cx:pt>
          <cx:pt idx="208018">LSAG</cx:pt>
          <cx:pt idx="208019">LSAG</cx:pt>
          <cx:pt idx="208020">LSAG</cx:pt>
          <cx:pt idx="208021">LSAG</cx:pt>
          <cx:pt idx="208022">LSAG</cx:pt>
          <cx:pt idx="208023">LSAG</cx:pt>
          <cx:pt idx="208024">LSAG</cx:pt>
          <cx:pt idx="208025">LSAG</cx:pt>
          <cx:pt idx="208026">LSAG</cx:pt>
          <cx:pt idx="208027">LSAG</cx:pt>
          <cx:pt idx="208028">LSAG</cx:pt>
          <cx:pt idx="208029">LSAG</cx:pt>
          <cx:pt idx="208030">LSAG</cx:pt>
          <cx:pt idx="208031">LSAG</cx:pt>
          <cx:pt idx="208032">LSAG</cx:pt>
          <cx:pt idx="208033">LSAG</cx:pt>
          <cx:pt idx="208034">LSAG</cx:pt>
          <cx:pt idx="208035">LSAG</cx:pt>
          <cx:pt idx="208036">LSAG</cx:pt>
          <cx:pt idx="208037">LSAG</cx:pt>
          <cx:pt idx="208038">LSAG</cx:pt>
          <cx:pt idx="208039">LSAG</cx:pt>
          <cx:pt idx="208040">LSAG</cx:pt>
          <cx:pt idx="208041">LSAG</cx:pt>
          <cx:pt idx="208042">LSAG</cx:pt>
          <cx:pt idx="208043">LSAG</cx:pt>
          <cx:pt idx="208044">LSAG</cx:pt>
          <cx:pt idx="208045">LSAG</cx:pt>
          <cx:pt idx="208046">LSAG</cx:pt>
          <cx:pt idx="208047">LSAG</cx:pt>
          <cx:pt idx="208048">LSAG</cx:pt>
          <cx:pt idx="208049">LSAG</cx:pt>
          <cx:pt idx="208050">LSAG</cx:pt>
          <cx:pt idx="208051">LSAG</cx:pt>
          <cx:pt idx="208052">LSAG</cx:pt>
          <cx:pt idx="208053">LSAG</cx:pt>
          <cx:pt idx="208054">LSAG</cx:pt>
          <cx:pt idx="208055">LSAG</cx:pt>
          <cx:pt idx="208056">LSAG</cx:pt>
          <cx:pt idx="208057">LSAG</cx:pt>
          <cx:pt idx="208058">LSAG</cx:pt>
          <cx:pt idx="208059">LSAG</cx:pt>
          <cx:pt idx="208060">LSAG</cx:pt>
          <cx:pt idx="208061">LSAG</cx:pt>
          <cx:pt idx="208062">LSAG</cx:pt>
          <cx:pt idx="208063">LSAG</cx:pt>
          <cx:pt idx="208064">LSAG</cx:pt>
          <cx:pt idx="208065">LSAG</cx:pt>
          <cx:pt idx="208066">LSAG</cx:pt>
          <cx:pt idx="208067">LSAG</cx:pt>
          <cx:pt idx="208068">LSAG</cx:pt>
          <cx:pt idx="208069">LSAG</cx:pt>
          <cx:pt idx="208070">LSAG</cx:pt>
          <cx:pt idx="208071">LSAG</cx:pt>
          <cx:pt idx="208072">LSAG</cx:pt>
          <cx:pt idx="208073">LSAG</cx:pt>
          <cx:pt idx="208074">LSAG</cx:pt>
          <cx:pt idx="208075">LSAG</cx:pt>
          <cx:pt idx="208076">LSAG</cx:pt>
          <cx:pt idx="208077">LSAG</cx:pt>
          <cx:pt idx="208078">LSAG</cx:pt>
          <cx:pt idx="208079">LSAG</cx:pt>
          <cx:pt idx="208080">LSAG</cx:pt>
          <cx:pt idx="208081">LSAG</cx:pt>
          <cx:pt idx="208082">LSAG</cx:pt>
          <cx:pt idx="208083">LSAG</cx:pt>
          <cx:pt idx="208084">LSAG</cx:pt>
          <cx:pt idx="208085">LSAG</cx:pt>
          <cx:pt idx="208086">LSAG</cx:pt>
          <cx:pt idx="208087">LSAG</cx:pt>
          <cx:pt idx="208088">LSAG</cx:pt>
          <cx:pt idx="208089">LSAG</cx:pt>
          <cx:pt idx="208090">LSAG</cx:pt>
          <cx:pt idx="208091">LSAG</cx:pt>
          <cx:pt idx="208092">LSAG</cx:pt>
          <cx:pt idx="208093">LSAG</cx:pt>
          <cx:pt idx="208094">LSAG</cx:pt>
          <cx:pt idx="208095">LSAG</cx:pt>
          <cx:pt idx="208096">LSAG</cx:pt>
          <cx:pt idx="208097">LSAG</cx:pt>
          <cx:pt idx="208098">LSAG</cx:pt>
          <cx:pt idx="208099">LSAG</cx:pt>
          <cx:pt idx="208100">LSAG</cx:pt>
          <cx:pt idx="208101">LSAG</cx:pt>
          <cx:pt idx="208102">LSAG</cx:pt>
          <cx:pt idx="208103">LSAG</cx:pt>
          <cx:pt idx="208104">LSAG</cx:pt>
          <cx:pt idx="208105">LSAG</cx:pt>
          <cx:pt idx="208106">LSAG</cx:pt>
          <cx:pt idx="208107">LSAG</cx:pt>
          <cx:pt idx="208108">LSAG</cx:pt>
          <cx:pt idx="208109">LSAG</cx:pt>
          <cx:pt idx="208110">LSAG</cx:pt>
          <cx:pt idx="208111">LSAG</cx:pt>
          <cx:pt idx="208112">LSAG</cx:pt>
          <cx:pt idx="208113">LSAG</cx:pt>
          <cx:pt idx="208114">LSAG</cx:pt>
          <cx:pt idx="208115">LSAG</cx:pt>
          <cx:pt idx="208116">LSAG</cx:pt>
          <cx:pt idx="208117">LSAG</cx:pt>
          <cx:pt idx="208118">LSAG</cx:pt>
          <cx:pt idx="208119">LSAG</cx:pt>
          <cx:pt idx="208120">LSAG</cx:pt>
          <cx:pt idx="208121">LSAG</cx:pt>
          <cx:pt idx="208122">LSAG</cx:pt>
          <cx:pt idx="208123">LSAG</cx:pt>
          <cx:pt idx="208124">LSAG</cx:pt>
          <cx:pt idx="208125">LSAG</cx:pt>
          <cx:pt idx="208126">LSAG</cx:pt>
          <cx:pt idx="208127">LSAG</cx:pt>
          <cx:pt idx="208128">LSAG</cx:pt>
          <cx:pt idx="208129">LSAG</cx:pt>
          <cx:pt idx="208130">LSAG</cx:pt>
          <cx:pt idx="208131">LSAG</cx:pt>
          <cx:pt idx="208132">LSAG</cx:pt>
          <cx:pt idx="208133">LSAG</cx:pt>
          <cx:pt idx="208134">LSAG</cx:pt>
          <cx:pt idx="208135">LSAG</cx:pt>
          <cx:pt idx="208136">LSAG</cx:pt>
          <cx:pt idx="208137">LSAG</cx:pt>
          <cx:pt idx="208138">LSAG</cx:pt>
          <cx:pt idx="208139">LSAG</cx:pt>
          <cx:pt idx="208140">LSAG</cx:pt>
          <cx:pt idx="208141">LSAG</cx:pt>
          <cx:pt idx="208142">LSAG</cx:pt>
          <cx:pt idx="208143">LSAG</cx:pt>
          <cx:pt idx="208144">LSAG</cx:pt>
          <cx:pt idx="208145">LSAG</cx:pt>
          <cx:pt idx="208146">LSAG</cx:pt>
          <cx:pt idx="208147">LSAG</cx:pt>
          <cx:pt idx="208148">LSAG</cx:pt>
          <cx:pt idx="208149">LSAG</cx:pt>
          <cx:pt idx="208150">LSAG</cx:pt>
          <cx:pt idx="208151">LSAG</cx:pt>
          <cx:pt idx="208152">LSAG</cx:pt>
          <cx:pt idx="208153">LSAG</cx:pt>
          <cx:pt idx="208154">LSAG</cx:pt>
          <cx:pt idx="208155">LSAG</cx:pt>
          <cx:pt idx="208156">LSAG</cx:pt>
          <cx:pt idx="208157">LSAG</cx:pt>
          <cx:pt idx="208158">LSAG</cx:pt>
          <cx:pt idx="208159">LSAG</cx:pt>
          <cx:pt idx="208160">LSAG</cx:pt>
          <cx:pt idx="208161">LSAG</cx:pt>
          <cx:pt idx="208162">LSAG</cx:pt>
          <cx:pt idx="208163">LSAG</cx:pt>
          <cx:pt idx="208164">LSAG</cx:pt>
          <cx:pt idx="208165">LSAG</cx:pt>
          <cx:pt idx="208166">LSAG</cx:pt>
          <cx:pt idx="208167">LSAG</cx:pt>
          <cx:pt idx="208168">LSAG</cx:pt>
          <cx:pt idx="208169">LSAG</cx:pt>
          <cx:pt idx="208170">LSAG</cx:pt>
          <cx:pt idx="208171">LSAG</cx:pt>
          <cx:pt idx="208172">LSAG</cx:pt>
          <cx:pt idx="208173">LSAG</cx:pt>
          <cx:pt idx="208174">LSAG</cx:pt>
          <cx:pt idx="208175">LSAG</cx:pt>
          <cx:pt idx="208176">LSAG</cx:pt>
          <cx:pt idx="208177">LSAG</cx:pt>
          <cx:pt idx="208178">LSAG</cx:pt>
          <cx:pt idx="208179">LSAG</cx:pt>
          <cx:pt idx="208180">LSAG</cx:pt>
          <cx:pt idx="208181">LSAG</cx:pt>
          <cx:pt idx="208182">LSAG</cx:pt>
          <cx:pt idx="208183">LSAG</cx:pt>
          <cx:pt idx="208184">LSAG</cx:pt>
          <cx:pt idx="208185">LSAG</cx:pt>
          <cx:pt idx="208186">LSAG</cx:pt>
          <cx:pt idx="208187">LSAG</cx:pt>
          <cx:pt idx="208188">LSAG</cx:pt>
          <cx:pt idx="208189">LSAG</cx:pt>
          <cx:pt idx="208190">LSAG</cx:pt>
          <cx:pt idx="208191">LSAG</cx:pt>
          <cx:pt idx="208192">LSAG</cx:pt>
          <cx:pt idx="208193">LSAG</cx:pt>
          <cx:pt idx="208194">LSAG</cx:pt>
          <cx:pt idx="208195">LSAG</cx:pt>
          <cx:pt idx="208196">LSAG</cx:pt>
          <cx:pt idx="208197">LSAG</cx:pt>
          <cx:pt idx="208198">LSAG</cx:pt>
          <cx:pt idx="208199">LSAG</cx:pt>
          <cx:pt idx="208200">LSAG</cx:pt>
          <cx:pt idx="208201">LSAG</cx:pt>
          <cx:pt idx="208202">LSAG</cx:pt>
          <cx:pt idx="208203">LSAG</cx:pt>
          <cx:pt idx="208204">LSAG</cx:pt>
          <cx:pt idx="208205">LSAG</cx:pt>
          <cx:pt idx="208206">LSAG</cx:pt>
          <cx:pt idx="208207">LSAG</cx:pt>
          <cx:pt idx="208208">LSAG</cx:pt>
          <cx:pt idx="208209">LSAG</cx:pt>
          <cx:pt idx="208210">LSAG</cx:pt>
          <cx:pt idx="208211">LSAG</cx:pt>
          <cx:pt idx="208212">LSAG</cx:pt>
          <cx:pt idx="208213">LSAG</cx:pt>
          <cx:pt idx="208214">LSAG</cx:pt>
          <cx:pt idx="208215">LSAG</cx:pt>
          <cx:pt idx="208216">LSAG</cx:pt>
          <cx:pt idx="208217">LSAG</cx:pt>
          <cx:pt idx="208218">LSAG</cx:pt>
          <cx:pt idx="208219">LSAG</cx:pt>
          <cx:pt idx="208220">LSAG</cx:pt>
          <cx:pt idx="208221">LSAG</cx:pt>
          <cx:pt idx="208222">LSAG</cx:pt>
          <cx:pt idx="208223">LSAG</cx:pt>
          <cx:pt idx="208224">LSAG</cx:pt>
          <cx:pt idx="208225">LSAG</cx:pt>
          <cx:pt idx="208226">LSAG</cx:pt>
          <cx:pt idx="208227">LSAG</cx:pt>
          <cx:pt idx="208228">LSAG</cx:pt>
          <cx:pt idx="208229">LSAG</cx:pt>
          <cx:pt idx="208230">LSAG</cx:pt>
          <cx:pt idx="208231">LSAG</cx:pt>
          <cx:pt idx="208232">LSAG</cx:pt>
          <cx:pt idx="208233">LSAG</cx:pt>
          <cx:pt idx="208234">LSAG</cx:pt>
          <cx:pt idx="208235">LSAG</cx:pt>
          <cx:pt idx="208236">LSAG</cx:pt>
          <cx:pt idx="208237">LSAG</cx:pt>
          <cx:pt idx="208238">LSAG</cx:pt>
          <cx:pt idx="208239">LSAG</cx:pt>
          <cx:pt idx="208240">LSAG</cx:pt>
          <cx:pt idx="208241">LSAG</cx:pt>
          <cx:pt idx="208242">LSAG</cx:pt>
          <cx:pt idx="208243">LSAG</cx:pt>
          <cx:pt idx="208244">LSAG</cx:pt>
          <cx:pt idx="208245">LSAG</cx:pt>
          <cx:pt idx="208246">LSAG</cx:pt>
          <cx:pt idx="208247">LSAG</cx:pt>
          <cx:pt idx="208248">LSAG</cx:pt>
          <cx:pt idx="208249">LSAG</cx:pt>
          <cx:pt idx="208250">LSAG</cx:pt>
          <cx:pt idx="208251">LSAG</cx:pt>
          <cx:pt idx="208252">LSAG</cx:pt>
          <cx:pt idx="208253">LSAG</cx:pt>
          <cx:pt idx="208254">LSAG</cx:pt>
          <cx:pt idx="208255">LSAG</cx:pt>
          <cx:pt idx="208256">LSAG</cx:pt>
          <cx:pt idx="208257">LSAG</cx:pt>
          <cx:pt idx="208258">LSAG</cx:pt>
          <cx:pt idx="208259">LSAG</cx:pt>
          <cx:pt idx="208260">LSAG</cx:pt>
          <cx:pt idx="208261">LSAG</cx:pt>
          <cx:pt idx="208262">LSAG</cx:pt>
          <cx:pt idx="208263">LSAG</cx:pt>
          <cx:pt idx="208264">LSAG</cx:pt>
          <cx:pt idx="208265">LSAG</cx:pt>
          <cx:pt idx="208266">LSAG</cx:pt>
          <cx:pt idx="208267">LSAG</cx:pt>
          <cx:pt idx="208268">LSAG</cx:pt>
          <cx:pt idx="208269">LSAG</cx:pt>
          <cx:pt idx="208270">LSAG</cx:pt>
          <cx:pt idx="208271">LSAG</cx:pt>
          <cx:pt idx="208272">LSAG</cx:pt>
          <cx:pt idx="208273">LSAG</cx:pt>
          <cx:pt idx="208274">LSAG</cx:pt>
          <cx:pt idx="208275">LSAG</cx:pt>
          <cx:pt idx="208276">LSAG</cx:pt>
          <cx:pt idx="208277">LSAG</cx:pt>
          <cx:pt idx="208278">LSAG</cx:pt>
          <cx:pt idx="208279">LSAG</cx:pt>
          <cx:pt idx="208280">LSAG</cx:pt>
          <cx:pt idx="208281">LSAG</cx:pt>
          <cx:pt idx="208282">LSAG</cx:pt>
          <cx:pt idx="208283">LSAG</cx:pt>
          <cx:pt idx="208284">LSAG</cx:pt>
          <cx:pt idx="208285">LSAG</cx:pt>
          <cx:pt idx="208286">LSAG</cx:pt>
          <cx:pt idx="208287">LSAG</cx:pt>
          <cx:pt idx="208288">LSAG</cx:pt>
          <cx:pt idx="208289">LSAG</cx:pt>
          <cx:pt idx="208290">LSAG</cx:pt>
          <cx:pt idx="208291">LSAG</cx:pt>
          <cx:pt idx="208292">LSAG</cx:pt>
          <cx:pt idx="208293">LSAG</cx:pt>
          <cx:pt idx="208294">LSAG</cx:pt>
          <cx:pt idx="208295">LSAG</cx:pt>
          <cx:pt idx="208296">LSAG</cx:pt>
          <cx:pt idx="208297">LSAG</cx:pt>
          <cx:pt idx="208298">LSAG</cx:pt>
          <cx:pt idx="208299">LSAG</cx:pt>
          <cx:pt idx="208300">LSAG</cx:pt>
          <cx:pt idx="208301">LSAG</cx:pt>
          <cx:pt idx="208302">LSAG</cx:pt>
          <cx:pt idx="208303">LSAG</cx:pt>
          <cx:pt idx="208304">LSAG</cx:pt>
          <cx:pt idx="208305">LSAG</cx:pt>
          <cx:pt idx="208306">LSAG</cx:pt>
          <cx:pt idx="208307">LSAG</cx:pt>
          <cx:pt idx="208308">LSAG</cx:pt>
          <cx:pt idx="208309">LSAG</cx:pt>
          <cx:pt idx="208310">LSAG</cx:pt>
          <cx:pt idx="208311">LSAG</cx:pt>
          <cx:pt idx="208312">LSAG</cx:pt>
          <cx:pt idx="208313">LSAG</cx:pt>
          <cx:pt idx="208314">LSAG</cx:pt>
          <cx:pt idx="208315">LSAG</cx:pt>
          <cx:pt idx="208316">LSAG</cx:pt>
          <cx:pt idx="208317">LSAG</cx:pt>
          <cx:pt idx="208318">LSAG</cx:pt>
          <cx:pt idx="208319">LSAG</cx:pt>
          <cx:pt idx="208320">LSAG</cx:pt>
          <cx:pt idx="208321">LSAG</cx:pt>
          <cx:pt idx="208322">LSAG</cx:pt>
          <cx:pt idx="208323">LSAG</cx:pt>
          <cx:pt idx="208324">LSAG</cx:pt>
          <cx:pt idx="208325">LSAG</cx:pt>
          <cx:pt idx="208326">LSAG</cx:pt>
          <cx:pt idx="208327">LSAG</cx:pt>
          <cx:pt idx="208328">LSAG</cx:pt>
          <cx:pt idx="208329">LSAG</cx:pt>
          <cx:pt idx="208330">LSAG</cx:pt>
          <cx:pt idx="208331">LSAG</cx:pt>
          <cx:pt idx="208332">LSAG</cx:pt>
          <cx:pt idx="208333">LSAG</cx:pt>
          <cx:pt idx="208334">LSAG</cx:pt>
          <cx:pt idx="208335">LSAG</cx:pt>
          <cx:pt idx="208336">LSAG</cx:pt>
          <cx:pt idx="208337">LSAG</cx:pt>
          <cx:pt idx="208338">LSAG</cx:pt>
          <cx:pt idx="208339">LSAG</cx:pt>
          <cx:pt idx="208340">LSAG</cx:pt>
          <cx:pt idx="208341">LSAG</cx:pt>
          <cx:pt idx="208342">LSAG</cx:pt>
          <cx:pt idx="208343">LSAG</cx:pt>
          <cx:pt idx="208344">LSAG</cx:pt>
          <cx:pt idx="208345">LSAG</cx:pt>
          <cx:pt idx="208346">LSAG</cx:pt>
          <cx:pt idx="208347">LSAG</cx:pt>
          <cx:pt idx="208348">LSAG</cx:pt>
          <cx:pt idx="208349">LSAG</cx:pt>
          <cx:pt idx="208350">LSAG</cx:pt>
          <cx:pt idx="208351">LSAG</cx:pt>
          <cx:pt idx="208352">LSAG</cx:pt>
          <cx:pt idx="208353">LSAG</cx:pt>
          <cx:pt idx="208354">LSAG</cx:pt>
          <cx:pt idx="208355">LSAG</cx:pt>
          <cx:pt idx="208356">LSAG</cx:pt>
          <cx:pt idx="208357">LSAG</cx:pt>
          <cx:pt idx="208358">LSAG</cx:pt>
          <cx:pt idx="208359">LSAG</cx:pt>
          <cx:pt idx="208360">LSAG</cx:pt>
          <cx:pt idx="208361">LSAG</cx:pt>
          <cx:pt idx="208362">LSAG</cx:pt>
          <cx:pt idx="208363">LSAG</cx:pt>
          <cx:pt idx="208364">LSAG</cx:pt>
          <cx:pt idx="208365">LSAG</cx:pt>
          <cx:pt idx="208366">LSAG</cx:pt>
          <cx:pt idx="208367">LSAG</cx:pt>
          <cx:pt idx="208368">LSAG</cx:pt>
          <cx:pt idx="208369">LSAG</cx:pt>
          <cx:pt idx="208370">LSAG</cx:pt>
          <cx:pt idx="208371">LSAG</cx:pt>
          <cx:pt idx="208372">LSAG</cx:pt>
          <cx:pt idx="208373">LSAG</cx:pt>
          <cx:pt idx="208374">LSAG</cx:pt>
          <cx:pt idx="208375">LSAG</cx:pt>
          <cx:pt idx="208376">LSAG</cx:pt>
          <cx:pt idx="208377">LSAG</cx:pt>
          <cx:pt idx="208378">LSAG</cx:pt>
          <cx:pt idx="208379">LSAG</cx:pt>
          <cx:pt idx="208380">LSAG</cx:pt>
          <cx:pt idx="208381">LSAG</cx:pt>
          <cx:pt idx="208382">LSAG</cx:pt>
          <cx:pt idx="208383">LSAG</cx:pt>
          <cx:pt idx="208384">LSAG</cx:pt>
          <cx:pt idx="208385">LSAG</cx:pt>
          <cx:pt idx="208386">LSAG</cx:pt>
          <cx:pt idx="208387">LSAG</cx:pt>
          <cx:pt idx="208388">LSAG</cx:pt>
          <cx:pt idx="208389">LSAG</cx:pt>
          <cx:pt idx="208390">LSAG</cx:pt>
          <cx:pt idx="208391">LSAG</cx:pt>
          <cx:pt idx="208392">LSAG</cx:pt>
          <cx:pt idx="208393">LSAG</cx:pt>
          <cx:pt idx="208394">LSAG</cx:pt>
          <cx:pt idx="208395">LSAG</cx:pt>
          <cx:pt idx="208396">LSAG</cx:pt>
          <cx:pt idx="208397">LSAG</cx:pt>
          <cx:pt idx="208398">LSAG</cx:pt>
          <cx:pt idx="208399">LSAG</cx:pt>
          <cx:pt idx="208400">LSAG</cx:pt>
          <cx:pt idx="208401">LSAG</cx:pt>
          <cx:pt idx="208402">LSAG</cx:pt>
          <cx:pt idx="208403">LSAG</cx:pt>
          <cx:pt idx="208404">LSAG</cx:pt>
          <cx:pt idx="208405">LSAG</cx:pt>
          <cx:pt idx="208406">LSAG</cx:pt>
          <cx:pt idx="208407">LSAG</cx:pt>
          <cx:pt idx="208408">LSAG</cx:pt>
          <cx:pt idx="208409">LSAG</cx:pt>
          <cx:pt idx="208410">LSAG</cx:pt>
          <cx:pt idx="208411">LSAG</cx:pt>
          <cx:pt idx="208412">LSAG</cx:pt>
          <cx:pt idx="208413">LSAG</cx:pt>
          <cx:pt idx="208414">LSAG</cx:pt>
          <cx:pt idx="208415">LSAG</cx:pt>
          <cx:pt idx="208416">LSAG</cx:pt>
          <cx:pt idx="208417">LSAG</cx:pt>
          <cx:pt idx="208418">LSAG</cx:pt>
          <cx:pt idx="208419">LSAG</cx:pt>
          <cx:pt idx="208420">LSAG</cx:pt>
          <cx:pt idx="208421">LSAG</cx:pt>
          <cx:pt idx="208422">LSAG</cx:pt>
          <cx:pt idx="208423">LSAG</cx:pt>
          <cx:pt idx="208424">LSAG</cx:pt>
          <cx:pt idx="208425">LSAG</cx:pt>
          <cx:pt idx="208426">LSAG</cx:pt>
          <cx:pt idx="208427">LSAG</cx:pt>
          <cx:pt idx="208428">LSAG</cx:pt>
          <cx:pt idx="208429">LSAG</cx:pt>
          <cx:pt idx="208430">LSAG</cx:pt>
          <cx:pt idx="208431">LSAG</cx:pt>
          <cx:pt idx="208432">LSAG</cx:pt>
          <cx:pt idx="208433">LSAG</cx:pt>
          <cx:pt idx="208434">LSAG</cx:pt>
          <cx:pt idx="208435">LSAG</cx:pt>
          <cx:pt idx="208436">LSAG</cx:pt>
          <cx:pt idx="208437">LSAG</cx:pt>
          <cx:pt idx="208438">LSAG</cx:pt>
          <cx:pt idx="208439">LSAG</cx:pt>
          <cx:pt idx="208440">LSAG</cx:pt>
          <cx:pt idx="208441">LSAG</cx:pt>
          <cx:pt idx="208442">LSAG</cx:pt>
          <cx:pt idx="208443">LSAG</cx:pt>
          <cx:pt idx="208444">LSAG</cx:pt>
          <cx:pt idx="208445">LSAG</cx:pt>
          <cx:pt idx="208446">LSAG</cx:pt>
          <cx:pt idx="208447">LSAG</cx:pt>
          <cx:pt idx="208448">LSAG</cx:pt>
          <cx:pt idx="208449">LSAG</cx:pt>
          <cx:pt idx="208450">LSAG</cx:pt>
          <cx:pt idx="208451">LSAG</cx:pt>
          <cx:pt idx="208452">LSAG</cx:pt>
          <cx:pt idx="208453">LSAG</cx:pt>
          <cx:pt idx="208454">LSAG</cx:pt>
          <cx:pt idx="208455">LSAG</cx:pt>
          <cx:pt idx="208456">LSAG</cx:pt>
          <cx:pt idx="208457">LSAG</cx:pt>
          <cx:pt idx="208458">LSAG</cx:pt>
          <cx:pt idx="208459">LSAG</cx:pt>
          <cx:pt idx="208460">LSAG</cx:pt>
          <cx:pt idx="208461">LSAG</cx:pt>
          <cx:pt idx="208462">LSAG</cx:pt>
          <cx:pt idx="208463">LSAG</cx:pt>
          <cx:pt idx="208464">LSAG</cx:pt>
          <cx:pt idx="208465">LSAG</cx:pt>
          <cx:pt idx="208466">LSAG</cx:pt>
          <cx:pt idx="208467">LSAG</cx:pt>
          <cx:pt idx="208468">LSAG</cx:pt>
          <cx:pt idx="208469">LSAG</cx:pt>
          <cx:pt idx="208470">LSAG</cx:pt>
          <cx:pt idx="208471">LSAG</cx:pt>
          <cx:pt idx="208472">LSAG</cx:pt>
          <cx:pt idx="208473">LSAG</cx:pt>
          <cx:pt idx="208474">LSAG</cx:pt>
          <cx:pt idx="208475">LSAG</cx:pt>
          <cx:pt idx="208476">LSAG</cx:pt>
          <cx:pt idx="208477">LSAG</cx:pt>
          <cx:pt idx="208478">LSAG</cx:pt>
          <cx:pt idx="208479">LSAG</cx:pt>
          <cx:pt idx="208480">LSAG</cx:pt>
          <cx:pt idx="208481">LSAG</cx:pt>
          <cx:pt idx="208482">LSAG</cx:pt>
          <cx:pt idx="208483">LSAG</cx:pt>
          <cx:pt idx="208484">LSAG</cx:pt>
          <cx:pt idx="208485">LSAG</cx:pt>
          <cx:pt idx="208486">LSAG</cx:pt>
          <cx:pt idx="208487">LSAG</cx:pt>
          <cx:pt idx="208488">LSAG</cx:pt>
          <cx:pt idx="208489">LSAG</cx:pt>
          <cx:pt idx="208490">LSAG</cx:pt>
          <cx:pt idx="208491">LSAG</cx:pt>
          <cx:pt idx="208492">LSAG</cx:pt>
          <cx:pt idx="208493">LSAG</cx:pt>
          <cx:pt idx="208494">LSAG</cx:pt>
          <cx:pt idx="208495">LSAG</cx:pt>
          <cx:pt idx="208496">LSAG</cx:pt>
          <cx:pt idx="208497">LSAG</cx:pt>
          <cx:pt idx="208498">LSAG</cx:pt>
          <cx:pt idx="208499">LSAG</cx:pt>
          <cx:pt idx="208500">LSAG</cx:pt>
          <cx:pt idx="208501">LSAG</cx:pt>
          <cx:pt idx="208502">LSAG</cx:pt>
          <cx:pt idx="208503">LSAG</cx:pt>
          <cx:pt idx="208504">LSAG</cx:pt>
          <cx:pt idx="208505">LSAG</cx:pt>
          <cx:pt idx="208506">LSAG</cx:pt>
          <cx:pt idx="208507">LSAG</cx:pt>
          <cx:pt idx="208508">LSAG</cx:pt>
          <cx:pt idx="208509">LSAG</cx:pt>
          <cx:pt idx="208510">LSAG</cx:pt>
          <cx:pt idx="208511">LSAG</cx:pt>
          <cx:pt idx="208512">LSAG</cx:pt>
          <cx:pt idx="208513">LSAG</cx:pt>
          <cx:pt idx="208514">LSAG</cx:pt>
          <cx:pt idx="208515">LSAG</cx:pt>
          <cx:pt idx="208516">LSAG</cx:pt>
          <cx:pt idx="208517">LSAG</cx:pt>
          <cx:pt idx="208518">LSAG</cx:pt>
          <cx:pt idx="208519">LSAG</cx:pt>
          <cx:pt idx="208520">LSAG</cx:pt>
          <cx:pt idx="208521">LSAG</cx:pt>
          <cx:pt idx="208522">LSAG</cx:pt>
          <cx:pt idx="208523">LSAG</cx:pt>
          <cx:pt idx="208524">LSAG</cx:pt>
          <cx:pt idx="208525">LSAG</cx:pt>
          <cx:pt idx="208526">LSAG</cx:pt>
          <cx:pt idx="208527">LSAG</cx:pt>
          <cx:pt idx="208528">LSAG</cx:pt>
          <cx:pt idx="208529">LSAG</cx:pt>
          <cx:pt idx="208530">LSAG</cx:pt>
          <cx:pt idx="208531">LSAG</cx:pt>
          <cx:pt idx="208532">LSAG</cx:pt>
          <cx:pt idx="208533">LSAG</cx:pt>
          <cx:pt idx="208534">LSAG</cx:pt>
          <cx:pt idx="208535">LSAG</cx:pt>
          <cx:pt idx="208536">LSAG</cx:pt>
          <cx:pt idx="208537">LSAG</cx:pt>
          <cx:pt idx="208538">LSAG</cx:pt>
          <cx:pt idx="208539">LSAG</cx:pt>
          <cx:pt idx="208540">LSAG</cx:pt>
          <cx:pt idx="208541">LSAG</cx:pt>
          <cx:pt idx="208542">LSAG</cx:pt>
          <cx:pt idx="208543">LSAG</cx:pt>
          <cx:pt idx="208544">LSAG</cx:pt>
          <cx:pt idx="208545">LSAG</cx:pt>
          <cx:pt idx="208546">LSAG</cx:pt>
          <cx:pt idx="208547">LSAG</cx:pt>
          <cx:pt idx="208548">LSAG</cx:pt>
          <cx:pt idx="208549">LSAG</cx:pt>
          <cx:pt idx="208550">LSAG</cx:pt>
          <cx:pt idx="208551">LSAG</cx:pt>
          <cx:pt idx="208552">LSAG</cx:pt>
          <cx:pt idx="208553">LSAG</cx:pt>
          <cx:pt idx="208554">LSAG</cx:pt>
          <cx:pt idx="208555">LSAG</cx:pt>
          <cx:pt idx="208556">LSAG</cx:pt>
          <cx:pt idx="208557">LSAG</cx:pt>
          <cx:pt idx="208558">LSAG</cx:pt>
          <cx:pt idx="208559">LSAG</cx:pt>
          <cx:pt idx="208560">LSAG</cx:pt>
          <cx:pt idx="208561">LSAG</cx:pt>
          <cx:pt idx="208562">LSAG</cx:pt>
          <cx:pt idx="208563">LSAG</cx:pt>
          <cx:pt idx="208564">LSAG</cx:pt>
          <cx:pt idx="208565">LSAG</cx:pt>
          <cx:pt idx="208566">LSAG</cx:pt>
          <cx:pt idx="208567">LSAG</cx:pt>
          <cx:pt idx="208568">LSAG</cx:pt>
          <cx:pt idx="208569">LSAG</cx:pt>
          <cx:pt idx="208570">LSAG</cx:pt>
          <cx:pt idx="208571">LSAG</cx:pt>
          <cx:pt idx="208572">LSAG</cx:pt>
          <cx:pt idx="208573">LSAG</cx:pt>
          <cx:pt idx="208574">LSAG</cx:pt>
          <cx:pt idx="208575">LSAG</cx:pt>
          <cx:pt idx="208576">LSAG</cx:pt>
          <cx:pt idx="208577">LSAG</cx:pt>
          <cx:pt idx="208578">LSAG</cx:pt>
          <cx:pt idx="208579">LSAG</cx:pt>
          <cx:pt idx="208580">LSAG</cx:pt>
          <cx:pt idx="208581">LSAG</cx:pt>
          <cx:pt idx="208582">LSAG</cx:pt>
          <cx:pt idx="208583">LSAG</cx:pt>
          <cx:pt idx="208584">LSAG</cx:pt>
          <cx:pt idx="208585">LSAG</cx:pt>
          <cx:pt idx="208586">LSAG</cx:pt>
          <cx:pt idx="208587">LSAG</cx:pt>
          <cx:pt idx="208588">LSAG</cx:pt>
          <cx:pt idx="208589">LSAG</cx:pt>
          <cx:pt idx="208590">LSAG</cx:pt>
          <cx:pt idx="208591">LSAG</cx:pt>
          <cx:pt idx="208592">LSAG</cx:pt>
          <cx:pt idx="208593">LSAG</cx:pt>
          <cx:pt idx="208594">LSAG</cx:pt>
          <cx:pt idx="208595">LSAG</cx:pt>
          <cx:pt idx="208596">LSAG</cx:pt>
          <cx:pt idx="208597">LSAG</cx:pt>
          <cx:pt idx="208598">LSAG</cx:pt>
          <cx:pt idx="208599">LSAG</cx:pt>
          <cx:pt idx="208600">LSAG</cx:pt>
          <cx:pt idx="208601">LSAG</cx:pt>
          <cx:pt idx="208602">LSAG</cx:pt>
          <cx:pt idx="208603">LSAG</cx:pt>
          <cx:pt idx="208604">LSAG</cx:pt>
          <cx:pt idx="208605">LSAG</cx:pt>
          <cx:pt idx="208606">LSAG</cx:pt>
          <cx:pt idx="208607">LSAG</cx:pt>
          <cx:pt idx="208608">LSAG</cx:pt>
          <cx:pt idx="208609">LSAG</cx:pt>
          <cx:pt idx="208610">LSAG</cx:pt>
          <cx:pt idx="208611">LSAG</cx:pt>
          <cx:pt idx="208612">LSAG</cx:pt>
          <cx:pt idx="208613">LSAG</cx:pt>
          <cx:pt idx="208614">LSAG</cx:pt>
          <cx:pt idx="208615">LSAG</cx:pt>
          <cx:pt idx="208616">LSAG</cx:pt>
          <cx:pt idx="208617">LSAG</cx:pt>
          <cx:pt idx="208618">LSAG</cx:pt>
          <cx:pt idx="208619">LSAG</cx:pt>
          <cx:pt idx="208620">LSAG</cx:pt>
          <cx:pt idx="208621">LSAG</cx:pt>
          <cx:pt idx="208622">LSAG</cx:pt>
          <cx:pt idx="208623">LSAG</cx:pt>
          <cx:pt idx="208624">LSAG</cx:pt>
          <cx:pt idx="208625">LSAG</cx:pt>
          <cx:pt idx="208626">LSAG</cx:pt>
          <cx:pt idx="208627">LSAG</cx:pt>
          <cx:pt idx="208628">LSAG</cx:pt>
          <cx:pt idx="208629">LSAG</cx:pt>
          <cx:pt idx="208630">LSAG</cx:pt>
          <cx:pt idx="208631">LSAG</cx:pt>
          <cx:pt idx="208632">LSAG</cx:pt>
          <cx:pt idx="208633">LSAG</cx:pt>
          <cx:pt idx="208634">LSAG</cx:pt>
          <cx:pt idx="208635">LSAG</cx:pt>
          <cx:pt idx="208636">LSAG</cx:pt>
          <cx:pt idx="208637">LSAG</cx:pt>
          <cx:pt idx="208638">LSAG</cx:pt>
          <cx:pt idx="208639">LSAG</cx:pt>
          <cx:pt idx="208640">LSAG</cx:pt>
          <cx:pt idx="208641">LSAG</cx:pt>
          <cx:pt idx="208642">LSAG</cx:pt>
          <cx:pt idx="208643">LSAG</cx:pt>
          <cx:pt idx="208644">LSAG</cx:pt>
          <cx:pt idx="208645">LSAG</cx:pt>
          <cx:pt idx="208646">LSAG</cx:pt>
          <cx:pt idx="208647">LSAG</cx:pt>
          <cx:pt idx="208648">LSAG</cx:pt>
          <cx:pt idx="208649">LSAG</cx:pt>
          <cx:pt idx="208650">LSAG</cx:pt>
          <cx:pt idx="208651">LSAG</cx:pt>
          <cx:pt idx="208652">LSAG</cx:pt>
          <cx:pt idx="208653">LSAG</cx:pt>
          <cx:pt idx="208654">LSAG</cx:pt>
          <cx:pt idx="208655">LSAG</cx:pt>
          <cx:pt idx="208656">LSAG</cx:pt>
          <cx:pt idx="208657">LSAG</cx:pt>
          <cx:pt idx="208658">LSAG</cx:pt>
          <cx:pt idx="208659">LSAG</cx:pt>
          <cx:pt idx="208660">LSAG</cx:pt>
          <cx:pt idx="208661">LSAG</cx:pt>
          <cx:pt idx="208662">LSAG</cx:pt>
          <cx:pt idx="208663">LSAG</cx:pt>
          <cx:pt idx="208664">LSAG</cx:pt>
          <cx:pt idx="208665">LSAG</cx:pt>
          <cx:pt idx="208666">LSAG</cx:pt>
          <cx:pt idx="208667">LSAG</cx:pt>
          <cx:pt idx="208668">LSAG</cx:pt>
          <cx:pt idx="208669">LSAG</cx:pt>
          <cx:pt idx="208670">LSAG</cx:pt>
          <cx:pt idx="208671">LSAG</cx:pt>
          <cx:pt idx="208672">LSAG</cx:pt>
          <cx:pt idx="208673">LSAG</cx:pt>
          <cx:pt idx="208674">LSAG</cx:pt>
          <cx:pt idx="208675">LSAG</cx:pt>
          <cx:pt idx="208676">LSAG</cx:pt>
          <cx:pt idx="208677">LSAG</cx:pt>
          <cx:pt idx="208678">LSAG</cx:pt>
          <cx:pt idx="208679">LSAG</cx:pt>
          <cx:pt idx="208680">LSAG</cx:pt>
          <cx:pt idx="208681">LSAG</cx:pt>
          <cx:pt idx="208682">LSAG</cx:pt>
          <cx:pt idx="208683">LSAG</cx:pt>
          <cx:pt idx="208684">LSAG</cx:pt>
          <cx:pt idx="208685">LSAG</cx:pt>
          <cx:pt idx="208686">LSAG</cx:pt>
          <cx:pt idx="208687">LSAG</cx:pt>
          <cx:pt idx="208688">LSAG</cx:pt>
          <cx:pt idx="208689">LSAG</cx:pt>
          <cx:pt idx="208690">LSAG</cx:pt>
          <cx:pt idx="208691">LSAG</cx:pt>
          <cx:pt idx="208692">LSAG</cx:pt>
          <cx:pt idx="208693">LSAG</cx:pt>
          <cx:pt idx="208694">LSAG</cx:pt>
          <cx:pt idx="208695">LSAG</cx:pt>
          <cx:pt idx="208696">LSAG</cx:pt>
          <cx:pt idx="208697">LSAG</cx:pt>
          <cx:pt idx="208698">LSAG</cx:pt>
          <cx:pt idx="208699">LSAG</cx:pt>
          <cx:pt idx="208700">LSAG</cx:pt>
          <cx:pt idx="208701">LSAG</cx:pt>
          <cx:pt idx="208702">LSAG</cx:pt>
          <cx:pt idx="208703">LSAG</cx:pt>
          <cx:pt idx="208704">LSAG</cx:pt>
          <cx:pt idx="208705">LSAG</cx:pt>
          <cx:pt idx="208706">LSAG</cx:pt>
          <cx:pt idx="208707">LSAG</cx:pt>
          <cx:pt idx="208708">LSAG</cx:pt>
          <cx:pt idx="208709">LSAG</cx:pt>
          <cx:pt idx="208710">LSAG</cx:pt>
          <cx:pt idx="208711">LSAG</cx:pt>
          <cx:pt idx="208712">LSAG</cx:pt>
          <cx:pt idx="208713">LSAG</cx:pt>
          <cx:pt idx="208714">LSAG</cx:pt>
          <cx:pt idx="208715">LSAG</cx:pt>
          <cx:pt idx="208716">LSAG</cx:pt>
          <cx:pt idx="208717">LSAG</cx:pt>
          <cx:pt idx="208718">LSAG</cx:pt>
          <cx:pt idx="208719">LSAG</cx:pt>
          <cx:pt idx="208720">LSAG</cx:pt>
          <cx:pt idx="208721">LSAG</cx:pt>
          <cx:pt idx="208722">LSAG</cx:pt>
          <cx:pt idx="208723">LSAG</cx:pt>
          <cx:pt idx="208724">LSAG</cx:pt>
          <cx:pt idx="208725">LSAG</cx:pt>
          <cx:pt idx="208726">LSAG</cx:pt>
          <cx:pt idx="208727">LSAG</cx:pt>
          <cx:pt idx="208728">LSAG</cx:pt>
          <cx:pt idx="208729">LSAG</cx:pt>
          <cx:pt idx="208730">LSAG</cx:pt>
          <cx:pt idx="208731">LSAG</cx:pt>
          <cx:pt idx="208732">LSAG</cx:pt>
          <cx:pt idx="208733">LSAG</cx:pt>
          <cx:pt idx="208734">LSAG</cx:pt>
          <cx:pt idx="208735">LSAG</cx:pt>
          <cx:pt idx="208736">LSAG</cx:pt>
          <cx:pt idx="208737">LSAG</cx:pt>
          <cx:pt idx="208738">LSAG</cx:pt>
          <cx:pt idx="208739">LSAG</cx:pt>
          <cx:pt idx="208740">LSAG</cx:pt>
          <cx:pt idx="208741">LSAG</cx:pt>
          <cx:pt idx="208742">LSAG</cx:pt>
          <cx:pt idx="208743">LSAG</cx:pt>
          <cx:pt idx="208744">LSAG</cx:pt>
          <cx:pt idx="208745">LSAG</cx:pt>
          <cx:pt idx="208746">LSAG</cx:pt>
          <cx:pt idx="208747">LSAG</cx:pt>
          <cx:pt idx="208748">LSAG</cx:pt>
          <cx:pt idx="208749">LSAG</cx:pt>
          <cx:pt idx="208750">LSAG</cx:pt>
          <cx:pt idx="208751">LSAG</cx:pt>
          <cx:pt idx="208752">LSAG</cx:pt>
          <cx:pt idx="208753">LSAG</cx:pt>
          <cx:pt idx="208754">LSAG</cx:pt>
          <cx:pt idx="208755">LSAG</cx:pt>
          <cx:pt idx="208756">LSAG</cx:pt>
          <cx:pt idx="208757">LSAG</cx:pt>
          <cx:pt idx="208758">LSAG</cx:pt>
          <cx:pt idx="208759">LSAG</cx:pt>
          <cx:pt idx="208760">LSAG</cx:pt>
          <cx:pt idx="208761">LSAG</cx:pt>
          <cx:pt idx="208762">LSAG</cx:pt>
          <cx:pt idx="208763">LSAG</cx:pt>
          <cx:pt idx="208764">LSAG</cx:pt>
          <cx:pt idx="208765">LSAG</cx:pt>
          <cx:pt idx="208766">LSAG</cx:pt>
          <cx:pt idx="208767">LSAG</cx:pt>
          <cx:pt idx="208768">LSAG</cx:pt>
          <cx:pt idx="208769">LSAG</cx:pt>
          <cx:pt idx="208770">LSAG</cx:pt>
          <cx:pt idx="208771">LSAG</cx:pt>
          <cx:pt idx="208772">LSAG</cx:pt>
          <cx:pt idx="208773">LSAG</cx:pt>
          <cx:pt idx="208774">LSAG</cx:pt>
          <cx:pt idx="208775">LSAG</cx:pt>
          <cx:pt idx="208776">LSAG</cx:pt>
          <cx:pt idx="208777">LSAG</cx:pt>
          <cx:pt idx="208778">LSAG</cx:pt>
          <cx:pt idx="208779">LSAG</cx:pt>
          <cx:pt idx="208780">LSAG</cx:pt>
          <cx:pt idx="208781">LSAG</cx:pt>
          <cx:pt idx="208782">LSAG</cx:pt>
          <cx:pt idx="208783">LSAG</cx:pt>
          <cx:pt idx="208784">LSAG</cx:pt>
          <cx:pt idx="208785">LSAG</cx:pt>
          <cx:pt idx="208786">LSAG</cx:pt>
          <cx:pt idx="208787">LSAG</cx:pt>
          <cx:pt idx="208788">LSAG</cx:pt>
          <cx:pt idx="208789">LSAG</cx:pt>
          <cx:pt idx="208790">LSAG</cx:pt>
          <cx:pt idx="208791">LSAG</cx:pt>
          <cx:pt idx="208792">LSAG</cx:pt>
          <cx:pt idx="208793">LSAG</cx:pt>
          <cx:pt idx="208794">LSAG</cx:pt>
          <cx:pt idx="208795">LSAG</cx:pt>
          <cx:pt idx="208796">LSAG</cx:pt>
          <cx:pt idx="208797">LSAG</cx:pt>
          <cx:pt idx="208798">LSAG</cx:pt>
          <cx:pt idx="208799">LSAG</cx:pt>
          <cx:pt idx="208800">LSAG</cx:pt>
          <cx:pt idx="208801">LSAG</cx:pt>
          <cx:pt idx="208802">LSAG</cx:pt>
          <cx:pt idx="208803">LSAG</cx:pt>
          <cx:pt idx="208804">LSAG</cx:pt>
          <cx:pt idx="208805">LSAG</cx:pt>
          <cx:pt idx="208806">LSAG</cx:pt>
          <cx:pt idx="208807">LSAG</cx:pt>
          <cx:pt idx="208808">LSAG</cx:pt>
          <cx:pt idx="208809">LSAG</cx:pt>
          <cx:pt idx="208810">LSAG</cx:pt>
          <cx:pt idx="208811">LSAG</cx:pt>
          <cx:pt idx="208812">LSAG</cx:pt>
          <cx:pt idx="208813">LSAG</cx:pt>
          <cx:pt idx="208814">LSAG</cx:pt>
          <cx:pt idx="208815">LSAG</cx:pt>
          <cx:pt idx="208816">LSAG</cx:pt>
          <cx:pt idx="208817">LSAG</cx:pt>
          <cx:pt idx="208818">LSAG</cx:pt>
          <cx:pt idx="208819">LSAG</cx:pt>
          <cx:pt idx="208820">LSAG</cx:pt>
          <cx:pt idx="208821">LSAG</cx:pt>
          <cx:pt idx="208822">LSAG</cx:pt>
          <cx:pt idx="208823">LSAG</cx:pt>
          <cx:pt idx="208824">LSAG</cx:pt>
          <cx:pt idx="208825">LSAG</cx:pt>
          <cx:pt idx="208826">LSAG</cx:pt>
          <cx:pt idx="208827">LSAG</cx:pt>
          <cx:pt idx="208828">LSAG</cx:pt>
          <cx:pt idx="208829">LSAG</cx:pt>
          <cx:pt idx="208830">LSAG</cx:pt>
          <cx:pt idx="208831">LSAG</cx:pt>
          <cx:pt idx="208832">LSAG</cx:pt>
          <cx:pt idx="208833">LSAG</cx:pt>
          <cx:pt idx="208834">LSAG</cx:pt>
          <cx:pt idx="208835">LSAG</cx:pt>
          <cx:pt idx="208836">LSAG</cx:pt>
          <cx:pt idx="208837">LSAG</cx:pt>
          <cx:pt idx="208838">LSAG</cx:pt>
          <cx:pt idx="208839">LSAG</cx:pt>
          <cx:pt idx="208840">LSAG</cx:pt>
          <cx:pt idx="208841">LSAG</cx:pt>
          <cx:pt idx="208842">LSAG</cx:pt>
          <cx:pt idx="208843">LSAG</cx:pt>
          <cx:pt idx="208844">LSAG</cx:pt>
          <cx:pt idx="208845">LSAG</cx:pt>
          <cx:pt idx="208846">LSAG</cx:pt>
          <cx:pt idx="208847">LSAG</cx:pt>
          <cx:pt idx="208848">LSAG</cx:pt>
          <cx:pt idx="208849">LSAG</cx:pt>
          <cx:pt idx="208850">LSAG</cx:pt>
          <cx:pt idx="208851">LSAG</cx:pt>
          <cx:pt idx="208852">LSAG</cx:pt>
          <cx:pt idx="208853">LSAG</cx:pt>
          <cx:pt idx="208854">LSAG</cx:pt>
          <cx:pt idx="208855">LSAG</cx:pt>
          <cx:pt idx="208856">LSAG</cx:pt>
          <cx:pt idx="208857">LSAG</cx:pt>
          <cx:pt idx="208858">LSAG</cx:pt>
          <cx:pt idx="208859">LSAG</cx:pt>
          <cx:pt idx="208860">LSAG</cx:pt>
          <cx:pt idx="208861">LSAG</cx:pt>
          <cx:pt idx="208862">LSAG</cx:pt>
          <cx:pt idx="208863">LSAG</cx:pt>
          <cx:pt idx="208864">LSAG</cx:pt>
          <cx:pt idx="208865">LSAG</cx:pt>
          <cx:pt idx="208866">LSAG</cx:pt>
          <cx:pt idx="208867">LSAG</cx:pt>
          <cx:pt idx="208868">LSAG</cx:pt>
          <cx:pt idx="208869">LSAG</cx:pt>
          <cx:pt idx="208870">LSAG</cx:pt>
          <cx:pt idx="208871">LSAG</cx:pt>
          <cx:pt idx="208872">LSAG</cx:pt>
          <cx:pt idx="208873">LSAG</cx:pt>
          <cx:pt idx="208874">LSAG</cx:pt>
          <cx:pt idx="208875">LSAG</cx:pt>
          <cx:pt idx="208876">LSAG</cx:pt>
          <cx:pt idx="208877">LSAG</cx:pt>
          <cx:pt idx="208878">LSAG</cx:pt>
          <cx:pt idx="208879">LSAG</cx:pt>
          <cx:pt idx="208880">LSAG</cx:pt>
          <cx:pt idx="208881">LSAG</cx:pt>
          <cx:pt idx="208882">LSAG</cx:pt>
          <cx:pt idx="208883">LSAG</cx:pt>
          <cx:pt idx="208884">LSAG</cx:pt>
          <cx:pt idx="208885">LSAG</cx:pt>
          <cx:pt idx="208886">LSAG</cx:pt>
          <cx:pt idx="208887">LSAG</cx:pt>
          <cx:pt idx="208888">LSAG</cx:pt>
          <cx:pt idx="208889">LSAG</cx:pt>
          <cx:pt idx="208890">LSAG</cx:pt>
          <cx:pt idx="208891">LSAG</cx:pt>
          <cx:pt idx="208892">LSAG</cx:pt>
          <cx:pt idx="208893">LSAG</cx:pt>
          <cx:pt idx="208894">LSAG</cx:pt>
          <cx:pt idx="208895">LSAG</cx:pt>
          <cx:pt idx="208896">LSAG</cx:pt>
          <cx:pt idx="208897">LSAG</cx:pt>
          <cx:pt idx="208898">LSAG</cx:pt>
          <cx:pt idx="208899">LSAG</cx:pt>
          <cx:pt idx="208900">LSAG</cx:pt>
          <cx:pt idx="208901">LSAG</cx:pt>
          <cx:pt idx="208902">LSAG</cx:pt>
          <cx:pt idx="208903">LSAG</cx:pt>
          <cx:pt idx="208904">LSAG</cx:pt>
          <cx:pt idx="208905">LSAG</cx:pt>
          <cx:pt idx="208906">LSAG</cx:pt>
          <cx:pt idx="208907">LSAG</cx:pt>
          <cx:pt idx="208908">LSAG</cx:pt>
          <cx:pt idx="208909">LSAG</cx:pt>
          <cx:pt idx="208910">LSAG</cx:pt>
          <cx:pt idx="208911">LSAG</cx:pt>
          <cx:pt idx="208912">LSAG</cx:pt>
          <cx:pt idx="208913">LSAG</cx:pt>
          <cx:pt idx="208914">LSAG</cx:pt>
          <cx:pt idx="208915">LSAG</cx:pt>
          <cx:pt idx="208916">LSAG</cx:pt>
          <cx:pt idx="208917">LSAG</cx:pt>
          <cx:pt idx="208918">LSAG</cx:pt>
          <cx:pt idx="208919">LSAG</cx:pt>
          <cx:pt idx="208920">LSAG</cx:pt>
          <cx:pt idx="208921">LSAG</cx:pt>
          <cx:pt idx="208922">LSAG</cx:pt>
          <cx:pt idx="208923">LSAG</cx:pt>
          <cx:pt idx="208924">LSAG</cx:pt>
          <cx:pt idx="208925">LSAG</cx:pt>
          <cx:pt idx="208926">LSAG</cx:pt>
          <cx:pt idx="208927">LSAG</cx:pt>
          <cx:pt idx="208928">LSAG</cx:pt>
          <cx:pt idx="208929">LSAG</cx:pt>
          <cx:pt idx="208930">LSAG</cx:pt>
          <cx:pt idx="208931">LSAG</cx:pt>
          <cx:pt idx="208932">LSAG</cx:pt>
          <cx:pt idx="208933">LSAG</cx:pt>
          <cx:pt idx="208934">LSAG</cx:pt>
          <cx:pt idx="208935">LSAG</cx:pt>
          <cx:pt idx="208936">LSAG</cx:pt>
          <cx:pt idx="208937">LSAG</cx:pt>
          <cx:pt idx="208938">LSAG</cx:pt>
          <cx:pt idx="208939">LSAG</cx:pt>
          <cx:pt idx="208940">LSAG</cx:pt>
          <cx:pt idx="208941">LSAG</cx:pt>
          <cx:pt idx="208942">LSAG</cx:pt>
          <cx:pt idx="208943">LSAG</cx:pt>
          <cx:pt idx="208944">LSAG</cx:pt>
          <cx:pt idx="208945">LSAG</cx:pt>
          <cx:pt idx="208946">LSAG</cx:pt>
          <cx:pt idx="208947">LSAG</cx:pt>
          <cx:pt idx="208948">LSAG</cx:pt>
          <cx:pt idx="208949">LSAG</cx:pt>
          <cx:pt idx="208950">LSAG</cx:pt>
          <cx:pt idx="208951">LSAG</cx:pt>
          <cx:pt idx="208952">LSAG</cx:pt>
          <cx:pt idx="208953">LSAG</cx:pt>
          <cx:pt idx="208954">LSAG</cx:pt>
          <cx:pt idx="208955">LSAG</cx:pt>
          <cx:pt idx="208956">LSAG</cx:pt>
          <cx:pt idx="208957">LSAG</cx:pt>
          <cx:pt idx="208958">LSAG</cx:pt>
          <cx:pt idx="208959">LSAG</cx:pt>
          <cx:pt idx="208960">LSAG</cx:pt>
          <cx:pt idx="208961">LSAG</cx:pt>
          <cx:pt idx="208962">LSAG</cx:pt>
          <cx:pt idx="208963">LSAG</cx:pt>
          <cx:pt idx="208964">LSAG</cx:pt>
          <cx:pt idx="208965">LSAG</cx:pt>
          <cx:pt idx="208966">LSAG</cx:pt>
          <cx:pt idx="208967">LSAG</cx:pt>
          <cx:pt idx="208968">LSAG</cx:pt>
          <cx:pt idx="208969">LSAG</cx:pt>
          <cx:pt idx="208970">LSAG</cx:pt>
          <cx:pt idx="208971">LSAG</cx:pt>
          <cx:pt idx="208972">LSAG</cx:pt>
          <cx:pt idx="208973">LSAG</cx:pt>
          <cx:pt idx="208974">LSAG</cx:pt>
          <cx:pt idx="208975">LSAG</cx:pt>
          <cx:pt idx="208976">LSAG</cx:pt>
          <cx:pt idx="208977">LSAG</cx:pt>
          <cx:pt idx="208978">LSAG</cx:pt>
          <cx:pt idx="208979">LSAG</cx:pt>
          <cx:pt idx="208980">LSAG</cx:pt>
          <cx:pt idx="208981">LSAG</cx:pt>
          <cx:pt idx="208982">LSAG</cx:pt>
          <cx:pt idx="208983">LSAG</cx:pt>
          <cx:pt idx="208984">LSAG</cx:pt>
          <cx:pt idx="208985">LSAG</cx:pt>
          <cx:pt idx="208986">LSAG</cx:pt>
          <cx:pt idx="208987">LSAG</cx:pt>
          <cx:pt idx="208988">LSAG</cx:pt>
          <cx:pt idx="208989">LSAG</cx:pt>
          <cx:pt idx="208990">LSAG</cx:pt>
          <cx:pt idx="208991">LSAG</cx:pt>
          <cx:pt idx="208992">LSAG</cx:pt>
          <cx:pt idx="208993">LSAG</cx:pt>
          <cx:pt idx="208994">LSAG</cx:pt>
          <cx:pt idx="208995">LSAG</cx:pt>
          <cx:pt idx="208996">LSAG</cx:pt>
          <cx:pt idx="208997">LSAG</cx:pt>
          <cx:pt idx="208998">LSAG</cx:pt>
          <cx:pt idx="208999">LSAG</cx:pt>
          <cx:pt idx="209000">LSAG</cx:pt>
          <cx:pt idx="209001">LSAG</cx:pt>
          <cx:pt idx="209002">LSAG</cx:pt>
          <cx:pt idx="209003">LSAG</cx:pt>
          <cx:pt idx="209004">LSAG</cx:pt>
          <cx:pt idx="209005">LSAG</cx:pt>
          <cx:pt idx="209006">LSAG</cx:pt>
          <cx:pt idx="209007">LSAG</cx:pt>
          <cx:pt idx="209008">LSAG</cx:pt>
          <cx:pt idx="209009">LSAG</cx:pt>
          <cx:pt idx="209010">LSAG</cx:pt>
          <cx:pt idx="209011">LSAG</cx:pt>
          <cx:pt idx="209012">LSAG</cx:pt>
          <cx:pt idx="209013">LSAG</cx:pt>
          <cx:pt idx="209014">LSAG</cx:pt>
          <cx:pt idx="209015">LSAG</cx:pt>
          <cx:pt idx="209016">LSAG</cx:pt>
          <cx:pt idx="209017">LSAG</cx:pt>
          <cx:pt idx="209018">LSAG</cx:pt>
          <cx:pt idx="209019">LSAG</cx:pt>
          <cx:pt idx="209020">LSAG</cx:pt>
          <cx:pt idx="209021">LSAG</cx:pt>
          <cx:pt idx="209022">LSAG</cx:pt>
          <cx:pt idx="209023">LSAG</cx:pt>
          <cx:pt idx="209024">LSAG</cx:pt>
          <cx:pt idx="209025">LSAG</cx:pt>
          <cx:pt idx="209026">LSAG</cx:pt>
          <cx:pt idx="209027">LSAG</cx:pt>
          <cx:pt idx="209028">LSAG</cx:pt>
          <cx:pt idx="209029">LSAG</cx:pt>
          <cx:pt idx="209030">LSAG</cx:pt>
          <cx:pt idx="209031">LSAG</cx:pt>
          <cx:pt idx="209032">LSAG</cx:pt>
          <cx:pt idx="209033">LSAG</cx:pt>
          <cx:pt idx="209034">LSAG</cx:pt>
          <cx:pt idx="209035">LSAG</cx:pt>
          <cx:pt idx="209036">LSAG</cx:pt>
          <cx:pt idx="209037">LSAG</cx:pt>
          <cx:pt idx="209038">LSAG</cx:pt>
          <cx:pt idx="209039">LSAG</cx:pt>
          <cx:pt idx="209040">LSAG</cx:pt>
          <cx:pt idx="209041">LSAG</cx:pt>
          <cx:pt idx="209042">LSAG</cx:pt>
          <cx:pt idx="209043">LSAG</cx:pt>
          <cx:pt idx="209044">LSAG</cx:pt>
          <cx:pt idx="209045">LSAG</cx:pt>
          <cx:pt idx="209046">LSAG</cx:pt>
          <cx:pt idx="209047">LSAG</cx:pt>
          <cx:pt idx="209048">LSAG</cx:pt>
          <cx:pt idx="209049">LSAG</cx:pt>
          <cx:pt idx="209050">LSAG</cx:pt>
          <cx:pt idx="209051">LSAG</cx:pt>
          <cx:pt idx="209052">LSAG</cx:pt>
          <cx:pt idx="209053">LSAG</cx:pt>
          <cx:pt idx="209054">LSAG</cx:pt>
          <cx:pt idx="209055">LSAG</cx:pt>
          <cx:pt idx="209056">LSAG</cx:pt>
          <cx:pt idx="209057">LSAG</cx:pt>
          <cx:pt idx="209058">LSAG</cx:pt>
          <cx:pt idx="209059">LSAG</cx:pt>
          <cx:pt idx="209060">LSAG</cx:pt>
          <cx:pt idx="209061">LSAG</cx:pt>
          <cx:pt idx="209062">LSAG</cx:pt>
          <cx:pt idx="209063">LSAG</cx:pt>
          <cx:pt idx="209064">LSAG</cx:pt>
          <cx:pt idx="209065">LSAG</cx:pt>
          <cx:pt idx="209066">LSAG</cx:pt>
          <cx:pt idx="209067">LSAG</cx:pt>
          <cx:pt idx="209068">LSAG</cx:pt>
          <cx:pt idx="209069">LSAG</cx:pt>
          <cx:pt idx="209070">LSAG</cx:pt>
          <cx:pt idx="209071">LSAG</cx:pt>
          <cx:pt idx="209072">LSAG</cx:pt>
          <cx:pt idx="209073">LSAG</cx:pt>
          <cx:pt idx="209074">LSAG</cx:pt>
          <cx:pt idx="209075">LSAG</cx:pt>
          <cx:pt idx="209076">LSAG</cx:pt>
          <cx:pt idx="209077">LSAG</cx:pt>
          <cx:pt idx="209078">LSAG</cx:pt>
          <cx:pt idx="209079">LSAG</cx:pt>
          <cx:pt idx="209080">LSAG</cx:pt>
          <cx:pt idx="209081">LSAG</cx:pt>
          <cx:pt idx="209082">LSAG</cx:pt>
          <cx:pt idx="209083">LSAG</cx:pt>
          <cx:pt idx="209084">LSAG</cx:pt>
          <cx:pt idx="209085">LSAG</cx:pt>
          <cx:pt idx="209086">LSAG</cx:pt>
          <cx:pt idx="209087">LSAG</cx:pt>
          <cx:pt idx="209088">LSAG</cx:pt>
          <cx:pt idx="209089">LSAG</cx:pt>
          <cx:pt idx="209090">LSAG</cx:pt>
          <cx:pt idx="209091">LSAG</cx:pt>
          <cx:pt idx="209092">LSAG</cx:pt>
          <cx:pt idx="209093">LSAG</cx:pt>
          <cx:pt idx="209094">LSAG</cx:pt>
          <cx:pt idx="209095">LSAG</cx:pt>
          <cx:pt idx="209096">LSAG</cx:pt>
          <cx:pt idx="209097">LSAG</cx:pt>
          <cx:pt idx="209098">LSAG</cx:pt>
          <cx:pt idx="209099">LSAG</cx:pt>
          <cx:pt idx="209100">LSAG</cx:pt>
          <cx:pt idx="209101">LSAG</cx:pt>
          <cx:pt idx="209102">LSAG</cx:pt>
          <cx:pt idx="209103">LSAG</cx:pt>
          <cx:pt idx="209104">LSAG</cx:pt>
          <cx:pt idx="209105">LSAG</cx:pt>
          <cx:pt idx="209106">LSAG</cx:pt>
          <cx:pt idx="209107">LSAG</cx:pt>
          <cx:pt idx="209108">LSAG</cx:pt>
          <cx:pt idx="209109">LSAG</cx:pt>
          <cx:pt idx="209110">LSAG</cx:pt>
          <cx:pt idx="209111">LSAG</cx:pt>
          <cx:pt idx="209112">LSAG</cx:pt>
          <cx:pt idx="209113">LSAG</cx:pt>
          <cx:pt idx="209114">LSAG</cx:pt>
          <cx:pt idx="209115">LSAG</cx:pt>
          <cx:pt idx="209116">LSAG</cx:pt>
          <cx:pt idx="209117">LSAG</cx:pt>
          <cx:pt idx="209118">LSAG</cx:pt>
          <cx:pt idx="209119">LSAG</cx:pt>
          <cx:pt idx="209120">LSAG</cx:pt>
          <cx:pt idx="209121">LSAG</cx:pt>
          <cx:pt idx="209122">LSAG</cx:pt>
          <cx:pt idx="209123">LSAG</cx:pt>
          <cx:pt idx="209124">LSAG</cx:pt>
          <cx:pt idx="209125">LSAG</cx:pt>
          <cx:pt idx="209126">LSAG</cx:pt>
          <cx:pt idx="209127">LSAG</cx:pt>
          <cx:pt idx="209128">LSAG</cx:pt>
          <cx:pt idx="209129">LSAG</cx:pt>
          <cx:pt idx="209130">LSAG</cx:pt>
          <cx:pt idx="209131">LSAG</cx:pt>
          <cx:pt idx="209132">LSAG</cx:pt>
          <cx:pt idx="209133">LSAG</cx:pt>
          <cx:pt idx="209134">LSAG</cx:pt>
          <cx:pt idx="209135">LSAG</cx:pt>
          <cx:pt idx="209136">LSAG</cx:pt>
          <cx:pt idx="209137">LSAG</cx:pt>
          <cx:pt idx="209138">LSAG</cx:pt>
          <cx:pt idx="209139">LSAG</cx:pt>
          <cx:pt idx="209140">LSAG</cx:pt>
          <cx:pt idx="209141">LSAG</cx:pt>
          <cx:pt idx="209142">LSAG</cx:pt>
          <cx:pt idx="209143">LSAG</cx:pt>
          <cx:pt idx="209144">LSAG</cx:pt>
          <cx:pt idx="209145">LSAG</cx:pt>
          <cx:pt idx="209146">LSAG</cx:pt>
          <cx:pt idx="209147">LSAG</cx:pt>
          <cx:pt idx="209148">LSAG</cx:pt>
          <cx:pt idx="209149">LSAG</cx:pt>
          <cx:pt idx="209150">LSAG</cx:pt>
          <cx:pt idx="209151">LSAG</cx:pt>
          <cx:pt idx="209152">LSAG</cx:pt>
          <cx:pt idx="209153">LSAG</cx:pt>
          <cx:pt idx="209154">LSAG</cx:pt>
          <cx:pt idx="209155">LSAG</cx:pt>
          <cx:pt idx="209156">LSAG</cx:pt>
          <cx:pt idx="209157">LSAG</cx:pt>
          <cx:pt idx="209158">LSAG</cx:pt>
          <cx:pt idx="209159">LSAG</cx:pt>
          <cx:pt idx="209160">LSAG</cx:pt>
          <cx:pt idx="209161">LSAG</cx:pt>
          <cx:pt idx="209162">LSAG</cx:pt>
          <cx:pt idx="209163">LSAG</cx:pt>
          <cx:pt idx="209164">LSAG</cx:pt>
          <cx:pt idx="209165">LSAG</cx:pt>
          <cx:pt idx="209166">LSAG</cx:pt>
          <cx:pt idx="209167">LSAG</cx:pt>
          <cx:pt idx="209168">LSAG</cx:pt>
          <cx:pt idx="209169">LSAG</cx:pt>
          <cx:pt idx="209170">LSAG</cx:pt>
          <cx:pt idx="209171">LSAG</cx:pt>
          <cx:pt idx="209172">LSAG</cx:pt>
          <cx:pt idx="209173">LSAG</cx:pt>
          <cx:pt idx="209174">LSAG</cx:pt>
          <cx:pt idx="209175">LSAG</cx:pt>
          <cx:pt idx="209176">LSAG</cx:pt>
          <cx:pt idx="209177">LSAG</cx:pt>
          <cx:pt idx="209178">LSAG</cx:pt>
          <cx:pt idx="209179">LSAG</cx:pt>
          <cx:pt idx="209180">LSAG</cx:pt>
          <cx:pt idx="209181">LSAG</cx:pt>
          <cx:pt idx="209182">LSAG</cx:pt>
          <cx:pt idx="209183">LSAG</cx:pt>
          <cx:pt idx="209184">LSAG</cx:pt>
          <cx:pt idx="209185">LSAG</cx:pt>
          <cx:pt idx="209186">LSAG</cx:pt>
          <cx:pt idx="209187">LSAG</cx:pt>
          <cx:pt idx="209188">LSAG</cx:pt>
          <cx:pt idx="209189">LSAG</cx:pt>
          <cx:pt idx="209190">LSAG</cx:pt>
          <cx:pt idx="209191">LSAG</cx:pt>
          <cx:pt idx="209192">LSAG</cx:pt>
          <cx:pt idx="209193">LSAG</cx:pt>
          <cx:pt idx="209194">LSAG</cx:pt>
          <cx:pt idx="209195">LSAG</cx:pt>
          <cx:pt idx="209196">LSAG</cx:pt>
          <cx:pt idx="209197">LSAG</cx:pt>
          <cx:pt idx="209198">LSAG</cx:pt>
          <cx:pt idx="209199">LSAG</cx:pt>
          <cx:pt idx="209200">LSAG</cx:pt>
          <cx:pt idx="209201">LSAG</cx:pt>
          <cx:pt idx="209202">LSAG</cx:pt>
          <cx:pt idx="209203">LSAG</cx:pt>
          <cx:pt idx="209204">LSAG</cx:pt>
          <cx:pt idx="209205">LSAG</cx:pt>
          <cx:pt idx="209206">LSAG</cx:pt>
          <cx:pt idx="209207">LSAG</cx:pt>
          <cx:pt idx="209208">LSAG</cx:pt>
          <cx:pt idx="209209">LSAG</cx:pt>
          <cx:pt idx="209210">LSAG</cx:pt>
          <cx:pt idx="209211">LSAG</cx:pt>
          <cx:pt idx="209212">LSAG</cx:pt>
          <cx:pt idx="209213">LSAG</cx:pt>
          <cx:pt idx="209214">LSAG</cx:pt>
          <cx:pt idx="209215">LSAG</cx:pt>
          <cx:pt idx="209216">LSAG</cx:pt>
          <cx:pt idx="209217">LSAG</cx:pt>
          <cx:pt idx="209218">LSAG</cx:pt>
          <cx:pt idx="209219">LSAG</cx:pt>
          <cx:pt idx="209220">LSAG</cx:pt>
          <cx:pt idx="209221">LSAG</cx:pt>
          <cx:pt idx="209222">LSAG</cx:pt>
          <cx:pt idx="209223">LSAG</cx:pt>
          <cx:pt idx="209224">LSAG</cx:pt>
          <cx:pt idx="209225">LSAG</cx:pt>
          <cx:pt idx="209226">LSAG</cx:pt>
          <cx:pt idx="209227">LSAG</cx:pt>
          <cx:pt idx="209228">LSAG</cx:pt>
          <cx:pt idx="209229">LSAG</cx:pt>
          <cx:pt idx="209230">LSAG</cx:pt>
          <cx:pt idx="209231">LSAG</cx:pt>
          <cx:pt idx="209232">LSAG</cx:pt>
          <cx:pt idx="209233">LSAG</cx:pt>
          <cx:pt idx="209234">LSAG</cx:pt>
          <cx:pt idx="209235">LSAG</cx:pt>
          <cx:pt idx="209236">LSAG</cx:pt>
          <cx:pt idx="209237">LSAG</cx:pt>
          <cx:pt idx="209238">LSAG</cx:pt>
          <cx:pt idx="209239">LSAG</cx:pt>
          <cx:pt idx="209240">LSAG</cx:pt>
          <cx:pt idx="209241">LSAG</cx:pt>
          <cx:pt idx="209242">LSAG</cx:pt>
          <cx:pt idx="209243">LSAG</cx:pt>
          <cx:pt idx="209244">LSAG</cx:pt>
          <cx:pt idx="209245">LSAG</cx:pt>
          <cx:pt idx="209246">LSAG</cx:pt>
          <cx:pt idx="209247">LSAG</cx:pt>
          <cx:pt idx="209248">LSAG</cx:pt>
          <cx:pt idx="209249">LSAG</cx:pt>
          <cx:pt idx="209250">LSAG</cx:pt>
          <cx:pt idx="209251">LSAG</cx:pt>
          <cx:pt idx="209252">LSAG</cx:pt>
          <cx:pt idx="209253">LSAG</cx:pt>
          <cx:pt idx="209254">LSAG</cx:pt>
          <cx:pt idx="209255">LSAG</cx:pt>
          <cx:pt idx="209256">LSAG</cx:pt>
          <cx:pt idx="209257">LSAG</cx:pt>
          <cx:pt idx="209258">LSAG</cx:pt>
          <cx:pt idx="209259">LSAG</cx:pt>
          <cx:pt idx="209260">LSAG</cx:pt>
          <cx:pt idx="209261">LSAG</cx:pt>
          <cx:pt idx="209262">LSAG</cx:pt>
          <cx:pt idx="209263">LSAG</cx:pt>
          <cx:pt idx="209264">LSAG</cx:pt>
          <cx:pt idx="209265">LSAG</cx:pt>
          <cx:pt idx="209266">LSAG</cx:pt>
          <cx:pt idx="209267">LSAG</cx:pt>
          <cx:pt idx="209268">LSAG</cx:pt>
          <cx:pt idx="209269">LSAG</cx:pt>
          <cx:pt idx="209270">LSAG</cx:pt>
          <cx:pt idx="209271">LSAG</cx:pt>
          <cx:pt idx="209272">LSAG</cx:pt>
          <cx:pt idx="209273">LSAG</cx:pt>
          <cx:pt idx="209274">LSAG</cx:pt>
          <cx:pt idx="209275">LSAG</cx:pt>
          <cx:pt idx="209276">LSAG</cx:pt>
          <cx:pt idx="209277">LSAG</cx:pt>
          <cx:pt idx="209278">LSAG</cx:pt>
          <cx:pt idx="209279">LSAG</cx:pt>
          <cx:pt idx="209280">LSAG</cx:pt>
          <cx:pt idx="209281">LSAG</cx:pt>
          <cx:pt idx="209282">LSAG</cx:pt>
          <cx:pt idx="209283">LSAG</cx:pt>
          <cx:pt idx="209284">LSAG</cx:pt>
          <cx:pt idx="209285">LSAG</cx:pt>
          <cx:pt idx="209286">LSAG</cx:pt>
          <cx:pt idx="209287">LSAG</cx:pt>
          <cx:pt idx="209288">LSAG</cx:pt>
          <cx:pt idx="209289">LSAG</cx:pt>
          <cx:pt idx="209290">LSAG</cx:pt>
          <cx:pt idx="209291">LSAG</cx:pt>
          <cx:pt idx="209292">LSAG</cx:pt>
          <cx:pt idx="209293">LSAG</cx:pt>
          <cx:pt idx="209294">LSAG</cx:pt>
          <cx:pt idx="209295">LSAG</cx:pt>
          <cx:pt idx="209296">LSAG</cx:pt>
          <cx:pt idx="209297">LSAG</cx:pt>
          <cx:pt idx="209298">LSAG</cx:pt>
          <cx:pt idx="209299">LSAG</cx:pt>
          <cx:pt idx="209300">LSAG</cx:pt>
          <cx:pt idx="209301">LSAG</cx:pt>
          <cx:pt idx="209302">LSAG</cx:pt>
          <cx:pt idx="209303">LSAG</cx:pt>
          <cx:pt idx="209304">LSAG</cx:pt>
          <cx:pt idx="209305">LSAG</cx:pt>
          <cx:pt idx="209306">LSAG</cx:pt>
          <cx:pt idx="209307">LSAG</cx:pt>
          <cx:pt idx="209308">LSAG</cx:pt>
          <cx:pt idx="209309">LSAG</cx:pt>
          <cx:pt idx="209310">LSAG</cx:pt>
          <cx:pt idx="209311">LSAG</cx:pt>
          <cx:pt idx="209312">LSAG</cx:pt>
          <cx:pt idx="209313">LSAG</cx:pt>
          <cx:pt idx="209314">LSAG</cx:pt>
          <cx:pt idx="209315">LSAG</cx:pt>
          <cx:pt idx="209316">LSAG</cx:pt>
          <cx:pt idx="209317">LSAG</cx:pt>
          <cx:pt idx="209318">LSAG</cx:pt>
          <cx:pt idx="209319">LSAG</cx:pt>
          <cx:pt idx="209320">LSAG</cx:pt>
          <cx:pt idx="209321">LSAG</cx:pt>
          <cx:pt idx="209322">LSAG</cx:pt>
          <cx:pt idx="209323">LSAG</cx:pt>
          <cx:pt idx="209324">LSAG</cx:pt>
          <cx:pt idx="209325">LSAG</cx:pt>
          <cx:pt idx="209326">LSAG</cx:pt>
          <cx:pt idx="209327">LSAG</cx:pt>
          <cx:pt idx="209328">LSAG</cx:pt>
          <cx:pt idx="209329">LSAG</cx:pt>
          <cx:pt idx="209330">LSAG</cx:pt>
          <cx:pt idx="209331">LSAG</cx:pt>
          <cx:pt idx="209332">LSAG</cx:pt>
          <cx:pt idx="209333">LSAG</cx:pt>
          <cx:pt idx="209334">LSAG</cx:pt>
          <cx:pt idx="209335">LSAG</cx:pt>
          <cx:pt idx="209336">LSAG</cx:pt>
          <cx:pt idx="209337">LSAG</cx:pt>
          <cx:pt idx="209338">LSAG</cx:pt>
          <cx:pt idx="209339">LSAG</cx:pt>
          <cx:pt idx="209340">LSAG</cx:pt>
          <cx:pt idx="209341">LSAG</cx:pt>
          <cx:pt idx="209342">LSAG</cx:pt>
          <cx:pt idx="209343">LSAG</cx:pt>
          <cx:pt idx="209344">LSAG</cx:pt>
          <cx:pt idx="209345">LSAG</cx:pt>
          <cx:pt idx="209346">LSAG</cx:pt>
          <cx:pt idx="209347">LSAG</cx:pt>
          <cx:pt idx="209348">LSAG</cx:pt>
          <cx:pt idx="209349">LSAG</cx:pt>
          <cx:pt idx="209350">LSAG</cx:pt>
          <cx:pt idx="209351">LSAG</cx:pt>
          <cx:pt idx="209352">LSAG</cx:pt>
          <cx:pt idx="209353">LSAG</cx:pt>
          <cx:pt idx="209354">LSAG</cx:pt>
          <cx:pt idx="209355">LSAG</cx:pt>
          <cx:pt idx="209356">LSAG</cx:pt>
          <cx:pt idx="209357">LSAG</cx:pt>
          <cx:pt idx="209358">LSAG</cx:pt>
          <cx:pt idx="209359">LSAG</cx:pt>
          <cx:pt idx="209360">LSAG</cx:pt>
          <cx:pt idx="209361">LSAG</cx:pt>
          <cx:pt idx="209362">LSAG</cx:pt>
          <cx:pt idx="209363">LSAG</cx:pt>
          <cx:pt idx="209364">LSAG</cx:pt>
          <cx:pt idx="209365">LSAG</cx:pt>
          <cx:pt idx="209366">LSAG</cx:pt>
          <cx:pt idx="209367">LSAG</cx:pt>
          <cx:pt idx="209368">LSAG</cx:pt>
          <cx:pt idx="209369">LSAG</cx:pt>
          <cx:pt idx="209370">LSAG</cx:pt>
          <cx:pt idx="209371">LSAG</cx:pt>
          <cx:pt idx="209372">LSAG</cx:pt>
          <cx:pt idx="209373">LSAG</cx:pt>
          <cx:pt idx="209374">LSAG</cx:pt>
          <cx:pt idx="209375">LSAG</cx:pt>
          <cx:pt idx="209376">LSAG</cx:pt>
          <cx:pt idx="209377">LSAG</cx:pt>
          <cx:pt idx="209378">LSAG</cx:pt>
          <cx:pt idx="209379">LSAG</cx:pt>
          <cx:pt idx="209380">LSAG</cx:pt>
          <cx:pt idx="209381">LSAG</cx:pt>
          <cx:pt idx="209382">LSAG</cx:pt>
          <cx:pt idx="209383">LSAG</cx:pt>
          <cx:pt idx="209384">LSAG</cx:pt>
          <cx:pt idx="209385">LSAG</cx:pt>
          <cx:pt idx="209386">LSAG</cx:pt>
          <cx:pt idx="209387">LSAG</cx:pt>
          <cx:pt idx="209388">LSAG</cx:pt>
          <cx:pt idx="209389">LSAG</cx:pt>
          <cx:pt idx="209390">LSAG</cx:pt>
          <cx:pt idx="209391">LSAG</cx:pt>
          <cx:pt idx="209392">LSAG</cx:pt>
          <cx:pt idx="209393">LSAG</cx:pt>
          <cx:pt idx="209394">LSAG</cx:pt>
          <cx:pt idx="209395">LSAG</cx:pt>
          <cx:pt idx="209396">LSAG</cx:pt>
          <cx:pt idx="209397">LSAG</cx:pt>
          <cx:pt idx="209398">LSAG</cx:pt>
          <cx:pt idx="209399">LSAG</cx:pt>
          <cx:pt idx="209400">LSAG</cx:pt>
          <cx:pt idx="209401">LSAG</cx:pt>
          <cx:pt idx="209402">LSAG</cx:pt>
          <cx:pt idx="209403">LSAG</cx:pt>
          <cx:pt idx="209404">LSAG</cx:pt>
          <cx:pt idx="209405">LSAG</cx:pt>
          <cx:pt idx="209406">LSAG</cx:pt>
          <cx:pt idx="209407">LSAG</cx:pt>
          <cx:pt idx="209408">LSAG</cx:pt>
          <cx:pt idx="209409">LSAG</cx:pt>
          <cx:pt idx="209410">LSAG</cx:pt>
          <cx:pt idx="209411">LSAG</cx:pt>
          <cx:pt idx="209412">LSAG</cx:pt>
          <cx:pt idx="209413">LSAG</cx:pt>
          <cx:pt idx="209414">LSAG</cx:pt>
          <cx:pt idx="209415">LSAG</cx:pt>
          <cx:pt idx="209416">LSAG</cx:pt>
          <cx:pt idx="209417">LSAG</cx:pt>
          <cx:pt idx="209418">LSAG</cx:pt>
          <cx:pt idx="209419">LSAG</cx:pt>
          <cx:pt idx="209420">LSAG</cx:pt>
          <cx:pt idx="209421">LSAG</cx:pt>
          <cx:pt idx="209422">LSAG</cx:pt>
          <cx:pt idx="209423">LSAG</cx:pt>
          <cx:pt idx="209424">LSAG</cx:pt>
          <cx:pt idx="209425">LSAG</cx:pt>
          <cx:pt idx="209426">LSAG</cx:pt>
          <cx:pt idx="209427">LSAG</cx:pt>
          <cx:pt idx="209428">LSAG</cx:pt>
          <cx:pt idx="209429">LSAG</cx:pt>
          <cx:pt idx="209430">LSAG</cx:pt>
          <cx:pt idx="209431">LSAG</cx:pt>
          <cx:pt idx="209432">LSAG</cx:pt>
          <cx:pt idx="209433">LSAG</cx:pt>
          <cx:pt idx="209434">LSAG</cx:pt>
          <cx:pt idx="209435">LSAG</cx:pt>
          <cx:pt idx="209436">LSAG</cx:pt>
          <cx:pt idx="209437">LSAG</cx:pt>
          <cx:pt idx="209438">LSAG</cx:pt>
          <cx:pt idx="209439">LSAG</cx:pt>
          <cx:pt idx="209440">LSAG</cx:pt>
          <cx:pt idx="209441">LSAG</cx:pt>
          <cx:pt idx="209442">LSAG</cx:pt>
          <cx:pt idx="209443">LSAG</cx:pt>
          <cx:pt idx="209444">LSAG</cx:pt>
          <cx:pt idx="209445">LSAG</cx:pt>
          <cx:pt idx="209446">LSAG</cx:pt>
          <cx:pt idx="209447">LSAG</cx:pt>
          <cx:pt idx="209448">LSAG</cx:pt>
          <cx:pt idx="209449">LSAG</cx:pt>
          <cx:pt idx="209450">LSAG</cx:pt>
          <cx:pt idx="209451">LSAG</cx:pt>
          <cx:pt idx="209452">LSAG</cx:pt>
          <cx:pt idx="209453">LSAG</cx:pt>
          <cx:pt idx="209454">LSAG</cx:pt>
          <cx:pt idx="209455">LSAG</cx:pt>
          <cx:pt idx="209456">LSAG</cx:pt>
          <cx:pt idx="209457">LSAG</cx:pt>
          <cx:pt idx="209458">LSAG</cx:pt>
          <cx:pt idx="209459">LSAG</cx:pt>
          <cx:pt idx="209460">LSAG</cx:pt>
          <cx:pt idx="209461">LSAG</cx:pt>
          <cx:pt idx="209462">LSAG</cx:pt>
          <cx:pt idx="209463">LSAG</cx:pt>
          <cx:pt idx="209464">LSAG</cx:pt>
          <cx:pt idx="209465">LSAG</cx:pt>
          <cx:pt idx="209466">LSAG</cx:pt>
          <cx:pt idx="209467">LSAG</cx:pt>
          <cx:pt idx="209468">LSAG</cx:pt>
          <cx:pt idx="209469">LSAG</cx:pt>
          <cx:pt idx="209470">LSAG</cx:pt>
          <cx:pt idx="209471">LSAG</cx:pt>
          <cx:pt idx="209472">LSAG</cx:pt>
          <cx:pt idx="209473">LSAG</cx:pt>
          <cx:pt idx="209474">LSAG</cx:pt>
          <cx:pt idx="209475">LSAG</cx:pt>
          <cx:pt idx="209476">LSAG</cx:pt>
          <cx:pt idx="209477">LSAG</cx:pt>
          <cx:pt idx="209478">LSAG</cx:pt>
          <cx:pt idx="209479">LSAG</cx:pt>
          <cx:pt idx="209480">LSAG</cx:pt>
          <cx:pt idx="209481">LSAG</cx:pt>
          <cx:pt idx="209482">LSAG</cx:pt>
          <cx:pt idx="209483">LSAG</cx:pt>
          <cx:pt idx="209484">LSAG</cx:pt>
          <cx:pt idx="209485">LSAG</cx:pt>
          <cx:pt idx="209486">LSAG</cx:pt>
          <cx:pt idx="209487">LSAG</cx:pt>
          <cx:pt idx="209488">LSAG</cx:pt>
          <cx:pt idx="209489">LSAG</cx:pt>
          <cx:pt idx="209490">LSAG</cx:pt>
          <cx:pt idx="209491">LSAG</cx:pt>
          <cx:pt idx="209492">LSAG</cx:pt>
          <cx:pt idx="209493">LSAG</cx:pt>
          <cx:pt idx="209494">LSAG</cx:pt>
          <cx:pt idx="209495">LSAG</cx:pt>
          <cx:pt idx="209496">LSAG</cx:pt>
          <cx:pt idx="209497">LSAG</cx:pt>
          <cx:pt idx="209498">LSAG</cx:pt>
          <cx:pt idx="209499">LSAG</cx:pt>
          <cx:pt idx="209500">LSAG</cx:pt>
          <cx:pt idx="209501">LSAG</cx:pt>
          <cx:pt idx="209502">LSAG</cx:pt>
          <cx:pt idx="209503">LSAG</cx:pt>
          <cx:pt idx="209504">LSAG</cx:pt>
          <cx:pt idx="209505">LSAG</cx:pt>
          <cx:pt idx="209506">LSAG</cx:pt>
          <cx:pt idx="209507">LSAG</cx:pt>
          <cx:pt idx="209508">LSAG</cx:pt>
          <cx:pt idx="209509">LSAG</cx:pt>
          <cx:pt idx="209510">LSAG</cx:pt>
          <cx:pt idx="209511">LSAG</cx:pt>
          <cx:pt idx="209512">LSAG</cx:pt>
          <cx:pt idx="209513">LSAG</cx:pt>
          <cx:pt idx="209514">LSAG</cx:pt>
          <cx:pt idx="209515">LSAG</cx:pt>
          <cx:pt idx="209516">LSAG</cx:pt>
          <cx:pt idx="209517">LSAG</cx:pt>
          <cx:pt idx="209518">LSAG</cx:pt>
          <cx:pt idx="209519">LSAG</cx:pt>
          <cx:pt idx="209520">LSAG</cx:pt>
          <cx:pt idx="209521">LSAG</cx:pt>
          <cx:pt idx="209522">LSAG</cx:pt>
          <cx:pt idx="209523">LSAG</cx:pt>
          <cx:pt idx="209524">LSAG</cx:pt>
          <cx:pt idx="209525">LSAG</cx:pt>
          <cx:pt idx="209526">LSAG</cx:pt>
          <cx:pt idx="209527">LSAG</cx:pt>
          <cx:pt idx="209528">LSAG</cx:pt>
          <cx:pt idx="209529">LSAG</cx:pt>
          <cx:pt idx="209530">LSAG</cx:pt>
          <cx:pt idx="209531">LSAG</cx:pt>
          <cx:pt idx="209532">LSAG</cx:pt>
          <cx:pt idx="209533">LSAG</cx:pt>
          <cx:pt idx="209534">LSAG</cx:pt>
          <cx:pt idx="209535">LSAG</cx:pt>
          <cx:pt idx="209536">LSAG</cx:pt>
          <cx:pt idx="209537">LSAG</cx:pt>
          <cx:pt idx="209538">LSAG</cx:pt>
          <cx:pt idx="209539">LSAG</cx:pt>
          <cx:pt idx="209540">LSAG</cx:pt>
          <cx:pt idx="209541">LSAG</cx:pt>
          <cx:pt idx="209542">LSAG</cx:pt>
          <cx:pt idx="209543">LSAG</cx:pt>
          <cx:pt idx="209544">LSAG</cx:pt>
          <cx:pt idx="209545">LSAG</cx:pt>
          <cx:pt idx="209546">LSAG</cx:pt>
          <cx:pt idx="209547">LSAG</cx:pt>
          <cx:pt idx="209548">LSAG</cx:pt>
          <cx:pt idx="209549">LSAG</cx:pt>
          <cx:pt idx="209550">LSAG</cx:pt>
          <cx:pt idx="209551">LSAG</cx:pt>
          <cx:pt idx="209552">LSAG</cx:pt>
          <cx:pt idx="209553">LSAG</cx:pt>
          <cx:pt idx="209554">LSAG</cx:pt>
          <cx:pt idx="209555">LSAG</cx:pt>
          <cx:pt idx="209556">LSAG</cx:pt>
          <cx:pt idx="209557">LSAG</cx:pt>
          <cx:pt idx="209558">LSAG</cx:pt>
          <cx:pt idx="209559">LSAG</cx:pt>
          <cx:pt idx="209560">LSAG</cx:pt>
          <cx:pt idx="209561">LSAG</cx:pt>
          <cx:pt idx="209562">LSAG</cx:pt>
          <cx:pt idx="209563">LSAG</cx:pt>
          <cx:pt idx="209564">LSAG</cx:pt>
          <cx:pt idx="209565">LSAG</cx:pt>
          <cx:pt idx="209566">LSAG</cx:pt>
          <cx:pt idx="209567">LSAG</cx:pt>
          <cx:pt idx="209568">LSAG</cx:pt>
          <cx:pt idx="209569">LSAG</cx:pt>
          <cx:pt idx="209570">LSAG</cx:pt>
          <cx:pt idx="209571">LSAG</cx:pt>
          <cx:pt idx="209572">LSAG</cx:pt>
          <cx:pt idx="209573">LSAG</cx:pt>
          <cx:pt idx="209574">LSAG</cx:pt>
          <cx:pt idx="209575">LSAG</cx:pt>
          <cx:pt idx="209576">LSAG</cx:pt>
          <cx:pt idx="209577">LSAG</cx:pt>
          <cx:pt idx="209578">LSAG</cx:pt>
          <cx:pt idx="209579">LSAG</cx:pt>
          <cx:pt idx="209580">LSAG</cx:pt>
          <cx:pt idx="209581">LSAG</cx:pt>
          <cx:pt idx="209582">LSAG</cx:pt>
          <cx:pt idx="209583">LSAG</cx:pt>
          <cx:pt idx="209584">LSAG</cx:pt>
          <cx:pt idx="209585">LSAG</cx:pt>
          <cx:pt idx="209586">LSAG</cx:pt>
          <cx:pt idx="209587">LSAG</cx:pt>
          <cx:pt idx="209588">LSAG</cx:pt>
          <cx:pt idx="209589">LSAG</cx:pt>
          <cx:pt idx="209590">LSAG</cx:pt>
          <cx:pt idx="209591">LSAG</cx:pt>
          <cx:pt idx="209592">LSAG</cx:pt>
          <cx:pt idx="209593">LSAG</cx:pt>
          <cx:pt idx="209594">LSAG</cx:pt>
          <cx:pt idx="209595">LSAG</cx:pt>
          <cx:pt idx="209596">LSAG</cx:pt>
          <cx:pt idx="209597">LSAG</cx:pt>
          <cx:pt idx="209598">LSAG</cx:pt>
          <cx:pt idx="209599">LSAG</cx:pt>
          <cx:pt idx="209600">LSAG</cx:pt>
          <cx:pt idx="209601">LSAG</cx:pt>
          <cx:pt idx="209602">LSAG</cx:pt>
          <cx:pt idx="209603">LSAG</cx:pt>
          <cx:pt idx="209604">LSAG</cx:pt>
          <cx:pt idx="209605">LSAG</cx:pt>
          <cx:pt idx="209606">LSAG</cx:pt>
          <cx:pt idx="209607">LSAG</cx:pt>
          <cx:pt idx="209608">LSAG</cx:pt>
          <cx:pt idx="209609">LSAG</cx:pt>
          <cx:pt idx="209610">LSAG</cx:pt>
          <cx:pt idx="209611">LSAG</cx:pt>
          <cx:pt idx="209612">LSAG</cx:pt>
          <cx:pt idx="209613">LSAG</cx:pt>
          <cx:pt idx="209614">LSAG</cx:pt>
          <cx:pt idx="209615">LSAG</cx:pt>
          <cx:pt idx="209616">LSAG</cx:pt>
          <cx:pt idx="209617">LSAG</cx:pt>
          <cx:pt idx="209618">LSAG</cx:pt>
          <cx:pt idx="209619">LSAG</cx:pt>
          <cx:pt idx="209620">LSAG</cx:pt>
          <cx:pt idx="209621">LSAG</cx:pt>
          <cx:pt idx="209622">LSAG</cx:pt>
          <cx:pt idx="209623">LSAG</cx:pt>
          <cx:pt idx="209624">LSAG</cx:pt>
          <cx:pt idx="209625">LSAG</cx:pt>
          <cx:pt idx="209626">LSAG</cx:pt>
          <cx:pt idx="209627">LSAG</cx:pt>
          <cx:pt idx="209628">LSAG</cx:pt>
          <cx:pt idx="209629">LSAG</cx:pt>
          <cx:pt idx="209630">LSAG</cx:pt>
          <cx:pt idx="209631">LSAG</cx:pt>
          <cx:pt idx="209632">LSAG</cx:pt>
          <cx:pt idx="209633">LSAG</cx:pt>
          <cx:pt idx="209634">LSAG</cx:pt>
          <cx:pt idx="209635">LSAG</cx:pt>
          <cx:pt idx="209636">LSAG</cx:pt>
          <cx:pt idx="209637">LSAG</cx:pt>
          <cx:pt idx="209638">LSAG</cx:pt>
          <cx:pt idx="209639">LSAG</cx:pt>
          <cx:pt idx="209640">LSAG</cx:pt>
          <cx:pt idx="209641">LSAG</cx:pt>
          <cx:pt idx="209642">LSAG</cx:pt>
          <cx:pt idx="209643">LSAG</cx:pt>
          <cx:pt idx="209644">LSAG</cx:pt>
          <cx:pt idx="209645">LSAG</cx:pt>
          <cx:pt idx="209646">LSAG</cx:pt>
          <cx:pt idx="209647">LSAG</cx:pt>
          <cx:pt idx="209648">LSAG</cx:pt>
          <cx:pt idx="209649">LSAG</cx:pt>
          <cx:pt idx="209650">LSAG</cx:pt>
          <cx:pt idx="209651">LSAG</cx:pt>
          <cx:pt idx="209652">LSAG</cx:pt>
          <cx:pt idx="209653">LSAG</cx:pt>
          <cx:pt idx="209654">LSAG</cx:pt>
          <cx:pt idx="209655">LSAG</cx:pt>
          <cx:pt idx="209656">LSAG</cx:pt>
          <cx:pt idx="209657">LSAG</cx:pt>
          <cx:pt idx="209658">LSAG</cx:pt>
          <cx:pt idx="209659">LSAG</cx:pt>
          <cx:pt idx="209660">LSAG</cx:pt>
          <cx:pt idx="209661">LSAG</cx:pt>
          <cx:pt idx="209662">LSAG</cx:pt>
          <cx:pt idx="209663">LSAG</cx:pt>
          <cx:pt idx="209664">LSAG</cx:pt>
          <cx:pt idx="209665">LSAG</cx:pt>
          <cx:pt idx="209666">LSAG</cx:pt>
          <cx:pt idx="209667">LSAG</cx:pt>
          <cx:pt idx="209668">LSAG</cx:pt>
          <cx:pt idx="209669">LSAG</cx:pt>
          <cx:pt idx="209670">LSAG</cx:pt>
          <cx:pt idx="209671">LSAG</cx:pt>
          <cx:pt idx="209672">LSAG</cx:pt>
          <cx:pt idx="209673">LSAG</cx:pt>
          <cx:pt idx="209674">LSAG</cx:pt>
          <cx:pt idx="209675">LSAG</cx:pt>
          <cx:pt idx="209676">LSAG</cx:pt>
          <cx:pt idx="209677">LSAG</cx:pt>
          <cx:pt idx="209678">LSAG</cx:pt>
          <cx:pt idx="209679">LSAG</cx:pt>
          <cx:pt idx="209680">LSAG</cx:pt>
          <cx:pt idx="209681">LSAG</cx:pt>
          <cx:pt idx="209682">LSAG</cx:pt>
          <cx:pt idx="209683">LSAG</cx:pt>
          <cx:pt idx="209684">LSAG</cx:pt>
          <cx:pt idx="209685">LSAG</cx:pt>
          <cx:pt idx="209686">LSAG</cx:pt>
          <cx:pt idx="209687">LSAG</cx:pt>
          <cx:pt idx="209688">LSAG</cx:pt>
          <cx:pt idx="209689">LSAG</cx:pt>
          <cx:pt idx="209690">LSAG</cx:pt>
          <cx:pt idx="209691">LSAG</cx:pt>
          <cx:pt idx="209692">LSAG</cx:pt>
          <cx:pt idx="209693">LSAG</cx:pt>
          <cx:pt idx="209694">LSAG</cx:pt>
          <cx:pt idx="209695">LSAG</cx:pt>
          <cx:pt idx="209696">LSAG</cx:pt>
          <cx:pt idx="209697">LSAG</cx:pt>
          <cx:pt idx="209698">LSAG</cx:pt>
          <cx:pt idx="209699">LSAG</cx:pt>
          <cx:pt idx="209700">LSAG</cx:pt>
          <cx:pt idx="209701">LSAG</cx:pt>
          <cx:pt idx="209702">LSAG</cx:pt>
          <cx:pt idx="209703">LSAG</cx:pt>
          <cx:pt idx="209704">LSAG</cx:pt>
          <cx:pt idx="209705">LSAG</cx:pt>
          <cx:pt idx="209706">LSAG</cx:pt>
          <cx:pt idx="209707">LSAG</cx:pt>
          <cx:pt idx="209708">LSAG</cx:pt>
          <cx:pt idx="209709">LSAG</cx:pt>
          <cx:pt idx="209710">LSAG</cx:pt>
          <cx:pt idx="209711">LSAG</cx:pt>
          <cx:pt idx="209712">LSAG</cx:pt>
          <cx:pt idx="209713">LSAG</cx:pt>
          <cx:pt idx="209714">LSAG</cx:pt>
          <cx:pt idx="209715">LSAG</cx:pt>
          <cx:pt idx="209716">LSAG</cx:pt>
          <cx:pt idx="209717">LSAG</cx:pt>
          <cx:pt idx="209718">LSAG</cx:pt>
          <cx:pt idx="209719">LSAG</cx:pt>
          <cx:pt idx="209720">LSAG</cx:pt>
          <cx:pt idx="209721">LSAG</cx:pt>
          <cx:pt idx="209722">LSAG</cx:pt>
          <cx:pt idx="209723">LSAG</cx:pt>
          <cx:pt idx="209724">LSAG</cx:pt>
          <cx:pt idx="209725">LSAG</cx:pt>
          <cx:pt idx="209726">LSAG</cx:pt>
          <cx:pt idx="209727">LSAG</cx:pt>
          <cx:pt idx="209728">LSAG</cx:pt>
          <cx:pt idx="209729">LSAG</cx:pt>
          <cx:pt idx="209730">LSAG</cx:pt>
          <cx:pt idx="209731">LSAG</cx:pt>
          <cx:pt idx="209732">LSAG</cx:pt>
          <cx:pt idx="209733">LSAG</cx:pt>
          <cx:pt idx="209734">LSAG</cx:pt>
          <cx:pt idx="209735">LSAG</cx:pt>
          <cx:pt idx="209736">LSAG</cx:pt>
          <cx:pt idx="209737">LSAG</cx:pt>
          <cx:pt idx="209738">LSAG</cx:pt>
          <cx:pt idx="209739">LSAG</cx:pt>
          <cx:pt idx="209740">LSAG</cx:pt>
          <cx:pt idx="209741">LSAG</cx:pt>
          <cx:pt idx="209742">LSAG</cx:pt>
          <cx:pt idx="209743">LSAG</cx:pt>
          <cx:pt idx="209744">LSAG</cx:pt>
          <cx:pt idx="209745">LSAG</cx:pt>
          <cx:pt idx="209746">LSAG</cx:pt>
          <cx:pt idx="209747">LSAG</cx:pt>
          <cx:pt idx="209748">LSAG</cx:pt>
          <cx:pt idx="209749">LSAG</cx:pt>
          <cx:pt idx="209750">LSAG</cx:pt>
          <cx:pt idx="209751">LSAG</cx:pt>
          <cx:pt idx="209752">LSAG</cx:pt>
          <cx:pt idx="209753">LSAG</cx:pt>
          <cx:pt idx="209754">LSAG</cx:pt>
          <cx:pt idx="209755">LSAG</cx:pt>
          <cx:pt idx="209756">LSAG</cx:pt>
          <cx:pt idx="209757">LSAG</cx:pt>
          <cx:pt idx="209758">LSAG</cx:pt>
          <cx:pt idx="209759">LSAG</cx:pt>
          <cx:pt idx="209760">LSAG</cx:pt>
          <cx:pt idx="209761">LSAG</cx:pt>
          <cx:pt idx="209762">LSAG</cx:pt>
          <cx:pt idx="209763">LSAG</cx:pt>
          <cx:pt idx="209764">LSAG</cx:pt>
          <cx:pt idx="209765">LSAG</cx:pt>
          <cx:pt idx="209766">LSAG</cx:pt>
          <cx:pt idx="209767">LSAG</cx:pt>
          <cx:pt idx="209768">LSAG</cx:pt>
          <cx:pt idx="209769">LSAG</cx:pt>
          <cx:pt idx="209770">LSAG</cx:pt>
          <cx:pt idx="209771">LSAG</cx:pt>
          <cx:pt idx="209772">LSAG</cx:pt>
          <cx:pt idx="209773">LSAG</cx:pt>
          <cx:pt idx="209774">LSAG</cx:pt>
          <cx:pt idx="209775">LSAG</cx:pt>
          <cx:pt idx="209776">LSAG</cx:pt>
          <cx:pt idx="209777">LSAG</cx:pt>
          <cx:pt idx="209778">LSAG</cx:pt>
          <cx:pt idx="209779">LSAG</cx:pt>
          <cx:pt idx="209780">LSAG</cx:pt>
          <cx:pt idx="209781">LSAG</cx:pt>
          <cx:pt idx="209782">LSAG</cx:pt>
          <cx:pt idx="209783">LSAG</cx:pt>
          <cx:pt idx="209784">LSAG</cx:pt>
          <cx:pt idx="209785">LSAG</cx:pt>
          <cx:pt idx="209786">LSAG</cx:pt>
          <cx:pt idx="209787">LSAG</cx:pt>
          <cx:pt idx="209788">LSAG</cx:pt>
          <cx:pt idx="209789">LSAG</cx:pt>
          <cx:pt idx="209790">LSAG</cx:pt>
          <cx:pt idx="209791">LSAG</cx:pt>
          <cx:pt idx="209792">LSAG</cx:pt>
          <cx:pt idx="209793">LSAG</cx:pt>
          <cx:pt idx="209794">LSAG</cx:pt>
          <cx:pt idx="209795">LSAG</cx:pt>
          <cx:pt idx="209796">LSAG</cx:pt>
          <cx:pt idx="209797">LSAG</cx:pt>
          <cx:pt idx="209798">LSAG</cx:pt>
          <cx:pt idx="209799">LSAG</cx:pt>
          <cx:pt idx="209800">LSAG</cx:pt>
          <cx:pt idx="209801">LSAG</cx:pt>
          <cx:pt idx="209802">LSAG</cx:pt>
          <cx:pt idx="209803">LSAG</cx:pt>
          <cx:pt idx="209804">LSAG</cx:pt>
          <cx:pt idx="209805">LSAG</cx:pt>
          <cx:pt idx="209806">LSAG</cx:pt>
          <cx:pt idx="209807">LSAG</cx:pt>
          <cx:pt idx="209808">LSAG</cx:pt>
          <cx:pt idx="209809">LSAG</cx:pt>
          <cx:pt idx="209810">LSAG</cx:pt>
          <cx:pt idx="209811">LSAG</cx:pt>
          <cx:pt idx="209812">LSAG</cx:pt>
          <cx:pt idx="209813">LSAG</cx:pt>
          <cx:pt idx="209814">LSAG</cx:pt>
          <cx:pt idx="209815">LSAG</cx:pt>
          <cx:pt idx="209816">LSAG</cx:pt>
          <cx:pt idx="209817">LSAG</cx:pt>
          <cx:pt idx="209818">LSAG</cx:pt>
          <cx:pt idx="209819">LSAG</cx:pt>
          <cx:pt idx="209820">LSAG</cx:pt>
          <cx:pt idx="209821">LSAG</cx:pt>
          <cx:pt idx="209822">LSAG</cx:pt>
          <cx:pt idx="209823">LSAG</cx:pt>
          <cx:pt idx="209824">LSAG</cx:pt>
          <cx:pt idx="209825">LSAG</cx:pt>
          <cx:pt idx="209826">LSAG</cx:pt>
          <cx:pt idx="209827">LSAG</cx:pt>
          <cx:pt idx="209828">LSAG</cx:pt>
          <cx:pt idx="209829">LSAG</cx:pt>
          <cx:pt idx="209830">LSAG</cx:pt>
          <cx:pt idx="209831">LSAG</cx:pt>
          <cx:pt idx="209832">LSAG</cx:pt>
          <cx:pt idx="209833">LSAG</cx:pt>
          <cx:pt idx="209834">LSAG</cx:pt>
          <cx:pt idx="209835">LSAG</cx:pt>
          <cx:pt idx="209836">LSAG</cx:pt>
          <cx:pt idx="209837">LSAG</cx:pt>
          <cx:pt idx="209838">LSAG</cx:pt>
          <cx:pt idx="209839">LSAG</cx:pt>
          <cx:pt idx="209840">LSAG</cx:pt>
          <cx:pt idx="209841">LSAG</cx:pt>
          <cx:pt idx="209842">LSAG</cx:pt>
          <cx:pt idx="209843">LSAG</cx:pt>
          <cx:pt idx="209844">LSAG</cx:pt>
          <cx:pt idx="209845">LSAG</cx:pt>
          <cx:pt idx="209846">LSAG</cx:pt>
          <cx:pt idx="209847">LSAG</cx:pt>
          <cx:pt idx="209848">LSAG</cx:pt>
          <cx:pt idx="209849">LSAG</cx:pt>
          <cx:pt idx="209850">LSAG</cx:pt>
          <cx:pt idx="209851">LSAG</cx:pt>
          <cx:pt idx="209852">LSAG</cx:pt>
          <cx:pt idx="209853">LSAG</cx:pt>
          <cx:pt idx="209854">LSAG</cx:pt>
          <cx:pt idx="209855">LSAG</cx:pt>
          <cx:pt idx="209856">LSAG</cx:pt>
          <cx:pt idx="209857">LSAG</cx:pt>
          <cx:pt idx="209858">LSAG</cx:pt>
          <cx:pt idx="209859">LSAG</cx:pt>
          <cx:pt idx="209860">LSAG</cx:pt>
          <cx:pt idx="209861">LSAG</cx:pt>
          <cx:pt idx="209862">LSAG</cx:pt>
          <cx:pt idx="209863">LSAG</cx:pt>
          <cx:pt idx="209864">LSAG</cx:pt>
          <cx:pt idx="209865">LSAG</cx:pt>
          <cx:pt idx="209866">LSAG</cx:pt>
          <cx:pt idx="209867">LSAG</cx:pt>
          <cx:pt idx="209868">LSAG</cx:pt>
          <cx:pt idx="209869">LSAG</cx:pt>
          <cx:pt idx="209870">LSAG</cx:pt>
          <cx:pt idx="209871">LSAG</cx:pt>
          <cx:pt idx="209872">LSAG</cx:pt>
          <cx:pt idx="209873">LSAG</cx:pt>
          <cx:pt idx="209874">LSAG</cx:pt>
          <cx:pt idx="209875">LSAG</cx:pt>
          <cx:pt idx="209876">LSAG</cx:pt>
          <cx:pt idx="209877">LSAG</cx:pt>
          <cx:pt idx="209878">LSAG</cx:pt>
          <cx:pt idx="209879">LSAG</cx:pt>
          <cx:pt idx="209880">LSAG</cx:pt>
          <cx:pt idx="209881">LSAG</cx:pt>
          <cx:pt idx="209882">LSAG</cx:pt>
          <cx:pt idx="209883">LSAG</cx:pt>
          <cx:pt idx="209884">LSAG</cx:pt>
          <cx:pt idx="209885">LSAG</cx:pt>
          <cx:pt idx="209886">LSAG</cx:pt>
          <cx:pt idx="209887">LSAG</cx:pt>
          <cx:pt idx="209888">LSAG</cx:pt>
          <cx:pt idx="209889">LSAG</cx:pt>
          <cx:pt idx="209890">LSAG</cx:pt>
          <cx:pt idx="209891">LSAG</cx:pt>
          <cx:pt idx="209892">LSAG</cx:pt>
          <cx:pt idx="209893">LSAG</cx:pt>
          <cx:pt idx="209894">LSAG</cx:pt>
          <cx:pt idx="209895">LSAG</cx:pt>
          <cx:pt idx="209896">LSAG</cx:pt>
          <cx:pt idx="209897">LSAG</cx:pt>
          <cx:pt idx="209898">LSAG</cx:pt>
          <cx:pt idx="209899">LSAG</cx:pt>
          <cx:pt idx="209900">LSAG</cx:pt>
          <cx:pt idx="209901">LSAG</cx:pt>
          <cx:pt idx="209902">LSAG</cx:pt>
          <cx:pt idx="209903">LSAG</cx:pt>
          <cx:pt idx="209904">LSAG</cx:pt>
          <cx:pt idx="209905">LSAG</cx:pt>
          <cx:pt idx="209906">LSAG</cx:pt>
          <cx:pt idx="209907">LSAG</cx:pt>
          <cx:pt idx="209908">LSAG</cx:pt>
          <cx:pt idx="209909">LSAG</cx:pt>
          <cx:pt idx="209910">LSAG</cx:pt>
          <cx:pt idx="209911">LSAG</cx:pt>
          <cx:pt idx="209912">LSAG</cx:pt>
          <cx:pt idx="209913">LSAG</cx:pt>
          <cx:pt idx="209914">LSAG</cx:pt>
          <cx:pt idx="209915">LSAG</cx:pt>
          <cx:pt idx="209916">LSAG</cx:pt>
          <cx:pt idx="209917">LSAG</cx:pt>
          <cx:pt idx="209918">LSAG</cx:pt>
          <cx:pt idx="209919">LSAG</cx:pt>
          <cx:pt idx="209920">LSAG</cx:pt>
          <cx:pt idx="209921">LSAG</cx:pt>
          <cx:pt idx="209922">LSAG</cx:pt>
          <cx:pt idx="209923">LSAG</cx:pt>
          <cx:pt idx="209924">LSAG</cx:pt>
          <cx:pt idx="209925">LSAG</cx:pt>
          <cx:pt idx="209926">LSAG</cx:pt>
          <cx:pt idx="209927">LSAG</cx:pt>
          <cx:pt idx="209928">LSAG</cx:pt>
          <cx:pt idx="209929">LSAG</cx:pt>
          <cx:pt idx="209930">LSAG</cx:pt>
          <cx:pt idx="209931">LSAG</cx:pt>
          <cx:pt idx="209932">LSAG</cx:pt>
          <cx:pt idx="209933">LSAG</cx:pt>
          <cx:pt idx="209934">LSAG</cx:pt>
          <cx:pt idx="209935">LSAG</cx:pt>
          <cx:pt idx="209936">LSAG</cx:pt>
          <cx:pt idx="209937">LSAG</cx:pt>
          <cx:pt idx="209938">LSAG</cx:pt>
          <cx:pt idx="209939">LSAG</cx:pt>
          <cx:pt idx="209940">LSAG</cx:pt>
          <cx:pt idx="209941">LSAG</cx:pt>
          <cx:pt idx="209942">LSAG</cx:pt>
          <cx:pt idx="209943">LSAG</cx:pt>
          <cx:pt idx="209944">LSAG</cx:pt>
          <cx:pt idx="209945">LSAG</cx:pt>
          <cx:pt idx="209946">LSAG</cx:pt>
          <cx:pt idx="209947">LSAG</cx:pt>
          <cx:pt idx="209948">LSAG</cx:pt>
          <cx:pt idx="209949">LSAG</cx:pt>
          <cx:pt idx="209950">LSAG</cx:pt>
          <cx:pt idx="209951">LSAG</cx:pt>
          <cx:pt idx="209952">LSAG</cx:pt>
          <cx:pt idx="209953">LSAG</cx:pt>
          <cx:pt idx="209954">LSAG</cx:pt>
          <cx:pt idx="209955">LSAG</cx:pt>
          <cx:pt idx="209956">LSAG</cx:pt>
          <cx:pt idx="209957">LSAG</cx:pt>
          <cx:pt idx="209958">LSAG</cx:pt>
          <cx:pt idx="209959">LSAG</cx:pt>
          <cx:pt idx="209960">LSAG</cx:pt>
          <cx:pt idx="209961">LSAG</cx:pt>
          <cx:pt idx="209962">LSAG</cx:pt>
          <cx:pt idx="209963">LSAG</cx:pt>
          <cx:pt idx="209964">LSAG</cx:pt>
          <cx:pt idx="209965">LSAG</cx:pt>
          <cx:pt idx="209966">LSAG</cx:pt>
          <cx:pt idx="209967">LSAG</cx:pt>
          <cx:pt idx="209968">LSAG</cx:pt>
          <cx:pt idx="209969">LSAG</cx:pt>
          <cx:pt idx="209970">LSAG</cx:pt>
          <cx:pt idx="209971">LSAG</cx:pt>
          <cx:pt idx="209972">LSAG</cx:pt>
          <cx:pt idx="209973">LSAG</cx:pt>
          <cx:pt idx="209974">LSAG</cx:pt>
          <cx:pt idx="209975">LSAG</cx:pt>
          <cx:pt idx="209976">LSAG</cx:pt>
          <cx:pt idx="209977">LSAG</cx:pt>
          <cx:pt idx="209978">LSAG</cx:pt>
          <cx:pt idx="209979">LSAG</cx:pt>
          <cx:pt idx="209980">LSAG</cx:pt>
          <cx:pt idx="209981">LSAG</cx:pt>
          <cx:pt idx="209982">LSAG</cx:pt>
          <cx:pt idx="209983">LSAG</cx:pt>
          <cx:pt idx="209984">LSAG</cx:pt>
          <cx:pt idx="209985">LSAG</cx:pt>
          <cx:pt idx="209986">LSAG</cx:pt>
          <cx:pt idx="209987">LSAG</cx:pt>
          <cx:pt idx="209988">LSAG</cx:pt>
          <cx:pt idx="209989">LSAG</cx:pt>
          <cx:pt idx="209990">LSAG</cx:pt>
          <cx:pt idx="209991">LSAG</cx:pt>
          <cx:pt idx="209992">LSAG</cx:pt>
          <cx:pt idx="209993">LSAG</cx:pt>
          <cx:pt idx="209994">LSAG</cx:pt>
          <cx:pt idx="209995">LSAG</cx:pt>
          <cx:pt idx="209996">LSAG</cx:pt>
          <cx:pt idx="209997">LSAG</cx:pt>
          <cx:pt idx="209998">LSAG</cx:pt>
          <cx:pt idx="209999">LSAG</cx:pt>
          <cx:pt idx="210000">LSAG</cx:pt>
          <cx:pt idx="210001">LSAG</cx:pt>
          <cx:pt idx="210002">LSAG</cx:pt>
          <cx:pt idx="210003">LSAG</cx:pt>
          <cx:pt idx="210004">LSAG</cx:pt>
          <cx:pt idx="210005">LSAG</cx:pt>
          <cx:pt idx="210006">LSAG</cx:pt>
          <cx:pt idx="210007">LSAG</cx:pt>
          <cx:pt idx="210008">LSAG</cx:pt>
          <cx:pt idx="210009">LSAG</cx:pt>
          <cx:pt idx="210010">LSAG</cx:pt>
          <cx:pt idx="210011">LSAG</cx:pt>
          <cx:pt idx="210012">LSAG</cx:pt>
          <cx:pt idx="210013">LSAG</cx:pt>
          <cx:pt idx="210014">LSAG</cx:pt>
          <cx:pt idx="210015">LSAG</cx:pt>
          <cx:pt idx="210016">LSAG</cx:pt>
          <cx:pt idx="210017">LSAG</cx:pt>
          <cx:pt idx="210018">LSAG</cx:pt>
          <cx:pt idx="210019">LSAG</cx:pt>
          <cx:pt idx="210020">LSAG</cx:pt>
          <cx:pt idx="210021">LSAG</cx:pt>
          <cx:pt idx="210022">LSAG</cx:pt>
          <cx:pt idx="210023">LSAG</cx:pt>
          <cx:pt idx="210024">LSAG</cx:pt>
          <cx:pt idx="210025">LSAG</cx:pt>
          <cx:pt idx="210026">LSAG</cx:pt>
          <cx:pt idx="210027">LSAG</cx:pt>
          <cx:pt idx="210028">LSAG</cx:pt>
          <cx:pt idx="210029">LSAG</cx:pt>
          <cx:pt idx="210030">LSAG</cx:pt>
          <cx:pt idx="210031">LSAG</cx:pt>
          <cx:pt idx="210032">LSAG</cx:pt>
          <cx:pt idx="210033">LSAG</cx:pt>
          <cx:pt idx="210034">LSAG</cx:pt>
          <cx:pt idx="210035">LSAG</cx:pt>
          <cx:pt idx="210036">LSAG</cx:pt>
          <cx:pt idx="210037">LSAG</cx:pt>
          <cx:pt idx="210038">LSAG</cx:pt>
          <cx:pt idx="210039">LSAG</cx:pt>
          <cx:pt idx="210040">LSAG</cx:pt>
          <cx:pt idx="210041">LSAG</cx:pt>
          <cx:pt idx="210042">LSAG</cx:pt>
          <cx:pt idx="210043">LSAG</cx:pt>
          <cx:pt idx="210044">LSAG</cx:pt>
          <cx:pt idx="210045">LSAG</cx:pt>
          <cx:pt idx="210046">LSAG</cx:pt>
          <cx:pt idx="210047">LSAG</cx:pt>
          <cx:pt idx="210048">LSAG</cx:pt>
          <cx:pt idx="210049">LSAG</cx:pt>
          <cx:pt idx="210050">LSAG</cx:pt>
          <cx:pt idx="210051">LSAG</cx:pt>
          <cx:pt idx="210052">LSAG</cx:pt>
          <cx:pt idx="210053">LSAG</cx:pt>
          <cx:pt idx="210054">LSAG</cx:pt>
          <cx:pt idx="210055">LSAG</cx:pt>
          <cx:pt idx="210056">LSAG</cx:pt>
          <cx:pt idx="210057">LSAG</cx:pt>
          <cx:pt idx="210058">LSAG</cx:pt>
          <cx:pt idx="210059">LSAG</cx:pt>
          <cx:pt idx="210060">LSAG</cx:pt>
          <cx:pt idx="210061">LSAG</cx:pt>
          <cx:pt idx="210062">LSAG</cx:pt>
          <cx:pt idx="210063">LSAG</cx:pt>
          <cx:pt idx="210064">LSAG</cx:pt>
          <cx:pt idx="210065">LSAG</cx:pt>
          <cx:pt idx="210066">LSAG</cx:pt>
          <cx:pt idx="210067">LSAG</cx:pt>
          <cx:pt idx="210068">LSAG</cx:pt>
          <cx:pt idx="210069">LSAG</cx:pt>
          <cx:pt idx="210070">LSAG</cx:pt>
          <cx:pt idx="210071">LSAG</cx:pt>
          <cx:pt idx="210072">LSAG</cx:pt>
          <cx:pt idx="210073">LSAG</cx:pt>
          <cx:pt idx="210074">LSAG</cx:pt>
          <cx:pt idx="210075">LSAG</cx:pt>
          <cx:pt idx="210076">LSAG</cx:pt>
          <cx:pt idx="210077">LSAG</cx:pt>
          <cx:pt idx="210078">LSAG</cx:pt>
          <cx:pt idx="210079">LSAG</cx:pt>
          <cx:pt idx="210080">LSAG</cx:pt>
          <cx:pt idx="210081">LSAG</cx:pt>
          <cx:pt idx="210082">LSAG</cx:pt>
          <cx:pt idx="210083">LSAG</cx:pt>
          <cx:pt idx="210084">LSAG</cx:pt>
          <cx:pt idx="210085">LSAG</cx:pt>
          <cx:pt idx="210086">LSAG</cx:pt>
          <cx:pt idx="210087">LSAG</cx:pt>
          <cx:pt idx="210088">LSAG</cx:pt>
          <cx:pt idx="210089">LSAG</cx:pt>
          <cx:pt idx="210090">LSAG</cx:pt>
          <cx:pt idx="210091">LSAG</cx:pt>
          <cx:pt idx="210092">LSAG</cx:pt>
          <cx:pt idx="210093">LSAG</cx:pt>
          <cx:pt idx="210094">LSAG</cx:pt>
          <cx:pt idx="210095">LSAG</cx:pt>
          <cx:pt idx="210096">LSAG</cx:pt>
          <cx:pt idx="210097">LSAG</cx:pt>
          <cx:pt idx="210098">LSAG</cx:pt>
          <cx:pt idx="210099">LSAG</cx:pt>
          <cx:pt idx="210100">LSAG</cx:pt>
          <cx:pt idx="210101">LSAG</cx:pt>
          <cx:pt idx="210102">LSAG</cx:pt>
          <cx:pt idx="210103">LSAG</cx:pt>
          <cx:pt idx="210104">LSAG</cx:pt>
          <cx:pt idx="210105">LSAG</cx:pt>
          <cx:pt idx="210106">LSAG</cx:pt>
          <cx:pt idx="210107">LSAG</cx:pt>
          <cx:pt idx="210108">LSAG</cx:pt>
          <cx:pt idx="210109">LSAG</cx:pt>
          <cx:pt idx="210110">LSAG</cx:pt>
          <cx:pt idx="210111">LSAG</cx:pt>
          <cx:pt idx="210112">LSAG</cx:pt>
          <cx:pt idx="210113">LSAG</cx:pt>
          <cx:pt idx="210114">LSAG</cx:pt>
          <cx:pt idx="210115">LSAG</cx:pt>
          <cx:pt idx="210116">LSAG</cx:pt>
          <cx:pt idx="210117">LSAG</cx:pt>
          <cx:pt idx="210118">LSAG</cx:pt>
          <cx:pt idx="210119">LSAG</cx:pt>
          <cx:pt idx="210120">LSAG</cx:pt>
          <cx:pt idx="210121">LSAG</cx:pt>
          <cx:pt idx="210122">LSAG</cx:pt>
          <cx:pt idx="210123">LSAG</cx:pt>
          <cx:pt idx="210124">LSAG</cx:pt>
          <cx:pt idx="210125">LSAG</cx:pt>
          <cx:pt idx="210126">LSAG</cx:pt>
          <cx:pt idx="210127">LSAG</cx:pt>
          <cx:pt idx="210128">LSAG</cx:pt>
          <cx:pt idx="210129">LSAG</cx:pt>
          <cx:pt idx="210130">LSAG</cx:pt>
          <cx:pt idx="210131">LSAG</cx:pt>
          <cx:pt idx="210132">LSAG</cx:pt>
          <cx:pt idx="210133">LSAG</cx:pt>
          <cx:pt idx="210134">LSAG</cx:pt>
          <cx:pt idx="210135">LSAG</cx:pt>
          <cx:pt idx="210136">LSAG</cx:pt>
          <cx:pt idx="210137">LSAG</cx:pt>
          <cx:pt idx="210138">LSAG</cx:pt>
          <cx:pt idx="210139">LSAG</cx:pt>
          <cx:pt idx="210140">LSAG</cx:pt>
          <cx:pt idx="210141">LSAG</cx:pt>
          <cx:pt idx="210142">LSAG</cx:pt>
          <cx:pt idx="210143">LSAG</cx:pt>
          <cx:pt idx="210144">LSAG</cx:pt>
          <cx:pt idx="210145">LSAG</cx:pt>
          <cx:pt idx="210146">LSAG</cx:pt>
          <cx:pt idx="210147">LSAG</cx:pt>
          <cx:pt idx="210148">LSAG</cx:pt>
          <cx:pt idx="210149">LSAG</cx:pt>
          <cx:pt idx="210150">LSAG</cx:pt>
          <cx:pt idx="210151">LSAG</cx:pt>
          <cx:pt idx="210152">LSAG</cx:pt>
          <cx:pt idx="210153">LSAG</cx:pt>
          <cx:pt idx="210154">LSAG</cx:pt>
          <cx:pt idx="210155">LSAG</cx:pt>
          <cx:pt idx="210156">LSAG</cx:pt>
          <cx:pt idx="210157">LSAG</cx:pt>
          <cx:pt idx="210158">LSAG</cx:pt>
          <cx:pt idx="210159">LSAG</cx:pt>
          <cx:pt idx="210160">LSAG</cx:pt>
          <cx:pt idx="210161">LSAG</cx:pt>
          <cx:pt idx="210162">LSAG</cx:pt>
          <cx:pt idx="210163">LSAG</cx:pt>
          <cx:pt idx="210164">LSAG</cx:pt>
          <cx:pt idx="210165">LSAG</cx:pt>
          <cx:pt idx="210166">LSAG</cx:pt>
          <cx:pt idx="210167">LSAG</cx:pt>
          <cx:pt idx="210168">LSAG</cx:pt>
          <cx:pt idx="210169">LSAG</cx:pt>
          <cx:pt idx="210170">LSAG</cx:pt>
          <cx:pt idx="210171">LSAG</cx:pt>
          <cx:pt idx="210172">LSAG</cx:pt>
          <cx:pt idx="210173">LSAG</cx:pt>
          <cx:pt idx="210174">LSAG</cx:pt>
          <cx:pt idx="210175">LSAG</cx:pt>
          <cx:pt idx="210176">LSAG</cx:pt>
          <cx:pt idx="210177">LSAG</cx:pt>
          <cx:pt idx="210178">LSAG</cx:pt>
          <cx:pt idx="210179">LSAG</cx:pt>
          <cx:pt idx="210180">LSAG</cx:pt>
          <cx:pt idx="210181">LSAG</cx:pt>
          <cx:pt idx="210182">LSAG</cx:pt>
          <cx:pt idx="210183">LSAG</cx:pt>
          <cx:pt idx="210184">LSAG</cx:pt>
          <cx:pt idx="210185">LSAG</cx:pt>
          <cx:pt idx="210186">LSAG</cx:pt>
          <cx:pt idx="210187">LSAG</cx:pt>
          <cx:pt idx="210188">LSAG</cx:pt>
          <cx:pt idx="210189">LSAG</cx:pt>
          <cx:pt idx="210190">LSAG</cx:pt>
          <cx:pt idx="210191">LSAG</cx:pt>
          <cx:pt idx="210192">LSAG</cx:pt>
          <cx:pt idx="210193">LSAG</cx:pt>
          <cx:pt idx="210194">LSAG</cx:pt>
          <cx:pt idx="210195">LSAG</cx:pt>
          <cx:pt idx="210196">LSAG</cx:pt>
          <cx:pt idx="210197">LSAG</cx:pt>
          <cx:pt idx="210198">LSAG</cx:pt>
          <cx:pt idx="210199">LSAG</cx:pt>
          <cx:pt idx="210200">LSAG</cx:pt>
          <cx:pt idx="210201">LSAG</cx:pt>
          <cx:pt idx="210202">LSAG</cx:pt>
          <cx:pt idx="210203">LSAG</cx:pt>
          <cx:pt idx="210204">LSAG</cx:pt>
          <cx:pt idx="210205">LSAG</cx:pt>
          <cx:pt idx="210206">LSAG</cx:pt>
          <cx:pt idx="210207">LSAG</cx:pt>
          <cx:pt idx="210208">LSAG</cx:pt>
          <cx:pt idx="210209">LSAG</cx:pt>
          <cx:pt idx="210210">LSAG</cx:pt>
          <cx:pt idx="210211">LSAG</cx:pt>
          <cx:pt idx="210212">LSAG</cx:pt>
          <cx:pt idx="210213">LSAG</cx:pt>
          <cx:pt idx="210214">LSAG</cx:pt>
          <cx:pt idx="210215">LSAG</cx:pt>
          <cx:pt idx="210216">LSAG</cx:pt>
          <cx:pt idx="210217">LSAG</cx:pt>
          <cx:pt idx="210218">LSAG</cx:pt>
          <cx:pt idx="210219">LSAG</cx:pt>
          <cx:pt idx="210220">LSAG</cx:pt>
          <cx:pt idx="210221">LSAG</cx:pt>
          <cx:pt idx="210222">LSAG</cx:pt>
          <cx:pt idx="210223">LSAG</cx:pt>
          <cx:pt idx="210224">LSAG</cx:pt>
          <cx:pt idx="210225">LSAG</cx:pt>
          <cx:pt idx="210226">LSAG</cx:pt>
          <cx:pt idx="210227">LSAG</cx:pt>
          <cx:pt idx="210228">LSAG</cx:pt>
          <cx:pt idx="210229">LSAG</cx:pt>
          <cx:pt idx="210230">LSAG</cx:pt>
          <cx:pt idx="210231">LSAG</cx:pt>
          <cx:pt idx="210232">LSAG</cx:pt>
          <cx:pt idx="210233">LSAG</cx:pt>
          <cx:pt idx="210234">LSAG</cx:pt>
          <cx:pt idx="210235">LSAG</cx:pt>
          <cx:pt idx="210236">LSAG</cx:pt>
          <cx:pt idx="210237">LSAG</cx:pt>
          <cx:pt idx="210238">LSAG</cx:pt>
          <cx:pt idx="210239">LSAG</cx:pt>
          <cx:pt idx="210240">LSAG</cx:pt>
          <cx:pt idx="210241">LSAG</cx:pt>
          <cx:pt idx="210242">LSAG</cx:pt>
          <cx:pt idx="210243">LSAG</cx:pt>
          <cx:pt idx="210244">LSAG</cx:pt>
          <cx:pt idx="210245">LSAG</cx:pt>
          <cx:pt idx="210246">LSAG</cx:pt>
          <cx:pt idx="210247">LSAG</cx:pt>
          <cx:pt idx="210248">LSAG</cx:pt>
          <cx:pt idx="210249">LSAG</cx:pt>
          <cx:pt idx="210250">LSAG</cx:pt>
          <cx:pt idx="210251">LSAG</cx:pt>
          <cx:pt idx="210252">LSAG</cx:pt>
          <cx:pt idx="210253">LSAG</cx:pt>
          <cx:pt idx="210254">LSAG</cx:pt>
          <cx:pt idx="210255">LSAG</cx:pt>
          <cx:pt idx="210256">LSAG</cx:pt>
          <cx:pt idx="210257">LSAG</cx:pt>
          <cx:pt idx="210258">LSAG</cx:pt>
          <cx:pt idx="210259">LSAG</cx:pt>
          <cx:pt idx="210260">LSAG</cx:pt>
          <cx:pt idx="210261">LSAG</cx:pt>
          <cx:pt idx="210262">LSAG</cx:pt>
          <cx:pt idx="210263">LSAG</cx:pt>
          <cx:pt idx="210264">LSAG</cx:pt>
          <cx:pt idx="210265">LSAG</cx:pt>
          <cx:pt idx="210266">LSAG</cx:pt>
          <cx:pt idx="210267">LSAG</cx:pt>
          <cx:pt idx="210268">LSAG</cx:pt>
          <cx:pt idx="210269">LSAG</cx:pt>
          <cx:pt idx="210270">LSAG</cx:pt>
          <cx:pt idx="210271">LSAG</cx:pt>
          <cx:pt idx="210272">LSAG</cx:pt>
          <cx:pt idx="210273">LSAG</cx:pt>
          <cx:pt idx="210274">LSAG</cx:pt>
          <cx:pt idx="210275">LSAG</cx:pt>
          <cx:pt idx="210276">LSAG</cx:pt>
          <cx:pt idx="210277">LSAG</cx:pt>
          <cx:pt idx="210278">LSAG</cx:pt>
          <cx:pt idx="210279">LSAG</cx:pt>
          <cx:pt idx="210280">LSAG</cx:pt>
          <cx:pt idx="210281">LSAG</cx:pt>
          <cx:pt idx="210282">LSAG</cx:pt>
          <cx:pt idx="210283">LSAG</cx:pt>
          <cx:pt idx="210284">LSAG</cx:pt>
          <cx:pt idx="210285">LSAG</cx:pt>
          <cx:pt idx="210286">LSAG</cx:pt>
          <cx:pt idx="210287">LSAG</cx:pt>
          <cx:pt idx="210288">LSAG</cx:pt>
          <cx:pt idx="210289">LSAG</cx:pt>
          <cx:pt idx="210290">LSAG</cx:pt>
          <cx:pt idx="210291">LSAG</cx:pt>
          <cx:pt idx="210292">LSAG</cx:pt>
          <cx:pt idx="210293">LSAG</cx:pt>
          <cx:pt idx="210294">LSAG</cx:pt>
          <cx:pt idx="210295">LSAG</cx:pt>
          <cx:pt idx="210296">LSAG</cx:pt>
          <cx:pt idx="210297">LSAG</cx:pt>
          <cx:pt idx="210298">LSAG</cx:pt>
          <cx:pt idx="210299">LSAG</cx:pt>
          <cx:pt idx="210300">LSAG</cx:pt>
          <cx:pt idx="210301">LSAG</cx:pt>
          <cx:pt idx="210302">LSAG</cx:pt>
          <cx:pt idx="210303">LSAG</cx:pt>
          <cx:pt idx="210304">LSAG</cx:pt>
          <cx:pt idx="210305">LSAG</cx:pt>
          <cx:pt idx="210306">LSAG</cx:pt>
          <cx:pt idx="210307">LSAG</cx:pt>
          <cx:pt idx="210308">LSAG</cx:pt>
          <cx:pt idx="210309">LSAG</cx:pt>
          <cx:pt idx="210310">LSAG</cx:pt>
          <cx:pt idx="210311">LSAG</cx:pt>
          <cx:pt idx="210312">LSAG</cx:pt>
          <cx:pt idx="210313">LSAG</cx:pt>
          <cx:pt idx="210314">LSAG</cx:pt>
          <cx:pt idx="210315">LSAG</cx:pt>
          <cx:pt idx="210316">LSAG</cx:pt>
          <cx:pt idx="210317">LSAG</cx:pt>
          <cx:pt idx="210318">LSAG</cx:pt>
          <cx:pt idx="210319">LSAG</cx:pt>
          <cx:pt idx="210320">LSAG</cx:pt>
          <cx:pt idx="210321">LSAG</cx:pt>
          <cx:pt idx="210322">LSAG</cx:pt>
          <cx:pt idx="210323">LSAG</cx:pt>
          <cx:pt idx="210324">LSAG</cx:pt>
          <cx:pt idx="210325">LSAG</cx:pt>
          <cx:pt idx="210326">LSAG</cx:pt>
          <cx:pt idx="210327">LSAG</cx:pt>
          <cx:pt idx="210328">LSAG</cx:pt>
          <cx:pt idx="210329">LSAG</cx:pt>
          <cx:pt idx="210330">LSAG</cx:pt>
          <cx:pt idx="210331">LSAG</cx:pt>
          <cx:pt idx="210332">LSAG</cx:pt>
          <cx:pt idx="210333">LSAG</cx:pt>
          <cx:pt idx="210334">LSAG</cx:pt>
          <cx:pt idx="210335">LSAG</cx:pt>
          <cx:pt idx="210336">LSAG</cx:pt>
          <cx:pt idx="210337">LSAG</cx:pt>
          <cx:pt idx="210338">LSAG</cx:pt>
          <cx:pt idx="210339">LSAG</cx:pt>
          <cx:pt idx="210340">LSAG</cx:pt>
          <cx:pt idx="210341">LSAG</cx:pt>
          <cx:pt idx="210342">LSAG</cx:pt>
          <cx:pt idx="210343">LSAG</cx:pt>
          <cx:pt idx="210344">LSAG</cx:pt>
          <cx:pt idx="210345">LSAG</cx:pt>
          <cx:pt idx="210346">LSAG</cx:pt>
          <cx:pt idx="210347">LSAG</cx:pt>
          <cx:pt idx="210348">LSAG</cx:pt>
          <cx:pt idx="210349">LSAG</cx:pt>
          <cx:pt idx="210350">LSAG</cx:pt>
          <cx:pt idx="210351">LSAG</cx:pt>
          <cx:pt idx="210352">LSAG</cx:pt>
          <cx:pt idx="210353">LSAG</cx:pt>
          <cx:pt idx="210354">LSAG</cx:pt>
          <cx:pt idx="210355">LSAG</cx:pt>
          <cx:pt idx="210356">LSAG</cx:pt>
          <cx:pt idx="210357">LSAG</cx:pt>
          <cx:pt idx="210358">LSAG</cx:pt>
          <cx:pt idx="210359">LSAG</cx:pt>
          <cx:pt idx="210360">LSAG</cx:pt>
          <cx:pt idx="210361">LSAG</cx:pt>
          <cx:pt idx="210362">LSAG</cx:pt>
          <cx:pt idx="210363">LSAG</cx:pt>
          <cx:pt idx="210364">LSAG</cx:pt>
          <cx:pt idx="210365">LSAG</cx:pt>
          <cx:pt idx="210366">LSAG</cx:pt>
          <cx:pt idx="210367">LSAG</cx:pt>
          <cx:pt idx="210368">LSAG</cx:pt>
          <cx:pt idx="210369">LSAG</cx:pt>
          <cx:pt idx="210370">LSAG</cx:pt>
          <cx:pt idx="210371">LSAG</cx:pt>
          <cx:pt idx="210372">LSAG</cx:pt>
          <cx:pt idx="210373">LSAG</cx:pt>
          <cx:pt idx="210374">LSAG</cx:pt>
          <cx:pt idx="210375">LSAG</cx:pt>
          <cx:pt idx="210376">LSAG</cx:pt>
          <cx:pt idx="210377">LSAG</cx:pt>
          <cx:pt idx="210378">LSAG</cx:pt>
          <cx:pt idx="210379">LSAG</cx:pt>
          <cx:pt idx="210380">LSAG</cx:pt>
          <cx:pt idx="210381">LSAG</cx:pt>
          <cx:pt idx="210382">LSAG</cx:pt>
          <cx:pt idx="210383">LSAG</cx:pt>
          <cx:pt idx="210384">LSAG</cx:pt>
          <cx:pt idx="210385">LSAG</cx:pt>
          <cx:pt idx="210386">LSAG</cx:pt>
          <cx:pt idx="210387">LSAG</cx:pt>
          <cx:pt idx="210388">LSAG</cx:pt>
          <cx:pt idx="210389">LSAG</cx:pt>
          <cx:pt idx="210390">LSAG</cx:pt>
          <cx:pt idx="210391">LSAG</cx:pt>
          <cx:pt idx="210392">LSAG</cx:pt>
          <cx:pt idx="210393">LSAG</cx:pt>
          <cx:pt idx="210394">LSAG</cx:pt>
          <cx:pt idx="210395">LSAG</cx:pt>
          <cx:pt idx="210396">LSAG</cx:pt>
          <cx:pt idx="210397">LSAG</cx:pt>
          <cx:pt idx="210398">LSAG</cx:pt>
          <cx:pt idx="210399">LSAG</cx:pt>
          <cx:pt idx="210400">LSAG</cx:pt>
          <cx:pt idx="210401">LSAG</cx:pt>
          <cx:pt idx="210402">LSAG</cx:pt>
          <cx:pt idx="210403">LSAG</cx:pt>
          <cx:pt idx="210404">LSAG</cx:pt>
          <cx:pt idx="210405">LSAG</cx:pt>
          <cx:pt idx="210406">LSAG</cx:pt>
          <cx:pt idx="210407">LSAG</cx:pt>
          <cx:pt idx="210408">LSAG</cx:pt>
          <cx:pt idx="210409">LSAG</cx:pt>
          <cx:pt idx="210410">LSAG</cx:pt>
          <cx:pt idx="210411">LSAG</cx:pt>
          <cx:pt idx="210412">LSAG</cx:pt>
          <cx:pt idx="210413">LSAG</cx:pt>
          <cx:pt idx="210414">LSAG</cx:pt>
          <cx:pt idx="210415">LSAG</cx:pt>
          <cx:pt idx="210416">LSAG</cx:pt>
          <cx:pt idx="210417">LSAG</cx:pt>
          <cx:pt idx="210418">LSAG</cx:pt>
          <cx:pt idx="210419">LSAG</cx:pt>
          <cx:pt idx="210420">LSAG</cx:pt>
          <cx:pt idx="210421">LSAG</cx:pt>
          <cx:pt idx="210422">LSAG</cx:pt>
          <cx:pt idx="210423">LSAG</cx:pt>
          <cx:pt idx="210424">LSAG</cx:pt>
          <cx:pt idx="210425">LSAG</cx:pt>
          <cx:pt idx="210426">LSAG</cx:pt>
          <cx:pt idx="210427">LSAG</cx:pt>
          <cx:pt idx="210428">LSAG</cx:pt>
          <cx:pt idx="210429">LSAG</cx:pt>
          <cx:pt idx="210430">LSAG</cx:pt>
          <cx:pt idx="210431">LSAG</cx:pt>
          <cx:pt idx="210432">LSAG</cx:pt>
          <cx:pt idx="210433">LSAG</cx:pt>
          <cx:pt idx="210434">LSAG</cx:pt>
          <cx:pt idx="210435">LSAG</cx:pt>
          <cx:pt idx="210436">LSAG</cx:pt>
          <cx:pt idx="210437">LSAG</cx:pt>
          <cx:pt idx="210438">LSAG</cx:pt>
          <cx:pt idx="210439">LSAG</cx:pt>
          <cx:pt idx="210440">LSAG</cx:pt>
          <cx:pt idx="210441">LSAG</cx:pt>
          <cx:pt idx="210442">LSAG</cx:pt>
          <cx:pt idx="210443">LSAG</cx:pt>
          <cx:pt idx="210444">LSAG</cx:pt>
          <cx:pt idx="210445">LSAG</cx:pt>
          <cx:pt idx="210446">LSAG</cx:pt>
          <cx:pt idx="210447">LSAG</cx:pt>
          <cx:pt idx="210448">LSAG</cx:pt>
          <cx:pt idx="210449">LSAG</cx:pt>
          <cx:pt idx="210450">LSAG</cx:pt>
          <cx:pt idx="210451">LSAG</cx:pt>
          <cx:pt idx="210452">LSAG</cx:pt>
          <cx:pt idx="210453">LSAG</cx:pt>
          <cx:pt idx="210454">LSAG</cx:pt>
          <cx:pt idx="210455">LSAG</cx:pt>
          <cx:pt idx="210456">LSAG</cx:pt>
          <cx:pt idx="210457">LSAG</cx:pt>
          <cx:pt idx="210458">LSAG</cx:pt>
          <cx:pt idx="210459">LSAG</cx:pt>
          <cx:pt idx="210460">LSAG</cx:pt>
          <cx:pt idx="210461">LSAG</cx:pt>
          <cx:pt idx="210462">LSAG</cx:pt>
          <cx:pt idx="210463">LSAG</cx:pt>
          <cx:pt idx="210464">LSAG</cx:pt>
          <cx:pt idx="210465">LSAG</cx:pt>
          <cx:pt idx="210466">LSAG</cx:pt>
          <cx:pt idx="210467">LSAG</cx:pt>
          <cx:pt idx="210468">LSAG</cx:pt>
          <cx:pt idx="210469">LSAG</cx:pt>
          <cx:pt idx="210470">LSAG</cx:pt>
          <cx:pt idx="210471">LSAG</cx:pt>
          <cx:pt idx="210472">LSAG</cx:pt>
          <cx:pt idx="210473">LSAG</cx:pt>
          <cx:pt idx="210474">LSAG</cx:pt>
          <cx:pt idx="210475">LSAG</cx:pt>
          <cx:pt idx="210476">LSAG</cx:pt>
          <cx:pt idx="210477">LSAG</cx:pt>
          <cx:pt idx="210478">LSAG</cx:pt>
          <cx:pt idx="210479">LSAG</cx:pt>
          <cx:pt idx="210480">LSAG</cx:pt>
          <cx:pt idx="210481">LSAG</cx:pt>
          <cx:pt idx="210482">LSAG</cx:pt>
          <cx:pt idx="210483">LSAG</cx:pt>
          <cx:pt idx="210484">LSAG</cx:pt>
          <cx:pt idx="210485">LSAG</cx:pt>
          <cx:pt idx="210486">LSAG</cx:pt>
          <cx:pt idx="210487">LSAG</cx:pt>
          <cx:pt idx="210488">LSAG</cx:pt>
          <cx:pt idx="210489">LSAG</cx:pt>
          <cx:pt idx="210490">LSAG</cx:pt>
          <cx:pt idx="210491">LSAG</cx:pt>
          <cx:pt idx="210492">LSAG</cx:pt>
          <cx:pt idx="210493">LSAG</cx:pt>
          <cx:pt idx="210494">LSAG</cx:pt>
          <cx:pt idx="210495">LSAG</cx:pt>
          <cx:pt idx="210496">LSAG</cx:pt>
          <cx:pt idx="210497">LSAG</cx:pt>
          <cx:pt idx="210498">LSAG</cx:pt>
          <cx:pt idx="210499">LSAG</cx:pt>
          <cx:pt idx="210500">LSAG</cx:pt>
          <cx:pt idx="210501">LSAG</cx:pt>
          <cx:pt idx="210502">LSAG</cx:pt>
          <cx:pt idx="210503">LSAG</cx:pt>
          <cx:pt idx="210504">LSAG</cx:pt>
          <cx:pt idx="210505">LSAG</cx:pt>
          <cx:pt idx="210506">LSAG</cx:pt>
          <cx:pt idx="210507">LSAG</cx:pt>
          <cx:pt idx="210508">LSAG</cx:pt>
          <cx:pt idx="210509">LSAG</cx:pt>
          <cx:pt idx="210510">LSAG</cx:pt>
          <cx:pt idx="210511">LSAG</cx:pt>
          <cx:pt idx="210512">LSAG</cx:pt>
          <cx:pt idx="210513">LSAG</cx:pt>
          <cx:pt idx="210514">LSAG</cx:pt>
          <cx:pt idx="210515">LSAG</cx:pt>
          <cx:pt idx="210516">LSAG</cx:pt>
          <cx:pt idx="210517">LSAG</cx:pt>
          <cx:pt idx="210518">LSAG</cx:pt>
          <cx:pt idx="210519">LSAG</cx:pt>
          <cx:pt idx="210520">LSAG</cx:pt>
          <cx:pt idx="210521">LSAG</cx:pt>
          <cx:pt idx="210522">LSAG</cx:pt>
          <cx:pt idx="210523">LSAG</cx:pt>
          <cx:pt idx="210524">LSAG</cx:pt>
          <cx:pt idx="210525">LSAG</cx:pt>
          <cx:pt idx="210526">LSAG</cx:pt>
          <cx:pt idx="210527">LSAG</cx:pt>
          <cx:pt idx="210528">LSAG</cx:pt>
          <cx:pt idx="210529">LSAG</cx:pt>
          <cx:pt idx="210530">LSAG</cx:pt>
          <cx:pt idx="210531">LSAG</cx:pt>
          <cx:pt idx="210532">LSAG</cx:pt>
          <cx:pt idx="210533">LSAG</cx:pt>
          <cx:pt idx="210534">LSAG</cx:pt>
          <cx:pt idx="210535">LSAG</cx:pt>
          <cx:pt idx="210536">LSAG</cx:pt>
          <cx:pt idx="210537">LSAG</cx:pt>
          <cx:pt idx="210538">LSAG</cx:pt>
          <cx:pt idx="210539">LSAG</cx:pt>
          <cx:pt idx="210540">LSAG</cx:pt>
          <cx:pt idx="210541">LSAG</cx:pt>
          <cx:pt idx="210542">LSAG</cx:pt>
          <cx:pt idx="210543">LSAG</cx:pt>
          <cx:pt idx="210544">LSAG</cx:pt>
          <cx:pt idx="210545">LSAG</cx:pt>
          <cx:pt idx="210546">LSAG</cx:pt>
          <cx:pt idx="210547">LSAG</cx:pt>
          <cx:pt idx="210548">LSAG</cx:pt>
          <cx:pt idx="210549">LSAG</cx:pt>
          <cx:pt idx="210550">LSAG</cx:pt>
          <cx:pt idx="210551">LSAG</cx:pt>
          <cx:pt idx="210552">LSAG</cx:pt>
          <cx:pt idx="210553">LSAG</cx:pt>
          <cx:pt idx="210554">LSAG</cx:pt>
          <cx:pt idx="210555">LSAG</cx:pt>
          <cx:pt idx="210556">LSAG</cx:pt>
          <cx:pt idx="210557">LSAG</cx:pt>
          <cx:pt idx="210558">LSAG</cx:pt>
          <cx:pt idx="210559">LSAG</cx:pt>
          <cx:pt idx="210560">LSAG</cx:pt>
          <cx:pt idx="210561">LSAG</cx:pt>
          <cx:pt idx="210562">LSAG</cx:pt>
          <cx:pt idx="210563">LSAG</cx:pt>
          <cx:pt idx="210564">LSAG</cx:pt>
          <cx:pt idx="210565">LSAG</cx:pt>
          <cx:pt idx="210566">LSAG</cx:pt>
          <cx:pt idx="210567">LSAG</cx:pt>
          <cx:pt idx="210568">LSAG</cx:pt>
          <cx:pt idx="210569">LSAG</cx:pt>
          <cx:pt idx="210570">LSAG</cx:pt>
          <cx:pt idx="210571">LSAG</cx:pt>
          <cx:pt idx="210572">LSAG</cx:pt>
          <cx:pt idx="210573">LSAG</cx:pt>
          <cx:pt idx="210574">LSAG</cx:pt>
          <cx:pt idx="210575">LSAG</cx:pt>
          <cx:pt idx="210576">LSAG</cx:pt>
          <cx:pt idx="210577">LSAG</cx:pt>
          <cx:pt idx="210578">LSAG</cx:pt>
          <cx:pt idx="210579">LSAG</cx:pt>
          <cx:pt idx="210580">LSAG</cx:pt>
          <cx:pt idx="210581">LSAG</cx:pt>
          <cx:pt idx="210582">LSAG</cx:pt>
          <cx:pt idx="210583">LSAG</cx:pt>
          <cx:pt idx="210584">LSAG</cx:pt>
          <cx:pt idx="210585">LSAG</cx:pt>
          <cx:pt idx="210586">LSAG</cx:pt>
          <cx:pt idx="210587">LSAG</cx:pt>
          <cx:pt idx="210588">LSAG</cx:pt>
          <cx:pt idx="210589">LSAG</cx:pt>
          <cx:pt idx="210590">LSAG</cx:pt>
          <cx:pt idx="210591">LSAG</cx:pt>
          <cx:pt idx="210592">LSAG</cx:pt>
          <cx:pt idx="210593">LSAG</cx:pt>
          <cx:pt idx="210594">LSAG</cx:pt>
          <cx:pt idx="210595">LSAG</cx:pt>
          <cx:pt idx="210596">LSAG</cx:pt>
          <cx:pt idx="210597">LSAG</cx:pt>
          <cx:pt idx="210598">LSAG</cx:pt>
          <cx:pt idx="210599">LSAG</cx:pt>
          <cx:pt idx="210600">LSAG</cx:pt>
          <cx:pt idx="210601">LSAG</cx:pt>
          <cx:pt idx="210602">LSAG</cx:pt>
          <cx:pt idx="210603">LSAG</cx:pt>
          <cx:pt idx="210604">LSAG</cx:pt>
          <cx:pt idx="210605">LSAG</cx:pt>
          <cx:pt idx="210606">LSAG</cx:pt>
          <cx:pt idx="210607">LSAG</cx:pt>
          <cx:pt idx="210608">LSAG</cx:pt>
          <cx:pt idx="210609">LSAG</cx:pt>
          <cx:pt idx="210610">LSAG</cx:pt>
          <cx:pt idx="210611">LSAG</cx:pt>
          <cx:pt idx="210612">LSAG</cx:pt>
          <cx:pt idx="210613">LSAG</cx:pt>
          <cx:pt idx="210614">LSAG</cx:pt>
          <cx:pt idx="210615">LSAG</cx:pt>
          <cx:pt idx="210616">LSAG</cx:pt>
          <cx:pt idx="210617">LSAG</cx:pt>
          <cx:pt idx="210618">LSAG</cx:pt>
          <cx:pt idx="210619">LSAG</cx:pt>
          <cx:pt idx="210620">LSAG</cx:pt>
          <cx:pt idx="210621">LSAG</cx:pt>
          <cx:pt idx="210622">LSAG</cx:pt>
          <cx:pt idx="210623">LSAG</cx:pt>
          <cx:pt idx="210624">LSAG</cx:pt>
          <cx:pt idx="210625">LSAG</cx:pt>
          <cx:pt idx="210626">LSAG</cx:pt>
          <cx:pt idx="210627">LSAG</cx:pt>
          <cx:pt idx="210628">LSAG</cx:pt>
          <cx:pt idx="210629">LSAG</cx:pt>
          <cx:pt idx="210630">LSAG</cx:pt>
          <cx:pt idx="210631">LSAG</cx:pt>
          <cx:pt idx="210632">LSAG</cx:pt>
          <cx:pt idx="210633">LSAG</cx:pt>
          <cx:pt idx="210634">LSAG</cx:pt>
          <cx:pt idx="210635">LSAG</cx:pt>
          <cx:pt idx="210636">LSAG</cx:pt>
          <cx:pt idx="210637">LSAG</cx:pt>
          <cx:pt idx="210638">LSAG</cx:pt>
          <cx:pt idx="210639">LSAG</cx:pt>
          <cx:pt idx="210640">LSAG</cx:pt>
          <cx:pt idx="210641">LSAG</cx:pt>
          <cx:pt idx="210642">LSAG</cx:pt>
          <cx:pt idx="210643">LSAG</cx:pt>
          <cx:pt idx="210644">LSAG</cx:pt>
          <cx:pt idx="210645">LSAG</cx:pt>
          <cx:pt idx="210646">LSAG</cx:pt>
          <cx:pt idx="210647">LSAG</cx:pt>
          <cx:pt idx="210648">LSAG</cx:pt>
          <cx:pt idx="210649">LSAG</cx:pt>
          <cx:pt idx="210650">LSAG</cx:pt>
          <cx:pt idx="210651">LSAG</cx:pt>
          <cx:pt idx="210652">LSAG</cx:pt>
          <cx:pt idx="210653">LSAG</cx:pt>
          <cx:pt idx="210654">LSAG</cx:pt>
          <cx:pt idx="210655">LSAG</cx:pt>
          <cx:pt idx="210656">LSAG</cx:pt>
          <cx:pt idx="210657">LSAG</cx:pt>
          <cx:pt idx="210658">LSAG</cx:pt>
          <cx:pt idx="210659">LSAG</cx:pt>
          <cx:pt idx="210660">LSAG</cx:pt>
          <cx:pt idx="210661">LSAG</cx:pt>
          <cx:pt idx="210662">LSAG</cx:pt>
          <cx:pt idx="210663">LSAG</cx:pt>
          <cx:pt idx="210664">LSAG</cx:pt>
          <cx:pt idx="210665">LSAG</cx:pt>
          <cx:pt idx="210666">LSAG</cx:pt>
          <cx:pt idx="210667">LSAG</cx:pt>
          <cx:pt idx="210668">LSAG</cx:pt>
          <cx:pt idx="210669">LSAG</cx:pt>
          <cx:pt idx="210670">LSAG</cx:pt>
          <cx:pt idx="210671">LSAG</cx:pt>
          <cx:pt idx="210672">LSAG</cx:pt>
          <cx:pt idx="210673">LSAG</cx:pt>
          <cx:pt idx="210674">LSAG</cx:pt>
          <cx:pt idx="210675">LSAG</cx:pt>
          <cx:pt idx="210676">LSAG</cx:pt>
          <cx:pt idx="210677">LSAG</cx:pt>
          <cx:pt idx="210678">LSAG</cx:pt>
          <cx:pt idx="210679">LSAG</cx:pt>
          <cx:pt idx="210680">LSAG</cx:pt>
          <cx:pt idx="210681">LSAG</cx:pt>
          <cx:pt idx="210682">LSAG</cx:pt>
          <cx:pt idx="210683">LSAG</cx:pt>
          <cx:pt idx="210684">LSAG</cx:pt>
          <cx:pt idx="210685">LSAG</cx:pt>
          <cx:pt idx="210686">LSAG</cx:pt>
          <cx:pt idx="210687">LSAG</cx:pt>
          <cx:pt idx="210688">LSAG</cx:pt>
          <cx:pt idx="210689">LSAG</cx:pt>
          <cx:pt idx="210690">LSAG</cx:pt>
          <cx:pt idx="210691">LSAG</cx:pt>
          <cx:pt idx="210692">LSAG</cx:pt>
          <cx:pt idx="210693">LSAG</cx:pt>
          <cx:pt idx="210694">LSAG</cx:pt>
          <cx:pt idx="210695">LSAG</cx:pt>
          <cx:pt idx="210696">LSAG</cx:pt>
          <cx:pt idx="210697">LSAG</cx:pt>
          <cx:pt idx="210698">LSAG</cx:pt>
          <cx:pt idx="210699">LSAG</cx:pt>
          <cx:pt idx="210700">LSAG</cx:pt>
          <cx:pt idx="210701">LSAG</cx:pt>
          <cx:pt idx="210702">LSAG</cx:pt>
          <cx:pt idx="210703">LSAG</cx:pt>
          <cx:pt idx="210704">LSAG</cx:pt>
          <cx:pt idx="210705">LSAG</cx:pt>
          <cx:pt idx="210706">LSAG</cx:pt>
          <cx:pt idx="210707">LSAG</cx:pt>
          <cx:pt idx="210708">LSAG</cx:pt>
          <cx:pt idx="210709">LSAG</cx:pt>
          <cx:pt idx="210710">LSAG</cx:pt>
          <cx:pt idx="210711">LSAG</cx:pt>
          <cx:pt idx="210712">LSAG</cx:pt>
          <cx:pt idx="210713">LSAG</cx:pt>
          <cx:pt idx="210714">LSAG</cx:pt>
          <cx:pt idx="210715">LSAG</cx:pt>
          <cx:pt idx="210716">LSAG</cx:pt>
          <cx:pt idx="210717">LSAG</cx:pt>
          <cx:pt idx="210718">LSAG</cx:pt>
          <cx:pt idx="210719">LSAG</cx:pt>
          <cx:pt idx="210720">LSAG</cx:pt>
          <cx:pt idx="210721">LSAG</cx:pt>
          <cx:pt idx="210722">LSAG</cx:pt>
          <cx:pt idx="210723">LSAG</cx:pt>
          <cx:pt idx="210724">LSAG</cx:pt>
          <cx:pt idx="210725">LSAG</cx:pt>
          <cx:pt idx="210726">LSAG</cx:pt>
          <cx:pt idx="210727">LSAG</cx:pt>
          <cx:pt idx="210728">LSAG</cx:pt>
          <cx:pt idx="210729">LSAG</cx:pt>
          <cx:pt idx="210730">LSAG</cx:pt>
          <cx:pt idx="210731">LSAG</cx:pt>
          <cx:pt idx="210732">LSAG</cx:pt>
          <cx:pt idx="210733">LSAG</cx:pt>
          <cx:pt idx="210734">LSAG</cx:pt>
          <cx:pt idx="210735">LSAG</cx:pt>
          <cx:pt idx="210736">LSAG</cx:pt>
          <cx:pt idx="210737">LSAG</cx:pt>
          <cx:pt idx="210738">LSAG</cx:pt>
          <cx:pt idx="210739">LSAG</cx:pt>
          <cx:pt idx="210740">LSAG</cx:pt>
          <cx:pt idx="210741">LSAG</cx:pt>
          <cx:pt idx="210742">LSAG</cx:pt>
          <cx:pt idx="210743">LSAG</cx:pt>
          <cx:pt idx="210744">LSAG</cx:pt>
          <cx:pt idx="210745">LSAG</cx:pt>
          <cx:pt idx="210746">LSAG</cx:pt>
          <cx:pt idx="210747">LSAG</cx:pt>
          <cx:pt idx="210748">LSAG</cx:pt>
          <cx:pt idx="210749">LSAG</cx:pt>
          <cx:pt idx="210750">LSAG</cx:pt>
          <cx:pt idx="210751">LSAG</cx:pt>
          <cx:pt idx="210752">LSAG</cx:pt>
          <cx:pt idx="210753">LSAG</cx:pt>
          <cx:pt idx="210754">LSAG</cx:pt>
          <cx:pt idx="210755">LSAG</cx:pt>
          <cx:pt idx="210756">LSAG</cx:pt>
          <cx:pt idx="210757">LSAG</cx:pt>
          <cx:pt idx="210758">LSAG</cx:pt>
          <cx:pt idx="210759">LSAG</cx:pt>
          <cx:pt idx="210760">LSAG</cx:pt>
          <cx:pt idx="210761">LSAG</cx:pt>
          <cx:pt idx="210762">LSAG</cx:pt>
          <cx:pt idx="210763">LSAG</cx:pt>
          <cx:pt idx="210764">LSAG</cx:pt>
          <cx:pt idx="210765">LSAG</cx:pt>
          <cx:pt idx="210766">LSAG</cx:pt>
          <cx:pt idx="210767">LSAG</cx:pt>
          <cx:pt idx="210768">LSAG</cx:pt>
          <cx:pt idx="210769">LSAG</cx:pt>
          <cx:pt idx="210770">LSAG</cx:pt>
          <cx:pt idx="210771">LSAG</cx:pt>
          <cx:pt idx="210772">LSAG</cx:pt>
          <cx:pt idx="210773">LSAG</cx:pt>
          <cx:pt idx="210774">LSAG</cx:pt>
          <cx:pt idx="210775">LSAG</cx:pt>
          <cx:pt idx="210776">LSAG</cx:pt>
          <cx:pt idx="210777">LSAG</cx:pt>
          <cx:pt idx="210778">LSAG</cx:pt>
          <cx:pt idx="210779">LSAG</cx:pt>
          <cx:pt idx="210780">LSAG</cx:pt>
          <cx:pt idx="210781">LSAG</cx:pt>
          <cx:pt idx="210782">LSAG</cx:pt>
          <cx:pt idx="210783">LSAG</cx:pt>
          <cx:pt idx="210784">LSAG</cx:pt>
          <cx:pt idx="210785">LSAG</cx:pt>
          <cx:pt idx="210786">LSAG</cx:pt>
          <cx:pt idx="210787">LSAG</cx:pt>
          <cx:pt idx="210788">LSAG</cx:pt>
          <cx:pt idx="210789">LSAG</cx:pt>
          <cx:pt idx="210790">LSAG</cx:pt>
          <cx:pt idx="210791">LSAG</cx:pt>
          <cx:pt idx="210792">LSAG</cx:pt>
          <cx:pt idx="210793">LSAG</cx:pt>
          <cx:pt idx="210794">LSAG</cx:pt>
          <cx:pt idx="210795">LSAG</cx:pt>
          <cx:pt idx="210796">LSAG</cx:pt>
          <cx:pt idx="210797">LSAG</cx:pt>
          <cx:pt idx="210798">LSAG</cx:pt>
          <cx:pt idx="210799">LSAG</cx:pt>
          <cx:pt idx="210800">LSAG</cx:pt>
          <cx:pt idx="210801">LSAG</cx:pt>
          <cx:pt idx="210802">LSAG</cx:pt>
          <cx:pt idx="210803">LSAG</cx:pt>
          <cx:pt idx="210804">LSAG</cx:pt>
          <cx:pt idx="210805">LSAG</cx:pt>
          <cx:pt idx="210806">LSAG</cx:pt>
          <cx:pt idx="210807">LSAG</cx:pt>
          <cx:pt idx="210808">LSAG</cx:pt>
          <cx:pt idx="210809">LSAG</cx:pt>
          <cx:pt idx="210810">LSAG</cx:pt>
          <cx:pt idx="210811">LSAG</cx:pt>
          <cx:pt idx="210812">LSAG</cx:pt>
          <cx:pt idx="210813">LSAG</cx:pt>
          <cx:pt idx="210814">LSAG</cx:pt>
          <cx:pt idx="210815">LSAG</cx:pt>
          <cx:pt idx="210816">LSAG</cx:pt>
          <cx:pt idx="210817">LSAG</cx:pt>
          <cx:pt idx="210818">LSAG</cx:pt>
          <cx:pt idx="210819">LSAG</cx:pt>
          <cx:pt idx="210820">LSAG</cx:pt>
          <cx:pt idx="210821">LSAG</cx:pt>
          <cx:pt idx="210822">LSAG</cx:pt>
          <cx:pt idx="210823">LSAG</cx:pt>
          <cx:pt idx="210824">LSAG</cx:pt>
          <cx:pt idx="210825">LSAG</cx:pt>
          <cx:pt idx="210826">LSAG</cx:pt>
          <cx:pt idx="210827">LSAG</cx:pt>
          <cx:pt idx="210828">LSAG</cx:pt>
          <cx:pt idx="210829">LSAG</cx:pt>
          <cx:pt idx="210830">LSAG</cx:pt>
          <cx:pt idx="210831">LSAG</cx:pt>
          <cx:pt idx="210832">LSAG</cx:pt>
          <cx:pt idx="210833">LSAG</cx:pt>
          <cx:pt idx="210834">LSAG</cx:pt>
          <cx:pt idx="210835">LSAG</cx:pt>
          <cx:pt idx="210836">LSAG</cx:pt>
          <cx:pt idx="210837">LSAG</cx:pt>
          <cx:pt idx="210838">LSAG</cx:pt>
          <cx:pt idx="210839">LSAG</cx:pt>
          <cx:pt idx="210840">LSAG</cx:pt>
          <cx:pt idx="210841">LSAG</cx:pt>
          <cx:pt idx="210842">LSAG</cx:pt>
          <cx:pt idx="210843">LSAG</cx:pt>
          <cx:pt idx="210844">LSAG</cx:pt>
          <cx:pt idx="210845">LSAG</cx:pt>
          <cx:pt idx="210846">LSAG</cx:pt>
          <cx:pt idx="210847">LSAG</cx:pt>
          <cx:pt idx="210848">LSAG</cx:pt>
          <cx:pt idx="210849">LSAG</cx:pt>
          <cx:pt idx="210850">LSAG</cx:pt>
          <cx:pt idx="210851">LSAG</cx:pt>
          <cx:pt idx="210852">LSAG</cx:pt>
          <cx:pt idx="210853">LSAG</cx:pt>
          <cx:pt idx="210854">LSAG</cx:pt>
          <cx:pt idx="210855">LSAG</cx:pt>
          <cx:pt idx="210856">LSAG</cx:pt>
          <cx:pt idx="210857">LSAG</cx:pt>
          <cx:pt idx="210858">LSAG</cx:pt>
          <cx:pt idx="210859">LSAG</cx:pt>
          <cx:pt idx="210860">LSAG</cx:pt>
          <cx:pt idx="210861">LSAG</cx:pt>
          <cx:pt idx="210862">LSAG</cx:pt>
          <cx:pt idx="210863">LSAG</cx:pt>
          <cx:pt idx="210864">LSAG</cx:pt>
          <cx:pt idx="210865">LSAG</cx:pt>
          <cx:pt idx="210866">LSAG</cx:pt>
          <cx:pt idx="210867">LSAG</cx:pt>
          <cx:pt idx="210868">LSAG</cx:pt>
          <cx:pt idx="210869">LSAG</cx:pt>
          <cx:pt idx="210870">LSAG</cx:pt>
          <cx:pt idx="210871">LSAG</cx:pt>
          <cx:pt idx="210872">LSAG</cx:pt>
          <cx:pt idx="210873">LSAG</cx:pt>
          <cx:pt idx="210874">LSAG</cx:pt>
          <cx:pt idx="210875">LSAG</cx:pt>
          <cx:pt idx="210876">LSAG</cx:pt>
          <cx:pt idx="210877">LSAG</cx:pt>
          <cx:pt idx="210878">LSAG</cx:pt>
          <cx:pt idx="210879">LSAG</cx:pt>
          <cx:pt idx="210880">LSAG</cx:pt>
          <cx:pt idx="210881">LSAG</cx:pt>
          <cx:pt idx="210882">LSAG</cx:pt>
          <cx:pt idx="210883">LSAG</cx:pt>
          <cx:pt idx="210884">LSAG</cx:pt>
          <cx:pt idx="210885">LSAG</cx:pt>
          <cx:pt idx="210886">LSAG</cx:pt>
          <cx:pt idx="210887">LSAG</cx:pt>
          <cx:pt idx="210888">LSAG</cx:pt>
          <cx:pt idx="210889">LSAG</cx:pt>
          <cx:pt idx="210890">LSAG</cx:pt>
          <cx:pt idx="210891">LSAG</cx:pt>
          <cx:pt idx="210892">LSAG</cx:pt>
          <cx:pt idx="210893">LSAG</cx:pt>
          <cx:pt idx="210894">LSAG</cx:pt>
          <cx:pt idx="210895">LSAG</cx:pt>
          <cx:pt idx="210896">LSAG</cx:pt>
          <cx:pt idx="210897">LSAG</cx:pt>
          <cx:pt idx="210898">LSAG</cx:pt>
          <cx:pt idx="210899">LSAG</cx:pt>
          <cx:pt idx="210900">LSAG</cx:pt>
          <cx:pt idx="210901">LSAG</cx:pt>
          <cx:pt idx="210902">LSAG</cx:pt>
          <cx:pt idx="210903">LSAG</cx:pt>
          <cx:pt idx="210904">LSAG</cx:pt>
          <cx:pt idx="210905">LSAG</cx:pt>
          <cx:pt idx="210906">LSAG</cx:pt>
          <cx:pt idx="210907">LSAG</cx:pt>
          <cx:pt idx="210908">LSAG</cx:pt>
          <cx:pt idx="210909">LSAG</cx:pt>
          <cx:pt idx="210910">LSAG</cx:pt>
          <cx:pt idx="210911">LSAG</cx:pt>
          <cx:pt idx="210912">LSAG</cx:pt>
          <cx:pt idx="210913">LSAG</cx:pt>
          <cx:pt idx="210914">LSAG</cx:pt>
          <cx:pt idx="210915">LSAG</cx:pt>
          <cx:pt idx="210916">LSAG</cx:pt>
          <cx:pt idx="210917">LSAG</cx:pt>
          <cx:pt idx="210918">LSAG</cx:pt>
          <cx:pt idx="210919">LSAG</cx:pt>
          <cx:pt idx="210920">LSAG</cx:pt>
          <cx:pt idx="210921">LSAG</cx:pt>
          <cx:pt idx="210922">LSAG</cx:pt>
          <cx:pt idx="210923">LSAG</cx:pt>
          <cx:pt idx="210924">LSAG</cx:pt>
          <cx:pt idx="210925">LSAG</cx:pt>
          <cx:pt idx="210926">LSAG</cx:pt>
          <cx:pt idx="210927">LSAG</cx:pt>
          <cx:pt idx="210928">LSAG</cx:pt>
          <cx:pt idx="210929">LSAG</cx:pt>
          <cx:pt idx="210930">LSAG</cx:pt>
          <cx:pt idx="210931">LSAG</cx:pt>
          <cx:pt idx="210932">LSAG</cx:pt>
          <cx:pt idx="210933">LSAG</cx:pt>
          <cx:pt idx="210934">LSAG</cx:pt>
          <cx:pt idx="210935">LSAG</cx:pt>
          <cx:pt idx="210936">LSAG</cx:pt>
          <cx:pt idx="210937">LSAG</cx:pt>
          <cx:pt idx="210938">LSAG</cx:pt>
          <cx:pt idx="210939">LSAG</cx:pt>
          <cx:pt idx="210940">LSAG</cx:pt>
          <cx:pt idx="210941">LSAG</cx:pt>
          <cx:pt idx="210942">LSAG</cx:pt>
          <cx:pt idx="210943">LSAG</cx:pt>
          <cx:pt idx="210944">LSAG</cx:pt>
          <cx:pt idx="210945">LSAG</cx:pt>
          <cx:pt idx="210946">LSAG</cx:pt>
          <cx:pt idx="210947">LSAG</cx:pt>
          <cx:pt idx="210948">LSAG</cx:pt>
          <cx:pt idx="210949">LSAG</cx:pt>
          <cx:pt idx="210950">LSAG</cx:pt>
          <cx:pt idx="210951">LSAG</cx:pt>
          <cx:pt idx="210952">LSAG</cx:pt>
          <cx:pt idx="210953">LSAG</cx:pt>
          <cx:pt idx="210954">LSAG</cx:pt>
          <cx:pt idx="210955">LSAG</cx:pt>
          <cx:pt idx="210956">LSAG</cx:pt>
          <cx:pt idx="210957">LSAG</cx:pt>
          <cx:pt idx="210958">LSAG</cx:pt>
          <cx:pt idx="210959">LSAG</cx:pt>
          <cx:pt idx="210960">LSAG</cx:pt>
          <cx:pt idx="210961">LSAG</cx:pt>
          <cx:pt idx="210962">LSAG</cx:pt>
          <cx:pt idx="210963">LSAG</cx:pt>
          <cx:pt idx="210964">LSAG</cx:pt>
          <cx:pt idx="210965">LSAG</cx:pt>
          <cx:pt idx="210966">LSAG</cx:pt>
          <cx:pt idx="210967">LSAG</cx:pt>
          <cx:pt idx="210968">LSAG</cx:pt>
          <cx:pt idx="210969">LSAG</cx:pt>
          <cx:pt idx="210970">LSAG</cx:pt>
          <cx:pt idx="210971">LSAG</cx:pt>
          <cx:pt idx="210972">LSAG</cx:pt>
          <cx:pt idx="210973">LSAG</cx:pt>
          <cx:pt idx="210974">LSAG</cx:pt>
          <cx:pt idx="210975">LSAG</cx:pt>
          <cx:pt idx="210976">LSAG</cx:pt>
          <cx:pt idx="210977">LSAG</cx:pt>
          <cx:pt idx="210978">LSAG</cx:pt>
          <cx:pt idx="210979">LSAG</cx:pt>
          <cx:pt idx="210980">LSAG</cx:pt>
          <cx:pt idx="210981">LSAG</cx:pt>
          <cx:pt idx="210982">LSAG</cx:pt>
          <cx:pt idx="210983">LSAG</cx:pt>
          <cx:pt idx="210984">LSAG</cx:pt>
          <cx:pt idx="210985">LSAG</cx:pt>
          <cx:pt idx="210986">LSAG</cx:pt>
          <cx:pt idx="210987">LSAG</cx:pt>
          <cx:pt idx="210988">LSAG</cx:pt>
          <cx:pt idx="210989">LSAG</cx:pt>
          <cx:pt idx="210990">LSAG</cx:pt>
          <cx:pt idx="210991">LSAG</cx:pt>
          <cx:pt idx="210992">LSAG</cx:pt>
          <cx:pt idx="210993">LSAG</cx:pt>
          <cx:pt idx="210994">LSAG</cx:pt>
          <cx:pt idx="210995">LSAG</cx:pt>
          <cx:pt idx="210996">LSAG</cx:pt>
          <cx:pt idx="210997">LSAG</cx:pt>
          <cx:pt idx="210998">LSAG</cx:pt>
          <cx:pt idx="210999">LSAG</cx:pt>
          <cx:pt idx="211000">LSAG</cx:pt>
          <cx:pt idx="211001">LSAG</cx:pt>
          <cx:pt idx="211002">LSAG</cx:pt>
          <cx:pt idx="211003">LSAG</cx:pt>
          <cx:pt idx="211004">LSAG</cx:pt>
          <cx:pt idx="211005">LSAG</cx:pt>
          <cx:pt idx="211006">LSAG</cx:pt>
          <cx:pt idx="211007">LSAG</cx:pt>
          <cx:pt idx="211008">LSAG</cx:pt>
          <cx:pt idx="211009">LSAG</cx:pt>
          <cx:pt idx="211010">LSAG</cx:pt>
          <cx:pt idx="211011">LSAG</cx:pt>
          <cx:pt idx="211012">LSAG</cx:pt>
          <cx:pt idx="211013">LSAG</cx:pt>
          <cx:pt idx="211014">LSAG</cx:pt>
          <cx:pt idx="211015">LSAG</cx:pt>
          <cx:pt idx="211016">LSAG</cx:pt>
          <cx:pt idx="211017">LSAG</cx:pt>
          <cx:pt idx="211018">LSAG</cx:pt>
          <cx:pt idx="211019">LSAG</cx:pt>
          <cx:pt idx="211020">LSAG</cx:pt>
          <cx:pt idx="211021">LSAG</cx:pt>
          <cx:pt idx="211022">LSAG</cx:pt>
          <cx:pt idx="211023">LSAG</cx:pt>
          <cx:pt idx="211024">LSAG</cx:pt>
          <cx:pt idx="211025">LSAG</cx:pt>
          <cx:pt idx="211026">LSAG</cx:pt>
          <cx:pt idx="211027">LSAG</cx:pt>
          <cx:pt idx="211028">LSAG</cx:pt>
          <cx:pt idx="211029">LSAG</cx:pt>
          <cx:pt idx="211030">LSAG</cx:pt>
          <cx:pt idx="211031">LSAG</cx:pt>
          <cx:pt idx="211032">LSAG</cx:pt>
          <cx:pt idx="211033">LSAG</cx:pt>
          <cx:pt idx="211034">LSAG</cx:pt>
          <cx:pt idx="211035">LSAG</cx:pt>
          <cx:pt idx="211036">LSAG</cx:pt>
          <cx:pt idx="211037">LSAG</cx:pt>
          <cx:pt idx="211038">LSAG</cx:pt>
          <cx:pt idx="211039">LSAG</cx:pt>
          <cx:pt idx="211040">LSAG</cx:pt>
          <cx:pt idx="211041">LSAG</cx:pt>
          <cx:pt idx="211042">LSAG</cx:pt>
          <cx:pt idx="211043">LSAG</cx:pt>
          <cx:pt idx="211044">LSAG</cx:pt>
          <cx:pt idx="211045">LSAG</cx:pt>
          <cx:pt idx="211046">LSAG</cx:pt>
          <cx:pt idx="211047">LSAG</cx:pt>
          <cx:pt idx="211048">LSAG</cx:pt>
          <cx:pt idx="211049">LSAG</cx:pt>
          <cx:pt idx="211050">LSAG</cx:pt>
          <cx:pt idx="211051">LSAG</cx:pt>
          <cx:pt idx="211052">LSAG</cx:pt>
          <cx:pt idx="211053">LSAG</cx:pt>
          <cx:pt idx="211054">LSAG</cx:pt>
          <cx:pt idx="211055">LSAG</cx:pt>
          <cx:pt idx="211056">LSAG</cx:pt>
          <cx:pt idx="211057">LSAG</cx:pt>
          <cx:pt idx="211058">LSAG</cx:pt>
          <cx:pt idx="211059">LSAG</cx:pt>
          <cx:pt idx="211060">LSAG</cx:pt>
          <cx:pt idx="211061">LSAG</cx:pt>
          <cx:pt idx="211062">LSAG</cx:pt>
          <cx:pt idx="211063">LSAG</cx:pt>
          <cx:pt idx="211064">LSAG</cx:pt>
          <cx:pt idx="211065">LSAG</cx:pt>
          <cx:pt idx="211066">LSAG</cx:pt>
          <cx:pt idx="211067">LSAG</cx:pt>
          <cx:pt idx="211068">LSAG</cx:pt>
          <cx:pt idx="211069">LSAG</cx:pt>
          <cx:pt idx="211070">LSAG</cx:pt>
          <cx:pt idx="211071">LSAG</cx:pt>
          <cx:pt idx="211072">LSAG</cx:pt>
          <cx:pt idx="211073">LSAG</cx:pt>
          <cx:pt idx="211074">LSAG</cx:pt>
          <cx:pt idx="211075">LSAG</cx:pt>
          <cx:pt idx="211076">LSAG</cx:pt>
          <cx:pt idx="211077">LSAG</cx:pt>
          <cx:pt idx="211078">LSAG</cx:pt>
          <cx:pt idx="211079">LSAG</cx:pt>
          <cx:pt idx="211080">LSAG</cx:pt>
          <cx:pt idx="211081">LSAG</cx:pt>
          <cx:pt idx="211082">LSAG</cx:pt>
          <cx:pt idx="211083">LSAG</cx:pt>
          <cx:pt idx="211084">LSAG</cx:pt>
          <cx:pt idx="211085">LSAG</cx:pt>
          <cx:pt idx="211086">LSAG</cx:pt>
          <cx:pt idx="211087">LSAG</cx:pt>
          <cx:pt idx="211088">LSAG</cx:pt>
          <cx:pt idx="211089">LSAG</cx:pt>
          <cx:pt idx="211090">LSAG</cx:pt>
          <cx:pt idx="211091">LSAG</cx:pt>
          <cx:pt idx="211092">LSAG</cx:pt>
          <cx:pt idx="211093">LSAG</cx:pt>
          <cx:pt idx="211094">LSAG</cx:pt>
          <cx:pt idx="211095">LSAG</cx:pt>
          <cx:pt idx="211096">LSAG</cx:pt>
          <cx:pt idx="211097">LSAG</cx:pt>
          <cx:pt idx="211098">LSAG</cx:pt>
          <cx:pt idx="211099">LSAG</cx:pt>
          <cx:pt idx="211100">LSAG</cx:pt>
          <cx:pt idx="211101">LSAG</cx:pt>
          <cx:pt idx="211102">LSAG</cx:pt>
          <cx:pt idx="211103">LSAG</cx:pt>
          <cx:pt idx="211104">LSAG</cx:pt>
          <cx:pt idx="211105">LSAG</cx:pt>
          <cx:pt idx="211106">LSAG</cx:pt>
          <cx:pt idx="211107">LSAG</cx:pt>
          <cx:pt idx="211108">LSAG</cx:pt>
          <cx:pt idx="211109">LSAG</cx:pt>
          <cx:pt idx="211110">LSAG</cx:pt>
          <cx:pt idx="211111">LSAG</cx:pt>
          <cx:pt idx="211112">LSAG</cx:pt>
          <cx:pt idx="211113">LSAG</cx:pt>
          <cx:pt idx="211114">LSAG</cx:pt>
          <cx:pt idx="211115">LSAG</cx:pt>
          <cx:pt idx="211116">LSAG</cx:pt>
          <cx:pt idx="211117">LSAG</cx:pt>
          <cx:pt idx="211118">LSAG</cx:pt>
          <cx:pt idx="211119">LSAG</cx:pt>
          <cx:pt idx="211120">LSAG</cx:pt>
          <cx:pt idx="211121">LSAG</cx:pt>
          <cx:pt idx="211122">LSAG</cx:pt>
          <cx:pt idx="211123">LSAG</cx:pt>
          <cx:pt idx="211124">LSAG</cx:pt>
          <cx:pt idx="211125">LSAG</cx:pt>
          <cx:pt idx="211126">LSAG</cx:pt>
          <cx:pt idx="211127">LSAG</cx:pt>
          <cx:pt idx="211128">LSAG</cx:pt>
          <cx:pt idx="211129">LSAG</cx:pt>
          <cx:pt idx="211130">LSAG</cx:pt>
          <cx:pt idx="211131">LSAG</cx:pt>
          <cx:pt idx="211132">LSAG</cx:pt>
          <cx:pt idx="211133">LSAG</cx:pt>
          <cx:pt idx="211134">LSAG</cx:pt>
          <cx:pt idx="211135">LSAG</cx:pt>
          <cx:pt idx="211136">LSAG</cx:pt>
          <cx:pt idx="211137">LSAG</cx:pt>
          <cx:pt idx="211138">LSAG</cx:pt>
          <cx:pt idx="211139">LSAG</cx:pt>
          <cx:pt idx="211140">LSAG</cx:pt>
          <cx:pt idx="211141">LSAG</cx:pt>
          <cx:pt idx="211142">LSAG</cx:pt>
          <cx:pt idx="211143">LSAG</cx:pt>
          <cx:pt idx="211144">LSAG</cx:pt>
          <cx:pt idx="211145">LSAG</cx:pt>
          <cx:pt idx="211146">LSAG</cx:pt>
          <cx:pt idx="211147">LSAG</cx:pt>
          <cx:pt idx="211148">LSAG</cx:pt>
          <cx:pt idx="211149">LSAG</cx:pt>
          <cx:pt idx="211150">LSAG</cx:pt>
          <cx:pt idx="211151">LSAG</cx:pt>
          <cx:pt idx="211152">LSAG</cx:pt>
          <cx:pt idx="211153">LSAG</cx:pt>
          <cx:pt idx="211154">LSAG</cx:pt>
          <cx:pt idx="211155">LSAG</cx:pt>
          <cx:pt idx="211156">LSAG</cx:pt>
          <cx:pt idx="211157">LSAG</cx:pt>
          <cx:pt idx="211158">LSAG</cx:pt>
          <cx:pt idx="211159">LSAG</cx:pt>
          <cx:pt idx="211160">LSAG</cx:pt>
          <cx:pt idx="211161">LSAG</cx:pt>
          <cx:pt idx="211162">LSAG</cx:pt>
          <cx:pt idx="211163">LSAG</cx:pt>
          <cx:pt idx="211164">LSAG</cx:pt>
          <cx:pt idx="211165">LSAG</cx:pt>
          <cx:pt idx="211166">LSAG</cx:pt>
          <cx:pt idx="211167">LSAG</cx:pt>
          <cx:pt idx="211168">LSAG</cx:pt>
          <cx:pt idx="211169">LSAG</cx:pt>
          <cx:pt idx="211170">LSAG</cx:pt>
          <cx:pt idx="211171">LSAG</cx:pt>
          <cx:pt idx="211172">LSAG</cx:pt>
          <cx:pt idx="211173">LSAG</cx:pt>
          <cx:pt idx="211174">LSAG</cx:pt>
          <cx:pt idx="211175">LSAG</cx:pt>
          <cx:pt idx="211176">LSAG</cx:pt>
          <cx:pt idx="211177">LSAG</cx:pt>
          <cx:pt idx="211178">LSAG</cx:pt>
          <cx:pt idx="211179">LSAG</cx:pt>
          <cx:pt idx="211180">LSAG</cx:pt>
          <cx:pt idx="211181">LSAG</cx:pt>
          <cx:pt idx="211182">LSAG</cx:pt>
          <cx:pt idx="211183">LSAG</cx:pt>
          <cx:pt idx="211184">LSAG</cx:pt>
          <cx:pt idx="211185">LSAG</cx:pt>
          <cx:pt idx="211186">LSAG</cx:pt>
          <cx:pt idx="211187">LSAG</cx:pt>
          <cx:pt idx="211188">LSAG</cx:pt>
          <cx:pt idx="211189">LSAG</cx:pt>
          <cx:pt idx="211190">LSAG</cx:pt>
          <cx:pt idx="211191">LSAG</cx:pt>
          <cx:pt idx="211192">LSAG</cx:pt>
          <cx:pt idx="211193">LSAG</cx:pt>
          <cx:pt idx="211194">LSAG</cx:pt>
          <cx:pt idx="211195">LSAG</cx:pt>
          <cx:pt idx="211196">LSAG</cx:pt>
          <cx:pt idx="211197">LSAG</cx:pt>
          <cx:pt idx="211198">LSAG</cx:pt>
          <cx:pt idx="211199">LSAG</cx:pt>
          <cx:pt idx="211200">LSAG</cx:pt>
          <cx:pt idx="211201">LSAG</cx:pt>
          <cx:pt idx="211202">LSAG</cx:pt>
          <cx:pt idx="211203">LSAG</cx:pt>
          <cx:pt idx="211204">LSAG</cx:pt>
          <cx:pt idx="211205">LSAG</cx:pt>
          <cx:pt idx="211206">LSAG</cx:pt>
          <cx:pt idx="211207">LSAG</cx:pt>
          <cx:pt idx="211208">LSAG</cx:pt>
          <cx:pt idx="211209">LSAG</cx:pt>
          <cx:pt idx="211210">LSAG</cx:pt>
          <cx:pt idx="211211">LSAG</cx:pt>
          <cx:pt idx="211212">LSAG</cx:pt>
          <cx:pt idx="211213">LSAG</cx:pt>
          <cx:pt idx="211214">LSAG</cx:pt>
          <cx:pt idx="211215">LSAG</cx:pt>
          <cx:pt idx="211216">LSAG</cx:pt>
          <cx:pt idx="211217">LSAG</cx:pt>
          <cx:pt idx="211218">LSAG</cx:pt>
          <cx:pt idx="211219">LSAG</cx:pt>
          <cx:pt idx="211220">LSAG</cx:pt>
          <cx:pt idx="211221">LSAG</cx:pt>
          <cx:pt idx="211222">LSAG</cx:pt>
          <cx:pt idx="211223">LSAG</cx:pt>
          <cx:pt idx="211224">LSAG</cx:pt>
          <cx:pt idx="211225">LSAG</cx:pt>
          <cx:pt idx="211226">LSAG</cx:pt>
          <cx:pt idx="211227">LSAG</cx:pt>
          <cx:pt idx="211228">LSAG</cx:pt>
          <cx:pt idx="211229">LSAG</cx:pt>
          <cx:pt idx="211230">LSAG</cx:pt>
          <cx:pt idx="211231">LSAG</cx:pt>
          <cx:pt idx="211232">LSAG</cx:pt>
          <cx:pt idx="211233">LSAG</cx:pt>
          <cx:pt idx="211234">LSAG</cx:pt>
          <cx:pt idx="211235">LSAG</cx:pt>
          <cx:pt idx="211236">LSAG</cx:pt>
          <cx:pt idx="211237">LSAG</cx:pt>
          <cx:pt idx="211238">LSAG</cx:pt>
          <cx:pt idx="211239">LSAG</cx:pt>
          <cx:pt idx="211240">LSAG</cx:pt>
          <cx:pt idx="211241">LSAG</cx:pt>
          <cx:pt idx="211242">LSAG</cx:pt>
          <cx:pt idx="211243">LSAG</cx:pt>
          <cx:pt idx="211244">LSAG</cx:pt>
          <cx:pt idx="211245">LSAG</cx:pt>
          <cx:pt idx="211246">LSAG</cx:pt>
          <cx:pt idx="211247">LSAG</cx:pt>
          <cx:pt idx="211248">LSAG</cx:pt>
          <cx:pt idx="211249">LSAG</cx:pt>
          <cx:pt idx="211250">LSAG</cx:pt>
          <cx:pt idx="211251">LSAG</cx:pt>
          <cx:pt idx="211252">LSAG</cx:pt>
          <cx:pt idx="211253">LSAG</cx:pt>
          <cx:pt idx="211254">LSAG</cx:pt>
          <cx:pt idx="211255">LSAG</cx:pt>
          <cx:pt idx="211256">LSAG</cx:pt>
          <cx:pt idx="211257">LSAG</cx:pt>
          <cx:pt idx="211258">LSAG</cx:pt>
          <cx:pt idx="211259">LSAG</cx:pt>
          <cx:pt idx="211260">LSAG</cx:pt>
          <cx:pt idx="211261">LSAG</cx:pt>
          <cx:pt idx="211262">LSAG</cx:pt>
          <cx:pt idx="211263">LSAG</cx:pt>
          <cx:pt idx="211264">LSAG</cx:pt>
          <cx:pt idx="211265">LSAG</cx:pt>
          <cx:pt idx="211266">LSAG</cx:pt>
          <cx:pt idx="211267">LSAG</cx:pt>
          <cx:pt idx="211268">LSAG</cx:pt>
          <cx:pt idx="211269">LSAG</cx:pt>
          <cx:pt idx="211270">LSAG</cx:pt>
          <cx:pt idx="211271">LSAG</cx:pt>
          <cx:pt idx="211272">LSAG</cx:pt>
          <cx:pt idx="211273">LSAG</cx:pt>
          <cx:pt idx="211274">LSAG</cx:pt>
          <cx:pt idx="211275">LSAG</cx:pt>
          <cx:pt idx="211276">LSAG</cx:pt>
          <cx:pt idx="211277">LSAG</cx:pt>
          <cx:pt idx="211278">LSAG</cx:pt>
          <cx:pt idx="211279">LSAG</cx:pt>
          <cx:pt idx="211280">LSAG</cx:pt>
          <cx:pt idx="211281">LSAG</cx:pt>
          <cx:pt idx="211282">LSAG</cx:pt>
          <cx:pt idx="211283">LSAG</cx:pt>
          <cx:pt idx="211284">LSAG</cx:pt>
          <cx:pt idx="211285">LSAG</cx:pt>
          <cx:pt idx="211286">LSAG</cx:pt>
          <cx:pt idx="211287">LSAG</cx:pt>
          <cx:pt idx="211288">LSAG</cx:pt>
          <cx:pt idx="211289">LSAG</cx:pt>
          <cx:pt idx="211290">LSAG</cx:pt>
          <cx:pt idx="211291">LSAG</cx:pt>
          <cx:pt idx="211292">LSAG</cx:pt>
          <cx:pt idx="211293">LSAG</cx:pt>
          <cx:pt idx="211294">LSAG</cx:pt>
          <cx:pt idx="211295">LSAG</cx:pt>
          <cx:pt idx="211296">LSAG</cx:pt>
          <cx:pt idx="211297">LSAG</cx:pt>
          <cx:pt idx="211298">LSAG</cx:pt>
          <cx:pt idx="211299">LSAG</cx:pt>
          <cx:pt idx="211300">LSAG</cx:pt>
          <cx:pt idx="211301">LSAG</cx:pt>
          <cx:pt idx="211302">LSAG</cx:pt>
          <cx:pt idx="211303">LSAG</cx:pt>
          <cx:pt idx="211304">LSAG</cx:pt>
          <cx:pt idx="211305">LSAG</cx:pt>
          <cx:pt idx="211306">LSAG</cx:pt>
          <cx:pt idx="211307">LSAG</cx:pt>
          <cx:pt idx="211308">LSAG</cx:pt>
          <cx:pt idx="211309">LSAG</cx:pt>
          <cx:pt idx="211310">LSAG</cx:pt>
          <cx:pt idx="211311">LSAG</cx:pt>
          <cx:pt idx="211312">LSAG</cx:pt>
          <cx:pt idx="211313">LSAG</cx:pt>
          <cx:pt idx="211314">LSAG</cx:pt>
          <cx:pt idx="211315">LSAG</cx:pt>
          <cx:pt idx="211316">LSAG</cx:pt>
          <cx:pt idx="211317">LSAG</cx:pt>
          <cx:pt idx="211318">LSAG</cx:pt>
          <cx:pt idx="211319">LSAG</cx:pt>
          <cx:pt idx="211320">LSAG</cx:pt>
          <cx:pt idx="211321">LSAG</cx:pt>
          <cx:pt idx="211322">LSAG</cx:pt>
          <cx:pt idx="211323">LSAG</cx:pt>
          <cx:pt idx="211324">LSAG</cx:pt>
          <cx:pt idx="211325">LSAG</cx:pt>
          <cx:pt idx="211326">LSAG</cx:pt>
          <cx:pt idx="211327">LSAG</cx:pt>
          <cx:pt idx="211328">LSAG</cx:pt>
          <cx:pt idx="211329">LSAG</cx:pt>
          <cx:pt idx="211330">LSAG</cx:pt>
          <cx:pt idx="211331">LSAG</cx:pt>
          <cx:pt idx="211332">LSAG</cx:pt>
          <cx:pt idx="211333">LSAG</cx:pt>
          <cx:pt idx="211334">LSAG</cx:pt>
          <cx:pt idx="211335">LSAG</cx:pt>
          <cx:pt idx="211336">LSAG</cx:pt>
          <cx:pt idx="211337">LSAG</cx:pt>
          <cx:pt idx="211338">LSAG</cx:pt>
          <cx:pt idx="211339">LSAG</cx:pt>
          <cx:pt idx="211340">LSAG</cx:pt>
          <cx:pt idx="211341">LSAG</cx:pt>
          <cx:pt idx="211342">LSAG</cx:pt>
          <cx:pt idx="211343">LSAG</cx:pt>
          <cx:pt idx="211344">LSAG</cx:pt>
          <cx:pt idx="211345">LSAG</cx:pt>
          <cx:pt idx="211346">LSAG</cx:pt>
          <cx:pt idx="211347">LSAG</cx:pt>
          <cx:pt idx="211348">LSAG</cx:pt>
          <cx:pt idx="211349">LSAG</cx:pt>
          <cx:pt idx="211350">LSAG</cx:pt>
          <cx:pt idx="211351">LSAG</cx:pt>
          <cx:pt idx="211352">LSAG</cx:pt>
          <cx:pt idx="211353">LSAG</cx:pt>
          <cx:pt idx="211354">LSAG</cx:pt>
          <cx:pt idx="211355">LSAG</cx:pt>
          <cx:pt idx="211356">LSAG</cx:pt>
          <cx:pt idx="211357">LSAG</cx:pt>
          <cx:pt idx="211358">LSAG</cx:pt>
          <cx:pt idx="211359">LSAG</cx:pt>
          <cx:pt idx="211360">LSAG</cx:pt>
          <cx:pt idx="211361">LSAG</cx:pt>
          <cx:pt idx="211362">LSAG</cx:pt>
          <cx:pt idx="211363">LSAG</cx:pt>
          <cx:pt idx="211364">LSAG</cx:pt>
          <cx:pt idx="211365">LSAG</cx:pt>
          <cx:pt idx="211366">LSAG</cx:pt>
          <cx:pt idx="211367">LSAG</cx:pt>
          <cx:pt idx="211368">LSAG</cx:pt>
          <cx:pt idx="211369">LSAG</cx:pt>
          <cx:pt idx="211370">LSAG</cx:pt>
          <cx:pt idx="211371">LSAG</cx:pt>
          <cx:pt idx="211372">LSAG</cx:pt>
          <cx:pt idx="211373">LSAG</cx:pt>
          <cx:pt idx="211374">LSAG</cx:pt>
          <cx:pt idx="211375">LSAG</cx:pt>
          <cx:pt idx="211376">LSAG</cx:pt>
          <cx:pt idx="211377">LSAG</cx:pt>
          <cx:pt idx="211378">LSAG</cx:pt>
          <cx:pt idx="211379">LSAG</cx:pt>
          <cx:pt idx="211380">LSAG</cx:pt>
          <cx:pt idx="211381">LSAG</cx:pt>
          <cx:pt idx="211382">LSAG</cx:pt>
          <cx:pt idx="211383">LSAG</cx:pt>
          <cx:pt idx="211384">LSAG</cx:pt>
          <cx:pt idx="211385">LSAG</cx:pt>
          <cx:pt idx="211386">LSAG</cx:pt>
          <cx:pt idx="211387">LSAG</cx:pt>
          <cx:pt idx="211388">LSAG</cx:pt>
          <cx:pt idx="211389">LSAG</cx:pt>
          <cx:pt idx="211390">LSAG</cx:pt>
          <cx:pt idx="211391">LSAG</cx:pt>
          <cx:pt idx="211392">LSAG</cx:pt>
          <cx:pt idx="211393">LSAG</cx:pt>
          <cx:pt idx="211394">LSAG</cx:pt>
          <cx:pt idx="211395">LSAG</cx:pt>
          <cx:pt idx="211396">LSAG</cx:pt>
          <cx:pt idx="211397">LSAG</cx:pt>
          <cx:pt idx="211398">LSAG</cx:pt>
          <cx:pt idx="211399">LSAG</cx:pt>
          <cx:pt idx="211400">LSAG</cx:pt>
          <cx:pt idx="211401">LSAG</cx:pt>
          <cx:pt idx="211402">LSAG</cx:pt>
          <cx:pt idx="211403">LSAG</cx:pt>
          <cx:pt idx="211404">LSAG</cx:pt>
          <cx:pt idx="211405">LSAG</cx:pt>
          <cx:pt idx="211406">LSAG</cx:pt>
          <cx:pt idx="211407">LSAG</cx:pt>
          <cx:pt idx="211408">LSAG</cx:pt>
          <cx:pt idx="211409">LSAG</cx:pt>
          <cx:pt idx="211410">LSAG</cx:pt>
          <cx:pt idx="211411">LSAG</cx:pt>
          <cx:pt idx="211412">LSAG</cx:pt>
          <cx:pt idx="211413">LSAG</cx:pt>
          <cx:pt idx="211414">LSAG</cx:pt>
          <cx:pt idx="211415">LSAG</cx:pt>
          <cx:pt idx="211416">LSAG</cx:pt>
          <cx:pt idx="211417">LSAG</cx:pt>
          <cx:pt idx="211418">LSAG</cx:pt>
          <cx:pt idx="211419">LSAG</cx:pt>
          <cx:pt idx="211420">LSAG</cx:pt>
          <cx:pt idx="211421">LSAG</cx:pt>
          <cx:pt idx="211422">LSAG</cx:pt>
          <cx:pt idx="211423">LSAG</cx:pt>
          <cx:pt idx="211424">LSAG</cx:pt>
          <cx:pt idx="211425">LSAG</cx:pt>
          <cx:pt idx="211426">LSAG</cx:pt>
          <cx:pt idx="211427">LSAG</cx:pt>
          <cx:pt idx="211428">LSAG</cx:pt>
          <cx:pt idx="211429">LSAG</cx:pt>
          <cx:pt idx="211430">LSAG</cx:pt>
          <cx:pt idx="211431">LSAG</cx:pt>
          <cx:pt idx="211432">LSAG</cx:pt>
          <cx:pt idx="211433">LSAG</cx:pt>
          <cx:pt idx="211434">LSAG</cx:pt>
          <cx:pt idx="211435">LSAG</cx:pt>
          <cx:pt idx="211436">LSAG</cx:pt>
          <cx:pt idx="211437">LSAG</cx:pt>
          <cx:pt idx="211438">LSAG</cx:pt>
          <cx:pt idx="211439">LSAG</cx:pt>
          <cx:pt idx="211440">LSAG</cx:pt>
          <cx:pt idx="211441">LSAG</cx:pt>
          <cx:pt idx="211442">LSAG</cx:pt>
          <cx:pt idx="211443">LSAG</cx:pt>
          <cx:pt idx="211444">LSAG</cx:pt>
          <cx:pt idx="211445">LSAG</cx:pt>
          <cx:pt idx="211446">LSAG</cx:pt>
          <cx:pt idx="211447">LSAG</cx:pt>
          <cx:pt idx="211448">LSAG</cx:pt>
          <cx:pt idx="211449">LSAG</cx:pt>
          <cx:pt idx="211450">LSAG</cx:pt>
          <cx:pt idx="211451">LSAG</cx:pt>
          <cx:pt idx="211452">LSAG</cx:pt>
          <cx:pt idx="211453">LSAG</cx:pt>
          <cx:pt idx="211454">LSAG</cx:pt>
          <cx:pt idx="211455">LSAG</cx:pt>
          <cx:pt idx="211456">LSAG</cx:pt>
          <cx:pt idx="211457">LSAG</cx:pt>
          <cx:pt idx="211458">LSAG</cx:pt>
          <cx:pt idx="211459">LSAG</cx:pt>
          <cx:pt idx="211460">LSAG</cx:pt>
          <cx:pt idx="211461">LSAG</cx:pt>
          <cx:pt idx="211462">LSAG</cx:pt>
          <cx:pt idx="211463">LSAG</cx:pt>
          <cx:pt idx="211464">LSAG</cx:pt>
          <cx:pt idx="211465">LSAG</cx:pt>
          <cx:pt idx="211466">LSAG</cx:pt>
          <cx:pt idx="211467">LSAG</cx:pt>
          <cx:pt idx="211468">LSAG</cx:pt>
          <cx:pt idx="211469">LSAG</cx:pt>
          <cx:pt idx="211470">LSAG</cx:pt>
          <cx:pt idx="211471">LSAG</cx:pt>
          <cx:pt idx="211472">LSAG</cx:pt>
          <cx:pt idx="211473">LSAG</cx:pt>
          <cx:pt idx="211474">LSAG</cx:pt>
          <cx:pt idx="211475">LSAG</cx:pt>
          <cx:pt idx="211476">LSAG</cx:pt>
          <cx:pt idx="211477">LSAG</cx:pt>
          <cx:pt idx="211478">LSAG</cx:pt>
          <cx:pt idx="211479">LSAG</cx:pt>
          <cx:pt idx="211480">LSAG</cx:pt>
          <cx:pt idx="211481">LSAG</cx:pt>
          <cx:pt idx="211482">LSAG</cx:pt>
          <cx:pt idx="211483">LSAG</cx:pt>
          <cx:pt idx="211484">LSAG</cx:pt>
          <cx:pt idx="211485">LSAG</cx:pt>
          <cx:pt idx="211486">LSAG</cx:pt>
          <cx:pt idx="211487">LSAG</cx:pt>
          <cx:pt idx="211488">LSAG</cx:pt>
          <cx:pt idx="211489">LSAG</cx:pt>
          <cx:pt idx="211490">LSAG</cx:pt>
          <cx:pt idx="211491">LSAG</cx:pt>
          <cx:pt idx="211492">LSAG</cx:pt>
          <cx:pt idx="211493">LSAG</cx:pt>
          <cx:pt idx="211494">LSAG</cx:pt>
          <cx:pt idx="211495">LSAG</cx:pt>
          <cx:pt idx="211496">LSAG</cx:pt>
          <cx:pt idx="211497">LSAG</cx:pt>
          <cx:pt idx="211498">LSAG</cx:pt>
          <cx:pt idx="211499">LSAG</cx:pt>
          <cx:pt idx="211500">LSAG</cx:pt>
          <cx:pt idx="211501">LSAG</cx:pt>
          <cx:pt idx="211502">LSAG</cx:pt>
          <cx:pt idx="211503">LSAG</cx:pt>
          <cx:pt idx="211504">LSAG</cx:pt>
          <cx:pt idx="211505">LSAG</cx:pt>
          <cx:pt idx="211506">LSAG</cx:pt>
          <cx:pt idx="211507">LSAG</cx:pt>
          <cx:pt idx="211508">LSAG</cx:pt>
          <cx:pt idx="211509">LSAG</cx:pt>
          <cx:pt idx="211510">LSAG</cx:pt>
          <cx:pt idx="211511">LSAG</cx:pt>
          <cx:pt idx="211512">LSAG</cx:pt>
          <cx:pt idx="211513">LSAG</cx:pt>
          <cx:pt idx="211514">LSAG</cx:pt>
          <cx:pt idx="211515">LSAG</cx:pt>
          <cx:pt idx="211516">LSAG</cx:pt>
          <cx:pt idx="211517">LSAG</cx:pt>
          <cx:pt idx="211518">LSAG</cx:pt>
          <cx:pt idx="211519">LSAG</cx:pt>
          <cx:pt idx="211520">LSAG</cx:pt>
          <cx:pt idx="211521">LSAG</cx:pt>
          <cx:pt idx="211522">LSAG</cx:pt>
          <cx:pt idx="211523">LSAG</cx:pt>
          <cx:pt idx="211524">LSAG</cx:pt>
          <cx:pt idx="211525">LSAG</cx:pt>
          <cx:pt idx="211526">LSAG</cx:pt>
          <cx:pt idx="211527">LSAG</cx:pt>
          <cx:pt idx="211528">LSAG</cx:pt>
          <cx:pt idx="211529">LSAG</cx:pt>
          <cx:pt idx="211530">LSAG</cx:pt>
          <cx:pt idx="211531">LSAG</cx:pt>
          <cx:pt idx="211532">LSAG</cx:pt>
          <cx:pt idx="211533">LSAG</cx:pt>
          <cx:pt idx="211534">LSAG</cx:pt>
          <cx:pt idx="211535">LSAG</cx:pt>
          <cx:pt idx="211536">LSAG</cx:pt>
          <cx:pt idx="211537">LSAG</cx:pt>
          <cx:pt idx="211538">LSAG</cx:pt>
          <cx:pt idx="211539">LSAG</cx:pt>
          <cx:pt idx="211540">LSAG</cx:pt>
          <cx:pt idx="211541">LSAG</cx:pt>
          <cx:pt idx="211542">LSAG</cx:pt>
          <cx:pt idx="211543">LSAG</cx:pt>
          <cx:pt idx="211544">LSAG</cx:pt>
          <cx:pt idx="211545">LSAG</cx:pt>
          <cx:pt idx="211546">LSAG</cx:pt>
          <cx:pt idx="211547">LSAG</cx:pt>
          <cx:pt idx="211548">LSAG</cx:pt>
          <cx:pt idx="211549">LSAG</cx:pt>
          <cx:pt idx="211550">LSAG</cx:pt>
          <cx:pt idx="211551">LSAG</cx:pt>
          <cx:pt idx="211552">LSAG</cx:pt>
          <cx:pt idx="211553">LSAG</cx:pt>
          <cx:pt idx="211554">LSAG</cx:pt>
          <cx:pt idx="211555">LSAG</cx:pt>
          <cx:pt idx="211556">LSAG</cx:pt>
          <cx:pt idx="211557">LSAG</cx:pt>
          <cx:pt idx="211558">LSAG</cx:pt>
          <cx:pt idx="211559">LSAG</cx:pt>
          <cx:pt idx="211560">LSAG</cx:pt>
          <cx:pt idx="211561">LSAG</cx:pt>
          <cx:pt idx="211562">LSAG</cx:pt>
          <cx:pt idx="211563">LSAG</cx:pt>
          <cx:pt idx="211564">LSAG</cx:pt>
          <cx:pt idx="211565">LSAG</cx:pt>
          <cx:pt idx="211566">LSAG</cx:pt>
          <cx:pt idx="211567">LSAG</cx:pt>
          <cx:pt idx="211568">LSAG</cx:pt>
          <cx:pt idx="211569">LSAG</cx:pt>
          <cx:pt idx="211570">LSAG</cx:pt>
          <cx:pt idx="211571">LSAG</cx:pt>
          <cx:pt idx="211572">LSAG</cx:pt>
          <cx:pt idx="211573">LSAG</cx:pt>
          <cx:pt idx="211574">LSAG</cx:pt>
          <cx:pt idx="211575">LSAG</cx:pt>
          <cx:pt idx="211576">LSAG</cx:pt>
          <cx:pt idx="211577">LSAG</cx:pt>
          <cx:pt idx="211578">LSAG</cx:pt>
          <cx:pt idx="211579">LSAG</cx:pt>
          <cx:pt idx="211580">LSAG</cx:pt>
          <cx:pt idx="211581">LSAG</cx:pt>
          <cx:pt idx="211582">LSAG</cx:pt>
          <cx:pt idx="211583">LSAG</cx:pt>
          <cx:pt idx="211584">LSAG</cx:pt>
          <cx:pt idx="211585">LSAG</cx:pt>
          <cx:pt idx="211586">LSAG</cx:pt>
          <cx:pt idx="211587">LSAG</cx:pt>
          <cx:pt idx="211588">LSAG</cx:pt>
          <cx:pt idx="211589">LSAG</cx:pt>
          <cx:pt idx="211590">LSAG</cx:pt>
          <cx:pt idx="211591">LSAG</cx:pt>
          <cx:pt idx="211592">LSAG</cx:pt>
          <cx:pt idx="211593">LSAG</cx:pt>
          <cx:pt idx="211594">LSAG</cx:pt>
          <cx:pt idx="211595">LSAG</cx:pt>
          <cx:pt idx="211596">LSAG</cx:pt>
          <cx:pt idx="211597">LSAG</cx:pt>
          <cx:pt idx="211598">LSAG</cx:pt>
          <cx:pt idx="211599">LSAG</cx:pt>
          <cx:pt idx="211600">LSAG</cx:pt>
          <cx:pt idx="211601">LSAG</cx:pt>
          <cx:pt idx="211602">LSAG</cx:pt>
          <cx:pt idx="211603">LSAG</cx:pt>
          <cx:pt idx="211604">LSAG</cx:pt>
          <cx:pt idx="211605">LSAG</cx:pt>
          <cx:pt idx="211606">LSAG</cx:pt>
          <cx:pt idx="211607">LSAG</cx:pt>
          <cx:pt idx="211608">LSAG</cx:pt>
          <cx:pt idx="211609">LSAG</cx:pt>
          <cx:pt idx="211610">LSAG</cx:pt>
          <cx:pt idx="211611">LSAG</cx:pt>
          <cx:pt idx="211612">LSAG</cx:pt>
          <cx:pt idx="211613">LSAG</cx:pt>
          <cx:pt idx="211614">LSAG</cx:pt>
          <cx:pt idx="211615">LSAG</cx:pt>
          <cx:pt idx="211616">LSAG</cx:pt>
          <cx:pt idx="211617">LSAG</cx:pt>
          <cx:pt idx="211618">LSAG</cx:pt>
          <cx:pt idx="211619">LSAG</cx:pt>
          <cx:pt idx="211620">LSAG</cx:pt>
          <cx:pt idx="211621">LSAG</cx:pt>
          <cx:pt idx="211622">LSAG</cx:pt>
          <cx:pt idx="211623">LSAG</cx:pt>
          <cx:pt idx="211624">LSAG</cx:pt>
          <cx:pt idx="211625">LSAG</cx:pt>
          <cx:pt idx="211626">LSAG</cx:pt>
          <cx:pt idx="211627">LSAG</cx:pt>
          <cx:pt idx="211628">LSAG</cx:pt>
          <cx:pt idx="211629">LSAG</cx:pt>
          <cx:pt idx="211630">LSAG</cx:pt>
          <cx:pt idx="211631">LSAG</cx:pt>
          <cx:pt idx="211632">LSAG</cx:pt>
          <cx:pt idx="211633">LSAG</cx:pt>
          <cx:pt idx="211634">LSAG</cx:pt>
          <cx:pt idx="211635">LSAG</cx:pt>
          <cx:pt idx="211636">LSAG</cx:pt>
          <cx:pt idx="211637">LSAG</cx:pt>
          <cx:pt idx="211638">LSAG</cx:pt>
          <cx:pt idx="211639">LSAG</cx:pt>
          <cx:pt idx="211640">LSAG</cx:pt>
          <cx:pt idx="211641">LSAG</cx:pt>
          <cx:pt idx="211642">LSAG</cx:pt>
          <cx:pt idx="211643">LSAG</cx:pt>
          <cx:pt idx="211644">LSAG</cx:pt>
          <cx:pt idx="211645">LSAG</cx:pt>
          <cx:pt idx="211646">LSAG</cx:pt>
          <cx:pt idx="211647">LSAG</cx:pt>
          <cx:pt idx="211648">LSAG</cx:pt>
          <cx:pt idx="211649">LSAG</cx:pt>
          <cx:pt idx="211650">LSAG</cx:pt>
          <cx:pt idx="211651">LSAG</cx:pt>
          <cx:pt idx="211652">LSAG</cx:pt>
          <cx:pt idx="211653">LSAG</cx:pt>
          <cx:pt idx="211654">LSAG</cx:pt>
          <cx:pt idx="211655">LSAG</cx:pt>
          <cx:pt idx="211656">LSAG</cx:pt>
          <cx:pt idx="211657">LSAG</cx:pt>
          <cx:pt idx="211658">LSAG</cx:pt>
          <cx:pt idx="211659">LSAG</cx:pt>
          <cx:pt idx="211660">LSAG</cx:pt>
          <cx:pt idx="211661">LSAG</cx:pt>
          <cx:pt idx="211662">LSAG</cx:pt>
          <cx:pt idx="211663">LSAG</cx:pt>
          <cx:pt idx="211664">LSAG</cx:pt>
          <cx:pt idx="211665">LSAG</cx:pt>
          <cx:pt idx="211666">LSAG</cx:pt>
          <cx:pt idx="211667">LSAG</cx:pt>
          <cx:pt idx="211668">LSAG</cx:pt>
          <cx:pt idx="211669">LSAG</cx:pt>
          <cx:pt idx="211670">LSAG</cx:pt>
          <cx:pt idx="211671">LSAG</cx:pt>
          <cx:pt idx="211672">LSAG</cx:pt>
          <cx:pt idx="211673">LSAG</cx:pt>
          <cx:pt idx="211674">LSAG</cx:pt>
          <cx:pt idx="211675">LSAG</cx:pt>
          <cx:pt idx="211676">LSAG</cx:pt>
          <cx:pt idx="211677">LSAG</cx:pt>
          <cx:pt idx="211678">LSAG</cx:pt>
          <cx:pt idx="211679">LSAG</cx:pt>
          <cx:pt idx="211680">LSAG</cx:pt>
          <cx:pt idx="211681">LSAG</cx:pt>
          <cx:pt idx="211682">LSAG</cx:pt>
          <cx:pt idx="211683">LSAG</cx:pt>
          <cx:pt idx="211684">LSAG</cx:pt>
          <cx:pt idx="211685">LSAG</cx:pt>
          <cx:pt idx="211686">LSAG</cx:pt>
          <cx:pt idx="211687">LSAG</cx:pt>
          <cx:pt idx="211688">LSAG</cx:pt>
          <cx:pt idx="211689">LSAG</cx:pt>
          <cx:pt idx="211690">LSAG</cx:pt>
          <cx:pt idx="211691">LSAG</cx:pt>
          <cx:pt idx="211692">LSAG</cx:pt>
          <cx:pt idx="211693">LSAG</cx:pt>
          <cx:pt idx="211694">LSAG</cx:pt>
          <cx:pt idx="211695">LSAG</cx:pt>
          <cx:pt idx="211696">LSAG</cx:pt>
          <cx:pt idx="211697">LSAG</cx:pt>
          <cx:pt idx="211698">LSAG</cx:pt>
          <cx:pt idx="211699">LSAG</cx:pt>
          <cx:pt idx="211700">LSAG</cx:pt>
          <cx:pt idx="211701">LSAG</cx:pt>
          <cx:pt idx="211702">LSAG</cx:pt>
          <cx:pt idx="211703">LSAG</cx:pt>
          <cx:pt idx="211704">LSAG</cx:pt>
          <cx:pt idx="211705">LSAG</cx:pt>
          <cx:pt idx="211706">LSAG</cx:pt>
          <cx:pt idx="211707">LSAG</cx:pt>
          <cx:pt idx="211708">LSAG</cx:pt>
          <cx:pt idx="211709">LSAG</cx:pt>
          <cx:pt idx="211710">LSAG</cx:pt>
          <cx:pt idx="211711">LSAG</cx:pt>
          <cx:pt idx="211712">LSAG</cx:pt>
          <cx:pt idx="211713">LSAG</cx:pt>
          <cx:pt idx="211714">LSAG</cx:pt>
          <cx:pt idx="211715">LSAG</cx:pt>
          <cx:pt idx="211716">LSAG</cx:pt>
          <cx:pt idx="211717">LSAG</cx:pt>
          <cx:pt idx="211718">LSAG</cx:pt>
          <cx:pt idx="211719">LSAG</cx:pt>
          <cx:pt idx="211720">LSAG</cx:pt>
          <cx:pt idx="211721">LSAG</cx:pt>
          <cx:pt idx="211722">LSAG</cx:pt>
          <cx:pt idx="211723">LSAG</cx:pt>
          <cx:pt idx="211724">LSAG</cx:pt>
          <cx:pt idx="211725">LSAG</cx:pt>
          <cx:pt idx="211726">LSAG</cx:pt>
          <cx:pt idx="211727">LSAG</cx:pt>
          <cx:pt idx="211728">LSAG</cx:pt>
          <cx:pt idx="211729">LSAG</cx:pt>
          <cx:pt idx="211730">LSAG</cx:pt>
          <cx:pt idx="211731">LSAG</cx:pt>
          <cx:pt idx="211732">LSAG</cx:pt>
          <cx:pt idx="211733">LSAG</cx:pt>
          <cx:pt idx="211734">LSAG</cx:pt>
          <cx:pt idx="211735">LSAG</cx:pt>
          <cx:pt idx="211736">LSAG</cx:pt>
          <cx:pt idx="211737">LSAG</cx:pt>
          <cx:pt idx="211738">LSAG</cx:pt>
          <cx:pt idx="211739">LSAG</cx:pt>
          <cx:pt idx="211740">LSAG</cx:pt>
          <cx:pt idx="211741">LSAG</cx:pt>
          <cx:pt idx="211742">LSAG</cx:pt>
          <cx:pt idx="211743">LSAG</cx:pt>
          <cx:pt idx="211744">LSAG</cx:pt>
          <cx:pt idx="211745">LSAG</cx:pt>
          <cx:pt idx="211746">LSAG</cx:pt>
          <cx:pt idx="211747">LSAG</cx:pt>
          <cx:pt idx="211748">LSAG</cx:pt>
          <cx:pt idx="211749">LSAG</cx:pt>
          <cx:pt idx="211750">LSAG</cx:pt>
          <cx:pt idx="211751">LSAG</cx:pt>
          <cx:pt idx="211752">LSAG</cx:pt>
          <cx:pt idx="211753">LSAG</cx:pt>
          <cx:pt idx="211754">LSAG</cx:pt>
          <cx:pt idx="211755">LSAG</cx:pt>
          <cx:pt idx="211756">LSAG</cx:pt>
          <cx:pt idx="211757">LSAG</cx:pt>
          <cx:pt idx="211758">LSAG</cx:pt>
          <cx:pt idx="211759">LSAG</cx:pt>
          <cx:pt idx="211760">LSAG</cx:pt>
          <cx:pt idx="211761">LSAG</cx:pt>
          <cx:pt idx="211762">LSAG</cx:pt>
          <cx:pt idx="211763">LSAG</cx:pt>
          <cx:pt idx="211764">LSAG</cx:pt>
          <cx:pt idx="211765">LSAG</cx:pt>
          <cx:pt idx="211766">LSAG</cx:pt>
          <cx:pt idx="211767">LSAG</cx:pt>
          <cx:pt idx="211768">LSAG</cx:pt>
          <cx:pt idx="211769">LSAG</cx:pt>
          <cx:pt idx="211770">LSAG</cx:pt>
          <cx:pt idx="211771">LSAG</cx:pt>
          <cx:pt idx="211772">LSAG</cx:pt>
          <cx:pt idx="211773">LSAG</cx:pt>
          <cx:pt idx="211774">LSAG</cx:pt>
          <cx:pt idx="211775">LSAG</cx:pt>
          <cx:pt idx="211776">LSAG</cx:pt>
          <cx:pt idx="211777">LSAG</cx:pt>
          <cx:pt idx="211778">LSAG</cx:pt>
          <cx:pt idx="211779">LSAG</cx:pt>
          <cx:pt idx="211780">LSAG</cx:pt>
          <cx:pt idx="211781">LSAG</cx:pt>
          <cx:pt idx="211782">LSAG</cx:pt>
          <cx:pt idx="211783">LSAG</cx:pt>
          <cx:pt idx="211784">LSAG</cx:pt>
          <cx:pt idx="211785">LSAG</cx:pt>
          <cx:pt idx="211786">LSAG</cx:pt>
          <cx:pt idx="211787">LSAG</cx:pt>
          <cx:pt idx="211788">LSAG</cx:pt>
          <cx:pt idx="211789">LSAG</cx:pt>
          <cx:pt idx="211790">LSAG</cx:pt>
          <cx:pt idx="211791">LSAG</cx:pt>
          <cx:pt idx="211792">LSAG</cx:pt>
          <cx:pt idx="211793">LSAG</cx:pt>
          <cx:pt idx="211794">LSAG</cx:pt>
          <cx:pt idx="211795">LSAG</cx:pt>
          <cx:pt idx="211796">LSAG</cx:pt>
          <cx:pt idx="211797">LSAG</cx:pt>
          <cx:pt idx="211798">LSAG</cx:pt>
          <cx:pt idx="211799">LSAG</cx:pt>
          <cx:pt idx="211800">LSAG</cx:pt>
          <cx:pt idx="211801">LSAG</cx:pt>
          <cx:pt idx="211802">LSAG</cx:pt>
          <cx:pt idx="211803">LSAG</cx:pt>
          <cx:pt idx="211804">LSAG</cx:pt>
          <cx:pt idx="211805">LSAG</cx:pt>
          <cx:pt idx="211806">LSAG</cx:pt>
          <cx:pt idx="211807">LSAG</cx:pt>
          <cx:pt idx="211808">LSAG</cx:pt>
          <cx:pt idx="211809">LSAG</cx:pt>
          <cx:pt idx="211810">LSAG</cx:pt>
          <cx:pt idx="211811">LSAG</cx:pt>
          <cx:pt idx="211812">LSAG</cx:pt>
          <cx:pt idx="211813">LSAG</cx:pt>
          <cx:pt idx="211814">LSAG</cx:pt>
          <cx:pt idx="211815">LSAG</cx:pt>
          <cx:pt idx="211816">LSAG</cx:pt>
          <cx:pt idx="211817">LSAG</cx:pt>
          <cx:pt idx="211818">LSAG</cx:pt>
          <cx:pt idx="211819">LSAG</cx:pt>
          <cx:pt idx="211820">LSAG</cx:pt>
          <cx:pt idx="211821">LSAG</cx:pt>
          <cx:pt idx="211822">LSAG</cx:pt>
          <cx:pt idx="211823">LSAG</cx:pt>
          <cx:pt idx="211824">LSAG</cx:pt>
          <cx:pt idx="211825">LSAG</cx:pt>
          <cx:pt idx="211826">LSAG</cx:pt>
          <cx:pt idx="211827">LSAG</cx:pt>
          <cx:pt idx="211828">LSAG</cx:pt>
          <cx:pt idx="211829">LSAG</cx:pt>
          <cx:pt idx="211830">LSAG</cx:pt>
          <cx:pt idx="211831">LSAG</cx:pt>
          <cx:pt idx="211832">LSAG</cx:pt>
          <cx:pt idx="211833">LSAG</cx:pt>
          <cx:pt idx="211834">LSAG</cx:pt>
          <cx:pt idx="211835">LSAG</cx:pt>
          <cx:pt idx="211836">LSAG</cx:pt>
          <cx:pt idx="211837">LSAG</cx:pt>
          <cx:pt idx="211838">LSAG</cx:pt>
          <cx:pt idx="211839">LSAG</cx:pt>
          <cx:pt idx="211840">LSAG</cx:pt>
          <cx:pt idx="211841">LSAG</cx:pt>
          <cx:pt idx="211842">LSAG</cx:pt>
          <cx:pt idx="211843">LSAG</cx:pt>
          <cx:pt idx="211844">LSAG</cx:pt>
          <cx:pt idx="211845">LSAG</cx:pt>
          <cx:pt idx="211846">LSAG</cx:pt>
          <cx:pt idx="211847">LSAG</cx:pt>
          <cx:pt idx="211848">LSAG</cx:pt>
          <cx:pt idx="211849">LSAG</cx:pt>
          <cx:pt idx="211850">LSAG</cx:pt>
          <cx:pt idx="211851">LSAG</cx:pt>
          <cx:pt idx="211852">LSAG</cx:pt>
          <cx:pt idx="211853">LSAG</cx:pt>
          <cx:pt idx="211854">LSAG</cx:pt>
          <cx:pt idx="211855">LSAG</cx:pt>
          <cx:pt idx="211856">LSAG</cx:pt>
          <cx:pt idx="211857">LSAG</cx:pt>
          <cx:pt idx="211858">LSAG</cx:pt>
          <cx:pt idx="211859">LSAG</cx:pt>
          <cx:pt idx="211860">LSAG</cx:pt>
          <cx:pt idx="211861">LSAG</cx:pt>
          <cx:pt idx="211862">LSAG</cx:pt>
          <cx:pt idx="211863">LSAG</cx:pt>
          <cx:pt idx="211864">LSAG</cx:pt>
          <cx:pt idx="211865">LSAG</cx:pt>
          <cx:pt idx="211866">LSAG</cx:pt>
          <cx:pt idx="211867">LSAG</cx:pt>
          <cx:pt idx="211868">LSAG</cx:pt>
          <cx:pt idx="211869">LSAG</cx:pt>
          <cx:pt idx="211870">LSAG</cx:pt>
          <cx:pt idx="211871">LSAG</cx:pt>
          <cx:pt idx="211872">LSAG</cx:pt>
          <cx:pt idx="211873">LSAG</cx:pt>
          <cx:pt idx="211874">LSAG</cx:pt>
          <cx:pt idx="211875">LSAG</cx:pt>
          <cx:pt idx="211876">LSAG</cx:pt>
          <cx:pt idx="211877">LSAG</cx:pt>
          <cx:pt idx="211878">LSAG</cx:pt>
          <cx:pt idx="211879">LSAG</cx:pt>
          <cx:pt idx="211880">LSAG</cx:pt>
          <cx:pt idx="211881">LSAG</cx:pt>
          <cx:pt idx="211882">LSAG</cx:pt>
          <cx:pt idx="211883">LSAG</cx:pt>
          <cx:pt idx="211884">LSAG</cx:pt>
          <cx:pt idx="211885">LSAG</cx:pt>
          <cx:pt idx="211886">LSAG</cx:pt>
          <cx:pt idx="211887">LSAG</cx:pt>
          <cx:pt idx="211888">LSAG</cx:pt>
          <cx:pt idx="211889">LSAG</cx:pt>
          <cx:pt idx="211890">LSAG</cx:pt>
          <cx:pt idx="211891">LSAG</cx:pt>
          <cx:pt idx="211892">LSAG</cx:pt>
          <cx:pt idx="211893">LSAG</cx:pt>
          <cx:pt idx="211894">LSAG</cx:pt>
          <cx:pt idx="211895">LSAG</cx:pt>
          <cx:pt idx="211896">LSAG</cx:pt>
          <cx:pt idx="211897">LSAG</cx:pt>
          <cx:pt idx="211898">LSAG</cx:pt>
          <cx:pt idx="211899">LSAG</cx:pt>
          <cx:pt idx="211900">LSAG</cx:pt>
          <cx:pt idx="211901">LSAG</cx:pt>
          <cx:pt idx="211902">LSAG</cx:pt>
          <cx:pt idx="211903">LSAG</cx:pt>
          <cx:pt idx="211904">LSAG</cx:pt>
          <cx:pt idx="211905">LSAG</cx:pt>
          <cx:pt idx="211906">LSAG</cx:pt>
          <cx:pt idx="211907">LSAG</cx:pt>
          <cx:pt idx="211908">LSAG</cx:pt>
          <cx:pt idx="211909">LSAG</cx:pt>
          <cx:pt idx="211910">LSAG</cx:pt>
          <cx:pt idx="211911">LSAG</cx:pt>
          <cx:pt idx="211912">LSAG</cx:pt>
          <cx:pt idx="211913">LSAG</cx:pt>
          <cx:pt idx="211914">LSAG</cx:pt>
          <cx:pt idx="211915">LSAG</cx:pt>
          <cx:pt idx="211916">LSAG</cx:pt>
          <cx:pt idx="211917">LSAG</cx:pt>
          <cx:pt idx="211918">LSAG</cx:pt>
          <cx:pt idx="211919">LSAG</cx:pt>
          <cx:pt idx="211920">LSAG</cx:pt>
          <cx:pt idx="211921">LSAG</cx:pt>
          <cx:pt idx="211922">LSAG</cx:pt>
          <cx:pt idx="211923">LSAG</cx:pt>
          <cx:pt idx="211924">LSAG</cx:pt>
          <cx:pt idx="211925">LSAG</cx:pt>
          <cx:pt idx="211926">LSAG</cx:pt>
          <cx:pt idx="211927">LSAG</cx:pt>
          <cx:pt idx="211928">LSAG</cx:pt>
          <cx:pt idx="211929">LSAG</cx:pt>
          <cx:pt idx="211930">LSAG</cx:pt>
          <cx:pt idx="211931">LSAG</cx:pt>
          <cx:pt idx="211932">LSAG</cx:pt>
          <cx:pt idx="211933">LSAG</cx:pt>
          <cx:pt idx="211934">LSAG</cx:pt>
          <cx:pt idx="211935">LSAG</cx:pt>
          <cx:pt idx="211936">LSAG</cx:pt>
          <cx:pt idx="211937">LSAG</cx:pt>
          <cx:pt idx="211938">LSAG</cx:pt>
          <cx:pt idx="211939">LSAG</cx:pt>
          <cx:pt idx="211940">LSAG</cx:pt>
          <cx:pt idx="211941">LSAG</cx:pt>
          <cx:pt idx="211942">LSAG</cx:pt>
          <cx:pt idx="211943">LSAG</cx:pt>
          <cx:pt idx="211944">LSAG</cx:pt>
          <cx:pt idx="211945">LSAG</cx:pt>
          <cx:pt idx="211946">LSAG</cx:pt>
          <cx:pt idx="211947">LSAG</cx:pt>
          <cx:pt idx="211948">LSAG</cx:pt>
          <cx:pt idx="211949">LSAG</cx:pt>
          <cx:pt idx="211950">LSAG</cx:pt>
          <cx:pt idx="211951">LSAG</cx:pt>
          <cx:pt idx="211952">LSAG</cx:pt>
          <cx:pt idx="211953">LSAG</cx:pt>
          <cx:pt idx="211954">LSAG</cx:pt>
          <cx:pt idx="211955">LSAG</cx:pt>
          <cx:pt idx="211956">LSAG</cx:pt>
          <cx:pt idx="211957">LSAG</cx:pt>
          <cx:pt idx="211958">LSAG</cx:pt>
          <cx:pt idx="211959">LSAG</cx:pt>
          <cx:pt idx="211960">LSAG</cx:pt>
          <cx:pt idx="211961">LSAG</cx:pt>
          <cx:pt idx="211962">LSAG</cx:pt>
          <cx:pt idx="211963">LSAG</cx:pt>
          <cx:pt idx="211964">LSAG</cx:pt>
          <cx:pt idx="211965">LSAG</cx:pt>
          <cx:pt idx="211966">LSAG</cx:pt>
          <cx:pt idx="211967">LSAG</cx:pt>
          <cx:pt idx="211968">LSAG</cx:pt>
          <cx:pt idx="211969">LSAG</cx:pt>
          <cx:pt idx="211970">LSAG</cx:pt>
          <cx:pt idx="211971">LSAG</cx:pt>
          <cx:pt idx="211972">LSAG</cx:pt>
          <cx:pt idx="211973">LSAG</cx:pt>
          <cx:pt idx="211974">LSAG</cx:pt>
          <cx:pt idx="211975">LSAG</cx:pt>
          <cx:pt idx="211976">LSAG</cx:pt>
          <cx:pt idx="211977">LSAG</cx:pt>
          <cx:pt idx="211978">LSAG</cx:pt>
          <cx:pt idx="211979">LSAG</cx:pt>
          <cx:pt idx="211980">LSAG</cx:pt>
          <cx:pt idx="211981">LSAG</cx:pt>
          <cx:pt idx="211982">LSAG</cx:pt>
          <cx:pt idx="211983">LSAG</cx:pt>
          <cx:pt idx="211984">LSAG</cx:pt>
          <cx:pt idx="211985">LSAG</cx:pt>
          <cx:pt idx="211986">LSAG</cx:pt>
          <cx:pt idx="211987">LSAG</cx:pt>
          <cx:pt idx="211988">LSAG</cx:pt>
          <cx:pt idx="211989">LSAG</cx:pt>
          <cx:pt idx="211990">LSAG</cx:pt>
          <cx:pt idx="211991">LSAG</cx:pt>
          <cx:pt idx="211992">LSAG</cx:pt>
          <cx:pt idx="211993">LSAG</cx:pt>
          <cx:pt idx="211994">LSAG</cx:pt>
          <cx:pt idx="211995">LSAG</cx:pt>
          <cx:pt idx="211996">LSAG</cx:pt>
          <cx:pt idx="211997">LSAG</cx:pt>
          <cx:pt idx="211998">LSAG</cx:pt>
          <cx:pt idx="211999">LSAG</cx:pt>
          <cx:pt idx="212000">LSAG</cx:pt>
          <cx:pt idx="212001">LSAG</cx:pt>
          <cx:pt idx="212002">LSAG</cx:pt>
          <cx:pt idx="212003">LSAG</cx:pt>
          <cx:pt idx="212004">LSAG</cx:pt>
          <cx:pt idx="212005">LSAG</cx:pt>
          <cx:pt idx="212006">LSAG</cx:pt>
          <cx:pt idx="212007">LSAG</cx:pt>
          <cx:pt idx="212008">LSAG</cx:pt>
          <cx:pt idx="212009">LSAG</cx:pt>
          <cx:pt idx="212010">LSAG</cx:pt>
          <cx:pt idx="212011">LSAG</cx:pt>
          <cx:pt idx="212012">LSAG</cx:pt>
          <cx:pt idx="212013">LSAG</cx:pt>
          <cx:pt idx="212014">LSAG</cx:pt>
          <cx:pt idx="212015">LSAG</cx:pt>
          <cx:pt idx="212016">LSAG</cx:pt>
          <cx:pt idx="212017">LSAG</cx:pt>
          <cx:pt idx="212018">LSAG</cx:pt>
          <cx:pt idx="212019">LSAG</cx:pt>
          <cx:pt idx="212020">LSAG</cx:pt>
          <cx:pt idx="212021">LSAG</cx:pt>
          <cx:pt idx="212022">LSAG</cx:pt>
          <cx:pt idx="212023">LSAG</cx:pt>
          <cx:pt idx="212024">LSAG</cx:pt>
          <cx:pt idx="212025">LSAG</cx:pt>
          <cx:pt idx="212026">LSAG</cx:pt>
          <cx:pt idx="212027">LSAG</cx:pt>
          <cx:pt idx="212028">LSAG</cx:pt>
          <cx:pt idx="212029">LSAG</cx:pt>
          <cx:pt idx="212030">LSAG</cx:pt>
          <cx:pt idx="212031">LSAG</cx:pt>
          <cx:pt idx="212032">LSAG</cx:pt>
          <cx:pt idx="212033">LSAG</cx:pt>
          <cx:pt idx="212034">LSAG</cx:pt>
          <cx:pt idx="212035">LSAG</cx:pt>
          <cx:pt idx="212036">LSAG</cx:pt>
          <cx:pt idx="212037">LSAG</cx:pt>
          <cx:pt idx="212038">LSAG</cx:pt>
          <cx:pt idx="212039">LSAG</cx:pt>
          <cx:pt idx="212040">LSAG</cx:pt>
          <cx:pt idx="212041">LSAG</cx:pt>
          <cx:pt idx="212042">LSAG</cx:pt>
          <cx:pt idx="212043">LSAG</cx:pt>
          <cx:pt idx="212044">LSAG</cx:pt>
          <cx:pt idx="212045">LSAG</cx:pt>
          <cx:pt idx="212046">LSAG</cx:pt>
          <cx:pt idx="212047">LSAG</cx:pt>
          <cx:pt idx="212048">LSAG</cx:pt>
          <cx:pt idx="212049">LSAG</cx:pt>
          <cx:pt idx="212050">LSAG</cx:pt>
          <cx:pt idx="212051">LSAG</cx:pt>
          <cx:pt idx="212052">LSAG</cx:pt>
          <cx:pt idx="212053">LSAG</cx:pt>
          <cx:pt idx="212054">LSAG</cx:pt>
          <cx:pt idx="212055">LSAG</cx:pt>
          <cx:pt idx="212056">LSAG</cx:pt>
          <cx:pt idx="212057">LSAG</cx:pt>
          <cx:pt idx="212058">LSAG</cx:pt>
          <cx:pt idx="212059">LSAG</cx:pt>
          <cx:pt idx="212060">LSAG</cx:pt>
          <cx:pt idx="212061">LSAG</cx:pt>
          <cx:pt idx="212062">LSAG</cx:pt>
          <cx:pt idx="212063">LSAG</cx:pt>
          <cx:pt idx="212064">LSAG</cx:pt>
          <cx:pt idx="212065">LSAG</cx:pt>
          <cx:pt idx="212066">LSAG</cx:pt>
          <cx:pt idx="212067">LSAG</cx:pt>
          <cx:pt idx="212068">LSAG</cx:pt>
          <cx:pt idx="212069">LSAG</cx:pt>
          <cx:pt idx="212070">LSAG</cx:pt>
          <cx:pt idx="212071">LSAG</cx:pt>
          <cx:pt idx="212072">LSAG</cx:pt>
          <cx:pt idx="212073">LSAG</cx:pt>
          <cx:pt idx="212074">LSAG</cx:pt>
          <cx:pt idx="212075">LSAG</cx:pt>
          <cx:pt idx="212076">LSAG</cx:pt>
          <cx:pt idx="212077">LSAG</cx:pt>
          <cx:pt idx="212078">LSAG</cx:pt>
          <cx:pt idx="212079">LSAG</cx:pt>
          <cx:pt idx="212080">LSAG</cx:pt>
          <cx:pt idx="212081">LSAG</cx:pt>
          <cx:pt idx="212082">LSAG</cx:pt>
          <cx:pt idx="212083">LSAG</cx:pt>
          <cx:pt idx="212084">LSAG</cx:pt>
          <cx:pt idx="212085">LSAG</cx:pt>
          <cx:pt idx="212086">LSAG</cx:pt>
          <cx:pt idx="212087">LSAG</cx:pt>
          <cx:pt idx="212088">LSAG</cx:pt>
          <cx:pt idx="212089">LSAG</cx:pt>
          <cx:pt idx="212090">LSAG</cx:pt>
          <cx:pt idx="212091">LSAG</cx:pt>
          <cx:pt idx="212092">LSAG</cx:pt>
          <cx:pt idx="212093">LSAG</cx:pt>
          <cx:pt idx="212094">LSAG</cx:pt>
          <cx:pt idx="212095">LSAG</cx:pt>
          <cx:pt idx="212096">LSAG</cx:pt>
          <cx:pt idx="212097">LSAG</cx:pt>
          <cx:pt idx="212098">LSAG</cx:pt>
          <cx:pt idx="212099">LSAG</cx:pt>
          <cx:pt idx="212100">LSAG</cx:pt>
          <cx:pt idx="212101">LSAG</cx:pt>
          <cx:pt idx="212102">LSAG</cx:pt>
          <cx:pt idx="212103">LSAG</cx:pt>
          <cx:pt idx="212104">LSAG</cx:pt>
          <cx:pt idx="212105">LSAG</cx:pt>
          <cx:pt idx="212106">LSAG</cx:pt>
          <cx:pt idx="212107">LSAG</cx:pt>
          <cx:pt idx="212108">LSAG</cx:pt>
          <cx:pt idx="212109">LSAG</cx:pt>
          <cx:pt idx="212110">LSAG</cx:pt>
          <cx:pt idx="212111">LSAG</cx:pt>
          <cx:pt idx="212112">LSAG</cx:pt>
          <cx:pt idx="212113">LSAG</cx:pt>
          <cx:pt idx="212114">LSAG</cx:pt>
          <cx:pt idx="212115">LSAG</cx:pt>
          <cx:pt idx="212116">LSAG</cx:pt>
          <cx:pt idx="212117">LSAG</cx:pt>
          <cx:pt idx="212118">LSAG</cx:pt>
          <cx:pt idx="212119">LSAG</cx:pt>
          <cx:pt idx="212120">LSAG</cx:pt>
          <cx:pt idx="212121">LSAG</cx:pt>
          <cx:pt idx="212122">LSAG</cx:pt>
          <cx:pt idx="212123">LSAG</cx:pt>
          <cx:pt idx="212124">LSAG</cx:pt>
          <cx:pt idx="212125">LSAG</cx:pt>
          <cx:pt idx="212126">LSAG</cx:pt>
          <cx:pt idx="212127">LSAG</cx:pt>
          <cx:pt idx="212128">LSAG</cx:pt>
          <cx:pt idx="212129">LSAG</cx:pt>
          <cx:pt idx="212130">LSAG</cx:pt>
          <cx:pt idx="212131">LSAG</cx:pt>
          <cx:pt idx="212132">LSAG</cx:pt>
          <cx:pt idx="212133">LSAG</cx:pt>
          <cx:pt idx="212134">LSAG</cx:pt>
          <cx:pt idx="212135">LSAG</cx:pt>
          <cx:pt idx="212136">LSAG</cx:pt>
          <cx:pt idx="212137">LSAG</cx:pt>
          <cx:pt idx="212138">LSAG</cx:pt>
          <cx:pt idx="212139">LSAG</cx:pt>
          <cx:pt idx="212140">LSAG</cx:pt>
          <cx:pt idx="212141">LSAG</cx:pt>
          <cx:pt idx="212142">LSAG</cx:pt>
          <cx:pt idx="212143">LSAG</cx:pt>
          <cx:pt idx="212144">LSAG</cx:pt>
          <cx:pt idx="212145">LSAG</cx:pt>
          <cx:pt idx="212146">LSAG</cx:pt>
          <cx:pt idx="212147">LSAG</cx:pt>
          <cx:pt idx="212148">LSAG</cx:pt>
          <cx:pt idx="212149">LSAG</cx:pt>
          <cx:pt idx="212150">LSAG</cx:pt>
          <cx:pt idx="212151">LSAG</cx:pt>
          <cx:pt idx="212152">LSAG</cx:pt>
          <cx:pt idx="212153">LSAG</cx:pt>
          <cx:pt idx="212154">LSAG</cx:pt>
          <cx:pt idx="212155">LSAG</cx:pt>
          <cx:pt idx="212156">LSAG</cx:pt>
          <cx:pt idx="212157">LSAG</cx:pt>
          <cx:pt idx="212158">LSAG</cx:pt>
          <cx:pt idx="212159">LSAG</cx:pt>
          <cx:pt idx="212160">LSAG</cx:pt>
          <cx:pt idx="212161">LSAG</cx:pt>
          <cx:pt idx="212162">LSAG</cx:pt>
          <cx:pt idx="212163">LSAG</cx:pt>
          <cx:pt idx="212164">LSAG</cx:pt>
          <cx:pt idx="212165">LSAG</cx:pt>
          <cx:pt idx="212166">LSAG</cx:pt>
          <cx:pt idx="212167">LSAG</cx:pt>
          <cx:pt idx="212168">LSAG</cx:pt>
          <cx:pt idx="212169">LSAG</cx:pt>
          <cx:pt idx="212170">LSAG</cx:pt>
          <cx:pt idx="212171">LSAG</cx:pt>
          <cx:pt idx="212172">LSAG</cx:pt>
          <cx:pt idx="212173">LSAG</cx:pt>
          <cx:pt idx="212174">LSAG</cx:pt>
          <cx:pt idx="212175">LSAG</cx:pt>
          <cx:pt idx="212176">LSAG</cx:pt>
          <cx:pt idx="212177">LSAG</cx:pt>
          <cx:pt idx="212178">LSAG</cx:pt>
          <cx:pt idx="212179">LSAG</cx:pt>
          <cx:pt idx="212180">LSAG</cx:pt>
          <cx:pt idx="212181">LSAG</cx:pt>
          <cx:pt idx="212182">LSAG</cx:pt>
          <cx:pt idx="212183">LSAG</cx:pt>
          <cx:pt idx="212184">LSAG</cx:pt>
          <cx:pt idx="212185">LSAG</cx:pt>
          <cx:pt idx="212186">LSAG</cx:pt>
          <cx:pt idx="212187">LSAG</cx:pt>
          <cx:pt idx="212188">LSAG</cx:pt>
          <cx:pt idx="212189">LSAG</cx:pt>
          <cx:pt idx="212190">LSAG</cx:pt>
          <cx:pt idx="212191">LSAG</cx:pt>
          <cx:pt idx="212192">LSAG</cx:pt>
          <cx:pt idx="212193">LSAG</cx:pt>
          <cx:pt idx="212194">LSAG</cx:pt>
          <cx:pt idx="212195">LSAG</cx:pt>
          <cx:pt idx="212196">LSAG</cx:pt>
          <cx:pt idx="212197">LSAG</cx:pt>
          <cx:pt idx="212198">LSAG</cx:pt>
          <cx:pt idx="212199">LSAG</cx:pt>
          <cx:pt idx="212200">LSAG</cx:pt>
          <cx:pt idx="212201">LSAG</cx:pt>
          <cx:pt idx="212202">LSAG</cx:pt>
          <cx:pt idx="212203">LSAG</cx:pt>
          <cx:pt idx="212204">LSAG</cx:pt>
          <cx:pt idx="212205">LSAG</cx:pt>
          <cx:pt idx="212206">LSAG</cx:pt>
          <cx:pt idx="212207">LSAG</cx:pt>
          <cx:pt idx="212208">LSAG</cx:pt>
          <cx:pt idx="212209">LSAG</cx:pt>
          <cx:pt idx="212210">LSAG</cx:pt>
          <cx:pt idx="212211">LSAG</cx:pt>
          <cx:pt idx="212212">LSAG</cx:pt>
          <cx:pt idx="212213">LSAG</cx:pt>
          <cx:pt idx="212214">LSAG</cx:pt>
          <cx:pt idx="212215">LSAG</cx:pt>
          <cx:pt idx="212216">LSAG</cx:pt>
          <cx:pt idx="212217">LSAG</cx:pt>
          <cx:pt idx="212218">LSAG</cx:pt>
          <cx:pt idx="212219">LSAG</cx:pt>
          <cx:pt idx="212220">LSAG</cx:pt>
          <cx:pt idx="212221">LSAG</cx:pt>
          <cx:pt idx="212222">LSAG</cx:pt>
          <cx:pt idx="212223">LSAG</cx:pt>
          <cx:pt idx="212224">LSAG</cx:pt>
          <cx:pt idx="212225">LSAG</cx:pt>
          <cx:pt idx="212226">LSAG</cx:pt>
          <cx:pt idx="212227">LSAG</cx:pt>
          <cx:pt idx="212228">LSAG</cx:pt>
          <cx:pt idx="212229">LSAG</cx:pt>
          <cx:pt idx="212230">LSAG</cx:pt>
          <cx:pt idx="212231">LSAG</cx:pt>
          <cx:pt idx="212232">LSAG</cx:pt>
          <cx:pt idx="212233">LSAG</cx:pt>
          <cx:pt idx="212234">LSAG</cx:pt>
          <cx:pt idx="212235">LSAG</cx:pt>
          <cx:pt idx="212236">LSAG</cx:pt>
          <cx:pt idx="212237">LSAG</cx:pt>
          <cx:pt idx="212238">LSAG</cx:pt>
          <cx:pt idx="212239">LSAG</cx:pt>
          <cx:pt idx="212240">LSAG</cx:pt>
          <cx:pt idx="212241">LSAG</cx:pt>
          <cx:pt idx="212242">LSAG</cx:pt>
          <cx:pt idx="212243">LSAG</cx:pt>
          <cx:pt idx="212244">LSAG</cx:pt>
          <cx:pt idx="212245">LSAG</cx:pt>
          <cx:pt idx="212246">LSAG</cx:pt>
          <cx:pt idx="212247">LSAG</cx:pt>
          <cx:pt idx="212248">LSAG</cx:pt>
          <cx:pt idx="212249">LSAG</cx:pt>
          <cx:pt idx="212250">LSAG</cx:pt>
          <cx:pt idx="212251">LSAG</cx:pt>
          <cx:pt idx="212252">LSAG</cx:pt>
          <cx:pt idx="212253">LSAG</cx:pt>
          <cx:pt idx="212254">LSAG</cx:pt>
          <cx:pt idx="212255">LSAG</cx:pt>
          <cx:pt idx="212256">LSAG</cx:pt>
          <cx:pt idx="212257">LSAG</cx:pt>
          <cx:pt idx="212258">LSAG</cx:pt>
          <cx:pt idx="212259">LSAG</cx:pt>
          <cx:pt idx="212260">LSAG</cx:pt>
          <cx:pt idx="212261">LSAG</cx:pt>
          <cx:pt idx="212262">LSAG</cx:pt>
          <cx:pt idx="212263">LSAG</cx:pt>
          <cx:pt idx="212264">LSAG</cx:pt>
          <cx:pt idx="212265">LSAG</cx:pt>
          <cx:pt idx="212266">LSAG</cx:pt>
          <cx:pt idx="212267">LSAG</cx:pt>
          <cx:pt idx="212268">LSAG</cx:pt>
          <cx:pt idx="212269">LSAG</cx:pt>
          <cx:pt idx="212270">LSAG</cx:pt>
          <cx:pt idx="212271">LSAG</cx:pt>
          <cx:pt idx="212272">LSAG</cx:pt>
          <cx:pt idx="212273">LSAG</cx:pt>
          <cx:pt idx="212274">LSAG</cx:pt>
          <cx:pt idx="212275">LSAG</cx:pt>
          <cx:pt idx="212276">LSAG</cx:pt>
          <cx:pt idx="212277">LSAG</cx:pt>
          <cx:pt idx="212278">LSAG</cx:pt>
          <cx:pt idx="212279">LSAG</cx:pt>
          <cx:pt idx="212280">LSAG</cx:pt>
          <cx:pt idx="212281">LSAG</cx:pt>
          <cx:pt idx="212282">LSAG</cx:pt>
          <cx:pt idx="212283">LSAG</cx:pt>
          <cx:pt idx="212284">LSAG</cx:pt>
          <cx:pt idx="212285">LSAG</cx:pt>
          <cx:pt idx="212286">LSAG</cx:pt>
          <cx:pt idx="212287">LSAG</cx:pt>
          <cx:pt idx="212288">LSAG</cx:pt>
          <cx:pt idx="212289">LSAG</cx:pt>
          <cx:pt idx="212290">LSAG</cx:pt>
          <cx:pt idx="212291">LSAG</cx:pt>
          <cx:pt idx="212292">LSAG</cx:pt>
          <cx:pt idx="212293">LSAG</cx:pt>
          <cx:pt idx="212294">LSAG</cx:pt>
          <cx:pt idx="212295">LSAG</cx:pt>
          <cx:pt idx="212296">LSAG</cx:pt>
          <cx:pt idx="212297">LSAG</cx:pt>
          <cx:pt idx="212298">LSAG</cx:pt>
          <cx:pt idx="212299">LSAG</cx:pt>
          <cx:pt idx="212300">LSAG</cx:pt>
          <cx:pt idx="212301">LSAG</cx:pt>
          <cx:pt idx="212302">LSAG</cx:pt>
          <cx:pt idx="212303">LSAG</cx:pt>
          <cx:pt idx="212304">LSAG</cx:pt>
          <cx:pt idx="212305">LSAG</cx:pt>
          <cx:pt idx="212306">LSAG</cx:pt>
          <cx:pt idx="212307">LSAG</cx:pt>
          <cx:pt idx="212308">LSAG</cx:pt>
          <cx:pt idx="212309">LSAG</cx:pt>
          <cx:pt idx="212310">LSAG</cx:pt>
          <cx:pt idx="212311">LSAG</cx:pt>
          <cx:pt idx="212312">LSAG</cx:pt>
          <cx:pt idx="212313">LSAG</cx:pt>
          <cx:pt idx="212314">LSAG</cx:pt>
          <cx:pt idx="212315">LSAG</cx:pt>
          <cx:pt idx="212316">LSAG</cx:pt>
          <cx:pt idx="212317">LSAG</cx:pt>
          <cx:pt idx="212318">LSAG</cx:pt>
          <cx:pt idx="212319">LSAG</cx:pt>
          <cx:pt idx="212320">LSAG</cx:pt>
          <cx:pt idx="212321">LSAG</cx:pt>
          <cx:pt idx="212322">LSAG</cx:pt>
          <cx:pt idx="212323">LSAG</cx:pt>
          <cx:pt idx="212324">LSAG</cx:pt>
          <cx:pt idx="212325">LSAG</cx:pt>
          <cx:pt idx="212326">LSAG</cx:pt>
          <cx:pt idx="212327">LSAG</cx:pt>
          <cx:pt idx="212328">LSAG</cx:pt>
          <cx:pt idx="212329">LSAG</cx:pt>
          <cx:pt idx="212330">LSAG</cx:pt>
          <cx:pt idx="212331">LSAG</cx:pt>
          <cx:pt idx="212332">LSAG</cx:pt>
          <cx:pt idx="212333">LSAG</cx:pt>
          <cx:pt idx="212334">LSAG</cx:pt>
          <cx:pt idx="212335">LSAG</cx:pt>
          <cx:pt idx="212336">LSAG</cx:pt>
          <cx:pt idx="212337">LSAG</cx:pt>
          <cx:pt idx="212338">LSAG</cx:pt>
          <cx:pt idx="212339">LSAG</cx:pt>
          <cx:pt idx="212340">LSAG</cx:pt>
          <cx:pt idx="212341">LSAG</cx:pt>
          <cx:pt idx="212342">LSAG</cx:pt>
          <cx:pt idx="212343">LSAG</cx:pt>
          <cx:pt idx="212344">LSAG</cx:pt>
          <cx:pt idx="212345">LSAG</cx:pt>
          <cx:pt idx="212346">LSAG</cx:pt>
          <cx:pt idx="212347">LSAG</cx:pt>
          <cx:pt idx="212348">LSAG</cx:pt>
          <cx:pt idx="212349">LSAG</cx:pt>
          <cx:pt idx="212350">LSAG</cx:pt>
          <cx:pt idx="212351">LSAG</cx:pt>
          <cx:pt idx="212352">LSAG</cx:pt>
          <cx:pt idx="212353">LSAG</cx:pt>
          <cx:pt idx="212354">LSAG</cx:pt>
          <cx:pt idx="212355">LSAG</cx:pt>
          <cx:pt idx="212356">LSAG</cx:pt>
          <cx:pt idx="212357">LSAG</cx:pt>
          <cx:pt idx="212358">LSAG</cx:pt>
          <cx:pt idx="212359">LSAG</cx:pt>
          <cx:pt idx="212360">LSAG</cx:pt>
          <cx:pt idx="212361">LSAG</cx:pt>
          <cx:pt idx="212362">LSAG</cx:pt>
          <cx:pt idx="212363">LSAG</cx:pt>
          <cx:pt idx="212364">LSAG</cx:pt>
          <cx:pt idx="212365">LSAG</cx:pt>
          <cx:pt idx="212366">LSAG</cx:pt>
          <cx:pt idx="212367">LSAG</cx:pt>
          <cx:pt idx="212368">LSAG</cx:pt>
          <cx:pt idx="212369">LSAG</cx:pt>
          <cx:pt idx="212370">LSAG</cx:pt>
          <cx:pt idx="212371">LSAG</cx:pt>
          <cx:pt idx="212372">LSAG</cx:pt>
          <cx:pt idx="212373">LSAG</cx:pt>
          <cx:pt idx="212374">LSAG</cx:pt>
          <cx:pt idx="212375">LSAG</cx:pt>
          <cx:pt idx="212376">LSAG</cx:pt>
          <cx:pt idx="212377">LSAG</cx:pt>
          <cx:pt idx="212378">LSAG</cx:pt>
          <cx:pt idx="212379">LSAG</cx:pt>
          <cx:pt idx="212380">LSAG</cx:pt>
          <cx:pt idx="212381">LSAG</cx:pt>
          <cx:pt idx="212382">LSAG</cx:pt>
          <cx:pt idx="212383">LSAG</cx:pt>
          <cx:pt idx="212384">LSAG</cx:pt>
          <cx:pt idx="212385">LSAG</cx:pt>
          <cx:pt idx="212386">LSAG</cx:pt>
          <cx:pt idx="212387">LSAG</cx:pt>
          <cx:pt idx="212388">LSAG</cx:pt>
          <cx:pt idx="212389">LSAG</cx:pt>
          <cx:pt idx="212390">LSAG</cx:pt>
          <cx:pt idx="212391">LSAG</cx:pt>
          <cx:pt idx="212392">LSAG</cx:pt>
          <cx:pt idx="212393">LSAG</cx:pt>
          <cx:pt idx="212394">LSAG</cx:pt>
          <cx:pt idx="212395">LSAG</cx:pt>
          <cx:pt idx="212396">LSAG</cx:pt>
          <cx:pt idx="212397">LSAG</cx:pt>
          <cx:pt idx="212398">LSAG</cx:pt>
          <cx:pt idx="212399">LSAG</cx:pt>
          <cx:pt idx="212400">LSAG</cx:pt>
          <cx:pt idx="212401">LSAG</cx:pt>
          <cx:pt idx="212402">LSAG</cx:pt>
          <cx:pt idx="212403">LSAG</cx:pt>
          <cx:pt idx="212404">LSAG</cx:pt>
          <cx:pt idx="212405">LSAG</cx:pt>
          <cx:pt idx="212406">LSAG</cx:pt>
          <cx:pt idx="212407">LSAG</cx:pt>
          <cx:pt idx="212408">LSAG</cx:pt>
          <cx:pt idx="212409">LSAG</cx:pt>
          <cx:pt idx="212410">LSAG</cx:pt>
          <cx:pt idx="212411">LSAG</cx:pt>
          <cx:pt idx="212412">LSAG</cx:pt>
          <cx:pt idx="212413">LSAG</cx:pt>
          <cx:pt idx="212414">LSAG</cx:pt>
          <cx:pt idx="212415">LSAG</cx:pt>
          <cx:pt idx="212416">LSAG</cx:pt>
          <cx:pt idx="212417">LSAG</cx:pt>
          <cx:pt idx="212418">LSAG</cx:pt>
          <cx:pt idx="212419">LSAG</cx:pt>
          <cx:pt idx="212420">LSAG</cx:pt>
          <cx:pt idx="212421">LSAG</cx:pt>
          <cx:pt idx="212422">LSAG</cx:pt>
          <cx:pt idx="212423">LSAG</cx:pt>
          <cx:pt idx="212424">LSAG</cx:pt>
          <cx:pt idx="212425">LSAG</cx:pt>
          <cx:pt idx="212426">LSAG</cx:pt>
          <cx:pt idx="212427">LSAG</cx:pt>
          <cx:pt idx="212428">LSAG</cx:pt>
          <cx:pt idx="212429">LSAG</cx:pt>
          <cx:pt idx="212430">LSAG</cx:pt>
          <cx:pt idx="212431">LSAG</cx:pt>
          <cx:pt idx="212432">LSAG</cx:pt>
          <cx:pt idx="212433">LSAG</cx:pt>
          <cx:pt idx="212434">LSAG</cx:pt>
          <cx:pt idx="212435">LSAG</cx:pt>
          <cx:pt idx="212436">LSAG</cx:pt>
          <cx:pt idx="212437">LSAG</cx:pt>
          <cx:pt idx="212438">LSAG</cx:pt>
          <cx:pt idx="212439">LSAG</cx:pt>
          <cx:pt idx="212440">LSAG</cx:pt>
          <cx:pt idx="212441">LSAG</cx:pt>
          <cx:pt idx="212442">LSAG</cx:pt>
          <cx:pt idx="212443">LSAG</cx:pt>
          <cx:pt idx="212444">LSAG</cx:pt>
          <cx:pt idx="212445">LSAG</cx:pt>
          <cx:pt idx="212446">LSAG</cx:pt>
          <cx:pt idx="212447">LSAG</cx:pt>
          <cx:pt idx="212448">LSAG</cx:pt>
          <cx:pt idx="212449">LSAG</cx:pt>
          <cx:pt idx="212450">LSAG</cx:pt>
          <cx:pt idx="212451">LSAG</cx:pt>
          <cx:pt idx="212452">LSAG</cx:pt>
          <cx:pt idx="212453">LSAG</cx:pt>
          <cx:pt idx="212454">LSAG</cx:pt>
          <cx:pt idx="212455">LSAG</cx:pt>
          <cx:pt idx="212456">LSAG</cx:pt>
          <cx:pt idx="212457">LSAG</cx:pt>
          <cx:pt idx="212458">LSAG</cx:pt>
          <cx:pt idx="212459">LSAG</cx:pt>
          <cx:pt idx="212460">LSAG</cx:pt>
          <cx:pt idx="212461">LSAG</cx:pt>
          <cx:pt idx="212462">LSAG</cx:pt>
          <cx:pt idx="212463">LSAG</cx:pt>
          <cx:pt idx="212464">LSAG</cx:pt>
          <cx:pt idx="212465">LSAG</cx:pt>
          <cx:pt idx="212466">LSAG</cx:pt>
          <cx:pt idx="212467">LSAG</cx:pt>
          <cx:pt idx="212468">LSAG</cx:pt>
          <cx:pt idx="212469">LSAG</cx:pt>
          <cx:pt idx="212470">LSAG</cx:pt>
          <cx:pt idx="212471">LSAG</cx:pt>
          <cx:pt idx="212472">LSAG</cx:pt>
          <cx:pt idx="212473">LSAG</cx:pt>
          <cx:pt idx="212474">LSAG</cx:pt>
          <cx:pt idx="212475">LSAG</cx:pt>
          <cx:pt idx="212476">LSAG</cx:pt>
          <cx:pt idx="212477">LSAG</cx:pt>
          <cx:pt idx="212478">LSAG</cx:pt>
          <cx:pt idx="212479">LSAG</cx:pt>
          <cx:pt idx="212480">LSAG</cx:pt>
          <cx:pt idx="212481">LSAG</cx:pt>
          <cx:pt idx="212482">LSAG</cx:pt>
          <cx:pt idx="212483">LSAG</cx:pt>
          <cx:pt idx="212484">LSAG</cx:pt>
          <cx:pt idx="212485">LSAG</cx:pt>
          <cx:pt idx="212486">LSAG</cx:pt>
          <cx:pt idx="212487">LSAG</cx:pt>
          <cx:pt idx="212488">LSAG</cx:pt>
          <cx:pt idx="212489">LSAG</cx:pt>
          <cx:pt idx="212490">LSAG</cx:pt>
          <cx:pt idx="212491">LSAG</cx:pt>
          <cx:pt idx="212492">LSAG</cx:pt>
          <cx:pt idx="212493">LSAG</cx:pt>
          <cx:pt idx="212494">LSAG</cx:pt>
          <cx:pt idx="212495">LSAG</cx:pt>
          <cx:pt idx="212496">LSAG</cx:pt>
          <cx:pt idx="212497">LSAG</cx:pt>
          <cx:pt idx="212498">LSAG</cx:pt>
          <cx:pt idx="212499">LSAG</cx:pt>
          <cx:pt idx="212500">LSAG</cx:pt>
          <cx:pt idx="212501">LSAG</cx:pt>
          <cx:pt idx="212502">LSAG</cx:pt>
          <cx:pt idx="212503">LSAG</cx:pt>
          <cx:pt idx="212504">LSAG</cx:pt>
          <cx:pt idx="212505">LSAG</cx:pt>
          <cx:pt idx="212506">LSAG</cx:pt>
          <cx:pt idx="212507">LSAG</cx:pt>
          <cx:pt idx="212508">LSAG</cx:pt>
          <cx:pt idx="212509">LSAG</cx:pt>
          <cx:pt idx="212510">LSAG</cx:pt>
          <cx:pt idx="212511">LSAG</cx:pt>
          <cx:pt idx="212512">LSAG</cx:pt>
          <cx:pt idx="212513">LSAG</cx:pt>
          <cx:pt idx="212514">LSAG</cx:pt>
          <cx:pt idx="212515">LSAG</cx:pt>
          <cx:pt idx="212516">LSAG</cx:pt>
          <cx:pt idx="212517">LSAG</cx:pt>
          <cx:pt idx="212518">LSAG</cx:pt>
          <cx:pt idx="212519">LSAG</cx:pt>
          <cx:pt idx="212520">LSAG</cx:pt>
          <cx:pt idx="212521">LSAG</cx:pt>
          <cx:pt idx="212522">LSAG</cx:pt>
          <cx:pt idx="212523">LSAG</cx:pt>
          <cx:pt idx="212524">LSAG</cx:pt>
          <cx:pt idx="212525">LSAG</cx:pt>
          <cx:pt idx="212526">LSAG</cx:pt>
          <cx:pt idx="212527">LSAG</cx:pt>
          <cx:pt idx="212528">LSAG</cx:pt>
          <cx:pt idx="212529">LSAG</cx:pt>
          <cx:pt idx="212530">LSAG</cx:pt>
          <cx:pt idx="212531">LSAG</cx:pt>
          <cx:pt idx="212532">LSAG</cx:pt>
          <cx:pt idx="212533">LSAG</cx:pt>
          <cx:pt idx="212534">LSAG</cx:pt>
          <cx:pt idx="212535">LSAG</cx:pt>
          <cx:pt idx="212536">LSAG</cx:pt>
          <cx:pt idx="212537">LSAG</cx:pt>
          <cx:pt idx="212538">LSAG</cx:pt>
          <cx:pt idx="212539">LSAG</cx:pt>
          <cx:pt idx="212540">LSAG</cx:pt>
          <cx:pt idx="212541">LSAG</cx:pt>
          <cx:pt idx="212542">LSAG</cx:pt>
          <cx:pt idx="212543">LSAG</cx:pt>
          <cx:pt idx="212544">LSAG</cx:pt>
          <cx:pt idx="212545">LSAG</cx:pt>
          <cx:pt idx="212546">LSAG</cx:pt>
          <cx:pt idx="212547">LSAG</cx:pt>
          <cx:pt idx="212548">LSAG</cx:pt>
          <cx:pt idx="212549">LSAG</cx:pt>
          <cx:pt idx="212550">LSAG</cx:pt>
          <cx:pt idx="212551">LSAG</cx:pt>
          <cx:pt idx="212552">LSAG</cx:pt>
          <cx:pt idx="212553">LSAG</cx:pt>
          <cx:pt idx="212554">LSAG</cx:pt>
          <cx:pt idx="212555">LSAG</cx:pt>
          <cx:pt idx="212556">LSAG</cx:pt>
          <cx:pt idx="212557">LSAG</cx:pt>
          <cx:pt idx="212558">LSAG</cx:pt>
          <cx:pt idx="212559">LSAG</cx:pt>
          <cx:pt idx="212560">LSAG</cx:pt>
          <cx:pt idx="212561">LSAG</cx:pt>
          <cx:pt idx="212562">LSAG</cx:pt>
          <cx:pt idx="212563">LSAG</cx:pt>
          <cx:pt idx="212564">LSAG</cx:pt>
          <cx:pt idx="212565">LSAG</cx:pt>
          <cx:pt idx="212566">LSAG</cx:pt>
          <cx:pt idx="212567">LSAG</cx:pt>
          <cx:pt idx="212568">LSAG</cx:pt>
          <cx:pt idx="212569">LSAG</cx:pt>
          <cx:pt idx="212570">LSAG</cx:pt>
          <cx:pt idx="212571">LSAG</cx:pt>
          <cx:pt idx="212572">LSAG</cx:pt>
          <cx:pt idx="212573">LSAG</cx:pt>
          <cx:pt idx="212574">LSAG</cx:pt>
          <cx:pt idx="212575">LSAG</cx:pt>
          <cx:pt idx="212576">LSAG</cx:pt>
          <cx:pt idx="212577">LSAG</cx:pt>
          <cx:pt idx="212578">LSAG</cx:pt>
          <cx:pt idx="212579">LSAG</cx:pt>
          <cx:pt idx="212580">LSAG</cx:pt>
          <cx:pt idx="212581">LSAG</cx:pt>
          <cx:pt idx="212582">LSAG</cx:pt>
          <cx:pt idx="212583">LSAG</cx:pt>
          <cx:pt idx="212584">LSAG</cx:pt>
          <cx:pt idx="212585">LSAG</cx:pt>
          <cx:pt idx="212586">LSAG</cx:pt>
          <cx:pt idx="212587">LSAG</cx:pt>
          <cx:pt idx="212588">LSAG</cx:pt>
          <cx:pt idx="212589">LSAG</cx:pt>
          <cx:pt idx="212590">LSAG</cx:pt>
          <cx:pt idx="212591">LSAG</cx:pt>
          <cx:pt idx="212592">LSAG</cx:pt>
          <cx:pt idx="212593">LSAG</cx:pt>
          <cx:pt idx="212594">LSAG</cx:pt>
          <cx:pt idx="212595">LSAG</cx:pt>
          <cx:pt idx="212596">LSAG</cx:pt>
          <cx:pt idx="212597">LSAG</cx:pt>
          <cx:pt idx="212598">LSAG</cx:pt>
          <cx:pt idx="212599">LSAG</cx:pt>
          <cx:pt idx="212600">LSAG</cx:pt>
          <cx:pt idx="212601">LSAG</cx:pt>
          <cx:pt idx="212602">LSAG</cx:pt>
          <cx:pt idx="212603">LSAG</cx:pt>
          <cx:pt idx="212604">LSAG</cx:pt>
          <cx:pt idx="212605">LSAG</cx:pt>
          <cx:pt idx="212606">LSAG</cx:pt>
          <cx:pt idx="212607">LSAG</cx:pt>
          <cx:pt idx="212608">LSAG</cx:pt>
          <cx:pt idx="212609">LSAG</cx:pt>
          <cx:pt idx="212610">LSAG</cx:pt>
          <cx:pt idx="212611">LSAG</cx:pt>
          <cx:pt idx="212612">LSAG</cx:pt>
          <cx:pt idx="212613">LSAG</cx:pt>
          <cx:pt idx="212614">LSAG</cx:pt>
          <cx:pt idx="212615">LSAG</cx:pt>
          <cx:pt idx="212616">LSAG</cx:pt>
          <cx:pt idx="212617">LSAG</cx:pt>
          <cx:pt idx="212618">LSAG</cx:pt>
          <cx:pt idx="212619">LSAG</cx:pt>
          <cx:pt idx="212620">LSAG</cx:pt>
          <cx:pt idx="212621">LSAG</cx:pt>
          <cx:pt idx="212622">LSAG</cx:pt>
          <cx:pt idx="212623">LSAG</cx:pt>
          <cx:pt idx="212624">LSAG</cx:pt>
          <cx:pt idx="212625">LSAG</cx:pt>
          <cx:pt idx="212626">LSAG</cx:pt>
          <cx:pt idx="212627">LSAG</cx:pt>
          <cx:pt idx="212628">LSAG</cx:pt>
          <cx:pt idx="212629">LSAG</cx:pt>
          <cx:pt idx="212630">LSAG</cx:pt>
          <cx:pt idx="212631">LSAG</cx:pt>
          <cx:pt idx="212632">LSAG</cx:pt>
          <cx:pt idx="212633">LSAG</cx:pt>
          <cx:pt idx="212634">LSAG</cx:pt>
          <cx:pt idx="212635">LSAG</cx:pt>
          <cx:pt idx="212636">LSAG</cx:pt>
          <cx:pt idx="212637">LSAG</cx:pt>
          <cx:pt idx="212638">LSAG</cx:pt>
          <cx:pt idx="212639">LSAG</cx:pt>
          <cx:pt idx="212640">LSAG</cx:pt>
          <cx:pt idx="212641">LSAG</cx:pt>
          <cx:pt idx="212642">LSAG</cx:pt>
          <cx:pt idx="212643">LSAG</cx:pt>
          <cx:pt idx="212644">LSAG</cx:pt>
          <cx:pt idx="212645">LSAG</cx:pt>
          <cx:pt idx="212646">LSAG</cx:pt>
          <cx:pt idx="212647">LSAG</cx:pt>
          <cx:pt idx="212648">LSAG</cx:pt>
          <cx:pt idx="212649">LSAG</cx:pt>
          <cx:pt idx="212650">LSAG</cx:pt>
          <cx:pt idx="212651">LSAG</cx:pt>
          <cx:pt idx="212652">LSAG</cx:pt>
          <cx:pt idx="212653">LSAG</cx:pt>
          <cx:pt idx="212654">LSAG</cx:pt>
          <cx:pt idx="212655">LSAG</cx:pt>
          <cx:pt idx="212656">LSAG</cx:pt>
          <cx:pt idx="212657">LSAG</cx:pt>
          <cx:pt idx="212658">LSAG</cx:pt>
          <cx:pt idx="212659">LSAG</cx:pt>
          <cx:pt idx="212660">LSAG</cx:pt>
          <cx:pt idx="212661">LSAG</cx:pt>
          <cx:pt idx="212662">LSAG</cx:pt>
          <cx:pt idx="212663">LSAG</cx:pt>
          <cx:pt idx="212664">LSAG</cx:pt>
          <cx:pt idx="212665">LSAG</cx:pt>
          <cx:pt idx="212666">LSAG</cx:pt>
          <cx:pt idx="212667">LSAG</cx:pt>
          <cx:pt idx="212668">LSAG</cx:pt>
          <cx:pt idx="212669">LSAG</cx:pt>
          <cx:pt idx="212670">LSAG</cx:pt>
          <cx:pt idx="212671">LSAG</cx:pt>
          <cx:pt idx="212672">LSAG</cx:pt>
          <cx:pt idx="212673">LSAG</cx:pt>
          <cx:pt idx="212674">LSAG</cx:pt>
          <cx:pt idx="212675">LSAG</cx:pt>
          <cx:pt idx="212676">LSAG</cx:pt>
          <cx:pt idx="212677">LSAG</cx:pt>
          <cx:pt idx="212678">LSAG</cx:pt>
          <cx:pt idx="212679">LSAG</cx:pt>
          <cx:pt idx="212680">LSAG</cx:pt>
          <cx:pt idx="212681">LSAG</cx:pt>
          <cx:pt idx="212682">LSAG</cx:pt>
          <cx:pt idx="212683">LSAG</cx:pt>
          <cx:pt idx="212684">LSAG</cx:pt>
          <cx:pt idx="212685">LSAG</cx:pt>
          <cx:pt idx="212686">LSAG</cx:pt>
          <cx:pt idx="212687">LSAG</cx:pt>
          <cx:pt idx="212688">LSAG</cx:pt>
          <cx:pt idx="212689">LSAG</cx:pt>
          <cx:pt idx="212690">LSAG</cx:pt>
          <cx:pt idx="212691">LSAG</cx:pt>
          <cx:pt idx="212692">LSAG</cx:pt>
          <cx:pt idx="212693">LSAG</cx:pt>
          <cx:pt idx="212694">LSAG</cx:pt>
          <cx:pt idx="212695">LSAG</cx:pt>
          <cx:pt idx="212696">LSAG</cx:pt>
          <cx:pt idx="212697">LSAG</cx:pt>
          <cx:pt idx="212698">LSAG</cx:pt>
          <cx:pt idx="212699">LSAG</cx:pt>
          <cx:pt idx="212700">LSAG</cx:pt>
          <cx:pt idx="212701">LSAG</cx:pt>
          <cx:pt idx="212702">LSAG</cx:pt>
          <cx:pt idx="212703">LSAG</cx:pt>
          <cx:pt idx="212704">LSAG</cx:pt>
          <cx:pt idx="212705">LSAG</cx:pt>
          <cx:pt idx="212706">LSAG</cx:pt>
          <cx:pt idx="212707">LSAG</cx:pt>
          <cx:pt idx="212708">LSAG</cx:pt>
          <cx:pt idx="212709">LSAG</cx:pt>
          <cx:pt idx="212710">LSAG</cx:pt>
          <cx:pt idx="212711">LSAG</cx:pt>
          <cx:pt idx="212712">LSAG</cx:pt>
          <cx:pt idx="212713">LSAG</cx:pt>
          <cx:pt idx="212714">LSAG</cx:pt>
          <cx:pt idx="212715">LSAG</cx:pt>
          <cx:pt idx="212716">LSAG</cx:pt>
          <cx:pt idx="212717">LSAG</cx:pt>
          <cx:pt idx="212718">LSAG</cx:pt>
          <cx:pt idx="212719">LSAG</cx:pt>
          <cx:pt idx="212720">LSAG</cx:pt>
          <cx:pt idx="212721">LSAG</cx:pt>
          <cx:pt idx="212722">LSAG</cx:pt>
          <cx:pt idx="212723">LSAG</cx:pt>
          <cx:pt idx="212724">LSAG</cx:pt>
          <cx:pt idx="212725">LSAG</cx:pt>
          <cx:pt idx="212726">LSAG</cx:pt>
          <cx:pt idx="212727">LSAG</cx:pt>
          <cx:pt idx="212728">LSAG</cx:pt>
          <cx:pt idx="212729">LSAG</cx:pt>
          <cx:pt idx="212730">LSAG</cx:pt>
          <cx:pt idx="212731">LSAG</cx:pt>
          <cx:pt idx="212732">LSAG</cx:pt>
          <cx:pt idx="212733">LSAG</cx:pt>
          <cx:pt idx="212734">LSAG</cx:pt>
          <cx:pt idx="212735">LSAG</cx:pt>
          <cx:pt idx="212736">LSAG</cx:pt>
          <cx:pt idx="212737">LSAG</cx:pt>
          <cx:pt idx="212738">LSAG</cx:pt>
          <cx:pt idx="212739">LSAG</cx:pt>
          <cx:pt idx="212740">LSAG</cx:pt>
          <cx:pt idx="212741">LSAG</cx:pt>
          <cx:pt idx="212742">LSAG</cx:pt>
          <cx:pt idx="212743">LSAG</cx:pt>
          <cx:pt idx="212744">LSAG</cx:pt>
          <cx:pt idx="212745">LSAG</cx:pt>
          <cx:pt idx="212746">LSAG</cx:pt>
          <cx:pt idx="212747">LSAG</cx:pt>
          <cx:pt idx="212748">LSAG</cx:pt>
          <cx:pt idx="212749">LSAG</cx:pt>
          <cx:pt idx="212750">LSAG</cx:pt>
          <cx:pt idx="212751">LSAG</cx:pt>
          <cx:pt idx="212752">LSAG</cx:pt>
          <cx:pt idx="212753">LSAG</cx:pt>
          <cx:pt idx="212754">LSAG</cx:pt>
          <cx:pt idx="212755">LSAG</cx:pt>
          <cx:pt idx="212756">LSAG</cx:pt>
          <cx:pt idx="212757">LSAG</cx:pt>
          <cx:pt idx="212758">LSAG</cx:pt>
          <cx:pt idx="212759">LSAG</cx:pt>
          <cx:pt idx="212760">LSAG</cx:pt>
          <cx:pt idx="212761">LSAG</cx:pt>
          <cx:pt idx="212762">LSAG</cx:pt>
          <cx:pt idx="212763">LSAG</cx:pt>
          <cx:pt idx="212764">LSAG</cx:pt>
          <cx:pt idx="212765">LSAG</cx:pt>
          <cx:pt idx="212766">LSAG</cx:pt>
          <cx:pt idx="212767">LSAG</cx:pt>
          <cx:pt idx="212768">LSAG</cx:pt>
          <cx:pt idx="212769">LSAG</cx:pt>
          <cx:pt idx="212770">LSAG</cx:pt>
          <cx:pt idx="212771">LSAG</cx:pt>
          <cx:pt idx="212772">LSAG</cx:pt>
          <cx:pt idx="212773">LSAG</cx:pt>
          <cx:pt idx="212774">LSAG</cx:pt>
          <cx:pt idx="212775">LSAG</cx:pt>
          <cx:pt idx="212776">LSAG</cx:pt>
          <cx:pt idx="212777">LSAG</cx:pt>
          <cx:pt idx="212778">LSAG</cx:pt>
          <cx:pt idx="212779">LSAG</cx:pt>
          <cx:pt idx="212780">LSAG</cx:pt>
          <cx:pt idx="212781">LSAG</cx:pt>
          <cx:pt idx="212782">LSAG</cx:pt>
          <cx:pt idx="212783">LSAG</cx:pt>
          <cx:pt idx="212784">LSAG</cx:pt>
          <cx:pt idx="212785">LSAG</cx:pt>
          <cx:pt idx="212786">LSAG</cx:pt>
          <cx:pt idx="212787">LSAG</cx:pt>
          <cx:pt idx="212788">LSAG</cx:pt>
          <cx:pt idx="212789">LSAG</cx:pt>
          <cx:pt idx="212790">LSAG</cx:pt>
          <cx:pt idx="212791">LSAG</cx:pt>
          <cx:pt idx="212792">LSAG</cx:pt>
          <cx:pt idx="212793">LSAG</cx:pt>
          <cx:pt idx="212794">LSAG</cx:pt>
          <cx:pt idx="212795">LSAG</cx:pt>
          <cx:pt idx="212796">LSAG</cx:pt>
          <cx:pt idx="212797">LSAG</cx:pt>
          <cx:pt idx="212798">LSAG</cx:pt>
          <cx:pt idx="212799">LSAG</cx:pt>
          <cx:pt idx="212800">LSAG</cx:pt>
          <cx:pt idx="212801">LSAG</cx:pt>
          <cx:pt idx="212802">LSAG</cx:pt>
          <cx:pt idx="212803">LSAG</cx:pt>
          <cx:pt idx="212804">LSAG</cx:pt>
          <cx:pt idx="212805">LSAG</cx:pt>
          <cx:pt idx="212806">LSAG</cx:pt>
          <cx:pt idx="212807">LSAG</cx:pt>
          <cx:pt idx="212808">LSAG</cx:pt>
          <cx:pt idx="212809">LSAG</cx:pt>
          <cx:pt idx="212810">LSAG</cx:pt>
          <cx:pt idx="212811">LSAG</cx:pt>
          <cx:pt idx="212812">LSAG</cx:pt>
          <cx:pt idx="212813">LSAG</cx:pt>
          <cx:pt idx="212814">LSAG</cx:pt>
          <cx:pt idx="212815">LSAG</cx:pt>
          <cx:pt idx="212816">LSAG</cx:pt>
          <cx:pt idx="212817">LSAG</cx:pt>
          <cx:pt idx="212818">LSAG</cx:pt>
          <cx:pt idx="212819">LSAG</cx:pt>
          <cx:pt idx="212820">LSAG</cx:pt>
          <cx:pt idx="212821">LSAG</cx:pt>
          <cx:pt idx="212822">LSAG</cx:pt>
          <cx:pt idx="212823">LSAG</cx:pt>
          <cx:pt idx="212824">LSAG</cx:pt>
          <cx:pt idx="212825">LSAG</cx:pt>
          <cx:pt idx="212826">LSAG</cx:pt>
          <cx:pt idx="212827">LSAG</cx:pt>
          <cx:pt idx="212828">LSAG</cx:pt>
          <cx:pt idx="212829">LSAG</cx:pt>
          <cx:pt idx="212830">LSAG</cx:pt>
          <cx:pt idx="212831">LSAG</cx:pt>
          <cx:pt idx="212832">LSAG</cx:pt>
          <cx:pt idx="212833">LSAG</cx:pt>
          <cx:pt idx="212834">LSAG</cx:pt>
          <cx:pt idx="212835">LSAG</cx:pt>
          <cx:pt idx="212836">LSAG</cx:pt>
          <cx:pt idx="212837">LSAG</cx:pt>
          <cx:pt idx="212838">LSAG</cx:pt>
          <cx:pt idx="212839">LSAG</cx:pt>
          <cx:pt idx="212840">LSAG</cx:pt>
          <cx:pt idx="212841">LSAG</cx:pt>
          <cx:pt idx="212842">LSAG</cx:pt>
          <cx:pt idx="212843">LSAG</cx:pt>
          <cx:pt idx="212844">LSAG</cx:pt>
          <cx:pt idx="212845">LSAG</cx:pt>
          <cx:pt idx="212846">LSAG</cx:pt>
          <cx:pt idx="212847">LSAG</cx:pt>
          <cx:pt idx="212848">LSAG</cx:pt>
          <cx:pt idx="212849">LSAG</cx:pt>
          <cx:pt idx="212850">LSAG</cx:pt>
          <cx:pt idx="212851">LSAG</cx:pt>
          <cx:pt idx="212852">LSAG</cx:pt>
          <cx:pt idx="212853">LSAG</cx:pt>
          <cx:pt idx="212854">LSAG</cx:pt>
          <cx:pt idx="212855">LSAG</cx:pt>
          <cx:pt idx="212856">LSAG</cx:pt>
          <cx:pt idx="212857">LSAG</cx:pt>
          <cx:pt idx="212858">LSAG</cx:pt>
          <cx:pt idx="212859">LSAG</cx:pt>
          <cx:pt idx="212860">LSAG</cx:pt>
          <cx:pt idx="212861">LSAG</cx:pt>
          <cx:pt idx="212862">LSAG</cx:pt>
          <cx:pt idx="212863">LSAG</cx:pt>
          <cx:pt idx="212864">LSAG</cx:pt>
          <cx:pt idx="212865">LSAG</cx:pt>
          <cx:pt idx="212866">LSAG</cx:pt>
          <cx:pt idx="212867">LSAG</cx:pt>
          <cx:pt idx="212868">LSAG</cx:pt>
          <cx:pt idx="212869">LSAG</cx:pt>
          <cx:pt idx="212870">LSAG</cx:pt>
          <cx:pt idx="212871">LSAG</cx:pt>
          <cx:pt idx="212872">LSAG</cx:pt>
          <cx:pt idx="212873">LSAG</cx:pt>
          <cx:pt idx="212874">LSAG</cx:pt>
          <cx:pt idx="212875">LSAG</cx:pt>
          <cx:pt idx="212876">LSAG</cx:pt>
          <cx:pt idx="212877">LSAG</cx:pt>
          <cx:pt idx="212878">LSAG</cx:pt>
          <cx:pt idx="212879">LSAG</cx:pt>
          <cx:pt idx="212880">LSAG</cx:pt>
          <cx:pt idx="212881">LSAG</cx:pt>
          <cx:pt idx="212882">LSAG</cx:pt>
          <cx:pt idx="212883">LSAG</cx:pt>
          <cx:pt idx="212884">LSAG</cx:pt>
          <cx:pt idx="212885">LSAG</cx:pt>
          <cx:pt idx="212886">LSAG</cx:pt>
          <cx:pt idx="212887">LSAG</cx:pt>
          <cx:pt idx="212888">LSAG</cx:pt>
          <cx:pt idx="212889">LSAG</cx:pt>
          <cx:pt idx="212890">LSAG</cx:pt>
          <cx:pt idx="212891">LSAG</cx:pt>
          <cx:pt idx="212892">LSAG</cx:pt>
          <cx:pt idx="212893">LSAG</cx:pt>
          <cx:pt idx="212894">LSAG</cx:pt>
          <cx:pt idx="212895">LSAG</cx:pt>
          <cx:pt idx="212896">LSAG</cx:pt>
          <cx:pt idx="212897">LSAG</cx:pt>
          <cx:pt idx="212898">LSAG</cx:pt>
          <cx:pt idx="212899">LSAG</cx:pt>
          <cx:pt idx="212900">LSAG</cx:pt>
          <cx:pt idx="212901">LSAG</cx:pt>
          <cx:pt idx="212902">LSAG</cx:pt>
          <cx:pt idx="212903">LSAG</cx:pt>
          <cx:pt idx="212904">LSAG</cx:pt>
          <cx:pt idx="212905">LSAG</cx:pt>
          <cx:pt idx="212906">LSAG</cx:pt>
          <cx:pt idx="212907">LSAG</cx:pt>
          <cx:pt idx="212908">LSAG</cx:pt>
          <cx:pt idx="212909">LSAG</cx:pt>
          <cx:pt idx="212910">LSAG</cx:pt>
          <cx:pt idx="212911">LSAG</cx:pt>
          <cx:pt idx="212912">LSAG</cx:pt>
          <cx:pt idx="212913">LSAG</cx:pt>
          <cx:pt idx="212914">LSAG</cx:pt>
          <cx:pt idx="212915">LSAG</cx:pt>
          <cx:pt idx="212916">LSAG</cx:pt>
          <cx:pt idx="212917">LSAG</cx:pt>
          <cx:pt idx="212918">LSAG</cx:pt>
          <cx:pt idx="212919">LSAG</cx:pt>
          <cx:pt idx="212920">LSAG</cx:pt>
          <cx:pt idx="212921">LSAG</cx:pt>
          <cx:pt idx="212922">LSAG</cx:pt>
          <cx:pt idx="212923">LSAG</cx:pt>
          <cx:pt idx="212924">LSAG</cx:pt>
          <cx:pt idx="212925">LSAG</cx:pt>
          <cx:pt idx="212926">LSAG</cx:pt>
          <cx:pt idx="212927">LSAG</cx:pt>
          <cx:pt idx="212928">LSAG</cx:pt>
          <cx:pt idx="212929">LSAG</cx:pt>
          <cx:pt idx="212930">LSAG</cx:pt>
          <cx:pt idx="212931">LSAG</cx:pt>
          <cx:pt idx="212932">LSAG</cx:pt>
          <cx:pt idx="212933">LSAG</cx:pt>
          <cx:pt idx="212934">LSAG</cx:pt>
          <cx:pt idx="212935">LSAG</cx:pt>
          <cx:pt idx="212936">LSAG</cx:pt>
          <cx:pt idx="212937">LSAG</cx:pt>
          <cx:pt idx="212938">LSAG</cx:pt>
          <cx:pt idx="212939">LSAG</cx:pt>
          <cx:pt idx="212940">LSAG</cx:pt>
          <cx:pt idx="212941">LSAG</cx:pt>
          <cx:pt idx="212942">LSAG</cx:pt>
          <cx:pt idx="212943">LSAG</cx:pt>
          <cx:pt idx="212944">LSAG</cx:pt>
          <cx:pt idx="212945">LSAG</cx:pt>
          <cx:pt idx="212946">LSAG</cx:pt>
          <cx:pt idx="212947">LSAG</cx:pt>
          <cx:pt idx="212948">LSAG</cx:pt>
          <cx:pt idx="212949">LSAG</cx:pt>
          <cx:pt idx="212950">LSAG</cx:pt>
          <cx:pt idx="212951">LSAG</cx:pt>
          <cx:pt idx="212952">LSAG</cx:pt>
          <cx:pt idx="212953">LSAG</cx:pt>
          <cx:pt idx="212954">LSAG</cx:pt>
          <cx:pt idx="212955">LSAG</cx:pt>
          <cx:pt idx="212956">LSAG</cx:pt>
          <cx:pt idx="212957">LSAG</cx:pt>
          <cx:pt idx="212958">LSAG</cx:pt>
          <cx:pt idx="212959">LSAG</cx:pt>
          <cx:pt idx="212960">LSAG</cx:pt>
          <cx:pt idx="212961">LSAG</cx:pt>
          <cx:pt idx="212962">LSAG</cx:pt>
          <cx:pt idx="212963">LSAG</cx:pt>
          <cx:pt idx="212964">LSAG</cx:pt>
          <cx:pt idx="212965">LSAG</cx:pt>
          <cx:pt idx="212966">LSAG</cx:pt>
          <cx:pt idx="212967">LSAG</cx:pt>
          <cx:pt idx="212968">LSAG</cx:pt>
          <cx:pt idx="212969">LSAG</cx:pt>
          <cx:pt idx="212970">LSAG</cx:pt>
          <cx:pt idx="212971">LSAG</cx:pt>
          <cx:pt idx="212972">LSAG</cx:pt>
          <cx:pt idx="212973">LSAG</cx:pt>
          <cx:pt idx="212974">LSAG</cx:pt>
          <cx:pt idx="212975">LSAG</cx:pt>
          <cx:pt idx="212976">LSAG</cx:pt>
          <cx:pt idx="212977">LSAG</cx:pt>
          <cx:pt idx="212978">LSAG</cx:pt>
          <cx:pt idx="212979">LSAG</cx:pt>
          <cx:pt idx="212980">LSAG</cx:pt>
          <cx:pt idx="212981">LSAG</cx:pt>
          <cx:pt idx="212982">LSAG</cx:pt>
          <cx:pt idx="212983">LSAG</cx:pt>
          <cx:pt idx="212984">LSAG</cx:pt>
          <cx:pt idx="212985">LSAG</cx:pt>
          <cx:pt idx="212986">LSAG</cx:pt>
          <cx:pt idx="212987">LSAG</cx:pt>
          <cx:pt idx="212988">LSAG</cx:pt>
          <cx:pt idx="212989">LSAG</cx:pt>
          <cx:pt idx="212990">LSAG</cx:pt>
          <cx:pt idx="212991">LSAG</cx:pt>
          <cx:pt idx="212992">LSAG</cx:pt>
          <cx:pt idx="212993">LSAG</cx:pt>
          <cx:pt idx="212994">LSAG</cx:pt>
          <cx:pt idx="212995">LSAG</cx:pt>
          <cx:pt idx="212996">LSAG</cx:pt>
          <cx:pt idx="212997">LSAG</cx:pt>
          <cx:pt idx="212998">LSAG</cx:pt>
          <cx:pt idx="212999">LSAG</cx:pt>
          <cx:pt idx="213000">LSAG</cx:pt>
          <cx:pt idx="213001">LSAG</cx:pt>
          <cx:pt idx="213002">LSAG</cx:pt>
          <cx:pt idx="213003">LSAG</cx:pt>
          <cx:pt idx="213004">LSAG</cx:pt>
          <cx:pt idx="213005">LSAG</cx:pt>
          <cx:pt idx="213006">LSAG</cx:pt>
          <cx:pt idx="213007">LSAG</cx:pt>
          <cx:pt idx="213008">LSAG</cx:pt>
          <cx:pt idx="213009">LSAG</cx:pt>
          <cx:pt idx="213010">LSAG</cx:pt>
          <cx:pt idx="213011">LSAG</cx:pt>
          <cx:pt idx="213012">LSAG</cx:pt>
          <cx:pt idx="213013">LSAG</cx:pt>
          <cx:pt idx="213014">LSAG</cx:pt>
          <cx:pt idx="213015">LSAG</cx:pt>
          <cx:pt idx="213016">LSAG</cx:pt>
          <cx:pt idx="213017">LSAG</cx:pt>
          <cx:pt idx="213018">LSAG</cx:pt>
          <cx:pt idx="213019">LSAG</cx:pt>
          <cx:pt idx="213020">LSAG</cx:pt>
          <cx:pt idx="213021">LSAG</cx:pt>
          <cx:pt idx="213022">LSAG</cx:pt>
          <cx:pt idx="213023">LSAG</cx:pt>
          <cx:pt idx="213024">LSAG</cx:pt>
          <cx:pt idx="213025">LSAG</cx:pt>
          <cx:pt idx="213026">LSAG</cx:pt>
          <cx:pt idx="213027">LSAG</cx:pt>
          <cx:pt idx="213028">LSAG</cx:pt>
          <cx:pt idx="213029">LSAG</cx:pt>
          <cx:pt idx="213030">LSAG</cx:pt>
          <cx:pt idx="213031">LSAG</cx:pt>
          <cx:pt idx="213032">LSAG</cx:pt>
          <cx:pt idx="213033">LSAG</cx:pt>
          <cx:pt idx="213034">LSAG</cx:pt>
          <cx:pt idx="213035">LSAG</cx:pt>
          <cx:pt idx="213036">LSAG</cx:pt>
          <cx:pt idx="213037">LSAG</cx:pt>
          <cx:pt idx="213038">LSAG</cx:pt>
          <cx:pt idx="213039">LSAG</cx:pt>
          <cx:pt idx="213040">LSAG</cx:pt>
          <cx:pt idx="213041">LSAG</cx:pt>
          <cx:pt idx="213042">LSAG</cx:pt>
          <cx:pt idx="213043">LSAG</cx:pt>
          <cx:pt idx="213044">LSAG</cx:pt>
          <cx:pt idx="213045">LSAG</cx:pt>
          <cx:pt idx="213046">LSAG</cx:pt>
          <cx:pt idx="213047">LSAG</cx:pt>
          <cx:pt idx="213048">LSAG</cx:pt>
          <cx:pt idx="213049">LSAG</cx:pt>
          <cx:pt idx="213050">LSAG</cx:pt>
          <cx:pt idx="213051">LSAG</cx:pt>
          <cx:pt idx="213052">LSAG</cx:pt>
          <cx:pt idx="213053">LSAG</cx:pt>
          <cx:pt idx="213054">LSAG</cx:pt>
          <cx:pt idx="213055">LSAG</cx:pt>
          <cx:pt idx="213056">LSAG</cx:pt>
          <cx:pt idx="213057">LSAG</cx:pt>
          <cx:pt idx="213058">LSAG</cx:pt>
          <cx:pt idx="213059">LSAG</cx:pt>
          <cx:pt idx="213060">LSAG</cx:pt>
          <cx:pt idx="213061">LSAG</cx:pt>
          <cx:pt idx="213062">LSAG</cx:pt>
          <cx:pt idx="213063">LSAG</cx:pt>
          <cx:pt idx="213064">LSAG</cx:pt>
          <cx:pt idx="213065">LSAG</cx:pt>
          <cx:pt idx="213066">LSAG</cx:pt>
          <cx:pt idx="213067">LSAG</cx:pt>
          <cx:pt idx="213068">LSAG</cx:pt>
          <cx:pt idx="213069">LSAG</cx:pt>
          <cx:pt idx="213070">LSAG</cx:pt>
          <cx:pt idx="213071">LSAG</cx:pt>
          <cx:pt idx="213072">LSAG</cx:pt>
          <cx:pt idx="213073">LSAG</cx:pt>
          <cx:pt idx="213074">LSAG</cx:pt>
          <cx:pt idx="213075">LSAG</cx:pt>
          <cx:pt idx="213076">LSAG</cx:pt>
          <cx:pt idx="213077">LSAG</cx:pt>
          <cx:pt idx="213078">LSAG</cx:pt>
          <cx:pt idx="213079">LSAG</cx:pt>
          <cx:pt idx="213080">LSAG</cx:pt>
          <cx:pt idx="213081">LSAG</cx:pt>
          <cx:pt idx="213082">LSAG</cx:pt>
          <cx:pt idx="213083">LSAG</cx:pt>
          <cx:pt idx="213084">LSAG</cx:pt>
          <cx:pt idx="213085">LSAG</cx:pt>
          <cx:pt idx="213086">LSAG</cx:pt>
          <cx:pt idx="213087">LSAG</cx:pt>
          <cx:pt idx="213088">LSAG</cx:pt>
          <cx:pt idx="213089">LSAG</cx:pt>
          <cx:pt idx="213090">LSAG</cx:pt>
          <cx:pt idx="213091">LSAG</cx:pt>
          <cx:pt idx="213092">LSAG</cx:pt>
          <cx:pt idx="213093">LSAG</cx:pt>
          <cx:pt idx="213094">LSAG</cx:pt>
          <cx:pt idx="213095">LSAG</cx:pt>
          <cx:pt idx="213096">LSAG</cx:pt>
          <cx:pt idx="213097">LSAG</cx:pt>
          <cx:pt idx="213098">LSAG</cx:pt>
          <cx:pt idx="213099">LSAG</cx:pt>
          <cx:pt idx="213100">LSAG</cx:pt>
          <cx:pt idx="213101">LSAG</cx:pt>
          <cx:pt idx="213102">LSAG</cx:pt>
          <cx:pt idx="213103">LSAG</cx:pt>
          <cx:pt idx="213104">LSAG</cx:pt>
          <cx:pt idx="213105">LSAG</cx:pt>
          <cx:pt idx="213106">LSAG</cx:pt>
          <cx:pt idx="213107">LSAG</cx:pt>
          <cx:pt idx="213108">LSAG</cx:pt>
          <cx:pt idx="213109">LSAG</cx:pt>
          <cx:pt idx="213110">LSAG</cx:pt>
          <cx:pt idx="213111">LSAG</cx:pt>
          <cx:pt idx="213112">LSAG</cx:pt>
          <cx:pt idx="213113">LSAG</cx:pt>
          <cx:pt idx="213114">LSAG</cx:pt>
          <cx:pt idx="213115">LSAG</cx:pt>
          <cx:pt idx="213116">LSAG</cx:pt>
          <cx:pt idx="213117">LSAG</cx:pt>
          <cx:pt idx="213118">LSAG</cx:pt>
          <cx:pt idx="213119">LSAG</cx:pt>
          <cx:pt idx="213120">LSAG</cx:pt>
          <cx:pt idx="213121">LSAG</cx:pt>
          <cx:pt idx="213122">LSAG</cx:pt>
          <cx:pt idx="213123">LSAG</cx:pt>
          <cx:pt idx="213124">LSAG</cx:pt>
          <cx:pt idx="213125">LSAG</cx:pt>
          <cx:pt idx="213126">LSAG</cx:pt>
          <cx:pt idx="213127">LSAG</cx:pt>
          <cx:pt idx="213128">LSAG</cx:pt>
          <cx:pt idx="213129">LSAG</cx:pt>
          <cx:pt idx="213130">LSAG</cx:pt>
          <cx:pt idx="213131">LSAG</cx:pt>
          <cx:pt idx="213132">LSAG</cx:pt>
          <cx:pt idx="213133">LSAG</cx:pt>
          <cx:pt idx="213134">LSAG</cx:pt>
          <cx:pt idx="213135">LSAG</cx:pt>
          <cx:pt idx="213136">LSAG</cx:pt>
          <cx:pt idx="213137">LSAG</cx:pt>
          <cx:pt idx="213138">LSAG</cx:pt>
          <cx:pt idx="213139">LSAG</cx:pt>
          <cx:pt idx="213140">LSAG</cx:pt>
          <cx:pt idx="213141">LSAG</cx:pt>
          <cx:pt idx="213142">LSAG</cx:pt>
          <cx:pt idx="213143">LSAG</cx:pt>
          <cx:pt idx="213144">LSAG</cx:pt>
          <cx:pt idx="213145">LSAG</cx:pt>
          <cx:pt idx="213146">LSAG</cx:pt>
          <cx:pt idx="213147">LSAG</cx:pt>
          <cx:pt idx="213148">LSAG</cx:pt>
          <cx:pt idx="213149">LSAG</cx:pt>
          <cx:pt idx="213150">LSAG</cx:pt>
          <cx:pt idx="213151">LSAG</cx:pt>
          <cx:pt idx="213152">LSAG</cx:pt>
          <cx:pt idx="213153">LSAG</cx:pt>
          <cx:pt idx="213154">LSAG</cx:pt>
          <cx:pt idx="213155">LSAG</cx:pt>
          <cx:pt idx="213156">LSAG</cx:pt>
          <cx:pt idx="213157">LSAG</cx:pt>
          <cx:pt idx="213158">LSAG</cx:pt>
          <cx:pt idx="213159">LSAG</cx:pt>
          <cx:pt idx="213160">LSAG</cx:pt>
          <cx:pt idx="213161">LSAG</cx:pt>
          <cx:pt idx="213162">LSAG</cx:pt>
          <cx:pt idx="213163">LSAG</cx:pt>
          <cx:pt idx="213164">LSAG</cx:pt>
          <cx:pt idx="213165">LSAG</cx:pt>
          <cx:pt idx="213166">LSAG</cx:pt>
          <cx:pt idx="213167">LSAG</cx:pt>
          <cx:pt idx="213168">LSAG</cx:pt>
          <cx:pt idx="213169">LSAG</cx:pt>
          <cx:pt idx="213170">LSAG</cx:pt>
          <cx:pt idx="213171">LSAG</cx:pt>
          <cx:pt idx="213172">LSAG</cx:pt>
          <cx:pt idx="213173">LSAG</cx:pt>
          <cx:pt idx="213174">LSAG</cx:pt>
          <cx:pt idx="213175">LSAG</cx:pt>
          <cx:pt idx="213176">LSAG</cx:pt>
          <cx:pt idx="213177">LSAG</cx:pt>
          <cx:pt idx="213178">LSAG</cx:pt>
          <cx:pt idx="213179">LSAG</cx:pt>
          <cx:pt idx="213180">LSAG</cx:pt>
          <cx:pt idx="213181">LSAG</cx:pt>
          <cx:pt idx="213182">LSAG</cx:pt>
          <cx:pt idx="213183">LSAG</cx:pt>
          <cx:pt idx="213184">LSAG</cx:pt>
          <cx:pt idx="213185">LSAG</cx:pt>
          <cx:pt idx="213186">LSAG</cx:pt>
          <cx:pt idx="213187">LSAG</cx:pt>
          <cx:pt idx="213188">LSAG</cx:pt>
          <cx:pt idx="213189">LSAG</cx:pt>
          <cx:pt idx="213190">LSAG</cx:pt>
          <cx:pt idx="213191">LSAG</cx:pt>
          <cx:pt idx="213192">LSAG</cx:pt>
          <cx:pt idx="213193">LSAG</cx:pt>
          <cx:pt idx="213194">LSAG</cx:pt>
          <cx:pt idx="213195">LSAG</cx:pt>
          <cx:pt idx="213196">LSAG</cx:pt>
          <cx:pt idx="213197">LSAG</cx:pt>
          <cx:pt idx="213198">LSAG</cx:pt>
          <cx:pt idx="213199">LSAG</cx:pt>
          <cx:pt idx="213200">LSAG</cx:pt>
          <cx:pt idx="213201">LSAG</cx:pt>
          <cx:pt idx="213202">LSAG</cx:pt>
          <cx:pt idx="213203">LSAG</cx:pt>
          <cx:pt idx="213204">LSAG</cx:pt>
          <cx:pt idx="213205">LSAG</cx:pt>
          <cx:pt idx="213206">LSAG</cx:pt>
          <cx:pt idx="213207">LSAG</cx:pt>
          <cx:pt idx="213208">LSAG</cx:pt>
          <cx:pt idx="213209">LSAG</cx:pt>
          <cx:pt idx="213210">LSAG</cx:pt>
          <cx:pt idx="213211">LSAG</cx:pt>
          <cx:pt idx="213212">LSAG</cx:pt>
          <cx:pt idx="213213">LSAG</cx:pt>
          <cx:pt idx="213214">LSAG</cx:pt>
          <cx:pt idx="213215">LSAG</cx:pt>
          <cx:pt idx="213216">LSAG</cx:pt>
          <cx:pt idx="213217">LSAG</cx:pt>
          <cx:pt idx="213218">LSAG</cx:pt>
          <cx:pt idx="213219">LSAG</cx:pt>
          <cx:pt idx="213220">LSAG</cx:pt>
          <cx:pt idx="213221">LSAG</cx:pt>
          <cx:pt idx="213222">LSAG</cx:pt>
          <cx:pt idx="213223">LSAG</cx:pt>
          <cx:pt idx="213224">LSAG</cx:pt>
          <cx:pt idx="213225">LSAG</cx:pt>
          <cx:pt idx="213226">LSAG</cx:pt>
          <cx:pt idx="213227">LSAG</cx:pt>
          <cx:pt idx="213228">LSAG</cx:pt>
          <cx:pt idx="213229">LSAG</cx:pt>
          <cx:pt idx="213230">LSAG</cx:pt>
          <cx:pt idx="213231">LSAG</cx:pt>
          <cx:pt idx="213232">LSAG</cx:pt>
          <cx:pt idx="213233">LSAG</cx:pt>
          <cx:pt idx="213234">LSAG</cx:pt>
          <cx:pt idx="213235">LSAG</cx:pt>
          <cx:pt idx="213236">LSAG</cx:pt>
          <cx:pt idx="213237">LSAG</cx:pt>
          <cx:pt idx="213238">LSAG</cx:pt>
          <cx:pt idx="213239">LSAG</cx:pt>
          <cx:pt idx="213240">LSAG</cx:pt>
          <cx:pt idx="213241">LSAG</cx:pt>
          <cx:pt idx="213242">LSAG</cx:pt>
          <cx:pt idx="213243">LSAG</cx:pt>
          <cx:pt idx="213244">LSAG</cx:pt>
          <cx:pt idx="213245">LSAG</cx:pt>
          <cx:pt idx="213246">LSAG</cx:pt>
          <cx:pt idx="213247">LSAG</cx:pt>
          <cx:pt idx="213248">LSAG</cx:pt>
          <cx:pt idx="213249">LSAG</cx:pt>
          <cx:pt idx="213250">LSAG</cx:pt>
          <cx:pt idx="213251">LSAG</cx:pt>
          <cx:pt idx="213252">LSAG</cx:pt>
          <cx:pt idx="213253">LSAG</cx:pt>
          <cx:pt idx="213254">LSAG</cx:pt>
          <cx:pt idx="213255">LSAG</cx:pt>
          <cx:pt idx="213256">LSAG</cx:pt>
          <cx:pt idx="213257">LSAG</cx:pt>
          <cx:pt idx="213258">LSAG</cx:pt>
          <cx:pt idx="213259">LSAG</cx:pt>
          <cx:pt idx="213260">LSAG</cx:pt>
          <cx:pt idx="213261">LSAG</cx:pt>
          <cx:pt idx="213262">LSAG</cx:pt>
          <cx:pt idx="213263">LSAG</cx:pt>
          <cx:pt idx="213264">LSAG</cx:pt>
          <cx:pt idx="213265">LSAG</cx:pt>
          <cx:pt idx="213266">LSAG</cx:pt>
          <cx:pt idx="213267">LSAG</cx:pt>
          <cx:pt idx="213268">LSAG</cx:pt>
          <cx:pt idx="213269">LSAG</cx:pt>
          <cx:pt idx="213270">LSAG</cx:pt>
          <cx:pt idx="213271">LSAG</cx:pt>
          <cx:pt idx="213272">LSAG</cx:pt>
          <cx:pt idx="213273">LSAG</cx:pt>
          <cx:pt idx="213274">LSAG</cx:pt>
          <cx:pt idx="213275">LSAG</cx:pt>
          <cx:pt idx="213276">LSAG</cx:pt>
          <cx:pt idx="213277">LSAG</cx:pt>
          <cx:pt idx="213278">LSAG</cx:pt>
          <cx:pt idx="213279">LSAG</cx:pt>
          <cx:pt idx="213280">LSAG</cx:pt>
          <cx:pt idx="213281">LSAG</cx:pt>
          <cx:pt idx="213282">LSAG</cx:pt>
          <cx:pt idx="213283">LSAG</cx:pt>
          <cx:pt idx="213284">LSAG</cx:pt>
          <cx:pt idx="213285">LSAG</cx:pt>
          <cx:pt idx="213286">LSAG</cx:pt>
          <cx:pt idx="213287">LSAG</cx:pt>
          <cx:pt idx="213288">LSAG</cx:pt>
          <cx:pt idx="213289">LSAG</cx:pt>
          <cx:pt idx="213290">LSAG</cx:pt>
          <cx:pt idx="213291">LSAG</cx:pt>
          <cx:pt idx="213292">LSAG</cx:pt>
          <cx:pt idx="213293">LSAG</cx:pt>
          <cx:pt idx="213294">LSAG</cx:pt>
          <cx:pt idx="213295">LSAG</cx:pt>
          <cx:pt idx="213296">LSAG</cx:pt>
          <cx:pt idx="213297">LSAG</cx:pt>
          <cx:pt idx="213298">LSAG</cx:pt>
          <cx:pt idx="213299">LSAG</cx:pt>
          <cx:pt idx="213300">LSAG</cx:pt>
          <cx:pt idx="213301">LSAG</cx:pt>
          <cx:pt idx="213302">LSAG</cx:pt>
          <cx:pt idx="213303">LSAG</cx:pt>
          <cx:pt idx="213304">LSAG</cx:pt>
          <cx:pt idx="213305">LSAG</cx:pt>
          <cx:pt idx="213306">LSAG</cx:pt>
          <cx:pt idx="213307">LSAG</cx:pt>
          <cx:pt idx="213308">LSAG</cx:pt>
          <cx:pt idx="213309">LSAG</cx:pt>
          <cx:pt idx="213310">LSAG</cx:pt>
          <cx:pt idx="213311">LSAG</cx:pt>
          <cx:pt idx="213312">LSAG</cx:pt>
          <cx:pt idx="213313">LSAG</cx:pt>
          <cx:pt idx="213314">LSAG</cx:pt>
          <cx:pt idx="213315">LSAG</cx:pt>
          <cx:pt idx="213316">LSAG</cx:pt>
          <cx:pt idx="213317">LSAG</cx:pt>
          <cx:pt idx="213318">LSAG</cx:pt>
          <cx:pt idx="213319">LSAG</cx:pt>
          <cx:pt idx="213320">LSAG</cx:pt>
          <cx:pt idx="213321">LSAG</cx:pt>
          <cx:pt idx="213322">LSAG</cx:pt>
          <cx:pt idx="213323">LSAG</cx:pt>
          <cx:pt idx="213324">LSAG</cx:pt>
          <cx:pt idx="213325">LSAG</cx:pt>
          <cx:pt idx="213326">LSAG</cx:pt>
          <cx:pt idx="213327">LSAG</cx:pt>
          <cx:pt idx="213328">LSAG</cx:pt>
          <cx:pt idx="213329">LSAG</cx:pt>
          <cx:pt idx="213330">LSAG</cx:pt>
          <cx:pt idx="213331">LSAG</cx:pt>
          <cx:pt idx="213332">LSAG</cx:pt>
          <cx:pt idx="213333">LSAG</cx:pt>
          <cx:pt idx="213334">LSAG</cx:pt>
          <cx:pt idx="213335">LSAG</cx:pt>
          <cx:pt idx="213336">LSAG</cx:pt>
          <cx:pt idx="213337">LSAG</cx:pt>
          <cx:pt idx="213338">LSAG</cx:pt>
          <cx:pt idx="213339">LSAG</cx:pt>
          <cx:pt idx="213340">LSAG</cx:pt>
          <cx:pt idx="213341">LSAG</cx:pt>
          <cx:pt idx="213342">LSAG</cx:pt>
          <cx:pt idx="213343">LSAG</cx:pt>
          <cx:pt idx="213344">LSAG</cx:pt>
          <cx:pt idx="213345">LSAG</cx:pt>
          <cx:pt idx="213346">LSAG</cx:pt>
          <cx:pt idx="213347">LSAG</cx:pt>
          <cx:pt idx="213348">LSAG</cx:pt>
          <cx:pt idx="213349">LSAG</cx:pt>
          <cx:pt idx="213350">LSAG</cx:pt>
          <cx:pt idx="213351">LSAG</cx:pt>
          <cx:pt idx="213352">LSAG</cx:pt>
          <cx:pt idx="213353">LSAG</cx:pt>
          <cx:pt idx="213354">LSAG</cx:pt>
          <cx:pt idx="213355">LSAG</cx:pt>
          <cx:pt idx="213356">LSAG</cx:pt>
          <cx:pt idx="213357">LSAG</cx:pt>
          <cx:pt idx="213358">LSAG</cx:pt>
          <cx:pt idx="213359">LSAG</cx:pt>
          <cx:pt idx="213360">LSAG</cx:pt>
          <cx:pt idx="213361">LSAG</cx:pt>
          <cx:pt idx="213362">LSAG</cx:pt>
          <cx:pt idx="213363">LSAG</cx:pt>
          <cx:pt idx="213364">LSAG</cx:pt>
          <cx:pt idx="213365">LSAG</cx:pt>
          <cx:pt idx="213366">LSAG</cx:pt>
          <cx:pt idx="213367">LSAG</cx:pt>
          <cx:pt idx="213368">LSAG</cx:pt>
          <cx:pt idx="213369">LSAG</cx:pt>
          <cx:pt idx="213370">LSAG</cx:pt>
          <cx:pt idx="213371">LSAG</cx:pt>
          <cx:pt idx="213372">LSAG</cx:pt>
          <cx:pt idx="213373">LSAG</cx:pt>
          <cx:pt idx="213374">LSAG</cx:pt>
          <cx:pt idx="213375">LSAG</cx:pt>
          <cx:pt idx="213376">LSAG</cx:pt>
          <cx:pt idx="213377">LSAG</cx:pt>
          <cx:pt idx="213378">LSAG</cx:pt>
          <cx:pt idx="213379">LSAG</cx:pt>
          <cx:pt idx="213380">LSAG</cx:pt>
          <cx:pt idx="213381">LSAG</cx:pt>
          <cx:pt idx="213382">LSAG</cx:pt>
          <cx:pt idx="213383">LSAG</cx:pt>
          <cx:pt idx="213384">LSAG</cx:pt>
          <cx:pt idx="213385">LSAG</cx:pt>
          <cx:pt idx="213386">LSAG</cx:pt>
          <cx:pt idx="213387">LSAG</cx:pt>
          <cx:pt idx="213388">LSAG</cx:pt>
          <cx:pt idx="213389">LSAG</cx:pt>
          <cx:pt idx="213390">LSAG</cx:pt>
          <cx:pt idx="213391">LSAG</cx:pt>
          <cx:pt idx="213392">LSAG</cx:pt>
          <cx:pt idx="213393">LSAG</cx:pt>
          <cx:pt idx="213394">LSAG</cx:pt>
          <cx:pt idx="213395">LSAG</cx:pt>
          <cx:pt idx="213396">LSAG</cx:pt>
          <cx:pt idx="213397">LSAG</cx:pt>
          <cx:pt idx="213398">LSAG</cx:pt>
          <cx:pt idx="213399">LSAG</cx:pt>
          <cx:pt idx="213400">LSAG</cx:pt>
          <cx:pt idx="213401">LSAG</cx:pt>
          <cx:pt idx="213402">LSAG</cx:pt>
          <cx:pt idx="213403">LSAG</cx:pt>
          <cx:pt idx="213404">LSAG</cx:pt>
          <cx:pt idx="213405">LSAG</cx:pt>
          <cx:pt idx="213406">LSAG</cx:pt>
          <cx:pt idx="213407">LSAG</cx:pt>
          <cx:pt idx="213408">LSAG</cx:pt>
          <cx:pt idx="213409">LSAG</cx:pt>
          <cx:pt idx="213410">LSAG</cx:pt>
          <cx:pt idx="213411">LSAG</cx:pt>
          <cx:pt idx="213412">LSAG</cx:pt>
          <cx:pt idx="213413">LSAG</cx:pt>
          <cx:pt idx="213414">LSAG</cx:pt>
          <cx:pt idx="213415">LSAG</cx:pt>
          <cx:pt idx="213416">LSAG</cx:pt>
          <cx:pt idx="213417">LSAG</cx:pt>
          <cx:pt idx="213418">LSAG</cx:pt>
          <cx:pt idx="213419">LSAG</cx:pt>
          <cx:pt idx="213420">LSAG</cx:pt>
          <cx:pt idx="213421">LSAG</cx:pt>
          <cx:pt idx="213422">LSAG</cx:pt>
          <cx:pt idx="213423">LSAG</cx:pt>
          <cx:pt idx="213424">LSAG</cx:pt>
          <cx:pt idx="213425">LSAG</cx:pt>
          <cx:pt idx="213426">LSAG</cx:pt>
          <cx:pt idx="213427">LSAG</cx:pt>
          <cx:pt idx="213428">LSAG</cx:pt>
          <cx:pt idx="213429">LSAG</cx:pt>
          <cx:pt idx="213430">LSAG</cx:pt>
          <cx:pt idx="213431">LSAG</cx:pt>
          <cx:pt idx="213432">LSAG</cx:pt>
          <cx:pt idx="213433">LSAG</cx:pt>
          <cx:pt idx="213434">LSAG</cx:pt>
          <cx:pt idx="213435">LSAG</cx:pt>
          <cx:pt idx="213436">LSAG</cx:pt>
          <cx:pt idx="213437">LSAG</cx:pt>
          <cx:pt idx="213438">LSAG</cx:pt>
          <cx:pt idx="213439">LSAG</cx:pt>
          <cx:pt idx="213440">LSAG</cx:pt>
          <cx:pt idx="213441">LSAG</cx:pt>
          <cx:pt idx="213442">LSAG</cx:pt>
          <cx:pt idx="213443">LSAG</cx:pt>
          <cx:pt idx="213444">LSAG</cx:pt>
          <cx:pt idx="213445">LSAG</cx:pt>
          <cx:pt idx="213446">LSAG</cx:pt>
          <cx:pt idx="213447">LSAG</cx:pt>
          <cx:pt idx="213448">LSAG</cx:pt>
          <cx:pt idx="213449">LSAG</cx:pt>
          <cx:pt idx="213450">LSAG</cx:pt>
          <cx:pt idx="213451">LSAG</cx:pt>
          <cx:pt idx="213452">LSAG</cx:pt>
          <cx:pt idx="213453">LSAG</cx:pt>
          <cx:pt idx="213454">LSAG</cx:pt>
          <cx:pt idx="213455">LSAG</cx:pt>
          <cx:pt idx="213456">LSAG</cx:pt>
          <cx:pt idx="213457">LSAG</cx:pt>
          <cx:pt idx="213458">LSAG</cx:pt>
          <cx:pt idx="213459">LSAG</cx:pt>
          <cx:pt idx="213460">LSAG</cx:pt>
          <cx:pt idx="213461">LSAG</cx:pt>
          <cx:pt idx="213462">LSAG</cx:pt>
          <cx:pt idx="213463">LSAG</cx:pt>
          <cx:pt idx="213464">LSAG</cx:pt>
          <cx:pt idx="213465">LSAG</cx:pt>
          <cx:pt idx="213466">LSAG</cx:pt>
          <cx:pt idx="213467">LSAG</cx:pt>
          <cx:pt idx="213468">LSAG</cx:pt>
          <cx:pt idx="213469">LSAG</cx:pt>
          <cx:pt idx="213470">LSAG</cx:pt>
          <cx:pt idx="213471">LSAG</cx:pt>
          <cx:pt idx="213472">LSAG</cx:pt>
          <cx:pt idx="213473">LSAG</cx:pt>
          <cx:pt idx="213474">LSAG</cx:pt>
          <cx:pt idx="213475">LSAG</cx:pt>
          <cx:pt idx="213476">LSAG</cx:pt>
          <cx:pt idx="213477">LSAG</cx:pt>
          <cx:pt idx="213478">LSAG</cx:pt>
          <cx:pt idx="213479">LSAG</cx:pt>
          <cx:pt idx="213480">LSAG</cx:pt>
          <cx:pt idx="213481">LSAG</cx:pt>
          <cx:pt idx="213482">LSAG</cx:pt>
          <cx:pt idx="213483">LSAG</cx:pt>
          <cx:pt idx="213484">LSAG</cx:pt>
          <cx:pt idx="213485">LSAG</cx:pt>
          <cx:pt idx="213486">LSAG</cx:pt>
          <cx:pt idx="213487">LSAG</cx:pt>
          <cx:pt idx="213488">LSAG</cx:pt>
          <cx:pt idx="213489">LSAG</cx:pt>
          <cx:pt idx="213490">LSAG</cx:pt>
          <cx:pt idx="213491">LSAG</cx:pt>
          <cx:pt idx="213492">LSAG</cx:pt>
          <cx:pt idx="213493">LSAG</cx:pt>
          <cx:pt idx="213494">LSAG</cx:pt>
          <cx:pt idx="213495">LSAG</cx:pt>
          <cx:pt idx="213496">LSAG</cx:pt>
          <cx:pt idx="213497">LSAG</cx:pt>
          <cx:pt idx="213498">LSAG</cx:pt>
          <cx:pt idx="213499">LSAG</cx:pt>
          <cx:pt idx="213500">LSAG</cx:pt>
          <cx:pt idx="213501">LSAG</cx:pt>
          <cx:pt idx="213502">LSAG</cx:pt>
          <cx:pt idx="213503">LSAG</cx:pt>
          <cx:pt idx="213504">LSAG</cx:pt>
          <cx:pt idx="213505">LSAG</cx:pt>
          <cx:pt idx="213506">LSAG</cx:pt>
          <cx:pt idx="213507">LSAG</cx:pt>
          <cx:pt idx="213508">LSAG</cx:pt>
          <cx:pt idx="213509">LSAG</cx:pt>
          <cx:pt idx="213510">LSAG</cx:pt>
          <cx:pt idx="213511">LSAG</cx:pt>
          <cx:pt idx="213512">LSAG</cx:pt>
          <cx:pt idx="213513">LSAG</cx:pt>
          <cx:pt idx="213514">LSAG</cx:pt>
          <cx:pt idx="213515">LSAG</cx:pt>
          <cx:pt idx="213516">LSAG</cx:pt>
          <cx:pt idx="213517">LSAG</cx:pt>
          <cx:pt idx="213518">LSAG</cx:pt>
          <cx:pt idx="213519">LSAG</cx:pt>
          <cx:pt idx="213520">LSAG</cx:pt>
          <cx:pt idx="213521">LSAG</cx:pt>
          <cx:pt idx="213522">LSAG</cx:pt>
          <cx:pt idx="213523">LSAG</cx:pt>
          <cx:pt idx="213524">LSAG</cx:pt>
          <cx:pt idx="213525">LSAG</cx:pt>
          <cx:pt idx="213526">LSAG</cx:pt>
          <cx:pt idx="213527">LSAG</cx:pt>
          <cx:pt idx="213528">LSAG</cx:pt>
          <cx:pt idx="213529">LSAG</cx:pt>
          <cx:pt idx="213530">LSAG</cx:pt>
          <cx:pt idx="213531">LSAG</cx:pt>
          <cx:pt idx="213532">LSAG</cx:pt>
          <cx:pt idx="213533">LSAG</cx:pt>
          <cx:pt idx="213534">LSAG</cx:pt>
          <cx:pt idx="213535">LSAG</cx:pt>
          <cx:pt idx="213536">LSAG</cx:pt>
          <cx:pt idx="213537">LSAG</cx:pt>
          <cx:pt idx="213538">LSAG</cx:pt>
          <cx:pt idx="213539">LSAG</cx:pt>
          <cx:pt idx="213540">LSAG</cx:pt>
          <cx:pt idx="213541">LSAG</cx:pt>
          <cx:pt idx="213542">LSAG</cx:pt>
          <cx:pt idx="213543">LSAG</cx:pt>
          <cx:pt idx="213544">LSAG</cx:pt>
          <cx:pt idx="213545">LSAG</cx:pt>
          <cx:pt idx="213546">LSAG</cx:pt>
          <cx:pt idx="213547">LSAG</cx:pt>
          <cx:pt idx="213548">LSAG</cx:pt>
          <cx:pt idx="213549">LSAG</cx:pt>
          <cx:pt idx="213550">LSAG</cx:pt>
          <cx:pt idx="213551">LSAG</cx:pt>
          <cx:pt idx="213552">LSAG</cx:pt>
          <cx:pt idx="213553">LSAG</cx:pt>
          <cx:pt idx="213554">LSAG</cx:pt>
          <cx:pt idx="213555">LSAG</cx:pt>
          <cx:pt idx="213556">LSAG</cx:pt>
          <cx:pt idx="213557">LSAG</cx:pt>
          <cx:pt idx="213558">LSAG</cx:pt>
          <cx:pt idx="213559">LSAG</cx:pt>
          <cx:pt idx="213560">LSAG</cx:pt>
          <cx:pt idx="213561">LSAG</cx:pt>
          <cx:pt idx="213562">LSAG</cx:pt>
          <cx:pt idx="213563">LSAG</cx:pt>
          <cx:pt idx="213564">LSAG</cx:pt>
          <cx:pt idx="213565">LSAG</cx:pt>
          <cx:pt idx="213566">LSAG</cx:pt>
          <cx:pt idx="213567">LSAG</cx:pt>
          <cx:pt idx="213568">LSAG</cx:pt>
          <cx:pt idx="213569">LSAG</cx:pt>
          <cx:pt idx="213570">LSAG</cx:pt>
          <cx:pt idx="213571">LSAG</cx:pt>
          <cx:pt idx="213572">LSAG</cx:pt>
          <cx:pt idx="213573">LSAG</cx:pt>
          <cx:pt idx="213574">LSAG</cx:pt>
          <cx:pt idx="213575">LSAG</cx:pt>
          <cx:pt idx="213576">LSAG</cx:pt>
          <cx:pt idx="213577">LSAG</cx:pt>
          <cx:pt idx="213578">LSAG</cx:pt>
          <cx:pt idx="213579">LSAG</cx:pt>
          <cx:pt idx="213580">LSAG</cx:pt>
          <cx:pt idx="213581">LSAG</cx:pt>
          <cx:pt idx="213582">LSAG</cx:pt>
          <cx:pt idx="213583">LSAG</cx:pt>
          <cx:pt idx="213584">LSAG</cx:pt>
          <cx:pt idx="213585">LSAG</cx:pt>
          <cx:pt idx="213586">LSAG</cx:pt>
          <cx:pt idx="213587">LSAG</cx:pt>
          <cx:pt idx="213588">LSAG</cx:pt>
          <cx:pt idx="213589">LSAG</cx:pt>
          <cx:pt idx="213590">LSAG</cx:pt>
          <cx:pt idx="213591">LSAG</cx:pt>
          <cx:pt idx="213592">LSAG</cx:pt>
          <cx:pt idx="213593">LSAG</cx:pt>
          <cx:pt idx="213594">LSAG</cx:pt>
          <cx:pt idx="213595">LSAG</cx:pt>
          <cx:pt idx="213596">LSAG</cx:pt>
          <cx:pt idx="213597">LSAG</cx:pt>
          <cx:pt idx="213598">LSAG</cx:pt>
          <cx:pt idx="213599">LSAG</cx:pt>
          <cx:pt idx="213600">LSAG</cx:pt>
          <cx:pt idx="213601">LSAG</cx:pt>
          <cx:pt idx="213602">LSAG</cx:pt>
          <cx:pt idx="213603">LSAG</cx:pt>
          <cx:pt idx="213604">LSAG</cx:pt>
          <cx:pt idx="213605">LSAG</cx:pt>
          <cx:pt idx="213606">LSAG</cx:pt>
          <cx:pt idx="213607">LSAG</cx:pt>
          <cx:pt idx="213608">LSAG</cx:pt>
          <cx:pt idx="213609">LSAG</cx:pt>
          <cx:pt idx="213610">LSAG</cx:pt>
          <cx:pt idx="213611">LSAG</cx:pt>
          <cx:pt idx="213612">LSAG</cx:pt>
          <cx:pt idx="213613">LSAG</cx:pt>
          <cx:pt idx="213614">LSAG</cx:pt>
          <cx:pt idx="213615">LSAG</cx:pt>
          <cx:pt idx="213616">LSAG</cx:pt>
          <cx:pt idx="213617">LSAG</cx:pt>
          <cx:pt idx="213618">LSAG</cx:pt>
          <cx:pt idx="213619">LSAG</cx:pt>
          <cx:pt idx="213620">LSAG</cx:pt>
          <cx:pt idx="213621">LSAG</cx:pt>
          <cx:pt idx="213622">LSAG</cx:pt>
          <cx:pt idx="213623">LSAG</cx:pt>
          <cx:pt idx="213624">LSAG</cx:pt>
          <cx:pt idx="213625">LSAG</cx:pt>
          <cx:pt idx="213626">LSAG</cx:pt>
          <cx:pt idx="213627">LSAG</cx:pt>
          <cx:pt idx="213628">LSAG</cx:pt>
          <cx:pt idx="213629">LSAG</cx:pt>
          <cx:pt idx="213630">LSAG</cx:pt>
          <cx:pt idx="213631">LSAG</cx:pt>
          <cx:pt idx="213632">LSAG</cx:pt>
          <cx:pt idx="213633">LSAG</cx:pt>
          <cx:pt idx="213634">LSAG</cx:pt>
          <cx:pt idx="213635">LSAG</cx:pt>
          <cx:pt idx="213636">LSAG</cx:pt>
          <cx:pt idx="213637">LSAG</cx:pt>
          <cx:pt idx="213638">LSAG</cx:pt>
          <cx:pt idx="213639">LSAG</cx:pt>
          <cx:pt idx="213640">LSAG</cx:pt>
          <cx:pt idx="213641">LSAG</cx:pt>
          <cx:pt idx="213642">LSAG</cx:pt>
          <cx:pt idx="213643">LSAG</cx:pt>
          <cx:pt idx="213644">LSAG</cx:pt>
          <cx:pt idx="213645">LSAG</cx:pt>
          <cx:pt idx="213646">LSAG</cx:pt>
          <cx:pt idx="213647">LSAG</cx:pt>
          <cx:pt idx="213648">LSAG</cx:pt>
          <cx:pt idx="213649">LSAG</cx:pt>
          <cx:pt idx="213650">LSAG</cx:pt>
          <cx:pt idx="213651">LSAG</cx:pt>
          <cx:pt idx="213652">LSAG</cx:pt>
          <cx:pt idx="213653">LSAG</cx:pt>
          <cx:pt idx="213654">LSAG</cx:pt>
          <cx:pt idx="213655">LSAG</cx:pt>
          <cx:pt idx="213656">LSAG</cx:pt>
          <cx:pt idx="213657">LSAG</cx:pt>
          <cx:pt idx="213658">LSAG</cx:pt>
          <cx:pt idx="213659">LSAG</cx:pt>
          <cx:pt idx="213660">LSAG</cx:pt>
          <cx:pt idx="213661">LSAG</cx:pt>
          <cx:pt idx="213662">LSAG</cx:pt>
          <cx:pt idx="213663">LSAG</cx:pt>
          <cx:pt idx="213664">LSAG</cx:pt>
          <cx:pt idx="213665">LSAG</cx:pt>
          <cx:pt idx="213666">LSAG</cx:pt>
          <cx:pt idx="213667">LSAG</cx:pt>
          <cx:pt idx="213668">LSAG</cx:pt>
          <cx:pt idx="213669">LSAG</cx:pt>
          <cx:pt idx="213670">LSAG</cx:pt>
          <cx:pt idx="213671">LSAG</cx:pt>
          <cx:pt idx="213672">LSAG</cx:pt>
          <cx:pt idx="213673">LSAG</cx:pt>
          <cx:pt idx="213674">LSAG</cx:pt>
          <cx:pt idx="213675">LSAG</cx:pt>
          <cx:pt idx="213676">LSAG</cx:pt>
          <cx:pt idx="213677">LSAG</cx:pt>
          <cx:pt idx="213678">LSAG</cx:pt>
          <cx:pt idx="213679">LSAG</cx:pt>
          <cx:pt idx="213680">LSAG</cx:pt>
          <cx:pt idx="213681">LSAG</cx:pt>
          <cx:pt idx="213682">LSAG</cx:pt>
          <cx:pt idx="213683">LSAG</cx:pt>
          <cx:pt idx="213684">LSAG</cx:pt>
          <cx:pt idx="213685">LSAG</cx:pt>
          <cx:pt idx="213686">LSAG</cx:pt>
          <cx:pt idx="213687">LSAG</cx:pt>
          <cx:pt idx="213688">LSAG</cx:pt>
          <cx:pt idx="213689">LSAG</cx:pt>
          <cx:pt idx="213690">LSAG</cx:pt>
          <cx:pt idx="213691">LSAG</cx:pt>
          <cx:pt idx="213692">LSAG</cx:pt>
          <cx:pt idx="213693">LSAG</cx:pt>
          <cx:pt idx="213694">LSAG</cx:pt>
          <cx:pt idx="213695">LSAG</cx:pt>
          <cx:pt idx="213696">LSAG</cx:pt>
          <cx:pt idx="213697">LSAG</cx:pt>
          <cx:pt idx="213698">LSAG</cx:pt>
          <cx:pt idx="213699">LSAG</cx:pt>
          <cx:pt idx="213700">LSAG</cx:pt>
          <cx:pt idx="213701">LSAG</cx:pt>
          <cx:pt idx="213702">LSAG</cx:pt>
          <cx:pt idx="213703">LSAG</cx:pt>
          <cx:pt idx="213704">LSAG</cx:pt>
          <cx:pt idx="213705">LSAG</cx:pt>
          <cx:pt idx="213706">LSAG</cx:pt>
          <cx:pt idx="213707">LSAG</cx:pt>
          <cx:pt idx="213708">LSAG</cx:pt>
          <cx:pt idx="213709">LSAG</cx:pt>
          <cx:pt idx="213710">LSAG</cx:pt>
          <cx:pt idx="213711">LSAG</cx:pt>
          <cx:pt idx="213712">LSAG</cx:pt>
          <cx:pt idx="213713">LSAG</cx:pt>
          <cx:pt idx="213714">LSAG</cx:pt>
          <cx:pt idx="213715">LSAG</cx:pt>
          <cx:pt idx="213716">LSAG</cx:pt>
          <cx:pt idx="213717">LSAG</cx:pt>
          <cx:pt idx="213718">LSAG</cx:pt>
          <cx:pt idx="213719">LSAG</cx:pt>
          <cx:pt idx="213720">LSAG</cx:pt>
          <cx:pt idx="213721">LSAG</cx:pt>
          <cx:pt idx="213722">LSAG</cx:pt>
          <cx:pt idx="213723">LSAG</cx:pt>
          <cx:pt idx="213724">LSAG</cx:pt>
          <cx:pt idx="213725">LSAG</cx:pt>
          <cx:pt idx="213726">LSAG</cx:pt>
          <cx:pt idx="213727">LSAG</cx:pt>
          <cx:pt idx="213728">LSAG</cx:pt>
          <cx:pt idx="213729">LSAG</cx:pt>
          <cx:pt idx="213730">LSAG</cx:pt>
          <cx:pt idx="213731">LSAG</cx:pt>
          <cx:pt idx="213732">LSAG</cx:pt>
          <cx:pt idx="213733">LSAG</cx:pt>
          <cx:pt idx="213734">LSAG</cx:pt>
          <cx:pt idx="213735">LSAG</cx:pt>
          <cx:pt idx="213736">LSAG</cx:pt>
          <cx:pt idx="213737">LSAG</cx:pt>
          <cx:pt idx="213738">LSAG</cx:pt>
          <cx:pt idx="213739">LSAG</cx:pt>
          <cx:pt idx="213740">LSAG</cx:pt>
          <cx:pt idx="213741">LSAG</cx:pt>
          <cx:pt idx="213742">LSAG</cx:pt>
          <cx:pt idx="213743">LSAG</cx:pt>
          <cx:pt idx="213744">LSAG</cx:pt>
          <cx:pt idx="213745">LSAG</cx:pt>
          <cx:pt idx="213746">LSAG</cx:pt>
          <cx:pt idx="213747">LSAG</cx:pt>
          <cx:pt idx="213748">LSAG</cx:pt>
          <cx:pt idx="213749">LSAG</cx:pt>
          <cx:pt idx="213750">LSAG</cx:pt>
          <cx:pt idx="213751">LSAG</cx:pt>
          <cx:pt idx="213752">LSAG</cx:pt>
          <cx:pt idx="213753">LSAG</cx:pt>
          <cx:pt idx="213754">LSAG</cx:pt>
          <cx:pt idx="213755">LSAG</cx:pt>
          <cx:pt idx="213756">LSAG</cx:pt>
          <cx:pt idx="213757">LSAG</cx:pt>
          <cx:pt idx="213758">LSAG</cx:pt>
          <cx:pt idx="213759">LSAG</cx:pt>
          <cx:pt idx="213760">LSAG</cx:pt>
          <cx:pt idx="213761">LSAG</cx:pt>
          <cx:pt idx="213762">LSAG</cx:pt>
          <cx:pt idx="213763">LSAG</cx:pt>
          <cx:pt idx="213764">LSAG</cx:pt>
          <cx:pt idx="213765">LSAG</cx:pt>
          <cx:pt idx="213766">LSAG</cx:pt>
          <cx:pt idx="213767">LSAG</cx:pt>
          <cx:pt idx="213768">LSAG</cx:pt>
          <cx:pt idx="213769">LSAG</cx:pt>
          <cx:pt idx="213770">LSAG</cx:pt>
          <cx:pt idx="213771">LSAG</cx:pt>
          <cx:pt idx="213772">LSAG</cx:pt>
          <cx:pt idx="213773">LSAG</cx:pt>
          <cx:pt idx="213774">LSAG</cx:pt>
          <cx:pt idx="213775">LSAG</cx:pt>
          <cx:pt idx="213776">LSAG</cx:pt>
          <cx:pt idx="213777">LSAG</cx:pt>
          <cx:pt idx="213778">LSAG</cx:pt>
          <cx:pt idx="213779">LSAG</cx:pt>
          <cx:pt idx="213780">LSAG</cx:pt>
          <cx:pt idx="213781">LSAG</cx:pt>
          <cx:pt idx="213782">LSAG</cx:pt>
          <cx:pt idx="213783">LSAG</cx:pt>
          <cx:pt idx="213784">LSAG</cx:pt>
          <cx:pt idx="213785">LSAG</cx:pt>
          <cx:pt idx="213786">LSAG</cx:pt>
          <cx:pt idx="213787">LSAG</cx:pt>
          <cx:pt idx="213788">LSAG</cx:pt>
          <cx:pt idx="213789">LSAG</cx:pt>
          <cx:pt idx="213790">LSAG</cx:pt>
          <cx:pt idx="213791">LSAG</cx:pt>
          <cx:pt idx="213792">LSAG</cx:pt>
          <cx:pt idx="213793">LSAG</cx:pt>
          <cx:pt idx="213794">LSAG</cx:pt>
          <cx:pt idx="213795">LSAG</cx:pt>
          <cx:pt idx="213796">LSAG</cx:pt>
          <cx:pt idx="213797">LSAG</cx:pt>
          <cx:pt idx="213798">LSAG</cx:pt>
          <cx:pt idx="213799">LSAG</cx:pt>
          <cx:pt idx="213800">LSAG</cx:pt>
          <cx:pt idx="213801">LSAG</cx:pt>
          <cx:pt idx="213802">LSAG</cx:pt>
          <cx:pt idx="213803">LSAG</cx:pt>
          <cx:pt idx="213804">LSAG</cx:pt>
          <cx:pt idx="213805">LSAG</cx:pt>
          <cx:pt idx="213806">LSAG</cx:pt>
          <cx:pt idx="213807">LSAG</cx:pt>
          <cx:pt idx="213808">LSAG</cx:pt>
          <cx:pt idx="213809">LSAG</cx:pt>
          <cx:pt idx="213810">LSAG</cx:pt>
          <cx:pt idx="213811">LSAG</cx:pt>
          <cx:pt idx="213812">LSAG</cx:pt>
          <cx:pt idx="213813">LSAG</cx:pt>
          <cx:pt idx="213814">LSAG</cx:pt>
          <cx:pt idx="213815">LSAG</cx:pt>
          <cx:pt idx="213816">LSAG</cx:pt>
          <cx:pt idx="213817">LSAG</cx:pt>
          <cx:pt idx="213818">LSAG</cx:pt>
          <cx:pt idx="213819">LSAG</cx:pt>
          <cx:pt idx="213820">LSAG</cx:pt>
          <cx:pt idx="213821">LSAG</cx:pt>
          <cx:pt idx="213822">LSAG</cx:pt>
          <cx:pt idx="213823">LSAG</cx:pt>
          <cx:pt idx="213824">LSAG</cx:pt>
          <cx:pt idx="213825">LSAG</cx:pt>
          <cx:pt idx="213826">LSAG</cx:pt>
          <cx:pt idx="213827">LSAG</cx:pt>
          <cx:pt idx="213828">LSAG</cx:pt>
          <cx:pt idx="213829">LSAG</cx:pt>
          <cx:pt idx="213830">LSAG</cx:pt>
          <cx:pt idx="213831">LSAG</cx:pt>
          <cx:pt idx="213832">LSAG</cx:pt>
          <cx:pt idx="213833">LSAG</cx:pt>
          <cx:pt idx="213834">LSAG</cx:pt>
          <cx:pt idx="213835">LSAG</cx:pt>
          <cx:pt idx="213836">LSAG</cx:pt>
          <cx:pt idx="213837">LSAG</cx:pt>
          <cx:pt idx="213838">LSAG</cx:pt>
          <cx:pt idx="213839">LSAG</cx:pt>
          <cx:pt idx="213840">LSAG</cx:pt>
          <cx:pt idx="213841">LSAG</cx:pt>
          <cx:pt idx="213842">LSAG</cx:pt>
          <cx:pt idx="213843">LSAG</cx:pt>
          <cx:pt idx="213844">LSAG</cx:pt>
          <cx:pt idx="213845">LSAG</cx:pt>
          <cx:pt idx="213846">LSAG</cx:pt>
          <cx:pt idx="213847">LSAG</cx:pt>
          <cx:pt idx="213848">LSAG</cx:pt>
          <cx:pt idx="213849">LSAG</cx:pt>
          <cx:pt idx="213850">LSAG</cx:pt>
          <cx:pt idx="213851">LSAG</cx:pt>
          <cx:pt idx="213852">LSAG</cx:pt>
          <cx:pt idx="213853">LSAG</cx:pt>
          <cx:pt idx="213854">LSAG</cx:pt>
          <cx:pt idx="213855">LSAG</cx:pt>
          <cx:pt idx="213856">LSAG</cx:pt>
          <cx:pt idx="213857">LSAG</cx:pt>
          <cx:pt idx="213858">LSAG</cx:pt>
          <cx:pt idx="213859">LSAG</cx:pt>
          <cx:pt idx="213860">LSAG</cx:pt>
          <cx:pt idx="213861">LSAG</cx:pt>
          <cx:pt idx="213862">LSAG</cx:pt>
          <cx:pt idx="213863">LSAG</cx:pt>
          <cx:pt idx="213864">LSAG</cx:pt>
          <cx:pt idx="213865">LSAG</cx:pt>
          <cx:pt idx="213866">LSAG</cx:pt>
          <cx:pt idx="213867">LSAG</cx:pt>
          <cx:pt idx="213868">LSAG</cx:pt>
          <cx:pt idx="213869">LSAG</cx:pt>
          <cx:pt idx="213870">LSAG</cx:pt>
          <cx:pt idx="213871">LSAG</cx:pt>
          <cx:pt idx="213872">LSAG</cx:pt>
          <cx:pt idx="213873">LSAG</cx:pt>
          <cx:pt idx="213874">LSAG</cx:pt>
          <cx:pt idx="213875">LSAG</cx:pt>
          <cx:pt idx="213876">LSAG</cx:pt>
          <cx:pt idx="213877">LSAG</cx:pt>
          <cx:pt idx="213878">LSAG</cx:pt>
          <cx:pt idx="213879">LSAG</cx:pt>
          <cx:pt idx="213880">LSAG</cx:pt>
          <cx:pt idx="213881">LSAG</cx:pt>
          <cx:pt idx="213882">LSAG</cx:pt>
          <cx:pt idx="213883">LSAG</cx:pt>
          <cx:pt idx="213884">LSAG</cx:pt>
          <cx:pt idx="213885">LSAG</cx:pt>
          <cx:pt idx="213886">LSAG</cx:pt>
          <cx:pt idx="213887">LSAG</cx:pt>
          <cx:pt idx="213888">LSAG</cx:pt>
          <cx:pt idx="213889">LSAG</cx:pt>
          <cx:pt idx="213890">LSAG</cx:pt>
          <cx:pt idx="213891">LSAG</cx:pt>
          <cx:pt idx="213892">LSAG</cx:pt>
          <cx:pt idx="213893">LSAG</cx:pt>
          <cx:pt idx="213894">LSAG</cx:pt>
          <cx:pt idx="213895">LSAG</cx:pt>
          <cx:pt idx="213896">LSAG</cx:pt>
          <cx:pt idx="213897">LSAG</cx:pt>
          <cx:pt idx="213898">LSAG</cx:pt>
          <cx:pt idx="213899">LSAG</cx:pt>
          <cx:pt idx="213900">LSAG</cx:pt>
          <cx:pt idx="213901">LSAG</cx:pt>
          <cx:pt idx="213902">LSAG</cx:pt>
          <cx:pt idx="213903">LSAG</cx:pt>
          <cx:pt idx="213904">LSAG</cx:pt>
          <cx:pt idx="213905">LSAG</cx:pt>
          <cx:pt idx="213906">LSAG</cx:pt>
          <cx:pt idx="213907">LSAG</cx:pt>
          <cx:pt idx="213908">LSAG</cx:pt>
          <cx:pt idx="213909">LSAG</cx:pt>
          <cx:pt idx="213910">LSAG</cx:pt>
          <cx:pt idx="213911">LSAG</cx:pt>
          <cx:pt idx="213912">LSAG</cx:pt>
          <cx:pt idx="213913">LSAG</cx:pt>
          <cx:pt idx="213914">LSAG</cx:pt>
          <cx:pt idx="213915">LSAG</cx:pt>
          <cx:pt idx="213916">LSAG</cx:pt>
          <cx:pt idx="213917">LSAG</cx:pt>
          <cx:pt idx="213918">LSAG</cx:pt>
          <cx:pt idx="213919">LSAG</cx:pt>
          <cx:pt idx="213920">LSAG</cx:pt>
          <cx:pt idx="213921">LSAG</cx:pt>
          <cx:pt idx="213922">LSAG</cx:pt>
          <cx:pt idx="213923">LSAG</cx:pt>
          <cx:pt idx="213924">LSAG</cx:pt>
          <cx:pt idx="213925">LSAG</cx:pt>
          <cx:pt idx="213926">LSAG</cx:pt>
          <cx:pt idx="213927">LSAG</cx:pt>
          <cx:pt idx="213928">LSAG</cx:pt>
          <cx:pt idx="213929">LSAG</cx:pt>
          <cx:pt idx="213930">LSAG</cx:pt>
          <cx:pt idx="213931">LSAG</cx:pt>
          <cx:pt idx="213932">LSAG</cx:pt>
          <cx:pt idx="213933">LSAG</cx:pt>
          <cx:pt idx="213934">LSAG</cx:pt>
          <cx:pt idx="213935">LSAG</cx:pt>
          <cx:pt idx="213936">LSAG</cx:pt>
          <cx:pt idx="213937">LSAG</cx:pt>
          <cx:pt idx="213938">LSAG</cx:pt>
          <cx:pt idx="213939">LSAG</cx:pt>
          <cx:pt idx="213940">LSAG</cx:pt>
          <cx:pt idx="213941">LSAG</cx:pt>
          <cx:pt idx="213942">LSAG</cx:pt>
          <cx:pt idx="213943">LSAG</cx:pt>
          <cx:pt idx="213944">LSAG</cx:pt>
          <cx:pt idx="213945">LSAG</cx:pt>
          <cx:pt idx="213946">LSAG</cx:pt>
          <cx:pt idx="213947">LSAG</cx:pt>
          <cx:pt idx="213948">LSAG</cx:pt>
          <cx:pt idx="213949">LSAG</cx:pt>
          <cx:pt idx="213950">LSAG</cx:pt>
          <cx:pt idx="213951">LSAG</cx:pt>
          <cx:pt idx="213952">LSAG</cx:pt>
          <cx:pt idx="213953">LSAG</cx:pt>
          <cx:pt idx="213954">LSAG</cx:pt>
          <cx:pt idx="213955">LSAG</cx:pt>
          <cx:pt idx="213956">LSAG</cx:pt>
          <cx:pt idx="213957">LSAG</cx:pt>
          <cx:pt idx="213958">LSAG</cx:pt>
          <cx:pt idx="213959">LSAG</cx:pt>
          <cx:pt idx="213960">LSAG</cx:pt>
          <cx:pt idx="213961">LSAG</cx:pt>
          <cx:pt idx="213962">LSAG</cx:pt>
          <cx:pt idx="213963">LSAG</cx:pt>
          <cx:pt idx="213964">LSAG</cx:pt>
          <cx:pt idx="213965">LSAG</cx:pt>
          <cx:pt idx="213966">LSAG</cx:pt>
          <cx:pt idx="213967">LSAG</cx:pt>
          <cx:pt idx="213968">LSAG</cx:pt>
          <cx:pt idx="213969">LSAG</cx:pt>
          <cx:pt idx="213970">LSAG</cx:pt>
          <cx:pt idx="213971">LSAG</cx:pt>
          <cx:pt idx="213972">LSAG</cx:pt>
          <cx:pt idx="213973">LSAG</cx:pt>
          <cx:pt idx="213974">LSAG</cx:pt>
          <cx:pt idx="213975">LSAG</cx:pt>
          <cx:pt idx="213976">LSAG</cx:pt>
          <cx:pt idx="213977">LSAG</cx:pt>
          <cx:pt idx="213978">LSAG</cx:pt>
          <cx:pt idx="213979">LSAG</cx:pt>
          <cx:pt idx="213980">LSAG</cx:pt>
          <cx:pt idx="213981">LSAG</cx:pt>
          <cx:pt idx="213982">LSAG</cx:pt>
          <cx:pt idx="213983">LSAG</cx:pt>
          <cx:pt idx="213984">LSAG</cx:pt>
          <cx:pt idx="213985">LSAG</cx:pt>
          <cx:pt idx="213986">LSAG</cx:pt>
          <cx:pt idx="213987">LSAG</cx:pt>
          <cx:pt idx="213988">LSAG</cx:pt>
          <cx:pt idx="213989">LSAG</cx:pt>
          <cx:pt idx="213990">LSAG</cx:pt>
          <cx:pt idx="213991">LSAG</cx:pt>
          <cx:pt idx="213992">LSAG</cx:pt>
          <cx:pt idx="213993">LSAG</cx:pt>
          <cx:pt idx="213994">LSAG</cx:pt>
          <cx:pt idx="213995">LSAG</cx:pt>
          <cx:pt idx="213996">LSAG</cx:pt>
          <cx:pt idx="213997">LSAG</cx:pt>
          <cx:pt idx="213998">LSAG</cx:pt>
          <cx:pt idx="213999">LSAG</cx:pt>
          <cx:pt idx="214000">LSAG</cx:pt>
          <cx:pt idx="214001">LSAG</cx:pt>
          <cx:pt idx="214002">LSAG</cx:pt>
          <cx:pt idx="214003">LSAG</cx:pt>
          <cx:pt idx="214004">LSAG</cx:pt>
          <cx:pt idx="214005">LSAG</cx:pt>
          <cx:pt idx="214006">LSAG</cx:pt>
          <cx:pt idx="214007">LSAG</cx:pt>
          <cx:pt idx="214008">LSAG</cx:pt>
          <cx:pt idx="214009">LSAG</cx:pt>
          <cx:pt idx="214010">LSAG</cx:pt>
          <cx:pt idx="214011">LSAG</cx:pt>
          <cx:pt idx="214012">LSAG</cx:pt>
          <cx:pt idx="214013">LSAG</cx:pt>
          <cx:pt idx="214014">LSAG</cx:pt>
          <cx:pt idx="214015">LSAG</cx:pt>
          <cx:pt idx="214016">LSAG</cx:pt>
          <cx:pt idx="214017">LSAG</cx:pt>
          <cx:pt idx="214018">LSAG</cx:pt>
          <cx:pt idx="214019">LSAG</cx:pt>
          <cx:pt idx="214020">LSAG</cx:pt>
          <cx:pt idx="214021">LSAG</cx:pt>
          <cx:pt idx="214022">LSAG</cx:pt>
          <cx:pt idx="214023">LSAG</cx:pt>
          <cx:pt idx="214024">LSAG</cx:pt>
          <cx:pt idx="214025">LSAG</cx:pt>
          <cx:pt idx="214026">LSAG</cx:pt>
          <cx:pt idx="214027">LSAG</cx:pt>
          <cx:pt idx="214028">LSAG</cx:pt>
          <cx:pt idx="214029">LSAG</cx:pt>
          <cx:pt idx="214030">LSAG</cx:pt>
          <cx:pt idx="214031">LSAG</cx:pt>
          <cx:pt idx="214032">LSAG</cx:pt>
          <cx:pt idx="214033">LSAG</cx:pt>
          <cx:pt idx="214034">LSAG</cx:pt>
          <cx:pt idx="214035">LSAG</cx:pt>
          <cx:pt idx="214036">LSAG</cx:pt>
          <cx:pt idx="214037">LSAG</cx:pt>
          <cx:pt idx="214038">LSAG</cx:pt>
          <cx:pt idx="214039">LSAG</cx:pt>
          <cx:pt idx="214040">LSAG</cx:pt>
          <cx:pt idx="214041">LSAG</cx:pt>
          <cx:pt idx="214042">LSAG</cx:pt>
          <cx:pt idx="214043">LSAG</cx:pt>
          <cx:pt idx="214044">LSAG</cx:pt>
          <cx:pt idx="214045">LSAG</cx:pt>
          <cx:pt idx="214046">LSAG</cx:pt>
          <cx:pt idx="214047">LSAG</cx:pt>
          <cx:pt idx="214048">LSAG</cx:pt>
          <cx:pt idx="214049">LSAG</cx:pt>
          <cx:pt idx="214050">LSAG</cx:pt>
          <cx:pt idx="214051">LSAG</cx:pt>
          <cx:pt idx="214052">LSAG</cx:pt>
          <cx:pt idx="214053">LSAG</cx:pt>
          <cx:pt idx="214054">LSAG</cx:pt>
          <cx:pt idx="214055">LSAG</cx:pt>
          <cx:pt idx="214056">LSAG</cx:pt>
          <cx:pt idx="214057">LSAG</cx:pt>
          <cx:pt idx="214058">LSAG</cx:pt>
          <cx:pt idx="214059">LSAG</cx:pt>
          <cx:pt idx="214060">LSAG</cx:pt>
          <cx:pt idx="214061">LSAG</cx:pt>
          <cx:pt idx="214062">LSAG</cx:pt>
          <cx:pt idx="214063">LSAG</cx:pt>
          <cx:pt idx="214064">LSAG</cx:pt>
          <cx:pt idx="214065">LSAG</cx:pt>
          <cx:pt idx="214066">LSAG</cx:pt>
          <cx:pt idx="214067">LSAG</cx:pt>
          <cx:pt idx="214068">LSAG</cx:pt>
          <cx:pt idx="214069">LSAG</cx:pt>
          <cx:pt idx="214070">LSAG</cx:pt>
          <cx:pt idx="214071">LSAG</cx:pt>
          <cx:pt idx="214072">LSAG</cx:pt>
          <cx:pt idx="214073">LSAG</cx:pt>
          <cx:pt idx="214074">LSAG</cx:pt>
          <cx:pt idx="214075">LSAG</cx:pt>
          <cx:pt idx="214076">LSAG</cx:pt>
          <cx:pt idx="214077">LSAG</cx:pt>
          <cx:pt idx="214078">LSAG</cx:pt>
          <cx:pt idx="214079">LSAG</cx:pt>
          <cx:pt idx="214080">LSAG</cx:pt>
          <cx:pt idx="214081">LSAG</cx:pt>
          <cx:pt idx="214082">LSAG</cx:pt>
          <cx:pt idx="214083">LSAG</cx:pt>
          <cx:pt idx="214084">LSAG</cx:pt>
          <cx:pt idx="214085">LSAG</cx:pt>
          <cx:pt idx="214086">LSAG</cx:pt>
          <cx:pt idx="214087">LSAG</cx:pt>
          <cx:pt idx="214088">LSAG</cx:pt>
          <cx:pt idx="214089">LSAG</cx:pt>
          <cx:pt idx="214090">LSAG</cx:pt>
          <cx:pt idx="214091">LSAG</cx:pt>
          <cx:pt idx="214092">LSAG</cx:pt>
          <cx:pt idx="214093">LSAG</cx:pt>
          <cx:pt idx="214094">LSAG</cx:pt>
          <cx:pt idx="214095">LSAG</cx:pt>
          <cx:pt idx="214096">LSAG</cx:pt>
          <cx:pt idx="214097">LSAG</cx:pt>
          <cx:pt idx="214098">LSAG</cx:pt>
          <cx:pt idx="214099">LSAG</cx:pt>
          <cx:pt idx="214100">LSAG</cx:pt>
          <cx:pt idx="214101">LSAG</cx:pt>
          <cx:pt idx="214102">LSAG</cx:pt>
          <cx:pt idx="214103">LSAG</cx:pt>
          <cx:pt idx="214104">LSAG</cx:pt>
          <cx:pt idx="214105">LSAG</cx:pt>
          <cx:pt idx="214106">LSAG</cx:pt>
          <cx:pt idx="214107">LSAG</cx:pt>
          <cx:pt idx="214108">LSAG</cx:pt>
          <cx:pt idx="214109">LSAG</cx:pt>
          <cx:pt idx="214110">LSAG</cx:pt>
          <cx:pt idx="214111">LSAG</cx:pt>
          <cx:pt idx="214112">LSAG</cx:pt>
          <cx:pt idx="214113">LSAG</cx:pt>
          <cx:pt idx="214114">LSAG</cx:pt>
          <cx:pt idx="214115">LSAG</cx:pt>
          <cx:pt idx="214116">LSAG</cx:pt>
          <cx:pt idx="214117">LSAG</cx:pt>
          <cx:pt idx="214118">LSAG</cx:pt>
          <cx:pt idx="214119">LSAG</cx:pt>
          <cx:pt idx="214120">LSAG</cx:pt>
          <cx:pt idx="214121">LSAG</cx:pt>
          <cx:pt idx="214122">LSAG</cx:pt>
          <cx:pt idx="214123">LSAG</cx:pt>
          <cx:pt idx="214124">LSAG</cx:pt>
          <cx:pt idx="214125">LSAG</cx:pt>
          <cx:pt idx="214126">LSAG</cx:pt>
          <cx:pt idx="214127">LSAG</cx:pt>
          <cx:pt idx="214128">LSAG</cx:pt>
          <cx:pt idx="214129">LSAG</cx:pt>
          <cx:pt idx="214130">LSAG</cx:pt>
          <cx:pt idx="214131">LSAG</cx:pt>
          <cx:pt idx="214132">LSAG</cx:pt>
          <cx:pt idx="214133">LSAG</cx:pt>
          <cx:pt idx="214134">LSAG</cx:pt>
          <cx:pt idx="214135">LSAG</cx:pt>
          <cx:pt idx="214136">LSAG</cx:pt>
          <cx:pt idx="214137">LSAG</cx:pt>
          <cx:pt idx="214138">LSAG</cx:pt>
          <cx:pt idx="214139">LSAG</cx:pt>
          <cx:pt idx="214140">LSAG</cx:pt>
          <cx:pt idx="214141">LSAG</cx:pt>
          <cx:pt idx="214142">LSAG</cx:pt>
          <cx:pt idx="214143">LSAG</cx:pt>
          <cx:pt idx="214144">LSAG</cx:pt>
          <cx:pt idx="214145">LSAG</cx:pt>
          <cx:pt idx="214146">LSAG</cx:pt>
          <cx:pt idx="214147">LSAG</cx:pt>
          <cx:pt idx="214148">LSAG</cx:pt>
          <cx:pt idx="214149">LSAG</cx:pt>
          <cx:pt idx="214150">LSAG</cx:pt>
          <cx:pt idx="214151">LSAG</cx:pt>
          <cx:pt idx="214152">LSAG</cx:pt>
          <cx:pt idx="214153">LSAG</cx:pt>
          <cx:pt idx="214154">LSAG</cx:pt>
          <cx:pt idx="214155">LSAG</cx:pt>
          <cx:pt idx="214156">LSAG</cx:pt>
          <cx:pt idx="214157">LSAG</cx:pt>
          <cx:pt idx="214158">LSAG</cx:pt>
          <cx:pt idx="214159">LSAG</cx:pt>
          <cx:pt idx="214160">LSAG</cx:pt>
          <cx:pt idx="214161">LSAG</cx:pt>
          <cx:pt idx="214162">LSAG</cx:pt>
          <cx:pt idx="214163">LSAG</cx:pt>
          <cx:pt idx="214164">LSAG</cx:pt>
          <cx:pt idx="214165">LSAG</cx:pt>
          <cx:pt idx="214166">LSAG</cx:pt>
          <cx:pt idx="214167">LSAG</cx:pt>
          <cx:pt idx="214168">LSAG</cx:pt>
          <cx:pt idx="214169">LSAG</cx:pt>
          <cx:pt idx="214170">LSAG</cx:pt>
          <cx:pt idx="214171">LSAG</cx:pt>
          <cx:pt idx="214172">LSAG</cx:pt>
          <cx:pt idx="214173">LSAG</cx:pt>
          <cx:pt idx="214174">LSAG</cx:pt>
          <cx:pt idx="214175">LSAG</cx:pt>
          <cx:pt idx="214176">LSAG</cx:pt>
          <cx:pt idx="214177">LSAG</cx:pt>
          <cx:pt idx="214178">LSAG</cx:pt>
          <cx:pt idx="214179">LSAG</cx:pt>
          <cx:pt idx="214180">LSAG</cx:pt>
          <cx:pt idx="214181">LSAG</cx:pt>
          <cx:pt idx="214182">LSAG</cx:pt>
          <cx:pt idx="214183">LSAG</cx:pt>
          <cx:pt idx="214184">LSAG</cx:pt>
          <cx:pt idx="214185">LSAG</cx:pt>
          <cx:pt idx="214186">LSAG</cx:pt>
          <cx:pt idx="214187">LSAG</cx:pt>
          <cx:pt idx="214188">LSAG</cx:pt>
          <cx:pt idx="214189">LSAG</cx:pt>
          <cx:pt idx="214190">LSAG</cx:pt>
          <cx:pt idx="214191">LSAG</cx:pt>
          <cx:pt idx="214192">LSAG</cx:pt>
          <cx:pt idx="214193">LSAG</cx:pt>
          <cx:pt idx="214194">LSAG</cx:pt>
          <cx:pt idx="214195">LSAG</cx:pt>
          <cx:pt idx="214196">LSAG</cx:pt>
          <cx:pt idx="214197">LSAG</cx:pt>
          <cx:pt idx="214198">LSAG</cx:pt>
          <cx:pt idx="214199">LSAG</cx:pt>
          <cx:pt idx="214200">LSAG</cx:pt>
          <cx:pt idx="214201">LSAG</cx:pt>
          <cx:pt idx="214202">LSAG</cx:pt>
          <cx:pt idx="214203">LSAG</cx:pt>
          <cx:pt idx="214204">LSAG</cx:pt>
          <cx:pt idx="214205">LSAG</cx:pt>
          <cx:pt idx="214206">LSAG</cx:pt>
          <cx:pt idx="214207">LSAG</cx:pt>
          <cx:pt idx="214208">LSAG</cx:pt>
          <cx:pt idx="214209">LSAG</cx:pt>
          <cx:pt idx="214210">LSAG</cx:pt>
          <cx:pt idx="214211">LSAG</cx:pt>
          <cx:pt idx="214212">LSAG</cx:pt>
          <cx:pt idx="214213">LSAG</cx:pt>
          <cx:pt idx="214214">LSAG</cx:pt>
          <cx:pt idx="214215">LSAG</cx:pt>
          <cx:pt idx="214216">LSAG</cx:pt>
          <cx:pt idx="214217">LSAG</cx:pt>
          <cx:pt idx="214218">LSAG</cx:pt>
          <cx:pt idx="214219">LSAG</cx:pt>
          <cx:pt idx="214220">LSAG</cx:pt>
          <cx:pt idx="214221">LSAG</cx:pt>
          <cx:pt idx="214222">LSAG</cx:pt>
          <cx:pt idx="214223">LSAG</cx:pt>
          <cx:pt idx="214224">LSAG</cx:pt>
          <cx:pt idx="214225">LSAG</cx:pt>
          <cx:pt idx="214226">LSAG</cx:pt>
          <cx:pt idx="214227">LSAG</cx:pt>
          <cx:pt idx="214228">LSAG</cx:pt>
          <cx:pt idx="214229">LSAG</cx:pt>
          <cx:pt idx="214230">LSAG</cx:pt>
          <cx:pt idx="214231">LSAG</cx:pt>
          <cx:pt idx="214232">LSAG</cx:pt>
          <cx:pt idx="214233">LSAG</cx:pt>
          <cx:pt idx="214234">LSAG</cx:pt>
          <cx:pt idx="214235">LSAG</cx:pt>
          <cx:pt idx="214236">LSAG</cx:pt>
          <cx:pt idx="214237">LSAG</cx:pt>
          <cx:pt idx="214238">LSAG</cx:pt>
          <cx:pt idx="214239">LSAG</cx:pt>
          <cx:pt idx="214240">LSAG</cx:pt>
          <cx:pt idx="214241">LSAG</cx:pt>
          <cx:pt idx="214242">LSAG</cx:pt>
          <cx:pt idx="214243">LSAG</cx:pt>
          <cx:pt idx="214244">LSAG</cx:pt>
          <cx:pt idx="214245">LSAG</cx:pt>
          <cx:pt idx="214246">LSAG</cx:pt>
          <cx:pt idx="214247">LSAG</cx:pt>
          <cx:pt idx="214248">LSAG</cx:pt>
          <cx:pt idx="214249">LSAG</cx:pt>
          <cx:pt idx="214250">LSAG</cx:pt>
          <cx:pt idx="214251">LSAG</cx:pt>
          <cx:pt idx="214252">LSAG</cx:pt>
          <cx:pt idx="214253">LSAG</cx:pt>
          <cx:pt idx="214254">LSAG</cx:pt>
          <cx:pt idx="214255">LSAG</cx:pt>
          <cx:pt idx="214256">LSAG</cx:pt>
          <cx:pt idx="214257">LSAG</cx:pt>
          <cx:pt idx="214258">LSAG</cx:pt>
          <cx:pt idx="214259">LSAG</cx:pt>
          <cx:pt idx="214260">LSAG</cx:pt>
          <cx:pt idx="214261">LSAG</cx:pt>
          <cx:pt idx="214262">LSAG</cx:pt>
          <cx:pt idx="214263">LSAG</cx:pt>
          <cx:pt idx="214264">LSAG</cx:pt>
          <cx:pt idx="214265">LSAG</cx:pt>
          <cx:pt idx="214266">LSAG</cx:pt>
          <cx:pt idx="214267">LSAG</cx:pt>
          <cx:pt idx="214268">LSAG</cx:pt>
          <cx:pt idx="214269">LSAG</cx:pt>
          <cx:pt idx="214270">LSAG</cx:pt>
          <cx:pt idx="214271">LSAG</cx:pt>
          <cx:pt idx="214272">LSAG</cx:pt>
          <cx:pt idx="214273">LSAG</cx:pt>
          <cx:pt idx="214274">LSAG</cx:pt>
          <cx:pt idx="214275">LSAG</cx:pt>
          <cx:pt idx="214276">LSAG</cx:pt>
          <cx:pt idx="214277">LSAG</cx:pt>
          <cx:pt idx="214278">LSAG</cx:pt>
          <cx:pt idx="214279">LSAG</cx:pt>
          <cx:pt idx="214280">LSAG</cx:pt>
          <cx:pt idx="214281">LSAG</cx:pt>
          <cx:pt idx="214282">LSAG</cx:pt>
          <cx:pt idx="214283">LSAG</cx:pt>
          <cx:pt idx="214284">LSAG</cx:pt>
          <cx:pt idx="214285">LSAG</cx:pt>
          <cx:pt idx="214286">LSAG</cx:pt>
          <cx:pt idx="214287">LSAG</cx:pt>
          <cx:pt idx="214288">LSAG</cx:pt>
          <cx:pt idx="214289">LSAG</cx:pt>
          <cx:pt idx="214290">LSAG</cx:pt>
          <cx:pt idx="214291">LSAG</cx:pt>
          <cx:pt idx="214292">LSAG</cx:pt>
          <cx:pt idx="214293">LSAG</cx:pt>
          <cx:pt idx="214294">LSAG</cx:pt>
          <cx:pt idx="214295">LSAG</cx:pt>
          <cx:pt idx="214296">LSAG</cx:pt>
          <cx:pt idx="214297">LSAG</cx:pt>
          <cx:pt idx="214298">LSAG</cx:pt>
          <cx:pt idx="214299">LSAG</cx:pt>
          <cx:pt idx="214300">LSAG</cx:pt>
          <cx:pt idx="214301">LSAG</cx:pt>
          <cx:pt idx="214302">LSAG</cx:pt>
          <cx:pt idx="214303">LSAG</cx:pt>
          <cx:pt idx="214304">LSAG</cx:pt>
          <cx:pt idx="214305">LSAG</cx:pt>
          <cx:pt idx="214306">LSAG</cx:pt>
          <cx:pt idx="214307">LSAG</cx:pt>
          <cx:pt idx="214308">LSAG</cx:pt>
          <cx:pt idx="214309">LSAG</cx:pt>
          <cx:pt idx="214310">LSAG</cx:pt>
          <cx:pt idx="214311">LSAG</cx:pt>
          <cx:pt idx="214312">LSAG</cx:pt>
          <cx:pt idx="214313">LSAG</cx:pt>
          <cx:pt idx="214314">LSAG</cx:pt>
          <cx:pt idx="214315">LSAG</cx:pt>
          <cx:pt idx="214316">LSAG</cx:pt>
          <cx:pt idx="214317">LSAG</cx:pt>
          <cx:pt idx="214318">LSAG</cx:pt>
          <cx:pt idx="214319">LSAG</cx:pt>
          <cx:pt idx="214320">LSAG</cx:pt>
          <cx:pt idx="214321">LSAG</cx:pt>
          <cx:pt idx="214322">LSAG</cx:pt>
          <cx:pt idx="214323">LSAG</cx:pt>
          <cx:pt idx="214324">LSAG</cx:pt>
          <cx:pt idx="214325">LSAG</cx:pt>
          <cx:pt idx="214326">LSAG</cx:pt>
          <cx:pt idx="214327">LSAG</cx:pt>
          <cx:pt idx="214328">LSAG</cx:pt>
          <cx:pt idx="214329">LSAG</cx:pt>
          <cx:pt idx="214330">LSAG</cx:pt>
          <cx:pt idx="214331">LSAG</cx:pt>
          <cx:pt idx="214332">LSAG</cx:pt>
          <cx:pt idx="214333">LSAG</cx:pt>
          <cx:pt idx="214334">LSAG</cx:pt>
          <cx:pt idx="214335">LSAG</cx:pt>
          <cx:pt idx="214336">LSAG</cx:pt>
          <cx:pt idx="214337">LSAG</cx:pt>
          <cx:pt idx="214338">LSAG</cx:pt>
          <cx:pt idx="214339">LSAG</cx:pt>
          <cx:pt idx="214340">LSAG</cx:pt>
          <cx:pt idx="214341">LSAG</cx:pt>
          <cx:pt idx="214342">LSAG</cx:pt>
          <cx:pt idx="214343">LSAG</cx:pt>
          <cx:pt idx="214344">LSAG</cx:pt>
          <cx:pt idx="214345">LSAG</cx:pt>
          <cx:pt idx="214346">LSAG</cx:pt>
          <cx:pt idx="214347">LSAG</cx:pt>
          <cx:pt idx="214348">LSAG</cx:pt>
          <cx:pt idx="214349">LSAG</cx:pt>
          <cx:pt idx="214350">LSAG</cx:pt>
          <cx:pt idx="214351">LSAG</cx:pt>
          <cx:pt idx="214352">LSAG</cx:pt>
          <cx:pt idx="214353">LSAG</cx:pt>
          <cx:pt idx="214354">LSAG</cx:pt>
          <cx:pt idx="214355">LSAG</cx:pt>
          <cx:pt idx="214356">LSAG</cx:pt>
          <cx:pt idx="214357">LSAG</cx:pt>
          <cx:pt idx="214358">LSAG</cx:pt>
          <cx:pt idx="214359">LSAG</cx:pt>
          <cx:pt idx="214360">LSAG</cx:pt>
          <cx:pt idx="214361">LSAG</cx:pt>
          <cx:pt idx="214362">LSAG</cx:pt>
          <cx:pt idx="214363">LSAG</cx:pt>
          <cx:pt idx="214364">LSAG</cx:pt>
          <cx:pt idx="214365">LSAG</cx:pt>
          <cx:pt idx="214366">LSAG</cx:pt>
          <cx:pt idx="214367">LSAG</cx:pt>
          <cx:pt idx="214368">LSAG</cx:pt>
          <cx:pt idx="214369">LSAG</cx:pt>
          <cx:pt idx="214370">LSAG</cx:pt>
          <cx:pt idx="214371">LSAG</cx:pt>
          <cx:pt idx="214372">LSAG</cx:pt>
          <cx:pt idx="214373">LSAG</cx:pt>
          <cx:pt idx="214374">LSAG</cx:pt>
          <cx:pt idx="214375">LSAG</cx:pt>
          <cx:pt idx="214376">LSAG</cx:pt>
          <cx:pt idx="214377">LSAG</cx:pt>
          <cx:pt idx="214378">LSAG</cx:pt>
          <cx:pt idx="214379">LSAG</cx:pt>
          <cx:pt idx="214380">LSAG</cx:pt>
          <cx:pt idx="214381">LSAG</cx:pt>
          <cx:pt idx="214382">LSAG</cx:pt>
          <cx:pt idx="214383">LSAG</cx:pt>
          <cx:pt idx="214384">LSAG</cx:pt>
          <cx:pt idx="214385">LSAG</cx:pt>
          <cx:pt idx="214386">LSAG</cx:pt>
          <cx:pt idx="214387">LSAG</cx:pt>
          <cx:pt idx="214388">LSAG</cx:pt>
          <cx:pt idx="214389">LSAG</cx:pt>
          <cx:pt idx="214390">LSAG</cx:pt>
          <cx:pt idx="214391">LSAG</cx:pt>
          <cx:pt idx="214392">LSAG</cx:pt>
          <cx:pt idx="214393">LSAG</cx:pt>
          <cx:pt idx="214394">LSAG</cx:pt>
          <cx:pt idx="214395">LSAG</cx:pt>
          <cx:pt idx="214396">LSAG</cx:pt>
          <cx:pt idx="214397">LSAG</cx:pt>
          <cx:pt idx="214398">LSAG</cx:pt>
          <cx:pt idx="214399">LSAG</cx:pt>
          <cx:pt idx="214400">LSAG</cx:pt>
          <cx:pt idx="214401">LSAG</cx:pt>
          <cx:pt idx="214402">LSAG</cx:pt>
          <cx:pt idx="214403">LSAG</cx:pt>
          <cx:pt idx="214404">LSAG</cx:pt>
          <cx:pt idx="214405">LSAG</cx:pt>
          <cx:pt idx="214406">LSAG</cx:pt>
          <cx:pt idx="214407">LSAG</cx:pt>
          <cx:pt idx="214408">LSAG</cx:pt>
          <cx:pt idx="214409">LSAG</cx:pt>
          <cx:pt idx="214410">LSAG</cx:pt>
          <cx:pt idx="214411">LSAG</cx:pt>
          <cx:pt idx="214412">LSAG</cx:pt>
          <cx:pt idx="214413">LSAG</cx:pt>
          <cx:pt idx="214414">LSAG</cx:pt>
          <cx:pt idx="214415">LSAG</cx:pt>
          <cx:pt idx="214416">LSAG</cx:pt>
          <cx:pt idx="214417">LSAG</cx:pt>
          <cx:pt idx="214418">LSAG</cx:pt>
          <cx:pt idx="214419">LSAG</cx:pt>
          <cx:pt idx="214420">LSAG</cx:pt>
          <cx:pt idx="214421">LSAG</cx:pt>
          <cx:pt idx="214422">LSAG</cx:pt>
          <cx:pt idx="214423">LSAG</cx:pt>
          <cx:pt idx="214424">LSAG</cx:pt>
          <cx:pt idx="214425">LSAG</cx:pt>
          <cx:pt idx="214426">LSAG</cx:pt>
          <cx:pt idx="214427">LSAG</cx:pt>
          <cx:pt idx="214428">LSAG</cx:pt>
          <cx:pt idx="214429">LSAG</cx:pt>
          <cx:pt idx="214430">LSAG</cx:pt>
          <cx:pt idx="214431">LSAG</cx:pt>
          <cx:pt idx="214432">LSAG</cx:pt>
          <cx:pt idx="214433">LSAG</cx:pt>
          <cx:pt idx="214434">LSAG</cx:pt>
          <cx:pt idx="214435">LSAG</cx:pt>
          <cx:pt idx="214436">LSAG</cx:pt>
          <cx:pt idx="214437">LSAG</cx:pt>
          <cx:pt idx="214438">LSAG</cx:pt>
          <cx:pt idx="214439">LSAG</cx:pt>
          <cx:pt idx="214440">LSAG</cx:pt>
          <cx:pt idx="214441">LSAG</cx:pt>
          <cx:pt idx="214442">LSAG</cx:pt>
          <cx:pt idx="214443">LSAG</cx:pt>
          <cx:pt idx="214444">LSAG</cx:pt>
          <cx:pt idx="214445">LSAG</cx:pt>
          <cx:pt idx="214446">LSAG</cx:pt>
          <cx:pt idx="214447">LSAG</cx:pt>
          <cx:pt idx="214448">LSAG</cx:pt>
          <cx:pt idx="214449">LSAG</cx:pt>
          <cx:pt idx="214450">LSAG</cx:pt>
          <cx:pt idx="214451">LSAG</cx:pt>
          <cx:pt idx="214452">LSAG</cx:pt>
          <cx:pt idx="214453">LSAG</cx:pt>
          <cx:pt idx="214454">LSAG</cx:pt>
          <cx:pt idx="214455">LSAG</cx:pt>
          <cx:pt idx="214456">LSAG</cx:pt>
          <cx:pt idx="214457">LSAG</cx:pt>
          <cx:pt idx="214458">LSAG</cx:pt>
          <cx:pt idx="214459">LSAG</cx:pt>
          <cx:pt idx="214460">LSAG</cx:pt>
          <cx:pt idx="214461">LSAG</cx:pt>
          <cx:pt idx="214462">LSAG</cx:pt>
          <cx:pt idx="214463">LSAG</cx:pt>
          <cx:pt idx="214464">LSAG</cx:pt>
          <cx:pt idx="214465">LSAG</cx:pt>
          <cx:pt idx="214466">LSAG</cx:pt>
          <cx:pt idx="214467">LSAG</cx:pt>
          <cx:pt idx="214468">LSAG</cx:pt>
          <cx:pt idx="214469">LSAG</cx:pt>
          <cx:pt idx="214470">LSAG</cx:pt>
          <cx:pt idx="214471">LSAG</cx:pt>
          <cx:pt idx="214472">LSAG</cx:pt>
          <cx:pt idx="214473">LSAG</cx:pt>
          <cx:pt idx="214474">LSAG</cx:pt>
          <cx:pt idx="214475">LSAG</cx:pt>
          <cx:pt idx="214476">LSAG</cx:pt>
          <cx:pt idx="214477">LSAG</cx:pt>
          <cx:pt idx="214478">LSAG</cx:pt>
          <cx:pt idx="214479">LSAG</cx:pt>
          <cx:pt idx="214480">LSAG</cx:pt>
          <cx:pt idx="214481">LSAG</cx:pt>
          <cx:pt idx="214482">LSAG</cx:pt>
          <cx:pt idx="214483">LSAG</cx:pt>
          <cx:pt idx="214484">LSAG</cx:pt>
          <cx:pt idx="214485">LSAG</cx:pt>
          <cx:pt idx="214486">LSAG</cx:pt>
          <cx:pt idx="214487">LSAG</cx:pt>
          <cx:pt idx="214488">LSAG</cx:pt>
          <cx:pt idx="214489">LSAG</cx:pt>
          <cx:pt idx="214490">LSAG</cx:pt>
          <cx:pt idx="214491">LSAG</cx:pt>
          <cx:pt idx="214492">LSAG</cx:pt>
          <cx:pt idx="214493">LSAG</cx:pt>
          <cx:pt idx="214494">LSAG</cx:pt>
          <cx:pt idx="214495">LSAG</cx:pt>
          <cx:pt idx="214496">LSAG</cx:pt>
          <cx:pt idx="214497">LSAG</cx:pt>
          <cx:pt idx="214498">LSAG</cx:pt>
          <cx:pt idx="214499">LSAG</cx:pt>
          <cx:pt idx="214500">LSAG</cx:pt>
          <cx:pt idx="214501">LSAG</cx:pt>
          <cx:pt idx="214502">LSAG</cx:pt>
          <cx:pt idx="214503">LSAG</cx:pt>
          <cx:pt idx="214504">LSAG</cx:pt>
          <cx:pt idx="214505">LSAG</cx:pt>
          <cx:pt idx="214506">LSAG</cx:pt>
          <cx:pt idx="214507">LSAG</cx:pt>
          <cx:pt idx="214508">LSAG</cx:pt>
          <cx:pt idx="214509">LSAG</cx:pt>
          <cx:pt idx="214510">LSAG</cx:pt>
          <cx:pt idx="214511">LSAG</cx:pt>
          <cx:pt idx="214512">LSAG</cx:pt>
          <cx:pt idx="214513">LSAG</cx:pt>
          <cx:pt idx="214514">LSAG</cx:pt>
          <cx:pt idx="214515">LSAG</cx:pt>
          <cx:pt idx="214516">LSAG</cx:pt>
          <cx:pt idx="214517">LSAG</cx:pt>
          <cx:pt idx="214518">LSAG</cx:pt>
          <cx:pt idx="214519">LSAG</cx:pt>
          <cx:pt idx="214520">LSAG</cx:pt>
          <cx:pt idx="214521">LSAG</cx:pt>
          <cx:pt idx="214522">LSAG</cx:pt>
          <cx:pt idx="214523">LSAG</cx:pt>
          <cx:pt idx="214524">LSAG</cx:pt>
          <cx:pt idx="214525">LSAG</cx:pt>
          <cx:pt idx="214526">LSAG</cx:pt>
          <cx:pt idx="214527">LSAG</cx:pt>
          <cx:pt idx="214528">LSAG</cx:pt>
          <cx:pt idx="214529">LSAG</cx:pt>
          <cx:pt idx="214530">LSAG</cx:pt>
          <cx:pt idx="214531">LSAG</cx:pt>
          <cx:pt idx="214532">LSAG</cx:pt>
          <cx:pt idx="214533">LSAG</cx:pt>
          <cx:pt idx="214534">LSAG</cx:pt>
          <cx:pt idx="214535">LSAG</cx:pt>
          <cx:pt idx="214536">LSAG</cx:pt>
          <cx:pt idx="214537">LSAG</cx:pt>
          <cx:pt idx="214538">LSAG</cx:pt>
          <cx:pt idx="214539">LSAG</cx:pt>
          <cx:pt idx="214540">LSAG</cx:pt>
          <cx:pt idx="214541">LSAG</cx:pt>
          <cx:pt idx="214542">LSAG</cx:pt>
          <cx:pt idx="214543">LSAG</cx:pt>
          <cx:pt idx="214544">LSAG</cx:pt>
          <cx:pt idx="214545">LSAG</cx:pt>
          <cx:pt idx="214546">LSAG</cx:pt>
          <cx:pt idx="214547">LSAG</cx:pt>
          <cx:pt idx="214548">LSAG</cx:pt>
          <cx:pt idx="214549">LSAG</cx:pt>
          <cx:pt idx="214550">LSAG</cx:pt>
          <cx:pt idx="214551">LSAG</cx:pt>
          <cx:pt idx="214552">LSAG</cx:pt>
          <cx:pt idx="214553">LSAG</cx:pt>
          <cx:pt idx="214554">LSAG</cx:pt>
          <cx:pt idx="214555">LSAG</cx:pt>
          <cx:pt idx="214556">LSAG</cx:pt>
          <cx:pt idx="214557">LSAG</cx:pt>
          <cx:pt idx="214558">LSAG</cx:pt>
          <cx:pt idx="214559">LSAG</cx:pt>
          <cx:pt idx="214560">LSAG</cx:pt>
          <cx:pt idx="214561">LSAG</cx:pt>
          <cx:pt idx="214562">LSAG</cx:pt>
          <cx:pt idx="214563">LSAG</cx:pt>
          <cx:pt idx="214564">LSAG</cx:pt>
          <cx:pt idx="214565">LSAG</cx:pt>
          <cx:pt idx="214566">LSAG</cx:pt>
          <cx:pt idx="214567">LSAG</cx:pt>
          <cx:pt idx="214568">LSAG</cx:pt>
          <cx:pt idx="214569">LSAG</cx:pt>
          <cx:pt idx="214570">LSAG</cx:pt>
          <cx:pt idx="214571">LSAG</cx:pt>
          <cx:pt idx="214572">LSAG</cx:pt>
          <cx:pt idx="214573">LSAG</cx:pt>
          <cx:pt idx="214574">LSAG</cx:pt>
          <cx:pt idx="214575">LSAG</cx:pt>
          <cx:pt idx="214576">LSAG</cx:pt>
          <cx:pt idx="214577">LSAG</cx:pt>
          <cx:pt idx="214578">LSAG</cx:pt>
          <cx:pt idx="214579">LSAG</cx:pt>
          <cx:pt idx="214580">LSAG</cx:pt>
          <cx:pt idx="214581">LSAG</cx:pt>
          <cx:pt idx="214582">LSAG</cx:pt>
          <cx:pt idx="214583">LSAG</cx:pt>
          <cx:pt idx="214584">LSAG</cx:pt>
          <cx:pt idx="214585">LSAG</cx:pt>
          <cx:pt idx="214586">LSAG</cx:pt>
          <cx:pt idx="214587">LSAG</cx:pt>
          <cx:pt idx="214588">LSAG</cx:pt>
          <cx:pt idx="214589">LSAG</cx:pt>
          <cx:pt idx="214590">LSAG</cx:pt>
          <cx:pt idx="214591">LSAG</cx:pt>
          <cx:pt idx="214592">LSAG</cx:pt>
          <cx:pt idx="214593">LSAG</cx:pt>
          <cx:pt idx="214594">LSAG</cx:pt>
          <cx:pt idx="214595">LSAG</cx:pt>
          <cx:pt idx="214596">LSAG</cx:pt>
          <cx:pt idx="214597">LSAG</cx:pt>
          <cx:pt idx="214598">LSAG</cx:pt>
          <cx:pt idx="214599">LSAG</cx:pt>
          <cx:pt idx="214600">LSAG</cx:pt>
          <cx:pt idx="214601">LSAG</cx:pt>
          <cx:pt idx="214602">LSAG</cx:pt>
          <cx:pt idx="214603">LSAG</cx:pt>
          <cx:pt idx="214604">LSAG</cx:pt>
          <cx:pt idx="214605">LSAG</cx:pt>
          <cx:pt idx="214606">LSAG</cx:pt>
          <cx:pt idx="214607">LSAG</cx:pt>
          <cx:pt idx="214608">LSAG</cx:pt>
          <cx:pt idx="214609">LSAG</cx:pt>
          <cx:pt idx="214610">LSAG</cx:pt>
          <cx:pt idx="214611">LSAG</cx:pt>
          <cx:pt idx="214612">LSAG</cx:pt>
          <cx:pt idx="214613">LSAG</cx:pt>
          <cx:pt idx="214614">LSAG</cx:pt>
          <cx:pt idx="214615">LSAG</cx:pt>
          <cx:pt idx="214616">LSAG</cx:pt>
          <cx:pt idx="214617">LSAG</cx:pt>
          <cx:pt idx="214618">LSAG</cx:pt>
          <cx:pt idx="214619">LSAG</cx:pt>
          <cx:pt idx="214620">LSAG</cx:pt>
          <cx:pt idx="214621">LSAG</cx:pt>
          <cx:pt idx="214622">LSAG</cx:pt>
          <cx:pt idx="214623">LSAG</cx:pt>
          <cx:pt idx="214624">LSAG</cx:pt>
          <cx:pt idx="214625">LSAG</cx:pt>
          <cx:pt idx="214626">LSAG</cx:pt>
          <cx:pt idx="214627">LSAG</cx:pt>
          <cx:pt idx="214628">LSAG</cx:pt>
          <cx:pt idx="214629">LSAG</cx:pt>
          <cx:pt idx="214630">LSAG</cx:pt>
          <cx:pt idx="214631">LSAG</cx:pt>
          <cx:pt idx="214632">LSAG</cx:pt>
          <cx:pt idx="214633">LSAG</cx:pt>
          <cx:pt idx="214634">LSAG</cx:pt>
          <cx:pt idx="214635">LSAG</cx:pt>
          <cx:pt idx="214636">LSAG</cx:pt>
          <cx:pt idx="214637">LSAG</cx:pt>
          <cx:pt idx="214638">LSAG</cx:pt>
          <cx:pt idx="214639">LSAG</cx:pt>
          <cx:pt idx="214640">LSAG</cx:pt>
          <cx:pt idx="214641">LSAG</cx:pt>
          <cx:pt idx="214642">LSAG</cx:pt>
          <cx:pt idx="214643">LSAG</cx:pt>
          <cx:pt idx="214644">LSAG</cx:pt>
          <cx:pt idx="214645">LSAG</cx:pt>
          <cx:pt idx="214646">LSAG</cx:pt>
          <cx:pt idx="214647">LSAG</cx:pt>
          <cx:pt idx="214648">LSAG</cx:pt>
          <cx:pt idx="214649">LSAG</cx:pt>
          <cx:pt idx="214650">LSAG</cx:pt>
          <cx:pt idx="214651">LSAG</cx:pt>
          <cx:pt idx="214652">LSAG</cx:pt>
          <cx:pt idx="214653">LSAG</cx:pt>
          <cx:pt idx="214654">LSAG</cx:pt>
          <cx:pt idx="214655">LSAG</cx:pt>
          <cx:pt idx="214656">LSAG</cx:pt>
          <cx:pt idx="214657">LSAG</cx:pt>
          <cx:pt idx="214658">LSAG</cx:pt>
          <cx:pt idx="214659">LSAG</cx:pt>
          <cx:pt idx="214660">LSAG</cx:pt>
          <cx:pt idx="214661">LSAG</cx:pt>
          <cx:pt idx="214662">LSAG</cx:pt>
          <cx:pt idx="214663">LSAG</cx:pt>
          <cx:pt idx="214664">LSAG</cx:pt>
          <cx:pt idx="214665">LSAG</cx:pt>
          <cx:pt idx="214666">LSAG</cx:pt>
          <cx:pt idx="214667">LSAG</cx:pt>
          <cx:pt idx="214668">LSAG</cx:pt>
          <cx:pt idx="214669">LSAG</cx:pt>
          <cx:pt idx="214670">LSAG</cx:pt>
          <cx:pt idx="214671">LSAG</cx:pt>
          <cx:pt idx="214672">LSAG</cx:pt>
          <cx:pt idx="214673">LSAG</cx:pt>
          <cx:pt idx="214674">LSAG</cx:pt>
          <cx:pt idx="214675">LSAG</cx:pt>
          <cx:pt idx="214676">LSAG</cx:pt>
          <cx:pt idx="214677">LSAG</cx:pt>
          <cx:pt idx="214678">LSAG</cx:pt>
          <cx:pt idx="214679">LSAG</cx:pt>
          <cx:pt idx="214680">LSAG</cx:pt>
          <cx:pt idx="214681">LSAG</cx:pt>
          <cx:pt idx="214682">LSAG</cx:pt>
          <cx:pt idx="214683">LSAG</cx:pt>
          <cx:pt idx="214684">LSAG</cx:pt>
          <cx:pt idx="214685">LSAG</cx:pt>
          <cx:pt idx="214686">LSAG</cx:pt>
          <cx:pt idx="214687">LSAG</cx:pt>
          <cx:pt idx="214688">LSAG</cx:pt>
          <cx:pt idx="214689">LSAG</cx:pt>
          <cx:pt idx="214690">LSAG</cx:pt>
          <cx:pt idx="214691">LSAG</cx:pt>
          <cx:pt idx="214692">LSAG</cx:pt>
          <cx:pt idx="214693">LSAG</cx:pt>
          <cx:pt idx="214694">LSAG</cx:pt>
          <cx:pt idx="214695">LSAG</cx:pt>
          <cx:pt idx="214696">LSAG</cx:pt>
          <cx:pt idx="214697">LSAG</cx:pt>
          <cx:pt idx="214698">LSAG</cx:pt>
          <cx:pt idx="214699">LSAG</cx:pt>
          <cx:pt idx="214700">LSAG</cx:pt>
          <cx:pt idx="214701">LSAG</cx:pt>
          <cx:pt idx="214702">LSAG</cx:pt>
          <cx:pt idx="214703">LSAG</cx:pt>
          <cx:pt idx="214704">LSAG</cx:pt>
          <cx:pt idx="214705">LSAG</cx:pt>
          <cx:pt idx="214706">LSAG</cx:pt>
          <cx:pt idx="214707">LSAG</cx:pt>
          <cx:pt idx="214708">LSAG</cx:pt>
          <cx:pt idx="214709">LSAG</cx:pt>
          <cx:pt idx="214710">LSAG</cx:pt>
          <cx:pt idx="214711">LSAG</cx:pt>
          <cx:pt idx="214712">LSAG</cx:pt>
          <cx:pt idx="214713">LSAG</cx:pt>
          <cx:pt idx="214714">LSAG</cx:pt>
          <cx:pt idx="214715">LSAG</cx:pt>
          <cx:pt idx="214716">LSAG</cx:pt>
          <cx:pt idx="214717">LSAG</cx:pt>
          <cx:pt idx="214718">LSAG</cx:pt>
          <cx:pt idx="214719">LSAG</cx:pt>
          <cx:pt idx="214720">LSAG</cx:pt>
          <cx:pt idx="214721">LSAG</cx:pt>
          <cx:pt idx="214722">LSAG</cx:pt>
          <cx:pt idx="214723">LSAG</cx:pt>
          <cx:pt idx="214724">LSAG</cx:pt>
          <cx:pt idx="214725">LSAG</cx:pt>
          <cx:pt idx="214726">LSAG</cx:pt>
          <cx:pt idx="214727">LSAG</cx:pt>
          <cx:pt idx="214728">LSAG</cx:pt>
          <cx:pt idx="214729">LSAG</cx:pt>
          <cx:pt idx="214730">LSAG</cx:pt>
          <cx:pt idx="214731">LSAG</cx:pt>
          <cx:pt idx="214732">LSAG</cx:pt>
          <cx:pt idx="214733">LSAG</cx:pt>
          <cx:pt idx="214734">LSAG</cx:pt>
          <cx:pt idx="214735">LSAG</cx:pt>
          <cx:pt idx="214736">LSAG</cx:pt>
          <cx:pt idx="214737">LSAG</cx:pt>
          <cx:pt idx="214738">LSAG</cx:pt>
          <cx:pt idx="214739">LSAG</cx:pt>
          <cx:pt idx="214740">LSAG</cx:pt>
          <cx:pt idx="214741">LSAG</cx:pt>
          <cx:pt idx="214742">LSAG</cx:pt>
          <cx:pt idx="214743">LSAG</cx:pt>
          <cx:pt idx="214744">LSAG</cx:pt>
          <cx:pt idx="214745">LSAG</cx:pt>
          <cx:pt idx="214746">LSAG</cx:pt>
          <cx:pt idx="214747">LSAG</cx:pt>
          <cx:pt idx="214748">LSAG</cx:pt>
          <cx:pt idx="214749">LSAG</cx:pt>
          <cx:pt idx="214750">LSAG</cx:pt>
          <cx:pt idx="214751">LSAG</cx:pt>
          <cx:pt idx="214752">LSAG</cx:pt>
          <cx:pt idx="214753">LSAG</cx:pt>
          <cx:pt idx="214754">LSAG</cx:pt>
          <cx:pt idx="214755">LSAG</cx:pt>
          <cx:pt idx="214756">LSAG</cx:pt>
          <cx:pt idx="214757">LSAG</cx:pt>
          <cx:pt idx="214758">LSAG</cx:pt>
          <cx:pt idx="214759">LSAG</cx:pt>
          <cx:pt idx="214760">LSAG</cx:pt>
          <cx:pt idx="214761">LSAG</cx:pt>
          <cx:pt idx="214762">LSAG</cx:pt>
          <cx:pt idx="214763">LSAG</cx:pt>
          <cx:pt idx="214764">LSAG</cx:pt>
          <cx:pt idx="214765">LSAG</cx:pt>
          <cx:pt idx="214766">LSAG</cx:pt>
          <cx:pt idx="214767">LSAG</cx:pt>
          <cx:pt idx="214768">LSAG</cx:pt>
          <cx:pt idx="214769">LSAG</cx:pt>
          <cx:pt idx="214770">LSAG</cx:pt>
          <cx:pt idx="214771">LSAG</cx:pt>
          <cx:pt idx="214772">LSAG</cx:pt>
          <cx:pt idx="214773">LSAG</cx:pt>
          <cx:pt idx="214774">LSAG</cx:pt>
          <cx:pt idx="214775">LSAG</cx:pt>
          <cx:pt idx="214776">LSAG</cx:pt>
          <cx:pt idx="214777">LSAG</cx:pt>
          <cx:pt idx="214778">LSAG</cx:pt>
          <cx:pt idx="214779">LSAG</cx:pt>
          <cx:pt idx="214780">LSAG</cx:pt>
          <cx:pt idx="214781">LSAG</cx:pt>
          <cx:pt idx="214782">LSAG</cx:pt>
          <cx:pt idx="214783">LSAG</cx:pt>
          <cx:pt idx="214784">LSAG</cx:pt>
          <cx:pt idx="214785">LSAG</cx:pt>
          <cx:pt idx="214786">LSAG</cx:pt>
          <cx:pt idx="214787">LSAG</cx:pt>
          <cx:pt idx="214788">LSAG</cx:pt>
          <cx:pt idx="214789">LSAG</cx:pt>
          <cx:pt idx="214790">LSAG</cx:pt>
          <cx:pt idx="214791">LSAG</cx:pt>
          <cx:pt idx="214792">LSAG</cx:pt>
          <cx:pt idx="214793">LSAG</cx:pt>
          <cx:pt idx="214794">LSAG</cx:pt>
          <cx:pt idx="214795">LSAG</cx:pt>
          <cx:pt idx="214796">LSAG</cx:pt>
          <cx:pt idx="214797">LSAG</cx:pt>
          <cx:pt idx="214798">LSAG</cx:pt>
          <cx:pt idx="214799">LSAG</cx:pt>
          <cx:pt idx="214800">LSAG</cx:pt>
          <cx:pt idx="214801">LSAG</cx:pt>
          <cx:pt idx="214802">LSAG</cx:pt>
          <cx:pt idx="214803">LSAG</cx:pt>
          <cx:pt idx="214804">LSAG</cx:pt>
          <cx:pt idx="214805">LSAG</cx:pt>
          <cx:pt idx="214806">LSAG</cx:pt>
          <cx:pt idx="214807">LSAG</cx:pt>
          <cx:pt idx="214808">LSAG</cx:pt>
          <cx:pt idx="214809">LSAG</cx:pt>
          <cx:pt idx="214810">LSAG</cx:pt>
          <cx:pt idx="214811">LSAG</cx:pt>
          <cx:pt idx="214812">LSAG</cx:pt>
          <cx:pt idx="214813">LSAG</cx:pt>
          <cx:pt idx="214814">LSAG</cx:pt>
          <cx:pt idx="214815">LSAG</cx:pt>
          <cx:pt idx="214816">LSAG</cx:pt>
          <cx:pt idx="214817">LSAG</cx:pt>
          <cx:pt idx="214818">LSAG</cx:pt>
          <cx:pt idx="214819">LSAG</cx:pt>
          <cx:pt idx="214820">LSAG</cx:pt>
          <cx:pt idx="214821">LSAG</cx:pt>
          <cx:pt idx="214822">LSAG</cx:pt>
          <cx:pt idx="214823">LSAG</cx:pt>
          <cx:pt idx="214824">LSAG</cx:pt>
          <cx:pt idx="214825">LSAG</cx:pt>
          <cx:pt idx="214826">LSAG</cx:pt>
          <cx:pt idx="214827">LSAG</cx:pt>
          <cx:pt idx="214828">LSAG</cx:pt>
          <cx:pt idx="214829">LSAG</cx:pt>
          <cx:pt idx="214830">LSAG</cx:pt>
          <cx:pt idx="214831">LSAG</cx:pt>
          <cx:pt idx="214832">LSAG</cx:pt>
          <cx:pt idx="214833">LSAG</cx:pt>
          <cx:pt idx="214834">LSAG</cx:pt>
          <cx:pt idx="214835">LSAG</cx:pt>
          <cx:pt idx="214836">LSAG</cx:pt>
          <cx:pt idx="214837">LSAG</cx:pt>
          <cx:pt idx="214838">LSAG</cx:pt>
          <cx:pt idx="214839">LSAG</cx:pt>
          <cx:pt idx="214840">LSAG</cx:pt>
          <cx:pt idx="214841">LSAG</cx:pt>
          <cx:pt idx="214842">LSAG</cx:pt>
          <cx:pt idx="214843">LSAG</cx:pt>
          <cx:pt idx="214844">LSAG</cx:pt>
          <cx:pt idx="214845">LSAG</cx:pt>
          <cx:pt idx="214846">LSAG</cx:pt>
          <cx:pt idx="214847">LSAG</cx:pt>
          <cx:pt idx="214848">LSAG</cx:pt>
          <cx:pt idx="214849">LSAG</cx:pt>
          <cx:pt idx="214850">LSAG</cx:pt>
          <cx:pt idx="214851">LSAG</cx:pt>
          <cx:pt idx="214852">LSAG</cx:pt>
          <cx:pt idx="214853">LSAG</cx:pt>
          <cx:pt idx="214854">LSAG</cx:pt>
          <cx:pt idx="214855">LSAG</cx:pt>
          <cx:pt idx="214856">LSAG</cx:pt>
          <cx:pt idx="214857">LSAG</cx:pt>
          <cx:pt idx="214858">LSAG</cx:pt>
          <cx:pt idx="214859">LSAG</cx:pt>
          <cx:pt idx="214860">LSAG</cx:pt>
          <cx:pt idx="214861">LSAG</cx:pt>
          <cx:pt idx="214862">LSAG</cx:pt>
          <cx:pt idx="214863">LSAG</cx:pt>
          <cx:pt idx="214864">LSAG</cx:pt>
          <cx:pt idx="214865">LSAG</cx:pt>
          <cx:pt idx="214866">LSAG</cx:pt>
          <cx:pt idx="214867">LSAG</cx:pt>
          <cx:pt idx="214868">LSAG</cx:pt>
          <cx:pt idx="214869">LSAG</cx:pt>
          <cx:pt idx="214870">LSAG</cx:pt>
          <cx:pt idx="214871">LSAG</cx:pt>
          <cx:pt idx="214872">LSAG</cx:pt>
          <cx:pt idx="214873">LSAG</cx:pt>
          <cx:pt idx="214874">LSAG</cx:pt>
          <cx:pt idx="214875">LSAG</cx:pt>
          <cx:pt idx="214876">LSAG</cx:pt>
          <cx:pt idx="214877">LSAG</cx:pt>
          <cx:pt idx="214878">LSAG</cx:pt>
          <cx:pt idx="214879">LSAG</cx:pt>
          <cx:pt idx="214880">LSAG</cx:pt>
          <cx:pt idx="214881">LSAG</cx:pt>
          <cx:pt idx="214882">LSAG</cx:pt>
          <cx:pt idx="214883">LSAG</cx:pt>
          <cx:pt idx="214884">LSAG</cx:pt>
          <cx:pt idx="214885">LSAG</cx:pt>
          <cx:pt idx="214886">LSAG</cx:pt>
          <cx:pt idx="214887">LSAG</cx:pt>
          <cx:pt idx="214888">LSAG</cx:pt>
          <cx:pt idx="214889">LSAG</cx:pt>
          <cx:pt idx="214890">LSAG</cx:pt>
          <cx:pt idx="214891">LSAG</cx:pt>
          <cx:pt idx="214892">LSAG</cx:pt>
          <cx:pt idx="214893">LSAG</cx:pt>
          <cx:pt idx="214894">LSAG</cx:pt>
          <cx:pt idx="214895">LSAG</cx:pt>
          <cx:pt idx="214896">LSAG</cx:pt>
          <cx:pt idx="214897">LSAG</cx:pt>
          <cx:pt idx="214898">LSAG</cx:pt>
          <cx:pt idx="214899">LSAG</cx:pt>
          <cx:pt idx="214900">LSAG</cx:pt>
          <cx:pt idx="214901">LSAG</cx:pt>
          <cx:pt idx="214902">LSAG</cx:pt>
          <cx:pt idx="214903">LSAG</cx:pt>
          <cx:pt idx="214904">LSAG</cx:pt>
          <cx:pt idx="214905">LSAG</cx:pt>
          <cx:pt idx="214906">LSAG</cx:pt>
          <cx:pt idx="214907">LSAG</cx:pt>
          <cx:pt idx="214908">LSAG</cx:pt>
          <cx:pt idx="214909">LSAG</cx:pt>
          <cx:pt idx="214910">LSAG</cx:pt>
          <cx:pt idx="214911">LSAG</cx:pt>
          <cx:pt idx="214912">LSAG</cx:pt>
          <cx:pt idx="214913">LSAG</cx:pt>
          <cx:pt idx="214914">LSAG</cx:pt>
          <cx:pt idx="214915">LSAG</cx:pt>
          <cx:pt idx="214916">LSAG</cx:pt>
          <cx:pt idx="214917">LSAG</cx:pt>
          <cx:pt idx="214918">LSAG</cx:pt>
          <cx:pt idx="214919">LSAG</cx:pt>
          <cx:pt idx="214920">LSAG</cx:pt>
          <cx:pt idx="214921">LSAG</cx:pt>
          <cx:pt idx="214922">LSAG</cx:pt>
          <cx:pt idx="214923">LSAG</cx:pt>
          <cx:pt idx="214924">LSAG</cx:pt>
          <cx:pt idx="214925">LSAG</cx:pt>
          <cx:pt idx="214926">LSAG</cx:pt>
          <cx:pt idx="214927">LSAG</cx:pt>
          <cx:pt idx="214928">LSAG</cx:pt>
          <cx:pt idx="214929">LSAG</cx:pt>
          <cx:pt idx="214930">LSAG</cx:pt>
          <cx:pt idx="214931">LSAG</cx:pt>
          <cx:pt idx="214932">LSAG</cx:pt>
          <cx:pt idx="214933">LSAG</cx:pt>
          <cx:pt idx="214934">LSAG</cx:pt>
          <cx:pt idx="214935">LSAG</cx:pt>
          <cx:pt idx="214936">LSAG</cx:pt>
          <cx:pt idx="214937">LSAG</cx:pt>
          <cx:pt idx="214938">LSAG</cx:pt>
          <cx:pt idx="214939">LSAG</cx:pt>
          <cx:pt idx="214940">LSAG</cx:pt>
          <cx:pt idx="214941">LSAG</cx:pt>
          <cx:pt idx="214942">LSAG</cx:pt>
          <cx:pt idx="214943">LSAG</cx:pt>
          <cx:pt idx="214944">LSAG</cx:pt>
          <cx:pt idx="214945">LSAG</cx:pt>
          <cx:pt idx="214946">LSAG</cx:pt>
          <cx:pt idx="214947">LSAG</cx:pt>
          <cx:pt idx="214948">LSAG</cx:pt>
          <cx:pt idx="214949">LSAG</cx:pt>
          <cx:pt idx="214950">LSAG</cx:pt>
          <cx:pt idx="214951">LSAG</cx:pt>
          <cx:pt idx="214952">LSAG</cx:pt>
          <cx:pt idx="214953">LSAG</cx:pt>
          <cx:pt idx="214954">LSAG</cx:pt>
          <cx:pt idx="214955">LSAG</cx:pt>
          <cx:pt idx="214956">LSAG</cx:pt>
          <cx:pt idx="214957">LSAG</cx:pt>
          <cx:pt idx="214958">LSAG</cx:pt>
          <cx:pt idx="214959">LSAG</cx:pt>
          <cx:pt idx="214960">LSAG</cx:pt>
          <cx:pt idx="214961">LSAG</cx:pt>
          <cx:pt idx="214962">LSAG</cx:pt>
          <cx:pt idx="214963">LSAG</cx:pt>
          <cx:pt idx="214964">LSAG</cx:pt>
          <cx:pt idx="214965">LSAG</cx:pt>
          <cx:pt idx="214966">LSAG</cx:pt>
          <cx:pt idx="214967">LSAG</cx:pt>
          <cx:pt idx="214968">LSAG</cx:pt>
          <cx:pt idx="214969">LSAG</cx:pt>
          <cx:pt idx="214970">LSAG</cx:pt>
          <cx:pt idx="214971">LSAG</cx:pt>
          <cx:pt idx="214972">LSAG</cx:pt>
          <cx:pt idx="214973">LSAG</cx:pt>
          <cx:pt idx="214974">LSAG</cx:pt>
          <cx:pt idx="214975">LSAG</cx:pt>
          <cx:pt idx="214976">LSAG</cx:pt>
          <cx:pt idx="214977">LSAG</cx:pt>
          <cx:pt idx="214978">LSAG</cx:pt>
          <cx:pt idx="214979">LSAG</cx:pt>
          <cx:pt idx="214980">LSAG</cx:pt>
          <cx:pt idx="214981">LSAG</cx:pt>
          <cx:pt idx="214982">LSAG</cx:pt>
          <cx:pt idx="214983">LSAG</cx:pt>
          <cx:pt idx="214984">LSAG</cx:pt>
          <cx:pt idx="214985">LSAG</cx:pt>
          <cx:pt idx="214986">LSAG</cx:pt>
          <cx:pt idx="214987">LSAG</cx:pt>
          <cx:pt idx="214988">LSAG</cx:pt>
          <cx:pt idx="214989">LSAG</cx:pt>
          <cx:pt idx="214990">LSAG</cx:pt>
          <cx:pt idx="214991">LSAG</cx:pt>
          <cx:pt idx="214992">LSAG</cx:pt>
          <cx:pt idx="214993">LSAG</cx:pt>
          <cx:pt idx="214994">LSAG</cx:pt>
          <cx:pt idx="214995">LSAG</cx:pt>
          <cx:pt idx="214996">LSAG</cx:pt>
          <cx:pt idx="214997">LSAG</cx:pt>
          <cx:pt idx="214998">LSAG</cx:pt>
          <cx:pt idx="214999">LSAG</cx:pt>
          <cx:pt idx="215000">LSAG</cx:pt>
          <cx:pt idx="215001">LSAG</cx:pt>
          <cx:pt idx="215002">LSAG</cx:pt>
          <cx:pt idx="215003">LSAG</cx:pt>
          <cx:pt idx="215004">LSAG</cx:pt>
          <cx:pt idx="215005">LSAG</cx:pt>
          <cx:pt idx="215006">LSAG</cx:pt>
          <cx:pt idx="215007">LSAG</cx:pt>
          <cx:pt idx="215008">LSAG</cx:pt>
          <cx:pt idx="215009">LSAG</cx:pt>
          <cx:pt idx="215010">LSAG</cx:pt>
          <cx:pt idx="215011">LSAG</cx:pt>
          <cx:pt idx="215012">LSAG</cx:pt>
          <cx:pt idx="215013">LSAG</cx:pt>
          <cx:pt idx="215014">LSAG</cx:pt>
          <cx:pt idx="215015">LSAG</cx:pt>
          <cx:pt idx="215016">LSAG</cx:pt>
          <cx:pt idx="215017">LSAG</cx:pt>
          <cx:pt idx="215018">LSAG</cx:pt>
          <cx:pt idx="215019">LSAG</cx:pt>
          <cx:pt idx="215020">LSAG</cx:pt>
          <cx:pt idx="215021">LSAG</cx:pt>
          <cx:pt idx="215022">LSAG</cx:pt>
          <cx:pt idx="215023">LSAG</cx:pt>
          <cx:pt idx="215024">LSAG</cx:pt>
          <cx:pt idx="215025">LSAG</cx:pt>
          <cx:pt idx="215026">LSAG</cx:pt>
          <cx:pt idx="215027">LSAG</cx:pt>
          <cx:pt idx="215028">LSAG</cx:pt>
          <cx:pt idx="215029">LSAG</cx:pt>
          <cx:pt idx="215030">LSAG</cx:pt>
          <cx:pt idx="215031">LSAG</cx:pt>
          <cx:pt idx="215032">LSAG</cx:pt>
          <cx:pt idx="215033">LSAG</cx:pt>
          <cx:pt idx="215034">LSAG</cx:pt>
          <cx:pt idx="215035">LSAG</cx:pt>
          <cx:pt idx="215036">LSAG</cx:pt>
          <cx:pt idx="215037">LSAG</cx:pt>
          <cx:pt idx="215038">LSAG</cx:pt>
          <cx:pt idx="215039">LSAG</cx:pt>
          <cx:pt idx="215040">LSAG</cx:pt>
          <cx:pt idx="215041">LSAG</cx:pt>
          <cx:pt idx="215042">LSAG</cx:pt>
          <cx:pt idx="215043">LSAG</cx:pt>
          <cx:pt idx="215044">LSAG</cx:pt>
          <cx:pt idx="215045">LSAG</cx:pt>
          <cx:pt idx="215046">LSAG</cx:pt>
          <cx:pt idx="215047">LSAG</cx:pt>
          <cx:pt idx="215048">LSAG</cx:pt>
          <cx:pt idx="215049">LSAG</cx:pt>
          <cx:pt idx="215050">LSAG</cx:pt>
          <cx:pt idx="215051">LSAG</cx:pt>
          <cx:pt idx="215052">LSAG</cx:pt>
          <cx:pt idx="215053">LSAG</cx:pt>
          <cx:pt idx="215054">LSAG</cx:pt>
          <cx:pt idx="215055">LSAG</cx:pt>
          <cx:pt idx="215056">LSAG</cx:pt>
          <cx:pt idx="215057">LSAG</cx:pt>
          <cx:pt idx="215058">LSAG</cx:pt>
          <cx:pt idx="215059">LSAG</cx:pt>
          <cx:pt idx="215060">LSAG</cx:pt>
          <cx:pt idx="215061">LSAG</cx:pt>
          <cx:pt idx="215062">LSAG</cx:pt>
          <cx:pt idx="215063">LSAG</cx:pt>
          <cx:pt idx="215064">LSAG</cx:pt>
          <cx:pt idx="215065">LSAG</cx:pt>
          <cx:pt idx="215066">LSAG</cx:pt>
          <cx:pt idx="215067">LSAG</cx:pt>
          <cx:pt idx="215068">LSAG</cx:pt>
          <cx:pt idx="215069">LSAG</cx:pt>
          <cx:pt idx="215070">LSAG</cx:pt>
          <cx:pt idx="215071">LSAG</cx:pt>
          <cx:pt idx="215072">LSAG</cx:pt>
          <cx:pt idx="215073">LSAG</cx:pt>
          <cx:pt idx="215074">LSAG</cx:pt>
          <cx:pt idx="215075">LSAG</cx:pt>
          <cx:pt idx="215076">LSAG</cx:pt>
          <cx:pt idx="215077">LSAG</cx:pt>
          <cx:pt idx="215078">LSAG</cx:pt>
          <cx:pt idx="215079">LSAG</cx:pt>
          <cx:pt idx="215080">LSAG</cx:pt>
          <cx:pt idx="215081">LSAG</cx:pt>
          <cx:pt idx="215082">LSAG</cx:pt>
          <cx:pt idx="215083">LSAG</cx:pt>
          <cx:pt idx="215084">LSAG</cx:pt>
          <cx:pt idx="215085">LSAG</cx:pt>
          <cx:pt idx="215086">LSAG</cx:pt>
          <cx:pt idx="215087">LSAG</cx:pt>
          <cx:pt idx="215088">LSAG</cx:pt>
          <cx:pt idx="215089">LSAG</cx:pt>
          <cx:pt idx="215090">LSAG</cx:pt>
          <cx:pt idx="215091">LSAG</cx:pt>
          <cx:pt idx="215092">LSAG</cx:pt>
          <cx:pt idx="215093">LSAG</cx:pt>
          <cx:pt idx="215094">LSAG</cx:pt>
          <cx:pt idx="215095">LSAG</cx:pt>
          <cx:pt idx="215096">LSAG</cx:pt>
          <cx:pt idx="215097">LSAG</cx:pt>
          <cx:pt idx="215098">LSAG</cx:pt>
          <cx:pt idx="215099">LSAG</cx:pt>
          <cx:pt idx="215100">LSAG</cx:pt>
          <cx:pt idx="215101">LSAG</cx:pt>
          <cx:pt idx="215102">LSAG</cx:pt>
          <cx:pt idx="215103">LSAG</cx:pt>
          <cx:pt idx="215104">LSAG</cx:pt>
          <cx:pt idx="215105">LSAG</cx:pt>
          <cx:pt idx="215106">LSAG</cx:pt>
          <cx:pt idx="215107">LSAG</cx:pt>
          <cx:pt idx="215108">LSAG</cx:pt>
          <cx:pt idx="215109">LSAG</cx:pt>
          <cx:pt idx="215110">LSAG</cx:pt>
          <cx:pt idx="215111">LSAG</cx:pt>
          <cx:pt idx="215112">LSAG</cx:pt>
          <cx:pt idx="215113">LSAG</cx:pt>
          <cx:pt idx="215114">LSAG</cx:pt>
          <cx:pt idx="215115">LSAG</cx:pt>
          <cx:pt idx="215116">LSAG</cx:pt>
          <cx:pt idx="215117">LSAG</cx:pt>
          <cx:pt idx="215118">LSAG</cx:pt>
          <cx:pt idx="215119">LSAG</cx:pt>
          <cx:pt idx="215120">LSAG</cx:pt>
          <cx:pt idx="215121">LSAG</cx:pt>
          <cx:pt idx="215122">LSAG</cx:pt>
          <cx:pt idx="215123">LSAG</cx:pt>
          <cx:pt idx="215124">LSAG</cx:pt>
          <cx:pt idx="215125">LSAG</cx:pt>
          <cx:pt idx="215126">LSAG</cx:pt>
          <cx:pt idx="215127">LSAG</cx:pt>
          <cx:pt idx="215128">LSAG</cx:pt>
          <cx:pt idx="215129">LSAG</cx:pt>
          <cx:pt idx="215130">LSAG</cx:pt>
          <cx:pt idx="215131">LSAG</cx:pt>
          <cx:pt idx="215132">LSAG</cx:pt>
          <cx:pt idx="215133">LSAG</cx:pt>
          <cx:pt idx="215134">LSAG</cx:pt>
          <cx:pt idx="215135">LSAG</cx:pt>
          <cx:pt idx="215136">LSAG</cx:pt>
          <cx:pt idx="215137">LSAG</cx:pt>
          <cx:pt idx="215138">LSAG</cx:pt>
          <cx:pt idx="215139">LSAG</cx:pt>
          <cx:pt idx="215140">LSAG</cx:pt>
          <cx:pt idx="215141">LSAG</cx:pt>
          <cx:pt idx="215142">LSAG</cx:pt>
          <cx:pt idx="215143">LSAG</cx:pt>
          <cx:pt idx="215144">LSAG</cx:pt>
          <cx:pt idx="215145">LSAG</cx:pt>
          <cx:pt idx="215146">LSAG</cx:pt>
          <cx:pt idx="215147">LSAG</cx:pt>
          <cx:pt idx="215148">LSAG</cx:pt>
          <cx:pt idx="215149">LSAG</cx:pt>
          <cx:pt idx="215150">LSAG</cx:pt>
          <cx:pt idx="215151">LSAG</cx:pt>
          <cx:pt idx="215152">LSAG</cx:pt>
          <cx:pt idx="215153">LSAG</cx:pt>
          <cx:pt idx="215154">LSAG</cx:pt>
          <cx:pt idx="215155">LSAG</cx:pt>
          <cx:pt idx="215156">LSAG</cx:pt>
          <cx:pt idx="215157">LSAG</cx:pt>
          <cx:pt idx="215158">LSAG</cx:pt>
          <cx:pt idx="215159">LSAG</cx:pt>
          <cx:pt idx="215160">LSAG</cx:pt>
          <cx:pt idx="215161">LSAG</cx:pt>
          <cx:pt idx="215162">LSAG</cx:pt>
          <cx:pt idx="215163">LSAG</cx:pt>
          <cx:pt idx="215164">LSAG</cx:pt>
          <cx:pt idx="215165">LSAG</cx:pt>
          <cx:pt idx="215166">LSAG</cx:pt>
          <cx:pt idx="215167">LSAG</cx:pt>
          <cx:pt idx="215168">LSAG</cx:pt>
          <cx:pt idx="215169">LSAG</cx:pt>
          <cx:pt idx="215170">LSAG</cx:pt>
          <cx:pt idx="215171">LSAG</cx:pt>
          <cx:pt idx="215172">LSAG</cx:pt>
          <cx:pt idx="215173">LSAG</cx:pt>
          <cx:pt idx="215174">LSAG</cx:pt>
          <cx:pt idx="215175">LSAG</cx:pt>
          <cx:pt idx="215176">LSAG</cx:pt>
          <cx:pt idx="215177">LSAG</cx:pt>
          <cx:pt idx="215178">LSAG</cx:pt>
          <cx:pt idx="215179">LSAG</cx:pt>
          <cx:pt idx="215180">LSAG</cx:pt>
          <cx:pt idx="215181">LSAG</cx:pt>
          <cx:pt idx="215182">LSAG</cx:pt>
          <cx:pt idx="215183">LSAG</cx:pt>
          <cx:pt idx="215184">LSAG</cx:pt>
          <cx:pt idx="215185">LSAG</cx:pt>
          <cx:pt idx="215186">LSAG</cx:pt>
          <cx:pt idx="215187">LSAG</cx:pt>
          <cx:pt idx="215188">LSAG</cx:pt>
          <cx:pt idx="215189">LSAG</cx:pt>
          <cx:pt idx="215190">LSAG</cx:pt>
          <cx:pt idx="215191">LSAG</cx:pt>
          <cx:pt idx="215192">LSAG</cx:pt>
          <cx:pt idx="215193">LSAG</cx:pt>
          <cx:pt idx="215194">LSAG</cx:pt>
          <cx:pt idx="215195">LSAG</cx:pt>
          <cx:pt idx="215196">LSAG</cx:pt>
          <cx:pt idx="215197">LSAG</cx:pt>
          <cx:pt idx="215198">LSAG</cx:pt>
          <cx:pt idx="215199">LSAG</cx:pt>
          <cx:pt idx="215200">LSAG</cx:pt>
          <cx:pt idx="215201">LSAG</cx:pt>
          <cx:pt idx="215202">LSAG</cx:pt>
          <cx:pt idx="215203">LSAG</cx:pt>
          <cx:pt idx="215204">LSAG</cx:pt>
          <cx:pt idx="215205">LSAG</cx:pt>
          <cx:pt idx="215206">LSAG</cx:pt>
          <cx:pt idx="215207">LSAG</cx:pt>
          <cx:pt idx="215208">LSAG</cx:pt>
          <cx:pt idx="215209">LSAG</cx:pt>
          <cx:pt idx="215210">LSAG</cx:pt>
          <cx:pt idx="215211">LSAG</cx:pt>
          <cx:pt idx="215212">LSAG</cx:pt>
          <cx:pt idx="215213">LSAG</cx:pt>
          <cx:pt idx="215214">LSAG</cx:pt>
          <cx:pt idx="215215">LSAG</cx:pt>
          <cx:pt idx="215216">LSAG</cx:pt>
          <cx:pt idx="215217">LSAG</cx:pt>
          <cx:pt idx="215218">LSAG</cx:pt>
          <cx:pt idx="215219">LSAG</cx:pt>
          <cx:pt idx="215220">LSAG</cx:pt>
          <cx:pt idx="215221">LSAG</cx:pt>
          <cx:pt idx="215222">LSAG</cx:pt>
          <cx:pt idx="215223">LSAG</cx:pt>
          <cx:pt idx="215224">LSAG</cx:pt>
          <cx:pt idx="215225">LSAG</cx:pt>
          <cx:pt idx="215226">LSAG</cx:pt>
          <cx:pt idx="215227">LSAG</cx:pt>
          <cx:pt idx="215228">LSAG</cx:pt>
          <cx:pt idx="215229">LSAG</cx:pt>
          <cx:pt idx="215230">LSAG</cx:pt>
          <cx:pt idx="215231">LSAG</cx:pt>
          <cx:pt idx="215232">LSAG</cx:pt>
          <cx:pt idx="215233">LSAG</cx:pt>
          <cx:pt idx="215234">LSAG</cx:pt>
          <cx:pt idx="215235">LSAG</cx:pt>
          <cx:pt idx="215236">LSAG</cx:pt>
          <cx:pt idx="215237">LSAG</cx:pt>
          <cx:pt idx="215238">LSAG</cx:pt>
          <cx:pt idx="215239">LSAG</cx:pt>
          <cx:pt idx="215240">LSAG</cx:pt>
          <cx:pt idx="215241">LSAG</cx:pt>
          <cx:pt idx="215242">LSAG</cx:pt>
          <cx:pt idx="215243">LSAG</cx:pt>
          <cx:pt idx="215244">LSAG</cx:pt>
          <cx:pt idx="215245">LSAG</cx:pt>
          <cx:pt idx="215246">LSAG</cx:pt>
          <cx:pt idx="215247">LSAG</cx:pt>
          <cx:pt idx="215248">LSAG</cx:pt>
          <cx:pt idx="215249">LSAG</cx:pt>
          <cx:pt idx="215250">LSAG</cx:pt>
          <cx:pt idx="215251">LSAG</cx:pt>
          <cx:pt idx="215252">LSAG</cx:pt>
          <cx:pt idx="215253">LSAG</cx:pt>
          <cx:pt idx="215254">LSAG</cx:pt>
          <cx:pt idx="215255">LSAG</cx:pt>
          <cx:pt idx="215256">LSAG</cx:pt>
          <cx:pt idx="215257">LSAG</cx:pt>
          <cx:pt idx="215258">LSAG</cx:pt>
          <cx:pt idx="215259">LSAG</cx:pt>
          <cx:pt idx="215260">LSAG</cx:pt>
          <cx:pt idx="215261">LSAG</cx:pt>
          <cx:pt idx="215262">LSAG</cx:pt>
          <cx:pt idx="215263">LSAG</cx:pt>
          <cx:pt idx="215264">LSAG</cx:pt>
          <cx:pt idx="215265">LSAG</cx:pt>
          <cx:pt idx="215266">LSAG</cx:pt>
          <cx:pt idx="215267">LSAG</cx:pt>
          <cx:pt idx="215268">LSAG</cx:pt>
          <cx:pt idx="215269">LSAG</cx:pt>
          <cx:pt idx="215270">LSAG</cx:pt>
          <cx:pt idx="215271">LSAG</cx:pt>
          <cx:pt idx="215272">LSAG</cx:pt>
          <cx:pt idx="215273">LSAG</cx:pt>
          <cx:pt idx="215274">LSAG</cx:pt>
          <cx:pt idx="215275">LSAG</cx:pt>
          <cx:pt idx="215276">LSAG</cx:pt>
          <cx:pt idx="215277">LSAG</cx:pt>
          <cx:pt idx="215278">LSAG</cx:pt>
          <cx:pt idx="215279">LSAG</cx:pt>
          <cx:pt idx="215280">LSAG</cx:pt>
          <cx:pt idx="215281">LSAG</cx:pt>
          <cx:pt idx="215282">LSAG</cx:pt>
          <cx:pt idx="215283">LSAG</cx:pt>
          <cx:pt idx="215284">LSAG</cx:pt>
          <cx:pt idx="215285">LSAG</cx:pt>
          <cx:pt idx="215286">LSAG</cx:pt>
          <cx:pt idx="215287">LSAG</cx:pt>
          <cx:pt idx="215288">LSAG</cx:pt>
          <cx:pt idx="215289">LSAG</cx:pt>
          <cx:pt idx="215290">LSAG</cx:pt>
          <cx:pt idx="215291">LSAG</cx:pt>
          <cx:pt idx="215292">LSAG</cx:pt>
          <cx:pt idx="215293">LSAG</cx:pt>
          <cx:pt idx="215294">LSAG</cx:pt>
          <cx:pt idx="215295">LSAG</cx:pt>
          <cx:pt idx="215296">LSAG</cx:pt>
          <cx:pt idx="215297">LSAG</cx:pt>
          <cx:pt idx="215298">LSAG</cx:pt>
          <cx:pt idx="215299">LSAG</cx:pt>
          <cx:pt idx="215300">LSAG</cx:pt>
          <cx:pt idx="215301">LSAG</cx:pt>
          <cx:pt idx="215302">LSAG</cx:pt>
          <cx:pt idx="215303">LSAG</cx:pt>
          <cx:pt idx="215304">LSAG</cx:pt>
          <cx:pt idx="215305">LSAG</cx:pt>
          <cx:pt idx="215306">LSAG</cx:pt>
          <cx:pt idx="215307">LSAG</cx:pt>
          <cx:pt idx="215308">LSAG</cx:pt>
          <cx:pt idx="215309">LSAG</cx:pt>
          <cx:pt idx="215310">LSAG</cx:pt>
          <cx:pt idx="215311">LSAG</cx:pt>
          <cx:pt idx="215312">LSAG</cx:pt>
          <cx:pt idx="215313">LSAG</cx:pt>
          <cx:pt idx="215314">LSAG</cx:pt>
          <cx:pt idx="215315">LSAG</cx:pt>
          <cx:pt idx="215316">LSAG</cx:pt>
          <cx:pt idx="215317">LSAG</cx:pt>
          <cx:pt idx="215318">LSAG</cx:pt>
          <cx:pt idx="215319">LSAG</cx:pt>
          <cx:pt idx="215320">LSAG</cx:pt>
          <cx:pt idx="215321">LSAG</cx:pt>
          <cx:pt idx="215322">LSAG</cx:pt>
          <cx:pt idx="215323">LSAG</cx:pt>
          <cx:pt idx="215324">LSAG</cx:pt>
          <cx:pt idx="215325">LSAG</cx:pt>
          <cx:pt idx="215326">LSAG</cx:pt>
          <cx:pt idx="215327">LSAG</cx:pt>
          <cx:pt idx="215328">LSAG</cx:pt>
          <cx:pt idx="215329">LSAG</cx:pt>
          <cx:pt idx="215330">LSAG</cx:pt>
          <cx:pt idx="215331">LSAG</cx:pt>
          <cx:pt idx="215332">LSAG</cx:pt>
          <cx:pt idx="215333">LSAG</cx:pt>
          <cx:pt idx="215334">LSAG</cx:pt>
          <cx:pt idx="215335">LSAG</cx:pt>
          <cx:pt idx="215336">LSAG</cx:pt>
          <cx:pt idx="215337">LSAG</cx:pt>
          <cx:pt idx="215338">LSAG</cx:pt>
          <cx:pt idx="215339">LSAG</cx:pt>
          <cx:pt idx="215340">LSAG</cx:pt>
          <cx:pt idx="215341">LSAG</cx:pt>
          <cx:pt idx="215342">LSAG</cx:pt>
          <cx:pt idx="215343">LSAG</cx:pt>
          <cx:pt idx="215344">LSAG</cx:pt>
          <cx:pt idx="215345">LSAG</cx:pt>
          <cx:pt idx="215346">LSAG</cx:pt>
          <cx:pt idx="215347">LSAG</cx:pt>
          <cx:pt idx="215348">LSAG</cx:pt>
          <cx:pt idx="215349">LSAG</cx:pt>
          <cx:pt idx="215350">LSAG</cx:pt>
          <cx:pt idx="215351">LSAG</cx:pt>
          <cx:pt idx="215352">LSAG</cx:pt>
          <cx:pt idx="215353">LSAG</cx:pt>
          <cx:pt idx="215354">LSAG</cx:pt>
          <cx:pt idx="215355">LSAG</cx:pt>
          <cx:pt idx="215356">LSAG</cx:pt>
          <cx:pt idx="215357">LSAG</cx:pt>
          <cx:pt idx="215358">LSAG</cx:pt>
          <cx:pt idx="215359">LSAG</cx:pt>
          <cx:pt idx="215360">LSAG</cx:pt>
          <cx:pt idx="215361">LSAG</cx:pt>
          <cx:pt idx="215362">LSAG</cx:pt>
          <cx:pt idx="215363">LSAG</cx:pt>
          <cx:pt idx="215364">LSAG</cx:pt>
          <cx:pt idx="215365">LSAG</cx:pt>
          <cx:pt idx="215366">LSAG</cx:pt>
          <cx:pt idx="215367">LSAG</cx:pt>
          <cx:pt idx="215368">LSAG</cx:pt>
          <cx:pt idx="215369">LSAG</cx:pt>
          <cx:pt idx="215370">LSAG</cx:pt>
          <cx:pt idx="215371">LSAG</cx:pt>
          <cx:pt idx="215372">LSAG</cx:pt>
          <cx:pt idx="215373">LSAG</cx:pt>
          <cx:pt idx="215374">LSAG</cx:pt>
          <cx:pt idx="215375">LSAG</cx:pt>
          <cx:pt idx="215376">LSAG</cx:pt>
          <cx:pt idx="215377">LSAG</cx:pt>
          <cx:pt idx="215378">LSAG</cx:pt>
          <cx:pt idx="215379">LSAG</cx:pt>
          <cx:pt idx="215380">LSAG</cx:pt>
          <cx:pt idx="215381">LSAG</cx:pt>
          <cx:pt idx="215382">LSAG</cx:pt>
          <cx:pt idx="215383">LSAG</cx:pt>
          <cx:pt idx="215384">LSAG</cx:pt>
          <cx:pt idx="215385">LSAG</cx:pt>
          <cx:pt idx="215386">LSAG</cx:pt>
          <cx:pt idx="215387">LSAG</cx:pt>
          <cx:pt idx="215388">LSAG</cx:pt>
          <cx:pt idx="215389">LSAG</cx:pt>
          <cx:pt idx="215390">LSAG</cx:pt>
          <cx:pt idx="215391">LSAG</cx:pt>
          <cx:pt idx="215392">LSAG</cx:pt>
          <cx:pt idx="215393">LSAG</cx:pt>
          <cx:pt idx="215394">LSAG</cx:pt>
          <cx:pt idx="215395">LSAG</cx:pt>
          <cx:pt idx="215396">LSAG</cx:pt>
          <cx:pt idx="215397">LSAG</cx:pt>
          <cx:pt idx="215398">LSAG</cx:pt>
          <cx:pt idx="215399">LSAG</cx:pt>
          <cx:pt idx="215400">LSAG</cx:pt>
          <cx:pt idx="215401">LSAG</cx:pt>
          <cx:pt idx="215402">LSAG</cx:pt>
          <cx:pt idx="215403">LSAG</cx:pt>
          <cx:pt idx="215404">LSAG</cx:pt>
          <cx:pt idx="215405">LSAG</cx:pt>
          <cx:pt idx="215406">LSAG</cx:pt>
          <cx:pt idx="215407">LSAG</cx:pt>
          <cx:pt idx="215408">LSAG</cx:pt>
          <cx:pt idx="215409">LSAG</cx:pt>
          <cx:pt idx="215410">LSAG</cx:pt>
          <cx:pt idx="215411">LSAG</cx:pt>
          <cx:pt idx="215412">LSAG</cx:pt>
          <cx:pt idx="215413">LSAG</cx:pt>
          <cx:pt idx="215414">LSAG</cx:pt>
          <cx:pt idx="215415">LSAG</cx:pt>
          <cx:pt idx="215416">LSAG</cx:pt>
          <cx:pt idx="215417">LSAG</cx:pt>
          <cx:pt idx="215418">LSAG</cx:pt>
          <cx:pt idx="215419">LSAG</cx:pt>
          <cx:pt idx="215420">LSAG</cx:pt>
          <cx:pt idx="215421">LSAG</cx:pt>
          <cx:pt idx="215422">LSAG</cx:pt>
          <cx:pt idx="215423">LSAG</cx:pt>
          <cx:pt idx="215424">LSAG</cx:pt>
          <cx:pt idx="215425">LSAG</cx:pt>
          <cx:pt idx="215426">LSAG</cx:pt>
          <cx:pt idx="215427">LSAG</cx:pt>
          <cx:pt idx="215428">LSAG</cx:pt>
          <cx:pt idx="215429">LSAG</cx:pt>
          <cx:pt idx="215430">LSAG</cx:pt>
          <cx:pt idx="215431">LSAG</cx:pt>
          <cx:pt idx="215432">LSAG</cx:pt>
          <cx:pt idx="215433">LSAG</cx:pt>
          <cx:pt idx="215434">LSAG</cx:pt>
          <cx:pt idx="215435">LSAG</cx:pt>
          <cx:pt idx="215436">LSAG</cx:pt>
          <cx:pt idx="215437">LSAG</cx:pt>
          <cx:pt idx="215438">LSAG</cx:pt>
          <cx:pt idx="215439">LSAG</cx:pt>
          <cx:pt idx="215440">LSAG</cx:pt>
          <cx:pt idx="215441">LSAG</cx:pt>
          <cx:pt idx="215442">LSAG</cx:pt>
          <cx:pt idx="215443">LSAG</cx:pt>
          <cx:pt idx="215444">LSAG</cx:pt>
          <cx:pt idx="215445">LSAG</cx:pt>
          <cx:pt idx="215446">LSAG</cx:pt>
          <cx:pt idx="215447">LSAG</cx:pt>
          <cx:pt idx="215448">LSAG</cx:pt>
          <cx:pt idx="215449">LSAG</cx:pt>
          <cx:pt idx="215450">LSAG</cx:pt>
          <cx:pt idx="215451">LSAG</cx:pt>
          <cx:pt idx="215452">LSAG</cx:pt>
          <cx:pt idx="215453">LSAG</cx:pt>
          <cx:pt idx="215454">LSAG</cx:pt>
          <cx:pt idx="215455">LSAG</cx:pt>
          <cx:pt idx="215456">LSAG</cx:pt>
          <cx:pt idx="215457">LSAG</cx:pt>
          <cx:pt idx="215458">LSAG</cx:pt>
          <cx:pt idx="215459">LSAG</cx:pt>
          <cx:pt idx="215460">LSAG</cx:pt>
          <cx:pt idx="215461">LSAG</cx:pt>
          <cx:pt idx="215462">LSAG</cx:pt>
          <cx:pt idx="215463">LSAG</cx:pt>
          <cx:pt idx="215464">LSAG</cx:pt>
          <cx:pt idx="215465">LSAG</cx:pt>
          <cx:pt idx="215466">LSAG</cx:pt>
          <cx:pt idx="215467">LSAG</cx:pt>
          <cx:pt idx="215468">LSAG</cx:pt>
          <cx:pt idx="215469">LSAG</cx:pt>
          <cx:pt idx="215470">LSAG</cx:pt>
          <cx:pt idx="215471">LSAG</cx:pt>
          <cx:pt idx="215472">LSAG</cx:pt>
          <cx:pt idx="215473">LSAG</cx:pt>
          <cx:pt idx="215474">LSAG</cx:pt>
          <cx:pt idx="215475">LSAG</cx:pt>
          <cx:pt idx="215476">LSAG</cx:pt>
          <cx:pt idx="215477">LSAG</cx:pt>
          <cx:pt idx="215478">LSAG</cx:pt>
          <cx:pt idx="215479">LSAG</cx:pt>
          <cx:pt idx="215480">LSAG</cx:pt>
          <cx:pt idx="215481">LSAG</cx:pt>
          <cx:pt idx="215482">LSAG</cx:pt>
          <cx:pt idx="215483">LSAG</cx:pt>
          <cx:pt idx="215484">LSAG</cx:pt>
          <cx:pt idx="215485">LSAG</cx:pt>
          <cx:pt idx="215486">LSAG</cx:pt>
          <cx:pt idx="215487">LSAG</cx:pt>
          <cx:pt idx="215488">LSAG</cx:pt>
          <cx:pt idx="215489">LSAG</cx:pt>
          <cx:pt idx="215490">LSAG</cx:pt>
          <cx:pt idx="215491">LSAG</cx:pt>
          <cx:pt idx="215492">LSAG</cx:pt>
          <cx:pt idx="215493">LSAG</cx:pt>
          <cx:pt idx="215494">LSAG</cx:pt>
          <cx:pt idx="215495">LSAG</cx:pt>
          <cx:pt idx="215496">LSAG</cx:pt>
          <cx:pt idx="215497">LSAG</cx:pt>
          <cx:pt idx="215498">LSAG</cx:pt>
          <cx:pt idx="215499">LSAG</cx:pt>
          <cx:pt idx="215500">LSAG</cx:pt>
          <cx:pt idx="215501">LSAG</cx:pt>
          <cx:pt idx="215502">LSAG</cx:pt>
          <cx:pt idx="215503">LSAG</cx:pt>
          <cx:pt idx="215504">LSAG</cx:pt>
          <cx:pt idx="215505">LSAG</cx:pt>
          <cx:pt idx="215506">LSAG</cx:pt>
          <cx:pt idx="215507">LSAG</cx:pt>
          <cx:pt idx="215508">LSAG</cx:pt>
          <cx:pt idx="215509">LSAG</cx:pt>
          <cx:pt idx="215510">LSAG</cx:pt>
          <cx:pt idx="215511">LSAG</cx:pt>
          <cx:pt idx="215512">LSAG</cx:pt>
          <cx:pt idx="215513">LSAG</cx:pt>
          <cx:pt idx="215514">LSAG</cx:pt>
          <cx:pt idx="215515">LSAG</cx:pt>
          <cx:pt idx="215516">LSAG</cx:pt>
          <cx:pt idx="215517">LSAG</cx:pt>
          <cx:pt idx="215518">LSAG</cx:pt>
          <cx:pt idx="215519">LSAG</cx:pt>
          <cx:pt idx="215520">LSAG</cx:pt>
          <cx:pt idx="215521">LSAG</cx:pt>
          <cx:pt idx="215522">LSAG</cx:pt>
          <cx:pt idx="215523">LSAG</cx:pt>
          <cx:pt idx="215524">LSAG</cx:pt>
          <cx:pt idx="215525">LSAG</cx:pt>
          <cx:pt idx="215526">LSAG</cx:pt>
          <cx:pt idx="215527">LSAG</cx:pt>
          <cx:pt idx="215528">LSAG</cx:pt>
          <cx:pt idx="215529">LSAG</cx:pt>
          <cx:pt idx="215530">LSAG</cx:pt>
          <cx:pt idx="215531">LSAG</cx:pt>
          <cx:pt idx="215532">LSAG</cx:pt>
          <cx:pt idx="215533">LSAG</cx:pt>
          <cx:pt idx="215534">LSAG</cx:pt>
          <cx:pt idx="215535">LSAG</cx:pt>
          <cx:pt idx="215536">LSAG</cx:pt>
          <cx:pt idx="215537">LSAG</cx:pt>
          <cx:pt idx="215538">LSAG</cx:pt>
          <cx:pt idx="215539">LSAG</cx:pt>
          <cx:pt idx="215540">LSAG</cx:pt>
          <cx:pt idx="215541">LSAG</cx:pt>
          <cx:pt idx="215542">LSAG</cx:pt>
          <cx:pt idx="215543">LSAG</cx:pt>
          <cx:pt idx="215544">LSAG</cx:pt>
          <cx:pt idx="215545">LSAG</cx:pt>
          <cx:pt idx="215546">LSAG</cx:pt>
          <cx:pt idx="215547">LSAG</cx:pt>
          <cx:pt idx="215548">LSAG</cx:pt>
          <cx:pt idx="215549">LSAG</cx:pt>
          <cx:pt idx="215550">LSAG</cx:pt>
          <cx:pt idx="215551">LSAG</cx:pt>
          <cx:pt idx="215552">LSAG</cx:pt>
          <cx:pt idx="215553">LSAG</cx:pt>
          <cx:pt idx="215554">LSAG</cx:pt>
          <cx:pt idx="215555">LSAG</cx:pt>
          <cx:pt idx="215556">LSAG</cx:pt>
          <cx:pt idx="215557">LSAG</cx:pt>
          <cx:pt idx="215558">LSAG</cx:pt>
          <cx:pt idx="215559">LSAG</cx:pt>
          <cx:pt idx="215560">LSAG</cx:pt>
          <cx:pt idx="215561">LSAG</cx:pt>
          <cx:pt idx="215562">LSAG</cx:pt>
          <cx:pt idx="215563">LSAG</cx:pt>
          <cx:pt idx="215564">LSAG</cx:pt>
          <cx:pt idx="215565">LSAG</cx:pt>
          <cx:pt idx="215566">LSAG</cx:pt>
          <cx:pt idx="215567">LSAG</cx:pt>
          <cx:pt idx="215568">LSAG</cx:pt>
          <cx:pt idx="215569">LSAG</cx:pt>
          <cx:pt idx="215570">LSAG</cx:pt>
          <cx:pt idx="215571">LSAG</cx:pt>
          <cx:pt idx="215572">LSAG</cx:pt>
          <cx:pt idx="215573">LSAG</cx:pt>
          <cx:pt idx="215574">LSAG</cx:pt>
          <cx:pt idx="215575">LSAG</cx:pt>
          <cx:pt idx="215576">LSAG</cx:pt>
          <cx:pt idx="215577">LSAG</cx:pt>
          <cx:pt idx="215578">LSAG</cx:pt>
          <cx:pt idx="215579">LSAG</cx:pt>
          <cx:pt idx="215580">LSAG</cx:pt>
          <cx:pt idx="215581">LSAG</cx:pt>
          <cx:pt idx="215582">LSAG</cx:pt>
          <cx:pt idx="215583">LSAG</cx:pt>
          <cx:pt idx="215584">LSAG</cx:pt>
          <cx:pt idx="215585">LSAG</cx:pt>
          <cx:pt idx="215586">LSAG</cx:pt>
          <cx:pt idx="215587">LSAG</cx:pt>
          <cx:pt idx="215588">LSAG</cx:pt>
          <cx:pt idx="215589">LSAG</cx:pt>
          <cx:pt idx="215590">LSAG</cx:pt>
          <cx:pt idx="215591">LSAG</cx:pt>
          <cx:pt idx="215592">LSAG</cx:pt>
          <cx:pt idx="215593">LSAG</cx:pt>
          <cx:pt idx="215594">LSAG</cx:pt>
          <cx:pt idx="215595">LSAG</cx:pt>
          <cx:pt idx="215596">LSAG</cx:pt>
          <cx:pt idx="215597">LSAG</cx:pt>
          <cx:pt idx="215598">LSAG</cx:pt>
          <cx:pt idx="215599">LSAG</cx:pt>
          <cx:pt idx="215600">LSAG</cx:pt>
          <cx:pt idx="215601">LSAG</cx:pt>
          <cx:pt idx="215602">LSAG</cx:pt>
          <cx:pt idx="215603">LSAG</cx:pt>
          <cx:pt idx="215604">LSAG</cx:pt>
          <cx:pt idx="215605">LSAG</cx:pt>
          <cx:pt idx="215606">LSAG</cx:pt>
          <cx:pt idx="215607">LSAG</cx:pt>
          <cx:pt idx="215608">LSAG</cx:pt>
          <cx:pt idx="215609">LSAG</cx:pt>
          <cx:pt idx="215610">LSAG</cx:pt>
          <cx:pt idx="215611">LSAG</cx:pt>
          <cx:pt idx="215612">LSAG</cx:pt>
          <cx:pt idx="215613">LSAG</cx:pt>
          <cx:pt idx="215614">LSAG</cx:pt>
          <cx:pt idx="215615">LSAG</cx:pt>
          <cx:pt idx="215616">LSAG</cx:pt>
          <cx:pt idx="215617">LSAG</cx:pt>
          <cx:pt idx="215618">LSAG</cx:pt>
          <cx:pt idx="215619">LSAG</cx:pt>
          <cx:pt idx="215620">LSAG</cx:pt>
          <cx:pt idx="215621">LSAG</cx:pt>
          <cx:pt idx="215622">LSAG</cx:pt>
          <cx:pt idx="215623">LSAG</cx:pt>
          <cx:pt idx="215624">LSAG</cx:pt>
          <cx:pt idx="215625">LSAG</cx:pt>
          <cx:pt idx="215626">LSAG</cx:pt>
          <cx:pt idx="215627">LSAG</cx:pt>
          <cx:pt idx="215628">LSAG</cx:pt>
          <cx:pt idx="215629">LSAG</cx:pt>
          <cx:pt idx="215630">LSAG</cx:pt>
          <cx:pt idx="215631">LSAG</cx:pt>
          <cx:pt idx="215632">LSAG</cx:pt>
          <cx:pt idx="215633">LSAG</cx:pt>
          <cx:pt idx="215634">LSAG</cx:pt>
          <cx:pt idx="215635">LSAG</cx:pt>
          <cx:pt idx="215636">LSAG</cx:pt>
          <cx:pt idx="215637">LSAG</cx:pt>
          <cx:pt idx="215638">LSAG</cx:pt>
          <cx:pt idx="215639">LSAG</cx:pt>
          <cx:pt idx="215640">LSAG</cx:pt>
          <cx:pt idx="215641">LSAG</cx:pt>
          <cx:pt idx="215642">LSAG</cx:pt>
          <cx:pt idx="215643">LSAG</cx:pt>
          <cx:pt idx="215644">LSAG</cx:pt>
          <cx:pt idx="215645">LSAG</cx:pt>
          <cx:pt idx="215646">LSAG</cx:pt>
          <cx:pt idx="215647">LSAG</cx:pt>
          <cx:pt idx="215648">LSAG</cx:pt>
          <cx:pt idx="215649">LSAG</cx:pt>
          <cx:pt idx="215650">LSAG</cx:pt>
          <cx:pt idx="215651">LSAG</cx:pt>
          <cx:pt idx="215652">LSAG</cx:pt>
          <cx:pt idx="215653">LSAG</cx:pt>
          <cx:pt idx="215654">LSAG</cx:pt>
          <cx:pt idx="215655">LSAG</cx:pt>
          <cx:pt idx="215656">LSAG</cx:pt>
          <cx:pt idx="215657">LSAG</cx:pt>
          <cx:pt idx="215658">LSAG</cx:pt>
          <cx:pt idx="215659">LSAG</cx:pt>
          <cx:pt idx="215660">LSAG</cx:pt>
          <cx:pt idx="215661">LSAG</cx:pt>
          <cx:pt idx="215662">LSAG</cx:pt>
          <cx:pt idx="215663">LSAG</cx:pt>
          <cx:pt idx="215664">LSAG</cx:pt>
          <cx:pt idx="215665">LSAG</cx:pt>
          <cx:pt idx="215666">LSAG</cx:pt>
          <cx:pt idx="215667">LSAG</cx:pt>
          <cx:pt idx="215668">LSAG</cx:pt>
          <cx:pt idx="215669">LSAG</cx:pt>
          <cx:pt idx="215670">LSAG</cx:pt>
          <cx:pt idx="215671">LSAG</cx:pt>
          <cx:pt idx="215672">LSAG</cx:pt>
          <cx:pt idx="215673">LSAG</cx:pt>
          <cx:pt idx="215674">LSAG</cx:pt>
          <cx:pt idx="215675">LSAG</cx:pt>
          <cx:pt idx="215676">LSAG</cx:pt>
          <cx:pt idx="215677">LSAG</cx:pt>
          <cx:pt idx="215678">LSAG</cx:pt>
          <cx:pt idx="215679">LSAG</cx:pt>
          <cx:pt idx="215680">LSAG</cx:pt>
          <cx:pt idx="215681">LSAG</cx:pt>
          <cx:pt idx="215682">LSAG</cx:pt>
          <cx:pt idx="215683">LSAG</cx:pt>
          <cx:pt idx="215684">LSAG</cx:pt>
          <cx:pt idx="215685">LSAG</cx:pt>
          <cx:pt idx="215686">LSAG</cx:pt>
          <cx:pt idx="215687">LSAG</cx:pt>
          <cx:pt idx="215688">LSAG</cx:pt>
          <cx:pt idx="215689">LSAG</cx:pt>
          <cx:pt idx="215690">LSAG</cx:pt>
          <cx:pt idx="215691">LSAG</cx:pt>
          <cx:pt idx="215692">LSAG</cx:pt>
          <cx:pt idx="215693">LSAG</cx:pt>
          <cx:pt idx="215694">LSAG</cx:pt>
          <cx:pt idx="215695">LSAG</cx:pt>
          <cx:pt idx="215696">LSAG</cx:pt>
          <cx:pt idx="215697">LSAG</cx:pt>
          <cx:pt idx="215698">LSAG</cx:pt>
          <cx:pt idx="215699">LSAG</cx:pt>
          <cx:pt idx="215700">LSAG</cx:pt>
          <cx:pt idx="215701">LSAG</cx:pt>
          <cx:pt idx="215702">LSAG</cx:pt>
          <cx:pt idx="215703">LSAG</cx:pt>
          <cx:pt idx="215704">LSAG</cx:pt>
          <cx:pt idx="215705">LSAG</cx:pt>
          <cx:pt idx="215706">LSAG</cx:pt>
          <cx:pt idx="215707">LSAG</cx:pt>
          <cx:pt idx="215708">LSAG</cx:pt>
          <cx:pt idx="215709">LSAG</cx:pt>
          <cx:pt idx="215710">LSAG</cx:pt>
          <cx:pt idx="215711">LSAG</cx:pt>
          <cx:pt idx="215712">LSAG</cx:pt>
          <cx:pt idx="215713">LSAG</cx:pt>
          <cx:pt idx="215714">LSAG</cx:pt>
          <cx:pt idx="215715">LSAG</cx:pt>
          <cx:pt idx="215716">LSAG</cx:pt>
          <cx:pt idx="215717">LSAG</cx:pt>
          <cx:pt idx="215718">LSAG</cx:pt>
          <cx:pt idx="215719">LSAG</cx:pt>
          <cx:pt idx="215720">LSAG</cx:pt>
          <cx:pt idx="215721">LSAG</cx:pt>
          <cx:pt idx="215722">LSAG</cx:pt>
          <cx:pt idx="215723">LSAG</cx:pt>
          <cx:pt idx="215724">LSAG</cx:pt>
          <cx:pt idx="215725">LSAG</cx:pt>
          <cx:pt idx="215726">LSAG</cx:pt>
          <cx:pt idx="215727">LSAG</cx:pt>
          <cx:pt idx="215728">LSAG</cx:pt>
          <cx:pt idx="215729">LSAG</cx:pt>
          <cx:pt idx="215730">LSAG</cx:pt>
          <cx:pt idx="215731">LSAG</cx:pt>
          <cx:pt idx="215732">LSAG</cx:pt>
          <cx:pt idx="215733">LSAG</cx:pt>
          <cx:pt idx="215734">LSAG</cx:pt>
          <cx:pt idx="215735">LSAG</cx:pt>
          <cx:pt idx="215736">LSAG</cx:pt>
          <cx:pt idx="215737">LSAG</cx:pt>
          <cx:pt idx="215738">LSAG</cx:pt>
          <cx:pt idx="215739">LSAG</cx:pt>
          <cx:pt idx="215740">LSAG</cx:pt>
          <cx:pt idx="215741">LSAG</cx:pt>
          <cx:pt idx="215742">LSAG</cx:pt>
          <cx:pt idx="215743">LSAG</cx:pt>
          <cx:pt idx="215744">LSAG</cx:pt>
          <cx:pt idx="215745">LSAG</cx:pt>
          <cx:pt idx="215746">LSAG</cx:pt>
          <cx:pt idx="215747">LSAG</cx:pt>
          <cx:pt idx="215748">LSAG</cx:pt>
          <cx:pt idx="215749">LSAG</cx:pt>
          <cx:pt idx="215750">LSAG</cx:pt>
          <cx:pt idx="215751">LSAG</cx:pt>
          <cx:pt idx="215752">LSAG</cx:pt>
          <cx:pt idx="215753">LSAG</cx:pt>
          <cx:pt idx="215754">LSAG</cx:pt>
          <cx:pt idx="215755">LSAG</cx:pt>
          <cx:pt idx="215756">LSAG</cx:pt>
          <cx:pt idx="215757">LSAG</cx:pt>
          <cx:pt idx="215758">LSAG</cx:pt>
          <cx:pt idx="215759">LSAG</cx:pt>
          <cx:pt idx="215760">LSAG</cx:pt>
          <cx:pt idx="215761">LSAG</cx:pt>
          <cx:pt idx="215762">LSAG</cx:pt>
          <cx:pt idx="215763">LSAG</cx:pt>
          <cx:pt idx="215764">LSAG</cx:pt>
          <cx:pt idx="215765">LSAG</cx:pt>
          <cx:pt idx="215766">LSAG</cx:pt>
          <cx:pt idx="215767">LSAG</cx:pt>
          <cx:pt idx="215768">LSAG</cx:pt>
          <cx:pt idx="215769">LSAG</cx:pt>
          <cx:pt idx="215770">LSAG</cx:pt>
          <cx:pt idx="215771">LSAG</cx:pt>
          <cx:pt idx="215772">LSAG</cx:pt>
          <cx:pt idx="215773">LSAG</cx:pt>
          <cx:pt idx="215774">LSAG</cx:pt>
          <cx:pt idx="215775">LSAG</cx:pt>
          <cx:pt idx="215776">LSAG</cx:pt>
          <cx:pt idx="215777">LSAG</cx:pt>
          <cx:pt idx="215778">LSAG</cx:pt>
          <cx:pt idx="215779">LSAG</cx:pt>
          <cx:pt idx="215780">LSAG</cx:pt>
          <cx:pt idx="215781">LSAG</cx:pt>
          <cx:pt idx="215782">LSAG</cx:pt>
          <cx:pt idx="215783">LSAG</cx:pt>
          <cx:pt idx="215784">LSAG</cx:pt>
          <cx:pt idx="215785">LSAG</cx:pt>
          <cx:pt idx="215786">LSAG</cx:pt>
          <cx:pt idx="215787">LSAG</cx:pt>
          <cx:pt idx="215788">LSAG</cx:pt>
          <cx:pt idx="215789">LSAG</cx:pt>
          <cx:pt idx="215790">LSAG</cx:pt>
          <cx:pt idx="215791">LSAG</cx:pt>
          <cx:pt idx="215792">LSAG</cx:pt>
          <cx:pt idx="215793">LSAG</cx:pt>
          <cx:pt idx="215794">LSAG</cx:pt>
          <cx:pt idx="215795">LSAG</cx:pt>
          <cx:pt idx="215796">LSAG</cx:pt>
          <cx:pt idx="215797">LSAG</cx:pt>
          <cx:pt idx="215798">LSAG</cx:pt>
          <cx:pt idx="215799">LSAG</cx:pt>
          <cx:pt idx="215800">LSAG</cx:pt>
          <cx:pt idx="215801">LSAG</cx:pt>
          <cx:pt idx="215802">LSAG</cx:pt>
          <cx:pt idx="215803">LSAG</cx:pt>
          <cx:pt idx="215804">LSAG</cx:pt>
          <cx:pt idx="215805">LSAG</cx:pt>
          <cx:pt idx="215806">LSAG</cx:pt>
          <cx:pt idx="215807">LSAG</cx:pt>
          <cx:pt idx="215808">LSAG</cx:pt>
          <cx:pt idx="215809">LSAG</cx:pt>
          <cx:pt idx="215810">LSAG</cx:pt>
          <cx:pt idx="215811">LSAG</cx:pt>
          <cx:pt idx="215812">LSAG</cx:pt>
          <cx:pt idx="215813">LSAG</cx:pt>
          <cx:pt idx="215814">LSAG</cx:pt>
          <cx:pt idx="215815">LSAG</cx:pt>
          <cx:pt idx="215816">LSAG</cx:pt>
          <cx:pt idx="215817">LSAG</cx:pt>
          <cx:pt idx="215818">LSAG</cx:pt>
          <cx:pt idx="215819">LSAG</cx:pt>
          <cx:pt idx="215820">LSAG</cx:pt>
          <cx:pt idx="215821">LSAG</cx:pt>
          <cx:pt idx="215822">LSAG</cx:pt>
          <cx:pt idx="215823">LSAG</cx:pt>
          <cx:pt idx="215824">LSAG</cx:pt>
          <cx:pt idx="215825">LSAG</cx:pt>
          <cx:pt idx="215826">LSAG</cx:pt>
          <cx:pt idx="215827">LSAG</cx:pt>
          <cx:pt idx="215828">LSAG</cx:pt>
          <cx:pt idx="215829">LSAG</cx:pt>
          <cx:pt idx="215830">LSAG</cx:pt>
          <cx:pt idx="215831">LSAG</cx:pt>
          <cx:pt idx="215832">LSAG</cx:pt>
          <cx:pt idx="215833">LSAG</cx:pt>
          <cx:pt idx="215834">LSAG</cx:pt>
          <cx:pt idx="215835">LSAG</cx:pt>
          <cx:pt idx="215836">LSAG</cx:pt>
          <cx:pt idx="215837">LSAG</cx:pt>
          <cx:pt idx="215838">LSAG</cx:pt>
          <cx:pt idx="215839">LSAG</cx:pt>
          <cx:pt idx="215840">LSAG</cx:pt>
          <cx:pt idx="215841">LSAG</cx:pt>
          <cx:pt idx="215842">LSAG</cx:pt>
          <cx:pt idx="215843">LSAG</cx:pt>
          <cx:pt idx="215844">LSAG</cx:pt>
          <cx:pt idx="215845">LSAG</cx:pt>
          <cx:pt idx="215846">LSAG</cx:pt>
          <cx:pt idx="215847">LSAG</cx:pt>
          <cx:pt idx="215848">LSAG</cx:pt>
          <cx:pt idx="215849">LSAG</cx:pt>
          <cx:pt idx="215850">LSAG</cx:pt>
          <cx:pt idx="215851">LSAG</cx:pt>
          <cx:pt idx="215852">LSAG</cx:pt>
          <cx:pt idx="215853">LSAG</cx:pt>
          <cx:pt idx="215854">LSAG</cx:pt>
          <cx:pt idx="215855">LSAG</cx:pt>
          <cx:pt idx="215856">LSAG</cx:pt>
          <cx:pt idx="215857">LSAG</cx:pt>
          <cx:pt idx="215858">LSAG</cx:pt>
          <cx:pt idx="215859">LSAG</cx:pt>
          <cx:pt idx="215860">LSAG</cx:pt>
          <cx:pt idx="215861">LSAG</cx:pt>
          <cx:pt idx="215862">LSAG</cx:pt>
          <cx:pt idx="215863">LSAG</cx:pt>
          <cx:pt idx="215864">LSAG</cx:pt>
          <cx:pt idx="215865">LSAG</cx:pt>
          <cx:pt idx="215866">LSAG</cx:pt>
          <cx:pt idx="215867">LSAG</cx:pt>
          <cx:pt idx="215868">LSAG</cx:pt>
          <cx:pt idx="215869">LSAG</cx:pt>
          <cx:pt idx="215870">LSAG</cx:pt>
          <cx:pt idx="215871">LSAG</cx:pt>
          <cx:pt idx="215872">LSAG</cx:pt>
          <cx:pt idx="215873">LSAG</cx:pt>
          <cx:pt idx="215874">LSAG</cx:pt>
          <cx:pt idx="215875">LSAG</cx:pt>
          <cx:pt idx="215876">LSAG</cx:pt>
          <cx:pt idx="215877">LSAG</cx:pt>
          <cx:pt idx="215878">LSAG</cx:pt>
          <cx:pt idx="215879">LSAG</cx:pt>
          <cx:pt idx="215880">LSAG</cx:pt>
          <cx:pt idx="215881">LSAG</cx:pt>
          <cx:pt idx="215882">LSAG</cx:pt>
          <cx:pt idx="215883">LSAG</cx:pt>
          <cx:pt idx="215884">LSAG</cx:pt>
          <cx:pt idx="215885">LSAG</cx:pt>
          <cx:pt idx="215886">LSAG</cx:pt>
          <cx:pt idx="215887">LSAG</cx:pt>
          <cx:pt idx="215888">LSAG</cx:pt>
          <cx:pt idx="215889">LSAG</cx:pt>
          <cx:pt idx="215890">LSAG</cx:pt>
          <cx:pt idx="215891">LSAG</cx:pt>
          <cx:pt idx="215892">LSAG</cx:pt>
          <cx:pt idx="215893">LSAG</cx:pt>
          <cx:pt idx="215894">LSAG</cx:pt>
          <cx:pt idx="215895">LSAG</cx:pt>
          <cx:pt idx="215896">LSAG</cx:pt>
          <cx:pt idx="215897">LSAG</cx:pt>
          <cx:pt idx="215898">LSAG</cx:pt>
          <cx:pt idx="215899">LSAG</cx:pt>
          <cx:pt idx="215900">LSAG</cx:pt>
          <cx:pt idx="215901">LSAG</cx:pt>
          <cx:pt idx="215902">LSAG</cx:pt>
          <cx:pt idx="215903">LSAG</cx:pt>
          <cx:pt idx="215904">LSAG</cx:pt>
          <cx:pt idx="215905">LSAG</cx:pt>
          <cx:pt idx="215906">LSAG</cx:pt>
          <cx:pt idx="215907">LSAG</cx:pt>
          <cx:pt idx="215908">LSAG</cx:pt>
          <cx:pt idx="215909">LSAG</cx:pt>
          <cx:pt idx="215910">LSAG</cx:pt>
          <cx:pt idx="215911">LSAG</cx:pt>
          <cx:pt idx="215912">LSAG</cx:pt>
          <cx:pt idx="215913">LSAG</cx:pt>
          <cx:pt idx="215914">LSAG</cx:pt>
          <cx:pt idx="215915">LSAG</cx:pt>
          <cx:pt idx="215916">LSAG</cx:pt>
          <cx:pt idx="215917">LSAG</cx:pt>
          <cx:pt idx="215918">LSAG</cx:pt>
          <cx:pt idx="215919">LSAG</cx:pt>
          <cx:pt idx="215920">LSAG</cx:pt>
          <cx:pt idx="215921">LSAG</cx:pt>
          <cx:pt idx="215922">LSAG</cx:pt>
          <cx:pt idx="215923">LSAG</cx:pt>
          <cx:pt idx="215924">LSAG</cx:pt>
          <cx:pt idx="215925">LSAG</cx:pt>
          <cx:pt idx="215926">LSAG</cx:pt>
          <cx:pt idx="215927">LSAG</cx:pt>
          <cx:pt idx="215928">LSAG</cx:pt>
          <cx:pt idx="215929">LSAG</cx:pt>
          <cx:pt idx="215930">LSAG</cx:pt>
          <cx:pt idx="215931">LSAG</cx:pt>
          <cx:pt idx="215932">LSAG</cx:pt>
          <cx:pt idx="215933">LSAG</cx:pt>
          <cx:pt idx="215934">LSAG</cx:pt>
          <cx:pt idx="215935">LSAG</cx:pt>
          <cx:pt idx="215936">LSAG</cx:pt>
          <cx:pt idx="215937">LSAG</cx:pt>
          <cx:pt idx="215938">LSAG</cx:pt>
          <cx:pt idx="215939">LSAG</cx:pt>
          <cx:pt idx="215940">LSAG</cx:pt>
          <cx:pt idx="215941">LSAG</cx:pt>
          <cx:pt idx="215942">LSAG</cx:pt>
          <cx:pt idx="215943">LSAG</cx:pt>
          <cx:pt idx="215944">LSAG</cx:pt>
          <cx:pt idx="215945">LSAG</cx:pt>
          <cx:pt idx="215946">LSAG</cx:pt>
          <cx:pt idx="215947">LSAG</cx:pt>
          <cx:pt idx="215948">LSAG</cx:pt>
          <cx:pt idx="215949">LSAG</cx:pt>
          <cx:pt idx="215950">LSAG</cx:pt>
          <cx:pt idx="215951">LSAG</cx:pt>
          <cx:pt idx="215952">LSAG</cx:pt>
          <cx:pt idx="215953">LSAG</cx:pt>
          <cx:pt idx="215954">LSAG</cx:pt>
          <cx:pt idx="215955">LSAG</cx:pt>
          <cx:pt idx="215956">LSAG</cx:pt>
          <cx:pt idx="215957">LSAG</cx:pt>
          <cx:pt idx="215958">LSAG</cx:pt>
          <cx:pt idx="215959">LSAG</cx:pt>
          <cx:pt idx="215960">LSAG</cx:pt>
          <cx:pt idx="215961">LSAG</cx:pt>
          <cx:pt idx="215962">LSAG</cx:pt>
          <cx:pt idx="215963">LSAG</cx:pt>
          <cx:pt idx="215964">LSAG</cx:pt>
          <cx:pt idx="215965">LSAG</cx:pt>
          <cx:pt idx="215966">LSAG</cx:pt>
          <cx:pt idx="215967">LSAG</cx:pt>
          <cx:pt idx="215968">LSAG</cx:pt>
          <cx:pt idx="215969">LSAG</cx:pt>
          <cx:pt idx="215970">LSAG</cx:pt>
          <cx:pt idx="215971">LSAG</cx:pt>
          <cx:pt idx="215972">LSAG</cx:pt>
          <cx:pt idx="215973">LSAG</cx:pt>
          <cx:pt idx="215974">LSAG</cx:pt>
          <cx:pt idx="215975">LSAG</cx:pt>
          <cx:pt idx="215976">LSAG</cx:pt>
          <cx:pt idx="215977">LSAG</cx:pt>
          <cx:pt idx="215978">LSAG</cx:pt>
          <cx:pt idx="215979">LSAG</cx:pt>
          <cx:pt idx="215980">LSAG</cx:pt>
          <cx:pt idx="215981">LSAG</cx:pt>
          <cx:pt idx="215982">LSAG</cx:pt>
          <cx:pt idx="215983">LSAG</cx:pt>
          <cx:pt idx="215984">LSAG</cx:pt>
          <cx:pt idx="215985">LSAG</cx:pt>
          <cx:pt idx="215986">LSAG</cx:pt>
          <cx:pt idx="215987">LSAG</cx:pt>
          <cx:pt idx="215988">LSAG</cx:pt>
          <cx:pt idx="215989">LSAG</cx:pt>
          <cx:pt idx="215990">LSAG</cx:pt>
          <cx:pt idx="215991">LSAG</cx:pt>
          <cx:pt idx="215992">LSAG</cx:pt>
          <cx:pt idx="215993">LSAG</cx:pt>
          <cx:pt idx="215994">LSAG</cx:pt>
          <cx:pt idx="215995">LSAG</cx:pt>
          <cx:pt idx="215996">LSAG</cx:pt>
          <cx:pt idx="215997">LSAG</cx:pt>
          <cx:pt idx="215998">LSAG</cx:pt>
          <cx:pt idx="215999">LSAG</cx:pt>
          <cx:pt idx="216000">LSAG</cx:pt>
          <cx:pt idx="216001">LSAG</cx:pt>
          <cx:pt idx="216002">LSAG</cx:pt>
          <cx:pt idx="216003">LSAG</cx:pt>
          <cx:pt idx="216004">LSAG</cx:pt>
          <cx:pt idx="216005">LSAG</cx:pt>
          <cx:pt idx="216006">LSAG</cx:pt>
          <cx:pt idx="216007">LSAG</cx:pt>
          <cx:pt idx="216008">LSAG</cx:pt>
          <cx:pt idx="216009">LSAG</cx:pt>
          <cx:pt idx="216010">LSAG</cx:pt>
          <cx:pt idx="216011">LSAG</cx:pt>
          <cx:pt idx="216012">LSAG</cx:pt>
          <cx:pt idx="216013">LSAG</cx:pt>
          <cx:pt idx="216014">LSAG</cx:pt>
          <cx:pt idx="216015">LSAG</cx:pt>
          <cx:pt idx="216016">LSAG</cx:pt>
          <cx:pt idx="216017">LSAG</cx:pt>
          <cx:pt idx="216018">LSAG</cx:pt>
          <cx:pt idx="216019">LSAG</cx:pt>
          <cx:pt idx="216020">LSAG</cx:pt>
          <cx:pt idx="216021">LSAG</cx:pt>
          <cx:pt idx="216022">LSAG</cx:pt>
          <cx:pt idx="216023">LSAG</cx:pt>
          <cx:pt idx="216024">LSAG</cx:pt>
          <cx:pt idx="216025">LSAG</cx:pt>
          <cx:pt idx="216026">LSAG</cx:pt>
          <cx:pt idx="216027">LSAG</cx:pt>
          <cx:pt idx="216028">LSAG</cx:pt>
          <cx:pt idx="216029">LSAG</cx:pt>
          <cx:pt idx="216030">LSAG</cx:pt>
          <cx:pt idx="216031">LSAG</cx:pt>
          <cx:pt idx="216032">LSAG</cx:pt>
          <cx:pt idx="216033">LSAG</cx:pt>
          <cx:pt idx="216034">LSAG</cx:pt>
          <cx:pt idx="216035">LSAG</cx:pt>
          <cx:pt idx="216036">LSAG</cx:pt>
          <cx:pt idx="216037">LSAG</cx:pt>
          <cx:pt idx="216038">LSAG</cx:pt>
          <cx:pt idx="216039">LSAG</cx:pt>
          <cx:pt idx="216040">LSAG</cx:pt>
          <cx:pt idx="216041">LSAG</cx:pt>
          <cx:pt idx="216042">LSAG</cx:pt>
          <cx:pt idx="216043">LSAG</cx:pt>
          <cx:pt idx="216044">LSAG</cx:pt>
          <cx:pt idx="216045">LSAG</cx:pt>
          <cx:pt idx="216046">LSAG</cx:pt>
          <cx:pt idx="216047">LSAG</cx:pt>
          <cx:pt idx="216048">LSAG</cx:pt>
          <cx:pt idx="216049">LSAG</cx:pt>
          <cx:pt idx="216050">LSAG</cx:pt>
          <cx:pt idx="216051">LSAG</cx:pt>
          <cx:pt idx="216052">LSAG</cx:pt>
          <cx:pt idx="216053">LSAG</cx:pt>
          <cx:pt idx="216054">LSAG</cx:pt>
          <cx:pt idx="216055">LSAG</cx:pt>
          <cx:pt idx="216056">LSAG</cx:pt>
          <cx:pt idx="216057">LSAG</cx:pt>
          <cx:pt idx="216058">LSAG</cx:pt>
          <cx:pt idx="216059">LSAG</cx:pt>
          <cx:pt idx="216060">LSAG</cx:pt>
          <cx:pt idx="216061">LSAG</cx:pt>
          <cx:pt idx="216062">LSAG</cx:pt>
          <cx:pt idx="216063">LSAG</cx:pt>
          <cx:pt idx="216064">LSAG</cx:pt>
          <cx:pt idx="216065">LSAG</cx:pt>
          <cx:pt idx="216066">LSAG</cx:pt>
          <cx:pt idx="216067">LSAG</cx:pt>
          <cx:pt idx="216068">LSAG</cx:pt>
          <cx:pt idx="216069">LSAG</cx:pt>
          <cx:pt idx="216070">LSAG</cx:pt>
          <cx:pt idx="216071">LSAG</cx:pt>
          <cx:pt idx="216072">LSAG</cx:pt>
          <cx:pt idx="216073">LSAG</cx:pt>
          <cx:pt idx="216074">LSAG</cx:pt>
          <cx:pt idx="216075">LSAG</cx:pt>
          <cx:pt idx="216076">LSAG</cx:pt>
          <cx:pt idx="216077">LSAG</cx:pt>
          <cx:pt idx="216078">LSAG</cx:pt>
          <cx:pt idx="216079">LSAG</cx:pt>
          <cx:pt idx="216080">LSAG</cx:pt>
          <cx:pt idx="216081">LSAG</cx:pt>
          <cx:pt idx="216082">LSAG</cx:pt>
          <cx:pt idx="216083">LSAG</cx:pt>
          <cx:pt idx="216084">LSAG</cx:pt>
          <cx:pt idx="216085">LSAG</cx:pt>
          <cx:pt idx="216086">LSAG</cx:pt>
          <cx:pt idx="216087">LSAG</cx:pt>
          <cx:pt idx="216088">LSAG</cx:pt>
          <cx:pt idx="216089">LSAG</cx:pt>
          <cx:pt idx="216090">LSAG</cx:pt>
          <cx:pt idx="216091">LSAG</cx:pt>
          <cx:pt idx="216092">LSAG</cx:pt>
          <cx:pt idx="216093">LSAG</cx:pt>
          <cx:pt idx="216094">LSAG</cx:pt>
          <cx:pt idx="216095">LSAG</cx:pt>
          <cx:pt idx="216096">LSAG</cx:pt>
          <cx:pt idx="216097">LSAG</cx:pt>
          <cx:pt idx="216098">LSAG</cx:pt>
          <cx:pt idx="216099">LSAG</cx:pt>
          <cx:pt idx="216100">LSAG</cx:pt>
          <cx:pt idx="216101">LSAG</cx:pt>
          <cx:pt idx="216102">LSAG</cx:pt>
          <cx:pt idx="216103">LSAG</cx:pt>
          <cx:pt idx="216104">LSAG</cx:pt>
          <cx:pt idx="216105">LSAG</cx:pt>
          <cx:pt idx="216106">LSAG</cx:pt>
          <cx:pt idx="216107">LSAG</cx:pt>
          <cx:pt idx="216108">LSAG</cx:pt>
          <cx:pt idx="216109">LSAG</cx:pt>
          <cx:pt idx="216110">LSAG</cx:pt>
          <cx:pt idx="216111">LSAG</cx:pt>
          <cx:pt idx="216112">LSAG</cx:pt>
          <cx:pt idx="216113">LSAG</cx:pt>
          <cx:pt idx="216114">LSAG</cx:pt>
          <cx:pt idx="216115">LSAG</cx:pt>
          <cx:pt idx="216116">LSAG</cx:pt>
          <cx:pt idx="216117">LSAG</cx:pt>
          <cx:pt idx="216118">LSAG</cx:pt>
          <cx:pt idx="216119">LSAG</cx:pt>
          <cx:pt idx="216120">LSAG</cx:pt>
          <cx:pt idx="216121">LSAG</cx:pt>
          <cx:pt idx="216122">LSAG</cx:pt>
          <cx:pt idx="216123">LSAG</cx:pt>
          <cx:pt idx="216124">LSAG</cx:pt>
          <cx:pt idx="216125">LSAG</cx:pt>
          <cx:pt idx="216126">LSAG</cx:pt>
          <cx:pt idx="216127">LSAG</cx:pt>
          <cx:pt idx="216128">LSAG</cx:pt>
          <cx:pt idx="216129">LSAG</cx:pt>
          <cx:pt idx="216130">LSAG</cx:pt>
          <cx:pt idx="216131">LSAG</cx:pt>
          <cx:pt idx="216132">LSAG</cx:pt>
          <cx:pt idx="216133">LSAG</cx:pt>
          <cx:pt idx="216134">LSAG</cx:pt>
          <cx:pt idx="216135">LSAG</cx:pt>
          <cx:pt idx="216136">LSAG</cx:pt>
          <cx:pt idx="216137">LSAG</cx:pt>
          <cx:pt idx="216138">LSAG</cx:pt>
          <cx:pt idx="216139">LSAG</cx:pt>
          <cx:pt idx="216140">LSAG</cx:pt>
          <cx:pt idx="216141">LSAG</cx:pt>
          <cx:pt idx="216142">LSAG</cx:pt>
          <cx:pt idx="216143">LSAG</cx:pt>
          <cx:pt idx="216144">LSAG</cx:pt>
          <cx:pt idx="216145">LSAG</cx:pt>
          <cx:pt idx="216146">LSAG</cx:pt>
          <cx:pt idx="216147">LSAG</cx:pt>
          <cx:pt idx="216148">LSAG</cx:pt>
          <cx:pt idx="216149">LSAG</cx:pt>
          <cx:pt idx="216150">LSAG</cx:pt>
          <cx:pt idx="216151">LSAG</cx:pt>
          <cx:pt idx="216152">LSAG</cx:pt>
          <cx:pt idx="216153">LSAG</cx:pt>
          <cx:pt idx="216154">LSAG</cx:pt>
          <cx:pt idx="216155">LSAG</cx:pt>
          <cx:pt idx="216156">LSAG</cx:pt>
          <cx:pt idx="216157">LSAG</cx:pt>
          <cx:pt idx="216158">LSAG</cx:pt>
          <cx:pt idx="216159">LSAG</cx:pt>
          <cx:pt idx="216160">LSAG</cx:pt>
          <cx:pt idx="216161">LSAG</cx:pt>
          <cx:pt idx="216162">LSAG</cx:pt>
          <cx:pt idx="216163">LSAG</cx:pt>
          <cx:pt idx="216164">LSAG</cx:pt>
          <cx:pt idx="216165">LSAG</cx:pt>
          <cx:pt idx="216166">LSAG</cx:pt>
          <cx:pt idx="216167">LSAG</cx:pt>
          <cx:pt idx="216168">LSAG</cx:pt>
          <cx:pt idx="216169">LSAG</cx:pt>
          <cx:pt idx="216170">LSAG</cx:pt>
          <cx:pt idx="216171">LSAG</cx:pt>
          <cx:pt idx="216172">LSAG</cx:pt>
          <cx:pt idx="216173">LSAG</cx:pt>
          <cx:pt idx="216174">LSAG</cx:pt>
          <cx:pt idx="216175">LSAG</cx:pt>
          <cx:pt idx="216176">LSAG</cx:pt>
          <cx:pt idx="216177">LSAG</cx:pt>
          <cx:pt idx="216178">LSAG</cx:pt>
          <cx:pt idx="216179">LSAG</cx:pt>
          <cx:pt idx="216180">LSAG</cx:pt>
          <cx:pt idx="216181">LSAG</cx:pt>
          <cx:pt idx="216182">LSAG</cx:pt>
          <cx:pt idx="216183">LSAG</cx:pt>
          <cx:pt idx="216184">LSAG</cx:pt>
          <cx:pt idx="216185">LSAG</cx:pt>
          <cx:pt idx="216186">LSAG</cx:pt>
          <cx:pt idx="216187">LSAG</cx:pt>
          <cx:pt idx="216188">LSAG</cx:pt>
          <cx:pt idx="216189">LSAG</cx:pt>
          <cx:pt idx="216190">LSAG</cx:pt>
          <cx:pt idx="216191">LSAG</cx:pt>
          <cx:pt idx="216192">LSAG</cx:pt>
          <cx:pt idx="216193">LSAG</cx:pt>
          <cx:pt idx="216194">LSAG</cx:pt>
          <cx:pt idx="216195">LSAG</cx:pt>
          <cx:pt idx="216196">LSAG</cx:pt>
          <cx:pt idx="216197">LSAG</cx:pt>
          <cx:pt idx="216198">LSAG</cx:pt>
          <cx:pt idx="216199">LSAG</cx:pt>
          <cx:pt idx="216200">LSAG</cx:pt>
          <cx:pt idx="216201">LSAG</cx:pt>
          <cx:pt idx="216202">LSAG</cx:pt>
          <cx:pt idx="216203">LSAG</cx:pt>
          <cx:pt idx="216204">LSAG</cx:pt>
          <cx:pt idx="216205">LSAG</cx:pt>
          <cx:pt idx="216206">LSAG</cx:pt>
          <cx:pt idx="216207">LSAG</cx:pt>
          <cx:pt idx="216208">LSAG</cx:pt>
          <cx:pt idx="216209">LSAG</cx:pt>
          <cx:pt idx="216210">LSAG</cx:pt>
          <cx:pt idx="216211">LSAG</cx:pt>
          <cx:pt idx="216212">LSAG</cx:pt>
          <cx:pt idx="216213">LSAG</cx:pt>
          <cx:pt idx="216214">LSAG</cx:pt>
          <cx:pt idx="216215">LSAG</cx:pt>
          <cx:pt idx="216216">LSAG</cx:pt>
          <cx:pt idx="216217">LSAG</cx:pt>
          <cx:pt idx="216218">LSAG</cx:pt>
          <cx:pt idx="216219">LSAG</cx:pt>
          <cx:pt idx="216220">LSAG</cx:pt>
          <cx:pt idx="216221">LSAG</cx:pt>
          <cx:pt idx="216222">LSAG</cx:pt>
          <cx:pt idx="216223">LSAG</cx:pt>
          <cx:pt idx="216224">LSAG</cx:pt>
          <cx:pt idx="216225">LSAG</cx:pt>
          <cx:pt idx="216226">LSAG</cx:pt>
          <cx:pt idx="216227">LSAG</cx:pt>
          <cx:pt idx="216228">LSAG</cx:pt>
          <cx:pt idx="216229">LSAG</cx:pt>
          <cx:pt idx="216230">LSAG</cx:pt>
          <cx:pt idx="216231">LSAG</cx:pt>
          <cx:pt idx="216232">LSAG</cx:pt>
          <cx:pt idx="216233">LSAG</cx:pt>
          <cx:pt idx="216234">LSAG</cx:pt>
          <cx:pt idx="216235">LSAG</cx:pt>
          <cx:pt idx="216236">LSAG</cx:pt>
          <cx:pt idx="216237">LSAG</cx:pt>
          <cx:pt idx="216238">LSAG</cx:pt>
          <cx:pt idx="216239">LSAG</cx:pt>
          <cx:pt idx="216240">LSAG</cx:pt>
          <cx:pt idx="216241">LSAG</cx:pt>
          <cx:pt idx="216242">LSAG</cx:pt>
          <cx:pt idx="216243">LSAG</cx:pt>
          <cx:pt idx="216244">LSAG</cx:pt>
          <cx:pt idx="216245">LSAG</cx:pt>
          <cx:pt idx="216246">LSAG</cx:pt>
          <cx:pt idx="216247">LSAG</cx:pt>
          <cx:pt idx="216248">LSAG</cx:pt>
          <cx:pt idx="216249">LSAG</cx:pt>
          <cx:pt idx="216250">LSAG</cx:pt>
          <cx:pt idx="216251">LSAG</cx:pt>
          <cx:pt idx="216252">LSAG</cx:pt>
          <cx:pt idx="216253">LSAG</cx:pt>
          <cx:pt idx="216254">LSAG</cx:pt>
          <cx:pt idx="216255">LSAG</cx:pt>
          <cx:pt idx="216256">LSAG</cx:pt>
          <cx:pt idx="216257">LSAG</cx:pt>
          <cx:pt idx="216258">LSAG</cx:pt>
          <cx:pt idx="216259">LSAG</cx:pt>
          <cx:pt idx="216260">LSAG</cx:pt>
          <cx:pt idx="216261">LSAG</cx:pt>
          <cx:pt idx="216262">LSAG</cx:pt>
          <cx:pt idx="216263">LSAG</cx:pt>
          <cx:pt idx="216264">LSAG</cx:pt>
          <cx:pt idx="216265">LSAG</cx:pt>
          <cx:pt idx="216266">LSAG</cx:pt>
          <cx:pt idx="216267">LSAG</cx:pt>
          <cx:pt idx="216268">LSAG</cx:pt>
          <cx:pt idx="216269">LSAG</cx:pt>
          <cx:pt idx="216270">LSAG</cx:pt>
          <cx:pt idx="216271">LSAG</cx:pt>
          <cx:pt idx="216272">LSAG</cx:pt>
          <cx:pt idx="216273">LSAG</cx:pt>
          <cx:pt idx="216274">LSAG</cx:pt>
          <cx:pt idx="216275">LSAG</cx:pt>
          <cx:pt idx="216276">LSAG</cx:pt>
          <cx:pt idx="216277">LSAG</cx:pt>
          <cx:pt idx="216278">LSAG</cx:pt>
          <cx:pt idx="216279">LSAG</cx:pt>
          <cx:pt idx="216280">LSAG</cx:pt>
          <cx:pt idx="216281">LSAG</cx:pt>
          <cx:pt idx="216282">LSAG</cx:pt>
          <cx:pt idx="216283">LSAG</cx:pt>
          <cx:pt idx="216284">LSAG</cx:pt>
          <cx:pt idx="216285">LSAG</cx:pt>
          <cx:pt idx="216286">LSAG</cx:pt>
          <cx:pt idx="216287">LSAG</cx:pt>
          <cx:pt idx="216288">LSAG</cx:pt>
          <cx:pt idx="216289">LSAG</cx:pt>
          <cx:pt idx="216290">LSAG</cx:pt>
          <cx:pt idx="216291">LSAG</cx:pt>
          <cx:pt idx="216292">LSAG</cx:pt>
          <cx:pt idx="216293">LSAG</cx:pt>
          <cx:pt idx="216294">LSAG</cx:pt>
          <cx:pt idx="216295">LSAG</cx:pt>
          <cx:pt idx="216296">LSAG</cx:pt>
          <cx:pt idx="216297">LSAG</cx:pt>
          <cx:pt idx="216298">LSAG</cx:pt>
          <cx:pt idx="216299">LSAG</cx:pt>
          <cx:pt idx="216300">LSAG</cx:pt>
          <cx:pt idx="216301">LSAG</cx:pt>
          <cx:pt idx="216302">LSAG</cx:pt>
          <cx:pt idx="216303">LSAG</cx:pt>
          <cx:pt idx="216304">LSAG</cx:pt>
          <cx:pt idx="216305">LSAG</cx:pt>
          <cx:pt idx="216306">LSAG</cx:pt>
          <cx:pt idx="216307">LSAG</cx:pt>
          <cx:pt idx="216308">LSAG</cx:pt>
          <cx:pt idx="216309">LSAG</cx:pt>
          <cx:pt idx="216310">LSAG</cx:pt>
          <cx:pt idx="216311">LSAG</cx:pt>
          <cx:pt idx="216312">LSAG</cx:pt>
          <cx:pt idx="216313">LSAG</cx:pt>
          <cx:pt idx="216314">LSAG</cx:pt>
          <cx:pt idx="216315">LSAG</cx:pt>
          <cx:pt idx="216316">LSAG</cx:pt>
          <cx:pt idx="216317">LSAG</cx:pt>
          <cx:pt idx="216318">LSAG</cx:pt>
          <cx:pt idx="216319">LSAG</cx:pt>
          <cx:pt idx="216320">LSAG</cx:pt>
          <cx:pt idx="216321">LSAG</cx:pt>
          <cx:pt idx="216322">LSAG</cx:pt>
          <cx:pt idx="216323">LSAG</cx:pt>
          <cx:pt idx="216324">LSAG</cx:pt>
          <cx:pt idx="216325">LSAG</cx:pt>
          <cx:pt idx="216326">LSAG</cx:pt>
          <cx:pt idx="216327">LSAG</cx:pt>
          <cx:pt idx="216328">LSAG</cx:pt>
          <cx:pt idx="216329">LSAG</cx:pt>
          <cx:pt idx="216330">LSAG</cx:pt>
          <cx:pt idx="216331">LSAG</cx:pt>
          <cx:pt idx="216332">LSAG</cx:pt>
          <cx:pt idx="216333">LSAG</cx:pt>
          <cx:pt idx="216334">LSAG</cx:pt>
          <cx:pt idx="216335">LSAG</cx:pt>
          <cx:pt idx="216336">LSAG</cx:pt>
          <cx:pt idx="216337">LSAG</cx:pt>
          <cx:pt idx="216338">LSAG</cx:pt>
          <cx:pt idx="216339">LSAG</cx:pt>
          <cx:pt idx="216340">LSAG</cx:pt>
          <cx:pt idx="216341">LSAG</cx:pt>
          <cx:pt idx="216342">LSAG</cx:pt>
          <cx:pt idx="216343">LSAG</cx:pt>
          <cx:pt idx="216344">LSAG</cx:pt>
          <cx:pt idx="216345">LSAG</cx:pt>
          <cx:pt idx="216346">LSAG</cx:pt>
          <cx:pt idx="216347">LSAG</cx:pt>
          <cx:pt idx="216348">LSAG</cx:pt>
          <cx:pt idx="216349">LSAG</cx:pt>
          <cx:pt idx="216350">LSAG</cx:pt>
          <cx:pt idx="216351">LSAG</cx:pt>
          <cx:pt idx="216352">LSAG</cx:pt>
          <cx:pt idx="216353">LSAG</cx:pt>
          <cx:pt idx="216354">LSAG</cx:pt>
          <cx:pt idx="216355">LSAG</cx:pt>
          <cx:pt idx="216356">LSAG</cx:pt>
          <cx:pt idx="216357">LSAG</cx:pt>
          <cx:pt idx="216358">LSAG</cx:pt>
          <cx:pt idx="216359">LSAG</cx:pt>
          <cx:pt idx="216360">LSAG</cx:pt>
          <cx:pt idx="216361">LSAG</cx:pt>
          <cx:pt idx="216362">LSAG</cx:pt>
          <cx:pt idx="216363">LSAG</cx:pt>
          <cx:pt idx="216364">LSAG</cx:pt>
          <cx:pt idx="216365">LSAG</cx:pt>
          <cx:pt idx="216366">LSAG</cx:pt>
          <cx:pt idx="216367">LSAG</cx:pt>
          <cx:pt idx="216368">LSAG</cx:pt>
          <cx:pt idx="216369">LSAG</cx:pt>
          <cx:pt idx="216370">LSAG</cx:pt>
          <cx:pt idx="216371">LSAG</cx:pt>
          <cx:pt idx="216372">LSAG</cx:pt>
          <cx:pt idx="216373">LSAG</cx:pt>
          <cx:pt idx="216374">LSAG</cx:pt>
          <cx:pt idx="216375">LSAG</cx:pt>
          <cx:pt idx="216376">LSAG</cx:pt>
          <cx:pt idx="216377">LSAG</cx:pt>
          <cx:pt idx="216378">LSAG</cx:pt>
          <cx:pt idx="216379">LSAG</cx:pt>
          <cx:pt idx="216380">LSAG</cx:pt>
          <cx:pt idx="216381">LSAG</cx:pt>
          <cx:pt idx="216382">LSAG</cx:pt>
          <cx:pt idx="216383">LSAG</cx:pt>
          <cx:pt idx="216384">LSAG</cx:pt>
          <cx:pt idx="216385">LSAG</cx:pt>
          <cx:pt idx="216386">LSAG</cx:pt>
          <cx:pt idx="216387">LSAG</cx:pt>
          <cx:pt idx="216388">LSAG</cx:pt>
          <cx:pt idx="216389">LSAG</cx:pt>
          <cx:pt idx="216390">LSAG</cx:pt>
          <cx:pt idx="216391">LSAG</cx:pt>
          <cx:pt idx="216392">LSAG</cx:pt>
          <cx:pt idx="216393">LSAG</cx:pt>
          <cx:pt idx="216394">LSAG</cx:pt>
          <cx:pt idx="216395">LSAG</cx:pt>
          <cx:pt idx="216396">LSAG</cx:pt>
          <cx:pt idx="216397">LSAG</cx:pt>
          <cx:pt idx="216398">LSAG</cx:pt>
          <cx:pt idx="216399">LSAG</cx:pt>
          <cx:pt idx="216400">LSAG</cx:pt>
          <cx:pt idx="216401">LSAG</cx:pt>
          <cx:pt idx="216402">LSAG</cx:pt>
          <cx:pt idx="216403">LSAG</cx:pt>
          <cx:pt idx="216404">LSAG</cx:pt>
          <cx:pt idx="216405">LSAG</cx:pt>
          <cx:pt idx="216406">LSAG</cx:pt>
          <cx:pt idx="216407">LSAG</cx:pt>
          <cx:pt idx="216408">LSAG</cx:pt>
          <cx:pt idx="216409">LSAG</cx:pt>
          <cx:pt idx="216410">LSAG</cx:pt>
          <cx:pt idx="216411">LSAG</cx:pt>
          <cx:pt idx="216412">LSAG</cx:pt>
          <cx:pt idx="216413">LSAG</cx:pt>
          <cx:pt idx="216414">LSAG</cx:pt>
          <cx:pt idx="216415">LSAG</cx:pt>
          <cx:pt idx="216416">LSAG</cx:pt>
          <cx:pt idx="216417">LSAG</cx:pt>
          <cx:pt idx="216418">LSAG</cx:pt>
          <cx:pt idx="216419">LSAG</cx:pt>
          <cx:pt idx="216420">LSAG</cx:pt>
          <cx:pt idx="216421">LSAG</cx:pt>
          <cx:pt idx="216422">LSAG</cx:pt>
          <cx:pt idx="216423">LSAG</cx:pt>
          <cx:pt idx="216424">LSAG</cx:pt>
          <cx:pt idx="216425">LSAG</cx:pt>
          <cx:pt idx="216426">LSAG</cx:pt>
          <cx:pt idx="216427">LSAG</cx:pt>
          <cx:pt idx="216428">LSAG</cx:pt>
          <cx:pt idx="216429">LSAG</cx:pt>
          <cx:pt idx="216430">LSAG</cx:pt>
          <cx:pt idx="216431">LSAG</cx:pt>
          <cx:pt idx="216432">LSAG</cx:pt>
          <cx:pt idx="216433">LSAG</cx:pt>
          <cx:pt idx="216434">LSAG</cx:pt>
          <cx:pt idx="216435">LSAG</cx:pt>
          <cx:pt idx="216436">LSAG</cx:pt>
          <cx:pt idx="216437">LSAG</cx:pt>
          <cx:pt idx="216438">LSAG</cx:pt>
          <cx:pt idx="216439">LSAG</cx:pt>
          <cx:pt idx="216440">LSAG</cx:pt>
          <cx:pt idx="216441">LSAG</cx:pt>
          <cx:pt idx="216442">LSAG</cx:pt>
          <cx:pt idx="216443">LSAG</cx:pt>
          <cx:pt idx="216444">LSAG</cx:pt>
          <cx:pt idx="216445">LSAG</cx:pt>
          <cx:pt idx="216446">LSAG</cx:pt>
          <cx:pt idx="216447">LSAG</cx:pt>
          <cx:pt idx="216448">LSAG</cx:pt>
          <cx:pt idx="216449">LSAG</cx:pt>
          <cx:pt idx="216450">LSAG</cx:pt>
          <cx:pt idx="216451">LSAG</cx:pt>
          <cx:pt idx="216452">LSAG</cx:pt>
          <cx:pt idx="216453">LSAG</cx:pt>
          <cx:pt idx="216454">LSAG</cx:pt>
          <cx:pt idx="216455">LSAG</cx:pt>
          <cx:pt idx="216456">LSAG</cx:pt>
          <cx:pt idx="216457">LSAG</cx:pt>
          <cx:pt idx="216458">LSAG</cx:pt>
          <cx:pt idx="216459">LSAG</cx:pt>
          <cx:pt idx="216460">LSAG</cx:pt>
          <cx:pt idx="216461">LSAG</cx:pt>
          <cx:pt idx="216462">LSAG</cx:pt>
          <cx:pt idx="216463">LSAG</cx:pt>
          <cx:pt idx="216464">LSAG</cx:pt>
          <cx:pt idx="216465">LSAG</cx:pt>
          <cx:pt idx="216466">LSAG</cx:pt>
          <cx:pt idx="216467">LSAG</cx:pt>
          <cx:pt idx="216468">LSAG</cx:pt>
          <cx:pt idx="216469">LSAG</cx:pt>
          <cx:pt idx="216470">LSAG</cx:pt>
          <cx:pt idx="216471">LSAG</cx:pt>
          <cx:pt idx="216472">LSAG</cx:pt>
          <cx:pt idx="216473">LSAG</cx:pt>
          <cx:pt idx="216474">LSAG</cx:pt>
          <cx:pt idx="216475">LSAG</cx:pt>
          <cx:pt idx="216476">LSAG</cx:pt>
          <cx:pt idx="216477">LSAG</cx:pt>
          <cx:pt idx="216478">LSAG</cx:pt>
          <cx:pt idx="216479">LSAG</cx:pt>
          <cx:pt idx="216480">LSAG</cx:pt>
          <cx:pt idx="216481">LSAG</cx:pt>
          <cx:pt idx="216482">LSAG</cx:pt>
          <cx:pt idx="216483">LSAG</cx:pt>
          <cx:pt idx="216484">LSAG</cx:pt>
          <cx:pt idx="216485">LSAG</cx:pt>
          <cx:pt idx="216486">LSAG</cx:pt>
          <cx:pt idx="216487">LSAG</cx:pt>
          <cx:pt idx="216488">LSAG</cx:pt>
          <cx:pt idx="216489">LSAG</cx:pt>
          <cx:pt idx="216490">LSAG</cx:pt>
          <cx:pt idx="216491">LSAG</cx:pt>
          <cx:pt idx="216492">LSAG</cx:pt>
          <cx:pt idx="216493">LSAG</cx:pt>
          <cx:pt idx="216494">LSAG</cx:pt>
          <cx:pt idx="216495">LSAG</cx:pt>
          <cx:pt idx="216496">LSAG</cx:pt>
          <cx:pt idx="216497">LSAG</cx:pt>
          <cx:pt idx="216498">LSAG</cx:pt>
          <cx:pt idx="216499">LSAG</cx:pt>
          <cx:pt idx="216500">LSAG</cx:pt>
          <cx:pt idx="216501">LSAG</cx:pt>
          <cx:pt idx="216502">LSAG</cx:pt>
          <cx:pt idx="216503">LSAG</cx:pt>
          <cx:pt idx="216504">LSAG</cx:pt>
          <cx:pt idx="216505">LSAG</cx:pt>
          <cx:pt idx="216506">LSAG</cx:pt>
          <cx:pt idx="216507">LSAG</cx:pt>
          <cx:pt idx="216508">LSAG</cx:pt>
          <cx:pt idx="216509">LSAG</cx:pt>
          <cx:pt idx="216510">LSAG</cx:pt>
          <cx:pt idx="216511">LSAG</cx:pt>
          <cx:pt idx="216512">LSAG</cx:pt>
          <cx:pt idx="216513">LSAG</cx:pt>
          <cx:pt idx="216514">LSAG</cx:pt>
          <cx:pt idx="216515">LSAG</cx:pt>
          <cx:pt idx="216516">LSAG</cx:pt>
          <cx:pt idx="216517">LSAG</cx:pt>
          <cx:pt idx="216518">LSAG</cx:pt>
          <cx:pt idx="216519">LSAG</cx:pt>
          <cx:pt idx="216520">LSAG</cx:pt>
          <cx:pt idx="216521">LSAG</cx:pt>
          <cx:pt idx="216522">LSAG</cx:pt>
          <cx:pt idx="216523">LSAG</cx:pt>
          <cx:pt idx="216524">LSAG</cx:pt>
          <cx:pt idx="216525">LSAG</cx:pt>
          <cx:pt idx="216526">LSAG</cx:pt>
          <cx:pt idx="216527">LSAG</cx:pt>
          <cx:pt idx="216528">LSAG</cx:pt>
          <cx:pt idx="216529">LSAG</cx:pt>
          <cx:pt idx="216530">LSAG</cx:pt>
          <cx:pt idx="216531">LSAG</cx:pt>
          <cx:pt idx="216532">LSAG</cx:pt>
          <cx:pt idx="216533">LSAG</cx:pt>
          <cx:pt idx="216534">LSAG</cx:pt>
          <cx:pt idx="216535">LSAG</cx:pt>
          <cx:pt idx="216536">LSAG</cx:pt>
          <cx:pt idx="216537">LSAG</cx:pt>
          <cx:pt idx="216538">LSAG</cx:pt>
          <cx:pt idx="216539">LSAG</cx:pt>
          <cx:pt idx="216540">LSAG</cx:pt>
          <cx:pt idx="216541">LSAG</cx:pt>
          <cx:pt idx="216542">LSAG</cx:pt>
          <cx:pt idx="216543">LSAG</cx:pt>
          <cx:pt idx="216544">LSAG</cx:pt>
          <cx:pt idx="216545">LSAG</cx:pt>
          <cx:pt idx="216546">LSAG</cx:pt>
          <cx:pt idx="216547">LSAG</cx:pt>
          <cx:pt idx="216548">LSAG</cx:pt>
          <cx:pt idx="216549">LSAG</cx:pt>
          <cx:pt idx="216550">LSAG</cx:pt>
          <cx:pt idx="216551">LSAG</cx:pt>
          <cx:pt idx="216552">LSAG</cx:pt>
          <cx:pt idx="216553">LSAG</cx:pt>
          <cx:pt idx="216554">LSAG</cx:pt>
          <cx:pt idx="216555">LSAG</cx:pt>
          <cx:pt idx="216556">LSAG</cx:pt>
          <cx:pt idx="216557">LSAG</cx:pt>
          <cx:pt idx="216558">LSAG</cx:pt>
          <cx:pt idx="216559">LSAG</cx:pt>
          <cx:pt idx="216560">LSAG</cx:pt>
          <cx:pt idx="216561">LSAG</cx:pt>
          <cx:pt idx="216562">LSAG</cx:pt>
          <cx:pt idx="216563">LSAG</cx:pt>
          <cx:pt idx="216564">LSAG</cx:pt>
          <cx:pt idx="216565">LSAG</cx:pt>
          <cx:pt idx="216566">LSAG</cx:pt>
          <cx:pt idx="216567">LSAG</cx:pt>
          <cx:pt idx="216568">LSAG</cx:pt>
          <cx:pt idx="216569">LSAG</cx:pt>
          <cx:pt idx="216570">LSAG</cx:pt>
          <cx:pt idx="216571">LSAG</cx:pt>
          <cx:pt idx="216572">LSAG</cx:pt>
          <cx:pt idx="216573">LSAG</cx:pt>
          <cx:pt idx="216574">LSAG</cx:pt>
          <cx:pt idx="216575">LSAG</cx:pt>
          <cx:pt idx="216576">LSAG</cx:pt>
          <cx:pt idx="216577">LSAG</cx:pt>
          <cx:pt idx="216578">LSAG</cx:pt>
          <cx:pt idx="216579">LSAG</cx:pt>
          <cx:pt idx="216580">LSAG</cx:pt>
          <cx:pt idx="216581">LSAG</cx:pt>
          <cx:pt idx="216582">LSAG</cx:pt>
          <cx:pt idx="216583">LSAG</cx:pt>
          <cx:pt idx="216584">LSAG</cx:pt>
          <cx:pt idx="216585">LSAG</cx:pt>
          <cx:pt idx="216586">LSAG</cx:pt>
          <cx:pt idx="216587">LSAG</cx:pt>
          <cx:pt idx="216588">LSAG</cx:pt>
          <cx:pt idx="216589">LSAG</cx:pt>
          <cx:pt idx="216590">LSAG</cx:pt>
          <cx:pt idx="216591">LSAG</cx:pt>
          <cx:pt idx="216592">LSAG</cx:pt>
          <cx:pt idx="216593">LSAG</cx:pt>
          <cx:pt idx="216594">LSAG</cx:pt>
          <cx:pt idx="216595">LSAG</cx:pt>
          <cx:pt idx="216596">LSAG</cx:pt>
          <cx:pt idx="216597">LSAG</cx:pt>
          <cx:pt idx="216598">LSAG</cx:pt>
          <cx:pt idx="216599">LSAG</cx:pt>
          <cx:pt idx="216600">LSAG</cx:pt>
          <cx:pt idx="216601">LSAG</cx:pt>
          <cx:pt idx="216602">LSAG</cx:pt>
          <cx:pt idx="216603">LSAG</cx:pt>
          <cx:pt idx="216604">LSAG</cx:pt>
          <cx:pt idx="216605">LSAG</cx:pt>
          <cx:pt idx="216606">LSAG</cx:pt>
          <cx:pt idx="216607">LSAG</cx:pt>
          <cx:pt idx="216608">LSAG</cx:pt>
          <cx:pt idx="216609">LSAG</cx:pt>
          <cx:pt idx="216610">LSAG</cx:pt>
          <cx:pt idx="216611">LSAG</cx:pt>
          <cx:pt idx="216612">LSAG</cx:pt>
          <cx:pt idx="216613">LSAG</cx:pt>
          <cx:pt idx="216614">LSAG</cx:pt>
          <cx:pt idx="216615">LSAG</cx:pt>
          <cx:pt idx="216616">LSAG</cx:pt>
          <cx:pt idx="216617">LSAG</cx:pt>
          <cx:pt idx="216618">LSAG</cx:pt>
          <cx:pt idx="216619">LSAG</cx:pt>
          <cx:pt idx="216620">LSAG</cx:pt>
          <cx:pt idx="216621">LSAG</cx:pt>
          <cx:pt idx="216622">LSAG</cx:pt>
          <cx:pt idx="216623">LSAG</cx:pt>
          <cx:pt idx="216624">LSAG</cx:pt>
          <cx:pt idx="216625">LSAG</cx:pt>
          <cx:pt idx="216626">LSAG</cx:pt>
          <cx:pt idx="216627">LSAG</cx:pt>
          <cx:pt idx="216628">LSAG</cx:pt>
          <cx:pt idx="216629">LSAG</cx:pt>
          <cx:pt idx="216630">LSAG</cx:pt>
          <cx:pt idx="216631">LSAG</cx:pt>
          <cx:pt idx="216632">LSAG</cx:pt>
          <cx:pt idx="216633">LSAG</cx:pt>
          <cx:pt idx="216634">LSAG</cx:pt>
          <cx:pt idx="216635">LSAG</cx:pt>
          <cx:pt idx="216636">LSAG</cx:pt>
          <cx:pt idx="216637">LSAG</cx:pt>
          <cx:pt idx="216638">LSAG</cx:pt>
          <cx:pt idx="216639">LSAG</cx:pt>
          <cx:pt idx="216640">LSAG</cx:pt>
          <cx:pt idx="216641">LSAG</cx:pt>
          <cx:pt idx="216642">LSAG</cx:pt>
          <cx:pt idx="216643">LSAG</cx:pt>
          <cx:pt idx="216644">LSAG</cx:pt>
          <cx:pt idx="216645">LSAG</cx:pt>
          <cx:pt idx="216646">LSAG</cx:pt>
          <cx:pt idx="216647">LSAG</cx:pt>
          <cx:pt idx="216648">LSAG</cx:pt>
          <cx:pt idx="216649">LSAG</cx:pt>
          <cx:pt idx="216650">LSAG</cx:pt>
          <cx:pt idx="216651">LSAG</cx:pt>
          <cx:pt idx="216652">LSAG</cx:pt>
          <cx:pt idx="216653">LSAG</cx:pt>
          <cx:pt idx="216654">LSAG</cx:pt>
          <cx:pt idx="216655">LSAG</cx:pt>
          <cx:pt idx="216656">LSAG</cx:pt>
          <cx:pt idx="216657">LSAG</cx:pt>
          <cx:pt idx="216658">LSAG</cx:pt>
          <cx:pt idx="216659">LSAG</cx:pt>
          <cx:pt idx="216660">LSAG</cx:pt>
          <cx:pt idx="216661">LSAG</cx:pt>
          <cx:pt idx="216662">LSAG</cx:pt>
          <cx:pt idx="216663">LSAG</cx:pt>
          <cx:pt idx="216664">LSAG</cx:pt>
          <cx:pt idx="216665">LSAG</cx:pt>
          <cx:pt idx="216666">LSAG</cx:pt>
          <cx:pt idx="216667">LSAG</cx:pt>
          <cx:pt idx="216668">LSAG</cx:pt>
          <cx:pt idx="216669">LSAG</cx:pt>
          <cx:pt idx="216670">LSAG</cx:pt>
          <cx:pt idx="216671">LSAG</cx:pt>
          <cx:pt idx="216672">LSAG</cx:pt>
          <cx:pt idx="216673">LSAG</cx:pt>
          <cx:pt idx="216674">LSAG</cx:pt>
          <cx:pt idx="216675">LSAG</cx:pt>
          <cx:pt idx="216676">LSAG</cx:pt>
          <cx:pt idx="216677">LSAG</cx:pt>
          <cx:pt idx="216678">LSAG</cx:pt>
          <cx:pt idx="216679">LSAG</cx:pt>
          <cx:pt idx="216680">LSAG</cx:pt>
          <cx:pt idx="216681">LSAG</cx:pt>
          <cx:pt idx="216682">LSAG</cx:pt>
          <cx:pt idx="216683">LSAG</cx:pt>
          <cx:pt idx="216684">LSAG</cx:pt>
          <cx:pt idx="216685">LSAG</cx:pt>
          <cx:pt idx="216686">LSAG</cx:pt>
          <cx:pt idx="216687">LSAG</cx:pt>
          <cx:pt idx="216688">LSAG</cx:pt>
          <cx:pt idx="216689">LSAG</cx:pt>
          <cx:pt idx="216690">LSAG</cx:pt>
          <cx:pt idx="216691">LSAG</cx:pt>
          <cx:pt idx="216692">LSAG</cx:pt>
          <cx:pt idx="216693">LSAG</cx:pt>
          <cx:pt idx="216694">LSAG</cx:pt>
          <cx:pt idx="216695">LSAG</cx:pt>
          <cx:pt idx="216696">LSAG</cx:pt>
          <cx:pt idx="216697">LSAG</cx:pt>
          <cx:pt idx="216698">LSAG</cx:pt>
          <cx:pt idx="216699">LSAG</cx:pt>
          <cx:pt idx="216700">LSAG</cx:pt>
          <cx:pt idx="216701">LSAG</cx:pt>
          <cx:pt idx="216702">LSAG</cx:pt>
          <cx:pt idx="216703">LSAG</cx:pt>
          <cx:pt idx="216704">LSAG</cx:pt>
          <cx:pt idx="216705">LSAG</cx:pt>
          <cx:pt idx="216706">LSAG</cx:pt>
          <cx:pt idx="216707">LSAG</cx:pt>
          <cx:pt idx="216708">LSAG</cx:pt>
          <cx:pt idx="216709">LSAG</cx:pt>
          <cx:pt idx="216710">LSAG</cx:pt>
          <cx:pt idx="216711">LSAG</cx:pt>
          <cx:pt idx="216712">LSAG</cx:pt>
          <cx:pt idx="216713">LSAG</cx:pt>
          <cx:pt idx="216714">LSAG</cx:pt>
          <cx:pt idx="216715">LSAG</cx:pt>
          <cx:pt idx="216716">LSAG</cx:pt>
          <cx:pt idx="216717">LSAG</cx:pt>
          <cx:pt idx="216718">LSAG</cx:pt>
          <cx:pt idx="216719">LSAG</cx:pt>
          <cx:pt idx="216720">LSAG</cx:pt>
          <cx:pt idx="216721">LSAG</cx:pt>
          <cx:pt idx="216722">LSAG</cx:pt>
          <cx:pt idx="216723">LSAG</cx:pt>
          <cx:pt idx="216724">LSAG</cx:pt>
          <cx:pt idx="216725">LSAG</cx:pt>
          <cx:pt idx="216726">LSAG</cx:pt>
          <cx:pt idx="216727">LSAG</cx:pt>
          <cx:pt idx="216728">LSAG</cx:pt>
          <cx:pt idx="216729">LSAG</cx:pt>
          <cx:pt idx="216730">LSAG</cx:pt>
          <cx:pt idx="216731">LSAG</cx:pt>
          <cx:pt idx="216732">LSAG</cx:pt>
          <cx:pt idx="216733">LSAG</cx:pt>
          <cx:pt idx="216734">LSAG</cx:pt>
          <cx:pt idx="216735">LSAG</cx:pt>
          <cx:pt idx="216736">LSAG</cx:pt>
          <cx:pt idx="216737">LSAG</cx:pt>
          <cx:pt idx="216738">LSAG</cx:pt>
          <cx:pt idx="216739">LSAG</cx:pt>
          <cx:pt idx="216740">LSAG</cx:pt>
          <cx:pt idx="216741">LSAG</cx:pt>
          <cx:pt idx="216742">LSAG</cx:pt>
          <cx:pt idx="216743">LSAG</cx:pt>
          <cx:pt idx="216744">LSAG</cx:pt>
          <cx:pt idx="216745">LSAG</cx:pt>
          <cx:pt idx="216746">LSAG</cx:pt>
          <cx:pt idx="216747">LSAG</cx:pt>
          <cx:pt idx="216748">LSAG</cx:pt>
          <cx:pt idx="216749">LSAG</cx:pt>
          <cx:pt idx="216750">LSAG</cx:pt>
          <cx:pt idx="216751">LSAG</cx:pt>
          <cx:pt idx="216752">LSAG</cx:pt>
          <cx:pt idx="216753">LSAG</cx:pt>
          <cx:pt idx="216754">LSAG</cx:pt>
          <cx:pt idx="216755">LSAG</cx:pt>
          <cx:pt idx="216756">LSAG</cx:pt>
          <cx:pt idx="216757">LSAG</cx:pt>
          <cx:pt idx="216758">LSAG</cx:pt>
          <cx:pt idx="216759">LSAG</cx:pt>
          <cx:pt idx="216760">LSAG</cx:pt>
          <cx:pt idx="216761">LSAG</cx:pt>
          <cx:pt idx="216762">LSAG</cx:pt>
          <cx:pt idx="216763">LSAG</cx:pt>
          <cx:pt idx="216764">LSAG</cx:pt>
          <cx:pt idx="216765">LSAG</cx:pt>
          <cx:pt idx="216766">LSAG</cx:pt>
          <cx:pt idx="216767">LSAG</cx:pt>
          <cx:pt idx="216768">LSAG</cx:pt>
          <cx:pt idx="216769">LSAG</cx:pt>
          <cx:pt idx="216770">LSAG</cx:pt>
          <cx:pt idx="216771">LSAG</cx:pt>
          <cx:pt idx="216772">LSAG</cx:pt>
          <cx:pt idx="216773">LSAG</cx:pt>
          <cx:pt idx="216774">LSAG</cx:pt>
          <cx:pt idx="216775">LSAG</cx:pt>
          <cx:pt idx="216776">LSAG</cx:pt>
          <cx:pt idx="216777">LSAG</cx:pt>
          <cx:pt idx="216778">LSAG</cx:pt>
          <cx:pt idx="216779">LSAG</cx:pt>
          <cx:pt idx="216780">LSAG</cx:pt>
          <cx:pt idx="216781">LSAG</cx:pt>
          <cx:pt idx="216782">LSAG</cx:pt>
          <cx:pt idx="216783">LSAG</cx:pt>
          <cx:pt idx="216784">LSAG</cx:pt>
          <cx:pt idx="216785">LSAG</cx:pt>
          <cx:pt idx="216786">LSAG</cx:pt>
          <cx:pt idx="216787">LSAG</cx:pt>
          <cx:pt idx="216788">LSAG</cx:pt>
          <cx:pt idx="216789">LSAG</cx:pt>
          <cx:pt idx="216790">LSAG</cx:pt>
          <cx:pt idx="216791">LSAG</cx:pt>
          <cx:pt idx="216792">LSAG</cx:pt>
          <cx:pt idx="216793">LSAG</cx:pt>
          <cx:pt idx="216794">LSAG</cx:pt>
          <cx:pt idx="216795">LSAG</cx:pt>
          <cx:pt idx="216796">LSAG</cx:pt>
          <cx:pt idx="216797">LSAG</cx:pt>
          <cx:pt idx="216798">LSAG</cx:pt>
          <cx:pt idx="216799">LSAG</cx:pt>
          <cx:pt idx="216800">LSAG</cx:pt>
          <cx:pt idx="216801">LSAG</cx:pt>
          <cx:pt idx="216802">LSAG</cx:pt>
          <cx:pt idx="216803">LSAG</cx:pt>
          <cx:pt idx="216804">LSAG</cx:pt>
          <cx:pt idx="216805">LSAG</cx:pt>
          <cx:pt idx="216806">LSAG</cx:pt>
          <cx:pt idx="216807">LSAG</cx:pt>
          <cx:pt idx="216808">LSAG</cx:pt>
          <cx:pt idx="216809">LSAG</cx:pt>
          <cx:pt idx="216810">LSAG</cx:pt>
          <cx:pt idx="216811">LSAG</cx:pt>
          <cx:pt idx="216812">LSAG</cx:pt>
          <cx:pt idx="216813">LSAG</cx:pt>
          <cx:pt idx="216814">LSAG</cx:pt>
          <cx:pt idx="216815">LSAG</cx:pt>
          <cx:pt idx="216816">LSAG</cx:pt>
          <cx:pt idx="216817">LSAG</cx:pt>
          <cx:pt idx="216818">LSAG</cx:pt>
          <cx:pt idx="216819">LSAG</cx:pt>
          <cx:pt idx="216820">LSAG</cx:pt>
          <cx:pt idx="216821">LSAG</cx:pt>
          <cx:pt idx="216822">LSAG</cx:pt>
          <cx:pt idx="216823">LSAG</cx:pt>
          <cx:pt idx="216824">LSAG</cx:pt>
          <cx:pt idx="216825">LSAG</cx:pt>
          <cx:pt idx="216826">LSAG</cx:pt>
          <cx:pt idx="216827">LSAG</cx:pt>
          <cx:pt idx="216828">LSAG</cx:pt>
          <cx:pt idx="216829">LSAG</cx:pt>
          <cx:pt idx="216830">LSAG</cx:pt>
          <cx:pt idx="216831">LSAG</cx:pt>
          <cx:pt idx="216832">LSAG</cx:pt>
          <cx:pt idx="216833">LSAG</cx:pt>
          <cx:pt idx="216834">LSAG</cx:pt>
          <cx:pt idx="216835">LSAG</cx:pt>
          <cx:pt idx="216836">LSAG</cx:pt>
          <cx:pt idx="216837">LSAG</cx:pt>
          <cx:pt idx="216838">LSAG</cx:pt>
          <cx:pt idx="216839">LSAG</cx:pt>
          <cx:pt idx="216840">LSAG</cx:pt>
          <cx:pt idx="216841">LSAG</cx:pt>
          <cx:pt idx="216842">LSAG</cx:pt>
          <cx:pt idx="216843">LSAG</cx:pt>
          <cx:pt idx="216844">LSAG</cx:pt>
          <cx:pt idx="216845">LSAG</cx:pt>
          <cx:pt idx="216846">LSAG</cx:pt>
          <cx:pt idx="216847">LSAG</cx:pt>
          <cx:pt idx="216848">LSAG</cx:pt>
          <cx:pt idx="216849">LSAG</cx:pt>
          <cx:pt idx="216850">LSAG</cx:pt>
          <cx:pt idx="216851">LSAG</cx:pt>
          <cx:pt idx="216852">LSAG</cx:pt>
          <cx:pt idx="216853">LSAG</cx:pt>
          <cx:pt idx="216854">LSAG</cx:pt>
          <cx:pt idx="216855">LSAG</cx:pt>
          <cx:pt idx="216856">LSAG</cx:pt>
          <cx:pt idx="216857">LSAG</cx:pt>
          <cx:pt idx="216858">LSAG</cx:pt>
          <cx:pt idx="216859">LSAG</cx:pt>
          <cx:pt idx="216860">LSAG</cx:pt>
          <cx:pt idx="216861">LSAG</cx:pt>
          <cx:pt idx="216862">LSAG</cx:pt>
          <cx:pt idx="216863">LSAG</cx:pt>
          <cx:pt idx="216864">LSAG</cx:pt>
          <cx:pt idx="216865">LSAG</cx:pt>
          <cx:pt idx="216866">LSAG</cx:pt>
          <cx:pt idx="216867">LSAG</cx:pt>
          <cx:pt idx="216868">LSAG</cx:pt>
          <cx:pt idx="216869">LSAG</cx:pt>
          <cx:pt idx="216870">LSAG</cx:pt>
          <cx:pt idx="216871">LSAG</cx:pt>
          <cx:pt idx="216872">LSAG</cx:pt>
          <cx:pt idx="216873">LSAG</cx:pt>
          <cx:pt idx="216874">LSAG</cx:pt>
          <cx:pt idx="216875">LSAG</cx:pt>
          <cx:pt idx="216876">LSAG</cx:pt>
          <cx:pt idx="216877">LSAG</cx:pt>
          <cx:pt idx="216878">LSAG</cx:pt>
          <cx:pt idx="216879">LSAG</cx:pt>
          <cx:pt idx="216880">LSAG</cx:pt>
          <cx:pt idx="216881">LSAG</cx:pt>
          <cx:pt idx="216882">LSAG</cx:pt>
          <cx:pt idx="216883">LSAG</cx:pt>
          <cx:pt idx="216884">LSAG</cx:pt>
          <cx:pt idx="216885">LSAG</cx:pt>
          <cx:pt idx="216886">LSAG</cx:pt>
          <cx:pt idx="216887">LSAG</cx:pt>
          <cx:pt idx="216888">LSAG</cx:pt>
          <cx:pt idx="216889">LSAG</cx:pt>
          <cx:pt idx="216890">LSAG</cx:pt>
          <cx:pt idx="216891">LSAG</cx:pt>
          <cx:pt idx="216892">LSAG</cx:pt>
          <cx:pt idx="216893">LSAG</cx:pt>
          <cx:pt idx="216894">LSAG</cx:pt>
          <cx:pt idx="216895">LSAG</cx:pt>
          <cx:pt idx="216896">LSAG</cx:pt>
          <cx:pt idx="216897">LSAG</cx:pt>
          <cx:pt idx="216898">LSAG</cx:pt>
          <cx:pt idx="216899">LSAG</cx:pt>
          <cx:pt idx="216900">LSAG</cx:pt>
          <cx:pt idx="216901">LSAG</cx:pt>
          <cx:pt idx="216902">LSAG</cx:pt>
          <cx:pt idx="216903">LSAG</cx:pt>
          <cx:pt idx="216904">LSAG</cx:pt>
          <cx:pt idx="216905">LSAG</cx:pt>
          <cx:pt idx="216906">LSAG</cx:pt>
          <cx:pt idx="216907">LSAG</cx:pt>
          <cx:pt idx="216908">LSAG</cx:pt>
          <cx:pt idx="216909">LSAG</cx:pt>
          <cx:pt idx="216910">LSAG</cx:pt>
          <cx:pt idx="216911">LSAG</cx:pt>
          <cx:pt idx="216912">LSAG</cx:pt>
          <cx:pt idx="216913">LSAG</cx:pt>
          <cx:pt idx="216914">LSAG</cx:pt>
          <cx:pt idx="216915">LSAG</cx:pt>
          <cx:pt idx="216916">LSAG</cx:pt>
          <cx:pt idx="216917">LSAG</cx:pt>
          <cx:pt idx="216918">LSAG</cx:pt>
          <cx:pt idx="216919">LSAG</cx:pt>
          <cx:pt idx="216920">LSAG</cx:pt>
          <cx:pt idx="216921">LSAG</cx:pt>
          <cx:pt idx="216922">LSAG</cx:pt>
          <cx:pt idx="216923">LSAG</cx:pt>
          <cx:pt idx="216924">LSAG</cx:pt>
          <cx:pt idx="216925">LSAG</cx:pt>
          <cx:pt idx="216926">LSAG</cx:pt>
          <cx:pt idx="216927">LSAG</cx:pt>
          <cx:pt idx="216928">LSAG</cx:pt>
          <cx:pt idx="216929">LSAG</cx:pt>
          <cx:pt idx="216930">LSAG</cx:pt>
          <cx:pt idx="216931">LSAG</cx:pt>
          <cx:pt idx="216932">LSAG</cx:pt>
          <cx:pt idx="216933">LSAG</cx:pt>
          <cx:pt idx="216934">LSAG</cx:pt>
          <cx:pt idx="216935">LSAG</cx:pt>
          <cx:pt idx="216936">LSAG</cx:pt>
          <cx:pt idx="216937">LSAG</cx:pt>
          <cx:pt idx="216938">LSAG</cx:pt>
          <cx:pt idx="216939">LSAG</cx:pt>
          <cx:pt idx="216940">LSAG</cx:pt>
          <cx:pt idx="216941">LSAG</cx:pt>
          <cx:pt idx="216942">LSAG</cx:pt>
          <cx:pt idx="216943">LSAG</cx:pt>
          <cx:pt idx="216944">LSAG</cx:pt>
          <cx:pt idx="216945">LSAG</cx:pt>
          <cx:pt idx="216946">LSAG</cx:pt>
          <cx:pt idx="216947">LSAG</cx:pt>
          <cx:pt idx="216948">LSAG</cx:pt>
          <cx:pt idx="216949">LSAG</cx:pt>
          <cx:pt idx="216950">LSAG</cx:pt>
          <cx:pt idx="216951">LSAG</cx:pt>
          <cx:pt idx="216952">LSAG</cx:pt>
          <cx:pt idx="216953">LSAG</cx:pt>
          <cx:pt idx="216954">LSAG</cx:pt>
          <cx:pt idx="216955">LSAG</cx:pt>
          <cx:pt idx="216956">LSAG</cx:pt>
          <cx:pt idx="216957">LSAG</cx:pt>
          <cx:pt idx="216958">LSAG</cx:pt>
          <cx:pt idx="216959">LSAG</cx:pt>
          <cx:pt idx="216960">LSAG</cx:pt>
          <cx:pt idx="216961">LSAG</cx:pt>
          <cx:pt idx="216962">LSAG</cx:pt>
          <cx:pt idx="216963">LSAG</cx:pt>
          <cx:pt idx="216964">LSAG</cx:pt>
          <cx:pt idx="216965">LSAG</cx:pt>
          <cx:pt idx="216966">LSAG</cx:pt>
          <cx:pt idx="216967">LSAG</cx:pt>
          <cx:pt idx="216968">LSAG</cx:pt>
          <cx:pt idx="216969">LSAG</cx:pt>
          <cx:pt idx="216970">LSAG</cx:pt>
          <cx:pt idx="216971">LSAG</cx:pt>
          <cx:pt idx="216972">LSAG</cx:pt>
          <cx:pt idx="216973">LSAG</cx:pt>
          <cx:pt idx="216974">LSAG</cx:pt>
          <cx:pt idx="216975">LSAG</cx:pt>
          <cx:pt idx="216976">LSAG</cx:pt>
          <cx:pt idx="216977">LSAG</cx:pt>
          <cx:pt idx="216978">LSAG</cx:pt>
          <cx:pt idx="216979">LSAG</cx:pt>
          <cx:pt idx="216980">LSAG</cx:pt>
          <cx:pt idx="216981">LSAG</cx:pt>
          <cx:pt idx="216982">LSAG</cx:pt>
          <cx:pt idx="216983">LSAG</cx:pt>
          <cx:pt idx="216984">LSAG</cx:pt>
          <cx:pt idx="216985">LSAG</cx:pt>
          <cx:pt idx="216986">LSAG</cx:pt>
          <cx:pt idx="216987">LSAG</cx:pt>
          <cx:pt idx="216988">LSAG</cx:pt>
          <cx:pt idx="216989">LSAG</cx:pt>
          <cx:pt idx="216990">LSAG</cx:pt>
          <cx:pt idx="216991">LSAG</cx:pt>
          <cx:pt idx="216992">LSAG</cx:pt>
          <cx:pt idx="216993">LSAG</cx:pt>
          <cx:pt idx="216994">LSAG</cx:pt>
          <cx:pt idx="216995">LSAG</cx:pt>
          <cx:pt idx="216996">LSAG</cx:pt>
          <cx:pt idx="216997">LSAG</cx:pt>
          <cx:pt idx="216998">LSAG</cx:pt>
          <cx:pt idx="216999">LSAG</cx:pt>
          <cx:pt idx="217000">LSAG</cx:pt>
          <cx:pt idx="217001">LSAG</cx:pt>
          <cx:pt idx="217002">LSAG</cx:pt>
          <cx:pt idx="217003">LSAG</cx:pt>
          <cx:pt idx="217004">LSAG</cx:pt>
          <cx:pt idx="217005">LSAG</cx:pt>
          <cx:pt idx="217006">LSAG</cx:pt>
          <cx:pt idx="217007">LSAG</cx:pt>
          <cx:pt idx="217008">LSAG</cx:pt>
          <cx:pt idx="217009">LSAG</cx:pt>
          <cx:pt idx="217010">LSAG</cx:pt>
          <cx:pt idx="217011">LSAG</cx:pt>
          <cx:pt idx="217012">LSAG</cx:pt>
          <cx:pt idx="217013">LSAG</cx:pt>
          <cx:pt idx="217014">LSAG</cx:pt>
          <cx:pt idx="217015">LSAG</cx:pt>
          <cx:pt idx="217016">LSAG</cx:pt>
          <cx:pt idx="217017">LSAG</cx:pt>
          <cx:pt idx="217018">LSAG</cx:pt>
          <cx:pt idx="217019">LSAG</cx:pt>
          <cx:pt idx="217020">LSAG</cx:pt>
          <cx:pt idx="217021">LSAG</cx:pt>
          <cx:pt idx="217022">LSAG</cx:pt>
          <cx:pt idx="217023">LSAG</cx:pt>
          <cx:pt idx="217024">LSAG</cx:pt>
          <cx:pt idx="217025">LSAG</cx:pt>
          <cx:pt idx="217026">LSAG</cx:pt>
          <cx:pt idx="217027">LSAG</cx:pt>
          <cx:pt idx="217028">LSAG</cx:pt>
          <cx:pt idx="217029">LSAG</cx:pt>
          <cx:pt idx="217030">LSAG</cx:pt>
          <cx:pt idx="217031">LSAG</cx:pt>
          <cx:pt idx="217032">LSAG</cx:pt>
          <cx:pt idx="217033">LSAG</cx:pt>
          <cx:pt idx="217034">LSAG</cx:pt>
          <cx:pt idx="217035">LSAG</cx:pt>
          <cx:pt idx="217036">LSAG</cx:pt>
          <cx:pt idx="217037">LSAG</cx:pt>
          <cx:pt idx="217038">LSAG</cx:pt>
          <cx:pt idx="217039">LSAG</cx:pt>
          <cx:pt idx="217040">LSAG</cx:pt>
          <cx:pt idx="217041">LSAG</cx:pt>
          <cx:pt idx="217042">LSAG</cx:pt>
          <cx:pt idx="217043">LSAG</cx:pt>
          <cx:pt idx="217044">LSAG</cx:pt>
          <cx:pt idx="217045">LSAG</cx:pt>
          <cx:pt idx="217046">LSAG</cx:pt>
          <cx:pt idx="217047">LSAG</cx:pt>
          <cx:pt idx="217048">LSAG</cx:pt>
          <cx:pt idx="217049">LSAG</cx:pt>
          <cx:pt idx="217050">LSAG</cx:pt>
          <cx:pt idx="217051">LSAG</cx:pt>
          <cx:pt idx="217052">LSAG</cx:pt>
          <cx:pt idx="217053">LSAG</cx:pt>
          <cx:pt idx="217054">LSAG</cx:pt>
          <cx:pt idx="217055">LSAG</cx:pt>
          <cx:pt idx="217056">LSAG</cx:pt>
          <cx:pt idx="217057">LSAG</cx:pt>
          <cx:pt idx="217058">LSAG</cx:pt>
          <cx:pt idx="217059">LSAG</cx:pt>
          <cx:pt idx="217060">LSAG</cx:pt>
          <cx:pt idx="217061">LSAG</cx:pt>
          <cx:pt idx="217062">LSAG</cx:pt>
          <cx:pt idx="217063">LSAG</cx:pt>
          <cx:pt idx="217064">LSAG</cx:pt>
          <cx:pt idx="217065">LSAG</cx:pt>
          <cx:pt idx="217066">LSAG</cx:pt>
          <cx:pt idx="217067">LSAG</cx:pt>
          <cx:pt idx="217068">LSAG</cx:pt>
          <cx:pt idx="217069">LSAG</cx:pt>
          <cx:pt idx="217070">LSAG</cx:pt>
          <cx:pt idx="217071">LSAG</cx:pt>
          <cx:pt idx="217072">LSAG</cx:pt>
          <cx:pt idx="217073">LSAG</cx:pt>
          <cx:pt idx="217074">LSAG</cx:pt>
          <cx:pt idx="217075">LSAG</cx:pt>
          <cx:pt idx="217076">LSAG</cx:pt>
          <cx:pt idx="217077">LSAG</cx:pt>
          <cx:pt idx="217078">LSAG</cx:pt>
          <cx:pt idx="217079">LSAG</cx:pt>
          <cx:pt idx="217080">LSAG</cx:pt>
          <cx:pt idx="217081">LSAG</cx:pt>
          <cx:pt idx="217082">LSAG</cx:pt>
          <cx:pt idx="217083">LSAG</cx:pt>
          <cx:pt idx="217084">LSAG</cx:pt>
          <cx:pt idx="217085">LSAG</cx:pt>
          <cx:pt idx="217086">LSAG</cx:pt>
          <cx:pt idx="217087">LSAG</cx:pt>
          <cx:pt idx="217088">LSAG</cx:pt>
          <cx:pt idx="217089">LSAG</cx:pt>
          <cx:pt idx="217090">LSAG</cx:pt>
          <cx:pt idx="217091">LSAG</cx:pt>
          <cx:pt idx="217092">LSAG</cx:pt>
          <cx:pt idx="217093">LSAG</cx:pt>
          <cx:pt idx="217094">LSAG</cx:pt>
          <cx:pt idx="217095">LSAG</cx:pt>
          <cx:pt idx="217096">LSAG</cx:pt>
          <cx:pt idx="217097">LSAG</cx:pt>
          <cx:pt idx="217098">LSAG</cx:pt>
          <cx:pt idx="217099">LSAG</cx:pt>
          <cx:pt idx="217100">LSAG</cx:pt>
          <cx:pt idx="217101">LSAG</cx:pt>
          <cx:pt idx="217102">LSAG</cx:pt>
          <cx:pt idx="217103">LSAG</cx:pt>
          <cx:pt idx="217104">LSAG</cx:pt>
          <cx:pt idx="217105">LSAG</cx:pt>
          <cx:pt idx="217106">LSAG</cx:pt>
          <cx:pt idx="217107">LSAG</cx:pt>
          <cx:pt idx="217108">LSAG</cx:pt>
          <cx:pt idx="217109">LSAG</cx:pt>
          <cx:pt idx="217110">LSAG</cx:pt>
          <cx:pt idx="217111">LSAG</cx:pt>
          <cx:pt idx="217112">LSAG</cx:pt>
          <cx:pt idx="217113">LSAG</cx:pt>
          <cx:pt idx="217114">LSAG</cx:pt>
          <cx:pt idx="217115">LSAG</cx:pt>
          <cx:pt idx="217116">LSAG</cx:pt>
          <cx:pt idx="217117">LSAG</cx:pt>
          <cx:pt idx="217118">LSAG</cx:pt>
          <cx:pt idx="217119">LSAG</cx:pt>
          <cx:pt idx="217120">LSAG</cx:pt>
          <cx:pt idx="217121">LSAG</cx:pt>
          <cx:pt idx="217122">LSAG</cx:pt>
          <cx:pt idx="217123">LSAG</cx:pt>
          <cx:pt idx="217124">LSAG</cx:pt>
          <cx:pt idx="217125">LSAG</cx:pt>
          <cx:pt idx="217126">LSAG</cx:pt>
          <cx:pt idx="217127">LSAG</cx:pt>
          <cx:pt idx="217128">LSAG</cx:pt>
          <cx:pt idx="217129">LSAG</cx:pt>
          <cx:pt idx="217130">LSAG</cx:pt>
          <cx:pt idx="217131">LSAG</cx:pt>
          <cx:pt idx="217132">LSAG</cx:pt>
          <cx:pt idx="217133">LSAG</cx:pt>
          <cx:pt idx="217134">LSAG</cx:pt>
          <cx:pt idx="217135">LSAG</cx:pt>
          <cx:pt idx="217136">LSAG</cx:pt>
          <cx:pt idx="217137">LSAG</cx:pt>
          <cx:pt idx="217138">LSAG</cx:pt>
          <cx:pt idx="217139">LSAG</cx:pt>
          <cx:pt idx="217140">LSAG</cx:pt>
          <cx:pt idx="217141">LSAG</cx:pt>
          <cx:pt idx="217142">LSAG</cx:pt>
          <cx:pt idx="217143">LSAG</cx:pt>
          <cx:pt idx="217144">LSAG</cx:pt>
          <cx:pt idx="217145">LSAG</cx:pt>
          <cx:pt idx="217146">LSAG</cx:pt>
          <cx:pt idx="217147">LSAG</cx:pt>
          <cx:pt idx="217148">LSAG</cx:pt>
          <cx:pt idx="217149">LSAG</cx:pt>
          <cx:pt idx="217150">LSAG</cx:pt>
          <cx:pt idx="217151">LSAG</cx:pt>
          <cx:pt idx="217152">LSAG</cx:pt>
          <cx:pt idx="217153">LSAG</cx:pt>
          <cx:pt idx="217154">LSAG</cx:pt>
          <cx:pt idx="217155">LSAG</cx:pt>
          <cx:pt idx="217156">LSAG</cx:pt>
          <cx:pt idx="217157">LSAG</cx:pt>
          <cx:pt idx="217158">LSAG</cx:pt>
          <cx:pt idx="217159">LSAG</cx:pt>
          <cx:pt idx="217160">LSAG</cx:pt>
          <cx:pt idx="217161">LSAG</cx:pt>
          <cx:pt idx="217162">LSAG</cx:pt>
          <cx:pt idx="217163">LSAG</cx:pt>
          <cx:pt idx="217164">LSAG</cx:pt>
          <cx:pt idx="217165">LSAG</cx:pt>
          <cx:pt idx="217166">LSAG</cx:pt>
          <cx:pt idx="217167">LSAG</cx:pt>
          <cx:pt idx="217168">LSAG</cx:pt>
          <cx:pt idx="217169">LSAG</cx:pt>
          <cx:pt idx="217170">LSAG</cx:pt>
          <cx:pt idx="217171">LSAG</cx:pt>
          <cx:pt idx="217172">LSAG</cx:pt>
          <cx:pt idx="217173">LSAG</cx:pt>
          <cx:pt idx="217174">LSAG</cx:pt>
          <cx:pt idx="217175">LSAG</cx:pt>
          <cx:pt idx="217176">LSAG</cx:pt>
          <cx:pt idx="217177">LSAG</cx:pt>
          <cx:pt idx="217178">LSAG</cx:pt>
          <cx:pt idx="217179">LSAG</cx:pt>
          <cx:pt idx="217180">LSAG</cx:pt>
          <cx:pt idx="217181">LSAG</cx:pt>
          <cx:pt idx="217182">LSAG</cx:pt>
          <cx:pt idx="217183">LSAG</cx:pt>
          <cx:pt idx="217184">LSAG</cx:pt>
          <cx:pt idx="217185">LSAG</cx:pt>
          <cx:pt idx="217186">LSAG</cx:pt>
          <cx:pt idx="217187">LSAG</cx:pt>
          <cx:pt idx="217188">LSAG</cx:pt>
          <cx:pt idx="217189">LSAG</cx:pt>
          <cx:pt idx="217190">LSAG</cx:pt>
          <cx:pt idx="217191">LSAG</cx:pt>
          <cx:pt idx="217192">LSAG</cx:pt>
          <cx:pt idx="217193">LSAG</cx:pt>
          <cx:pt idx="217194">LSAG</cx:pt>
          <cx:pt idx="217195">LSAG</cx:pt>
          <cx:pt idx="217196">LSAG</cx:pt>
          <cx:pt idx="217197">LSAG</cx:pt>
          <cx:pt idx="217198">LSAG</cx:pt>
          <cx:pt idx="217199">LSAG</cx:pt>
          <cx:pt idx="217200">LSAG</cx:pt>
          <cx:pt idx="217201">LSAG</cx:pt>
          <cx:pt idx="217202">LSAG</cx:pt>
          <cx:pt idx="217203">LSAG</cx:pt>
          <cx:pt idx="217204">LSAG</cx:pt>
          <cx:pt idx="217205">LSAG</cx:pt>
          <cx:pt idx="217206">LSAG</cx:pt>
          <cx:pt idx="217207">LSAG</cx:pt>
          <cx:pt idx="217208">LSAG</cx:pt>
          <cx:pt idx="217209">LSAG</cx:pt>
          <cx:pt idx="217210">LSAG</cx:pt>
          <cx:pt idx="217211">LSAG</cx:pt>
          <cx:pt idx="217212">LSAG</cx:pt>
          <cx:pt idx="217213">LSAG</cx:pt>
          <cx:pt idx="217214">LSAG</cx:pt>
          <cx:pt idx="217215">LSAG</cx:pt>
          <cx:pt idx="217216">LSAG</cx:pt>
          <cx:pt idx="217217">LSAG</cx:pt>
          <cx:pt idx="217218">LSAG</cx:pt>
          <cx:pt idx="217219">LSAG</cx:pt>
          <cx:pt idx="217220">LSAG</cx:pt>
          <cx:pt idx="217221">LSAG</cx:pt>
          <cx:pt idx="217222">LSAG</cx:pt>
          <cx:pt idx="217223">LSAG</cx:pt>
          <cx:pt idx="217224">LSAG</cx:pt>
          <cx:pt idx="217225">LSAG</cx:pt>
          <cx:pt idx="217226">LSAG</cx:pt>
          <cx:pt idx="217227">LSAG</cx:pt>
          <cx:pt idx="217228">LSAG</cx:pt>
          <cx:pt idx="217229">LSAG</cx:pt>
          <cx:pt idx="217230">LSAG</cx:pt>
          <cx:pt idx="217231">LSAG</cx:pt>
          <cx:pt idx="217232">LSAG</cx:pt>
          <cx:pt idx="217233">LSAG</cx:pt>
          <cx:pt idx="217234">LSAG</cx:pt>
          <cx:pt idx="217235">LSAG</cx:pt>
          <cx:pt idx="217236">LSAG</cx:pt>
          <cx:pt idx="217237">LSAG</cx:pt>
          <cx:pt idx="217238">LSAG</cx:pt>
          <cx:pt idx="217239">LSAG</cx:pt>
          <cx:pt idx="217240">LSAG</cx:pt>
          <cx:pt idx="217241">LSAG</cx:pt>
          <cx:pt idx="217242">LSAG</cx:pt>
          <cx:pt idx="217243">LSAG</cx:pt>
          <cx:pt idx="217244">LSAG</cx:pt>
          <cx:pt idx="217245">LSAG</cx:pt>
          <cx:pt idx="217246">LSAG</cx:pt>
          <cx:pt idx="217247">LSAG</cx:pt>
          <cx:pt idx="217248">LSAG</cx:pt>
          <cx:pt idx="217249">LSAG</cx:pt>
          <cx:pt idx="217250">LSAG</cx:pt>
          <cx:pt idx="217251">LSAG</cx:pt>
          <cx:pt idx="217252">LSAG</cx:pt>
          <cx:pt idx="217253">LSAG</cx:pt>
          <cx:pt idx="217254">LSAG</cx:pt>
          <cx:pt idx="217255">LSAG</cx:pt>
          <cx:pt idx="217256">LSAG</cx:pt>
          <cx:pt idx="217257">LSAG</cx:pt>
          <cx:pt idx="217258">LSAG</cx:pt>
          <cx:pt idx="217259">LSAG</cx:pt>
          <cx:pt idx="217260">LSAG</cx:pt>
          <cx:pt idx="217261">LSAG</cx:pt>
          <cx:pt idx="217262">LSAG</cx:pt>
          <cx:pt idx="217263">LSAG</cx:pt>
          <cx:pt idx="217264">LSAG</cx:pt>
          <cx:pt idx="217265">LSAG</cx:pt>
          <cx:pt idx="217266">LSAG</cx:pt>
          <cx:pt idx="217267">LSAG</cx:pt>
          <cx:pt idx="217268">LSAG</cx:pt>
          <cx:pt idx="217269">LSAG</cx:pt>
          <cx:pt idx="217270">LSAG</cx:pt>
          <cx:pt idx="217271">LSAG</cx:pt>
          <cx:pt idx="217272">LSAG</cx:pt>
          <cx:pt idx="217273">LSAG</cx:pt>
          <cx:pt idx="217274">LSAG</cx:pt>
          <cx:pt idx="217275">LSAG</cx:pt>
          <cx:pt idx="217276">LSAG</cx:pt>
          <cx:pt idx="217277">LSAG</cx:pt>
          <cx:pt idx="217278">LSAG</cx:pt>
          <cx:pt idx="217279">LSAG</cx:pt>
          <cx:pt idx="217280">LSAG</cx:pt>
          <cx:pt idx="217281">LSAG</cx:pt>
          <cx:pt idx="217282">LSAG</cx:pt>
          <cx:pt idx="217283">LSAG</cx:pt>
          <cx:pt idx="217284">LSAG</cx:pt>
          <cx:pt idx="217285">LSAG</cx:pt>
          <cx:pt idx="217286">LSAG</cx:pt>
          <cx:pt idx="217287">LSAG</cx:pt>
          <cx:pt idx="217288">LSAG</cx:pt>
          <cx:pt idx="217289">LSAG</cx:pt>
          <cx:pt idx="217290">LSAG</cx:pt>
          <cx:pt idx="217291">LSAG</cx:pt>
          <cx:pt idx="217292">LSAG</cx:pt>
          <cx:pt idx="217293">LSAG</cx:pt>
          <cx:pt idx="217294">LSAG</cx:pt>
          <cx:pt idx="217295">LSAG</cx:pt>
          <cx:pt idx="217296">LSAG</cx:pt>
          <cx:pt idx="217297">LSAG</cx:pt>
          <cx:pt idx="217298">LSAG</cx:pt>
          <cx:pt idx="217299">LSAG</cx:pt>
          <cx:pt idx="217300">LSAG</cx:pt>
          <cx:pt idx="217301">LSAG</cx:pt>
          <cx:pt idx="217302">LSAG</cx:pt>
          <cx:pt idx="217303">LSAG</cx:pt>
          <cx:pt idx="217304">LSAG</cx:pt>
          <cx:pt idx="217305">LSAG</cx:pt>
          <cx:pt idx="217306">LSAG</cx:pt>
          <cx:pt idx="217307">LSAG</cx:pt>
          <cx:pt idx="217308">LSAG</cx:pt>
          <cx:pt idx="217309">LSAG</cx:pt>
          <cx:pt idx="217310">LSAG</cx:pt>
          <cx:pt idx="217311">LSAG</cx:pt>
          <cx:pt idx="217312">LSAG</cx:pt>
          <cx:pt idx="217313">LSAG</cx:pt>
          <cx:pt idx="217314">LSAG</cx:pt>
          <cx:pt idx="217315">LSAG</cx:pt>
          <cx:pt idx="217316">LSAG</cx:pt>
          <cx:pt idx="217317">LSAG</cx:pt>
          <cx:pt idx="217318">LSAG</cx:pt>
          <cx:pt idx="217319">LSAG</cx:pt>
          <cx:pt idx="217320">LSAG</cx:pt>
          <cx:pt idx="217321">LSAG</cx:pt>
          <cx:pt idx="217322">LSAG</cx:pt>
          <cx:pt idx="217323">LSAG</cx:pt>
          <cx:pt idx="217324">LSAG</cx:pt>
          <cx:pt idx="217325">LSAG</cx:pt>
          <cx:pt idx="217326">LSAG</cx:pt>
          <cx:pt idx="217327">LSAG</cx:pt>
          <cx:pt idx="217328">LSAG</cx:pt>
          <cx:pt idx="217329">LSAG</cx:pt>
          <cx:pt idx="217330">LSAG</cx:pt>
          <cx:pt idx="217331">LSAG</cx:pt>
          <cx:pt idx="217332">LSAG</cx:pt>
          <cx:pt idx="217333">LSAG</cx:pt>
          <cx:pt idx="217334">LSAG</cx:pt>
          <cx:pt idx="217335">LSAG</cx:pt>
          <cx:pt idx="217336">LSAG</cx:pt>
          <cx:pt idx="217337">LSAG</cx:pt>
          <cx:pt idx="217338">LSAG</cx:pt>
          <cx:pt idx="217339">LSAG</cx:pt>
          <cx:pt idx="217340">LSAG</cx:pt>
          <cx:pt idx="217341">LSAG</cx:pt>
          <cx:pt idx="217342">LSAG</cx:pt>
          <cx:pt idx="217343">LSAG</cx:pt>
          <cx:pt idx="217344">LSAG</cx:pt>
          <cx:pt idx="217345">LSAG</cx:pt>
          <cx:pt idx="217346">LSAG</cx:pt>
          <cx:pt idx="217347">LSAG</cx:pt>
          <cx:pt idx="217348">LSAG</cx:pt>
          <cx:pt idx="217349">LSAG</cx:pt>
          <cx:pt idx="217350">LSAG</cx:pt>
          <cx:pt idx="217351">LSAG</cx:pt>
          <cx:pt idx="217352">LSAG</cx:pt>
          <cx:pt idx="217353">LSAG</cx:pt>
          <cx:pt idx="217354">LSAG</cx:pt>
          <cx:pt idx="217355">LSAG</cx:pt>
          <cx:pt idx="217356">LSAG</cx:pt>
          <cx:pt idx="217357">LSAG</cx:pt>
          <cx:pt idx="217358">LSAG</cx:pt>
          <cx:pt idx="217359">LSAG</cx:pt>
          <cx:pt idx="217360">LSAG</cx:pt>
          <cx:pt idx="217361">LSAG</cx:pt>
          <cx:pt idx="217362">LSAG</cx:pt>
          <cx:pt idx="217363">LSAG</cx:pt>
          <cx:pt idx="217364">LSAG</cx:pt>
          <cx:pt idx="217365">LSAG</cx:pt>
          <cx:pt idx="217366">LSAG</cx:pt>
          <cx:pt idx="217367">LSAG</cx:pt>
          <cx:pt idx="217368">LSAG</cx:pt>
          <cx:pt idx="217369">LSAG</cx:pt>
          <cx:pt idx="217370">LSAG</cx:pt>
          <cx:pt idx="217371">LSAG</cx:pt>
          <cx:pt idx="217372">LSAG</cx:pt>
          <cx:pt idx="217373">LSAG</cx:pt>
          <cx:pt idx="217374">LSAG</cx:pt>
          <cx:pt idx="217375">LSAG</cx:pt>
          <cx:pt idx="217376">LSAG</cx:pt>
          <cx:pt idx="217377">LSAG</cx:pt>
          <cx:pt idx="217378">LSAG</cx:pt>
          <cx:pt idx="217379">LSAG</cx:pt>
          <cx:pt idx="217380">LSAG</cx:pt>
          <cx:pt idx="217381">LSAG</cx:pt>
          <cx:pt idx="217382">LSAG</cx:pt>
          <cx:pt idx="217383">LSAG</cx:pt>
          <cx:pt idx="217384">LSAG</cx:pt>
          <cx:pt idx="217385">LSAG</cx:pt>
          <cx:pt idx="217386">LSAG</cx:pt>
          <cx:pt idx="217387">LSAG</cx:pt>
          <cx:pt idx="217388">LSAG</cx:pt>
          <cx:pt idx="217389">LSAG</cx:pt>
          <cx:pt idx="217390">LSAG</cx:pt>
          <cx:pt idx="217391">LSAG</cx:pt>
          <cx:pt idx="217392">LSAG</cx:pt>
          <cx:pt idx="217393">LSAG</cx:pt>
          <cx:pt idx="217394">LSAG</cx:pt>
          <cx:pt idx="217395">LSAG</cx:pt>
          <cx:pt idx="217396">LSAG</cx:pt>
          <cx:pt idx="217397">LSAG</cx:pt>
          <cx:pt idx="217398">LSAG</cx:pt>
          <cx:pt idx="217399">LSAG</cx:pt>
          <cx:pt idx="217400">LSAG</cx:pt>
          <cx:pt idx="217401">LSAG</cx:pt>
          <cx:pt idx="217402">LSAG</cx:pt>
          <cx:pt idx="217403">LSAG</cx:pt>
          <cx:pt idx="217404">LSAG</cx:pt>
          <cx:pt idx="217405">LSAG</cx:pt>
          <cx:pt idx="217406">LSAG</cx:pt>
          <cx:pt idx="217407">LSAG</cx:pt>
          <cx:pt idx="217408">LSAG</cx:pt>
          <cx:pt idx="217409">LSAG</cx:pt>
          <cx:pt idx="217410">LSAG</cx:pt>
          <cx:pt idx="217411">LSAG</cx:pt>
          <cx:pt idx="217412">LSAG</cx:pt>
          <cx:pt idx="217413">LSAG</cx:pt>
          <cx:pt idx="217414">LSAG</cx:pt>
          <cx:pt idx="217415">LSAG</cx:pt>
          <cx:pt idx="217416">LSAG</cx:pt>
          <cx:pt idx="217417">LSAG</cx:pt>
          <cx:pt idx="217418">LSAG</cx:pt>
          <cx:pt idx="217419">LSAG</cx:pt>
          <cx:pt idx="217420">LSAG</cx:pt>
          <cx:pt idx="217421">LSAG</cx:pt>
          <cx:pt idx="217422">LSAG</cx:pt>
          <cx:pt idx="217423">LSAG</cx:pt>
          <cx:pt idx="217424">LSAG</cx:pt>
          <cx:pt idx="217425">LSAG</cx:pt>
          <cx:pt idx="217426">LSAG</cx:pt>
          <cx:pt idx="217427">LSAG</cx:pt>
          <cx:pt idx="217428">LSAG</cx:pt>
          <cx:pt idx="217429">LSAG</cx:pt>
          <cx:pt idx="217430">LSAG</cx:pt>
          <cx:pt idx="217431">LSAG</cx:pt>
          <cx:pt idx="217432">LSAG</cx:pt>
          <cx:pt idx="217433">LSAG</cx:pt>
          <cx:pt idx="217434">LSAG</cx:pt>
          <cx:pt idx="217435">LSAG</cx:pt>
          <cx:pt idx="217436">LSAG</cx:pt>
          <cx:pt idx="217437">LSAG</cx:pt>
          <cx:pt idx="217438">LSAG</cx:pt>
          <cx:pt idx="217439">LSAG</cx:pt>
          <cx:pt idx="217440">LSAG</cx:pt>
          <cx:pt idx="217441">LSAG</cx:pt>
          <cx:pt idx="217442">LSAG</cx:pt>
          <cx:pt idx="217443">LSAG</cx:pt>
          <cx:pt idx="217444">LSAG</cx:pt>
          <cx:pt idx="217445">LSAG</cx:pt>
          <cx:pt idx="217446">LSAG</cx:pt>
          <cx:pt idx="217447">LSAG</cx:pt>
          <cx:pt idx="217448">LSAG</cx:pt>
          <cx:pt idx="217449">LSAG</cx:pt>
          <cx:pt idx="217450">LSAG</cx:pt>
          <cx:pt idx="217451">LSAG</cx:pt>
          <cx:pt idx="217452">LSAG</cx:pt>
          <cx:pt idx="217453">LSAG</cx:pt>
          <cx:pt idx="217454">LSAG</cx:pt>
          <cx:pt idx="217455">LSAG</cx:pt>
          <cx:pt idx="217456">LSAG</cx:pt>
          <cx:pt idx="217457">LSAG</cx:pt>
          <cx:pt idx="217458">LSAG</cx:pt>
          <cx:pt idx="217459">LSAG</cx:pt>
          <cx:pt idx="217460">LSAG</cx:pt>
          <cx:pt idx="217461">LSAG</cx:pt>
          <cx:pt idx="217462">LSAG</cx:pt>
          <cx:pt idx="217463">LSAG</cx:pt>
          <cx:pt idx="217464">LSAG</cx:pt>
          <cx:pt idx="217465">LSAG</cx:pt>
          <cx:pt idx="217466">LSAG</cx:pt>
          <cx:pt idx="217467">LSAG</cx:pt>
          <cx:pt idx="217468">LSAG</cx:pt>
          <cx:pt idx="217469">LSAG</cx:pt>
          <cx:pt idx="217470">LSAG</cx:pt>
          <cx:pt idx="217471">LSAG</cx:pt>
          <cx:pt idx="217472">LSAG</cx:pt>
          <cx:pt idx="217473">LSAG</cx:pt>
          <cx:pt idx="217474">LSAG</cx:pt>
          <cx:pt idx="217475">LSAG</cx:pt>
          <cx:pt idx="217476">LSAG</cx:pt>
          <cx:pt idx="217477">LSAG</cx:pt>
          <cx:pt idx="217478">LSAG</cx:pt>
          <cx:pt idx="217479">LSAG</cx:pt>
          <cx:pt idx="217480">LSAG</cx:pt>
          <cx:pt idx="217481">LSAG</cx:pt>
          <cx:pt idx="217482">LSAG</cx:pt>
          <cx:pt idx="217483">LSAG</cx:pt>
          <cx:pt idx="217484">LSAG</cx:pt>
          <cx:pt idx="217485">LSAG</cx:pt>
          <cx:pt idx="217486">LSAG</cx:pt>
          <cx:pt idx="217487">LSAG</cx:pt>
          <cx:pt idx="217488">LSAG</cx:pt>
          <cx:pt idx="217489">LSAG</cx:pt>
          <cx:pt idx="217490">LSAG</cx:pt>
          <cx:pt idx="217491">LSAG</cx:pt>
          <cx:pt idx="217492">LSAG</cx:pt>
          <cx:pt idx="217493">LSAG</cx:pt>
          <cx:pt idx="217494">LSAG</cx:pt>
          <cx:pt idx="217495">LSAG</cx:pt>
          <cx:pt idx="217496">LSAG</cx:pt>
          <cx:pt idx="217497">LSAG</cx:pt>
          <cx:pt idx="217498">LSAG</cx:pt>
          <cx:pt idx="217499">LSAG</cx:pt>
          <cx:pt idx="217500">LSAG</cx:pt>
          <cx:pt idx="217501">LSAG</cx:pt>
          <cx:pt idx="217502">LSAG</cx:pt>
          <cx:pt idx="217503">LSAG</cx:pt>
          <cx:pt idx="217504">LSAG</cx:pt>
          <cx:pt idx="217505">LSAG</cx:pt>
          <cx:pt idx="217506">LSAG</cx:pt>
          <cx:pt idx="217507">LSAG</cx:pt>
          <cx:pt idx="217508">LSAG</cx:pt>
          <cx:pt idx="217509">LSAG</cx:pt>
          <cx:pt idx="217510">LSAG</cx:pt>
          <cx:pt idx="217511">LSAG</cx:pt>
          <cx:pt idx="217512">LSAG</cx:pt>
          <cx:pt idx="217513">LSAG</cx:pt>
          <cx:pt idx="217514">LSAG</cx:pt>
          <cx:pt idx="217515">LSAG</cx:pt>
          <cx:pt idx="217516">LSAG</cx:pt>
          <cx:pt idx="217517">LSAG</cx:pt>
          <cx:pt idx="217518">LSAG</cx:pt>
          <cx:pt idx="217519">LSAG</cx:pt>
          <cx:pt idx="217520">LSAG</cx:pt>
          <cx:pt idx="217521">LSAG</cx:pt>
          <cx:pt idx="217522">LSAG</cx:pt>
          <cx:pt idx="217523">LSAG</cx:pt>
          <cx:pt idx="217524">LSAG</cx:pt>
          <cx:pt idx="217525">LSAG</cx:pt>
          <cx:pt idx="217526">LSAG</cx:pt>
          <cx:pt idx="217527">LSAG</cx:pt>
          <cx:pt idx="217528">LSAG</cx:pt>
          <cx:pt idx="217529">LSAG</cx:pt>
          <cx:pt idx="217530">LSAG</cx:pt>
          <cx:pt idx="217531">LSAG</cx:pt>
          <cx:pt idx="217532">LSAG</cx:pt>
          <cx:pt idx="217533">LSAG</cx:pt>
          <cx:pt idx="217534">LSAG</cx:pt>
          <cx:pt idx="217535">LSAG</cx:pt>
          <cx:pt idx="217536">LSAG</cx:pt>
          <cx:pt idx="217537">LSAG</cx:pt>
          <cx:pt idx="217538">LSAG</cx:pt>
          <cx:pt idx="217539">LSAG</cx:pt>
          <cx:pt idx="217540">LSAG</cx:pt>
          <cx:pt idx="217541">LSAG</cx:pt>
          <cx:pt idx="217542">LSAG</cx:pt>
          <cx:pt idx="217543">LSAG</cx:pt>
          <cx:pt idx="217544">LSAG</cx:pt>
          <cx:pt idx="217545">LSAG</cx:pt>
          <cx:pt idx="217546">LSAG</cx:pt>
          <cx:pt idx="217547">LSAG</cx:pt>
          <cx:pt idx="217548">LSAG</cx:pt>
          <cx:pt idx="217549">LSAG</cx:pt>
          <cx:pt idx="217550">LSAG</cx:pt>
          <cx:pt idx="217551">LSAG</cx:pt>
          <cx:pt idx="217552">LSAG</cx:pt>
          <cx:pt idx="217553">LSAG</cx:pt>
          <cx:pt idx="217554">LSAG</cx:pt>
          <cx:pt idx="217555">LSAG</cx:pt>
          <cx:pt idx="217556">LSAG</cx:pt>
          <cx:pt idx="217557">LSAG</cx:pt>
          <cx:pt idx="217558">LSAG</cx:pt>
          <cx:pt idx="217559">LSAG</cx:pt>
          <cx:pt idx="217560">LSAG</cx:pt>
          <cx:pt idx="217561">LSAG</cx:pt>
          <cx:pt idx="217562">LSAG</cx:pt>
          <cx:pt idx="217563">LSAG</cx:pt>
          <cx:pt idx="217564">LSAG</cx:pt>
          <cx:pt idx="217565">LSAG</cx:pt>
          <cx:pt idx="217566">LSAG</cx:pt>
          <cx:pt idx="217567">LSAG</cx:pt>
          <cx:pt idx="217568">LSAG</cx:pt>
          <cx:pt idx="217569">LSAG</cx:pt>
          <cx:pt idx="217570">LSAG</cx:pt>
          <cx:pt idx="217571">LSAG</cx:pt>
          <cx:pt idx="217572">LSAG</cx:pt>
          <cx:pt idx="217573">LSAG</cx:pt>
          <cx:pt idx="217574">LSAG</cx:pt>
          <cx:pt idx="217575">LSAG</cx:pt>
          <cx:pt idx="217576">LSAG</cx:pt>
          <cx:pt idx="217577">LSAG</cx:pt>
          <cx:pt idx="217578">LSAG</cx:pt>
          <cx:pt idx="217579">LSAG</cx:pt>
          <cx:pt idx="217580">LSAG</cx:pt>
          <cx:pt idx="217581">LSAG</cx:pt>
          <cx:pt idx="217582">LSAG</cx:pt>
          <cx:pt idx="217583">LSAG</cx:pt>
          <cx:pt idx="217584">LSAG</cx:pt>
          <cx:pt idx="217585">LSAG</cx:pt>
          <cx:pt idx="217586">LSAG</cx:pt>
          <cx:pt idx="217587">LSAG</cx:pt>
          <cx:pt idx="217588">LSAG</cx:pt>
          <cx:pt idx="217589">LSAG</cx:pt>
          <cx:pt idx="217590">LSAG</cx:pt>
          <cx:pt idx="217591">LSAG</cx:pt>
          <cx:pt idx="217592">LSAG</cx:pt>
          <cx:pt idx="217593">LSAG</cx:pt>
          <cx:pt idx="217594">LSAG</cx:pt>
          <cx:pt idx="217595">LSAG</cx:pt>
          <cx:pt idx="217596">LSAG</cx:pt>
          <cx:pt idx="217597">LSAG</cx:pt>
          <cx:pt idx="217598">LSAG</cx:pt>
          <cx:pt idx="217599">LSAG</cx:pt>
          <cx:pt idx="217600">LSAG</cx:pt>
          <cx:pt idx="217601">LSAG</cx:pt>
          <cx:pt idx="217602">LSAG</cx:pt>
          <cx:pt idx="217603">LSAG</cx:pt>
          <cx:pt idx="217604">LSAG</cx:pt>
          <cx:pt idx="217605">LSAG</cx:pt>
          <cx:pt idx="217606">LSAG</cx:pt>
          <cx:pt idx="217607">LSAG</cx:pt>
          <cx:pt idx="217608">LSAG</cx:pt>
          <cx:pt idx="217609">LSAG</cx:pt>
          <cx:pt idx="217610">LSAG</cx:pt>
          <cx:pt idx="217611">LSAG</cx:pt>
          <cx:pt idx="217612">LSAG</cx:pt>
          <cx:pt idx="217613">LSAG</cx:pt>
          <cx:pt idx="217614">LSAG</cx:pt>
          <cx:pt idx="217615">LSAG</cx:pt>
          <cx:pt idx="217616">LSAG</cx:pt>
          <cx:pt idx="217617">LSAG</cx:pt>
          <cx:pt idx="217618">LSAG</cx:pt>
          <cx:pt idx="217619">LSAG</cx:pt>
          <cx:pt idx="217620">LSAG</cx:pt>
          <cx:pt idx="217621">LSAG</cx:pt>
          <cx:pt idx="217622">LSAG</cx:pt>
          <cx:pt idx="217623">LSAG</cx:pt>
          <cx:pt idx="217624">LSAG</cx:pt>
          <cx:pt idx="217625">LSAG</cx:pt>
          <cx:pt idx="217626">LSAG</cx:pt>
          <cx:pt idx="217627">LSAG</cx:pt>
          <cx:pt idx="217628">LSAG</cx:pt>
          <cx:pt idx="217629">LSAG</cx:pt>
          <cx:pt idx="217630">LSAG</cx:pt>
          <cx:pt idx="217631">LSAG</cx:pt>
          <cx:pt idx="217632">LSAG</cx:pt>
          <cx:pt idx="217633">LSAG</cx:pt>
          <cx:pt idx="217634">LSAG</cx:pt>
          <cx:pt idx="217635">LSAG</cx:pt>
          <cx:pt idx="217636">LSAG</cx:pt>
          <cx:pt idx="217637">LSAG</cx:pt>
          <cx:pt idx="217638">LSAG</cx:pt>
          <cx:pt idx="217639">LSAG</cx:pt>
          <cx:pt idx="217640">LSAG</cx:pt>
          <cx:pt idx="217641">LSAG</cx:pt>
          <cx:pt idx="217642">LSAG</cx:pt>
          <cx:pt idx="217643">LSAG</cx:pt>
          <cx:pt idx="217644">LSAG</cx:pt>
          <cx:pt idx="217645">LSAG</cx:pt>
          <cx:pt idx="217646">LSAG</cx:pt>
          <cx:pt idx="217647">LSAG</cx:pt>
          <cx:pt idx="217648">LSAG</cx:pt>
          <cx:pt idx="217649">LSAG</cx:pt>
          <cx:pt idx="217650">LSAG</cx:pt>
          <cx:pt idx="217651">LSAG</cx:pt>
          <cx:pt idx="217652">LSAG</cx:pt>
          <cx:pt idx="217653">LSAG</cx:pt>
          <cx:pt idx="217654">LSAG</cx:pt>
          <cx:pt idx="217655">LSAG</cx:pt>
          <cx:pt idx="217656">LSAG</cx:pt>
          <cx:pt idx="217657">LSAG</cx:pt>
          <cx:pt idx="217658">LSAG</cx:pt>
          <cx:pt idx="217659">LSAG</cx:pt>
          <cx:pt idx="217660">LSAG</cx:pt>
          <cx:pt idx="217661">LSAG</cx:pt>
          <cx:pt idx="217662">LSAG</cx:pt>
          <cx:pt idx="217663">LSAG</cx:pt>
          <cx:pt idx="217664">LSAG</cx:pt>
          <cx:pt idx="217665">LSAG</cx:pt>
          <cx:pt idx="217666">LSAG</cx:pt>
          <cx:pt idx="217667">LSAG</cx:pt>
          <cx:pt idx="217668">LSAG</cx:pt>
          <cx:pt idx="217669">LSAG</cx:pt>
          <cx:pt idx="217670">LSAG</cx:pt>
          <cx:pt idx="217671">LSAG</cx:pt>
          <cx:pt idx="217672">LSAG</cx:pt>
          <cx:pt idx="217673">LSAG</cx:pt>
          <cx:pt idx="217674">LSAG</cx:pt>
          <cx:pt idx="217675">LSAG</cx:pt>
          <cx:pt idx="217676">LSAG</cx:pt>
          <cx:pt idx="217677">LSAG</cx:pt>
          <cx:pt idx="217678">LSAG</cx:pt>
          <cx:pt idx="217679">LSAG</cx:pt>
          <cx:pt idx="217680">LSAG</cx:pt>
          <cx:pt idx="217681">LSAG</cx:pt>
          <cx:pt idx="217682">LSAG</cx:pt>
          <cx:pt idx="217683">LSAG</cx:pt>
          <cx:pt idx="217684">LSAG</cx:pt>
          <cx:pt idx="217685">LSAG</cx:pt>
          <cx:pt idx="217686">LSAG</cx:pt>
          <cx:pt idx="217687">LSAG</cx:pt>
          <cx:pt idx="217688">LSAG</cx:pt>
          <cx:pt idx="217689">LSAG</cx:pt>
          <cx:pt idx="217690">LSAG</cx:pt>
          <cx:pt idx="217691">LSAG</cx:pt>
          <cx:pt idx="217692">LSAG</cx:pt>
          <cx:pt idx="217693">LSAG</cx:pt>
          <cx:pt idx="217694">LSAG</cx:pt>
          <cx:pt idx="217695">LSAG</cx:pt>
          <cx:pt idx="217696">LSAG</cx:pt>
          <cx:pt idx="217697">LSAG</cx:pt>
          <cx:pt idx="217698">LSAG</cx:pt>
          <cx:pt idx="217699">LSAG</cx:pt>
          <cx:pt idx="217700">LSAG</cx:pt>
          <cx:pt idx="217701">LSAG</cx:pt>
          <cx:pt idx="217702">LSAG</cx:pt>
          <cx:pt idx="217703">LSAG</cx:pt>
          <cx:pt idx="217704">LSAG</cx:pt>
          <cx:pt idx="217705">LSAG</cx:pt>
          <cx:pt idx="217706">LSAG</cx:pt>
          <cx:pt idx="217707">LSAG</cx:pt>
          <cx:pt idx="217708">LSAG</cx:pt>
          <cx:pt idx="217709">LSAG</cx:pt>
          <cx:pt idx="217710">LSAG</cx:pt>
          <cx:pt idx="217711">LSAG</cx:pt>
          <cx:pt idx="217712">LSAG</cx:pt>
          <cx:pt idx="217713">LSAG</cx:pt>
          <cx:pt idx="217714">LSAG</cx:pt>
          <cx:pt idx="217715">LSAG</cx:pt>
          <cx:pt idx="217716">LSAG</cx:pt>
          <cx:pt idx="217717">LSAG</cx:pt>
          <cx:pt idx="217718">LSAG</cx:pt>
          <cx:pt idx="217719">LSAG</cx:pt>
          <cx:pt idx="217720">LSAG</cx:pt>
          <cx:pt idx="217721">LSAG</cx:pt>
          <cx:pt idx="217722">LSAG</cx:pt>
          <cx:pt idx="217723">LSAG</cx:pt>
          <cx:pt idx="217724">LSAG</cx:pt>
          <cx:pt idx="217725">LSAG</cx:pt>
          <cx:pt idx="217726">LSAG</cx:pt>
          <cx:pt idx="217727">LSAG</cx:pt>
          <cx:pt idx="217728">LSAG</cx:pt>
          <cx:pt idx="217729">LSAG</cx:pt>
          <cx:pt idx="217730">LSAG</cx:pt>
          <cx:pt idx="217731">LSAG</cx:pt>
          <cx:pt idx="217732">LSAG</cx:pt>
          <cx:pt idx="217733">LSAG</cx:pt>
          <cx:pt idx="217734">LSAG</cx:pt>
          <cx:pt idx="217735">LSAG</cx:pt>
          <cx:pt idx="217736">LSAG</cx:pt>
          <cx:pt idx="217737">LSAG</cx:pt>
          <cx:pt idx="217738">LSAG</cx:pt>
          <cx:pt idx="217739">LSAG</cx:pt>
          <cx:pt idx="217740">LSAG</cx:pt>
          <cx:pt idx="217741">LSAG</cx:pt>
          <cx:pt idx="217742">LSAG</cx:pt>
          <cx:pt idx="217743">LSAG</cx:pt>
          <cx:pt idx="217744">LSAG</cx:pt>
          <cx:pt idx="217745">LSAG</cx:pt>
          <cx:pt idx="217746">LSAG</cx:pt>
          <cx:pt idx="217747">LSAG</cx:pt>
          <cx:pt idx="217748">LSAG</cx:pt>
          <cx:pt idx="217749">LSAG</cx:pt>
          <cx:pt idx="217750">LSAG</cx:pt>
          <cx:pt idx="217751">LSAG</cx:pt>
          <cx:pt idx="217752">LSAG</cx:pt>
          <cx:pt idx="217753">LSAG</cx:pt>
          <cx:pt idx="217754">LSAG</cx:pt>
          <cx:pt idx="217755">LSAG</cx:pt>
          <cx:pt idx="217756">LSAG</cx:pt>
          <cx:pt idx="217757">LSAG</cx:pt>
          <cx:pt idx="217758">LSAG</cx:pt>
          <cx:pt idx="217759">LSAG</cx:pt>
          <cx:pt idx="217760">LSAG</cx:pt>
          <cx:pt idx="217761">LSAG</cx:pt>
          <cx:pt idx="217762">LSAG</cx:pt>
          <cx:pt idx="217763">LSAG</cx:pt>
          <cx:pt idx="217764">LSAG</cx:pt>
          <cx:pt idx="217765">LSAG</cx:pt>
          <cx:pt idx="217766">LSAG</cx:pt>
          <cx:pt idx="217767">LSAG</cx:pt>
          <cx:pt idx="217768">LSAG</cx:pt>
          <cx:pt idx="217769">LSAG</cx:pt>
          <cx:pt idx="217770">LSAG</cx:pt>
          <cx:pt idx="217771">LSAG</cx:pt>
          <cx:pt idx="217772">LSAG</cx:pt>
          <cx:pt idx="217773">LSAG</cx:pt>
          <cx:pt idx="217774">LSAG</cx:pt>
          <cx:pt idx="217775">LSAG</cx:pt>
          <cx:pt idx="217776">LSAG</cx:pt>
          <cx:pt idx="217777">LSAG</cx:pt>
          <cx:pt idx="217778">LSAG</cx:pt>
          <cx:pt idx="217779">LSAG</cx:pt>
          <cx:pt idx="217780">LSAG</cx:pt>
          <cx:pt idx="217781">LSAG</cx:pt>
          <cx:pt idx="217782">LSAG</cx:pt>
          <cx:pt idx="217783">LSAG</cx:pt>
          <cx:pt idx="217784">LSAG</cx:pt>
          <cx:pt idx="217785">LSAG</cx:pt>
          <cx:pt idx="217786">LSAG</cx:pt>
          <cx:pt idx="217787">LSAG</cx:pt>
          <cx:pt idx="217788">LSAG</cx:pt>
          <cx:pt idx="217789">LSAG</cx:pt>
          <cx:pt idx="217790">LSAG</cx:pt>
          <cx:pt idx="217791">LSAG</cx:pt>
          <cx:pt idx="217792">LSAG</cx:pt>
          <cx:pt idx="217793">LSAG</cx:pt>
          <cx:pt idx="217794">LSAG</cx:pt>
          <cx:pt idx="217795">LSAG</cx:pt>
          <cx:pt idx="217796">LSAG</cx:pt>
          <cx:pt idx="217797">LSAG</cx:pt>
          <cx:pt idx="217798">LSAG</cx:pt>
          <cx:pt idx="217799">LSAG</cx:pt>
          <cx:pt idx="217800">LSAG</cx:pt>
          <cx:pt idx="217801">LSAG</cx:pt>
          <cx:pt idx="217802">LSAG</cx:pt>
          <cx:pt idx="217803">LSAG</cx:pt>
          <cx:pt idx="217804">LSAG</cx:pt>
          <cx:pt idx="217805">LSAG</cx:pt>
          <cx:pt idx="217806">LSAG</cx:pt>
          <cx:pt idx="217807">LSAG</cx:pt>
          <cx:pt idx="217808">LSAG</cx:pt>
          <cx:pt idx="217809">LSAG</cx:pt>
          <cx:pt idx="217810">LSAG</cx:pt>
          <cx:pt idx="217811">LSAG</cx:pt>
          <cx:pt idx="217812">LSAG</cx:pt>
          <cx:pt idx="217813">LSAG</cx:pt>
          <cx:pt idx="217814">LSAG</cx:pt>
          <cx:pt idx="217815">LSAG</cx:pt>
          <cx:pt idx="217816">LSAG</cx:pt>
          <cx:pt idx="217817">LSAG</cx:pt>
          <cx:pt idx="217818">LSAG</cx:pt>
          <cx:pt idx="217819">LSAG</cx:pt>
          <cx:pt idx="217820">LSAG</cx:pt>
          <cx:pt idx="217821">LSAG</cx:pt>
          <cx:pt idx="217822">LSAG</cx:pt>
          <cx:pt idx="217823">LSAG</cx:pt>
          <cx:pt idx="217824">LSAG</cx:pt>
          <cx:pt idx="217825">LSAG</cx:pt>
          <cx:pt idx="217826">LSAG</cx:pt>
          <cx:pt idx="217827">LSAG</cx:pt>
          <cx:pt idx="217828">LSAG</cx:pt>
          <cx:pt idx="217829">LSAG</cx:pt>
          <cx:pt idx="217830">LSAG</cx:pt>
          <cx:pt idx="217831">LSAG</cx:pt>
          <cx:pt idx="217832">LSAG</cx:pt>
          <cx:pt idx="217833">LSAG</cx:pt>
          <cx:pt idx="217834">LSAG</cx:pt>
          <cx:pt idx="217835">LSAG</cx:pt>
          <cx:pt idx="217836">LSAG</cx:pt>
          <cx:pt idx="217837">LSAG</cx:pt>
          <cx:pt idx="217838">LSAG</cx:pt>
          <cx:pt idx="217839">LSAG</cx:pt>
          <cx:pt idx="217840">LSAG</cx:pt>
          <cx:pt idx="217841">LSAG</cx:pt>
          <cx:pt idx="217842">LSAG</cx:pt>
          <cx:pt idx="217843">LSAG</cx:pt>
          <cx:pt idx="217844">LSAG</cx:pt>
          <cx:pt idx="217845">LSAG</cx:pt>
          <cx:pt idx="217846">LSAG</cx:pt>
          <cx:pt idx="217847">LSAG</cx:pt>
          <cx:pt idx="217848">LSAG</cx:pt>
          <cx:pt idx="217849">LSAG</cx:pt>
          <cx:pt idx="217850">LSAG</cx:pt>
          <cx:pt idx="217851">LSAG</cx:pt>
          <cx:pt idx="217852">LSAG</cx:pt>
          <cx:pt idx="217853">LSAG</cx:pt>
          <cx:pt idx="217854">LSAG</cx:pt>
          <cx:pt idx="217855">LSAG</cx:pt>
          <cx:pt idx="217856">LSAG</cx:pt>
          <cx:pt idx="217857">LSAG</cx:pt>
          <cx:pt idx="217858">LSAG</cx:pt>
          <cx:pt idx="217859">LSAG</cx:pt>
          <cx:pt idx="217860">LSAG</cx:pt>
          <cx:pt idx="217861">LSAG</cx:pt>
          <cx:pt idx="217862">LSAG</cx:pt>
          <cx:pt idx="217863">LSAG</cx:pt>
          <cx:pt idx="217864">LSAG</cx:pt>
          <cx:pt idx="217865">LSAG</cx:pt>
          <cx:pt idx="217866">LSAG</cx:pt>
          <cx:pt idx="217867">LSAG</cx:pt>
          <cx:pt idx="217868">LSAG</cx:pt>
          <cx:pt idx="217869">LSAG</cx:pt>
          <cx:pt idx="217870">LSAG</cx:pt>
          <cx:pt idx="217871">LSAG</cx:pt>
          <cx:pt idx="217872">LSAG</cx:pt>
          <cx:pt idx="217873">LSAG</cx:pt>
          <cx:pt idx="217874">LSAG</cx:pt>
          <cx:pt idx="217875">LSAG</cx:pt>
          <cx:pt idx="217876">LSAG</cx:pt>
          <cx:pt idx="217877">LSAG</cx:pt>
          <cx:pt idx="217878">LSAG</cx:pt>
          <cx:pt idx="217879">LSAG</cx:pt>
          <cx:pt idx="217880">LSAG</cx:pt>
          <cx:pt idx="217881">LSAG</cx:pt>
          <cx:pt idx="217882">LSAG</cx:pt>
          <cx:pt idx="217883">LSAG</cx:pt>
          <cx:pt idx="217884">LSAG</cx:pt>
          <cx:pt idx="217885">LSAG</cx:pt>
          <cx:pt idx="217886">LSAG</cx:pt>
          <cx:pt idx="217887">LSAG</cx:pt>
          <cx:pt idx="217888">LSAG</cx:pt>
          <cx:pt idx="217889">LSAG</cx:pt>
          <cx:pt idx="217890">LSAG</cx:pt>
          <cx:pt idx="217891">LSAG</cx:pt>
          <cx:pt idx="217892">LSAG</cx:pt>
          <cx:pt idx="217893">LSAG</cx:pt>
          <cx:pt idx="217894">LSAG</cx:pt>
          <cx:pt idx="217895">LSAG</cx:pt>
          <cx:pt idx="217896">LSAG</cx:pt>
          <cx:pt idx="217897">LSAG</cx:pt>
          <cx:pt idx="217898">LSAG</cx:pt>
          <cx:pt idx="217899">LSAG</cx:pt>
          <cx:pt idx="217900">LSAG</cx:pt>
          <cx:pt idx="217901">LSAG</cx:pt>
          <cx:pt idx="217902">LSAG</cx:pt>
          <cx:pt idx="217903">LSAG</cx:pt>
          <cx:pt idx="217904">LSAG</cx:pt>
          <cx:pt idx="217905">LSAG</cx:pt>
          <cx:pt idx="217906">LSAG</cx:pt>
          <cx:pt idx="217907">LSAG</cx:pt>
          <cx:pt idx="217908">LSAG</cx:pt>
          <cx:pt idx="217909">LSAG</cx:pt>
          <cx:pt idx="217910">LSAG</cx:pt>
          <cx:pt idx="217911">LSAG</cx:pt>
          <cx:pt idx="217912">LSAG</cx:pt>
          <cx:pt idx="217913">LSAG</cx:pt>
          <cx:pt idx="217914">LSAG</cx:pt>
          <cx:pt idx="217915">LSAG</cx:pt>
          <cx:pt idx="217916">LSAG</cx:pt>
          <cx:pt idx="217917">LSAG</cx:pt>
          <cx:pt idx="217918">LSAG</cx:pt>
          <cx:pt idx="217919">LSAG</cx:pt>
          <cx:pt idx="217920">LSAG</cx:pt>
          <cx:pt idx="217921">LSAG</cx:pt>
          <cx:pt idx="217922">LSAG</cx:pt>
          <cx:pt idx="217923">LSAG</cx:pt>
          <cx:pt idx="217924">LSAG</cx:pt>
          <cx:pt idx="217925">LSAG</cx:pt>
          <cx:pt idx="217926">LSAG</cx:pt>
          <cx:pt idx="217927">LSAG</cx:pt>
          <cx:pt idx="217928">LSAG</cx:pt>
          <cx:pt idx="217929">LSAG</cx:pt>
          <cx:pt idx="217930">LSAG</cx:pt>
          <cx:pt idx="217931">LSAG</cx:pt>
          <cx:pt idx="217932">LSAG</cx:pt>
          <cx:pt idx="217933">LSAG</cx:pt>
          <cx:pt idx="217934">LSAG</cx:pt>
          <cx:pt idx="217935">LSAG</cx:pt>
          <cx:pt idx="217936">LSAG</cx:pt>
          <cx:pt idx="217937">LSAG</cx:pt>
          <cx:pt idx="217938">LSAG</cx:pt>
          <cx:pt idx="217939">LSAG</cx:pt>
          <cx:pt idx="217940">LSAG</cx:pt>
          <cx:pt idx="217941">LSAG</cx:pt>
          <cx:pt idx="217942">LSAG</cx:pt>
          <cx:pt idx="217943">LSAG</cx:pt>
          <cx:pt idx="217944">LSAG</cx:pt>
          <cx:pt idx="217945">LSAG</cx:pt>
          <cx:pt idx="217946">LSAG</cx:pt>
          <cx:pt idx="217947">LSAG</cx:pt>
          <cx:pt idx="217948">LSAG</cx:pt>
          <cx:pt idx="217949">LSAG</cx:pt>
          <cx:pt idx="217950">LSAG</cx:pt>
          <cx:pt idx="217951">LSAG</cx:pt>
          <cx:pt idx="217952">LSAG</cx:pt>
          <cx:pt idx="217953">LSAG</cx:pt>
          <cx:pt idx="217954">LSAG</cx:pt>
          <cx:pt idx="217955">LSAG</cx:pt>
          <cx:pt idx="217956">LSAG</cx:pt>
          <cx:pt idx="217957">LSAG</cx:pt>
          <cx:pt idx="217958">LSAG</cx:pt>
          <cx:pt idx="217959">LSAG</cx:pt>
          <cx:pt idx="217960">LSAG</cx:pt>
          <cx:pt idx="217961">LSAG</cx:pt>
          <cx:pt idx="217962">LSAG</cx:pt>
          <cx:pt idx="217963">LSAG</cx:pt>
          <cx:pt idx="217964">LSAG</cx:pt>
          <cx:pt idx="217965">LSAG</cx:pt>
          <cx:pt idx="217966">LSAG</cx:pt>
          <cx:pt idx="217967">LSAG</cx:pt>
          <cx:pt idx="217968">LSAG</cx:pt>
          <cx:pt idx="217969">LSAG</cx:pt>
          <cx:pt idx="217970">LSAG</cx:pt>
          <cx:pt idx="217971">LSAG</cx:pt>
          <cx:pt idx="217972">LSAG</cx:pt>
          <cx:pt idx="217973">LSAG</cx:pt>
          <cx:pt idx="217974">LSAG</cx:pt>
          <cx:pt idx="217975">LSAG</cx:pt>
          <cx:pt idx="217976">LSAG</cx:pt>
          <cx:pt idx="217977">LSAG</cx:pt>
          <cx:pt idx="217978">LSAG</cx:pt>
          <cx:pt idx="217979">LSAG</cx:pt>
          <cx:pt idx="217980">LSAG</cx:pt>
          <cx:pt idx="217981">LSAG</cx:pt>
          <cx:pt idx="217982">LSAG</cx:pt>
          <cx:pt idx="217983">LSAG</cx:pt>
          <cx:pt idx="217984">LSAG</cx:pt>
          <cx:pt idx="217985">LSAG</cx:pt>
          <cx:pt idx="217986">LSAG</cx:pt>
          <cx:pt idx="217987">LSAG</cx:pt>
          <cx:pt idx="217988">LSAG</cx:pt>
          <cx:pt idx="217989">LSAG</cx:pt>
          <cx:pt idx="217990">LSAG</cx:pt>
          <cx:pt idx="217991">LSAG</cx:pt>
          <cx:pt idx="217992">LSAG</cx:pt>
          <cx:pt idx="217993">LSAG</cx:pt>
          <cx:pt idx="217994">LSAG</cx:pt>
          <cx:pt idx="217995">LSAG</cx:pt>
          <cx:pt idx="217996">LSAG</cx:pt>
          <cx:pt idx="217997">LSAG</cx:pt>
          <cx:pt idx="217998">LSAG</cx:pt>
          <cx:pt idx="217999">LSAG</cx:pt>
          <cx:pt idx="218000">LSAG</cx:pt>
          <cx:pt idx="218001">LSAG</cx:pt>
          <cx:pt idx="218002">LSAG</cx:pt>
          <cx:pt idx="218003">LSAG</cx:pt>
          <cx:pt idx="218004">LSAG</cx:pt>
          <cx:pt idx="218005">LSAG</cx:pt>
          <cx:pt idx="218006">LSAG</cx:pt>
          <cx:pt idx="218007">LSAG</cx:pt>
          <cx:pt idx="218008">LSAG</cx:pt>
          <cx:pt idx="218009">LSAG</cx:pt>
          <cx:pt idx="218010">LSAG</cx:pt>
          <cx:pt idx="218011">LSAG</cx:pt>
          <cx:pt idx="218012">LSAG</cx:pt>
          <cx:pt idx="218013">LSAG</cx:pt>
          <cx:pt idx="218014">LSAG</cx:pt>
          <cx:pt idx="218015">LSAG</cx:pt>
          <cx:pt idx="218016">LSAG</cx:pt>
          <cx:pt idx="218017">LSAG</cx:pt>
          <cx:pt idx="218018">LSAG</cx:pt>
          <cx:pt idx="218019">LSAG</cx:pt>
          <cx:pt idx="218020">LSAG</cx:pt>
          <cx:pt idx="218021">LSAG</cx:pt>
          <cx:pt idx="218022">LSAG</cx:pt>
          <cx:pt idx="218023">LSAG</cx:pt>
          <cx:pt idx="218024">LSAG</cx:pt>
          <cx:pt idx="218025">LSAG</cx:pt>
          <cx:pt idx="218026">LSAG</cx:pt>
          <cx:pt idx="218027">LSAG</cx:pt>
          <cx:pt idx="218028">LSAG</cx:pt>
          <cx:pt idx="218029">LSAG</cx:pt>
          <cx:pt idx="218030">LSAG</cx:pt>
          <cx:pt idx="218031">LSAG</cx:pt>
          <cx:pt idx="218032">LSAG</cx:pt>
          <cx:pt idx="218033">LSAG</cx:pt>
          <cx:pt idx="218034">LSAG</cx:pt>
          <cx:pt idx="218035">LSAG</cx:pt>
          <cx:pt idx="218036">LSAG</cx:pt>
          <cx:pt idx="218037">LSAG</cx:pt>
          <cx:pt idx="218038">LSAG</cx:pt>
          <cx:pt idx="218039">LSAG</cx:pt>
          <cx:pt idx="218040">LSAG</cx:pt>
          <cx:pt idx="218041">LSAG</cx:pt>
          <cx:pt idx="218042">LSAG</cx:pt>
          <cx:pt idx="218043">LSAG</cx:pt>
          <cx:pt idx="218044">LSAG</cx:pt>
          <cx:pt idx="218045">LSAG</cx:pt>
          <cx:pt idx="218046">LSAG</cx:pt>
          <cx:pt idx="218047">LSAG</cx:pt>
          <cx:pt idx="218048">LSAG</cx:pt>
          <cx:pt idx="218049">LSAG</cx:pt>
          <cx:pt idx="218050">LSAG</cx:pt>
          <cx:pt idx="218051">LSAG</cx:pt>
          <cx:pt idx="218052">LSAG</cx:pt>
          <cx:pt idx="218053">LSAG</cx:pt>
          <cx:pt idx="218054">LSAG</cx:pt>
          <cx:pt idx="218055">LSAG</cx:pt>
          <cx:pt idx="218056">LSAG</cx:pt>
          <cx:pt idx="218057">LSAG</cx:pt>
          <cx:pt idx="218058">LSAG</cx:pt>
          <cx:pt idx="218059">LSAG</cx:pt>
          <cx:pt idx="218060">LSAG</cx:pt>
          <cx:pt idx="218061">LSAG</cx:pt>
          <cx:pt idx="218062">LSAG</cx:pt>
          <cx:pt idx="218063">LSAG</cx:pt>
          <cx:pt idx="218064">LSAG</cx:pt>
          <cx:pt idx="218065">LSAG</cx:pt>
          <cx:pt idx="218066">LSAG</cx:pt>
          <cx:pt idx="218067">LSAG</cx:pt>
          <cx:pt idx="218068">LSAG</cx:pt>
          <cx:pt idx="218069">LSAG</cx:pt>
          <cx:pt idx="218070">LSAG</cx:pt>
          <cx:pt idx="218071">LSAG</cx:pt>
          <cx:pt idx="218072">LSAG</cx:pt>
          <cx:pt idx="218073">LSAG</cx:pt>
          <cx:pt idx="218074">LSAG</cx:pt>
          <cx:pt idx="218075">LSAG</cx:pt>
          <cx:pt idx="218076">LSAG</cx:pt>
          <cx:pt idx="218077">LSAG</cx:pt>
          <cx:pt idx="218078">LSAG</cx:pt>
          <cx:pt idx="218079">LSAG</cx:pt>
          <cx:pt idx="218080">LSAG</cx:pt>
          <cx:pt idx="218081">LSAG</cx:pt>
          <cx:pt idx="218082">LSAG</cx:pt>
          <cx:pt idx="218083">LSAG</cx:pt>
          <cx:pt idx="218084">LSAG</cx:pt>
          <cx:pt idx="218085">LSAG</cx:pt>
          <cx:pt idx="218086">LSAG</cx:pt>
          <cx:pt idx="218087">LSAG</cx:pt>
          <cx:pt idx="218088">LSAG</cx:pt>
          <cx:pt idx="218089">LSAG</cx:pt>
          <cx:pt idx="218090">LSAG</cx:pt>
          <cx:pt idx="218091">LSAG</cx:pt>
          <cx:pt idx="218092">LSAG</cx:pt>
          <cx:pt idx="218093">LSAG</cx:pt>
          <cx:pt idx="218094">LSAG</cx:pt>
          <cx:pt idx="218095">LSAG</cx:pt>
          <cx:pt idx="218096">LSAG</cx:pt>
          <cx:pt idx="218097">LSAG</cx:pt>
          <cx:pt idx="218098">LSAG</cx:pt>
          <cx:pt idx="218099">LSAG</cx:pt>
          <cx:pt idx="218100">LSAG</cx:pt>
          <cx:pt idx="218101">LSAG</cx:pt>
          <cx:pt idx="218102">LSAG</cx:pt>
          <cx:pt idx="218103">LSAG</cx:pt>
          <cx:pt idx="218104">LSAG</cx:pt>
          <cx:pt idx="218105">LSAG</cx:pt>
          <cx:pt idx="218106">LSAG</cx:pt>
          <cx:pt idx="218107">LSAG</cx:pt>
          <cx:pt idx="218108">LSAG</cx:pt>
          <cx:pt idx="218109">LSAG</cx:pt>
          <cx:pt idx="218110">LSAG</cx:pt>
          <cx:pt idx="218111">LSAG</cx:pt>
          <cx:pt idx="218112">LSAG</cx:pt>
          <cx:pt idx="218113">LSAG</cx:pt>
          <cx:pt idx="218114">LSAG</cx:pt>
          <cx:pt idx="218115">LSAG</cx:pt>
          <cx:pt idx="218116">LSAG</cx:pt>
          <cx:pt idx="218117">LSAG</cx:pt>
          <cx:pt idx="218118">LSAG</cx:pt>
          <cx:pt idx="218119">LSAG</cx:pt>
          <cx:pt idx="218120">LSAG</cx:pt>
          <cx:pt idx="218121">LSAG</cx:pt>
          <cx:pt idx="218122">LSAG</cx:pt>
          <cx:pt idx="218123">LSAG</cx:pt>
          <cx:pt idx="218124">LSAG</cx:pt>
          <cx:pt idx="218125">LSAG</cx:pt>
          <cx:pt idx="218126">LSAG</cx:pt>
          <cx:pt idx="218127">LSAG</cx:pt>
          <cx:pt idx="218128">LSAG</cx:pt>
          <cx:pt idx="218129">LSAG</cx:pt>
          <cx:pt idx="218130">LSAG</cx:pt>
          <cx:pt idx="218131">LSAG</cx:pt>
          <cx:pt idx="218132">LSAG</cx:pt>
          <cx:pt idx="218133">LSAG</cx:pt>
          <cx:pt idx="218134">LSAG</cx:pt>
          <cx:pt idx="218135">LSAG</cx:pt>
          <cx:pt idx="218136">LSAG</cx:pt>
          <cx:pt idx="218137">LSAG</cx:pt>
          <cx:pt idx="218138">LSAG</cx:pt>
          <cx:pt idx="218139">LSAG</cx:pt>
          <cx:pt idx="218140">LSAG</cx:pt>
          <cx:pt idx="218141">LSAG</cx:pt>
          <cx:pt idx="218142">LSAG</cx:pt>
          <cx:pt idx="218143">LSAG</cx:pt>
          <cx:pt idx="218144">LSAG</cx:pt>
          <cx:pt idx="218145">LSAG</cx:pt>
          <cx:pt idx="218146">LSAG</cx:pt>
          <cx:pt idx="218147">LSAG</cx:pt>
          <cx:pt idx="218148">LSAG</cx:pt>
          <cx:pt idx="218149">LSAG</cx:pt>
          <cx:pt idx="218150">LSAG</cx:pt>
          <cx:pt idx="218151">LSAG</cx:pt>
          <cx:pt idx="218152">LSAG</cx:pt>
          <cx:pt idx="218153">LSAG</cx:pt>
          <cx:pt idx="218154">LSAG</cx:pt>
          <cx:pt idx="218155">LSAG</cx:pt>
          <cx:pt idx="218156">LSAG</cx:pt>
          <cx:pt idx="218157">LSAG</cx:pt>
          <cx:pt idx="218158">LSAG</cx:pt>
          <cx:pt idx="218159">LSAG</cx:pt>
          <cx:pt idx="218160">LSAG</cx:pt>
          <cx:pt idx="218161">LSAG</cx:pt>
          <cx:pt idx="218162">LSAG</cx:pt>
          <cx:pt idx="218163">LSAG</cx:pt>
          <cx:pt idx="218164">LSAG</cx:pt>
          <cx:pt idx="218165">LSAG</cx:pt>
          <cx:pt idx="218166">LSAG</cx:pt>
          <cx:pt idx="218167">LSAG</cx:pt>
          <cx:pt idx="218168">LSAG</cx:pt>
          <cx:pt idx="218169">LSAG</cx:pt>
          <cx:pt idx="218170">LSAG</cx:pt>
          <cx:pt idx="218171">LSAG</cx:pt>
          <cx:pt idx="218172">LSAG</cx:pt>
          <cx:pt idx="218173">LSAG</cx:pt>
          <cx:pt idx="218174">LSAG</cx:pt>
          <cx:pt idx="218175">LSAG</cx:pt>
          <cx:pt idx="218176">LSAG</cx:pt>
          <cx:pt idx="218177">LSAG</cx:pt>
          <cx:pt idx="218178">LSAG</cx:pt>
          <cx:pt idx="218179">LSAG</cx:pt>
          <cx:pt idx="218180">LSAG</cx:pt>
          <cx:pt idx="218181">LSAG</cx:pt>
          <cx:pt idx="218182">LSAG</cx:pt>
          <cx:pt idx="218183">LSAG</cx:pt>
          <cx:pt idx="218184">LSAG</cx:pt>
          <cx:pt idx="218185">LSAG</cx:pt>
          <cx:pt idx="218186">LSAG</cx:pt>
          <cx:pt idx="218187">LSAG</cx:pt>
          <cx:pt idx="218188">LSAG</cx:pt>
          <cx:pt idx="218189">LSAG</cx:pt>
          <cx:pt idx="218190">LSAG</cx:pt>
          <cx:pt idx="218191">LSAG</cx:pt>
          <cx:pt idx="218192">LSAG</cx:pt>
          <cx:pt idx="218193">LSAG</cx:pt>
          <cx:pt idx="218194">LSAG</cx:pt>
          <cx:pt idx="218195">LSAG</cx:pt>
          <cx:pt idx="218196">LSAG</cx:pt>
          <cx:pt idx="218197">LSAG</cx:pt>
          <cx:pt idx="218198">LSAG</cx:pt>
          <cx:pt idx="218199">LSAG</cx:pt>
          <cx:pt idx="218200">LSAG</cx:pt>
          <cx:pt idx="218201">LSAG</cx:pt>
          <cx:pt idx="218202">LSAG</cx:pt>
          <cx:pt idx="218203">LSAG</cx:pt>
          <cx:pt idx="218204">LSAG</cx:pt>
          <cx:pt idx="218205">LSAG</cx:pt>
          <cx:pt idx="218206">LSAG</cx:pt>
          <cx:pt idx="218207">LSAG</cx:pt>
          <cx:pt idx="218208">LSAG</cx:pt>
          <cx:pt idx="218209">LSAG</cx:pt>
          <cx:pt idx="218210">LSAG</cx:pt>
          <cx:pt idx="218211">LSAG</cx:pt>
          <cx:pt idx="218212">LSAG</cx:pt>
          <cx:pt idx="218213">LSAG</cx:pt>
          <cx:pt idx="218214">LSAG</cx:pt>
          <cx:pt idx="218215">LSAG</cx:pt>
          <cx:pt idx="218216">LSAG</cx:pt>
          <cx:pt idx="218217">LSAG</cx:pt>
          <cx:pt idx="218218">LSAG</cx:pt>
          <cx:pt idx="218219">LSAG</cx:pt>
          <cx:pt idx="218220">LSAG</cx:pt>
          <cx:pt idx="218221">LSAG</cx:pt>
          <cx:pt idx="218222">LSAG</cx:pt>
          <cx:pt idx="218223">LSAG</cx:pt>
          <cx:pt idx="218224">LSAG</cx:pt>
          <cx:pt idx="218225">LSAG</cx:pt>
          <cx:pt idx="218226">LSAG</cx:pt>
          <cx:pt idx="218227">LSAG</cx:pt>
          <cx:pt idx="218228">LSAG</cx:pt>
          <cx:pt idx="218229">LSAG</cx:pt>
          <cx:pt idx="218230">LSAG</cx:pt>
          <cx:pt idx="218231">LSAG</cx:pt>
          <cx:pt idx="218232">LSAG</cx:pt>
          <cx:pt idx="218233">LSAG</cx:pt>
          <cx:pt idx="218234">LSAG</cx:pt>
          <cx:pt idx="218235">LSAG</cx:pt>
          <cx:pt idx="218236">LSAG</cx:pt>
          <cx:pt idx="218237">LSAG</cx:pt>
          <cx:pt idx="218238">LSAG</cx:pt>
          <cx:pt idx="218239">LSAG</cx:pt>
          <cx:pt idx="218240">LSAG</cx:pt>
          <cx:pt idx="218241">LSAG</cx:pt>
          <cx:pt idx="218242">LSAG</cx:pt>
          <cx:pt idx="218243">LSAG</cx:pt>
          <cx:pt idx="218244">LSAG</cx:pt>
          <cx:pt idx="218245">LSAG</cx:pt>
          <cx:pt idx="218246">LSAG</cx:pt>
          <cx:pt idx="218247">LSAG</cx:pt>
          <cx:pt idx="218248">LSAG</cx:pt>
          <cx:pt idx="218249">LSAG</cx:pt>
          <cx:pt idx="218250">LSAG</cx:pt>
          <cx:pt idx="218251">LSAG</cx:pt>
          <cx:pt idx="218252">LSAG</cx:pt>
          <cx:pt idx="218253">LSAG</cx:pt>
          <cx:pt idx="218254">LSAG</cx:pt>
          <cx:pt idx="218255">LSAG</cx:pt>
          <cx:pt idx="218256">LSAG</cx:pt>
          <cx:pt idx="218257">LSAG</cx:pt>
          <cx:pt idx="218258">LSAG</cx:pt>
          <cx:pt idx="218259">LSAG</cx:pt>
          <cx:pt idx="218260">LSAG</cx:pt>
          <cx:pt idx="218261">LSAG</cx:pt>
          <cx:pt idx="218262">LSAG</cx:pt>
          <cx:pt idx="218263">LSAG</cx:pt>
          <cx:pt idx="218264">LSAG</cx:pt>
          <cx:pt idx="218265">LSAG</cx:pt>
          <cx:pt idx="218266">LSAG</cx:pt>
          <cx:pt idx="218267">LSAG</cx:pt>
          <cx:pt idx="218268">LSAG</cx:pt>
          <cx:pt idx="218269">LSAG</cx:pt>
          <cx:pt idx="218270">LSAG</cx:pt>
          <cx:pt idx="218271">LSAG</cx:pt>
          <cx:pt idx="218272">LSAG</cx:pt>
          <cx:pt idx="218273">LSAG</cx:pt>
          <cx:pt idx="218274">LSAG</cx:pt>
          <cx:pt idx="218275">LSAG</cx:pt>
          <cx:pt idx="218276">LSAG</cx:pt>
          <cx:pt idx="218277">LSAG</cx:pt>
          <cx:pt idx="218278">LSAG</cx:pt>
          <cx:pt idx="218279">LSAG</cx:pt>
          <cx:pt idx="218280">LSAG</cx:pt>
          <cx:pt idx="218281">LSAG</cx:pt>
          <cx:pt idx="218282">LSAG</cx:pt>
          <cx:pt idx="218283">LSAG</cx:pt>
          <cx:pt idx="218284">LSAG</cx:pt>
          <cx:pt idx="218285">LSAG</cx:pt>
          <cx:pt idx="218286">LSAG</cx:pt>
          <cx:pt idx="218287">LSAG</cx:pt>
          <cx:pt idx="218288">LSAG</cx:pt>
          <cx:pt idx="218289">LSAG</cx:pt>
          <cx:pt idx="218290">LSAG</cx:pt>
          <cx:pt idx="218291">LSAG</cx:pt>
          <cx:pt idx="218292">LSAG</cx:pt>
          <cx:pt idx="218293">LSAG</cx:pt>
          <cx:pt idx="218294">LSAG</cx:pt>
          <cx:pt idx="218295">LSAG</cx:pt>
          <cx:pt idx="218296">LSAG</cx:pt>
          <cx:pt idx="218297">LSAG</cx:pt>
          <cx:pt idx="218298">LSAG</cx:pt>
          <cx:pt idx="218299">LSAG</cx:pt>
          <cx:pt idx="218300">LSAG</cx:pt>
          <cx:pt idx="218301">LSAG</cx:pt>
          <cx:pt idx="218302">LSAG</cx:pt>
          <cx:pt idx="218303">LSAG</cx:pt>
          <cx:pt idx="218304">LSAG</cx:pt>
          <cx:pt idx="218305">LSAG</cx:pt>
          <cx:pt idx="218306">LSAG</cx:pt>
          <cx:pt idx="218307">LSAG</cx:pt>
          <cx:pt idx="218308">LSAG</cx:pt>
          <cx:pt idx="218309">LSAG</cx:pt>
          <cx:pt idx="218310">LSAG</cx:pt>
          <cx:pt idx="218311">LSAG</cx:pt>
          <cx:pt idx="218312">LSAG</cx:pt>
          <cx:pt idx="218313">LSAG</cx:pt>
          <cx:pt idx="218314">LSAG</cx:pt>
          <cx:pt idx="218315">LSAG</cx:pt>
          <cx:pt idx="218316">LSAG</cx:pt>
          <cx:pt idx="218317">LSAG</cx:pt>
          <cx:pt idx="218318">LSAG</cx:pt>
          <cx:pt idx="218319">LSAG</cx:pt>
          <cx:pt idx="218320">LSAG</cx:pt>
          <cx:pt idx="218321">LSAG</cx:pt>
          <cx:pt idx="218322">LSAG</cx:pt>
          <cx:pt idx="218323">LSAG</cx:pt>
          <cx:pt idx="218324">LSAG</cx:pt>
          <cx:pt idx="218325">LSAG</cx:pt>
          <cx:pt idx="218326">LSAG</cx:pt>
          <cx:pt idx="218327">LSAG</cx:pt>
          <cx:pt idx="218328">LSAG</cx:pt>
          <cx:pt idx="218329">LSAG</cx:pt>
          <cx:pt idx="218330">LSAG</cx:pt>
          <cx:pt idx="218331">LSAG</cx:pt>
          <cx:pt idx="218332">LSAG</cx:pt>
          <cx:pt idx="218333">LSAG</cx:pt>
          <cx:pt idx="218334">LSAG</cx:pt>
          <cx:pt idx="218335">LSAG</cx:pt>
          <cx:pt idx="218336">LSAG</cx:pt>
          <cx:pt idx="218337">LSAG</cx:pt>
          <cx:pt idx="218338">LSAG</cx:pt>
          <cx:pt idx="218339">LSAG</cx:pt>
          <cx:pt idx="218340">LSAG</cx:pt>
          <cx:pt idx="218341">LSAG</cx:pt>
          <cx:pt idx="218342">LSAG</cx:pt>
          <cx:pt idx="218343">LSAG</cx:pt>
          <cx:pt idx="218344">LSAG</cx:pt>
          <cx:pt idx="218345">LSAG</cx:pt>
          <cx:pt idx="218346">LSAG</cx:pt>
          <cx:pt idx="218347">LSAG</cx:pt>
          <cx:pt idx="218348">LSAG</cx:pt>
          <cx:pt idx="218349">LSAG</cx:pt>
          <cx:pt idx="218350">LSAG</cx:pt>
          <cx:pt idx="218351">LSAG</cx:pt>
          <cx:pt idx="218352">LSAG</cx:pt>
          <cx:pt idx="218353">LSAG</cx:pt>
          <cx:pt idx="218354">LSAG</cx:pt>
          <cx:pt idx="218355">LSAG</cx:pt>
          <cx:pt idx="218356">LSAG</cx:pt>
          <cx:pt idx="218357">LSAG</cx:pt>
          <cx:pt idx="218358">LSAG</cx:pt>
          <cx:pt idx="218359">LSAG</cx:pt>
          <cx:pt idx="218360">LSAG</cx:pt>
          <cx:pt idx="218361">LSAG</cx:pt>
          <cx:pt idx="218362">LSAG</cx:pt>
          <cx:pt idx="218363">LSAG</cx:pt>
          <cx:pt idx="218364">LSAG</cx:pt>
          <cx:pt idx="218365">LSAG</cx:pt>
          <cx:pt idx="218366">LSAG</cx:pt>
          <cx:pt idx="218367">LSAG</cx:pt>
          <cx:pt idx="218368">LSAG</cx:pt>
          <cx:pt idx="218369">LSAG</cx:pt>
          <cx:pt idx="218370">LSAG</cx:pt>
          <cx:pt idx="218371">LSAG</cx:pt>
          <cx:pt idx="218372">LSAG</cx:pt>
          <cx:pt idx="218373">LSAG</cx:pt>
          <cx:pt idx="218374">LSAG</cx:pt>
          <cx:pt idx="218375">LSAG</cx:pt>
          <cx:pt idx="218376">LSAG</cx:pt>
          <cx:pt idx="218377">LSAG</cx:pt>
          <cx:pt idx="218378">LSAG</cx:pt>
          <cx:pt idx="218379">LSAG</cx:pt>
          <cx:pt idx="218380">LSAG</cx:pt>
          <cx:pt idx="218381">LSAG</cx:pt>
          <cx:pt idx="218382">LSAG</cx:pt>
          <cx:pt idx="218383">LSAG</cx:pt>
          <cx:pt idx="218384">LSAG</cx:pt>
          <cx:pt idx="218385">LSAG</cx:pt>
          <cx:pt idx="218386">LSAG</cx:pt>
          <cx:pt idx="218387">LSAG</cx:pt>
          <cx:pt idx="218388">LSAG</cx:pt>
          <cx:pt idx="218389">LSAG</cx:pt>
          <cx:pt idx="218390">LSAG</cx:pt>
          <cx:pt idx="218391">LSAG</cx:pt>
          <cx:pt idx="218392">LSAG</cx:pt>
          <cx:pt idx="218393">LSAG</cx:pt>
          <cx:pt idx="218394">LSAG</cx:pt>
          <cx:pt idx="218395">LSAG</cx:pt>
          <cx:pt idx="218396">LSAG</cx:pt>
          <cx:pt idx="218397">LSAG</cx:pt>
          <cx:pt idx="218398">LSAG</cx:pt>
          <cx:pt idx="218399">LSAG</cx:pt>
          <cx:pt idx="218400">LSAG</cx:pt>
          <cx:pt idx="218401">LSAG</cx:pt>
          <cx:pt idx="218402">LSAG</cx:pt>
          <cx:pt idx="218403">LSAG</cx:pt>
          <cx:pt idx="218404">LSAG</cx:pt>
          <cx:pt idx="218405">LSAG</cx:pt>
          <cx:pt idx="218406">LSAG</cx:pt>
          <cx:pt idx="218407">LSAG</cx:pt>
          <cx:pt idx="218408">LSAG</cx:pt>
          <cx:pt idx="218409">LSAG</cx:pt>
          <cx:pt idx="218410">LSAG</cx:pt>
          <cx:pt idx="218411">LSAG</cx:pt>
          <cx:pt idx="218412">LSAG</cx:pt>
          <cx:pt idx="218413">LSAG</cx:pt>
          <cx:pt idx="218414">LSAG</cx:pt>
          <cx:pt idx="218415">LSAG</cx:pt>
          <cx:pt idx="218416">LSAG</cx:pt>
          <cx:pt idx="218417">LSAG</cx:pt>
          <cx:pt idx="218418">LSAG</cx:pt>
          <cx:pt idx="218419">LSAG</cx:pt>
          <cx:pt idx="218420">LSAG</cx:pt>
          <cx:pt idx="218421">LSAG</cx:pt>
          <cx:pt idx="218422">LSAG</cx:pt>
          <cx:pt idx="218423">LSAG</cx:pt>
          <cx:pt idx="218424">LSAG</cx:pt>
          <cx:pt idx="218425">LSAG</cx:pt>
          <cx:pt idx="218426">LSAG</cx:pt>
          <cx:pt idx="218427">LSAG</cx:pt>
          <cx:pt idx="218428">LSAG</cx:pt>
          <cx:pt idx="218429">LSAG</cx:pt>
          <cx:pt idx="218430">LSAG</cx:pt>
          <cx:pt idx="218431">LSAG</cx:pt>
          <cx:pt idx="218432">LSAG</cx:pt>
          <cx:pt idx="218433">LSAG</cx:pt>
          <cx:pt idx="218434">LSAG</cx:pt>
          <cx:pt idx="218435">LSAG</cx:pt>
          <cx:pt idx="218436">LSAG</cx:pt>
          <cx:pt idx="218437">LSAG</cx:pt>
          <cx:pt idx="218438">LSAG</cx:pt>
          <cx:pt idx="218439">LSAG</cx:pt>
          <cx:pt idx="218440">LSAG</cx:pt>
          <cx:pt idx="218441">LSAG</cx:pt>
          <cx:pt idx="218442">LSAG</cx:pt>
          <cx:pt idx="218443">LSAG</cx:pt>
          <cx:pt idx="218444">LSAG</cx:pt>
          <cx:pt idx="218445">LSAG</cx:pt>
          <cx:pt idx="218446">LSAG</cx:pt>
          <cx:pt idx="218447">LSAG</cx:pt>
          <cx:pt idx="218448">LSAG</cx:pt>
          <cx:pt idx="218449">LSAG</cx:pt>
          <cx:pt idx="218450">LSAG</cx:pt>
          <cx:pt idx="218451">LSAG</cx:pt>
          <cx:pt idx="218452">LSAG</cx:pt>
          <cx:pt idx="218453">LSAG</cx:pt>
          <cx:pt idx="218454">LSAG</cx:pt>
          <cx:pt idx="218455">LSAG</cx:pt>
          <cx:pt idx="218456">LSAG</cx:pt>
          <cx:pt idx="218457">LSAG</cx:pt>
          <cx:pt idx="218458">LSAG</cx:pt>
          <cx:pt idx="218459">LSAG</cx:pt>
          <cx:pt idx="218460">LSAG</cx:pt>
          <cx:pt idx="218461">LSAG</cx:pt>
          <cx:pt idx="218462">LSAG</cx:pt>
          <cx:pt idx="218463">LSAG</cx:pt>
          <cx:pt idx="218464">LSAG</cx:pt>
          <cx:pt idx="218465">LSAG</cx:pt>
          <cx:pt idx="218466">LSAG</cx:pt>
          <cx:pt idx="218467">LSAG</cx:pt>
          <cx:pt idx="218468">LSAG</cx:pt>
          <cx:pt idx="218469">LSAG</cx:pt>
          <cx:pt idx="218470">LSAG</cx:pt>
          <cx:pt idx="218471">LSAG</cx:pt>
          <cx:pt idx="218472">LSAG</cx:pt>
          <cx:pt idx="218473">LSAG</cx:pt>
          <cx:pt idx="218474">LSAG</cx:pt>
          <cx:pt idx="218475">LSAG</cx:pt>
          <cx:pt idx="218476">LSAG</cx:pt>
          <cx:pt idx="218477">LSAG</cx:pt>
          <cx:pt idx="218478">LSAG</cx:pt>
          <cx:pt idx="218479">LSAG</cx:pt>
          <cx:pt idx="218480">LSAG</cx:pt>
          <cx:pt idx="218481">LSAG</cx:pt>
          <cx:pt idx="218482">LSAG</cx:pt>
          <cx:pt idx="218483">LSAG</cx:pt>
          <cx:pt idx="218484">LSAG</cx:pt>
          <cx:pt idx="218485">LSAG</cx:pt>
          <cx:pt idx="218486">LSAG</cx:pt>
          <cx:pt idx="218487">LSAG</cx:pt>
          <cx:pt idx="218488">LSAG</cx:pt>
          <cx:pt idx="218489">LSAG</cx:pt>
          <cx:pt idx="218490">LSAG</cx:pt>
          <cx:pt idx="218491">LSAG</cx:pt>
          <cx:pt idx="218492">LSAG</cx:pt>
          <cx:pt idx="218493">LSAG</cx:pt>
          <cx:pt idx="218494">LSAG</cx:pt>
          <cx:pt idx="218495">LSAG</cx:pt>
          <cx:pt idx="218496">LSAG</cx:pt>
          <cx:pt idx="218497">LSAG</cx:pt>
          <cx:pt idx="218498">LSAG</cx:pt>
          <cx:pt idx="218499">LSAG</cx:pt>
          <cx:pt idx="218500">LSAG</cx:pt>
          <cx:pt idx="218501">LSAG</cx:pt>
          <cx:pt idx="218502">LSAG</cx:pt>
          <cx:pt idx="218503">LSAG</cx:pt>
          <cx:pt idx="218504">LSAG</cx:pt>
          <cx:pt idx="218505">LSAG</cx:pt>
          <cx:pt idx="218506">LSAG</cx:pt>
          <cx:pt idx="218507">LSAG</cx:pt>
          <cx:pt idx="218508">LSAG</cx:pt>
          <cx:pt idx="218509">LSAG</cx:pt>
          <cx:pt idx="218510">LSAG</cx:pt>
          <cx:pt idx="218511">LSAG</cx:pt>
          <cx:pt idx="218512">LSAG</cx:pt>
          <cx:pt idx="218513">LSAG</cx:pt>
          <cx:pt idx="218514">LSAG</cx:pt>
          <cx:pt idx="218515">LSAG</cx:pt>
          <cx:pt idx="218516">LSAG</cx:pt>
          <cx:pt idx="218517">LSAG</cx:pt>
          <cx:pt idx="218518">LSAG</cx:pt>
          <cx:pt idx="218519">LSAG</cx:pt>
          <cx:pt idx="218520">LSAG</cx:pt>
          <cx:pt idx="218521">LSAG</cx:pt>
          <cx:pt idx="218522">LSAG</cx:pt>
          <cx:pt idx="218523">LSAG</cx:pt>
          <cx:pt idx="218524">LSAG</cx:pt>
          <cx:pt idx="218525">LSAG</cx:pt>
          <cx:pt idx="218526">LSAG</cx:pt>
          <cx:pt idx="218527">LSAG</cx:pt>
          <cx:pt idx="218528">LSAG</cx:pt>
          <cx:pt idx="218529">LSAG</cx:pt>
          <cx:pt idx="218530">LSAG</cx:pt>
          <cx:pt idx="218531">LSAG</cx:pt>
          <cx:pt idx="218532">LSAG</cx:pt>
          <cx:pt idx="218533">LSAG</cx:pt>
          <cx:pt idx="218534">LSAG</cx:pt>
          <cx:pt idx="218535">LSAG</cx:pt>
          <cx:pt idx="218536">LSAG</cx:pt>
          <cx:pt idx="218537">LSAG</cx:pt>
          <cx:pt idx="218538">LSAG</cx:pt>
          <cx:pt idx="218539">LSAG</cx:pt>
          <cx:pt idx="218540">LSAG</cx:pt>
          <cx:pt idx="218541">LSAG</cx:pt>
          <cx:pt idx="218542">LSAG</cx:pt>
          <cx:pt idx="218543">LSAG</cx:pt>
          <cx:pt idx="218544">LSAG</cx:pt>
          <cx:pt idx="218545">LSAG</cx:pt>
          <cx:pt idx="218546">LSAG</cx:pt>
          <cx:pt idx="218547">LSAG</cx:pt>
          <cx:pt idx="218548">LSAG</cx:pt>
          <cx:pt idx="218549">LSAG</cx:pt>
          <cx:pt idx="218550">LSAG</cx:pt>
          <cx:pt idx="218551">LSAG</cx:pt>
          <cx:pt idx="218552">LSAG</cx:pt>
          <cx:pt idx="218553">LSAG</cx:pt>
          <cx:pt idx="218554">LSAG</cx:pt>
          <cx:pt idx="218555">LSAG</cx:pt>
          <cx:pt idx="218556">LSAG</cx:pt>
          <cx:pt idx="218557">LSAG</cx:pt>
          <cx:pt idx="218558">LSAG</cx:pt>
          <cx:pt idx="218559">LSAG</cx:pt>
          <cx:pt idx="218560">LSAG</cx:pt>
          <cx:pt idx="218561">LSAG</cx:pt>
          <cx:pt idx="218562">LSAG</cx:pt>
          <cx:pt idx="218563">LSAG</cx:pt>
          <cx:pt idx="218564">LSAG</cx:pt>
          <cx:pt idx="218565">LSAG</cx:pt>
          <cx:pt idx="218566">LSAG</cx:pt>
          <cx:pt idx="218567">LSAG</cx:pt>
          <cx:pt idx="218568">LSAG</cx:pt>
          <cx:pt idx="218569">LSAG</cx:pt>
          <cx:pt idx="218570">LSAG</cx:pt>
          <cx:pt idx="218571">LSAG</cx:pt>
          <cx:pt idx="218572">LSAG</cx:pt>
          <cx:pt idx="218573">LSAG</cx:pt>
          <cx:pt idx="218574">LSAG</cx:pt>
          <cx:pt idx="218575">LSAG</cx:pt>
          <cx:pt idx="218576">LSAG</cx:pt>
          <cx:pt idx="218577">LSAG</cx:pt>
          <cx:pt idx="218578">LSAG</cx:pt>
          <cx:pt idx="218579">LSAG</cx:pt>
          <cx:pt idx="218580">LSAG</cx:pt>
          <cx:pt idx="218581">LSAG</cx:pt>
          <cx:pt idx="218582">LSAG</cx:pt>
          <cx:pt idx="218583">LSAG</cx:pt>
          <cx:pt idx="218584">LSAG</cx:pt>
          <cx:pt idx="218585">LSAG</cx:pt>
          <cx:pt idx="218586">LSAG</cx:pt>
          <cx:pt idx="218587">LSAG</cx:pt>
          <cx:pt idx="218588">LSAG</cx:pt>
          <cx:pt idx="218589">LSAG</cx:pt>
          <cx:pt idx="218590">LSAG</cx:pt>
          <cx:pt idx="218591">LSAG</cx:pt>
          <cx:pt idx="218592">LSAG</cx:pt>
          <cx:pt idx="218593">LSAG</cx:pt>
          <cx:pt idx="218594">LSAG</cx:pt>
          <cx:pt idx="218595">LSAG</cx:pt>
          <cx:pt idx="218596">LSAG</cx:pt>
          <cx:pt idx="218597">LSAG</cx:pt>
          <cx:pt idx="218598">LSAG</cx:pt>
          <cx:pt idx="218599">LSAG</cx:pt>
          <cx:pt idx="218600">LSAG</cx:pt>
          <cx:pt idx="218601">LSAG</cx:pt>
          <cx:pt idx="218602">LSAG</cx:pt>
          <cx:pt idx="218603">LSAG</cx:pt>
          <cx:pt idx="218604">LSAG</cx:pt>
          <cx:pt idx="218605">LSAG</cx:pt>
          <cx:pt idx="218606">LSAG</cx:pt>
          <cx:pt idx="218607">LSAG</cx:pt>
          <cx:pt idx="218608">LSAG</cx:pt>
          <cx:pt idx="218609">LSAG</cx:pt>
          <cx:pt idx="218610">LSAG</cx:pt>
          <cx:pt idx="218611">LSAG</cx:pt>
          <cx:pt idx="218612">LSAG</cx:pt>
          <cx:pt idx="218613">LSAG</cx:pt>
          <cx:pt idx="218614">LSAG</cx:pt>
          <cx:pt idx="218615">LSAG</cx:pt>
          <cx:pt idx="218616">LSAG</cx:pt>
          <cx:pt idx="218617">LSAG</cx:pt>
          <cx:pt idx="218618">LSAG</cx:pt>
          <cx:pt idx="218619">LSAG</cx:pt>
          <cx:pt idx="218620">LSAG</cx:pt>
          <cx:pt idx="218621">LSAG</cx:pt>
          <cx:pt idx="218622">LSAG</cx:pt>
          <cx:pt idx="218623">LSAG</cx:pt>
          <cx:pt idx="218624">LSAG</cx:pt>
          <cx:pt idx="218625">LSAG</cx:pt>
          <cx:pt idx="218626">LSAG</cx:pt>
          <cx:pt idx="218627">LSAG</cx:pt>
          <cx:pt idx="218628">LSAG</cx:pt>
          <cx:pt idx="218629">LSAG</cx:pt>
          <cx:pt idx="218630">LSAG</cx:pt>
          <cx:pt idx="218631">LSAG</cx:pt>
          <cx:pt idx="218632">LSAG</cx:pt>
          <cx:pt idx="218633">LSAG</cx:pt>
          <cx:pt idx="218634">LSAG</cx:pt>
          <cx:pt idx="218635">LSAG</cx:pt>
          <cx:pt idx="218636">LSAG</cx:pt>
          <cx:pt idx="218637">LSAG</cx:pt>
          <cx:pt idx="218638">LSAG</cx:pt>
          <cx:pt idx="218639">LSAG</cx:pt>
          <cx:pt idx="218640">LSAG</cx:pt>
          <cx:pt idx="218641">LSAG</cx:pt>
          <cx:pt idx="218642">LSAG</cx:pt>
          <cx:pt idx="218643">LSAG</cx:pt>
          <cx:pt idx="218644">LSAG</cx:pt>
          <cx:pt idx="218645">LSAG</cx:pt>
          <cx:pt idx="218646">LSAG</cx:pt>
          <cx:pt idx="218647">LSAG</cx:pt>
          <cx:pt idx="218648">LSAG</cx:pt>
          <cx:pt idx="218649">LSAG</cx:pt>
          <cx:pt idx="218650">LSAG</cx:pt>
          <cx:pt idx="218651">LSAG</cx:pt>
          <cx:pt idx="218652">LSAG</cx:pt>
          <cx:pt idx="218653">LSAG</cx:pt>
          <cx:pt idx="218654">LSAG</cx:pt>
          <cx:pt idx="218655">LSAG</cx:pt>
          <cx:pt idx="218656">LSAG</cx:pt>
          <cx:pt idx="218657">LSAG</cx:pt>
          <cx:pt idx="218658">LSAG</cx:pt>
          <cx:pt idx="218659">LSAG</cx:pt>
          <cx:pt idx="218660">LSAG</cx:pt>
          <cx:pt idx="218661">LSAG</cx:pt>
          <cx:pt idx="218662">LSAG</cx:pt>
          <cx:pt idx="218663">LSAG</cx:pt>
          <cx:pt idx="218664">LSAG</cx:pt>
          <cx:pt idx="218665">LSAG</cx:pt>
          <cx:pt idx="218666">LSAG</cx:pt>
          <cx:pt idx="218667">LSAG</cx:pt>
          <cx:pt idx="218668">LSAG</cx:pt>
          <cx:pt idx="218669">LSAG</cx:pt>
          <cx:pt idx="218670">LSAG</cx:pt>
          <cx:pt idx="218671">LSAG</cx:pt>
          <cx:pt idx="218672">LSAG</cx:pt>
          <cx:pt idx="218673">LSAG</cx:pt>
          <cx:pt idx="218674">LSAG</cx:pt>
          <cx:pt idx="218675">LSAG</cx:pt>
          <cx:pt idx="218676">LSAG</cx:pt>
          <cx:pt idx="218677">LSAG</cx:pt>
          <cx:pt idx="218678">LSAG</cx:pt>
          <cx:pt idx="218679">LSAG</cx:pt>
          <cx:pt idx="218680">LSAG</cx:pt>
          <cx:pt idx="218681">LSAG</cx:pt>
          <cx:pt idx="218682">LSAG</cx:pt>
          <cx:pt idx="218683">LSAG</cx:pt>
          <cx:pt idx="218684">LSAG</cx:pt>
          <cx:pt idx="218685">LSAG</cx:pt>
          <cx:pt idx="218686">LSAG</cx:pt>
          <cx:pt idx="218687">LSAG</cx:pt>
          <cx:pt idx="218688">LSAG</cx:pt>
          <cx:pt idx="218689">LSAG</cx:pt>
          <cx:pt idx="218690">LSAG</cx:pt>
          <cx:pt idx="218691">LSAG</cx:pt>
          <cx:pt idx="218692">LSAG</cx:pt>
          <cx:pt idx="218693">LSAG</cx:pt>
          <cx:pt idx="218694">LSAG</cx:pt>
          <cx:pt idx="218695">LSAG</cx:pt>
          <cx:pt idx="218696">LSAG</cx:pt>
          <cx:pt idx="218697">LSAG</cx:pt>
          <cx:pt idx="218698">LSAG</cx:pt>
          <cx:pt idx="218699">LSAG</cx:pt>
          <cx:pt idx="218700">LSAG</cx:pt>
          <cx:pt idx="218701">LSAG</cx:pt>
          <cx:pt idx="218702">LSAG</cx:pt>
          <cx:pt idx="218703">LSAG</cx:pt>
          <cx:pt idx="218704">LSAG</cx:pt>
          <cx:pt idx="218705">LSAG</cx:pt>
          <cx:pt idx="218706">LSAG</cx:pt>
          <cx:pt idx="218707">LSAG</cx:pt>
          <cx:pt idx="218708">LSAG</cx:pt>
          <cx:pt idx="218709">LSAG</cx:pt>
          <cx:pt idx="218710">LSAG</cx:pt>
          <cx:pt idx="218711">LSAG</cx:pt>
          <cx:pt idx="218712">LSAG</cx:pt>
          <cx:pt idx="218713">LSAG</cx:pt>
          <cx:pt idx="218714">LSAG</cx:pt>
          <cx:pt idx="218715">LSAG</cx:pt>
          <cx:pt idx="218716">LSAG</cx:pt>
          <cx:pt idx="218717">LSAG</cx:pt>
          <cx:pt idx="218718">LSAG</cx:pt>
          <cx:pt idx="218719">LSAG</cx:pt>
          <cx:pt idx="218720">LSAG</cx:pt>
          <cx:pt idx="218721">LSAG</cx:pt>
          <cx:pt idx="218722">LSAG</cx:pt>
          <cx:pt idx="218723">LSAG</cx:pt>
          <cx:pt idx="218724">LSAG</cx:pt>
          <cx:pt idx="218725">LSAG</cx:pt>
          <cx:pt idx="218726">LSAG</cx:pt>
          <cx:pt idx="218727">LSAG</cx:pt>
          <cx:pt idx="218728">LSAG</cx:pt>
          <cx:pt idx="218729">LSAG</cx:pt>
          <cx:pt idx="218730">LSAG</cx:pt>
          <cx:pt idx="218731">LSAG</cx:pt>
          <cx:pt idx="218732">LSAG</cx:pt>
          <cx:pt idx="218733">LSAG</cx:pt>
          <cx:pt idx="218734">LSAG</cx:pt>
          <cx:pt idx="218735">LSAG</cx:pt>
          <cx:pt idx="218736">LSAG</cx:pt>
          <cx:pt idx="218737">LSAG</cx:pt>
          <cx:pt idx="218738">LSAG</cx:pt>
          <cx:pt idx="218739">LSAG</cx:pt>
          <cx:pt idx="218740">LSAG</cx:pt>
          <cx:pt idx="218741">LSAG</cx:pt>
          <cx:pt idx="218742">LSAG</cx:pt>
          <cx:pt idx="218743">LSAG</cx:pt>
          <cx:pt idx="218744">LSAG</cx:pt>
          <cx:pt idx="218745">LSAG</cx:pt>
          <cx:pt idx="218746">LSAG</cx:pt>
          <cx:pt idx="218747">LSAG</cx:pt>
          <cx:pt idx="218748">LSAG</cx:pt>
          <cx:pt idx="218749">LSAG</cx:pt>
          <cx:pt idx="218750">LSAG</cx:pt>
          <cx:pt idx="218751">LSAG</cx:pt>
          <cx:pt idx="218752">LSAG</cx:pt>
          <cx:pt idx="218753">LSAG</cx:pt>
          <cx:pt idx="218754">LSAG</cx:pt>
          <cx:pt idx="218755">LSAG</cx:pt>
          <cx:pt idx="218756">LSAG</cx:pt>
          <cx:pt idx="218757">LSAG</cx:pt>
          <cx:pt idx="218758">LSAG</cx:pt>
          <cx:pt idx="218759">LSAG</cx:pt>
          <cx:pt idx="218760">LSAG</cx:pt>
          <cx:pt idx="218761">LSAG</cx:pt>
          <cx:pt idx="218762">LSAG</cx:pt>
          <cx:pt idx="218763">LSAG</cx:pt>
          <cx:pt idx="218764">LSAG</cx:pt>
          <cx:pt idx="218765">LSAG</cx:pt>
          <cx:pt idx="218766">LSAG</cx:pt>
          <cx:pt idx="218767">LSAG</cx:pt>
          <cx:pt idx="218768">LSAG</cx:pt>
          <cx:pt idx="218769">LSAG</cx:pt>
          <cx:pt idx="218770">LSAG</cx:pt>
          <cx:pt idx="218771">LSAG</cx:pt>
          <cx:pt idx="218772">LSAG</cx:pt>
          <cx:pt idx="218773">LSAG</cx:pt>
          <cx:pt idx="218774">LSAG</cx:pt>
          <cx:pt idx="218775">LSAG</cx:pt>
          <cx:pt idx="218776">LSAG</cx:pt>
          <cx:pt idx="218777">LSAG</cx:pt>
          <cx:pt idx="218778">LSAG</cx:pt>
          <cx:pt idx="218779">LSAG</cx:pt>
          <cx:pt idx="218780">LSAG</cx:pt>
          <cx:pt idx="218781">LSAG</cx:pt>
          <cx:pt idx="218782">LSAG</cx:pt>
          <cx:pt idx="218783">LSAG</cx:pt>
          <cx:pt idx="218784">LSAG</cx:pt>
          <cx:pt idx="218785">LSAG</cx:pt>
          <cx:pt idx="218786">LSAG</cx:pt>
          <cx:pt idx="218787">LSAG</cx:pt>
          <cx:pt idx="218788">LSAG</cx:pt>
          <cx:pt idx="218789">LSAG</cx:pt>
          <cx:pt idx="218790">LSAG</cx:pt>
          <cx:pt idx="218791">LSAG</cx:pt>
          <cx:pt idx="218792">LSAG</cx:pt>
          <cx:pt idx="218793">LSAG</cx:pt>
          <cx:pt idx="218794">LSAG</cx:pt>
          <cx:pt idx="218795">LSAG</cx:pt>
          <cx:pt idx="218796">LSAG</cx:pt>
          <cx:pt idx="218797">LSAG</cx:pt>
          <cx:pt idx="218798">LSAG</cx:pt>
          <cx:pt idx="218799">LSAG</cx:pt>
          <cx:pt idx="218800">LSAG</cx:pt>
          <cx:pt idx="218801">LSAG</cx:pt>
          <cx:pt idx="218802">LSAG</cx:pt>
          <cx:pt idx="218803">LSAG</cx:pt>
          <cx:pt idx="218804">LSAG</cx:pt>
          <cx:pt idx="218805">LSAG</cx:pt>
          <cx:pt idx="218806">LSAG</cx:pt>
          <cx:pt idx="218807">LSAG</cx:pt>
          <cx:pt idx="218808">LSAG</cx:pt>
          <cx:pt idx="218809">LSAG</cx:pt>
          <cx:pt idx="218810">LSAG</cx:pt>
          <cx:pt idx="218811">LSAG</cx:pt>
          <cx:pt idx="218812">LSAG</cx:pt>
          <cx:pt idx="218813">LSAG</cx:pt>
          <cx:pt idx="218814">LSAG</cx:pt>
          <cx:pt idx="218815">LSAG</cx:pt>
          <cx:pt idx="218816">LSAG</cx:pt>
          <cx:pt idx="218817">LSAG</cx:pt>
          <cx:pt idx="218818">LSAG</cx:pt>
          <cx:pt idx="218819">LSAG</cx:pt>
          <cx:pt idx="218820">LSAG</cx:pt>
          <cx:pt idx="218821">LSAG</cx:pt>
          <cx:pt idx="218822">LSAG</cx:pt>
          <cx:pt idx="218823">LSAG</cx:pt>
          <cx:pt idx="218824">LSAG</cx:pt>
          <cx:pt idx="218825">LSAG</cx:pt>
          <cx:pt idx="218826">LSAG</cx:pt>
          <cx:pt idx="218827">LSAG</cx:pt>
          <cx:pt idx="218828">LSAG</cx:pt>
          <cx:pt idx="218829">LSAG</cx:pt>
          <cx:pt idx="218830">LSAG</cx:pt>
          <cx:pt idx="218831">LSAG</cx:pt>
          <cx:pt idx="218832">LSAG</cx:pt>
          <cx:pt idx="218833">LSAG</cx:pt>
          <cx:pt idx="218834">LSAG</cx:pt>
          <cx:pt idx="218835">LSAG</cx:pt>
          <cx:pt idx="218836">LSAG</cx:pt>
          <cx:pt idx="218837">LSAG</cx:pt>
          <cx:pt idx="218838">LSAG</cx:pt>
          <cx:pt idx="218839">LSAG</cx:pt>
          <cx:pt idx="218840">LSAG</cx:pt>
          <cx:pt idx="218841">LSAG</cx:pt>
          <cx:pt idx="218842">LSAG</cx:pt>
          <cx:pt idx="218843">LSAG</cx:pt>
          <cx:pt idx="218844">LSAG</cx:pt>
          <cx:pt idx="218845">LSAG</cx:pt>
          <cx:pt idx="218846">LSAG</cx:pt>
          <cx:pt idx="218847">LSAG</cx:pt>
          <cx:pt idx="218848">LSAG</cx:pt>
          <cx:pt idx="218849">LSAG</cx:pt>
          <cx:pt idx="218850">LSAG</cx:pt>
          <cx:pt idx="218851">LSAG</cx:pt>
          <cx:pt idx="218852">LSAG</cx:pt>
          <cx:pt idx="218853">LSAG</cx:pt>
          <cx:pt idx="218854">LSAG</cx:pt>
          <cx:pt idx="218855">LSAG</cx:pt>
          <cx:pt idx="218856">LSAG</cx:pt>
          <cx:pt idx="218857">LSAG</cx:pt>
          <cx:pt idx="218858">LSAG</cx:pt>
          <cx:pt idx="218859">LSAG</cx:pt>
          <cx:pt idx="218860">LSAG</cx:pt>
          <cx:pt idx="218861">LSAG</cx:pt>
          <cx:pt idx="218862">LSAG</cx:pt>
          <cx:pt idx="218863">LSAG</cx:pt>
          <cx:pt idx="218864">LSAG</cx:pt>
          <cx:pt idx="218865">LSAG</cx:pt>
          <cx:pt idx="218866">LSAG</cx:pt>
          <cx:pt idx="218867">LSAG</cx:pt>
          <cx:pt idx="218868">LSAG</cx:pt>
          <cx:pt idx="218869">LSAG</cx:pt>
          <cx:pt idx="218870">LSAG</cx:pt>
          <cx:pt idx="218871">LSAG</cx:pt>
          <cx:pt idx="218872">LSAG</cx:pt>
          <cx:pt idx="218873">LSAG</cx:pt>
          <cx:pt idx="218874">LSAG</cx:pt>
          <cx:pt idx="218875">LSAG</cx:pt>
          <cx:pt idx="218876">LSAG</cx:pt>
          <cx:pt idx="218877">LSAG</cx:pt>
          <cx:pt idx="218878">LSAG</cx:pt>
          <cx:pt idx="218879">LSAG</cx:pt>
          <cx:pt idx="218880">LSAG</cx:pt>
          <cx:pt idx="218881">LSAG</cx:pt>
          <cx:pt idx="218882">LSAG</cx:pt>
          <cx:pt idx="218883">LSAG</cx:pt>
          <cx:pt idx="218884">LSAG</cx:pt>
          <cx:pt idx="218885">LSAG</cx:pt>
          <cx:pt idx="218886">LSAG</cx:pt>
          <cx:pt idx="218887">LSAG</cx:pt>
          <cx:pt idx="218888">LSAG</cx:pt>
          <cx:pt idx="218889">LSAG</cx:pt>
          <cx:pt idx="218890">LSAG</cx:pt>
          <cx:pt idx="218891">LSAG</cx:pt>
          <cx:pt idx="218892">LSAG</cx:pt>
          <cx:pt idx="218893">LSAG</cx:pt>
          <cx:pt idx="218894">LSAG</cx:pt>
          <cx:pt idx="218895">LSAG</cx:pt>
          <cx:pt idx="218896">LSAG</cx:pt>
          <cx:pt idx="218897">LSAG</cx:pt>
          <cx:pt idx="218898">LSAG</cx:pt>
          <cx:pt idx="218899">LSAG</cx:pt>
          <cx:pt idx="218900">LSAG</cx:pt>
          <cx:pt idx="218901">LSAG</cx:pt>
          <cx:pt idx="218902">LSAG</cx:pt>
          <cx:pt idx="218903">LSAG</cx:pt>
          <cx:pt idx="218904">LSAG</cx:pt>
          <cx:pt idx="218905">LSAG</cx:pt>
          <cx:pt idx="218906">LSAG</cx:pt>
          <cx:pt idx="218907">LSAG</cx:pt>
          <cx:pt idx="218908">LSAG</cx:pt>
          <cx:pt idx="218909">LSAG</cx:pt>
          <cx:pt idx="218910">LSAG</cx:pt>
          <cx:pt idx="218911">LSAG</cx:pt>
          <cx:pt idx="218912">LSAG</cx:pt>
          <cx:pt idx="218913">LSAG</cx:pt>
          <cx:pt idx="218914">LSAG</cx:pt>
          <cx:pt idx="218915">LSAG</cx:pt>
          <cx:pt idx="218916">LSAG</cx:pt>
          <cx:pt idx="218917">LSAG</cx:pt>
          <cx:pt idx="218918">LSAG</cx:pt>
          <cx:pt idx="218919">LSAG</cx:pt>
          <cx:pt idx="218920">LSAG</cx:pt>
          <cx:pt idx="218921">LSAG</cx:pt>
          <cx:pt idx="218922">LSAG</cx:pt>
          <cx:pt idx="218923">LSAG</cx:pt>
          <cx:pt idx="218924">LSAG</cx:pt>
          <cx:pt idx="218925">LSAG</cx:pt>
          <cx:pt idx="218926">LSAG</cx:pt>
          <cx:pt idx="218927">LSAG</cx:pt>
          <cx:pt idx="218928">LSAG</cx:pt>
          <cx:pt idx="218929">LSAG</cx:pt>
          <cx:pt idx="218930">LSAG</cx:pt>
          <cx:pt idx="218931">LSAG</cx:pt>
          <cx:pt idx="218932">LSAG</cx:pt>
          <cx:pt idx="218933">LSAG</cx:pt>
          <cx:pt idx="218934">LSAG</cx:pt>
          <cx:pt idx="218935">LSAG</cx:pt>
          <cx:pt idx="218936">LSAG</cx:pt>
          <cx:pt idx="218937">LSAG</cx:pt>
          <cx:pt idx="218938">LSAG</cx:pt>
          <cx:pt idx="218939">LSAG</cx:pt>
          <cx:pt idx="218940">LSAG</cx:pt>
          <cx:pt idx="218941">LSAG</cx:pt>
          <cx:pt idx="218942">LSAG</cx:pt>
          <cx:pt idx="218943">LSAG</cx:pt>
          <cx:pt idx="218944">LSAG</cx:pt>
          <cx:pt idx="218945">LSAG</cx:pt>
          <cx:pt idx="218946">LSAG</cx:pt>
          <cx:pt idx="218947">LSAG</cx:pt>
          <cx:pt idx="218948">LSAG</cx:pt>
          <cx:pt idx="218949">LSAG</cx:pt>
          <cx:pt idx="218950">LSAG</cx:pt>
          <cx:pt idx="218951">LSAG</cx:pt>
          <cx:pt idx="218952">LSAG</cx:pt>
          <cx:pt idx="218953">LSAG</cx:pt>
          <cx:pt idx="218954">LSAG</cx:pt>
          <cx:pt idx="218955">LSAG</cx:pt>
          <cx:pt idx="218956">LSAG</cx:pt>
          <cx:pt idx="218957">LSAG</cx:pt>
          <cx:pt idx="218958">LSAZ</cx:pt>
          <cx:pt idx="218959">LSAZ</cx:pt>
          <cx:pt idx="218960">LSAZ</cx:pt>
          <cx:pt idx="218961">LSAZ</cx:pt>
          <cx:pt idx="218962">LSAZ</cx:pt>
          <cx:pt idx="218963">LSAZ</cx:pt>
          <cx:pt idx="218964">LSAZ</cx:pt>
          <cx:pt idx="218965">LSAZ</cx:pt>
          <cx:pt idx="218966">LSAZ</cx:pt>
          <cx:pt idx="218967">LSAZ</cx:pt>
          <cx:pt idx="218968">LSAZ</cx:pt>
          <cx:pt idx="218969">LSAZ</cx:pt>
          <cx:pt idx="218970">LSAZ</cx:pt>
          <cx:pt idx="218971">LSAZ</cx:pt>
          <cx:pt idx="218972">LSAZ</cx:pt>
          <cx:pt idx="218973">LSAZ</cx:pt>
          <cx:pt idx="218974">LSAZ</cx:pt>
          <cx:pt idx="218975">LSAZ</cx:pt>
          <cx:pt idx="218976">LSAZ</cx:pt>
          <cx:pt idx="218977">LSAZ</cx:pt>
          <cx:pt idx="218978">LSAZ</cx:pt>
          <cx:pt idx="218979">LSAZ</cx:pt>
          <cx:pt idx="218980">LSAZ</cx:pt>
          <cx:pt idx="218981">LSAZ</cx:pt>
          <cx:pt idx="218982">LSAZ</cx:pt>
          <cx:pt idx="218983">LSAZ</cx:pt>
          <cx:pt idx="218984">LSAZ</cx:pt>
          <cx:pt idx="218985">LSAZ</cx:pt>
          <cx:pt idx="218986">LSAZ</cx:pt>
          <cx:pt idx="218987">LSAZ</cx:pt>
          <cx:pt idx="218988">LSAZ</cx:pt>
          <cx:pt idx="218989">LSAZ</cx:pt>
          <cx:pt idx="218990">LSAZ</cx:pt>
          <cx:pt idx="218991">LSAZ</cx:pt>
          <cx:pt idx="218992">LSAZ</cx:pt>
          <cx:pt idx="218993">LSAZ</cx:pt>
          <cx:pt idx="218994">LSAZ</cx:pt>
          <cx:pt idx="218995">LSAZ</cx:pt>
          <cx:pt idx="218996">LSAZ</cx:pt>
          <cx:pt idx="218997">LSAZ</cx:pt>
          <cx:pt idx="218998">LSAZ</cx:pt>
          <cx:pt idx="218999">LSAZ</cx:pt>
          <cx:pt idx="219000">LSAZ</cx:pt>
          <cx:pt idx="219001">LSAZ</cx:pt>
          <cx:pt idx="219002">LSAZ</cx:pt>
          <cx:pt idx="219003">LSAZ</cx:pt>
          <cx:pt idx="219004">LSAZ</cx:pt>
          <cx:pt idx="219005">LSAZ</cx:pt>
          <cx:pt idx="219006">LSAZ</cx:pt>
          <cx:pt idx="219007">LSAZ</cx:pt>
          <cx:pt idx="219008">LSAZ</cx:pt>
          <cx:pt idx="219009">LSAZ</cx:pt>
          <cx:pt idx="219010">LSAZ</cx:pt>
          <cx:pt idx="219011">LSAZ</cx:pt>
          <cx:pt idx="219012">LSAZ</cx:pt>
          <cx:pt idx="219013">LSAZ</cx:pt>
          <cx:pt idx="219014">LSAZ</cx:pt>
          <cx:pt idx="219015">LSAZ</cx:pt>
          <cx:pt idx="219016">LSAZ</cx:pt>
          <cx:pt idx="219017">LSAZ</cx:pt>
          <cx:pt idx="219018">LSAZ</cx:pt>
          <cx:pt idx="219019">LSAZ</cx:pt>
          <cx:pt idx="219020">LSAZ</cx:pt>
          <cx:pt idx="219021">LSAZ</cx:pt>
          <cx:pt idx="219022">LSAZ</cx:pt>
          <cx:pt idx="219023">LSAZ</cx:pt>
          <cx:pt idx="219024">LSAZ</cx:pt>
          <cx:pt idx="219025">LSAZ</cx:pt>
          <cx:pt idx="219026">LSAZ</cx:pt>
          <cx:pt idx="219027">LSAZ</cx:pt>
          <cx:pt idx="219028">LSAZ</cx:pt>
          <cx:pt idx="219029">LSAZ</cx:pt>
          <cx:pt idx="219030">LSAZ</cx:pt>
          <cx:pt idx="219031">LSAZ</cx:pt>
          <cx:pt idx="219032">LSAZ</cx:pt>
          <cx:pt idx="219033">LSAZ</cx:pt>
          <cx:pt idx="219034">LSAZ</cx:pt>
          <cx:pt idx="219035">LSAZ</cx:pt>
          <cx:pt idx="219036">LSAZ</cx:pt>
          <cx:pt idx="219037">LSAZ</cx:pt>
          <cx:pt idx="219038">LSAZ</cx:pt>
          <cx:pt idx="219039">LSAZ</cx:pt>
          <cx:pt idx="219040">LSAZ</cx:pt>
          <cx:pt idx="219041">LSAZ</cx:pt>
          <cx:pt idx="219042">LSAZ</cx:pt>
          <cx:pt idx="219043">LSAZ</cx:pt>
          <cx:pt idx="219044">LSAZ</cx:pt>
          <cx:pt idx="219045">LSAZ</cx:pt>
          <cx:pt idx="219046">LSAZ</cx:pt>
          <cx:pt idx="219047">LSAZ</cx:pt>
          <cx:pt idx="219048">LSAZ</cx:pt>
          <cx:pt idx="219049">LSAZ</cx:pt>
          <cx:pt idx="219050">LSAZ</cx:pt>
          <cx:pt idx="219051">LSAZ</cx:pt>
          <cx:pt idx="219052">LSAZ</cx:pt>
          <cx:pt idx="219053">LSAZ</cx:pt>
          <cx:pt idx="219054">LSAZ</cx:pt>
          <cx:pt idx="219055">LSAZ</cx:pt>
          <cx:pt idx="219056">LSAZ</cx:pt>
          <cx:pt idx="219057">LSAZ</cx:pt>
          <cx:pt idx="219058">LSAZ</cx:pt>
          <cx:pt idx="219059">LSAZ</cx:pt>
          <cx:pt idx="219060">LSAZ</cx:pt>
          <cx:pt idx="219061">LSAZ</cx:pt>
          <cx:pt idx="219062">LSAZ</cx:pt>
          <cx:pt idx="219063">LSAZ</cx:pt>
          <cx:pt idx="219064">LSAZ</cx:pt>
          <cx:pt idx="219065">LSAZ</cx:pt>
          <cx:pt idx="219066">LSAZ</cx:pt>
          <cx:pt idx="219067">LSAZ</cx:pt>
          <cx:pt idx="219068">LSAZ</cx:pt>
          <cx:pt idx="219069">LSAZ</cx:pt>
          <cx:pt idx="219070">LSAZ</cx:pt>
          <cx:pt idx="219071">LSAZ</cx:pt>
          <cx:pt idx="219072">LSAZ</cx:pt>
          <cx:pt idx="219073">LSAZ</cx:pt>
          <cx:pt idx="219074">LSAZ</cx:pt>
          <cx:pt idx="219075">LSAZ</cx:pt>
          <cx:pt idx="219076">LSAZ</cx:pt>
          <cx:pt idx="219077">LSAZ</cx:pt>
          <cx:pt idx="219078">LSAZ</cx:pt>
          <cx:pt idx="219079">LSAZ</cx:pt>
          <cx:pt idx="219080">LSAZ</cx:pt>
          <cx:pt idx="219081">LSAZ</cx:pt>
          <cx:pt idx="219082">LSAZ</cx:pt>
          <cx:pt idx="219083">LSAZ</cx:pt>
          <cx:pt idx="219084">LSAZ</cx:pt>
          <cx:pt idx="219085">LSAZ</cx:pt>
          <cx:pt idx="219086">LSAZ</cx:pt>
          <cx:pt idx="219087">LSAZ</cx:pt>
          <cx:pt idx="219088">LSAZ</cx:pt>
          <cx:pt idx="219089">LSAZ</cx:pt>
          <cx:pt idx="219090">LSAZ</cx:pt>
          <cx:pt idx="219091">LSAZ</cx:pt>
          <cx:pt idx="219092">LSAZ</cx:pt>
          <cx:pt idx="219093">LSAZ</cx:pt>
          <cx:pt idx="219094">LSAZ</cx:pt>
          <cx:pt idx="219095">LSAZ</cx:pt>
          <cx:pt idx="219096">LSAZ</cx:pt>
          <cx:pt idx="219097">LSAZ</cx:pt>
          <cx:pt idx="219098">LSAZ</cx:pt>
          <cx:pt idx="219099">LSAZ</cx:pt>
          <cx:pt idx="219100">LSAZ</cx:pt>
          <cx:pt idx="219101">LSAZ</cx:pt>
          <cx:pt idx="219102">LSAZ</cx:pt>
          <cx:pt idx="219103">LSAZ</cx:pt>
          <cx:pt idx="219104">LSAZ</cx:pt>
          <cx:pt idx="219105">LSAZ</cx:pt>
          <cx:pt idx="219106">LSAZ</cx:pt>
          <cx:pt idx="219107">LSAZ</cx:pt>
          <cx:pt idx="219108">LSAZ</cx:pt>
          <cx:pt idx="219109">LSAZ</cx:pt>
          <cx:pt idx="219110">LSAZ</cx:pt>
          <cx:pt idx="219111">LSAZ</cx:pt>
          <cx:pt idx="219112">LSAZ</cx:pt>
          <cx:pt idx="219113">LSAZ</cx:pt>
          <cx:pt idx="219114">LSAZ</cx:pt>
          <cx:pt idx="219115">LSAZ</cx:pt>
          <cx:pt idx="219116">LSAZ</cx:pt>
          <cx:pt idx="219117">LSAZ</cx:pt>
          <cx:pt idx="219118">LSAZ</cx:pt>
          <cx:pt idx="219119">LSAZ</cx:pt>
          <cx:pt idx="219120">LSAZ</cx:pt>
          <cx:pt idx="219121">LSAZ</cx:pt>
          <cx:pt idx="219122">LSAZ</cx:pt>
          <cx:pt idx="219123">LSAZ</cx:pt>
          <cx:pt idx="219124">LSAZ</cx:pt>
          <cx:pt idx="219125">LSAZ</cx:pt>
          <cx:pt idx="219126">LSAZ</cx:pt>
          <cx:pt idx="219127">LSAZ</cx:pt>
          <cx:pt idx="219128">LSAZ</cx:pt>
          <cx:pt idx="219129">LSAZ</cx:pt>
          <cx:pt idx="219130">LSAZ</cx:pt>
          <cx:pt idx="219131">LSAZ</cx:pt>
          <cx:pt idx="219132">LSAZ</cx:pt>
          <cx:pt idx="219133">LSAZ</cx:pt>
          <cx:pt idx="219134">LSAZ</cx:pt>
          <cx:pt idx="219135">LSAZ</cx:pt>
          <cx:pt idx="219136">LSAZ</cx:pt>
          <cx:pt idx="219137">LSAZ</cx:pt>
          <cx:pt idx="219138">LSAZ</cx:pt>
          <cx:pt idx="219139">LSAZ</cx:pt>
          <cx:pt idx="219140">LSAZ</cx:pt>
          <cx:pt idx="219141">LSAZ</cx:pt>
          <cx:pt idx="219142">LSAZ</cx:pt>
          <cx:pt idx="219143">LSAZ</cx:pt>
          <cx:pt idx="219144">LSAZ</cx:pt>
          <cx:pt idx="219145">LSAZ</cx:pt>
          <cx:pt idx="219146">LSAZ</cx:pt>
          <cx:pt idx="219147">LSAZ</cx:pt>
          <cx:pt idx="219148">LSAZ</cx:pt>
          <cx:pt idx="219149">LSAZ</cx:pt>
          <cx:pt idx="219150">LSAZ</cx:pt>
          <cx:pt idx="219151">LSAZ</cx:pt>
          <cx:pt idx="219152">LSAZ</cx:pt>
          <cx:pt idx="219153">LSAZ</cx:pt>
          <cx:pt idx="219154">LSAZ</cx:pt>
          <cx:pt idx="219155">LSAZ</cx:pt>
          <cx:pt idx="219156">LSAZ</cx:pt>
          <cx:pt idx="219157">LSAZ</cx:pt>
          <cx:pt idx="219158">LSAZ</cx:pt>
          <cx:pt idx="219159">LSAZ</cx:pt>
          <cx:pt idx="219160">LSAZ</cx:pt>
          <cx:pt idx="219161">LSAZ</cx:pt>
          <cx:pt idx="219162">LSAZ</cx:pt>
          <cx:pt idx="219163">LSAZ</cx:pt>
          <cx:pt idx="219164">LSAZ</cx:pt>
          <cx:pt idx="219165">LSAZ</cx:pt>
          <cx:pt idx="219166">LSAZ</cx:pt>
          <cx:pt idx="219167">LSAZ</cx:pt>
          <cx:pt idx="219168">LSAZ</cx:pt>
          <cx:pt idx="219169">LSAZ</cx:pt>
          <cx:pt idx="219170">LSAZ</cx:pt>
          <cx:pt idx="219171">LSAZ</cx:pt>
          <cx:pt idx="219172">LSAZ</cx:pt>
          <cx:pt idx="219173">LSAZ</cx:pt>
          <cx:pt idx="219174">LSAZ</cx:pt>
          <cx:pt idx="219175">LSAZ</cx:pt>
          <cx:pt idx="219176">LSAZ</cx:pt>
          <cx:pt idx="219177">LSAZ</cx:pt>
          <cx:pt idx="219178">LSAZ</cx:pt>
          <cx:pt idx="219179">LSAZ</cx:pt>
          <cx:pt idx="219180">LSAZ</cx:pt>
          <cx:pt idx="219181">LSAZ</cx:pt>
          <cx:pt idx="219182">LSAZ</cx:pt>
          <cx:pt idx="219183">LSAZ</cx:pt>
          <cx:pt idx="219184">LSAZ</cx:pt>
          <cx:pt idx="219185">LSAZ</cx:pt>
          <cx:pt idx="219186">LSAZ</cx:pt>
          <cx:pt idx="219187">LSAZ</cx:pt>
          <cx:pt idx="219188">LSAZ</cx:pt>
          <cx:pt idx="219189">LSAZ</cx:pt>
          <cx:pt idx="219190">LSAZ</cx:pt>
          <cx:pt idx="219191">LSAZ</cx:pt>
          <cx:pt idx="219192">LSAZ</cx:pt>
          <cx:pt idx="219193">LSAZ</cx:pt>
          <cx:pt idx="219194">LSAZ</cx:pt>
          <cx:pt idx="219195">LSAZ</cx:pt>
          <cx:pt idx="219196">LSAZ</cx:pt>
          <cx:pt idx="219197">LSAZ</cx:pt>
          <cx:pt idx="219198">LSAZ</cx:pt>
          <cx:pt idx="219199">LSAZ</cx:pt>
          <cx:pt idx="219200">LSAZ</cx:pt>
          <cx:pt idx="219201">LSAZ</cx:pt>
          <cx:pt idx="219202">LSAZ</cx:pt>
          <cx:pt idx="219203">LSAZ</cx:pt>
          <cx:pt idx="219204">LSAZ</cx:pt>
          <cx:pt idx="219205">LSAZ</cx:pt>
          <cx:pt idx="219206">LSAZ</cx:pt>
          <cx:pt idx="219207">LSAZ</cx:pt>
          <cx:pt idx="219208">LSAZ</cx:pt>
          <cx:pt idx="219209">LSAZ</cx:pt>
          <cx:pt idx="219210">LSAZ</cx:pt>
          <cx:pt idx="219211">LSAZ</cx:pt>
          <cx:pt idx="219212">LSAZ</cx:pt>
          <cx:pt idx="219213">LSAZ</cx:pt>
          <cx:pt idx="219214">LSAZ</cx:pt>
          <cx:pt idx="219215">LSAZ</cx:pt>
          <cx:pt idx="219216">LSAZ</cx:pt>
          <cx:pt idx="219217">LSAZ</cx:pt>
          <cx:pt idx="219218">LSAZ</cx:pt>
          <cx:pt idx="219219">LSAZ</cx:pt>
          <cx:pt idx="219220">LSAZ</cx:pt>
          <cx:pt idx="219221">LSAZ</cx:pt>
          <cx:pt idx="219222">LSAZ</cx:pt>
          <cx:pt idx="219223">LSAZ</cx:pt>
          <cx:pt idx="219224">LSAZ</cx:pt>
          <cx:pt idx="219225">LSAZ</cx:pt>
          <cx:pt idx="219226">LSAZ</cx:pt>
          <cx:pt idx="219227">LSAZ</cx:pt>
          <cx:pt idx="219228">LSAZ</cx:pt>
          <cx:pt idx="219229">LSAZ</cx:pt>
          <cx:pt idx="219230">LSAZ</cx:pt>
          <cx:pt idx="219231">LSAZ</cx:pt>
          <cx:pt idx="219232">LSAZ</cx:pt>
          <cx:pt idx="219233">LSAZ</cx:pt>
          <cx:pt idx="219234">LSAZ</cx:pt>
          <cx:pt idx="219235">LSAZ</cx:pt>
          <cx:pt idx="219236">LSAZ</cx:pt>
          <cx:pt idx="219237">LSAZ</cx:pt>
          <cx:pt idx="219238">LSAZ</cx:pt>
          <cx:pt idx="219239">LSAZ</cx:pt>
          <cx:pt idx="219240">LSAZ</cx:pt>
          <cx:pt idx="219241">LSAZ</cx:pt>
          <cx:pt idx="219242">LSAZ</cx:pt>
          <cx:pt idx="219243">LSAZ</cx:pt>
          <cx:pt idx="219244">LSAZ</cx:pt>
          <cx:pt idx="219245">LSAZ</cx:pt>
          <cx:pt idx="219246">LSAZ</cx:pt>
          <cx:pt idx="219247">LSAZ</cx:pt>
          <cx:pt idx="219248">LSAZ</cx:pt>
          <cx:pt idx="219249">LSAZ</cx:pt>
          <cx:pt idx="219250">LSAZ</cx:pt>
          <cx:pt idx="219251">LSAZ</cx:pt>
          <cx:pt idx="219252">LSAZ</cx:pt>
          <cx:pt idx="219253">LSAZ</cx:pt>
          <cx:pt idx="219254">LSAZ</cx:pt>
          <cx:pt idx="219255">LSAZ</cx:pt>
          <cx:pt idx="219256">LSAZ</cx:pt>
          <cx:pt idx="219257">LSAZ</cx:pt>
          <cx:pt idx="219258">LSAZ</cx:pt>
          <cx:pt idx="219259">LSAZ</cx:pt>
          <cx:pt idx="219260">LSAZ</cx:pt>
          <cx:pt idx="219261">LSAZ</cx:pt>
          <cx:pt idx="219262">LSAZ</cx:pt>
          <cx:pt idx="219263">LSAZ</cx:pt>
          <cx:pt idx="219264">LSAZ</cx:pt>
          <cx:pt idx="219265">LSAZ</cx:pt>
          <cx:pt idx="219266">LSAZ</cx:pt>
          <cx:pt idx="219267">LSAZ</cx:pt>
          <cx:pt idx="219268">LSAZ</cx:pt>
          <cx:pt idx="219269">LSAZ</cx:pt>
          <cx:pt idx="219270">LSAZ</cx:pt>
          <cx:pt idx="219271">LSAZ</cx:pt>
          <cx:pt idx="219272">LSAZ</cx:pt>
          <cx:pt idx="219273">LSAZ</cx:pt>
          <cx:pt idx="219274">LSAZ</cx:pt>
          <cx:pt idx="219275">LSAZ</cx:pt>
          <cx:pt idx="219276">LSAZ</cx:pt>
          <cx:pt idx="219277">LSAZ</cx:pt>
          <cx:pt idx="219278">LSAZ</cx:pt>
          <cx:pt idx="219279">LSAZ</cx:pt>
          <cx:pt idx="219280">LSAZ</cx:pt>
          <cx:pt idx="219281">LSAZ</cx:pt>
          <cx:pt idx="219282">LSAZ</cx:pt>
          <cx:pt idx="219283">LSAZ</cx:pt>
          <cx:pt idx="219284">LSAZ</cx:pt>
          <cx:pt idx="219285">LSAZ</cx:pt>
          <cx:pt idx="219286">LSAZ</cx:pt>
          <cx:pt idx="219287">LSAZ</cx:pt>
          <cx:pt idx="219288">LSAZ</cx:pt>
          <cx:pt idx="219289">LSAZ</cx:pt>
          <cx:pt idx="219290">LSAZ</cx:pt>
          <cx:pt idx="219291">LSAZ</cx:pt>
          <cx:pt idx="219292">LSAZ</cx:pt>
          <cx:pt idx="219293">LSAZ</cx:pt>
          <cx:pt idx="219294">LSAZ</cx:pt>
          <cx:pt idx="219295">LSAZ</cx:pt>
          <cx:pt idx="219296">LSAZ</cx:pt>
          <cx:pt idx="219297">LSAZ</cx:pt>
          <cx:pt idx="219298">LSAZ</cx:pt>
          <cx:pt idx="219299">LSAZ</cx:pt>
          <cx:pt idx="219300">LSAZ</cx:pt>
          <cx:pt idx="219301">LSAZ</cx:pt>
          <cx:pt idx="219302">LSAZ</cx:pt>
          <cx:pt idx="219303">LSAZ</cx:pt>
          <cx:pt idx="219304">LSAZ</cx:pt>
          <cx:pt idx="219305">LSAZ</cx:pt>
          <cx:pt idx="219306">LSAZ</cx:pt>
          <cx:pt idx="219307">LSAZ</cx:pt>
          <cx:pt idx="219308">LSAZ</cx:pt>
          <cx:pt idx="219309">LSAZ</cx:pt>
          <cx:pt idx="219310">LSAZ</cx:pt>
          <cx:pt idx="219311">LSAZ</cx:pt>
          <cx:pt idx="219312">LSAZ</cx:pt>
          <cx:pt idx="219313">LSAZ</cx:pt>
          <cx:pt idx="219314">LSAZ</cx:pt>
          <cx:pt idx="219315">LSAZ</cx:pt>
          <cx:pt idx="219316">LSAZ</cx:pt>
          <cx:pt idx="219317">LSAZ</cx:pt>
          <cx:pt idx="219318">LSAZ</cx:pt>
          <cx:pt idx="219319">LSAZ</cx:pt>
          <cx:pt idx="219320">LSAZ</cx:pt>
          <cx:pt idx="219321">LSAZ</cx:pt>
          <cx:pt idx="219322">LSAZ</cx:pt>
          <cx:pt idx="219323">LSAZ</cx:pt>
          <cx:pt idx="219324">LSAZ</cx:pt>
          <cx:pt idx="219325">LSAZ</cx:pt>
          <cx:pt idx="219326">LSAZ</cx:pt>
          <cx:pt idx="219327">LSAZ</cx:pt>
          <cx:pt idx="219328">LSAZ</cx:pt>
          <cx:pt idx="219329">LSAZ</cx:pt>
          <cx:pt idx="219330">LSAZ</cx:pt>
          <cx:pt idx="219331">LSAZ</cx:pt>
          <cx:pt idx="219332">LSAZ</cx:pt>
          <cx:pt idx="219333">LSAZ</cx:pt>
          <cx:pt idx="219334">LSAZ</cx:pt>
          <cx:pt idx="219335">LSAZ</cx:pt>
          <cx:pt idx="219336">LSAZ</cx:pt>
          <cx:pt idx="219337">LSAZ</cx:pt>
          <cx:pt idx="219338">LSAZ</cx:pt>
          <cx:pt idx="219339">LSAZ</cx:pt>
          <cx:pt idx="219340">LSAZ</cx:pt>
          <cx:pt idx="219341">LSAZ</cx:pt>
          <cx:pt idx="219342">LSAZ</cx:pt>
          <cx:pt idx="219343">LSAZ</cx:pt>
          <cx:pt idx="219344">LSAZ</cx:pt>
          <cx:pt idx="219345">LSAZ</cx:pt>
          <cx:pt idx="219346">LSAZ</cx:pt>
          <cx:pt idx="219347">LSAZ</cx:pt>
          <cx:pt idx="219348">LSAZ</cx:pt>
          <cx:pt idx="219349">LSAZ</cx:pt>
          <cx:pt idx="219350">LSAZ</cx:pt>
          <cx:pt idx="219351">LSAZ</cx:pt>
          <cx:pt idx="219352">LSAZ</cx:pt>
          <cx:pt idx="219353">LSAZ</cx:pt>
          <cx:pt idx="219354">LSAZ</cx:pt>
          <cx:pt idx="219355">LSAZ</cx:pt>
          <cx:pt idx="219356">LSAZ</cx:pt>
          <cx:pt idx="219357">LSAZ</cx:pt>
          <cx:pt idx="219358">LSAZ</cx:pt>
          <cx:pt idx="219359">LSAZ</cx:pt>
          <cx:pt idx="219360">LSAZ</cx:pt>
          <cx:pt idx="219361">LSAZ</cx:pt>
          <cx:pt idx="219362">LSAZ</cx:pt>
          <cx:pt idx="219363">LSAZ</cx:pt>
          <cx:pt idx="219364">LSAZ</cx:pt>
          <cx:pt idx="219365">LSAZ</cx:pt>
          <cx:pt idx="219366">LSAZ</cx:pt>
          <cx:pt idx="219367">LSAZ</cx:pt>
          <cx:pt idx="219368">LSAZ</cx:pt>
          <cx:pt idx="219369">LSAZ</cx:pt>
          <cx:pt idx="219370">LSAZ</cx:pt>
          <cx:pt idx="219371">LSAZ</cx:pt>
          <cx:pt idx="219372">LSAZ</cx:pt>
          <cx:pt idx="219373">LSAZ</cx:pt>
          <cx:pt idx="219374">LSAZ</cx:pt>
          <cx:pt idx="219375">LSAZ</cx:pt>
          <cx:pt idx="219376">LSAZ</cx:pt>
          <cx:pt idx="219377">LSAZ</cx:pt>
          <cx:pt idx="219378">LSAZ</cx:pt>
          <cx:pt idx="219379">LSAZ</cx:pt>
          <cx:pt idx="219380">LSAZ</cx:pt>
          <cx:pt idx="219381">LSAZ</cx:pt>
          <cx:pt idx="219382">LSAZ</cx:pt>
          <cx:pt idx="219383">LSAZ</cx:pt>
          <cx:pt idx="219384">LSAZ</cx:pt>
          <cx:pt idx="219385">LSAZ</cx:pt>
          <cx:pt idx="219386">LSAZ</cx:pt>
          <cx:pt idx="219387">LSAZ</cx:pt>
          <cx:pt idx="219388">LSAZ</cx:pt>
          <cx:pt idx="219389">LSAZ</cx:pt>
          <cx:pt idx="219390">LSAZ</cx:pt>
          <cx:pt idx="219391">LSAZ</cx:pt>
          <cx:pt idx="219392">LSAZ</cx:pt>
          <cx:pt idx="219393">LSAZ</cx:pt>
          <cx:pt idx="219394">LSAZ</cx:pt>
          <cx:pt idx="219395">LSAZ</cx:pt>
          <cx:pt idx="219396">LSAZ</cx:pt>
          <cx:pt idx="219397">LSAZ</cx:pt>
          <cx:pt idx="219398">LSAZ</cx:pt>
          <cx:pt idx="219399">LSAZ</cx:pt>
          <cx:pt idx="219400">LSAZ</cx:pt>
          <cx:pt idx="219401">LSAZ</cx:pt>
          <cx:pt idx="219402">LSAZ</cx:pt>
          <cx:pt idx="219403">LSAZ</cx:pt>
          <cx:pt idx="219404">LSAZ</cx:pt>
          <cx:pt idx="219405">LSAZ</cx:pt>
          <cx:pt idx="219406">LSAZ</cx:pt>
          <cx:pt idx="219407">LSAZ</cx:pt>
          <cx:pt idx="219408">LSAZ</cx:pt>
          <cx:pt idx="219409">LSAZ</cx:pt>
          <cx:pt idx="219410">LSAZ</cx:pt>
          <cx:pt idx="219411">LSAZ</cx:pt>
          <cx:pt idx="219412">LSAZ</cx:pt>
          <cx:pt idx="219413">LSAZ</cx:pt>
          <cx:pt idx="219414">LSAZ</cx:pt>
          <cx:pt idx="219415">LSAZ</cx:pt>
          <cx:pt idx="219416">LSAZ</cx:pt>
          <cx:pt idx="219417">LSAZ</cx:pt>
          <cx:pt idx="219418">LSAZ</cx:pt>
          <cx:pt idx="219419">LSAZ</cx:pt>
          <cx:pt idx="219420">LSAZ</cx:pt>
          <cx:pt idx="219421">LSAZ</cx:pt>
          <cx:pt idx="219422">LSAZ</cx:pt>
          <cx:pt idx="219423">LSAZ</cx:pt>
          <cx:pt idx="219424">LSAZ</cx:pt>
          <cx:pt idx="219425">LSAZ</cx:pt>
          <cx:pt idx="219426">LSAZ</cx:pt>
          <cx:pt idx="219427">LSAZ</cx:pt>
          <cx:pt idx="219428">LSAZ</cx:pt>
          <cx:pt idx="219429">LSAZ</cx:pt>
          <cx:pt idx="219430">LSAZ</cx:pt>
          <cx:pt idx="219431">LSAZ</cx:pt>
          <cx:pt idx="219432">LSAZ</cx:pt>
          <cx:pt idx="219433">LSAZ</cx:pt>
          <cx:pt idx="219434">LSAZ</cx:pt>
          <cx:pt idx="219435">LSAZ</cx:pt>
          <cx:pt idx="219436">LSAZ</cx:pt>
          <cx:pt idx="219437">LSAZ</cx:pt>
          <cx:pt idx="219438">LSAZ</cx:pt>
          <cx:pt idx="219439">LSAZ</cx:pt>
          <cx:pt idx="219440">LSAZ</cx:pt>
          <cx:pt idx="219441">LSAZ</cx:pt>
          <cx:pt idx="219442">LSAZ</cx:pt>
          <cx:pt idx="219443">LSAZ</cx:pt>
          <cx:pt idx="219444">LSAZ</cx:pt>
          <cx:pt idx="219445">LSAZ</cx:pt>
          <cx:pt idx="219446">LSAZ</cx:pt>
          <cx:pt idx="219447">LSAZ</cx:pt>
          <cx:pt idx="219448">LSAZ</cx:pt>
          <cx:pt idx="219449">LSAZ</cx:pt>
          <cx:pt idx="219450">LSAZ</cx:pt>
          <cx:pt idx="219451">LSAZ</cx:pt>
          <cx:pt idx="219452">LSAZ</cx:pt>
          <cx:pt idx="219453">LSAZ</cx:pt>
          <cx:pt idx="219454">LSAZ</cx:pt>
          <cx:pt idx="219455">LSAZ</cx:pt>
          <cx:pt idx="219456">LSAZ</cx:pt>
          <cx:pt idx="219457">LSAZ</cx:pt>
          <cx:pt idx="219458">LSAZ</cx:pt>
          <cx:pt idx="219459">LSAZ</cx:pt>
          <cx:pt idx="219460">LSAZ</cx:pt>
          <cx:pt idx="219461">LSAZ</cx:pt>
          <cx:pt idx="219462">LSAZ</cx:pt>
          <cx:pt idx="219463">LSAZ</cx:pt>
          <cx:pt idx="219464">LSAZ</cx:pt>
          <cx:pt idx="219465">LSAZ</cx:pt>
          <cx:pt idx="219466">LSAZ</cx:pt>
          <cx:pt idx="219467">LSAZ</cx:pt>
          <cx:pt idx="219468">LSAZ</cx:pt>
          <cx:pt idx="219469">LSAZ</cx:pt>
          <cx:pt idx="219470">LSAZ</cx:pt>
          <cx:pt idx="219471">LSAZ</cx:pt>
          <cx:pt idx="219472">LSAZ</cx:pt>
          <cx:pt idx="219473">LSAZ</cx:pt>
          <cx:pt idx="219474">LSAZ</cx:pt>
          <cx:pt idx="219475">LSAZ</cx:pt>
          <cx:pt idx="219476">LSAZ</cx:pt>
          <cx:pt idx="219477">LSAZ</cx:pt>
          <cx:pt idx="219478">LSAZ</cx:pt>
          <cx:pt idx="219479">LSAZ</cx:pt>
          <cx:pt idx="219480">LSAZ</cx:pt>
          <cx:pt idx="219481">LSAZ</cx:pt>
          <cx:pt idx="219482">LSAZ</cx:pt>
          <cx:pt idx="219483">LSAZ</cx:pt>
          <cx:pt idx="219484">LSAZ</cx:pt>
          <cx:pt idx="219485">LSAZ</cx:pt>
          <cx:pt idx="219486">LSAZ</cx:pt>
          <cx:pt idx="219487">LSAZ</cx:pt>
          <cx:pt idx="219488">LSAZ</cx:pt>
          <cx:pt idx="219489">LSAZ</cx:pt>
          <cx:pt idx="219490">LSAZ</cx:pt>
          <cx:pt idx="219491">LSAZ</cx:pt>
          <cx:pt idx="219492">LSAZ</cx:pt>
          <cx:pt idx="219493">LSAZ</cx:pt>
          <cx:pt idx="219494">LSAZ</cx:pt>
          <cx:pt idx="219495">LSAZ</cx:pt>
          <cx:pt idx="219496">LSAZ</cx:pt>
          <cx:pt idx="219497">LSAZ</cx:pt>
          <cx:pt idx="219498">LSAZ</cx:pt>
          <cx:pt idx="219499">LSAZ</cx:pt>
          <cx:pt idx="219500">LSAZ</cx:pt>
          <cx:pt idx="219501">LSAZ</cx:pt>
          <cx:pt idx="219502">LSAZ</cx:pt>
          <cx:pt idx="219503">LSAZ</cx:pt>
          <cx:pt idx="219504">LSAZ</cx:pt>
          <cx:pt idx="219505">LSAZ</cx:pt>
          <cx:pt idx="219506">LSAZ</cx:pt>
          <cx:pt idx="219507">LSAZ</cx:pt>
          <cx:pt idx="219508">LSAZ</cx:pt>
          <cx:pt idx="219509">LSAZ</cx:pt>
          <cx:pt idx="219510">LSAZ</cx:pt>
          <cx:pt idx="219511">LSAZ</cx:pt>
          <cx:pt idx="219512">LSAZ</cx:pt>
          <cx:pt idx="219513">LSAZ</cx:pt>
          <cx:pt idx="219514">LSAZ</cx:pt>
          <cx:pt idx="219515">LSAZ</cx:pt>
          <cx:pt idx="219516">LSAZ</cx:pt>
          <cx:pt idx="219517">LSAZ</cx:pt>
          <cx:pt idx="219518">LSAZ</cx:pt>
          <cx:pt idx="219519">LSAZ</cx:pt>
          <cx:pt idx="219520">LSAZ</cx:pt>
          <cx:pt idx="219521">LSAZ</cx:pt>
          <cx:pt idx="219522">LSAZ</cx:pt>
          <cx:pt idx="219523">LSAZ</cx:pt>
          <cx:pt idx="219524">LSAZ</cx:pt>
          <cx:pt idx="219525">LSAZ</cx:pt>
          <cx:pt idx="219526">LSAZ</cx:pt>
          <cx:pt idx="219527">LSAZ</cx:pt>
          <cx:pt idx="219528">LSAZ</cx:pt>
          <cx:pt idx="219529">LSAZ</cx:pt>
          <cx:pt idx="219530">LSAZ</cx:pt>
          <cx:pt idx="219531">LSAZ</cx:pt>
          <cx:pt idx="219532">LSAZ</cx:pt>
          <cx:pt idx="219533">LSAZ</cx:pt>
          <cx:pt idx="219534">LSAZ</cx:pt>
          <cx:pt idx="219535">LSAZ</cx:pt>
          <cx:pt idx="219536">LSAZ</cx:pt>
          <cx:pt idx="219537">LSAZ</cx:pt>
          <cx:pt idx="219538">LSAZ</cx:pt>
          <cx:pt idx="219539">LSAZ</cx:pt>
          <cx:pt idx="219540">LSAZ</cx:pt>
          <cx:pt idx="219541">LSAZ</cx:pt>
          <cx:pt idx="219542">LSAZ</cx:pt>
          <cx:pt idx="219543">LSAZ</cx:pt>
          <cx:pt idx="219544">LSAZ</cx:pt>
          <cx:pt idx="219545">LSAZ</cx:pt>
          <cx:pt idx="219546">LSAZ</cx:pt>
          <cx:pt idx="219547">LSAZ</cx:pt>
          <cx:pt idx="219548">LSAZ</cx:pt>
          <cx:pt idx="219549">LSAZ</cx:pt>
          <cx:pt idx="219550">LSAZ</cx:pt>
          <cx:pt idx="219551">LSAZ</cx:pt>
          <cx:pt idx="219552">LSAZ</cx:pt>
          <cx:pt idx="219553">LSAZ</cx:pt>
          <cx:pt idx="219554">LSAZ</cx:pt>
          <cx:pt idx="219555">LSAZ</cx:pt>
          <cx:pt idx="219556">LSAZ</cx:pt>
          <cx:pt idx="219557">LSAZ</cx:pt>
          <cx:pt idx="219558">LSAZ</cx:pt>
          <cx:pt idx="219559">LSAZ</cx:pt>
          <cx:pt idx="219560">LSAZ</cx:pt>
          <cx:pt idx="219561">LSAZ</cx:pt>
          <cx:pt idx="219562">LSAZ</cx:pt>
          <cx:pt idx="219563">LSAZ</cx:pt>
          <cx:pt idx="219564">LSAZ</cx:pt>
          <cx:pt idx="219565">LSAZ</cx:pt>
          <cx:pt idx="219566">LSAZ</cx:pt>
          <cx:pt idx="219567">LSAZ</cx:pt>
          <cx:pt idx="219568">LSAZ</cx:pt>
          <cx:pt idx="219569">LSAZ</cx:pt>
          <cx:pt idx="219570">LSAZ</cx:pt>
          <cx:pt idx="219571">LSAZ</cx:pt>
          <cx:pt idx="219572">LSAZ</cx:pt>
          <cx:pt idx="219573">LSAZ</cx:pt>
          <cx:pt idx="219574">LSAZ</cx:pt>
          <cx:pt idx="219575">LSAZ</cx:pt>
          <cx:pt idx="219576">LSAZ</cx:pt>
          <cx:pt idx="219577">LSAZ</cx:pt>
          <cx:pt idx="219578">LSAZ</cx:pt>
          <cx:pt idx="219579">LSAZ</cx:pt>
          <cx:pt idx="219580">LSAZ</cx:pt>
          <cx:pt idx="219581">LSAZ</cx:pt>
          <cx:pt idx="219582">LSAZ</cx:pt>
          <cx:pt idx="219583">LSAZ</cx:pt>
          <cx:pt idx="219584">LSAZ</cx:pt>
          <cx:pt idx="219585">LSAZ</cx:pt>
          <cx:pt idx="219586">LSAZ</cx:pt>
          <cx:pt idx="219587">LSAZ</cx:pt>
          <cx:pt idx="219588">LSAZ</cx:pt>
          <cx:pt idx="219589">LSAZ</cx:pt>
          <cx:pt idx="219590">LSAZ</cx:pt>
          <cx:pt idx="219591">LSAZ</cx:pt>
          <cx:pt idx="219592">LSAZ</cx:pt>
          <cx:pt idx="219593">LSAZ</cx:pt>
          <cx:pt idx="219594">LSAZ</cx:pt>
          <cx:pt idx="219595">LSAZ</cx:pt>
          <cx:pt idx="219596">LSAZ</cx:pt>
          <cx:pt idx="219597">LSAZ</cx:pt>
          <cx:pt idx="219598">LSAZ</cx:pt>
          <cx:pt idx="219599">LSAZ</cx:pt>
          <cx:pt idx="219600">LSAZ</cx:pt>
          <cx:pt idx="219601">LSAZ</cx:pt>
          <cx:pt idx="219602">LSAZ</cx:pt>
          <cx:pt idx="219603">LSAZ</cx:pt>
          <cx:pt idx="219604">LSAZ</cx:pt>
          <cx:pt idx="219605">LSAZ</cx:pt>
          <cx:pt idx="219606">LSAZ</cx:pt>
          <cx:pt idx="219607">LSAZ</cx:pt>
          <cx:pt idx="219608">LSAZ</cx:pt>
          <cx:pt idx="219609">LSAZ</cx:pt>
          <cx:pt idx="219610">LSAZ</cx:pt>
          <cx:pt idx="219611">LSAZ</cx:pt>
          <cx:pt idx="219612">LSAZ</cx:pt>
          <cx:pt idx="219613">LSAZ</cx:pt>
          <cx:pt idx="219614">LSAZ</cx:pt>
          <cx:pt idx="219615">LSAZ</cx:pt>
          <cx:pt idx="219616">LSAZ</cx:pt>
          <cx:pt idx="219617">LSAZ</cx:pt>
          <cx:pt idx="219618">LSAZ</cx:pt>
          <cx:pt idx="219619">LSAZ</cx:pt>
          <cx:pt idx="219620">LSAZ</cx:pt>
          <cx:pt idx="219621">LSAZ</cx:pt>
          <cx:pt idx="219622">LSAZ</cx:pt>
          <cx:pt idx="219623">LSAZ</cx:pt>
          <cx:pt idx="219624">LSAZ</cx:pt>
          <cx:pt idx="219625">LSAZ</cx:pt>
          <cx:pt idx="219626">LSAZ</cx:pt>
          <cx:pt idx="219627">LSAZ</cx:pt>
          <cx:pt idx="219628">LSAZ</cx:pt>
          <cx:pt idx="219629">LSAZ</cx:pt>
          <cx:pt idx="219630">LSAZ</cx:pt>
          <cx:pt idx="219631">LSAZ</cx:pt>
          <cx:pt idx="219632">LSAZ</cx:pt>
          <cx:pt idx="219633">LSAZ</cx:pt>
          <cx:pt idx="219634">LSAZ</cx:pt>
          <cx:pt idx="219635">LSAZ</cx:pt>
          <cx:pt idx="219636">LSAZ</cx:pt>
          <cx:pt idx="219637">LSAZ</cx:pt>
          <cx:pt idx="219638">LSAZ</cx:pt>
          <cx:pt idx="219639">LSAZ</cx:pt>
          <cx:pt idx="219640">LSAZ</cx:pt>
          <cx:pt idx="219641">LSAZ</cx:pt>
          <cx:pt idx="219642">LSAZ</cx:pt>
          <cx:pt idx="219643">LSAZ</cx:pt>
          <cx:pt idx="219644">LSAZ</cx:pt>
          <cx:pt idx="219645">LSAZ</cx:pt>
          <cx:pt idx="219646">LSAZ</cx:pt>
          <cx:pt idx="219647">LSAZ</cx:pt>
          <cx:pt idx="219648">LSAZ</cx:pt>
          <cx:pt idx="219649">LSAZ</cx:pt>
          <cx:pt idx="219650">LSAZ</cx:pt>
          <cx:pt idx="219651">LSAZ</cx:pt>
          <cx:pt idx="219652">LSAZ</cx:pt>
          <cx:pt idx="219653">LSAZ</cx:pt>
          <cx:pt idx="219654">LSAZ</cx:pt>
          <cx:pt idx="219655">LSAZ</cx:pt>
          <cx:pt idx="219656">LSAZ</cx:pt>
          <cx:pt idx="219657">LSAZ</cx:pt>
          <cx:pt idx="219658">LSAZ</cx:pt>
          <cx:pt idx="219659">LSAZ</cx:pt>
          <cx:pt idx="219660">LSAZ</cx:pt>
          <cx:pt idx="219661">LSAZ</cx:pt>
          <cx:pt idx="219662">LSAZ</cx:pt>
          <cx:pt idx="219663">LSAZ</cx:pt>
          <cx:pt idx="219664">LSAZ</cx:pt>
          <cx:pt idx="219665">LSAZ</cx:pt>
          <cx:pt idx="219666">LSAZ</cx:pt>
          <cx:pt idx="219667">LSAZ</cx:pt>
          <cx:pt idx="219668">LSAZ</cx:pt>
          <cx:pt idx="219669">LSAZ</cx:pt>
          <cx:pt idx="219670">LSAZ</cx:pt>
          <cx:pt idx="219671">LSAZ</cx:pt>
          <cx:pt idx="219672">LSAZ</cx:pt>
          <cx:pt idx="219673">LSAZ</cx:pt>
          <cx:pt idx="219674">LSAZ</cx:pt>
          <cx:pt idx="219675">LSAZ</cx:pt>
          <cx:pt idx="219676">LSAZ</cx:pt>
          <cx:pt idx="219677">LSAZ</cx:pt>
          <cx:pt idx="219678">LSAZ</cx:pt>
          <cx:pt idx="219679">LSAZ</cx:pt>
          <cx:pt idx="219680">LSAZ</cx:pt>
          <cx:pt idx="219681">LSAZ</cx:pt>
          <cx:pt idx="219682">LSAZ</cx:pt>
          <cx:pt idx="219683">LSAZ</cx:pt>
          <cx:pt idx="219684">LSAZ</cx:pt>
          <cx:pt idx="219685">LSAZ</cx:pt>
          <cx:pt idx="219686">LSAZ</cx:pt>
          <cx:pt idx="219687">LSAZ</cx:pt>
          <cx:pt idx="219688">LSAZ</cx:pt>
          <cx:pt idx="219689">LSAZ</cx:pt>
          <cx:pt idx="219690">LSAZ</cx:pt>
          <cx:pt idx="219691">LSAZ</cx:pt>
          <cx:pt idx="219692">LSAZ</cx:pt>
          <cx:pt idx="219693">LSAZ</cx:pt>
          <cx:pt idx="219694">LSAZ</cx:pt>
          <cx:pt idx="219695">LSAZ</cx:pt>
          <cx:pt idx="219696">LSAZ</cx:pt>
          <cx:pt idx="219697">LSAZ</cx:pt>
          <cx:pt idx="219698">LSAZ</cx:pt>
          <cx:pt idx="219699">LSAZ</cx:pt>
          <cx:pt idx="219700">LSAZ</cx:pt>
          <cx:pt idx="219701">LSAZ</cx:pt>
          <cx:pt idx="219702">LSAZ</cx:pt>
          <cx:pt idx="219703">LSAZ</cx:pt>
          <cx:pt idx="219704">LSAZ</cx:pt>
          <cx:pt idx="219705">LSAZ</cx:pt>
          <cx:pt idx="219706">LSAZ</cx:pt>
          <cx:pt idx="219707">LSAZ</cx:pt>
          <cx:pt idx="219708">LSAZ</cx:pt>
          <cx:pt idx="219709">LSAZ</cx:pt>
          <cx:pt idx="219710">LSAZ</cx:pt>
          <cx:pt idx="219711">LSAZ</cx:pt>
          <cx:pt idx="219712">LSAZ</cx:pt>
          <cx:pt idx="219713">LSAZ</cx:pt>
          <cx:pt idx="219714">LSAZ</cx:pt>
          <cx:pt idx="219715">LSAZ</cx:pt>
          <cx:pt idx="219716">LSAZ</cx:pt>
          <cx:pt idx="219717">LSAZ</cx:pt>
          <cx:pt idx="219718">LSAZ</cx:pt>
          <cx:pt idx="219719">LSAZ</cx:pt>
          <cx:pt idx="219720">LSAZ</cx:pt>
          <cx:pt idx="219721">LSAZ</cx:pt>
          <cx:pt idx="219722">LSAZ</cx:pt>
          <cx:pt idx="219723">LSAZ</cx:pt>
          <cx:pt idx="219724">LSAZ</cx:pt>
          <cx:pt idx="219725">LSAZ</cx:pt>
          <cx:pt idx="219726">LSAZ</cx:pt>
          <cx:pt idx="219727">LSAZ</cx:pt>
          <cx:pt idx="219728">LSAZ</cx:pt>
          <cx:pt idx="219729">LSAZ</cx:pt>
          <cx:pt idx="219730">LSAZ</cx:pt>
          <cx:pt idx="219731">LSAZ</cx:pt>
          <cx:pt idx="219732">LSAZ</cx:pt>
          <cx:pt idx="219733">LSAZ</cx:pt>
          <cx:pt idx="219734">LSAZ</cx:pt>
          <cx:pt idx="219735">LSAZ</cx:pt>
          <cx:pt idx="219736">LSAZ</cx:pt>
          <cx:pt idx="219737">LSAZ</cx:pt>
          <cx:pt idx="219738">LSAZ</cx:pt>
          <cx:pt idx="219739">LSAZ</cx:pt>
          <cx:pt idx="219740">LSAZ</cx:pt>
          <cx:pt idx="219741">LSAZ</cx:pt>
          <cx:pt idx="219742">LSAZ</cx:pt>
          <cx:pt idx="219743">LSAZ</cx:pt>
          <cx:pt idx="219744">LSAZ</cx:pt>
          <cx:pt idx="219745">LSAZ</cx:pt>
          <cx:pt idx="219746">LSAZ</cx:pt>
          <cx:pt idx="219747">LSAZ</cx:pt>
          <cx:pt idx="219748">LSAZ</cx:pt>
          <cx:pt idx="219749">LSAZ</cx:pt>
          <cx:pt idx="219750">LSAZ</cx:pt>
          <cx:pt idx="219751">LSAZ</cx:pt>
          <cx:pt idx="219752">LSAZ</cx:pt>
          <cx:pt idx="219753">LSAZ</cx:pt>
          <cx:pt idx="219754">LSAZ</cx:pt>
          <cx:pt idx="219755">LSAZ</cx:pt>
          <cx:pt idx="219756">LSAZ</cx:pt>
          <cx:pt idx="219757">LSAZ</cx:pt>
          <cx:pt idx="219758">LSAZ</cx:pt>
          <cx:pt idx="219759">LSAZ</cx:pt>
          <cx:pt idx="219760">LSAZ</cx:pt>
          <cx:pt idx="219761">LSAZ</cx:pt>
          <cx:pt idx="219762">LSAZ</cx:pt>
          <cx:pt idx="219763">LSAZ</cx:pt>
          <cx:pt idx="219764">LSAZ</cx:pt>
          <cx:pt idx="219765">LSAZ</cx:pt>
          <cx:pt idx="219766">LSAZ</cx:pt>
          <cx:pt idx="219767">LSAZ</cx:pt>
          <cx:pt idx="219768">LSAZ</cx:pt>
          <cx:pt idx="219769">LSAZ</cx:pt>
          <cx:pt idx="219770">LSAZ</cx:pt>
          <cx:pt idx="219771">LSAZ</cx:pt>
          <cx:pt idx="219772">LSAZ</cx:pt>
          <cx:pt idx="219773">LSAZ</cx:pt>
          <cx:pt idx="219774">LSAZ</cx:pt>
          <cx:pt idx="219775">LSAZ</cx:pt>
          <cx:pt idx="219776">LSAZ</cx:pt>
          <cx:pt idx="219777">LSAZ</cx:pt>
          <cx:pt idx="219778">LSAZ</cx:pt>
          <cx:pt idx="219779">LSAZ</cx:pt>
          <cx:pt idx="219780">LSAZ</cx:pt>
          <cx:pt idx="219781">LSAZ</cx:pt>
          <cx:pt idx="219782">LSAZ</cx:pt>
          <cx:pt idx="219783">LSAZ</cx:pt>
          <cx:pt idx="219784">LSAZ</cx:pt>
          <cx:pt idx="219785">LSAZ</cx:pt>
          <cx:pt idx="219786">LSAZ</cx:pt>
          <cx:pt idx="219787">LSAZ</cx:pt>
          <cx:pt idx="219788">LSAZ</cx:pt>
          <cx:pt idx="219789">LSAZ</cx:pt>
          <cx:pt idx="219790">LSAZ</cx:pt>
          <cx:pt idx="219791">LSAZ</cx:pt>
          <cx:pt idx="219792">LSAZ</cx:pt>
          <cx:pt idx="219793">LSAZ</cx:pt>
          <cx:pt idx="219794">LSAZ</cx:pt>
          <cx:pt idx="219795">LSAZ</cx:pt>
          <cx:pt idx="219796">LSAZ</cx:pt>
          <cx:pt idx="219797">LSAZ</cx:pt>
          <cx:pt idx="219798">LSAZ</cx:pt>
          <cx:pt idx="219799">LSAZ</cx:pt>
          <cx:pt idx="219800">LSAZ</cx:pt>
          <cx:pt idx="219801">LSAZ</cx:pt>
          <cx:pt idx="219802">LSAZ</cx:pt>
          <cx:pt idx="219803">LSAZ</cx:pt>
          <cx:pt idx="219804">LSAZ</cx:pt>
          <cx:pt idx="219805">LSAZ</cx:pt>
          <cx:pt idx="219806">LSAZ</cx:pt>
          <cx:pt idx="219807">LSAZ</cx:pt>
          <cx:pt idx="219808">LSAZ</cx:pt>
          <cx:pt idx="219809">LSAZ</cx:pt>
          <cx:pt idx="219810">LSAZ</cx:pt>
          <cx:pt idx="219811">LSAZ</cx:pt>
          <cx:pt idx="219812">LSAZ</cx:pt>
          <cx:pt idx="219813">LSAZ</cx:pt>
          <cx:pt idx="219814">LSAZ</cx:pt>
          <cx:pt idx="219815">LSAZ</cx:pt>
          <cx:pt idx="219816">LSAZ</cx:pt>
          <cx:pt idx="219817">LSAZ</cx:pt>
          <cx:pt idx="219818">LSAZ</cx:pt>
          <cx:pt idx="219819">LSAZ</cx:pt>
          <cx:pt idx="219820">LSAZ</cx:pt>
          <cx:pt idx="219821">LSAZ</cx:pt>
          <cx:pt idx="219822">LSAZ</cx:pt>
          <cx:pt idx="219823">LSAZ</cx:pt>
          <cx:pt idx="219824">LSAZ</cx:pt>
          <cx:pt idx="219825">LSAZ</cx:pt>
          <cx:pt idx="219826">LSAZ</cx:pt>
          <cx:pt idx="219827">LSAZ</cx:pt>
          <cx:pt idx="219828">LSAZ</cx:pt>
          <cx:pt idx="219829">LSAZ</cx:pt>
          <cx:pt idx="219830">LSAZ</cx:pt>
          <cx:pt idx="219831">LSAZ</cx:pt>
          <cx:pt idx="219832">LSAZ</cx:pt>
          <cx:pt idx="219833">LSAZ</cx:pt>
          <cx:pt idx="219834">LSAZ</cx:pt>
          <cx:pt idx="219835">LSAZ</cx:pt>
          <cx:pt idx="219836">LSAZ</cx:pt>
          <cx:pt idx="219837">LSAZ</cx:pt>
          <cx:pt idx="219838">LSAZ</cx:pt>
          <cx:pt idx="219839">LSAZ</cx:pt>
          <cx:pt idx="219840">LSAZ</cx:pt>
          <cx:pt idx="219841">LSAZ</cx:pt>
          <cx:pt idx="219842">LSAZ</cx:pt>
          <cx:pt idx="219843">LSAZ</cx:pt>
          <cx:pt idx="219844">LSAZ</cx:pt>
          <cx:pt idx="219845">LSAZ</cx:pt>
          <cx:pt idx="219846">LSAZ</cx:pt>
          <cx:pt idx="219847">LSAZ</cx:pt>
          <cx:pt idx="219848">LSAZ</cx:pt>
          <cx:pt idx="219849">LSAZ</cx:pt>
          <cx:pt idx="219850">LSAZ</cx:pt>
          <cx:pt idx="219851">LSAZ</cx:pt>
          <cx:pt idx="219852">LSAZ</cx:pt>
          <cx:pt idx="219853">LSAZ</cx:pt>
          <cx:pt idx="219854">LSAZ</cx:pt>
          <cx:pt idx="219855">LSAZ</cx:pt>
          <cx:pt idx="219856">LSAZ</cx:pt>
          <cx:pt idx="219857">LSAZ</cx:pt>
          <cx:pt idx="219858">LSAZ</cx:pt>
          <cx:pt idx="219859">LSAZ</cx:pt>
          <cx:pt idx="219860">LSAZ</cx:pt>
          <cx:pt idx="219861">LSAZ</cx:pt>
          <cx:pt idx="219862">LSAZ</cx:pt>
          <cx:pt idx="219863">LSAZ</cx:pt>
          <cx:pt idx="219864">LSAZ</cx:pt>
          <cx:pt idx="219865">LSAZ</cx:pt>
          <cx:pt idx="219866">LSAZ</cx:pt>
          <cx:pt idx="219867">LSAZ</cx:pt>
          <cx:pt idx="219868">LSAZ</cx:pt>
          <cx:pt idx="219869">LSAZ</cx:pt>
          <cx:pt idx="219870">LSAZ</cx:pt>
          <cx:pt idx="219871">LSAZ</cx:pt>
          <cx:pt idx="219872">LSAZ</cx:pt>
          <cx:pt idx="219873">LSAZ</cx:pt>
          <cx:pt idx="219874">LSAZ</cx:pt>
          <cx:pt idx="219875">LSAZ</cx:pt>
          <cx:pt idx="219876">LSAZ</cx:pt>
          <cx:pt idx="219877">LSAZ</cx:pt>
          <cx:pt idx="219878">LSAZ</cx:pt>
          <cx:pt idx="219879">LSAZ</cx:pt>
          <cx:pt idx="219880">LSAZ</cx:pt>
          <cx:pt idx="219881">LSAZ</cx:pt>
          <cx:pt idx="219882">LSAZ</cx:pt>
          <cx:pt idx="219883">LSAZ</cx:pt>
          <cx:pt idx="219884">LSAZ</cx:pt>
          <cx:pt idx="219885">LSAZ</cx:pt>
          <cx:pt idx="219886">LSAZ</cx:pt>
          <cx:pt idx="219887">LSAZ</cx:pt>
          <cx:pt idx="219888">LSAZ</cx:pt>
          <cx:pt idx="219889">LSAZ</cx:pt>
          <cx:pt idx="219890">LSAZ</cx:pt>
          <cx:pt idx="219891">LSAZ</cx:pt>
          <cx:pt idx="219892">LSAZ</cx:pt>
          <cx:pt idx="219893">LSAZ</cx:pt>
          <cx:pt idx="219894">LSAZ</cx:pt>
          <cx:pt idx="219895">LSAZ</cx:pt>
          <cx:pt idx="219896">LSAZ</cx:pt>
          <cx:pt idx="219897">LSAZ</cx:pt>
          <cx:pt idx="219898">LSAZ</cx:pt>
          <cx:pt idx="219899">LSAZ</cx:pt>
          <cx:pt idx="219900">LSAZ</cx:pt>
          <cx:pt idx="219901">LSAZ</cx:pt>
          <cx:pt idx="219902">LSAZ</cx:pt>
          <cx:pt idx="219903">LSAZ</cx:pt>
          <cx:pt idx="219904">LSAZ</cx:pt>
          <cx:pt idx="219905">LSAZ</cx:pt>
          <cx:pt idx="219906">LSAZ</cx:pt>
          <cx:pt idx="219907">LSAZ</cx:pt>
          <cx:pt idx="219908">LSAZ</cx:pt>
          <cx:pt idx="219909">LSAZ</cx:pt>
          <cx:pt idx="219910">LSAZ</cx:pt>
          <cx:pt idx="219911">LSAZ</cx:pt>
          <cx:pt idx="219912">LSAZ</cx:pt>
          <cx:pt idx="219913">LSAZ</cx:pt>
          <cx:pt idx="219914">LSAZ</cx:pt>
          <cx:pt idx="219915">LSAZ</cx:pt>
          <cx:pt idx="219916">LSAZ</cx:pt>
          <cx:pt idx="219917">LSAZ</cx:pt>
          <cx:pt idx="219918">LSAZ</cx:pt>
          <cx:pt idx="219919">LSAZ</cx:pt>
          <cx:pt idx="219920">LSAZ</cx:pt>
          <cx:pt idx="219921">LSAZ</cx:pt>
          <cx:pt idx="219922">LSAZ</cx:pt>
          <cx:pt idx="219923">LSAZ</cx:pt>
          <cx:pt idx="219924">LSAZ</cx:pt>
          <cx:pt idx="219925">LSAZ</cx:pt>
          <cx:pt idx="219926">LSAZ</cx:pt>
          <cx:pt idx="219927">LSAZ</cx:pt>
          <cx:pt idx="219928">LSAZ</cx:pt>
          <cx:pt idx="219929">LSAZ</cx:pt>
          <cx:pt idx="219930">LSAZ</cx:pt>
          <cx:pt idx="219931">LSAZ</cx:pt>
          <cx:pt idx="219932">LSAZ</cx:pt>
          <cx:pt idx="219933">LSAZ</cx:pt>
          <cx:pt idx="219934">LSAZ</cx:pt>
          <cx:pt idx="219935">LSAZ</cx:pt>
          <cx:pt idx="219936">LSAZ</cx:pt>
          <cx:pt idx="219937">LSAZ</cx:pt>
          <cx:pt idx="219938">LSAZ</cx:pt>
          <cx:pt idx="219939">LSAZ</cx:pt>
          <cx:pt idx="219940">LSAZ</cx:pt>
          <cx:pt idx="219941">LSAZ</cx:pt>
          <cx:pt idx="219942">LSAZ</cx:pt>
          <cx:pt idx="219943">LSAZ</cx:pt>
          <cx:pt idx="219944">LSAZ</cx:pt>
          <cx:pt idx="219945">LSAZ</cx:pt>
          <cx:pt idx="219946">LSAZ</cx:pt>
          <cx:pt idx="219947">LSAZ</cx:pt>
          <cx:pt idx="219948">LSAZ</cx:pt>
          <cx:pt idx="219949">LSAZ</cx:pt>
          <cx:pt idx="219950">LSAZ</cx:pt>
          <cx:pt idx="219951">LSAZ</cx:pt>
          <cx:pt idx="219952">LSAZ</cx:pt>
          <cx:pt idx="219953">LSAZ</cx:pt>
          <cx:pt idx="219954">LSAZ</cx:pt>
          <cx:pt idx="219955">LSAZ</cx:pt>
          <cx:pt idx="219956">LSAZ</cx:pt>
          <cx:pt idx="219957">LSAZ</cx:pt>
          <cx:pt idx="219958">LSAZ</cx:pt>
          <cx:pt idx="219959">LSAZ</cx:pt>
          <cx:pt idx="219960">LSAZ</cx:pt>
          <cx:pt idx="219961">LSAZ</cx:pt>
          <cx:pt idx="219962">LSAZ</cx:pt>
          <cx:pt idx="219963">LSAZ</cx:pt>
          <cx:pt idx="219964">LSAZ</cx:pt>
          <cx:pt idx="219965">LSAZ</cx:pt>
          <cx:pt idx="219966">LSAZ</cx:pt>
          <cx:pt idx="219967">LSAZ</cx:pt>
          <cx:pt idx="219968">LSAZ</cx:pt>
          <cx:pt idx="219969">LSAZ</cx:pt>
          <cx:pt idx="219970">LSAZ</cx:pt>
          <cx:pt idx="219971">LSAZ</cx:pt>
          <cx:pt idx="219972">LSAZ</cx:pt>
          <cx:pt idx="219973">LSAZ</cx:pt>
          <cx:pt idx="219974">LSAZ</cx:pt>
          <cx:pt idx="219975">LSAZ</cx:pt>
          <cx:pt idx="219976">LSAZ</cx:pt>
          <cx:pt idx="219977">LSAZ</cx:pt>
          <cx:pt idx="219978">LSAZ</cx:pt>
          <cx:pt idx="219979">LSAZ</cx:pt>
          <cx:pt idx="219980">LSAZ</cx:pt>
          <cx:pt idx="219981">LSAZ</cx:pt>
          <cx:pt idx="219982">LSAZ</cx:pt>
          <cx:pt idx="219983">LSAZ</cx:pt>
          <cx:pt idx="219984">LSAZ</cx:pt>
          <cx:pt idx="219985">LSAZ</cx:pt>
          <cx:pt idx="219986">LSAZ</cx:pt>
          <cx:pt idx="219987">LSAZ</cx:pt>
          <cx:pt idx="219988">LSAZ</cx:pt>
          <cx:pt idx="219989">LSAZ</cx:pt>
          <cx:pt idx="219990">LSAZ</cx:pt>
          <cx:pt idx="219991">LSAZ</cx:pt>
          <cx:pt idx="219992">LSAZ</cx:pt>
          <cx:pt idx="219993">LSAZ</cx:pt>
          <cx:pt idx="219994">LSAZ</cx:pt>
          <cx:pt idx="219995">LSAZ</cx:pt>
          <cx:pt idx="219996">LSAZ</cx:pt>
          <cx:pt idx="219997">LSAZ</cx:pt>
          <cx:pt idx="219998">LSAZ</cx:pt>
          <cx:pt idx="219999">LSAZ</cx:pt>
          <cx:pt idx="220000">LSAZ</cx:pt>
          <cx:pt idx="220001">LSAZ</cx:pt>
          <cx:pt idx="220002">LSAZ</cx:pt>
          <cx:pt idx="220003">LSAZ</cx:pt>
          <cx:pt idx="220004">LSAZ</cx:pt>
          <cx:pt idx="220005">LSAZ</cx:pt>
          <cx:pt idx="220006">LSAZ</cx:pt>
          <cx:pt idx="220007">LSAZ</cx:pt>
          <cx:pt idx="220008">LSAZ</cx:pt>
          <cx:pt idx="220009">LSAZ</cx:pt>
          <cx:pt idx="220010">LSAZ</cx:pt>
          <cx:pt idx="220011">LSAZ</cx:pt>
          <cx:pt idx="220012">LSAZ</cx:pt>
          <cx:pt idx="220013">LSAZ</cx:pt>
          <cx:pt idx="220014">LSAZ</cx:pt>
          <cx:pt idx="220015">LSAZ</cx:pt>
          <cx:pt idx="220016">LSAZ</cx:pt>
          <cx:pt idx="220017">LSAZ</cx:pt>
          <cx:pt idx="220018">LSAZ</cx:pt>
          <cx:pt idx="220019">LSAZ</cx:pt>
          <cx:pt idx="220020">LSAZ</cx:pt>
          <cx:pt idx="220021">LSAZ</cx:pt>
          <cx:pt idx="220022">LSAZ</cx:pt>
          <cx:pt idx="220023">LSAZ</cx:pt>
          <cx:pt idx="220024">LSAZ</cx:pt>
          <cx:pt idx="220025">LSAZ</cx:pt>
          <cx:pt idx="220026">LSAZ</cx:pt>
          <cx:pt idx="220027">LSAZ</cx:pt>
          <cx:pt idx="220028">LSAZ</cx:pt>
          <cx:pt idx="220029">LSAZ</cx:pt>
          <cx:pt idx="220030">LSAZ</cx:pt>
          <cx:pt idx="220031">LSAZ</cx:pt>
          <cx:pt idx="220032">LSAZ</cx:pt>
          <cx:pt idx="220033">LSAZ</cx:pt>
          <cx:pt idx="220034">LSAZ</cx:pt>
          <cx:pt idx="220035">LSAZ</cx:pt>
          <cx:pt idx="220036">LSAZ</cx:pt>
          <cx:pt idx="220037">LSAZ</cx:pt>
          <cx:pt idx="220038">LSAZ</cx:pt>
          <cx:pt idx="220039">LSAZ</cx:pt>
          <cx:pt idx="220040">LSAZ</cx:pt>
          <cx:pt idx="220041">LSAZ</cx:pt>
          <cx:pt idx="220042">LSAZ</cx:pt>
          <cx:pt idx="220043">LSAZ</cx:pt>
          <cx:pt idx="220044">LSAZ</cx:pt>
          <cx:pt idx="220045">LSAZ</cx:pt>
          <cx:pt idx="220046">LSAZ</cx:pt>
          <cx:pt idx="220047">LSAZ</cx:pt>
          <cx:pt idx="220048">LSAZ</cx:pt>
          <cx:pt idx="220049">LSAZ</cx:pt>
          <cx:pt idx="220050">LSAZ</cx:pt>
          <cx:pt idx="220051">LSAZ</cx:pt>
          <cx:pt idx="220052">LSAZ</cx:pt>
          <cx:pt idx="220053">LSAZ</cx:pt>
          <cx:pt idx="220054">LSAZ</cx:pt>
          <cx:pt idx="220055">LSAZ</cx:pt>
          <cx:pt idx="220056">LSAZ</cx:pt>
          <cx:pt idx="220057">LSAZ</cx:pt>
          <cx:pt idx="220058">LSAZ</cx:pt>
          <cx:pt idx="220059">LSAZ</cx:pt>
          <cx:pt idx="220060">LSAZ</cx:pt>
          <cx:pt idx="220061">LSAZ</cx:pt>
          <cx:pt idx="220062">LSAZ</cx:pt>
          <cx:pt idx="220063">LSAZ</cx:pt>
          <cx:pt idx="220064">LSAZ</cx:pt>
          <cx:pt idx="220065">LSAZ</cx:pt>
          <cx:pt idx="220066">LSAZ</cx:pt>
          <cx:pt idx="220067">LSAZ</cx:pt>
          <cx:pt idx="220068">LSAZ</cx:pt>
          <cx:pt idx="220069">LSAZ</cx:pt>
          <cx:pt idx="220070">LSAZ</cx:pt>
          <cx:pt idx="220071">LSAZ</cx:pt>
          <cx:pt idx="220072">LSAZ</cx:pt>
          <cx:pt idx="220073">LSAZ</cx:pt>
          <cx:pt idx="220074">LSAZ</cx:pt>
          <cx:pt idx="220075">LSAZ</cx:pt>
          <cx:pt idx="220076">LSAZ</cx:pt>
          <cx:pt idx="220077">LSAZ</cx:pt>
          <cx:pt idx="220078">LSAZ</cx:pt>
          <cx:pt idx="220079">LSAZ</cx:pt>
          <cx:pt idx="220080">LSAZ</cx:pt>
          <cx:pt idx="220081">LSAZ</cx:pt>
          <cx:pt idx="220082">LSAZ</cx:pt>
          <cx:pt idx="220083">LSAZ</cx:pt>
          <cx:pt idx="220084">LSAZ</cx:pt>
          <cx:pt idx="220085">LSAZ</cx:pt>
          <cx:pt idx="220086">LSAZ</cx:pt>
          <cx:pt idx="220087">LSAZ</cx:pt>
          <cx:pt idx="220088">LSAZ</cx:pt>
          <cx:pt idx="220089">LSAZ</cx:pt>
          <cx:pt idx="220090">LSAZ</cx:pt>
          <cx:pt idx="220091">LSAZ</cx:pt>
          <cx:pt idx="220092">LSAZ</cx:pt>
          <cx:pt idx="220093">LSAZ</cx:pt>
          <cx:pt idx="220094">LSAZ</cx:pt>
          <cx:pt idx="220095">LSAZ</cx:pt>
          <cx:pt idx="220096">LSAZ</cx:pt>
          <cx:pt idx="220097">LSAZ</cx:pt>
          <cx:pt idx="220098">LSAZ</cx:pt>
          <cx:pt idx="220099">LSAZ</cx:pt>
          <cx:pt idx="220100">LSAZ</cx:pt>
          <cx:pt idx="220101">LSAZ</cx:pt>
          <cx:pt idx="220102">LSAZ</cx:pt>
          <cx:pt idx="220103">LSAZ</cx:pt>
          <cx:pt idx="220104">LSAZ</cx:pt>
          <cx:pt idx="220105">LSAZ</cx:pt>
          <cx:pt idx="220106">LSAZ</cx:pt>
          <cx:pt idx="220107">LSAZ</cx:pt>
          <cx:pt idx="220108">LSAZ</cx:pt>
          <cx:pt idx="220109">LSAZ</cx:pt>
          <cx:pt idx="220110">LSAZ</cx:pt>
          <cx:pt idx="220111">LSAZ</cx:pt>
          <cx:pt idx="220112">LSAZ</cx:pt>
          <cx:pt idx="220113">LSAZ</cx:pt>
          <cx:pt idx="220114">LSAZ</cx:pt>
          <cx:pt idx="220115">LSAZ</cx:pt>
          <cx:pt idx="220116">LSAZ</cx:pt>
          <cx:pt idx="220117">LSAZ</cx:pt>
          <cx:pt idx="220118">LSAZ</cx:pt>
          <cx:pt idx="220119">LSAZ</cx:pt>
          <cx:pt idx="220120">LSAZ</cx:pt>
          <cx:pt idx="220121">LSAZ</cx:pt>
          <cx:pt idx="220122">LSAZ</cx:pt>
          <cx:pt idx="220123">LSAZ</cx:pt>
          <cx:pt idx="220124">LSAZ</cx:pt>
          <cx:pt idx="220125">LSAZ</cx:pt>
          <cx:pt idx="220126">LSAZ</cx:pt>
          <cx:pt idx="220127">LSAZ</cx:pt>
          <cx:pt idx="220128">LSAZ</cx:pt>
          <cx:pt idx="220129">LSAZ</cx:pt>
          <cx:pt idx="220130">LSAZ</cx:pt>
          <cx:pt idx="220131">LSAZ</cx:pt>
          <cx:pt idx="220132">LSAZ</cx:pt>
          <cx:pt idx="220133">LSAZ</cx:pt>
          <cx:pt idx="220134">LSAZ</cx:pt>
          <cx:pt idx="220135">LSAZ</cx:pt>
          <cx:pt idx="220136">LSAZ</cx:pt>
          <cx:pt idx="220137">LSAZ</cx:pt>
          <cx:pt idx="220138">LSAZ</cx:pt>
          <cx:pt idx="220139">LSAZ</cx:pt>
          <cx:pt idx="220140">LSAZ</cx:pt>
          <cx:pt idx="220141">LSAZ</cx:pt>
          <cx:pt idx="220142">LSAZ</cx:pt>
          <cx:pt idx="220143">LSAZ</cx:pt>
          <cx:pt idx="220144">LSAZ</cx:pt>
          <cx:pt idx="220145">LSAZ</cx:pt>
          <cx:pt idx="220146">LSAZ</cx:pt>
          <cx:pt idx="220147">LSAZ</cx:pt>
          <cx:pt idx="220148">LSAZ</cx:pt>
          <cx:pt idx="220149">LSAZ</cx:pt>
          <cx:pt idx="220150">LSAZ</cx:pt>
          <cx:pt idx="220151">LSAZ</cx:pt>
          <cx:pt idx="220152">LSAZ</cx:pt>
          <cx:pt idx="220153">LSAZ</cx:pt>
          <cx:pt idx="220154">LSAZ</cx:pt>
          <cx:pt idx="220155">LSAZ</cx:pt>
          <cx:pt idx="220156">LSAZ</cx:pt>
          <cx:pt idx="220157">LSAZ</cx:pt>
          <cx:pt idx="220158">LSAZ</cx:pt>
          <cx:pt idx="220159">LSAZ</cx:pt>
          <cx:pt idx="220160">LSAZ</cx:pt>
          <cx:pt idx="220161">LSAZ</cx:pt>
          <cx:pt idx="220162">LSAZ</cx:pt>
          <cx:pt idx="220163">LSAZ</cx:pt>
          <cx:pt idx="220164">LSAZ</cx:pt>
          <cx:pt idx="220165">LSAZ</cx:pt>
          <cx:pt idx="220166">LSAZ</cx:pt>
          <cx:pt idx="220167">LSAZ</cx:pt>
          <cx:pt idx="220168">LSAZ</cx:pt>
          <cx:pt idx="220169">LSAZ</cx:pt>
          <cx:pt idx="220170">LSAZ</cx:pt>
          <cx:pt idx="220171">LSAZ</cx:pt>
          <cx:pt idx="220172">LSAZ</cx:pt>
          <cx:pt idx="220173">LSAZ</cx:pt>
          <cx:pt idx="220174">LSAZ</cx:pt>
          <cx:pt idx="220175">LSAZ</cx:pt>
          <cx:pt idx="220176">LSAZ</cx:pt>
          <cx:pt idx="220177">LSAZ</cx:pt>
          <cx:pt idx="220178">LSAZ</cx:pt>
          <cx:pt idx="220179">LSAZ</cx:pt>
          <cx:pt idx="220180">LSAZ</cx:pt>
          <cx:pt idx="220181">LSAZ</cx:pt>
          <cx:pt idx="220182">LSAZ</cx:pt>
          <cx:pt idx="220183">LSAZ</cx:pt>
          <cx:pt idx="220184">LSAZ</cx:pt>
          <cx:pt idx="220185">LSAZ</cx:pt>
          <cx:pt idx="220186">LSAZ</cx:pt>
          <cx:pt idx="220187">LSAZ</cx:pt>
          <cx:pt idx="220188">LSAZ</cx:pt>
          <cx:pt idx="220189">LSAZ</cx:pt>
          <cx:pt idx="220190">LSAZ</cx:pt>
          <cx:pt idx="220191">LSAZ</cx:pt>
          <cx:pt idx="220192">LSAZ</cx:pt>
          <cx:pt idx="220193">LSAZ</cx:pt>
          <cx:pt idx="220194">LSAZ</cx:pt>
          <cx:pt idx="220195">LSAZ</cx:pt>
          <cx:pt idx="220196">LSAZ</cx:pt>
          <cx:pt idx="220197">LSAZ</cx:pt>
          <cx:pt idx="220198">LSAZ</cx:pt>
          <cx:pt idx="220199">LSAZ</cx:pt>
          <cx:pt idx="220200">LSAZ</cx:pt>
          <cx:pt idx="220201">LSAZ</cx:pt>
          <cx:pt idx="220202">LSAZ</cx:pt>
          <cx:pt idx="220203">LSAZ</cx:pt>
          <cx:pt idx="220204">LSAZ</cx:pt>
          <cx:pt idx="220205">LSAZ</cx:pt>
          <cx:pt idx="220206">LSAZ</cx:pt>
          <cx:pt idx="220207">LSAZ</cx:pt>
          <cx:pt idx="220208">LSAZ</cx:pt>
          <cx:pt idx="220209">LSAZ</cx:pt>
          <cx:pt idx="220210">LSAZ</cx:pt>
          <cx:pt idx="220211">LSAZ</cx:pt>
          <cx:pt idx="220212">LSAZ</cx:pt>
          <cx:pt idx="220213">LSAZ</cx:pt>
          <cx:pt idx="220214">LSAZ</cx:pt>
          <cx:pt idx="220215">LSAZ</cx:pt>
          <cx:pt idx="220216">LSAZ</cx:pt>
          <cx:pt idx="220217">LSAZ</cx:pt>
          <cx:pt idx="220218">LSAZ</cx:pt>
          <cx:pt idx="220219">LSAZ</cx:pt>
          <cx:pt idx="220220">LSAZ</cx:pt>
          <cx:pt idx="220221">LSAZ</cx:pt>
          <cx:pt idx="220222">LSAZ</cx:pt>
          <cx:pt idx="220223">LSAZ</cx:pt>
          <cx:pt idx="220224">LSAZ</cx:pt>
          <cx:pt idx="220225">LSAZ</cx:pt>
          <cx:pt idx="220226">LSAZ</cx:pt>
          <cx:pt idx="220227">LSAZ</cx:pt>
          <cx:pt idx="220228">LSAZ</cx:pt>
          <cx:pt idx="220229">LSAZ</cx:pt>
          <cx:pt idx="220230">LSAZ</cx:pt>
          <cx:pt idx="220231">LSAZ</cx:pt>
          <cx:pt idx="220232">LSAZ</cx:pt>
          <cx:pt idx="220233">LSAZ</cx:pt>
          <cx:pt idx="220234">LSAZ</cx:pt>
          <cx:pt idx="220235">LSAZ</cx:pt>
          <cx:pt idx="220236">LSAZ</cx:pt>
          <cx:pt idx="220237">LSAZ</cx:pt>
          <cx:pt idx="220238">LSAZ</cx:pt>
          <cx:pt idx="220239">LSAZ</cx:pt>
          <cx:pt idx="220240">LSAZ</cx:pt>
          <cx:pt idx="220241">LSAZ</cx:pt>
          <cx:pt idx="220242">LSAZ</cx:pt>
          <cx:pt idx="220243">LSAZ</cx:pt>
          <cx:pt idx="220244">LSAZ</cx:pt>
          <cx:pt idx="220245">LSAZ</cx:pt>
          <cx:pt idx="220246">LSAZ</cx:pt>
          <cx:pt idx="220247">LSAZ</cx:pt>
          <cx:pt idx="220248">LSAZ</cx:pt>
          <cx:pt idx="220249">LSAZ</cx:pt>
          <cx:pt idx="220250">LSAZ</cx:pt>
          <cx:pt idx="220251">LSAZ</cx:pt>
          <cx:pt idx="220252">LSAZ</cx:pt>
          <cx:pt idx="220253">LSAZ</cx:pt>
          <cx:pt idx="220254">LSAZ</cx:pt>
          <cx:pt idx="220255">LSAZ</cx:pt>
          <cx:pt idx="220256">LSAZ</cx:pt>
          <cx:pt idx="220257">LSAZ</cx:pt>
          <cx:pt idx="220258">LSAZ</cx:pt>
          <cx:pt idx="220259">LSAZ</cx:pt>
          <cx:pt idx="220260">LSAZ</cx:pt>
          <cx:pt idx="220261">LSAZ</cx:pt>
          <cx:pt idx="220262">LSAZ</cx:pt>
          <cx:pt idx="220263">LSAZ</cx:pt>
          <cx:pt idx="220264">LSAZ</cx:pt>
          <cx:pt idx="220265">LSAZ</cx:pt>
          <cx:pt idx="220266">LSAZ</cx:pt>
          <cx:pt idx="220267">LSAZ</cx:pt>
          <cx:pt idx="220268">LSAZ</cx:pt>
          <cx:pt idx="220269">LSAZ</cx:pt>
          <cx:pt idx="220270">LSAZ</cx:pt>
          <cx:pt idx="220271">LSAZ</cx:pt>
          <cx:pt idx="220272">LSAZ</cx:pt>
          <cx:pt idx="220273">LSAZ</cx:pt>
          <cx:pt idx="220274">LSAZ</cx:pt>
          <cx:pt idx="220275">LSAZ</cx:pt>
          <cx:pt idx="220276">LSAZ</cx:pt>
          <cx:pt idx="220277">LSAZ</cx:pt>
          <cx:pt idx="220278">LSAZ</cx:pt>
          <cx:pt idx="220279">LSAZ</cx:pt>
          <cx:pt idx="220280">LSAZ</cx:pt>
          <cx:pt idx="220281">LSAZ</cx:pt>
          <cx:pt idx="220282">LSAZ</cx:pt>
          <cx:pt idx="220283">LSAZ</cx:pt>
          <cx:pt idx="220284">LSAZ</cx:pt>
          <cx:pt idx="220285">LSAZ</cx:pt>
          <cx:pt idx="220286">LSAZ</cx:pt>
          <cx:pt idx="220287">LSAZ</cx:pt>
          <cx:pt idx="220288">LSAZ</cx:pt>
          <cx:pt idx="220289">LSAZ</cx:pt>
          <cx:pt idx="220290">LSAZ</cx:pt>
          <cx:pt idx="220291">LSAZ</cx:pt>
          <cx:pt idx="220292">LSAZ</cx:pt>
          <cx:pt idx="220293">LSAZ</cx:pt>
          <cx:pt idx="220294">LSAZ</cx:pt>
          <cx:pt idx="220295">LSAZ</cx:pt>
          <cx:pt idx="220296">LSAZ</cx:pt>
          <cx:pt idx="220297">LSAZ</cx:pt>
          <cx:pt idx="220298">LSAZ</cx:pt>
          <cx:pt idx="220299">LSAZ</cx:pt>
          <cx:pt idx="220300">LSAZ</cx:pt>
          <cx:pt idx="220301">LSAZ</cx:pt>
          <cx:pt idx="220302">LSAZ</cx:pt>
          <cx:pt idx="220303">LSAZ</cx:pt>
          <cx:pt idx="220304">LSAZ</cx:pt>
          <cx:pt idx="220305">LSAZ</cx:pt>
          <cx:pt idx="220306">LSAZ</cx:pt>
          <cx:pt idx="220307">LSAZ</cx:pt>
          <cx:pt idx="220308">LSAZ</cx:pt>
          <cx:pt idx="220309">LSAZ</cx:pt>
          <cx:pt idx="220310">LSAZ</cx:pt>
          <cx:pt idx="220311">LSAZ</cx:pt>
          <cx:pt idx="220312">LSAZ</cx:pt>
          <cx:pt idx="220313">LSAZ</cx:pt>
          <cx:pt idx="220314">LSAZ</cx:pt>
          <cx:pt idx="220315">LSAZ</cx:pt>
          <cx:pt idx="220316">LSAZ</cx:pt>
          <cx:pt idx="220317">LSAZ</cx:pt>
          <cx:pt idx="220318">LSAZ</cx:pt>
          <cx:pt idx="220319">LSAZ</cx:pt>
          <cx:pt idx="220320">LSAZ</cx:pt>
          <cx:pt idx="220321">LSAZ</cx:pt>
          <cx:pt idx="220322">LSAZ</cx:pt>
          <cx:pt idx="220323">LSAZ</cx:pt>
          <cx:pt idx="220324">LSAZ</cx:pt>
          <cx:pt idx="220325">LSAZ</cx:pt>
          <cx:pt idx="220326">LSAZ</cx:pt>
          <cx:pt idx="220327">LSAZ</cx:pt>
          <cx:pt idx="220328">LSAZ</cx:pt>
          <cx:pt idx="220329">LSAZ</cx:pt>
          <cx:pt idx="220330">LSAZ</cx:pt>
          <cx:pt idx="220331">LSAZ</cx:pt>
          <cx:pt idx="220332">LSAZ</cx:pt>
          <cx:pt idx="220333">LSAZ</cx:pt>
          <cx:pt idx="220334">LSAZ</cx:pt>
          <cx:pt idx="220335">LSAZ</cx:pt>
          <cx:pt idx="220336">LSAZ</cx:pt>
          <cx:pt idx="220337">LSAZ</cx:pt>
          <cx:pt idx="220338">LSAZ</cx:pt>
          <cx:pt idx="220339">LSAZ</cx:pt>
          <cx:pt idx="220340">LSAZ</cx:pt>
          <cx:pt idx="220341">LSAZ</cx:pt>
          <cx:pt idx="220342">LSAZ</cx:pt>
          <cx:pt idx="220343">LSAZ</cx:pt>
          <cx:pt idx="220344">LSAZ</cx:pt>
          <cx:pt idx="220345">LSAZ</cx:pt>
          <cx:pt idx="220346">LSAZ</cx:pt>
          <cx:pt idx="220347">LSAZ</cx:pt>
          <cx:pt idx="220348">LSAZ</cx:pt>
          <cx:pt idx="220349">LSAZ</cx:pt>
          <cx:pt idx="220350">LSAZ</cx:pt>
          <cx:pt idx="220351">LSAZ</cx:pt>
          <cx:pt idx="220352">LSAZ</cx:pt>
          <cx:pt idx="220353">LSAZ</cx:pt>
          <cx:pt idx="220354">LSAZ</cx:pt>
          <cx:pt idx="220355">LSAZ</cx:pt>
          <cx:pt idx="220356">LSAZ</cx:pt>
          <cx:pt idx="220357">LSAZ</cx:pt>
          <cx:pt idx="220358">LSAZ</cx:pt>
          <cx:pt idx="220359">LSAZ</cx:pt>
          <cx:pt idx="220360">LSAZ</cx:pt>
          <cx:pt idx="220361">LSAZ</cx:pt>
          <cx:pt idx="220362">LSAZ</cx:pt>
          <cx:pt idx="220363">LSAZ</cx:pt>
          <cx:pt idx="220364">LSAZ</cx:pt>
          <cx:pt idx="220365">LSAZ</cx:pt>
          <cx:pt idx="220366">LSAZ</cx:pt>
          <cx:pt idx="220367">LSAZ</cx:pt>
          <cx:pt idx="220368">LSAZ</cx:pt>
          <cx:pt idx="220369">LSAZ</cx:pt>
          <cx:pt idx="220370">LSAZ</cx:pt>
          <cx:pt idx="220371">LSAZ</cx:pt>
          <cx:pt idx="220372">LSAZ</cx:pt>
          <cx:pt idx="220373">LSAZ</cx:pt>
          <cx:pt idx="220374">LSAZ</cx:pt>
          <cx:pt idx="220375">LSAZ</cx:pt>
          <cx:pt idx="220376">LSAZ</cx:pt>
          <cx:pt idx="220377">LSAZ</cx:pt>
          <cx:pt idx="220378">LSAZ</cx:pt>
          <cx:pt idx="220379">LSAZ</cx:pt>
          <cx:pt idx="220380">LSAZ</cx:pt>
          <cx:pt idx="220381">LSAZ</cx:pt>
          <cx:pt idx="220382">LSAZ</cx:pt>
          <cx:pt idx="220383">LSAZ</cx:pt>
          <cx:pt idx="220384">LSAZ</cx:pt>
          <cx:pt idx="220385">LSAZ</cx:pt>
          <cx:pt idx="220386">LSAZ</cx:pt>
          <cx:pt idx="220387">LSAZ</cx:pt>
          <cx:pt idx="220388">LSAZ</cx:pt>
          <cx:pt idx="220389">LSAZ</cx:pt>
          <cx:pt idx="220390">LSAZ</cx:pt>
          <cx:pt idx="220391">LSAZ</cx:pt>
          <cx:pt idx="220392">LSAZ</cx:pt>
          <cx:pt idx="220393">LSAZ</cx:pt>
          <cx:pt idx="220394">LSAZ</cx:pt>
          <cx:pt idx="220395">LSAZ</cx:pt>
          <cx:pt idx="220396">LSAZ</cx:pt>
          <cx:pt idx="220397">LSAZ</cx:pt>
          <cx:pt idx="220398">LSAZ</cx:pt>
          <cx:pt idx="220399">LSAZ</cx:pt>
          <cx:pt idx="220400">LSAZ</cx:pt>
          <cx:pt idx="220401">LSAZ</cx:pt>
          <cx:pt idx="220402">LSAZ</cx:pt>
          <cx:pt idx="220403">LSAZ</cx:pt>
          <cx:pt idx="220404">LSAZ</cx:pt>
          <cx:pt idx="220405">LSAZ</cx:pt>
          <cx:pt idx="220406">LSAZ</cx:pt>
          <cx:pt idx="220407">LSAZ</cx:pt>
          <cx:pt idx="220408">LSAZ</cx:pt>
          <cx:pt idx="220409">LSAZ</cx:pt>
          <cx:pt idx="220410">LSAZ</cx:pt>
          <cx:pt idx="220411">LSAZ</cx:pt>
          <cx:pt idx="220412">LSAZ</cx:pt>
          <cx:pt idx="220413">LSAZ</cx:pt>
          <cx:pt idx="220414">LSAZ</cx:pt>
          <cx:pt idx="220415">LSAZ</cx:pt>
          <cx:pt idx="220416">LSAZ</cx:pt>
          <cx:pt idx="220417">LSAZ</cx:pt>
          <cx:pt idx="220418">LSAZ</cx:pt>
          <cx:pt idx="220419">LSAZ</cx:pt>
          <cx:pt idx="220420">LSAZ</cx:pt>
          <cx:pt idx="220421">LSAZ</cx:pt>
          <cx:pt idx="220422">LSAZ</cx:pt>
          <cx:pt idx="220423">LSAZ</cx:pt>
          <cx:pt idx="220424">LSAZ</cx:pt>
          <cx:pt idx="220425">LSAZ</cx:pt>
          <cx:pt idx="220426">LSAZ</cx:pt>
          <cx:pt idx="220427">LSAZ</cx:pt>
          <cx:pt idx="220428">LSAZ</cx:pt>
          <cx:pt idx="220429">LSAZ</cx:pt>
          <cx:pt idx="220430">LSAZ</cx:pt>
          <cx:pt idx="220431">LSAZ</cx:pt>
          <cx:pt idx="220432">LSAZ</cx:pt>
          <cx:pt idx="220433">LSAZ</cx:pt>
          <cx:pt idx="220434">LSAZ</cx:pt>
          <cx:pt idx="220435">LSAZ</cx:pt>
          <cx:pt idx="220436">LSAZ</cx:pt>
          <cx:pt idx="220437">LSAZ</cx:pt>
          <cx:pt idx="220438">LSAZ</cx:pt>
          <cx:pt idx="220439">LSAZ</cx:pt>
          <cx:pt idx="220440">LSAZ</cx:pt>
          <cx:pt idx="220441">LSAZ</cx:pt>
          <cx:pt idx="220442">LSAZ</cx:pt>
          <cx:pt idx="220443">LSAZ</cx:pt>
          <cx:pt idx="220444">LSAZ</cx:pt>
          <cx:pt idx="220445">LSAZ</cx:pt>
          <cx:pt idx="220446">LSAZ</cx:pt>
          <cx:pt idx="220447">LSAZ</cx:pt>
          <cx:pt idx="220448">LSAZ</cx:pt>
          <cx:pt idx="220449">LSAZ</cx:pt>
          <cx:pt idx="220450">LSAZ</cx:pt>
          <cx:pt idx="220451">LSAZ</cx:pt>
          <cx:pt idx="220452">LSAZ</cx:pt>
          <cx:pt idx="220453">LSAZ</cx:pt>
          <cx:pt idx="220454">LSAZ</cx:pt>
          <cx:pt idx="220455">LSAZ</cx:pt>
          <cx:pt idx="220456">LSAZ</cx:pt>
          <cx:pt idx="220457">LSAZ</cx:pt>
          <cx:pt idx="220458">LSAZ</cx:pt>
          <cx:pt idx="220459">LSAZ</cx:pt>
          <cx:pt idx="220460">LSAZ</cx:pt>
          <cx:pt idx="220461">LSAZ</cx:pt>
          <cx:pt idx="220462">LSAZ</cx:pt>
          <cx:pt idx="220463">LSAZ</cx:pt>
          <cx:pt idx="220464">LSAZ</cx:pt>
          <cx:pt idx="220465">LSAZ</cx:pt>
          <cx:pt idx="220466">LSAZ</cx:pt>
          <cx:pt idx="220467">LSAZ</cx:pt>
          <cx:pt idx="220468">LSAZ</cx:pt>
          <cx:pt idx="220469">LSAZ</cx:pt>
          <cx:pt idx="220470">LSAZ</cx:pt>
          <cx:pt idx="220471">LSAZ</cx:pt>
          <cx:pt idx="220472">LSAZ</cx:pt>
          <cx:pt idx="220473">LSAZ</cx:pt>
          <cx:pt idx="220474">LSAZ</cx:pt>
          <cx:pt idx="220475">LSAZ</cx:pt>
          <cx:pt idx="220476">LSAZ</cx:pt>
          <cx:pt idx="220477">LSAZ</cx:pt>
          <cx:pt idx="220478">LSAZ</cx:pt>
          <cx:pt idx="220479">LSAZ</cx:pt>
          <cx:pt idx="220480">LSAZ</cx:pt>
          <cx:pt idx="220481">LSAZ</cx:pt>
          <cx:pt idx="220482">LSAZ</cx:pt>
          <cx:pt idx="220483">LSAZ</cx:pt>
          <cx:pt idx="220484">LSAZ</cx:pt>
          <cx:pt idx="220485">LSAZ</cx:pt>
          <cx:pt idx="220486">LSAZ</cx:pt>
          <cx:pt idx="220487">LSAZ</cx:pt>
          <cx:pt idx="220488">LSAZ</cx:pt>
          <cx:pt idx="220489">LSAZ</cx:pt>
          <cx:pt idx="220490">LSAZ</cx:pt>
          <cx:pt idx="220491">LSAZ</cx:pt>
          <cx:pt idx="220492">LSAZ</cx:pt>
          <cx:pt idx="220493">LSAZ</cx:pt>
          <cx:pt idx="220494">LSAZ</cx:pt>
          <cx:pt idx="220495">LSAZ</cx:pt>
          <cx:pt idx="220496">LSAZ</cx:pt>
          <cx:pt idx="220497">LSAZ</cx:pt>
          <cx:pt idx="220498">LSAZ</cx:pt>
          <cx:pt idx="220499">LSAZ</cx:pt>
          <cx:pt idx="220500">LSAZ</cx:pt>
          <cx:pt idx="220501">LSAZ</cx:pt>
          <cx:pt idx="220502">LSAZ</cx:pt>
          <cx:pt idx="220503">LSAZ</cx:pt>
          <cx:pt idx="220504">LSAZ</cx:pt>
          <cx:pt idx="220505">LSAZ</cx:pt>
          <cx:pt idx="220506">LSAZ</cx:pt>
          <cx:pt idx="220507">LSAZ</cx:pt>
          <cx:pt idx="220508">LSAZ</cx:pt>
          <cx:pt idx="220509">LSAZ</cx:pt>
          <cx:pt idx="220510">LSAZ</cx:pt>
          <cx:pt idx="220511">LSAZ</cx:pt>
          <cx:pt idx="220512">LSAZ</cx:pt>
          <cx:pt idx="220513">LSAZ</cx:pt>
          <cx:pt idx="220514">LSAZ</cx:pt>
          <cx:pt idx="220515">LSAZ</cx:pt>
          <cx:pt idx="220516">LSAZ</cx:pt>
          <cx:pt idx="220517">LSAZ</cx:pt>
          <cx:pt idx="220518">LSAZ</cx:pt>
          <cx:pt idx="220519">LSAZ</cx:pt>
          <cx:pt idx="220520">LSAZ</cx:pt>
          <cx:pt idx="220521">LSAZ</cx:pt>
          <cx:pt idx="220522">LSAZ</cx:pt>
          <cx:pt idx="220523">LSAZ</cx:pt>
          <cx:pt idx="220524">LSAZ</cx:pt>
          <cx:pt idx="220525">LSAZ</cx:pt>
          <cx:pt idx="220526">LSAZ</cx:pt>
          <cx:pt idx="220527">LSAZ</cx:pt>
          <cx:pt idx="220528">LSAZ</cx:pt>
          <cx:pt idx="220529">LSAZ</cx:pt>
          <cx:pt idx="220530">LSAZ</cx:pt>
          <cx:pt idx="220531">LSAZ</cx:pt>
          <cx:pt idx="220532">LSAZ</cx:pt>
          <cx:pt idx="220533">LSAZ</cx:pt>
          <cx:pt idx="220534">LSAZ</cx:pt>
          <cx:pt idx="220535">LSAZ</cx:pt>
          <cx:pt idx="220536">LSAZ</cx:pt>
          <cx:pt idx="220537">LSAZ</cx:pt>
          <cx:pt idx="220538">LSAZ</cx:pt>
          <cx:pt idx="220539">LSAZ</cx:pt>
          <cx:pt idx="220540">LSAZ</cx:pt>
          <cx:pt idx="220541">LSAZ</cx:pt>
          <cx:pt idx="220542">LSAZ</cx:pt>
          <cx:pt idx="220543">LSAZ</cx:pt>
          <cx:pt idx="220544">LSAZ</cx:pt>
          <cx:pt idx="220545">LSAZ</cx:pt>
          <cx:pt idx="220546">LSAZ</cx:pt>
          <cx:pt idx="220547">LSAZ</cx:pt>
          <cx:pt idx="220548">LSAZ</cx:pt>
          <cx:pt idx="220549">LSAZ</cx:pt>
          <cx:pt idx="220550">LSAZ</cx:pt>
          <cx:pt idx="220551">LSAZ</cx:pt>
          <cx:pt idx="220552">LSAZ</cx:pt>
          <cx:pt idx="220553">LSAZ</cx:pt>
          <cx:pt idx="220554">LSAZ</cx:pt>
          <cx:pt idx="220555">LSAZ</cx:pt>
          <cx:pt idx="220556">LSAZ</cx:pt>
          <cx:pt idx="220557">LSAZ</cx:pt>
          <cx:pt idx="220558">LSAZ</cx:pt>
          <cx:pt idx="220559">LSAZ</cx:pt>
          <cx:pt idx="220560">LSAZ</cx:pt>
          <cx:pt idx="220561">LSAZ</cx:pt>
          <cx:pt idx="220562">LSAZ</cx:pt>
          <cx:pt idx="220563">LSAZ</cx:pt>
          <cx:pt idx="220564">LSAZ</cx:pt>
          <cx:pt idx="220565">LSAZ</cx:pt>
          <cx:pt idx="220566">LSAZ</cx:pt>
          <cx:pt idx="220567">LSAZ</cx:pt>
          <cx:pt idx="220568">LSAZ</cx:pt>
          <cx:pt idx="220569">LSAZ</cx:pt>
          <cx:pt idx="220570">LSAZ</cx:pt>
          <cx:pt idx="220571">LSAZ</cx:pt>
          <cx:pt idx="220572">LSAZ</cx:pt>
          <cx:pt idx="220573">LSAZ</cx:pt>
          <cx:pt idx="220574">LSAZ</cx:pt>
          <cx:pt idx="220575">LSAZ</cx:pt>
          <cx:pt idx="220576">LSAZ</cx:pt>
          <cx:pt idx="220577">LSAZ</cx:pt>
          <cx:pt idx="220578">LSAZ</cx:pt>
          <cx:pt idx="220579">LSAZ</cx:pt>
          <cx:pt idx="220580">LSAZ</cx:pt>
          <cx:pt idx="220581">LSAZ</cx:pt>
          <cx:pt idx="220582">LSAZ</cx:pt>
          <cx:pt idx="220583">LSAZ</cx:pt>
          <cx:pt idx="220584">LSAZ</cx:pt>
          <cx:pt idx="220585">LSAZ</cx:pt>
          <cx:pt idx="220586">LSAZ</cx:pt>
          <cx:pt idx="220587">LSAZ</cx:pt>
          <cx:pt idx="220588">LSAZ</cx:pt>
          <cx:pt idx="220589">LSAZ</cx:pt>
          <cx:pt idx="220590">LSAZ</cx:pt>
          <cx:pt idx="220591">LSAZ</cx:pt>
          <cx:pt idx="220592">LSAZ</cx:pt>
          <cx:pt idx="220593">LSAZ</cx:pt>
          <cx:pt idx="220594">LSAZ</cx:pt>
          <cx:pt idx="220595">LSAZ</cx:pt>
          <cx:pt idx="220596">LSAZ</cx:pt>
          <cx:pt idx="220597">LSAZ</cx:pt>
          <cx:pt idx="220598">LSAZ</cx:pt>
          <cx:pt idx="220599">LSAZ</cx:pt>
          <cx:pt idx="220600">LSAZ</cx:pt>
          <cx:pt idx="220601">LSAZ</cx:pt>
          <cx:pt idx="220602">LSAZ</cx:pt>
          <cx:pt idx="220603">LSAZ</cx:pt>
          <cx:pt idx="220604">LSAZ</cx:pt>
          <cx:pt idx="220605">LSAZ</cx:pt>
          <cx:pt idx="220606">LSAZ</cx:pt>
          <cx:pt idx="220607">LSAZ</cx:pt>
          <cx:pt idx="220608">LSAZ</cx:pt>
          <cx:pt idx="220609">LSAZ</cx:pt>
          <cx:pt idx="220610">LSAZ</cx:pt>
          <cx:pt idx="220611">LSAZ</cx:pt>
          <cx:pt idx="220612">LSAZ</cx:pt>
          <cx:pt idx="220613">LSAZ</cx:pt>
          <cx:pt idx="220614">LSAZ</cx:pt>
          <cx:pt idx="220615">LSAZ</cx:pt>
          <cx:pt idx="220616">LSAZ</cx:pt>
          <cx:pt idx="220617">LSAZ</cx:pt>
          <cx:pt idx="220618">LSAZ</cx:pt>
          <cx:pt idx="220619">LSAZ</cx:pt>
          <cx:pt idx="220620">LSAZ</cx:pt>
          <cx:pt idx="220621">LSAZ</cx:pt>
          <cx:pt idx="220622">LSAZ</cx:pt>
          <cx:pt idx="220623">LSAZ</cx:pt>
          <cx:pt idx="220624">LSAZ</cx:pt>
          <cx:pt idx="220625">LSAZ</cx:pt>
          <cx:pt idx="220626">LSAZ</cx:pt>
          <cx:pt idx="220627">LSAZ</cx:pt>
          <cx:pt idx="220628">LSAZ</cx:pt>
          <cx:pt idx="220629">LSAZ</cx:pt>
          <cx:pt idx="220630">LSAZ</cx:pt>
          <cx:pt idx="220631">LSAZ</cx:pt>
          <cx:pt idx="220632">LSAZ</cx:pt>
          <cx:pt idx="220633">LSAZ</cx:pt>
          <cx:pt idx="220634">LSAZ</cx:pt>
          <cx:pt idx="220635">LSAZ</cx:pt>
          <cx:pt idx="220636">LSAZ</cx:pt>
          <cx:pt idx="220637">LSAZ</cx:pt>
          <cx:pt idx="220638">LSAZ</cx:pt>
          <cx:pt idx="220639">LSAZ</cx:pt>
          <cx:pt idx="220640">LSAZ</cx:pt>
          <cx:pt idx="220641">LSAZ</cx:pt>
          <cx:pt idx="220642">LSAZ</cx:pt>
          <cx:pt idx="220643">LSAZ</cx:pt>
          <cx:pt idx="220644">LSAZ</cx:pt>
          <cx:pt idx="220645">LSAZ</cx:pt>
          <cx:pt idx="220646">LSAZ</cx:pt>
          <cx:pt idx="220647">LSAZ</cx:pt>
          <cx:pt idx="220648">LSAZ</cx:pt>
          <cx:pt idx="220649">LSAZ</cx:pt>
          <cx:pt idx="220650">LSAZ</cx:pt>
          <cx:pt idx="220651">LSAZ</cx:pt>
          <cx:pt idx="220652">LSAZ</cx:pt>
          <cx:pt idx="220653">LSAZ</cx:pt>
          <cx:pt idx="220654">LSAZ</cx:pt>
          <cx:pt idx="220655">LSAZ</cx:pt>
          <cx:pt idx="220656">LSAZ</cx:pt>
          <cx:pt idx="220657">LSAZ</cx:pt>
          <cx:pt idx="220658">LSAZ</cx:pt>
          <cx:pt idx="220659">LSAZ</cx:pt>
          <cx:pt idx="220660">LSAZ</cx:pt>
          <cx:pt idx="220661">LSAZ</cx:pt>
          <cx:pt idx="220662">LSAZ</cx:pt>
          <cx:pt idx="220663">LSAZ</cx:pt>
          <cx:pt idx="220664">LSAZ</cx:pt>
          <cx:pt idx="220665">LSAZ</cx:pt>
          <cx:pt idx="220666">LSAZ</cx:pt>
          <cx:pt idx="220667">LSAZ</cx:pt>
          <cx:pt idx="220668">LSAZ</cx:pt>
          <cx:pt idx="220669">LSAZ</cx:pt>
          <cx:pt idx="220670">LSAZ</cx:pt>
          <cx:pt idx="220671">LSAZ</cx:pt>
          <cx:pt idx="220672">LSAZ</cx:pt>
          <cx:pt idx="220673">LSAZ</cx:pt>
          <cx:pt idx="220674">LSAZ</cx:pt>
          <cx:pt idx="220675">LSAZ</cx:pt>
          <cx:pt idx="220676">LSAZ</cx:pt>
          <cx:pt idx="220677">LSAZ</cx:pt>
          <cx:pt idx="220678">LSAZ</cx:pt>
          <cx:pt idx="220679">LSAZ</cx:pt>
          <cx:pt idx="220680">LSAZ</cx:pt>
          <cx:pt idx="220681">LSAZ</cx:pt>
          <cx:pt idx="220682">LSAZ</cx:pt>
          <cx:pt idx="220683">LSAZ</cx:pt>
          <cx:pt idx="220684">LSAZ</cx:pt>
          <cx:pt idx="220685">LSAZ</cx:pt>
          <cx:pt idx="220686">LSAZ</cx:pt>
          <cx:pt idx="220687">LSAZ</cx:pt>
          <cx:pt idx="220688">LSAZ</cx:pt>
          <cx:pt idx="220689">LSAZ</cx:pt>
          <cx:pt idx="220690">LSAZ</cx:pt>
          <cx:pt idx="220691">LSAZ</cx:pt>
          <cx:pt idx="220692">LSAZ</cx:pt>
          <cx:pt idx="220693">LSAZ</cx:pt>
          <cx:pt idx="220694">LSAZ</cx:pt>
          <cx:pt idx="220695">LSAZ</cx:pt>
          <cx:pt idx="220696">LSAZ</cx:pt>
          <cx:pt idx="220697">LSAZ</cx:pt>
          <cx:pt idx="220698">LSAZ</cx:pt>
          <cx:pt idx="220699">LSAZ</cx:pt>
          <cx:pt idx="220700">LSAZ</cx:pt>
          <cx:pt idx="220701">LSAZ</cx:pt>
          <cx:pt idx="220702">LSAZ</cx:pt>
          <cx:pt idx="220703">LSAZ</cx:pt>
          <cx:pt idx="220704">LSAZ</cx:pt>
          <cx:pt idx="220705">LSAZ</cx:pt>
          <cx:pt idx="220706">LSAZ</cx:pt>
          <cx:pt idx="220707">LSAZ</cx:pt>
          <cx:pt idx="220708">LSAZ</cx:pt>
          <cx:pt idx="220709">LSAZ</cx:pt>
          <cx:pt idx="220710">LSAZ</cx:pt>
          <cx:pt idx="220711">LSAZ</cx:pt>
          <cx:pt idx="220712">LSAZ</cx:pt>
          <cx:pt idx="220713">LSAZ</cx:pt>
          <cx:pt idx="220714">LSAZ</cx:pt>
          <cx:pt idx="220715">LSAZ</cx:pt>
          <cx:pt idx="220716">LSAZ</cx:pt>
          <cx:pt idx="220717">LSAZ</cx:pt>
          <cx:pt idx="220718">LSAZ</cx:pt>
          <cx:pt idx="220719">LSAZ</cx:pt>
          <cx:pt idx="220720">LSAZ</cx:pt>
          <cx:pt idx="220721">LSAZ</cx:pt>
          <cx:pt idx="220722">LSAZ</cx:pt>
          <cx:pt idx="220723">LSAZ</cx:pt>
          <cx:pt idx="220724">LSAZ</cx:pt>
          <cx:pt idx="220725">LSAZ</cx:pt>
          <cx:pt idx="220726">LSAZ</cx:pt>
          <cx:pt idx="220727">LSAZ</cx:pt>
          <cx:pt idx="220728">LSAZ</cx:pt>
          <cx:pt idx="220729">LSAZ</cx:pt>
          <cx:pt idx="220730">LSAZ</cx:pt>
          <cx:pt idx="220731">LSAZ</cx:pt>
          <cx:pt idx="220732">LSAZ</cx:pt>
          <cx:pt idx="220733">LSAZ</cx:pt>
          <cx:pt idx="220734">LSAZ</cx:pt>
          <cx:pt idx="220735">LSAZ</cx:pt>
          <cx:pt idx="220736">LSAZ</cx:pt>
          <cx:pt idx="220737">LSAZ</cx:pt>
          <cx:pt idx="220738">LSAZ</cx:pt>
          <cx:pt idx="220739">LSAZ</cx:pt>
          <cx:pt idx="220740">LSAZ</cx:pt>
          <cx:pt idx="220741">LSAZ</cx:pt>
          <cx:pt idx="220742">LSAZ</cx:pt>
          <cx:pt idx="220743">LSAZ</cx:pt>
          <cx:pt idx="220744">LSAZ</cx:pt>
          <cx:pt idx="220745">LSAZ</cx:pt>
          <cx:pt idx="220746">LSAZ</cx:pt>
          <cx:pt idx="220747">LSAZ</cx:pt>
          <cx:pt idx="220748">LSAZ</cx:pt>
          <cx:pt idx="220749">LSAZ</cx:pt>
          <cx:pt idx="220750">LSAZ</cx:pt>
          <cx:pt idx="220751">LSAZ</cx:pt>
          <cx:pt idx="220752">LSAZ</cx:pt>
          <cx:pt idx="220753">LSAZ</cx:pt>
          <cx:pt idx="220754">LSAZ</cx:pt>
          <cx:pt idx="220755">LSAZ</cx:pt>
          <cx:pt idx="220756">LSAZ</cx:pt>
          <cx:pt idx="220757">LSAZ</cx:pt>
          <cx:pt idx="220758">LSAZ</cx:pt>
          <cx:pt idx="220759">LSAZ</cx:pt>
          <cx:pt idx="220760">LSAZ</cx:pt>
          <cx:pt idx="220761">LSAZ</cx:pt>
          <cx:pt idx="220762">LSAZ</cx:pt>
          <cx:pt idx="220763">LSAZ</cx:pt>
          <cx:pt idx="220764">LSAZ</cx:pt>
          <cx:pt idx="220765">LSAZ</cx:pt>
          <cx:pt idx="220766">LSAZ</cx:pt>
          <cx:pt idx="220767">LSAZ</cx:pt>
          <cx:pt idx="220768">LSAZ</cx:pt>
          <cx:pt idx="220769">LSAZ</cx:pt>
          <cx:pt idx="220770">LSAZ</cx:pt>
          <cx:pt idx="220771">LSAZ</cx:pt>
          <cx:pt idx="220772">LSAZ</cx:pt>
          <cx:pt idx="220773">LSAZ</cx:pt>
          <cx:pt idx="220774">LSAZ</cx:pt>
          <cx:pt idx="220775">LSAZ</cx:pt>
          <cx:pt idx="220776">LSAZ</cx:pt>
          <cx:pt idx="220777">LSAZ</cx:pt>
          <cx:pt idx="220778">LSAZ</cx:pt>
          <cx:pt idx="220779">LSAZ</cx:pt>
          <cx:pt idx="220780">LSAZ</cx:pt>
          <cx:pt idx="220781">LSAZ</cx:pt>
          <cx:pt idx="220782">LSAZ</cx:pt>
          <cx:pt idx="220783">LSAZ</cx:pt>
          <cx:pt idx="220784">LSAZ</cx:pt>
          <cx:pt idx="220785">LSAZ</cx:pt>
          <cx:pt idx="220786">LSAZ</cx:pt>
          <cx:pt idx="220787">LSAZ</cx:pt>
          <cx:pt idx="220788">LSAZ</cx:pt>
          <cx:pt idx="220789">LSAZ</cx:pt>
          <cx:pt idx="220790">LSAZ</cx:pt>
          <cx:pt idx="220791">LSAZ</cx:pt>
          <cx:pt idx="220792">LSAZ</cx:pt>
          <cx:pt idx="220793">LSAZ</cx:pt>
          <cx:pt idx="220794">LSAZ</cx:pt>
          <cx:pt idx="220795">LSAZ</cx:pt>
          <cx:pt idx="220796">LSAZ</cx:pt>
          <cx:pt idx="220797">LSAZ</cx:pt>
          <cx:pt idx="220798">LSAZ</cx:pt>
          <cx:pt idx="220799">LSAZ</cx:pt>
          <cx:pt idx="220800">LSAZ</cx:pt>
          <cx:pt idx="220801">LSAZ</cx:pt>
          <cx:pt idx="220802">LSAZ</cx:pt>
          <cx:pt idx="220803">LSAZ</cx:pt>
          <cx:pt idx="220804">LSAZ</cx:pt>
          <cx:pt idx="220805">LSAZ</cx:pt>
          <cx:pt idx="220806">LSAZ</cx:pt>
          <cx:pt idx="220807">LSAZ</cx:pt>
          <cx:pt idx="220808">LSAZ</cx:pt>
          <cx:pt idx="220809">LSAZ</cx:pt>
          <cx:pt idx="220810">LSAZ</cx:pt>
          <cx:pt idx="220811">LSAZ</cx:pt>
          <cx:pt idx="220812">LSAZ</cx:pt>
          <cx:pt idx="220813">LSAZ</cx:pt>
          <cx:pt idx="220814">LSAZ</cx:pt>
          <cx:pt idx="220815">LSAZ</cx:pt>
          <cx:pt idx="220816">LSAZ</cx:pt>
          <cx:pt idx="220817">LSAZ</cx:pt>
          <cx:pt idx="220818">LSAZ</cx:pt>
          <cx:pt idx="220819">LSAZ</cx:pt>
          <cx:pt idx="220820">LSAZ</cx:pt>
          <cx:pt idx="220821">LSAZ</cx:pt>
          <cx:pt idx="220822">LSAZ</cx:pt>
          <cx:pt idx="220823">LSAZ</cx:pt>
          <cx:pt idx="220824">LSAZ</cx:pt>
          <cx:pt idx="220825">LSAZ</cx:pt>
          <cx:pt idx="220826">LSAZ</cx:pt>
          <cx:pt idx="220827">LSAZ</cx:pt>
          <cx:pt idx="220828">LSAZ</cx:pt>
          <cx:pt idx="220829">LSAZ</cx:pt>
          <cx:pt idx="220830">LSAZ</cx:pt>
          <cx:pt idx="220831">LSAZ</cx:pt>
          <cx:pt idx="220832">LSAZ</cx:pt>
          <cx:pt idx="220833">LSAZ</cx:pt>
          <cx:pt idx="220834">LSAZ</cx:pt>
          <cx:pt idx="220835">LSAZ</cx:pt>
          <cx:pt idx="220836">LSAZ</cx:pt>
          <cx:pt idx="220837">LSAZ</cx:pt>
          <cx:pt idx="220838">LSAZ</cx:pt>
          <cx:pt idx="220839">LSAZ</cx:pt>
          <cx:pt idx="220840">LSAZ</cx:pt>
          <cx:pt idx="220841">LSAZ</cx:pt>
          <cx:pt idx="220842">LSAZ</cx:pt>
          <cx:pt idx="220843">LSAZ</cx:pt>
          <cx:pt idx="220844">LSAZ</cx:pt>
          <cx:pt idx="220845">LSAZ</cx:pt>
          <cx:pt idx="220846">LSAZ</cx:pt>
          <cx:pt idx="220847">LSAZ</cx:pt>
          <cx:pt idx="220848">LSAZ</cx:pt>
          <cx:pt idx="220849">LSAZ</cx:pt>
          <cx:pt idx="220850">LSAZ</cx:pt>
          <cx:pt idx="220851">LSAZ</cx:pt>
          <cx:pt idx="220852">LSAZ</cx:pt>
          <cx:pt idx="220853">LSAZ</cx:pt>
          <cx:pt idx="220854">LSAZ</cx:pt>
          <cx:pt idx="220855">LSAZ</cx:pt>
          <cx:pt idx="220856">LSAZ</cx:pt>
          <cx:pt idx="220857">LSAZ</cx:pt>
          <cx:pt idx="220858">LSAZ</cx:pt>
          <cx:pt idx="220859">LSAZ</cx:pt>
          <cx:pt idx="220860">LSAZ</cx:pt>
          <cx:pt idx="220861">LSAZ</cx:pt>
          <cx:pt idx="220862">LSAZ</cx:pt>
          <cx:pt idx="220863">LSAZ</cx:pt>
          <cx:pt idx="220864">LSAZ</cx:pt>
          <cx:pt idx="220865">LSAZ</cx:pt>
          <cx:pt idx="220866">LSAZ</cx:pt>
          <cx:pt idx="220867">LSAZ</cx:pt>
          <cx:pt idx="220868">LSAZ</cx:pt>
          <cx:pt idx="220869">LSAZ</cx:pt>
          <cx:pt idx="220870">LSAZ</cx:pt>
          <cx:pt idx="220871">LSAZ</cx:pt>
          <cx:pt idx="220872">LSAZ</cx:pt>
          <cx:pt idx="220873">LSAZ</cx:pt>
          <cx:pt idx="220874">LSAZ</cx:pt>
          <cx:pt idx="220875">LSAZ</cx:pt>
          <cx:pt idx="220876">LSAZ</cx:pt>
          <cx:pt idx="220877">LSAZ</cx:pt>
          <cx:pt idx="220878">LSAZ</cx:pt>
          <cx:pt idx="220879">LSAZ</cx:pt>
          <cx:pt idx="220880">LSAZ</cx:pt>
          <cx:pt idx="220881">LSAZ</cx:pt>
          <cx:pt idx="220882">LSAZ</cx:pt>
          <cx:pt idx="220883">LSAZ</cx:pt>
          <cx:pt idx="220884">LSAZ</cx:pt>
          <cx:pt idx="220885">LSAZ</cx:pt>
          <cx:pt idx="220886">LSAZ</cx:pt>
          <cx:pt idx="220887">LSAZ</cx:pt>
          <cx:pt idx="220888">LSAZ</cx:pt>
          <cx:pt idx="220889">LSAZ</cx:pt>
          <cx:pt idx="220890">LSAZ</cx:pt>
          <cx:pt idx="220891">LSAZ</cx:pt>
          <cx:pt idx="220892">LSAZ</cx:pt>
          <cx:pt idx="220893">LSAZ</cx:pt>
          <cx:pt idx="220894">LSAZ</cx:pt>
          <cx:pt idx="220895">LSAZ</cx:pt>
          <cx:pt idx="220896">LSAZ</cx:pt>
          <cx:pt idx="220897">LSAZ</cx:pt>
          <cx:pt idx="220898">LSAZ</cx:pt>
          <cx:pt idx="220899">LSAZ</cx:pt>
          <cx:pt idx="220900">LSAZ</cx:pt>
          <cx:pt idx="220901">LSAZ</cx:pt>
          <cx:pt idx="220902">LSAZ</cx:pt>
          <cx:pt idx="220903">LSAZ</cx:pt>
          <cx:pt idx="220904">LSAZ</cx:pt>
          <cx:pt idx="220905">LSAZ</cx:pt>
          <cx:pt idx="220906">LSAZ</cx:pt>
          <cx:pt idx="220907">LSAZ</cx:pt>
          <cx:pt idx="220908">LSAZ</cx:pt>
          <cx:pt idx="220909">LSAZ</cx:pt>
          <cx:pt idx="220910">LSAZ</cx:pt>
          <cx:pt idx="220911">LSAZ</cx:pt>
          <cx:pt idx="220912">LSAZ</cx:pt>
          <cx:pt idx="220913">LSAZ</cx:pt>
          <cx:pt idx="220914">LSAZ</cx:pt>
          <cx:pt idx="220915">LSAZ</cx:pt>
          <cx:pt idx="220916">LSAZ</cx:pt>
          <cx:pt idx="220917">LSAZ</cx:pt>
          <cx:pt idx="220918">LSAZ</cx:pt>
          <cx:pt idx="220919">LSAZ</cx:pt>
          <cx:pt idx="220920">LSAZ</cx:pt>
          <cx:pt idx="220921">LSAZ</cx:pt>
          <cx:pt idx="220922">LSAZ</cx:pt>
          <cx:pt idx="220923">LSAZ</cx:pt>
          <cx:pt idx="220924">LSAZ</cx:pt>
          <cx:pt idx="220925">LSAZ</cx:pt>
          <cx:pt idx="220926">LSAZ</cx:pt>
          <cx:pt idx="220927">LSAZ</cx:pt>
          <cx:pt idx="220928">LSAZ</cx:pt>
          <cx:pt idx="220929">LSAZ</cx:pt>
          <cx:pt idx="220930">LSAZ</cx:pt>
          <cx:pt idx="220931">LSAZ</cx:pt>
          <cx:pt idx="220932">LSAZ</cx:pt>
          <cx:pt idx="220933">LSAZ</cx:pt>
          <cx:pt idx="220934">LSAZ</cx:pt>
          <cx:pt idx="220935">LSAZ</cx:pt>
          <cx:pt idx="220936">LSAZ</cx:pt>
          <cx:pt idx="220937">LSAZ</cx:pt>
          <cx:pt idx="220938">LSAZ</cx:pt>
          <cx:pt idx="220939">LSAZ</cx:pt>
          <cx:pt idx="220940">LSAZ</cx:pt>
          <cx:pt idx="220941">LSAZ</cx:pt>
          <cx:pt idx="220942">LSAZ</cx:pt>
          <cx:pt idx="220943">LSAZ</cx:pt>
          <cx:pt idx="220944">LSAZ</cx:pt>
          <cx:pt idx="220945">LSAZ</cx:pt>
          <cx:pt idx="220946">LSAZ</cx:pt>
          <cx:pt idx="220947">LSAZ</cx:pt>
          <cx:pt idx="220948">LSAZ</cx:pt>
          <cx:pt idx="220949">LSAZ</cx:pt>
          <cx:pt idx="220950">LSAZ</cx:pt>
          <cx:pt idx="220951">LSAZ</cx:pt>
          <cx:pt idx="220952">LSAZ</cx:pt>
          <cx:pt idx="220953">LSAZ</cx:pt>
          <cx:pt idx="220954">LSAZ</cx:pt>
          <cx:pt idx="220955">LSAZ</cx:pt>
          <cx:pt idx="220956">LSAZ</cx:pt>
          <cx:pt idx="220957">LSAZ</cx:pt>
          <cx:pt idx="220958">LSAZ</cx:pt>
          <cx:pt idx="220959">LSAZ</cx:pt>
          <cx:pt idx="220960">LSAZ</cx:pt>
          <cx:pt idx="220961">LSAZ</cx:pt>
          <cx:pt idx="220962">LSAZ</cx:pt>
          <cx:pt idx="220963">LSAZ</cx:pt>
          <cx:pt idx="220964">LSAZ</cx:pt>
          <cx:pt idx="220965">LSAZ</cx:pt>
          <cx:pt idx="220966">LSAZ</cx:pt>
          <cx:pt idx="220967">LSAZ</cx:pt>
          <cx:pt idx="220968">LSAZ</cx:pt>
          <cx:pt idx="220969">LSAZ</cx:pt>
          <cx:pt idx="220970">LSAZ</cx:pt>
          <cx:pt idx="220971">LSAZ</cx:pt>
          <cx:pt idx="220972">LSAZ</cx:pt>
          <cx:pt idx="220973">LSAZ</cx:pt>
          <cx:pt idx="220974">LSAZ</cx:pt>
          <cx:pt idx="220975">LSAZ</cx:pt>
          <cx:pt idx="220976">LSAZ</cx:pt>
          <cx:pt idx="220977">LSAZ</cx:pt>
          <cx:pt idx="220978">LSAZ</cx:pt>
          <cx:pt idx="220979">LSAZ</cx:pt>
          <cx:pt idx="220980">LSAZ</cx:pt>
          <cx:pt idx="220981">LSAZ</cx:pt>
          <cx:pt idx="220982">LSAZ</cx:pt>
          <cx:pt idx="220983">LSAZ</cx:pt>
          <cx:pt idx="220984">LSAZ</cx:pt>
          <cx:pt idx="220985">LSAZ</cx:pt>
          <cx:pt idx="220986">LSAZ</cx:pt>
          <cx:pt idx="220987">LSAZ</cx:pt>
          <cx:pt idx="220988">LSAZ</cx:pt>
          <cx:pt idx="220989">LSAZ</cx:pt>
          <cx:pt idx="220990">LSAZ</cx:pt>
          <cx:pt idx="220991">LSAZ</cx:pt>
          <cx:pt idx="220992">LSAZ</cx:pt>
          <cx:pt idx="220993">LSAZ</cx:pt>
          <cx:pt idx="220994">LSAZ</cx:pt>
          <cx:pt idx="220995">LSAZ</cx:pt>
          <cx:pt idx="220996">LSAZ</cx:pt>
          <cx:pt idx="220997">LSAZ</cx:pt>
          <cx:pt idx="220998">LSAZ</cx:pt>
          <cx:pt idx="220999">LSAZ</cx:pt>
          <cx:pt idx="221000">LSAZ</cx:pt>
          <cx:pt idx="221001">LSAZ</cx:pt>
          <cx:pt idx="221002">LSAZ</cx:pt>
          <cx:pt idx="221003">LSAZ</cx:pt>
          <cx:pt idx="221004">LSAZ</cx:pt>
          <cx:pt idx="221005">LSAZ</cx:pt>
          <cx:pt idx="221006">LSAZ</cx:pt>
          <cx:pt idx="221007">LSAZ</cx:pt>
          <cx:pt idx="221008">LSAZ</cx:pt>
          <cx:pt idx="221009">LSAZ</cx:pt>
          <cx:pt idx="221010">LSAZ</cx:pt>
          <cx:pt idx="221011">LSAZ</cx:pt>
          <cx:pt idx="221012">LSAZ</cx:pt>
          <cx:pt idx="221013">LSAZ</cx:pt>
          <cx:pt idx="221014">LSAZ</cx:pt>
          <cx:pt idx="221015">LSAZ</cx:pt>
          <cx:pt idx="221016">LSAZ</cx:pt>
          <cx:pt idx="221017">LSAZ</cx:pt>
          <cx:pt idx="221018">LSAZ</cx:pt>
          <cx:pt idx="221019">LSAZ</cx:pt>
          <cx:pt idx="221020">LSAZ</cx:pt>
          <cx:pt idx="221021">LSAZ</cx:pt>
          <cx:pt idx="221022">LSAZ</cx:pt>
          <cx:pt idx="221023">LSAZ</cx:pt>
          <cx:pt idx="221024">LSAZ</cx:pt>
          <cx:pt idx="221025">LSAZ</cx:pt>
          <cx:pt idx="221026">LSAZ</cx:pt>
          <cx:pt idx="221027">LSAZ</cx:pt>
          <cx:pt idx="221028">LSAZ</cx:pt>
          <cx:pt idx="221029">LSAZ</cx:pt>
          <cx:pt idx="221030">LSAZ</cx:pt>
          <cx:pt idx="221031">LSAZ</cx:pt>
          <cx:pt idx="221032">LSAZ</cx:pt>
          <cx:pt idx="221033">LSAZ</cx:pt>
          <cx:pt idx="221034">LSAZ</cx:pt>
          <cx:pt idx="221035">LSAZ</cx:pt>
          <cx:pt idx="221036">LSAZ</cx:pt>
          <cx:pt idx="221037">LSAZ</cx:pt>
          <cx:pt idx="221038">LSAZ</cx:pt>
          <cx:pt idx="221039">LSAZ</cx:pt>
          <cx:pt idx="221040">LSAZ</cx:pt>
          <cx:pt idx="221041">LSAZ</cx:pt>
          <cx:pt idx="221042">LSAZ</cx:pt>
          <cx:pt idx="221043">LSAZ</cx:pt>
          <cx:pt idx="221044">LSAZ</cx:pt>
          <cx:pt idx="221045">LSAZ</cx:pt>
          <cx:pt idx="221046">LSAZ</cx:pt>
          <cx:pt idx="221047">LSAZ</cx:pt>
          <cx:pt idx="221048">LSAZ</cx:pt>
          <cx:pt idx="221049">LSAZ</cx:pt>
          <cx:pt idx="221050">LSAZ</cx:pt>
          <cx:pt idx="221051">LSAZ</cx:pt>
          <cx:pt idx="221052">LSAZ</cx:pt>
          <cx:pt idx="221053">LSAZ</cx:pt>
          <cx:pt idx="221054">LSAZ</cx:pt>
          <cx:pt idx="221055">LSAZ</cx:pt>
          <cx:pt idx="221056">LSAZ</cx:pt>
          <cx:pt idx="221057">LSAZ</cx:pt>
          <cx:pt idx="221058">LSAZ</cx:pt>
          <cx:pt idx="221059">LSAZ</cx:pt>
          <cx:pt idx="221060">LSAZ</cx:pt>
          <cx:pt idx="221061">LSAZ</cx:pt>
          <cx:pt idx="221062">LSAZ</cx:pt>
          <cx:pt idx="221063">LSAZ</cx:pt>
          <cx:pt idx="221064">LSAZ</cx:pt>
          <cx:pt idx="221065">LSAZ</cx:pt>
          <cx:pt idx="221066">LSAZ</cx:pt>
          <cx:pt idx="221067">LSAZ</cx:pt>
          <cx:pt idx="221068">LSAZ</cx:pt>
          <cx:pt idx="221069">LSAZ</cx:pt>
          <cx:pt idx="221070">LSAZ</cx:pt>
          <cx:pt idx="221071">LSAZ</cx:pt>
          <cx:pt idx="221072">LSAZ</cx:pt>
          <cx:pt idx="221073">LSAZ</cx:pt>
          <cx:pt idx="221074">LSAZ</cx:pt>
          <cx:pt idx="221075">LSAZ</cx:pt>
          <cx:pt idx="221076">LSAZ</cx:pt>
          <cx:pt idx="221077">LSAZ</cx:pt>
          <cx:pt idx="221078">LSAZ</cx:pt>
          <cx:pt idx="221079">LSAZ</cx:pt>
          <cx:pt idx="221080">LSAZ</cx:pt>
          <cx:pt idx="221081">LSAZ</cx:pt>
          <cx:pt idx="221082">LSAZ</cx:pt>
          <cx:pt idx="221083">LSAZ</cx:pt>
          <cx:pt idx="221084">LSAZ</cx:pt>
          <cx:pt idx="221085">LSAZ</cx:pt>
          <cx:pt idx="221086">LSAZ</cx:pt>
          <cx:pt idx="221087">LSAZ</cx:pt>
          <cx:pt idx="221088">LSAZ</cx:pt>
          <cx:pt idx="221089">LSAZ</cx:pt>
          <cx:pt idx="221090">LSAZ</cx:pt>
          <cx:pt idx="221091">LSAZ</cx:pt>
          <cx:pt idx="221092">LSAZ</cx:pt>
          <cx:pt idx="221093">LSAZ</cx:pt>
          <cx:pt idx="221094">LSAZ</cx:pt>
          <cx:pt idx="221095">LSAZ</cx:pt>
          <cx:pt idx="221096">LSAZ</cx:pt>
          <cx:pt idx="221097">LSAZ</cx:pt>
          <cx:pt idx="221098">LSAZ</cx:pt>
          <cx:pt idx="221099">LSAZ</cx:pt>
          <cx:pt idx="221100">LSAZ</cx:pt>
          <cx:pt idx="221101">LSAZ</cx:pt>
          <cx:pt idx="221102">LSAZ</cx:pt>
          <cx:pt idx="221103">LSAZ</cx:pt>
          <cx:pt idx="221104">LSAZ</cx:pt>
          <cx:pt idx="221105">LSAZ</cx:pt>
          <cx:pt idx="221106">LSAZ</cx:pt>
          <cx:pt idx="221107">LSAZ</cx:pt>
          <cx:pt idx="221108">LSAZ</cx:pt>
          <cx:pt idx="221109">LSAZ</cx:pt>
          <cx:pt idx="221110">LSAZ</cx:pt>
          <cx:pt idx="221111">LSAZ</cx:pt>
          <cx:pt idx="221112">LSAZ</cx:pt>
          <cx:pt idx="221113">LSAZ</cx:pt>
          <cx:pt idx="221114">LSAZ</cx:pt>
          <cx:pt idx="221115">LSAZ</cx:pt>
          <cx:pt idx="221116">LSAZ</cx:pt>
          <cx:pt idx="221117">LSAZ</cx:pt>
          <cx:pt idx="221118">LSAZ</cx:pt>
          <cx:pt idx="221119">LSAZ</cx:pt>
          <cx:pt idx="221120">LSAZ</cx:pt>
          <cx:pt idx="221121">LSAZ</cx:pt>
          <cx:pt idx="221122">LSAZ</cx:pt>
          <cx:pt idx="221123">LSAZ</cx:pt>
          <cx:pt idx="221124">LSAZ</cx:pt>
          <cx:pt idx="221125">LSAZ</cx:pt>
          <cx:pt idx="221126">LSAZ</cx:pt>
          <cx:pt idx="221127">LSAZ</cx:pt>
          <cx:pt idx="221128">LSAZ</cx:pt>
          <cx:pt idx="221129">LSAZ</cx:pt>
          <cx:pt idx="221130">LSAZ</cx:pt>
          <cx:pt idx="221131">LSAZ</cx:pt>
          <cx:pt idx="221132">LSAZ</cx:pt>
          <cx:pt idx="221133">LSAZ</cx:pt>
          <cx:pt idx="221134">LSAZ</cx:pt>
          <cx:pt idx="221135">LSAZ</cx:pt>
          <cx:pt idx="221136">LSAZ</cx:pt>
          <cx:pt idx="221137">LSAZ</cx:pt>
          <cx:pt idx="221138">LSAZ</cx:pt>
          <cx:pt idx="221139">LSAZ</cx:pt>
          <cx:pt idx="221140">LSAZ</cx:pt>
          <cx:pt idx="221141">LSAZ</cx:pt>
          <cx:pt idx="221142">LSAZ</cx:pt>
          <cx:pt idx="221143">LSAZ</cx:pt>
          <cx:pt idx="221144">LSAZ</cx:pt>
          <cx:pt idx="221145">LSAZ</cx:pt>
          <cx:pt idx="221146">LSAZ</cx:pt>
          <cx:pt idx="221147">LSAZ</cx:pt>
          <cx:pt idx="221148">LSAZ</cx:pt>
          <cx:pt idx="221149">LSAZ</cx:pt>
          <cx:pt idx="221150">LSAZ</cx:pt>
          <cx:pt idx="221151">LSAZ</cx:pt>
          <cx:pt idx="221152">LSAZ</cx:pt>
          <cx:pt idx="221153">LSAZ</cx:pt>
          <cx:pt idx="221154">LSAZ</cx:pt>
          <cx:pt idx="221155">LSAZ</cx:pt>
          <cx:pt idx="221156">LSAZ</cx:pt>
          <cx:pt idx="221157">LSAZ</cx:pt>
          <cx:pt idx="221158">LSAZ</cx:pt>
          <cx:pt idx="221159">LSAZ</cx:pt>
          <cx:pt idx="221160">LSAZ</cx:pt>
          <cx:pt idx="221161">LSAZ</cx:pt>
          <cx:pt idx="221162">LSAZ</cx:pt>
          <cx:pt idx="221163">LSAZ</cx:pt>
          <cx:pt idx="221164">LSAZ</cx:pt>
          <cx:pt idx="221165">LSAZ</cx:pt>
          <cx:pt idx="221166">LSAZ</cx:pt>
          <cx:pt idx="221167">LSAZ</cx:pt>
          <cx:pt idx="221168">LSAZ</cx:pt>
          <cx:pt idx="221169">LSAZ</cx:pt>
          <cx:pt idx="221170">LSAZ</cx:pt>
          <cx:pt idx="221171">LSAZ</cx:pt>
          <cx:pt idx="221172">LSAZ</cx:pt>
          <cx:pt idx="221173">LSAZ</cx:pt>
          <cx:pt idx="221174">LSAZ</cx:pt>
          <cx:pt idx="221175">LSAZ</cx:pt>
          <cx:pt idx="221176">LSAZ</cx:pt>
          <cx:pt idx="221177">LSAZ</cx:pt>
          <cx:pt idx="221178">LSAZ</cx:pt>
          <cx:pt idx="221179">LSAZ</cx:pt>
          <cx:pt idx="221180">LSAZ</cx:pt>
          <cx:pt idx="221181">LSAZ</cx:pt>
          <cx:pt idx="221182">LSAZ</cx:pt>
          <cx:pt idx="221183">LSAZ</cx:pt>
          <cx:pt idx="221184">LSAZ</cx:pt>
          <cx:pt idx="221185">LSAZ</cx:pt>
          <cx:pt idx="221186">LSAZ</cx:pt>
          <cx:pt idx="221187">LSAZ</cx:pt>
          <cx:pt idx="221188">LSAZ</cx:pt>
          <cx:pt idx="221189">LSAZ</cx:pt>
          <cx:pt idx="221190">LSAZ</cx:pt>
          <cx:pt idx="221191">LSAZ</cx:pt>
          <cx:pt idx="221192">LSAZ</cx:pt>
          <cx:pt idx="221193">LSAZ</cx:pt>
          <cx:pt idx="221194">LSAZ</cx:pt>
          <cx:pt idx="221195">LSAZ</cx:pt>
          <cx:pt idx="221196">LSAZ</cx:pt>
          <cx:pt idx="221197">LSAZ</cx:pt>
          <cx:pt idx="221198">LSAZ</cx:pt>
          <cx:pt idx="221199">LSAZ</cx:pt>
          <cx:pt idx="221200">LSAZ</cx:pt>
          <cx:pt idx="221201">LSAZ</cx:pt>
          <cx:pt idx="221202">LSAZ</cx:pt>
          <cx:pt idx="221203">LSAZ</cx:pt>
          <cx:pt idx="221204">LSAZ</cx:pt>
          <cx:pt idx="221205">LSAZ</cx:pt>
          <cx:pt idx="221206">LSAZ</cx:pt>
          <cx:pt idx="221207">LSAZ</cx:pt>
          <cx:pt idx="221208">LSAZ</cx:pt>
          <cx:pt idx="221209">LSAZ</cx:pt>
          <cx:pt idx="221210">LSAZ</cx:pt>
          <cx:pt idx="221211">LSAZ</cx:pt>
          <cx:pt idx="221212">LSAZ</cx:pt>
          <cx:pt idx="221213">LSAZ</cx:pt>
          <cx:pt idx="221214">LSAZ</cx:pt>
          <cx:pt idx="221215">LSAZ</cx:pt>
          <cx:pt idx="221216">LSAZ</cx:pt>
          <cx:pt idx="221217">LSAZ</cx:pt>
          <cx:pt idx="221218">LSAZ</cx:pt>
          <cx:pt idx="221219">LSAZ</cx:pt>
          <cx:pt idx="221220">LSAZ</cx:pt>
          <cx:pt idx="221221">LSAZ</cx:pt>
          <cx:pt idx="221222">LSAZ</cx:pt>
          <cx:pt idx="221223">LSAZ</cx:pt>
          <cx:pt idx="221224">LSAZ</cx:pt>
          <cx:pt idx="221225">LSAZ</cx:pt>
          <cx:pt idx="221226">LSAZ</cx:pt>
          <cx:pt idx="221227">LSAZ</cx:pt>
          <cx:pt idx="221228">LSAZ</cx:pt>
          <cx:pt idx="221229">LSAZ</cx:pt>
          <cx:pt idx="221230">LSAZ</cx:pt>
          <cx:pt idx="221231">LSAZ</cx:pt>
          <cx:pt idx="221232">LSAZ</cx:pt>
          <cx:pt idx="221233">LSAZ</cx:pt>
          <cx:pt idx="221234">LSAZ</cx:pt>
          <cx:pt idx="221235">LSAZ</cx:pt>
          <cx:pt idx="221236">LSAZ</cx:pt>
          <cx:pt idx="221237">LSAZ</cx:pt>
          <cx:pt idx="221238">LSAZ</cx:pt>
          <cx:pt idx="221239">LSAZ</cx:pt>
          <cx:pt idx="221240">LSAZ</cx:pt>
          <cx:pt idx="221241">LSAZ</cx:pt>
          <cx:pt idx="221242">LSAZ</cx:pt>
          <cx:pt idx="221243">LSAZ</cx:pt>
          <cx:pt idx="221244">LSAZ</cx:pt>
          <cx:pt idx="221245">LSAZ</cx:pt>
          <cx:pt idx="221246">LSAZ</cx:pt>
          <cx:pt idx="221247">LSAZ</cx:pt>
          <cx:pt idx="221248">LSAZ</cx:pt>
          <cx:pt idx="221249">LSAZ</cx:pt>
          <cx:pt idx="221250">LSAZ</cx:pt>
          <cx:pt idx="221251">LSAZ</cx:pt>
          <cx:pt idx="221252">LSAZ</cx:pt>
          <cx:pt idx="221253">LSAZ</cx:pt>
          <cx:pt idx="221254">LSAZ</cx:pt>
          <cx:pt idx="221255">LSAZ</cx:pt>
          <cx:pt idx="221256">LSAZ</cx:pt>
          <cx:pt idx="221257">LSAZ</cx:pt>
          <cx:pt idx="221258">LSAZ</cx:pt>
          <cx:pt idx="221259">LSAZ</cx:pt>
          <cx:pt idx="221260">LSAZ</cx:pt>
          <cx:pt idx="221261">LSAZ</cx:pt>
          <cx:pt idx="221262">LSAZ</cx:pt>
          <cx:pt idx="221263">LSAZ</cx:pt>
          <cx:pt idx="221264">LSAZ</cx:pt>
          <cx:pt idx="221265">LSAZ</cx:pt>
          <cx:pt idx="221266">LSAZ</cx:pt>
          <cx:pt idx="221267">LSAZ</cx:pt>
          <cx:pt idx="221268">LSAZ</cx:pt>
          <cx:pt idx="221269">LSAZ</cx:pt>
          <cx:pt idx="221270">LSAZ</cx:pt>
          <cx:pt idx="221271">LSAZ</cx:pt>
          <cx:pt idx="221272">LSAZ</cx:pt>
          <cx:pt idx="221273">LSAZ</cx:pt>
          <cx:pt idx="221274">LSAZ</cx:pt>
          <cx:pt idx="221275">LSAZ</cx:pt>
          <cx:pt idx="221276">LSAZ</cx:pt>
          <cx:pt idx="221277">LSAZ</cx:pt>
          <cx:pt idx="221278">LSAZ</cx:pt>
          <cx:pt idx="221279">LSAZ</cx:pt>
          <cx:pt idx="221280">LSAZ</cx:pt>
          <cx:pt idx="221281">LSAZ</cx:pt>
          <cx:pt idx="221282">LSAZ</cx:pt>
          <cx:pt idx="221283">LSAZ</cx:pt>
          <cx:pt idx="221284">LSAZ</cx:pt>
          <cx:pt idx="221285">LSAZ</cx:pt>
          <cx:pt idx="221286">LSAZ</cx:pt>
          <cx:pt idx="221287">LSAZ</cx:pt>
          <cx:pt idx="221288">LSAZ</cx:pt>
          <cx:pt idx="221289">LSAZ</cx:pt>
          <cx:pt idx="221290">LSAZ</cx:pt>
          <cx:pt idx="221291">LSAZ</cx:pt>
          <cx:pt idx="221292">LSAZ</cx:pt>
          <cx:pt idx="221293">LSAZ</cx:pt>
          <cx:pt idx="221294">LSAZ</cx:pt>
          <cx:pt idx="221295">LSAZ</cx:pt>
          <cx:pt idx="221296">LSAZ</cx:pt>
          <cx:pt idx="221297">LSAZ</cx:pt>
          <cx:pt idx="221298">LSAZ</cx:pt>
          <cx:pt idx="221299">LSAZ</cx:pt>
          <cx:pt idx="221300">LSAZ</cx:pt>
          <cx:pt idx="221301">LSAZ</cx:pt>
          <cx:pt idx="221302">LSAZ</cx:pt>
          <cx:pt idx="221303">LSAZ</cx:pt>
          <cx:pt idx="221304">LSAZ</cx:pt>
          <cx:pt idx="221305">LSAZ</cx:pt>
          <cx:pt idx="221306">LSAZ</cx:pt>
          <cx:pt idx="221307">LSAZ</cx:pt>
          <cx:pt idx="221308">LSAZ</cx:pt>
          <cx:pt idx="221309">LSAZ</cx:pt>
          <cx:pt idx="221310">LSAZ</cx:pt>
          <cx:pt idx="221311">LSAZ</cx:pt>
          <cx:pt idx="221312">LSAZ</cx:pt>
          <cx:pt idx="221313">LSAZ</cx:pt>
          <cx:pt idx="221314">LSAZ</cx:pt>
          <cx:pt idx="221315">LSAZ</cx:pt>
          <cx:pt idx="221316">LSAZ</cx:pt>
          <cx:pt idx="221317">LSAZ</cx:pt>
          <cx:pt idx="221318">LSAZ</cx:pt>
          <cx:pt idx="221319">LSAZ</cx:pt>
          <cx:pt idx="221320">LSAZ</cx:pt>
          <cx:pt idx="221321">LSAZ</cx:pt>
          <cx:pt idx="221322">LSAZ</cx:pt>
          <cx:pt idx="221323">LSAZ</cx:pt>
          <cx:pt idx="221324">LSAZ</cx:pt>
          <cx:pt idx="221325">LSAZ</cx:pt>
          <cx:pt idx="221326">LSAZ</cx:pt>
          <cx:pt idx="221327">LSAZ</cx:pt>
          <cx:pt idx="221328">LSAZ</cx:pt>
          <cx:pt idx="221329">LSAZ</cx:pt>
          <cx:pt idx="221330">LSAZ</cx:pt>
          <cx:pt idx="221331">LSAZ</cx:pt>
          <cx:pt idx="221332">LSAZ</cx:pt>
          <cx:pt idx="221333">LSAZ</cx:pt>
          <cx:pt idx="221334">LSAZ</cx:pt>
          <cx:pt idx="221335">LSAZ</cx:pt>
          <cx:pt idx="221336">LSAZ</cx:pt>
          <cx:pt idx="221337">LSAZ</cx:pt>
          <cx:pt idx="221338">LSAZ</cx:pt>
          <cx:pt idx="221339">LSAZ</cx:pt>
          <cx:pt idx="221340">LSAZ</cx:pt>
          <cx:pt idx="221341">LSAZ</cx:pt>
          <cx:pt idx="221342">LSAZ</cx:pt>
          <cx:pt idx="221343">LSAZ</cx:pt>
          <cx:pt idx="221344">LSAZ</cx:pt>
          <cx:pt idx="221345">LSAZ</cx:pt>
          <cx:pt idx="221346">LSAZ</cx:pt>
          <cx:pt idx="221347">LSAZ</cx:pt>
          <cx:pt idx="221348">LSAZ</cx:pt>
          <cx:pt idx="221349">LSAZ</cx:pt>
          <cx:pt idx="221350">LSAZ</cx:pt>
          <cx:pt idx="221351">LSAZ</cx:pt>
          <cx:pt idx="221352">LSAZ</cx:pt>
          <cx:pt idx="221353">LSAZ</cx:pt>
          <cx:pt idx="221354">LSAZ</cx:pt>
          <cx:pt idx="221355">LSAZ</cx:pt>
          <cx:pt idx="221356">LSAZ</cx:pt>
          <cx:pt idx="221357">LSAZ</cx:pt>
          <cx:pt idx="221358">LSAZ</cx:pt>
          <cx:pt idx="221359">LSAZ</cx:pt>
          <cx:pt idx="221360">LSAZ</cx:pt>
          <cx:pt idx="221361">LSAZ</cx:pt>
          <cx:pt idx="221362">LSAZ</cx:pt>
          <cx:pt idx="221363">LSAZ</cx:pt>
          <cx:pt idx="221364">LSAZ</cx:pt>
          <cx:pt idx="221365">LSAZ</cx:pt>
          <cx:pt idx="221366">LSAZ</cx:pt>
          <cx:pt idx="221367">LSAZ</cx:pt>
          <cx:pt idx="221368">LSAZ</cx:pt>
          <cx:pt idx="221369">LSAZ</cx:pt>
          <cx:pt idx="221370">LSAZ</cx:pt>
          <cx:pt idx="221371">LSAZ</cx:pt>
          <cx:pt idx="221372">LSAZ</cx:pt>
          <cx:pt idx="221373">LSAZ</cx:pt>
          <cx:pt idx="221374">LSAZ</cx:pt>
          <cx:pt idx="221375">LSAZ</cx:pt>
          <cx:pt idx="221376">LSAZ</cx:pt>
          <cx:pt idx="221377">LSAZ</cx:pt>
          <cx:pt idx="221378">LSAZ</cx:pt>
          <cx:pt idx="221379">LSAZ</cx:pt>
          <cx:pt idx="221380">LSAZ</cx:pt>
          <cx:pt idx="221381">LSAZ</cx:pt>
          <cx:pt idx="221382">LSAZ</cx:pt>
          <cx:pt idx="221383">LSAZ</cx:pt>
          <cx:pt idx="221384">LSAZ</cx:pt>
          <cx:pt idx="221385">LSAZ</cx:pt>
          <cx:pt idx="221386">LSAZ</cx:pt>
          <cx:pt idx="221387">LSAZ</cx:pt>
          <cx:pt idx="221388">LSAZ</cx:pt>
          <cx:pt idx="221389">LSAZ</cx:pt>
          <cx:pt idx="221390">LSAZ</cx:pt>
          <cx:pt idx="221391">LSAZ</cx:pt>
          <cx:pt idx="221392">LSAZ</cx:pt>
          <cx:pt idx="221393">LSAZ</cx:pt>
          <cx:pt idx="221394">LSAZ</cx:pt>
          <cx:pt idx="221395">LSAZ</cx:pt>
          <cx:pt idx="221396">LSAZ</cx:pt>
          <cx:pt idx="221397">LSAZ</cx:pt>
          <cx:pt idx="221398">LSAZ</cx:pt>
          <cx:pt idx="221399">LSAZ</cx:pt>
          <cx:pt idx="221400">LSAZ</cx:pt>
          <cx:pt idx="221401">LSAZ</cx:pt>
          <cx:pt idx="221402">LSAZ</cx:pt>
          <cx:pt idx="221403">LSAZ</cx:pt>
          <cx:pt idx="221404">LSAZ</cx:pt>
          <cx:pt idx="221405">LSAZ</cx:pt>
          <cx:pt idx="221406">LSAZ</cx:pt>
          <cx:pt idx="221407">LSAZ</cx:pt>
          <cx:pt idx="221408">LSAZ</cx:pt>
          <cx:pt idx="221409">LSAZ</cx:pt>
          <cx:pt idx="221410">LSAZ</cx:pt>
          <cx:pt idx="221411">LSAZ</cx:pt>
          <cx:pt idx="221412">LSAZ</cx:pt>
          <cx:pt idx="221413">LSAZ</cx:pt>
          <cx:pt idx="221414">LSAZ</cx:pt>
          <cx:pt idx="221415">LSAZ</cx:pt>
          <cx:pt idx="221416">LSAZ</cx:pt>
          <cx:pt idx="221417">LSAZ</cx:pt>
          <cx:pt idx="221418">LSAZ</cx:pt>
          <cx:pt idx="221419">LSAZ</cx:pt>
          <cx:pt idx="221420">LSAZ</cx:pt>
          <cx:pt idx="221421">LSAZ</cx:pt>
          <cx:pt idx="221422">LSAZ</cx:pt>
          <cx:pt idx="221423">LSAZ</cx:pt>
          <cx:pt idx="221424">LSAZ</cx:pt>
          <cx:pt idx="221425">LSAZ</cx:pt>
          <cx:pt idx="221426">LSAZ</cx:pt>
          <cx:pt idx="221427">LSAZ</cx:pt>
          <cx:pt idx="221428">LSAZ</cx:pt>
          <cx:pt idx="221429">LSAZ</cx:pt>
          <cx:pt idx="221430">LSAZ</cx:pt>
          <cx:pt idx="221431">LSAZ</cx:pt>
          <cx:pt idx="221432">LSAZ</cx:pt>
          <cx:pt idx="221433">LSAZ</cx:pt>
          <cx:pt idx="221434">LSAZ</cx:pt>
          <cx:pt idx="221435">LSAZ</cx:pt>
          <cx:pt idx="221436">LSAZ</cx:pt>
          <cx:pt idx="221437">LSAZ</cx:pt>
          <cx:pt idx="221438">LSAZ</cx:pt>
          <cx:pt idx="221439">LSAZ</cx:pt>
          <cx:pt idx="221440">LSAZ</cx:pt>
          <cx:pt idx="221441">LSAZ</cx:pt>
          <cx:pt idx="221442">LSAZ</cx:pt>
          <cx:pt idx="221443">LSAZ</cx:pt>
          <cx:pt idx="221444">LSAZ</cx:pt>
          <cx:pt idx="221445">LSAZ</cx:pt>
          <cx:pt idx="221446">LSAZ</cx:pt>
          <cx:pt idx="221447">LSAZ</cx:pt>
          <cx:pt idx="221448">LSAZ</cx:pt>
          <cx:pt idx="221449">LSAZ</cx:pt>
          <cx:pt idx="221450">LSAZ</cx:pt>
          <cx:pt idx="221451">LSAZ</cx:pt>
          <cx:pt idx="221452">LSAZ</cx:pt>
          <cx:pt idx="221453">LSAZ</cx:pt>
          <cx:pt idx="221454">LSAZ</cx:pt>
          <cx:pt idx="221455">LSAZ</cx:pt>
          <cx:pt idx="221456">LSAZ</cx:pt>
          <cx:pt idx="221457">LSAZ</cx:pt>
          <cx:pt idx="221458">LSAZ</cx:pt>
          <cx:pt idx="221459">LSAZ</cx:pt>
          <cx:pt idx="221460">LSAZ</cx:pt>
          <cx:pt idx="221461">LSAZ</cx:pt>
          <cx:pt idx="221462">LSAZ</cx:pt>
          <cx:pt idx="221463">LSAZ</cx:pt>
          <cx:pt idx="221464">LSAZ</cx:pt>
          <cx:pt idx="221465">LSAZ</cx:pt>
          <cx:pt idx="221466">LSAZ</cx:pt>
          <cx:pt idx="221467">LSAZ</cx:pt>
          <cx:pt idx="221468">LSAZ</cx:pt>
          <cx:pt idx="221469">LSAZ</cx:pt>
          <cx:pt idx="221470">LSAZ</cx:pt>
          <cx:pt idx="221471">LSAZ</cx:pt>
          <cx:pt idx="221472">LSAZ</cx:pt>
          <cx:pt idx="221473">LSAZ</cx:pt>
          <cx:pt idx="221474">LSAZ</cx:pt>
          <cx:pt idx="221475">LSAZ</cx:pt>
          <cx:pt idx="221476">LSAZ</cx:pt>
          <cx:pt idx="221477">LSAZ</cx:pt>
          <cx:pt idx="221478">LSAZ</cx:pt>
          <cx:pt idx="221479">LSAZ</cx:pt>
          <cx:pt idx="221480">LSAZ</cx:pt>
          <cx:pt idx="221481">LSAZ</cx:pt>
          <cx:pt idx="221482">LSAZ</cx:pt>
          <cx:pt idx="221483">LSAZ</cx:pt>
          <cx:pt idx="221484">LSAZ</cx:pt>
          <cx:pt idx="221485">LSAZ</cx:pt>
          <cx:pt idx="221486">LSAZ</cx:pt>
          <cx:pt idx="221487">LSAZ</cx:pt>
          <cx:pt idx="221488">LSAZ</cx:pt>
          <cx:pt idx="221489">LSAZ</cx:pt>
          <cx:pt idx="221490">LSAZ</cx:pt>
          <cx:pt idx="221491">LSAZ</cx:pt>
          <cx:pt idx="221492">LSAZ</cx:pt>
          <cx:pt idx="221493">LSAZ</cx:pt>
          <cx:pt idx="221494">LSAZ</cx:pt>
          <cx:pt idx="221495">LSAZ</cx:pt>
          <cx:pt idx="221496">LSAZ</cx:pt>
          <cx:pt idx="221497">LSAZ</cx:pt>
          <cx:pt idx="221498">LSAZ</cx:pt>
          <cx:pt idx="221499">LSAZ</cx:pt>
          <cx:pt idx="221500">LSAZ</cx:pt>
          <cx:pt idx="221501">LSAZ</cx:pt>
          <cx:pt idx="221502">LSAZ</cx:pt>
          <cx:pt idx="221503">LSAZ</cx:pt>
          <cx:pt idx="221504">LSAZ</cx:pt>
          <cx:pt idx="221505">LSAZ</cx:pt>
          <cx:pt idx="221506">LSAZ</cx:pt>
          <cx:pt idx="221507">LSAZ</cx:pt>
          <cx:pt idx="221508">LSAZ</cx:pt>
          <cx:pt idx="221509">LSAZ</cx:pt>
          <cx:pt idx="221510">LSAZ</cx:pt>
          <cx:pt idx="221511">LSAZ</cx:pt>
          <cx:pt idx="221512">LSAZ</cx:pt>
          <cx:pt idx="221513">LSAZ</cx:pt>
          <cx:pt idx="221514">LSAZ</cx:pt>
          <cx:pt idx="221515">LSAZ</cx:pt>
          <cx:pt idx="221516">LSAZ</cx:pt>
          <cx:pt idx="221517">LSAZ</cx:pt>
          <cx:pt idx="221518">LSAZ</cx:pt>
          <cx:pt idx="221519">LSAZ</cx:pt>
          <cx:pt idx="221520">LSAZ</cx:pt>
          <cx:pt idx="221521">LSAZ</cx:pt>
          <cx:pt idx="221522">LSAZ</cx:pt>
          <cx:pt idx="221523">LSAZ</cx:pt>
          <cx:pt idx="221524">LSAZ</cx:pt>
          <cx:pt idx="221525">LSAZ</cx:pt>
          <cx:pt idx="221526">LSAZ</cx:pt>
          <cx:pt idx="221527">LSAZ</cx:pt>
          <cx:pt idx="221528">LSAZ</cx:pt>
          <cx:pt idx="221529">LSAZ</cx:pt>
          <cx:pt idx="221530">LSAZ</cx:pt>
          <cx:pt idx="221531">LSAZ</cx:pt>
          <cx:pt idx="221532">LSAZ</cx:pt>
          <cx:pt idx="221533">LSAZ</cx:pt>
          <cx:pt idx="221534">LSAZ</cx:pt>
          <cx:pt idx="221535">LSAZ</cx:pt>
          <cx:pt idx="221536">LSAZ</cx:pt>
          <cx:pt idx="221537">LSAZ</cx:pt>
          <cx:pt idx="221538">LSAZ</cx:pt>
          <cx:pt idx="221539">LSAZ</cx:pt>
          <cx:pt idx="221540">LSAZ</cx:pt>
          <cx:pt idx="221541">LSAZ</cx:pt>
          <cx:pt idx="221542">LSAZ</cx:pt>
          <cx:pt idx="221543">LSAZ</cx:pt>
          <cx:pt idx="221544">LSAZ</cx:pt>
          <cx:pt idx="221545">LSAZ</cx:pt>
          <cx:pt idx="221546">LSAZ</cx:pt>
          <cx:pt idx="221547">LSAZ</cx:pt>
          <cx:pt idx="221548">LSAZ</cx:pt>
          <cx:pt idx="221549">LSAZ</cx:pt>
          <cx:pt idx="221550">LSAZ</cx:pt>
          <cx:pt idx="221551">LSAZ</cx:pt>
          <cx:pt idx="221552">LSAZ</cx:pt>
          <cx:pt idx="221553">LSAZ</cx:pt>
          <cx:pt idx="221554">LSAZ</cx:pt>
          <cx:pt idx="221555">LSAZ</cx:pt>
          <cx:pt idx="221556">LSAZ</cx:pt>
          <cx:pt idx="221557">LSAZ</cx:pt>
          <cx:pt idx="221558">LSAZ</cx:pt>
          <cx:pt idx="221559">LSAZ</cx:pt>
          <cx:pt idx="221560">LSAZ</cx:pt>
          <cx:pt idx="221561">LSAZ</cx:pt>
          <cx:pt idx="221562">LSAZ</cx:pt>
          <cx:pt idx="221563">LSAZ</cx:pt>
          <cx:pt idx="221564">LSAZ</cx:pt>
          <cx:pt idx="221565">LSAZ</cx:pt>
          <cx:pt idx="221566">LSAZ</cx:pt>
          <cx:pt idx="221567">LSAZ</cx:pt>
          <cx:pt idx="221568">LSAZ</cx:pt>
          <cx:pt idx="221569">LSAZ</cx:pt>
          <cx:pt idx="221570">LSAZ</cx:pt>
          <cx:pt idx="221571">LSAZ</cx:pt>
          <cx:pt idx="221572">LSAZ</cx:pt>
          <cx:pt idx="221573">LSAZ</cx:pt>
          <cx:pt idx="221574">LSAZ</cx:pt>
          <cx:pt idx="221575">LSAZ</cx:pt>
          <cx:pt idx="221576">LSAZ</cx:pt>
          <cx:pt idx="221577">LSAZ</cx:pt>
          <cx:pt idx="221578">LSAZ</cx:pt>
          <cx:pt idx="221579">LSAZ</cx:pt>
          <cx:pt idx="221580">LSAZ</cx:pt>
          <cx:pt idx="221581">LSAZ</cx:pt>
          <cx:pt idx="221582">LSAZ</cx:pt>
          <cx:pt idx="221583">LSAZ</cx:pt>
          <cx:pt idx="221584">LSAZ</cx:pt>
          <cx:pt idx="221585">LSAZ</cx:pt>
          <cx:pt idx="221586">LSAZ</cx:pt>
          <cx:pt idx="221587">LSAZ</cx:pt>
          <cx:pt idx="221588">LSAZ</cx:pt>
          <cx:pt idx="221589">LSAZ</cx:pt>
          <cx:pt idx="221590">LSAZ</cx:pt>
          <cx:pt idx="221591">LSAZ</cx:pt>
          <cx:pt idx="221592">LSAZ</cx:pt>
          <cx:pt idx="221593">LSAZ</cx:pt>
          <cx:pt idx="221594">LSAZ</cx:pt>
          <cx:pt idx="221595">LSAZ</cx:pt>
          <cx:pt idx="221596">LSAZ</cx:pt>
          <cx:pt idx="221597">LSAZ</cx:pt>
          <cx:pt idx="221598">LSAZ</cx:pt>
          <cx:pt idx="221599">LSAZ</cx:pt>
          <cx:pt idx="221600">LSAZ</cx:pt>
          <cx:pt idx="221601">LSAZ</cx:pt>
          <cx:pt idx="221602">LSAZ</cx:pt>
          <cx:pt idx="221603">LSAZ</cx:pt>
          <cx:pt idx="221604">LSAZ</cx:pt>
          <cx:pt idx="221605">LSAZ</cx:pt>
          <cx:pt idx="221606">LSAZ</cx:pt>
          <cx:pt idx="221607">LSAZ</cx:pt>
          <cx:pt idx="221608">LSAZ</cx:pt>
          <cx:pt idx="221609">LSAZ</cx:pt>
          <cx:pt idx="221610">LSAZ</cx:pt>
          <cx:pt idx="221611">LSAZ</cx:pt>
          <cx:pt idx="221612">LSAZ</cx:pt>
          <cx:pt idx="221613">LSAZ</cx:pt>
          <cx:pt idx="221614">LSAZ</cx:pt>
          <cx:pt idx="221615">LSAZ</cx:pt>
          <cx:pt idx="221616">LSAZ</cx:pt>
          <cx:pt idx="221617">LSAZ</cx:pt>
          <cx:pt idx="221618">LSAZ</cx:pt>
          <cx:pt idx="221619">LSAZ</cx:pt>
          <cx:pt idx="221620">LSAZ</cx:pt>
          <cx:pt idx="221621">LSAZ</cx:pt>
          <cx:pt idx="221622">LSAZ</cx:pt>
          <cx:pt idx="221623">LSAZ</cx:pt>
          <cx:pt idx="221624">LSAZ</cx:pt>
          <cx:pt idx="221625">LSAZ</cx:pt>
          <cx:pt idx="221626">LSAZ</cx:pt>
          <cx:pt idx="221627">LSAZ</cx:pt>
          <cx:pt idx="221628">LSAZ</cx:pt>
          <cx:pt idx="221629">LSAZ</cx:pt>
          <cx:pt idx="221630">LSAZ</cx:pt>
          <cx:pt idx="221631">LSAZ</cx:pt>
          <cx:pt idx="221632">LSAZ</cx:pt>
          <cx:pt idx="221633">LSAZ</cx:pt>
          <cx:pt idx="221634">LSAZ</cx:pt>
          <cx:pt idx="221635">LSAZ</cx:pt>
          <cx:pt idx="221636">LSAZ</cx:pt>
          <cx:pt idx="221637">LSAZ</cx:pt>
          <cx:pt idx="221638">LSAZ</cx:pt>
          <cx:pt idx="221639">LSAZ</cx:pt>
          <cx:pt idx="221640">LSAZ</cx:pt>
          <cx:pt idx="221641">LSAZ</cx:pt>
          <cx:pt idx="221642">LSAZ</cx:pt>
          <cx:pt idx="221643">LSAZ</cx:pt>
          <cx:pt idx="221644">LSAZ</cx:pt>
          <cx:pt idx="221645">LSAZ</cx:pt>
          <cx:pt idx="221646">LSAZ</cx:pt>
          <cx:pt idx="221647">LSAZ</cx:pt>
          <cx:pt idx="221648">LSAZ</cx:pt>
          <cx:pt idx="221649">LSAZ</cx:pt>
          <cx:pt idx="221650">LSAZ</cx:pt>
          <cx:pt idx="221651">LSAZ</cx:pt>
          <cx:pt idx="221652">LSAZ</cx:pt>
          <cx:pt idx="221653">LSAZ</cx:pt>
          <cx:pt idx="221654">LSAZ</cx:pt>
          <cx:pt idx="221655">LSAZ</cx:pt>
          <cx:pt idx="221656">LSAZ</cx:pt>
          <cx:pt idx="221657">LSAZ</cx:pt>
          <cx:pt idx="221658">LSAZ</cx:pt>
          <cx:pt idx="221659">LSAZ</cx:pt>
          <cx:pt idx="221660">LSAZ</cx:pt>
          <cx:pt idx="221661">LSAZ</cx:pt>
          <cx:pt idx="221662">LSAZ</cx:pt>
          <cx:pt idx="221663">LSAZ</cx:pt>
          <cx:pt idx="221664">LSAZ</cx:pt>
          <cx:pt idx="221665">LSAZ</cx:pt>
          <cx:pt idx="221666">LSAZ</cx:pt>
          <cx:pt idx="221667">LSAZ</cx:pt>
          <cx:pt idx="221668">LSAZ</cx:pt>
          <cx:pt idx="221669">LSAZ</cx:pt>
          <cx:pt idx="221670">LSAZ</cx:pt>
          <cx:pt idx="221671">LSAZ</cx:pt>
          <cx:pt idx="221672">LSAZ</cx:pt>
          <cx:pt idx="221673">LSAZ</cx:pt>
          <cx:pt idx="221674">LSAZ</cx:pt>
          <cx:pt idx="221675">LSAZ</cx:pt>
          <cx:pt idx="221676">LSAZ</cx:pt>
          <cx:pt idx="221677">LSAZ</cx:pt>
          <cx:pt idx="221678">LSAZ</cx:pt>
          <cx:pt idx="221679">LSAZ</cx:pt>
          <cx:pt idx="221680">LSAZ</cx:pt>
          <cx:pt idx="221681">LSAZ</cx:pt>
          <cx:pt idx="221682">LSAZ</cx:pt>
          <cx:pt idx="221683">LSAZ</cx:pt>
          <cx:pt idx="221684">LSAZ</cx:pt>
          <cx:pt idx="221685">LSAZ</cx:pt>
          <cx:pt idx="221686">LSAZ</cx:pt>
          <cx:pt idx="221687">LSAZ</cx:pt>
          <cx:pt idx="221688">LSAZ</cx:pt>
          <cx:pt idx="221689">LSAZ</cx:pt>
          <cx:pt idx="221690">LSAZ</cx:pt>
          <cx:pt idx="221691">LSAZ</cx:pt>
          <cx:pt idx="221692">LSAZ</cx:pt>
          <cx:pt idx="221693">LSAZ</cx:pt>
          <cx:pt idx="221694">LSAZ</cx:pt>
          <cx:pt idx="221695">LSAZ</cx:pt>
          <cx:pt idx="221696">LSAZ</cx:pt>
          <cx:pt idx="221697">LSAZ</cx:pt>
          <cx:pt idx="221698">LSAZ</cx:pt>
          <cx:pt idx="221699">LSAZ</cx:pt>
          <cx:pt idx="221700">LSAZ</cx:pt>
          <cx:pt idx="221701">LSAZ</cx:pt>
          <cx:pt idx="221702">LSAZ</cx:pt>
          <cx:pt idx="221703">LSAZ</cx:pt>
          <cx:pt idx="221704">LSAZ</cx:pt>
          <cx:pt idx="221705">LSAZ</cx:pt>
          <cx:pt idx="221706">LSAZ</cx:pt>
          <cx:pt idx="221707">LSAZ</cx:pt>
          <cx:pt idx="221708">LSAZ</cx:pt>
          <cx:pt idx="221709">LSAZ</cx:pt>
          <cx:pt idx="221710">LSAZ</cx:pt>
          <cx:pt idx="221711">LSAZ</cx:pt>
          <cx:pt idx="221712">LSAZ</cx:pt>
          <cx:pt idx="221713">LSAZ</cx:pt>
          <cx:pt idx="221714">LSAZ</cx:pt>
          <cx:pt idx="221715">LSAZ</cx:pt>
          <cx:pt idx="221716">LSAZ</cx:pt>
          <cx:pt idx="221717">LSAZ</cx:pt>
          <cx:pt idx="221718">LSAZ</cx:pt>
          <cx:pt idx="221719">LSAZ</cx:pt>
          <cx:pt idx="221720">LSAZ</cx:pt>
          <cx:pt idx="221721">LSAZ</cx:pt>
          <cx:pt idx="221722">LSAZ</cx:pt>
          <cx:pt idx="221723">LSAZ</cx:pt>
          <cx:pt idx="221724">LSAZ</cx:pt>
          <cx:pt idx="221725">LSAZ</cx:pt>
          <cx:pt idx="221726">LSAZ</cx:pt>
          <cx:pt idx="221727">LSAZ</cx:pt>
          <cx:pt idx="221728">LSAZ</cx:pt>
          <cx:pt idx="221729">LSAZ</cx:pt>
          <cx:pt idx="221730">LSAZ</cx:pt>
          <cx:pt idx="221731">LSAZ</cx:pt>
          <cx:pt idx="221732">LSAZ</cx:pt>
          <cx:pt idx="221733">LSAZ</cx:pt>
          <cx:pt idx="221734">LSAZ</cx:pt>
          <cx:pt idx="221735">LSAZ</cx:pt>
          <cx:pt idx="221736">LSAZ</cx:pt>
          <cx:pt idx="221737">LSAZ</cx:pt>
          <cx:pt idx="221738">LSAZ</cx:pt>
          <cx:pt idx="221739">LSAZ</cx:pt>
          <cx:pt idx="221740">LSAZ</cx:pt>
          <cx:pt idx="221741">LSAZ</cx:pt>
          <cx:pt idx="221742">LSAZ</cx:pt>
          <cx:pt idx="221743">LSAZ</cx:pt>
          <cx:pt idx="221744">LSAZ</cx:pt>
          <cx:pt idx="221745">LSAZ</cx:pt>
          <cx:pt idx="221746">LSAZ</cx:pt>
          <cx:pt idx="221747">LSAZ</cx:pt>
          <cx:pt idx="221748">LSAZ</cx:pt>
          <cx:pt idx="221749">LSAZ</cx:pt>
          <cx:pt idx="221750">LSAZ</cx:pt>
          <cx:pt idx="221751">LSAZ</cx:pt>
          <cx:pt idx="221752">LSAZ</cx:pt>
          <cx:pt idx="221753">LSAZ</cx:pt>
          <cx:pt idx="221754">LSAZ</cx:pt>
          <cx:pt idx="221755">LSAZ</cx:pt>
          <cx:pt idx="221756">LSAZ</cx:pt>
          <cx:pt idx="221757">LSAZ</cx:pt>
          <cx:pt idx="221758">LSAZ</cx:pt>
          <cx:pt idx="221759">LSAZ</cx:pt>
          <cx:pt idx="221760">LSAZ</cx:pt>
          <cx:pt idx="221761">LSAZ</cx:pt>
          <cx:pt idx="221762">LSAZ</cx:pt>
          <cx:pt idx="221763">LSAZ</cx:pt>
          <cx:pt idx="221764">LSAZ</cx:pt>
          <cx:pt idx="221765">LSAZ</cx:pt>
          <cx:pt idx="221766">LSAZ</cx:pt>
          <cx:pt idx="221767">LSAZ</cx:pt>
          <cx:pt idx="221768">LSAZ</cx:pt>
          <cx:pt idx="221769">LSAZ</cx:pt>
          <cx:pt idx="221770">LSAZ</cx:pt>
          <cx:pt idx="221771">LSAZ</cx:pt>
          <cx:pt idx="221772">LSAZ</cx:pt>
          <cx:pt idx="221773">LSAZ</cx:pt>
          <cx:pt idx="221774">LSAZ</cx:pt>
          <cx:pt idx="221775">LSAZ</cx:pt>
          <cx:pt idx="221776">LSAZ</cx:pt>
          <cx:pt idx="221777">LSAZ</cx:pt>
          <cx:pt idx="221778">LSAZ</cx:pt>
          <cx:pt idx="221779">LSAZ</cx:pt>
          <cx:pt idx="221780">LSAZ</cx:pt>
          <cx:pt idx="221781">LSAZ</cx:pt>
          <cx:pt idx="221782">LSAZ</cx:pt>
          <cx:pt idx="221783">LSAZ</cx:pt>
          <cx:pt idx="221784">LSAZ</cx:pt>
          <cx:pt idx="221785">LSAZ</cx:pt>
          <cx:pt idx="221786">LSAZ</cx:pt>
          <cx:pt idx="221787">LSAZ</cx:pt>
          <cx:pt idx="221788">LSAZ</cx:pt>
          <cx:pt idx="221789">LSAZ</cx:pt>
          <cx:pt idx="221790">LSAZ</cx:pt>
          <cx:pt idx="221791">LSAZ</cx:pt>
          <cx:pt idx="221792">LSAZ</cx:pt>
          <cx:pt idx="221793">LSAZ</cx:pt>
          <cx:pt idx="221794">LSAZ</cx:pt>
          <cx:pt idx="221795">LSAZ</cx:pt>
          <cx:pt idx="221796">LSAZ</cx:pt>
          <cx:pt idx="221797">LSAZ</cx:pt>
          <cx:pt idx="221798">LSAZ</cx:pt>
          <cx:pt idx="221799">LSAZ</cx:pt>
          <cx:pt idx="221800">LSAZ</cx:pt>
          <cx:pt idx="221801">LSAZ</cx:pt>
          <cx:pt idx="221802">LSAZ</cx:pt>
          <cx:pt idx="221803">LSAZ</cx:pt>
          <cx:pt idx="221804">LSAZ</cx:pt>
          <cx:pt idx="221805">LSAZ</cx:pt>
          <cx:pt idx="221806">LSAZ</cx:pt>
          <cx:pt idx="221807">LSAZ</cx:pt>
          <cx:pt idx="221808">LSAZ</cx:pt>
          <cx:pt idx="221809">LSAZ</cx:pt>
          <cx:pt idx="221810">LSAZ</cx:pt>
          <cx:pt idx="221811">LSAZ</cx:pt>
          <cx:pt idx="221812">LSAZ</cx:pt>
          <cx:pt idx="221813">LSAZ</cx:pt>
          <cx:pt idx="221814">LSAZ</cx:pt>
          <cx:pt idx="221815">LSAZ</cx:pt>
          <cx:pt idx="221816">LSAZ</cx:pt>
          <cx:pt idx="221817">LSAZ</cx:pt>
          <cx:pt idx="221818">LSAZ</cx:pt>
          <cx:pt idx="221819">LSAZ</cx:pt>
          <cx:pt idx="221820">LSAZ</cx:pt>
          <cx:pt idx="221821">LSAZ</cx:pt>
          <cx:pt idx="221822">LSAZ</cx:pt>
          <cx:pt idx="221823">LSAZ</cx:pt>
          <cx:pt idx="221824">LSAZ</cx:pt>
          <cx:pt idx="221825">LSAZ</cx:pt>
          <cx:pt idx="221826">LSAZ</cx:pt>
          <cx:pt idx="221827">LSAZ</cx:pt>
          <cx:pt idx="221828">LSAZ</cx:pt>
          <cx:pt idx="221829">LSAZ</cx:pt>
          <cx:pt idx="221830">LSAZ</cx:pt>
          <cx:pt idx="221831">LSAZ</cx:pt>
          <cx:pt idx="221832">LSAZ</cx:pt>
          <cx:pt idx="221833">LSAZ</cx:pt>
          <cx:pt idx="221834">LSAZ</cx:pt>
          <cx:pt idx="221835">LSAZ</cx:pt>
          <cx:pt idx="221836">LSAZ</cx:pt>
          <cx:pt idx="221837">LSAZ</cx:pt>
          <cx:pt idx="221838">LSAZ</cx:pt>
          <cx:pt idx="221839">LSAZ</cx:pt>
          <cx:pt idx="221840">LSAZ</cx:pt>
          <cx:pt idx="221841">LSAZ</cx:pt>
          <cx:pt idx="221842">LSAZ</cx:pt>
          <cx:pt idx="221843">LSAZ</cx:pt>
          <cx:pt idx="221844">LSAZ</cx:pt>
          <cx:pt idx="221845">LSAZ</cx:pt>
          <cx:pt idx="221846">LSAZ</cx:pt>
          <cx:pt idx="221847">LSAZ</cx:pt>
          <cx:pt idx="221848">LSAZ</cx:pt>
          <cx:pt idx="221849">LSAZ</cx:pt>
          <cx:pt idx="221850">LSAZ</cx:pt>
          <cx:pt idx="221851">LSAZ</cx:pt>
          <cx:pt idx="221852">LSAZ</cx:pt>
          <cx:pt idx="221853">LSAZ</cx:pt>
          <cx:pt idx="221854">LSAZ</cx:pt>
          <cx:pt idx="221855">LSAZ</cx:pt>
          <cx:pt idx="221856">LSAZ</cx:pt>
          <cx:pt idx="221857">LSAZ</cx:pt>
          <cx:pt idx="221858">LSAZ</cx:pt>
          <cx:pt idx="221859">LSAZ</cx:pt>
          <cx:pt idx="221860">LSAZ</cx:pt>
          <cx:pt idx="221861">LSAZ</cx:pt>
          <cx:pt idx="221862">LSAZ</cx:pt>
          <cx:pt idx="221863">LSAZ</cx:pt>
          <cx:pt idx="221864">LSAZ</cx:pt>
          <cx:pt idx="221865">LSAZ</cx:pt>
          <cx:pt idx="221866">LSAZ</cx:pt>
          <cx:pt idx="221867">LSAZ</cx:pt>
          <cx:pt idx="221868">LSAZ</cx:pt>
          <cx:pt idx="221869">LSAZ</cx:pt>
          <cx:pt idx="221870">LSAZ</cx:pt>
          <cx:pt idx="221871">LSAZ</cx:pt>
          <cx:pt idx="221872">LSAZ</cx:pt>
          <cx:pt idx="221873">LSAZ</cx:pt>
          <cx:pt idx="221874">LSAZ</cx:pt>
          <cx:pt idx="221875">LSAZ</cx:pt>
          <cx:pt idx="221876">LSAZ</cx:pt>
          <cx:pt idx="221877">LSAZ</cx:pt>
          <cx:pt idx="221878">LSAZ</cx:pt>
          <cx:pt idx="221879">LSAZ</cx:pt>
          <cx:pt idx="221880">LSAZ</cx:pt>
          <cx:pt idx="221881">LSAZ</cx:pt>
          <cx:pt idx="221882">LSAZ</cx:pt>
          <cx:pt idx="221883">LSAZ</cx:pt>
          <cx:pt idx="221884">LSAZ</cx:pt>
          <cx:pt idx="221885">LSAZ</cx:pt>
          <cx:pt idx="221886">LSAZ</cx:pt>
          <cx:pt idx="221887">LSAZ</cx:pt>
          <cx:pt idx="221888">LSAZ</cx:pt>
          <cx:pt idx="221889">LSAZ</cx:pt>
          <cx:pt idx="221890">LSAZ</cx:pt>
          <cx:pt idx="221891">LSAZ</cx:pt>
          <cx:pt idx="221892">LSAZ</cx:pt>
          <cx:pt idx="221893">LSAZ</cx:pt>
          <cx:pt idx="221894">LSAZ</cx:pt>
          <cx:pt idx="221895">LSAZ</cx:pt>
          <cx:pt idx="221896">LSAZ</cx:pt>
          <cx:pt idx="221897">LSAZ</cx:pt>
          <cx:pt idx="221898">LSAZ</cx:pt>
          <cx:pt idx="221899">LSAZ</cx:pt>
          <cx:pt idx="221900">LSAZ</cx:pt>
          <cx:pt idx="221901">LSAZ</cx:pt>
          <cx:pt idx="221902">LSAZ</cx:pt>
          <cx:pt idx="221903">LSAZ</cx:pt>
          <cx:pt idx="221904">LSAZ</cx:pt>
          <cx:pt idx="221905">LSAZ</cx:pt>
          <cx:pt idx="221906">LSAZ</cx:pt>
          <cx:pt idx="221907">LSAZ</cx:pt>
          <cx:pt idx="221908">LSAZ</cx:pt>
          <cx:pt idx="221909">LSAZ</cx:pt>
          <cx:pt idx="221910">LSAZ</cx:pt>
          <cx:pt idx="221911">LSAZ</cx:pt>
          <cx:pt idx="221912">LSAZ</cx:pt>
          <cx:pt idx="221913">LSAZ</cx:pt>
          <cx:pt idx="221914">LSAZ</cx:pt>
          <cx:pt idx="221915">LSAZ</cx:pt>
          <cx:pt idx="221916">LSAZ</cx:pt>
          <cx:pt idx="221917">LSAZ</cx:pt>
          <cx:pt idx="221918">LSAZ</cx:pt>
          <cx:pt idx="221919">LSAZ</cx:pt>
          <cx:pt idx="221920">LSAZ</cx:pt>
          <cx:pt idx="221921">LSAZ</cx:pt>
          <cx:pt idx="221922">LSAZ</cx:pt>
          <cx:pt idx="221923">LSAZ</cx:pt>
          <cx:pt idx="221924">LSAZ</cx:pt>
          <cx:pt idx="221925">LSAZ</cx:pt>
          <cx:pt idx="221926">LSAZ</cx:pt>
          <cx:pt idx="221927">LSAZ</cx:pt>
          <cx:pt idx="221928">LSAZ</cx:pt>
          <cx:pt idx="221929">LSAZ</cx:pt>
          <cx:pt idx="221930">LSAZ</cx:pt>
          <cx:pt idx="221931">LSAZ</cx:pt>
          <cx:pt idx="221932">LSAZ</cx:pt>
          <cx:pt idx="221933">LSAZ</cx:pt>
          <cx:pt idx="221934">LSAZ</cx:pt>
          <cx:pt idx="221935">LSAZ</cx:pt>
          <cx:pt idx="221936">LSAZ</cx:pt>
          <cx:pt idx="221937">LSAZ</cx:pt>
          <cx:pt idx="221938">LSAZ</cx:pt>
          <cx:pt idx="221939">LSAZ</cx:pt>
          <cx:pt idx="221940">LSAZ</cx:pt>
          <cx:pt idx="221941">LSAZ</cx:pt>
          <cx:pt idx="221942">LSAZ</cx:pt>
          <cx:pt idx="221943">LSAZ</cx:pt>
          <cx:pt idx="221944">LSAZ</cx:pt>
          <cx:pt idx="221945">LSAZ</cx:pt>
          <cx:pt idx="221946">LSAZ</cx:pt>
          <cx:pt idx="221947">LSAZ</cx:pt>
          <cx:pt idx="221948">LSAZ</cx:pt>
          <cx:pt idx="221949">LSAZ</cx:pt>
          <cx:pt idx="221950">LSAZ</cx:pt>
          <cx:pt idx="221951">LSAZ</cx:pt>
          <cx:pt idx="221952">LSAZ</cx:pt>
          <cx:pt idx="221953">LSAZ</cx:pt>
          <cx:pt idx="221954">LSAZ</cx:pt>
          <cx:pt idx="221955">LSAZ</cx:pt>
          <cx:pt idx="221956">LSAZ</cx:pt>
          <cx:pt idx="221957">LSAZ</cx:pt>
          <cx:pt idx="221958">LSAZ</cx:pt>
          <cx:pt idx="221959">LSAZ</cx:pt>
          <cx:pt idx="221960">LSAZ</cx:pt>
          <cx:pt idx="221961">LSAZ</cx:pt>
          <cx:pt idx="221962">LSAZ</cx:pt>
          <cx:pt idx="221963">LSAZ</cx:pt>
          <cx:pt idx="221964">LSAZ</cx:pt>
          <cx:pt idx="221965">LSAZ</cx:pt>
          <cx:pt idx="221966">LSAZ</cx:pt>
          <cx:pt idx="221967">LSAZ</cx:pt>
          <cx:pt idx="221968">LSAZ</cx:pt>
          <cx:pt idx="221969">LSAZ</cx:pt>
          <cx:pt idx="221970">LSAZ</cx:pt>
          <cx:pt idx="221971">LSAZ</cx:pt>
          <cx:pt idx="221972">LSAZ</cx:pt>
          <cx:pt idx="221973">LSAZ</cx:pt>
          <cx:pt idx="221974">LSAZ</cx:pt>
          <cx:pt idx="221975">LSAZ</cx:pt>
          <cx:pt idx="221976">LSAZ</cx:pt>
          <cx:pt idx="221977">LSAZ</cx:pt>
          <cx:pt idx="221978">LSAZ</cx:pt>
          <cx:pt idx="221979">LSAZ</cx:pt>
          <cx:pt idx="221980">LSAZ</cx:pt>
          <cx:pt idx="221981">LSAZ</cx:pt>
          <cx:pt idx="221982">LSAZ</cx:pt>
          <cx:pt idx="221983">LSAZ</cx:pt>
          <cx:pt idx="221984">LSAZ</cx:pt>
          <cx:pt idx="221985">LSAZ</cx:pt>
          <cx:pt idx="221986">LSAZ</cx:pt>
          <cx:pt idx="221987">LSAZ</cx:pt>
          <cx:pt idx="221988">LSAZ</cx:pt>
          <cx:pt idx="221989">LSAZ</cx:pt>
          <cx:pt idx="221990">LSAZ</cx:pt>
          <cx:pt idx="221991">LSAZ</cx:pt>
          <cx:pt idx="221992">LSAZ</cx:pt>
          <cx:pt idx="221993">LSAZ</cx:pt>
          <cx:pt idx="221994">LSAZ</cx:pt>
          <cx:pt idx="221995">LSAZ</cx:pt>
          <cx:pt idx="221996">LSAZ</cx:pt>
          <cx:pt idx="221997">LSAZ</cx:pt>
          <cx:pt idx="221998">LSAZ</cx:pt>
          <cx:pt idx="221999">LSAZ</cx:pt>
          <cx:pt idx="222000">LSAZ</cx:pt>
          <cx:pt idx="222001">LSAZ</cx:pt>
          <cx:pt idx="222002">LSAZ</cx:pt>
          <cx:pt idx="222003">LSAZ</cx:pt>
          <cx:pt idx="222004">LSAZ</cx:pt>
          <cx:pt idx="222005">LSAZ</cx:pt>
          <cx:pt idx="222006">LSAZ</cx:pt>
          <cx:pt idx="222007">LSAZ</cx:pt>
          <cx:pt idx="222008">LSAZ</cx:pt>
          <cx:pt idx="222009">LSAZ</cx:pt>
          <cx:pt idx="222010">LSAZ</cx:pt>
          <cx:pt idx="222011">LSAZ</cx:pt>
          <cx:pt idx="222012">LSAZ</cx:pt>
          <cx:pt idx="222013">LSAZ</cx:pt>
          <cx:pt idx="222014">LSAZ</cx:pt>
          <cx:pt idx="222015">LSAZ</cx:pt>
          <cx:pt idx="222016">LSAZ</cx:pt>
          <cx:pt idx="222017">LSAZ</cx:pt>
          <cx:pt idx="222018">LSAZ</cx:pt>
          <cx:pt idx="222019">LSAZ</cx:pt>
          <cx:pt idx="222020">LSAZ</cx:pt>
          <cx:pt idx="222021">LSAZ</cx:pt>
          <cx:pt idx="222022">LSAZ</cx:pt>
          <cx:pt idx="222023">LSAZ</cx:pt>
          <cx:pt idx="222024">LSAZ</cx:pt>
          <cx:pt idx="222025">LSAZ</cx:pt>
          <cx:pt idx="222026">LSAZ</cx:pt>
          <cx:pt idx="222027">LSAZ</cx:pt>
          <cx:pt idx="222028">LSAZ</cx:pt>
          <cx:pt idx="222029">LSAZ</cx:pt>
          <cx:pt idx="222030">LSAZ</cx:pt>
          <cx:pt idx="222031">LSAZ</cx:pt>
          <cx:pt idx="222032">LSAZ</cx:pt>
          <cx:pt idx="222033">LSAZ</cx:pt>
          <cx:pt idx="222034">LSAZ</cx:pt>
          <cx:pt idx="222035">LSAZ</cx:pt>
          <cx:pt idx="222036">LSAZ</cx:pt>
          <cx:pt idx="222037">LSAZ</cx:pt>
          <cx:pt idx="222038">LSAZ</cx:pt>
          <cx:pt idx="222039">LSAZ</cx:pt>
          <cx:pt idx="222040">LSAZ</cx:pt>
          <cx:pt idx="222041">LSAZ</cx:pt>
          <cx:pt idx="222042">LSAZ</cx:pt>
          <cx:pt idx="222043">LSAZ</cx:pt>
          <cx:pt idx="222044">LSAZ</cx:pt>
          <cx:pt idx="222045">LSAZ</cx:pt>
          <cx:pt idx="222046">LSAZ</cx:pt>
          <cx:pt idx="222047">LSAZ</cx:pt>
          <cx:pt idx="222048">LSAZ</cx:pt>
          <cx:pt idx="222049">LSAZ</cx:pt>
          <cx:pt idx="222050">LSAZ</cx:pt>
          <cx:pt idx="222051">LSAZ</cx:pt>
          <cx:pt idx="222052">LSAZ</cx:pt>
          <cx:pt idx="222053">LSAZ</cx:pt>
          <cx:pt idx="222054">LSAZ</cx:pt>
          <cx:pt idx="222055">LSAZ</cx:pt>
          <cx:pt idx="222056">LSAZ</cx:pt>
          <cx:pt idx="222057">LSAZ</cx:pt>
          <cx:pt idx="222058">LSAZ</cx:pt>
          <cx:pt idx="222059">LSAZ</cx:pt>
          <cx:pt idx="222060">LSAZ</cx:pt>
          <cx:pt idx="222061">LSAZ</cx:pt>
          <cx:pt idx="222062">LSAZ</cx:pt>
          <cx:pt idx="222063">LSAZ</cx:pt>
          <cx:pt idx="222064">LSAZ</cx:pt>
          <cx:pt idx="222065">LSAZ</cx:pt>
          <cx:pt idx="222066">LSAZ</cx:pt>
          <cx:pt idx="222067">LSAZ</cx:pt>
          <cx:pt idx="222068">LSAZ</cx:pt>
          <cx:pt idx="222069">LSAZ</cx:pt>
          <cx:pt idx="222070">LSAZ</cx:pt>
          <cx:pt idx="222071">LSAZ</cx:pt>
          <cx:pt idx="222072">LSAZ</cx:pt>
          <cx:pt idx="222073">LSAZ</cx:pt>
          <cx:pt idx="222074">LSAZ</cx:pt>
          <cx:pt idx="222075">LSAZ</cx:pt>
          <cx:pt idx="222076">LSAZ</cx:pt>
          <cx:pt idx="222077">LSAZ</cx:pt>
          <cx:pt idx="222078">LSAZ</cx:pt>
          <cx:pt idx="222079">LSAZ</cx:pt>
          <cx:pt idx="222080">LSAZ</cx:pt>
          <cx:pt idx="222081">LSAZ</cx:pt>
          <cx:pt idx="222082">LSAZ</cx:pt>
          <cx:pt idx="222083">LSAZ</cx:pt>
          <cx:pt idx="222084">LSAZ</cx:pt>
          <cx:pt idx="222085">LSAZ</cx:pt>
          <cx:pt idx="222086">LSAZ</cx:pt>
          <cx:pt idx="222087">LSAZ</cx:pt>
          <cx:pt idx="222088">LSAZ</cx:pt>
          <cx:pt idx="222089">LSAZ</cx:pt>
          <cx:pt idx="222090">LSAZ</cx:pt>
          <cx:pt idx="222091">LSAZ</cx:pt>
          <cx:pt idx="222092">LSAZ</cx:pt>
          <cx:pt idx="222093">LSAZ</cx:pt>
          <cx:pt idx="222094">LSAZ</cx:pt>
          <cx:pt idx="222095">LSAZ</cx:pt>
          <cx:pt idx="222096">LSAZ</cx:pt>
          <cx:pt idx="222097">LSAZ</cx:pt>
          <cx:pt idx="222098">LSAZ</cx:pt>
          <cx:pt idx="222099">LSAZ</cx:pt>
          <cx:pt idx="222100">LSAZ</cx:pt>
          <cx:pt idx="222101">LSAZ</cx:pt>
          <cx:pt idx="222102">LSAZ</cx:pt>
          <cx:pt idx="222103">LSAZ</cx:pt>
          <cx:pt idx="222104">LSAZ</cx:pt>
          <cx:pt idx="222105">LSAZ</cx:pt>
          <cx:pt idx="222106">LSAZ</cx:pt>
          <cx:pt idx="222107">LSAZ</cx:pt>
          <cx:pt idx="222108">LSAZ</cx:pt>
          <cx:pt idx="222109">LSAZ</cx:pt>
          <cx:pt idx="222110">LSAZ</cx:pt>
          <cx:pt idx="222111">LSAZ</cx:pt>
          <cx:pt idx="222112">LSAZ</cx:pt>
          <cx:pt idx="222113">LSAZ</cx:pt>
          <cx:pt idx="222114">LSAZ</cx:pt>
          <cx:pt idx="222115">LSAZ</cx:pt>
          <cx:pt idx="222116">LSAZ</cx:pt>
          <cx:pt idx="222117">LSAZ</cx:pt>
          <cx:pt idx="222118">LSAZ</cx:pt>
          <cx:pt idx="222119">LSAZ</cx:pt>
          <cx:pt idx="222120">LSAZ</cx:pt>
          <cx:pt idx="222121">LSAZ</cx:pt>
          <cx:pt idx="222122">LSAZ</cx:pt>
          <cx:pt idx="222123">LSAZ</cx:pt>
          <cx:pt idx="222124">LSAZ</cx:pt>
          <cx:pt idx="222125">LSAZ</cx:pt>
          <cx:pt idx="222126">LSAZ</cx:pt>
          <cx:pt idx="222127">LSAZ</cx:pt>
          <cx:pt idx="222128">LSAZ</cx:pt>
          <cx:pt idx="222129">LSAZ</cx:pt>
          <cx:pt idx="222130">LSAZ</cx:pt>
          <cx:pt idx="222131">LSAZ</cx:pt>
          <cx:pt idx="222132">LSAZ</cx:pt>
          <cx:pt idx="222133">LSAZ</cx:pt>
          <cx:pt idx="222134">LSAZ</cx:pt>
          <cx:pt idx="222135">LSAZ</cx:pt>
          <cx:pt idx="222136">LSAZ</cx:pt>
          <cx:pt idx="222137">LSAZ</cx:pt>
          <cx:pt idx="222138">LSAZ</cx:pt>
          <cx:pt idx="222139">LSAZ</cx:pt>
          <cx:pt idx="222140">LSAZ</cx:pt>
          <cx:pt idx="222141">LSAZ</cx:pt>
          <cx:pt idx="222142">LSAZ</cx:pt>
          <cx:pt idx="222143">LSAZ</cx:pt>
          <cx:pt idx="222144">LSAZ</cx:pt>
          <cx:pt idx="222145">LSAZ</cx:pt>
          <cx:pt idx="222146">LSAZ</cx:pt>
          <cx:pt idx="222147">LSAZ</cx:pt>
          <cx:pt idx="222148">LSAZ</cx:pt>
          <cx:pt idx="222149">LSAZ</cx:pt>
          <cx:pt idx="222150">LSAZ</cx:pt>
          <cx:pt idx="222151">LSAZ</cx:pt>
          <cx:pt idx="222152">LSAZ</cx:pt>
          <cx:pt idx="222153">LSAZ</cx:pt>
          <cx:pt idx="222154">LSAZ</cx:pt>
          <cx:pt idx="222155">LSAZ</cx:pt>
          <cx:pt idx="222156">LSAZ</cx:pt>
          <cx:pt idx="222157">LSAZ</cx:pt>
          <cx:pt idx="222158">LSAZ</cx:pt>
          <cx:pt idx="222159">LSAZ</cx:pt>
          <cx:pt idx="222160">LSAZ</cx:pt>
          <cx:pt idx="222161">LSAZ</cx:pt>
          <cx:pt idx="222162">LSAZ</cx:pt>
          <cx:pt idx="222163">LSAZ</cx:pt>
          <cx:pt idx="222164">LSAZ</cx:pt>
          <cx:pt idx="222165">LSAZ</cx:pt>
          <cx:pt idx="222166">LSAZ</cx:pt>
          <cx:pt idx="222167">LSAZ</cx:pt>
          <cx:pt idx="222168">LSAZ</cx:pt>
          <cx:pt idx="222169">LSAZ</cx:pt>
          <cx:pt idx="222170">LSAZ</cx:pt>
          <cx:pt idx="222171">LSAZ</cx:pt>
          <cx:pt idx="222172">LSAZ</cx:pt>
          <cx:pt idx="222173">LSAZ</cx:pt>
          <cx:pt idx="222174">LSAZ</cx:pt>
          <cx:pt idx="222175">LSAZ</cx:pt>
          <cx:pt idx="222176">LSAZ</cx:pt>
          <cx:pt idx="222177">LSAZ</cx:pt>
          <cx:pt idx="222178">LSAZ</cx:pt>
          <cx:pt idx="222179">LSAZ</cx:pt>
          <cx:pt idx="222180">LSAZ</cx:pt>
          <cx:pt idx="222181">LSAZ</cx:pt>
          <cx:pt idx="222182">LSAZ</cx:pt>
          <cx:pt idx="222183">LSAZ</cx:pt>
          <cx:pt idx="222184">LSAZ</cx:pt>
          <cx:pt idx="222185">LSAZ</cx:pt>
          <cx:pt idx="222186">LSAZ</cx:pt>
          <cx:pt idx="222187">LSAZ</cx:pt>
          <cx:pt idx="222188">LSAZ</cx:pt>
          <cx:pt idx="222189">LSAZ</cx:pt>
          <cx:pt idx="222190">LSAZ</cx:pt>
          <cx:pt idx="222191">LSAZ</cx:pt>
          <cx:pt idx="222192">LSAZ</cx:pt>
          <cx:pt idx="222193">LSAZ</cx:pt>
          <cx:pt idx="222194">LSAZ</cx:pt>
          <cx:pt idx="222195">LSAZ</cx:pt>
          <cx:pt idx="222196">LSAZ</cx:pt>
          <cx:pt idx="222197">LSAZ</cx:pt>
          <cx:pt idx="222198">LSAZ</cx:pt>
          <cx:pt idx="222199">LSAZ</cx:pt>
          <cx:pt idx="222200">LSAZ</cx:pt>
          <cx:pt idx="222201">LSAZ</cx:pt>
          <cx:pt idx="222202">LSAZ</cx:pt>
          <cx:pt idx="222203">LSAZ</cx:pt>
          <cx:pt idx="222204">LSAZ</cx:pt>
          <cx:pt idx="222205">LSAZ</cx:pt>
          <cx:pt idx="222206">LSAZ</cx:pt>
          <cx:pt idx="222207">LSAZ</cx:pt>
          <cx:pt idx="222208">LSAZ</cx:pt>
          <cx:pt idx="222209">LSAZ</cx:pt>
          <cx:pt idx="222210">LSAZ</cx:pt>
          <cx:pt idx="222211">LSAZ</cx:pt>
          <cx:pt idx="222212">LSAZ</cx:pt>
          <cx:pt idx="222213">LSAZ</cx:pt>
          <cx:pt idx="222214">LSAZ</cx:pt>
          <cx:pt idx="222215">LSAZ</cx:pt>
          <cx:pt idx="222216">LSAZ</cx:pt>
          <cx:pt idx="222217">LSAZ</cx:pt>
          <cx:pt idx="222218">LSAZ</cx:pt>
          <cx:pt idx="222219">LSAZ</cx:pt>
          <cx:pt idx="222220">LSAZ</cx:pt>
          <cx:pt idx="222221">LSAZ</cx:pt>
          <cx:pt idx="222222">LSAZ</cx:pt>
          <cx:pt idx="222223">LSAZ</cx:pt>
          <cx:pt idx="222224">LSAZ</cx:pt>
          <cx:pt idx="222225">LSAZ</cx:pt>
          <cx:pt idx="222226">LSAZ</cx:pt>
          <cx:pt idx="222227">LSAZ</cx:pt>
          <cx:pt idx="222228">LSAZ</cx:pt>
          <cx:pt idx="222229">LSAZ</cx:pt>
          <cx:pt idx="222230">LSAZ</cx:pt>
          <cx:pt idx="222231">LSAZ</cx:pt>
          <cx:pt idx="222232">LSAZ</cx:pt>
          <cx:pt idx="222233">LSAZ</cx:pt>
          <cx:pt idx="222234">LSAZ</cx:pt>
          <cx:pt idx="222235">LSAZ</cx:pt>
          <cx:pt idx="222236">LSAZ</cx:pt>
          <cx:pt idx="222237">LSAZ</cx:pt>
          <cx:pt idx="222238">LSAZ</cx:pt>
          <cx:pt idx="222239">LSAZ</cx:pt>
          <cx:pt idx="222240">LSAZ</cx:pt>
          <cx:pt idx="222241">LSAZ</cx:pt>
          <cx:pt idx="222242">LSAZ</cx:pt>
          <cx:pt idx="222243">LSAZ</cx:pt>
          <cx:pt idx="222244">LSAZ</cx:pt>
          <cx:pt idx="222245">LSAZ</cx:pt>
          <cx:pt idx="222246">LSAZ</cx:pt>
          <cx:pt idx="222247">LSAZ</cx:pt>
          <cx:pt idx="222248">LSAZ</cx:pt>
          <cx:pt idx="222249">LSAZ</cx:pt>
          <cx:pt idx="222250">LSAZ</cx:pt>
          <cx:pt idx="222251">LSAZ</cx:pt>
          <cx:pt idx="222252">LSAZ</cx:pt>
          <cx:pt idx="222253">LSAZ</cx:pt>
          <cx:pt idx="222254">LSAZ</cx:pt>
          <cx:pt idx="222255">LSAZ</cx:pt>
          <cx:pt idx="222256">LSAZ</cx:pt>
          <cx:pt idx="222257">LSAZ</cx:pt>
          <cx:pt idx="222258">LSAZ</cx:pt>
          <cx:pt idx="222259">LSAZ</cx:pt>
          <cx:pt idx="222260">LSAZ</cx:pt>
          <cx:pt idx="222261">LSAZ</cx:pt>
          <cx:pt idx="222262">LSAZ</cx:pt>
          <cx:pt idx="222263">LSAZ</cx:pt>
          <cx:pt idx="222264">LSAZ</cx:pt>
          <cx:pt idx="222265">LSAZ</cx:pt>
          <cx:pt idx="222266">LSAZ</cx:pt>
          <cx:pt idx="222267">LSAZ</cx:pt>
          <cx:pt idx="222268">LSAZ</cx:pt>
          <cx:pt idx="222269">LSAZ</cx:pt>
          <cx:pt idx="222270">LSAZ</cx:pt>
          <cx:pt idx="222271">LSAZ</cx:pt>
          <cx:pt idx="222272">LSAZ</cx:pt>
          <cx:pt idx="222273">LSAZ</cx:pt>
          <cx:pt idx="222274">LSAZ</cx:pt>
          <cx:pt idx="222275">LSAZ</cx:pt>
          <cx:pt idx="222276">LSAZ</cx:pt>
          <cx:pt idx="222277">LSAZ</cx:pt>
          <cx:pt idx="222278">LSAZ</cx:pt>
          <cx:pt idx="222279">LSAZ</cx:pt>
          <cx:pt idx="222280">LSAZ</cx:pt>
          <cx:pt idx="222281">LSAZ</cx:pt>
          <cx:pt idx="222282">LSAZ</cx:pt>
          <cx:pt idx="222283">LSAZ</cx:pt>
          <cx:pt idx="222284">LSAZ</cx:pt>
          <cx:pt idx="222285">LSAZ</cx:pt>
          <cx:pt idx="222286">LSAZ</cx:pt>
          <cx:pt idx="222287">LSAZ</cx:pt>
          <cx:pt idx="222288">LSAZ</cx:pt>
          <cx:pt idx="222289">LSAZ</cx:pt>
          <cx:pt idx="222290">LSAZ</cx:pt>
          <cx:pt idx="222291">LSAZ</cx:pt>
          <cx:pt idx="222292">LSAZ</cx:pt>
          <cx:pt idx="222293">LSAZ</cx:pt>
          <cx:pt idx="222294">LSAZ</cx:pt>
          <cx:pt idx="222295">LSAZ</cx:pt>
          <cx:pt idx="222296">LSAZ</cx:pt>
          <cx:pt idx="222297">LSAZ</cx:pt>
          <cx:pt idx="222298">LSAZ</cx:pt>
          <cx:pt idx="222299">LSAZ</cx:pt>
          <cx:pt idx="222300">LSAZ</cx:pt>
          <cx:pt idx="222301">LSAZ</cx:pt>
          <cx:pt idx="222302">LSAZ</cx:pt>
          <cx:pt idx="222303">LSAZ</cx:pt>
          <cx:pt idx="222304">LSAZ</cx:pt>
          <cx:pt idx="222305">LSAZ</cx:pt>
          <cx:pt idx="222306">LSAZ</cx:pt>
          <cx:pt idx="222307">LSAZ</cx:pt>
          <cx:pt idx="222308">LSAZ</cx:pt>
          <cx:pt idx="222309">LSAZ</cx:pt>
          <cx:pt idx="222310">LSAZ</cx:pt>
          <cx:pt idx="222311">LSAZ</cx:pt>
          <cx:pt idx="222312">LSAZ</cx:pt>
          <cx:pt idx="222313">LSAZ</cx:pt>
          <cx:pt idx="222314">LSAZ</cx:pt>
          <cx:pt idx="222315">LSAZ</cx:pt>
          <cx:pt idx="222316">LSAZ</cx:pt>
          <cx:pt idx="222317">LSAZ</cx:pt>
          <cx:pt idx="222318">LSAZ</cx:pt>
          <cx:pt idx="222319">LSAZ</cx:pt>
          <cx:pt idx="222320">LSAZ</cx:pt>
          <cx:pt idx="222321">LSAZ</cx:pt>
          <cx:pt idx="222322">LSAZ</cx:pt>
          <cx:pt idx="222323">LSAZ</cx:pt>
          <cx:pt idx="222324">LSAZ</cx:pt>
          <cx:pt idx="222325">LSAZ</cx:pt>
          <cx:pt idx="222326">LSAZ</cx:pt>
          <cx:pt idx="222327">LSAZ</cx:pt>
          <cx:pt idx="222328">LSAZ</cx:pt>
          <cx:pt idx="222329">LSAZ</cx:pt>
          <cx:pt idx="222330">LSAZ</cx:pt>
          <cx:pt idx="222331">LSAZ</cx:pt>
          <cx:pt idx="222332">LSAZ</cx:pt>
          <cx:pt idx="222333">LSAZ</cx:pt>
          <cx:pt idx="222334">LSAZ</cx:pt>
          <cx:pt idx="222335">LSAZ</cx:pt>
          <cx:pt idx="222336">LSAZ</cx:pt>
          <cx:pt idx="222337">LSAZ</cx:pt>
          <cx:pt idx="222338">LSAZ</cx:pt>
          <cx:pt idx="222339">LSAZ</cx:pt>
          <cx:pt idx="222340">LSAZ</cx:pt>
          <cx:pt idx="222341">LSAZ</cx:pt>
          <cx:pt idx="222342">LSAZ</cx:pt>
          <cx:pt idx="222343">LSAZ</cx:pt>
          <cx:pt idx="222344">LSAZ</cx:pt>
          <cx:pt idx="222345">LSAZ</cx:pt>
          <cx:pt idx="222346">LSAZ</cx:pt>
          <cx:pt idx="222347">LSAZ</cx:pt>
          <cx:pt idx="222348">LSAZ</cx:pt>
          <cx:pt idx="222349">LSAZ</cx:pt>
          <cx:pt idx="222350">LSAZ</cx:pt>
          <cx:pt idx="222351">LSAZ</cx:pt>
          <cx:pt idx="222352">LSAZ</cx:pt>
          <cx:pt idx="222353">LSAZ</cx:pt>
          <cx:pt idx="222354">LSAZ</cx:pt>
          <cx:pt idx="222355">LSAZ</cx:pt>
          <cx:pt idx="222356">LSAZ</cx:pt>
          <cx:pt idx="222357">LSAZ</cx:pt>
          <cx:pt idx="222358">LSAZ</cx:pt>
          <cx:pt idx="222359">LSAZ</cx:pt>
          <cx:pt idx="222360">LSAZ</cx:pt>
          <cx:pt idx="222361">LSAZ</cx:pt>
          <cx:pt idx="222362">LSAZ</cx:pt>
          <cx:pt idx="222363">LSAZ</cx:pt>
          <cx:pt idx="222364">LSAZ</cx:pt>
          <cx:pt idx="222365">LSAZ</cx:pt>
          <cx:pt idx="222366">LSAZ</cx:pt>
          <cx:pt idx="222367">LSAZ</cx:pt>
          <cx:pt idx="222368">LSAZ</cx:pt>
          <cx:pt idx="222369">LSAZ</cx:pt>
          <cx:pt idx="222370">LSAZ</cx:pt>
          <cx:pt idx="222371">LSAZ</cx:pt>
          <cx:pt idx="222372">LSAZ</cx:pt>
          <cx:pt idx="222373">LSAZ</cx:pt>
          <cx:pt idx="222374">LSAZ</cx:pt>
          <cx:pt idx="222375">LSAZ</cx:pt>
          <cx:pt idx="222376">LSAZ</cx:pt>
          <cx:pt idx="222377">LSAZ</cx:pt>
          <cx:pt idx="222378">LSAZ</cx:pt>
          <cx:pt idx="222379">LSAZ</cx:pt>
          <cx:pt idx="222380">LSAZ</cx:pt>
          <cx:pt idx="222381">LSAZ</cx:pt>
          <cx:pt idx="222382">LSAZ</cx:pt>
          <cx:pt idx="222383">LSAZ</cx:pt>
          <cx:pt idx="222384">LSAZ</cx:pt>
          <cx:pt idx="222385">LSAZ</cx:pt>
          <cx:pt idx="222386">LSAZ</cx:pt>
          <cx:pt idx="222387">LSAZ</cx:pt>
          <cx:pt idx="222388">LSAZ</cx:pt>
          <cx:pt idx="222389">LSAZ</cx:pt>
          <cx:pt idx="222390">LSAZ</cx:pt>
          <cx:pt idx="222391">LSAZ</cx:pt>
          <cx:pt idx="222392">LSAZ</cx:pt>
          <cx:pt idx="222393">LSAZ</cx:pt>
          <cx:pt idx="222394">LSAZ</cx:pt>
          <cx:pt idx="222395">LSAZ</cx:pt>
          <cx:pt idx="222396">LSAZ</cx:pt>
          <cx:pt idx="222397">LSAZ</cx:pt>
          <cx:pt idx="222398">LSAZ</cx:pt>
          <cx:pt idx="222399">LSAZ</cx:pt>
          <cx:pt idx="222400">LSAZ</cx:pt>
          <cx:pt idx="222401">LSAZ</cx:pt>
          <cx:pt idx="222402">LSAZ</cx:pt>
          <cx:pt idx="222403">LSAZ</cx:pt>
          <cx:pt idx="222404">LSAZ</cx:pt>
          <cx:pt idx="222405">LSAZ</cx:pt>
          <cx:pt idx="222406">LSAZ</cx:pt>
          <cx:pt idx="222407">LSAZ</cx:pt>
          <cx:pt idx="222408">LSAZ</cx:pt>
          <cx:pt idx="222409">LSAZ</cx:pt>
          <cx:pt idx="222410">LSAZ</cx:pt>
          <cx:pt idx="222411">LSAZ</cx:pt>
          <cx:pt idx="222412">LSAZ</cx:pt>
          <cx:pt idx="222413">LSAZ</cx:pt>
          <cx:pt idx="222414">LSAZ</cx:pt>
          <cx:pt idx="222415">LSAZ</cx:pt>
          <cx:pt idx="222416">LSAZ</cx:pt>
          <cx:pt idx="222417">LSAZ</cx:pt>
          <cx:pt idx="222418">LSAZ</cx:pt>
          <cx:pt idx="222419">LSAZ</cx:pt>
          <cx:pt idx="222420">LSAZ</cx:pt>
          <cx:pt idx="222421">LSAZ</cx:pt>
          <cx:pt idx="222422">LSAZ</cx:pt>
          <cx:pt idx="222423">LSAZ</cx:pt>
          <cx:pt idx="222424">LSAZ</cx:pt>
          <cx:pt idx="222425">LSAZ</cx:pt>
          <cx:pt idx="222426">LSAZ</cx:pt>
          <cx:pt idx="222427">LSAZ</cx:pt>
          <cx:pt idx="222428">LSAZ</cx:pt>
          <cx:pt idx="222429">LSAZ</cx:pt>
          <cx:pt idx="222430">LSAZ</cx:pt>
          <cx:pt idx="222431">LSAZ</cx:pt>
          <cx:pt idx="222432">LSAZ</cx:pt>
          <cx:pt idx="222433">LSAZ</cx:pt>
          <cx:pt idx="222434">LSAZ</cx:pt>
          <cx:pt idx="222435">LSAZ</cx:pt>
          <cx:pt idx="222436">LSAZ</cx:pt>
          <cx:pt idx="222437">LSAZ</cx:pt>
          <cx:pt idx="222438">LSAZ</cx:pt>
          <cx:pt idx="222439">LSAZ</cx:pt>
          <cx:pt idx="222440">LSAZ</cx:pt>
          <cx:pt idx="222441">LSAZ</cx:pt>
          <cx:pt idx="222442">LSAZ</cx:pt>
          <cx:pt idx="222443">LSAZ</cx:pt>
          <cx:pt idx="222444">LSAZ</cx:pt>
          <cx:pt idx="222445">LSAZ</cx:pt>
          <cx:pt idx="222446">LSAZ</cx:pt>
          <cx:pt idx="222447">LSAZ</cx:pt>
          <cx:pt idx="222448">LSAZ</cx:pt>
          <cx:pt idx="222449">LSAZ</cx:pt>
          <cx:pt idx="222450">LSAZ</cx:pt>
          <cx:pt idx="222451">LSAZ</cx:pt>
          <cx:pt idx="222452">LSAZ</cx:pt>
          <cx:pt idx="222453">LSAZ</cx:pt>
          <cx:pt idx="222454">LSAZ</cx:pt>
          <cx:pt idx="222455">LSAZ</cx:pt>
          <cx:pt idx="222456">LSAZ</cx:pt>
          <cx:pt idx="222457">LSAZ</cx:pt>
          <cx:pt idx="222458">LSAZ</cx:pt>
          <cx:pt idx="222459">LSAZ</cx:pt>
          <cx:pt idx="222460">LSAZ</cx:pt>
          <cx:pt idx="222461">LSAZ</cx:pt>
          <cx:pt idx="222462">LSAZ</cx:pt>
          <cx:pt idx="222463">LSAZ</cx:pt>
          <cx:pt idx="222464">LSAZ</cx:pt>
          <cx:pt idx="222465">LSAZ</cx:pt>
          <cx:pt idx="222466">LSAZ</cx:pt>
          <cx:pt idx="222467">LSAZ</cx:pt>
          <cx:pt idx="222468">LSAZ</cx:pt>
          <cx:pt idx="222469">LSAZ</cx:pt>
          <cx:pt idx="222470">LSAZ</cx:pt>
          <cx:pt idx="222471">LSAZ</cx:pt>
          <cx:pt idx="222472">LSAZ</cx:pt>
          <cx:pt idx="222473">LSAZ</cx:pt>
          <cx:pt idx="222474">LSAZ</cx:pt>
          <cx:pt idx="222475">LSAZ</cx:pt>
          <cx:pt idx="222476">LSAZ</cx:pt>
          <cx:pt idx="222477">LSAZ</cx:pt>
          <cx:pt idx="222478">LSAZ</cx:pt>
          <cx:pt idx="222479">LSAZ</cx:pt>
          <cx:pt idx="222480">LSAZ</cx:pt>
          <cx:pt idx="222481">LSAZ</cx:pt>
          <cx:pt idx="222482">LSAZ</cx:pt>
          <cx:pt idx="222483">LSAZ</cx:pt>
          <cx:pt idx="222484">LSAZ</cx:pt>
          <cx:pt idx="222485">LSAZ</cx:pt>
          <cx:pt idx="222486">LSAZ</cx:pt>
          <cx:pt idx="222487">LSAZ</cx:pt>
          <cx:pt idx="222488">LSAZ</cx:pt>
          <cx:pt idx="222489">LSAZ</cx:pt>
          <cx:pt idx="222490">LSAZ</cx:pt>
          <cx:pt idx="222491">LSAZ</cx:pt>
          <cx:pt idx="222492">LSAZ</cx:pt>
          <cx:pt idx="222493">LSAZ</cx:pt>
          <cx:pt idx="222494">LSAZ</cx:pt>
          <cx:pt idx="222495">LSAZ</cx:pt>
          <cx:pt idx="222496">LSAZ</cx:pt>
          <cx:pt idx="222497">LSAZ</cx:pt>
          <cx:pt idx="222498">LSAZ</cx:pt>
          <cx:pt idx="222499">LSAZ</cx:pt>
          <cx:pt idx="222500">LSAZ</cx:pt>
          <cx:pt idx="222501">LSAZ</cx:pt>
          <cx:pt idx="222502">LSAZ</cx:pt>
          <cx:pt idx="222503">LSAZ</cx:pt>
          <cx:pt idx="222504">LSAZ</cx:pt>
          <cx:pt idx="222505">LSAZ</cx:pt>
          <cx:pt idx="222506">LSAZ</cx:pt>
          <cx:pt idx="222507">LSAZ</cx:pt>
          <cx:pt idx="222508">LSAZ</cx:pt>
          <cx:pt idx="222509">LSAZ</cx:pt>
          <cx:pt idx="222510">LSAZ</cx:pt>
          <cx:pt idx="222511">LSAZ</cx:pt>
          <cx:pt idx="222512">LSAZ</cx:pt>
          <cx:pt idx="222513">LSAZ</cx:pt>
          <cx:pt idx="222514">LSAZ</cx:pt>
          <cx:pt idx="222515">LSAZ</cx:pt>
          <cx:pt idx="222516">LSAZ</cx:pt>
          <cx:pt idx="222517">LSAZ</cx:pt>
          <cx:pt idx="222518">LSAZ</cx:pt>
          <cx:pt idx="222519">LSAZ</cx:pt>
          <cx:pt idx="222520">LSAZ</cx:pt>
          <cx:pt idx="222521">LSAZ</cx:pt>
          <cx:pt idx="222522">LSAZ</cx:pt>
          <cx:pt idx="222523">LSAZ</cx:pt>
          <cx:pt idx="222524">LSAZ</cx:pt>
          <cx:pt idx="222525">LSAZ</cx:pt>
          <cx:pt idx="222526">LSAZ</cx:pt>
          <cx:pt idx="222527">LSAZ</cx:pt>
          <cx:pt idx="222528">LSAZ</cx:pt>
          <cx:pt idx="222529">LSAZ</cx:pt>
          <cx:pt idx="222530">LSAZ</cx:pt>
          <cx:pt idx="222531">LSAZ</cx:pt>
          <cx:pt idx="222532">LSAZ</cx:pt>
          <cx:pt idx="222533">LSAZ</cx:pt>
          <cx:pt idx="222534">LSAZ</cx:pt>
          <cx:pt idx="222535">LSAZ</cx:pt>
          <cx:pt idx="222536">LSAZ</cx:pt>
          <cx:pt idx="222537">LSAZ</cx:pt>
          <cx:pt idx="222538">LSAZ</cx:pt>
          <cx:pt idx="222539">LSAZ</cx:pt>
          <cx:pt idx="222540">LSAZ</cx:pt>
          <cx:pt idx="222541">LSAZ</cx:pt>
          <cx:pt idx="222542">LSAZ</cx:pt>
          <cx:pt idx="222543">LSAZ</cx:pt>
          <cx:pt idx="222544">LSAZ</cx:pt>
          <cx:pt idx="222545">LSAZ</cx:pt>
          <cx:pt idx="222546">LSAZ</cx:pt>
          <cx:pt idx="222547">LSAZ</cx:pt>
          <cx:pt idx="222548">LSAZ</cx:pt>
          <cx:pt idx="222549">LSAZ</cx:pt>
          <cx:pt idx="222550">LSAZ</cx:pt>
          <cx:pt idx="222551">LSAZ</cx:pt>
          <cx:pt idx="222552">LSAZ</cx:pt>
          <cx:pt idx="222553">LSAZ</cx:pt>
          <cx:pt idx="222554">LSAZ</cx:pt>
          <cx:pt idx="222555">LSAZ</cx:pt>
          <cx:pt idx="222556">LSAZ</cx:pt>
          <cx:pt idx="222557">LSAZ</cx:pt>
          <cx:pt idx="222558">LSAZ</cx:pt>
          <cx:pt idx="222559">LSAZ</cx:pt>
          <cx:pt idx="222560">LSAZ</cx:pt>
          <cx:pt idx="222561">LSAZ</cx:pt>
          <cx:pt idx="222562">LSAZ</cx:pt>
          <cx:pt idx="222563">LSAZ</cx:pt>
          <cx:pt idx="222564">LSAZ</cx:pt>
          <cx:pt idx="222565">LSAZ</cx:pt>
          <cx:pt idx="222566">LSAZ</cx:pt>
          <cx:pt idx="222567">LSAZ</cx:pt>
          <cx:pt idx="222568">LSAZ</cx:pt>
          <cx:pt idx="222569">LSAZ</cx:pt>
          <cx:pt idx="222570">LSAZ</cx:pt>
          <cx:pt idx="222571">LSAZ</cx:pt>
          <cx:pt idx="222572">LSAZ</cx:pt>
          <cx:pt idx="222573">LSAZ</cx:pt>
          <cx:pt idx="222574">LSAZ</cx:pt>
          <cx:pt idx="222575">LSAZ</cx:pt>
          <cx:pt idx="222576">LSAZ</cx:pt>
          <cx:pt idx="222577">LSAZ</cx:pt>
          <cx:pt idx="222578">LSAZ</cx:pt>
          <cx:pt idx="222579">LSAZ</cx:pt>
          <cx:pt idx="222580">LSAZ</cx:pt>
          <cx:pt idx="222581">LSAZ</cx:pt>
          <cx:pt idx="222582">LSAZ</cx:pt>
          <cx:pt idx="222583">LSAZ</cx:pt>
          <cx:pt idx="222584">LSAZ</cx:pt>
          <cx:pt idx="222585">LSAZ</cx:pt>
          <cx:pt idx="222586">LSAZ</cx:pt>
          <cx:pt idx="222587">LSAZ</cx:pt>
          <cx:pt idx="222588">LSAZ</cx:pt>
          <cx:pt idx="222589">LSAZ</cx:pt>
          <cx:pt idx="222590">LSAZ</cx:pt>
          <cx:pt idx="222591">LSAZ</cx:pt>
          <cx:pt idx="222592">LSAZ</cx:pt>
          <cx:pt idx="222593">LSAZ</cx:pt>
          <cx:pt idx="222594">LSAZ</cx:pt>
          <cx:pt idx="222595">LSAZ</cx:pt>
          <cx:pt idx="222596">LSAZ</cx:pt>
          <cx:pt idx="222597">LSAZ</cx:pt>
          <cx:pt idx="222598">LSAZ</cx:pt>
          <cx:pt idx="222599">LSAZ</cx:pt>
          <cx:pt idx="222600">LSAZ</cx:pt>
          <cx:pt idx="222601">LSAZ</cx:pt>
          <cx:pt idx="222602">LSAZ</cx:pt>
          <cx:pt idx="222603">LSAZ</cx:pt>
          <cx:pt idx="222604">LSAZ</cx:pt>
          <cx:pt idx="222605">LSAZ</cx:pt>
          <cx:pt idx="222606">LSAZ</cx:pt>
          <cx:pt idx="222607">LSAZ</cx:pt>
          <cx:pt idx="222608">LSAZ</cx:pt>
          <cx:pt idx="222609">LSAZ</cx:pt>
          <cx:pt idx="222610">LSAZ</cx:pt>
          <cx:pt idx="222611">LSAZ</cx:pt>
          <cx:pt idx="222612">LSAZ</cx:pt>
          <cx:pt idx="222613">LSAZ</cx:pt>
          <cx:pt idx="222614">LSAZ</cx:pt>
          <cx:pt idx="222615">LSAZ</cx:pt>
          <cx:pt idx="222616">LSAZ</cx:pt>
          <cx:pt idx="222617">LSAZ</cx:pt>
          <cx:pt idx="222618">LSAZ</cx:pt>
          <cx:pt idx="222619">LSAZ</cx:pt>
          <cx:pt idx="222620">LSAZ</cx:pt>
          <cx:pt idx="222621">LSAZ</cx:pt>
          <cx:pt idx="222622">LSAZ</cx:pt>
          <cx:pt idx="222623">LSAZ</cx:pt>
          <cx:pt idx="222624">LSAZ</cx:pt>
          <cx:pt idx="222625">LSAZ</cx:pt>
          <cx:pt idx="222626">LSAZ</cx:pt>
          <cx:pt idx="222627">LSAZ</cx:pt>
          <cx:pt idx="222628">LSAZ</cx:pt>
          <cx:pt idx="222629">LSAZ</cx:pt>
          <cx:pt idx="222630">LSAZ</cx:pt>
          <cx:pt idx="222631">LSAZ</cx:pt>
          <cx:pt idx="222632">LSAZ</cx:pt>
          <cx:pt idx="222633">LSAZ</cx:pt>
          <cx:pt idx="222634">LSAZ</cx:pt>
          <cx:pt idx="222635">LSAZ</cx:pt>
          <cx:pt idx="222636">LSAZ</cx:pt>
          <cx:pt idx="222637">LSAZ</cx:pt>
          <cx:pt idx="222638">LSAZ</cx:pt>
          <cx:pt idx="222639">LSAZ</cx:pt>
          <cx:pt idx="222640">LSAZ</cx:pt>
          <cx:pt idx="222641">LSAZ</cx:pt>
          <cx:pt idx="222642">LSAZ</cx:pt>
          <cx:pt idx="222643">LSAZ</cx:pt>
          <cx:pt idx="222644">LSAZ</cx:pt>
          <cx:pt idx="222645">LSAZ</cx:pt>
          <cx:pt idx="222646">LSAZ</cx:pt>
          <cx:pt idx="222647">LSAZ</cx:pt>
          <cx:pt idx="222648">LSAZ</cx:pt>
          <cx:pt idx="222649">LSAZ</cx:pt>
          <cx:pt idx="222650">LSAZ</cx:pt>
          <cx:pt idx="222651">LSAZ</cx:pt>
          <cx:pt idx="222652">LSAZ</cx:pt>
          <cx:pt idx="222653">LSAZ</cx:pt>
          <cx:pt idx="222654">LSAZ</cx:pt>
          <cx:pt idx="222655">LSAZ</cx:pt>
          <cx:pt idx="222656">LSAZ</cx:pt>
          <cx:pt idx="222657">LSAZ</cx:pt>
          <cx:pt idx="222658">LSAZ</cx:pt>
          <cx:pt idx="222659">LSAZ</cx:pt>
          <cx:pt idx="222660">LSAZ</cx:pt>
          <cx:pt idx="222661">LSAZ</cx:pt>
          <cx:pt idx="222662">LSAZ</cx:pt>
          <cx:pt idx="222663">LSAZ</cx:pt>
          <cx:pt idx="222664">LSAZ</cx:pt>
          <cx:pt idx="222665">LSAZ</cx:pt>
          <cx:pt idx="222666">LSAZ</cx:pt>
          <cx:pt idx="222667">LSAZ</cx:pt>
          <cx:pt idx="222668">LSAZ</cx:pt>
          <cx:pt idx="222669">LSAZ</cx:pt>
          <cx:pt idx="222670">LSAZ</cx:pt>
          <cx:pt idx="222671">LSAZ</cx:pt>
          <cx:pt idx="222672">LSAZ</cx:pt>
          <cx:pt idx="222673">LSAZ</cx:pt>
          <cx:pt idx="222674">LSAZ</cx:pt>
          <cx:pt idx="222675">LSAZ</cx:pt>
          <cx:pt idx="222676">LSAZ</cx:pt>
          <cx:pt idx="222677">LSAZ</cx:pt>
          <cx:pt idx="222678">LSAZ</cx:pt>
          <cx:pt idx="222679">LSAZ</cx:pt>
          <cx:pt idx="222680">LSAZ</cx:pt>
          <cx:pt idx="222681">LSAZ</cx:pt>
          <cx:pt idx="222682">LSAZ</cx:pt>
          <cx:pt idx="222683">LSAZ</cx:pt>
          <cx:pt idx="222684">LSAZ</cx:pt>
          <cx:pt idx="222685">LSAZ</cx:pt>
          <cx:pt idx="222686">LSAZ</cx:pt>
          <cx:pt idx="222687">LSAZ</cx:pt>
          <cx:pt idx="222688">LSAZ</cx:pt>
          <cx:pt idx="222689">LSAZ</cx:pt>
          <cx:pt idx="222690">LSAZ</cx:pt>
          <cx:pt idx="222691">LSAZ</cx:pt>
          <cx:pt idx="222692">LSAZ</cx:pt>
          <cx:pt idx="222693">LSAZ</cx:pt>
          <cx:pt idx="222694">LSAZ</cx:pt>
          <cx:pt idx="222695">LSAZ</cx:pt>
          <cx:pt idx="222696">LSAZ</cx:pt>
          <cx:pt idx="222697">LSAZ</cx:pt>
          <cx:pt idx="222698">LSAZ</cx:pt>
          <cx:pt idx="222699">LSAZ</cx:pt>
          <cx:pt idx="222700">LSAZ</cx:pt>
          <cx:pt idx="222701">LSAZ</cx:pt>
          <cx:pt idx="222702">LSAZ</cx:pt>
          <cx:pt idx="222703">LSAZ</cx:pt>
          <cx:pt idx="222704">LSAZ</cx:pt>
          <cx:pt idx="222705">LSAZ</cx:pt>
          <cx:pt idx="222706">LSAZ</cx:pt>
          <cx:pt idx="222707">LSAZ</cx:pt>
          <cx:pt idx="222708">LSAZ</cx:pt>
          <cx:pt idx="222709">LSAZ</cx:pt>
          <cx:pt idx="222710">LSAZ</cx:pt>
          <cx:pt idx="222711">LSAZ</cx:pt>
          <cx:pt idx="222712">LSAZ</cx:pt>
          <cx:pt idx="222713">LSAZ</cx:pt>
          <cx:pt idx="222714">LSAZ</cx:pt>
          <cx:pt idx="222715">LSAZ</cx:pt>
          <cx:pt idx="222716">LSAZ</cx:pt>
          <cx:pt idx="222717">LSAZ</cx:pt>
          <cx:pt idx="222718">LSAZ</cx:pt>
          <cx:pt idx="222719">LSAZ</cx:pt>
          <cx:pt idx="222720">LSAZ</cx:pt>
          <cx:pt idx="222721">LSAZ</cx:pt>
          <cx:pt idx="222722">LSAZ</cx:pt>
          <cx:pt idx="222723">LSAZ</cx:pt>
          <cx:pt idx="222724">LSAZ</cx:pt>
          <cx:pt idx="222725">LSAZ</cx:pt>
          <cx:pt idx="222726">LSAZ</cx:pt>
          <cx:pt idx="222727">LSAZ</cx:pt>
          <cx:pt idx="222728">LSAZ</cx:pt>
          <cx:pt idx="222729">LSAZ</cx:pt>
          <cx:pt idx="222730">LSAZ</cx:pt>
          <cx:pt idx="222731">LSAZ</cx:pt>
          <cx:pt idx="222732">LSAZ</cx:pt>
          <cx:pt idx="222733">LSAZ</cx:pt>
          <cx:pt idx="222734">LSAZ</cx:pt>
          <cx:pt idx="222735">LSAZ</cx:pt>
          <cx:pt idx="222736">LSAZ</cx:pt>
          <cx:pt idx="222737">LSAZ</cx:pt>
          <cx:pt idx="222738">LSAZ</cx:pt>
          <cx:pt idx="222739">LSAZ</cx:pt>
          <cx:pt idx="222740">LSAZ</cx:pt>
          <cx:pt idx="222741">LSAZ</cx:pt>
          <cx:pt idx="222742">LSAZ</cx:pt>
          <cx:pt idx="222743">LSAZ</cx:pt>
          <cx:pt idx="222744">LSAZ</cx:pt>
          <cx:pt idx="222745">LSAZ</cx:pt>
          <cx:pt idx="222746">LSAZ</cx:pt>
          <cx:pt idx="222747">LSAZ</cx:pt>
          <cx:pt idx="222748">LSAZ</cx:pt>
          <cx:pt idx="222749">LSAZ</cx:pt>
          <cx:pt idx="222750">LSAZ</cx:pt>
          <cx:pt idx="222751">LSAZ</cx:pt>
          <cx:pt idx="222752">LSAZ</cx:pt>
          <cx:pt idx="222753">LSAZ</cx:pt>
          <cx:pt idx="222754">LSAZ</cx:pt>
          <cx:pt idx="222755">LSAZ</cx:pt>
          <cx:pt idx="222756">LSAZ</cx:pt>
          <cx:pt idx="222757">LSAZ</cx:pt>
          <cx:pt idx="222758">LSAZ</cx:pt>
          <cx:pt idx="222759">LSAZ</cx:pt>
          <cx:pt idx="222760">LSAZ</cx:pt>
          <cx:pt idx="222761">LSAZ</cx:pt>
          <cx:pt idx="222762">LSAZ</cx:pt>
          <cx:pt idx="222763">LSAZ</cx:pt>
          <cx:pt idx="222764">LSAZ</cx:pt>
          <cx:pt idx="222765">LSAZ</cx:pt>
          <cx:pt idx="222766">LSAZ</cx:pt>
          <cx:pt idx="222767">LSAZ</cx:pt>
          <cx:pt idx="222768">LSAZ</cx:pt>
          <cx:pt idx="222769">LSAZ</cx:pt>
          <cx:pt idx="222770">LSAZ</cx:pt>
          <cx:pt idx="222771">LSAZ</cx:pt>
          <cx:pt idx="222772">LSAZ</cx:pt>
          <cx:pt idx="222773">LSAZ</cx:pt>
          <cx:pt idx="222774">LSAZ</cx:pt>
          <cx:pt idx="222775">LSAZ</cx:pt>
          <cx:pt idx="222776">LSAZ</cx:pt>
          <cx:pt idx="222777">LSAZ</cx:pt>
          <cx:pt idx="222778">LSAZ</cx:pt>
          <cx:pt idx="222779">LSAZ</cx:pt>
          <cx:pt idx="222780">LSAZ</cx:pt>
          <cx:pt idx="222781">LSAZ</cx:pt>
          <cx:pt idx="222782">LSAZ</cx:pt>
          <cx:pt idx="222783">LSAZ</cx:pt>
          <cx:pt idx="222784">LSAZ</cx:pt>
          <cx:pt idx="222785">LSAZ</cx:pt>
          <cx:pt idx="222786">LSAZ</cx:pt>
          <cx:pt idx="222787">LSAZ</cx:pt>
          <cx:pt idx="222788">LSAZ</cx:pt>
          <cx:pt idx="222789">LSAZ</cx:pt>
          <cx:pt idx="222790">LSAZ</cx:pt>
          <cx:pt idx="222791">LSAZ</cx:pt>
          <cx:pt idx="222792">LSAZ</cx:pt>
          <cx:pt idx="222793">LSAZ</cx:pt>
          <cx:pt idx="222794">LSAZ</cx:pt>
          <cx:pt idx="222795">LSAZ</cx:pt>
          <cx:pt idx="222796">LSAZ</cx:pt>
          <cx:pt idx="222797">LSAZ</cx:pt>
          <cx:pt idx="222798">LSAZ</cx:pt>
          <cx:pt idx="222799">LSAZ</cx:pt>
          <cx:pt idx="222800">LSAZ</cx:pt>
          <cx:pt idx="222801">LSAZ</cx:pt>
          <cx:pt idx="222802">LSAZ</cx:pt>
          <cx:pt idx="222803">LSAZ</cx:pt>
          <cx:pt idx="222804">LSAZ</cx:pt>
          <cx:pt idx="222805">LSAZ</cx:pt>
          <cx:pt idx="222806">LSAZ</cx:pt>
          <cx:pt idx="222807">LSAZ</cx:pt>
          <cx:pt idx="222808">LSAZ</cx:pt>
          <cx:pt idx="222809">LSAZ</cx:pt>
          <cx:pt idx="222810">LSAZ</cx:pt>
          <cx:pt idx="222811">LSAZ</cx:pt>
          <cx:pt idx="222812">LSAZ</cx:pt>
          <cx:pt idx="222813">LSAZ</cx:pt>
          <cx:pt idx="222814">LSAZ</cx:pt>
          <cx:pt idx="222815">LSAZ</cx:pt>
          <cx:pt idx="222816">LSAZ</cx:pt>
          <cx:pt idx="222817">LSAZ</cx:pt>
          <cx:pt idx="222818">LSAZ</cx:pt>
          <cx:pt idx="222819">LSAZ</cx:pt>
          <cx:pt idx="222820">LSAZ</cx:pt>
          <cx:pt idx="222821">LSAZ</cx:pt>
          <cx:pt idx="222822">LSAZ</cx:pt>
          <cx:pt idx="222823">LSAZ</cx:pt>
          <cx:pt idx="222824">LSAZ</cx:pt>
          <cx:pt idx="222825">LSAZ</cx:pt>
          <cx:pt idx="222826">LSAZ</cx:pt>
          <cx:pt idx="222827">LSAZ</cx:pt>
          <cx:pt idx="222828">LSAZ</cx:pt>
          <cx:pt idx="222829">LSAZ</cx:pt>
          <cx:pt idx="222830">LSAZ</cx:pt>
          <cx:pt idx="222831">LSAZ</cx:pt>
          <cx:pt idx="222832">LSAZ</cx:pt>
          <cx:pt idx="222833">LSAZ</cx:pt>
          <cx:pt idx="222834">LSAZ</cx:pt>
          <cx:pt idx="222835">LSAZ</cx:pt>
          <cx:pt idx="222836">LSAZ</cx:pt>
          <cx:pt idx="222837">LSAZ</cx:pt>
          <cx:pt idx="222838">LSAZ</cx:pt>
          <cx:pt idx="222839">LSAZ</cx:pt>
          <cx:pt idx="222840">LSAZ</cx:pt>
          <cx:pt idx="222841">LSAZ</cx:pt>
          <cx:pt idx="222842">LSAZ</cx:pt>
          <cx:pt idx="222843">LSAZ</cx:pt>
          <cx:pt idx="222844">LSAZ</cx:pt>
          <cx:pt idx="222845">LSAZ</cx:pt>
          <cx:pt idx="222846">LSAZ</cx:pt>
          <cx:pt idx="222847">LSAZ</cx:pt>
          <cx:pt idx="222848">LSAZ</cx:pt>
          <cx:pt idx="222849">LSAZ</cx:pt>
          <cx:pt idx="222850">LSAZ</cx:pt>
          <cx:pt idx="222851">LSAZ</cx:pt>
          <cx:pt idx="222852">LSAZ</cx:pt>
          <cx:pt idx="222853">LSAZ</cx:pt>
          <cx:pt idx="222854">LSAZ</cx:pt>
          <cx:pt idx="222855">LSAZ</cx:pt>
          <cx:pt idx="222856">LSAZ</cx:pt>
          <cx:pt idx="222857">LSAZ</cx:pt>
          <cx:pt idx="222858">LSAZ</cx:pt>
          <cx:pt idx="222859">LSAZ</cx:pt>
          <cx:pt idx="222860">LSAZ</cx:pt>
          <cx:pt idx="222861">LSAZ</cx:pt>
          <cx:pt idx="222862">LSAZ</cx:pt>
          <cx:pt idx="222863">LSAZ</cx:pt>
          <cx:pt idx="222864">LSAZ</cx:pt>
          <cx:pt idx="222865">LSAZ</cx:pt>
          <cx:pt idx="222866">LSAZ</cx:pt>
          <cx:pt idx="222867">LSAZ</cx:pt>
          <cx:pt idx="222868">LSAZ</cx:pt>
          <cx:pt idx="222869">LSAZ</cx:pt>
          <cx:pt idx="222870">LSAZ</cx:pt>
          <cx:pt idx="222871">LSAZ</cx:pt>
          <cx:pt idx="222872">LSAZ</cx:pt>
          <cx:pt idx="222873">LSAZ</cx:pt>
          <cx:pt idx="222874">LSAZ</cx:pt>
          <cx:pt idx="222875">LSAZ</cx:pt>
          <cx:pt idx="222876">LSAZ</cx:pt>
          <cx:pt idx="222877">LSAZ</cx:pt>
          <cx:pt idx="222878">LSAZ</cx:pt>
          <cx:pt idx="222879">LSAZ</cx:pt>
          <cx:pt idx="222880">LSAZ</cx:pt>
          <cx:pt idx="222881">LSAZ</cx:pt>
          <cx:pt idx="222882">LSAZ</cx:pt>
          <cx:pt idx="222883">LSAZ</cx:pt>
          <cx:pt idx="222884">LSAZ</cx:pt>
          <cx:pt idx="222885">LSAZ</cx:pt>
          <cx:pt idx="222886">LSAZ</cx:pt>
          <cx:pt idx="222887">LSAZ</cx:pt>
          <cx:pt idx="222888">LSAZ</cx:pt>
          <cx:pt idx="222889">LSAZ</cx:pt>
          <cx:pt idx="222890">LSAZ</cx:pt>
          <cx:pt idx="222891">LSAZ</cx:pt>
          <cx:pt idx="222892">LSAZ</cx:pt>
          <cx:pt idx="222893">LSAZ</cx:pt>
          <cx:pt idx="222894">LSAZ</cx:pt>
          <cx:pt idx="222895">LSAZ</cx:pt>
          <cx:pt idx="222896">LSAZ</cx:pt>
          <cx:pt idx="222897">LSAZ</cx:pt>
          <cx:pt idx="222898">LSAZ</cx:pt>
          <cx:pt idx="222899">LSAZ</cx:pt>
          <cx:pt idx="222900">LSAZ</cx:pt>
          <cx:pt idx="222901">LSAZ</cx:pt>
          <cx:pt idx="222902">LSAZ</cx:pt>
          <cx:pt idx="222903">LSAZ</cx:pt>
          <cx:pt idx="222904">LSAZ</cx:pt>
          <cx:pt idx="222905">LSAZ</cx:pt>
          <cx:pt idx="222906">LSAZ</cx:pt>
          <cx:pt idx="222907">LSAZ</cx:pt>
          <cx:pt idx="222908">LSAZ</cx:pt>
          <cx:pt idx="222909">LSAZ</cx:pt>
          <cx:pt idx="222910">LSAZ</cx:pt>
          <cx:pt idx="222911">LSAZ</cx:pt>
          <cx:pt idx="222912">LSAZ</cx:pt>
          <cx:pt idx="222913">LSAZ</cx:pt>
          <cx:pt idx="222914">LSAZ</cx:pt>
          <cx:pt idx="222915">LSAZ</cx:pt>
          <cx:pt idx="222916">LSAZ</cx:pt>
          <cx:pt idx="222917">LSAZ</cx:pt>
          <cx:pt idx="222918">LSAZ</cx:pt>
          <cx:pt idx="222919">LSAZ</cx:pt>
          <cx:pt idx="222920">LSAZ</cx:pt>
          <cx:pt idx="222921">LSAZ</cx:pt>
          <cx:pt idx="222922">LSAZ</cx:pt>
          <cx:pt idx="222923">LSAZ</cx:pt>
          <cx:pt idx="222924">LSAZ</cx:pt>
          <cx:pt idx="222925">LSAZ</cx:pt>
          <cx:pt idx="222926">LSAZ</cx:pt>
          <cx:pt idx="222927">LSAZ</cx:pt>
          <cx:pt idx="222928">LSAZ</cx:pt>
          <cx:pt idx="222929">LSAZ</cx:pt>
          <cx:pt idx="222930">LSAZ</cx:pt>
          <cx:pt idx="222931">LSAZ</cx:pt>
          <cx:pt idx="222932">LSAZ</cx:pt>
          <cx:pt idx="222933">LSAZ</cx:pt>
          <cx:pt idx="222934">LSAZ</cx:pt>
          <cx:pt idx="222935">LSAZ</cx:pt>
          <cx:pt idx="222936">LSAZ</cx:pt>
          <cx:pt idx="222937">LSAZ</cx:pt>
          <cx:pt idx="222938">LSAZ</cx:pt>
          <cx:pt idx="222939">LSAZ</cx:pt>
          <cx:pt idx="222940">LSAZ</cx:pt>
          <cx:pt idx="222941">LSAZ</cx:pt>
          <cx:pt idx="222942">LSAZ</cx:pt>
          <cx:pt idx="222943">LSAZ</cx:pt>
          <cx:pt idx="222944">LSAZ</cx:pt>
          <cx:pt idx="222945">LSAZ</cx:pt>
          <cx:pt idx="222946">LSAZ</cx:pt>
          <cx:pt idx="222947">LSAZ</cx:pt>
          <cx:pt idx="222948">LSAZ</cx:pt>
          <cx:pt idx="222949">LSAZ</cx:pt>
          <cx:pt idx="222950">LSAZ</cx:pt>
          <cx:pt idx="222951">LSAZ</cx:pt>
          <cx:pt idx="222952">LSAZ</cx:pt>
          <cx:pt idx="222953">LSAZ</cx:pt>
          <cx:pt idx="222954">LSAZ</cx:pt>
          <cx:pt idx="222955">LSAZ</cx:pt>
          <cx:pt idx="222956">LSAZ</cx:pt>
          <cx:pt idx="222957">LSAZ</cx:pt>
          <cx:pt idx="222958">LSAZ</cx:pt>
          <cx:pt idx="222959">LSAZ</cx:pt>
          <cx:pt idx="222960">LSAZ</cx:pt>
          <cx:pt idx="222961">LSAZ</cx:pt>
          <cx:pt idx="222962">LSAZ</cx:pt>
          <cx:pt idx="222963">LSAZ</cx:pt>
          <cx:pt idx="222964">LSAZ</cx:pt>
          <cx:pt idx="222965">LSAZ</cx:pt>
          <cx:pt idx="222966">LSAZ</cx:pt>
          <cx:pt idx="222967">LSAZ</cx:pt>
          <cx:pt idx="222968">LSAZ</cx:pt>
          <cx:pt idx="222969">LSAZ</cx:pt>
          <cx:pt idx="222970">LSAZ</cx:pt>
          <cx:pt idx="222971">LSAZ</cx:pt>
          <cx:pt idx="222972">LSAZ</cx:pt>
          <cx:pt idx="222973">LSAZ</cx:pt>
          <cx:pt idx="222974">LSAZ</cx:pt>
          <cx:pt idx="222975">LSAZ</cx:pt>
          <cx:pt idx="222976">LSAZ</cx:pt>
          <cx:pt idx="222977">LSAZ</cx:pt>
          <cx:pt idx="222978">LSAZ</cx:pt>
          <cx:pt idx="222979">LSAZ</cx:pt>
          <cx:pt idx="222980">LSAZ</cx:pt>
          <cx:pt idx="222981">LSAZ</cx:pt>
          <cx:pt idx="222982">LSAZ</cx:pt>
          <cx:pt idx="222983">LSAZ</cx:pt>
          <cx:pt idx="222984">LSAZ</cx:pt>
          <cx:pt idx="222985">LSAZ</cx:pt>
          <cx:pt idx="222986">LSAZ</cx:pt>
          <cx:pt idx="222987">LSAZ</cx:pt>
          <cx:pt idx="222988">LSAZ</cx:pt>
          <cx:pt idx="222989">LSAZ</cx:pt>
          <cx:pt idx="222990">LSAZ</cx:pt>
          <cx:pt idx="222991">LSAZ</cx:pt>
          <cx:pt idx="222992">LSAZ</cx:pt>
          <cx:pt idx="222993">LSAZ</cx:pt>
          <cx:pt idx="222994">LSAZ</cx:pt>
          <cx:pt idx="222995">LSAZ</cx:pt>
          <cx:pt idx="222996">LSAZ</cx:pt>
          <cx:pt idx="222997">LSAZ</cx:pt>
          <cx:pt idx="222998">LSAZ</cx:pt>
          <cx:pt idx="222999">LSAZ</cx:pt>
          <cx:pt idx="223000">LSAZ</cx:pt>
          <cx:pt idx="223001">LSAZ</cx:pt>
          <cx:pt idx="223002">LSAZ</cx:pt>
          <cx:pt idx="223003">LSAZ</cx:pt>
          <cx:pt idx="223004">LSAZ</cx:pt>
          <cx:pt idx="223005">LSAZ</cx:pt>
          <cx:pt idx="223006">LSAZ</cx:pt>
          <cx:pt idx="223007">LSAZ</cx:pt>
          <cx:pt idx="223008">LSAZ</cx:pt>
          <cx:pt idx="223009">LSAZ</cx:pt>
          <cx:pt idx="223010">LSAZ</cx:pt>
          <cx:pt idx="223011">LSAZ</cx:pt>
          <cx:pt idx="223012">LSAZ</cx:pt>
          <cx:pt idx="223013">LSAZ</cx:pt>
          <cx:pt idx="223014">LSAZ</cx:pt>
          <cx:pt idx="223015">LSAZ</cx:pt>
          <cx:pt idx="223016">LSAZ</cx:pt>
          <cx:pt idx="223017">LSAZ</cx:pt>
          <cx:pt idx="223018">LSAZ</cx:pt>
          <cx:pt idx="223019">LSAZ</cx:pt>
          <cx:pt idx="223020">LSAZ</cx:pt>
          <cx:pt idx="223021">LSAZ</cx:pt>
          <cx:pt idx="223022">LSAZ</cx:pt>
          <cx:pt idx="223023">LSAZ</cx:pt>
          <cx:pt idx="223024">LSAZ</cx:pt>
          <cx:pt idx="223025">LSAZ</cx:pt>
          <cx:pt idx="223026">LSAZ</cx:pt>
          <cx:pt idx="223027">LSAZ</cx:pt>
          <cx:pt idx="223028">LSAZ</cx:pt>
          <cx:pt idx="223029">LSAZ</cx:pt>
          <cx:pt idx="223030">LSAZ</cx:pt>
          <cx:pt idx="223031">LSAZ</cx:pt>
          <cx:pt idx="223032">LSAZ</cx:pt>
          <cx:pt idx="223033">LSAZ</cx:pt>
          <cx:pt idx="223034">LSAZ</cx:pt>
          <cx:pt idx="223035">LSAZ</cx:pt>
          <cx:pt idx="223036">LSAZ</cx:pt>
          <cx:pt idx="223037">LSAZ</cx:pt>
          <cx:pt idx="223038">LSAZ</cx:pt>
          <cx:pt idx="223039">LSAZ</cx:pt>
          <cx:pt idx="223040">LSAZ</cx:pt>
          <cx:pt idx="223041">LSAZ</cx:pt>
          <cx:pt idx="223042">LSAZ</cx:pt>
          <cx:pt idx="223043">LSAZ</cx:pt>
          <cx:pt idx="223044">LSAZ</cx:pt>
          <cx:pt idx="223045">LSAZ</cx:pt>
          <cx:pt idx="223046">LSAZ</cx:pt>
          <cx:pt idx="223047">LSAZ</cx:pt>
          <cx:pt idx="223048">LSAZ</cx:pt>
          <cx:pt idx="223049">LSAZ</cx:pt>
          <cx:pt idx="223050">LSAZ</cx:pt>
          <cx:pt idx="223051">LSAZ</cx:pt>
          <cx:pt idx="223052">LSAZ</cx:pt>
          <cx:pt idx="223053">LSAZ</cx:pt>
          <cx:pt idx="223054">LSAZ</cx:pt>
          <cx:pt idx="223055">LSAZ</cx:pt>
          <cx:pt idx="223056">LSAZ</cx:pt>
          <cx:pt idx="223057">LSAZ</cx:pt>
          <cx:pt idx="223058">LSAZ</cx:pt>
          <cx:pt idx="223059">LSAZ</cx:pt>
          <cx:pt idx="223060">LSAZ</cx:pt>
          <cx:pt idx="223061">LSAZ</cx:pt>
          <cx:pt idx="223062">LSAZ</cx:pt>
          <cx:pt idx="223063">LSAZ</cx:pt>
          <cx:pt idx="223064">LSAZ</cx:pt>
          <cx:pt idx="223065">LSAZ</cx:pt>
          <cx:pt idx="223066">LSAZ</cx:pt>
          <cx:pt idx="223067">LSAZ</cx:pt>
          <cx:pt idx="223068">LSAZ</cx:pt>
          <cx:pt idx="223069">LSAZ</cx:pt>
          <cx:pt idx="223070">LSAZ</cx:pt>
          <cx:pt idx="223071">LSAZ</cx:pt>
          <cx:pt idx="223072">LSAZ</cx:pt>
          <cx:pt idx="223073">LSAZ</cx:pt>
          <cx:pt idx="223074">LSAZ</cx:pt>
          <cx:pt idx="223075">LSAZ</cx:pt>
          <cx:pt idx="223076">LSAZ</cx:pt>
          <cx:pt idx="223077">LSAZ</cx:pt>
          <cx:pt idx="223078">LSAZ</cx:pt>
          <cx:pt idx="223079">LSAZ</cx:pt>
          <cx:pt idx="223080">LSAZ</cx:pt>
          <cx:pt idx="223081">LSAZ</cx:pt>
          <cx:pt idx="223082">LSAZ</cx:pt>
          <cx:pt idx="223083">LSAZ</cx:pt>
          <cx:pt idx="223084">LSAZ</cx:pt>
          <cx:pt idx="223085">LSAZ</cx:pt>
          <cx:pt idx="223086">LSAZ</cx:pt>
          <cx:pt idx="223087">LSAZ</cx:pt>
          <cx:pt idx="223088">LSAZ</cx:pt>
          <cx:pt idx="223089">LSAZ</cx:pt>
          <cx:pt idx="223090">LSAZ</cx:pt>
          <cx:pt idx="223091">LSAZ</cx:pt>
          <cx:pt idx="223092">LSAZ</cx:pt>
          <cx:pt idx="223093">LSAZ</cx:pt>
          <cx:pt idx="223094">LSAZ</cx:pt>
          <cx:pt idx="223095">LSAZ</cx:pt>
          <cx:pt idx="223096">LSAZ</cx:pt>
          <cx:pt idx="223097">LSAZ</cx:pt>
          <cx:pt idx="223098">LSAZ</cx:pt>
          <cx:pt idx="223099">LSAZ</cx:pt>
          <cx:pt idx="223100">LSAZ</cx:pt>
          <cx:pt idx="223101">LSAZ</cx:pt>
          <cx:pt idx="223102">LSAZ</cx:pt>
          <cx:pt idx="223103">LSAZ</cx:pt>
          <cx:pt idx="223104">LSAZ</cx:pt>
          <cx:pt idx="223105">LSAZ</cx:pt>
          <cx:pt idx="223106">LSAZ</cx:pt>
          <cx:pt idx="223107">LSAZ</cx:pt>
          <cx:pt idx="223108">LSAZ</cx:pt>
          <cx:pt idx="223109">LSAZ</cx:pt>
          <cx:pt idx="223110">LSAZ</cx:pt>
          <cx:pt idx="223111">LSAZ</cx:pt>
          <cx:pt idx="223112">LSAZ</cx:pt>
          <cx:pt idx="223113">LSAZ</cx:pt>
          <cx:pt idx="223114">LSAZ</cx:pt>
          <cx:pt idx="223115">LSAZ</cx:pt>
          <cx:pt idx="223116">LSAZ</cx:pt>
          <cx:pt idx="223117">LSAZ</cx:pt>
          <cx:pt idx="223118">LSAZ</cx:pt>
          <cx:pt idx="223119">LSAZ</cx:pt>
          <cx:pt idx="223120">LSAZ</cx:pt>
          <cx:pt idx="223121">LSAZ</cx:pt>
          <cx:pt idx="223122">LSAZ</cx:pt>
          <cx:pt idx="223123">LSAZ</cx:pt>
          <cx:pt idx="223124">LSAZ</cx:pt>
          <cx:pt idx="223125">LSAZ</cx:pt>
          <cx:pt idx="223126">LSAZ</cx:pt>
          <cx:pt idx="223127">LSAZ</cx:pt>
          <cx:pt idx="223128">LSAZ</cx:pt>
          <cx:pt idx="223129">LSAZ</cx:pt>
          <cx:pt idx="223130">LSAZ</cx:pt>
          <cx:pt idx="223131">LSAZ</cx:pt>
          <cx:pt idx="223132">LSAZ</cx:pt>
          <cx:pt idx="223133">LSAZ</cx:pt>
          <cx:pt idx="223134">LSAZ</cx:pt>
          <cx:pt idx="223135">LSAZ</cx:pt>
          <cx:pt idx="223136">LSAZ</cx:pt>
          <cx:pt idx="223137">LSAZ</cx:pt>
          <cx:pt idx="223138">LSAZ</cx:pt>
          <cx:pt idx="223139">LSAZ</cx:pt>
          <cx:pt idx="223140">LSAZ</cx:pt>
          <cx:pt idx="223141">LSAZ</cx:pt>
          <cx:pt idx="223142">LSAZ</cx:pt>
          <cx:pt idx="223143">LSAZ</cx:pt>
          <cx:pt idx="223144">LSAZ</cx:pt>
          <cx:pt idx="223145">LSAZ</cx:pt>
          <cx:pt idx="223146">LSAZ</cx:pt>
          <cx:pt idx="223147">LSAZ</cx:pt>
          <cx:pt idx="223148">LSAZ</cx:pt>
          <cx:pt idx="223149">LSAZ</cx:pt>
          <cx:pt idx="223150">LSAZ</cx:pt>
          <cx:pt idx="223151">LSAZ</cx:pt>
          <cx:pt idx="223152">LSAZ</cx:pt>
          <cx:pt idx="223153">LSAZ</cx:pt>
          <cx:pt idx="223154">LSAZ</cx:pt>
          <cx:pt idx="223155">LSAZ</cx:pt>
          <cx:pt idx="223156">LSAZ</cx:pt>
          <cx:pt idx="223157">LSAZ</cx:pt>
          <cx:pt idx="223158">LSAZ</cx:pt>
          <cx:pt idx="223159">LSAZ</cx:pt>
          <cx:pt idx="223160">LSAZ</cx:pt>
          <cx:pt idx="223161">LSAZ</cx:pt>
          <cx:pt idx="223162">LSAZ</cx:pt>
          <cx:pt idx="223163">LSAZ</cx:pt>
          <cx:pt idx="223164">LSAZ</cx:pt>
          <cx:pt idx="223165">LSAZ</cx:pt>
          <cx:pt idx="223166">LSAZ</cx:pt>
          <cx:pt idx="223167">LSAZ</cx:pt>
          <cx:pt idx="223168">LSAZ</cx:pt>
          <cx:pt idx="223169">LSAZ</cx:pt>
          <cx:pt idx="223170">LSAZ</cx:pt>
          <cx:pt idx="223171">LSAZ</cx:pt>
          <cx:pt idx="223172">LSAZ</cx:pt>
          <cx:pt idx="223173">LSAZ</cx:pt>
          <cx:pt idx="223174">LSAZ</cx:pt>
          <cx:pt idx="223175">LSAZ</cx:pt>
          <cx:pt idx="223176">LSAZ</cx:pt>
          <cx:pt idx="223177">LSAZ</cx:pt>
          <cx:pt idx="223178">LSAZ</cx:pt>
          <cx:pt idx="223179">LSAZ</cx:pt>
          <cx:pt idx="223180">LSAZ</cx:pt>
          <cx:pt idx="223181">LSAZ</cx:pt>
          <cx:pt idx="223182">LSAZ</cx:pt>
          <cx:pt idx="223183">LSAZ</cx:pt>
          <cx:pt idx="223184">LSAZ</cx:pt>
          <cx:pt idx="223185">LSAZ</cx:pt>
          <cx:pt idx="223186">LSAZ</cx:pt>
          <cx:pt idx="223187">LSAZ</cx:pt>
          <cx:pt idx="223188">LSAZ</cx:pt>
          <cx:pt idx="223189">LSAZ</cx:pt>
          <cx:pt idx="223190">LSAZ</cx:pt>
          <cx:pt idx="223191">LSAZ</cx:pt>
          <cx:pt idx="223192">LSAZ</cx:pt>
          <cx:pt idx="223193">LSAZ</cx:pt>
          <cx:pt idx="223194">LSAZ</cx:pt>
          <cx:pt idx="223195">LSAZ</cx:pt>
          <cx:pt idx="223196">LSAZ</cx:pt>
          <cx:pt idx="223197">LSAZ</cx:pt>
          <cx:pt idx="223198">LSAZ</cx:pt>
          <cx:pt idx="223199">LSAZ</cx:pt>
          <cx:pt idx="223200">LSAZ</cx:pt>
          <cx:pt idx="223201">LSAZ</cx:pt>
          <cx:pt idx="223202">LSAZ</cx:pt>
          <cx:pt idx="223203">LSAZ</cx:pt>
          <cx:pt idx="223204">LSAZ</cx:pt>
          <cx:pt idx="223205">LSAZ</cx:pt>
          <cx:pt idx="223206">LSAZ</cx:pt>
          <cx:pt idx="223207">LSAZ</cx:pt>
          <cx:pt idx="223208">LSAZ</cx:pt>
          <cx:pt idx="223209">LSAZ</cx:pt>
          <cx:pt idx="223210">LSAZ</cx:pt>
          <cx:pt idx="223211">LSAZ</cx:pt>
          <cx:pt idx="223212">LSAZ</cx:pt>
          <cx:pt idx="223213">LSAZ</cx:pt>
          <cx:pt idx="223214">LSAZ</cx:pt>
          <cx:pt idx="223215">LSAZ</cx:pt>
          <cx:pt idx="223216">LSAZ</cx:pt>
          <cx:pt idx="223217">LSAZ</cx:pt>
          <cx:pt idx="223218">LSAZ</cx:pt>
          <cx:pt idx="223219">LSAZ</cx:pt>
          <cx:pt idx="223220">LSAZ</cx:pt>
          <cx:pt idx="223221">LSAZ</cx:pt>
          <cx:pt idx="223222">LSAZ</cx:pt>
          <cx:pt idx="223223">LSAZ</cx:pt>
          <cx:pt idx="223224">LSAZ</cx:pt>
          <cx:pt idx="223225">LSAZ</cx:pt>
          <cx:pt idx="223226">LSAZ</cx:pt>
          <cx:pt idx="223227">LSAZ</cx:pt>
          <cx:pt idx="223228">LSAZ</cx:pt>
          <cx:pt idx="223229">LSAZ</cx:pt>
          <cx:pt idx="223230">LSAZ</cx:pt>
          <cx:pt idx="223231">LSAZ</cx:pt>
          <cx:pt idx="223232">LSAZ</cx:pt>
          <cx:pt idx="223233">LSAZ</cx:pt>
          <cx:pt idx="223234">LSAZ</cx:pt>
          <cx:pt idx="223235">LSAZ</cx:pt>
          <cx:pt idx="223236">LSAZ</cx:pt>
          <cx:pt idx="223237">LSAZ</cx:pt>
          <cx:pt idx="223238">LSAZ</cx:pt>
          <cx:pt idx="223239">LSAZ</cx:pt>
          <cx:pt idx="223240">LSAZ</cx:pt>
          <cx:pt idx="223241">LSAZ</cx:pt>
          <cx:pt idx="223242">LSAZ</cx:pt>
          <cx:pt idx="223243">LSAZ</cx:pt>
          <cx:pt idx="223244">LSAZ</cx:pt>
          <cx:pt idx="223245">LSAZ</cx:pt>
          <cx:pt idx="223246">LSAZ</cx:pt>
          <cx:pt idx="223247">LSAZ</cx:pt>
          <cx:pt idx="223248">LSAZ</cx:pt>
          <cx:pt idx="223249">LSAZ</cx:pt>
          <cx:pt idx="223250">LSAZ</cx:pt>
          <cx:pt idx="223251">LSAZ</cx:pt>
          <cx:pt idx="223252">LSAZ</cx:pt>
          <cx:pt idx="223253">LSAZ</cx:pt>
          <cx:pt idx="223254">LSAZ</cx:pt>
          <cx:pt idx="223255">LSAZ</cx:pt>
          <cx:pt idx="223256">LSAZ</cx:pt>
          <cx:pt idx="223257">LSAZ</cx:pt>
          <cx:pt idx="223258">LSAZ</cx:pt>
          <cx:pt idx="223259">LSAZ</cx:pt>
          <cx:pt idx="223260">LSAZ</cx:pt>
          <cx:pt idx="223261">LSAZ</cx:pt>
          <cx:pt idx="223262">LSAZ</cx:pt>
          <cx:pt idx="223263">LSAZ</cx:pt>
          <cx:pt idx="223264">LSAZ</cx:pt>
          <cx:pt idx="223265">LSAZ</cx:pt>
          <cx:pt idx="223266">LSAZ</cx:pt>
          <cx:pt idx="223267">LSAZ</cx:pt>
          <cx:pt idx="223268">LSAZ</cx:pt>
          <cx:pt idx="223269">LSAZ</cx:pt>
          <cx:pt idx="223270">LSAZ</cx:pt>
          <cx:pt idx="223271">LSAZ</cx:pt>
          <cx:pt idx="223272">LSAZ</cx:pt>
          <cx:pt idx="223273">LSAZ</cx:pt>
          <cx:pt idx="223274">LSAZ</cx:pt>
          <cx:pt idx="223275">LSAZ</cx:pt>
          <cx:pt idx="223276">LSAZ</cx:pt>
          <cx:pt idx="223277">LSAZ</cx:pt>
          <cx:pt idx="223278">LSAZ</cx:pt>
          <cx:pt idx="223279">LSAZ</cx:pt>
          <cx:pt idx="223280">LSAZ</cx:pt>
          <cx:pt idx="223281">LSAZ</cx:pt>
          <cx:pt idx="223282">LSAZ</cx:pt>
          <cx:pt idx="223283">LSAZ</cx:pt>
          <cx:pt idx="223284">LSAZ</cx:pt>
          <cx:pt idx="223285">LSAZ</cx:pt>
          <cx:pt idx="223286">LSAZ</cx:pt>
          <cx:pt idx="223287">LSAZ</cx:pt>
          <cx:pt idx="223288">LSAZ</cx:pt>
          <cx:pt idx="223289">LSAZ</cx:pt>
          <cx:pt idx="223290">LSAZ</cx:pt>
          <cx:pt idx="223291">LSAZ</cx:pt>
          <cx:pt idx="223292">LSAZ</cx:pt>
          <cx:pt idx="223293">LSAZ</cx:pt>
          <cx:pt idx="223294">LSAZ</cx:pt>
          <cx:pt idx="223295">LSAZ</cx:pt>
          <cx:pt idx="223296">LSAZ</cx:pt>
          <cx:pt idx="223297">LSAZ</cx:pt>
          <cx:pt idx="223298">LSAZ</cx:pt>
          <cx:pt idx="223299">LSAZ</cx:pt>
          <cx:pt idx="223300">LSAZ</cx:pt>
          <cx:pt idx="223301">LSAZ</cx:pt>
          <cx:pt idx="223302">LSAZ</cx:pt>
          <cx:pt idx="223303">LSAZ</cx:pt>
          <cx:pt idx="223304">LSAZ</cx:pt>
          <cx:pt idx="223305">LSAZ</cx:pt>
          <cx:pt idx="223306">LSAZ</cx:pt>
          <cx:pt idx="223307">LSAZ</cx:pt>
          <cx:pt idx="223308">LSAZ</cx:pt>
          <cx:pt idx="223309">LSAZ</cx:pt>
          <cx:pt idx="223310">LSAZ</cx:pt>
          <cx:pt idx="223311">LSAZ</cx:pt>
          <cx:pt idx="223312">LSAZ</cx:pt>
          <cx:pt idx="223313">LSAZ</cx:pt>
          <cx:pt idx="223314">LSAZ</cx:pt>
          <cx:pt idx="223315">LSAZ</cx:pt>
          <cx:pt idx="223316">LSAZ</cx:pt>
          <cx:pt idx="223317">LSAZ</cx:pt>
          <cx:pt idx="223318">LSAZ</cx:pt>
          <cx:pt idx="223319">LSAZ</cx:pt>
          <cx:pt idx="223320">LSAZ</cx:pt>
          <cx:pt idx="223321">LSAZ</cx:pt>
          <cx:pt idx="223322">LSAZ</cx:pt>
          <cx:pt idx="223323">LSAZ</cx:pt>
          <cx:pt idx="223324">LSAZ</cx:pt>
          <cx:pt idx="223325">LSAZ</cx:pt>
          <cx:pt idx="223326">LSAZ</cx:pt>
          <cx:pt idx="223327">LSAZ</cx:pt>
          <cx:pt idx="223328">LSAZ</cx:pt>
          <cx:pt idx="223329">LSAZ</cx:pt>
          <cx:pt idx="223330">LSAZ</cx:pt>
          <cx:pt idx="223331">LSAZ</cx:pt>
          <cx:pt idx="223332">LSAZ</cx:pt>
          <cx:pt idx="223333">LSAZ</cx:pt>
          <cx:pt idx="223334">LSAZ</cx:pt>
          <cx:pt idx="223335">LSAZ</cx:pt>
          <cx:pt idx="223336">LSAZ</cx:pt>
          <cx:pt idx="223337">LSAZ</cx:pt>
          <cx:pt idx="223338">LSAZ</cx:pt>
          <cx:pt idx="223339">LSAZ</cx:pt>
          <cx:pt idx="223340">LSAZ</cx:pt>
          <cx:pt idx="223341">LSAZ</cx:pt>
          <cx:pt idx="223342">LSAZ</cx:pt>
          <cx:pt idx="223343">LSAZ</cx:pt>
          <cx:pt idx="223344">LSAZ</cx:pt>
          <cx:pt idx="223345">LSAZ</cx:pt>
          <cx:pt idx="223346">LSAZ</cx:pt>
          <cx:pt idx="223347">LSAZ</cx:pt>
          <cx:pt idx="223348">LSAZ</cx:pt>
          <cx:pt idx="223349">LSAZ</cx:pt>
          <cx:pt idx="223350">LSAZ</cx:pt>
          <cx:pt idx="223351">LSAZ</cx:pt>
          <cx:pt idx="223352">LSAZ</cx:pt>
          <cx:pt idx="223353">LSAZ</cx:pt>
          <cx:pt idx="223354">LSAZ</cx:pt>
          <cx:pt idx="223355">LSAZ</cx:pt>
          <cx:pt idx="223356">LSAZ</cx:pt>
          <cx:pt idx="223357">LSAZ</cx:pt>
          <cx:pt idx="223358">LSAZ</cx:pt>
          <cx:pt idx="223359">LSAZ</cx:pt>
          <cx:pt idx="223360">LSAZ</cx:pt>
          <cx:pt idx="223361">LSAZ</cx:pt>
          <cx:pt idx="223362">LSAZ</cx:pt>
          <cx:pt idx="223363">LSAZ</cx:pt>
          <cx:pt idx="223364">LSAZ</cx:pt>
          <cx:pt idx="223365">LSAZ</cx:pt>
          <cx:pt idx="223366">LSAZ</cx:pt>
          <cx:pt idx="223367">LSAZ</cx:pt>
          <cx:pt idx="223368">LSAZ</cx:pt>
          <cx:pt idx="223369">LSAZ</cx:pt>
          <cx:pt idx="223370">LSAZ</cx:pt>
          <cx:pt idx="223371">LSAZ</cx:pt>
          <cx:pt idx="223372">LSAZ</cx:pt>
          <cx:pt idx="223373">LSAZ</cx:pt>
          <cx:pt idx="223374">LSAZ</cx:pt>
          <cx:pt idx="223375">LSAZ</cx:pt>
          <cx:pt idx="223376">LSAZ</cx:pt>
          <cx:pt idx="223377">LSAZ</cx:pt>
          <cx:pt idx="223378">LSAZ</cx:pt>
          <cx:pt idx="223379">LSAZ</cx:pt>
          <cx:pt idx="223380">LSAZ</cx:pt>
          <cx:pt idx="223381">LSAZ</cx:pt>
          <cx:pt idx="223382">LSAZ</cx:pt>
          <cx:pt idx="223383">LSAZ</cx:pt>
          <cx:pt idx="223384">LSAZ</cx:pt>
          <cx:pt idx="223385">LSAZ</cx:pt>
          <cx:pt idx="223386">LSAZ</cx:pt>
          <cx:pt idx="223387">LSAZ</cx:pt>
          <cx:pt idx="223388">LSAZ</cx:pt>
          <cx:pt idx="223389">LSAZ</cx:pt>
          <cx:pt idx="223390">LSAZ</cx:pt>
          <cx:pt idx="223391">LSAZ</cx:pt>
          <cx:pt idx="223392">LSAZ</cx:pt>
          <cx:pt idx="223393">LSAZ</cx:pt>
          <cx:pt idx="223394">LSAZ</cx:pt>
          <cx:pt idx="223395">LSAZ</cx:pt>
          <cx:pt idx="223396">LSAZ</cx:pt>
          <cx:pt idx="223397">LSAZ</cx:pt>
          <cx:pt idx="223398">LSAZ</cx:pt>
          <cx:pt idx="223399">LSAZ</cx:pt>
          <cx:pt idx="223400">LSAZ</cx:pt>
          <cx:pt idx="223401">LSAZ</cx:pt>
          <cx:pt idx="223402">LSAZ</cx:pt>
          <cx:pt idx="223403">LSAZ</cx:pt>
          <cx:pt idx="223404">LSAZ</cx:pt>
          <cx:pt idx="223405">LSAZ</cx:pt>
          <cx:pt idx="223406">LSAZ</cx:pt>
          <cx:pt idx="223407">LSAZ</cx:pt>
          <cx:pt idx="223408">LSAZ</cx:pt>
          <cx:pt idx="223409">LSAZ</cx:pt>
          <cx:pt idx="223410">LSAZ</cx:pt>
          <cx:pt idx="223411">LSAZ</cx:pt>
          <cx:pt idx="223412">LSAZ</cx:pt>
          <cx:pt idx="223413">LSAZ</cx:pt>
          <cx:pt idx="223414">LSAZ</cx:pt>
          <cx:pt idx="223415">LSAZ</cx:pt>
          <cx:pt idx="223416">LSAZ</cx:pt>
          <cx:pt idx="223417">LSAZ</cx:pt>
          <cx:pt idx="223418">LSAZ</cx:pt>
          <cx:pt idx="223419">LSAZ</cx:pt>
          <cx:pt idx="223420">LSAZ</cx:pt>
          <cx:pt idx="223421">LSAZ</cx:pt>
          <cx:pt idx="223422">LSAZ</cx:pt>
          <cx:pt idx="223423">LSAZ</cx:pt>
          <cx:pt idx="223424">LSAZ</cx:pt>
          <cx:pt idx="223425">LSAZ</cx:pt>
          <cx:pt idx="223426">LSAZ</cx:pt>
          <cx:pt idx="223427">LSAZ</cx:pt>
          <cx:pt idx="223428">LSAZ</cx:pt>
          <cx:pt idx="223429">LSAZ</cx:pt>
          <cx:pt idx="223430">LSAZ</cx:pt>
          <cx:pt idx="223431">LSAZ</cx:pt>
          <cx:pt idx="223432">LSAZ</cx:pt>
          <cx:pt idx="223433">LSAZ</cx:pt>
          <cx:pt idx="223434">LSAZ</cx:pt>
          <cx:pt idx="223435">LSAZ</cx:pt>
          <cx:pt idx="223436">LSAZ</cx:pt>
          <cx:pt idx="223437">LSAZ</cx:pt>
          <cx:pt idx="223438">LSAZ</cx:pt>
          <cx:pt idx="223439">LSAZ</cx:pt>
          <cx:pt idx="223440">LSAZ</cx:pt>
          <cx:pt idx="223441">LSAZ</cx:pt>
          <cx:pt idx="223442">LSAZ</cx:pt>
          <cx:pt idx="223443">LSAZ</cx:pt>
          <cx:pt idx="223444">LSAZ</cx:pt>
          <cx:pt idx="223445">LSAZ</cx:pt>
          <cx:pt idx="223446">LSAZ</cx:pt>
          <cx:pt idx="223447">LSAZ</cx:pt>
          <cx:pt idx="223448">LSAZ</cx:pt>
          <cx:pt idx="223449">LSAZ</cx:pt>
          <cx:pt idx="223450">LSAZ</cx:pt>
          <cx:pt idx="223451">LSAZ</cx:pt>
          <cx:pt idx="223452">LSAZ</cx:pt>
          <cx:pt idx="223453">LSAZ</cx:pt>
          <cx:pt idx="223454">LSAZ</cx:pt>
          <cx:pt idx="223455">LSAZ</cx:pt>
          <cx:pt idx="223456">LSAZ</cx:pt>
          <cx:pt idx="223457">LSAZ</cx:pt>
          <cx:pt idx="223458">LSAZ</cx:pt>
          <cx:pt idx="223459">LSAZ</cx:pt>
          <cx:pt idx="223460">LSAZ</cx:pt>
          <cx:pt idx="223461">LSAZ</cx:pt>
          <cx:pt idx="223462">LSAZ</cx:pt>
          <cx:pt idx="223463">LSAZ</cx:pt>
          <cx:pt idx="223464">LSAZ</cx:pt>
          <cx:pt idx="223465">LSAZ</cx:pt>
          <cx:pt idx="223466">LSAZ</cx:pt>
          <cx:pt idx="223467">LSAZ</cx:pt>
          <cx:pt idx="223468">LSAZ</cx:pt>
          <cx:pt idx="223469">LSAZ</cx:pt>
          <cx:pt idx="223470">LSAZ</cx:pt>
          <cx:pt idx="223471">LSAZ</cx:pt>
          <cx:pt idx="223472">LSAZ</cx:pt>
          <cx:pt idx="223473">LSAZ</cx:pt>
          <cx:pt idx="223474">LSAZ</cx:pt>
          <cx:pt idx="223475">LSAZ</cx:pt>
          <cx:pt idx="223476">LSAZ</cx:pt>
          <cx:pt idx="223477">LSAZ</cx:pt>
          <cx:pt idx="223478">LSAZ</cx:pt>
          <cx:pt idx="223479">LSAZ</cx:pt>
          <cx:pt idx="223480">LSAZ</cx:pt>
          <cx:pt idx="223481">LSAZ</cx:pt>
          <cx:pt idx="223482">LSAZ</cx:pt>
          <cx:pt idx="223483">LSAZ</cx:pt>
          <cx:pt idx="223484">LSAZ</cx:pt>
          <cx:pt idx="223485">LSAZ</cx:pt>
          <cx:pt idx="223486">LSAZ</cx:pt>
          <cx:pt idx="223487">LSAZ</cx:pt>
          <cx:pt idx="223488">LSAZ</cx:pt>
          <cx:pt idx="223489">LSAZ</cx:pt>
          <cx:pt idx="223490">LSAZ</cx:pt>
          <cx:pt idx="223491">LSAZ</cx:pt>
          <cx:pt idx="223492">LSAZ</cx:pt>
          <cx:pt idx="223493">LSAZ</cx:pt>
          <cx:pt idx="223494">LSAZ</cx:pt>
          <cx:pt idx="223495">LSAZ</cx:pt>
          <cx:pt idx="223496">LSAZ</cx:pt>
          <cx:pt idx="223497">LSAZ</cx:pt>
          <cx:pt idx="223498">LSAZ</cx:pt>
          <cx:pt idx="223499">LSAZ</cx:pt>
          <cx:pt idx="223500">LSAZ</cx:pt>
          <cx:pt idx="223501">LSAZ</cx:pt>
          <cx:pt idx="223502">LSAZ</cx:pt>
          <cx:pt idx="223503">LSAZ</cx:pt>
          <cx:pt idx="223504">LSAZ</cx:pt>
          <cx:pt idx="223505">LSAZ</cx:pt>
          <cx:pt idx="223506">LSAZ</cx:pt>
          <cx:pt idx="223507">LSAZ</cx:pt>
          <cx:pt idx="223508">LSAZ</cx:pt>
          <cx:pt idx="223509">LSAZ</cx:pt>
          <cx:pt idx="223510">LSAZ</cx:pt>
          <cx:pt idx="223511">LSAZ</cx:pt>
          <cx:pt idx="223512">LSAZ</cx:pt>
          <cx:pt idx="223513">LSAZ</cx:pt>
          <cx:pt idx="223514">LSAZ</cx:pt>
          <cx:pt idx="223515">LSAZ</cx:pt>
          <cx:pt idx="223516">LSAZ</cx:pt>
          <cx:pt idx="223517">LSAZ</cx:pt>
          <cx:pt idx="223518">LSAZ</cx:pt>
          <cx:pt idx="223519">LSAZ</cx:pt>
          <cx:pt idx="223520">LSAZ</cx:pt>
          <cx:pt idx="223521">LSAZ</cx:pt>
          <cx:pt idx="223522">LSAZ</cx:pt>
          <cx:pt idx="223523">LSAZ</cx:pt>
          <cx:pt idx="223524">LSAZ</cx:pt>
          <cx:pt idx="223525">LSAZ</cx:pt>
          <cx:pt idx="223526">LSAZ</cx:pt>
          <cx:pt idx="223527">LSAZ</cx:pt>
          <cx:pt idx="223528">LSAZ</cx:pt>
          <cx:pt idx="223529">LSAZ</cx:pt>
          <cx:pt idx="223530">LSAZ</cx:pt>
          <cx:pt idx="223531">LSAZ</cx:pt>
          <cx:pt idx="223532">LSAZ</cx:pt>
          <cx:pt idx="223533">LSAZ</cx:pt>
          <cx:pt idx="223534">LSAZ</cx:pt>
          <cx:pt idx="223535">LSAZ</cx:pt>
          <cx:pt idx="223536">LSAZ</cx:pt>
          <cx:pt idx="223537">LSAZ</cx:pt>
          <cx:pt idx="223538">LSAZ</cx:pt>
          <cx:pt idx="223539">LSAZ</cx:pt>
          <cx:pt idx="223540">LSAZ</cx:pt>
          <cx:pt idx="223541">LSAZ</cx:pt>
          <cx:pt idx="223542">LSAZ</cx:pt>
          <cx:pt idx="223543">LSAZ</cx:pt>
          <cx:pt idx="223544">LSAZ</cx:pt>
          <cx:pt idx="223545">LSAZ</cx:pt>
          <cx:pt idx="223546">LSAZ</cx:pt>
          <cx:pt idx="223547">LSAZ</cx:pt>
          <cx:pt idx="223548">LSAZ</cx:pt>
          <cx:pt idx="223549">LSAZ</cx:pt>
          <cx:pt idx="223550">LSAZ</cx:pt>
          <cx:pt idx="223551">LSAZ</cx:pt>
          <cx:pt idx="223552">LSAZ</cx:pt>
          <cx:pt idx="223553">LSAZ</cx:pt>
          <cx:pt idx="223554">LSAZ</cx:pt>
          <cx:pt idx="223555">LSAZ</cx:pt>
          <cx:pt idx="223556">LSAZ</cx:pt>
          <cx:pt idx="223557">LSAZ</cx:pt>
          <cx:pt idx="223558">LSAZ</cx:pt>
          <cx:pt idx="223559">LSAZ</cx:pt>
          <cx:pt idx="223560">LSAZ</cx:pt>
          <cx:pt idx="223561">LSAZ</cx:pt>
          <cx:pt idx="223562">LSAZ</cx:pt>
          <cx:pt idx="223563">LSAZ</cx:pt>
          <cx:pt idx="223564">LSAZ</cx:pt>
          <cx:pt idx="223565">LSAZ</cx:pt>
          <cx:pt idx="223566">LSAZ</cx:pt>
          <cx:pt idx="223567">LSAZ</cx:pt>
          <cx:pt idx="223568">LSAZ</cx:pt>
          <cx:pt idx="223569">LSAZ</cx:pt>
          <cx:pt idx="223570">LSAZ</cx:pt>
          <cx:pt idx="223571">LSAZ</cx:pt>
          <cx:pt idx="223572">LSAZ</cx:pt>
          <cx:pt idx="223573">LSAZ</cx:pt>
          <cx:pt idx="223574">LSAZ</cx:pt>
          <cx:pt idx="223575">LSAZ</cx:pt>
          <cx:pt idx="223576">LSAZ</cx:pt>
          <cx:pt idx="223577">LSAZ</cx:pt>
          <cx:pt idx="223578">LSAZ</cx:pt>
          <cx:pt idx="223579">LSAZ</cx:pt>
          <cx:pt idx="223580">LSAZ</cx:pt>
          <cx:pt idx="223581">LSAZ</cx:pt>
          <cx:pt idx="223582">LSAZ</cx:pt>
          <cx:pt idx="223583">LSAZ</cx:pt>
          <cx:pt idx="223584">LSAZ</cx:pt>
          <cx:pt idx="223585">LSAZ</cx:pt>
          <cx:pt idx="223586">LSAZ</cx:pt>
          <cx:pt idx="223587">LSAZ</cx:pt>
          <cx:pt idx="223588">LSAZ</cx:pt>
          <cx:pt idx="223589">LSAZ</cx:pt>
          <cx:pt idx="223590">LSAZ</cx:pt>
          <cx:pt idx="223591">LSAZ</cx:pt>
          <cx:pt idx="223592">LSAZ</cx:pt>
          <cx:pt idx="223593">LSAZ</cx:pt>
          <cx:pt idx="223594">LSAZ</cx:pt>
          <cx:pt idx="223595">LSAZ</cx:pt>
          <cx:pt idx="223596">LSAZ</cx:pt>
          <cx:pt idx="223597">LSAZ</cx:pt>
          <cx:pt idx="223598">LSAZ</cx:pt>
          <cx:pt idx="223599">LSAZ</cx:pt>
          <cx:pt idx="223600">LSAZ</cx:pt>
          <cx:pt idx="223601">LSAZ</cx:pt>
          <cx:pt idx="223602">LSAZ</cx:pt>
          <cx:pt idx="223603">LSAZ</cx:pt>
          <cx:pt idx="223604">LSAZ</cx:pt>
          <cx:pt idx="223605">LSAZ</cx:pt>
          <cx:pt idx="223606">LSAZ</cx:pt>
          <cx:pt idx="223607">LSAZ</cx:pt>
          <cx:pt idx="223608">LSAZ</cx:pt>
          <cx:pt idx="223609">LSAZ</cx:pt>
          <cx:pt idx="223610">LSAZ</cx:pt>
          <cx:pt idx="223611">LSAZ</cx:pt>
          <cx:pt idx="223612">LSAZ</cx:pt>
          <cx:pt idx="223613">LSAZ</cx:pt>
          <cx:pt idx="223614">LSAZ</cx:pt>
          <cx:pt idx="223615">LSAZ</cx:pt>
          <cx:pt idx="223616">LSAZ</cx:pt>
          <cx:pt idx="223617">LSAZ</cx:pt>
          <cx:pt idx="223618">LSAZ</cx:pt>
          <cx:pt idx="223619">LSAZ</cx:pt>
          <cx:pt idx="223620">LSAZ</cx:pt>
          <cx:pt idx="223621">LSAZ</cx:pt>
          <cx:pt idx="223622">LSAZ</cx:pt>
          <cx:pt idx="223623">LSAZ</cx:pt>
          <cx:pt idx="223624">LSAZ</cx:pt>
          <cx:pt idx="223625">LSAZ</cx:pt>
          <cx:pt idx="223626">LSAZ</cx:pt>
          <cx:pt idx="223627">LSAZ</cx:pt>
          <cx:pt idx="223628">LSAZ</cx:pt>
          <cx:pt idx="223629">LSAZ</cx:pt>
          <cx:pt idx="223630">LSAZ</cx:pt>
          <cx:pt idx="223631">LSAZ</cx:pt>
          <cx:pt idx="223632">LSAZ</cx:pt>
          <cx:pt idx="223633">LSAZ</cx:pt>
          <cx:pt idx="223634">LSAZ</cx:pt>
          <cx:pt idx="223635">LSAZ</cx:pt>
          <cx:pt idx="223636">LSAZ</cx:pt>
          <cx:pt idx="223637">LSAZ</cx:pt>
          <cx:pt idx="223638">LSAZ</cx:pt>
          <cx:pt idx="223639">LSAZ</cx:pt>
          <cx:pt idx="223640">LSAZ</cx:pt>
          <cx:pt idx="223641">LSAZ</cx:pt>
          <cx:pt idx="223642">LSAZ</cx:pt>
          <cx:pt idx="223643">LSAZ</cx:pt>
          <cx:pt idx="223644">LSAZ</cx:pt>
          <cx:pt idx="223645">LSAZ</cx:pt>
          <cx:pt idx="223646">LSAZ</cx:pt>
          <cx:pt idx="223647">LSAZ</cx:pt>
          <cx:pt idx="223648">LSAZ</cx:pt>
          <cx:pt idx="223649">LSAZ</cx:pt>
          <cx:pt idx="223650">LSAZ</cx:pt>
          <cx:pt idx="223651">LSAZ</cx:pt>
          <cx:pt idx="223652">LSAZ</cx:pt>
          <cx:pt idx="223653">LSAZ</cx:pt>
          <cx:pt idx="223654">LSAZ</cx:pt>
          <cx:pt idx="223655">LSAZ</cx:pt>
          <cx:pt idx="223656">LSAZ</cx:pt>
          <cx:pt idx="223657">LSAZ</cx:pt>
          <cx:pt idx="223658">LSAZ</cx:pt>
          <cx:pt idx="223659">LSAZ</cx:pt>
          <cx:pt idx="223660">LSAZ</cx:pt>
          <cx:pt idx="223661">LSAZ</cx:pt>
          <cx:pt idx="223662">LSAZ</cx:pt>
          <cx:pt idx="223663">LSAZ</cx:pt>
          <cx:pt idx="223664">LSAZ</cx:pt>
          <cx:pt idx="223665">LSAZ</cx:pt>
          <cx:pt idx="223666">LSAZ</cx:pt>
          <cx:pt idx="223667">LSAZ</cx:pt>
          <cx:pt idx="223668">LSAZ</cx:pt>
          <cx:pt idx="223669">LSAZ</cx:pt>
          <cx:pt idx="223670">LSAZ</cx:pt>
          <cx:pt idx="223671">LSAZ</cx:pt>
          <cx:pt idx="223672">LSAZ</cx:pt>
          <cx:pt idx="223673">LSAZ</cx:pt>
          <cx:pt idx="223674">LSAZ</cx:pt>
          <cx:pt idx="223675">LSAZ</cx:pt>
          <cx:pt idx="223676">LSAZ</cx:pt>
          <cx:pt idx="223677">LSAZ</cx:pt>
          <cx:pt idx="223678">LSAZ</cx:pt>
          <cx:pt idx="223679">LSAZ</cx:pt>
          <cx:pt idx="223680">LSAZ</cx:pt>
          <cx:pt idx="223681">LSAZ</cx:pt>
          <cx:pt idx="223682">LSAZ</cx:pt>
          <cx:pt idx="223683">LSAZ</cx:pt>
          <cx:pt idx="223684">LSAZ</cx:pt>
          <cx:pt idx="223685">LSAZ</cx:pt>
          <cx:pt idx="223686">LSAZ</cx:pt>
          <cx:pt idx="223687">LSAZ</cx:pt>
          <cx:pt idx="223688">LSAZ</cx:pt>
          <cx:pt idx="223689">LSAZ</cx:pt>
          <cx:pt idx="223690">LSAZ</cx:pt>
          <cx:pt idx="223691">LSAZ</cx:pt>
          <cx:pt idx="223692">LSAZ</cx:pt>
          <cx:pt idx="223693">LSAZ</cx:pt>
          <cx:pt idx="223694">LSAZ</cx:pt>
          <cx:pt idx="223695">LSAZ</cx:pt>
          <cx:pt idx="223696">LSAZ</cx:pt>
          <cx:pt idx="223697">LSAZ</cx:pt>
          <cx:pt idx="223698">LSAZ</cx:pt>
          <cx:pt idx="223699">LSAZ</cx:pt>
          <cx:pt idx="223700">LSAZ</cx:pt>
          <cx:pt idx="223701">LSAZ</cx:pt>
          <cx:pt idx="223702">LSAZ</cx:pt>
          <cx:pt idx="223703">LSAZ</cx:pt>
          <cx:pt idx="223704">LSAZ</cx:pt>
          <cx:pt idx="223705">LSAZ</cx:pt>
          <cx:pt idx="223706">LSAZ</cx:pt>
          <cx:pt idx="223707">LSAZ</cx:pt>
          <cx:pt idx="223708">LSAZ</cx:pt>
          <cx:pt idx="223709">LSAZ</cx:pt>
          <cx:pt idx="223710">LSAZ</cx:pt>
          <cx:pt idx="223711">LSAZ</cx:pt>
          <cx:pt idx="223712">LSAZ</cx:pt>
          <cx:pt idx="223713">LSAZ</cx:pt>
          <cx:pt idx="223714">LSAZ</cx:pt>
          <cx:pt idx="223715">LSAZ</cx:pt>
          <cx:pt idx="223716">LSAZ</cx:pt>
          <cx:pt idx="223717">LSAZ</cx:pt>
          <cx:pt idx="223718">LSAZ</cx:pt>
          <cx:pt idx="223719">LSAZ</cx:pt>
          <cx:pt idx="223720">LSAZ</cx:pt>
          <cx:pt idx="223721">LSAZ</cx:pt>
          <cx:pt idx="223722">LSAZ</cx:pt>
          <cx:pt idx="223723">LSAZ</cx:pt>
          <cx:pt idx="223724">LSAZ</cx:pt>
          <cx:pt idx="223725">LSAZ</cx:pt>
          <cx:pt idx="223726">LSAZ</cx:pt>
          <cx:pt idx="223727">LSAZ</cx:pt>
          <cx:pt idx="223728">LSAZ</cx:pt>
          <cx:pt idx="223729">LSAZ</cx:pt>
          <cx:pt idx="223730">LSAZ</cx:pt>
          <cx:pt idx="223731">LSAZ</cx:pt>
          <cx:pt idx="223732">LSAZ</cx:pt>
          <cx:pt idx="223733">LSAZ</cx:pt>
          <cx:pt idx="223734">LSAZ</cx:pt>
          <cx:pt idx="223735">LSAZ</cx:pt>
          <cx:pt idx="223736">LSAZ</cx:pt>
          <cx:pt idx="223737">LSAZ</cx:pt>
          <cx:pt idx="223738">LSAZ</cx:pt>
          <cx:pt idx="223739">LSAZ</cx:pt>
          <cx:pt idx="223740">LSAZ</cx:pt>
          <cx:pt idx="223741">LSAZ</cx:pt>
          <cx:pt idx="223742">LSAZ</cx:pt>
          <cx:pt idx="223743">LSAZ</cx:pt>
          <cx:pt idx="223744">LSAZ</cx:pt>
          <cx:pt idx="223745">LSAZ</cx:pt>
          <cx:pt idx="223746">LSAZ</cx:pt>
          <cx:pt idx="223747">LSAZ</cx:pt>
          <cx:pt idx="223748">LSAZ</cx:pt>
          <cx:pt idx="223749">LSAZ</cx:pt>
          <cx:pt idx="223750">LSAZ</cx:pt>
          <cx:pt idx="223751">LSAZ</cx:pt>
          <cx:pt idx="223752">LSAZ</cx:pt>
          <cx:pt idx="223753">LSAZ</cx:pt>
          <cx:pt idx="223754">LSAZ</cx:pt>
          <cx:pt idx="223755">LSAZ</cx:pt>
          <cx:pt idx="223756">LSAZ</cx:pt>
          <cx:pt idx="223757">LSAZ</cx:pt>
          <cx:pt idx="223758">LSAZ</cx:pt>
          <cx:pt idx="223759">LSAZ</cx:pt>
          <cx:pt idx="223760">LSAZ</cx:pt>
          <cx:pt idx="223761">LSAZ</cx:pt>
          <cx:pt idx="223762">LSAZ</cx:pt>
          <cx:pt idx="223763">LSAZ</cx:pt>
          <cx:pt idx="223764">LSAZ</cx:pt>
          <cx:pt idx="223765">LSAZ</cx:pt>
          <cx:pt idx="223766">LSAZ</cx:pt>
          <cx:pt idx="223767">LSAZ</cx:pt>
          <cx:pt idx="223768">LSAZ</cx:pt>
          <cx:pt idx="223769">LSAZ</cx:pt>
          <cx:pt idx="223770">LSAZ</cx:pt>
          <cx:pt idx="223771">LSAZ</cx:pt>
          <cx:pt idx="223772">LSAZ</cx:pt>
          <cx:pt idx="223773">LSAZ</cx:pt>
          <cx:pt idx="223774">LSAZ</cx:pt>
          <cx:pt idx="223775">LSAZ</cx:pt>
          <cx:pt idx="223776">LSAZ</cx:pt>
          <cx:pt idx="223777">LSAZ</cx:pt>
          <cx:pt idx="223778">LSAZ</cx:pt>
          <cx:pt idx="223779">LSAZ</cx:pt>
          <cx:pt idx="223780">LSAZ</cx:pt>
          <cx:pt idx="223781">LSAZ</cx:pt>
          <cx:pt idx="223782">LSAZ</cx:pt>
          <cx:pt idx="223783">LSAZ</cx:pt>
          <cx:pt idx="223784">LSAZ</cx:pt>
          <cx:pt idx="223785">LSAZ</cx:pt>
          <cx:pt idx="223786">LSAZ</cx:pt>
          <cx:pt idx="223787">LSAZ</cx:pt>
          <cx:pt idx="223788">LSAZ</cx:pt>
          <cx:pt idx="223789">LSAZ</cx:pt>
          <cx:pt idx="223790">LSAZ</cx:pt>
          <cx:pt idx="223791">LSAZ</cx:pt>
          <cx:pt idx="223792">LSAZ</cx:pt>
          <cx:pt idx="223793">LSAZ</cx:pt>
          <cx:pt idx="223794">LSAZ</cx:pt>
          <cx:pt idx="223795">LSAZ</cx:pt>
          <cx:pt idx="223796">LSAZ</cx:pt>
          <cx:pt idx="223797">LSAZ</cx:pt>
          <cx:pt idx="223798">LSAZ</cx:pt>
          <cx:pt idx="223799">LSAZ</cx:pt>
          <cx:pt idx="223800">LSAZ</cx:pt>
          <cx:pt idx="223801">LSAZ</cx:pt>
          <cx:pt idx="223802">LSAZ</cx:pt>
          <cx:pt idx="223803">LSAZ</cx:pt>
          <cx:pt idx="223804">LSAZ</cx:pt>
          <cx:pt idx="223805">LSAZ</cx:pt>
          <cx:pt idx="223806">LSAZ</cx:pt>
          <cx:pt idx="223807">LSAZ</cx:pt>
          <cx:pt idx="223808">LSAZ</cx:pt>
          <cx:pt idx="223809">LSAZ</cx:pt>
          <cx:pt idx="223810">LSAZ</cx:pt>
          <cx:pt idx="223811">LSAZ</cx:pt>
          <cx:pt idx="223812">LSAZ</cx:pt>
          <cx:pt idx="223813">LSAZ</cx:pt>
          <cx:pt idx="223814">LSAZ</cx:pt>
          <cx:pt idx="223815">LSAZ</cx:pt>
          <cx:pt idx="223816">LSAZ</cx:pt>
          <cx:pt idx="223817">LSAZ</cx:pt>
          <cx:pt idx="223818">LSAZ</cx:pt>
          <cx:pt idx="223819">LSAZ</cx:pt>
          <cx:pt idx="223820">LSAZ</cx:pt>
          <cx:pt idx="223821">LSAZ</cx:pt>
          <cx:pt idx="223822">LSAZ</cx:pt>
          <cx:pt idx="223823">LSAZ</cx:pt>
          <cx:pt idx="223824">LSAZ</cx:pt>
          <cx:pt idx="223825">LSAZ</cx:pt>
          <cx:pt idx="223826">LSAZ</cx:pt>
          <cx:pt idx="223827">LSAZ</cx:pt>
          <cx:pt idx="223828">LSAZ</cx:pt>
          <cx:pt idx="223829">LSAZ</cx:pt>
          <cx:pt idx="223830">LSAZ</cx:pt>
          <cx:pt idx="223831">LSAZ</cx:pt>
          <cx:pt idx="223832">LSAZ</cx:pt>
          <cx:pt idx="223833">LSAZ</cx:pt>
          <cx:pt idx="223834">LSAZ</cx:pt>
          <cx:pt idx="223835">LSAZ</cx:pt>
          <cx:pt idx="223836">LSAZ</cx:pt>
          <cx:pt idx="223837">LSAZ</cx:pt>
          <cx:pt idx="223838">LSAZ</cx:pt>
          <cx:pt idx="223839">LSAZ</cx:pt>
          <cx:pt idx="223840">LSAZ</cx:pt>
          <cx:pt idx="223841">LSAZ</cx:pt>
          <cx:pt idx="223842">LSAZ</cx:pt>
          <cx:pt idx="223843">LSAZ</cx:pt>
          <cx:pt idx="223844">LSAZ</cx:pt>
          <cx:pt idx="223845">LSAZ</cx:pt>
          <cx:pt idx="223846">LSAZ</cx:pt>
          <cx:pt idx="223847">LSAZ</cx:pt>
          <cx:pt idx="223848">LSAZ</cx:pt>
          <cx:pt idx="223849">LSAZ</cx:pt>
          <cx:pt idx="223850">LSAZ</cx:pt>
          <cx:pt idx="223851">LSAZ</cx:pt>
          <cx:pt idx="223852">LSAZ</cx:pt>
          <cx:pt idx="223853">LSAZ</cx:pt>
          <cx:pt idx="223854">LSAZ</cx:pt>
          <cx:pt idx="223855">LSAZ</cx:pt>
          <cx:pt idx="223856">LSAZ</cx:pt>
          <cx:pt idx="223857">LSAZ</cx:pt>
          <cx:pt idx="223858">LSAZ</cx:pt>
          <cx:pt idx="223859">LSAZ</cx:pt>
          <cx:pt idx="223860">LSAZ</cx:pt>
          <cx:pt idx="223861">LSAZ</cx:pt>
          <cx:pt idx="223862">LSAZ</cx:pt>
          <cx:pt idx="223863">LSAZ</cx:pt>
          <cx:pt idx="223864">LSAZ</cx:pt>
          <cx:pt idx="223865">LSAZ</cx:pt>
          <cx:pt idx="223866">LSAZ</cx:pt>
          <cx:pt idx="223867">LSAZ</cx:pt>
          <cx:pt idx="223868">LSAZ</cx:pt>
          <cx:pt idx="223869">LSAZ</cx:pt>
          <cx:pt idx="223870">LSAZ</cx:pt>
          <cx:pt idx="223871">LSAZ</cx:pt>
          <cx:pt idx="223872">LSAZ</cx:pt>
          <cx:pt idx="223873">LSAZ</cx:pt>
          <cx:pt idx="223874">LSAZ</cx:pt>
          <cx:pt idx="223875">LSAZ</cx:pt>
          <cx:pt idx="223876">LSAZ</cx:pt>
          <cx:pt idx="223877">LSAZ</cx:pt>
          <cx:pt idx="223878">LSAZ</cx:pt>
          <cx:pt idx="223879">LSAZ</cx:pt>
          <cx:pt idx="223880">LSAZ</cx:pt>
          <cx:pt idx="223881">LSAZ</cx:pt>
          <cx:pt idx="223882">LSAZ</cx:pt>
          <cx:pt idx="223883">LSAZ</cx:pt>
          <cx:pt idx="223884">LSAZ</cx:pt>
          <cx:pt idx="223885">LSAZ</cx:pt>
          <cx:pt idx="223886">LSAZ</cx:pt>
          <cx:pt idx="223887">LSAZ</cx:pt>
          <cx:pt idx="223888">LSAZ</cx:pt>
          <cx:pt idx="223889">LSAZ</cx:pt>
          <cx:pt idx="223890">LSAZ</cx:pt>
          <cx:pt idx="223891">LSAZ</cx:pt>
          <cx:pt idx="223892">LSAZ</cx:pt>
          <cx:pt idx="223893">LSAZ</cx:pt>
          <cx:pt idx="223894">LSAZ</cx:pt>
          <cx:pt idx="223895">LSAZ</cx:pt>
          <cx:pt idx="223896">LSAZ</cx:pt>
          <cx:pt idx="223897">LSAZ</cx:pt>
          <cx:pt idx="223898">LSAZ</cx:pt>
          <cx:pt idx="223899">LSAZ</cx:pt>
          <cx:pt idx="223900">LSAZ</cx:pt>
          <cx:pt idx="223901">LSAZ</cx:pt>
          <cx:pt idx="223902">LSAZ</cx:pt>
          <cx:pt idx="223903">LSAZ</cx:pt>
          <cx:pt idx="223904">LSAZ</cx:pt>
          <cx:pt idx="223905">LSAZ</cx:pt>
          <cx:pt idx="223906">LSAZ</cx:pt>
          <cx:pt idx="223907">LSAZ</cx:pt>
          <cx:pt idx="223908">LSAZ</cx:pt>
          <cx:pt idx="223909">LSAZ</cx:pt>
          <cx:pt idx="223910">LSAZ</cx:pt>
          <cx:pt idx="223911">LSAZ</cx:pt>
          <cx:pt idx="223912">LSAZ</cx:pt>
          <cx:pt idx="223913">LSAZ</cx:pt>
          <cx:pt idx="223914">LSAZ</cx:pt>
          <cx:pt idx="223915">LSAZ</cx:pt>
          <cx:pt idx="223916">LSAZ</cx:pt>
          <cx:pt idx="223917">LSAZ</cx:pt>
          <cx:pt idx="223918">LSAZ</cx:pt>
          <cx:pt idx="223919">LSAZ</cx:pt>
          <cx:pt idx="223920">LSAZ</cx:pt>
          <cx:pt idx="223921">LSAZ</cx:pt>
          <cx:pt idx="223922">LSAZ</cx:pt>
          <cx:pt idx="223923">LSAZ</cx:pt>
          <cx:pt idx="223924">LSAZ</cx:pt>
          <cx:pt idx="223925">LSAZ</cx:pt>
          <cx:pt idx="223926">LSAZ</cx:pt>
          <cx:pt idx="223927">LSAZ</cx:pt>
          <cx:pt idx="223928">LSAZ</cx:pt>
          <cx:pt idx="223929">LSAZ</cx:pt>
          <cx:pt idx="223930">LSAZ</cx:pt>
          <cx:pt idx="223931">LSAZ</cx:pt>
          <cx:pt idx="223932">LSAZ</cx:pt>
          <cx:pt idx="223933">LSAZ</cx:pt>
          <cx:pt idx="223934">LSAZ</cx:pt>
          <cx:pt idx="223935">LSAZ</cx:pt>
          <cx:pt idx="223936">LSAZ</cx:pt>
          <cx:pt idx="223937">LSAZ</cx:pt>
          <cx:pt idx="223938">LSAZ</cx:pt>
          <cx:pt idx="223939">LSAZ</cx:pt>
          <cx:pt idx="223940">LSAZ</cx:pt>
          <cx:pt idx="223941">LSAZ</cx:pt>
          <cx:pt idx="223942">LSAZ</cx:pt>
          <cx:pt idx="223943">LSAZ</cx:pt>
          <cx:pt idx="223944">LSAZ</cx:pt>
          <cx:pt idx="223945">LSAZ</cx:pt>
          <cx:pt idx="223946">LSAZ</cx:pt>
          <cx:pt idx="223947">LSAZ</cx:pt>
          <cx:pt idx="223948">LSAZ</cx:pt>
          <cx:pt idx="223949">LSAZ</cx:pt>
          <cx:pt idx="223950">LSAZ</cx:pt>
          <cx:pt idx="223951">LSAZ</cx:pt>
          <cx:pt idx="223952">LSAZ</cx:pt>
          <cx:pt idx="223953">LSAZ</cx:pt>
          <cx:pt idx="223954">LSAZ</cx:pt>
          <cx:pt idx="223955">LSAZ</cx:pt>
          <cx:pt idx="223956">LSAZ</cx:pt>
          <cx:pt idx="223957">LSAZ</cx:pt>
          <cx:pt idx="223958">LSAZ</cx:pt>
          <cx:pt idx="223959">LSAZ</cx:pt>
          <cx:pt idx="223960">LSAZ</cx:pt>
          <cx:pt idx="223961">LSAZ</cx:pt>
          <cx:pt idx="223962">LSAZ</cx:pt>
          <cx:pt idx="223963">LSAZ</cx:pt>
          <cx:pt idx="223964">LSAZ</cx:pt>
          <cx:pt idx="223965">LSAZ</cx:pt>
          <cx:pt idx="223966">LSAZ</cx:pt>
          <cx:pt idx="223967">LSAZ</cx:pt>
          <cx:pt idx="223968">LSAZ</cx:pt>
          <cx:pt idx="223969">LSAZ</cx:pt>
          <cx:pt idx="223970">LSAZ</cx:pt>
          <cx:pt idx="223971">LSAZ</cx:pt>
          <cx:pt idx="223972">LSAZ</cx:pt>
          <cx:pt idx="223973">LSAZ</cx:pt>
          <cx:pt idx="223974">LSAZ</cx:pt>
          <cx:pt idx="223975">LSAZ</cx:pt>
          <cx:pt idx="223976">LSAZ</cx:pt>
          <cx:pt idx="223977">LSAZ</cx:pt>
          <cx:pt idx="223978">LSAZ</cx:pt>
          <cx:pt idx="223979">LSAZ</cx:pt>
          <cx:pt idx="223980">LSAZ</cx:pt>
          <cx:pt idx="223981">LSAZ</cx:pt>
          <cx:pt idx="223982">LSAZ</cx:pt>
          <cx:pt idx="223983">LSAZ</cx:pt>
          <cx:pt idx="223984">LSAZ</cx:pt>
          <cx:pt idx="223985">LSAZ</cx:pt>
          <cx:pt idx="223986">LSAZ</cx:pt>
          <cx:pt idx="223987">LSAZ</cx:pt>
          <cx:pt idx="223988">LSAZ</cx:pt>
          <cx:pt idx="223989">LSAZ</cx:pt>
          <cx:pt idx="223990">LSAZ</cx:pt>
          <cx:pt idx="223991">LSAZ</cx:pt>
          <cx:pt idx="223992">LSAZ</cx:pt>
          <cx:pt idx="223993">LSAZ</cx:pt>
          <cx:pt idx="223994">LSAZ</cx:pt>
          <cx:pt idx="223995">LSAZ</cx:pt>
          <cx:pt idx="223996">LSAZ</cx:pt>
          <cx:pt idx="223997">LSAZ</cx:pt>
          <cx:pt idx="223998">LSAZ</cx:pt>
          <cx:pt idx="223999">LSAZ</cx:pt>
          <cx:pt idx="224000">LSAZ</cx:pt>
          <cx:pt idx="224001">LSAZ</cx:pt>
          <cx:pt idx="224002">LSAZ</cx:pt>
          <cx:pt idx="224003">LSAZ</cx:pt>
          <cx:pt idx="224004">LSAZ</cx:pt>
          <cx:pt idx="224005">LSAZ</cx:pt>
          <cx:pt idx="224006">LSAZ</cx:pt>
          <cx:pt idx="224007">LSAZ</cx:pt>
          <cx:pt idx="224008">LSAZ</cx:pt>
          <cx:pt idx="224009">LSAZ</cx:pt>
          <cx:pt idx="224010">LSAZ</cx:pt>
          <cx:pt idx="224011">LSAZ</cx:pt>
          <cx:pt idx="224012">LSAZ</cx:pt>
          <cx:pt idx="224013">LSAZ</cx:pt>
          <cx:pt idx="224014">LSAZ</cx:pt>
          <cx:pt idx="224015">LSAZ</cx:pt>
          <cx:pt idx="224016">LSAZ</cx:pt>
          <cx:pt idx="224017">LSAZ</cx:pt>
          <cx:pt idx="224018">LSAZ</cx:pt>
          <cx:pt idx="224019">LSAZ</cx:pt>
          <cx:pt idx="224020">LSAZ</cx:pt>
          <cx:pt idx="224021">LSAZ</cx:pt>
          <cx:pt idx="224022">LSAZ</cx:pt>
          <cx:pt idx="224023">LSAZ</cx:pt>
          <cx:pt idx="224024">LSAZ</cx:pt>
          <cx:pt idx="224025">LSAZ</cx:pt>
          <cx:pt idx="224026">LSAZ</cx:pt>
          <cx:pt idx="224027">LSAZ</cx:pt>
          <cx:pt idx="224028">LSAZ</cx:pt>
          <cx:pt idx="224029">LSAZ</cx:pt>
          <cx:pt idx="224030">LSAZ</cx:pt>
          <cx:pt idx="224031">LSAZ</cx:pt>
          <cx:pt idx="224032">LSAZ</cx:pt>
          <cx:pt idx="224033">LSAZ</cx:pt>
          <cx:pt idx="224034">LSAZ</cx:pt>
          <cx:pt idx="224035">LSAZ</cx:pt>
          <cx:pt idx="224036">LSAZ</cx:pt>
          <cx:pt idx="224037">LSAZ</cx:pt>
          <cx:pt idx="224038">LSAZ</cx:pt>
          <cx:pt idx="224039">LSAZ</cx:pt>
          <cx:pt idx="224040">LSAZ</cx:pt>
          <cx:pt idx="224041">LSAZ</cx:pt>
          <cx:pt idx="224042">LSAZ</cx:pt>
          <cx:pt idx="224043">LSAZ</cx:pt>
          <cx:pt idx="224044">LSAZ</cx:pt>
          <cx:pt idx="224045">LSAZ</cx:pt>
          <cx:pt idx="224046">LSAZ</cx:pt>
          <cx:pt idx="224047">LSAZ</cx:pt>
          <cx:pt idx="224048">LSAZ</cx:pt>
          <cx:pt idx="224049">LSAZ</cx:pt>
          <cx:pt idx="224050">LSAZ</cx:pt>
          <cx:pt idx="224051">LSAZ</cx:pt>
          <cx:pt idx="224052">LSAZ</cx:pt>
          <cx:pt idx="224053">LSAZ</cx:pt>
          <cx:pt idx="224054">LSAZ</cx:pt>
          <cx:pt idx="224055">LSAZ</cx:pt>
          <cx:pt idx="224056">LSAZ</cx:pt>
          <cx:pt idx="224057">LSAZ</cx:pt>
          <cx:pt idx="224058">LSAZ</cx:pt>
          <cx:pt idx="224059">LSAZ</cx:pt>
          <cx:pt idx="224060">LSAZ</cx:pt>
          <cx:pt idx="224061">LSAZ</cx:pt>
          <cx:pt idx="224062">LSAZ</cx:pt>
          <cx:pt idx="224063">LSAZ</cx:pt>
          <cx:pt idx="224064">LSAZ</cx:pt>
          <cx:pt idx="224065">LSAZ</cx:pt>
          <cx:pt idx="224066">LSAZ</cx:pt>
          <cx:pt idx="224067">LSAZ</cx:pt>
          <cx:pt idx="224068">LSAZ</cx:pt>
          <cx:pt idx="224069">LSAZ</cx:pt>
          <cx:pt idx="224070">LSAZ</cx:pt>
          <cx:pt idx="224071">LSAZ</cx:pt>
          <cx:pt idx="224072">LSAZ</cx:pt>
          <cx:pt idx="224073">LSAZ</cx:pt>
          <cx:pt idx="224074">LSAZ</cx:pt>
          <cx:pt idx="224075">LSAZ</cx:pt>
          <cx:pt idx="224076">LSAZ</cx:pt>
          <cx:pt idx="224077">LSAZ</cx:pt>
          <cx:pt idx="224078">LSAZ</cx:pt>
          <cx:pt idx="224079">LSAZ</cx:pt>
          <cx:pt idx="224080">LSAZ</cx:pt>
          <cx:pt idx="224081">LSAZ</cx:pt>
          <cx:pt idx="224082">LSAZ</cx:pt>
          <cx:pt idx="224083">LSAZ</cx:pt>
          <cx:pt idx="224084">LSAZ</cx:pt>
          <cx:pt idx="224085">LSAZ</cx:pt>
          <cx:pt idx="224086">LSAZ</cx:pt>
          <cx:pt idx="224087">LSAZ</cx:pt>
          <cx:pt idx="224088">LSAZ</cx:pt>
          <cx:pt idx="224089">LSAZ</cx:pt>
          <cx:pt idx="224090">LSAZ</cx:pt>
          <cx:pt idx="224091">LSAZ</cx:pt>
          <cx:pt idx="224092">LSAZ</cx:pt>
          <cx:pt idx="224093">LSAZ</cx:pt>
          <cx:pt idx="224094">LSAZ</cx:pt>
          <cx:pt idx="224095">LSAZ</cx:pt>
          <cx:pt idx="224096">LSAZ</cx:pt>
          <cx:pt idx="224097">LSAZ</cx:pt>
          <cx:pt idx="224098">LSAZ</cx:pt>
          <cx:pt idx="224099">LSAZ</cx:pt>
          <cx:pt idx="224100">LSAZ</cx:pt>
          <cx:pt idx="224101">LSAZ</cx:pt>
          <cx:pt idx="224102">LSAZ</cx:pt>
          <cx:pt idx="224103">LSAZ</cx:pt>
          <cx:pt idx="224104">LSAZ</cx:pt>
          <cx:pt idx="224105">LSAZ</cx:pt>
          <cx:pt idx="224106">LSAZ</cx:pt>
          <cx:pt idx="224107">LSAZ</cx:pt>
          <cx:pt idx="224108">LSAZ</cx:pt>
          <cx:pt idx="224109">LSAZ</cx:pt>
          <cx:pt idx="224110">LSAZ</cx:pt>
          <cx:pt idx="224111">LSAZ</cx:pt>
          <cx:pt idx="224112">LSAZ</cx:pt>
          <cx:pt idx="224113">LSAZ</cx:pt>
          <cx:pt idx="224114">LSAZ</cx:pt>
          <cx:pt idx="224115">LSAZ</cx:pt>
          <cx:pt idx="224116">LSAZ</cx:pt>
          <cx:pt idx="224117">LSAZ</cx:pt>
          <cx:pt idx="224118">LSAZ</cx:pt>
          <cx:pt idx="224119">LSAZ</cx:pt>
          <cx:pt idx="224120">LSAZ</cx:pt>
          <cx:pt idx="224121">LSAZ</cx:pt>
          <cx:pt idx="224122">LSAZ</cx:pt>
          <cx:pt idx="224123">LSAZ</cx:pt>
          <cx:pt idx="224124">LSAZ</cx:pt>
          <cx:pt idx="224125">LSAZ</cx:pt>
          <cx:pt idx="224126">LSAZ</cx:pt>
          <cx:pt idx="224127">LSAZ</cx:pt>
          <cx:pt idx="224128">LSAZ</cx:pt>
          <cx:pt idx="224129">LSAZ</cx:pt>
          <cx:pt idx="224130">LSAZ</cx:pt>
          <cx:pt idx="224131">LSAZ</cx:pt>
          <cx:pt idx="224132">LSAZ</cx:pt>
          <cx:pt idx="224133">LSAZ</cx:pt>
          <cx:pt idx="224134">LSAZ</cx:pt>
          <cx:pt idx="224135">LSAZ</cx:pt>
          <cx:pt idx="224136">LSAZ</cx:pt>
          <cx:pt idx="224137">LSAZ</cx:pt>
          <cx:pt idx="224138">LSAZ</cx:pt>
          <cx:pt idx="224139">LSAZ</cx:pt>
          <cx:pt idx="224140">LSAZ</cx:pt>
          <cx:pt idx="224141">LSAZ</cx:pt>
          <cx:pt idx="224142">LSAZ</cx:pt>
          <cx:pt idx="224143">LSAZ</cx:pt>
          <cx:pt idx="224144">LSAZ</cx:pt>
          <cx:pt idx="224145">LSAZ</cx:pt>
          <cx:pt idx="224146">LSAZ</cx:pt>
          <cx:pt idx="224147">LSAZ</cx:pt>
          <cx:pt idx="224148">LSAZ</cx:pt>
          <cx:pt idx="224149">LSAZ</cx:pt>
          <cx:pt idx="224150">LSAZ</cx:pt>
          <cx:pt idx="224151">LSAZ</cx:pt>
          <cx:pt idx="224152">LSAZ</cx:pt>
          <cx:pt idx="224153">LSAZ</cx:pt>
          <cx:pt idx="224154">LSAZ</cx:pt>
          <cx:pt idx="224155">LSAZ</cx:pt>
          <cx:pt idx="224156">LSAZ</cx:pt>
          <cx:pt idx="224157">LSAZ</cx:pt>
          <cx:pt idx="224158">LSAZ</cx:pt>
          <cx:pt idx="224159">LSAZ</cx:pt>
          <cx:pt idx="224160">LSAZ</cx:pt>
          <cx:pt idx="224161">LSAZ</cx:pt>
          <cx:pt idx="224162">LSAZ</cx:pt>
          <cx:pt idx="224163">LSAZ</cx:pt>
          <cx:pt idx="224164">LSAZ</cx:pt>
          <cx:pt idx="224165">LSAZ</cx:pt>
          <cx:pt idx="224166">LSAZ</cx:pt>
          <cx:pt idx="224167">LSAZ</cx:pt>
          <cx:pt idx="224168">LSAZ</cx:pt>
          <cx:pt idx="224169">LSAZ</cx:pt>
          <cx:pt idx="224170">LSAZ</cx:pt>
          <cx:pt idx="224171">LSAZ</cx:pt>
          <cx:pt idx="224172">LSAZ</cx:pt>
          <cx:pt idx="224173">LSAZ</cx:pt>
          <cx:pt idx="224174">LSAZ</cx:pt>
          <cx:pt idx="224175">LSAZ</cx:pt>
          <cx:pt idx="224176">LSAZ</cx:pt>
          <cx:pt idx="224177">LSAZ</cx:pt>
          <cx:pt idx="224178">LSAZ</cx:pt>
          <cx:pt idx="224179">LSAZ</cx:pt>
          <cx:pt idx="224180">LSAZ</cx:pt>
          <cx:pt idx="224181">LSAZ</cx:pt>
          <cx:pt idx="224182">LSAZ</cx:pt>
          <cx:pt idx="224183">LSAZ</cx:pt>
          <cx:pt idx="224184">LSAZ</cx:pt>
          <cx:pt idx="224185">LSAZ</cx:pt>
          <cx:pt idx="224186">LSAZ</cx:pt>
          <cx:pt idx="224187">LSAZ</cx:pt>
          <cx:pt idx="224188">LSAZ</cx:pt>
          <cx:pt idx="224189">LSAZ</cx:pt>
          <cx:pt idx="224190">LSAZ</cx:pt>
          <cx:pt idx="224191">LSAZ</cx:pt>
          <cx:pt idx="224192">LSAZ</cx:pt>
          <cx:pt idx="224193">LSAZ</cx:pt>
          <cx:pt idx="224194">LSAZ</cx:pt>
          <cx:pt idx="224195">LSAZ</cx:pt>
          <cx:pt idx="224196">LSAZ</cx:pt>
          <cx:pt idx="224197">LSAZ</cx:pt>
          <cx:pt idx="224198">LSAZ</cx:pt>
          <cx:pt idx="224199">LSAZ</cx:pt>
          <cx:pt idx="224200">LSAZ</cx:pt>
          <cx:pt idx="224201">LSAZ</cx:pt>
          <cx:pt idx="224202">LSAZ</cx:pt>
          <cx:pt idx="224203">LSAZ</cx:pt>
          <cx:pt idx="224204">LSAZ</cx:pt>
          <cx:pt idx="224205">LSAZ</cx:pt>
          <cx:pt idx="224206">LSAZ</cx:pt>
          <cx:pt idx="224207">LSAZ</cx:pt>
          <cx:pt idx="224208">LSAZ</cx:pt>
          <cx:pt idx="224209">LSAZ</cx:pt>
          <cx:pt idx="224210">LSAZ</cx:pt>
          <cx:pt idx="224211">LSAZ</cx:pt>
          <cx:pt idx="224212">LSAZ</cx:pt>
          <cx:pt idx="224213">LSAZ</cx:pt>
          <cx:pt idx="224214">LSAZ</cx:pt>
          <cx:pt idx="224215">LSAZ</cx:pt>
          <cx:pt idx="224216">LSAZ</cx:pt>
          <cx:pt idx="224217">LSAZ</cx:pt>
          <cx:pt idx="224218">LSAZ</cx:pt>
          <cx:pt idx="224219">LSAZ</cx:pt>
          <cx:pt idx="224220">LSAZ</cx:pt>
          <cx:pt idx="224221">LSAZ</cx:pt>
          <cx:pt idx="224222">LSAZ</cx:pt>
          <cx:pt idx="224223">LSAZ</cx:pt>
          <cx:pt idx="224224">LSAZ</cx:pt>
          <cx:pt idx="224225">LSAZ</cx:pt>
          <cx:pt idx="224226">LSAZ</cx:pt>
          <cx:pt idx="224227">LSAZ</cx:pt>
          <cx:pt idx="224228">LSAZ</cx:pt>
          <cx:pt idx="224229">LSAZ</cx:pt>
          <cx:pt idx="224230">LSAZ</cx:pt>
          <cx:pt idx="224231">LSAZ</cx:pt>
          <cx:pt idx="224232">LSAZ</cx:pt>
          <cx:pt idx="224233">LSAZ</cx:pt>
          <cx:pt idx="224234">LSAZ</cx:pt>
          <cx:pt idx="224235">LSAZ</cx:pt>
          <cx:pt idx="224236">LSAZ</cx:pt>
          <cx:pt idx="224237">LSAZ</cx:pt>
          <cx:pt idx="224238">LSAZ</cx:pt>
          <cx:pt idx="224239">LSAZ</cx:pt>
          <cx:pt idx="224240">LSAZ</cx:pt>
          <cx:pt idx="224241">LSAZ</cx:pt>
          <cx:pt idx="224242">LSAZ</cx:pt>
          <cx:pt idx="224243">LSAZ</cx:pt>
          <cx:pt idx="224244">LSAZ</cx:pt>
          <cx:pt idx="224245">LSAZ</cx:pt>
          <cx:pt idx="224246">LSAZ</cx:pt>
          <cx:pt idx="224247">LSAZ</cx:pt>
          <cx:pt idx="224248">LSAZ</cx:pt>
          <cx:pt idx="224249">LSAZ</cx:pt>
          <cx:pt idx="224250">LSAZ</cx:pt>
          <cx:pt idx="224251">LSAZ</cx:pt>
          <cx:pt idx="224252">LSAZ</cx:pt>
          <cx:pt idx="224253">LSAZ</cx:pt>
          <cx:pt idx="224254">LSAZ</cx:pt>
          <cx:pt idx="224255">LSAZ</cx:pt>
          <cx:pt idx="224256">LSAZ</cx:pt>
          <cx:pt idx="224257">LSAZ</cx:pt>
          <cx:pt idx="224258">LSAZ</cx:pt>
          <cx:pt idx="224259">LSAZ</cx:pt>
          <cx:pt idx="224260">LSAZ</cx:pt>
          <cx:pt idx="224261">LSAZ</cx:pt>
          <cx:pt idx="224262">LSAZ</cx:pt>
          <cx:pt idx="224263">LSAZ</cx:pt>
          <cx:pt idx="224264">LSAZ</cx:pt>
          <cx:pt idx="224265">LSAZ</cx:pt>
          <cx:pt idx="224266">LSAZ</cx:pt>
          <cx:pt idx="224267">LSAZ</cx:pt>
          <cx:pt idx="224268">LSAZ</cx:pt>
          <cx:pt idx="224269">LSAZ</cx:pt>
          <cx:pt idx="224270">LSAZ</cx:pt>
          <cx:pt idx="224271">LSAZ</cx:pt>
          <cx:pt idx="224272">LSAZ</cx:pt>
          <cx:pt idx="224273">LSAZ</cx:pt>
          <cx:pt idx="224274">LSAZ</cx:pt>
          <cx:pt idx="224275">LSAZ</cx:pt>
          <cx:pt idx="224276">LSAZ</cx:pt>
          <cx:pt idx="224277">LSAZ</cx:pt>
          <cx:pt idx="224278">LSAZ</cx:pt>
          <cx:pt idx="224279">LSAZ</cx:pt>
          <cx:pt idx="224280">LSAZ</cx:pt>
          <cx:pt idx="224281">LSAZ</cx:pt>
          <cx:pt idx="224282">LSAZ</cx:pt>
          <cx:pt idx="224283">LSAZ</cx:pt>
          <cx:pt idx="224284">LSAZ</cx:pt>
          <cx:pt idx="224285">LSAZ</cx:pt>
          <cx:pt idx="224286">LSAZ</cx:pt>
          <cx:pt idx="224287">LSAZ</cx:pt>
          <cx:pt idx="224288">LSAZ</cx:pt>
          <cx:pt idx="224289">LSAZ</cx:pt>
          <cx:pt idx="224290">LSAZ</cx:pt>
          <cx:pt idx="224291">LSAZ</cx:pt>
          <cx:pt idx="224292">LSAZ</cx:pt>
          <cx:pt idx="224293">LSAZ</cx:pt>
          <cx:pt idx="224294">LSAZ</cx:pt>
          <cx:pt idx="224295">LSAZ</cx:pt>
          <cx:pt idx="224296">LSAZ</cx:pt>
          <cx:pt idx="224297">LSAZ</cx:pt>
          <cx:pt idx="224298">LSAZ</cx:pt>
          <cx:pt idx="224299">LSAZ</cx:pt>
          <cx:pt idx="224300">LSAZ</cx:pt>
          <cx:pt idx="224301">LSAZ</cx:pt>
          <cx:pt idx="224302">LSAZ</cx:pt>
          <cx:pt idx="224303">LSAZ</cx:pt>
          <cx:pt idx="224304">LSAZ</cx:pt>
          <cx:pt idx="224305">LSAZ</cx:pt>
          <cx:pt idx="224306">LSAZ</cx:pt>
          <cx:pt idx="224307">LSAZ</cx:pt>
          <cx:pt idx="224308">LSAZ</cx:pt>
          <cx:pt idx="224309">LSAZ</cx:pt>
          <cx:pt idx="224310">LSAZ</cx:pt>
          <cx:pt idx="224311">LSAZ</cx:pt>
          <cx:pt idx="224312">LSAZ</cx:pt>
          <cx:pt idx="224313">LSAZ</cx:pt>
          <cx:pt idx="224314">LSAZ</cx:pt>
          <cx:pt idx="224315">LSAZ</cx:pt>
          <cx:pt idx="224316">LSAZ</cx:pt>
          <cx:pt idx="224317">LSAZ</cx:pt>
          <cx:pt idx="224318">LSAZ</cx:pt>
          <cx:pt idx="224319">LSAZ</cx:pt>
          <cx:pt idx="224320">LSAZ</cx:pt>
          <cx:pt idx="224321">LSAZ</cx:pt>
          <cx:pt idx="224322">LSAZ</cx:pt>
          <cx:pt idx="224323">LSAZ</cx:pt>
          <cx:pt idx="224324">LSAZ</cx:pt>
          <cx:pt idx="224325">LSAZ</cx:pt>
          <cx:pt idx="224326">LSAZ</cx:pt>
          <cx:pt idx="224327">LSAZ</cx:pt>
          <cx:pt idx="224328">LSAZ</cx:pt>
          <cx:pt idx="224329">LSAZ</cx:pt>
          <cx:pt idx="224330">LSAZ</cx:pt>
          <cx:pt idx="224331">LSAZ</cx:pt>
          <cx:pt idx="224332">LSAZ</cx:pt>
          <cx:pt idx="224333">LSAZ</cx:pt>
          <cx:pt idx="224334">LSAZ</cx:pt>
          <cx:pt idx="224335">LSAZ</cx:pt>
          <cx:pt idx="224336">LSAZ</cx:pt>
          <cx:pt idx="224337">LSAZ</cx:pt>
          <cx:pt idx="224338">LSAZ</cx:pt>
          <cx:pt idx="224339">LSAZ</cx:pt>
          <cx:pt idx="224340">LSAZ</cx:pt>
          <cx:pt idx="224341">LSAZ</cx:pt>
          <cx:pt idx="224342">LSAZ</cx:pt>
          <cx:pt idx="224343">LSAZ</cx:pt>
          <cx:pt idx="224344">LSAZ</cx:pt>
          <cx:pt idx="224345">LSAZ</cx:pt>
          <cx:pt idx="224346">LSAZ</cx:pt>
          <cx:pt idx="224347">LSAZ</cx:pt>
          <cx:pt idx="224348">LSAZ</cx:pt>
          <cx:pt idx="224349">LSAZ</cx:pt>
          <cx:pt idx="224350">LSAZ</cx:pt>
          <cx:pt idx="224351">LSAZ</cx:pt>
          <cx:pt idx="224352">LSAZ</cx:pt>
          <cx:pt idx="224353">LSAZ</cx:pt>
          <cx:pt idx="224354">LSAZ</cx:pt>
          <cx:pt idx="224355">LSAZ</cx:pt>
          <cx:pt idx="224356">LSAZ</cx:pt>
          <cx:pt idx="224357">LSAZ</cx:pt>
          <cx:pt idx="224358">LSAZ</cx:pt>
          <cx:pt idx="224359">LSAZ</cx:pt>
          <cx:pt idx="224360">LSAZ</cx:pt>
          <cx:pt idx="224361">LSAZ</cx:pt>
          <cx:pt idx="224362">LSAZ</cx:pt>
          <cx:pt idx="224363">LSAZ</cx:pt>
          <cx:pt idx="224364">LSAZ</cx:pt>
          <cx:pt idx="224365">LSAZ</cx:pt>
          <cx:pt idx="224366">LSAZ</cx:pt>
          <cx:pt idx="224367">LSAZ</cx:pt>
          <cx:pt idx="224368">LSAZ</cx:pt>
          <cx:pt idx="224369">LSAZ</cx:pt>
          <cx:pt idx="224370">LSAZ</cx:pt>
          <cx:pt idx="224371">LSAZ</cx:pt>
          <cx:pt idx="224372">LSAZ</cx:pt>
          <cx:pt idx="224373">LSAZ</cx:pt>
          <cx:pt idx="224374">LSAZ</cx:pt>
          <cx:pt idx="224375">LSAZ</cx:pt>
          <cx:pt idx="224376">LSAZ</cx:pt>
          <cx:pt idx="224377">LSAZ</cx:pt>
          <cx:pt idx="224378">LSAZ</cx:pt>
          <cx:pt idx="224379">LSAZ</cx:pt>
          <cx:pt idx="224380">LSAZ</cx:pt>
          <cx:pt idx="224381">LSAZ</cx:pt>
          <cx:pt idx="224382">LSAZ</cx:pt>
          <cx:pt idx="224383">LSAZ</cx:pt>
          <cx:pt idx="224384">LSAZ</cx:pt>
          <cx:pt idx="224385">LSAZ</cx:pt>
          <cx:pt idx="224386">LSAZ</cx:pt>
          <cx:pt idx="224387">LSAZ</cx:pt>
          <cx:pt idx="224388">LSAZ</cx:pt>
          <cx:pt idx="224389">LSAZ</cx:pt>
          <cx:pt idx="224390">LSAZ</cx:pt>
          <cx:pt idx="224391">LSAZ</cx:pt>
          <cx:pt idx="224392">LSAZ</cx:pt>
          <cx:pt idx="224393">LSAZ</cx:pt>
          <cx:pt idx="224394">LSAZ</cx:pt>
          <cx:pt idx="224395">LSAZ</cx:pt>
          <cx:pt idx="224396">LSAZ</cx:pt>
          <cx:pt idx="224397">LSAZ</cx:pt>
          <cx:pt idx="224398">LSAZ</cx:pt>
          <cx:pt idx="224399">LSAZ</cx:pt>
          <cx:pt idx="224400">LSAZ</cx:pt>
          <cx:pt idx="224401">LSAZ</cx:pt>
          <cx:pt idx="224402">LSAZ</cx:pt>
          <cx:pt idx="224403">LSAZ</cx:pt>
          <cx:pt idx="224404">LSAZ</cx:pt>
          <cx:pt idx="224405">LSAZ</cx:pt>
          <cx:pt idx="224406">LSAZ</cx:pt>
          <cx:pt idx="224407">LSAZ</cx:pt>
          <cx:pt idx="224408">LSAZ</cx:pt>
          <cx:pt idx="224409">LSAZ</cx:pt>
          <cx:pt idx="224410">LSAZ</cx:pt>
          <cx:pt idx="224411">LSAZ</cx:pt>
          <cx:pt idx="224412">LSAZ</cx:pt>
          <cx:pt idx="224413">LSAZ</cx:pt>
          <cx:pt idx="224414">LSAZ</cx:pt>
          <cx:pt idx="224415">LSAZ</cx:pt>
          <cx:pt idx="224416">LSAZ</cx:pt>
          <cx:pt idx="224417">LSAZ</cx:pt>
          <cx:pt idx="224418">LSAZ</cx:pt>
          <cx:pt idx="224419">LSAZ</cx:pt>
          <cx:pt idx="224420">LSAZ</cx:pt>
          <cx:pt idx="224421">LSAZ</cx:pt>
          <cx:pt idx="224422">LSAZ</cx:pt>
          <cx:pt idx="224423">LSAZ</cx:pt>
          <cx:pt idx="224424">LSAZ</cx:pt>
          <cx:pt idx="224425">LSAZ</cx:pt>
          <cx:pt idx="224426">LSAZ</cx:pt>
          <cx:pt idx="224427">LSAZ</cx:pt>
          <cx:pt idx="224428">LSAZ</cx:pt>
          <cx:pt idx="224429">LSAZ</cx:pt>
          <cx:pt idx="224430">LSAZ</cx:pt>
          <cx:pt idx="224431">LSAZ</cx:pt>
          <cx:pt idx="224432">LSAZ</cx:pt>
          <cx:pt idx="224433">LSAZ</cx:pt>
          <cx:pt idx="224434">LSAZ</cx:pt>
          <cx:pt idx="224435">LSAZ</cx:pt>
          <cx:pt idx="224436">LSAZ</cx:pt>
          <cx:pt idx="224437">LSAZ</cx:pt>
          <cx:pt idx="224438">LSAZ</cx:pt>
          <cx:pt idx="224439">LSAZ</cx:pt>
          <cx:pt idx="224440">LSAZ</cx:pt>
          <cx:pt idx="224441">LSAZ</cx:pt>
          <cx:pt idx="224442">LSAZ</cx:pt>
          <cx:pt idx="224443">LSAZ</cx:pt>
          <cx:pt idx="224444">LSAZ</cx:pt>
          <cx:pt idx="224445">LSAZ</cx:pt>
          <cx:pt idx="224446">LSAZ</cx:pt>
          <cx:pt idx="224447">LSAZ</cx:pt>
          <cx:pt idx="224448">LSAZ</cx:pt>
          <cx:pt idx="224449">LSAZ</cx:pt>
          <cx:pt idx="224450">LSAZ</cx:pt>
          <cx:pt idx="224451">LSAZ</cx:pt>
          <cx:pt idx="224452">LSAZ</cx:pt>
          <cx:pt idx="224453">LSAZ</cx:pt>
          <cx:pt idx="224454">LSAZ</cx:pt>
          <cx:pt idx="224455">LSAZ</cx:pt>
          <cx:pt idx="224456">LSAZ</cx:pt>
          <cx:pt idx="224457">LSAZ</cx:pt>
          <cx:pt idx="224458">LSAZ</cx:pt>
          <cx:pt idx="224459">LSAZ</cx:pt>
          <cx:pt idx="224460">LSAZ</cx:pt>
          <cx:pt idx="224461">LSAZ</cx:pt>
          <cx:pt idx="224462">LSAZ</cx:pt>
          <cx:pt idx="224463">LSAZ</cx:pt>
          <cx:pt idx="224464">LSAZ</cx:pt>
          <cx:pt idx="224465">LSAZ</cx:pt>
          <cx:pt idx="224466">LSAZ</cx:pt>
          <cx:pt idx="224467">LSAZ</cx:pt>
          <cx:pt idx="224468">LSAZ</cx:pt>
          <cx:pt idx="224469">LSAZ</cx:pt>
          <cx:pt idx="224470">LSAZ</cx:pt>
          <cx:pt idx="224471">LSAZ</cx:pt>
          <cx:pt idx="224472">LSAZ</cx:pt>
          <cx:pt idx="224473">LSAZ</cx:pt>
          <cx:pt idx="224474">LSAZ</cx:pt>
          <cx:pt idx="224475">LSAZ</cx:pt>
          <cx:pt idx="224476">LSAZ</cx:pt>
          <cx:pt idx="224477">LSAZ</cx:pt>
          <cx:pt idx="224478">LSAZ</cx:pt>
          <cx:pt idx="224479">LSAZ</cx:pt>
          <cx:pt idx="224480">LSAZ</cx:pt>
          <cx:pt idx="224481">LSAZ</cx:pt>
          <cx:pt idx="224482">LSAZ</cx:pt>
          <cx:pt idx="224483">LSAZ</cx:pt>
          <cx:pt idx="224484">LSAZ</cx:pt>
          <cx:pt idx="224485">LSAZ</cx:pt>
          <cx:pt idx="224486">LSAZ</cx:pt>
          <cx:pt idx="224487">LSAZ</cx:pt>
          <cx:pt idx="224488">LSAZ</cx:pt>
          <cx:pt idx="224489">LSAZ</cx:pt>
          <cx:pt idx="224490">LSAZ</cx:pt>
          <cx:pt idx="224491">LSAZ</cx:pt>
          <cx:pt idx="224492">LSAZ</cx:pt>
          <cx:pt idx="224493">LSAZ</cx:pt>
          <cx:pt idx="224494">LSAZ</cx:pt>
          <cx:pt idx="224495">LSAZ</cx:pt>
          <cx:pt idx="224496">LSAZ</cx:pt>
          <cx:pt idx="224497">LSAZ</cx:pt>
          <cx:pt idx="224498">LSAZ</cx:pt>
          <cx:pt idx="224499">LSAZ</cx:pt>
          <cx:pt idx="224500">LSAZ</cx:pt>
          <cx:pt idx="224501">LSAZ</cx:pt>
          <cx:pt idx="224502">LSAZ</cx:pt>
          <cx:pt idx="224503">LSAZ</cx:pt>
          <cx:pt idx="224504">LSAZ</cx:pt>
          <cx:pt idx="224505">LSAZ</cx:pt>
          <cx:pt idx="224506">LSAZ</cx:pt>
          <cx:pt idx="224507">LSAZ</cx:pt>
          <cx:pt idx="224508">LSAZ</cx:pt>
          <cx:pt idx="224509">LSAZ</cx:pt>
          <cx:pt idx="224510">LSAZ</cx:pt>
          <cx:pt idx="224511">LSAZ</cx:pt>
          <cx:pt idx="224512">LSAZ</cx:pt>
          <cx:pt idx="224513">LSAZ</cx:pt>
          <cx:pt idx="224514">LSAZ</cx:pt>
          <cx:pt idx="224515">LSAZ</cx:pt>
          <cx:pt idx="224516">LSAZ</cx:pt>
          <cx:pt idx="224517">LSAZ</cx:pt>
          <cx:pt idx="224518">LSAZ</cx:pt>
          <cx:pt idx="224519">LSAZ</cx:pt>
          <cx:pt idx="224520">LSAZ</cx:pt>
          <cx:pt idx="224521">LSAZ</cx:pt>
          <cx:pt idx="224522">LSAZ</cx:pt>
          <cx:pt idx="224523">LSAZ</cx:pt>
          <cx:pt idx="224524">LSAZ</cx:pt>
          <cx:pt idx="224525">LSAZ</cx:pt>
          <cx:pt idx="224526">LSAZ</cx:pt>
          <cx:pt idx="224527">LSAZ</cx:pt>
          <cx:pt idx="224528">LSAZ</cx:pt>
          <cx:pt idx="224529">LSAZ</cx:pt>
          <cx:pt idx="224530">LSAZ</cx:pt>
          <cx:pt idx="224531">LSAZ</cx:pt>
          <cx:pt idx="224532">LSAZ</cx:pt>
          <cx:pt idx="224533">LSAZ</cx:pt>
          <cx:pt idx="224534">LSAZ</cx:pt>
          <cx:pt idx="224535">LSAZ</cx:pt>
          <cx:pt idx="224536">LSAZ</cx:pt>
          <cx:pt idx="224537">LSAZ</cx:pt>
          <cx:pt idx="224538">LSAZ</cx:pt>
          <cx:pt idx="224539">LSAZ</cx:pt>
          <cx:pt idx="224540">LSAZ</cx:pt>
          <cx:pt idx="224541">LSAZ</cx:pt>
          <cx:pt idx="224542">LSAZ</cx:pt>
          <cx:pt idx="224543">LSAZ</cx:pt>
          <cx:pt idx="224544">LSAZ</cx:pt>
          <cx:pt idx="224545">LSAZ</cx:pt>
          <cx:pt idx="224546">LSAZ</cx:pt>
          <cx:pt idx="224547">LSAZ</cx:pt>
          <cx:pt idx="224548">LSAZ</cx:pt>
          <cx:pt idx="224549">LSAZ</cx:pt>
          <cx:pt idx="224550">LSAZ</cx:pt>
          <cx:pt idx="224551">LSAZ</cx:pt>
          <cx:pt idx="224552">LSAZ</cx:pt>
          <cx:pt idx="224553">LSAZ</cx:pt>
          <cx:pt idx="224554">LSAZ</cx:pt>
          <cx:pt idx="224555">LSAZ</cx:pt>
          <cx:pt idx="224556">LSAZ</cx:pt>
          <cx:pt idx="224557">LSAZ</cx:pt>
          <cx:pt idx="224558">LSAZ</cx:pt>
          <cx:pt idx="224559">LSAZ</cx:pt>
          <cx:pt idx="224560">LSAZ</cx:pt>
          <cx:pt idx="224561">LSAZ</cx:pt>
          <cx:pt idx="224562">LSAZ</cx:pt>
          <cx:pt idx="224563">LSAZ</cx:pt>
          <cx:pt idx="224564">LSAZ</cx:pt>
          <cx:pt idx="224565">LSAZ</cx:pt>
          <cx:pt idx="224566">LSAZ</cx:pt>
          <cx:pt idx="224567">LSAZ</cx:pt>
          <cx:pt idx="224568">LSAZ</cx:pt>
          <cx:pt idx="224569">LSAZ</cx:pt>
          <cx:pt idx="224570">LSAZ</cx:pt>
          <cx:pt idx="224571">LSAZ</cx:pt>
          <cx:pt idx="224572">LSAZ</cx:pt>
          <cx:pt idx="224573">LSAZ</cx:pt>
          <cx:pt idx="224574">LSAZ</cx:pt>
          <cx:pt idx="224575">LSAZ</cx:pt>
          <cx:pt idx="224576">LSAZ</cx:pt>
          <cx:pt idx="224577">LSAZ</cx:pt>
          <cx:pt idx="224578">LSAZ</cx:pt>
          <cx:pt idx="224579">LSAZ</cx:pt>
          <cx:pt idx="224580">LSAZ</cx:pt>
          <cx:pt idx="224581">LSAZ</cx:pt>
          <cx:pt idx="224582">LSAZ</cx:pt>
          <cx:pt idx="224583">LSAZ</cx:pt>
          <cx:pt idx="224584">LSAZ</cx:pt>
          <cx:pt idx="224585">LSAZ</cx:pt>
          <cx:pt idx="224586">LSAZ</cx:pt>
          <cx:pt idx="224587">LSAZ</cx:pt>
          <cx:pt idx="224588">LSAZ</cx:pt>
          <cx:pt idx="224589">LSAZ</cx:pt>
          <cx:pt idx="224590">LSAZ</cx:pt>
          <cx:pt idx="224591">LSAZ</cx:pt>
          <cx:pt idx="224592">LSAZ</cx:pt>
          <cx:pt idx="224593">LSAZ</cx:pt>
          <cx:pt idx="224594">LSAZ</cx:pt>
          <cx:pt idx="224595">LSAZ</cx:pt>
          <cx:pt idx="224596">LSAZ</cx:pt>
          <cx:pt idx="224597">LSAZ</cx:pt>
          <cx:pt idx="224598">LSAZ</cx:pt>
          <cx:pt idx="224599">LSAZ</cx:pt>
          <cx:pt idx="224600">LSAZ</cx:pt>
          <cx:pt idx="224601">LSAZ</cx:pt>
          <cx:pt idx="224602">LSAZ</cx:pt>
          <cx:pt idx="224603">LSAZ</cx:pt>
          <cx:pt idx="224604">LSAZ</cx:pt>
          <cx:pt idx="224605">LSAZ</cx:pt>
          <cx:pt idx="224606">LSAZ</cx:pt>
          <cx:pt idx="224607">LSAZ</cx:pt>
          <cx:pt idx="224608">LSAZ</cx:pt>
          <cx:pt idx="224609">LSAZ</cx:pt>
          <cx:pt idx="224610">LSAZ</cx:pt>
          <cx:pt idx="224611">LSAZ</cx:pt>
          <cx:pt idx="224612">LSAZ</cx:pt>
          <cx:pt idx="224613">LSAZ</cx:pt>
          <cx:pt idx="224614">LSAZ</cx:pt>
          <cx:pt idx="224615">LSAZ</cx:pt>
          <cx:pt idx="224616">LSAZ</cx:pt>
          <cx:pt idx="224617">LSAZ</cx:pt>
          <cx:pt idx="224618">LSAZ</cx:pt>
          <cx:pt idx="224619">LSAZ</cx:pt>
          <cx:pt idx="224620">LSAZ</cx:pt>
          <cx:pt idx="224621">LSAZ</cx:pt>
          <cx:pt idx="224622">LSAZ</cx:pt>
          <cx:pt idx="224623">LSAZ</cx:pt>
          <cx:pt idx="224624">LSAZ</cx:pt>
          <cx:pt idx="224625">LSAZ</cx:pt>
          <cx:pt idx="224626">LSAZ</cx:pt>
          <cx:pt idx="224627">LSAZ</cx:pt>
          <cx:pt idx="224628">LSAZ</cx:pt>
          <cx:pt idx="224629">LSAZ</cx:pt>
          <cx:pt idx="224630">LSAZ</cx:pt>
          <cx:pt idx="224631">LSAZ</cx:pt>
          <cx:pt idx="224632">LSAZ</cx:pt>
          <cx:pt idx="224633">LSAZ</cx:pt>
          <cx:pt idx="224634">LSAZ</cx:pt>
          <cx:pt idx="224635">LSAZ</cx:pt>
          <cx:pt idx="224636">LSAZ</cx:pt>
          <cx:pt idx="224637">LSAZ</cx:pt>
          <cx:pt idx="224638">LSAZ</cx:pt>
          <cx:pt idx="224639">LSAZ</cx:pt>
          <cx:pt idx="224640">LSAZ</cx:pt>
          <cx:pt idx="224641">LSAZ</cx:pt>
          <cx:pt idx="224642">LSAZ</cx:pt>
          <cx:pt idx="224643">LSAZ</cx:pt>
          <cx:pt idx="224644">LSAZ</cx:pt>
          <cx:pt idx="224645">LSAZ</cx:pt>
          <cx:pt idx="224646">LSAZ</cx:pt>
          <cx:pt idx="224647">LSAZ</cx:pt>
          <cx:pt idx="224648">LSAZ</cx:pt>
          <cx:pt idx="224649">LSAZ</cx:pt>
          <cx:pt idx="224650">LSAZ</cx:pt>
          <cx:pt idx="224651">LSAZ</cx:pt>
          <cx:pt idx="224652">LSAZ</cx:pt>
          <cx:pt idx="224653">LSAZ</cx:pt>
          <cx:pt idx="224654">LSAZ</cx:pt>
          <cx:pt idx="224655">LSAZ</cx:pt>
          <cx:pt idx="224656">LSAZ</cx:pt>
          <cx:pt idx="224657">LSAZ</cx:pt>
          <cx:pt idx="224658">LSAZ</cx:pt>
          <cx:pt idx="224659">LSAZ</cx:pt>
          <cx:pt idx="224660">LSAZ</cx:pt>
          <cx:pt idx="224661">LSAZ</cx:pt>
          <cx:pt idx="224662">LSAZ</cx:pt>
          <cx:pt idx="224663">LSAZ</cx:pt>
          <cx:pt idx="224664">LSAZ</cx:pt>
          <cx:pt idx="224665">LSAZ</cx:pt>
          <cx:pt idx="224666">LSAZ</cx:pt>
          <cx:pt idx="224667">LSAZ</cx:pt>
          <cx:pt idx="224668">LSAZ</cx:pt>
          <cx:pt idx="224669">LSAZ</cx:pt>
          <cx:pt idx="224670">LSAZ</cx:pt>
          <cx:pt idx="224671">LSAZ</cx:pt>
          <cx:pt idx="224672">LSAZ</cx:pt>
          <cx:pt idx="224673">LSAZ</cx:pt>
          <cx:pt idx="224674">LSAZ</cx:pt>
          <cx:pt idx="224675">LSAZ</cx:pt>
          <cx:pt idx="224676">LSAZ</cx:pt>
          <cx:pt idx="224677">LSAZ</cx:pt>
          <cx:pt idx="224678">LSAZ</cx:pt>
          <cx:pt idx="224679">LSAZ</cx:pt>
          <cx:pt idx="224680">LSAZ</cx:pt>
          <cx:pt idx="224681">LSAZ</cx:pt>
          <cx:pt idx="224682">LSAZ</cx:pt>
          <cx:pt idx="224683">LSAZ</cx:pt>
          <cx:pt idx="224684">LSAZ</cx:pt>
          <cx:pt idx="224685">LSAZ</cx:pt>
          <cx:pt idx="224686">LSAZ</cx:pt>
          <cx:pt idx="224687">LSAZ</cx:pt>
          <cx:pt idx="224688">LSAZ</cx:pt>
          <cx:pt idx="224689">LSAZ</cx:pt>
          <cx:pt idx="224690">LSAZ</cx:pt>
          <cx:pt idx="224691">LSAZ</cx:pt>
          <cx:pt idx="224692">LSAZ</cx:pt>
          <cx:pt idx="224693">LSAZ</cx:pt>
          <cx:pt idx="224694">LSAZ</cx:pt>
          <cx:pt idx="224695">LSAZ</cx:pt>
          <cx:pt idx="224696">LSAZ</cx:pt>
          <cx:pt idx="224697">LSAZ</cx:pt>
          <cx:pt idx="224698">LSAZ</cx:pt>
          <cx:pt idx="224699">LSAZ</cx:pt>
          <cx:pt idx="224700">LSAZ</cx:pt>
          <cx:pt idx="224701">LSAZ</cx:pt>
          <cx:pt idx="224702">LSAZ</cx:pt>
          <cx:pt idx="224703">LSAZ</cx:pt>
          <cx:pt idx="224704">LSAZ</cx:pt>
          <cx:pt idx="224705">LSAZ</cx:pt>
          <cx:pt idx="224706">LSAZ</cx:pt>
          <cx:pt idx="224707">LSAZ</cx:pt>
          <cx:pt idx="224708">LSAZ</cx:pt>
          <cx:pt idx="224709">LSAZ</cx:pt>
          <cx:pt idx="224710">LSAZ</cx:pt>
          <cx:pt idx="224711">LSAZ</cx:pt>
          <cx:pt idx="224712">LSAZ</cx:pt>
          <cx:pt idx="224713">LSAZ</cx:pt>
          <cx:pt idx="224714">LSAZ</cx:pt>
          <cx:pt idx="224715">LSAZ</cx:pt>
          <cx:pt idx="224716">LSAZ</cx:pt>
          <cx:pt idx="224717">LSAZ</cx:pt>
          <cx:pt idx="224718">LSAZ</cx:pt>
          <cx:pt idx="224719">LSAZ</cx:pt>
          <cx:pt idx="224720">LSAZ</cx:pt>
          <cx:pt idx="224721">LSAZ</cx:pt>
          <cx:pt idx="224722">LSAZ</cx:pt>
          <cx:pt idx="224723">LSAZ</cx:pt>
          <cx:pt idx="224724">LSAZ</cx:pt>
          <cx:pt idx="224725">LSAZ</cx:pt>
          <cx:pt idx="224726">LSAZ</cx:pt>
          <cx:pt idx="224727">LSAZ</cx:pt>
          <cx:pt idx="224728">LSAZ</cx:pt>
          <cx:pt idx="224729">LSAZ</cx:pt>
          <cx:pt idx="224730">LSAZ</cx:pt>
          <cx:pt idx="224731">LSAZ</cx:pt>
          <cx:pt idx="224732">LSAZ</cx:pt>
          <cx:pt idx="224733">LSAZ</cx:pt>
          <cx:pt idx="224734">LSAZ</cx:pt>
          <cx:pt idx="224735">LSAZ</cx:pt>
          <cx:pt idx="224736">LSAZ</cx:pt>
          <cx:pt idx="224737">LSAZ</cx:pt>
          <cx:pt idx="224738">LSAZ</cx:pt>
          <cx:pt idx="224739">LSAZ</cx:pt>
          <cx:pt idx="224740">LSAZ</cx:pt>
          <cx:pt idx="224741">LSAZ</cx:pt>
          <cx:pt idx="224742">LSAZ</cx:pt>
          <cx:pt idx="224743">LSAZ</cx:pt>
          <cx:pt idx="224744">LSAZ</cx:pt>
          <cx:pt idx="224745">LSAZ</cx:pt>
          <cx:pt idx="224746">LSAZ</cx:pt>
          <cx:pt idx="224747">LSAZ</cx:pt>
          <cx:pt idx="224748">LSAZ</cx:pt>
          <cx:pt idx="224749">LSAZ</cx:pt>
          <cx:pt idx="224750">LSAZ</cx:pt>
          <cx:pt idx="224751">LSAZ</cx:pt>
          <cx:pt idx="224752">LSAZ</cx:pt>
          <cx:pt idx="224753">LSAZ</cx:pt>
          <cx:pt idx="224754">LSAZ</cx:pt>
          <cx:pt idx="224755">LSAZ</cx:pt>
          <cx:pt idx="224756">LSAZ</cx:pt>
          <cx:pt idx="224757">LSAZ</cx:pt>
          <cx:pt idx="224758">LSAZ</cx:pt>
          <cx:pt idx="224759">LSAZ</cx:pt>
          <cx:pt idx="224760">LSAZ</cx:pt>
          <cx:pt idx="224761">LSAZ</cx:pt>
          <cx:pt idx="224762">LSAZ</cx:pt>
          <cx:pt idx="224763">LSAZ</cx:pt>
          <cx:pt idx="224764">LSAZ</cx:pt>
          <cx:pt idx="224765">LSAZ</cx:pt>
          <cx:pt idx="224766">LSAZ</cx:pt>
          <cx:pt idx="224767">LSAZ</cx:pt>
          <cx:pt idx="224768">LSAZ</cx:pt>
          <cx:pt idx="224769">LSAZ</cx:pt>
          <cx:pt idx="224770">LSAZ</cx:pt>
          <cx:pt idx="224771">LSAZ</cx:pt>
          <cx:pt idx="224772">LSAZ</cx:pt>
          <cx:pt idx="224773">LSAZ</cx:pt>
          <cx:pt idx="224774">LSAZ</cx:pt>
          <cx:pt idx="224775">LSAZ</cx:pt>
          <cx:pt idx="224776">LSAZ</cx:pt>
          <cx:pt idx="224777">LSAZ</cx:pt>
          <cx:pt idx="224778">LSAZ</cx:pt>
          <cx:pt idx="224779">LSAZ</cx:pt>
          <cx:pt idx="224780">LSAZ</cx:pt>
          <cx:pt idx="224781">LSAZ</cx:pt>
          <cx:pt idx="224782">LSAZ</cx:pt>
          <cx:pt idx="224783">LSAZ</cx:pt>
          <cx:pt idx="224784">LSAZ</cx:pt>
          <cx:pt idx="224785">LSAZ</cx:pt>
          <cx:pt idx="224786">LSAZ</cx:pt>
          <cx:pt idx="224787">LSAZ</cx:pt>
          <cx:pt idx="224788">LSAZ</cx:pt>
          <cx:pt idx="224789">LSAZ</cx:pt>
          <cx:pt idx="224790">LSAZ</cx:pt>
          <cx:pt idx="224791">LSAZ</cx:pt>
          <cx:pt idx="224792">LSAZ</cx:pt>
          <cx:pt idx="224793">LSAZ</cx:pt>
          <cx:pt idx="224794">LSAZ</cx:pt>
          <cx:pt idx="224795">LSAZ</cx:pt>
          <cx:pt idx="224796">LSAZ</cx:pt>
          <cx:pt idx="224797">LSAZ</cx:pt>
          <cx:pt idx="224798">LSAZ</cx:pt>
          <cx:pt idx="224799">LSAZ</cx:pt>
          <cx:pt idx="224800">LSAZ</cx:pt>
          <cx:pt idx="224801">LSAZ</cx:pt>
          <cx:pt idx="224802">LSAZ</cx:pt>
          <cx:pt idx="224803">LSAZ</cx:pt>
          <cx:pt idx="224804">LSAZ</cx:pt>
          <cx:pt idx="224805">LSAZ</cx:pt>
          <cx:pt idx="224806">LSAZ</cx:pt>
          <cx:pt idx="224807">LSAZ</cx:pt>
          <cx:pt idx="224808">LSAZ</cx:pt>
          <cx:pt idx="224809">LSAZ</cx:pt>
          <cx:pt idx="224810">LSAZ</cx:pt>
          <cx:pt idx="224811">LSAZ</cx:pt>
          <cx:pt idx="224812">LSAZ</cx:pt>
          <cx:pt idx="224813">LSAZ</cx:pt>
          <cx:pt idx="224814">LSAZ</cx:pt>
          <cx:pt idx="224815">LSAZ</cx:pt>
          <cx:pt idx="224816">LSAZ</cx:pt>
          <cx:pt idx="224817">LSAZ</cx:pt>
          <cx:pt idx="224818">LSAZ</cx:pt>
          <cx:pt idx="224819">LSAZ</cx:pt>
          <cx:pt idx="224820">LSAZ</cx:pt>
          <cx:pt idx="224821">LSAZ</cx:pt>
          <cx:pt idx="224822">LSAZ</cx:pt>
          <cx:pt idx="224823">LSAZ</cx:pt>
          <cx:pt idx="224824">LSAZ</cx:pt>
          <cx:pt idx="224825">LSAZ</cx:pt>
          <cx:pt idx="224826">LSAZ</cx:pt>
          <cx:pt idx="224827">LSAZ</cx:pt>
          <cx:pt idx="224828">LSAZ</cx:pt>
          <cx:pt idx="224829">LSAZ</cx:pt>
          <cx:pt idx="224830">LSAZ</cx:pt>
          <cx:pt idx="224831">LSAZ</cx:pt>
          <cx:pt idx="224832">LSAZ</cx:pt>
          <cx:pt idx="224833">LSAZ</cx:pt>
          <cx:pt idx="224834">LSAZ</cx:pt>
          <cx:pt idx="224835">LSAZ</cx:pt>
          <cx:pt idx="224836">LSAZ</cx:pt>
          <cx:pt idx="224837">LSAZ</cx:pt>
          <cx:pt idx="224838">LSAZ</cx:pt>
          <cx:pt idx="224839">LSAZ</cx:pt>
          <cx:pt idx="224840">LSAZ</cx:pt>
          <cx:pt idx="224841">LSAZ</cx:pt>
          <cx:pt idx="224842">LSAZ</cx:pt>
          <cx:pt idx="224843">LSAZ</cx:pt>
          <cx:pt idx="224844">LSAZ</cx:pt>
          <cx:pt idx="224845">LSAZ</cx:pt>
          <cx:pt idx="224846">LSAZ</cx:pt>
          <cx:pt idx="224847">LSAZ</cx:pt>
          <cx:pt idx="224848">LSAZ</cx:pt>
          <cx:pt idx="224849">LSAZ</cx:pt>
          <cx:pt idx="224850">LSAZ</cx:pt>
          <cx:pt idx="224851">LSAZ</cx:pt>
          <cx:pt idx="224852">LSAZ</cx:pt>
          <cx:pt idx="224853">LSAZ</cx:pt>
          <cx:pt idx="224854">LSAZ</cx:pt>
          <cx:pt idx="224855">LSAZ</cx:pt>
          <cx:pt idx="224856">LSAZ</cx:pt>
          <cx:pt idx="224857">LSAZ</cx:pt>
          <cx:pt idx="224858">LSAZ</cx:pt>
          <cx:pt idx="224859">LSAZ</cx:pt>
          <cx:pt idx="224860">LSAZ</cx:pt>
          <cx:pt idx="224861">LSAZ</cx:pt>
          <cx:pt idx="224862">LSAZ</cx:pt>
          <cx:pt idx="224863">LSAZ</cx:pt>
          <cx:pt idx="224864">LSAZ</cx:pt>
          <cx:pt idx="224865">LSAZ</cx:pt>
          <cx:pt idx="224866">LSAZ</cx:pt>
          <cx:pt idx="224867">LSAZ</cx:pt>
          <cx:pt idx="224868">LSAZ</cx:pt>
          <cx:pt idx="224869">LSAZ</cx:pt>
          <cx:pt idx="224870">LSAZ</cx:pt>
          <cx:pt idx="224871">LSAZ</cx:pt>
          <cx:pt idx="224872">LSAZ</cx:pt>
          <cx:pt idx="224873">LSAZ</cx:pt>
          <cx:pt idx="224874">LSAZ</cx:pt>
          <cx:pt idx="224875">LSAZ</cx:pt>
          <cx:pt idx="224876">LSAZ</cx:pt>
          <cx:pt idx="224877">LSAZ</cx:pt>
          <cx:pt idx="224878">LSAZ</cx:pt>
          <cx:pt idx="224879">LSAZ</cx:pt>
          <cx:pt idx="224880">LSAZ</cx:pt>
          <cx:pt idx="224881">LSAZ</cx:pt>
          <cx:pt idx="224882">LSAZ</cx:pt>
          <cx:pt idx="224883">LSAZ</cx:pt>
          <cx:pt idx="224884">LSAZ</cx:pt>
          <cx:pt idx="224885">LSAZ</cx:pt>
          <cx:pt idx="224886">LSAZ</cx:pt>
          <cx:pt idx="224887">LSAZ</cx:pt>
          <cx:pt idx="224888">LSAZ</cx:pt>
          <cx:pt idx="224889">LSAZ</cx:pt>
          <cx:pt idx="224890">LSAZ</cx:pt>
          <cx:pt idx="224891">LSAZ</cx:pt>
          <cx:pt idx="224892">LSAZ</cx:pt>
          <cx:pt idx="224893">LSAZ</cx:pt>
          <cx:pt idx="224894">LSAZ</cx:pt>
          <cx:pt idx="224895">LSAZ</cx:pt>
          <cx:pt idx="224896">LSAZ</cx:pt>
          <cx:pt idx="224897">LSAZ</cx:pt>
          <cx:pt idx="224898">LSAZ</cx:pt>
          <cx:pt idx="224899">LSAZ</cx:pt>
          <cx:pt idx="224900">LSAZ</cx:pt>
          <cx:pt idx="224901">LSAZ</cx:pt>
          <cx:pt idx="224902">LSAZ</cx:pt>
          <cx:pt idx="224903">LSAZ</cx:pt>
          <cx:pt idx="224904">LSAZ</cx:pt>
          <cx:pt idx="224905">LSAZ</cx:pt>
          <cx:pt idx="224906">LSAZ</cx:pt>
          <cx:pt idx="224907">LSAZ</cx:pt>
          <cx:pt idx="224908">LSAZ</cx:pt>
          <cx:pt idx="224909">LSAZ</cx:pt>
          <cx:pt idx="224910">LSAZ</cx:pt>
          <cx:pt idx="224911">LSAZ</cx:pt>
          <cx:pt idx="224912">LSAZ</cx:pt>
          <cx:pt idx="224913">LSAZ</cx:pt>
          <cx:pt idx="224914">LSAZ</cx:pt>
          <cx:pt idx="224915">LSAZ</cx:pt>
          <cx:pt idx="224916">LSAZ</cx:pt>
          <cx:pt idx="224917">LSAZ</cx:pt>
          <cx:pt idx="224918">LSAZ</cx:pt>
          <cx:pt idx="224919">LSAZ</cx:pt>
          <cx:pt idx="224920">LSAZ</cx:pt>
          <cx:pt idx="224921">LSAZ</cx:pt>
          <cx:pt idx="224922">LSAZ</cx:pt>
          <cx:pt idx="224923">LSAZ</cx:pt>
          <cx:pt idx="224924">LSAZ</cx:pt>
          <cx:pt idx="224925">LSAZ</cx:pt>
          <cx:pt idx="224926">LSAZ</cx:pt>
          <cx:pt idx="224927">LSAZ</cx:pt>
          <cx:pt idx="224928">LSAZ</cx:pt>
          <cx:pt idx="224929">LSAZ</cx:pt>
          <cx:pt idx="224930">LSAZ</cx:pt>
          <cx:pt idx="224931">LSAZ</cx:pt>
          <cx:pt idx="224932">LSAZ</cx:pt>
          <cx:pt idx="224933">LSAZ</cx:pt>
          <cx:pt idx="224934">LSAZ</cx:pt>
          <cx:pt idx="224935">LSAZ</cx:pt>
          <cx:pt idx="224936">LSAZ</cx:pt>
          <cx:pt idx="224937">LSAZ</cx:pt>
          <cx:pt idx="224938">LSAZ</cx:pt>
          <cx:pt idx="224939">LSAZ</cx:pt>
          <cx:pt idx="224940">LSAZ</cx:pt>
          <cx:pt idx="224941">LSAZ</cx:pt>
          <cx:pt idx="224942">LSAZ</cx:pt>
          <cx:pt idx="224943">LSAZ</cx:pt>
          <cx:pt idx="224944">LSAZ</cx:pt>
          <cx:pt idx="224945">LSAZ</cx:pt>
          <cx:pt idx="224946">LSAZ</cx:pt>
          <cx:pt idx="224947">LSAZ</cx:pt>
          <cx:pt idx="224948">LSAZ</cx:pt>
          <cx:pt idx="224949">LSAZ</cx:pt>
          <cx:pt idx="224950">LSAZ</cx:pt>
          <cx:pt idx="224951">LSAZ</cx:pt>
          <cx:pt idx="224952">LSAZ</cx:pt>
          <cx:pt idx="224953">LSAZ</cx:pt>
          <cx:pt idx="224954">LSAZ</cx:pt>
          <cx:pt idx="224955">LSAZ</cx:pt>
          <cx:pt idx="224956">LSAZ</cx:pt>
          <cx:pt idx="224957">LSAZ</cx:pt>
          <cx:pt idx="224958">LSAZ</cx:pt>
          <cx:pt idx="224959">LSAZ</cx:pt>
          <cx:pt idx="224960">LSAZ</cx:pt>
          <cx:pt idx="224961">LSAZ</cx:pt>
          <cx:pt idx="224962">LSAZ</cx:pt>
          <cx:pt idx="224963">LSAZ</cx:pt>
          <cx:pt idx="224964">LSAZ</cx:pt>
          <cx:pt idx="224965">LSAZ</cx:pt>
          <cx:pt idx="224966">LSAZ</cx:pt>
          <cx:pt idx="224967">LSAZ</cx:pt>
          <cx:pt idx="224968">LSAZ</cx:pt>
          <cx:pt idx="224969">LSAZ</cx:pt>
          <cx:pt idx="224970">LSAZ</cx:pt>
          <cx:pt idx="224971">LSAZ</cx:pt>
          <cx:pt idx="224972">LSAZ</cx:pt>
          <cx:pt idx="224973">LSAZ</cx:pt>
          <cx:pt idx="224974">LSAZ</cx:pt>
          <cx:pt idx="224975">LSAZ</cx:pt>
          <cx:pt idx="224976">LSAZ</cx:pt>
          <cx:pt idx="224977">LSAZ</cx:pt>
          <cx:pt idx="224978">LSAZ</cx:pt>
          <cx:pt idx="224979">LSAZ</cx:pt>
          <cx:pt idx="224980">LSAZ</cx:pt>
          <cx:pt idx="224981">LSAZ</cx:pt>
          <cx:pt idx="224982">LSAZ</cx:pt>
          <cx:pt idx="224983">LSAZ</cx:pt>
          <cx:pt idx="224984">LSAZ</cx:pt>
          <cx:pt idx="224985">LSAZ</cx:pt>
          <cx:pt idx="224986">LSAZ</cx:pt>
          <cx:pt idx="224987">LSAZ</cx:pt>
          <cx:pt idx="224988">LSAZ</cx:pt>
          <cx:pt idx="224989">LSAZ</cx:pt>
          <cx:pt idx="224990">LSAZ</cx:pt>
          <cx:pt idx="224991">LSAZ</cx:pt>
          <cx:pt idx="224992">LSAZ</cx:pt>
          <cx:pt idx="224993">LSAZ</cx:pt>
          <cx:pt idx="224994">LSAZ</cx:pt>
          <cx:pt idx="224995">LSAZ</cx:pt>
          <cx:pt idx="224996">LSAZ</cx:pt>
          <cx:pt idx="224997">LSAZ</cx:pt>
          <cx:pt idx="224998">LSAZ</cx:pt>
          <cx:pt idx="224999">LSAZ</cx:pt>
          <cx:pt idx="225000">LSAZ</cx:pt>
          <cx:pt idx="225001">LSAZ</cx:pt>
          <cx:pt idx="225002">LSAZ</cx:pt>
          <cx:pt idx="225003">LSAZ</cx:pt>
          <cx:pt idx="225004">LSAZ</cx:pt>
          <cx:pt idx="225005">LSAZ</cx:pt>
          <cx:pt idx="225006">LSAZ</cx:pt>
          <cx:pt idx="225007">LSAZ</cx:pt>
          <cx:pt idx="225008">LSAZ</cx:pt>
          <cx:pt idx="225009">LSAZ</cx:pt>
          <cx:pt idx="225010">LSAZ</cx:pt>
          <cx:pt idx="225011">LSAZ</cx:pt>
          <cx:pt idx="225012">LSAZ</cx:pt>
          <cx:pt idx="225013">LSAZ</cx:pt>
          <cx:pt idx="225014">LSAZ</cx:pt>
          <cx:pt idx="225015">LSAZ</cx:pt>
          <cx:pt idx="225016">LSAZ</cx:pt>
          <cx:pt idx="225017">LSAZ</cx:pt>
          <cx:pt idx="225018">LSAZ</cx:pt>
          <cx:pt idx="225019">LSAZ</cx:pt>
          <cx:pt idx="225020">LSAZ</cx:pt>
          <cx:pt idx="225021">LSAZ</cx:pt>
          <cx:pt idx="225022">LSAZ</cx:pt>
          <cx:pt idx="225023">LSAZ</cx:pt>
          <cx:pt idx="225024">LSAZ</cx:pt>
          <cx:pt idx="225025">LSAZ</cx:pt>
          <cx:pt idx="225026">LSAZ</cx:pt>
          <cx:pt idx="225027">LSAZ</cx:pt>
          <cx:pt idx="225028">LSAZ</cx:pt>
          <cx:pt idx="225029">LSAZ</cx:pt>
          <cx:pt idx="225030">LSAZ</cx:pt>
          <cx:pt idx="225031">LSAZ</cx:pt>
          <cx:pt idx="225032">LSAZ</cx:pt>
          <cx:pt idx="225033">LSAZ</cx:pt>
          <cx:pt idx="225034">LSAZ</cx:pt>
          <cx:pt idx="225035">LSAZ</cx:pt>
          <cx:pt idx="225036">LSAZ</cx:pt>
          <cx:pt idx="225037">LSAZ</cx:pt>
          <cx:pt idx="225038">LSAZ</cx:pt>
          <cx:pt idx="225039">LSAZ</cx:pt>
          <cx:pt idx="225040">LSAZ</cx:pt>
          <cx:pt idx="225041">LSAZ</cx:pt>
          <cx:pt idx="225042">LSAZ</cx:pt>
          <cx:pt idx="225043">LSAZ</cx:pt>
          <cx:pt idx="225044">LSAZ</cx:pt>
          <cx:pt idx="225045">LSAZ</cx:pt>
          <cx:pt idx="225046">LSAZ</cx:pt>
          <cx:pt idx="225047">LSAZ</cx:pt>
          <cx:pt idx="225048">LSAZ</cx:pt>
          <cx:pt idx="225049">LSAZ</cx:pt>
          <cx:pt idx="225050">LSAZ</cx:pt>
          <cx:pt idx="225051">LSAZ</cx:pt>
          <cx:pt idx="225052">LSAZ</cx:pt>
          <cx:pt idx="225053">LSAZ</cx:pt>
          <cx:pt idx="225054">LSAZ</cx:pt>
          <cx:pt idx="225055">LSAZ</cx:pt>
          <cx:pt idx="225056">LSAZ</cx:pt>
          <cx:pt idx="225057">LSAZ</cx:pt>
          <cx:pt idx="225058">LSAZ</cx:pt>
          <cx:pt idx="225059">LSAZ</cx:pt>
          <cx:pt idx="225060">LSAZ</cx:pt>
          <cx:pt idx="225061">LSAZ</cx:pt>
          <cx:pt idx="225062">LSAZ</cx:pt>
          <cx:pt idx="225063">LSAZ</cx:pt>
          <cx:pt idx="225064">LSAZ</cx:pt>
          <cx:pt idx="225065">LSAZ</cx:pt>
          <cx:pt idx="225066">LSAZ</cx:pt>
          <cx:pt idx="225067">LSAZ</cx:pt>
          <cx:pt idx="225068">LSAZ</cx:pt>
          <cx:pt idx="225069">LSAZ</cx:pt>
          <cx:pt idx="225070">LSAZ</cx:pt>
          <cx:pt idx="225071">LSAZ</cx:pt>
          <cx:pt idx="225072">LSAZ</cx:pt>
          <cx:pt idx="225073">LSAZ</cx:pt>
          <cx:pt idx="225074">LSAZ</cx:pt>
          <cx:pt idx="225075">LSAZ</cx:pt>
          <cx:pt idx="225076">LSAZ</cx:pt>
          <cx:pt idx="225077">LSAZ</cx:pt>
          <cx:pt idx="225078">LSAZ</cx:pt>
          <cx:pt idx="225079">LSAZ</cx:pt>
          <cx:pt idx="225080">LSAZ</cx:pt>
          <cx:pt idx="225081">LSAZ</cx:pt>
          <cx:pt idx="225082">LSAZ</cx:pt>
          <cx:pt idx="225083">LSAZ</cx:pt>
          <cx:pt idx="225084">LSAZ</cx:pt>
          <cx:pt idx="225085">LSAZ</cx:pt>
          <cx:pt idx="225086">LSAZ</cx:pt>
          <cx:pt idx="225087">LSAZ</cx:pt>
          <cx:pt idx="225088">LSAZ</cx:pt>
          <cx:pt idx="225089">LSAZ</cx:pt>
          <cx:pt idx="225090">LSAZ</cx:pt>
          <cx:pt idx="225091">LSAZ</cx:pt>
          <cx:pt idx="225092">LSAZ</cx:pt>
          <cx:pt idx="225093">LSAZ</cx:pt>
          <cx:pt idx="225094">LSAZ</cx:pt>
          <cx:pt idx="225095">LSAZ</cx:pt>
          <cx:pt idx="225096">LSAZ</cx:pt>
          <cx:pt idx="225097">LSAZ</cx:pt>
          <cx:pt idx="225098">LSAZ</cx:pt>
          <cx:pt idx="225099">LSAZ</cx:pt>
          <cx:pt idx="225100">LSAZ</cx:pt>
          <cx:pt idx="225101">LSAZ</cx:pt>
          <cx:pt idx="225102">LSAZ</cx:pt>
          <cx:pt idx="225103">LSAZ</cx:pt>
          <cx:pt idx="225104">LSAZ</cx:pt>
          <cx:pt idx="225105">LSAZ</cx:pt>
          <cx:pt idx="225106">LSAZ</cx:pt>
          <cx:pt idx="225107">LSAZ</cx:pt>
          <cx:pt idx="225108">LSAZ</cx:pt>
          <cx:pt idx="225109">LSAZ</cx:pt>
          <cx:pt idx="225110">LSAZ</cx:pt>
          <cx:pt idx="225111">LSAZ</cx:pt>
          <cx:pt idx="225112">LSAZ</cx:pt>
          <cx:pt idx="225113">LSAZ</cx:pt>
          <cx:pt idx="225114">LSAZ</cx:pt>
          <cx:pt idx="225115">LSAZ</cx:pt>
          <cx:pt idx="225116">LSAZ</cx:pt>
          <cx:pt idx="225117">LSAZ</cx:pt>
          <cx:pt idx="225118">LSAZ</cx:pt>
          <cx:pt idx="225119">LSAZ</cx:pt>
          <cx:pt idx="225120">LSAZ</cx:pt>
          <cx:pt idx="225121">LSAZ</cx:pt>
          <cx:pt idx="225122">LSAZ</cx:pt>
          <cx:pt idx="225123">LSAZ</cx:pt>
          <cx:pt idx="225124">LSAZ</cx:pt>
          <cx:pt idx="225125">LSAZ</cx:pt>
          <cx:pt idx="225126">LSAZ</cx:pt>
          <cx:pt idx="225127">LSAZ</cx:pt>
          <cx:pt idx="225128">LSAZ</cx:pt>
          <cx:pt idx="225129">LSAZ</cx:pt>
          <cx:pt idx="225130">LSAZ</cx:pt>
          <cx:pt idx="225131">LSAZ</cx:pt>
          <cx:pt idx="225132">LSAZ</cx:pt>
          <cx:pt idx="225133">LSAZ</cx:pt>
          <cx:pt idx="225134">LSAZ</cx:pt>
          <cx:pt idx="225135">LSAZ</cx:pt>
          <cx:pt idx="225136">LSAZ</cx:pt>
          <cx:pt idx="225137">LSAZ</cx:pt>
          <cx:pt idx="225138">LSAZ</cx:pt>
          <cx:pt idx="225139">LSAZ</cx:pt>
          <cx:pt idx="225140">LSAZ</cx:pt>
          <cx:pt idx="225141">LSAZ</cx:pt>
          <cx:pt idx="225142">LSAZ</cx:pt>
          <cx:pt idx="225143">LSAZ</cx:pt>
          <cx:pt idx="225144">LSAZ</cx:pt>
          <cx:pt idx="225145">LSAZ</cx:pt>
          <cx:pt idx="225146">LSAZ</cx:pt>
          <cx:pt idx="225147">LSAZ</cx:pt>
          <cx:pt idx="225148">LSAZ</cx:pt>
          <cx:pt idx="225149">LSAZ</cx:pt>
          <cx:pt idx="225150">LSAZ</cx:pt>
          <cx:pt idx="225151">LSAZ</cx:pt>
          <cx:pt idx="225152">LSAZ</cx:pt>
          <cx:pt idx="225153">LSAZ</cx:pt>
          <cx:pt idx="225154">LSAZ</cx:pt>
          <cx:pt idx="225155">LSAZ</cx:pt>
          <cx:pt idx="225156">LSAZ</cx:pt>
          <cx:pt idx="225157">LSAZ</cx:pt>
          <cx:pt idx="225158">LSAZ</cx:pt>
          <cx:pt idx="225159">LSAZ</cx:pt>
          <cx:pt idx="225160">LSAZ</cx:pt>
          <cx:pt idx="225161">LSAZ</cx:pt>
          <cx:pt idx="225162">LSAZ</cx:pt>
          <cx:pt idx="225163">LSAZ</cx:pt>
          <cx:pt idx="225164">LSAZ</cx:pt>
          <cx:pt idx="225165">LSAZ</cx:pt>
          <cx:pt idx="225166">LSAZ</cx:pt>
          <cx:pt idx="225167">LSAZ</cx:pt>
          <cx:pt idx="225168">LSAZ</cx:pt>
          <cx:pt idx="225169">LSAZ</cx:pt>
          <cx:pt idx="225170">LSAZ</cx:pt>
          <cx:pt idx="225171">LSAZ</cx:pt>
          <cx:pt idx="225172">LSAZ</cx:pt>
          <cx:pt idx="225173">LSAZ</cx:pt>
          <cx:pt idx="225174">LSAZ</cx:pt>
          <cx:pt idx="225175">LSAZ</cx:pt>
          <cx:pt idx="225176">LSAZ</cx:pt>
          <cx:pt idx="225177">LSAZ</cx:pt>
          <cx:pt idx="225178">LSAZ</cx:pt>
          <cx:pt idx="225179">LSAZ</cx:pt>
          <cx:pt idx="225180">LSAZ</cx:pt>
          <cx:pt idx="225181">LSAZ</cx:pt>
          <cx:pt idx="225182">LSAZ</cx:pt>
          <cx:pt idx="225183">LSAZ</cx:pt>
          <cx:pt idx="225184">LSAZ</cx:pt>
          <cx:pt idx="225185">LSAZ</cx:pt>
          <cx:pt idx="225186">LSAZ</cx:pt>
          <cx:pt idx="225187">LSAZ</cx:pt>
          <cx:pt idx="225188">LSAZ</cx:pt>
          <cx:pt idx="225189">LSAZ</cx:pt>
          <cx:pt idx="225190">LSAZ</cx:pt>
          <cx:pt idx="225191">LSAZ</cx:pt>
          <cx:pt idx="225192">LSAZ</cx:pt>
          <cx:pt idx="225193">LSAZ</cx:pt>
          <cx:pt idx="225194">LSAZ</cx:pt>
          <cx:pt idx="225195">LSAZ</cx:pt>
          <cx:pt idx="225196">LSAZ</cx:pt>
          <cx:pt idx="225197">LSAZ</cx:pt>
          <cx:pt idx="225198">LSAZ</cx:pt>
          <cx:pt idx="225199">LSAZ</cx:pt>
          <cx:pt idx="225200">LSAZ</cx:pt>
          <cx:pt idx="225201">LSAZ</cx:pt>
          <cx:pt idx="225202">LSAZ</cx:pt>
          <cx:pt idx="225203">LSAZ</cx:pt>
          <cx:pt idx="225204">LSAZ</cx:pt>
          <cx:pt idx="225205">LSAZ</cx:pt>
          <cx:pt idx="225206">LSAZ</cx:pt>
          <cx:pt idx="225207">LSAZ</cx:pt>
          <cx:pt idx="225208">LSAZ</cx:pt>
          <cx:pt idx="225209">LSAZ</cx:pt>
          <cx:pt idx="225210">LSAZ</cx:pt>
          <cx:pt idx="225211">LSAZ</cx:pt>
          <cx:pt idx="225212">LSAZ</cx:pt>
          <cx:pt idx="225213">LSAZ</cx:pt>
          <cx:pt idx="225214">LSAZ</cx:pt>
          <cx:pt idx="225215">LSAZ</cx:pt>
          <cx:pt idx="225216">LSAZ</cx:pt>
          <cx:pt idx="225217">LSAZ</cx:pt>
          <cx:pt idx="225218">LSAZ</cx:pt>
          <cx:pt idx="225219">LSAZ</cx:pt>
          <cx:pt idx="225220">LSAZ</cx:pt>
          <cx:pt idx="225221">LSAZ</cx:pt>
          <cx:pt idx="225222">LSAZ</cx:pt>
          <cx:pt idx="225223">LSAZ</cx:pt>
          <cx:pt idx="225224">LSAZ</cx:pt>
          <cx:pt idx="225225">LSAZ</cx:pt>
          <cx:pt idx="225226">LSAZ</cx:pt>
          <cx:pt idx="225227">LSAZ</cx:pt>
          <cx:pt idx="225228">LSAZ</cx:pt>
          <cx:pt idx="225229">LSAZ</cx:pt>
          <cx:pt idx="225230">LSAZ</cx:pt>
          <cx:pt idx="225231">LSAZ</cx:pt>
          <cx:pt idx="225232">LSAZ</cx:pt>
          <cx:pt idx="225233">LSAZ</cx:pt>
          <cx:pt idx="225234">LSAZ</cx:pt>
          <cx:pt idx="225235">LSAZ</cx:pt>
          <cx:pt idx="225236">LSAZ</cx:pt>
          <cx:pt idx="225237">LSAZ</cx:pt>
          <cx:pt idx="225238">LSAZ</cx:pt>
          <cx:pt idx="225239">LSAZ</cx:pt>
          <cx:pt idx="225240">LSAZ</cx:pt>
          <cx:pt idx="225241">LSAZ</cx:pt>
          <cx:pt idx="225242">LSAZ</cx:pt>
          <cx:pt idx="225243">LSAZ</cx:pt>
          <cx:pt idx="225244">LSAZ</cx:pt>
          <cx:pt idx="225245">LSAZ</cx:pt>
          <cx:pt idx="225246">LSAZ</cx:pt>
          <cx:pt idx="225247">LSAZ</cx:pt>
          <cx:pt idx="225248">LSAZ</cx:pt>
          <cx:pt idx="225249">LSAZ</cx:pt>
          <cx:pt idx="225250">LSAZ</cx:pt>
          <cx:pt idx="225251">LSAZ</cx:pt>
          <cx:pt idx="225252">LSAZ</cx:pt>
          <cx:pt idx="225253">LSAZ</cx:pt>
          <cx:pt idx="225254">LSAZ</cx:pt>
          <cx:pt idx="225255">LSAZ</cx:pt>
          <cx:pt idx="225256">LSAZ</cx:pt>
          <cx:pt idx="225257">LSAZ</cx:pt>
          <cx:pt idx="225258">LSAZ</cx:pt>
          <cx:pt idx="225259">LSAZ</cx:pt>
          <cx:pt idx="225260">LSAZ</cx:pt>
          <cx:pt idx="225261">LSAZ</cx:pt>
          <cx:pt idx="225262">LSAZ</cx:pt>
          <cx:pt idx="225263">LSAZ</cx:pt>
          <cx:pt idx="225264">LSAZ</cx:pt>
          <cx:pt idx="225265">LSAZ</cx:pt>
          <cx:pt idx="225266">LSAZ</cx:pt>
          <cx:pt idx="225267">LSAZ</cx:pt>
          <cx:pt idx="225268">LSAZ</cx:pt>
          <cx:pt idx="225269">LSAZ</cx:pt>
          <cx:pt idx="225270">LSAZ</cx:pt>
          <cx:pt idx="225271">LSAZ</cx:pt>
          <cx:pt idx="225272">LSAZ</cx:pt>
          <cx:pt idx="225273">LSAZ</cx:pt>
          <cx:pt idx="225274">LSAZ</cx:pt>
          <cx:pt idx="225275">LSAZ</cx:pt>
          <cx:pt idx="225276">LSAZ</cx:pt>
          <cx:pt idx="225277">LSAZ</cx:pt>
          <cx:pt idx="225278">LSAZ</cx:pt>
          <cx:pt idx="225279">LSAZ</cx:pt>
          <cx:pt idx="225280">LSAZ</cx:pt>
          <cx:pt idx="225281">LSAZ</cx:pt>
          <cx:pt idx="225282">LSAZ</cx:pt>
          <cx:pt idx="225283">LSAZ</cx:pt>
          <cx:pt idx="225284">LSAZ</cx:pt>
          <cx:pt idx="225285">LSAZ</cx:pt>
          <cx:pt idx="225286">LSAZ</cx:pt>
          <cx:pt idx="225287">LSAZ</cx:pt>
          <cx:pt idx="225288">LSAZ</cx:pt>
          <cx:pt idx="225289">LSAZ</cx:pt>
          <cx:pt idx="225290">LSAZ</cx:pt>
          <cx:pt idx="225291">LSAZ</cx:pt>
          <cx:pt idx="225292">LSAZ</cx:pt>
          <cx:pt idx="225293">LSAZ</cx:pt>
          <cx:pt idx="225294">LSAZ</cx:pt>
          <cx:pt idx="225295">LSAZ</cx:pt>
          <cx:pt idx="225296">LSAZ</cx:pt>
          <cx:pt idx="225297">LSAZ</cx:pt>
          <cx:pt idx="225298">LSAZ</cx:pt>
          <cx:pt idx="225299">LSAZ</cx:pt>
          <cx:pt idx="225300">LSAZ</cx:pt>
          <cx:pt idx="225301">LSAZ</cx:pt>
          <cx:pt idx="225302">LSAZ</cx:pt>
          <cx:pt idx="225303">LSAZ</cx:pt>
          <cx:pt idx="225304">LSAZ</cx:pt>
          <cx:pt idx="225305">LSAZ</cx:pt>
          <cx:pt idx="225306">LSAZ</cx:pt>
          <cx:pt idx="225307">LSAZ</cx:pt>
          <cx:pt idx="225308">LSAZ</cx:pt>
          <cx:pt idx="225309">LSAZ</cx:pt>
          <cx:pt idx="225310">LSAZ</cx:pt>
          <cx:pt idx="225311">LSAZ</cx:pt>
          <cx:pt idx="225312">LSAZ</cx:pt>
          <cx:pt idx="225313">LSAZ</cx:pt>
          <cx:pt idx="225314">LSAZ</cx:pt>
          <cx:pt idx="225315">LSAZ</cx:pt>
          <cx:pt idx="225316">LSAZ</cx:pt>
          <cx:pt idx="225317">LSAZ</cx:pt>
          <cx:pt idx="225318">LSAZ</cx:pt>
          <cx:pt idx="225319">LSAZ</cx:pt>
          <cx:pt idx="225320">LSAZ</cx:pt>
          <cx:pt idx="225321">LSAZ</cx:pt>
          <cx:pt idx="225322">LSAZ</cx:pt>
          <cx:pt idx="225323">LSAZ</cx:pt>
          <cx:pt idx="225324">LSAZ</cx:pt>
          <cx:pt idx="225325">LSAZ</cx:pt>
          <cx:pt idx="225326">LSAZ</cx:pt>
          <cx:pt idx="225327">LSAZ</cx:pt>
          <cx:pt idx="225328">LSAZ</cx:pt>
          <cx:pt idx="225329">LSAZ</cx:pt>
          <cx:pt idx="225330">LSAZ</cx:pt>
          <cx:pt idx="225331">LSAZ</cx:pt>
          <cx:pt idx="225332">LSAZ</cx:pt>
          <cx:pt idx="225333">LSAZ</cx:pt>
          <cx:pt idx="225334">LSAZ</cx:pt>
          <cx:pt idx="225335">LSAZ</cx:pt>
          <cx:pt idx="225336">LSAZ</cx:pt>
          <cx:pt idx="225337">LSAZ</cx:pt>
          <cx:pt idx="225338">LSAZ</cx:pt>
          <cx:pt idx="225339">LSAZ</cx:pt>
          <cx:pt idx="225340">LSAZ</cx:pt>
          <cx:pt idx="225341">LSAZ</cx:pt>
          <cx:pt idx="225342">LSAZ</cx:pt>
          <cx:pt idx="225343">LSAZ</cx:pt>
          <cx:pt idx="225344">LSAZ</cx:pt>
          <cx:pt idx="225345">LSAZ</cx:pt>
          <cx:pt idx="225346">LSAZ</cx:pt>
          <cx:pt idx="225347">LSAZ</cx:pt>
          <cx:pt idx="225348">LSAZ</cx:pt>
          <cx:pt idx="225349">LSAZ</cx:pt>
          <cx:pt idx="225350">LSAZ</cx:pt>
          <cx:pt idx="225351">LSAZ</cx:pt>
          <cx:pt idx="225352">LSAZ</cx:pt>
          <cx:pt idx="225353">LSAZ</cx:pt>
          <cx:pt idx="225354">LSAZ</cx:pt>
          <cx:pt idx="225355">LSAZ</cx:pt>
          <cx:pt idx="225356">LSAZ</cx:pt>
          <cx:pt idx="225357">LSAZ</cx:pt>
          <cx:pt idx="225358">LSAZ</cx:pt>
          <cx:pt idx="225359">LSAZ</cx:pt>
          <cx:pt idx="225360">LSAZ</cx:pt>
          <cx:pt idx="225361">LSAZ</cx:pt>
          <cx:pt idx="225362">LSAZ</cx:pt>
          <cx:pt idx="225363">LSAZ</cx:pt>
          <cx:pt idx="225364">LSAZ</cx:pt>
          <cx:pt idx="225365">LSAZ</cx:pt>
          <cx:pt idx="225366">LSAZ</cx:pt>
          <cx:pt idx="225367">LSAZ</cx:pt>
          <cx:pt idx="225368">LSAZ</cx:pt>
          <cx:pt idx="225369">LSAZ</cx:pt>
          <cx:pt idx="225370">LSAZ</cx:pt>
          <cx:pt idx="225371">LSAZ</cx:pt>
          <cx:pt idx="225372">LSAZ</cx:pt>
          <cx:pt idx="225373">LSAZ</cx:pt>
          <cx:pt idx="225374">LSAZ</cx:pt>
          <cx:pt idx="225375">LSAZ</cx:pt>
          <cx:pt idx="225376">LSAZ</cx:pt>
          <cx:pt idx="225377">LSAZ</cx:pt>
          <cx:pt idx="225378">LSAZ</cx:pt>
          <cx:pt idx="225379">LSAZ</cx:pt>
          <cx:pt idx="225380">LSAZ</cx:pt>
          <cx:pt idx="225381">LSAZ</cx:pt>
          <cx:pt idx="225382">LSAZ</cx:pt>
          <cx:pt idx="225383">LSAZ</cx:pt>
          <cx:pt idx="225384">LSAZ</cx:pt>
          <cx:pt idx="225385">LSAZ</cx:pt>
          <cx:pt idx="225386">LSAZ</cx:pt>
          <cx:pt idx="225387">LSAZ</cx:pt>
          <cx:pt idx="225388">LSAZ</cx:pt>
          <cx:pt idx="225389">LSAZ</cx:pt>
          <cx:pt idx="225390">LSAZ</cx:pt>
          <cx:pt idx="225391">LSAZ</cx:pt>
          <cx:pt idx="225392">LSAZ</cx:pt>
          <cx:pt idx="225393">LSAZ</cx:pt>
          <cx:pt idx="225394">LSAZ</cx:pt>
          <cx:pt idx="225395">LSAZ</cx:pt>
          <cx:pt idx="225396">LSAZ</cx:pt>
          <cx:pt idx="225397">LSAZ</cx:pt>
          <cx:pt idx="225398">LSAZ</cx:pt>
          <cx:pt idx="225399">LSAZ</cx:pt>
          <cx:pt idx="225400">LSAZ</cx:pt>
          <cx:pt idx="225401">LSAZ</cx:pt>
          <cx:pt idx="225402">LSAZ</cx:pt>
          <cx:pt idx="225403">LSAZ</cx:pt>
          <cx:pt idx="225404">LSAZ</cx:pt>
          <cx:pt idx="225405">LSAZ</cx:pt>
          <cx:pt idx="225406">LSAZ</cx:pt>
          <cx:pt idx="225407">LSAZ</cx:pt>
          <cx:pt idx="225408">LSAZ</cx:pt>
          <cx:pt idx="225409">LSAZ</cx:pt>
          <cx:pt idx="225410">LSAZ</cx:pt>
          <cx:pt idx="225411">LSAZ</cx:pt>
          <cx:pt idx="225412">LSAZ</cx:pt>
          <cx:pt idx="225413">LSAZ</cx:pt>
          <cx:pt idx="225414">LSAZ</cx:pt>
          <cx:pt idx="225415">LSAZ</cx:pt>
          <cx:pt idx="225416">LSAZ</cx:pt>
          <cx:pt idx="225417">LSAZ</cx:pt>
          <cx:pt idx="225418">LSAZ</cx:pt>
          <cx:pt idx="225419">LSAZ</cx:pt>
          <cx:pt idx="225420">LSAZ</cx:pt>
          <cx:pt idx="225421">LSAZ</cx:pt>
          <cx:pt idx="225422">LSAZ</cx:pt>
          <cx:pt idx="225423">LSAZ</cx:pt>
          <cx:pt idx="225424">LSAZ</cx:pt>
          <cx:pt idx="225425">LSAZ</cx:pt>
          <cx:pt idx="225426">LSAZ</cx:pt>
          <cx:pt idx="225427">LSAZ</cx:pt>
          <cx:pt idx="225428">LSAZ</cx:pt>
          <cx:pt idx="225429">LSAZ</cx:pt>
          <cx:pt idx="225430">LSAZ</cx:pt>
          <cx:pt idx="225431">LSAZ</cx:pt>
          <cx:pt idx="225432">LSAZ</cx:pt>
          <cx:pt idx="225433">LSAZ</cx:pt>
          <cx:pt idx="225434">LSAZ</cx:pt>
          <cx:pt idx="225435">LSAZ</cx:pt>
          <cx:pt idx="225436">LSAZ</cx:pt>
          <cx:pt idx="225437">LSAZ</cx:pt>
          <cx:pt idx="225438">LSAZ</cx:pt>
          <cx:pt idx="225439">LSAZ</cx:pt>
          <cx:pt idx="225440">LSAZ</cx:pt>
          <cx:pt idx="225441">LSAZ</cx:pt>
          <cx:pt idx="225442">LSAZ</cx:pt>
          <cx:pt idx="225443">LSAZ</cx:pt>
          <cx:pt idx="225444">LSAZ</cx:pt>
          <cx:pt idx="225445">LSAZ</cx:pt>
          <cx:pt idx="225446">LSAZ</cx:pt>
          <cx:pt idx="225447">LSAZ</cx:pt>
          <cx:pt idx="225448">LSAZ</cx:pt>
          <cx:pt idx="225449">LSAZ</cx:pt>
          <cx:pt idx="225450">LSAZ</cx:pt>
          <cx:pt idx="225451">LSAZ</cx:pt>
          <cx:pt idx="225452">LSAZ</cx:pt>
          <cx:pt idx="225453">LSAZ</cx:pt>
          <cx:pt idx="225454">LSAZ</cx:pt>
          <cx:pt idx="225455">LSAZ</cx:pt>
          <cx:pt idx="225456">LSAZ</cx:pt>
          <cx:pt idx="225457">LSAZ</cx:pt>
          <cx:pt idx="225458">LSAZ</cx:pt>
          <cx:pt idx="225459">LSAZ</cx:pt>
          <cx:pt idx="225460">LSAZ</cx:pt>
          <cx:pt idx="225461">LSAZ</cx:pt>
          <cx:pt idx="225462">LSAZ</cx:pt>
          <cx:pt idx="225463">LSAZ</cx:pt>
          <cx:pt idx="225464">LSAZ</cx:pt>
          <cx:pt idx="225465">LSAZ</cx:pt>
          <cx:pt idx="225466">LSAZ</cx:pt>
          <cx:pt idx="225467">LSAZ</cx:pt>
          <cx:pt idx="225468">LSAZ</cx:pt>
          <cx:pt idx="225469">LSAZ</cx:pt>
          <cx:pt idx="225470">LSAZ</cx:pt>
          <cx:pt idx="225471">LSAZ</cx:pt>
          <cx:pt idx="225472">LSAZ</cx:pt>
          <cx:pt idx="225473">LSAZ</cx:pt>
          <cx:pt idx="225474">LSAZ</cx:pt>
          <cx:pt idx="225475">LSAZ</cx:pt>
          <cx:pt idx="225476">LSAZ</cx:pt>
          <cx:pt idx="225477">LSAZ</cx:pt>
          <cx:pt idx="225478">LSAZ</cx:pt>
          <cx:pt idx="225479">LSAZ</cx:pt>
          <cx:pt idx="225480">LSAZ</cx:pt>
          <cx:pt idx="225481">LSAZ</cx:pt>
          <cx:pt idx="225482">LSAZ</cx:pt>
          <cx:pt idx="225483">LSAZ</cx:pt>
          <cx:pt idx="225484">LSAZ</cx:pt>
          <cx:pt idx="225485">LSAZ</cx:pt>
          <cx:pt idx="225486">LSAZ</cx:pt>
          <cx:pt idx="225487">LSAZ</cx:pt>
          <cx:pt idx="225488">LSAZ</cx:pt>
          <cx:pt idx="225489">LSAZ</cx:pt>
          <cx:pt idx="225490">LSAZ</cx:pt>
          <cx:pt idx="225491">LSAZ</cx:pt>
          <cx:pt idx="225492">LSAZ</cx:pt>
          <cx:pt idx="225493">LSAZ</cx:pt>
          <cx:pt idx="225494">LSAZ</cx:pt>
          <cx:pt idx="225495">LSAZ</cx:pt>
          <cx:pt idx="225496">LSAZ</cx:pt>
          <cx:pt idx="225497">LSAZ</cx:pt>
          <cx:pt idx="225498">LSAZ</cx:pt>
          <cx:pt idx="225499">LSAZ</cx:pt>
          <cx:pt idx="225500">LSAZ</cx:pt>
          <cx:pt idx="225501">LSAZ</cx:pt>
          <cx:pt idx="225502">LSAZ</cx:pt>
          <cx:pt idx="225503">LSAZ</cx:pt>
          <cx:pt idx="225504">LSAZ</cx:pt>
          <cx:pt idx="225505">LSAZ</cx:pt>
          <cx:pt idx="225506">LSAZ</cx:pt>
          <cx:pt idx="225507">LSAZ</cx:pt>
          <cx:pt idx="225508">LSAZ</cx:pt>
          <cx:pt idx="225509">LSAZ</cx:pt>
          <cx:pt idx="225510">LSAZ</cx:pt>
          <cx:pt idx="225511">LSAZ</cx:pt>
          <cx:pt idx="225512">LSAZ</cx:pt>
          <cx:pt idx="225513">LSAZ</cx:pt>
          <cx:pt idx="225514">LSAZ</cx:pt>
          <cx:pt idx="225515">LSAZ</cx:pt>
          <cx:pt idx="225516">LSAZ</cx:pt>
          <cx:pt idx="225517">LSAZ</cx:pt>
          <cx:pt idx="225518">LSAZ</cx:pt>
          <cx:pt idx="225519">LSAZ</cx:pt>
          <cx:pt idx="225520">LSAZ</cx:pt>
          <cx:pt idx="225521">LSAZ</cx:pt>
          <cx:pt idx="225522">LSAZ</cx:pt>
          <cx:pt idx="225523">LSAZ</cx:pt>
          <cx:pt idx="225524">LSAZ</cx:pt>
          <cx:pt idx="225525">LSAZ</cx:pt>
          <cx:pt idx="225526">LSAZ</cx:pt>
          <cx:pt idx="225527">LSAZ</cx:pt>
          <cx:pt idx="225528">LSAZ</cx:pt>
          <cx:pt idx="225529">LSAZ</cx:pt>
          <cx:pt idx="225530">LSAZ</cx:pt>
          <cx:pt idx="225531">LSAZ</cx:pt>
          <cx:pt idx="225532">LSAZ</cx:pt>
          <cx:pt idx="225533">LSAZ</cx:pt>
          <cx:pt idx="225534">LSAZ</cx:pt>
          <cx:pt idx="225535">LSAZ</cx:pt>
          <cx:pt idx="225536">LSAZ</cx:pt>
          <cx:pt idx="225537">LSAZ</cx:pt>
          <cx:pt idx="225538">LSAZ</cx:pt>
          <cx:pt idx="225539">LSAZ</cx:pt>
          <cx:pt idx="225540">LSAZ</cx:pt>
          <cx:pt idx="225541">LSAZ</cx:pt>
          <cx:pt idx="225542">LSAZ</cx:pt>
          <cx:pt idx="225543">LSAZ</cx:pt>
          <cx:pt idx="225544">LSAZ</cx:pt>
          <cx:pt idx="225545">LSAZ</cx:pt>
          <cx:pt idx="225546">LSAZ</cx:pt>
          <cx:pt idx="225547">LSAZ</cx:pt>
          <cx:pt idx="225548">LSAZ</cx:pt>
          <cx:pt idx="225549">LSAZ</cx:pt>
          <cx:pt idx="225550">LSAZ</cx:pt>
          <cx:pt idx="225551">LSAZ</cx:pt>
          <cx:pt idx="225552">LSAZ</cx:pt>
          <cx:pt idx="225553">LSAZ</cx:pt>
          <cx:pt idx="225554">LSAZ</cx:pt>
          <cx:pt idx="225555">LSAZ</cx:pt>
          <cx:pt idx="225556">LSAZ</cx:pt>
          <cx:pt idx="225557">LSAZ</cx:pt>
          <cx:pt idx="225558">LSAZ</cx:pt>
          <cx:pt idx="225559">LSAZ</cx:pt>
          <cx:pt idx="225560">LSAZ</cx:pt>
          <cx:pt idx="225561">LSAZ</cx:pt>
          <cx:pt idx="225562">LSAZ</cx:pt>
          <cx:pt idx="225563">LSAZ</cx:pt>
          <cx:pt idx="225564">LSAZ</cx:pt>
          <cx:pt idx="225565">LSAZ</cx:pt>
          <cx:pt idx="225566">LSAZ</cx:pt>
          <cx:pt idx="225567">LSAZ</cx:pt>
          <cx:pt idx="225568">LSAZ</cx:pt>
          <cx:pt idx="225569">LSAZ</cx:pt>
          <cx:pt idx="225570">LSAZ</cx:pt>
          <cx:pt idx="225571">LSAZ</cx:pt>
          <cx:pt idx="225572">LSAZ</cx:pt>
          <cx:pt idx="225573">LSAZ</cx:pt>
          <cx:pt idx="225574">LSAZ</cx:pt>
          <cx:pt idx="225575">LSAZ</cx:pt>
          <cx:pt idx="225576">LSAZ</cx:pt>
          <cx:pt idx="225577">LSAZ</cx:pt>
          <cx:pt idx="225578">LSAZ</cx:pt>
          <cx:pt idx="225579">LSAZ</cx:pt>
          <cx:pt idx="225580">LSAZ</cx:pt>
          <cx:pt idx="225581">LSAZ</cx:pt>
          <cx:pt idx="225582">LSAZ</cx:pt>
          <cx:pt idx="225583">LSAZ</cx:pt>
          <cx:pt idx="225584">LSAZ</cx:pt>
          <cx:pt idx="225585">LSAZ</cx:pt>
          <cx:pt idx="225586">LSAZ</cx:pt>
          <cx:pt idx="225587">LSAZ</cx:pt>
          <cx:pt idx="225588">LSAZ</cx:pt>
          <cx:pt idx="225589">LSAZ</cx:pt>
          <cx:pt idx="225590">LSAZ</cx:pt>
          <cx:pt idx="225591">LSAZ</cx:pt>
          <cx:pt idx="225592">LSAZ</cx:pt>
          <cx:pt idx="225593">LSAZ</cx:pt>
          <cx:pt idx="225594">LSAZ</cx:pt>
          <cx:pt idx="225595">LSAZ</cx:pt>
          <cx:pt idx="225596">LSAZ</cx:pt>
          <cx:pt idx="225597">LSAZ</cx:pt>
          <cx:pt idx="225598">LSAZ</cx:pt>
          <cx:pt idx="225599">LSAZ</cx:pt>
          <cx:pt idx="225600">LSAZ</cx:pt>
          <cx:pt idx="225601">LSAZ</cx:pt>
          <cx:pt idx="225602">LSAZ</cx:pt>
          <cx:pt idx="225603">LSAZ</cx:pt>
          <cx:pt idx="225604">LSAZ</cx:pt>
          <cx:pt idx="225605">LSAZ</cx:pt>
          <cx:pt idx="225606">LSAZ</cx:pt>
          <cx:pt idx="225607">LSAZ</cx:pt>
          <cx:pt idx="225608">LSAZ</cx:pt>
          <cx:pt idx="225609">LSAZ</cx:pt>
          <cx:pt idx="225610">LSAZ</cx:pt>
          <cx:pt idx="225611">LSAZ</cx:pt>
          <cx:pt idx="225612">LSAZ</cx:pt>
          <cx:pt idx="225613">LSAZ</cx:pt>
          <cx:pt idx="225614">LSAZ</cx:pt>
          <cx:pt idx="225615">LSAZ</cx:pt>
          <cx:pt idx="225616">LSAZ</cx:pt>
          <cx:pt idx="225617">LSAZ</cx:pt>
          <cx:pt idx="225618">LSAZ</cx:pt>
          <cx:pt idx="225619">LSAZ</cx:pt>
          <cx:pt idx="225620">LSAZ</cx:pt>
          <cx:pt idx="225621">LSAZ</cx:pt>
          <cx:pt idx="225622">LSAZ</cx:pt>
          <cx:pt idx="225623">LSAZ</cx:pt>
          <cx:pt idx="225624">LSAZ</cx:pt>
          <cx:pt idx="225625">LSAZ</cx:pt>
          <cx:pt idx="225626">LSAZ</cx:pt>
          <cx:pt idx="225627">LSAZ</cx:pt>
          <cx:pt idx="225628">LSAZ</cx:pt>
          <cx:pt idx="225629">LSAZ</cx:pt>
          <cx:pt idx="225630">LSAZ</cx:pt>
          <cx:pt idx="225631">LSAZ</cx:pt>
          <cx:pt idx="225632">LSAZ</cx:pt>
          <cx:pt idx="225633">LSAZ</cx:pt>
          <cx:pt idx="225634">LSAZ</cx:pt>
          <cx:pt idx="225635">LSAZ</cx:pt>
          <cx:pt idx="225636">LSAZ</cx:pt>
          <cx:pt idx="225637">LSAZ</cx:pt>
          <cx:pt idx="225638">LSAZ</cx:pt>
          <cx:pt idx="225639">LSAZ</cx:pt>
          <cx:pt idx="225640">LSAZ</cx:pt>
          <cx:pt idx="225641">LSAZ</cx:pt>
          <cx:pt idx="225642">LSAZ</cx:pt>
          <cx:pt idx="225643">LSAZ</cx:pt>
          <cx:pt idx="225644">LSAZ</cx:pt>
          <cx:pt idx="225645">LSAZ</cx:pt>
          <cx:pt idx="225646">LSAZ</cx:pt>
          <cx:pt idx="225647">LSAZ</cx:pt>
          <cx:pt idx="225648">LSAZ</cx:pt>
          <cx:pt idx="225649">LSAZ</cx:pt>
          <cx:pt idx="225650">LSAZ</cx:pt>
          <cx:pt idx="225651">LSAZ</cx:pt>
          <cx:pt idx="225652">LSAZ</cx:pt>
          <cx:pt idx="225653">LSAZ</cx:pt>
          <cx:pt idx="225654">LSAZ</cx:pt>
          <cx:pt idx="225655">LSAZ</cx:pt>
          <cx:pt idx="225656">LSAZ</cx:pt>
          <cx:pt idx="225657">LSAZ</cx:pt>
          <cx:pt idx="225658">LSAZ</cx:pt>
          <cx:pt idx="225659">LSAZ</cx:pt>
          <cx:pt idx="225660">LSAZ</cx:pt>
          <cx:pt idx="225661">LSAZ</cx:pt>
          <cx:pt idx="225662">LSAZ</cx:pt>
          <cx:pt idx="225663">LSAZ</cx:pt>
          <cx:pt idx="225664">LSAZ</cx:pt>
          <cx:pt idx="225665">LSAZ</cx:pt>
          <cx:pt idx="225666">LSAZ</cx:pt>
          <cx:pt idx="225667">LSAZ</cx:pt>
          <cx:pt idx="225668">LSAZ</cx:pt>
          <cx:pt idx="225669">LSAZ</cx:pt>
          <cx:pt idx="225670">LSAZ</cx:pt>
          <cx:pt idx="225671">LSAZ</cx:pt>
          <cx:pt idx="225672">LSAZ</cx:pt>
          <cx:pt idx="225673">LSAZ</cx:pt>
          <cx:pt idx="225674">LSAZ</cx:pt>
          <cx:pt idx="225675">LSAZ</cx:pt>
          <cx:pt idx="225676">LSAZ</cx:pt>
          <cx:pt idx="225677">LSAZ</cx:pt>
          <cx:pt idx="225678">LSAZ</cx:pt>
          <cx:pt idx="225679">LSAZ</cx:pt>
          <cx:pt idx="225680">LSAZ</cx:pt>
          <cx:pt idx="225681">LSAZ</cx:pt>
          <cx:pt idx="225682">LSAZ</cx:pt>
          <cx:pt idx="225683">LSAZ</cx:pt>
          <cx:pt idx="225684">LSAZ</cx:pt>
          <cx:pt idx="225685">LSAZ</cx:pt>
          <cx:pt idx="225686">LSAZ</cx:pt>
          <cx:pt idx="225687">LSAZ</cx:pt>
          <cx:pt idx="225688">LSAZ</cx:pt>
          <cx:pt idx="225689">LSAZ</cx:pt>
          <cx:pt idx="225690">LSAZ</cx:pt>
          <cx:pt idx="225691">LSAZ</cx:pt>
          <cx:pt idx="225692">LSAZ</cx:pt>
          <cx:pt idx="225693">LSAZ</cx:pt>
          <cx:pt idx="225694">LSAZ</cx:pt>
          <cx:pt idx="225695">LSAZ</cx:pt>
          <cx:pt idx="225696">LSAZ</cx:pt>
          <cx:pt idx="225697">LSAZ</cx:pt>
          <cx:pt idx="225698">LSAZ</cx:pt>
          <cx:pt idx="225699">LSAZ</cx:pt>
          <cx:pt idx="225700">LSAZ</cx:pt>
          <cx:pt idx="225701">LSAZ</cx:pt>
          <cx:pt idx="225702">LSAZ</cx:pt>
          <cx:pt idx="225703">LSAZ</cx:pt>
          <cx:pt idx="225704">LSAZ</cx:pt>
          <cx:pt idx="225705">LSAZ</cx:pt>
          <cx:pt idx="225706">LSAZ</cx:pt>
          <cx:pt idx="225707">LSAZ</cx:pt>
          <cx:pt idx="225708">LSAZ</cx:pt>
          <cx:pt idx="225709">LSAZ</cx:pt>
          <cx:pt idx="225710">LSAZ</cx:pt>
          <cx:pt idx="225711">LSAZ</cx:pt>
          <cx:pt idx="225712">LSAZ</cx:pt>
          <cx:pt idx="225713">LSAZ</cx:pt>
          <cx:pt idx="225714">LSAZ</cx:pt>
          <cx:pt idx="225715">LSAZ</cx:pt>
          <cx:pt idx="225716">LSAZ</cx:pt>
          <cx:pt idx="225717">LSAZ</cx:pt>
          <cx:pt idx="225718">LSAZ</cx:pt>
          <cx:pt idx="225719">LSAZ</cx:pt>
          <cx:pt idx="225720">LSAZ</cx:pt>
          <cx:pt idx="225721">LSAZ</cx:pt>
          <cx:pt idx="225722">LSAZ</cx:pt>
          <cx:pt idx="225723">LSAZ</cx:pt>
          <cx:pt idx="225724">LSAZ</cx:pt>
          <cx:pt idx="225725">LSAZ</cx:pt>
          <cx:pt idx="225726">LSAZ</cx:pt>
          <cx:pt idx="225727">LSAZ</cx:pt>
          <cx:pt idx="225728">LSAZ</cx:pt>
          <cx:pt idx="225729">LSAZ</cx:pt>
          <cx:pt idx="225730">LSAZ</cx:pt>
          <cx:pt idx="225731">LSAZ</cx:pt>
          <cx:pt idx="225732">LSAZ</cx:pt>
          <cx:pt idx="225733">LSAZ</cx:pt>
          <cx:pt idx="225734">LSAZ</cx:pt>
          <cx:pt idx="225735">LSAZ</cx:pt>
          <cx:pt idx="225736">LSAZ</cx:pt>
          <cx:pt idx="225737">LSAZ</cx:pt>
          <cx:pt idx="225738">LSAZ</cx:pt>
          <cx:pt idx="225739">LSAZ</cx:pt>
          <cx:pt idx="225740">LSAZ</cx:pt>
          <cx:pt idx="225741">LSAZ</cx:pt>
          <cx:pt idx="225742">LSAZ</cx:pt>
          <cx:pt idx="225743">LSAZ</cx:pt>
          <cx:pt idx="225744">LSAZ</cx:pt>
          <cx:pt idx="225745">LSAZ</cx:pt>
          <cx:pt idx="225746">LSAZ</cx:pt>
          <cx:pt idx="225747">LSAZ</cx:pt>
          <cx:pt idx="225748">LSAZ</cx:pt>
          <cx:pt idx="225749">LSAZ</cx:pt>
          <cx:pt idx="225750">LSAZ</cx:pt>
          <cx:pt idx="225751">LSAZ</cx:pt>
          <cx:pt idx="225752">LSAZ</cx:pt>
          <cx:pt idx="225753">LSAZ</cx:pt>
          <cx:pt idx="225754">LSAZ</cx:pt>
          <cx:pt idx="225755">LSAZ</cx:pt>
          <cx:pt idx="225756">LSAZ</cx:pt>
          <cx:pt idx="225757">LSAZ</cx:pt>
          <cx:pt idx="225758">LSAZ</cx:pt>
          <cx:pt idx="225759">LSAZ</cx:pt>
          <cx:pt idx="225760">LSAZ</cx:pt>
          <cx:pt idx="225761">LSAZ</cx:pt>
          <cx:pt idx="225762">LSAZ</cx:pt>
          <cx:pt idx="225763">LSAZ</cx:pt>
          <cx:pt idx="225764">LSAZ</cx:pt>
          <cx:pt idx="225765">LSAZ</cx:pt>
          <cx:pt idx="225766">LSAZ</cx:pt>
          <cx:pt idx="225767">LSAZ</cx:pt>
          <cx:pt idx="225768">LSAZ</cx:pt>
          <cx:pt idx="225769">LSAZ</cx:pt>
          <cx:pt idx="225770">LSAZ</cx:pt>
          <cx:pt idx="225771">LSAZ</cx:pt>
          <cx:pt idx="225772">LSAZ</cx:pt>
          <cx:pt idx="225773">LSAZ</cx:pt>
          <cx:pt idx="225774">LSAZ</cx:pt>
          <cx:pt idx="225775">LSAZ</cx:pt>
          <cx:pt idx="225776">LSAZ</cx:pt>
          <cx:pt idx="225777">LSAZ</cx:pt>
          <cx:pt idx="225778">LSAZ</cx:pt>
          <cx:pt idx="225779">LSAZ</cx:pt>
          <cx:pt idx="225780">LSAZ</cx:pt>
          <cx:pt idx="225781">LSAZ</cx:pt>
          <cx:pt idx="225782">LSAZ</cx:pt>
          <cx:pt idx="225783">LSAZ</cx:pt>
          <cx:pt idx="225784">LSAZ</cx:pt>
          <cx:pt idx="225785">LSAZ</cx:pt>
          <cx:pt idx="225786">LSAZ</cx:pt>
          <cx:pt idx="225787">LSAZ</cx:pt>
          <cx:pt idx="225788">LSAZ</cx:pt>
          <cx:pt idx="225789">LSAZ</cx:pt>
          <cx:pt idx="225790">LSAZ</cx:pt>
          <cx:pt idx="225791">LSAZ</cx:pt>
          <cx:pt idx="225792">LSAZ</cx:pt>
          <cx:pt idx="225793">LSAZ</cx:pt>
          <cx:pt idx="225794">LSAZ</cx:pt>
          <cx:pt idx="225795">LSAZ</cx:pt>
          <cx:pt idx="225796">LSAZ</cx:pt>
          <cx:pt idx="225797">LSAZ</cx:pt>
          <cx:pt idx="225798">LSAZ</cx:pt>
          <cx:pt idx="225799">LSAZ</cx:pt>
          <cx:pt idx="225800">LSAZ</cx:pt>
          <cx:pt idx="225801">LSAZ</cx:pt>
          <cx:pt idx="225802">LSAZ</cx:pt>
          <cx:pt idx="225803">LSAZ</cx:pt>
          <cx:pt idx="225804">LSAZ</cx:pt>
          <cx:pt idx="225805">LSAZ</cx:pt>
          <cx:pt idx="225806">LSAZ</cx:pt>
          <cx:pt idx="225807">LSAZ</cx:pt>
          <cx:pt idx="225808">LSAZ</cx:pt>
          <cx:pt idx="225809">LSAZ</cx:pt>
          <cx:pt idx="225810">LSAZ</cx:pt>
          <cx:pt idx="225811">LSAZ</cx:pt>
          <cx:pt idx="225812">LSAZ</cx:pt>
          <cx:pt idx="225813">LSAZ</cx:pt>
          <cx:pt idx="225814">LSAZ</cx:pt>
          <cx:pt idx="225815">LSAZ</cx:pt>
          <cx:pt idx="225816">LSAZ</cx:pt>
          <cx:pt idx="225817">LSAZ</cx:pt>
          <cx:pt idx="225818">LSAZ</cx:pt>
          <cx:pt idx="225819">LSAZ</cx:pt>
          <cx:pt idx="225820">LSAZ</cx:pt>
          <cx:pt idx="225821">LSAZ</cx:pt>
          <cx:pt idx="225822">LSAZ</cx:pt>
          <cx:pt idx="225823">LSAZ</cx:pt>
          <cx:pt idx="225824">LSAZ</cx:pt>
          <cx:pt idx="225825">LSAZ</cx:pt>
          <cx:pt idx="225826">LSAZ</cx:pt>
          <cx:pt idx="225827">LSAZ</cx:pt>
          <cx:pt idx="225828">LSAZ</cx:pt>
          <cx:pt idx="225829">LSAZ</cx:pt>
          <cx:pt idx="225830">LSAZ</cx:pt>
          <cx:pt idx="225831">LSAZ</cx:pt>
          <cx:pt idx="225832">LSAZ</cx:pt>
          <cx:pt idx="225833">LSAZ</cx:pt>
          <cx:pt idx="225834">LSAZ</cx:pt>
          <cx:pt idx="225835">LSAZ</cx:pt>
          <cx:pt idx="225836">LSAZ</cx:pt>
          <cx:pt idx="225837">LSAZ</cx:pt>
          <cx:pt idx="225838">LSAZ</cx:pt>
          <cx:pt idx="225839">LSAZ</cx:pt>
          <cx:pt idx="225840">LSAZ</cx:pt>
          <cx:pt idx="225841">LSAZ</cx:pt>
          <cx:pt idx="225842">LSAZ</cx:pt>
          <cx:pt idx="225843">LSAZ</cx:pt>
          <cx:pt idx="225844">LSAZ</cx:pt>
          <cx:pt idx="225845">LSAZ</cx:pt>
          <cx:pt idx="225846">LSAZ</cx:pt>
          <cx:pt idx="225847">LSAZ</cx:pt>
          <cx:pt idx="225848">LSAZ</cx:pt>
          <cx:pt idx="225849">LSAZ</cx:pt>
          <cx:pt idx="225850">LSAZ</cx:pt>
          <cx:pt idx="225851">LSAZ</cx:pt>
          <cx:pt idx="225852">LSAZ</cx:pt>
          <cx:pt idx="225853">LSAZ</cx:pt>
          <cx:pt idx="225854">LSAZ</cx:pt>
          <cx:pt idx="225855">LSAZ</cx:pt>
          <cx:pt idx="225856">LSAZ</cx:pt>
          <cx:pt idx="225857">LSAZ</cx:pt>
          <cx:pt idx="225858">LSAZ</cx:pt>
          <cx:pt idx="225859">LSAZ</cx:pt>
          <cx:pt idx="225860">LSAZ</cx:pt>
          <cx:pt idx="225861">LSAZ</cx:pt>
          <cx:pt idx="225862">LSAZ</cx:pt>
          <cx:pt idx="225863">LSAZ</cx:pt>
          <cx:pt idx="225864">LSAZ</cx:pt>
          <cx:pt idx="225865">LSAZ</cx:pt>
          <cx:pt idx="225866">LSAZ</cx:pt>
          <cx:pt idx="225867">LSAZ</cx:pt>
          <cx:pt idx="225868">LSAZ</cx:pt>
          <cx:pt idx="225869">LSAZ</cx:pt>
          <cx:pt idx="225870">LSAZ</cx:pt>
          <cx:pt idx="225871">LSAZ</cx:pt>
          <cx:pt idx="225872">LSAZ</cx:pt>
          <cx:pt idx="225873">LSAZ</cx:pt>
          <cx:pt idx="225874">LSAZ</cx:pt>
          <cx:pt idx="225875">LSAZ</cx:pt>
          <cx:pt idx="225876">LSAZ</cx:pt>
          <cx:pt idx="225877">LSAZ</cx:pt>
          <cx:pt idx="225878">LSAZ</cx:pt>
          <cx:pt idx="225879">LSAZ</cx:pt>
          <cx:pt idx="225880">LSAZ</cx:pt>
          <cx:pt idx="225881">LSAZ</cx:pt>
          <cx:pt idx="225882">LSAZ</cx:pt>
          <cx:pt idx="225883">LSAZ</cx:pt>
          <cx:pt idx="225884">LSAZ</cx:pt>
          <cx:pt idx="225885">LSAZ</cx:pt>
          <cx:pt idx="225886">LSAZ</cx:pt>
          <cx:pt idx="225887">LSAZ</cx:pt>
          <cx:pt idx="225888">LSAZ</cx:pt>
          <cx:pt idx="225889">LSAZ</cx:pt>
          <cx:pt idx="225890">LSAZ</cx:pt>
          <cx:pt idx="225891">LSAZ</cx:pt>
          <cx:pt idx="225892">LSAZ</cx:pt>
          <cx:pt idx="225893">LSAZ</cx:pt>
          <cx:pt idx="225894">LSAZ</cx:pt>
          <cx:pt idx="225895">LSAZ</cx:pt>
          <cx:pt idx="225896">LSAZ</cx:pt>
          <cx:pt idx="225897">LSAZ</cx:pt>
          <cx:pt idx="225898">LSAZ</cx:pt>
          <cx:pt idx="225899">LSAZ</cx:pt>
          <cx:pt idx="225900">LSAZ</cx:pt>
          <cx:pt idx="225901">LSAZ</cx:pt>
          <cx:pt idx="225902">LSAZ</cx:pt>
          <cx:pt idx="225903">LSAZ</cx:pt>
          <cx:pt idx="225904">LSAZ</cx:pt>
          <cx:pt idx="225905">LSAZ</cx:pt>
          <cx:pt idx="225906">LSAZ</cx:pt>
          <cx:pt idx="225907">LSAZ</cx:pt>
          <cx:pt idx="225908">LSAZ</cx:pt>
          <cx:pt idx="225909">LSAZ</cx:pt>
          <cx:pt idx="225910">LSAZ</cx:pt>
          <cx:pt idx="225911">LSAZ</cx:pt>
          <cx:pt idx="225912">LSAZ</cx:pt>
          <cx:pt idx="225913">LSAZ</cx:pt>
          <cx:pt idx="225914">LSAZ</cx:pt>
          <cx:pt idx="225915">LSAZ</cx:pt>
          <cx:pt idx="225916">LSAZ</cx:pt>
          <cx:pt idx="225917">LSAZ</cx:pt>
          <cx:pt idx="225918">LSAZ</cx:pt>
          <cx:pt idx="225919">LSAZ</cx:pt>
          <cx:pt idx="225920">LSAZ</cx:pt>
          <cx:pt idx="225921">LSAZ</cx:pt>
          <cx:pt idx="225922">LSAZ</cx:pt>
          <cx:pt idx="225923">LSAZ</cx:pt>
          <cx:pt idx="225924">LSAZ</cx:pt>
          <cx:pt idx="225925">LSAZ</cx:pt>
          <cx:pt idx="225926">LSAZ</cx:pt>
          <cx:pt idx="225927">LSAZ</cx:pt>
          <cx:pt idx="225928">LSAZ</cx:pt>
          <cx:pt idx="225929">LSAZ</cx:pt>
          <cx:pt idx="225930">LSAZ</cx:pt>
          <cx:pt idx="225931">LSAZ</cx:pt>
          <cx:pt idx="225932">LSAZ</cx:pt>
          <cx:pt idx="225933">LSAZ</cx:pt>
          <cx:pt idx="225934">LSAZ</cx:pt>
          <cx:pt idx="225935">LSAZ</cx:pt>
          <cx:pt idx="225936">LSAZ</cx:pt>
          <cx:pt idx="225937">LSAZ</cx:pt>
          <cx:pt idx="225938">LSAZ</cx:pt>
          <cx:pt idx="225939">LSAZ</cx:pt>
          <cx:pt idx="225940">LSAZ</cx:pt>
          <cx:pt idx="225941">LSAZ</cx:pt>
          <cx:pt idx="225942">LSAZ</cx:pt>
          <cx:pt idx="225943">LSAZ</cx:pt>
          <cx:pt idx="225944">LSAZ</cx:pt>
          <cx:pt idx="225945">LSAZ</cx:pt>
          <cx:pt idx="225946">LSAZ</cx:pt>
          <cx:pt idx="225947">LSAZ</cx:pt>
          <cx:pt idx="225948">LSAZ</cx:pt>
          <cx:pt idx="225949">LSAZ</cx:pt>
          <cx:pt idx="225950">LSAZ</cx:pt>
          <cx:pt idx="225951">LSAZ</cx:pt>
          <cx:pt idx="225952">LSAZ</cx:pt>
          <cx:pt idx="225953">LSAZ</cx:pt>
          <cx:pt idx="225954">LSAZ</cx:pt>
          <cx:pt idx="225955">LSAZ</cx:pt>
          <cx:pt idx="225956">LSAZ</cx:pt>
          <cx:pt idx="225957">LSAZ</cx:pt>
          <cx:pt idx="225958">LSAZ</cx:pt>
          <cx:pt idx="225959">LSAZ</cx:pt>
          <cx:pt idx="225960">LSAZ</cx:pt>
          <cx:pt idx="225961">LSAZ</cx:pt>
          <cx:pt idx="225962">LSAZ</cx:pt>
          <cx:pt idx="225963">LSAZ</cx:pt>
          <cx:pt idx="225964">LSAZ</cx:pt>
          <cx:pt idx="225965">LSAZ</cx:pt>
          <cx:pt idx="225966">LSAZ</cx:pt>
          <cx:pt idx="225967">LSAZ</cx:pt>
          <cx:pt idx="225968">LSAZ</cx:pt>
          <cx:pt idx="225969">LSAZ</cx:pt>
          <cx:pt idx="225970">LSAZ</cx:pt>
          <cx:pt idx="225971">LSAZ</cx:pt>
          <cx:pt idx="225972">LSAZ</cx:pt>
          <cx:pt idx="225973">LSAZ</cx:pt>
          <cx:pt idx="225974">LSAZ</cx:pt>
          <cx:pt idx="225975">LSAZ</cx:pt>
          <cx:pt idx="225976">LSAZ</cx:pt>
          <cx:pt idx="225977">LSAZ</cx:pt>
          <cx:pt idx="225978">LSAZ</cx:pt>
          <cx:pt idx="225979">LSAZ</cx:pt>
          <cx:pt idx="225980">LSAZ</cx:pt>
          <cx:pt idx="225981">LSAZ</cx:pt>
          <cx:pt idx="225982">LSAZ</cx:pt>
          <cx:pt idx="225983">LSAZ</cx:pt>
          <cx:pt idx="225984">LSAZ</cx:pt>
          <cx:pt idx="225985">LSAZ</cx:pt>
          <cx:pt idx="225986">LSAZ</cx:pt>
          <cx:pt idx="225987">LSAZ</cx:pt>
          <cx:pt idx="225988">LSAZ</cx:pt>
          <cx:pt idx="225989">LSAZ</cx:pt>
          <cx:pt idx="225990">LSAZ</cx:pt>
          <cx:pt idx="225991">LSAZ</cx:pt>
          <cx:pt idx="225992">LSAZ</cx:pt>
          <cx:pt idx="225993">LSAZ</cx:pt>
          <cx:pt idx="225994">LSAZ</cx:pt>
          <cx:pt idx="225995">LSAZ</cx:pt>
          <cx:pt idx="225996">LSAZ</cx:pt>
          <cx:pt idx="225997">LSAZ</cx:pt>
          <cx:pt idx="225998">LSAZ</cx:pt>
          <cx:pt idx="225999">LSAZ</cx:pt>
          <cx:pt idx="226000">LSAZ</cx:pt>
          <cx:pt idx="226001">LSAZ</cx:pt>
          <cx:pt idx="226002">LSAZ</cx:pt>
          <cx:pt idx="226003">LSAZ</cx:pt>
          <cx:pt idx="226004">LSAZ</cx:pt>
          <cx:pt idx="226005">LSAZ</cx:pt>
          <cx:pt idx="226006">LSAZ</cx:pt>
          <cx:pt idx="226007">LSAZ</cx:pt>
          <cx:pt idx="226008">LSAZ</cx:pt>
          <cx:pt idx="226009">LSAZ</cx:pt>
          <cx:pt idx="226010">LSAZ</cx:pt>
          <cx:pt idx="226011">LSAZ</cx:pt>
          <cx:pt idx="226012">LSAZ</cx:pt>
          <cx:pt idx="226013">LSAZ</cx:pt>
          <cx:pt idx="226014">LSAZ</cx:pt>
          <cx:pt idx="226015">LSAZ</cx:pt>
          <cx:pt idx="226016">LSAZ</cx:pt>
          <cx:pt idx="226017">LSAZ</cx:pt>
          <cx:pt idx="226018">LSAZ</cx:pt>
          <cx:pt idx="226019">LSAZ</cx:pt>
          <cx:pt idx="226020">LSAZ</cx:pt>
          <cx:pt idx="226021">LSAZ</cx:pt>
          <cx:pt idx="226022">LSAZ</cx:pt>
          <cx:pt idx="226023">LSAZ</cx:pt>
          <cx:pt idx="226024">LSAZ</cx:pt>
          <cx:pt idx="226025">LSAZ</cx:pt>
          <cx:pt idx="226026">LSAZ</cx:pt>
          <cx:pt idx="226027">LSAZ</cx:pt>
          <cx:pt idx="226028">LSAZ</cx:pt>
          <cx:pt idx="226029">LSAZ</cx:pt>
          <cx:pt idx="226030">LSAZ</cx:pt>
          <cx:pt idx="226031">LSAZ</cx:pt>
          <cx:pt idx="226032">LSAZ</cx:pt>
          <cx:pt idx="226033">LSAZ</cx:pt>
          <cx:pt idx="226034">LSAZ</cx:pt>
          <cx:pt idx="226035">LSAZ</cx:pt>
          <cx:pt idx="226036">LSAZ</cx:pt>
          <cx:pt idx="226037">LSAZ</cx:pt>
          <cx:pt idx="226038">LSAZ</cx:pt>
          <cx:pt idx="226039">LSAZ</cx:pt>
          <cx:pt idx="226040">LSAZ</cx:pt>
          <cx:pt idx="226041">LSAZ</cx:pt>
          <cx:pt idx="226042">LSAZ</cx:pt>
          <cx:pt idx="226043">LSAZ</cx:pt>
          <cx:pt idx="226044">LSAZ</cx:pt>
          <cx:pt idx="226045">LSAZ</cx:pt>
          <cx:pt idx="226046">LSAZ</cx:pt>
          <cx:pt idx="226047">LSAZ</cx:pt>
          <cx:pt idx="226048">LSAZ</cx:pt>
          <cx:pt idx="226049">LSAZ</cx:pt>
          <cx:pt idx="226050">LSAZ</cx:pt>
          <cx:pt idx="226051">LSAZ</cx:pt>
          <cx:pt idx="226052">LSAZ</cx:pt>
          <cx:pt idx="226053">LSAZ</cx:pt>
          <cx:pt idx="226054">LSAZ</cx:pt>
          <cx:pt idx="226055">LSAZ</cx:pt>
          <cx:pt idx="226056">LSAZ</cx:pt>
          <cx:pt idx="226057">LSAZ</cx:pt>
          <cx:pt idx="226058">LSAZ</cx:pt>
          <cx:pt idx="226059">LSAZ</cx:pt>
          <cx:pt idx="226060">LSAZ</cx:pt>
          <cx:pt idx="226061">LSAZ</cx:pt>
          <cx:pt idx="226062">LSAZ</cx:pt>
          <cx:pt idx="226063">LSAZ</cx:pt>
          <cx:pt idx="226064">LSAZ</cx:pt>
          <cx:pt idx="226065">LSAZ</cx:pt>
          <cx:pt idx="226066">LSAZ</cx:pt>
          <cx:pt idx="226067">LSAZ</cx:pt>
          <cx:pt idx="226068">LSAZ</cx:pt>
          <cx:pt idx="226069">LSAZ</cx:pt>
          <cx:pt idx="226070">LSAZ</cx:pt>
          <cx:pt idx="226071">LSAZ</cx:pt>
          <cx:pt idx="226072">LSAZ</cx:pt>
          <cx:pt idx="226073">LSAZ</cx:pt>
          <cx:pt idx="226074">LSAZ</cx:pt>
          <cx:pt idx="226075">LSAZ</cx:pt>
          <cx:pt idx="226076">LSAZ</cx:pt>
          <cx:pt idx="226077">LSAZ</cx:pt>
          <cx:pt idx="226078">LSAZ</cx:pt>
          <cx:pt idx="226079">LSAZ</cx:pt>
          <cx:pt idx="226080">LSAZ</cx:pt>
          <cx:pt idx="226081">LSAZ</cx:pt>
          <cx:pt idx="226082">LSAZ</cx:pt>
          <cx:pt idx="226083">LSAZ</cx:pt>
          <cx:pt idx="226084">LSAZ</cx:pt>
          <cx:pt idx="226085">LSAZ</cx:pt>
          <cx:pt idx="226086">LSAZ</cx:pt>
          <cx:pt idx="226087">LSAZ</cx:pt>
          <cx:pt idx="226088">LSAZ</cx:pt>
          <cx:pt idx="226089">LSAZ</cx:pt>
          <cx:pt idx="226090">LSAZ</cx:pt>
          <cx:pt idx="226091">LSAZ</cx:pt>
          <cx:pt idx="226092">LSAZ</cx:pt>
          <cx:pt idx="226093">LSAZ</cx:pt>
          <cx:pt idx="226094">LSAZ</cx:pt>
          <cx:pt idx="226095">LSAZ</cx:pt>
          <cx:pt idx="226096">LSAZ</cx:pt>
          <cx:pt idx="226097">LSAZ</cx:pt>
          <cx:pt idx="226098">LSAZ</cx:pt>
          <cx:pt idx="226099">LSAZ</cx:pt>
          <cx:pt idx="226100">LSAZ</cx:pt>
          <cx:pt idx="226101">LSAZ</cx:pt>
          <cx:pt idx="226102">LSAZ</cx:pt>
          <cx:pt idx="226103">LSAZ</cx:pt>
          <cx:pt idx="226104">LSAZ</cx:pt>
          <cx:pt idx="226105">LSAZ</cx:pt>
          <cx:pt idx="226106">LSAZ</cx:pt>
          <cx:pt idx="226107">LSAZ</cx:pt>
          <cx:pt idx="226108">LSAZ</cx:pt>
          <cx:pt idx="226109">LSAZ</cx:pt>
          <cx:pt idx="226110">LSAZ</cx:pt>
          <cx:pt idx="226111">LSAZ</cx:pt>
          <cx:pt idx="226112">LSAZ</cx:pt>
          <cx:pt idx="226113">LSAZ</cx:pt>
          <cx:pt idx="226114">LSAZ</cx:pt>
          <cx:pt idx="226115">LSAZ</cx:pt>
          <cx:pt idx="226116">LSAZ</cx:pt>
          <cx:pt idx="226117">LSAZ</cx:pt>
          <cx:pt idx="226118">LSAZ</cx:pt>
          <cx:pt idx="226119">LSAZ</cx:pt>
          <cx:pt idx="226120">LSAZ</cx:pt>
          <cx:pt idx="226121">LSAZ</cx:pt>
          <cx:pt idx="226122">LSAZ</cx:pt>
          <cx:pt idx="226123">LSAZ</cx:pt>
          <cx:pt idx="226124">LSAZ</cx:pt>
          <cx:pt idx="226125">LSAZ</cx:pt>
          <cx:pt idx="226126">LSAZ</cx:pt>
          <cx:pt idx="226127">LSAZ</cx:pt>
          <cx:pt idx="226128">LSAZ</cx:pt>
          <cx:pt idx="226129">LSAZ</cx:pt>
          <cx:pt idx="226130">LSAZ</cx:pt>
          <cx:pt idx="226131">LSAZ</cx:pt>
          <cx:pt idx="226132">LSAZ</cx:pt>
          <cx:pt idx="226133">LSAZ</cx:pt>
          <cx:pt idx="226134">LSAZ</cx:pt>
          <cx:pt idx="226135">LSAZ</cx:pt>
          <cx:pt idx="226136">LSAZ</cx:pt>
          <cx:pt idx="226137">LSAZ</cx:pt>
          <cx:pt idx="226138">LSAZ</cx:pt>
          <cx:pt idx="226139">LSAZ</cx:pt>
          <cx:pt idx="226140">LSAZ</cx:pt>
          <cx:pt idx="226141">LSAZ</cx:pt>
          <cx:pt idx="226142">LSAZ</cx:pt>
          <cx:pt idx="226143">LSAZ</cx:pt>
          <cx:pt idx="226144">LSAZ</cx:pt>
          <cx:pt idx="226145">LSAZ</cx:pt>
          <cx:pt idx="226146">LSAZ</cx:pt>
          <cx:pt idx="226147">LSAZ</cx:pt>
          <cx:pt idx="226148">LSAZ</cx:pt>
          <cx:pt idx="226149">LSAZ</cx:pt>
          <cx:pt idx="226150">LSAZ</cx:pt>
          <cx:pt idx="226151">LSAZ</cx:pt>
          <cx:pt idx="226152">LSAZ</cx:pt>
          <cx:pt idx="226153">LSAZ</cx:pt>
          <cx:pt idx="226154">LSAZ</cx:pt>
          <cx:pt idx="226155">LSAZ</cx:pt>
          <cx:pt idx="226156">LSAZ</cx:pt>
          <cx:pt idx="226157">LSAZ</cx:pt>
          <cx:pt idx="226158">LSAZ</cx:pt>
          <cx:pt idx="226159">LSAZ</cx:pt>
          <cx:pt idx="226160">LSAZ</cx:pt>
          <cx:pt idx="226161">LSAZ</cx:pt>
          <cx:pt idx="226162">LSAZ</cx:pt>
          <cx:pt idx="226163">LSAZ</cx:pt>
          <cx:pt idx="226164">LSAZ</cx:pt>
          <cx:pt idx="226165">LSAZ</cx:pt>
          <cx:pt idx="226166">LSAZ</cx:pt>
          <cx:pt idx="226167">LSAZ</cx:pt>
          <cx:pt idx="226168">LSAZ</cx:pt>
          <cx:pt idx="226169">LSAZ</cx:pt>
          <cx:pt idx="226170">LSAZ</cx:pt>
          <cx:pt idx="226171">LSAZ</cx:pt>
          <cx:pt idx="226172">LSAZ</cx:pt>
          <cx:pt idx="226173">LSAZ</cx:pt>
          <cx:pt idx="226174">LSAZ</cx:pt>
          <cx:pt idx="226175">LSAZ</cx:pt>
          <cx:pt idx="226176">LSAZ</cx:pt>
          <cx:pt idx="226177">LSAZ</cx:pt>
          <cx:pt idx="226178">LSAZ</cx:pt>
          <cx:pt idx="226179">LSAZ</cx:pt>
          <cx:pt idx="226180">LSAZ</cx:pt>
          <cx:pt idx="226181">LSAZ</cx:pt>
          <cx:pt idx="226182">LSAZ</cx:pt>
          <cx:pt idx="226183">LSAZ</cx:pt>
          <cx:pt idx="226184">LSAZ</cx:pt>
          <cx:pt idx="226185">LSAZ</cx:pt>
          <cx:pt idx="226186">LSAZ</cx:pt>
          <cx:pt idx="226187">LSAZ</cx:pt>
          <cx:pt idx="226188">LSAZ</cx:pt>
          <cx:pt idx="226189">LSAZ</cx:pt>
          <cx:pt idx="226190">LSAZ</cx:pt>
          <cx:pt idx="226191">LSAZ</cx:pt>
          <cx:pt idx="226192">LSAZ</cx:pt>
          <cx:pt idx="226193">LSAZ</cx:pt>
          <cx:pt idx="226194">LSAZ</cx:pt>
          <cx:pt idx="226195">LSAZ</cx:pt>
          <cx:pt idx="226196">LSAZ</cx:pt>
          <cx:pt idx="226197">LSAZ</cx:pt>
          <cx:pt idx="226198">LSAZ</cx:pt>
          <cx:pt idx="226199">LSAZ</cx:pt>
          <cx:pt idx="226200">LSAZ</cx:pt>
          <cx:pt idx="226201">LSAZ</cx:pt>
          <cx:pt idx="226202">LSAZ</cx:pt>
          <cx:pt idx="226203">LSAZ</cx:pt>
          <cx:pt idx="226204">LSAZ</cx:pt>
          <cx:pt idx="226205">LSAZ</cx:pt>
          <cx:pt idx="226206">LSAZ</cx:pt>
          <cx:pt idx="226207">LSAZ</cx:pt>
          <cx:pt idx="226208">LSAZ</cx:pt>
          <cx:pt idx="226209">LSAZ</cx:pt>
          <cx:pt idx="226210">LSAZ</cx:pt>
          <cx:pt idx="226211">LSAZ</cx:pt>
          <cx:pt idx="226212">LSAZ</cx:pt>
          <cx:pt idx="226213">LSAZ</cx:pt>
          <cx:pt idx="226214">LSAZ</cx:pt>
          <cx:pt idx="226215">LSAZ</cx:pt>
          <cx:pt idx="226216">LSAZ</cx:pt>
          <cx:pt idx="226217">LSAZ</cx:pt>
          <cx:pt idx="226218">LSAZ</cx:pt>
          <cx:pt idx="226219">LSAZ</cx:pt>
          <cx:pt idx="226220">LSAZ</cx:pt>
          <cx:pt idx="226221">LSAZ</cx:pt>
          <cx:pt idx="226222">LSAZ</cx:pt>
          <cx:pt idx="226223">LSAZ</cx:pt>
          <cx:pt idx="226224">LSAZ</cx:pt>
          <cx:pt idx="226225">LSAZ</cx:pt>
          <cx:pt idx="226226">LSAZ</cx:pt>
          <cx:pt idx="226227">LSAZ</cx:pt>
          <cx:pt idx="226228">LSAZ</cx:pt>
          <cx:pt idx="226229">LSAZ</cx:pt>
          <cx:pt idx="226230">LSAZ</cx:pt>
          <cx:pt idx="226231">LSAZ</cx:pt>
          <cx:pt idx="226232">LSAZ</cx:pt>
          <cx:pt idx="226233">LSAZ</cx:pt>
          <cx:pt idx="226234">LSAZ</cx:pt>
          <cx:pt idx="226235">LSAZ</cx:pt>
          <cx:pt idx="226236">LSAZ</cx:pt>
          <cx:pt idx="226237">LSAZ</cx:pt>
          <cx:pt idx="226238">LSAZ</cx:pt>
          <cx:pt idx="226239">LSAZ</cx:pt>
          <cx:pt idx="226240">LSAZ</cx:pt>
          <cx:pt idx="226241">LSAZ</cx:pt>
          <cx:pt idx="226242">LSAZ</cx:pt>
          <cx:pt idx="226243">LSAZ</cx:pt>
          <cx:pt idx="226244">LSAZ</cx:pt>
          <cx:pt idx="226245">LSAZ</cx:pt>
          <cx:pt idx="226246">LSAZ</cx:pt>
          <cx:pt idx="226247">LSAZ</cx:pt>
          <cx:pt idx="226248">LSAZ</cx:pt>
          <cx:pt idx="226249">LSAZ</cx:pt>
          <cx:pt idx="226250">LSAZ</cx:pt>
          <cx:pt idx="226251">LSAZ</cx:pt>
          <cx:pt idx="226252">LSAZ</cx:pt>
          <cx:pt idx="226253">LSAZ</cx:pt>
          <cx:pt idx="226254">LSAZ</cx:pt>
          <cx:pt idx="226255">LSAZ</cx:pt>
          <cx:pt idx="226256">LSAZ</cx:pt>
          <cx:pt idx="226257">LSAZ</cx:pt>
          <cx:pt idx="226258">LSAZ</cx:pt>
          <cx:pt idx="226259">LSAZ</cx:pt>
          <cx:pt idx="226260">LSAZ</cx:pt>
          <cx:pt idx="226261">LSAZ</cx:pt>
          <cx:pt idx="226262">LSAZ</cx:pt>
          <cx:pt idx="226263">LSAZ</cx:pt>
          <cx:pt idx="226264">LSAZ</cx:pt>
          <cx:pt idx="226265">LSAZ</cx:pt>
          <cx:pt idx="226266">LSAZ</cx:pt>
          <cx:pt idx="226267">LSAZ</cx:pt>
          <cx:pt idx="226268">LSAZ</cx:pt>
          <cx:pt idx="226269">LSAZ</cx:pt>
          <cx:pt idx="226270">LSAZ</cx:pt>
          <cx:pt idx="226271">LSAZ</cx:pt>
          <cx:pt idx="226272">LSAZ</cx:pt>
          <cx:pt idx="226273">LSAZ</cx:pt>
          <cx:pt idx="226274">LSAZ</cx:pt>
          <cx:pt idx="226275">LSAZ</cx:pt>
          <cx:pt idx="226276">LSAZ</cx:pt>
          <cx:pt idx="226277">LSAZ</cx:pt>
          <cx:pt idx="226278">LSAZ</cx:pt>
          <cx:pt idx="226279">LSAZ</cx:pt>
          <cx:pt idx="226280">LSAZ</cx:pt>
          <cx:pt idx="226281">LSAZ</cx:pt>
          <cx:pt idx="226282">LSAZ</cx:pt>
          <cx:pt idx="226283">LSAZ</cx:pt>
          <cx:pt idx="226284">LSAZ</cx:pt>
          <cx:pt idx="226285">LSAZ</cx:pt>
          <cx:pt idx="226286">LSAZ</cx:pt>
          <cx:pt idx="226287">LSAZ</cx:pt>
          <cx:pt idx="226288">LSAZ</cx:pt>
          <cx:pt idx="226289">LSAZ</cx:pt>
          <cx:pt idx="226290">LSAZ</cx:pt>
          <cx:pt idx="226291">LSAZ</cx:pt>
          <cx:pt idx="226292">LSAZ</cx:pt>
          <cx:pt idx="226293">LSAZ</cx:pt>
          <cx:pt idx="226294">LSAZ</cx:pt>
          <cx:pt idx="226295">LSAZ</cx:pt>
          <cx:pt idx="226296">LSAZ</cx:pt>
          <cx:pt idx="226297">LSAZ</cx:pt>
          <cx:pt idx="226298">LSAZ</cx:pt>
          <cx:pt idx="226299">LSAZ</cx:pt>
          <cx:pt idx="226300">LSAZ</cx:pt>
          <cx:pt idx="226301">LSAZ</cx:pt>
          <cx:pt idx="226302">LSAZ</cx:pt>
          <cx:pt idx="226303">LSAZ</cx:pt>
          <cx:pt idx="226304">LSAZ</cx:pt>
          <cx:pt idx="226305">LSAZ</cx:pt>
          <cx:pt idx="226306">LSAZ</cx:pt>
          <cx:pt idx="226307">LSAZ</cx:pt>
          <cx:pt idx="226308">LSAZ</cx:pt>
          <cx:pt idx="226309">LSAZ</cx:pt>
          <cx:pt idx="226310">LSAZ</cx:pt>
          <cx:pt idx="226311">LSAZ</cx:pt>
          <cx:pt idx="226312">LSAZ</cx:pt>
          <cx:pt idx="226313">LSAZ</cx:pt>
          <cx:pt idx="226314">LSAZ</cx:pt>
          <cx:pt idx="226315">LSAZ</cx:pt>
          <cx:pt idx="226316">LSAZ</cx:pt>
          <cx:pt idx="226317">LSAZ</cx:pt>
          <cx:pt idx="226318">LSAZ</cx:pt>
          <cx:pt idx="226319">LSAZ</cx:pt>
          <cx:pt idx="226320">LSAZ</cx:pt>
          <cx:pt idx="226321">LSAZ</cx:pt>
          <cx:pt idx="226322">LSAZ</cx:pt>
          <cx:pt idx="226323">LSAZ</cx:pt>
          <cx:pt idx="226324">LSAZ</cx:pt>
          <cx:pt idx="226325">LSAZ</cx:pt>
          <cx:pt idx="226326">LSAZ</cx:pt>
          <cx:pt idx="226327">LSAZ</cx:pt>
          <cx:pt idx="226328">LSAZ</cx:pt>
          <cx:pt idx="226329">LSAZ</cx:pt>
          <cx:pt idx="226330">LSAZ</cx:pt>
          <cx:pt idx="226331">LSAZ</cx:pt>
          <cx:pt idx="226332">LSAZ</cx:pt>
          <cx:pt idx="226333">LSAZ</cx:pt>
          <cx:pt idx="226334">LSAZ</cx:pt>
          <cx:pt idx="226335">LSAZ</cx:pt>
          <cx:pt idx="226336">LSAZ</cx:pt>
          <cx:pt idx="226337">LSAZ</cx:pt>
          <cx:pt idx="226338">LSAZ</cx:pt>
          <cx:pt idx="226339">LSAZ</cx:pt>
          <cx:pt idx="226340">LSAZ</cx:pt>
          <cx:pt idx="226341">LSAZ</cx:pt>
          <cx:pt idx="226342">LSAZ</cx:pt>
          <cx:pt idx="226343">LSAZ</cx:pt>
          <cx:pt idx="226344">LSAZ</cx:pt>
          <cx:pt idx="226345">LSAZ</cx:pt>
          <cx:pt idx="226346">LSAZ</cx:pt>
          <cx:pt idx="226347">LSAZ</cx:pt>
          <cx:pt idx="226348">LSAZ</cx:pt>
          <cx:pt idx="226349">LSAZ</cx:pt>
          <cx:pt idx="226350">LSAZ</cx:pt>
          <cx:pt idx="226351">LSAZ</cx:pt>
          <cx:pt idx="226352">LSAZ</cx:pt>
          <cx:pt idx="226353">LSAZ</cx:pt>
          <cx:pt idx="226354">LSAZ</cx:pt>
          <cx:pt idx="226355">LSAZ</cx:pt>
          <cx:pt idx="226356">LSAZ</cx:pt>
          <cx:pt idx="226357">LSAZ</cx:pt>
          <cx:pt idx="226358">LSAZ</cx:pt>
          <cx:pt idx="226359">LSAZ</cx:pt>
          <cx:pt idx="226360">LSAZ</cx:pt>
          <cx:pt idx="226361">LSAZ</cx:pt>
          <cx:pt idx="226362">LSAZ</cx:pt>
          <cx:pt idx="226363">LSAZ</cx:pt>
          <cx:pt idx="226364">LSAZ</cx:pt>
          <cx:pt idx="226365">LSAZ</cx:pt>
          <cx:pt idx="226366">LSAZ</cx:pt>
          <cx:pt idx="226367">LSAZ</cx:pt>
          <cx:pt idx="226368">LSAZ</cx:pt>
          <cx:pt idx="226369">LSAZ</cx:pt>
          <cx:pt idx="226370">LSAZ</cx:pt>
          <cx:pt idx="226371">LSAZ</cx:pt>
          <cx:pt idx="226372">LSAZ</cx:pt>
          <cx:pt idx="226373">LSAZ</cx:pt>
          <cx:pt idx="226374">LSAZ</cx:pt>
          <cx:pt idx="226375">LSAZ</cx:pt>
          <cx:pt idx="226376">LSAZ</cx:pt>
          <cx:pt idx="226377">LSAZ</cx:pt>
          <cx:pt idx="226378">LSAZ</cx:pt>
          <cx:pt idx="226379">LSAZ</cx:pt>
          <cx:pt idx="226380">LSAZ</cx:pt>
          <cx:pt idx="226381">LSAZ</cx:pt>
          <cx:pt idx="226382">LSAZ</cx:pt>
          <cx:pt idx="226383">LSAZ</cx:pt>
          <cx:pt idx="226384">LSAZ</cx:pt>
          <cx:pt idx="226385">LSAZ</cx:pt>
          <cx:pt idx="226386">LSAZ</cx:pt>
          <cx:pt idx="226387">LSAZ</cx:pt>
          <cx:pt idx="226388">LSAZ</cx:pt>
          <cx:pt idx="226389">LSAZ</cx:pt>
          <cx:pt idx="226390">LSAZ</cx:pt>
          <cx:pt idx="226391">LSAZ</cx:pt>
          <cx:pt idx="226392">LSAZ</cx:pt>
          <cx:pt idx="226393">LSAZ</cx:pt>
          <cx:pt idx="226394">LSAZ</cx:pt>
          <cx:pt idx="226395">LSAZ</cx:pt>
          <cx:pt idx="226396">LSAZ</cx:pt>
          <cx:pt idx="226397">LSAZ</cx:pt>
          <cx:pt idx="226398">LSAZ</cx:pt>
          <cx:pt idx="226399">LSAZ</cx:pt>
          <cx:pt idx="226400">LSAZ</cx:pt>
          <cx:pt idx="226401">LSAZ</cx:pt>
          <cx:pt idx="226402">LSAZ</cx:pt>
          <cx:pt idx="226403">LSAZ</cx:pt>
          <cx:pt idx="226404">LSAZ</cx:pt>
          <cx:pt idx="226405">LSAZ</cx:pt>
          <cx:pt idx="226406">LSAZ</cx:pt>
          <cx:pt idx="226407">LSAZ</cx:pt>
          <cx:pt idx="226408">LSAZ</cx:pt>
          <cx:pt idx="226409">LSAZ</cx:pt>
          <cx:pt idx="226410">LSAZ</cx:pt>
          <cx:pt idx="226411">LSAZ</cx:pt>
          <cx:pt idx="226412">LSAZ</cx:pt>
          <cx:pt idx="226413">LSAZ</cx:pt>
          <cx:pt idx="226414">LSAZ</cx:pt>
          <cx:pt idx="226415">LSAZ</cx:pt>
          <cx:pt idx="226416">LSAZ</cx:pt>
          <cx:pt idx="226417">LSAZ</cx:pt>
          <cx:pt idx="226418">LSAZ</cx:pt>
          <cx:pt idx="226419">LSAZ</cx:pt>
          <cx:pt idx="226420">LSAZ</cx:pt>
          <cx:pt idx="226421">LSAZ</cx:pt>
          <cx:pt idx="226422">LSAZ</cx:pt>
          <cx:pt idx="226423">LSAZ</cx:pt>
          <cx:pt idx="226424">LSAZ</cx:pt>
          <cx:pt idx="226425">LSAZ</cx:pt>
          <cx:pt idx="226426">LSAZ</cx:pt>
          <cx:pt idx="226427">LSAZ</cx:pt>
          <cx:pt idx="226428">LSAZ</cx:pt>
          <cx:pt idx="226429">LSAZ</cx:pt>
          <cx:pt idx="226430">LSAZ</cx:pt>
          <cx:pt idx="226431">LSAZ</cx:pt>
          <cx:pt idx="226432">LSAZ</cx:pt>
          <cx:pt idx="226433">LSAZ</cx:pt>
          <cx:pt idx="226434">LSAZ</cx:pt>
          <cx:pt idx="226435">LSAZ</cx:pt>
          <cx:pt idx="226436">LSAZ</cx:pt>
          <cx:pt idx="226437">LSAZ</cx:pt>
          <cx:pt idx="226438">LSAZ</cx:pt>
          <cx:pt idx="226439">LSAZ</cx:pt>
          <cx:pt idx="226440">LSAZ</cx:pt>
          <cx:pt idx="226441">LSAZ</cx:pt>
          <cx:pt idx="226442">LSAZ</cx:pt>
          <cx:pt idx="226443">LSAZ</cx:pt>
          <cx:pt idx="226444">LSAZ</cx:pt>
          <cx:pt idx="226445">LSAZ</cx:pt>
          <cx:pt idx="226446">LSAZ</cx:pt>
          <cx:pt idx="226447">LSAZ</cx:pt>
          <cx:pt idx="226448">LSAZ</cx:pt>
          <cx:pt idx="226449">LSAZ</cx:pt>
          <cx:pt idx="226450">LSAZ</cx:pt>
          <cx:pt idx="226451">LSAZ</cx:pt>
          <cx:pt idx="226452">LSAZ</cx:pt>
          <cx:pt idx="226453">LSAZ</cx:pt>
          <cx:pt idx="226454">LSAZ</cx:pt>
          <cx:pt idx="226455">LSAZ</cx:pt>
          <cx:pt idx="226456">LSAZ</cx:pt>
          <cx:pt idx="226457">LSAZ</cx:pt>
          <cx:pt idx="226458">LSAZ</cx:pt>
          <cx:pt idx="226459">LSAZ</cx:pt>
          <cx:pt idx="226460">LSAZ</cx:pt>
          <cx:pt idx="226461">LSAZ</cx:pt>
          <cx:pt idx="226462">LSAZ</cx:pt>
          <cx:pt idx="226463">LSAZ</cx:pt>
          <cx:pt idx="226464">LSAZ</cx:pt>
          <cx:pt idx="226465">LSAZ</cx:pt>
          <cx:pt idx="226466">LSAZ</cx:pt>
          <cx:pt idx="226467">LSAZ</cx:pt>
          <cx:pt idx="226468">LSAZ</cx:pt>
          <cx:pt idx="226469">LSAZ</cx:pt>
          <cx:pt idx="226470">LSAZ</cx:pt>
          <cx:pt idx="226471">LSAZ</cx:pt>
          <cx:pt idx="226472">LSAZ</cx:pt>
          <cx:pt idx="226473">LSAZ</cx:pt>
          <cx:pt idx="226474">LSAZ</cx:pt>
          <cx:pt idx="226475">LSAZ</cx:pt>
          <cx:pt idx="226476">LSAZ</cx:pt>
          <cx:pt idx="226477">LSAZ</cx:pt>
          <cx:pt idx="226478">LSAZ</cx:pt>
          <cx:pt idx="226479">LSAZ</cx:pt>
          <cx:pt idx="226480">LSAZ</cx:pt>
          <cx:pt idx="226481">LSAZ</cx:pt>
          <cx:pt idx="226482">LSAZ</cx:pt>
          <cx:pt idx="226483">LSAZ</cx:pt>
          <cx:pt idx="226484">LSAZ</cx:pt>
          <cx:pt idx="226485">LSAZ</cx:pt>
          <cx:pt idx="226486">LSAZ</cx:pt>
          <cx:pt idx="226487">LSAZ</cx:pt>
          <cx:pt idx="226488">LSAZ</cx:pt>
          <cx:pt idx="226489">LSAZ</cx:pt>
          <cx:pt idx="226490">LSAZ</cx:pt>
          <cx:pt idx="226491">LSAZ</cx:pt>
          <cx:pt idx="226492">LSAZ</cx:pt>
          <cx:pt idx="226493">LSAZ</cx:pt>
          <cx:pt idx="226494">LSAZ</cx:pt>
          <cx:pt idx="226495">LSAZ</cx:pt>
          <cx:pt idx="226496">LSAZ</cx:pt>
          <cx:pt idx="226497">LSAZ</cx:pt>
          <cx:pt idx="226498">LSAZ</cx:pt>
          <cx:pt idx="226499">LSAZ</cx:pt>
          <cx:pt idx="226500">LSAZ</cx:pt>
          <cx:pt idx="226501">LSAZ</cx:pt>
          <cx:pt idx="226502">LSAZ</cx:pt>
          <cx:pt idx="226503">LSAZ</cx:pt>
          <cx:pt idx="226504">LSAZ</cx:pt>
          <cx:pt idx="226505">LSAZ</cx:pt>
          <cx:pt idx="226506">LSAZ</cx:pt>
          <cx:pt idx="226507">LSAZ</cx:pt>
          <cx:pt idx="226508">LSAZ</cx:pt>
          <cx:pt idx="226509">LSAZ</cx:pt>
          <cx:pt idx="226510">LSAZ</cx:pt>
          <cx:pt idx="226511">LSAZ</cx:pt>
          <cx:pt idx="226512">LSAZ</cx:pt>
          <cx:pt idx="226513">LSAZ</cx:pt>
          <cx:pt idx="226514">LSAZ</cx:pt>
          <cx:pt idx="226515">LSAZ</cx:pt>
          <cx:pt idx="226516">LSAZ</cx:pt>
          <cx:pt idx="226517">LSAZ</cx:pt>
          <cx:pt idx="226518">LSAZ</cx:pt>
          <cx:pt idx="226519">LSAZ</cx:pt>
          <cx:pt idx="226520">LSAZ</cx:pt>
          <cx:pt idx="226521">LSAZ</cx:pt>
          <cx:pt idx="226522">LSAZ</cx:pt>
          <cx:pt idx="226523">LSAZ</cx:pt>
          <cx:pt idx="226524">LSAZ</cx:pt>
          <cx:pt idx="226525">LSAZ</cx:pt>
          <cx:pt idx="226526">LSAZ</cx:pt>
          <cx:pt idx="226527">LSAZ</cx:pt>
          <cx:pt idx="226528">LSAZ</cx:pt>
          <cx:pt idx="226529">LSAZ</cx:pt>
          <cx:pt idx="226530">LSAZ</cx:pt>
          <cx:pt idx="226531">LSAZ</cx:pt>
          <cx:pt idx="226532">LSAZ</cx:pt>
          <cx:pt idx="226533">LSAZ</cx:pt>
          <cx:pt idx="226534">LSAZ</cx:pt>
          <cx:pt idx="226535">LSAZ</cx:pt>
          <cx:pt idx="226536">LSAZ</cx:pt>
          <cx:pt idx="226537">LSAZ</cx:pt>
          <cx:pt idx="226538">LSAZ</cx:pt>
          <cx:pt idx="226539">LSAZ</cx:pt>
          <cx:pt idx="226540">LSAZ</cx:pt>
          <cx:pt idx="226541">LSAZ</cx:pt>
          <cx:pt idx="226542">LSAZ</cx:pt>
          <cx:pt idx="226543">LSAZ</cx:pt>
          <cx:pt idx="226544">LSAZ</cx:pt>
          <cx:pt idx="226545">LSAZ</cx:pt>
          <cx:pt idx="226546">LSAZ</cx:pt>
          <cx:pt idx="226547">LSAZ</cx:pt>
          <cx:pt idx="226548">LSAZ</cx:pt>
          <cx:pt idx="226549">LSAZ</cx:pt>
          <cx:pt idx="226550">LSAZ</cx:pt>
          <cx:pt idx="226551">LSAZ</cx:pt>
          <cx:pt idx="226552">LSAZ</cx:pt>
          <cx:pt idx="226553">LSAZ</cx:pt>
          <cx:pt idx="226554">LSAZ</cx:pt>
          <cx:pt idx="226555">LSAZ</cx:pt>
          <cx:pt idx="226556">LSAZ</cx:pt>
          <cx:pt idx="226557">LSAZ</cx:pt>
          <cx:pt idx="226558">LSAZ</cx:pt>
          <cx:pt idx="226559">LSAZ</cx:pt>
          <cx:pt idx="226560">LSAZ</cx:pt>
          <cx:pt idx="226561">LSAZ</cx:pt>
          <cx:pt idx="226562">LSAZ</cx:pt>
          <cx:pt idx="226563">LSAZ</cx:pt>
          <cx:pt idx="226564">LSAZ</cx:pt>
          <cx:pt idx="226565">LSAZ</cx:pt>
          <cx:pt idx="226566">LSAZ</cx:pt>
          <cx:pt idx="226567">LSAZ</cx:pt>
          <cx:pt idx="226568">LSAZ</cx:pt>
          <cx:pt idx="226569">LSAZ</cx:pt>
          <cx:pt idx="226570">LSAZ</cx:pt>
          <cx:pt idx="226571">LSAZ</cx:pt>
          <cx:pt idx="226572">LSAZ</cx:pt>
          <cx:pt idx="226573">LSAZ</cx:pt>
          <cx:pt idx="226574">LSAZ</cx:pt>
          <cx:pt idx="226575">LSAZ</cx:pt>
          <cx:pt idx="226576">LSAZ</cx:pt>
          <cx:pt idx="226577">LSAZ</cx:pt>
          <cx:pt idx="226578">LSAZ</cx:pt>
          <cx:pt idx="226579">LSAZ</cx:pt>
          <cx:pt idx="226580">LSAZ</cx:pt>
          <cx:pt idx="226581">LSAZ</cx:pt>
          <cx:pt idx="226582">LSAZ</cx:pt>
          <cx:pt idx="226583">LSAZ</cx:pt>
          <cx:pt idx="226584">LSAZ</cx:pt>
          <cx:pt idx="226585">LSAZ</cx:pt>
          <cx:pt idx="226586">LSAZ</cx:pt>
          <cx:pt idx="226587">LSAZ</cx:pt>
          <cx:pt idx="226588">LSAZ</cx:pt>
          <cx:pt idx="226589">LSAZ</cx:pt>
          <cx:pt idx="226590">LSAZ</cx:pt>
          <cx:pt idx="226591">LSAZ</cx:pt>
          <cx:pt idx="226592">LSAZ</cx:pt>
          <cx:pt idx="226593">LSAZ</cx:pt>
          <cx:pt idx="226594">LSAZ</cx:pt>
          <cx:pt idx="226595">LSAZ</cx:pt>
          <cx:pt idx="226596">LSAZ</cx:pt>
          <cx:pt idx="226597">LSAZ</cx:pt>
          <cx:pt idx="226598">LSAZ</cx:pt>
          <cx:pt idx="226599">LSAZ</cx:pt>
          <cx:pt idx="226600">LSAZ</cx:pt>
          <cx:pt idx="226601">LSAZ</cx:pt>
          <cx:pt idx="226602">LSAZ</cx:pt>
          <cx:pt idx="226603">LSAZ</cx:pt>
          <cx:pt idx="226604">LSAZ</cx:pt>
          <cx:pt idx="226605">LSAZ</cx:pt>
          <cx:pt idx="226606">LSAZ</cx:pt>
          <cx:pt idx="226607">LSAZ</cx:pt>
          <cx:pt idx="226608">LSAZ</cx:pt>
          <cx:pt idx="226609">LSAZ</cx:pt>
          <cx:pt idx="226610">LSAZ</cx:pt>
          <cx:pt idx="226611">LSAZ</cx:pt>
          <cx:pt idx="226612">LSAZ</cx:pt>
          <cx:pt idx="226613">LSAZ</cx:pt>
          <cx:pt idx="226614">LSAZ</cx:pt>
          <cx:pt idx="226615">LSAZ</cx:pt>
          <cx:pt idx="226616">LSAZ</cx:pt>
          <cx:pt idx="226617">LSAZ</cx:pt>
          <cx:pt idx="226618">LSAZ</cx:pt>
          <cx:pt idx="226619">LSAZ</cx:pt>
          <cx:pt idx="226620">LSAZ</cx:pt>
          <cx:pt idx="226621">LSAZ</cx:pt>
          <cx:pt idx="226622">LSAZ</cx:pt>
          <cx:pt idx="226623">LSAZ</cx:pt>
          <cx:pt idx="226624">LSAZ</cx:pt>
          <cx:pt idx="226625">LSAZ</cx:pt>
          <cx:pt idx="226626">LSAZ</cx:pt>
          <cx:pt idx="226627">LSAZ</cx:pt>
          <cx:pt idx="226628">LSAZ</cx:pt>
          <cx:pt idx="226629">LSAZ</cx:pt>
          <cx:pt idx="226630">LSAZ</cx:pt>
          <cx:pt idx="226631">LSAZ</cx:pt>
          <cx:pt idx="226632">LSAZ</cx:pt>
          <cx:pt idx="226633">LSAZ</cx:pt>
          <cx:pt idx="226634">LSAZ</cx:pt>
          <cx:pt idx="226635">LSAZ</cx:pt>
          <cx:pt idx="226636">LSAZ</cx:pt>
          <cx:pt idx="226637">LSAZ</cx:pt>
          <cx:pt idx="226638">LSAZ</cx:pt>
          <cx:pt idx="226639">LSAZ</cx:pt>
          <cx:pt idx="226640">LSAZ</cx:pt>
          <cx:pt idx="226641">LSAZ</cx:pt>
          <cx:pt idx="226642">LSAZ</cx:pt>
          <cx:pt idx="226643">LSAZ</cx:pt>
          <cx:pt idx="226644">LSAZ</cx:pt>
          <cx:pt idx="226645">LSAZ</cx:pt>
          <cx:pt idx="226646">LSAZ</cx:pt>
          <cx:pt idx="226647">LSAZ</cx:pt>
          <cx:pt idx="226648">LSAZ</cx:pt>
          <cx:pt idx="226649">LSAZ</cx:pt>
          <cx:pt idx="226650">LSAZ</cx:pt>
          <cx:pt idx="226651">LSAZ</cx:pt>
          <cx:pt idx="226652">LSAZ</cx:pt>
          <cx:pt idx="226653">LSAZ</cx:pt>
          <cx:pt idx="226654">LSAZ</cx:pt>
          <cx:pt idx="226655">LSAZ</cx:pt>
          <cx:pt idx="226656">LSAZ</cx:pt>
          <cx:pt idx="226657">LSAZ</cx:pt>
          <cx:pt idx="226658">LSAZ</cx:pt>
          <cx:pt idx="226659">LSAZ</cx:pt>
          <cx:pt idx="226660">LSAZ</cx:pt>
          <cx:pt idx="226661">LSAZ</cx:pt>
          <cx:pt idx="226662">LSAZ</cx:pt>
          <cx:pt idx="226663">LSAZ</cx:pt>
          <cx:pt idx="226664">LSAZ</cx:pt>
          <cx:pt idx="226665">LSAZ</cx:pt>
          <cx:pt idx="226666">LSAZ</cx:pt>
          <cx:pt idx="226667">LSAZ</cx:pt>
          <cx:pt idx="226668">LSAZ</cx:pt>
          <cx:pt idx="226669">LSAZ</cx:pt>
          <cx:pt idx="226670">LSAZ</cx:pt>
          <cx:pt idx="226671">LSAZ</cx:pt>
          <cx:pt idx="226672">LSAZ</cx:pt>
          <cx:pt idx="226673">LSAZ</cx:pt>
          <cx:pt idx="226674">LSAZ</cx:pt>
          <cx:pt idx="226675">LSAZ</cx:pt>
          <cx:pt idx="226676">LSAZ</cx:pt>
          <cx:pt idx="226677">LSAZ</cx:pt>
          <cx:pt idx="226678">LSAZ</cx:pt>
          <cx:pt idx="226679">LSAZ</cx:pt>
          <cx:pt idx="226680">LSAZ</cx:pt>
          <cx:pt idx="226681">LSAZ</cx:pt>
          <cx:pt idx="226682">LSAZ</cx:pt>
          <cx:pt idx="226683">LSAZ</cx:pt>
          <cx:pt idx="226684">LSAZ</cx:pt>
          <cx:pt idx="226685">LSAZ</cx:pt>
          <cx:pt idx="226686">LSAZ</cx:pt>
          <cx:pt idx="226687">LSAZ</cx:pt>
          <cx:pt idx="226688">LSAZ</cx:pt>
          <cx:pt idx="226689">LSAZ</cx:pt>
          <cx:pt idx="226690">LSAZ</cx:pt>
          <cx:pt idx="226691">LSAZ</cx:pt>
          <cx:pt idx="226692">LSAZ</cx:pt>
          <cx:pt idx="226693">LSAZ</cx:pt>
          <cx:pt idx="226694">LSAZ</cx:pt>
          <cx:pt idx="226695">LSAZ</cx:pt>
          <cx:pt idx="226696">LSAZ</cx:pt>
          <cx:pt idx="226697">LSAZ</cx:pt>
          <cx:pt idx="226698">LSAZ</cx:pt>
          <cx:pt idx="226699">LSAZ</cx:pt>
          <cx:pt idx="226700">LSAZ</cx:pt>
          <cx:pt idx="226701">LSAZ</cx:pt>
          <cx:pt idx="226702">LSAZ</cx:pt>
          <cx:pt idx="226703">LSAZ</cx:pt>
          <cx:pt idx="226704">LSAZ</cx:pt>
          <cx:pt idx="226705">LSAZ</cx:pt>
          <cx:pt idx="226706">LSAZ</cx:pt>
          <cx:pt idx="226707">LSAZ</cx:pt>
          <cx:pt idx="226708">LSAZ</cx:pt>
          <cx:pt idx="226709">LSAZ</cx:pt>
          <cx:pt idx="226710">LSAZ</cx:pt>
          <cx:pt idx="226711">LSAZ</cx:pt>
          <cx:pt idx="226712">LSAZ</cx:pt>
          <cx:pt idx="226713">LSAZ</cx:pt>
          <cx:pt idx="226714">LSAZ</cx:pt>
          <cx:pt idx="226715">LSAZ</cx:pt>
          <cx:pt idx="226716">LSAZ</cx:pt>
          <cx:pt idx="226717">LSAZ</cx:pt>
          <cx:pt idx="226718">LSAZ</cx:pt>
          <cx:pt idx="226719">LSAZ</cx:pt>
          <cx:pt idx="226720">LSAZ</cx:pt>
          <cx:pt idx="226721">LSAZ</cx:pt>
          <cx:pt idx="226722">LSAZ</cx:pt>
          <cx:pt idx="226723">LSAZ</cx:pt>
          <cx:pt idx="226724">LSAZ</cx:pt>
          <cx:pt idx="226725">LSAZ</cx:pt>
          <cx:pt idx="226726">LSAZ</cx:pt>
          <cx:pt idx="226727">LSAZ</cx:pt>
          <cx:pt idx="226728">LSAZ</cx:pt>
          <cx:pt idx="226729">LSAZ</cx:pt>
          <cx:pt idx="226730">LSAZ</cx:pt>
          <cx:pt idx="226731">LSAZ</cx:pt>
          <cx:pt idx="226732">LSAZ</cx:pt>
          <cx:pt idx="226733">LSAZ</cx:pt>
          <cx:pt idx="226734">LSAZ</cx:pt>
          <cx:pt idx="226735">LSAZ</cx:pt>
          <cx:pt idx="226736">LSAZ</cx:pt>
          <cx:pt idx="226737">LSAZ</cx:pt>
          <cx:pt idx="226738">LSAZ</cx:pt>
          <cx:pt idx="226739">LSAZ</cx:pt>
          <cx:pt idx="226740">LSAZ</cx:pt>
          <cx:pt idx="226741">LSAZ</cx:pt>
          <cx:pt idx="226742">LSAZ</cx:pt>
          <cx:pt idx="226743">LSAZ</cx:pt>
          <cx:pt idx="226744">LSAZ</cx:pt>
          <cx:pt idx="226745">LSAZ</cx:pt>
          <cx:pt idx="226746">LSAZ</cx:pt>
          <cx:pt idx="226747">LSAZ</cx:pt>
          <cx:pt idx="226748">LSAZ</cx:pt>
          <cx:pt idx="226749">LSAZ</cx:pt>
          <cx:pt idx="226750">LSAZ</cx:pt>
          <cx:pt idx="226751">LSAZ</cx:pt>
          <cx:pt idx="226752">LSAZ</cx:pt>
          <cx:pt idx="226753">LSAZ</cx:pt>
          <cx:pt idx="226754">LSAZ</cx:pt>
          <cx:pt idx="226755">LSAZ</cx:pt>
          <cx:pt idx="226756">LSAZ</cx:pt>
          <cx:pt idx="226757">LSAZ</cx:pt>
          <cx:pt idx="226758">LSAZ</cx:pt>
          <cx:pt idx="226759">LSAZ</cx:pt>
          <cx:pt idx="226760">LSAZ</cx:pt>
          <cx:pt idx="226761">LSAZ</cx:pt>
          <cx:pt idx="226762">LSAZ</cx:pt>
          <cx:pt idx="226763">LSAZ</cx:pt>
          <cx:pt idx="226764">LSAZ</cx:pt>
          <cx:pt idx="226765">LSAZ</cx:pt>
          <cx:pt idx="226766">LSAZ</cx:pt>
          <cx:pt idx="226767">LSAZ</cx:pt>
          <cx:pt idx="226768">LSAZ</cx:pt>
          <cx:pt idx="226769">LSAZ</cx:pt>
          <cx:pt idx="226770">LSAZ</cx:pt>
          <cx:pt idx="226771">LSAZ</cx:pt>
          <cx:pt idx="226772">LSAZ</cx:pt>
          <cx:pt idx="226773">LSAZ</cx:pt>
          <cx:pt idx="226774">LSAZ</cx:pt>
          <cx:pt idx="226775">LSAZ</cx:pt>
          <cx:pt idx="226776">LSAZ</cx:pt>
          <cx:pt idx="226777">LSAZ</cx:pt>
          <cx:pt idx="226778">LSAZ</cx:pt>
          <cx:pt idx="226779">LSAZ</cx:pt>
          <cx:pt idx="226780">LSAZ</cx:pt>
          <cx:pt idx="226781">LSAZ</cx:pt>
          <cx:pt idx="226782">LSAZ</cx:pt>
          <cx:pt idx="226783">LSAZ</cx:pt>
          <cx:pt idx="226784">LSAZ</cx:pt>
          <cx:pt idx="226785">LSAZ</cx:pt>
          <cx:pt idx="226786">LSAZ</cx:pt>
          <cx:pt idx="226787">LSAZ</cx:pt>
          <cx:pt idx="226788">LSAZ</cx:pt>
          <cx:pt idx="226789">LSAZ</cx:pt>
          <cx:pt idx="226790">LSAZ</cx:pt>
          <cx:pt idx="226791">LSAZ</cx:pt>
          <cx:pt idx="226792">LSAZ</cx:pt>
          <cx:pt idx="226793">LSAZ</cx:pt>
          <cx:pt idx="226794">LSAZ</cx:pt>
          <cx:pt idx="226795">LSAZ</cx:pt>
          <cx:pt idx="226796">LSAZ</cx:pt>
          <cx:pt idx="226797">LSAZ</cx:pt>
          <cx:pt idx="226798">LSAZ</cx:pt>
          <cx:pt idx="226799">LSAZ</cx:pt>
          <cx:pt idx="226800">LSAZ</cx:pt>
          <cx:pt idx="226801">LSAZ</cx:pt>
          <cx:pt idx="226802">LSAZ</cx:pt>
          <cx:pt idx="226803">LSAZ</cx:pt>
          <cx:pt idx="226804">LSAZ</cx:pt>
          <cx:pt idx="226805">LSAZ</cx:pt>
          <cx:pt idx="226806">LSAZ</cx:pt>
          <cx:pt idx="226807">LSAZ</cx:pt>
          <cx:pt idx="226808">LSAZ</cx:pt>
          <cx:pt idx="226809">LSAZ</cx:pt>
          <cx:pt idx="226810">LSAZ</cx:pt>
          <cx:pt idx="226811">LSAZ</cx:pt>
          <cx:pt idx="226812">LSAZ</cx:pt>
          <cx:pt idx="226813">LSAZ</cx:pt>
          <cx:pt idx="226814">LSAZ</cx:pt>
          <cx:pt idx="226815">LSAZ</cx:pt>
          <cx:pt idx="226816">LSAZ</cx:pt>
          <cx:pt idx="226817">LSAZ</cx:pt>
          <cx:pt idx="226818">LSAZ</cx:pt>
          <cx:pt idx="226819">LSAZ</cx:pt>
          <cx:pt idx="226820">LSAZ</cx:pt>
          <cx:pt idx="226821">LSAZ</cx:pt>
          <cx:pt idx="226822">LSAZ</cx:pt>
          <cx:pt idx="226823">LSAZ</cx:pt>
          <cx:pt idx="226824">LSAZ</cx:pt>
          <cx:pt idx="226825">LSAZ</cx:pt>
          <cx:pt idx="226826">LSAZ</cx:pt>
          <cx:pt idx="226827">LSAZ</cx:pt>
          <cx:pt idx="226828">LSAZ</cx:pt>
          <cx:pt idx="226829">LSAZ</cx:pt>
          <cx:pt idx="226830">LSAZ</cx:pt>
          <cx:pt idx="226831">LSAZ</cx:pt>
          <cx:pt idx="226832">LSAZ</cx:pt>
          <cx:pt idx="226833">LSAZ</cx:pt>
          <cx:pt idx="226834">LSAZ</cx:pt>
          <cx:pt idx="226835">LSAZ</cx:pt>
          <cx:pt idx="226836">LSAZ</cx:pt>
          <cx:pt idx="226837">LSAZ</cx:pt>
          <cx:pt idx="226838">LSAZ</cx:pt>
          <cx:pt idx="226839">LSAZ</cx:pt>
          <cx:pt idx="226840">LSAZ</cx:pt>
          <cx:pt idx="226841">LSAZ</cx:pt>
          <cx:pt idx="226842">LSAZ</cx:pt>
          <cx:pt idx="226843">LSAZ</cx:pt>
          <cx:pt idx="226844">LSAZ</cx:pt>
          <cx:pt idx="226845">LSAZ</cx:pt>
          <cx:pt idx="226846">LSAZ</cx:pt>
          <cx:pt idx="226847">LSAZ</cx:pt>
          <cx:pt idx="226848">LSAZ</cx:pt>
          <cx:pt idx="226849">LSAZ</cx:pt>
          <cx:pt idx="226850">LSAZ</cx:pt>
          <cx:pt idx="226851">LSAZ</cx:pt>
          <cx:pt idx="226852">LSAZ</cx:pt>
          <cx:pt idx="226853">LSAZ</cx:pt>
          <cx:pt idx="226854">LSAZ</cx:pt>
          <cx:pt idx="226855">LSAZ</cx:pt>
          <cx:pt idx="226856">LSAZ</cx:pt>
          <cx:pt idx="226857">LSAZ</cx:pt>
          <cx:pt idx="226858">LSAZ</cx:pt>
          <cx:pt idx="226859">LSAZ</cx:pt>
          <cx:pt idx="226860">LSAZ</cx:pt>
          <cx:pt idx="226861">LSAZ</cx:pt>
          <cx:pt idx="226862">LSAZ</cx:pt>
          <cx:pt idx="226863">LSAZ</cx:pt>
          <cx:pt idx="226864">LSAZ</cx:pt>
          <cx:pt idx="226865">LSAZ</cx:pt>
          <cx:pt idx="226866">LSAZ</cx:pt>
          <cx:pt idx="226867">LSAZ</cx:pt>
          <cx:pt idx="226868">LSAZ</cx:pt>
          <cx:pt idx="226869">LSAZ</cx:pt>
          <cx:pt idx="226870">LSAZ</cx:pt>
          <cx:pt idx="226871">LSAZ</cx:pt>
          <cx:pt idx="226872">LSAZ</cx:pt>
          <cx:pt idx="226873">LSAZ</cx:pt>
          <cx:pt idx="226874">LSAZ</cx:pt>
          <cx:pt idx="226875">LSAZ</cx:pt>
          <cx:pt idx="226876">LSAZ</cx:pt>
          <cx:pt idx="226877">LSAZ</cx:pt>
          <cx:pt idx="226878">LSAZ</cx:pt>
          <cx:pt idx="226879">LSAZ</cx:pt>
          <cx:pt idx="226880">LSAZ</cx:pt>
          <cx:pt idx="226881">LSAZ</cx:pt>
          <cx:pt idx="226882">LSAZ</cx:pt>
          <cx:pt idx="226883">LSAZ</cx:pt>
          <cx:pt idx="226884">LSAZ</cx:pt>
          <cx:pt idx="226885">LSAZ</cx:pt>
          <cx:pt idx="226886">LSAZ</cx:pt>
          <cx:pt idx="226887">LSAZ</cx:pt>
          <cx:pt idx="226888">LSAZ</cx:pt>
          <cx:pt idx="226889">LSAZ</cx:pt>
          <cx:pt idx="226890">LSAZ</cx:pt>
          <cx:pt idx="226891">LSAZ</cx:pt>
          <cx:pt idx="226892">LSAZ</cx:pt>
          <cx:pt idx="226893">LSAZ</cx:pt>
          <cx:pt idx="226894">LSAZ</cx:pt>
          <cx:pt idx="226895">LSAZ</cx:pt>
          <cx:pt idx="226896">LSAZ</cx:pt>
          <cx:pt idx="226897">LSAZ</cx:pt>
          <cx:pt idx="226898">LSAZ</cx:pt>
          <cx:pt idx="226899">LSAZ</cx:pt>
          <cx:pt idx="226900">LSAZ</cx:pt>
          <cx:pt idx="226901">LSAZ</cx:pt>
          <cx:pt idx="226902">LSAZ</cx:pt>
          <cx:pt idx="226903">LSAZ</cx:pt>
          <cx:pt idx="226904">LSAZ</cx:pt>
          <cx:pt idx="226905">LSAZ</cx:pt>
          <cx:pt idx="226906">LSAZ</cx:pt>
          <cx:pt idx="226907">LSAZ</cx:pt>
          <cx:pt idx="226908">LSAZ</cx:pt>
          <cx:pt idx="226909">LSAZ</cx:pt>
          <cx:pt idx="226910">LSAZ</cx:pt>
          <cx:pt idx="226911">LSAZ</cx:pt>
          <cx:pt idx="226912">LSAZ</cx:pt>
          <cx:pt idx="226913">LSAZ</cx:pt>
          <cx:pt idx="226914">LSAZ</cx:pt>
          <cx:pt idx="226915">LSAZ</cx:pt>
          <cx:pt idx="226916">LSAZ</cx:pt>
          <cx:pt idx="226917">LSAZ</cx:pt>
          <cx:pt idx="226918">LSAZ</cx:pt>
          <cx:pt idx="226919">LSAZ</cx:pt>
          <cx:pt idx="226920">LSAZ</cx:pt>
          <cx:pt idx="226921">LSAZ</cx:pt>
          <cx:pt idx="226922">LSAZ</cx:pt>
          <cx:pt idx="226923">LSAZ</cx:pt>
          <cx:pt idx="226924">LSAZ</cx:pt>
          <cx:pt idx="226925">LSAZ</cx:pt>
          <cx:pt idx="226926">LSAZ</cx:pt>
          <cx:pt idx="226927">LSAZ</cx:pt>
          <cx:pt idx="226928">LSAZ</cx:pt>
          <cx:pt idx="226929">LSAZ</cx:pt>
          <cx:pt idx="226930">LSAZ</cx:pt>
          <cx:pt idx="226931">LSAZ</cx:pt>
          <cx:pt idx="226932">LSAZ</cx:pt>
          <cx:pt idx="226933">LSAZ</cx:pt>
          <cx:pt idx="226934">LSAZ</cx:pt>
          <cx:pt idx="226935">LSAZ</cx:pt>
          <cx:pt idx="226936">LSAZ</cx:pt>
          <cx:pt idx="226937">LSAZ</cx:pt>
          <cx:pt idx="226938">LSAZ</cx:pt>
          <cx:pt idx="226939">LSAZ</cx:pt>
          <cx:pt idx="226940">LSAZ</cx:pt>
          <cx:pt idx="226941">LSAZ</cx:pt>
          <cx:pt idx="226942">LSAZ</cx:pt>
          <cx:pt idx="226943">LSAZ</cx:pt>
          <cx:pt idx="226944">LSAZ</cx:pt>
          <cx:pt idx="226945">LSAZ</cx:pt>
          <cx:pt idx="226946">LSAZ</cx:pt>
          <cx:pt idx="226947">LSAZ</cx:pt>
          <cx:pt idx="226948">LSAZ</cx:pt>
          <cx:pt idx="226949">LSAZ</cx:pt>
          <cx:pt idx="226950">LSAZ</cx:pt>
          <cx:pt idx="226951">LSAZ</cx:pt>
          <cx:pt idx="226952">LSAZ</cx:pt>
          <cx:pt idx="226953">LSAZ</cx:pt>
          <cx:pt idx="226954">LSAZ</cx:pt>
          <cx:pt idx="226955">LSAZ</cx:pt>
          <cx:pt idx="226956">LSAZ</cx:pt>
          <cx:pt idx="226957">LSAZ</cx:pt>
          <cx:pt idx="226958">LSAZ</cx:pt>
          <cx:pt idx="226959">LSAZ</cx:pt>
          <cx:pt idx="226960">LSAZ</cx:pt>
          <cx:pt idx="226961">LSAZ</cx:pt>
          <cx:pt idx="226962">LSAZ</cx:pt>
          <cx:pt idx="226963">LSAZ</cx:pt>
          <cx:pt idx="226964">LSAZ</cx:pt>
          <cx:pt idx="226965">LSAZ</cx:pt>
          <cx:pt idx="226966">LSAZ</cx:pt>
          <cx:pt idx="226967">LSAZ</cx:pt>
          <cx:pt idx="226968">LSAZ</cx:pt>
          <cx:pt idx="226969">LSAZ</cx:pt>
          <cx:pt idx="226970">LSAZ</cx:pt>
          <cx:pt idx="226971">LSAZ</cx:pt>
          <cx:pt idx="226972">LSAZ</cx:pt>
          <cx:pt idx="226973">LSAZ</cx:pt>
          <cx:pt idx="226974">LSAZ</cx:pt>
          <cx:pt idx="226975">LSAZ</cx:pt>
          <cx:pt idx="226976">LSAZ</cx:pt>
          <cx:pt idx="226977">LSAZ</cx:pt>
          <cx:pt idx="226978">LSAZ</cx:pt>
          <cx:pt idx="226979">LSAZ</cx:pt>
          <cx:pt idx="226980">LSAZ</cx:pt>
          <cx:pt idx="226981">LSAZ</cx:pt>
          <cx:pt idx="226982">LSAZ</cx:pt>
          <cx:pt idx="226983">LSAZ</cx:pt>
          <cx:pt idx="226984">LSAZ</cx:pt>
          <cx:pt idx="226985">LSAZ</cx:pt>
          <cx:pt idx="226986">LSAZ</cx:pt>
          <cx:pt idx="226987">LSAZ</cx:pt>
          <cx:pt idx="226988">LSAZ</cx:pt>
          <cx:pt idx="226989">LSAZ</cx:pt>
          <cx:pt idx="226990">LSAZ</cx:pt>
          <cx:pt idx="226991">LSAZ</cx:pt>
          <cx:pt idx="226992">LSAZ</cx:pt>
          <cx:pt idx="226993">LSAZ</cx:pt>
          <cx:pt idx="226994">LSAZ</cx:pt>
          <cx:pt idx="226995">LSAZ</cx:pt>
          <cx:pt idx="226996">LSAZ</cx:pt>
          <cx:pt idx="226997">LSAZ</cx:pt>
          <cx:pt idx="226998">LSAZ</cx:pt>
          <cx:pt idx="226999">LSAZ</cx:pt>
          <cx:pt idx="227000">LSAZ</cx:pt>
          <cx:pt idx="227001">LSAZ</cx:pt>
          <cx:pt idx="227002">LSAZ</cx:pt>
          <cx:pt idx="227003">LSAZ</cx:pt>
          <cx:pt idx="227004">LSAZ</cx:pt>
          <cx:pt idx="227005">LSAZ</cx:pt>
          <cx:pt idx="227006">LSAZ</cx:pt>
          <cx:pt idx="227007">LSAZ</cx:pt>
          <cx:pt idx="227008">LSAZ</cx:pt>
          <cx:pt idx="227009">LSAZ</cx:pt>
          <cx:pt idx="227010">LSAZ</cx:pt>
          <cx:pt idx="227011">LSAZ</cx:pt>
          <cx:pt idx="227012">LSAZ</cx:pt>
          <cx:pt idx="227013">LSAZ</cx:pt>
          <cx:pt idx="227014">LSAZ</cx:pt>
          <cx:pt idx="227015">LSAZ</cx:pt>
          <cx:pt idx="227016">LSAZ</cx:pt>
          <cx:pt idx="227017">LSAZ</cx:pt>
          <cx:pt idx="227018">LSAZ</cx:pt>
          <cx:pt idx="227019">LSAZ</cx:pt>
          <cx:pt idx="227020">LSAZ</cx:pt>
          <cx:pt idx="227021">LSAZ</cx:pt>
          <cx:pt idx="227022">LSAZ</cx:pt>
          <cx:pt idx="227023">LSAZ</cx:pt>
          <cx:pt idx="227024">LSAZ</cx:pt>
          <cx:pt idx="227025">LSAZ</cx:pt>
          <cx:pt idx="227026">LSAZ</cx:pt>
          <cx:pt idx="227027">LSAZ</cx:pt>
          <cx:pt idx="227028">LSAZ</cx:pt>
          <cx:pt idx="227029">LSAZ</cx:pt>
          <cx:pt idx="227030">LSAZ</cx:pt>
          <cx:pt idx="227031">LSAZ</cx:pt>
          <cx:pt idx="227032">LSAZ</cx:pt>
          <cx:pt idx="227033">LSAZ</cx:pt>
          <cx:pt idx="227034">LSAZ</cx:pt>
          <cx:pt idx="227035">LSAZ</cx:pt>
          <cx:pt idx="227036">LSAZ</cx:pt>
          <cx:pt idx="227037">LSAZ</cx:pt>
          <cx:pt idx="227038">LSAZ</cx:pt>
          <cx:pt idx="227039">LSAZ</cx:pt>
          <cx:pt idx="227040">LSAZ</cx:pt>
          <cx:pt idx="227041">LSAZ</cx:pt>
          <cx:pt idx="227042">LSAZ</cx:pt>
          <cx:pt idx="227043">LSAZ</cx:pt>
          <cx:pt idx="227044">LSAZ</cx:pt>
          <cx:pt idx="227045">LSAZ</cx:pt>
          <cx:pt idx="227046">LSAZ</cx:pt>
          <cx:pt idx="227047">LSAZ</cx:pt>
          <cx:pt idx="227048">LSAZ</cx:pt>
          <cx:pt idx="227049">LSAZ</cx:pt>
          <cx:pt idx="227050">LSAZ</cx:pt>
          <cx:pt idx="227051">LSAZ</cx:pt>
          <cx:pt idx="227052">LSAZ</cx:pt>
          <cx:pt idx="227053">LSAZ</cx:pt>
          <cx:pt idx="227054">LSAZ</cx:pt>
          <cx:pt idx="227055">LSAZ</cx:pt>
          <cx:pt idx="227056">LSAZ</cx:pt>
          <cx:pt idx="227057">LSAZ</cx:pt>
          <cx:pt idx="227058">LSAZ</cx:pt>
          <cx:pt idx="227059">LSAZ</cx:pt>
          <cx:pt idx="227060">LSAZ</cx:pt>
          <cx:pt idx="227061">LSAZ</cx:pt>
          <cx:pt idx="227062">LSAZ</cx:pt>
          <cx:pt idx="227063">LSAZ</cx:pt>
          <cx:pt idx="227064">LSAZ</cx:pt>
          <cx:pt idx="227065">LSAZ</cx:pt>
          <cx:pt idx="227066">LSAZ</cx:pt>
          <cx:pt idx="227067">LSAZ</cx:pt>
          <cx:pt idx="227068">LSAZ</cx:pt>
          <cx:pt idx="227069">LSAZ</cx:pt>
          <cx:pt idx="227070">LSAZ</cx:pt>
          <cx:pt idx="227071">LSAZ</cx:pt>
          <cx:pt idx="227072">LSAZ</cx:pt>
          <cx:pt idx="227073">LSAZ</cx:pt>
          <cx:pt idx="227074">LSAZ</cx:pt>
          <cx:pt idx="227075">LSAZ</cx:pt>
          <cx:pt idx="227076">LSAZ</cx:pt>
          <cx:pt idx="227077">LSAZ</cx:pt>
          <cx:pt idx="227078">LSAZ</cx:pt>
          <cx:pt idx="227079">LSAZ</cx:pt>
          <cx:pt idx="227080">LSAZ</cx:pt>
          <cx:pt idx="227081">LSAZ</cx:pt>
          <cx:pt idx="227082">LSAZ</cx:pt>
          <cx:pt idx="227083">LSAZ</cx:pt>
          <cx:pt idx="227084">LSAZ</cx:pt>
          <cx:pt idx="227085">LSAZ</cx:pt>
          <cx:pt idx="227086">LSAZ</cx:pt>
          <cx:pt idx="227087">LSAZ</cx:pt>
          <cx:pt idx="227088">LSAZ</cx:pt>
          <cx:pt idx="227089">LSAZ</cx:pt>
          <cx:pt idx="227090">LSAZ</cx:pt>
          <cx:pt idx="227091">LSAZ</cx:pt>
          <cx:pt idx="227092">LSAZ</cx:pt>
          <cx:pt idx="227093">LSAZ</cx:pt>
          <cx:pt idx="227094">LSAZ</cx:pt>
          <cx:pt idx="227095">LSAZ</cx:pt>
          <cx:pt idx="227096">LSAZ</cx:pt>
          <cx:pt idx="227097">LSAZ</cx:pt>
          <cx:pt idx="227098">LSAZ</cx:pt>
          <cx:pt idx="227099">LSAZ</cx:pt>
          <cx:pt idx="227100">LSAZ</cx:pt>
          <cx:pt idx="227101">LSAZ</cx:pt>
          <cx:pt idx="227102">LSAZ</cx:pt>
          <cx:pt idx="227103">LSAZ</cx:pt>
          <cx:pt idx="227104">LSAZ</cx:pt>
          <cx:pt idx="227105">LSAZ</cx:pt>
          <cx:pt idx="227106">LSAZ</cx:pt>
          <cx:pt idx="227107">LSAZ</cx:pt>
          <cx:pt idx="227108">LSAZ</cx:pt>
          <cx:pt idx="227109">LSAZ</cx:pt>
          <cx:pt idx="227110">LSAZ</cx:pt>
          <cx:pt idx="227111">LSAZ</cx:pt>
          <cx:pt idx="227112">LSAZ</cx:pt>
          <cx:pt idx="227113">LSAZ</cx:pt>
          <cx:pt idx="227114">LSAZ</cx:pt>
          <cx:pt idx="227115">LSAZ</cx:pt>
          <cx:pt idx="227116">LSAZ</cx:pt>
          <cx:pt idx="227117">LSAZ</cx:pt>
          <cx:pt idx="227118">LSAZ</cx:pt>
          <cx:pt idx="227119">LSAZ</cx:pt>
          <cx:pt idx="227120">LSAZ</cx:pt>
          <cx:pt idx="227121">LSAZ</cx:pt>
          <cx:pt idx="227122">LSAZ</cx:pt>
          <cx:pt idx="227123">LSAZ</cx:pt>
          <cx:pt idx="227124">LSAZ</cx:pt>
          <cx:pt idx="227125">LSAZ</cx:pt>
          <cx:pt idx="227126">LSAZ</cx:pt>
          <cx:pt idx="227127">LSAZ</cx:pt>
          <cx:pt idx="227128">LSAZ</cx:pt>
          <cx:pt idx="227129">LSAZ</cx:pt>
          <cx:pt idx="227130">LSAZ</cx:pt>
          <cx:pt idx="227131">LSAZ</cx:pt>
          <cx:pt idx="227132">LSAZ</cx:pt>
          <cx:pt idx="227133">LSAZ</cx:pt>
          <cx:pt idx="227134">LSAZ</cx:pt>
          <cx:pt idx="227135">LSAZ</cx:pt>
          <cx:pt idx="227136">LSAZ</cx:pt>
          <cx:pt idx="227137">LSAZ</cx:pt>
          <cx:pt idx="227138">LSAZ</cx:pt>
          <cx:pt idx="227139">LSAZ</cx:pt>
          <cx:pt idx="227140">LSAZ</cx:pt>
          <cx:pt idx="227141">LSAZ</cx:pt>
          <cx:pt idx="227142">LSAZ</cx:pt>
          <cx:pt idx="227143">LSAZ</cx:pt>
          <cx:pt idx="227144">LSAZ</cx:pt>
          <cx:pt idx="227145">LSAZ</cx:pt>
          <cx:pt idx="227146">LSAZ</cx:pt>
          <cx:pt idx="227147">LSAZ</cx:pt>
          <cx:pt idx="227148">LSAZ</cx:pt>
          <cx:pt idx="227149">LSAZ</cx:pt>
          <cx:pt idx="227150">LSAZ</cx:pt>
          <cx:pt idx="227151">LSAZ</cx:pt>
          <cx:pt idx="227152">LSAZ</cx:pt>
          <cx:pt idx="227153">LSAZ</cx:pt>
          <cx:pt idx="227154">LSAZ</cx:pt>
          <cx:pt idx="227155">LSAZ</cx:pt>
          <cx:pt idx="227156">LSAZ</cx:pt>
          <cx:pt idx="227157">LSAZ</cx:pt>
          <cx:pt idx="227158">LSAZ</cx:pt>
          <cx:pt idx="227159">LSAZ</cx:pt>
          <cx:pt idx="227160">LSAZ</cx:pt>
          <cx:pt idx="227161">LSAZ</cx:pt>
          <cx:pt idx="227162">LSAZ</cx:pt>
          <cx:pt idx="227163">LSAZ</cx:pt>
          <cx:pt idx="227164">LSAZ</cx:pt>
          <cx:pt idx="227165">LSAZ</cx:pt>
          <cx:pt idx="227166">LSAZ</cx:pt>
          <cx:pt idx="227167">LSAZ</cx:pt>
          <cx:pt idx="227168">LSAZ</cx:pt>
          <cx:pt idx="227169">LSAZ</cx:pt>
          <cx:pt idx="227170">LSAZ</cx:pt>
          <cx:pt idx="227171">LSAZ</cx:pt>
          <cx:pt idx="227172">LSAZ</cx:pt>
          <cx:pt idx="227173">LSAZ</cx:pt>
          <cx:pt idx="227174">LSAZ</cx:pt>
          <cx:pt idx="227175">LSAZ</cx:pt>
          <cx:pt idx="227176">LSAZ</cx:pt>
          <cx:pt idx="227177">LSAZ</cx:pt>
          <cx:pt idx="227178">LSAZ</cx:pt>
          <cx:pt idx="227179">LSAZ</cx:pt>
          <cx:pt idx="227180">LSAZ</cx:pt>
          <cx:pt idx="227181">LSAZ</cx:pt>
          <cx:pt idx="227182">LSAZ</cx:pt>
          <cx:pt idx="227183">LSAZ</cx:pt>
          <cx:pt idx="227184">LSAZ</cx:pt>
          <cx:pt idx="227185">LSAZ</cx:pt>
          <cx:pt idx="227186">LSAZ</cx:pt>
          <cx:pt idx="227187">LSAZ</cx:pt>
          <cx:pt idx="227188">LSAZ</cx:pt>
          <cx:pt idx="227189">LSAZ</cx:pt>
          <cx:pt idx="227190">LSAZ</cx:pt>
          <cx:pt idx="227191">LSAZ</cx:pt>
          <cx:pt idx="227192">LSAZ</cx:pt>
          <cx:pt idx="227193">LSAZ</cx:pt>
          <cx:pt idx="227194">LSAZ</cx:pt>
          <cx:pt idx="227195">LSAZ</cx:pt>
          <cx:pt idx="227196">LSAZ</cx:pt>
          <cx:pt idx="227197">LSAZ</cx:pt>
          <cx:pt idx="227198">LSAZ</cx:pt>
          <cx:pt idx="227199">LSAZ</cx:pt>
          <cx:pt idx="227200">LSAZ</cx:pt>
          <cx:pt idx="227201">LSAZ</cx:pt>
          <cx:pt idx="227202">LSAZ</cx:pt>
          <cx:pt idx="227203">LSAZ</cx:pt>
          <cx:pt idx="227204">LSAZ</cx:pt>
          <cx:pt idx="227205">LSAZ</cx:pt>
          <cx:pt idx="227206">LSAZ</cx:pt>
          <cx:pt idx="227207">LSAZ</cx:pt>
          <cx:pt idx="227208">LSAZ</cx:pt>
          <cx:pt idx="227209">LSAZ</cx:pt>
          <cx:pt idx="227210">LSAZ</cx:pt>
          <cx:pt idx="227211">LSAZ</cx:pt>
          <cx:pt idx="227212">LSAZ</cx:pt>
          <cx:pt idx="227213">LSAZ</cx:pt>
          <cx:pt idx="227214">LSAZ</cx:pt>
          <cx:pt idx="227215">LSAZ</cx:pt>
          <cx:pt idx="227216">LSAZ</cx:pt>
          <cx:pt idx="227217">LSAZ</cx:pt>
          <cx:pt idx="227218">LSAZ</cx:pt>
          <cx:pt idx="227219">LSAZ</cx:pt>
          <cx:pt idx="227220">LSAZ</cx:pt>
          <cx:pt idx="227221">LSAZ</cx:pt>
          <cx:pt idx="227222">LSAZ</cx:pt>
          <cx:pt idx="227223">LSAZ</cx:pt>
          <cx:pt idx="227224">LSAZ</cx:pt>
          <cx:pt idx="227225">LSAZ</cx:pt>
          <cx:pt idx="227226">LSAZ</cx:pt>
          <cx:pt idx="227227">LSAZ</cx:pt>
          <cx:pt idx="227228">LSAZ</cx:pt>
          <cx:pt idx="227229">LSAZ</cx:pt>
          <cx:pt idx="227230">LSAZ</cx:pt>
          <cx:pt idx="227231">LSAZ</cx:pt>
          <cx:pt idx="227232">LSAZ</cx:pt>
          <cx:pt idx="227233">LSAZ</cx:pt>
          <cx:pt idx="227234">LSAZ</cx:pt>
          <cx:pt idx="227235">LSAZ</cx:pt>
          <cx:pt idx="227236">LSAZ</cx:pt>
          <cx:pt idx="227237">LSAZ</cx:pt>
          <cx:pt idx="227238">LSAZ</cx:pt>
          <cx:pt idx="227239">LSAZ</cx:pt>
          <cx:pt idx="227240">LSAZ</cx:pt>
          <cx:pt idx="227241">LSAZ</cx:pt>
          <cx:pt idx="227242">LSAZ</cx:pt>
          <cx:pt idx="227243">LSAZ</cx:pt>
          <cx:pt idx="227244">LSAZ</cx:pt>
          <cx:pt idx="227245">LSAZ</cx:pt>
          <cx:pt idx="227246">LSAZ</cx:pt>
          <cx:pt idx="227247">LSAZ</cx:pt>
          <cx:pt idx="227248">LSAZ</cx:pt>
          <cx:pt idx="227249">LSAZ</cx:pt>
          <cx:pt idx="227250">LSAZ</cx:pt>
          <cx:pt idx="227251">LSAZ</cx:pt>
          <cx:pt idx="227252">LSAZ</cx:pt>
          <cx:pt idx="227253">LSAZ</cx:pt>
          <cx:pt idx="227254">LSAZ</cx:pt>
          <cx:pt idx="227255">LSAZ</cx:pt>
          <cx:pt idx="227256">LSAZ</cx:pt>
          <cx:pt idx="227257">LSAZ</cx:pt>
          <cx:pt idx="227258">LSAZ</cx:pt>
          <cx:pt idx="227259">LSAZ</cx:pt>
          <cx:pt idx="227260">LSAZ</cx:pt>
          <cx:pt idx="227261">LSAZ</cx:pt>
          <cx:pt idx="227262">LSAZ</cx:pt>
          <cx:pt idx="227263">LSAZ</cx:pt>
          <cx:pt idx="227264">LSAZ</cx:pt>
          <cx:pt idx="227265">LSAZ</cx:pt>
          <cx:pt idx="227266">LSAZ</cx:pt>
          <cx:pt idx="227267">LSAZ</cx:pt>
          <cx:pt idx="227268">LSAZ</cx:pt>
          <cx:pt idx="227269">LSAZ</cx:pt>
          <cx:pt idx="227270">LSAZ</cx:pt>
          <cx:pt idx="227271">LSAZ</cx:pt>
          <cx:pt idx="227272">LSAZ</cx:pt>
          <cx:pt idx="227273">LSAZ</cx:pt>
          <cx:pt idx="227274">LSAZ</cx:pt>
          <cx:pt idx="227275">LSAZ</cx:pt>
          <cx:pt idx="227276">LSAZ</cx:pt>
          <cx:pt idx="227277">LSAZ</cx:pt>
          <cx:pt idx="227278">LSAZ</cx:pt>
          <cx:pt idx="227279">LSAZ</cx:pt>
          <cx:pt idx="227280">LSAZ</cx:pt>
          <cx:pt idx="227281">LSAZ</cx:pt>
          <cx:pt idx="227282">LSAZ</cx:pt>
          <cx:pt idx="227283">LSAZ</cx:pt>
          <cx:pt idx="227284">LSAZ</cx:pt>
          <cx:pt idx="227285">LSAZ</cx:pt>
          <cx:pt idx="227286">LSAZ</cx:pt>
          <cx:pt idx="227287">LSAZ</cx:pt>
          <cx:pt idx="227288">LSAZ</cx:pt>
          <cx:pt idx="227289">LSAZ</cx:pt>
          <cx:pt idx="227290">LSAZ</cx:pt>
          <cx:pt idx="227291">LSAZ</cx:pt>
          <cx:pt idx="227292">LSAZ</cx:pt>
          <cx:pt idx="227293">LSAZ</cx:pt>
          <cx:pt idx="227294">LSAZ</cx:pt>
          <cx:pt idx="227295">LSAZ</cx:pt>
          <cx:pt idx="227296">LSAZ</cx:pt>
          <cx:pt idx="227297">LSAZ</cx:pt>
          <cx:pt idx="227298">LSAZ</cx:pt>
          <cx:pt idx="227299">LSAZ</cx:pt>
          <cx:pt idx="227300">LSAZ</cx:pt>
          <cx:pt idx="227301">LSAZ</cx:pt>
          <cx:pt idx="227302">LSAZ</cx:pt>
          <cx:pt idx="227303">LSAZ</cx:pt>
          <cx:pt idx="227304">LSAZ</cx:pt>
          <cx:pt idx="227305">LSAZ</cx:pt>
          <cx:pt idx="227306">LSAZ</cx:pt>
          <cx:pt idx="227307">LSAZ</cx:pt>
          <cx:pt idx="227308">LSAZ</cx:pt>
          <cx:pt idx="227309">LSAZ</cx:pt>
          <cx:pt idx="227310">LSAZ</cx:pt>
          <cx:pt idx="227311">LSAZ</cx:pt>
          <cx:pt idx="227312">LSAZ</cx:pt>
          <cx:pt idx="227313">LSAZ</cx:pt>
          <cx:pt idx="227314">LSAZ</cx:pt>
          <cx:pt idx="227315">LSAZ</cx:pt>
          <cx:pt idx="227316">LSAZ</cx:pt>
          <cx:pt idx="227317">LSAZ</cx:pt>
          <cx:pt idx="227318">LSAZ</cx:pt>
          <cx:pt idx="227319">LSAZ</cx:pt>
          <cx:pt idx="227320">LSAZ</cx:pt>
          <cx:pt idx="227321">LSAZ</cx:pt>
          <cx:pt idx="227322">LSAZ</cx:pt>
          <cx:pt idx="227323">LSAZ</cx:pt>
          <cx:pt idx="227324">LSAZ</cx:pt>
          <cx:pt idx="227325">LSAZ</cx:pt>
          <cx:pt idx="227326">LSAZ</cx:pt>
          <cx:pt idx="227327">LSAZ</cx:pt>
          <cx:pt idx="227328">LSAZ</cx:pt>
          <cx:pt idx="227329">LSAZ</cx:pt>
          <cx:pt idx="227330">LSAZ</cx:pt>
          <cx:pt idx="227331">LSAZ</cx:pt>
          <cx:pt idx="227332">LSAZ</cx:pt>
          <cx:pt idx="227333">LSAZ</cx:pt>
          <cx:pt idx="227334">LSAZ</cx:pt>
          <cx:pt idx="227335">LSAZ</cx:pt>
          <cx:pt idx="227336">LSAZ</cx:pt>
          <cx:pt idx="227337">LSAZ</cx:pt>
          <cx:pt idx="227338">LSAZ</cx:pt>
          <cx:pt idx="227339">LSAZ</cx:pt>
          <cx:pt idx="227340">LSAZ</cx:pt>
          <cx:pt idx="227341">LSAZ</cx:pt>
          <cx:pt idx="227342">LSAZ</cx:pt>
          <cx:pt idx="227343">LSAZ</cx:pt>
          <cx:pt idx="227344">LSAZ</cx:pt>
          <cx:pt idx="227345">LSAZ</cx:pt>
          <cx:pt idx="227346">LSAZ</cx:pt>
          <cx:pt idx="227347">LSAZ</cx:pt>
          <cx:pt idx="227348">LSAZ</cx:pt>
          <cx:pt idx="227349">LSAZ</cx:pt>
          <cx:pt idx="227350">LSAZ</cx:pt>
          <cx:pt idx="227351">LSAZ</cx:pt>
          <cx:pt idx="227352">LSAZ</cx:pt>
          <cx:pt idx="227353">LSAZ</cx:pt>
          <cx:pt idx="227354">LSAZ</cx:pt>
          <cx:pt idx="227355">LSAZ</cx:pt>
          <cx:pt idx="227356">LSAZ</cx:pt>
          <cx:pt idx="227357">LSAZ</cx:pt>
          <cx:pt idx="227358">LSAZ</cx:pt>
          <cx:pt idx="227359">LSAZ</cx:pt>
          <cx:pt idx="227360">LSAZ</cx:pt>
          <cx:pt idx="227361">LSAZ</cx:pt>
          <cx:pt idx="227362">LSAZ</cx:pt>
          <cx:pt idx="227363">LSAZ</cx:pt>
          <cx:pt idx="227364">LSAZ</cx:pt>
          <cx:pt idx="227365">LSAZ</cx:pt>
          <cx:pt idx="227366">LSAZ</cx:pt>
          <cx:pt idx="227367">LSAZ</cx:pt>
          <cx:pt idx="227368">LSAZ</cx:pt>
          <cx:pt idx="227369">LSAZ</cx:pt>
          <cx:pt idx="227370">LSAZ</cx:pt>
          <cx:pt idx="227371">LSAZ</cx:pt>
          <cx:pt idx="227372">LSAZ</cx:pt>
          <cx:pt idx="227373">LSAZ</cx:pt>
          <cx:pt idx="227374">LSAZ</cx:pt>
          <cx:pt idx="227375">LSAZ</cx:pt>
          <cx:pt idx="227376">LSAZ</cx:pt>
          <cx:pt idx="227377">LSAZ</cx:pt>
          <cx:pt idx="227378">LSAZ</cx:pt>
          <cx:pt idx="227379">LSAZ</cx:pt>
          <cx:pt idx="227380">LSAZ</cx:pt>
          <cx:pt idx="227381">LSAZ</cx:pt>
          <cx:pt idx="227382">LSAZ</cx:pt>
          <cx:pt idx="227383">LSAZ</cx:pt>
          <cx:pt idx="227384">LSAZ</cx:pt>
          <cx:pt idx="227385">LSAZ</cx:pt>
          <cx:pt idx="227386">LSAZ</cx:pt>
          <cx:pt idx="227387">LSAZ</cx:pt>
          <cx:pt idx="227388">LSAZ</cx:pt>
          <cx:pt idx="227389">LSAZ</cx:pt>
          <cx:pt idx="227390">LSAZ</cx:pt>
          <cx:pt idx="227391">LSAZ</cx:pt>
          <cx:pt idx="227392">LSAZ</cx:pt>
          <cx:pt idx="227393">LSAZ</cx:pt>
          <cx:pt idx="227394">LSAZ</cx:pt>
          <cx:pt idx="227395">LSAZ</cx:pt>
          <cx:pt idx="227396">LSAZ</cx:pt>
          <cx:pt idx="227397">LSAZ</cx:pt>
          <cx:pt idx="227398">LSAZ</cx:pt>
          <cx:pt idx="227399">LSAZ</cx:pt>
          <cx:pt idx="227400">LSAZ</cx:pt>
          <cx:pt idx="227401">LSAZ</cx:pt>
          <cx:pt idx="227402">LSAZ</cx:pt>
          <cx:pt idx="227403">LSAZ</cx:pt>
          <cx:pt idx="227404">LSAZ</cx:pt>
          <cx:pt idx="227405">LSAZ</cx:pt>
          <cx:pt idx="227406">LSAZ</cx:pt>
          <cx:pt idx="227407">LSAZ</cx:pt>
          <cx:pt idx="227408">LSAZ</cx:pt>
          <cx:pt idx="227409">LSAZ</cx:pt>
          <cx:pt idx="227410">LSAZ</cx:pt>
          <cx:pt idx="227411">LSAZ</cx:pt>
          <cx:pt idx="227412">LSAZ</cx:pt>
          <cx:pt idx="227413">LSAZ</cx:pt>
          <cx:pt idx="227414">LSAZ</cx:pt>
          <cx:pt idx="227415">LSAZ</cx:pt>
          <cx:pt idx="227416">LSAZ</cx:pt>
          <cx:pt idx="227417">LSAZ</cx:pt>
          <cx:pt idx="227418">LSAZ</cx:pt>
          <cx:pt idx="227419">LSAZ</cx:pt>
          <cx:pt idx="227420">LSAZ</cx:pt>
          <cx:pt idx="227421">LSAZ</cx:pt>
          <cx:pt idx="227422">LSAZ</cx:pt>
          <cx:pt idx="227423">LSAZ</cx:pt>
          <cx:pt idx="227424">LSAZ</cx:pt>
          <cx:pt idx="227425">LSAZ</cx:pt>
          <cx:pt idx="227426">LSAZ</cx:pt>
          <cx:pt idx="227427">LSAZ</cx:pt>
          <cx:pt idx="227428">LSAZ</cx:pt>
          <cx:pt idx="227429">LSAZ</cx:pt>
          <cx:pt idx="227430">LSAZ</cx:pt>
          <cx:pt idx="227431">LSAZ</cx:pt>
          <cx:pt idx="227432">LSAZ</cx:pt>
          <cx:pt idx="227433">LSAZ</cx:pt>
          <cx:pt idx="227434">LSAZ</cx:pt>
          <cx:pt idx="227435">LSAZ</cx:pt>
          <cx:pt idx="227436">LSAZ</cx:pt>
          <cx:pt idx="227437">LSAZ</cx:pt>
          <cx:pt idx="227438">LSAZ</cx:pt>
          <cx:pt idx="227439">LSAZ</cx:pt>
          <cx:pt idx="227440">LSAZ</cx:pt>
          <cx:pt idx="227441">LSAZ</cx:pt>
          <cx:pt idx="227442">LSAZ</cx:pt>
          <cx:pt idx="227443">LSAZ</cx:pt>
          <cx:pt idx="227444">LSAZ</cx:pt>
          <cx:pt idx="227445">LSAZ</cx:pt>
          <cx:pt idx="227446">LSAZ</cx:pt>
          <cx:pt idx="227447">LSAZ</cx:pt>
          <cx:pt idx="227448">LSAZ</cx:pt>
          <cx:pt idx="227449">LSAZ</cx:pt>
          <cx:pt idx="227450">LSAZ</cx:pt>
          <cx:pt idx="227451">LSAZ</cx:pt>
          <cx:pt idx="227452">LSAZ</cx:pt>
          <cx:pt idx="227453">LSAZ</cx:pt>
          <cx:pt idx="227454">LSAZ</cx:pt>
          <cx:pt idx="227455">LSAZ</cx:pt>
          <cx:pt idx="227456">LSAZ</cx:pt>
          <cx:pt idx="227457">LSAZ</cx:pt>
          <cx:pt idx="227458">LSAZ</cx:pt>
          <cx:pt idx="227459">LSAZ</cx:pt>
          <cx:pt idx="227460">LSAZ</cx:pt>
          <cx:pt idx="227461">LSAZ</cx:pt>
          <cx:pt idx="227462">LSAZ</cx:pt>
          <cx:pt idx="227463">LSAZ</cx:pt>
          <cx:pt idx="227464">LSAZ</cx:pt>
          <cx:pt idx="227465">LSAZ</cx:pt>
          <cx:pt idx="227466">LSAZ</cx:pt>
          <cx:pt idx="227467">LSAZ</cx:pt>
          <cx:pt idx="227468">LSAZ</cx:pt>
          <cx:pt idx="227469">LSAZ</cx:pt>
          <cx:pt idx="227470">LSAZ</cx:pt>
          <cx:pt idx="227471">LSAZ</cx:pt>
          <cx:pt idx="227472">LSAZ</cx:pt>
          <cx:pt idx="227473">LSAZ</cx:pt>
          <cx:pt idx="227474">LSAZ</cx:pt>
          <cx:pt idx="227475">LSAZ</cx:pt>
          <cx:pt idx="227476">LSAZ</cx:pt>
          <cx:pt idx="227477">LSAZ</cx:pt>
          <cx:pt idx="227478">LSAZ</cx:pt>
          <cx:pt idx="227479">LSAZ</cx:pt>
          <cx:pt idx="227480">LSAZ</cx:pt>
          <cx:pt idx="227481">LSAZ</cx:pt>
          <cx:pt idx="227482">LSAZ</cx:pt>
          <cx:pt idx="227483">LSAZ</cx:pt>
          <cx:pt idx="227484">LSAZ</cx:pt>
          <cx:pt idx="227485">LSAZ</cx:pt>
          <cx:pt idx="227486">LSAZ</cx:pt>
          <cx:pt idx="227487">LSAZ</cx:pt>
          <cx:pt idx="227488">LSAZ</cx:pt>
          <cx:pt idx="227489">LSAZ</cx:pt>
          <cx:pt idx="227490">LSAZ</cx:pt>
          <cx:pt idx="227491">LSAZ</cx:pt>
          <cx:pt idx="227492">LSAZ</cx:pt>
          <cx:pt idx="227493">LSAZ</cx:pt>
          <cx:pt idx="227494">LSAZ</cx:pt>
          <cx:pt idx="227495">LSAZ</cx:pt>
          <cx:pt idx="227496">LSAZ</cx:pt>
          <cx:pt idx="227497">LSAZ</cx:pt>
          <cx:pt idx="227498">LSAZ</cx:pt>
          <cx:pt idx="227499">LSAZ</cx:pt>
          <cx:pt idx="227500">LSAZ</cx:pt>
          <cx:pt idx="227501">LSAZ</cx:pt>
          <cx:pt idx="227502">LSAZ</cx:pt>
          <cx:pt idx="227503">LSAZ</cx:pt>
          <cx:pt idx="227504">LSAZ</cx:pt>
          <cx:pt idx="227505">LSAZ</cx:pt>
          <cx:pt idx="227506">LSAZ</cx:pt>
          <cx:pt idx="227507">LSAZ</cx:pt>
          <cx:pt idx="227508">LSAZ</cx:pt>
          <cx:pt idx="227509">LSAZ</cx:pt>
          <cx:pt idx="227510">LSAZ</cx:pt>
          <cx:pt idx="227511">LSAZ</cx:pt>
          <cx:pt idx="227512">LSAZ</cx:pt>
          <cx:pt idx="227513">LSAZ</cx:pt>
          <cx:pt idx="227514">LSAZ</cx:pt>
          <cx:pt idx="227515">LSAZ</cx:pt>
          <cx:pt idx="227516">LSAZ</cx:pt>
          <cx:pt idx="227517">LSAZ</cx:pt>
          <cx:pt idx="227518">LSAZ</cx:pt>
          <cx:pt idx="227519">LSAZ</cx:pt>
          <cx:pt idx="227520">LSAZ</cx:pt>
          <cx:pt idx="227521">LSAZ</cx:pt>
          <cx:pt idx="227522">LSAZ</cx:pt>
          <cx:pt idx="227523">LSAZ</cx:pt>
          <cx:pt idx="227524">LSAZ</cx:pt>
          <cx:pt idx="227525">LSAZ</cx:pt>
          <cx:pt idx="227526">LSAZ</cx:pt>
          <cx:pt idx="227527">LSAZ</cx:pt>
          <cx:pt idx="227528">LSAZ</cx:pt>
          <cx:pt idx="227529">LSAZ</cx:pt>
          <cx:pt idx="227530">LSAZ</cx:pt>
          <cx:pt idx="227531">LSAZ</cx:pt>
          <cx:pt idx="227532">LSAZ</cx:pt>
          <cx:pt idx="227533">LSAZ</cx:pt>
          <cx:pt idx="227534">LSAZ</cx:pt>
          <cx:pt idx="227535">LSAZ</cx:pt>
          <cx:pt idx="227536">LSAZ</cx:pt>
          <cx:pt idx="227537">LSAZ</cx:pt>
          <cx:pt idx="227538">LSAZ</cx:pt>
          <cx:pt idx="227539">LSAZ</cx:pt>
          <cx:pt idx="227540">LSAZ</cx:pt>
          <cx:pt idx="227541">LSAZ</cx:pt>
          <cx:pt idx="227542">LSAZ</cx:pt>
          <cx:pt idx="227543">LSAZ</cx:pt>
          <cx:pt idx="227544">LSAZ</cx:pt>
          <cx:pt idx="227545">LSAZ</cx:pt>
          <cx:pt idx="227546">LSAZ</cx:pt>
          <cx:pt idx="227547">LSAZ</cx:pt>
          <cx:pt idx="227548">LSAZ</cx:pt>
          <cx:pt idx="227549">LSAZ</cx:pt>
          <cx:pt idx="227550">LSAZ</cx:pt>
          <cx:pt idx="227551">LSAZ</cx:pt>
          <cx:pt idx="227552">LSAZ</cx:pt>
          <cx:pt idx="227553">LSAZ</cx:pt>
          <cx:pt idx="227554">LSAZ</cx:pt>
          <cx:pt idx="227555">LSAZ</cx:pt>
          <cx:pt idx="227556">LSAZ</cx:pt>
          <cx:pt idx="227557">LSAZ</cx:pt>
          <cx:pt idx="227558">LSAZ</cx:pt>
          <cx:pt idx="227559">LSAZ</cx:pt>
          <cx:pt idx="227560">LSAZ</cx:pt>
          <cx:pt idx="227561">LSAZ</cx:pt>
          <cx:pt idx="227562">LSAZ</cx:pt>
          <cx:pt idx="227563">LSAZ</cx:pt>
          <cx:pt idx="227564">LSAZ</cx:pt>
          <cx:pt idx="227565">LSAZ</cx:pt>
          <cx:pt idx="227566">LSAZ</cx:pt>
          <cx:pt idx="227567">LSAZ</cx:pt>
          <cx:pt idx="227568">LSAZ</cx:pt>
          <cx:pt idx="227569">LSAZ</cx:pt>
          <cx:pt idx="227570">LSAZ</cx:pt>
          <cx:pt idx="227571">LSAZ</cx:pt>
          <cx:pt idx="227572">LSAZ</cx:pt>
          <cx:pt idx="227573">LSAZ</cx:pt>
          <cx:pt idx="227574">LSAZ</cx:pt>
          <cx:pt idx="227575">LSAZ</cx:pt>
          <cx:pt idx="227576">LSAZ</cx:pt>
          <cx:pt idx="227577">LSAZ</cx:pt>
          <cx:pt idx="227578">LSAZ</cx:pt>
          <cx:pt idx="227579">LSAZ</cx:pt>
          <cx:pt idx="227580">LSAZ</cx:pt>
          <cx:pt idx="227581">LSAZ</cx:pt>
          <cx:pt idx="227582">LSAZ</cx:pt>
          <cx:pt idx="227583">LSAZ</cx:pt>
          <cx:pt idx="227584">LSAZ</cx:pt>
          <cx:pt idx="227585">LSAZ</cx:pt>
          <cx:pt idx="227586">LSAZ</cx:pt>
          <cx:pt idx="227587">LSAZ</cx:pt>
          <cx:pt idx="227588">LSAZ</cx:pt>
          <cx:pt idx="227589">LSAZ</cx:pt>
          <cx:pt idx="227590">LSAZ</cx:pt>
          <cx:pt idx="227591">LSAZ</cx:pt>
          <cx:pt idx="227592">LSAZ</cx:pt>
          <cx:pt idx="227593">LSAZ</cx:pt>
          <cx:pt idx="227594">LSAZ</cx:pt>
          <cx:pt idx="227595">LSAZ</cx:pt>
          <cx:pt idx="227596">LSAZ</cx:pt>
          <cx:pt idx="227597">LSAZ</cx:pt>
          <cx:pt idx="227598">LSAZ</cx:pt>
          <cx:pt idx="227599">LSAZ</cx:pt>
          <cx:pt idx="227600">LSAZ</cx:pt>
          <cx:pt idx="227601">LSAZ</cx:pt>
          <cx:pt idx="227602">LSAZ</cx:pt>
          <cx:pt idx="227603">LSAZ</cx:pt>
          <cx:pt idx="227604">LSAZ</cx:pt>
          <cx:pt idx="227605">LSAZ</cx:pt>
          <cx:pt idx="227606">LSAZ</cx:pt>
          <cx:pt idx="227607">LSAZ</cx:pt>
          <cx:pt idx="227608">LSAZ</cx:pt>
          <cx:pt idx="227609">LSAZ</cx:pt>
          <cx:pt idx="227610">LSAZ</cx:pt>
          <cx:pt idx="227611">LSAZ</cx:pt>
          <cx:pt idx="227612">LSAZ</cx:pt>
          <cx:pt idx="227613">LSAZ</cx:pt>
          <cx:pt idx="227614">LSAZ</cx:pt>
          <cx:pt idx="227615">LSAZ</cx:pt>
          <cx:pt idx="227616">LSAZ</cx:pt>
          <cx:pt idx="227617">LSAZ</cx:pt>
          <cx:pt idx="227618">LSAZ</cx:pt>
          <cx:pt idx="227619">LSAZ</cx:pt>
          <cx:pt idx="227620">LSAZ</cx:pt>
          <cx:pt idx="227621">LSAZ</cx:pt>
          <cx:pt idx="227622">LSAZ</cx:pt>
          <cx:pt idx="227623">LSAZ</cx:pt>
          <cx:pt idx="227624">LSAZ</cx:pt>
          <cx:pt idx="227625">LSAZ</cx:pt>
          <cx:pt idx="227626">LSAZ</cx:pt>
          <cx:pt idx="227627">LSAZ</cx:pt>
          <cx:pt idx="227628">LSAZ</cx:pt>
          <cx:pt idx="227629">LSAZ</cx:pt>
          <cx:pt idx="227630">LSAZ</cx:pt>
          <cx:pt idx="227631">LSAZ</cx:pt>
          <cx:pt idx="227632">LSAZ</cx:pt>
          <cx:pt idx="227633">LSAZ</cx:pt>
          <cx:pt idx="227634">LSAZ</cx:pt>
          <cx:pt idx="227635">LSAZ</cx:pt>
          <cx:pt idx="227636">LSAZ</cx:pt>
          <cx:pt idx="227637">LSAZ</cx:pt>
          <cx:pt idx="227638">LSAZ</cx:pt>
          <cx:pt idx="227639">LSAZ</cx:pt>
          <cx:pt idx="227640">LSAZ</cx:pt>
          <cx:pt idx="227641">LSAZ</cx:pt>
          <cx:pt idx="227642">LSAZ</cx:pt>
          <cx:pt idx="227643">LSAZ</cx:pt>
          <cx:pt idx="227644">LSAZ</cx:pt>
          <cx:pt idx="227645">LSAZ</cx:pt>
          <cx:pt idx="227646">LSAZ</cx:pt>
          <cx:pt idx="227647">LSAZ</cx:pt>
          <cx:pt idx="227648">LSAZ</cx:pt>
          <cx:pt idx="227649">LSAZ</cx:pt>
          <cx:pt idx="227650">LSAZ</cx:pt>
          <cx:pt idx="227651">LSAZ</cx:pt>
          <cx:pt idx="227652">LSAZ</cx:pt>
          <cx:pt idx="227653">LSAZ</cx:pt>
          <cx:pt idx="227654">LSAZ</cx:pt>
          <cx:pt idx="227655">LSAZ</cx:pt>
          <cx:pt idx="227656">LSAZ</cx:pt>
          <cx:pt idx="227657">LSAZ</cx:pt>
          <cx:pt idx="227658">LSAZ</cx:pt>
          <cx:pt idx="227659">LSAZ</cx:pt>
          <cx:pt idx="227660">LSAZ</cx:pt>
          <cx:pt idx="227661">LSAZ</cx:pt>
          <cx:pt idx="227662">LSAZ</cx:pt>
          <cx:pt idx="227663">LSAZ</cx:pt>
          <cx:pt idx="227664">LSAZ</cx:pt>
          <cx:pt idx="227665">LSAZ</cx:pt>
          <cx:pt idx="227666">LSAZ</cx:pt>
          <cx:pt idx="227667">LSAZ</cx:pt>
          <cx:pt idx="227668">LSAZ</cx:pt>
          <cx:pt idx="227669">LSAZ</cx:pt>
          <cx:pt idx="227670">LSAZ</cx:pt>
          <cx:pt idx="227671">LSAZ</cx:pt>
          <cx:pt idx="227672">LSAZ</cx:pt>
          <cx:pt idx="227673">LSAZ</cx:pt>
          <cx:pt idx="227674">LSAZ</cx:pt>
          <cx:pt idx="227675">LSAZ</cx:pt>
          <cx:pt idx="227676">LSAZ</cx:pt>
          <cx:pt idx="227677">LSAZ</cx:pt>
          <cx:pt idx="227678">LSAZ</cx:pt>
          <cx:pt idx="227679">LSAZ</cx:pt>
          <cx:pt idx="227680">LSAZ</cx:pt>
          <cx:pt idx="227681">LSAZ</cx:pt>
          <cx:pt idx="227682">LSAZ</cx:pt>
          <cx:pt idx="227683">LSAZ</cx:pt>
          <cx:pt idx="227684">LSAZ</cx:pt>
          <cx:pt idx="227685">LSAZ</cx:pt>
          <cx:pt idx="227686">LSAZ</cx:pt>
          <cx:pt idx="227687">LSAZ</cx:pt>
          <cx:pt idx="227688">LSAZ</cx:pt>
          <cx:pt idx="227689">LSAZ</cx:pt>
          <cx:pt idx="227690">LSAZ</cx:pt>
          <cx:pt idx="227691">LSAZ</cx:pt>
          <cx:pt idx="227692">LSAZ</cx:pt>
          <cx:pt idx="227693">LSAZ</cx:pt>
          <cx:pt idx="227694">LSAZ</cx:pt>
          <cx:pt idx="227695">LSAZ</cx:pt>
          <cx:pt idx="227696">LSAZ</cx:pt>
          <cx:pt idx="227697">LSAZ</cx:pt>
          <cx:pt idx="227698">LSAZ</cx:pt>
          <cx:pt idx="227699">LSAZ</cx:pt>
          <cx:pt idx="227700">LSAZ</cx:pt>
          <cx:pt idx="227701">LSAZ</cx:pt>
          <cx:pt idx="227702">LSAZ</cx:pt>
          <cx:pt idx="227703">LSAZ</cx:pt>
          <cx:pt idx="227704">LSAZ</cx:pt>
          <cx:pt idx="227705">LSAZ</cx:pt>
          <cx:pt idx="227706">LSAZ</cx:pt>
          <cx:pt idx="227707">LSAZ</cx:pt>
          <cx:pt idx="227708">LSAZ</cx:pt>
          <cx:pt idx="227709">LSAZ</cx:pt>
          <cx:pt idx="227710">LSAZ</cx:pt>
          <cx:pt idx="227711">LSAZ</cx:pt>
          <cx:pt idx="227712">LSAZ</cx:pt>
          <cx:pt idx="227713">LSAZ</cx:pt>
          <cx:pt idx="227714">LSAZ</cx:pt>
          <cx:pt idx="227715">LSAZ</cx:pt>
          <cx:pt idx="227716">LSAZ</cx:pt>
          <cx:pt idx="227717">LSAZ</cx:pt>
          <cx:pt idx="227718">LSAZ</cx:pt>
          <cx:pt idx="227719">LSAZ</cx:pt>
          <cx:pt idx="227720">LSAZ</cx:pt>
          <cx:pt idx="227721">LSAZ</cx:pt>
          <cx:pt idx="227722">LSAZ</cx:pt>
          <cx:pt idx="227723">LSAZ</cx:pt>
          <cx:pt idx="227724">LSAZ</cx:pt>
          <cx:pt idx="227725">LSAZ</cx:pt>
          <cx:pt idx="227726">LSAZ</cx:pt>
          <cx:pt idx="227727">LSAZ</cx:pt>
          <cx:pt idx="227728">LSAZ</cx:pt>
          <cx:pt idx="227729">LSAZ</cx:pt>
          <cx:pt idx="227730">LSAZ</cx:pt>
          <cx:pt idx="227731">LSAZ</cx:pt>
          <cx:pt idx="227732">LSAZ</cx:pt>
          <cx:pt idx="227733">LSAZ</cx:pt>
          <cx:pt idx="227734">LSAZ</cx:pt>
          <cx:pt idx="227735">LSAZ</cx:pt>
          <cx:pt idx="227736">LSAZ</cx:pt>
          <cx:pt idx="227737">LSAZ</cx:pt>
          <cx:pt idx="227738">LSAZ</cx:pt>
          <cx:pt idx="227739">LSAZ</cx:pt>
          <cx:pt idx="227740">LSAZ</cx:pt>
          <cx:pt idx="227741">LSAZ</cx:pt>
          <cx:pt idx="227742">LSAZ</cx:pt>
          <cx:pt idx="227743">LSAZ</cx:pt>
          <cx:pt idx="227744">LSAZ</cx:pt>
          <cx:pt idx="227745">LSAZ</cx:pt>
          <cx:pt idx="227746">LSAZ</cx:pt>
          <cx:pt idx="227747">LSAZ</cx:pt>
          <cx:pt idx="227748">LSAZ</cx:pt>
          <cx:pt idx="227749">LSAZ</cx:pt>
          <cx:pt idx="227750">LSAZ</cx:pt>
          <cx:pt idx="227751">LSAZ</cx:pt>
          <cx:pt idx="227752">LSAZ</cx:pt>
          <cx:pt idx="227753">LSAZ</cx:pt>
          <cx:pt idx="227754">LSAZ</cx:pt>
          <cx:pt idx="227755">LSAZ</cx:pt>
          <cx:pt idx="227756">LSAZ</cx:pt>
          <cx:pt idx="227757">LSAZ</cx:pt>
          <cx:pt idx="227758">LSAZ</cx:pt>
          <cx:pt idx="227759">LSAZ</cx:pt>
          <cx:pt idx="227760">LSAZ</cx:pt>
          <cx:pt idx="227761">LSAZ</cx:pt>
          <cx:pt idx="227762">LSAZ</cx:pt>
          <cx:pt idx="227763">LSAZ</cx:pt>
          <cx:pt idx="227764">LSAZ</cx:pt>
          <cx:pt idx="227765">LSAZ</cx:pt>
          <cx:pt idx="227766">LSAZ</cx:pt>
          <cx:pt idx="227767">LSAZ</cx:pt>
          <cx:pt idx="227768">LSAZ</cx:pt>
          <cx:pt idx="227769">LSAZ</cx:pt>
          <cx:pt idx="227770">LSAZ</cx:pt>
          <cx:pt idx="227771">LSAZ</cx:pt>
          <cx:pt idx="227772">LSAZ</cx:pt>
          <cx:pt idx="227773">LSAZ</cx:pt>
          <cx:pt idx="227774">LSAZ</cx:pt>
          <cx:pt idx="227775">LSAZ</cx:pt>
          <cx:pt idx="227776">LSAZ</cx:pt>
          <cx:pt idx="227777">LSAZ</cx:pt>
          <cx:pt idx="227778">LSAZ</cx:pt>
          <cx:pt idx="227779">LSAZ</cx:pt>
          <cx:pt idx="227780">LSAZ</cx:pt>
          <cx:pt idx="227781">LSAZ</cx:pt>
          <cx:pt idx="227782">LSAZ</cx:pt>
          <cx:pt idx="227783">LSAZ</cx:pt>
          <cx:pt idx="227784">LSAZ</cx:pt>
          <cx:pt idx="227785">LSAZ</cx:pt>
          <cx:pt idx="227786">LSAZ</cx:pt>
          <cx:pt idx="227787">LSAZ</cx:pt>
          <cx:pt idx="227788">LSAZ</cx:pt>
          <cx:pt idx="227789">LSAZ</cx:pt>
          <cx:pt idx="227790">LSAZ</cx:pt>
          <cx:pt idx="227791">LSAZ</cx:pt>
          <cx:pt idx="227792">LSAZ</cx:pt>
          <cx:pt idx="227793">LSAZ</cx:pt>
          <cx:pt idx="227794">LSAZ</cx:pt>
          <cx:pt idx="227795">LSAZ</cx:pt>
          <cx:pt idx="227796">LSAZ</cx:pt>
          <cx:pt idx="227797">LSAZ</cx:pt>
          <cx:pt idx="227798">LSAZ</cx:pt>
          <cx:pt idx="227799">LSAZ</cx:pt>
          <cx:pt idx="227800">LSAZ</cx:pt>
          <cx:pt idx="227801">LSAZ</cx:pt>
          <cx:pt idx="227802">LSAZ</cx:pt>
          <cx:pt idx="227803">LSAZ</cx:pt>
          <cx:pt idx="227804">LSAZ</cx:pt>
          <cx:pt idx="227805">LSAZ</cx:pt>
          <cx:pt idx="227806">LSAZ</cx:pt>
          <cx:pt idx="227807">LSAZ</cx:pt>
          <cx:pt idx="227808">LSAZ</cx:pt>
          <cx:pt idx="227809">LSAZ</cx:pt>
          <cx:pt idx="227810">LSAZ</cx:pt>
          <cx:pt idx="227811">LSAZ</cx:pt>
          <cx:pt idx="227812">LSAZ</cx:pt>
          <cx:pt idx="227813">LSAZ</cx:pt>
          <cx:pt idx="227814">LSAZ</cx:pt>
          <cx:pt idx="227815">LSAZ</cx:pt>
          <cx:pt idx="227816">LSAZ</cx:pt>
          <cx:pt idx="227817">LSAZ</cx:pt>
          <cx:pt idx="227818">LSAZ</cx:pt>
          <cx:pt idx="227819">LSAZ</cx:pt>
          <cx:pt idx="227820">LSAZ</cx:pt>
          <cx:pt idx="227821">LSAZ</cx:pt>
          <cx:pt idx="227822">LSAZ</cx:pt>
          <cx:pt idx="227823">LSAZ</cx:pt>
          <cx:pt idx="227824">LSAZ</cx:pt>
          <cx:pt idx="227825">LSAZ</cx:pt>
          <cx:pt idx="227826">LSAZ</cx:pt>
          <cx:pt idx="227827">LSAZ</cx:pt>
          <cx:pt idx="227828">LSAZ</cx:pt>
          <cx:pt idx="227829">LSAZ</cx:pt>
          <cx:pt idx="227830">LSAZ</cx:pt>
          <cx:pt idx="227831">LSAZ</cx:pt>
          <cx:pt idx="227832">LSAZ</cx:pt>
          <cx:pt idx="227833">LSAZ</cx:pt>
          <cx:pt idx="227834">LSAZ</cx:pt>
          <cx:pt idx="227835">LSAZ</cx:pt>
          <cx:pt idx="227836">LSAZ</cx:pt>
          <cx:pt idx="227837">LSAZ</cx:pt>
          <cx:pt idx="227838">LSAZ</cx:pt>
          <cx:pt idx="227839">LSAZ</cx:pt>
          <cx:pt idx="227840">LSAZ</cx:pt>
          <cx:pt idx="227841">LSAZ</cx:pt>
          <cx:pt idx="227842">LSAZ</cx:pt>
          <cx:pt idx="227843">LSAZ</cx:pt>
          <cx:pt idx="227844">LSAZ</cx:pt>
          <cx:pt idx="227845">LSAZ</cx:pt>
          <cx:pt idx="227846">LSAZ</cx:pt>
          <cx:pt idx="227847">LSAZ</cx:pt>
          <cx:pt idx="227848">LSAZ</cx:pt>
          <cx:pt idx="227849">LSAZ</cx:pt>
          <cx:pt idx="227850">LSAZ</cx:pt>
          <cx:pt idx="227851">LSAZ</cx:pt>
          <cx:pt idx="227852">LSAZ</cx:pt>
          <cx:pt idx="227853">LSAZ</cx:pt>
          <cx:pt idx="227854">LSAZ</cx:pt>
          <cx:pt idx="227855">LSAZ</cx:pt>
          <cx:pt idx="227856">LSAZ</cx:pt>
          <cx:pt idx="227857">LSAZ</cx:pt>
          <cx:pt idx="227858">LSAZ</cx:pt>
          <cx:pt idx="227859">LSAZ</cx:pt>
          <cx:pt idx="227860">LSAZ</cx:pt>
          <cx:pt idx="227861">LSAZ</cx:pt>
          <cx:pt idx="227862">LSAZ</cx:pt>
          <cx:pt idx="227863">LSAZ</cx:pt>
          <cx:pt idx="227864">LSAZ</cx:pt>
          <cx:pt idx="227865">LSAZ</cx:pt>
          <cx:pt idx="227866">LSAZ</cx:pt>
          <cx:pt idx="227867">LSAZ</cx:pt>
          <cx:pt idx="227868">LSAZ</cx:pt>
          <cx:pt idx="227869">LSAZ</cx:pt>
          <cx:pt idx="227870">LSAZ</cx:pt>
          <cx:pt idx="227871">LSAZ</cx:pt>
          <cx:pt idx="227872">LSAZ</cx:pt>
          <cx:pt idx="227873">LSAZ</cx:pt>
          <cx:pt idx="227874">LSAZ</cx:pt>
          <cx:pt idx="227875">LSAZ</cx:pt>
          <cx:pt idx="227876">LSAZ</cx:pt>
          <cx:pt idx="227877">LSAZ</cx:pt>
          <cx:pt idx="227878">LSAZ</cx:pt>
          <cx:pt idx="227879">LSAZ</cx:pt>
          <cx:pt idx="227880">LSAZ</cx:pt>
          <cx:pt idx="227881">LSAZ</cx:pt>
          <cx:pt idx="227882">LSAZ</cx:pt>
          <cx:pt idx="227883">LSAZ</cx:pt>
          <cx:pt idx="227884">LSAZ</cx:pt>
          <cx:pt idx="227885">LSAZ</cx:pt>
          <cx:pt idx="227886">LSAZ</cx:pt>
          <cx:pt idx="227887">LSAZ</cx:pt>
          <cx:pt idx="227888">LSAZ</cx:pt>
          <cx:pt idx="227889">LSAZ</cx:pt>
          <cx:pt idx="227890">LSAZ</cx:pt>
          <cx:pt idx="227891">LSAZ</cx:pt>
          <cx:pt idx="227892">LSAZ</cx:pt>
          <cx:pt idx="227893">LSAZ</cx:pt>
          <cx:pt idx="227894">LSAZ</cx:pt>
          <cx:pt idx="227895">LSAZ</cx:pt>
          <cx:pt idx="227896">LSAZ</cx:pt>
          <cx:pt idx="227897">LSAZ</cx:pt>
          <cx:pt idx="227898">LSAZ</cx:pt>
          <cx:pt idx="227899">LSAZ</cx:pt>
          <cx:pt idx="227900">LSAZ</cx:pt>
          <cx:pt idx="227901">LSAZ</cx:pt>
          <cx:pt idx="227902">LSAZ</cx:pt>
          <cx:pt idx="227903">LSAZ</cx:pt>
          <cx:pt idx="227904">LSAZ</cx:pt>
          <cx:pt idx="227905">LSAZ</cx:pt>
          <cx:pt idx="227906">LSAZ</cx:pt>
          <cx:pt idx="227907">LSAZ</cx:pt>
          <cx:pt idx="227908">LSAZ</cx:pt>
          <cx:pt idx="227909">LSAZ</cx:pt>
          <cx:pt idx="227910">LSAZ</cx:pt>
          <cx:pt idx="227911">LSAZ</cx:pt>
          <cx:pt idx="227912">LSAZ</cx:pt>
          <cx:pt idx="227913">LSAZ</cx:pt>
          <cx:pt idx="227914">LSAZ</cx:pt>
          <cx:pt idx="227915">LSAZ</cx:pt>
          <cx:pt idx="227916">LSAZ</cx:pt>
          <cx:pt idx="227917">LSAZ</cx:pt>
          <cx:pt idx="227918">LSAZ</cx:pt>
          <cx:pt idx="227919">LSAZ</cx:pt>
          <cx:pt idx="227920">LSAZ</cx:pt>
          <cx:pt idx="227921">LSAZ</cx:pt>
          <cx:pt idx="227922">LSAZ</cx:pt>
          <cx:pt idx="227923">LSAZ</cx:pt>
          <cx:pt idx="227924">LSAZ</cx:pt>
          <cx:pt idx="227925">LSAZ</cx:pt>
          <cx:pt idx="227926">LSAZ</cx:pt>
          <cx:pt idx="227927">LSAZ</cx:pt>
          <cx:pt idx="227928">LSAZ</cx:pt>
          <cx:pt idx="227929">LSAZ</cx:pt>
          <cx:pt idx="227930">LSAZ</cx:pt>
          <cx:pt idx="227931">LSAZ</cx:pt>
          <cx:pt idx="227932">LSAZ</cx:pt>
          <cx:pt idx="227933">LSAZ</cx:pt>
          <cx:pt idx="227934">LSAZ</cx:pt>
          <cx:pt idx="227935">LSAZ</cx:pt>
          <cx:pt idx="227936">LSAZ</cx:pt>
          <cx:pt idx="227937">LSAZ</cx:pt>
          <cx:pt idx="227938">LSAZ</cx:pt>
          <cx:pt idx="227939">LSAZ</cx:pt>
          <cx:pt idx="227940">LSAZ</cx:pt>
          <cx:pt idx="227941">LSAZ</cx:pt>
          <cx:pt idx="227942">LSAZ</cx:pt>
          <cx:pt idx="227943">LSAZ</cx:pt>
          <cx:pt idx="227944">LSAZ</cx:pt>
          <cx:pt idx="227945">LSAZ</cx:pt>
          <cx:pt idx="227946">LSAZ</cx:pt>
          <cx:pt idx="227947">LSAZ</cx:pt>
          <cx:pt idx="227948">LSAZ</cx:pt>
          <cx:pt idx="227949">LSAZ</cx:pt>
          <cx:pt idx="227950">LSAZ</cx:pt>
          <cx:pt idx="227951">LSAZ</cx:pt>
          <cx:pt idx="227952">LSAZ</cx:pt>
          <cx:pt idx="227953">LSAZ</cx:pt>
          <cx:pt idx="227954">LSAZ</cx:pt>
          <cx:pt idx="227955">LSAZ</cx:pt>
          <cx:pt idx="227956">LSAZ</cx:pt>
          <cx:pt idx="227957">LSAZ</cx:pt>
          <cx:pt idx="227958">LSAZ</cx:pt>
          <cx:pt idx="227959">LSAZ</cx:pt>
          <cx:pt idx="227960">LSAZ</cx:pt>
          <cx:pt idx="227961">LSAZ</cx:pt>
          <cx:pt idx="227962">LSAZ</cx:pt>
          <cx:pt idx="227963">LSAZ</cx:pt>
          <cx:pt idx="227964">LSAZ</cx:pt>
          <cx:pt idx="227965">LSAZ</cx:pt>
          <cx:pt idx="227966">LSAZ</cx:pt>
          <cx:pt idx="227967">LSAZ</cx:pt>
          <cx:pt idx="227968">LSAZ</cx:pt>
          <cx:pt idx="227969">LSAZ</cx:pt>
          <cx:pt idx="227970">LSAZ</cx:pt>
          <cx:pt idx="227971">LSAZ</cx:pt>
          <cx:pt idx="227972">LSAZ</cx:pt>
          <cx:pt idx="227973">LSAZ</cx:pt>
          <cx:pt idx="227974">LSAZ</cx:pt>
          <cx:pt idx="227975">LSAZ</cx:pt>
          <cx:pt idx="227976">LSAZ</cx:pt>
          <cx:pt idx="227977">LSAZ</cx:pt>
          <cx:pt idx="227978">LSAZ</cx:pt>
          <cx:pt idx="227979">LSAZ</cx:pt>
          <cx:pt idx="227980">LSAZ</cx:pt>
          <cx:pt idx="227981">LSAZ</cx:pt>
          <cx:pt idx="227982">LSAZ</cx:pt>
          <cx:pt idx="227983">LSAZ</cx:pt>
          <cx:pt idx="227984">LSAZ</cx:pt>
          <cx:pt idx="227985">LSAZ</cx:pt>
          <cx:pt idx="227986">LSAZ</cx:pt>
          <cx:pt idx="227987">LSAZ</cx:pt>
          <cx:pt idx="227988">LSAZ</cx:pt>
          <cx:pt idx="227989">LSAZ</cx:pt>
          <cx:pt idx="227990">LSAZ</cx:pt>
          <cx:pt idx="227991">LSAZ</cx:pt>
          <cx:pt idx="227992">LSAZ</cx:pt>
          <cx:pt idx="227993">LSAZ</cx:pt>
          <cx:pt idx="227994">LSAZ</cx:pt>
          <cx:pt idx="227995">LSAZ</cx:pt>
          <cx:pt idx="227996">LSAZ</cx:pt>
          <cx:pt idx="227997">LSAZ</cx:pt>
          <cx:pt idx="227998">LSAZ</cx:pt>
          <cx:pt idx="227999">LSAZ</cx:pt>
          <cx:pt idx="228000">LSAZ</cx:pt>
          <cx:pt idx="228001">LSAZ</cx:pt>
          <cx:pt idx="228002">LSAZ</cx:pt>
          <cx:pt idx="228003">LSAZ</cx:pt>
          <cx:pt idx="228004">LSAZ</cx:pt>
          <cx:pt idx="228005">LSAZ</cx:pt>
          <cx:pt idx="228006">LSAZ</cx:pt>
          <cx:pt idx="228007">LSAZ</cx:pt>
          <cx:pt idx="228008">LSAZ</cx:pt>
          <cx:pt idx="228009">LSAZ</cx:pt>
          <cx:pt idx="228010">LSAZ</cx:pt>
          <cx:pt idx="228011">LSAZ</cx:pt>
          <cx:pt idx="228012">LSAZ</cx:pt>
          <cx:pt idx="228013">LSAZ</cx:pt>
          <cx:pt idx="228014">LSAZ</cx:pt>
          <cx:pt idx="228015">LSAZ</cx:pt>
          <cx:pt idx="228016">LSAZ</cx:pt>
          <cx:pt idx="228017">LSAZ</cx:pt>
          <cx:pt idx="228018">LSAZ</cx:pt>
          <cx:pt idx="228019">LSAZ</cx:pt>
          <cx:pt idx="228020">LSAZ</cx:pt>
          <cx:pt idx="228021">LSAZ</cx:pt>
          <cx:pt idx="228022">LSAZ</cx:pt>
          <cx:pt idx="228023">LSAZ</cx:pt>
          <cx:pt idx="228024">LSAZ</cx:pt>
          <cx:pt idx="228025">LSAZ</cx:pt>
          <cx:pt idx="228026">LSAZ</cx:pt>
          <cx:pt idx="228027">LSAZ</cx:pt>
          <cx:pt idx="228028">LSAZ</cx:pt>
          <cx:pt idx="228029">LSAZ</cx:pt>
          <cx:pt idx="228030">LSAZ</cx:pt>
          <cx:pt idx="228031">LSAZ</cx:pt>
          <cx:pt idx="228032">LSAZ</cx:pt>
          <cx:pt idx="228033">LSAZ</cx:pt>
          <cx:pt idx="228034">LSAZ</cx:pt>
          <cx:pt idx="228035">LSAZ</cx:pt>
          <cx:pt idx="228036">LSAZ</cx:pt>
          <cx:pt idx="228037">LSAZ</cx:pt>
          <cx:pt idx="228038">LSAZ</cx:pt>
          <cx:pt idx="228039">LSAZ</cx:pt>
          <cx:pt idx="228040">LSAZ</cx:pt>
          <cx:pt idx="228041">LSAZ</cx:pt>
          <cx:pt idx="228042">LSAZ</cx:pt>
          <cx:pt idx="228043">LSAZ</cx:pt>
          <cx:pt idx="228044">LSAZ</cx:pt>
          <cx:pt idx="228045">LSAZ</cx:pt>
          <cx:pt idx="228046">LSAZ</cx:pt>
          <cx:pt idx="228047">LSAZ</cx:pt>
          <cx:pt idx="228048">LSAZ</cx:pt>
          <cx:pt idx="228049">LSAZ</cx:pt>
          <cx:pt idx="228050">LSAZ</cx:pt>
          <cx:pt idx="228051">LSAZ</cx:pt>
          <cx:pt idx="228052">LSAZ</cx:pt>
          <cx:pt idx="228053">LSAZ</cx:pt>
          <cx:pt idx="228054">LSAZ</cx:pt>
          <cx:pt idx="228055">LSAZ</cx:pt>
          <cx:pt idx="228056">LSAZ</cx:pt>
          <cx:pt idx="228057">LSAZ</cx:pt>
          <cx:pt idx="228058">LSAZ</cx:pt>
          <cx:pt idx="228059">LSAZ</cx:pt>
          <cx:pt idx="228060">LSAZ</cx:pt>
          <cx:pt idx="228061">LSAZ</cx:pt>
          <cx:pt idx="228062">LSAZ</cx:pt>
          <cx:pt idx="228063">LSAZ</cx:pt>
          <cx:pt idx="228064">LSAZ</cx:pt>
          <cx:pt idx="228065">LSAZ</cx:pt>
          <cx:pt idx="228066">LSAZ</cx:pt>
          <cx:pt idx="228067">LSAZ</cx:pt>
          <cx:pt idx="228068">LSAZ</cx:pt>
          <cx:pt idx="228069">LSAZ</cx:pt>
          <cx:pt idx="228070">LSAZ</cx:pt>
          <cx:pt idx="228071">LSAZ</cx:pt>
          <cx:pt idx="228072">LSAZ</cx:pt>
          <cx:pt idx="228073">LSAZ</cx:pt>
          <cx:pt idx="228074">LSAZ</cx:pt>
          <cx:pt idx="228075">LSAZ</cx:pt>
          <cx:pt idx="228076">LSAZ</cx:pt>
          <cx:pt idx="228077">LSAZ</cx:pt>
          <cx:pt idx="228078">LSAZ</cx:pt>
          <cx:pt idx="228079">LSAZ</cx:pt>
          <cx:pt idx="228080">LSAZ</cx:pt>
          <cx:pt idx="228081">LSAZ</cx:pt>
          <cx:pt idx="228082">LSAZ</cx:pt>
          <cx:pt idx="228083">LSAZ</cx:pt>
          <cx:pt idx="228084">LSAZ</cx:pt>
          <cx:pt idx="228085">LSAZ</cx:pt>
          <cx:pt idx="228086">LSAZ</cx:pt>
          <cx:pt idx="228087">LSAZ</cx:pt>
          <cx:pt idx="228088">LSAZ</cx:pt>
          <cx:pt idx="228089">LSAZ</cx:pt>
          <cx:pt idx="228090">LSAZ</cx:pt>
          <cx:pt idx="228091">LSAZ</cx:pt>
          <cx:pt idx="228092">LSAZ</cx:pt>
          <cx:pt idx="228093">LSAZ</cx:pt>
          <cx:pt idx="228094">LSAZ</cx:pt>
          <cx:pt idx="228095">LSAZ</cx:pt>
          <cx:pt idx="228096">LSAZ</cx:pt>
          <cx:pt idx="228097">LSAZ</cx:pt>
          <cx:pt idx="228098">LSAZ</cx:pt>
          <cx:pt idx="228099">LSAZ</cx:pt>
          <cx:pt idx="228100">LSAZ</cx:pt>
          <cx:pt idx="228101">LSAZ</cx:pt>
          <cx:pt idx="228102">LSAZ</cx:pt>
          <cx:pt idx="228103">LSAZ</cx:pt>
          <cx:pt idx="228104">LSAZ</cx:pt>
          <cx:pt idx="228105">LSAZ</cx:pt>
          <cx:pt idx="228106">LSAZ</cx:pt>
          <cx:pt idx="228107">LSAZ</cx:pt>
          <cx:pt idx="228108">LSAZ</cx:pt>
          <cx:pt idx="228109">LSAZ</cx:pt>
          <cx:pt idx="228110">LSAZ</cx:pt>
          <cx:pt idx="228111">LSAZ</cx:pt>
          <cx:pt idx="228112">LSAZ</cx:pt>
          <cx:pt idx="228113">LSAZ</cx:pt>
          <cx:pt idx="228114">LSAZ</cx:pt>
          <cx:pt idx="228115">LSAZ</cx:pt>
          <cx:pt idx="228116">LSAZ</cx:pt>
          <cx:pt idx="228117">LSAZ</cx:pt>
          <cx:pt idx="228118">LSAZ</cx:pt>
          <cx:pt idx="228119">LSAZ</cx:pt>
          <cx:pt idx="228120">LSAZ</cx:pt>
          <cx:pt idx="228121">LSAZ</cx:pt>
          <cx:pt idx="228122">LSAZ</cx:pt>
          <cx:pt idx="228123">LSAZ</cx:pt>
          <cx:pt idx="228124">LSAZ</cx:pt>
          <cx:pt idx="228125">LSAZ</cx:pt>
          <cx:pt idx="228126">LSAZ</cx:pt>
          <cx:pt idx="228127">LSAZ</cx:pt>
          <cx:pt idx="228128">LSAZ</cx:pt>
          <cx:pt idx="228129">LSAZ</cx:pt>
          <cx:pt idx="228130">LSAZ</cx:pt>
          <cx:pt idx="228131">LSAZ</cx:pt>
          <cx:pt idx="228132">LSAZ</cx:pt>
          <cx:pt idx="228133">LSAZ</cx:pt>
          <cx:pt idx="228134">LSAZ</cx:pt>
          <cx:pt idx="228135">LSAZ</cx:pt>
          <cx:pt idx="228136">LSAZ</cx:pt>
          <cx:pt idx="228137">LSAZ</cx:pt>
          <cx:pt idx="228138">LSAZ</cx:pt>
          <cx:pt idx="228139">LSAZ</cx:pt>
          <cx:pt idx="228140">LSAZ</cx:pt>
          <cx:pt idx="228141">LSAZ</cx:pt>
          <cx:pt idx="228142">LSAZ</cx:pt>
          <cx:pt idx="228143">LSAZ</cx:pt>
          <cx:pt idx="228144">LSAZ</cx:pt>
          <cx:pt idx="228145">LSAZ</cx:pt>
          <cx:pt idx="228146">LSAZ</cx:pt>
          <cx:pt idx="228147">LSAZ</cx:pt>
          <cx:pt idx="228148">LSAZ</cx:pt>
          <cx:pt idx="228149">LSAZ</cx:pt>
          <cx:pt idx="228150">LSAZ</cx:pt>
          <cx:pt idx="228151">LSAZ</cx:pt>
          <cx:pt idx="228152">LSAZ</cx:pt>
          <cx:pt idx="228153">LSAZ</cx:pt>
          <cx:pt idx="228154">LSAZ</cx:pt>
          <cx:pt idx="228155">LSAZ</cx:pt>
          <cx:pt idx="228156">LSAZ</cx:pt>
          <cx:pt idx="228157">LSAZ</cx:pt>
          <cx:pt idx="228158">LSAZ</cx:pt>
          <cx:pt idx="228159">LSAZ</cx:pt>
          <cx:pt idx="228160">LSAZ</cx:pt>
          <cx:pt idx="228161">LSAZ</cx:pt>
          <cx:pt idx="228162">LSAZ</cx:pt>
          <cx:pt idx="228163">LSAZ</cx:pt>
          <cx:pt idx="228164">LSAZ</cx:pt>
          <cx:pt idx="228165">LSAZ</cx:pt>
          <cx:pt idx="228166">LSAZ</cx:pt>
          <cx:pt idx="228167">LSAZ</cx:pt>
          <cx:pt idx="228168">LSAZ</cx:pt>
          <cx:pt idx="228169">LSAZ</cx:pt>
          <cx:pt idx="228170">LSAZ</cx:pt>
          <cx:pt idx="228171">LSAZ</cx:pt>
          <cx:pt idx="228172">LSAZ</cx:pt>
          <cx:pt idx="228173">LSAZ</cx:pt>
          <cx:pt idx="228174">LSAZ</cx:pt>
          <cx:pt idx="228175">LSAZ</cx:pt>
          <cx:pt idx="228176">LSAZ</cx:pt>
          <cx:pt idx="228177">LSAZ</cx:pt>
          <cx:pt idx="228178">LSAZ</cx:pt>
          <cx:pt idx="228179">LSAZ</cx:pt>
          <cx:pt idx="228180">LSAZ</cx:pt>
          <cx:pt idx="228181">LSAZ</cx:pt>
          <cx:pt idx="228182">LSAZ</cx:pt>
          <cx:pt idx="228183">LSAZ</cx:pt>
          <cx:pt idx="228184">LSAZ</cx:pt>
          <cx:pt idx="228185">LSAZ</cx:pt>
          <cx:pt idx="228186">LSAZ</cx:pt>
          <cx:pt idx="228187">LSAZ</cx:pt>
          <cx:pt idx="228188">LSAZ</cx:pt>
          <cx:pt idx="228189">LSAZ</cx:pt>
          <cx:pt idx="228190">LSAZ</cx:pt>
          <cx:pt idx="228191">LSAZ</cx:pt>
          <cx:pt idx="228192">LSAZ</cx:pt>
          <cx:pt idx="228193">LSAZ</cx:pt>
          <cx:pt idx="228194">LSAZ</cx:pt>
          <cx:pt idx="228195">LSAZ</cx:pt>
          <cx:pt idx="228196">LSAZ</cx:pt>
          <cx:pt idx="228197">LSAZ</cx:pt>
          <cx:pt idx="228198">LSAZ</cx:pt>
          <cx:pt idx="228199">LSAZ</cx:pt>
          <cx:pt idx="228200">LSAZ</cx:pt>
          <cx:pt idx="228201">LSAZ</cx:pt>
          <cx:pt idx="228202">LSAZ</cx:pt>
          <cx:pt idx="228203">LSAZ</cx:pt>
          <cx:pt idx="228204">LSAZ</cx:pt>
          <cx:pt idx="228205">LSAZ</cx:pt>
          <cx:pt idx="228206">LSAZ</cx:pt>
          <cx:pt idx="228207">LSAZ</cx:pt>
          <cx:pt idx="228208">LSAZ</cx:pt>
          <cx:pt idx="228209">LSAZ</cx:pt>
          <cx:pt idx="228210">LSAZ</cx:pt>
          <cx:pt idx="228211">LSAZ</cx:pt>
          <cx:pt idx="228212">LSAZ</cx:pt>
          <cx:pt idx="228213">LSAZ</cx:pt>
          <cx:pt idx="228214">LSAZ</cx:pt>
          <cx:pt idx="228215">LSAZ</cx:pt>
          <cx:pt idx="228216">LSAZ</cx:pt>
          <cx:pt idx="228217">LSAZ</cx:pt>
          <cx:pt idx="228218">LSAZ</cx:pt>
          <cx:pt idx="228219">LSAZ</cx:pt>
          <cx:pt idx="228220">LSAZ</cx:pt>
          <cx:pt idx="228221">LSAZ</cx:pt>
          <cx:pt idx="228222">LSAZ</cx:pt>
          <cx:pt idx="228223">LSAZ</cx:pt>
          <cx:pt idx="228224">LSAZ</cx:pt>
          <cx:pt idx="228225">LSAZ</cx:pt>
          <cx:pt idx="228226">LSAZ</cx:pt>
          <cx:pt idx="228227">LSAZ</cx:pt>
          <cx:pt idx="228228">LSAZ</cx:pt>
          <cx:pt idx="228229">LSAZ</cx:pt>
          <cx:pt idx="228230">LSAZ</cx:pt>
          <cx:pt idx="228231">LSAZ</cx:pt>
          <cx:pt idx="228232">LSAZ</cx:pt>
          <cx:pt idx="228233">LSAZ</cx:pt>
          <cx:pt idx="228234">LSAZ</cx:pt>
          <cx:pt idx="228235">LSAZ</cx:pt>
          <cx:pt idx="228236">LSAZ</cx:pt>
          <cx:pt idx="228237">LSAZ</cx:pt>
          <cx:pt idx="228238">LSAZ</cx:pt>
          <cx:pt idx="228239">LSAZ</cx:pt>
          <cx:pt idx="228240">LSAZ</cx:pt>
          <cx:pt idx="228241">LSAZ</cx:pt>
          <cx:pt idx="228242">LSAZ</cx:pt>
          <cx:pt idx="228243">LSAZ</cx:pt>
          <cx:pt idx="228244">LSAZ</cx:pt>
          <cx:pt idx="228245">LSAZ</cx:pt>
          <cx:pt idx="228246">LSAZ</cx:pt>
          <cx:pt idx="228247">LSAZ</cx:pt>
          <cx:pt idx="228248">LSAZ</cx:pt>
          <cx:pt idx="228249">LSAZ</cx:pt>
          <cx:pt idx="228250">LSAZ</cx:pt>
          <cx:pt idx="228251">LSAZ</cx:pt>
          <cx:pt idx="228252">LSAZ</cx:pt>
          <cx:pt idx="228253">LSAZ</cx:pt>
          <cx:pt idx="228254">LSAZ</cx:pt>
          <cx:pt idx="228255">LSAZ</cx:pt>
          <cx:pt idx="228256">LSAZ</cx:pt>
          <cx:pt idx="228257">LSAZ</cx:pt>
          <cx:pt idx="228258">LSAZ</cx:pt>
          <cx:pt idx="228259">LSAZ</cx:pt>
          <cx:pt idx="228260">LSAZ</cx:pt>
          <cx:pt idx="228261">LSAZ</cx:pt>
          <cx:pt idx="228262">LSAZ</cx:pt>
          <cx:pt idx="228263">LSAZ</cx:pt>
          <cx:pt idx="228264">LSAZ</cx:pt>
          <cx:pt idx="228265">LSAZ</cx:pt>
          <cx:pt idx="228266">LSAZ</cx:pt>
          <cx:pt idx="228267">LSAZ</cx:pt>
          <cx:pt idx="228268">LSAZ</cx:pt>
          <cx:pt idx="228269">LSAZ</cx:pt>
          <cx:pt idx="228270">LSAZ</cx:pt>
          <cx:pt idx="228271">LSAZ</cx:pt>
          <cx:pt idx="228272">LSAZ</cx:pt>
          <cx:pt idx="228273">LSAZ</cx:pt>
          <cx:pt idx="228274">LSAZ</cx:pt>
          <cx:pt idx="228275">LSAZ</cx:pt>
          <cx:pt idx="228276">LSAZ</cx:pt>
          <cx:pt idx="228277">LSAZ</cx:pt>
          <cx:pt idx="228278">LSAZ</cx:pt>
          <cx:pt idx="228279">LSAZ</cx:pt>
          <cx:pt idx="228280">LSAZ</cx:pt>
          <cx:pt idx="228281">LSAZ</cx:pt>
          <cx:pt idx="228282">LSAZ</cx:pt>
          <cx:pt idx="228283">LSAZ</cx:pt>
          <cx:pt idx="228284">LSAZ</cx:pt>
          <cx:pt idx="228285">LSAZ</cx:pt>
          <cx:pt idx="228286">LSAZ</cx:pt>
          <cx:pt idx="228287">LSAZ</cx:pt>
          <cx:pt idx="228288">LSAZ</cx:pt>
          <cx:pt idx="228289">LSAZ</cx:pt>
          <cx:pt idx="228290">LSAZ</cx:pt>
          <cx:pt idx="228291">LSAZ</cx:pt>
          <cx:pt idx="228292">LSAZ</cx:pt>
          <cx:pt idx="228293">LSAZ</cx:pt>
          <cx:pt idx="228294">LSAZ</cx:pt>
          <cx:pt idx="228295">LSAZ</cx:pt>
          <cx:pt idx="228296">LSAZ</cx:pt>
          <cx:pt idx="228297">LSAZ</cx:pt>
          <cx:pt idx="228298">LSAZ</cx:pt>
          <cx:pt idx="228299">LSAZ</cx:pt>
          <cx:pt idx="228300">LSAZ</cx:pt>
          <cx:pt idx="228301">LSAZ</cx:pt>
          <cx:pt idx="228302">LSAZ</cx:pt>
          <cx:pt idx="228303">LSAZ</cx:pt>
          <cx:pt idx="228304">LSAZ</cx:pt>
          <cx:pt idx="228305">LSAZ</cx:pt>
          <cx:pt idx="228306">LSAZ</cx:pt>
          <cx:pt idx="228307">LSAZ</cx:pt>
          <cx:pt idx="228308">LSAZ</cx:pt>
          <cx:pt idx="228309">LSAZ</cx:pt>
          <cx:pt idx="228310">LSAZ</cx:pt>
          <cx:pt idx="228311">LSAZ</cx:pt>
          <cx:pt idx="228312">LSAZ</cx:pt>
          <cx:pt idx="228313">LSAZ</cx:pt>
          <cx:pt idx="228314">LSAZ</cx:pt>
          <cx:pt idx="228315">LSAZ</cx:pt>
          <cx:pt idx="228316">LSAZ</cx:pt>
          <cx:pt idx="228317">LSAZ</cx:pt>
          <cx:pt idx="228318">LSAZ</cx:pt>
          <cx:pt idx="228319">LSAZ</cx:pt>
          <cx:pt idx="228320">LSAZ</cx:pt>
          <cx:pt idx="228321">LSAZ</cx:pt>
          <cx:pt idx="228322">LSAZ</cx:pt>
          <cx:pt idx="228323">LSAZ</cx:pt>
          <cx:pt idx="228324">LSAZ</cx:pt>
          <cx:pt idx="228325">LSAZ</cx:pt>
          <cx:pt idx="228326">LSAZ</cx:pt>
          <cx:pt idx="228327">LSAZ</cx:pt>
          <cx:pt idx="228328">LSAZ</cx:pt>
          <cx:pt idx="228329">LSAZ</cx:pt>
          <cx:pt idx="228330">LSAZ</cx:pt>
          <cx:pt idx="228331">LSAZ</cx:pt>
          <cx:pt idx="228332">LSAZ</cx:pt>
          <cx:pt idx="228333">LSAZ</cx:pt>
          <cx:pt idx="228334">LSAZ</cx:pt>
          <cx:pt idx="228335">LSAZ</cx:pt>
          <cx:pt idx="228336">LSAZ</cx:pt>
          <cx:pt idx="228337">LSAZ</cx:pt>
          <cx:pt idx="228338">LSAZ</cx:pt>
          <cx:pt idx="228339">LSAZ</cx:pt>
          <cx:pt idx="228340">LSAZ</cx:pt>
          <cx:pt idx="228341">LSAZ</cx:pt>
          <cx:pt idx="228342">LSAZ</cx:pt>
          <cx:pt idx="228343">LSAZ</cx:pt>
          <cx:pt idx="228344">LSAZ</cx:pt>
          <cx:pt idx="228345">LSAZ</cx:pt>
          <cx:pt idx="228346">LSAZ</cx:pt>
          <cx:pt idx="228347">LSAZ</cx:pt>
          <cx:pt idx="228348">LSAZ</cx:pt>
          <cx:pt idx="228349">LSAZ</cx:pt>
          <cx:pt idx="228350">LSAZ</cx:pt>
          <cx:pt idx="228351">LSAZ</cx:pt>
          <cx:pt idx="228352">LSAZ</cx:pt>
          <cx:pt idx="228353">LSAZ</cx:pt>
          <cx:pt idx="228354">LSAZ</cx:pt>
          <cx:pt idx="228355">LSAZ</cx:pt>
          <cx:pt idx="228356">LSAZ</cx:pt>
          <cx:pt idx="228357">LSAZ</cx:pt>
          <cx:pt idx="228358">LSAZ</cx:pt>
          <cx:pt idx="228359">LSAZ</cx:pt>
          <cx:pt idx="228360">LSAZ</cx:pt>
          <cx:pt idx="228361">LSAZ</cx:pt>
          <cx:pt idx="228362">LSAZ</cx:pt>
          <cx:pt idx="228363">LSAZ</cx:pt>
          <cx:pt idx="228364">LSAZ</cx:pt>
          <cx:pt idx="228365">LSAZ</cx:pt>
          <cx:pt idx="228366">LSAZ</cx:pt>
          <cx:pt idx="228367">LSAZ</cx:pt>
          <cx:pt idx="228368">LSAZ</cx:pt>
          <cx:pt idx="228369">LSAZ</cx:pt>
          <cx:pt idx="228370">LSAZ</cx:pt>
          <cx:pt idx="228371">LSAZ</cx:pt>
          <cx:pt idx="228372">LSAZ</cx:pt>
          <cx:pt idx="228373">LSAZ</cx:pt>
          <cx:pt idx="228374">LSAZ</cx:pt>
          <cx:pt idx="228375">LSAZ</cx:pt>
          <cx:pt idx="228376">LSAZ</cx:pt>
          <cx:pt idx="228377">LSAZ</cx:pt>
          <cx:pt idx="228378">LSAZ</cx:pt>
          <cx:pt idx="228379">LSAZ</cx:pt>
          <cx:pt idx="228380">LSAZ</cx:pt>
          <cx:pt idx="228381">LSAZ</cx:pt>
          <cx:pt idx="228382">LSAZ</cx:pt>
          <cx:pt idx="228383">LSAZ</cx:pt>
          <cx:pt idx="228384">LSAZ</cx:pt>
          <cx:pt idx="228385">LSAZ</cx:pt>
          <cx:pt idx="228386">LSAZ</cx:pt>
          <cx:pt idx="228387">LSAZ</cx:pt>
          <cx:pt idx="228388">LSAZ</cx:pt>
          <cx:pt idx="228389">LSAZ</cx:pt>
          <cx:pt idx="228390">LSAZ</cx:pt>
          <cx:pt idx="228391">LSAZ</cx:pt>
          <cx:pt idx="228392">LSAZ</cx:pt>
          <cx:pt idx="228393">LSAZ</cx:pt>
          <cx:pt idx="228394">LSAZ</cx:pt>
          <cx:pt idx="228395">LSAZ</cx:pt>
          <cx:pt idx="228396">LSAZ</cx:pt>
          <cx:pt idx="228397">LSAZ</cx:pt>
          <cx:pt idx="228398">LSAZ</cx:pt>
          <cx:pt idx="228399">LSAZ</cx:pt>
          <cx:pt idx="228400">LSAZ</cx:pt>
          <cx:pt idx="228401">LSAZ</cx:pt>
          <cx:pt idx="228402">LSAZ</cx:pt>
          <cx:pt idx="228403">LSAZ</cx:pt>
          <cx:pt idx="228404">LSAZ</cx:pt>
          <cx:pt idx="228405">LSAZ</cx:pt>
          <cx:pt idx="228406">LSAZ</cx:pt>
          <cx:pt idx="228407">LSAZ</cx:pt>
          <cx:pt idx="228408">LSAZ</cx:pt>
          <cx:pt idx="228409">LSAZ</cx:pt>
          <cx:pt idx="228410">LSAZ</cx:pt>
          <cx:pt idx="228411">LSAZ</cx:pt>
          <cx:pt idx="228412">LSAZ</cx:pt>
          <cx:pt idx="228413">LSAZ</cx:pt>
          <cx:pt idx="228414">LSAZ</cx:pt>
          <cx:pt idx="228415">LSAZ</cx:pt>
          <cx:pt idx="228416">LSAZ</cx:pt>
          <cx:pt idx="228417">LSAZ</cx:pt>
          <cx:pt idx="228418">LSAZ</cx:pt>
          <cx:pt idx="228419">LSAZ</cx:pt>
          <cx:pt idx="228420">LSAZ</cx:pt>
          <cx:pt idx="228421">LSAZ</cx:pt>
          <cx:pt idx="228422">LSAZ</cx:pt>
          <cx:pt idx="228423">LSAZ</cx:pt>
          <cx:pt idx="228424">LSAZ</cx:pt>
          <cx:pt idx="228425">LSAZ</cx:pt>
          <cx:pt idx="228426">LSAZ</cx:pt>
          <cx:pt idx="228427">LSAZ</cx:pt>
          <cx:pt idx="228428">LSAZ</cx:pt>
          <cx:pt idx="228429">LSAZ</cx:pt>
          <cx:pt idx="228430">LSAZ</cx:pt>
          <cx:pt idx="228431">LSAZ</cx:pt>
          <cx:pt idx="228432">LSAZ</cx:pt>
          <cx:pt idx="228433">LSAZ</cx:pt>
          <cx:pt idx="228434">LSAZ</cx:pt>
          <cx:pt idx="228435">LSAZ</cx:pt>
          <cx:pt idx="228436">LSAZ</cx:pt>
          <cx:pt idx="228437">LSAZ</cx:pt>
          <cx:pt idx="228438">LSAZ</cx:pt>
          <cx:pt idx="228439">LSAZ</cx:pt>
          <cx:pt idx="228440">LSAZ</cx:pt>
          <cx:pt idx="228441">LSAZ</cx:pt>
          <cx:pt idx="228442">LSAZ</cx:pt>
          <cx:pt idx="228443">LSAZ</cx:pt>
          <cx:pt idx="228444">LSAZ</cx:pt>
          <cx:pt idx="228445">LSAZ</cx:pt>
          <cx:pt idx="228446">LSAZ</cx:pt>
          <cx:pt idx="228447">LSAZ</cx:pt>
          <cx:pt idx="228448">LSAZ</cx:pt>
          <cx:pt idx="228449">LSAZ</cx:pt>
          <cx:pt idx="228450">LSAZ</cx:pt>
          <cx:pt idx="228451">LSAZ</cx:pt>
          <cx:pt idx="228452">LSAZ</cx:pt>
          <cx:pt idx="228453">LSAZ</cx:pt>
          <cx:pt idx="228454">LSAZ</cx:pt>
          <cx:pt idx="228455">LSAZ</cx:pt>
          <cx:pt idx="228456">LSAZ</cx:pt>
          <cx:pt idx="228457">LSAZ</cx:pt>
          <cx:pt idx="228458">LSAZ</cx:pt>
          <cx:pt idx="228459">LSAZ</cx:pt>
          <cx:pt idx="228460">LSAZ</cx:pt>
          <cx:pt idx="228461">LSAZ</cx:pt>
          <cx:pt idx="228462">LSAZ</cx:pt>
          <cx:pt idx="228463">LSAZ</cx:pt>
          <cx:pt idx="228464">LSAZ</cx:pt>
          <cx:pt idx="228465">LSAZ</cx:pt>
          <cx:pt idx="228466">LSAZ</cx:pt>
          <cx:pt idx="228467">LSAZ</cx:pt>
          <cx:pt idx="228468">LSAZ</cx:pt>
          <cx:pt idx="228469">LSAZ</cx:pt>
          <cx:pt idx="228470">LSAZ</cx:pt>
          <cx:pt idx="228471">LSAZ</cx:pt>
          <cx:pt idx="228472">LSAZ</cx:pt>
          <cx:pt idx="228473">LSAZ</cx:pt>
          <cx:pt idx="228474">LSAZ</cx:pt>
          <cx:pt idx="228475">LSAZ</cx:pt>
          <cx:pt idx="228476">LSAZ</cx:pt>
          <cx:pt idx="228477">LSAZ</cx:pt>
          <cx:pt idx="228478">LSAZ</cx:pt>
          <cx:pt idx="228479">LSAZ</cx:pt>
          <cx:pt idx="228480">LSAZ</cx:pt>
          <cx:pt idx="228481">LSAZ</cx:pt>
          <cx:pt idx="228482">LSAZ</cx:pt>
          <cx:pt idx="228483">LSAZ</cx:pt>
          <cx:pt idx="228484">LSAZ</cx:pt>
          <cx:pt idx="228485">LSAZ</cx:pt>
          <cx:pt idx="228486">LSAZ</cx:pt>
          <cx:pt idx="228487">LSAZ</cx:pt>
          <cx:pt idx="228488">LSAZ</cx:pt>
          <cx:pt idx="228489">LSAZ</cx:pt>
          <cx:pt idx="228490">LSAZ</cx:pt>
          <cx:pt idx="228491">LSAZ</cx:pt>
          <cx:pt idx="228492">LSAZ</cx:pt>
          <cx:pt idx="228493">LSAZ</cx:pt>
          <cx:pt idx="228494">LSAZ</cx:pt>
          <cx:pt idx="228495">LSAZ</cx:pt>
          <cx:pt idx="228496">LSAZ</cx:pt>
          <cx:pt idx="228497">LSAZ</cx:pt>
          <cx:pt idx="228498">LSAZ</cx:pt>
          <cx:pt idx="228499">LSAZ</cx:pt>
          <cx:pt idx="228500">LSAZ</cx:pt>
          <cx:pt idx="228501">LSAZ</cx:pt>
          <cx:pt idx="228502">LSAZ</cx:pt>
          <cx:pt idx="228503">LSAZ</cx:pt>
          <cx:pt idx="228504">LSAZ</cx:pt>
          <cx:pt idx="228505">LSAZ</cx:pt>
          <cx:pt idx="228506">LSAZ</cx:pt>
          <cx:pt idx="228507">LSAZ</cx:pt>
          <cx:pt idx="228508">LSAZ</cx:pt>
          <cx:pt idx="228509">LSAZ</cx:pt>
          <cx:pt idx="228510">LSAZ</cx:pt>
          <cx:pt idx="228511">LSAZ</cx:pt>
          <cx:pt idx="228512">LSAZ</cx:pt>
          <cx:pt idx="228513">LSAZ</cx:pt>
          <cx:pt idx="228514">LSAZ</cx:pt>
          <cx:pt idx="228515">LSAZ</cx:pt>
          <cx:pt idx="228516">LSAZ</cx:pt>
          <cx:pt idx="228517">LSAZ</cx:pt>
          <cx:pt idx="228518">LSAZ</cx:pt>
          <cx:pt idx="228519">LSAZ</cx:pt>
          <cx:pt idx="228520">LSAZ</cx:pt>
          <cx:pt idx="228521">LSAZ</cx:pt>
          <cx:pt idx="228522">LSAZ</cx:pt>
          <cx:pt idx="228523">LSAZ</cx:pt>
          <cx:pt idx="228524">LSAZ</cx:pt>
          <cx:pt idx="228525">LSAZ</cx:pt>
          <cx:pt idx="228526">LSAZ</cx:pt>
          <cx:pt idx="228527">LSAZ</cx:pt>
          <cx:pt idx="228528">LSAZ</cx:pt>
          <cx:pt idx="228529">LSAZ</cx:pt>
          <cx:pt idx="228530">LSAZ</cx:pt>
          <cx:pt idx="228531">LSAZ</cx:pt>
          <cx:pt idx="228532">LSAZ</cx:pt>
          <cx:pt idx="228533">LSAZ</cx:pt>
          <cx:pt idx="228534">LSAZ</cx:pt>
          <cx:pt idx="228535">LSAZ</cx:pt>
          <cx:pt idx="228536">LSAZ</cx:pt>
          <cx:pt idx="228537">LSAZ</cx:pt>
          <cx:pt idx="228538">LSAZ</cx:pt>
          <cx:pt idx="228539">LSAZ</cx:pt>
          <cx:pt idx="228540">LSAZ</cx:pt>
          <cx:pt idx="228541">LSAZ</cx:pt>
          <cx:pt idx="228542">LSAZ</cx:pt>
          <cx:pt idx="228543">LSAZ</cx:pt>
          <cx:pt idx="228544">LSAZ</cx:pt>
          <cx:pt idx="228545">LSAZ</cx:pt>
          <cx:pt idx="228546">LSAZ</cx:pt>
          <cx:pt idx="228547">LSAZ</cx:pt>
          <cx:pt idx="228548">LSAZ</cx:pt>
          <cx:pt idx="228549">LSAZ</cx:pt>
          <cx:pt idx="228550">LSAZ</cx:pt>
          <cx:pt idx="228551">LSAZ</cx:pt>
          <cx:pt idx="228552">LSAZ</cx:pt>
          <cx:pt idx="228553">LSAZ</cx:pt>
          <cx:pt idx="228554">LSAZ</cx:pt>
          <cx:pt idx="228555">LSAZ</cx:pt>
          <cx:pt idx="228556">LSAZ</cx:pt>
          <cx:pt idx="228557">LSAZ</cx:pt>
          <cx:pt idx="228558">LSAZ</cx:pt>
          <cx:pt idx="228559">LSAZ</cx:pt>
          <cx:pt idx="228560">LSAZ</cx:pt>
          <cx:pt idx="228561">LSAZ</cx:pt>
          <cx:pt idx="228562">LSAZ</cx:pt>
          <cx:pt idx="228563">LSAZ</cx:pt>
          <cx:pt idx="228564">LSAZ</cx:pt>
          <cx:pt idx="228565">LSAZ</cx:pt>
          <cx:pt idx="228566">LSAZ</cx:pt>
          <cx:pt idx="228567">LSAZ</cx:pt>
          <cx:pt idx="228568">LSAZ</cx:pt>
          <cx:pt idx="228569">LSAZ</cx:pt>
          <cx:pt idx="228570">LSAZ</cx:pt>
          <cx:pt idx="228571">LSAZ</cx:pt>
          <cx:pt idx="228572">LSAZ</cx:pt>
          <cx:pt idx="228573">LSAZ</cx:pt>
          <cx:pt idx="228574">LSAZ</cx:pt>
          <cx:pt idx="228575">LSAZ</cx:pt>
          <cx:pt idx="228576">LSAZ</cx:pt>
          <cx:pt idx="228577">LSAZ</cx:pt>
          <cx:pt idx="228578">LSAZ</cx:pt>
          <cx:pt idx="228579">LSAZ</cx:pt>
          <cx:pt idx="228580">LSAZ</cx:pt>
          <cx:pt idx="228581">LSAZ</cx:pt>
          <cx:pt idx="228582">LSAZ</cx:pt>
          <cx:pt idx="228583">LSAZ</cx:pt>
          <cx:pt idx="228584">LSAZ</cx:pt>
          <cx:pt idx="228585">LSAZ</cx:pt>
          <cx:pt idx="228586">LSAZ</cx:pt>
          <cx:pt idx="228587">LSAZ</cx:pt>
          <cx:pt idx="228588">LSAZ</cx:pt>
          <cx:pt idx="228589">LSAZ</cx:pt>
          <cx:pt idx="228590">LSAZ</cx:pt>
          <cx:pt idx="228591">LSAZ</cx:pt>
          <cx:pt idx="228592">LSAZ</cx:pt>
          <cx:pt idx="228593">LSAZ</cx:pt>
          <cx:pt idx="228594">LSAZ</cx:pt>
          <cx:pt idx="228595">LSAZ</cx:pt>
          <cx:pt idx="228596">LSAZ</cx:pt>
          <cx:pt idx="228597">LSAZ</cx:pt>
          <cx:pt idx="228598">LSAZ</cx:pt>
          <cx:pt idx="228599">LSAZ</cx:pt>
          <cx:pt idx="228600">LSAZ</cx:pt>
          <cx:pt idx="228601">LSAZ</cx:pt>
          <cx:pt idx="228602">LSAZ</cx:pt>
          <cx:pt idx="228603">LSAZ</cx:pt>
          <cx:pt idx="228604">LSAZ</cx:pt>
          <cx:pt idx="228605">LSAZ</cx:pt>
          <cx:pt idx="228606">LSAZ</cx:pt>
          <cx:pt idx="228607">LSAZ</cx:pt>
          <cx:pt idx="228608">LSAZ</cx:pt>
          <cx:pt idx="228609">LSAZ</cx:pt>
          <cx:pt idx="228610">LSAZ</cx:pt>
          <cx:pt idx="228611">LSAZ</cx:pt>
          <cx:pt idx="228612">LSAZ</cx:pt>
          <cx:pt idx="228613">LSAZ</cx:pt>
          <cx:pt idx="228614">LSAZ</cx:pt>
          <cx:pt idx="228615">LSAZ</cx:pt>
          <cx:pt idx="228616">LSAZ</cx:pt>
          <cx:pt idx="228617">LSAZ</cx:pt>
          <cx:pt idx="228618">LSAZ</cx:pt>
          <cx:pt idx="228619">LSAZ</cx:pt>
          <cx:pt idx="228620">LSAZ</cx:pt>
          <cx:pt idx="228621">LSAZ</cx:pt>
          <cx:pt idx="228622">LSAZ</cx:pt>
          <cx:pt idx="228623">LSAZ</cx:pt>
          <cx:pt idx="228624">LSAZ</cx:pt>
          <cx:pt idx="228625">LSAZ</cx:pt>
          <cx:pt idx="228626">LSAZ</cx:pt>
          <cx:pt idx="228627">LSAZ</cx:pt>
          <cx:pt idx="228628">LSAZ</cx:pt>
          <cx:pt idx="228629">LSAZ</cx:pt>
          <cx:pt idx="228630">LSAZ</cx:pt>
          <cx:pt idx="228631">LSAZ</cx:pt>
          <cx:pt idx="228632">LSAZ</cx:pt>
          <cx:pt idx="228633">LSAZ</cx:pt>
          <cx:pt idx="228634">LSAZ</cx:pt>
          <cx:pt idx="228635">LSAZ</cx:pt>
          <cx:pt idx="228636">LSAZ</cx:pt>
          <cx:pt idx="228637">LSAZ</cx:pt>
          <cx:pt idx="228638">LSAZ</cx:pt>
          <cx:pt idx="228639">LSAZ</cx:pt>
          <cx:pt idx="228640">LSAZ</cx:pt>
          <cx:pt idx="228641">LSAZ</cx:pt>
          <cx:pt idx="228642">LSAZ</cx:pt>
          <cx:pt idx="228643">LSAZ</cx:pt>
          <cx:pt idx="228644">LSAZ</cx:pt>
          <cx:pt idx="228645">LSAZ</cx:pt>
          <cx:pt idx="228646">LSAZ</cx:pt>
          <cx:pt idx="228647">LSAZ</cx:pt>
          <cx:pt idx="228648">LSAZ</cx:pt>
          <cx:pt idx="228649">LSAZ</cx:pt>
          <cx:pt idx="228650">LSAZ</cx:pt>
          <cx:pt idx="228651">LSAZ</cx:pt>
          <cx:pt idx="228652">LSAZ</cx:pt>
          <cx:pt idx="228653">LSAZ</cx:pt>
          <cx:pt idx="228654">LSAZ</cx:pt>
          <cx:pt idx="228655">LSAZ</cx:pt>
          <cx:pt idx="228656">LSAZ</cx:pt>
          <cx:pt idx="228657">LSAZ</cx:pt>
          <cx:pt idx="228658">LSAZ</cx:pt>
          <cx:pt idx="228659">LSAZ</cx:pt>
          <cx:pt idx="228660">LSAZ</cx:pt>
          <cx:pt idx="228661">LSAZ</cx:pt>
          <cx:pt idx="228662">LSAZ</cx:pt>
          <cx:pt idx="228663">LSAZ</cx:pt>
          <cx:pt idx="228664">LSAZ</cx:pt>
          <cx:pt idx="228665">LSAZ</cx:pt>
          <cx:pt idx="228666">LSAZ</cx:pt>
          <cx:pt idx="228667">LSAZ</cx:pt>
          <cx:pt idx="228668">LSAZ</cx:pt>
          <cx:pt idx="228669">LSAZ</cx:pt>
          <cx:pt idx="228670">LSAZ</cx:pt>
          <cx:pt idx="228671">LSAZ</cx:pt>
          <cx:pt idx="228672">LSAZ</cx:pt>
          <cx:pt idx="228673">LSAZ</cx:pt>
          <cx:pt idx="228674">LSAZ</cx:pt>
          <cx:pt idx="228675">LSAZ</cx:pt>
          <cx:pt idx="228676">LSAZ</cx:pt>
          <cx:pt idx="228677">LSAZ</cx:pt>
          <cx:pt idx="228678">LSAZ</cx:pt>
          <cx:pt idx="228679">LSAZ</cx:pt>
          <cx:pt idx="228680">LSAZ</cx:pt>
          <cx:pt idx="228681">LSAZ</cx:pt>
          <cx:pt idx="228682">LSAZ</cx:pt>
          <cx:pt idx="228683">LSAZ</cx:pt>
          <cx:pt idx="228684">LSAZ</cx:pt>
          <cx:pt idx="228685">LSAZ</cx:pt>
          <cx:pt idx="228686">LSAZ</cx:pt>
          <cx:pt idx="228687">LSAZ</cx:pt>
          <cx:pt idx="228688">LSAZ</cx:pt>
          <cx:pt idx="228689">LSAZ</cx:pt>
          <cx:pt idx="228690">LSAZ</cx:pt>
          <cx:pt idx="228691">LSAZ</cx:pt>
          <cx:pt idx="228692">LSAZ</cx:pt>
          <cx:pt idx="228693">LSAZ</cx:pt>
          <cx:pt idx="228694">LSAZ</cx:pt>
          <cx:pt idx="228695">LSAZ</cx:pt>
          <cx:pt idx="228696">LSAZ</cx:pt>
          <cx:pt idx="228697">LSAZ</cx:pt>
          <cx:pt idx="228698">LSAZ</cx:pt>
          <cx:pt idx="228699">LSAZ</cx:pt>
          <cx:pt idx="228700">LSAZ</cx:pt>
          <cx:pt idx="228701">LSAZ</cx:pt>
          <cx:pt idx="228702">LSAZ</cx:pt>
          <cx:pt idx="228703">LSAZ</cx:pt>
          <cx:pt idx="228704">LSAZ</cx:pt>
          <cx:pt idx="228705">LSAZ</cx:pt>
          <cx:pt idx="228706">LSAZ</cx:pt>
          <cx:pt idx="228707">LSAZ</cx:pt>
          <cx:pt idx="228708">LSAZ</cx:pt>
          <cx:pt idx="228709">LSAZ</cx:pt>
          <cx:pt idx="228710">LSAZ</cx:pt>
          <cx:pt idx="228711">LSAZ</cx:pt>
          <cx:pt idx="228712">LSAZ</cx:pt>
          <cx:pt idx="228713">LSAZ</cx:pt>
          <cx:pt idx="228714">LSAZ</cx:pt>
          <cx:pt idx="228715">LSAZ</cx:pt>
          <cx:pt idx="228716">LSAZ</cx:pt>
          <cx:pt idx="228717">LSAZ</cx:pt>
          <cx:pt idx="228718">LSAZ</cx:pt>
          <cx:pt idx="228719">LSAZ</cx:pt>
          <cx:pt idx="228720">LSAZ</cx:pt>
          <cx:pt idx="228721">LSAZ</cx:pt>
          <cx:pt idx="228722">LSAZ</cx:pt>
          <cx:pt idx="228723">LSAZ</cx:pt>
          <cx:pt idx="228724">LSAZ</cx:pt>
          <cx:pt idx="228725">LSAZ</cx:pt>
          <cx:pt idx="228726">LSAZ</cx:pt>
          <cx:pt idx="228727">LSAZ</cx:pt>
          <cx:pt idx="228728">LSAZ</cx:pt>
          <cx:pt idx="228729">LSAZ</cx:pt>
          <cx:pt idx="228730">LSAZ</cx:pt>
          <cx:pt idx="228731">LSAZ</cx:pt>
          <cx:pt idx="228732">LSAZ</cx:pt>
          <cx:pt idx="228733">LSAZ</cx:pt>
          <cx:pt idx="228734">LSAZ</cx:pt>
          <cx:pt idx="228735">LSAZ</cx:pt>
          <cx:pt idx="228736">LSAZ</cx:pt>
          <cx:pt idx="228737">LSAZ</cx:pt>
          <cx:pt idx="228738">LSAZ</cx:pt>
          <cx:pt idx="228739">LSAZ</cx:pt>
          <cx:pt idx="228740">LSAZ</cx:pt>
          <cx:pt idx="228741">LSAZ</cx:pt>
          <cx:pt idx="228742">LSAZ</cx:pt>
          <cx:pt idx="228743">LSAZ</cx:pt>
          <cx:pt idx="228744">LSAZ</cx:pt>
          <cx:pt idx="228745">LSAZ</cx:pt>
          <cx:pt idx="228746">LSAZ</cx:pt>
          <cx:pt idx="228747">LSAZ</cx:pt>
          <cx:pt idx="228748">LSAZ</cx:pt>
          <cx:pt idx="228749">LSAZ</cx:pt>
          <cx:pt idx="228750">LSAZ</cx:pt>
          <cx:pt idx="228751">LSAZ</cx:pt>
          <cx:pt idx="228752">LSAZ</cx:pt>
          <cx:pt idx="228753">LSAZ</cx:pt>
          <cx:pt idx="228754">LSAZ</cx:pt>
          <cx:pt idx="228755">LSAZ</cx:pt>
          <cx:pt idx="228756">LSAZ</cx:pt>
          <cx:pt idx="228757">LSAZ</cx:pt>
          <cx:pt idx="228758">LSAZ</cx:pt>
          <cx:pt idx="228759">LSAZ</cx:pt>
          <cx:pt idx="228760">LSAZ</cx:pt>
          <cx:pt idx="228761">LSAZ</cx:pt>
          <cx:pt idx="228762">LSAZ</cx:pt>
          <cx:pt idx="228763">LSAZ</cx:pt>
          <cx:pt idx="228764">LSAZ</cx:pt>
          <cx:pt idx="228765">LSAZ</cx:pt>
          <cx:pt idx="228766">LSAZ</cx:pt>
          <cx:pt idx="228767">LSAZ</cx:pt>
          <cx:pt idx="228768">LSAZ</cx:pt>
          <cx:pt idx="228769">LSAZ</cx:pt>
          <cx:pt idx="228770">LSAZ</cx:pt>
          <cx:pt idx="228771">LSAZ</cx:pt>
          <cx:pt idx="228772">LSAZ</cx:pt>
          <cx:pt idx="228773">LSAZ</cx:pt>
          <cx:pt idx="228774">LSAZ</cx:pt>
          <cx:pt idx="228775">LSAZ</cx:pt>
          <cx:pt idx="228776">LSAZ</cx:pt>
          <cx:pt idx="228777">LSAZ</cx:pt>
          <cx:pt idx="228778">LSAZ</cx:pt>
          <cx:pt idx="228779">LSAZ</cx:pt>
          <cx:pt idx="228780">LSAZ</cx:pt>
          <cx:pt idx="228781">LSAZ</cx:pt>
          <cx:pt idx="228782">LSAZ</cx:pt>
          <cx:pt idx="228783">LSAZ</cx:pt>
          <cx:pt idx="228784">LSAZ</cx:pt>
          <cx:pt idx="228785">LSAZ</cx:pt>
          <cx:pt idx="228786">LSAZ</cx:pt>
          <cx:pt idx="228787">LSAZ</cx:pt>
          <cx:pt idx="228788">LSAZ</cx:pt>
          <cx:pt idx="228789">LSAZ</cx:pt>
          <cx:pt idx="228790">LSAZ</cx:pt>
          <cx:pt idx="228791">LSAZ</cx:pt>
          <cx:pt idx="228792">LSAZ</cx:pt>
          <cx:pt idx="228793">LSAZ</cx:pt>
          <cx:pt idx="228794">LSAZ</cx:pt>
          <cx:pt idx="228795">LSAZ</cx:pt>
          <cx:pt idx="228796">LSAZ</cx:pt>
          <cx:pt idx="228797">LSAZ</cx:pt>
          <cx:pt idx="228798">LSAZ</cx:pt>
          <cx:pt idx="228799">LSAZ</cx:pt>
          <cx:pt idx="228800">LSAZ</cx:pt>
          <cx:pt idx="228801">LSAZ</cx:pt>
          <cx:pt idx="228802">LSAZ</cx:pt>
          <cx:pt idx="228803">LSAZ</cx:pt>
          <cx:pt idx="228804">LSAZ</cx:pt>
          <cx:pt idx="228805">LSAZ</cx:pt>
          <cx:pt idx="228806">LSAZ</cx:pt>
          <cx:pt idx="228807">LSAZ</cx:pt>
          <cx:pt idx="228808">LSAZ</cx:pt>
          <cx:pt idx="228809">LSAZ</cx:pt>
          <cx:pt idx="228810">LSAZ</cx:pt>
          <cx:pt idx="228811">LSAZ</cx:pt>
          <cx:pt idx="228812">LSAZ</cx:pt>
          <cx:pt idx="228813">LSAZ</cx:pt>
          <cx:pt idx="228814">LSAZ</cx:pt>
          <cx:pt idx="228815">LSAZ</cx:pt>
          <cx:pt idx="228816">LSAZ</cx:pt>
          <cx:pt idx="228817">LSAZ</cx:pt>
          <cx:pt idx="228818">LSAZ</cx:pt>
          <cx:pt idx="228819">LSAZ</cx:pt>
          <cx:pt idx="228820">LSAZ</cx:pt>
          <cx:pt idx="228821">LSAZ</cx:pt>
          <cx:pt idx="228822">LSAZ</cx:pt>
          <cx:pt idx="228823">LSAZ</cx:pt>
          <cx:pt idx="228824">LSAZ</cx:pt>
          <cx:pt idx="228825">LSAZ</cx:pt>
          <cx:pt idx="228826">LSAZ</cx:pt>
          <cx:pt idx="228827">LSAZ</cx:pt>
          <cx:pt idx="228828">LSAZ</cx:pt>
          <cx:pt idx="228829">LSAZ</cx:pt>
          <cx:pt idx="228830">LSAZ</cx:pt>
          <cx:pt idx="228831">LSAZ</cx:pt>
          <cx:pt idx="228832">LSAZ</cx:pt>
          <cx:pt idx="228833">LSAZ</cx:pt>
          <cx:pt idx="228834">LSAZ</cx:pt>
          <cx:pt idx="228835">LSAZ</cx:pt>
          <cx:pt idx="228836">LSAZ</cx:pt>
          <cx:pt idx="228837">LSAZ</cx:pt>
          <cx:pt idx="228838">LSAZ</cx:pt>
          <cx:pt idx="228839">LSAZ</cx:pt>
          <cx:pt idx="228840">LSAZ</cx:pt>
          <cx:pt idx="228841">LSAZ</cx:pt>
          <cx:pt idx="228842">LSAZ</cx:pt>
          <cx:pt idx="228843">LSAZ</cx:pt>
          <cx:pt idx="228844">LSAZ</cx:pt>
          <cx:pt idx="228845">LSAZ</cx:pt>
          <cx:pt idx="228846">LSAZ</cx:pt>
          <cx:pt idx="228847">LSAZ</cx:pt>
          <cx:pt idx="228848">LSAZ</cx:pt>
          <cx:pt idx="228849">LSAZ</cx:pt>
          <cx:pt idx="228850">LSAZ</cx:pt>
          <cx:pt idx="228851">LSAZ</cx:pt>
          <cx:pt idx="228852">LSAZ</cx:pt>
          <cx:pt idx="228853">LSAZ</cx:pt>
          <cx:pt idx="228854">LSAZ</cx:pt>
          <cx:pt idx="228855">LSAZ</cx:pt>
          <cx:pt idx="228856">LSAZ</cx:pt>
          <cx:pt idx="228857">LSAZ</cx:pt>
          <cx:pt idx="228858">LSAZ</cx:pt>
          <cx:pt idx="228859">LSAZ</cx:pt>
          <cx:pt idx="228860">LSAZ</cx:pt>
          <cx:pt idx="228861">LSAZ</cx:pt>
          <cx:pt idx="228862">LSAZ</cx:pt>
          <cx:pt idx="228863">LSAZ</cx:pt>
          <cx:pt idx="228864">LSAZ</cx:pt>
          <cx:pt idx="228865">LSAZ</cx:pt>
          <cx:pt idx="228866">LSAZ</cx:pt>
          <cx:pt idx="228867">LSAZ</cx:pt>
          <cx:pt idx="228868">LSAZ</cx:pt>
          <cx:pt idx="228869">LSAZ</cx:pt>
          <cx:pt idx="228870">LSAZ</cx:pt>
          <cx:pt idx="228871">LSAZ</cx:pt>
          <cx:pt idx="228872">LSAZ</cx:pt>
          <cx:pt idx="228873">LSAZ</cx:pt>
          <cx:pt idx="228874">LSAZ</cx:pt>
          <cx:pt idx="228875">LSAZ</cx:pt>
          <cx:pt idx="228876">LSAZ</cx:pt>
          <cx:pt idx="228877">LSAZ</cx:pt>
          <cx:pt idx="228878">LSAZ</cx:pt>
          <cx:pt idx="228879">LSAZ</cx:pt>
          <cx:pt idx="228880">LSAZ</cx:pt>
          <cx:pt idx="228881">LSAZ</cx:pt>
          <cx:pt idx="228882">LSAZ</cx:pt>
          <cx:pt idx="228883">LSAZ</cx:pt>
          <cx:pt idx="228884">LSAZ</cx:pt>
          <cx:pt idx="228885">LSAZ</cx:pt>
          <cx:pt idx="228886">LSAZ</cx:pt>
          <cx:pt idx="228887">LSAZ</cx:pt>
          <cx:pt idx="228888">LSAZ</cx:pt>
          <cx:pt idx="228889">LSAZ</cx:pt>
          <cx:pt idx="228890">LSAZ</cx:pt>
          <cx:pt idx="228891">LSAZ</cx:pt>
          <cx:pt idx="228892">LSAZ</cx:pt>
          <cx:pt idx="228893">LSAZ</cx:pt>
          <cx:pt idx="228894">LSAZ</cx:pt>
          <cx:pt idx="228895">LSAZ</cx:pt>
          <cx:pt idx="228896">LSAZ</cx:pt>
          <cx:pt idx="228897">LSAZ</cx:pt>
          <cx:pt idx="228898">LSAZ</cx:pt>
          <cx:pt idx="228899">LSAZ</cx:pt>
          <cx:pt idx="228900">LSAZ</cx:pt>
          <cx:pt idx="228901">LSAZ</cx:pt>
          <cx:pt idx="228902">LSAZ</cx:pt>
          <cx:pt idx="228903">LSAZ</cx:pt>
          <cx:pt idx="228904">LSAZ</cx:pt>
          <cx:pt idx="228905">LSAZ</cx:pt>
          <cx:pt idx="228906">LSAZ</cx:pt>
          <cx:pt idx="228907">LSAZ</cx:pt>
          <cx:pt idx="228908">LSAZ</cx:pt>
          <cx:pt idx="228909">LSAZ</cx:pt>
          <cx:pt idx="228910">LSAZ</cx:pt>
          <cx:pt idx="228911">LSAZ</cx:pt>
          <cx:pt idx="228912">LSAZ</cx:pt>
          <cx:pt idx="228913">LSAZ</cx:pt>
          <cx:pt idx="228914">LSAZ</cx:pt>
          <cx:pt idx="228915">LSAZ</cx:pt>
          <cx:pt idx="228916">LSAZ</cx:pt>
          <cx:pt idx="228917">LSAZ</cx:pt>
          <cx:pt idx="228918">LSAZ</cx:pt>
          <cx:pt idx="228919">LSAZ</cx:pt>
          <cx:pt idx="228920">LSAZ</cx:pt>
          <cx:pt idx="228921">LSAZ</cx:pt>
          <cx:pt idx="228922">LSAZ</cx:pt>
          <cx:pt idx="228923">LSAZ</cx:pt>
          <cx:pt idx="228924">LSAZ</cx:pt>
          <cx:pt idx="228925">LSAZ</cx:pt>
          <cx:pt idx="228926">LSAZ</cx:pt>
          <cx:pt idx="228927">LSAZ</cx:pt>
          <cx:pt idx="228928">LSAZ</cx:pt>
          <cx:pt idx="228929">LSAZ</cx:pt>
          <cx:pt idx="228930">LSAZ</cx:pt>
          <cx:pt idx="228931">LSAZ</cx:pt>
          <cx:pt idx="228932">LSAZ</cx:pt>
          <cx:pt idx="228933">LSAZ</cx:pt>
          <cx:pt idx="228934">LSAZ</cx:pt>
          <cx:pt idx="228935">LSAZ</cx:pt>
          <cx:pt idx="228936">LSAZ</cx:pt>
          <cx:pt idx="228937">LSAZ</cx:pt>
          <cx:pt idx="228938">LSAZ</cx:pt>
          <cx:pt idx="228939">LSAZ</cx:pt>
          <cx:pt idx="228940">LSAZ</cx:pt>
          <cx:pt idx="228941">LSAZ</cx:pt>
          <cx:pt idx="228942">LSAZ</cx:pt>
          <cx:pt idx="228943">LSAZ</cx:pt>
          <cx:pt idx="228944">LSAZ</cx:pt>
          <cx:pt idx="228945">LSAZ</cx:pt>
          <cx:pt idx="228946">LSAZ</cx:pt>
          <cx:pt idx="228947">LSAZ</cx:pt>
          <cx:pt idx="228948">LSAZ</cx:pt>
          <cx:pt idx="228949">LSAZ</cx:pt>
          <cx:pt idx="228950">LSAZ</cx:pt>
          <cx:pt idx="228951">LSAZ</cx:pt>
          <cx:pt idx="228952">LSAZ</cx:pt>
          <cx:pt idx="228953">LSAZ</cx:pt>
          <cx:pt idx="228954">LSAZ</cx:pt>
          <cx:pt idx="228955">LSAZ</cx:pt>
          <cx:pt idx="228956">LSAZ</cx:pt>
          <cx:pt idx="228957">LSAZ</cx:pt>
          <cx:pt idx="228958">LSAZ</cx:pt>
          <cx:pt idx="228959">LSAZ</cx:pt>
          <cx:pt idx="228960">LSAZ</cx:pt>
          <cx:pt idx="228961">LSAZ</cx:pt>
          <cx:pt idx="228962">LSAZ</cx:pt>
          <cx:pt idx="228963">LSAZ</cx:pt>
          <cx:pt idx="228964">LSAZ</cx:pt>
          <cx:pt idx="228965">LSAZ</cx:pt>
          <cx:pt idx="228966">LSAZ</cx:pt>
          <cx:pt idx="228967">LSAZ</cx:pt>
          <cx:pt idx="228968">LSAZ</cx:pt>
          <cx:pt idx="228969">LSAZ</cx:pt>
          <cx:pt idx="228970">LSAZ</cx:pt>
          <cx:pt idx="228971">LSAZ</cx:pt>
          <cx:pt idx="228972">LSAZ</cx:pt>
          <cx:pt idx="228973">LSAZ</cx:pt>
          <cx:pt idx="228974">LSAZ</cx:pt>
          <cx:pt idx="228975">LSAZ</cx:pt>
          <cx:pt idx="228976">LSAZ</cx:pt>
          <cx:pt idx="228977">LSAZ</cx:pt>
          <cx:pt idx="228978">LSAZ</cx:pt>
          <cx:pt idx="228979">LSAZ</cx:pt>
          <cx:pt idx="228980">LSAZ</cx:pt>
          <cx:pt idx="228981">LSAZ</cx:pt>
          <cx:pt idx="228982">LSAZ</cx:pt>
          <cx:pt idx="228983">LSAZ</cx:pt>
          <cx:pt idx="228984">LSAZ</cx:pt>
          <cx:pt idx="228985">LSAZ</cx:pt>
          <cx:pt idx="228986">LSAZ</cx:pt>
          <cx:pt idx="228987">LSAZ</cx:pt>
          <cx:pt idx="228988">LSAZ</cx:pt>
          <cx:pt idx="228989">LSAZ</cx:pt>
          <cx:pt idx="228990">LSAZ</cx:pt>
          <cx:pt idx="228991">LSAZ</cx:pt>
          <cx:pt idx="228992">LSAZ</cx:pt>
          <cx:pt idx="228993">LSAZ</cx:pt>
          <cx:pt idx="228994">LSAZ</cx:pt>
          <cx:pt idx="228995">LSAZ</cx:pt>
          <cx:pt idx="228996">LSAZ</cx:pt>
          <cx:pt idx="228997">LSAZ</cx:pt>
          <cx:pt idx="228998">LSAZ</cx:pt>
          <cx:pt idx="228999">LSAZ</cx:pt>
          <cx:pt idx="229000">LSAZ</cx:pt>
          <cx:pt idx="229001">LSAZ</cx:pt>
          <cx:pt idx="229002">LSAZ</cx:pt>
          <cx:pt idx="229003">LSAZ</cx:pt>
          <cx:pt idx="229004">LSAZ</cx:pt>
          <cx:pt idx="229005">LSAZ</cx:pt>
          <cx:pt idx="229006">LSAZ</cx:pt>
          <cx:pt idx="229007">LSAZ</cx:pt>
          <cx:pt idx="229008">LSAZ</cx:pt>
          <cx:pt idx="229009">LSAZ</cx:pt>
          <cx:pt idx="229010">LSAZ</cx:pt>
          <cx:pt idx="229011">LSAZ</cx:pt>
          <cx:pt idx="229012">LSAZ</cx:pt>
          <cx:pt idx="229013">LSAZ</cx:pt>
          <cx:pt idx="229014">LSAZ</cx:pt>
          <cx:pt idx="229015">LSAZ</cx:pt>
          <cx:pt idx="229016">LSAZ</cx:pt>
          <cx:pt idx="229017">LSAZ</cx:pt>
          <cx:pt idx="229018">LSAZ</cx:pt>
          <cx:pt idx="229019">LSAZ</cx:pt>
          <cx:pt idx="229020">LSAZ</cx:pt>
          <cx:pt idx="229021">LSAZ</cx:pt>
          <cx:pt idx="229022">LSAZ</cx:pt>
          <cx:pt idx="229023">LSAZ</cx:pt>
          <cx:pt idx="229024">LSAZ</cx:pt>
          <cx:pt idx="229025">LSAZ</cx:pt>
          <cx:pt idx="229026">LSAZ</cx:pt>
          <cx:pt idx="229027">LSAZ</cx:pt>
          <cx:pt idx="229028">LSAZ</cx:pt>
          <cx:pt idx="229029">LSAZ</cx:pt>
          <cx:pt idx="229030">LSAZ</cx:pt>
          <cx:pt idx="229031">LSAZ</cx:pt>
          <cx:pt idx="229032">LSAZ</cx:pt>
          <cx:pt idx="229033">LSAZ</cx:pt>
          <cx:pt idx="229034">LSAZ</cx:pt>
          <cx:pt idx="229035">LSAZ</cx:pt>
          <cx:pt idx="229036">LSAZ</cx:pt>
          <cx:pt idx="229037">LSAZ</cx:pt>
          <cx:pt idx="229038">LSAZ</cx:pt>
          <cx:pt idx="229039">LSAZ</cx:pt>
          <cx:pt idx="229040">LSAZ</cx:pt>
          <cx:pt idx="229041">LSAZ</cx:pt>
          <cx:pt idx="229042">LSAZ</cx:pt>
          <cx:pt idx="229043">LSAZ</cx:pt>
          <cx:pt idx="229044">LSAZ</cx:pt>
          <cx:pt idx="229045">LSAZ</cx:pt>
          <cx:pt idx="229046">LSAZ</cx:pt>
          <cx:pt idx="229047">LSAZ</cx:pt>
          <cx:pt idx="229048">LSAZ</cx:pt>
          <cx:pt idx="229049">LSAZ</cx:pt>
          <cx:pt idx="229050">LSAZ</cx:pt>
          <cx:pt idx="229051">LSAZ</cx:pt>
          <cx:pt idx="229052">LSAZ</cx:pt>
          <cx:pt idx="229053">LSAZ</cx:pt>
          <cx:pt idx="229054">LSAZ</cx:pt>
          <cx:pt idx="229055">LSAZ</cx:pt>
          <cx:pt idx="229056">LSAZ</cx:pt>
          <cx:pt idx="229057">LSAZ</cx:pt>
          <cx:pt idx="229058">LSAZ</cx:pt>
          <cx:pt idx="229059">LSAZ</cx:pt>
          <cx:pt idx="229060">LSAZ</cx:pt>
          <cx:pt idx="229061">LSAZ</cx:pt>
          <cx:pt idx="229062">LSAZ</cx:pt>
          <cx:pt idx="229063">LSAZ</cx:pt>
          <cx:pt idx="229064">LSAZ</cx:pt>
          <cx:pt idx="229065">LSAZ</cx:pt>
          <cx:pt idx="229066">LSAZ</cx:pt>
          <cx:pt idx="229067">LSAZ</cx:pt>
          <cx:pt idx="229068">LSAZ</cx:pt>
          <cx:pt idx="229069">LSAZ</cx:pt>
          <cx:pt idx="229070">LSAZ</cx:pt>
          <cx:pt idx="229071">LSAZ</cx:pt>
          <cx:pt idx="229072">LSAZ</cx:pt>
          <cx:pt idx="229073">LSAZ</cx:pt>
          <cx:pt idx="229074">LSAZ</cx:pt>
          <cx:pt idx="229075">LSAZ</cx:pt>
          <cx:pt idx="229076">LSAZ</cx:pt>
          <cx:pt idx="229077">LSAZ</cx:pt>
          <cx:pt idx="229078">LSAZ</cx:pt>
          <cx:pt idx="229079">LSAZ</cx:pt>
          <cx:pt idx="229080">LSAZ</cx:pt>
          <cx:pt idx="229081">LSAZ</cx:pt>
          <cx:pt idx="229082">LSAZ</cx:pt>
          <cx:pt idx="229083">LSAZ</cx:pt>
          <cx:pt idx="229084">LSAZ</cx:pt>
          <cx:pt idx="229085">LSAZ</cx:pt>
          <cx:pt idx="229086">LSAZ</cx:pt>
          <cx:pt idx="229087">LSAZ</cx:pt>
          <cx:pt idx="229088">LSAZ</cx:pt>
          <cx:pt idx="229089">LSAZ</cx:pt>
          <cx:pt idx="229090">LSAZ</cx:pt>
          <cx:pt idx="229091">LSAZ</cx:pt>
          <cx:pt idx="229092">LSAZ</cx:pt>
          <cx:pt idx="229093">LSAZ</cx:pt>
          <cx:pt idx="229094">LSAZ</cx:pt>
          <cx:pt idx="229095">LSAZ</cx:pt>
          <cx:pt idx="229096">LSAZ</cx:pt>
          <cx:pt idx="229097">LSAZ</cx:pt>
          <cx:pt idx="229098">LSAZ</cx:pt>
          <cx:pt idx="229099">LSAZ</cx:pt>
          <cx:pt idx="229100">LSAZ</cx:pt>
          <cx:pt idx="229101">LSAZ</cx:pt>
          <cx:pt idx="229102">LSAZ</cx:pt>
          <cx:pt idx="229103">LSAZ</cx:pt>
          <cx:pt idx="229104">LSAZ</cx:pt>
          <cx:pt idx="229105">LSAZ</cx:pt>
          <cx:pt idx="229106">LSAZ</cx:pt>
          <cx:pt idx="229107">LSAZ</cx:pt>
          <cx:pt idx="229108">LSAZ</cx:pt>
          <cx:pt idx="229109">LSAZ</cx:pt>
          <cx:pt idx="229110">LSAZ</cx:pt>
          <cx:pt idx="229111">LSAZ</cx:pt>
          <cx:pt idx="229112">LSAZ</cx:pt>
          <cx:pt idx="229113">LSAZ</cx:pt>
          <cx:pt idx="229114">LSAZ</cx:pt>
          <cx:pt idx="229115">LSAZ</cx:pt>
          <cx:pt idx="229116">LSAZ</cx:pt>
          <cx:pt idx="229117">LSAZ</cx:pt>
          <cx:pt idx="229118">LSAZ</cx:pt>
          <cx:pt idx="229119">LSAZ</cx:pt>
          <cx:pt idx="229120">LSAZ</cx:pt>
          <cx:pt idx="229121">LSAZ</cx:pt>
          <cx:pt idx="229122">LSAZ</cx:pt>
          <cx:pt idx="229123">LSAZ</cx:pt>
          <cx:pt idx="229124">LSAZ</cx:pt>
          <cx:pt idx="229125">LSAZ</cx:pt>
          <cx:pt idx="229126">LSAZ</cx:pt>
          <cx:pt idx="229127">LSAZ</cx:pt>
          <cx:pt idx="229128">LSAZ</cx:pt>
          <cx:pt idx="229129">LSAZ</cx:pt>
          <cx:pt idx="229130">LSAZ</cx:pt>
          <cx:pt idx="229131">LSAZ</cx:pt>
          <cx:pt idx="229132">LSAZ</cx:pt>
          <cx:pt idx="229133">LSAZ</cx:pt>
          <cx:pt idx="229134">LSAZ</cx:pt>
          <cx:pt idx="229135">LSAZ</cx:pt>
          <cx:pt idx="229136">LSAZ</cx:pt>
          <cx:pt idx="229137">LSAZ</cx:pt>
          <cx:pt idx="229138">LSAZ</cx:pt>
          <cx:pt idx="229139">LSAZ</cx:pt>
          <cx:pt idx="229140">LSAZ</cx:pt>
          <cx:pt idx="229141">LSAZ</cx:pt>
          <cx:pt idx="229142">LSAZ</cx:pt>
          <cx:pt idx="229143">LSAZ</cx:pt>
          <cx:pt idx="229144">LSAZ</cx:pt>
          <cx:pt idx="229145">LSAZ</cx:pt>
          <cx:pt idx="229146">LSAZ</cx:pt>
          <cx:pt idx="229147">LSAZ</cx:pt>
          <cx:pt idx="229148">LSAZ</cx:pt>
          <cx:pt idx="229149">LSAZ</cx:pt>
          <cx:pt idx="229150">LSAZ</cx:pt>
          <cx:pt idx="229151">LSAZ</cx:pt>
          <cx:pt idx="229152">LSAZ</cx:pt>
          <cx:pt idx="229153">LSAZ</cx:pt>
          <cx:pt idx="229154">LSAZ</cx:pt>
          <cx:pt idx="229155">LSAZ</cx:pt>
          <cx:pt idx="229156">LSAZ</cx:pt>
          <cx:pt idx="229157">LSAZ</cx:pt>
          <cx:pt idx="229158">LSAZ</cx:pt>
          <cx:pt idx="229159">LSAZ</cx:pt>
          <cx:pt idx="229160">LSAZ</cx:pt>
          <cx:pt idx="229161">LSAZ</cx:pt>
          <cx:pt idx="229162">LSAZ</cx:pt>
          <cx:pt idx="229163">LSAZ</cx:pt>
          <cx:pt idx="229164">LSAZ</cx:pt>
          <cx:pt idx="229165">LSAZ</cx:pt>
          <cx:pt idx="229166">LSAZ</cx:pt>
          <cx:pt idx="229167">LSAZ</cx:pt>
          <cx:pt idx="229168">LSAZ</cx:pt>
          <cx:pt idx="229169">LSAZ</cx:pt>
          <cx:pt idx="229170">LSAZ</cx:pt>
          <cx:pt idx="229171">LSAZ</cx:pt>
          <cx:pt idx="229172">LSAZ</cx:pt>
          <cx:pt idx="229173">LSAZ</cx:pt>
          <cx:pt idx="229174">LSAZ</cx:pt>
          <cx:pt idx="229175">LSAZ</cx:pt>
          <cx:pt idx="229176">LSAZ</cx:pt>
          <cx:pt idx="229177">LSAZ</cx:pt>
          <cx:pt idx="229178">LSAZ</cx:pt>
          <cx:pt idx="229179">LSAZ</cx:pt>
          <cx:pt idx="229180">LSAZ</cx:pt>
          <cx:pt idx="229181">LSAZ</cx:pt>
          <cx:pt idx="229182">LSAZ</cx:pt>
          <cx:pt idx="229183">LSAZ</cx:pt>
          <cx:pt idx="229184">LSAZ</cx:pt>
          <cx:pt idx="229185">LSAZ</cx:pt>
          <cx:pt idx="229186">LSAZ</cx:pt>
          <cx:pt idx="229187">LSAZ</cx:pt>
          <cx:pt idx="229188">LSAZ</cx:pt>
          <cx:pt idx="229189">LSAZ</cx:pt>
          <cx:pt idx="229190">LSAZ</cx:pt>
          <cx:pt idx="229191">LSAZ</cx:pt>
          <cx:pt idx="229192">LSAZ</cx:pt>
          <cx:pt idx="229193">LSAZ</cx:pt>
          <cx:pt idx="229194">LSAZ</cx:pt>
          <cx:pt idx="229195">LSAZ</cx:pt>
          <cx:pt idx="229196">LSAZ</cx:pt>
          <cx:pt idx="229197">LSAZ</cx:pt>
          <cx:pt idx="229198">LSAZ</cx:pt>
          <cx:pt idx="229199">LSAZ</cx:pt>
          <cx:pt idx="229200">LSAZ</cx:pt>
          <cx:pt idx="229201">LSAZ</cx:pt>
          <cx:pt idx="229202">LSAZ</cx:pt>
          <cx:pt idx="229203">LSAZ</cx:pt>
          <cx:pt idx="229204">LSAZ</cx:pt>
          <cx:pt idx="229205">LSAZ</cx:pt>
          <cx:pt idx="229206">LSAZ</cx:pt>
          <cx:pt idx="229207">LSAZ</cx:pt>
          <cx:pt idx="229208">LSAZ</cx:pt>
          <cx:pt idx="229209">LSAZ</cx:pt>
          <cx:pt idx="229210">LSAZ</cx:pt>
          <cx:pt idx="229211">LSAZ</cx:pt>
          <cx:pt idx="229212">LSAZ</cx:pt>
          <cx:pt idx="229213">LSAZ</cx:pt>
          <cx:pt idx="229214">LSAZ</cx:pt>
          <cx:pt idx="229215">LSAZ</cx:pt>
          <cx:pt idx="229216">LSAZ</cx:pt>
          <cx:pt idx="229217">LSAZ</cx:pt>
          <cx:pt idx="229218">LSAZ</cx:pt>
          <cx:pt idx="229219">LSAZ</cx:pt>
          <cx:pt idx="229220">LSAZ</cx:pt>
          <cx:pt idx="229221">LSAZ</cx:pt>
          <cx:pt idx="229222">LSAZ</cx:pt>
          <cx:pt idx="229223">LSAZ</cx:pt>
          <cx:pt idx="229224">LSAZ</cx:pt>
          <cx:pt idx="229225">LSAZ</cx:pt>
          <cx:pt idx="229226">LSAZ</cx:pt>
          <cx:pt idx="229227">LSAZ</cx:pt>
          <cx:pt idx="229228">LSAZ</cx:pt>
          <cx:pt idx="229229">LSAZ</cx:pt>
          <cx:pt idx="229230">LSAZ</cx:pt>
          <cx:pt idx="229231">LSAZ</cx:pt>
          <cx:pt idx="229232">LSAZ</cx:pt>
          <cx:pt idx="229233">LSAZ</cx:pt>
          <cx:pt idx="229234">LSAZ</cx:pt>
          <cx:pt idx="229235">LSAZ</cx:pt>
          <cx:pt idx="229236">LSAZ</cx:pt>
          <cx:pt idx="229237">LSAZ</cx:pt>
          <cx:pt idx="229238">LSAZ</cx:pt>
          <cx:pt idx="229239">LSAZ</cx:pt>
          <cx:pt idx="229240">LSAZ</cx:pt>
          <cx:pt idx="229241">LSAZ</cx:pt>
          <cx:pt idx="229242">LSAZ</cx:pt>
          <cx:pt idx="229243">LSAZ</cx:pt>
          <cx:pt idx="229244">LSAZ</cx:pt>
          <cx:pt idx="229245">LSAZ</cx:pt>
          <cx:pt idx="229246">LSAZ</cx:pt>
          <cx:pt idx="229247">LSAZ</cx:pt>
          <cx:pt idx="229248">LSAZ</cx:pt>
          <cx:pt idx="229249">LSAZ</cx:pt>
          <cx:pt idx="229250">LSAZ</cx:pt>
          <cx:pt idx="229251">LSAZ</cx:pt>
          <cx:pt idx="229252">LSAZ</cx:pt>
          <cx:pt idx="229253">LSAZ</cx:pt>
          <cx:pt idx="229254">LSAZ</cx:pt>
          <cx:pt idx="229255">LSAZ</cx:pt>
          <cx:pt idx="229256">LSAZ</cx:pt>
          <cx:pt idx="229257">LSAZ</cx:pt>
          <cx:pt idx="229258">LSAZ</cx:pt>
          <cx:pt idx="229259">LSAZ</cx:pt>
          <cx:pt idx="229260">LSAZ</cx:pt>
          <cx:pt idx="229261">LSAZ</cx:pt>
          <cx:pt idx="229262">LSAZ</cx:pt>
          <cx:pt idx="229263">LSAZ</cx:pt>
          <cx:pt idx="229264">LSAZ</cx:pt>
          <cx:pt idx="229265">LSAZ</cx:pt>
          <cx:pt idx="229266">LSAZ</cx:pt>
          <cx:pt idx="229267">LSAZ</cx:pt>
          <cx:pt idx="229268">LSAZ</cx:pt>
          <cx:pt idx="229269">LSAZ</cx:pt>
          <cx:pt idx="229270">LSAZ</cx:pt>
          <cx:pt idx="229271">LSAZ</cx:pt>
          <cx:pt idx="229272">LSAZ</cx:pt>
          <cx:pt idx="229273">LSAZ</cx:pt>
          <cx:pt idx="229274">LSAZ</cx:pt>
          <cx:pt idx="229275">LSAZ</cx:pt>
          <cx:pt idx="229276">LSAZ</cx:pt>
          <cx:pt idx="229277">LSAZ</cx:pt>
          <cx:pt idx="229278">LSAZ</cx:pt>
          <cx:pt idx="229279">LSAZ</cx:pt>
          <cx:pt idx="229280">LSAZ</cx:pt>
          <cx:pt idx="229281">LSAZ</cx:pt>
          <cx:pt idx="229282">LSAZ</cx:pt>
          <cx:pt idx="229283">LSAZ</cx:pt>
          <cx:pt idx="229284">LSAZ</cx:pt>
          <cx:pt idx="229285">LSAZ</cx:pt>
          <cx:pt idx="229286">LSAZ</cx:pt>
          <cx:pt idx="229287">LSAZ</cx:pt>
          <cx:pt idx="229288">LSAZ</cx:pt>
          <cx:pt idx="229289">LSAZ</cx:pt>
          <cx:pt idx="229290">LSAZ</cx:pt>
          <cx:pt idx="229291">LSAZ</cx:pt>
          <cx:pt idx="229292">LSAZ</cx:pt>
          <cx:pt idx="229293">LSAZ</cx:pt>
          <cx:pt idx="229294">LSAZ</cx:pt>
          <cx:pt idx="229295">LSAZ</cx:pt>
          <cx:pt idx="229296">LSAZ</cx:pt>
          <cx:pt idx="229297">LSAZ</cx:pt>
          <cx:pt idx="229298">LSAZ</cx:pt>
          <cx:pt idx="229299">LSAZ</cx:pt>
          <cx:pt idx="229300">LSAZ</cx:pt>
          <cx:pt idx="229301">LSAZ</cx:pt>
          <cx:pt idx="229302">LSAZ</cx:pt>
          <cx:pt idx="229303">LSAZ</cx:pt>
          <cx:pt idx="229304">LSAZ</cx:pt>
          <cx:pt idx="229305">LSAZ</cx:pt>
          <cx:pt idx="229306">LSAZ</cx:pt>
          <cx:pt idx="229307">LSAZ</cx:pt>
          <cx:pt idx="229308">LSAZ</cx:pt>
          <cx:pt idx="229309">LSAZ</cx:pt>
          <cx:pt idx="229310">LSAZ</cx:pt>
          <cx:pt idx="229311">LSAZ</cx:pt>
          <cx:pt idx="229312">LSAZ</cx:pt>
          <cx:pt idx="229313">LSAZ</cx:pt>
          <cx:pt idx="229314">LSAZ</cx:pt>
          <cx:pt idx="229315">LSAZ</cx:pt>
          <cx:pt idx="229316">LSAZ</cx:pt>
          <cx:pt idx="229317">LSAZ</cx:pt>
          <cx:pt idx="229318">LSAZ</cx:pt>
          <cx:pt idx="229319">LSAZ</cx:pt>
          <cx:pt idx="229320">LSAZ</cx:pt>
          <cx:pt idx="229321">LSAZ</cx:pt>
          <cx:pt idx="229322">LSAZ</cx:pt>
          <cx:pt idx="229323">LSAZ</cx:pt>
          <cx:pt idx="229324">LSAZ</cx:pt>
          <cx:pt idx="229325">LSAZ</cx:pt>
          <cx:pt idx="229326">LSAZ</cx:pt>
          <cx:pt idx="229327">LSAZ</cx:pt>
          <cx:pt idx="229328">LSAZ</cx:pt>
          <cx:pt idx="229329">LSAZ</cx:pt>
          <cx:pt idx="229330">LSAZ</cx:pt>
          <cx:pt idx="229331">LSAZ</cx:pt>
          <cx:pt idx="229332">LSAZ</cx:pt>
          <cx:pt idx="229333">LSAZ</cx:pt>
          <cx:pt idx="229334">LSAZ</cx:pt>
          <cx:pt idx="229335">LSAZ</cx:pt>
          <cx:pt idx="229336">LSAZ</cx:pt>
          <cx:pt idx="229337">LSAZ</cx:pt>
          <cx:pt idx="229338">LSAZ</cx:pt>
          <cx:pt idx="229339">LSAZ</cx:pt>
          <cx:pt idx="229340">LSAZ</cx:pt>
          <cx:pt idx="229341">LSAZ</cx:pt>
          <cx:pt idx="229342">LSAZ</cx:pt>
          <cx:pt idx="229343">LSAZ</cx:pt>
          <cx:pt idx="229344">LSAZ</cx:pt>
          <cx:pt idx="229345">LSAZ</cx:pt>
          <cx:pt idx="229346">LSAZ</cx:pt>
          <cx:pt idx="229347">LSAZ</cx:pt>
          <cx:pt idx="229348">LSAZ</cx:pt>
          <cx:pt idx="229349">LSAZ</cx:pt>
          <cx:pt idx="229350">LSAZ</cx:pt>
          <cx:pt idx="229351">LSAZ</cx:pt>
          <cx:pt idx="229352">LSAZ</cx:pt>
          <cx:pt idx="229353">LSAZ</cx:pt>
          <cx:pt idx="229354">LSAZ</cx:pt>
          <cx:pt idx="229355">LSAZ</cx:pt>
          <cx:pt idx="229356">LSAZ</cx:pt>
          <cx:pt idx="229357">LSAZ</cx:pt>
          <cx:pt idx="229358">LSAZ</cx:pt>
          <cx:pt idx="229359">LSAZ</cx:pt>
          <cx:pt idx="229360">LSAZ</cx:pt>
          <cx:pt idx="229361">LSAZ</cx:pt>
          <cx:pt idx="229362">LSAZ</cx:pt>
          <cx:pt idx="229363">LSAZ</cx:pt>
          <cx:pt idx="229364">LSAZ</cx:pt>
          <cx:pt idx="229365">LSAZ</cx:pt>
          <cx:pt idx="229366">LSAZ</cx:pt>
          <cx:pt idx="229367">LSAZ</cx:pt>
          <cx:pt idx="229368">LSAZ</cx:pt>
          <cx:pt idx="229369">LSAZ</cx:pt>
          <cx:pt idx="229370">LSAZ</cx:pt>
          <cx:pt idx="229371">LSAZ</cx:pt>
          <cx:pt idx="229372">LSAZ</cx:pt>
          <cx:pt idx="229373">LSAZ</cx:pt>
          <cx:pt idx="229374">LSAZ</cx:pt>
          <cx:pt idx="229375">LSAZ</cx:pt>
          <cx:pt idx="229376">LSAZ</cx:pt>
          <cx:pt idx="229377">LSAZ</cx:pt>
          <cx:pt idx="229378">LSAZ</cx:pt>
          <cx:pt idx="229379">LSAZ</cx:pt>
          <cx:pt idx="229380">LSAZ</cx:pt>
          <cx:pt idx="229381">LSAZ</cx:pt>
          <cx:pt idx="229382">LSAZ</cx:pt>
          <cx:pt idx="229383">LSAZ</cx:pt>
          <cx:pt idx="229384">LSAZ</cx:pt>
          <cx:pt idx="229385">LSAZ</cx:pt>
          <cx:pt idx="229386">LSAZ</cx:pt>
          <cx:pt idx="229387">LSAZ</cx:pt>
          <cx:pt idx="229388">LSAZ</cx:pt>
          <cx:pt idx="229389">LSAZ</cx:pt>
          <cx:pt idx="229390">LSAZ</cx:pt>
          <cx:pt idx="229391">LSAZ</cx:pt>
          <cx:pt idx="229392">LSAZ</cx:pt>
          <cx:pt idx="229393">LSAZ</cx:pt>
          <cx:pt idx="229394">LSAZ</cx:pt>
          <cx:pt idx="229395">LSAZ</cx:pt>
          <cx:pt idx="229396">LSAZ</cx:pt>
          <cx:pt idx="229397">LSAZ</cx:pt>
          <cx:pt idx="229398">LSAZ</cx:pt>
          <cx:pt idx="229399">LSAZ</cx:pt>
          <cx:pt idx="229400">LSAZ</cx:pt>
          <cx:pt idx="229401">LSAZ</cx:pt>
          <cx:pt idx="229402">LSAZ</cx:pt>
          <cx:pt idx="229403">LSAZ</cx:pt>
          <cx:pt idx="229404">LSAZ</cx:pt>
          <cx:pt idx="229405">LSAZ</cx:pt>
          <cx:pt idx="229406">LSAZ</cx:pt>
          <cx:pt idx="229407">LSAZ</cx:pt>
          <cx:pt idx="229408">LSAZ</cx:pt>
          <cx:pt idx="229409">LSAZ</cx:pt>
          <cx:pt idx="229410">LSAZ</cx:pt>
          <cx:pt idx="229411">LSAZ</cx:pt>
          <cx:pt idx="229412">LSAZ</cx:pt>
          <cx:pt idx="229413">LSAZ</cx:pt>
          <cx:pt idx="229414">LSAZ</cx:pt>
          <cx:pt idx="229415">LSAZ</cx:pt>
          <cx:pt idx="229416">LSAZ</cx:pt>
          <cx:pt idx="229417">LSAZ</cx:pt>
          <cx:pt idx="229418">LSAZ</cx:pt>
          <cx:pt idx="229419">LSAZ</cx:pt>
          <cx:pt idx="229420">LSAZ</cx:pt>
          <cx:pt idx="229421">LSAZ</cx:pt>
          <cx:pt idx="229422">LSAZ</cx:pt>
          <cx:pt idx="229423">LSAZ</cx:pt>
          <cx:pt idx="229424">LSAZ</cx:pt>
          <cx:pt idx="229425">LSAZ</cx:pt>
          <cx:pt idx="229426">LSAZ</cx:pt>
          <cx:pt idx="229427">LSAZ</cx:pt>
          <cx:pt idx="229428">LSAZ</cx:pt>
          <cx:pt idx="229429">LSAZ</cx:pt>
          <cx:pt idx="229430">LSAZ</cx:pt>
          <cx:pt idx="229431">LSAZ</cx:pt>
          <cx:pt idx="229432">LSAZ</cx:pt>
          <cx:pt idx="229433">LSAZ</cx:pt>
          <cx:pt idx="229434">LSAZ</cx:pt>
          <cx:pt idx="229435">LSAZ</cx:pt>
          <cx:pt idx="229436">LSAZ</cx:pt>
          <cx:pt idx="229437">LSAZ</cx:pt>
          <cx:pt idx="229438">LSAZ</cx:pt>
          <cx:pt idx="229439">LSAZ</cx:pt>
          <cx:pt idx="229440">LSAZ</cx:pt>
          <cx:pt idx="229441">LSAZ</cx:pt>
          <cx:pt idx="229442">LSAZ</cx:pt>
          <cx:pt idx="229443">LSAZ</cx:pt>
          <cx:pt idx="229444">LSAZ</cx:pt>
          <cx:pt idx="229445">LSAZ</cx:pt>
          <cx:pt idx="229446">LSAZ</cx:pt>
          <cx:pt idx="229447">LSAZ</cx:pt>
          <cx:pt idx="229448">LSAZ</cx:pt>
          <cx:pt idx="229449">LSAZ</cx:pt>
          <cx:pt idx="229450">LSAZ</cx:pt>
          <cx:pt idx="229451">LSAZ</cx:pt>
          <cx:pt idx="229452">LSAZ</cx:pt>
          <cx:pt idx="229453">LSAZ</cx:pt>
          <cx:pt idx="229454">LSAZ</cx:pt>
          <cx:pt idx="229455">LSAZ</cx:pt>
          <cx:pt idx="229456">LSAZ</cx:pt>
          <cx:pt idx="229457">LSAZ</cx:pt>
          <cx:pt idx="229458">LSAZ</cx:pt>
          <cx:pt idx="229459">LSAZ</cx:pt>
          <cx:pt idx="229460">LSAZ</cx:pt>
          <cx:pt idx="229461">LSAZ</cx:pt>
          <cx:pt idx="229462">LSAZ</cx:pt>
          <cx:pt idx="229463">LSAZ</cx:pt>
          <cx:pt idx="229464">LSAZ</cx:pt>
          <cx:pt idx="229465">LSAZ</cx:pt>
          <cx:pt idx="229466">LSAZ</cx:pt>
          <cx:pt idx="229467">LSAZ</cx:pt>
          <cx:pt idx="229468">LSAZ</cx:pt>
          <cx:pt idx="229469">LSAZ</cx:pt>
          <cx:pt idx="229470">LSAZ</cx:pt>
          <cx:pt idx="229471">LSAZ</cx:pt>
          <cx:pt idx="229472">LSAZ</cx:pt>
          <cx:pt idx="229473">LSAZ</cx:pt>
          <cx:pt idx="229474">LSAZ</cx:pt>
          <cx:pt idx="229475">LSAZ</cx:pt>
          <cx:pt idx="229476">LSAZ</cx:pt>
          <cx:pt idx="229477">LSAZ</cx:pt>
          <cx:pt idx="229478">LSAZ</cx:pt>
          <cx:pt idx="229479">LSAZ</cx:pt>
          <cx:pt idx="229480">LSAZ</cx:pt>
          <cx:pt idx="229481">LSAZ</cx:pt>
          <cx:pt idx="229482">LSAZ</cx:pt>
          <cx:pt idx="229483">LSAZ</cx:pt>
          <cx:pt idx="229484">LSAZ</cx:pt>
          <cx:pt idx="229485">LSAZ</cx:pt>
          <cx:pt idx="229486">LSAZ</cx:pt>
          <cx:pt idx="229487">LSAZ</cx:pt>
          <cx:pt idx="229488">LSAZ</cx:pt>
          <cx:pt idx="229489">LSAZ</cx:pt>
          <cx:pt idx="229490">LSAZ</cx:pt>
          <cx:pt idx="229491">LSAZ</cx:pt>
          <cx:pt idx="229492">LSAZ</cx:pt>
          <cx:pt idx="229493">LSAZ</cx:pt>
          <cx:pt idx="229494">LSAZ</cx:pt>
          <cx:pt idx="229495">LSAZ</cx:pt>
          <cx:pt idx="229496">LSAZ</cx:pt>
          <cx:pt idx="229497">LSAZ</cx:pt>
          <cx:pt idx="229498">LSAZ</cx:pt>
          <cx:pt idx="229499">LSAZ</cx:pt>
          <cx:pt idx="229500">LSAZ</cx:pt>
          <cx:pt idx="229501">LSAZ</cx:pt>
          <cx:pt idx="229502">LSAZ</cx:pt>
          <cx:pt idx="229503">LSAZ</cx:pt>
          <cx:pt idx="229504">LSAZ</cx:pt>
          <cx:pt idx="229505">LSAZ</cx:pt>
          <cx:pt idx="229506">LSAZ</cx:pt>
          <cx:pt idx="229507">LSAZ</cx:pt>
          <cx:pt idx="229508">LSAZ</cx:pt>
          <cx:pt idx="229509">LSAZ</cx:pt>
          <cx:pt idx="229510">LSAZ</cx:pt>
          <cx:pt idx="229511">LSAZ</cx:pt>
          <cx:pt idx="229512">LSAZ</cx:pt>
          <cx:pt idx="229513">LSAZ</cx:pt>
          <cx:pt idx="229514">LSAZ</cx:pt>
          <cx:pt idx="229515">LSAZ</cx:pt>
          <cx:pt idx="229516">LSAZ</cx:pt>
          <cx:pt idx="229517">LSAZ</cx:pt>
          <cx:pt idx="229518">LSAZ</cx:pt>
          <cx:pt idx="229519">LSAZ</cx:pt>
          <cx:pt idx="229520">LSAZ</cx:pt>
          <cx:pt idx="229521">LSAZ</cx:pt>
          <cx:pt idx="229522">LSAZ</cx:pt>
          <cx:pt idx="229523">LSAZ</cx:pt>
          <cx:pt idx="229524">LSAZ</cx:pt>
          <cx:pt idx="229525">LSAZ</cx:pt>
          <cx:pt idx="229526">LSAZ</cx:pt>
          <cx:pt idx="229527">LSAZ</cx:pt>
          <cx:pt idx="229528">LSAZ</cx:pt>
          <cx:pt idx="229529">LSAZ</cx:pt>
          <cx:pt idx="229530">LSAZ</cx:pt>
          <cx:pt idx="229531">LSAZ</cx:pt>
          <cx:pt idx="229532">LSAZ</cx:pt>
          <cx:pt idx="229533">LSAZ</cx:pt>
          <cx:pt idx="229534">LSAZ</cx:pt>
          <cx:pt idx="229535">LSAZ</cx:pt>
          <cx:pt idx="229536">LSAZ</cx:pt>
          <cx:pt idx="229537">LSAZ</cx:pt>
          <cx:pt idx="229538">LSAZ</cx:pt>
          <cx:pt idx="229539">LSAZ</cx:pt>
          <cx:pt idx="229540">LSAZ</cx:pt>
          <cx:pt idx="229541">LSAZ</cx:pt>
          <cx:pt idx="229542">LSAZ</cx:pt>
          <cx:pt idx="229543">LSAZ</cx:pt>
          <cx:pt idx="229544">LSAZ</cx:pt>
          <cx:pt idx="229545">LSAZ</cx:pt>
          <cx:pt idx="229546">LSAZ</cx:pt>
          <cx:pt idx="229547">LSAZ</cx:pt>
          <cx:pt idx="229548">LSAZ</cx:pt>
          <cx:pt idx="229549">LSAZ</cx:pt>
          <cx:pt idx="229550">LSAZ</cx:pt>
          <cx:pt idx="229551">LSAZ</cx:pt>
          <cx:pt idx="229552">LSAZ</cx:pt>
          <cx:pt idx="229553">LSAZ</cx:pt>
          <cx:pt idx="229554">LSAZ</cx:pt>
          <cx:pt idx="229555">LSAZ</cx:pt>
          <cx:pt idx="229556">LSAZ</cx:pt>
          <cx:pt idx="229557">LSAZ</cx:pt>
          <cx:pt idx="229558">LSAZ</cx:pt>
          <cx:pt idx="229559">LSAZ</cx:pt>
          <cx:pt idx="229560">LSAZ</cx:pt>
          <cx:pt idx="229561">LSAZ</cx:pt>
          <cx:pt idx="229562">LSAZ</cx:pt>
          <cx:pt idx="229563">LSAZ</cx:pt>
          <cx:pt idx="229564">LSAZ</cx:pt>
          <cx:pt idx="229565">LSAZ</cx:pt>
          <cx:pt idx="229566">LSAZ</cx:pt>
          <cx:pt idx="229567">LSAZ</cx:pt>
          <cx:pt idx="229568">LSAZ</cx:pt>
          <cx:pt idx="229569">LSAZ</cx:pt>
          <cx:pt idx="229570">LSAZ</cx:pt>
          <cx:pt idx="229571">LSAZ</cx:pt>
          <cx:pt idx="229572">LSAZ</cx:pt>
          <cx:pt idx="229573">LSAZ</cx:pt>
          <cx:pt idx="229574">LSAZ</cx:pt>
          <cx:pt idx="229575">LSAZ</cx:pt>
          <cx:pt idx="229576">LSAZ</cx:pt>
          <cx:pt idx="229577">LSAZ</cx:pt>
          <cx:pt idx="229578">LSAZ</cx:pt>
          <cx:pt idx="229579">LSAZ</cx:pt>
          <cx:pt idx="229580">LSAZ</cx:pt>
          <cx:pt idx="229581">LSAZ</cx:pt>
          <cx:pt idx="229582">LSAZ</cx:pt>
          <cx:pt idx="229583">LSAZ</cx:pt>
          <cx:pt idx="229584">LSAZ</cx:pt>
          <cx:pt idx="229585">LSAZ</cx:pt>
          <cx:pt idx="229586">LSAZ</cx:pt>
          <cx:pt idx="229587">LSAZ</cx:pt>
          <cx:pt idx="229588">LSAZ</cx:pt>
          <cx:pt idx="229589">LSAZ</cx:pt>
          <cx:pt idx="229590">LSAZ</cx:pt>
          <cx:pt idx="229591">LSAZ</cx:pt>
          <cx:pt idx="229592">LSAZ</cx:pt>
          <cx:pt idx="229593">LSAZ</cx:pt>
          <cx:pt idx="229594">LSAZ</cx:pt>
          <cx:pt idx="229595">LSAZ</cx:pt>
          <cx:pt idx="229596">LSAZ</cx:pt>
          <cx:pt idx="229597">LSAZ</cx:pt>
          <cx:pt idx="229598">LSAZ</cx:pt>
          <cx:pt idx="229599">LSAZ</cx:pt>
          <cx:pt idx="229600">LSAZ</cx:pt>
          <cx:pt idx="229601">LSAZ</cx:pt>
          <cx:pt idx="229602">LSAZ</cx:pt>
          <cx:pt idx="229603">LSAZ</cx:pt>
          <cx:pt idx="229604">LSAZ</cx:pt>
          <cx:pt idx="229605">LSAZ</cx:pt>
          <cx:pt idx="229606">LSAZ</cx:pt>
          <cx:pt idx="229607">LSAZ</cx:pt>
          <cx:pt idx="229608">LSAZ</cx:pt>
          <cx:pt idx="229609">LSAZ</cx:pt>
          <cx:pt idx="229610">LSAZ</cx:pt>
          <cx:pt idx="229611">LSAZ</cx:pt>
          <cx:pt idx="229612">LSAZ</cx:pt>
          <cx:pt idx="229613">LSAZ</cx:pt>
          <cx:pt idx="229614">LSAZ</cx:pt>
          <cx:pt idx="229615">LSAZ</cx:pt>
          <cx:pt idx="229616">LSAZ</cx:pt>
          <cx:pt idx="229617">LSAZ</cx:pt>
          <cx:pt idx="229618">LSAZ</cx:pt>
          <cx:pt idx="229619">LSAZ</cx:pt>
          <cx:pt idx="229620">LSAZ</cx:pt>
          <cx:pt idx="229621">LSAZ</cx:pt>
          <cx:pt idx="229622">LSAZ</cx:pt>
          <cx:pt idx="229623">LSAZ</cx:pt>
          <cx:pt idx="229624">LSAZ</cx:pt>
          <cx:pt idx="229625">LSAZ</cx:pt>
          <cx:pt idx="229626">LSAZ</cx:pt>
          <cx:pt idx="229627">LSAZ</cx:pt>
          <cx:pt idx="229628">LSAZ</cx:pt>
          <cx:pt idx="229629">LSAZ</cx:pt>
          <cx:pt idx="229630">LSAZ</cx:pt>
          <cx:pt idx="229631">LSAZ</cx:pt>
          <cx:pt idx="229632">LSAZ</cx:pt>
          <cx:pt idx="229633">LSAZ</cx:pt>
          <cx:pt idx="229634">LSAZ</cx:pt>
          <cx:pt idx="229635">LSAZ</cx:pt>
          <cx:pt idx="229636">LSAZ</cx:pt>
          <cx:pt idx="229637">LSAZ</cx:pt>
          <cx:pt idx="229638">LSAZ</cx:pt>
          <cx:pt idx="229639">LSAZ</cx:pt>
          <cx:pt idx="229640">LSAZ</cx:pt>
          <cx:pt idx="229641">LSAZ</cx:pt>
          <cx:pt idx="229642">LSAZ</cx:pt>
          <cx:pt idx="229643">LSAZ</cx:pt>
          <cx:pt idx="229644">LSAZ</cx:pt>
          <cx:pt idx="229645">LSAZ</cx:pt>
          <cx:pt idx="229646">LSAZ</cx:pt>
          <cx:pt idx="229647">LSAZ</cx:pt>
          <cx:pt idx="229648">LSAZ</cx:pt>
          <cx:pt idx="229649">LSAZ</cx:pt>
          <cx:pt idx="229650">LSAZ</cx:pt>
          <cx:pt idx="229651">LSAZ</cx:pt>
          <cx:pt idx="229652">LSAZ</cx:pt>
          <cx:pt idx="229653">LSAZ</cx:pt>
          <cx:pt idx="229654">LSAZ</cx:pt>
          <cx:pt idx="229655">LSAZ</cx:pt>
          <cx:pt idx="229656">LSAZ</cx:pt>
          <cx:pt idx="229657">LSAZ</cx:pt>
          <cx:pt idx="229658">LSAZ</cx:pt>
          <cx:pt idx="229659">LSAZ</cx:pt>
          <cx:pt idx="229660">LSAZ</cx:pt>
          <cx:pt idx="229661">LSAZ</cx:pt>
          <cx:pt idx="229662">LSAZ</cx:pt>
          <cx:pt idx="229663">LSAZ</cx:pt>
          <cx:pt idx="229664">LSAZ</cx:pt>
          <cx:pt idx="229665">LSAZ</cx:pt>
          <cx:pt idx="229666">LSAZ</cx:pt>
          <cx:pt idx="229667">LSAZ</cx:pt>
          <cx:pt idx="229668">LSAZ</cx:pt>
          <cx:pt idx="229669">LSAZ</cx:pt>
          <cx:pt idx="229670">LSAZ</cx:pt>
          <cx:pt idx="229671">LSAZ</cx:pt>
          <cx:pt idx="229672">LSAZ</cx:pt>
          <cx:pt idx="229673">LSAZ</cx:pt>
          <cx:pt idx="229674">LSAZ</cx:pt>
          <cx:pt idx="229675">LSAZ</cx:pt>
          <cx:pt idx="229676">LSAZ</cx:pt>
          <cx:pt idx="229677">LSAZ</cx:pt>
          <cx:pt idx="229678">LSAZ</cx:pt>
          <cx:pt idx="229679">LSAZ</cx:pt>
          <cx:pt idx="229680">LSAZ</cx:pt>
          <cx:pt idx="229681">LSAZ</cx:pt>
          <cx:pt idx="229682">LSAZ</cx:pt>
          <cx:pt idx="229683">LSAZ</cx:pt>
          <cx:pt idx="229684">LSAZ</cx:pt>
          <cx:pt idx="229685">LSAZ</cx:pt>
          <cx:pt idx="229686">LSAZ</cx:pt>
          <cx:pt idx="229687">LSAZ</cx:pt>
          <cx:pt idx="229688">LSAZ</cx:pt>
          <cx:pt idx="229689">LSAZ</cx:pt>
          <cx:pt idx="229690">LSAZ</cx:pt>
          <cx:pt idx="229691">LSAZ</cx:pt>
          <cx:pt idx="229692">LSAZ</cx:pt>
          <cx:pt idx="229693">LSAZ</cx:pt>
          <cx:pt idx="229694">LSAZ</cx:pt>
          <cx:pt idx="229695">LSAZ</cx:pt>
          <cx:pt idx="229696">LSAZ</cx:pt>
          <cx:pt idx="229697">LSAZ</cx:pt>
          <cx:pt idx="229698">LSAZ</cx:pt>
          <cx:pt idx="229699">LSAZ</cx:pt>
          <cx:pt idx="229700">LSAZ</cx:pt>
          <cx:pt idx="229701">LSAZ</cx:pt>
          <cx:pt idx="229702">LSAZ</cx:pt>
          <cx:pt idx="229703">LSAZ</cx:pt>
          <cx:pt idx="229704">LSAZ</cx:pt>
          <cx:pt idx="229705">LSAZ</cx:pt>
          <cx:pt idx="229706">LSAZ</cx:pt>
          <cx:pt idx="229707">LSAZ</cx:pt>
          <cx:pt idx="229708">LSAZ</cx:pt>
          <cx:pt idx="229709">LSAZ</cx:pt>
          <cx:pt idx="229710">LSAZ</cx:pt>
          <cx:pt idx="229711">LSAZ</cx:pt>
          <cx:pt idx="229712">LSAZ</cx:pt>
          <cx:pt idx="229713">LSAZ</cx:pt>
          <cx:pt idx="229714">LSAZ</cx:pt>
          <cx:pt idx="229715">LSAZ</cx:pt>
          <cx:pt idx="229716">LSAZ</cx:pt>
          <cx:pt idx="229717">LSAZ</cx:pt>
          <cx:pt idx="229718">LSAZ</cx:pt>
          <cx:pt idx="229719">LSAZ</cx:pt>
          <cx:pt idx="229720">LSAZ</cx:pt>
          <cx:pt idx="229721">LSAZ</cx:pt>
          <cx:pt idx="229722">LSAZ</cx:pt>
          <cx:pt idx="229723">LSAZ</cx:pt>
          <cx:pt idx="229724">LSAZ</cx:pt>
          <cx:pt idx="229725">LSAZ</cx:pt>
          <cx:pt idx="229726">LSAZ</cx:pt>
          <cx:pt idx="229727">LSAZ</cx:pt>
          <cx:pt idx="229728">LSAZ</cx:pt>
          <cx:pt idx="229729">LSAZ</cx:pt>
          <cx:pt idx="229730">LSAZ</cx:pt>
          <cx:pt idx="229731">LSAZ</cx:pt>
          <cx:pt idx="229732">LSAZ</cx:pt>
          <cx:pt idx="229733">LSAZ</cx:pt>
          <cx:pt idx="229734">LSAZ</cx:pt>
          <cx:pt idx="229735">LSAZ</cx:pt>
          <cx:pt idx="229736">LSAZ</cx:pt>
          <cx:pt idx="229737">LSAZ</cx:pt>
          <cx:pt idx="229738">LSAZ</cx:pt>
          <cx:pt idx="229739">LSAZ</cx:pt>
          <cx:pt idx="229740">LSAZ</cx:pt>
          <cx:pt idx="229741">LSAZ</cx:pt>
          <cx:pt idx="229742">LSAZ</cx:pt>
          <cx:pt idx="229743">LSAZ</cx:pt>
          <cx:pt idx="229744">LSAZ</cx:pt>
          <cx:pt idx="229745">LSAZ</cx:pt>
          <cx:pt idx="229746">LSAZ</cx:pt>
          <cx:pt idx="229747">LSAZ</cx:pt>
          <cx:pt idx="229748">LSAZ</cx:pt>
          <cx:pt idx="229749">LSAZ</cx:pt>
          <cx:pt idx="229750">LSAZ</cx:pt>
          <cx:pt idx="229751">LSAZ</cx:pt>
          <cx:pt idx="229752">LSAZ</cx:pt>
          <cx:pt idx="229753">LSAZ</cx:pt>
          <cx:pt idx="229754">LSAZ</cx:pt>
          <cx:pt idx="229755">LSAZ</cx:pt>
          <cx:pt idx="229756">LSAZ</cx:pt>
          <cx:pt idx="229757">LSAZ</cx:pt>
          <cx:pt idx="229758">LSAZ</cx:pt>
          <cx:pt idx="229759">LSAZ</cx:pt>
          <cx:pt idx="229760">LSAZ</cx:pt>
          <cx:pt idx="229761">LSAZ</cx:pt>
          <cx:pt idx="229762">LSAZ</cx:pt>
          <cx:pt idx="229763">LSAZ</cx:pt>
          <cx:pt idx="229764">LSAZ</cx:pt>
          <cx:pt idx="229765">LSAZ</cx:pt>
          <cx:pt idx="229766">LSAZ</cx:pt>
          <cx:pt idx="229767">LSAZ</cx:pt>
          <cx:pt idx="229768">LSAZ</cx:pt>
          <cx:pt idx="229769">LSAZ</cx:pt>
          <cx:pt idx="229770">LSAZ</cx:pt>
          <cx:pt idx="229771">LSAZ</cx:pt>
          <cx:pt idx="229772">LSAZ</cx:pt>
          <cx:pt idx="229773">LSAZ</cx:pt>
          <cx:pt idx="229774">LSAZ</cx:pt>
          <cx:pt idx="229775">LSAZ</cx:pt>
          <cx:pt idx="229776">LSAZ</cx:pt>
          <cx:pt idx="229777">LSAZ</cx:pt>
          <cx:pt idx="229778">LSAZ</cx:pt>
          <cx:pt idx="229779">LSAZ</cx:pt>
          <cx:pt idx="229780">LSAZ</cx:pt>
          <cx:pt idx="229781">LSAZ</cx:pt>
          <cx:pt idx="229782">LSAZ</cx:pt>
          <cx:pt idx="229783">LSAZ</cx:pt>
          <cx:pt idx="229784">LSAZ</cx:pt>
          <cx:pt idx="229785">LSAZ</cx:pt>
          <cx:pt idx="229786">LSAZ</cx:pt>
          <cx:pt idx="229787">LSAZ</cx:pt>
          <cx:pt idx="229788">LSAZ</cx:pt>
          <cx:pt idx="229789">LSAZ</cx:pt>
          <cx:pt idx="229790">LSAZ</cx:pt>
          <cx:pt idx="229791">LSAZ</cx:pt>
          <cx:pt idx="229792">LSAZ</cx:pt>
          <cx:pt idx="229793">LSAZ</cx:pt>
          <cx:pt idx="229794">LSAZ</cx:pt>
          <cx:pt idx="229795">LSAZ</cx:pt>
          <cx:pt idx="229796">LSAZ</cx:pt>
          <cx:pt idx="229797">LSAZ</cx:pt>
          <cx:pt idx="229798">LSAZ</cx:pt>
          <cx:pt idx="229799">LSAZ</cx:pt>
          <cx:pt idx="229800">LSAZ</cx:pt>
          <cx:pt idx="229801">LSAZ</cx:pt>
          <cx:pt idx="229802">LSAZ</cx:pt>
          <cx:pt idx="229803">LSAZ</cx:pt>
          <cx:pt idx="229804">LSAZ</cx:pt>
          <cx:pt idx="229805">LSAZ</cx:pt>
          <cx:pt idx="229806">LSAZ</cx:pt>
          <cx:pt idx="229807">LSAZ</cx:pt>
          <cx:pt idx="229808">LSAZ</cx:pt>
          <cx:pt idx="229809">LSAZ</cx:pt>
          <cx:pt idx="229810">LSAZ</cx:pt>
          <cx:pt idx="229811">LSAZ</cx:pt>
          <cx:pt idx="229812">LSAZ</cx:pt>
          <cx:pt idx="229813">LSAZ</cx:pt>
          <cx:pt idx="229814">LSAZ</cx:pt>
          <cx:pt idx="229815">LSAZ</cx:pt>
          <cx:pt idx="229816">LSAZ</cx:pt>
          <cx:pt idx="229817">LSAZ</cx:pt>
          <cx:pt idx="229818">LSAZ</cx:pt>
          <cx:pt idx="229819">LSAZ</cx:pt>
          <cx:pt idx="229820">LSAZ</cx:pt>
          <cx:pt idx="229821">LSAZ</cx:pt>
          <cx:pt idx="229822">LSAZ</cx:pt>
          <cx:pt idx="229823">LSAZ</cx:pt>
          <cx:pt idx="229824">LSAZ</cx:pt>
          <cx:pt idx="229825">LSAZ</cx:pt>
          <cx:pt idx="229826">LSAZ</cx:pt>
          <cx:pt idx="229827">LSAZ</cx:pt>
          <cx:pt idx="229828">LSAZ</cx:pt>
          <cx:pt idx="229829">LSAZ</cx:pt>
          <cx:pt idx="229830">LSAZ</cx:pt>
          <cx:pt idx="229831">LSAZ</cx:pt>
          <cx:pt idx="229832">LSAZ</cx:pt>
          <cx:pt idx="229833">LSAZ</cx:pt>
          <cx:pt idx="229834">LSAZ</cx:pt>
          <cx:pt idx="229835">LSAZ</cx:pt>
          <cx:pt idx="229836">LSAZ</cx:pt>
          <cx:pt idx="229837">LSAZ</cx:pt>
          <cx:pt idx="229838">LSAZ</cx:pt>
          <cx:pt idx="229839">LSAZ</cx:pt>
          <cx:pt idx="229840">LSAZ</cx:pt>
          <cx:pt idx="229841">LSAZ</cx:pt>
          <cx:pt idx="229842">LSAZ</cx:pt>
          <cx:pt idx="229843">LSAZ</cx:pt>
          <cx:pt idx="229844">LSAZ</cx:pt>
          <cx:pt idx="229845">LSAZ</cx:pt>
          <cx:pt idx="229846">LSAZ</cx:pt>
          <cx:pt idx="229847">LSAZ</cx:pt>
          <cx:pt idx="229848">LSAZ</cx:pt>
          <cx:pt idx="229849">LSAZ</cx:pt>
          <cx:pt idx="229850">LSAZ</cx:pt>
          <cx:pt idx="229851">LSAZ</cx:pt>
          <cx:pt idx="229852">LSAZ</cx:pt>
          <cx:pt idx="229853">LSAZ</cx:pt>
          <cx:pt idx="229854">LSAZ</cx:pt>
          <cx:pt idx="229855">LSAZ</cx:pt>
          <cx:pt idx="229856">LSAZ</cx:pt>
          <cx:pt idx="229857">LSAZ</cx:pt>
          <cx:pt idx="229858">LSAZ</cx:pt>
          <cx:pt idx="229859">LSAZ</cx:pt>
          <cx:pt idx="229860">LSAZ</cx:pt>
          <cx:pt idx="229861">LSAZ</cx:pt>
          <cx:pt idx="229862">LSAZ</cx:pt>
          <cx:pt idx="229863">LSAZ</cx:pt>
          <cx:pt idx="229864">LSAZ</cx:pt>
          <cx:pt idx="229865">LSAZ</cx:pt>
          <cx:pt idx="229866">LSAZ</cx:pt>
          <cx:pt idx="229867">LSAZ</cx:pt>
          <cx:pt idx="229868">LSAZ</cx:pt>
          <cx:pt idx="229869">LSAZ</cx:pt>
          <cx:pt idx="229870">LSAZ</cx:pt>
          <cx:pt idx="229871">LSAZ</cx:pt>
          <cx:pt idx="229872">LSAZ</cx:pt>
          <cx:pt idx="229873">LSAZ</cx:pt>
          <cx:pt idx="229874">LSAZ</cx:pt>
          <cx:pt idx="229875">LSAZ</cx:pt>
          <cx:pt idx="229876">LSAZ</cx:pt>
          <cx:pt idx="229877">LSAZ</cx:pt>
          <cx:pt idx="229878">LSAZ</cx:pt>
          <cx:pt idx="229879">LSAZ</cx:pt>
          <cx:pt idx="229880">LSAZ</cx:pt>
          <cx:pt idx="229881">LSAZ</cx:pt>
          <cx:pt idx="229882">LSAZ</cx:pt>
          <cx:pt idx="229883">LSAZ</cx:pt>
          <cx:pt idx="229884">LSAZ</cx:pt>
          <cx:pt idx="229885">LSAZ</cx:pt>
          <cx:pt idx="229886">LSAZ</cx:pt>
          <cx:pt idx="229887">LSAZ</cx:pt>
          <cx:pt idx="229888">LSAZ</cx:pt>
          <cx:pt idx="229889">LSAZ</cx:pt>
          <cx:pt idx="229890">LSAZ</cx:pt>
          <cx:pt idx="229891">LSAZ</cx:pt>
          <cx:pt idx="229892">LSAZ</cx:pt>
          <cx:pt idx="229893">LSAZ</cx:pt>
          <cx:pt idx="229894">LSAZ</cx:pt>
          <cx:pt idx="229895">LSAZ</cx:pt>
          <cx:pt idx="229896">LSAZ</cx:pt>
          <cx:pt idx="229897">LSAZ</cx:pt>
          <cx:pt idx="229898">LSAZ</cx:pt>
          <cx:pt idx="229899">LSAZ</cx:pt>
          <cx:pt idx="229900">LSAZ</cx:pt>
          <cx:pt idx="229901">LSAZ</cx:pt>
          <cx:pt idx="229902">LSAZ</cx:pt>
          <cx:pt idx="229903">LSAZ</cx:pt>
          <cx:pt idx="229904">LSAZ</cx:pt>
          <cx:pt idx="229905">LSAZ</cx:pt>
          <cx:pt idx="229906">LSAZ</cx:pt>
          <cx:pt idx="229907">LSAZ</cx:pt>
          <cx:pt idx="229908">LSAZ</cx:pt>
          <cx:pt idx="229909">LSAZ</cx:pt>
          <cx:pt idx="229910">LSAZ</cx:pt>
          <cx:pt idx="229911">LSAZ</cx:pt>
          <cx:pt idx="229912">LSAZ</cx:pt>
          <cx:pt idx="229913">LSAZ</cx:pt>
          <cx:pt idx="229914">LSAZ</cx:pt>
          <cx:pt idx="229915">LSAZ</cx:pt>
          <cx:pt idx="229916">LSAZ</cx:pt>
          <cx:pt idx="229917">LSAZ</cx:pt>
          <cx:pt idx="229918">LSAZ</cx:pt>
          <cx:pt idx="229919">LSAZ</cx:pt>
          <cx:pt idx="229920">LSAZ</cx:pt>
          <cx:pt idx="229921">LSAZ</cx:pt>
          <cx:pt idx="229922">LSAZ</cx:pt>
          <cx:pt idx="229923">LSAZ</cx:pt>
          <cx:pt idx="229924">LSAZ</cx:pt>
          <cx:pt idx="229925">LSAZ</cx:pt>
          <cx:pt idx="229926">LSAZ</cx:pt>
          <cx:pt idx="229927">LSAZ</cx:pt>
          <cx:pt idx="229928">LSAZ</cx:pt>
          <cx:pt idx="229929">LSAZ</cx:pt>
          <cx:pt idx="229930">LSAZ</cx:pt>
          <cx:pt idx="229931">LSAZ</cx:pt>
          <cx:pt idx="229932">LSAZ</cx:pt>
          <cx:pt idx="229933">LSAZ</cx:pt>
          <cx:pt idx="229934">LSAZ</cx:pt>
          <cx:pt idx="229935">LSAZ</cx:pt>
          <cx:pt idx="229936">LSAZ</cx:pt>
          <cx:pt idx="229937">LSAZ</cx:pt>
          <cx:pt idx="229938">LSAZ</cx:pt>
          <cx:pt idx="229939">LSAZ</cx:pt>
          <cx:pt idx="229940">LSAZ</cx:pt>
          <cx:pt idx="229941">LSAZ</cx:pt>
          <cx:pt idx="229942">LSAZ</cx:pt>
          <cx:pt idx="229943">LSAZ</cx:pt>
          <cx:pt idx="229944">LSAZ</cx:pt>
          <cx:pt idx="229945">LSAZ</cx:pt>
          <cx:pt idx="229946">LSAZ</cx:pt>
          <cx:pt idx="229947">LSAZ</cx:pt>
          <cx:pt idx="229948">LSAZ</cx:pt>
          <cx:pt idx="229949">LSAZ</cx:pt>
          <cx:pt idx="229950">LSAZ</cx:pt>
          <cx:pt idx="229951">LSAZ</cx:pt>
          <cx:pt idx="229952">LSAZ</cx:pt>
          <cx:pt idx="229953">LSAZ</cx:pt>
          <cx:pt idx="229954">LSAZ</cx:pt>
          <cx:pt idx="229955">LSAZ</cx:pt>
          <cx:pt idx="229956">LSAZ</cx:pt>
          <cx:pt idx="229957">LSAZ</cx:pt>
          <cx:pt idx="229958">LSAZ</cx:pt>
          <cx:pt idx="229959">LSAZ</cx:pt>
          <cx:pt idx="229960">LSAZ</cx:pt>
          <cx:pt idx="229961">LSAZ</cx:pt>
          <cx:pt idx="229962">LSAZ</cx:pt>
          <cx:pt idx="229963">LSAZ</cx:pt>
          <cx:pt idx="229964">LSAZ</cx:pt>
          <cx:pt idx="229965">LSAZ</cx:pt>
          <cx:pt idx="229966">LSAZ</cx:pt>
          <cx:pt idx="229967">LSAZ</cx:pt>
          <cx:pt idx="229968">LSAZ</cx:pt>
          <cx:pt idx="229969">LSAZ</cx:pt>
          <cx:pt idx="229970">LSAZ</cx:pt>
          <cx:pt idx="229971">LSAZ</cx:pt>
          <cx:pt idx="229972">LSAZ</cx:pt>
          <cx:pt idx="229973">LSAZ</cx:pt>
          <cx:pt idx="229974">LSAZ</cx:pt>
          <cx:pt idx="229975">LSAZ</cx:pt>
          <cx:pt idx="229976">LSAZ</cx:pt>
          <cx:pt idx="229977">LSAZ</cx:pt>
          <cx:pt idx="229978">LSAZ</cx:pt>
          <cx:pt idx="229979">LSAZ</cx:pt>
          <cx:pt idx="229980">LSAZ</cx:pt>
          <cx:pt idx="229981">LSAZ</cx:pt>
          <cx:pt idx="229982">LSAZ</cx:pt>
          <cx:pt idx="229983">LSAZ</cx:pt>
          <cx:pt idx="229984">LSAZ</cx:pt>
          <cx:pt idx="229985">LSAZ</cx:pt>
          <cx:pt idx="229986">LSAZ</cx:pt>
          <cx:pt idx="229987">LSAZ</cx:pt>
          <cx:pt idx="229988">LSAZ</cx:pt>
          <cx:pt idx="229989">LSAZ</cx:pt>
          <cx:pt idx="229990">LSAZ</cx:pt>
          <cx:pt idx="229991">LSAZ</cx:pt>
          <cx:pt idx="229992">LSAZ</cx:pt>
          <cx:pt idx="229993">LSAZ</cx:pt>
          <cx:pt idx="229994">LSAZ</cx:pt>
          <cx:pt idx="229995">LSAZ</cx:pt>
          <cx:pt idx="229996">LSAZ</cx:pt>
          <cx:pt idx="229997">LSAZ</cx:pt>
          <cx:pt idx="229998">LSAZ</cx:pt>
          <cx:pt idx="229999">LSAZ</cx:pt>
          <cx:pt idx="230000">LSAZ</cx:pt>
          <cx:pt idx="230001">LSAZ</cx:pt>
          <cx:pt idx="230002">LSAZ</cx:pt>
          <cx:pt idx="230003">LSAZ</cx:pt>
          <cx:pt idx="230004">LSAZ</cx:pt>
          <cx:pt idx="230005">LSAZ</cx:pt>
          <cx:pt idx="230006">LSAZ</cx:pt>
          <cx:pt idx="230007">LSAZ</cx:pt>
          <cx:pt idx="230008">LSAZ</cx:pt>
          <cx:pt idx="230009">LSAZ</cx:pt>
          <cx:pt idx="230010">LSAZ</cx:pt>
          <cx:pt idx="230011">LSAZ</cx:pt>
          <cx:pt idx="230012">LSAZ</cx:pt>
          <cx:pt idx="230013">LSAZ</cx:pt>
          <cx:pt idx="230014">LSAZ</cx:pt>
          <cx:pt idx="230015">LSAZ</cx:pt>
          <cx:pt idx="230016">LSAZ</cx:pt>
          <cx:pt idx="230017">LSAZ</cx:pt>
          <cx:pt idx="230018">LSAZ</cx:pt>
          <cx:pt idx="230019">LSAZ</cx:pt>
          <cx:pt idx="230020">LSAZ</cx:pt>
          <cx:pt idx="230021">LSAZ</cx:pt>
          <cx:pt idx="230022">LSAZ</cx:pt>
          <cx:pt idx="230023">LSAZ</cx:pt>
          <cx:pt idx="230024">LSAZ</cx:pt>
          <cx:pt idx="230025">LSAZ</cx:pt>
          <cx:pt idx="230026">LSAZ</cx:pt>
          <cx:pt idx="230027">LSAZ</cx:pt>
          <cx:pt idx="230028">LSAZ</cx:pt>
          <cx:pt idx="230029">LSAZ</cx:pt>
          <cx:pt idx="230030">LSAZ</cx:pt>
          <cx:pt idx="230031">LSAZ</cx:pt>
          <cx:pt idx="230032">LSAZ</cx:pt>
          <cx:pt idx="230033">LSAZ</cx:pt>
          <cx:pt idx="230034">LSAZ</cx:pt>
          <cx:pt idx="230035">LSAZ</cx:pt>
          <cx:pt idx="230036">LSAZ</cx:pt>
          <cx:pt idx="230037">LSAZ</cx:pt>
          <cx:pt idx="230038">LSAZ</cx:pt>
          <cx:pt idx="230039">LSAZ</cx:pt>
          <cx:pt idx="230040">LSAZ</cx:pt>
          <cx:pt idx="230041">LSAZ</cx:pt>
          <cx:pt idx="230042">LSAZ</cx:pt>
          <cx:pt idx="230043">LSAZ</cx:pt>
          <cx:pt idx="230044">LSAZ</cx:pt>
          <cx:pt idx="230045">LSAZ</cx:pt>
          <cx:pt idx="230046">LSAZ</cx:pt>
          <cx:pt idx="230047">LSAZ</cx:pt>
          <cx:pt idx="230048">LSAZ</cx:pt>
          <cx:pt idx="230049">LSAZ</cx:pt>
          <cx:pt idx="230050">LSAZ</cx:pt>
          <cx:pt idx="230051">LSAZ</cx:pt>
          <cx:pt idx="230052">LSAZ</cx:pt>
          <cx:pt idx="230053">LSAZ</cx:pt>
          <cx:pt idx="230054">LSAZ</cx:pt>
          <cx:pt idx="230055">LSAZ</cx:pt>
          <cx:pt idx="230056">LSAZ</cx:pt>
          <cx:pt idx="230057">LSAZ</cx:pt>
          <cx:pt idx="230058">LSAZ</cx:pt>
          <cx:pt idx="230059">LSAZ</cx:pt>
          <cx:pt idx="230060">LSAZ</cx:pt>
          <cx:pt idx="230061">LSAZ</cx:pt>
          <cx:pt idx="230062">LSAZ</cx:pt>
          <cx:pt idx="230063">LSAZ</cx:pt>
          <cx:pt idx="230064">LSAZ</cx:pt>
          <cx:pt idx="230065">LSAZ</cx:pt>
          <cx:pt idx="230066">LSAZ</cx:pt>
          <cx:pt idx="230067">LSAZ</cx:pt>
          <cx:pt idx="230068">LSAZ</cx:pt>
          <cx:pt idx="230069">LSAZ</cx:pt>
          <cx:pt idx="230070">LSAZ</cx:pt>
          <cx:pt idx="230071">LSAZ</cx:pt>
          <cx:pt idx="230072">LSAZ</cx:pt>
          <cx:pt idx="230073">LSAZ</cx:pt>
          <cx:pt idx="230074">LSAZ</cx:pt>
          <cx:pt idx="230075">LSAZ</cx:pt>
          <cx:pt idx="230076">LSAZ</cx:pt>
          <cx:pt idx="230077">LSAZ</cx:pt>
          <cx:pt idx="230078">LSAZ</cx:pt>
          <cx:pt idx="230079">LSAZ</cx:pt>
          <cx:pt idx="230080">LSAZ</cx:pt>
          <cx:pt idx="230081">LSAZ</cx:pt>
          <cx:pt idx="230082">LSAZ</cx:pt>
          <cx:pt idx="230083">LSAZ</cx:pt>
          <cx:pt idx="230084">LSAZ</cx:pt>
          <cx:pt idx="230085">LSAZ</cx:pt>
          <cx:pt idx="230086">LSAZ</cx:pt>
          <cx:pt idx="230087">LSAZ</cx:pt>
          <cx:pt idx="230088">LSAZ</cx:pt>
          <cx:pt idx="230089">LSAZ</cx:pt>
          <cx:pt idx="230090">LSAZ</cx:pt>
          <cx:pt idx="230091">LSAZ</cx:pt>
          <cx:pt idx="230092">LSAZ</cx:pt>
          <cx:pt idx="230093">LSAZ</cx:pt>
          <cx:pt idx="230094">LSAZ</cx:pt>
          <cx:pt idx="230095">LSAZ</cx:pt>
          <cx:pt idx="230096">LSAZ</cx:pt>
          <cx:pt idx="230097">LSAZ</cx:pt>
          <cx:pt idx="230098">LSAZ</cx:pt>
          <cx:pt idx="230099">LSAZ</cx:pt>
          <cx:pt idx="230100">LSAZ</cx:pt>
          <cx:pt idx="230101">LSAZ</cx:pt>
          <cx:pt idx="230102">LSAZ</cx:pt>
          <cx:pt idx="230103">LSAZ</cx:pt>
          <cx:pt idx="230104">LSAZ</cx:pt>
          <cx:pt idx="230105">LSAZ</cx:pt>
          <cx:pt idx="230106">LSAZ</cx:pt>
          <cx:pt idx="230107">LSAZ</cx:pt>
          <cx:pt idx="230108">LSAZ</cx:pt>
          <cx:pt idx="230109">LSAZ</cx:pt>
          <cx:pt idx="230110">LSAZ</cx:pt>
          <cx:pt idx="230111">LSAZ</cx:pt>
          <cx:pt idx="230112">LSAZ</cx:pt>
          <cx:pt idx="230113">LSAZ</cx:pt>
          <cx:pt idx="230114">LSAZ</cx:pt>
          <cx:pt idx="230115">LSAZ</cx:pt>
          <cx:pt idx="230116">LSAZ</cx:pt>
          <cx:pt idx="230117">LSAZ</cx:pt>
          <cx:pt idx="230118">LSAZ</cx:pt>
          <cx:pt idx="230119">LSAZ</cx:pt>
          <cx:pt idx="230120">LSAZ</cx:pt>
          <cx:pt idx="230121">LSAZ</cx:pt>
          <cx:pt idx="230122">LSAZ</cx:pt>
          <cx:pt idx="230123">LSAZ</cx:pt>
          <cx:pt idx="230124">LSAZ</cx:pt>
          <cx:pt idx="230125">LSAZ</cx:pt>
          <cx:pt idx="230126">LSAZ</cx:pt>
          <cx:pt idx="230127">LSAZ</cx:pt>
          <cx:pt idx="230128">LSAZ</cx:pt>
          <cx:pt idx="230129">LSAZ</cx:pt>
          <cx:pt idx="230130">LSAZ</cx:pt>
          <cx:pt idx="230131">LSAZ</cx:pt>
          <cx:pt idx="230132">LSAZ</cx:pt>
          <cx:pt idx="230133">LSAZ</cx:pt>
          <cx:pt idx="230134">LSAZ</cx:pt>
          <cx:pt idx="230135">LSAZ</cx:pt>
          <cx:pt idx="230136">LSAZ</cx:pt>
          <cx:pt idx="230137">LSAZ</cx:pt>
          <cx:pt idx="230138">LSAZ</cx:pt>
          <cx:pt idx="230139">LSAZ</cx:pt>
          <cx:pt idx="230140">LSAZ</cx:pt>
          <cx:pt idx="230141">LSAZ</cx:pt>
          <cx:pt idx="230142">LSAZ</cx:pt>
          <cx:pt idx="230143">LSAZ</cx:pt>
          <cx:pt idx="230144">LSAZ</cx:pt>
          <cx:pt idx="230145">LSAZ</cx:pt>
          <cx:pt idx="230146">LSAZ</cx:pt>
          <cx:pt idx="230147">LSAZ</cx:pt>
          <cx:pt idx="230148">LSAZ</cx:pt>
          <cx:pt idx="230149">LSAZ</cx:pt>
          <cx:pt idx="230150">LSAZ</cx:pt>
          <cx:pt idx="230151">LSAZ</cx:pt>
          <cx:pt idx="230152">LSAZ</cx:pt>
          <cx:pt idx="230153">LSAZ</cx:pt>
          <cx:pt idx="230154">LSAZ</cx:pt>
          <cx:pt idx="230155">LSAZ</cx:pt>
          <cx:pt idx="230156">LSAZ</cx:pt>
          <cx:pt idx="230157">LSAZ</cx:pt>
          <cx:pt idx="230158">LSAZ</cx:pt>
          <cx:pt idx="230159">LSAZ</cx:pt>
          <cx:pt idx="230160">LSAZ</cx:pt>
          <cx:pt idx="230161">LSAZ</cx:pt>
          <cx:pt idx="230162">LSAZ</cx:pt>
          <cx:pt idx="230163">LSAZ</cx:pt>
          <cx:pt idx="230164">LSAZ</cx:pt>
          <cx:pt idx="230165">LSAZ</cx:pt>
          <cx:pt idx="230166">LSAZ</cx:pt>
          <cx:pt idx="230167">LSAZ</cx:pt>
          <cx:pt idx="230168">LSAZ</cx:pt>
          <cx:pt idx="230169">LSAZ</cx:pt>
          <cx:pt idx="230170">LSAZ</cx:pt>
          <cx:pt idx="230171">LSAZ</cx:pt>
          <cx:pt idx="230172">LSAZ</cx:pt>
          <cx:pt idx="230173">LSAZ</cx:pt>
          <cx:pt idx="230174">LSAZ</cx:pt>
          <cx:pt idx="230175">LSAZ</cx:pt>
          <cx:pt idx="230176">LSAZ</cx:pt>
          <cx:pt idx="230177">LSAZ</cx:pt>
          <cx:pt idx="230178">LSAZ</cx:pt>
          <cx:pt idx="230179">LSAZ</cx:pt>
          <cx:pt idx="230180">LSAZ</cx:pt>
          <cx:pt idx="230181">LSAZ</cx:pt>
          <cx:pt idx="230182">LSAZ</cx:pt>
          <cx:pt idx="230183">LSAZ</cx:pt>
          <cx:pt idx="230184">LSAZ</cx:pt>
          <cx:pt idx="230185">LSAZ</cx:pt>
          <cx:pt idx="230186">LSAZ</cx:pt>
          <cx:pt idx="230187">LSAZ</cx:pt>
          <cx:pt idx="230188">LSAZ</cx:pt>
          <cx:pt idx="230189">LSAZ</cx:pt>
          <cx:pt idx="230190">LSAZ</cx:pt>
          <cx:pt idx="230191">LSAZ</cx:pt>
          <cx:pt idx="230192">LSAZ</cx:pt>
          <cx:pt idx="230193">LSAZ</cx:pt>
          <cx:pt idx="230194">LSAZ</cx:pt>
          <cx:pt idx="230195">LSAZ</cx:pt>
          <cx:pt idx="230196">LSAZ</cx:pt>
          <cx:pt idx="230197">LSAZ</cx:pt>
          <cx:pt idx="230198">LSAZ</cx:pt>
          <cx:pt idx="230199">LSAZ</cx:pt>
          <cx:pt idx="230200">LSAZ</cx:pt>
          <cx:pt idx="230201">LSAZ</cx:pt>
          <cx:pt idx="230202">LSAZ</cx:pt>
          <cx:pt idx="230203">LSAZ</cx:pt>
          <cx:pt idx="230204">LSAZ</cx:pt>
          <cx:pt idx="230205">LSAZ</cx:pt>
          <cx:pt idx="230206">LSAZ</cx:pt>
          <cx:pt idx="230207">LSAZ</cx:pt>
          <cx:pt idx="230208">LSAZ</cx:pt>
          <cx:pt idx="230209">LSAZ</cx:pt>
          <cx:pt idx="230210">LSAZ</cx:pt>
          <cx:pt idx="230211">LSAZ</cx:pt>
          <cx:pt idx="230212">LSAZ</cx:pt>
          <cx:pt idx="230213">LSAZ</cx:pt>
          <cx:pt idx="230214">LSAZ</cx:pt>
          <cx:pt idx="230215">LSAZ</cx:pt>
          <cx:pt idx="230216">LSAZ</cx:pt>
          <cx:pt idx="230217">LSAZ</cx:pt>
          <cx:pt idx="230218">LSAZ</cx:pt>
          <cx:pt idx="230219">LSAZ</cx:pt>
          <cx:pt idx="230220">LSAZ</cx:pt>
          <cx:pt idx="230221">LSAZ</cx:pt>
          <cx:pt idx="230222">LSAZ</cx:pt>
          <cx:pt idx="230223">LSAZ</cx:pt>
          <cx:pt idx="230224">LSAZ</cx:pt>
          <cx:pt idx="230225">LSAZ</cx:pt>
          <cx:pt idx="230226">LSAZ</cx:pt>
          <cx:pt idx="230227">LSAZ</cx:pt>
          <cx:pt idx="230228">LSAZ</cx:pt>
          <cx:pt idx="230229">LSAZ</cx:pt>
          <cx:pt idx="230230">LSAZ</cx:pt>
          <cx:pt idx="230231">LSAZ</cx:pt>
          <cx:pt idx="230232">LSAZ</cx:pt>
          <cx:pt idx="230233">LSAZ</cx:pt>
          <cx:pt idx="230234">LSAZ</cx:pt>
          <cx:pt idx="230235">LSAZ</cx:pt>
          <cx:pt idx="230236">LSAZ</cx:pt>
          <cx:pt idx="230237">LSAZ</cx:pt>
          <cx:pt idx="230238">LSAZ</cx:pt>
          <cx:pt idx="230239">LSAZ</cx:pt>
          <cx:pt idx="230240">LSAZ</cx:pt>
          <cx:pt idx="230241">LSAZ</cx:pt>
          <cx:pt idx="230242">LSAZ</cx:pt>
          <cx:pt idx="230243">LSAZ</cx:pt>
          <cx:pt idx="230244">LSAZ</cx:pt>
          <cx:pt idx="230245">LSAZ</cx:pt>
          <cx:pt idx="230246">LSAZ</cx:pt>
          <cx:pt idx="230247">LSAZ</cx:pt>
          <cx:pt idx="230248">LSAZ</cx:pt>
          <cx:pt idx="230249">LSAZ</cx:pt>
          <cx:pt idx="230250">LSAZ</cx:pt>
          <cx:pt idx="230251">LSAZ</cx:pt>
          <cx:pt idx="230252">LSAZ</cx:pt>
          <cx:pt idx="230253">LSAZ</cx:pt>
          <cx:pt idx="230254">LSAZ</cx:pt>
          <cx:pt idx="230255">LSAZ</cx:pt>
          <cx:pt idx="230256">LSAZ</cx:pt>
          <cx:pt idx="230257">LSAZ</cx:pt>
          <cx:pt idx="230258">LSAZ</cx:pt>
          <cx:pt idx="230259">LSAZ</cx:pt>
          <cx:pt idx="230260">LSAZ</cx:pt>
          <cx:pt idx="230261">LSAZ</cx:pt>
          <cx:pt idx="230262">LSAZ</cx:pt>
          <cx:pt idx="230263">LSAZ</cx:pt>
          <cx:pt idx="230264">LSAZ</cx:pt>
          <cx:pt idx="230265">LSAZ</cx:pt>
          <cx:pt idx="230266">LSAZ</cx:pt>
          <cx:pt idx="230267">LSAZ</cx:pt>
          <cx:pt idx="230268">LSAZ</cx:pt>
          <cx:pt idx="230269">LSAZ</cx:pt>
          <cx:pt idx="230270">LSAZ</cx:pt>
          <cx:pt idx="230271">LSAZ</cx:pt>
          <cx:pt idx="230272">LSAZ</cx:pt>
          <cx:pt idx="230273">LSAZ</cx:pt>
          <cx:pt idx="230274">LSAZ</cx:pt>
          <cx:pt idx="230275">LSAZ</cx:pt>
          <cx:pt idx="230276">LSAZ</cx:pt>
          <cx:pt idx="230277">LSAZ</cx:pt>
          <cx:pt idx="230278">LSAZ</cx:pt>
          <cx:pt idx="230279">LSAZ</cx:pt>
          <cx:pt idx="230280">LSAZ</cx:pt>
          <cx:pt idx="230281">LSAZ</cx:pt>
          <cx:pt idx="230282">LSAZ</cx:pt>
          <cx:pt idx="230283">LSAZ</cx:pt>
          <cx:pt idx="230284">LSAZ</cx:pt>
          <cx:pt idx="230285">LSAZ</cx:pt>
          <cx:pt idx="230286">LSAZ</cx:pt>
          <cx:pt idx="230287">LSAZ</cx:pt>
          <cx:pt idx="230288">LSAZ</cx:pt>
          <cx:pt idx="230289">LSAZ</cx:pt>
          <cx:pt idx="230290">LSAZ</cx:pt>
          <cx:pt idx="230291">LSAZ</cx:pt>
          <cx:pt idx="230292">LSAZ</cx:pt>
          <cx:pt idx="230293">LSAZ</cx:pt>
          <cx:pt idx="230294">LSAZ</cx:pt>
          <cx:pt idx="230295">LSAZ</cx:pt>
          <cx:pt idx="230296">LSAZ</cx:pt>
          <cx:pt idx="230297">LSAZ</cx:pt>
          <cx:pt idx="230298">LSAZ</cx:pt>
          <cx:pt idx="230299">LSAZ</cx:pt>
          <cx:pt idx="230300">LSAZ</cx:pt>
          <cx:pt idx="230301">LSAZ</cx:pt>
          <cx:pt idx="230302">LSAZ</cx:pt>
          <cx:pt idx="230303">LSAZ</cx:pt>
          <cx:pt idx="230304">LSAZ</cx:pt>
          <cx:pt idx="230305">LSAZ</cx:pt>
          <cx:pt idx="230306">LSAZ</cx:pt>
          <cx:pt idx="230307">LSAZ</cx:pt>
          <cx:pt idx="230308">LSAZ</cx:pt>
          <cx:pt idx="230309">LSAZ</cx:pt>
          <cx:pt idx="230310">LSAZ</cx:pt>
          <cx:pt idx="230311">LSAZ</cx:pt>
          <cx:pt idx="230312">LSAZ</cx:pt>
          <cx:pt idx="230313">LSAZ</cx:pt>
          <cx:pt idx="230314">LSAZ</cx:pt>
          <cx:pt idx="230315">LSAZ</cx:pt>
          <cx:pt idx="230316">LSAZ</cx:pt>
          <cx:pt idx="230317">LSAZ</cx:pt>
          <cx:pt idx="230318">LSAZ</cx:pt>
          <cx:pt idx="230319">LSAZ</cx:pt>
          <cx:pt idx="230320">LSAZ</cx:pt>
          <cx:pt idx="230321">LSAZ</cx:pt>
          <cx:pt idx="230322">LSAZ</cx:pt>
          <cx:pt idx="230323">LSAZ</cx:pt>
          <cx:pt idx="230324">LSAZ</cx:pt>
          <cx:pt idx="230325">LSAZ</cx:pt>
          <cx:pt idx="230326">LSAZ</cx:pt>
          <cx:pt idx="230327">LSAZ</cx:pt>
          <cx:pt idx="230328">LSAZ</cx:pt>
          <cx:pt idx="230329">LSAZ</cx:pt>
          <cx:pt idx="230330">LSAZ</cx:pt>
          <cx:pt idx="230331">LSAZ</cx:pt>
          <cx:pt idx="230332">LSAZ</cx:pt>
          <cx:pt idx="230333">LSAZ</cx:pt>
          <cx:pt idx="230334">LSAZ</cx:pt>
          <cx:pt idx="230335">LSAZ</cx:pt>
          <cx:pt idx="230336">LSAZ</cx:pt>
          <cx:pt idx="230337">LSAZ</cx:pt>
          <cx:pt idx="230338">LSAZ</cx:pt>
          <cx:pt idx="230339">LSAZ</cx:pt>
          <cx:pt idx="230340">LSAZ</cx:pt>
          <cx:pt idx="230341">LSAZ</cx:pt>
          <cx:pt idx="230342">LSAZ</cx:pt>
          <cx:pt idx="230343">LSAZ</cx:pt>
          <cx:pt idx="230344">LSAZ</cx:pt>
          <cx:pt idx="230345">LSAZ</cx:pt>
          <cx:pt idx="230346">LSAZ</cx:pt>
          <cx:pt idx="230347">LSAZ</cx:pt>
          <cx:pt idx="230348">LSAZ</cx:pt>
          <cx:pt idx="230349">LSAZ</cx:pt>
          <cx:pt idx="230350">LSAZ</cx:pt>
          <cx:pt idx="230351">LSAZ</cx:pt>
          <cx:pt idx="230352">LSAZ</cx:pt>
          <cx:pt idx="230353">LSAZ</cx:pt>
          <cx:pt idx="230354">LSAZ</cx:pt>
          <cx:pt idx="230355">LSAZ</cx:pt>
          <cx:pt idx="230356">LSAZ</cx:pt>
          <cx:pt idx="230357">LSAZ</cx:pt>
          <cx:pt idx="230358">LSAZ</cx:pt>
          <cx:pt idx="230359">LSAZ</cx:pt>
          <cx:pt idx="230360">LSAZ</cx:pt>
          <cx:pt idx="230361">LSAZ</cx:pt>
          <cx:pt idx="230362">LSAZ</cx:pt>
          <cx:pt idx="230363">LSAZ</cx:pt>
          <cx:pt idx="230364">LSAZ</cx:pt>
          <cx:pt idx="230365">LSAZ</cx:pt>
          <cx:pt idx="230366">LSAZ</cx:pt>
          <cx:pt idx="230367">LSAZ</cx:pt>
          <cx:pt idx="230368">LSAZ</cx:pt>
          <cx:pt idx="230369">LSAZ</cx:pt>
          <cx:pt idx="230370">LSAZ</cx:pt>
          <cx:pt idx="230371">LSAZ</cx:pt>
          <cx:pt idx="230372">LSAZ</cx:pt>
          <cx:pt idx="230373">LSAZ</cx:pt>
          <cx:pt idx="230374">LSAZ</cx:pt>
          <cx:pt idx="230375">LSAZ</cx:pt>
          <cx:pt idx="230376">LSAZ</cx:pt>
          <cx:pt idx="230377">LSAZ</cx:pt>
          <cx:pt idx="230378">LSAZ</cx:pt>
          <cx:pt idx="230379">LSAZ</cx:pt>
          <cx:pt idx="230380">LSAZ</cx:pt>
          <cx:pt idx="230381">LSAZ</cx:pt>
          <cx:pt idx="230382">LSAZ</cx:pt>
          <cx:pt idx="230383">LSAZ</cx:pt>
          <cx:pt idx="230384">LSAZ</cx:pt>
          <cx:pt idx="230385">LSAZ</cx:pt>
          <cx:pt idx="230386">LSAZ</cx:pt>
          <cx:pt idx="230387">LSAZ</cx:pt>
          <cx:pt idx="230388">LSAZ</cx:pt>
          <cx:pt idx="230389">LSAZ</cx:pt>
          <cx:pt idx="230390">LSAZ</cx:pt>
          <cx:pt idx="230391">LSAZ</cx:pt>
          <cx:pt idx="230392">LSAZ</cx:pt>
          <cx:pt idx="230393">LSAZ</cx:pt>
          <cx:pt idx="230394">LSAZ</cx:pt>
          <cx:pt idx="230395">LSAZ</cx:pt>
          <cx:pt idx="230396">LSAZ</cx:pt>
          <cx:pt idx="230397">LSAZ</cx:pt>
          <cx:pt idx="230398">LSAZ</cx:pt>
          <cx:pt idx="230399">LSAZ</cx:pt>
          <cx:pt idx="230400">LSAZ</cx:pt>
          <cx:pt idx="230401">LSAZ</cx:pt>
          <cx:pt idx="230402">LSAZ</cx:pt>
          <cx:pt idx="230403">LSAZ</cx:pt>
          <cx:pt idx="230404">LSAZ</cx:pt>
          <cx:pt idx="230405">LSAZ</cx:pt>
          <cx:pt idx="230406">LSAZ</cx:pt>
          <cx:pt idx="230407">LSAZ</cx:pt>
          <cx:pt idx="230408">LSAZ</cx:pt>
          <cx:pt idx="230409">LSAZ</cx:pt>
          <cx:pt idx="230410">LSAZ</cx:pt>
          <cx:pt idx="230411">LSAZ</cx:pt>
          <cx:pt idx="230412">LSAZ</cx:pt>
          <cx:pt idx="230413">LSAZ</cx:pt>
          <cx:pt idx="230414">LSAZ</cx:pt>
          <cx:pt idx="230415">LSAZ</cx:pt>
          <cx:pt idx="230416">LSAZ</cx:pt>
          <cx:pt idx="230417">LSAZ</cx:pt>
          <cx:pt idx="230418">LSAZ</cx:pt>
          <cx:pt idx="230419">LSAZ</cx:pt>
          <cx:pt idx="230420">LSAZ</cx:pt>
          <cx:pt idx="230421">LSAZ</cx:pt>
          <cx:pt idx="230422">LSAZ</cx:pt>
          <cx:pt idx="230423">LSAZ</cx:pt>
          <cx:pt idx="230424">LSAZ</cx:pt>
          <cx:pt idx="230425">LSAZ</cx:pt>
          <cx:pt idx="230426">LSAZ</cx:pt>
          <cx:pt idx="230427">LSAZ</cx:pt>
          <cx:pt idx="230428">LSAZ</cx:pt>
          <cx:pt idx="230429">LSAZ</cx:pt>
          <cx:pt idx="230430">LSAZ</cx:pt>
          <cx:pt idx="230431">LSAZ</cx:pt>
          <cx:pt idx="230432">LSAZ</cx:pt>
          <cx:pt idx="230433">LSAZ</cx:pt>
          <cx:pt idx="230434">LSAZ</cx:pt>
          <cx:pt idx="230435">LSAZ</cx:pt>
          <cx:pt idx="230436">LSAZ</cx:pt>
          <cx:pt idx="230437">LSAZ</cx:pt>
          <cx:pt idx="230438">LSAZ</cx:pt>
          <cx:pt idx="230439">LSAZ</cx:pt>
          <cx:pt idx="230440">LSAZ</cx:pt>
          <cx:pt idx="230441">LSAZ</cx:pt>
          <cx:pt idx="230442">LSAZ</cx:pt>
          <cx:pt idx="230443">LSAZ</cx:pt>
          <cx:pt idx="230444">LSAZ</cx:pt>
          <cx:pt idx="230445">LSAZ</cx:pt>
          <cx:pt idx="230446">LSAZ</cx:pt>
          <cx:pt idx="230447">LSAZ</cx:pt>
          <cx:pt idx="230448">LSAZ</cx:pt>
          <cx:pt idx="230449">LSAZ</cx:pt>
          <cx:pt idx="230450">LSAZ</cx:pt>
          <cx:pt idx="230451">LSAZ</cx:pt>
          <cx:pt idx="230452">LSAZ</cx:pt>
          <cx:pt idx="230453">LSAZ</cx:pt>
          <cx:pt idx="230454">LSAZ</cx:pt>
          <cx:pt idx="230455">LSAZ</cx:pt>
          <cx:pt idx="230456">LSAZ</cx:pt>
          <cx:pt idx="230457">LSAZ</cx:pt>
          <cx:pt idx="230458">LSAZ</cx:pt>
          <cx:pt idx="230459">LSAZ</cx:pt>
          <cx:pt idx="230460">LSAZ</cx:pt>
          <cx:pt idx="230461">LSAZ</cx:pt>
          <cx:pt idx="230462">LSAZ</cx:pt>
          <cx:pt idx="230463">LSAZ</cx:pt>
          <cx:pt idx="230464">LSAZ</cx:pt>
          <cx:pt idx="230465">LSAZ</cx:pt>
          <cx:pt idx="230466">LSAZ</cx:pt>
          <cx:pt idx="230467">LSAZ</cx:pt>
          <cx:pt idx="230468">LSAZ</cx:pt>
          <cx:pt idx="230469">LSAZ</cx:pt>
          <cx:pt idx="230470">LSAZ</cx:pt>
          <cx:pt idx="230471">LSAZ</cx:pt>
          <cx:pt idx="230472">LSAZ</cx:pt>
          <cx:pt idx="230473">LSAZ</cx:pt>
          <cx:pt idx="230474">LSAZ</cx:pt>
          <cx:pt idx="230475">LSAZ</cx:pt>
          <cx:pt idx="230476">LSAZ</cx:pt>
          <cx:pt idx="230477">LSAZ</cx:pt>
          <cx:pt idx="230478">LSAZ</cx:pt>
          <cx:pt idx="230479">LSAZ</cx:pt>
          <cx:pt idx="230480">LSAZ</cx:pt>
          <cx:pt idx="230481">LSAZ</cx:pt>
          <cx:pt idx="230482">LSAZ</cx:pt>
          <cx:pt idx="230483">LSAZ</cx:pt>
          <cx:pt idx="230484">LSAZ</cx:pt>
          <cx:pt idx="230485">LSAZ</cx:pt>
          <cx:pt idx="230486">LSAZ</cx:pt>
          <cx:pt idx="230487">LSAZ</cx:pt>
          <cx:pt idx="230488">LSAZ</cx:pt>
          <cx:pt idx="230489">LSAZ</cx:pt>
          <cx:pt idx="230490">LSAZ</cx:pt>
          <cx:pt idx="230491">LSAZ</cx:pt>
          <cx:pt idx="230492">LSAZ</cx:pt>
          <cx:pt idx="230493">LSAZ</cx:pt>
          <cx:pt idx="230494">LSAZ</cx:pt>
          <cx:pt idx="230495">LSAZ</cx:pt>
          <cx:pt idx="230496">LSAZ</cx:pt>
          <cx:pt idx="230497">LSAZ</cx:pt>
          <cx:pt idx="230498">LSAZ</cx:pt>
          <cx:pt idx="230499">LSAZ</cx:pt>
          <cx:pt idx="230500">LSAZ</cx:pt>
          <cx:pt idx="230501">LSAZ</cx:pt>
          <cx:pt idx="230502">LSAZ</cx:pt>
          <cx:pt idx="230503">LSAZ</cx:pt>
          <cx:pt idx="230504">LSAZ</cx:pt>
          <cx:pt idx="230505">LSAZ</cx:pt>
          <cx:pt idx="230506">LSAZ</cx:pt>
          <cx:pt idx="230507">LSAZ</cx:pt>
          <cx:pt idx="230508">LSAZ</cx:pt>
          <cx:pt idx="230509">LSAZ</cx:pt>
          <cx:pt idx="230510">LSAZ</cx:pt>
          <cx:pt idx="230511">LSAZ</cx:pt>
          <cx:pt idx="230512">LSAZ</cx:pt>
          <cx:pt idx="230513">LSAZ</cx:pt>
          <cx:pt idx="230514">LSAZ</cx:pt>
          <cx:pt idx="230515">LSAZ</cx:pt>
          <cx:pt idx="230516">LSAZ</cx:pt>
          <cx:pt idx="230517">LSAZ</cx:pt>
          <cx:pt idx="230518">LSAZ</cx:pt>
          <cx:pt idx="230519">LSAZ</cx:pt>
          <cx:pt idx="230520">LSAZ</cx:pt>
          <cx:pt idx="230521">LSAZ</cx:pt>
          <cx:pt idx="230522">LSAZ</cx:pt>
          <cx:pt idx="230523">LSAZ</cx:pt>
          <cx:pt idx="230524">LSAZ</cx:pt>
          <cx:pt idx="230525">LSAZ</cx:pt>
          <cx:pt idx="230526">LSAZ</cx:pt>
          <cx:pt idx="230527">LSAZ</cx:pt>
          <cx:pt idx="230528">LSAZ</cx:pt>
          <cx:pt idx="230529">LSAZ</cx:pt>
          <cx:pt idx="230530">LSAZ</cx:pt>
          <cx:pt idx="230531">LSAZ</cx:pt>
          <cx:pt idx="230532">LSAZ</cx:pt>
          <cx:pt idx="230533">LSAZ</cx:pt>
          <cx:pt idx="230534">LSAZ</cx:pt>
          <cx:pt idx="230535">LSAZ</cx:pt>
          <cx:pt idx="230536">LSAZ</cx:pt>
          <cx:pt idx="230537">LSAZ</cx:pt>
          <cx:pt idx="230538">LSAZ</cx:pt>
          <cx:pt idx="230539">LSAZ</cx:pt>
          <cx:pt idx="230540">LSAZ</cx:pt>
          <cx:pt idx="230541">LSAZ</cx:pt>
          <cx:pt idx="230542">LSAZ</cx:pt>
          <cx:pt idx="230543">LSAZ</cx:pt>
          <cx:pt idx="230544">LSAZ</cx:pt>
          <cx:pt idx="230545">LSAZ</cx:pt>
          <cx:pt idx="230546">LSAZ</cx:pt>
          <cx:pt idx="230547">LSAZ</cx:pt>
          <cx:pt idx="230548">LSAZ</cx:pt>
          <cx:pt idx="230549">LSAZ</cx:pt>
          <cx:pt idx="230550">LSAZ</cx:pt>
          <cx:pt idx="230551">LSAZ</cx:pt>
          <cx:pt idx="230552">LSAZ</cx:pt>
          <cx:pt idx="230553">LSAZ</cx:pt>
          <cx:pt idx="230554">LSAZ</cx:pt>
          <cx:pt idx="230555">LSAZ</cx:pt>
          <cx:pt idx="230556">LSAZ</cx:pt>
          <cx:pt idx="230557">LSAZ</cx:pt>
          <cx:pt idx="230558">LSAZ</cx:pt>
          <cx:pt idx="230559">LSAZ</cx:pt>
          <cx:pt idx="230560">LSAZ</cx:pt>
          <cx:pt idx="230561">LSAZ</cx:pt>
          <cx:pt idx="230562">LSAZ</cx:pt>
          <cx:pt idx="230563">LSAZ</cx:pt>
          <cx:pt idx="230564">LSAZ</cx:pt>
          <cx:pt idx="230565">LSAZ</cx:pt>
          <cx:pt idx="230566">LSAZ</cx:pt>
          <cx:pt idx="230567">LSAZ</cx:pt>
          <cx:pt idx="230568">LSAZ</cx:pt>
          <cx:pt idx="230569">LSAZ</cx:pt>
          <cx:pt idx="230570">LSAZ</cx:pt>
          <cx:pt idx="230571">LSAZ</cx:pt>
          <cx:pt idx="230572">LSAZ</cx:pt>
          <cx:pt idx="230573">LSAZ</cx:pt>
          <cx:pt idx="230574">LSAZ</cx:pt>
          <cx:pt idx="230575">LSAZ</cx:pt>
          <cx:pt idx="230576">LSAZ</cx:pt>
          <cx:pt idx="230577">LSAZ</cx:pt>
          <cx:pt idx="230578">LSAZ</cx:pt>
          <cx:pt idx="230579">LSAZ</cx:pt>
          <cx:pt idx="230580">LSAZ</cx:pt>
          <cx:pt idx="230581">LSAZ</cx:pt>
          <cx:pt idx="230582">LSAZ</cx:pt>
          <cx:pt idx="230583">LSAZ</cx:pt>
          <cx:pt idx="230584">LSAZ</cx:pt>
          <cx:pt idx="230585">LSAZ</cx:pt>
          <cx:pt idx="230586">LSAZ</cx:pt>
          <cx:pt idx="230587">LSAZ</cx:pt>
          <cx:pt idx="230588">LSAZ</cx:pt>
          <cx:pt idx="230589">LSAZ</cx:pt>
          <cx:pt idx="230590">LSAZ</cx:pt>
          <cx:pt idx="230591">LSAZ</cx:pt>
          <cx:pt idx="230592">LSAZ</cx:pt>
          <cx:pt idx="230593">LSAZ</cx:pt>
          <cx:pt idx="230594">LSAZ</cx:pt>
          <cx:pt idx="230595">LSAZ</cx:pt>
          <cx:pt idx="230596">LSAZ</cx:pt>
          <cx:pt idx="230597">LSAZ</cx:pt>
          <cx:pt idx="230598">LSAZ</cx:pt>
          <cx:pt idx="230599">LSAZ</cx:pt>
          <cx:pt idx="230600">LSAZ</cx:pt>
          <cx:pt idx="230601">LSAZ</cx:pt>
          <cx:pt idx="230602">LSAZ</cx:pt>
          <cx:pt idx="230603">LSAZ</cx:pt>
          <cx:pt idx="230604">LSAZ</cx:pt>
          <cx:pt idx="230605">LSAZ</cx:pt>
          <cx:pt idx="230606">LSAZ</cx:pt>
          <cx:pt idx="230607">LSAZ</cx:pt>
          <cx:pt idx="230608">LSAZ</cx:pt>
          <cx:pt idx="230609">LSAZ</cx:pt>
          <cx:pt idx="230610">LSAZ</cx:pt>
          <cx:pt idx="230611">LSAZ</cx:pt>
          <cx:pt idx="230612">LSAZ</cx:pt>
          <cx:pt idx="230613">LSAZ</cx:pt>
          <cx:pt idx="230614">LSAZ</cx:pt>
          <cx:pt idx="230615">LSAZ</cx:pt>
          <cx:pt idx="230616">LSAZ</cx:pt>
          <cx:pt idx="230617">LSAZ</cx:pt>
          <cx:pt idx="230618">LSAZ</cx:pt>
          <cx:pt idx="230619">LSAZ</cx:pt>
          <cx:pt idx="230620">LSAZ</cx:pt>
          <cx:pt idx="230621">LSAZ</cx:pt>
          <cx:pt idx="230622">LSAZ</cx:pt>
          <cx:pt idx="230623">LSAZ</cx:pt>
          <cx:pt idx="230624">LSAZ</cx:pt>
          <cx:pt idx="230625">LSAZ</cx:pt>
          <cx:pt idx="230626">LSAZ</cx:pt>
          <cx:pt idx="230627">LSAZ</cx:pt>
          <cx:pt idx="230628">LSAZ</cx:pt>
          <cx:pt idx="230629">LSAZ</cx:pt>
          <cx:pt idx="230630">LSAZ</cx:pt>
          <cx:pt idx="230631">LSAZ</cx:pt>
          <cx:pt idx="230632">LSAZ</cx:pt>
          <cx:pt idx="230633">LSAZ</cx:pt>
          <cx:pt idx="230634">LSAZ</cx:pt>
          <cx:pt idx="230635">LSAZ</cx:pt>
          <cx:pt idx="230636">LSAZ</cx:pt>
          <cx:pt idx="230637">LSAZ</cx:pt>
          <cx:pt idx="230638">LSAZ</cx:pt>
          <cx:pt idx="230639">LSAZ</cx:pt>
          <cx:pt idx="230640">LSAZ</cx:pt>
          <cx:pt idx="230641">LSAZ</cx:pt>
          <cx:pt idx="230642">LSAZ</cx:pt>
          <cx:pt idx="230643">LSAZ</cx:pt>
          <cx:pt idx="230644">LSAZ</cx:pt>
          <cx:pt idx="230645">LSAZ</cx:pt>
          <cx:pt idx="230646">LSAZ</cx:pt>
          <cx:pt idx="230647">LSAZ</cx:pt>
          <cx:pt idx="230648">LSAZ</cx:pt>
          <cx:pt idx="230649">LSAZ</cx:pt>
          <cx:pt idx="230650">LSAZ</cx:pt>
          <cx:pt idx="230651">LSAZ</cx:pt>
          <cx:pt idx="230652">LSAZ</cx:pt>
          <cx:pt idx="230653">LSAZ</cx:pt>
          <cx:pt idx="230654">LSAZ</cx:pt>
          <cx:pt idx="230655">LSAZ</cx:pt>
          <cx:pt idx="230656">LSAZ</cx:pt>
          <cx:pt idx="230657">LSAZ</cx:pt>
          <cx:pt idx="230658">LSAZ</cx:pt>
          <cx:pt idx="230659">LSAZ</cx:pt>
          <cx:pt idx="230660">LSAZ</cx:pt>
          <cx:pt idx="230661">LSAZ</cx:pt>
          <cx:pt idx="230662">LSAZ</cx:pt>
          <cx:pt idx="230663">LSAZ</cx:pt>
          <cx:pt idx="230664">LSAZ</cx:pt>
          <cx:pt idx="230665">LSAZ</cx:pt>
          <cx:pt idx="230666">LSAZ</cx:pt>
          <cx:pt idx="230667">LSAZ</cx:pt>
          <cx:pt idx="230668">LSAZ</cx:pt>
          <cx:pt idx="230669">LSAZ</cx:pt>
          <cx:pt idx="230670">LSAZ</cx:pt>
          <cx:pt idx="230671">LSAZ</cx:pt>
          <cx:pt idx="230672">LSAZ</cx:pt>
          <cx:pt idx="230673">LSAZ</cx:pt>
          <cx:pt idx="230674">LSAZ</cx:pt>
          <cx:pt idx="230675">LSAZ</cx:pt>
          <cx:pt idx="230676">LSAZ</cx:pt>
          <cx:pt idx="230677">LSAZ</cx:pt>
          <cx:pt idx="230678">LSAZ</cx:pt>
          <cx:pt idx="230679">LSAZ</cx:pt>
          <cx:pt idx="230680">LSAZ</cx:pt>
          <cx:pt idx="230681">LSAZ</cx:pt>
          <cx:pt idx="230682">LSAZ</cx:pt>
          <cx:pt idx="230683">LSAZ</cx:pt>
          <cx:pt idx="230684">LSAZ</cx:pt>
          <cx:pt idx="230685">LSAZ</cx:pt>
          <cx:pt idx="230686">LSAZ</cx:pt>
          <cx:pt idx="230687">LSAZ</cx:pt>
          <cx:pt idx="230688">LSAZ</cx:pt>
          <cx:pt idx="230689">LSAZ</cx:pt>
          <cx:pt idx="230690">LSAZ</cx:pt>
          <cx:pt idx="230691">LSAZ</cx:pt>
          <cx:pt idx="230692">LSAZ</cx:pt>
          <cx:pt idx="230693">LSAZ</cx:pt>
          <cx:pt idx="230694">LSAZ</cx:pt>
          <cx:pt idx="230695">LSAZ</cx:pt>
          <cx:pt idx="230696">LSAZ</cx:pt>
          <cx:pt idx="230697">LSAZ</cx:pt>
          <cx:pt idx="230698">LSAZ</cx:pt>
          <cx:pt idx="230699">LSAZ</cx:pt>
          <cx:pt idx="230700">LSAZ</cx:pt>
          <cx:pt idx="230701">LSAZ</cx:pt>
          <cx:pt idx="230702">LSAZ</cx:pt>
          <cx:pt idx="230703">LSAZ</cx:pt>
          <cx:pt idx="230704">LSAZ</cx:pt>
          <cx:pt idx="230705">LSAZ</cx:pt>
          <cx:pt idx="230706">LSAZ</cx:pt>
          <cx:pt idx="230707">LSAZ</cx:pt>
          <cx:pt idx="230708">LSAZ</cx:pt>
          <cx:pt idx="230709">LSAZ</cx:pt>
          <cx:pt idx="230710">LSAZ</cx:pt>
          <cx:pt idx="230711">LSAZ</cx:pt>
          <cx:pt idx="230712">LSAZ</cx:pt>
          <cx:pt idx="230713">LSAZ</cx:pt>
          <cx:pt idx="230714">LSAZ</cx:pt>
          <cx:pt idx="230715">LSAZ</cx:pt>
          <cx:pt idx="230716">LSAZ</cx:pt>
          <cx:pt idx="230717">LSAZ</cx:pt>
          <cx:pt idx="230718">LSAZ</cx:pt>
          <cx:pt idx="230719">LSAZ</cx:pt>
          <cx:pt idx="230720">LSAZ</cx:pt>
          <cx:pt idx="230721">LSAZ</cx:pt>
          <cx:pt idx="230722">LSAZ</cx:pt>
          <cx:pt idx="230723">LSAZ</cx:pt>
          <cx:pt idx="230724">LSAZ</cx:pt>
          <cx:pt idx="230725">LSAZ</cx:pt>
          <cx:pt idx="230726">LSAZ</cx:pt>
          <cx:pt idx="230727">LSAZ</cx:pt>
          <cx:pt idx="230728">LSAZ</cx:pt>
          <cx:pt idx="230729">LSAZ</cx:pt>
          <cx:pt idx="230730">LSAZ</cx:pt>
          <cx:pt idx="230731">LSAZ</cx:pt>
          <cx:pt idx="230732">LSAZ</cx:pt>
          <cx:pt idx="230733">LSAZ</cx:pt>
          <cx:pt idx="230734">LSAZ</cx:pt>
          <cx:pt idx="230735">LSAZ</cx:pt>
          <cx:pt idx="230736">LSAZ</cx:pt>
          <cx:pt idx="230737">LSAZ</cx:pt>
          <cx:pt idx="230738">LSAZ</cx:pt>
          <cx:pt idx="230739">LSAZ</cx:pt>
          <cx:pt idx="230740">LSAZ</cx:pt>
          <cx:pt idx="230741">LSAZ</cx:pt>
          <cx:pt idx="230742">LSAZ</cx:pt>
          <cx:pt idx="230743">LSAZ</cx:pt>
          <cx:pt idx="230744">LSAZ</cx:pt>
          <cx:pt idx="230745">LSAZ</cx:pt>
          <cx:pt idx="230746">LSAZ</cx:pt>
          <cx:pt idx="230747">LSAZ</cx:pt>
          <cx:pt idx="230748">LSAZ</cx:pt>
          <cx:pt idx="230749">LSAZ</cx:pt>
          <cx:pt idx="230750">LSAZ</cx:pt>
          <cx:pt idx="230751">LSAZ</cx:pt>
          <cx:pt idx="230752">LSAZ</cx:pt>
          <cx:pt idx="230753">LSAZ</cx:pt>
          <cx:pt idx="230754">LSAZ</cx:pt>
          <cx:pt idx="230755">LSAZ</cx:pt>
          <cx:pt idx="230756">LSAZ</cx:pt>
          <cx:pt idx="230757">LSAZ</cx:pt>
          <cx:pt idx="230758">LSAZ</cx:pt>
          <cx:pt idx="230759">LSAZ</cx:pt>
          <cx:pt idx="230760">LSAZ</cx:pt>
          <cx:pt idx="230761">LSAZ</cx:pt>
          <cx:pt idx="230762">LSAZ</cx:pt>
          <cx:pt idx="230763">LSAZ</cx:pt>
          <cx:pt idx="230764">LSAZ</cx:pt>
          <cx:pt idx="230765">LSAZ</cx:pt>
          <cx:pt idx="230766">LSAZ</cx:pt>
          <cx:pt idx="230767">LSAZ</cx:pt>
          <cx:pt idx="230768">LSAZ</cx:pt>
          <cx:pt idx="230769">LSAZ</cx:pt>
          <cx:pt idx="230770">LSAZ</cx:pt>
          <cx:pt idx="230771">LSAZ</cx:pt>
          <cx:pt idx="230772">LSAZ</cx:pt>
          <cx:pt idx="230773">LSAZ</cx:pt>
          <cx:pt idx="230774">LSAZ</cx:pt>
          <cx:pt idx="230775">LSAZ</cx:pt>
          <cx:pt idx="230776">LSAZ</cx:pt>
          <cx:pt idx="230777">LSAZ</cx:pt>
          <cx:pt idx="230778">LSAZ</cx:pt>
          <cx:pt idx="230779">LSAZ</cx:pt>
          <cx:pt idx="230780">LSAZ</cx:pt>
          <cx:pt idx="230781">LSAZ</cx:pt>
          <cx:pt idx="230782">LSAZ</cx:pt>
          <cx:pt idx="230783">LSAZ</cx:pt>
          <cx:pt idx="230784">LSAZ</cx:pt>
          <cx:pt idx="230785">LSAZ</cx:pt>
          <cx:pt idx="230786">LSAZ</cx:pt>
          <cx:pt idx="230787">LSAZ</cx:pt>
          <cx:pt idx="230788">LSAZ</cx:pt>
          <cx:pt idx="230789">LSAZ</cx:pt>
          <cx:pt idx="230790">LSAZ</cx:pt>
          <cx:pt idx="230791">LSAZ</cx:pt>
          <cx:pt idx="230792">LSAZ</cx:pt>
          <cx:pt idx="230793">LSAZ</cx:pt>
          <cx:pt idx="230794">LSAZ</cx:pt>
          <cx:pt idx="230795">LSAZ</cx:pt>
          <cx:pt idx="230796">LSAZ</cx:pt>
          <cx:pt idx="230797">LSAZ</cx:pt>
          <cx:pt idx="230798">LSAZ</cx:pt>
          <cx:pt idx="230799">LSAZ</cx:pt>
          <cx:pt idx="230800">LSAZ</cx:pt>
          <cx:pt idx="230801">LSAZ</cx:pt>
          <cx:pt idx="230802">LSAZ</cx:pt>
          <cx:pt idx="230803">LSAZ</cx:pt>
          <cx:pt idx="230804">LSAZ</cx:pt>
          <cx:pt idx="230805">LSAZ</cx:pt>
          <cx:pt idx="230806">LSAZ</cx:pt>
          <cx:pt idx="230807">LSAZ</cx:pt>
          <cx:pt idx="230808">LSAZ</cx:pt>
          <cx:pt idx="230809">LSAZ</cx:pt>
          <cx:pt idx="230810">LSAZ</cx:pt>
          <cx:pt idx="230811">LSAZ</cx:pt>
          <cx:pt idx="230812">LSAZ</cx:pt>
          <cx:pt idx="230813">LSAZ</cx:pt>
          <cx:pt idx="230814">LSAZ</cx:pt>
          <cx:pt idx="230815">LSAZ</cx:pt>
          <cx:pt idx="230816">LSAZ</cx:pt>
          <cx:pt idx="230817">LSAZ</cx:pt>
          <cx:pt idx="230818">LSAZ</cx:pt>
          <cx:pt idx="230819">LSAZ</cx:pt>
          <cx:pt idx="230820">LSAZ</cx:pt>
          <cx:pt idx="230821">LSAZ</cx:pt>
          <cx:pt idx="230822">LSAZ</cx:pt>
          <cx:pt idx="230823">LSAZ</cx:pt>
          <cx:pt idx="230824">LSAZ</cx:pt>
          <cx:pt idx="230825">LSAZ</cx:pt>
          <cx:pt idx="230826">LSAZ</cx:pt>
          <cx:pt idx="230827">LSAZ</cx:pt>
          <cx:pt idx="230828">LSAZ</cx:pt>
          <cx:pt idx="230829">LSAZ</cx:pt>
          <cx:pt idx="230830">LSAZ</cx:pt>
          <cx:pt idx="230831">LSAZ</cx:pt>
          <cx:pt idx="230832">LSAZ</cx:pt>
          <cx:pt idx="230833">LSAZ</cx:pt>
          <cx:pt idx="230834">LSAZ</cx:pt>
          <cx:pt idx="230835">LSAZ</cx:pt>
          <cx:pt idx="230836">LSAZ</cx:pt>
          <cx:pt idx="230837">LSAZ</cx:pt>
          <cx:pt idx="230838">LSAZ</cx:pt>
          <cx:pt idx="230839">LSAZ</cx:pt>
          <cx:pt idx="230840">LSAZ</cx:pt>
          <cx:pt idx="230841">LSAZ</cx:pt>
          <cx:pt idx="230842">LSAZ</cx:pt>
          <cx:pt idx="230843">LSAZ</cx:pt>
          <cx:pt idx="230844">LSAZ</cx:pt>
          <cx:pt idx="230845">LSAZ</cx:pt>
          <cx:pt idx="230846">LSAZ</cx:pt>
          <cx:pt idx="230847">LSAZ</cx:pt>
          <cx:pt idx="230848">LSAZ</cx:pt>
          <cx:pt idx="230849">LSAZ</cx:pt>
          <cx:pt idx="230850">LSAZ</cx:pt>
          <cx:pt idx="230851">LSAZ</cx:pt>
          <cx:pt idx="230852">LSAZ</cx:pt>
          <cx:pt idx="230853">LSAZ</cx:pt>
          <cx:pt idx="230854">LSAZ</cx:pt>
          <cx:pt idx="230855">LSAZ</cx:pt>
          <cx:pt idx="230856">LSAZ</cx:pt>
          <cx:pt idx="230857">LSAZ</cx:pt>
          <cx:pt idx="230858">LSAZ</cx:pt>
          <cx:pt idx="230859">LSAZ</cx:pt>
          <cx:pt idx="230860">LSAZ</cx:pt>
          <cx:pt idx="230861">LSAZ</cx:pt>
          <cx:pt idx="230862">LSAZ</cx:pt>
          <cx:pt idx="230863">LSAZ</cx:pt>
          <cx:pt idx="230864">LSAZ</cx:pt>
          <cx:pt idx="230865">LSAZ</cx:pt>
          <cx:pt idx="230866">LSAZ</cx:pt>
          <cx:pt idx="230867">LSAZ</cx:pt>
          <cx:pt idx="230868">LSAZ</cx:pt>
          <cx:pt idx="230869">LSAZ</cx:pt>
          <cx:pt idx="230870">LSAZ</cx:pt>
          <cx:pt idx="230871">LSAZ</cx:pt>
          <cx:pt idx="230872">LSAZ</cx:pt>
          <cx:pt idx="230873">LSAZ</cx:pt>
          <cx:pt idx="230874">LSAZ</cx:pt>
          <cx:pt idx="230875">LSAZ</cx:pt>
          <cx:pt idx="230876">LSAZ</cx:pt>
          <cx:pt idx="230877">LSAZ</cx:pt>
          <cx:pt idx="230878">LSAZ</cx:pt>
          <cx:pt idx="230879">LSAZ</cx:pt>
          <cx:pt idx="230880">LSAZ</cx:pt>
          <cx:pt idx="230881">LSAZ</cx:pt>
          <cx:pt idx="230882">LSAZ</cx:pt>
          <cx:pt idx="230883">LSAZ</cx:pt>
          <cx:pt idx="230884">LSAZ</cx:pt>
          <cx:pt idx="230885">LSAZ</cx:pt>
          <cx:pt idx="230886">LSAZ</cx:pt>
          <cx:pt idx="230887">LSAZ</cx:pt>
          <cx:pt idx="230888">LSAZ</cx:pt>
          <cx:pt idx="230889">LSAZ</cx:pt>
          <cx:pt idx="230890">LSAZ</cx:pt>
          <cx:pt idx="230891">LSAZ</cx:pt>
          <cx:pt idx="230892">LSAZ</cx:pt>
          <cx:pt idx="230893">LSAZ</cx:pt>
          <cx:pt idx="230894">LSAZ</cx:pt>
          <cx:pt idx="230895">LSAZ</cx:pt>
          <cx:pt idx="230896">LSAZ</cx:pt>
          <cx:pt idx="230897">LSAZ</cx:pt>
          <cx:pt idx="230898">LSAZ</cx:pt>
          <cx:pt idx="230899">LSAZ</cx:pt>
          <cx:pt idx="230900">LSAZ</cx:pt>
          <cx:pt idx="230901">LSAZ</cx:pt>
          <cx:pt idx="230902">LSAZ</cx:pt>
          <cx:pt idx="230903">LSAZ</cx:pt>
          <cx:pt idx="230904">LSAZ</cx:pt>
          <cx:pt idx="230905">LSAZ</cx:pt>
          <cx:pt idx="230906">LSAZ</cx:pt>
          <cx:pt idx="230907">LSAZ</cx:pt>
          <cx:pt idx="230908">LSAZ</cx:pt>
          <cx:pt idx="230909">LSAZ</cx:pt>
          <cx:pt idx="230910">LSAZ</cx:pt>
          <cx:pt idx="230911">LSAZ</cx:pt>
          <cx:pt idx="230912">LSAZ</cx:pt>
          <cx:pt idx="230913">LSAZ</cx:pt>
          <cx:pt idx="230914">LSAZ</cx:pt>
          <cx:pt idx="230915">LSAZ</cx:pt>
          <cx:pt idx="230916">LSAZ</cx:pt>
          <cx:pt idx="230917">LSAZ</cx:pt>
          <cx:pt idx="230918">LSAZ</cx:pt>
          <cx:pt idx="230919">LSAZ</cx:pt>
          <cx:pt idx="230920">LSAZ</cx:pt>
          <cx:pt idx="230921">LSAZ</cx:pt>
          <cx:pt idx="230922">LSAZ</cx:pt>
          <cx:pt idx="230923">LSAZ</cx:pt>
          <cx:pt idx="230924">LSAZ</cx:pt>
          <cx:pt idx="230925">LSAZ</cx:pt>
          <cx:pt idx="230926">LSAZ</cx:pt>
          <cx:pt idx="230927">LSAZ</cx:pt>
          <cx:pt idx="230928">LSAZ</cx:pt>
          <cx:pt idx="230929">LSAZ</cx:pt>
          <cx:pt idx="230930">LSAZ</cx:pt>
          <cx:pt idx="230931">LSAZ</cx:pt>
          <cx:pt idx="230932">LSAZ</cx:pt>
          <cx:pt idx="230933">LSAZ</cx:pt>
          <cx:pt idx="230934">LSAZ</cx:pt>
          <cx:pt idx="230935">LSAZ</cx:pt>
          <cx:pt idx="230936">LSAZ</cx:pt>
          <cx:pt idx="230937">LSAZ</cx:pt>
          <cx:pt idx="230938">LSAZ</cx:pt>
          <cx:pt idx="230939">LSAZ</cx:pt>
          <cx:pt idx="230940">LSAZ</cx:pt>
          <cx:pt idx="230941">LSAZ</cx:pt>
          <cx:pt idx="230942">LSAZ</cx:pt>
          <cx:pt idx="230943">LSAZ</cx:pt>
          <cx:pt idx="230944">LSAZ</cx:pt>
          <cx:pt idx="230945">LSAZ</cx:pt>
          <cx:pt idx="230946">LSAZ</cx:pt>
          <cx:pt idx="230947">LSAZ</cx:pt>
          <cx:pt idx="230948">LSAZ</cx:pt>
          <cx:pt idx="230949">LSAZ</cx:pt>
          <cx:pt idx="230950">LSAZ</cx:pt>
          <cx:pt idx="230951">LSAZ</cx:pt>
          <cx:pt idx="230952">LSAZ</cx:pt>
          <cx:pt idx="230953">LSAZ</cx:pt>
          <cx:pt idx="230954">LSAZ</cx:pt>
          <cx:pt idx="230955">LSAZ</cx:pt>
          <cx:pt idx="230956">LSAZ</cx:pt>
          <cx:pt idx="230957">LSAZ</cx:pt>
          <cx:pt idx="230958">LSAZ</cx:pt>
          <cx:pt idx="230959">LSAZ</cx:pt>
          <cx:pt idx="230960">LSAZ</cx:pt>
          <cx:pt idx="230961">LSAZ</cx:pt>
          <cx:pt idx="230962">LSAZ</cx:pt>
          <cx:pt idx="230963">LSAZ</cx:pt>
          <cx:pt idx="230964">LSAZ</cx:pt>
          <cx:pt idx="230965">LSAZ</cx:pt>
          <cx:pt idx="230966">LSAZ</cx:pt>
          <cx:pt idx="230967">LSAZ</cx:pt>
          <cx:pt idx="230968">LSAZ</cx:pt>
          <cx:pt idx="230969">LSAZ</cx:pt>
          <cx:pt idx="230970">LSAZ</cx:pt>
          <cx:pt idx="230971">LSAZ</cx:pt>
          <cx:pt idx="230972">LSAZ</cx:pt>
          <cx:pt idx="230973">LSAZ</cx:pt>
          <cx:pt idx="230974">LSAZ</cx:pt>
          <cx:pt idx="230975">LSAZ</cx:pt>
          <cx:pt idx="230976">LSAZ</cx:pt>
          <cx:pt idx="230977">LSAZ</cx:pt>
          <cx:pt idx="230978">LSAZ</cx:pt>
          <cx:pt idx="230979">LSAZ</cx:pt>
          <cx:pt idx="230980">LSAZ</cx:pt>
          <cx:pt idx="230981">LSAZ</cx:pt>
          <cx:pt idx="230982">LSAZ</cx:pt>
          <cx:pt idx="230983">LSAZ</cx:pt>
          <cx:pt idx="230984">LSAZ</cx:pt>
          <cx:pt idx="230985">LSAZ</cx:pt>
          <cx:pt idx="230986">LSAZ</cx:pt>
          <cx:pt idx="230987">LSAZ</cx:pt>
          <cx:pt idx="230988">LSAZ</cx:pt>
          <cx:pt idx="230989">LSAZ</cx:pt>
          <cx:pt idx="230990">LSAZ</cx:pt>
          <cx:pt idx="230991">LSAZ</cx:pt>
          <cx:pt idx="230992">LSAZ</cx:pt>
          <cx:pt idx="230993">LSAZ</cx:pt>
          <cx:pt idx="230994">LSAZ</cx:pt>
          <cx:pt idx="230995">LSAZ</cx:pt>
          <cx:pt idx="230996">LSAZ</cx:pt>
          <cx:pt idx="230997">LSAZ</cx:pt>
          <cx:pt idx="230998">LSAZ</cx:pt>
          <cx:pt idx="230999">LSAZ</cx:pt>
          <cx:pt idx="231000">LSAZ</cx:pt>
          <cx:pt idx="231001">LSAZ</cx:pt>
          <cx:pt idx="231002">LSAZ</cx:pt>
          <cx:pt idx="231003">LSAZ</cx:pt>
          <cx:pt idx="231004">LSAZ</cx:pt>
          <cx:pt idx="231005">LSAZ</cx:pt>
          <cx:pt idx="231006">LSAZ</cx:pt>
          <cx:pt idx="231007">LSAZ</cx:pt>
          <cx:pt idx="231008">LSAZ</cx:pt>
          <cx:pt idx="231009">LSAZ</cx:pt>
          <cx:pt idx="231010">LSAZ</cx:pt>
          <cx:pt idx="231011">LSAZ</cx:pt>
          <cx:pt idx="231012">LSAZ</cx:pt>
          <cx:pt idx="231013">LSAZ</cx:pt>
          <cx:pt idx="231014">LSAZ</cx:pt>
          <cx:pt idx="231015">LSAZ</cx:pt>
          <cx:pt idx="231016">LSAZ</cx:pt>
          <cx:pt idx="231017">LSAZ</cx:pt>
          <cx:pt idx="231018">LSAZ</cx:pt>
          <cx:pt idx="231019">LSAZ</cx:pt>
          <cx:pt idx="231020">LSAZ</cx:pt>
          <cx:pt idx="231021">LSAZ</cx:pt>
          <cx:pt idx="231022">LSAZ</cx:pt>
          <cx:pt idx="231023">LSAZ</cx:pt>
          <cx:pt idx="231024">LSAZ</cx:pt>
          <cx:pt idx="231025">LSAZ</cx:pt>
          <cx:pt idx="231026">LSAZ</cx:pt>
          <cx:pt idx="231027">LSAZ</cx:pt>
          <cx:pt idx="231028">LSAZ</cx:pt>
          <cx:pt idx="231029">LSAZ</cx:pt>
          <cx:pt idx="231030">LSAZ</cx:pt>
          <cx:pt idx="231031">LSAZ</cx:pt>
          <cx:pt idx="231032">LSAZ</cx:pt>
          <cx:pt idx="231033">LSAZ</cx:pt>
          <cx:pt idx="231034">LSAZ</cx:pt>
          <cx:pt idx="231035">LSAZ</cx:pt>
          <cx:pt idx="231036">LSAZ</cx:pt>
          <cx:pt idx="231037">LSAZ</cx:pt>
          <cx:pt idx="231038">LSAZ</cx:pt>
          <cx:pt idx="231039">LSAZ</cx:pt>
          <cx:pt idx="231040">LSAZ</cx:pt>
          <cx:pt idx="231041">LSAZ</cx:pt>
          <cx:pt idx="231042">LSAZ</cx:pt>
          <cx:pt idx="231043">LSAZ</cx:pt>
          <cx:pt idx="231044">LSAZ</cx:pt>
          <cx:pt idx="231045">LSAZ</cx:pt>
          <cx:pt idx="231046">LSAZ</cx:pt>
          <cx:pt idx="231047">LSAZ</cx:pt>
          <cx:pt idx="231048">LSAZ</cx:pt>
          <cx:pt idx="231049">LSAZ</cx:pt>
          <cx:pt idx="231050">LSAZ</cx:pt>
          <cx:pt idx="231051">LSAZ</cx:pt>
          <cx:pt idx="231052">LSAZ</cx:pt>
          <cx:pt idx="231053">LSAZ</cx:pt>
          <cx:pt idx="231054">LSAZ</cx:pt>
          <cx:pt idx="231055">LSAZ</cx:pt>
          <cx:pt idx="231056">LSAZ</cx:pt>
          <cx:pt idx="231057">LSAZ</cx:pt>
          <cx:pt idx="231058">LSAZ</cx:pt>
          <cx:pt idx="231059">LSAZ</cx:pt>
          <cx:pt idx="231060">LSAZ</cx:pt>
          <cx:pt idx="231061">LSAZ</cx:pt>
          <cx:pt idx="231062">LSAZ</cx:pt>
          <cx:pt idx="231063">LSAZ</cx:pt>
          <cx:pt idx="231064">LSAZ</cx:pt>
          <cx:pt idx="231065">LSAZ</cx:pt>
          <cx:pt idx="231066">LSAZ</cx:pt>
          <cx:pt idx="231067">LSAZ</cx:pt>
          <cx:pt idx="231068">LSAZ</cx:pt>
          <cx:pt idx="231069">LSAZ</cx:pt>
          <cx:pt idx="231070">LSAZ</cx:pt>
          <cx:pt idx="231071">LSAZ</cx:pt>
          <cx:pt idx="231072">LSAZ</cx:pt>
          <cx:pt idx="231073">LSAZ</cx:pt>
          <cx:pt idx="231074">LSAZ</cx:pt>
          <cx:pt idx="231075">LSAZ</cx:pt>
          <cx:pt idx="231076">LSAZ</cx:pt>
          <cx:pt idx="231077">LSAZ</cx:pt>
          <cx:pt idx="231078">LSAZ</cx:pt>
          <cx:pt idx="231079">LSAZ</cx:pt>
          <cx:pt idx="231080">LSAZ</cx:pt>
          <cx:pt idx="231081">LSAZ</cx:pt>
          <cx:pt idx="231082">LSAZ</cx:pt>
          <cx:pt idx="231083">LSAZ</cx:pt>
          <cx:pt idx="231084">LSAZ</cx:pt>
          <cx:pt idx="231085">LSAZ</cx:pt>
          <cx:pt idx="231086">LSAZ</cx:pt>
          <cx:pt idx="231087">LSAZ</cx:pt>
          <cx:pt idx="231088">LSAZ</cx:pt>
          <cx:pt idx="231089">LSAZ</cx:pt>
          <cx:pt idx="231090">LSAZ</cx:pt>
          <cx:pt idx="231091">LSAZ</cx:pt>
          <cx:pt idx="231092">LSAZ</cx:pt>
          <cx:pt idx="231093">LSAZ</cx:pt>
          <cx:pt idx="231094">LSAZ</cx:pt>
          <cx:pt idx="231095">LSAZ</cx:pt>
          <cx:pt idx="231096">LSAZ</cx:pt>
          <cx:pt idx="231097">LSAZ</cx:pt>
          <cx:pt idx="231098">LSAZ</cx:pt>
          <cx:pt idx="231099">LSAZ</cx:pt>
          <cx:pt idx="231100">LSAZ</cx:pt>
          <cx:pt idx="231101">LSAZ</cx:pt>
          <cx:pt idx="231102">LSAZ</cx:pt>
          <cx:pt idx="231103">LSAZ</cx:pt>
          <cx:pt idx="231104">LSAZ</cx:pt>
          <cx:pt idx="231105">LSAZ</cx:pt>
          <cx:pt idx="231106">LSAZ</cx:pt>
          <cx:pt idx="231107">LSAZ</cx:pt>
          <cx:pt idx="231108">LSAZ</cx:pt>
          <cx:pt idx="231109">LSAZ</cx:pt>
          <cx:pt idx="231110">LSAZ</cx:pt>
          <cx:pt idx="231111">LSAZ</cx:pt>
          <cx:pt idx="231112">LSAZ</cx:pt>
          <cx:pt idx="231113">LSAZ</cx:pt>
          <cx:pt idx="231114">LSAZ</cx:pt>
          <cx:pt idx="231115">LSAZ</cx:pt>
          <cx:pt idx="231116">LSAZ</cx:pt>
          <cx:pt idx="231117">LSAZ</cx:pt>
          <cx:pt idx="231118">LSAZ</cx:pt>
          <cx:pt idx="231119">LSAZ</cx:pt>
          <cx:pt idx="231120">LSAZ</cx:pt>
          <cx:pt idx="231121">LSAZ</cx:pt>
          <cx:pt idx="231122">LSAZ</cx:pt>
          <cx:pt idx="231123">LSAZ</cx:pt>
          <cx:pt idx="231124">LSAZ</cx:pt>
          <cx:pt idx="231125">LSAZ</cx:pt>
          <cx:pt idx="231126">LSAZ</cx:pt>
          <cx:pt idx="231127">LSAZ</cx:pt>
          <cx:pt idx="231128">LSAZ</cx:pt>
          <cx:pt idx="231129">LSAZ</cx:pt>
          <cx:pt idx="231130">LSAZ</cx:pt>
          <cx:pt idx="231131">LSAZ</cx:pt>
          <cx:pt idx="231132">LSAZ</cx:pt>
          <cx:pt idx="231133">LSAZ</cx:pt>
          <cx:pt idx="231134">LSAZ</cx:pt>
          <cx:pt idx="231135">LSAZ</cx:pt>
          <cx:pt idx="231136">LSAZ</cx:pt>
          <cx:pt idx="231137">LSAZ</cx:pt>
          <cx:pt idx="231138">LSAZ</cx:pt>
          <cx:pt idx="231139">LSAZ</cx:pt>
          <cx:pt idx="231140">LSAZ</cx:pt>
          <cx:pt idx="231141">LSAZ</cx:pt>
          <cx:pt idx="231142">LSAZ</cx:pt>
          <cx:pt idx="231143">LSAZ</cx:pt>
          <cx:pt idx="231144">LSAZ</cx:pt>
          <cx:pt idx="231145">LSAZ</cx:pt>
          <cx:pt idx="231146">LSAZ</cx:pt>
          <cx:pt idx="231147">LSAZ</cx:pt>
          <cx:pt idx="231148">LSAZ</cx:pt>
          <cx:pt idx="231149">LSAZ</cx:pt>
          <cx:pt idx="231150">LSAZ</cx:pt>
          <cx:pt idx="231151">LSAZ</cx:pt>
          <cx:pt idx="231152">LSAZ</cx:pt>
          <cx:pt idx="231153">LSAZ</cx:pt>
          <cx:pt idx="231154">LSAZ</cx:pt>
          <cx:pt idx="231155">LSAZ</cx:pt>
          <cx:pt idx="231156">LSAZ</cx:pt>
          <cx:pt idx="231157">LSAZ</cx:pt>
          <cx:pt idx="231158">LSAZ</cx:pt>
          <cx:pt idx="231159">LSAZ</cx:pt>
          <cx:pt idx="231160">LSAZ</cx:pt>
          <cx:pt idx="231161">LSAZ</cx:pt>
          <cx:pt idx="231162">LSAZ</cx:pt>
          <cx:pt idx="231163">LSAZ</cx:pt>
          <cx:pt idx="231164">LSAZ</cx:pt>
          <cx:pt idx="231165">LSAZ</cx:pt>
          <cx:pt idx="231166">LSAZ</cx:pt>
          <cx:pt idx="231167">LSAZ</cx:pt>
          <cx:pt idx="231168">LSAZ</cx:pt>
          <cx:pt idx="231169">LSAZ</cx:pt>
          <cx:pt idx="231170">LSAZ</cx:pt>
          <cx:pt idx="231171">LSAZ</cx:pt>
          <cx:pt idx="231172">LSAZ</cx:pt>
          <cx:pt idx="231173">LSAZ</cx:pt>
          <cx:pt idx="231174">LSAZ</cx:pt>
          <cx:pt idx="231175">LSAZ</cx:pt>
          <cx:pt idx="231176">LSAZ</cx:pt>
          <cx:pt idx="231177">LSAZ</cx:pt>
          <cx:pt idx="231178">LSAZ</cx:pt>
          <cx:pt idx="231179">LSAZ</cx:pt>
          <cx:pt idx="231180">LSAZ</cx:pt>
          <cx:pt idx="231181">LSAZ</cx:pt>
          <cx:pt idx="231182">LSAZ</cx:pt>
          <cx:pt idx="231183">LSAZ</cx:pt>
          <cx:pt idx="231184">LSAZ</cx:pt>
          <cx:pt idx="231185">LSAZ</cx:pt>
          <cx:pt idx="231186">LSAZ</cx:pt>
          <cx:pt idx="231187">LSAZ</cx:pt>
          <cx:pt idx="231188">LSAZ</cx:pt>
          <cx:pt idx="231189">LSAZ</cx:pt>
          <cx:pt idx="231190">LSAZ</cx:pt>
          <cx:pt idx="231191">LSAZ</cx:pt>
          <cx:pt idx="231192">LSAZ</cx:pt>
          <cx:pt idx="231193">LSAZ</cx:pt>
          <cx:pt idx="231194">LSAZ</cx:pt>
          <cx:pt idx="231195">LSAZ</cx:pt>
          <cx:pt idx="231196">LSAZ</cx:pt>
          <cx:pt idx="231197">LSAZ</cx:pt>
          <cx:pt idx="231198">LSAZ</cx:pt>
          <cx:pt idx="231199">LSAZ</cx:pt>
          <cx:pt idx="231200">LSAZ</cx:pt>
          <cx:pt idx="231201">LSAZ</cx:pt>
          <cx:pt idx="231202">LSAZ</cx:pt>
          <cx:pt idx="231203">LSAZ</cx:pt>
          <cx:pt idx="231204">LSAZ</cx:pt>
          <cx:pt idx="231205">LSAZ</cx:pt>
          <cx:pt idx="231206">LSAZ</cx:pt>
          <cx:pt idx="231207">LSAZ</cx:pt>
          <cx:pt idx="231208">LSAZ</cx:pt>
          <cx:pt idx="231209">LSAZ</cx:pt>
          <cx:pt idx="231210">LSAZ</cx:pt>
          <cx:pt idx="231211">LSAZ</cx:pt>
          <cx:pt idx="231212">LSAZ</cx:pt>
          <cx:pt idx="231213">LSAZ</cx:pt>
          <cx:pt idx="231214">LSAZ</cx:pt>
          <cx:pt idx="231215">LSAZ</cx:pt>
          <cx:pt idx="231216">LSAZ</cx:pt>
          <cx:pt idx="231217">LSAZ</cx:pt>
          <cx:pt idx="231218">LSAZ</cx:pt>
          <cx:pt idx="231219">LSAZ</cx:pt>
          <cx:pt idx="231220">LSAZ</cx:pt>
          <cx:pt idx="231221">LSAZ</cx:pt>
          <cx:pt idx="231222">LSAZ</cx:pt>
          <cx:pt idx="231223">LSAZ</cx:pt>
          <cx:pt idx="231224">LSAZ</cx:pt>
          <cx:pt idx="231225">LSAZ</cx:pt>
          <cx:pt idx="231226">LSAZ</cx:pt>
          <cx:pt idx="231227">LSAZ</cx:pt>
          <cx:pt idx="231228">LSAZ</cx:pt>
          <cx:pt idx="231229">LSAZ</cx:pt>
          <cx:pt idx="231230">LSAZ</cx:pt>
          <cx:pt idx="231231">LSAZ</cx:pt>
          <cx:pt idx="231232">LSAZ</cx:pt>
          <cx:pt idx="231233">LSAZ</cx:pt>
          <cx:pt idx="231234">LSAZ</cx:pt>
          <cx:pt idx="231235">LSAZ</cx:pt>
          <cx:pt idx="231236">LSAZ</cx:pt>
          <cx:pt idx="231237">LSAZ</cx:pt>
          <cx:pt idx="231238">LSAZ</cx:pt>
          <cx:pt idx="231239">LSAZ</cx:pt>
          <cx:pt idx="231240">LSAZ</cx:pt>
          <cx:pt idx="231241">LSAZ</cx:pt>
          <cx:pt idx="231242">LSAZ</cx:pt>
          <cx:pt idx="231243">LSAZ</cx:pt>
          <cx:pt idx="231244">LSAZ</cx:pt>
          <cx:pt idx="231245">LSAZ</cx:pt>
          <cx:pt idx="231246">LSAZ</cx:pt>
          <cx:pt idx="231247">LSAZ</cx:pt>
          <cx:pt idx="231248">LSAZ</cx:pt>
          <cx:pt idx="231249">LSAZ</cx:pt>
          <cx:pt idx="231250">LSAZ</cx:pt>
          <cx:pt idx="231251">LSAZ</cx:pt>
          <cx:pt idx="231252">LSAZ</cx:pt>
          <cx:pt idx="231253">LSAZ</cx:pt>
          <cx:pt idx="231254">LSAZ</cx:pt>
          <cx:pt idx="231255">LSAZ</cx:pt>
          <cx:pt idx="231256">LSAZ</cx:pt>
          <cx:pt idx="231257">LSAZ</cx:pt>
          <cx:pt idx="231258">LSAZ</cx:pt>
          <cx:pt idx="231259">LSAZ</cx:pt>
          <cx:pt idx="231260">LSAZ</cx:pt>
          <cx:pt idx="231261">LSAZ</cx:pt>
          <cx:pt idx="231262">LSAZ</cx:pt>
          <cx:pt idx="231263">LSAZ</cx:pt>
          <cx:pt idx="231264">LSAZ</cx:pt>
          <cx:pt idx="231265">LSAZ</cx:pt>
          <cx:pt idx="231266">LSAZ</cx:pt>
          <cx:pt idx="231267">LSAZ</cx:pt>
          <cx:pt idx="231268">LSAZ</cx:pt>
          <cx:pt idx="231269">LSAZ</cx:pt>
          <cx:pt idx="231270">LSAZ</cx:pt>
          <cx:pt idx="231271">LSAZ</cx:pt>
          <cx:pt idx="231272">LSAZ</cx:pt>
          <cx:pt idx="231273">LSAZ</cx:pt>
          <cx:pt idx="231274">LSAZ</cx:pt>
          <cx:pt idx="231275">LSAZ</cx:pt>
          <cx:pt idx="231276">LSAZ</cx:pt>
          <cx:pt idx="231277">LSAZ</cx:pt>
          <cx:pt idx="231278">LSAZ</cx:pt>
          <cx:pt idx="231279">LSAZ</cx:pt>
          <cx:pt idx="231280">LSAZ</cx:pt>
          <cx:pt idx="231281">LSAZ</cx:pt>
          <cx:pt idx="231282">LSAZ</cx:pt>
          <cx:pt idx="231283">LSAZ</cx:pt>
          <cx:pt idx="231284">LSAZ</cx:pt>
          <cx:pt idx="231285">LSAZ</cx:pt>
          <cx:pt idx="231286">LSAZ</cx:pt>
          <cx:pt idx="231287">LSAZ</cx:pt>
          <cx:pt idx="231288">LSAZ</cx:pt>
          <cx:pt idx="231289">LSAZ</cx:pt>
          <cx:pt idx="231290">LSAZ</cx:pt>
          <cx:pt idx="231291">LSAZ</cx:pt>
          <cx:pt idx="231292">LSAZ</cx:pt>
          <cx:pt idx="231293">LSAZ</cx:pt>
          <cx:pt idx="231294">LSAZ</cx:pt>
          <cx:pt idx="231295">LSAZ</cx:pt>
          <cx:pt idx="231296">LSAZ</cx:pt>
          <cx:pt idx="231297">LSAZ</cx:pt>
          <cx:pt idx="231298">LSAZ</cx:pt>
          <cx:pt idx="231299">LSAZ</cx:pt>
          <cx:pt idx="231300">LSAZ</cx:pt>
          <cx:pt idx="231301">LSAZ</cx:pt>
          <cx:pt idx="231302">LSAZ</cx:pt>
          <cx:pt idx="231303">LSAZ</cx:pt>
          <cx:pt idx="231304">LSAZ</cx:pt>
          <cx:pt idx="231305">LSAZ</cx:pt>
          <cx:pt idx="231306">LSAZ</cx:pt>
          <cx:pt idx="231307">LSAZ</cx:pt>
          <cx:pt idx="231308">LSAZ</cx:pt>
          <cx:pt idx="231309">LSAZ</cx:pt>
          <cx:pt idx="231310">LSAZ</cx:pt>
          <cx:pt idx="231311">LSAZ</cx:pt>
          <cx:pt idx="231312">LSAZ</cx:pt>
          <cx:pt idx="231313">LSAZ</cx:pt>
          <cx:pt idx="231314">LSAZ</cx:pt>
          <cx:pt idx="231315">LSAZ</cx:pt>
          <cx:pt idx="231316">LSAZ</cx:pt>
          <cx:pt idx="231317">LSAZ</cx:pt>
          <cx:pt idx="231318">LSAZ</cx:pt>
          <cx:pt idx="231319">LSAZ</cx:pt>
          <cx:pt idx="231320">LSAZ</cx:pt>
          <cx:pt idx="231321">LSAZ</cx:pt>
          <cx:pt idx="231322">LSAZ</cx:pt>
          <cx:pt idx="231323">LSAZ</cx:pt>
          <cx:pt idx="231324">LSAZ</cx:pt>
          <cx:pt idx="231325">LSAZ</cx:pt>
          <cx:pt idx="231326">LSAZ</cx:pt>
          <cx:pt idx="231327">LSAZ</cx:pt>
          <cx:pt idx="231328">LSAZ</cx:pt>
          <cx:pt idx="231329">LSAZ</cx:pt>
          <cx:pt idx="231330">LSAZ</cx:pt>
          <cx:pt idx="231331">LSAZ</cx:pt>
          <cx:pt idx="231332">LSAZ</cx:pt>
          <cx:pt idx="231333">LSAZ</cx:pt>
          <cx:pt idx="231334">LSAZ</cx:pt>
          <cx:pt idx="231335">LSAZ</cx:pt>
          <cx:pt idx="231336">LSAZ</cx:pt>
          <cx:pt idx="231337">LSAZ</cx:pt>
          <cx:pt idx="231338">LSAZ</cx:pt>
          <cx:pt idx="231339">LSAZ</cx:pt>
          <cx:pt idx="231340">LSAZ</cx:pt>
          <cx:pt idx="231341">LSAZ</cx:pt>
          <cx:pt idx="231342">LSAZ</cx:pt>
          <cx:pt idx="231343">LSAZ</cx:pt>
          <cx:pt idx="231344">LSAZ</cx:pt>
          <cx:pt idx="231345">LSAZ</cx:pt>
          <cx:pt idx="231346">LSAZ</cx:pt>
          <cx:pt idx="231347">LSAZ</cx:pt>
          <cx:pt idx="231348">LSAZ</cx:pt>
          <cx:pt idx="231349">LSAZ</cx:pt>
          <cx:pt idx="231350">LSAZ</cx:pt>
          <cx:pt idx="231351">LSAZ</cx:pt>
          <cx:pt idx="231352">LSAZ</cx:pt>
          <cx:pt idx="231353">LSAZ</cx:pt>
          <cx:pt idx="231354">LSAZ</cx:pt>
          <cx:pt idx="231355">LSAZ</cx:pt>
          <cx:pt idx="231356">LSAZ</cx:pt>
          <cx:pt idx="231357">LSAZ</cx:pt>
          <cx:pt idx="231358">LSAZ</cx:pt>
          <cx:pt idx="231359">LSAZ</cx:pt>
          <cx:pt idx="231360">LSAZ</cx:pt>
          <cx:pt idx="231361">LSAZ</cx:pt>
          <cx:pt idx="231362">LSAZ</cx:pt>
          <cx:pt idx="231363">LSAZ</cx:pt>
          <cx:pt idx="231364">LSAZ</cx:pt>
          <cx:pt idx="231365">LSAZ</cx:pt>
          <cx:pt idx="231366">LSAZ</cx:pt>
          <cx:pt idx="231367">LSAZ</cx:pt>
          <cx:pt idx="231368">LSAZ</cx:pt>
          <cx:pt idx="231369">LSAZ</cx:pt>
          <cx:pt idx="231370">LSAZ</cx:pt>
          <cx:pt idx="231371">LSAZ</cx:pt>
          <cx:pt idx="231372">LSAZ</cx:pt>
          <cx:pt idx="231373">LSAZ</cx:pt>
          <cx:pt idx="231374">LSAZ</cx:pt>
          <cx:pt idx="231375">LSAZ</cx:pt>
          <cx:pt idx="231376">LSAZ</cx:pt>
          <cx:pt idx="231377">LSAZ</cx:pt>
          <cx:pt idx="231378">LSAZ</cx:pt>
          <cx:pt idx="231379">LSAZ</cx:pt>
          <cx:pt idx="231380">LSAZ</cx:pt>
          <cx:pt idx="231381">LSAZ</cx:pt>
          <cx:pt idx="231382">LSAZ</cx:pt>
          <cx:pt idx="231383">LSAZ</cx:pt>
          <cx:pt idx="231384">LSAZ</cx:pt>
          <cx:pt idx="231385">LSAZ</cx:pt>
          <cx:pt idx="231386">LSAZ</cx:pt>
          <cx:pt idx="231387">LSAZ</cx:pt>
          <cx:pt idx="231388">LSAZ</cx:pt>
          <cx:pt idx="231389">LSAZ</cx:pt>
          <cx:pt idx="231390">LSAZ</cx:pt>
          <cx:pt idx="231391">LSAZ</cx:pt>
          <cx:pt idx="231392">LSAZ</cx:pt>
          <cx:pt idx="231393">LSAZ</cx:pt>
          <cx:pt idx="231394">LSAZ</cx:pt>
          <cx:pt idx="231395">LSAZ</cx:pt>
          <cx:pt idx="231396">LSAZ</cx:pt>
          <cx:pt idx="231397">LSAZ</cx:pt>
          <cx:pt idx="231398">LSAZ</cx:pt>
          <cx:pt idx="231399">LSAZ</cx:pt>
          <cx:pt idx="231400">LSAZ</cx:pt>
          <cx:pt idx="231401">LSAZ</cx:pt>
          <cx:pt idx="231402">LSAZ</cx:pt>
          <cx:pt idx="231403">LSAZ</cx:pt>
          <cx:pt idx="231404">LSAZ</cx:pt>
          <cx:pt idx="231405">LSAZ</cx:pt>
          <cx:pt idx="231406">LSAZ</cx:pt>
          <cx:pt idx="231407">LSAZ</cx:pt>
          <cx:pt idx="231408">LSAZ</cx:pt>
          <cx:pt idx="231409">LSAZ</cx:pt>
          <cx:pt idx="231410">LSAZ</cx:pt>
          <cx:pt idx="231411">LSAZ</cx:pt>
          <cx:pt idx="231412">LSAZ</cx:pt>
          <cx:pt idx="231413">LSAZ</cx:pt>
          <cx:pt idx="231414">LSAZ</cx:pt>
          <cx:pt idx="231415">LSAZ</cx:pt>
          <cx:pt idx="231416">LSAZ</cx:pt>
          <cx:pt idx="231417">LSAZ</cx:pt>
          <cx:pt idx="231418">LSAZ</cx:pt>
          <cx:pt idx="231419">LSAZ</cx:pt>
          <cx:pt idx="231420">LSAZ</cx:pt>
          <cx:pt idx="231421">LSAZ</cx:pt>
          <cx:pt idx="231422">LSAZ</cx:pt>
          <cx:pt idx="231423">LSAZ</cx:pt>
          <cx:pt idx="231424">LSAZ</cx:pt>
          <cx:pt idx="231425">LSAZ</cx:pt>
          <cx:pt idx="231426">LSAZ</cx:pt>
          <cx:pt idx="231427">LSAZ</cx:pt>
          <cx:pt idx="231428">LSAZ</cx:pt>
          <cx:pt idx="231429">LSAZ</cx:pt>
          <cx:pt idx="231430">LSAZ</cx:pt>
          <cx:pt idx="231431">LSAZ</cx:pt>
          <cx:pt idx="231432">LSAZ</cx:pt>
          <cx:pt idx="231433">LSAZ</cx:pt>
          <cx:pt idx="231434">LSAZ</cx:pt>
          <cx:pt idx="231435">LSAZ</cx:pt>
          <cx:pt idx="231436">LSAZ</cx:pt>
          <cx:pt idx="231437">LSAZ</cx:pt>
          <cx:pt idx="231438">LSAZ</cx:pt>
          <cx:pt idx="231439">LSAZ</cx:pt>
          <cx:pt idx="231440">LSAZ</cx:pt>
          <cx:pt idx="231441">LSAZ</cx:pt>
          <cx:pt idx="231442">LSAZ</cx:pt>
          <cx:pt idx="231443">LSAZ</cx:pt>
          <cx:pt idx="231444">LSAZ</cx:pt>
          <cx:pt idx="231445">LSAZ</cx:pt>
          <cx:pt idx="231446">LSAZ</cx:pt>
          <cx:pt idx="231447">LSAZ</cx:pt>
          <cx:pt idx="231448">LSAZ</cx:pt>
          <cx:pt idx="231449">LSAZ</cx:pt>
          <cx:pt idx="231450">LSAZ</cx:pt>
          <cx:pt idx="231451">LSAZ</cx:pt>
          <cx:pt idx="231452">LSAZ</cx:pt>
          <cx:pt idx="231453">LSAZ</cx:pt>
          <cx:pt idx="231454">LSAZ</cx:pt>
          <cx:pt idx="231455">LSAZ</cx:pt>
          <cx:pt idx="231456">LSAZ</cx:pt>
          <cx:pt idx="231457">LSAZ</cx:pt>
          <cx:pt idx="231458">LSAZ</cx:pt>
          <cx:pt idx="231459">LSAZ</cx:pt>
          <cx:pt idx="231460">LSAZ</cx:pt>
          <cx:pt idx="231461">LSAZ</cx:pt>
          <cx:pt idx="231462">LSAZ</cx:pt>
          <cx:pt idx="231463">LSAZ</cx:pt>
          <cx:pt idx="231464">LSAZ</cx:pt>
          <cx:pt idx="231465">LSAZ</cx:pt>
          <cx:pt idx="231466">LSAZ</cx:pt>
          <cx:pt idx="231467">LSAZ</cx:pt>
          <cx:pt idx="231468">LSAZ</cx:pt>
          <cx:pt idx="231469">LSAZ</cx:pt>
          <cx:pt idx="231470">LSAZ</cx:pt>
          <cx:pt idx="231471">LSAZ</cx:pt>
          <cx:pt idx="231472">LSAZ</cx:pt>
          <cx:pt idx="231473">LSAZ</cx:pt>
          <cx:pt idx="231474">LSAZ</cx:pt>
          <cx:pt idx="231475">LSAZ</cx:pt>
          <cx:pt idx="231476">LSAZ</cx:pt>
          <cx:pt idx="231477">LSAZ</cx:pt>
          <cx:pt idx="231478">LSAZ</cx:pt>
          <cx:pt idx="231479">LSAZ</cx:pt>
          <cx:pt idx="231480">LSAZ</cx:pt>
          <cx:pt idx="231481">LSAZ</cx:pt>
          <cx:pt idx="231482">LSAZ</cx:pt>
          <cx:pt idx="231483">LSAZ</cx:pt>
          <cx:pt idx="231484">LSAZ</cx:pt>
          <cx:pt idx="231485">LSAZ</cx:pt>
          <cx:pt idx="231486">LSAZ</cx:pt>
          <cx:pt idx="231487">LSAZ</cx:pt>
          <cx:pt idx="231488">LSAZ</cx:pt>
          <cx:pt idx="231489">LSAZ</cx:pt>
          <cx:pt idx="231490">LSAZ</cx:pt>
          <cx:pt idx="231491">LSAZ</cx:pt>
          <cx:pt idx="231492">LSAZ</cx:pt>
          <cx:pt idx="231493">LSAZ</cx:pt>
          <cx:pt idx="231494">LSAZ</cx:pt>
          <cx:pt idx="231495">LSAZ</cx:pt>
          <cx:pt idx="231496">LSAZ</cx:pt>
          <cx:pt idx="231497">LSAZ</cx:pt>
          <cx:pt idx="231498">LSAZ</cx:pt>
          <cx:pt idx="231499">LSAZ</cx:pt>
          <cx:pt idx="231500">LSAZ</cx:pt>
          <cx:pt idx="231501">LSAZ</cx:pt>
          <cx:pt idx="231502">LSAZ</cx:pt>
          <cx:pt idx="231503">LSAZ</cx:pt>
          <cx:pt idx="231504">LSAZ</cx:pt>
          <cx:pt idx="231505">LSAZ</cx:pt>
          <cx:pt idx="231506">LSAZ</cx:pt>
          <cx:pt idx="231507">LSAZ</cx:pt>
          <cx:pt idx="231508">LSAZ</cx:pt>
          <cx:pt idx="231509">LSAZ</cx:pt>
          <cx:pt idx="231510">LSAZ</cx:pt>
          <cx:pt idx="231511">LSAZ</cx:pt>
          <cx:pt idx="231512">LSAZ</cx:pt>
          <cx:pt idx="231513">LSAZ</cx:pt>
          <cx:pt idx="231514">LSAZ</cx:pt>
          <cx:pt idx="231515">LSAZ</cx:pt>
          <cx:pt idx="231516">LSAZ</cx:pt>
          <cx:pt idx="231517">LSAZ</cx:pt>
          <cx:pt idx="231518">LSAZ</cx:pt>
          <cx:pt idx="231519">LSAZ</cx:pt>
          <cx:pt idx="231520">LSAZ</cx:pt>
          <cx:pt idx="231521">LSAZ</cx:pt>
          <cx:pt idx="231522">LSAZ</cx:pt>
          <cx:pt idx="231523">LSAZ</cx:pt>
          <cx:pt idx="231524">LSAZ</cx:pt>
          <cx:pt idx="231525">LSAZ</cx:pt>
          <cx:pt idx="231526">LSAZ</cx:pt>
          <cx:pt idx="231527">LSAZ</cx:pt>
          <cx:pt idx="231528">LSAZ</cx:pt>
          <cx:pt idx="231529">LSAZ</cx:pt>
          <cx:pt idx="231530">LSAZ</cx:pt>
          <cx:pt idx="231531">LSAZ</cx:pt>
          <cx:pt idx="231532">LSAZ</cx:pt>
          <cx:pt idx="231533">LSAZ</cx:pt>
          <cx:pt idx="231534">LSAZ</cx:pt>
          <cx:pt idx="231535">LSAZ</cx:pt>
          <cx:pt idx="231536">LSAZ</cx:pt>
          <cx:pt idx="231537">LSAZ</cx:pt>
          <cx:pt idx="231538">LSAZ</cx:pt>
          <cx:pt idx="231539">LSAZ</cx:pt>
          <cx:pt idx="231540">LSAZ</cx:pt>
          <cx:pt idx="231541">LSAZ</cx:pt>
          <cx:pt idx="231542">LSAZ</cx:pt>
          <cx:pt idx="231543">LSAZ</cx:pt>
          <cx:pt idx="231544">LSAZ</cx:pt>
          <cx:pt idx="231545">LSAZ</cx:pt>
          <cx:pt idx="231546">LSAZ</cx:pt>
          <cx:pt idx="231547">LSAZ</cx:pt>
          <cx:pt idx="231548">LSAZ</cx:pt>
          <cx:pt idx="231549">LSAZ</cx:pt>
          <cx:pt idx="231550">LSAZ</cx:pt>
          <cx:pt idx="231551">LSAZ</cx:pt>
          <cx:pt idx="231552">LSAZ</cx:pt>
          <cx:pt idx="231553">LSAZ</cx:pt>
          <cx:pt idx="231554">LSAZ</cx:pt>
          <cx:pt idx="231555">LSAZ</cx:pt>
          <cx:pt idx="231556">LSAZ</cx:pt>
          <cx:pt idx="231557">LSAZ</cx:pt>
          <cx:pt idx="231558">LSAZ</cx:pt>
          <cx:pt idx="231559">LSAZ</cx:pt>
          <cx:pt idx="231560">LSAZ</cx:pt>
          <cx:pt idx="231561">LSAZ</cx:pt>
          <cx:pt idx="231562">LSAZ</cx:pt>
          <cx:pt idx="231563">LSAZ</cx:pt>
          <cx:pt idx="231564">LSAZ</cx:pt>
          <cx:pt idx="231565">LSAZ</cx:pt>
          <cx:pt idx="231566">LSAZ</cx:pt>
          <cx:pt idx="231567">LSAZ</cx:pt>
          <cx:pt idx="231568">LSAZ</cx:pt>
          <cx:pt idx="231569">LSAZ</cx:pt>
          <cx:pt idx="231570">LSAZ</cx:pt>
          <cx:pt idx="231571">LSAZ</cx:pt>
          <cx:pt idx="231572">LSAZ</cx:pt>
          <cx:pt idx="231573">LSAZ</cx:pt>
          <cx:pt idx="231574">LSAZ</cx:pt>
          <cx:pt idx="231575">LSAZ</cx:pt>
          <cx:pt idx="231576">LSAZ</cx:pt>
          <cx:pt idx="231577">LSAZ</cx:pt>
          <cx:pt idx="231578">LSAZ</cx:pt>
          <cx:pt idx="231579">LSAZ</cx:pt>
          <cx:pt idx="231580">LSAZ</cx:pt>
          <cx:pt idx="231581">LSAZ</cx:pt>
          <cx:pt idx="231582">LSAZ</cx:pt>
          <cx:pt idx="231583">LSAZ</cx:pt>
          <cx:pt idx="231584">LSAZ</cx:pt>
          <cx:pt idx="231585">LSAZ</cx:pt>
          <cx:pt idx="231586">LSAZ</cx:pt>
          <cx:pt idx="231587">LSAZ</cx:pt>
          <cx:pt idx="231588">LSAZ</cx:pt>
          <cx:pt idx="231589">LSAZ</cx:pt>
          <cx:pt idx="231590">LSAZ</cx:pt>
          <cx:pt idx="231591">LSAZ</cx:pt>
          <cx:pt idx="231592">LSAZ</cx:pt>
          <cx:pt idx="231593">LSAZ</cx:pt>
          <cx:pt idx="231594">LSAZ</cx:pt>
          <cx:pt idx="231595">LSAZ</cx:pt>
          <cx:pt idx="231596">LSAZ</cx:pt>
          <cx:pt idx="231597">LSAZ</cx:pt>
          <cx:pt idx="231598">LSAZ</cx:pt>
          <cx:pt idx="231599">LSAZ</cx:pt>
          <cx:pt idx="231600">LSAZ</cx:pt>
          <cx:pt idx="231601">LSAZ</cx:pt>
          <cx:pt idx="231602">LSAZ</cx:pt>
          <cx:pt idx="231603">LSAZ</cx:pt>
          <cx:pt idx="231604">LSAZ</cx:pt>
          <cx:pt idx="231605">LSAZ</cx:pt>
          <cx:pt idx="231606">LSAZ</cx:pt>
          <cx:pt idx="231607">LSAZ</cx:pt>
          <cx:pt idx="231608">LSAZ</cx:pt>
          <cx:pt idx="231609">LSAZ</cx:pt>
          <cx:pt idx="231610">LSAZ</cx:pt>
          <cx:pt idx="231611">LSAZ</cx:pt>
          <cx:pt idx="231612">LSAZ</cx:pt>
          <cx:pt idx="231613">LSAZ</cx:pt>
          <cx:pt idx="231614">LSAZ</cx:pt>
          <cx:pt idx="231615">LSAZ</cx:pt>
          <cx:pt idx="231616">LSAZ</cx:pt>
          <cx:pt idx="231617">LSAZ</cx:pt>
          <cx:pt idx="231618">LSAZ</cx:pt>
          <cx:pt idx="231619">LSAZ</cx:pt>
          <cx:pt idx="231620">LSAZ</cx:pt>
          <cx:pt idx="231621">LSAZ</cx:pt>
          <cx:pt idx="231622">LSAZ</cx:pt>
          <cx:pt idx="231623">LSAZ</cx:pt>
          <cx:pt idx="231624">LSAZ</cx:pt>
          <cx:pt idx="231625">LSAZ</cx:pt>
          <cx:pt idx="231626">LSAZ</cx:pt>
          <cx:pt idx="231627">LSAZ</cx:pt>
          <cx:pt idx="231628">LSAZ</cx:pt>
          <cx:pt idx="231629">LSAZ</cx:pt>
          <cx:pt idx="231630">LSAZ</cx:pt>
          <cx:pt idx="231631">LSAZ</cx:pt>
          <cx:pt idx="231632">LSAZ</cx:pt>
          <cx:pt idx="231633">LSAZ</cx:pt>
          <cx:pt idx="231634">LSAZ</cx:pt>
          <cx:pt idx="231635">LSAZ</cx:pt>
          <cx:pt idx="231636">LSAZ</cx:pt>
          <cx:pt idx="231637">LSAZ</cx:pt>
          <cx:pt idx="231638">LSAZ</cx:pt>
          <cx:pt idx="231639">LSAZ</cx:pt>
          <cx:pt idx="231640">LSAZ</cx:pt>
          <cx:pt idx="231641">LSAZ</cx:pt>
          <cx:pt idx="231642">LSAZ</cx:pt>
          <cx:pt idx="231643">LSAZ</cx:pt>
          <cx:pt idx="231644">LSAZ</cx:pt>
          <cx:pt idx="231645">LSAZ</cx:pt>
          <cx:pt idx="231646">LSAZ</cx:pt>
          <cx:pt idx="231647">LSAZ</cx:pt>
          <cx:pt idx="231648">LSAZ</cx:pt>
          <cx:pt idx="231649">LSAZ</cx:pt>
          <cx:pt idx="231650">LSAZ</cx:pt>
          <cx:pt idx="231651">LSAZ</cx:pt>
          <cx:pt idx="231652">LSAZ</cx:pt>
          <cx:pt idx="231653">LSAZ</cx:pt>
          <cx:pt idx="231654">LSAZ</cx:pt>
          <cx:pt idx="231655">LSAZ</cx:pt>
          <cx:pt idx="231656">LSAZ</cx:pt>
          <cx:pt idx="231657">LSAZ</cx:pt>
          <cx:pt idx="231658">LSAZ</cx:pt>
          <cx:pt idx="231659">LSAZ</cx:pt>
          <cx:pt idx="231660">LSAZ</cx:pt>
          <cx:pt idx="231661">LSAZ</cx:pt>
          <cx:pt idx="231662">LSAZ</cx:pt>
          <cx:pt idx="231663">LSAZ</cx:pt>
          <cx:pt idx="231664">LSAZ</cx:pt>
          <cx:pt idx="231665">LSAZ</cx:pt>
          <cx:pt idx="231666">LSAZ</cx:pt>
          <cx:pt idx="231667">LSAZ</cx:pt>
          <cx:pt idx="231668">LSAZ</cx:pt>
          <cx:pt idx="231669">LSAZ</cx:pt>
          <cx:pt idx="231670">LSAZ</cx:pt>
          <cx:pt idx="231671">LSAZ</cx:pt>
          <cx:pt idx="231672">LSAZ</cx:pt>
          <cx:pt idx="231673">LSAZ</cx:pt>
          <cx:pt idx="231674">LSAZ</cx:pt>
          <cx:pt idx="231675">LSAZ</cx:pt>
          <cx:pt idx="231676">LSAZ</cx:pt>
          <cx:pt idx="231677">LSAZ</cx:pt>
          <cx:pt idx="231678">LSAZ</cx:pt>
          <cx:pt idx="231679">LSAZ</cx:pt>
          <cx:pt idx="231680">LSAZ</cx:pt>
          <cx:pt idx="231681">LSAZ</cx:pt>
          <cx:pt idx="231682">LSAZ</cx:pt>
          <cx:pt idx="231683">LSAZ</cx:pt>
          <cx:pt idx="231684">LSAZ</cx:pt>
          <cx:pt idx="231685">LSAZ</cx:pt>
          <cx:pt idx="231686">LSAZ</cx:pt>
          <cx:pt idx="231687">LSAZ</cx:pt>
          <cx:pt idx="231688">LSAZ</cx:pt>
          <cx:pt idx="231689">LSAZ</cx:pt>
          <cx:pt idx="231690">LSAZ</cx:pt>
          <cx:pt idx="231691">LSAZ</cx:pt>
          <cx:pt idx="231692">LSAZ</cx:pt>
          <cx:pt idx="231693">LSAZ</cx:pt>
          <cx:pt idx="231694">LSAZ</cx:pt>
          <cx:pt idx="231695">LSAZ</cx:pt>
          <cx:pt idx="231696">LSAZ</cx:pt>
          <cx:pt idx="231697">LSAZ</cx:pt>
          <cx:pt idx="231698">LSAZ</cx:pt>
          <cx:pt idx="231699">LSAZ</cx:pt>
          <cx:pt idx="231700">LSAZ</cx:pt>
          <cx:pt idx="231701">LSAZ</cx:pt>
          <cx:pt idx="231702">LSAZ</cx:pt>
          <cx:pt idx="231703">LSAZ</cx:pt>
          <cx:pt idx="231704">LSAZ</cx:pt>
          <cx:pt idx="231705">LSAZ</cx:pt>
          <cx:pt idx="231706">LSAZ</cx:pt>
          <cx:pt idx="231707">LSAZ</cx:pt>
          <cx:pt idx="231708">LSAZ</cx:pt>
          <cx:pt idx="231709">LSAZ</cx:pt>
          <cx:pt idx="231710">LSAZ</cx:pt>
          <cx:pt idx="231711">LSAZ</cx:pt>
          <cx:pt idx="231712">LSAZ</cx:pt>
          <cx:pt idx="231713">LSAZ</cx:pt>
          <cx:pt idx="231714">LSAZ</cx:pt>
          <cx:pt idx="231715">LSAZ</cx:pt>
          <cx:pt idx="231716">LSAZ</cx:pt>
          <cx:pt idx="231717">LSAZ</cx:pt>
          <cx:pt idx="231718">LSAZ</cx:pt>
          <cx:pt idx="231719">LSAZ</cx:pt>
          <cx:pt idx="231720">LSAZ</cx:pt>
          <cx:pt idx="231721">LSAZ</cx:pt>
          <cx:pt idx="231722">LSAZ</cx:pt>
          <cx:pt idx="231723">LSAZ</cx:pt>
          <cx:pt idx="231724">LSAZ</cx:pt>
          <cx:pt idx="231725">LSAZ</cx:pt>
          <cx:pt idx="231726">LSAZ</cx:pt>
          <cx:pt idx="231727">LSAZ</cx:pt>
          <cx:pt idx="231728">LSAZ</cx:pt>
          <cx:pt idx="231729">LSAZ</cx:pt>
          <cx:pt idx="231730">LSAZ</cx:pt>
          <cx:pt idx="231731">LSAZ</cx:pt>
          <cx:pt idx="231732">LSAZ</cx:pt>
          <cx:pt idx="231733">LSAZ</cx:pt>
          <cx:pt idx="231734">LSAZ</cx:pt>
          <cx:pt idx="231735">LSAZ</cx:pt>
          <cx:pt idx="231736">LSAZ</cx:pt>
          <cx:pt idx="231737">LSAZ</cx:pt>
          <cx:pt idx="231738">LSAZ</cx:pt>
          <cx:pt idx="231739">LSAZ</cx:pt>
          <cx:pt idx="231740">LSAZ</cx:pt>
          <cx:pt idx="231741">LSAZ</cx:pt>
          <cx:pt idx="231742">LSAZ</cx:pt>
          <cx:pt idx="231743">LSAZ</cx:pt>
          <cx:pt idx="231744">LSAZ</cx:pt>
          <cx:pt idx="231745">LSAZ</cx:pt>
          <cx:pt idx="231746">LSAZ</cx:pt>
          <cx:pt idx="231747">LSAZ</cx:pt>
          <cx:pt idx="231748">LSAZ</cx:pt>
          <cx:pt idx="231749">LSAZ</cx:pt>
          <cx:pt idx="231750">LSAZ</cx:pt>
          <cx:pt idx="231751">LSAZ</cx:pt>
          <cx:pt idx="231752">LSAZ</cx:pt>
          <cx:pt idx="231753">LSAZ</cx:pt>
          <cx:pt idx="231754">LSAZ</cx:pt>
          <cx:pt idx="231755">LSAZ</cx:pt>
          <cx:pt idx="231756">LSAZ</cx:pt>
          <cx:pt idx="231757">LSAZ</cx:pt>
          <cx:pt idx="231758">LSAZ</cx:pt>
          <cx:pt idx="231759">LSAZ</cx:pt>
          <cx:pt idx="231760">LSAZ</cx:pt>
          <cx:pt idx="231761">LSAZ</cx:pt>
          <cx:pt idx="231762">LSAZ</cx:pt>
          <cx:pt idx="231763">LSAZ</cx:pt>
          <cx:pt idx="231764">LSAZ</cx:pt>
          <cx:pt idx="231765">LSAZ</cx:pt>
          <cx:pt idx="231766">LSAZ</cx:pt>
          <cx:pt idx="231767">LSAZ</cx:pt>
          <cx:pt idx="231768">LSAZ</cx:pt>
          <cx:pt idx="231769">LSAZ</cx:pt>
          <cx:pt idx="231770">LSAZ</cx:pt>
          <cx:pt idx="231771">LSAZ</cx:pt>
          <cx:pt idx="231772">LSAZ</cx:pt>
          <cx:pt idx="231773">LSAZ</cx:pt>
          <cx:pt idx="231774">LSAZ</cx:pt>
          <cx:pt idx="231775">LSAZ</cx:pt>
          <cx:pt idx="231776">LSAZ</cx:pt>
          <cx:pt idx="231777">LSAZ</cx:pt>
          <cx:pt idx="231778">LSAZ</cx:pt>
          <cx:pt idx="231779">LSAZ</cx:pt>
          <cx:pt idx="231780">LSAZ</cx:pt>
          <cx:pt idx="231781">LSAZ</cx:pt>
          <cx:pt idx="231782">LSAZ</cx:pt>
          <cx:pt idx="231783">LSAZ</cx:pt>
          <cx:pt idx="231784">LSAZ</cx:pt>
          <cx:pt idx="231785">LSAZ</cx:pt>
          <cx:pt idx="231786">LSAZ</cx:pt>
          <cx:pt idx="231787">LSAZ</cx:pt>
          <cx:pt idx="231788">LSAZ</cx:pt>
          <cx:pt idx="231789">LSAZ</cx:pt>
          <cx:pt idx="231790">LSAZ</cx:pt>
          <cx:pt idx="231791">LSAZ</cx:pt>
          <cx:pt idx="231792">LSAZ</cx:pt>
          <cx:pt idx="231793">LSAZ</cx:pt>
          <cx:pt idx="231794">LSAZ</cx:pt>
          <cx:pt idx="231795">LSAZ</cx:pt>
          <cx:pt idx="231796">LSAZ</cx:pt>
          <cx:pt idx="231797">LSAZ</cx:pt>
          <cx:pt idx="231798">LSAZ</cx:pt>
          <cx:pt idx="231799">LSAZ</cx:pt>
          <cx:pt idx="231800">LSAZ</cx:pt>
          <cx:pt idx="231801">LSAZ</cx:pt>
          <cx:pt idx="231802">LSAZ</cx:pt>
          <cx:pt idx="231803">LSAZ</cx:pt>
          <cx:pt idx="231804">LSAZ</cx:pt>
          <cx:pt idx="231805">LSAZ</cx:pt>
          <cx:pt idx="231806">LSAZ</cx:pt>
          <cx:pt idx="231807">LSAZ</cx:pt>
          <cx:pt idx="231808">LSAZ</cx:pt>
          <cx:pt idx="231809">LSAZ</cx:pt>
          <cx:pt idx="231810">LSAZ</cx:pt>
          <cx:pt idx="231811">LSAZ</cx:pt>
          <cx:pt idx="231812">LSAZ</cx:pt>
          <cx:pt idx="231813">LSAZ</cx:pt>
          <cx:pt idx="231814">LSAZ</cx:pt>
          <cx:pt idx="231815">LSAZ</cx:pt>
          <cx:pt idx="231816">LSAZ</cx:pt>
          <cx:pt idx="231817">LSAZ</cx:pt>
          <cx:pt idx="231818">LSAZ</cx:pt>
          <cx:pt idx="231819">LSAZ</cx:pt>
          <cx:pt idx="231820">LSAZ</cx:pt>
          <cx:pt idx="231821">LSAZ</cx:pt>
          <cx:pt idx="231822">LSAZ</cx:pt>
          <cx:pt idx="231823">LSAZ</cx:pt>
          <cx:pt idx="231824">LSAZ</cx:pt>
          <cx:pt idx="231825">LSAZ</cx:pt>
          <cx:pt idx="231826">LSAZ</cx:pt>
          <cx:pt idx="231827">LSAZ</cx:pt>
          <cx:pt idx="231828">LSAZ</cx:pt>
          <cx:pt idx="231829">LSAZ</cx:pt>
          <cx:pt idx="231830">LSAZ</cx:pt>
          <cx:pt idx="231831">LSAZ</cx:pt>
          <cx:pt idx="231832">LSAZ</cx:pt>
          <cx:pt idx="231833">LSAZ</cx:pt>
          <cx:pt idx="231834">LSAZ</cx:pt>
          <cx:pt idx="231835">LSAZ</cx:pt>
          <cx:pt idx="231836">LSAZ</cx:pt>
          <cx:pt idx="231837">LSAZ</cx:pt>
          <cx:pt idx="231838">LSAZ</cx:pt>
          <cx:pt idx="231839">LSAZ</cx:pt>
          <cx:pt idx="231840">LSAZ</cx:pt>
          <cx:pt idx="231841">LSAZ</cx:pt>
          <cx:pt idx="231842">LSAZ</cx:pt>
          <cx:pt idx="231843">LSAZ</cx:pt>
          <cx:pt idx="231844">LSAZ</cx:pt>
          <cx:pt idx="231845">LSAZ</cx:pt>
          <cx:pt idx="231846">LSAZ</cx:pt>
          <cx:pt idx="231847">LSAZ</cx:pt>
          <cx:pt idx="231848">LSAZ</cx:pt>
          <cx:pt idx="231849">LSAZ</cx:pt>
          <cx:pt idx="231850">LSAZ</cx:pt>
          <cx:pt idx="231851">LSAZ</cx:pt>
          <cx:pt idx="231852">LSAZ</cx:pt>
          <cx:pt idx="231853">LSAZ</cx:pt>
          <cx:pt idx="231854">LSAZ</cx:pt>
          <cx:pt idx="231855">LSAZ</cx:pt>
          <cx:pt idx="231856">LSAZ</cx:pt>
          <cx:pt idx="231857">LSAZ</cx:pt>
          <cx:pt idx="231858">LSAZ</cx:pt>
          <cx:pt idx="231859">LSAZ</cx:pt>
          <cx:pt idx="231860">LSAZ</cx:pt>
          <cx:pt idx="231861">LSAZ</cx:pt>
          <cx:pt idx="231862">LSAZ</cx:pt>
          <cx:pt idx="231863">LSAZ</cx:pt>
          <cx:pt idx="231864">LSAZ</cx:pt>
          <cx:pt idx="231865">LSAZ</cx:pt>
          <cx:pt idx="231866">LSAZ</cx:pt>
          <cx:pt idx="231867">LSAZ</cx:pt>
          <cx:pt idx="231868">LSAZ</cx:pt>
          <cx:pt idx="231869">LSAZ</cx:pt>
          <cx:pt idx="231870">LSAZ</cx:pt>
          <cx:pt idx="231871">LSAZ</cx:pt>
          <cx:pt idx="231872">LSAZ</cx:pt>
          <cx:pt idx="231873">LSAZ</cx:pt>
          <cx:pt idx="231874">LSAZ</cx:pt>
          <cx:pt idx="231875">LSAZ</cx:pt>
          <cx:pt idx="231876">LSAZ</cx:pt>
          <cx:pt idx="231877">LSAZ</cx:pt>
          <cx:pt idx="231878">LSAZ</cx:pt>
          <cx:pt idx="231879">LSAZ</cx:pt>
          <cx:pt idx="231880">LSAZ</cx:pt>
          <cx:pt idx="231881">LSAZ</cx:pt>
          <cx:pt idx="231882">LSAZ</cx:pt>
          <cx:pt idx="231883">LSAZ</cx:pt>
          <cx:pt idx="231884">LSAZ</cx:pt>
          <cx:pt idx="231885">LSAZ</cx:pt>
          <cx:pt idx="231886">LSAZ</cx:pt>
          <cx:pt idx="231887">LSAZ</cx:pt>
          <cx:pt idx="231888">LSAZ</cx:pt>
          <cx:pt idx="231889">LSAZ</cx:pt>
          <cx:pt idx="231890">LSAZ</cx:pt>
          <cx:pt idx="231891">LSAZ</cx:pt>
          <cx:pt idx="231892">LSAZ</cx:pt>
          <cx:pt idx="231893">LSAZ</cx:pt>
          <cx:pt idx="231894">LSAZ</cx:pt>
          <cx:pt idx="231895">LSAZ</cx:pt>
          <cx:pt idx="231896">LSAZ</cx:pt>
          <cx:pt idx="231897">LSAZ</cx:pt>
          <cx:pt idx="231898">LSAZ</cx:pt>
          <cx:pt idx="231899">LSAZ</cx:pt>
          <cx:pt idx="231900">LSAZ</cx:pt>
          <cx:pt idx="231901">LSAZ</cx:pt>
          <cx:pt idx="231902">LSAZ</cx:pt>
          <cx:pt idx="231903">LSAZ</cx:pt>
          <cx:pt idx="231904">LSAZ</cx:pt>
          <cx:pt idx="231905">LSAZ</cx:pt>
          <cx:pt idx="231906">LSAZ</cx:pt>
          <cx:pt idx="231907">LSAZ</cx:pt>
          <cx:pt idx="231908">LSAZ</cx:pt>
          <cx:pt idx="231909">LSAZ</cx:pt>
          <cx:pt idx="231910">LSAZ</cx:pt>
          <cx:pt idx="231911">LSAZ</cx:pt>
          <cx:pt idx="231912">LSAZ</cx:pt>
          <cx:pt idx="231913">LSAZ</cx:pt>
          <cx:pt idx="231914">LSAZ</cx:pt>
          <cx:pt idx="231915">LSAZ</cx:pt>
          <cx:pt idx="231916">LSAZ</cx:pt>
          <cx:pt idx="231917">LSAZ</cx:pt>
          <cx:pt idx="231918">LSAZ</cx:pt>
          <cx:pt idx="231919">LSAZ</cx:pt>
          <cx:pt idx="231920">LSAZ</cx:pt>
          <cx:pt idx="231921">LSAZ</cx:pt>
          <cx:pt idx="231922">LSAZ</cx:pt>
          <cx:pt idx="231923">LSAZ</cx:pt>
          <cx:pt idx="231924">LSAZ</cx:pt>
          <cx:pt idx="231925">LSAZ</cx:pt>
          <cx:pt idx="231926">LSAZ</cx:pt>
          <cx:pt idx="231927">LSAZ</cx:pt>
          <cx:pt idx="231928">LSAZ</cx:pt>
          <cx:pt idx="231929">LSAZ</cx:pt>
          <cx:pt idx="231930">LSAZ</cx:pt>
          <cx:pt idx="231931">LSAZ</cx:pt>
          <cx:pt idx="231932">LSAZ</cx:pt>
          <cx:pt idx="231933">LSAZ</cx:pt>
          <cx:pt idx="231934">LSAZ</cx:pt>
          <cx:pt idx="231935">LSAZ</cx:pt>
          <cx:pt idx="231936">LSAZ</cx:pt>
          <cx:pt idx="231937">LSAZ</cx:pt>
          <cx:pt idx="231938">LSAZ</cx:pt>
          <cx:pt idx="231939">LSAZ</cx:pt>
          <cx:pt idx="231940">LSAZ</cx:pt>
          <cx:pt idx="231941">LSAZ</cx:pt>
          <cx:pt idx="231942">LSAZ</cx:pt>
          <cx:pt idx="231943">LSAZ</cx:pt>
          <cx:pt idx="231944">LSAZ</cx:pt>
          <cx:pt idx="231945">LSAZ</cx:pt>
          <cx:pt idx="231946">LSAZ</cx:pt>
          <cx:pt idx="231947">LSAZ</cx:pt>
          <cx:pt idx="231948">LSAZ</cx:pt>
          <cx:pt idx="231949">LSAZ</cx:pt>
          <cx:pt idx="231950">LSAZ</cx:pt>
          <cx:pt idx="231951">LSAZ</cx:pt>
          <cx:pt idx="231952">LSAZ</cx:pt>
          <cx:pt idx="231953">LSAZ</cx:pt>
          <cx:pt idx="231954">LSAZ</cx:pt>
          <cx:pt idx="231955">LSAZ</cx:pt>
          <cx:pt idx="231956">LSAZ</cx:pt>
          <cx:pt idx="231957">LSAZ</cx:pt>
          <cx:pt idx="231958">LSAZ</cx:pt>
          <cx:pt idx="231959">LSAZ</cx:pt>
          <cx:pt idx="231960">LSAZ</cx:pt>
          <cx:pt idx="231961">LSAZ</cx:pt>
          <cx:pt idx="231962">LSAZ</cx:pt>
          <cx:pt idx="231963">LSAZ</cx:pt>
          <cx:pt idx="231964">LSAZ</cx:pt>
          <cx:pt idx="231965">LSAZ</cx:pt>
          <cx:pt idx="231966">LSAZ</cx:pt>
          <cx:pt idx="231967">LSAZ</cx:pt>
          <cx:pt idx="231968">LSAZ</cx:pt>
          <cx:pt idx="231969">LSAZ</cx:pt>
          <cx:pt idx="231970">LSAZ</cx:pt>
          <cx:pt idx="231971">LSAZ</cx:pt>
          <cx:pt idx="231972">LSAZ</cx:pt>
          <cx:pt idx="231973">LSAZ</cx:pt>
          <cx:pt idx="231974">LSAZ</cx:pt>
          <cx:pt idx="231975">LSAZ</cx:pt>
          <cx:pt idx="231976">LSAZ</cx:pt>
          <cx:pt idx="231977">LSAZ</cx:pt>
          <cx:pt idx="231978">LSAZ</cx:pt>
          <cx:pt idx="231979">LSAZ</cx:pt>
          <cx:pt idx="231980">LSAZ</cx:pt>
          <cx:pt idx="231981">LSAZ</cx:pt>
          <cx:pt idx="231982">LSAZ</cx:pt>
          <cx:pt idx="231983">LSAZ</cx:pt>
          <cx:pt idx="231984">LSAZ</cx:pt>
          <cx:pt idx="231985">LSAZ</cx:pt>
          <cx:pt idx="231986">LSAZ</cx:pt>
          <cx:pt idx="231987">LSAZ</cx:pt>
          <cx:pt idx="231988">LSAZ</cx:pt>
          <cx:pt idx="231989">LSAZ</cx:pt>
          <cx:pt idx="231990">LSAZ</cx:pt>
          <cx:pt idx="231991">LSAZ</cx:pt>
          <cx:pt idx="231992">LSAZ</cx:pt>
          <cx:pt idx="231993">LSAZ</cx:pt>
          <cx:pt idx="231994">LSAZ</cx:pt>
          <cx:pt idx="231995">LSAZ</cx:pt>
          <cx:pt idx="231996">LSAZ</cx:pt>
          <cx:pt idx="231997">LSAZ</cx:pt>
          <cx:pt idx="231998">LSAZ</cx:pt>
          <cx:pt idx="231999">LSAZ</cx:pt>
          <cx:pt idx="232000">LSAZ</cx:pt>
          <cx:pt idx="232001">LSAZ</cx:pt>
          <cx:pt idx="232002">LSAZ</cx:pt>
          <cx:pt idx="232003">LSAZ</cx:pt>
          <cx:pt idx="232004">LSAZ</cx:pt>
          <cx:pt idx="232005">LSAZ</cx:pt>
          <cx:pt idx="232006">LSAZ</cx:pt>
          <cx:pt idx="232007">LSAZ</cx:pt>
          <cx:pt idx="232008">LSAZ</cx:pt>
          <cx:pt idx="232009">LSAZ</cx:pt>
          <cx:pt idx="232010">LSAZ</cx:pt>
          <cx:pt idx="232011">LSAZ</cx:pt>
          <cx:pt idx="232012">LSAZ</cx:pt>
          <cx:pt idx="232013">LSAZ</cx:pt>
          <cx:pt idx="232014">LSAZ</cx:pt>
          <cx:pt idx="232015">LSAZ</cx:pt>
          <cx:pt idx="232016">LSAZ</cx:pt>
          <cx:pt idx="232017">LSAZ</cx:pt>
          <cx:pt idx="232018">LSAZ</cx:pt>
          <cx:pt idx="232019">LSAZ</cx:pt>
          <cx:pt idx="232020">LSAZ</cx:pt>
          <cx:pt idx="232021">LSAZ</cx:pt>
          <cx:pt idx="232022">LSAZ</cx:pt>
          <cx:pt idx="232023">LSAZ</cx:pt>
          <cx:pt idx="232024">LSAZ</cx:pt>
          <cx:pt idx="232025">LSAZ</cx:pt>
          <cx:pt idx="232026">LSAZ</cx:pt>
          <cx:pt idx="232027">LSAZ</cx:pt>
          <cx:pt idx="232028">LSAZ</cx:pt>
          <cx:pt idx="232029">LSAZ</cx:pt>
          <cx:pt idx="232030">LSAZ</cx:pt>
          <cx:pt idx="232031">LSAZ</cx:pt>
          <cx:pt idx="232032">LSAZ</cx:pt>
          <cx:pt idx="232033">LSAZ</cx:pt>
          <cx:pt idx="232034">LSAZ</cx:pt>
          <cx:pt idx="232035">LSAZ</cx:pt>
          <cx:pt idx="232036">LSAZ</cx:pt>
          <cx:pt idx="232037">LSAZ</cx:pt>
          <cx:pt idx="232038">LSAZ</cx:pt>
          <cx:pt idx="232039">LSAZ</cx:pt>
          <cx:pt idx="232040">LSAZ</cx:pt>
          <cx:pt idx="232041">LSAZ</cx:pt>
          <cx:pt idx="232042">LSAZ</cx:pt>
          <cx:pt idx="232043">LSAZ</cx:pt>
          <cx:pt idx="232044">LSAZ</cx:pt>
          <cx:pt idx="232045">LSAZ</cx:pt>
          <cx:pt idx="232046">LSAZ</cx:pt>
          <cx:pt idx="232047">LSAZ</cx:pt>
          <cx:pt idx="232048">LSAZ</cx:pt>
          <cx:pt idx="232049">LSAZ</cx:pt>
          <cx:pt idx="232050">LSAZ</cx:pt>
          <cx:pt idx="232051">LSAZ</cx:pt>
          <cx:pt idx="232052">LSAZ</cx:pt>
          <cx:pt idx="232053">LSAZ</cx:pt>
          <cx:pt idx="232054">LSAZ</cx:pt>
          <cx:pt idx="232055">LSAZ</cx:pt>
          <cx:pt idx="232056">LSAZ</cx:pt>
          <cx:pt idx="232057">LSAZ</cx:pt>
          <cx:pt idx="232058">LSAZ</cx:pt>
          <cx:pt idx="232059">LSAZ</cx:pt>
          <cx:pt idx="232060">LSAZ</cx:pt>
          <cx:pt idx="232061">LSAZ</cx:pt>
          <cx:pt idx="232062">LSAZ</cx:pt>
          <cx:pt idx="232063">LSAZ</cx:pt>
          <cx:pt idx="232064">LSAZ</cx:pt>
          <cx:pt idx="232065">LSAZ</cx:pt>
          <cx:pt idx="232066">LSAZ</cx:pt>
          <cx:pt idx="232067">LSAZ</cx:pt>
          <cx:pt idx="232068">LSAZ</cx:pt>
          <cx:pt idx="232069">LSAZ</cx:pt>
          <cx:pt idx="232070">LSAZ</cx:pt>
          <cx:pt idx="232071">LSAZ</cx:pt>
          <cx:pt idx="232072">LSAZ</cx:pt>
          <cx:pt idx="232073">LSAZ</cx:pt>
          <cx:pt idx="232074">LSAZ</cx:pt>
          <cx:pt idx="232075">LSAZ</cx:pt>
          <cx:pt idx="232076">LSAZ</cx:pt>
          <cx:pt idx="232077">LSAZ</cx:pt>
          <cx:pt idx="232078">LSAZ</cx:pt>
          <cx:pt idx="232079">LSAZ</cx:pt>
          <cx:pt idx="232080">LSAZ</cx:pt>
          <cx:pt idx="232081">LSAZ</cx:pt>
          <cx:pt idx="232082">LSAZ</cx:pt>
          <cx:pt idx="232083">LSAZ</cx:pt>
          <cx:pt idx="232084">LSAZ</cx:pt>
          <cx:pt idx="232085">LSAZ</cx:pt>
          <cx:pt idx="232086">LSAZ</cx:pt>
          <cx:pt idx="232087">LSAZ</cx:pt>
          <cx:pt idx="232088">LSAZ</cx:pt>
          <cx:pt idx="232089">LSAZ</cx:pt>
          <cx:pt idx="232090">LSAZ</cx:pt>
          <cx:pt idx="232091">LSAZ</cx:pt>
          <cx:pt idx="232092">LSAZ</cx:pt>
          <cx:pt idx="232093">LSAZ</cx:pt>
          <cx:pt idx="232094">LSAZ</cx:pt>
          <cx:pt idx="232095">LSAZ</cx:pt>
          <cx:pt idx="232096">LSAZ</cx:pt>
          <cx:pt idx="232097">LSAZ</cx:pt>
          <cx:pt idx="232098">LSAZ</cx:pt>
          <cx:pt idx="232099">LSAZ</cx:pt>
          <cx:pt idx="232100">LSAZ</cx:pt>
          <cx:pt idx="232101">LSAZ</cx:pt>
          <cx:pt idx="232102">LSAZ</cx:pt>
          <cx:pt idx="232103">LSAZ</cx:pt>
          <cx:pt idx="232104">LSAZ</cx:pt>
          <cx:pt idx="232105">LSAZ</cx:pt>
          <cx:pt idx="232106">LSAZ</cx:pt>
          <cx:pt idx="232107">LSAZ</cx:pt>
          <cx:pt idx="232108">LSAZ</cx:pt>
          <cx:pt idx="232109">LSAZ</cx:pt>
          <cx:pt idx="232110">LSAZ</cx:pt>
          <cx:pt idx="232111">LSAZ</cx:pt>
          <cx:pt idx="232112">LSAZ</cx:pt>
          <cx:pt idx="232113">LSAZ</cx:pt>
          <cx:pt idx="232114">LSAZ</cx:pt>
          <cx:pt idx="232115">LSAZ</cx:pt>
          <cx:pt idx="232116">LSAZ</cx:pt>
          <cx:pt idx="232117">LSAZ</cx:pt>
          <cx:pt idx="232118">LSAZ</cx:pt>
          <cx:pt idx="232119">LSAZ</cx:pt>
          <cx:pt idx="232120">LSAZ</cx:pt>
          <cx:pt idx="232121">LSAZ</cx:pt>
          <cx:pt idx="232122">LSAZ</cx:pt>
          <cx:pt idx="232123">LSAZ</cx:pt>
          <cx:pt idx="232124">LSAZ</cx:pt>
          <cx:pt idx="232125">LSAZ</cx:pt>
          <cx:pt idx="232126">LSAZ</cx:pt>
          <cx:pt idx="232127">LSAZ</cx:pt>
          <cx:pt idx="232128">LSAZ</cx:pt>
          <cx:pt idx="232129">LSAZ</cx:pt>
          <cx:pt idx="232130">LSAZ</cx:pt>
          <cx:pt idx="232131">LSAZ</cx:pt>
          <cx:pt idx="232132">LSAZ</cx:pt>
          <cx:pt idx="232133">LSAZ</cx:pt>
          <cx:pt idx="232134">LSAZ</cx:pt>
          <cx:pt idx="232135">LSAZ</cx:pt>
          <cx:pt idx="232136">LSAZ</cx:pt>
          <cx:pt idx="232137">LSAZ</cx:pt>
          <cx:pt idx="232138">LSAZ</cx:pt>
          <cx:pt idx="232139">LSAZ</cx:pt>
          <cx:pt idx="232140">LSAZ</cx:pt>
          <cx:pt idx="232141">LSAZ</cx:pt>
          <cx:pt idx="232142">LSAZ</cx:pt>
          <cx:pt idx="232143">LSAZ</cx:pt>
          <cx:pt idx="232144">LSAZ</cx:pt>
          <cx:pt idx="232145">LSAZ</cx:pt>
          <cx:pt idx="232146">LSAZ</cx:pt>
          <cx:pt idx="232147">LSAZ</cx:pt>
          <cx:pt idx="232148">LSAZ</cx:pt>
          <cx:pt idx="232149">LSAZ</cx:pt>
          <cx:pt idx="232150">LSAZ</cx:pt>
          <cx:pt idx="232151">LSAZ</cx:pt>
          <cx:pt idx="232152">LSAZ</cx:pt>
          <cx:pt idx="232153">LSAZ</cx:pt>
          <cx:pt idx="232154">LSAZ</cx:pt>
          <cx:pt idx="232155">LSAZ</cx:pt>
          <cx:pt idx="232156">LSAZ</cx:pt>
          <cx:pt idx="232157">LSAZ</cx:pt>
          <cx:pt idx="232158">LSAZ</cx:pt>
          <cx:pt idx="232159">LSAZ</cx:pt>
          <cx:pt idx="232160">LSAZ</cx:pt>
          <cx:pt idx="232161">LSAZ</cx:pt>
          <cx:pt idx="232162">LSAZ</cx:pt>
          <cx:pt idx="232163">LSAZ</cx:pt>
          <cx:pt idx="232164">LSAZ</cx:pt>
          <cx:pt idx="232165">LSAZ</cx:pt>
          <cx:pt idx="232166">LSAZ</cx:pt>
          <cx:pt idx="232167">LSAZ</cx:pt>
          <cx:pt idx="232168">LSAZ</cx:pt>
          <cx:pt idx="232169">LSAZ</cx:pt>
          <cx:pt idx="232170">LSAZ</cx:pt>
          <cx:pt idx="232171">LSAZ</cx:pt>
          <cx:pt idx="232172">LSAZ</cx:pt>
          <cx:pt idx="232173">LSAZ</cx:pt>
          <cx:pt idx="232174">LSAZ</cx:pt>
          <cx:pt idx="232175">LSAZ</cx:pt>
          <cx:pt idx="232176">LSAZ</cx:pt>
          <cx:pt idx="232177">LSAZ</cx:pt>
          <cx:pt idx="232178">LSAZ</cx:pt>
          <cx:pt idx="232179">LSAZ</cx:pt>
          <cx:pt idx="232180">LSAZ</cx:pt>
          <cx:pt idx="232181">LSAZ</cx:pt>
          <cx:pt idx="232182">LSAZ</cx:pt>
          <cx:pt idx="232183">LSAZ</cx:pt>
          <cx:pt idx="232184">LSAZ</cx:pt>
          <cx:pt idx="232185">LSAZ</cx:pt>
          <cx:pt idx="232186">LSAZ</cx:pt>
          <cx:pt idx="232187">LSAZ</cx:pt>
          <cx:pt idx="232188">LSAZ</cx:pt>
          <cx:pt idx="232189">LSAZ</cx:pt>
          <cx:pt idx="232190">LSAZ</cx:pt>
          <cx:pt idx="232191">LSAZ</cx:pt>
          <cx:pt idx="232192">LSAZ</cx:pt>
          <cx:pt idx="232193">LSAZ</cx:pt>
          <cx:pt idx="232194">LSAZ</cx:pt>
          <cx:pt idx="232195">LSAZ</cx:pt>
          <cx:pt idx="232196">LSAZ</cx:pt>
          <cx:pt idx="232197">LSAZ</cx:pt>
          <cx:pt idx="232198">LSAZ</cx:pt>
          <cx:pt idx="232199">LSAZ</cx:pt>
          <cx:pt idx="232200">LSAZ</cx:pt>
          <cx:pt idx="232201">LSAZ</cx:pt>
          <cx:pt idx="232202">LSAZ</cx:pt>
          <cx:pt idx="232203">LSAZ</cx:pt>
          <cx:pt idx="232204">LSAZ</cx:pt>
          <cx:pt idx="232205">LSAZ</cx:pt>
          <cx:pt idx="232206">LSAZ</cx:pt>
          <cx:pt idx="232207">LSAZ</cx:pt>
          <cx:pt idx="232208">LSAZ</cx:pt>
          <cx:pt idx="232209">LSAZ</cx:pt>
          <cx:pt idx="232210">LSAZ</cx:pt>
          <cx:pt idx="232211">LSAZ</cx:pt>
          <cx:pt idx="232212">LSAZ</cx:pt>
          <cx:pt idx="232213">LSAZ</cx:pt>
          <cx:pt idx="232214">LSAZ</cx:pt>
          <cx:pt idx="232215">LSAZ</cx:pt>
          <cx:pt idx="232216">LSAZ</cx:pt>
          <cx:pt idx="232217">LSAZ</cx:pt>
          <cx:pt idx="232218">LSAZ</cx:pt>
          <cx:pt idx="232219">LSAZ</cx:pt>
          <cx:pt idx="232220">LSAZ</cx:pt>
          <cx:pt idx="232221">LSAZ</cx:pt>
          <cx:pt idx="232222">LSAZ</cx:pt>
          <cx:pt idx="232223">LSAZ</cx:pt>
          <cx:pt idx="232224">LSAZ</cx:pt>
          <cx:pt idx="232225">LSAZ</cx:pt>
          <cx:pt idx="232226">LSAZ</cx:pt>
          <cx:pt idx="232227">LSAZ</cx:pt>
          <cx:pt idx="232228">LSAZ</cx:pt>
          <cx:pt idx="232229">LSAZ</cx:pt>
          <cx:pt idx="232230">LSAZ</cx:pt>
          <cx:pt idx="232231">LSAZ</cx:pt>
          <cx:pt idx="232232">LSAZ</cx:pt>
          <cx:pt idx="232233">LSAZ</cx:pt>
          <cx:pt idx="232234">LSAZ</cx:pt>
          <cx:pt idx="232235">LSAZ</cx:pt>
          <cx:pt idx="232236">LSAZ</cx:pt>
          <cx:pt idx="232237">LSAZ</cx:pt>
          <cx:pt idx="232238">LSAZ</cx:pt>
          <cx:pt idx="232239">LSAZ</cx:pt>
          <cx:pt idx="232240">LSAZ</cx:pt>
          <cx:pt idx="232241">LSAZ</cx:pt>
          <cx:pt idx="232242">LSAZ</cx:pt>
          <cx:pt idx="232243">LSAZ</cx:pt>
          <cx:pt idx="232244">LSAZ</cx:pt>
          <cx:pt idx="232245">LSAZ</cx:pt>
          <cx:pt idx="232246">LSAZ</cx:pt>
          <cx:pt idx="232247">LSAZ</cx:pt>
          <cx:pt idx="232248">LSAZ</cx:pt>
          <cx:pt idx="232249">LSAZ</cx:pt>
          <cx:pt idx="232250">LSAZ</cx:pt>
          <cx:pt idx="232251">LSAZ</cx:pt>
          <cx:pt idx="232252">LSAZ</cx:pt>
          <cx:pt idx="232253">LSAZ</cx:pt>
          <cx:pt idx="232254">LSAZ</cx:pt>
          <cx:pt idx="232255">LSAZ</cx:pt>
          <cx:pt idx="232256">LSAZ</cx:pt>
          <cx:pt idx="232257">LSAZ</cx:pt>
          <cx:pt idx="232258">LSAZ</cx:pt>
          <cx:pt idx="232259">LSAZ</cx:pt>
          <cx:pt idx="232260">LSAZ</cx:pt>
          <cx:pt idx="232261">LSAZ</cx:pt>
          <cx:pt idx="232262">LSAZ</cx:pt>
          <cx:pt idx="232263">LSAZ</cx:pt>
          <cx:pt idx="232264">LSAZ</cx:pt>
          <cx:pt idx="232265">LSAZ</cx:pt>
          <cx:pt idx="232266">LSAZ</cx:pt>
          <cx:pt idx="232267">LSAZ</cx:pt>
          <cx:pt idx="232268">LSAZ</cx:pt>
          <cx:pt idx="232269">LSAZ</cx:pt>
          <cx:pt idx="232270">LSAZ</cx:pt>
          <cx:pt idx="232271">LSAZ</cx:pt>
          <cx:pt idx="232272">LSAZ</cx:pt>
          <cx:pt idx="232273">LSAZ</cx:pt>
          <cx:pt idx="232274">LSAZ</cx:pt>
          <cx:pt idx="232275">LSAZ</cx:pt>
          <cx:pt idx="232276">LSAZ</cx:pt>
          <cx:pt idx="232277">LSAZ</cx:pt>
          <cx:pt idx="232278">LSAZ</cx:pt>
          <cx:pt idx="232279">LSAZ</cx:pt>
          <cx:pt idx="232280">LSAZ</cx:pt>
          <cx:pt idx="232281">LSAZ</cx:pt>
          <cx:pt idx="232282">LSAZ</cx:pt>
          <cx:pt idx="232283">LSAZ</cx:pt>
          <cx:pt idx="232284">LSAZ</cx:pt>
          <cx:pt idx="232285">LSAZ</cx:pt>
          <cx:pt idx="232286">LSAZ</cx:pt>
          <cx:pt idx="232287">LSAZ</cx:pt>
          <cx:pt idx="232288">LSAZ</cx:pt>
          <cx:pt idx="232289">LSAZ</cx:pt>
          <cx:pt idx="232290">LSAZ</cx:pt>
          <cx:pt idx="232291">LSAZ</cx:pt>
          <cx:pt idx="232292">LSAZ</cx:pt>
          <cx:pt idx="232293">LSAZ</cx:pt>
          <cx:pt idx="232294">LSAZ</cx:pt>
          <cx:pt idx="232295">LSAZ</cx:pt>
          <cx:pt idx="232296">LSAZ</cx:pt>
          <cx:pt idx="232297">LSAZ</cx:pt>
          <cx:pt idx="232298">LSAZ</cx:pt>
          <cx:pt idx="232299">LSAZ</cx:pt>
          <cx:pt idx="232300">LSAZ</cx:pt>
          <cx:pt idx="232301">LSAZ</cx:pt>
          <cx:pt idx="232302">LSAZ</cx:pt>
          <cx:pt idx="232303">LSAZ</cx:pt>
          <cx:pt idx="232304">LSAZ</cx:pt>
          <cx:pt idx="232305">LSAZ</cx:pt>
          <cx:pt idx="232306">LSAZ</cx:pt>
          <cx:pt idx="232307">LSAZ</cx:pt>
          <cx:pt idx="232308">LSAZ</cx:pt>
          <cx:pt idx="232309">LSAZ</cx:pt>
          <cx:pt idx="232310">LSAZ</cx:pt>
          <cx:pt idx="232311">LSAZ</cx:pt>
          <cx:pt idx="232312">LSAZ</cx:pt>
          <cx:pt idx="232313">LSAZ</cx:pt>
          <cx:pt idx="232314">LSAZ</cx:pt>
          <cx:pt idx="232315">LSAZ</cx:pt>
          <cx:pt idx="232316">LSAZ</cx:pt>
          <cx:pt idx="232317">LSAZ</cx:pt>
          <cx:pt idx="232318">LSAZ</cx:pt>
          <cx:pt idx="232319">LSAZ</cx:pt>
          <cx:pt idx="232320">LSAZ</cx:pt>
          <cx:pt idx="232321">LSAZ</cx:pt>
          <cx:pt idx="232322">LSAZ</cx:pt>
          <cx:pt idx="232323">LSAZ</cx:pt>
          <cx:pt idx="232324">LSAZ</cx:pt>
          <cx:pt idx="232325">LSAZ</cx:pt>
          <cx:pt idx="232326">LSAZ</cx:pt>
          <cx:pt idx="232327">LSAZ</cx:pt>
          <cx:pt idx="232328">LSAZ</cx:pt>
          <cx:pt idx="232329">LSAZ</cx:pt>
          <cx:pt idx="232330">LSAZ</cx:pt>
          <cx:pt idx="232331">LSAZ</cx:pt>
          <cx:pt idx="232332">LSAZ</cx:pt>
          <cx:pt idx="232333">LSAZ</cx:pt>
          <cx:pt idx="232334">LSAZ</cx:pt>
          <cx:pt idx="232335">LSAZ</cx:pt>
          <cx:pt idx="232336">LSAZ</cx:pt>
          <cx:pt idx="232337">LSAZ</cx:pt>
          <cx:pt idx="232338">LSAZ</cx:pt>
          <cx:pt idx="232339">LSAZ</cx:pt>
          <cx:pt idx="232340">LSAZ</cx:pt>
          <cx:pt idx="232341">LSAZ</cx:pt>
          <cx:pt idx="232342">LSAZ</cx:pt>
          <cx:pt idx="232343">LSAZ</cx:pt>
          <cx:pt idx="232344">LSAZ</cx:pt>
          <cx:pt idx="232345">LSAZ</cx:pt>
          <cx:pt idx="232346">LSAZ</cx:pt>
          <cx:pt idx="232347">LSAZ</cx:pt>
          <cx:pt idx="232348">LSAZ</cx:pt>
          <cx:pt idx="232349">LSAZ</cx:pt>
          <cx:pt idx="232350">LSAZ</cx:pt>
          <cx:pt idx="232351">LSAZ</cx:pt>
          <cx:pt idx="232352">LSAZ</cx:pt>
          <cx:pt idx="232353">LSAZ</cx:pt>
          <cx:pt idx="232354">LSAZ</cx:pt>
          <cx:pt idx="232355">LSAZ</cx:pt>
          <cx:pt idx="232356">LSAZ</cx:pt>
          <cx:pt idx="232357">LSAZ</cx:pt>
          <cx:pt idx="232358">LSAZ</cx:pt>
          <cx:pt idx="232359">LSAZ</cx:pt>
          <cx:pt idx="232360">LSAZ</cx:pt>
          <cx:pt idx="232361">LSAZ</cx:pt>
          <cx:pt idx="232362">LSAZ</cx:pt>
          <cx:pt idx="232363">LSAZ</cx:pt>
          <cx:pt idx="232364">LSAZ</cx:pt>
          <cx:pt idx="232365">LSAZ</cx:pt>
          <cx:pt idx="232366">LSAZ</cx:pt>
          <cx:pt idx="232367">LSAZ</cx:pt>
          <cx:pt idx="232368">LSAZ</cx:pt>
          <cx:pt idx="232369">LSAZ</cx:pt>
          <cx:pt idx="232370">LSAZ</cx:pt>
          <cx:pt idx="232371">LSAZ</cx:pt>
          <cx:pt idx="232372">LSAZ</cx:pt>
          <cx:pt idx="232373">LSAZ</cx:pt>
          <cx:pt idx="232374">LSAZ</cx:pt>
          <cx:pt idx="232375">LSAZ</cx:pt>
          <cx:pt idx="232376">LSAZ</cx:pt>
          <cx:pt idx="232377">LSAZ</cx:pt>
          <cx:pt idx="232378">LSAZ</cx:pt>
          <cx:pt idx="232379">LSAZ</cx:pt>
          <cx:pt idx="232380">LSAZ</cx:pt>
          <cx:pt idx="232381">LSAZ</cx:pt>
          <cx:pt idx="232382">LSAZ</cx:pt>
          <cx:pt idx="232383">LSAZ</cx:pt>
          <cx:pt idx="232384">LSAZ</cx:pt>
          <cx:pt idx="232385">LSAZ</cx:pt>
          <cx:pt idx="232386">LSAZ</cx:pt>
          <cx:pt idx="232387">LSAZ</cx:pt>
          <cx:pt idx="232388">LSAZ</cx:pt>
          <cx:pt idx="232389">LSAZ</cx:pt>
          <cx:pt idx="232390">LSAZ</cx:pt>
          <cx:pt idx="232391">LSAZ</cx:pt>
          <cx:pt idx="232392">LSAZ</cx:pt>
          <cx:pt idx="232393">LSAZ</cx:pt>
          <cx:pt idx="232394">LSAZ</cx:pt>
          <cx:pt idx="232395">LSAZ</cx:pt>
          <cx:pt idx="232396">LSAZ</cx:pt>
          <cx:pt idx="232397">LSAZ</cx:pt>
          <cx:pt idx="232398">LSAZ</cx:pt>
          <cx:pt idx="232399">LSAZ</cx:pt>
          <cx:pt idx="232400">LSAZ</cx:pt>
          <cx:pt idx="232401">LSAZ</cx:pt>
          <cx:pt idx="232402">LSAZ</cx:pt>
          <cx:pt idx="232403">LSAZ</cx:pt>
          <cx:pt idx="232404">LSAZ</cx:pt>
          <cx:pt idx="232405">LSAZ</cx:pt>
          <cx:pt idx="232406">LSAZ</cx:pt>
          <cx:pt idx="232407">LSAZ</cx:pt>
          <cx:pt idx="232408">LSAZ</cx:pt>
          <cx:pt idx="232409">LSAZ</cx:pt>
          <cx:pt idx="232410">LSAZ</cx:pt>
          <cx:pt idx="232411">LSAZ</cx:pt>
          <cx:pt idx="232412">LSAZ</cx:pt>
          <cx:pt idx="232413">LSAZ</cx:pt>
          <cx:pt idx="232414">LSAZ</cx:pt>
          <cx:pt idx="232415">LSAZ</cx:pt>
          <cx:pt idx="232416">LSAZ</cx:pt>
          <cx:pt idx="232417">LSAZ</cx:pt>
          <cx:pt idx="232418">LSAZ</cx:pt>
          <cx:pt idx="232419">LSAZ</cx:pt>
          <cx:pt idx="232420">LSAZ</cx:pt>
          <cx:pt idx="232421">LSAZ</cx:pt>
          <cx:pt idx="232422">LSAZ</cx:pt>
          <cx:pt idx="232423">LSAZ</cx:pt>
          <cx:pt idx="232424">LSAZ</cx:pt>
          <cx:pt idx="232425">LSAZ</cx:pt>
          <cx:pt idx="232426">LSAZ</cx:pt>
          <cx:pt idx="232427">LSAZ</cx:pt>
          <cx:pt idx="232428">LSAZ</cx:pt>
          <cx:pt idx="232429">LSAZ</cx:pt>
          <cx:pt idx="232430">LSAZ</cx:pt>
          <cx:pt idx="232431">LSAZ</cx:pt>
          <cx:pt idx="232432">LSAZ</cx:pt>
          <cx:pt idx="232433">LSAZ</cx:pt>
          <cx:pt idx="232434">LSAZ</cx:pt>
          <cx:pt idx="232435">LSAZ</cx:pt>
          <cx:pt idx="232436">LSAZ</cx:pt>
          <cx:pt idx="232437">LSAZ</cx:pt>
          <cx:pt idx="232438">LSAZ</cx:pt>
          <cx:pt idx="232439">LSAZ</cx:pt>
          <cx:pt idx="232440">LSAZ</cx:pt>
          <cx:pt idx="232441">LSAZ</cx:pt>
          <cx:pt idx="232442">LSAZ</cx:pt>
          <cx:pt idx="232443">LSAZ</cx:pt>
          <cx:pt idx="232444">LSAZ</cx:pt>
          <cx:pt idx="232445">LSAZ</cx:pt>
          <cx:pt idx="232446">LSAZ</cx:pt>
          <cx:pt idx="232447">LSAZ</cx:pt>
          <cx:pt idx="232448">LSAZ</cx:pt>
          <cx:pt idx="232449">LSAZ</cx:pt>
          <cx:pt idx="232450">LSAZ</cx:pt>
          <cx:pt idx="232451">LSAZ</cx:pt>
          <cx:pt idx="232452">LSAZ</cx:pt>
          <cx:pt idx="232453">LSAZ</cx:pt>
          <cx:pt idx="232454">LSAZ</cx:pt>
          <cx:pt idx="232455">LSAZ</cx:pt>
          <cx:pt idx="232456">LSAZ</cx:pt>
          <cx:pt idx="232457">LSAZ</cx:pt>
          <cx:pt idx="232458">LSAZ</cx:pt>
          <cx:pt idx="232459">LSAZ</cx:pt>
          <cx:pt idx="232460">LSAZ</cx:pt>
          <cx:pt idx="232461">LSAZ</cx:pt>
          <cx:pt idx="232462">LSAZ</cx:pt>
          <cx:pt idx="232463">LSAZ</cx:pt>
          <cx:pt idx="232464">LSAZ</cx:pt>
          <cx:pt idx="232465">LSAZ</cx:pt>
          <cx:pt idx="232466">LSAZ</cx:pt>
          <cx:pt idx="232467">LSAZ</cx:pt>
          <cx:pt idx="232468">LSAZ</cx:pt>
          <cx:pt idx="232469">LSAZ</cx:pt>
          <cx:pt idx="232470">LSAZ</cx:pt>
          <cx:pt idx="232471">LSAZ</cx:pt>
          <cx:pt idx="232472">LSAZ</cx:pt>
          <cx:pt idx="232473">LSAZ</cx:pt>
          <cx:pt idx="232474">LSAZ</cx:pt>
          <cx:pt idx="232475">LSAZ</cx:pt>
          <cx:pt idx="232476">LSAZ</cx:pt>
          <cx:pt idx="232477">LSAZ</cx:pt>
          <cx:pt idx="232478">LSAZ</cx:pt>
          <cx:pt idx="232479">LSAZ</cx:pt>
          <cx:pt idx="232480">LSAZ</cx:pt>
          <cx:pt idx="232481">LSAZ</cx:pt>
          <cx:pt idx="232482">LSAZ</cx:pt>
          <cx:pt idx="232483">LSAZ</cx:pt>
          <cx:pt idx="232484">LSAZ</cx:pt>
          <cx:pt idx="232485">LSAZ</cx:pt>
          <cx:pt idx="232486">LSAZ</cx:pt>
          <cx:pt idx="232487">LSAZ</cx:pt>
          <cx:pt idx="232488">LSAZ</cx:pt>
          <cx:pt idx="232489">LSAZ</cx:pt>
          <cx:pt idx="232490">LSAZ</cx:pt>
          <cx:pt idx="232491">LSAZ</cx:pt>
          <cx:pt idx="232492">LSAZ</cx:pt>
          <cx:pt idx="232493">LSAZ</cx:pt>
          <cx:pt idx="232494">LSAZ</cx:pt>
          <cx:pt idx="232495">LSAZ</cx:pt>
          <cx:pt idx="232496">LSAZ</cx:pt>
          <cx:pt idx="232497">LSAZ</cx:pt>
          <cx:pt idx="232498">LSAZ</cx:pt>
          <cx:pt idx="232499">LSAZ</cx:pt>
          <cx:pt idx="232500">LSAZ</cx:pt>
          <cx:pt idx="232501">LSAZ</cx:pt>
          <cx:pt idx="232502">LSAZ</cx:pt>
          <cx:pt idx="232503">LSAZ</cx:pt>
          <cx:pt idx="232504">LSAZ</cx:pt>
          <cx:pt idx="232505">LSAZ</cx:pt>
          <cx:pt idx="232506">LSAZ</cx:pt>
          <cx:pt idx="232507">LSAZ</cx:pt>
          <cx:pt idx="232508">LSAZ</cx:pt>
          <cx:pt idx="232509">LSAZ</cx:pt>
          <cx:pt idx="232510">LSAZ</cx:pt>
          <cx:pt idx="232511">LSAZ</cx:pt>
          <cx:pt idx="232512">LSAZ</cx:pt>
          <cx:pt idx="232513">LSAZ</cx:pt>
          <cx:pt idx="232514">LSAZ</cx:pt>
          <cx:pt idx="232515">LSAZ</cx:pt>
          <cx:pt idx="232516">LSAZ</cx:pt>
          <cx:pt idx="232517">LSAZ</cx:pt>
          <cx:pt idx="232518">LSAZ</cx:pt>
          <cx:pt idx="232519">LSAZ</cx:pt>
          <cx:pt idx="232520">LSAZ</cx:pt>
          <cx:pt idx="232521">LSAZ</cx:pt>
          <cx:pt idx="232522">LSAZ</cx:pt>
          <cx:pt idx="232523">LSAZ</cx:pt>
          <cx:pt idx="232524">LSAZ</cx:pt>
          <cx:pt idx="232525">LSAZ</cx:pt>
          <cx:pt idx="232526">LSAZ</cx:pt>
          <cx:pt idx="232527">LSAZ</cx:pt>
          <cx:pt idx="232528">LSAZ</cx:pt>
          <cx:pt idx="232529">LSAZ</cx:pt>
          <cx:pt idx="232530">LSAZ</cx:pt>
          <cx:pt idx="232531">LSAZ</cx:pt>
          <cx:pt idx="232532">LSAZ</cx:pt>
          <cx:pt idx="232533">LSAZ</cx:pt>
          <cx:pt idx="232534">LSAZ</cx:pt>
          <cx:pt idx="232535">LSAZ</cx:pt>
          <cx:pt idx="232536">LSAZ</cx:pt>
          <cx:pt idx="232537">LSAZ</cx:pt>
          <cx:pt idx="232538">LSAZ</cx:pt>
          <cx:pt idx="232539">LSAZ</cx:pt>
          <cx:pt idx="232540">LSAZ</cx:pt>
          <cx:pt idx="232541">LSAZ</cx:pt>
          <cx:pt idx="232542">LSAZ</cx:pt>
          <cx:pt idx="232543">LSAZ</cx:pt>
          <cx:pt idx="232544">LSAZ</cx:pt>
          <cx:pt idx="232545">LSAZ</cx:pt>
          <cx:pt idx="232546">LSAZ</cx:pt>
          <cx:pt idx="232547">LSAZ</cx:pt>
          <cx:pt idx="232548">LSAZ</cx:pt>
          <cx:pt idx="232549">LSAZ</cx:pt>
          <cx:pt idx="232550">LSAZ</cx:pt>
          <cx:pt idx="232551">LSAZ</cx:pt>
          <cx:pt idx="232552">LSAZ</cx:pt>
          <cx:pt idx="232553">LSAZ</cx:pt>
          <cx:pt idx="232554">LSAZ</cx:pt>
          <cx:pt idx="232555">LSAZ</cx:pt>
          <cx:pt idx="232556">LSAZ</cx:pt>
          <cx:pt idx="232557">LSAZ</cx:pt>
          <cx:pt idx="232558">LSAZ</cx:pt>
          <cx:pt idx="232559">LSAZ</cx:pt>
          <cx:pt idx="232560">LSAZ</cx:pt>
          <cx:pt idx="232561">LSAZ</cx:pt>
          <cx:pt idx="232562">LSAZ</cx:pt>
          <cx:pt idx="232563">LSAZ</cx:pt>
          <cx:pt idx="232564">LSAZ</cx:pt>
          <cx:pt idx="232565">LSAZ</cx:pt>
          <cx:pt idx="232566">LSAZ</cx:pt>
          <cx:pt idx="232567">LSAZ</cx:pt>
          <cx:pt idx="232568">LSAZ</cx:pt>
          <cx:pt idx="232569">LSAZ</cx:pt>
          <cx:pt idx="232570">LSAZ</cx:pt>
          <cx:pt idx="232571">LSAZ</cx:pt>
          <cx:pt idx="232572">LSAZ</cx:pt>
          <cx:pt idx="232573">LSAZ</cx:pt>
          <cx:pt idx="232574">LSAZ</cx:pt>
          <cx:pt idx="232575">LSAZ</cx:pt>
          <cx:pt idx="232576">LSAZ</cx:pt>
          <cx:pt idx="232577">LSAZ</cx:pt>
          <cx:pt idx="232578">LSAZ</cx:pt>
          <cx:pt idx="232579">LSAZ</cx:pt>
          <cx:pt idx="232580">LSAZ</cx:pt>
          <cx:pt idx="232581">LSAZ</cx:pt>
          <cx:pt idx="232582">LSAZ</cx:pt>
          <cx:pt idx="232583">LSAZ</cx:pt>
          <cx:pt idx="232584">LSAZ</cx:pt>
          <cx:pt idx="232585">LSAZ</cx:pt>
          <cx:pt idx="232586">LSAZ</cx:pt>
          <cx:pt idx="232587">LSAZ</cx:pt>
          <cx:pt idx="232588">LSAZ</cx:pt>
          <cx:pt idx="232589">LSAZ</cx:pt>
          <cx:pt idx="232590">LSAZ</cx:pt>
          <cx:pt idx="232591">LSAZ</cx:pt>
          <cx:pt idx="232592">LSAZ</cx:pt>
          <cx:pt idx="232593">LSAZ</cx:pt>
          <cx:pt idx="232594">LSAZ</cx:pt>
          <cx:pt idx="232595">LSAZ</cx:pt>
          <cx:pt idx="232596">LSAZ</cx:pt>
          <cx:pt idx="232597">LSAZ</cx:pt>
          <cx:pt idx="232598">LSAZ</cx:pt>
          <cx:pt idx="232599">LSAZ</cx:pt>
          <cx:pt idx="232600">LSAZ</cx:pt>
          <cx:pt idx="232601">LSAZ</cx:pt>
          <cx:pt idx="232602">LSAZ</cx:pt>
          <cx:pt idx="232603">LSAZ</cx:pt>
          <cx:pt idx="232604">LSAZ</cx:pt>
          <cx:pt idx="232605">LSAZ</cx:pt>
          <cx:pt idx="232606">LSAZ</cx:pt>
          <cx:pt idx="232607">LSAZ</cx:pt>
          <cx:pt idx="232608">LSAZ</cx:pt>
          <cx:pt idx="232609">LSAZ</cx:pt>
          <cx:pt idx="232610">LSAZ</cx:pt>
          <cx:pt idx="232611">LSAZ</cx:pt>
          <cx:pt idx="232612">LSAZ</cx:pt>
          <cx:pt idx="232613">LSAZ</cx:pt>
          <cx:pt idx="232614">LSAZ</cx:pt>
          <cx:pt idx="232615">LSAZ</cx:pt>
          <cx:pt idx="232616">LSAZ</cx:pt>
          <cx:pt idx="232617">LSAZ</cx:pt>
          <cx:pt idx="232618">LSAZ</cx:pt>
          <cx:pt idx="232619">LSAZ</cx:pt>
          <cx:pt idx="232620">LSAZ</cx:pt>
          <cx:pt idx="232621">LSAZ</cx:pt>
          <cx:pt idx="232622">LSAZ</cx:pt>
          <cx:pt idx="232623">LSAZ</cx:pt>
          <cx:pt idx="232624">LSAZ</cx:pt>
          <cx:pt idx="232625">LSAZ</cx:pt>
          <cx:pt idx="232626">LSAZ</cx:pt>
          <cx:pt idx="232627">LSAZ</cx:pt>
          <cx:pt idx="232628">LSAZ</cx:pt>
          <cx:pt idx="232629">LSAZ</cx:pt>
          <cx:pt idx="232630">LSAZ</cx:pt>
          <cx:pt idx="232631">LSAZ</cx:pt>
          <cx:pt idx="232632">LSAZ</cx:pt>
          <cx:pt idx="232633">LSAZ</cx:pt>
          <cx:pt idx="232634">LSAZ</cx:pt>
          <cx:pt idx="232635">LSAZ</cx:pt>
          <cx:pt idx="232636">LSAZ</cx:pt>
          <cx:pt idx="232637">LSAZ</cx:pt>
          <cx:pt idx="232638">LSAZ</cx:pt>
          <cx:pt idx="232639">LSAZ</cx:pt>
          <cx:pt idx="232640">LSAZ</cx:pt>
          <cx:pt idx="232641">LSAZ</cx:pt>
          <cx:pt idx="232642">LSAZ</cx:pt>
          <cx:pt idx="232643">LSAZ</cx:pt>
          <cx:pt idx="232644">LSAZ</cx:pt>
          <cx:pt idx="232645">LSAZ</cx:pt>
          <cx:pt idx="232646">LSAZ</cx:pt>
          <cx:pt idx="232647">LSAZ</cx:pt>
          <cx:pt idx="232648">LSAZ</cx:pt>
          <cx:pt idx="232649">LSAZ</cx:pt>
          <cx:pt idx="232650">LSAZ</cx:pt>
          <cx:pt idx="232651">LSAZ</cx:pt>
          <cx:pt idx="232652">LSAZ</cx:pt>
          <cx:pt idx="232653">LSAZ</cx:pt>
          <cx:pt idx="232654">LSAZ</cx:pt>
          <cx:pt idx="232655">LSAZ</cx:pt>
          <cx:pt idx="232656">LSAZ</cx:pt>
          <cx:pt idx="232657">LSAZ</cx:pt>
          <cx:pt idx="232658">LSAZ</cx:pt>
          <cx:pt idx="232659">LSAZ</cx:pt>
          <cx:pt idx="232660">LSAZ</cx:pt>
          <cx:pt idx="232661">LSAZ</cx:pt>
          <cx:pt idx="232662">LSAZ</cx:pt>
          <cx:pt idx="232663">LSAZ</cx:pt>
          <cx:pt idx="232664">LSAZ</cx:pt>
          <cx:pt idx="232665">LSAZ</cx:pt>
          <cx:pt idx="232666">LSAZ</cx:pt>
          <cx:pt idx="232667">LSAZ</cx:pt>
          <cx:pt idx="232668">LSAZ</cx:pt>
          <cx:pt idx="232669">LSAZ</cx:pt>
          <cx:pt idx="232670">LSAZ</cx:pt>
          <cx:pt idx="232671">LSAZ</cx:pt>
          <cx:pt idx="232672">LSAZ</cx:pt>
          <cx:pt idx="232673">LSAZ</cx:pt>
          <cx:pt idx="232674">LSAZ</cx:pt>
          <cx:pt idx="232675">LSAZ</cx:pt>
          <cx:pt idx="232676">LSAZ</cx:pt>
          <cx:pt idx="232677">LSAZ</cx:pt>
          <cx:pt idx="232678">LSAZ</cx:pt>
          <cx:pt idx="232679">LSAZ</cx:pt>
          <cx:pt idx="232680">LSAZ</cx:pt>
          <cx:pt idx="232681">LSAZ</cx:pt>
          <cx:pt idx="232682">LSAZ</cx:pt>
          <cx:pt idx="232683">LSAZ</cx:pt>
          <cx:pt idx="232684">LSAZ</cx:pt>
          <cx:pt idx="232685">LSAZ</cx:pt>
          <cx:pt idx="232686">LSAZ</cx:pt>
          <cx:pt idx="232687">LSAZ</cx:pt>
          <cx:pt idx="232688">LSAZ</cx:pt>
          <cx:pt idx="232689">LSAZ</cx:pt>
          <cx:pt idx="232690">LSAZ</cx:pt>
          <cx:pt idx="232691">LSAZ</cx:pt>
          <cx:pt idx="232692">LSAZ</cx:pt>
          <cx:pt idx="232693">LSAZ</cx:pt>
          <cx:pt idx="232694">LSAZ</cx:pt>
          <cx:pt idx="232695">LSAZ</cx:pt>
          <cx:pt idx="232696">LSAZ</cx:pt>
          <cx:pt idx="232697">LSAZ</cx:pt>
          <cx:pt idx="232698">LSAZ</cx:pt>
          <cx:pt idx="232699">LSAZ</cx:pt>
          <cx:pt idx="232700">LSAZ</cx:pt>
          <cx:pt idx="232701">LSAZ</cx:pt>
          <cx:pt idx="232702">LSAZ</cx:pt>
          <cx:pt idx="232703">LSAZ</cx:pt>
          <cx:pt idx="232704">LSAZ</cx:pt>
          <cx:pt idx="232705">LSAZ</cx:pt>
          <cx:pt idx="232706">LSAZ</cx:pt>
          <cx:pt idx="232707">LSAZ</cx:pt>
          <cx:pt idx="232708">LSAZ</cx:pt>
          <cx:pt idx="232709">LSAZ</cx:pt>
          <cx:pt idx="232710">LSAZ</cx:pt>
          <cx:pt idx="232711">LSAZ</cx:pt>
          <cx:pt idx="232712">LSAZ</cx:pt>
          <cx:pt idx="232713">LSAZ</cx:pt>
          <cx:pt idx="232714">LSAZ</cx:pt>
          <cx:pt idx="232715">LSAZ</cx:pt>
          <cx:pt idx="232716">LSAZ</cx:pt>
          <cx:pt idx="232717">LSAZ</cx:pt>
          <cx:pt idx="232718">LSAZ</cx:pt>
          <cx:pt idx="232719">LSAZ</cx:pt>
          <cx:pt idx="232720">LSAZ</cx:pt>
          <cx:pt idx="232721">LSAZ</cx:pt>
          <cx:pt idx="232722">LSAZ</cx:pt>
          <cx:pt idx="232723">LSAZ</cx:pt>
          <cx:pt idx="232724">LSAZ</cx:pt>
          <cx:pt idx="232725">LSAZ</cx:pt>
          <cx:pt idx="232726">LSAZ</cx:pt>
          <cx:pt idx="232727">LSAZ</cx:pt>
          <cx:pt idx="232728">LSAZ</cx:pt>
          <cx:pt idx="232729">LSAZ</cx:pt>
          <cx:pt idx="232730">LSAZ</cx:pt>
          <cx:pt idx="232731">LSAZ</cx:pt>
          <cx:pt idx="232732">LSAZ</cx:pt>
          <cx:pt idx="232733">LSAZ</cx:pt>
          <cx:pt idx="232734">LSAZ</cx:pt>
          <cx:pt idx="232735">LSAZ</cx:pt>
          <cx:pt idx="232736">LSAZ</cx:pt>
          <cx:pt idx="232737">LSAZ</cx:pt>
          <cx:pt idx="232738">LSAZ</cx:pt>
          <cx:pt idx="232739">LSAZ</cx:pt>
          <cx:pt idx="232740">LSAZ</cx:pt>
          <cx:pt idx="232741">LSAZ</cx:pt>
          <cx:pt idx="232742">LSAZ</cx:pt>
          <cx:pt idx="232743">LSAZ</cx:pt>
          <cx:pt idx="232744">LSAZ</cx:pt>
          <cx:pt idx="232745">LSAZ</cx:pt>
          <cx:pt idx="232746">LSAZ</cx:pt>
          <cx:pt idx="232747">LSAZ</cx:pt>
          <cx:pt idx="232748">LSAZ</cx:pt>
          <cx:pt idx="232749">LSAZ</cx:pt>
          <cx:pt idx="232750">LSAZ</cx:pt>
          <cx:pt idx="232751">LSAZ</cx:pt>
          <cx:pt idx="232752">LSAZ</cx:pt>
          <cx:pt idx="232753">LSAZ</cx:pt>
          <cx:pt idx="232754">LSAZ</cx:pt>
          <cx:pt idx="232755">LSAZ</cx:pt>
          <cx:pt idx="232756">LSAZ</cx:pt>
          <cx:pt idx="232757">LSAZ</cx:pt>
          <cx:pt idx="232758">LSAZ</cx:pt>
          <cx:pt idx="232759">LSAZ</cx:pt>
          <cx:pt idx="232760">LSAZ</cx:pt>
          <cx:pt idx="232761">LSAZ</cx:pt>
          <cx:pt idx="232762">LSAZ</cx:pt>
          <cx:pt idx="232763">LSAZ</cx:pt>
          <cx:pt idx="232764">LSAZ</cx:pt>
          <cx:pt idx="232765">LSAZ</cx:pt>
          <cx:pt idx="232766">LSAZ</cx:pt>
          <cx:pt idx="232767">LSAZ</cx:pt>
          <cx:pt idx="232768">LSAZ</cx:pt>
          <cx:pt idx="232769">LSAZ</cx:pt>
          <cx:pt idx="232770">LSAZ</cx:pt>
          <cx:pt idx="232771">LSAZ</cx:pt>
          <cx:pt idx="232772">LSAZ</cx:pt>
          <cx:pt idx="232773">LSAZ</cx:pt>
          <cx:pt idx="232774">LSAZ</cx:pt>
          <cx:pt idx="232775">LSAZ</cx:pt>
          <cx:pt idx="232776">LSAZ</cx:pt>
          <cx:pt idx="232777">LSAZ</cx:pt>
          <cx:pt idx="232778">LSAZ</cx:pt>
          <cx:pt idx="232779">LSAZ</cx:pt>
          <cx:pt idx="232780">LSAZ</cx:pt>
          <cx:pt idx="232781">LSAZ</cx:pt>
          <cx:pt idx="232782">LSAZ</cx:pt>
          <cx:pt idx="232783">LSAZ</cx:pt>
          <cx:pt idx="232784">LSAZ</cx:pt>
          <cx:pt idx="232785">LSAZ</cx:pt>
          <cx:pt idx="232786">LSAZ</cx:pt>
          <cx:pt idx="232787">LSAZ</cx:pt>
          <cx:pt idx="232788">LSAZ</cx:pt>
          <cx:pt idx="232789">LSAZ</cx:pt>
          <cx:pt idx="232790">LSAZ</cx:pt>
          <cx:pt idx="232791">LSAZ</cx:pt>
          <cx:pt idx="232792">LSAZ</cx:pt>
          <cx:pt idx="232793">LSAZ</cx:pt>
          <cx:pt idx="232794">LSAZ</cx:pt>
          <cx:pt idx="232795">LSAZ</cx:pt>
          <cx:pt idx="232796">LSAZ</cx:pt>
          <cx:pt idx="232797">LSAZ</cx:pt>
          <cx:pt idx="232798">LSAZ</cx:pt>
          <cx:pt idx="232799">LSAZ</cx:pt>
          <cx:pt idx="232800">LSAZ</cx:pt>
          <cx:pt idx="232801">LSAZ</cx:pt>
          <cx:pt idx="232802">LSAZ</cx:pt>
          <cx:pt idx="232803">LSAZ</cx:pt>
          <cx:pt idx="232804">LSAZ</cx:pt>
          <cx:pt idx="232805">LSAZ</cx:pt>
          <cx:pt idx="232806">LSAZ</cx:pt>
          <cx:pt idx="232807">LSAZ</cx:pt>
          <cx:pt idx="232808">LSAZ</cx:pt>
          <cx:pt idx="232809">LSAZ</cx:pt>
          <cx:pt idx="232810">LSAZ</cx:pt>
          <cx:pt idx="232811">LSAZ</cx:pt>
          <cx:pt idx="232812">LSAZ</cx:pt>
          <cx:pt idx="232813">LSAZ</cx:pt>
          <cx:pt idx="232814">LSAZ</cx:pt>
          <cx:pt idx="232815">LSAZ</cx:pt>
          <cx:pt idx="232816">LSAZ</cx:pt>
          <cx:pt idx="232817">LSAZ</cx:pt>
          <cx:pt idx="232818">LSAZ</cx:pt>
          <cx:pt idx="232819">LSAZ</cx:pt>
          <cx:pt idx="232820">LSAZ</cx:pt>
          <cx:pt idx="232821">LSAZ</cx:pt>
          <cx:pt idx="232822">LSAZ</cx:pt>
          <cx:pt idx="232823">LSAZ</cx:pt>
          <cx:pt idx="232824">LSAZ</cx:pt>
          <cx:pt idx="232825">LSAZ</cx:pt>
          <cx:pt idx="232826">LSAZ</cx:pt>
          <cx:pt idx="232827">LSAZ</cx:pt>
          <cx:pt idx="232828">LSAZ</cx:pt>
          <cx:pt idx="232829">LSAZ</cx:pt>
          <cx:pt idx="232830">LSAZ</cx:pt>
          <cx:pt idx="232831">LSAZ</cx:pt>
          <cx:pt idx="232832">LSAZ</cx:pt>
          <cx:pt idx="232833">LSAZ</cx:pt>
          <cx:pt idx="232834">LSAZ</cx:pt>
          <cx:pt idx="232835">LSAZ</cx:pt>
          <cx:pt idx="232836">LSAZ</cx:pt>
          <cx:pt idx="232837">LSAZ</cx:pt>
          <cx:pt idx="232838">LSAZ</cx:pt>
          <cx:pt idx="232839">LSAZ</cx:pt>
          <cx:pt idx="232840">LSAZ</cx:pt>
          <cx:pt idx="232841">LSAZ</cx:pt>
          <cx:pt idx="232842">LSAZ</cx:pt>
          <cx:pt idx="232843">LSAZ</cx:pt>
          <cx:pt idx="232844">LSAZ</cx:pt>
          <cx:pt idx="232845">LSAZ</cx:pt>
          <cx:pt idx="232846">LSAZ</cx:pt>
          <cx:pt idx="232847">LSAZ</cx:pt>
          <cx:pt idx="232848">LSAZ</cx:pt>
          <cx:pt idx="232849">LSAZ</cx:pt>
          <cx:pt idx="232850">LSAZ</cx:pt>
          <cx:pt idx="232851">LSAZ</cx:pt>
          <cx:pt idx="232852">LSAZ</cx:pt>
          <cx:pt idx="232853">LSAZ</cx:pt>
          <cx:pt idx="232854">LSAZ</cx:pt>
          <cx:pt idx="232855">LSAZ</cx:pt>
          <cx:pt idx="232856">LSAZ</cx:pt>
          <cx:pt idx="232857">LSAZ</cx:pt>
          <cx:pt idx="232858">LSAZ</cx:pt>
          <cx:pt idx="232859">LSAZ</cx:pt>
          <cx:pt idx="232860">LSAZ</cx:pt>
          <cx:pt idx="232861">LSAZ</cx:pt>
          <cx:pt idx="232862">LSAZ</cx:pt>
          <cx:pt idx="232863">LSAZ</cx:pt>
          <cx:pt idx="232864">LSAZ</cx:pt>
          <cx:pt idx="232865">LSAZ</cx:pt>
          <cx:pt idx="232866">LSAZ</cx:pt>
          <cx:pt idx="232867">LSAZ</cx:pt>
          <cx:pt idx="232868">LSAZ</cx:pt>
          <cx:pt idx="232869">LSAZ</cx:pt>
          <cx:pt idx="232870">LSAZ</cx:pt>
          <cx:pt idx="232871">LSAZ</cx:pt>
          <cx:pt idx="232872">LSAZ</cx:pt>
          <cx:pt idx="232873">LSAZ</cx:pt>
          <cx:pt idx="232874">LSAZ</cx:pt>
          <cx:pt idx="232875">LSAZ</cx:pt>
          <cx:pt idx="232876">LSAZ</cx:pt>
          <cx:pt idx="232877">LSAZ</cx:pt>
          <cx:pt idx="232878">LSAZ</cx:pt>
          <cx:pt idx="232879">LSAZ</cx:pt>
          <cx:pt idx="232880">LSAZ</cx:pt>
          <cx:pt idx="232881">LSAZ</cx:pt>
          <cx:pt idx="232882">LSAZ</cx:pt>
          <cx:pt idx="232883">LSAZ</cx:pt>
          <cx:pt idx="232884">LSAZ</cx:pt>
          <cx:pt idx="232885">LSAZ</cx:pt>
          <cx:pt idx="232886">LSAZ</cx:pt>
          <cx:pt idx="232887">LSAZ</cx:pt>
          <cx:pt idx="232888">LSAZ</cx:pt>
          <cx:pt idx="232889">LSAZ</cx:pt>
          <cx:pt idx="232890">LSAZ</cx:pt>
          <cx:pt idx="232891">LSAZ</cx:pt>
          <cx:pt idx="232892">LSAZ</cx:pt>
          <cx:pt idx="232893">LSAZ</cx:pt>
          <cx:pt idx="232894">LSAZ</cx:pt>
          <cx:pt idx="232895">LSAZ</cx:pt>
          <cx:pt idx="232896">LSAZ</cx:pt>
          <cx:pt idx="232897">LSAZ</cx:pt>
          <cx:pt idx="232898">LSAZ</cx:pt>
          <cx:pt idx="232899">LSAZ</cx:pt>
          <cx:pt idx="232900">LSAZ</cx:pt>
          <cx:pt idx="232901">LSAZ</cx:pt>
          <cx:pt idx="232902">LSAZ</cx:pt>
          <cx:pt idx="232903">LSAZ</cx:pt>
          <cx:pt idx="232904">LSAZ</cx:pt>
          <cx:pt idx="232905">LSAZ</cx:pt>
          <cx:pt idx="232906">LSAZ</cx:pt>
          <cx:pt idx="232907">LSAZ</cx:pt>
          <cx:pt idx="232908">LSAZ</cx:pt>
          <cx:pt idx="232909">LSAZ</cx:pt>
          <cx:pt idx="232910">LSAZ</cx:pt>
          <cx:pt idx="232911">LSAZ</cx:pt>
          <cx:pt idx="232912">LSAZ</cx:pt>
          <cx:pt idx="232913">LSAZ</cx:pt>
          <cx:pt idx="232914">LSAZ</cx:pt>
          <cx:pt idx="232915">LSAZ</cx:pt>
          <cx:pt idx="232916">LSAZ</cx:pt>
          <cx:pt idx="232917">LSAZ</cx:pt>
          <cx:pt idx="232918">LSAZ</cx:pt>
          <cx:pt idx="232919">LSAZ</cx:pt>
          <cx:pt idx="232920">LSAZ</cx:pt>
          <cx:pt idx="232921">LSAZ</cx:pt>
          <cx:pt idx="232922">LSAZ</cx:pt>
          <cx:pt idx="232923">LSAZ</cx:pt>
          <cx:pt idx="232924">LSAZ</cx:pt>
          <cx:pt idx="232925">LSAZ</cx:pt>
          <cx:pt idx="232926">LSAZ</cx:pt>
          <cx:pt idx="232927">LSAZ</cx:pt>
          <cx:pt idx="232928">LSAZ</cx:pt>
          <cx:pt idx="232929">LSAZ</cx:pt>
          <cx:pt idx="232930">LSAZ</cx:pt>
          <cx:pt idx="232931">LSAZ</cx:pt>
          <cx:pt idx="232932">LSAZ</cx:pt>
          <cx:pt idx="232933">LSAZ</cx:pt>
          <cx:pt idx="232934">LSAZ</cx:pt>
          <cx:pt idx="232935">LSAZ</cx:pt>
          <cx:pt idx="232936">LSAZ</cx:pt>
          <cx:pt idx="232937">LSAZ</cx:pt>
          <cx:pt idx="232938">LSAZ</cx:pt>
          <cx:pt idx="232939">LSAZ</cx:pt>
          <cx:pt idx="232940">LSAZ</cx:pt>
          <cx:pt idx="232941">LSAZ</cx:pt>
          <cx:pt idx="232942">LSAZ</cx:pt>
          <cx:pt idx="232943">LSAZ</cx:pt>
          <cx:pt idx="232944">LSAZ</cx:pt>
          <cx:pt idx="232945">LSAZ</cx:pt>
          <cx:pt idx="232946">LSAZ</cx:pt>
          <cx:pt idx="232947">LSAZ</cx:pt>
          <cx:pt idx="232948">LSAZ</cx:pt>
          <cx:pt idx="232949">LSAZ</cx:pt>
          <cx:pt idx="232950">LSAZ</cx:pt>
          <cx:pt idx="232951">LSAZ</cx:pt>
          <cx:pt idx="232952">LSAZ</cx:pt>
          <cx:pt idx="232953">LSAZ</cx:pt>
          <cx:pt idx="232954">LSAZ</cx:pt>
          <cx:pt idx="232955">LSAZ</cx:pt>
          <cx:pt idx="232956">LSAZ</cx:pt>
          <cx:pt idx="232957">LSAZ</cx:pt>
          <cx:pt idx="232958">LSAZ</cx:pt>
          <cx:pt idx="232959">LSAZ</cx:pt>
          <cx:pt idx="232960">LSAZ</cx:pt>
          <cx:pt idx="232961">LSAZ</cx:pt>
          <cx:pt idx="232962">LSAZ</cx:pt>
          <cx:pt idx="232963">LSAZ</cx:pt>
          <cx:pt idx="232964">LSAZ</cx:pt>
          <cx:pt idx="232965">LSAZ</cx:pt>
          <cx:pt idx="232966">LSAZ</cx:pt>
          <cx:pt idx="232967">LSAZ</cx:pt>
          <cx:pt idx="232968">LSAZ</cx:pt>
          <cx:pt idx="232969">LSAZ</cx:pt>
          <cx:pt idx="232970">LSAZ</cx:pt>
          <cx:pt idx="232971">LSAZ</cx:pt>
          <cx:pt idx="232972">LSAZ</cx:pt>
          <cx:pt idx="232973">LSAZ</cx:pt>
          <cx:pt idx="232974">LSAZ</cx:pt>
          <cx:pt idx="232975">LSAZ</cx:pt>
          <cx:pt idx="232976">LSAZ</cx:pt>
          <cx:pt idx="232977">LSAZ</cx:pt>
          <cx:pt idx="232978">LSAZ</cx:pt>
          <cx:pt idx="232979">LSAZ</cx:pt>
          <cx:pt idx="232980">LSAZ</cx:pt>
          <cx:pt idx="232981">LSAZ</cx:pt>
          <cx:pt idx="232982">LSAZ</cx:pt>
          <cx:pt idx="232983">LSAZ</cx:pt>
          <cx:pt idx="232984">LSAZ</cx:pt>
          <cx:pt idx="232985">LSAZ</cx:pt>
          <cx:pt idx="232986">LSAZ</cx:pt>
          <cx:pt idx="232987">LSAZ</cx:pt>
          <cx:pt idx="232988">LSAZ</cx:pt>
          <cx:pt idx="232989">LSAZ</cx:pt>
          <cx:pt idx="232990">LSAZ</cx:pt>
          <cx:pt idx="232991">LSAZ</cx:pt>
          <cx:pt idx="232992">LSAZ</cx:pt>
          <cx:pt idx="232993">LSAZ</cx:pt>
          <cx:pt idx="232994">LSAZ</cx:pt>
          <cx:pt idx="232995">LSAZ</cx:pt>
          <cx:pt idx="232996">LSAZ</cx:pt>
          <cx:pt idx="232997">LSAZ</cx:pt>
          <cx:pt idx="232998">LSAZ</cx:pt>
          <cx:pt idx="232999">LSAZ</cx:pt>
          <cx:pt idx="233000">LSAZ</cx:pt>
          <cx:pt idx="233001">LSAZ</cx:pt>
          <cx:pt idx="233002">LSAZ</cx:pt>
          <cx:pt idx="233003">LSAZ</cx:pt>
          <cx:pt idx="233004">LSAZ</cx:pt>
          <cx:pt idx="233005">LSAZ</cx:pt>
          <cx:pt idx="233006">LSAZ</cx:pt>
          <cx:pt idx="233007">LSAZ</cx:pt>
          <cx:pt idx="233008">LSAZ</cx:pt>
          <cx:pt idx="233009">LSAZ</cx:pt>
          <cx:pt idx="233010">LSAZ</cx:pt>
          <cx:pt idx="233011">LSAZ</cx:pt>
          <cx:pt idx="233012">LSAZ</cx:pt>
          <cx:pt idx="233013">LSAZ</cx:pt>
          <cx:pt idx="233014">LSAZ</cx:pt>
          <cx:pt idx="233015">LSAZ</cx:pt>
          <cx:pt idx="233016">LSAZ</cx:pt>
          <cx:pt idx="233017">LSAZ</cx:pt>
          <cx:pt idx="233018">LSAZ</cx:pt>
          <cx:pt idx="233019">LSAZ</cx:pt>
          <cx:pt idx="233020">LSAZ</cx:pt>
          <cx:pt idx="233021">LSAZ</cx:pt>
          <cx:pt idx="233022">LSAZ</cx:pt>
          <cx:pt idx="233023">LSAZ</cx:pt>
          <cx:pt idx="233024">LSAZ</cx:pt>
          <cx:pt idx="233025">LSAZ</cx:pt>
          <cx:pt idx="233026">LSAZ</cx:pt>
          <cx:pt idx="233027">LSAZ</cx:pt>
          <cx:pt idx="233028">LSAZ</cx:pt>
          <cx:pt idx="233029">LSAZ</cx:pt>
          <cx:pt idx="233030">LSAZ</cx:pt>
          <cx:pt idx="233031">LSAZ</cx:pt>
          <cx:pt idx="233032">LSAZ</cx:pt>
          <cx:pt idx="233033">LSAZ</cx:pt>
          <cx:pt idx="233034">LSAZ</cx:pt>
          <cx:pt idx="233035">LSAZ</cx:pt>
          <cx:pt idx="233036">LSAZ</cx:pt>
          <cx:pt idx="233037">LSAZ</cx:pt>
          <cx:pt idx="233038">LSAZ</cx:pt>
          <cx:pt idx="233039">LSAZ</cx:pt>
          <cx:pt idx="233040">LSAZ</cx:pt>
          <cx:pt idx="233041">LSAZ</cx:pt>
          <cx:pt idx="233042">LSAZ</cx:pt>
          <cx:pt idx="233043">LSAZ</cx:pt>
          <cx:pt idx="233044">LSAZ</cx:pt>
          <cx:pt idx="233045">LSAZ</cx:pt>
          <cx:pt idx="233046">LSAZ</cx:pt>
          <cx:pt idx="233047">LSAZ</cx:pt>
          <cx:pt idx="233048">LSAZ</cx:pt>
          <cx:pt idx="233049">LSAZ</cx:pt>
          <cx:pt idx="233050">LSAZ</cx:pt>
          <cx:pt idx="233051">LSAZ</cx:pt>
          <cx:pt idx="233052">LSAZ</cx:pt>
          <cx:pt idx="233053">LSAZ</cx:pt>
          <cx:pt idx="233054">LSAZ</cx:pt>
          <cx:pt idx="233055">LSAZ</cx:pt>
          <cx:pt idx="233056">LSAZ</cx:pt>
          <cx:pt idx="233057">LSAZ</cx:pt>
          <cx:pt idx="233058">LSAZ</cx:pt>
          <cx:pt idx="233059">LSAZ</cx:pt>
          <cx:pt idx="233060">LSAZ</cx:pt>
          <cx:pt idx="233061">LSAZ</cx:pt>
          <cx:pt idx="233062">LSAZ</cx:pt>
          <cx:pt idx="233063">LSAZ</cx:pt>
          <cx:pt idx="233064">LSAZ</cx:pt>
          <cx:pt idx="233065">LSAZ</cx:pt>
          <cx:pt idx="233066">LSAZ</cx:pt>
          <cx:pt idx="233067">LSAZ</cx:pt>
          <cx:pt idx="233068">LSAZ</cx:pt>
          <cx:pt idx="233069">LSAZ</cx:pt>
          <cx:pt idx="233070">LSAZ</cx:pt>
          <cx:pt idx="233071">LSAZ</cx:pt>
          <cx:pt idx="233072">LSAZ</cx:pt>
          <cx:pt idx="233073">LSAZ</cx:pt>
          <cx:pt idx="233074">LSAZ</cx:pt>
          <cx:pt idx="233075">LSAZ</cx:pt>
          <cx:pt idx="233076">LSAZ</cx:pt>
          <cx:pt idx="233077">LSAZ</cx:pt>
          <cx:pt idx="233078">LSAZ</cx:pt>
          <cx:pt idx="233079">LSAZ</cx:pt>
          <cx:pt idx="233080">LSAZ</cx:pt>
          <cx:pt idx="233081">LSAZ</cx:pt>
          <cx:pt idx="233082">LSAZ</cx:pt>
          <cx:pt idx="233083">LSAZ</cx:pt>
          <cx:pt idx="233084">LSAZ</cx:pt>
          <cx:pt idx="233085">LSAZ</cx:pt>
          <cx:pt idx="233086">LSAZ</cx:pt>
          <cx:pt idx="233087">LSAZ</cx:pt>
          <cx:pt idx="233088">LSAZ</cx:pt>
          <cx:pt idx="233089">LSAZ</cx:pt>
          <cx:pt idx="233090">LSAZ</cx:pt>
          <cx:pt idx="233091">LSAZ</cx:pt>
          <cx:pt idx="233092">LSAZ</cx:pt>
          <cx:pt idx="233093">LSAZ</cx:pt>
          <cx:pt idx="233094">LSAZ</cx:pt>
          <cx:pt idx="233095">LSAZ</cx:pt>
          <cx:pt idx="233096">LSAZ</cx:pt>
          <cx:pt idx="233097">LSAZ</cx:pt>
          <cx:pt idx="233098">LSAZ</cx:pt>
          <cx:pt idx="233099">LSAZ</cx:pt>
          <cx:pt idx="233100">LSAZ</cx:pt>
          <cx:pt idx="233101">LSAZ</cx:pt>
          <cx:pt idx="233102">LSAZ</cx:pt>
          <cx:pt idx="233103">LSAZ</cx:pt>
          <cx:pt idx="233104">LSAZ</cx:pt>
          <cx:pt idx="233105">LSAZ</cx:pt>
          <cx:pt idx="233106">LSAZ</cx:pt>
          <cx:pt idx="233107">LSAZ</cx:pt>
          <cx:pt idx="233108">LSAZ</cx:pt>
          <cx:pt idx="233109">LSAZ</cx:pt>
          <cx:pt idx="233110">LSAZ</cx:pt>
          <cx:pt idx="233111">LSAZ</cx:pt>
          <cx:pt idx="233112">LSAZ</cx:pt>
          <cx:pt idx="233113">LSAZ</cx:pt>
          <cx:pt idx="233114">LSAZ</cx:pt>
          <cx:pt idx="233115">LSAZ</cx:pt>
          <cx:pt idx="233116">LSAZ</cx:pt>
          <cx:pt idx="233117">LSAZ</cx:pt>
          <cx:pt idx="233118">LSAZ</cx:pt>
          <cx:pt idx="233119">LSAZ</cx:pt>
          <cx:pt idx="233120">LSAZ</cx:pt>
          <cx:pt idx="233121">LSAZ</cx:pt>
          <cx:pt idx="233122">LSAZ</cx:pt>
          <cx:pt idx="233123">LSAZ</cx:pt>
          <cx:pt idx="233124">LSAZ</cx:pt>
          <cx:pt idx="233125">LSAZ</cx:pt>
          <cx:pt idx="233126">LSAZ</cx:pt>
          <cx:pt idx="233127">LSAZ</cx:pt>
          <cx:pt idx="233128">LSAZ</cx:pt>
          <cx:pt idx="233129">LSAZ</cx:pt>
          <cx:pt idx="233130">LSAZ</cx:pt>
          <cx:pt idx="233131">LSAZ</cx:pt>
          <cx:pt idx="233132">LSAZ</cx:pt>
          <cx:pt idx="233133">LSAZ</cx:pt>
          <cx:pt idx="233134">LSAZ</cx:pt>
          <cx:pt idx="233135">LSAZ</cx:pt>
          <cx:pt idx="233136">LSAZ</cx:pt>
          <cx:pt idx="233137">LSAZ</cx:pt>
          <cx:pt idx="233138">LSAZ</cx:pt>
          <cx:pt idx="233139">LSAZ</cx:pt>
          <cx:pt idx="233140">LSAZ</cx:pt>
          <cx:pt idx="233141">LSAZ</cx:pt>
          <cx:pt idx="233142">LSAZ</cx:pt>
          <cx:pt idx="233143">LSAZ</cx:pt>
          <cx:pt idx="233144">LSAZ</cx:pt>
          <cx:pt idx="233145">LSAZ</cx:pt>
          <cx:pt idx="233146">LSAZ</cx:pt>
          <cx:pt idx="233147">LSAZ</cx:pt>
          <cx:pt idx="233148">LSAZ</cx:pt>
          <cx:pt idx="233149">LSAZ</cx:pt>
          <cx:pt idx="233150">LSAZ</cx:pt>
          <cx:pt idx="233151">LSAZ</cx:pt>
          <cx:pt idx="233152">LSAZ</cx:pt>
          <cx:pt idx="233153">LSAZ</cx:pt>
          <cx:pt idx="233154">LSAZ</cx:pt>
          <cx:pt idx="233155">LSAZ</cx:pt>
          <cx:pt idx="233156">LSAZ</cx:pt>
          <cx:pt idx="233157">LSAZ</cx:pt>
          <cx:pt idx="233158">LSAZ</cx:pt>
          <cx:pt idx="233159">LSAZ</cx:pt>
          <cx:pt idx="233160">LSAZ</cx:pt>
          <cx:pt idx="233161">LSAZ</cx:pt>
          <cx:pt idx="233162">LSAZ</cx:pt>
          <cx:pt idx="233163">LSAZ</cx:pt>
          <cx:pt idx="233164">LSAZ</cx:pt>
          <cx:pt idx="233165">LSAZ</cx:pt>
          <cx:pt idx="233166">LSAZ</cx:pt>
          <cx:pt idx="233167">LSAZ</cx:pt>
          <cx:pt idx="233168">LSAZ</cx:pt>
          <cx:pt idx="233169">LSAZ</cx:pt>
          <cx:pt idx="233170">LSAZ</cx:pt>
          <cx:pt idx="233171">LSAZ</cx:pt>
          <cx:pt idx="233172">LSAZ</cx:pt>
          <cx:pt idx="233173">LSAZ</cx:pt>
          <cx:pt idx="233174">LSAZ</cx:pt>
          <cx:pt idx="233175">LSAZ</cx:pt>
          <cx:pt idx="233176">LSAZ</cx:pt>
          <cx:pt idx="233177">LSAZ</cx:pt>
          <cx:pt idx="233178">LSAZ</cx:pt>
          <cx:pt idx="233179">LSAZ</cx:pt>
          <cx:pt idx="233180">LSAZ</cx:pt>
          <cx:pt idx="233181">LSAZ</cx:pt>
          <cx:pt idx="233182">LSAZ</cx:pt>
          <cx:pt idx="233183">LSAZ</cx:pt>
          <cx:pt idx="233184">LSAZ</cx:pt>
          <cx:pt idx="233185">LSAZ</cx:pt>
          <cx:pt idx="233186">LSAZ</cx:pt>
          <cx:pt idx="233187">LSAZ</cx:pt>
          <cx:pt idx="233188">LSAZ</cx:pt>
          <cx:pt idx="233189">LSAZ</cx:pt>
          <cx:pt idx="233190">LSAZ</cx:pt>
          <cx:pt idx="233191">LSAZ</cx:pt>
          <cx:pt idx="233192">LSAZ</cx:pt>
          <cx:pt idx="233193">LSAZ</cx:pt>
          <cx:pt idx="233194">LSAZ</cx:pt>
          <cx:pt idx="233195">LSAZ</cx:pt>
          <cx:pt idx="233196">LSAZ</cx:pt>
          <cx:pt idx="233197">LSAZ</cx:pt>
          <cx:pt idx="233198">LSAZ</cx:pt>
          <cx:pt idx="233199">LSAZ</cx:pt>
          <cx:pt idx="233200">LSAZ</cx:pt>
          <cx:pt idx="233201">LSAZ</cx:pt>
          <cx:pt idx="233202">LSAZ</cx:pt>
          <cx:pt idx="233203">LSAZ</cx:pt>
          <cx:pt idx="233204">LSAZ</cx:pt>
          <cx:pt idx="233205">LSAZ</cx:pt>
          <cx:pt idx="233206">LSAZ</cx:pt>
          <cx:pt idx="233207">LSAZ</cx:pt>
          <cx:pt idx="233208">LSAZ</cx:pt>
          <cx:pt idx="233209">LSAZ</cx:pt>
          <cx:pt idx="233210">LSAZ</cx:pt>
          <cx:pt idx="233211">LSAZ</cx:pt>
          <cx:pt idx="233212">LSAZ</cx:pt>
          <cx:pt idx="233213">LSAZ</cx:pt>
          <cx:pt idx="233214">LSAZ</cx:pt>
          <cx:pt idx="233215">LSAZ</cx:pt>
          <cx:pt idx="233216">LSAZ</cx:pt>
          <cx:pt idx="233217">LSAZ</cx:pt>
          <cx:pt idx="233218">LSAZ</cx:pt>
          <cx:pt idx="233219">LSAZ</cx:pt>
          <cx:pt idx="233220">LSAZ</cx:pt>
          <cx:pt idx="233221">LSAZ</cx:pt>
          <cx:pt idx="233222">LSAZ</cx:pt>
          <cx:pt idx="233223">LSAZ</cx:pt>
          <cx:pt idx="233224">LSAZ</cx:pt>
          <cx:pt idx="233225">LSAZ</cx:pt>
          <cx:pt idx="233226">LSAZ</cx:pt>
          <cx:pt idx="233227">LSAZ</cx:pt>
          <cx:pt idx="233228">LSAZ</cx:pt>
          <cx:pt idx="233229">LSAZ</cx:pt>
          <cx:pt idx="233230">LSAZ</cx:pt>
          <cx:pt idx="233231">LSAZ</cx:pt>
          <cx:pt idx="233232">LSAZ</cx:pt>
          <cx:pt idx="233233">LSAZ</cx:pt>
          <cx:pt idx="233234">LSAZ</cx:pt>
          <cx:pt idx="233235">LSAZ</cx:pt>
          <cx:pt idx="233236">LSAZ</cx:pt>
          <cx:pt idx="233237">LSAZ</cx:pt>
          <cx:pt idx="233238">LSAZ</cx:pt>
          <cx:pt idx="233239">LSAZ</cx:pt>
          <cx:pt idx="233240">LSAZ</cx:pt>
          <cx:pt idx="233241">LSAZ</cx:pt>
          <cx:pt idx="233242">LSAZ</cx:pt>
          <cx:pt idx="233243">LSAZ</cx:pt>
          <cx:pt idx="233244">LSAZ</cx:pt>
          <cx:pt idx="233245">LSAZ</cx:pt>
          <cx:pt idx="233246">LSAZ</cx:pt>
          <cx:pt idx="233247">LSAZ</cx:pt>
          <cx:pt idx="233248">LSAZ</cx:pt>
          <cx:pt idx="233249">LSAZ</cx:pt>
          <cx:pt idx="233250">LSAZ</cx:pt>
          <cx:pt idx="233251">LSAZ</cx:pt>
          <cx:pt idx="233252">LSAZ</cx:pt>
          <cx:pt idx="233253">LSAZ</cx:pt>
          <cx:pt idx="233254">LSAZ</cx:pt>
          <cx:pt idx="233255">LSAZ</cx:pt>
          <cx:pt idx="233256">LSAZ</cx:pt>
          <cx:pt idx="233257">LSAZ</cx:pt>
          <cx:pt idx="233258">LSAZ</cx:pt>
          <cx:pt idx="233259">LSAZ</cx:pt>
          <cx:pt idx="233260">LSAZ</cx:pt>
          <cx:pt idx="233261">LSAZ</cx:pt>
          <cx:pt idx="233262">LSAZ</cx:pt>
          <cx:pt idx="233263">LSAZ</cx:pt>
          <cx:pt idx="233264">LSAZ</cx:pt>
          <cx:pt idx="233265">LSAZ</cx:pt>
          <cx:pt idx="233266">LSAZ</cx:pt>
          <cx:pt idx="233267">LSAZ</cx:pt>
          <cx:pt idx="233268">LSAZ</cx:pt>
          <cx:pt idx="233269">LSAZ</cx:pt>
          <cx:pt idx="233270">LSAZ</cx:pt>
          <cx:pt idx="233271">LSAZ</cx:pt>
          <cx:pt idx="233272">LSAZ</cx:pt>
          <cx:pt idx="233273">LSAZ</cx:pt>
          <cx:pt idx="233274">LSAZ</cx:pt>
          <cx:pt idx="233275">LSAZ</cx:pt>
          <cx:pt idx="233276">LSAZ</cx:pt>
          <cx:pt idx="233277">LSAZ</cx:pt>
          <cx:pt idx="233278">LSAZ</cx:pt>
          <cx:pt idx="233279">LSAZ</cx:pt>
          <cx:pt idx="233280">LSAZ</cx:pt>
          <cx:pt idx="233281">LSAZ</cx:pt>
          <cx:pt idx="233282">LSAZ</cx:pt>
          <cx:pt idx="233283">LSAZ</cx:pt>
          <cx:pt idx="233284">LSAZ</cx:pt>
          <cx:pt idx="233285">LSAZ</cx:pt>
          <cx:pt idx="233286">LSAZ</cx:pt>
          <cx:pt idx="233287">LSAZ</cx:pt>
          <cx:pt idx="233288">LSAZ</cx:pt>
          <cx:pt idx="233289">LSAZ</cx:pt>
          <cx:pt idx="233290">LSAZ</cx:pt>
          <cx:pt idx="233291">LSAZ</cx:pt>
          <cx:pt idx="233292">LSAZ</cx:pt>
          <cx:pt idx="233293">LSAZ</cx:pt>
          <cx:pt idx="233294">LSAZ</cx:pt>
          <cx:pt idx="233295">LSAZ</cx:pt>
          <cx:pt idx="233296">LSAZ</cx:pt>
          <cx:pt idx="233297">LSAZ</cx:pt>
          <cx:pt idx="233298">LSAZ</cx:pt>
          <cx:pt idx="233299">LSAZ</cx:pt>
          <cx:pt idx="233300">LSAZ</cx:pt>
          <cx:pt idx="233301">LSAZ</cx:pt>
          <cx:pt idx="233302">LSAZ</cx:pt>
          <cx:pt idx="233303">LSAZ</cx:pt>
          <cx:pt idx="233304">LSAZ</cx:pt>
          <cx:pt idx="233305">LSAZ</cx:pt>
          <cx:pt idx="233306">LSAZ</cx:pt>
          <cx:pt idx="233307">LSAZ</cx:pt>
          <cx:pt idx="233308">LSAZ</cx:pt>
          <cx:pt idx="233309">LSAZ</cx:pt>
          <cx:pt idx="233310">LSAZ</cx:pt>
          <cx:pt idx="233311">LSAZ</cx:pt>
          <cx:pt idx="233312">LSAZ</cx:pt>
          <cx:pt idx="233313">LSAZ</cx:pt>
          <cx:pt idx="233314">LSAZ</cx:pt>
          <cx:pt idx="233315">LSAZ</cx:pt>
          <cx:pt idx="233316">LSAZ</cx:pt>
          <cx:pt idx="233317">LSAZ</cx:pt>
          <cx:pt idx="233318">LSAZ</cx:pt>
          <cx:pt idx="233319">LSAZ</cx:pt>
          <cx:pt idx="233320">LSAZ</cx:pt>
          <cx:pt idx="233321">LSAZ</cx:pt>
          <cx:pt idx="233322">LSAZ</cx:pt>
          <cx:pt idx="233323">LSAZ</cx:pt>
          <cx:pt idx="233324">LSAZ</cx:pt>
          <cx:pt idx="233325">LSAZ</cx:pt>
          <cx:pt idx="233326">LSAZ</cx:pt>
          <cx:pt idx="233327">LSAZ</cx:pt>
          <cx:pt idx="233328">LSAZ</cx:pt>
          <cx:pt idx="233329">LSAZ</cx:pt>
          <cx:pt idx="233330">LSAZ</cx:pt>
          <cx:pt idx="233331">LSAZ</cx:pt>
          <cx:pt idx="233332">LSAZ</cx:pt>
          <cx:pt idx="233333">LSAZ</cx:pt>
          <cx:pt idx="233334">LSAZ</cx:pt>
          <cx:pt idx="233335">LSAZ</cx:pt>
          <cx:pt idx="233336">LSAZ</cx:pt>
          <cx:pt idx="233337">LSAZ</cx:pt>
          <cx:pt idx="233338">LSAZ</cx:pt>
          <cx:pt idx="233339">LSAZ</cx:pt>
          <cx:pt idx="233340">LSAZ</cx:pt>
          <cx:pt idx="233341">LSAZ</cx:pt>
          <cx:pt idx="233342">LSAZ</cx:pt>
          <cx:pt idx="233343">LSAZ</cx:pt>
          <cx:pt idx="233344">LSAZ</cx:pt>
          <cx:pt idx="233345">LSAZ</cx:pt>
          <cx:pt idx="233346">LSAZ</cx:pt>
          <cx:pt idx="233347">LSAZ</cx:pt>
          <cx:pt idx="233348">LSAZ</cx:pt>
          <cx:pt idx="233349">LSAZ</cx:pt>
          <cx:pt idx="233350">LSAZ</cx:pt>
          <cx:pt idx="233351">LSAZ</cx:pt>
          <cx:pt idx="233352">LSAZ</cx:pt>
          <cx:pt idx="233353">LSAZ</cx:pt>
          <cx:pt idx="233354">LSAZ</cx:pt>
          <cx:pt idx="233355">LSAZ</cx:pt>
          <cx:pt idx="233356">LSAZ</cx:pt>
          <cx:pt idx="233357">LSAZ</cx:pt>
          <cx:pt idx="233358">LSAZ</cx:pt>
          <cx:pt idx="233359">LSAZ</cx:pt>
          <cx:pt idx="233360">LSAZ</cx:pt>
          <cx:pt idx="233361">LSAZ</cx:pt>
          <cx:pt idx="233362">LSAZ</cx:pt>
          <cx:pt idx="233363">LSAZ</cx:pt>
          <cx:pt idx="233364">LSAZ</cx:pt>
          <cx:pt idx="233365">LSAZ</cx:pt>
          <cx:pt idx="233366">LSAZ</cx:pt>
          <cx:pt idx="233367">LSAZ</cx:pt>
          <cx:pt idx="233368">LSAZ</cx:pt>
          <cx:pt idx="233369">LSAZ</cx:pt>
          <cx:pt idx="233370">LSAZ</cx:pt>
          <cx:pt idx="233371">LSAZ</cx:pt>
          <cx:pt idx="233372">LSAZ</cx:pt>
          <cx:pt idx="233373">LSAZ</cx:pt>
          <cx:pt idx="233374">LSAZ</cx:pt>
          <cx:pt idx="233375">LSAZ</cx:pt>
          <cx:pt idx="233376">LSAZ</cx:pt>
          <cx:pt idx="233377">LSAZ</cx:pt>
          <cx:pt idx="233378">LSAZ</cx:pt>
          <cx:pt idx="233379">LSAZ</cx:pt>
          <cx:pt idx="233380">LSAZ</cx:pt>
          <cx:pt idx="233381">LSAZ</cx:pt>
          <cx:pt idx="233382">LSAZ</cx:pt>
          <cx:pt idx="233383">LSAZ</cx:pt>
          <cx:pt idx="233384">LSAZ</cx:pt>
          <cx:pt idx="233385">LSAZ</cx:pt>
          <cx:pt idx="233386">LSAZ</cx:pt>
          <cx:pt idx="233387">LSAZ</cx:pt>
          <cx:pt idx="233388">LSAZ</cx:pt>
          <cx:pt idx="233389">LSAZ</cx:pt>
          <cx:pt idx="233390">LSAZ</cx:pt>
          <cx:pt idx="233391">LSAZ</cx:pt>
          <cx:pt idx="233392">LSAZ</cx:pt>
          <cx:pt idx="233393">LSAZ</cx:pt>
          <cx:pt idx="233394">LSAZ</cx:pt>
          <cx:pt idx="233395">LSAZ</cx:pt>
          <cx:pt idx="233396">LSAZ</cx:pt>
          <cx:pt idx="233397">LSAZ</cx:pt>
          <cx:pt idx="233398">LSAZ</cx:pt>
          <cx:pt idx="233399">LSAZ</cx:pt>
          <cx:pt idx="233400">LSAZ</cx:pt>
          <cx:pt idx="233401">LSAZ</cx:pt>
          <cx:pt idx="233402">LSAZ</cx:pt>
          <cx:pt idx="233403">LSAZ</cx:pt>
          <cx:pt idx="233404">LSAZ</cx:pt>
          <cx:pt idx="233405">LSAZ</cx:pt>
          <cx:pt idx="233406">LSAZ</cx:pt>
          <cx:pt idx="233407">LSAZ</cx:pt>
          <cx:pt idx="233408">LSAZ</cx:pt>
          <cx:pt idx="233409">LSAZ</cx:pt>
          <cx:pt idx="233410">LSAZ</cx:pt>
          <cx:pt idx="233411">LSAZ</cx:pt>
          <cx:pt idx="233412">LSAZ</cx:pt>
          <cx:pt idx="233413">LSAZ</cx:pt>
          <cx:pt idx="233414">LSAZ</cx:pt>
          <cx:pt idx="233415">LSAZ</cx:pt>
          <cx:pt idx="233416">LSAZ</cx:pt>
          <cx:pt idx="233417">LSAZ</cx:pt>
          <cx:pt idx="233418">LSAZ</cx:pt>
          <cx:pt idx="233419">LSAZ</cx:pt>
          <cx:pt idx="233420">LSAZ</cx:pt>
          <cx:pt idx="233421">LSAZ</cx:pt>
          <cx:pt idx="233422">LSAZ</cx:pt>
          <cx:pt idx="233423">LSAZ</cx:pt>
          <cx:pt idx="233424">LSAZ</cx:pt>
          <cx:pt idx="233425">LSAZ</cx:pt>
          <cx:pt idx="233426">LSAZ</cx:pt>
          <cx:pt idx="233427">LSAZ</cx:pt>
          <cx:pt idx="233428">LSAZ</cx:pt>
          <cx:pt idx="233429">LSAZ</cx:pt>
          <cx:pt idx="233430">LSAZ</cx:pt>
          <cx:pt idx="233431">LSAZ</cx:pt>
          <cx:pt idx="233432">LSAZ</cx:pt>
          <cx:pt idx="233433">LSAZ</cx:pt>
          <cx:pt idx="233434">LSAZ</cx:pt>
          <cx:pt idx="233435">LSAZ</cx:pt>
          <cx:pt idx="233436">LSAZ</cx:pt>
          <cx:pt idx="233437">LSAZ</cx:pt>
          <cx:pt idx="233438">LSAZ</cx:pt>
          <cx:pt idx="233439">LSAZ</cx:pt>
          <cx:pt idx="233440">LSAZ</cx:pt>
          <cx:pt idx="233441">LSAZ</cx:pt>
          <cx:pt idx="233442">LSAZ</cx:pt>
          <cx:pt idx="233443">LSAZ</cx:pt>
          <cx:pt idx="233444">LSAZ</cx:pt>
          <cx:pt idx="233445">LSAZ</cx:pt>
          <cx:pt idx="233446">LSAZ</cx:pt>
          <cx:pt idx="233447">LSAZ</cx:pt>
          <cx:pt idx="233448">LSAZ</cx:pt>
          <cx:pt idx="233449">LSAZ</cx:pt>
          <cx:pt idx="233450">LSAZ</cx:pt>
          <cx:pt idx="233451">LSAZ</cx:pt>
          <cx:pt idx="233452">LSAZ</cx:pt>
          <cx:pt idx="233453">LSAZ</cx:pt>
          <cx:pt idx="233454">LSAZ</cx:pt>
          <cx:pt idx="233455">LSAZ</cx:pt>
          <cx:pt idx="233456">LSAZ</cx:pt>
          <cx:pt idx="233457">LSAZ</cx:pt>
          <cx:pt idx="233458">LSAZ</cx:pt>
          <cx:pt idx="233459">LSAZ</cx:pt>
          <cx:pt idx="233460">LSAZ</cx:pt>
          <cx:pt idx="233461">LSAZ</cx:pt>
          <cx:pt idx="233462">LSAZ</cx:pt>
          <cx:pt idx="233463">LSAZ</cx:pt>
          <cx:pt idx="233464">LSAZ</cx:pt>
          <cx:pt idx="233465">LSAZ</cx:pt>
          <cx:pt idx="233466">LSAZ</cx:pt>
          <cx:pt idx="233467">LSAZ</cx:pt>
          <cx:pt idx="233468">LSAZ</cx:pt>
          <cx:pt idx="233469">LSAZ</cx:pt>
          <cx:pt idx="233470">LSAZ</cx:pt>
          <cx:pt idx="233471">LSAZ</cx:pt>
          <cx:pt idx="233472">LSAZ</cx:pt>
          <cx:pt idx="233473">LSAZ</cx:pt>
          <cx:pt idx="233474">LSAZ</cx:pt>
          <cx:pt idx="233475">LSAZ</cx:pt>
          <cx:pt idx="233476">LSAZ</cx:pt>
          <cx:pt idx="233477">LSAZ</cx:pt>
          <cx:pt idx="233478">LSAZ</cx:pt>
          <cx:pt idx="233479">LSAZ</cx:pt>
          <cx:pt idx="233480">LSAZ</cx:pt>
          <cx:pt idx="233481">LSAZ</cx:pt>
          <cx:pt idx="233482">LSAZ</cx:pt>
          <cx:pt idx="233483">LSAZ</cx:pt>
          <cx:pt idx="233484">LSAZ</cx:pt>
          <cx:pt idx="233485">LSAZ</cx:pt>
          <cx:pt idx="233486">LSAZ</cx:pt>
          <cx:pt idx="233487">LSAZ</cx:pt>
          <cx:pt idx="233488">LSAZ</cx:pt>
          <cx:pt idx="233489">LSAZ</cx:pt>
          <cx:pt idx="233490">LSAZ</cx:pt>
          <cx:pt idx="233491">LSAZ</cx:pt>
          <cx:pt idx="233492">LSAZ</cx:pt>
          <cx:pt idx="233493">LSAZ</cx:pt>
          <cx:pt idx="233494">LSAZ</cx:pt>
          <cx:pt idx="233495">LSAZ</cx:pt>
          <cx:pt idx="233496">LSAZ</cx:pt>
          <cx:pt idx="233497">LSAZ</cx:pt>
          <cx:pt idx="233498">LSAZ</cx:pt>
          <cx:pt idx="233499">LSAZ</cx:pt>
          <cx:pt idx="233500">LSAZ</cx:pt>
          <cx:pt idx="233501">LSAZ</cx:pt>
          <cx:pt idx="233502">LSAZ</cx:pt>
          <cx:pt idx="233503">LSAZ</cx:pt>
          <cx:pt idx="233504">LSAZ</cx:pt>
          <cx:pt idx="233505">LSAZ</cx:pt>
          <cx:pt idx="233506">LSAZ</cx:pt>
          <cx:pt idx="233507">LSAZ</cx:pt>
          <cx:pt idx="233508">LSAZ</cx:pt>
          <cx:pt idx="233509">LSAZ</cx:pt>
          <cx:pt idx="233510">LSAZ</cx:pt>
          <cx:pt idx="233511">LSAZ</cx:pt>
          <cx:pt idx="233512">LSAZ</cx:pt>
          <cx:pt idx="233513">LSAZ</cx:pt>
          <cx:pt idx="233514">LSAZ</cx:pt>
          <cx:pt idx="233515">LSAZ</cx:pt>
          <cx:pt idx="233516">LSAZ</cx:pt>
          <cx:pt idx="233517">LSAZ</cx:pt>
          <cx:pt idx="233518">LSAZ</cx:pt>
          <cx:pt idx="233519">LSAZ</cx:pt>
          <cx:pt idx="233520">LSAZ</cx:pt>
          <cx:pt idx="233521">LSAZ</cx:pt>
          <cx:pt idx="233522">LSAZ</cx:pt>
          <cx:pt idx="233523">LSAZ</cx:pt>
          <cx:pt idx="233524">LSAZ</cx:pt>
          <cx:pt idx="233525">LSAZ</cx:pt>
          <cx:pt idx="233526">LSAZ</cx:pt>
          <cx:pt idx="233527">LSAZ</cx:pt>
          <cx:pt idx="233528">LSAZ</cx:pt>
          <cx:pt idx="233529">LSAZ</cx:pt>
          <cx:pt idx="233530">LSAZ</cx:pt>
          <cx:pt idx="233531">LSAZ</cx:pt>
          <cx:pt idx="233532">LSAZ</cx:pt>
          <cx:pt idx="233533">LSAZ</cx:pt>
          <cx:pt idx="233534">LSAZ</cx:pt>
          <cx:pt idx="233535">LSAZ</cx:pt>
          <cx:pt idx="233536">LSAZ</cx:pt>
          <cx:pt idx="233537">LSAZ</cx:pt>
          <cx:pt idx="233538">LSAZ</cx:pt>
          <cx:pt idx="233539">LSAZ</cx:pt>
          <cx:pt idx="233540">LSAZ</cx:pt>
          <cx:pt idx="233541">LSAZ</cx:pt>
          <cx:pt idx="233542">LSAZ</cx:pt>
          <cx:pt idx="233543">LSAZ</cx:pt>
          <cx:pt idx="233544">LSAZ</cx:pt>
          <cx:pt idx="233545">LSAZ</cx:pt>
          <cx:pt idx="233546">LSAZ</cx:pt>
          <cx:pt idx="233547">LSAZ</cx:pt>
          <cx:pt idx="233548">LSAZ</cx:pt>
          <cx:pt idx="233549">LSAZ</cx:pt>
          <cx:pt idx="233550">LSAZ</cx:pt>
          <cx:pt idx="233551">LSAZ</cx:pt>
          <cx:pt idx="233552">LSAZ</cx:pt>
          <cx:pt idx="233553">LSAZ</cx:pt>
          <cx:pt idx="233554">LSAZ</cx:pt>
          <cx:pt idx="233555">LSAZ</cx:pt>
          <cx:pt idx="233556">LSAZ</cx:pt>
          <cx:pt idx="233557">LSAZ</cx:pt>
          <cx:pt idx="233558">LSAZ</cx:pt>
          <cx:pt idx="233559">LSAZ</cx:pt>
          <cx:pt idx="233560">LSAZ</cx:pt>
          <cx:pt idx="233561">LSAZ</cx:pt>
          <cx:pt idx="233562">LSAZ</cx:pt>
          <cx:pt idx="233563">LSAZ</cx:pt>
          <cx:pt idx="233564">LSAZ</cx:pt>
          <cx:pt idx="233565">LSAZ</cx:pt>
          <cx:pt idx="233566">LSAZ</cx:pt>
          <cx:pt idx="233567">LSAZ</cx:pt>
          <cx:pt idx="233568">LSAZ</cx:pt>
          <cx:pt idx="233569">LSAZ</cx:pt>
          <cx:pt idx="233570">LSAZ</cx:pt>
          <cx:pt idx="233571">LSAZ</cx:pt>
          <cx:pt idx="233572">LSAZ</cx:pt>
          <cx:pt idx="233573">LSAZ</cx:pt>
          <cx:pt idx="233574">LSAZ</cx:pt>
          <cx:pt idx="233575">LSAZ</cx:pt>
          <cx:pt idx="233576">LSAZ</cx:pt>
          <cx:pt idx="233577">LSAZ</cx:pt>
          <cx:pt idx="233578">LSAZ</cx:pt>
          <cx:pt idx="233579">LSAZ</cx:pt>
          <cx:pt idx="233580">LSAZ</cx:pt>
          <cx:pt idx="233581">LSAZ</cx:pt>
          <cx:pt idx="233582">LSAZ</cx:pt>
          <cx:pt idx="233583">LSAZ</cx:pt>
          <cx:pt idx="233584">LSAZ</cx:pt>
          <cx:pt idx="233585">LSAZ</cx:pt>
          <cx:pt idx="233586">LSAZ</cx:pt>
          <cx:pt idx="233587">LSAZ</cx:pt>
          <cx:pt idx="233588">LSAZ</cx:pt>
          <cx:pt idx="233589">LSAZ</cx:pt>
          <cx:pt idx="233590">LSAZ</cx:pt>
          <cx:pt idx="233591">LSAZ</cx:pt>
          <cx:pt idx="233592">LSAZ</cx:pt>
          <cx:pt idx="233593">LSAZ</cx:pt>
          <cx:pt idx="233594">LSAZ</cx:pt>
          <cx:pt idx="233595">LSAZ</cx:pt>
          <cx:pt idx="233596">LSAZ</cx:pt>
          <cx:pt idx="233597">LSAZ</cx:pt>
          <cx:pt idx="233598">LSAZ</cx:pt>
          <cx:pt idx="233599">LSAZ</cx:pt>
          <cx:pt idx="233600">LSAZ</cx:pt>
          <cx:pt idx="233601">LSAZ</cx:pt>
          <cx:pt idx="233602">LSAZ</cx:pt>
          <cx:pt idx="233603">LSAZ</cx:pt>
          <cx:pt idx="233604">LSAZ</cx:pt>
          <cx:pt idx="233605">LSAZ</cx:pt>
          <cx:pt idx="233606">LSAZ</cx:pt>
          <cx:pt idx="233607">LSAZ</cx:pt>
          <cx:pt idx="233608">LSAZ</cx:pt>
          <cx:pt idx="233609">LSAZ</cx:pt>
          <cx:pt idx="233610">LSAZ</cx:pt>
          <cx:pt idx="233611">LSAZ</cx:pt>
          <cx:pt idx="233612">LSAZ</cx:pt>
          <cx:pt idx="233613">LSAZ</cx:pt>
          <cx:pt idx="233614">LSAZ</cx:pt>
          <cx:pt idx="233615">LSAZ</cx:pt>
          <cx:pt idx="233616">LSAZ</cx:pt>
          <cx:pt idx="233617">LSAZ</cx:pt>
          <cx:pt idx="233618">LSAZ</cx:pt>
          <cx:pt idx="233619">LSAZ</cx:pt>
          <cx:pt idx="233620">LSAZ</cx:pt>
          <cx:pt idx="233621">LSAZ</cx:pt>
          <cx:pt idx="233622">LSAZ</cx:pt>
          <cx:pt idx="233623">LSAZ</cx:pt>
          <cx:pt idx="233624">LSAZ</cx:pt>
          <cx:pt idx="233625">LSAZ</cx:pt>
          <cx:pt idx="233626">LSAZ</cx:pt>
          <cx:pt idx="233627">LSAZ</cx:pt>
          <cx:pt idx="233628">LSAZ</cx:pt>
          <cx:pt idx="233629">LSAZ</cx:pt>
          <cx:pt idx="233630">LSAZ</cx:pt>
          <cx:pt idx="233631">LSAZ</cx:pt>
          <cx:pt idx="233632">LSAZ</cx:pt>
          <cx:pt idx="233633">LSAZ</cx:pt>
          <cx:pt idx="233634">LSAZ</cx:pt>
          <cx:pt idx="233635">LSAZ</cx:pt>
          <cx:pt idx="233636">LSAZ</cx:pt>
          <cx:pt idx="233637">LSAZ</cx:pt>
          <cx:pt idx="233638">LSAZ</cx:pt>
          <cx:pt idx="233639">LSAZ</cx:pt>
          <cx:pt idx="233640">LSAZ</cx:pt>
          <cx:pt idx="233641">LSAZ</cx:pt>
          <cx:pt idx="233642">LSAZ</cx:pt>
          <cx:pt idx="233643">LSAZ</cx:pt>
          <cx:pt idx="233644">LSAZ</cx:pt>
          <cx:pt idx="233645">LSAZ</cx:pt>
          <cx:pt idx="233646">LSAZ</cx:pt>
          <cx:pt idx="233647">LSAZ</cx:pt>
          <cx:pt idx="233648">LSAZ</cx:pt>
          <cx:pt idx="233649">LSAZ</cx:pt>
          <cx:pt idx="233650">LSAZ</cx:pt>
          <cx:pt idx="233651">LSAZ</cx:pt>
          <cx:pt idx="233652">LSAZ</cx:pt>
          <cx:pt idx="233653">LSAZ</cx:pt>
          <cx:pt idx="233654">LSAZ</cx:pt>
          <cx:pt idx="233655">LSAZ</cx:pt>
          <cx:pt idx="233656">LSAZ</cx:pt>
          <cx:pt idx="233657">LSAZ</cx:pt>
          <cx:pt idx="233658">LSAZ</cx:pt>
          <cx:pt idx="233659">LSAZ</cx:pt>
          <cx:pt idx="233660">LSAZ</cx:pt>
          <cx:pt idx="233661">LSAZ</cx:pt>
          <cx:pt idx="233662">LSAZ</cx:pt>
          <cx:pt idx="233663">LSAZ</cx:pt>
          <cx:pt idx="233664">LSAZ</cx:pt>
          <cx:pt idx="233665">LSAZ</cx:pt>
          <cx:pt idx="233666">LSAZ</cx:pt>
          <cx:pt idx="233667">LSAZ</cx:pt>
          <cx:pt idx="233668">LSAZ</cx:pt>
          <cx:pt idx="233669">LSAZ</cx:pt>
          <cx:pt idx="233670">LSAZ</cx:pt>
          <cx:pt idx="233671">LSAZ</cx:pt>
          <cx:pt idx="233672">LSAZ</cx:pt>
          <cx:pt idx="233673">LSAZ</cx:pt>
          <cx:pt idx="233674">LSAZ</cx:pt>
          <cx:pt idx="233675">LSAZ</cx:pt>
          <cx:pt idx="233676">LSAZ</cx:pt>
          <cx:pt idx="233677">LSAZ</cx:pt>
          <cx:pt idx="233678">LSAZ</cx:pt>
          <cx:pt idx="233679">LSAZ</cx:pt>
          <cx:pt idx="233680">LSAZ</cx:pt>
          <cx:pt idx="233681">LSAZ</cx:pt>
          <cx:pt idx="233682">LSAZ</cx:pt>
          <cx:pt idx="233683">LSAZ</cx:pt>
          <cx:pt idx="233684">LSAZ</cx:pt>
          <cx:pt idx="233685">LSAZ</cx:pt>
          <cx:pt idx="233686">LSAZ</cx:pt>
          <cx:pt idx="233687">LSAZ</cx:pt>
          <cx:pt idx="233688">LSAZ</cx:pt>
          <cx:pt idx="233689">LSAZ</cx:pt>
          <cx:pt idx="233690">LSAZ</cx:pt>
          <cx:pt idx="233691">LSAZ</cx:pt>
          <cx:pt idx="233692">LSAZ</cx:pt>
          <cx:pt idx="233693">LSAZ</cx:pt>
          <cx:pt idx="233694">LSAZ</cx:pt>
          <cx:pt idx="233695">LSAZ</cx:pt>
          <cx:pt idx="233696">LSAZ</cx:pt>
          <cx:pt idx="233697">LSAZ</cx:pt>
          <cx:pt idx="233698">LSAZ</cx:pt>
          <cx:pt idx="233699">LSAZ</cx:pt>
          <cx:pt idx="233700">LSAZ</cx:pt>
          <cx:pt idx="233701">LSAZ</cx:pt>
          <cx:pt idx="233702">LSAZ</cx:pt>
          <cx:pt idx="233703">LSAZ</cx:pt>
          <cx:pt idx="233704">LSAZ</cx:pt>
          <cx:pt idx="233705">LSAZ</cx:pt>
          <cx:pt idx="233706">LSAZ</cx:pt>
          <cx:pt idx="233707">LSAZ</cx:pt>
          <cx:pt idx="233708">LSAZ</cx:pt>
          <cx:pt idx="233709">LSAZ</cx:pt>
          <cx:pt idx="233710">LSAZ</cx:pt>
          <cx:pt idx="233711">LSAZ</cx:pt>
          <cx:pt idx="233712">LSAZ</cx:pt>
          <cx:pt idx="233713">LSAZ</cx:pt>
          <cx:pt idx="233714">LSAZ</cx:pt>
          <cx:pt idx="233715">LSAZ</cx:pt>
          <cx:pt idx="233716">LSAZ</cx:pt>
          <cx:pt idx="233717">LSAZ</cx:pt>
          <cx:pt idx="233718">LSAZ</cx:pt>
          <cx:pt idx="233719">LSAZ</cx:pt>
          <cx:pt idx="233720">LSAZ</cx:pt>
          <cx:pt idx="233721">LSAZ</cx:pt>
          <cx:pt idx="233722">LSAZ</cx:pt>
          <cx:pt idx="233723">LSAZ</cx:pt>
          <cx:pt idx="233724">LSAZ</cx:pt>
          <cx:pt idx="233725">LSAZ</cx:pt>
          <cx:pt idx="233726">LSAZ</cx:pt>
          <cx:pt idx="233727">LSAZ</cx:pt>
          <cx:pt idx="233728">LSAZ</cx:pt>
          <cx:pt idx="233729">LSAZ</cx:pt>
          <cx:pt idx="233730">LSAZ</cx:pt>
          <cx:pt idx="233731">LSAZ</cx:pt>
          <cx:pt idx="233732">LSAZ</cx:pt>
          <cx:pt idx="233733">LSAZ</cx:pt>
          <cx:pt idx="233734">LSAZ</cx:pt>
          <cx:pt idx="233735">LSAZ</cx:pt>
          <cx:pt idx="233736">LSAZ</cx:pt>
          <cx:pt idx="233737">LSAZ</cx:pt>
          <cx:pt idx="233738">LSAZ</cx:pt>
          <cx:pt idx="233739">LSAZ</cx:pt>
          <cx:pt idx="233740">LSAZ</cx:pt>
          <cx:pt idx="233741">LSAZ</cx:pt>
          <cx:pt idx="233742">LSAZ</cx:pt>
          <cx:pt idx="233743">LSAZ</cx:pt>
          <cx:pt idx="233744">LSAZ</cx:pt>
          <cx:pt idx="233745">LSAZ</cx:pt>
          <cx:pt idx="233746">LSAZ</cx:pt>
          <cx:pt idx="233747">LSAZ</cx:pt>
          <cx:pt idx="233748">LSAZ</cx:pt>
          <cx:pt idx="233749">LSAZ</cx:pt>
          <cx:pt idx="233750">LSAZ</cx:pt>
          <cx:pt idx="233751">LSAZ</cx:pt>
          <cx:pt idx="233752">LSAZ</cx:pt>
          <cx:pt idx="233753">LSAZ</cx:pt>
          <cx:pt idx="233754">LSAZ</cx:pt>
          <cx:pt idx="233755">LSAZ</cx:pt>
          <cx:pt idx="233756">LSAZ</cx:pt>
          <cx:pt idx="233757">LSAZ</cx:pt>
          <cx:pt idx="233758">LSAZ</cx:pt>
          <cx:pt idx="233759">LSAZ</cx:pt>
          <cx:pt idx="233760">LSAZ</cx:pt>
          <cx:pt idx="233761">LSAZ</cx:pt>
          <cx:pt idx="233762">LSAZ</cx:pt>
          <cx:pt idx="233763">LSAZ</cx:pt>
          <cx:pt idx="233764">LSAZ</cx:pt>
          <cx:pt idx="233765">LSAZ</cx:pt>
          <cx:pt idx="233766">LSAZ</cx:pt>
          <cx:pt idx="233767">LSAZ</cx:pt>
          <cx:pt idx="233768">LSAZ</cx:pt>
          <cx:pt idx="233769">LSAZ</cx:pt>
          <cx:pt idx="233770">LSAZ</cx:pt>
          <cx:pt idx="233771">LSAZ</cx:pt>
          <cx:pt idx="233772">LSAZ</cx:pt>
          <cx:pt idx="233773">LSAZ</cx:pt>
          <cx:pt idx="233774">LSAZ</cx:pt>
          <cx:pt idx="233775">LSAZ</cx:pt>
          <cx:pt idx="233776">LSAZ</cx:pt>
          <cx:pt idx="233777">LSAZ</cx:pt>
          <cx:pt idx="233778">LSAZ</cx:pt>
          <cx:pt idx="233779">LSAZ</cx:pt>
          <cx:pt idx="233780">LSAZ</cx:pt>
          <cx:pt idx="233781">LSAZ</cx:pt>
          <cx:pt idx="233782">LSAZ</cx:pt>
          <cx:pt idx="233783">LSAZ</cx:pt>
          <cx:pt idx="233784">LSAZ</cx:pt>
          <cx:pt idx="233785">LSAZ</cx:pt>
          <cx:pt idx="233786">LSAZ</cx:pt>
          <cx:pt idx="233787">LSAZ</cx:pt>
          <cx:pt idx="233788">LSAZ</cx:pt>
          <cx:pt idx="233789">LSAZ</cx:pt>
          <cx:pt idx="233790">LSAZ</cx:pt>
          <cx:pt idx="233791">LSAZ</cx:pt>
          <cx:pt idx="233792">LSAZ</cx:pt>
          <cx:pt idx="233793">LSAZ</cx:pt>
          <cx:pt idx="233794">LSAZ</cx:pt>
          <cx:pt idx="233795">LSAZ</cx:pt>
          <cx:pt idx="233796">LSAZ</cx:pt>
          <cx:pt idx="233797">LSAZ</cx:pt>
          <cx:pt idx="233798">LSAZ</cx:pt>
          <cx:pt idx="233799">LSAZ</cx:pt>
          <cx:pt idx="233800">LSAZ</cx:pt>
          <cx:pt idx="233801">LSAZ</cx:pt>
          <cx:pt idx="233802">LSAZ</cx:pt>
          <cx:pt idx="233803">LSAZ</cx:pt>
          <cx:pt idx="233804">LSAZ</cx:pt>
          <cx:pt idx="233805">LSAZ</cx:pt>
          <cx:pt idx="233806">LSAZ</cx:pt>
          <cx:pt idx="233807">LSAZ</cx:pt>
          <cx:pt idx="233808">LSAZ</cx:pt>
          <cx:pt idx="233809">LSAZ</cx:pt>
          <cx:pt idx="233810">LSAZ</cx:pt>
          <cx:pt idx="233811">LSAZ</cx:pt>
          <cx:pt idx="233812">LSAZ</cx:pt>
          <cx:pt idx="233813">LSAZ</cx:pt>
          <cx:pt idx="233814">LSAZ</cx:pt>
          <cx:pt idx="233815">LSAZ</cx:pt>
          <cx:pt idx="233816">LSAZ</cx:pt>
          <cx:pt idx="233817">LSAZ</cx:pt>
          <cx:pt idx="233818">LSAZ</cx:pt>
          <cx:pt idx="233819">LSAZ</cx:pt>
          <cx:pt idx="233820">LSAZ</cx:pt>
          <cx:pt idx="233821">LSAZ</cx:pt>
          <cx:pt idx="233822">LSAZ</cx:pt>
          <cx:pt idx="233823">LSAZ</cx:pt>
          <cx:pt idx="233824">LSAZ</cx:pt>
          <cx:pt idx="233825">LSAZ</cx:pt>
          <cx:pt idx="233826">LSAZ</cx:pt>
          <cx:pt idx="233827">LSAZ</cx:pt>
          <cx:pt idx="233828">LSAZ</cx:pt>
          <cx:pt idx="233829">LSAZ</cx:pt>
          <cx:pt idx="233830">LSAZ</cx:pt>
          <cx:pt idx="233831">LSAZ</cx:pt>
          <cx:pt idx="233832">LSAZ</cx:pt>
          <cx:pt idx="233833">LSAZ</cx:pt>
          <cx:pt idx="233834">LSAZ</cx:pt>
          <cx:pt idx="233835">LSAZ</cx:pt>
          <cx:pt idx="233836">LSAZ</cx:pt>
          <cx:pt idx="233837">LSAZ</cx:pt>
          <cx:pt idx="233838">LSAZ</cx:pt>
          <cx:pt idx="233839">LSAZ</cx:pt>
          <cx:pt idx="233840">LSAZ</cx:pt>
          <cx:pt idx="233841">LSAZ</cx:pt>
          <cx:pt idx="233842">LSAZ</cx:pt>
          <cx:pt idx="233843">LSAZ</cx:pt>
          <cx:pt idx="233844">LSAZ</cx:pt>
          <cx:pt idx="233845">LSAZ</cx:pt>
          <cx:pt idx="233846">LSAZ</cx:pt>
          <cx:pt idx="233847">LSAZ</cx:pt>
          <cx:pt idx="233848">LSAZ</cx:pt>
          <cx:pt idx="233849">LSAZ</cx:pt>
          <cx:pt idx="233850">LSAZ</cx:pt>
          <cx:pt idx="233851">LSAZ</cx:pt>
          <cx:pt idx="233852">LSAZ</cx:pt>
          <cx:pt idx="233853">LSAZ</cx:pt>
          <cx:pt idx="233854">LSAZ</cx:pt>
          <cx:pt idx="233855">LSAZ</cx:pt>
          <cx:pt idx="233856">LSAZ</cx:pt>
          <cx:pt idx="233857">LSAZ</cx:pt>
          <cx:pt idx="233858">LSAZ</cx:pt>
          <cx:pt idx="233859">LSAZ</cx:pt>
          <cx:pt idx="233860">LSAZ</cx:pt>
          <cx:pt idx="233861">LSAZ</cx:pt>
          <cx:pt idx="233862">LSAZ</cx:pt>
          <cx:pt idx="233863">LSAZ</cx:pt>
          <cx:pt idx="233864">LSAZ</cx:pt>
          <cx:pt idx="233865">LSAZ</cx:pt>
          <cx:pt idx="233866">LSAZ</cx:pt>
          <cx:pt idx="233867">LSAZ</cx:pt>
          <cx:pt idx="233868">LSAZ</cx:pt>
          <cx:pt idx="233869">LSAZ</cx:pt>
          <cx:pt idx="233870">LSAZ</cx:pt>
          <cx:pt idx="233871">LSAZ</cx:pt>
          <cx:pt idx="233872">LSAZ</cx:pt>
          <cx:pt idx="233873">LSAZ</cx:pt>
          <cx:pt idx="233874">LSAZ</cx:pt>
          <cx:pt idx="233875">LSAZ</cx:pt>
          <cx:pt idx="233876">LSAZ</cx:pt>
          <cx:pt idx="233877">LSAZ</cx:pt>
          <cx:pt idx="233878">LSAZ</cx:pt>
          <cx:pt idx="233879">LSAZ</cx:pt>
          <cx:pt idx="233880">LSAZ</cx:pt>
          <cx:pt idx="233881">LSAZ</cx:pt>
          <cx:pt idx="233882">LSAZ</cx:pt>
          <cx:pt idx="233883">LSAZ</cx:pt>
          <cx:pt idx="233884">LSAZ</cx:pt>
          <cx:pt idx="233885">LSAZ</cx:pt>
          <cx:pt idx="233886">LSAZ</cx:pt>
          <cx:pt idx="233887">LSAZ</cx:pt>
          <cx:pt idx="233888">LSAZ</cx:pt>
          <cx:pt idx="233889">LSAZ</cx:pt>
          <cx:pt idx="233890">LSAZ</cx:pt>
          <cx:pt idx="233891">LSAZ</cx:pt>
          <cx:pt idx="233892">LSAZ</cx:pt>
          <cx:pt idx="233893">LSAZ</cx:pt>
          <cx:pt idx="233894">LSAZ</cx:pt>
          <cx:pt idx="233895">LSAZ</cx:pt>
          <cx:pt idx="233896">LSAZ</cx:pt>
          <cx:pt idx="233897">LSAZ</cx:pt>
          <cx:pt idx="233898">LSAZ</cx:pt>
          <cx:pt idx="233899">LSAZ</cx:pt>
          <cx:pt idx="233900">LSAZ</cx:pt>
          <cx:pt idx="233901">LSAZ</cx:pt>
          <cx:pt idx="233902">LSAZ</cx:pt>
          <cx:pt idx="233903">LSAZ</cx:pt>
          <cx:pt idx="233904">LSAZ</cx:pt>
          <cx:pt idx="233905">LSAZ</cx:pt>
          <cx:pt idx="233906">LSAZ</cx:pt>
          <cx:pt idx="233907">LSAZ</cx:pt>
          <cx:pt idx="233908">LSAZ</cx:pt>
          <cx:pt idx="233909">LSAZ</cx:pt>
          <cx:pt idx="233910">LSAZ</cx:pt>
          <cx:pt idx="233911">LSAZ</cx:pt>
          <cx:pt idx="233912">LSAZ</cx:pt>
          <cx:pt idx="233913">LSAZ</cx:pt>
          <cx:pt idx="233914">LSAZ</cx:pt>
          <cx:pt idx="233915">LSAZ</cx:pt>
          <cx:pt idx="233916">LSAZ</cx:pt>
          <cx:pt idx="233917">LSAZ</cx:pt>
          <cx:pt idx="233918">LSAZ</cx:pt>
          <cx:pt idx="233919">LSAZ</cx:pt>
          <cx:pt idx="233920">LSAZ</cx:pt>
          <cx:pt idx="233921">LSAZ</cx:pt>
          <cx:pt idx="233922">LSAZ</cx:pt>
          <cx:pt idx="233923">LSAZ</cx:pt>
          <cx:pt idx="233924">LSAZ</cx:pt>
          <cx:pt idx="233925">LSAZ</cx:pt>
          <cx:pt idx="233926">LSAZ</cx:pt>
          <cx:pt idx="233927">LSAZ</cx:pt>
          <cx:pt idx="233928">LSAZ</cx:pt>
          <cx:pt idx="233929">LSAZ</cx:pt>
          <cx:pt idx="233930">LSAZ</cx:pt>
          <cx:pt idx="233931">LSAZ</cx:pt>
          <cx:pt idx="233932">LSAZ</cx:pt>
          <cx:pt idx="233933">LSAZ</cx:pt>
          <cx:pt idx="233934">LSAZ</cx:pt>
          <cx:pt idx="233935">LSAZ</cx:pt>
          <cx:pt idx="233936">LSAZ</cx:pt>
          <cx:pt idx="233937">LSAZ</cx:pt>
          <cx:pt idx="233938">LSAZ</cx:pt>
          <cx:pt idx="233939">LSAZ</cx:pt>
          <cx:pt idx="233940">LSAZ</cx:pt>
          <cx:pt idx="233941">LSAZ</cx:pt>
          <cx:pt idx="233942">LSAZ</cx:pt>
          <cx:pt idx="233943">LSAZ</cx:pt>
          <cx:pt idx="233944">LSAZ</cx:pt>
          <cx:pt idx="233945">LSAZ</cx:pt>
          <cx:pt idx="233946">LSAZ</cx:pt>
          <cx:pt idx="233947">LSAZ</cx:pt>
          <cx:pt idx="233948">LSAZ</cx:pt>
          <cx:pt idx="233949">LSAZ</cx:pt>
          <cx:pt idx="233950">LSAZ</cx:pt>
          <cx:pt idx="233951">LSAZ</cx:pt>
          <cx:pt idx="233952">LSAZ</cx:pt>
          <cx:pt idx="233953">LSAZ</cx:pt>
          <cx:pt idx="233954">LSAZ</cx:pt>
          <cx:pt idx="233955">LSAZ</cx:pt>
          <cx:pt idx="233956">LSAZ</cx:pt>
          <cx:pt idx="233957">LSAZ</cx:pt>
          <cx:pt idx="233958">LSAZ</cx:pt>
          <cx:pt idx="233959">LSAZ</cx:pt>
          <cx:pt idx="233960">LSAZ</cx:pt>
          <cx:pt idx="233961">LSAZ</cx:pt>
          <cx:pt idx="233962">LSAZ</cx:pt>
          <cx:pt idx="233963">LSAZ</cx:pt>
          <cx:pt idx="233964">LSAZ</cx:pt>
          <cx:pt idx="233965">LSAZ</cx:pt>
          <cx:pt idx="233966">LSAZ</cx:pt>
          <cx:pt idx="233967">LSAZ</cx:pt>
          <cx:pt idx="233968">LSAZ</cx:pt>
          <cx:pt idx="233969">LSAZ</cx:pt>
          <cx:pt idx="233970">LSAZ</cx:pt>
          <cx:pt idx="233971">LSAZ</cx:pt>
          <cx:pt idx="233972">LSAZ</cx:pt>
          <cx:pt idx="233973">LSAZ</cx:pt>
          <cx:pt idx="233974">LSAZ</cx:pt>
          <cx:pt idx="233975">LSAZ</cx:pt>
          <cx:pt idx="233976">LSAZ</cx:pt>
          <cx:pt idx="233977">LSAZ</cx:pt>
          <cx:pt idx="233978">LSAZ</cx:pt>
          <cx:pt idx="233979">LSAZ</cx:pt>
          <cx:pt idx="233980">LSAZ</cx:pt>
          <cx:pt idx="233981">LSAZ</cx:pt>
          <cx:pt idx="233982">LSAZ</cx:pt>
          <cx:pt idx="233983">LSAZ</cx:pt>
          <cx:pt idx="233984">LSAZ</cx:pt>
          <cx:pt idx="233985">LSAZ</cx:pt>
          <cx:pt idx="233986">LSAZ</cx:pt>
          <cx:pt idx="233987">LSAZ</cx:pt>
          <cx:pt idx="233988">LSAZ</cx:pt>
          <cx:pt idx="233989">LSAZ</cx:pt>
          <cx:pt idx="233990">LSAZ</cx:pt>
          <cx:pt idx="233991">LSAZ</cx:pt>
          <cx:pt idx="233992">LSAZ</cx:pt>
          <cx:pt idx="233993">LSAZ</cx:pt>
          <cx:pt idx="233994">LSAZ</cx:pt>
          <cx:pt idx="233995">LSAZ</cx:pt>
          <cx:pt idx="233996">LSAZ</cx:pt>
          <cx:pt idx="233997">LSAZ</cx:pt>
          <cx:pt idx="233998">LSAZ</cx:pt>
          <cx:pt idx="233999">LSAZ</cx:pt>
          <cx:pt idx="234000">LSAZ</cx:pt>
          <cx:pt idx="234001">LSAZ</cx:pt>
          <cx:pt idx="234002">LSAZ</cx:pt>
          <cx:pt idx="234003">LSAZ</cx:pt>
          <cx:pt idx="234004">LSAZ</cx:pt>
          <cx:pt idx="234005">LSAZ</cx:pt>
          <cx:pt idx="234006">LSAZ</cx:pt>
          <cx:pt idx="234007">LSAZ</cx:pt>
          <cx:pt idx="234008">LSAZ</cx:pt>
          <cx:pt idx="234009">LSAZ</cx:pt>
          <cx:pt idx="234010">LSAZ</cx:pt>
          <cx:pt idx="234011">LSAZ</cx:pt>
          <cx:pt idx="234012">LSAZ</cx:pt>
          <cx:pt idx="234013">LSAZ</cx:pt>
          <cx:pt idx="234014">LSAZ</cx:pt>
          <cx:pt idx="234015">LSAZ</cx:pt>
          <cx:pt idx="234016">LSAZ</cx:pt>
          <cx:pt idx="234017">LSAZ</cx:pt>
          <cx:pt idx="234018">LSAZ</cx:pt>
          <cx:pt idx="234019">LSAZ</cx:pt>
          <cx:pt idx="234020">LSAZ</cx:pt>
          <cx:pt idx="234021">LSAZ</cx:pt>
          <cx:pt idx="234022">LSAZ</cx:pt>
          <cx:pt idx="234023">LSAZ</cx:pt>
          <cx:pt idx="234024">LSAZ</cx:pt>
          <cx:pt idx="234025">LSAZ</cx:pt>
          <cx:pt idx="234026">LSAZ</cx:pt>
          <cx:pt idx="234027">LSAZ</cx:pt>
          <cx:pt idx="234028">LSAZ</cx:pt>
          <cx:pt idx="234029">LSAZ</cx:pt>
          <cx:pt idx="234030">LSAZ</cx:pt>
          <cx:pt idx="234031">LSAZ</cx:pt>
          <cx:pt idx="234032">LSAZ</cx:pt>
          <cx:pt idx="234033">LSAZ</cx:pt>
          <cx:pt idx="234034">LSAZ</cx:pt>
          <cx:pt idx="234035">LSAZ</cx:pt>
          <cx:pt idx="234036">LSAZ</cx:pt>
          <cx:pt idx="234037">LSAZ</cx:pt>
          <cx:pt idx="234038">LSAZ</cx:pt>
          <cx:pt idx="234039">LSAZ</cx:pt>
          <cx:pt idx="234040">LSAZ</cx:pt>
          <cx:pt idx="234041">LSAZ</cx:pt>
          <cx:pt idx="234042">LSAZ</cx:pt>
          <cx:pt idx="234043">LSAZ</cx:pt>
          <cx:pt idx="234044">LSAZ</cx:pt>
          <cx:pt idx="234045">LSAZ</cx:pt>
          <cx:pt idx="234046">LSAZ</cx:pt>
          <cx:pt idx="234047">LSAZ</cx:pt>
          <cx:pt idx="234048">LSAZ</cx:pt>
          <cx:pt idx="234049">LSAZ</cx:pt>
          <cx:pt idx="234050">LSAZ</cx:pt>
          <cx:pt idx="234051">LSAZ</cx:pt>
          <cx:pt idx="234052">LSAZ</cx:pt>
          <cx:pt idx="234053">LSAZ</cx:pt>
          <cx:pt idx="234054">LSAZ</cx:pt>
          <cx:pt idx="234055">LSAZ</cx:pt>
          <cx:pt idx="234056">LSAZ</cx:pt>
          <cx:pt idx="234057">LSAZ</cx:pt>
          <cx:pt idx="234058">LSAZ</cx:pt>
          <cx:pt idx="234059">LSAZ</cx:pt>
          <cx:pt idx="234060">LSAZ</cx:pt>
          <cx:pt idx="234061">LSAZ</cx:pt>
          <cx:pt idx="234062">LSAZ</cx:pt>
          <cx:pt idx="234063">LSAZ</cx:pt>
          <cx:pt idx="234064">LSAZ</cx:pt>
          <cx:pt idx="234065">LSAZ</cx:pt>
          <cx:pt idx="234066">LSAZ</cx:pt>
          <cx:pt idx="234067">LSAZ</cx:pt>
          <cx:pt idx="234068">LSAZ</cx:pt>
          <cx:pt idx="234069">LSAZ</cx:pt>
          <cx:pt idx="234070">LSAZ</cx:pt>
          <cx:pt idx="234071">LSAZ</cx:pt>
          <cx:pt idx="234072">LSAZ</cx:pt>
          <cx:pt idx="234073">LSAZ</cx:pt>
          <cx:pt idx="234074">LSAZ</cx:pt>
          <cx:pt idx="234075">LSAZ</cx:pt>
          <cx:pt idx="234076">LSAZ</cx:pt>
          <cx:pt idx="234077">LSAZ</cx:pt>
          <cx:pt idx="234078">LSAZ</cx:pt>
          <cx:pt idx="234079">LSAZ</cx:pt>
          <cx:pt idx="234080">LSAZ</cx:pt>
          <cx:pt idx="234081">LSAZ</cx:pt>
          <cx:pt idx="234082">LSAZ</cx:pt>
          <cx:pt idx="234083">LSAZ</cx:pt>
          <cx:pt idx="234084">LSAZ</cx:pt>
          <cx:pt idx="234085">LSAZ</cx:pt>
          <cx:pt idx="234086">LSAZ</cx:pt>
          <cx:pt idx="234087">LSAZ</cx:pt>
          <cx:pt idx="234088">LSAZ</cx:pt>
          <cx:pt idx="234089">LSAZ</cx:pt>
          <cx:pt idx="234090">LSAZ</cx:pt>
          <cx:pt idx="234091">LSAZ</cx:pt>
          <cx:pt idx="234092">LSAZ</cx:pt>
          <cx:pt idx="234093">LSAZ</cx:pt>
          <cx:pt idx="234094">LSAZ</cx:pt>
          <cx:pt idx="234095">LSAZ</cx:pt>
          <cx:pt idx="234096">LSAZ</cx:pt>
          <cx:pt idx="234097">LSAZ</cx:pt>
          <cx:pt idx="234098">LSAZ</cx:pt>
          <cx:pt idx="234099">LSAZ</cx:pt>
          <cx:pt idx="234100">LSAZ</cx:pt>
          <cx:pt idx="234101">LSAZ</cx:pt>
          <cx:pt idx="234102">LSAZ</cx:pt>
          <cx:pt idx="234103">LSAZ</cx:pt>
          <cx:pt idx="234104">LSAZ</cx:pt>
          <cx:pt idx="234105">LSAZ</cx:pt>
          <cx:pt idx="234106">LSAZ</cx:pt>
          <cx:pt idx="234107">LSAZ</cx:pt>
          <cx:pt idx="234108">LSAZ</cx:pt>
          <cx:pt idx="234109">LSAZ</cx:pt>
          <cx:pt idx="234110">LSAZ</cx:pt>
          <cx:pt idx="234111">LSAZ</cx:pt>
          <cx:pt idx="234112">LSAZ</cx:pt>
          <cx:pt idx="234113">LSAZ</cx:pt>
          <cx:pt idx="234114">LSAZ</cx:pt>
          <cx:pt idx="234115">LSAZ</cx:pt>
          <cx:pt idx="234116">LSAZ</cx:pt>
          <cx:pt idx="234117">LSAZ</cx:pt>
          <cx:pt idx="234118">LSAZ</cx:pt>
          <cx:pt idx="234119">LSAZ</cx:pt>
          <cx:pt idx="234120">LSAZ</cx:pt>
          <cx:pt idx="234121">LSAZ</cx:pt>
          <cx:pt idx="234122">LSAZ</cx:pt>
          <cx:pt idx="234123">LSAZ</cx:pt>
          <cx:pt idx="234124">LSAZ</cx:pt>
          <cx:pt idx="234125">LSAZ</cx:pt>
          <cx:pt idx="234126">LSAZ</cx:pt>
          <cx:pt idx="234127">LSAZ</cx:pt>
          <cx:pt idx="234128">LSAZ</cx:pt>
          <cx:pt idx="234129">LSAZ</cx:pt>
          <cx:pt idx="234130">LSAZ</cx:pt>
          <cx:pt idx="234131">LSAZ</cx:pt>
          <cx:pt idx="234132">LSAZ</cx:pt>
          <cx:pt idx="234133">LSAZ</cx:pt>
          <cx:pt idx="234134">LSAZ</cx:pt>
          <cx:pt idx="234135">LSAZ</cx:pt>
          <cx:pt idx="234136">LSAZ</cx:pt>
          <cx:pt idx="234137">LSAZ</cx:pt>
          <cx:pt idx="234138">LSAZ</cx:pt>
          <cx:pt idx="234139">LSAZ</cx:pt>
          <cx:pt idx="234140">LSAZ</cx:pt>
          <cx:pt idx="234141">LSAZ</cx:pt>
          <cx:pt idx="234142">LSAZ</cx:pt>
          <cx:pt idx="234143">LSAZ</cx:pt>
          <cx:pt idx="234144">LSAZ</cx:pt>
          <cx:pt idx="234145">LSAZ</cx:pt>
          <cx:pt idx="234146">LSAZ</cx:pt>
          <cx:pt idx="234147">LSAZ</cx:pt>
          <cx:pt idx="234148">LSAZ</cx:pt>
          <cx:pt idx="234149">LSAZ</cx:pt>
          <cx:pt idx="234150">LSAZ</cx:pt>
          <cx:pt idx="234151">LSAZ</cx:pt>
          <cx:pt idx="234152">LSAZ</cx:pt>
          <cx:pt idx="234153">LSAZ</cx:pt>
          <cx:pt idx="234154">LSAZ</cx:pt>
          <cx:pt idx="234155">LSAZ</cx:pt>
          <cx:pt idx="234156">LSAZ</cx:pt>
          <cx:pt idx="234157">LSAZ</cx:pt>
          <cx:pt idx="234158">LSAZ</cx:pt>
          <cx:pt idx="234159">LSAZ</cx:pt>
          <cx:pt idx="234160">LSAZ</cx:pt>
          <cx:pt idx="234161">LSAZ</cx:pt>
          <cx:pt idx="234162">LSAZ</cx:pt>
          <cx:pt idx="234163">LSAZ</cx:pt>
          <cx:pt idx="234164">LSAZ</cx:pt>
          <cx:pt idx="234165">LSAZ</cx:pt>
          <cx:pt idx="234166">LSAZ</cx:pt>
          <cx:pt idx="234167">LSAZ</cx:pt>
          <cx:pt idx="234168">LSAZ</cx:pt>
          <cx:pt idx="234169">LSAZ</cx:pt>
          <cx:pt idx="234170">LSAZ</cx:pt>
          <cx:pt idx="234171">LSAZ</cx:pt>
          <cx:pt idx="234172">LSAZ</cx:pt>
          <cx:pt idx="234173">LSAZ</cx:pt>
          <cx:pt idx="234174">LSAZ</cx:pt>
          <cx:pt idx="234175">LSAZ</cx:pt>
          <cx:pt idx="234176">LSAZ</cx:pt>
          <cx:pt idx="234177">LSAZ</cx:pt>
          <cx:pt idx="234178">LSAZ</cx:pt>
          <cx:pt idx="234179">LSAZ</cx:pt>
          <cx:pt idx="234180">LSAZ</cx:pt>
          <cx:pt idx="234181">LSAZ</cx:pt>
          <cx:pt idx="234182">LSAZ</cx:pt>
          <cx:pt idx="234183">LSAZ</cx:pt>
          <cx:pt idx="234184">LSAZ</cx:pt>
          <cx:pt idx="234185">LSAZ</cx:pt>
          <cx:pt idx="234186">LSAZ</cx:pt>
          <cx:pt idx="234187">LSAZ</cx:pt>
          <cx:pt idx="234188">LSAZ</cx:pt>
          <cx:pt idx="234189">LSAZ</cx:pt>
          <cx:pt idx="234190">LSAZ</cx:pt>
          <cx:pt idx="234191">LSAZ</cx:pt>
          <cx:pt idx="234192">LSAZ</cx:pt>
          <cx:pt idx="234193">LSAZ</cx:pt>
          <cx:pt idx="234194">LSAZ</cx:pt>
          <cx:pt idx="234195">LSAZ</cx:pt>
          <cx:pt idx="234196">LSAZ</cx:pt>
          <cx:pt idx="234197">LSAZ</cx:pt>
          <cx:pt idx="234198">LSAZ</cx:pt>
          <cx:pt idx="234199">LSAZ</cx:pt>
          <cx:pt idx="234200">LSAZ</cx:pt>
          <cx:pt idx="234201">LSAZ</cx:pt>
          <cx:pt idx="234202">LSAZ</cx:pt>
          <cx:pt idx="234203">LSAZ</cx:pt>
          <cx:pt idx="234204">LSAZ</cx:pt>
          <cx:pt idx="234205">LSAZ</cx:pt>
          <cx:pt idx="234206">LSAZ</cx:pt>
          <cx:pt idx="234207">LSAZ</cx:pt>
          <cx:pt idx="234208">LSAZ</cx:pt>
          <cx:pt idx="234209">LSAZ</cx:pt>
          <cx:pt idx="234210">LSAZ</cx:pt>
          <cx:pt idx="234211">LSAZ</cx:pt>
          <cx:pt idx="234212">LSAZ</cx:pt>
          <cx:pt idx="234213">LSAZ</cx:pt>
          <cx:pt idx="234214">LSAZ</cx:pt>
          <cx:pt idx="234215">LSAZ</cx:pt>
          <cx:pt idx="234216">LSAZ</cx:pt>
          <cx:pt idx="234217">LSAZ</cx:pt>
          <cx:pt idx="234218">LSAZ</cx:pt>
          <cx:pt idx="234219">LSAZ</cx:pt>
          <cx:pt idx="234220">LSAZ</cx:pt>
          <cx:pt idx="234221">LSAZ</cx:pt>
          <cx:pt idx="234222">LSAZ</cx:pt>
          <cx:pt idx="234223">LSAZ</cx:pt>
          <cx:pt idx="234224">LSAZ</cx:pt>
          <cx:pt idx="234225">LSAZ</cx:pt>
          <cx:pt idx="234226">LSAZ</cx:pt>
          <cx:pt idx="234227">LSAZ</cx:pt>
          <cx:pt idx="234228">LSAZ</cx:pt>
          <cx:pt idx="234229">LSAZ</cx:pt>
          <cx:pt idx="234230">LSAZ</cx:pt>
          <cx:pt idx="234231">LSAZ</cx:pt>
          <cx:pt idx="234232">LSAZ</cx:pt>
          <cx:pt idx="234233">LSAZ</cx:pt>
          <cx:pt idx="234234">LSAZ</cx:pt>
          <cx:pt idx="234235">LSAZ</cx:pt>
          <cx:pt idx="234236">LSAZ</cx:pt>
          <cx:pt idx="234237">LSAZ</cx:pt>
          <cx:pt idx="234238">LSAZ</cx:pt>
          <cx:pt idx="234239">LSAZ</cx:pt>
          <cx:pt idx="234240">LSAZ</cx:pt>
          <cx:pt idx="234241">LSAZ</cx:pt>
          <cx:pt idx="234242">LSAZ</cx:pt>
          <cx:pt idx="234243">LSAZ</cx:pt>
          <cx:pt idx="234244">LSAZ</cx:pt>
          <cx:pt idx="234245">LSAZ</cx:pt>
          <cx:pt idx="234246">LSAZ</cx:pt>
          <cx:pt idx="234247">LSAZ</cx:pt>
          <cx:pt idx="234248">LSAZ</cx:pt>
          <cx:pt idx="234249">LSAZ</cx:pt>
          <cx:pt idx="234250">LSAZ</cx:pt>
          <cx:pt idx="234251">LSAZ</cx:pt>
          <cx:pt idx="234252">LSAZ</cx:pt>
          <cx:pt idx="234253">LSAZ</cx:pt>
          <cx:pt idx="234254">LSAZ</cx:pt>
          <cx:pt idx="234255">LSAZ</cx:pt>
          <cx:pt idx="234256">LSAZ</cx:pt>
          <cx:pt idx="234257">LSAZ</cx:pt>
          <cx:pt idx="234258">LSAZ</cx:pt>
          <cx:pt idx="234259">LSAZ</cx:pt>
          <cx:pt idx="234260">LSAZ</cx:pt>
          <cx:pt idx="234261">LSAZ</cx:pt>
          <cx:pt idx="234262">LSAZ</cx:pt>
          <cx:pt idx="234263">LSAZ</cx:pt>
          <cx:pt idx="234264">LSAZ</cx:pt>
          <cx:pt idx="234265">LSAZ</cx:pt>
          <cx:pt idx="234266">LSAZ</cx:pt>
          <cx:pt idx="234267">LSAZ</cx:pt>
          <cx:pt idx="234268">LSAZ</cx:pt>
          <cx:pt idx="234269">LSAZ</cx:pt>
          <cx:pt idx="234270">LSAZ</cx:pt>
          <cx:pt idx="234271">LSAZ</cx:pt>
          <cx:pt idx="234272">LSAZ</cx:pt>
          <cx:pt idx="234273">LSAZ</cx:pt>
          <cx:pt idx="234274">LSAZ</cx:pt>
          <cx:pt idx="234275">LSAZ</cx:pt>
          <cx:pt idx="234276">LSAZ</cx:pt>
          <cx:pt idx="234277">LSAZ</cx:pt>
          <cx:pt idx="234278">LSAZ</cx:pt>
          <cx:pt idx="234279">LSAZ</cx:pt>
          <cx:pt idx="234280">LSAZ</cx:pt>
          <cx:pt idx="234281">LSAZ</cx:pt>
          <cx:pt idx="234282">LSAZ</cx:pt>
          <cx:pt idx="234283">LSAZ</cx:pt>
          <cx:pt idx="234284">LSAZ</cx:pt>
          <cx:pt idx="234285">LSAZ</cx:pt>
          <cx:pt idx="234286">LSAZ</cx:pt>
          <cx:pt idx="234287">LSAZ</cx:pt>
          <cx:pt idx="234288">LSAZ</cx:pt>
          <cx:pt idx="234289">LSAZ</cx:pt>
          <cx:pt idx="234290">LSAZ</cx:pt>
          <cx:pt idx="234291">LSAZ</cx:pt>
          <cx:pt idx="234292">LSAZ</cx:pt>
          <cx:pt idx="234293">LSAZ</cx:pt>
          <cx:pt idx="234294">LSAZ</cx:pt>
          <cx:pt idx="234295">LSAZ</cx:pt>
          <cx:pt idx="234296">LSAZ</cx:pt>
          <cx:pt idx="234297">LSAZ</cx:pt>
          <cx:pt idx="234298">LSAZ</cx:pt>
          <cx:pt idx="234299">LSAZ</cx:pt>
          <cx:pt idx="234300">LSAZ</cx:pt>
          <cx:pt idx="234301">LSAZ</cx:pt>
          <cx:pt idx="234302">LSAZ</cx:pt>
          <cx:pt idx="234303">LSAZ</cx:pt>
          <cx:pt idx="234304">LSAZ</cx:pt>
          <cx:pt idx="234305">LSAZ</cx:pt>
          <cx:pt idx="234306">LSAZ</cx:pt>
          <cx:pt idx="234307">LSAZ</cx:pt>
          <cx:pt idx="234308">LSAZ</cx:pt>
          <cx:pt idx="234309">LSAZ</cx:pt>
          <cx:pt idx="234310">LSAZ</cx:pt>
          <cx:pt idx="234311">LSAZ</cx:pt>
          <cx:pt idx="234312">LSAZ</cx:pt>
          <cx:pt idx="234313">LSAZ</cx:pt>
          <cx:pt idx="234314">LSAZ</cx:pt>
          <cx:pt idx="234315">LSAZ</cx:pt>
          <cx:pt idx="234316">LSAZ</cx:pt>
          <cx:pt idx="234317">LSAZ</cx:pt>
          <cx:pt idx="234318">LSAZ</cx:pt>
          <cx:pt idx="234319">LSAZ</cx:pt>
          <cx:pt idx="234320">LSAZ</cx:pt>
          <cx:pt idx="234321">LSAZ</cx:pt>
          <cx:pt idx="234322">LSAZ</cx:pt>
          <cx:pt idx="234323">LSAZ</cx:pt>
          <cx:pt idx="234324">LSAZ</cx:pt>
          <cx:pt idx="234325">LSAZ</cx:pt>
          <cx:pt idx="234326">LSAZ</cx:pt>
          <cx:pt idx="234327">LSAZ</cx:pt>
          <cx:pt idx="234328">LSAZ</cx:pt>
          <cx:pt idx="234329">LSAZ</cx:pt>
          <cx:pt idx="234330">LSAZ</cx:pt>
          <cx:pt idx="234331">LSAZ</cx:pt>
          <cx:pt idx="234332">LSAZ</cx:pt>
          <cx:pt idx="234333">LSAZ</cx:pt>
          <cx:pt idx="234334">LSAZ</cx:pt>
          <cx:pt idx="234335">LSAZ</cx:pt>
          <cx:pt idx="234336">LSAZ</cx:pt>
          <cx:pt idx="234337">LSAZ</cx:pt>
          <cx:pt idx="234338">LSAZ</cx:pt>
          <cx:pt idx="234339">LSAZ</cx:pt>
          <cx:pt idx="234340">LSAZ</cx:pt>
          <cx:pt idx="234341">LSAZ</cx:pt>
          <cx:pt idx="234342">LSAZ</cx:pt>
          <cx:pt idx="234343">LSAZ</cx:pt>
          <cx:pt idx="234344">LSAZ</cx:pt>
          <cx:pt idx="234345">LSAZ</cx:pt>
          <cx:pt idx="234346">LSAZ</cx:pt>
          <cx:pt idx="234347">LSAZ</cx:pt>
          <cx:pt idx="234348">LSAZ</cx:pt>
          <cx:pt idx="234349">LSAZ</cx:pt>
          <cx:pt idx="234350">LSAZ</cx:pt>
          <cx:pt idx="234351">LSAZ</cx:pt>
          <cx:pt idx="234352">LSAZ</cx:pt>
          <cx:pt idx="234353">LSAZ</cx:pt>
          <cx:pt idx="234354">LSAZ</cx:pt>
          <cx:pt idx="234355">LSAZ</cx:pt>
          <cx:pt idx="234356">LSAZ</cx:pt>
          <cx:pt idx="234357">LSAZ</cx:pt>
          <cx:pt idx="234358">LSAZ</cx:pt>
          <cx:pt idx="234359">LSAZ</cx:pt>
          <cx:pt idx="234360">LSAZ</cx:pt>
          <cx:pt idx="234361">LSAZ</cx:pt>
          <cx:pt idx="234362">LSAZ</cx:pt>
          <cx:pt idx="234363">LSAZ</cx:pt>
          <cx:pt idx="234364">LSAZ</cx:pt>
          <cx:pt idx="234365">LSAZ</cx:pt>
          <cx:pt idx="234366">LSAZ</cx:pt>
          <cx:pt idx="234367">LSAZ</cx:pt>
          <cx:pt idx="234368">LSAZ</cx:pt>
          <cx:pt idx="234369">LSAZ</cx:pt>
          <cx:pt idx="234370">LSAZ</cx:pt>
          <cx:pt idx="234371">LSAZ</cx:pt>
          <cx:pt idx="234372">LSAZ</cx:pt>
          <cx:pt idx="234373">LSAZ</cx:pt>
          <cx:pt idx="234374">LSAZ</cx:pt>
          <cx:pt idx="234375">LSAZ</cx:pt>
          <cx:pt idx="234376">LSAZ</cx:pt>
          <cx:pt idx="234377">LSAZ</cx:pt>
          <cx:pt idx="234378">LSAZ</cx:pt>
          <cx:pt idx="234379">LSAZ</cx:pt>
          <cx:pt idx="234380">LSAZ</cx:pt>
          <cx:pt idx="234381">LSAZ</cx:pt>
          <cx:pt idx="234382">LSAZ</cx:pt>
          <cx:pt idx="234383">LSAZ</cx:pt>
          <cx:pt idx="234384">LSAZ</cx:pt>
          <cx:pt idx="234385">LSAZ</cx:pt>
          <cx:pt idx="234386">LSAZ</cx:pt>
          <cx:pt idx="234387">LSAZ</cx:pt>
          <cx:pt idx="234388">LSAZ</cx:pt>
          <cx:pt idx="234389">LSAZ</cx:pt>
          <cx:pt idx="234390">LSAZ</cx:pt>
          <cx:pt idx="234391">LSAZ</cx:pt>
          <cx:pt idx="234392">LSAZ</cx:pt>
          <cx:pt idx="234393">LSAZ</cx:pt>
          <cx:pt idx="234394">LSAZ</cx:pt>
          <cx:pt idx="234395">LSAZ</cx:pt>
          <cx:pt idx="234396">LSAZ</cx:pt>
          <cx:pt idx="234397">LSAZ</cx:pt>
          <cx:pt idx="234398">LSAZ</cx:pt>
          <cx:pt idx="234399">LSAZ</cx:pt>
          <cx:pt idx="234400">LSAZ</cx:pt>
          <cx:pt idx="234401">LSAZ</cx:pt>
          <cx:pt idx="234402">LSAZ</cx:pt>
          <cx:pt idx="234403">LSAZ</cx:pt>
          <cx:pt idx="234404">LSAZ</cx:pt>
          <cx:pt idx="234405">LSAZ</cx:pt>
          <cx:pt idx="234406">LSAZ</cx:pt>
          <cx:pt idx="234407">LSAZ</cx:pt>
          <cx:pt idx="234408">LSAZ</cx:pt>
          <cx:pt idx="234409">LSAZ</cx:pt>
          <cx:pt idx="234410">LSAZ</cx:pt>
          <cx:pt idx="234411">LSAZ</cx:pt>
          <cx:pt idx="234412">LSAZ</cx:pt>
          <cx:pt idx="234413">LSAZ</cx:pt>
          <cx:pt idx="234414">LSAZ</cx:pt>
          <cx:pt idx="234415">LSAZ</cx:pt>
          <cx:pt idx="234416">LSAZ</cx:pt>
          <cx:pt idx="234417">LSAZ</cx:pt>
          <cx:pt idx="234418">LSAZ</cx:pt>
          <cx:pt idx="234419">LSAZ</cx:pt>
          <cx:pt idx="234420">LSAZ</cx:pt>
          <cx:pt idx="234421">LSAZ</cx:pt>
          <cx:pt idx="234422">LSAZ</cx:pt>
          <cx:pt idx="234423">LSAZ</cx:pt>
          <cx:pt idx="234424">LSAZ</cx:pt>
          <cx:pt idx="234425">LSAZ</cx:pt>
          <cx:pt idx="234426">LSAZ</cx:pt>
          <cx:pt idx="234427">LSAZ</cx:pt>
          <cx:pt idx="234428">LSAZ</cx:pt>
          <cx:pt idx="234429">LSAZ</cx:pt>
          <cx:pt idx="234430">LSAZ</cx:pt>
          <cx:pt idx="234431">LSAZ</cx:pt>
          <cx:pt idx="234432">LSAZ</cx:pt>
          <cx:pt idx="234433">LSAZ</cx:pt>
          <cx:pt idx="234434">LSAZ</cx:pt>
          <cx:pt idx="234435">LSAZ</cx:pt>
          <cx:pt idx="234436">LSAZ</cx:pt>
          <cx:pt idx="234437">LSAZ</cx:pt>
          <cx:pt idx="234438">LSAZ</cx:pt>
          <cx:pt idx="234439">LSAZ</cx:pt>
          <cx:pt idx="234440">LSAZ</cx:pt>
          <cx:pt idx="234441">LSAZ</cx:pt>
          <cx:pt idx="234442">LSAZ</cx:pt>
          <cx:pt idx="234443">LSAZ</cx:pt>
          <cx:pt idx="234444">LSAZ</cx:pt>
          <cx:pt idx="234445">LSAZ</cx:pt>
          <cx:pt idx="234446">LSAZ</cx:pt>
          <cx:pt idx="234447">LSAZ</cx:pt>
          <cx:pt idx="234448">LSAZ</cx:pt>
          <cx:pt idx="234449">LSAZ</cx:pt>
          <cx:pt idx="234450">LSAZ</cx:pt>
          <cx:pt idx="234451">LSAZ</cx:pt>
          <cx:pt idx="234452">LSAZ</cx:pt>
          <cx:pt idx="234453">LSAZ</cx:pt>
          <cx:pt idx="234454">LSAZ</cx:pt>
          <cx:pt idx="234455">LSAZ</cx:pt>
          <cx:pt idx="234456">LSAZ</cx:pt>
          <cx:pt idx="234457">LSAZ</cx:pt>
          <cx:pt idx="234458">LSAZ</cx:pt>
          <cx:pt idx="234459">LSAZ</cx:pt>
          <cx:pt idx="234460">LSAZ</cx:pt>
          <cx:pt idx="234461">LSAZ</cx:pt>
          <cx:pt idx="234462">LSAZ</cx:pt>
          <cx:pt idx="234463">LSAZ</cx:pt>
          <cx:pt idx="234464">LSAZ</cx:pt>
          <cx:pt idx="234465">LSAZ</cx:pt>
          <cx:pt idx="234466">LSAZ</cx:pt>
          <cx:pt idx="234467">LSAZ</cx:pt>
          <cx:pt idx="234468">LSAZ</cx:pt>
          <cx:pt idx="234469">LSAZ</cx:pt>
          <cx:pt idx="234470">LSAZ</cx:pt>
          <cx:pt idx="234471">LSAZ</cx:pt>
          <cx:pt idx="234472">LSAZ</cx:pt>
          <cx:pt idx="234473">LSAZ</cx:pt>
          <cx:pt idx="234474">LSAZ</cx:pt>
          <cx:pt idx="234475">LSAZ</cx:pt>
          <cx:pt idx="234476">LSAZ</cx:pt>
          <cx:pt idx="234477">LSAZ</cx:pt>
          <cx:pt idx="234478">LSAZ</cx:pt>
          <cx:pt idx="234479">LSAZ</cx:pt>
          <cx:pt idx="234480">LSAZ</cx:pt>
          <cx:pt idx="234481">LSAZ</cx:pt>
          <cx:pt idx="234482">LSAZ</cx:pt>
          <cx:pt idx="234483">LSAZ</cx:pt>
          <cx:pt idx="234484">LSAZ</cx:pt>
          <cx:pt idx="234485">LSAZ</cx:pt>
          <cx:pt idx="234486">LSAZ</cx:pt>
          <cx:pt idx="234487">LSAZ</cx:pt>
          <cx:pt idx="234488">LSAZ</cx:pt>
          <cx:pt idx="234489">LSAZ</cx:pt>
          <cx:pt idx="234490">LSAZ</cx:pt>
          <cx:pt idx="234491">LSAZ</cx:pt>
          <cx:pt idx="234492">LSAZ</cx:pt>
          <cx:pt idx="234493">LSAZ</cx:pt>
          <cx:pt idx="234494">LSAZ</cx:pt>
          <cx:pt idx="234495">LSAZ</cx:pt>
          <cx:pt idx="234496">LSAZ</cx:pt>
          <cx:pt idx="234497">LSAZ</cx:pt>
          <cx:pt idx="234498">LSAZ</cx:pt>
          <cx:pt idx="234499">LSAZ</cx:pt>
          <cx:pt idx="234500">LSAZ</cx:pt>
          <cx:pt idx="234501">LSAZ</cx:pt>
          <cx:pt idx="234502">LSAZ</cx:pt>
          <cx:pt idx="234503">LSAZ</cx:pt>
          <cx:pt idx="234504">LSAZ</cx:pt>
          <cx:pt idx="234505">LSAZ</cx:pt>
          <cx:pt idx="234506">LSAZ</cx:pt>
          <cx:pt idx="234507">LSAZ</cx:pt>
          <cx:pt idx="234508">LSAZ</cx:pt>
          <cx:pt idx="234509">LSAZ</cx:pt>
          <cx:pt idx="234510">LSAZ</cx:pt>
          <cx:pt idx="234511">LSAZ</cx:pt>
          <cx:pt idx="234512">LSAZ</cx:pt>
          <cx:pt idx="234513">LSAZ</cx:pt>
          <cx:pt idx="234514">LSAZ</cx:pt>
          <cx:pt idx="234515">LSAZ</cx:pt>
          <cx:pt idx="234516">LSAZ</cx:pt>
          <cx:pt idx="234517">LSAZ</cx:pt>
          <cx:pt idx="234518">LSAZ</cx:pt>
          <cx:pt idx="234519">LSAZ</cx:pt>
          <cx:pt idx="234520">LSAZ</cx:pt>
          <cx:pt idx="234521">LSAZ</cx:pt>
          <cx:pt idx="234522">LSAZ</cx:pt>
          <cx:pt idx="234523">LSAZ</cx:pt>
          <cx:pt idx="234524">LSAZ</cx:pt>
          <cx:pt idx="234525">LSAZ</cx:pt>
          <cx:pt idx="234526">LSAZ</cx:pt>
          <cx:pt idx="234527">LSAZ</cx:pt>
          <cx:pt idx="234528">LSAZ</cx:pt>
          <cx:pt idx="234529">LSAZ</cx:pt>
          <cx:pt idx="234530">LSAZ</cx:pt>
          <cx:pt idx="234531">LSAZ</cx:pt>
          <cx:pt idx="234532">LSAZ</cx:pt>
          <cx:pt idx="234533">LSAZ</cx:pt>
          <cx:pt idx="234534">LSAZ</cx:pt>
          <cx:pt idx="234535">LSAZ</cx:pt>
          <cx:pt idx="234536">LSAZ</cx:pt>
          <cx:pt idx="234537">LSAZ</cx:pt>
          <cx:pt idx="234538">LSAZ</cx:pt>
          <cx:pt idx="234539">LSAZ</cx:pt>
          <cx:pt idx="234540">LSAZ</cx:pt>
          <cx:pt idx="234541">LSAZ</cx:pt>
          <cx:pt idx="234542">LSAZ</cx:pt>
          <cx:pt idx="234543">LSAZ</cx:pt>
          <cx:pt idx="234544">LSAZ</cx:pt>
          <cx:pt idx="234545">LSAZ</cx:pt>
          <cx:pt idx="234546">LSAZ</cx:pt>
          <cx:pt idx="234547">LSAZ</cx:pt>
          <cx:pt idx="234548">LSAZ</cx:pt>
          <cx:pt idx="234549">LSAZ</cx:pt>
          <cx:pt idx="234550">LSAZ</cx:pt>
          <cx:pt idx="234551">LSAZ</cx:pt>
          <cx:pt idx="234552">LSAZ</cx:pt>
          <cx:pt idx="234553">LSAZ</cx:pt>
          <cx:pt idx="234554">LSAZ</cx:pt>
          <cx:pt idx="234555">LSAZ</cx:pt>
          <cx:pt idx="234556">LSAZ</cx:pt>
          <cx:pt idx="234557">LSAZ</cx:pt>
          <cx:pt idx="234558">LSAZ</cx:pt>
          <cx:pt idx="234559">LSAZ</cx:pt>
          <cx:pt idx="234560">LSAZ</cx:pt>
          <cx:pt idx="234561">LSAZ</cx:pt>
          <cx:pt idx="234562">LSAZ</cx:pt>
          <cx:pt idx="234563">LSAZ</cx:pt>
          <cx:pt idx="234564">LSAZ</cx:pt>
          <cx:pt idx="234565">LSAZ</cx:pt>
          <cx:pt idx="234566">LSAZ</cx:pt>
          <cx:pt idx="234567">LSAZ</cx:pt>
          <cx:pt idx="234568">LSAZ</cx:pt>
          <cx:pt idx="234569">LSAZ</cx:pt>
          <cx:pt idx="234570">LSAZ</cx:pt>
          <cx:pt idx="234571">LSAZ</cx:pt>
          <cx:pt idx="234572">LSAZ</cx:pt>
          <cx:pt idx="234573">LSAZ</cx:pt>
          <cx:pt idx="234574">LSAZ</cx:pt>
          <cx:pt idx="234575">LSAZ</cx:pt>
          <cx:pt idx="234576">LSAZ</cx:pt>
          <cx:pt idx="234577">LSAZ</cx:pt>
          <cx:pt idx="234578">LSAZ</cx:pt>
          <cx:pt idx="234579">LSAZ</cx:pt>
          <cx:pt idx="234580">LSAZ</cx:pt>
          <cx:pt idx="234581">LSAZ</cx:pt>
          <cx:pt idx="234582">LSAZ</cx:pt>
          <cx:pt idx="234583">LSAZ</cx:pt>
          <cx:pt idx="234584">LSAZ</cx:pt>
          <cx:pt idx="234585">LSAZ</cx:pt>
          <cx:pt idx="234586">LSAZ</cx:pt>
          <cx:pt idx="234587">LSAZ</cx:pt>
          <cx:pt idx="234588">LSAZ</cx:pt>
          <cx:pt idx="234589">LSAZ</cx:pt>
          <cx:pt idx="234590">LSAZ</cx:pt>
          <cx:pt idx="234591">LSAZ</cx:pt>
          <cx:pt idx="234592">LSAZ</cx:pt>
          <cx:pt idx="234593">LSAZ</cx:pt>
          <cx:pt idx="234594">LSAZ</cx:pt>
          <cx:pt idx="234595">LSAZ</cx:pt>
          <cx:pt idx="234596">LSAZ</cx:pt>
          <cx:pt idx="234597">LSAZ</cx:pt>
          <cx:pt idx="234598">LSAZ</cx:pt>
          <cx:pt idx="234599">LSAZ</cx:pt>
          <cx:pt idx="234600">LSAZ</cx:pt>
          <cx:pt idx="234601">LSAZ</cx:pt>
          <cx:pt idx="234602">LSAZ</cx:pt>
          <cx:pt idx="234603">LSAZ</cx:pt>
          <cx:pt idx="234604">LSAZ</cx:pt>
          <cx:pt idx="234605">LSAZ</cx:pt>
          <cx:pt idx="234606">LSAZ</cx:pt>
          <cx:pt idx="234607">LSAZ</cx:pt>
          <cx:pt idx="234608">LSAZ</cx:pt>
          <cx:pt idx="234609">LSAZ</cx:pt>
          <cx:pt idx="234610">LSAZ</cx:pt>
          <cx:pt idx="234611">LSAZ</cx:pt>
          <cx:pt idx="234612">LSAZ</cx:pt>
          <cx:pt idx="234613">LSAZ</cx:pt>
          <cx:pt idx="234614">LSAZ</cx:pt>
          <cx:pt idx="234615">LSAZ</cx:pt>
          <cx:pt idx="234616">LSAZ</cx:pt>
          <cx:pt idx="234617">LSAZ</cx:pt>
          <cx:pt idx="234618">LSAZ</cx:pt>
          <cx:pt idx="234619">LSAZ</cx:pt>
          <cx:pt idx="234620">LSAZ</cx:pt>
          <cx:pt idx="234621">LSAZ</cx:pt>
          <cx:pt idx="234622">LSAZ</cx:pt>
          <cx:pt idx="234623">LSAZ</cx:pt>
          <cx:pt idx="234624">LSAZ</cx:pt>
          <cx:pt idx="234625">LSAZ</cx:pt>
          <cx:pt idx="234626">LSAZ</cx:pt>
          <cx:pt idx="234627">LSAZ</cx:pt>
          <cx:pt idx="234628">LSAZ</cx:pt>
          <cx:pt idx="234629">LSAZ</cx:pt>
          <cx:pt idx="234630">LSAZ</cx:pt>
          <cx:pt idx="234631">LSAZ</cx:pt>
          <cx:pt idx="234632">LSAZ</cx:pt>
          <cx:pt idx="234633">LSAZ</cx:pt>
          <cx:pt idx="234634">LSAZ</cx:pt>
          <cx:pt idx="234635">LSAZ</cx:pt>
          <cx:pt idx="234636">LSAZ</cx:pt>
          <cx:pt idx="234637">LSAZ</cx:pt>
          <cx:pt idx="234638">LSAZ</cx:pt>
          <cx:pt idx="234639">LSAZ</cx:pt>
          <cx:pt idx="234640">LSAZ</cx:pt>
          <cx:pt idx="234641">LSAZ</cx:pt>
          <cx:pt idx="234642">LSAZ</cx:pt>
          <cx:pt idx="234643">LSAZ</cx:pt>
          <cx:pt idx="234644">LSAZ</cx:pt>
          <cx:pt idx="234645">LSAZ</cx:pt>
          <cx:pt idx="234646">LSAZ</cx:pt>
          <cx:pt idx="234647">LSAZ</cx:pt>
          <cx:pt idx="234648">LSAZ</cx:pt>
          <cx:pt idx="234649">LSAZ</cx:pt>
          <cx:pt idx="234650">LSAZ</cx:pt>
          <cx:pt idx="234651">LSAZ</cx:pt>
          <cx:pt idx="234652">LSAZ</cx:pt>
          <cx:pt idx="234653">LSAZ</cx:pt>
          <cx:pt idx="234654">LSAZ</cx:pt>
          <cx:pt idx="234655">LSAZ</cx:pt>
          <cx:pt idx="234656">LSAZ</cx:pt>
          <cx:pt idx="234657">LSAZ</cx:pt>
          <cx:pt idx="234658">LSAZ</cx:pt>
          <cx:pt idx="234659">LSAZ</cx:pt>
          <cx:pt idx="234660">LSAZ</cx:pt>
          <cx:pt idx="234661">LSAZ</cx:pt>
          <cx:pt idx="234662">LSAZ</cx:pt>
          <cx:pt idx="234663">LSAZ</cx:pt>
          <cx:pt idx="234664">LSAZ</cx:pt>
          <cx:pt idx="234665">LSAZ</cx:pt>
          <cx:pt idx="234666">LSAZ</cx:pt>
          <cx:pt idx="234667">LSAZ</cx:pt>
          <cx:pt idx="234668">LSAZ</cx:pt>
          <cx:pt idx="234669">LSAZ</cx:pt>
          <cx:pt idx="234670">LSAZ</cx:pt>
          <cx:pt idx="234671">LSAZ</cx:pt>
          <cx:pt idx="234672">LSAZ</cx:pt>
          <cx:pt idx="234673">LSAZ</cx:pt>
          <cx:pt idx="234674">LSAZ</cx:pt>
          <cx:pt idx="234675">LSAZ</cx:pt>
          <cx:pt idx="234676">LSAZ</cx:pt>
          <cx:pt idx="234677">LSAZ</cx:pt>
          <cx:pt idx="234678">LSAZ</cx:pt>
          <cx:pt idx="234679">LSAZ</cx:pt>
          <cx:pt idx="234680">LSAZ</cx:pt>
          <cx:pt idx="234681">LSAZ</cx:pt>
          <cx:pt idx="234682">LSAZ</cx:pt>
          <cx:pt idx="234683">LSAZ</cx:pt>
          <cx:pt idx="234684">LSAZ</cx:pt>
          <cx:pt idx="234685">LSAZ</cx:pt>
          <cx:pt idx="234686">LSAZ</cx:pt>
          <cx:pt idx="234687">LSAZ</cx:pt>
          <cx:pt idx="234688">LSAZ</cx:pt>
          <cx:pt idx="234689">LSAZ</cx:pt>
          <cx:pt idx="234690">LSAZ</cx:pt>
          <cx:pt idx="234691">LSAZ</cx:pt>
          <cx:pt idx="234692">LSAZ</cx:pt>
          <cx:pt idx="234693">LSAZ</cx:pt>
          <cx:pt idx="234694">LSAZ</cx:pt>
          <cx:pt idx="234695">LSAZ</cx:pt>
          <cx:pt idx="234696">LSAZ</cx:pt>
          <cx:pt idx="234697">LSAZ</cx:pt>
          <cx:pt idx="234698">LSAZ</cx:pt>
          <cx:pt idx="234699">LSAZ</cx:pt>
          <cx:pt idx="234700">LSAZ</cx:pt>
          <cx:pt idx="234701">LSAZ</cx:pt>
          <cx:pt idx="234702">LSAZ</cx:pt>
          <cx:pt idx="234703">LSAZ</cx:pt>
          <cx:pt idx="234704">LSAZ</cx:pt>
          <cx:pt idx="234705">LSAZ</cx:pt>
          <cx:pt idx="234706">LSAZ</cx:pt>
          <cx:pt idx="234707">LSAZ</cx:pt>
          <cx:pt idx="234708">LSAZ</cx:pt>
          <cx:pt idx="234709">LSAZ</cx:pt>
          <cx:pt idx="234710">LSAZ</cx:pt>
          <cx:pt idx="234711">LSAZ</cx:pt>
          <cx:pt idx="234712">LSAZ</cx:pt>
          <cx:pt idx="234713">LSAZ</cx:pt>
          <cx:pt idx="234714">LSAZ</cx:pt>
          <cx:pt idx="234715">LSAZ</cx:pt>
          <cx:pt idx="234716">LSAZ</cx:pt>
          <cx:pt idx="234717">LSAZ</cx:pt>
          <cx:pt idx="234718">LSAZ</cx:pt>
          <cx:pt idx="234719">LSAZ</cx:pt>
          <cx:pt idx="234720">LSAZ</cx:pt>
          <cx:pt idx="234721">LSAZ</cx:pt>
          <cx:pt idx="234722">LSAZ</cx:pt>
          <cx:pt idx="234723">LSAZ</cx:pt>
          <cx:pt idx="234724">LSAZ</cx:pt>
          <cx:pt idx="234725">LSAZ</cx:pt>
          <cx:pt idx="234726">LSAZ</cx:pt>
          <cx:pt idx="234727">LSAZ</cx:pt>
          <cx:pt idx="234728">LSAZ</cx:pt>
          <cx:pt idx="234729">LSAZ</cx:pt>
          <cx:pt idx="234730">LSAZ</cx:pt>
          <cx:pt idx="234731">LSAZ</cx:pt>
          <cx:pt idx="234732">LSAZ</cx:pt>
          <cx:pt idx="234733">LSAZ</cx:pt>
          <cx:pt idx="234734">LSAZ</cx:pt>
          <cx:pt idx="234735">LSAZ</cx:pt>
          <cx:pt idx="234736">LSAZ</cx:pt>
          <cx:pt idx="234737">LSAZ</cx:pt>
          <cx:pt idx="234738">LSAZ</cx:pt>
          <cx:pt idx="234739">LSAZ</cx:pt>
          <cx:pt idx="234740">LSAZ</cx:pt>
          <cx:pt idx="234741">LSAZ</cx:pt>
          <cx:pt idx="234742">LSAZ</cx:pt>
          <cx:pt idx="234743">LSAZ</cx:pt>
          <cx:pt idx="234744">LSAZ</cx:pt>
          <cx:pt idx="234745">LSAZ</cx:pt>
          <cx:pt idx="234746">LSAZ</cx:pt>
          <cx:pt idx="234747">LSAZ</cx:pt>
          <cx:pt idx="234748">LSAZ</cx:pt>
          <cx:pt idx="234749">LSAZ</cx:pt>
          <cx:pt idx="234750">LSAZ</cx:pt>
          <cx:pt idx="234751">LSAZ</cx:pt>
          <cx:pt idx="234752">LSAZ</cx:pt>
          <cx:pt idx="234753">LSAZ</cx:pt>
          <cx:pt idx="234754">LSAZ</cx:pt>
          <cx:pt idx="234755">LSAZ</cx:pt>
          <cx:pt idx="234756">LSAZ</cx:pt>
          <cx:pt idx="234757">LSAZ</cx:pt>
          <cx:pt idx="234758">LSAZ</cx:pt>
          <cx:pt idx="234759">LSAZ</cx:pt>
          <cx:pt idx="234760">LSAZ</cx:pt>
          <cx:pt idx="234761">LSAZ</cx:pt>
          <cx:pt idx="234762">LSAZ</cx:pt>
          <cx:pt idx="234763">LSAZ</cx:pt>
          <cx:pt idx="234764">LSAZ</cx:pt>
          <cx:pt idx="234765">LSAZ</cx:pt>
          <cx:pt idx="234766">LSAZ</cx:pt>
          <cx:pt idx="234767">LSAZ</cx:pt>
          <cx:pt idx="234768">LSAZ</cx:pt>
          <cx:pt idx="234769">LSAZ</cx:pt>
          <cx:pt idx="234770">LSAZ</cx:pt>
          <cx:pt idx="234771">LSAZ</cx:pt>
          <cx:pt idx="234772">LSAZ</cx:pt>
          <cx:pt idx="234773">LSAZ</cx:pt>
          <cx:pt idx="234774">LSAZ</cx:pt>
          <cx:pt idx="234775">LSAZ</cx:pt>
          <cx:pt idx="234776">LSAZ</cx:pt>
          <cx:pt idx="234777">LSAZ</cx:pt>
          <cx:pt idx="234778">LSAZ</cx:pt>
          <cx:pt idx="234779">LSAZ</cx:pt>
          <cx:pt idx="234780">LSAZ</cx:pt>
          <cx:pt idx="234781">LSAZ</cx:pt>
          <cx:pt idx="234782">LSAZ</cx:pt>
          <cx:pt idx="234783">LSAZ</cx:pt>
          <cx:pt idx="234784">LSAZ</cx:pt>
          <cx:pt idx="234785">LSAZ</cx:pt>
          <cx:pt idx="234786">LSAZ</cx:pt>
          <cx:pt idx="234787">LSAZ</cx:pt>
          <cx:pt idx="234788">LSAZ</cx:pt>
          <cx:pt idx="234789">LSAZ</cx:pt>
          <cx:pt idx="234790">LSAZ</cx:pt>
          <cx:pt idx="234791">LSAZ</cx:pt>
          <cx:pt idx="234792">LSAZ</cx:pt>
          <cx:pt idx="234793">LSAZ</cx:pt>
          <cx:pt idx="234794">LSAZ</cx:pt>
          <cx:pt idx="234795">LSAZ</cx:pt>
          <cx:pt idx="234796">LSAZ</cx:pt>
          <cx:pt idx="234797">LSAZ</cx:pt>
          <cx:pt idx="234798">LSAZ</cx:pt>
          <cx:pt idx="234799">LSAZ</cx:pt>
          <cx:pt idx="234800">LSAZ</cx:pt>
          <cx:pt idx="234801">LSAZ</cx:pt>
          <cx:pt idx="234802">LSAZ</cx:pt>
          <cx:pt idx="234803">LSAZ</cx:pt>
          <cx:pt idx="234804">LSAZ</cx:pt>
          <cx:pt idx="234805">LSAZ</cx:pt>
          <cx:pt idx="234806">LSAZ</cx:pt>
          <cx:pt idx="234807">LSAZ</cx:pt>
          <cx:pt idx="234808">LSAZ</cx:pt>
          <cx:pt idx="234809">LSAZ</cx:pt>
          <cx:pt idx="234810">LSAZ</cx:pt>
          <cx:pt idx="234811">LSAZ</cx:pt>
          <cx:pt idx="234812">LSAZ</cx:pt>
          <cx:pt idx="234813">LSAZ</cx:pt>
          <cx:pt idx="234814">LSAZ</cx:pt>
          <cx:pt idx="234815">LSAZ</cx:pt>
          <cx:pt idx="234816">LSAZ</cx:pt>
          <cx:pt idx="234817">LSAZ</cx:pt>
          <cx:pt idx="234818">LSAZ</cx:pt>
          <cx:pt idx="234819">LSAZ</cx:pt>
          <cx:pt idx="234820">LSAZ</cx:pt>
          <cx:pt idx="234821">LSAZ</cx:pt>
          <cx:pt idx="234822">LSAZ</cx:pt>
          <cx:pt idx="234823">LSAZ</cx:pt>
          <cx:pt idx="234824">LSAZ</cx:pt>
          <cx:pt idx="234825">LSAZ</cx:pt>
          <cx:pt idx="234826">LSAZ</cx:pt>
          <cx:pt idx="234827">LSAZ</cx:pt>
          <cx:pt idx="234828">LSAZ</cx:pt>
          <cx:pt idx="234829">LSAZ</cx:pt>
          <cx:pt idx="234830">LSAZ</cx:pt>
          <cx:pt idx="234831">LSAZ</cx:pt>
          <cx:pt idx="234832">LSAZ</cx:pt>
          <cx:pt idx="234833">LSAZ</cx:pt>
          <cx:pt idx="234834">LSAZ</cx:pt>
          <cx:pt idx="234835">LSAZ</cx:pt>
          <cx:pt idx="234836">LSAZ</cx:pt>
          <cx:pt idx="234837">LSAZ</cx:pt>
          <cx:pt idx="234838">LSAZ</cx:pt>
          <cx:pt idx="234839">LSAZ</cx:pt>
          <cx:pt idx="234840">LSAZ</cx:pt>
          <cx:pt idx="234841">LSAZ</cx:pt>
          <cx:pt idx="234842">LSAZ</cx:pt>
          <cx:pt idx="234843">LSAZ</cx:pt>
          <cx:pt idx="234844">LSAZ</cx:pt>
          <cx:pt idx="234845">LSAZ</cx:pt>
          <cx:pt idx="234846">LSAZ</cx:pt>
          <cx:pt idx="234847">LSAZ</cx:pt>
          <cx:pt idx="234848">LSAZ</cx:pt>
          <cx:pt idx="234849">LSAZ</cx:pt>
          <cx:pt idx="234850">LSAZ</cx:pt>
          <cx:pt idx="234851">LSAZ</cx:pt>
          <cx:pt idx="234852">LSAZ</cx:pt>
          <cx:pt idx="234853">LSAZ</cx:pt>
          <cx:pt idx="234854">LSAZ</cx:pt>
          <cx:pt idx="234855">LSAZ</cx:pt>
          <cx:pt idx="234856">LSAZ</cx:pt>
          <cx:pt idx="234857">LSAZ</cx:pt>
          <cx:pt idx="234858">LSAZ</cx:pt>
          <cx:pt idx="234859">LSAZ</cx:pt>
          <cx:pt idx="234860">LSAZ</cx:pt>
          <cx:pt idx="234861">LSAZ</cx:pt>
          <cx:pt idx="234862">LSAZ</cx:pt>
          <cx:pt idx="234863">LSAZ</cx:pt>
          <cx:pt idx="234864">LSAZ</cx:pt>
          <cx:pt idx="234865">LSAZ</cx:pt>
          <cx:pt idx="234866">LSAZ</cx:pt>
          <cx:pt idx="234867">LSAZ</cx:pt>
          <cx:pt idx="234868">LSAZ</cx:pt>
          <cx:pt idx="234869">LSAZ</cx:pt>
          <cx:pt idx="234870">LSAZ</cx:pt>
          <cx:pt idx="234871">LSAZ</cx:pt>
          <cx:pt idx="234872">LSAZ</cx:pt>
          <cx:pt idx="234873">LSAZ</cx:pt>
          <cx:pt idx="234874">LSAZ</cx:pt>
          <cx:pt idx="234875">LSAZ</cx:pt>
          <cx:pt idx="234876">LSAZ</cx:pt>
          <cx:pt idx="234877">LSAZ</cx:pt>
          <cx:pt idx="234878">LSAZ</cx:pt>
          <cx:pt idx="234879">LSAZ</cx:pt>
          <cx:pt idx="234880">LSAZ</cx:pt>
          <cx:pt idx="234881">LSAZ</cx:pt>
          <cx:pt idx="234882">LSAZ</cx:pt>
          <cx:pt idx="234883">LSAZ</cx:pt>
          <cx:pt idx="234884">LSAZ</cx:pt>
          <cx:pt idx="234885">LSAZ</cx:pt>
          <cx:pt idx="234886">LSAZ</cx:pt>
          <cx:pt idx="234887">LSAZ</cx:pt>
          <cx:pt idx="234888">LSAZ</cx:pt>
          <cx:pt idx="234889">LSAZ</cx:pt>
          <cx:pt idx="234890">LSAZ</cx:pt>
          <cx:pt idx="234891">LSAZ</cx:pt>
          <cx:pt idx="234892">LSAZ</cx:pt>
          <cx:pt idx="234893">LSAZ</cx:pt>
          <cx:pt idx="234894">LSAZ</cx:pt>
          <cx:pt idx="234895">LSAZ</cx:pt>
          <cx:pt idx="234896">LSAZ</cx:pt>
          <cx:pt idx="234897">LSAZ</cx:pt>
          <cx:pt idx="234898">LSAZ</cx:pt>
          <cx:pt idx="234899">LSAZ</cx:pt>
          <cx:pt idx="234900">LSAZ</cx:pt>
          <cx:pt idx="234901">LSAZ</cx:pt>
          <cx:pt idx="234902">LSAZ</cx:pt>
          <cx:pt idx="234903">LSAZ</cx:pt>
          <cx:pt idx="234904">LSAZ</cx:pt>
          <cx:pt idx="234905">LSAZ</cx:pt>
          <cx:pt idx="234906">LSAZ</cx:pt>
          <cx:pt idx="234907">LSAZ</cx:pt>
          <cx:pt idx="234908">LSAZ</cx:pt>
          <cx:pt idx="234909">LSAZ</cx:pt>
          <cx:pt idx="234910">LSAZ</cx:pt>
          <cx:pt idx="234911">LSAZ</cx:pt>
          <cx:pt idx="234912">LSAZ</cx:pt>
          <cx:pt idx="234913">LSAZ</cx:pt>
          <cx:pt idx="234914">LSAZ</cx:pt>
          <cx:pt idx="234915">LSAZ</cx:pt>
          <cx:pt idx="234916">LSAZ</cx:pt>
          <cx:pt idx="234917">LSAZ</cx:pt>
          <cx:pt idx="234918">LSAZ</cx:pt>
          <cx:pt idx="234919">LSAZ</cx:pt>
          <cx:pt idx="234920">LSAZ</cx:pt>
          <cx:pt idx="234921">LSAZ</cx:pt>
          <cx:pt idx="234922">LSAZ</cx:pt>
          <cx:pt idx="234923">LSAZ</cx:pt>
          <cx:pt idx="234924">LSAZ</cx:pt>
          <cx:pt idx="234925">LSAZ</cx:pt>
          <cx:pt idx="234926">LSAZ</cx:pt>
          <cx:pt idx="234927">LSAZ</cx:pt>
          <cx:pt idx="234928">LSAZ</cx:pt>
          <cx:pt idx="234929">LSAZ</cx:pt>
          <cx:pt idx="234930">LSAZ</cx:pt>
          <cx:pt idx="234931">LSAZ</cx:pt>
          <cx:pt idx="234932">LSAZ</cx:pt>
          <cx:pt idx="234933">LSAZ</cx:pt>
          <cx:pt idx="234934">LSAZ</cx:pt>
          <cx:pt idx="234935">LSAZ</cx:pt>
          <cx:pt idx="234936">LSAZ</cx:pt>
          <cx:pt idx="234937">LSAZ</cx:pt>
          <cx:pt idx="234938">LSAZ</cx:pt>
          <cx:pt idx="234939">LSAZ</cx:pt>
          <cx:pt idx="234940">LSAZ</cx:pt>
          <cx:pt idx="234941">LSAZ</cx:pt>
          <cx:pt idx="234942">LSAZ</cx:pt>
          <cx:pt idx="234943">LSAZ</cx:pt>
          <cx:pt idx="234944">LSAZ</cx:pt>
          <cx:pt idx="234945">LSAZ</cx:pt>
          <cx:pt idx="234946">LSAZ</cx:pt>
          <cx:pt idx="234947">LSAZ</cx:pt>
          <cx:pt idx="234948">LSAZ</cx:pt>
          <cx:pt idx="234949">LSAZ</cx:pt>
          <cx:pt idx="234950">LSAZ</cx:pt>
          <cx:pt idx="234951">LSAZ</cx:pt>
          <cx:pt idx="234952">LSAZ</cx:pt>
          <cx:pt idx="234953">LSAZ</cx:pt>
          <cx:pt idx="234954">LSAZ</cx:pt>
          <cx:pt idx="234955">LSAZ</cx:pt>
          <cx:pt idx="234956">LSAZ</cx:pt>
          <cx:pt idx="234957">LSAZ</cx:pt>
          <cx:pt idx="234958">LSAZ</cx:pt>
          <cx:pt idx="234959">LSAZ</cx:pt>
          <cx:pt idx="234960">LSAZ</cx:pt>
          <cx:pt idx="234961">LSAZ</cx:pt>
          <cx:pt idx="234962">LSAZ</cx:pt>
          <cx:pt idx="234963">LSAZ</cx:pt>
          <cx:pt idx="234964">LSAZ</cx:pt>
          <cx:pt idx="234965">LSAZ</cx:pt>
          <cx:pt idx="234966">LSAZ</cx:pt>
          <cx:pt idx="234967">LSAZ</cx:pt>
          <cx:pt idx="234968">LSAZ</cx:pt>
          <cx:pt idx="234969">LSAZ</cx:pt>
          <cx:pt idx="234970">LSAZ</cx:pt>
          <cx:pt idx="234971">LSAZ</cx:pt>
          <cx:pt idx="234972">LSAZ</cx:pt>
          <cx:pt idx="234973">LSAZ</cx:pt>
          <cx:pt idx="234974">LSAZ</cx:pt>
          <cx:pt idx="234975">LSAZ</cx:pt>
          <cx:pt idx="234976">LSAZ</cx:pt>
          <cx:pt idx="234977">LSAZ</cx:pt>
          <cx:pt idx="234978">LSAZ</cx:pt>
          <cx:pt idx="234979">LSAZ</cx:pt>
          <cx:pt idx="234980">LSAZ</cx:pt>
          <cx:pt idx="234981">LSAZ</cx:pt>
          <cx:pt idx="234982">LSAZ</cx:pt>
          <cx:pt idx="234983">LSAZ</cx:pt>
          <cx:pt idx="234984">LSAZ</cx:pt>
          <cx:pt idx="234985">LSAZ</cx:pt>
          <cx:pt idx="234986">LSAZ</cx:pt>
          <cx:pt idx="234987">LSAZ</cx:pt>
          <cx:pt idx="234988">LSAZ</cx:pt>
          <cx:pt idx="234989">LSAZ</cx:pt>
          <cx:pt idx="234990">LSAZ</cx:pt>
          <cx:pt idx="234991">LSAZ</cx:pt>
          <cx:pt idx="234992">LSAZ</cx:pt>
          <cx:pt idx="234993">LSAZ</cx:pt>
          <cx:pt idx="234994">LSAZ</cx:pt>
          <cx:pt idx="234995">LSAZ</cx:pt>
          <cx:pt idx="234996">LSAZ</cx:pt>
          <cx:pt idx="234997">LSAZ</cx:pt>
          <cx:pt idx="234998">LSAZ</cx:pt>
          <cx:pt idx="234999">LSAZ</cx:pt>
          <cx:pt idx="235000">LSAZ</cx:pt>
          <cx:pt idx="235001">LSAZ</cx:pt>
          <cx:pt idx="235002">LSAZ</cx:pt>
          <cx:pt idx="235003">LSAZ</cx:pt>
          <cx:pt idx="235004">LSAZ</cx:pt>
          <cx:pt idx="235005">LSAZ</cx:pt>
          <cx:pt idx="235006">LSAZ</cx:pt>
          <cx:pt idx="235007">LSAZ</cx:pt>
          <cx:pt idx="235008">LSAZ</cx:pt>
          <cx:pt idx="235009">LSAZ</cx:pt>
          <cx:pt idx="235010">LSAZ</cx:pt>
          <cx:pt idx="235011">LSAZ</cx:pt>
          <cx:pt idx="235012">LSAZ</cx:pt>
          <cx:pt idx="235013">LSAZ</cx:pt>
          <cx:pt idx="235014">LSAZ</cx:pt>
          <cx:pt idx="235015">LSAZ</cx:pt>
          <cx:pt idx="235016">LSAZ</cx:pt>
          <cx:pt idx="235017">LSAZ</cx:pt>
          <cx:pt idx="235018">LSAZ</cx:pt>
          <cx:pt idx="235019">LSAZ</cx:pt>
          <cx:pt idx="235020">LSAZ</cx:pt>
          <cx:pt idx="235021">LSAZ</cx:pt>
          <cx:pt idx="235022">LSAZ</cx:pt>
          <cx:pt idx="235023">LSAZ</cx:pt>
          <cx:pt idx="235024">LSAZ</cx:pt>
          <cx:pt idx="235025">LSAZ</cx:pt>
          <cx:pt idx="235026">LSAZ</cx:pt>
          <cx:pt idx="235027">LSAZ</cx:pt>
          <cx:pt idx="235028">LSAZ</cx:pt>
          <cx:pt idx="235029">LSAZ</cx:pt>
          <cx:pt idx="235030">LSAZ</cx:pt>
          <cx:pt idx="235031">LSAZ</cx:pt>
          <cx:pt idx="235032">LSAZ</cx:pt>
          <cx:pt idx="235033">LSAZ</cx:pt>
          <cx:pt idx="235034">LSAZ</cx:pt>
          <cx:pt idx="235035">LSAZ</cx:pt>
          <cx:pt idx="235036">LSAZ</cx:pt>
          <cx:pt idx="235037">LSAZ</cx:pt>
          <cx:pt idx="235038">LSAZ</cx:pt>
          <cx:pt idx="235039">LSAZ</cx:pt>
          <cx:pt idx="235040">LSAZ</cx:pt>
          <cx:pt idx="235041">LSAZ</cx:pt>
          <cx:pt idx="235042">LSAZ</cx:pt>
          <cx:pt idx="235043">LSAZ</cx:pt>
          <cx:pt idx="235044">LSAZ</cx:pt>
          <cx:pt idx="235045">LSAZ</cx:pt>
          <cx:pt idx="235046">LSAZ</cx:pt>
          <cx:pt idx="235047">LSAZ</cx:pt>
          <cx:pt idx="235048">LSAZ</cx:pt>
          <cx:pt idx="235049">LSAZ</cx:pt>
          <cx:pt idx="235050">LSAZ</cx:pt>
          <cx:pt idx="235051">LSAZ</cx:pt>
          <cx:pt idx="235052">LSAZ</cx:pt>
          <cx:pt idx="235053">LSAZ</cx:pt>
          <cx:pt idx="235054">LSAZ</cx:pt>
          <cx:pt idx="235055">LSAZ</cx:pt>
          <cx:pt idx="235056">LSAZ</cx:pt>
          <cx:pt idx="235057">LSAZ</cx:pt>
          <cx:pt idx="235058">LSAZ</cx:pt>
          <cx:pt idx="235059">LSAZ</cx:pt>
          <cx:pt idx="235060">LSAZ</cx:pt>
          <cx:pt idx="235061">LSAZ</cx:pt>
          <cx:pt idx="235062">LSAZ</cx:pt>
          <cx:pt idx="235063">LSAZ</cx:pt>
          <cx:pt idx="235064">LSAZ</cx:pt>
          <cx:pt idx="235065">LSAZ</cx:pt>
          <cx:pt idx="235066">LSAZ</cx:pt>
          <cx:pt idx="235067">LSAZ</cx:pt>
          <cx:pt idx="235068">LSAZ</cx:pt>
          <cx:pt idx="235069">LSAZ</cx:pt>
          <cx:pt idx="235070">LSAZ</cx:pt>
          <cx:pt idx="235071">LSAZ</cx:pt>
          <cx:pt idx="235072">LSAZ</cx:pt>
          <cx:pt idx="235073">LSAZ</cx:pt>
          <cx:pt idx="235074">LSAZ</cx:pt>
          <cx:pt idx="235075">LSAZ</cx:pt>
          <cx:pt idx="235076">LSAZ</cx:pt>
          <cx:pt idx="235077">LSAZ</cx:pt>
          <cx:pt idx="235078">LSAZ</cx:pt>
          <cx:pt idx="235079">LSAZ</cx:pt>
          <cx:pt idx="235080">LSAZ</cx:pt>
          <cx:pt idx="235081">LSAZ</cx:pt>
          <cx:pt idx="235082">LSAZ</cx:pt>
          <cx:pt idx="235083">LSAZ</cx:pt>
          <cx:pt idx="235084">LSAZ</cx:pt>
          <cx:pt idx="235085">LSAZ</cx:pt>
          <cx:pt idx="235086">LSAZ</cx:pt>
          <cx:pt idx="235087">LSAZ</cx:pt>
          <cx:pt idx="235088">LSAZ</cx:pt>
          <cx:pt idx="235089">LSAZ</cx:pt>
          <cx:pt idx="235090">LSAZ</cx:pt>
          <cx:pt idx="235091">LSAZ</cx:pt>
          <cx:pt idx="235092">LSAZ</cx:pt>
          <cx:pt idx="235093">LSAZ</cx:pt>
          <cx:pt idx="235094">LSAZ</cx:pt>
          <cx:pt idx="235095">LSAZ</cx:pt>
          <cx:pt idx="235096">LSAZ</cx:pt>
          <cx:pt idx="235097">LSAZ</cx:pt>
          <cx:pt idx="235098">LSAZ</cx:pt>
          <cx:pt idx="235099">LSAZ</cx:pt>
          <cx:pt idx="235100">LSAZ</cx:pt>
          <cx:pt idx="235101">LSAZ</cx:pt>
          <cx:pt idx="235102">LSAZ</cx:pt>
          <cx:pt idx="235103">LSAZ</cx:pt>
          <cx:pt idx="235104">LSAZ</cx:pt>
          <cx:pt idx="235105">LSAZ</cx:pt>
          <cx:pt idx="235106">LSAZ</cx:pt>
          <cx:pt idx="235107">LSAZ</cx:pt>
          <cx:pt idx="235108">LSAZ</cx:pt>
          <cx:pt idx="235109">LSAZ</cx:pt>
          <cx:pt idx="235110">LSAZ</cx:pt>
          <cx:pt idx="235111">LSAZ</cx:pt>
          <cx:pt idx="235112">LSAZ</cx:pt>
          <cx:pt idx="235113">LSAZ</cx:pt>
          <cx:pt idx="235114">LSAZ</cx:pt>
          <cx:pt idx="235115">LSAZ</cx:pt>
          <cx:pt idx="235116">LSAZ</cx:pt>
          <cx:pt idx="235117">LSAZ</cx:pt>
          <cx:pt idx="235118">LSAZ</cx:pt>
          <cx:pt idx="235119">LSAZ</cx:pt>
          <cx:pt idx="235120">LSAZ</cx:pt>
          <cx:pt idx="235121">LSAZ</cx:pt>
          <cx:pt idx="235122">LSAZ</cx:pt>
          <cx:pt idx="235123">LSAZ</cx:pt>
          <cx:pt idx="235124">LSAZ</cx:pt>
          <cx:pt idx="235125">LSAZ</cx:pt>
          <cx:pt idx="235126">LSAZ</cx:pt>
          <cx:pt idx="235127">LSAZ</cx:pt>
          <cx:pt idx="235128">LSAZ</cx:pt>
          <cx:pt idx="235129">LSAZ</cx:pt>
          <cx:pt idx="235130">LSAZ</cx:pt>
          <cx:pt idx="235131">LSAZ</cx:pt>
          <cx:pt idx="235132">LSAZ</cx:pt>
          <cx:pt idx="235133">LSAZ</cx:pt>
          <cx:pt idx="235134">LSAZ</cx:pt>
          <cx:pt idx="235135">LSAZ</cx:pt>
          <cx:pt idx="235136">LSAZ</cx:pt>
          <cx:pt idx="235137">LSAZ</cx:pt>
          <cx:pt idx="235138">LSAZ</cx:pt>
          <cx:pt idx="235139">LSAZ</cx:pt>
          <cx:pt idx="235140">LSAZ</cx:pt>
          <cx:pt idx="235141">LSAZ</cx:pt>
          <cx:pt idx="235142">LSAZ</cx:pt>
          <cx:pt idx="235143">LSAZ</cx:pt>
          <cx:pt idx="235144">LSAZ</cx:pt>
          <cx:pt idx="235145">LSAZ</cx:pt>
          <cx:pt idx="235146">LSAZ</cx:pt>
          <cx:pt idx="235147">LSAZ</cx:pt>
          <cx:pt idx="235148">LSAZ</cx:pt>
          <cx:pt idx="235149">LSAZ</cx:pt>
          <cx:pt idx="235150">LSAZ</cx:pt>
          <cx:pt idx="235151">LSAZ</cx:pt>
          <cx:pt idx="235152">LSAZ</cx:pt>
          <cx:pt idx="235153">LSAZ</cx:pt>
          <cx:pt idx="235154">LSAZ</cx:pt>
          <cx:pt idx="235155">LSAZ</cx:pt>
          <cx:pt idx="235156">LSAZ</cx:pt>
          <cx:pt idx="235157">LSAZ</cx:pt>
          <cx:pt idx="235158">LSAZ</cx:pt>
          <cx:pt idx="235159">LSAZ</cx:pt>
          <cx:pt idx="235160">LSAZ</cx:pt>
          <cx:pt idx="235161">LSAZ</cx:pt>
          <cx:pt idx="235162">LSAZ</cx:pt>
          <cx:pt idx="235163">LSAZ</cx:pt>
          <cx:pt idx="235164">LSAZ</cx:pt>
          <cx:pt idx="235165">LSAZ</cx:pt>
          <cx:pt idx="235166">LSAZ</cx:pt>
          <cx:pt idx="235167">LSAZ</cx:pt>
          <cx:pt idx="235168">LSAZ</cx:pt>
          <cx:pt idx="235169">LSAZ</cx:pt>
          <cx:pt idx="235170">LSAZ</cx:pt>
          <cx:pt idx="235171">LSAZ</cx:pt>
          <cx:pt idx="235172">LSAZ</cx:pt>
          <cx:pt idx="235173">LSAZ</cx:pt>
          <cx:pt idx="235174">LSAZ</cx:pt>
          <cx:pt idx="235175">LSAZ</cx:pt>
          <cx:pt idx="235176">LSAZ</cx:pt>
          <cx:pt idx="235177">LSAZ</cx:pt>
          <cx:pt idx="235178">LSAZ</cx:pt>
          <cx:pt idx="235179">LSAZ</cx:pt>
          <cx:pt idx="235180">LSAZ</cx:pt>
          <cx:pt idx="235181">LSAZ</cx:pt>
          <cx:pt idx="235182">LSAZ</cx:pt>
          <cx:pt idx="235183">LSAZ</cx:pt>
          <cx:pt idx="235184">LSAZ</cx:pt>
          <cx:pt idx="235185">LSAZ</cx:pt>
          <cx:pt idx="235186">LSAZ</cx:pt>
          <cx:pt idx="235187">LSAZ</cx:pt>
          <cx:pt idx="235188">LSAZ</cx:pt>
          <cx:pt idx="235189">LSAZ</cx:pt>
          <cx:pt idx="235190">LSAZ</cx:pt>
          <cx:pt idx="235191">LSAZ</cx:pt>
          <cx:pt idx="235192">LSAZ</cx:pt>
          <cx:pt idx="235193">LSAZ</cx:pt>
          <cx:pt idx="235194">LSAZ</cx:pt>
          <cx:pt idx="235195">LSAZ</cx:pt>
          <cx:pt idx="235196">LSAZ</cx:pt>
          <cx:pt idx="235197">LSAZ</cx:pt>
          <cx:pt idx="235198">LSAZ</cx:pt>
          <cx:pt idx="235199">LSAZ</cx:pt>
          <cx:pt idx="235200">LSAZ</cx:pt>
          <cx:pt idx="235201">LSAZ</cx:pt>
          <cx:pt idx="235202">LSAZ</cx:pt>
          <cx:pt idx="235203">LSAZ</cx:pt>
          <cx:pt idx="235204">LSAZ</cx:pt>
          <cx:pt idx="235205">LSAZ</cx:pt>
          <cx:pt idx="235206">LSAZ</cx:pt>
          <cx:pt idx="235207">LSAZ</cx:pt>
          <cx:pt idx="235208">LSAZ</cx:pt>
          <cx:pt idx="235209">LSAZ</cx:pt>
          <cx:pt idx="235210">LSAZ</cx:pt>
          <cx:pt idx="235211">LSAZ</cx:pt>
          <cx:pt idx="235212">LSAZ</cx:pt>
          <cx:pt idx="235213">LSAZ</cx:pt>
          <cx:pt idx="235214">LSAZ</cx:pt>
          <cx:pt idx="235215">LSAZ</cx:pt>
          <cx:pt idx="235216">LSAZ</cx:pt>
          <cx:pt idx="235217">LSAZ</cx:pt>
          <cx:pt idx="235218">LSAZ</cx:pt>
          <cx:pt idx="235219">LSAZ</cx:pt>
          <cx:pt idx="235220">LSAZ</cx:pt>
          <cx:pt idx="235221">LSAZ</cx:pt>
          <cx:pt idx="235222">LSAZ</cx:pt>
          <cx:pt idx="235223">LSAZ</cx:pt>
          <cx:pt idx="235224">LSAZ</cx:pt>
          <cx:pt idx="235225">LSAZ</cx:pt>
          <cx:pt idx="235226">LSAZ</cx:pt>
          <cx:pt idx="235227">LSAZ</cx:pt>
          <cx:pt idx="235228">LSAZ</cx:pt>
          <cx:pt idx="235229">LSAZ</cx:pt>
          <cx:pt idx="235230">LSAZ</cx:pt>
          <cx:pt idx="235231">LSAZ</cx:pt>
          <cx:pt idx="235232">LSAZ</cx:pt>
          <cx:pt idx="235233">LSAZ</cx:pt>
          <cx:pt idx="235234">LSAZ</cx:pt>
          <cx:pt idx="235235">LSAZ</cx:pt>
          <cx:pt idx="235236">LSAZ</cx:pt>
          <cx:pt idx="235237">LSAZ</cx:pt>
          <cx:pt idx="235238">LSAZ</cx:pt>
          <cx:pt idx="235239">LSAZ</cx:pt>
          <cx:pt idx="235240">LSAZ</cx:pt>
          <cx:pt idx="235241">LSAZ</cx:pt>
          <cx:pt idx="235242">LSAZ</cx:pt>
          <cx:pt idx="235243">LSAZ</cx:pt>
          <cx:pt idx="235244">LSAZ</cx:pt>
          <cx:pt idx="235245">LSAZ</cx:pt>
          <cx:pt idx="235246">LSAZ</cx:pt>
          <cx:pt idx="235247">LSAZ</cx:pt>
          <cx:pt idx="235248">LSAZ</cx:pt>
          <cx:pt idx="235249">LSAZ</cx:pt>
          <cx:pt idx="235250">LSAZ</cx:pt>
          <cx:pt idx="235251">LSAZ</cx:pt>
          <cx:pt idx="235252">LSAZ</cx:pt>
          <cx:pt idx="235253">LSAZ</cx:pt>
          <cx:pt idx="235254">LSAZ</cx:pt>
          <cx:pt idx="235255">LSAZ</cx:pt>
          <cx:pt idx="235256">LSAZ</cx:pt>
          <cx:pt idx="235257">LSAZ</cx:pt>
          <cx:pt idx="235258">LSAZ</cx:pt>
          <cx:pt idx="235259">LSAZ</cx:pt>
          <cx:pt idx="235260">LSAZ</cx:pt>
          <cx:pt idx="235261">LSAZ</cx:pt>
          <cx:pt idx="235262">LSAZ</cx:pt>
          <cx:pt idx="235263">LSAZ</cx:pt>
          <cx:pt idx="235264">LSAZ</cx:pt>
          <cx:pt idx="235265">LSAZ</cx:pt>
          <cx:pt idx="235266">LSAZ</cx:pt>
          <cx:pt idx="235267">LSAZ</cx:pt>
          <cx:pt idx="235268">LSAZ</cx:pt>
          <cx:pt idx="235269">LSAZ</cx:pt>
          <cx:pt idx="235270">LSAZ</cx:pt>
          <cx:pt idx="235271">LSAZ</cx:pt>
          <cx:pt idx="235272">LSAZ</cx:pt>
          <cx:pt idx="235273">LSAZ</cx:pt>
          <cx:pt idx="235274">LSAZ</cx:pt>
          <cx:pt idx="235275">LSAZ</cx:pt>
          <cx:pt idx="235276">LSAZ</cx:pt>
          <cx:pt idx="235277">LSAZ</cx:pt>
          <cx:pt idx="235278">LSAZ</cx:pt>
          <cx:pt idx="235279">LSAZ</cx:pt>
          <cx:pt idx="235280">LSAZ</cx:pt>
          <cx:pt idx="235281">LSAZ</cx:pt>
          <cx:pt idx="235282">LSAZ</cx:pt>
          <cx:pt idx="235283">LSAZ</cx:pt>
          <cx:pt idx="235284">LSAZ</cx:pt>
          <cx:pt idx="235285">LSAZ</cx:pt>
          <cx:pt idx="235286">LSAZ</cx:pt>
          <cx:pt idx="235287">LSAZ</cx:pt>
          <cx:pt idx="235288">LSAZ</cx:pt>
          <cx:pt idx="235289">LSAZ</cx:pt>
          <cx:pt idx="235290">LSAZ</cx:pt>
          <cx:pt idx="235291">LSAZ</cx:pt>
          <cx:pt idx="235292">LSAZ</cx:pt>
          <cx:pt idx="235293">LSAZ</cx:pt>
          <cx:pt idx="235294">LSAZ</cx:pt>
          <cx:pt idx="235295">LSAZ</cx:pt>
          <cx:pt idx="235296">LSAZ</cx:pt>
          <cx:pt idx="235297">LSAZ</cx:pt>
          <cx:pt idx="235298">LSAZ</cx:pt>
          <cx:pt idx="235299">LSAZ</cx:pt>
          <cx:pt idx="235300">LSAZ</cx:pt>
          <cx:pt idx="235301">LSAZ</cx:pt>
          <cx:pt idx="235302">LSAZ</cx:pt>
          <cx:pt idx="235303">LSAZ</cx:pt>
          <cx:pt idx="235304">LSAZ</cx:pt>
          <cx:pt idx="235305">LSAZ</cx:pt>
          <cx:pt idx="235306">LSAZ</cx:pt>
          <cx:pt idx="235307">LSAZ</cx:pt>
          <cx:pt idx="235308">LSAZ</cx:pt>
          <cx:pt idx="235309">LSAZ</cx:pt>
          <cx:pt idx="235310">LSAZ</cx:pt>
          <cx:pt idx="235311">LSAZ</cx:pt>
          <cx:pt idx="235312">LSAZ</cx:pt>
          <cx:pt idx="235313">LSAZ</cx:pt>
          <cx:pt idx="235314">LSAZ</cx:pt>
          <cx:pt idx="235315">LSAZ</cx:pt>
          <cx:pt idx="235316">LSAZ</cx:pt>
          <cx:pt idx="235317">LSAZ</cx:pt>
          <cx:pt idx="235318">LSAZ</cx:pt>
          <cx:pt idx="235319">LSAZ</cx:pt>
          <cx:pt idx="235320">LSAZ</cx:pt>
          <cx:pt idx="235321">LSAZ</cx:pt>
          <cx:pt idx="235322">LSAZ</cx:pt>
          <cx:pt idx="235323">LSAZ</cx:pt>
          <cx:pt idx="235324">LSAZ</cx:pt>
          <cx:pt idx="235325">LSAZ</cx:pt>
          <cx:pt idx="235326">LSAZ</cx:pt>
          <cx:pt idx="235327">LSAZ</cx:pt>
          <cx:pt idx="235328">LSAZ</cx:pt>
          <cx:pt idx="235329">LSAZ</cx:pt>
          <cx:pt idx="235330">LSAZ</cx:pt>
          <cx:pt idx="235331">LSAZ</cx:pt>
          <cx:pt idx="235332">LSAZ</cx:pt>
          <cx:pt idx="235333">LSAZ</cx:pt>
          <cx:pt idx="235334">LSAZ</cx:pt>
          <cx:pt idx="235335">LSAZ</cx:pt>
          <cx:pt idx="235336">LSAZ</cx:pt>
          <cx:pt idx="235337">LSAZ</cx:pt>
          <cx:pt idx="235338">LSAZ</cx:pt>
          <cx:pt idx="235339">LSAZ</cx:pt>
          <cx:pt idx="235340">LSAZ</cx:pt>
          <cx:pt idx="235341">LSAZ</cx:pt>
          <cx:pt idx="235342">LSAZ</cx:pt>
          <cx:pt idx="235343">LSAZ</cx:pt>
          <cx:pt idx="235344">LSAZ</cx:pt>
          <cx:pt idx="235345">LSAZ</cx:pt>
          <cx:pt idx="235346">LSAZ</cx:pt>
          <cx:pt idx="235347">LSAZ</cx:pt>
          <cx:pt idx="235348">LSAZ</cx:pt>
          <cx:pt idx="235349">LSAZ</cx:pt>
          <cx:pt idx="235350">LSAZ</cx:pt>
          <cx:pt idx="235351">LSAZ</cx:pt>
          <cx:pt idx="235352">LSAZ</cx:pt>
          <cx:pt idx="235353">LSAZ</cx:pt>
          <cx:pt idx="235354">LSAZ</cx:pt>
          <cx:pt idx="235355">LSAZ</cx:pt>
          <cx:pt idx="235356">LSAZ</cx:pt>
          <cx:pt idx="235357">LSAZ</cx:pt>
          <cx:pt idx="235358">LSAZ</cx:pt>
          <cx:pt idx="235359">LSAZ</cx:pt>
          <cx:pt idx="235360">LSAZ</cx:pt>
          <cx:pt idx="235361">LSAZ</cx:pt>
          <cx:pt idx="235362">LSAZ</cx:pt>
          <cx:pt idx="235363">LSAZ</cx:pt>
          <cx:pt idx="235364">LSAZ</cx:pt>
          <cx:pt idx="235365">LSAZ</cx:pt>
          <cx:pt idx="235366">LSAZ</cx:pt>
          <cx:pt idx="235367">LSAZ</cx:pt>
          <cx:pt idx="235368">LSAZ</cx:pt>
          <cx:pt idx="235369">LSAZ</cx:pt>
          <cx:pt idx="235370">LSAZ</cx:pt>
          <cx:pt idx="235371">LSAZ</cx:pt>
          <cx:pt idx="235372">LSAZ</cx:pt>
          <cx:pt idx="235373">LSAZ</cx:pt>
          <cx:pt idx="235374">LSAZ</cx:pt>
          <cx:pt idx="235375">LSAZ</cx:pt>
          <cx:pt idx="235376">LSAZ</cx:pt>
          <cx:pt idx="235377">LSAZ</cx:pt>
          <cx:pt idx="235378">LSAZ</cx:pt>
          <cx:pt idx="235379">LSAZ</cx:pt>
          <cx:pt idx="235380">LSAZ</cx:pt>
          <cx:pt idx="235381">LSAZ</cx:pt>
          <cx:pt idx="235382">LSAZ</cx:pt>
          <cx:pt idx="235383">LSAZ</cx:pt>
          <cx:pt idx="235384">LSAZ</cx:pt>
          <cx:pt idx="235385">LSAZ</cx:pt>
          <cx:pt idx="235386">LSAZ</cx:pt>
          <cx:pt idx="235387">LSAZ</cx:pt>
          <cx:pt idx="235388">LSAZ</cx:pt>
          <cx:pt idx="235389">LSAZ</cx:pt>
          <cx:pt idx="235390">LSAZ</cx:pt>
          <cx:pt idx="235391">LSAZ</cx:pt>
          <cx:pt idx="235392">LSAZ</cx:pt>
          <cx:pt idx="235393">LSAZ</cx:pt>
          <cx:pt idx="235394">LSAZ</cx:pt>
          <cx:pt idx="235395">LSAZ</cx:pt>
          <cx:pt idx="235396">LSAZ</cx:pt>
          <cx:pt idx="235397">LSAZ</cx:pt>
          <cx:pt idx="235398">LSAZ</cx:pt>
          <cx:pt idx="235399">LSAZ</cx:pt>
          <cx:pt idx="235400">LSAZ</cx:pt>
          <cx:pt idx="235401">LSAZ</cx:pt>
          <cx:pt idx="235402">LSAZ</cx:pt>
          <cx:pt idx="235403">LSAZ</cx:pt>
          <cx:pt idx="235404">LSAZ</cx:pt>
          <cx:pt idx="235405">LSAZ</cx:pt>
          <cx:pt idx="235406">LSAZ</cx:pt>
          <cx:pt idx="235407">LSAZ</cx:pt>
          <cx:pt idx="235408">LSAZ</cx:pt>
          <cx:pt idx="235409">LSAZ</cx:pt>
          <cx:pt idx="235410">LSAZ</cx:pt>
          <cx:pt idx="235411">LSAZ</cx:pt>
          <cx:pt idx="235412">LSAZ</cx:pt>
          <cx:pt idx="235413">LSAZ</cx:pt>
          <cx:pt idx="235414">LSAZ</cx:pt>
          <cx:pt idx="235415">LSAZ</cx:pt>
          <cx:pt idx="235416">LSAZ</cx:pt>
          <cx:pt idx="235417">LSAZ</cx:pt>
          <cx:pt idx="235418">LSAZ</cx:pt>
          <cx:pt idx="235419">LSAZ</cx:pt>
          <cx:pt idx="235420">LSAZ</cx:pt>
          <cx:pt idx="235421">LSAZ</cx:pt>
          <cx:pt idx="235422">LSAZ</cx:pt>
          <cx:pt idx="235423">LSAZ</cx:pt>
          <cx:pt idx="235424">LSAZ</cx:pt>
          <cx:pt idx="235425">LSAZ</cx:pt>
          <cx:pt idx="235426">LSAZ</cx:pt>
          <cx:pt idx="235427">LSAZ</cx:pt>
          <cx:pt idx="235428">LSAZ</cx:pt>
          <cx:pt idx="235429">LSAZ</cx:pt>
          <cx:pt idx="235430">LSAZ</cx:pt>
          <cx:pt idx="235431">LSAZ</cx:pt>
          <cx:pt idx="235432">LSAZ</cx:pt>
          <cx:pt idx="235433">LSAZ</cx:pt>
          <cx:pt idx="235434">LSAZ</cx:pt>
          <cx:pt idx="235435">LSAZ</cx:pt>
          <cx:pt idx="235436">LSAZ</cx:pt>
          <cx:pt idx="235437">LSAZ</cx:pt>
          <cx:pt idx="235438">LSAZ</cx:pt>
          <cx:pt idx="235439">LSAZ</cx:pt>
          <cx:pt idx="235440">LSAZ</cx:pt>
          <cx:pt idx="235441">LSAZ</cx:pt>
          <cx:pt idx="235442">LSAZ</cx:pt>
          <cx:pt idx="235443">LSAZ</cx:pt>
          <cx:pt idx="235444">LSAZ</cx:pt>
          <cx:pt idx="235445">LSAZ</cx:pt>
          <cx:pt idx="235446">LSAZ</cx:pt>
          <cx:pt idx="235447">LSAZ</cx:pt>
          <cx:pt idx="235448">LSAZ</cx:pt>
          <cx:pt idx="235449">LSAZ</cx:pt>
          <cx:pt idx="235450">LSAZ</cx:pt>
          <cx:pt idx="235451">LSAZ</cx:pt>
          <cx:pt idx="235452">LSAZ</cx:pt>
          <cx:pt idx="235453">LSAZ</cx:pt>
          <cx:pt idx="235454">LSAZ</cx:pt>
          <cx:pt idx="235455">LSAZ</cx:pt>
          <cx:pt idx="235456">LSAZ</cx:pt>
          <cx:pt idx="235457">LSAZ</cx:pt>
          <cx:pt idx="235458">LSAZ</cx:pt>
          <cx:pt idx="235459">LSAZ</cx:pt>
          <cx:pt idx="235460">LSAZ</cx:pt>
          <cx:pt idx="235461">LSAZ</cx:pt>
          <cx:pt idx="235462">LSAZ</cx:pt>
          <cx:pt idx="235463">LSAZ</cx:pt>
          <cx:pt idx="235464">LSAZ</cx:pt>
          <cx:pt idx="235465">LSAZ</cx:pt>
          <cx:pt idx="235466">LSAZ</cx:pt>
          <cx:pt idx="235467">LSAZ</cx:pt>
          <cx:pt idx="235468">LSAZ</cx:pt>
          <cx:pt idx="235469">LSAZ</cx:pt>
          <cx:pt idx="235470">LSAZ</cx:pt>
          <cx:pt idx="235471">LSAZ</cx:pt>
          <cx:pt idx="235472">LSAZ</cx:pt>
          <cx:pt idx="235473">LSAZ</cx:pt>
          <cx:pt idx="235474">LSAZ</cx:pt>
          <cx:pt idx="235475">LSAZ</cx:pt>
          <cx:pt idx="235476">LSAZ</cx:pt>
          <cx:pt idx="235477">LSAZ</cx:pt>
          <cx:pt idx="235478">LSAZ</cx:pt>
          <cx:pt idx="235479">LSAZ</cx:pt>
          <cx:pt idx="235480">LSAZ</cx:pt>
          <cx:pt idx="235481">LSAZ</cx:pt>
          <cx:pt idx="235482">LSAZ</cx:pt>
          <cx:pt idx="235483">LSAZ</cx:pt>
          <cx:pt idx="235484">LSAZ</cx:pt>
          <cx:pt idx="235485">LSAZ</cx:pt>
          <cx:pt idx="235486">LSAZ</cx:pt>
          <cx:pt idx="235487">LSAZ</cx:pt>
          <cx:pt idx="235488">LSAZ</cx:pt>
          <cx:pt idx="235489">LSAZ</cx:pt>
          <cx:pt idx="235490">LSAZ</cx:pt>
          <cx:pt idx="235491">LSAZ</cx:pt>
          <cx:pt idx="235492">LSAZ</cx:pt>
          <cx:pt idx="235493">LSAZ</cx:pt>
          <cx:pt idx="235494">LSAZ</cx:pt>
          <cx:pt idx="235495">LSAZ</cx:pt>
          <cx:pt idx="235496">LSAZ</cx:pt>
          <cx:pt idx="235497">LSAZ</cx:pt>
          <cx:pt idx="235498">LSAZ</cx:pt>
          <cx:pt idx="235499">LSAZ</cx:pt>
          <cx:pt idx="235500">LSAZ</cx:pt>
          <cx:pt idx="235501">LSAZ</cx:pt>
          <cx:pt idx="235502">LSAZ</cx:pt>
          <cx:pt idx="235503">LSAZ</cx:pt>
          <cx:pt idx="235504">LSAZ</cx:pt>
          <cx:pt idx="235505">LSAZ</cx:pt>
          <cx:pt idx="235506">LSAZ</cx:pt>
          <cx:pt idx="235507">LSAZ</cx:pt>
          <cx:pt idx="235508">LSAZ</cx:pt>
          <cx:pt idx="235509">LSAZ</cx:pt>
          <cx:pt idx="235510">LSAZ</cx:pt>
          <cx:pt idx="235511">LSAZ</cx:pt>
          <cx:pt idx="235512">LSAZ</cx:pt>
          <cx:pt idx="235513">LSAZ</cx:pt>
          <cx:pt idx="235514">LSAZ</cx:pt>
          <cx:pt idx="235515">LSAZ</cx:pt>
          <cx:pt idx="235516">LSAZ</cx:pt>
          <cx:pt idx="235517">LSAZ</cx:pt>
          <cx:pt idx="235518">LSAZ</cx:pt>
          <cx:pt idx="235519">LSAZ</cx:pt>
          <cx:pt idx="235520">LSAZ</cx:pt>
          <cx:pt idx="235521">LSAZ</cx:pt>
          <cx:pt idx="235522">LSAZ</cx:pt>
          <cx:pt idx="235523">LSAZ</cx:pt>
          <cx:pt idx="235524">LSAZ</cx:pt>
          <cx:pt idx="235525">LSAZ</cx:pt>
          <cx:pt idx="235526">LSAZ</cx:pt>
          <cx:pt idx="235527">LSAZ</cx:pt>
          <cx:pt idx="235528">LSAZ</cx:pt>
          <cx:pt idx="235529">LSAZ</cx:pt>
          <cx:pt idx="235530">LSAZ</cx:pt>
          <cx:pt idx="235531">LSAZ</cx:pt>
          <cx:pt idx="235532">LSAZ</cx:pt>
          <cx:pt idx="235533">LSAZ</cx:pt>
          <cx:pt idx="235534">LSAZ</cx:pt>
          <cx:pt idx="235535">LSAZ</cx:pt>
          <cx:pt idx="235536">LSAZ</cx:pt>
          <cx:pt idx="235537">LSAZ</cx:pt>
          <cx:pt idx="235538">LSAZ</cx:pt>
          <cx:pt idx="235539">LSAZ</cx:pt>
          <cx:pt idx="235540">LSAZ</cx:pt>
          <cx:pt idx="235541">LSAZ</cx:pt>
          <cx:pt idx="235542">LSAZ</cx:pt>
          <cx:pt idx="235543">LSAZ</cx:pt>
          <cx:pt idx="235544">LSAZ</cx:pt>
          <cx:pt idx="235545">LSAZ</cx:pt>
          <cx:pt idx="235546">LSAZ</cx:pt>
          <cx:pt idx="235547">LSAZ</cx:pt>
          <cx:pt idx="235548">LSAZ</cx:pt>
          <cx:pt idx="235549">LSAZ</cx:pt>
          <cx:pt idx="235550">LSAZ</cx:pt>
          <cx:pt idx="235551">LSAZ</cx:pt>
          <cx:pt idx="235552">LSAZ</cx:pt>
          <cx:pt idx="235553">LSAZ</cx:pt>
          <cx:pt idx="235554">LSAZ</cx:pt>
          <cx:pt idx="235555">LSAZ</cx:pt>
          <cx:pt idx="235556">LSAZ</cx:pt>
          <cx:pt idx="235557">LSAZ</cx:pt>
          <cx:pt idx="235558">LSAZ</cx:pt>
          <cx:pt idx="235559">LSAZ</cx:pt>
          <cx:pt idx="235560">LSAZ</cx:pt>
          <cx:pt idx="235561">LSAZ</cx:pt>
          <cx:pt idx="235562">LSAZ</cx:pt>
          <cx:pt idx="235563">LSAZ</cx:pt>
          <cx:pt idx="235564">LSAZ</cx:pt>
          <cx:pt idx="235565">LSAZ</cx:pt>
          <cx:pt idx="235566">LSAZ</cx:pt>
          <cx:pt idx="235567">LSAZ</cx:pt>
          <cx:pt idx="235568">LSAZ</cx:pt>
          <cx:pt idx="235569">LSAZ</cx:pt>
          <cx:pt idx="235570">LSAZ</cx:pt>
          <cx:pt idx="235571">LSAZ</cx:pt>
          <cx:pt idx="235572">LSAZ</cx:pt>
          <cx:pt idx="235573">LSAZ</cx:pt>
          <cx:pt idx="235574">LSAZ</cx:pt>
          <cx:pt idx="235575">LSAZ</cx:pt>
          <cx:pt idx="235576">LSAZ</cx:pt>
          <cx:pt idx="235577">LSAZ</cx:pt>
          <cx:pt idx="235578">LSAZ</cx:pt>
          <cx:pt idx="235579">LSAZ</cx:pt>
          <cx:pt idx="235580">LSAZ</cx:pt>
          <cx:pt idx="235581">LSAZ</cx:pt>
          <cx:pt idx="235582">LSAZ</cx:pt>
          <cx:pt idx="235583">LSAZ</cx:pt>
          <cx:pt idx="235584">LSAZ</cx:pt>
          <cx:pt idx="235585">LSAZ</cx:pt>
          <cx:pt idx="235586">LSAZ</cx:pt>
          <cx:pt idx="235587">LSAZ</cx:pt>
          <cx:pt idx="235588">LSAZ</cx:pt>
          <cx:pt idx="235589">LSAZ</cx:pt>
          <cx:pt idx="235590">LSAZ</cx:pt>
          <cx:pt idx="235591">LSAZ</cx:pt>
          <cx:pt idx="235592">LSAZ</cx:pt>
          <cx:pt idx="235593">LSAZ</cx:pt>
          <cx:pt idx="235594">LSAZ</cx:pt>
          <cx:pt idx="235595">LSAZ</cx:pt>
          <cx:pt idx="235596">LSAZ</cx:pt>
          <cx:pt idx="235597">LSAZ</cx:pt>
          <cx:pt idx="235598">LSAZ</cx:pt>
          <cx:pt idx="235599">LSAZ</cx:pt>
          <cx:pt idx="235600">LSAZ</cx:pt>
          <cx:pt idx="235601">LSAZ</cx:pt>
          <cx:pt idx="235602">LSAZ</cx:pt>
          <cx:pt idx="235603">LSAZ</cx:pt>
          <cx:pt idx="235604">LSAZ</cx:pt>
          <cx:pt idx="235605">LSAZ</cx:pt>
          <cx:pt idx="235606">LSAZ</cx:pt>
          <cx:pt idx="235607">LSAZ</cx:pt>
          <cx:pt idx="235608">LSAZ</cx:pt>
          <cx:pt idx="235609">LSAZ</cx:pt>
          <cx:pt idx="235610">LSAZ</cx:pt>
          <cx:pt idx="235611">LSAZ</cx:pt>
          <cx:pt idx="235612">LSAZ</cx:pt>
          <cx:pt idx="235613">LSAZ</cx:pt>
          <cx:pt idx="235614">LSAZ</cx:pt>
          <cx:pt idx="235615">LSAZ</cx:pt>
          <cx:pt idx="235616">LSAZ</cx:pt>
          <cx:pt idx="235617">LSAZ</cx:pt>
          <cx:pt idx="235618">LSAZ</cx:pt>
          <cx:pt idx="235619">LSAZ</cx:pt>
          <cx:pt idx="235620">LSAZ</cx:pt>
          <cx:pt idx="235621">LSAZ</cx:pt>
          <cx:pt idx="235622">LSAZ</cx:pt>
          <cx:pt idx="235623">LSAZ</cx:pt>
          <cx:pt idx="235624">LSAZ</cx:pt>
          <cx:pt idx="235625">LSAZ</cx:pt>
          <cx:pt idx="235626">LSAZ</cx:pt>
          <cx:pt idx="235627">LSAZ</cx:pt>
          <cx:pt idx="235628">LSAZ</cx:pt>
          <cx:pt idx="235629">LSAZ</cx:pt>
          <cx:pt idx="235630">LSAZ</cx:pt>
          <cx:pt idx="235631">LSAZ</cx:pt>
          <cx:pt idx="235632">LSAZ</cx:pt>
          <cx:pt idx="235633">LSAZ</cx:pt>
          <cx:pt idx="235634">LSAZ</cx:pt>
          <cx:pt idx="235635">LSAZ</cx:pt>
          <cx:pt idx="235636">LSAZ</cx:pt>
          <cx:pt idx="235637">LSAZ</cx:pt>
          <cx:pt idx="235638">LSAZ</cx:pt>
          <cx:pt idx="235639">LSAZ</cx:pt>
          <cx:pt idx="235640">LSAZ</cx:pt>
          <cx:pt idx="235641">LSAZ</cx:pt>
          <cx:pt idx="235642">LSAZ</cx:pt>
          <cx:pt idx="235643">LSAZ</cx:pt>
          <cx:pt idx="235644">LSAZ</cx:pt>
          <cx:pt idx="235645">LSAZ</cx:pt>
          <cx:pt idx="235646">LSAZ</cx:pt>
          <cx:pt idx="235647">LSAZ</cx:pt>
          <cx:pt idx="235648">LSAZ</cx:pt>
          <cx:pt idx="235649">LSAZ</cx:pt>
          <cx:pt idx="235650">LSAZ</cx:pt>
          <cx:pt idx="235651">LSAZ</cx:pt>
          <cx:pt idx="235652">LSAZ</cx:pt>
          <cx:pt idx="235653">LSAZ</cx:pt>
          <cx:pt idx="235654">LSAZ</cx:pt>
          <cx:pt idx="235655">LSAZ</cx:pt>
          <cx:pt idx="235656">LSAZ</cx:pt>
          <cx:pt idx="235657">LSAZ</cx:pt>
          <cx:pt idx="235658">LSAZ</cx:pt>
          <cx:pt idx="235659">LSAZ</cx:pt>
          <cx:pt idx="235660">LSAZ</cx:pt>
          <cx:pt idx="235661">LSAZ</cx:pt>
          <cx:pt idx="235662">LSAZ</cx:pt>
          <cx:pt idx="235663">LSAZ</cx:pt>
          <cx:pt idx="235664">LSAZ</cx:pt>
          <cx:pt idx="235665">LSAZ</cx:pt>
          <cx:pt idx="235666">LSAZ</cx:pt>
          <cx:pt idx="235667">LSAZ</cx:pt>
          <cx:pt idx="235668">LSAZ</cx:pt>
          <cx:pt idx="235669">LSAZ</cx:pt>
          <cx:pt idx="235670">LSAZ</cx:pt>
          <cx:pt idx="235671">LSAZ</cx:pt>
          <cx:pt idx="235672">LSAZ</cx:pt>
          <cx:pt idx="235673">LSAZ</cx:pt>
          <cx:pt idx="235674">LSAZ</cx:pt>
          <cx:pt idx="235675">LSAZ</cx:pt>
          <cx:pt idx="235676">LSAZ</cx:pt>
          <cx:pt idx="235677">LSAZ</cx:pt>
          <cx:pt idx="235678">LSAZ</cx:pt>
          <cx:pt idx="235679">LSAZ</cx:pt>
          <cx:pt idx="235680">LSAZ</cx:pt>
          <cx:pt idx="235681">LSAZ</cx:pt>
          <cx:pt idx="235682">LSAZ</cx:pt>
          <cx:pt idx="235683">LSAZ</cx:pt>
          <cx:pt idx="235684">LSAZ</cx:pt>
          <cx:pt idx="235685">LSAZ</cx:pt>
          <cx:pt idx="235686">LSAZ</cx:pt>
          <cx:pt idx="235687">LSAZ</cx:pt>
          <cx:pt idx="235688">LSAZ</cx:pt>
          <cx:pt idx="235689">LSAZ</cx:pt>
          <cx:pt idx="235690">LSAZ</cx:pt>
          <cx:pt idx="235691">LSAZ</cx:pt>
          <cx:pt idx="235692">LSAZ</cx:pt>
          <cx:pt idx="235693">LSAZ</cx:pt>
          <cx:pt idx="235694">LSAZ</cx:pt>
          <cx:pt idx="235695">LSAZ</cx:pt>
          <cx:pt idx="235696">LSAZ</cx:pt>
          <cx:pt idx="235697">LSAZ</cx:pt>
          <cx:pt idx="235698">LSAZ</cx:pt>
          <cx:pt idx="235699">LSAZ</cx:pt>
          <cx:pt idx="235700">LSAZ</cx:pt>
          <cx:pt idx="235701">LSAZ</cx:pt>
          <cx:pt idx="235702">LSAZ</cx:pt>
          <cx:pt idx="235703">LSAZ</cx:pt>
          <cx:pt idx="235704">LSAZ</cx:pt>
          <cx:pt idx="235705">LSAZ</cx:pt>
          <cx:pt idx="235706">LSAZ</cx:pt>
          <cx:pt idx="235707">LSAZ</cx:pt>
          <cx:pt idx="235708">LSAZ</cx:pt>
          <cx:pt idx="235709">LSAZ</cx:pt>
          <cx:pt idx="235710">LSAZ</cx:pt>
          <cx:pt idx="235711">LSAZ</cx:pt>
          <cx:pt idx="235712">LSAZ</cx:pt>
          <cx:pt idx="235713">LSAZ</cx:pt>
          <cx:pt idx="235714">LSAZ</cx:pt>
          <cx:pt idx="235715">LSAZ</cx:pt>
          <cx:pt idx="235716">LSAZ</cx:pt>
          <cx:pt idx="235717">LSAZ</cx:pt>
          <cx:pt idx="235718">LSAZ</cx:pt>
          <cx:pt idx="235719">LSAZ</cx:pt>
          <cx:pt idx="235720">LSAZ</cx:pt>
          <cx:pt idx="235721">LSAZ</cx:pt>
          <cx:pt idx="235722">LSAZ</cx:pt>
          <cx:pt idx="235723">LSAZ</cx:pt>
          <cx:pt idx="235724">LSAZ</cx:pt>
          <cx:pt idx="235725">LSAZ</cx:pt>
          <cx:pt idx="235726">LSAZ</cx:pt>
          <cx:pt idx="235727">LSAZ</cx:pt>
          <cx:pt idx="235728">LSAZ</cx:pt>
          <cx:pt idx="235729">LSAZ</cx:pt>
          <cx:pt idx="235730">LSAZ</cx:pt>
          <cx:pt idx="235731">LSAZ</cx:pt>
          <cx:pt idx="235732">LSAZ</cx:pt>
          <cx:pt idx="235733">LSAZ</cx:pt>
          <cx:pt idx="235734">LSAZ</cx:pt>
          <cx:pt idx="235735">LSAZ</cx:pt>
          <cx:pt idx="235736">LSAZ</cx:pt>
          <cx:pt idx="235737">LSAZ</cx:pt>
          <cx:pt idx="235738">LSAZ</cx:pt>
          <cx:pt idx="235739">LSAZ</cx:pt>
          <cx:pt idx="235740">LSAZ</cx:pt>
          <cx:pt idx="235741">LSAZ</cx:pt>
          <cx:pt idx="235742">LSAZ</cx:pt>
          <cx:pt idx="235743">LSAZ</cx:pt>
          <cx:pt idx="235744">LSAZ</cx:pt>
          <cx:pt idx="235745">LSAZ</cx:pt>
          <cx:pt idx="235746">LSAZ</cx:pt>
          <cx:pt idx="235747">LSAZ</cx:pt>
          <cx:pt idx="235748">LSAZ</cx:pt>
          <cx:pt idx="235749">LSAZ</cx:pt>
          <cx:pt idx="235750">LSAZ</cx:pt>
          <cx:pt idx="235751">LSAZ</cx:pt>
          <cx:pt idx="235752">LSAZ</cx:pt>
          <cx:pt idx="235753">LSAZ</cx:pt>
          <cx:pt idx="235754">LSAZ</cx:pt>
          <cx:pt idx="235755">LSAZ</cx:pt>
          <cx:pt idx="235756">LSAZ</cx:pt>
          <cx:pt idx="235757">LSAZ</cx:pt>
          <cx:pt idx="235758">LSAZ</cx:pt>
          <cx:pt idx="235759">LSAZ</cx:pt>
          <cx:pt idx="235760">LSAZ</cx:pt>
          <cx:pt idx="235761">LSAZ</cx:pt>
          <cx:pt idx="235762">LSAZ</cx:pt>
          <cx:pt idx="235763">LSAZ</cx:pt>
          <cx:pt idx="235764">LSAZ</cx:pt>
          <cx:pt idx="235765">LSAZ</cx:pt>
          <cx:pt idx="235766">LSAZ</cx:pt>
          <cx:pt idx="235767">LSAZ</cx:pt>
          <cx:pt idx="235768">LSAZ</cx:pt>
          <cx:pt idx="235769">LSAZ</cx:pt>
          <cx:pt idx="235770">LSAZ</cx:pt>
          <cx:pt idx="235771">LSAZ</cx:pt>
          <cx:pt idx="235772">LSAZ</cx:pt>
          <cx:pt idx="235773">LSAZ</cx:pt>
          <cx:pt idx="235774">LSAZ</cx:pt>
          <cx:pt idx="235775">LSAZ</cx:pt>
          <cx:pt idx="235776">LSAZ</cx:pt>
          <cx:pt idx="235777">LSAZ</cx:pt>
          <cx:pt idx="235778">LSAZ</cx:pt>
          <cx:pt idx="235779">LSAZ</cx:pt>
          <cx:pt idx="235780">LSAZ</cx:pt>
          <cx:pt idx="235781">LSAZ</cx:pt>
          <cx:pt idx="235782">LSAZ</cx:pt>
          <cx:pt idx="235783">LSAZ</cx:pt>
          <cx:pt idx="235784">LSAZ</cx:pt>
          <cx:pt idx="235785">LSAZ</cx:pt>
          <cx:pt idx="235786">LSAZ</cx:pt>
          <cx:pt idx="235787">LSAZ</cx:pt>
          <cx:pt idx="235788">LSAZ</cx:pt>
          <cx:pt idx="235789">LSAZ</cx:pt>
          <cx:pt idx="235790">LSAZ</cx:pt>
          <cx:pt idx="235791">LSAZ</cx:pt>
          <cx:pt idx="235792">LSAZ</cx:pt>
          <cx:pt idx="235793">LSAZ</cx:pt>
          <cx:pt idx="235794">LSAZ</cx:pt>
          <cx:pt idx="235795">LSAZ</cx:pt>
          <cx:pt idx="235796">LSAZ</cx:pt>
          <cx:pt idx="235797">LSAZ</cx:pt>
          <cx:pt idx="235798">LSAZ</cx:pt>
          <cx:pt idx="235799">LSAZ</cx:pt>
          <cx:pt idx="235800">LSAZ</cx:pt>
          <cx:pt idx="235801">LSAZ</cx:pt>
          <cx:pt idx="235802">LSAZ</cx:pt>
          <cx:pt idx="235803">LSAZ</cx:pt>
          <cx:pt idx="235804">LSAZ</cx:pt>
          <cx:pt idx="235805">LSAZ</cx:pt>
          <cx:pt idx="235806">LSAZ</cx:pt>
          <cx:pt idx="235807">LSAZ</cx:pt>
          <cx:pt idx="235808">LSAZ</cx:pt>
          <cx:pt idx="235809">LSAZ</cx:pt>
          <cx:pt idx="235810">LSAZ</cx:pt>
          <cx:pt idx="235811">LSAZ</cx:pt>
          <cx:pt idx="235812">LSAZ</cx:pt>
          <cx:pt idx="235813">LSAZ</cx:pt>
          <cx:pt idx="235814">LSAZ</cx:pt>
          <cx:pt idx="235815">LSAZ</cx:pt>
          <cx:pt idx="235816">LSAZ</cx:pt>
          <cx:pt idx="235817">LSAZ</cx:pt>
          <cx:pt idx="235818">LSAZ</cx:pt>
          <cx:pt idx="235819">LSAZ</cx:pt>
          <cx:pt idx="235820">LSAZ</cx:pt>
          <cx:pt idx="235821">LSAZ</cx:pt>
          <cx:pt idx="235822">LSAZ</cx:pt>
          <cx:pt idx="235823">LSAZ</cx:pt>
          <cx:pt idx="235824">LSAZ</cx:pt>
          <cx:pt idx="235825">LSAZ</cx:pt>
          <cx:pt idx="235826">LSAZ</cx:pt>
          <cx:pt idx="235827">LSAZ</cx:pt>
          <cx:pt idx="235828">LSAZ</cx:pt>
          <cx:pt idx="235829">LSAZ</cx:pt>
          <cx:pt idx="235830">LSAZ</cx:pt>
          <cx:pt idx="235831">LSAZ</cx:pt>
          <cx:pt idx="235832">LSAZ</cx:pt>
          <cx:pt idx="235833">LSAZ</cx:pt>
          <cx:pt idx="235834">LSAZ</cx:pt>
          <cx:pt idx="235835">LSAZ</cx:pt>
          <cx:pt idx="235836">LSAZ</cx:pt>
          <cx:pt idx="235837">LSAZ</cx:pt>
          <cx:pt idx="235838">LSAZ</cx:pt>
          <cx:pt idx="235839">LSAZ</cx:pt>
          <cx:pt idx="235840">LSAZ</cx:pt>
          <cx:pt idx="235841">LSAZ</cx:pt>
          <cx:pt idx="235842">LSAZ</cx:pt>
          <cx:pt idx="235843">LSAZ</cx:pt>
          <cx:pt idx="235844">LSAZ</cx:pt>
          <cx:pt idx="235845">LSAZ</cx:pt>
          <cx:pt idx="235846">LSAZ</cx:pt>
          <cx:pt idx="235847">LSAZ</cx:pt>
          <cx:pt idx="235848">LSAZ</cx:pt>
          <cx:pt idx="235849">LSAZ</cx:pt>
          <cx:pt idx="235850">LSAZ</cx:pt>
          <cx:pt idx="235851">LSAZ</cx:pt>
          <cx:pt idx="235852">LSAZ</cx:pt>
          <cx:pt idx="235853">LSAZ</cx:pt>
          <cx:pt idx="235854">LSAZ</cx:pt>
          <cx:pt idx="235855">LSAZ</cx:pt>
          <cx:pt idx="235856">LSAZ</cx:pt>
          <cx:pt idx="235857">LSAZ</cx:pt>
          <cx:pt idx="235858">LSAZ</cx:pt>
          <cx:pt idx="235859">LSAZ</cx:pt>
          <cx:pt idx="235860">LSAZ</cx:pt>
          <cx:pt idx="235861">LSAZ</cx:pt>
          <cx:pt idx="235862">LSAZ</cx:pt>
          <cx:pt idx="235863">LSAZ</cx:pt>
          <cx:pt idx="235864">LSAZ</cx:pt>
          <cx:pt idx="235865">LSAZ</cx:pt>
          <cx:pt idx="235866">LSAZ</cx:pt>
          <cx:pt idx="235867">LSAZ</cx:pt>
          <cx:pt idx="235868">LSAZ</cx:pt>
          <cx:pt idx="235869">LSAZ</cx:pt>
          <cx:pt idx="235870">LSAZ</cx:pt>
          <cx:pt idx="235871">LSAZ</cx:pt>
          <cx:pt idx="235872">LSAZ</cx:pt>
          <cx:pt idx="235873">LSAZ</cx:pt>
          <cx:pt idx="235874">LSAZ</cx:pt>
          <cx:pt idx="235875">LSAZ</cx:pt>
          <cx:pt idx="235876">LSAZ</cx:pt>
          <cx:pt idx="235877">LSAZ</cx:pt>
          <cx:pt idx="235878">LSAZ</cx:pt>
          <cx:pt idx="235879">LSAZ</cx:pt>
          <cx:pt idx="235880">LSAZ</cx:pt>
          <cx:pt idx="235881">LSAZ</cx:pt>
          <cx:pt idx="235882">LSAZ</cx:pt>
          <cx:pt idx="235883">LSAZ</cx:pt>
          <cx:pt idx="235884">LSAZ</cx:pt>
          <cx:pt idx="235885">LSAZ</cx:pt>
          <cx:pt idx="235886">LSAZ</cx:pt>
          <cx:pt idx="235887">LSAZ</cx:pt>
          <cx:pt idx="235888">LSAZ</cx:pt>
          <cx:pt idx="235889">LSAZ</cx:pt>
          <cx:pt idx="235890">LSAZ</cx:pt>
          <cx:pt idx="235891">LSAZ</cx:pt>
          <cx:pt idx="235892">LSAZ</cx:pt>
          <cx:pt idx="235893">LSAZ</cx:pt>
          <cx:pt idx="235894">LSAZ</cx:pt>
          <cx:pt idx="235895">LSAZ</cx:pt>
          <cx:pt idx="235896">LSAZ</cx:pt>
          <cx:pt idx="235897">LSAZ</cx:pt>
          <cx:pt idx="235898">LSAZ</cx:pt>
          <cx:pt idx="235899">LSAZ</cx:pt>
          <cx:pt idx="235900">LSAZ</cx:pt>
          <cx:pt idx="235901">LSAZ</cx:pt>
          <cx:pt idx="235902">LSAZ</cx:pt>
          <cx:pt idx="235903">LSAZ</cx:pt>
          <cx:pt idx="235904">LSAZ</cx:pt>
          <cx:pt idx="235905">LSAZ</cx:pt>
          <cx:pt idx="235906">LSAZ</cx:pt>
          <cx:pt idx="235907">LSAZ</cx:pt>
          <cx:pt idx="235908">LSAZ</cx:pt>
          <cx:pt idx="235909">LSAZ</cx:pt>
          <cx:pt idx="235910">LSAZ</cx:pt>
          <cx:pt idx="235911">LSAZ</cx:pt>
          <cx:pt idx="235912">LSAZ</cx:pt>
          <cx:pt idx="235913">LSAZ</cx:pt>
          <cx:pt idx="235914">LSAZ</cx:pt>
          <cx:pt idx="235915">LSAZ</cx:pt>
          <cx:pt idx="235916">LSAZ</cx:pt>
          <cx:pt idx="235917">LSAZ</cx:pt>
          <cx:pt idx="235918">LSAZ</cx:pt>
          <cx:pt idx="235919">LSAZ</cx:pt>
          <cx:pt idx="235920">LSAZ</cx:pt>
          <cx:pt idx="235921">LSAZ</cx:pt>
          <cx:pt idx="235922">LSAZ</cx:pt>
          <cx:pt idx="235923">LSAZ</cx:pt>
          <cx:pt idx="235924">LSAZ</cx:pt>
          <cx:pt idx="235925">LSAZ</cx:pt>
          <cx:pt idx="235926">LSAZ</cx:pt>
          <cx:pt idx="235927">LSAZ</cx:pt>
          <cx:pt idx="235928">LSAZ</cx:pt>
          <cx:pt idx="235929">LSAZ</cx:pt>
          <cx:pt idx="235930">LSAZ</cx:pt>
          <cx:pt idx="235931">LSAZ</cx:pt>
          <cx:pt idx="235932">LSAZ</cx:pt>
          <cx:pt idx="235933">LSAZ</cx:pt>
          <cx:pt idx="235934">LSAZ</cx:pt>
          <cx:pt idx="235935">LSAZ</cx:pt>
          <cx:pt idx="235936">LSAZ</cx:pt>
          <cx:pt idx="235937">LSAZ</cx:pt>
          <cx:pt idx="235938">LSAZ</cx:pt>
          <cx:pt idx="235939">LSAZ</cx:pt>
          <cx:pt idx="235940">LSAZ</cx:pt>
          <cx:pt idx="235941">LSAZ</cx:pt>
          <cx:pt idx="235942">LSAZ</cx:pt>
          <cx:pt idx="235943">LSAZ</cx:pt>
          <cx:pt idx="235944">LSAZ</cx:pt>
          <cx:pt idx="235945">LSAZ</cx:pt>
          <cx:pt idx="235946">LSAZ</cx:pt>
          <cx:pt idx="235947">LSAZ</cx:pt>
          <cx:pt idx="235948">LSAZ</cx:pt>
          <cx:pt idx="235949">LSAZ</cx:pt>
          <cx:pt idx="235950">LSAZ</cx:pt>
          <cx:pt idx="235951">LSAZ</cx:pt>
          <cx:pt idx="235952">LSAZ</cx:pt>
          <cx:pt idx="235953">LSAZ</cx:pt>
          <cx:pt idx="235954">LSAZ</cx:pt>
          <cx:pt idx="235955">LSAZ</cx:pt>
          <cx:pt idx="235956">LSAZ</cx:pt>
          <cx:pt idx="235957">LSAZ</cx:pt>
          <cx:pt idx="235958">LSAZ</cx:pt>
          <cx:pt idx="235959">LSAZ</cx:pt>
          <cx:pt idx="235960">LSAZ</cx:pt>
          <cx:pt idx="235961">LSAZ</cx:pt>
          <cx:pt idx="235962">LSAZ</cx:pt>
          <cx:pt idx="235963">LSAZ</cx:pt>
          <cx:pt idx="235964">LSAZ</cx:pt>
          <cx:pt idx="235965">LSAZ</cx:pt>
          <cx:pt idx="235966">LSAZ</cx:pt>
          <cx:pt idx="235967">LSAZ</cx:pt>
          <cx:pt idx="235968">LSAZ</cx:pt>
          <cx:pt idx="235969">LSAZ</cx:pt>
          <cx:pt idx="235970">LSAZ</cx:pt>
          <cx:pt idx="235971">LSAZ</cx:pt>
          <cx:pt idx="235972">LSAZ</cx:pt>
          <cx:pt idx="235973">LSAZ</cx:pt>
          <cx:pt idx="235974">LSAZ</cx:pt>
          <cx:pt idx="235975">LSAZ</cx:pt>
          <cx:pt idx="235976">LSAZ</cx:pt>
          <cx:pt idx="235977">LSAZ</cx:pt>
          <cx:pt idx="235978">LSAZ</cx:pt>
          <cx:pt idx="235979">LSAZ</cx:pt>
          <cx:pt idx="235980">LSAZ</cx:pt>
          <cx:pt idx="235981">LSAZ</cx:pt>
          <cx:pt idx="235982">LSAZ</cx:pt>
          <cx:pt idx="235983">LSAZ</cx:pt>
          <cx:pt idx="235984">LSAZ</cx:pt>
          <cx:pt idx="235985">LSAZ</cx:pt>
          <cx:pt idx="235986">LSAZ</cx:pt>
          <cx:pt idx="235987">LSAZ</cx:pt>
          <cx:pt idx="235988">LSAZ</cx:pt>
          <cx:pt idx="235989">LSAZ</cx:pt>
          <cx:pt idx="235990">LSAZ</cx:pt>
          <cx:pt idx="235991">LSAZ</cx:pt>
          <cx:pt idx="235992">LSAZ</cx:pt>
          <cx:pt idx="235993">LSAZ</cx:pt>
          <cx:pt idx="235994">LSAZ</cx:pt>
          <cx:pt idx="235995">LSAZ</cx:pt>
          <cx:pt idx="235996">LSAZ</cx:pt>
          <cx:pt idx="235997">LSAZ</cx:pt>
          <cx:pt idx="235998">LSAZ</cx:pt>
          <cx:pt idx="235999">LSAZ</cx:pt>
          <cx:pt idx="236000">LSAZ</cx:pt>
          <cx:pt idx="236001">LSAZ</cx:pt>
          <cx:pt idx="236002">LSAZ</cx:pt>
          <cx:pt idx="236003">LSAZ</cx:pt>
          <cx:pt idx="236004">LSAZ</cx:pt>
          <cx:pt idx="236005">LSAZ</cx:pt>
          <cx:pt idx="236006">LSAZ</cx:pt>
          <cx:pt idx="236007">LSAZ</cx:pt>
          <cx:pt idx="236008">LSAZ</cx:pt>
          <cx:pt idx="236009">LSAZ</cx:pt>
          <cx:pt idx="236010">LSAZ</cx:pt>
          <cx:pt idx="236011">LSAZ</cx:pt>
          <cx:pt idx="236012">LSAZ</cx:pt>
          <cx:pt idx="236013">LSAZ</cx:pt>
          <cx:pt idx="236014">LSAZ</cx:pt>
          <cx:pt idx="236015">LSAZ</cx:pt>
          <cx:pt idx="236016">LSAZ</cx:pt>
          <cx:pt idx="236017">LSAZ</cx:pt>
          <cx:pt idx="236018">LSAZ</cx:pt>
          <cx:pt idx="236019">LSAZ</cx:pt>
          <cx:pt idx="236020">LSAZ</cx:pt>
          <cx:pt idx="236021">LSAZ</cx:pt>
          <cx:pt idx="236022">LSAZ</cx:pt>
          <cx:pt idx="236023">LSAZ</cx:pt>
          <cx:pt idx="236024">LSAZ</cx:pt>
          <cx:pt idx="236025">LSAZ</cx:pt>
          <cx:pt idx="236026">LSAZ</cx:pt>
          <cx:pt idx="236027">LSAZ</cx:pt>
          <cx:pt idx="236028">LSAZ</cx:pt>
          <cx:pt idx="236029">LSAZ</cx:pt>
          <cx:pt idx="236030">LSAZ</cx:pt>
          <cx:pt idx="236031">LSAZ</cx:pt>
          <cx:pt idx="236032">LSAZ</cx:pt>
          <cx:pt idx="236033">LSAZ</cx:pt>
          <cx:pt idx="236034">LSAZ</cx:pt>
          <cx:pt idx="236035">LSAZ</cx:pt>
          <cx:pt idx="236036">LSAZ</cx:pt>
          <cx:pt idx="236037">LSAZ</cx:pt>
          <cx:pt idx="236038">LSAZ</cx:pt>
          <cx:pt idx="236039">LSAZ</cx:pt>
          <cx:pt idx="236040">LSAZ</cx:pt>
          <cx:pt idx="236041">LSAZ</cx:pt>
          <cx:pt idx="236042">LSAZ</cx:pt>
          <cx:pt idx="236043">LSAZ</cx:pt>
          <cx:pt idx="236044">LSAZ</cx:pt>
          <cx:pt idx="236045">LSAZ</cx:pt>
          <cx:pt idx="236046">LSAZ</cx:pt>
          <cx:pt idx="236047">LSAZ</cx:pt>
          <cx:pt idx="236048">LSAZ</cx:pt>
          <cx:pt idx="236049">LSAZ</cx:pt>
          <cx:pt idx="236050">LSAZ</cx:pt>
          <cx:pt idx="236051">LSAZ</cx:pt>
          <cx:pt idx="236052">LSAZ</cx:pt>
          <cx:pt idx="236053">LSAZ</cx:pt>
          <cx:pt idx="236054">LSAZ</cx:pt>
          <cx:pt idx="236055">LSAZ</cx:pt>
          <cx:pt idx="236056">LSAZ</cx:pt>
          <cx:pt idx="236057">LSAZ</cx:pt>
          <cx:pt idx="236058">LSAZ</cx:pt>
          <cx:pt idx="236059">LSAZ</cx:pt>
          <cx:pt idx="236060">LSAZ</cx:pt>
          <cx:pt idx="236061">LSAZ</cx:pt>
          <cx:pt idx="236062">LSAZ</cx:pt>
          <cx:pt idx="236063">LSAZ</cx:pt>
          <cx:pt idx="236064">LSAZ</cx:pt>
          <cx:pt idx="236065">LSAZ</cx:pt>
          <cx:pt idx="236066">LSAZ</cx:pt>
          <cx:pt idx="236067">LSAZ</cx:pt>
          <cx:pt idx="236068">LSAZ</cx:pt>
          <cx:pt idx="236069">LSAZ</cx:pt>
          <cx:pt idx="236070">LSAZ</cx:pt>
          <cx:pt idx="236071">LSAZ</cx:pt>
          <cx:pt idx="236072">LSAZ</cx:pt>
          <cx:pt idx="236073">LSAZ</cx:pt>
          <cx:pt idx="236074">LSAZ</cx:pt>
          <cx:pt idx="236075">LSAZ</cx:pt>
          <cx:pt idx="236076">LSAZ</cx:pt>
          <cx:pt idx="236077">LSAZ</cx:pt>
          <cx:pt idx="236078">LSAZ</cx:pt>
          <cx:pt idx="236079">LSAZ</cx:pt>
          <cx:pt idx="236080">LSAZ</cx:pt>
          <cx:pt idx="236081">LSAZ</cx:pt>
          <cx:pt idx="236082">LSAZ</cx:pt>
          <cx:pt idx="236083">LSAZ</cx:pt>
          <cx:pt idx="236084">LSAZ</cx:pt>
          <cx:pt idx="236085">LSAZ</cx:pt>
          <cx:pt idx="236086">LSAZ</cx:pt>
          <cx:pt idx="236087">LSAZ</cx:pt>
          <cx:pt idx="236088">LSAZ</cx:pt>
          <cx:pt idx="236089">LSAZ</cx:pt>
          <cx:pt idx="236090">LSAZ</cx:pt>
          <cx:pt idx="236091">LSAZ</cx:pt>
          <cx:pt idx="236092">LSAZ</cx:pt>
          <cx:pt idx="236093">LSAZ</cx:pt>
          <cx:pt idx="236094">LSAZ</cx:pt>
          <cx:pt idx="236095">LSAZ</cx:pt>
          <cx:pt idx="236096">LSAZ</cx:pt>
          <cx:pt idx="236097">LSAZ</cx:pt>
          <cx:pt idx="236098">LSAZ</cx:pt>
          <cx:pt idx="236099">LSAZ</cx:pt>
          <cx:pt idx="236100">LSAZ</cx:pt>
          <cx:pt idx="236101">LSAZ</cx:pt>
          <cx:pt idx="236102">LSAZ</cx:pt>
          <cx:pt idx="236103">LSAZ</cx:pt>
          <cx:pt idx="236104">LSAZ</cx:pt>
          <cx:pt idx="236105">LSAZ</cx:pt>
          <cx:pt idx="236106">LSAZ</cx:pt>
          <cx:pt idx="236107">LSAZ</cx:pt>
          <cx:pt idx="236108">LSAZ</cx:pt>
          <cx:pt idx="236109">LSAZ</cx:pt>
          <cx:pt idx="236110">LSAZ</cx:pt>
          <cx:pt idx="236111">LSAZ</cx:pt>
          <cx:pt idx="236112">LSAZ</cx:pt>
          <cx:pt idx="236113">LSAZ</cx:pt>
          <cx:pt idx="236114">LSAZ</cx:pt>
          <cx:pt idx="236115">LSAZ</cx:pt>
          <cx:pt idx="236116">LSAZ</cx:pt>
          <cx:pt idx="236117">LSAZ</cx:pt>
          <cx:pt idx="236118">LSAZ</cx:pt>
          <cx:pt idx="236119">LSAZ</cx:pt>
          <cx:pt idx="236120">LSAZ</cx:pt>
          <cx:pt idx="236121">LSAZ</cx:pt>
          <cx:pt idx="236122">LSAZ</cx:pt>
          <cx:pt idx="236123">LSAZ</cx:pt>
          <cx:pt idx="236124">LSAZ</cx:pt>
          <cx:pt idx="236125">LSAZ</cx:pt>
          <cx:pt idx="236126">LSAZ</cx:pt>
          <cx:pt idx="236127">LSAZ</cx:pt>
          <cx:pt idx="236128">LSAZ</cx:pt>
          <cx:pt idx="236129">LSAZ</cx:pt>
          <cx:pt idx="236130">LSAZ</cx:pt>
          <cx:pt idx="236131">LSAZ</cx:pt>
          <cx:pt idx="236132">LSAZ</cx:pt>
          <cx:pt idx="236133">LSAZ</cx:pt>
          <cx:pt idx="236134">LSAZ</cx:pt>
          <cx:pt idx="236135">LSAZ</cx:pt>
          <cx:pt idx="236136">LSAZ</cx:pt>
          <cx:pt idx="236137">LSAZ</cx:pt>
          <cx:pt idx="236138">LSAZ</cx:pt>
          <cx:pt idx="236139">LSAZ</cx:pt>
          <cx:pt idx="236140">LSAZ</cx:pt>
          <cx:pt idx="236141">LSAZ</cx:pt>
          <cx:pt idx="236142">LSAZ</cx:pt>
          <cx:pt idx="236143">LSAZ</cx:pt>
          <cx:pt idx="236144">LSAZ</cx:pt>
          <cx:pt idx="236145">LSAZ</cx:pt>
          <cx:pt idx="236146">LSAZ</cx:pt>
          <cx:pt idx="236147">LSAZ</cx:pt>
          <cx:pt idx="236148">LSAZ</cx:pt>
          <cx:pt idx="236149">LSAZ</cx:pt>
          <cx:pt idx="236150">LSAZ</cx:pt>
          <cx:pt idx="236151">LSAZ</cx:pt>
          <cx:pt idx="236152">LSAZ</cx:pt>
          <cx:pt idx="236153">LSAZ</cx:pt>
          <cx:pt idx="236154">LSAZ</cx:pt>
          <cx:pt idx="236155">LSAZ</cx:pt>
          <cx:pt idx="236156">LSAZ</cx:pt>
          <cx:pt idx="236157">LSAZ</cx:pt>
          <cx:pt idx="236158">LSAZ</cx:pt>
          <cx:pt idx="236159">LSAZ</cx:pt>
          <cx:pt idx="236160">LSAZ</cx:pt>
          <cx:pt idx="236161">LSAZ</cx:pt>
          <cx:pt idx="236162">LSAZ</cx:pt>
          <cx:pt idx="236163">LSAZ</cx:pt>
          <cx:pt idx="236164">LSAZ</cx:pt>
          <cx:pt idx="236165">LSAZ</cx:pt>
          <cx:pt idx="236166">LSAZ</cx:pt>
          <cx:pt idx="236167">LSAZ</cx:pt>
          <cx:pt idx="236168">LSAZ</cx:pt>
          <cx:pt idx="236169">LSAZ</cx:pt>
          <cx:pt idx="236170">LSAZ</cx:pt>
          <cx:pt idx="236171">LSAZ</cx:pt>
          <cx:pt idx="236172">LSAZ</cx:pt>
          <cx:pt idx="236173">LSAZ</cx:pt>
          <cx:pt idx="236174">LSAZ</cx:pt>
          <cx:pt idx="236175">LSAZ</cx:pt>
          <cx:pt idx="236176">LSAZ</cx:pt>
          <cx:pt idx="236177">LSAZ</cx:pt>
          <cx:pt idx="236178">LSAZ</cx:pt>
          <cx:pt idx="236179">LSAZ</cx:pt>
          <cx:pt idx="236180">LSAZ</cx:pt>
          <cx:pt idx="236181">LSAZ</cx:pt>
          <cx:pt idx="236182">LSAZ</cx:pt>
          <cx:pt idx="236183">LSAZ</cx:pt>
          <cx:pt idx="236184">LSAZ</cx:pt>
          <cx:pt idx="236185">LSAZ</cx:pt>
          <cx:pt idx="236186">LSAZ</cx:pt>
          <cx:pt idx="236187">LSAZ</cx:pt>
          <cx:pt idx="236188">LSAZ</cx:pt>
          <cx:pt idx="236189">LSAZ</cx:pt>
          <cx:pt idx="236190">LSAZ</cx:pt>
          <cx:pt idx="236191">LSAZ</cx:pt>
          <cx:pt idx="236192">LSAZ</cx:pt>
          <cx:pt idx="236193">LSAZ</cx:pt>
          <cx:pt idx="236194">LSAZ</cx:pt>
          <cx:pt idx="236195">LSAZ</cx:pt>
          <cx:pt idx="236196">LSAZ</cx:pt>
          <cx:pt idx="236197">LSAZ</cx:pt>
          <cx:pt idx="236198">LSAZ</cx:pt>
          <cx:pt idx="236199">LSAZ</cx:pt>
          <cx:pt idx="236200">LSAZ</cx:pt>
          <cx:pt idx="236201">LSAZ</cx:pt>
          <cx:pt idx="236202">LSAZ</cx:pt>
          <cx:pt idx="236203">LSAZ</cx:pt>
          <cx:pt idx="236204">LSAZ</cx:pt>
          <cx:pt idx="236205">LSAZ</cx:pt>
          <cx:pt idx="236206">LSAZ</cx:pt>
          <cx:pt idx="236207">LSAZ</cx:pt>
          <cx:pt idx="236208">LSAZ</cx:pt>
          <cx:pt idx="236209">LSAZ</cx:pt>
          <cx:pt idx="236210">LSAZ</cx:pt>
          <cx:pt idx="236211">LSAZ</cx:pt>
          <cx:pt idx="236212">LSAZ</cx:pt>
          <cx:pt idx="236213">LSAZ</cx:pt>
          <cx:pt idx="236214">LSAZ</cx:pt>
          <cx:pt idx="236215">LSAZ</cx:pt>
          <cx:pt idx="236216">LSAZ</cx:pt>
          <cx:pt idx="236217">LSAZ</cx:pt>
          <cx:pt idx="236218">LSAZ</cx:pt>
          <cx:pt idx="236219">LSAZ</cx:pt>
          <cx:pt idx="236220">LSAZ</cx:pt>
          <cx:pt idx="236221">LSAZ</cx:pt>
          <cx:pt idx="236222">LSAZ</cx:pt>
          <cx:pt idx="236223">LSAZ</cx:pt>
          <cx:pt idx="236224">LSAZ</cx:pt>
          <cx:pt idx="236225">LSAZ</cx:pt>
          <cx:pt idx="236226">LSAZ</cx:pt>
          <cx:pt idx="236227">LSAZ</cx:pt>
          <cx:pt idx="236228">LSAZ</cx:pt>
          <cx:pt idx="236229">LSAZ</cx:pt>
          <cx:pt idx="236230">LSAZ</cx:pt>
          <cx:pt idx="236231">LSAZ</cx:pt>
          <cx:pt idx="236232">LSAZ</cx:pt>
          <cx:pt idx="236233">LSAZ</cx:pt>
          <cx:pt idx="236234">LSAZ</cx:pt>
          <cx:pt idx="236235">LSAZ</cx:pt>
          <cx:pt idx="236236">LSAZ</cx:pt>
          <cx:pt idx="236237">LSAZ</cx:pt>
          <cx:pt idx="236238">LSAZ</cx:pt>
          <cx:pt idx="236239">LSAZ</cx:pt>
          <cx:pt idx="236240">LSAZ</cx:pt>
          <cx:pt idx="236241">LSAZ</cx:pt>
          <cx:pt idx="236242">LSAZ</cx:pt>
          <cx:pt idx="236243">LSAZ</cx:pt>
          <cx:pt idx="236244">LSAZ</cx:pt>
          <cx:pt idx="236245">LSAZ</cx:pt>
          <cx:pt idx="236246">LSAZ</cx:pt>
          <cx:pt idx="236247">LSAZ</cx:pt>
          <cx:pt idx="236248">LSAZ</cx:pt>
          <cx:pt idx="236249">LSAZ</cx:pt>
          <cx:pt idx="236250">LSAZ</cx:pt>
          <cx:pt idx="236251">LSAZ</cx:pt>
          <cx:pt idx="236252">LSAZ</cx:pt>
          <cx:pt idx="236253">LSAZ</cx:pt>
          <cx:pt idx="236254">LSAZ</cx:pt>
          <cx:pt idx="236255">LSAZ</cx:pt>
          <cx:pt idx="236256">LSAZ</cx:pt>
          <cx:pt idx="236257">LSAZ</cx:pt>
          <cx:pt idx="236258">LSAZ</cx:pt>
          <cx:pt idx="236259">LSAZ</cx:pt>
          <cx:pt idx="236260">LSAZ</cx:pt>
          <cx:pt idx="236261">LSAZ</cx:pt>
          <cx:pt idx="236262">LSAZ</cx:pt>
          <cx:pt idx="236263">LSAZ</cx:pt>
          <cx:pt idx="236264">LSAZ</cx:pt>
          <cx:pt idx="236265">LSAZ</cx:pt>
          <cx:pt idx="236266">LSAZ</cx:pt>
          <cx:pt idx="236267">LSAZ</cx:pt>
          <cx:pt idx="236268">LSAZ</cx:pt>
          <cx:pt idx="236269">LSAZ</cx:pt>
          <cx:pt idx="236270">LSAZ</cx:pt>
          <cx:pt idx="236271">LSAZ</cx:pt>
          <cx:pt idx="236272">LSAZ</cx:pt>
          <cx:pt idx="236273">LSAZ</cx:pt>
          <cx:pt idx="236274">LSAZ</cx:pt>
          <cx:pt idx="236275">LSAZ</cx:pt>
          <cx:pt idx="236276">LSAZ</cx:pt>
          <cx:pt idx="236277">LSAZ</cx:pt>
          <cx:pt idx="236278">LSAZ</cx:pt>
          <cx:pt idx="236279">LSAZ</cx:pt>
          <cx:pt idx="236280">LSAZ</cx:pt>
          <cx:pt idx="236281">LSAZ</cx:pt>
          <cx:pt idx="236282">LSAZ</cx:pt>
          <cx:pt idx="236283">LSAZ</cx:pt>
          <cx:pt idx="236284">LSAZ</cx:pt>
          <cx:pt idx="236285">LSAZ</cx:pt>
          <cx:pt idx="236286">LSAZ</cx:pt>
          <cx:pt idx="236287">LSAZ</cx:pt>
          <cx:pt idx="236288">LSAZ</cx:pt>
          <cx:pt idx="236289">LSAZ</cx:pt>
          <cx:pt idx="236290">LSAZ</cx:pt>
          <cx:pt idx="236291">LSAZ</cx:pt>
          <cx:pt idx="236292">LSAZ</cx:pt>
          <cx:pt idx="236293">LSAZ</cx:pt>
          <cx:pt idx="236294">LSAZ</cx:pt>
          <cx:pt idx="236295">LSAZ</cx:pt>
          <cx:pt idx="236296">LSAZ</cx:pt>
          <cx:pt idx="236297">LSAZ</cx:pt>
          <cx:pt idx="236298">LSAZ</cx:pt>
          <cx:pt idx="236299">LSAZ</cx:pt>
          <cx:pt idx="236300">LSAZ</cx:pt>
          <cx:pt idx="236301">LSAZ</cx:pt>
          <cx:pt idx="236302">LSAZ</cx:pt>
          <cx:pt idx="236303">LSAZ</cx:pt>
          <cx:pt idx="236304">LSAZ</cx:pt>
          <cx:pt idx="236305">LSAZ</cx:pt>
          <cx:pt idx="236306">LSAZ</cx:pt>
          <cx:pt idx="236307">LSAZ</cx:pt>
          <cx:pt idx="236308">LSAZ</cx:pt>
          <cx:pt idx="236309">LSAZ</cx:pt>
          <cx:pt idx="236310">LSAZ</cx:pt>
          <cx:pt idx="236311">LSAZ</cx:pt>
          <cx:pt idx="236312">LSAZ</cx:pt>
          <cx:pt idx="236313">LSAZ</cx:pt>
          <cx:pt idx="236314">LSAZ</cx:pt>
          <cx:pt idx="236315">LSAZ</cx:pt>
          <cx:pt idx="236316">LSAZ</cx:pt>
          <cx:pt idx="236317">LSAZ</cx:pt>
          <cx:pt idx="236318">LSAZ</cx:pt>
          <cx:pt idx="236319">LSAZ</cx:pt>
          <cx:pt idx="236320">LSAZ</cx:pt>
          <cx:pt idx="236321">LSAZ</cx:pt>
          <cx:pt idx="236322">LSAZ</cx:pt>
          <cx:pt idx="236323">LSAZ</cx:pt>
          <cx:pt idx="236324">LSAZ</cx:pt>
          <cx:pt idx="236325">LSAZ</cx:pt>
          <cx:pt idx="236326">LSAZ</cx:pt>
          <cx:pt idx="236327">LSAZ</cx:pt>
          <cx:pt idx="236328">LSAZ</cx:pt>
          <cx:pt idx="236329">LSAZ</cx:pt>
          <cx:pt idx="236330">LSAZ</cx:pt>
          <cx:pt idx="236331">LSAZ</cx:pt>
          <cx:pt idx="236332">LSAZ</cx:pt>
          <cx:pt idx="236333">LSAZ</cx:pt>
          <cx:pt idx="236334">LSAZ</cx:pt>
          <cx:pt idx="236335">LSAZ</cx:pt>
          <cx:pt idx="236336">LSAZ</cx:pt>
          <cx:pt idx="236337">LSAZ</cx:pt>
          <cx:pt idx="236338">LSAZ</cx:pt>
          <cx:pt idx="236339">LSAZ</cx:pt>
          <cx:pt idx="236340">LSAZ</cx:pt>
          <cx:pt idx="236341">LSAZ</cx:pt>
          <cx:pt idx="236342">LSAZ</cx:pt>
          <cx:pt idx="236343">LSAZ</cx:pt>
          <cx:pt idx="236344">LSAZ</cx:pt>
          <cx:pt idx="236345">LSAZ</cx:pt>
          <cx:pt idx="236346">LSAZ</cx:pt>
          <cx:pt idx="236347">LSAZ</cx:pt>
          <cx:pt idx="236348">LSAZ</cx:pt>
          <cx:pt idx="236349">LSAZ</cx:pt>
          <cx:pt idx="236350">LSAZ</cx:pt>
          <cx:pt idx="236351">LSAZ</cx:pt>
          <cx:pt idx="236352">LSAZ</cx:pt>
          <cx:pt idx="236353">LSAZ</cx:pt>
          <cx:pt idx="236354">LSAZ</cx:pt>
          <cx:pt idx="236355">LSAZ</cx:pt>
          <cx:pt idx="236356">LSAZ</cx:pt>
          <cx:pt idx="236357">LSAZ</cx:pt>
          <cx:pt idx="236358">LSAZ</cx:pt>
          <cx:pt idx="236359">LSAZ</cx:pt>
          <cx:pt idx="236360">LSAZ</cx:pt>
          <cx:pt idx="236361">LSAZ</cx:pt>
          <cx:pt idx="236362">LSAZ</cx:pt>
          <cx:pt idx="236363">LSAZ</cx:pt>
          <cx:pt idx="236364">LSAZ</cx:pt>
          <cx:pt idx="236365">LSAZ</cx:pt>
          <cx:pt idx="236366">LSAZ</cx:pt>
          <cx:pt idx="236367">LSAZ</cx:pt>
          <cx:pt idx="236368">LSAZ</cx:pt>
          <cx:pt idx="236369">LSAZ</cx:pt>
          <cx:pt idx="236370">LSAZ</cx:pt>
          <cx:pt idx="236371">LSAZ</cx:pt>
          <cx:pt idx="236372">LSAZ</cx:pt>
          <cx:pt idx="236373">LSAZ</cx:pt>
          <cx:pt idx="236374">LSAZ</cx:pt>
          <cx:pt idx="236375">LSAZ</cx:pt>
          <cx:pt idx="236376">LSAZ</cx:pt>
          <cx:pt idx="236377">LSAZ</cx:pt>
          <cx:pt idx="236378">LSAZ</cx:pt>
          <cx:pt idx="236379">LSAZ</cx:pt>
          <cx:pt idx="236380">LSAZ</cx:pt>
          <cx:pt idx="236381">LSAZ</cx:pt>
          <cx:pt idx="236382">LSAZ</cx:pt>
          <cx:pt idx="236383">LSAZ</cx:pt>
          <cx:pt idx="236384">LSAZ</cx:pt>
          <cx:pt idx="236385">LSAZ</cx:pt>
          <cx:pt idx="236386">LSAZ</cx:pt>
          <cx:pt idx="236387">LSAZ</cx:pt>
          <cx:pt idx="236388">LSAZ</cx:pt>
          <cx:pt idx="236389">LSAZ</cx:pt>
          <cx:pt idx="236390">LSAZ</cx:pt>
          <cx:pt idx="236391">LSAZ</cx:pt>
          <cx:pt idx="236392">LSAZ</cx:pt>
          <cx:pt idx="236393">LSAZ</cx:pt>
          <cx:pt idx="236394">LSAZ</cx:pt>
          <cx:pt idx="236395">LSAZ</cx:pt>
          <cx:pt idx="236396">LSAZ</cx:pt>
          <cx:pt idx="236397">LSAZ</cx:pt>
          <cx:pt idx="236398">LSAZ</cx:pt>
          <cx:pt idx="236399">LSAZ</cx:pt>
          <cx:pt idx="236400">LSAZ</cx:pt>
          <cx:pt idx="236401">LSAZ</cx:pt>
          <cx:pt idx="236402">LSAZ</cx:pt>
          <cx:pt idx="236403">LSAZ</cx:pt>
          <cx:pt idx="236404">LSAZ</cx:pt>
          <cx:pt idx="236405">LSAZ</cx:pt>
          <cx:pt idx="236406">LSAZ</cx:pt>
          <cx:pt idx="236407">LSAZ</cx:pt>
          <cx:pt idx="236408">LSAZ</cx:pt>
          <cx:pt idx="236409">LSAZ</cx:pt>
          <cx:pt idx="236410">LSAZ</cx:pt>
          <cx:pt idx="236411">LSAZ</cx:pt>
          <cx:pt idx="236412">LSAZ</cx:pt>
          <cx:pt idx="236413">LSAZ</cx:pt>
          <cx:pt idx="236414">LSAZ</cx:pt>
          <cx:pt idx="236415">LSAZ</cx:pt>
          <cx:pt idx="236416">LSAZ</cx:pt>
          <cx:pt idx="236417">LSAZ</cx:pt>
          <cx:pt idx="236418">LSAZ</cx:pt>
          <cx:pt idx="236419">LSAZ</cx:pt>
          <cx:pt idx="236420">LSAZ</cx:pt>
          <cx:pt idx="236421">LSAZ</cx:pt>
          <cx:pt idx="236422">LSAZ</cx:pt>
          <cx:pt idx="236423">LSAZ</cx:pt>
          <cx:pt idx="236424">LSAZ</cx:pt>
          <cx:pt idx="236425">LSAZ</cx:pt>
          <cx:pt idx="236426">LSAZ</cx:pt>
          <cx:pt idx="236427">LSAZ</cx:pt>
          <cx:pt idx="236428">LSAZ</cx:pt>
          <cx:pt idx="236429">LSAZ</cx:pt>
          <cx:pt idx="236430">LSAZ</cx:pt>
          <cx:pt idx="236431">LSAZ</cx:pt>
          <cx:pt idx="236432">LSAZ</cx:pt>
          <cx:pt idx="236433">LSAZ</cx:pt>
          <cx:pt idx="236434">LSAZ</cx:pt>
          <cx:pt idx="236435">LSAZ</cx:pt>
          <cx:pt idx="236436">LSAZ</cx:pt>
          <cx:pt idx="236437">LSAZ</cx:pt>
          <cx:pt idx="236438">LSAZ</cx:pt>
          <cx:pt idx="236439">LSAZ</cx:pt>
          <cx:pt idx="236440">LSAZ</cx:pt>
          <cx:pt idx="236441">LSAZ</cx:pt>
          <cx:pt idx="236442">LSAZ</cx:pt>
          <cx:pt idx="236443">LSAZ</cx:pt>
          <cx:pt idx="236444">LSAZ</cx:pt>
          <cx:pt idx="236445">LSAZ</cx:pt>
          <cx:pt idx="236446">LSAZ</cx:pt>
          <cx:pt idx="236447">LSAZ</cx:pt>
          <cx:pt idx="236448">LSAZ</cx:pt>
          <cx:pt idx="236449">LSAZ</cx:pt>
          <cx:pt idx="236450">LSAZ</cx:pt>
          <cx:pt idx="236451">LSAZ</cx:pt>
          <cx:pt idx="236452">LSAZ</cx:pt>
          <cx:pt idx="236453">LSAZ</cx:pt>
          <cx:pt idx="236454">LSAZ</cx:pt>
          <cx:pt idx="236455">LSAZ</cx:pt>
          <cx:pt idx="236456">LSAZ</cx:pt>
          <cx:pt idx="236457">LSAZ</cx:pt>
          <cx:pt idx="236458">LSAZ</cx:pt>
          <cx:pt idx="236459">LSAZ</cx:pt>
          <cx:pt idx="236460">LSAZ</cx:pt>
          <cx:pt idx="236461">LSAZ</cx:pt>
          <cx:pt idx="236462">LSAZ</cx:pt>
          <cx:pt idx="236463">LSAZ</cx:pt>
          <cx:pt idx="236464">LSAZ</cx:pt>
          <cx:pt idx="236465">LSAZ</cx:pt>
          <cx:pt idx="236466">LSAZ</cx:pt>
          <cx:pt idx="236467">LSAZ</cx:pt>
          <cx:pt idx="236468">LSAZ</cx:pt>
          <cx:pt idx="236469">LSAZ</cx:pt>
          <cx:pt idx="236470">LSAZ</cx:pt>
          <cx:pt idx="236471">LSAZ</cx:pt>
          <cx:pt idx="236472">LSAZ</cx:pt>
          <cx:pt idx="236473">LSAZ</cx:pt>
          <cx:pt idx="236474">LSAZ</cx:pt>
          <cx:pt idx="236475">LSAZ</cx:pt>
          <cx:pt idx="236476">LSAZ</cx:pt>
          <cx:pt idx="236477">LSAZ</cx:pt>
          <cx:pt idx="236478">LSAZ</cx:pt>
          <cx:pt idx="236479">LSAZ</cx:pt>
          <cx:pt idx="236480">LSAZ</cx:pt>
          <cx:pt idx="236481">LSAZ</cx:pt>
          <cx:pt idx="236482">LSAZ</cx:pt>
          <cx:pt idx="236483">LSAZ</cx:pt>
          <cx:pt idx="236484">LSAZ</cx:pt>
          <cx:pt idx="236485">LSAZ</cx:pt>
          <cx:pt idx="236486">LSAZ</cx:pt>
          <cx:pt idx="236487">LSAZ</cx:pt>
          <cx:pt idx="236488">LSAZ</cx:pt>
          <cx:pt idx="236489">LSAZ</cx:pt>
          <cx:pt idx="236490">LSAZ</cx:pt>
          <cx:pt idx="236491">LSAZ</cx:pt>
          <cx:pt idx="236492">LSAZ</cx:pt>
          <cx:pt idx="236493">LSAZ</cx:pt>
          <cx:pt idx="236494">LSAZ</cx:pt>
          <cx:pt idx="236495">LSAZ</cx:pt>
          <cx:pt idx="236496">LSAZ</cx:pt>
          <cx:pt idx="236497">LSAZ</cx:pt>
          <cx:pt idx="236498">LSAZ</cx:pt>
          <cx:pt idx="236499">LSAZ</cx:pt>
          <cx:pt idx="236500">LSAZ</cx:pt>
          <cx:pt idx="236501">LSAZ</cx:pt>
          <cx:pt idx="236502">LSAZ</cx:pt>
          <cx:pt idx="236503">LSAZ</cx:pt>
          <cx:pt idx="236504">LSAZ</cx:pt>
          <cx:pt idx="236505">LSAZ</cx:pt>
          <cx:pt idx="236506">LSAZ</cx:pt>
          <cx:pt idx="236507">LSAZ</cx:pt>
          <cx:pt idx="236508">LSAZ</cx:pt>
          <cx:pt idx="236509">LSAZ</cx:pt>
          <cx:pt idx="236510">LSAZ</cx:pt>
          <cx:pt idx="236511">LSAZ</cx:pt>
          <cx:pt idx="236512">LSAZ</cx:pt>
          <cx:pt idx="236513">LSAZ</cx:pt>
          <cx:pt idx="236514">LSAZ</cx:pt>
          <cx:pt idx="236515">LSAZ</cx:pt>
          <cx:pt idx="236516">LSAZ</cx:pt>
          <cx:pt idx="236517">LSAZ</cx:pt>
          <cx:pt idx="236518">LSAZ</cx:pt>
          <cx:pt idx="236519">LSAZ</cx:pt>
          <cx:pt idx="236520">LSAZ</cx:pt>
          <cx:pt idx="236521">LSAZ</cx:pt>
          <cx:pt idx="236522">LSAZ</cx:pt>
          <cx:pt idx="236523">LSAZ</cx:pt>
          <cx:pt idx="236524">LSAZ</cx:pt>
          <cx:pt idx="236525">LSAZ</cx:pt>
          <cx:pt idx="236526">LSAZ</cx:pt>
          <cx:pt idx="236527">LSAZ</cx:pt>
          <cx:pt idx="236528">LSAZ</cx:pt>
          <cx:pt idx="236529">LSAZ</cx:pt>
          <cx:pt idx="236530">LSAZ</cx:pt>
          <cx:pt idx="236531">LSAZ</cx:pt>
          <cx:pt idx="236532">LSAZ</cx:pt>
          <cx:pt idx="236533">LSAZ</cx:pt>
          <cx:pt idx="236534">LSAZ</cx:pt>
          <cx:pt idx="236535">LSAZ</cx:pt>
          <cx:pt idx="236536">LSAZ</cx:pt>
          <cx:pt idx="236537">LSAZ</cx:pt>
          <cx:pt idx="236538">LSAZ</cx:pt>
          <cx:pt idx="236539">LSAZ</cx:pt>
          <cx:pt idx="236540">LSAZ</cx:pt>
          <cx:pt idx="236541">LSAZ</cx:pt>
          <cx:pt idx="236542">LSAZ</cx:pt>
          <cx:pt idx="236543">LSAZ</cx:pt>
          <cx:pt idx="236544">LSAZ</cx:pt>
          <cx:pt idx="236545">LSAZ</cx:pt>
          <cx:pt idx="236546">LSAZ</cx:pt>
          <cx:pt idx="236547">LSAZ</cx:pt>
          <cx:pt idx="236548">LSAZ</cx:pt>
          <cx:pt idx="236549">LSAZ</cx:pt>
          <cx:pt idx="236550">LSAZ</cx:pt>
          <cx:pt idx="236551">LSAZ</cx:pt>
          <cx:pt idx="236552">LSAZ</cx:pt>
          <cx:pt idx="236553">LSAZ</cx:pt>
          <cx:pt idx="236554">LSAZ</cx:pt>
          <cx:pt idx="236555">LSAZ</cx:pt>
          <cx:pt idx="236556">LSAZ</cx:pt>
          <cx:pt idx="236557">LSAZ</cx:pt>
          <cx:pt idx="236558">LSAZ</cx:pt>
          <cx:pt idx="236559">LSAZ</cx:pt>
          <cx:pt idx="236560">LSAZ</cx:pt>
          <cx:pt idx="236561">LSAZ</cx:pt>
          <cx:pt idx="236562">LSAZ</cx:pt>
          <cx:pt idx="236563">LSAZ</cx:pt>
          <cx:pt idx="236564">LSAZ</cx:pt>
          <cx:pt idx="236565">LSAZ</cx:pt>
          <cx:pt idx="236566">LSAZ</cx:pt>
          <cx:pt idx="236567">LSAZ</cx:pt>
          <cx:pt idx="236568">LSAZ</cx:pt>
          <cx:pt idx="236569">LSAZ</cx:pt>
          <cx:pt idx="236570">LSAZ</cx:pt>
          <cx:pt idx="236571">LSAZ</cx:pt>
          <cx:pt idx="236572">LSAZ</cx:pt>
          <cx:pt idx="236573">LSAZ</cx:pt>
          <cx:pt idx="236574">LSAZ</cx:pt>
          <cx:pt idx="236575">LSAZ</cx:pt>
          <cx:pt idx="236576">LSAZ</cx:pt>
          <cx:pt idx="236577">LSAZ</cx:pt>
          <cx:pt idx="236578">LSAZ</cx:pt>
          <cx:pt idx="236579">LSAZ</cx:pt>
          <cx:pt idx="236580">LSAZ</cx:pt>
          <cx:pt idx="236581">LSAZ</cx:pt>
          <cx:pt idx="236582">LSAZ</cx:pt>
          <cx:pt idx="236583">LSAZ</cx:pt>
          <cx:pt idx="236584">LSAZ</cx:pt>
          <cx:pt idx="236585">LSAZ</cx:pt>
          <cx:pt idx="236586">LSAZ</cx:pt>
          <cx:pt idx="236587">LSAZ</cx:pt>
          <cx:pt idx="236588">LSAZ</cx:pt>
          <cx:pt idx="236589">LSAZ</cx:pt>
          <cx:pt idx="236590">LSAZ</cx:pt>
          <cx:pt idx="236591">LSAZ</cx:pt>
          <cx:pt idx="236592">LSAZ</cx:pt>
          <cx:pt idx="236593">LSAZ</cx:pt>
          <cx:pt idx="236594">LSAZ</cx:pt>
          <cx:pt idx="236595">LSAZ</cx:pt>
          <cx:pt idx="236596">LSAZ</cx:pt>
          <cx:pt idx="236597">LSAZ</cx:pt>
          <cx:pt idx="236598">LSAZ</cx:pt>
          <cx:pt idx="236599">LSAZ</cx:pt>
          <cx:pt idx="236600">LSAZ</cx:pt>
          <cx:pt idx="236601">LSAZ</cx:pt>
          <cx:pt idx="236602">LSAZ</cx:pt>
          <cx:pt idx="236603">LSAZ</cx:pt>
          <cx:pt idx="236604">LSAZ</cx:pt>
          <cx:pt idx="236605">LSAZ</cx:pt>
          <cx:pt idx="236606">LSAZ</cx:pt>
          <cx:pt idx="236607">LSAZ</cx:pt>
          <cx:pt idx="236608">LSAZ</cx:pt>
          <cx:pt idx="236609">LSAZ</cx:pt>
          <cx:pt idx="236610">LSAZ</cx:pt>
          <cx:pt idx="236611">LSAZ</cx:pt>
          <cx:pt idx="236612">LSAZ</cx:pt>
          <cx:pt idx="236613">LSAZ</cx:pt>
          <cx:pt idx="236614">LSAZ</cx:pt>
          <cx:pt idx="236615">LSAZ</cx:pt>
          <cx:pt idx="236616">LSAZ</cx:pt>
          <cx:pt idx="236617">LSAZ</cx:pt>
          <cx:pt idx="236618">LSAZ</cx:pt>
          <cx:pt idx="236619">LSAZ</cx:pt>
          <cx:pt idx="236620">LSAZ</cx:pt>
          <cx:pt idx="236621">LSAZ</cx:pt>
          <cx:pt idx="236622">LSAZ</cx:pt>
          <cx:pt idx="236623">LSAZ</cx:pt>
          <cx:pt idx="236624">LSAZ</cx:pt>
          <cx:pt idx="236625">LSAZ</cx:pt>
          <cx:pt idx="236626">LSAZ</cx:pt>
          <cx:pt idx="236627">LSAZ</cx:pt>
          <cx:pt idx="236628">LSAZ</cx:pt>
          <cx:pt idx="236629">LSAZ</cx:pt>
          <cx:pt idx="236630">LSAZ</cx:pt>
          <cx:pt idx="236631">LSAZ</cx:pt>
          <cx:pt idx="236632">LSAZ</cx:pt>
          <cx:pt idx="236633">LSAZ</cx:pt>
          <cx:pt idx="236634">LSAZ</cx:pt>
          <cx:pt idx="236635">LSAZ</cx:pt>
          <cx:pt idx="236636">LSAZ</cx:pt>
          <cx:pt idx="236637">LSAZ</cx:pt>
          <cx:pt idx="236638">LSAZ</cx:pt>
          <cx:pt idx="236639">LSAZ</cx:pt>
          <cx:pt idx="236640">LSAZ</cx:pt>
          <cx:pt idx="236641">LSAZ</cx:pt>
          <cx:pt idx="236642">LSAZ</cx:pt>
          <cx:pt idx="236643">LSAZ</cx:pt>
          <cx:pt idx="236644">LSAZ</cx:pt>
          <cx:pt idx="236645">LSAZ</cx:pt>
          <cx:pt idx="236646">LSAZ</cx:pt>
          <cx:pt idx="236647">LSAZ</cx:pt>
          <cx:pt idx="236648">LSAZ</cx:pt>
          <cx:pt idx="236649">LSAZ</cx:pt>
          <cx:pt idx="236650">LSAZ</cx:pt>
          <cx:pt idx="236651">LSAZ</cx:pt>
          <cx:pt idx="236652">LSAZ</cx:pt>
          <cx:pt idx="236653">LSAZ</cx:pt>
          <cx:pt idx="236654">LSAZ</cx:pt>
          <cx:pt idx="236655">LSAZ</cx:pt>
          <cx:pt idx="236656">LSAZ</cx:pt>
          <cx:pt idx="236657">LSAZ</cx:pt>
          <cx:pt idx="236658">LSAZ</cx:pt>
          <cx:pt idx="236659">LSAZ</cx:pt>
          <cx:pt idx="236660">LSAZ</cx:pt>
          <cx:pt idx="236661">LSAZ</cx:pt>
          <cx:pt idx="236662">LSAZ</cx:pt>
          <cx:pt idx="236663">LSAZ</cx:pt>
          <cx:pt idx="236664">LSAZ</cx:pt>
          <cx:pt idx="236665">LSAZ</cx:pt>
          <cx:pt idx="236666">LSAZ</cx:pt>
          <cx:pt idx="236667">LSAZ</cx:pt>
          <cx:pt idx="236668">LSAZ</cx:pt>
          <cx:pt idx="236669">LSAZ</cx:pt>
          <cx:pt idx="236670">LSAZ</cx:pt>
          <cx:pt idx="236671">LSAZ</cx:pt>
          <cx:pt idx="236672">LSAZ</cx:pt>
          <cx:pt idx="236673">LSAZ</cx:pt>
          <cx:pt idx="236674">LSAZ</cx:pt>
          <cx:pt idx="236675">LSAZ</cx:pt>
          <cx:pt idx="236676">LSAZ</cx:pt>
          <cx:pt idx="236677">LSAZ</cx:pt>
          <cx:pt idx="236678">LSAZ</cx:pt>
          <cx:pt idx="236679">LSAZ</cx:pt>
          <cx:pt idx="236680">LSAZ</cx:pt>
          <cx:pt idx="236681">LSAZ</cx:pt>
          <cx:pt idx="236682">LSAZ</cx:pt>
          <cx:pt idx="236683">LSAZ</cx:pt>
          <cx:pt idx="236684">LSAZ</cx:pt>
          <cx:pt idx="236685">LSAZ</cx:pt>
          <cx:pt idx="236686">LSAZ</cx:pt>
          <cx:pt idx="236687">LSAZ</cx:pt>
          <cx:pt idx="236688">LSAZ</cx:pt>
          <cx:pt idx="236689">LSAZ</cx:pt>
          <cx:pt idx="236690">LSAZ</cx:pt>
          <cx:pt idx="236691">LSAZ</cx:pt>
          <cx:pt idx="236692">LSAZ</cx:pt>
          <cx:pt idx="236693">LSAZ</cx:pt>
          <cx:pt idx="236694">LSAZ</cx:pt>
          <cx:pt idx="236695">LSAZ</cx:pt>
          <cx:pt idx="236696">LSAZ</cx:pt>
          <cx:pt idx="236697">LSAZ</cx:pt>
          <cx:pt idx="236698">LSAZ</cx:pt>
          <cx:pt idx="236699">LSAZ</cx:pt>
          <cx:pt idx="236700">LSAZ</cx:pt>
          <cx:pt idx="236701">LSAZ</cx:pt>
          <cx:pt idx="236702">LSAZ</cx:pt>
          <cx:pt idx="236703">LSAZ</cx:pt>
          <cx:pt idx="236704">LSAZ</cx:pt>
          <cx:pt idx="236705">LSAZ</cx:pt>
          <cx:pt idx="236706">LSAZ</cx:pt>
          <cx:pt idx="236707">LSAZ</cx:pt>
          <cx:pt idx="236708">LSAZ</cx:pt>
          <cx:pt idx="236709">LSAZ</cx:pt>
          <cx:pt idx="236710">LSAZ</cx:pt>
          <cx:pt idx="236711">LSAZ</cx:pt>
          <cx:pt idx="236712">LSAZ</cx:pt>
          <cx:pt idx="236713">LSAZ</cx:pt>
          <cx:pt idx="236714">LSAZ</cx:pt>
          <cx:pt idx="236715">LSAZ</cx:pt>
          <cx:pt idx="236716">LSAZ</cx:pt>
          <cx:pt idx="236717">LSAZ</cx:pt>
          <cx:pt idx="236718">LSAZ</cx:pt>
          <cx:pt idx="236719">LSAZ</cx:pt>
          <cx:pt idx="236720">LSAZ</cx:pt>
          <cx:pt idx="236721">LSAZ</cx:pt>
          <cx:pt idx="236722">LSAZ</cx:pt>
          <cx:pt idx="236723">LSAZ</cx:pt>
          <cx:pt idx="236724">LSAZ</cx:pt>
          <cx:pt idx="236725">LSAZ</cx:pt>
          <cx:pt idx="236726">LSAZ</cx:pt>
          <cx:pt idx="236727">LSAZ</cx:pt>
          <cx:pt idx="236728">LSAZ</cx:pt>
          <cx:pt idx="236729">LSAZ</cx:pt>
          <cx:pt idx="236730">LSAZ</cx:pt>
          <cx:pt idx="236731">LSAZ</cx:pt>
          <cx:pt idx="236732">LSAZ</cx:pt>
          <cx:pt idx="236733">LSAZ</cx:pt>
          <cx:pt idx="236734">LSAZ</cx:pt>
          <cx:pt idx="236735">LSAZ</cx:pt>
          <cx:pt idx="236736">LSAZ</cx:pt>
          <cx:pt idx="236737">LSAZ</cx:pt>
          <cx:pt idx="236738">LSAZ</cx:pt>
          <cx:pt idx="236739">LSAZ</cx:pt>
          <cx:pt idx="236740">LSAZ</cx:pt>
          <cx:pt idx="236741">LSAZ</cx:pt>
          <cx:pt idx="236742">LSAZ</cx:pt>
          <cx:pt idx="236743">LSAZ</cx:pt>
          <cx:pt idx="236744">LSAZ</cx:pt>
          <cx:pt idx="236745">LSAZ</cx:pt>
          <cx:pt idx="236746">LSAZ</cx:pt>
          <cx:pt idx="236747">LSAZ</cx:pt>
          <cx:pt idx="236748">LSAZ</cx:pt>
          <cx:pt idx="236749">LSAZ</cx:pt>
          <cx:pt idx="236750">LSAZ</cx:pt>
          <cx:pt idx="236751">LSAZ</cx:pt>
          <cx:pt idx="236752">LSAZ</cx:pt>
          <cx:pt idx="236753">LSAZ</cx:pt>
          <cx:pt idx="236754">LSAZ</cx:pt>
          <cx:pt idx="236755">LSAZ</cx:pt>
          <cx:pt idx="236756">LSAZ</cx:pt>
          <cx:pt idx="236757">LSAZ</cx:pt>
          <cx:pt idx="236758">LSAZ</cx:pt>
          <cx:pt idx="236759">LSAZ</cx:pt>
          <cx:pt idx="236760">LSAZ</cx:pt>
          <cx:pt idx="236761">LSAZ</cx:pt>
          <cx:pt idx="236762">LSAZ</cx:pt>
          <cx:pt idx="236763">LSAZ</cx:pt>
          <cx:pt idx="236764">LSAZ</cx:pt>
          <cx:pt idx="236765">LSAZ</cx:pt>
          <cx:pt idx="236766">LSAZ</cx:pt>
          <cx:pt idx="236767">LSAZ</cx:pt>
          <cx:pt idx="236768">LSAZ</cx:pt>
          <cx:pt idx="236769">LSAZ</cx:pt>
          <cx:pt idx="236770">LSAZ</cx:pt>
          <cx:pt idx="236771">LSAZ</cx:pt>
          <cx:pt idx="236772">LSAZ</cx:pt>
          <cx:pt idx="236773">LSAZ</cx:pt>
          <cx:pt idx="236774">LSAZ</cx:pt>
          <cx:pt idx="236775">LSAZ</cx:pt>
          <cx:pt idx="236776">LSAZ</cx:pt>
          <cx:pt idx="236777">LSAZ</cx:pt>
          <cx:pt idx="236778">LSAZ</cx:pt>
          <cx:pt idx="236779">LSAZ</cx:pt>
          <cx:pt idx="236780">LSAZ</cx:pt>
          <cx:pt idx="236781">LSAZ</cx:pt>
          <cx:pt idx="236782">LSAZ</cx:pt>
          <cx:pt idx="236783">LSAZ</cx:pt>
          <cx:pt idx="236784">LSAZ</cx:pt>
          <cx:pt idx="236785">LSAZ</cx:pt>
          <cx:pt idx="236786">LSAZ</cx:pt>
          <cx:pt idx="236787">LSAZ</cx:pt>
          <cx:pt idx="236788">LSAZ</cx:pt>
          <cx:pt idx="236789">LSAZ</cx:pt>
          <cx:pt idx="236790">LSAZ</cx:pt>
          <cx:pt idx="236791">LSAZ</cx:pt>
          <cx:pt idx="236792">LSAZ</cx:pt>
          <cx:pt idx="236793">LSAZ</cx:pt>
          <cx:pt idx="236794">LSAZ</cx:pt>
          <cx:pt idx="236795">LSAZ</cx:pt>
          <cx:pt idx="236796">LSAZ</cx:pt>
          <cx:pt idx="236797">LSAZ</cx:pt>
          <cx:pt idx="236798">LSAZ</cx:pt>
          <cx:pt idx="236799">LSAZ</cx:pt>
          <cx:pt idx="236800">LSAZ</cx:pt>
          <cx:pt idx="236801">LSAZ</cx:pt>
          <cx:pt idx="236802">LSAZ</cx:pt>
          <cx:pt idx="236803">LSAZ</cx:pt>
          <cx:pt idx="236804">LSAZ</cx:pt>
          <cx:pt idx="236805">LSAZ</cx:pt>
          <cx:pt idx="236806">LSAZ</cx:pt>
          <cx:pt idx="236807">LSAZ</cx:pt>
          <cx:pt idx="236808">LSAZ</cx:pt>
          <cx:pt idx="236809">LSAZ</cx:pt>
          <cx:pt idx="236810">LSAZ</cx:pt>
          <cx:pt idx="236811">LSAZ</cx:pt>
          <cx:pt idx="236812">LSAZ</cx:pt>
          <cx:pt idx="236813">LSAZ</cx:pt>
          <cx:pt idx="236814">LSAZ</cx:pt>
          <cx:pt idx="236815">LSAZ</cx:pt>
          <cx:pt idx="236816">LSAZ</cx:pt>
          <cx:pt idx="236817">LSAZ</cx:pt>
          <cx:pt idx="236818">LSAZ</cx:pt>
          <cx:pt idx="236819">LSAZ</cx:pt>
          <cx:pt idx="236820">LSAZ</cx:pt>
          <cx:pt idx="236821">LSAZ</cx:pt>
          <cx:pt idx="236822">LSAZ</cx:pt>
          <cx:pt idx="236823">LSAZ</cx:pt>
          <cx:pt idx="236824">LSAZ</cx:pt>
          <cx:pt idx="236825">LSAZ</cx:pt>
          <cx:pt idx="236826">LSAZ</cx:pt>
          <cx:pt idx="236827">LSAZ</cx:pt>
          <cx:pt idx="236828">LSAZ</cx:pt>
          <cx:pt idx="236829">LSAZ</cx:pt>
          <cx:pt idx="236830">LSAZ</cx:pt>
          <cx:pt idx="236831">LSAZ</cx:pt>
          <cx:pt idx="236832">LSAZ</cx:pt>
          <cx:pt idx="236833">LSAZ</cx:pt>
          <cx:pt idx="236834">LSAZ</cx:pt>
          <cx:pt idx="236835">LSAZ</cx:pt>
          <cx:pt idx="236836">LSAZ</cx:pt>
          <cx:pt idx="236837">LSAZ</cx:pt>
          <cx:pt idx="236838">LSAZ</cx:pt>
          <cx:pt idx="236839">LSAZ</cx:pt>
          <cx:pt idx="236840">LSAZ</cx:pt>
          <cx:pt idx="236841">LSAZ</cx:pt>
          <cx:pt idx="236842">LSAZ</cx:pt>
          <cx:pt idx="236843">LSAZ</cx:pt>
          <cx:pt idx="236844">LSAZ</cx:pt>
          <cx:pt idx="236845">LSAZ</cx:pt>
          <cx:pt idx="236846">LSAZ</cx:pt>
          <cx:pt idx="236847">LSAZ</cx:pt>
          <cx:pt idx="236848">LSAZ</cx:pt>
          <cx:pt idx="236849">LSAZ</cx:pt>
          <cx:pt idx="236850">LSAZ</cx:pt>
          <cx:pt idx="236851">LSAZ</cx:pt>
          <cx:pt idx="236852">LSAZ</cx:pt>
          <cx:pt idx="236853">LSAZ</cx:pt>
          <cx:pt idx="236854">LSAZ</cx:pt>
          <cx:pt idx="236855">LSAZ</cx:pt>
          <cx:pt idx="236856">LSAZ</cx:pt>
          <cx:pt idx="236857">LSAZ</cx:pt>
          <cx:pt idx="236858">LSAZ</cx:pt>
          <cx:pt idx="236859">LSAZ</cx:pt>
          <cx:pt idx="236860">LSAZ</cx:pt>
          <cx:pt idx="236861">LSAZ</cx:pt>
          <cx:pt idx="236862">LSAZ</cx:pt>
          <cx:pt idx="236863">LSAZ</cx:pt>
          <cx:pt idx="236864">LSAZ</cx:pt>
          <cx:pt idx="236865">LSAZ</cx:pt>
          <cx:pt idx="236866">LSAZ</cx:pt>
          <cx:pt idx="236867">LSAZ</cx:pt>
          <cx:pt idx="236868">LSAZ</cx:pt>
          <cx:pt idx="236869">LSAZ</cx:pt>
          <cx:pt idx="236870">LSAZ</cx:pt>
          <cx:pt idx="236871">LSAZ</cx:pt>
          <cx:pt idx="236872">LSAZ</cx:pt>
          <cx:pt idx="236873">LSAZ</cx:pt>
          <cx:pt idx="236874">LSAZ</cx:pt>
          <cx:pt idx="236875">LSAZ</cx:pt>
          <cx:pt idx="236876">LSAZ</cx:pt>
          <cx:pt idx="236877">LSAZ</cx:pt>
          <cx:pt idx="236878">LSAZ</cx:pt>
          <cx:pt idx="236879">LSAZ</cx:pt>
          <cx:pt idx="236880">LSAZ</cx:pt>
          <cx:pt idx="236881">LSAZ</cx:pt>
          <cx:pt idx="236882">LSAZ</cx:pt>
          <cx:pt idx="236883">LSAZ</cx:pt>
          <cx:pt idx="236884">LSAZ</cx:pt>
          <cx:pt idx="236885">LSAZ</cx:pt>
          <cx:pt idx="236886">LSAZ</cx:pt>
          <cx:pt idx="236887">LSAZ</cx:pt>
          <cx:pt idx="236888">LSAZ</cx:pt>
          <cx:pt idx="236889">LSAZ</cx:pt>
          <cx:pt idx="236890">LSAZ</cx:pt>
          <cx:pt idx="236891">LSAZ</cx:pt>
          <cx:pt idx="236892">LSAZ</cx:pt>
          <cx:pt idx="236893">LSAZ</cx:pt>
          <cx:pt idx="236894">LSAZ</cx:pt>
          <cx:pt idx="236895">LSAZ</cx:pt>
          <cx:pt idx="236896">LSAZ</cx:pt>
          <cx:pt idx="236897">LSAZ</cx:pt>
          <cx:pt idx="236898">LSAZ</cx:pt>
          <cx:pt idx="236899">LSAZ</cx:pt>
          <cx:pt idx="236900">LSAZ</cx:pt>
          <cx:pt idx="236901">LSAZ</cx:pt>
          <cx:pt idx="236902">LSAZ</cx:pt>
          <cx:pt idx="236903">LSAZ</cx:pt>
          <cx:pt idx="236904">LSAZ</cx:pt>
          <cx:pt idx="236905">LSAZ</cx:pt>
          <cx:pt idx="236906">LSAZ</cx:pt>
          <cx:pt idx="236907">LSAZ</cx:pt>
          <cx:pt idx="236908">LSAZ</cx:pt>
          <cx:pt idx="236909">LSAZ</cx:pt>
          <cx:pt idx="236910">LSAZ</cx:pt>
          <cx:pt idx="236911">LSAZ</cx:pt>
          <cx:pt idx="236912">LSAZ</cx:pt>
          <cx:pt idx="236913">LSAZ</cx:pt>
          <cx:pt idx="236914">LSAZ</cx:pt>
          <cx:pt idx="236915">LSAZ</cx:pt>
          <cx:pt idx="236916">LSAZ</cx:pt>
          <cx:pt idx="236917">LSAZ</cx:pt>
          <cx:pt idx="236918">LSAZ</cx:pt>
          <cx:pt idx="236919">LSAZ</cx:pt>
          <cx:pt idx="236920">LSAZ</cx:pt>
          <cx:pt idx="236921">LSAZ</cx:pt>
          <cx:pt idx="236922">LSAZ</cx:pt>
          <cx:pt idx="236923">LSAZ</cx:pt>
          <cx:pt idx="236924">LSAZ</cx:pt>
          <cx:pt idx="236925">LSAZ</cx:pt>
          <cx:pt idx="236926">LSAZ</cx:pt>
          <cx:pt idx="236927">LSAZ</cx:pt>
          <cx:pt idx="236928">LSAZ</cx:pt>
          <cx:pt idx="236929">LSAZ</cx:pt>
          <cx:pt idx="236930">LSAZ</cx:pt>
          <cx:pt idx="236931">LSAZ</cx:pt>
          <cx:pt idx="236932">LSAZ</cx:pt>
          <cx:pt idx="236933">LSAZ</cx:pt>
          <cx:pt idx="236934">LSAZ</cx:pt>
          <cx:pt idx="236935">LSAZ</cx:pt>
          <cx:pt idx="236936">LSAZ</cx:pt>
          <cx:pt idx="236937">LSAZ</cx:pt>
          <cx:pt idx="236938">LSAZ</cx:pt>
          <cx:pt idx="236939">LSAZ</cx:pt>
          <cx:pt idx="236940">LSAZ</cx:pt>
          <cx:pt idx="236941">LSAZ</cx:pt>
          <cx:pt idx="236942">LSAZ</cx:pt>
          <cx:pt idx="236943">LSAZ</cx:pt>
          <cx:pt idx="236944">LSAZ</cx:pt>
          <cx:pt idx="236945">LSAZ</cx:pt>
          <cx:pt idx="236946">LSAZ</cx:pt>
          <cx:pt idx="236947">LSAZ</cx:pt>
          <cx:pt idx="236948">LSAZ</cx:pt>
          <cx:pt idx="236949">LSAZ</cx:pt>
          <cx:pt idx="236950">LSAZ</cx:pt>
          <cx:pt idx="236951">LSAZ</cx:pt>
          <cx:pt idx="236952">LSAZ</cx:pt>
          <cx:pt idx="236953">LSAZ</cx:pt>
          <cx:pt idx="236954">LSAZ</cx:pt>
          <cx:pt idx="236955">LSAZ</cx:pt>
          <cx:pt idx="236956">LSAZ</cx:pt>
          <cx:pt idx="236957">LSAZ</cx:pt>
          <cx:pt idx="236958">LSAZ</cx:pt>
          <cx:pt idx="236959">LSAZ</cx:pt>
          <cx:pt idx="236960">LSAZ</cx:pt>
          <cx:pt idx="236961">LSAZ</cx:pt>
          <cx:pt idx="236962">LSAZ</cx:pt>
          <cx:pt idx="236963">LSAZ</cx:pt>
          <cx:pt idx="236964">LSAZ</cx:pt>
          <cx:pt idx="236965">LSAZ</cx:pt>
          <cx:pt idx="236966">LSAZ</cx:pt>
          <cx:pt idx="236967">LSAZ</cx:pt>
          <cx:pt idx="236968">LSAZ</cx:pt>
          <cx:pt idx="236969">LSAZ</cx:pt>
          <cx:pt idx="236970">LSAZ</cx:pt>
          <cx:pt idx="236971">LSAZ</cx:pt>
          <cx:pt idx="236972">LSAZ</cx:pt>
          <cx:pt idx="236973">LSAZ</cx:pt>
          <cx:pt idx="236974">LSAZ</cx:pt>
          <cx:pt idx="236975">LSAZ</cx:pt>
          <cx:pt idx="236976">LSAZ</cx:pt>
          <cx:pt idx="236977">LSAZ</cx:pt>
          <cx:pt idx="236978">LSAZ</cx:pt>
          <cx:pt idx="236979">LSAZ</cx:pt>
          <cx:pt idx="236980">LSAZ</cx:pt>
          <cx:pt idx="236981">LSAZ</cx:pt>
          <cx:pt idx="236982">LSAZ</cx:pt>
          <cx:pt idx="236983">LSAZ</cx:pt>
          <cx:pt idx="236984">LSAZ</cx:pt>
          <cx:pt idx="236985">LSAZ</cx:pt>
          <cx:pt idx="236986">LSAZ</cx:pt>
          <cx:pt idx="236987">LSAZ</cx:pt>
          <cx:pt idx="236988">LSAZ</cx:pt>
          <cx:pt idx="236989">LSAZ</cx:pt>
          <cx:pt idx="236990">LSAZ</cx:pt>
          <cx:pt idx="236991">LSAZ</cx:pt>
          <cx:pt idx="236992">LSAZ</cx:pt>
          <cx:pt idx="236993">LSAZ</cx:pt>
          <cx:pt idx="236994">LSAZ</cx:pt>
          <cx:pt idx="236995">LSAZ</cx:pt>
          <cx:pt idx="236996">LSAZ</cx:pt>
          <cx:pt idx="236997">LSAZ</cx:pt>
          <cx:pt idx="236998">LSAZ</cx:pt>
          <cx:pt idx="236999">LSAZ</cx:pt>
          <cx:pt idx="237000">LSAZ</cx:pt>
          <cx:pt idx="237001">LSAZ</cx:pt>
          <cx:pt idx="237002">LSAZ</cx:pt>
          <cx:pt idx="237003">LSAZ</cx:pt>
          <cx:pt idx="237004">LSAZ</cx:pt>
          <cx:pt idx="237005">LSAZ</cx:pt>
          <cx:pt idx="237006">LSAZ</cx:pt>
          <cx:pt idx="237007">LSAZ</cx:pt>
          <cx:pt idx="237008">LSAZ</cx:pt>
          <cx:pt idx="237009">LSAZ</cx:pt>
          <cx:pt idx="237010">LSAZ</cx:pt>
          <cx:pt idx="237011">LSAZ</cx:pt>
          <cx:pt idx="237012">LSAZ</cx:pt>
          <cx:pt idx="237013">LSAZ</cx:pt>
          <cx:pt idx="237014">LSAZ</cx:pt>
          <cx:pt idx="237015">LSAZ</cx:pt>
          <cx:pt idx="237016">LSAZ</cx:pt>
          <cx:pt idx="237017">LSAZ</cx:pt>
          <cx:pt idx="237018">LSAZ</cx:pt>
          <cx:pt idx="237019">LSAZ</cx:pt>
          <cx:pt idx="237020">LSAZ</cx:pt>
          <cx:pt idx="237021">LSAZ</cx:pt>
          <cx:pt idx="237022">LSAZ</cx:pt>
          <cx:pt idx="237023">LSAZ</cx:pt>
          <cx:pt idx="237024">LSAZ</cx:pt>
          <cx:pt idx="237025">LSAZ</cx:pt>
          <cx:pt idx="237026">LSAZ</cx:pt>
          <cx:pt idx="237027">LSAZ</cx:pt>
          <cx:pt idx="237028">LSAZ</cx:pt>
          <cx:pt idx="237029">LSAZ</cx:pt>
          <cx:pt idx="237030">LSAZ</cx:pt>
          <cx:pt idx="237031">LSAZ</cx:pt>
          <cx:pt idx="237032">LSAZ</cx:pt>
          <cx:pt idx="237033">LSAZ</cx:pt>
          <cx:pt idx="237034">LSAZ</cx:pt>
          <cx:pt idx="237035">LSAZ</cx:pt>
          <cx:pt idx="237036">LSAZ</cx:pt>
          <cx:pt idx="237037">LSAZ</cx:pt>
          <cx:pt idx="237038">LSAZ</cx:pt>
          <cx:pt idx="237039">LSAZ</cx:pt>
          <cx:pt idx="237040">LSAZ</cx:pt>
          <cx:pt idx="237041">LSAZ</cx:pt>
          <cx:pt idx="237042">LSAZ</cx:pt>
          <cx:pt idx="237043">LSAZ</cx:pt>
          <cx:pt idx="237044">LSAZ</cx:pt>
          <cx:pt idx="237045">LSAZ</cx:pt>
          <cx:pt idx="237046">LSAZ</cx:pt>
          <cx:pt idx="237047">LSAZ</cx:pt>
          <cx:pt idx="237048">LSAZ</cx:pt>
          <cx:pt idx="237049">LSAZ</cx:pt>
          <cx:pt idx="237050">LSAZ</cx:pt>
          <cx:pt idx="237051">LSAZ</cx:pt>
          <cx:pt idx="237052">LSAZ</cx:pt>
          <cx:pt idx="237053">LSAZ</cx:pt>
          <cx:pt idx="237054">LSAZ</cx:pt>
          <cx:pt idx="237055">LSAZ</cx:pt>
          <cx:pt idx="237056">LSAZ</cx:pt>
          <cx:pt idx="237057">LSAZ</cx:pt>
          <cx:pt idx="237058">LSAZ</cx:pt>
          <cx:pt idx="237059">LSAZ</cx:pt>
          <cx:pt idx="237060">LSAZ</cx:pt>
          <cx:pt idx="237061">LSAZ</cx:pt>
          <cx:pt idx="237062">LSAZ</cx:pt>
          <cx:pt idx="237063">LSAZ</cx:pt>
          <cx:pt idx="237064">LSAZ</cx:pt>
          <cx:pt idx="237065">LSAZ</cx:pt>
          <cx:pt idx="237066">LSAZ</cx:pt>
          <cx:pt idx="237067">LSAZ</cx:pt>
          <cx:pt idx="237068">LSAZ</cx:pt>
          <cx:pt idx="237069">LSAZ</cx:pt>
          <cx:pt idx="237070">LSAZ</cx:pt>
          <cx:pt idx="237071">LSAZ</cx:pt>
          <cx:pt idx="237072">LSAZ</cx:pt>
          <cx:pt idx="237073">LSAZ</cx:pt>
          <cx:pt idx="237074">LSAZ</cx:pt>
          <cx:pt idx="237075">LSAZ</cx:pt>
          <cx:pt idx="237076">LSAZ</cx:pt>
          <cx:pt idx="237077">LSAZ</cx:pt>
          <cx:pt idx="237078">LSAZ</cx:pt>
          <cx:pt idx="237079">LSAZ</cx:pt>
          <cx:pt idx="237080">LSAZ</cx:pt>
          <cx:pt idx="237081">LSAZ</cx:pt>
          <cx:pt idx="237082">LSAZ</cx:pt>
          <cx:pt idx="237083">LSAZ</cx:pt>
          <cx:pt idx="237084">LSAZ</cx:pt>
          <cx:pt idx="237085">LSAZ</cx:pt>
          <cx:pt idx="237086">LSAZ</cx:pt>
          <cx:pt idx="237087">LSAZ</cx:pt>
          <cx:pt idx="237088">LSAZ</cx:pt>
          <cx:pt idx="237089">LSAZ</cx:pt>
          <cx:pt idx="237090">LSAZ</cx:pt>
          <cx:pt idx="237091">LSAZ</cx:pt>
          <cx:pt idx="237092">LSAZ</cx:pt>
          <cx:pt idx="237093">LSAZ</cx:pt>
          <cx:pt idx="237094">LSAZ</cx:pt>
          <cx:pt idx="237095">LSAZ</cx:pt>
          <cx:pt idx="237096">LSAZ</cx:pt>
          <cx:pt idx="237097">LSAZ</cx:pt>
          <cx:pt idx="237098">LSAZ</cx:pt>
          <cx:pt idx="237099">LSAZ</cx:pt>
          <cx:pt idx="237100">LSAZ</cx:pt>
          <cx:pt idx="237101">LSAZ</cx:pt>
          <cx:pt idx="237102">LSAZ</cx:pt>
          <cx:pt idx="237103">LSAZ</cx:pt>
          <cx:pt idx="237104">LSAZ</cx:pt>
          <cx:pt idx="237105">LSAZ</cx:pt>
          <cx:pt idx="237106">LSAZ</cx:pt>
          <cx:pt idx="237107">LSAZ</cx:pt>
          <cx:pt idx="237108">LSAZ</cx:pt>
          <cx:pt idx="237109">LSAZ</cx:pt>
          <cx:pt idx="237110">LSAZ</cx:pt>
          <cx:pt idx="237111">LSAZ</cx:pt>
          <cx:pt idx="237112">LSAZ</cx:pt>
          <cx:pt idx="237113">LSAZ</cx:pt>
          <cx:pt idx="237114">LSAZ</cx:pt>
          <cx:pt idx="237115">LSAZ</cx:pt>
          <cx:pt idx="237116">LSAZ</cx:pt>
          <cx:pt idx="237117">LSAZ</cx:pt>
          <cx:pt idx="237118">LSAZ</cx:pt>
          <cx:pt idx="237119">LSAZ</cx:pt>
          <cx:pt idx="237120">LSAZ</cx:pt>
          <cx:pt idx="237121">LSAZ</cx:pt>
          <cx:pt idx="237122">LSAZ</cx:pt>
          <cx:pt idx="237123">LSAZ</cx:pt>
          <cx:pt idx="237124">LSAZ</cx:pt>
          <cx:pt idx="237125">LSAZ</cx:pt>
          <cx:pt idx="237126">LSAZ</cx:pt>
          <cx:pt idx="237127">LSAZ</cx:pt>
          <cx:pt idx="237128">LSAZ</cx:pt>
          <cx:pt idx="237129">LSAZ</cx:pt>
          <cx:pt idx="237130">LSAZ</cx:pt>
          <cx:pt idx="237131">LSAZ</cx:pt>
          <cx:pt idx="237132">LSAZ</cx:pt>
          <cx:pt idx="237133">LSAZ</cx:pt>
          <cx:pt idx="237134">LSAZ</cx:pt>
          <cx:pt idx="237135">LSAZ</cx:pt>
          <cx:pt idx="237136">LSAZ</cx:pt>
          <cx:pt idx="237137">LSAZ</cx:pt>
          <cx:pt idx="237138">LSAZ</cx:pt>
          <cx:pt idx="237139">LSAZ</cx:pt>
          <cx:pt idx="237140">LSAZ</cx:pt>
          <cx:pt idx="237141">LSAZ</cx:pt>
          <cx:pt idx="237142">LSAZ</cx:pt>
          <cx:pt idx="237143">LSAZ</cx:pt>
          <cx:pt idx="237144">LSAZ</cx:pt>
          <cx:pt idx="237145">LSAZ</cx:pt>
          <cx:pt idx="237146">LSAZ</cx:pt>
          <cx:pt idx="237147">LSAZ</cx:pt>
          <cx:pt idx="237148">LSAZ</cx:pt>
          <cx:pt idx="237149">LSAZ</cx:pt>
          <cx:pt idx="237150">LSAZ</cx:pt>
          <cx:pt idx="237151">LSAZ</cx:pt>
          <cx:pt idx="237152">LSAZ</cx:pt>
          <cx:pt idx="237153">LSAZ</cx:pt>
          <cx:pt idx="237154">LSAZ</cx:pt>
          <cx:pt idx="237155">LSAZ</cx:pt>
          <cx:pt idx="237156">LSAZ</cx:pt>
          <cx:pt idx="237157">LSAZ</cx:pt>
          <cx:pt idx="237158">LSAZ</cx:pt>
          <cx:pt idx="237159">LSAZ</cx:pt>
          <cx:pt idx="237160">LSAZ</cx:pt>
          <cx:pt idx="237161">LSAZ</cx:pt>
          <cx:pt idx="237162">LSAZ</cx:pt>
          <cx:pt idx="237163">LSAZ</cx:pt>
          <cx:pt idx="237164">LSAZ</cx:pt>
          <cx:pt idx="237165">LSAZ</cx:pt>
          <cx:pt idx="237166">LSAZ</cx:pt>
          <cx:pt idx="237167">LSAZ</cx:pt>
          <cx:pt idx="237168">LSAZ</cx:pt>
          <cx:pt idx="237169">LSAZ</cx:pt>
          <cx:pt idx="237170">LSAZ</cx:pt>
          <cx:pt idx="237171">LSAZ</cx:pt>
          <cx:pt idx="237172">LSAZ</cx:pt>
          <cx:pt idx="237173">LSAZ</cx:pt>
          <cx:pt idx="237174">LSAZ</cx:pt>
          <cx:pt idx="237175">LSAZ</cx:pt>
          <cx:pt idx="237176">LSAZ</cx:pt>
          <cx:pt idx="237177">LSAZ</cx:pt>
          <cx:pt idx="237178">LSAZ</cx:pt>
          <cx:pt idx="237179">LSAZ</cx:pt>
          <cx:pt idx="237180">LSAZ</cx:pt>
          <cx:pt idx="237181">LSAZ</cx:pt>
          <cx:pt idx="237182">LSAZ</cx:pt>
          <cx:pt idx="237183">LSAZ</cx:pt>
          <cx:pt idx="237184">LSAZ</cx:pt>
          <cx:pt idx="237185">LSAZ</cx:pt>
          <cx:pt idx="237186">LSAZ</cx:pt>
          <cx:pt idx="237187">LSAZ</cx:pt>
          <cx:pt idx="237188">LSAZ</cx:pt>
          <cx:pt idx="237189">LSAZ</cx:pt>
          <cx:pt idx="237190">LSAZ</cx:pt>
          <cx:pt idx="237191">LSAZ</cx:pt>
          <cx:pt idx="237192">LSAZ</cx:pt>
          <cx:pt idx="237193">LSAZ</cx:pt>
          <cx:pt idx="237194">LSAZ</cx:pt>
          <cx:pt idx="237195">LSAZ</cx:pt>
          <cx:pt idx="237196">LSAZ</cx:pt>
          <cx:pt idx="237197">LSAZ</cx:pt>
          <cx:pt idx="237198">LSAZ</cx:pt>
          <cx:pt idx="237199">LSAZ</cx:pt>
          <cx:pt idx="237200">LSAZ</cx:pt>
          <cx:pt idx="237201">LSAZ</cx:pt>
          <cx:pt idx="237202">LSAZ</cx:pt>
          <cx:pt idx="237203">LSAZ</cx:pt>
          <cx:pt idx="237204">LSAZ</cx:pt>
          <cx:pt idx="237205">LSAZ</cx:pt>
          <cx:pt idx="237206">LSAZ</cx:pt>
          <cx:pt idx="237207">LSAZ</cx:pt>
          <cx:pt idx="237208">LSAZ</cx:pt>
          <cx:pt idx="237209">LSAZ</cx:pt>
          <cx:pt idx="237210">LSAZ</cx:pt>
          <cx:pt idx="237211">LSAZ</cx:pt>
          <cx:pt idx="237212">LSAZ</cx:pt>
          <cx:pt idx="237213">LSAZ</cx:pt>
          <cx:pt idx="237214">LSAZ</cx:pt>
          <cx:pt idx="237215">LSAZ</cx:pt>
          <cx:pt idx="237216">LSAZ</cx:pt>
          <cx:pt idx="237217">LSAZ</cx:pt>
          <cx:pt idx="237218">LSAZ</cx:pt>
          <cx:pt idx="237219">LSAZ</cx:pt>
          <cx:pt idx="237220">LSAZ</cx:pt>
          <cx:pt idx="237221">LSAZ</cx:pt>
          <cx:pt idx="237222">LSAZ</cx:pt>
          <cx:pt idx="237223">LSAZ</cx:pt>
          <cx:pt idx="237224">LSAZ</cx:pt>
          <cx:pt idx="237225">LSAZ</cx:pt>
          <cx:pt idx="237226">LSAZ</cx:pt>
          <cx:pt idx="237227">LSAZ</cx:pt>
          <cx:pt idx="237228">LSAZ</cx:pt>
          <cx:pt idx="237229">LSAZ</cx:pt>
          <cx:pt idx="237230">LSAZ</cx:pt>
          <cx:pt idx="237231">LSAZ</cx:pt>
          <cx:pt idx="237232">LSAZ</cx:pt>
          <cx:pt idx="237233">LSAZ</cx:pt>
          <cx:pt idx="237234">LSAZ</cx:pt>
          <cx:pt idx="237235">LSAZ</cx:pt>
          <cx:pt idx="237236">LSAZ</cx:pt>
          <cx:pt idx="237237">LSAZ</cx:pt>
          <cx:pt idx="237238">LSAZ</cx:pt>
          <cx:pt idx="237239">LSAZ</cx:pt>
          <cx:pt idx="237240">LSAZ</cx:pt>
          <cx:pt idx="237241">LSAZ</cx:pt>
          <cx:pt idx="237242">LSAZ</cx:pt>
          <cx:pt idx="237243">LSAZ</cx:pt>
          <cx:pt idx="237244">LSAZ</cx:pt>
          <cx:pt idx="237245">LSAZ</cx:pt>
          <cx:pt idx="237246">LSAZ</cx:pt>
          <cx:pt idx="237247">LSAZ</cx:pt>
          <cx:pt idx="237248">LSAZ</cx:pt>
          <cx:pt idx="237249">LSAZ</cx:pt>
          <cx:pt idx="237250">LSAZ</cx:pt>
          <cx:pt idx="237251">LSAZ</cx:pt>
          <cx:pt idx="237252">LSAZ</cx:pt>
          <cx:pt idx="237253">LSAZ</cx:pt>
          <cx:pt idx="237254">LSAZ</cx:pt>
          <cx:pt idx="237255">LSAZ</cx:pt>
          <cx:pt idx="237256">LSAZ</cx:pt>
          <cx:pt idx="237257">LSAZ</cx:pt>
          <cx:pt idx="237258">LSAZ</cx:pt>
          <cx:pt idx="237259">LSAZ</cx:pt>
          <cx:pt idx="237260">LSAZ</cx:pt>
          <cx:pt idx="237261">LSAZ</cx:pt>
          <cx:pt idx="237262">LSAZ</cx:pt>
          <cx:pt idx="237263">LSAZ</cx:pt>
          <cx:pt idx="237264">LSAZ</cx:pt>
          <cx:pt idx="237265">LSAZ</cx:pt>
          <cx:pt idx="237266">LSAZ</cx:pt>
          <cx:pt idx="237267">LSAZ</cx:pt>
          <cx:pt idx="237268">LSAZ</cx:pt>
          <cx:pt idx="237269">LSAZ</cx:pt>
          <cx:pt idx="237270">LSAZ</cx:pt>
          <cx:pt idx="237271">LSAZ</cx:pt>
          <cx:pt idx="237272">LSAZ</cx:pt>
          <cx:pt idx="237273">LSAZ</cx:pt>
          <cx:pt idx="237274">LSAZ</cx:pt>
          <cx:pt idx="237275">LSAZ</cx:pt>
          <cx:pt idx="237276">LSAZ</cx:pt>
          <cx:pt idx="237277">LSAZ</cx:pt>
          <cx:pt idx="237278">LSAZ</cx:pt>
          <cx:pt idx="237279">LSAZ</cx:pt>
          <cx:pt idx="237280">LSAZ</cx:pt>
          <cx:pt idx="237281">LSAZ</cx:pt>
          <cx:pt idx="237282">LSAZ</cx:pt>
          <cx:pt idx="237283">LSAZ</cx:pt>
          <cx:pt idx="237284">LSAZ</cx:pt>
          <cx:pt idx="237285">LSAZ</cx:pt>
          <cx:pt idx="237286">LSAZ</cx:pt>
          <cx:pt idx="237287">LSAZ</cx:pt>
          <cx:pt idx="237288">LSAZ</cx:pt>
          <cx:pt idx="237289">LSAZ</cx:pt>
          <cx:pt idx="237290">LSAZ</cx:pt>
          <cx:pt idx="237291">LSAZ</cx:pt>
          <cx:pt idx="237292">LSAZ</cx:pt>
          <cx:pt idx="237293">LSAZ</cx:pt>
          <cx:pt idx="237294">LSAZ</cx:pt>
          <cx:pt idx="237295">LSAZ</cx:pt>
          <cx:pt idx="237296">LSAZ</cx:pt>
          <cx:pt idx="237297">LSAZ</cx:pt>
          <cx:pt idx="237298">LSAZ</cx:pt>
          <cx:pt idx="237299">LSAZ</cx:pt>
          <cx:pt idx="237300">LSAZ</cx:pt>
          <cx:pt idx="237301">LSAZ</cx:pt>
          <cx:pt idx="237302">LSAZ</cx:pt>
          <cx:pt idx="237303">LSAZ</cx:pt>
          <cx:pt idx="237304">LSAZ</cx:pt>
          <cx:pt idx="237305">LSAZ</cx:pt>
          <cx:pt idx="237306">LSAZ</cx:pt>
          <cx:pt idx="237307">LSAZ</cx:pt>
          <cx:pt idx="237308">LSAZ</cx:pt>
          <cx:pt idx="237309">LSAZ</cx:pt>
          <cx:pt idx="237310">LSAZ</cx:pt>
          <cx:pt idx="237311">LSAZ</cx:pt>
          <cx:pt idx="237312">LSAZ</cx:pt>
          <cx:pt idx="237313">LSAZ</cx:pt>
          <cx:pt idx="237314">LSAZ</cx:pt>
          <cx:pt idx="237315">LSAZ</cx:pt>
          <cx:pt idx="237316">LSAZ</cx:pt>
          <cx:pt idx="237317">LSAZ</cx:pt>
          <cx:pt idx="237318">LSAZ</cx:pt>
          <cx:pt idx="237319">LSAZ</cx:pt>
          <cx:pt idx="237320">LSAZ</cx:pt>
          <cx:pt idx="237321">LSAZ</cx:pt>
          <cx:pt idx="237322">LSAZ</cx:pt>
          <cx:pt idx="237323">LSAZ</cx:pt>
          <cx:pt idx="237324">LSAZ</cx:pt>
          <cx:pt idx="237325">LSAZ</cx:pt>
          <cx:pt idx="237326">LSAZ</cx:pt>
          <cx:pt idx="237327">LSAZ</cx:pt>
          <cx:pt idx="237328">LSAZ</cx:pt>
          <cx:pt idx="237329">LSAZ</cx:pt>
          <cx:pt idx="237330">LSAZ</cx:pt>
          <cx:pt idx="237331">LSAZ</cx:pt>
          <cx:pt idx="237332">LSAZ</cx:pt>
          <cx:pt idx="237333">LSAZ</cx:pt>
          <cx:pt idx="237334">LSAZ</cx:pt>
          <cx:pt idx="237335">LSAZ</cx:pt>
          <cx:pt idx="237336">LSAZ</cx:pt>
          <cx:pt idx="237337">LSAZ</cx:pt>
          <cx:pt idx="237338">LSAZ</cx:pt>
          <cx:pt idx="237339">LSAZ</cx:pt>
          <cx:pt idx="237340">LSAZ</cx:pt>
          <cx:pt idx="237341">LSAZ</cx:pt>
          <cx:pt idx="237342">LSAZ</cx:pt>
          <cx:pt idx="237343">LSAZ</cx:pt>
          <cx:pt idx="237344">LSAZ</cx:pt>
          <cx:pt idx="237345">LSAZ</cx:pt>
          <cx:pt idx="237346">LSAZ</cx:pt>
          <cx:pt idx="237347">LSAZ</cx:pt>
          <cx:pt idx="237348">LSAZ</cx:pt>
          <cx:pt idx="237349">LSAZ</cx:pt>
          <cx:pt idx="237350">LSAZ</cx:pt>
          <cx:pt idx="237351">LSAZ</cx:pt>
          <cx:pt idx="237352">LSAZ</cx:pt>
          <cx:pt idx="237353">LSAZ</cx:pt>
          <cx:pt idx="237354">LSAZ</cx:pt>
          <cx:pt idx="237355">LSAZ</cx:pt>
          <cx:pt idx="237356">LSAZ</cx:pt>
          <cx:pt idx="237357">LSAZ</cx:pt>
          <cx:pt idx="237358">LSAZ</cx:pt>
          <cx:pt idx="237359">LSAZ</cx:pt>
          <cx:pt idx="237360">LSAZ</cx:pt>
          <cx:pt idx="237361">LSAZ</cx:pt>
          <cx:pt idx="237362">LSAZ</cx:pt>
          <cx:pt idx="237363">LSAZ</cx:pt>
          <cx:pt idx="237364">LSAZ</cx:pt>
          <cx:pt idx="237365">LSAZ</cx:pt>
          <cx:pt idx="237366">LSAZ</cx:pt>
          <cx:pt idx="237367">LSAZ</cx:pt>
          <cx:pt idx="237368">LSAZ</cx:pt>
          <cx:pt idx="237369">LSAZ</cx:pt>
          <cx:pt idx="237370">LSAZ</cx:pt>
          <cx:pt idx="237371">LSAZ</cx:pt>
          <cx:pt idx="237372">LSAZ</cx:pt>
          <cx:pt idx="237373">LSAZ</cx:pt>
          <cx:pt idx="237374">LSAZ</cx:pt>
          <cx:pt idx="237375">LSAZ</cx:pt>
          <cx:pt idx="237376">LSAZ</cx:pt>
          <cx:pt idx="237377">LSAZ</cx:pt>
          <cx:pt idx="237378">LSAZ</cx:pt>
          <cx:pt idx="237379">LSAZ</cx:pt>
          <cx:pt idx="237380">LSAZ</cx:pt>
          <cx:pt idx="237381">LSAZ</cx:pt>
          <cx:pt idx="237382">LSAZ</cx:pt>
          <cx:pt idx="237383">LSAZ</cx:pt>
          <cx:pt idx="237384">LSAZ</cx:pt>
          <cx:pt idx="237385">LSAZ</cx:pt>
          <cx:pt idx="237386">LSAZ</cx:pt>
          <cx:pt idx="237387">LSAZ</cx:pt>
          <cx:pt idx="237388">LSAZ</cx:pt>
          <cx:pt idx="237389">LSAZ</cx:pt>
          <cx:pt idx="237390">LSAZ</cx:pt>
          <cx:pt idx="237391">LSAZ</cx:pt>
          <cx:pt idx="237392">LSAZ</cx:pt>
          <cx:pt idx="237393">LSAZ</cx:pt>
          <cx:pt idx="237394">LSAZ</cx:pt>
          <cx:pt idx="237395">LSAZ</cx:pt>
          <cx:pt idx="237396">LSAZ</cx:pt>
          <cx:pt idx="237397">LSAZ</cx:pt>
          <cx:pt idx="237398">LSAZ</cx:pt>
          <cx:pt idx="237399">LSAZ</cx:pt>
          <cx:pt idx="237400">LSAZ</cx:pt>
          <cx:pt idx="237401">LSAZ</cx:pt>
          <cx:pt idx="237402">LSAZ</cx:pt>
          <cx:pt idx="237403">LSAZ</cx:pt>
          <cx:pt idx="237404">LSAZ</cx:pt>
          <cx:pt idx="237405">LSAZ</cx:pt>
          <cx:pt idx="237406">LSAZ</cx:pt>
          <cx:pt idx="237407">LSAZ</cx:pt>
          <cx:pt idx="237408">LSAZ</cx:pt>
          <cx:pt idx="237409">LSAZ</cx:pt>
          <cx:pt idx="237410">LSAZ</cx:pt>
          <cx:pt idx="237411">LSAZ</cx:pt>
          <cx:pt idx="237412">LSAZ</cx:pt>
          <cx:pt idx="237413">LSAZ</cx:pt>
          <cx:pt idx="237414">LSAZ</cx:pt>
          <cx:pt idx="237415">LSAZ</cx:pt>
          <cx:pt idx="237416">LSAZ</cx:pt>
          <cx:pt idx="237417">LSAZ</cx:pt>
          <cx:pt idx="237418">LSAZ</cx:pt>
          <cx:pt idx="237419">LSAZ</cx:pt>
          <cx:pt idx="237420">LSAZ</cx:pt>
          <cx:pt idx="237421">LSAZ</cx:pt>
          <cx:pt idx="237422">LSAZ</cx:pt>
          <cx:pt idx="237423">LSAZ</cx:pt>
          <cx:pt idx="237424">LSAZ</cx:pt>
          <cx:pt idx="237425">LSAZ</cx:pt>
          <cx:pt idx="237426">LSAZ</cx:pt>
          <cx:pt idx="237427">LSAZ</cx:pt>
          <cx:pt idx="237428">LSAZ</cx:pt>
          <cx:pt idx="237429">LSAZ</cx:pt>
          <cx:pt idx="237430">LSAZ</cx:pt>
          <cx:pt idx="237431">LSAZ</cx:pt>
          <cx:pt idx="237432">LSAZ</cx:pt>
          <cx:pt idx="237433">LSAZ</cx:pt>
          <cx:pt idx="237434">LSAZ</cx:pt>
          <cx:pt idx="237435">LSAZ</cx:pt>
          <cx:pt idx="237436">LSAZ</cx:pt>
          <cx:pt idx="237437">LSAZ</cx:pt>
          <cx:pt idx="237438">LSAZ</cx:pt>
          <cx:pt idx="237439">LSAZ</cx:pt>
          <cx:pt idx="237440">LSAZ</cx:pt>
          <cx:pt idx="237441">LSAZ</cx:pt>
          <cx:pt idx="237442">LSAZ</cx:pt>
          <cx:pt idx="237443">LSAZ</cx:pt>
          <cx:pt idx="237444">LSAZ</cx:pt>
          <cx:pt idx="237445">LSAZ</cx:pt>
          <cx:pt idx="237446">LSAZ</cx:pt>
          <cx:pt idx="237447">LSAZ</cx:pt>
          <cx:pt idx="237448">LSAZ</cx:pt>
          <cx:pt idx="237449">LSAZ</cx:pt>
          <cx:pt idx="237450">LSAZ</cx:pt>
          <cx:pt idx="237451">LSAZ</cx:pt>
          <cx:pt idx="237452">LSAZ</cx:pt>
          <cx:pt idx="237453">LSAZ</cx:pt>
          <cx:pt idx="237454">LSAZ</cx:pt>
          <cx:pt idx="237455">LSAZ</cx:pt>
          <cx:pt idx="237456">LSAZ</cx:pt>
          <cx:pt idx="237457">LSAZ</cx:pt>
          <cx:pt idx="237458">LSAZ</cx:pt>
          <cx:pt idx="237459">LSAZ</cx:pt>
          <cx:pt idx="237460">LSAZ</cx:pt>
          <cx:pt idx="237461">LSAZ</cx:pt>
          <cx:pt idx="237462">LSAZ</cx:pt>
          <cx:pt idx="237463">LSAZ</cx:pt>
          <cx:pt idx="237464">LSAZ</cx:pt>
          <cx:pt idx="237465">LSAZ</cx:pt>
          <cx:pt idx="237466">LSAZ</cx:pt>
          <cx:pt idx="237467">LSAZ</cx:pt>
          <cx:pt idx="237468">LSAZ</cx:pt>
          <cx:pt idx="237469">LSAZ</cx:pt>
          <cx:pt idx="237470">LSAZ</cx:pt>
          <cx:pt idx="237471">LSAZ</cx:pt>
          <cx:pt idx="237472">LSAZ</cx:pt>
          <cx:pt idx="237473">LSAZ</cx:pt>
          <cx:pt idx="237474">LSAZ</cx:pt>
          <cx:pt idx="237475">LSAZ</cx:pt>
          <cx:pt idx="237476">LSAZ</cx:pt>
          <cx:pt idx="237477">LSAZ</cx:pt>
          <cx:pt idx="237478">LSAZ</cx:pt>
          <cx:pt idx="237479">LSAZ</cx:pt>
          <cx:pt idx="237480">LSAZ</cx:pt>
          <cx:pt idx="237481">LSAZ</cx:pt>
          <cx:pt idx="237482">LSAZ</cx:pt>
          <cx:pt idx="237483">LSAZ</cx:pt>
          <cx:pt idx="237484">LSAZ</cx:pt>
          <cx:pt idx="237485">LSAZ</cx:pt>
          <cx:pt idx="237486">LSAZ</cx:pt>
          <cx:pt idx="237487">LSAZ</cx:pt>
          <cx:pt idx="237488">LSAZ</cx:pt>
          <cx:pt idx="237489">LSAZ</cx:pt>
          <cx:pt idx="237490">LSAZ</cx:pt>
          <cx:pt idx="237491">LSAZ</cx:pt>
          <cx:pt idx="237492">LSAZ</cx:pt>
          <cx:pt idx="237493">LSAZ</cx:pt>
          <cx:pt idx="237494">LSAZ</cx:pt>
          <cx:pt idx="237495">LSAZ</cx:pt>
          <cx:pt idx="237496">LSAZ</cx:pt>
          <cx:pt idx="237497">LSAZ</cx:pt>
          <cx:pt idx="237498">LSAZ</cx:pt>
          <cx:pt idx="237499">LSAZ</cx:pt>
          <cx:pt idx="237500">LSAZ</cx:pt>
          <cx:pt idx="237501">LSAZ</cx:pt>
          <cx:pt idx="237502">LSAZ</cx:pt>
          <cx:pt idx="237503">LSAZ</cx:pt>
          <cx:pt idx="237504">LSAZ</cx:pt>
          <cx:pt idx="237505">LSAZ</cx:pt>
          <cx:pt idx="237506">LSAZ</cx:pt>
          <cx:pt idx="237507">LSAZ</cx:pt>
          <cx:pt idx="237508">LSAZ</cx:pt>
          <cx:pt idx="237509">LSAZ</cx:pt>
          <cx:pt idx="237510">LSAZ</cx:pt>
          <cx:pt idx="237511">LSAZ</cx:pt>
          <cx:pt idx="237512">LSAZ</cx:pt>
          <cx:pt idx="237513">LSAZ</cx:pt>
          <cx:pt idx="237514">LSAZ</cx:pt>
          <cx:pt idx="237515">LSAZ</cx:pt>
          <cx:pt idx="237516">LSAZ</cx:pt>
          <cx:pt idx="237517">LSAZ</cx:pt>
          <cx:pt idx="237518">LSAZ</cx:pt>
          <cx:pt idx="237519">LSAZ</cx:pt>
          <cx:pt idx="237520">LSAZ</cx:pt>
          <cx:pt idx="237521">LSAZ</cx:pt>
          <cx:pt idx="237522">LSAZ</cx:pt>
          <cx:pt idx="237523">LSAZ</cx:pt>
          <cx:pt idx="237524">LSAZ</cx:pt>
          <cx:pt idx="237525">LSAZ</cx:pt>
          <cx:pt idx="237526">LSAZ</cx:pt>
          <cx:pt idx="237527">LSAZ</cx:pt>
          <cx:pt idx="237528">LSAZ</cx:pt>
          <cx:pt idx="237529">LSAZ</cx:pt>
          <cx:pt idx="237530">LSAZ</cx:pt>
          <cx:pt idx="237531">LSAZ</cx:pt>
          <cx:pt idx="237532">LSAZ</cx:pt>
          <cx:pt idx="237533">LSAZ</cx:pt>
          <cx:pt idx="237534">LSAZ</cx:pt>
          <cx:pt idx="237535">LSAZ</cx:pt>
          <cx:pt idx="237536">LSAZ</cx:pt>
          <cx:pt idx="237537">LSAZ</cx:pt>
          <cx:pt idx="237538">LSAZ</cx:pt>
          <cx:pt idx="237539">LSAZ</cx:pt>
          <cx:pt idx="237540">LSAZ</cx:pt>
          <cx:pt idx="237541">LSAZ</cx:pt>
          <cx:pt idx="237542">LSAZ</cx:pt>
          <cx:pt idx="237543">LSAZ</cx:pt>
          <cx:pt idx="237544">LSAZ</cx:pt>
          <cx:pt idx="237545">LSAZ</cx:pt>
          <cx:pt idx="237546">LSAZ</cx:pt>
          <cx:pt idx="237547">LSAZ</cx:pt>
          <cx:pt idx="237548">LSAZ</cx:pt>
          <cx:pt idx="237549">LSAZ</cx:pt>
          <cx:pt idx="237550">LSAZ</cx:pt>
          <cx:pt idx="237551">LSAZ</cx:pt>
          <cx:pt idx="237552">LSAZ</cx:pt>
          <cx:pt idx="237553">LSAZ</cx:pt>
          <cx:pt idx="237554">LSAZ</cx:pt>
          <cx:pt idx="237555">LSAZ</cx:pt>
          <cx:pt idx="237556">LSAZ</cx:pt>
          <cx:pt idx="237557">LSAZ</cx:pt>
          <cx:pt idx="237558">LSAZ</cx:pt>
          <cx:pt idx="237559">LSAZ</cx:pt>
          <cx:pt idx="237560">LSAZ</cx:pt>
          <cx:pt idx="237561">LSAZ</cx:pt>
          <cx:pt idx="237562">LSAZ</cx:pt>
          <cx:pt idx="237563">LSAZ</cx:pt>
          <cx:pt idx="237564">LSAZ</cx:pt>
          <cx:pt idx="237565">LSAZ</cx:pt>
          <cx:pt idx="237566">LSAZ</cx:pt>
          <cx:pt idx="237567">LSAZ</cx:pt>
          <cx:pt idx="237568">LSAZ</cx:pt>
          <cx:pt idx="237569">LSAZ</cx:pt>
          <cx:pt idx="237570">LSAZ</cx:pt>
          <cx:pt idx="237571">LSAZ</cx:pt>
          <cx:pt idx="237572">LSAZ</cx:pt>
          <cx:pt idx="237573">LSAZ</cx:pt>
          <cx:pt idx="237574">LSAZ</cx:pt>
          <cx:pt idx="237575">LSAZ</cx:pt>
          <cx:pt idx="237576">LSAZ</cx:pt>
          <cx:pt idx="237577">LSAZ</cx:pt>
          <cx:pt idx="237578">LSAZ</cx:pt>
          <cx:pt idx="237579">LSAZ</cx:pt>
          <cx:pt idx="237580">LSAZ</cx:pt>
          <cx:pt idx="237581">LSAZ</cx:pt>
          <cx:pt idx="237582">LSAZ</cx:pt>
          <cx:pt idx="237583">LSAZ</cx:pt>
          <cx:pt idx="237584">LSAZ</cx:pt>
          <cx:pt idx="237585">LSAZ</cx:pt>
          <cx:pt idx="237586">LSAZ</cx:pt>
          <cx:pt idx="237587">LSAZ</cx:pt>
          <cx:pt idx="237588">LSAZ</cx:pt>
          <cx:pt idx="237589">LSAZ</cx:pt>
          <cx:pt idx="237590">LSAZ</cx:pt>
          <cx:pt idx="237591">LSAZ</cx:pt>
          <cx:pt idx="237592">LSAZ</cx:pt>
          <cx:pt idx="237593">LSAZ</cx:pt>
          <cx:pt idx="237594">LSAZ</cx:pt>
          <cx:pt idx="237595">LSAZ</cx:pt>
          <cx:pt idx="237596">LSAZ</cx:pt>
          <cx:pt idx="237597">LSAZ</cx:pt>
          <cx:pt idx="237598">LSAZ</cx:pt>
          <cx:pt idx="237599">LSAZ</cx:pt>
          <cx:pt idx="237600">LSAZ</cx:pt>
          <cx:pt idx="237601">LSAZ</cx:pt>
          <cx:pt idx="237602">LSAZ</cx:pt>
          <cx:pt idx="237603">LSAZ</cx:pt>
          <cx:pt idx="237604">LSAZ</cx:pt>
          <cx:pt idx="237605">LSAZ</cx:pt>
          <cx:pt idx="237606">LSAZ</cx:pt>
          <cx:pt idx="237607">LSAZ</cx:pt>
          <cx:pt idx="237608">LSAZ</cx:pt>
          <cx:pt idx="237609">LSAZ</cx:pt>
          <cx:pt idx="237610">LSAZ</cx:pt>
          <cx:pt idx="237611">LSAZ</cx:pt>
          <cx:pt idx="237612">LSAZ</cx:pt>
          <cx:pt idx="237613">LSAZ</cx:pt>
          <cx:pt idx="237614">LSAZ</cx:pt>
          <cx:pt idx="237615">LSAZ</cx:pt>
          <cx:pt idx="237616">LSAZ</cx:pt>
          <cx:pt idx="237617">LSAZ</cx:pt>
          <cx:pt idx="237618">LSAZ</cx:pt>
          <cx:pt idx="237619">LSAZ</cx:pt>
          <cx:pt idx="237620">LSAZ</cx:pt>
          <cx:pt idx="237621">LSAZ</cx:pt>
          <cx:pt idx="237622">LSAZ</cx:pt>
          <cx:pt idx="237623">LSAZ</cx:pt>
          <cx:pt idx="237624">LSAZ</cx:pt>
          <cx:pt idx="237625">LSAZ</cx:pt>
          <cx:pt idx="237626">LSAZ</cx:pt>
          <cx:pt idx="237627">LSAZ</cx:pt>
          <cx:pt idx="237628">LSAZ</cx:pt>
          <cx:pt idx="237629">LSAZ</cx:pt>
          <cx:pt idx="237630">LSAZ</cx:pt>
          <cx:pt idx="237631">LSAZ</cx:pt>
          <cx:pt idx="237632">LSAZ</cx:pt>
          <cx:pt idx="237633">LSAZ</cx:pt>
          <cx:pt idx="237634">LSAZ</cx:pt>
          <cx:pt idx="237635">LSAZ</cx:pt>
          <cx:pt idx="237636">LSAZ</cx:pt>
          <cx:pt idx="237637">LSAZ</cx:pt>
          <cx:pt idx="237638">LSAZ</cx:pt>
          <cx:pt idx="237639">LSAZ</cx:pt>
          <cx:pt idx="237640">LSAZ</cx:pt>
          <cx:pt idx="237641">LSAZ</cx:pt>
          <cx:pt idx="237642">LSAZ</cx:pt>
          <cx:pt idx="237643">LSAZ</cx:pt>
          <cx:pt idx="237644">LSAZ</cx:pt>
          <cx:pt idx="237645">LSAZ</cx:pt>
          <cx:pt idx="237646">LSAZ</cx:pt>
          <cx:pt idx="237647">LSAZ</cx:pt>
          <cx:pt idx="237648">LSAZ</cx:pt>
          <cx:pt idx="237649">LSAZ</cx:pt>
          <cx:pt idx="237650">LSAZ</cx:pt>
          <cx:pt idx="237651">LSAZ</cx:pt>
          <cx:pt idx="237652">LSAZ</cx:pt>
          <cx:pt idx="237653">LSAZ</cx:pt>
          <cx:pt idx="237654">LSAZ</cx:pt>
          <cx:pt idx="237655">LSAZ</cx:pt>
          <cx:pt idx="237656">LSAZ</cx:pt>
          <cx:pt idx="237657">LSAZ</cx:pt>
          <cx:pt idx="237658">LSAZ</cx:pt>
          <cx:pt idx="237659">LSAZ</cx:pt>
          <cx:pt idx="237660">LSAZ</cx:pt>
          <cx:pt idx="237661">LSAZ</cx:pt>
          <cx:pt idx="237662">LSAZ</cx:pt>
          <cx:pt idx="237663">LSAZ</cx:pt>
          <cx:pt idx="237664">LSAZ</cx:pt>
          <cx:pt idx="237665">LSAZ</cx:pt>
          <cx:pt idx="237666">LSAZ</cx:pt>
          <cx:pt idx="237667">LSAZ</cx:pt>
          <cx:pt idx="237668">LSAZ</cx:pt>
          <cx:pt idx="237669">LSAZ</cx:pt>
          <cx:pt idx="237670">LSAZ</cx:pt>
          <cx:pt idx="237671">LSAZ</cx:pt>
          <cx:pt idx="237672">LSAZ</cx:pt>
          <cx:pt idx="237673">LSAZ</cx:pt>
          <cx:pt idx="237674">LSAZ</cx:pt>
          <cx:pt idx="237675">LSAZ</cx:pt>
          <cx:pt idx="237676">LSAZ</cx:pt>
          <cx:pt idx="237677">LSAZ</cx:pt>
          <cx:pt idx="237678">LSAZ</cx:pt>
          <cx:pt idx="237679">LSAZ</cx:pt>
          <cx:pt idx="237680">LSAZ</cx:pt>
          <cx:pt idx="237681">LSAZ</cx:pt>
          <cx:pt idx="237682">LSAZ</cx:pt>
          <cx:pt idx="237683">LSAZ</cx:pt>
          <cx:pt idx="237684">LSAZ</cx:pt>
          <cx:pt idx="237685">LSAZ</cx:pt>
          <cx:pt idx="237686">LSAZ</cx:pt>
          <cx:pt idx="237687">LSAZ</cx:pt>
          <cx:pt idx="237688">LSAZ</cx:pt>
          <cx:pt idx="237689">LSAZ</cx:pt>
          <cx:pt idx="237690">LSAZ</cx:pt>
          <cx:pt idx="237691">LSAZ</cx:pt>
          <cx:pt idx="237692">LSAZ</cx:pt>
          <cx:pt idx="237693">LSAZ</cx:pt>
          <cx:pt idx="237694">LSAZ</cx:pt>
          <cx:pt idx="237695">LSAZ</cx:pt>
          <cx:pt idx="237696">LSAZ</cx:pt>
          <cx:pt idx="237697">LSAZ</cx:pt>
          <cx:pt idx="237698">LSAZ</cx:pt>
          <cx:pt idx="237699">LSAZ</cx:pt>
          <cx:pt idx="237700">LSAZ</cx:pt>
          <cx:pt idx="237701">LSAZ</cx:pt>
          <cx:pt idx="237702">LSAZ</cx:pt>
          <cx:pt idx="237703">LSAZ</cx:pt>
          <cx:pt idx="237704">LSAZ</cx:pt>
          <cx:pt idx="237705">LSAZ</cx:pt>
          <cx:pt idx="237706">LSAZ</cx:pt>
          <cx:pt idx="237707">LSAZ</cx:pt>
          <cx:pt idx="237708">LSAZ</cx:pt>
          <cx:pt idx="237709">LSAZ</cx:pt>
          <cx:pt idx="237710">LSAZ</cx:pt>
          <cx:pt idx="237711">LSAZ</cx:pt>
          <cx:pt idx="237712">LSAZ</cx:pt>
          <cx:pt idx="237713">LSAZ</cx:pt>
          <cx:pt idx="237714">LSAZ</cx:pt>
          <cx:pt idx="237715">LSAZ</cx:pt>
          <cx:pt idx="237716">LSAZ</cx:pt>
          <cx:pt idx="237717">LSAZ</cx:pt>
          <cx:pt idx="237718">LSAZ</cx:pt>
          <cx:pt idx="237719">LSAZ</cx:pt>
          <cx:pt idx="237720">LSAZ</cx:pt>
          <cx:pt idx="237721">LSAZ</cx:pt>
          <cx:pt idx="237722">LSAZ</cx:pt>
          <cx:pt idx="237723">LSAZ</cx:pt>
          <cx:pt idx="237724">LSAZ</cx:pt>
          <cx:pt idx="237725">LSAZ</cx:pt>
          <cx:pt idx="237726">LSAZ</cx:pt>
          <cx:pt idx="237727">LSAZ</cx:pt>
          <cx:pt idx="237728">LSAZ</cx:pt>
          <cx:pt idx="237729">LSAZ</cx:pt>
          <cx:pt idx="237730">LSAZ</cx:pt>
          <cx:pt idx="237731">LSAZ</cx:pt>
          <cx:pt idx="237732">LSAZ</cx:pt>
          <cx:pt idx="237733">LSAZ</cx:pt>
          <cx:pt idx="237734">LSAZ</cx:pt>
          <cx:pt idx="237735">LSAZ</cx:pt>
          <cx:pt idx="237736">LSAZ</cx:pt>
          <cx:pt idx="237737">LSAZ</cx:pt>
          <cx:pt idx="237738">LSAZ</cx:pt>
          <cx:pt idx="237739">LSAZ</cx:pt>
          <cx:pt idx="237740">LSAZ</cx:pt>
          <cx:pt idx="237741">LSAZ</cx:pt>
          <cx:pt idx="237742">LSAZ</cx:pt>
          <cx:pt idx="237743">LSAZ</cx:pt>
          <cx:pt idx="237744">LSAZ</cx:pt>
          <cx:pt idx="237745">LSAZ</cx:pt>
          <cx:pt idx="237746">LSAZ</cx:pt>
          <cx:pt idx="237747">LSAZ</cx:pt>
          <cx:pt idx="237748">LSAZ</cx:pt>
          <cx:pt idx="237749">LSAZ</cx:pt>
          <cx:pt idx="237750">LSAZ</cx:pt>
          <cx:pt idx="237751">LSAZ</cx:pt>
          <cx:pt idx="237752">LSAZ</cx:pt>
          <cx:pt idx="237753">LSAZ</cx:pt>
          <cx:pt idx="237754">LSAZ</cx:pt>
          <cx:pt idx="237755">LSAZ</cx:pt>
          <cx:pt idx="237756">LSAZ</cx:pt>
          <cx:pt idx="237757">LSAZ</cx:pt>
          <cx:pt idx="237758">LSAZ</cx:pt>
          <cx:pt idx="237759">LSAZ</cx:pt>
          <cx:pt idx="237760">LSAZ</cx:pt>
          <cx:pt idx="237761">LSAZ</cx:pt>
          <cx:pt idx="237762">LSAZ</cx:pt>
          <cx:pt idx="237763">LSAZ</cx:pt>
          <cx:pt idx="237764">LSAZ</cx:pt>
          <cx:pt idx="237765">LSAZ</cx:pt>
          <cx:pt idx="237766">LSAZ</cx:pt>
          <cx:pt idx="237767">LSAZ</cx:pt>
          <cx:pt idx="237768">LSAZ</cx:pt>
          <cx:pt idx="237769">LSAZ</cx:pt>
          <cx:pt idx="237770">LSAZ</cx:pt>
          <cx:pt idx="237771">LSAZ</cx:pt>
          <cx:pt idx="237772">LSAZ</cx:pt>
          <cx:pt idx="237773">LSAZ</cx:pt>
          <cx:pt idx="237774">LSAZ</cx:pt>
          <cx:pt idx="237775">LSAZ</cx:pt>
          <cx:pt idx="237776">LSAZ</cx:pt>
          <cx:pt idx="237777">LSAZ</cx:pt>
          <cx:pt idx="237778">LSAZ</cx:pt>
          <cx:pt idx="237779">LSAZ</cx:pt>
          <cx:pt idx="237780">LSAZ</cx:pt>
          <cx:pt idx="237781">LSAZ</cx:pt>
          <cx:pt idx="237782">LSAZ</cx:pt>
          <cx:pt idx="237783">LSAZ</cx:pt>
          <cx:pt idx="237784">LSAZ</cx:pt>
          <cx:pt idx="237785">LSAZ</cx:pt>
          <cx:pt idx="237786">LSAZ</cx:pt>
          <cx:pt idx="237787">LSAZ</cx:pt>
          <cx:pt idx="237788">LSAZ</cx:pt>
          <cx:pt idx="237789">LSAZ</cx:pt>
          <cx:pt idx="237790">LSAZ</cx:pt>
          <cx:pt idx="237791">LSAZ</cx:pt>
          <cx:pt idx="237792">LSAZ</cx:pt>
          <cx:pt idx="237793">LSAZ</cx:pt>
          <cx:pt idx="237794">LSAZ</cx:pt>
          <cx:pt idx="237795">LSAZ</cx:pt>
          <cx:pt idx="237796">LSAZ</cx:pt>
          <cx:pt idx="237797">LSAZ</cx:pt>
          <cx:pt idx="237798">LSAZ</cx:pt>
          <cx:pt idx="237799">LSAZ</cx:pt>
          <cx:pt idx="237800">LSAZ</cx:pt>
          <cx:pt idx="237801">LSAZ</cx:pt>
          <cx:pt idx="237802">LSAZ</cx:pt>
          <cx:pt idx="237803">LSAZ</cx:pt>
          <cx:pt idx="237804">LSAZ</cx:pt>
          <cx:pt idx="237805">LSAZ</cx:pt>
          <cx:pt idx="237806">LSAZ</cx:pt>
          <cx:pt idx="237807">LSAZ</cx:pt>
          <cx:pt idx="237808">LSAZ</cx:pt>
          <cx:pt idx="237809">LSAZ</cx:pt>
          <cx:pt idx="237810">LSAZ</cx:pt>
          <cx:pt idx="237811">LSAZ</cx:pt>
          <cx:pt idx="237812">LSAZ</cx:pt>
          <cx:pt idx="237813">LSAZ</cx:pt>
          <cx:pt idx="237814">LSAZ</cx:pt>
          <cx:pt idx="237815">LSAZ</cx:pt>
          <cx:pt idx="237816">LSAZ</cx:pt>
          <cx:pt idx="237817">LSAZ</cx:pt>
          <cx:pt idx="237818">LSAZ</cx:pt>
          <cx:pt idx="237819">LSAZ</cx:pt>
          <cx:pt idx="237820">LSAZ</cx:pt>
          <cx:pt idx="237821">LSAZ</cx:pt>
          <cx:pt idx="237822">LSAZ</cx:pt>
          <cx:pt idx="237823">LSAZ</cx:pt>
          <cx:pt idx="237824">LSAZ</cx:pt>
          <cx:pt idx="237825">LSAZ</cx:pt>
          <cx:pt idx="237826">LSAZ</cx:pt>
          <cx:pt idx="237827">LSAZ</cx:pt>
          <cx:pt idx="237828">LSAZ</cx:pt>
          <cx:pt idx="237829">LSAZ</cx:pt>
          <cx:pt idx="237830">LSAZ</cx:pt>
          <cx:pt idx="237831">LSAZ</cx:pt>
          <cx:pt idx="237832">LSAZ</cx:pt>
          <cx:pt idx="237833">LSAZ</cx:pt>
          <cx:pt idx="237834">LSAZ</cx:pt>
          <cx:pt idx="237835">LSAZ</cx:pt>
          <cx:pt idx="237836">LSAZ</cx:pt>
          <cx:pt idx="237837">LSAZ</cx:pt>
          <cx:pt idx="237838">LSAZ</cx:pt>
          <cx:pt idx="237839">LSAZ</cx:pt>
          <cx:pt idx="237840">LSAZ</cx:pt>
          <cx:pt idx="237841">LSAZ</cx:pt>
          <cx:pt idx="237842">LSAZ</cx:pt>
          <cx:pt idx="237843">LSAZ</cx:pt>
          <cx:pt idx="237844">LSAZ</cx:pt>
          <cx:pt idx="237845">LSAZ</cx:pt>
          <cx:pt idx="237846">LSAZ</cx:pt>
          <cx:pt idx="237847">LSAZ</cx:pt>
          <cx:pt idx="237848">LSAZ</cx:pt>
          <cx:pt idx="237849">LSAZ</cx:pt>
          <cx:pt idx="237850">LSAZ</cx:pt>
          <cx:pt idx="237851">LSAZ</cx:pt>
          <cx:pt idx="237852">LSAZ</cx:pt>
          <cx:pt idx="237853">LSAZ</cx:pt>
          <cx:pt idx="237854">LSAZ</cx:pt>
          <cx:pt idx="237855">LSAZ</cx:pt>
          <cx:pt idx="237856">LSAZ</cx:pt>
          <cx:pt idx="237857">LSAZ</cx:pt>
          <cx:pt idx="237858">LSAZ</cx:pt>
          <cx:pt idx="237859">LSAZ</cx:pt>
          <cx:pt idx="237860">LSAZ</cx:pt>
          <cx:pt idx="237861">LSAZ</cx:pt>
          <cx:pt idx="237862">LSAZ</cx:pt>
          <cx:pt idx="237863">LSAZ</cx:pt>
          <cx:pt idx="237864">LSAZ</cx:pt>
          <cx:pt idx="237865">LSAZ</cx:pt>
          <cx:pt idx="237866">LSAZ</cx:pt>
          <cx:pt idx="237867">LSAZ</cx:pt>
          <cx:pt idx="237868">LSAZ</cx:pt>
          <cx:pt idx="237869">LSAZ</cx:pt>
          <cx:pt idx="237870">LSAZ</cx:pt>
          <cx:pt idx="237871">LSAZ</cx:pt>
          <cx:pt idx="237872">LSAZ</cx:pt>
          <cx:pt idx="237873">LSAZ</cx:pt>
          <cx:pt idx="237874">LSAZ</cx:pt>
          <cx:pt idx="237875">LSAZ</cx:pt>
          <cx:pt idx="237876">LSAZ</cx:pt>
          <cx:pt idx="237877">LSAZ</cx:pt>
          <cx:pt idx="237878">LSAZ</cx:pt>
          <cx:pt idx="237879">LSAZ</cx:pt>
          <cx:pt idx="237880">LSAZ</cx:pt>
          <cx:pt idx="237881">LSAZ</cx:pt>
          <cx:pt idx="237882">LSAZ</cx:pt>
          <cx:pt idx="237883">LSAZ</cx:pt>
          <cx:pt idx="237884">LSAZ</cx:pt>
          <cx:pt idx="237885">LSAZ</cx:pt>
          <cx:pt idx="237886">LSAZ</cx:pt>
          <cx:pt idx="237887">LSAZ</cx:pt>
          <cx:pt idx="237888">LSAZ</cx:pt>
          <cx:pt idx="237889">LSAZ</cx:pt>
          <cx:pt idx="237890">LSAZ</cx:pt>
          <cx:pt idx="237891">LSAZ</cx:pt>
          <cx:pt idx="237892">LSAZ</cx:pt>
          <cx:pt idx="237893">LSAZ</cx:pt>
          <cx:pt idx="237894">LSAZ</cx:pt>
          <cx:pt idx="237895">LSAZ</cx:pt>
          <cx:pt idx="237896">LSAZ</cx:pt>
          <cx:pt idx="237897">LSAZ</cx:pt>
          <cx:pt idx="237898">LSAZ</cx:pt>
          <cx:pt idx="237899">LSAZ</cx:pt>
          <cx:pt idx="237900">LSAZ</cx:pt>
          <cx:pt idx="237901">LSAZ</cx:pt>
          <cx:pt idx="237902">LSAZ</cx:pt>
          <cx:pt idx="237903">LSAZ</cx:pt>
          <cx:pt idx="237904">LSAZ</cx:pt>
          <cx:pt idx="237905">LSAZ</cx:pt>
          <cx:pt idx="237906">LSAZ</cx:pt>
          <cx:pt idx="237907">LSAZ</cx:pt>
          <cx:pt idx="237908">LSAZ</cx:pt>
          <cx:pt idx="237909">LSAZ</cx:pt>
          <cx:pt idx="237910">LSAZ</cx:pt>
          <cx:pt idx="237911">LSAZ</cx:pt>
          <cx:pt idx="237912">LSAZ</cx:pt>
          <cx:pt idx="237913">LSAZ</cx:pt>
          <cx:pt idx="237914">LSAZ</cx:pt>
          <cx:pt idx="237915">LSAZ</cx:pt>
          <cx:pt idx="237916">LSAZ</cx:pt>
          <cx:pt idx="237917">LSAZ</cx:pt>
          <cx:pt idx="237918">LSAZ</cx:pt>
          <cx:pt idx="237919">LSAZ</cx:pt>
          <cx:pt idx="237920">LSAZ</cx:pt>
          <cx:pt idx="237921">LSAZ</cx:pt>
          <cx:pt idx="237922">LSAZ</cx:pt>
          <cx:pt idx="237923">LSAZ</cx:pt>
          <cx:pt idx="237924">LSAZ</cx:pt>
          <cx:pt idx="237925">LSAZ</cx:pt>
          <cx:pt idx="237926">LSAZ</cx:pt>
          <cx:pt idx="237927">LSAZ</cx:pt>
          <cx:pt idx="237928">LSAZ</cx:pt>
          <cx:pt idx="237929">LSAZ</cx:pt>
          <cx:pt idx="237930">LSAZ</cx:pt>
          <cx:pt idx="237931">LSAZ</cx:pt>
          <cx:pt idx="237932">LSAZ</cx:pt>
          <cx:pt idx="237933">LSAZ</cx:pt>
          <cx:pt idx="237934">LSAZ</cx:pt>
          <cx:pt idx="237935">LSAZ</cx:pt>
          <cx:pt idx="237936">LSAZ</cx:pt>
          <cx:pt idx="237937">LSAZ</cx:pt>
          <cx:pt idx="237938">LSAZ</cx:pt>
          <cx:pt idx="237939">LSAZ</cx:pt>
          <cx:pt idx="237940">LSAZ</cx:pt>
          <cx:pt idx="237941">LSAZ</cx:pt>
          <cx:pt idx="237942">LSAZ</cx:pt>
          <cx:pt idx="237943">LSAZ</cx:pt>
          <cx:pt idx="237944">LSAZ</cx:pt>
          <cx:pt idx="237945">LSAZ</cx:pt>
          <cx:pt idx="237946">LSAZ</cx:pt>
          <cx:pt idx="237947">LSAZ</cx:pt>
          <cx:pt idx="237948">LSAZ</cx:pt>
          <cx:pt idx="237949">LSAZ</cx:pt>
          <cx:pt idx="237950">LSAZ</cx:pt>
          <cx:pt idx="237951">LSAZ</cx:pt>
          <cx:pt idx="237952">LSAZ</cx:pt>
          <cx:pt idx="237953">LSAZ</cx:pt>
          <cx:pt idx="237954">LSAZ</cx:pt>
          <cx:pt idx="237955">LSAZ</cx:pt>
          <cx:pt idx="237956">LSAZ</cx:pt>
          <cx:pt idx="237957">LSAZ</cx:pt>
          <cx:pt idx="237958">LSAZ</cx:pt>
          <cx:pt idx="237959">LSAZ</cx:pt>
          <cx:pt idx="237960">LSAZ</cx:pt>
          <cx:pt idx="237961">LSAZ</cx:pt>
          <cx:pt idx="237962">LSAZ</cx:pt>
          <cx:pt idx="237963">LSAZ</cx:pt>
          <cx:pt idx="237964">LSAZ</cx:pt>
          <cx:pt idx="237965">LSAZ</cx:pt>
          <cx:pt idx="237966">LSAZ</cx:pt>
          <cx:pt idx="237967">LSAZ</cx:pt>
          <cx:pt idx="237968">LSAZ</cx:pt>
          <cx:pt idx="237969">LSAZ</cx:pt>
          <cx:pt idx="237970">LSAZ</cx:pt>
          <cx:pt idx="237971">LSAZ</cx:pt>
          <cx:pt idx="237972">LSAZ</cx:pt>
          <cx:pt idx="237973">LSAZ</cx:pt>
          <cx:pt idx="237974">LSAZ</cx:pt>
          <cx:pt idx="237975">LSAZ</cx:pt>
          <cx:pt idx="237976">LSAZ</cx:pt>
          <cx:pt idx="237977">LSAZ</cx:pt>
          <cx:pt idx="237978">LSAZ</cx:pt>
          <cx:pt idx="237979">LSAZ</cx:pt>
          <cx:pt idx="237980">LSAZ</cx:pt>
          <cx:pt idx="237981">LSAZ</cx:pt>
          <cx:pt idx="237982">LSAZ</cx:pt>
          <cx:pt idx="237983">LSAZ</cx:pt>
          <cx:pt idx="237984">LSAZ</cx:pt>
          <cx:pt idx="237985">LSAZ</cx:pt>
          <cx:pt idx="237986">LSAZ</cx:pt>
          <cx:pt idx="237987">LSAZ</cx:pt>
          <cx:pt idx="237988">LSAZ</cx:pt>
          <cx:pt idx="237989">LSAZ</cx:pt>
          <cx:pt idx="237990">LSAZ</cx:pt>
          <cx:pt idx="237991">LSAZ</cx:pt>
          <cx:pt idx="237992">LSAZ</cx:pt>
          <cx:pt idx="237993">LSAZ</cx:pt>
          <cx:pt idx="237994">LSAZ</cx:pt>
          <cx:pt idx="237995">LSAZ</cx:pt>
          <cx:pt idx="237996">LSAZ</cx:pt>
          <cx:pt idx="237997">LSAZ</cx:pt>
          <cx:pt idx="237998">LSAZ</cx:pt>
          <cx:pt idx="237999">LSAZ</cx:pt>
          <cx:pt idx="238000">LSAZ</cx:pt>
          <cx:pt idx="238001">LSAZ</cx:pt>
          <cx:pt idx="238002">LSAZ</cx:pt>
          <cx:pt idx="238003">LSAZ</cx:pt>
          <cx:pt idx="238004">LSAZ</cx:pt>
          <cx:pt idx="238005">LSAZ</cx:pt>
          <cx:pt idx="238006">LSAZ</cx:pt>
          <cx:pt idx="238007">LSAZ</cx:pt>
          <cx:pt idx="238008">LSAZ</cx:pt>
          <cx:pt idx="238009">LSAZ</cx:pt>
          <cx:pt idx="238010">LSAZ</cx:pt>
          <cx:pt idx="238011">LSAZ</cx:pt>
          <cx:pt idx="238012">LSAZ</cx:pt>
          <cx:pt idx="238013">LSAZ</cx:pt>
          <cx:pt idx="238014">LSAZ</cx:pt>
          <cx:pt idx="238015">LSAZ</cx:pt>
          <cx:pt idx="238016">LSAZ</cx:pt>
          <cx:pt idx="238017">LSAZ</cx:pt>
          <cx:pt idx="238018">LSAZ</cx:pt>
          <cx:pt idx="238019">LSAZ</cx:pt>
          <cx:pt idx="238020">LSAZ</cx:pt>
          <cx:pt idx="238021">LSAZ</cx:pt>
          <cx:pt idx="238022">LSAZ</cx:pt>
          <cx:pt idx="238023">LSAZ</cx:pt>
          <cx:pt idx="238024">LSAZ</cx:pt>
          <cx:pt idx="238025">LSAZ</cx:pt>
          <cx:pt idx="238026">LSAZ</cx:pt>
          <cx:pt idx="238027">LSAZ</cx:pt>
          <cx:pt idx="238028">LSAZ</cx:pt>
          <cx:pt idx="238029">LSAZ</cx:pt>
          <cx:pt idx="238030">LSAZ</cx:pt>
          <cx:pt idx="238031">LSAZ</cx:pt>
          <cx:pt idx="238032">LSAZ</cx:pt>
          <cx:pt idx="238033">LSAZ</cx:pt>
          <cx:pt idx="238034">LSAZ</cx:pt>
          <cx:pt idx="238035">LSAZ</cx:pt>
          <cx:pt idx="238036">LSAZ</cx:pt>
          <cx:pt idx="238037">LSAZ</cx:pt>
          <cx:pt idx="238038">LSAZ</cx:pt>
          <cx:pt idx="238039">LSAZ</cx:pt>
          <cx:pt idx="238040">LSAZ</cx:pt>
          <cx:pt idx="238041">LSAZ</cx:pt>
          <cx:pt idx="238042">LSAZ</cx:pt>
          <cx:pt idx="238043">LSAZ</cx:pt>
          <cx:pt idx="238044">LSAZ</cx:pt>
          <cx:pt idx="238045">LSAZ</cx:pt>
          <cx:pt idx="238046">LSAZ</cx:pt>
          <cx:pt idx="238047">LSAZ</cx:pt>
          <cx:pt idx="238048">LSAZ</cx:pt>
          <cx:pt idx="238049">LSAZ</cx:pt>
          <cx:pt idx="238050">LSAZ</cx:pt>
          <cx:pt idx="238051">LSAZ</cx:pt>
          <cx:pt idx="238052">LSAZ</cx:pt>
          <cx:pt idx="238053">LSAZ</cx:pt>
          <cx:pt idx="238054">LSAZ</cx:pt>
          <cx:pt idx="238055">LSAZ</cx:pt>
          <cx:pt idx="238056">LSAZ</cx:pt>
          <cx:pt idx="238057">LSAZ</cx:pt>
          <cx:pt idx="238058">LSAZ</cx:pt>
          <cx:pt idx="238059">LSAZ</cx:pt>
          <cx:pt idx="238060">LSAZ</cx:pt>
          <cx:pt idx="238061">LSAZ</cx:pt>
          <cx:pt idx="238062">LSAZ</cx:pt>
          <cx:pt idx="238063">LSAZ</cx:pt>
          <cx:pt idx="238064">LSAZ</cx:pt>
          <cx:pt idx="238065">LSAZ</cx:pt>
          <cx:pt idx="238066">LSAZ</cx:pt>
          <cx:pt idx="238067">LSAZ</cx:pt>
          <cx:pt idx="238068">LSAZ</cx:pt>
          <cx:pt idx="238069">LSAZ</cx:pt>
          <cx:pt idx="238070">LSAZ</cx:pt>
          <cx:pt idx="238071">LSAZ</cx:pt>
          <cx:pt idx="238072">LSAZ</cx:pt>
          <cx:pt idx="238073">LSAZ</cx:pt>
          <cx:pt idx="238074">LSAZ</cx:pt>
          <cx:pt idx="238075">LSAZ</cx:pt>
          <cx:pt idx="238076">LSAZ</cx:pt>
          <cx:pt idx="238077">LSAZ</cx:pt>
          <cx:pt idx="238078">LSAZ</cx:pt>
          <cx:pt idx="238079">LSAZ</cx:pt>
          <cx:pt idx="238080">LSAZ</cx:pt>
          <cx:pt idx="238081">LSAZ</cx:pt>
          <cx:pt idx="238082">LSAZ</cx:pt>
          <cx:pt idx="238083">LSAZ</cx:pt>
          <cx:pt idx="238084">LSAZ</cx:pt>
          <cx:pt idx="238085">LSAZ</cx:pt>
          <cx:pt idx="238086">LSAZ</cx:pt>
          <cx:pt idx="238087">LSAZ</cx:pt>
          <cx:pt idx="238088">LSAZ</cx:pt>
          <cx:pt idx="238089">LSAZ</cx:pt>
          <cx:pt idx="238090">LSAZ</cx:pt>
          <cx:pt idx="238091">LSAZ</cx:pt>
          <cx:pt idx="238092">LSAZ</cx:pt>
          <cx:pt idx="238093">LSAZ</cx:pt>
          <cx:pt idx="238094">LSAZ</cx:pt>
          <cx:pt idx="238095">LSAZ</cx:pt>
          <cx:pt idx="238096">LSAZ</cx:pt>
          <cx:pt idx="238097">LSAZ</cx:pt>
          <cx:pt idx="238098">LSAZ</cx:pt>
          <cx:pt idx="238099">LSAZ</cx:pt>
          <cx:pt idx="238100">LSAZ</cx:pt>
          <cx:pt idx="238101">LSAZ</cx:pt>
          <cx:pt idx="238102">LSAZ</cx:pt>
          <cx:pt idx="238103">LSAZ</cx:pt>
          <cx:pt idx="238104">LSAZ</cx:pt>
          <cx:pt idx="238105">LSAZ</cx:pt>
          <cx:pt idx="238106">LSAZ</cx:pt>
          <cx:pt idx="238107">LSAZ</cx:pt>
          <cx:pt idx="238108">LSAZ</cx:pt>
          <cx:pt idx="238109">LSAZ</cx:pt>
          <cx:pt idx="238110">LSAZ</cx:pt>
          <cx:pt idx="238111">LSAZ</cx:pt>
          <cx:pt idx="238112">LSAZ</cx:pt>
          <cx:pt idx="238113">LSAZ</cx:pt>
          <cx:pt idx="238114">LSAZ</cx:pt>
          <cx:pt idx="238115">LSAZ</cx:pt>
          <cx:pt idx="238116">LSAZ</cx:pt>
          <cx:pt idx="238117">LSAZ</cx:pt>
          <cx:pt idx="238118">LSAZ</cx:pt>
          <cx:pt idx="238119">LSAZ</cx:pt>
          <cx:pt idx="238120">LSAZ</cx:pt>
          <cx:pt idx="238121">LSAZ</cx:pt>
          <cx:pt idx="238122">LSAZ</cx:pt>
          <cx:pt idx="238123">LSAZ</cx:pt>
          <cx:pt idx="238124">LSAZ</cx:pt>
          <cx:pt idx="238125">LSAZ</cx:pt>
          <cx:pt idx="238126">LSAZ</cx:pt>
          <cx:pt idx="238127">LSAZ</cx:pt>
          <cx:pt idx="238128">LSAZ</cx:pt>
          <cx:pt idx="238129">LSAZ</cx:pt>
          <cx:pt idx="238130">LSAZ</cx:pt>
          <cx:pt idx="238131">LSAZ</cx:pt>
          <cx:pt idx="238132">LSAZ</cx:pt>
          <cx:pt idx="238133">LSAZ</cx:pt>
          <cx:pt idx="238134">LSAZ</cx:pt>
          <cx:pt idx="238135">LSAZ</cx:pt>
          <cx:pt idx="238136">LSAZ</cx:pt>
          <cx:pt idx="238137">LSAZ</cx:pt>
          <cx:pt idx="238138">LSAZ</cx:pt>
          <cx:pt idx="238139">LSAZ</cx:pt>
          <cx:pt idx="238140">LSAZ</cx:pt>
          <cx:pt idx="238141">LSAZ</cx:pt>
          <cx:pt idx="238142">LSAZ</cx:pt>
          <cx:pt idx="238143">LSAZ</cx:pt>
          <cx:pt idx="238144">LSAZ</cx:pt>
          <cx:pt idx="238145">LSAZ</cx:pt>
          <cx:pt idx="238146">LSAZ</cx:pt>
          <cx:pt idx="238147">LSAZ</cx:pt>
          <cx:pt idx="238148">LSAZ</cx:pt>
          <cx:pt idx="238149">LSAZ</cx:pt>
          <cx:pt idx="238150">LSAZ</cx:pt>
          <cx:pt idx="238151">LSAZ</cx:pt>
          <cx:pt idx="238152">LSAZ</cx:pt>
          <cx:pt idx="238153">LSAZ</cx:pt>
          <cx:pt idx="238154">LSAZ</cx:pt>
          <cx:pt idx="238155">LSAZ</cx:pt>
          <cx:pt idx="238156">LSAZ</cx:pt>
          <cx:pt idx="238157">LSAZ</cx:pt>
          <cx:pt idx="238158">LSAZ</cx:pt>
          <cx:pt idx="238159">LSAZ</cx:pt>
          <cx:pt idx="238160">LSAZ</cx:pt>
          <cx:pt idx="238161">LSAZ</cx:pt>
          <cx:pt idx="238162">LSAZ</cx:pt>
          <cx:pt idx="238163">LSAZ</cx:pt>
          <cx:pt idx="238164">LSAZ</cx:pt>
          <cx:pt idx="238165">LSAZ</cx:pt>
          <cx:pt idx="238166">LSAZ</cx:pt>
          <cx:pt idx="238167">LSAZ</cx:pt>
          <cx:pt idx="238168">LSAZ</cx:pt>
          <cx:pt idx="238169">LSAZ</cx:pt>
          <cx:pt idx="238170">LSAZ</cx:pt>
          <cx:pt idx="238171">LSAZ</cx:pt>
          <cx:pt idx="238172">LSAZ</cx:pt>
          <cx:pt idx="238173">LSAZ</cx:pt>
          <cx:pt idx="238174">LSAZ</cx:pt>
          <cx:pt idx="238175">LSAZ</cx:pt>
          <cx:pt idx="238176">LSAZ</cx:pt>
          <cx:pt idx="238177">LSAZ</cx:pt>
          <cx:pt idx="238178">LSAZ</cx:pt>
          <cx:pt idx="238179">LSAZ</cx:pt>
          <cx:pt idx="238180">LSAZ</cx:pt>
          <cx:pt idx="238181">LSAZ</cx:pt>
          <cx:pt idx="238182">LSAZ</cx:pt>
          <cx:pt idx="238183">LSAZ</cx:pt>
          <cx:pt idx="238184">LSAZ</cx:pt>
          <cx:pt idx="238185">LSAZ</cx:pt>
          <cx:pt idx="238186">LSAZ</cx:pt>
          <cx:pt idx="238187">LSAZ</cx:pt>
          <cx:pt idx="238188">LSAZ</cx:pt>
          <cx:pt idx="238189">LSAZ</cx:pt>
          <cx:pt idx="238190">LSAZ</cx:pt>
          <cx:pt idx="238191">LSAZ</cx:pt>
          <cx:pt idx="238192">LSAZ</cx:pt>
          <cx:pt idx="238193">LSAZ</cx:pt>
          <cx:pt idx="238194">LSAZ</cx:pt>
          <cx:pt idx="238195">LSAZ</cx:pt>
          <cx:pt idx="238196">LSAZ</cx:pt>
          <cx:pt idx="238197">LSAZ</cx:pt>
          <cx:pt idx="238198">LSAZ</cx:pt>
          <cx:pt idx="238199">LSAZ</cx:pt>
          <cx:pt idx="238200">LSAZ</cx:pt>
          <cx:pt idx="238201">LSAZ</cx:pt>
          <cx:pt idx="238202">LSAZ</cx:pt>
          <cx:pt idx="238203">LSAZ</cx:pt>
          <cx:pt idx="238204">LSAZ</cx:pt>
          <cx:pt idx="238205">LSAZ</cx:pt>
          <cx:pt idx="238206">LSAZ</cx:pt>
          <cx:pt idx="238207">LSAZ</cx:pt>
          <cx:pt idx="238208">LSAZ</cx:pt>
          <cx:pt idx="238209">LSAZ</cx:pt>
          <cx:pt idx="238210">LSAZ</cx:pt>
          <cx:pt idx="238211">LSAZ</cx:pt>
          <cx:pt idx="238212">LSAZ</cx:pt>
          <cx:pt idx="238213">LSAZ</cx:pt>
          <cx:pt idx="238214">LSAZ</cx:pt>
          <cx:pt idx="238215">LSAZ</cx:pt>
          <cx:pt idx="238216">LSAZ</cx:pt>
          <cx:pt idx="238217">LSAZ</cx:pt>
          <cx:pt idx="238218">LSAZ</cx:pt>
          <cx:pt idx="238219">LSAZ</cx:pt>
          <cx:pt idx="238220">LSAZ</cx:pt>
          <cx:pt idx="238221">LSAZ</cx:pt>
          <cx:pt idx="238222">LSAZ</cx:pt>
          <cx:pt idx="238223">LSAZ</cx:pt>
          <cx:pt idx="238224">LSAZ</cx:pt>
          <cx:pt idx="238225">LSAZ</cx:pt>
          <cx:pt idx="238226">LSAZ</cx:pt>
          <cx:pt idx="238227">LSAZ</cx:pt>
          <cx:pt idx="238228">LSAZ</cx:pt>
          <cx:pt idx="238229">LSAZ</cx:pt>
          <cx:pt idx="238230">LSAZ</cx:pt>
          <cx:pt idx="238231">LSAZ</cx:pt>
          <cx:pt idx="238232">LSAZ</cx:pt>
          <cx:pt idx="238233">LSAZ</cx:pt>
          <cx:pt idx="238234">LSAZ</cx:pt>
          <cx:pt idx="238235">LSAZ</cx:pt>
          <cx:pt idx="238236">LSAZ</cx:pt>
          <cx:pt idx="238237">LSAZ</cx:pt>
          <cx:pt idx="238238">LSAZ</cx:pt>
          <cx:pt idx="238239">LSAZ</cx:pt>
          <cx:pt idx="238240">LSAZ</cx:pt>
          <cx:pt idx="238241">LSAZ</cx:pt>
          <cx:pt idx="238242">LSAZ</cx:pt>
          <cx:pt idx="238243">LSAZ</cx:pt>
          <cx:pt idx="238244">LSAZ</cx:pt>
          <cx:pt idx="238245">LSAZ</cx:pt>
          <cx:pt idx="238246">LSAZ</cx:pt>
          <cx:pt idx="238247">LSAZ</cx:pt>
          <cx:pt idx="238248">LSAZ</cx:pt>
          <cx:pt idx="238249">LSAZ</cx:pt>
          <cx:pt idx="238250">LSAZ</cx:pt>
          <cx:pt idx="238251">LSAZ</cx:pt>
          <cx:pt idx="238252">LSAZ</cx:pt>
          <cx:pt idx="238253">LSAZ</cx:pt>
          <cx:pt idx="238254">LSAZ</cx:pt>
          <cx:pt idx="238255">LSAZ</cx:pt>
          <cx:pt idx="238256">LSAZ</cx:pt>
          <cx:pt idx="238257">LSAZ</cx:pt>
          <cx:pt idx="238258">LSAZ</cx:pt>
          <cx:pt idx="238259">LSAZ</cx:pt>
          <cx:pt idx="238260">LSAZ</cx:pt>
          <cx:pt idx="238261">LSAZ</cx:pt>
          <cx:pt idx="238262">LSAZ</cx:pt>
          <cx:pt idx="238263">LSAZ</cx:pt>
          <cx:pt idx="238264">LSAZ</cx:pt>
          <cx:pt idx="238265">LSAZ</cx:pt>
          <cx:pt idx="238266">LSAZ</cx:pt>
          <cx:pt idx="238267">LSAZ</cx:pt>
          <cx:pt idx="238268">LSAZ</cx:pt>
          <cx:pt idx="238269">LSAZ</cx:pt>
          <cx:pt idx="238270">LSAZ</cx:pt>
          <cx:pt idx="238271">LSAZ</cx:pt>
          <cx:pt idx="238272">LSAZ</cx:pt>
          <cx:pt idx="238273">LSAZ</cx:pt>
          <cx:pt idx="238274">LSAZ</cx:pt>
          <cx:pt idx="238275">LSAZ</cx:pt>
          <cx:pt idx="238276">LSAZ</cx:pt>
          <cx:pt idx="238277">LSAZ</cx:pt>
          <cx:pt idx="238278">LSAZ</cx:pt>
          <cx:pt idx="238279">LSAZ</cx:pt>
          <cx:pt idx="238280">LSAZ</cx:pt>
          <cx:pt idx="238281">LSAZ</cx:pt>
          <cx:pt idx="238282">LSAZ</cx:pt>
          <cx:pt idx="238283">LSAZ</cx:pt>
          <cx:pt idx="238284">LSAZ</cx:pt>
          <cx:pt idx="238285">LSAZ</cx:pt>
          <cx:pt idx="238286">LSAZ</cx:pt>
          <cx:pt idx="238287">LSAZ</cx:pt>
          <cx:pt idx="238288">LSAZ</cx:pt>
          <cx:pt idx="238289">LSAZ</cx:pt>
          <cx:pt idx="238290">LSAZ</cx:pt>
          <cx:pt idx="238291">LSAZ</cx:pt>
          <cx:pt idx="238292">LSAZ</cx:pt>
          <cx:pt idx="238293">LSAZ</cx:pt>
          <cx:pt idx="238294">LSAZ</cx:pt>
          <cx:pt idx="238295">LSAZ</cx:pt>
          <cx:pt idx="238296">LSAZ</cx:pt>
          <cx:pt idx="238297">LSAZ</cx:pt>
          <cx:pt idx="238298">LSAZ</cx:pt>
          <cx:pt idx="238299">LSAZ</cx:pt>
          <cx:pt idx="238300">LSAZ</cx:pt>
          <cx:pt idx="238301">LSAZ</cx:pt>
          <cx:pt idx="238302">LSAZ</cx:pt>
          <cx:pt idx="238303">LSAZ</cx:pt>
          <cx:pt idx="238304">LSAZ</cx:pt>
          <cx:pt idx="238305">LSAZ</cx:pt>
          <cx:pt idx="238306">LSAZ</cx:pt>
          <cx:pt idx="238307">LSAZ</cx:pt>
          <cx:pt idx="238308">LSAZ</cx:pt>
          <cx:pt idx="238309">LSAZ</cx:pt>
          <cx:pt idx="238310">LSAZ</cx:pt>
          <cx:pt idx="238311">LSAZ</cx:pt>
          <cx:pt idx="238312">LSAZ</cx:pt>
          <cx:pt idx="238313">LSAZ</cx:pt>
          <cx:pt idx="238314">LSAZ</cx:pt>
          <cx:pt idx="238315">LSAZ</cx:pt>
          <cx:pt idx="238316">LSAZ</cx:pt>
          <cx:pt idx="238317">LSAZ</cx:pt>
          <cx:pt idx="238318">LSAZ</cx:pt>
          <cx:pt idx="238319">LSAZ</cx:pt>
          <cx:pt idx="238320">LSAZ</cx:pt>
          <cx:pt idx="238321">LSAZ</cx:pt>
          <cx:pt idx="238322">LSAZ</cx:pt>
          <cx:pt idx="238323">LSAZ</cx:pt>
          <cx:pt idx="238324">LSAZ</cx:pt>
          <cx:pt idx="238325">LSAZ</cx:pt>
          <cx:pt idx="238326">LSAZ</cx:pt>
          <cx:pt idx="238327">LSAZ</cx:pt>
          <cx:pt idx="238328">LSAZ</cx:pt>
          <cx:pt idx="238329">LSAZ</cx:pt>
          <cx:pt idx="238330">LSAZ</cx:pt>
          <cx:pt idx="238331">LSAZ</cx:pt>
          <cx:pt idx="238332">LSAZ</cx:pt>
          <cx:pt idx="238333">LSAZ</cx:pt>
          <cx:pt idx="238334">LSAZ</cx:pt>
          <cx:pt idx="238335">LSAZ</cx:pt>
          <cx:pt idx="238336">LSAZ</cx:pt>
          <cx:pt idx="238337">LSAZ</cx:pt>
          <cx:pt idx="238338">LSAZ</cx:pt>
          <cx:pt idx="238339">LSAZ</cx:pt>
          <cx:pt idx="238340">LSAZ</cx:pt>
          <cx:pt idx="238341">LSAZ</cx:pt>
          <cx:pt idx="238342">LSAZ</cx:pt>
          <cx:pt idx="238343">LSAZ</cx:pt>
          <cx:pt idx="238344">LSAZ</cx:pt>
          <cx:pt idx="238345">LSAZ</cx:pt>
          <cx:pt idx="238346">LSAZ</cx:pt>
          <cx:pt idx="238347">LSAZ</cx:pt>
          <cx:pt idx="238348">LSAZ</cx:pt>
          <cx:pt idx="238349">LSAZ</cx:pt>
          <cx:pt idx="238350">LSAZ</cx:pt>
          <cx:pt idx="238351">LSAZ</cx:pt>
          <cx:pt idx="238352">LSAZ</cx:pt>
          <cx:pt idx="238353">LSAZ</cx:pt>
          <cx:pt idx="238354">LSAZ</cx:pt>
          <cx:pt idx="238355">LSAZ</cx:pt>
          <cx:pt idx="238356">LSAZ</cx:pt>
          <cx:pt idx="238357">LSAZ</cx:pt>
          <cx:pt idx="238358">LSAZ</cx:pt>
          <cx:pt idx="238359">LSAZ</cx:pt>
          <cx:pt idx="238360">LSAZ</cx:pt>
          <cx:pt idx="238361">LSAZ</cx:pt>
          <cx:pt idx="238362">LSAZ</cx:pt>
          <cx:pt idx="238363">LSAZ</cx:pt>
          <cx:pt idx="238364">LSAZ</cx:pt>
          <cx:pt idx="238365">LSAZ</cx:pt>
          <cx:pt idx="238366">LSAZ</cx:pt>
          <cx:pt idx="238367">LSAZ</cx:pt>
          <cx:pt idx="238368">LSAZ</cx:pt>
          <cx:pt idx="238369">LSAZ</cx:pt>
          <cx:pt idx="238370">LSAZ</cx:pt>
          <cx:pt idx="238371">LSAZ</cx:pt>
          <cx:pt idx="238372">LSAZ</cx:pt>
          <cx:pt idx="238373">LSAZ</cx:pt>
          <cx:pt idx="238374">LSAZ</cx:pt>
          <cx:pt idx="238375">LSAZ</cx:pt>
          <cx:pt idx="238376">LSAZ</cx:pt>
          <cx:pt idx="238377">LSAZ</cx:pt>
          <cx:pt idx="238378">LSAZ</cx:pt>
          <cx:pt idx="238379">LSAZ</cx:pt>
          <cx:pt idx="238380">LSAZ</cx:pt>
          <cx:pt idx="238381">LSAZ</cx:pt>
          <cx:pt idx="238382">LSAZ</cx:pt>
          <cx:pt idx="238383">LSAZ</cx:pt>
          <cx:pt idx="238384">LSAZ</cx:pt>
          <cx:pt idx="238385">LSAZ</cx:pt>
          <cx:pt idx="238386">LSAZ</cx:pt>
          <cx:pt idx="238387">LSAZ</cx:pt>
          <cx:pt idx="238388">LSAZ</cx:pt>
          <cx:pt idx="238389">LSAZ</cx:pt>
          <cx:pt idx="238390">LSAZ</cx:pt>
          <cx:pt idx="238391">LSAZ</cx:pt>
          <cx:pt idx="238392">LSAZ</cx:pt>
          <cx:pt idx="238393">LSAZ</cx:pt>
          <cx:pt idx="238394">LSAZ</cx:pt>
          <cx:pt idx="238395">LSAZ</cx:pt>
          <cx:pt idx="238396">LSAZ</cx:pt>
          <cx:pt idx="238397">LSAZ</cx:pt>
          <cx:pt idx="238398">LSAZ</cx:pt>
          <cx:pt idx="238399">LSAZ</cx:pt>
          <cx:pt idx="238400">LSAZ</cx:pt>
          <cx:pt idx="238401">LSAZ</cx:pt>
          <cx:pt idx="238402">LSAZ</cx:pt>
          <cx:pt idx="238403">LSAZ</cx:pt>
          <cx:pt idx="238404">LSAZ</cx:pt>
          <cx:pt idx="238405">LSAZ</cx:pt>
          <cx:pt idx="238406">LSAZ</cx:pt>
          <cx:pt idx="238407">LSAZ</cx:pt>
          <cx:pt idx="238408">LSAZ</cx:pt>
          <cx:pt idx="238409">LSAZ</cx:pt>
          <cx:pt idx="238410">LSAZ</cx:pt>
          <cx:pt idx="238411">LSAZ</cx:pt>
          <cx:pt idx="238412">LSAZ</cx:pt>
          <cx:pt idx="238413">LSAZ</cx:pt>
          <cx:pt idx="238414">LSAZ</cx:pt>
          <cx:pt idx="238415">LSAZ</cx:pt>
          <cx:pt idx="238416">LSAZ</cx:pt>
          <cx:pt idx="238417">LSAZ</cx:pt>
          <cx:pt idx="238418">LSAZ</cx:pt>
          <cx:pt idx="238419">LSAZ</cx:pt>
          <cx:pt idx="238420">LSAZ</cx:pt>
          <cx:pt idx="238421">LSAZ</cx:pt>
          <cx:pt idx="238422">LSAZ</cx:pt>
          <cx:pt idx="238423">LSAZ</cx:pt>
          <cx:pt idx="238424">LSAZ</cx:pt>
          <cx:pt idx="238425">LSAZ</cx:pt>
          <cx:pt idx="238426">LSAZ</cx:pt>
          <cx:pt idx="238427">LSAZ</cx:pt>
          <cx:pt idx="238428">LSAZ</cx:pt>
          <cx:pt idx="238429">LSAZ</cx:pt>
          <cx:pt idx="238430">LSAZ</cx:pt>
          <cx:pt idx="238431">LSAZ</cx:pt>
          <cx:pt idx="238432">LSAZ</cx:pt>
          <cx:pt idx="238433">LSAZ</cx:pt>
          <cx:pt idx="238434">LSAZ</cx:pt>
          <cx:pt idx="238435">LSAZ</cx:pt>
          <cx:pt idx="238436">LSAZ</cx:pt>
          <cx:pt idx="238437">LSAZ</cx:pt>
          <cx:pt idx="238438">LSAZ</cx:pt>
          <cx:pt idx="238439">LSAZ</cx:pt>
          <cx:pt idx="238440">LSAZ</cx:pt>
          <cx:pt idx="238441">LSAZ</cx:pt>
          <cx:pt idx="238442">LSAZ</cx:pt>
          <cx:pt idx="238443">LSAZ</cx:pt>
          <cx:pt idx="238444">LSAZ</cx:pt>
          <cx:pt idx="238445">LSAZ</cx:pt>
          <cx:pt idx="238446">LSAZ</cx:pt>
          <cx:pt idx="238447">LSAZ</cx:pt>
          <cx:pt idx="238448">LSAZ</cx:pt>
          <cx:pt idx="238449">LSAZ</cx:pt>
          <cx:pt idx="238450">LSAZ</cx:pt>
          <cx:pt idx="238451">LSAZ</cx:pt>
          <cx:pt idx="238452">LSAZ</cx:pt>
          <cx:pt idx="238453">LSAZ</cx:pt>
          <cx:pt idx="238454">LSAZ</cx:pt>
          <cx:pt idx="238455">LSAZ</cx:pt>
          <cx:pt idx="238456">LSAZ</cx:pt>
          <cx:pt idx="238457">LSAZ</cx:pt>
          <cx:pt idx="238458">LSAZ</cx:pt>
          <cx:pt idx="238459">LSAZ</cx:pt>
          <cx:pt idx="238460">LSAZ</cx:pt>
          <cx:pt idx="238461">LSAZ</cx:pt>
          <cx:pt idx="238462">LSAZ</cx:pt>
          <cx:pt idx="238463">LSAZ</cx:pt>
          <cx:pt idx="238464">LSAZ</cx:pt>
          <cx:pt idx="238465">LSAZ</cx:pt>
          <cx:pt idx="238466">LSAZ</cx:pt>
          <cx:pt idx="238467">LSAZ</cx:pt>
          <cx:pt idx="238468">LSAZ</cx:pt>
          <cx:pt idx="238469">LSAZ</cx:pt>
          <cx:pt idx="238470">LSAZ</cx:pt>
          <cx:pt idx="238471">LSAZ</cx:pt>
          <cx:pt idx="238472">LSAZ</cx:pt>
          <cx:pt idx="238473">LSAZ</cx:pt>
          <cx:pt idx="238474">LSAZ</cx:pt>
          <cx:pt idx="238475">LSAZ</cx:pt>
          <cx:pt idx="238476">LSAZ</cx:pt>
          <cx:pt idx="238477">LSAZ</cx:pt>
          <cx:pt idx="238478">LSAZ</cx:pt>
          <cx:pt idx="238479">LSAZ</cx:pt>
          <cx:pt idx="238480">LSAZ</cx:pt>
          <cx:pt idx="238481">LSAZ</cx:pt>
          <cx:pt idx="238482">LSAZ</cx:pt>
          <cx:pt idx="238483">LSAZ</cx:pt>
          <cx:pt idx="238484">LSAZ</cx:pt>
          <cx:pt idx="238485">LSAZ</cx:pt>
          <cx:pt idx="238486">LSAZ</cx:pt>
          <cx:pt idx="238487">LSAZ</cx:pt>
          <cx:pt idx="238488">LSAZ</cx:pt>
          <cx:pt idx="238489">LSAZ</cx:pt>
          <cx:pt idx="238490">LSAZ</cx:pt>
          <cx:pt idx="238491">LSAZ</cx:pt>
          <cx:pt idx="238492">LSAZ</cx:pt>
          <cx:pt idx="238493">LSAZ</cx:pt>
          <cx:pt idx="238494">LSAZ</cx:pt>
          <cx:pt idx="238495">LSAZ</cx:pt>
          <cx:pt idx="238496">LSAZ</cx:pt>
          <cx:pt idx="238497">LSAZ</cx:pt>
          <cx:pt idx="238498">LSAZ</cx:pt>
          <cx:pt idx="238499">LSAZ</cx:pt>
          <cx:pt idx="238500">LSAZ</cx:pt>
          <cx:pt idx="238501">LSAZ</cx:pt>
          <cx:pt idx="238502">LSAZ</cx:pt>
          <cx:pt idx="238503">LSAZ</cx:pt>
          <cx:pt idx="238504">LSAZ</cx:pt>
          <cx:pt idx="238505">LSAZ</cx:pt>
          <cx:pt idx="238506">LSAZ</cx:pt>
          <cx:pt idx="238507">LSAZ</cx:pt>
          <cx:pt idx="238508">LSAZ</cx:pt>
          <cx:pt idx="238509">LSAZ</cx:pt>
          <cx:pt idx="238510">LSAZ</cx:pt>
          <cx:pt idx="238511">LSAZ</cx:pt>
          <cx:pt idx="238512">LSAZ</cx:pt>
          <cx:pt idx="238513">LSAZ</cx:pt>
          <cx:pt idx="238514">LSAZ</cx:pt>
          <cx:pt idx="238515">LSAZ</cx:pt>
          <cx:pt idx="238516">LSAZ</cx:pt>
          <cx:pt idx="238517">LSAZ</cx:pt>
          <cx:pt idx="238518">LSAZ</cx:pt>
          <cx:pt idx="238519">LSAZ</cx:pt>
          <cx:pt idx="238520">LSAZ</cx:pt>
          <cx:pt idx="238521">LSAZ</cx:pt>
          <cx:pt idx="238522">LSAZ</cx:pt>
          <cx:pt idx="238523">LSAZ</cx:pt>
          <cx:pt idx="238524">LSAZ</cx:pt>
          <cx:pt idx="238525">LSAZ</cx:pt>
          <cx:pt idx="238526">LSAZ</cx:pt>
          <cx:pt idx="238527">LSAZ</cx:pt>
          <cx:pt idx="238528">LSAZ</cx:pt>
          <cx:pt idx="238529">LSAZ</cx:pt>
          <cx:pt idx="238530">LSAZ</cx:pt>
          <cx:pt idx="238531">LSAZ</cx:pt>
          <cx:pt idx="238532">LSAZ</cx:pt>
          <cx:pt idx="238533">LSAZ</cx:pt>
          <cx:pt idx="238534">LSAZ</cx:pt>
          <cx:pt idx="238535">LSAZ</cx:pt>
          <cx:pt idx="238536">LSAZ</cx:pt>
          <cx:pt idx="238537">LSAZ</cx:pt>
          <cx:pt idx="238538">LSAZ</cx:pt>
          <cx:pt idx="238539">LSAZ</cx:pt>
          <cx:pt idx="238540">LSAZ</cx:pt>
          <cx:pt idx="238541">LSAZ</cx:pt>
          <cx:pt idx="238542">LSAZ</cx:pt>
          <cx:pt idx="238543">LSAZ</cx:pt>
          <cx:pt idx="238544">LSAZ</cx:pt>
          <cx:pt idx="238545">LSAZ</cx:pt>
          <cx:pt idx="238546">LSAZ</cx:pt>
          <cx:pt idx="238547">LSAZ</cx:pt>
          <cx:pt idx="238548">LSAZ</cx:pt>
          <cx:pt idx="238549">LSAZ</cx:pt>
          <cx:pt idx="238550">LSAZ</cx:pt>
          <cx:pt idx="238551">LSAZ</cx:pt>
          <cx:pt idx="238552">LSAZ</cx:pt>
          <cx:pt idx="238553">LSAZ</cx:pt>
          <cx:pt idx="238554">LSAZ</cx:pt>
          <cx:pt idx="238555">LSAZ</cx:pt>
          <cx:pt idx="238556">LSAZ</cx:pt>
          <cx:pt idx="238557">LSAZ</cx:pt>
          <cx:pt idx="238558">LSAZ</cx:pt>
          <cx:pt idx="238559">LSAZ</cx:pt>
          <cx:pt idx="238560">LSAZ</cx:pt>
          <cx:pt idx="238561">LSAZ</cx:pt>
          <cx:pt idx="238562">LSAZ</cx:pt>
          <cx:pt idx="238563">LSAZ</cx:pt>
          <cx:pt idx="238564">LSAZ</cx:pt>
          <cx:pt idx="238565">LSAZ</cx:pt>
          <cx:pt idx="238566">LSAZ</cx:pt>
          <cx:pt idx="238567">LSAZ</cx:pt>
          <cx:pt idx="238568">LSAZ</cx:pt>
          <cx:pt idx="238569">LSAZ</cx:pt>
          <cx:pt idx="238570">LSAZ</cx:pt>
          <cx:pt idx="238571">LSAZ</cx:pt>
          <cx:pt idx="238572">LSAZ</cx:pt>
          <cx:pt idx="238573">LSAZ</cx:pt>
          <cx:pt idx="238574">LSAZ</cx:pt>
          <cx:pt idx="238575">LSAZ</cx:pt>
          <cx:pt idx="238576">LSAZ</cx:pt>
          <cx:pt idx="238577">LSAZ</cx:pt>
          <cx:pt idx="238578">LSAZ</cx:pt>
          <cx:pt idx="238579">LSAZ</cx:pt>
          <cx:pt idx="238580">LSAZ</cx:pt>
          <cx:pt idx="238581">LSAZ</cx:pt>
          <cx:pt idx="238582">LSAZ</cx:pt>
          <cx:pt idx="238583">LSAZ</cx:pt>
          <cx:pt idx="238584">LSAZ</cx:pt>
          <cx:pt idx="238585">LSAZ</cx:pt>
          <cx:pt idx="238586">LSAZ</cx:pt>
          <cx:pt idx="238587">LSAZ</cx:pt>
          <cx:pt idx="238588">LSAZ</cx:pt>
          <cx:pt idx="238589">LSAZ</cx:pt>
          <cx:pt idx="238590">LSAZ</cx:pt>
          <cx:pt idx="238591">LSAZ</cx:pt>
          <cx:pt idx="238592">LSAZ</cx:pt>
          <cx:pt idx="238593">LSAZ</cx:pt>
          <cx:pt idx="238594">LSAZ</cx:pt>
          <cx:pt idx="238595">LSAZ</cx:pt>
          <cx:pt idx="238596">LSAZ</cx:pt>
          <cx:pt idx="238597">LSAZ</cx:pt>
          <cx:pt idx="238598">LSAZ</cx:pt>
          <cx:pt idx="238599">LSAZ</cx:pt>
          <cx:pt idx="238600">LSAZ</cx:pt>
          <cx:pt idx="238601">LSAZ</cx:pt>
          <cx:pt idx="238602">LSAZ</cx:pt>
          <cx:pt idx="238603">LSAZ</cx:pt>
          <cx:pt idx="238604">LSAZ</cx:pt>
          <cx:pt idx="238605">LSAZ</cx:pt>
          <cx:pt idx="238606">LSAZ</cx:pt>
          <cx:pt idx="238607">LSAZ</cx:pt>
          <cx:pt idx="238608">LSAZ</cx:pt>
          <cx:pt idx="238609">LSAZ</cx:pt>
          <cx:pt idx="238610">LSAZ</cx:pt>
          <cx:pt idx="238611">LSAZ</cx:pt>
          <cx:pt idx="238612">LSAZ</cx:pt>
          <cx:pt idx="238613">LSAZ</cx:pt>
          <cx:pt idx="238614">LSAZ</cx:pt>
          <cx:pt idx="238615">LSAZ</cx:pt>
          <cx:pt idx="238616">LSAZ</cx:pt>
          <cx:pt idx="238617">LSAZ</cx:pt>
          <cx:pt idx="238618">LSAZ</cx:pt>
          <cx:pt idx="238619">LSAZ</cx:pt>
          <cx:pt idx="238620">LSAZ</cx:pt>
          <cx:pt idx="238621">LSAZ</cx:pt>
          <cx:pt idx="238622">LSAZ</cx:pt>
          <cx:pt idx="238623">LSAZ</cx:pt>
          <cx:pt idx="238624">LSAZ</cx:pt>
          <cx:pt idx="238625">LSAZ</cx:pt>
          <cx:pt idx="238626">LSAZ</cx:pt>
          <cx:pt idx="238627">LSAZ</cx:pt>
          <cx:pt idx="238628">LSAZ</cx:pt>
          <cx:pt idx="238629">LSAZ</cx:pt>
          <cx:pt idx="238630">LSAZ</cx:pt>
          <cx:pt idx="238631">LSAZ</cx:pt>
          <cx:pt idx="238632">LSAZ</cx:pt>
          <cx:pt idx="238633">LSAZ</cx:pt>
          <cx:pt idx="238634">LSAZ</cx:pt>
          <cx:pt idx="238635">LSAZ</cx:pt>
          <cx:pt idx="238636">LSAZ</cx:pt>
          <cx:pt idx="238637">LSAZ</cx:pt>
          <cx:pt idx="238638">LSAZ</cx:pt>
          <cx:pt idx="238639">LSAZ</cx:pt>
          <cx:pt idx="238640">LSAZ</cx:pt>
          <cx:pt idx="238641">LSAZ</cx:pt>
          <cx:pt idx="238642">LSAZ</cx:pt>
          <cx:pt idx="238643">LSAZ</cx:pt>
          <cx:pt idx="238644">LSAZ</cx:pt>
          <cx:pt idx="238645">LSAZ</cx:pt>
          <cx:pt idx="238646">LSAZ</cx:pt>
          <cx:pt idx="238647">LSAZ</cx:pt>
          <cx:pt idx="238648">LSAZ</cx:pt>
          <cx:pt idx="238649">LSAZ</cx:pt>
          <cx:pt idx="238650">LSAZ</cx:pt>
          <cx:pt idx="238651">LSAZ</cx:pt>
          <cx:pt idx="238652">LSAZ</cx:pt>
          <cx:pt idx="238653">LSAZ</cx:pt>
          <cx:pt idx="238654">LSAZ</cx:pt>
          <cx:pt idx="238655">LSAZ</cx:pt>
          <cx:pt idx="238656">LSAZ</cx:pt>
          <cx:pt idx="238657">LSAZ</cx:pt>
          <cx:pt idx="238658">LSAZ</cx:pt>
          <cx:pt idx="238659">LSAZ</cx:pt>
          <cx:pt idx="238660">LSAZ</cx:pt>
          <cx:pt idx="238661">LSAZ</cx:pt>
          <cx:pt idx="238662">LSAZ</cx:pt>
          <cx:pt idx="238663">LSAZ</cx:pt>
          <cx:pt idx="238664">LSAZ</cx:pt>
          <cx:pt idx="238665">LSAZ</cx:pt>
          <cx:pt idx="238666">LSAZ</cx:pt>
          <cx:pt idx="238667">LSAZ</cx:pt>
          <cx:pt idx="238668">LSAZ</cx:pt>
          <cx:pt idx="238669">LSAZ</cx:pt>
          <cx:pt idx="238670">LSAZ</cx:pt>
          <cx:pt idx="238671">LSAZ</cx:pt>
          <cx:pt idx="238672">LSAZ</cx:pt>
          <cx:pt idx="238673">LSAZ</cx:pt>
          <cx:pt idx="238674">LSAZ</cx:pt>
          <cx:pt idx="238675">LSAZ</cx:pt>
          <cx:pt idx="238676">LSAZ</cx:pt>
          <cx:pt idx="238677">LSAZ</cx:pt>
          <cx:pt idx="238678">LSAZ</cx:pt>
          <cx:pt idx="238679">LSAZ</cx:pt>
          <cx:pt idx="238680">LSAZ</cx:pt>
          <cx:pt idx="238681">LSAZ</cx:pt>
          <cx:pt idx="238682">LSAZ</cx:pt>
          <cx:pt idx="238683">LSAZ</cx:pt>
          <cx:pt idx="238684">LSAZ</cx:pt>
          <cx:pt idx="238685">LSAZ</cx:pt>
          <cx:pt idx="238686">LSAZ</cx:pt>
          <cx:pt idx="238687">LSAZ</cx:pt>
          <cx:pt idx="238688">LSAZ</cx:pt>
          <cx:pt idx="238689">LSAZ</cx:pt>
          <cx:pt idx="238690">LSAZ</cx:pt>
          <cx:pt idx="238691">LSAZ</cx:pt>
          <cx:pt idx="238692">LSAZ</cx:pt>
          <cx:pt idx="238693">LSAZ</cx:pt>
          <cx:pt idx="238694">LSAZ</cx:pt>
          <cx:pt idx="238695">LSAZ</cx:pt>
          <cx:pt idx="238696">LSAZ</cx:pt>
          <cx:pt idx="238697">LSAZ</cx:pt>
          <cx:pt idx="238698">LSAZ</cx:pt>
          <cx:pt idx="238699">LSAZ</cx:pt>
          <cx:pt idx="238700">LSAZ</cx:pt>
          <cx:pt idx="238701">LSAZ</cx:pt>
          <cx:pt idx="238702">LSAZ</cx:pt>
          <cx:pt idx="238703">LSAZ</cx:pt>
          <cx:pt idx="238704">LSAZ</cx:pt>
          <cx:pt idx="238705">LSAZ</cx:pt>
          <cx:pt idx="238706">LSAZ</cx:pt>
          <cx:pt idx="238707">LSAZ</cx:pt>
          <cx:pt idx="238708">LSAZ</cx:pt>
          <cx:pt idx="238709">LSAZ</cx:pt>
          <cx:pt idx="238710">LSAZ</cx:pt>
          <cx:pt idx="238711">LSAZ</cx:pt>
          <cx:pt idx="238712">LSAZ</cx:pt>
          <cx:pt idx="238713">LSAZ</cx:pt>
          <cx:pt idx="238714">LSAZ</cx:pt>
          <cx:pt idx="238715">LSAZ</cx:pt>
          <cx:pt idx="238716">LSAZ</cx:pt>
          <cx:pt idx="238717">LSAZ</cx:pt>
          <cx:pt idx="238718">LSAZ</cx:pt>
          <cx:pt idx="238719">LSAZ</cx:pt>
          <cx:pt idx="238720">LSAZ</cx:pt>
          <cx:pt idx="238721">LSAZ</cx:pt>
          <cx:pt idx="238722">LSAZ</cx:pt>
          <cx:pt idx="238723">LSAZ</cx:pt>
          <cx:pt idx="238724">LSAZ</cx:pt>
          <cx:pt idx="238725">LSAZ</cx:pt>
          <cx:pt idx="238726">LSAZ</cx:pt>
          <cx:pt idx="238727">LSAZ</cx:pt>
          <cx:pt idx="238728">LSAZ</cx:pt>
          <cx:pt idx="238729">LSAZ</cx:pt>
          <cx:pt idx="238730">LSAZ</cx:pt>
          <cx:pt idx="238731">LSAZ</cx:pt>
          <cx:pt idx="238732">LSAZ</cx:pt>
          <cx:pt idx="238733">LSAZ</cx:pt>
          <cx:pt idx="238734">LSAZ</cx:pt>
          <cx:pt idx="238735">LSAZ</cx:pt>
          <cx:pt idx="238736">LSAZ</cx:pt>
          <cx:pt idx="238737">LSAZ</cx:pt>
          <cx:pt idx="238738">LSAZ</cx:pt>
          <cx:pt idx="238739">LSAZ</cx:pt>
          <cx:pt idx="238740">LSAZ</cx:pt>
          <cx:pt idx="238741">LSAZ</cx:pt>
          <cx:pt idx="238742">LSAZ</cx:pt>
          <cx:pt idx="238743">LSAZ</cx:pt>
          <cx:pt idx="238744">LSAZ</cx:pt>
          <cx:pt idx="238745">LSAZ</cx:pt>
          <cx:pt idx="238746">LSAZ</cx:pt>
          <cx:pt idx="238747">LSAZ</cx:pt>
          <cx:pt idx="238748">LSAZ</cx:pt>
          <cx:pt idx="238749">LSAZ</cx:pt>
          <cx:pt idx="238750">LSAZ</cx:pt>
          <cx:pt idx="238751">LSAZ</cx:pt>
          <cx:pt idx="238752">LSAZ</cx:pt>
          <cx:pt idx="238753">LSAZ</cx:pt>
          <cx:pt idx="238754">LSAZ</cx:pt>
          <cx:pt idx="238755">LSAZ</cx:pt>
          <cx:pt idx="238756">LSAZ</cx:pt>
          <cx:pt idx="238757">LSAZ</cx:pt>
          <cx:pt idx="238758">LSAZ</cx:pt>
          <cx:pt idx="238759">LSAZ</cx:pt>
          <cx:pt idx="238760">LSAZ</cx:pt>
          <cx:pt idx="238761">LSAZ</cx:pt>
          <cx:pt idx="238762">LSAZ</cx:pt>
          <cx:pt idx="238763">LSAZ</cx:pt>
          <cx:pt idx="238764">LSAZ</cx:pt>
          <cx:pt idx="238765">LSAZ</cx:pt>
          <cx:pt idx="238766">LSAZ</cx:pt>
          <cx:pt idx="238767">LSAZ</cx:pt>
          <cx:pt idx="238768">LSAZ</cx:pt>
          <cx:pt idx="238769">LSAZ</cx:pt>
          <cx:pt idx="238770">LSAZ</cx:pt>
          <cx:pt idx="238771">LSAZ</cx:pt>
          <cx:pt idx="238772">LSAZ</cx:pt>
          <cx:pt idx="238773">LSAZ</cx:pt>
          <cx:pt idx="238774">LSAZ</cx:pt>
          <cx:pt idx="238775">LSAZ</cx:pt>
          <cx:pt idx="238776">LSAZ</cx:pt>
          <cx:pt idx="238777">LSAZ</cx:pt>
          <cx:pt idx="238778">LSAZ</cx:pt>
          <cx:pt idx="238779">LSAZ</cx:pt>
          <cx:pt idx="238780">LSAZ</cx:pt>
          <cx:pt idx="238781">LSAZ</cx:pt>
          <cx:pt idx="238782">LSAZ</cx:pt>
          <cx:pt idx="238783">LSAZ</cx:pt>
          <cx:pt idx="238784">LSAZ</cx:pt>
          <cx:pt idx="238785">LSAZ</cx:pt>
          <cx:pt idx="238786">LSAZ</cx:pt>
          <cx:pt idx="238787">LSAZ</cx:pt>
          <cx:pt idx="238788">LSAZ</cx:pt>
          <cx:pt idx="238789">LSAZ</cx:pt>
          <cx:pt idx="238790">LSAZ</cx:pt>
          <cx:pt idx="238791">LSAZ</cx:pt>
          <cx:pt idx="238792">LSAZ</cx:pt>
          <cx:pt idx="238793">LSAZ</cx:pt>
          <cx:pt idx="238794">LSAZ</cx:pt>
          <cx:pt idx="238795">LSAZ</cx:pt>
          <cx:pt idx="238796">LSAZ</cx:pt>
          <cx:pt idx="238797">LSAZ</cx:pt>
          <cx:pt idx="238798">LSAZ</cx:pt>
          <cx:pt idx="238799">LSAZ</cx:pt>
          <cx:pt idx="238800">LSAZ</cx:pt>
          <cx:pt idx="238801">LSAZ</cx:pt>
          <cx:pt idx="238802">LSAZ</cx:pt>
          <cx:pt idx="238803">LSAZ</cx:pt>
          <cx:pt idx="238804">LSAZ</cx:pt>
          <cx:pt idx="238805">LSAZ</cx:pt>
          <cx:pt idx="238806">LSAZ</cx:pt>
          <cx:pt idx="238807">LSAZ</cx:pt>
          <cx:pt idx="238808">LSAZ</cx:pt>
          <cx:pt idx="238809">LSAZ</cx:pt>
          <cx:pt idx="238810">LSAZ</cx:pt>
          <cx:pt idx="238811">LSAZ</cx:pt>
          <cx:pt idx="238812">LSAZ</cx:pt>
          <cx:pt idx="238813">LSAZ</cx:pt>
          <cx:pt idx="238814">LSAZ</cx:pt>
          <cx:pt idx="238815">LSAZ</cx:pt>
          <cx:pt idx="238816">LSAZ</cx:pt>
          <cx:pt idx="238817">LSAZ</cx:pt>
          <cx:pt idx="238818">LSAZ</cx:pt>
          <cx:pt idx="238819">LSAZ</cx:pt>
          <cx:pt idx="238820">LSAZ</cx:pt>
          <cx:pt idx="238821">LSAZ</cx:pt>
          <cx:pt idx="238822">LSAZ</cx:pt>
          <cx:pt idx="238823">LSAZ</cx:pt>
          <cx:pt idx="238824">LSAZ</cx:pt>
          <cx:pt idx="238825">LSAZ</cx:pt>
          <cx:pt idx="238826">LSAZ</cx:pt>
          <cx:pt idx="238827">LSAZ</cx:pt>
          <cx:pt idx="238828">LSAZ</cx:pt>
          <cx:pt idx="238829">LSAZ</cx:pt>
          <cx:pt idx="238830">LSAZ</cx:pt>
          <cx:pt idx="238831">LSAZ</cx:pt>
          <cx:pt idx="238832">LSAZ</cx:pt>
          <cx:pt idx="238833">LSAZ</cx:pt>
          <cx:pt idx="238834">LSAZ</cx:pt>
          <cx:pt idx="238835">LSAZ</cx:pt>
          <cx:pt idx="238836">LSAZ</cx:pt>
          <cx:pt idx="238837">LSAZ</cx:pt>
          <cx:pt idx="238838">LSAZ</cx:pt>
          <cx:pt idx="238839">LSAZ</cx:pt>
          <cx:pt idx="238840">LSAZ</cx:pt>
          <cx:pt idx="238841">LSAZ</cx:pt>
          <cx:pt idx="238842">LSAZ</cx:pt>
          <cx:pt idx="238843">LSAZ</cx:pt>
          <cx:pt idx="238844">LSAZ</cx:pt>
          <cx:pt idx="238845">LSAZ</cx:pt>
          <cx:pt idx="238846">LSAZ</cx:pt>
          <cx:pt idx="238847">LSAZ</cx:pt>
          <cx:pt idx="238848">LSAZ</cx:pt>
          <cx:pt idx="238849">LSAZ</cx:pt>
          <cx:pt idx="238850">LSAZ</cx:pt>
          <cx:pt idx="238851">LSAZ</cx:pt>
          <cx:pt idx="238852">LSAZ</cx:pt>
          <cx:pt idx="238853">LSAZ</cx:pt>
          <cx:pt idx="238854">LSAZ</cx:pt>
          <cx:pt idx="238855">LSAZ</cx:pt>
          <cx:pt idx="238856">LSAZ</cx:pt>
          <cx:pt idx="238857">LSAZ</cx:pt>
          <cx:pt idx="238858">LSAZ</cx:pt>
          <cx:pt idx="238859">LSAZ</cx:pt>
          <cx:pt idx="238860">LSAZ</cx:pt>
          <cx:pt idx="238861">LSAZ</cx:pt>
          <cx:pt idx="238862">LSAZ</cx:pt>
          <cx:pt idx="238863">LSAZ</cx:pt>
          <cx:pt idx="238864">LSAZ</cx:pt>
          <cx:pt idx="238865">LSAZ</cx:pt>
          <cx:pt idx="238866">LSAZ</cx:pt>
          <cx:pt idx="238867">LSAZ</cx:pt>
          <cx:pt idx="238868">LSAZ</cx:pt>
          <cx:pt idx="238869">LSAZ</cx:pt>
          <cx:pt idx="238870">LSAZ</cx:pt>
          <cx:pt idx="238871">LSAZ</cx:pt>
          <cx:pt idx="238872">LSAZ</cx:pt>
          <cx:pt idx="238873">LSAZ</cx:pt>
          <cx:pt idx="238874">LSAZ</cx:pt>
          <cx:pt idx="238875">LSAZ</cx:pt>
          <cx:pt idx="238876">LSAZ</cx:pt>
          <cx:pt idx="238877">LSAZ</cx:pt>
          <cx:pt idx="238878">LSAZ</cx:pt>
          <cx:pt idx="238879">LSAZ</cx:pt>
          <cx:pt idx="238880">LSAZ</cx:pt>
          <cx:pt idx="238881">LSAZ</cx:pt>
          <cx:pt idx="238882">LSAZ</cx:pt>
          <cx:pt idx="238883">LSAZ</cx:pt>
          <cx:pt idx="238884">LSAZ</cx:pt>
          <cx:pt idx="238885">LSAZ</cx:pt>
          <cx:pt idx="238886">LSAZ</cx:pt>
          <cx:pt idx="238887">LSAZ</cx:pt>
          <cx:pt idx="238888">LSAZ</cx:pt>
          <cx:pt idx="238889">LSAZ</cx:pt>
          <cx:pt idx="238890">LSAZ</cx:pt>
          <cx:pt idx="238891">LSAZ</cx:pt>
          <cx:pt idx="238892">LSAZ</cx:pt>
          <cx:pt idx="238893">LSAZ</cx:pt>
          <cx:pt idx="238894">LSAZ</cx:pt>
          <cx:pt idx="238895">LSAZ</cx:pt>
          <cx:pt idx="238896">LSAZ</cx:pt>
          <cx:pt idx="238897">LSAZ</cx:pt>
          <cx:pt idx="238898">LSAZ</cx:pt>
          <cx:pt idx="238899">LSAZ</cx:pt>
          <cx:pt idx="238900">LSAZ</cx:pt>
          <cx:pt idx="238901">LSAZ</cx:pt>
          <cx:pt idx="238902">LSAZ</cx:pt>
          <cx:pt idx="238903">LSAZ</cx:pt>
          <cx:pt idx="238904">LSAZ</cx:pt>
          <cx:pt idx="238905">LSAZ</cx:pt>
          <cx:pt idx="238906">LSAZ</cx:pt>
          <cx:pt idx="238907">LSAZ</cx:pt>
          <cx:pt idx="238908">LSAZ</cx:pt>
          <cx:pt idx="238909">LSAZ</cx:pt>
          <cx:pt idx="238910">LSAZ</cx:pt>
          <cx:pt idx="238911">LSAZ</cx:pt>
          <cx:pt idx="238912">LSAZ</cx:pt>
          <cx:pt idx="238913">LSAZ</cx:pt>
          <cx:pt idx="238914">LSAZ</cx:pt>
          <cx:pt idx="238915">LSAZ</cx:pt>
          <cx:pt idx="238916">LSAZ</cx:pt>
          <cx:pt idx="238917">LSAZ</cx:pt>
          <cx:pt idx="238918">LSAZ</cx:pt>
          <cx:pt idx="238919">LSAZ</cx:pt>
          <cx:pt idx="238920">LSAZ</cx:pt>
          <cx:pt idx="238921">LSAZ</cx:pt>
          <cx:pt idx="238922">LSAZ</cx:pt>
          <cx:pt idx="238923">LSAZ</cx:pt>
          <cx:pt idx="238924">LSAZ</cx:pt>
          <cx:pt idx="238925">LSAZ</cx:pt>
          <cx:pt idx="238926">LSAZ</cx:pt>
          <cx:pt idx="238927">LSAZ</cx:pt>
          <cx:pt idx="238928">LSAZ</cx:pt>
          <cx:pt idx="238929">LSAZ</cx:pt>
          <cx:pt idx="238930">LSAZ</cx:pt>
          <cx:pt idx="238931">LSAZ</cx:pt>
          <cx:pt idx="238932">LSAZ</cx:pt>
          <cx:pt idx="238933">LSAZ</cx:pt>
          <cx:pt idx="238934">LSAZ</cx:pt>
          <cx:pt idx="238935">LSAZ</cx:pt>
          <cx:pt idx="238936">LSAZ</cx:pt>
          <cx:pt idx="238937">LSAZ</cx:pt>
          <cx:pt idx="238938">LSAZ</cx:pt>
          <cx:pt idx="238939">LSAZ</cx:pt>
          <cx:pt idx="238940">LSAZ</cx:pt>
          <cx:pt idx="238941">LSAZ</cx:pt>
          <cx:pt idx="238942">LSAZ</cx:pt>
          <cx:pt idx="238943">LSAZ</cx:pt>
          <cx:pt idx="238944">LSAZ</cx:pt>
          <cx:pt idx="238945">LSAZ</cx:pt>
          <cx:pt idx="238946">LSAZ</cx:pt>
          <cx:pt idx="238947">LSAZ</cx:pt>
          <cx:pt idx="238948">LSAZ</cx:pt>
          <cx:pt idx="238949">LSAZ</cx:pt>
          <cx:pt idx="238950">LSAZ</cx:pt>
          <cx:pt idx="238951">LSAZ</cx:pt>
          <cx:pt idx="238952">LSAZ</cx:pt>
          <cx:pt idx="238953">LSAZ</cx:pt>
          <cx:pt idx="238954">LSAZ</cx:pt>
          <cx:pt idx="238955">LSAZ</cx:pt>
          <cx:pt idx="238956">LSAZ</cx:pt>
          <cx:pt idx="238957">LSAZ</cx:pt>
          <cx:pt idx="238958">LSAZ</cx:pt>
          <cx:pt idx="238959">LSAZ</cx:pt>
          <cx:pt idx="238960">LSAZ</cx:pt>
          <cx:pt idx="238961">LSAZ</cx:pt>
          <cx:pt idx="238962">LSAZ</cx:pt>
          <cx:pt idx="238963">LSAZ</cx:pt>
          <cx:pt idx="238964">LSAZ</cx:pt>
          <cx:pt idx="238965">LSAZ</cx:pt>
          <cx:pt idx="238966">LSAZ</cx:pt>
          <cx:pt idx="238967">LSAZ</cx:pt>
          <cx:pt idx="238968">LSAZ</cx:pt>
          <cx:pt idx="238969">LSAZ</cx:pt>
          <cx:pt idx="238970">LSAZ</cx:pt>
          <cx:pt idx="238971">LSAZ</cx:pt>
          <cx:pt idx="238972">LSAZ</cx:pt>
          <cx:pt idx="238973">LSAZ</cx:pt>
          <cx:pt idx="238974">LSAZ</cx:pt>
          <cx:pt idx="238975">LSAZ</cx:pt>
          <cx:pt idx="238976">LSAZ</cx:pt>
          <cx:pt idx="238977">LSAZ</cx:pt>
          <cx:pt idx="238978">LSAZ</cx:pt>
          <cx:pt idx="238979">LSAZ</cx:pt>
          <cx:pt idx="238980">LSAZ</cx:pt>
          <cx:pt idx="238981">LSAZ</cx:pt>
          <cx:pt idx="238982">LSAZ</cx:pt>
          <cx:pt idx="238983">LSAZ</cx:pt>
          <cx:pt idx="238984">LSAZ</cx:pt>
          <cx:pt idx="238985">LSAZ</cx:pt>
          <cx:pt idx="238986">LSAZ</cx:pt>
          <cx:pt idx="238987">LSAZ</cx:pt>
          <cx:pt idx="238988">LSAZ</cx:pt>
          <cx:pt idx="238989">LSAZ</cx:pt>
          <cx:pt idx="238990">LSAZ</cx:pt>
          <cx:pt idx="238991">LSAZ</cx:pt>
          <cx:pt idx="238992">LSAZ</cx:pt>
          <cx:pt idx="238993">LSAZ</cx:pt>
          <cx:pt idx="238994">LSAZ</cx:pt>
          <cx:pt idx="238995">LSAZ</cx:pt>
          <cx:pt idx="238996">LSAZ</cx:pt>
          <cx:pt idx="238997">LSAZ</cx:pt>
          <cx:pt idx="238998">LSAZ</cx:pt>
          <cx:pt idx="238999">LSAZ</cx:pt>
          <cx:pt idx="239000">LSAZ</cx:pt>
          <cx:pt idx="239001">LSAZ</cx:pt>
          <cx:pt idx="239002">LSAZ</cx:pt>
          <cx:pt idx="239003">LSAZ</cx:pt>
          <cx:pt idx="239004">LSAZ</cx:pt>
          <cx:pt idx="239005">LSAZ</cx:pt>
          <cx:pt idx="239006">LSAZ</cx:pt>
          <cx:pt idx="239007">LSAZ</cx:pt>
          <cx:pt idx="239008">LSAZ</cx:pt>
          <cx:pt idx="239009">LSAZ</cx:pt>
          <cx:pt idx="239010">LSAZ</cx:pt>
          <cx:pt idx="239011">LSAZ</cx:pt>
          <cx:pt idx="239012">LSAZ</cx:pt>
          <cx:pt idx="239013">LSAZ</cx:pt>
          <cx:pt idx="239014">LSAZ</cx:pt>
          <cx:pt idx="239015">LSAZ</cx:pt>
          <cx:pt idx="239016">LSAZ</cx:pt>
          <cx:pt idx="239017">LSAZ</cx:pt>
          <cx:pt idx="239018">LSAZ</cx:pt>
          <cx:pt idx="239019">LSAZ</cx:pt>
          <cx:pt idx="239020">LSAZ</cx:pt>
          <cx:pt idx="239021">LSAZ</cx:pt>
          <cx:pt idx="239022">LSAZ</cx:pt>
          <cx:pt idx="239023">LSAZ</cx:pt>
          <cx:pt idx="239024">LSAZ</cx:pt>
          <cx:pt idx="239025">LSAZ</cx:pt>
          <cx:pt idx="239026">LSAZ</cx:pt>
          <cx:pt idx="239027">LSAZ</cx:pt>
          <cx:pt idx="239028">LSAZ</cx:pt>
          <cx:pt idx="239029">LSAZ</cx:pt>
          <cx:pt idx="239030">LSAZ</cx:pt>
          <cx:pt idx="239031">LSAZ</cx:pt>
          <cx:pt idx="239032">LSAZ</cx:pt>
          <cx:pt idx="239033">LSAZ</cx:pt>
          <cx:pt idx="239034">LSAZ</cx:pt>
          <cx:pt idx="239035">LSAZ</cx:pt>
          <cx:pt idx="239036">LSAZ</cx:pt>
          <cx:pt idx="239037">LSAZ</cx:pt>
          <cx:pt idx="239038">LSAZ</cx:pt>
          <cx:pt idx="239039">LSAZ</cx:pt>
          <cx:pt idx="239040">LSAZ</cx:pt>
          <cx:pt idx="239041">LSAZ</cx:pt>
          <cx:pt idx="239042">LSAZ</cx:pt>
          <cx:pt idx="239043">LSAZ</cx:pt>
          <cx:pt idx="239044">LSAZ</cx:pt>
          <cx:pt idx="239045">LSAZ</cx:pt>
          <cx:pt idx="239046">LSAZ</cx:pt>
          <cx:pt idx="239047">LSAZ</cx:pt>
          <cx:pt idx="239048">LSAZ</cx:pt>
          <cx:pt idx="239049">LSAZ</cx:pt>
          <cx:pt idx="239050">LSAZ</cx:pt>
          <cx:pt idx="239051">LSAZ</cx:pt>
          <cx:pt idx="239052">LSAZ</cx:pt>
          <cx:pt idx="239053">LSAZ</cx:pt>
          <cx:pt idx="239054">LSAZ</cx:pt>
          <cx:pt idx="239055">LSAZ</cx:pt>
          <cx:pt idx="239056">LSAZ</cx:pt>
          <cx:pt idx="239057">LSAZ</cx:pt>
          <cx:pt idx="239058">LSAZ</cx:pt>
          <cx:pt idx="239059">LSAZ</cx:pt>
          <cx:pt idx="239060">LSAZ</cx:pt>
          <cx:pt idx="239061">LSAZ</cx:pt>
          <cx:pt idx="239062">LSAZ</cx:pt>
          <cx:pt idx="239063">LSAZ</cx:pt>
          <cx:pt idx="239064">LSAZ</cx:pt>
          <cx:pt idx="239065">LSAZ</cx:pt>
          <cx:pt idx="239066">LSAZ</cx:pt>
          <cx:pt idx="239067">LSAZ</cx:pt>
          <cx:pt idx="239068">LSAZ</cx:pt>
          <cx:pt idx="239069">LSAZ</cx:pt>
          <cx:pt idx="239070">LSAZ</cx:pt>
          <cx:pt idx="239071">LSAZ</cx:pt>
          <cx:pt idx="239072">LSAZ</cx:pt>
          <cx:pt idx="239073">LSAZ</cx:pt>
          <cx:pt idx="239074">LSAZ</cx:pt>
          <cx:pt idx="239075">LSAZ</cx:pt>
          <cx:pt idx="239076">LSAZ</cx:pt>
          <cx:pt idx="239077">LSAZ</cx:pt>
          <cx:pt idx="239078">LSAZ</cx:pt>
          <cx:pt idx="239079">LSAZ</cx:pt>
          <cx:pt idx="239080">LSAZ</cx:pt>
          <cx:pt idx="239081">LSAZ</cx:pt>
          <cx:pt idx="239082">LSAZ</cx:pt>
          <cx:pt idx="239083">LSAZ</cx:pt>
          <cx:pt idx="239084">LSAZ</cx:pt>
          <cx:pt idx="239085">LSAZ</cx:pt>
          <cx:pt idx="239086">LSAZ</cx:pt>
          <cx:pt idx="239087">LSAZ</cx:pt>
          <cx:pt idx="239088">LSAZ</cx:pt>
          <cx:pt idx="239089">LSAZ</cx:pt>
          <cx:pt idx="239090">LSAZ</cx:pt>
          <cx:pt idx="239091">LSAZ</cx:pt>
          <cx:pt idx="239092">LSAZ</cx:pt>
          <cx:pt idx="239093">LSAZ</cx:pt>
          <cx:pt idx="239094">LSAZ</cx:pt>
          <cx:pt idx="239095">LSAZ</cx:pt>
          <cx:pt idx="239096">LSAZ</cx:pt>
          <cx:pt idx="239097">LSAZ</cx:pt>
          <cx:pt idx="239098">LSAZ</cx:pt>
          <cx:pt idx="239099">LSAZ</cx:pt>
          <cx:pt idx="239100">LSAZ</cx:pt>
          <cx:pt idx="239101">LSAZ</cx:pt>
          <cx:pt idx="239102">LSAZ</cx:pt>
          <cx:pt idx="239103">LSAZ</cx:pt>
          <cx:pt idx="239104">LSAZ</cx:pt>
          <cx:pt idx="239105">LSAZ</cx:pt>
          <cx:pt idx="239106">LSAZ</cx:pt>
          <cx:pt idx="239107">LSAZ</cx:pt>
          <cx:pt idx="239108">LSAZ</cx:pt>
          <cx:pt idx="239109">LSAZ</cx:pt>
          <cx:pt idx="239110">LSAZ</cx:pt>
          <cx:pt idx="239111">LSAZ</cx:pt>
          <cx:pt idx="239112">LSAZ</cx:pt>
          <cx:pt idx="239113">LSAZ</cx:pt>
          <cx:pt idx="239114">LSAZ</cx:pt>
          <cx:pt idx="239115">LSAZ</cx:pt>
          <cx:pt idx="239116">LSAZ</cx:pt>
          <cx:pt idx="239117">LSAZ</cx:pt>
          <cx:pt idx="239118">LSAZ</cx:pt>
          <cx:pt idx="239119">LSAZ</cx:pt>
          <cx:pt idx="239120">LSAZ</cx:pt>
          <cx:pt idx="239121">LSAZ</cx:pt>
          <cx:pt idx="239122">LSAZ</cx:pt>
          <cx:pt idx="239123">LSAZ</cx:pt>
          <cx:pt idx="239124">LSAZ</cx:pt>
          <cx:pt idx="239125">LSAZ</cx:pt>
          <cx:pt idx="239126">LSAZ</cx:pt>
          <cx:pt idx="239127">LSAZ</cx:pt>
          <cx:pt idx="239128">LSAZ</cx:pt>
          <cx:pt idx="239129">LSAZ</cx:pt>
          <cx:pt idx="239130">LSAZ</cx:pt>
          <cx:pt idx="239131">LSAZ</cx:pt>
          <cx:pt idx="239132">LSAZ</cx:pt>
          <cx:pt idx="239133">LSAZ</cx:pt>
          <cx:pt idx="239134">LSAZ</cx:pt>
          <cx:pt idx="239135">LSAZ</cx:pt>
          <cx:pt idx="239136">LSAZ</cx:pt>
          <cx:pt idx="239137">LSAZ</cx:pt>
          <cx:pt idx="239138">LSAZ</cx:pt>
          <cx:pt idx="239139">LSAZ</cx:pt>
          <cx:pt idx="239140">LSAZ</cx:pt>
          <cx:pt idx="239141">LSAZ</cx:pt>
          <cx:pt idx="239142">LSAZ</cx:pt>
          <cx:pt idx="239143">LSAZ</cx:pt>
          <cx:pt idx="239144">LSAZ</cx:pt>
          <cx:pt idx="239145">LSAZ</cx:pt>
          <cx:pt idx="239146">LSAZ</cx:pt>
          <cx:pt idx="239147">LSAZ</cx:pt>
          <cx:pt idx="239148">LSAZ</cx:pt>
          <cx:pt idx="239149">LSAZ</cx:pt>
          <cx:pt idx="239150">LSAZ</cx:pt>
          <cx:pt idx="239151">LSAZ</cx:pt>
          <cx:pt idx="239152">LSAZ</cx:pt>
          <cx:pt idx="239153">LSAZ</cx:pt>
          <cx:pt idx="239154">LSAZ</cx:pt>
          <cx:pt idx="239155">LSAZ</cx:pt>
          <cx:pt idx="239156">LSAZ</cx:pt>
          <cx:pt idx="239157">LSAZ</cx:pt>
          <cx:pt idx="239158">LSAZ</cx:pt>
          <cx:pt idx="239159">LSAZ</cx:pt>
          <cx:pt idx="239160">LSAZ</cx:pt>
          <cx:pt idx="239161">LSAZ</cx:pt>
          <cx:pt idx="239162">LSAZ</cx:pt>
          <cx:pt idx="239163">LSAZ</cx:pt>
          <cx:pt idx="239164">LSAZ</cx:pt>
          <cx:pt idx="239165">LSAZ</cx:pt>
          <cx:pt idx="239166">LSAZ</cx:pt>
          <cx:pt idx="239167">LSAZ</cx:pt>
          <cx:pt idx="239168">LSAZ</cx:pt>
          <cx:pt idx="239169">LSAZ</cx:pt>
          <cx:pt idx="239170">LSAZ</cx:pt>
          <cx:pt idx="239171">LSAZ</cx:pt>
          <cx:pt idx="239172">LSAZ</cx:pt>
          <cx:pt idx="239173">LSAZ</cx:pt>
          <cx:pt idx="239174">LSAZ</cx:pt>
          <cx:pt idx="239175">LSAZ</cx:pt>
          <cx:pt idx="239176">LSAZ</cx:pt>
          <cx:pt idx="239177">LSAZ</cx:pt>
          <cx:pt idx="239178">LSAZ</cx:pt>
          <cx:pt idx="239179">LSAZ</cx:pt>
          <cx:pt idx="239180">LSAZ</cx:pt>
          <cx:pt idx="239181">LSAZ</cx:pt>
          <cx:pt idx="239182">LSAZ</cx:pt>
          <cx:pt idx="239183">LSAZ</cx:pt>
          <cx:pt idx="239184">LSAZ</cx:pt>
          <cx:pt idx="239185">LSAZ</cx:pt>
          <cx:pt idx="239186">LSAZ</cx:pt>
          <cx:pt idx="239187">LSAZ</cx:pt>
          <cx:pt idx="239188">LSAZ</cx:pt>
          <cx:pt idx="239189">LSAZ</cx:pt>
          <cx:pt idx="239190">LSAZ</cx:pt>
          <cx:pt idx="239191">LSAZ</cx:pt>
          <cx:pt idx="239192">LSAZ</cx:pt>
          <cx:pt idx="239193">LSAZ</cx:pt>
          <cx:pt idx="239194">LSAZ</cx:pt>
          <cx:pt idx="239195">LSAZ</cx:pt>
          <cx:pt idx="239196">LSAZ</cx:pt>
          <cx:pt idx="239197">LSAZ</cx:pt>
          <cx:pt idx="239198">LSAZ</cx:pt>
          <cx:pt idx="239199">LSAZ</cx:pt>
          <cx:pt idx="239200">LSAZ</cx:pt>
          <cx:pt idx="239201">LSAZ</cx:pt>
          <cx:pt idx="239202">LSAZ</cx:pt>
          <cx:pt idx="239203">LSAZ</cx:pt>
          <cx:pt idx="239204">LSAZ</cx:pt>
          <cx:pt idx="239205">LSAZ</cx:pt>
          <cx:pt idx="239206">LSAZ</cx:pt>
          <cx:pt idx="239207">LSAZ</cx:pt>
          <cx:pt idx="239208">LSAZ</cx:pt>
          <cx:pt idx="239209">LSAZ</cx:pt>
          <cx:pt idx="239210">LSAZ</cx:pt>
          <cx:pt idx="239211">LSAZ</cx:pt>
          <cx:pt idx="239212">LSAZ</cx:pt>
          <cx:pt idx="239213">LSAZ</cx:pt>
          <cx:pt idx="239214">LSAZ</cx:pt>
          <cx:pt idx="239215">LSAZ</cx:pt>
          <cx:pt idx="239216">LSAZ</cx:pt>
          <cx:pt idx="239217">LSAZ</cx:pt>
          <cx:pt idx="239218">LSAZ</cx:pt>
          <cx:pt idx="239219">LSAZ</cx:pt>
          <cx:pt idx="239220">LSAZ</cx:pt>
          <cx:pt idx="239221">LSAZ</cx:pt>
          <cx:pt idx="239222">LSAZ</cx:pt>
          <cx:pt idx="239223">LSAZ</cx:pt>
          <cx:pt idx="239224">LSAZ</cx:pt>
          <cx:pt idx="239225">LSAZ</cx:pt>
          <cx:pt idx="239226">LSAZ</cx:pt>
          <cx:pt idx="239227">LSAZ</cx:pt>
          <cx:pt idx="239228">LSAZ</cx:pt>
          <cx:pt idx="239229">LSAZ</cx:pt>
          <cx:pt idx="239230">LSAZ</cx:pt>
          <cx:pt idx="239231">LSAZ</cx:pt>
          <cx:pt idx="239232">LSAZ</cx:pt>
          <cx:pt idx="239233">LSAZ</cx:pt>
          <cx:pt idx="239234">LSAZ</cx:pt>
          <cx:pt idx="239235">LSAZ</cx:pt>
          <cx:pt idx="239236">LSAZ</cx:pt>
          <cx:pt idx="239237">LSAZ</cx:pt>
          <cx:pt idx="239238">LSAZ</cx:pt>
          <cx:pt idx="239239">LSAZ</cx:pt>
          <cx:pt idx="239240">LSAZ</cx:pt>
          <cx:pt idx="239241">LSAZ</cx:pt>
          <cx:pt idx="239242">LSAZ</cx:pt>
          <cx:pt idx="239243">LSAZ</cx:pt>
          <cx:pt idx="239244">LSAZ</cx:pt>
          <cx:pt idx="239245">LSAZ</cx:pt>
          <cx:pt idx="239246">LSAZ</cx:pt>
          <cx:pt idx="239247">LSAZ</cx:pt>
          <cx:pt idx="239248">LSAZ</cx:pt>
          <cx:pt idx="239249">LSAZ</cx:pt>
          <cx:pt idx="239250">LSAZ</cx:pt>
          <cx:pt idx="239251">LSAZ</cx:pt>
          <cx:pt idx="239252">LSAZ</cx:pt>
          <cx:pt idx="239253">LSAZ</cx:pt>
          <cx:pt idx="239254">LSAZ</cx:pt>
          <cx:pt idx="239255">LSAZ</cx:pt>
          <cx:pt idx="239256">LSAZ</cx:pt>
          <cx:pt idx="239257">LSAZ</cx:pt>
          <cx:pt idx="239258">LSAZ</cx:pt>
          <cx:pt idx="239259">LSAZ</cx:pt>
          <cx:pt idx="239260">LSAZ</cx:pt>
          <cx:pt idx="239261">LSAZ</cx:pt>
          <cx:pt idx="239262">LSAZ</cx:pt>
          <cx:pt idx="239263">LSAZ</cx:pt>
          <cx:pt idx="239264">LSAZ</cx:pt>
          <cx:pt idx="239265">LSAZ</cx:pt>
          <cx:pt idx="239266">LSAZ</cx:pt>
          <cx:pt idx="239267">LSAZ</cx:pt>
          <cx:pt idx="239268">LSAZ</cx:pt>
          <cx:pt idx="239269">LSAZ</cx:pt>
          <cx:pt idx="239270">LSAZ</cx:pt>
          <cx:pt idx="239271">LSAZ</cx:pt>
          <cx:pt idx="239272">LSAZ</cx:pt>
          <cx:pt idx="239273">LSAZ</cx:pt>
          <cx:pt idx="239274">LSAZ</cx:pt>
          <cx:pt idx="239275">LSAZ</cx:pt>
          <cx:pt idx="239276">LSAZ</cx:pt>
          <cx:pt idx="239277">LSAZ</cx:pt>
          <cx:pt idx="239278">LSAZ</cx:pt>
          <cx:pt idx="239279">LSAZ</cx:pt>
          <cx:pt idx="239280">LSAZ</cx:pt>
          <cx:pt idx="239281">LSAZ</cx:pt>
          <cx:pt idx="239282">LSAZ</cx:pt>
          <cx:pt idx="239283">LSAZ</cx:pt>
          <cx:pt idx="239284">LSAZ</cx:pt>
          <cx:pt idx="239285">LSAZ</cx:pt>
          <cx:pt idx="239286">LSAZ</cx:pt>
          <cx:pt idx="239287">LSAZ</cx:pt>
          <cx:pt idx="239288">LSAZ</cx:pt>
          <cx:pt idx="239289">LSAZ</cx:pt>
          <cx:pt idx="239290">LSAZ</cx:pt>
          <cx:pt idx="239291">LSAZ</cx:pt>
          <cx:pt idx="239292">LSAZ</cx:pt>
          <cx:pt idx="239293">LSAZ</cx:pt>
          <cx:pt idx="239294">LSAZ</cx:pt>
          <cx:pt idx="239295">LSAZ</cx:pt>
          <cx:pt idx="239296">LSAZ</cx:pt>
          <cx:pt idx="239297">LSAZ</cx:pt>
          <cx:pt idx="239298">LSAZ</cx:pt>
          <cx:pt idx="239299">LSAZ</cx:pt>
          <cx:pt idx="239300">LSAZ</cx:pt>
          <cx:pt idx="239301">LSAZ</cx:pt>
          <cx:pt idx="239302">LSAZ</cx:pt>
          <cx:pt idx="239303">LSAZ</cx:pt>
          <cx:pt idx="239304">LSAZ</cx:pt>
          <cx:pt idx="239305">LSAZ</cx:pt>
          <cx:pt idx="239306">LSAZ</cx:pt>
          <cx:pt idx="239307">LSAZ</cx:pt>
          <cx:pt idx="239308">LSAZ</cx:pt>
          <cx:pt idx="239309">LSAZ</cx:pt>
          <cx:pt idx="239310">LSAZ</cx:pt>
          <cx:pt idx="239311">LSAZ</cx:pt>
          <cx:pt idx="239312">LSAZ</cx:pt>
          <cx:pt idx="239313">LSAZ</cx:pt>
          <cx:pt idx="239314">LSAZ</cx:pt>
          <cx:pt idx="239315">LSAZ</cx:pt>
          <cx:pt idx="239316">LSAZ</cx:pt>
          <cx:pt idx="239317">LSAZ</cx:pt>
          <cx:pt idx="239318">LSAZ</cx:pt>
          <cx:pt idx="239319">LSAZ</cx:pt>
          <cx:pt idx="239320">LSAZ</cx:pt>
          <cx:pt idx="239321">LSAZ</cx:pt>
          <cx:pt idx="239322">LSAZ</cx:pt>
          <cx:pt idx="239323">LSAZ</cx:pt>
          <cx:pt idx="239324">LSAZ</cx:pt>
          <cx:pt idx="239325">LSAZ</cx:pt>
          <cx:pt idx="239326">LSAZ</cx:pt>
          <cx:pt idx="239327">LSAZ</cx:pt>
          <cx:pt idx="239328">LSAZ</cx:pt>
          <cx:pt idx="239329">LSAZ</cx:pt>
          <cx:pt idx="239330">LSAZ</cx:pt>
          <cx:pt idx="239331">LSAZ</cx:pt>
          <cx:pt idx="239332">LSAZ</cx:pt>
          <cx:pt idx="239333">LSAZ</cx:pt>
          <cx:pt idx="239334">LSAZ</cx:pt>
          <cx:pt idx="239335">LSAZ</cx:pt>
          <cx:pt idx="239336">LSAZ</cx:pt>
          <cx:pt idx="239337">LSAZ</cx:pt>
          <cx:pt idx="239338">LSAZ</cx:pt>
          <cx:pt idx="239339">LSAZ</cx:pt>
          <cx:pt idx="239340">LSAZ</cx:pt>
          <cx:pt idx="239341">LSAZ</cx:pt>
          <cx:pt idx="239342">LSAZ</cx:pt>
          <cx:pt idx="239343">LSAZ</cx:pt>
          <cx:pt idx="239344">LSAZ</cx:pt>
          <cx:pt idx="239345">LSAZ</cx:pt>
          <cx:pt idx="239346">LSAZ</cx:pt>
          <cx:pt idx="239347">LSAZ</cx:pt>
          <cx:pt idx="239348">LSAZ</cx:pt>
          <cx:pt idx="239349">LSAZ</cx:pt>
          <cx:pt idx="239350">LSAZ</cx:pt>
          <cx:pt idx="239351">LSAZ</cx:pt>
          <cx:pt idx="239352">LSAZ</cx:pt>
          <cx:pt idx="239353">LSAZ</cx:pt>
          <cx:pt idx="239354">LSAZ</cx:pt>
          <cx:pt idx="239355">LSAZ</cx:pt>
          <cx:pt idx="239356">LSAZ</cx:pt>
          <cx:pt idx="239357">LSAZ</cx:pt>
          <cx:pt idx="239358">LSAZ</cx:pt>
          <cx:pt idx="239359">LSAZ</cx:pt>
          <cx:pt idx="239360">LSAZ</cx:pt>
          <cx:pt idx="239361">LSAZ</cx:pt>
          <cx:pt idx="239362">LSAZ</cx:pt>
          <cx:pt idx="239363">LSAZ</cx:pt>
          <cx:pt idx="239364">LSAZ</cx:pt>
          <cx:pt idx="239365">LSAZ</cx:pt>
          <cx:pt idx="239366">LSAZ</cx:pt>
          <cx:pt idx="239367">LSAZ</cx:pt>
          <cx:pt idx="239368">LSAZ</cx:pt>
          <cx:pt idx="239369">LSAZ</cx:pt>
          <cx:pt idx="239370">LSAZ</cx:pt>
          <cx:pt idx="239371">LSAZ</cx:pt>
          <cx:pt idx="239372">LSAZ</cx:pt>
          <cx:pt idx="239373">LSAZ</cx:pt>
          <cx:pt idx="239374">LSAZ</cx:pt>
          <cx:pt idx="239375">LSAZ</cx:pt>
          <cx:pt idx="239376">LSAZ</cx:pt>
          <cx:pt idx="239377">LSAZ</cx:pt>
          <cx:pt idx="239378">LSAZ</cx:pt>
          <cx:pt idx="239379">LSAZ</cx:pt>
          <cx:pt idx="239380">LSAZ</cx:pt>
          <cx:pt idx="239381">LSAZ</cx:pt>
          <cx:pt idx="239382">LSAZ</cx:pt>
          <cx:pt idx="239383">LSAZ</cx:pt>
          <cx:pt idx="239384">LSAZ</cx:pt>
          <cx:pt idx="239385">LSAZ</cx:pt>
          <cx:pt idx="239386">LSAZ</cx:pt>
          <cx:pt idx="239387">LSAZ</cx:pt>
          <cx:pt idx="239388">LSAZ</cx:pt>
          <cx:pt idx="239389">LSAZ</cx:pt>
          <cx:pt idx="239390">LSAZ</cx:pt>
          <cx:pt idx="239391">LSAZ</cx:pt>
          <cx:pt idx="239392">LSAZ</cx:pt>
          <cx:pt idx="239393">LSAZ</cx:pt>
          <cx:pt idx="239394">LSAZ</cx:pt>
          <cx:pt idx="239395">LSAZ</cx:pt>
          <cx:pt idx="239396">LSAZ</cx:pt>
          <cx:pt idx="239397">LSAZ</cx:pt>
          <cx:pt idx="239398">LSAZ</cx:pt>
          <cx:pt idx="239399">LSAZ</cx:pt>
          <cx:pt idx="239400">LSAZ</cx:pt>
          <cx:pt idx="239401">LSAZ</cx:pt>
          <cx:pt idx="239402">LSAZ</cx:pt>
          <cx:pt idx="239403">LSAZ</cx:pt>
          <cx:pt idx="239404">LSAZ</cx:pt>
          <cx:pt idx="239405">LSAZ</cx:pt>
          <cx:pt idx="239406">LSAZ</cx:pt>
          <cx:pt idx="239407">LSAZ</cx:pt>
          <cx:pt idx="239408">LSAZ</cx:pt>
          <cx:pt idx="239409">LSAZ</cx:pt>
          <cx:pt idx="239410">LSAZ</cx:pt>
          <cx:pt idx="239411">LSAZ</cx:pt>
          <cx:pt idx="239412">LSAZ</cx:pt>
          <cx:pt idx="239413">LSAZ</cx:pt>
          <cx:pt idx="239414">LSAZ</cx:pt>
          <cx:pt idx="239415">LSAZ</cx:pt>
          <cx:pt idx="239416">LSAZ</cx:pt>
          <cx:pt idx="239417">LSAZ</cx:pt>
          <cx:pt idx="239418">LSAZ</cx:pt>
          <cx:pt idx="239419">LSAZ</cx:pt>
          <cx:pt idx="239420">LSAZ</cx:pt>
          <cx:pt idx="239421">LSAZ</cx:pt>
          <cx:pt idx="239422">LSAZ</cx:pt>
          <cx:pt idx="239423">LSAZ</cx:pt>
          <cx:pt idx="239424">LSAZ</cx:pt>
          <cx:pt idx="239425">LSAZ</cx:pt>
          <cx:pt idx="239426">LSAZ</cx:pt>
          <cx:pt idx="239427">LSAZ</cx:pt>
          <cx:pt idx="239428">LSAZ</cx:pt>
          <cx:pt idx="239429">LSAZ</cx:pt>
          <cx:pt idx="239430">LSAZ</cx:pt>
          <cx:pt idx="239431">LSAZ</cx:pt>
          <cx:pt idx="239432">LSAZ</cx:pt>
          <cx:pt idx="239433">LSAZ</cx:pt>
          <cx:pt idx="239434">LSAZ</cx:pt>
          <cx:pt idx="239435">LSAZ</cx:pt>
          <cx:pt idx="239436">LSAZ</cx:pt>
          <cx:pt idx="239437">LSAZ</cx:pt>
          <cx:pt idx="239438">LSAZ</cx:pt>
          <cx:pt idx="239439">LSAZ</cx:pt>
          <cx:pt idx="239440">LSAZ</cx:pt>
          <cx:pt idx="239441">LSAZ</cx:pt>
          <cx:pt idx="239442">LSAZ</cx:pt>
          <cx:pt idx="239443">LSAZ</cx:pt>
          <cx:pt idx="239444">LSAZ</cx:pt>
          <cx:pt idx="239445">LSAZ</cx:pt>
          <cx:pt idx="239446">LSAZ</cx:pt>
          <cx:pt idx="239447">LSAZ</cx:pt>
          <cx:pt idx="239448">LSAZ</cx:pt>
          <cx:pt idx="239449">LSAZ</cx:pt>
          <cx:pt idx="239450">LSAZ</cx:pt>
          <cx:pt idx="239451">LSAZ</cx:pt>
          <cx:pt idx="239452">LSAZ</cx:pt>
          <cx:pt idx="239453">LSAZ</cx:pt>
          <cx:pt idx="239454">LSAZ</cx:pt>
          <cx:pt idx="239455">LSAZ</cx:pt>
          <cx:pt idx="239456">LSAZ</cx:pt>
          <cx:pt idx="239457">LSAZ</cx:pt>
          <cx:pt idx="239458">LSAZ</cx:pt>
          <cx:pt idx="239459">LSAZ</cx:pt>
          <cx:pt idx="239460">LSAZ</cx:pt>
          <cx:pt idx="239461">LSAZ</cx:pt>
          <cx:pt idx="239462">LSAZ</cx:pt>
          <cx:pt idx="239463">LSAZ</cx:pt>
          <cx:pt idx="239464">LSAZ</cx:pt>
          <cx:pt idx="239465">LSAZ</cx:pt>
          <cx:pt idx="239466">LSAZ</cx:pt>
          <cx:pt idx="239467">LSAZ</cx:pt>
          <cx:pt idx="239468">LSAZ</cx:pt>
          <cx:pt idx="239469">LSAZ</cx:pt>
          <cx:pt idx="239470">LSAZ</cx:pt>
          <cx:pt idx="239471">LSAZ</cx:pt>
          <cx:pt idx="239472">LSAZ</cx:pt>
          <cx:pt idx="239473">LSAZ</cx:pt>
          <cx:pt idx="239474">LSAZ</cx:pt>
          <cx:pt idx="239475">LSAZ</cx:pt>
          <cx:pt idx="239476">LSAZ</cx:pt>
          <cx:pt idx="239477">LSAZ</cx:pt>
          <cx:pt idx="239478">LSAZ</cx:pt>
          <cx:pt idx="239479">LSAZ</cx:pt>
          <cx:pt idx="239480">LSAZ</cx:pt>
          <cx:pt idx="239481">LSAZ</cx:pt>
          <cx:pt idx="239482">LSAZ</cx:pt>
          <cx:pt idx="239483">LSAZ</cx:pt>
          <cx:pt idx="239484">LSAZ</cx:pt>
          <cx:pt idx="239485">LSAZ</cx:pt>
          <cx:pt idx="239486">LSAZ</cx:pt>
          <cx:pt idx="239487">LSAZ</cx:pt>
          <cx:pt idx="239488">LSAZ</cx:pt>
          <cx:pt idx="239489">LSAZ</cx:pt>
          <cx:pt idx="239490">LSAZ</cx:pt>
          <cx:pt idx="239491">LSAZ</cx:pt>
          <cx:pt idx="239492">LSAZ</cx:pt>
          <cx:pt idx="239493">LSAZ</cx:pt>
          <cx:pt idx="239494">LSAZ</cx:pt>
          <cx:pt idx="239495">LSAZ</cx:pt>
          <cx:pt idx="239496">LSAZ</cx:pt>
          <cx:pt idx="239497">LSAZ</cx:pt>
          <cx:pt idx="239498">LSAZ</cx:pt>
          <cx:pt idx="239499">LSAZ</cx:pt>
          <cx:pt idx="239500">LSAZ</cx:pt>
          <cx:pt idx="239501">LSAZ</cx:pt>
          <cx:pt idx="239502">LSAZ</cx:pt>
          <cx:pt idx="239503">LSAZ</cx:pt>
          <cx:pt idx="239504">LSAZ</cx:pt>
          <cx:pt idx="239505">LSAZ</cx:pt>
          <cx:pt idx="239506">LSAZ</cx:pt>
          <cx:pt idx="239507">LSAZ</cx:pt>
          <cx:pt idx="239508">LSAZ</cx:pt>
          <cx:pt idx="239509">LSAZ</cx:pt>
          <cx:pt idx="239510">LSAZ</cx:pt>
          <cx:pt idx="239511">LSAZ</cx:pt>
          <cx:pt idx="239512">LSAZ</cx:pt>
          <cx:pt idx="239513">LSAZ</cx:pt>
          <cx:pt idx="239514">LSAZ</cx:pt>
          <cx:pt idx="239515">LSAZ</cx:pt>
          <cx:pt idx="239516">LSAZ</cx:pt>
          <cx:pt idx="239517">LSAZ</cx:pt>
          <cx:pt idx="239518">LSAZ</cx:pt>
          <cx:pt idx="239519">LSAZ</cx:pt>
          <cx:pt idx="239520">LSAZ</cx:pt>
          <cx:pt idx="239521">LSAZ</cx:pt>
          <cx:pt idx="239522">LSAZ</cx:pt>
          <cx:pt idx="239523">LSAZ</cx:pt>
          <cx:pt idx="239524">LSAZ</cx:pt>
          <cx:pt idx="239525">LSAZ</cx:pt>
          <cx:pt idx="239526">LSAZ</cx:pt>
          <cx:pt idx="239527">LSAZ</cx:pt>
          <cx:pt idx="239528">LSAZ</cx:pt>
          <cx:pt idx="239529">LSAZ</cx:pt>
          <cx:pt idx="239530">LSAZ</cx:pt>
          <cx:pt idx="239531">LSAZ</cx:pt>
          <cx:pt idx="239532">LSAZ</cx:pt>
          <cx:pt idx="239533">LSAZ</cx:pt>
          <cx:pt idx="239534">LSAZ</cx:pt>
          <cx:pt idx="239535">LSAZ</cx:pt>
          <cx:pt idx="239536">LSAZ</cx:pt>
          <cx:pt idx="239537">LSAZ</cx:pt>
          <cx:pt idx="239538">LSAZ</cx:pt>
          <cx:pt idx="239539">LSAZ</cx:pt>
          <cx:pt idx="239540">LSAZ</cx:pt>
          <cx:pt idx="239541">LSAZ</cx:pt>
          <cx:pt idx="239542">LSAZ</cx:pt>
          <cx:pt idx="239543">LSAZ</cx:pt>
          <cx:pt idx="239544">LSAZ</cx:pt>
          <cx:pt idx="239545">LSAZ</cx:pt>
          <cx:pt idx="239546">LSAZ</cx:pt>
          <cx:pt idx="239547">LSAZ</cx:pt>
          <cx:pt idx="239548">LSAZ</cx:pt>
          <cx:pt idx="239549">LSAZ</cx:pt>
          <cx:pt idx="239550">LSAZ</cx:pt>
          <cx:pt idx="239551">LSAZ</cx:pt>
          <cx:pt idx="239552">LSAZ</cx:pt>
          <cx:pt idx="239553">LSAZ</cx:pt>
          <cx:pt idx="239554">LSAZ</cx:pt>
          <cx:pt idx="239555">LSAZ</cx:pt>
          <cx:pt idx="239556">LSAZ</cx:pt>
          <cx:pt idx="239557">LSAZ</cx:pt>
          <cx:pt idx="239558">LSAZ</cx:pt>
          <cx:pt idx="239559">LSAZ</cx:pt>
          <cx:pt idx="239560">LSAZ</cx:pt>
          <cx:pt idx="239561">LSAZ</cx:pt>
          <cx:pt idx="239562">LSAZ</cx:pt>
          <cx:pt idx="239563">LSAZ</cx:pt>
          <cx:pt idx="239564">LSAZ</cx:pt>
          <cx:pt idx="239565">LSAZ</cx:pt>
          <cx:pt idx="239566">LSAZ</cx:pt>
          <cx:pt idx="239567">LSAZ</cx:pt>
          <cx:pt idx="239568">LSAZ</cx:pt>
          <cx:pt idx="239569">LSAZ</cx:pt>
          <cx:pt idx="239570">LSAZ</cx:pt>
          <cx:pt idx="239571">LSAZ</cx:pt>
          <cx:pt idx="239572">LSAZ</cx:pt>
          <cx:pt idx="239573">LSAZ</cx:pt>
          <cx:pt idx="239574">LSAZ</cx:pt>
          <cx:pt idx="239575">LSAZ</cx:pt>
          <cx:pt idx="239576">LSAZ</cx:pt>
          <cx:pt idx="239577">LSAZ</cx:pt>
          <cx:pt idx="239578">LSAZ</cx:pt>
          <cx:pt idx="239579">LSAZ</cx:pt>
          <cx:pt idx="239580">LSAZ</cx:pt>
          <cx:pt idx="239581">LSAZ</cx:pt>
          <cx:pt idx="239582">LSAZ</cx:pt>
          <cx:pt idx="239583">LSAZ</cx:pt>
          <cx:pt idx="239584">LSAZ</cx:pt>
          <cx:pt idx="239585">LSAZ</cx:pt>
          <cx:pt idx="239586">LSAZ</cx:pt>
          <cx:pt idx="239587">LSAZ</cx:pt>
          <cx:pt idx="239588">LSAZ</cx:pt>
          <cx:pt idx="239589">LSAZ</cx:pt>
          <cx:pt idx="239590">LSAZ</cx:pt>
          <cx:pt idx="239591">LSAZ</cx:pt>
          <cx:pt idx="239592">LSAZ</cx:pt>
          <cx:pt idx="239593">LSAZ</cx:pt>
          <cx:pt idx="239594">LSAZ</cx:pt>
          <cx:pt idx="239595">LSAZ</cx:pt>
          <cx:pt idx="239596">LSAZ</cx:pt>
          <cx:pt idx="239597">LSAZ</cx:pt>
          <cx:pt idx="239598">LSAZ</cx:pt>
          <cx:pt idx="239599">LSAZ</cx:pt>
          <cx:pt idx="239600">LSAZ</cx:pt>
          <cx:pt idx="239601">LSAZ</cx:pt>
          <cx:pt idx="239602">LSAZ</cx:pt>
          <cx:pt idx="239603">LSAZ</cx:pt>
          <cx:pt idx="239604">LSAZ</cx:pt>
          <cx:pt idx="239605">LSAZ</cx:pt>
          <cx:pt idx="239606">LSAZ</cx:pt>
          <cx:pt idx="239607">LSAZ</cx:pt>
          <cx:pt idx="239608">LSAZ</cx:pt>
          <cx:pt idx="239609">LSAZ</cx:pt>
          <cx:pt idx="239610">LSAZ</cx:pt>
          <cx:pt idx="239611">LSAZ</cx:pt>
          <cx:pt idx="239612">LSAZ</cx:pt>
          <cx:pt idx="239613">LSAZ</cx:pt>
          <cx:pt idx="239614">LSAZ</cx:pt>
          <cx:pt idx="239615">LSAZ</cx:pt>
          <cx:pt idx="239616">LSAZ</cx:pt>
          <cx:pt idx="239617">LSAZ</cx:pt>
          <cx:pt idx="239618">LSAZ</cx:pt>
          <cx:pt idx="239619">LSAZ</cx:pt>
          <cx:pt idx="239620">LSAZ</cx:pt>
          <cx:pt idx="239621">LSAZ</cx:pt>
          <cx:pt idx="239622">LSAZ</cx:pt>
          <cx:pt idx="239623">LSAZ</cx:pt>
          <cx:pt idx="239624">LSAZ</cx:pt>
          <cx:pt idx="239625">LSAZ</cx:pt>
          <cx:pt idx="239626">LSAZ</cx:pt>
          <cx:pt idx="239627">LSAZ</cx:pt>
          <cx:pt idx="239628">LSAZ</cx:pt>
          <cx:pt idx="239629">LSAZ</cx:pt>
          <cx:pt idx="239630">LSAZ</cx:pt>
          <cx:pt idx="239631">LSAZ</cx:pt>
          <cx:pt idx="239632">LSAZ</cx:pt>
          <cx:pt idx="239633">LSAZ</cx:pt>
          <cx:pt idx="239634">LSAZ</cx:pt>
          <cx:pt idx="239635">LSAZ</cx:pt>
          <cx:pt idx="239636">LSAZ</cx:pt>
          <cx:pt idx="239637">LSAZ</cx:pt>
          <cx:pt idx="239638">LSAZ</cx:pt>
          <cx:pt idx="239639">LSAZ</cx:pt>
          <cx:pt idx="239640">LSAZ</cx:pt>
          <cx:pt idx="239641">LSAZ</cx:pt>
          <cx:pt idx="239642">LSAZ</cx:pt>
          <cx:pt idx="239643">LSAZ</cx:pt>
          <cx:pt idx="239644">LSAZ</cx:pt>
          <cx:pt idx="239645">LSAZ</cx:pt>
          <cx:pt idx="239646">LSAZ</cx:pt>
          <cx:pt idx="239647">LSAZ</cx:pt>
          <cx:pt idx="239648">LSAZ</cx:pt>
          <cx:pt idx="239649">LSAZ</cx:pt>
          <cx:pt idx="239650">LSAZ</cx:pt>
          <cx:pt idx="239651">LSAZ</cx:pt>
          <cx:pt idx="239652">LSAZ</cx:pt>
          <cx:pt idx="239653">LSAZ</cx:pt>
          <cx:pt idx="239654">LSAZ</cx:pt>
          <cx:pt idx="239655">LSAZ</cx:pt>
          <cx:pt idx="239656">LSAZ</cx:pt>
          <cx:pt idx="239657">LSAZ</cx:pt>
          <cx:pt idx="239658">LSAZ</cx:pt>
          <cx:pt idx="239659">LSAZ</cx:pt>
          <cx:pt idx="239660">LSAZ</cx:pt>
          <cx:pt idx="239661">LSAZ</cx:pt>
          <cx:pt idx="239662">LSAZ</cx:pt>
          <cx:pt idx="239663">LSAZ</cx:pt>
          <cx:pt idx="239664">LSAZ</cx:pt>
          <cx:pt idx="239665">LSAZ</cx:pt>
          <cx:pt idx="239666">LSAZ</cx:pt>
          <cx:pt idx="239667">LSAZ</cx:pt>
          <cx:pt idx="239668">LSAZ</cx:pt>
          <cx:pt idx="239669">LSAZ</cx:pt>
          <cx:pt idx="239670">LSAZ</cx:pt>
          <cx:pt idx="239671">LSAZ</cx:pt>
          <cx:pt idx="239672">LSAZ</cx:pt>
          <cx:pt idx="239673">LSAZ</cx:pt>
          <cx:pt idx="239674">LSAZ</cx:pt>
          <cx:pt idx="239675">LSAZ</cx:pt>
          <cx:pt idx="239676">LSAZ</cx:pt>
          <cx:pt idx="239677">LSAZ</cx:pt>
          <cx:pt idx="239678">LSAZ</cx:pt>
          <cx:pt idx="239679">LSAZ</cx:pt>
          <cx:pt idx="239680">LSAZ</cx:pt>
          <cx:pt idx="239681">LSAZ</cx:pt>
          <cx:pt idx="239682">LSAZ</cx:pt>
          <cx:pt idx="239683">LSAZ</cx:pt>
          <cx:pt idx="239684">LSAZ</cx:pt>
          <cx:pt idx="239685">LSAZ</cx:pt>
          <cx:pt idx="239686">LSAZ</cx:pt>
          <cx:pt idx="239687">LSAZ</cx:pt>
          <cx:pt idx="239688">LSAZ</cx:pt>
          <cx:pt idx="239689">LSAZ</cx:pt>
          <cx:pt idx="239690">LSAZ</cx:pt>
          <cx:pt idx="239691">LSAZ</cx:pt>
          <cx:pt idx="239692">LSAZ</cx:pt>
          <cx:pt idx="239693">LSAZ</cx:pt>
          <cx:pt idx="239694">LSAZ</cx:pt>
          <cx:pt idx="239695">LSAZ</cx:pt>
          <cx:pt idx="239696">LSAZ</cx:pt>
          <cx:pt idx="239697">LSAZ</cx:pt>
          <cx:pt idx="239698">LSAZ</cx:pt>
          <cx:pt idx="239699">LSAZ</cx:pt>
          <cx:pt idx="239700">LSAZ</cx:pt>
          <cx:pt idx="239701">LSAZ</cx:pt>
          <cx:pt idx="239702">LSAZ</cx:pt>
          <cx:pt idx="239703">LSAZ</cx:pt>
          <cx:pt idx="239704">LSAZ</cx:pt>
          <cx:pt idx="239705">LSAZ</cx:pt>
          <cx:pt idx="239706">LSAZ</cx:pt>
          <cx:pt idx="239707">LSAZ</cx:pt>
          <cx:pt idx="239708">LSAZ</cx:pt>
          <cx:pt idx="239709">LSAZ</cx:pt>
          <cx:pt idx="239710">LSAZ</cx:pt>
          <cx:pt idx="239711">LSAZ</cx:pt>
          <cx:pt idx="239712">LSAZ</cx:pt>
          <cx:pt idx="239713">LSAZ</cx:pt>
          <cx:pt idx="239714">LSAZ</cx:pt>
          <cx:pt idx="239715">LSAZ</cx:pt>
          <cx:pt idx="239716">LSAZ</cx:pt>
          <cx:pt idx="239717">LSAZ</cx:pt>
          <cx:pt idx="239718">LSAZ</cx:pt>
          <cx:pt idx="239719">LSAZ</cx:pt>
          <cx:pt idx="239720">LSAZ</cx:pt>
          <cx:pt idx="239721">LSAZ</cx:pt>
          <cx:pt idx="239722">LSAZ</cx:pt>
          <cx:pt idx="239723">LSAZ</cx:pt>
          <cx:pt idx="239724">LSAZ</cx:pt>
          <cx:pt idx="239725">LSAZ</cx:pt>
          <cx:pt idx="239726">LSAZ</cx:pt>
          <cx:pt idx="239727">LSAZ</cx:pt>
          <cx:pt idx="239728">LSAZ</cx:pt>
          <cx:pt idx="239729">LSAZ</cx:pt>
          <cx:pt idx="239730">LSAZ</cx:pt>
          <cx:pt idx="239731">LSAZ</cx:pt>
          <cx:pt idx="239732">LSAZ</cx:pt>
          <cx:pt idx="239733">LSAZ</cx:pt>
          <cx:pt idx="239734">LSAZ</cx:pt>
          <cx:pt idx="239735">LSAZ</cx:pt>
          <cx:pt idx="239736">LSAZ</cx:pt>
          <cx:pt idx="239737">LSAZ</cx:pt>
          <cx:pt idx="239738">LSAZ</cx:pt>
          <cx:pt idx="239739">LSAZ</cx:pt>
          <cx:pt idx="239740">LSAZ</cx:pt>
          <cx:pt idx="239741">LSAZ</cx:pt>
          <cx:pt idx="239742">LSAZ</cx:pt>
          <cx:pt idx="239743">LSAZ</cx:pt>
          <cx:pt idx="239744">LSAZ</cx:pt>
          <cx:pt idx="239745">LSAZ</cx:pt>
          <cx:pt idx="239746">LSAZ</cx:pt>
          <cx:pt idx="239747">LSAZ</cx:pt>
          <cx:pt idx="239748">LSAZ</cx:pt>
          <cx:pt idx="239749">LSAZ</cx:pt>
          <cx:pt idx="239750">LSAZ</cx:pt>
          <cx:pt idx="239751">LSAZ</cx:pt>
          <cx:pt idx="239752">LSAZ</cx:pt>
          <cx:pt idx="239753">LSAZ</cx:pt>
          <cx:pt idx="239754">LSAZ</cx:pt>
          <cx:pt idx="239755">LSAZ</cx:pt>
          <cx:pt idx="239756">LSAZ</cx:pt>
          <cx:pt idx="239757">LSAZ</cx:pt>
          <cx:pt idx="239758">LSAZ</cx:pt>
          <cx:pt idx="239759">LSAZ</cx:pt>
          <cx:pt idx="239760">LSAZ</cx:pt>
          <cx:pt idx="239761">LSAZ</cx:pt>
          <cx:pt idx="239762">LSAZ</cx:pt>
          <cx:pt idx="239763">LSAZ</cx:pt>
          <cx:pt idx="239764">LSAZ</cx:pt>
          <cx:pt idx="239765">LSAZ</cx:pt>
          <cx:pt idx="239766">LSAZ</cx:pt>
          <cx:pt idx="239767">LSAZ</cx:pt>
          <cx:pt idx="239768">LSAZ</cx:pt>
          <cx:pt idx="239769">LSAZ</cx:pt>
          <cx:pt idx="239770">LSAZ</cx:pt>
          <cx:pt idx="239771">LSAZ</cx:pt>
          <cx:pt idx="239772">LSAZ</cx:pt>
          <cx:pt idx="239773">LSAZ</cx:pt>
          <cx:pt idx="239774">LSAZ</cx:pt>
          <cx:pt idx="239775">LSAZ</cx:pt>
          <cx:pt idx="239776">LSAZ</cx:pt>
          <cx:pt idx="239777">LSAZ</cx:pt>
          <cx:pt idx="239778">LSAZ</cx:pt>
          <cx:pt idx="239779">LSAZ</cx:pt>
          <cx:pt idx="239780">LSAZ</cx:pt>
          <cx:pt idx="239781">LSAZ</cx:pt>
          <cx:pt idx="239782">LSAZ</cx:pt>
          <cx:pt idx="239783">LSAZ</cx:pt>
          <cx:pt idx="239784">LSAZ</cx:pt>
          <cx:pt idx="239785">LSAZ</cx:pt>
          <cx:pt idx="239786">LSAZ</cx:pt>
          <cx:pt idx="239787">LSAZ</cx:pt>
          <cx:pt idx="239788">LSAZ</cx:pt>
          <cx:pt idx="239789">LSAZ</cx:pt>
          <cx:pt idx="239790">LSAZ</cx:pt>
          <cx:pt idx="239791">LSAZ</cx:pt>
          <cx:pt idx="239792">LSAZ</cx:pt>
          <cx:pt idx="239793">LSAZ</cx:pt>
          <cx:pt idx="239794">LSAZ</cx:pt>
          <cx:pt idx="239795">LSAZ</cx:pt>
          <cx:pt idx="239796">LSAZ</cx:pt>
          <cx:pt idx="239797">LSAZ</cx:pt>
          <cx:pt idx="239798">LSAZ</cx:pt>
          <cx:pt idx="239799">LSAZ</cx:pt>
          <cx:pt idx="239800">LSAZ</cx:pt>
          <cx:pt idx="239801">LSAZ</cx:pt>
          <cx:pt idx="239802">LSAZ</cx:pt>
          <cx:pt idx="239803">LSAZ</cx:pt>
          <cx:pt idx="239804">LSAZ</cx:pt>
          <cx:pt idx="239805">LSAZ</cx:pt>
          <cx:pt idx="239806">LSAZ</cx:pt>
          <cx:pt idx="239807">LSAZ</cx:pt>
          <cx:pt idx="239808">LSAZ</cx:pt>
          <cx:pt idx="239809">LSAZ</cx:pt>
          <cx:pt idx="239810">LSAZ</cx:pt>
          <cx:pt idx="239811">LSAZ</cx:pt>
          <cx:pt idx="239812">LSAZ</cx:pt>
          <cx:pt idx="239813">LSAZ</cx:pt>
          <cx:pt idx="239814">LSAZ</cx:pt>
          <cx:pt idx="239815">LSAZ</cx:pt>
          <cx:pt idx="239816">LSAZ</cx:pt>
          <cx:pt idx="239817">LSAZ</cx:pt>
          <cx:pt idx="239818">LSAZ</cx:pt>
          <cx:pt idx="239819">LSAZ</cx:pt>
          <cx:pt idx="239820">LSAZ</cx:pt>
          <cx:pt idx="239821">LSAZ</cx:pt>
          <cx:pt idx="239822">LSAZ</cx:pt>
          <cx:pt idx="239823">LSAZ</cx:pt>
          <cx:pt idx="239824">LSAZ</cx:pt>
          <cx:pt idx="239825">LSAZ</cx:pt>
          <cx:pt idx="239826">LSAZ</cx:pt>
          <cx:pt idx="239827">LSAZ</cx:pt>
          <cx:pt idx="239828">LSAZ</cx:pt>
          <cx:pt idx="239829">LSAZ</cx:pt>
          <cx:pt idx="239830">LSAZ</cx:pt>
          <cx:pt idx="239831">LSAZ</cx:pt>
          <cx:pt idx="239832">LSAZ</cx:pt>
          <cx:pt idx="239833">LSAZ</cx:pt>
          <cx:pt idx="239834">LSAZ</cx:pt>
          <cx:pt idx="239835">LSAZ</cx:pt>
          <cx:pt idx="239836">LSAZ</cx:pt>
          <cx:pt idx="239837">LSAZ</cx:pt>
          <cx:pt idx="239838">LSAZ</cx:pt>
          <cx:pt idx="239839">LSAZ</cx:pt>
          <cx:pt idx="239840">LSAZ</cx:pt>
          <cx:pt idx="239841">LSAZ</cx:pt>
          <cx:pt idx="239842">LSAZ</cx:pt>
          <cx:pt idx="239843">LSAZ</cx:pt>
          <cx:pt idx="239844">LSAZ</cx:pt>
          <cx:pt idx="239845">LSAZ</cx:pt>
          <cx:pt idx="239846">LSAZ</cx:pt>
          <cx:pt idx="239847">LSAZ</cx:pt>
          <cx:pt idx="239848">LSAZ</cx:pt>
          <cx:pt idx="239849">LSAZ</cx:pt>
          <cx:pt idx="239850">LSAZ</cx:pt>
          <cx:pt idx="239851">LSAZ</cx:pt>
          <cx:pt idx="239852">LSAZ</cx:pt>
          <cx:pt idx="239853">LSAZ</cx:pt>
          <cx:pt idx="239854">LSAZ</cx:pt>
          <cx:pt idx="239855">LSAZ</cx:pt>
          <cx:pt idx="239856">LSAZ</cx:pt>
          <cx:pt idx="239857">LSAZ</cx:pt>
          <cx:pt idx="239858">LSAZ</cx:pt>
          <cx:pt idx="239859">LSAZ</cx:pt>
          <cx:pt idx="239860">LSAZ</cx:pt>
          <cx:pt idx="239861">LSAZ</cx:pt>
          <cx:pt idx="239862">LSAZ</cx:pt>
          <cx:pt idx="239863">LSAZ</cx:pt>
          <cx:pt idx="239864">LSAZ</cx:pt>
          <cx:pt idx="239865">LSAZ</cx:pt>
          <cx:pt idx="239866">LSAZ</cx:pt>
          <cx:pt idx="239867">LSAZ</cx:pt>
          <cx:pt idx="239868">LSAZ</cx:pt>
          <cx:pt idx="239869">LSAZ</cx:pt>
          <cx:pt idx="239870">LSAZ</cx:pt>
          <cx:pt idx="239871">LSAZ</cx:pt>
          <cx:pt idx="239872">LSAZ</cx:pt>
          <cx:pt idx="239873">LSAZ</cx:pt>
          <cx:pt idx="239874">LSAZ</cx:pt>
          <cx:pt idx="239875">LSAZ</cx:pt>
          <cx:pt idx="239876">LSAZ</cx:pt>
          <cx:pt idx="239877">LSAZ</cx:pt>
          <cx:pt idx="239878">LSAZ</cx:pt>
          <cx:pt idx="239879">LSAZ</cx:pt>
          <cx:pt idx="239880">LSAZ</cx:pt>
          <cx:pt idx="239881">LSAZ</cx:pt>
          <cx:pt idx="239882">LSAZ</cx:pt>
          <cx:pt idx="239883">LSAZ</cx:pt>
          <cx:pt idx="239884">LSAZ</cx:pt>
          <cx:pt idx="239885">LSAZ</cx:pt>
          <cx:pt idx="239886">LSAZ</cx:pt>
          <cx:pt idx="239887">LSAZ</cx:pt>
          <cx:pt idx="239888">LSAZ</cx:pt>
          <cx:pt idx="239889">LSAZ</cx:pt>
          <cx:pt idx="239890">LSAZ</cx:pt>
          <cx:pt idx="239891">LSAZ</cx:pt>
          <cx:pt idx="239892">LSAZ</cx:pt>
          <cx:pt idx="239893">LSAZ</cx:pt>
          <cx:pt idx="239894">LSAZ</cx:pt>
          <cx:pt idx="239895">LSAZ</cx:pt>
          <cx:pt idx="239896">LSAZ</cx:pt>
          <cx:pt idx="239897">LSAZ</cx:pt>
          <cx:pt idx="239898">LSAZ</cx:pt>
          <cx:pt idx="239899">LSAZ</cx:pt>
          <cx:pt idx="239900">LSAZ</cx:pt>
          <cx:pt idx="239901">LSAZ</cx:pt>
          <cx:pt idx="239902">LSAZ</cx:pt>
          <cx:pt idx="239903">LSAZ</cx:pt>
          <cx:pt idx="239904">LSAZ</cx:pt>
          <cx:pt idx="239905">LSAZ</cx:pt>
          <cx:pt idx="239906">LSAZ</cx:pt>
          <cx:pt idx="239907">LSAZ</cx:pt>
          <cx:pt idx="239908">LSAZ</cx:pt>
          <cx:pt idx="239909">LSAZ</cx:pt>
          <cx:pt idx="239910">LSAZ</cx:pt>
          <cx:pt idx="239911">LSAZ</cx:pt>
          <cx:pt idx="239912">LSAZ</cx:pt>
          <cx:pt idx="239913">LSAZ</cx:pt>
          <cx:pt idx="239914">LSAZ</cx:pt>
          <cx:pt idx="239915">LSAZ</cx:pt>
          <cx:pt idx="239916">LSAZ</cx:pt>
          <cx:pt idx="239917">LSAZ</cx:pt>
          <cx:pt idx="239918">LSAZ</cx:pt>
          <cx:pt idx="239919">LSAZ</cx:pt>
          <cx:pt idx="239920">LSAZ</cx:pt>
          <cx:pt idx="239921">LSAZ</cx:pt>
          <cx:pt idx="239922">LSAZ</cx:pt>
          <cx:pt idx="239923">LSAZ</cx:pt>
          <cx:pt idx="239924">LSAZ</cx:pt>
          <cx:pt idx="239925">LSAZ</cx:pt>
          <cx:pt idx="239926">LSAZ</cx:pt>
          <cx:pt idx="239927">LSAZ</cx:pt>
          <cx:pt idx="239928">LSAZ</cx:pt>
          <cx:pt idx="239929">LSAZ</cx:pt>
          <cx:pt idx="239930">LSAZ</cx:pt>
          <cx:pt idx="239931">LSAZ</cx:pt>
          <cx:pt idx="239932">LSAZ</cx:pt>
          <cx:pt idx="239933">LSAZ</cx:pt>
          <cx:pt idx="239934">LSAZ</cx:pt>
          <cx:pt idx="239935">LSAZ</cx:pt>
          <cx:pt idx="239936">LSAZ</cx:pt>
          <cx:pt idx="239937">LSAZ</cx:pt>
          <cx:pt idx="239938">LSAZ</cx:pt>
          <cx:pt idx="239939">LSAZ</cx:pt>
          <cx:pt idx="239940">LSAZ</cx:pt>
          <cx:pt idx="239941">LSAZ</cx:pt>
          <cx:pt idx="239942">LSAZ</cx:pt>
          <cx:pt idx="239943">LSAZ</cx:pt>
          <cx:pt idx="239944">LSAZ</cx:pt>
          <cx:pt idx="239945">LSAZ</cx:pt>
          <cx:pt idx="239946">LSAZ</cx:pt>
          <cx:pt idx="239947">LSAZ</cx:pt>
          <cx:pt idx="239948">LSAZ</cx:pt>
          <cx:pt idx="239949">LSAZ</cx:pt>
          <cx:pt idx="239950">LSAZ</cx:pt>
          <cx:pt idx="239951">LSAZ</cx:pt>
          <cx:pt idx="239952">LSAZ</cx:pt>
          <cx:pt idx="239953">LSAZ</cx:pt>
          <cx:pt idx="239954">LSAZ</cx:pt>
          <cx:pt idx="239955">LSAZ</cx:pt>
          <cx:pt idx="239956">LSAZ</cx:pt>
          <cx:pt idx="239957">LSAZ</cx:pt>
          <cx:pt idx="239958">LSAZ</cx:pt>
          <cx:pt idx="239959">LSAZ</cx:pt>
          <cx:pt idx="239960">LSAZ</cx:pt>
          <cx:pt idx="239961">LSAZ</cx:pt>
          <cx:pt idx="239962">LSAZ</cx:pt>
          <cx:pt idx="239963">LSAZ</cx:pt>
          <cx:pt idx="239964">LSAZ</cx:pt>
          <cx:pt idx="239965">LSAZ</cx:pt>
          <cx:pt idx="239966">LSAZ</cx:pt>
          <cx:pt idx="239967">LSAZ</cx:pt>
          <cx:pt idx="239968">LSAZ</cx:pt>
          <cx:pt idx="239969">LSAZ</cx:pt>
          <cx:pt idx="239970">LSAZ</cx:pt>
          <cx:pt idx="239971">LSAZ</cx:pt>
          <cx:pt idx="239972">LSAZ</cx:pt>
          <cx:pt idx="239973">LSAZ</cx:pt>
          <cx:pt idx="239974">LSAZ</cx:pt>
          <cx:pt idx="239975">LSAZ</cx:pt>
          <cx:pt idx="239976">LSAZ</cx:pt>
          <cx:pt idx="239977">LSAZ</cx:pt>
          <cx:pt idx="239978">LSAZ</cx:pt>
          <cx:pt idx="239979">LSAZ</cx:pt>
          <cx:pt idx="239980">LSAZ</cx:pt>
          <cx:pt idx="239981">LSAZ</cx:pt>
          <cx:pt idx="239982">LSAZ</cx:pt>
          <cx:pt idx="239983">LSAZ</cx:pt>
          <cx:pt idx="239984">LSAZ</cx:pt>
          <cx:pt idx="239985">LSAZ</cx:pt>
          <cx:pt idx="239986">LSAZ</cx:pt>
          <cx:pt idx="239987">LSAZ</cx:pt>
          <cx:pt idx="239988">LSAZ</cx:pt>
          <cx:pt idx="239989">LSAZ</cx:pt>
          <cx:pt idx="239990">LSAZ</cx:pt>
          <cx:pt idx="239991">LSAZ</cx:pt>
          <cx:pt idx="239992">LSAZ</cx:pt>
          <cx:pt idx="239993">LSAZ</cx:pt>
          <cx:pt idx="239994">LSAZ</cx:pt>
          <cx:pt idx="239995">LSAZ</cx:pt>
          <cx:pt idx="239996">LSAZ</cx:pt>
          <cx:pt idx="239997">LSAZ</cx:pt>
          <cx:pt idx="239998">LSAZ</cx:pt>
          <cx:pt idx="239999">LSAZ</cx:pt>
          <cx:pt idx="240000">LSAZ</cx:pt>
          <cx:pt idx="240001">LSAZ</cx:pt>
          <cx:pt idx="240002">LSAZ</cx:pt>
          <cx:pt idx="240003">LSAZ</cx:pt>
          <cx:pt idx="240004">LSAZ</cx:pt>
          <cx:pt idx="240005">LSAZ</cx:pt>
          <cx:pt idx="240006">LSAZ</cx:pt>
          <cx:pt idx="240007">LSAZ</cx:pt>
          <cx:pt idx="240008">LSAZ</cx:pt>
          <cx:pt idx="240009">LSAZ</cx:pt>
          <cx:pt idx="240010">LSAZ</cx:pt>
          <cx:pt idx="240011">LSAZ</cx:pt>
          <cx:pt idx="240012">LSAZ</cx:pt>
          <cx:pt idx="240013">LSAZ</cx:pt>
          <cx:pt idx="240014">LSAZ</cx:pt>
          <cx:pt idx="240015">LSAZ</cx:pt>
          <cx:pt idx="240016">LSAZ</cx:pt>
          <cx:pt idx="240017">LSAZ</cx:pt>
          <cx:pt idx="240018">LSAZ</cx:pt>
          <cx:pt idx="240019">LSAZ</cx:pt>
          <cx:pt idx="240020">LSAZ</cx:pt>
          <cx:pt idx="240021">LSAZ</cx:pt>
          <cx:pt idx="240022">LSAZ</cx:pt>
          <cx:pt idx="240023">LSAZ</cx:pt>
          <cx:pt idx="240024">LSAZ</cx:pt>
          <cx:pt idx="240025">LSAZ</cx:pt>
          <cx:pt idx="240026">LSAZ</cx:pt>
          <cx:pt idx="240027">LSAZ</cx:pt>
          <cx:pt idx="240028">LSAZ</cx:pt>
          <cx:pt idx="240029">LSAZ</cx:pt>
          <cx:pt idx="240030">LSAZ</cx:pt>
          <cx:pt idx="240031">LSAZ</cx:pt>
          <cx:pt idx="240032">LSAZ</cx:pt>
          <cx:pt idx="240033">LSAZ</cx:pt>
          <cx:pt idx="240034">LSAZ</cx:pt>
          <cx:pt idx="240035">LSAZ</cx:pt>
          <cx:pt idx="240036">LSAZ</cx:pt>
          <cx:pt idx="240037">LSAZ</cx:pt>
          <cx:pt idx="240038">LSAZ</cx:pt>
          <cx:pt idx="240039">LSAZ</cx:pt>
          <cx:pt idx="240040">LSAZ</cx:pt>
          <cx:pt idx="240041">LSAZ</cx:pt>
          <cx:pt idx="240042">LSAZ</cx:pt>
          <cx:pt idx="240043">LSAZ</cx:pt>
          <cx:pt idx="240044">LSAZ</cx:pt>
          <cx:pt idx="240045">LSAZ</cx:pt>
          <cx:pt idx="240046">LSAZ</cx:pt>
          <cx:pt idx="240047">LSAZ</cx:pt>
          <cx:pt idx="240048">LSAZ</cx:pt>
          <cx:pt idx="240049">LSAZ</cx:pt>
          <cx:pt idx="240050">LSAZ</cx:pt>
          <cx:pt idx="240051">LSAZ</cx:pt>
          <cx:pt idx="240052">LSAZ</cx:pt>
          <cx:pt idx="240053">LSAZ</cx:pt>
          <cx:pt idx="240054">LSAZ</cx:pt>
          <cx:pt idx="240055">LSAZ</cx:pt>
          <cx:pt idx="240056">LSAZ</cx:pt>
          <cx:pt idx="240057">LSAZ</cx:pt>
          <cx:pt idx="240058">LSAZ</cx:pt>
          <cx:pt idx="240059">LSAZ</cx:pt>
          <cx:pt idx="240060">LSAZ</cx:pt>
          <cx:pt idx="240061">LSAZ</cx:pt>
          <cx:pt idx="240062">LSAZ</cx:pt>
          <cx:pt idx="240063">LSAZ</cx:pt>
          <cx:pt idx="240064">LSAZ</cx:pt>
          <cx:pt idx="240065">LSAZ</cx:pt>
          <cx:pt idx="240066">LSAZ</cx:pt>
          <cx:pt idx="240067">LSAZ</cx:pt>
          <cx:pt idx="240068">LSAZ</cx:pt>
          <cx:pt idx="240069">LSAZ</cx:pt>
          <cx:pt idx="240070">LSAZ</cx:pt>
          <cx:pt idx="240071">LSAZ</cx:pt>
          <cx:pt idx="240072">LSAZ</cx:pt>
          <cx:pt idx="240073">LSAZ</cx:pt>
          <cx:pt idx="240074">LSAZ</cx:pt>
          <cx:pt idx="240075">LSAZ</cx:pt>
          <cx:pt idx="240076">LSAZ</cx:pt>
          <cx:pt idx="240077">LSAZ</cx:pt>
          <cx:pt idx="240078">LSAZ</cx:pt>
          <cx:pt idx="240079">LSAZ</cx:pt>
          <cx:pt idx="240080">LSAZ</cx:pt>
          <cx:pt idx="240081">LSAZ</cx:pt>
          <cx:pt idx="240082">LSAZ</cx:pt>
          <cx:pt idx="240083">LSAZ</cx:pt>
          <cx:pt idx="240084">LSAZ</cx:pt>
          <cx:pt idx="240085">LSAZ</cx:pt>
          <cx:pt idx="240086">LSAZ</cx:pt>
          <cx:pt idx="240087">LSAZ</cx:pt>
          <cx:pt idx="240088">LSAZ</cx:pt>
          <cx:pt idx="240089">LSAZ</cx:pt>
          <cx:pt idx="240090">LSAZ</cx:pt>
          <cx:pt idx="240091">LSAZ</cx:pt>
          <cx:pt idx="240092">LSAZ</cx:pt>
          <cx:pt idx="240093">LSAZ</cx:pt>
          <cx:pt idx="240094">LSAZ</cx:pt>
          <cx:pt idx="240095">LSAZ</cx:pt>
          <cx:pt idx="240096">LSAZ</cx:pt>
          <cx:pt idx="240097">LSAZ</cx:pt>
          <cx:pt idx="240098">LSAZ</cx:pt>
          <cx:pt idx="240099">LSAZ</cx:pt>
          <cx:pt idx="240100">LSAZ</cx:pt>
          <cx:pt idx="240101">LSAZ</cx:pt>
          <cx:pt idx="240102">LSAZ</cx:pt>
          <cx:pt idx="240103">LSAZ</cx:pt>
          <cx:pt idx="240104">LSAZ</cx:pt>
          <cx:pt idx="240105">LSAZ</cx:pt>
          <cx:pt idx="240106">LSAZ</cx:pt>
          <cx:pt idx="240107">LSAZ</cx:pt>
          <cx:pt idx="240108">LSAZ</cx:pt>
          <cx:pt idx="240109">LSAZ</cx:pt>
          <cx:pt idx="240110">LSAZ</cx:pt>
          <cx:pt idx="240111">LSAZ</cx:pt>
          <cx:pt idx="240112">LSAZ</cx:pt>
          <cx:pt idx="240113">LSAZ</cx:pt>
          <cx:pt idx="240114">LSAZ</cx:pt>
          <cx:pt idx="240115">LSAZ</cx:pt>
          <cx:pt idx="240116">LSAZ</cx:pt>
          <cx:pt idx="240117">LSAZ</cx:pt>
          <cx:pt idx="240118">LSAZ</cx:pt>
          <cx:pt idx="240119">LSAZ</cx:pt>
          <cx:pt idx="240120">LSAZ</cx:pt>
          <cx:pt idx="240121">LSAZ</cx:pt>
          <cx:pt idx="240122">LSAZ</cx:pt>
          <cx:pt idx="240123">LSAZ</cx:pt>
          <cx:pt idx="240124">LSAZ</cx:pt>
          <cx:pt idx="240125">LSAZ</cx:pt>
          <cx:pt idx="240126">LSAZ</cx:pt>
          <cx:pt idx="240127">LSAZ</cx:pt>
          <cx:pt idx="240128">LSAZ</cx:pt>
          <cx:pt idx="240129">LSAZ</cx:pt>
          <cx:pt idx="240130">LSAZ</cx:pt>
          <cx:pt idx="240131">LSAZ</cx:pt>
          <cx:pt idx="240132">LSAZ</cx:pt>
          <cx:pt idx="240133">LSAZ</cx:pt>
          <cx:pt idx="240134">LSAZ</cx:pt>
          <cx:pt idx="240135">LSAZ</cx:pt>
          <cx:pt idx="240136">LSAZ</cx:pt>
          <cx:pt idx="240137">LSAZ</cx:pt>
          <cx:pt idx="240138">LSAZ</cx:pt>
          <cx:pt idx="240139">LSAZ</cx:pt>
          <cx:pt idx="240140">LSAZ</cx:pt>
          <cx:pt idx="240141">LSAZ</cx:pt>
          <cx:pt idx="240142">LSAZ</cx:pt>
          <cx:pt idx="240143">LSAZ</cx:pt>
          <cx:pt idx="240144">LSAZ</cx:pt>
          <cx:pt idx="240145">LSAZ</cx:pt>
          <cx:pt idx="240146">LSAZ</cx:pt>
          <cx:pt idx="240147">LSAZ</cx:pt>
          <cx:pt idx="240148">LSAZ</cx:pt>
          <cx:pt idx="240149">LSAZ</cx:pt>
          <cx:pt idx="240150">LSAZ</cx:pt>
          <cx:pt idx="240151">LSAZ</cx:pt>
          <cx:pt idx="240152">LSAZ</cx:pt>
          <cx:pt idx="240153">LSAZ</cx:pt>
          <cx:pt idx="240154">LSAZ</cx:pt>
          <cx:pt idx="240155">LSAZ</cx:pt>
          <cx:pt idx="240156">LSAZ</cx:pt>
          <cx:pt idx="240157">LSAZ</cx:pt>
          <cx:pt idx="240158">LSAZ</cx:pt>
          <cx:pt idx="240159">LSAZ</cx:pt>
          <cx:pt idx="240160">LSAZ</cx:pt>
          <cx:pt idx="240161">LSAZ</cx:pt>
          <cx:pt idx="240162">LSAZ</cx:pt>
          <cx:pt idx="240163">LSAZ</cx:pt>
          <cx:pt idx="240164">LSAZ</cx:pt>
          <cx:pt idx="240165">LSAZ</cx:pt>
          <cx:pt idx="240166">LSAZ</cx:pt>
          <cx:pt idx="240167">LSAZ</cx:pt>
          <cx:pt idx="240168">LSAZ</cx:pt>
          <cx:pt idx="240169">LSAZ</cx:pt>
          <cx:pt idx="240170">LSAZ</cx:pt>
          <cx:pt idx="240171">LSAZ</cx:pt>
          <cx:pt idx="240172">LSAZ</cx:pt>
          <cx:pt idx="240173">LSAZ</cx:pt>
          <cx:pt idx="240174">LSAZ</cx:pt>
          <cx:pt idx="240175">LSAZ</cx:pt>
          <cx:pt idx="240176">LSAZ</cx:pt>
          <cx:pt idx="240177">LSAZ</cx:pt>
          <cx:pt idx="240178">LSAZ</cx:pt>
          <cx:pt idx="240179">LSAZ</cx:pt>
          <cx:pt idx="240180">LSAZ</cx:pt>
          <cx:pt idx="240181">LSAZ</cx:pt>
          <cx:pt idx="240182">LSAZ</cx:pt>
          <cx:pt idx="240183">LSAZ</cx:pt>
          <cx:pt idx="240184">LSAZ</cx:pt>
          <cx:pt idx="240185">LSAZ</cx:pt>
          <cx:pt idx="240186">LSAZ</cx:pt>
          <cx:pt idx="240187">LSAZ</cx:pt>
          <cx:pt idx="240188">LSAZ</cx:pt>
          <cx:pt idx="240189">LSAZ</cx:pt>
          <cx:pt idx="240190">LSAZ</cx:pt>
          <cx:pt idx="240191">LSAZ</cx:pt>
          <cx:pt idx="240192">LSAZ</cx:pt>
          <cx:pt idx="240193">LSAZ</cx:pt>
          <cx:pt idx="240194">LSAZ</cx:pt>
          <cx:pt idx="240195">LSAZ</cx:pt>
          <cx:pt idx="240196">LSAZ</cx:pt>
          <cx:pt idx="240197">LSAZ</cx:pt>
          <cx:pt idx="240198">LSAZ</cx:pt>
          <cx:pt idx="240199">LSAZ</cx:pt>
          <cx:pt idx="240200">LSAZ</cx:pt>
          <cx:pt idx="240201">LSAZ</cx:pt>
          <cx:pt idx="240202">LSAZ</cx:pt>
          <cx:pt idx="240203">LSAZ</cx:pt>
          <cx:pt idx="240204">LSAZ</cx:pt>
          <cx:pt idx="240205">LSAZ</cx:pt>
          <cx:pt idx="240206">LSAZ</cx:pt>
          <cx:pt idx="240207">LSAZ</cx:pt>
          <cx:pt idx="240208">LSAZ</cx:pt>
          <cx:pt idx="240209">LSAZ</cx:pt>
          <cx:pt idx="240210">LSAZ</cx:pt>
          <cx:pt idx="240211">LSAZ</cx:pt>
          <cx:pt idx="240212">LSAZ</cx:pt>
          <cx:pt idx="240213">LSAZ</cx:pt>
          <cx:pt idx="240214">LSAZ</cx:pt>
          <cx:pt idx="240215">LSAZ</cx:pt>
          <cx:pt idx="240216">LSAZ</cx:pt>
          <cx:pt idx="240217">LSAZ</cx:pt>
          <cx:pt idx="240218">LSAZ</cx:pt>
          <cx:pt idx="240219">LSAZ</cx:pt>
          <cx:pt idx="240220">LSAZ</cx:pt>
          <cx:pt idx="240221">LSAZ</cx:pt>
          <cx:pt idx="240222">LSAZ</cx:pt>
          <cx:pt idx="240223">LSAZ</cx:pt>
          <cx:pt idx="240224">LSAZ</cx:pt>
          <cx:pt idx="240225">LSAZ</cx:pt>
          <cx:pt idx="240226">LSAZ</cx:pt>
          <cx:pt idx="240227">LSAZ</cx:pt>
          <cx:pt idx="240228">LSAZ</cx:pt>
          <cx:pt idx="240229">LSAZ</cx:pt>
          <cx:pt idx="240230">LSAZ</cx:pt>
          <cx:pt idx="240231">LSAZ</cx:pt>
          <cx:pt idx="240232">LSAZ</cx:pt>
          <cx:pt idx="240233">LSAZ</cx:pt>
          <cx:pt idx="240234">LSAZ</cx:pt>
          <cx:pt idx="240235">LSAZ</cx:pt>
          <cx:pt idx="240236">LSAZ</cx:pt>
          <cx:pt idx="240237">LSAZ</cx:pt>
          <cx:pt idx="240238">LSAZ</cx:pt>
          <cx:pt idx="240239">LSAZ</cx:pt>
          <cx:pt idx="240240">LSAZ</cx:pt>
          <cx:pt idx="240241">LSAZ</cx:pt>
          <cx:pt idx="240242">LSAZ</cx:pt>
          <cx:pt idx="240243">LSAZ</cx:pt>
          <cx:pt idx="240244">LSAZ</cx:pt>
          <cx:pt idx="240245">LSAZ</cx:pt>
          <cx:pt idx="240246">LSAZ</cx:pt>
          <cx:pt idx="240247">LSAZ</cx:pt>
          <cx:pt idx="240248">LSAZ</cx:pt>
          <cx:pt idx="240249">LSAZ</cx:pt>
          <cx:pt idx="240250">LSAZ</cx:pt>
          <cx:pt idx="240251">LSAZ</cx:pt>
          <cx:pt idx="240252">LSAZ</cx:pt>
          <cx:pt idx="240253">LSAZ</cx:pt>
          <cx:pt idx="240254">LSAZ</cx:pt>
          <cx:pt idx="240255">LSAZ</cx:pt>
          <cx:pt idx="240256">LSAZ</cx:pt>
          <cx:pt idx="240257">LSAZ</cx:pt>
          <cx:pt idx="240258">LSAZ</cx:pt>
          <cx:pt idx="240259">LSAZ</cx:pt>
          <cx:pt idx="240260">LSAZ</cx:pt>
          <cx:pt idx="240261">LSAZ</cx:pt>
          <cx:pt idx="240262">LSAZ</cx:pt>
          <cx:pt idx="240263">LSAZ</cx:pt>
          <cx:pt idx="240264">LSAZ</cx:pt>
          <cx:pt idx="240265">LSAZ</cx:pt>
          <cx:pt idx="240266">LSAZ</cx:pt>
          <cx:pt idx="240267">LSAZ</cx:pt>
          <cx:pt idx="240268">LSAZ</cx:pt>
          <cx:pt idx="240269">LSAZ</cx:pt>
          <cx:pt idx="240270">LSAZ</cx:pt>
          <cx:pt idx="240271">LSAZ</cx:pt>
          <cx:pt idx="240272">LSAZ</cx:pt>
          <cx:pt idx="240273">LSAZ</cx:pt>
          <cx:pt idx="240274">LSAZ</cx:pt>
          <cx:pt idx="240275">LSAZ</cx:pt>
          <cx:pt idx="240276">LSAZ</cx:pt>
          <cx:pt idx="240277">LSAZ</cx:pt>
          <cx:pt idx="240278">LSAZ</cx:pt>
          <cx:pt idx="240279">LSAZ</cx:pt>
          <cx:pt idx="240280">LSAZ</cx:pt>
          <cx:pt idx="240281">LSAZ</cx:pt>
          <cx:pt idx="240282">LSAZ</cx:pt>
          <cx:pt idx="240283">LSAZ</cx:pt>
          <cx:pt idx="240284">LSAZ</cx:pt>
          <cx:pt idx="240285">LSAZ</cx:pt>
          <cx:pt idx="240286">LSAZ</cx:pt>
          <cx:pt idx="240287">LSAZ</cx:pt>
          <cx:pt idx="240288">LSAZ</cx:pt>
          <cx:pt idx="240289">LSAZ</cx:pt>
          <cx:pt idx="240290">LSAZ</cx:pt>
          <cx:pt idx="240291">LSAZ</cx:pt>
          <cx:pt idx="240292">LSAZ</cx:pt>
          <cx:pt idx="240293">LSAZ</cx:pt>
          <cx:pt idx="240294">LSAZ</cx:pt>
          <cx:pt idx="240295">LSAZ</cx:pt>
          <cx:pt idx="240296">LSAZ</cx:pt>
          <cx:pt idx="240297">LSAZ</cx:pt>
          <cx:pt idx="240298">LSAZ</cx:pt>
          <cx:pt idx="240299">LSAZ</cx:pt>
          <cx:pt idx="240300">LSAZ</cx:pt>
          <cx:pt idx="240301">LSAZ</cx:pt>
          <cx:pt idx="240302">LSAZ</cx:pt>
          <cx:pt idx="240303">LSAZ</cx:pt>
          <cx:pt idx="240304">LSAZ</cx:pt>
          <cx:pt idx="240305">LSAZ</cx:pt>
          <cx:pt idx="240306">LSAZ</cx:pt>
          <cx:pt idx="240307">LSAZ</cx:pt>
          <cx:pt idx="240308">LSAZ</cx:pt>
          <cx:pt idx="240309">LSAZ</cx:pt>
          <cx:pt idx="240310">LSAZ</cx:pt>
          <cx:pt idx="240311">LSAZ</cx:pt>
          <cx:pt idx="240312">LSAZ</cx:pt>
          <cx:pt idx="240313">LSAZ</cx:pt>
          <cx:pt idx="240314">LSAZ</cx:pt>
          <cx:pt idx="240315">LSAZ</cx:pt>
          <cx:pt idx="240316">LSAZ</cx:pt>
          <cx:pt idx="240317">LSAZ</cx:pt>
          <cx:pt idx="240318">LSAZ</cx:pt>
          <cx:pt idx="240319">LSAZ</cx:pt>
          <cx:pt idx="240320">LSAZ</cx:pt>
          <cx:pt idx="240321">LSAZ</cx:pt>
          <cx:pt idx="240322">LSAZ</cx:pt>
          <cx:pt idx="240323">LSAZ</cx:pt>
          <cx:pt idx="240324">LSAZ</cx:pt>
          <cx:pt idx="240325">LSAZ</cx:pt>
          <cx:pt idx="240326">LSAZ</cx:pt>
          <cx:pt idx="240327">LSAZ</cx:pt>
          <cx:pt idx="240328">LSAZ</cx:pt>
          <cx:pt idx="240329">LSAZ</cx:pt>
          <cx:pt idx="240330">LSAZ</cx:pt>
          <cx:pt idx="240331">LSAZ</cx:pt>
          <cx:pt idx="240332">LSAZ</cx:pt>
          <cx:pt idx="240333">LSAZ</cx:pt>
          <cx:pt idx="240334">LSAZ</cx:pt>
          <cx:pt idx="240335">LSAZ</cx:pt>
          <cx:pt idx="240336">LSAZ</cx:pt>
          <cx:pt idx="240337">LSAZ</cx:pt>
          <cx:pt idx="240338">LSAZ</cx:pt>
          <cx:pt idx="240339">LSAZ</cx:pt>
          <cx:pt idx="240340">LSAZ</cx:pt>
          <cx:pt idx="240341">LSAZ</cx:pt>
          <cx:pt idx="240342">LSAZ</cx:pt>
          <cx:pt idx="240343">LSAZ</cx:pt>
          <cx:pt idx="240344">LSAZ</cx:pt>
          <cx:pt idx="240345">LSAZ</cx:pt>
          <cx:pt idx="240346">LSAZ</cx:pt>
          <cx:pt idx="240347">LSAZ</cx:pt>
          <cx:pt idx="240348">LSAZ</cx:pt>
          <cx:pt idx="240349">LSAZ</cx:pt>
          <cx:pt idx="240350">LSAZ</cx:pt>
          <cx:pt idx="240351">LSAZ</cx:pt>
          <cx:pt idx="240352">LSAZ</cx:pt>
          <cx:pt idx="240353">LSAZ</cx:pt>
          <cx:pt idx="240354">LSAZ</cx:pt>
          <cx:pt idx="240355">LSAZ</cx:pt>
          <cx:pt idx="240356">LSAZ</cx:pt>
          <cx:pt idx="240357">LSAZ</cx:pt>
          <cx:pt idx="240358">LSAZ</cx:pt>
          <cx:pt idx="240359">LSAZ</cx:pt>
          <cx:pt idx="240360">LSAZ</cx:pt>
          <cx:pt idx="240361">LSAZ</cx:pt>
          <cx:pt idx="240362">LSAZ</cx:pt>
          <cx:pt idx="240363">LSAZ</cx:pt>
          <cx:pt idx="240364">LSAZ</cx:pt>
          <cx:pt idx="240365">LSAZ</cx:pt>
          <cx:pt idx="240366">LSAZ</cx:pt>
          <cx:pt idx="240367">LSAZ</cx:pt>
          <cx:pt idx="240368">LSAZ</cx:pt>
          <cx:pt idx="240369">LSAZ</cx:pt>
          <cx:pt idx="240370">LSAZ</cx:pt>
          <cx:pt idx="240371">LSAZ</cx:pt>
          <cx:pt idx="240372">LSAZ</cx:pt>
          <cx:pt idx="240373">LSAZ</cx:pt>
          <cx:pt idx="240374">LSAZ</cx:pt>
          <cx:pt idx="240375">LSAZ</cx:pt>
          <cx:pt idx="240376">LSAZ</cx:pt>
          <cx:pt idx="240377">LSAZ</cx:pt>
          <cx:pt idx="240378">LSAZ</cx:pt>
          <cx:pt idx="240379">LSAZ</cx:pt>
          <cx:pt idx="240380">LSAZ</cx:pt>
          <cx:pt idx="240381">LSAZ</cx:pt>
          <cx:pt idx="240382">LSAZ</cx:pt>
          <cx:pt idx="240383">LSAZ</cx:pt>
          <cx:pt idx="240384">LSAZ</cx:pt>
          <cx:pt idx="240385">LSAZ</cx:pt>
          <cx:pt idx="240386">LSAZ</cx:pt>
          <cx:pt idx="240387">LSAZ</cx:pt>
          <cx:pt idx="240388">LSAZ</cx:pt>
          <cx:pt idx="240389">LSAZ</cx:pt>
          <cx:pt idx="240390">LSAZ</cx:pt>
          <cx:pt idx="240391">LSAZ</cx:pt>
          <cx:pt idx="240392">LSAZ</cx:pt>
          <cx:pt idx="240393">LSAZ</cx:pt>
          <cx:pt idx="240394">LSAZ</cx:pt>
          <cx:pt idx="240395">LSAZ</cx:pt>
          <cx:pt idx="240396">LSAZ</cx:pt>
          <cx:pt idx="240397">LSAZ</cx:pt>
          <cx:pt idx="240398">LSAZ</cx:pt>
          <cx:pt idx="240399">LSAZ</cx:pt>
          <cx:pt idx="240400">LSAZ</cx:pt>
          <cx:pt idx="240401">LSAZ</cx:pt>
          <cx:pt idx="240402">LSAZ</cx:pt>
          <cx:pt idx="240403">LSAZ</cx:pt>
          <cx:pt idx="240404">LSAZ</cx:pt>
          <cx:pt idx="240405">LSAZ</cx:pt>
          <cx:pt idx="240406">LSAZ</cx:pt>
          <cx:pt idx="240407">LSAZ</cx:pt>
          <cx:pt idx="240408">LSAZ</cx:pt>
          <cx:pt idx="240409">LSAZ</cx:pt>
          <cx:pt idx="240410">LSAZ</cx:pt>
          <cx:pt idx="240411">LSAZ</cx:pt>
          <cx:pt idx="240412">LSAZ</cx:pt>
          <cx:pt idx="240413">LSAZ</cx:pt>
          <cx:pt idx="240414">LSAZ</cx:pt>
          <cx:pt idx="240415">LSAZ</cx:pt>
          <cx:pt idx="240416">LSAZ</cx:pt>
          <cx:pt idx="240417">LSAZ</cx:pt>
          <cx:pt idx="240418">LSAZ</cx:pt>
          <cx:pt idx="240419">LSAZ</cx:pt>
          <cx:pt idx="240420">LSAZ</cx:pt>
          <cx:pt idx="240421">LSAZ</cx:pt>
          <cx:pt idx="240422">LSAZ</cx:pt>
          <cx:pt idx="240423">LSAZ</cx:pt>
          <cx:pt idx="240424">LSAZ</cx:pt>
          <cx:pt idx="240425">LSAZ</cx:pt>
          <cx:pt idx="240426">LSAZ</cx:pt>
          <cx:pt idx="240427">LSAZ</cx:pt>
          <cx:pt idx="240428">LSAZ</cx:pt>
          <cx:pt idx="240429">LSAZ</cx:pt>
          <cx:pt idx="240430">LSAZ</cx:pt>
          <cx:pt idx="240431">LSAZ</cx:pt>
          <cx:pt idx="240432">LSAZ</cx:pt>
          <cx:pt idx="240433">LSAZ</cx:pt>
          <cx:pt idx="240434">LSAZ</cx:pt>
          <cx:pt idx="240435">LSAZ</cx:pt>
          <cx:pt idx="240436">LSAZ</cx:pt>
          <cx:pt idx="240437">LSAZ</cx:pt>
          <cx:pt idx="240438">LSAZ</cx:pt>
          <cx:pt idx="240439">LSAZ</cx:pt>
          <cx:pt idx="240440">LSAZ</cx:pt>
          <cx:pt idx="240441">LSAZ</cx:pt>
          <cx:pt idx="240442">LSAZ</cx:pt>
          <cx:pt idx="240443">LSAZ</cx:pt>
          <cx:pt idx="240444">LSAZ</cx:pt>
          <cx:pt idx="240445">LSAZ</cx:pt>
          <cx:pt idx="240446">LSAZ</cx:pt>
          <cx:pt idx="240447">LSAZ</cx:pt>
          <cx:pt idx="240448">LSAZ</cx:pt>
          <cx:pt idx="240449">LSAZ</cx:pt>
          <cx:pt idx="240450">LSAZ</cx:pt>
          <cx:pt idx="240451">LSAZ</cx:pt>
          <cx:pt idx="240452">LSAZ</cx:pt>
          <cx:pt idx="240453">LSAZ</cx:pt>
          <cx:pt idx="240454">LSAZ</cx:pt>
          <cx:pt idx="240455">LSAZ</cx:pt>
          <cx:pt idx="240456">LSAZ</cx:pt>
          <cx:pt idx="240457">LSAZ</cx:pt>
          <cx:pt idx="240458">LSAZ</cx:pt>
          <cx:pt idx="240459">LSAZ</cx:pt>
          <cx:pt idx="240460">LSAZ</cx:pt>
          <cx:pt idx="240461">LSAZ</cx:pt>
          <cx:pt idx="240462">LSAZ</cx:pt>
          <cx:pt idx="240463">LSAZ</cx:pt>
          <cx:pt idx="240464">LSAZ</cx:pt>
          <cx:pt idx="240465">LSAZ</cx:pt>
          <cx:pt idx="240466">LSAZ</cx:pt>
          <cx:pt idx="240467">LSAZ</cx:pt>
          <cx:pt idx="240468">LSAZ</cx:pt>
          <cx:pt idx="240469">LSAZ</cx:pt>
          <cx:pt idx="240470">LSAZ</cx:pt>
          <cx:pt idx="240471">LSAZ</cx:pt>
          <cx:pt idx="240472">LSAZ</cx:pt>
          <cx:pt idx="240473">LSAZ</cx:pt>
          <cx:pt idx="240474">LSAZ</cx:pt>
          <cx:pt idx="240475">LSAZ</cx:pt>
          <cx:pt idx="240476">LSAZ</cx:pt>
          <cx:pt idx="240477">LSAZ</cx:pt>
          <cx:pt idx="240478">LSAZ</cx:pt>
          <cx:pt idx="240479">LSAZ</cx:pt>
          <cx:pt idx="240480">LSAZ</cx:pt>
          <cx:pt idx="240481">LSAZ</cx:pt>
          <cx:pt idx="240482">LSAZ</cx:pt>
          <cx:pt idx="240483">LSAZ</cx:pt>
          <cx:pt idx="240484">LSAZ</cx:pt>
          <cx:pt idx="240485">LSAZ</cx:pt>
          <cx:pt idx="240486">LSAZ</cx:pt>
          <cx:pt idx="240487">LSAZ</cx:pt>
          <cx:pt idx="240488">LSAZ</cx:pt>
          <cx:pt idx="240489">LSAZ</cx:pt>
          <cx:pt idx="240490">LSAZ</cx:pt>
          <cx:pt idx="240491">LSAZ</cx:pt>
          <cx:pt idx="240492">LSAZ</cx:pt>
          <cx:pt idx="240493">LSAZ</cx:pt>
          <cx:pt idx="240494">LSAZ</cx:pt>
          <cx:pt idx="240495">LSAZ</cx:pt>
          <cx:pt idx="240496">LSAZ</cx:pt>
          <cx:pt idx="240497">LSAZ</cx:pt>
          <cx:pt idx="240498">LSAZ</cx:pt>
          <cx:pt idx="240499">LSAZ</cx:pt>
          <cx:pt idx="240500">LSAZ</cx:pt>
          <cx:pt idx="240501">LSAZ</cx:pt>
          <cx:pt idx="240502">LSAZ</cx:pt>
          <cx:pt idx="240503">LSAZ</cx:pt>
          <cx:pt idx="240504">LSAZ</cx:pt>
          <cx:pt idx="240505">LSAZ</cx:pt>
          <cx:pt idx="240506">LSAZ</cx:pt>
          <cx:pt idx="240507">LSAZ</cx:pt>
          <cx:pt idx="240508">LSAZ</cx:pt>
          <cx:pt idx="240509">LSAZ</cx:pt>
          <cx:pt idx="240510">LSAZ</cx:pt>
          <cx:pt idx="240511">LSAZ</cx:pt>
          <cx:pt idx="240512">LSAZ</cx:pt>
          <cx:pt idx="240513">LSAZ</cx:pt>
          <cx:pt idx="240514">LSAZ</cx:pt>
          <cx:pt idx="240515">LSAZ</cx:pt>
          <cx:pt idx="240516">LSAZ</cx:pt>
          <cx:pt idx="240517">LSAZ</cx:pt>
          <cx:pt idx="240518">LSAZ</cx:pt>
          <cx:pt idx="240519">LSAZ</cx:pt>
          <cx:pt idx="240520">LSAZ</cx:pt>
          <cx:pt idx="240521">LSAZ</cx:pt>
          <cx:pt idx="240522">LSAZ</cx:pt>
          <cx:pt idx="240523">LSAZ</cx:pt>
          <cx:pt idx="240524">LSAZ</cx:pt>
          <cx:pt idx="240525">LSAZ</cx:pt>
          <cx:pt idx="240526">LSAZ</cx:pt>
          <cx:pt idx="240527">LSAZ</cx:pt>
          <cx:pt idx="240528">LSAZ</cx:pt>
          <cx:pt idx="240529">LSAZ</cx:pt>
          <cx:pt idx="240530">LSAZ</cx:pt>
          <cx:pt idx="240531">LSAZ</cx:pt>
          <cx:pt idx="240532">LSAZ</cx:pt>
          <cx:pt idx="240533">LSAZ</cx:pt>
          <cx:pt idx="240534">LSAZ</cx:pt>
          <cx:pt idx="240535">LSAZ</cx:pt>
          <cx:pt idx="240536">LSAZ</cx:pt>
          <cx:pt idx="240537">LSAZ</cx:pt>
          <cx:pt idx="240538">LSAZ</cx:pt>
          <cx:pt idx="240539">LSAZ</cx:pt>
          <cx:pt idx="240540">LSAZ</cx:pt>
          <cx:pt idx="240541">LSAZ</cx:pt>
          <cx:pt idx="240542">LSAZ</cx:pt>
          <cx:pt idx="240543">LSAZ</cx:pt>
          <cx:pt idx="240544">LSAZ</cx:pt>
          <cx:pt idx="240545">LSAZ</cx:pt>
          <cx:pt idx="240546">LSAZ</cx:pt>
          <cx:pt idx="240547">LSAZ</cx:pt>
          <cx:pt idx="240548">LSAZ</cx:pt>
          <cx:pt idx="240549">LSAZ</cx:pt>
          <cx:pt idx="240550">LSAZ</cx:pt>
          <cx:pt idx="240551">LSAZ</cx:pt>
          <cx:pt idx="240552">LSAZ</cx:pt>
          <cx:pt idx="240553">LSAZ</cx:pt>
          <cx:pt idx="240554">LSAZ</cx:pt>
          <cx:pt idx="240555">LSAZ</cx:pt>
          <cx:pt idx="240556">LSAZ</cx:pt>
          <cx:pt idx="240557">LSAZ</cx:pt>
          <cx:pt idx="240558">LSAZ</cx:pt>
          <cx:pt idx="240559">LSAZ</cx:pt>
          <cx:pt idx="240560">LSAZ</cx:pt>
          <cx:pt idx="240561">LSAZ</cx:pt>
          <cx:pt idx="240562">LSAZ</cx:pt>
          <cx:pt idx="240563">LSAZ</cx:pt>
          <cx:pt idx="240564">LSAZ</cx:pt>
          <cx:pt idx="240565">LSAZ</cx:pt>
          <cx:pt idx="240566">LSAZ</cx:pt>
          <cx:pt idx="240567">LSAZ</cx:pt>
          <cx:pt idx="240568">LSAZ</cx:pt>
          <cx:pt idx="240569">LSAZ</cx:pt>
          <cx:pt idx="240570">LSAZ</cx:pt>
          <cx:pt idx="240571">LSAZ</cx:pt>
          <cx:pt idx="240572">LSAZ</cx:pt>
          <cx:pt idx="240573">LSAZ</cx:pt>
          <cx:pt idx="240574">LSAZ</cx:pt>
          <cx:pt idx="240575">LSAZ</cx:pt>
          <cx:pt idx="240576">LSAZ</cx:pt>
          <cx:pt idx="240577">LSAZ</cx:pt>
          <cx:pt idx="240578">LSAZ</cx:pt>
          <cx:pt idx="240579">LSAZ</cx:pt>
          <cx:pt idx="240580">LSAZ</cx:pt>
          <cx:pt idx="240581">LSAZ</cx:pt>
          <cx:pt idx="240582">LSAZ</cx:pt>
          <cx:pt idx="240583">LSAZ</cx:pt>
          <cx:pt idx="240584">LSAZ</cx:pt>
          <cx:pt idx="240585">LSAZ</cx:pt>
          <cx:pt idx="240586">LSAZ</cx:pt>
          <cx:pt idx="240587">LSAZ</cx:pt>
          <cx:pt idx="240588">LSAZ</cx:pt>
          <cx:pt idx="240589">LSAZ</cx:pt>
          <cx:pt idx="240590">LSAZ</cx:pt>
          <cx:pt idx="240591">LSAZ</cx:pt>
          <cx:pt idx="240592">LSAZ</cx:pt>
          <cx:pt idx="240593">LSAZ</cx:pt>
          <cx:pt idx="240594">LSAZ</cx:pt>
          <cx:pt idx="240595">LSAZ</cx:pt>
          <cx:pt idx="240596">LSAZ</cx:pt>
          <cx:pt idx="240597">LSAZ</cx:pt>
          <cx:pt idx="240598">LSAZ</cx:pt>
          <cx:pt idx="240599">LSAZ</cx:pt>
          <cx:pt idx="240600">LSAZ</cx:pt>
          <cx:pt idx="240601">LSAZ</cx:pt>
          <cx:pt idx="240602">LSAZ</cx:pt>
          <cx:pt idx="240603">LSAZ</cx:pt>
          <cx:pt idx="240604">LSAZ</cx:pt>
          <cx:pt idx="240605">LSAZ</cx:pt>
          <cx:pt idx="240606">LSAZ</cx:pt>
          <cx:pt idx="240607">LSAZ</cx:pt>
          <cx:pt idx="240608">LSAZ</cx:pt>
          <cx:pt idx="240609">LSAZ</cx:pt>
          <cx:pt idx="240610">LSAZ</cx:pt>
          <cx:pt idx="240611">LSAZ</cx:pt>
          <cx:pt idx="240612">LSAZ</cx:pt>
          <cx:pt idx="240613">LSAZ</cx:pt>
          <cx:pt idx="240614">LSAZ</cx:pt>
          <cx:pt idx="240615">LSAZ</cx:pt>
          <cx:pt idx="240616">LSAZ</cx:pt>
          <cx:pt idx="240617">LSAZ</cx:pt>
          <cx:pt idx="240618">LSAZ</cx:pt>
          <cx:pt idx="240619">LSAZ</cx:pt>
          <cx:pt idx="240620">LSAZ</cx:pt>
          <cx:pt idx="240621">LSAZ</cx:pt>
          <cx:pt idx="240622">LSAZ</cx:pt>
          <cx:pt idx="240623">LSAZ</cx:pt>
          <cx:pt idx="240624">LSAZ</cx:pt>
          <cx:pt idx="240625">LSAZ</cx:pt>
          <cx:pt idx="240626">LSAZ</cx:pt>
          <cx:pt idx="240627">LSAZ</cx:pt>
          <cx:pt idx="240628">LSAZ</cx:pt>
          <cx:pt idx="240629">LSAZ</cx:pt>
          <cx:pt idx="240630">LSAZ</cx:pt>
          <cx:pt idx="240631">LSAZ</cx:pt>
          <cx:pt idx="240632">LSAZ</cx:pt>
          <cx:pt idx="240633">LSAZ</cx:pt>
          <cx:pt idx="240634">LSAZ</cx:pt>
          <cx:pt idx="240635">LSAZ</cx:pt>
          <cx:pt idx="240636">LSAZ</cx:pt>
          <cx:pt idx="240637">LSAZ</cx:pt>
          <cx:pt idx="240638">LSAZ</cx:pt>
          <cx:pt idx="240639">LSAZ</cx:pt>
          <cx:pt idx="240640">LSAZ</cx:pt>
          <cx:pt idx="240641">LSAZ</cx:pt>
          <cx:pt idx="240642">LSAZ</cx:pt>
          <cx:pt idx="240643">LSAZ</cx:pt>
          <cx:pt idx="240644">LSAZ</cx:pt>
          <cx:pt idx="240645">LSAZ</cx:pt>
          <cx:pt idx="240646">LSAZ</cx:pt>
          <cx:pt idx="240647">LSAZ</cx:pt>
          <cx:pt idx="240648">LSAZ</cx:pt>
          <cx:pt idx="240649">LSAZ</cx:pt>
          <cx:pt idx="240650">LSAZ</cx:pt>
          <cx:pt idx="240651">LSAZ</cx:pt>
          <cx:pt idx="240652">LSAZ</cx:pt>
          <cx:pt idx="240653">LSAZ</cx:pt>
          <cx:pt idx="240654">LSAZ</cx:pt>
          <cx:pt idx="240655">LSAZ</cx:pt>
          <cx:pt idx="240656">LSAZ</cx:pt>
          <cx:pt idx="240657">LSAZ</cx:pt>
          <cx:pt idx="240658">LSAZ</cx:pt>
          <cx:pt idx="240659">LSAZ</cx:pt>
          <cx:pt idx="240660">LSAZ</cx:pt>
          <cx:pt idx="240661">LSAZ</cx:pt>
          <cx:pt idx="240662">LSAZ</cx:pt>
          <cx:pt idx="240663">LSAZ</cx:pt>
          <cx:pt idx="240664">LSAZ</cx:pt>
          <cx:pt idx="240665">LSAZ</cx:pt>
          <cx:pt idx="240666">LSAZ</cx:pt>
          <cx:pt idx="240667">LSAZ</cx:pt>
          <cx:pt idx="240668">LSAZ</cx:pt>
          <cx:pt idx="240669">LSAZ</cx:pt>
          <cx:pt idx="240670">LSAZ</cx:pt>
          <cx:pt idx="240671">LSAZ</cx:pt>
          <cx:pt idx="240672">LSAZ</cx:pt>
          <cx:pt idx="240673">LSAZ</cx:pt>
          <cx:pt idx="240674">LSAZ</cx:pt>
          <cx:pt idx="240675">LSAZ</cx:pt>
          <cx:pt idx="240676">LSAZ</cx:pt>
          <cx:pt idx="240677">LSAZ</cx:pt>
          <cx:pt idx="240678">LSAZ</cx:pt>
          <cx:pt idx="240679">LSAZ</cx:pt>
          <cx:pt idx="240680">LSAZ</cx:pt>
          <cx:pt idx="240681">LSAZ</cx:pt>
          <cx:pt idx="240682">LSAZ</cx:pt>
          <cx:pt idx="240683">LSAZ</cx:pt>
          <cx:pt idx="240684">LSAZ</cx:pt>
          <cx:pt idx="240685">LSAZ</cx:pt>
          <cx:pt idx="240686">LSAZ</cx:pt>
          <cx:pt idx="240687">LSAZ</cx:pt>
          <cx:pt idx="240688">LSAZ</cx:pt>
          <cx:pt idx="240689">LSAZ</cx:pt>
          <cx:pt idx="240690">LSAZ</cx:pt>
          <cx:pt idx="240691">LSAZ</cx:pt>
          <cx:pt idx="240692">LSAZ</cx:pt>
          <cx:pt idx="240693">LSAZ</cx:pt>
          <cx:pt idx="240694">LSAZ</cx:pt>
          <cx:pt idx="240695">LSAZ</cx:pt>
          <cx:pt idx="240696">LSAZ</cx:pt>
          <cx:pt idx="240697">LSAZ</cx:pt>
          <cx:pt idx="240698">LSAZ</cx:pt>
          <cx:pt idx="240699">LSAZ</cx:pt>
          <cx:pt idx="240700">LSAZ</cx:pt>
          <cx:pt idx="240701">LSAZ</cx:pt>
          <cx:pt idx="240702">LSAZ</cx:pt>
          <cx:pt idx="240703">LSAZ</cx:pt>
          <cx:pt idx="240704">LSAZ</cx:pt>
          <cx:pt idx="240705">LSAZ</cx:pt>
          <cx:pt idx="240706">LSAZ</cx:pt>
          <cx:pt idx="240707">LSAZ</cx:pt>
          <cx:pt idx="240708">LSAZ</cx:pt>
          <cx:pt idx="240709">LSAZ</cx:pt>
          <cx:pt idx="240710">LSAZ</cx:pt>
          <cx:pt idx="240711">LSAZ</cx:pt>
          <cx:pt idx="240712">LSAZ</cx:pt>
          <cx:pt idx="240713">LSAZ</cx:pt>
          <cx:pt idx="240714">LSAZ</cx:pt>
          <cx:pt idx="240715">LSAZ</cx:pt>
          <cx:pt idx="240716">LSAZ</cx:pt>
          <cx:pt idx="240717">LSAZ</cx:pt>
          <cx:pt idx="240718">LSAZ</cx:pt>
          <cx:pt idx="240719">LSAZ</cx:pt>
          <cx:pt idx="240720">LSAZ</cx:pt>
          <cx:pt idx="240721">LSAZ</cx:pt>
          <cx:pt idx="240722">LSAZ</cx:pt>
          <cx:pt idx="240723">LSAZ</cx:pt>
          <cx:pt idx="240724">LSAZ</cx:pt>
          <cx:pt idx="240725">LSAZ</cx:pt>
          <cx:pt idx="240726">LSAZ</cx:pt>
          <cx:pt idx="240727">LSAZ</cx:pt>
          <cx:pt idx="240728">LSAZ</cx:pt>
          <cx:pt idx="240729">LSAZ</cx:pt>
          <cx:pt idx="240730">LSAZ</cx:pt>
          <cx:pt idx="240731">LSAZ</cx:pt>
          <cx:pt idx="240732">LSAZ</cx:pt>
          <cx:pt idx="240733">LSAZ</cx:pt>
          <cx:pt idx="240734">LSAZ</cx:pt>
          <cx:pt idx="240735">LSAZ</cx:pt>
          <cx:pt idx="240736">LSAZ</cx:pt>
          <cx:pt idx="240737">LSAZ</cx:pt>
          <cx:pt idx="240738">LSAZ</cx:pt>
          <cx:pt idx="240739">LSAZ</cx:pt>
          <cx:pt idx="240740">LSAZ</cx:pt>
          <cx:pt idx="240741">LSAZ</cx:pt>
          <cx:pt idx="240742">LSAZ</cx:pt>
          <cx:pt idx="240743">LSAZ</cx:pt>
          <cx:pt idx="240744">LSAZ</cx:pt>
          <cx:pt idx="240745">LSAZ</cx:pt>
          <cx:pt idx="240746">LSAZ</cx:pt>
          <cx:pt idx="240747">LSAZ</cx:pt>
          <cx:pt idx="240748">LSAZ</cx:pt>
          <cx:pt idx="240749">LSAZ</cx:pt>
          <cx:pt idx="240750">LSAZ</cx:pt>
          <cx:pt idx="240751">LSAZ</cx:pt>
          <cx:pt idx="240752">LSAZ</cx:pt>
          <cx:pt idx="240753">LSAZ</cx:pt>
          <cx:pt idx="240754">LSAZ</cx:pt>
          <cx:pt idx="240755">LSAZ</cx:pt>
          <cx:pt idx="240756">LSAZ</cx:pt>
          <cx:pt idx="240757">LSAZ</cx:pt>
          <cx:pt idx="240758">LSAZ</cx:pt>
          <cx:pt idx="240759">LSAZ</cx:pt>
          <cx:pt idx="240760">LSAZ</cx:pt>
          <cx:pt idx="240761">LSAZ</cx:pt>
          <cx:pt idx="240762">LSAZ</cx:pt>
          <cx:pt idx="240763">LSAZ</cx:pt>
          <cx:pt idx="240764">LSAZ</cx:pt>
          <cx:pt idx="240765">LSAZ</cx:pt>
          <cx:pt idx="240766">LSAZ</cx:pt>
          <cx:pt idx="240767">LSAZ</cx:pt>
          <cx:pt idx="240768">LSAZ</cx:pt>
          <cx:pt idx="240769">LSAZ</cx:pt>
          <cx:pt idx="240770">LSAZ</cx:pt>
          <cx:pt idx="240771">LSAZ</cx:pt>
          <cx:pt idx="240772">LSAZ</cx:pt>
          <cx:pt idx="240773">LSAZ</cx:pt>
          <cx:pt idx="240774">LSAZ</cx:pt>
          <cx:pt idx="240775">LSAZ</cx:pt>
          <cx:pt idx="240776">LSAZ</cx:pt>
          <cx:pt idx="240777">LSAZ</cx:pt>
          <cx:pt idx="240778">LSAZ</cx:pt>
          <cx:pt idx="240779">LSAZ</cx:pt>
          <cx:pt idx="240780">LSAZ</cx:pt>
          <cx:pt idx="240781">LSAZ</cx:pt>
          <cx:pt idx="240782">LSAZ</cx:pt>
          <cx:pt idx="240783">LSAZ</cx:pt>
          <cx:pt idx="240784">LSAZ</cx:pt>
          <cx:pt idx="240785">LSAZ</cx:pt>
          <cx:pt idx="240786">LSAZ</cx:pt>
          <cx:pt idx="240787">LSAZ</cx:pt>
          <cx:pt idx="240788">LSAZ</cx:pt>
          <cx:pt idx="240789">LSAZ</cx:pt>
          <cx:pt idx="240790">LSAZ</cx:pt>
          <cx:pt idx="240791">LSAZ</cx:pt>
          <cx:pt idx="240792">LSAZ</cx:pt>
          <cx:pt idx="240793">LSAZ</cx:pt>
          <cx:pt idx="240794">LSAZ</cx:pt>
          <cx:pt idx="240795">LSAZ</cx:pt>
          <cx:pt idx="240796">LSAZ</cx:pt>
          <cx:pt idx="240797">LSAZ</cx:pt>
          <cx:pt idx="240798">LSAZ</cx:pt>
          <cx:pt idx="240799">LSAZ</cx:pt>
          <cx:pt idx="240800">LSAZ</cx:pt>
          <cx:pt idx="240801">LSAZ</cx:pt>
          <cx:pt idx="240802">LSAZ</cx:pt>
          <cx:pt idx="240803">LSAZ</cx:pt>
          <cx:pt idx="240804">LSAZ</cx:pt>
          <cx:pt idx="240805">LSAZ</cx:pt>
          <cx:pt idx="240806">LSAZ</cx:pt>
          <cx:pt idx="240807">LSAZ</cx:pt>
          <cx:pt idx="240808">LSAZ</cx:pt>
          <cx:pt idx="240809">LSAZ</cx:pt>
          <cx:pt idx="240810">LSAZ</cx:pt>
          <cx:pt idx="240811">LSAZ</cx:pt>
          <cx:pt idx="240812">LSAZ</cx:pt>
          <cx:pt idx="240813">LSAZ</cx:pt>
          <cx:pt idx="240814">LSAZ</cx:pt>
          <cx:pt idx="240815">LSAZ</cx:pt>
          <cx:pt idx="240816">LSAZ</cx:pt>
          <cx:pt idx="240817">LSAZ</cx:pt>
          <cx:pt idx="240818">LSAZ</cx:pt>
          <cx:pt idx="240819">LSAZ</cx:pt>
          <cx:pt idx="240820">LSAZ</cx:pt>
          <cx:pt idx="240821">LSAZ</cx:pt>
          <cx:pt idx="240822">LSAZ</cx:pt>
          <cx:pt idx="240823">LSAZ</cx:pt>
          <cx:pt idx="240824">LSAZ</cx:pt>
          <cx:pt idx="240825">LSAZ</cx:pt>
          <cx:pt idx="240826">LSAZ</cx:pt>
          <cx:pt idx="240827">LSAZ</cx:pt>
          <cx:pt idx="240828">LSAZ</cx:pt>
          <cx:pt idx="240829">LSAZ</cx:pt>
          <cx:pt idx="240830">LSAZ</cx:pt>
          <cx:pt idx="240831">LSAZ</cx:pt>
          <cx:pt idx="240832">LSAZ</cx:pt>
          <cx:pt idx="240833">LSAZ</cx:pt>
          <cx:pt idx="240834">LSAZ</cx:pt>
          <cx:pt idx="240835">LSAZ</cx:pt>
          <cx:pt idx="240836">LSAZ</cx:pt>
          <cx:pt idx="240837">LSAZ</cx:pt>
          <cx:pt idx="240838">LSAZ</cx:pt>
          <cx:pt idx="240839">LSAZ</cx:pt>
          <cx:pt idx="240840">LSAZ</cx:pt>
          <cx:pt idx="240841">LSAZ</cx:pt>
          <cx:pt idx="240842">LSAZ</cx:pt>
          <cx:pt idx="240843">LSAZ</cx:pt>
          <cx:pt idx="240844">LSAZ</cx:pt>
          <cx:pt idx="240845">LSAZ</cx:pt>
          <cx:pt idx="240846">LSAZ</cx:pt>
          <cx:pt idx="240847">LSAZ</cx:pt>
          <cx:pt idx="240848">LSAZ</cx:pt>
          <cx:pt idx="240849">LSAZ</cx:pt>
          <cx:pt idx="240850">LSAZ</cx:pt>
          <cx:pt idx="240851">LSAZ</cx:pt>
          <cx:pt idx="240852">LSAZ</cx:pt>
          <cx:pt idx="240853">LSAZ</cx:pt>
          <cx:pt idx="240854">LSAZ</cx:pt>
          <cx:pt idx="240855">LSAZ</cx:pt>
          <cx:pt idx="240856">LSAZ</cx:pt>
          <cx:pt idx="240857">LSAZ</cx:pt>
          <cx:pt idx="240858">LSAZ</cx:pt>
          <cx:pt idx="240859">LSAZ</cx:pt>
          <cx:pt idx="240860">LSAZ</cx:pt>
          <cx:pt idx="240861">LSAZ</cx:pt>
          <cx:pt idx="240862">LSAZ</cx:pt>
          <cx:pt idx="240863">LSAZ</cx:pt>
          <cx:pt idx="240864">LSAZ</cx:pt>
          <cx:pt idx="240865">LSAZ</cx:pt>
          <cx:pt idx="240866">LSAZ</cx:pt>
          <cx:pt idx="240867">LSAZ</cx:pt>
          <cx:pt idx="240868">LSAZ</cx:pt>
          <cx:pt idx="240869">LSAZ</cx:pt>
          <cx:pt idx="240870">LSAZ</cx:pt>
          <cx:pt idx="240871">LSAZ</cx:pt>
          <cx:pt idx="240872">LSAZ</cx:pt>
          <cx:pt idx="240873">LSAZ</cx:pt>
          <cx:pt idx="240874">LSAZ</cx:pt>
          <cx:pt idx="240875">LSAZ</cx:pt>
          <cx:pt idx="240876">LSAZ</cx:pt>
          <cx:pt idx="240877">LSAZ</cx:pt>
          <cx:pt idx="240878">LSAZ</cx:pt>
          <cx:pt idx="240879">LSAZ</cx:pt>
          <cx:pt idx="240880">LSAZ</cx:pt>
          <cx:pt idx="240881">LSAZ</cx:pt>
          <cx:pt idx="240882">LSAZ</cx:pt>
          <cx:pt idx="240883">LSAZ</cx:pt>
          <cx:pt idx="240884">LSAZ</cx:pt>
          <cx:pt idx="240885">LSAZ</cx:pt>
          <cx:pt idx="240886">LSAZ</cx:pt>
          <cx:pt idx="240887">LSAZ</cx:pt>
          <cx:pt idx="240888">LSAZ</cx:pt>
          <cx:pt idx="240889">LSAZ</cx:pt>
          <cx:pt idx="240890">LSAZ</cx:pt>
          <cx:pt idx="240891">LSAZ</cx:pt>
          <cx:pt idx="240892">LSAZ</cx:pt>
          <cx:pt idx="240893">LSAZ</cx:pt>
          <cx:pt idx="240894">LSAZ</cx:pt>
          <cx:pt idx="240895">LSAZ</cx:pt>
          <cx:pt idx="240896">LSAZ</cx:pt>
          <cx:pt idx="240897">LSAZ</cx:pt>
          <cx:pt idx="240898">LSAZ</cx:pt>
          <cx:pt idx="240899">LSAZ</cx:pt>
          <cx:pt idx="240900">LSAZ</cx:pt>
          <cx:pt idx="240901">LSAZ</cx:pt>
          <cx:pt idx="240902">LSAZ</cx:pt>
          <cx:pt idx="240903">LSAZ</cx:pt>
          <cx:pt idx="240904">LSAZ</cx:pt>
          <cx:pt idx="240905">LSAZ</cx:pt>
          <cx:pt idx="240906">LSAZ</cx:pt>
          <cx:pt idx="240907">LSAZ</cx:pt>
          <cx:pt idx="240908">LSAZ</cx:pt>
          <cx:pt idx="240909">LSAZ</cx:pt>
          <cx:pt idx="240910">LSAZ</cx:pt>
          <cx:pt idx="240911">LSAZ</cx:pt>
          <cx:pt idx="240912">LSAZ</cx:pt>
          <cx:pt idx="240913">LSAZ</cx:pt>
          <cx:pt idx="240914">LSAZ</cx:pt>
          <cx:pt idx="240915">LSAZ</cx:pt>
          <cx:pt idx="240916">LSAZ</cx:pt>
          <cx:pt idx="240917">LSAZ</cx:pt>
          <cx:pt idx="240918">LSAZ</cx:pt>
          <cx:pt idx="240919">LSAZ</cx:pt>
          <cx:pt idx="240920">LSAZ</cx:pt>
          <cx:pt idx="240921">LSAZ</cx:pt>
          <cx:pt idx="240922">LSAZ</cx:pt>
          <cx:pt idx="240923">LSAZ</cx:pt>
          <cx:pt idx="240924">LSAZ</cx:pt>
          <cx:pt idx="240925">LSAZ</cx:pt>
          <cx:pt idx="240926">LSAZ</cx:pt>
          <cx:pt idx="240927">LSAZ</cx:pt>
          <cx:pt idx="240928">LSAZ</cx:pt>
          <cx:pt idx="240929">LSAZ</cx:pt>
          <cx:pt idx="240930">LSAZ</cx:pt>
          <cx:pt idx="240931">LSAZ</cx:pt>
          <cx:pt idx="240932">LSAZ</cx:pt>
          <cx:pt idx="240933">LSAZ</cx:pt>
          <cx:pt idx="240934">LSAZ</cx:pt>
          <cx:pt idx="240935">LSAZ</cx:pt>
          <cx:pt idx="240936">LSAZ</cx:pt>
          <cx:pt idx="240937">LSAZ</cx:pt>
          <cx:pt idx="240938">LSAZ</cx:pt>
          <cx:pt idx="240939">LSAZ</cx:pt>
          <cx:pt idx="240940">LSAZ</cx:pt>
          <cx:pt idx="240941">LSAZ</cx:pt>
          <cx:pt idx="240942">LSAZ</cx:pt>
          <cx:pt idx="240943">LSAZ</cx:pt>
          <cx:pt idx="240944">LSAZ</cx:pt>
          <cx:pt idx="240945">LSAZ</cx:pt>
          <cx:pt idx="240946">LSAZ</cx:pt>
          <cx:pt idx="240947">LSAZ</cx:pt>
          <cx:pt idx="240948">LSAZ</cx:pt>
          <cx:pt idx="240949">LSAZ</cx:pt>
          <cx:pt idx="240950">LSAZ</cx:pt>
          <cx:pt idx="240951">LSAZ</cx:pt>
          <cx:pt idx="240952">LSAZ</cx:pt>
          <cx:pt idx="240953">LSAZ</cx:pt>
          <cx:pt idx="240954">LSAZ</cx:pt>
          <cx:pt idx="240955">LSAZ</cx:pt>
          <cx:pt idx="240956">LSAZ</cx:pt>
          <cx:pt idx="240957">LSAZ</cx:pt>
          <cx:pt idx="240958">LSAZ</cx:pt>
          <cx:pt idx="240959">LSAZ</cx:pt>
          <cx:pt idx="240960">LSAZ</cx:pt>
          <cx:pt idx="240961">LSAZ</cx:pt>
          <cx:pt idx="240962">LSAZ</cx:pt>
          <cx:pt idx="240963">LSAZ</cx:pt>
          <cx:pt idx="240964">LSAZ</cx:pt>
          <cx:pt idx="240965">LSAZ</cx:pt>
          <cx:pt idx="240966">LSAZ</cx:pt>
          <cx:pt idx="240967">LSAZ</cx:pt>
          <cx:pt idx="240968">LSAZ</cx:pt>
          <cx:pt idx="240969">LSAZ</cx:pt>
          <cx:pt idx="240970">LSAZ</cx:pt>
          <cx:pt idx="240971">LSAZ</cx:pt>
          <cx:pt idx="240972">LSAZ</cx:pt>
          <cx:pt idx="240973">LSAZ</cx:pt>
          <cx:pt idx="240974">LSAZ</cx:pt>
          <cx:pt idx="240975">LSAZ</cx:pt>
          <cx:pt idx="240976">LSAZ</cx:pt>
          <cx:pt idx="240977">LSAZ</cx:pt>
          <cx:pt idx="240978">LSAZ</cx:pt>
          <cx:pt idx="240979">LSAZ</cx:pt>
          <cx:pt idx="240980">LSAZ</cx:pt>
          <cx:pt idx="240981">LSAZ</cx:pt>
          <cx:pt idx="240982">LSAZ</cx:pt>
          <cx:pt idx="240983">LSAZ</cx:pt>
          <cx:pt idx="240984">LSAZ</cx:pt>
          <cx:pt idx="240985">LSAZ</cx:pt>
          <cx:pt idx="240986">LSAZ</cx:pt>
          <cx:pt idx="240987">LSAZ</cx:pt>
          <cx:pt idx="240988">LSAZ</cx:pt>
          <cx:pt idx="240989">LSAZ</cx:pt>
          <cx:pt idx="240990">LSAZ</cx:pt>
          <cx:pt idx="240991">LSAZ</cx:pt>
          <cx:pt idx="240992">LSAZ</cx:pt>
          <cx:pt idx="240993">LSAZ</cx:pt>
          <cx:pt idx="240994">LSAZ</cx:pt>
          <cx:pt idx="240995">LSAZ</cx:pt>
          <cx:pt idx="240996">LSAZ</cx:pt>
          <cx:pt idx="240997">LSAZ</cx:pt>
          <cx:pt idx="240998">LSAZ</cx:pt>
          <cx:pt idx="240999">LSAZ</cx:pt>
          <cx:pt idx="241000">LSAZ</cx:pt>
          <cx:pt idx="241001">LSAZ</cx:pt>
          <cx:pt idx="241002">LSAZ</cx:pt>
          <cx:pt idx="241003">LSAZ</cx:pt>
          <cx:pt idx="241004">LSAZ</cx:pt>
          <cx:pt idx="241005">LSAZ</cx:pt>
          <cx:pt idx="241006">LSAZ</cx:pt>
          <cx:pt idx="241007">LSAZ</cx:pt>
          <cx:pt idx="241008">LSAZ</cx:pt>
          <cx:pt idx="241009">LSAZ</cx:pt>
          <cx:pt idx="241010">LSAZ</cx:pt>
          <cx:pt idx="241011">LSAZ</cx:pt>
          <cx:pt idx="241012">LSAZ</cx:pt>
          <cx:pt idx="241013">LSAZ</cx:pt>
          <cx:pt idx="241014">LSAZ</cx:pt>
          <cx:pt idx="241015">LSAZ</cx:pt>
          <cx:pt idx="241016">LSAZ</cx:pt>
          <cx:pt idx="241017">LSAZ</cx:pt>
          <cx:pt idx="241018">LSAZ</cx:pt>
          <cx:pt idx="241019">LSAZ</cx:pt>
          <cx:pt idx="241020">LSAZ</cx:pt>
          <cx:pt idx="241021">LSAZ</cx:pt>
          <cx:pt idx="241022">LSAZ</cx:pt>
          <cx:pt idx="241023">LSAZ</cx:pt>
          <cx:pt idx="241024">LSAZ</cx:pt>
          <cx:pt idx="241025">LSAZ</cx:pt>
          <cx:pt idx="241026">LSAZ</cx:pt>
          <cx:pt idx="241027">LSAZ</cx:pt>
          <cx:pt idx="241028">LSAZ</cx:pt>
          <cx:pt idx="241029">LSAZ</cx:pt>
          <cx:pt idx="241030">LSAZ</cx:pt>
          <cx:pt idx="241031">LSAZ</cx:pt>
          <cx:pt idx="241032">LSAZ</cx:pt>
          <cx:pt idx="241033">LSAZ</cx:pt>
          <cx:pt idx="241034">LSAZ</cx:pt>
          <cx:pt idx="241035">LSAZ</cx:pt>
          <cx:pt idx="241036">LSAZ</cx:pt>
          <cx:pt idx="241037">LSAZ</cx:pt>
          <cx:pt idx="241038">LSAZ</cx:pt>
          <cx:pt idx="241039">LSAZ</cx:pt>
          <cx:pt idx="241040">LSAZ</cx:pt>
          <cx:pt idx="241041">LSAZ</cx:pt>
          <cx:pt idx="241042">LSAZ</cx:pt>
          <cx:pt idx="241043">LSAZ</cx:pt>
          <cx:pt idx="241044">LSAZ</cx:pt>
          <cx:pt idx="241045">LSAZ</cx:pt>
          <cx:pt idx="241046">LSAZ</cx:pt>
          <cx:pt idx="241047">LSAZ</cx:pt>
          <cx:pt idx="241048">LSAZ</cx:pt>
          <cx:pt idx="241049">LSAZ</cx:pt>
          <cx:pt idx="241050">LSAZ</cx:pt>
          <cx:pt idx="241051">LSAZ</cx:pt>
          <cx:pt idx="241052">LSAZ</cx:pt>
          <cx:pt idx="241053">LSAZ</cx:pt>
          <cx:pt idx="241054">LSAZ</cx:pt>
          <cx:pt idx="241055">LSAZ</cx:pt>
          <cx:pt idx="241056">LSAZ</cx:pt>
          <cx:pt idx="241057">LSAZ</cx:pt>
          <cx:pt idx="241058">LSAZ</cx:pt>
          <cx:pt idx="241059">LSAZ</cx:pt>
          <cx:pt idx="241060">LSAZ</cx:pt>
          <cx:pt idx="241061">LSAZ</cx:pt>
          <cx:pt idx="241062">LSAZ</cx:pt>
          <cx:pt idx="241063">LSAZ</cx:pt>
          <cx:pt idx="241064">LSAZ</cx:pt>
          <cx:pt idx="241065">LSAZ</cx:pt>
          <cx:pt idx="241066">LSAZ</cx:pt>
          <cx:pt idx="241067">LSAZ</cx:pt>
          <cx:pt idx="241068">LSAZ</cx:pt>
          <cx:pt idx="241069">LSAZ</cx:pt>
          <cx:pt idx="241070">LSAZ</cx:pt>
          <cx:pt idx="241071">LSAZ</cx:pt>
          <cx:pt idx="241072">LSAZ</cx:pt>
          <cx:pt idx="241073">LSAZ</cx:pt>
          <cx:pt idx="241074">LSAZ</cx:pt>
          <cx:pt idx="241075">LSAZ</cx:pt>
          <cx:pt idx="241076">LSAZ</cx:pt>
          <cx:pt idx="241077">LSAZ</cx:pt>
          <cx:pt idx="241078">LSAZ</cx:pt>
          <cx:pt idx="241079">LSAZ</cx:pt>
          <cx:pt idx="241080">LSAZ</cx:pt>
          <cx:pt idx="241081">LSAZ</cx:pt>
          <cx:pt idx="241082">LSAZ</cx:pt>
          <cx:pt idx="241083">LSAZ</cx:pt>
          <cx:pt idx="241084">LSAZ</cx:pt>
          <cx:pt idx="241085">LSAZ</cx:pt>
          <cx:pt idx="241086">LSAZ</cx:pt>
          <cx:pt idx="241087">LSAZ</cx:pt>
          <cx:pt idx="241088">LSAZ</cx:pt>
          <cx:pt idx="241089">LSAZ</cx:pt>
          <cx:pt idx="241090">LSAZ</cx:pt>
          <cx:pt idx="241091">LSAZ</cx:pt>
          <cx:pt idx="241092">LSAZ</cx:pt>
          <cx:pt idx="241093">LSAZ</cx:pt>
          <cx:pt idx="241094">LSAZ</cx:pt>
          <cx:pt idx="241095">LSAZ</cx:pt>
          <cx:pt idx="241096">LSAZ</cx:pt>
          <cx:pt idx="241097">LSAZ</cx:pt>
          <cx:pt idx="241098">LSAZ</cx:pt>
          <cx:pt idx="241099">LSAZ</cx:pt>
          <cx:pt idx="241100">LSAZ</cx:pt>
          <cx:pt idx="241101">LSAZ</cx:pt>
          <cx:pt idx="241102">LSAZ</cx:pt>
          <cx:pt idx="241103">LSAZ</cx:pt>
          <cx:pt idx="241104">LSAZ</cx:pt>
          <cx:pt idx="241105">LSAZ</cx:pt>
          <cx:pt idx="241106">LSAZ</cx:pt>
          <cx:pt idx="241107">LSAZ</cx:pt>
          <cx:pt idx="241108">LSAZ</cx:pt>
          <cx:pt idx="241109">LSAZ</cx:pt>
          <cx:pt idx="241110">LSAZ</cx:pt>
          <cx:pt idx="241111">LSAZ</cx:pt>
          <cx:pt idx="241112">LSAZ</cx:pt>
          <cx:pt idx="241113">LSAZ</cx:pt>
          <cx:pt idx="241114">LSAZ</cx:pt>
          <cx:pt idx="241115">LSAZ</cx:pt>
          <cx:pt idx="241116">LSAZ</cx:pt>
          <cx:pt idx="241117">LSAZ</cx:pt>
          <cx:pt idx="241118">LSAZ</cx:pt>
          <cx:pt idx="241119">LSAZ</cx:pt>
          <cx:pt idx="241120">LSAZ</cx:pt>
          <cx:pt idx="241121">LSAZ</cx:pt>
          <cx:pt idx="241122">LSAZ</cx:pt>
          <cx:pt idx="241123">LSAZ</cx:pt>
          <cx:pt idx="241124">LSAZ</cx:pt>
          <cx:pt idx="241125">LSAZ</cx:pt>
          <cx:pt idx="241126">LSAZ</cx:pt>
          <cx:pt idx="241127">LSAZ</cx:pt>
          <cx:pt idx="241128">LSAZ</cx:pt>
          <cx:pt idx="241129">LSAZ</cx:pt>
          <cx:pt idx="241130">LSAZ</cx:pt>
          <cx:pt idx="241131">LSAZ</cx:pt>
          <cx:pt idx="241132">LSAZ</cx:pt>
          <cx:pt idx="241133">LSAZ</cx:pt>
          <cx:pt idx="241134">LSAZ</cx:pt>
          <cx:pt idx="241135">LSAZ</cx:pt>
          <cx:pt idx="241136">LSAZ</cx:pt>
          <cx:pt idx="241137">LSAZ</cx:pt>
          <cx:pt idx="241138">LSAZ</cx:pt>
          <cx:pt idx="241139">LSAZ</cx:pt>
          <cx:pt idx="241140">LSAZ</cx:pt>
          <cx:pt idx="241141">LSAZ</cx:pt>
          <cx:pt idx="241142">LSAZ</cx:pt>
          <cx:pt idx="241143">LSAZ</cx:pt>
          <cx:pt idx="241144">LSAZ</cx:pt>
          <cx:pt idx="241145">LSAZ</cx:pt>
          <cx:pt idx="241146">LSAZ</cx:pt>
          <cx:pt idx="241147">LSAZ</cx:pt>
          <cx:pt idx="241148">LSAZ</cx:pt>
          <cx:pt idx="241149">LSAZ</cx:pt>
          <cx:pt idx="241150">LSAZ</cx:pt>
          <cx:pt idx="241151">LSAZ</cx:pt>
          <cx:pt idx="241152">LSAZ</cx:pt>
          <cx:pt idx="241153">LSAZ</cx:pt>
          <cx:pt idx="241154">LSAZ</cx:pt>
          <cx:pt idx="241155">LSAZ</cx:pt>
          <cx:pt idx="241156">LSAZ</cx:pt>
          <cx:pt idx="241157">LSAZ</cx:pt>
          <cx:pt idx="241158">LSAZ</cx:pt>
          <cx:pt idx="241159">LSAZ</cx:pt>
          <cx:pt idx="241160">LSAZ</cx:pt>
          <cx:pt idx="241161">LSAZ</cx:pt>
          <cx:pt idx="241162">LSAZ</cx:pt>
          <cx:pt idx="241163">LSAZ</cx:pt>
          <cx:pt idx="241164">LSAZ</cx:pt>
          <cx:pt idx="241165">LSAZ</cx:pt>
          <cx:pt idx="241166">LSAZ</cx:pt>
          <cx:pt idx="241167">LSAZ</cx:pt>
          <cx:pt idx="241168">LSAZ</cx:pt>
          <cx:pt idx="241169">LSAZ</cx:pt>
          <cx:pt idx="241170">LSAZ</cx:pt>
          <cx:pt idx="241171">LSAZ</cx:pt>
          <cx:pt idx="241172">LSAZ</cx:pt>
          <cx:pt idx="241173">LSAZ</cx:pt>
          <cx:pt idx="241174">LSAZ</cx:pt>
          <cx:pt idx="241175">LSAZ</cx:pt>
          <cx:pt idx="241176">LSAZ</cx:pt>
          <cx:pt idx="241177">LSAZ</cx:pt>
          <cx:pt idx="241178">LSAZ</cx:pt>
          <cx:pt idx="241179">LSAZ</cx:pt>
          <cx:pt idx="241180">LSAZ</cx:pt>
          <cx:pt idx="241181">LSAZ</cx:pt>
          <cx:pt idx="241182">LSAZ</cx:pt>
          <cx:pt idx="241183">LSAZ</cx:pt>
          <cx:pt idx="241184">LSAZ</cx:pt>
          <cx:pt idx="241185">LSAZ</cx:pt>
          <cx:pt idx="241186">LSAZ</cx:pt>
          <cx:pt idx="241187">LSAZ</cx:pt>
          <cx:pt idx="241188">LSAZ</cx:pt>
          <cx:pt idx="241189">LSAZ</cx:pt>
          <cx:pt idx="241190">LSAZ</cx:pt>
          <cx:pt idx="241191">LSAZ</cx:pt>
          <cx:pt idx="241192">LSAZ</cx:pt>
          <cx:pt idx="241193">LSAZ</cx:pt>
          <cx:pt idx="241194">LSAZ</cx:pt>
          <cx:pt idx="241195">LSAZ</cx:pt>
          <cx:pt idx="241196">LSAZ</cx:pt>
          <cx:pt idx="241197">LSAZ</cx:pt>
          <cx:pt idx="241198">LSAZ</cx:pt>
          <cx:pt idx="241199">LSAZ</cx:pt>
          <cx:pt idx="241200">LSAZ</cx:pt>
          <cx:pt idx="241201">LSAZ</cx:pt>
          <cx:pt idx="241202">LSAZ</cx:pt>
          <cx:pt idx="241203">LSAZ</cx:pt>
          <cx:pt idx="241204">LSAZ</cx:pt>
          <cx:pt idx="241205">LSAZ</cx:pt>
          <cx:pt idx="241206">LSAZ</cx:pt>
          <cx:pt idx="241207">LSAZ</cx:pt>
          <cx:pt idx="241208">LSAZ</cx:pt>
          <cx:pt idx="241209">LSAZ</cx:pt>
          <cx:pt idx="241210">LSAZ</cx:pt>
          <cx:pt idx="241211">LSAZ</cx:pt>
          <cx:pt idx="241212">LSAZ</cx:pt>
          <cx:pt idx="241213">LSAZ</cx:pt>
          <cx:pt idx="241214">LSAZ</cx:pt>
          <cx:pt idx="241215">LSAZ</cx:pt>
          <cx:pt idx="241216">LSAZ</cx:pt>
          <cx:pt idx="241217">LSAZ</cx:pt>
          <cx:pt idx="241218">LSAZ</cx:pt>
          <cx:pt idx="241219">LSAZ</cx:pt>
          <cx:pt idx="241220">LSAZ</cx:pt>
          <cx:pt idx="241221">LSAZ</cx:pt>
          <cx:pt idx="241222">LSAZ</cx:pt>
          <cx:pt idx="241223">LSAZ</cx:pt>
          <cx:pt idx="241224">LSAZ</cx:pt>
          <cx:pt idx="241225">LSAZ</cx:pt>
          <cx:pt idx="241226">LSAZ</cx:pt>
          <cx:pt idx="241227">LSAZ</cx:pt>
          <cx:pt idx="241228">LSAZ</cx:pt>
          <cx:pt idx="241229">LSAZ</cx:pt>
          <cx:pt idx="241230">LSAZ</cx:pt>
          <cx:pt idx="241231">LSAZ</cx:pt>
          <cx:pt idx="241232">LSAZ</cx:pt>
          <cx:pt idx="241233">LSAZ</cx:pt>
          <cx:pt idx="241234">LSAZ</cx:pt>
          <cx:pt idx="241235">LSAZ</cx:pt>
          <cx:pt idx="241236">LSAZ</cx:pt>
          <cx:pt idx="241237">LSAZ</cx:pt>
          <cx:pt idx="241238">LSAZ</cx:pt>
          <cx:pt idx="241239">LSAZ</cx:pt>
          <cx:pt idx="241240">LSAZ</cx:pt>
          <cx:pt idx="241241">LSAZ</cx:pt>
          <cx:pt idx="241242">LSAZ</cx:pt>
          <cx:pt idx="241243">LSAZ</cx:pt>
          <cx:pt idx="241244">LSAZ</cx:pt>
          <cx:pt idx="241245">LSAZ</cx:pt>
          <cx:pt idx="241246">LSAZ</cx:pt>
          <cx:pt idx="241247">LSAZ</cx:pt>
          <cx:pt idx="241248">LSAZ</cx:pt>
          <cx:pt idx="241249">LSAZ</cx:pt>
          <cx:pt idx="241250">LSAZ</cx:pt>
          <cx:pt idx="241251">LSAZ</cx:pt>
          <cx:pt idx="241252">LSAZ</cx:pt>
          <cx:pt idx="241253">LSAZ</cx:pt>
          <cx:pt idx="241254">LSAZ</cx:pt>
          <cx:pt idx="241255">LSAZ</cx:pt>
          <cx:pt idx="241256">LSAZ</cx:pt>
          <cx:pt idx="241257">LSAZ</cx:pt>
          <cx:pt idx="241258">LSAZ</cx:pt>
          <cx:pt idx="241259">LSAZ</cx:pt>
          <cx:pt idx="241260">LSAZ</cx:pt>
          <cx:pt idx="241261">LSAZ</cx:pt>
          <cx:pt idx="241262">LSAZ</cx:pt>
          <cx:pt idx="241263">LSAZ</cx:pt>
          <cx:pt idx="241264">LSAZ</cx:pt>
          <cx:pt idx="241265">LSAZ</cx:pt>
          <cx:pt idx="241266">LSAZ</cx:pt>
          <cx:pt idx="241267">LSAZ</cx:pt>
          <cx:pt idx="241268">LSAZ</cx:pt>
          <cx:pt idx="241269">LSAZ</cx:pt>
          <cx:pt idx="241270">LSAZ</cx:pt>
          <cx:pt idx="241271">LSAZ</cx:pt>
          <cx:pt idx="241272">LSAZ</cx:pt>
          <cx:pt idx="241273">LSAZ</cx:pt>
          <cx:pt idx="241274">LSAZ</cx:pt>
          <cx:pt idx="241275">LSAZ</cx:pt>
          <cx:pt idx="241276">LSAZ</cx:pt>
          <cx:pt idx="241277">LSAZ</cx:pt>
          <cx:pt idx="241278">LSAZ</cx:pt>
          <cx:pt idx="241279">LSAZ</cx:pt>
          <cx:pt idx="241280">LSAZ</cx:pt>
          <cx:pt idx="241281">LSAZ</cx:pt>
          <cx:pt idx="241282">LSAZ</cx:pt>
          <cx:pt idx="241283">LSAZ</cx:pt>
          <cx:pt idx="241284">LSAZ</cx:pt>
          <cx:pt idx="241285">LSAZ</cx:pt>
          <cx:pt idx="241286">LSAZ</cx:pt>
          <cx:pt idx="241287">LSAZ</cx:pt>
          <cx:pt idx="241288">LSAZ</cx:pt>
          <cx:pt idx="241289">LSAZ</cx:pt>
          <cx:pt idx="241290">LSAZ</cx:pt>
          <cx:pt idx="241291">LSAZ</cx:pt>
          <cx:pt idx="241292">LSAZ</cx:pt>
          <cx:pt idx="241293">LSAZ</cx:pt>
          <cx:pt idx="241294">LSAZ</cx:pt>
          <cx:pt idx="241295">LSAZ</cx:pt>
          <cx:pt idx="241296">LSAZ</cx:pt>
          <cx:pt idx="241297">LSAZ</cx:pt>
          <cx:pt idx="241298">LSAZ</cx:pt>
          <cx:pt idx="241299">LSAZ</cx:pt>
          <cx:pt idx="241300">LSAZ</cx:pt>
          <cx:pt idx="241301">LSAZ</cx:pt>
          <cx:pt idx="241302">LSAZ</cx:pt>
          <cx:pt idx="241303">LSAZ</cx:pt>
          <cx:pt idx="241304">LSAZ</cx:pt>
          <cx:pt idx="241305">LSAZ</cx:pt>
          <cx:pt idx="241306">LSAZ</cx:pt>
          <cx:pt idx="241307">LSAZ</cx:pt>
          <cx:pt idx="241308">LSAZ</cx:pt>
          <cx:pt idx="241309">LSAZ</cx:pt>
          <cx:pt idx="241310">LSAZ</cx:pt>
          <cx:pt idx="241311">LSAZ</cx:pt>
          <cx:pt idx="241312">LSAZ</cx:pt>
          <cx:pt idx="241313">LSAZ</cx:pt>
          <cx:pt idx="241314">LSAZ</cx:pt>
          <cx:pt idx="241315">LSAZ</cx:pt>
          <cx:pt idx="241316">LSAZ</cx:pt>
          <cx:pt idx="241317">LSAZ</cx:pt>
          <cx:pt idx="241318">LSAZ</cx:pt>
          <cx:pt idx="241319">LSAZ</cx:pt>
          <cx:pt idx="241320">LSAZ</cx:pt>
          <cx:pt idx="241321">LSAZ</cx:pt>
          <cx:pt idx="241322">LSAZ</cx:pt>
          <cx:pt idx="241323">LSAZ</cx:pt>
          <cx:pt idx="241324">LSAZ</cx:pt>
          <cx:pt idx="241325">LSAZ</cx:pt>
          <cx:pt idx="241326">LSAZ</cx:pt>
          <cx:pt idx="241327">LSAZ</cx:pt>
          <cx:pt idx="241328">LSAZ</cx:pt>
          <cx:pt idx="241329">LSAZ</cx:pt>
          <cx:pt idx="241330">LSAZ</cx:pt>
          <cx:pt idx="241331">LSAZ</cx:pt>
          <cx:pt idx="241332">LSAZ</cx:pt>
          <cx:pt idx="241333">LSAZ</cx:pt>
          <cx:pt idx="241334">LSAZ</cx:pt>
          <cx:pt idx="241335">LSAZ</cx:pt>
          <cx:pt idx="241336">LSAZ</cx:pt>
          <cx:pt idx="241337">LSAZ</cx:pt>
          <cx:pt idx="241338">LSAZ</cx:pt>
          <cx:pt idx="241339">LSAZ</cx:pt>
          <cx:pt idx="241340">LSAZ</cx:pt>
          <cx:pt idx="241341">LSAZ</cx:pt>
          <cx:pt idx="241342">LSAZ</cx:pt>
          <cx:pt idx="241343">LSAZ</cx:pt>
          <cx:pt idx="241344">LSAZ</cx:pt>
          <cx:pt idx="241345">LSAZ</cx:pt>
          <cx:pt idx="241346">LSAZ</cx:pt>
          <cx:pt idx="241347">LSAZ</cx:pt>
          <cx:pt idx="241348">LSAZ</cx:pt>
          <cx:pt idx="241349">LSAZ</cx:pt>
          <cx:pt idx="241350">LSAZ</cx:pt>
          <cx:pt idx="241351">LSAZ</cx:pt>
          <cx:pt idx="241352">LSAZ</cx:pt>
          <cx:pt idx="241353">LSAZ</cx:pt>
          <cx:pt idx="241354">LSAZ</cx:pt>
          <cx:pt idx="241355">LSAZ</cx:pt>
          <cx:pt idx="241356">LSAZ</cx:pt>
          <cx:pt idx="241357">LSAZ</cx:pt>
          <cx:pt idx="241358">LSAZ</cx:pt>
          <cx:pt idx="241359">LSAZ</cx:pt>
          <cx:pt idx="241360">LSAZ</cx:pt>
          <cx:pt idx="241361">LSAZ</cx:pt>
          <cx:pt idx="241362">LSAZ</cx:pt>
          <cx:pt idx="241363">LSAZ</cx:pt>
          <cx:pt idx="241364">LSAZ</cx:pt>
          <cx:pt idx="241365">LSAZ</cx:pt>
          <cx:pt idx="241366">LSAZ</cx:pt>
          <cx:pt idx="241367">LSAZ</cx:pt>
          <cx:pt idx="241368">LSAZ</cx:pt>
          <cx:pt idx="241369">LSAZ</cx:pt>
          <cx:pt idx="241370">LSAZ</cx:pt>
          <cx:pt idx="241371">LSAZ</cx:pt>
          <cx:pt idx="241372">LSAZ</cx:pt>
          <cx:pt idx="241373">LSAZ</cx:pt>
          <cx:pt idx="241374">LSAZ</cx:pt>
          <cx:pt idx="241375">LSAZ</cx:pt>
          <cx:pt idx="241376">LSAZ</cx:pt>
          <cx:pt idx="241377">LSAZ</cx:pt>
          <cx:pt idx="241378">LSAZ</cx:pt>
          <cx:pt idx="241379">LSAZ</cx:pt>
          <cx:pt idx="241380">LSAZ</cx:pt>
          <cx:pt idx="241381">LSAZ</cx:pt>
          <cx:pt idx="241382">LSAZ</cx:pt>
          <cx:pt idx="241383">LSAZ</cx:pt>
          <cx:pt idx="241384">LSAZ</cx:pt>
          <cx:pt idx="241385">LSAZ</cx:pt>
          <cx:pt idx="241386">LSAZ</cx:pt>
          <cx:pt idx="241387">LSAZ</cx:pt>
          <cx:pt idx="241388">LSAZ</cx:pt>
          <cx:pt idx="241389">LSAZ</cx:pt>
          <cx:pt idx="241390">LSAZ</cx:pt>
          <cx:pt idx="241391">LSAZ</cx:pt>
          <cx:pt idx="241392">LSAZ</cx:pt>
          <cx:pt idx="241393">LSAZ</cx:pt>
          <cx:pt idx="241394">LSAZ</cx:pt>
          <cx:pt idx="241395">LSAZ</cx:pt>
          <cx:pt idx="241396">LSAZ</cx:pt>
          <cx:pt idx="241397">LSAZ</cx:pt>
          <cx:pt idx="241398">LSAZ</cx:pt>
          <cx:pt idx="241399">LSAZ</cx:pt>
          <cx:pt idx="241400">LSAZ</cx:pt>
          <cx:pt idx="241401">LSAZ</cx:pt>
          <cx:pt idx="241402">LSAZ</cx:pt>
          <cx:pt idx="241403">LSAZ</cx:pt>
          <cx:pt idx="241404">LSAZ</cx:pt>
          <cx:pt idx="241405">LSAZ</cx:pt>
          <cx:pt idx="241406">LSAZ</cx:pt>
          <cx:pt idx="241407">LSAZ</cx:pt>
          <cx:pt idx="241408">LSAZ</cx:pt>
          <cx:pt idx="241409">LSAZ</cx:pt>
          <cx:pt idx="241410">LSAZ</cx:pt>
          <cx:pt idx="241411">LSAZ</cx:pt>
          <cx:pt idx="241412">LSAZ</cx:pt>
          <cx:pt idx="241413">LSAZ</cx:pt>
          <cx:pt idx="241414">LSAZ</cx:pt>
          <cx:pt idx="241415">LSAZ</cx:pt>
          <cx:pt idx="241416">LSAZ</cx:pt>
          <cx:pt idx="241417">LSAZ</cx:pt>
          <cx:pt idx="241418">LSAZ</cx:pt>
          <cx:pt idx="241419">LSAZ</cx:pt>
          <cx:pt idx="241420">LSAZ</cx:pt>
          <cx:pt idx="241421">LSAZ</cx:pt>
          <cx:pt idx="241422">LSAZ</cx:pt>
          <cx:pt idx="241423">LSAZ</cx:pt>
          <cx:pt idx="241424">LSAZ</cx:pt>
          <cx:pt idx="241425">LSAZ</cx:pt>
          <cx:pt idx="241426">LSAZ</cx:pt>
          <cx:pt idx="241427">LSAZ</cx:pt>
          <cx:pt idx="241428">LSAZ</cx:pt>
          <cx:pt idx="241429">LSAZ</cx:pt>
          <cx:pt idx="241430">LSAZ</cx:pt>
          <cx:pt idx="241431">LSAZ</cx:pt>
          <cx:pt idx="241432">LSAZ</cx:pt>
          <cx:pt idx="241433">LSAZ</cx:pt>
          <cx:pt idx="241434">LSAZ</cx:pt>
          <cx:pt idx="241435">LSAZ</cx:pt>
          <cx:pt idx="241436">LSAZ</cx:pt>
          <cx:pt idx="241437">LSAZ</cx:pt>
          <cx:pt idx="241438">LSAZ</cx:pt>
          <cx:pt idx="241439">LSAZ</cx:pt>
          <cx:pt idx="241440">LSAZ</cx:pt>
          <cx:pt idx="241441">LSAZ</cx:pt>
          <cx:pt idx="241442">LSAZ</cx:pt>
          <cx:pt idx="241443">LSAZ</cx:pt>
          <cx:pt idx="241444">LSAZ</cx:pt>
          <cx:pt idx="241445">LSAZ</cx:pt>
          <cx:pt idx="241446">LSAZ</cx:pt>
          <cx:pt idx="241447">LSAZ</cx:pt>
          <cx:pt idx="241448">LSAZ</cx:pt>
          <cx:pt idx="241449">LSAZ</cx:pt>
          <cx:pt idx="241450">LSAZ</cx:pt>
          <cx:pt idx="241451">LSAZ</cx:pt>
          <cx:pt idx="241452">LSAZ</cx:pt>
          <cx:pt idx="241453">LSAZ</cx:pt>
          <cx:pt idx="241454">LSAZ</cx:pt>
          <cx:pt idx="241455">LSAZ</cx:pt>
          <cx:pt idx="241456">LSAZ</cx:pt>
          <cx:pt idx="241457">LSAZ</cx:pt>
          <cx:pt idx="241458">LSAZ</cx:pt>
          <cx:pt idx="241459">LSAZ</cx:pt>
          <cx:pt idx="241460">LSAZ</cx:pt>
          <cx:pt idx="241461">LSAZ</cx:pt>
          <cx:pt idx="241462">LSAZ</cx:pt>
          <cx:pt idx="241463">LSAZ</cx:pt>
          <cx:pt idx="241464">LSAZ</cx:pt>
          <cx:pt idx="241465">LSAZ</cx:pt>
          <cx:pt idx="241466">LSAZ</cx:pt>
          <cx:pt idx="241467">LSAZ</cx:pt>
          <cx:pt idx="241468">LSAZ</cx:pt>
          <cx:pt idx="241469">LSAZ</cx:pt>
          <cx:pt idx="241470">LSAZ</cx:pt>
          <cx:pt idx="241471">LSAZ</cx:pt>
          <cx:pt idx="241472">LSAZ</cx:pt>
          <cx:pt idx="241473">LSAZ</cx:pt>
          <cx:pt idx="241474">LSAZ</cx:pt>
          <cx:pt idx="241475">LSAZ</cx:pt>
          <cx:pt idx="241476">LSAZ</cx:pt>
          <cx:pt idx="241477">LSAZ</cx:pt>
          <cx:pt idx="241478">LSAZ</cx:pt>
          <cx:pt idx="241479">LSAZ</cx:pt>
          <cx:pt idx="241480">LSAZ</cx:pt>
          <cx:pt idx="241481">LSAZ</cx:pt>
          <cx:pt idx="241482">LSAZ</cx:pt>
          <cx:pt idx="241483">LSAZ</cx:pt>
          <cx:pt idx="241484">LSAZ</cx:pt>
          <cx:pt idx="241485">LSAZ</cx:pt>
          <cx:pt idx="241486">LSAZ</cx:pt>
          <cx:pt idx="241487">LSAZ</cx:pt>
          <cx:pt idx="241488">LSAZ</cx:pt>
          <cx:pt idx="241489">LSAZ</cx:pt>
          <cx:pt idx="241490">LSAZ</cx:pt>
          <cx:pt idx="241491">LSAZ</cx:pt>
          <cx:pt idx="241492">LSAZ</cx:pt>
          <cx:pt idx="241493">LSAZ</cx:pt>
          <cx:pt idx="241494">LSAZ</cx:pt>
          <cx:pt idx="241495">LSAZ</cx:pt>
          <cx:pt idx="241496">LSAZ</cx:pt>
          <cx:pt idx="241497">LSAZ</cx:pt>
          <cx:pt idx="241498">LSAZ</cx:pt>
          <cx:pt idx="241499">LSAZ</cx:pt>
          <cx:pt idx="241500">LSAZ</cx:pt>
          <cx:pt idx="241501">LSAZ</cx:pt>
          <cx:pt idx="241502">LSAZ</cx:pt>
          <cx:pt idx="241503">LSAZ</cx:pt>
          <cx:pt idx="241504">LSAZ</cx:pt>
          <cx:pt idx="241505">LSAZ</cx:pt>
          <cx:pt idx="241506">LSAZ</cx:pt>
          <cx:pt idx="241507">LSAZ</cx:pt>
          <cx:pt idx="241508">LSAZ</cx:pt>
          <cx:pt idx="241509">LSAZ</cx:pt>
          <cx:pt idx="241510">LSAZ</cx:pt>
          <cx:pt idx="241511">LSAZ</cx:pt>
          <cx:pt idx="241512">LSAZ</cx:pt>
          <cx:pt idx="241513">LSAZ</cx:pt>
          <cx:pt idx="241514">LSAZ</cx:pt>
          <cx:pt idx="241515">LSAZ</cx:pt>
          <cx:pt idx="241516">LSAZ</cx:pt>
          <cx:pt idx="241517">LSAZ</cx:pt>
          <cx:pt idx="241518">LSAZ</cx:pt>
          <cx:pt idx="241519">LSAZ</cx:pt>
          <cx:pt idx="241520">LSAZ</cx:pt>
          <cx:pt idx="241521">LSAZ</cx:pt>
          <cx:pt idx="241522">LSAZ</cx:pt>
          <cx:pt idx="241523">LSAZ</cx:pt>
          <cx:pt idx="241524">LSAZ</cx:pt>
          <cx:pt idx="241525">LSAZ</cx:pt>
          <cx:pt idx="241526">LSAZ</cx:pt>
          <cx:pt idx="241527">LSAZ</cx:pt>
          <cx:pt idx="241528">LSAZ</cx:pt>
          <cx:pt idx="241529">LSAZ</cx:pt>
          <cx:pt idx="241530">LSAZ</cx:pt>
          <cx:pt idx="241531">LSAZ</cx:pt>
          <cx:pt idx="241532">LSAZ</cx:pt>
          <cx:pt idx="241533">LSAZ</cx:pt>
          <cx:pt idx="241534">LSAZ</cx:pt>
          <cx:pt idx="241535">LSAZ</cx:pt>
          <cx:pt idx="241536">LSAZ</cx:pt>
          <cx:pt idx="241537">LSAZ</cx:pt>
          <cx:pt idx="241538">LSAZ</cx:pt>
          <cx:pt idx="241539">LSAZ</cx:pt>
          <cx:pt idx="241540">LSAZ</cx:pt>
          <cx:pt idx="241541">LSAZ</cx:pt>
          <cx:pt idx="241542">LSAZ</cx:pt>
          <cx:pt idx="241543">LSAZ</cx:pt>
          <cx:pt idx="241544">LSAZ</cx:pt>
          <cx:pt idx="241545">LSAZ</cx:pt>
          <cx:pt idx="241546">LSAZ</cx:pt>
          <cx:pt idx="241547">LSAZ</cx:pt>
          <cx:pt idx="241548">LSAZ</cx:pt>
          <cx:pt idx="241549">LSAZ</cx:pt>
          <cx:pt idx="241550">LSAZ</cx:pt>
          <cx:pt idx="241551">LSAZ</cx:pt>
          <cx:pt idx="241552">LSAZ</cx:pt>
          <cx:pt idx="241553">LSAZ</cx:pt>
          <cx:pt idx="241554">LSAZ</cx:pt>
          <cx:pt idx="241555">LSAZ</cx:pt>
          <cx:pt idx="241556">LSAZ</cx:pt>
          <cx:pt idx="241557">LSAZ</cx:pt>
          <cx:pt idx="241558">LSAZ</cx:pt>
          <cx:pt idx="241559">LSAZ</cx:pt>
          <cx:pt idx="241560">LSAZ</cx:pt>
          <cx:pt idx="241561">LSAZ</cx:pt>
          <cx:pt idx="241562">LSAZ</cx:pt>
          <cx:pt idx="241563">LSAZ</cx:pt>
          <cx:pt idx="241564">LSAZ</cx:pt>
          <cx:pt idx="241565">LSAZ</cx:pt>
          <cx:pt idx="241566">LSAZ</cx:pt>
          <cx:pt idx="241567">LSAZ</cx:pt>
          <cx:pt idx="241568">LSAZ</cx:pt>
          <cx:pt idx="241569">LSAZ</cx:pt>
          <cx:pt idx="241570">LSAZ</cx:pt>
          <cx:pt idx="241571">LSAZ</cx:pt>
          <cx:pt idx="241572">LSAZ</cx:pt>
          <cx:pt idx="241573">LSAZ</cx:pt>
          <cx:pt idx="241574">LSAZ</cx:pt>
          <cx:pt idx="241575">LSAZ</cx:pt>
          <cx:pt idx="241576">LSAZ</cx:pt>
          <cx:pt idx="241577">LSAZ</cx:pt>
          <cx:pt idx="241578">LSAZ</cx:pt>
          <cx:pt idx="241579">LSAZ</cx:pt>
          <cx:pt idx="241580">LSAZ</cx:pt>
          <cx:pt idx="241581">LSAZ</cx:pt>
          <cx:pt idx="241582">LSAZ</cx:pt>
          <cx:pt idx="241583">LSAZ</cx:pt>
          <cx:pt idx="241584">LSAZ</cx:pt>
          <cx:pt idx="241585">LSAZ</cx:pt>
          <cx:pt idx="241586">LSAZ</cx:pt>
          <cx:pt idx="241587">LSAZ</cx:pt>
          <cx:pt idx="241588">LSAZ</cx:pt>
          <cx:pt idx="241589">LSAZ</cx:pt>
          <cx:pt idx="241590">LSAZ</cx:pt>
          <cx:pt idx="241591">LSAZ</cx:pt>
          <cx:pt idx="241592">LSAZ</cx:pt>
          <cx:pt idx="241593">LSAZ</cx:pt>
          <cx:pt idx="241594">LSAZ</cx:pt>
          <cx:pt idx="241595">LSAZ</cx:pt>
          <cx:pt idx="241596">LSAZ</cx:pt>
          <cx:pt idx="241597">LSAZ</cx:pt>
          <cx:pt idx="241598">LSAZ</cx:pt>
          <cx:pt idx="241599">LSAZ</cx:pt>
          <cx:pt idx="241600">LSAZ</cx:pt>
          <cx:pt idx="241601">LSAZ</cx:pt>
          <cx:pt idx="241602">LSAZ</cx:pt>
          <cx:pt idx="241603">LSAZ</cx:pt>
          <cx:pt idx="241604">LSAZ</cx:pt>
          <cx:pt idx="241605">LSAZ</cx:pt>
          <cx:pt idx="241606">LSAZ</cx:pt>
          <cx:pt idx="241607">LSAZ</cx:pt>
          <cx:pt idx="241608">LSAZ</cx:pt>
          <cx:pt idx="241609">LSAZ</cx:pt>
          <cx:pt idx="241610">LSAZ</cx:pt>
          <cx:pt idx="241611">LSAZ</cx:pt>
          <cx:pt idx="241612">LSAZ</cx:pt>
          <cx:pt idx="241613">LSAZ</cx:pt>
          <cx:pt idx="241614">LSAZ</cx:pt>
          <cx:pt idx="241615">LSAZ</cx:pt>
          <cx:pt idx="241616">LSAZ</cx:pt>
          <cx:pt idx="241617">LSAZ</cx:pt>
          <cx:pt idx="241618">LSAZ</cx:pt>
          <cx:pt idx="241619">LSAZ</cx:pt>
          <cx:pt idx="241620">LSAZ</cx:pt>
          <cx:pt idx="241621">LSAZ</cx:pt>
          <cx:pt idx="241622">LSAZ</cx:pt>
          <cx:pt idx="241623">LSAZ</cx:pt>
          <cx:pt idx="241624">LSAZ</cx:pt>
          <cx:pt idx="241625">LSAZ</cx:pt>
          <cx:pt idx="241626">LSAZ</cx:pt>
          <cx:pt idx="241627">LSAZ</cx:pt>
          <cx:pt idx="241628">LSAZ</cx:pt>
          <cx:pt idx="241629">LSAZ</cx:pt>
          <cx:pt idx="241630">LSAZ</cx:pt>
          <cx:pt idx="241631">LSAZ</cx:pt>
          <cx:pt idx="241632">LSAZ</cx:pt>
          <cx:pt idx="241633">LSAZ</cx:pt>
          <cx:pt idx="241634">LSAZ</cx:pt>
          <cx:pt idx="241635">LSAZ</cx:pt>
          <cx:pt idx="241636">LSAZ</cx:pt>
          <cx:pt idx="241637">LSAZ</cx:pt>
          <cx:pt idx="241638">LSAZ</cx:pt>
          <cx:pt idx="241639">LSAZ</cx:pt>
          <cx:pt idx="241640">LSAZ</cx:pt>
          <cx:pt idx="241641">LSAZ</cx:pt>
          <cx:pt idx="241642">LSAZ</cx:pt>
          <cx:pt idx="241643">LSAZ</cx:pt>
          <cx:pt idx="241644">LSAZ</cx:pt>
          <cx:pt idx="241645">LSAZ</cx:pt>
          <cx:pt idx="241646">LSAZ</cx:pt>
          <cx:pt idx="241647">LSAZ</cx:pt>
          <cx:pt idx="241648">LSAZ</cx:pt>
          <cx:pt idx="241649">LSAZ</cx:pt>
          <cx:pt idx="241650">LSAZ</cx:pt>
          <cx:pt idx="241651">LSAZ</cx:pt>
          <cx:pt idx="241652">LSAZ</cx:pt>
          <cx:pt idx="241653">LSAZ</cx:pt>
          <cx:pt idx="241654">LSAZ</cx:pt>
          <cx:pt idx="241655">LSAZ</cx:pt>
          <cx:pt idx="241656">LSAZ</cx:pt>
          <cx:pt idx="241657">LSAZ</cx:pt>
          <cx:pt idx="241658">LSAZ</cx:pt>
          <cx:pt idx="241659">LSAZ</cx:pt>
          <cx:pt idx="241660">LSAZ</cx:pt>
          <cx:pt idx="241661">LSAZ</cx:pt>
          <cx:pt idx="241662">LSAZ</cx:pt>
          <cx:pt idx="241663">LSAZ</cx:pt>
          <cx:pt idx="241664">LSAZ</cx:pt>
          <cx:pt idx="241665">LSAZ</cx:pt>
          <cx:pt idx="241666">LSAZ</cx:pt>
          <cx:pt idx="241667">LSAZ</cx:pt>
          <cx:pt idx="241668">LSAZ</cx:pt>
          <cx:pt idx="241669">LSAZ</cx:pt>
          <cx:pt idx="241670">LSAZ</cx:pt>
          <cx:pt idx="241671">LSAZ</cx:pt>
          <cx:pt idx="241672">LSAZ</cx:pt>
          <cx:pt idx="241673">LSAZ</cx:pt>
          <cx:pt idx="241674">LSAZ</cx:pt>
          <cx:pt idx="241675">LSAZ</cx:pt>
          <cx:pt idx="241676">LSAZ</cx:pt>
          <cx:pt idx="241677">LSAZ</cx:pt>
          <cx:pt idx="241678">LSAZ</cx:pt>
          <cx:pt idx="241679">LSAZ</cx:pt>
          <cx:pt idx="241680">LSAZ</cx:pt>
          <cx:pt idx="241681">LSAZ</cx:pt>
          <cx:pt idx="241682">LSAZ</cx:pt>
          <cx:pt idx="241683">LSAZ</cx:pt>
          <cx:pt idx="241684">LSAZ</cx:pt>
          <cx:pt idx="241685">LSAZ</cx:pt>
          <cx:pt idx="241686">LSAZ</cx:pt>
          <cx:pt idx="241687">LSAZ</cx:pt>
          <cx:pt idx="241688">LSAZ</cx:pt>
          <cx:pt idx="241689">LSAZ</cx:pt>
          <cx:pt idx="241690">LSAZ</cx:pt>
          <cx:pt idx="241691">LSAZ</cx:pt>
          <cx:pt idx="241692">LSAZ</cx:pt>
          <cx:pt idx="241693">LSAZ</cx:pt>
          <cx:pt idx="241694">LSAZ</cx:pt>
          <cx:pt idx="241695">LSAZ</cx:pt>
          <cx:pt idx="241696">LSAZ</cx:pt>
          <cx:pt idx="241697">LSAZ</cx:pt>
          <cx:pt idx="241698">LSAZ</cx:pt>
          <cx:pt idx="241699">LSAZ</cx:pt>
          <cx:pt idx="241700">LSAZ</cx:pt>
          <cx:pt idx="241701">LSAZ</cx:pt>
          <cx:pt idx="241702">LSAZ</cx:pt>
          <cx:pt idx="241703">LSAZ</cx:pt>
          <cx:pt idx="241704">LSAZ</cx:pt>
          <cx:pt idx="241705">LSAZ</cx:pt>
          <cx:pt idx="241706">LSAZ</cx:pt>
          <cx:pt idx="241707">LSAZ</cx:pt>
          <cx:pt idx="241708">LSAZ</cx:pt>
          <cx:pt idx="241709">LSAZ</cx:pt>
          <cx:pt idx="241710">LSAZ</cx:pt>
          <cx:pt idx="241711">LSAZ</cx:pt>
          <cx:pt idx="241712">LSAZ</cx:pt>
          <cx:pt idx="241713">LSAZ</cx:pt>
          <cx:pt idx="241714">LSAZ</cx:pt>
          <cx:pt idx="241715">LSAZ</cx:pt>
          <cx:pt idx="241716">LSAZ</cx:pt>
          <cx:pt idx="241717">LSAZ</cx:pt>
          <cx:pt idx="241718">LSAZ</cx:pt>
          <cx:pt idx="241719">LSAZ</cx:pt>
          <cx:pt idx="241720">LSAZ</cx:pt>
          <cx:pt idx="241721">LSAZ</cx:pt>
          <cx:pt idx="241722">LSAZ</cx:pt>
          <cx:pt idx="241723">LSAZ</cx:pt>
          <cx:pt idx="241724">LSAZ</cx:pt>
          <cx:pt idx="241725">LSAZ</cx:pt>
          <cx:pt idx="241726">LSAZ</cx:pt>
          <cx:pt idx="241727">LSAZ</cx:pt>
          <cx:pt idx="241728">LSAZ</cx:pt>
          <cx:pt idx="241729">LSAZ</cx:pt>
          <cx:pt idx="241730">LSAZ</cx:pt>
          <cx:pt idx="241731">LSAZ</cx:pt>
          <cx:pt idx="241732">LSAZ</cx:pt>
          <cx:pt idx="241733">LSAZ</cx:pt>
          <cx:pt idx="241734">LSAZ</cx:pt>
          <cx:pt idx="241735">LSAZ</cx:pt>
          <cx:pt idx="241736">LSAZ</cx:pt>
          <cx:pt idx="241737">LSAZ</cx:pt>
          <cx:pt idx="241738">LSAZ</cx:pt>
          <cx:pt idx="241739">LSAZ</cx:pt>
          <cx:pt idx="241740">LSAZ</cx:pt>
          <cx:pt idx="241741">LSAZ</cx:pt>
          <cx:pt idx="241742">LSAZ</cx:pt>
          <cx:pt idx="241743">LSAZ</cx:pt>
          <cx:pt idx="241744">LSAZ</cx:pt>
          <cx:pt idx="241745">LSAZ</cx:pt>
          <cx:pt idx="241746">LSAZ</cx:pt>
          <cx:pt idx="241747">LSAZ</cx:pt>
          <cx:pt idx="241748">LSAZ</cx:pt>
          <cx:pt idx="241749">LSAZ</cx:pt>
          <cx:pt idx="241750">LSAZ</cx:pt>
          <cx:pt idx="241751">LSAZ</cx:pt>
          <cx:pt idx="241752">LSAZ</cx:pt>
          <cx:pt idx="241753">LSAZ</cx:pt>
          <cx:pt idx="241754">LSAZ</cx:pt>
          <cx:pt idx="241755">LSAZ</cx:pt>
          <cx:pt idx="241756">LSAZ</cx:pt>
          <cx:pt idx="241757">LSAZ</cx:pt>
          <cx:pt idx="241758">LSAZ</cx:pt>
          <cx:pt idx="241759">LSAZ</cx:pt>
          <cx:pt idx="241760">LSAZ</cx:pt>
          <cx:pt idx="241761">LSAZ</cx:pt>
          <cx:pt idx="241762">LSAZ</cx:pt>
          <cx:pt idx="241763">LSAZ</cx:pt>
          <cx:pt idx="241764">LSAZ</cx:pt>
          <cx:pt idx="241765">LSAZ</cx:pt>
          <cx:pt idx="241766">LSAZ</cx:pt>
          <cx:pt idx="241767">LSAZ</cx:pt>
          <cx:pt idx="241768">LSAZ</cx:pt>
          <cx:pt idx="241769">LSAZ</cx:pt>
          <cx:pt idx="241770">LSAZ</cx:pt>
          <cx:pt idx="241771">LSAZ</cx:pt>
          <cx:pt idx="241772">LSAZ</cx:pt>
          <cx:pt idx="241773">LSAZ</cx:pt>
          <cx:pt idx="241774">LSAZ</cx:pt>
          <cx:pt idx="241775">LSAZ</cx:pt>
          <cx:pt idx="241776">LSAZ</cx:pt>
          <cx:pt idx="241777">LSAZ</cx:pt>
          <cx:pt idx="241778">LSAZ</cx:pt>
          <cx:pt idx="241779">LSAZ</cx:pt>
          <cx:pt idx="241780">LSAZ</cx:pt>
          <cx:pt idx="241781">LSAZ</cx:pt>
          <cx:pt idx="241782">LSAZ</cx:pt>
          <cx:pt idx="241783">LSAZ</cx:pt>
          <cx:pt idx="241784">LSAZ</cx:pt>
          <cx:pt idx="241785">LSAZ</cx:pt>
          <cx:pt idx="241786">LSAZ</cx:pt>
          <cx:pt idx="241787">LSAZ</cx:pt>
          <cx:pt idx="241788">LSAZ</cx:pt>
          <cx:pt idx="241789">LSAZ</cx:pt>
          <cx:pt idx="241790">LSAZ</cx:pt>
          <cx:pt idx="241791">LSAZ</cx:pt>
          <cx:pt idx="241792">LSAZ</cx:pt>
          <cx:pt idx="241793">LSAZ</cx:pt>
          <cx:pt idx="241794">LSAZ</cx:pt>
          <cx:pt idx="241795">LSAZ</cx:pt>
          <cx:pt idx="241796">LSAZ</cx:pt>
          <cx:pt idx="241797">LSAZ</cx:pt>
          <cx:pt idx="241798">LSAZ</cx:pt>
          <cx:pt idx="241799">LSAZ</cx:pt>
          <cx:pt idx="241800">LSAZ</cx:pt>
          <cx:pt idx="241801">LSAZ</cx:pt>
          <cx:pt idx="241802">LSAZ</cx:pt>
          <cx:pt idx="241803">LSAZ</cx:pt>
          <cx:pt idx="241804">LSAZ</cx:pt>
          <cx:pt idx="241805">LSAZ</cx:pt>
          <cx:pt idx="241806">LSAZ</cx:pt>
          <cx:pt idx="241807">LSAZ</cx:pt>
          <cx:pt idx="241808">LSAZ</cx:pt>
          <cx:pt idx="241809">LSAZ</cx:pt>
          <cx:pt idx="241810">LSAZ</cx:pt>
          <cx:pt idx="241811">LSAZ</cx:pt>
          <cx:pt idx="241812">LSAZ</cx:pt>
          <cx:pt idx="241813">LSAZ</cx:pt>
          <cx:pt idx="241814">LSAZ</cx:pt>
          <cx:pt idx="241815">LSAZ</cx:pt>
          <cx:pt idx="241816">LSAZ</cx:pt>
          <cx:pt idx="241817">LSAZ</cx:pt>
          <cx:pt idx="241818">LSAZ</cx:pt>
          <cx:pt idx="241819">LSAZ</cx:pt>
          <cx:pt idx="241820">LSAZ</cx:pt>
          <cx:pt idx="241821">LSAZ</cx:pt>
          <cx:pt idx="241822">LSAZ</cx:pt>
          <cx:pt idx="241823">LSAZ</cx:pt>
          <cx:pt idx="241824">LSAZ</cx:pt>
          <cx:pt idx="241825">LSAZ</cx:pt>
          <cx:pt idx="241826">LSAZ</cx:pt>
          <cx:pt idx="241827">LSAZ</cx:pt>
          <cx:pt idx="241828">LSAZ</cx:pt>
          <cx:pt idx="241829">LSAZ</cx:pt>
          <cx:pt idx="241830">LSAZ</cx:pt>
          <cx:pt idx="241831">LSAZ</cx:pt>
          <cx:pt idx="241832">LSAZ</cx:pt>
          <cx:pt idx="241833">LSAZ</cx:pt>
          <cx:pt idx="241834">LSAZ</cx:pt>
          <cx:pt idx="241835">LSAZ</cx:pt>
          <cx:pt idx="241836">LSAZ</cx:pt>
          <cx:pt idx="241837">LSAZ</cx:pt>
          <cx:pt idx="241838">LSAZ</cx:pt>
          <cx:pt idx="241839">LSAZ</cx:pt>
          <cx:pt idx="241840">LSAZ</cx:pt>
          <cx:pt idx="241841">LSAZ</cx:pt>
          <cx:pt idx="241842">LSAZ</cx:pt>
          <cx:pt idx="241843">LSAZ</cx:pt>
          <cx:pt idx="241844">LSAZ</cx:pt>
          <cx:pt idx="241845">LSAZ</cx:pt>
          <cx:pt idx="241846">LSAZ</cx:pt>
          <cx:pt idx="241847">LSAZ</cx:pt>
          <cx:pt idx="241848">LSAZ</cx:pt>
          <cx:pt idx="241849">LSAZ</cx:pt>
          <cx:pt idx="241850">LSAZ</cx:pt>
          <cx:pt idx="241851">LSAZ</cx:pt>
          <cx:pt idx="241852">LSAZ</cx:pt>
          <cx:pt idx="241853">LSAZ</cx:pt>
          <cx:pt idx="241854">LSAZ</cx:pt>
          <cx:pt idx="241855">LSAZ</cx:pt>
          <cx:pt idx="241856">LSAZ</cx:pt>
          <cx:pt idx="241857">LSAZ</cx:pt>
          <cx:pt idx="241858">LSAZ</cx:pt>
          <cx:pt idx="241859">LSAZ</cx:pt>
          <cx:pt idx="241860">LSAZ</cx:pt>
          <cx:pt idx="241861">LSAZ</cx:pt>
          <cx:pt idx="241862">LSAZ</cx:pt>
          <cx:pt idx="241863">LSAZ</cx:pt>
          <cx:pt idx="241864">LSAZ</cx:pt>
          <cx:pt idx="241865">LSAZ</cx:pt>
          <cx:pt idx="241866">LSAZ</cx:pt>
          <cx:pt idx="241867">LSAZ</cx:pt>
          <cx:pt idx="241868">LSAZ</cx:pt>
          <cx:pt idx="241869">LSAZ</cx:pt>
          <cx:pt idx="241870">LSAZ</cx:pt>
          <cx:pt idx="241871">LSAZ</cx:pt>
          <cx:pt idx="241872">LSAZ</cx:pt>
          <cx:pt idx="241873">LSAZ</cx:pt>
          <cx:pt idx="241874">LSAZ</cx:pt>
          <cx:pt idx="241875">LSAZ</cx:pt>
          <cx:pt idx="241876">LSAZ</cx:pt>
          <cx:pt idx="241877">LSAZ</cx:pt>
          <cx:pt idx="241878">LSAZ</cx:pt>
          <cx:pt idx="241879">LSAZ</cx:pt>
          <cx:pt idx="241880">LSAZ</cx:pt>
          <cx:pt idx="241881">LSAZ</cx:pt>
          <cx:pt idx="241882">LSAZ</cx:pt>
          <cx:pt idx="241883">LSAZ</cx:pt>
          <cx:pt idx="241884">LSAZ</cx:pt>
          <cx:pt idx="241885">LSAZ</cx:pt>
          <cx:pt idx="241886">LSAZ</cx:pt>
          <cx:pt idx="241887">LSAZ</cx:pt>
          <cx:pt idx="241888">LSAZ</cx:pt>
          <cx:pt idx="241889">LSAZ</cx:pt>
          <cx:pt idx="241890">LSAZ</cx:pt>
          <cx:pt idx="241891">LSAZ</cx:pt>
          <cx:pt idx="241892">LSAZ</cx:pt>
          <cx:pt idx="241893">LSAZ</cx:pt>
          <cx:pt idx="241894">LSAZ</cx:pt>
          <cx:pt idx="241895">LSAZ</cx:pt>
          <cx:pt idx="241896">LSAZ</cx:pt>
          <cx:pt idx="241897">LSAZ</cx:pt>
          <cx:pt idx="241898">LSAZ</cx:pt>
          <cx:pt idx="241899">LSAZ</cx:pt>
          <cx:pt idx="241900">LSAZ</cx:pt>
          <cx:pt idx="241901">LSAZ</cx:pt>
          <cx:pt idx="241902">LSAZ</cx:pt>
          <cx:pt idx="241903">LSAZ</cx:pt>
          <cx:pt idx="241904">LSAZ</cx:pt>
          <cx:pt idx="241905">LSAZ</cx:pt>
          <cx:pt idx="241906">LSAZ</cx:pt>
          <cx:pt idx="241907">LSAZ</cx:pt>
          <cx:pt idx="241908">LSAZ</cx:pt>
          <cx:pt idx="241909">LSAZ</cx:pt>
          <cx:pt idx="241910">LSAZ</cx:pt>
          <cx:pt idx="241911">LSAZ</cx:pt>
          <cx:pt idx="241912">LSAZ</cx:pt>
          <cx:pt idx="241913">LSAZ</cx:pt>
          <cx:pt idx="241914">LSAZ</cx:pt>
          <cx:pt idx="241915">LSAZ</cx:pt>
          <cx:pt idx="241916">LSAZ</cx:pt>
          <cx:pt idx="241917">LSAZ</cx:pt>
          <cx:pt idx="241918">LSAZ</cx:pt>
          <cx:pt idx="241919">LSAZ</cx:pt>
          <cx:pt idx="241920">LSAZ</cx:pt>
          <cx:pt idx="241921">LSAZ</cx:pt>
          <cx:pt idx="241922">LSAZ</cx:pt>
          <cx:pt idx="241923">LSAZ</cx:pt>
          <cx:pt idx="241924">LSAZ</cx:pt>
          <cx:pt idx="241925">LSAZ</cx:pt>
          <cx:pt idx="241926">LSAZ</cx:pt>
          <cx:pt idx="241927">LSAZ</cx:pt>
          <cx:pt idx="241928">LSAZ</cx:pt>
          <cx:pt idx="241929">LSAZ</cx:pt>
          <cx:pt idx="241930">LSAZ</cx:pt>
          <cx:pt idx="241931">LSAZ</cx:pt>
          <cx:pt idx="241932">LSAZ</cx:pt>
          <cx:pt idx="241933">LSAZ</cx:pt>
          <cx:pt idx="241934">LSAZ</cx:pt>
          <cx:pt idx="241935">LSAZ</cx:pt>
          <cx:pt idx="241936">LSAZ</cx:pt>
          <cx:pt idx="241937">LSAZ</cx:pt>
          <cx:pt idx="241938">LSAZ</cx:pt>
          <cx:pt idx="241939">LSAZ</cx:pt>
          <cx:pt idx="241940">LSAZ</cx:pt>
          <cx:pt idx="241941">LSAZ</cx:pt>
          <cx:pt idx="241942">LSAZ</cx:pt>
          <cx:pt idx="241943">LSAZ</cx:pt>
          <cx:pt idx="241944">LSAZ</cx:pt>
          <cx:pt idx="241945">LSAZ</cx:pt>
          <cx:pt idx="241946">LSAZ</cx:pt>
          <cx:pt idx="241947">LSAZ</cx:pt>
          <cx:pt idx="241948">LSAZ</cx:pt>
          <cx:pt idx="241949">LSAZ</cx:pt>
          <cx:pt idx="241950">LSAZ</cx:pt>
          <cx:pt idx="241951">LSAZ</cx:pt>
          <cx:pt idx="241952">LSAZ</cx:pt>
          <cx:pt idx="241953">LSAZ</cx:pt>
          <cx:pt idx="241954">LSAZ</cx:pt>
          <cx:pt idx="241955">LSAZ</cx:pt>
          <cx:pt idx="241956">LSAZ</cx:pt>
          <cx:pt idx="241957">LSAZ</cx:pt>
          <cx:pt idx="241958">LSAZ</cx:pt>
          <cx:pt idx="241959">LSAZ</cx:pt>
          <cx:pt idx="241960">LSAZ</cx:pt>
          <cx:pt idx="241961">LSAZ</cx:pt>
          <cx:pt idx="241962">LSAZ</cx:pt>
          <cx:pt idx="241963">LSAZ</cx:pt>
          <cx:pt idx="241964">LSAZ</cx:pt>
          <cx:pt idx="241965">LSAZ</cx:pt>
          <cx:pt idx="241966">LSAZ</cx:pt>
          <cx:pt idx="241967">LSAZ</cx:pt>
          <cx:pt idx="241968">LSAZ</cx:pt>
          <cx:pt idx="241969">LSAZ</cx:pt>
          <cx:pt idx="241970">LSAZ</cx:pt>
          <cx:pt idx="241971">LSAZ</cx:pt>
          <cx:pt idx="241972">LSAZ</cx:pt>
          <cx:pt idx="241973">LSAZ</cx:pt>
          <cx:pt idx="241974">LSAZ</cx:pt>
          <cx:pt idx="241975">LSAZ</cx:pt>
          <cx:pt idx="241976">LSAZ</cx:pt>
          <cx:pt idx="241977">LSAZ</cx:pt>
          <cx:pt idx="241978">LSAZ</cx:pt>
          <cx:pt idx="241979">LSAZ</cx:pt>
          <cx:pt idx="241980">LSAZ</cx:pt>
          <cx:pt idx="241981">LSAZ</cx:pt>
          <cx:pt idx="241982">LSAZ</cx:pt>
          <cx:pt idx="241983">LSAZ</cx:pt>
          <cx:pt idx="241984">LSAZ</cx:pt>
          <cx:pt idx="241985">LSAZ</cx:pt>
          <cx:pt idx="241986">LSAZ</cx:pt>
          <cx:pt idx="241987">LSAZ</cx:pt>
          <cx:pt idx="241988">LSAZ</cx:pt>
          <cx:pt idx="241989">LSAZ</cx:pt>
          <cx:pt idx="241990">LSAZ</cx:pt>
          <cx:pt idx="241991">LSAZ</cx:pt>
          <cx:pt idx="241992">LSAZ</cx:pt>
          <cx:pt idx="241993">LSAZ</cx:pt>
          <cx:pt idx="241994">LSAZ</cx:pt>
          <cx:pt idx="241995">LSAZ</cx:pt>
          <cx:pt idx="241996">LSAZ</cx:pt>
          <cx:pt idx="241997">LSAZ</cx:pt>
          <cx:pt idx="241998">LSAZ</cx:pt>
          <cx:pt idx="241999">LSAZ</cx:pt>
          <cx:pt idx="242000">LSAZ</cx:pt>
          <cx:pt idx="242001">LSAZ</cx:pt>
          <cx:pt idx="242002">LSAZ</cx:pt>
          <cx:pt idx="242003">LSAZ</cx:pt>
          <cx:pt idx="242004">LSAZ</cx:pt>
          <cx:pt idx="242005">LSAZ</cx:pt>
          <cx:pt idx="242006">LSAZ</cx:pt>
          <cx:pt idx="242007">LSAZ</cx:pt>
          <cx:pt idx="242008">LSAZ</cx:pt>
          <cx:pt idx="242009">LSAZ</cx:pt>
          <cx:pt idx="242010">LSAZ</cx:pt>
          <cx:pt idx="242011">LSAZ</cx:pt>
          <cx:pt idx="242012">LSAZ</cx:pt>
          <cx:pt idx="242013">LSAZ</cx:pt>
          <cx:pt idx="242014">LSAZ</cx:pt>
          <cx:pt idx="242015">LSAZ</cx:pt>
          <cx:pt idx="242016">LSAZ</cx:pt>
          <cx:pt idx="242017">LSAZ</cx:pt>
          <cx:pt idx="242018">LSAZ</cx:pt>
          <cx:pt idx="242019">LSAZ</cx:pt>
          <cx:pt idx="242020">LSAZ</cx:pt>
          <cx:pt idx="242021">LSAZ</cx:pt>
          <cx:pt idx="242022">LSAZ</cx:pt>
          <cx:pt idx="242023">LSAZ</cx:pt>
          <cx:pt idx="242024">LSAZ</cx:pt>
          <cx:pt idx="242025">LSAZ</cx:pt>
          <cx:pt idx="242026">LSAZ</cx:pt>
          <cx:pt idx="242027">LSAZ</cx:pt>
          <cx:pt idx="242028">LSAZ</cx:pt>
          <cx:pt idx="242029">LSAZ</cx:pt>
          <cx:pt idx="242030">LSAZ</cx:pt>
          <cx:pt idx="242031">LSAZ</cx:pt>
          <cx:pt idx="242032">LSAZ</cx:pt>
          <cx:pt idx="242033">LSAZ</cx:pt>
          <cx:pt idx="242034">LSAZ</cx:pt>
          <cx:pt idx="242035">LSAZ</cx:pt>
          <cx:pt idx="242036">LSAZ</cx:pt>
          <cx:pt idx="242037">LSAZ</cx:pt>
          <cx:pt idx="242038">LSAZ</cx:pt>
          <cx:pt idx="242039">LSAZ</cx:pt>
          <cx:pt idx="242040">LSAZ</cx:pt>
          <cx:pt idx="242041">LSAZ</cx:pt>
          <cx:pt idx="242042">LSAZ</cx:pt>
          <cx:pt idx="242043">LSAZ</cx:pt>
          <cx:pt idx="242044">LSAZ</cx:pt>
          <cx:pt idx="242045">LSAZ</cx:pt>
          <cx:pt idx="242046">LSAZ</cx:pt>
          <cx:pt idx="242047">LSAZ</cx:pt>
          <cx:pt idx="242048">LSAZ</cx:pt>
          <cx:pt idx="242049">LSAZ</cx:pt>
          <cx:pt idx="242050">LSAZ</cx:pt>
          <cx:pt idx="242051">LSAZ</cx:pt>
          <cx:pt idx="242052">LSAZ</cx:pt>
          <cx:pt idx="242053">LSAZ</cx:pt>
          <cx:pt idx="242054">LSAZ</cx:pt>
          <cx:pt idx="242055">LSAZ</cx:pt>
          <cx:pt idx="242056">LSAZ</cx:pt>
          <cx:pt idx="242057">LSAZ</cx:pt>
          <cx:pt idx="242058">LSAZ</cx:pt>
          <cx:pt idx="242059">LSAZ</cx:pt>
          <cx:pt idx="242060">LSAZ</cx:pt>
          <cx:pt idx="242061">LSAZ</cx:pt>
          <cx:pt idx="242062">LSAZ</cx:pt>
          <cx:pt idx="242063">LSAZ</cx:pt>
          <cx:pt idx="242064">LSAZ</cx:pt>
          <cx:pt idx="242065">LSAZ</cx:pt>
          <cx:pt idx="242066">LSAZ</cx:pt>
          <cx:pt idx="242067">LSAZ</cx:pt>
          <cx:pt idx="242068">LSAZ</cx:pt>
          <cx:pt idx="242069">LSAZ</cx:pt>
          <cx:pt idx="242070">LSAZ</cx:pt>
          <cx:pt idx="242071">LSAZ</cx:pt>
          <cx:pt idx="242072">LSAZ</cx:pt>
          <cx:pt idx="242073">LSAZ</cx:pt>
          <cx:pt idx="242074">LSAZ</cx:pt>
          <cx:pt idx="242075">LSAZ</cx:pt>
          <cx:pt idx="242076">LSAZ</cx:pt>
          <cx:pt idx="242077">LSAZ</cx:pt>
          <cx:pt idx="242078">LSAZ</cx:pt>
          <cx:pt idx="242079">LSAZ</cx:pt>
          <cx:pt idx="242080">LSAZ</cx:pt>
          <cx:pt idx="242081">LSAZ</cx:pt>
          <cx:pt idx="242082">LSAZ</cx:pt>
          <cx:pt idx="242083">LSAZ</cx:pt>
          <cx:pt idx="242084">LSAZ</cx:pt>
          <cx:pt idx="242085">LSAZ</cx:pt>
          <cx:pt idx="242086">LSAZ</cx:pt>
          <cx:pt idx="242087">LSAZ</cx:pt>
          <cx:pt idx="242088">LSAZ</cx:pt>
          <cx:pt idx="242089">LSAZ</cx:pt>
          <cx:pt idx="242090">LSAZ</cx:pt>
          <cx:pt idx="242091">LSAZ</cx:pt>
          <cx:pt idx="242092">LSAZ</cx:pt>
          <cx:pt idx="242093">LSAZ</cx:pt>
          <cx:pt idx="242094">LSAZ</cx:pt>
          <cx:pt idx="242095">LSAZ</cx:pt>
          <cx:pt idx="242096">LSAZ</cx:pt>
          <cx:pt idx="242097">LSAZ</cx:pt>
          <cx:pt idx="242098">LSAZ</cx:pt>
          <cx:pt idx="242099">LSAZ</cx:pt>
          <cx:pt idx="242100">LSAZ</cx:pt>
          <cx:pt idx="242101">LSAZ</cx:pt>
          <cx:pt idx="242102">LSAZ</cx:pt>
          <cx:pt idx="242103">LSAZ</cx:pt>
          <cx:pt idx="242104">LSAZ</cx:pt>
          <cx:pt idx="242105">LSAZ</cx:pt>
          <cx:pt idx="242106">LSAZ</cx:pt>
          <cx:pt idx="242107">LSAZ</cx:pt>
          <cx:pt idx="242108">LSAZ</cx:pt>
          <cx:pt idx="242109">LSAZ</cx:pt>
          <cx:pt idx="242110">LSAZ</cx:pt>
          <cx:pt idx="242111">LSAZ</cx:pt>
          <cx:pt idx="242112">LSAZ</cx:pt>
          <cx:pt idx="242113">LSAZ</cx:pt>
          <cx:pt idx="242114">LSAZ</cx:pt>
          <cx:pt idx="242115">LSAZ</cx:pt>
          <cx:pt idx="242116">LSAZ</cx:pt>
          <cx:pt idx="242117">LSAZ</cx:pt>
          <cx:pt idx="242118">LSAZ</cx:pt>
          <cx:pt idx="242119">LSAZ</cx:pt>
          <cx:pt idx="242120">LSAZ</cx:pt>
          <cx:pt idx="242121">LSAZ</cx:pt>
          <cx:pt idx="242122">LSAZ</cx:pt>
          <cx:pt idx="242123">LSAZ</cx:pt>
          <cx:pt idx="242124">LSAZ</cx:pt>
          <cx:pt idx="242125">LSAZ</cx:pt>
          <cx:pt idx="242126">LSAZ</cx:pt>
          <cx:pt idx="242127">LSAZ</cx:pt>
          <cx:pt idx="242128">LSAZ</cx:pt>
          <cx:pt idx="242129">LSAZ</cx:pt>
          <cx:pt idx="242130">LSAZ</cx:pt>
          <cx:pt idx="242131">LSAZ</cx:pt>
          <cx:pt idx="242132">LSAZ</cx:pt>
          <cx:pt idx="242133">LSAZ</cx:pt>
          <cx:pt idx="242134">LSAZ</cx:pt>
          <cx:pt idx="242135">LSAZ</cx:pt>
          <cx:pt idx="242136">LSAZ</cx:pt>
          <cx:pt idx="242137">LSAZ</cx:pt>
          <cx:pt idx="242138">LSAZ</cx:pt>
          <cx:pt idx="242139">LSAZ</cx:pt>
          <cx:pt idx="242140">LSAZ</cx:pt>
          <cx:pt idx="242141">LSAZ</cx:pt>
          <cx:pt idx="242142">LSAZ</cx:pt>
          <cx:pt idx="242143">LSAZ</cx:pt>
          <cx:pt idx="242144">LSAZ</cx:pt>
          <cx:pt idx="242145">LSAZ</cx:pt>
          <cx:pt idx="242146">LSAZ</cx:pt>
          <cx:pt idx="242147">LSAZ</cx:pt>
          <cx:pt idx="242148">LSAZ</cx:pt>
          <cx:pt idx="242149">LSAZ</cx:pt>
          <cx:pt idx="242150">LSAZ</cx:pt>
          <cx:pt idx="242151">LSAZ</cx:pt>
          <cx:pt idx="242152">LSAZ</cx:pt>
          <cx:pt idx="242153">LSAZ</cx:pt>
          <cx:pt idx="242154">LSAZ</cx:pt>
          <cx:pt idx="242155">LSAZ</cx:pt>
          <cx:pt idx="242156">LSAZ</cx:pt>
          <cx:pt idx="242157">LSAZ</cx:pt>
          <cx:pt idx="242158">LSAZ</cx:pt>
          <cx:pt idx="242159">LSAZ</cx:pt>
          <cx:pt idx="242160">LSAZ</cx:pt>
          <cx:pt idx="242161">LSAZ</cx:pt>
          <cx:pt idx="242162">LSAZ</cx:pt>
          <cx:pt idx="242163">LSAZ</cx:pt>
          <cx:pt idx="242164">LSAZ</cx:pt>
          <cx:pt idx="242165">LSAZ</cx:pt>
          <cx:pt idx="242166">LSAZ</cx:pt>
          <cx:pt idx="242167">LSAZ</cx:pt>
          <cx:pt idx="242168">LSAZ</cx:pt>
          <cx:pt idx="242169">LSAZ</cx:pt>
          <cx:pt idx="242170">LSAZ</cx:pt>
          <cx:pt idx="242171">LSAZ</cx:pt>
          <cx:pt idx="242172">LSAZ</cx:pt>
          <cx:pt idx="242173">LSAZ</cx:pt>
          <cx:pt idx="242174">LSAZ</cx:pt>
          <cx:pt idx="242175">LSAZ</cx:pt>
          <cx:pt idx="242176">LSAZ</cx:pt>
          <cx:pt idx="242177">LSAZ</cx:pt>
          <cx:pt idx="242178">LSAZ</cx:pt>
          <cx:pt idx="242179">LSAZ</cx:pt>
          <cx:pt idx="242180">LSAZ</cx:pt>
          <cx:pt idx="242181">LSAZ</cx:pt>
          <cx:pt idx="242182">LSAZ</cx:pt>
          <cx:pt idx="242183">LSAZ</cx:pt>
          <cx:pt idx="242184">LSAZ</cx:pt>
          <cx:pt idx="242185">LSAZ</cx:pt>
          <cx:pt idx="242186">LSAZ</cx:pt>
          <cx:pt idx="242187">LSAZ</cx:pt>
          <cx:pt idx="242188">LSAZ</cx:pt>
          <cx:pt idx="242189">LSAZ</cx:pt>
          <cx:pt idx="242190">LSAZ</cx:pt>
          <cx:pt idx="242191">LSAZ</cx:pt>
          <cx:pt idx="242192">LSAZ</cx:pt>
          <cx:pt idx="242193">LSAZ</cx:pt>
          <cx:pt idx="242194">LSAZ</cx:pt>
          <cx:pt idx="242195">LSAZ</cx:pt>
          <cx:pt idx="242196">LSAZ</cx:pt>
          <cx:pt idx="242197">LSAZ</cx:pt>
          <cx:pt idx="242198">LSAZ</cx:pt>
          <cx:pt idx="242199">LSAZ</cx:pt>
          <cx:pt idx="242200">LSAZ</cx:pt>
          <cx:pt idx="242201">LSAZ</cx:pt>
          <cx:pt idx="242202">LSAZ</cx:pt>
          <cx:pt idx="242203">LSAZ</cx:pt>
          <cx:pt idx="242204">LSAZ</cx:pt>
          <cx:pt idx="242205">LSAZ</cx:pt>
          <cx:pt idx="242206">LSAZ</cx:pt>
          <cx:pt idx="242207">LSAZ</cx:pt>
          <cx:pt idx="242208">LSAZ</cx:pt>
          <cx:pt idx="242209">LSAZ</cx:pt>
          <cx:pt idx="242210">LSAZ</cx:pt>
          <cx:pt idx="242211">LSAZ</cx:pt>
          <cx:pt idx="242212">LSAZ</cx:pt>
          <cx:pt idx="242213">LSAZ</cx:pt>
          <cx:pt idx="242214">LSAZ</cx:pt>
          <cx:pt idx="242215">LSAZ</cx:pt>
          <cx:pt idx="242216">LSAZ</cx:pt>
          <cx:pt idx="242217">LSAZ</cx:pt>
          <cx:pt idx="242218">LSAZ</cx:pt>
          <cx:pt idx="242219">LSAZ</cx:pt>
          <cx:pt idx="242220">LSAZ</cx:pt>
          <cx:pt idx="242221">LSAZ</cx:pt>
          <cx:pt idx="242222">LSAZ</cx:pt>
          <cx:pt idx="242223">LSAZ</cx:pt>
          <cx:pt idx="242224">LSAZ</cx:pt>
          <cx:pt idx="242225">LSAZ</cx:pt>
          <cx:pt idx="242226">LSAZ</cx:pt>
          <cx:pt idx="242227">LSAZ</cx:pt>
          <cx:pt idx="242228">LSAZ</cx:pt>
          <cx:pt idx="242229">LSAZ</cx:pt>
          <cx:pt idx="242230">LSAZ</cx:pt>
          <cx:pt idx="242231">LSAZ</cx:pt>
          <cx:pt idx="242232">LSAZ</cx:pt>
          <cx:pt idx="242233">LSAZ</cx:pt>
          <cx:pt idx="242234">LSAZ</cx:pt>
          <cx:pt idx="242235">LSAZ</cx:pt>
          <cx:pt idx="242236">LSAZ</cx:pt>
          <cx:pt idx="242237">LSAZ</cx:pt>
          <cx:pt idx="242238">LSAZ</cx:pt>
          <cx:pt idx="242239">LSAZ</cx:pt>
          <cx:pt idx="242240">LSAZ</cx:pt>
          <cx:pt idx="242241">LSAZ</cx:pt>
          <cx:pt idx="242242">LSAZ</cx:pt>
          <cx:pt idx="242243">LSAZ</cx:pt>
          <cx:pt idx="242244">LSAZ</cx:pt>
          <cx:pt idx="242245">LSAZ</cx:pt>
          <cx:pt idx="242246">LSAZ</cx:pt>
          <cx:pt idx="242247">LSAZ</cx:pt>
          <cx:pt idx="242248">LSAZ</cx:pt>
          <cx:pt idx="242249">LSAZ</cx:pt>
          <cx:pt idx="242250">LSAZ</cx:pt>
          <cx:pt idx="242251">LSAZ</cx:pt>
          <cx:pt idx="242252">LSAZ</cx:pt>
          <cx:pt idx="242253">LSAZ</cx:pt>
          <cx:pt idx="242254">LSAZ</cx:pt>
          <cx:pt idx="242255">LSAZ</cx:pt>
          <cx:pt idx="242256">LSAZ</cx:pt>
          <cx:pt idx="242257">LSAZ</cx:pt>
          <cx:pt idx="242258">LSAZ</cx:pt>
          <cx:pt idx="242259">LSAZ</cx:pt>
          <cx:pt idx="242260">LSAZ</cx:pt>
          <cx:pt idx="242261">LSAZ</cx:pt>
          <cx:pt idx="242262">LSAZ</cx:pt>
          <cx:pt idx="242263">LSAZ</cx:pt>
          <cx:pt idx="242264">LSAZ</cx:pt>
          <cx:pt idx="242265">LSAZ</cx:pt>
          <cx:pt idx="242266">LSAZ</cx:pt>
          <cx:pt idx="242267">LSAZ</cx:pt>
          <cx:pt idx="242268">LSAZ</cx:pt>
          <cx:pt idx="242269">LSAZ</cx:pt>
          <cx:pt idx="242270">LSAZ</cx:pt>
          <cx:pt idx="242271">LSAZ</cx:pt>
          <cx:pt idx="242272">LSAZ</cx:pt>
          <cx:pt idx="242273">LSAZ</cx:pt>
          <cx:pt idx="242274">LSAZ</cx:pt>
          <cx:pt idx="242275">LSAZ</cx:pt>
          <cx:pt idx="242276">LSAZ</cx:pt>
          <cx:pt idx="242277">LSAZ</cx:pt>
          <cx:pt idx="242278">LSAZ</cx:pt>
          <cx:pt idx="242279">LSAZ</cx:pt>
          <cx:pt idx="242280">LSAZ</cx:pt>
          <cx:pt idx="242281">LSAZ</cx:pt>
          <cx:pt idx="242282">LSAZ</cx:pt>
          <cx:pt idx="242283">LSAZ</cx:pt>
          <cx:pt idx="242284">LSAZ</cx:pt>
          <cx:pt idx="242285">LSAZ</cx:pt>
          <cx:pt idx="242286">LSAZ</cx:pt>
          <cx:pt idx="242287">LSAZ</cx:pt>
          <cx:pt idx="242288">LSAZ</cx:pt>
          <cx:pt idx="242289">LSAZ</cx:pt>
          <cx:pt idx="242290">LSAZ</cx:pt>
          <cx:pt idx="242291">LSAZ</cx:pt>
          <cx:pt idx="242292">LSAZ</cx:pt>
          <cx:pt idx="242293">LSAZ</cx:pt>
          <cx:pt idx="242294">LSAZ</cx:pt>
          <cx:pt idx="242295">LSAZ</cx:pt>
          <cx:pt idx="242296">LSAZ</cx:pt>
          <cx:pt idx="242297">LSAZ</cx:pt>
          <cx:pt idx="242298">LSAZ</cx:pt>
          <cx:pt idx="242299">LSAZ</cx:pt>
          <cx:pt idx="242300">LSAZ</cx:pt>
          <cx:pt idx="242301">LSAZ</cx:pt>
          <cx:pt idx="242302">LSAZ</cx:pt>
          <cx:pt idx="242303">LSAZ</cx:pt>
          <cx:pt idx="242304">LSAZ</cx:pt>
          <cx:pt idx="242305">LSAZ</cx:pt>
          <cx:pt idx="242306">LSAZ</cx:pt>
          <cx:pt idx="242307">LSAZ</cx:pt>
          <cx:pt idx="242308">LSAZ</cx:pt>
          <cx:pt idx="242309">LSAZ</cx:pt>
          <cx:pt idx="242310">LSAZ</cx:pt>
          <cx:pt idx="242311">LSAZ</cx:pt>
          <cx:pt idx="242312">LSAZ</cx:pt>
          <cx:pt idx="242313">LSAZ</cx:pt>
          <cx:pt idx="242314">LSAZ</cx:pt>
          <cx:pt idx="242315">LSAZ</cx:pt>
          <cx:pt idx="242316">LSAZ</cx:pt>
          <cx:pt idx="242317">LSAZ</cx:pt>
          <cx:pt idx="242318">LSAZ</cx:pt>
          <cx:pt idx="242319">LSAZ</cx:pt>
          <cx:pt idx="242320">LSAZ</cx:pt>
          <cx:pt idx="242321">LSAZ</cx:pt>
          <cx:pt idx="242322">LSAZ</cx:pt>
          <cx:pt idx="242323">LSAZ</cx:pt>
          <cx:pt idx="242324">LSAZ</cx:pt>
          <cx:pt idx="242325">LSAZ</cx:pt>
          <cx:pt idx="242326">LSAZ</cx:pt>
          <cx:pt idx="242327">LSAZ</cx:pt>
          <cx:pt idx="242328">LSAZ</cx:pt>
          <cx:pt idx="242329">LSAZ</cx:pt>
          <cx:pt idx="242330">LSAZ</cx:pt>
          <cx:pt idx="242331">LSAZ</cx:pt>
          <cx:pt idx="242332">LSAZ</cx:pt>
          <cx:pt idx="242333">LSAZ</cx:pt>
          <cx:pt idx="242334">LSAZ</cx:pt>
          <cx:pt idx="242335">LSAZ</cx:pt>
          <cx:pt idx="242336">LSAZ</cx:pt>
          <cx:pt idx="242337">LSAZ</cx:pt>
          <cx:pt idx="242338">LSAZ</cx:pt>
          <cx:pt idx="242339">LSAZ</cx:pt>
          <cx:pt idx="242340">LSAZ</cx:pt>
          <cx:pt idx="242341">LSAZ</cx:pt>
          <cx:pt idx="242342">LSAZ</cx:pt>
          <cx:pt idx="242343">LSAZ</cx:pt>
          <cx:pt idx="242344">LSAZ</cx:pt>
          <cx:pt idx="242345">LSAZ</cx:pt>
          <cx:pt idx="242346">LSAZ</cx:pt>
          <cx:pt idx="242347">LSAZ</cx:pt>
          <cx:pt idx="242348">LSAZ</cx:pt>
          <cx:pt idx="242349">LSAZ</cx:pt>
          <cx:pt idx="242350">LSAZ</cx:pt>
          <cx:pt idx="242351">LSAZ</cx:pt>
          <cx:pt idx="242352">LSAZ</cx:pt>
          <cx:pt idx="242353">LSAZ</cx:pt>
          <cx:pt idx="242354">LSAZ</cx:pt>
          <cx:pt idx="242355">LSAZ</cx:pt>
          <cx:pt idx="242356">LSAZ</cx:pt>
          <cx:pt idx="242357">LSAZ</cx:pt>
          <cx:pt idx="242358">LSAZ</cx:pt>
          <cx:pt idx="242359">LSAZ</cx:pt>
          <cx:pt idx="242360">LSAZ</cx:pt>
          <cx:pt idx="242361">LSAZ</cx:pt>
          <cx:pt idx="242362">LSAZ</cx:pt>
          <cx:pt idx="242363">LSAZ</cx:pt>
          <cx:pt idx="242364">LSAZ</cx:pt>
          <cx:pt idx="242365">LSAZ</cx:pt>
          <cx:pt idx="242366">LSAZ</cx:pt>
          <cx:pt idx="242367">LSAZ</cx:pt>
          <cx:pt idx="242368">LSAZ</cx:pt>
          <cx:pt idx="242369">LSAZ</cx:pt>
          <cx:pt idx="242370">LSAZ</cx:pt>
          <cx:pt idx="242371">LSAZ</cx:pt>
          <cx:pt idx="242372">LSAZ</cx:pt>
          <cx:pt idx="242373">LSAZ</cx:pt>
          <cx:pt idx="242374">LSAZ</cx:pt>
          <cx:pt idx="242375">LSAZ</cx:pt>
          <cx:pt idx="242376">LSAZ</cx:pt>
          <cx:pt idx="242377">LSAZ</cx:pt>
          <cx:pt idx="242378">LSAZ</cx:pt>
          <cx:pt idx="242379">LSAZ</cx:pt>
          <cx:pt idx="242380">LSAZ</cx:pt>
          <cx:pt idx="242381">LSAZ</cx:pt>
          <cx:pt idx="242382">LSAZ</cx:pt>
          <cx:pt idx="242383">LSAZ</cx:pt>
          <cx:pt idx="242384">LSAZ</cx:pt>
          <cx:pt idx="242385">LSAZ</cx:pt>
          <cx:pt idx="242386">LSAZ</cx:pt>
          <cx:pt idx="242387">LSAZ</cx:pt>
          <cx:pt idx="242388">LSAZ</cx:pt>
          <cx:pt idx="242389">LSAZ</cx:pt>
          <cx:pt idx="242390">LSAZ</cx:pt>
          <cx:pt idx="242391">LSAZ</cx:pt>
          <cx:pt idx="242392">LSAZ</cx:pt>
          <cx:pt idx="242393">LSAZ</cx:pt>
          <cx:pt idx="242394">LSAZ</cx:pt>
          <cx:pt idx="242395">LSAZ</cx:pt>
          <cx:pt idx="242396">LSAZ</cx:pt>
          <cx:pt idx="242397">LSAZ</cx:pt>
          <cx:pt idx="242398">LSAZ</cx:pt>
          <cx:pt idx="242399">LSAZ</cx:pt>
          <cx:pt idx="242400">LSAZ</cx:pt>
          <cx:pt idx="242401">LSAZ</cx:pt>
          <cx:pt idx="242402">LSAZ</cx:pt>
          <cx:pt idx="242403">LSAZ</cx:pt>
          <cx:pt idx="242404">LSAZ</cx:pt>
          <cx:pt idx="242405">LSAZ</cx:pt>
          <cx:pt idx="242406">LSAZ</cx:pt>
          <cx:pt idx="242407">LSAZ</cx:pt>
          <cx:pt idx="242408">LSAZ</cx:pt>
          <cx:pt idx="242409">LSAZ</cx:pt>
          <cx:pt idx="242410">LSAZ</cx:pt>
          <cx:pt idx="242411">LSAZ</cx:pt>
          <cx:pt idx="242412">LSAZ</cx:pt>
          <cx:pt idx="242413">LSAZ</cx:pt>
          <cx:pt idx="242414">LSAZ</cx:pt>
          <cx:pt idx="242415">LSAZ</cx:pt>
          <cx:pt idx="242416">LSAZ</cx:pt>
          <cx:pt idx="242417">LSAZ</cx:pt>
          <cx:pt idx="242418">LSAZ</cx:pt>
          <cx:pt idx="242419">LSAZ</cx:pt>
          <cx:pt idx="242420">LSAZ</cx:pt>
          <cx:pt idx="242421">LSAZ</cx:pt>
          <cx:pt idx="242422">LSAZ</cx:pt>
          <cx:pt idx="242423">LSAZ</cx:pt>
          <cx:pt idx="242424">LSAZ</cx:pt>
          <cx:pt idx="242425">LSAZ</cx:pt>
          <cx:pt idx="242426">LSAZ</cx:pt>
          <cx:pt idx="242427">LSAZ</cx:pt>
          <cx:pt idx="242428">LSAZ</cx:pt>
          <cx:pt idx="242429">LSAZ</cx:pt>
          <cx:pt idx="242430">LSAZ</cx:pt>
          <cx:pt idx="242431">LSAZ</cx:pt>
          <cx:pt idx="242432">LSAZ</cx:pt>
          <cx:pt idx="242433">LSAZ</cx:pt>
          <cx:pt idx="242434">LSAZ</cx:pt>
          <cx:pt idx="242435">LSAZ</cx:pt>
          <cx:pt idx="242436">LSAZ</cx:pt>
          <cx:pt idx="242437">LSAZ</cx:pt>
          <cx:pt idx="242438">LSAZ</cx:pt>
          <cx:pt idx="242439">LSAZ</cx:pt>
          <cx:pt idx="242440">LSAZ</cx:pt>
          <cx:pt idx="242441">LSAZ</cx:pt>
          <cx:pt idx="242442">LSAZ</cx:pt>
          <cx:pt idx="242443">LSAZ</cx:pt>
          <cx:pt idx="242444">LSAZ</cx:pt>
          <cx:pt idx="242445">LSAZ</cx:pt>
          <cx:pt idx="242446">LSAZ</cx:pt>
          <cx:pt idx="242447">LSAZ</cx:pt>
          <cx:pt idx="242448">LSAZ</cx:pt>
          <cx:pt idx="242449">LSAZ</cx:pt>
          <cx:pt idx="242450">LSAZ</cx:pt>
          <cx:pt idx="242451">LSAZ</cx:pt>
          <cx:pt idx="242452">LSAZ</cx:pt>
          <cx:pt idx="242453">LSAZ</cx:pt>
          <cx:pt idx="242454">LSAZ</cx:pt>
          <cx:pt idx="242455">LSAZ</cx:pt>
          <cx:pt idx="242456">LSAZ</cx:pt>
          <cx:pt idx="242457">LSAZ</cx:pt>
          <cx:pt idx="242458">LSAZ</cx:pt>
          <cx:pt idx="242459">LSAZ</cx:pt>
          <cx:pt idx="242460">LSAZ</cx:pt>
          <cx:pt idx="242461">LSAZ</cx:pt>
          <cx:pt idx="242462">LSAZ</cx:pt>
          <cx:pt idx="242463">LSAZ</cx:pt>
          <cx:pt idx="242464">LSAZ</cx:pt>
          <cx:pt idx="242465">LSAZ</cx:pt>
          <cx:pt idx="242466">LSAZ</cx:pt>
          <cx:pt idx="242467">LSAZ</cx:pt>
          <cx:pt idx="242468">LSAZ</cx:pt>
          <cx:pt idx="242469">LSAZ</cx:pt>
          <cx:pt idx="242470">LSAZ</cx:pt>
          <cx:pt idx="242471">LSAZ</cx:pt>
          <cx:pt idx="242472">LSAZ</cx:pt>
          <cx:pt idx="242473">LSAZ</cx:pt>
          <cx:pt idx="242474">LSAZ</cx:pt>
          <cx:pt idx="242475">LSAZ</cx:pt>
          <cx:pt idx="242476">LSAZ</cx:pt>
          <cx:pt idx="242477">LSAZ</cx:pt>
          <cx:pt idx="242478">LSAZ</cx:pt>
          <cx:pt idx="242479">LSAZ</cx:pt>
          <cx:pt idx="242480">LSAZ</cx:pt>
          <cx:pt idx="242481">LSAZ</cx:pt>
          <cx:pt idx="242482">LSAZ</cx:pt>
          <cx:pt idx="242483">LSAZ</cx:pt>
          <cx:pt idx="242484">LSAZ</cx:pt>
          <cx:pt idx="242485">LSAZ</cx:pt>
          <cx:pt idx="242486">LSAZ</cx:pt>
          <cx:pt idx="242487">LSAZ</cx:pt>
          <cx:pt idx="242488">LSAZ</cx:pt>
          <cx:pt idx="242489">LSAZ</cx:pt>
          <cx:pt idx="242490">LSAZ</cx:pt>
          <cx:pt idx="242491">LSAZ</cx:pt>
          <cx:pt idx="242492">LSAZ</cx:pt>
          <cx:pt idx="242493">LSAZ</cx:pt>
          <cx:pt idx="242494">LSAZ</cx:pt>
          <cx:pt idx="242495">LSAZ</cx:pt>
          <cx:pt idx="242496">LSAZ</cx:pt>
          <cx:pt idx="242497">LSAZ</cx:pt>
          <cx:pt idx="242498">LSAZ</cx:pt>
          <cx:pt idx="242499">LSAZ</cx:pt>
          <cx:pt idx="242500">LSAZ</cx:pt>
          <cx:pt idx="242501">LSAZ</cx:pt>
          <cx:pt idx="242502">LSAZ</cx:pt>
          <cx:pt idx="242503">LSAZ</cx:pt>
          <cx:pt idx="242504">LSAZ</cx:pt>
          <cx:pt idx="242505">LSAZ</cx:pt>
          <cx:pt idx="242506">LSAZ</cx:pt>
          <cx:pt idx="242507">LSAZ</cx:pt>
          <cx:pt idx="242508">LSAZ</cx:pt>
          <cx:pt idx="242509">LSAZ</cx:pt>
          <cx:pt idx="242510">LSAZ</cx:pt>
          <cx:pt idx="242511">LSAZ</cx:pt>
          <cx:pt idx="242512">LSAZ</cx:pt>
          <cx:pt idx="242513">LSAZ</cx:pt>
          <cx:pt idx="242514">LSAZ</cx:pt>
          <cx:pt idx="242515">LSAZ</cx:pt>
          <cx:pt idx="242516">LSAZ</cx:pt>
          <cx:pt idx="242517">LSAZ</cx:pt>
          <cx:pt idx="242518">LSAZ</cx:pt>
          <cx:pt idx="242519">LSAZ</cx:pt>
          <cx:pt idx="242520">LSAZ</cx:pt>
          <cx:pt idx="242521">LSAZ</cx:pt>
          <cx:pt idx="242522">LSAZ</cx:pt>
          <cx:pt idx="242523">LSAZ</cx:pt>
          <cx:pt idx="242524">LSAZ</cx:pt>
          <cx:pt idx="242525">LSAZ</cx:pt>
          <cx:pt idx="242526">LSAZ</cx:pt>
          <cx:pt idx="242527">LSAZ</cx:pt>
          <cx:pt idx="242528">LSAZ</cx:pt>
          <cx:pt idx="242529">LSAZ</cx:pt>
          <cx:pt idx="242530">LSAZ</cx:pt>
          <cx:pt idx="242531">LSAZ</cx:pt>
          <cx:pt idx="242532">LSAZ</cx:pt>
          <cx:pt idx="242533">LSAZ</cx:pt>
          <cx:pt idx="242534">LSAZ</cx:pt>
          <cx:pt idx="242535">LSAZ</cx:pt>
          <cx:pt idx="242536">LSAZ</cx:pt>
          <cx:pt idx="242537">LSAZ</cx:pt>
          <cx:pt idx="242538">LSAZ</cx:pt>
          <cx:pt idx="242539">LSAZ</cx:pt>
          <cx:pt idx="242540">LSAZ</cx:pt>
          <cx:pt idx="242541">LSAZ</cx:pt>
          <cx:pt idx="242542">LSAZ</cx:pt>
          <cx:pt idx="242543">LSAZ</cx:pt>
          <cx:pt idx="242544">LSAZ</cx:pt>
          <cx:pt idx="242545">LSAZ</cx:pt>
          <cx:pt idx="242546">LSAZ</cx:pt>
          <cx:pt idx="242547">LSAZ</cx:pt>
          <cx:pt idx="242548">LSAZ</cx:pt>
          <cx:pt idx="242549">LSAZ</cx:pt>
          <cx:pt idx="242550">LSAZ</cx:pt>
          <cx:pt idx="242551">LSAZ</cx:pt>
          <cx:pt idx="242552">LSAZ</cx:pt>
          <cx:pt idx="242553">LSAZ</cx:pt>
          <cx:pt idx="242554">LSAZ</cx:pt>
          <cx:pt idx="242555">LSAZ</cx:pt>
          <cx:pt idx="242556">LSAZ</cx:pt>
          <cx:pt idx="242557">LSAZ</cx:pt>
          <cx:pt idx="242558">LSAZ</cx:pt>
          <cx:pt idx="242559">LSAZ</cx:pt>
          <cx:pt idx="242560">LSAZ</cx:pt>
          <cx:pt idx="242561">LSAZ</cx:pt>
          <cx:pt idx="242562">LSAZ</cx:pt>
          <cx:pt idx="242563">LSAZ</cx:pt>
          <cx:pt idx="242564">LSAZ</cx:pt>
          <cx:pt idx="242565">LSAZ</cx:pt>
          <cx:pt idx="242566">LSAZ</cx:pt>
          <cx:pt idx="242567">LSAZ</cx:pt>
          <cx:pt idx="242568">LSAZ</cx:pt>
          <cx:pt idx="242569">LSAZ</cx:pt>
          <cx:pt idx="242570">LSAZ</cx:pt>
          <cx:pt idx="242571">LSAZ</cx:pt>
          <cx:pt idx="242572">LSAZ</cx:pt>
          <cx:pt idx="242573">LSAZ</cx:pt>
          <cx:pt idx="242574">LSAZ</cx:pt>
          <cx:pt idx="242575">LSAZ</cx:pt>
          <cx:pt idx="242576">LSAZ</cx:pt>
          <cx:pt idx="242577">LSAZ</cx:pt>
          <cx:pt idx="242578">LSAZ</cx:pt>
          <cx:pt idx="242579">LSAZ</cx:pt>
          <cx:pt idx="242580">LSAZ</cx:pt>
          <cx:pt idx="242581">LSAZ</cx:pt>
          <cx:pt idx="242582">LSAZ</cx:pt>
          <cx:pt idx="242583">LSAZ</cx:pt>
          <cx:pt idx="242584">LSAZ</cx:pt>
          <cx:pt idx="242585">LSAZ</cx:pt>
          <cx:pt idx="242586">LSAZ</cx:pt>
          <cx:pt idx="242587">LSAZ</cx:pt>
          <cx:pt idx="242588">LSAZ</cx:pt>
          <cx:pt idx="242589">LSAZ</cx:pt>
          <cx:pt idx="242590">LSAZ</cx:pt>
          <cx:pt idx="242591">LSAZ</cx:pt>
          <cx:pt idx="242592">LSAZ</cx:pt>
          <cx:pt idx="242593">LSAZ</cx:pt>
          <cx:pt idx="242594">LSAZ</cx:pt>
          <cx:pt idx="242595">LSAZ</cx:pt>
          <cx:pt idx="242596">LSAZ</cx:pt>
          <cx:pt idx="242597">LSAZ</cx:pt>
          <cx:pt idx="242598">LSAZ</cx:pt>
          <cx:pt idx="242599">LSAZ</cx:pt>
          <cx:pt idx="242600">LSAZ</cx:pt>
          <cx:pt idx="242601">LSAZ</cx:pt>
          <cx:pt idx="242602">LSAZ</cx:pt>
          <cx:pt idx="242603">LSAZ</cx:pt>
          <cx:pt idx="242604">LSAZ</cx:pt>
          <cx:pt idx="242605">LSAZ</cx:pt>
          <cx:pt idx="242606">LSAZ</cx:pt>
          <cx:pt idx="242607">LSAZ</cx:pt>
          <cx:pt idx="242608">LSAZ</cx:pt>
          <cx:pt idx="242609">LSAZ</cx:pt>
          <cx:pt idx="242610">LSAZ</cx:pt>
          <cx:pt idx="242611">LSAZ</cx:pt>
          <cx:pt idx="242612">LSAZ</cx:pt>
          <cx:pt idx="242613">LSAZ</cx:pt>
          <cx:pt idx="242614">LSAZ</cx:pt>
          <cx:pt idx="242615">LSAZ</cx:pt>
          <cx:pt idx="242616">LSAZ</cx:pt>
          <cx:pt idx="242617">LSAZ</cx:pt>
          <cx:pt idx="242618">LSAZ</cx:pt>
          <cx:pt idx="242619">LSAZ</cx:pt>
          <cx:pt idx="242620">LSAZ</cx:pt>
          <cx:pt idx="242621">LSAZ</cx:pt>
          <cx:pt idx="242622">LSAZ</cx:pt>
          <cx:pt idx="242623">LSAZ</cx:pt>
          <cx:pt idx="242624">LSAZ</cx:pt>
          <cx:pt idx="242625">LSAZ</cx:pt>
          <cx:pt idx="242626">LSAZ</cx:pt>
          <cx:pt idx="242627">LSAZ</cx:pt>
          <cx:pt idx="242628">LSAZ</cx:pt>
          <cx:pt idx="242629">LSAZ</cx:pt>
          <cx:pt idx="242630">LSAZ</cx:pt>
          <cx:pt idx="242631">LSAZ</cx:pt>
          <cx:pt idx="242632">LSAZ</cx:pt>
          <cx:pt idx="242633">LSAZ</cx:pt>
          <cx:pt idx="242634">LSAZ</cx:pt>
          <cx:pt idx="242635">LSAZ</cx:pt>
          <cx:pt idx="242636">LSAZ</cx:pt>
          <cx:pt idx="242637">LSAZ</cx:pt>
          <cx:pt idx="242638">LSAZ</cx:pt>
          <cx:pt idx="242639">LSAZ</cx:pt>
          <cx:pt idx="242640">LSAZ</cx:pt>
          <cx:pt idx="242641">LSAZ</cx:pt>
          <cx:pt idx="242642">LSAZ</cx:pt>
          <cx:pt idx="242643">LSAZ</cx:pt>
          <cx:pt idx="242644">LSAZ</cx:pt>
          <cx:pt idx="242645">LSAZ</cx:pt>
          <cx:pt idx="242646">LSAZ</cx:pt>
          <cx:pt idx="242647">LSAZ</cx:pt>
          <cx:pt idx="242648">LSAZ</cx:pt>
          <cx:pt idx="242649">LSAZ</cx:pt>
          <cx:pt idx="242650">LSAZ</cx:pt>
          <cx:pt idx="242651">LSAZ</cx:pt>
          <cx:pt idx="242652">LSAZ</cx:pt>
          <cx:pt idx="242653">LSAZ</cx:pt>
          <cx:pt idx="242654">LSAZ</cx:pt>
          <cx:pt idx="242655">LSAZ</cx:pt>
          <cx:pt idx="242656">LSAZ</cx:pt>
          <cx:pt idx="242657">LSAZ</cx:pt>
          <cx:pt idx="242658">LSAZ</cx:pt>
          <cx:pt idx="242659">LSAZ</cx:pt>
          <cx:pt idx="242660">LSAZ</cx:pt>
          <cx:pt idx="242661">LSAZ</cx:pt>
          <cx:pt idx="242662">LSAZ</cx:pt>
          <cx:pt idx="242663">LSAZ</cx:pt>
          <cx:pt idx="242664">LSAZ</cx:pt>
          <cx:pt idx="242665">LSAZ</cx:pt>
          <cx:pt idx="242666">LSAZ</cx:pt>
          <cx:pt idx="242667">LSAZ</cx:pt>
          <cx:pt idx="242668">LSAZ</cx:pt>
          <cx:pt idx="242669">LSAZ</cx:pt>
          <cx:pt idx="242670">LSAZ</cx:pt>
          <cx:pt idx="242671">LSAZ</cx:pt>
          <cx:pt idx="242672">LSAZ</cx:pt>
          <cx:pt idx="242673">LSAZ</cx:pt>
          <cx:pt idx="242674">LSAZ</cx:pt>
          <cx:pt idx="242675">LSAZ</cx:pt>
          <cx:pt idx="242676">LSAZ</cx:pt>
          <cx:pt idx="242677">LSAZ</cx:pt>
          <cx:pt idx="242678">LSAZ</cx:pt>
          <cx:pt idx="242679">LSAZ</cx:pt>
          <cx:pt idx="242680">LSAZ</cx:pt>
          <cx:pt idx="242681">LSAZ</cx:pt>
          <cx:pt idx="242682">LSAZ</cx:pt>
          <cx:pt idx="242683">LSAZ</cx:pt>
          <cx:pt idx="242684">LSAZ</cx:pt>
          <cx:pt idx="242685">LSAZ</cx:pt>
          <cx:pt idx="242686">LSAZ</cx:pt>
          <cx:pt idx="242687">LSAZ</cx:pt>
          <cx:pt idx="242688">LSAZ</cx:pt>
          <cx:pt idx="242689">LSAZ</cx:pt>
          <cx:pt idx="242690">LSAZ</cx:pt>
          <cx:pt idx="242691">LSAZ</cx:pt>
          <cx:pt idx="242692">LSAZ</cx:pt>
          <cx:pt idx="242693">LSAZ</cx:pt>
          <cx:pt idx="242694">LSAZ</cx:pt>
          <cx:pt idx="242695">LSAZ</cx:pt>
          <cx:pt idx="242696">LSAZ</cx:pt>
          <cx:pt idx="242697">LSAZ</cx:pt>
          <cx:pt idx="242698">LSAZ</cx:pt>
          <cx:pt idx="242699">LSAZ</cx:pt>
          <cx:pt idx="242700">LSAZ</cx:pt>
          <cx:pt idx="242701">LSAZ</cx:pt>
          <cx:pt idx="242702">LSAZ</cx:pt>
          <cx:pt idx="242703">LSAZ</cx:pt>
          <cx:pt idx="242704">LSAZ</cx:pt>
          <cx:pt idx="242705">LSAZ</cx:pt>
          <cx:pt idx="242706">LSAZ</cx:pt>
          <cx:pt idx="242707">LSAZ</cx:pt>
          <cx:pt idx="242708">LSAZ</cx:pt>
          <cx:pt idx="242709">LSAZ</cx:pt>
          <cx:pt idx="242710">LSAZ</cx:pt>
          <cx:pt idx="242711">LSAZ</cx:pt>
          <cx:pt idx="242712">LSAZ</cx:pt>
          <cx:pt idx="242713">LSAZ</cx:pt>
          <cx:pt idx="242714">LSAZ</cx:pt>
          <cx:pt idx="242715">LSAZ</cx:pt>
          <cx:pt idx="242716">LSAZ</cx:pt>
          <cx:pt idx="242717">LSAZ</cx:pt>
          <cx:pt idx="242718">LSAZ</cx:pt>
          <cx:pt idx="242719">LSAZ</cx:pt>
          <cx:pt idx="242720">LSAZ</cx:pt>
          <cx:pt idx="242721">LSAZ</cx:pt>
          <cx:pt idx="242722">LSAZ</cx:pt>
          <cx:pt idx="242723">LSAZ</cx:pt>
          <cx:pt idx="242724">LSAZ</cx:pt>
          <cx:pt idx="242725">LSAZ</cx:pt>
          <cx:pt idx="242726">LSAZ</cx:pt>
          <cx:pt idx="242727">LSAZ</cx:pt>
          <cx:pt idx="242728">LSAZ</cx:pt>
          <cx:pt idx="242729">LSAZ</cx:pt>
          <cx:pt idx="242730">LSAZ</cx:pt>
          <cx:pt idx="242731">LSAZ</cx:pt>
          <cx:pt idx="242732">LSAZ</cx:pt>
          <cx:pt idx="242733">LSAZ</cx:pt>
          <cx:pt idx="242734">LSAZ</cx:pt>
          <cx:pt idx="242735">LSAZ</cx:pt>
          <cx:pt idx="242736">LSAZ</cx:pt>
          <cx:pt idx="242737">LSAZ</cx:pt>
          <cx:pt idx="242738">LSAZ</cx:pt>
          <cx:pt idx="242739">LSAZ</cx:pt>
          <cx:pt idx="242740">LSAZ</cx:pt>
          <cx:pt idx="242741">LSAZ</cx:pt>
          <cx:pt idx="242742">LSAZ</cx:pt>
          <cx:pt idx="242743">LSAZ</cx:pt>
          <cx:pt idx="242744">LSAZ</cx:pt>
          <cx:pt idx="242745">LSAZ</cx:pt>
          <cx:pt idx="242746">LSAZ</cx:pt>
          <cx:pt idx="242747">LSAZ</cx:pt>
          <cx:pt idx="242748">LSAZ</cx:pt>
          <cx:pt idx="242749">LSAZ</cx:pt>
          <cx:pt idx="242750">LSAZ</cx:pt>
          <cx:pt idx="242751">LSAZ</cx:pt>
          <cx:pt idx="242752">LSAZ</cx:pt>
          <cx:pt idx="242753">LSAZ</cx:pt>
          <cx:pt idx="242754">LSAZ</cx:pt>
          <cx:pt idx="242755">LSAZ</cx:pt>
          <cx:pt idx="242756">LSAZ</cx:pt>
          <cx:pt idx="242757">LSAZ</cx:pt>
          <cx:pt idx="242758">LSAZ</cx:pt>
          <cx:pt idx="242759">LSAZ</cx:pt>
          <cx:pt idx="242760">LSAZ</cx:pt>
          <cx:pt idx="242761">LSAZ</cx:pt>
          <cx:pt idx="242762">LSAZ</cx:pt>
          <cx:pt idx="242763">LSAZ</cx:pt>
          <cx:pt idx="242764">LSAZ</cx:pt>
          <cx:pt idx="242765">LSAZ</cx:pt>
          <cx:pt idx="242766">LSAZ</cx:pt>
          <cx:pt idx="242767">LSAZ</cx:pt>
          <cx:pt idx="242768">LSAZ</cx:pt>
          <cx:pt idx="242769">LSAZ</cx:pt>
          <cx:pt idx="242770">LSAZ</cx:pt>
          <cx:pt idx="242771">LSAZ</cx:pt>
          <cx:pt idx="242772">LSAZ</cx:pt>
          <cx:pt idx="242773">LSAZ</cx:pt>
          <cx:pt idx="242774">LSAZ</cx:pt>
          <cx:pt idx="242775">LSAZ</cx:pt>
          <cx:pt idx="242776">LSAZ</cx:pt>
          <cx:pt idx="242777">LSAZ</cx:pt>
          <cx:pt idx="242778">LSAZ</cx:pt>
          <cx:pt idx="242779">LSAZ</cx:pt>
          <cx:pt idx="242780">LSAZ</cx:pt>
          <cx:pt idx="242781">LSAZ</cx:pt>
          <cx:pt idx="242782">LSAZ</cx:pt>
          <cx:pt idx="242783">LSAZ</cx:pt>
          <cx:pt idx="242784">LSAZ</cx:pt>
          <cx:pt idx="242785">LSAZ</cx:pt>
          <cx:pt idx="242786">LSAZ</cx:pt>
          <cx:pt idx="242787">LSAZ</cx:pt>
          <cx:pt idx="242788">LSAZ</cx:pt>
          <cx:pt idx="242789">LSAZ</cx:pt>
          <cx:pt idx="242790">LSAZ</cx:pt>
          <cx:pt idx="242791">LSAZ</cx:pt>
          <cx:pt idx="242792">LSAZ</cx:pt>
          <cx:pt idx="242793">LSAZ</cx:pt>
          <cx:pt idx="242794">LSAZ</cx:pt>
          <cx:pt idx="242795">LSAZ</cx:pt>
          <cx:pt idx="242796">LSAZ</cx:pt>
          <cx:pt idx="242797">LSAZ</cx:pt>
          <cx:pt idx="242798">LSAZ</cx:pt>
          <cx:pt idx="242799">LSAZ</cx:pt>
          <cx:pt idx="242800">LSAZ</cx:pt>
          <cx:pt idx="242801">LSAZ</cx:pt>
          <cx:pt idx="242802">LSAZ</cx:pt>
          <cx:pt idx="242803">LSAZ</cx:pt>
          <cx:pt idx="242804">LSAZ</cx:pt>
          <cx:pt idx="242805">LSAZ</cx:pt>
          <cx:pt idx="242806">LSAZ</cx:pt>
          <cx:pt idx="242807">LSAZ</cx:pt>
          <cx:pt idx="242808">LSAZ</cx:pt>
          <cx:pt idx="242809">LSAZ</cx:pt>
          <cx:pt idx="242810">LSAZ</cx:pt>
          <cx:pt idx="242811">LSAZ</cx:pt>
          <cx:pt idx="242812">LSAZ</cx:pt>
          <cx:pt idx="242813">LSAZ</cx:pt>
          <cx:pt idx="242814">LSAZ</cx:pt>
          <cx:pt idx="242815">LSAZ</cx:pt>
          <cx:pt idx="242816">LSAZ</cx:pt>
          <cx:pt idx="242817">LSAZ</cx:pt>
          <cx:pt idx="242818">LSAZ</cx:pt>
          <cx:pt idx="242819">LSAZ</cx:pt>
          <cx:pt idx="242820">LSAZ</cx:pt>
          <cx:pt idx="242821">LSAZ</cx:pt>
          <cx:pt idx="242822">LSAZ</cx:pt>
          <cx:pt idx="242823">LSAZ</cx:pt>
          <cx:pt idx="242824">LSAZ</cx:pt>
          <cx:pt idx="242825">LSAZ</cx:pt>
          <cx:pt idx="242826">LSAZ</cx:pt>
          <cx:pt idx="242827">LSAZ</cx:pt>
          <cx:pt idx="242828">LSAZ</cx:pt>
          <cx:pt idx="242829">LSAZ</cx:pt>
          <cx:pt idx="242830">LSAZ</cx:pt>
          <cx:pt idx="242831">LSAZ</cx:pt>
          <cx:pt idx="242832">LSAZ</cx:pt>
          <cx:pt idx="242833">LSAZ</cx:pt>
          <cx:pt idx="242834">LSAZ</cx:pt>
          <cx:pt idx="242835">LSAZ</cx:pt>
          <cx:pt idx="242836">LSAZ</cx:pt>
          <cx:pt idx="242837">LSAZ</cx:pt>
          <cx:pt idx="242838">LSAZ</cx:pt>
          <cx:pt idx="242839">LSAZ</cx:pt>
          <cx:pt idx="242840">LSAZ</cx:pt>
          <cx:pt idx="242841">LSAZ</cx:pt>
          <cx:pt idx="242842">LSAZ</cx:pt>
          <cx:pt idx="242843">LSAZ</cx:pt>
          <cx:pt idx="242844">LSAZ</cx:pt>
          <cx:pt idx="242845">LSAZ</cx:pt>
          <cx:pt idx="242846">LSAZ</cx:pt>
          <cx:pt idx="242847">LSAZ</cx:pt>
          <cx:pt idx="242848">LSAZ</cx:pt>
          <cx:pt idx="242849">LSAZ</cx:pt>
          <cx:pt idx="242850">LSAZ</cx:pt>
          <cx:pt idx="242851">LSAZ</cx:pt>
          <cx:pt idx="242852">LSAZ</cx:pt>
          <cx:pt idx="242853">LSAZ</cx:pt>
          <cx:pt idx="242854">LSAZ</cx:pt>
          <cx:pt idx="242855">LSAZ</cx:pt>
          <cx:pt idx="242856">LSAZ</cx:pt>
          <cx:pt idx="242857">LSAZ</cx:pt>
          <cx:pt idx="242858">LSAZ</cx:pt>
          <cx:pt idx="242859">LSAZ</cx:pt>
          <cx:pt idx="242860">LSAZ</cx:pt>
          <cx:pt idx="242861">LSAZ</cx:pt>
          <cx:pt idx="242862">LSAZ</cx:pt>
          <cx:pt idx="242863">LSAZ</cx:pt>
          <cx:pt idx="242864">LSAZ</cx:pt>
          <cx:pt idx="242865">LSAZ</cx:pt>
          <cx:pt idx="242866">LSAZ</cx:pt>
          <cx:pt idx="242867">LSAZ</cx:pt>
          <cx:pt idx="242868">LSAZ</cx:pt>
          <cx:pt idx="242869">LSAZ</cx:pt>
          <cx:pt idx="242870">LSAZ</cx:pt>
          <cx:pt idx="242871">LSAZ</cx:pt>
          <cx:pt idx="242872">LSAZ</cx:pt>
          <cx:pt idx="242873">LSAZ</cx:pt>
          <cx:pt idx="242874">LSAZ</cx:pt>
          <cx:pt idx="242875">LSAZ</cx:pt>
          <cx:pt idx="242876">LSAZ</cx:pt>
          <cx:pt idx="242877">LSAZ</cx:pt>
          <cx:pt idx="242878">LSAZ</cx:pt>
          <cx:pt idx="242879">LSAZ</cx:pt>
          <cx:pt idx="242880">LSAZ</cx:pt>
          <cx:pt idx="242881">LSAZ</cx:pt>
          <cx:pt idx="242882">LSAZ</cx:pt>
          <cx:pt idx="242883">LSAZ</cx:pt>
          <cx:pt idx="242884">LSAZ</cx:pt>
          <cx:pt idx="242885">LSAZ</cx:pt>
          <cx:pt idx="242886">LSAZ</cx:pt>
          <cx:pt idx="242887">LSAZ</cx:pt>
          <cx:pt idx="242888">LSAZ</cx:pt>
          <cx:pt idx="242889">LSAZ</cx:pt>
          <cx:pt idx="242890">LSAZ</cx:pt>
          <cx:pt idx="242891">LSAZ</cx:pt>
          <cx:pt idx="242892">LSAZ</cx:pt>
          <cx:pt idx="242893">LSAZ</cx:pt>
          <cx:pt idx="242894">LSAZ</cx:pt>
          <cx:pt idx="242895">LSAZ</cx:pt>
          <cx:pt idx="242896">LSAZ</cx:pt>
          <cx:pt idx="242897">LSAZ</cx:pt>
          <cx:pt idx="242898">LSAZ</cx:pt>
          <cx:pt idx="242899">LSAZ</cx:pt>
          <cx:pt idx="242900">LSAZ</cx:pt>
          <cx:pt idx="242901">LSAZ</cx:pt>
          <cx:pt idx="242902">LSAZ</cx:pt>
          <cx:pt idx="242903">LSAZ</cx:pt>
          <cx:pt idx="242904">LSAZ</cx:pt>
          <cx:pt idx="242905">LSAZ</cx:pt>
          <cx:pt idx="242906">LSAZ</cx:pt>
          <cx:pt idx="242907">LSAZ</cx:pt>
          <cx:pt idx="242908">LSAZ</cx:pt>
          <cx:pt idx="242909">LSAZ</cx:pt>
          <cx:pt idx="242910">LSAZ</cx:pt>
          <cx:pt idx="242911">LSAZ</cx:pt>
          <cx:pt idx="242912">LSAZ</cx:pt>
          <cx:pt idx="242913">LSAZ</cx:pt>
          <cx:pt idx="242914">LSAZ</cx:pt>
          <cx:pt idx="242915">LSAZ</cx:pt>
          <cx:pt idx="242916">LSAZ</cx:pt>
          <cx:pt idx="242917">LSAZ</cx:pt>
          <cx:pt idx="242918">LSAZ</cx:pt>
          <cx:pt idx="242919">LSAZ</cx:pt>
          <cx:pt idx="242920">LSAZ</cx:pt>
          <cx:pt idx="242921">LSAZ</cx:pt>
          <cx:pt idx="242922">LSAZ</cx:pt>
          <cx:pt idx="242923">LSAZ</cx:pt>
          <cx:pt idx="242924">LSAZ</cx:pt>
          <cx:pt idx="242925">LSAZ</cx:pt>
          <cx:pt idx="242926">LSAZ</cx:pt>
          <cx:pt idx="242927">LSAZ</cx:pt>
          <cx:pt idx="242928">LSAZ</cx:pt>
          <cx:pt idx="242929">LSAZ</cx:pt>
          <cx:pt idx="242930">LSAZ</cx:pt>
          <cx:pt idx="242931">LSAZ</cx:pt>
          <cx:pt idx="242932">LSAZ</cx:pt>
          <cx:pt idx="242933">LSAZ</cx:pt>
          <cx:pt idx="242934">LSAZ</cx:pt>
          <cx:pt idx="242935">LSAZ</cx:pt>
          <cx:pt idx="242936">LSAZ</cx:pt>
          <cx:pt idx="242937">LSAZ</cx:pt>
          <cx:pt idx="242938">LSAZ</cx:pt>
          <cx:pt idx="242939">LSAZ</cx:pt>
          <cx:pt idx="242940">LSAZ</cx:pt>
          <cx:pt idx="242941">LSAZ</cx:pt>
          <cx:pt idx="242942">LSAZ</cx:pt>
          <cx:pt idx="242943">LSAZ</cx:pt>
          <cx:pt idx="242944">LSAZ</cx:pt>
          <cx:pt idx="242945">LSAZ</cx:pt>
          <cx:pt idx="242946">LSAZ</cx:pt>
          <cx:pt idx="242947">LSAZ</cx:pt>
          <cx:pt idx="242948">LSAZ</cx:pt>
          <cx:pt idx="242949">LSAZ</cx:pt>
          <cx:pt idx="242950">LSAZ</cx:pt>
          <cx:pt idx="242951">LSAZ</cx:pt>
          <cx:pt idx="242952">LSAZ</cx:pt>
          <cx:pt idx="242953">LSAZ</cx:pt>
          <cx:pt idx="242954">LSAZ</cx:pt>
          <cx:pt idx="242955">LSAZ</cx:pt>
          <cx:pt idx="242956">LSAZ</cx:pt>
          <cx:pt idx="242957">LSAZ</cx:pt>
          <cx:pt idx="242958">LSAZ</cx:pt>
          <cx:pt idx="242959">LSAZ</cx:pt>
          <cx:pt idx="242960">LSAZ</cx:pt>
          <cx:pt idx="242961">LSAZ</cx:pt>
          <cx:pt idx="242962">LSAZ</cx:pt>
          <cx:pt idx="242963">LSAZ</cx:pt>
          <cx:pt idx="242964">LSAZ</cx:pt>
          <cx:pt idx="242965">LSAZ</cx:pt>
          <cx:pt idx="242966">LSAZ</cx:pt>
          <cx:pt idx="242967">LSAZ</cx:pt>
          <cx:pt idx="242968">LSAZ</cx:pt>
          <cx:pt idx="242969">LSAZ</cx:pt>
          <cx:pt idx="242970">LSAZ</cx:pt>
          <cx:pt idx="242971">LSAZ</cx:pt>
          <cx:pt idx="242972">LSAZ</cx:pt>
          <cx:pt idx="242973">LSAZ</cx:pt>
          <cx:pt idx="242974">LSAZ</cx:pt>
          <cx:pt idx="242975">LSAZ</cx:pt>
          <cx:pt idx="242976">LSAZ</cx:pt>
          <cx:pt idx="242977">LSAZ</cx:pt>
          <cx:pt idx="242978">LSAZ</cx:pt>
          <cx:pt idx="242979">LSAZ</cx:pt>
          <cx:pt idx="242980">LSAZ</cx:pt>
          <cx:pt idx="242981">LSAZ</cx:pt>
          <cx:pt idx="242982">LSAZ</cx:pt>
          <cx:pt idx="242983">LSAZ</cx:pt>
          <cx:pt idx="242984">LSAZ</cx:pt>
          <cx:pt idx="242985">LSAZ</cx:pt>
          <cx:pt idx="242986">LSAZ</cx:pt>
          <cx:pt idx="242987">LSAZ</cx:pt>
          <cx:pt idx="242988">LSAZ</cx:pt>
          <cx:pt idx="242989">LSAZ</cx:pt>
          <cx:pt idx="242990">LSAZ</cx:pt>
          <cx:pt idx="242991">LSAZ</cx:pt>
          <cx:pt idx="242992">LSAZ</cx:pt>
          <cx:pt idx="242993">LSAZ</cx:pt>
          <cx:pt idx="242994">LSAZ</cx:pt>
          <cx:pt idx="242995">LSAZ</cx:pt>
          <cx:pt idx="242996">LSAZ</cx:pt>
          <cx:pt idx="242997">LSAZ</cx:pt>
          <cx:pt idx="242998">LSAZ</cx:pt>
          <cx:pt idx="242999">LSAZ</cx:pt>
          <cx:pt idx="243000">LSAZ</cx:pt>
          <cx:pt idx="243001">LSAZ</cx:pt>
          <cx:pt idx="243002">LSAZ</cx:pt>
          <cx:pt idx="243003">LSAZ</cx:pt>
          <cx:pt idx="243004">LSAZ</cx:pt>
          <cx:pt idx="243005">LSAZ</cx:pt>
          <cx:pt idx="243006">LSAZ</cx:pt>
          <cx:pt idx="243007">LSAZ</cx:pt>
          <cx:pt idx="243008">LSAZ</cx:pt>
          <cx:pt idx="243009">LSAZ</cx:pt>
          <cx:pt idx="243010">LSAZ</cx:pt>
          <cx:pt idx="243011">LSAZ</cx:pt>
          <cx:pt idx="243012">LSAZ</cx:pt>
          <cx:pt idx="243013">LSAZ</cx:pt>
          <cx:pt idx="243014">LSAZ</cx:pt>
          <cx:pt idx="243015">LSAZ</cx:pt>
          <cx:pt idx="243016">LSAZ</cx:pt>
          <cx:pt idx="243017">LSAZ</cx:pt>
          <cx:pt idx="243018">LSAZ</cx:pt>
          <cx:pt idx="243019">LSAZ</cx:pt>
          <cx:pt idx="243020">LSAZ</cx:pt>
          <cx:pt idx="243021">LSAZ</cx:pt>
          <cx:pt idx="243022">LSAZ</cx:pt>
          <cx:pt idx="243023">LSAZ</cx:pt>
          <cx:pt idx="243024">LSAZ</cx:pt>
          <cx:pt idx="243025">LSAZ</cx:pt>
          <cx:pt idx="243026">LSAZ</cx:pt>
          <cx:pt idx="243027">LSAZ</cx:pt>
          <cx:pt idx="243028">LSAZ</cx:pt>
          <cx:pt idx="243029">LSAZ</cx:pt>
          <cx:pt idx="243030">LSAZ</cx:pt>
          <cx:pt idx="243031">LSAZ</cx:pt>
          <cx:pt idx="243032">LSAZ</cx:pt>
          <cx:pt idx="243033">LSAZ</cx:pt>
          <cx:pt idx="243034">LSAZ</cx:pt>
          <cx:pt idx="243035">LSAZ</cx:pt>
          <cx:pt idx="243036">LSAZ</cx:pt>
          <cx:pt idx="243037">LSAZ</cx:pt>
          <cx:pt idx="243038">LSAZ</cx:pt>
          <cx:pt idx="243039">LSAZ</cx:pt>
          <cx:pt idx="243040">LSAZ</cx:pt>
          <cx:pt idx="243041">LSAZ</cx:pt>
          <cx:pt idx="243042">LSAZ</cx:pt>
          <cx:pt idx="243043">LSAZ</cx:pt>
          <cx:pt idx="243044">LSAZ</cx:pt>
          <cx:pt idx="243045">LSAZ</cx:pt>
          <cx:pt idx="243046">LSAZ</cx:pt>
          <cx:pt idx="243047">LSAZ</cx:pt>
          <cx:pt idx="243048">LSAZ</cx:pt>
          <cx:pt idx="243049">LSAZ</cx:pt>
          <cx:pt idx="243050">LSAZ</cx:pt>
          <cx:pt idx="243051">LSAZ</cx:pt>
          <cx:pt idx="243052">LSAZ</cx:pt>
          <cx:pt idx="243053">LSAZ</cx:pt>
          <cx:pt idx="243054">LSAZ</cx:pt>
          <cx:pt idx="243055">LSAZ</cx:pt>
          <cx:pt idx="243056">LSAZ</cx:pt>
          <cx:pt idx="243057">LSAZ</cx:pt>
          <cx:pt idx="243058">LSAZ</cx:pt>
          <cx:pt idx="243059">LSAZ</cx:pt>
          <cx:pt idx="243060">LSAZ</cx:pt>
          <cx:pt idx="243061">LSAZ</cx:pt>
          <cx:pt idx="243062">LSAZ</cx:pt>
          <cx:pt idx="243063">LSAZ</cx:pt>
          <cx:pt idx="243064">LSAZ</cx:pt>
          <cx:pt idx="243065">LSAZ</cx:pt>
          <cx:pt idx="243066">LSAZ</cx:pt>
          <cx:pt idx="243067">LSAZ</cx:pt>
          <cx:pt idx="243068">LSAZ</cx:pt>
          <cx:pt idx="243069">LSAZ</cx:pt>
          <cx:pt idx="243070">LSAZ</cx:pt>
          <cx:pt idx="243071">LSAZ</cx:pt>
          <cx:pt idx="243072">LSAZ</cx:pt>
          <cx:pt idx="243073">LSAZ</cx:pt>
          <cx:pt idx="243074">LSAZ</cx:pt>
          <cx:pt idx="243075">LSAZ</cx:pt>
          <cx:pt idx="243076">LSAZ</cx:pt>
          <cx:pt idx="243077">LSAZ</cx:pt>
          <cx:pt idx="243078">LSAZ</cx:pt>
          <cx:pt idx="243079">LSAZ</cx:pt>
          <cx:pt idx="243080">LSAZ</cx:pt>
          <cx:pt idx="243081">LSAZ</cx:pt>
          <cx:pt idx="243082">LSAZ</cx:pt>
          <cx:pt idx="243083">LSAZ</cx:pt>
          <cx:pt idx="243084">LSAZ</cx:pt>
          <cx:pt idx="243085">LSAZ</cx:pt>
          <cx:pt idx="243086">LSAZ</cx:pt>
          <cx:pt idx="243087">LSAZ</cx:pt>
          <cx:pt idx="243088">LSAZ</cx:pt>
          <cx:pt idx="243089">LSAZ</cx:pt>
          <cx:pt idx="243090">LSAZ</cx:pt>
          <cx:pt idx="243091">LSAZ</cx:pt>
          <cx:pt idx="243092">LSAZ</cx:pt>
          <cx:pt idx="243093">LSAZ</cx:pt>
          <cx:pt idx="243094">LSAZ</cx:pt>
          <cx:pt idx="243095">LSAZ</cx:pt>
          <cx:pt idx="243096">LSAZ</cx:pt>
          <cx:pt idx="243097">LSAZ</cx:pt>
          <cx:pt idx="243098">LSAZ</cx:pt>
          <cx:pt idx="243099">LSAZ</cx:pt>
          <cx:pt idx="243100">LSAZ</cx:pt>
          <cx:pt idx="243101">LSAZ</cx:pt>
          <cx:pt idx="243102">LSAZ</cx:pt>
          <cx:pt idx="243103">LSAZ</cx:pt>
          <cx:pt idx="243104">LSAZ</cx:pt>
          <cx:pt idx="243105">LSAZ</cx:pt>
          <cx:pt idx="243106">LSAZ</cx:pt>
          <cx:pt idx="243107">LSAZ</cx:pt>
          <cx:pt idx="243108">LSAZ</cx:pt>
          <cx:pt idx="243109">LSAZ</cx:pt>
          <cx:pt idx="243110">LSAZ</cx:pt>
          <cx:pt idx="243111">LSAZ</cx:pt>
          <cx:pt idx="243112">LSAZ</cx:pt>
          <cx:pt idx="243113">LSAZ</cx:pt>
          <cx:pt idx="243114">LSAZ</cx:pt>
          <cx:pt idx="243115">LSAZ</cx:pt>
          <cx:pt idx="243116">LSAZ</cx:pt>
          <cx:pt idx="243117">LSAZ</cx:pt>
          <cx:pt idx="243118">LSAZ</cx:pt>
          <cx:pt idx="243119">LSAZ</cx:pt>
          <cx:pt idx="243120">LSAZ</cx:pt>
          <cx:pt idx="243121">LSAZ</cx:pt>
          <cx:pt idx="243122">LSAZ</cx:pt>
          <cx:pt idx="243123">LSAZ</cx:pt>
          <cx:pt idx="243124">LSAZ</cx:pt>
          <cx:pt idx="243125">LSAZ</cx:pt>
          <cx:pt idx="243126">LSAZ</cx:pt>
          <cx:pt idx="243127">LSAZ</cx:pt>
          <cx:pt idx="243128">LSAZ</cx:pt>
          <cx:pt idx="243129">LSAZ</cx:pt>
          <cx:pt idx="243130">LSAZ</cx:pt>
          <cx:pt idx="243131">LSAZ</cx:pt>
          <cx:pt idx="243132">LSAZ</cx:pt>
          <cx:pt idx="243133">LSAZ</cx:pt>
          <cx:pt idx="243134">LSAZ</cx:pt>
          <cx:pt idx="243135">LSAZ</cx:pt>
          <cx:pt idx="243136">LSAZ</cx:pt>
          <cx:pt idx="243137">LSAZ</cx:pt>
          <cx:pt idx="243138">LSAZ</cx:pt>
          <cx:pt idx="243139">LSAZ</cx:pt>
          <cx:pt idx="243140">LSAZ</cx:pt>
          <cx:pt idx="243141">LSAZ</cx:pt>
          <cx:pt idx="243142">LSAZ</cx:pt>
          <cx:pt idx="243143">LSAZ</cx:pt>
          <cx:pt idx="243144">LSAZ</cx:pt>
          <cx:pt idx="243145">LSAZ</cx:pt>
          <cx:pt idx="243146">LSAZ</cx:pt>
          <cx:pt idx="243147">LSAZ</cx:pt>
          <cx:pt idx="243148">LSAZ</cx:pt>
          <cx:pt idx="243149">LSAZ</cx:pt>
          <cx:pt idx="243150">LSAZ</cx:pt>
          <cx:pt idx="243151">LSAZ</cx:pt>
          <cx:pt idx="243152">LSAZ</cx:pt>
          <cx:pt idx="243153">LSAZ</cx:pt>
          <cx:pt idx="243154">LSAZ</cx:pt>
          <cx:pt idx="243155">LSAZ</cx:pt>
          <cx:pt idx="243156">LSAZ</cx:pt>
          <cx:pt idx="243157">LSAZ</cx:pt>
          <cx:pt idx="243158">LSAZ</cx:pt>
          <cx:pt idx="243159">LSAZ</cx:pt>
          <cx:pt idx="243160">LSAZ</cx:pt>
          <cx:pt idx="243161">LSAZ</cx:pt>
          <cx:pt idx="243162">LSAZ</cx:pt>
          <cx:pt idx="243163">LSAZ</cx:pt>
          <cx:pt idx="243164">LSAZ</cx:pt>
          <cx:pt idx="243165">LSAZ</cx:pt>
          <cx:pt idx="243166">LSAZ</cx:pt>
          <cx:pt idx="243167">LSAZ</cx:pt>
          <cx:pt idx="243168">LSAZ</cx:pt>
          <cx:pt idx="243169">LSAZ</cx:pt>
          <cx:pt idx="243170">LSAZ</cx:pt>
          <cx:pt idx="243171">LSAZ</cx:pt>
          <cx:pt idx="243172">LSAZ</cx:pt>
          <cx:pt idx="243173">LSAZ</cx:pt>
          <cx:pt idx="243174">LSAZ</cx:pt>
          <cx:pt idx="243175">LSAZ</cx:pt>
          <cx:pt idx="243176">LSAZ</cx:pt>
          <cx:pt idx="243177">LSAZ</cx:pt>
          <cx:pt idx="243178">LSAZ</cx:pt>
          <cx:pt idx="243179">LSAZ</cx:pt>
          <cx:pt idx="243180">LSAZ</cx:pt>
          <cx:pt idx="243181">LSAZ</cx:pt>
          <cx:pt idx="243182">LSAZ</cx:pt>
          <cx:pt idx="243183">LSAZ</cx:pt>
          <cx:pt idx="243184">LSAZ</cx:pt>
          <cx:pt idx="243185">LSAZ</cx:pt>
          <cx:pt idx="243186">LSAZ</cx:pt>
          <cx:pt idx="243187">LSAZ</cx:pt>
          <cx:pt idx="243188">LSAZ</cx:pt>
          <cx:pt idx="243189">LSAZ</cx:pt>
          <cx:pt idx="243190">LSAZ</cx:pt>
          <cx:pt idx="243191">LSAZ</cx:pt>
          <cx:pt idx="243192">LSAZ</cx:pt>
          <cx:pt idx="243193">LSAZ</cx:pt>
          <cx:pt idx="243194">LSAZ</cx:pt>
          <cx:pt idx="243195">LSAZ</cx:pt>
          <cx:pt idx="243196">LSAZ</cx:pt>
          <cx:pt idx="243197">LSAZ</cx:pt>
          <cx:pt idx="243198">LSAZ</cx:pt>
          <cx:pt idx="243199">LSAZ</cx:pt>
          <cx:pt idx="243200">LSAZ</cx:pt>
          <cx:pt idx="243201">LSAZ</cx:pt>
          <cx:pt idx="243202">LSAZ</cx:pt>
          <cx:pt idx="243203">LSAZ</cx:pt>
          <cx:pt idx="243204">LSAZ</cx:pt>
          <cx:pt idx="243205">LSAZ</cx:pt>
          <cx:pt idx="243206">LSAZ</cx:pt>
          <cx:pt idx="243207">LSAZ</cx:pt>
          <cx:pt idx="243208">LSAZ</cx:pt>
          <cx:pt idx="243209">LSAZ</cx:pt>
          <cx:pt idx="243210">LSAZ</cx:pt>
          <cx:pt idx="243211">LSAZ</cx:pt>
          <cx:pt idx="243212">LSAZ</cx:pt>
          <cx:pt idx="243213">LSAZ</cx:pt>
          <cx:pt idx="243214">LSAZ</cx:pt>
          <cx:pt idx="243215">LSAZ</cx:pt>
          <cx:pt idx="243216">LSAZ</cx:pt>
          <cx:pt idx="243217">LSAZ</cx:pt>
          <cx:pt idx="243218">LSAZ</cx:pt>
          <cx:pt idx="243219">LSAZ</cx:pt>
          <cx:pt idx="243220">LSAZ</cx:pt>
          <cx:pt idx="243221">LSAZ</cx:pt>
          <cx:pt idx="243222">LSAZ</cx:pt>
          <cx:pt idx="243223">LSAZ</cx:pt>
          <cx:pt idx="243224">LSAZ</cx:pt>
          <cx:pt idx="243225">LSAZ</cx:pt>
          <cx:pt idx="243226">LSAZ</cx:pt>
          <cx:pt idx="243227">LSAZ</cx:pt>
          <cx:pt idx="243228">LSAZ</cx:pt>
          <cx:pt idx="243229">LSAZ</cx:pt>
          <cx:pt idx="243230">LSAZ</cx:pt>
          <cx:pt idx="243231">LSAZ</cx:pt>
          <cx:pt idx="243232">LSAZ</cx:pt>
          <cx:pt idx="243233">LSAZ</cx:pt>
          <cx:pt idx="243234">LSAZ</cx:pt>
          <cx:pt idx="243235">LSAZ</cx:pt>
          <cx:pt idx="243236">LSAZ</cx:pt>
          <cx:pt idx="243237">LSAZ</cx:pt>
          <cx:pt idx="243238">LSAZ</cx:pt>
          <cx:pt idx="243239">LSAZ</cx:pt>
          <cx:pt idx="243240">LSAZ</cx:pt>
          <cx:pt idx="243241">LSAZ</cx:pt>
          <cx:pt idx="243242">LSAZ</cx:pt>
          <cx:pt idx="243243">LSAZ</cx:pt>
          <cx:pt idx="243244">LSAZ</cx:pt>
          <cx:pt idx="243245">LSAZ</cx:pt>
          <cx:pt idx="243246">LSAZ</cx:pt>
          <cx:pt idx="243247">LSAZ</cx:pt>
          <cx:pt idx="243248">LSAZ</cx:pt>
          <cx:pt idx="243249">LSAZ</cx:pt>
          <cx:pt idx="243250">LSAZ</cx:pt>
          <cx:pt idx="243251">LSAZ</cx:pt>
          <cx:pt idx="243252">LSAZ</cx:pt>
          <cx:pt idx="243253">LSAZ</cx:pt>
          <cx:pt idx="243254">LSAZ</cx:pt>
          <cx:pt idx="243255">LSAZ</cx:pt>
          <cx:pt idx="243256">LSAZ</cx:pt>
          <cx:pt idx="243257">LSAZ</cx:pt>
          <cx:pt idx="243258">LSAZ</cx:pt>
          <cx:pt idx="243259">LSAZ</cx:pt>
          <cx:pt idx="243260">LSAZ</cx:pt>
          <cx:pt idx="243261">LSAZ</cx:pt>
          <cx:pt idx="243262">LSAZ</cx:pt>
          <cx:pt idx="243263">LSAZ</cx:pt>
          <cx:pt idx="243264">LSAZ</cx:pt>
          <cx:pt idx="243265">LSAZ</cx:pt>
          <cx:pt idx="243266">LSAZ</cx:pt>
          <cx:pt idx="243267">LSAZ</cx:pt>
          <cx:pt idx="243268">LSAZ</cx:pt>
          <cx:pt idx="243269">LSAZ</cx:pt>
          <cx:pt idx="243270">LSAZ</cx:pt>
          <cx:pt idx="243271">LSAZ</cx:pt>
          <cx:pt idx="243272">LSAZ</cx:pt>
          <cx:pt idx="243273">LSAZ</cx:pt>
          <cx:pt idx="243274">LSAZ</cx:pt>
          <cx:pt idx="243275">LSAZ</cx:pt>
          <cx:pt idx="243276">LSAZ</cx:pt>
          <cx:pt idx="243277">LSAZ</cx:pt>
          <cx:pt idx="243278">LSAZ</cx:pt>
          <cx:pt idx="243279">LSAZ</cx:pt>
          <cx:pt idx="243280">LSAZ</cx:pt>
          <cx:pt idx="243281">LSAZ</cx:pt>
          <cx:pt idx="243282">LSAZ</cx:pt>
          <cx:pt idx="243283">LSAZ</cx:pt>
          <cx:pt idx="243284">LSAZ</cx:pt>
          <cx:pt idx="243285">LSAZ</cx:pt>
          <cx:pt idx="243286">LSAZ</cx:pt>
          <cx:pt idx="243287">LSAZ</cx:pt>
          <cx:pt idx="243288">LSAZ</cx:pt>
          <cx:pt idx="243289">LSAZ</cx:pt>
          <cx:pt idx="243290">LSAZ</cx:pt>
          <cx:pt idx="243291">LSAZ</cx:pt>
          <cx:pt idx="243292">LSAZ</cx:pt>
          <cx:pt idx="243293">LSAZ</cx:pt>
          <cx:pt idx="243294">LSAZ</cx:pt>
          <cx:pt idx="243295">LSAZ</cx:pt>
          <cx:pt idx="243296">LSAZ</cx:pt>
          <cx:pt idx="243297">LSAZ</cx:pt>
          <cx:pt idx="243298">LSAZ</cx:pt>
          <cx:pt idx="243299">LSAZ</cx:pt>
          <cx:pt idx="243300">LSAZ</cx:pt>
          <cx:pt idx="243301">LSAZ</cx:pt>
          <cx:pt idx="243302">LSAZ</cx:pt>
          <cx:pt idx="243303">LSAZ</cx:pt>
          <cx:pt idx="243304">LSAZ</cx:pt>
          <cx:pt idx="243305">LSAZ</cx:pt>
          <cx:pt idx="243306">LSAZ</cx:pt>
          <cx:pt idx="243307">LSAZ</cx:pt>
          <cx:pt idx="243308">LSAZ</cx:pt>
          <cx:pt idx="243309">LSAZ</cx:pt>
          <cx:pt idx="243310">LSAZ</cx:pt>
          <cx:pt idx="243311">LSAZ</cx:pt>
          <cx:pt idx="243312">LSAZ</cx:pt>
          <cx:pt idx="243313">LSAZ</cx:pt>
          <cx:pt idx="243314">LSAZ</cx:pt>
          <cx:pt idx="243315">LSAZ</cx:pt>
          <cx:pt idx="243316">LSAZ</cx:pt>
          <cx:pt idx="243317">LSAZ</cx:pt>
          <cx:pt idx="243318">LSAZ</cx:pt>
          <cx:pt idx="243319">LSAZ</cx:pt>
          <cx:pt idx="243320">LSAZ</cx:pt>
          <cx:pt idx="243321">LSAZ</cx:pt>
          <cx:pt idx="243322">LSAZ</cx:pt>
          <cx:pt idx="243323">LSAZ</cx:pt>
          <cx:pt idx="243324">LSAZ</cx:pt>
          <cx:pt idx="243325">LSAZ</cx:pt>
          <cx:pt idx="243326">LSAZ</cx:pt>
          <cx:pt idx="243327">LSAZ</cx:pt>
          <cx:pt idx="243328">LSAZ</cx:pt>
          <cx:pt idx="243329">LSAZ</cx:pt>
          <cx:pt idx="243330">LSAZ</cx:pt>
          <cx:pt idx="243331">LSAZ</cx:pt>
          <cx:pt idx="243332">LSAZ</cx:pt>
          <cx:pt idx="243333">LSAZ</cx:pt>
          <cx:pt idx="243334">LSAZ</cx:pt>
          <cx:pt idx="243335">LSAZ</cx:pt>
          <cx:pt idx="243336">LSAZ</cx:pt>
          <cx:pt idx="243337">LSAZ</cx:pt>
          <cx:pt idx="243338">LSAZ</cx:pt>
          <cx:pt idx="243339">LSAZ</cx:pt>
          <cx:pt idx="243340">LSAZ</cx:pt>
          <cx:pt idx="243341">LSAZ</cx:pt>
          <cx:pt idx="243342">LSAZ</cx:pt>
          <cx:pt idx="243343">LSAZ</cx:pt>
          <cx:pt idx="243344">LSAZ</cx:pt>
          <cx:pt idx="243345">LSAZ</cx:pt>
          <cx:pt idx="243346">LSAZ</cx:pt>
          <cx:pt idx="243347">LSAZ</cx:pt>
          <cx:pt idx="243348">LSAZ</cx:pt>
          <cx:pt idx="243349">LSAZ</cx:pt>
          <cx:pt idx="243350">LSAZ</cx:pt>
          <cx:pt idx="243351">LSAZ</cx:pt>
          <cx:pt idx="243352">LSAZ</cx:pt>
          <cx:pt idx="243353">LSAZ</cx:pt>
          <cx:pt idx="243354">LSAZ</cx:pt>
          <cx:pt idx="243355">LSAZ</cx:pt>
          <cx:pt idx="243356">LSAZ</cx:pt>
          <cx:pt idx="243357">LSAZ</cx:pt>
          <cx:pt idx="243358">LSAZ</cx:pt>
          <cx:pt idx="243359">LSAZ</cx:pt>
          <cx:pt idx="243360">LSAZ</cx:pt>
          <cx:pt idx="243361">LSAZ</cx:pt>
          <cx:pt idx="243362">LSAZ</cx:pt>
          <cx:pt idx="243363">LSAZ</cx:pt>
          <cx:pt idx="243364">LSAZ</cx:pt>
          <cx:pt idx="243365">LSAZ</cx:pt>
          <cx:pt idx="243366">LSAZ</cx:pt>
          <cx:pt idx="243367">LSAZ</cx:pt>
          <cx:pt idx="243368">LSAZ</cx:pt>
          <cx:pt idx="243369">LSAZ</cx:pt>
          <cx:pt idx="243370">LSAZ</cx:pt>
          <cx:pt idx="243371">LSAZ</cx:pt>
          <cx:pt idx="243372">LSAZ</cx:pt>
          <cx:pt idx="243373">LSAZ</cx:pt>
          <cx:pt idx="243374">LSAZ</cx:pt>
          <cx:pt idx="243375">LSAZ</cx:pt>
          <cx:pt idx="243376">LSAZ</cx:pt>
          <cx:pt idx="243377">LSAZ</cx:pt>
          <cx:pt idx="243378">LSAZ</cx:pt>
          <cx:pt idx="243379">LSAZ</cx:pt>
          <cx:pt idx="243380">LSAZ</cx:pt>
          <cx:pt idx="243381">LSAZ</cx:pt>
          <cx:pt idx="243382">LSAZ</cx:pt>
          <cx:pt idx="243383">LSAZ</cx:pt>
          <cx:pt idx="243384">LSAZ</cx:pt>
          <cx:pt idx="243385">LSAZ</cx:pt>
          <cx:pt idx="243386">LSAZ</cx:pt>
          <cx:pt idx="243387">LSAZ</cx:pt>
          <cx:pt idx="243388">LSAZ</cx:pt>
          <cx:pt idx="243389">LSAZ</cx:pt>
          <cx:pt idx="243390">LSAZ</cx:pt>
          <cx:pt idx="243391">LSAZ</cx:pt>
          <cx:pt idx="243392">LSAZ</cx:pt>
          <cx:pt idx="243393">LSAZ</cx:pt>
          <cx:pt idx="243394">LSAZ</cx:pt>
          <cx:pt idx="243395">LSAZ</cx:pt>
          <cx:pt idx="243396">LSAZ</cx:pt>
          <cx:pt idx="243397">LSAZ</cx:pt>
          <cx:pt idx="243398">LSAZ</cx:pt>
          <cx:pt idx="243399">LSAZ</cx:pt>
          <cx:pt idx="243400">LSAZ</cx:pt>
          <cx:pt idx="243401">LSAZ</cx:pt>
          <cx:pt idx="243402">LSAZ</cx:pt>
          <cx:pt idx="243403">LSAZ</cx:pt>
          <cx:pt idx="243404">LSAZ</cx:pt>
          <cx:pt idx="243405">LSAZ</cx:pt>
          <cx:pt idx="243406">LSAZ</cx:pt>
          <cx:pt idx="243407">LSAZ</cx:pt>
          <cx:pt idx="243408">LSAZ</cx:pt>
          <cx:pt idx="243409">LSAZ</cx:pt>
          <cx:pt idx="243410">LSAZ</cx:pt>
          <cx:pt idx="243411">LSAZ</cx:pt>
          <cx:pt idx="243412">LSAZ</cx:pt>
          <cx:pt idx="243413">LSAZ</cx:pt>
          <cx:pt idx="243414">LSAZ</cx:pt>
          <cx:pt idx="243415">LSAZ</cx:pt>
          <cx:pt idx="243416">LSAZ</cx:pt>
          <cx:pt idx="243417">LSAZ</cx:pt>
          <cx:pt idx="243418">LSAZ</cx:pt>
          <cx:pt idx="243419">LSAZ</cx:pt>
          <cx:pt idx="243420">LSAZ</cx:pt>
          <cx:pt idx="243421">LSAZ</cx:pt>
          <cx:pt idx="243422">LSAZ</cx:pt>
          <cx:pt idx="243423">LSAZ</cx:pt>
          <cx:pt idx="243424">LSAZ</cx:pt>
          <cx:pt idx="243425">LSAZ</cx:pt>
          <cx:pt idx="243426">LSAZ</cx:pt>
          <cx:pt idx="243427">LSAZ</cx:pt>
          <cx:pt idx="243428">LSAZ</cx:pt>
          <cx:pt idx="243429">LSAZ</cx:pt>
          <cx:pt idx="243430">LSAZ</cx:pt>
          <cx:pt idx="243431">LSAZ</cx:pt>
          <cx:pt idx="243432">LSAZ</cx:pt>
          <cx:pt idx="243433">LSAZ</cx:pt>
          <cx:pt idx="243434">LSAZ</cx:pt>
          <cx:pt idx="243435">LSAZ</cx:pt>
          <cx:pt idx="243436">LSAZ</cx:pt>
          <cx:pt idx="243437">LSAZ</cx:pt>
          <cx:pt idx="243438">LSAZ</cx:pt>
          <cx:pt idx="243439">LSAZ</cx:pt>
          <cx:pt idx="243440">LSAZ</cx:pt>
          <cx:pt idx="243441">LSAZ</cx:pt>
          <cx:pt idx="243442">LSAZ</cx:pt>
          <cx:pt idx="243443">LSAZ</cx:pt>
          <cx:pt idx="243444">LSAZ</cx:pt>
          <cx:pt idx="243445">LSAZ</cx:pt>
          <cx:pt idx="243446">LSAZ</cx:pt>
          <cx:pt idx="243447">LSAZ</cx:pt>
          <cx:pt idx="243448">LSAZ</cx:pt>
          <cx:pt idx="243449">LSAZ</cx:pt>
          <cx:pt idx="243450">LSAZ</cx:pt>
          <cx:pt idx="243451">LSAZ</cx:pt>
          <cx:pt idx="243452">LSAZ</cx:pt>
          <cx:pt idx="243453">LSAZ</cx:pt>
          <cx:pt idx="243454">LSAZ</cx:pt>
          <cx:pt idx="243455">LSAZ</cx:pt>
          <cx:pt idx="243456">LSAZ</cx:pt>
          <cx:pt idx="243457">LSAZ</cx:pt>
          <cx:pt idx="243458">LSAZ</cx:pt>
          <cx:pt idx="243459">LSAZ</cx:pt>
          <cx:pt idx="243460">LSAZ</cx:pt>
          <cx:pt idx="243461">LSAZ</cx:pt>
          <cx:pt idx="243462">LSAZ</cx:pt>
          <cx:pt idx="243463">LSAZ</cx:pt>
          <cx:pt idx="243464">LSAZ</cx:pt>
          <cx:pt idx="243465">LSAZ</cx:pt>
          <cx:pt idx="243466">LSAZ</cx:pt>
          <cx:pt idx="243467">LSAZ</cx:pt>
          <cx:pt idx="243468">LSAZ</cx:pt>
          <cx:pt idx="243469">LSAZ</cx:pt>
          <cx:pt idx="243470">LSAZ</cx:pt>
          <cx:pt idx="243471">LSAZ</cx:pt>
          <cx:pt idx="243472">LSAZ</cx:pt>
          <cx:pt idx="243473">LSAZ</cx:pt>
          <cx:pt idx="243474">LSAZ</cx:pt>
          <cx:pt idx="243475">LSAZ</cx:pt>
          <cx:pt idx="243476">LSAZ</cx:pt>
          <cx:pt idx="243477">LSAZ</cx:pt>
          <cx:pt idx="243478">LSAZ</cx:pt>
          <cx:pt idx="243479">LSAZ</cx:pt>
          <cx:pt idx="243480">LSAZ</cx:pt>
          <cx:pt idx="243481">LSAZ</cx:pt>
          <cx:pt idx="243482">LSAZ</cx:pt>
          <cx:pt idx="243483">LSAZ</cx:pt>
          <cx:pt idx="243484">LSAZ</cx:pt>
          <cx:pt idx="243485">LSAZ</cx:pt>
          <cx:pt idx="243486">LSAZ</cx:pt>
          <cx:pt idx="243487">LSAZ</cx:pt>
          <cx:pt idx="243488">LSAZ</cx:pt>
          <cx:pt idx="243489">LSAZ</cx:pt>
          <cx:pt idx="243490">LSAZ</cx:pt>
          <cx:pt idx="243491">LSAZ</cx:pt>
          <cx:pt idx="243492">LSAZ</cx:pt>
          <cx:pt idx="243493">LSAZ</cx:pt>
          <cx:pt idx="243494">LSAZ</cx:pt>
          <cx:pt idx="243495">LSAZ</cx:pt>
          <cx:pt idx="243496">LSAZ</cx:pt>
          <cx:pt idx="243497">LSAZ</cx:pt>
          <cx:pt idx="243498">LSAZ</cx:pt>
          <cx:pt idx="243499">LSAZ</cx:pt>
          <cx:pt idx="243500">LSAZ</cx:pt>
          <cx:pt idx="243501">LSAZ</cx:pt>
          <cx:pt idx="243502">LSAZ</cx:pt>
          <cx:pt idx="243503">LSAZ</cx:pt>
          <cx:pt idx="243504">LSAZ</cx:pt>
          <cx:pt idx="243505">LSAZ</cx:pt>
          <cx:pt idx="243506">LSAZ</cx:pt>
          <cx:pt idx="243507">LSAZ</cx:pt>
          <cx:pt idx="243508">LSAZ</cx:pt>
          <cx:pt idx="243509">LSAZ</cx:pt>
          <cx:pt idx="243510">LSAZ</cx:pt>
          <cx:pt idx="243511">LSAZ</cx:pt>
          <cx:pt idx="243512">LSAZ</cx:pt>
          <cx:pt idx="243513">LSAZ</cx:pt>
          <cx:pt idx="243514">LSAZ</cx:pt>
          <cx:pt idx="243515">LSAZ</cx:pt>
          <cx:pt idx="243516">LSAZ</cx:pt>
          <cx:pt idx="243517">LSAZ</cx:pt>
          <cx:pt idx="243518">LSAZ</cx:pt>
          <cx:pt idx="243519">LSAZ</cx:pt>
          <cx:pt idx="243520">LSAZ</cx:pt>
          <cx:pt idx="243521">LSAZ</cx:pt>
          <cx:pt idx="243522">LSAZ</cx:pt>
          <cx:pt idx="243523">LSAZ</cx:pt>
          <cx:pt idx="243524">LSAZ</cx:pt>
          <cx:pt idx="243525">LSAZ</cx:pt>
          <cx:pt idx="243526">LSAZ</cx:pt>
          <cx:pt idx="243527">LSAZ</cx:pt>
          <cx:pt idx="243528">LSAZ</cx:pt>
          <cx:pt idx="243529">LSAZ</cx:pt>
          <cx:pt idx="243530">LSAZ</cx:pt>
          <cx:pt idx="243531">LSAZ</cx:pt>
          <cx:pt idx="243532">LSAZ</cx:pt>
          <cx:pt idx="243533">LSAZ</cx:pt>
          <cx:pt idx="243534">LSAZ</cx:pt>
          <cx:pt idx="243535">LSAZ</cx:pt>
          <cx:pt idx="243536">LSAZ</cx:pt>
          <cx:pt idx="243537">LSAZ</cx:pt>
          <cx:pt idx="243538">LSAZ</cx:pt>
          <cx:pt idx="243539">LSAZ</cx:pt>
          <cx:pt idx="243540">LSAZ</cx:pt>
          <cx:pt idx="243541">LSAZ</cx:pt>
          <cx:pt idx="243542">LSAZ</cx:pt>
          <cx:pt idx="243543">LSAZ</cx:pt>
          <cx:pt idx="243544">LSAZ</cx:pt>
          <cx:pt idx="243545">LSAZ</cx:pt>
          <cx:pt idx="243546">LSAZ</cx:pt>
          <cx:pt idx="243547">LSAZ</cx:pt>
          <cx:pt idx="243548">LSAZ</cx:pt>
          <cx:pt idx="243549">LSAZ</cx:pt>
          <cx:pt idx="243550">LSAZ</cx:pt>
          <cx:pt idx="243551">LSAZ</cx:pt>
          <cx:pt idx="243552">LSAZ</cx:pt>
          <cx:pt idx="243553">LSAZ</cx:pt>
          <cx:pt idx="243554">LSAZ</cx:pt>
          <cx:pt idx="243555">LSAZ</cx:pt>
          <cx:pt idx="243556">LSAZ</cx:pt>
          <cx:pt idx="243557">LSAZ</cx:pt>
          <cx:pt idx="243558">LSAZ</cx:pt>
          <cx:pt idx="243559">LSAZ</cx:pt>
          <cx:pt idx="243560">LSAZ</cx:pt>
          <cx:pt idx="243561">LSAZ</cx:pt>
          <cx:pt idx="243562">LSAZ</cx:pt>
          <cx:pt idx="243563">LSAZ</cx:pt>
          <cx:pt idx="243564">LSAZ</cx:pt>
          <cx:pt idx="243565">LSAZ</cx:pt>
          <cx:pt idx="243566">LSAZ</cx:pt>
          <cx:pt idx="243567">LSAZ</cx:pt>
          <cx:pt idx="243568">LSAZ</cx:pt>
          <cx:pt idx="243569">LSAZ</cx:pt>
          <cx:pt idx="243570">LSAZ</cx:pt>
          <cx:pt idx="243571">LSAZ</cx:pt>
          <cx:pt idx="243572">LSAZ</cx:pt>
          <cx:pt idx="243573">LSAZ</cx:pt>
          <cx:pt idx="243574">LSAZ</cx:pt>
          <cx:pt idx="243575">LSAZ</cx:pt>
          <cx:pt idx="243576">LSAZ</cx:pt>
          <cx:pt idx="243577">LSAZ</cx:pt>
          <cx:pt idx="243578">LSAZ</cx:pt>
          <cx:pt idx="243579">LSAZ</cx:pt>
          <cx:pt idx="243580">LSAZ</cx:pt>
          <cx:pt idx="243581">LSAZ</cx:pt>
          <cx:pt idx="243582">LSAZ</cx:pt>
          <cx:pt idx="243583">LSAZ</cx:pt>
          <cx:pt idx="243584">LSAZ</cx:pt>
          <cx:pt idx="243585">LSAZ</cx:pt>
          <cx:pt idx="243586">LSAZ</cx:pt>
          <cx:pt idx="243587">LSAZ</cx:pt>
          <cx:pt idx="243588">LSAZ</cx:pt>
          <cx:pt idx="243589">LSAZ</cx:pt>
          <cx:pt idx="243590">LSAZ</cx:pt>
          <cx:pt idx="243591">LSAZ</cx:pt>
          <cx:pt idx="243592">LSAZ</cx:pt>
          <cx:pt idx="243593">LSAZ</cx:pt>
          <cx:pt idx="243594">LSAZ</cx:pt>
          <cx:pt idx="243595">LSAZ</cx:pt>
          <cx:pt idx="243596">LSAZ</cx:pt>
          <cx:pt idx="243597">LSAZ</cx:pt>
          <cx:pt idx="243598">LSAZ</cx:pt>
          <cx:pt idx="243599">LSAZ</cx:pt>
          <cx:pt idx="243600">LSAZ</cx:pt>
          <cx:pt idx="243601">LSAZ</cx:pt>
          <cx:pt idx="243602">LSAZ</cx:pt>
          <cx:pt idx="243603">LSAZ</cx:pt>
          <cx:pt idx="243604">LSAZ</cx:pt>
          <cx:pt idx="243605">LSAZ</cx:pt>
          <cx:pt idx="243606">LSAZ</cx:pt>
          <cx:pt idx="243607">LSAZ</cx:pt>
          <cx:pt idx="243608">LSAZ</cx:pt>
          <cx:pt idx="243609">LSAZ</cx:pt>
          <cx:pt idx="243610">LSAZ</cx:pt>
          <cx:pt idx="243611">LSAZ</cx:pt>
          <cx:pt idx="243612">LSAZ</cx:pt>
          <cx:pt idx="243613">LSAZ</cx:pt>
          <cx:pt idx="243614">LSAZ</cx:pt>
          <cx:pt idx="243615">LSAZ</cx:pt>
          <cx:pt idx="243616">LSAZ</cx:pt>
          <cx:pt idx="243617">LSAZ</cx:pt>
          <cx:pt idx="243618">LSAZ</cx:pt>
          <cx:pt idx="243619">LSAZ</cx:pt>
          <cx:pt idx="243620">LSAZ</cx:pt>
          <cx:pt idx="243621">LSAZ</cx:pt>
          <cx:pt idx="243622">LSAZ</cx:pt>
          <cx:pt idx="243623">LSAZ</cx:pt>
          <cx:pt idx="243624">LSAZ</cx:pt>
          <cx:pt idx="243625">LSAZ</cx:pt>
          <cx:pt idx="243626">LSAZ</cx:pt>
          <cx:pt idx="243627">LSAZ</cx:pt>
          <cx:pt idx="243628">LSAZ</cx:pt>
          <cx:pt idx="243629">LSAZ</cx:pt>
          <cx:pt idx="243630">LSAZ</cx:pt>
          <cx:pt idx="243631">LSAZ</cx:pt>
          <cx:pt idx="243632">LSAZ</cx:pt>
          <cx:pt idx="243633">LSAZ</cx:pt>
          <cx:pt idx="243634">LSAZ</cx:pt>
          <cx:pt idx="243635">LSAZ</cx:pt>
          <cx:pt idx="243636">LSAZ</cx:pt>
          <cx:pt idx="243637">LSAZ</cx:pt>
          <cx:pt idx="243638">LSAZ</cx:pt>
          <cx:pt idx="243639">LSAZ</cx:pt>
          <cx:pt idx="243640">LSAZ</cx:pt>
          <cx:pt idx="243641">LSAZ</cx:pt>
          <cx:pt idx="243642">LSAZ</cx:pt>
          <cx:pt idx="243643">LSAZ</cx:pt>
          <cx:pt idx="243644">LSAZ</cx:pt>
          <cx:pt idx="243645">LSAZ</cx:pt>
          <cx:pt idx="243646">LSAZ</cx:pt>
          <cx:pt idx="243647">LSAZ</cx:pt>
          <cx:pt idx="243648">LSAZ</cx:pt>
          <cx:pt idx="243649">LSAZ</cx:pt>
          <cx:pt idx="243650">LSAZ</cx:pt>
          <cx:pt idx="243651">LSAZ</cx:pt>
          <cx:pt idx="243652">LSAZ</cx:pt>
          <cx:pt idx="243653">LSAZ</cx:pt>
          <cx:pt idx="243654">LSAZ</cx:pt>
          <cx:pt idx="243655">LSAZ</cx:pt>
          <cx:pt idx="243656">LSAZ</cx:pt>
          <cx:pt idx="243657">LSAZ</cx:pt>
          <cx:pt idx="243658">LSAZ</cx:pt>
          <cx:pt idx="243659">LSAZ</cx:pt>
          <cx:pt idx="243660">LSAZ</cx:pt>
          <cx:pt idx="243661">LSAZ</cx:pt>
          <cx:pt idx="243662">LSAZ</cx:pt>
          <cx:pt idx="243663">LSAZ</cx:pt>
          <cx:pt idx="243664">LSAZ</cx:pt>
          <cx:pt idx="243665">LSAZ</cx:pt>
          <cx:pt idx="243666">LSAZ</cx:pt>
          <cx:pt idx="243667">LSAZ</cx:pt>
          <cx:pt idx="243668">LSAZ</cx:pt>
          <cx:pt idx="243669">LSAZ</cx:pt>
          <cx:pt idx="243670">LSAZ</cx:pt>
          <cx:pt idx="243671">LSAZ</cx:pt>
          <cx:pt idx="243672">LSAZ</cx:pt>
          <cx:pt idx="243673">LSAZ</cx:pt>
          <cx:pt idx="243674">LSAZ</cx:pt>
          <cx:pt idx="243675">LSAZ</cx:pt>
          <cx:pt idx="243676">LSAZ</cx:pt>
          <cx:pt idx="243677">LSAZ</cx:pt>
          <cx:pt idx="243678">LSAZ</cx:pt>
          <cx:pt idx="243679">LSAZ</cx:pt>
          <cx:pt idx="243680">LSAZ</cx:pt>
          <cx:pt idx="243681">LSAZ</cx:pt>
          <cx:pt idx="243682">LSAZ</cx:pt>
          <cx:pt idx="243683">LSAZ</cx:pt>
          <cx:pt idx="243684">LSAZ</cx:pt>
          <cx:pt idx="243685">LSAZ</cx:pt>
          <cx:pt idx="243686">LSAZ</cx:pt>
          <cx:pt idx="243687">LSAZ</cx:pt>
          <cx:pt idx="243688">LSAZ</cx:pt>
          <cx:pt idx="243689">LSAZ</cx:pt>
          <cx:pt idx="243690">LSAZ</cx:pt>
          <cx:pt idx="243691">LSAZ</cx:pt>
          <cx:pt idx="243692">LSAZ</cx:pt>
          <cx:pt idx="243693">LSAZ</cx:pt>
          <cx:pt idx="243694">LSAZ</cx:pt>
          <cx:pt idx="243695">LSAZ</cx:pt>
          <cx:pt idx="243696">LSAZ</cx:pt>
          <cx:pt idx="243697">LSAZ</cx:pt>
          <cx:pt idx="243698">LSAZ</cx:pt>
          <cx:pt idx="243699">LSAZ</cx:pt>
          <cx:pt idx="243700">LSAZ</cx:pt>
          <cx:pt idx="243701">LSAZ</cx:pt>
          <cx:pt idx="243702">LSAZ</cx:pt>
          <cx:pt idx="243703">LSAZ</cx:pt>
          <cx:pt idx="243704">LSAZ</cx:pt>
          <cx:pt idx="243705">LSAZ</cx:pt>
          <cx:pt idx="243706">LSAZ</cx:pt>
          <cx:pt idx="243707">LSAZ</cx:pt>
          <cx:pt idx="243708">LSAZ</cx:pt>
          <cx:pt idx="243709">LSAZ</cx:pt>
          <cx:pt idx="243710">LSAZ</cx:pt>
          <cx:pt idx="243711">LSAZ</cx:pt>
          <cx:pt idx="243712">LSAZ</cx:pt>
          <cx:pt idx="243713">LSAZ</cx:pt>
          <cx:pt idx="243714">LSAZ</cx:pt>
          <cx:pt idx="243715">LSAZ</cx:pt>
          <cx:pt idx="243716">LSAZ</cx:pt>
          <cx:pt idx="243717">LSAZ</cx:pt>
          <cx:pt idx="243718">LSAZ</cx:pt>
          <cx:pt idx="243719">LSAZ</cx:pt>
          <cx:pt idx="243720">LSAZ</cx:pt>
          <cx:pt idx="243721">LSAZ</cx:pt>
          <cx:pt idx="243722">LSAZ</cx:pt>
          <cx:pt idx="243723">LSAZ</cx:pt>
          <cx:pt idx="243724">LSAZ</cx:pt>
          <cx:pt idx="243725">LSAZ</cx:pt>
          <cx:pt idx="243726">LSAZ</cx:pt>
          <cx:pt idx="243727">LSAZ</cx:pt>
          <cx:pt idx="243728">LSAZ</cx:pt>
          <cx:pt idx="243729">LSAZ</cx:pt>
          <cx:pt idx="243730">LSAZ</cx:pt>
          <cx:pt idx="243731">LSAZ</cx:pt>
          <cx:pt idx="243732">LSAZ</cx:pt>
          <cx:pt idx="243733">LSAZ</cx:pt>
          <cx:pt idx="243734">LSAZ</cx:pt>
          <cx:pt idx="243735">LSAZ</cx:pt>
          <cx:pt idx="243736">LSAZ</cx:pt>
          <cx:pt idx="243737">LSAZ</cx:pt>
          <cx:pt idx="243738">LSAZ</cx:pt>
          <cx:pt idx="243739">LSAZ</cx:pt>
          <cx:pt idx="243740">LSAZ</cx:pt>
          <cx:pt idx="243741">LSAZ</cx:pt>
          <cx:pt idx="243742">LSAZ</cx:pt>
          <cx:pt idx="243743">LSAZ</cx:pt>
          <cx:pt idx="243744">LSAZ</cx:pt>
          <cx:pt idx="243745">LSAZ</cx:pt>
          <cx:pt idx="243746">LSAZ</cx:pt>
          <cx:pt idx="243747">LSAZ</cx:pt>
          <cx:pt idx="243748">LSAZ</cx:pt>
          <cx:pt idx="243749">LSAZ</cx:pt>
          <cx:pt idx="243750">LSAZ</cx:pt>
          <cx:pt idx="243751">LSAZ</cx:pt>
          <cx:pt idx="243752">LSAZ</cx:pt>
          <cx:pt idx="243753">LSAZ</cx:pt>
          <cx:pt idx="243754">LSAZ</cx:pt>
          <cx:pt idx="243755">LSAZ</cx:pt>
          <cx:pt idx="243756">LSAZ</cx:pt>
          <cx:pt idx="243757">LSAZ</cx:pt>
          <cx:pt idx="243758">LSAZ</cx:pt>
          <cx:pt idx="243759">LSAZ</cx:pt>
          <cx:pt idx="243760">LSAZ</cx:pt>
          <cx:pt idx="243761">LSAZ</cx:pt>
          <cx:pt idx="243762">LSAZ</cx:pt>
          <cx:pt idx="243763">LSAZ</cx:pt>
          <cx:pt idx="243764">LSAZ</cx:pt>
          <cx:pt idx="243765">LSAZ</cx:pt>
          <cx:pt idx="243766">LSAZ</cx:pt>
          <cx:pt idx="243767">LSAZ</cx:pt>
          <cx:pt idx="243768">LSAZ</cx:pt>
          <cx:pt idx="243769">LSAZ</cx:pt>
          <cx:pt idx="243770">LSAZ</cx:pt>
          <cx:pt idx="243771">LSAZ</cx:pt>
          <cx:pt idx="243772">LSAZ</cx:pt>
          <cx:pt idx="243773">LSAZ</cx:pt>
          <cx:pt idx="243774">LSAZ</cx:pt>
          <cx:pt idx="243775">LSAZ</cx:pt>
          <cx:pt idx="243776">LSAZ</cx:pt>
          <cx:pt idx="243777">LSAZ</cx:pt>
          <cx:pt idx="243778">LSAZ</cx:pt>
          <cx:pt idx="243779">LSAZ</cx:pt>
          <cx:pt idx="243780">LSAZ</cx:pt>
          <cx:pt idx="243781">LSAZ</cx:pt>
          <cx:pt idx="243782">LSAZ</cx:pt>
          <cx:pt idx="243783">LSAZ</cx:pt>
          <cx:pt idx="243784">LSAZ</cx:pt>
          <cx:pt idx="243785">LSAZ</cx:pt>
          <cx:pt idx="243786">LSAZ</cx:pt>
          <cx:pt idx="243787">LSAZ</cx:pt>
          <cx:pt idx="243788">LSAZ</cx:pt>
          <cx:pt idx="243789">LSAZ</cx:pt>
          <cx:pt idx="243790">LSAZ</cx:pt>
          <cx:pt idx="243791">LSAZ</cx:pt>
          <cx:pt idx="243792">LSAZ</cx:pt>
          <cx:pt idx="243793">LSAZ</cx:pt>
          <cx:pt idx="243794">LSAZ</cx:pt>
          <cx:pt idx="243795">LSAZ</cx:pt>
          <cx:pt idx="243796">LSAZ</cx:pt>
          <cx:pt idx="243797">LSAZ</cx:pt>
          <cx:pt idx="243798">LSAZ</cx:pt>
          <cx:pt idx="243799">LSAZ</cx:pt>
          <cx:pt idx="243800">LSAZ</cx:pt>
          <cx:pt idx="243801">LSAZ</cx:pt>
          <cx:pt idx="243802">LSAZ</cx:pt>
          <cx:pt idx="243803">LSAZ</cx:pt>
          <cx:pt idx="243804">LSAZ</cx:pt>
          <cx:pt idx="243805">LSAZ</cx:pt>
          <cx:pt idx="243806">LSAZ</cx:pt>
          <cx:pt idx="243807">LSAZ</cx:pt>
          <cx:pt idx="243808">LSAZ</cx:pt>
          <cx:pt idx="243809">LSAZ</cx:pt>
          <cx:pt idx="243810">LSAZ</cx:pt>
          <cx:pt idx="243811">LSAZ</cx:pt>
          <cx:pt idx="243812">LSAZ</cx:pt>
          <cx:pt idx="243813">LSAZ</cx:pt>
          <cx:pt idx="243814">LSAZ</cx:pt>
          <cx:pt idx="243815">LSAZ</cx:pt>
          <cx:pt idx="243816">LSAZ</cx:pt>
          <cx:pt idx="243817">LSAZ</cx:pt>
          <cx:pt idx="243818">LSAZ</cx:pt>
          <cx:pt idx="243819">LSAZ</cx:pt>
          <cx:pt idx="243820">LSAZ</cx:pt>
          <cx:pt idx="243821">LSAZ</cx:pt>
          <cx:pt idx="243822">LSAZ</cx:pt>
          <cx:pt idx="243823">LSAZ</cx:pt>
          <cx:pt idx="243824">LSAZ</cx:pt>
          <cx:pt idx="243825">LSAZ</cx:pt>
          <cx:pt idx="243826">LSAZ</cx:pt>
          <cx:pt idx="243827">LSAZ</cx:pt>
          <cx:pt idx="243828">LSAZ</cx:pt>
          <cx:pt idx="243829">LSAZ</cx:pt>
          <cx:pt idx="243830">LSAZ</cx:pt>
          <cx:pt idx="243831">LSAZ</cx:pt>
          <cx:pt idx="243832">LSAZ</cx:pt>
          <cx:pt idx="243833">LSAZ</cx:pt>
          <cx:pt idx="243834">LSAZ</cx:pt>
          <cx:pt idx="243835">LSAZ</cx:pt>
          <cx:pt idx="243836">LSAZ</cx:pt>
          <cx:pt idx="243837">LSAZ</cx:pt>
          <cx:pt idx="243838">LSAZ</cx:pt>
          <cx:pt idx="243839">LSAZ</cx:pt>
          <cx:pt idx="243840">LSAZ</cx:pt>
          <cx:pt idx="243841">LSAZ</cx:pt>
          <cx:pt idx="243842">LSAZ</cx:pt>
          <cx:pt idx="243843">LSAZ</cx:pt>
          <cx:pt idx="243844">LSAZ</cx:pt>
          <cx:pt idx="243845">LSAZ</cx:pt>
          <cx:pt idx="243846">LSAZ</cx:pt>
          <cx:pt idx="243847">LSAZ</cx:pt>
          <cx:pt idx="243848">LSAZ</cx:pt>
          <cx:pt idx="243849">LSAZ</cx:pt>
          <cx:pt idx="243850">LSAZ</cx:pt>
          <cx:pt idx="243851">LSAZ</cx:pt>
          <cx:pt idx="243852">LSAZ</cx:pt>
          <cx:pt idx="243853">LSAZ</cx:pt>
          <cx:pt idx="243854">LSAZ</cx:pt>
          <cx:pt idx="243855">LSAZ</cx:pt>
          <cx:pt idx="243856">LSAZ</cx:pt>
          <cx:pt idx="243857">LSAZ</cx:pt>
          <cx:pt idx="243858">LSAZ</cx:pt>
          <cx:pt idx="243859">LSAZ</cx:pt>
          <cx:pt idx="243860">LSAZ</cx:pt>
          <cx:pt idx="243861">LSAZ</cx:pt>
          <cx:pt idx="243862">LSAZ</cx:pt>
          <cx:pt idx="243863">LSAZ</cx:pt>
          <cx:pt idx="243864">LSAZ</cx:pt>
          <cx:pt idx="243865">LSAZ</cx:pt>
          <cx:pt idx="243866">LSAZ</cx:pt>
          <cx:pt idx="243867">LSAZ</cx:pt>
          <cx:pt idx="243868">LSAZ</cx:pt>
          <cx:pt idx="243869">LSAZ</cx:pt>
          <cx:pt idx="243870">LSAZ</cx:pt>
          <cx:pt idx="243871">LSAZ</cx:pt>
          <cx:pt idx="243872">LSAZ</cx:pt>
          <cx:pt idx="243873">LSAZ</cx:pt>
          <cx:pt idx="243874">LSAZ</cx:pt>
          <cx:pt idx="243875">LSAZ</cx:pt>
          <cx:pt idx="243876">LSAZ</cx:pt>
          <cx:pt idx="243877">LSAZ</cx:pt>
          <cx:pt idx="243878">LSAZ</cx:pt>
          <cx:pt idx="243879">LSAZ</cx:pt>
          <cx:pt idx="243880">LSAZ</cx:pt>
          <cx:pt idx="243881">LSAZ</cx:pt>
          <cx:pt idx="243882">LSAZ</cx:pt>
          <cx:pt idx="243883">LSAZ</cx:pt>
          <cx:pt idx="243884">LSAZ</cx:pt>
          <cx:pt idx="243885">LSAZ</cx:pt>
          <cx:pt idx="243886">LSAZ</cx:pt>
          <cx:pt idx="243887">LSAZ</cx:pt>
          <cx:pt idx="243888">LSAZ</cx:pt>
          <cx:pt idx="243889">LSAZ</cx:pt>
          <cx:pt idx="243890">LSAZ</cx:pt>
          <cx:pt idx="243891">LSAZ</cx:pt>
          <cx:pt idx="243892">LSAZ</cx:pt>
          <cx:pt idx="243893">LSAZ</cx:pt>
          <cx:pt idx="243894">LSAZ</cx:pt>
          <cx:pt idx="243895">LSAZ</cx:pt>
          <cx:pt idx="243896">LSAZ</cx:pt>
          <cx:pt idx="243897">LSAZ</cx:pt>
          <cx:pt idx="243898">LSAZ</cx:pt>
          <cx:pt idx="243899">LSAZ</cx:pt>
          <cx:pt idx="243900">LSAZ</cx:pt>
          <cx:pt idx="243901">LSAZ</cx:pt>
          <cx:pt idx="243902">LSAZ</cx:pt>
          <cx:pt idx="243903">LSAZ</cx:pt>
          <cx:pt idx="243904">LSAZ</cx:pt>
          <cx:pt idx="243905">LSAZ</cx:pt>
          <cx:pt idx="243906">LSAZ</cx:pt>
          <cx:pt idx="243907">LSAZ</cx:pt>
          <cx:pt idx="243908">LSAZ</cx:pt>
          <cx:pt idx="243909">LSAZ</cx:pt>
          <cx:pt idx="243910">LSAZ</cx:pt>
          <cx:pt idx="243911">LSAZ</cx:pt>
          <cx:pt idx="243912">LSAZ</cx:pt>
          <cx:pt idx="243913">LSAZ</cx:pt>
          <cx:pt idx="243914">LSAZ</cx:pt>
          <cx:pt idx="243915">LSAZ</cx:pt>
          <cx:pt idx="243916">LSAZ</cx:pt>
          <cx:pt idx="243917">LSAZ</cx:pt>
          <cx:pt idx="243918">LSAZ</cx:pt>
          <cx:pt idx="243919">LSAZ</cx:pt>
          <cx:pt idx="243920">LSAZ</cx:pt>
          <cx:pt idx="243921">LSAZ</cx:pt>
          <cx:pt idx="243922">LSAZ</cx:pt>
          <cx:pt idx="243923">LSAZ</cx:pt>
          <cx:pt idx="243924">LSAZ</cx:pt>
          <cx:pt idx="243925">LSAZ</cx:pt>
          <cx:pt idx="243926">LSAZ</cx:pt>
          <cx:pt idx="243927">LSAZ</cx:pt>
          <cx:pt idx="243928">LSAZ</cx:pt>
          <cx:pt idx="243929">LSAZ</cx:pt>
          <cx:pt idx="243930">LSAZ</cx:pt>
          <cx:pt idx="243931">LSAZ</cx:pt>
          <cx:pt idx="243932">LSAZ</cx:pt>
          <cx:pt idx="243933">LSAZ</cx:pt>
          <cx:pt idx="243934">LSAZ</cx:pt>
          <cx:pt idx="243935">LSAZ</cx:pt>
          <cx:pt idx="243936">LSAZ</cx:pt>
          <cx:pt idx="243937">LSAZ</cx:pt>
          <cx:pt idx="243938">LSAZ</cx:pt>
          <cx:pt idx="243939">LSAZ</cx:pt>
          <cx:pt idx="243940">LSAZ</cx:pt>
          <cx:pt idx="243941">LSAZ</cx:pt>
          <cx:pt idx="243942">LSAZ</cx:pt>
          <cx:pt idx="243943">LSAZ</cx:pt>
          <cx:pt idx="243944">LSAZ</cx:pt>
          <cx:pt idx="243945">LSAZ</cx:pt>
          <cx:pt idx="243946">LSAZ</cx:pt>
          <cx:pt idx="243947">LSAZ</cx:pt>
          <cx:pt idx="243948">LSAZ</cx:pt>
          <cx:pt idx="243949">LSAZ</cx:pt>
          <cx:pt idx="243950">LSAZ</cx:pt>
          <cx:pt idx="243951">LSAZ</cx:pt>
          <cx:pt idx="243952">LSAZ</cx:pt>
          <cx:pt idx="243953">LSAZ</cx:pt>
          <cx:pt idx="243954">LSAZ</cx:pt>
          <cx:pt idx="243955">LSAZ</cx:pt>
          <cx:pt idx="243956">LSAZ</cx:pt>
          <cx:pt idx="243957">LSAZ</cx:pt>
          <cx:pt idx="243958">LSAZ</cx:pt>
          <cx:pt idx="243959">LSAZ</cx:pt>
          <cx:pt idx="243960">LSAZ</cx:pt>
          <cx:pt idx="243961">LSAZ</cx:pt>
          <cx:pt idx="243962">LSAZ</cx:pt>
          <cx:pt idx="243963">LSAZ</cx:pt>
          <cx:pt idx="243964">LSAZ</cx:pt>
          <cx:pt idx="243965">LSAZ</cx:pt>
          <cx:pt idx="243966">LSAZ</cx:pt>
          <cx:pt idx="243967">LSAZ</cx:pt>
          <cx:pt idx="243968">LSAZ</cx:pt>
          <cx:pt idx="243969">LSAZ</cx:pt>
          <cx:pt idx="243970">LSAZ</cx:pt>
          <cx:pt idx="243971">LSAZ</cx:pt>
          <cx:pt idx="243972">LSAZ</cx:pt>
          <cx:pt idx="243973">LSAZ</cx:pt>
          <cx:pt idx="243974">LSAZ</cx:pt>
          <cx:pt idx="243975">LSAZ</cx:pt>
          <cx:pt idx="243976">LSAZ</cx:pt>
          <cx:pt idx="243977">LSAZ</cx:pt>
          <cx:pt idx="243978">LSAZ</cx:pt>
          <cx:pt idx="243979">LSAZ</cx:pt>
          <cx:pt idx="243980">LSAZ</cx:pt>
          <cx:pt idx="243981">LSAZ</cx:pt>
          <cx:pt idx="243982">LSAZ</cx:pt>
          <cx:pt idx="243983">LSAZ</cx:pt>
          <cx:pt idx="243984">LSAZ</cx:pt>
          <cx:pt idx="243985">LSAZ</cx:pt>
          <cx:pt idx="243986">LSAZ</cx:pt>
          <cx:pt idx="243987">LSAZ</cx:pt>
          <cx:pt idx="243988">LSAZ</cx:pt>
          <cx:pt idx="243989">LSAZ</cx:pt>
          <cx:pt idx="243990">LSAZ</cx:pt>
          <cx:pt idx="243991">LSAZ</cx:pt>
          <cx:pt idx="243992">LSAZ</cx:pt>
          <cx:pt idx="243993">LSAZ</cx:pt>
          <cx:pt idx="243994">LSAZ</cx:pt>
          <cx:pt idx="243995">LSAZ</cx:pt>
          <cx:pt idx="243996">LSAZ</cx:pt>
          <cx:pt idx="243997">LSAZ</cx:pt>
          <cx:pt idx="243998">LSAZ</cx:pt>
          <cx:pt idx="243999">LSAZ</cx:pt>
          <cx:pt idx="244000">LSAZ</cx:pt>
          <cx:pt idx="244001">LSAZ</cx:pt>
          <cx:pt idx="244002">LSAZ</cx:pt>
          <cx:pt idx="244003">LSAZ</cx:pt>
          <cx:pt idx="244004">LSAZ</cx:pt>
          <cx:pt idx="244005">LSAZ</cx:pt>
          <cx:pt idx="244006">LSAZ</cx:pt>
          <cx:pt idx="244007">LSAZ</cx:pt>
          <cx:pt idx="244008">LSAZ</cx:pt>
          <cx:pt idx="244009">LSAZ</cx:pt>
          <cx:pt idx="244010">LSAZ</cx:pt>
          <cx:pt idx="244011">LSAZ</cx:pt>
          <cx:pt idx="244012">LSAZ</cx:pt>
          <cx:pt idx="244013">LSAZ</cx:pt>
          <cx:pt idx="244014">LSAZ</cx:pt>
          <cx:pt idx="244015">LSAZ</cx:pt>
          <cx:pt idx="244016">LSAZ</cx:pt>
          <cx:pt idx="244017">LSAZ</cx:pt>
          <cx:pt idx="244018">LSAZ</cx:pt>
          <cx:pt idx="244019">LSAZ</cx:pt>
          <cx:pt idx="244020">LSAZ</cx:pt>
          <cx:pt idx="244021">LSAZ</cx:pt>
          <cx:pt idx="244022">LSAZ</cx:pt>
          <cx:pt idx="244023">LSAZ</cx:pt>
          <cx:pt idx="244024">LSAZ</cx:pt>
          <cx:pt idx="244025">LSAZ</cx:pt>
          <cx:pt idx="244026">LSAZ</cx:pt>
          <cx:pt idx="244027">LSAZ</cx:pt>
          <cx:pt idx="244028">LSAZ</cx:pt>
          <cx:pt idx="244029">LSAZ</cx:pt>
          <cx:pt idx="244030">LSAZ</cx:pt>
          <cx:pt idx="244031">LSAZ</cx:pt>
          <cx:pt idx="244032">LSAZ</cx:pt>
          <cx:pt idx="244033">LSAZ</cx:pt>
          <cx:pt idx="244034">LSAZ</cx:pt>
          <cx:pt idx="244035">LSAZ</cx:pt>
          <cx:pt idx="244036">LSAZ</cx:pt>
          <cx:pt idx="244037">LSAZ</cx:pt>
          <cx:pt idx="244038">LSAZ</cx:pt>
          <cx:pt idx="244039">LSAZ</cx:pt>
          <cx:pt idx="244040">LSAZ</cx:pt>
          <cx:pt idx="244041">LSAZ</cx:pt>
          <cx:pt idx="244042">LSAZ</cx:pt>
          <cx:pt idx="244043">LSAZ</cx:pt>
          <cx:pt idx="244044">LSAZ</cx:pt>
          <cx:pt idx="244045">LSAZ</cx:pt>
          <cx:pt idx="244046">LSAZ</cx:pt>
          <cx:pt idx="244047">LSAZ</cx:pt>
          <cx:pt idx="244048">LSAZ</cx:pt>
          <cx:pt idx="244049">LSAZ</cx:pt>
          <cx:pt idx="244050">LSAZ</cx:pt>
          <cx:pt idx="244051">LSAZ</cx:pt>
          <cx:pt idx="244052">LSAZ</cx:pt>
          <cx:pt idx="244053">LSAZ</cx:pt>
          <cx:pt idx="244054">LSAZ</cx:pt>
          <cx:pt idx="244055">LSAZ</cx:pt>
          <cx:pt idx="244056">LSAZ</cx:pt>
          <cx:pt idx="244057">LSAZ</cx:pt>
          <cx:pt idx="244058">LSAZ</cx:pt>
          <cx:pt idx="244059">LSAZ</cx:pt>
          <cx:pt idx="244060">LSAZ</cx:pt>
          <cx:pt idx="244061">LSAZ</cx:pt>
          <cx:pt idx="244062">LSAZ</cx:pt>
          <cx:pt idx="244063">LSAZ</cx:pt>
          <cx:pt idx="244064">LSAZ</cx:pt>
          <cx:pt idx="244065">LSAZ</cx:pt>
          <cx:pt idx="244066">LSAZ</cx:pt>
          <cx:pt idx="244067">LSAZ</cx:pt>
          <cx:pt idx="244068">LSAZ</cx:pt>
          <cx:pt idx="244069">LSAZ</cx:pt>
          <cx:pt idx="244070">LSAZ</cx:pt>
          <cx:pt idx="244071">LSAZ</cx:pt>
          <cx:pt idx="244072">LSAZ</cx:pt>
          <cx:pt idx="244073">LSAZ</cx:pt>
          <cx:pt idx="244074">LSAZ</cx:pt>
          <cx:pt idx="244075">LSAZ</cx:pt>
          <cx:pt idx="244076">LSAZ</cx:pt>
          <cx:pt idx="244077">LSAZ</cx:pt>
          <cx:pt idx="244078">LSAZ</cx:pt>
          <cx:pt idx="244079">LSAZ</cx:pt>
          <cx:pt idx="244080">LSAZ</cx:pt>
          <cx:pt idx="244081">LSAZ</cx:pt>
          <cx:pt idx="244082">LSAZ</cx:pt>
          <cx:pt idx="244083">LSAZ</cx:pt>
          <cx:pt idx="244084">LSAZ</cx:pt>
          <cx:pt idx="244085">LSAZ</cx:pt>
          <cx:pt idx="244086">LSAZ</cx:pt>
          <cx:pt idx="244087">LSAZ</cx:pt>
          <cx:pt idx="244088">LSAZ</cx:pt>
          <cx:pt idx="244089">LSAZ</cx:pt>
          <cx:pt idx="244090">LSAZ</cx:pt>
          <cx:pt idx="244091">LSAZ</cx:pt>
          <cx:pt idx="244092">LSAZ</cx:pt>
          <cx:pt idx="244093">LSAZ</cx:pt>
          <cx:pt idx="244094">LSAZ</cx:pt>
          <cx:pt idx="244095">LSAZ</cx:pt>
          <cx:pt idx="244096">LSAZ</cx:pt>
          <cx:pt idx="244097">LSAZ</cx:pt>
          <cx:pt idx="244098">LSAZ</cx:pt>
          <cx:pt idx="244099">LSAZ</cx:pt>
          <cx:pt idx="244100">LSAZ</cx:pt>
          <cx:pt idx="244101">LSAZ</cx:pt>
          <cx:pt idx="244102">LSAZ</cx:pt>
          <cx:pt idx="244103">LSAZ</cx:pt>
          <cx:pt idx="244104">LSAZ</cx:pt>
          <cx:pt idx="244105">LSAZ</cx:pt>
          <cx:pt idx="244106">LSAZ</cx:pt>
          <cx:pt idx="244107">LSAZ</cx:pt>
          <cx:pt idx="244108">LSAZ</cx:pt>
          <cx:pt idx="244109">LSAZ</cx:pt>
          <cx:pt idx="244110">LSAZ</cx:pt>
          <cx:pt idx="244111">LSAZ</cx:pt>
          <cx:pt idx="244112">LSAZ</cx:pt>
          <cx:pt idx="244113">LSAZ</cx:pt>
          <cx:pt idx="244114">LSAZ</cx:pt>
          <cx:pt idx="244115">LSAZ</cx:pt>
          <cx:pt idx="244116">LSAZ</cx:pt>
          <cx:pt idx="244117">LSAZ</cx:pt>
          <cx:pt idx="244118">LSAZ</cx:pt>
          <cx:pt idx="244119">LSAZ</cx:pt>
          <cx:pt idx="244120">LSAZ</cx:pt>
          <cx:pt idx="244121">LSAZ</cx:pt>
          <cx:pt idx="244122">LSAZ</cx:pt>
          <cx:pt idx="244123">LSAZ</cx:pt>
          <cx:pt idx="244124">LSAZ</cx:pt>
          <cx:pt idx="244125">LSAZ</cx:pt>
          <cx:pt idx="244126">LSAZ</cx:pt>
          <cx:pt idx="244127">LSAZ</cx:pt>
          <cx:pt idx="244128">LSAZ</cx:pt>
          <cx:pt idx="244129">LSAZ</cx:pt>
          <cx:pt idx="244130">LSAZ</cx:pt>
          <cx:pt idx="244131">LSAZ</cx:pt>
          <cx:pt idx="244132">LSAZ</cx:pt>
          <cx:pt idx="244133">LSAZ</cx:pt>
          <cx:pt idx="244134">LSAZ</cx:pt>
          <cx:pt idx="244135">LSAZ</cx:pt>
          <cx:pt idx="244136">LSAZ</cx:pt>
          <cx:pt idx="244137">LSAZ</cx:pt>
          <cx:pt idx="244138">LSAZ</cx:pt>
          <cx:pt idx="244139">LSAZ</cx:pt>
          <cx:pt idx="244140">LSAZ</cx:pt>
          <cx:pt idx="244141">LSAZ</cx:pt>
          <cx:pt idx="244142">LSAZ</cx:pt>
          <cx:pt idx="244143">LSAZ</cx:pt>
          <cx:pt idx="244144">LSAZ</cx:pt>
          <cx:pt idx="244145">LSAZ</cx:pt>
          <cx:pt idx="244146">LSAZ</cx:pt>
          <cx:pt idx="244147">LSAZ</cx:pt>
          <cx:pt idx="244148">LSAZ</cx:pt>
          <cx:pt idx="244149">LSAZ</cx:pt>
          <cx:pt idx="244150">LSAZ</cx:pt>
          <cx:pt idx="244151">LSAZ</cx:pt>
          <cx:pt idx="244152">LSAZ</cx:pt>
          <cx:pt idx="244153">LSAZ</cx:pt>
          <cx:pt idx="244154">LSAZ</cx:pt>
          <cx:pt idx="244155">LSAZ</cx:pt>
          <cx:pt idx="244156">LSAZ</cx:pt>
          <cx:pt idx="244157">LSAZ</cx:pt>
          <cx:pt idx="244158">LSAZ</cx:pt>
          <cx:pt idx="244159">LSAZ</cx:pt>
          <cx:pt idx="244160">LSAZ</cx:pt>
          <cx:pt idx="244161">LSAZ</cx:pt>
          <cx:pt idx="244162">LSAZ</cx:pt>
          <cx:pt idx="244163">LSAZ</cx:pt>
          <cx:pt idx="244164">LSAZ</cx:pt>
          <cx:pt idx="244165">LSAZ</cx:pt>
          <cx:pt idx="244166">LSAZ</cx:pt>
          <cx:pt idx="244167">LSAZ</cx:pt>
          <cx:pt idx="244168">LSAZ</cx:pt>
          <cx:pt idx="244169">LSAZ</cx:pt>
          <cx:pt idx="244170">LSAZ</cx:pt>
          <cx:pt idx="244171">LSAZ</cx:pt>
          <cx:pt idx="244172">LSAZ</cx:pt>
          <cx:pt idx="244173">LSAZ</cx:pt>
          <cx:pt idx="244174">LSAZ</cx:pt>
          <cx:pt idx="244175">LSAZ</cx:pt>
          <cx:pt idx="244176">LSAZ</cx:pt>
          <cx:pt idx="244177">LSAZ</cx:pt>
          <cx:pt idx="244178">LSAZ</cx:pt>
          <cx:pt idx="244179">LSAZ</cx:pt>
          <cx:pt idx="244180">LSAZ</cx:pt>
          <cx:pt idx="244181">LSAZ</cx:pt>
          <cx:pt idx="244182">LSAZ</cx:pt>
          <cx:pt idx="244183">LSAZ</cx:pt>
          <cx:pt idx="244184">LSAZ</cx:pt>
          <cx:pt idx="244185">LSAZ</cx:pt>
          <cx:pt idx="244186">LSAZ</cx:pt>
          <cx:pt idx="244187">LSAZ</cx:pt>
          <cx:pt idx="244188">LSAZ</cx:pt>
          <cx:pt idx="244189">LSAZ</cx:pt>
          <cx:pt idx="244190">LSAZ</cx:pt>
          <cx:pt idx="244191">LSAZ</cx:pt>
          <cx:pt idx="244192">LSAZ</cx:pt>
          <cx:pt idx="244193">LSAZ</cx:pt>
          <cx:pt idx="244194">LSAZ</cx:pt>
          <cx:pt idx="244195">LSAZ</cx:pt>
          <cx:pt idx="244196">LSAZ</cx:pt>
          <cx:pt idx="244197">LSAZ</cx:pt>
          <cx:pt idx="244198">LSAZ</cx:pt>
          <cx:pt idx="244199">LSAZ</cx:pt>
          <cx:pt idx="244200">LSAZ</cx:pt>
          <cx:pt idx="244201">LSAZ</cx:pt>
          <cx:pt idx="244202">LSAZ</cx:pt>
          <cx:pt idx="244203">LSAZ</cx:pt>
          <cx:pt idx="244204">LSAZ</cx:pt>
          <cx:pt idx="244205">LSAZ</cx:pt>
          <cx:pt idx="244206">LSAZ</cx:pt>
          <cx:pt idx="244207">LSAZ</cx:pt>
          <cx:pt idx="244208">LSAZ</cx:pt>
          <cx:pt idx="244209">LSAZ</cx:pt>
          <cx:pt idx="244210">LSAZ</cx:pt>
          <cx:pt idx="244211">LSAZ</cx:pt>
          <cx:pt idx="244212">LSAZ</cx:pt>
          <cx:pt idx="244213">LSAZ</cx:pt>
          <cx:pt idx="244214">LSAZ</cx:pt>
          <cx:pt idx="244215">LSAZ</cx:pt>
          <cx:pt idx="244216">LSAZ</cx:pt>
          <cx:pt idx="244217">LSAZ</cx:pt>
          <cx:pt idx="244218">LSAZ</cx:pt>
          <cx:pt idx="244219">LSAZ</cx:pt>
          <cx:pt idx="244220">LSAZ</cx:pt>
          <cx:pt idx="244221">LSAZ</cx:pt>
          <cx:pt idx="244222">LSAZ</cx:pt>
          <cx:pt idx="244223">LSAZ</cx:pt>
          <cx:pt idx="244224">LSAZ</cx:pt>
          <cx:pt idx="244225">LSAZ</cx:pt>
          <cx:pt idx="244226">LSAZ</cx:pt>
          <cx:pt idx="244227">LSAZ</cx:pt>
          <cx:pt idx="244228">LSAZ</cx:pt>
          <cx:pt idx="244229">LSAZ</cx:pt>
          <cx:pt idx="244230">LSAZ</cx:pt>
          <cx:pt idx="244231">LSAZ</cx:pt>
          <cx:pt idx="244232">LSAZ</cx:pt>
          <cx:pt idx="244233">LSAZ</cx:pt>
          <cx:pt idx="244234">LSAZ</cx:pt>
          <cx:pt idx="244235">LSAZ</cx:pt>
          <cx:pt idx="244236">LSAZ</cx:pt>
          <cx:pt idx="244237">LSAZ</cx:pt>
          <cx:pt idx="244238">LSAZ</cx:pt>
          <cx:pt idx="244239">LSAZ</cx:pt>
          <cx:pt idx="244240">LSAZ</cx:pt>
          <cx:pt idx="244241">LSAZ</cx:pt>
          <cx:pt idx="244242">LSAZ</cx:pt>
          <cx:pt idx="244243">LSAZ</cx:pt>
          <cx:pt idx="244244">LSAZ</cx:pt>
          <cx:pt idx="244245">LSAZ</cx:pt>
          <cx:pt idx="244246">LSAZ</cx:pt>
          <cx:pt idx="244247">LSAZ</cx:pt>
          <cx:pt idx="244248">LSAZ</cx:pt>
          <cx:pt idx="244249">LSAZ</cx:pt>
          <cx:pt idx="244250">LSAZ</cx:pt>
          <cx:pt idx="244251">LSAZ</cx:pt>
          <cx:pt idx="244252">LSAZ</cx:pt>
          <cx:pt idx="244253">LSAZ</cx:pt>
          <cx:pt idx="244254">LSAZ</cx:pt>
          <cx:pt idx="244255">LSAZ</cx:pt>
          <cx:pt idx="244256">LSAZ</cx:pt>
          <cx:pt idx="244257">LSAZ</cx:pt>
          <cx:pt idx="244258">LSAZ</cx:pt>
          <cx:pt idx="244259">LSAZ</cx:pt>
          <cx:pt idx="244260">LSAZ</cx:pt>
          <cx:pt idx="244261">LSAZ</cx:pt>
          <cx:pt idx="244262">LSAZ</cx:pt>
          <cx:pt idx="244263">LSAZ</cx:pt>
          <cx:pt idx="244264">LSAZ</cx:pt>
          <cx:pt idx="244265">LSAZ</cx:pt>
          <cx:pt idx="244266">LSAZ</cx:pt>
          <cx:pt idx="244267">LSAZ</cx:pt>
          <cx:pt idx="244268">LSAZ</cx:pt>
          <cx:pt idx="244269">LSAZ</cx:pt>
          <cx:pt idx="244270">LSAZ</cx:pt>
          <cx:pt idx="244271">LSAZ</cx:pt>
          <cx:pt idx="244272">LSAZ</cx:pt>
          <cx:pt idx="244273">LSAZ</cx:pt>
          <cx:pt idx="244274">LSAZ</cx:pt>
          <cx:pt idx="244275">LSAZ</cx:pt>
          <cx:pt idx="244276">LSAZ</cx:pt>
          <cx:pt idx="244277">LSAZ</cx:pt>
          <cx:pt idx="244278">LSAZ</cx:pt>
          <cx:pt idx="244279">LSAZ</cx:pt>
          <cx:pt idx="244280">LSAZ</cx:pt>
          <cx:pt idx="244281">LSAZ</cx:pt>
          <cx:pt idx="244282">LSAZ</cx:pt>
          <cx:pt idx="244283">LSAZ</cx:pt>
          <cx:pt idx="244284">LSAZ</cx:pt>
          <cx:pt idx="244285">LSAZ</cx:pt>
          <cx:pt idx="244286">LSAZ</cx:pt>
          <cx:pt idx="244287">LSAZ</cx:pt>
          <cx:pt idx="244288">LSAZ</cx:pt>
          <cx:pt idx="244289">LSAZ</cx:pt>
          <cx:pt idx="244290">LSAZ</cx:pt>
          <cx:pt idx="244291">LSAZ</cx:pt>
          <cx:pt idx="244292">LSAZ</cx:pt>
          <cx:pt idx="244293">LSAZ</cx:pt>
          <cx:pt idx="244294">LSAZ</cx:pt>
          <cx:pt idx="244295">LSAZ</cx:pt>
          <cx:pt idx="244296">LSAZ</cx:pt>
          <cx:pt idx="244297">LSAZ</cx:pt>
          <cx:pt idx="244298">LSAZ</cx:pt>
          <cx:pt idx="244299">LSAZ</cx:pt>
          <cx:pt idx="244300">LSAZ</cx:pt>
          <cx:pt idx="244301">LSAZ</cx:pt>
          <cx:pt idx="244302">LSAZ</cx:pt>
          <cx:pt idx="244303">LSAZ</cx:pt>
          <cx:pt idx="244304">LSAZ</cx:pt>
          <cx:pt idx="244305">LSAZ</cx:pt>
          <cx:pt idx="244306">LSAZ</cx:pt>
          <cx:pt idx="244307">LSAZ</cx:pt>
          <cx:pt idx="244308">LSAZ</cx:pt>
          <cx:pt idx="244309">LSAZ</cx:pt>
          <cx:pt idx="244310">LSAZ</cx:pt>
          <cx:pt idx="244311">LSAZ</cx:pt>
          <cx:pt idx="244312">LSAZ</cx:pt>
          <cx:pt idx="244313">LSAZ</cx:pt>
          <cx:pt idx="244314">LSAZ</cx:pt>
          <cx:pt idx="244315">LSAZ</cx:pt>
          <cx:pt idx="244316">LSAZ</cx:pt>
          <cx:pt idx="244317">LSAZ</cx:pt>
          <cx:pt idx="244318">LSAZ</cx:pt>
          <cx:pt idx="244319">LSAZ</cx:pt>
          <cx:pt idx="244320">LSAZ</cx:pt>
          <cx:pt idx="244321">LSAZ</cx:pt>
          <cx:pt idx="244322">LSAZ</cx:pt>
          <cx:pt idx="244323">LSAZ</cx:pt>
          <cx:pt idx="244324">LSAZ</cx:pt>
          <cx:pt idx="244325">LSAZ</cx:pt>
          <cx:pt idx="244326">LSAZ</cx:pt>
          <cx:pt idx="244327">LSAZ</cx:pt>
          <cx:pt idx="244328">LSAZ</cx:pt>
          <cx:pt idx="244329">LSAZ</cx:pt>
          <cx:pt idx="244330">LSAZ</cx:pt>
          <cx:pt idx="244331">LSAZ</cx:pt>
          <cx:pt idx="244332">LSAZ</cx:pt>
          <cx:pt idx="244333">LSAZ</cx:pt>
          <cx:pt idx="244334">LSAZ</cx:pt>
          <cx:pt idx="244335">LSAZ</cx:pt>
          <cx:pt idx="244336">LSAZ</cx:pt>
          <cx:pt idx="244337">LSAZ</cx:pt>
          <cx:pt idx="244338">LSAZ</cx:pt>
          <cx:pt idx="244339">LSAZ</cx:pt>
          <cx:pt idx="244340">LSAZ</cx:pt>
          <cx:pt idx="244341">LSAZ</cx:pt>
          <cx:pt idx="244342">LSAZ</cx:pt>
          <cx:pt idx="244343">LSAZ</cx:pt>
          <cx:pt idx="244344">LSAZ</cx:pt>
          <cx:pt idx="244345">LSAZ</cx:pt>
          <cx:pt idx="244346">LSAZ</cx:pt>
          <cx:pt idx="244347">LSAZ</cx:pt>
          <cx:pt idx="244348">LSAZ</cx:pt>
          <cx:pt idx="244349">LSAZ</cx:pt>
          <cx:pt idx="244350">LSAZ</cx:pt>
          <cx:pt idx="244351">LSAZ</cx:pt>
          <cx:pt idx="244352">LSAZ</cx:pt>
          <cx:pt idx="244353">LSAZ</cx:pt>
          <cx:pt idx="244354">LSAZ</cx:pt>
          <cx:pt idx="244355">LSAZ</cx:pt>
          <cx:pt idx="244356">LSAZ</cx:pt>
          <cx:pt idx="244357">LSAZ</cx:pt>
          <cx:pt idx="244358">LSAZ</cx:pt>
          <cx:pt idx="244359">LSAZ</cx:pt>
          <cx:pt idx="244360">LSAZ</cx:pt>
          <cx:pt idx="244361">LSAZ</cx:pt>
          <cx:pt idx="244362">LSAZ</cx:pt>
          <cx:pt idx="244363">LSAZ</cx:pt>
          <cx:pt idx="244364">LSAZ</cx:pt>
          <cx:pt idx="244365">LSAZ</cx:pt>
          <cx:pt idx="244366">LSAZ</cx:pt>
          <cx:pt idx="244367">LSAZ</cx:pt>
          <cx:pt idx="244368">LSAZ</cx:pt>
          <cx:pt idx="244369">LSAZ</cx:pt>
          <cx:pt idx="244370">LSAZ</cx:pt>
          <cx:pt idx="244371">LSAZ</cx:pt>
          <cx:pt idx="244372">LSAZ</cx:pt>
          <cx:pt idx="244373">LSAZ</cx:pt>
          <cx:pt idx="244374">LSAZ</cx:pt>
          <cx:pt idx="244375">LSAZ</cx:pt>
          <cx:pt idx="244376">LSAZ</cx:pt>
          <cx:pt idx="244377">LSAZ</cx:pt>
          <cx:pt idx="244378">LSAZ</cx:pt>
          <cx:pt idx="244379">LSAZ</cx:pt>
          <cx:pt idx="244380">LSAZ</cx:pt>
          <cx:pt idx="244381">LSAZ</cx:pt>
          <cx:pt idx="244382">LSAZ</cx:pt>
          <cx:pt idx="244383">LSAZ</cx:pt>
          <cx:pt idx="244384">LSAZ</cx:pt>
          <cx:pt idx="244385">LSAZ</cx:pt>
          <cx:pt idx="244386">LSAZ</cx:pt>
          <cx:pt idx="244387">LSAZ</cx:pt>
          <cx:pt idx="244388">LSAZ</cx:pt>
          <cx:pt idx="244389">LSAZ</cx:pt>
          <cx:pt idx="244390">LSAZ</cx:pt>
          <cx:pt idx="244391">LSAZ</cx:pt>
          <cx:pt idx="244392">LSAZ</cx:pt>
          <cx:pt idx="244393">LSAZ</cx:pt>
          <cx:pt idx="244394">LSAZ</cx:pt>
          <cx:pt idx="244395">LSAZ</cx:pt>
          <cx:pt idx="244396">LSAZ</cx:pt>
          <cx:pt idx="244397">LSAZ</cx:pt>
          <cx:pt idx="244398">LSAZ</cx:pt>
          <cx:pt idx="244399">LSAZ</cx:pt>
          <cx:pt idx="244400">LSAZ</cx:pt>
          <cx:pt idx="244401">LSAZ</cx:pt>
          <cx:pt idx="244402">LSAZ</cx:pt>
          <cx:pt idx="244403">LSAZ</cx:pt>
          <cx:pt idx="244404">LSAZ</cx:pt>
          <cx:pt idx="244405">LSAZ</cx:pt>
          <cx:pt idx="244406">LSAZ</cx:pt>
          <cx:pt idx="244407">LSAZ</cx:pt>
          <cx:pt idx="244408">LSAZ</cx:pt>
          <cx:pt idx="244409">LSAZ</cx:pt>
          <cx:pt idx="244410">LSAZ</cx:pt>
          <cx:pt idx="244411">LSAZ</cx:pt>
          <cx:pt idx="244412">LSAZ</cx:pt>
          <cx:pt idx="244413">LSAZ</cx:pt>
          <cx:pt idx="244414">LSAZ</cx:pt>
          <cx:pt idx="244415">LSAZ</cx:pt>
          <cx:pt idx="244416">LSAZ</cx:pt>
          <cx:pt idx="244417">LSAZ</cx:pt>
          <cx:pt idx="244418">LSAZ</cx:pt>
          <cx:pt idx="244419">LSAZ</cx:pt>
          <cx:pt idx="244420">LSAZ</cx:pt>
          <cx:pt idx="244421">LSAZ</cx:pt>
          <cx:pt idx="244422">LSAZ</cx:pt>
          <cx:pt idx="244423">LSAZ</cx:pt>
          <cx:pt idx="244424">LSAZ</cx:pt>
          <cx:pt idx="244425">LSAZ</cx:pt>
          <cx:pt idx="244426">LSAZ</cx:pt>
          <cx:pt idx="244427">LSAZ</cx:pt>
          <cx:pt idx="244428">LSAZ</cx:pt>
          <cx:pt idx="244429">LSAZ</cx:pt>
          <cx:pt idx="244430">LSAZ</cx:pt>
          <cx:pt idx="244431">LSAZ</cx:pt>
          <cx:pt idx="244432">LSAZ</cx:pt>
          <cx:pt idx="244433">LSAZ</cx:pt>
          <cx:pt idx="244434">LSAZ</cx:pt>
          <cx:pt idx="244435">LSAZ</cx:pt>
          <cx:pt idx="244436">LSAZ</cx:pt>
          <cx:pt idx="244437">LSAZ</cx:pt>
          <cx:pt idx="244438">LSAZ</cx:pt>
          <cx:pt idx="244439">LSAZ</cx:pt>
          <cx:pt idx="244440">LSAZ</cx:pt>
          <cx:pt idx="244441">LSAZ</cx:pt>
          <cx:pt idx="244442">LSAZ</cx:pt>
          <cx:pt idx="244443">LSAZ</cx:pt>
          <cx:pt idx="244444">LSAZ</cx:pt>
          <cx:pt idx="244445">LSAZ</cx:pt>
          <cx:pt idx="244446">LSAZ</cx:pt>
          <cx:pt idx="244447">LSAZ</cx:pt>
          <cx:pt idx="244448">LSAZ</cx:pt>
          <cx:pt idx="244449">LSAZ</cx:pt>
          <cx:pt idx="244450">LSAZ</cx:pt>
          <cx:pt idx="244451">LSAZ</cx:pt>
          <cx:pt idx="244452">LSAZ</cx:pt>
          <cx:pt idx="244453">LSAZ</cx:pt>
          <cx:pt idx="244454">LSAZ</cx:pt>
          <cx:pt idx="244455">LSAZ</cx:pt>
          <cx:pt idx="244456">LSAZ</cx:pt>
          <cx:pt idx="244457">LSAZ</cx:pt>
          <cx:pt idx="244458">LSAZ</cx:pt>
          <cx:pt idx="244459">LSAZ</cx:pt>
          <cx:pt idx="244460">LSAZ</cx:pt>
          <cx:pt idx="244461">LSAZ</cx:pt>
          <cx:pt idx="244462">LSAZ</cx:pt>
          <cx:pt idx="244463">LSAZ</cx:pt>
          <cx:pt idx="244464">LSAZ</cx:pt>
          <cx:pt idx="244465">LSAZ</cx:pt>
          <cx:pt idx="244466">LSAZ</cx:pt>
          <cx:pt idx="244467">LSAZ</cx:pt>
          <cx:pt idx="244468">LSAZ</cx:pt>
          <cx:pt idx="244469">LSAZ</cx:pt>
          <cx:pt idx="244470">LSAZ</cx:pt>
          <cx:pt idx="244471">LSAZ</cx:pt>
          <cx:pt idx="244472">LSAZ</cx:pt>
          <cx:pt idx="244473">LSAZ</cx:pt>
          <cx:pt idx="244474">LSAZ</cx:pt>
          <cx:pt idx="244475">LSAZ</cx:pt>
          <cx:pt idx="244476">LSAZ</cx:pt>
          <cx:pt idx="244477">LSAZ</cx:pt>
          <cx:pt idx="244478">LSAZ</cx:pt>
          <cx:pt idx="244479">LSAZ</cx:pt>
          <cx:pt idx="244480">LSAZ</cx:pt>
          <cx:pt idx="244481">LSAZ</cx:pt>
          <cx:pt idx="244482">LSAZ</cx:pt>
          <cx:pt idx="244483">LSAZ</cx:pt>
          <cx:pt idx="244484">LSAZ</cx:pt>
          <cx:pt idx="244485">LSAZ</cx:pt>
          <cx:pt idx="244486">LSAZ</cx:pt>
          <cx:pt idx="244487">LSAZ</cx:pt>
          <cx:pt idx="244488">LSAZ</cx:pt>
          <cx:pt idx="244489">LSAZ</cx:pt>
          <cx:pt idx="244490">LSAZ</cx:pt>
          <cx:pt idx="244491">LSAZ</cx:pt>
          <cx:pt idx="244492">LSAZ</cx:pt>
          <cx:pt idx="244493">LSAZ</cx:pt>
          <cx:pt idx="244494">LSAZ</cx:pt>
          <cx:pt idx="244495">LSAZ</cx:pt>
          <cx:pt idx="244496">LSAZ</cx:pt>
          <cx:pt idx="244497">LSAZ</cx:pt>
          <cx:pt idx="244498">LSAZ</cx:pt>
          <cx:pt idx="244499">LSAZ</cx:pt>
          <cx:pt idx="244500">LSAZ</cx:pt>
          <cx:pt idx="244501">LSAZ</cx:pt>
          <cx:pt idx="244502">LSAZ</cx:pt>
          <cx:pt idx="244503">LSAZ</cx:pt>
          <cx:pt idx="244504">LSAZ</cx:pt>
          <cx:pt idx="244505">LSAZ</cx:pt>
          <cx:pt idx="244506">LSAZ</cx:pt>
          <cx:pt idx="244507">LSAZ</cx:pt>
          <cx:pt idx="244508">LSAZ</cx:pt>
          <cx:pt idx="244509">LSAZ</cx:pt>
          <cx:pt idx="244510">LSAZ</cx:pt>
          <cx:pt idx="244511">LSAZ</cx:pt>
          <cx:pt idx="244512">LSAZ</cx:pt>
          <cx:pt idx="244513">LSAZ</cx:pt>
          <cx:pt idx="244514">LSAZ</cx:pt>
          <cx:pt idx="244515">LSAZ</cx:pt>
          <cx:pt idx="244516">LSAZ</cx:pt>
          <cx:pt idx="244517">LSAZ</cx:pt>
          <cx:pt idx="244518">LSAZ</cx:pt>
          <cx:pt idx="244519">LSAZ</cx:pt>
          <cx:pt idx="244520">LSAZ</cx:pt>
          <cx:pt idx="244521">LSAZ</cx:pt>
          <cx:pt idx="244522">LSAZ</cx:pt>
          <cx:pt idx="244523">LSAZ</cx:pt>
          <cx:pt idx="244524">LSAZ</cx:pt>
          <cx:pt idx="244525">LSAZ</cx:pt>
          <cx:pt idx="244526">LSAZ</cx:pt>
          <cx:pt idx="244527">LSAZ</cx:pt>
          <cx:pt idx="244528">LSAZ</cx:pt>
          <cx:pt idx="244529">LSAZ</cx:pt>
          <cx:pt idx="244530">LSAZ</cx:pt>
          <cx:pt idx="244531">LSAZ</cx:pt>
          <cx:pt idx="244532">LSAZ</cx:pt>
          <cx:pt idx="244533">LSAZ</cx:pt>
          <cx:pt idx="244534">LSAZ</cx:pt>
          <cx:pt idx="244535">LSAZ</cx:pt>
          <cx:pt idx="244536">LSAZ</cx:pt>
          <cx:pt idx="244537">LSAZ</cx:pt>
          <cx:pt idx="244538">LSAZ</cx:pt>
          <cx:pt idx="244539">LSAZ</cx:pt>
          <cx:pt idx="244540">LSAZ</cx:pt>
          <cx:pt idx="244541">LSAZ</cx:pt>
          <cx:pt idx="244542">LSAZ</cx:pt>
          <cx:pt idx="244543">LSAZ</cx:pt>
          <cx:pt idx="244544">LSAZ</cx:pt>
          <cx:pt idx="244545">LSAZ</cx:pt>
          <cx:pt idx="244546">LSAZ</cx:pt>
          <cx:pt idx="244547">LSAZ</cx:pt>
          <cx:pt idx="244548">LSAZ</cx:pt>
          <cx:pt idx="244549">LSAZ</cx:pt>
          <cx:pt idx="244550">LSAZ</cx:pt>
          <cx:pt idx="244551">LSAZ</cx:pt>
          <cx:pt idx="244552">LSAZ</cx:pt>
          <cx:pt idx="244553">LSAZ</cx:pt>
          <cx:pt idx="244554">LSAZ</cx:pt>
          <cx:pt idx="244555">LSAZ</cx:pt>
          <cx:pt idx="244556">LSAZ</cx:pt>
          <cx:pt idx="244557">LSAZ</cx:pt>
          <cx:pt idx="244558">LSAZ</cx:pt>
          <cx:pt idx="244559">LSAZ</cx:pt>
          <cx:pt idx="244560">LSAZ</cx:pt>
          <cx:pt idx="244561">LSAZ</cx:pt>
          <cx:pt idx="244562">LSAZ</cx:pt>
          <cx:pt idx="244563">LSAZ</cx:pt>
          <cx:pt idx="244564">LSAZ</cx:pt>
          <cx:pt idx="244565">LSAZ</cx:pt>
          <cx:pt idx="244566">LSAZ</cx:pt>
          <cx:pt idx="244567">LSAZ</cx:pt>
          <cx:pt idx="244568">LSAZ</cx:pt>
          <cx:pt idx="244569">LSAZ</cx:pt>
          <cx:pt idx="244570">LSAZ</cx:pt>
          <cx:pt idx="244571">LSAZ</cx:pt>
          <cx:pt idx="244572">LSAZ</cx:pt>
          <cx:pt idx="244573">LSAZ</cx:pt>
          <cx:pt idx="244574">LSAZ</cx:pt>
          <cx:pt idx="244575">LSAZ</cx:pt>
          <cx:pt idx="244576">LSAZ</cx:pt>
          <cx:pt idx="244577">LSAZ</cx:pt>
          <cx:pt idx="244578">LSAZ</cx:pt>
          <cx:pt idx="244579">LSAZ</cx:pt>
          <cx:pt idx="244580">LSAZ</cx:pt>
          <cx:pt idx="244581">LSAZ</cx:pt>
          <cx:pt idx="244582">LSAZ</cx:pt>
          <cx:pt idx="244583">LSAZ</cx:pt>
          <cx:pt idx="244584">LSAZ</cx:pt>
          <cx:pt idx="244585">LSAZ</cx:pt>
          <cx:pt idx="244586">LSAZ</cx:pt>
          <cx:pt idx="244587">LSAZ</cx:pt>
          <cx:pt idx="244588">LSAZ</cx:pt>
          <cx:pt idx="244589">LSAZ</cx:pt>
          <cx:pt idx="244590">LSAZ</cx:pt>
          <cx:pt idx="244591">LSAZ</cx:pt>
          <cx:pt idx="244592">LSAZ</cx:pt>
          <cx:pt idx="244593">LSAZ</cx:pt>
          <cx:pt idx="244594">LSAZ</cx:pt>
          <cx:pt idx="244595">LSAZ</cx:pt>
          <cx:pt idx="244596">LSAZ</cx:pt>
          <cx:pt idx="244597">LSAZ</cx:pt>
          <cx:pt idx="244598">LSAZ</cx:pt>
          <cx:pt idx="244599">LSAZ</cx:pt>
          <cx:pt idx="244600">LSAZ</cx:pt>
          <cx:pt idx="244601">LSAZ</cx:pt>
          <cx:pt idx="244602">LSAZ</cx:pt>
          <cx:pt idx="244603">LSAZ</cx:pt>
          <cx:pt idx="244604">LSAZ</cx:pt>
          <cx:pt idx="244605">LSAZ</cx:pt>
          <cx:pt idx="244606">LSAZ</cx:pt>
          <cx:pt idx="244607">LSAZ</cx:pt>
          <cx:pt idx="244608">LSAZ</cx:pt>
          <cx:pt idx="244609">LSAZ</cx:pt>
          <cx:pt idx="244610">LSAZ</cx:pt>
          <cx:pt idx="244611">LSAZ</cx:pt>
          <cx:pt idx="244612">LSAZ</cx:pt>
          <cx:pt idx="244613">LSAZ</cx:pt>
          <cx:pt idx="244614">LSAZ</cx:pt>
          <cx:pt idx="244615">LSAZ</cx:pt>
          <cx:pt idx="244616">LSAZ</cx:pt>
          <cx:pt idx="244617">LSAZ</cx:pt>
          <cx:pt idx="244618">LSAZ</cx:pt>
          <cx:pt idx="244619">LSAZ</cx:pt>
          <cx:pt idx="244620">LSAZ</cx:pt>
          <cx:pt idx="244621">LSAZ</cx:pt>
          <cx:pt idx="244622">LSAZ</cx:pt>
          <cx:pt idx="244623">LSAZ</cx:pt>
          <cx:pt idx="244624">LSAZ</cx:pt>
          <cx:pt idx="244625">LSAZ</cx:pt>
          <cx:pt idx="244626">LSAZ</cx:pt>
          <cx:pt idx="244627">LSAZ</cx:pt>
          <cx:pt idx="244628">LSAZ</cx:pt>
          <cx:pt idx="244629">LSAZ</cx:pt>
          <cx:pt idx="244630">LSAZ</cx:pt>
          <cx:pt idx="244631">LSAZ</cx:pt>
          <cx:pt idx="244632">LSAZ</cx:pt>
          <cx:pt idx="244633">LSAZ</cx:pt>
          <cx:pt idx="244634">LSAZ</cx:pt>
          <cx:pt idx="244635">LSAZ</cx:pt>
          <cx:pt idx="244636">LSAZ</cx:pt>
          <cx:pt idx="244637">LSAZ</cx:pt>
          <cx:pt idx="244638">LSAZ</cx:pt>
          <cx:pt idx="244639">LSAZ</cx:pt>
          <cx:pt idx="244640">LSAZ</cx:pt>
          <cx:pt idx="244641">LSAZ</cx:pt>
          <cx:pt idx="244642">LSAZ</cx:pt>
          <cx:pt idx="244643">LSAZ</cx:pt>
          <cx:pt idx="244644">LSAZ</cx:pt>
          <cx:pt idx="244645">LSAZ</cx:pt>
          <cx:pt idx="244646">LSAZ</cx:pt>
          <cx:pt idx="244647">LSAZ</cx:pt>
          <cx:pt idx="244648">LSAZ</cx:pt>
          <cx:pt idx="244649">LSAZ</cx:pt>
          <cx:pt idx="244650">LSAZ</cx:pt>
          <cx:pt idx="244651">LSAZ</cx:pt>
          <cx:pt idx="244652">LSAZ</cx:pt>
          <cx:pt idx="244653">LSAZ</cx:pt>
          <cx:pt idx="244654">LSAZ</cx:pt>
          <cx:pt idx="244655">LSAZ</cx:pt>
          <cx:pt idx="244656">LSAZ</cx:pt>
          <cx:pt idx="244657">LSAZ</cx:pt>
          <cx:pt idx="244658">LSAZ</cx:pt>
          <cx:pt idx="244659">LSAZ</cx:pt>
          <cx:pt idx="244660">LSAZ</cx:pt>
          <cx:pt idx="244661">LSAZ</cx:pt>
          <cx:pt idx="244662">LSAZ</cx:pt>
          <cx:pt idx="244663">LSAZ</cx:pt>
          <cx:pt idx="244664">LSAZ</cx:pt>
          <cx:pt idx="244665">LSAZ</cx:pt>
          <cx:pt idx="244666">LSAZ</cx:pt>
          <cx:pt idx="244667">LSAZ</cx:pt>
          <cx:pt idx="244668">LSAZ</cx:pt>
          <cx:pt idx="244669">LSAZ</cx:pt>
          <cx:pt idx="244670">LSAZ</cx:pt>
          <cx:pt idx="244671">LSAZ</cx:pt>
          <cx:pt idx="244672">LSAZ</cx:pt>
          <cx:pt idx="244673">LSAZ</cx:pt>
          <cx:pt idx="244674">LSAZ</cx:pt>
          <cx:pt idx="244675">LSAZ</cx:pt>
          <cx:pt idx="244676">LSAZ</cx:pt>
          <cx:pt idx="244677">LSAZ</cx:pt>
          <cx:pt idx="244678">LSAZ</cx:pt>
          <cx:pt idx="244679">LSAZ</cx:pt>
          <cx:pt idx="244680">LSAZ</cx:pt>
          <cx:pt idx="244681">LSAZ</cx:pt>
          <cx:pt idx="244682">LSAZ</cx:pt>
          <cx:pt idx="244683">LSAZ</cx:pt>
          <cx:pt idx="244684">LSAZ</cx:pt>
          <cx:pt idx="244685">LSAZ</cx:pt>
          <cx:pt idx="244686">LSAZ</cx:pt>
          <cx:pt idx="244687">LSAZ</cx:pt>
          <cx:pt idx="244688">LSAZ</cx:pt>
          <cx:pt idx="244689">LSAZ</cx:pt>
          <cx:pt idx="244690">LSAZ</cx:pt>
          <cx:pt idx="244691">LSAZ</cx:pt>
          <cx:pt idx="244692">LSAZ</cx:pt>
          <cx:pt idx="244693">LSAZ</cx:pt>
          <cx:pt idx="244694">LSAZ</cx:pt>
          <cx:pt idx="244695">LSAZ</cx:pt>
          <cx:pt idx="244696">LSAZ</cx:pt>
          <cx:pt idx="244697">LSAZ</cx:pt>
          <cx:pt idx="244698">LSAZ</cx:pt>
          <cx:pt idx="244699">LSAZ</cx:pt>
          <cx:pt idx="244700">LSAZ</cx:pt>
          <cx:pt idx="244701">LSAZ</cx:pt>
          <cx:pt idx="244702">LSAZ</cx:pt>
          <cx:pt idx="244703">LSAZ</cx:pt>
          <cx:pt idx="244704">LSAZ</cx:pt>
          <cx:pt idx="244705">LSAZ</cx:pt>
          <cx:pt idx="244706">LSAZ</cx:pt>
          <cx:pt idx="244707">LSAZ</cx:pt>
          <cx:pt idx="244708">LSAZ</cx:pt>
          <cx:pt idx="244709">LSAZ</cx:pt>
          <cx:pt idx="244710">LSAZ</cx:pt>
          <cx:pt idx="244711">LSAZ</cx:pt>
          <cx:pt idx="244712">LSAZ</cx:pt>
          <cx:pt idx="244713">LSAZ</cx:pt>
          <cx:pt idx="244714">LSAZ</cx:pt>
          <cx:pt idx="244715">LSAZ</cx:pt>
          <cx:pt idx="244716">LSAZ</cx:pt>
          <cx:pt idx="244717">LSAZ</cx:pt>
          <cx:pt idx="244718">LSAZ</cx:pt>
          <cx:pt idx="244719">LSAZ</cx:pt>
          <cx:pt idx="244720">LSAZ</cx:pt>
          <cx:pt idx="244721">LSAZ</cx:pt>
          <cx:pt idx="244722">LSAZ</cx:pt>
          <cx:pt idx="244723">LSAZ</cx:pt>
          <cx:pt idx="244724">LSAZ</cx:pt>
          <cx:pt idx="244725">LSAZ</cx:pt>
          <cx:pt idx="244726">LSAZ</cx:pt>
          <cx:pt idx="244727">LSAZ</cx:pt>
          <cx:pt idx="244728">LSAZ</cx:pt>
          <cx:pt idx="244729">LSAZ</cx:pt>
          <cx:pt idx="244730">LSAZ</cx:pt>
          <cx:pt idx="244731">LSAZ</cx:pt>
          <cx:pt idx="244732">LSAZ</cx:pt>
          <cx:pt idx="244733">LSAZ</cx:pt>
          <cx:pt idx="244734">LSAZ</cx:pt>
          <cx:pt idx="244735">LSAZ</cx:pt>
          <cx:pt idx="244736">LSAZ</cx:pt>
          <cx:pt idx="244737">LSAZ</cx:pt>
          <cx:pt idx="244738">LSAZ</cx:pt>
          <cx:pt idx="244739">LSAZ</cx:pt>
          <cx:pt idx="244740">LSAZ</cx:pt>
          <cx:pt idx="244741">LSAZ</cx:pt>
          <cx:pt idx="244742">LSAZ</cx:pt>
          <cx:pt idx="244743">LSAZ</cx:pt>
          <cx:pt idx="244744">LSAZ</cx:pt>
          <cx:pt idx="244745">LSAZ</cx:pt>
          <cx:pt idx="244746">LSAZ</cx:pt>
          <cx:pt idx="244747">LSAZ</cx:pt>
          <cx:pt idx="244748">LSAZ</cx:pt>
          <cx:pt idx="244749">LSAZ</cx:pt>
          <cx:pt idx="244750">LSAZ</cx:pt>
          <cx:pt idx="244751">LSAZ</cx:pt>
          <cx:pt idx="244752">LSAZ</cx:pt>
          <cx:pt idx="244753">LSAZ</cx:pt>
          <cx:pt idx="244754">LSAZ</cx:pt>
          <cx:pt idx="244755">LSAZ</cx:pt>
          <cx:pt idx="244756">LSAZ</cx:pt>
          <cx:pt idx="244757">LSAZ</cx:pt>
          <cx:pt idx="244758">LSAZ</cx:pt>
          <cx:pt idx="244759">LSAZ</cx:pt>
          <cx:pt idx="244760">LSAZ</cx:pt>
          <cx:pt idx="244761">LSAZ</cx:pt>
          <cx:pt idx="244762">LSAZ</cx:pt>
          <cx:pt idx="244763">LSAZ</cx:pt>
          <cx:pt idx="244764">LSAZ</cx:pt>
          <cx:pt idx="244765">LSAZ</cx:pt>
          <cx:pt idx="244766">LSAZ</cx:pt>
          <cx:pt idx="244767">LSAZ</cx:pt>
          <cx:pt idx="244768">LSAZ</cx:pt>
          <cx:pt idx="244769">LSAZ</cx:pt>
          <cx:pt idx="244770">LSAZ</cx:pt>
          <cx:pt idx="244771">LSAZ</cx:pt>
          <cx:pt idx="244772">LSAZ</cx:pt>
          <cx:pt idx="244773">LSAZ</cx:pt>
          <cx:pt idx="244774">LSAZ</cx:pt>
          <cx:pt idx="244775">LSAZ</cx:pt>
          <cx:pt idx="244776">LSAZ</cx:pt>
          <cx:pt idx="244777">LSAZ</cx:pt>
          <cx:pt idx="244778">LSAZ</cx:pt>
          <cx:pt idx="244779">LSAZ</cx:pt>
          <cx:pt idx="244780">LSAZ</cx:pt>
          <cx:pt idx="244781">LSAZ</cx:pt>
          <cx:pt idx="244782">LSAZ</cx:pt>
          <cx:pt idx="244783">LSAZ</cx:pt>
          <cx:pt idx="244784">LSAZ</cx:pt>
          <cx:pt idx="244785">LSAZ</cx:pt>
          <cx:pt idx="244786">LSAZ</cx:pt>
          <cx:pt idx="244787">LSAZ</cx:pt>
          <cx:pt idx="244788">LSAZ</cx:pt>
          <cx:pt idx="244789">LSAZ</cx:pt>
          <cx:pt idx="244790">LSAZ</cx:pt>
          <cx:pt idx="244791">LSAZ</cx:pt>
          <cx:pt idx="244792">LSAZ</cx:pt>
          <cx:pt idx="244793">LSAZ</cx:pt>
          <cx:pt idx="244794">LSAZ</cx:pt>
          <cx:pt idx="244795">LSAZ</cx:pt>
          <cx:pt idx="244796">LSAZ</cx:pt>
          <cx:pt idx="244797">LSAZ</cx:pt>
          <cx:pt idx="244798">LSAZ</cx:pt>
          <cx:pt idx="244799">LSAZ</cx:pt>
          <cx:pt idx="244800">LSAZ</cx:pt>
          <cx:pt idx="244801">LSAZ</cx:pt>
          <cx:pt idx="244802">LSAZ</cx:pt>
          <cx:pt idx="244803">LSAZ</cx:pt>
          <cx:pt idx="244804">LSAZ</cx:pt>
          <cx:pt idx="244805">LSAZ</cx:pt>
          <cx:pt idx="244806">LSAZ</cx:pt>
          <cx:pt idx="244807">LSAZ</cx:pt>
          <cx:pt idx="244808">LSAZ</cx:pt>
          <cx:pt idx="244809">LSAZ</cx:pt>
          <cx:pt idx="244810">LSAZ</cx:pt>
          <cx:pt idx="244811">LSAZ</cx:pt>
          <cx:pt idx="244812">LSAZ</cx:pt>
          <cx:pt idx="244813">LSAZ</cx:pt>
          <cx:pt idx="244814">LSAZ</cx:pt>
          <cx:pt idx="244815">LSAZ</cx:pt>
          <cx:pt idx="244816">LSAZ</cx:pt>
          <cx:pt idx="244817">LSAZ</cx:pt>
          <cx:pt idx="244818">LSAZ</cx:pt>
          <cx:pt idx="244819">LSAZ</cx:pt>
          <cx:pt idx="244820">LSAZ</cx:pt>
          <cx:pt idx="244821">LSAZ</cx:pt>
          <cx:pt idx="244822">LSAZ</cx:pt>
          <cx:pt idx="244823">LSAZ</cx:pt>
          <cx:pt idx="244824">LSAZ</cx:pt>
          <cx:pt idx="244825">LSAZ</cx:pt>
          <cx:pt idx="244826">LSAZ</cx:pt>
          <cx:pt idx="244827">LSAZ</cx:pt>
          <cx:pt idx="244828">LSAZ</cx:pt>
          <cx:pt idx="244829">LSAZ</cx:pt>
          <cx:pt idx="244830">LSAZ</cx:pt>
          <cx:pt idx="244831">LSAZ</cx:pt>
          <cx:pt idx="244832">LSAZ</cx:pt>
          <cx:pt idx="244833">LSAZ</cx:pt>
          <cx:pt idx="244834">LSAZ</cx:pt>
          <cx:pt idx="244835">LSAZ</cx:pt>
          <cx:pt idx="244836">LSAZ</cx:pt>
          <cx:pt idx="244837">LSAZ</cx:pt>
          <cx:pt idx="244838">LSAZ</cx:pt>
          <cx:pt idx="244839">LSAZ</cx:pt>
          <cx:pt idx="244840">LSAZ</cx:pt>
          <cx:pt idx="244841">LSAZ</cx:pt>
          <cx:pt idx="244842">LSAZ</cx:pt>
          <cx:pt idx="244843">LSAZ</cx:pt>
          <cx:pt idx="244844">LSAZ</cx:pt>
          <cx:pt idx="244845">LSAZ</cx:pt>
          <cx:pt idx="244846">LSAZ</cx:pt>
          <cx:pt idx="244847">LSAZ</cx:pt>
          <cx:pt idx="244848">LSAZ</cx:pt>
          <cx:pt idx="244849">LSAZ</cx:pt>
          <cx:pt idx="244850">LSAZ</cx:pt>
          <cx:pt idx="244851">LSAZ</cx:pt>
          <cx:pt idx="244852">LSAZ</cx:pt>
          <cx:pt idx="244853">LSAZ</cx:pt>
          <cx:pt idx="244854">LSAZ</cx:pt>
          <cx:pt idx="244855">LSAZ</cx:pt>
          <cx:pt idx="244856">LSAZ</cx:pt>
          <cx:pt idx="244857">LSAZ</cx:pt>
          <cx:pt idx="244858">LSAZ</cx:pt>
          <cx:pt idx="244859">LSAZ</cx:pt>
          <cx:pt idx="244860">LSAZ</cx:pt>
          <cx:pt idx="244861">LSAZ</cx:pt>
          <cx:pt idx="244862">LSAZ</cx:pt>
          <cx:pt idx="244863">LSAZ</cx:pt>
          <cx:pt idx="244864">LSAZ</cx:pt>
          <cx:pt idx="244865">LSAZ</cx:pt>
          <cx:pt idx="244866">LSAZ</cx:pt>
          <cx:pt idx="244867">LSAZ</cx:pt>
          <cx:pt idx="244868">LSAZ</cx:pt>
          <cx:pt idx="244869">LSAZ</cx:pt>
          <cx:pt idx="244870">LSAZ</cx:pt>
          <cx:pt idx="244871">LSAZ</cx:pt>
          <cx:pt idx="244872">LSAZ</cx:pt>
          <cx:pt idx="244873">LSAZ</cx:pt>
          <cx:pt idx="244874">LSAZ</cx:pt>
          <cx:pt idx="244875">LSAZ</cx:pt>
          <cx:pt idx="244876">LSAZ</cx:pt>
          <cx:pt idx="244877">LSAZ</cx:pt>
          <cx:pt idx="244878">LSAZ</cx:pt>
          <cx:pt idx="244879">LSAZ</cx:pt>
          <cx:pt idx="244880">LSAZ</cx:pt>
          <cx:pt idx="244881">LSAZ</cx:pt>
          <cx:pt idx="244882">LSAZ</cx:pt>
          <cx:pt idx="244883">LSAZ</cx:pt>
          <cx:pt idx="244884">LSAZ</cx:pt>
          <cx:pt idx="244885">LSAZ</cx:pt>
          <cx:pt idx="244886">LSAZ</cx:pt>
          <cx:pt idx="244887">LSAZ</cx:pt>
          <cx:pt idx="244888">LSAZ</cx:pt>
          <cx:pt idx="244889">LSAZ</cx:pt>
          <cx:pt idx="244890">LSAZ</cx:pt>
          <cx:pt idx="244891">LSAZ</cx:pt>
          <cx:pt idx="244892">LSAZ</cx:pt>
          <cx:pt idx="244893">LSAZ</cx:pt>
          <cx:pt idx="244894">LSAZ</cx:pt>
          <cx:pt idx="244895">LSAZ</cx:pt>
          <cx:pt idx="244896">LSAZ</cx:pt>
          <cx:pt idx="244897">LSAZ</cx:pt>
          <cx:pt idx="244898">LSAZ</cx:pt>
          <cx:pt idx="244899">LSAZ</cx:pt>
          <cx:pt idx="244900">LSAZ</cx:pt>
          <cx:pt idx="244901">LSAZ</cx:pt>
          <cx:pt idx="244902">LSAZ</cx:pt>
          <cx:pt idx="244903">LSAZ</cx:pt>
          <cx:pt idx="244904">LSAZ</cx:pt>
          <cx:pt idx="244905">LSAZ</cx:pt>
          <cx:pt idx="244906">LSAZ</cx:pt>
          <cx:pt idx="244907">LSAZ</cx:pt>
          <cx:pt idx="244908">LSAZ</cx:pt>
          <cx:pt idx="244909">LSAZ</cx:pt>
          <cx:pt idx="244910">LSAZ</cx:pt>
          <cx:pt idx="244911">LSAZ</cx:pt>
          <cx:pt idx="244912">LSAZ</cx:pt>
          <cx:pt idx="244913">LSAZ</cx:pt>
          <cx:pt idx="244914">LSAZ</cx:pt>
          <cx:pt idx="244915">LSAZ</cx:pt>
          <cx:pt idx="244916">LSAZ</cx:pt>
          <cx:pt idx="244917">LSAZ</cx:pt>
          <cx:pt idx="244918">LSAZ</cx:pt>
          <cx:pt idx="244919">LSAZ</cx:pt>
          <cx:pt idx="244920">LSAZ</cx:pt>
          <cx:pt idx="244921">LSAZ</cx:pt>
          <cx:pt idx="244922">LSAZ</cx:pt>
          <cx:pt idx="244923">LSAZ</cx:pt>
          <cx:pt idx="244924">LSAZ</cx:pt>
          <cx:pt idx="244925">LSAZ</cx:pt>
          <cx:pt idx="244926">LSAZ</cx:pt>
          <cx:pt idx="244927">LSAZ</cx:pt>
          <cx:pt idx="244928">LSAZ</cx:pt>
          <cx:pt idx="244929">LSAZ</cx:pt>
          <cx:pt idx="244930">LSAZ</cx:pt>
          <cx:pt idx="244931">LSAZ</cx:pt>
          <cx:pt idx="244932">LSAZ</cx:pt>
          <cx:pt idx="244933">LSAZ</cx:pt>
          <cx:pt idx="244934">LSAZ</cx:pt>
          <cx:pt idx="244935">LSAZ</cx:pt>
          <cx:pt idx="244936">LSAZ</cx:pt>
          <cx:pt idx="244937">LSAZ</cx:pt>
          <cx:pt idx="244938">LSAZ</cx:pt>
          <cx:pt idx="244939">LSAZ</cx:pt>
          <cx:pt idx="244940">LSAZ</cx:pt>
          <cx:pt idx="244941">LSAZ</cx:pt>
          <cx:pt idx="244942">LSAZ</cx:pt>
          <cx:pt idx="244943">LSAZ</cx:pt>
          <cx:pt idx="244944">LSAZ</cx:pt>
          <cx:pt idx="244945">LSAZ</cx:pt>
          <cx:pt idx="244946">LSAZ</cx:pt>
          <cx:pt idx="244947">LSAZ</cx:pt>
          <cx:pt idx="244948">LSAZ</cx:pt>
          <cx:pt idx="244949">LSAZ</cx:pt>
          <cx:pt idx="244950">LSAZ</cx:pt>
          <cx:pt idx="244951">LSAZ</cx:pt>
          <cx:pt idx="244952">LSAZ</cx:pt>
          <cx:pt idx="244953">LSAZ</cx:pt>
          <cx:pt idx="244954">LSAZ</cx:pt>
          <cx:pt idx="244955">LSAZ</cx:pt>
          <cx:pt idx="244956">LSAZ</cx:pt>
          <cx:pt idx="244957">LSAZ</cx:pt>
          <cx:pt idx="244958">LSAZ</cx:pt>
          <cx:pt idx="244959">LSAZ</cx:pt>
          <cx:pt idx="244960">LSAZ</cx:pt>
          <cx:pt idx="244961">LSAZ</cx:pt>
          <cx:pt idx="244962">LSAZ</cx:pt>
          <cx:pt idx="244963">LSAZ</cx:pt>
          <cx:pt idx="244964">LSAZ</cx:pt>
          <cx:pt idx="244965">LSAZ</cx:pt>
          <cx:pt idx="244966">LSAZ</cx:pt>
          <cx:pt idx="244967">LSAZ</cx:pt>
          <cx:pt idx="244968">LSAZ</cx:pt>
          <cx:pt idx="244969">LSAZ</cx:pt>
          <cx:pt idx="244970">LSAZ</cx:pt>
          <cx:pt idx="244971">LSAZ</cx:pt>
          <cx:pt idx="244972">LSAZ</cx:pt>
          <cx:pt idx="244973">LSAZ</cx:pt>
          <cx:pt idx="244974">LSAZ</cx:pt>
          <cx:pt idx="244975">LSAZ</cx:pt>
          <cx:pt idx="244976">LSAZ</cx:pt>
          <cx:pt idx="244977">LSAZ</cx:pt>
          <cx:pt idx="244978">LSAZ</cx:pt>
          <cx:pt idx="244979">LSAZ</cx:pt>
          <cx:pt idx="244980">LSAZ</cx:pt>
          <cx:pt idx="244981">LSAZ</cx:pt>
          <cx:pt idx="244982">LSAZ</cx:pt>
          <cx:pt idx="244983">LSAZ</cx:pt>
          <cx:pt idx="244984">LSAZ</cx:pt>
          <cx:pt idx="244985">LSAZ</cx:pt>
          <cx:pt idx="244986">LSAZ</cx:pt>
          <cx:pt idx="244987">LSAZ</cx:pt>
          <cx:pt idx="244988">LSAZ</cx:pt>
          <cx:pt idx="244989">LSAZ</cx:pt>
          <cx:pt idx="244990">LSAZ</cx:pt>
          <cx:pt idx="244991">LSAZ</cx:pt>
          <cx:pt idx="244992">LSAZ</cx:pt>
          <cx:pt idx="244993">LSAZ</cx:pt>
          <cx:pt idx="244994">LSAZ</cx:pt>
          <cx:pt idx="244995">LSAZ</cx:pt>
          <cx:pt idx="244996">LSAZ</cx:pt>
          <cx:pt idx="244997">LSAZ</cx:pt>
          <cx:pt idx="244998">LSAZ</cx:pt>
          <cx:pt idx="244999">LSAZ</cx:pt>
          <cx:pt idx="245000">LSAZ</cx:pt>
          <cx:pt idx="245001">LSAZ</cx:pt>
          <cx:pt idx="245002">LSAZ</cx:pt>
          <cx:pt idx="245003">LSAZ</cx:pt>
          <cx:pt idx="245004">LSAZ</cx:pt>
          <cx:pt idx="245005">LSAZ</cx:pt>
          <cx:pt idx="245006">LSAZ</cx:pt>
          <cx:pt idx="245007">LSAZ</cx:pt>
          <cx:pt idx="245008">LSAZ</cx:pt>
          <cx:pt idx="245009">LSAZ</cx:pt>
          <cx:pt idx="245010">LSAZ</cx:pt>
          <cx:pt idx="245011">LSAZ</cx:pt>
          <cx:pt idx="245012">LSAZ</cx:pt>
          <cx:pt idx="245013">LSAZ</cx:pt>
          <cx:pt idx="245014">LSAZ</cx:pt>
          <cx:pt idx="245015">LSAZ</cx:pt>
          <cx:pt idx="245016">LSAZ</cx:pt>
          <cx:pt idx="245017">LSAZ</cx:pt>
          <cx:pt idx="245018">LSAZ</cx:pt>
          <cx:pt idx="245019">LSAZ</cx:pt>
          <cx:pt idx="245020">LSAZ</cx:pt>
          <cx:pt idx="245021">LSAZ</cx:pt>
          <cx:pt idx="245022">LSAZ</cx:pt>
          <cx:pt idx="245023">LSAZ</cx:pt>
          <cx:pt idx="245024">LSAZ</cx:pt>
          <cx:pt idx="245025">LSAZ</cx:pt>
          <cx:pt idx="245026">LSAZ</cx:pt>
          <cx:pt idx="245027">LSAZ</cx:pt>
          <cx:pt idx="245028">LSAZ</cx:pt>
          <cx:pt idx="245029">LSAZ</cx:pt>
          <cx:pt idx="245030">LSAZ</cx:pt>
          <cx:pt idx="245031">LSAZ</cx:pt>
          <cx:pt idx="245032">LSAZ</cx:pt>
          <cx:pt idx="245033">LSAZ</cx:pt>
          <cx:pt idx="245034">LSAZ</cx:pt>
          <cx:pt idx="245035">LSAZ</cx:pt>
          <cx:pt idx="245036">LSAZ</cx:pt>
          <cx:pt idx="245037">LSAZ</cx:pt>
          <cx:pt idx="245038">LSAZ</cx:pt>
          <cx:pt idx="245039">LSAZ</cx:pt>
          <cx:pt idx="245040">LSAZ</cx:pt>
          <cx:pt idx="245041">LSAZ</cx:pt>
          <cx:pt idx="245042">LSAZ</cx:pt>
          <cx:pt idx="245043">LSAZ</cx:pt>
          <cx:pt idx="245044">LSAZ</cx:pt>
          <cx:pt idx="245045">LSAZ</cx:pt>
          <cx:pt idx="245046">LSAZ</cx:pt>
          <cx:pt idx="245047">LSAZ</cx:pt>
          <cx:pt idx="245048">LSAZ</cx:pt>
          <cx:pt idx="245049">LSAZ</cx:pt>
          <cx:pt idx="245050">LSAZ</cx:pt>
          <cx:pt idx="245051">LSAZ</cx:pt>
          <cx:pt idx="245052">LSAZ</cx:pt>
          <cx:pt idx="245053">LSAZ</cx:pt>
          <cx:pt idx="245054">LSAZ</cx:pt>
          <cx:pt idx="245055">LSAZ</cx:pt>
          <cx:pt idx="245056">LSAZ</cx:pt>
          <cx:pt idx="245057">LSAZ</cx:pt>
          <cx:pt idx="245058">LSAZ</cx:pt>
          <cx:pt idx="245059">LSAZ</cx:pt>
          <cx:pt idx="245060">LSAZ</cx:pt>
          <cx:pt idx="245061">LSAZ</cx:pt>
          <cx:pt idx="245062">LSAZ</cx:pt>
          <cx:pt idx="245063">LSAZ</cx:pt>
          <cx:pt idx="245064">LSAZ</cx:pt>
          <cx:pt idx="245065">LSAZ</cx:pt>
          <cx:pt idx="245066">LSAZ</cx:pt>
          <cx:pt idx="245067">LSAZ</cx:pt>
          <cx:pt idx="245068">LSAZ</cx:pt>
          <cx:pt idx="245069">LSAZ</cx:pt>
          <cx:pt idx="245070">LSAZ</cx:pt>
          <cx:pt idx="245071">LSAZ</cx:pt>
          <cx:pt idx="245072">LSAZ</cx:pt>
          <cx:pt idx="245073">LSAZ</cx:pt>
          <cx:pt idx="245074">LSAZ</cx:pt>
          <cx:pt idx="245075">LSAZ</cx:pt>
          <cx:pt idx="245076">LSAZ</cx:pt>
          <cx:pt idx="245077">LSAZ</cx:pt>
          <cx:pt idx="245078">LSAZ</cx:pt>
          <cx:pt idx="245079">LSAZ</cx:pt>
          <cx:pt idx="245080">LSAZ</cx:pt>
          <cx:pt idx="245081">LSAZ</cx:pt>
          <cx:pt idx="245082">LSAZ</cx:pt>
          <cx:pt idx="245083">LSAZ</cx:pt>
          <cx:pt idx="245084">LSAZ</cx:pt>
          <cx:pt idx="245085">LSAZ</cx:pt>
          <cx:pt idx="245086">LSAZ</cx:pt>
          <cx:pt idx="245087">LSAZ</cx:pt>
          <cx:pt idx="245088">LSAZ</cx:pt>
          <cx:pt idx="245089">LSAZ</cx:pt>
          <cx:pt idx="245090">LSAZ</cx:pt>
          <cx:pt idx="245091">LSAZ</cx:pt>
          <cx:pt idx="245092">LSAZ</cx:pt>
          <cx:pt idx="245093">LSAZ</cx:pt>
          <cx:pt idx="245094">LSAZ</cx:pt>
          <cx:pt idx="245095">LSAZ</cx:pt>
          <cx:pt idx="245096">LSAZ</cx:pt>
          <cx:pt idx="245097">LSAZ</cx:pt>
          <cx:pt idx="245098">LSAZ</cx:pt>
          <cx:pt idx="245099">LSAZ</cx:pt>
          <cx:pt idx="245100">LSAZ</cx:pt>
          <cx:pt idx="245101">LSAZ</cx:pt>
          <cx:pt idx="245102">LSAZ</cx:pt>
          <cx:pt idx="245103">LSAZ</cx:pt>
          <cx:pt idx="245104">LSAZ</cx:pt>
          <cx:pt idx="245105">LSAZ</cx:pt>
          <cx:pt idx="245106">LSAZ</cx:pt>
          <cx:pt idx="245107">LSAZ</cx:pt>
          <cx:pt idx="245108">LSAZ</cx:pt>
          <cx:pt idx="245109">LSAZ</cx:pt>
          <cx:pt idx="245110">LSAZ</cx:pt>
          <cx:pt idx="245111">LSAZ</cx:pt>
          <cx:pt idx="245112">LSAZ</cx:pt>
          <cx:pt idx="245113">LSAZ</cx:pt>
          <cx:pt idx="245114">LSAZ</cx:pt>
          <cx:pt idx="245115">LSAZ</cx:pt>
          <cx:pt idx="245116">LSAZ</cx:pt>
          <cx:pt idx="245117">LSAZ</cx:pt>
          <cx:pt idx="245118">LSAZ</cx:pt>
          <cx:pt idx="245119">LSAZ</cx:pt>
          <cx:pt idx="245120">LSAZ</cx:pt>
          <cx:pt idx="245121">LSAZ</cx:pt>
          <cx:pt idx="245122">LSAZ</cx:pt>
          <cx:pt idx="245123">LSAZ</cx:pt>
          <cx:pt idx="245124">LSAZ</cx:pt>
          <cx:pt idx="245125">LSAZ</cx:pt>
          <cx:pt idx="245126">LSAZ</cx:pt>
          <cx:pt idx="245127">LSAZ</cx:pt>
          <cx:pt idx="245128">LSAZ</cx:pt>
          <cx:pt idx="245129">LSAZ</cx:pt>
          <cx:pt idx="245130">LSAZ</cx:pt>
          <cx:pt idx="245131">LSAZ</cx:pt>
          <cx:pt idx="245132">LSAZ</cx:pt>
          <cx:pt idx="245133">LSAZ</cx:pt>
          <cx:pt idx="245134">LSAZ</cx:pt>
          <cx:pt idx="245135">LSAZ</cx:pt>
          <cx:pt idx="245136">LSAZ</cx:pt>
          <cx:pt idx="245137">LSAZ</cx:pt>
          <cx:pt idx="245138">LSAZ</cx:pt>
          <cx:pt idx="245139">LSAZ</cx:pt>
          <cx:pt idx="245140">LSAZ</cx:pt>
          <cx:pt idx="245141">LSAZ</cx:pt>
          <cx:pt idx="245142">LSAZ</cx:pt>
          <cx:pt idx="245143">LSAZ</cx:pt>
          <cx:pt idx="245144">LSAZ</cx:pt>
          <cx:pt idx="245145">LSAZ</cx:pt>
          <cx:pt idx="245146">LSAZ</cx:pt>
          <cx:pt idx="245147">LSAZ</cx:pt>
          <cx:pt idx="245148">LSAZ</cx:pt>
          <cx:pt idx="245149">LSAZ</cx:pt>
          <cx:pt idx="245150">LSAZ</cx:pt>
          <cx:pt idx="245151">LSAZ</cx:pt>
          <cx:pt idx="245152">LSAZ</cx:pt>
          <cx:pt idx="245153">LSAZ</cx:pt>
          <cx:pt idx="245154">LSAZ</cx:pt>
          <cx:pt idx="245155">LSAZ</cx:pt>
          <cx:pt idx="245156">LSAZ</cx:pt>
          <cx:pt idx="245157">LSAZ</cx:pt>
          <cx:pt idx="245158">LSAZ</cx:pt>
          <cx:pt idx="245159">LSAZ</cx:pt>
          <cx:pt idx="245160">LSAZ</cx:pt>
          <cx:pt idx="245161">LSAZ</cx:pt>
          <cx:pt idx="245162">LSAZ</cx:pt>
          <cx:pt idx="245163">LSAZ</cx:pt>
          <cx:pt idx="245164">LSAZ</cx:pt>
          <cx:pt idx="245165">LSAZ</cx:pt>
          <cx:pt idx="245166">LSAZ</cx:pt>
          <cx:pt idx="245167">LSAZ</cx:pt>
          <cx:pt idx="245168">LSAZ</cx:pt>
          <cx:pt idx="245169">LSAZ</cx:pt>
          <cx:pt idx="245170">LSAZ</cx:pt>
          <cx:pt idx="245171">LSAZ</cx:pt>
          <cx:pt idx="245172">LSAZ</cx:pt>
          <cx:pt idx="245173">LSAZ</cx:pt>
          <cx:pt idx="245174">LSAZ</cx:pt>
          <cx:pt idx="245175">LSAZ</cx:pt>
          <cx:pt idx="245176">LSAZ</cx:pt>
          <cx:pt idx="245177">LSAZ</cx:pt>
          <cx:pt idx="245178">LSAZ</cx:pt>
          <cx:pt idx="245179">LSAZ</cx:pt>
          <cx:pt idx="245180">LSAZ</cx:pt>
          <cx:pt idx="245181">LSAZ</cx:pt>
          <cx:pt idx="245182">LSAZ</cx:pt>
          <cx:pt idx="245183">LSAZ</cx:pt>
          <cx:pt idx="245184">LSAZ</cx:pt>
          <cx:pt idx="245185">LSAZ</cx:pt>
          <cx:pt idx="245186">LSAZ</cx:pt>
          <cx:pt idx="245187">LSAZ</cx:pt>
          <cx:pt idx="245188">LSAZ</cx:pt>
          <cx:pt idx="245189">LSAZ</cx:pt>
          <cx:pt idx="245190">LSAZ</cx:pt>
          <cx:pt idx="245191">LSAZ</cx:pt>
          <cx:pt idx="245192">LSAZ</cx:pt>
          <cx:pt idx="245193">LSAZ</cx:pt>
          <cx:pt idx="245194">LSAZ</cx:pt>
          <cx:pt idx="245195">LSAZ</cx:pt>
          <cx:pt idx="245196">LSAZ</cx:pt>
          <cx:pt idx="245197">LSAZ</cx:pt>
          <cx:pt idx="245198">LSAZ</cx:pt>
          <cx:pt idx="245199">LSAZ</cx:pt>
          <cx:pt idx="245200">LSAZ</cx:pt>
          <cx:pt idx="245201">LSAZ</cx:pt>
          <cx:pt idx="245202">LSAZ</cx:pt>
          <cx:pt idx="245203">LSAZ</cx:pt>
          <cx:pt idx="245204">LSAZ</cx:pt>
          <cx:pt idx="245205">LSAZ</cx:pt>
          <cx:pt idx="245206">LSAZ</cx:pt>
          <cx:pt idx="245207">LSAZ</cx:pt>
          <cx:pt idx="245208">LSAZ</cx:pt>
          <cx:pt idx="245209">LSAZ</cx:pt>
          <cx:pt idx="245210">LSAZ</cx:pt>
          <cx:pt idx="245211">LSAZ</cx:pt>
          <cx:pt idx="245212">LSAZ</cx:pt>
          <cx:pt idx="245213">LSAZ</cx:pt>
          <cx:pt idx="245214">LSAZ</cx:pt>
          <cx:pt idx="245215">LSAZ</cx:pt>
          <cx:pt idx="245216">LSAZ</cx:pt>
          <cx:pt idx="245217">LSAZ</cx:pt>
          <cx:pt idx="245218">LSAZ</cx:pt>
          <cx:pt idx="245219">LSAZ</cx:pt>
          <cx:pt idx="245220">LSAZ</cx:pt>
          <cx:pt idx="245221">LSAZ</cx:pt>
          <cx:pt idx="245222">LSAZ</cx:pt>
          <cx:pt idx="245223">LSAZ</cx:pt>
          <cx:pt idx="245224">LSAZ</cx:pt>
          <cx:pt idx="245225">LSAZ</cx:pt>
          <cx:pt idx="245226">LSAZ</cx:pt>
          <cx:pt idx="245227">LSAZ</cx:pt>
          <cx:pt idx="245228">LSAZ</cx:pt>
          <cx:pt idx="245229">LSAZ</cx:pt>
          <cx:pt idx="245230">LSAZ</cx:pt>
          <cx:pt idx="245231">LSAZ</cx:pt>
          <cx:pt idx="245232">LSAZ</cx:pt>
          <cx:pt idx="245233">LSAZ</cx:pt>
          <cx:pt idx="245234">LSAZ</cx:pt>
          <cx:pt idx="245235">LSAZ</cx:pt>
          <cx:pt idx="245236">LSAZ</cx:pt>
          <cx:pt idx="245237">LSAZ</cx:pt>
          <cx:pt idx="245238">LSAZ</cx:pt>
          <cx:pt idx="245239">LSAZ</cx:pt>
          <cx:pt idx="245240">LSAZ</cx:pt>
          <cx:pt idx="245241">LSAZ</cx:pt>
          <cx:pt idx="245242">LSAZ</cx:pt>
          <cx:pt idx="245243">LSAZ</cx:pt>
          <cx:pt idx="245244">LSAZ</cx:pt>
          <cx:pt idx="245245">LSAZ</cx:pt>
          <cx:pt idx="245246">LSAZ</cx:pt>
          <cx:pt idx="245247">LSAZ</cx:pt>
          <cx:pt idx="245248">LSAZ</cx:pt>
          <cx:pt idx="245249">LSAZ</cx:pt>
          <cx:pt idx="245250">LSAZ</cx:pt>
          <cx:pt idx="245251">LSAZ</cx:pt>
          <cx:pt idx="245252">LSAZ</cx:pt>
          <cx:pt idx="245253">LSAZ</cx:pt>
          <cx:pt idx="245254">LSAZ</cx:pt>
          <cx:pt idx="245255">LSAZ</cx:pt>
          <cx:pt idx="245256">LSAZ</cx:pt>
          <cx:pt idx="245257">LSAZ</cx:pt>
          <cx:pt idx="245258">LSAZ</cx:pt>
          <cx:pt idx="245259">LSAZ</cx:pt>
          <cx:pt idx="245260">LSAZ</cx:pt>
          <cx:pt idx="245261">LSAZ</cx:pt>
          <cx:pt idx="245262">LSAZ</cx:pt>
          <cx:pt idx="245263">LSAZ</cx:pt>
          <cx:pt idx="245264">LSAZ</cx:pt>
          <cx:pt idx="245265">LSAZ</cx:pt>
          <cx:pt idx="245266">LSAZ</cx:pt>
          <cx:pt idx="245267">LSAZ</cx:pt>
          <cx:pt idx="245268">LSAZ</cx:pt>
          <cx:pt idx="245269">LSAZ</cx:pt>
          <cx:pt idx="245270">LSAZ</cx:pt>
          <cx:pt idx="245271">LSAZ</cx:pt>
          <cx:pt idx="245272">LSAZ</cx:pt>
          <cx:pt idx="245273">LSAZ</cx:pt>
          <cx:pt idx="245274">LSAZ</cx:pt>
          <cx:pt idx="245275">LSAZ</cx:pt>
          <cx:pt idx="245276">LSAZ</cx:pt>
          <cx:pt idx="245277">LSAZ</cx:pt>
          <cx:pt idx="245278">LSAZ</cx:pt>
          <cx:pt idx="245279">LSAZ</cx:pt>
          <cx:pt idx="245280">LSAZ</cx:pt>
          <cx:pt idx="245281">LSAZ</cx:pt>
          <cx:pt idx="245282">LSAZ</cx:pt>
          <cx:pt idx="245283">LSAZ</cx:pt>
          <cx:pt idx="245284">LSAZ</cx:pt>
          <cx:pt idx="245285">LSAZ</cx:pt>
          <cx:pt idx="245286">LSAZ</cx:pt>
          <cx:pt idx="245287">LSAZ</cx:pt>
          <cx:pt idx="245288">LSAZ</cx:pt>
          <cx:pt idx="245289">LSAZ</cx:pt>
          <cx:pt idx="245290">LSAZ</cx:pt>
          <cx:pt idx="245291">LSAZ</cx:pt>
          <cx:pt idx="245292">LSAZ</cx:pt>
          <cx:pt idx="245293">LSAZ</cx:pt>
          <cx:pt idx="245294">LSAZ</cx:pt>
          <cx:pt idx="245295">LSAZ</cx:pt>
          <cx:pt idx="245296">LSAZ</cx:pt>
          <cx:pt idx="245297">LSAZ</cx:pt>
          <cx:pt idx="245298">LSAZ</cx:pt>
          <cx:pt idx="245299">LSAZ</cx:pt>
          <cx:pt idx="245300">LSAZ</cx:pt>
          <cx:pt idx="245301">LSAZ</cx:pt>
          <cx:pt idx="245302">LSAZ</cx:pt>
          <cx:pt idx="245303">LSAZ</cx:pt>
          <cx:pt idx="245304">LSAZ</cx:pt>
          <cx:pt idx="245305">LSAZ</cx:pt>
          <cx:pt idx="245306">LSAZ</cx:pt>
          <cx:pt idx="245307">LSAZ</cx:pt>
          <cx:pt idx="245308">LSAZ</cx:pt>
          <cx:pt idx="245309">LSAZ</cx:pt>
          <cx:pt idx="245310">LSAZ</cx:pt>
          <cx:pt idx="245311">LSAZ</cx:pt>
          <cx:pt idx="245312">LSAZ</cx:pt>
          <cx:pt idx="245313">LSAZ</cx:pt>
          <cx:pt idx="245314">LSAZ</cx:pt>
          <cx:pt idx="245315">LSAZ</cx:pt>
          <cx:pt idx="245316">LSAZ</cx:pt>
          <cx:pt idx="245317">LSAZ</cx:pt>
          <cx:pt idx="245318">LSAZ</cx:pt>
          <cx:pt idx="245319">LSAZ</cx:pt>
          <cx:pt idx="245320">LSAZ</cx:pt>
          <cx:pt idx="245321">LSAZ</cx:pt>
          <cx:pt idx="245322">LSAZ</cx:pt>
          <cx:pt idx="245323">LSAZ</cx:pt>
          <cx:pt idx="245324">LSAZ</cx:pt>
          <cx:pt idx="245325">LSAZ</cx:pt>
          <cx:pt idx="245326">LSAZ</cx:pt>
          <cx:pt idx="245327">LSAZ</cx:pt>
          <cx:pt idx="245328">LSAZ</cx:pt>
          <cx:pt idx="245329">LSAZ</cx:pt>
          <cx:pt idx="245330">LSAZ</cx:pt>
          <cx:pt idx="245331">LSAZ</cx:pt>
          <cx:pt idx="245332">LSAZ</cx:pt>
          <cx:pt idx="245333">LSAZ</cx:pt>
          <cx:pt idx="245334">LSAZ</cx:pt>
          <cx:pt idx="245335">LSAZ</cx:pt>
          <cx:pt idx="245336">LSAZ</cx:pt>
          <cx:pt idx="245337">LSAZ</cx:pt>
          <cx:pt idx="245338">LSAZ</cx:pt>
          <cx:pt idx="245339">LSAZ</cx:pt>
          <cx:pt idx="245340">LSAZ</cx:pt>
          <cx:pt idx="245341">LSAZ</cx:pt>
          <cx:pt idx="245342">LSAZ</cx:pt>
          <cx:pt idx="245343">LSAZ</cx:pt>
          <cx:pt idx="245344">LSAZ</cx:pt>
          <cx:pt idx="245345">LSAZ</cx:pt>
          <cx:pt idx="245346">LSAZ</cx:pt>
          <cx:pt idx="245347">LSAZ</cx:pt>
          <cx:pt idx="245348">LSAZ</cx:pt>
          <cx:pt idx="245349">LSAZ</cx:pt>
          <cx:pt idx="245350">LSAZ</cx:pt>
          <cx:pt idx="245351">LSAZ</cx:pt>
          <cx:pt idx="245352">LSAZ</cx:pt>
          <cx:pt idx="245353">LSAZ</cx:pt>
          <cx:pt idx="245354">LSAZ</cx:pt>
          <cx:pt idx="245355">LSAZ</cx:pt>
          <cx:pt idx="245356">LSAZ</cx:pt>
          <cx:pt idx="245357">LSAZ</cx:pt>
          <cx:pt idx="245358">LSAZ</cx:pt>
          <cx:pt idx="245359">LSAZ</cx:pt>
          <cx:pt idx="245360">LSAZ</cx:pt>
          <cx:pt idx="245361">LSAZ</cx:pt>
          <cx:pt idx="245362">LSAZ</cx:pt>
          <cx:pt idx="245363">LSAZ</cx:pt>
          <cx:pt idx="245364">LSAZ</cx:pt>
          <cx:pt idx="245365">LSAZ</cx:pt>
          <cx:pt idx="245366">LSAZ</cx:pt>
          <cx:pt idx="245367">LSAZ</cx:pt>
          <cx:pt idx="245368">LSAZ</cx:pt>
          <cx:pt idx="245369">LSAZ</cx:pt>
          <cx:pt idx="245370">LSAZ</cx:pt>
          <cx:pt idx="245371">LSAZ</cx:pt>
          <cx:pt idx="245372">LSAZ</cx:pt>
          <cx:pt idx="245373">LSAZ</cx:pt>
          <cx:pt idx="245374">LSAZ</cx:pt>
          <cx:pt idx="245375">LSAZ</cx:pt>
          <cx:pt idx="245376">LSAZ</cx:pt>
          <cx:pt idx="245377">LSAZ</cx:pt>
          <cx:pt idx="245378">LSAZ</cx:pt>
          <cx:pt idx="245379">LSAZ</cx:pt>
          <cx:pt idx="245380">LSAZ</cx:pt>
          <cx:pt idx="245381">LSAZ</cx:pt>
          <cx:pt idx="245382">LSAZ</cx:pt>
          <cx:pt idx="245383">LSAZ</cx:pt>
          <cx:pt idx="245384">LSAZ</cx:pt>
          <cx:pt idx="245385">LSAZ</cx:pt>
          <cx:pt idx="245386">LSAZ</cx:pt>
          <cx:pt idx="245387">LSAZ</cx:pt>
          <cx:pt idx="245388">LSAZ</cx:pt>
          <cx:pt idx="245389">LSAZ</cx:pt>
          <cx:pt idx="245390">LSAZ</cx:pt>
          <cx:pt idx="245391">LSAZ</cx:pt>
          <cx:pt idx="245392">LSAZ</cx:pt>
          <cx:pt idx="245393">LSAZ</cx:pt>
          <cx:pt idx="245394">LSAZ</cx:pt>
          <cx:pt idx="245395">LSAZ</cx:pt>
          <cx:pt idx="245396">LSAZ</cx:pt>
          <cx:pt idx="245397">LSAZ</cx:pt>
          <cx:pt idx="245398">LSAZ</cx:pt>
          <cx:pt idx="245399">LSAZ</cx:pt>
          <cx:pt idx="245400">LSAZ</cx:pt>
          <cx:pt idx="245401">LSAZ</cx:pt>
          <cx:pt idx="245402">LSAZ</cx:pt>
          <cx:pt idx="245403">LSAZ</cx:pt>
          <cx:pt idx="245404">LSAZ</cx:pt>
          <cx:pt idx="245405">LSAZ</cx:pt>
          <cx:pt idx="245406">LSAZ</cx:pt>
          <cx:pt idx="245407">LSAZ</cx:pt>
          <cx:pt idx="245408">LSAZ</cx:pt>
          <cx:pt idx="245409">LSAZ</cx:pt>
          <cx:pt idx="245410">LSAZ</cx:pt>
          <cx:pt idx="245411">LSAZ</cx:pt>
          <cx:pt idx="245412">LSAZ</cx:pt>
          <cx:pt idx="245413">LSAZ</cx:pt>
          <cx:pt idx="245414">LSAZ</cx:pt>
          <cx:pt idx="245415">LSAZ</cx:pt>
          <cx:pt idx="245416">LSAZ</cx:pt>
          <cx:pt idx="245417">LSAZ</cx:pt>
          <cx:pt idx="245418">LSAZ</cx:pt>
          <cx:pt idx="245419">LSAZ</cx:pt>
          <cx:pt idx="245420">LSAZ</cx:pt>
          <cx:pt idx="245421">LSAZ</cx:pt>
          <cx:pt idx="245422">LSAZ</cx:pt>
          <cx:pt idx="245423">LSAZ</cx:pt>
          <cx:pt idx="245424">LSAZ</cx:pt>
          <cx:pt idx="245425">LSAZ</cx:pt>
          <cx:pt idx="245426">LSAZ</cx:pt>
          <cx:pt idx="245427">LSAZ</cx:pt>
          <cx:pt idx="245428">LSAZ</cx:pt>
          <cx:pt idx="245429">LSAZ</cx:pt>
          <cx:pt idx="245430">LSAZ</cx:pt>
          <cx:pt idx="245431">LSAZ</cx:pt>
          <cx:pt idx="245432">LSAZ</cx:pt>
          <cx:pt idx="245433">LSAZ</cx:pt>
          <cx:pt idx="245434">LSAZ</cx:pt>
          <cx:pt idx="245435">LSAZ</cx:pt>
          <cx:pt idx="245436">LSAZ</cx:pt>
          <cx:pt idx="245437">LSAZ</cx:pt>
          <cx:pt idx="245438">LSAZ</cx:pt>
          <cx:pt idx="245439">LSAZ</cx:pt>
          <cx:pt idx="245440">LSAZ</cx:pt>
          <cx:pt idx="245441">LSAZ</cx:pt>
          <cx:pt idx="245442">LSAZ</cx:pt>
          <cx:pt idx="245443">LSAZ</cx:pt>
          <cx:pt idx="245444">LSAZ</cx:pt>
          <cx:pt idx="245445">LSAZ</cx:pt>
          <cx:pt idx="245446">LSAZ</cx:pt>
          <cx:pt idx="245447">LSAZ</cx:pt>
          <cx:pt idx="245448">LSAZ</cx:pt>
          <cx:pt idx="245449">LSAZ</cx:pt>
          <cx:pt idx="245450">LSAZ</cx:pt>
          <cx:pt idx="245451">LSAZ</cx:pt>
          <cx:pt idx="245452">LSAZ</cx:pt>
          <cx:pt idx="245453">LSAZ</cx:pt>
          <cx:pt idx="245454">LSAZ</cx:pt>
          <cx:pt idx="245455">LSAZ</cx:pt>
          <cx:pt idx="245456">LSAZ</cx:pt>
          <cx:pt idx="245457">LSAZ</cx:pt>
          <cx:pt idx="245458">LSAZ</cx:pt>
          <cx:pt idx="245459">LSAZ</cx:pt>
          <cx:pt idx="245460">LSAZ</cx:pt>
          <cx:pt idx="245461">LSAZ</cx:pt>
          <cx:pt idx="245462">LSAZ</cx:pt>
          <cx:pt idx="245463">LSAZ</cx:pt>
          <cx:pt idx="245464">LSAZ</cx:pt>
          <cx:pt idx="245465">LSAZ</cx:pt>
          <cx:pt idx="245466">LSAZ</cx:pt>
          <cx:pt idx="245467">LSAZ</cx:pt>
          <cx:pt idx="245468">LSAZ</cx:pt>
          <cx:pt idx="245469">LSAZ</cx:pt>
          <cx:pt idx="245470">LSAZ</cx:pt>
          <cx:pt idx="245471">LSAZ</cx:pt>
          <cx:pt idx="245472">LSAZ</cx:pt>
          <cx:pt idx="245473">LSAZ</cx:pt>
          <cx:pt idx="245474">LSAZ</cx:pt>
          <cx:pt idx="245475">LSAZ</cx:pt>
          <cx:pt idx="245476">LSAZ</cx:pt>
          <cx:pt idx="245477">LSAZ</cx:pt>
          <cx:pt idx="245478">LSAZ</cx:pt>
          <cx:pt idx="245479">LSAZ</cx:pt>
          <cx:pt idx="245480">LSAZ</cx:pt>
          <cx:pt idx="245481">LSAZ</cx:pt>
          <cx:pt idx="245482">LSAZ</cx:pt>
          <cx:pt idx="245483">LSAZ</cx:pt>
          <cx:pt idx="245484">LSAZ</cx:pt>
          <cx:pt idx="245485">LSAZ</cx:pt>
          <cx:pt idx="245486">LSAZ</cx:pt>
          <cx:pt idx="245487">LSAZ</cx:pt>
          <cx:pt idx="245488">LSAZ</cx:pt>
          <cx:pt idx="245489">LSAZ</cx:pt>
          <cx:pt idx="245490">LSAZ</cx:pt>
          <cx:pt idx="245491">LSAZ</cx:pt>
          <cx:pt idx="245492">LSAZ</cx:pt>
          <cx:pt idx="245493">LSAZ</cx:pt>
          <cx:pt idx="245494">LSAZ</cx:pt>
          <cx:pt idx="245495">LSAZ</cx:pt>
          <cx:pt idx="245496">LSAZ</cx:pt>
          <cx:pt idx="245497">LSAZ</cx:pt>
          <cx:pt idx="245498">LSAZ</cx:pt>
          <cx:pt idx="245499">LSAZ</cx:pt>
          <cx:pt idx="245500">LSAZ</cx:pt>
          <cx:pt idx="245501">LSAZ</cx:pt>
          <cx:pt idx="245502">LSAZ</cx:pt>
          <cx:pt idx="245503">LSAZ</cx:pt>
          <cx:pt idx="245504">LSAZ</cx:pt>
          <cx:pt idx="245505">LSAZ</cx:pt>
          <cx:pt idx="245506">LSAZ</cx:pt>
          <cx:pt idx="245507">LSAZ</cx:pt>
          <cx:pt idx="245508">LSAZ</cx:pt>
          <cx:pt idx="245509">LSAZ</cx:pt>
          <cx:pt idx="245510">LSAZ</cx:pt>
          <cx:pt idx="245511">LSAZ</cx:pt>
          <cx:pt idx="245512">LSAZ</cx:pt>
          <cx:pt idx="245513">LSAZ</cx:pt>
          <cx:pt idx="245514">LSAZ</cx:pt>
          <cx:pt idx="245515">LSAZ</cx:pt>
          <cx:pt idx="245516">LSAZ</cx:pt>
          <cx:pt idx="245517">LSAZ</cx:pt>
          <cx:pt idx="245518">LSAZ</cx:pt>
          <cx:pt idx="245519">LSAZ</cx:pt>
          <cx:pt idx="245520">LSAZ</cx:pt>
          <cx:pt idx="245521">LSAZ</cx:pt>
          <cx:pt idx="245522">LSAZ</cx:pt>
          <cx:pt idx="245523">LSAZ</cx:pt>
          <cx:pt idx="245524">LSAZ</cx:pt>
          <cx:pt idx="245525">LSAZ</cx:pt>
          <cx:pt idx="245526">LSAZ</cx:pt>
          <cx:pt idx="245527">LSAZ</cx:pt>
          <cx:pt idx="245528">LSAZ</cx:pt>
          <cx:pt idx="245529">LSAZ</cx:pt>
          <cx:pt idx="245530">LSAZ</cx:pt>
          <cx:pt idx="245531">LSAZ</cx:pt>
          <cx:pt idx="245532">LSAZ</cx:pt>
          <cx:pt idx="245533">LSAZ</cx:pt>
          <cx:pt idx="245534">LSAZ</cx:pt>
          <cx:pt idx="245535">LSAZ</cx:pt>
          <cx:pt idx="245536">LSAZ</cx:pt>
          <cx:pt idx="245537">LSAZ</cx:pt>
          <cx:pt idx="245538">LSAZ</cx:pt>
          <cx:pt idx="245539">LSAZ</cx:pt>
          <cx:pt idx="245540">LSAZ</cx:pt>
          <cx:pt idx="245541">LSAZ</cx:pt>
          <cx:pt idx="245542">LSAZ</cx:pt>
          <cx:pt idx="245543">LSAZ</cx:pt>
          <cx:pt idx="245544">LSAZ</cx:pt>
          <cx:pt idx="245545">LSAZ</cx:pt>
          <cx:pt idx="245546">LSAZ</cx:pt>
          <cx:pt idx="245547">LSAZ</cx:pt>
          <cx:pt idx="245548">LSAZ</cx:pt>
          <cx:pt idx="245549">LSAZ</cx:pt>
          <cx:pt idx="245550">LSAZ</cx:pt>
          <cx:pt idx="245551">LSAZ</cx:pt>
          <cx:pt idx="245552">LSAZ</cx:pt>
          <cx:pt idx="245553">LSAZ</cx:pt>
          <cx:pt idx="245554">LSAZ</cx:pt>
          <cx:pt idx="245555">LSAZ</cx:pt>
          <cx:pt idx="245556">LSAZ</cx:pt>
          <cx:pt idx="245557">LSAZ</cx:pt>
          <cx:pt idx="245558">LSAZ</cx:pt>
          <cx:pt idx="245559">LSAZ</cx:pt>
          <cx:pt idx="245560">LSAZ</cx:pt>
          <cx:pt idx="245561">LSAZ</cx:pt>
          <cx:pt idx="245562">LSAZ</cx:pt>
          <cx:pt idx="245563">LSAZ</cx:pt>
          <cx:pt idx="245564">LSAZ</cx:pt>
          <cx:pt idx="245565">LSAZ</cx:pt>
          <cx:pt idx="245566">LSAZ</cx:pt>
          <cx:pt idx="245567">LSAZ</cx:pt>
          <cx:pt idx="245568">LSAZ</cx:pt>
          <cx:pt idx="245569">LSAZ</cx:pt>
          <cx:pt idx="245570">LSAZ</cx:pt>
          <cx:pt idx="245571">LSAZ</cx:pt>
          <cx:pt idx="245572">LSAZ</cx:pt>
          <cx:pt idx="245573">LSAZ</cx:pt>
          <cx:pt idx="245574">LSAZ</cx:pt>
          <cx:pt idx="245575">LSAZ</cx:pt>
          <cx:pt idx="245576">LSAZ</cx:pt>
          <cx:pt idx="245577">LSAZ</cx:pt>
          <cx:pt idx="245578">LSAZ</cx:pt>
          <cx:pt idx="245579">LSAZ</cx:pt>
          <cx:pt idx="245580">LSAZ</cx:pt>
          <cx:pt idx="245581">LSAZ</cx:pt>
          <cx:pt idx="245582">LSAZ</cx:pt>
          <cx:pt idx="245583">LSAZ</cx:pt>
          <cx:pt idx="245584">LSAZ</cx:pt>
          <cx:pt idx="245585">LSAZ</cx:pt>
          <cx:pt idx="245586">LSAZ</cx:pt>
          <cx:pt idx="245587">LSAZ</cx:pt>
          <cx:pt idx="245588">LSAZ</cx:pt>
          <cx:pt idx="245589">LSAZ</cx:pt>
          <cx:pt idx="245590">LSAZ</cx:pt>
          <cx:pt idx="245591">LSAZ</cx:pt>
          <cx:pt idx="245592">LSAZ</cx:pt>
          <cx:pt idx="245593">LSAZ</cx:pt>
          <cx:pt idx="245594">LSAZ</cx:pt>
          <cx:pt idx="245595">LSAZ</cx:pt>
          <cx:pt idx="245596">LSAZ</cx:pt>
          <cx:pt idx="245597">LSAZ</cx:pt>
          <cx:pt idx="245598">LSAZ</cx:pt>
          <cx:pt idx="245599">LSAZ</cx:pt>
          <cx:pt idx="245600">LSAZ</cx:pt>
          <cx:pt idx="245601">LSAZ</cx:pt>
          <cx:pt idx="245602">LSAZ</cx:pt>
          <cx:pt idx="245603">LSAZ</cx:pt>
          <cx:pt idx="245604">LSAZ</cx:pt>
          <cx:pt idx="245605">LSAZ</cx:pt>
          <cx:pt idx="245606">LSAZ</cx:pt>
          <cx:pt idx="245607">LSAZ</cx:pt>
          <cx:pt idx="245608">LSAZ</cx:pt>
          <cx:pt idx="245609">LSAZ</cx:pt>
          <cx:pt idx="245610">LSAZ</cx:pt>
          <cx:pt idx="245611">LSAZ</cx:pt>
          <cx:pt idx="245612">LSAZ</cx:pt>
          <cx:pt idx="245613">LSAZ</cx:pt>
          <cx:pt idx="245614">LSAZ</cx:pt>
          <cx:pt idx="245615">LSAZ</cx:pt>
          <cx:pt idx="245616">LSAZ</cx:pt>
          <cx:pt idx="245617">LSAZ</cx:pt>
          <cx:pt idx="245618">LSAZ</cx:pt>
          <cx:pt idx="245619">LSAZ</cx:pt>
          <cx:pt idx="245620">LSAZ</cx:pt>
          <cx:pt idx="245621">LSAZ</cx:pt>
          <cx:pt idx="245622">LSAZ</cx:pt>
          <cx:pt idx="245623">LSAZ</cx:pt>
          <cx:pt idx="245624">LSAZ</cx:pt>
          <cx:pt idx="245625">LSAZ</cx:pt>
          <cx:pt idx="245626">LSAZ</cx:pt>
          <cx:pt idx="245627">LSAZ</cx:pt>
          <cx:pt idx="245628">LSAZ</cx:pt>
          <cx:pt idx="245629">LSAZ</cx:pt>
          <cx:pt idx="245630">LSAZ</cx:pt>
          <cx:pt idx="245631">LSAZ</cx:pt>
          <cx:pt idx="245632">LSAZ</cx:pt>
          <cx:pt idx="245633">LSAZ</cx:pt>
          <cx:pt idx="245634">LSAZ</cx:pt>
          <cx:pt idx="245635">LSAZ</cx:pt>
          <cx:pt idx="245636">LSAZ</cx:pt>
          <cx:pt idx="245637">LSAZ</cx:pt>
          <cx:pt idx="245638">LSAZ</cx:pt>
          <cx:pt idx="245639">LSAZ</cx:pt>
          <cx:pt idx="245640">LSAZ</cx:pt>
          <cx:pt idx="245641">LSAZ</cx:pt>
          <cx:pt idx="245642">LSAZ</cx:pt>
          <cx:pt idx="245643">LSAZ</cx:pt>
          <cx:pt idx="245644">LSAZ</cx:pt>
          <cx:pt idx="245645">LSAZ</cx:pt>
          <cx:pt idx="245646">LSAZ</cx:pt>
          <cx:pt idx="245647">LSAZ</cx:pt>
          <cx:pt idx="245648">LSAZ</cx:pt>
          <cx:pt idx="245649">LSAZ</cx:pt>
          <cx:pt idx="245650">LSAZ</cx:pt>
          <cx:pt idx="245651">LSAZ</cx:pt>
          <cx:pt idx="245652">LSAZ</cx:pt>
          <cx:pt idx="245653">LSAZ</cx:pt>
          <cx:pt idx="245654">LSAZ</cx:pt>
          <cx:pt idx="245655">LSAZ</cx:pt>
          <cx:pt idx="245656">LSAZ</cx:pt>
          <cx:pt idx="245657">LSAZ</cx:pt>
          <cx:pt idx="245658">LSAZ</cx:pt>
          <cx:pt idx="245659">LSAZ</cx:pt>
          <cx:pt idx="245660">LSAZ</cx:pt>
          <cx:pt idx="245661">LSAZ</cx:pt>
          <cx:pt idx="245662">LSAZ</cx:pt>
          <cx:pt idx="245663">LSAZ</cx:pt>
          <cx:pt idx="245664">LSAZ</cx:pt>
          <cx:pt idx="245665">LSAZ</cx:pt>
          <cx:pt idx="245666">LSAZ</cx:pt>
          <cx:pt idx="245667">LSAZ</cx:pt>
          <cx:pt idx="245668">LSAZ</cx:pt>
          <cx:pt idx="245669">LSAZ</cx:pt>
          <cx:pt idx="245670">LSAZ</cx:pt>
          <cx:pt idx="245671">LSAZ</cx:pt>
          <cx:pt idx="245672">LSAZ</cx:pt>
          <cx:pt idx="245673">LSAZ</cx:pt>
          <cx:pt idx="245674">LSAZ</cx:pt>
          <cx:pt idx="245675">LSAZ</cx:pt>
          <cx:pt idx="245676">LSAZ</cx:pt>
          <cx:pt idx="245677">LSAZ</cx:pt>
          <cx:pt idx="245678">LSAZ</cx:pt>
          <cx:pt idx="245679">LSAZ</cx:pt>
          <cx:pt idx="245680">LSAZ</cx:pt>
          <cx:pt idx="245681">LSAZ</cx:pt>
          <cx:pt idx="245682">LSAZ</cx:pt>
          <cx:pt idx="245683">LSAZ</cx:pt>
          <cx:pt idx="245684">LSAZ</cx:pt>
          <cx:pt idx="245685">LSAZ</cx:pt>
          <cx:pt idx="245686">LSAZ</cx:pt>
          <cx:pt idx="245687">LSAZ</cx:pt>
          <cx:pt idx="245688">LSAZ</cx:pt>
          <cx:pt idx="245689">LSAZ</cx:pt>
          <cx:pt idx="245690">LSAZ</cx:pt>
          <cx:pt idx="245691">LSAZ</cx:pt>
          <cx:pt idx="245692">LSAZ</cx:pt>
          <cx:pt idx="245693">LSAZ</cx:pt>
          <cx:pt idx="245694">LSAZ</cx:pt>
          <cx:pt idx="245695">LSAZ</cx:pt>
          <cx:pt idx="245696">LSAZ</cx:pt>
          <cx:pt idx="245697">LSAZ</cx:pt>
          <cx:pt idx="245698">LSAZ</cx:pt>
          <cx:pt idx="245699">LSAZ</cx:pt>
          <cx:pt idx="245700">LSAZ</cx:pt>
          <cx:pt idx="245701">LSAZ</cx:pt>
          <cx:pt idx="245702">LSAZ</cx:pt>
          <cx:pt idx="245703">LSAZ</cx:pt>
          <cx:pt idx="245704">LSAZ</cx:pt>
          <cx:pt idx="245705">LSAZ</cx:pt>
          <cx:pt idx="245706">LSAZ</cx:pt>
          <cx:pt idx="245707">LSAZ</cx:pt>
          <cx:pt idx="245708">LSAZ</cx:pt>
          <cx:pt idx="245709">LSAZ</cx:pt>
          <cx:pt idx="245710">LSAZ</cx:pt>
          <cx:pt idx="245711">LSAZ</cx:pt>
          <cx:pt idx="245712">LSAZ</cx:pt>
          <cx:pt idx="245713">LSAZ</cx:pt>
          <cx:pt idx="245714">LSAZ</cx:pt>
          <cx:pt idx="245715">LSAZ</cx:pt>
          <cx:pt idx="245716">LSAZ</cx:pt>
          <cx:pt idx="245717">LSAZ</cx:pt>
          <cx:pt idx="245718">LSAZ</cx:pt>
          <cx:pt idx="245719">LSAZ</cx:pt>
          <cx:pt idx="245720">LSAZ</cx:pt>
          <cx:pt idx="245721">LSAZ</cx:pt>
          <cx:pt idx="245722">LSAZ</cx:pt>
          <cx:pt idx="245723">LSAZ</cx:pt>
          <cx:pt idx="245724">LSAZ</cx:pt>
          <cx:pt idx="245725">LSAZ</cx:pt>
          <cx:pt idx="245726">LSAZ</cx:pt>
          <cx:pt idx="245727">LSAZ</cx:pt>
          <cx:pt idx="245728">LSAZ</cx:pt>
          <cx:pt idx="245729">LSAZ</cx:pt>
          <cx:pt idx="245730">LSAZ</cx:pt>
          <cx:pt idx="245731">LSAZ</cx:pt>
          <cx:pt idx="245732">LSAZ</cx:pt>
          <cx:pt idx="245733">LSAZ</cx:pt>
          <cx:pt idx="245734">LSAZ</cx:pt>
          <cx:pt idx="245735">LSAZ</cx:pt>
          <cx:pt idx="245736">LSAZ</cx:pt>
          <cx:pt idx="245737">LSAZ</cx:pt>
          <cx:pt idx="245738">LSAZ</cx:pt>
          <cx:pt idx="245739">LSAZ</cx:pt>
          <cx:pt idx="245740">LSAZ</cx:pt>
          <cx:pt idx="245741">LSAZ</cx:pt>
          <cx:pt idx="245742">LSAZ</cx:pt>
          <cx:pt idx="245743">LSAZ</cx:pt>
          <cx:pt idx="245744">LSAZ</cx:pt>
          <cx:pt idx="245745">LSAZ</cx:pt>
          <cx:pt idx="245746">LSAZ</cx:pt>
          <cx:pt idx="245747">LSAZ</cx:pt>
          <cx:pt idx="245748">LSAZ</cx:pt>
          <cx:pt idx="245749">LSAZ</cx:pt>
          <cx:pt idx="245750">LSAZ</cx:pt>
          <cx:pt idx="245751">LSAZ</cx:pt>
          <cx:pt idx="245752">LSAZ</cx:pt>
          <cx:pt idx="245753">LSAZ</cx:pt>
          <cx:pt idx="245754">LSAZ</cx:pt>
          <cx:pt idx="245755">LSAZ</cx:pt>
          <cx:pt idx="245756">LSAZ</cx:pt>
          <cx:pt idx="245757">LSAZ</cx:pt>
          <cx:pt idx="245758">LSAZ</cx:pt>
          <cx:pt idx="245759">LSAZ</cx:pt>
          <cx:pt idx="245760">LSAZ</cx:pt>
          <cx:pt idx="245761">LSAZ</cx:pt>
          <cx:pt idx="245762">LSAZ</cx:pt>
          <cx:pt idx="245763">LSAZ</cx:pt>
          <cx:pt idx="245764">LSAZ</cx:pt>
          <cx:pt idx="245765">LSAZ</cx:pt>
          <cx:pt idx="245766">LSAZ</cx:pt>
          <cx:pt idx="245767">LSAZ</cx:pt>
          <cx:pt idx="245768">LSAZ</cx:pt>
          <cx:pt idx="245769">LSAZ</cx:pt>
          <cx:pt idx="245770">LSAZ</cx:pt>
          <cx:pt idx="245771">LSAZ</cx:pt>
          <cx:pt idx="245772">LSAZ</cx:pt>
          <cx:pt idx="245773">LSAZ</cx:pt>
          <cx:pt idx="245774">LSAZ</cx:pt>
          <cx:pt idx="245775">LSAZ</cx:pt>
          <cx:pt idx="245776">LSAZ</cx:pt>
          <cx:pt idx="245777">LSAZ</cx:pt>
          <cx:pt idx="245778">LSAZ</cx:pt>
          <cx:pt idx="245779">LSAZ</cx:pt>
          <cx:pt idx="245780">LSAZ</cx:pt>
          <cx:pt idx="245781">LSAZ</cx:pt>
          <cx:pt idx="245782">LSAZ</cx:pt>
          <cx:pt idx="245783">LSAZ</cx:pt>
          <cx:pt idx="245784">LSAZ</cx:pt>
          <cx:pt idx="245785">LSAZ</cx:pt>
          <cx:pt idx="245786">LSAZ</cx:pt>
          <cx:pt idx="245787">LSAZ</cx:pt>
          <cx:pt idx="245788">LSAZ</cx:pt>
          <cx:pt idx="245789">LSAZ</cx:pt>
          <cx:pt idx="245790">LSAZ</cx:pt>
          <cx:pt idx="245791">LSAZ</cx:pt>
          <cx:pt idx="245792">LSAZ</cx:pt>
          <cx:pt idx="245793">LSAZ</cx:pt>
          <cx:pt idx="245794">LSAZ</cx:pt>
          <cx:pt idx="245795">LSAZ</cx:pt>
          <cx:pt idx="245796">LSAZ</cx:pt>
          <cx:pt idx="245797">LSAZ</cx:pt>
          <cx:pt idx="245798">LSAZ</cx:pt>
          <cx:pt idx="245799">LSAZ</cx:pt>
          <cx:pt idx="245800">LSAZ</cx:pt>
          <cx:pt idx="245801">LSAZ</cx:pt>
          <cx:pt idx="245802">LSAZ</cx:pt>
          <cx:pt idx="245803">LSAZ</cx:pt>
          <cx:pt idx="245804">LSAZ</cx:pt>
          <cx:pt idx="245805">LSAZ</cx:pt>
          <cx:pt idx="245806">LSAZ</cx:pt>
          <cx:pt idx="245807">LSAZ</cx:pt>
          <cx:pt idx="245808">LSAZ</cx:pt>
          <cx:pt idx="245809">LSAZ</cx:pt>
          <cx:pt idx="245810">LSAZ</cx:pt>
          <cx:pt idx="245811">LSAZ</cx:pt>
          <cx:pt idx="245812">LSAZ</cx:pt>
          <cx:pt idx="245813">LSAZ</cx:pt>
          <cx:pt idx="245814">LSAZ</cx:pt>
          <cx:pt idx="245815">LSAZ</cx:pt>
          <cx:pt idx="245816">LSAZ</cx:pt>
          <cx:pt idx="245817">LSAZ</cx:pt>
          <cx:pt idx="245818">LSAZ</cx:pt>
          <cx:pt idx="245819">LSAZ</cx:pt>
          <cx:pt idx="245820">LSAZ</cx:pt>
          <cx:pt idx="245821">LSAZ</cx:pt>
          <cx:pt idx="245822">LSAZ</cx:pt>
          <cx:pt idx="245823">LSAZ</cx:pt>
          <cx:pt idx="245824">LSAZ</cx:pt>
          <cx:pt idx="245825">LSAZ</cx:pt>
          <cx:pt idx="245826">LSAZ</cx:pt>
          <cx:pt idx="245827">LSAZ</cx:pt>
          <cx:pt idx="245828">LSAZ</cx:pt>
          <cx:pt idx="245829">LSAZ</cx:pt>
          <cx:pt idx="245830">LSAZ</cx:pt>
          <cx:pt idx="245831">LSAZ</cx:pt>
          <cx:pt idx="245832">LSAZ</cx:pt>
          <cx:pt idx="245833">LSAZ</cx:pt>
          <cx:pt idx="245834">LSAZ</cx:pt>
          <cx:pt idx="245835">LSAZ</cx:pt>
          <cx:pt idx="245836">LSAZ</cx:pt>
          <cx:pt idx="245837">LSAZ</cx:pt>
          <cx:pt idx="245838">LSAZ</cx:pt>
          <cx:pt idx="245839">LSAZ</cx:pt>
          <cx:pt idx="245840">LSAZ</cx:pt>
          <cx:pt idx="245841">LSAZ</cx:pt>
          <cx:pt idx="245842">LSAZ</cx:pt>
          <cx:pt idx="245843">LSAZ</cx:pt>
          <cx:pt idx="245844">LSAZ</cx:pt>
          <cx:pt idx="245845">LSAZ</cx:pt>
          <cx:pt idx="245846">LSAZ</cx:pt>
          <cx:pt idx="245847">LSAZ</cx:pt>
          <cx:pt idx="245848">LSAZ</cx:pt>
          <cx:pt idx="245849">LSAZ</cx:pt>
          <cx:pt idx="245850">LSAZ</cx:pt>
          <cx:pt idx="245851">LSAZ</cx:pt>
          <cx:pt idx="245852">LSAZ</cx:pt>
          <cx:pt idx="245853">LSAZ</cx:pt>
          <cx:pt idx="245854">LSAZ</cx:pt>
          <cx:pt idx="245855">LSAZ</cx:pt>
          <cx:pt idx="245856">LSAZ</cx:pt>
          <cx:pt idx="245857">LSAZ</cx:pt>
          <cx:pt idx="245858">LSAZ</cx:pt>
          <cx:pt idx="245859">LSAZ</cx:pt>
          <cx:pt idx="245860">LSAZ</cx:pt>
          <cx:pt idx="245861">LSAZ</cx:pt>
          <cx:pt idx="245862">LSAZ</cx:pt>
          <cx:pt idx="245863">LSAZ</cx:pt>
          <cx:pt idx="245864">LSAZ</cx:pt>
          <cx:pt idx="245865">LSAZ</cx:pt>
          <cx:pt idx="245866">LSAZ</cx:pt>
          <cx:pt idx="245867">LSAZ</cx:pt>
          <cx:pt idx="245868">LSAZ</cx:pt>
          <cx:pt idx="245869">LSAZ</cx:pt>
          <cx:pt idx="245870">LSAZ</cx:pt>
          <cx:pt idx="245871">LSAZ</cx:pt>
          <cx:pt idx="245872">LSAZ</cx:pt>
          <cx:pt idx="245873">LSAZ</cx:pt>
          <cx:pt idx="245874">LSAZ</cx:pt>
          <cx:pt idx="245875">LSAZ</cx:pt>
          <cx:pt idx="245876">LSAZ</cx:pt>
          <cx:pt idx="245877">LSAZ</cx:pt>
          <cx:pt idx="245878">LSAZ</cx:pt>
          <cx:pt idx="245879">LSAZ</cx:pt>
          <cx:pt idx="245880">LSAZ</cx:pt>
          <cx:pt idx="245881">LSAZ</cx:pt>
          <cx:pt idx="245882">LSAZ</cx:pt>
          <cx:pt idx="245883">LSAZ</cx:pt>
          <cx:pt idx="245884">LSAZ</cx:pt>
          <cx:pt idx="245885">LSAZ</cx:pt>
          <cx:pt idx="245886">LSAZ</cx:pt>
          <cx:pt idx="245887">LSAZ</cx:pt>
          <cx:pt idx="245888">LSAZ</cx:pt>
          <cx:pt idx="245889">LSAZ</cx:pt>
          <cx:pt idx="245890">LSAZ</cx:pt>
          <cx:pt idx="245891">LSAZ</cx:pt>
          <cx:pt idx="245892">LSAZ</cx:pt>
          <cx:pt idx="245893">LSAZ</cx:pt>
          <cx:pt idx="245894">LSAZ</cx:pt>
          <cx:pt idx="245895">LSAZ</cx:pt>
          <cx:pt idx="245896">LSAZ</cx:pt>
          <cx:pt idx="245897">LSAZ</cx:pt>
          <cx:pt idx="245898">LSAZ</cx:pt>
          <cx:pt idx="245899">LSAZ</cx:pt>
          <cx:pt idx="245900">LSAZ</cx:pt>
          <cx:pt idx="245901">LSAZ</cx:pt>
          <cx:pt idx="245902">LSAZ</cx:pt>
          <cx:pt idx="245903">LSAZ</cx:pt>
          <cx:pt idx="245904">LSAZ</cx:pt>
          <cx:pt idx="245905">LSAZ</cx:pt>
          <cx:pt idx="245906">LSAZ</cx:pt>
          <cx:pt idx="245907">LSAZ</cx:pt>
          <cx:pt idx="245908">LSAZ</cx:pt>
          <cx:pt idx="245909">LSAZ</cx:pt>
          <cx:pt idx="245910">LSAZ</cx:pt>
          <cx:pt idx="245911">LSAZ</cx:pt>
          <cx:pt idx="245912">LSAZ</cx:pt>
          <cx:pt idx="245913">LSAZ</cx:pt>
          <cx:pt idx="245914">LSAZ</cx:pt>
          <cx:pt idx="245915">LSAZ</cx:pt>
          <cx:pt idx="245916">LSAZ</cx:pt>
          <cx:pt idx="245917">LSAZ</cx:pt>
          <cx:pt idx="245918">LSAZ</cx:pt>
          <cx:pt idx="245919">LSAZ</cx:pt>
          <cx:pt idx="245920">LSAZ</cx:pt>
          <cx:pt idx="245921">LSAZ</cx:pt>
          <cx:pt idx="245922">LSAZ</cx:pt>
          <cx:pt idx="245923">LSAZ</cx:pt>
          <cx:pt idx="245924">LSAZ</cx:pt>
          <cx:pt idx="245925">LSAZ</cx:pt>
          <cx:pt idx="245926">LSAZ</cx:pt>
          <cx:pt idx="245927">LSAZ</cx:pt>
          <cx:pt idx="245928">LSAZ</cx:pt>
          <cx:pt idx="245929">LSAZ</cx:pt>
          <cx:pt idx="245930">LSAZ</cx:pt>
          <cx:pt idx="245931">LSAZ</cx:pt>
          <cx:pt idx="245932">LSAZ</cx:pt>
          <cx:pt idx="245933">LSAZ</cx:pt>
          <cx:pt idx="245934">LSAZ</cx:pt>
          <cx:pt idx="245935">LSAZ</cx:pt>
          <cx:pt idx="245936">LSAZ</cx:pt>
          <cx:pt idx="245937">LSAZ</cx:pt>
          <cx:pt idx="245938">LSAZ</cx:pt>
          <cx:pt idx="245939">LSAZ</cx:pt>
          <cx:pt idx="245940">LSAZ</cx:pt>
          <cx:pt idx="245941">LSAZ</cx:pt>
          <cx:pt idx="245942">LSAZ</cx:pt>
          <cx:pt idx="245943">LSAZ</cx:pt>
          <cx:pt idx="245944">LSAZ</cx:pt>
          <cx:pt idx="245945">LSAZ</cx:pt>
          <cx:pt idx="245946">LSAZ</cx:pt>
          <cx:pt idx="245947">LSAZ</cx:pt>
          <cx:pt idx="245948">LSAZ</cx:pt>
          <cx:pt idx="245949">LSAZ</cx:pt>
          <cx:pt idx="245950">LSAZ</cx:pt>
          <cx:pt idx="245951">LSAZ</cx:pt>
          <cx:pt idx="245952">LSAZ</cx:pt>
          <cx:pt idx="245953">LSAZ</cx:pt>
          <cx:pt idx="245954">LSAZ</cx:pt>
          <cx:pt idx="245955">LSAZ</cx:pt>
          <cx:pt idx="245956">LSAZ</cx:pt>
          <cx:pt idx="245957">LSAZ</cx:pt>
          <cx:pt idx="245958">LSAZ</cx:pt>
          <cx:pt idx="245959">LSAZ</cx:pt>
          <cx:pt idx="245960">LSAZ</cx:pt>
          <cx:pt idx="245961">LSAZ</cx:pt>
          <cx:pt idx="245962">LSAZ</cx:pt>
          <cx:pt idx="245963">LSAZ</cx:pt>
          <cx:pt idx="245964">LSAZ</cx:pt>
          <cx:pt idx="245965">LSAZ</cx:pt>
          <cx:pt idx="245966">LSAZ</cx:pt>
          <cx:pt idx="245967">LSAZ</cx:pt>
          <cx:pt idx="245968">LSAZ</cx:pt>
          <cx:pt idx="245969">LSAZ</cx:pt>
          <cx:pt idx="245970">LSAZ</cx:pt>
          <cx:pt idx="245971">LSAZ</cx:pt>
          <cx:pt idx="245972">LSAZ</cx:pt>
          <cx:pt idx="245973">LSAZ</cx:pt>
          <cx:pt idx="245974">LSAZ</cx:pt>
          <cx:pt idx="245975">LSAZ</cx:pt>
          <cx:pt idx="245976">LSAZ</cx:pt>
          <cx:pt idx="245977">LSAZ</cx:pt>
          <cx:pt idx="245978">LSAZ</cx:pt>
          <cx:pt idx="245979">LSAZ</cx:pt>
          <cx:pt idx="245980">LSAZ</cx:pt>
          <cx:pt idx="245981">LSAZ</cx:pt>
          <cx:pt idx="245982">LSAZ</cx:pt>
          <cx:pt idx="245983">LSAZ</cx:pt>
          <cx:pt idx="245984">LSAZ</cx:pt>
          <cx:pt idx="245985">LSAZ</cx:pt>
          <cx:pt idx="245986">LSAZ</cx:pt>
          <cx:pt idx="245987">LSAZ</cx:pt>
          <cx:pt idx="245988">LSAZ</cx:pt>
          <cx:pt idx="245989">LSAZ</cx:pt>
          <cx:pt idx="245990">LSAZ</cx:pt>
          <cx:pt idx="245991">LSAZ</cx:pt>
          <cx:pt idx="245992">LSAZ</cx:pt>
          <cx:pt idx="245993">LSAZ</cx:pt>
          <cx:pt idx="245994">LSAZ</cx:pt>
          <cx:pt idx="245995">LSAZ</cx:pt>
          <cx:pt idx="245996">LSAZ</cx:pt>
          <cx:pt idx="245997">LSAZ</cx:pt>
          <cx:pt idx="245998">LSAZ</cx:pt>
          <cx:pt idx="245999">LSAZ</cx:pt>
          <cx:pt idx="246000">LSAZ</cx:pt>
          <cx:pt idx="246001">LSAZ</cx:pt>
          <cx:pt idx="246002">LSAZ</cx:pt>
          <cx:pt idx="246003">LSAZ</cx:pt>
          <cx:pt idx="246004">LSAZ</cx:pt>
          <cx:pt idx="246005">LSAZ</cx:pt>
          <cx:pt idx="246006">LSAZ</cx:pt>
          <cx:pt idx="246007">LSAZ</cx:pt>
          <cx:pt idx="246008">LSAZ</cx:pt>
          <cx:pt idx="246009">LSAZ</cx:pt>
          <cx:pt idx="246010">LSAZ</cx:pt>
          <cx:pt idx="246011">LSAZ</cx:pt>
          <cx:pt idx="246012">LSAZ</cx:pt>
          <cx:pt idx="246013">LSAZ</cx:pt>
          <cx:pt idx="246014">LSAZ</cx:pt>
          <cx:pt idx="246015">LSAZ</cx:pt>
          <cx:pt idx="246016">LSAZ</cx:pt>
          <cx:pt idx="246017">LSAZ</cx:pt>
          <cx:pt idx="246018">LSAZ</cx:pt>
          <cx:pt idx="246019">LSAZ</cx:pt>
          <cx:pt idx="246020">LSAZ</cx:pt>
          <cx:pt idx="246021">LSAZ</cx:pt>
          <cx:pt idx="246022">LSAZ</cx:pt>
          <cx:pt idx="246023">LSAZ</cx:pt>
          <cx:pt idx="246024">LSAZ</cx:pt>
          <cx:pt idx="246025">LSAZ</cx:pt>
          <cx:pt idx="246026">LSAZ</cx:pt>
          <cx:pt idx="246027">LSAZ</cx:pt>
          <cx:pt idx="246028">LSAZ</cx:pt>
          <cx:pt idx="246029">LSAZ</cx:pt>
          <cx:pt idx="246030">LSAZ</cx:pt>
          <cx:pt idx="246031">LSAZ</cx:pt>
          <cx:pt idx="246032">LSAZ</cx:pt>
          <cx:pt idx="246033">LSAZ</cx:pt>
          <cx:pt idx="246034">LSAZ</cx:pt>
          <cx:pt idx="246035">LSAZ</cx:pt>
          <cx:pt idx="246036">LSAZ</cx:pt>
          <cx:pt idx="246037">LSAZ</cx:pt>
          <cx:pt idx="246038">LSAZ</cx:pt>
          <cx:pt idx="246039">LSAZ</cx:pt>
          <cx:pt idx="246040">LSAZ</cx:pt>
          <cx:pt idx="246041">LSAZ</cx:pt>
          <cx:pt idx="246042">LSAZ</cx:pt>
          <cx:pt idx="246043">LSAZ</cx:pt>
          <cx:pt idx="246044">LSAZ</cx:pt>
          <cx:pt idx="246045">LSAZ</cx:pt>
          <cx:pt idx="246046">LSAZ</cx:pt>
          <cx:pt idx="246047">LSAZ</cx:pt>
          <cx:pt idx="246048">LSAZ</cx:pt>
          <cx:pt idx="246049">LSAZ</cx:pt>
          <cx:pt idx="246050">LSAZ</cx:pt>
          <cx:pt idx="246051">LSAZ</cx:pt>
          <cx:pt idx="246052">LSAZ</cx:pt>
          <cx:pt idx="246053">LSAZ</cx:pt>
          <cx:pt idx="246054">LSAZ</cx:pt>
          <cx:pt idx="246055">LSAZ</cx:pt>
          <cx:pt idx="246056">LSAZ</cx:pt>
          <cx:pt idx="246057">LSAZ</cx:pt>
          <cx:pt idx="246058">LSAZ</cx:pt>
          <cx:pt idx="246059">LSAZ</cx:pt>
          <cx:pt idx="246060">LSAZ</cx:pt>
          <cx:pt idx="246061">LSAZ</cx:pt>
          <cx:pt idx="246062">LSAZ</cx:pt>
          <cx:pt idx="246063">LSAZ</cx:pt>
          <cx:pt idx="246064">LSAZ</cx:pt>
          <cx:pt idx="246065">LSAZ</cx:pt>
          <cx:pt idx="246066">LSAZ</cx:pt>
          <cx:pt idx="246067">LSAZ</cx:pt>
          <cx:pt idx="246068">LSAZ</cx:pt>
          <cx:pt idx="246069">LSAZ</cx:pt>
          <cx:pt idx="246070">LSAZ</cx:pt>
          <cx:pt idx="246071">LSAZ</cx:pt>
          <cx:pt idx="246072">LSAZ</cx:pt>
          <cx:pt idx="246073">LSAZ</cx:pt>
          <cx:pt idx="246074">LSAZ</cx:pt>
          <cx:pt idx="246075">LSAZ</cx:pt>
          <cx:pt idx="246076">LSAZ</cx:pt>
          <cx:pt idx="246077">LSAZ</cx:pt>
          <cx:pt idx="246078">LSAZ</cx:pt>
          <cx:pt idx="246079">LSAZ</cx:pt>
          <cx:pt idx="246080">LSAZ</cx:pt>
          <cx:pt idx="246081">LSAZ</cx:pt>
          <cx:pt idx="246082">LSAZ</cx:pt>
          <cx:pt idx="246083">LSAZ</cx:pt>
          <cx:pt idx="246084">LSAZ</cx:pt>
          <cx:pt idx="246085">LSAZ</cx:pt>
          <cx:pt idx="246086">LSAZ</cx:pt>
          <cx:pt idx="246087">LSAZ</cx:pt>
          <cx:pt idx="246088">LSAZ</cx:pt>
          <cx:pt idx="246089">LSAZ</cx:pt>
          <cx:pt idx="246090">LSAZ</cx:pt>
          <cx:pt idx="246091">LSAZ</cx:pt>
          <cx:pt idx="246092">LSAZ</cx:pt>
          <cx:pt idx="246093">LSAZ</cx:pt>
          <cx:pt idx="246094">LSAZ</cx:pt>
          <cx:pt idx="246095">LSAZ</cx:pt>
          <cx:pt idx="246096">LSAZ</cx:pt>
          <cx:pt idx="246097">LSAZ</cx:pt>
          <cx:pt idx="246098">LSAZ</cx:pt>
          <cx:pt idx="246099">LSAZ</cx:pt>
          <cx:pt idx="246100">LSAZ</cx:pt>
          <cx:pt idx="246101">LSAZ</cx:pt>
          <cx:pt idx="246102">LSAZ</cx:pt>
          <cx:pt idx="246103">LSAZ</cx:pt>
          <cx:pt idx="246104">LSAZ</cx:pt>
          <cx:pt idx="246105">LSAZ</cx:pt>
          <cx:pt idx="246106">LSAZ</cx:pt>
          <cx:pt idx="246107">LSAZ</cx:pt>
          <cx:pt idx="246108">LSAZ</cx:pt>
          <cx:pt idx="246109">LSAZ</cx:pt>
          <cx:pt idx="246110">LSAZ</cx:pt>
          <cx:pt idx="246111">LSAZ</cx:pt>
          <cx:pt idx="246112">LSAZ</cx:pt>
          <cx:pt idx="246113">LSAZ</cx:pt>
          <cx:pt idx="246114">LSAZ</cx:pt>
          <cx:pt idx="246115">LSAZ</cx:pt>
          <cx:pt idx="246116">LSAZ</cx:pt>
          <cx:pt idx="246117">LSAZ</cx:pt>
          <cx:pt idx="246118">LSAZ</cx:pt>
          <cx:pt idx="246119">LSAZ</cx:pt>
          <cx:pt idx="246120">LSAZ</cx:pt>
          <cx:pt idx="246121">LSAZ</cx:pt>
          <cx:pt idx="246122">LSAZ</cx:pt>
          <cx:pt idx="246123">LSAZ</cx:pt>
          <cx:pt idx="246124">LSAZ</cx:pt>
          <cx:pt idx="246125">LSAZ</cx:pt>
          <cx:pt idx="246126">LSAZ</cx:pt>
          <cx:pt idx="246127">LSAZ</cx:pt>
          <cx:pt idx="246128">LSAZ</cx:pt>
          <cx:pt idx="246129">LSAZ</cx:pt>
          <cx:pt idx="246130">LSAZ</cx:pt>
          <cx:pt idx="246131">LSAZ</cx:pt>
          <cx:pt idx="246132">LSAZ</cx:pt>
          <cx:pt idx="246133">LSAZ</cx:pt>
          <cx:pt idx="246134">LSAZ</cx:pt>
          <cx:pt idx="246135">LSAZ</cx:pt>
          <cx:pt idx="246136">LSAZ</cx:pt>
          <cx:pt idx="246137">LSAZ</cx:pt>
          <cx:pt idx="246138">LSAZ</cx:pt>
          <cx:pt idx="246139">LSAZ</cx:pt>
          <cx:pt idx="246140">LSAZ</cx:pt>
          <cx:pt idx="246141">LSAZ</cx:pt>
          <cx:pt idx="246142">LSAZ</cx:pt>
          <cx:pt idx="246143">LSAZ</cx:pt>
          <cx:pt idx="246144">LSAZ</cx:pt>
          <cx:pt idx="246145">LSAZ</cx:pt>
          <cx:pt idx="246146">LSAZ</cx:pt>
          <cx:pt idx="246147">LSAZ</cx:pt>
          <cx:pt idx="246148">LSAZ</cx:pt>
          <cx:pt idx="246149">LSAZ</cx:pt>
          <cx:pt idx="246150">LSAZ</cx:pt>
          <cx:pt idx="246151">LSAZ</cx:pt>
          <cx:pt idx="246152">LSAZ</cx:pt>
          <cx:pt idx="246153">LSAZ</cx:pt>
          <cx:pt idx="246154">LSAZ</cx:pt>
          <cx:pt idx="246155">LSAZ</cx:pt>
          <cx:pt idx="246156">LSAZ</cx:pt>
          <cx:pt idx="246157">LSAZ</cx:pt>
          <cx:pt idx="246158">LSAZ</cx:pt>
          <cx:pt idx="246159">LSAZ</cx:pt>
          <cx:pt idx="246160">LSAZ</cx:pt>
          <cx:pt idx="246161">LSAZ</cx:pt>
          <cx:pt idx="246162">LSAZ</cx:pt>
          <cx:pt idx="246163">LSAZ</cx:pt>
          <cx:pt idx="246164">LSAZ</cx:pt>
          <cx:pt idx="246165">LSAZ</cx:pt>
          <cx:pt idx="246166">LSAZ</cx:pt>
          <cx:pt idx="246167">LSAZ</cx:pt>
          <cx:pt idx="246168">LSAZ</cx:pt>
          <cx:pt idx="246169">LSAZ</cx:pt>
          <cx:pt idx="246170">LSAZ</cx:pt>
          <cx:pt idx="246171">LSAZ</cx:pt>
          <cx:pt idx="246172">LSAZ</cx:pt>
          <cx:pt idx="246173">LSAZ</cx:pt>
          <cx:pt idx="246174">LSAZ</cx:pt>
          <cx:pt idx="246175">LSAZ</cx:pt>
          <cx:pt idx="246176">LSAZ</cx:pt>
          <cx:pt idx="246177">LSAZ</cx:pt>
          <cx:pt idx="246178">LSAZ</cx:pt>
          <cx:pt idx="246179">LSAZ</cx:pt>
          <cx:pt idx="246180">LSAZ</cx:pt>
          <cx:pt idx="246181">LSAZ</cx:pt>
          <cx:pt idx="246182">LSAZ</cx:pt>
          <cx:pt idx="246183">LSAZ</cx:pt>
          <cx:pt idx="246184">LSAZ</cx:pt>
          <cx:pt idx="246185">LSAZ</cx:pt>
          <cx:pt idx="246186">LSAZ</cx:pt>
          <cx:pt idx="246187">LSAZ</cx:pt>
          <cx:pt idx="246188">LSAZ</cx:pt>
          <cx:pt idx="246189">LSAZ</cx:pt>
          <cx:pt idx="246190">LSAZ</cx:pt>
          <cx:pt idx="246191">LSAZ</cx:pt>
          <cx:pt idx="246192">LSAZ</cx:pt>
          <cx:pt idx="246193">LSAZ</cx:pt>
          <cx:pt idx="246194">LSAZ</cx:pt>
          <cx:pt idx="246195">LSAZ</cx:pt>
          <cx:pt idx="246196">LSAZ</cx:pt>
          <cx:pt idx="246197">LSAZ</cx:pt>
          <cx:pt idx="246198">LSAZ</cx:pt>
          <cx:pt idx="246199">LSAZ</cx:pt>
          <cx:pt idx="246200">LSAZ</cx:pt>
          <cx:pt idx="246201">LSAZ</cx:pt>
          <cx:pt idx="246202">LSAZ</cx:pt>
          <cx:pt idx="246203">LSAZ</cx:pt>
          <cx:pt idx="246204">LSAZ</cx:pt>
          <cx:pt idx="246205">LSAZ</cx:pt>
          <cx:pt idx="246206">LSAZ</cx:pt>
          <cx:pt idx="246207">LSAZ</cx:pt>
          <cx:pt idx="246208">LSAZ</cx:pt>
          <cx:pt idx="246209">LSAZ</cx:pt>
          <cx:pt idx="246210">LSAZ</cx:pt>
          <cx:pt idx="246211">LSAZ</cx:pt>
          <cx:pt idx="246212">LSAZ</cx:pt>
          <cx:pt idx="246213">LSAZ</cx:pt>
          <cx:pt idx="246214">LSAZ</cx:pt>
          <cx:pt idx="246215">LSAZ</cx:pt>
          <cx:pt idx="246216">LSAZ</cx:pt>
          <cx:pt idx="246217">LSAZ</cx:pt>
          <cx:pt idx="246218">LSAZ</cx:pt>
          <cx:pt idx="246219">LSAZ</cx:pt>
          <cx:pt idx="246220">LSAZ</cx:pt>
          <cx:pt idx="246221">LSAZ</cx:pt>
          <cx:pt idx="246222">LSAZ</cx:pt>
          <cx:pt idx="246223">LSAZ</cx:pt>
          <cx:pt idx="246224">LSAZ</cx:pt>
          <cx:pt idx="246225">LSAZ</cx:pt>
          <cx:pt idx="246226">LSAZ</cx:pt>
          <cx:pt idx="246227">LSAZ</cx:pt>
          <cx:pt idx="246228">LSAZ</cx:pt>
          <cx:pt idx="246229">LSAZ</cx:pt>
          <cx:pt idx="246230">LSAZ</cx:pt>
          <cx:pt idx="246231">LSAZ</cx:pt>
          <cx:pt idx="246232">LSAZ</cx:pt>
          <cx:pt idx="246233">LSAZ</cx:pt>
          <cx:pt idx="246234">LSAZ</cx:pt>
          <cx:pt idx="246235">LSAZ</cx:pt>
          <cx:pt idx="246236">LSAZ</cx:pt>
          <cx:pt idx="246237">LSAZ</cx:pt>
          <cx:pt idx="246238">LSAZ</cx:pt>
          <cx:pt idx="246239">LSAZ</cx:pt>
          <cx:pt idx="246240">LSAZ</cx:pt>
          <cx:pt idx="246241">LSAZ</cx:pt>
          <cx:pt idx="246242">LSAZ</cx:pt>
          <cx:pt idx="246243">LSAZ</cx:pt>
          <cx:pt idx="246244">LSAZ</cx:pt>
          <cx:pt idx="246245">LSAZ</cx:pt>
          <cx:pt idx="246246">LSAZ</cx:pt>
          <cx:pt idx="246247">LSAZ</cx:pt>
          <cx:pt idx="246248">LSAZ</cx:pt>
          <cx:pt idx="246249">LSAZ</cx:pt>
          <cx:pt idx="246250">LSAZ</cx:pt>
          <cx:pt idx="246251">LSAZ</cx:pt>
          <cx:pt idx="246252">LSAZ</cx:pt>
          <cx:pt idx="246253">LSAZ</cx:pt>
          <cx:pt idx="246254">LSAZ</cx:pt>
          <cx:pt idx="246255">LSAZ</cx:pt>
          <cx:pt idx="246256">LSAZ</cx:pt>
          <cx:pt idx="246257">LSAZ</cx:pt>
          <cx:pt idx="246258">LSAZ</cx:pt>
          <cx:pt idx="246259">LSAZ</cx:pt>
          <cx:pt idx="246260">LSAZ</cx:pt>
          <cx:pt idx="246261">LSAZ</cx:pt>
          <cx:pt idx="246262">LSAZ</cx:pt>
          <cx:pt idx="246263">LSAZ</cx:pt>
          <cx:pt idx="246264">LSAZ</cx:pt>
          <cx:pt idx="246265">LSAZ</cx:pt>
          <cx:pt idx="246266">LSAZ</cx:pt>
          <cx:pt idx="246267">LSAZ</cx:pt>
          <cx:pt idx="246268">LSAZ</cx:pt>
          <cx:pt idx="246269">LSAZ</cx:pt>
          <cx:pt idx="246270">LSAZ</cx:pt>
          <cx:pt idx="246271">LSAZ</cx:pt>
          <cx:pt idx="246272">LSAZ</cx:pt>
          <cx:pt idx="246273">LSAZ</cx:pt>
          <cx:pt idx="246274">LSAZ</cx:pt>
          <cx:pt idx="246275">LSAZ</cx:pt>
          <cx:pt idx="246276">LSAZ</cx:pt>
          <cx:pt idx="246277">LSAZ</cx:pt>
          <cx:pt idx="246278">LSAZ</cx:pt>
          <cx:pt idx="246279">LSAZ</cx:pt>
          <cx:pt idx="246280">LSAZ</cx:pt>
          <cx:pt idx="246281">LSAZ</cx:pt>
          <cx:pt idx="246282">LSAZ</cx:pt>
          <cx:pt idx="246283">LSAZ</cx:pt>
          <cx:pt idx="246284">LSAZ</cx:pt>
          <cx:pt idx="246285">LSAZ</cx:pt>
          <cx:pt idx="246286">LSAZ</cx:pt>
          <cx:pt idx="246287">LSAZ</cx:pt>
          <cx:pt idx="246288">LSAZ</cx:pt>
          <cx:pt idx="246289">LSAZ</cx:pt>
          <cx:pt idx="246290">LSAZ</cx:pt>
          <cx:pt idx="246291">LSAZ</cx:pt>
          <cx:pt idx="246292">LSAZ</cx:pt>
          <cx:pt idx="246293">LSAZ</cx:pt>
          <cx:pt idx="246294">LSAZ</cx:pt>
          <cx:pt idx="246295">LSAZ</cx:pt>
          <cx:pt idx="246296">LSAZ</cx:pt>
          <cx:pt idx="246297">LSAZ</cx:pt>
          <cx:pt idx="246298">LSAZ</cx:pt>
          <cx:pt idx="246299">LSAZ</cx:pt>
          <cx:pt idx="246300">LSAZ</cx:pt>
          <cx:pt idx="246301">LSAZ</cx:pt>
          <cx:pt idx="246302">LSAZ</cx:pt>
          <cx:pt idx="246303">LSAZ</cx:pt>
          <cx:pt idx="246304">LSAZ</cx:pt>
          <cx:pt idx="246305">LSAZ</cx:pt>
          <cx:pt idx="246306">LSAZ</cx:pt>
          <cx:pt idx="246307">LSAZ</cx:pt>
          <cx:pt idx="246308">LSAZ</cx:pt>
          <cx:pt idx="246309">LSAZ</cx:pt>
          <cx:pt idx="246310">LSAZ</cx:pt>
          <cx:pt idx="246311">LSAZ</cx:pt>
          <cx:pt idx="246312">LSAZ</cx:pt>
          <cx:pt idx="246313">LSAZ</cx:pt>
          <cx:pt idx="246314">LSAZ</cx:pt>
          <cx:pt idx="246315">LSAZ</cx:pt>
          <cx:pt idx="246316">LSAZ</cx:pt>
          <cx:pt idx="246317">LSAZ</cx:pt>
          <cx:pt idx="246318">LSAZ</cx:pt>
          <cx:pt idx="246319">LSAZ</cx:pt>
          <cx:pt idx="246320">LSAZ</cx:pt>
          <cx:pt idx="246321">LSAZ</cx:pt>
          <cx:pt idx="246322">LSAZ</cx:pt>
          <cx:pt idx="246323">LSAZ</cx:pt>
          <cx:pt idx="246324">LSAZ</cx:pt>
          <cx:pt idx="246325">LSAZ</cx:pt>
          <cx:pt idx="246326">LSAZ</cx:pt>
          <cx:pt idx="246327">LSAZ</cx:pt>
          <cx:pt idx="246328">LSAZ</cx:pt>
          <cx:pt idx="246329">LSAZ</cx:pt>
          <cx:pt idx="246330">LSAZ</cx:pt>
          <cx:pt idx="246331">LSAZ</cx:pt>
          <cx:pt idx="246332">LSAZ</cx:pt>
          <cx:pt idx="246333">LSAZ</cx:pt>
          <cx:pt idx="246334">LSAZ</cx:pt>
          <cx:pt idx="246335">LSAZ</cx:pt>
          <cx:pt idx="246336">LSAZ</cx:pt>
          <cx:pt idx="246337">LSAZ</cx:pt>
          <cx:pt idx="246338">LSAZ</cx:pt>
          <cx:pt idx="246339">LSAZ</cx:pt>
          <cx:pt idx="246340">LSAZ</cx:pt>
          <cx:pt idx="246341">LSAZ</cx:pt>
          <cx:pt idx="246342">LSAZ</cx:pt>
          <cx:pt idx="246343">LSAZ</cx:pt>
          <cx:pt idx="246344">LSAZ</cx:pt>
          <cx:pt idx="246345">LSAZ</cx:pt>
          <cx:pt idx="246346">LSAZ</cx:pt>
          <cx:pt idx="246347">LSAZ</cx:pt>
          <cx:pt idx="246348">LSAZ</cx:pt>
          <cx:pt idx="246349">LSAZ</cx:pt>
          <cx:pt idx="246350">LSAZ</cx:pt>
          <cx:pt idx="246351">LSAZ</cx:pt>
          <cx:pt idx="246352">LSAZ</cx:pt>
          <cx:pt idx="246353">LSAZ</cx:pt>
          <cx:pt idx="246354">LSAZ</cx:pt>
          <cx:pt idx="246355">LSAZ</cx:pt>
          <cx:pt idx="246356">LSAZ</cx:pt>
          <cx:pt idx="246357">LSAZ</cx:pt>
          <cx:pt idx="246358">LSAZ</cx:pt>
          <cx:pt idx="246359">LSAZ</cx:pt>
          <cx:pt idx="246360">LSAZ</cx:pt>
          <cx:pt idx="246361">LSAZ</cx:pt>
          <cx:pt idx="246362">LSAZ</cx:pt>
          <cx:pt idx="246363">LSAZ</cx:pt>
          <cx:pt idx="246364">LSAZ</cx:pt>
          <cx:pt idx="246365">LSAZ</cx:pt>
          <cx:pt idx="246366">LSAZ</cx:pt>
          <cx:pt idx="246367">LSAZ</cx:pt>
          <cx:pt idx="246368">LSAZ</cx:pt>
          <cx:pt idx="246369">LSAZ</cx:pt>
          <cx:pt idx="246370">LSAZ</cx:pt>
          <cx:pt idx="246371">LSAZ</cx:pt>
          <cx:pt idx="246372">LSAZ</cx:pt>
          <cx:pt idx="246373">LSAZ</cx:pt>
          <cx:pt idx="246374">LSAZ</cx:pt>
          <cx:pt idx="246375">LSAZ</cx:pt>
          <cx:pt idx="246376">LSAZ</cx:pt>
          <cx:pt idx="246377">LSAZ</cx:pt>
          <cx:pt idx="246378">LSAZ</cx:pt>
          <cx:pt idx="246379">LSAZ</cx:pt>
          <cx:pt idx="246380">LSAZ</cx:pt>
          <cx:pt idx="246381">LSAZ</cx:pt>
          <cx:pt idx="246382">LSAZ</cx:pt>
          <cx:pt idx="246383">LSAZ</cx:pt>
          <cx:pt idx="246384">LSAZ</cx:pt>
          <cx:pt idx="246385">LSAZ</cx:pt>
          <cx:pt idx="246386">LSAZ</cx:pt>
          <cx:pt idx="246387">LSAZ</cx:pt>
          <cx:pt idx="246388">LSAZ</cx:pt>
          <cx:pt idx="246389">LSAZ</cx:pt>
          <cx:pt idx="246390">LSAZ</cx:pt>
          <cx:pt idx="246391">LSAZ</cx:pt>
          <cx:pt idx="246392">LSAZ</cx:pt>
          <cx:pt idx="246393">LSAZ</cx:pt>
          <cx:pt idx="246394">LSAZ</cx:pt>
          <cx:pt idx="246395">LSAZ</cx:pt>
          <cx:pt idx="246396">LSAZ</cx:pt>
          <cx:pt idx="246397">LSAZ</cx:pt>
          <cx:pt idx="246398">LSAZ</cx:pt>
          <cx:pt idx="246399">LSAZ</cx:pt>
          <cx:pt idx="246400">LSAZ</cx:pt>
          <cx:pt idx="246401">LSAZ</cx:pt>
          <cx:pt idx="246402">LSAZ</cx:pt>
          <cx:pt idx="246403">LSAZ</cx:pt>
          <cx:pt idx="246404">LSAZ</cx:pt>
          <cx:pt idx="246405">LSAZ</cx:pt>
          <cx:pt idx="246406">LSAZ</cx:pt>
          <cx:pt idx="246407">LSAZ</cx:pt>
          <cx:pt idx="246408">LSAZ</cx:pt>
          <cx:pt idx="246409">LSAZ</cx:pt>
          <cx:pt idx="246410">LSAZ</cx:pt>
          <cx:pt idx="246411">LSAZ</cx:pt>
          <cx:pt idx="246412">LSAZ</cx:pt>
          <cx:pt idx="246413">LSAZ</cx:pt>
          <cx:pt idx="246414">LSAZ</cx:pt>
          <cx:pt idx="246415">LSAZ</cx:pt>
          <cx:pt idx="246416">LSAZ</cx:pt>
          <cx:pt idx="246417">LSAZ</cx:pt>
          <cx:pt idx="246418">LSAZ</cx:pt>
          <cx:pt idx="246419">LSAZ</cx:pt>
          <cx:pt idx="246420">LSAZ</cx:pt>
          <cx:pt idx="246421">LSAZ</cx:pt>
          <cx:pt idx="246422">LSAZ</cx:pt>
          <cx:pt idx="246423">LSAZ</cx:pt>
          <cx:pt idx="246424">LSAZ</cx:pt>
          <cx:pt idx="246425">LSAZ</cx:pt>
          <cx:pt idx="246426">LSAZ</cx:pt>
          <cx:pt idx="246427">LSAZ</cx:pt>
          <cx:pt idx="246428">LSAZ</cx:pt>
          <cx:pt idx="246429">LSAZ</cx:pt>
          <cx:pt idx="246430">LSAZ</cx:pt>
          <cx:pt idx="246431">LSAZ</cx:pt>
          <cx:pt idx="246432">LSAZ</cx:pt>
          <cx:pt idx="246433">LSAZ</cx:pt>
          <cx:pt idx="246434">LSAZ</cx:pt>
          <cx:pt idx="246435">LSAZ</cx:pt>
          <cx:pt idx="246436">LSAZ</cx:pt>
          <cx:pt idx="246437">LSAZ</cx:pt>
          <cx:pt idx="246438">LSAZ</cx:pt>
          <cx:pt idx="246439">LSAZ</cx:pt>
          <cx:pt idx="246440">LSAZ</cx:pt>
          <cx:pt idx="246441">LSAZ</cx:pt>
          <cx:pt idx="246442">LSAZ</cx:pt>
          <cx:pt idx="246443">LSAZ</cx:pt>
          <cx:pt idx="246444">LSAZ</cx:pt>
          <cx:pt idx="246445">LSAZ</cx:pt>
          <cx:pt idx="246446">LSAZ</cx:pt>
          <cx:pt idx="246447">LSAZ</cx:pt>
          <cx:pt idx="246448">LSAZ</cx:pt>
          <cx:pt idx="246449">LSAZ</cx:pt>
          <cx:pt idx="246450">LSAZ</cx:pt>
          <cx:pt idx="246451">LSAZ</cx:pt>
          <cx:pt idx="246452">LSAZ</cx:pt>
          <cx:pt idx="246453">LSAZ</cx:pt>
          <cx:pt idx="246454">LSAZ</cx:pt>
          <cx:pt idx="246455">LSAZ</cx:pt>
          <cx:pt idx="246456">LSAZ</cx:pt>
          <cx:pt idx="246457">LSAZ</cx:pt>
          <cx:pt idx="246458">LSAZ</cx:pt>
          <cx:pt idx="246459">LSAZ</cx:pt>
          <cx:pt idx="246460">LSAZ</cx:pt>
          <cx:pt idx="246461">LSAZ</cx:pt>
          <cx:pt idx="246462">LSAZ</cx:pt>
          <cx:pt idx="246463">LSAZ</cx:pt>
          <cx:pt idx="246464">LSAZ</cx:pt>
          <cx:pt idx="246465">LSAZ</cx:pt>
          <cx:pt idx="246466">LSAZ</cx:pt>
          <cx:pt idx="246467">LSAZ</cx:pt>
          <cx:pt idx="246468">LSAZ</cx:pt>
          <cx:pt idx="246469">LSAZ</cx:pt>
          <cx:pt idx="246470">LSAZ</cx:pt>
          <cx:pt idx="246471">LSAZ</cx:pt>
          <cx:pt idx="246472">LSAZ</cx:pt>
          <cx:pt idx="246473">LSAZ</cx:pt>
          <cx:pt idx="246474">LSAZ</cx:pt>
          <cx:pt idx="246475">LSAZ</cx:pt>
          <cx:pt idx="246476">LSAZ</cx:pt>
          <cx:pt idx="246477">LSAZ</cx:pt>
          <cx:pt idx="246478">LSAZ</cx:pt>
          <cx:pt idx="246479">LSAZ</cx:pt>
          <cx:pt idx="246480">LSAZ</cx:pt>
          <cx:pt idx="246481">LSAZ</cx:pt>
          <cx:pt idx="246482">LSAZ</cx:pt>
          <cx:pt idx="246483">LSAZ</cx:pt>
          <cx:pt idx="246484">LSAZ</cx:pt>
          <cx:pt idx="246485">LSAZ</cx:pt>
          <cx:pt idx="246486">LSAZ</cx:pt>
          <cx:pt idx="246487">LSAZ</cx:pt>
          <cx:pt idx="246488">LSAZ</cx:pt>
          <cx:pt idx="246489">LSAZ</cx:pt>
          <cx:pt idx="246490">LSAZ</cx:pt>
          <cx:pt idx="246491">LSAZ</cx:pt>
          <cx:pt idx="246492">LSAZ</cx:pt>
          <cx:pt idx="246493">LSAZ</cx:pt>
          <cx:pt idx="246494">LSAZ</cx:pt>
          <cx:pt idx="246495">LSAZ</cx:pt>
          <cx:pt idx="246496">LSAZ</cx:pt>
          <cx:pt idx="246497">LSAZ</cx:pt>
          <cx:pt idx="246498">LSAZ</cx:pt>
          <cx:pt idx="246499">LSAZ</cx:pt>
          <cx:pt idx="246500">LSAZ</cx:pt>
          <cx:pt idx="246501">LSAZ</cx:pt>
          <cx:pt idx="246502">LSAZ</cx:pt>
          <cx:pt idx="246503">LSAZ</cx:pt>
          <cx:pt idx="246504">LSAZ</cx:pt>
          <cx:pt idx="246505">LSAZ</cx:pt>
          <cx:pt idx="246506">LSAZ</cx:pt>
          <cx:pt idx="246507">LSAZ</cx:pt>
          <cx:pt idx="246508">LSAZ</cx:pt>
          <cx:pt idx="246509">LSAZ</cx:pt>
          <cx:pt idx="246510">LSAZ</cx:pt>
          <cx:pt idx="246511">LSAZ</cx:pt>
          <cx:pt idx="246512">LSAZ</cx:pt>
          <cx:pt idx="246513">LSAZ</cx:pt>
          <cx:pt idx="246514">LSAZ</cx:pt>
          <cx:pt idx="246515">LSAZ</cx:pt>
          <cx:pt idx="246516">LSAZ</cx:pt>
          <cx:pt idx="246517">LSAZ</cx:pt>
          <cx:pt idx="246518">LSAZ</cx:pt>
          <cx:pt idx="246519">LSAZ</cx:pt>
          <cx:pt idx="246520">LSAZ</cx:pt>
          <cx:pt idx="246521">LSAZ</cx:pt>
          <cx:pt idx="246522">LSAZ</cx:pt>
          <cx:pt idx="246523">LSAZ</cx:pt>
          <cx:pt idx="246524">LSAZ</cx:pt>
          <cx:pt idx="246525">LSAZ</cx:pt>
          <cx:pt idx="246526">LSAZ</cx:pt>
          <cx:pt idx="246527">LSAZ</cx:pt>
          <cx:pt idx="246528">LSAZ</cx:pt>
          <cx:pt idx="246529">LSAZ</cx:pt>
          <cx:pt idx="246530">LSAZ</cx:pt>
          <cx:pt idx="246531">LSAZ</cx:pt>
          <cx:pt idx="246532">LSAZ</cx:pt>
          <cx:pt idx="246533">LSAZ</cx:pt>
          <cx:pt idx="246534">LSAZ</cx:pt>
          <cx:pt idx="246535">LSAZ</cx:pt>
          <cx:pt idx="246536">LSAZ</cx:pt>
          <cx:pt idx="246537">LSAZ</cx:pt>
          <cx:pt idx="246538">LSAZ</cx:pt>
          <cx:pt idx="246539">LSAZ</cx:pt>
          <cx:pt idx="246540">LSAZ</cx:pt>
          <cx:pt idx="246541">LSAZ</cx:pt>
          <cx:pt idx="246542">LSAZ</cx:pt>
          <cx:pt idx="246543">LSAZ</cx:pt>
          <cx:pt idx="246544">LSAZ</cx:pt>
          <cx:pt idx="246545">LSAZ</cx:pt>
          <cx:pt idx="246546">LSAZ</cx:pt>
          <cx:pt idx="246547">LSAZ</cx:pt>
          <cx:pt idx="246548">LSAZ</cx:pt>
          <cx:pt idx="246549">LSAZ</cx:pt>
          <cx:pt idx="246550">LSAZ</cx:pt>
          <cx:pt idx="246551">LSAZ</cx:pt>
          <cx:pt idx="246552">LSAZ</cx:pt>
          <cx:pt idx="246553">LSAZ</cx:pt>
          <cx:pt idx="246554">LSAZ</cx:pt>
          <cx:pt idx="246555">LSAZ</cx:pt>
          <cx:pt idx="246556">LSAZ</cx:pt>
          <cx:pt idx="246557">LSAZ</cx:pt>
          <cx:pt idx="246558">LSAZ</cx:pt>
          <cx:pt idx="246559">LSAZ</cx:pt>
          <cx:pt idx="246560">LSAZ</cx:pt>
          <cx:pt idx="246561">LSAZ</cx:pt>
          <cx:pt idx="246562">LSAZ</cx:pt>
          <cx:pt idx="246563">LSAZ</cx:pt>
          <cx:pt idx="246564">LSAZ</cx:pt>
          <cx:pt idx="246565">LSAZ</cx:pt>
          <cx:pt idx="246566">LSAZ</cx:pt>
          <cx:pt idx="246567">LSAZ</cx:pt>
          <cx:pt idx="246568">LSAZ</cx:pt>
          <cx:pt idx="246569">LSAZ</cx:pt>
          <cx:pt idx="246570">LSAZ</cx:pt>
          <cx:pt idx="246571">LSAZ</cx:pt>
          <cx:pt idx="246572">LSAZ</cx:pt>
          <cx:pt idx="246573">LSAZ</cx:pt>
          <cx:pt idx="246574">LSAZ</cx:pt>
          <cx:pt idx="246575">LSAZ</cx:pt>
          <cx:pt idx="246576">LSAZ</cx:pt>
          <cx:pt idx="246577">LSAZ</cx:pt>
          <cx:pt idx="246578">LSAZ</cx:pt>
          <cx:pt idx="246579">LSAZ</cx:pt>
          <cx:pt idx="246580">LSAZ</cx:pt>
          <cx:pt idx="246581">LSAZ</cx:pt>
          <cx:pt idx="246582">LSAZ</cx:pt>
          <cx:pt idx="246583">LSAZ</cx:pt>
          <cx:pt idx="246584">LSAZ</cx:pt>
          <cx:pt idx="246585">LSAZ</cx:pt>
          <cx:pt idx="246586">LSAZ</cx:pt>
          <cx:pt idx="246587">LSAZ</cx:pt>
          <cx:pt idx="246588">LSAZ</cx:pt>
          <cx:pt idx="246589">LSAZ</cx:pt>
          <cx:pt idx="246590">LSAZ</cx:pt>
          <cx:pt idx="246591">LSAZ</cx:pt>
          <cx:pt idx="246592">LSAZ</cx:pt>
          <cx:pt idx="246593">LSAZ</cx:pt>
          <cx:pt idx="246594">LSAZ</cx:pt>
          <cx:pt idx="246595">LSAZ</cx:pt>
          <cx:pt idx="246596">LSAZ</cx:pt>
          <cx:pt idx="246597">LSAZ</cx:pt>
          <cx:pt idx="246598">LSAZ</cx:pt>
          <cx:pt idx="246599">LSAZ</cx:pt>
          <cx:pt idx="246600">LSAZ</cx:pt>
          <cx:pt idx="246601">LSAZ</cx:pt>
          <cx:pt idx="246602">LSAZ</cx:pt>
          <cx:pt idx="246603">LSAZ</cx:pt>
          <cx:pt idx="246604">LSAZ</cx:pt>
          <cx:pt idx="246605">LSAZ</cx:pt>
          <cx:pt idx="246606">LSAZ</cx:pt>
          <cx:pt idx="246607">LSAZ</cx:pt>
          <cx:pt idx="246608">LSAZ</cx:pt>
          <cx:pt idx="246609">LSAZ</cx:pt>
          <cx:pt idx="246610">LSAZ</cx:pt>
          <cx:pt idx="246611">LSAZ</cx:pt>
          <cx:pt idx="246612">LSAZ</cx:pt>
          <cx:pt idx="246613">LSAZ</cx:pt>
          <cx:pt idx="246614">LSAZ</cx:pt>
          <cx:pt idx="246615">LSAZ</cx:pt>
          <cx:pt idx="246616">LSAZ</cx:pt>
          <cx:pt idx="246617">LSAZ</cx:pt>
          <cx:pt idx="246618">LSAZ</cx:pt>
          <cx:pt idx="246619">LSAZ</cx:pt>
          <cx:pt idx="246620">LSAZ</cx:pt>
          <cx:pt idx="246621">LSAZ</cx:pt>
          <cx:pt idx="246622">LSAZ</cx:pt>
          <cx:pt idx="246623">LSAZ</cx:pt>
          <cx:pt idx="246624">LSAZ</cx:pt>
          <cx:pt idx="246625">LSAZ</cx:pt>
          <cx:pt idx="246626">LSAZ</cx:pt>
          <cx:pt idx="246627">LSAZ</cx:pt>
          <cx:pt idx="246628">LSAZ</cx:pt>
          <cx:pt idx="246629">LSAZ</cx:pt>
          <cx:pt idx="246630">LSAZ</cx:pt>
          <cx:pt idx="246631">LSAZ</cx:pt>
          <cx:pt idx="246632">LSAZ</cx:pt>
          <cx:pt idx="246633">LSAZ</cx:pt>
          <cx:pt idx="246634">LSAZ</cx:pt>
          <cx:pt idx="246635">LSAZ</cx:pt>
          <cx:pt idx="246636">LSAZ</cx:pt>
          <cx:pt idx="246637">LSAZ</cx:pt>
          <cx:pt idx="246638">LSAZ</cx:pt>
          <cx:pt idx="246639">LSAZ</cx:pt>
          <cx:pt idx="246640">LSAZ</cx:pt>
          <cx:pt idx="246641">LSAZ</cx:pt>
          <cx:pt idx="246642">LSAZ</cx:pt>
          <cx:pt idx="246643">LSAZ</cx:pt>
          <cx:pt idx="246644">LSAZ</cx:pt>
          <cx:pt idx="246645">LSAZ</cx:pt>
          <cx:pt idx="246646">LSAZ</cx:pt>
          <cx:pt idx="246647">LSAZ</cx:pt>
          <cx:pt idx="246648">LSAZ</cx:pt>
          <cx:pt idx="246649">LSAZ</cx:pt>
          <cx:pt idx="246650">LSAZ</cx:pt>
          <cx:pt idx="246651">LSAZ</cx:pt>
          <cx:pt idx="246652">LSAZ</cx:pt>
          <cx:pt idx="246653">LSAZ</cx:pt>
          <cx:pt idx="246654">LSAZ</cx:pt>
          <cx:pt idx="246655">LSAZ</cx:pt>
          <cx:pt idx="246656">LSAZ</cx:pt>
          <cx:pt idx="246657">LSAZ</cx:pt>
          <cx:pt idx="246658">LSAZ</cx:pt>
          <cx:pt idx="246659">LSAZ</cx:pt>
          <cx:pt idx="246660">LSAZ</cx:pt>
          <cx:pt idx="246661">LSAZ</cx:pt>
          <cx:pt idx="246662">LSAZ</cx:pt>
          <cx:pt idx="246663">LSAZ</cx:pt>
          <cx:pt idx="246664">LSAZ</cx:pt>
          <cx:pt idx="246665">LSAZ</cx:pt>
          <cx:pt idx="246666">LSAZ</cx:pt>
          <cx:pt idx="246667">LSAZ</cx:pt>
          <cx:pt idx="246668">LSAZ</cx:pt>
          <cx:pt idx="246669">LSAZ</cx:pt>
          <cx:pt idx="246670">LSAZ</cx:pt>
          <cx:pt idx="246671">LSAZ</cx:pt>
          <cx:pt idx="246672">LSAZ</cx:pt>
          <cx:pt idx="246673">LSAZ</cx:pt>
          <cx:pt idx="246674">LSAZ</cx:pt>
          <cx:pt idx="246675">LSAZ</cx:pt>
          <cx:pt idx="246676">LSAZ</cx:pt>
          <cx:pt idx="246677">LSAZ</cx:pt>
          <cx:pt idx="246678">LSAZ</cx:pt>
          <cx:pt idx="246679">LSAZ</cx:pt>
          <cx:pt idx="246680">LSAZ</cx:pt>
          <cx:pt idx="246681">LSAZ</cx:pt>
          <cx:pt idx="246682">LSAZ</cx:pt>
          <cx:pt idx="246683">LSAZ</cx:pt>
          <cx:pt idx="246684">LSAZ</cx:pt>
          <cx:pt idx="246685">LSAZ</cx:pt>
          <cx:pt idx="246686">LSAZ</cx:pt>
          <cx:pt idx="246687">LSAZ</cx:pt>
          <cx:pt idx="246688">LSAZ</cx:pt>
          <cx:pt idx="246689">LSAZ</cx:pt>
          <cx:pt idx="246690">LSAZ</cx:pt>
          <cx:pt idx="246691">LSAZ</cx:pt>
          <cx:pt idx="246692">LSAZ</cx:pt>
          <cx:pt idx="246693">LSAZ</cx:pt>
          <cx:pt idx="246694">LSAZ</cx:pt>
          <cx:pt idx="246695">LSAZ</cx:pt>
          <cx:pt idx="246696">LSAZ</cx:pt>
          <cx:pt idx="246697">LSAZ</cx:pt>
          <cx:pt idx="246698">LSAZ</cx:pt>
          <cx:pt idx="246699">LSAZ</cx:pt>
          <cx:pt idx="246700">LSAZ</cx:pt>
          <cx:pt idx="246701">LSAZ</cx:pt>
          <cx:pt idx="246702">LSAZ</cx:pt>
          <cx:pt idx="246703">LSAZ</cx:pt>
          <cx:pt idx="246704">LSAZ</cx:pt>
          <cx:pt idx="246705">LSAZ</cx:pt>
          <cx:pt idx="246706">LSAZ</cx:pt>
          <cx:pt idx="246707">LSAZ</cx:pt>
          <cx:pt idx="246708">LSAZ</cx:pt>
          <cx:pt idx="246709">LSAZ</cx:pt>
          <cx:pt idx="246710">LSAZ</cx:pt>
          <cx:pt idx="246711">LSAZ</cx:pt>
          <cx:pt idx="246712">LSAZ</cx:pt>
          <cx:pt idx="246713">LSAZ</cx:pt>
          <cx:pt idx="246714">LSAZ</cx:pt>
          <cx:pt idx="246715">LSAZ</cx:pt>
          <cx:pt idx="246716">LSAZ</cx:pt>
          <cx:pt idx="246717">LSAZ</cx:pt>
          <cx:pt idx="246718">LSAZ</cx:pt>
          <cx:pt idx="246719">LSAZ</cx:pt>
          <cx:pt idx="246720">LSAZ</cx:pt>
          <cx:pt idx="246721">LSAZ</cx:pt>
          <cx:pt idx="246722">LSAZ</cx:pt>
          <cx:pt idx="246723">LSAZ</cx:pt>
          <cx:pt idx="246724">LSAZ</cx:pt>
          <cx:pt idx="246725">LSAZ</cx:pt>
          <cx:pt idx="246726">LSAZ</cx:pt>
          <cx:pt idx="246727">LSAZ</cx:pt>
          <cx:pt idx="246728">LSAZ</cx:pt>
          <cx:pt idx="246729">LSAZ</cx:pt>
          <cx:pt idx="246730">LSAZ</cx:pt>
          <cx:pt idx="246731">LSAZ</cx:pt>
          <cx:pt idx="246732">LSAZ</cx:pt>
          <cx:pt idx="246733">LSAZ</cx:pt>
          <cx:pt idx="246734">LSAZ</cx:pt>
          <cx:pt idx="246735">LSAZ</cx:pt>
          <cx:pt idx="246736">LSAZ</cx:pt>
          <cx:pt idx="246737">LSAZ</cx:pt>
          <cx:pt idx="246738">LSAZ</cx:pt>
          <cx:pt idx="246739">LSAZ</cx:pt>
          <cx:pt idx="246740">LSAZ</cx:pt>
          <cx:pt idx="246741">LSAZ</cx:pt>
          <cx:pt idx="246742">LSAZ</cx:pt>
          <cx:pt idx="246743">LSAZ</cx:pt>
          <cx:pt idx="246744">LSAZ</cx:pt>
          <cx:pt idx="246745">LSAZ</cx:pt>
          <cx:pt idx="246746">LSAZ</cx:pt>
          <cx:pt idx="246747">LSAZ</cx:pt>
          <cx:pt idx="246748">LSAZ</cx:pt>
          <cx:pt idx="246749">LSAZ</cx:pt>
          <cx:pt idx="246750">LSAZ</cx:pt>
          <cx:pt idx="246751">LSAZ</cx:pt>
          <cx:pt idx="246752">LSAZ</cx:pt>
          <cx:pt idx="246753">LSAZ</cx:pt>
          <cx:pt idx="246754">LSAZ</cx:pt>
          <cx:pt idx="246755">LSAZ</cx:pt>
          <cx:pt idx="246756">LSAZ</cx:pt>
          <cx:pt idx="246757">LSAZ</cx:pt>
          <cx:pt idx="246758">LSAZ</cx:pt>
          <cx:pt idx="246759">LSAZ</cx:pt>
          <cx:pt idx="246760">LSAZ</cx:pt>
          <cx:pt idx="246761">LSAZ</cx:pt>
          <cx:pt idx="246762">LSAZ</cx:pt>
          <cx:pt idx="246763">LSAZ</cx:pt>
          <cx:pt idx="246764">LSAZ</cx:pt>
          <cx:pt idx="246765">LSAZ</cx:pt>
          <cx:pt idx="246766">LSAZ</cx:pt>
          <cx:pt idx="246767">LSAZ</cx:pt>
          <cx:pt idx="246768">LSAZ</cx:pt>
          <cx:pt idx="246769">LSAZ</cx:pt>
          <cx:pt idx="246770">LSAZ</cx:pt>
          <cx:pt idx="246771">LSAZ</cx:pt>
          <cx:pt idx="246772">LSAZ</cx:pt>
          <cx:pt idx="246773">LSAZ</cx:pt>
          <cx:pt idx="246774">LSAZ</cx:pt>
          <cx:pt idx="246775">LSAZ</cx:pt>
          <cx:pt idx="246776">LSAZ</cx:pt>
          <cx:pt idx="246777">LSAZ</cx:pt>
          <cx:pt idx="246778">LSAZ</cx:pt>
          <cx:pt idx="246779">LSAZ</cx:pt>
          <cx:pt idx="246780">LSAZ</cx:pt>
          <cx:pt idx="246781">LSAZ</cx:pt>
          <cx:pt idx="246782">LSAZ</cx:pt>
          <cx:pt idx="246783">LSAZ</cx:pt>
          <cx:pt idx="246784">LSAZ</cx:pt>
          <cx:pt idx="246785">LSAZ</cx:pt>
          <cx:pt idx="246786">LSAZ</cx:pt>
          <cx:pt idx="246787">LSAZ</cx:pt>
          <cx:pt idx="246788">LSAZ</cx:pt>
          <cx:pt idx="246789">LSAZ</cx:pt>
          <cx:pt idx="246790">LSAZ</cx:pt>
          <cx:pt idx="246791">LSAZ</cx:pt>
          <cx:pt idx="246792">LSAZ</cx:pt>
          <cx:pt idx="246793">LSAZ</cx:pt>
          <cx:pt idx="246794">LSAZ</cx:pt>
          <cx:pt idx="246795">LSAZ</cx:pt>
          <cx:pt idx="246796">LSAZ</cx:pt>
          <cx:pt idx="246797">LSAZ</cx:pt>
          <cx:pt idx="246798">LSAZ</cx:pt>
          <cx:pt idx="246799">LSAZ</cx:pt>
          <cx:pt idx="246800">LSAZ</cx:pt>
          <cx:pt idx="246801">LSAZ</cx:pt>
          <cx:pt idx="246802">LSAZ</cx:pt>
          <cx:pt idx="246803">LSAZ</cx:pt>
          <cx:pt idx="246804">LSAZ</cx:pt>
          <cx:pt idx="246805">LSAZ</cx:pt>
          <cx:pt idx="246806">LSAZ</cx:pt>
          <cx:pt idx="246807">LSAZ</cx:pt>
          <cx:pt idx="246808">LSAZ</cx:pt>
          <cx:pt idx="246809">LSAZ</cx:pt>
          <cx:pt idx="246810">LSAZ</cx:pt>
          <cx:pt idx="246811">LSAZ</cx:pt>
          <cx:pt idx="246812">LSAZ</cx:pt>
          <cx:pt idx="246813">LSAZ</cx:pt>
          <cx:pt idx="246814">LSAZ</cx:pt>
          <cx:pt idx="246815">LSAZ</cx:pt>
          <cx:pt idx="246816">LSAZ</cx:pt>
          <cx:pt idx="246817">LSAZ</cx:pt>
          <cx:pt idx="246818">LSAZ</cx:pt>
          <cx:pt idx="246819">LSAZ</cx:pt>
          <cx:pt idx="246820">LSAZ</cx:pt>
          <cx:pt idx="246821">LSAZ</cx:pt>
          <cx:pt idx="246822">LSAZ</cx:pt>
          <cx:pt idx="246823">LSAZ</cx:pt>
          <cx:pt idx="246824">LSAZ</cx:pt>
          <cx:pt idx="246825">LSAZ</cx:pt>
          <cx:pt idx="246826">LSAZ</cx:pt>
          <cx:pt idx="246827">LSAZ</cx:pt>
          <cx:pt idx="246828">LSAZ</cx:pt>
          <cx:pt idx="246829">LSAZ</cx:pt>
          <cx:pt idx="246830">LSAZ</cx:pt>
          <cx:pt idx="246831">LSAZ</cx:pt>
          <cx:pt idx="246832">LSAZ</cx:pt>
          <cx:pt idx="246833">LSAZ</cx:pt>
          <cx:pt idx="246834">LSAZ</cx:pt>
          <cx:pt idx="246835">LSAZ</cx:pt>
          <cx:pt idx="246836">LSAZ</cx:pt>
          <cx:pt idx="246837">LSAZ</cx:pt>
          <cx:pt idx="246838">LSAZ</cx:pt>
          <cx:pt idx="246839">LSAZ</cx:pt>
          <cx:pt idx="246840">LSAZ</cx:pt>
          <cx:pt idx="246841">LSAZ</cx:pt>
          <cx:pt idx="246842">LSAZ</cx:pt>
          <cx:pt idx="246843">LSAZ</cx:pt>
          <cx:pt idx="246844">LSAZ</cx:pt>
          <cx:pt idx="246845">LSAZ</cx:pt>
          <cx:pt idx="246846">LSAZ</cx:pt>
          <cx:pt idx="246847">LSAZ</cx:pt>
          <cx:pt idx="246848">LSAZ</cx:pt>
          <cx:pt idx="246849">LSAZ</cx:pt>
          <cx:pt idx="246850">LSAZ</cx:pt>
          <cx:pt idx="246851">LSAZ</cx:pt>
          <cx:pt idx="246852">LSAZ</cx:pt>
          <cx:pt idx="246853">LSAZ</cx:pt>
          <cx:pt idx="246854">LSAZ</cx:pt>
          <cx:pt idx="246855">LSAZ</cx:pt>
          <cx:pt idx="246856">LSAZ</cx:pt>
          <cx:pt idx="246857">LSAZ</cx:pt>
          <cx:pt idx="246858">LSAZ</cx:pt>
          <cx:pt idx="246859">LSAZ</cx:pt>
          <cx:pt idx="246860">LSAZ</cx:pt>
          <cx:pt idx="246861">LSAZ</cx:pt>
          <cx:pt idx="246862">LSAZ</cx:pt>
          <cx:pt idx="246863">LSAZ</cx:pt>
          <cx:pt idx="246864">LSAZ</cx:pt>
          <cx:pt idx="246865">LSAZ</cx:pt>
          <cx:pt idx="246866">LSAZ</cx:pt>
          <cx:pt idx="246867">LSAZ</cx:pt>
          <cx:pt idx="246868">LSAZ</cx:pt>
          <cx:pt idx="246869">LSAZ</cx:pt>
          <cx:pt idx="246870">LSAZ</cx:pt>
          <cx:pt idx="246871">LSAZ</cx:pt>
          <cx:pt idx="246872">LSAZ</cx:pt>
          <cx:pt idx="246873">LSAZ</cx:pt>
          <cx:pt idx="246874">LSAZ</cx:pt>
          <cx:pt idx="246875">LSAZ</cx:pt>
          <cx:pt idx="246876">LSAZ</cx:pt>
          <cx:pt idx="246877">LSAZ</cx:pt>
          <cx:pt idx="246878">LSAZ</cx:pt>
          <cx:pt idx="246879">LSAZ</cx:pt>
          <cx:pt idx="246880">LSAZ</cx:pt>
          <cx:pt idx="246881">LSAZ</cx:pt>
          <cx:pt idx="246882">LSAZ</cx:pt>
          <cx:pt idx="246883">LSAZ</cx:pt>
          <cx:pt idx="246884">LSAZ</cx:pt>
          <cx:pt idx="246885">LSAZ</cx:pt>
          <cx:pt idx="246886">LSAZ</cx:pt>
          <cx:pt idx="246887">LSAZ</cx:pt>
          <cx:pt idx="246888">LSAZ</cx:pt>
          <cx:pt idx="246889">LSAZ</cx:pt>
          <cx:pt idx="246890">LSAZ</cx:pt>
          <cx:pt idx="246891">LSAZ</cx:pt>
          <cx:pt idx="246892">LSAZ</cx:pt>
          <cx:pt idx="246893">LSAZ</cx:pt>
          <cx:pt idx="246894">LSAZ</cx:pt>
          <cx:pt idx="246895">LSAZ</cx:pt>
          <cx:pt idx="246896">LSAZ</cx:pt>
          <cx:pt idx="246897">LSAZ</cx:pt>
          <cx:pt idx="246898">LSAZ</cx:pt>
          <cx:pt idx="246899">LSAZ</cx:pt>
          <cx:pt idx="246900">LSAZ</cx:pt>
          <cx:pt idx="246901">LSAZ</cx:pt>
          <cx:pt idx="246902">LSAZ</cx:pt>
          <cx:pt idx="246903">LSAZ</cx:pt>
          <cx:pt idx="246904">LSAZ</cx:pt>
          <cx:pt idx="246905">LSAZ</cx:pt>
          <cx:pt idx="246906">LSAZ</cx:pt>
          <cx:pt idx="246907">LSAZ</cx:pt>
          <cx:pt idx="246908">LSAZ</cx:pt>
          <cx:pt idx="246909">LSAZ</cx:pt>
          <cx:pt idx="246910">LSAZ</cx:pt>
          <cx:pt idx="246911">LSAZ</cx:pt>
          <cx:pt idx="246912">LSAZ</cx:pt>
          <cx:pt idx="246913">LSAZ</cx:pt>
          <cx:pt idx="246914">LSAZ</cx:pt>
          <cx:pt idx="246915">LSAZ</cx:pt>
          <cx:pt idx="246916">LSAZ</cx:pt>
          <cx:pt idx="246917">LSAZ</cx:pt>
          <cx:pt idx="246918">LSAZ</cx:pt>
          <cx:pt idx="246919">LSAZ</cx:pt>
          <cx:pt idx="246920">LSAZ</cx:pt>
          <cx:pt idx="246921">LSAZ</cx:pt>
          <cx:pt idx="246922">LSAZ</cx:pt>
          <cx:pt idx="246923">LSAZ</cx:pt>
          <cx:pt idx="246924">LSAZ</cx:pt>
          <cx:pt idx="246925">LSAZ</cx:pt>
          <cx:pt idx="246926">LSAZ</cx:pt>
          <cx:pt idx="246927">LSAZ</cx:pt>
          <cx:pt idx="246928">LSAZ</cx:pt>
          <cx:pt idx="246929">LSAZ</cx:pt>
          <cx:pt idx="246930">LSAZ</cx:pt>
          <cx:pt idx="246931">LSAZ</cx:pt>
          <cx:pt idx="246932">LSAZ</cx:pt>
          <cx:pt idx="246933">LSAZ</cx:pt>
          <cx:pt idx="246934">LSAZ</cx:pt>
          <cx:pt idx="246935">LSAZ</cx:pt>
          <cx:pt idx="246936">LSAZ</cx:pt>
          <cx:pt idx="246937">LSAZ</cx:pt>
          <cx:pt idx="246938">LSAZ</cx:pt>
          <cx:pt idx="246939">LSAZ</cx:pt>
          <cx:pt idx="246940">LSAZ</cx:pt>
          <cx:pt idx="246941">LSAZ</cx:pt>
          <cx:pt idx="246942">LSAZ</cx:pt>
          <cx:pt idx="246943">LSAZ</cx:pt>
          <cx:pt idx="246944">LSAZ</cx:pt>
          <cx:pt idx="246945">LSAZ</cx:pt>
          <cx:pt idx="246946">LSAZ</cx:pt>
          <cx:pt idx="246947">LSAZ</cx:pt>
          <cx:pt idx="246948">LSAZ</cx:pt>
          <cx:pt idx="246949">LSAZ</cx:pt>
          <cx:pt idx="246950">LSAZ</cx:pt>
          <cx:pt idx="246951">LSAZ</cx:pt>
          <cx:pt idx="246952">LSAZ</cx:pt>
          <cx:pt idx="246953">LSAZ</cx:pt>
          <cx:pt idx="246954">LSAZ</cx:pt>
          <cx:pt idx="246955">LSAZ</cx:pt>
          <cx:pt idx="246956">LSAZ</cx:pt>
          <cx:pt idx="246957">LSAZ</cx:pt>
          <cx:pt idx="246958">LSAZ</cx:pt>
          <cx:pt idx="246959">LSAZ</cx:pt>
          <cx:pt idx="246960">LSAZ</cx:pt>
          <cx:pt idx="246961">LSAZ</cx:pt>
          <cx:pt idx="246962">LSAZ</cx:pt>
          <cx:pt idx="246963">LSAZ</cx:pt>
          <cx:pt idx="246964">LSAZ</cx:pt>
          <cx:pt idx="246965">LSAZ</cx:pt>
          <cx:pt idx="246966">LSAZ</cx:pt>
          <cx:pt idx="246967">LSAZ</cx:pt>
          <cx:pt idx="246968">LSAZ</cx:pt>
          <cx:pt idx="246969">LSAZ</cx:pt>
          <cx:pt idx="246970">LSAZ</cx:pt>
          <cx:pt idx="246971">LSAZ</cx:pt>
          <cx:pt idx="246972">LSAZ</cx:pt>
          <cx:pt idx="246973">LSAZ</cx:pt>
          <cx:pt idx="246974">LSAZ</cx:pt>
          <cx:pt idx="246975">LSAZ</cx:pt>
          <cx:pt idx="246976">LSAZ</cx:pt>
          <cx:pt idx="246977">LSAZ</cx:pt>
          <cx:pt idx="246978">LSAZ</cx:pt>
          <cx:pt idx="246979">LSAZ</cx:pt>
          <cx:pt idx="246980">LSAZ</cx:pt>
          <cx:pt idx="246981">LSAZ</cx:pt>
          <cx:pt idx="246982">LSAZ</cx:pt>
          <cx:pt idx="246983">LSAZ</cx:pt>
          <cx:pt idx="246984">LSAZ</cx:pt>
          <cx:pt idx="246985">LSAZ</cx:pt>
          <cx:pt idx="246986">LSAZ</cx:pt>
          <cx:pt idx="246987">LSAZ</cx:pt>
          <cx:pt idx="246988">LSAZ</cx:pt>
          <cx:pt idx="246989">LSAZ</cx:pt>
          <cx:pt idx="246990">LSAZ</cx:pt>
          <cx:pt idx="246991">LSAZ</cx:pt>
          <cx:pt idx="246992">LSAZ</cx:pt>
          <cx:pt idx="246993">LSAZ</cx:pt>
          <cx:pt idx="246994">LSAZ</cx:pt>
          <cx:pt idx="246995">LSAZ</cx:pt>
          <cx:pt idx="246996">LSAZ</cx:pt>
          <cx:pt idx="246997">LSAZ</cx:pt>
          <cx:pt idx="246998">LSAZ</cx:pt>
          <cx:pt idx="246999">LSAZ</cx:pt>
          <cx:pt idx="247000">LSAZ</cx:pt>
          <cx:pt idx="247001">LSAZ</cx:pt>
          <cx:pt idx="247002">LSAZ</cx:pt>
          <cx:pt idx="247003">LSAZ</cx:pt>
          <cx:pt idx="247004">LSAZ</cx:pt>
          <cx:pt idx="247005">LSAZ</cx:pt>
          <cx:pt idx="247006">LSAZ</cx:pt>
          <cx:pt idx="247007">LSAZ</cx:pt>
          <cx:pt idx="247008">LSAZ</cx:pt>
          <cx:pt idx="247009">LSAZ</cx:pt>
          <cx:pt idx="247010">LSAZ</cx:pt>
          <cx:pt idx="247011">LSAZ</cx:pt>
          <cx:pt idx="247012">LSAZ</cx:pt>
          <cx:pt idx="247013">LSAZ</cx:pt>
          <cx:pt idx="247014">LSAZ</cx:pt>
          <cx:pt idx="247015">LSAZ</cx:pt>
          <cx:pt idx="247016">LSAZ</cx:pt>
          <cx:pt idx="247017">LSAZ</cx:pt>
          <cx:pt idx="247018">LSAZ</cx:pt>
          <cx:pt idx="247019">LSAZ</cx:pt>
          <cx:pt idx="247020">LSAZ</cx:pt>
          <cx:pt idx="247021">LSAZ</cx:pt>
          <cx:pt idx="247022">LSAZ</cx:pt>
          <cx:pt idx="247023">LSAZ</cx:pt>
          <cx:pt idx="247024">LSAZ</cx:pt>
          <cx:pt idx="247025">LSAZ</cx:pt>
          <cx:pt idx="247026">LSAZ</cx:pt>
          <cx:pt idx="247027">LSAZ</cx:pt>
          <cx:pt idx="247028">LSAZ</cx:pt>
          <cx:pt idx="247029">LSAZ</cx:pt>
          <cx:pt idx="247030">LSAZ</cx:pt>
          <cx:pt idx="247031">LSAZ</cx:pt>
          <cx:pt idx="247032">LSAZ</cx:pt>
          <cx:pt idx="247033">LSAZ</cx:pt>
          <cx:pt idx="247034">LSAZ</cx:pt>
          <cx:pt idx="247035">LSAZ</cx:pt>
          <cx:pt idx="247036">LSAZ</cx:pt>
          <cx:pt idx="247037">LSAZ</cx:pt>
          <cx:pt idx="247038">LSAZ</cx:pt>
          <cx:pt idx="247039">LSAZ</cx:pt>
          <cx:pt idx="247040">LSAZ</cx:pt>
          <cx:pt idx="247041">LSAZ</cx:pt>
          <cx:pt idx="247042">LSAZ</cx:pt>
          <cx:pt idx="247043">LSAZ</cx:pt>
          <cx:pt idx="247044">LSAZ</cx:pt>
          <cx:pt idx="247045">LSAZ</cx:pt>
          <cx:pt idx="247046">LSAZ</cx:pt>
          <cx:pt idx="247047">LSAZ</cx:pt>
          <cx:pt idx="247048">LSAZ</cx:pt>
          <cx:pt idx="247049">LSAZ</cx:pt>
          <cx:pt idx="247050">LSAZ</cx:pt>
          <cx:pt idx="247051">LSAZ</cx:pt>
          <cx:pt idx="247052">LSAZ</cx:pt>
          <cx:pt idx="247053">LSAZ</cx:pt>
          <cx:pt idx="247054">LSAZ</cx:pt>
          <cx:pt idx="247055">LSAZ</cx:pt>
          <cx:pt idx="247056">LSAZ</cx:pt>
          <cx:pt idx="247057">LSAZ</cx:pt>
          <cx:pt idx="247058">LSAZ</cx:pt>
          <cx:pt idx="247059">LSAZ</cx:pt>
          <cx:pt idx="247060">LSAZ</cx:pt>
          <cx:pt idx="247061">LSAZ</cx:pt>
          <cx:pt idx="247062">LSAZ</cx:pt>
          <cx:pt idx="247063">LSAZ</cx:pt>
          <cx:pt idx="247064">LSAZ</cx:pt>
          <cx:pt idx="247065">LSAZ</cx:pt>
          <cx:pt idx="247066">LSAZ</cx:pt>
          <cx:pt idx="247067">LSAZ</cx:pt>
          <cx:pt idx="247068">LSAZ</cx:pt>
          <cx:pt idx="247069">LSAZ</cx:pt>
          <cx:pt idx="247070">LSAZ</cx:pt>
          <cx:pt idx="247071">LSAZ</cx:pt>
          <cx:pt idx="247072">LSAZ</cx:pt>
          <cx:pt idx="247073">LSAZ</cx:pt>
          <cx:pt idx="247074">LSAZ</cx:pt>
          <cx:pt idx="247075">LSAZ</cx:pt>
          <cx:pt idx="247076">LSAZ</cx:pt>
          <cx:pt idx="247077">LSAZ</cx:pt>
          <cx:pt idx="247078">LSAZ</cx:pt>
          <cx:pt idx="247079">LSAZ</cx:pt>
          <cx:pt idx="247080">LSAZ</cx:pt>
          <cx:pt idx="247081">LSAZ</cx:pt>
          <cx:pt idx="247082">LSAZ</cx:pt>
          <cx:pt idx="247083">LSAZ</cx:pt>
          <cx:pt idx="247084">LSAZ</cx:pt>
          <cx:pt idx="247085">LSAZ</cx:pt>
          <cx:pt idx="247086">LSAZ</cx:pt>
          <cx:pt idx="247087">LSAZ</cx:pt>
          <cx:pt idx="247088">LSAZ</cx:pt>
          <cx:pt idx="247089">LSAZ</cx:pt>
          <cx:pt idx="247090">LSAZ</cx:pt>
          <cx:pt idx="247091">LSAZ</cx:pt>
          <cx:pt idx="247092">LSAZ</cx:pt>
          <cx:pt idx="247093">LSAZ</cx:pt>
          <cx:pt idx="247094">LSAZ</cx:pt>
          <cx:pt idx="247095">LSAZ</cx:pt>
          <cx:pt idx="247096">LSAZ</cx:pt>
          <cx:pt idx="247097">LSAZ</cx:pt>
          <cx:pt idx="247098">LSAZ</cx:pt>
          <cx:pt idx="247099">LSAZ</cx:pt>
          <cx:pt idx="247100">LSAZ</cx:pt>
          <cx:pt idx="247101">LSAZ</cx:pt>
          <cx:pt idx="247102">LSAZ</cx:pt>
          <cx:pt idx="247103">LSAZ</cx:pt>
          <cx:pt idx="247104">LSAZ</cx:pt>
          <cx:pt idx="247105">LSAZ</cx:pt>
          <cx:pt idx="247106">LSAZ</cx:pt>
          <cx:pt idx="247107">LSAZ</cx:pt>
          <cx:pt idx="247108">LSAZ</cx:pt>
          <cx:pt idx="247109">LSAZ</cx:pt>
          <cx:pt idx="247110">LSAZ</cx:pt>
          <cx:pt idx="247111">LSAZ</cx:pt>
          <cx:pt idx="247112">LSAZ</cx:pt>
          <cx:pt idx="247113">LSAZ</cx:pt>
          <cx:pt idx="247114">LSAZ</cx:pt>
          <cx:pt idx="247115">LSAZ</cx:pt>
          <cx:pt idx="247116">LSAZ</cx:pt>
          <cx:pt idx="247117">LSAZ</cx:pt>
          <cx:pt idx="247118">LSAZ</cx:pt>
          <cx:pt idx="247119">LSAZ</cx:pt>
          <cx:pt idx="247120">LSAZ</cx:pt>
          <cx:pt idx="247121">LSAZ</cx:pt>
          <cx:pt idx="247122">LSAZ</cx:pt>
          <cx:pt idx="247123">LSAZ</cx:pt>
          <cx:pt idx="247124">LSAZ</cx:pt>
          <cx:pt idx="247125">LSAZ</cx:pt>
          <cx:pt idx="247126">LSAZ</cx:pt>
          <cx:pt idx="247127">LSAZ</cx:pt>
          <cx:pt idx="247128">LSAZ</cx:pt>
          <cx:pt idx="247129">LSAZ</cx:pt>
          <cx:pt idx="247130">LSAZ</cx:pt>
          <cx:pt idx="247131">LSAZ</cx:pt>
          <cx:pt idx="247132">LSAZ</cx:pt>
          <cx:pt idx="247133">LSAZ</cx:pt>
          <cx:pt idx="247134">LSAZ</cx:pt>
          <cx:pt idx="247135">LSAZ</cx:pt>
          <cx:pt idx="247136">LSAZ</cx:pt>
          <cx:pt idx="247137">LSAZ</cx:pt>
          <cx:pt idx="247138">LSAZ</cx:pt>
          <cx:pt idx="247139">LSAZ</cx:pt>
          <cx:pt idx="247140">LSAZ</cx:pt>
          <cx:pt idx="247141">LSAZ</cx:pt>
          <cx:pt idx="247142">LSAZ</cx:pt>
          <cx:pt idx="247143">LSAZ</cx:pt>
          <cx:pt idx="247144">LSAZ</cx:pt>
          <cx:pt idx="247145">LSAZ</cx:pt>
          <cx:pt idx="247146">LSAZ</cx:pt>
          <cx:pt idx="247147">LSAZ</cx:pt>
          <cx:pt idx="247148">LSAZ</cx:pt>
          <cx:pt idx="247149">LSAZ</cx:pt>
          <cx:pt idx="247150">LSAZ</cx:pt>
          <cx:pt idx="247151">LSAZ</cx:pt>
          <cx:pt idx="247152">LSAZ</cx:pt>
          <cx:pt idx="247153">LSAZ</cx:pt>
          <cx:pt idx="247154">LSAZ</cx:pt>
          <cx:pt idx="247155">LSAZ</cx:pt>
          <cx:pt idx="247156">LSAZ</cx:pt>
          <cx:pt idx="247157">LSAZ</cx:pt>
          <cx:pt idx="247158">LSAZ</cx:pt>
          <cx:pt idx="247159">LSAZ</cx:pt>
          <cx:pt idx="247160">LSAZ</cx:pt>
          <cx:pt idx="247161">LSAZ</cx:pt>
          <cx:pt idx="247162">LSAZ</cx:pt>
          <cx:pt idx="247163">LSAZ</cx:pt>
          <cx:pt idx="247164">LSAZ</cx:pt>
          <cx:pt idx="247165">LSAZ</cx:pt>
          <cx:pt idx="247166">LSAZ</cx:pt>
          <cx:pt idx="247167">LSAZ</cx:pt>
          <cx:pt idx="247168">LSAZ</cx:pt>
          <cx:pt idx="247169">LSAZ</cx:pt>
          <cx:pt idx="247170">LSAZ</cx:pt>
          <cx:pt idx="247171">LSAZ</cx:pt>
          <cx:pt idx="247172">LSAZ</cx:pt>
          <cx:pt idx="247173">LSAZ</cx:pt>
          <cx:pt idx="247174">LSAZ</cx:pt>
          <cx:pt idx="247175">LSAZ</cx:pt>
          <cx:pt idx="247176">LSAZ</cx:pt>
          <cx:pt idx="247177">LSAZ</cx:pt>
          <cx:pt idx="247178">LSAZ</cx:pt>
          <cx:pt idx="247179">LSAZ</cx:pt>
          <cx:pt idx="247180">LSAZ</cx:pt>
          <cx:pt idx="247181">LSAZ</cx:pt>
          <cx:pt idx="247182">LSAZ</cx:pt>
          <cx:pt idx="247183">LSAZ</cx:pt>
          <cx:pt idx="247184">LSAZ</cx:pt>
          <cx:pt idx="247185">LSAZ</cx:pt>
          <cx:pt idx="247186">LSAZ</cx:pt>
          <cx:pt idx="247187">LSAZ</cx:pt>
          <cx:pt idx="247188">LSAZ</cx:pt>
          <cx:pt idx="247189">LSAZ</cx:pt>
          <cx:pt idx="247190">LSAZ</cx:pt>
          <cx:pt idx="247191">LSAZ</cx:pt>
          <cx:pt idx="247192">LSAZ</cx:pt>
          <cx:pt idx="247193">LSAZ</cx:pt>
          <cx:pt idx="247194">LSAZ</cx:pt>
          <cx:pt idx="247195">LSAZ</cx:pt>
          <cx:pt idx="247196">LSAZ</cx:pt>
          <cx:pt idx="247197">LSAZ</cx:pt>
          <cx:pt idx="247198">LSAZ</cx:pt>
          <cx:pt idx="247199">LSAZ</cx:pt>
          <cx:pt idx="247200">LSAZ</cx:pt>
          <cx:pt idx="247201">LSAZ</cx:pt>
          <cx:pt idx="247202">LSAZ</cx:pt>
          <cx:pt idx="247203">LSAZ</cx:pt>
          <cx:pt idx="247204">LSAZ</cx:pt>
          <cx:pt idx="247205">LSAZ</cx:pt>
          <cx:pt idx="247206">LSAZ</cx:pt>
          <cx:pt idx="247207">LSAZ</cx:pt>
          <cx:pt idx="247208">LSAZ</cx:pt>
          <cx:pt idx="247209">LSAZ</cx:pt>
          <cx:pt idx="247210">LSAZ</cx:pt>
          <cx:pt idx="247211">LSAZ</cx:pt>
          <cx:pt idx="247212">LSAZ</cx:pt>
          <cx:pt idx="247213">LSAZ</cx:pt>
          <cx:pt idx="247214">LSAZ</cx:pt>
          <cx:pt idx="247215">LSAZ</cx:pt>
          <cx:pt idx="247216">LSAZ</cx:pt>
          <cx:pt idx="247217">LSAZ</cx:pt>
          <cx:pt idx="247218">LSAZ</cx:pt>
          <cx:pt idx="247219">LSAZ</cx:pt>
          <cx:pt idx="247220">LSAZ</cx:pt>
          <cx:pt idx="247221">LSAZ</cx:pt>
          <cx:pt idx="247222">LSAZ</cx:pt>
          <cx:pt idx="247223">LSAZ</cx:pt>
          <cx:pt idx="247224">LSAZ</cx:pt>
          <cx:pt idx="247225">LSAZ</cx:pt>
          <cx:pt idx="247226">LSAZ</cx:pt>
          <cx:pt idx="247227">LSAZ</cx:pt>
          <cx:pt idx="247228">LSAZ</cx:pt>
          <cx:pt idx="247229">LSAZ</cx:pt>
          <cx:pt idx="247230">LSAZ</cx:pt>
          <cx:pt idx="247231">LSAZ</cx:pt>
          <cx:pt idx="247232">LSAZ</cx:pt>
          <cx:pt idx="247233">LSAZ</cx:pt>
          <cx:pt idx="247234">LSAZ</cx:pt>
          <cx:pt idx="247235">LSAZ</cx:pt>
          <cx:pt idx="247236">LSAZ</cx:pt>
          <cx:pt idx="247237">LSAZ</cx:pt>
          <cx:pt idx="247238">LSAZ</cx:pt>
          <cx:pt idx="247239">LSAZ</cx:pt>
          <cx:pt idx="247240">LSAZ</cx:pt>
          <cx:pt idx="247241">LSAZ</cx:pt>
          <cx:pt idx="247242">LSAZ</cx:pt>
          <cx:pt idx="247243">LSAZ</cx:pt>
          <cx:pt idx="247244">LSAZ</cx:pt>
          <cx:pt idx="247245">LSAZ</cx:pt>
          <cx:pt idx="247246">LSAZ</cx:pt>
          <cx:pt idx="247247">LSAZ</cx:pt>
          <cx:pt idx="247248">LSAZ</cx:pt>
          <cx:pt idx="247249">LSAZ</cx:pt>
          <cx:pt idx="247250">LSAZ</cx:pt>
          <cx:pt idx="247251">LSAZ</cx:pt>
          <cx:pt idx="247252">LSAZ</cx:pt>
          <cx:pt idx="247253">LSAZ</cx:pt>
          <cx:pt idx="247254">LSAZ</cx:pt>
          <cx:pt idx="247255">LSAZ</cx:pt>
          <cx:pt idx="247256">LSAZ</cx:pt>
          <cx:pt idx="247257">LSAZ</cx:pt>
          <cx:pt idx="247258">LSAZ</cx:pt>
          <cx:pt idx="247259">LSAZ</cx:pt>
          <cx:pt idx="247260">LSAZ</cx:pt>
          <cx:pt idx="247261">LSAZ</cx:pt>
          <cx:pt idx="247262">LSAZ</cx:pt>
          <cx:pt idx="247263">LSAZ</cx:pt>
          <cx:pt idx="247264">LSAZ</cx:pt>
          <cx:pt idx="247265">LSAZ</cx:pt>
          <cx:pt idx="247266">LSAZ</cx:pt>
          <cx:pt idx="247267">LSAZ</cx:pt>
          <cx:pt idx="247268">LSAZ</cx:pt>
          <cx:pt idx="247269">LSAZ</cx:pt>
          <cx:pt idx="247270">LSAZ</cx:pt>
          <cx:pt idx="247271">LSAZ</cx:pt>
          <cx:pt idx="247272">LSAZ</cx:pt>
          <cx:pt idx="247273">LSAZ</cx:pt>
          <cx:pt idx="247274">LSAZ</cx:pt>
          <cx:pt idx="247275">LSAZ</cx:pt>
          <cx:pt idx="247276">LSAZ</cx:pt>
          <cx:pt idx="247277">LSAZ</cx:pt>
          <cx:pt idx="247278">LSAZ</cx:pt>
          <cx:pt idx="247279">LSAZ</cx:pt>
          <cx:pt idx="247280">LSAZ</cx:pt>
          <cx:pt idx="247281">LSAZ</cx:pt>
          <cx:pt idx="247282">LSAZ</cx:pt>
          <cx:pt idx="247283">LSAZ</cx:pt>
          <cx:pt idx="247284">LSAZ</cx:pt>
          <cx:pt idx="247285">LSAZ</cx:pt>
          <cx:pt idx="247286">LSAZ</cx:pt>
          <cx:pt idx="247287">LSAZ</cx:pt>
          <cx:pt idx="247288">LSAZ</cx:pt>
          <cx:pt idx="247289">LSAZ</cx:pt>
          <cx:pt idx="247290">LSAZ</cx:pt>
          <cx:pt idx="247291">LSAZ</cx:pt>
          <cx:pt idx="247292">LSAZ</cx:pt>
          <cx:pt idx="247293">LSAZ</cx:pt>
          <cx:pt idx="247294">LSAZ</cx:pt>
          <cx:pt idx="247295">LSAZ</cx:pt>
          <cx:pt idx="247296">LSAZ</cx:pt>
          <cx:pt idx="247297">LSAZ</cx:pt>
          <cx:pt idx="247298">LSAZ</cx:pt>
          <cx:pt idx="247299">LSAZ</cx:pt>
          <cx:pt idx="247300">LSAZ</cx:pt>
          <cx:pt idx="247301">LSAZ</cx:pt>
          <cx:pt idx="247302">LSAZ</cx:pt>
          <cx:pt idx="247303">LSAZ</cx:pt>
          <cx:pt idx="247304">LSAZ</cx:pt>
          <cx:pt idx="247305">LSAZ</cx:pt>
          <cx:pt idx="247306">LSAZ</cx:pt>
          <cx:pt idx="247307">LSAZ</cx:pt>
          <cx:pt idx="247308">LSAZ</cx:pt>
          <cx:pt idx="247309">LSAZ</cx:pt>
          <cx:pt idx="247310">LSAZ</cx:pt>
          <cx:pt idx="247311">LSAZ</cx:pt>
          <cx:pt idx="247312">LSAZ</cx:pt>
          <cx:pt idx="247313">LSAZ</cx:pt>
          <cx:pt idx="247314">LSAZ</cx:pt>
          <cx:pt idx="247315">LSAZ</cx:pt>
          <cx:pt idx="247316">LSAZ</cx:pt>
          <cx:pt idx="247317">LSAZ</cx:pt>
          <cx:pt idx="247318">LSAZ</cx:pt>
          <cx:pt idx="247319">LSAZ</cx:pt>
          <cx:pt idx="247320">LSAZ</cx:pt>
          <cx:pt idx="247321">LSAZ</cx:pt>
          <cx:pt idx="247322">LSAZ</cx:pt>
          <cx:pt idx="247323">LSAZ</cx:pt>
          <cx:pt idx="247324">LSAZ</cx:pt>
          <cx:pt idx="247325">LSAZ</cx:pt>
          <cx:pt idx="247326">LSAZ</cx:pt>
          <cx:pt idx="247327">LSAZ</cx:pt>
          <cx:pt idx="247328">LSAZ</cx:pt>
          <cx:pt idx="247329">LSAZ</cx:pt>
          <cx:pt idx="247330">LSAZ</cx:pt>
          <cx:pt idx="247331">LSAZ</cx:pt>
          <cx:pt idx="247332">LSAZ</cx:pt>
          <cx:pt idx="247333">LSAZ</cx:pt>
          <cx:pt idx="247334">LSAZ</cx:pt>
          <cx:pt idx="247335">LSAZ</cx:pt>
          <cx:pt idx="247336">LSAZ</cx:pt>
          <cx:pt idx="247337">LSAZ</cx:pt>
          <cx:pt idx="247338">LSAZ</cx:pt>
          <cx:pt idx="247339">LSAZ</cx:pt>
          <cx:pt idx="247340">LSAZ</cx:pt>
          <cx:pt idx="247341">LSAZ</cx:pt>
          <cx:pt idx="247342">LSAZ</cx:pt>
          <cx:pt idx="247343">LSAZ</cx:pt>
          <cx:pt idx="247344">LSAZ</cx:pt>
          <cx:pt idx="247345">LSAZ</cx:pt>
          <cx:pt idx="247346">LSAZ</cx:pt>
          <cx:pt idx="247347">LSAZ</cx:pt>
          <cx:pt idx="247348">LSAZ</cx:pt>
          <cx:pt idx="247349">LSAZ</cx:pt>
          <cx:pt idx="247350">LSAZ</cx:pt>
          <cx:pt idx="247351">LSAZ</cx:pt>
          <cx:pt idx="247352">LSAZ</cx:pt>
          <cx:pt idx="247353">LSAZ</cx:pt>
          <cx:pt idx="247354">LSAZ</cx:pt>
          <cx:pt idx="247355">LSAZ</cx:pt>
          <cx:pt idx="247356">LSAZ</cx:pt>
          <cx:pt idx="247357">LSAZ</cx:pt>
          <cx:pt idx="247358">LSAZ</cx:pt>
          <cx:pt idx="247359">LSAZ</cx:pt>
          <cx:pt idx="247360">LSAZ</cx:pt>
          <cx:pt idx="247361">LSAZ</cx:pt>
          <cx:pt idx="247362">LSAZ</cx:pt>
          <cx:pt idx="247363">LSAZ</cx:pt>
          <cx:pt idx="247364">LSAZ</cx:pt>
          <cx:pt idx="247365">LSAZ</cx:pt>
          <cx:pt idx="247366">LSAZ</cx:pt>
          <cx:pt idx="247367">LSAZ</cx:pt>
          <cx:pt idx="247368">LSAZ</cx:pt>
          <cx:pt idx="247369">LSAZ</cx:pt>
          <cx:pt idx="247370">LSAZ</cx:pt>
          <cx:pt idx="247371">LSAZ</cx:pt>
          <cx:pt idx="247372">LSAZ</cx:pt>
          <cx:pt idx="247373">LSAZ</cx:pt>
          <cx:pt idx="247374">LSAZ</cx:pt>
          <cx:pt idx="247375">LSAZ</cx:pt>
          <cx:pt idx="247376">LSAZ</cx:pt>
          <cx:pt idx="247377">LSAZ</cx:pt>
          <cx:pt idx="247378">LSAZ</cx:pt>
          <cx:pt idx="247379">LSAZ</cx:pt>
          <cx:pt idx="247380">LSAZ</cx:pt>
          <cx:pt idx="247381">LSAZ</cx:pt>
          <cx:pt idx="247382">LSAZ</cx:pt>
          <cx:pt idx="247383">LSAZ</cx:pt>
          <cx:pt idx="247384">LSAZ</cx:pt>
          <cx:pt idx="247385">LSAZ</cx:pt>
          <cx:pt idx="247386">LSAZ</cx:pt>
          <cx:pt idx="247387">LSAZ</cx:pt>
          <cx:pt idx="247388">LSAZ</cx:pt>
          <cx:pt idx="247389">LSAZ</cx:pt>
          <cx:pt idx="247390">LSAZ</cx:pt>
          <cx:pt idx="247391">LSAZ</cx:pt>
          <cx:pt idx="247392">LSAZ</cx:pt>
          <cx:pt idx="247393">LSAZ</cx:pt>
          <cx:pt idx="247394">LSAZ</cx:pt>
          <cx:pt idx="247395">LSAZ</cx:pt>
          <cx:pt idx="247396">LSAZ</cx:pt>
          <cx:pt idx="247397">LSAZ</cx:pt>
          <cx:pt idx="247398">LSAZ</cx:pt>
          <cx:pt idx="247399">LSAZ</cx:pt>
          <cx:pt idx="247400">LSAZ</cx:pt>
          <cx:pt idx="247401">LSAZ</cx:pt>
          <cx:pt idx="247402">LSAZ</cx:pt>
          <cx:pt idx="247403">LSAZ</cx:pt>
          <cx:pt idx="247404">LSAZ</cx:pt>
          <cx:pt idx="247405">LSAZ</cx:pt>
          <cx:pt idx="247406">LSAZ</cx:pt>
          <cx:pt idx="247407">LSAZ</cx:pt>
          <cx:pt idx="247408">LSAZ</cx:pt>
          <cx:pt idx="247409">LSAZ</cx:pt>
          <cx:pt idx="247410">LSAZ</cx:pt>
          <cx:pt idx="247411">LSAZ</cx:pt>
          <cx:pt idx="247412">LSAZ</cx:pt>
          <cx:pt idx="247413">LSAZ</cx:pt>
          <cx:pt idx="247414">LSAZ</cx:pt>
          <cx:pt idx="247415">LSAZ</cx:pt>
          <cx:pt idx="247416">LSAZ</cx:pt>
          <cx:pt idx="247417">LSAZ</cx:pt>
          <cx:pt idx="247418">LSAZ</cx:pt>
          <cx:pt idx="247419">LSAZ</cx:pt>
          <cx:pt idx="247420">LSAZ</cx:pt>
          <cx:pt idx="247421">LSAZ</cx:pt>
          <cx:pt idx="247422">LSAZ</cx:pt>
          <cx:pt idx="247423">LSAZ</cx:pt>
          <cx:pt idx="247424">LSAZ</cx:pt>
          <cx:pt idx="247425">LSAZ</cx:pt>
          <cx:pt idx="247426">LSAZ</cx:pt>
          <cx:pt idx="247427">LSAZ</cx:pt>
          <cx:pt idx="247428">LSAZ</cx:pt>
          <cx:pt idx="247429">LSAZ</cx:pt>
          <cx:pt idx="247430">LSAZ</cx:pt>
          <cx:pt idx="247431">LSAZ</cx:pt>
          <cx:pt idx="247432">LSAZ</cx:pt>
          <cx:pt idx="247433">LSAZ</cx:pt>
          <cx:pt idx="247434">LSAZ</cx:pt>
          <cx:pt idx="247435">LSAZ</cx:pt>
          <cx:pt idx="247436">LSAZ</cx:pt>
          <cx:pt idx="247437">LSAZ</cx:pt>
          <cx:pt idx="247438">LSAZ</cx:pt>
          <cx:pt idx="247439">LSAZ</cx:pt>
          <cx:pt idx="247440">LSAZ</cx:pt>
          <cx:pt idx="247441">LSAZ</cx:pt>
          <cx:pt idx="247442">LSAZ</cx:pt>
          <cx:pt idx="247443">LSAZ</cx:pt>
          <cx:pt idx="247444">LSAZ</cx:pt>
          <cx:pt idx="247445">LSAZ</cx:pt>
          <cx:pt idx="247446">LSAZ</cx:pt>
          <cx:pt idx="247447">LSAZ</cx:pt>
          <cx:pt idx="247448">LSAZ</cx:pt>
          <cx:pt idx="247449">LSAZ</cx:pt>
          <cx:pt idx="247450">LSAZ</cx:pt>
          <cx:pt idx="247451">LSAZ</cx:pt>
          <cx:pt idx="247452">LSAZ</cx:pt>
          <cx:pt idx="247453">LSAZ</cx:pt>
          <cx:pt idx="247454">LSAZ</cx:pt>
          <cx:pt idx="247455">LSAZ</cx:pt>
          <cx:pt idx="247456">LSAZ</cx:pt>
          <cx:pt idx="247457">LSAZ</cx:pt>
          <cx:pt idx="247458">LSAZ</cx:pt>
          <cx:pt idx="247459">LSAZ</cx:pt>
          <cx:pt idx="247460">LSAZ</cx:pt>
          <cx:pt idx="247461">LSAZ</cx:pt>
          <cx:pt idx="247462">LSAZ</cx:pt>
          <cx:pt idx="247463">LSAZ</cx:pt>
          <cx:pt idx="247464">LSAZ</cx:pt>
          <cx:pt idx="247465">LSAZ</cx:pt>
          <cx:pt idx="247466">LSAZ</cx:pt>
          <cx:pt idx="247467">LSAZ</cx:pt>
          <cx:pt idx="247468">LSAZ</cx:pt>
          <cx:pt idx="247469">LSAZ</cx:pt>
          <cx:pt idx="247470">LSAZ</cx:pt>
          <cx:pt idx="247471">LSAZ</cx:pt>
          <cx:pt idx="247472">LSAZ</cx:pt>
          <cx:pt idx="247473">LSAZ</cx:pt>
          <cx:pt idx="247474">LSAZ</cx:pt>
          <cx:pt idx="247475">LSAZ</cx:pt>
          <cx:pt idx="247476">LSAZ</cx:pt>
          <cx:pt idx="247477">LSAZ</cx:pt>
          <cx:pt idx="247478">LSAZ</cx:pt>
          <cx:pt idx="247479">LSAZ</cx:pt>
          <cx:pt idx="247480">LSAZ</cx:pt>
          <cx:pt idx="247481">LSAZ</cx:pt>
          <cx:pt idx="247482">LSAZ</cx:pt>
          <cx:pt idx="247483">LSAZ</cx:pt>
          <cx:pt idx="247484">LSAZ</cx:pt>
          <cx:pt idx="247485">LSAZ</cx:pt>
          <cx:pt idx="247486">LSAZ</cx:pt>
          <cx:pt idx="247487">LSAZ</cx:pt>
          <cx:pt idx="247488">LSAZ</cx:pt>
          <cx:pt idx="247489">LSAZ</cx:pt>
          <cx:pt idx="247490">LSAZ</cx:pt>
          <cx:pt idx="247491">LSAZ</cx:pt>
          <cx:pt idx="247492">LSAZ</cx:pt>
          <cx:pt idx="247493">LSAZ</cx:pt>
          <cx:pt idx="247494">LSAZ</cx:pt>
          <cx:pt idx="247495">LSAZ</cx:pt>
          <cx:pt idx="247496">LSAZ</cx:pt>
          <cx:pt idx="247497">LSAZ</cx:pt>
          <cx:pt idx="247498">LSAZ</cx:pt>
          <cx:pt idx="247499">LSAZ</cx:pt>
          <cx:pt idx="247500">LSAZ</cx:pt>
          <cx:pt idx="247501">LSAZ</cx:pt>
          <cx:pt idx="247502">LSAZ</cx:pt>
          <cx:pt idx="247503">LSAZ</cx:pt>
          <cx:pt idx="247504">LSAZ</cx:pt>
          <cx:pt idx="247505">LSAZ</cx:pt>
          <cx:pt idx="247506">LSAZ</cx:pt>
          <cx:pt idx="247507">LSAZ</cx:pt>
          <cx:pt idx="247508">LSAZ</cx:pt>
          <cx:pt idx="247509">LSAZ</cx:pt>
          <cx:pt idx="247510">LSAZ</cx:pt>
          <cx:pt idx="247511">LSAZ</cx:pt>
          <cx:pt idx="247512">LSAZ</cx:pt>
          <cx:pt idx="247513">LSAZ</cx:pt>
          <cx:pt idx="247514">LSAZ</cx:pt>
          <cx:pt idx="247515">LSAZ</cx:pt>
          <cx:pt idx="247516">LSAZ</cx:pt>
          <cx:pt idx="247517">LSAZ</cx:pt>
          <cx:pt idx="247518">LSAZ</cx:pt>
          <cx:pt idx="247519">LSAZ</cx:pt>
          <cx:pt idx="247520">LSAZ</cx:pt>
          <cx:pt idx="247521">LSAZ</cx:pt>
          <cx:pt idx="247522">LSAZ</cx:pt>
          <cx:pt idx="247523">LSAZ</cx:pt>
          <cx:pt idx="247524">LSAZ</cx:pt>
          <cx:pt idx="247525">LSAZ</cx:pt>
          <cx:pt idx="247526">LSAZ</cx:pt>
          <cx:pt idx="247527">LSAZ</cx:pt>
          <cx:pt idx="247528">LSAZ</cx:pt>
          <cx:pt idx="247529">LSAZ</cx:pt>
          <cx:pt idx="247530">LSAZ</cx:pt>
          <cx:pt idx="247531">LSAZ</cx:pt>
          <cx:pt idx="247532">LSAZ</cx:pt>
          <cx:pt idx="247533">LSAZ</cx:pt>
          <cx:pt idx="247534">LSAZ</cx:pt>
          <cx:pt idx="247535">LSAZ</cx:pt>
          <cx:pt idx="247536">LSAZ</cx:pt>
          <cx:pt idx="247537">LSAZ</cx:pt>
          <cx:pt idx="247538">LSAZ</cx:pt>
          <cx:pt idx="247539">LSAZ</cx:pt>
          <cx:pt idx="247540">LSAZ</cx:pt>
          <cx:pt idx="247541">LSAZ</cx:pt>
          <cx:pt idx="247542">LSAZ</cx:pt>
          <cx:pt idx="247543">LSAZ</cx:pt>
          <cx:pt idx="247544">LSAZ</cx:pt>
          <cx:pt idx="247545">LSAZ</cx:pt>
          <cx:pt idx="247546">LSAZ</cx:pt>
          <cx:pt idx="247547">LSAZ</cx:pt>
          <cx:pt idx="247548">LSAZ</cx:pt>
          <cx:pt idx="247549">LSAZ</cx:pt>
          <cx:pt idx="247550">LSAZ</cx:pt>
          <cx:pt idx="247551">LSAZ</cx:pt>
          <cx:pt idx="247552">LSAZ</cx:pt>
          <cx:pt idx="247553">LSAZ</cx:pt>
          <cx:pt idx="247554">LSAZ</cx:pt>
          <cx:pt idx="247555">LSAZ</cx:pt>
          <cx:pt idx="247556">LSAZ</cx:pt>
          <cx:pt idx="247557">LSAZ</cx:pt>
          <cx:pt idx="247558">LSAZ</cx:pt>
          <cx:pt idx="247559">LSAZ</cx:pt>
          <cx:pt idx="247560">LSAZ</cx:pt>
          <cx:pt idx="247561">LSAZ</cx:pt>
          <cx:pt idx="247562">LSAZ</cx:pt>
          <cx:pt idx="247563">LSAZ</cx:pt>
          <cx:pt idx="247564">LSAZ</cx:pt>
          <cx:pt idx="247565">LSAZ</cx:pt>
          <cx:pt idx="247566">LSAZ</cx:pt>
          <cx:pt idx="247567">LSAZ</cx:pt>
          <cx:pt idx="247568">LSAZ</cx:pt>
          <cx:pt idx="247569">LSAZ</cx:pt>
          <cx:pt idx="247570">LSAZ</cx:pt>
          <cx:pt idx="247571">LSAZ</cx:pt>
          <cx:pt idx="247572">LSAZ</cx:pt>
          <cx:pt idx="247573">LSAZ</cx:pt>
          <cx:pt idx="247574">LSAZ</cx:pt>
          <cx:pt idx="247575">LSAZ</cx:pt>
          <cx:pt idx="247576">LSAZ</cx:pt>
          <cx:pt idx="247577">LSAZ</cx:pt>
          <cx:pt idx="247578">LSAZ</cx:pt>
          <cx:pt idx="247579">LSAZ</cx:pt>
          <cx:pt idx="247580">LSAZ</cx:pt>
          <cx:pt idx="247581">LSAZ</cx:pt>
          <cx:pt idx="247582">LSAZ</cx:pt>
          <cx:pt idx="247583">LSAZ</cx:pt>
          <cx:pt idx="247584">LSAZ</cx:pt>
          <cx:pt idx="247585">LSAZ</cx:pt>
          <cx:pt idx="247586">LSAZ</cx:pt>
          <cx:pt idx="247587">LSAZ</cx:pt>
          <cx:pt idx="247588">LSAZ</cx:pt>
          <cx:pt idx="247589">LSAZ</cx:pt>
          <cx:pt idx="247590">LSAZ</cx:pt>
          <cx:pt idx="247591">LSAZ</cx:pt>
          <cx:pt idx="247592">LSAZ</cx:pt>
          <cx:pt idx="247593">LSAZ</cx:pt>
          <cx:pt idx="247594">LSAZ</cx:pt>
          <cx:pt idx="247595">LSAZ</cx:pt>
          <cx:pt idx="247596">LSAZ</cx:pt>
          <cx:pt idx="247597">LSAZ</cx:pt>
          <cx:pt idx="247598">LSAZ</cx:pt>
          <cx:pt idx="247599">LSAZ</cx:pt>
          <cx:pt idx="247600">LSAZ</cx:pt>
          <cx:pt idx="247601">LSAZ</cx:pt>
          <cx:pt idx="247602">LSAZ</cx:pt>
          <cx:pt idx="247603">LSAZ</cx:pt>
          <cx:pt idx="247604">LSAZ</cx:pt>
          <cx:pt idx="247605">LSAZ</cx:pt>
          <cx:pt idx="247606">LSAZ</cx:pt>
          <cx:pt idx="247607">LSAZ</cx:pt>
          <cx:pt idx="247608">LSAZ</cx:pt>
          <cx:pt idx="247609">LSAZ</cx:pt>
          <cx:pt idx="247610">LSAZ</cx:pt>
          <cx:pt idx="247611">LSAZ</cx:pt>
          <cx:pt idx="247612">LSAZ</cx:pt>
          <cx:pt idx="247613">LSAZ</cx:pt>
          <cx:pt idx="247614">LSAZ</cx:pt>
          <cx:pt idx="247615">LSAZ</cx:pt>
          <cx:pt idx="247616">LSAZ</cx:pt>
          <cx:pt idx="247617">LSAZ</cx:pt>
          <cx:pt idx="247618">LSAZ</cx:pt>
          <cx:pt idx="247619">LSAZ</cx:pt>
          <cx:pt idx="247620">LSAZ</cx:pt>
          <cx:pt idx="247621">LSAZ</cx:pt>
          <cx:pt idx="247622">LSAZ</cx:pt>
          <cx:pt idx="247623">LSAZ</cx:pt>
          <cx:pt idx="247624">LSAZ</cx:pt>
          <cx:pt idx="247625">LSAZ</cx:pt>
          <cx:pt idx="247626">LSAZ</cx:pt>
          <cx:pt idx="247627">LSAZ</cx:pt>
          <cx:pt idx="247628">LSAZ</cx:pt>
          <cx:pt idx="247629">LSAZ</cx:pt>
          <cx:pt idx="247630">LSAZ</cx:pt>
          <cx:pt idx="247631">LSAZ</cx:pt>
          <cx:pt idx="247632">LSAZ</cx:pt>
          <cx:pt idx="247633">LSAZ</cx:pt>
          <cx:pt idx="247634">LSAZ</cx:pt>
          <cx:pt idx="247635">LSAZ</cx:pt>
          <cx:pt idx="247636">LSAZ</cx:pt>
          <cx:pt idx="247637">LSAZ</cx:pt>
          <cx:pt idx="247638">LSAZ</cx:pt>
          <cx:pt idx="247639">LSAZ</cx:pt>
          <cx:pt idx="247640">LSAZ</cx:pt>
          <cx:pt idx="247641">LSAZ</cx:pt>
          <cx:pt idx="247642">LSAZ</cx:pt>
          <cx:pt idx="247643">LSAZ</cx:pt>
          <cx:pt idx="247644">LSAZ</cx:pt>
          <cx:pt idx="247645">LSAZ</cx:pt>
          <cx:pt idx="247646">LSAZ</cx:pt>
          <cx:pt idx="247647">LSAZ</cx:pt>
          <cx:pt idx="247648">LSAZ</cx:pt>
          <cx:pt idx="247649">LSAZ</cx:pt>
          <cx:pt idx="247650">LSAZ</cx:pt>
          <cx:pt idx="247651">LSAZ</cx:pt>
          <cx:pt idx="247652">LSAZ</cx:pt>
          <cx:pt idx="247653">LSAZ</cx:pt>
          <cx:pt idx="247654">LSAZ</cx:pt>
          <cx:pt idx="247655">LSAZ</cx:pt>
          <cx:pt idx="247656">LSAZ</cx:pt>
          <cx:pt idx="247657">LSAZ</cx:pt>
          <cx:pt idx="247658">LSAZ</cx:pt>
          <cx:pt idx="247659">LSAZ</cx:pt>
          <cx:pt idx="247660">LSAZ</cx:pt>
          <cx:pt idx="247661">LSAZ</cx:pt>
          <cx:pt idx="247662">LSAZ</cx:pt>
          <cx:pt idx="247663">LSAZ</cx:pt>
          <cx:pt idx="247664">LSAZ</cx:pt>
          <cx:pt idx="247665">LSAZ</cx:pt>
          <cx:pt idx="247666">LSAZ</cx:pt>
          <cx:pt idx="247667">LSAZ</cx:pt>
          <cx:pt idx="247668">LSAZ</cx:pt>
          <cx:pt idx="247669">LSAZ</cx:pt>
          <cx:pt idx="247670">LSAZ</cx:pt>
          <cx:pt idx="247671">LSAZ</cx:pt>
          <cx:pt idx="247672">LSAZ</cx:pt>
          <cx:pt idx="247673">LSAZ</cx:pt>
          <cx:pt idx="247674">LSAZ</cx:pt>
          <cx:pt idx="247675">LSAZ</cx:pt>
          <cx:pt idx="247676">LSAZ</cx:pt>
          <cx:pt idx="247677">LSAZ</cx:pt>
          <cx:pt idx="247678">LSAZ</cx:pt>
          <cx:pt idx="247679">LSAZ</cx:pt>
          <cx:pt idx="247680">LSAZ</cx:pt>
          <cx:pt idx="247681">LSAZ</cx:pt>
          <cx:pt idx="247682">LSAZ</cx:pt>
          <cx:pt idx="247683">LSAZ</cx:pt>
          <cx:pt idx="247684">LSAZ</cx:pt>
          <cx:pt idx="247685">LSAZ</cx:pt>
          <cx:pt idx="247686">LSAZ</cx:pt>
          <cx:pt idx="247687">LSAZ</cx:pt>
          <cx:pt idx="247688">LSAZ</cx:pt>
          <cx:pt idx="247689">LSAZ</cx:pt>
          <cx:pt idx="247690">LSAZ</cx:pt>
          <cx:pt idx="247691">LSAZ</cx:pt>
          <cx:pt idx="247692">LSAZ</cx:pt>
          <cx:pt idx="247693">LSAZ</cx:pt>
          <cx:pt idx="247694">LSAZ</cx:pt>
          <cx:pt idx="247695">LSAZ</cx:pt>
          <cx:pt idx="247696">LSAZ</cx:pt>
          <cx:pt idx="247697">LSAZ</cx:pt>
          <cx:pt idx="247698">LSAZ</cx:pt>
          <cx:pt idx="247699">LSAZ</cx:pt>
          <cx:pt idx="247700">LSAZ</cx:pt>
          <cx:pt idx="247701">LSAZ</cx:pt>
          <cx:pt idx="247702">LSAZ</cx:pt>
          <cx:pt idx="247703">LSAZ</cx:pt>
          <cx:pt idx="247704">LSAZ</cx:pt>
          <cx:pt idx="247705">LSAZ</cx:pt>
          <cx:pt idx="247706">LSAZ</cx:pt>
          <cx:pt idx="247707">LSAZ</cx:pt>
          <cx:pt idx="247708">LSAZ</cx:pt>
          <cx:pt idx="247709">LSAZ</cx:pt>
          <cx:pt idx="247710">LSAZ</cx:pt>
          <cx:pt idx="247711">LSAZ</cx:pt>
          <cx:pt idx="247712">LSAZ</cx:pt>
          <cx:pt idx="247713">LSAZ</cx:pt>
          <cx:pt idx="247714">LSAZ</cx:pt>
          <cx:pt idx="247715">LSAZ</cx:pt>
          <cx:pt idx="247716">LSAZ</cx:pt>
          <cx:pt idx="247717">LSAZ</cx:pt>
          <cx:pt idx="247718">LSAZ</cx:pt>
          <cx:pt idx="247719">LSAZ</cx:pt>
          <cx:pt idx="247720">LSAZ</cx:pt>
          <cx:pt idx="247721">LSAZ</cx:pt>
          <cx:pt idx="247722">LSAZ</cx:pt>
          <cx:pt idx="247723">LSAZ</cx:pt>
          <cx:pt idx="247724">LSAZ</cx:pt>
          <cx:pt idx="247725">LSAZ</cx:pt>
          <cx:pt idx="247726">LSAZ</cx:pt>
          <cx:pt idx="247727">LSAZ</cx:pt>
          <cx:pt idx="247728">LSAZ</cx:pt>
          <cx:pt idx="247729">LSAZ</cx:pt>
          <cx:pt idx="247730">LSAZ</cx:pt>
          <cx:pt idx="247731">LSAZ</cx:pt>
          <cx:pt idx="247732">LSAZ</cx:pt>
          <cx:pt idx="247733">LSAZ</cx:pt>
          <cx:pt idx="247734">LSAZ</cx:pt>
          <cx:pt idx="247735">LSAZ</cx:pt>
          <cx:pt idx="247736">LSAZ</cx:pt>
          <cx:pt idx="247737">LSAZ</cx:pt>
          <cx:pt idx="247738">LSAZ</cx:pt>
          <cx:pt idx="247739">LSAZ</cx:pt>
          <cx:pt idx="247740">LSAZ</cx:pt>
          <cx:pt idx="247741">LSAZ</cx:pt>
          <cx:pt idx="247742">LSAZ</cx:pt>
          <cx:pt idx="247743">LSAZ</cx:pt>
          <cx:pt idx="247744">LSAZ</cx:pt>
          <cx:pt idx="247745">LSAZ</cx:pt>
          <cx:pt idx="247746">LSAZ</cx:pt>
          <cx:pt idx="247747">LSAZ</cx:pt>
          <cx:pt idx="247748">LSAZ</cx:pt>
          <cx:pt idx="247749">LSAZ</cx:pt>
          <cx:pt idx="247750">LSAZ</cx:pt>
          <cx:pt idx="247751">LSAZ</cx:pt>
          <cx:pt idx="247752">LSAZ</cx:pt>
          <cx:pt idx="247753">LSAZ</cx:pt>
          <cx:pt idx="247754">LSAZ</cx:pt>
          <cx:pt idx="247755">LSAZ</cx:pt>
          <cx:pt idx="247756">LSAZ</cx:pt>
          <cx:pt idx="247757">LSAZ</cx:pt>
          <cx:pt idx="247758">LSAZ</cx:pt>
          <cx:pt idx="247759">LSAZ</cx:pt>
          <cx:pt idx="247760">LSAZ</cx:pt>
          <cx:pt idx="247761">LSAZ</cx:pt>
          <cx:pt idx="247762">LSAZ</cx:pt>
          <cx:pt idx="247763">LSAZ</cx:pt>
          <cx:pt idx="247764">LSAZ</cx:pt>
          <cx:pt idx="247765">LSAZ</cx:pt>
          <cx:pt idx="247766">LSAZ</cx:pt>
          <cx:pt idx="247767">LSAZ</cx:pt>
          <cx:pt idx="247768">LSAZ</cx:pt>
          <cx:pt idx="247769">LSAZ</cx:pt>
          <cx:pt idx="247770">LSAZ</cx:pt>
          <cx:pt idx="247771">LSAZ</cx:pt>
          <cx:pt idx="247772">LSAZ</cx:pt>
          <cx:pt idx="247773">LSAZ</cx:pt>
          <cx:pt idx="247774">LSAZ</cx:pt>
          <cx:pt idx="247775">LSAZ</cx:pt>
          <cx:pt idx="247776">LSAZ</cx:pt>
          <cx:pt idx="247777">LSAZ</cx:pt>
          <cx:pt idx="247778">LSAZ</cx:pt>
          <cx:pt idx="247779">LSAZ</cx:pt>
          <cx:pt idx="247780">LSAZ</cx:pt>
          <cx:pt idx="247781">LSAZ</cx:pt>
          <cx:pt idx="247782">LSAZ</cx:pt>
          <cx:pt idx="247783">LSAZ</cx:pt>
          <cx:pt idx="247784">LSAZ</cx:pt>
          <cx:pt idx="247785">LSAZ</cx:pt>
          <cx:pt idx="247786">LSAZ</cx:pt>
          <cx:pt idx="247787">LSAZ</cx:pt>
          <cx:pt idx="247788">LSAZ</cx:pt>
          <cx:pt idx="247789">LSAZ</cx:pt>
          <cx:pt idx="247790">LSAZ</cx:pt>
          <cx:pt idx="247791">LSAZ</cx:pt>
          <cx:pt idx="247792">LSAZ</cx:pt>
          <cx:pt idx="247793">LSAZ</cx:pt>
          <cx:pt idx="247794">LSAZ</cx:pt>
          <cx:pt idx="247795">LSAZ</cx:pt>
          <cx:pt idx="247796">LSAZ</cx:pt>
          <cx:pt idx="247797">LSAZ</cx:pt>
          <cx:pt idx="247798">LSAZ</cx:pt>
          <cx:pt idx="247799">LSAZ</cx:pt>
          <cx:pt idx="247800">LSAZ</cx:pt>
          <cx:pt idx="247801">LSAZ</cx:pt>
          <cx:pt idx="247802">LSAZ</cx:pt>
          <cx:pt idx="247803">LSAZ</cx:pt>
          <cx:pt idx="247804">LSAZ</cx:pt>
          <cx:pt idx="247805">LSAZ</cx:pt>
          <cx:pt idx="247806">LSAZ</cx:pt>
          <cx:pt idx="247807">LSAZ</cx:pt>
          <cx:pt idx="247808">LSAZ</cx:pt>
          <cx:pt idx="247809">LSAZ</cx:pt>
          <cx:pt idx="247810">LSAZ</cx:pt>
          <cx:pt idx="247811">LSAZ</cx:pt>
          <cx:pt idx="247812">LSAZ</cx:pt>
          <cx:pt idx="247813">LSAZ</cx:pt>
          <cx:pt idx="247814">LSAZ</cx:pt>
          <cx:pt idx="247815">LSAZ</cx:pt>
          <cx:pt idx="247816">LSAZ</cx:pt>
          <cx:pt idx="247817">LSAZ</cx:pt>
          <cx:pt idx="247818">LSAZ</cx:pt>
          <cx:pt idx="247819">LSAZ</cx:pt>
          <cx:pt idx="247820">LSAZ</cx:pt>
          <cx:pt idx="247821">LSAZ</cx:pt>
          <cx:pt idx="247822">LSAZ</cx:pt>
          <cx:pt idx="247823">LSAZ</cx:pt>
          <cx:pt idx="247824">LSAZ</cx:pt>
          <cx:pt idx="247825">LSAZ</cx:pt>
          <cx:pt idx="247826">LSAZ</cx:pt>
          <cx:pt idx="247827">LSAZ</cx:pt>
          <cx:pt idx="247828">LSAZ</cx:pt>
          <cx:pt idx="247829">LSAZ</cx:pt>
          <cx:pt idx="247830">LSAZ</cx:pt>
          <cx:pt idx="247831">LSAZ</cx:pt>
          <cx:pt idx="247832">LSAZ</cx:pt>
          <cx:pt idx="247833">LSAZ</cx:pt>
          <cx:pt idx="247834">LSAZ</cx:pt>
          <cx:pt idx="247835">LSAZ</cx:pt>
          <cx:pt idx="247836">LSAZ</cx:pt>
          <cx:pt idx="247837">LSAZ</cx:pt>
          <cx:pt idx="247838">LSAZ</cx:pt>
          <cx:pt idx="247839">LSAZ</cx:pt>
          <cx:pt idx="247840">LSAZ</cx:pt>
          <cx:pt idx="247841">LSAZ</cx:pt>
          <cx:pt idx="247842">LSAZ</cx:pt>
          <cx:pt idx="247843">LSAZ</cx:pt>
          <cx:pt idx="247844">LSAZ</cx:pt>
          <cx:pt idx="247845">LSAZ</cx:pt>
          <cx:pt idx="247846">LSAZ</cx:pt>
          <cx:pt idx="247847">LSAZ</cx:pt>
          <cx:pt idx="247848">LSAZ</cx:pt>
          <cx:pt idx="247849">LSAZ</cx:pt>
          <cx:pt idx="247850">LSAZ</cx:pt>
          <cx:pt idx="247851">LSAZ</cx:pt>
          <cx:pt idx="247852">LSAZ</cx:pt>
          <cx:pt idx="247853">LSAZ</cx:pt>
          <cx:pt idx="247854">LSAZ</cx:pt>
          <cx:pt idx="247855">LSAZ</cx:pt>
          <cx:pt idx="247856">LSAZ</cx:pt>
          <cx:pt idx="247857">LSAZ</cx:pt>
          <cx:pt idx="247858">LSAZ</cx:pt>
          <cx:pt idx="247859">LSAZ</cx:pt>
          <cx:pt idx="247860">LSAZ</cx:pt>
          <cx:pt idx="247861">LSAZ</cx:pt>
          <cx:pt idx="247862">LSAZ</cx:pt>
          <cx:pt idx="247863">LSAZ</cx:pt>
          <cx:pt idx="247864">LSAZ</cx:pt>
          <cx:pt idx="247865">LSAZ</cx:pt>
          <cx:pt idx="247866">LSAZ</cx:pt>
          <cx:pt idx="247867">LSAZ</cx:pt>
          <cx:pt idx="247868">LSAZ</cx:pt>
          <cx:pt idx="247869">LSAZ</cx:pt>
          <cx:pt idx="247870">LSAZ</cx:pt>
          <cx:pt idx="247871">LSAZ</cx:pt>
          <cx:pt idx="247872">LSAZ</cx:pt>
          <cx:pt idx="247873">LSAZ</cx:pt>
          <cx:pt idx="247874">LSAZ</cx:pt>
          <cx:pt idx="247875">LSAZ</cx:pt>
          <cx:pt idx="247876">LSAZ</cx:pt>
          <cx:pt idx="247877">LSAZ</cx:pt>
          <cx:pt idx="247878">LSAZ</cx:pt>
          <cx:pt idx="247879">LSAZ</cx:pt>
          <cx:pt idx="247880">LSAZ</cx:pt>
          <cx:pt idx="247881">LSAZ</cx:pt>
          <cx:pt idx="247882">LSAZ</cx:pt>
          <cx:pt idx="247883">LSAZ</cx:pt>
          <cx:pt idx="247884">LSAZ</cx:pt>
          <cx:pt idx="247885">LSAZ</cx:pt>
          <cx:pt idx="247886">LSAZ</cx:pt>
          <cx:pt idx="247887">LSAZ</cx:pt>
          <cx:pt idx="247888">LSAZ</cx:pt>
          <cx:pt idx="247889">LSAZ</cx:pt>
          <cx:pt idx="247890">LSAZ</cx:pt>
          <cx:pt idx="247891">LSAZ</cx:pt>
          <cx:pt idx="247892">LSAZ</cx:pt>
          <cx:pt idx="247893">LSAZ</cx:pt>
          <cx:pt idx="247894">LSAZ</cx:pt>
          <cx:pt idx="247895">LSAZ</cx:pt>
          <cx:pt idx="247896">LSAZ</cx:pt>
          <cx:pt idx="247897">LSAZ</cx:pt>
          <cx:pt idx="247898">LSAZ</cx:pt>
          <cx:pt idx="247899">LSAZ</cx:pt>
          <cx:pt idx="247900">LSAZ</cx:pt>
          <cx:pt idx="247901">LSAZ</cx:pt>
          <cx:pt idx="247902">LSAZ</cx:pt>
          <cx:pt idx="247903">LSAZ</cx:pt>
          <cx:pt idx="247904">LSAZ</cx:pt>
          <cx:pt idx="247905">LSAZ</cx:pt>
          <cx:pt idx="247906">LSAZ</cx:pt>
          <cx:pt idx="247907">LSAZ</cx:pt>
          <cx:pt idx="247908">LSAZ</cx:pt>
          <cx:pt idx="247909">LSAZ</cx:pt>
          <cx:pt idx="247910">LSAZ</cx:pt>
          <cx:pt idx="247911">LSAZ</cx:pt>
          <cx:pt idx="247912">LSAZ</cx:pt>
          <cx:pt idx="247913">LSAZ</cx:pt>
          <cx:pt idx="247914">LSAZ</cx:pt>
          <cx:pt idx="247915">LSAZ</cx:pt>
          <cx:pt idx="247916">LSAZ</cx:pt>
          <cx:pt idx="247917">LSAZ</cx:pt>
          <cx:pt idx="247918">LSAZ</cx:pt>
          <cx:pt idx="247919">LSAZ</cx:pt>
          <cx:pt idx="247920">LSAZ</cx:pt>
          <cx:pt idx="247921">LSAZ</cx:pt>
          <cx:pt idx="247922">LSAZ</cx:pt>
          <cx:pt idx="247923">LSAZ</cx:pt>
          <cx:pt idx="247924">LSAZ</cx:pt>
          <cx:pt idx="247925">LSAZ</cx:pt>
          <cx:pt idx="247926">LSAZ</cx:pt>
          <cx:pt idx="247927">LSAZ</cx:pt>
          <cx:pt idx="247928">LSAZ</cx:pt>
          <cx:pt idx="247929">LSAZ</cx:pt>
          <cx:pt idx="247930">LSAZ</cx:pt>
          <cx:pt idx="247931">LSAZ</cx:pt>
          <cx:pt idx="247932">LSAZ</cx:pt>
          <cx:pt idx="247933">LSAZ</cx:pt>
          <cx:pt idx="247934">LSAZ</cx:pt>
          <cx:pt idx="247935">LSAZ</cx:pt>
          <cx:pt idx="247936">LSAZ</cx:pt>
          <cx:pt idx="247937">LSAZ</cx:pt>
          <cx:pt idx="247938">LSAZ</cx:pt>
          <cx:pt idx="247939">LSAZ</cx:pt>
          <cx:pt idx="247940">LSAZ</cx:pt>
          <cx:pt idx="247941">LSAZ</cx:pt>
          <cx:pt idx="247942">LSAZ</cx:pt>
          <cx:pt idx="247943">LSAZ</cx:pt>
          <cx:pt idx="247944">LSAZ</cx:pt>
          <cx:pt idx="247945">LSAZ</cx:pt>
          <cx:pt idx="247946">LSAZ</cx:pt>
          <cx:pt idx="247947">LSAZ</cx:pt>
          <cx:pt idx="247948">LSAZ</cx:pt>
          <cx:pt idx="247949">LSAZ</cx:pt>
          <cx:pt idx="247950">LSAZ</cx:pt>
          <cx:pt idx="247951">LSAZ</cx:pt>
          <cx:pt idx="247952">LSAZ</cx:pt>
          <cx:pt idx="247953">LSAZ</cx:pt>
          <cx:pt idx="247954">LSAZ</cx:pt>
          <cx:pt idx="247955">LSAZ</cx:pt>
          <cx:pt idx="247956">LSAZ</cx:pt>
          <cx:pt idx="247957">LSAZ</cx:pt>
          <cx:pt idx="247958">LSAZ</cx:pt>
          <cx:pt idx="247959">LSAZ</cx:pt>
          <cx:pt idx="247960">LSAZ</cx:pt>
          <cx:pt idx="247961">LSAZ</cx:pt>
          <cx:pt idx="247962">LSAZ</cx:pt>
          <cx:pt idx="247963">LSAZ</cx:pt>
          <cx:pt idx="247964">LSAZ</cx:pt>
          <cx:pt idx="247965">LSAZ</cx:pt>
          <cx:pt idx="247966">LSAZ</cx:pt>
          <cx:pt idx="247967">LSAZ</cx:pt>
          <cx:pt idx="247968">LSAZ</cx:pt>
          <cx:pt idx="247969">LSAZ</cx:pt>
          <cx:pt idx="247970">LSAZ</cx:pt>
          <cx:pt idx="247971">LSAZ</cx:pt>
          <cx:pt idx="247972">LSAZ</cx:pt>
          <cx:pt idx="247973">LSAZ</cx:pt>
          <cx:pt idx="247974">LSAZ</cx:pt>
          <cx:pt idx="247975">LSAZ</cx:pt>
          <cx:pt idx="247976">LSAZ</cx:pt>
          <cx:pt idx="247977">LSAZ</cx:pt>
          <cx:pt idx="247978">LSAZ</cx:pt>
          <cx:pt idx="247979">LSAZ</cx:pt>
          <cx:pt idx="247980">LSAZ</cx:pt>
          <cx:pt idx="247981">LSAZ</cx:pt>
          <cx:pt idx="247982">LSAZ</cx:pt>
          <cx:pt idx="247983">LSAZ</cx:pt>
          <cx:pt idx="247984">LSAZ</cx:pt>
          <cx:pt idx="247985">LSAZ</cx:pt>
          <cx:pt idx="247986">LSAZ</cx:pt>
          <cx:pt idx="247987">LSAZ</cx:pt>
          <cx:pt idx="247988">LSAZ</cx:pt>
          <cx:pt idx="247989">LSAZ</cx:pt>
          <cx:pt idx="247990">LSAZ</cx:pt>
          <cx:pt idx="247991">LSAZ</cx:pt>
          <cx:pt idx="247992">LSAZ</cx:pt>
          <cx:pt idx="247993">LSAZ</cx:pt>
          <cx:pt idx="247994">LSAZ</cx:pt>
          <cx:pt idx="247995">LSAZ</cx:pt>
          <cx:pt idx="247996">LSAZ</cx:pt>
          <cx:pt idx="247997">LSAZ</cx:pt>
          <cx:pt idx="247998">LSAZ</cx:pt>
          <cx:pt idx="247999">LSAZ</cx:pt>
          <cx:pt idx="248000">LSAZ</cx:pt>
          <cx:pt idx="248001">LSAZ</cx:pt>
          <cx:pt idx="248002">LSAZ</cx:pt>
          <cx:pt idx="248003">LSAZ</cx:pt>
          <cx:pt idx="248004">LSAZ</cx:pt>
          <cx:pt idx="248005">LSAZ</cx:pt>
          <cx:pt idx="248006">LSAZ</cx:pt>
          <cx:pt idx="248007">LSAZ</cx:pt>
          <cx:pt idx="248008">LSAZ</cx:pt>
          <cx:pt idx="248009">LSAZ</cx:pt>
          <cx:pt idx="248010">LSAZ</cx:pt>
          <cx:pt idx="248011">LSAZ</cx:pt>
          <cx:pt idx="248012">LSAZ</cx:pt>
          <cx:pt idx="248013">LSAZ</cx:pt>
          <cx:pt idx="248014">LSAZ</cx:pt>
          <cx:pt idx="248015">LSAZ</cx:pt>
          <cx:pt idx="248016">LSAZ</cx:pt>
          <cx:pt idx="248017">LSAZ</cx:pt>
          <cx:pt idx="248018">LSAZ</cx:pt>
          <cx:pt idx="248019">LSAZ</cx:pt>
          <cx:pt idx="248020">LSAZ</cx:pt>
          <cx:pt idx="248021">LSAZ</cx:pt>
          <cx:pt idx="248022">LSAZ</cx:pt>
          <cx:pt idx="248023">LSAZ</cx:pt>
          <cx:pt idx="248024">LSAZ</cx:pt>
          <cx:pt idx="248025">LSAZ</cx:pt>
          <cx:pt idx="248026">LSAZ</cx:pt>
          <cx:pt idx="248027">LSAZ</cx:pt>
          <cx:pt idx="248028">LSAZ</cx:pt>
          <cx:pt idx="248029">LSAZ</cx:pt>
          <cx:pt idx="248030">LSAZ</cx:pt>
          <cx:pt idx="248031">LSAZ</cx:pt>
          <cx:pt idx="248032">LSAZ</cx:pt>
          <cx:pt idx="248033">LSAZ</cx:pt>
          <cx:pt idx="248034">LSAZ</cx:pt>
          <cx:pt idx="248035">LSAZ</cx:pt>
          <cx:pt idx="248036">LSAZ</cx:pt>
          <cx:pt idx="248037">LSAZ</cx:pt>
          <cx:pt idx="248038">LSAZ</cx:pt>
          <cx:pt idx="248039">LSAZ</cx:pt>
          <cx:pt idx="248040">LSAZ</cx:pt>
          <cx:pt idx="248041">LSAZ</cx:pt>
          <cx:pt idx="248042">LSAZ</cx:pt>
          <cx:pt idx="248043">LSAZ</cx:pt>
          <cx:pt idx="248044">LSAZ</cx:pt>
          <cx:pt idx="248045">LSAZ</cx:pt>
          <cx:pt idx="248046">LSAZ</cx:pt>
          <cx:pt idx="248047">LSAZ</cx:pt>
          <cx:pt idx="248048">LSAZ</cx:pt>
          <cx:pt idx="248049">LSAZ</cx:pt>
          <cx:pt idx="248050">LSAZ</cx:pt>
          <cx:pt idx="248051">LSAZ</cx:pt>
          <cx:pt idx="248052">LSAZ</cx:pt>
          <cx:pt idx="248053">LSAZ</cx:pt>
          <cx:pt idx="248054">LSAZ</cx:pt>
          <cx:pt idx="248055">LSAZ</cx:pt>
          <cx:pt idx="248056">LSAZ</cx:pt>
          <cx:pt idx="248057">LSAZ</cx:pt>
          <cx:pt idx="248058">LSAZ</cx:pt>
          <cx:pt idx="248059">LSAZ</cx:pt>
          <cx:pt idx="248060">LSAZ</cx:pt>
          <cx:pt idx="248061">LSAZ</cx:pt>
          <cx:pt idx="248062">LSAZ</cx:pt>
          <cx:pt idx="248063">LSAZ</cx:pt>
          <cx:pt idx="248064">LSAZ</cx:pt>
          <cx:pt idx="248065">LSAZ</cx:pt>
          <cx:pt idx="248066">LSAZ</cx:pt>
          <cx:pt idx="248067">LSAZ</cx:pt>
          <cx:pt idx="248068">LSAZ</cx:pt>
          <cx:pt idx="248069">LSAZ</cx:pt>
          <cx:pt idx="248070">LSAZ</cx:pt>
          <cx:pt idx="248071">LSAZ</cx:pt>
          <cx:pt idx="248072">LSAZ</cx:pt>
          <cx:pt idx="248073">LSAZ</cx:pt>
          <cx:pt idx="248074">LSAZ</cx:pt>
          <cx:pt idx="248075">LSAZ</cx:pt>
          <cx:pt idx="248076">LSAZ</cx:pt>
          <cx:pt idx="248077">LSAZ</cx:pt>
          <cx:pt idx="248078">LSAZ</cx:pt>
          <cx:pt idx="248079">LSAZ</cx:pt>
          <cx:pt idx="248080">LSAZ</cx:pt>
          <cx:pt idx="248081">LSAZ</cx:pt>
          <cx:pt idx="248082">LSAZ</cx:pt>
          <cx:pt idx="248083">LSAZ</cx:pt>
          <cx:pt idx="248084">LSAZ</cx:pt>
          <cx:pt idx="248085">LSAZ</cx:pt>
          <cx:pt idx="248086">LSAZ</cx:pt>
          <cx:pt idx="248087">LSAZ</cx:pt>
          <cx:pt idx="248088">LSAZ</cx:pt>
          <cx:pt idx="248089">LSAZ</cx:pt>
          <cx:pt idx="248090">LSAZ</cx:pt>
          <cx:pt idx="248091">LSAZ</cx:pt>
          <cx:pt idx="248092">LSAZ</cx:pt>
          <cx:pt idx="248093">LSAZ</cx:pt>
          <cx:pt idx="248094">LSAZ</cx:pt>
          <cx:pt idx="248095">LSAZ</cx:pt>
          <cx:pt idx="248096">LSAZ</cx:pt>
          <cx:pt idx="248097">LSAZ</cx:pt>
          <cx:pt idx="248098">LSAZ</cx:pt>
          <cx:pt idx="248099">LSAZ</cx:pt>
          <cx:pt idx="248100">LSAZ</cx:pt>
          <cx:pt idx="248101">LSAZ</cx:pt>
          <cx:pt idx="248102">LSAZ</cx:pt>
          <cx:pt idx="248103">LSAZ</cx:pt>
          <cx:pt idx="248104">LSAZ</cx:pt>
          <cx:pt idx="248105">LSAZ</cx:pt>
          <cx:pt idx="248106">LSAZ</cx:pt>
          <cx:pt idx="248107">LSAZ</cx:pt>
          <cx:pt idx="248108">LSAZ</cx:pt>
          <cx:pt idx="248109">LSAZ</cx:pt>
          <cx:pt idx="248110">LSAZ</cx:pt>
          <cx:pt idx="248111">LSAZ</cx:pt>
          <cx:pt idx="248112">LSAZ</cx:pt>
          <cx:pt idx="248113">LSAZ</cx:pt>
          <cx:pt idx="248114">LSAZ</cx:pt>
          <cx:pt idx="248115">LSAZ</cx:pt>
          <cx:pt idx="248116">LSAZ</cx:pt>
          <cx:pt idx="248117">LSAZ</cx:pt>
          <cx:pt idx="248118">LSAZ</cx:pt>
          <cx:pt idx="248119">LSAZ</cx:pt>
          <cx:pt idx="248120">LSAZ</cx:pt>
          <cx:pt idx="248121">LSAZ</cx:pt>
          <cx:pt idx="248122">LSAZ</cx:pt>
          <cx:pt idx="248123">LSAZ</cx:pt>
          <cx:pt idx="248124">LSAZ</cx:pt>
          <cx:pt idx="248125">LSAZ</cx:pt>
          <cx:pt idx="248126">LSAZ</cx:pt>
          <cx:pt idx="248127">LSAZ</cx:pt>
          <cx:pt idx="248128">LSAZ</cx:pt>
          <cx:pt idx="248129">LSAZ</cx:pt>
          <cx:pt idx="248130">LSAZ</cx:pt>
          <cx:pt idx="248131">LSAZ</cx:pt>
          <cx:pt idx="248132">LSAZ</cx:pt>
          <cx:pt idx="248133">LSAZ</cx:pt>
          <cx:pt idx="248134">LSAZ</cx:pt>
          <cx:pt idx="248135">LSAZ</cx:pt>
          <cx:pt idx="248136">LSAZ</cx:pt>
          <cx:pt idx="248137">LSAZ</cx:pt>
          <cx:pt idx="248138">LSAZ</cx:pt>
          <cx:pt idx="248139">LSAZ</cx:pt>
          <cx:pt idx="248140">LSAZ</cx:pt>
          <cx:pt idx="248141">LSAZ</cx:pt>
          <cx:pt idx="248142">LSAZ</cx:pt>
          <cx:pt idx="248143">LSAZ</cx:pt>
          <cx:pt idx="248144">LSAZ</cx:pt>
          <cx:pt idx="248145">LSAZ</cx:pt>
          <cx:pt idx="248146">LSAZ</cx:pt>
          <cx:pt idx="248147">LSAZ</cx:pt>
          <cx:pt idx="248148">LSAZ</cx:pt>
          <cx:pt idx="248149">LSAZ</cx:pt>
          <cx:pt idx="248150">LSAZ</cx:pt>
          <cx:pt idx="248151">LSAZ</cx:pt>
          <cx:pt idx="248152">LSAZ</cx:pt>
          <cx:pt idx="248153">LSAZ</cx:pt>
          <cx:pt idx="248154">LSAZ</cx:pt>
          <cx:pt idx="248155">LSAZ</cx:pt>
          <cx:pt idx="248156">LSAZ</cx:pt>
          <cx:pt idx="248157">LSAZ</cx:pt>
          <cx:pt idx="248158">LSAZ</cx:pt>
          <cx:pt idx="248159">LSAZ</cx:pt>
          <cx:pt idx="248160">LSAZ</cx:pt>
          <cx:pt idx="248161">LSAZ</cx:pt>
          <cx:pt idx="248162">LSAZ</cx:pt>
          <cx:pt idx="248163">LSAZ</cx:pt>
          <cx:pt idx="248164">LSAZ</cx:pt>
          <cx:pt idx="248165">LSAZ</cx:pt>
          <cx:pt idx="248166">LSAZ</cx:pt>
          <cx:pt idx="248167">LSAZ</cx:pt>
          <cx:pt idx="248168">LSAZ</cx:pt>
          <cx:pt idx="248169">LSAZ</cx:pt>
          <cx:pt idx="248170">LSAZ</cx:pt>
          <cx:pt idx="248171">LSAZ</cx:pt>
          <cx:pt idx="248172">LSAZ</cx:pt>
          <cx:pt idx="248173">LSAZ</cx:pt>
          <cx:pt idx="248174">LSAZ</cx:pt>
          <cx:pt idx="248175">LSAZ</cx:pt>
          <cx:pt idx="248176">LSAZ</cx:pt>
          <cx:pt idx="248177">LSAZ</cx:pt>
          <cx:pt idx="248178">LSAZ</cx:pt>
          <cx:pt idx="248179">LSAZ</cx:pt>
          <cx:pt idx="248180">LSAZ</cx:pt>
          <cx:pt idx="248181">LSAZ</cx:pt>
          <cx:pt idx="248182">LSAZ</cx:pt>
          <cx:pt idx="248183">LSAZ</cx:pt>
          <cx:pt idx="248184">LSAZ</cx:pt>
          <cx:pt idx="248185">LSAZ</cx:pt>
          <cx:pt idx="248186">LSAZ</cx:pt>
          <cx:pt idx="248187">LSAZ</cx:pt>
          <cx:pt idx="248188">LSAZ</cx:pt>
          <cx:pt idx="248189">LSAZ</cx:pt>
          <cx:pt idx="248190">LSAZ</cx:pt>
          <cx:pt idx="248191">LSAZ</cx:pt>
          <cx:pt idx="248192">LSAZ</cx:pt>
          <cx:pt idx="248193">LSAZ</cx:pt>
          <cx:pt idx="248194">LSAZ</cx:pt>
          <cx:pt idx="248195">LSAZ</cx:pt>
          <cx:pt idx="248196">LSAZ</cx:pt>
          <cx:pt idx="248197">LSAZ</cx:pt>
          <cx:pt idx="248198">LSAZ</cx:pt>
          <cx:pt idx="248199">LSAZ</cx:pt>
          <cx:pt idx="248200">LSAZ</cx:pt>
          <cx:pt idx="248201">LSAZ</cx:pt>
          <cx:pt idx="248202">LSAZ</cx:pt>
          <cx:pt idx="248203">LSAZ</cx:pt>
          <cx:pt idx="248204">LSAZ</cx:pt>
          <cx:pt idx="248205">LSAZ</cx:pt>
          <cx:pt idx="248206">LSAZ</cx:pt>
          <cx:pt idx="248207">LSAZ</cx:pt>
          <cx:pt idx="248208">LSAZ</cx:pt>
          <cx:pt idx="248209">LSAZ</cx:pt>
          <cx:pt idx="248210">LSAZ</cx:pt>
          <cx:pt idx="248211">LSAZ</cx:pt>
          <cx:pt idx="248212">LSAZ</cx:pt>
          <cx:pt idx="248213">LSAZ</cx:pt>
          <cx:pt idx="248214">LSAZ</cx:pt>
          <cx:pt idx="248215">LSAZ</cx:pt>
          <cx:pt idx="248216">LSAZ</cx:pt>
          <cx:pt idx="248217">LSAZ</cx:pt>
          <cx:pt idx="248218">LSAZ</cx:pt>
          <cx:pt idx="248219">LSAZ</cx:pt>
          <cx:pt idx="248220">LSAZ</cx:pt>
          <cx:pt idx="248221">LSAZ</cx:pt>
          <cx:pt idx="248222">LSAZ</cx:pt>
          <cx:pt idx="248223">LSAZ</cx:pt>
          <cx:pt idx="248224">LSAZ</cx:pt>
          <cx:pt idx="248225">LSAZ</cx:pt>
          <cx:pt idx="248226">LSAZ</cx:pt>
          <cx:pt idx="248227">LSAZ</cx:pt>
          <cx:pt idx="248228">LSAZ</cx:pt>
          <cx:pt idx="248229">LSAZ</cx:pt>
          <cx:pt idx="248230">LSAZ</cx:pt>
          <cx:pt idx="248231">LSAZ</cx:pt>
          <cx:pt idx="248232">LSAZ</cx:pt>
          <cx:pt idx="248233">LSAZ</cx:pt>
          <cx:pt idx="248234">LSAZ</cx:pt>
          <cx:pt idx="248235">LSAZ</cx:pt>
          <cx:pt idx="248236">LSAZ</cx:pt>
          <cx:pt idx="248237">LSAZ</cx:pt>
          <cx:pt idx="248238">LSAZ</cx:pt>
          <cx:pt idx="248239">LSAZ</cx:pt>
          <cx:pt idx="248240">LSAZ</cx:pt>
          <cx:pt idx="248241">LSAZ</cx:pt>
          <cx:pt idx="248242">LSAZ</cx:pt>
          <cx:pt idx="248243">LSAZ</cx:pt>
          <cx:pt idx="248244">LSAZ</cx:pt>
          <cx:pt idx="248245">LSAZ</cx:pt>
          <cx:pt idx="248246">LSAZ</cx:pt>
          <cx:pt idx="248247">LSAZ</cx:pt>
          <cx:pt idx="248248">LSAZ</cx:pt>
          <cx:pt idx="248249">LSAZ</cx:pt>
          <cx:pt idx="248250">LSAZ</cx:pt>
          <cx:pt idx="248251">LSAZ</cx:pt>
          <cx:pt idx="248252">LSAZ</cx:pt>
          <cx:pt idx="248253">LSAZ</cx:pt>
          <cx:pt idx="248254">LSAZ</cx:pt>
          <cx:pt idx="248255">LSAZ</cx:pt>
          <cx:pt idx="248256">LSAZ</cx:pt>
          <cx:pt idx="248257">LSAZ</cx:pt>
          <cx:pt idx="248258">LSAZ</cx:pt>
          <cx:pt idx="248259">LSAZ</cx:pt>
          <cx:pt idx="248260">LSAZ</cx:pt>
          <cx:pt idx="248261">LSAZ</cx:pt>
          <cx:pt idx="248262">LSAZ</cx:pt>
          <cx:pt idx="248263">LSAZ</cx:pt>
          <cx:pt idx="248264">LSAZ</cx:pt>
          <cx:pt idx="248265">LSAZ</cx:pt>
          <cx:pt idx="248266">LSAZ</cx:pt>
          <cx:pt idx="248267">LSAZ</cx:pt>
          <cx:pt idx="248268">LSAZ</cx:pt>
          <cx:pt idx="248269">LSAZ</cx:pt>
          <cx:pt idx="248270">LSAZ</cx:pt>
          <cx:pt idx="248271">LSAZ</cx:pt>
          <cx:pt idx="248272">LSAZ</cx:pt>
          <cx:pt idx="248273">LSAZ</cx:pt>
          <cx:pt idx="248274">LSAZ</cx:pt>
          <cx:pt idx="248275">LSAZ</cx:pt>
          <cx:pt idx="248276">LSAZ</cx:pt>
          <cx:pt idx="248277">LSAZ</cx:pt>
          <cx:pt idx="248278">LSAZ</cx:pt>
          <cx:pt idx="248279">LSAZ</cx:pt>
          <cx:pt idx="248280">LSAZ</cx:pt>
          <cx:pt idx="248281">LSAZ</cx:pt>
          <cx:pt idx="248282">LSAZ</cx:pt>
          <cx:pt idx="248283">LSAZ</cx:pt>
          <cx:pt idx="248284">LSAZ</cx:pt>
          <cx:pt idx="248285">LSAZ</cx:pt>
          <cx:pt idx="248286">LSAZ</cx:pt>
          <cx:pt idx="248287">LSAZ</cx:pt>
          <cx:pt idx="248288">LSAZ</cx:pt>
          <cx:pt idx="248289">LSAZ</cx:pt>
          <cx:pt idx="248290">LSAZ</cx:pt>
          <cx:pt idx="248291">LSAZ</cx:pt>
          <cx:pt idx="248292">LSAZ</cx:pt>
          <cx:pt idx="248293">LSAZ</cx:pt>
          <cx:pt idx="248294">LSAZ</cx:pt>
          <cx:pt idx="248295">LSAZ</cx:pt>
          <cx:pt idx="248296">LSAZ</cx:pt>
          <cx:pt idx="248297">LSAZ</cx:pt>
          <cx:pt idx="248298">LSAZ</cx:pt>
          <cx:pt idx="248299">LSAZ</cx:pt>
          <cx:pt idx="248300">LSAZ</cx:pt>
          <cx:pt idx="248301">LSAZ</cx:pt>
          <cx:pt idx="248302">LSAZ</cx:pt>
          <cx:pt idx="248303">LSAZ</cx:pt>
          <cx:pt idx="248304">LSAZ</cx:pt>
          <cx:pt idx="248305">LSAZ</cx:pt>
          <cx:pt idx="248306">LSAZ</cx:pt>
          <cx:pt idx="248307">LSAZ</cx:pt>
          <cx:pt idx="248308">LSAZ</cx:pt>
          <cx:pt idx="248309">LSAZ</cx:pt>
          <cx:pt idx="248310">LSAZ</cx:pt>
          <cx:pt idx="248311">LSAZ</cx:pt>
          <cx:pt idx="248312">LSAZ</cx:pt>
          <cx:pt idx="248313">LSAZ</cx:pt>
          <cx:pt idx="248314">LSAZ</cx:pt>
          <cx:pt idx="248315">LSAZ</cx:pt>
          <cx:pt idx="248316">LSAZ</cx:pt>
          <cx:pt idx="248317">LSAZ</cx:pt>
          <cx:pt idx="248318">LSAZ</cx:pt>
          <cx:pt idx="248319">LSAZ</cx:pt>
          <cx:pt idx="248320">LSAZ</cx:pt>
          <cx:pt idx="248321">LSAZ</cx:pt>
          <cx:pt idx="248322">LSAZ</cx:pt>
          <cx:pt idx="248323">LSAZ</cx:pt>
          <cx:pt idx="248324">LSAZ</cx:pt>
          <cx:pt idx="248325">LSAZ</cx:pt>
          <cx:pt idx="248326">LSAZ</cx:pt>
          <cx:pt idx="248327">LSAZ</cx:pt>
          <cx:pt idx="248328">LSAZ</cx:pt>
          <cx:pt idx="248329">LSAZ</cx:pt>
          <cx:pt idx="248330">LSAZ</cx:pt>
          <cx:pt idx="248331">LSAZ</cx:pt>
          <cx:pt idx="248332">LSAZ</cx:pt>
          <cx:pt idx="248333">LSAZ</cx:pt>
          <cx:pt idx="248334">LSAZ</cx:pt>
          <cx:pt idx="248335">LSAZ</cx:pt>
          <cx:pt idx="248336">LSAZ</cx:pt>
          <cx:pt idx="248337">LSAZ</cx:pt>
          <cx:pt idx="248338">LSAZ</cx:pt>
          <cx:pt idx="248339">LSAZ</cx:pt>
          <cx:pt idx="248340">LSAZ</cx:pt>
          <cx:pt idx="248341">LSAZ</cx:pt>
          <cx:pt idx="248342">LSAZ</cx:pt>
          <cx:pt idx="248343">LSAZ</cx:pt>
          <cx:pt idx="248344">LSAZ</cx:pt>
          <cx:pt idx="248345">LSAZ</cx:pt>
          <cx:pt idx="248346">LSAZ</cx:pt>
          <cx:pt idx="248347">LSAZ</cx:pt>
          <cx:pt idx="248348">LSAZ</cx:pt>
          <cx:pt idx="248349">LSAZ</cx:pt>
          <cx:pt idx="248350">LSAZ</cx:pt>
          <cx:pt idx="248351">LSAZ</cx:pt>
          <cx:pt idx="248352">LSAZ</cx:pt>
          <cx:pt idx="248353">LSAZ</cx:pt>
          <cx:pt idx="248354">LSAZ</cx:pt>
          <cx:pt idx="248355">LSAZ</cx:pt>
          <cx:pt idx="248356">LSAZ</cx:pt>
          <cx:pt idx="248357">LSAZ</cx:pt>
          <cx:pt idx="248358">LSAZ</cx:pt>
          <cx:pt idx="248359">LSAZ</cx:pt>
          <cx:pt idx="248360">LSAZ</cx:pt>
          <cx:pt idx="248361">LSAZ</cx:pt>
          <cx:pt idx="248362">LSAZ</cx:pt>
          <cx:pt idx="248363">LSAZ</cx:pt>
          <cx:pt idx="248364">LSAZ</cx:pt>
          <cx:pt idx="248365">LSAZ</cx:pt>
          <cx:pt idx="248366">LSAZ</cx:pt>
          <cx:pt idx="248367">LSAZ</cx:pt>
          <cx:pt idx="248368">LSAZ</cx:pt>
          <cx:pt idx="248369">LSAZ</cx:pt>
          <cx:pt idx="248370">LSAZ</cx:pt>
          <cx:pt idx="248371">LSAZ</cx:pt>
          <cx:pt idx="248372">LSAZ</cx:pt>
          <cx:pt idx="248373">LSAZ</cx:pt>
          <cx:pt idx="248374">LSAZ</cx:pt>
          <cx:pt idx="248375">LSAZ</cx:pt>
          <cx:pt idx="248376">LSAZ</cx:pt>
          <cx:pt idx="248377">LSAZ</cx:pt>
          <cx:pt idx="248378">LSAZ</cx:pt>
          <cx:pt idx="248379">LSAZ</cx:pt>
          <cx:pt idx="248380">LSAZ</cx:pt>
          <cx:pt idx="248381">LSAZ</cx:pt>
          <cx:pt idx="248382">LSAZ</cx:pt>
          <cx:pt idx="248383">LSAZ</cx:pt>
          <cx:pt idx="248384">LSAZ</cx:pt>
          <cx:pt idx="248385">LSAZ</cx:pt>
          <cx:pt idx="248386">LSAZ</cx:pt>
          <cx:pt idx="248387">LSAZ</cx:pt>
          <cx:pt idx="248388">LSAZ</cx:pt>
          <cx:pt idx="248389">LSAZ</cx:pt>
          <cx:pt idx="248390">LSAZ</cx:pt>
          <cx:pt idx="248391">LSAZ</cx:pt>
          <cx:pt idx="248392">LSAZ</cx:pt>
          <cx:pt idx="248393">LSAZ</cx:pt>
          <cx:pt idx="248394">LSAZ</cx:pt>
          <cx:pt idx="248395">LSAZ</cx:pt>
          <cx:pt idx="248396">LSAZ</cx:pt>
          <cx:pt idx="248397">LSAZ</cx:pt>
          <cx:pt idx="248398">LSAZ</cx:pt>
          <cx:pt idx="248399">LSAZ</cx:pt>
          <cx:pt idx="248400">LSAZ</cx:pt>
          <cx:pt idx="248401">LSAZ</cx:pt>
          <cx:pt idx="248402">LSAZ</cx:pt>
          <cx:pt idx="248403">LSAZ</cx:pt>
          <cx:pt idx="248404">LSAZ</cx:pt>
          <cx:pt idx="248405">LSAZ</cx:pt>
          <cx:pt idx="248406">LSAZ</cx:pt>
          <cx:pt idx="248407">LSAZ</cx:pt>
          <cx:pt idx="248408">LSAZ</cx:pt>
          <cx:pt idx="248409">LSAZ</cx:pt>
          <cx:pt idx="248410">LSAZ</cx:pt>
          <cx:pt idx="248411">LSAZ</cx:pt>
          <cx:pt idx="248412">LSAZ</cx:pt>
          <cx:pt idx="248413">LSAZ</cx:pt>
          <cx:pt idx="248414">LSAZ</cx:pt>
          <cx:pt idx="248415">LSAZ</cx:pt>
          <cx:pt idx="248416">LSAZ</cx:pt>
          <cx:pt idx="248417">LSAZ</cx:pt>
          <cx:pt idx="248418">LSAZ</cx:pt>
          <cx:pt idx="248419">LSAZ</cx:pt>
          <cx:pt idx="248420">LSAZ</cx:pt>
          <cx:pt idx="248421">LSAZ</cx:pt>
          <cx:pt idx="248422">LSAZ</cx:pt>
          <cx:pt idx="248423">LSAZ</cx:pt>
          <cx:pt idx="248424">LSAZ</cx:pt>
          <cx:pt idx="248425">LSAZ</cx:pt>
          <cx:pt idx="248426">LSAZ</cx:pt>
          <cx:pt idx="248427">LSAZ</cx:pt>
          <cx:pt idx="248428">LSAZ</cx:pt>
          <cx:pt idx="248429">LSAZ</cx:pt>
          <cx:pt idx="248430">LSAZ</cx:pt>
          <cx:pt idx="248431">LSAZ</cx:pt>
          <cx:pt idx="248432">LSAZ</cx:pt>
          <cx:pt idx="248433">LSAZ</cx:pt>
          <cx:pt idx="248434">LSAZ</cx:pt>
          <cx:pt idx="248435">LSAZ</cx:pt>
          <cx:pt idx="248436">LSAZ</cx:pt>
          <cx:pt idx="248437">LSAZ</cx:pt>
          <cx:pt idx="248438">LSAZ</cx:pt>
          <cx:pt idx="248439">LSAZ</cx:pt>
          <cx:pt idx="248440">LSAZ</cx:pt>
          <cx:pt idx="248441">LSAZ</cx:pt>
          <cx:pt idx="248442">LSAZ</cx:pt>
          <cx:pt idx="248443">LSAZ</cx:pt>
          <cx:pt idx="248444">LSAZ</cx:pt>
          <cx:pt idx="248445">LSAZ</cx:pt>
          <cx:pt idx="248446">LSAZ</cx:pt>
          <cx:pt idx="248447">LSAZ</cx:pt>
          <cx:pt idx="248448">LSAZ</cx:pt>
          <cx:pt idx="248449">LSAZ</cx:pt>
          <cx:pt idx="248450">LSAZ</cx:pt>
          <cx:pt idx="248451">LSAZ</cx:pt>
          <cx:pt idx="248452">LSAZ</cx:pt>
          <cx:pt idx="248453">LSAZ</cx:pt>
          <cx:pt idx="248454">LSAZ</cx:pt>
          <cx:pt idx="248455">LSAZ</cx:pt>
          <cx:pt idx="248456">LSAZ</cx:pt>
          <cx:pt idx="248457">LSAZ</cx:pt>
          <cx:pt idx="248458">LSAZ</cx:pt>
          <cx:pt idx="248459">LSAZ</cx:pt>
          <cx:pt idx="248460">LSAZ</cx:pt>
          <cx:pt idx="248461">LSAZ</cx:pt>
          <cx:pt idx="248462">LSAZ</cx:pt>
          <cx:pt idx="248463">LSAZ</cx:pt>
          <cx:pt idx="248464">LSAZ</cx:pt>
          <cx:pt idx="248465">LSAZ</cx:pt>
          <cx:pt idx="248466">LSAZ</cx:pt>
          <cx:pt idx="248467">LSAZ</cx:pt>
          <cx:pt idx="248468">LSAZ</cx:pt>
          <cx:pt idx="248469">LSAZ</cx:pt>
          <cx:pt idx="248470">LSAZ</cx:pt>
          <cx:pt idx="248471">LSAZ</cx:pt>
          <cx:pt idx="248472">LSAZ</cx:pt>
          <cx:pt idx="248473">LSAZ</cx:pt>
          <cx:pt idx="248474">LSAZ</cx:pt>
          <cx:pt idx="248475">LSAZ</cx:pt>
          <cx:pt idx="248476">LSAZ</cx:pt>
          <cx:pt idx="248477">LSAZ</cx:pt>
          <cx:pt idx="248478">LSAZ</cx:pt>
          <cx:pt idx="248479">LSAZ</cx:pt>
          <cx:pt idx="248480">LSAZ</cx:pt>
          <cx:pt idx="248481">LSAZ</cx:pt>
          <cx:pt idx="248482">LSAZ</cx:pt>
          <cx:pt idx="248483">LSAZ</cx:pt>
          <cx:pt idx="248484">LSAZ</cx:pt>
          <cx:pt idx="248485">LSAZ</cx:pt>
          <cx:pt idx="248486">LSAZ</cx:pt>
          <cx:pt idx="248487">LSAZ</cx:pt>
          <cx:pt idx="248488">LSAZ</cx:pt>
          <cx:pt idx="248489">LSAZ</cx:pt>
          <cx:pt idx="248490">LSAZ</cx:pt>
          <cx:pt idx="248491">LSAZ</cx:pt>
          <cx:pt idx="248492">LSAZ</cx:pt>
          <cx:pt idx="248493">LSAZ</cx:pt>
          <cx:pt idx="248494">LSAZ</cx:pt>
          <cx:pt idx="248495">LSAZ</cx:pt>
          <cx:pt idx="248496">LSAZ</cx:pt>
          <cx:pt idx="248497">LSAZ</cx:pt>
          <cx:pt idx="248498">LSAZ</cx:pt>
          <cx:pt idx="248499">LSAZ</cx:pt>
          <cx:pt idx="248500">LSAZ</cx:pt>
          <cx:pt idx="248501">LSAZ</cx:pt>
          <cx:pt idx="248502">LSAZ</cx:pt>
          <cx:pt idx="248503">LSAZ</cx:pt>
          <cx:pt idx="248504">LSAZ</cx:pt>
          <cx:pt idx="248505">LSAZ</cx:pt>
          <cx:pt idx="248506">LSAZ</cx:pt>
          <cx:pt idx="248507">LSAZ</cx:pt>
          <cx:pt idx="248508">LSAZ</cx:pt>
          <cx:pt idx="248509">LSAZ</cx:pt>
          <cx:pt idx="248510">LSAZ</cx:pt>
          <cx:pt idx="248511">LSAZ</cx:pt>
          <cx:pt idx="248512">LSAZ</cx:pt>
          <cx:pt idx="248513">LSAZ</cx:pt>
          <cx:pt idx="248514">LSAZ</cx:pt>
          <cx:pt idx="248515">LSAZ</cx:pt>
          <cx:pt idx="248516">LSAZ</cx:pt>
          <cx:pt idx="248517">LSAZ</cx:pt>
          <cx:pt idx="248518">LSAZ</cx:pt>
          <cx:pt idx="248519">LSAZ</cx:pt>
          <cx:pt idx="248520">LSAZ</cx:pt>
          <cx:pt idx="248521">LSAZ</cx:pt>
          <cx:pt idx="248522">LSAZ</cx:pt>
          <cx:pt idx="248523">LSAZ</cx:pt>
          <cx:pt idx="248524">LSAZ</cx:pt>
          <cx:pt idx="248525">LSAZ</cx:pt>
          <cx:pt idx="248526">LSAZ</cx:pt>
          <cx:pt idx="248527">LSAZ</cx:pt>
          <cx:pt idx="248528">LSAZ</cx:pt>
          <cx:pt idx="248529">LSAZ</cx:pt>
          <cx:pt idx="248530">LSAZ</cx:pt>
          <cx:pt idx="248531">LSAZ</cx:pt>
          <cx:pt idx="248532">LSAZ</cx:pt>
          <cx:pt idx="248533">LSAZ</cx:pt>
          <cx:pt idx="248534">LSAZ</cx:pt>
          <cx:pt idx="248535">LSAZ</cx:pt>
          <cx:pt idx="248536">LSAZ</cx:pt>
          <cx:pt idx="248537">LSAZ</cx:pt>
          <cx:pt idx="248538">LSAZ</cx:pt>
          <cx:pt idx="248539">LSAZ</cx:pt>
          <cx:pt idx="248540">LSAZ</cx:pt>
          <cx:pt idx="248541">LSAZ</cx:pt>
          <cx:pt idx="248542">LSAZ</cx:pt>
          <cx:pt idx="248543">LSAZ</cx:pt>
          <cx:pt idx="248544">LSAZ</cx:pt>
          <cx:pt idx="248545">LSAZ</cx:pt>
          <cx:pt idx="248546">LSAZ</cx:pt>
          <cx:pt idx="248547">LSAZ</cx:pt>
          <cx:pt idx="248548">LSAZ</cx:pt>
          <cx:pt idx="248549">LSAZ</cx:pt>
          <cx:pt idx="248550">LSAZ</cx:pt>
          <cx:pt idx="248551">LSAZ</cx:pt>
          <cx:pt idx="248552">LSAZ</cx:pt>
          <cx:pt idx="248553">LSAZ</cx:pt>
          <cx:pt idx="248554">LSAZ</cx:pt>
          <cx:pt idx="248555">LSAZ</cx:pt>
          <cx:pt idx="248556">LSAZ</cx:pt>
          <cx:pt idx="248557">LSAZ</cx:pt>
          <cx:pt idx="248558">LSAZ</cx:pt>
          <cx:pt idx="248559">LSAZ</cx:pt>
          <cx:pt idx="248560">LSAZ</cx:pt>
          <cx:pt idx="248561">LSAZ</cx:pt>
          <cx:pt idx="248562">LSAZ</cx:pt>
          <cx:pt idx="248563">LSAZ</cx:pt>
          <cx:pt idx="248564">LSAZ</cx:pt>
          <cx:pt idx="248565">LSAZ</cx:pt>
          <cx:pt idx="248566">LSAZ</cx:pt>
          <cx:pt idx="248567">LSAZ</cx:pt>
          <cx:pt idx="248568">LSAZ</cx:pt>
          <cx:pt idx="248569">LSAZ</cx:pt>
          <cx:pt idx="248570">LSAZ</cx:pt>
          <cx:pt idx="248571">LSAZ</cx:pt>
          <cx:pt idx="248572">LSAZ</cx:pt>
          <cx:pt idx="248573">LSAZ</cx:pt>
          <cx:pt idx="248574">LSAZ</cx:pt>
          <cx:pt idx="248575">LSAZ</cx:pt>
          <cx:pt idx="248576">LSAZ</cx:pt>
          <cx:pt idx="248577">LSAZ</cx:pt>
          <cx:pt idx="248578">LSAZ</cx:pt>
          <cx:pt idx="248579">LSAZ</cx:pt>
          <cx:pt idx="248580">LSAZ</cx:pt>
          <cx:pt idx="248581">LSAZ</cx:pt>
          <cx:pt idx="248582">LSAZ</cx:pt>
          <cx:pt idx="248583">LSAZ</cx:pt>
          <cx:pt idx="248584">LSAZ</cx:pt>
          <cx:pt idx="248585">LSAZ</cx:pt>
          <cx:pt idx="248586">LSAZ</cx:pt>
          <cx:pt idx="248587">LSAZ</cx:pt>
          <cx:pt idx="248588">LSAZ</cx:pt>
          <cx:pt idx="248589">LSAZ</cx:pt>
          <cx:pt idx="248590">LSAZ</cx:pt>
          <cx:pt idx="248591">LSAZ</cx:pt>
          <cx:pt idx="248592">LSAZ</cx:pt>
          <cx:pt idx="248593">LSAZ</cx:pt>
          <cx:pt idx="248594">LSAZ</cx:pt>
          <cx:pt idx="248595">LSAZ</cx:pt>
          <cx:pt idx="248596">LSAZ</cx:pt>
          <cx:pt idx="248597">LSAZ</cx:pt>
          <cx:pt idx="248598">LSAZ</cx:pt>
          <cx:pt idx="248599">LSAZ</cx:pt>
          <cx:pt idx="248600">LSAZ</cx:pt>
          <cx:pt idx="248601">LSAZ</cx:pt>
          <cx:pt idx="248602">LSAZ</cx:pt>
          <cx:pt idx="248603">LSAZ</cx:pt>
          <cx:pt idx="248604">LSAZ</cx:pt>
          <cx:pt idx="248605">LSAZ</cx:pt>
          <cx:pt idx="248606">LSAZ</cx:pt>
          <cx:pt idx="248607">LSAZ</cx:pt>
          <cx:pt idx="248608">LSAZ</cx:pt>
          <cx:pt idx="248609">LSAZ</cx:pt>
          <cx:pt idx="248610">LSAZ</cx:pt>
          <cx:pt idx="248611">LSAZ</cx:pt>
          <cx:pt idx="248612">LSAZ</cx:pt>
          <cx:pt idx="248613">LSAZ</cx:pt>
          <cx:pt idx="248614">LSAZ</cx:pt>
          <cx:pt idx="248615">LSAZ</cx:pt>
          <cx:pt idx="248616">LSAZ</cx:pt>
          <cx:pt idx="248617">LSAZ</cx:pt>
          <cx:pt idx="248618">LSAZ</cx:pt>
          <cx:pt idx="248619">LSAZ</cx:pt>
          <cx:pt idx="248620">LSAZ</cx:pt>
          <cx:pt idx="248621">LSAZ</cx:pt>
          <cx:pt idx="248622">LSAZ</cx:pt>
          <cx:pt idx="248623">LSAZ</cx:pt>
          <cx:pt idx="248624">LSAZ</cx:pt>
          <cx:pt idx="248625">LSAZ</cx:pt>
          <cx:pt idx="248626">LSAZ</cx:pt>
          <cx:pt idx="248627">LSAZ</cx:pt>
          <cx:pt idx="248628">LSAZ</cx:pt>
          <cx:pt idx="248629">LSAZ</cx:pt>
          <cx:pt idx="248630">LSAZ</cx:pt>
          <cx:pt idx="248631">LSAZ</cx:pt>
          <cx:pt idx="248632">LSAZ</cx:pt>
          <cx:pt idx="248633">LSAZ</cx:pt>
          <cx:pt idx="248634">LSAZ</cx:pt>
          <cx:pt idx="248635">LSAZ</cx:pt>
          <cx:pt idx="248636">LSAZ</cx:pt>
          <cx:pt idx="248637">LSAZ</cx:pt>
          <cx:pt idx="248638">LSAZ</cx:pt>
          <cx:pt idx="248639">LSAZ</cx:pt>
          <cx:pt idx="248640">LSAZ</cx:pt>
          <cx:pt idx="248641">LSAZ</cx:pt>
          <cx:pt idx="248642">LSAZ</cx:pt>
          <cx:pt idx="248643">LSAZ</cx:pt>
          <cx:pt idx="248644">LSAZ</cx:pt>
          <cx:pt idx="248645">LSAZ</cx:pt>
          <cx:pt idx="248646">LSAZ</cx:pt>
          <cx:pt idx="248647">LSAZ</cx:pt>
          <cx:pt idx="248648">LSAZ</cx:pt>
          <cx:pt idx="248649">LSAZ</cx:pt>
          <cx:pt idx="248650">LSAZ</cx:pt>
          <cx:pt idx="248651">LSAZ</cx:pt>
          <cx:pt idx="248652">LSAZ</cx:pt>
          <cx:pt idx="248653">LSAZ</cx:pt>
          <cx:pt idx="248654">LSAZ</cx:pt>
          <cx:pt idx="248655">LSAZ</cx:pt>
          <cx:pt idx="248656">LSAZ</cx:pt>
          <cx:pt idx="248657">LSAZ</cx:pt>
          <cx:pt idx="248658">LSAZ</cx:pt>
          <cx:pt idx="248659">LSAZ</cx:pt>
          <cx:pt idx="248660">LSAZ</cx:pt>
          <cx:pt idx="248661">LSAZ</cx:pt>
          <cx:pt idx="248662">LSAZ</cx:pt>
          <cx:pt idx="248663">LSAZ</cx:pt>
          <cx:pt idx="248664">LSAZ</cx:pt>
          <cx:pt idx="248665">LSAZ</cx:pt>
          <cx:pt idx="248666">LSAZ</cx:pt>
          <cx:pt idx="248667">LSAZ</cx:pt>
          <cx:pt idx="248668">LSAZ</cx:pt>
          <cx:pt idx="248669">LSAZ</cx:pt>
          <cx:pt idx="248670">LSAZ</cx:pt>
          <cx:pt idx="248671">LSAZ</cx:pt>
          <cx:pt idx="248672">LSAZ</cx:pt>
          <cx:pt idx="248673">LSAZ</cx:pt>
          <cx:pt idx="248674">LSAZ</cx:pt>
          <cx:pt idx="248675">LSAZ</cx:pt>
          <cx:pt idx="248676">LSAZ</cx:pt>
          <cx:pt idx="248677">LSAZ</cx:pt>
          <cx:pt idx="248678">LSAZ</cx:pt>
          <cx:pt idx="248679">LSAZ</cx:pt>
          <cx:pt idx="248680">LSAZ</cx:pt>
          <cx:pt idx="248681">LSAZ</cx:pt>
          <cx:pt idx="248682">LSAZ</cx:pt>
          <cx:pt idx="248683">LSAZ</cx:pt>
          <cx:pt idx="248684">LSAZ</cx:pt>
          <cx:pt idx="248685">LSAZ</cx:pt>
          <cx:pt idx="248686">LSAZ</cx:pt>
          <cx:pt idx="248687">LSAZ</cx:pt>
          <cx:pt idx="248688">LSAZ</cx:pt>
          <cx:pt idx="248689">LSAZ</cx:pt>
          <cx:pt idx="248690">LSAZ</cx:pt>
          <cx:pt idx="248691">LSAZ</cx:pt>
          <cx:pt idx="248692">LSAZ</cx:pt>
          <cx:pt idx="248693">LSAZ</cx:pt>
          <cx:pt idx="248694">LSAZ</cx:pt>
          <cx:pt idx="248695">LSAZ</cx:pt>
          <cx:pt idx="248696">LSAZ</cx:pt>
          <cx:pt idx="248697">LSAZ</cx:pt>
          <cx:pt idx="248698">LSAZ</cx:pt>
          <cx:pt idx="248699">LSAZ</cx:pt>
          <cx:pt idx="248700">LSAZ</cx:pt>
          <cx:pt idx="248701">LSAZ</cx:pt>
          <cx:pt idx="248702">LSAZ</cx:pt>
          <cx:pt idx="248703">LSAZ</cx:pt>
          <cx:pt idx="248704">LSAZ</cx:pt>
          <cx:pt idx="248705">LSAZ</cx:pt>
          <cx:pt idx="248706">LSAZ</cx:pt>
          <cx:pt idx="248707">LSAZ</cx:pt>
          <cx:pt idx="248708">LSAZ</cx:pt>
          <cx:pt idx="248709">LSAZ</cx:pt>
          <cx:pt idx="248710">LSAZ</cx:pt>
          <cx:pt idx="248711">LSAZ</cx:pt>
          <cx:pt idx="248712">LSAZ</cx:pt>
          <cx:pt idx="248713">LSAZ</cx:pt>
          <cx:pt idx="248714">LSAZ</cx:pt>
          <cx:pt idx="248715">LSAZ</cx:pt>
          <cx:pt idx="248716">LSAZ</cx:pt>
          <cx:pt idx="248717">LSAZ</cx:pt>
          <cx:pt idx="248718">LSAZ</cx:pt>
          <cx:pt idx="248719">LSAZ</cx:pt>
          <cx:pt idx="248720">LSAZ</cx:pt>
          <cx:pt idx="248721">LSAZ</cx:pt>
          <cx:pt idx="248722">LSAZ</cx:pt>
          <cx:pt idx="248723">LSAZ</cx:pt>
          <cx:pt idx="248724">LSAZ</cx:pt>
          <cx:pt idx="248725">LSAZ</cx:pt>
          <cx:pt idx="248726">LSAZ</cx:pt>
          <cx:pt idx="248727">LSAZ</cx:pt>
          <cx:pt idx="248728">LSAZ</cx:pt>
          <cx:pt idx="248729">LSAZ</cx:pt>
          <cx:pt idx="248730">LSAZ</cx:pt>
          <cx:pt idx="248731">LSAZ</cx:pt>
          <cx:pt idx="248732">LSAZ</cx:pt>
          <cx:pt idx="248733">LSAZ</cx:pt>
          <cx:pt idx="248734">LSAZ</cx:pt>
          <cx:pt idx="248735">LSAZ</cx:pt>
          <cx:pt idx="248736">LSAZ</cx:pt>
          <cx:pt idx="248737">LSAZ</cx:pt>
          <cx:pt idx="248738">LSAZ</cx:pt>
          <cx:pt idx="248739">LSAZ</cx:pt>
          <cx:pt idx="248740">LSAZ</cx:pt>
          <cx:pt idx="248741">LSAZ</cx:pt>
          <cx:pt idx="248742">LSAZ</cx:pt>
          <cx:pt idx="248743">LSAZ</cx:pt>
          <cx:pt idx="248744">LSAZ</cx:pt>
          <cx:pt idx="248745">LSAZ</cx:pt>
          <cx:pt idx="248746">LSAZ</cx:pt>
          <cx:pt idx="248747">LSAZ</cx:pt>
          <cx:pt idx="248748">LSAZ</cx:pt>
          <cx:pt idx="248749">LSAZ</cx:pt>
          <cx:pt idx="248750">LSAZ</cx:pt>
          <cx:pt idx="248751">LSAZ</cx:pt>
          <cx:pt idx="248752">LSAZ</cx:pt>
          <cx:pt idx="248753">LSAZ</cx:pt>
          <cx:pt idx="248754">LSAZ</cx:pt>
          <cx:pt idx="248755">LSAZ</cx:pt>
          <cx:pt idx="248756">LSAZ</cx:pt>
          <cx:pt idx="248757">LSAZ</cx:pt>
          <cx:pt idx="248758">LSAZ</cx:pt>
          <cx:pt idx="248759">LSAZ</cx:pt>
          <cx:pt idx="248760">LSAZ</cx:pt>
          <cx:pt idx="248761">LSAZ</cx:pt>
          <cx:pt idx="248762">LSAZ</cx:pt>
          <cx:pt idx="248763">LSAZ</cx:pt>
          <cx:pt idx="248764">LSAZ</cx:pt>
          <cx:pt idx="248765">LSAZ</cx:pt>
          <cx:pt idx="248766">LSAZ</cx:pt>
          <cx:pt idx="248767">LSAZ</cx:pt>
          <cx:pt idx="248768">LSAZ</cx:pt>
          <cx:pt idx="248769">LSAZ</cx:pt>
          <cx:pt idx="248770">LSAZ</cx:pt>
          <cx:pt idx="248771">LSAZ</cx:pt>
          <cx:pt idx="248772">LSAZ</cx:pt>
          <cx:pt idx="248773">LSAZ</cx:pt>
          <cx:pt idx="248774">LSAZ</cx:pt>
          <cx:pt idx="248775">LSAZ</cx:pt>
          <cx:pt idx="248776">LSAZ</cx:pt>
          <cx:pt idx="248777">LSAZ</cx:pt>
          <cx:pt idx="248778">LSAZ</cx:pt>
          <cx:pt idx="248779">LSAZ</cx:pt>
          <cx:pt idx="248780">LSAZ</cx:pt>
          <cx:pt idx="248781">LSAZ</cx:pt>
          <cx:pt idx="248782">LSAZ</cx:pt>
          <cx:pt idx="248783">LSAZ</cx:pt>
          <cx:pt idx="248784">LSAZ</cx:pt>
          <cx:pt idx="248785">LSAZ</cx:pt>
          <cx:pt idx="248786">LSAZ</cx:pt>
          <cx:pt idx="248787">LSAZ</cx:pt>
          <cx:pt idx="248788">LSAZ</cx:pt>
          <cx:pt idx="248789">LSAZ</cx:pt>
          <cx:pt idx="248790">LSAZ</cx:pt>
          <cx:pt idx="248791">LSAZ</cx:pt>
          <cx:pt idx="248792">LSAZ</cx:pt>
          <cx:pt idx="248793">LSAZ</cx:pt>
          <cx:pt idx="248794">LSAZ</cx:pt>
          <cx:pt idx="248795">LSAZ</cx:pt>
          <cx:pt idx="248796">LSAZ</cx:pt>
          <cx:pt idx="248797">LSAZ</cx:pt>
          <cx:pt idx="248798">LSAZ</cx:pt>
          <cx:pt idx="248799">LSAZ</cx:pt>
          <cx:pt idx="248800">LSAZ</cx:pt>
          <cx:pt idx="248801">LSAZ</cx:pt>
          <cx:pt idx="248802">LSAZ</cx:pt>
          <cx:pt idx="248803">LSAZ</cx:pt>
          <cx:pt idx="248804">LSAZ</cx:pt>
          <cx:pt idx="248805">LSAZ</cx:pt>
          <cx:pt idx="248806">LSAZ</cx:pt>
          <cx:pt idx="248807">LSAZ</cx:pt>
          <cx:pt idx="248808">LSAZ</cx:pt>
          <cx:pt idx="248809">LSAZ</cx:pt>
          <cx:pt idx="248810">LSAZ</cx:pt>
          <cx:pt idx="248811">LSAZ</cx:pt>
          <cx:pt idx="248812">LSAZ</cx:pt>
          <cx:pt idx="248813">LSAZ</cx:pt>
          <cx:pt idx="248814">LSAZ</cx:pt>
          <cx:pt idx="248815">LSAZ</cx:pt>
          <cx:pt idx="248816">LSAZ</cx:pt>
          <cx:pt idx="248817">LSAZ</cx:pt>
          <cx:pt idx="248818">LSAZ</cx:pt>
          <cx:pt idx="248819">LSAZ</cx:pt>
          <cx:pt idx="248820">LSAZ</cx:pt>
          <cx:pt idx="248821">LSAZ</cx:pt>
          <cx:pt idx="248822">LSAZ</cx:pt>
          <cx:pt idx="248823">LSAZ</cx:pt>
          <cx:pt idx="248824">LSAZ</cx:pt>
          <cx:pt idx="248825">LSAZ</cx:pt>
          <cx:pt idx="248826">LSAZ</cx:pt>
          <cx:pt idx="248827">LSAZ</cx:pt>
          <cx:pt idx="248828">LSAZ</cx:pt>
          <cx:pt idx="248829">LSAZ</cx:pt>
          <cx:pt idx="248830">LSAZ</cx:pt>
          <cx:pt idx="248831">LSAZ</cx:pt>
          <cx:pt idx="248832">LSAZ</cx:pt>
          <cx:pt idx="248833">LSAZ</cx:pt>
          <cx:pt idx="248834">LSAZ</cx:pt>
          <cx:pt idx="248835">LSAZ</cx:pt>
          <cx:pt idx="248836">LSAZ</cx:pt>
          <cx:pt idx="248837">LSAZ</cx:pt>
          <cx:pt idx="248838">LSAZ</cx:pt>
          <cx:pt idx="248839">LSAZ</cx:pt>
          <cx:pt idx="248840">LSAZ</cx:pt>
          <cx:pt idx="248841">LSAZ</cx:pt>
          <cx:pt idx="248842">LSAZ</cx:pt>
          <cx:pt idx="248843">LSAZ</cx:pt>
          <cx:pt idx="248844">LSAZ</cx:pt>
          <cx:pt idx="248845">LSAZ</cx:pt>
          <cx:pt idx="248846">LSAZ</cx:pt>
          <cx:pt idx="248847">LSAZ</cx:pt>
          <cx:pt idx="248848">LSAZ</cx:pt>
          <cx:pt idx="248849">LSAZ</cx:pt>
          <cx:pt idx="248850">LSAZ</cx:pt>
          <cx:pt idx="248851">LSAZ</cx:pt>
          <cx:pt idx="248852">LSAZ</cx:pt>
          <cx:pt idx="248853">LSAZ</cx:pt>
          <cx:pt idx="248854">LSAZ</cx:pt>
          <cx:pt idx="248855">LSAZ</cx:pt>
          <cx:pt idx="248856">LSAZ</cx:pt>
          <cx:pt idx="248857">LSAZ</cx:pt>
          <cx:pt idx="248858">LSAZ</cx:pt>
          <cx:pt idx="248859">LSAZ</cx:pt>
          <cx:pt idx="248860">LSAZ</cx:pt>
          <cx:pt idx="248861">LSAZ</cx:pt>
          <cx:pt idx="248862">LSAZ</cx:pt>
          <cx:pt idx="248863">LSAZ</cx:pt>
          <cx:pt idx="248864">LSAZ</cx:pt>
          <cx:pt idx="248865">LSAZ</cx:pt>
          <cx:pt idx="248866">LSAZ</cx:pt>
          <cx:pt idx="248867">LSAZ</cx:pt>
          <cx:pt idx="248868">LSAZ</cx:pt>
          <cx:pt idx="248869">LSAZ</cx:pt>
          <cx:pt idx="248870">LSAZ</cx:pt>
          <cx:pt idx="248871">LSAZ</cx:pt>
          <cx:pt idx="248872">LSAZ</cx:pt>
          <cx:pt idx="248873">LSAZ</cx:pt>
          <cx:pt idx="248874">LSAZ</cx:pt>
          <cx:pt idx="248875">LSAZ</cx:pt>
          <cx:pt idx="248876">LSAZ</cx:pt>
          <cx:pt idx="248877">LSAZ</cx:pt>
          <cx:pt idx="248878">LSAZ</cx:pt>
          <cx:pt idx="248879">LSAZ</cx:pt>
          <cx:pt idx="248880">LSAZ</cx:pt>
          <cx:pt idx="248881">LSAZ</cx:pt>
          <cx:pt idx="248882">LSAZ</cx:pt>
          <cx:pt idx="248883">LSAZ</cx:pt>
          <cx:pt idx="248884">LSAZ</cx:pt>
          <cx:pt idx="248885">LSAZ</cx:pt>
          <cx:pt idx="248886">LSAZ</cx:pt>
          <cx:pt idx="248887">LSAZ</cx:pt>
          <cx:pt idx="248888">LSAZ</cx:pt>
          <cx:pt idx="248889">LSAZ</cx:pt>
          <cx:pt idx="248890">LSAZ</cx:pt>
          <cx:pt idx="248891">LSAZ</cx:pt>
          <cx:pt idx="248892">LSAZ</cx:pt>
          <cx:pt idx="248893">LSAZ</cx:pt>
          <cx:pt idx="248894">LSAZ</cx:pt>
          <cx:pt idx="248895">LSAZ</cx:pt>
          <cx:pt idx="248896">LSAZ</cx:pt>
          <cx:pt idx="248897">LSAZ</cx:pt>
          <cx:pt idx="248898">LSAZ</cx:pt>
          <cx:pt idx="248899">LSAZ</cx:pt>
          <cx:pt idx="248900">LSAZ</cx:pt>
          <cx:pt idx="248901">LSAZ</cx:pt>
          <cx:pt idx="248902">LSAZ</cx:pt>
          <cx:pt idx="248903">LSAZ</cx:pt>
          <cx:pt idx="248904">LSAZ</cx:pt>
          <cx:pt idx="248905">LSAZ</cx:pt>
          <cx:pt idx="248906">LSAZ</cx:pt>
          <cx:pt idx="248907">LSAZ</cx:pt>
          <cx:pt idx="248908">LSAZ</cx:pt>
          <cx:pt idx="248909">LSAZ</cx:pt>
          <cx:pt idx="248910">LSAZ</cx:pt>
          <cx:pt idx="248911">LSAZ</cx:pt>
          <cx:pt idx="248912">LSAZ</cx:pt>
          <cx:pt idx="248913">LSAZ</cx:pt>
          <cx:pt idx="248914">LSAZ</cx:pt>
          <cx:pt idx="248915">LSAZ</cx:pt>
          <cx:pt idx="248916">LSAZ</cx:pt>
          <cx:pt idx="248917">LSAZ</cx:pt>
          <cx:pt idx="248918">LSAZ</cx:pt>
          <cx:pt idx="248919">LSAZ</cx:pt>
          <cx:pt idx="248920">LSAZ</cx:pt>
          <cx:pt idx="248921">LSAZ</cx:pt>
          <cx:pt idx="248922">LSAZ</cx:pt>
          <cx:pt idx="248923">LSAZ</cx:pt>
          <cx:pt idx="248924">LSAZ</cx:pt>
          <cx:pt idx="248925">LSAZ</cx:pt>
          <cx:pt idx="248926">LSAZ</cx:pt>
          <cx:pt idx="248927">LSAZ</cx:pt>
          <cx:pt idx="248928">LSAZ</cx:pt>
          <cx:pt idx="248929">LSAZ</cx:pt>
          <cx:pt idx="248930">LSAZ</cx:pt>
          <cx:pt idx="248931">LSAZ</cx:pt>
          <cx:pt idx="248932">LSAZ</cx:pt>
          <cx:pt idx="248933">LSAZ</cx:pt>
          <cx:pt idx="248934">LSAZ</cx:pt>
          <cx:pt idx="248935">LSAZ</cx:pt>
          <cx:pt idx="248936">LSAZ</cx:pt>
          <cx:pt idx="248937">LSAZ</cx:pt>
          <cx:pt idx="248938">LSAZ</cx:pt>
          <cx:pt idx="248939">LSAZ</cx:pt>
          <cx:pt idx="248940">LSAZ</cx:pt>
          <cx:pt idx="248941">LSAZ</cx:pt>
          <cx:pt idx="248942">LSAZ</cx:pt>
          <cx:pt idx="248943">LSAZ</cx:pt>
          <cx:pt idx="248944">LSAZ</cx:pt>
          <cx:pt idx="248945">LSAZ</cx:pt>
          <cx:pt idx="248946">LSAZ</cx:pt>
          <cx:pt idx="248947">LSAZ</cx:pt>
          <cx:pt idx="248948">LSAZ</cx:pt>
          <cx:pt idx="248949">LSAZ</cx:pt>
          <cx:pt idx="248950">LSAZ</cx:pt>
          <cx:pt idx="248951">LSAZ</cx:pt>
          <cx:pt idx="248952">LSAZ</cx:pt>
          <cx:pt idx="248953">LSAZ</cx:pt>
          <cx:pt idx="248954">LSAZ</cx:pt>
          <cx:pt idx="248955">LSAZ</cx:pt>
          <cx:pt idx="248956">LSAZ</cx:pt>
          <cx:pt idx="248957">LSAZ</cx:pt>
          <cx:pt idx="248958">LSAZ</cx:pt>
          <cx:pt idx="248959">LSAZ</cx:pt>
          <cx:pt idx="248960">LSAZ</cx:pt>
          <cx:pt idx="248961">LSAZ</cx:pt>
          <cx:pt idx="248962">LSAZ</cx:pt>
          <cx:pt idx="248963">LSAZ</cx:pt>
          <cx:pt idx="248964">LSAZ</cx:pt>
          <cx:pt idx="248965">LSAZ</cx:pt>
          <cx:pt idx="248966">LSAZ</cx:pt>
          <cx:pt idx="248967">LSAZ</cx:pt>
          <cx:pt idx="248968">LSAZ</cx:pt>
          <cx:pt idx="248969">LSAZ</cx:pt>
          <cx:pt idx="248970">LSAZ</cx:pt>
          <cx:pt idx="248971">LSAZ</cx:pt>
          <cx:pt idx="248972">LSAZ</cx:pt>
          <cx:pt idx="248973">LSAZ</cx:pt>
          <cx:pt idx="248974">LSAZ</cx:pt>
          <cx:pt idx="248975">LSAZ</cx:pt>
          <cx:pt idx="248976">LSAZ</cx:pt>
          <cx:pt idx="248977">LSAZ</cx:pt>
          <cx:pt idx="248978">LSAZ</cx:pt>
          <cx:pt idx="248979">LSAZ</cx:pt>
          <cx:pt idx="248980">LSAZ</cx:pt>
          <cx:pt idx="248981">LSAZ</cx:pt>
          <cx:pt idx="248982">LSAZ</cx:pt>
          <cx:pt idx="248983">LSAZ</cx:pt>
          <cx:pt idx="248984">LSAZ</cx:pt>
          <cx:pt idx="248985">LSAZ</cx:pt>
          <cx:pt idx="248986">LSAZ</cx:pt>
          <cx:pt idx="248987">LSAZ</cx:pt>
          <cx:pt idx="248988">LSAZ</cx:pt>
          <cx:pt idx="248989">LSAZ</cx:pt>
          <cx:pt idx="248990">LSAZ</cx:pt>
          <cx:pt idx="248991">LSAZ</cx:pt>
          <cx:pt idx="248992">LSAZ</cx:pt>
          <cx:pt idx="248993">LSAZ</cx:pt>
          <cx:pt idx="248994">LSAZ</cx:pt>
          <cx:pt idx="248995">LSAZ</cx:pt>
          <cx:pt idx="248996">LSAZ</cx:pt>
          <cx:pt idx="248997">LSAZ</cx:pt>
          <cx:pt idx="248998">LSAZ</cx:pt>
          <cx:pt idx="248999">LSAZ</cx:pt>
          <cx:pt idx="249000">LSAZ</cx:pt>
          <cx:pt idx="249001">LSAZ</cx:pt>
          <cx:pt idx="249002">LSAZ</cx:pt>
          <cx:pt idx="249003">LSAZ</cx:pt>
          <cx:pt idx="249004">LSAZ</cx:pt>
          <cx:pt idx="249005">LSAZ</cx:pt>
          <cx:pt idx="249006">LSAZ</cx:pt>
          <cx:pt idx="249007">LSAZ</cx:pt>
          <cx:pt idx="249008">LSAZ</cx:pt>
          <cx:pt idx="249009">LSAZ</cx:pt>
          <cx:pt idx="249010">LSAZ</cx:pt>
          <cx:pt idx="249011">LSAZ</cx:pt>
          <cx:pt idx="249012">LSAZ</cx:pt>
          <cx:pt idx="249013">LSAZ</cx:pt>
          <cx:pt idx="249014">LSAZ</cx:pt>
          <cx:pt idx="249015">LSAZ</cx:pt>
          <cx:pt idx="249016">LSAZ</cx:pt>
          <cx:pt idx="249017">LSAZ</cx:pt>
          <cx:pt idx="249018">LSAZ</cx:pt>
          <cx:pt idx="249019">LSAZ</cx:pt>
          <cx:pt idx="249020">LSAZ</cx:pt>
          <cx:pt idx="249021">LSAZ</cx:pt>
          <cx:pt idx="249022">LSAZ</cx:pt>
          <cx:pt idx="249023">LSAZ</cx:pt>
          <cx:pt idx="249024">LSAZ</cx:pt>
          <cx:pt idx="249025">LSAZ</cx:pt>
          <cx:pt idx="249026">LSAZ</cx:pt>
          <cx:pt idx="249027">LSAZ</cx:pt>
          <cx:pt idx="249028">LSAZ</cx:pt>
          <cx:pt idx="249029">LSAZ</cx:pt>
          <cx:pt idx="249030">LSAZ</cx:pt>
          <cx:pt idx="249031">LSAZ</cx:pt>
          <cx:pt idx="249032">LSAZ</cx:pt>
          <cx:pt idx="249033">LSAZ</cx:pt>
          <cx:pt idx="249034">LSAZ</cx:pt>
          <cx:pt idx="249035">LSAZ</cx:pt>
          <cx:pt idx="249036">LSAZ</cx:pt>
          <cx:pt idx="249037">LSAZ</cx:pt>
          <cx:pt idx="249038">LSAZ</cx:pt>
          <cx:pt idx="249039">LSAZ</cx:pt>
          <cx:pt idx="249040">LSAZ</cx:pt>
          <cx:pt idx="249041">LSAZ</cx:pt>
          <cx:pt idx="249042">LSAZ</cx:pt>
          <cx:pt idx="249043">LSAZ</cx:pt>
          <cx:pt idx="249044">LSAZ</cx:pt>
          <cx:pt idx="249045">LSAZ</cx:pt>
          <cx:pt idx="249046">LSAZ</cx:pt>
          <cx:pt idx="249047">LSAZ</cx:pt>
          <cx:pt idx="249048">LSAZ</cx:pt>
          <cx:pt idx="249049">LSAZ</cx:pt>
          <cx:pt idx="249050">LSAZ</cx:pt>
          <cx:pt idx="249051">LSAZ</cx:pt>
          <cx:pt idx="249052">LSAZ</cx:pt>
          <cx:pt idx="249053">LSAZ</cx:pt>
          <cx:pt idx="249054">LSAZ</cx:pt>
          <cx:pt idx="249055">LSAZ</cx:pt>
          <cx:pt idx="249056">LSAZ</cx:pt>
          <cx:pt idx="249057">LSAZ</cx:pt>
          <cx:pt idx="249058">LSAZ</cx:pt>
          <cx:pt idx="249059">LSAZ</cx:pt>
          <cx:pt idx="249060">LSAZ</cx:pt>
          <cx:pt idx="249061">LSAZ</cx:pt>
          <cx:pt idx="249062">LSAZ</cx:pt>
          <cx:pt idx="249063">LSAZ</cx:pt>
          <cx:pt idx="249064">LSAZ</cx:pt>
          <cx:pt idx="249065">LSAZ</cx:pt>
          <cx:pt idx="249066">LSAZ</cx:pt>
          <cx:pt idx="249067">LSAZ</cx:pt>
          <cx:pt idx="249068">LSAZ</cx:pt>
          <cx:pt idx="249069">LSAZ</cx:pt>
          <cx:pt idx="249070">LSAZ</cx:pt>
          <cx:pt idx="249071">LSAZ</cx:pt>
          <cx:pt idx="249072">LSAZ</cx:pt>
          <cx:pt idx="249073">LSAZ</cx:pt>
          <cx:pt idx="249074">LSAZ</cx:pt>
          <cx:pt idx="249075">LSAZ</cx:pt>
          <cx:pt idx="249076">LSAZ</cx:pt>
          <cx:pt idx="249077">LSAZ</cx:pt>
          <cx:pt idx="249078">LSAZ</cx:pt>
          <cx:pt idx="249079">LSAZ</cx:pt>
          <cx:pt idx="249080">LSAZ</cx:pt>
          <cx:pt idx="249081">LSAZ</cx:pt>
          <cx:pt idx="249082">LSAZ</cx:pt>
          <cx:pt idx="249083">LSAZ</cx:pt>
          <cx:pt idx="249084">LSAZ</cx:pt>
          <cx:pt idx="249085">LSAZ</cx:pt>
          <cx:pt idx="249086">LSAZ</cx:pt>
          <cx:pt idx="249087">LSAZ</cx:pt>
          <cx:pt idx="249088">LSAZ</cx:pt>
          <cx:pt idx="249089">LSAZ</cx:pt>
          <cx:pt idx="249090">LSAZ</cx:pt>
          <cx:pt idx="249091">LSAZ</cx:pt>
          <cx:pt idx="249092">LSAZ</cx:pt>
          <cx:pt idx="249093">LSAZ</cx:pt>
          <cx:pt idx="249094">LSAZ</cx:pt>
          <cx:pt idx="249095">LSAZ</cx:pt>
          <cx:pt idx="249096">LSAZ</cx:pt>
          <cx:pt idx="249097">LSAZ</cx:pt>
          <cx:pt idx="249098">LSAZ</cx:pt>
          <cx:pt idx="249099">LSAZ</cx:pt>
          <cx:pt idx="249100">LSAZ</cx:pt>
          <cx:pt idx="249101">LSAZ</cx:pt>
          <cx:pt idx="249102">LSAZ</cx:pt>
          <cx:pt idx="249103">LSAZ</cx:pt>
          <cx:pt idx="249104">LSAZ</cx:pt>
          <cx:pt idx="249105">LSAZ</cx:pt>
          <cx:pt idx="249106">LSAZ</cx:pt>
          <cx:pt idx="249107">LSAZ</cx:pt>
          <cx:pt idx="249108">LSAZ</cx:pt>
          <cx:pt idx="249109">LSAZ</cx:pt>
          <cx:pt idx="249110">LSAZ</cx:pt>
          <cx:pt idx="249111">LSAZ</cx:pt>
          <cx:pt idx="249112">LSAZ</cx:pt>
          <cx:pt idx="249113">LSAZ</cx:pt>
          <cx:pt idx="249114">LSAZ</cx:pt>
          <cx:pt idx="249115">LSAZ</cx:pt>
          <cx:pt idx="249116">LSAZ</cx:pt>
          <cx:pt idx="249117">LSAZ</cx:pt>
          <cx:pt idx="249118">LSAZ</cx:pt>
          <cx:pt idx="249119">LSAZ</cx:pt>
          <cx:pt idx="249120">LSAZ</cx:pt>
          <cx:pt idx="249121">LSAZ</cx:pt>
          <cx:pt idx="249122">LSAZ</cx:pt>
          <cx:pt idx="249123">LSAZ</cx:pt>
          <cx:pt idx="249124">LSAZ</cx:pt>
          <cx:pt idx="249125">LSAZ</cx:pt>
          <cx:pt idx="249126">LSAZ</cx:pt>
          <cx:pt idx="249127">LSAZ</cx:pt>
          <cx:pt idx="249128">LSAZ</cx:pt>
          <cx:pt idx="249129">LSAZ</cx:pt>
          <cx:pt idx="249130">LSAZ</cx:pt>
          <cx:pt idx="249131">LSAZ</cx:pt>
          <cx:pt idx="249132">LSAZ</cx:pt>
          <cx:pt idx="249133">LSAZ</cx:pt>
          <cx:pt idx="249134">LSAZ</cx:pt>
          <cx:pt idx="249135">LSAZ</cx:pt>
          <cx:pt idx="249136">LSAZ</cx:pt>
          <cx:pt idx="249137">LSAZ</cx:pt>
          <cx:pt idx="249138">LSAZ</cx:pt>
          <cx:pt idx="249139">LSAZ</cx:pt>
          <cx:pt idx="249140">LSAZ</cx:pt>
          <cx:pt idx="249141">LSAZ</cx:pt>
          <cx:pt idx="249142">LSAZ</cx:pt>
          <cx:pt idx="249143">LSAZ</cx:pt>
          <cx:pt idx="249144">LSAZ</cx:pt>
          <cx:pt idx="249145">LSAZ</cx:pt>
          <cx:pt idx="249146">LSAZ</cx:pt>
          <cx:pt idx="249147">LSAZ</cx:pt>
          <cx:pt idx="249148">LSAZ</cx:pt>
          <cx:pt idx="249149">LSAZ</cx:pt>
          <cx:pt idx="249150">LSAZ</cx:pt>
          <cx:pt idx="249151">LSAZ</cx:pt>
          <cx:pt idx="249152">LSAZ</cx:pt>
          <cx:pt idx="249153">LSAZ</cx:pt>
          <cx:pt idx="249154">LSAZ</cx:pt>
          <cx:pt idx="249155">LSAZ</cx:pt>
          <cx:pt idx="249156">LSAZ</cx:pt>
          <cx:pt idx="249157">LSAZ</cx:pt>
          <cx:pt idx="249158">LSAZ</cx:pt>
          <cx:pt idx="249159">LSAZ</cx:pt>
          <cx:pt idx="249160">LSAZ</cx:pt>
          <cx:pt idx="249161">LSAZ</cx:pt>
          <cx:pt idx="249162">LSAZ</cx:pt>
          <cx:pt idx="249163">LSAZ</cx:pt>
          <cx:pt idx="249164">LSAZ</cx:pt>
          <cx:pt idx="249165">LSAZ</cx:pt>
          <cx:pt idx="249166">LSAZ</cx:pt>
          <cx:pt idx="249167">LSAZ</cx:pt>
          <cx:pt idx="249168">LSAZ</cx:pt>
          <cx:pt idx="249169">LSAZ</cx:pt>
          <cx:pt idx="249170">LSAZ</cx:pt>
          <cx:pt idx="249171">LSAZ</cx:pt>
          <cx:pt idx="249172">LSAZ</cx:pt>
          <cx:pt idx="249173">LSAZ</cx:pt>
          <cx:pt idx="249174">LSAZ</cx:pt>
          <cx:pt idx="249175">LSAZ</cx:pt>
          <cx:pt idx="249176">LSAZ</cx:pt>
          <cx:pt idx="249177">LSAZ</cx:pt>
          <cx:pt idx="249178">LSAZ</cx:pt>
          <cx:pt idx="249179">LSAZ</cx:pt>
          <cx:pt idx="249180">LSAZ</cx:pt>
          <cx:pt idx="249181">LSAZ</cx:pt>
          <cx:pt idx="249182">LSAZ</cx:pt>
          <cx:pt idx="249183">LSAZ</cx:pt>
          <cx:pt idx="249184">LSAZ</cx:pt>
          <cx:pt idx="249185">LSAZ</cx:pt>
          <cx:pt idx="249186">LSAZ</cx:pt>
          <cx:pt idx="249187">LSAZ</cx:pt>
          <cx:pt idx="249188">LSAZ</cx:pt>
          <cx:pt idx="249189">LSAZ</cx:pt>
          <cx:pt idx="249190">LSAZ</cx:pt>
          <cx:pt idx="249191">LSAZ</cx:pt>
          <cx:pt idx="249192">LSAZ</cx:pt>
          <cx:pt idx="249193">LSAZ</cx:pt>
          <cx:pt idx="249194">LSAZ</cx:pt>
          <cx:pt idx="249195">LSAZ</cx:pt>
          <cx:pt idx="249196">LSAZ</cx:pt>
          <cx:pt idx="249197">LSAZ</cx:pt>
          <cx:pt idx="249198">LSAZ</cx:pt>
          <cx:pt idx="249199">LSAZ</cx:pt>
          <cx:pt idx="249200">LSAZ</cx:pt>
          <cx:pt idx="249201">LSAZ</cx:pt>
          <cx:pt idx="249202">LSAZ</cx:pt>
          <cx:pt idx="249203">LSAZ</cx:pt>
          <cx:pt idx="249204">LSAZ</cx:pt>
          <cx:pt idx="249205">LSAZ</cx:pt>
          <cx:pt idx="249206">LSAZ</cx:pt>
          <cx:pt idx="249207">LSAZ</cx:pt>
          <cx:pt idx="249208">LSAZ</cx:pt>
          <cx:pt idx="249209">LSAZ</cx:pt>
          <cx:pt idx="249210">LSAZ</cx:pt>
          <cx:pt idx="249211">LSAZ</cx:pt>
          <cx:pt idx="249212">LSAZ</cx:pt>
          <cx:pt idx="249213">LSAZ</cx:pt>
          <cx:pt idx="249214">LSAZ</cx:pt>
          <cx:pt idx="249215">LSAZ</cx:pt>
          <cx:pt idx="249216">LSAZ</cx:pt>
          <cx:pt idx="249217">LSAZ</cx:pt>
          <cx:pt idx="249218">LSAZ</cx:pt>
          <cx:pt idx="249219">LSAZ</cx:pt>
          <cx:pt idx="249220">LSAZ</cx:pt>
          <cx:pt idx="249221">LSAZ</cx:pt>
          <cx:pt idx="249222">LSAZ</cx:pt>
          <cx:pt idx="249223">LSAZ</cx:pt>
          <cx:pt idx="249224">LSAZ</cx:pt>
          <cx:pt idx="249225">LSAZ</cx:pt>
          <cx:pt idx="249226">LSAZ</cx:pt>
          <cx:pt idx="249227">LSAZ</cx:pt>
          <cx:pt idx="249228">LSAZ</cx:pt>
          <cx:pt idx="249229">LSAZ</cx:pt>
          <cx:pt idx="249230">LSAZ</cx:pt>
          <cx:pt idx="249231">LSAZ</cx:pt>
          <cx:pt idx="249232">LSAZ</cx:pt>
          <cx:pt idx="249233">LSAZ</cx:pt>
          <cx:pt idx="249234">LSAZ</cx:pt>
          <cx:pt idx="249235">LSAZ</cx:pt>
          <cx:pt idx="249236">LSAZ</cx:pt>
          <cx:pt idx="249237">LSAZ</cx:pt>
          <cx:pt idx="249238">LSAZ</cx:pt>
          <cx:pt idx="249239">LSAZ</cx:pt>
          <cx:pt idx="249240">LSAZ</cx:pt>
          <cx:pt idx="249241">LSAZ</cx:pt>
          <cx:pt idx="249242">LSAZ</cx:pt>
          <cx:pt idx="249243">LSAZ</cx:pt>
          <cx:pt idx="249244">LSAZ</cx:pt>
          <cx:pt idx="249245">LSAZ</cx:pt>
          <cx:pt idx="249246">LSAZ</cx:pt>
          <cx:pt idx="249247">LSAZ</cx:pt>
          <cx:pt idx="249248">LSAZ</cx:pt>
          <cx:pt idx="249249">LSAZ</cx:pt>
          <cx:pt idx="249250">LSAZ</cx:pt>
          <cx:pt idx="249251">LSAZ</cx:pt>
          <cx:pt idx="249252">LSAZ</cx:pt>
          <cx:pt idx="249253">LSAZ</cx:pt>
          <cx:pt idx="249254">LSAZ</cx:pt>
          <cx:pt idx="249255">LSAZ</cx:pt>
          <cx:pt idx="249256">LSAZ</cx:pt>
          <cx:pt idx="249257">LSAZ</cx:pt>
          <cx:pt idx="249258">LSAZ</cx:pt>
          <cx:pt idx="249259">LSAZ</cx:pt>
          <cx:pt idx="249260">LSAZ</cx:pt>
          <cx:pt idx="249261">LSAZ</cx:pt>
          <cx:pt idx="249262">LSAZ</cx:pt>
          <cx:pt idx="249263">LSAZ</cx:pt>
          <cx:pt idx="249264">LSAZ</cx:pt>
          <cx:pt idx="249265">LSAZ</cx:pt>
          <cx:pt idx="249266">LSAZ</cx:pt>
          <cx:pt idx="249267">LSAZ</cx:pt>
          <cx:pt idx="249268">LSAZ</cx:pt>
          <cx:pt idx="249269">LSAZ</cx:pt>
          <cx:pt idx="249270">LSAZ</cx:pt>
          <cx:pt idx="249271">LSAZ</cx:pt>
          <cx:pt idx="249272">LSAZ</cx:pt>
          <cx:pt idx="249273">LSAZ</cx:pt>
          <cx:pt idx="249274">LSAZ</cx:pt>
          <cx:pt idx="249275">LSAZ</cx:pt>
          <cx:pt idx="249276">LSAZ</cx:pt>
          <cx:pt idx="249277">LSAZ</cx:pt>
          <cx:pt idx="249278">LSAZ</cx:pt>
          <cx:pt idx="249279">LSAZ</cx:pt>
          <cx:pt idx="249280">LSAZ</cx:pt>
          <cx:pt idx="249281">LSAZ</cx:pt>
          <cx:pt idx="249282">LSAZ</cx:pt>
          <cx:pt idx="249283">LSAZ</cx:pt>
          <cx:pt idx="249284">LSAZ</cx:pt>
          <cx:pt idx="249285">LSAZ</cx:pt>
          <cx:pt idx="249286">LSAZ</cx:pt>
          <cx:pt idx="249287">LSAZ</cx:pt>
          <cx:pt idx="249288">LSAZ</cx:pt>
          <cx:pt idx="249289">LSAZ</cx:pt>
          <cx:pt idx="249290">LSAZ</cx:pt>
          <cx:pt idx="249291">LSAZ</cx:pt>
          <cx:pt idx="249292">LSAZ</cx:pt>
          <cx:pt idx="249293">LSAZ</cx:pt>
          <cx:pt idx="249294">LSAZ</cx:pt>
          <cx:pt idx="249295">LSAZ</cx:pt>
          <cx:pt idx="249296">LSAZ</cx:pt>
          <cx:pt idx="249297">LSAZ</cx:pt>
          <cx:pt idx="249298">LSAZ</cx:pt>
          <cx:pt idx="249299">LSAZ</cx:pt>
          <cx:pt idx="249300">LSAZ</cx:pt>
          <cx:pt idx="249301">LSAZ</cx:pt>
          <cx:pt idx="249302">LSAZ</cx:pt>
          <cx:pt idx="249303">LSAZ</cx:pt>
          <cx:pt idx="249304">LSAZ</cx:pt>
          <cx:pt idx="249305">LSAZ</cx:pt>
          <cx:pt idx="249306">LSAZ</cx:pt>
          <cx:pt idx="249307">LSAZ</cx:pt>
          <cx:pt idx="249308">LSAZ</cx:pt>
          <cx:pt idx="249309">LSAZ</cx:pt>
          <cx:pt idx="249310">LSAZ</cx:pt>
          <cx:pt idx="249311">LSAZ</cx:pt>
          <cx:pt idx="249312">LSAZ</cx:pt>
          <cx:pt idx="249313">LSAZ</cx:pt>
          <cx:pt idx="249314">LSAZ</cx:pt>
          <cx:pt idx="249315">LSAZ</cx:pt>
          <cx:pt idx="249316">LSAZ</cx:pt>
          <cx:pt idx="249317">LSAZ</cx:pt>
          <cx:pt idx="249318">LSAZ</cx:pt>
          <cx:pt idx="249319">LSAZ</cx:pt>
          <cx:pt idx="249320">LSAZ</cx:pt>
          <cx:pt idx="249321">LSAZ</cx:pt>
          <cx:pt idx="249322">LSAZ</cx:pt>
          <cx:pt idx="249323">LSAZ</cx:pt>
          <cx:pt idx="249324">LSAZ</cx:pt>
          <cx:pt idx="249325">LSAZ</cx:pt>
          <cx:pt idx="249326">LSAZ</cx:pt>
          <cx:pt idx="249327">LSAZ</cx:pt>
          <cx:pt idx="249328">LSAZ</cx:pt>
          <cx:pt idx="249329">LSAZ</cx:pt>
          <cx:pt idx="249330">LSAZ</cx:pt>
          <cx:pt idx="249331">LSAZ</cx:pt>
          <cx:pt idx="249332">LSAZ</cx:pt>
          <cx:pt idx="249333">LSAZ</cx:pt>
          <cx:pt idx="249334">LSAZ</cx:pt>
          <cx:pt idx="249335">LSAZ</cx:pt>
          <cx:pt idx="249336">LSAZ</cx:pt>
          <cx:pt idx="249337">LSAZ</cx:pt>
          <cx:pt idx="249338">LSAZ</cx:pt>
          <cx:pt idx="249339">LSAZ</cx:pt>
          <cx:pt idx="249340">LSAZ</cx:pt>
          <cx:pt idx="249341">LSAZ</cx:pt>
          <cx:pt idx="249342">LSAZ</cx:pt>
          <cx:pt idx="249343">LSAZ</cx:pt>
          <cx:pt idx="249344">LSAZ</cx:pt>
          <cx:pt idx="249345">LSAZ</cx:pt>
          <cx:pt idx="249346">LSAZ</cx:pt>
          <cx:pt idx="249347">LSAZ</cx:pt>
          <cx:pt idx="249348">LSAZ</cx:pt>
          <cx:pt idx="249349">LSAZ</cx:pt>
          <cx:pt idx="249350">LSAZ</cx:pt>
          <cx:pt idx="249351">LSAZ</cx:pt>
          <cx:pt idx="249352">LSAZ</cx:pt>
          <cx:pt idx="249353">LSAZ</cx:pt>
          <cx:pt idx="249354">LSAZ</cx:pt>
          <cx:pt idx="249355">LSAZ</cx:pt>
          <cx:pt idx="249356">LSAZ</cx:pt>
          <cx:pt idx="249357">LSAZ</cx:pt>
          <cx:pt idx="249358">LSAZ</cx:pt>
          <cx:pt idx="249359">LSAZ</cx:pt>
          <cx:pt idx="249360">LSAZ</cx:pt>
          <cx:pt idx="249361">LSAZ</cx:pt>
          <cx:pt idx="249362">LSAZ</cx:pt>
          <cx:pt idx="249363">LSAZ</cx:pt>
          <cx:pt idx="249364">LSAZ</cx:pt>
          <cx:pt idx="249365">LSAZ</cx:pt>
          <cx:pt idx="249366">LSAZ</cx:pt>
          <cx:pt idx="249367">LSAZ</cx:pt>
          <cx:pt idx="249368">LSAZ</cx:pt>
          <cx:pt idx="249369">LSAZ</cx:pt>
          <cx:pt idx="249370">LSAZ</cx:pt>
          <cx:pt idx="249371">LSAZ</cx:pt>
          <cx:pt idx="249372">LSAZ</cx:pt>
          <cx:pt idx="249373">LSAZ</cx:pt>
          <cx:pt idx="249374">LSAZ</cx:pt>
          <cx:pt idx="249375">LSAZ</cx:pt>
          <cx:pt idx="249376">LSAZ</cx:pt>
          <cx:pt idx="249377">LSAZ</cx:pt>
          <cx:pt idx="249378">LSAZ</cx:pt>
          <cx:pt idx="249379">LSAZ</cx:pt>
          <cx:pt idx="249380">LSAZ</cx:pt>
          <cx:pt idx="249381">LSAZ</cx:pt>
          <cx:pt idx="249382">LSAZ</cx:pt>
          <cx:pt idx="249383">LSAZ</cx:pt>
          <cx:pt idx="249384">LSAZ</cx:pt>
          <cx:pt idx="249385">LSAZ</cx:pt>
          <cx:pt idx="249386">LSAZ</cx:pt>
          <cx:pt idx="249387">LSAZ</cx:pt>
          <cx:pt idx="249388">LSAZ</cx:pt>
          <cx:pt idx="249389">LSAZ</cx:pt>
          <cx:pt idx="249390">LSAZ</cx:pt>
          <cx:pt idx="249391">LSAZ</cx:pt>
          <cx:pt idx="249392">LSAZ</cx:pt>
          <cx:pt idx="249393">LSAZ</cx:pt>
          <cx:pt idx="249394">LSAZ</cx:pt>
          <cx:pt idx="249395">LSAZ</cx:pt>
          <cx:pt idx="249396">LSAZ</cx:pt>
          <cx:pt idx="249397">LSAZ</cx:pt>
          <cx:pt idx="249398">LSAZ</cx:pt>
          <cx:pt idx="249399">LSAZ</cx:pt>
          <cx:pt idx="249400">LSAZ</cx:pt>
          <cx:pt idx="249401">LSAZ</cx:pt>
          <cx:pt idx="249402">LSAZ</cx:pt>
          <cx:pt idx="249403">LSAZ</cx:pt>
          <cx:pt idx="249404">LSAZ</cx:pt>
          <cx:pt idx="249405">LSAZ</cx:pt>
          <cx:pt idx="249406">LSAZ</cx:pt>
          <cx:pt idx="249407">LSAZ</cx:pt>
          <cx:pt idx="249408">LSAZ</cx:pt>
          <cx:pt idx="249409">LSAZ</cx:pt>
          <cx:pt idx="249410">LSAZ</cx:pt>
          <cx:pt idx="249411">LSAZ</cx:pt>
          <cx:pt idx="249412">LSAZ</cx:pt>
          <cx:pt idx="249413">LSAZ</cx:pt>
          <cx:pt idx="249414">LSAZ</cx:pt>
          <cx:pt idx="249415">LSAZ</cx:pt>
          <cx:pt idx="249416">LSAZ</cx:pt>
          <cx:pt idx="249417">LSAZ</cx:pt>
          <cx:pt idx="249418">LSAZ</cx:pt>
          <cx:pt idx="249419">LSAZ</cx:pt>
          <cx:pt idx="249420">LSAZ</cx:pt>
          <cx:pt idx="249421">LSAZ</cx:pt>
          <cx:pt idx="249422">LSAZ</cx:pt>
          <cx:pt idx="249423">LSAZ</cx:pt>
          <cx:pt idx="249424">LSAZ</cx:pt>
          <cx:pt idx="249425">LSAZ</cx:pt>
          <cx:pt idx="249426">LSAZ</cx:pt>
          <cx:pt idx="249427">LSAZ</cx:pt>
          <cx:pt idx="249428">LSAZ</cx:pt>
          <cx:pt idx="249429">LSAZ</cx:pt>
          <cx:pt idx="249430">LSAZ</cx:pt>
          <cx:pt idx="249431">LSAZ</cx:pt>
          <cx:pt idx="249432">LSAZ</cx:pt>
          <cx:pt idx="249433">LSAZ</cx:pt>
          <cx:pt idx="249434">LSAZ</cx:pt>
          <cx:pt idx="249435">LSAZ</cx:pt>
          <cx:pt idx="249436">LSAZ</cx:pt>
          <cx:pt idx="249437">LSAZ</cx:pt>
          <cx:pt idx="249438">LSAZ</cx:pt>
          <cx:pt idx="249439">LSAZ</cx:pt>
          <cx:pt idx="249440">LSAZ</cx:pt>
          <cx:pt idx="249441">LSAZ</cx:pt>
          <cx:pt idx="249442">LSAZ</cx:pt>
          <cx:pt idx="249443">LSAZ</cx:pt>
          <cx:pt idx="249444">LSAZ</cx:pt>
          <cx:pt idx="249445">LSAZ</cx:pt>
          <cx:pt idx="249446">LSAZ</cx:pt>
          <cx:pt idx="249447">LSAZ</cx:pt>
          <cx:pt idx="249448">LSAZ</cx:pt>
          <cx:pt idx="249449">LSAZ</cx:pt>
          <cx:pt idx="249450">LSAZ</cx:pt>
          <cx:pt idx="249451">LSAZ</cx:pt>
          <cx:pt idx="249452">LSAZ</cx:pt>
          <cx:pt idx="249453">LSAZ</cx:pt>
          <cx:pt idx="249454">LSAZ</cx:pt>
          <cx:pt idx="249455">LSAZ</cx:pt>
          <cx:pt idx="249456">LSAZ</cx:pt>
          <cx:pt idx="249457">LSAZ</cx:pt>
          <cx:pt idx="249458">LSAZ</cx:pt>
          <cx:pt idx="249459">LSAZ</cx:pt>
          <cx:pt idx="249460">LSAZ</cx:pt>
          <cx:pt idx="249461">LSAZ</cx:pt>
          <cx:pt idx="249462">LSAZ</cx:pt>
          <cx:pt idx="249463">LSAZ</cx:pt>
          <cx:pt idx="249464">LSAZ</cx:pt>
          <cx:pt idx="249465">LSAZ</cx:pt>
          <cx:pt idx="249466">LSAZ</cx:pt>
          <cx:pt idx="249467">LSAZ</cx:pt>
          <cx:pt idx="249468">LSAZ</cx:pt>
          <cx:pt idx="249469">LSAZ</cx:pt>
          <cx:pt idx="249470">LSAZ</cx:pt>
          <cx:pt idx="249471">LSAZ</cx:pt>
          <cx:pt idx="249472">LSAZ</cx:pt>
          <cx:pt idx="249473">LSAZ</cx:pt>
          <cx:pt idx="249474">LSAZ</cx:pt>
          <cx:pt idx="249475">LSAZ</cx:pt>
          <cx:pt idx="249476">LSAZ</cx:pt>
          <cx:pt idx="249477">LSAZ</cx:pt>
          <cx:pt idx="249478">LSAZ</cx:pt>
          <cx:pt idx="249479">LSAZ</cx:pt>
          <cx:pt idx="249480">LSAZ</cx:pt>
          <cx:pt idx="249481">LSAZ</cx:pt>
          <cx:pt idx="249482">LSAZ</cx:pt>
          <cx:pt idx="249483">LSAZ</cx:pt>
          <cx:pt idx="249484">LSAZ</cx:pt>
          <cx:pt idx="249485">LSAZ</cx:pt>
          <cx:pt idx="249486">LSAZ</cx:pt>
          <cx:pt idx="249487">LSAZ</cx:pt>
          <cx:pt idx="249488">LSAZ</cx:pt>
          <cx:pt idx="249489">LSAZ</cx:pt>
          <cx:pt idx="249490">LSAZ</cx:pt>
          <cx:pt idx="249491">LSAZ</cx:pt>
          <cx:pt idx="249492">LSAZ</cx:pt>
          <cx:pt idx="249493">LSAZ</cx:pt>
          <cx:pt idx="249494">LSAZ</cx:pt>
          <cx:pt idx="249495">LSAZ</cx:pt>
          <cx:pt idx="249496">LSAZ</cx:pt>
          <cx:pt idx="249497">LSAZ</cx:pt>
          <cx:pt idx="249498">LSAZ</cx:pt>
          <cx:pt idx="249499">LSAZ</cx:pt>
          <cx:pt idx="249500">LSAZ</cx:pt>
          <cx:pt idx="249501">LSAZ</cx:pt>
          <cx:pt idx="249502">LSAZ</cx:pt>
          <cx:pt idx="249503">LSAZ</cx:pt>
          <cx:pt idx="249504">LSAZ</cx:pt>
          <cx:pt idx="249505">LSAZ</cx:pt>
          <cx:pt idx="249506">LSAZ</cx:pt>
          <cx:pt idx="249507">LSAZ</cx:pt>
          <cx:pt idx="249508">LSAZ</cx:pt>
          <cx:pt idx="249509">LSAZ</cx:pt>
          <cx:pt idx="249510">LSAZ</cx:pt>
          <cx:pt idx="249511">LSAZ</cx:pt>
          <cx:pt idx="249512">LSAZ</cx:pt>
          <cx:pt idx="249513">LSAZ</cx:pt>
          <cx:pt idx="249514">LSAZ</cx:pt>
          <cx:pt idx="249515">LSAZ</cx:pt>
          <cx:pt idx="249516">LSAZ</cx:pt>
          <cx:pt idx="249517">LSAZ</cx:pt>
          <cx:pt idx="249518">LSAZ</cx:pt>
          <cx:pt idx="249519">LSAZ</cx:pt>
          <cx:pt idx="249520">LSAZ</cx:pt>
          <cx:pt idx="249521">LSAZ</cx:pt>
          <cx:pt idx="249522">LSAZ</cx:pt>
          <cx:pt idx="249523">LSAZ</cx:pt>
          <cx:pt idx="249524">LSAZ</cx:pt>
          <cx:pt idx="249525">LSAZ</cx:pt>
          <cx:pt idx="249526">LSAZ</cx:pt>
          <cx:pt idx="249527">LSAZ</cx:pt>
          <cx:pt idx="249528">LSAZ</cx:pt>
          <cx:pt idx="249529">LSAZ</cx:pt>
          <cx:pt idx="249530">LSAZ</cx:pt>
          <cx:pt idx="249531">LSAZ</cx:pt>
          <cx:pt idx="249532">LSAZ</cx:pt>
          <cx:pt idx="249533">LSAZ</cx:pt>
          <cx:pt idx="249534">LSAZ</cx:pt>
          <cx:pt idx="249535">LSAZ</cx:pt>
          <cx:pt idx="249536">LSAZ</cx:pt>
          <cx:pt idx="249537">LSAZ</cx:pt>
          <cx:pt idx="249538">LSAZ</cx:pt>
          <cx:pt idx="249539">LSAZ</cx:pt>
          <cx:pt idx="249540">LSAZ</cx:pt>
          <cx:pt idx="249541">LSAZ</cx:pt>
          <cx:pt idx="249542">LSAZ</cx:pt>
          <cx:pt idx="249543">LSAZ</cx:pt>
          <cx:pt idx="249544">LSAZ</cx:pt>
          <cx:pt idx="249545">LSAZ</cx:pt>
          <cx:pt idx="249546">LSAZ</cx:pt>
          <cx:pt idx="249547">LSAZ</cx:pt>
          <cx:pt idx="249548">LSAZ</cx:pt>
          <cx:pt idx="249549">LSAZ</cx:pt>
          <cx:pt idx="249550">LSAZ</cx:pt>
          <cx:pt idx="249551">LSAZ</cx:pt>
          <cx:pt idx="249552">LSAZ</cx:pt>
          <cx:pt idx="249553">LSAZ</cx:pt>
          <cx:pt idx="249554">LSAZ</cx:pt>
          <cx:pt idx="249555">LSAZ</cx:pt>
          <cx:pt idx="249556">LSAZ</cx:pt>
          <cx:pt idx="249557">LSAZ</cx:pt>
          <cx:pt idx="249558">LSAZ</cx:pt>
          <cx:pt idx="249559">LSAZ</cx:pt>
          <cx:pt idx="249560">LSAZ</cx:pt>
          <cx:pt idx="249561">LSAZ</cx:pt>
          <cx:pt idx="249562">LSAZ</cx:pt>
          <cx:pt idx="249563">LSAZ</cx:pt>
          <cx:pt idx="249564">LSAZ</cx:pt>
          <cx:pt idx="249565">LSAZ</cx:pt>
          <cx:pt idx="249566">LSAZ</cx:pt>
          <cx:pt idx="249567">LSAZ</cx:pt>
          <cx:pt idx="249568">LSAZ</cx:pt>
          <cx:pt idx="249569">LSAZ</cx:pt>
          <cx:pt idx="249570">LSAZ</cx:pt>
          <cx:pt idx="249571">LSAZ</cx:pt>
          <cx:pt idx="249572">LSAZ</cx:pt>
          <cx:pt idx="249573">LSAZ</cx:pt>
          <cx:pt idx="249574">LSAZ</cx:pt>
          <cx:pt idx="249575">LSAZ</cx:pt>
          <cx:pt idx="249576">LSAZ</cx:pt>
          <cx:pt idx="249577">LSAZ</cx:pt>
          <cx:pt idx="249578">LSAZ</cx:pt>
          <cx:pt idx="249579">LSAZ</cx:pt>
          <cx:pt idx="249580">LSAZ</cx:pt>
          <cx:pt idx="249581">LSAZ</cx:pt>
          <cx:pt idx="249582">LSAZ</cx:pt>
          <cx:pt idx="249583">LSAZ</cx:pt>
          <cx:pt idx="249584">LSAZ</cx:pt>
          <cx:pt idx="249585">LSAZ</cx:pt>
          <cx:pt idx="249586">LSAZ</cx:pt>
          <cx:pt idx="249587">LSAZ</cx:pt>
          <cx:pt idx="249588">LSAZ</cx:pt>
          <cx:pt idx="249589">LSAZ</cx:pt>
          <cx:pt idx="249590">LSAZ</cx:pt>
          <cx:pt idx="249591">LSAZ</cx:pt>
          <cx:pt idx="249592">LSAZ</cx:pt>
          <cx:pt idx="249593">LSAZ</cx:pt>
          <cx:pt idx="249594">LSAZ</cx:pt>
          <cx:pt idx="249595">LSAZ</cx:pt>
          <cx:pt idx="249596">LSAZ</cx:pt>
          <cx:pt idx="249597">LSAZ</cx:pt>
          <cx:pt idx="249598">LSAZ</cx:pt>
          <cx:pt idx="249599">LSAZ</cx:pt>
          <cx:pt idx="249600">LSAZ</cx:pt>
          <cx:pt idx="249601">LSAZ</cx:pt>
          <cx:pt idx="249602">LSAZ</cx:pt>
          <cx:pt idx="249603">LSAZ</cx:pt>
          <cx:pt idx="249604">LSAZ</cx:pt>
          <cx:pt idx="249605">LSAZ</cx:pt>
          <cx:pt idx="249606">LSAZ</cx:pt>
          <cx:pt idx="249607">LSAZ</cx:pt>
          <cx:pt idx="249608">LSAZ</cx:pt>
          <cx:pt idx="249609">LSAZ</cx:pt>
          <cx:pt idx="249610">LSAZ</cx:pt>
          <cx:pt idx="249611">LSAZ</cx:pt>
          <cx:pt idx="249612">LSAZ</cx:pt>
          <cx:pt idx="249613">LSAZ</cx:pt>
          <cx:pt idx="249614">LSAZ</cx:pt>
          <cx:pt idx="249615">LSAZ</cx:pt>
          <cx:pt idx="249616">LSAZ</cx:pt>
          <cx:pt idx="249617">LSAZ</cx:pt>
          <cx:pt idx="249618">LSAZ</cx:pt>
          <cx:pt idx="249619">LSAZ</cx:pt>
          <cx:pt idx="249620">LSAZ</cx:pt>
          <cx:pt idx="249621">LSAZ</cx:pt>
          <cx:pt idx="249622">LSAZ</cx:pt>
          <cx:pt idx="249623">LSAZ</cx:pt>
          <cx:pt idx="249624">LSAZ</cx:pt>
          <cx:pt idx="249625">LSAZ</cx:pt>
          <cx:pt idx="249626">LSAZ</cx:pt>
          <cx:pt idx="249627">LSAZ</cx:pt>
          <cx:pt idx="249628">LSAZ</cx:pt>
          <cx:pt idx="249629">LSAZ</cx:pt>
          <cx:pt idx="249630">LSAZ</cx:pt>
          <cx:pt idx="249631">LSAZ</cx:pt>
          <cx:pt idx="249632">LSAZ</cx:pt>
          <cx:pt idx="249633">LSAZ</cx:pt>
          <cx:pt idx="249634">LSAZ</cx:pt>
          <cx:pt idx="249635">LSAZ</cx:pt>
          <cx:pt idx="249636">LSAZ</cx:pt>
          <cx:pt idx="249637">LSAZ</cx:pt>
          <cx:pt idx="249638">LSAZ</cx:pt>
          <cx:pt idx="249639">LSAZ</cx:pt>
          <cx:pt idx="249640">LSAZ</cx:pt>
          <cx:pt idx="249641">LSAZ</cx:pt>
          <cx:pt idx="249642">LSAZ</cx:pt>
          <cx:pt idx="249643">LSAZ</cx:pt>
          <cx:pt idx="249644">LSAZ</cx:pt>
          <cx:pt idx="249645">LSAZ</cx:pt>
          <cx:pt idx="249646">LSAZ</cx:pt>
          <cx:pt idx="249647">LSAZ</cx:pt>
          <cx:pt idx="249648">LSAZ</cx:pt>
          <cx:pt idx="249649">LSAZ</cx:pt>
          <cx:pt idx="249650">LSAZ</cx:pt>
          <cx:pt idx="249651">LSAZ</cx:pt>
          <cx:pt idx="249652">LSAZ</cx:pt>
          <cx:pt idx="249653">LSAZ</cx:pt>
          <cx:pt idx="249654">LSAZ</cx:pt>
          <cx:pt idx="249655">LSAZ</cx:pt>
          <cx:pt idx="249656">LSAZ</cx:pt>
          <cx:pt idx="249657">LSAZ</cx:pt>
          <cx:pt idx="249658">LSAZ</cx:pt>
          <cx:pt idx="249659">LSAZ</cx:pt>
          <cx:pt idx="249660">LSAZ</cx:pt>
          <cx:pt idx="249661">LSAZ</cx:pt>
          <cx:pt idx="249662">LSAZ</cx:pt>
          <cx:pt idx="249663">LSAZ</cx:pt>
          <cx:pt idx="249664">LSAZ</cx:pt>
          <cx:pt idx="249665">LSAZ</cx:pt>
          <cx:pt idx="249666">LSAZ</cx:pt>
          <cx:pt idx="249667">LSAZ</cx:pt>
          <cx:pt idx="249668">LSAZ</cx:pt>
          <cx:pt idx="249669">LSAZ</cx:pt>
          <cx:pt idx="249670">LSAZ</cx:pt>
          <cx:pt idx="249671">LSAZ</cx:pt>
          <cx:pt idx="249672">LSAZ</cx:pt>
          <cx:pt idx="249673">LSAZ</cx:pt>
          <cx:pt idx="249674">LSAZ</cx:pt>
          <cx:pt idx="249675">LSAZ</cx:pt>
          <cx:pt idx="249676">LSAZ</cx:pt>
          <cx:pt idx="249677">LSAZ</cx:pt>
          <cx:pt idx="249678">LSAZ</cx:pt>
          <cx:pt idx="249679">LSAZ</cx:pt>
          <cx:pt idx="249680">LSAZ</cx:pt>
          <cx:pt idx="249681">LSAZ</cx:pt>
          <cx:pt idx="249682">LSAZ</cx:pt>
          <cx:pt idx="249683">LSAZ</cx:pt>
          <cx:pt idx="249684">LSAZ</cx:pt>
          <cx:pt idx="249685">LSAZ</cx:pt>
          <cx:pt idx="249686">LSAZ</cx:pt>
          <cx:pt idx="249687">LSAZ</cx:pt>
          <cx:pt idx="249688">LSAZ</cx:pt>
          <cx:pt idx="249689">LSAZ</cx:pt>
          <cx:pt idx="249690">LSAZ</cx:pt>
          <cx:pt idx="249691">LSAZ</cx:pt>
          <cx:pt idx="249692">LSAZ</cx:pt>
          <cx:pt idx="249693">LSAZ</cx:pt>
          <cx:pt idx="249694">LSAZ</cx:pt>
          <cx:pt idx="249695">LSAZ</cx:pt>
          <cx:pt idx="249696">LSAZ</cx:pt>
          <cx:pt idx="249697">LSAZ</cx:pt>
          <cx:pt idx="249698">LSAZ</cx:pt>
          <cx:pt idx="249699">LSAZ</cx:pt>
          <cx:pt idx="249700">LSAZ</cx:pt>
          <cx:pt idx="249701">LSAZ</cx:pt>
          <cx:pt idx="249702">LSAZ</cx:pt>
          <cx:pt idx="249703">LSAZ</cx:pt>
          <cx:pt idx="249704">LSAZ</cx:pt>
          <cx:pt idx="249705">LSAZ</cx:pt>
          <cx:pt idx="249706">LSAZ</cx:pt>
          <cx:pt idx="249707">LSAZ</cx:pt>
          <cx:pt idx="249708">LSAZ</cx:pt>
          <cx:pt idx="249709">LSAZ</cx:pt>
          <cx:pt idx="249710">LSAZ</cx:pt>
          <cx:pt idx="249711">LSAZ</cx:pt>
          <cx:pt idx="249712">LSAZ</cx:pt>
          <cx:pt idx="249713">LSAZ</cx:pt>
          <cx:pt idx="249714">LSAZ</cx:pt>
          <cx:pt idx="249715">LSAZ</cx:pt>
          <cx:pt idx="249716">LSAZ</cx:pt>
          <cx:pt idx="249717">LSAZ</cx:pt>
          <cx:pt idx="249718">LSAZ</cx:pt>
          <cx:pt idx="249719">LSAZ</cx:pt>
          <cx:pt idx="249720">LSAZ</cx:pt>
          <cx:pt idx="249721">LSAZ</cx:pt>
          <cx:pt idx="249722">LSAZ</cx:pt>
          <cx:pt idx="249723">LSAZ</cx:pt>
          <cx:pt idx="249724">LSAZ</cx:pt>
          <cx:pt idx="249725">LSAZ</cx:pt>
          <cx:pt idx="249726">LSAZ</cx:pt>
          <cx:pt idx="249727">LSAZ</cx:pt>
          <cx:pt idx="249728">LSAZ</cx:pt>
          <cx:pt idx="249729">LSAZ</cx:pt>
          <cx:pt idx="249730">LSAZ</cx:pt>
          <cx:pt idx="249731">LSAZ</cx:pt>
          <cx:pt idx="249732">LSAZ</cx:pt>
          <cx:pt idx="249733">LSAZ</cx:pt>
          <cx:pt idx="249734">LSAZ</cx:pt>
          <cx:pt idx="249735">LSAZ</cx:pt>
          <cx:pt idx="249736">LSAZ</cx:pt>
          <cx:pt idx="249737">LSAZ</cx:pt>
          <cx:pt idx="249738">LSAZ</cx:pt>
          <cx:pt idx="249739">LSAZ</cx:pt>
          <cx:pt idx="249740">LSAZ</cx:pt>
          <cx:pt idx="249741">LSAZ</cx:pt>
          <cx:pt idx="249742">LSAZ</cx:pt>
          <cx:pt idx="249743">LSAZ</cx:pt>
          <cx:pt idx="249744">LSAZ</cx:pt>
          <cx:pt idx="249745">LSAZ</cx:pt>
          <cx:pt idx="249746">LSAZ</cx:pt>
          <cx:pt idx="249747">LSAZ</cx:pt>
          <cx:pt idx="249748">LSAZ</cx:pt>
          <cx:pt idx="249749">LSAZ</cx:pt>
          <cx:pt idx="249750">LSAZ</cx:pt>
          <cx:pt idx="249751">LSAZ</cx:pt>
          <cx:pt idx="249752">LSAZ</cx:pt>
          <cx:pt idx="249753">LSAZ</cx:pt>
          <cx:pt idx="249754">LSAZ</cx:pt>
          <cx:pt idx="249755">LSAZ</cx:pt>
          <cx:pt idx="249756">LSAZ</cx:pt>
          <cx:pt idx="249757">LSAZ</cx:pt>
          <cx:pt idx="249758">LSAZ</cx:pt>
          <cx:pt idx="249759">LSAZ</cx:pt>
          <cx:pt idx="249760">LSAZ</cx:pt>
          <cx:pt idx="249761">LSAZ</cx:pt>
          <cx:pt idx="249762">LSAZ</cx:pt>
          <cx:pt idx="249763">LSAZ</cx:pt>
          <cx:pt idx="249764">LSAZ</cx:pt>
          <cx:pt idx="249765">LSAZ</cx:pt>
          <cx:pt idx="249766">LSAZ</cx:pt>
          <cx:pt idx="249767">LSAZ</cx:pt>
          <cx:pt idx="249768">LSAZ</cx:pt>
          <cx:pt idx="249769">LSAZ</cx:pt>
          <cx:pt idx="249770">LSAZ</cx:pt>
          <cx:pt idx="249771">LSAZ</cx:pt>
          <cx:pt idx="249772">LSAZ</cx:pt>
          <cx:pt idx="249773">LSAZ</cx:pt>
          <cx:pt idx="249774">LSAZ</cx:pt>
          <cx:pt idx="249775">LSAZ</cx:pt>
          <cx:pt idx="249776">LSAZ</cx:pt>
          <cx:pt idx="249777">LSAZ</cx:pt>
          <cx:pt idx="249778">LSAZ</cx:pt>
          <cx:pt idx="249779">LSAZ</cx:pt>
          <cx:pt idx="249780">LSAZ</cx:pt>
          <cx:pt idx="249781">LSAZ</cx:pt>
          <cx:pt idx="249782">LSAZ</cx:pt>
          <cx:pt idx="249783">LSAZ</cx:pt>
          <cx:pt idx="249784">LSAZ</cx:pt>
          <cx:pt idx="249785">LSAZ</cx:pt>
          <cx:pt idx="249786">LSAZ</cx:pt>
          <cx:pt idx="249787">LSAZ</cx:pt>
          <cx:pt idx="249788">LSAZ</cx:pt>
          <cx:pt idx="249789">LSAZ</cx:pt>
          <cx:pt idx="249790">LSAZ</cx:pt>
          <cx:pt idx="249791">LSAZ</cx:pt>
          <cx:pt idx="249792">LSAZ</cx:pt>
          <cx:pt idx="249793">LSAZ</cx:pt>
          <cx:pt idx="249794">LSAZ</cx:pt>
          <cx:pt idx="249795">LSAZ</cx:pt>
          <cx:pt idx="249796">LSAZ</cx:pt>
          <cx:pt idx="249797">LSAZ</cx:pt>
          <cx:pt idx="249798">LSAZ</cx:pt>
          <cx:pt idx="249799">LSAZ</cx:pt>
          <cx:pt idx="249800">LSAZ</cx:pt>
          <cx:pt idx="249801">LSAZ</cx:pt>
          <cx:pt idx="249802">LSAZ</cx:pt>
          <cx:pt idx="249803">LSAZ</cx:pt>
          <cx:pt idx="249804">LSAZ</cx:pt>
          <cx:pt idx="249805">LSAZ</cx:pt>
          <cx:pt idx="249806">LSAZ</cx:pt>
          <cx:pt idx="249807">LSAZ</cx:pt>
          <cx:pt idx="249808">LSAZ</cx:pt>
          <cx:pt idx="249809">LSAZ</cx:pt>
          <cx:pt idx="249810">LSAZ</cx:pt>
          <cx:pt idx="249811">LSAZ</cx:pt>
          <cx:pt idx="249812">LSAZ</cx:pt>
          <cx:pt idx="249813">LSAZ</cx:pt>
          <cx:pt idx="249814">LSAZ</cx:pt>
          <cx:pt idx="249815">LSAZ</cx:pt>
          <cx:pt idx="249816">LSAZ</cx:pt>
          <cx:pt idx="249817">LSAZ</cx:pt>
          <cx:pt idx="249818">LSAZ</cx:pt>
          <cx:pt idx="249819">LSAZ</cx:pt>
          <cx:pt idx="249820">LSAZ</cx:pt>
          <cx:pt idx="249821">LSAZ</cx:pt>
          <cx:pt idx="249822">LSAZ</cx:pt>
          <cx:pt idx="249823">LSAZ</cx:pt>
          <cx:pt idx="249824">LSAZ</cx:pt>
          <cx:pt idx="249825">LSAZ</cx:pt>
          <cx:pt idx="249826">LSAZ</cx:pt>
          <cx:pt idx="249827">LSAZ</cx:pt>
          <cx:pt idx="249828">LSAZ</cx:pt>
          <cx:pt idx="249829">LSAZ</cx:pt>
          <cx:pt idx="249830">LSAZ</cx:pt>
          <cx:pt idx="249831">LSAZ</cx:pt>
          <cx:pt idx="249832">LSAZ</cx:pt>
          <cx:pt idx="249833">LSAZ</cx:pt>
          <cx:pt idx="249834">LSAZ</cx:pt>
          <cx:pt idx="249835">LSAZ</cx:pt>
          <cx:pt idx="249836">LSAZ</cx:pt>
          <cx:pt idx="249837">LSAZ</cx:pt>
          <cx:pt idx="249838">LSAZ</cx:pt>
          <cx:pt idx="249839">LSAZ</cx:pt>
          <cx:pt idx="249840">LSAZ</cx:pt>
          <cx:pt idx="249841">LSAZ</cx:pt>
          <cx:pt idx="249842">LSAZ</cx:pt>
          <cx:pt idx="249843">LSAZ</cx:pt>
          <cx:pt idx="249844">LSAZ</cx:pt>
          <cx:pt idx="249845">LSAZ</cx:pt>
          <cx:pt idx="249846">LSAZ</cx:pt>
          <cx:pt idx="249847">LSAZ</cx:pt>
          <cx:pt idx="249848">LSAZ</cx:pt>
          <cx:pt idx="249849">LSAZ</cx:pt>
          <cx:pt idx="249850">LSAZ</cx:pt>
          <cx:pt idx="249851">LSAZ</cx:pt>
          <cx:pt idx="249852">LSAZ</cx:pt>
          <cx:pt idx="249853">LSAZ</cx:pt>
          <cx:pt idx="249854">LSAZ</cx:pt>
          <cx:pt idx="249855">LSAZ</cx:pt>
          <cx:pt idx="249856">LSAZ</cx:pt>
          <cx:pt idx="249857">LSAZ</cx:pt>
          <cx:pt idx="249858">LSAZ</cx:pt>
          <cx:pt idx="249859">LSAZ</cx:pt>
          <cx:pt idx="249860">LSAZ</cx:pt>
          <cx:pt idx="249861">LSAZ</cx:pt>
          <cx:pt idx="249862">LSAZ</cx:pt>
          <cx:pt idx="249863">LSAZ</cx:pt>
          <cx:pt idx="249864">LSAZ</cx:pt>
          <cx:pt idx="249865">LSAZ</cx:pt>
          <cx:pt idx="249866">LSAZ</cx:pt>
          <cx:pt idx="249867">LSAZ</cx:pt>
          <cx:pt idx="249868">LSAZ</cx:pt>
          <cx:pt idx="249869">LSAZ</cx:pt>
          <cx:pt idx="249870">LSAZ</cx:pt>
          <cx:pt idx="249871">LSAZ</cx:pt>
          <cx:pt idx="249872">LSAZ</cx:pt>
          <cx:pt idx="249873">LSAZ</cx:pt>
          <cx:pt idx="249874">LSAZ</cx:pt>
          <cx:pt idx="249875">LSAZ</cx:pt>
          <cx:pt idx="249876">LSAZ</cx:pt>
          <cx:pt idx="249877">LSAZ</cx:pt>
          <cx:pt idx="249878">LSAZ</cx:pt>
          <cx:pt idx="249879">LSAZ</cx:pt>
          <cx:pt idx="249880">LSAZ</cx:pt>
          <cx:pt idx="249881">LSAZ</cx:pt>
          <cx:pt idx="249882">LSAZ</cx:pt>
          <cx:pt idx="249883">LSAZ</cx:pt>
          <cx:pt idx="249884">LSAZ</cx:pt>
          <cx:pt idx="249885">LSAZ</cx:pt>
          <cx:pt idx="249886">LSAZ</cx:pt>
          <cx:pt idx="249887">LSAZ</cx:pt>
          <cx:pt idx="249888">LSAZ</cx:pt>
          <cx:pt idx="249889">LSAZ</cx:pt>
          <cx:pt idx="249890">LSAZ</cx:pt>
          <cx:pt idx="249891">LSAZ</cx:pt>
          <cx:pt idx="249892">LSAZ</cx:pt>
          <cx:pt idx="249893">LSAZ</cx:pt>
          <cx:pt idx="249894">LSAZ</cx:pt>
          <cx:pt idx="249895">LSAZ</cx:pt>
          <cx:pt idx="249896">LSAZ</cx:pt>
          <cx:pt idx="249897">LSAZ</cx:pt>
          <cx:pt idx="249898">LSAZ</cx:pt>
          <cx:pt idx="249899">LSAZ</cx:pt>
          <cx:pt idx="249900">LSAZ</cx:pt>
          <cx:pt idx="249901">LSAZ</cx:pt>
          <cx:pt idx="249902">LSAZ</cx:pt>
          <cx:pt idx="249903">LSAZ</cx:pt>
          <cx:pt idx="249904">LSAZ</cx:pt>
          <cx:pt idx="249905">LSAZ</cx:pt>
          <cx:pt idx="249906">LSAZ</cx:pt>
          <cx:pt idx="249907">LSAZ</cx:pt>
          <cx:pt idx="249908">LSAZ</cx:pt>
          <cx:pt idx="249909">LSAZ</cx:pt>
          <cx:pt idx="249910">LSAZ</cx:pt>
          <cx:pt idx="249911">LSAZ</cx:pt>
          <cx:pt idx="249912">LSAZ</cx:pt>
          <cx:pt idx="249913">LSAZ</cx:pt>
          <cx:pt idx="249914">LSAZ</cx:pt>
          <cx:pt idx="249915">LSAZ</cx:pt>
          <cx:pt idx="249916">LSAZ</cx:pt>
          <cx:pt idx="249917">LSAZ</cx:pt>
          <cx:pt idx="249918">LSAZ</cx:pt>
          <cx:pt idx="249919">LSAZ</cx:pt>
          <cx:pt idx="249920">LSAZ</cx:pt>
          <cx:pt idx="249921">LSAZ</cx:pt>
          <cx:pt idx="249922">LSAZ</cx:pt>
          <cx:pt idx="249923">LSAZ</cx:pt>
          <cx:pt idx="249924">LSAZ</cx:pt>
          <cx:pt idx="249925">LSAZ</cx:pt>
          <cx:pt idx="249926">LSAZ</cx:pt>
          <cx:pt idx="249927">LSAZ</cx:pt>
          <cx:pt idx="249928">LSAZ</cx:pt>
          <cx:pt idx="249929">LSAZ</cx:pt>
          <cx:pt idx="249930">LSAZ</cx:pt>
          <cx:pt idx="249931">LSAZ</cx:pt>
          <cx:pt idx="249932">LSAZ</cx:pt>
          <cx:pt idx="249933">LSAZ</cx:pt>
          <cx:pt idx="249934">LSAZ</cx:pt>
          <cx:pt idx="249935">LSAZ</cx:pt>
          <cx:pt idx="249936">LSAZ</cx:pt>
          <cx:pt idx="249937">LSAZ</cx:pt>
          <cx:pt idx="249938">LSAZ</cx:pt>
          <cx:pt idx="249939">LSAZ</cx:pt>
          <cx:pt idx="249940">LSAZ</cx:pt>
          <cx:pt idx="249941">LSAZ</cx:pt>
          <cx:pt idx="249942">LSAZ</cx:pt>
          <cx:pt idx="249943">LSAZ</cx:pt>
          <cx:pt idx="249944">LSAZ</cx:pt>
          <cx:pt idx="249945">LSAZ</cx:pt>
          <cx:pt idx="249946">LSAZ</cx:pt>
          <cx:pt idx="249947">LSAZ</cx:pt>
          <cx:pt idx="249948">LSAZ</cx:pt>
          <cx:pt idx="249949">LSAZ</cx:pt>
          <cx:pt idx="249950">LSAZ</cx:pt>
          <cx:pt idx="249951">LSAZ</cx:pt>
          <cx:pt idx="249952">LSAZ</cx:pt>
          <cx:pt idx="249953">LSAZ</cx:pt>
          <cx:pt idx="249954">LSAZ</cx:pt>
          <cx:pt idx="249955">LSAZ</cx:pt>
          <cx:pt idx="249956">LSAZ</cx:pt>
          <cx:pt idx="249957">LSAZ</cx:pt>
          <cx:pt idx="249958">LSAZ</cx:pt>
          <cx:pt idx="249959">LSAZ</cx:pt>
          <cx:pt idx="249960">LSAZ</cx:pt>
          <cx:pt idx="249961">LSAZ</cx:pt>
          <cx:pt idx="249962">LSAZ</cx:pt>
          <cx:pt idx="249963">LSAZ</cx:pt>
          <cx:pt idx="249964">LSAZ</cx:pt>
          <cx:pt idx="249965">LSAZ</cx:pt>
          <cx:pt idx="249966">LSAZ</cx:pt>
          <cx:pt idx="249967">LSAZ</cx:pt>
          <cx:pt idx="249968">LSAZ</cx:pt>
          <cx:pt idx="249969">LSAZ</cx:pt>
          <cx:pt idx="249970">LSAZ</cx:pt>
          <cx:pt idx="249971">LSAZ</cx:pt>
          <cx:pt idx="249972">LSAZ</cx:pt>
          <cx:pt idx="249973">LSAZ</cx:pt>
          <cx:pt idx="249974">LSAZ</cx:pt>
          <cx:pt idx="249975">LSAZ</cx:pt>
          <cx:pt idx="249976">LSAZ</cx:pt>
          <cx:pt idx="249977">LSAZ</cx:pt>
          <cx:pt idx="249978">LSAZ</cx:pt>
          <cx:pt idx="249979">LSAZ</cx:pt>
          <cx:pt idx="249980">LSAZ</cx:pt>
          <cx:pt idx="249981">LSAZ</cx:pt>
          <cx:pt idx="249982">LSAZ</cx:pt>
          <cx:pt idx="249983">LSAZ</cx:pt>
          <cx:pt idx="249984">LSAZ</cx:pt>
          <cx:pt idx="249985">LSAZ</cx:pt>
          <cx:pt idx="249986">LSAZ</cx:pt>
          <cx:pt idx="249987">LSAZ</cx:pt>
          <cx:pt idx="249988">LSAZ</cx:pt>
          <cx:pt idx="249989">LSAZ</cx:pt>
          <cx:pt idx="249990">LSAZ</cx:pt>
          <cx:pt idx="249991">LSAZ</cx:pt>
          <cx:pt idx="249992">LSAZ</cx:pt>
          <cx:pt idx="249993">LSAZ</cx:pt>
          <cx:pt idx="249994">LSAZ</cx:pt>
          <cx:pt idx="249995">LSAZ</cx:pt>
          <cx:pt idx="249996">LSAZ</cx:pt>
          <cx:pt idx="249997">LSAZ</cx:pt>
          <cx:pt idx="249998">LSAZ</cx:pt>
          <cx:pt idx="249999">LSAZ</cx:pt>
          <cx:pt idx="250000">LSAZ</cx:pt>
          <cx:pt idx="250001">LSAZ</cx:pt>
          <cx:pt idx="250002">LSAZ</cx:pt>
          <cx:pt idx="250003">LSAZ</cx:pt>
          <cx:pt idx="250004">LSAZ</cx:pt>
          <cx:pt idx="250005">LSAZ</cx:pt>
          <cx:pt idx="250006">LSAZ</cx:pt>
          <cx:pt idx="250007">LSAZ</cx:pt>
          <cx:pt idx="250008">LSAZ</cx:pt>
          <cx:pt idx="250009">LSAZ</cx:pt>
          <cx:pt idx="250010">LSAZ</cx:pt>
          <cx:pt idx="250011">LSAZ</cx:pt>
          <cx:pt idx="250012">LSAZ</cx:pt>
          <cx:pt idx="250013">LSAZ</cx:pt>
          <cx:pt idx="250014">LSAZ</cx:pt>
          <cx:pt idx="250015">LSAZ</cx:pt>
          <cx:pt idx="250016">LSAZ</cx:pt>
          <cx:pt idx="250017">LSAZ</cx:pt>
          <cx:pt idx="250018">LSAZ</cx:pt>
          <cx:pt idx="250019">LSAZ</cx:pt>
          <cx:pt idx="250020">LSAZ</cx:pt>
          <cx:pt idx="250021">LSAZ</cx:pt>
          <cx:pt idx="250022">LSAZ</cx:pt>
          <cx:pt idx="250023">LSAZ</cx:pt>
          <cx:pt idx="250024">LSAZ</cx:pt>
          <cx:pt idx="250025">LSAZ</cx:pt>
          <cx:pt idx="250026">LSAZ</cx:pt>
          <cx:pt idx="250027">LSAZ</cx:pt>
          <cx:pt idx="250028">LSAZ</cx:pt>
          <cx:pt idx="250029">LSAZ</cx:pt>
          <cx:pt idx="250030">LSAZ</cx:pt>
          <cx:pt idx="250031">LSAZ</cx:pt>
          <cx:pt idx="250032">LSAZ</cx:pt>
          <cx:pt idx="250033">LSAZ</cx:pt>
          <cx:pt idx="250034">LSAZ</cx:pt>
          <cx:pt idx="250035">LSAZ</cx:pt>
          <cx:pt idx="250036">LSAZ</cx:pt>
          <cx:pt idx="250037">LSAZ</cx:pt>
          <cx:pt idx="250038">LSAZ</cx:pt>
          <cx:pt idx="250039">LSAZ</cx:pt>
          <cx:pt idx="250040">LSAZ</cx:pt>
          <cx:pt idx="250041">LSAZ</cx:pt>
          <cx:pt idx="250042">LSAZ</cx:pt>
          <cx:pt idx="250043">LSAZ</cx:pt>
          <cx:pt idx="250044">LSAZ</cx:pt>
          <cx:pt idx="250045">LSAZ</cx:pt>
          <cx:pt idx="250046">LSAZ</cx:pt>
          <cx:pt idx="250047">LSAZ</cx:pt>
          <cx:pt idx="250048">LSAZ</cx:pt>
          <cx:pt idx="250049">LSAZ</cx:pt>
          <cx:pt idx="250050">LSAZ</cx:pt>
          <cx:pt idx="250051">LSAZ</cx:pt>
          <cx:pt idx="250052">LSAZ</cx:pt>
          <cx:pt idx="250053">LSAZ</cx:pt>
          <cx:pt idx="250054">LSAZ</cx:pt>
          <cx:pt idx="250055">LSAZ</cx:pt>
          <cx:pt idx="250056">LSAZ</cx:pt>
          <cx:pt idx="250057">LSAZ</cx:pt>
          <cx:pt idx="250058">LSAZ</cx:pt>
          <cx:pt idx="250059">LSAZ</cx:pt>
          <cx:pt idx="250060">LSAZ</cx:pt>
          <cx:pt idx="250061">LSAZ</cx:pt>
          <cx:pt idx="250062">LSAZ</cx:pt>
          <cx:pt idx="250063">LSAZ</cx:pt>
          <cx:pt idx="250064">LSAZ</cx:pt>
          <cx:pt idx="250065">LSAZ</cx:pt>
          <cx:pt idx="250066">LSAZ</cx:pt>
          <cx:pt idx="250067">LSAZ</cx:pt>
          <cx:pt idx="250068">LSAZ</cx:pt>
          <cx:pt idx="250069">LSAZ</cx:pt>
          <cx:pt idx="250070">LSAZ</cx:pt>
          <cx:pt idx="250071">LSAZ</cx:pt>
          <cx:pt idx="250072">LSAZ</cx:pt>
          <cx:pt idx="250073">LSAZ</cx:pt>
          <cx:pt idx="250074">LSAZ</cx:pt>
          <cx:pt idx="250075">LSAZ</cx:pt>
          <cx:pt idx="250076">LSAZ</cx:pt>
          <cx:pt idx="250077">LSAZ</cx:pt>
          <cx:pt idx="250078">LSAZ</cx:pt>
          <cx:pt idx="250079">LSAZ</cx:pt>
          <cx:pt idx="250080">LSAZ</cx:pt>
          <cx:pt idx="250081">LSAZ</cx:pt>
          <cx:pt idx="250082">LSAZ</cx:pt>
          <cx:pt idx="250083">LSAZ</cx:pt>
          <cx:pt idx="250084">LSAZ</cx:pt>
          <cx:pt idx="250085">LSAZ</cx:pt>
          <cx:pt idx="250086">LSAZ</cx:pt>
          <cx:pt idx="250087">LSAZ</cx:pt>
          <cx:pt idx="250088">LSAZ</cx:pt>
          <cx:pt idx="250089">LSAZ</cx:pt>
          <cx:pt idx="250090">LSAZ</cx:pt>
          <cx:pt idx="250091">LSAZ</cx:pt>
          <cx:pt idx="250092">LSAZ</cx:pt>
          <cx:pt idx="250093">LSAZ</cx:pt>
          <cx:pt idx="250094">LSAZ</cx:pt>
          <cx:pt idx="250095">LSAZ</cx:pt>
          <cx:pt idx="250096">LSAZ</cx:pt>
          <cx:pt idx="250097">LSAZ</cx:pt>
          <cx:pt idx="250098">LSAZ</cx:pt>
          <cx:pt idx="250099">LSAZ</cx:pt>
          <cx:pt idx="250100">LSAZ</cx:pt>
          <cx:pt idx="250101">LSAZ</cx:pt>
          <cx:pt idx="250102">LSAZ</cx:pt>
          <cx:pt idx="250103">LSAZ</cx:pt>
          <cx:pt idx="250104">LSAZ</cx:pt>
          <cx:pt idx="250105">LSAZ</cx:pt>
          <cx:pt idx="250106">LSAZ</cx:pt>
          <cx:pt idx="250107">LSAZ</cx:pt>
          <cx:pt idx="250108">LSAZ</cx:pt>
          <cx:pt idx="250109">LSAZ</cx:pt>
          <cx:pt idx="250110">LSAZ</cx:pt>
          <cx:pt idx="250111">LSAZ</cx:pt>
          <cx:pt idx="250112">LSAZ</cx:pt>
          <cx:pt idx="250113">LSAZ</cx:pt>
          <cx:pt idx="250114">LSAZ</cx:pt>
          <cx:pt idx="250115">LSAZ</cx:pt>
          <cx:pt idx="250116">LSAZ</cx:pt>
          <cx:pt idx="250117">LSAZ</cx:pt>
          <cx:pt idx="250118">LSAZ</cx:pt>
          <cx:pt idx="250119">LSAZ</cx:pt>
          <cx:pt idx="250120">LSAZ</cx:pt>
          <cx:pt idx="250121">LSAZ</cx:pt>
          <cx:pt idx="250122">LSAZ</cx:pt>
          <cx:pt idx="250123">LSAZ</cx:pt>
          <cx:pt idx="250124">LSAZ</cx:pt>
          <cx:pt idx="250125">LSAZ</cx:pt>
          <cx:pt idx="250126">LSAZ</cx:pt>
          <cx:pt idx="250127">LSAZ</cx:pt>
          <cx:pt idx="250128">LSAZ</cx:pt>
          <cx:pt idx="250129">LSAZ</cx:pt>
          <cx:pt idx="250130">LSAZ</cx:pt>
          <cx:pt idx="250131">LSAZ</cx:pt>
          <cx:pt idx="250132">LSAZ</cx:pt>
          <cx:pt idx="250133">LSAZ</cx:pt>
          <cx:pt idx="250134">LSAZ</cx:pt>
          <cx:pt idx="250135">LSAZ</cx:pt>
          <cx:pt idx="250136">LSAZ</cx:pt>
          <cx:pt idx="250137">LSAZ</cx:pt>
          <cx:pt idx="250138">LSAZ</cx:pt>
          <cx:pt idx="250139">LSAZ</cx:pt>
          <cx:pt idx="250140">LSAZ</cx:pt>
          <cx:pt idx="250141">LSAZ</cx:pt>
          <cx:pt idx="250142">LSAZ</cx:pt>
          <cx:pt idx="250143">LSAZ</cx:pt>
          <cx:pt idx="250144">LSAZ</cx:pt>
          <cx:pt idx="250145">LSAZ</cx:pt>
          <cx:pt idx="250146">LSAZ</cx:pt>
          <cx:pt idx="250147">LSAZ</cx:pt>
          <cx:pt idx="250148">LSAZ</cx:pt>
          <cx:pt idx="250149">LSAZ</cx:pt>
          <cx:pt idx="250150">LSAZ</cx:pt>
          <cx:pt idx="250151">LSAZ</cx:pt>
          <cx:pt idx="250152">LSAZ</cx:pt>
          <cx:pt idx="250153">LSAZ</cx:pt>
          <cx:pt idx="250154">LSAZ</cx:pt>
          <cx:pt idx="250155">LSAZ</cx:pt>
          <cx:pt idx="250156">LSAZ</cx:pt>
          <cx:pt idx="250157">LSAZ</cx:pt>
          <cx:pt idx="250158">LSAZ</cx:pt>
          <cx:pt idx="250159">LSAZ</cx:pt>
          <cx:pt idx="250160">LSAZ</cx:pt>
          <cx:pt idx="250161">LSAZ</cx:pt>
          <cx:pt idx="250162">LSAZ</cx:pt>
          <cx:pt idx="250163">LSAZ</cx:pt>
          <cx:pt idx="250164">LSAZ</cx:pt>
          <cx:pt idx="250165">LSAZ</cx:pt>
          <cx:pt idx="250166">LSAZ</cx:pt>
          <cx:pt idx="250167">LSAZ</cx:pt>
          <cx:pt idx="250168">LSAZ</cx:pt>
          <cx:pt idx="250169">LSAZ</cx:pt>
          <cx:pt idx="250170">LSAZ</cx:pt>
          <cx:pt idx="250171">LSAZ</cx:pt>
          <cx:pt idx="250172">LSAZ</cx:pt>
          <cx:pt idx="250173">LSAZ</cx:pt>
          <cx:pt idx="250174">LSAZ</cx:pt>
          <cx:pt idx="250175">LSAZ</cx:pt>
          <cx:pt idx="250176">LSAZ</cx:pt>
          <cx:pt idx="250177">LSAZ</cx:pt>
          <cx:pt idx="250178">LSAZ</cx:pt>
          <cx:pt idx="250179">LSAZ</cx:pt>
          <cx:pt idx="250180">LSAZ</cx:pt>
          <cx:pt idx="250181">LSAZ</cx:pt>
          <cx:pt idx="250182">LSAZ</cx:pt>
          <cx:pt idx="250183">LSAZ</cx:pt>
          <cx:pt idx="250184">LSAZ</cx:pt>
          <cx:pt idx="250185">LSAZ</cx:pt>
          <cx:pt idx="250186">LSAZ</cx:pt>
          <cx:pt idx="250187">LSAZ</cx:pt>
          <cx:pt idx="250188">LSAZ</cx:pt>
          <cx:pt idx="250189">LSAZ</cx:pt>
          <cx:pt idx="250190">LSAZ</cx:pt>
          <cx:pt idx="250191">LSAZ</cx:pt>
          <cx:pt idx="250192">LSAZ</cx:pt>
          <cx:pt idx="250193">LSAZ</cx:pt>
          <cx:pt idx="250194">LSAZ</cx:pt>
          <cx:pt idx="250195">LSAZ</cx:pt>
          <cx:pt idx="250196">LSAZ</cx:pt>
          <cx:pt idx="250197">LSAZ</cx:pt>
          <cx:pt idx="250198">LSAZ</cx:pt>
          <cx:pt idx="250199">LSAZ</cx:pt>
          <cx:pt idx="250200">LSAZ</cx:pt>
          <cx:pt idx="250201">LSAZ</cx:pt>
          <cx:pt idx="250202">LSAZ</cx:pt>
          <cx:pt idx="250203">LSAZ</cx:pt>
          <cx:pt idx="250204">LSAZ</cx:pt>
          <cx:pt idx="250205">LSAZ</cx:pt>
          <cx:pt idx="250206">LSAZ</cx:pt>
          <cx:pt idx="250207">LSAZ</cx:pt>
          <cx:pt idx="250208">LSAZ</cx:pt>
          <cx:pt idx="250209">LSAZ</cx:pt>
          <cx:pt idx="250210">LSAZ</cx:pt>
          <cx:pt idx="250211">LSAZ</cx:pt>
          <cx:pt idx="250212">LSAZ</cx:pt>
          <cx:pt idx="250213">LSAZ</cx:pt>
          <cx:pt idx="250214">LSAZ</cx:pt>
          <cx:pt idx="250215">LSAZ</cx:pt>
          <cx:pt idx="250216">LSAZ</cx:pt>
          <cx:pt idx="250217">LSAZ</cx:pt>
          <cx:pt idx="250218">LSAZ</cx:pt>
          <cx:pt idx="250219">LSAZ</cx:pt>
          <cx:pt idx="250220">LSAZ</cx:pt>
          <cx:pt idx="250221">LSAZ</cx:pt>
          <cx:pt idx="250222">LSAZ</cx:pt>
          <cx:pt idx="250223">LSAZ</cx:pt>
          <cx:pt idx="250224">LSAZ</cx:pt>
          <cx:pt idx="250225">LSAZ</cx:pt>
          <cx:pt idx="250226">LSAZ</cx:pt>
          <cx:pt idx="250227">LSAZ</cx:pt>
          <cx:pt idx="250228">LSAZ</cx:pt>
          <cx:pt idx="250229">LSAZ</cx:pt>
          <cx:pt idx="250230">LSAZ</cx:pt>
          <cx:pt idx="250231">LSAZ</cx:pt>
          <cx:pt idx="250232">LSAZ</cx:pt>
          <cx:pt idx="250233">LSAZ</cx:pt>
          <cx:pt idx="250234">LSAZ</cx:pt>
          <cx:pt idx="250235">LSAZ</cx:pt>
          <cx:pt idx="250236">LSAZ</cx:pt>
          <cx:pt idx="250237">LSAZ</cx:pt>
          <cx:pt idx="250238">LSAZ</cx:pt>
          <cx:pt idx="250239">LSAZ</cx:pt>
          <cx:pt idx="250240">LSAZ</cx:pt>
          <cx:pt idx="250241">LSAZ</cx:pt>
          <cx:pt idx="250242">LSAZ</cx:pt>
          <cx:pt idx="250243">LSAZ</cx:pt>
          <cx:pt idx="250244">LSAZ</cx:pt>
          <cx:pt idx="250245">LSAZ</cx:pt>
          <cx:pt idx="250246">LSAZ</cx:pt>
          <cx:pt idx="250247">LSAZ</cx:pt>
          <cx:pt idx="250248">LSAZ</cx:pt>
          <cx:pt idx="250249">LSAZ</cx:pt>
          <cx:pt idx="250250">LSAZ</cx:pt>
          <cx:pt idx="250251">LSAZ</cx:pt>
          <cx:pt idx="250252">LSAZ</cx:pt>
          <cx:pt idx="250253">LSAZ</cx:pt>
          <cx:pt idx="250254">LSAZ</cx:pt>
          <cx:pt idx="250255">LSAZ</cx:pt>
          <cx:pt idx="250256">LSAZ</cx:pt>
          <cx:pt idx="250257">LSAZ</cx:pt>
          <cx:pt idx="250258">LSAZ</cx:pt>
          <cx:pt idx="250259">LSAZ</cx:pt>
          <cx:pt idx="250260">LSAZ</cx:pt>
          <cx:pt idx="250261">LSAZ</cx:pt>
          <cx:pt idx="250262">LSAZ</cx:pt>
          <cx:pt idx="250263">LSAZ</cx:pt>
          <cx:pt idx="250264">LSAZ</cx:pt>
          <cx:pt idx="250265">LSAZ</cx:pt>
          <cx:pt idx="250266">LSAZ</cx:pt>
          <cx:pt idx="250267">LSAZ</cx:pt>
          <cx:pt idx="250268">LSAZ</cx:pt>
          <cx:pt idx="250269">LSAZ</cx:pt>
          <cx:pt idx="250270">LSAZ</cx:pt>
          <cx:pt idx="250271">LSAZ</cx:pt>
          <cx:pt idx="250272">LSAZ</cx:pt>
          <cx:pt idx="250273">LSAZ</cx:pt>
          <cx:pt idx="250274">LSAZ</cx:pt>
          <cx:pt idx="250275">LSAZ</cx:pt>
          <cx:pt idx="250276">LSAZ</cx:pt>
          <cx:pt idx="250277">LSAZ</cx:pt>
          <cx:pt idx="250278">LSAZ</cx:pt>
          <cx:pt idx="250279">LSAZ</cx:pt>
          <cx:pt idx="250280">LSAZ</cx:pt>
          <cx:pt idx="250281">LSAZ</cx:pt>
          <cx:pt idx="250282">LSAZ</cx:pt>
          <cx:pt idx="250283">LSAZ</cx:pt>
          <cx:pt idx="250284">LSAZ</cx:pt>
          <cx:pt idx="250285">LSAZ</cx:pt>
          <cx:pt idx="250286">LSAZ</cx:pt>
          <cx:pt idx="250287">LSAZ</cx:pt>
          <cx:pt idx="250288">LSAZ</cx:pt>
          <cx:pt idx="250289">LSAZ</cx:pt>
          <cx:pt idx="250290">LSAZ</cx:pt>
          <cx:pt idx="250291">LSAZ</cx:pt>
          <cx:pt idx="250292">LSAZ</cx:pt>
          <cx:pt idx="250293">LSAZ</cx:pt>
          <cx:pt idx="250294">LSAZ</cx:pt>
          <cx:pt idx="250295">LSAZ</cx:pt>
          <cx:pt idx="250296">LSAZ</cx:pt>
          <cx:pt idx="250297">LSAZ</cx:pt>
          <cx:pt idx="250298">LSAZ</cx:pt>
          <cx:pt idx="250299">LSAZ</cx:pt>
          <cx:pt idx="250300">LSAZ</cx:pt>
          <cx:pt idx="250301">LSAZ</cx:pt>
          <cx:pt idx="250302">LSAZ</cx:pt>
          <cx:pt idx="250303">LSAZ</cx:pt>
          <cx:pt idx="250304">LSAZ</cx:pt>
          <cx:pt idx="250305">LSAZ</cx:pt>
          <cx:pt idx="250306">LSAZ</cx:pt>
          <cx:pt idx="250307">LSAZ</cx:pt>
          <cx:pt idx="250308">LSAZ</cx:pt>
          <cx:pt idx="250309">LSAZ</cx:pt>
          <cx:pt idx="250310">LSAZ</cx:pt>
          <cx:pt idx="250311">LSAZ</cx:pt>
          <cx:pt idx="250312">LSAZ</cx:pt>
          <cx:pt idx="250313">LSAZ</cx:pt>
          <cx:pt idx="250314">LSAZ</cx:pt>
          <cx:pt idx="250315">LSAZ</cx:pt>
          <cx:pt idx="250316">LSAZ</cx:pt>
          <cx:pt idx="250317">LSAZ</cx:pt>
          <cx:pt idx="250318">LSAZ</cx:pt>
          <cx:pt idx="250319">LSAZ</cx:pt>
          <cx:pt idx="250320">LSAZ</cx:pt>
          <cx:pt idx="250321">LSAZ</cx:pt>
          <cx:pt idx="250322">LSAZ</cx:pt>
          <cx:pt idx="250323">LSAZ</cx:pt>
          <cx:pt idx="250324">LSAZ</cx:pt>
          <cx:pt idx="250325">LSAZ</cx:pt>
          <cx:pt idx="250326">LSAZ</cx:pt>
          <cx:pt idx="250327">LSAZ</cx:pt>
          <cx:pt idx="250328">LSAZ</cx:pt>
          <cx:pt idx="250329">LSAZ</cx:pt>
          <cx:pt idx="250330">LSAZ</cx:pt>
          <cx:pt idx="250331">LSAZ</cx:pt>
          <cx:pt idx="250332">LSAZ</cx:pt>
          <cx:pt idx="250333">LSAZ</cx:pt>
          <cx:pt idx="250334">LSAZ</cx:pt>
          <cx:pt idx="250335">LSAZ</cx:pt>
          <cx:pt idx="250336">LSAZ</cx:pt>
          <cx:pt idx="250337">LSAZ</cx:pt>
          <cx:pt idx="250338">LSAZ</cx:pt>
          <cx:pt idx="250339">LSAZ</cx:pt>
          <cx:pt idx="250340">LSAZ</cx:pt>
          <cx:pt idx="250341">LSAZ</cx:pt>
          <cx:pt idx="250342">LSAZ</cx:pt>
          <cx:pt idx="250343">LSAZ</cx:pt>
          <cx:pt idx="250344">LSAZ</cx:pt>
          <cx:pt idx="250345">LSAZ</cx:pt>
          <cx:pt idx="250346">LSAZ</cx:pt>
          <cx:pt idx="250347">LSAZ</cx:pt>
          <cx:pt idx="250348">LSAZ</cx:pt>
          <cx:pt idx="250349">LSAZ</cx:pt>
          <cx:pt idx="250350">LSAZ</cx:pt>
          <cx:pt idx="250351">LSAZ</cx:pt>
          <cx:pt idx="250352">LSAZ</cx:pt>
          <cx:pt idx="250353">LSAZ</cx:pt>
          <cx:pt idx="250354">LSAZ</cx:pt>
          <cx:pt idx="250355">LSAZ</cx:pt>
          <cx:pt idx="250356">LSAZ</cx:pt>
          <cx:pt idx="250357">LSAZ</cx:pt>
          <cx:pt idx="250358">LSAZ</cx:pt>
          <cx:pt idx="250359">LSAZ</cx:pt>
          <cx:pt idx="250360">LSAZ</cx:pt>
          <cx:pt idx="250361">LSAZ</cx:pt>
          <cx:pt idx="250362">LSAZ</cx:pt>
          <cx:pt idx="250363">LSAZ</cx:pt>
          <cx:pt idx="250364">LSAZ</cx:pt>
          <cx:pt idx="250365">LSAZ</cx:pt>
          <cx:pt idx="250366">LSAZ</cx:pt>
          <cx:pt idx="250367">LSAZ</cx:pt>
          <cx:pt idx="250368">LSAZ</cx:pt>
          <cx:pt idx="250369">LSAZ</cx:pt>
          <cx:pt idx="250370">LSAZ</cx:pt>
          <cx:pt idx="250371">LSAZ</cx:pt>
          <cx:pt idx="250372">LSAZ</cx:pt>
          <cx:pt idx="250373">LSAZ</cx:pt>
          <cx:pt idx="250374">LSAZ</cx:pt>
          <cx:pt idx="250375">LSAZ</cx:pt>
          <cx:pt idx="250376">LSAZ</cx:pt>
          <cx:pt idx="250377">LSAZ</cx:pt>
          <cx:pt idx="250378">LSAZ</cx:pt>
          <cx:pt idx="250379">LSAZ</cx:pt>
          <cx:pt idx="250380">LSAZ</cx:pt>
          <cx:pt idx="250381">LSAZ</cx:pt>
          <cx:pt idx="250382">LSAZ</cx:pt>
          <cx:pt idx="250383">LSAZ</cx:pt>
          <cx:pt idx="250384">LSAZ</cx:pt>
          <cx:pt idx="250385">LSAZ</cx:pt>
          <cx:pt idx="250386">LSAZ</cx:pt>
          <cx:pt idx="250387">LSAZ</cx:pt>
          <cx:pt idx="250388">LSAZ</cx:pt>
          <cx:pt idx="250389">LSAZ</cx:pt>
          <cx:pt idx="250390">LSAZ</cx:pt>
          <cx:pt idx="250391">LSAZ</cx:pt>
          <cx:pt idx="250392">LSAZ</cx:pt>
          <cx:pt idx="250393">LSAZ</cx:pt>
          <cx:pt idx="250394">LSAZ</cx:pt>
          <cx:pt idx="250395">LSAZ</cx:pt>
          <cx:pt idx="250396">LSAZ</cx:pt>
          <cx:pt idx="250397">LSAZ</cx:pt>
          <cx:pt idx="250398">LSAZ</cx:pt>
          <cx:pt idx="250399">LSAZ</cx:pt>
          <cx:pt idx="250400">LSAZ</cx:pt>
          <cx:pt idx="250401">LSAZ</cx:pt>
          <cx:pt idx="250402">LSAZ</cx:pt>
          <cx:pt idx="250403">LSAZ</cx:pt>
          <cx:pt idx="250404">LSAZ</cx:pt>
          <cx:pt idx="250405">LSAZ</cx:pt>
          <cx:pt idx="250406">LSAZ</cx:pt>
          <cx:pt idx="250407">LSAZ</cx:pt>
          <cx:pt idx="250408">LSAZ</cx:pt>
          <cx:pt idx="250409">LSAZ</cx:pt>
          <cx:pt idx="250410">LSAZ</cx:pt>
          <cx:pt idx="250411">LSAZ</cx:pt>
          <cx:pt idx="250412">LSAZ</cx:pt>
          <cx:pt idx="250413">LSAZ</cx:pt>
          <cx:pt idx="250414">LSAZ</cx:pt>
          <cx:pt idx="250415">LSAZ</cx:pt>
          <cx:pt idx="250416">LSAZ</cx:pt>
          <cx:pt idx="250417">LSAZ</cx:pt>
          <cx:pt idx="250418">LSAZ</cx:pt>
          <cx:pt idx="250419">LSAZ</cx:pt>
          <cx:pt idx="250420">LSAZ</cx:pt>
          <cx:pt idx="250421">LSAZ</cx:pt>
          <cx:pt idx="250422">LSAZ</cx:pt>
          <cx:pt idx="250423">LSAZ</cx:pt>
          <cx:pt idx="250424">LSAZ</cx:pt>
          <cx:pt idx="250425">LSAZ</cx:pt>
          <cx:pt idx="250426">LSAZ</cx:pt>
          <cx:pt idx="250427">LSAZ</cx:pt>
          <cx:pt idx="250428">LSAZ</cx:pt>
          <cx:pt idx="250429">LSAZ</cx:pt>
          <cx:pt idx="250430">LSAZ</cx:pt>
          <cx:pt idx="250431">LSAZ</cx:pt>
          <cx:pt idx="250432">LSAZ</cx:pt>
          <cx:pt idx="250433">LSAZ</cx:pt>
          <cx:pt idx="250434">LSAZ</cx:pt>
          <cx:pt idx="250435">LSAZ</cx:pt>
          <cx:pt idx="250436">LSAZ</cx:pt>
          <cx:pt idx="250437">LSAZ</cx:pt>
          <cx:pt idx="250438">LSAZ</cx:pt>
          <cx:pt idx="250439">LSAZ</cx:pt>
          <cx:pt idx="250440">LSAZ</cx:pt>
          <cx:pt idx="250441">LSAZ</cx:pt>
          <cx:pt idx="250442">LSAZ</cx:pt>
          <cx:pt idx="250443">LSAZ</cx:pt>
          <cx:pt idx="250444">LSAZ</cx:pt>
          <cx:pt idx="250445">LSAZ</cx:pt>
          <cx:pt idx="250446">LSAZ</cx:pt>
          <cx:pt idx="250447">LSAZ</cx:pt>
          <cx:pt idx="250448">LSAZ</cx:pt>
          <cx:pt idx="250449">LSAZ</cx:pt>
          <cx:pt idx="250450">LSAZ</cx:pt>
          <cx:pt idx="250451">LSAZ</cx:pt>
          <cx:pt idx="250452">LSAZ</cx:pt>
          <cx:pt idx="250453">LSAZ</cx:pt>
          <cx:pt idx="250454">LSAZ</cx:pt>
          <cx:pt idx="250455">LSAZ</cx:pt>
          <cx:pt idx="250456">LSAZ</cx:pt>
          <cx:pt idx="250457">LSAZ</cx:pt>
          <cx:pt idx="250458">LSAZ</cx:pt>
          <cx:pt idx="250459">LSAZ</cx:pt>
          <cx:pt idx="250460">LSAZ</cx:pt>
          <cx:pt idx="250461">LSAZ</cx:pt>
          <cx:pt idx="250462">LSAZ</cx:pt>
          <cx:pt idx="250463">LSAZ</cx:pt>
          <cx:pt idx="250464">LSAZ</cx:pt>
          <cx:pt idx="250465">LSAZ</cx:pt>
          <cx:pt idx="250466">LSAZ</cx:pt>
          <cx:pt idx="250467">LSAZ</cx:pt>
          <cx:pt idx="250468">LSAZ</cx:pt>
          <cx:pt idx="250469">LSAZ</cx:pt>
          <cx:pt idx="250470">LSAZ</cx:pt>
          <cx:pt idx="250471">LSAZ</cx:pt>
          <cx:pt idx="250472">LSAZ</cx:pt>
          <cx:pt idx="250473">LSAZ</cx:pt>
          <cx:pt idx="250474">LSAZ</cx:pt>
          <cx:pt idx="250475">LSAZ</cx:pt>
          <cx:pt idx="250476">LSAZ</cx:pt>
          <cx:pt idx="250477">LSAZ</cx:pt>
          <cx:pt idx="250478">LSAZ</cx:pt>
          <cx:pt idx="250479">LSAZ</cx:pt>
          <cx:pt idx="250480">LSAZ</cx:pt>
          <cx:pt idx="250481">LSAZ</cx:pt>
          <cx:pt idx="250482">LSAZ</cx:pt>
          <cx:pt idx="250483">LSAZ</cx:pt>
          <cx:pt idx="250484">LSAZ</cx:pt>
          <cx:pt idx="250485">LSAZ</cx:pt>
          <cx:pt idx="250486">LSAZ</cx:pt>
          <cx:pt idx="250487">LSAZ</cx:pt>
          <cx:pt idx="250488">LSAZ</cx:pt>
          <cx:pt idx="250489">LSAZ</cx:pt>
          <cx:pt idx="250490">LSAZ</cx:pt>
          <cx:pt idx="250491">LSAZ</cx:pt>
          <cx:pt idx="250492">LSAZ</cx:pt>
          <cx:pt idx="250493">LSAZ</cx:pt>
          <cx:pt idx="250494">LSAZ</cx:pt>
          <cx:pt idx="250495">LSAZ</cx:pt>
          <cx:pt idx="250496">LSAZ</cx:pt>
          <cx:pt idx="250497">LSAZ</cx:pt>
          <cx:pt idx="250498">LSAZ</cx:pt>
          <cx:pt idx="250499">LSAZ</cx:pt>
          <cx:pt idx="250500">LSAZ</cx:pt>
          <cx:pt idx="250501">LSAZ</cx:pt>
          <cx:pt idx="250502">LSAZ</cx:pt>
          <cx:pt idx="250503">LSAZ</cx:pt>
          <cx:pt idx="250504">LSAZ</cx:pt>
          <cx:pt idx="250505">LSAZ</cx:pt>
          <cx:pt idx="250506">LSAZ</cx:pt>
          <cx:pt idx="250507">LSAZ</cx:pt>
          <cx:pt idx="250508">LSAZ</cx:pt>
          <cx:pt idx="250509">LSAZ</cx:pt>
          <cx:pt idx="250510">LSAZ</cx:pt>
          <cx:pt idx="250511">LSAZ</cx:pt>
          <cx:pt idx="250512">LSAZ</cx:pt>
          <cx:pt idx="250513">LSAZ</cx:pt>
          <cx:pt idx="250514">LSAZ</cx:pt>
          <cx:pt idx="250515">LSAZ</cx:pt>
          <cx:pt idx="250516">LSAZ</cx:pt>
          <cx:pt idx="250517">LSAZ</cx:pt>
          <cx:pt idx="250518">LSAZ</cx:pt>
          <cx:pt idx="250519">LSAZ</cx:pt>
          <cx:pt idx="250520">LSAZ</cx:pt>
          <cx:pt idx="250521">LSAZ</cx:pt>
          <cx:pt idx="250522">LSAZ</cx:pt>
          <cx:pt idx="250523">LSAZ</cx:pt>
          <cx:pt idx="250524">LSAZ</cx:pt>
          <cx:pt idx="250525">LSAZ</cx:pt>
          <cx:pt idx="250526">LSAZ</cx:pt>
          <cx:pt idx="250527">LSAZ</cx:pt>
          <cx:pt idx="250528">LSAZ</cx:pt>
          <cx:pt idx="250529">LSAZ</cx:pt>
          <cx:pt idx="250530">LSAZ</cx:pt>
          <cx:pt idx="250531">LSAZ</cx:pt>
          <cx:pt idx="250532">LSAZ</cx:pt>
          <cx:pt idx="250533">LSAZ</cx:pt>
          <cx:pt idx="250534">LSAZ</cx:pt>
          <cx:pt idx="250535">LSAZ</cx:pt>
          <cx:pt idx="250536">LSAZ</cx:pt>
          <cx:pt idx="250537">LSAZ</cx:pt>
          <cx:pt idx="250538">LSAZ</cx:pt>
          <cx:pt idx="250539">LSAZ</cx:pt>
          <cx:pt idx="250540">LSAZ</cx:pt>
          <cx:pt idx="250541">LSAZ</cx:pt>
          <cx:pt idx="250542">LSAZ</cx:pt>
          <cx:pt idx="250543">LSAZ</cx:pt>
          <cx:pt idx="250544">LSAZ</cx:pt>
          <cx:pt idx="250545">LSAZ</cx:pt>
          <cx:pt idx="250546">LSAZ</cx:pt>
          <cx:pt idx="250547">LSAZ</cx:pt>
          <cx:pt idx="250548">LSAZ</cx:pt>
          <cx:pt idx="250549">LSAZ</cx:pt>
          <cx:pt idx="250550">LSAZ</cx:pt>
          <cx:pt idx="250551">LSAZ</cx:pt>
          <cx:pt idx="250552">LSAZ</cx:pt>
          <cx:pt idx="250553">LSAZ</cx:pt>
          <cx:pt idx="250554">LSAZ</cx:pt>
          <cx:pt idx="250555">LSAZ</cx:pt>
          <cx:pt idx="250556">LSAZ</cx:pt>
          <cx:pt idx="250557">LSAZ</cx:pt>
          <cx:pt idx="250558">LSAZ</cx:pt>
          <cx:pt idx="250559">LSAZ</cx:pt>
          <cx:pt idx="250560">LSAZ</cx:pt>
          <cx:pt idx="250561">LSAZ</cx:pt>
          <cx:pt idx="250562">LSAZ</cx:pt>
          <cx:pt idx="250563">LSAZ</cx:pt>
          <cx:pt idx="250564">LSAZ</cx:pt>
          <cx:pt idx="250565">LSAZ</cx:pt>
          <cx:pt idx="250566">LSAZ</cx:pt>
          <cx:pt idx="250567">LSAZ</cx:pt>
          <cx:pt idx="250568">LSAZ</cx:pt>
          <cx:pt idx="250569">LSAZ</cx:pt>
          <cx:pt idx="250570">LSAZ</cx:pt>
          <cx:pt idx="250571">LSAZ</cx:pt>
          <cx:pt idx="250572">LSAZ</cx:pt>
          <cx:pt idx="250573">LSAZ</cx:pt>
          <cx:pt idx="250574">LSAZ</cx:pt>
          <cx:pt idx="250575">LSAZ</cx:pt>
          <cx:pt idx="250576">LSAZ</cx:pt>
          <cx:pt idx="250577">LSAZ</cx:pt>
          <cx:pt idx="250578">LSAZ</cx:pt>
          <cx:pt idx="250579">LSAZ</cx:pt>
          <cx:pt idx="250580">LSAZ</cx:pt>
          <cx:pt idx="250581">LSAZ</cx:pt>
          <cx:pt idx="250582">LSAZ</cx:pt>
          <cx:pt idx="250583">LSAZ</cx:pt>
          <cx:pt idx="250584">LSAZ</cx:pt>
          <cx:pt idx="250585">LSAZ</cx:pt>
          <cx:pt idx="250586">LSAZ</cx:pt>
          <cx:pt idx="250587">LSAZ</cx:pt>
          <cx:pt idx="250588">LSAZ</cx:pt>
          <cx:pt idx="250589">LSAZ</cx:pt>
          <cx:pt idx="250590">LSAZ</cx:pt>
          <cx:pt idx="250591">LSAZ</cx:pt>
          <cx:pt idx="250592">LSAZ</cx:pt>
          <cx:pt idx="250593">LSAZ</cx:pt>
          <cx:pt idx="250594">LSAZ</cx:pt>
          <cx:pt idx="250595">LSAZ</cx:pt>
          <cx:pt idx="250596">LSAZ</cx:pt>
          <cx:pt idx="250597">LSAZ</cx:pt>
          <cx:pt idx="250598">LSAZ</cx:pt>
          <cx:pt idx="250599">LSAZ</cx:pt>
          <cx:pt idx="250600">LSAZ</cx:pt>
          <cx:pt idx="250601">LSAZ</cx:pt>
          <cx:pt idx="250602">LSAZ</cx:pt>
          <cx:pt idx="250603">LSAZ</cx:pt>
          <cx:pt idx="250604">LSAZ</cx:pt>
          <cx:pt idx="250605">LSAZ</cx:pt>
          <cx:pt idx="250606">LSAZ</cx:pt>
          <cx:pt idx="250607">LSAZ</cx:pt>
          <cx:pt idx="250608">LSAZ</cx:pt>
          <cx:pt idx="250609">LSAZ</cx:pt>
          <cx:pt idx="250610">LSAZ</cx:pt>
          <cx:pt idx="250611">LSAZ</cx:pt>
          <cx:pt idx="250612">LSAZ</cx:pt>
          <cx:pt idx="250613">LSAZ</cx:pt>
          <cx:pt idx="250614">LSAZ</cx:pt>
          <cx:pt idx="250615">LSAZ</cx:pt>
          <cx:pt idx="250616">LSAZ</cx:pt>
          <cx:pt idx="250617">LSAZ</cx:pt>
          <cx:pt idx="250618">LSAZ</cx:pt>
          <cx:pt idx="250619">LSAZ</cx:pt>
          <cx:pt idx="250620">LSAZ</cx:pt>
          <cx:pt idx="250621">LSAZ</cx:pt>
          <cx:pt idx="250622">LSAZ</cx:pt>
          <cx:pt idx="250623">LSAZ</cx:pt>
          <cx:pt idx="250624">LSAZ</cx:pt>
          <cx:pt idx="250625">LSAZ</cx:pt>
          <cx:pt idx="250626">LSAZ</cx:pt>
          <cx:pt idx="250627">LSAZ</cx:pt>
          <cx:pt idx="250628">LSAZ</cx:pt>
          <cx:pt idx="250629">LSAZ</cx:pt>
          <cx:pt idx="250630">LSAZ</cx:pt>
          <cx:pt idx="250631">LSAZ</cx:pt>
          <cx:pt idx="250632">LSAZ</cx:pt>
          <cx:pt idx="250633">LSAZ</cx:pt>
          <cx:pt idx="250634">LSAZ</cx:pt>
          <cx:pt idx="250635">LSAZ</cx:pt>
          <cx:pt idx="250636">LSAZ</cx:pt>
          <cx:pt idx="250637">LSAZ</cx:pt>
          <cx:pt idx="250638">LSAZ</cx:pt>
          <cx:pt idx="250639">LSAZ</cx:pt>
          <cx:pt idx="250640">LSAZ</cx:pt>
          <cx:pt idx="250641">LSAZ</cx:pt>
          <cx:pt idx="250642">LSAZ</cx:pt>
          <cx:pt idx="250643">LSAZ</cx:pt>
          <cx:pt idx="250644">LSAZ</cx:pt>
          <cx:pt idx="250645">LSAZ</cx:pt>
          <cx:pt idx="250646">LSAZ</cx:pt>
          <cx:pt idx="250647">LSAZ</cx:pt>
          <cx:pt idx="250648">LSAZ</cx:pt>
          <cx:pt idx="250649">LSAZ</cx:pt>
          <cx:pt idx="250650">LSAZ</cx:pt>
          <cx:pt idx="250651">LSAZ</cx:pt>
          <cx:pt idx="250652">LSAZ</cx:pt>
          <cx:pt idx="250653">LSAZ</cx:pt>
          <cx:pt idx="250654">LSAZ</cx:pt>
          <cx:pt idx="250655">LSAZ</cx:pt>
          <cx:pt idx="250656">LSAZ</cx:pt>
          <cx:pt idx="250657">LSAZ</cx:pt>
          <cx:pt idx="250658">LSAZ</cx:pt>
          <cx:pt idx="250659">LSAZ</cx:pt>
          <cx:pt idx="250660">LSAZ</cx:pt>
          <cx:pt idx="250661">LSAZ</cx:pt>
          <cx:pt idx="250662">LSAZ</cx:pt>
          <cx:pt idx="250663">LSAZ</cx:pt>
          <cx:pt idx="250664">LSAZ</cx:pt>
          <cx:pt idx="250665">LSAZ</cx:pt>
          <cx:pt idx="250666">LSAZ</cx:pt>
          <cx:pt idx="250667">LSAZ</cx:pt>
          <cx:pt idx="250668">LSAZ</cx:pt>
          <cx:pt idx="250669">LSAZ</cx:pt>
          <cx:pt idx="250670">LSAZ</cx:pt>
          <cx:pt idx="250671">LSAZ</cx:pt>
          <cx:pt idx="250672">LSAZ</cx:pt>
          <cx:pt idx="250673">LSAZ</cx:pt>
          <cx:pt idx="250674">LSAZ</cx:pt>
          <cx:pt idx="250675">LSAZ</cx:pt>
          <cx:pt idx="250676">LSAZ</cx:pt>
          <cx:pt idx="250677">LSAZ</cx:pt>
          <cx:pt idx="250678">LSAZ</cx:pt>
          <cx:pt idx="250679">LSAZ</cx:pt>
          <cx:pt idx="250680">LSAZ</cx:pt>
          <cx:pt idx="250681">LSAZ</cx:pt>
          <cx:pt idx="250682">LSAZ</cx:pt>
          <cx:pt idx="250683">LSAZ</cx:pt>
          <cx:pt idx="250684">LSAZ</cx:pt>
          <cx:pt idx="250685">LSAZ</cx:pt>
          <cx:pt idx="250686">LSAZ</cx:pt>
          <cx:pt idx="250687">LSAZ</cx:pt>
          <cx:pt idx="250688">LSAZ</cx:pt>
          <cx:pt idx="250689">LSAZ</cx:pt>
          <cx:pt idx="250690">LSAZ</cx:pt>
          <cx:pt idx="250691">LSAZ</cx:pt>
          <cx:pt idx="250692">LSAZ</cx:pt>
          <cx:pt idx="250693">LSAZ</cx:pt>
          <cx:pt idx="250694">LSAZ</cx:pt>
          <cx:pt idx="250695">LSAZ</cx:pt>
          <cx:pt idx="250696">LSAZ</cx:pt>
          <cx:pt idx="250697">LSAZ</cx:pt>
          <cx:pt idx="250698">LSAZ</cx:pt>
          <cx:pt idx="250699">LSAZ</cx:pt>
          <cx:pt idx="250700">LSAZ</cx:pt>
          <cx:pt idx="250701">LSAZ</cx:pt>
          <cx:pt idx="250702">LSAZ</cx:pt>
          <cx:pt idx="250703">LSAZ</cx:pt>
          <cx:pt idx="250704">LSAZ</cx:pt>
          <cx:pt idx="250705">LSAZ</cx:pt>
          <cx:pt idx="250706">LSAZ</cx:pt>
          <cx:pt idx="250707">LSAZ</cx:pt>
          <cx:pt idx="250708">LSAZ</cx:pt>
          <cx:pt idx="250709">LSAZ</cx:pt>
          <cx:pt idx="250710">LSAZ</cx:pt>
          <cx:pt idx="250711">LSAZ</cx:pt>
          <cx:pt idx="250712">LSAZ</cx:pt>
          <cx:pt idx="250713">LSAZ</cx:pt>
          <cx:pt idx="250714">LSAZ</cx:pt>
          <cx:pt idx="250715">LSAZ</cx:pt>
          <cx:pt idx="250716">LSAZ</cx:pt>
          <cx:pt idx="250717">LSAZ</cx:pt>
          <cx:pt idx="250718">LSAZ</cx:pt>
          <cx:pt idx="250719">LSAZ</cx:pt>
          <cx:pt idx="250720">LSAZ</cx:pt>
          <cx:pt idx="250721">LSAZ</cx:pt>
          <cx:pt idx="250722">LSAZ</cx:pt>
          <cx:pt idx="250723">LSAZ</cx:pt>
          <cx:pt idx="250724">LSAZ</cx:pt>
          <cx:pt idx="250725">LSAZ</cx:pt>
          <cx:pt idx="250726">LSAZ</cx:pt>
          <cx:pt idx="250727">LSAZ</cx:pt>
          <cx:pt idx="250728">LSAZ</cx:pt>
          <cx:pt idx="250729">LSAZ</cx:pt>
          <cx:pt idx="250730">LSAZ</cx:pt>
          <cx:pt idx="250731">LSAZ</cx:pt>
          <cx:pt idx="250732">LSAZ</cx:pt>
          <cx:pt idx="250733">LSAZ</cx:pt>
          <cx:pt idx="250734">LSAZ</cx:pt>
          <cx:pt idx="250735">LSAZ</cx:pt>
          <cx:pt idx="250736">LSAZ</cx:pt>
          <cx:pt idx="250737">LSAZ</cx:pt>
          <cx:pt idx="250738">LSAZ</cx:pt>
          <cx:pt idx="250739">LSAZ</cx:pt>
          <cx:pt idx="250740">LSAZ</cx:pt>
          <cx:pt idx="250741">LSAZ</cx:pt>
          <cx:pt idx="250742">LSAZ</cx:pt>
          <cx:pt idx="250743">LSAZ</cx:pt>
          <cx:pt idx="250744">LSAZ</cx:pt>
          <cx:pt idx="250745">LSAZ</cx:pt>
          <cx:pt idx="250746">LSAZ</cx:pt>
          <cx:pt idx="250747">LSAZ</cx:pt>
          <cx:pt idx="250748">LSAZ</cx:pt>
          <cx:pt idx="250749">LSAZ</cx:pt>
          <cx:pt idx="250750">LSAZ</cx:pt>
          <cx:pt idx="250751">LSAZ</cx:pt>
          <cx:pt idx="250752">LSAZ</cx:pt>
          <cx:pt idx="250753">LSAZ</cx:pt>
          <cx:pt idx="250754">LSAZ</cx:pt>
          <cx:pt idx="250755">LSAZ</cx:pt>
          <cx:pt idx="250756">LSAZ</cx:pt>
          <cx:pt idx="250757">LSAZ</cx:pt>
          <cx:pt idx="250758">LSAZ</cx:pt>
          <cx:pt idx="250759">LSAZ</cx:pt>
          <cx:pt idx="250760">LSAZ</cx:pt>
          <cx:pt idx="250761">LSAZ</cx:pt>
          <cx:pt idx="250762">LSAZ</cx:pt>
          <cx:pt idx="250763">LSAZ</cx:pt>
          <cx:pt idx="250764">LSAZ</cx:pt>
          <cx:pt idx="250765">LSAZ</cx:pt>
          <cx:pt idx="250766">LSAZ</cx:pt>
          <cx:pt idx="250767">LSAZ</cx:pt>
          <cx:pt idx="250768">LSAZ</cx:pt>
          <cx:pt idx="250769">LSAZ</cx:pt>
          <cx:pt idx="250770">LSAZ</cx:pt>
          <cx:pt idx="250771">LSAZ</cx:pt>
          <cx:pt idx="250772">LSAZ</cx:pt>
          <cx:pt idx="250773">LSAZ</cx:pt>
          <cx:pt idx="250774">LSAZ</cx:pt>
          <cx:pt idx="250775">LSAZ</cx:pt>
          <cx:pt idx="250776">LSAZ</cx:pt>
          <cx:pt idx="250777">LSAZ</cx:pt>
          <cx:pt idx="250778">LSAZ</cx:pt>
          <cx:pt idx="250779">LSAZ</cx:pt>
          <cx:pt idx="250780">LSAZ</cx:pt>
          <cx:pt idx="250781">LSAZ</cx:pt>
          <cx:pt idx="250782">LSAZ</cx:pt>
          <cx:pt idx="250783">LSAZ</cx:pt>
          <cx:pt idx="250784">LSAZ</cx:pt>
          <cx:pt idx="250785">LSAZ</cx:pt>
          <cx:pt idx="250786">LSAZ</cx:pt>
          <cx:pt idx="250787">LSAZ</cx:pt>
          <cx:pt idx="250788">LSAZ</cx:pt>
          <cx:pt idx="250789">LSAZ</cx:pt>
          <cx:pt idx="250790">LSAZ</cx:pt>
          <cx:pt idx="250791">LSAZ</cx:pt>
          <cx:pt idx="250792">LSAZ</cx:pt>
          <cx:pt idx="250793">LSAZ</cx:pt>
          <cx:pt idx="250794">LSAZ</cx:pt>
          <cx:pt idx="250795">LSAZ</cx:pt>
          <cx:pt idx="250796">LSAZ</cx:pt>
          <cx:pt idx="250797">LSAZ</cx:pt>
          <cx:pt idx="250798">LSAZ</cx:pt>
          <cx:pt idx="250799">LSAZ</cx:pt>
          <cx:pt idx="250800">LSAZ</cx:pt>
          <cx:pt idx="250801">LSAZ</cx:pt>
          <cx:pt idx="250802">LSAZ</cx:pt>
          <cx:pt idx="250803">LSAZ</cx:pt>
          <cx:pt idx="250804">LSAZ</cx:pt>
          <cx:pt idx="250805">LSAZ</cx:pt>
          <cx:pt idx="250806">LSAZ</cx:pt>
          <cx:pt idx="250807">LSAZ</cx:pt>
          <cx:pt idx="250808">LSAZ</cx:pt>
          <cx:pt idx="250809">LSAZ</cx:pt>
          <cx:pt idx="250810">LSAZ</cx:pt>
          <cx:pt idx="250811">LSAZ</cx:pt>
          <cx:pt idx="250812">LSAZ</cx:pt>
          <cx:pt idx="250813">LSAZ</cx:pt>
          <cx:pt idx="250814">LSAZ</cx:pt>
          <cx:pt idx="250815">LSAZ</cx:pt>
          <cx:pt idx="250816">LSAZ</cx:pt>
          <cx:pt idx="250817">LSAZ</cx:pt>
          <cx:pt idx="250818">LSAZ</cx:pt>
          <cx:pt idx="250819">LSAZ</cx:pt>
          <cx:pt idx="250820">LSAZ</cx:pt>
          <cx:pt idx="250821">LSAZ</cx:pt>
          <cx:pt idx="250822">LSAZ</cx:pt>
          <cx:pt idx="250823">LSAZ</cx:pt>
          <cx:pt idx="250824">LSAZ</cx:pt>
          <cx:pt idx="250825">LSAZ</cx:pt>
          <cx:pt idx="250826">LSAZ</cx:pt>
          <cx:pt idx="250827">LSAZ</cx:pt>
          <cx:pt idx="250828">LSAZ</cx:pt>
          <cx:pt idx="250829">LSAZ</cx:pt>
          <cx:pt idx="250830">LSAZ</cx:pt>
          <cx:pt idx="250831">LSAZ</cx:pt>
          <cx:pt idx="250832">LSAZ</cx:pt>
          <cx:pt idx="250833">LSAZ</cx:pt>
          <cx:pt idx="250834">LSAZ</cx:pt>
          <cx:pt idx="250835">LSAZ</cx:pt>
          <cx:pt idx="250836">LSAZ</cx:pt>
          <cx:pt idx="250837">LSAZ</cx:pt>
          <cx:pt idx="250838">LSAZ</cx:pt>
          <cx:pt idx="250839">LSAZ</cx:pt>
          <cx:pt idx="250840">LSAZ</cx:pt>
          <cx:pt idx="250841">LSAZ</cx:pt>
          <cx:pt idx="250842">LSAZ</cx:pt>
          <cx:pt idx="250843">LSAZ</cx:pt>
          <cx:pt idx="250844">LSAZ</cx:pt>
          <cx:pt idx="250845">LSAZ</cx:pt>
          <cx:pt idx="250846">LSAZ</cx:pt>
          <cx:pt idx="250847">LSAZ</cx:pt>
          <cx:pt idx="250848">LSAZ</cx:pt>
          <cx:pt idx="250849">LSAZ</cx:pt>
          <cx:pt idx="250850">LSAZ</cx:pt>
          <cx:pt idx="250851">LSAZ</cx:pt>
          <cx:pt idx="250852">LSAZ</cx:pt>
          <cx:pt idx="250853">LSAZ</cx:pt>
          <cx:pt idx="250854">LSAZ</cx:pt>
          <cx:pt idx="250855">LSAZ</cx:pt>
          <cx:pt idx="250856">LSAZ</cx:pt>
          <cx:pt idx="250857">LSAZ</cx:pt>
          <cx:pt idx="250858">LSAZ</cx:pt>
          <cx:pt idx="250859">LSAZ</cx:pt>
          <cx:pt idx="250860">LSAZ</cx:pt>
          <cx:pt idx="250861">LSAZ</cx:pt>
          <cx:pt idx="250862">LSAZ</cx:pt>
          <cx:pt idx="250863">LSAZ</cx:pt>
          <cx:pt idx="250864">LSAZ</cx:pt>
          <cx:pt idx="250865">LSAZ</cx:pt>
          <cx:pt idx="250866">LSAZ</cx:pt>
          <cx:pt idx="250867">LSAZ</cx:pt>
          <cx:pt idx="250868">LSAZ</cx:pt>
          <cx:pt idx="250869">LSAZ</cx:pt>
          <cx:pt idx="250870">LSAZ</cx:pt>
          <cx:pt idx="250871">LSAZ</cx:pt>
          <cx:pt idx="250872">LSAZ</cx:pt>
          <cx:pt idx="250873">LSAZ</cx:pt>
          <cx:pt idx="250874">LSAZ</cx:pt>
          <cx:pt idx="250875">LSAZ</cx:pt>
          <cx:pt idx="250876">LSAZ</cx:pt>
          <cx:pt idx="250877">LSAZ</cx:pt>
          <cx:pt idx="250878">LSAZ</cx:pt>
          <cx:pt idx="250879">LSAZ</cx:pt>
          <cx:pt idx="250880">LSAZ</cx:pt>
          <cx:pt idx="250881">LSAZ</cx:pt>
          <cx:pt idx="250882">LSAZ</cx:pt>
          <cx:pt idx="250883">LSAZ</cx:pt>
          <cx:pt idx="250884">LSAZ</cx:pt>
          <cx:pt idx="250885">LSAZ</cx:pt>
          <cx:pt idx="250886">LSAZ</cx:pt>
          <cx:pt idx="250887">LSAZ</cx:pt>
          <cx:pt idx="250888">LSAZ</cx:pt>
          <cx:pt idx="250889">LSAZ</cx:pt>
          <cx:pt idx="250890">LSAZ</cx:pt>
          <cx:pt idx="250891">LSAZ</cx:pt>
          <cx:pt idx="250892">LSAZ</cx:pt>
          <cx:pt idx="250893">LSAZ</cx:pt>
          <cx:pt idx="250894">LSAZ</cx:pt>
          <cx:pt idx="250895">LSAZ</cx:pt>
          <cx:pt idx="250896">LSAZ</cx:pt>
          <cx:pt idx="250897">LSAZ</cx:pt>
          <cx:pt idx="250898">LSAZ</cx:pt>
          <cx:pt idx="250899">LSAZ</cx:pt>
          <cx:pt idx="250900">LSAZ</cx:pt>
          <cx:pt idx="250901">LSAZ</cx:pt>
          <cx:pt idx="250902">LSAZ</cx:pt>
          <cx:pt idx="250903">LSAZ</cx:pt>
          <cx:pt idx="250904">LSAZ</cx:pt>
          <cx:pt idx="250905">LSAZ</cx:pt>
          <cx:pt idx="250906">LSAZ</cx:pt>
          <cx:pt idx="250907">LSAZ</cx:pt>
          <cx:pt idx="250908">LSAZ</cx:pt>
          <cx:pt idx="250909">LSAZ</cx:pt>
          <cx:pt idx="250910">LSAZ</cx:pt>
          <cx:pt idx="250911">LSAZ</cx:pt>
          <cx:pt idx="250912">LSAZ</cx:pt>
          <cx:pt idx="250913">LSAZ</cx:pt>
          <cx:pt idx="250914">LSAZ</cx:pt>
          <cx:pt idx="250915">LSAZ</cx:pt>
          <cx:pt idx="250916">LSAZ</cx:pt>
          <cx:pt idx="250917">LSAZ</cx:pt>
          <cx:pt idx="250918">LSAZ</cx:pt>
          <cx:pt idx="250919">LSAZ</cx:pt>
          <cx:pt idx="250920">LSAZ</cx:pt>
          <cx:pt idx="250921">LSAZ</cx:pt>
          <cx:pt idx="250922">LSAZ</cx:pt>
          <cx:pt idx="250923">LSAZ</cx:pt>
          <cx:pt idx="250924">LSAZ</cx:pt>
          <cx:pt idx="250925">LSAZ</cx:pt>
          <cx:pt idx="250926">LSAZ</cx:pt>
          <cx:pt idx="250927">LSAZ</cx:pt>
          <cx:pt idx="250928">LSAZ</cx:pt>
          <cx:pt idx="250929">LSAZ</cx:pt>
          <cx:pt idx="250930">LSAZ</cx:pt>
          <cx:pt idx="250931">LSAZ</cx:pt>
          <cx:pt idx="250932">LSAZ</cx:pt>
          <cx:pt idx="250933">LSAZ</cx:pt>
          <cx:pt idx="250934">LSAZ</cx:pt>
          <cx:pt idx="250935">LSAZ</cx:pt>
          <cx:pt idx="250936">LSAZ</cx:pt>
          <cx:pt idx="250937">LSAZ</cx:pt>
          <cx:pt idx="250938">LSAZ</cx:pt>
          <cx:pt idx="250939">LSAZ</cx:pt>
          <cx:pt idx="250940">LSAZ</cx:pt>
          <cx:pt idx="250941">LSAZ</cx:pt>
          <cx:pt idx="250942">LSAZ</cx:pt>
          <cx:pt idx="250943">LSAZ</cx:pt>
          <cx:pt idx="250944">LSAZ</cx:pt>
          <cx:pt idx="250945">LSAZ</cx:pt>
          <cx:pt idx="250946">LSAZ</cx:pt>
          <cx:pt idx="250947">LSAZ</cx:pt>
          <cx:pt idx="250948">LSAZ</cx:pt>
          <cx:pt idx="250949">LSAZ</cx:pt>
          <cx:pt idx="250950">LSAZ</cx:pt>
          <cx:pt idx="250951">LSAZ</cx:pt>
          <cx:pt idx="250952">LSAZ</cx:pt>
          <cx:pt idx="250953">LSAZ</cx:pt>
          <cx:pt idx="250954">LSAZ</cx:pt>
          <cx:pt idx="250955">LSAZ</cx:pt>
          <cx:pt idx="250956">LSAZ</cx:pt>
          <cx:pt idx="250957">LSAZ</cx:pt>
          <cx:pt idx="250958">LSAZ</cx:pt>
          <cx:pt idx="250959">LSAZ</cx:pt>
          <cx:pt idx="250960">LSAZ</cx:pt>
          <cx:pt idx="250961">LSAZ</cx:pt>
          <cx:pt idx="250962">LSAZ</cx:pt>
          <cx:pt idx="250963">LSAZ</cx:pt>
          <cx:pt idx="250964">LSAZ</cx:pt>
          <cx:pt idx="250965">LSAZ</cx:pt>
          <cx:pt idx="250966">LSAZ</cx:pt>
          <cx:pt idx="250967">LSAZ</cx:pt>
          <cx:pt idx="250968">LSAZ</cx:pt>
          <cx:pt idx="250969">LSAZ</cx:pt>
          <cx:pt idx="250970">LSAZ</cx:pt>
          <cx:pt idx="250971">LSAZ</cx:pt>
          <cx:pt idx="250972">LSAZ</cx:pt>
          <cx:pt idx="250973">LSAZ</cx:pt>
          <cx:pt idx="250974">LSAZ</cx:pt>
          <cx:pt idx="250975">LSAZ</cx:pt>
          <cx:pt idx="250976">LSAZ</cx:pt>
          <cx:pt idx="250977">LSAZ</cx:pt>
          <cx:pt idx="250978">LSAZ</cx:pt>
          <cx:pt idx="250979">LSAZ</cx:pt>
          <cx:pt idx="250980">LSAZ</cx:pt>
          <cx:pt idx="250981">LSAZ</cx:pt>
          <cx:pt idx="250982">LSAZ</cx:pt>
          <cx:pt idx="250983">LSAZ</cx:pt>
          <cx:pt idx="250984">LSAZ</cx:pt>
          <cx:pt idx="250985">LSAZ</cx:pt>
          <cx:pt idx="250986">LSAZ</cx:pt>
          <cx:pt idx="250987">LSAZ</cx:pt>
          <cx:pt idx="250988">LSAZ</cx:pt>
          <cx:pt idx="250989">LSAZ</cx:pt>
          <cx:pt idx="250990">LSAZ</cx:pt>
          <cx:pt idx="250991">LSAZ</cx:pt>
          <cx:pt idx="250992">LSAZ</cx:pt>
          <cx:pt idx="250993">LSAZ</cx:pt>
          <cx:pt idx="250994">LSAZ</cx:pt>
          <cx:pt idx="250995">LSAZ</cx:pt>
          <cx:pt idx="250996">LSAZ</cx:pt>
          <cx:pt idx="250997">LSAZ</cx:pt>
          <cx:pt idx="250998">LSAZ</cx:pt>
          <cx:pt idx="250999">LSAZ</cx:pt>
          <cx:pt idx="251000">LSAZ</cx:pt>
          <cx:pt idx="251001">LSAZ</cx:pt>
          <cx:pt idx="251002">LSAZ</cx:pt>
          <cx:pt idx="251003">LSAZ</cx:pt>
          <cx:pt idx="251004">LSAZ</cx:pt>
          <cx:pt idx="251005">LSAZ</cx:pt>
          <cx:pt idx="251006">LSAZ</cx:pt>
          <cx:pt idx="251007">LSAZ</cx:pt>
          <cx:pt idx="251008">LSAZ</cx:pt>
          <cx:pt idx="251009">LSAZ</cx:pt>
          <cx:pt idx="251010">LSAZ</cx:pt>
          <cx:pt idx="251011">LSAZ</cx:pt>
          <cx:pt idx="251012">LSAZ</cx:pt>
          <cx:pt idx="251013">LSAZ</cx:pt>
          <cx:pt idx="251014">LSAZ</cx:pt>
          <cx:pt idx="251015">LSAZ</cx:pt>
          <cx:pt idx="251016">LSAZ</cx:pt>
          <cx:pt idx="251017">LSAZ</cx:pt>
          <cx:pt idx="251018">LSAZ</cx:pt>
          <cx:pt idx="251019">LSAZ</cx:pt>
          <cx:pt idx="251020">LSAZ</cx:pt>
          <cx:pt idx="251021">LSAZ</cx:pt>
          <cx:pt idx="251022">LSAZ</cx:pt>
          <cx:pt idx="251023">LSAZ</cx:pt>
          <cx:pt idx="251024">LSAZ</cx:pt>
          <cx:pt idx="251025">LSAZ</cx:pt>
          <cx:pt idx="251026">LSAZ</cx:pt>
          <cx:pt idx="251027">LSAZ</cx:pt>
          <cx:pt idx="251028">LSAZ</cx:pt>
          <cx:pt idx="251029">LSAZ</cx:pt>
          <cx:pt idx="251030">LSAZ</cx:pt>
          <cx:pt idx="251031">LSAZ</cx:pt>
          <cx:pt idx="251032">LSAZ</cx:pt>
          <cx:pt idx="251033">LSAZ</cx:pt>
          <cx:pt idx="251034">LSAZ</cx:pt>
          <cx:pt idx="251035">LSAZ</cx:pt>
          <cx:pt idx="251036">LSAZ</cx:pt>
          <cx:pt idx="251037">LSAZ</cx:pt>
          <cx:pt idx="251038">LSAZ</cx:pt>
          <cx:pt idx="251039">LSAZ</cx:pt>
          <cx:pt idx="251040">LSAZ</cx:pt>
          <cx:pt idx="251041">LSAZ</cx:pt>
          <cx:pt idx="251042">LSAZ</cx:pt>
          <cx:pt idx="251043">LSAZ</cx:pt>
          <cx:pt idx="251044">LSAZ</cx:pt>
          <cx:pt idx="251045">LSAZ</cx:pt>
          <cx:pt idx="251046">LSAZ</cx:pt>
          <cx:pt idx="251047">LSAZ</cx:pt>
          <cx:pt idx="251048">LSAZ</cx:pt>
          <cx:pt idx="251049">LSAZ</cx:pt>
          <cx:pt idx="251050">LSAZ</cx:pt>
          <cx:pt idx="251051">LSAZ</cx:pt>
          <cx:pt idx="251052">LSAZ</cx:pt>
          <cx:pt idx="251053">LSAZ</cx:pt>
          <cx:pt idx="251054">LSAZ</cx:pt>
          <cx:pt idx="251055">LSAZ</cx:pt>
          <cx:pt idx="251056">LSAZ</cx:pt>
          <cx:pt idx="251057">LSAZ</cx:pt>
          <cx:pt idx="251058">LSAZ</cx:pt>
          <cx:pt idx="251059">LSAZ</cx:pt>
          <cx:pt idx="251060">LSAZ</cx:pt>
          <cx:pt idx="251061">LSAZ</cx:pt>
          <cx:pt idx="251062">LSAZ</cx:pt>
          <cx:pt idx="251063">LSAZ</cx:pt>
          <cx:pt idx="251064">LSAZ</cx:pt>
          <cx:pt idx="251065">LSAZ</cx:pt>
          <cx:pt idx="251066">LSAZ</cx:pt>
          <cx:pt idx="251067">LSAZ</cx:pt>
          <cx:pt idx="251068">LSAZ</cx:pt>
          <cx:pt idx="251069">LSAZ</cx:pt>
          <cx:pt idx="251070">LSAZ</cx:pt>
          <cx:pt idx="251071">LSAZ</cx:pt>
          <cx:pt idx="251072">LSAZ</cx:pt>
          <cx:pt idx="251073">LSAZ</cx:pt>
          <cx:pt idx="251074">LSAZ</cx:pt>
          <cx:pt idx="251075">LSAZ</cx:pt>
          <cx:pt idx="251076">LSAZ</cx:pt>
          <cx:pt idx="251077">LSAZ</cx:pt>
          <cx:pt idx="251078">LSAZ</cx:pt>
          <cx:pt idx="251079">LSAZ</cx:pt>
          <cx:pt idx="251080">LSAZ</cx:pt>
          <cx:pt idx="251081">LSAZ</cx:pt>
          <cx:pt idx="251082">LSAZ</cx:pt>
          <cx:pt idx="251083">LSAZ</cx:pt>
          <cx:pt idx="251084">LSAZ</cx:pt>
          <cx:pt idx="251085">LSAZ</cx:pt>
          <cx:pt idx="251086">LSAZ</cx:pt>
          <cx:pt idx="251087">LSAZ</cx:pt>
          <cx:pt idx="251088">LSAZ</cx:pt>
          <cx:pt idx="251089">LSAZ</cx:pt>
          <cx:pt idx="251090">LSAZ</cx:pt>
          <cx:pt idx="251091">LSAZ</cx:pt>
          <cx:pt idx="251092">LSAZ</cx:pt>
          <cx:pt idx="251093">LSAZ</cx:pt>
          <cx:pt idx="251094">LSAZ</cx:pt>
          <cx:pt idx="251095">LSAZ</cx:pt>
          <cx:pt idx="251096">LSAZ</cx:pt>
          <cx:pt idx="251097">LSAZ</cx:pt>
          <cx:pt idx="251098">LSAZ</cx:pt>
          <cx:pt idx="251099">LSAZ</cx:pt>
          <cx:pt idx="251100">LSAZ</cx:pt>
          <cx:pt idx="251101">LSAZ</cx:pt>
          <cx:pt idx="251102">LSAZ</cx:pt>
          <cx:pt idx="251103">LSAZ</cx:pt>
          <cx:pt idx="251104">LSAZ</cx:pt>
          <cx:pt idx="251105">LSAZ</cx:pt>
          <cx:pt idx="251106">LSAZ</cx:pt>
          <cx:pt idx="251107">LSAZ</cx:pt>
          <cx:pt idx="251108">LSAZ</cx:pt>
          <cx:pt idx="251109">LSAZ</cx:pt>
          <cx:pt idx="251110">LSAZ</cx:pt>
          <cx:pt idx="251111">LSAZ</cx:pt>
          <cx:pt idx="251112">LSAZ</cx:pt>
          <cx:pt idx="251113">LSAZ</cx:pt>
          <cx:pt idx="251114">LSAZ</cx:pt>
          <cx:pt idx="251115">LSAZ</cx:pt>
          <cx:pt idx="251116">LSAZ</cx:pt>
          <cx:pt idx="251117">LSAZ</cx:pt>
          <cx:pt idx="251118">LSAZ</cx:pt>
          <cx:pt idx="251119">LSAZ</cx:pt>
          <cx:pt idx="251120">LSAZ</cx:pt>
          <cx:pt idx="251121">LSAZ</cx:pt>
          <cx:pt idx="251122">LSAZ</cx:pt>
          <cx:pt idx="251123">LSAZ</cx:pt>
          <cx:pt idx="251124">LSAZ</cx:pt>
          <cx:pt idx="251125">LSAZ</cx:pt>
          <cx:pt idx="251126">LSAZ</cx:pt>
          <cx:pt idx="251127">LSAZ</cx:pt>
          <cx:pt idx="251128">LSAZ</cx:pt>
          <cx:pt idx="251129">LSAZ</cx:pt>
          <cx:pt idx="251130">LSAZ</cx:pt>
          <cx:pt idx="251131">LSAZ</cx:pt>
          <cx:pt idx="251132">LSAZ</cx:pt>
          <cx:pt idx="251133">LSAZ</cx:pt>
          <cx:pt idx="251134">LSAZ</cx:pt>
          <cx:pt idx="251135">LSAZ</cx:pt>
          <cx:pt idx="251136">LSAZ</cx:pt>
          <cx:pt idx="251137">LSAZ</cx:pt>
          <cx:pt idx="251138">LSAZ</cx:pt>
          <cx:pt idx="251139">LSAZ</cx:pt>
          <cx:pt idx="251140">LSAZ</cx:pt>
          <cx:pt idx="251141">LSAZ</cx:pt>
          <cx:pt idx="251142">LSAZ</cx:pt>
          <cx:pt idx="251143">LSAZ</cx:pt>
          <cx:pt idx="251144">LSAZ</cx:pt>
          <cx:pt idx="251145">LSAZ</cx:pt>
          <cx:pt idx="251146">LSAZ</cx:pt>
          <cx:pt idx="251147">LSAZ</cx:pt>
          <cx:pt idx="251148">LSAZ</cx:pt>
          <cx:pt idx="251149">LSAZ</cx:pt>
          <cx:pt idx="251150">LSAZ</cx:pt>
          <cx:pt idx="251151">LSAZ</cx:pt>
          <cx:pt idx="251152">LSAZ</cx:pt>
          <cx:pt idx="251153">LSAZ</cx:pt>
          <cx:pt idx="251154">LSAZ</cx:pt>
          <cx:pt idx="251155">LSAZ</cx:pt>
          <cx:pt idx="251156">LSAZ</cx:pt>
          <cx:pt idx="251157">LSAZ</cx:pt>
          <cx:pt idx="251158">LSAZ</cx:pt>
          <cx:pt idx="251159">LSAZ</cx:pt>
          <cx:pt idx="251160">LSAZ</cx:pt>
          <cx:pt idx="251161">LSAZ</cx:pt>
          <cx:pt idx="251162">LSAZ</cx:pt>
          <cx:pt idx="251163">LSAZ</cx:pt>
          <cx:pt idx="251164">LSAZ</cx:pt>
          <cx:pt idx="251165">LSAZ</cx:pt>
          <cx:pt idx="251166">LSAZ</cx:pt>
          <cx:pt idx="251167">LSAZ</cx:pt>
          <cx:pt idx="251168">LSAZ</cx:pt>
          <cx:pt idx="251169">LSAZ</cx:pt>
          <cx:pt idx="251170">LSAZ</cx:pt>
          <cx:pt idx="251171">LSAZ</cx:pt>
          <cx:pt idx="251172">LSAZ</cx:pt>
          <cx:pt idx="251173">LSAZ</cx:pt>
          <cx:pt idx="251174">LSAZ</cx:pt>
          <cx:pt idx="251175">LSAZ</cx:pt>
          <cx:pt idx="251176">LSAZ</cx:pt>
          <cx:pt idx="251177">LSAZ</cx:pt>
          <cx:pt idx="251178">LSAZ</cx:pt>
          <cx:pt idx="251179">LSAZ</cx:pt>
          <cx:pt idx="251180">LSAZ</cx:pt>
          <cx:pt idx="251181">LSAZ</cx:pt>
          <cx:pt idx="251182">LSAZ</cx:pt>
          <cx:pt idx="251183">LSAZ</cx:pt>
          <cx:pt idx="251184">LSAZ</cx:pt>
          <cx:pt idx="251185">LSAZ</cx:pt>
          <cx:pt idx="251186">LSAZ</cx:pt>
          <cx:pt idx="251187">LSAZ</cx:pt>
          <cx:pt idx="251188">LSAZ</cx:pt>
          <cx:pt idx="251189">LSAZ</cx:pt>
          <cx:pt idx="251190">LSAZ</cx:pt>
          <cx:pt idx="251191">LSAZ</cx:pt>
          <cx:pt idx="251192">LSAZ</cx:pt>
          <cx:pt idx="251193">LSAZ</cx:pt>
          <cx:pt idx="251194">LSAZ</cx:pt>
          <cx:pt idx="251195">LSAZ</cx:pt>
          <cx:pt idx="251196">LSAZ</cx:pt>
          <cx:pt idx="251197">LSAZ</cx:pt>
          <cx:pt idx="251198">LSAZ</cx:pt>
          <cx:pt idx="251199">LSAZ</cx:pt>
          <cx:pt idx="251200">LSAZ</cx:pt>
          <cx:pt idx="251201">LSAZ</cx:pt>
          <cx:pt idx="251202">LSAZ</cx:pt>
          <cx:pt idx="251203">LSAZ</cx:pt>
          <cx:pt idx="251204">LSAZ</cx:pt>
          <cx:pt idx="251205">LSAZ</cx:pt>
          <cx:pt idx="251206">LSAZ</cx:pt>
          <cx:pt idx="251207">LSAZ</cx:pt>
          <cx:pt idx="251208">LSAZ</cx:pt>
          <cx:pt idx="251209">LSAZ</cx:pt>
          <cx:pt idx="251210">LSAZ</cx:pt>
          <cx:pt idx="251211">LSAZ</cx:pt>
          <cx:pt idx="251212">LSAZ</cx:pt>
          <cx:pt idx="251213">LSAZ</cx:pt>
          <cx:pt idx="251214">LSAZ</cx:pt>
          <cx:pt idx="251215">LSAZ</cx:pt>
          <cx:pt idx="251216">LSAZ</cx:pt>
          <cx:pt idx="251217">LSAZ</cx:pt>
          <cx:pt idx="251218">LSAZ</cx:pt>
          <cx:pt idx="251219">LSAZ</cx:pt>
          <cx:pt idx="251220">LSAZ</cx:pt>
          <cx:pt idx="251221">LSAZ</cx:pt>
          <cx:pt idx="251222">LSAZ</cx:pt>
          <cx:pt idx="251223">LSAZ</cx:pt>
          <cx:pt idx="251224">LSAZ</cx:pt>
          <cx:pt idx="251225">LSAZ</cx:pt>
          <cx:pt idx="251226">LSAZ</cx:pt>
          <cx:pt idx="251227">LSAZ</cx:pt>
          <cx:pt idx="251228">LSAZ</cx:pt>
          <cx:pt idx="251229">LSAZ</cx:pt>
          <cx:pt idx="251230">LSAZ</cx:pt>
          <cx:pt idx="251231">LSAZ</cx:pt>
          <cx:pt idx="251232">LSAZ</cx:pt>
          <cx:pt idx="251233">LSAZ</cx:pt>
          <cx:pt idx="251234">LSAZ</cx:pt>
          <cx:pt idx="251235">LSAZ</cx:pt>
          <cx:pt idx="251236">LSAZ</cx:pt>
          <cx:pt idx="251237">LSAZ</cx:pt>
          <cx:pt idx="251238">LSAZ</cx:pt>
          <cx:pt idx="251239">LSAZ</cx:pt>
          <cx:pt idx="251240">LSAZ</cx:pt>
          <cx:pt idx="251241">LSAZ</cx:pt>
          <cx:pt idx="251242">LSAZ</cx:pt>
          <cx:pt idx="251243">LSAZ</cx:pt>
          <cx:pt idx="251244">LSAZ</cx:pt>
          <cx:pt idx="251245">LSAZ</cx:pt>
          <cx:pt idx="251246">LSAZ</cx:pt>
          <cx:pt idx="251247">LSAZ</cx:pt>
          <cx:pt idx="251248">LSAZ</cx:pt>
          <cx:pt idx="251249">LSAZ</cx:pt>
          <cx:pt idx="251250">LSAZ</cx:pt>
          <cx:pt idx="251251">LSAZ</cx:pt>
          <cx:pt idx="251252">LSAZ</cx:pt>
          <cx:pt idx="251253">LSAZ</cx:pt>
          <cx:pt idx="251254">LSAZ</cx:pt>
          <cx:pt idx="251255">LSAZ</cx:pt>
          <cx:pt idx="251256">LSAZ</cx:pt>
          <cx:pt idx="251257">LSAZ</cx:pt>
          <cx:pt idx="251258">LSAZ</cx:pt>
          <cx:pt idx="251259">LSAZ</cx:pt>
          <cx:pt idx="251260">LSAZ</cx:pt>
          <cx:pt idx="251261">LSAZ</cx:pt>
          <cx:pt idx="251262">LSAZ</cx:pt>
          <cx:pt idx="251263">LSAZ</cx:pt>
          <cx:pt idx="251264">LSAZ</cx:pt>
          <cx:pt idx="251265">LSAZ</cx:pt>
          <cx:pt idx="251266">LSAZ</cx:pt>
          <cx:pt idx="251267">LSAZ</cx:pt>
          <cx:pt idx="251268">LSAZ</cx:pt>
          <cx:pt idx="251269">LSAZ</cx:pt>
          <cx:pt idx="251270">LSAZ</cx:pt>
          <cx:pt idx="251271">LSAZ</cx:pt>
          <cx:pt idx="251272">LSAZ</cx:pt>
          <cx:pt idx="251273">LSAZ</cx:pt>
          <cx:pt idx="251274">LSAZ</cx:pt>
          <cx:pt idx="251275">LSAZ</cx:pt>
          <cx:pt idx="251276">LSAZ</cx:pt>
          <cx:pt idx="251277">LSAZ</cx:pt>
          <cx:pt idx="251278">LSAZ</cx:pt>
          <cx:pt idx="251279">LSAZ</cx:pt>
          <cx:pt idx="251280">LSAZ</cx:pt>
          <cx:pt idx="251281">LSAZ</cx:pt>
          <cx:pt idx="251282">LSAZ</cx:pt>
          <cx:pt idx="251283">LSAZ</cx:pt>
          <cx:pt idx="251284">LSAZ</cx:pt>
          <cx:pt idx="251285">LSAZ</cx:pt>
          <cx:pt idx="251286">LSAZ</cx:pt>
          <cx:pt idx="251287">LSAZ</cx:pt>
          <cx:pt idx="251288">LSAZ</cx:pt>
          <cx:pt idx="251289">LSAZ</cx:pt>
          <cx:pt idx="251290">LSAZ</cx:pt>
          <cx:pt idx="251291">LSAZ</cx:pt>
          <cx:pt idx="251292">LSAZ</cx:pt>
          <cx:pt idx="251293">LSAZ</cx:pt>
          <cx:pt idx="251294">LSAZ</cx:pt>
          <cx:pt idx="251295">LSAZ</cx:pt>
          <cx:pt idx="251296">LSAZ</cx:pt>
          <cx:pt idx="251297">LSAZ</cx:pt>
          <cx:pt idx="251298">LSAZ</cx:pt>
          <cx:pt idx="251299">LSAZ</cx:pt>
          <cx:pt idx="251300">LSAZ</cx:pt>
          <cx:pt idx="251301">LSAZ</cx:pt>
          <cx:pt idx="251302">LSAZ</cx:pt>
          <cx:pt idx="251303">LSAZ</cx:pt>
          <cx:pt idx="251304">LSAZ</cx:pt>
          <cx:pt idx="251305">LSAZ</cx:pt>
          <cx:pt idx="251306">LSAZ</cx:pt>
          <cx:pt idx="251307">LSAZ</cx:pt>
          <cx:pt idx="251308">LSAZ</cx:pt>
          <cx:pt idx="251309">LSAZ</cx:pt>
          <cx:pt idx="251310">LSAZ</cx:pt>
          <cx:pt idx="251311">LSAZ</cx:pt>
          <cx:pt idx="251312">LSAZ</cx:pt>
          <cx:pt idx="251313">LSAZ</cx:pt>
          <cx:pt idx="251314">LSAZ</cx:pt>
          <cx:pt idx="251315">LSAZ</cx:pt>
          <cx:pt idx="251316">LSAZ</cx:pt>
          <cx:pt idx="251317">LSAZ</cx:pt>
          <cx:pt idx="251318">LSAZ</cx:pt>
          <cx:pt idx="251319">LSAZ</cx:pt>
          <cx:pt idx="251320">LSAZ</cx:pt>
          <cx:pt idx="251321">LSAZ</cx:pt>
          <cx:pt idx="251322">LSAZ</cx:pt>
          <cx:pt idx="251323">LSAZ</cx:pt>
          <cx:pt idx="251324">LSAZ</cx:pt>
          <cx:pt idx="251325">LSAZ</cx:pt>
          <cx:pt idx="251326">LSAZ</cx:pt>
          <cx:pt idx="251327">LSAZ</cx:pt>
          <cx:pt idx="251328">LSAZ</cx:pt>
          <cx:pt idx="251329">LSAZ</cx:pt>
          <cx:pt idx="251330">LSAZ</cx:pt>
          <cx:pt idx="251331">LSAZ</cx:pt>
          <cx:pt idx="251332">LSAZ</cx:pt>
          <cx:pt idx="251333">LSAZ</cx:pt>
          <cx:pt idx="251334">LSAZ</cx:pt>
          <cx:pt idx="251335">LSAZ</cx:pt>
          <cx:pt idx="251336">LSAZ</cx:pt>
          <cx:pt idx="251337">LSAZ</cx:pt>
          <cx:pt idx="251338">LSAZ</cx:pt>
          <cx:pt idx="251339">LSAZ</cx:pt>
          <cx:pt idx="251340">LSAZ</cx:pt>
          <cx:pt idx="251341">LSAZ</cx:pt>
          <cx:pt idx="251342">LSAZ</cx:pt>
          <cx:pt idx="251343">LSAZ</cx:pt>
          <cx:pt idx="251344">LSAZ</cx:pt>
          <cx:pt idx="251345">LSAZ</cx:pt>
          <cx:pt idx="251346">LSAZ</cx:pt>
          <cx:pt idx="251347">LSAZ</cx:pt>
          <cx:pt idx="251348">LSAZ</cx:pt>
          <cx:pt idx="251349">LSAZ</cx:pt>
          <cx:pt idx="251350">LSAZ</cx:pt>
          <cx:pt idx="251351">LSAZ</cx:pt>
          <cx:pt idx="251352">LSAZ</cx:pt>
          <cx:pt idx="251353">LSAZ</cx:pt>
          <cx:pt idx="251354">LSAZ</cx:pt>
          <cx:pt idx="251355">LSAZ</cx:pt>
          <cx:pt idx="251356">LSAZ</cx:pt>
          <cx:pt idx="251357">LSAZ</cx:pt>
          <cx:pt idx="251358">LSAZ</cx:pt>
          <cx:pt idx="251359">LSAZ</cx:pt>
          <cx:pt idx="251360">LSAZ</cx:pt>
          <cx:pt idx="251361">LSAZ</cx:pt>
          <cx:pt idx="251362">LSAZ</cx:pt>
          <cx:pt idx="251363">LSAZ</cx:pt>
          <cx:pt idx="251364">LSAZ</cx:pt>
          <cx:pt idx="251365">LSAZ</cx:pt>
          <cx:pt idx="251366">LSAZ</cx:pt>
          <cx:pt idx="251367">LSAZ</cx:pt>
          <cx:pt idx="251368">LSAZ</cx:pt>
          <cx:pt idx="251369">LSAZ</cx:pt>
          <cx:pt idx="251370">LSAZ</cx:pt>
          <cx:pt idx="251371">LSAZ</cx:pt>
          <cx:pt idx="251372">LSAZ</cx:pt>
          <cx:pt idx="251373">LSAZ</cx:pt>
          <cx:pt idx="251374">LSAZ</cx:pt>
          <cx:pt idx="251375">LSAZ</cx:pt>
          <cx:pt idx="251376">LSAZ</cx:pt>
          <cx:pt idx="251377">LSAZ</cx:pt>
          <cx:pt idx="251378">LSAZ</cx:pt>
          <cx:pt idx="251379">LSAZ</cx:pt>
          <cx:pt idx="251380">LSAZ</cx:pt>
          <cx:pt idx="251381">LSAZ</cx:pt>
          <cx:pt idx="251382">LSAZ</cx:pt>
          <cx:pt idx="251383">LSAZ</cx:pt>
          <cx:pt idx="251384">LSAZ</cx:pt>
          <cx:pt idx="251385">LSAZ</cx:pt>
          <cx:pt idx="251386">LSAZ</cx:pt>
          <cx:pt idx="251387">LSAZ</cx:pt>
          <cx:pt idx="251388">LSAZ</cx:pt>
          <cx:pt idx="251389">LSAZ</cx:pt>
          <cx:pt idx="251390">LSAZ</cx:pt>
          <cx:pt idx="251391">LSAZ</cx:pt>
          <cx:pt idx="251392">LSAZ</cx:pt>
          <cx:pt idx="251393">LSAZ</cx:pt>
          <cx:pt idx="251394">LSAZ</cx:pt>
          <cx:pt idx="251395">LSAZ</cx:pt>
          <cx:pt idx="251396">LSAZ</cx:pt>
          <cx:pt idx="251397">LSAZ</cx:pt>
          <cx:pt idx="251398">LSAZ</cx:pt>
          <cx:pt idx="251399">LSAZ</cx:pt>
          <cx:pt idx="251400">LSAZ</cx:pt>
          <cx:pt idx="251401">LSAZ</cx:pt>
          <cx:pt idx="251402">LSAZ</cx:pt>
          <cx:pt idx="251403">LSAZ</cx:pt>
          <cx:pt idx="251404">LSAZ</cx:pt>
          <cx:pt idx="251405">LSAZ</cx:pt>
          <cx:pt idx="251406">LSAZ</cx:pt>
          <cx:pt idx="251407">LSAZ</cx:pt>
          <cx:pt idx="251408">LSAZ</cx:pt>
          <cx:pt idx="251409">LSAZ</cx:pt>
          <cx:pt idx="251410">LSAZ</cx:pt>
          <cx:pt idx="251411">LSAZ</cx:pt>
          <cx:pt idx="251412">LSAZ</cx:pt>
          <cx:pt idx="251413">LSAZ</cx:pt>
          <cx:pt idx="251414">LSAZ</cx:pt>
          <cx:pt idx="251415">LSAZ</cx:pt>
          <cx:pt idx="251416">LSAZ</cx:pt>
          <cx:pt idx="251417">LSAZ</cx:pt>
          <cx:pt idx="251418">LSAZ</cx:pt>
          <cx:pt idx="251419">LSAZ</cx:pt>
          <cx:pt idx="251420">LSAZ</cx:pt>
          <cx:pt idx="251421">LSAZ</cx:pt>
          <cx:pt idx="251422">LSAZ</cx:pt>
          <cx:pt idx="251423">LSAZ</cx:pt>
          <cx:pt idx="251424">LSAZ</cx:pt>
          <cx:pt idx="251425">LSAZ</cx:pt>
          <cx:pt idx="251426">LSAZ</cx:pt>
          <cx:pt idx="251427">LSAZ</cx:pt>
          <cx:pt idx="251428">LSAZ</cx:pt>
          <cx:pt idx="251429">LSAZ</cx:pt>
          <cx:pt idx="251430">LSAZ</cx:pt>
          <cx:pt idx="251431">LSAZ</cx:pt>
          <cx:pt idx="251432">LSAZ</cx:pt>
          <cx:pt idx="251433">LSAZ</cx:pt>
          <cx:pt idx="251434">LSAZ</cx:pt>
          <cx:pt idx="251435">LSAZ</cx:pt>
          <cx:pt idx="251436">LSAZ</cx:pt>
          <cx:pt idx="251437">LSAZ</cx:pt>
          <cx:pt idx="251438">LSAZ</cx:pt>
          <cx:pt idx="251439">LSAZ</cx:pt>
          <cx:pt idx="251440">LSAZ</cx:pt>
          <cx:pt idx="251441">LSAZ</cx:pt>
          <cx:pt idx="251442">LSAZ</cx:pt>
          <cx:pt idx="251443">LSAZ</cx:pt>
          <cx:pt idx="251444">LSAZ</cx:pt>
          <cx:pt idx="251445">LSAZ</cx:pt>
          <cx:pt idx="251446">LSAZ</cx:pt>
          <cx:pt idx="251447">LSAZ</cx:pt>
          <cx:pt idx="251448">LSAZ</cx:pt>
          <cx:pt idx="251449">LSAZ</cx:pt>
          <cx:pt idx="251450">LSAZ</cx:pt>
          <cx:pt idx="251451">LSAZ</cx:pt>
          <cx:pt idx="251452">LSAZ</cx:pt>
          <cx:pt idx="251453">LSAZ</cx:pt>
          <cx:pt idx="251454">LSAZ</cx:pt>
          <cx:pt idx="251455">LSAZ</cx:pt>
          <cx:pt idx="251456">LSAZ</cx:pt>
          <cx:pt idx="251457">LSAZ</cx:pt>
          <cx:pt idx="251458">LSAZ</cx:pt>
          <cx:pt idx="251459">LSAZ</cx:pt>
          <cx:pt idx="251460">LSAZ</cx:pt>
          <cx:pt idx="251461">LSAZ</cx:pt>
          <cx:pt idx="251462">LSAZ</cx:pt>
          <cx:pt idx="251463">LSAZ</cx:pt>
          <cx:pt idx="251464">LSAZ</cx:pt>
          <cx:pt idx="251465">LSAZ</cx:pt>
          <cx:pt idx="251466">LSAZ</cx:pt>
          <cx:pt idx="251467">LSAZ</cx:pt>
          <cx:pt idx="251468">LSAZ</cx:pt>
          <cx:pt idx="251469">LSAZ</cx:pt>
          <cx:pt idx="251470">LSAZ</cx:pt>
          <cx:pt idx="251471">LSAZ</cx:pt>
          <cx:pt idx="251472">LSAZ</cx:pt>
          <cx:pt idx="251473">LSAZ</cx:pt>
          <cx:pt idx="251474">LSAZ</cx:pt>
          <cx:pt idx="251475">LSAZ</cx:pt>
          <cx:pt idx="251476">LSAZ</cx:pt>
          <cx:pt idx="251477">LSAZ</cx:pt>
          <cx:pt idx="251478">LSAZ</cx:pt>
          <cx:pt idx="251479">LSAZ</cx:pt>
          <cx:pt idx="251480">LSAZ</cx:pt>
          <cx:pt idx="251481">LSAZ</cx:pt>
          <cx:pt idx="251482">LSAZ</cx:pt>
          <cx:pt idx="251483">LSAZ</cx:pt>
          <cx:pt idx="251484">LSAZ</cx:pt>
          <cx:pt idx="251485">LSAZ</cx:pt>
          <cx:pt idx="251486">LSAZ</cx:pt>
          <cx:pt idx="251487">LSAZ</cx:pt>
          <cx:pt idx="251488">LSAZ</cx:pt>
          <cx:pt idx="251489">LSAZ</cx:pt>
          <cx:pt idx="251490">LSAZ</cx:pt>
          <cx:pt idx="251491">LSAZ</cx:pt>
          <cx:pt idx="251492">LSAZ</cx:pt>
          <cx:pt idx="251493">LSAZ</cx:pt>
          <cx:pt idx="251494">LSAZ</cx:pt>
          <cx:pt idx="251495">LSAZ</cx:pt>
          <cx:pt idx="251496">LSAZ</cx:pt>
          <cx:pt idx="251497">LSAZ</cx:pt>
          <cx:pt idx="251498">LSAZ</cx:pt>
          <cx:pt idx="251499">LSAZ</cx:pt>
          <cx:pt idx="251500">LSAZ</cx:pt>
          <cx:pt idx="251501">LSAZ</cx:pt>
          <cx:pt idx="251502">LSAZ</cx:pt>
          <cx:pt idx="251503">LSAZ</cx:pt>
          <cx:pt idx="251504">LSAZ</cx:pt>
          <cx:pt idx="251505">LSAZ</cx:pt>
          <cx:pt idx="251506">LSAZ</cx:pt>
          <cx:pt idx="251507">LSAZ</cx:pt>
          <cx:pt idx="251508">LSAZ</cx:pt>
          <cx:pt idx="251509">LSAZ</cx:pt>
          <cx:pt idx="251510">LSAZ</cx:pt>
          <cx:pt idx="251511">LSAZ</cx:pt>
          <cx:pt idx="251512">LSAZ</cx:pt>
          <cx:pt idx="251513">LSAZ</cx:pt>
          <cx:pt idx="251514">LSAZ</cx:pt>
          <cx:pt idx="251515">LSAZ</cx:pt>
          <cx:pt idx="251516">LSAZ</cx:pt>
          <cx:pt idx="251517">LSAZ</cx:pt>
          <cx:pt idx="251518">LSAZ</cx:pt>
          <cx:pt idx="251519">LSAZ</cx:pt>
          <cx:pt idx="251520">LSAZ</cx:pt>
          <cx:pt idx="251521">LSAZ</cx:pt>
          <cx:pt idx="251522">LSAZ</cx:pt>
          <cx:pt idx="251523">LSAZ</cx:pt>
          <cx:pt idx="251524">LSAZ</cx:pt>
          <cx:pt idx="251525">LSAZ</cx:pt>
          <cx:pt idx="251526">LSAZ</cx:pt>
          <cx:pt idx="251527">LSAZ</cx:pt>
          <cx:pt idx="251528">LSAZ</cx:pt>
          <cx:pt idx="251529">LSAZ</cx:pt>
          <cx:pt idx="251530">LSAZ</cx:pt>
          <cx:pt idx="251531">LSAZ</cx:pt>
          <cx:pt idx="251532">LSAZ</cx:pt>
          <cx:pt idx="251533">LSAZ</cx:pt>
          <cx:pt idx="251534">LSAZ</cx:pt>
          <cx:pt idx="251535">LSAZ</cx:pt>
          <cx:pt idx="251536">LSAZ</cx:pt>
          <cx:pt idx="251537">LSAZ</cx:pt>
          <cx:pt idx="251538">LSAZ</cx:pt>
          <cx:pt idx="251539">LSAZ</cx:pt>
          <cx:pt idx="251540">LSAZ</cx:pt>
          <cx:pt idx="251541">LSAZ</cx:pt>
          <cx:pt idx="251542">LSAZ</cx:pt>
          <cx:pt idx="251543">LSAZ</cx:pt>
          <cx:pt idx="251544">LSAZ</cx:pt>
          <cx:pt idx="251545">LSAZ</cx:pt>
          <cx:pt idx="251546">LSAZ</cx:pt>
          <cx:pt idx="251547">LSAZ</cx:pt>
          <cx:pt idx="251548">LSAZ</cx:pt>
          <cx:pt idx="251549">LSAZ</cx:pt>
          <cx:pt idx="251550">LSAZ</cx:pt>
          <cx:pt idx="251551">LSAZ</cx:pt>
          <cx:pt idx="251552">LSAZ</cx:pt>
          <cx:pt idx="251553">LSAZ</cx:pt>
          <cx:pt idx="251554">LSAZ</cx:pt>
          <cx:pt idx="251555">LSAZ</cx:pt>
          <cx:pt idx="251556">LSAZ</cx:pt>
          <cx:pt idx="251557">LSAZ</cx:pt>
          <cx:pt idx="251558">LSAZ</cx:pt>
          <cx:pt idx="251559">LSAZ</cx:pt>
          <cx:pt idx="251560">LSAZ</cx:pt>
          <cx:pt idx="251561">LSAZ</cx:pt>
          <cx:pt idx="251562">LSAZ</cx:pt>
          <cx:pt idx="251563">LSAZ</cx:pt>
          <cx:pt idx="251564">LSAZ</cx:pt>
          <cx:pt idx="251565">LSAZ</cx:pt>
          <cx:pt idx="251566">LSAZ</cx:pt>
          <cx:pt idx="251567">LSAZ</cx:pt>
          <cx:pt idx="251568">LSAZ</cx:pt>
          <cx:pt idx="251569">LSAZ</cx:pt>
          <cx:pt idx="251570">LSAZ</cx:pt>
          <cx:pt idx="251571">LSAZ</cx:pt>
          <cx:pt idx="251572">LSAZ</cx:pt>
          <cx:pt idx="251573">LSAZ</cx:pt>
          <cx:pt idx="251574">LSAZ</cx:pt>
          <cx:pt idx="251575">LSAZ</cx:pt>
          <cx:pt idx="251576">LSAZ</cx:pt>
          <cx:pt idx="251577">LSAZ</cx:pt>
          <cx:pt idx="251578">LSAZ</cx:pt>
          <cx:pt idx="251579">LSAZ</cx:pt>
          <cx:pt idx="251580">LSAZ</cx:pt>
          <cx:pt idx="251581">LSAZ</cx:pt>
          <cx:pt idx="251582">LSAZ</cx:pt>
          <cx:pt idx="251583">LSAZ</cx:pt>
          <cx:pt idx="251584">LSAZ</cx:pt>
          <cx:pt idx="251585">LSAZ</cx:pt>
          <cx:pt idx="251586">LSAZ</cx:pt>
          <cx:pt idx="251587">LSAZ</cx:pt>
          <cx:pt idx="251588">LSAZ</cx:pt>
          <cx:pt idx="251589">LSAZ</cx:pt>
          <cx:pt idx="251590">LSAZ</cx:pt>
          <cx:pt idx="251591">LSAZ</cx:pt>
          <cx:pt idx="251592">LSAZ</cx:pt>
          <cx:pt idx="251593">LSAZ</cx:pt>
          <cx:pt idx="251594">LSAZ</cx:pt>
          <cx:pt idx="251595">LSAZ</cx:pt>
          <cx:pt idx="251596">LSAZ</cx:pt>
          <cx:pt idx="251597">LSAZ</cx:pt>
          <cx:pt idx="251598">LSAZ</cx:pt>
          <cx:pt idx="251599">LSAZ</cx:pt>
          <cx:pt idx="251600">LSAZ</cx:pt>
          <cx:pt idx="251601">LSAZ</cx:pt>
          <cx:pt idx="251602">LSAZ</cx:pt>
          <cx:pt idx="251603">LSAZ</cx:pt>
          <cx:pt idx="251604">LSAZ</cx:pt>
          <cx:pt idx="251605">LSAZ</cx:pt>
          <cx:pt idx="251606">LSAZ</cx:pt>
          <cx:pt idx="251607">LSAZ</cx:pt>
          <cx:pt idx="251608">LSAZ</cx:pt>
          <cx:pt idx="251609">LSAZ</cx:pt>
          <cx:pt idx="251610">LSAZ</cx:pt>
          <cx:pt idx="251611">LSAZ</cx:pt>
          <cx:pt idx="251612">LSAZ</cx:pt>
          <cx:pt idx="251613">LSAZ</cx:pt>
          <cx:pt idx="251614">LSAZ</cx:pt>
          <cx:pt idx="251615">LSAZ</cx:pt>
          <cx:pt idx="251616">LSAZ</cx:pt>
          <cx:pt idx="251617">LSAZ</cx:pt>
          <cx:pt idx="251618">LSAZ</cx:pt>
          <cx:pt idx="251619">LSAZ</cx:pt>
          <cx:pt idx="251620">LSAZ</cx:pt>
          <cx:pt idx="251621">LSAZ</cx:pt>
          <cx:pt idx="251622">LSAZ</cx:pt>
          <cx:pt idx="251623">LSAZ</cx:pt>
          <cx:pt idx="251624">LSAZ</cx:pt>
          <cx:pt idx="251625">LSAZ</cx:pt>
          <cx:pt idx="251626">LSAZ</cx:pt>
          <cx:pt idx="251627">LSAZ</cx:pt>
          <cx:pt idx="251628">LSAZ</cx:pt>
          <cx:pt idx="251629">LSAZ</cx:pt>
          <cx:pt idx="251630">LSAZ</cx:pt>
          <cx:pt idx="251631">LSAZ</cx:pt>
          <cx:pt idx="251632">LSAZ</cx:pt>
          <cx:pt idx="251633">LSAZ</cx:pt>
          <cx:pt idx="251634">LSAZ</cx:pt>
          <cx:pt idx="251635">LSAZ</cx:pt>
          <cx:pt idx="251636">LSAZ</cx:pt>
          <cx:pt idx="251637">LSAZ</cx:pt>
          <cx:pt idx="251638">LSAZ</cx:pt>
          <cx:pt idx="251639">LSAZ</cx:pt>
          <cx:pt idx="251640">LSAZ</cx:pt>
          <cx:pt idx="251641">LSAZ</cx:pt>
          <cx:pt idx="251642">LSAZ</cx:pt>
          <cx:pt idx="251643">LSAZ</cx:pt>
          <cx:pt idx="251644">LSAZ</cx:pt>
          <cx:pt idx="251645">LSAZ</cx:pt>
          <cx:pt idx="251646">LSAZ</cx:pt>
          <cx:pt idx="251647">LSAZ</cx:pt>
          <cx:pt idx="251648">LSAZ</cx:pt>
          <cx:pt idx="251649">LSAZ</cx:pt>
          <cx:pt idx="251650">LSAZ</cx:pt>
          <cx:pt idx="251651">LSAZ</cx:pt>
          <cx:pt idx="251652">LSAZ</cx:pt>
          <cx:pt idx="251653">LSAZ</cx:pt>
          <cx:pt idx="251654">LSAZ</cx:pt>
          <cx:pt idx="251655">LSAZ</cx:pt>
          <cx:pt idx="251656">LSAZ</cx:pt>
          <cx:pt idx="251657">LSAZ</cx:pt>
          <cx:pt idx="251658">LSAZ</cx:pt>
          <cx:pt idx="251659">LSAZ</cx:pt>
          <cx:pt idx="251660">LSAZ</cx:pt>
          <cx:pt idx="251661">LSAZ</cx:pt>
          <cx:pt idx="251662">LSAZ</cx:pt>
          <cx:pt idx="251663">LSAZ</cx:pt>
          <cx:pt idx="251664">LSAZ</cx:pt>
          <cx:pt idx="251665">LSAZ</cx:pt>
          <cx:pt idx="251666">LSAZ</cx:pt>
          <cx:pt idx="251667">LSAZ</cx:pt>
          <cx:pt idx="251668">LSAZ</cx:pt>
          <cx:pt idx="251669">LSAZ</cx:pt>
          <cx:pt idx="251670">LSAZ</cx:pt>
          <cx:pt idx="251671">LSAZ</cx:pt>
          <cx:pt idx="251672">LSAZ</cx:pt>
          <cx:pt idx="251673">LSAZ</cx:pt>
          <cx:pt idx="251674">LSAZ</cx:pt>
          <cx:pt idx="251675">LSAZ</cx:pt>
          <cx:pt idx="251676">LSAZ</cx:pt>
          <cx:pt idx="251677">LSAZ</cx:pt>
          <cx:pt idx="251678">LSAZ</cx:pt>
          <cx:pt idx="251679">LSAZ</cx:pt>
          <cx:pt idx="251680">LSAZ</cx:pt>
          <cx:pt idx="251681">LSAZ</cx:pt>
          <cx:pt idx="251682">LSAZ</cx:pt>
          <cx:pt idx="251683">LSAZ</cx:pt>
          <cx:pt idx="251684">LSAZ</cx:pt>
          <cx:pt idx="251685">LSAZ</cx:pt>
          <cx:pt idx="251686">LSAZ</cx:pt>
          <cx:pt idx="251687">LSAZ</cx:pt>
          <cx:pt idx="251688">LSAZ</cx:pt>
          <cx:pt idx="251689">LSAZ</cx:pt>
          <cx:pt idx="251690">LSAZ</cx:pt>
          <cx:pt idx="251691">LSAZ</cx:pt>
          <cx:pt idx="251692">LSAZ</cx:pt>
          <cx:pt idx="251693">LSAZ</cx:pt>
          <cx:pt idx="251694">LSAZ</cx:pt>
          <cx:pt idx="251695">LSAZ</cx:pt>
          <cx:pt idx="251696">LSAZ</cx:pt>
          <cx:pt idx="251697">LSAZ</cx:pt>
          <cx:pt idx="251698">LSAZ</cx:pt>
          <cx:pt idx="251699">LSAZ</cx:pt>
          <cx:pt idx="251700">LSAZ</cx:pt>
          <cx:pt idx="251701">LSAZ</cx:pt>
          <cx:pt idx="251702">LSAZ</cx:pt>
          <cx:pt idx="251703">LSAZ</cx:pt>
          <cx:pt idx="251704">LSAZ</cx:pt>
          <cx:pt idx="251705">LSAZ</cx:pt>
          <cx:pt idx="251706">LSAZ</cx:pt>
          <cx:pt idx="251707">LSAZ</cx:pt>
          <cx:pt idx="251708">LSAZ</cx:pt>
          <cx:pt idx="251709">LSAZ</cx:pt>
          <cx:pt idx="251710">LSAZ</cx:pt>
          <cx:pt idx="251711">LSAZ</cx:pt>
          <cx:pt idx="251712">LSAZ</cx:pt>
          <cx:pt idx="251713">LSAZ</cx:pt>
          <cx:pt idx="251714">LSAZ</cx:pt>
          <cx:pt idx="251715">LSAZ</cx:pt>
          <cx:pt idx="251716">LSAZ</cx:pt>
          <cx:pt idx="251717">LSAZ</cx:pt>
          <cx:pt idx="251718">LSAZ</cx:pt>
          <cx:pt idx="251719">LSAZ</cx:pt>
          <cx:pt idx="251720">LSAZ</cx:pt>
          <cx:pt idx="251721">LSAZ</cx:pt>
          <cx:pt idx="251722">LSAZ</cx:pt>
          <cx:pt idx="251723">LSAZ</cx:pt>
          <cx:pt idx="251724">LSAZ</cx:pt>
          <cx:pt idx="251725">LSAZ</cx:pt>
          <cx:pt idx="251726">LSAZ</cx:pt>
          <cx:pt idx="251727">LSAZ</cx:pt>
          <cx:pt idx="251728">LSAZ</cx:pt>
          <cx:pt idx="251729">LSAZ</cx:pt>
          <cx:pt idx="251730">LSAZ</cx:pt>
          <cx:pt idx="251731">LSAZ</cx:pt>
          <cx:pt idx="251732">LSAZ</cx:pt>
          <cx:pt idx="251733">LSAZ</cx:pt>
          <cx:pt idx="251734">LSAZ</cx:pt>
          <cx:pt idx="251735">LSAZ</cx:pt>
          <cx:pt idx="251736">LSAZ</cx:pt>
          <cx:pt idx="251737">LSAZ</cx:pt>
          <cx:pt idx="251738">LSAZ</cx:pt>
          <cx:pt idx="251739">LSAZ</cx:pt>
          <cx:pt idx="251740">LSAZ</cx:pt>
          <cx:pt idx="251741">LSAZ</cx:pt>
          <cx:pt idx="251742">LSAZ</cx:pt>
          <cx:pt idx="251743">LSAZ</cx:pt>
          <cx:pt idx="251744">LSAZ</cx:pt>
          <cx:pt idx="251745">LSAZ</cx:pt>
          <cx:pt idx="251746">LSAZ</cx:pt>
          <cx:pt idx="251747">LSAZ</cx:pt>
          <cx:pt idx="251748">LSAZ</cx:pt>
          <cx:pt idx="251749">LSAZ</cx:pt>
          <cx:pt idx="251750">LSAZ</cx:pt>
          <cx:pt idx="251751">LSAZ</cx:pt>
          <cx:pt idx="251752">LSAZ</cx:pt>
          <cx:pt idx="251753">LSAZ</cx:pt>
          <cx:pt idx="251754">LSAZ</cx:pt>
          <cx:pt idx="251755">LSAZ</cx:pt>
          <cx:pt idx="251756">LSAZ</cx:pt>
          <cx:pt idx="251757">LSAZ</cx:pt>
          <cx:pt idx="251758">LSAZ</cx:pt>
          <cx:pt idx="251759">LSAZ</cx:pt>
          <cx:pt idx="251760">LSAZ</cx:pt>
          <cx:pt idx="251761">LSAZ</cx:pt>
          <cx:pt idx="251762">LSAZ</cx:pt>
          <cx:pt idx="251763">LSAZ</cx:pt>
          <cx:pt idx="251764">LSAZ</cx:pt>
          <cx:pt idx="251765">LSAZ</cx:pt>
          <cx:pt idx="251766">LSAZ</cx:pt>
          <cx:pt idx="251767">LSAZ</cx:pt>
          <cx:pt idx="251768">LSAZ</cx:pt>
          <cx:pt idx="251769">LSAZ</cx:pt>
          <cx:pt idx="251770">LSAZ</cx:pt>
          <cx:pt idx="251771">LSAZ</cx:pt>
          <cx:pt idx="251772">LSAZ</cx:pt>
          <cx:pt idx="251773">LSAZ</cx:pt>
          <cx:pt idx="251774">LSAZ</cx:pt>
          <cx:pt idx="251775">LSAZ</cx:pt>
          <cx:pt idx="251776">LSAZ</cx:pt>
          <cx:pt idx="251777">LSAZ</cx:pt>
          <cx:pt idx="251778">LSAZ</cx:pt>
          <cx:pt idx="251779">LSAZ</cx:pt>
          <cx:pt idx="251780">LSAZ</cx:pt>
          <cx:pt idx="251781">LSAZ</cx:pt>
          <cx:pt idx="251782">LSAZ</cx:pt>
          <cx:pt idx="251783">LSAZ</cx:pt>
          <cx:pt idx="251784">LSAZ</cx:pt>
          <cx:pt idx="251785">LSAZ</cx:pt>
          <cx:pt idx="251786">LSAZ</cx:pt>
          <cx:pt idx="251787">LSAZ</cx:pt>
          <cx:pt idx="251788">LSAZ</cx:pt>
          <cx:pt idx="251789">LSAZ</cx:pt>
          <cx:pt idx="251790">LSAZ</cx:pt>
          <cx:pt idx="251791">LSAZ</cx:pt>
          <cx:pt idx="251792">LSAZ</cx:pt>
          <cx:pt idx="251793">LSAZ</cx:pt>
          <cx:pt idx="251794">LSAZ</cx:pt>
          <cx:pt idx="251795">LSAZ</cx:pt>
          <cx:pt idx="251796">LSAZ</cx:pt>
          <cx:pt idx="251797">LSAZ</cx:pt>
          <cx:pt idx="251798">LSAZ</cx:pt>
          <cx:pt idx="251799">LSAZ</cx:pt>
          <cx:pt idx="251800">LSAZ</cx:pt>
          <cx:pt idx="251801">LSAZ</cx:pt>
          <cx:pt idx="251802">LSAZ</cx:pt>
          <cx:pt idx="251803">LSAZ</cx:pt>
          <cx:pt idx="251804">LSAZ</cx:pt>
          <cx:pt idx="251805">LSAZ</cx:pt>
          <cx:pt idx="251806">LSAZ</cx:pt>
          <cx:pt idx="251807">LSAZ</cx:pt>
          <cx:pt idx="251808">LSAZ</cx:pt>
          <cx:pt idx="251809">LSAZ</cx:pt>
          <cx:pt idx="251810">LSAZ</cx:pt>
          <cx:pt idx="251811">LSAZ</cx:pt>
          <cx:pt idx="251812">LSAZ</cx:pt>
          <cx:pt idx="251813">LSAZ</cx:pt>
          <cx:pt idx="251814">LSAZ</cx:pt>
          <cx:pt idx="251815">LSAZ</cx:pt>
          <cx:pt idx="251816">LSAZ</cx:pt>
          <cx:pt idx="251817">LSAZ</cx:pt>
          <cx:pt idx="251818">LSAZ</cx:pt>
          <cx:pt idx="251819">LSAZ</cx:pt>
          <cx:pt idx="251820">LSAZ</cx:pt>
          <cx:pt idx="251821">LSAZ</cx:pt>
          <cx:pt idx="251822">LSAZ</cx:pt>
          <cx:pt idx="251823">LSAZ</cx:pt>
          <cx:pt idx="251824">LSAZ</cx:pt>
          <cx:pt idx="251825">LSAZ</cx:pt>
          <cx:pt idx="251826">LSAZ</cx:pt>
          <cx:pt idx="251827">LSAZ</cx:pt>
          <cx:pt idx="251828">LSAZ</cx:pt>
          <cx:pt idx="251829">LSAZ</cx:pt>
          <cx:pt idx="251830">LSAZ</cx:pt>
          <cx:pt idx="251831">LSAZ</cx:pt>
          <cx:pt idx="251832">LSAZ</cx:pt>
          <cx:pt idx="251833">LSAZ</cx:pt>
          <cx:pt idx="251834">LSAZ</cx:pt>
          <cx:pt idx="251835">LSAZ</cx:pt>
          <cx:pt idx="251836">LSAZ</cx:pt>
          <cx:pt idx="251837">LSAZ</cx:pt>
          <cx:pt idx="251838">LSAZ</cx:pt>
          <cx:pt idx="251839">LSAZ</cx:pt>
          <cx:pt idx="251840">LSAZ</cx:pt>
          <cx:pt idx="251841">LSAZ</cx:pt>
          <cx:pt idx="251842">LSAZ</cx:pt>
          <cx:pt idx="251843">LSAZ</cx:pt>
          <cx:pt idx="251844">LSAZ</cx:pt>
          <cx:pt idx="251845">LSAZ</cx:pt>
          <cx:pt idx="251846">LSAZ</cx:pt>
          <cx:pt idx="251847">LSAZ</cx:pt>
          <cx:pt idx="251848">LSAZ</cx:pt>
          <cx:pt idx="251849">LSAZ</cx:pt>
          <cx:pt idx="251850">LSAZ</cx:pt>
          <cx:pt idx="251851">LSAZ</cx:pt>
          <cx:pt idx="251852">LSAZ</cx:pt>
          <cx:pt idx="251853">LSAZ</cx:pt>
          <cx:pt idx="251854">LSAZ</cx:pt>
          <cx:pt idx="251855">LSAZ</cx:pt>
          <cx:pt idx="251856">LSAZ</cx:pt>
          <cx:pt idx="251857">LSAZ</cx:pt>
          <cx:pt idx="251858">LSAZ</cx:pt>
          <cx:pt idx="251859">LSAZ</cx:pt>
          <cx:pt idx="251860">LSAZ</cx:pt>
          <cx:pt idx="251861">LSAZ</cx:pt>
          <cx:pt idx="251862">LSAZ</cx:pt>
          <cx:pt idx="251863">LSAZ</cx:pt>
          <cx:pt idx="251864">LSAZ</cx:pt>
          <cx:pt idx="251865">LSAZ</cx:pt>
          <cx:pt idx="251866">LSAZ</cx:pt>
          <cx:pt idx="251867">LSAZ</cx:pt>
          <cx:pt idx="251868">LSAZ</cx:pt>
          <cx:pt idx="251869">LSAZ</cx:pt>
          <cx:pt idx="251870">LSAZ</cx:pt>
          <cx:pt idx="251871">LSAZ</cx:pt>
          <cx:pt idx="251872">LSAZ</cx:pt>
          <cx:pt idx="251873">LSAZ</cx:pt>
          <cx:pt idx="251874">LSAZ</cx:pt>
          <cx:pt idx="251875">LSAZ</cx:pt>
          <cx:pt idx="251876">LSAZ</cx:pt>
          <cx:pt idx="251877">LSAZ</cx:pt>
          <cx:pt idx="251878">LSAZ</cx:pt>
          <cx:pt idx="251879">LSAZ</cx:pt>
          <cx:pt idx="251880">LSAZ</cx:pt>
          <cx:pt idx="251881">LSAZ</cx:pt>
          <cx:pt idx="251882">LSAZ</cx:pt>
          <cx:pt idx="251883">LSAZ</cx:pt>
          <cx:pt idx="251884">LSAZ</cx:pt>
          <cx:pt idx="251885">LSAZ</cx:pt>
          <cx:pt idx="251886">LSAZ</cx:pt>
          <cx:pt idx="251887">LSAZ</cx:pt>
          <cx:pt idx="251888">LSAZ</cx:pt>
          <cx:pt idx="251889">LSAZ</cx:pt>
          <cx:pt idx="251890">LSAZ</cx:pt>
          <cx:pt idx="251891">LSAZ</cx:pt>
          <cx:pt idx="251892">LSAZ</cx:pt>
          <cx:pt idx="251893">LSAZ</cx:pt>
          <cx:pt idx="251894">LSAZ</cx:pt>
          <cx:pt idx="251895">LSAZ</cx:pt>
          <cx:pt idx="251896">LSAZ</cx:pt>
          <cx:pt idx="251897">LSAZ</cx:pt>
          <cx:pt idx="251898">LSAZ</cx:pt>
          <cx:pt idx="251899">LSAZ</cx:pt>
          <cx:pt idx="251900">LSAZ</cx:pt>
          <cx:pt idx="251901">LSAZ</cx:pt>
          <cx:pt idx="251902">LSAZ</cx:pt>
          <cx:pt idx="251903">LSAZ</cx:pt>
          <cx:pt idx="251904">LSAZ</cx:pt>
          <cx:pt idx="251905">LSAZ</cx:pt>
          <cx:pt idx="251906">LSAZ</cx:pt>
          <cx:pt idx="251907">LSAZ</cx:pt>
          <cx:pt idx="251908">LSAZ</cx:pt>
          <cx:pt idx="251909">LSAZ</cx:pt>
          <cx:pt idx="251910">LSAZ</cx:pt>
          <cx:pt idx="251911">LSAZ</cx:pt>
          <cx:pt idx="251912">LSAZ</cx:pt>
          <cx:pt idx="251913">LSAZ</cx:pt>
          <cx:pt idx="251914">LSAZ</cx:pt>
          <cx:pt idx="251915">LSAZ</cx:pt>
          <cx:pt idx="251916">LSAZ</cx:pt>
          <cx:pt idx="251917">LSAZ</cx:pt>
          <cx:pt idx="251918">LSAZ</cx:pt>
          <cx:pt idx="251919">LSAZ</cx:pt>
          <cx:pt idx="251920">LSAZ</cx:pt>
          <cx:pt idx="251921">LSAZ</cx:pt>
          <cx:pt idx="251922">LSAZ</cx:pt>
          <cx:pt idx="251923">LSAZ</cx:pt>
          <cx:pt idx="251924">LSAZ</cx:pt>
          <cx:pt idx="251925">LSAZ</cx:pt>
          <cx:pt idx="251926">LSAZ</cx:pt>
          <cx:pt idx="251927">LSAZ</cx:pt>
          <cx:pt idx="251928">LSAZ</cx:pt>
          <cx:pt idx="251929">LSAZ</cx:pt>
          <cx:pt idx="251930">LSAZ</cx:pt>
          <cx:pt idx="251931">LSAZ</cx:pt>
          <cx:pt idx="251932">LSAZ</cx:pt>
          <cx:pt idx="251933">LSAZ</cx:pt>
          <cx:pt idx="251934">LSAZ</cx:pt>
          <cx:pt idx="251935">LSAZ</cx:pt>
          <cx:pt idx="251936">LSAZ</cx:pt>
          <cx:pt idx="251937">LSAZ</cx:pt>
          <cx:pt idx="251938">LSAZ</cx:pt>
          <cx:pt idx="251939">LSAZ</cx:pt>
          <cx:pt idx="251940">LSAZ</cx:pt>
          <cx:pt idx="251941">LSAZ</cx:pt>
          <cx:pt idx="251942">LSAZ</cx:pt>
          <cx:pt idx="251943">LSAZ</cx:pt>
          <cx:pt idx="251944">LSAZ</cx:pt>
          <cx:pt idx="251945">LSAZ</cx:pt>
          <cx:pt idx="251946">LSAZ</cx:pt>
          <cx:pt idx="251947">LSAZ</cx:pt>
          <cx:pt idx="251948">LSAZ</cx:pt>
          <cx:pt idx="251949">LSAZ</cx:pt>
          <cx:pt idx="251950">LSAZ</cx:pt>
          <cx:pt idx="251951">LSAZ</cx:pt>
          <cx:pt idx="251952">LSAZ</cx:pt>
          <cx:pt idx="251953">LSAZ</cx:pt>
          <cx:pt idx="251954">LSAZ</cx:pt>
          <cx:pt idx="251955">LSAZ</cx:pt>
          <cx:pt idx="251956">LSAZ</cx:pt>
          <cx:pt idx="251957">LSAZ</cx:pt>
          <cx:pt idx="251958">LSAZ</cx:pt>
          <cx:pt idx="251959">LSAZ</cx:pt>
          <cx:pt idx="251960">LSAZ</cx:pt>
          <cx:pt idx="251961">LSAZ</cx:pt>
          <cx:pt idx="251962">LSAZ</cx:pt>
          <cx:pt idx="251963">LSAZ</cx:pt>
          <cx:pt idx="251964">LSAZ</cx:pt>
          <cx:pt idx="251965">LSAZ</cx:pt>
          <cx:pt idx="251966">LSAZ</cx:pt>
          <cx:pt idx="251967">LSAZ</cx:pt>
          <cx:pt idx="251968">LSAZ</cx:pt>
          <cx:pt idx="251969">LSAZ</cx:pt>
          <cx:pt idx="251970">LSAZ</cx:pt>
          <cx:pt idx="251971">LSAZ</cx:pt>
          <cx:pt idx="251972">LSAZ</cx:pt>
          <cx:pt idx="251973">LSAZ</cx:pt>
          <cx:pt idx="251974">LSAZ</cx:pt>
          <cx:pt idx="251975">LSAZ</cx:pt>
          <cx:pt idx="251976">LSAZ</cx:pt>
          <cx:pt idx="251977">LSAZ</cx:pt>
          <cx:pt idx="251978">LSAZ</cx:pt>
          <cx:pt idx="251979">LSAZ</cx:pt>
          <cx:pt idx="251980">LSAZ</cx:pt>
          <cx:pt idx="251981">LSAZ</cx:pt>
          <cx:pt idx="251982">LSAZ</cx:pt>
          <cx:pt idx="251983">LSAZ</cx:pt>
          <cx:pt idx="251984">LSAZ</cx:pt>
          <cx:pt idx="251985">LSAZ</cx:pt>
          <cx:pt idx="251986">LSAZ</cx:pt>
          <cx:pt idx="251987">LSAZ</cx:pt>
          <cx:pt idx="251988">LSAZ</cx:pt>
          <cx:pt idx="251989">LSAZ</cx:pt>
          <cx:pt idx="251990">LSAZ</cx:pt>
          <cx:pt idx="251991">LSAZ</cx:pt>
          <cx:pt idx="251992">LSAZ</cx:pt>
          <cx:pt idx="251993">LSAZ</cx:pt>
          <cx:pt idx="251994">LSAZ</cx:pt>
          <cx:pt idx="251995">LSAZ</cx:pt>
          <cx:pt idx="251996">LSAZ</cx:pt>
          <cx:pt idx="251997">LSAZ</cx:pt>
          <cx:pt idx="251998">LSAZ</cx:pt>
          <cx:pt idx="251999">LSAZ</cx:pt>
          <cx:pt idx="252000">LSAZ</cx:pt>
          <cx:pt idx="252001">LSAZ</cx:pt>
          <cx:pt idx="252002">LSAZ</cx:pt>
          <cx:pt idx="252003">LSAZ</cx:pt>
          <cx:pt idx="252004">LSAZ</cx:pt>
          <cx:pt idx="252005">LSAZ</cx:pt>
          <cx:pt idx="252006">LSAZ</cx:pt>
          <cx:pt idx="252007">LSAZ</cx:pt>
          <cx:pt idx="252008">LSAZ</cx:pt>
          <cx:pt idx="252009">LSAZ</cx:pt>
          <cx:pt idx="252010">LSAZ</cx:pt>
          <cx:pt idx="252011">LSAZ</cx:pt>
          <cx:pt idx="252012">LSAZ</cx:pt>
          <cx:pt idx="252013">LSAZ</cx:pt>
          <cx:pt idx="252014">LSAZ</cx:pt>
          <cx:pt idx="252015">LSAZ</cx:pt>
          <cx:pt idx="252016">LSAZ</cx:pt>
          <cx:pt idx="252017">LSAZ</cx:pt>
          <cx:pt idx="252018">LSAZ</cx:pt>
          <cx:pt idx="252019">LSAZ</cx:pt>
          <cx:pt idx="252020">LSAZ</cx:pt>
          <cx:pt idx="252021">LSAZ</cx:pt>
          <cx:pt idx="252022">LSAZ</cx:pt>
          <cx:pt idx="252023">LSAZ</cx:pt>
          <cx:pt idx="252024">LSAZ</cx:pt>
          <cx:pt idx="252025">LSAZ</cx:pt>
          <cx:pt idx="252026">LSAZ</cx:pt>
          <cx:pt idx="252027">LSAZ</cx:pt>
          <cx:pt idx="252028">LSAZ</cx:pt>
          <cx:pt idx="252029">LSAZ</cx:pt>
          <cx:pt idx="252030">LSAZ</cx:pt>
          <cx:pt idx="252031">LSAZ</cx:pt>
          <cx:pt idx="252032">LSAZ</cx:pt>
          <cx:pt idx="252033">LSAZ</cx:pt>
          <cx:pt idx="252034">LSAZ</cx:pt>
          <cx:pt idx="252035">LSAZ</cx:pt>
          <cx:pt idx="252036">LSAZ</cx:pt>
          <cx:pt idx="252037">LSAZ</cx:pt>
          <cx:pt idx="252038">LSAZ</cx:pt>
          <cx:pt idx="252039">LSAZ</cx:pt>
          <cx:pt idx="252040">LSAZ</cx:pt>
          <cx:pt idx="252041">LSAZ</cx:pt>
          <cx:pt idx="252042">LSAZ</cx:pt>
          <cx:pt idx="252043">LSAZ</cx:pt>
          <cx:pt idx="252044">LSAZ</cx:pt>
          <cx:pt idx="252045">LSAZ</cx:pt>
          <cx:pt idx="252046">LSAZ</cx:pt>
          <cx:pt idx="252047">LSAZ</cx:pt>
          <cx:pt idx="252048">LSAZ</cx:pt>
          <cx:pt idx="252049">LSAZ</cx:pt>
          <cx:pt idx="252050">LSAZ</cx:pt>
          <cx:pt idx="252051">LSAZ</cx:pt>
          <cx:pt idx="252052">LSAZ</cx:pt>
          <cx:pt idx="252053">LSAZ</cx:pt>
          <cx:pt idx="252054">LSAZ</cx:pt>
          <cx:pt idx="252055">LSAZ</cx:pt>
          <cx:pt idx="252056">LSAZ</cx:pt>
          <cx:pt idx="252057">LSAZ</cx:pt>
          <cx:pt idx="252058">LSAZ</cx:pt>
          <cx:pt idx="252059">LSAZ</cx:pt>
          <cx:pt idx="252060">LSAZ</cx:pt>
          <cx:pt idx="252061">LSAZ</cx:pt>
          <cx:pt idx="252062">LSAZ</cx:pt>
          <cx:pt idx="252063">LSAZ</cx:pt>
          <cx:pt idx="252064">LSAZ</cx:pt>
          <cx:pt idx="252065">LSAZ</cx:pt>
          <cx:pt idx="252066">LSAZ</cx:pt>
          <cx:pt idx="252067">LSAZ</cx:pt>
          <cx:pt idx="252068">LSAZ</cx:pt>
          <cx:pt idx="252069">LSAZ</cx:pt>
          <cx:pt idx="252070">LSAZ</cx:pt>
          <cx:pt idx="252071">LSAZ</cx:pt>
          <cx:pt idx="252072">LSAZ</cx:pt>
          <cx:pt idx="252073">LSAZ</cx:pt>
          <cx:pt idx="252074">LSAZ</cx:pt>
          <cx:pt idx="252075">LSAZ</cx:pt>
          <cx:pt idx="252076">LSAZ</cx:pt>
          <cx:pt idx="252077">LSAZ</cx:pt>
          <cx:pt idx="252078">LSAZ</cx:pt>
          <cx:pt idx="252079">LSAZ</cx:pt>
          <cx:pt idx="252080">LSAZ</cx:pt>
          <cx:pt idx="252081">LSAZ</cx:pt>
          <cx:pt idx="252082">LSAZ</cx:pt>
          <cx:pt idx="252083">LSAZ</cx:pt>
          <cx:pt idx="252084">LSAZ</cx:pt>
          <cx:pt idx="252085">LSAZ</cx:pt>
          <cx:pt idx="252086">LSAZ</cx:pt>
          <cx:pt idx="252087">LSAZ</cx:pt>
          <cx:pt idx="252088">LSAZ</cx:pt>
          <cx:pt idx="252089">LSAZ</cx:pt>
          <cx:pt idx="252090">LSAZ</cx:pt>
          <cx:pt idx="252091">LSAZ</cx:pt>
          <cx:pt idx="252092">LSAZ</cx:pt>
          <cx:pt idx="252093">LSAZ</cx:pt>
          <cx:pt idx="252094">LSAZ</cx:pt>
          <cx:pt idx="252095">LSAZ</cx:pt>
          <cx:pt idx="252096">LSAZ</cx:pt>
          <cx:pt idx="252097">LSAZ</cx:pt>
          <cx:pt idx="252098">LSAZ</cx:pt>
          <cx:pt idx="252099">LSAZ</cx:pt>
          <cx:pt idx="252100">LSAZ</cx:pt>
          <cx:pt idx="252101">LSAZ</cx:pt>
          <cx:pt idx="252102">LSAZ</cx:pt>
          <cx:pt idx="252103">LSAZ</cx:pt>
          <cx:pt idx="252104">LSAZ</cx:pt>
          <cx:pt idx="252105">LSAZ</cx:pt>
          <cx:pt idx="252106">LSAZ</cx:pt>
          <cx:pt idx="252107">LSAZ</cx:pt>
          <cx:pt idx="252108">LSAZ</cx:pt>
          <cx:pt idx="252109">LSAZ</cx:pt>
          <cx:pt idx="252110">LSAZ</cx:pt>
          <cx:pt idx="252111">LSAZ</cx:pt>
          <cx:pt idx="252112">LSAZ</cx:pt>
          <cx:pt idx="252113">LSAZ</cx:pt>
          <cx:pt idx="252114">LSAZ</cx:pt>
          <cx:pt idx="252115">LSAZ</cx:pt>
          <cx:pt idx="252116">LSAZ</cx:pt>
          <cx:pt idx="252117">LSAZ</cx:pt>
          <cx:pt idx="252118">LSAZ</cx:pt>
          <cx:pt idx="252119">LSAZ</cx:pt>
          <cx:pt idx="252120">LSAZ</cx:pt>
          <cx:pt idx="252121">LSAZ</cx:pt>
          <cx:pt idx="252122">LSAZ</cx:pt>
          <cx:pt idx="252123">LSAZ</cx:pt>
          <cx:pt idx="252124">LSAZ</cx:pt>
          <cx:pt idx="252125">LSAZ</cx:pt>
          <cx:pt idx="252126">LSAZ</cx:pt>
          <cx:pt idx="252127">LSAZ</cx:pt>
          <cx:pt idx="252128">LSAZ</cx:pt>
          <cx:pt idx="252129">LSAZ</cx:pt>
          <cx:pt idx="252130">LSAZ</cx:pt>
          <cx:pt idx="252131">LSAZ</cx:pt>
          <cx:pt idx="252132">LSAZ</cx:pt>
          <cx:pt idx="252133">LSAZ</cx:pt>
          <cx:pt idx="252134">LSAZ</cx:pt>
          <cx:pt idx="252135">LSAZ</cx:pt>
          <cx:pt idx="252136">LSAZ</cx:pt>
          <cx:pt idx="252137">LSAZ</cx:pt>
          <cx:pt idx="252138">LSAZ</cx:pt>
          <cx:pt idx="252139">LSAZ</cx:pt>
          <cx:pt idx="252140">LSAZ</cx:pt>
          <cx:pt idx="252141">LSAZ</cx:pt>
          <cx:pt idx="252142">LSAZ</cx:pt>
          <cx:pt idx="252143">LSAZ</cx:pt>
          <cx:pt idx="252144">LSAZ</cx:pt>
          <cx:pt idx="252145">LSAZ</cx:pt>
          <cx:pt idx="252146">LSAZ</cx:pt>
          <cx:pt idx="252147">LSAZ</cx:pt>
          <cx:pt idx="252148">LSAZ</cx:pt>
          <cx:pt idx="252149">LSAZ</cx:pt>
          <cx:pt idx="252150">LSAZ</cx:pt>
          <cx:pt idx="252151">LSAZ</cx:pt>
          <cx:pt idx="252152">LSAZ</cx:pt>
          <cx:pt idx="252153">LSAZ</cx:pt>
          <cx:pt idx="252154">LSAZ</cx:pt>
          <cx:pt idx="252155">LSAZ</cx:pt>
          <cx:pt idx="252156">LSAZ</cx:pt>
          <cx:pt idx="252157">LSAZ</cx:pt>
          <cx:pt idx="252158">LSAZ</cx:pt>
          <cx:pt idx="252159">LSAZ</cx:pt>
          <cx:pt idx="252160">LSAZ</cx:pt>
          <cx:pt idx="252161">LSAZ</cx:pt>
          <cx:pt idx="252162">LSAZ</cx:pt>
          <cx:pt idx="252163">LSAZ</cx:pt>
          <cx:pt idx="252164">LSAZ</cx:pt>
          <cx:pt idx="252165">LSAZ</cx:pt>
          <cx:pt idx="252166">LSAZ</cx:pt>
          <cx:pt idx="252167">LSAZ</cx:pt>
          <cx:pt idx="252168">LSAZ</cx:pt>
          <cx:pt idx="252169">LSAZ</cx:pt>
          <cx:pt idx="252170">LSAZ</cx:pt>
          <cx:pt idx="252171">LSAZ</cx:pt>
          <cx:pt idx="252172">LSAZ</cx:pt>
          <cx:pt idx="252173">LSAZ</cx:pt>
          <cx:pt idx="252174">LSAZ</cx:pt>
          <cx:pt idx="252175">LSAZ</cx:pt>
          <cx:pt idx="252176">LSAZ</cx:pt>
          <cx:pt idx="252177">LSAZ</cx:pt>
          <cx:pt idx="252178">LSAZ</cx:pt>
          <cx:pt idx="252179">LSAZ</cx:pt>
          <cx:pt idx="252180">LSAZ</cx:pt>
          <cx:pt idx="252181">LSAZ</cx:pt>
          <cx:pt idx="252182">LSAZ</cx:pt>
          <cx:pt idx="252183">LSAZ</cx:pt>
          <cx:pt idx="252184">LSAZ</cx:pt>
          <cx:pt idx="252185">LSAZ</cx:pt>
          <cx:pt idx="252186">LSAZ</cx:pt>
          <cx:pt idx="252187">LSAZ</cx:pt>
          <cx:pt idx="252188">LSAZ</cx:pt>
          <cx:pt idx="252189">LSAZ</cx:pt>
          <cx:pt idx="252190">LSAZ</cx:pt>
          <cx:pt idx="252191">LSAZ</cx:pt>
          <cx:pt idx="252192">LSAZ</cx:pt>
          <cx:pt idx="252193">LSAZ</cx:pt>
          <cx:pt idx="252194">LSAZ</cx:pt>
          <cx:pt idx="252195">LSAZ</cx:pt>
          <cx:pt idx="252196">LSAZ</cx:pt>
          <cx:pt idx="252197">LSAZ</cx:pt>
          <cx:pt idx="252198">LSAZ</cx:pt>
          <cx:pt idx="252199">LSAZ</cx:pt>
          <cx:pt idx="252200">LSAZ</cx:pt>
          <cx:pt idx="252201">LSAZ</cx:pt>
          <cx:pt idx="252202">LSAZ</cx:pt>
          <cx:pt idx="252203">LSAZ</cx:pt>
          <cx:pt idx="252204">LSAZ</cx:pt>
          <cx:pt idx="252205">LSAZ</cx:pt>
          <cx:pt idx="252206">LSAZ</cx:pt>
          <cx:pt idx="252207">LSAZ</cx:pt>
          <cx:pt idx="252208">LSAZ</cx:pt>
          <cx:pt idx="252209">LSAZ</cx:pt>
          <cx:pt idx="252210">LSAZ</cx:pt>
          <cx:pt idx="252211">LSAZ</cx:pt>
          <cx:pt idx="252212">LSAZ</cx:pt>
          <cx:pt idx="252213">LSAZ</cx:pt>
          <cx:pt idx="252214">LSAZ</cx:pt>
          <cx:pt idx="252215">LSAZ</cx:pt>
          <cx:pt idx="252216">LSAZ</cx:pt>
          <cx:pt idx="252217">LSAZ</cx:pt>
          <cx:pt idx="252218">LSAZ</cx:pt>
          <cx:pt idx="252219">LSAZ</cx:pt>
          <cx:pt idx="252220">LSAZ</cx:pt>
          <cx:pt idx="252221">LSAZ</cx:pt>
          <cx:pt idx="252222">LSAZ</cx:pt>
          <cx:pt idx="252223">LSAZ</cx:pt>
          <cx:pt idx="252224">LSAZ</cx:pt>
          <cx:pt idx="252225">LSAZ</cx:pt>
          <cx:pt idx="252226">LSAZ</cx:pt>
          <cx:pt idx="252227">LSAZ</cx:pt>
          <cx:pt idx="252228">LSAZ</cx:pt>
          <cx:pt idx="252229">LSAZ</cx:pt>
          <cx:pt idx="252230">LSAZ</cx:pt>
          <cx:pt idx="252231">LSAZ</cx:pt>
          <cx:pt idx="252232">LSAZ</cx:pt>
          <cx:pt idx="252233">LSAZ</cx:pt>
          <cx:pt idx="252234">LSAZ</cx:pt>
          <cx:pt idx="252235">LSAZ</cx:pt>
          <cx:pt idx="252236">LSAZ</cx:pt>
          <cx:pt idx="252237">LSAZ</cx:pt>
          <cx:pt idx="252238">LSAZ</cx:pt>
          <cx:pt idx="252239">LSAZ</cx:pt>
          <cx:pt idx="252240">LSAZ</cx:pt>
          <cx:pt idx="252241">LSAZ</cx:pt>
          <cx:pt idx="252242">LSAZ</cx:pt>
          <cx:pt idx="252243">LSAZ</cx:pt>
          <cx:pt idx="252244">LSAZ</cx:pt>
          <cx:pt idx="252245">LSAZ</cx:pt>
          <cx:pt idx="252246">LSAZ</cx:pt>
          <cx:pt idx="252247">LSAZ</cx:pt>
          <cx:pt idx="252248">LSAZ</cx:pt>
          <cx:pt idx="252249">LSAZ</cx:pt>
          <cx:pt idx="252250">LSAZ</cx:pt>
          <cx:pt idx="252251">LSAZ</cx:pt>
          <cx:pt idx="252252">LSAZ</cx:pt>
          <cx:pt idx="252253">LSAZ</cx:pt>
          <cx:pt idx="252254">LSAZ</cx:pt>
          <cx:pt idx="252255">LSAZ</cx:pt>
          <cx:pt idx="252256">LSAZ</cx:pt>
          <cx:pt idx="252257">LSAZ</cx:pt>
          <cx:pt idx="252258">LSAZ</cx:pt>
          <cx:pt idx="252259">LSAZ</cx:pt>
          <cx:pt idx="252260">LSAZ</cx:pt>
          <cx:pt idx="252261">LSAZ</cx:pt>
          <cx:pt idx="252262">LSAZ</cx:pt>
          <cx:pt idx="252263">LSAZ</cx:pt>
          <cx:pt idx="252264">LSAZ</cx:pt>
          <cx:pt idx="252265">LSAZ</cx:pt>
          <cx:pt idx="252266">LSAZ</cx:pt>
          <cx:pt idx="252267">LSAZ</cx:pt>
          <cx:pt idx="252268">LSAZ</cx:pt>
          <cx:pt idx="252269">LSAZ</cx:pt>
          <cx:pt idx="252270">LSAZ</cx:pt>
          <cx:pt idx="252271">LSAZ</cx:pt>
          <cx:pt idx="252272">LSAZ</cx:pt>
          <cx:pt idx="252273">LSAZ</cx:pt>
          <cx:pt idx="252274">LSAZ</cx:pt>
          <cx:pt idx="252275">LSAZ</cx:pt>
          <cx:pt idx="252276">LSAZ</cx:pt>
          <cx:pt idx="252277">LSAZ</cx:pt>
          <cx:pt idx="252278">LSAZ</cx:pt>
          <cx:pt idx="252279">LSAZ</cx:pt>
          <cx:pt idx="252280">LSAZ</cx:pt>
          <cx:pt idx="252281">LSAZ</cx:pt>
          <cx:pt idx="252282">LSAZ</cx:pt>
          <cx:pt idx="252283">LSAZ</cx:pt>
          <cx:pt idx="252284">LSAZ</cx:pt>
          <cx:pt idx="252285">LSAZ</cx:pt>
          <cx:pt idx="252286">LSAZ</cx:pt>
          <cx:pt idx="252287">LSAZ</cx:pt>
          <cx:pt idx="252288">LSAZ</cx:pt>
          <cx:pt idx="252289">LSAZ</cx:pt>
          <cx:pt idx="252290">LSAZ</cx:pt>
          <cx:pt idx="252291">LSAZ</cx:pt>
          <cx:pt idx="252292">LSAZ</cx:pt>
          <cx:pt idx="252293">LSAZ</cx:pt>
          <cx:pt idx="252294">LSAZ</cx:pt>
          <cx:pt idx="252295">LSAZ</cx:pt>
          <cx:pt idx="252296">LSAZ</cx:pt>
          <cx:pt idx="252297">LSAZ</cx:pt>
          <cx:pt idx="252298">LSAZ</cx:pt>
          <cx:pt idx="252299">LSAZ</cx:pt>
          <cx:pt idx="252300">LSAZ</cx:pt>
          <cx:pt idx="252301">LSAZ</cx:pt>
          <cx:pt idx="252302">LSAZ</cx:pt>
          <cx:pt idx="252303">LSAZ</cx:pt>
          <cx:pt idx="252304">LSAZ</cx:pt>
          <cx:pt idx="252305">LSAZ</cx:pt>
          <cx:pt idx="252306">LSAZ</cx:pt>
          <cx:pt idx="252307">LSAZ</cx:pt>
          <cx:pt idx="252308">LSAZ</cx:pt>
          <cx:pt idx="252309">LSAZ</cx:pt>
          <cx:pt idx="252310">LSAZ</cx:pt>
          <cx:pt idx="252311">LSAZ</cx:pt>
          <cx:pt idx="252312">LSAZ</cx:pt>
          <cx:pt idx="252313">LSAZ</cx:pt>
          <cx:pt idx="252314">LSAZ</cx:pt>
          <cx:pt idx="252315">LSAZ</cx:pt>
          <cx:pt idx="252316">LSAZ</cx:pt>
          <cx:pt idx="252317">LSAZ</cx:pt>
          <cx:pt idx="252318">LSAZ</cx:pt>
          <cx:pt idx="252319">LSAZ</cx:pt>
          <cx:pt idx="252320">LSAZ</cx:pt>
          <cx:pt idx="252321">LSAZ</cx:pt>
          <cx:pt idx="252322">LSAZ</cx:pt>
          <cx:pt idx="252323">LSAZ</cx:pt>
          <cx:pt idx="252324">LSAZ</cx:pt>
          <cx:pt idx="252325">LSAZ</cx:pt>
          <cx:pt idx="252326">LSAZ</cx:pt>
          <cx:pt idx="252327">LSAZ</cx:pt>
          <cx:pt idx="252328">LSAZ</cx:pt>
          <cx:pt idx="252329">LSAZ</cx:pt>
          <cx:pt idx="252330">LSAZ</cx:pt>
          <cx:pt idx="252331">LSAZ</cx:pt>
          <cx:pt idx="252332">LSAZ</cx:pt>
          <cx:pt idx="252333">LSAZ</cx:pt>
          <cx:pt idx="252334">LSAZ</cx:pt>
          <cx:pt idx="252335">LSAZ</cx:pt>
          <cx:pt idx="252336">LSAZ</cx:pt>
          <cx:pt idx="252337">LSAZ</cx:pt>
          <cx:pt idx="252338">LSAZ</cx:pt>
          <cx:pt idx="252339">LSAZ</cx:pt>
          <cx:pt idx="252340">LSAZ</cx:pt>
          <cx:pt idx="252341">LSAZ</cx:pt>
          <cx:pt idx="252342">LSAZ</cx:pt>
          <cx:pt idx="252343">LSAZ</cx:pt>
          <cx:pt idx="252344">LSAZ</cx:pt>
          <cx:pt idx="252345">LSAZ</cx:pt>
          <cx:pt idx="252346">LSAZ</cx:pt>
          <cx:pt idx="252347">LSAZ</cx:pt>
          <cx:pt idx="252348">LSAZ</cx:pt>
          <cx:pt idx="252349">LSAZ</cx:pt>
          <cx:pt idx="252350">LSAZ</cx:pt>
          <cx:pt idx="252351">LSAZ</cx:pt>
          <cx:pt idx="252352">LSAZ</cx:pt>
          <cx:pt idx="252353">LSAZ</cx:pt>
          <cx:pt idx="252354">LSAZ</cx:pt>
          <cx:pt idx="252355">LSAZ</cx:pt>
          <cx:pt idx="252356">LSAZ</cx:pt>
          <cx:pt idx="252357">LSAZ</cx:pt>
          <cx:pt idx="252358">LSAZ</cx:pt>
          <cx:pt idx="252359">LSAZ</cx:pt>
          <cx:pt idx="252360">LSAZ</cx:pt>
          <cx:pt idx="252361">LSAZ</cx:pt>
          <cx:pt idx="252362">LSAZ</cx:pt>
          <cx:pt idx="252363">LSAZ</cx:pt>
          <cx:pt idx="252364">LSAZ</cx:pt>
          <cx:pt idx="252365">LSAZ</cx:pt>
          <cx:pt idx="252366">LSAZ</cx:pt>
          <cx:pt idx="252367">LSAZ</cx:pt>
          <cx:pt idx="252368">LSAZ</cx:pt>
          <cx:pt idx="252369">LSAZ</cx:pt>
          <cx:pt idx="252370">LSAZ</cx:pt>
          <cx:pt idx="252371">LSAZ</cx:pt>
          <cx:pt idx="252372">LSAZ</cx:pt>
          <cx:pt idx="252373">LSAZ</cx:pt>
          <cx:pt idx="252374">LSAZ</cx:pt>
          <cx:pt idx="252375">LSAZ</cx:pt>
          <cx:pt idx="252376">LSAZ</cx:pt>
          <cx:pt idx="252377">LSAZ</cx:pt>
          <cx:pt idx="252378">LSAZ</cx:pt>
          <cx:pt idx="252379">LSAZ</cx:pt>
          <cx:pt idx="252380">LSAZ</cx:pt>
          <cx:pt idx="252381">LSAZ</cx:pt>
          <cx:pt idx="252382">LSAZ</cx:pt>
          <cx:pt idx="252383">LSAZ</cx:pt>
          <cx:pt idx="252384">LSAZ</cx:pt>
          <cx:pt idx="252385">LSAZ</cx:pt>
          <cx:pt idx="252386">LSAZ</cx:pt>
          <cx:pt idx="252387">LSAZ</cx:pt>
          <cx:pt idx="252388">LSAZ</cx:pt>
          <cx:pt idx="252389">LSAZ</cx:pt>
          <cx:pt idx="252390">LSAZ</cx:pt>
          <cx:pt idx="252391">LSAZ</cx:pt>
          <cx:pt idx="252392">LSAZ</cx:pt>
          <cx:pt idx="252393">LSAZ</cx:pt>
          <cx:pt idx="252394">LSAZ</cx:pt>
          <cx:pt idx="252395">LSAZ</cx:pt>
          <cx:pt idx="252396">LSAZ</cx:pt>
          <cx:pt idx="252397">LSAZ</cx:pt>
          <cx:pt idx="252398">LSAZ</cx:pt>
          <cx:pt idx="252399">LSAZ</cx:pt>
          <cx:pt idx="252400">LSAZ</cx:pt>
          <cx:pt idx="252401">LSAZ</cx:pt>
          <cx:pt idx="252402">LSAZ</cx:pt>
          <cx:pt idx="252403">LSAZ</cx:pt>
          <cx:pt idx="252404">LSAZ</cx:pt>
          <cx:pt idx="252405">LSAZ</cx:pt>
          <cx:pt idx="252406">LSAZ</cx:pt>
          <cx:pt idx="252407">LSAZ</cx:pt>
          <cx:pt idx="252408">LSAZ</cx:pt>
          <cx:pt idx="252409">LSAZ</cx:pt>
          <cx:pt idx="252410">LSAZ</cx:pt>
          <cx:pt idx="252411">LSAZ</cx:pt>
          <cx:pt idx="252412">LSAZ</cx:pt>
          <cx:pt idx="252413">LSAZ</cx:pt>
          <cx:pt idx="252414">LSAZ</cx:pt>
          <cx:pt idx="252415">LSAZ</cx:pt>
          <cx:pt idx="252416">LSAZ</cx:pt>
          <cx:pt idx="252417">LSAZ</cx:pt>
          <cx:pt idx="252418">LSAZ</cx:pt>
          <cx:pt idx="252419">LSAZ</cx:pt>
          <cx:pt idx="252420">LSAZ</cx:pt>
          <cx:pt idx="252421">LSAZ</cx:pt>
          <cx:pt idx="252422">LSAZ</cx:pt>
          <cx:pt idx="252423">LSAZ</cx:pt>
          <cx:pt idx="252424">LSAZ</cx:pt>
          <cx:pt idx="252425">LSAZ</cx:pt>
          <cx:pt idx="252426">LSAZ</cx:pt>
          <cx:pt idx="252427">LSAZ</cx:pt>
          <cx:pt idx="252428">LSAZ</cx:pt>
          <cx:pt idx="252429">LSAZ</cx:pt>
          <cx:pt idx="252430">LSAZ</cx:pt>
          <cx:pt idx="252431">LSAZ</cx:pt>
          <cx:pt idx="252432">LSAZ</cx:pt>
          <cx:pt idx="252433">LSAZ</cx:pt>
          <cx:pt idx="252434">LSAZ</cx:pt>
          <cx:pt idx="252435">LSAZ</cx:pt>
          <cx:pt idx="252436">LSAZ</cx:pt>
          <cx:pt idx="252437">LSAZ</cx:pt>
          <cx:pt idx="252438">LSAZ</cx:pt>
          <cx:pt idx="252439">LSAZ</cx:pt>
          <cx:pt idx="252440">LSAZ</cx:pt>
          <cx:pt idx="252441">LSAZ</cx:pt>
          <cx:pt idx="252442">LSAZ</cx:pt>
          <cx:pt idx="252443">LSAZ</cx:pt>
          <cx:pt idx="252444">LSAZ</cx:pt>
          <cx:pt idx="252445">LSAZ</cx:pt>
          <cx:pt idx="252446">LSAZ</cx:pt>
          <cx:pt idx="252447">LSAZ</cx:pt>
          <cx:pt idx="252448">LSAZ</cx:pt>
          <cx:pt idx="252449">LSAZ</cx:pt>
          <cx:pt idx="252450">LSAZ</cx:pt>
          <cx:pt idx="252451">LSAZ</cx:pt>
          <cx:pt idx="252452">LSAZ</cx:pt>
          <cx:pt idx="252453">LSAZ</cx:pt>
          <cx:pt idx="252454">LSAZ</cx:pt>
          <cx:pt idx="252455">LSAZ</cx:pt>
          <cx:pt idx="252456">LSAZ</cx:pt>
          <cx:pt idx="252457">LSAZ</cx:pt>
          <cx:pt idx="252458">LSAZ</cx:pt>
          <cx:pt idx="252459">LSAZ</cx:pt>
          <cx:pt idx="252460">LSAZ</cx:pt>
          <cx:pt idx="252461">LSAZ</cx:pt>
          <cx:pt idx="252462">LSAZ</cx:pt>
          <cx:pt idx="252463">LSAZ</cx:pt>
          <cx:pt idx="252464">LSAZ</cx:pt>
          <cx:pt idx="252465">LSAZ</cx:pt>
          <cx:pt idx="252466">LSAZ</cx:pt>
          <cx:pt idx="252467">LSAZ</cx:pt>
          <cx:pt idx="252468">LSAZ</cx:pt>
          <cx:pt idx="252469">LSAZ</cx:pt>
          <cx:pt idx="252470">LSAZ</cx:pt>
          <cx:pt idx="252471">LSAZ</cx:pt>
          <cx:pt idx="252472">LSAZ</cx:pt>
          <cx:pt idx="252473">LSAZ</cx:pt>
          <cx:pt idx="252474">LSAZ</cx:pt>
          <cx:pt idx="252475">LSAZ</cx:pt>
          <cx:pt idx="252476">LSAZ</cx:pt>
          <cx:pt idx="252477">LSAZ</cx:pt>
          <cx:pt idx="252478">LSAZ</cx:pt>
          <cx:pt idx="252479">LSAZ</cx:pt>
          <cx:pt idx="252480">LSAZ</cx:pt>
          <cx:pt idx="252481">LSAZ</cx:pt>
          <cx:pt idx="252482">LSAZ</cx:pt>
          <cx:pt idx="252483">LSAZ</cx:pt>
          <cx:pt idx="252484">LSAZ</cx:pt>
          <cx:pt idx="252485">LSAZ</cx:pt>
          <cx:pt idx="252486">LSAZ</cx:pt>
          <cx:pt idx="252487">LSAZ</cx:pt>
          <cx:pt idx="252488">LSAZ</cx:pt>
          <cx:pt idx="252489">LSAZ</cx:pt>
          <cx:pt idx="252490">LSAZ</cx:pt>
          <cx:pt idx="252491">LSAZ</cx:pt>
          <cx:pt idx="252492">LSAZ</cx:pt>
          <cx:pt idx="252493">LSAZ</cx:pt>
          <cx:pt idx="252494">LSAZ</cx:pt>
          <cx:pt idx="252495">LSAZ</cx:pt>
          <cx:pt idx="252496">LSAZ</cx:pt>
          <cx:pt idx="252497">LSAZ</cx:pt>
          <cx:pt idx="252498">LSAZ</cx:pt>
          <cx:pt idx="252499">LSAZ</cx:pt>
          <cx:pt idx="252500">LSAZ</cx:pt>
          <cx:pt idx="252501">LSAZ</cx:pt>
          <cx:pt idx="252502">LSAZ</cx:pt>
          <cx:pt idx="252503">LSAZ</cx:pt>
          <cx:pt idx="252504">LSAZ</cx:pt>
          <cx:pt idx="252505">LSAZ</cx:pt>
          <cx:pt idx="252506">LSAZ</cx:pt>
          <cx:pt idx="252507">LSAZ</cx:pt>
          <cx:pt idx="252508">LSAZ</cx:pt>
          <cx:pt idx="252509">LSAZ</cx:pt>
          <cx:pt idx="252510">LSAZ</cx:pt>
          <cx:pt idx="252511">LSAZ</cx:pt>
          <cx:pt idx="252512">LSAZ</cx:pt>
          <cx:pt idx="252513">LSAZ</cx:pt>
          <cx:pt idx="252514">LSAZ</cx:pt>
          <cx:pt idx="252515">LSAZ</cx:pt>
          <cx:pt idx="252516">LSAZ</cx:pt>
          <cx:pt idx="252517">LSAZ</cx:pt>
          <cx:pt idx="252518">LSAZ</cx:pt>
          <cx:pt idx="252519">LSAZ</cx:pt>
          <cx:pt idx="252520">LSAZ</cx:pt>
          <cx:pt idx="252521">LSAZ</cx:pt>
          <cx:pt idx="252522">LSAZ</cx:pt>
          <cx:pt idx="252523">LSAZ</cx:pt>
          <cx:pt idx="252524">LSAZ</cx:pt>
          <cx:pt idx="252525">LSAZ</cx:pt>
          <cx:pt idx="252526">LSAZ</cx:pt>
          <cx:pt idx="252527">LSAZ</cx:pt>
          <cx:pt idx="252528">LSAZ</cx:pt>
          <cx:pt idx="252529">LSAZ</cx:pt>
          <cx:pt idx="252530">LSAZ</cx:pt>
          <cx:pt idx="252531">LSAZ</cx:pt>
          <cx:pt idx="252532">LSAZ</cx:pt>
          <cx:pt idx="252533">LSAZ</cx:pt>
          <cx:pt idx="252534">LSAZ</cx:pt>
          <cx:pt idx="252535">LSAZ</cx:pt>
          <cx:pt idx="252536">LSAZ</cx:pt>
          <cx:pt idx="252537">LSAZ</cx:pt>
          <cx:pt idx="252538">LSAZ</cx:pt>
          <cx:pt idx="252539">LSAZ</cx:pt>
          <cx:pt idx="252540">LSAZ</cx:pt>
          <cx:pt idx="252541">LSAZ</cx:pt>
          <cx:pt idx="252542">LSAZ</cx:pt>
          <cx:pt idx="252543">LSAZ</cx:pt>
          <cx:pt idx="252544">LSAZ</cx:pt>
          <cx:pt idx="252545">LSAZ</cx:pt>
          <cx:pt idx="252546">LSAZ</cx:pt>
          <cx:pt idx="252547">LSAZ</cx:pt>
          <cx:pt idx="252548">LSAZ</cx:pt>
          <cx:pt idx="252549">LSAZ</cx:pt>
          <cx:pt idx="252550">LSAZ</cx:pt>
          <cx:pt idx="252551">LSAZ</cx:pt>
          <cx:pt idx="252552">LSAZ</cx:pt>
          <cx:pt idx="252553">LSAZ</cx:pt>
          <cx:pt idx="252554">LSAZ</cx:pt>
          <cx:pt idx="252555">LSAZ</cx:pt>
          <cx:pt idx="252556">LSAZ</cx:pt>
          <cx:pt idx="252557">LSAZ</cx:pt>
          <cx:pt idx="252558">LSAZ</cx:pt>
          <cx:pt idx="252559">LSAZ</cx:pt>
          <cx:pt idx="252560">LSAZ</cx:pt>
          <cx:pt idx="252561">LSAZ</cx:pt>
          <cx:pt idx="252562">LSAZ</cx:pt>
          <cx:pt idx="252563">LSAZ</cx:pt>
          <cx:pt idx="252564">LSAZ</cx:pt>
          <cx:pt idx="252565">LSAZ</cx:pt>
          <cx:pt idx="252566">LSAZ</cx:pt>
          <cx:pt idx="252567">LSAZ</cx:pt>
          <cx:pt idx="252568">LSAZ</cx:pt>
          <cx:pt idx="252569">LSAZ</cx:pt>
          <cx:pt idx="252570">LSAZ</cx:pt>
          <cx:pt idx="252571">LSAZ</cx:pt>
          <cx:pt idx="252572">LSAZ</cx:pt>
          <cx:pt idx="252573">LSAZ</cx:pt>
          <cx:pt idx="252574">LSAZ</cx:pt>
          <cx:pt idx="252575">LSAZ</cx:pt>
          <cx:pt idx="252576">LSAZ</cx:pt>
          <cx:pt idx="252577">LSAZ</cx:pt>
          <cx:pt idx="252578">LSAZ</cx:pt>
          <cx:pt idx="252579">LSAZ</cx:pt>
          <cx:pt idx="252580">LSAZ</cx:pt>
          <cx:pt idx="252581">LSAZ</cx:pt>
          <cx:pt idx="252582">LSAZ</cx:pt>
          <cx:pt idx="252583">LSAZ</cx:pt>
          <cx:pt idx="252584">LSAZ</cx:pt>
          <cx:pt idx="252585">LSAZ</cx:pt>
          <cx:pt idx="252586">LSAZ</cx:pt>
          <cx:pt idx="252587">LSAZ</cx:pt>
          <cx:pt idx="252588">LSAZ</cx:pt>
          <cx:pt idx="252589">LSAZ</cx:pt>
          <cx:pt idx="252590">LSAZ</cx:pt>
          <cx:pt idx="252591">LSAZ</cx:pt>
          <cx:pt idx="252592">LSAZ</cx:pt>
          <cx:pt idx="252593">LSAZ</cx:pt>
          <cx:pt idx="252594">LSAZ</cx:pt>
          <cx:pt idx="252595">LSAZ</cx:pt>
          <cx:pt idx="252596">LSAZ</cx:pt>
          <cx:pt idx="252597">LSAZ</cx:pt>
          <cx:pt idx="252598">LSAZ</cx:pt>
          <cx:pt idx="252599">LSAZ</cx:pt>
          <cx:pt idx="252600">LSAZ</cx:pt>
          <cx:pt idx="252601">LSAZ</cx:pt>
          <cx:pt idx="252602">LSAZ</cx:pt>
          <cx:pt idx="252603">LSAZ</cx:pt>
          <cx:pt idx="252604">LSAZ</cx:pt>
          <cx:pt idx="252605">LSAZ</cx:pt>
          <cx:pt idx="252606">LSAZ</cx:pt>
          <cx:pt idx="252607">LSAZ</cx:pt>
          <cx:pt idx="252608">LSAZ</cx:pt>
          <cx:pt idx="252609">LSAZ</cx:pt>
          <cx:pt idx="252610">LSAZ</cx:pt>
          <cx:pt idx="252611">LSAZ</cx:pt>
          <cx:pt idx="252612">LSAZ</cx:pt>
          <cx:pt idx="252613">LSAZ</cx:pt>
          <cx:pt idx="252614">LSAZ</cx:pt>
          <cx:pt idx="252615">LSAZ</cx:pt>
          <cx:pt idx="252616">LSAZ</cx:pt>
          <cx:pt idx="252617">LSAZ</cx:pt>
          <cx:pt idx="252618">LSAZ</cx:pt>
          <cx:pt idx="252619">LSAZ</cx:pt>
          <cx:pt idx="252620">LSAZ</cx:pt>
          <cx:pt idx="252621">LSAZ</cx:pt>
          <cx:pt idx="252622">LSAZ</cx:pt>
          <cx:pt idx="252623">LSAZ</cx:pt>
          <cx:pt idx="252624">LSAZ</cx:pt>
          <cx:pt idx="252625">LSAZ</cx:pt>
          <cx:pt idx="252626">LSAZ</cx:pt>
          <cx:pt idx="252627">LSAZ</cx:pt>
          <cx:pt idx="252628">LSAZ</cx:pt>
          <cx:pt idx="252629">LSAZ</cx:pt>
          <cx:pt idx="252630">LSAZ</cx:pt>
          <cx:pt idx="252631">LSAZ</cx:pt>
          <cx:pt idx="252632">LSAZ</cx:pt>
          <cx:pt idx="252633">LSAZ</cx:pt>
          <cx:pt idx="252634">LSAZ</cx:pt>
          <cx:pt idx="252635">LSAZ</cx:pt>
          <cx:pt idx="252636">LSAZ</cx:pt>
          <cx:pt idx="252637">LSAZ</cx:pt>
          <cx:pt idx="252638">LSAZ</cx:pt>
          <cx:pt idx="252639">LSAZ</cx:pt>
          <cx:pt idx="252640">LSAZ</cx:pt>
          <cx:pt idx="252641">LSAZ</cx:pt>
          <cx:pt idx="252642">LSAZ</cx:pt>
          <cx:pt idx="252643">LSAZ</cx:pt>
          <cx:pt idx="252644">LSAZ</cx:pt>
          <cx:pt idx="252645">LSAZ</cx:pt>
          <cx:pt idx="252646">LSAZ</cx:pt>
          <cx:pt idx="252647">LSAZ</cx:pt>
          <cx:pt idx="252648">LSAZ</cx:pt>
          <cx:pt idx="252649">LSAZ</cx:pt>
          <cx:pt idx="252650">LSAZ</cx:pt>
          <cx:pt idx="252651">LSAZ</cx:pt>
          <cx:pt idx="252652">LSAZ</cx:pt>
          <cx:pt idx="252653">LSAZ</cx:pt>
          <cx:pt idx="252654">LSAZ</cx:pt>
          <cx:pt idx="252655">LSAZ</cx:pt>
          <cx:pt idx="252656">LSAZ</cx:pt>
          <cx:pt idx="252657">LSAZ</cx:pt>
          <cx:pt idx="252658">LSAZ</cx:pt>
          <cx:pt idx="252659">LSAZ</cx:pt>
          <cx:pt idx="252660">LSAZ</cx:pt>
          <cx:pt idx="252661">LSAZ</cx:pt>
          <cx:pt idx="252662">LSAZ</cx:pt>
          <cx:pt idx="252663">LSAZ</cx:pt>
          <cx:pt idx="252664">LSAZ</cx:pt>
          <cx:pt idx="252665">LSAZ</cx:pt>
          <cx:pt idx="252666">LSAZ</cx:pt>
          <cx:pt idx="252667">LSAZ</cx:pt>
          <cx:pt idx="252668">LSAZ</cx:pt>
          <cx:pt idx="252669">LSAZ</cx:pt>
          <cx:pt idx="252670">LSAZ</cx:pt>
          <cx:pt idx="252671">LSAZ</cx:pt>
          <cx:pt idx="252672">LSAZ</cx:pt>
          <cx:pt idx="252673">LSAZ</cx:pt>
          <cx:pt idx="252674">LSAZ</cx:pt>
          <cx:pt idx="252675">LSAZ</cx:pt>
          <cx:pt idx="252676">LSAZ</cx:pt>
          <cx:pt idx="252677">LSAZ</cx:pt>
          <cx:pt idx="252678">LSAZ</cx:pt>
          <cx:pt idx="252679">LSAZ</cx:pt>
          <cx:pt idx="252680">LSAZ</cx:pt>
          <cx:pt idx="252681">LSAZ</cx:pt>
          <cx:pt idx="252682">LSAZ</cx:pt>
          <cx:pt idx="252683">LSAZ</cx:pt>
          <cx:pt idx="252684">LSAZ</cx:pt>
          <cx:pt idx="252685">LSAZ</cx:pt>
          <cx:pt idx="252686">LSAZ</cx:pt>
          <cx:pt idx="252687">LSAZ</cx:pt>
          <cx:pt idx="252688">LSAZ</cx:pt>
          <cx:pt idx="252689">LSAZ</cx:pt>
          <cx:pt idx="252690">LSAZ</cx:pt>
          <cx:pt idx="252691">LSAZ</cx:pt>
          <cx:pt idx="252692">LSAZ</cx:pt>
          <cx:pt idx="252693">LSAZ</cx:pt>
          <cx:pt idx="252694">LSAZ</cx:pt>
          <cx:pt idx="252695">LSAZ</cx:pt>
          <cx:pt idx="252696">LSAZ</cx:pt>
          <cx:pt idx="252697">LSAZ</cx:pt>
          <cx:pt idx="252698">LSAZ</cx:pt>
          <cx:pt idx="252699">LSAZ</cx:pt>
          <cx:pt idx="252700">LSAZ</cx:pt>
          <cx:pt idx="252701">LSAZ</cx:pt>
          <cx:pt idx="252702">LSAZ</cx:pt>
          <cx:pt idx="252703">LSAZ</cx:pt>
          <cx:pt idx="252704">LSAZ</cx:pt>
          <cx:pt idx="252705">LSAZ</cx:pt>
          <cx:pt idx="252706">LSAZ</cx:pt>
          <cx:pt idx="252707">LSAZ</cx:pt>
          <cx:pt idx="252708">LSAZ</cx:pt>
          <cx:pt idx="252709">LSAZ</cx:pt>
          <cx:pt idx="252710">LSAZ</cx:pt>
          <cx:pt idx="252711">LSAZ</cx:pt>
          <cx:pt idx="252712">LSAZ</cx:pt>
          <cx:pt idx="252713">LSAZ</cx:pt>
          <cx:pt idx="252714">LSAZ</cx:pt>
          <cx:pt idx="252715">LSAZ</cx:pt>
          <cx:pt idx="252716">LSAZ</cx:pt>
          <cx:pt idx="252717">LSAZ</cx:pt>
          <cx:pt idx="252718">LSAZ</cx:pt>
          <cx:pt idx="252719">LSAZ</cx:pt>
          <cx:pt idx="252720">LSAZ</cx:pt>
          <cx:pt idx="252721">LSAZ</cx:pt>
          <cx:pt idx="252722">LSAZ</cx:pt>
          <cx:pt idx="252723">LSAZ</cx:pt>
          <cx:pt idx="252724">LSAZ</cx:pt>
          <cx:pt idx="252725">LSAZ</cx:pt>
          <cx:pt idx="252726">LSAZ</cx:pt>
          <cx:pt idx="252727">LSAZ</cx:pt>
          <cx:pt idx="252728">LSAZ</cx:pt>
          <cx:pt idx="252729">LSAZ</cx:pt>
          <cx:pt idx="252730">LSAZ</cx:pt>
          <cx:pt idx="252731">LSAZ</cx:pt>
          <cx:pt idx="252732">LSAZ</cx:pt>
          <cx:pt idx="252733">LSAZ</cx:pt>
          <cx:pt idx="252734">LSAZ</cx:pt>
          <cx:pt idx="252735">LSAZ</cx:pt>
          <cx:pt idx="252736">LSAZ</cx:pt>
          <cx:pt idx="252737">LSAZ</cx:pt>
          <cx:pt idx="252738">LSAZ</cx:pt>
          <cx:pt idx="252739">LSAZ</cx:pt>
          <cx:pt idx="252740">LSAZ</cx:pt>
          <cx:pt idx="252741">LSAZ</cx:pt>
          <cx:pt idx="252742">LSAZ</cx:pt>
          <cx:pt idx="252743">LSAZ</cx:pt>
          <cx:pt idx="252744">LSAZ</cx:pt>
          <cx:pt idx="252745">LSAZ</cx:pt>
          <cx:pt idx="252746">LSAZ</cx:pt>
          <cx:pt idx="252747">LSAZ</cx:pt>
          <cx:pt idx="252748">LSAZ</cx:pt>
          <cx:pt idx="252749">LSAZ</cx:pt>
          <cx:pt idx="252750">LSAZ</cx:pt>
          <cx:pt idx="252751">LSAZ</cx:pt>
          <cx:pt idx="252752">LSAZ</cx:pt>
          <cx:pt idx="252753">LSAZ</cx:pt>
          <cx:pt idx="252754">LSAZ</cx:pt>
          <cx:pt idx="252755">LSAZ</cx:pt>
          <cx:pt idx="252756">LSAZ</cx:pt>
          <cx:pt idx="252757">LSAZ</cx:pt>
          <cx:pt idx="252758">LSAZ</cx:pt>
          <cx:pt idx="252759">LSAZ</cx:pt>
          <cx:pt idx="252760">LSAZ</cx:pt>
          <cx:pt idx="252761">LSAZ</cx:pt>
          <cx:pt idx="252762">LSAZ</cx:pt>
          <cx:pt idx="252763">LSAZ</cx:pt>
          <cx:pt idx="252764">LSAZ</cx:pt>
          <cx:pt idx="252765">LSAZ</cx:pt>
          <cx:pt idx="252766">LSAZ</cx:pt>
          <cx:pt idx="252767">LSAZ</cx:pt>
          <cx:pt idx="252768">LSAZ</cx:pt>
          <cx:pt idx="252769">LSAZ</cx:pt>
          <cx:pt idx="252770">LSAZ</cx:pt>
          <cx:pt idx="252771">LSAZ</cx:pt>
          <cx:pt idx="252772">LSAZ</cx:pt>
          <cx:pt idx="252773">LSAZ</cx:pt>
          <cx:pt idx="252774">LSAZ</cx:pt>
          <cx:pt idx="252775">LSAZ</cx:pt>
          <cx:pt idx="252776">LSAZ</cx:pt>
          <cx:pt idx="252777">LSAZ</cx:pt>
          <cx:pt idx="252778">LSAZ</cx:pt>
          <cx:pt idx="252779">LSAZ</cx:pt>
          <cx:pt idx="252780">LSAZ</cx:pt>
          <cx:pt idx="252781">LSAZ</cx:pt>
          <cx:pt idx="252782">LSAZ</cx:pt>
          <cx:pt idx="252783">LSAZ</cx:pt>
          <cx:pt idx="252784">LSAZ</cx:pt>
          <cx:pt idx="252785">LSAZ</cx:pt>
          <cx:pt idx="252786">LSAZ</cx:pt>
          <cx:pt idx="252787">LSAZ</cx:pt>
          <cx:pt idx="252788">LSAZ</cx:pt>
          <cx:pt idx="252789">LSAZ</cx:pt>
          <cx:pt idx="252790">LSAZ</cx:pt>
          <cx:pt idx="252791">LSAZ</cx:pt>
          <cx:pt idx="252792">LSAZ</cx:pt>
          <cx:pt idx="252793">LSAZ</cx:pt>
          <cx:pt idx="252794">LSAZ</cx:pt>
          <cx:pt idx="252795">LSAZ</cx:pt>
          <cx:pt idx="252796">LSAZ</cx:pt>
          <cx:pt idx="252797">LSAZ</cx:pt>
          <cx:pt idx="252798">LSAZ</cx:pt>
          <cx:pt idx="252799">LSAZ</cx:pt>
          <cx:pt idx="252800">LSAZ</cx:pt>
          <cx:pt idx="252801">LSAZ</cx:pt>
          <cx:pt idx="252802">LSAZ</cx:pt>
          <cx:pt idx="252803">LSAZ</cx:pt>
          <cx:pt idx="252804">LSAZ</cx:pt>
          <cx:pt idx="252805">LSAZ</cx:pt>
          <cx:pt idx="252806">LSAZ</cx:pt>
          <cx:pt idx="252807">LSAZ</cx:pt>
          <cx:pt idx="252808">LSAZ</cx:pt>
          <cx:pt idx="252809">LSAZ</cx:pt>
          <cx:pt idx="252810">LSAZ</cx:pt>
          <cx:pt idx="252811">LSAZ</cx:pt>
          <cx:pt idx="252812">LSAZ</cx:pt>
          <cx:pt idx="252813">LSAZ</cx:pt>
          <cx:pt idx="252814">LSAZ</cx:pt>
          <cx:pt idx="252815">LSAZ</cx:pt>
          <cx:pt idx="252816">LSAZ</cx:pt>
          <cx:pt idx="252817">LSAZ</cx:pt>
          <cx:pt idx="252818">LSAZ</cx:pt>
          <cx:pt idx="252819">LSAZ</cx:pt>
          <cx:pt idx="252820">LSAZ</cx:pt>
          <cx:pt idx="252821">LSAZ</cx:pt>
          <cx:pt idx="252822">LSAZ</cx:pt>
          <cx:pt idx="252823">LSAZ</cx:pt>
          <cx:pt idx="252824">LSAZ</cx:pt>
          <cx:pt idx="252825">LSAZ</cx:pt>
          <cx:pt idx="252826">LSAZ</cx:pt>
          <cx:pt idx="252827">LSAZ</cx:pt>
          <cx:pt idx="252828">LSAZ</cx:pt>
          <cx:pt idx="252829">LSAZ</cx:pt>
          <cx:pt idx="252830">LSAZ</cx:pt>
          <cx:pt idx="252831">LSAZ</cx:pt>
          <cx:pt idx="252832">LSAZ</cx:pt>
          <cx:pt idx="252833">LSAZ</cx:pt>
          <cx:pt idx="252834">LSAZ</cx:pt>
          <cx:pt idx="252835">LSAZ</cx:pt>
          <cx:pt idx="252836">LSAZ</cx:pt>
          <cx:pt idx="252837">LSAZ</cx:pt>
          <cx:pt idx="252838">LSAZ</cx:pt>
          <cx:pt idx="252839">LSAZ</cx:pt>
          <cx:pt idx="252840">LSAZ</cx:pt>
          <cx:pt idx="252841">LSAZ</cx:pt>
          <cx:pt idx="252842">LSAZ</cx:pt>
          <cx:pt idx="252843">LSAZ</cx:pt>
          <cx:pt idx="252844">LSAZ</cx:pt>
          <cx:pt idx="252845">LSAZ</cx:pt>
          <cx:pt idx="252846">LSAZ</cx:pt>
          <cx:pt idx="252847">LSAZ</cx:pt>
          <cx:pt idx="252848">LSAZ</cx:pt>
          <cx:pt idx="252849">LSAZ</cx:pt>
          <cx:pt idx="252850">LSAZ</cx:pt>
          <cx:pt idx="252851">LSAZ</cx:pt>
          <cx:pt idx="252852">LSAZ</cx:pt>
          <cx:pt idx="252853">LSAZ</cx:pt>
          <cx:pt idx="252854">LSAZ</cx:pt>
          <cx:pt idx="252855">LSAZ</cx:pt>
          <cx:pt idx="252856">LSAZ</cx:pt>
          <cx:pt idx="252857">LSAZ</cx:pt>
          <cx:pt idx="252858">LSAZ</cx:pt>
          <cx:pt idx="252859">LSAZ</cx:pt>
          <cx:pt idx="252860">LSAZ</cx:pt>
          <cx:pt idx="252861">LSAZ</cx:pt>
          <cx:pt idx="252862">LSAZ</cx:pt>
          <cx:pt idx="252863">LSAZ</cx:pt>
          <cx:pt idx="252864">LSAZ</cx:pt>
          <cx:pt idx="252865">LSAZ</cx:pt>
          <cx:pt idx="252866">LSAZ</cx:pt>
          <cx:pt idx="252867">LSAZ</cx:pt>
          <cx:pt idx="252868">LSAZ</cx:pt>
          <cx:pt idx="252869">LSAZ</cx:pt>
          <cx:pt idx="252870">LSAZ</cx:pt>
          <cx:pt idx="252871">LSAZ</cx:pt>
          <cx:pt idx="252872">LSAZ</cx:pt>
          <cx:pt idx="252873">LSAZ</cx:pt>
          <cx:pt idx="252874">LSAZ</cx:pt>
          <cx:pt idx="252875">LSAZ</cx:pt>
          <cx:pt idx="252876">LSAZ</cx:pt>
          <cx:pt idx="252877">LSAZ</cx:pt>
          <cx:pt idx="252878">LSAZ</cx:pt>
          <cx:pt idx="252879">LSAZ</cx:pt>
          <cx:pt idx="252880">LSAZ</cx:pt>
          <cx:pt idx="252881">LSAZ</cx:pt>
          <cx:pt idx="252882">LSAZ</cx:pt>
          <cx:pt idx="252883">LSAZ</cx:pt>
          <cx:pt idx="252884">LSAZ</cx:pt>
          <cx:pt idx="252885">LSAZ</cx:pt>
          <cx:pt idx="252886">LSAZ</cx:pt>
          <cx:pt idx="252887">LSAZ</cx:pt>
          <cx:pt idx="252888">LSAZ</cx:pt>
          <cx:pt idx="252889">LSAZ</cx:pt>
          <cx:pt idx="252890">LSAZ</cx:pt>
          <cx:pt idx="252891">LSAZ</cx:pt>
          <cx:pt idx="252892">LSAZ</cx:pt>
          <cx:pt idx="252893">LSAZ</cx:pt>
          <cx:pt idx="252894">LSAZ</cx:pt>
          <cx:pt idx="252895">LSAZ</cx:pt>
          <cx:pt idx="252896">LSAZ</cx:pt>
          <cx:pt idx="252897">LSAZ</cx:pt>
          <cx:pt idx="252898">LSAZ</cx:pt>
          <cx:pt idx="252899">LSAZ</cx:pt>
          <cx:pt idx="252900">LSAZ</cx:pt>
          <cx:pt idx="252901">LSAZ</cx:pt>
          <cx:pt idx="252902">LSAZ</cx:pt>
          <cx:pt idx="252903">LSAZ</cx:pt>
          <cx:pt idx="252904">LSAZ</cx:pt>
          <cx:pt idx="252905">LSAZ</cx:pt>
          <cx:pt idx="252906">LSAZ</cx:pt>
          <cx:pt idx="252907">LSAZ</cx:pt>
          <cx:pt idx="252908">LSAZ</cx:pt>
          <cx:pt idx="252909">LSAZ</cx:pt>
          <cx:pt idx="252910">LSAZ</cx:pt>
          <cx:pt idx="252911">LSAZ</cx:pt>
          <cx:pt idx="252912">LSAZ</cx:pt>
          <cx:pt idx="252913">LSAZ</cx:pt>
          <cx:pt idx="252914">LSAZ</cx:pt>
          <cx:pt idx="252915">LSAZ</cx:pt>
          <cx:pt idx="252916">LSAZ</cx:pt>
          <cx:pt idx="252917">LSAZ</cx:pt>
          <cx:pt idx="252918">LSAZ</cx:pt>
          <cx:pt idx="252919">LSAZ</cx:pt>
          <cx:pt idx="252920">LSAZ</cx:pt>
          <cx:pt idx="252921">LSAZ</cx:pt>
          <cx:pt idx="252922">LSAZ</cx:pt>
          <cx:pt idx="252923">LSAZ</cx:pt>
          <cx:pt idx="252924">LSAZ</cx:pt>
          <cx:pt idx="252925">LSAZ</cx:pt>
          <cx:pt idx="252926">LSAZ</cx:pt>
          <cx:pt idx="252927">LSAZ</cx:pt>
          <cx:pt idx="252928">LSAZ</cx:pt>
          <cx:pt idx="252929">LSAZ</cx:pt>
          <cx:pt idx="252930">LSAZ</cx:pt>
          <cx:pt idx="252931">LSAZ</cx:pt>
          <cx:pt idx="252932">LSAZ</cx:pt>
          <cx:pt idx="252933">LSAZ</cx:pt>
          <cx:pt idx="252934">LSAZ</cx:pt>
          <cx:pt idx="252935">LSAZ</cx:pt>
          <cx:pt idx="252936">LSAZ</cx:pt>
          <cx:pt idx="252937">LSAZ</cx:pt>
          <cx:pt idx="252938">LSAZ</cx:pt>
          <cx:pt idx="252939">LSAZ</cx:pt>
          <cx:pt idx="252940">LSAZ</cx:pt>
          <cx:pt idx="252941">LSAZ</cx:pt>
          <cx:pt idx="252942">LSAZ</cx:pt>
          <cx:pt idx="252943">LSAZ</cx:pt>
          <cx:pt idx="252944">LSAZ</cx:pt>
          <cx:pt idx="252945">LSAZ</cx:pt>
          <cx:pt idx="252946">LSAZ</cx:pt>
          <cx:pt idx="252947">LSAZ</cx:pt>
          <cx:pt idx="252948">LSAZ</cx:pt>
          <cx:pt idx="252949">LSAZ</cx:pt>
          <cx:pt idx="252950">LSAZ</cx:pt>
          <cx:pt idx="252951">LSAZ</cx:pt>
          <cx:pt idx="252952">LSAZ</cx:pt>
          <cx:pt idx="252953">LSAZ</cx:pt>
          <cx:pt idx="252954">LSAZ</cx:pt>
          <cx:pt idx="252955">LSAZ</cx:pt>
          <cx:pt idx="252956">LSAZ</cx:pt>
          <cx:pt idx="252957">LSAZ</cx:pt>
          <cx:pt idx="252958">LSAZ</cx:pt>
          <cx:pt idx="252959">LSAZ</cx:pt>
          <cx:pt idx="252960">LSAZ</cx:pt>
          <cx:pt idx="252961">LSAZ</cx:pt>
          <cx:pt idx="252962">LSAZ</cx:pt>
          <cx:pt idx="252963">LSAZ</cx:pt>
          <cx:pt idx="252964">LSAZ</cx:pt>
          <cx:pt idx="252965">LSAZ</cx:pt>
          <cx:pt idx="252966">LSAZ</cx:pt>
          <cx:pt idx="252967">LSAZ</cx:pt>
          <cx:pt idx="252968">LSAZ</cx:pt>
          <cx:pt idx="252969">LSAZ</cx:pt>
          <cx:pt idx="252970">LSAZ</cx:pt>
          <cx:pt idx="252971">LSAZ</cx:pt>
          <cx:pt idx="252972">LSAZ</cx:pt>
          <cx:pt idx="252973">LSAZ</cx:pt>
          <cx:pt idx="252974">LSAZ</cx:pt>
          <cx:pt idx="252975">LSAZ</cx:pt>
          <cx:pt idx="252976">LSAZ</cx:pt>
          <cx:pt idx="252977">LSAZ</cx:pt>
          <cx:pt idx="252978">LSAZ</cx:pt>
          <cx:pt idx="252979">LSAZ</cx:pt>
          <cx:pt idx="252980">LSAZ</cx:pt>
          <cx:pt idx="252981">LSAZ</cx:pt>
          <cx:pt idx="252982">LSAZ</cx:pt>
          <cx:pt idx="252983">LSAZ</cx:pt>
          <cx:pt idx="252984">LSAZ</cx:pt>
          <cx:pt idx="252985">LSAZ</cx:pt>
          <cx:pt idx="252986">LSAZ</cx:pt>
          <cx:pt idx="252987">LSAZ</cx:pt>
          <cx:pt idx="252988">LSAZ</cx:pt>
          <cx:pt idx="252989">LSAZ</cx:pt>
          <cx:pt idx="252990">LSAZ</cx:pt>
          <cx:pt idx="252991">LSAZ</cx:pt>
          <cx:pt idx="252992">LSAZ</cx:pt>
          <cx:pt idx="252993">LSAZ</cx:pt>
          <cx:pt idx="252994">LSAZ</cx:pt>
          <cx:pt idx="252995">LSAZ</cx:pt>
          <cx:pt idx="252996">LSAZ</cx:pt>
          <cx:pt idx="252997">LSAZ</cx:pt>
          <cx:pt idx="252998">LSAZ</cx:pt>
          <cx:pt idx="252999">LSAZ</cx:pt>
          <cx:pt idx="253000">LSAZ</cx:pt>
          <cx:pt idx="253001">LSAZ</cx:pt>
          <cx:pt idx="253002">LSAZ</cx:pt>
          <cx:pt idx="253003">LSAZ</cx:pt>
          <cx:pt idx="253004">LSAZ</cx:pt>
          <cx:pt idx="253005">LSAZ</cx:pt>
          <cx:pt idx="253006">LSAZ</cx:pt>
          <cx:pt idx="253007">LSAZ</cx:pt>
          <cx:pt idx="253008">LSAZ</cx:pt>
          <cx:pt idx="253009">LSAZ</cx:pt>
          <cx:pt idx="253010">LSAZ</cx:pt>
          <cx:pt idx="253011">LSAZ</cx:pt>
          <cx:pt idx="253012">LSAZ</cx:pt>
          <cx:pt idx="253013">LSAZ</cx:pt>
          <cx:pt idx="253014">LSAZ</cx:pt>
          <cx:pt idx="253015">LSAZ</cx:pt>
          <cx:pt idx="253016">LSAZ</cx:pt>
          <cx:pt idx="253017">LSAZ</cx:pt>
          <cx:pt idx="253018">LSAZ</cx:pt>
          <cx:pt idx="253019">LSAZ</cx:pt>
          <cx:pt idx="253020">LSAZ</cx:pt>
          <cx:pt idx="253021">LSAZ</cx:pt>
          <cx:pt idx="253022">LSAZ</cx:pt>
          <cx:pt idx="253023">LSAZ</cx:pt>
          <cx:pt idx="253024">LSAZ</cx:pt>
          <cx:pt idx="253025">LSAZ</cx:pt>
          <cx:pt idx="253026">LSAZ</cx:pt>
          <cx:pt idx="253027">LSAZ</cx:pt>
          <cx:pt idx="253028">LSAZ</cx:pt>
          <cx:pt idx="253029">LSAZ</cx:pt>
          <cx:pt idx="253030">LSAZ</cx:pt>
          <cx:pt idx="253031">LSAZ</cx:pt>
          <cx:pt idx="253032">LSAZ</cx:pt>
          <cx:pt idx="253033">LSAZ</cx:pt>
          <cx:pt idx="253034">LSAZ</cx:pt>
          <cx:pt idx="253035">LSAZ</cx:pt>
          <cx:pt idx="253036">LSAZ</cx:pt>
          <cx:pt idx="253037">LSAZ</cx:pt>
          <cx:pt idx="253038">LSAZ</cx:pt>
          <cx:pt idx="253039">LSAZ</cx:pt>
          <cx:pt idx="253040">LSAZ</cx:pt>
          <cx:pt idx="253041">LSAZ</cx:pt>
          <cx:pt idx="253042">LSAZ</cx:pt>
          <cx:pt idx="253043">LSAZ</cx:pt>
          <cx:pt idx="253044">LSAZ</cx:pt>
          <cx:pt idx="253045">LSAZ</cx:pt>
          <cx:pt idx="253046">LSAZ</cx:pt>
          <cx:pt idx="253047">LSAZ</cx:pt>
          <cx:pt idx="253048">LSAZ</cx:pt>
          <cx:pt idx="253049">LSAZ</cx:pt>
          <cx:pt idx="253050">LSAZ</cx:pt>
          <cx:pt idx="253051">LSAZ</cx:pt>
          <cx:pt idx="253052">LSAZ</cx:pt>
          <cx:pt idx="253053">LSAZ</cx:pt>
          <cx:pt idx="253054">LSAZ</cx:pt>
          <cx:pt idx="253055">LSAZ</cx:pt>
          <cx:pt idx="253056">LSAZ</cx:pt>
          <cx:pt idx="253057">LSAZ</cx:pt>
          <cx:pt idx="253058">LSAZ</cx:pt>
          <cx:pt idx="253059">LSAZ</cx:pt>
          <cx:pt idx="253060">LSAZ</cx:pt>
          <cx:pt idx="253061">LSAZ</cx:pt>
          <cx:pt idx="253062">LSAZ</cx:pt>
          <cx:pt idx="253063">LSAZ</cx:pt>
          <cx:pt idx="253064">LSAZ</cx:pt>
          <cx:pt idx="253065">LSAZ</cx:pt>
          <cx:pt idx="253066">LSAZ</cx:pt>
          <cx:pt idx="253067">LSAZ</cx:pt>
          <cx:pt idx="253068">LSAZ</cx:pt>
          <cx:pt idx="253069">LSAZ</cx:pt>
          <cx:pt idx="253070">LSAZ</cx:pt>
          <cx:pt idx="253071">LSAZ</cx:pt>
          <cx:pt idx="253072">LSAZ</cx:pt>
          <cx:pt idx="253073">LSAZ</cx:pt>
          <cx:pt idx="253074">LSAZ</cx:pt>
          <cx:pt idx="253075">LSAZ</cx:pt>
          <cx:pt idx="253076">LSAZ</cx:pt>
          <cx:pt idx="253077">LSAZ</cx:pt>
          <cx:pt idx="253078">LSAZ</cx:pt>
          <cx:pt idx="253079">LSAZ</cx:pt>
          <cx:pt idx="253080">LSAZ</cx:pt>
          <cx:pt idx="253081">LSAZ</cx:pt>
          <cx:pt idx="253082">LSAZ</cx:pt>
          <cx:pt idx="253083">LSAZ</cx:pt>
          <cx:pt idx="253084">LSAZ</cx:pt>
          <cx:pt idx="253085">LSAZ</cx:pt>
          <cx:pt idx="253086">LSAZ</cx:pt>
          <cx:pt idx="253087">LSAZ</cx:pt>
          <cx:pt idx="253088">LSAZ</cx:pt>
          <cx:pt idx="253089">LSAZ</cx:pt>
          <cx:pt idx="253090">LSAZ</cx:pt>
          <cx:pt idx="253091">LSAZ</cx:pt>
          <cx:pt idx="253092">LSAZ</cx:pt>
          <cx:pt idx="253093">LSAZ</cx:pt>
          <cx:pt idx="253094">LSAZ</cx:pt>
          <cx:pt idx="253095">LSAZ</cx:pt>
          <cx:pt idx="253096">LSAZ</cx:pt>
          <cx:pt idx="253097">LSAZ</cx:pt>
          <cx:pt idx="253098">LSAZ</cx:pt>
          <cx:pt idx="253099">LSAZ</cx:pt>
          <cx:pt idx="253100">LSAZ</cx:pt>
          <cx:pt idx="253101">LSAZ</cx:pt>
          <cx:pt idx="253102">LSAZ</cx:pt>
          <cx:pt idx="253103">LSAZ</cx:pt>
          <cx:pt idx="253104">LSAZ</cx:pt>
          <cx:pt idx="253105">LSAZ</cx:pt>
          <cx:pt idx="253106">LSAZ</cx:pt>
          <cx:pt idx="253107">LSAZ</cx:pt>
          <cx:pt idx="253108">LSAZ</cx:pt>
          <cx:pt idx="253109">LSAZ</cx:pt>
          <cx:pt idx="253110">LSAZ</cx:pt>
          <cx:pt idx="253111">LSAZ</cx:pt>
          <cx:pt idx="253112">LSAZ</cx:pt>
          <cx:pt idx="253113">LSAZ</cx:pt>
          <cx:pt idx="253114">LSAZ</cx:pt>
          <cx:pt idx="253115">LSAZ</cx:pt>
          <cx:pt idx="253116">LSAZ</cx:pt>
          <cx:pt idx="253117">LSAZ</cx:pt>
          <cx:pt idx="253118">LSAZ</cx:pt>
          <cx:pt idx="253119">LSAZ</cx:pt>
          <cx:pt idx="253120">LSAZ</cx:pt>
          <cx:pt idx="253121">LSAZ</cx:pt>
          <cx:pt idx="253122">LSAZ</cx:pt>
          <cx:pt idx="253123">LSAZ</cx:pt>
          <cx:pt idx="253124">LSAZ</cx:pt>
          <cx:pt idx="253125">LSAZ</cx:pt>
          <cx:pt idx="253126">LSAZ</cx:pt>
          <cx:pt idx="253127">LSAZ</cx:pt>
          <cx:pt idx="253128">LSAZ</cx:pt>
          <cx:pt idx="253129">LSAZ</cx:pt>
          <cx:pt idx="253130">LSAZ</cx:pt>
          <cx:pt idx="253131">LSAZ</cx:pt>
          <cx:pt idx="253132">LSAZ</cx:pt>
          <cx:pt idx="253133">LSAZ</cx:pt>
          <cx:pt idx="253134">LSAZ</cx:pt>
          <cx:pt idx="253135">LSAZ</cx:pt>
          <cx:pt idx="253136">LSAZ</cx:pt>
          <cx:pt idx="253137">LSAZ</cx:pt>
          <cx:pt idx="253138">LSAZ</cx:pt>
          <cx:pt idx="253139">LSAZ</cx:pt>
          <cx:pt idx="253140">LSAZ</cx:pt>
          <cx:pt idx="253141">LSAZ</cx:pt>
          <cx:pt idx="253142">LSAZ</cx:pt>
          <cx:pt idx="253143">LSAZ</cx:pt>
          <cx:pt idx="253144">LSAZ</cx:pt>
          <cx:pt idx="253145">LSAZ</cx:pt>
          <cx:pt idx="253146">LSAZ</cx:pt>
          <cx:pt idx="253147">LSAZ</cx:pt>
          <cx:pt idx="253148">LSAZ</cx:pt>
          <cx:pt idx="253149">LSAZ</cx:pt>
          <cx:pt idx="253150">LSAZ</cx:pt>
          <cx:pt idx="253151">LSAZ</cx:pt>
          <cx:pt idx="253152">LSAZ</cx:pt>
          <cx:pt idx="253153">LSAZ</cx:pt>
          <cx:pt idx="253154">LSAZ</cx:pt>
          <cx:pt idx="253155">LSAZ</cx:pt>
          <cx:pt idx="253156">LSAZ</cx:pt>
          <cx:pt idx="253157">LSAZ</cx:pt>
          <cx:pt idx="253158">LSAZ</cx:pt>
          <cx:pt idx="253159">LSAZ</cx:pt>
          <cx:pt idx="253160">LSAZ</cx:pt>
          <cx:pt idx="253161">LSAZ</cx:pt>
          <cx:pt idx="253162">LSAZ</cx:pt>
          <cx:pt idx="253163">LSAZ</cx:pt>
          <cx:pt idx="253164">LSAZ</cx:pt>
          <cx:pt idx="253165">LSAZ</cx:pt>
          <cx:pt idx="253166">LSAZ</cx:pt>
          <cx:pt idx="253167">LSAZ</cx:pt>
          <cx:pt idx="253168">LSAZ</cx:pt>
          <cx:pt idx="253169">LSAZ</cx:pt>
          <cx:pt idx="253170">LSAZ</cx:pt>
          <cx:pt idx="253171">LSAZ</cx:pt>
          <cx:pt idx="253172">LSAZ</cx:pt>
          <cx:pt idx="253173">LSAZ</cx:pt>
          <cx:pt idx="253174">LSAZ</cx:pt>
          <cx:pt idx="253175">LSAZ</cx:pt>
          <cx:pt idx="253176">LSAZ</cx:pt>
          <cx:pt idx="253177">LSAZ</cx:pt>
          <cx:pt idx="253178">LSAZ</cx:pt>
          <cx:pt idx="253179">LSAZ</cx:pt>
          <cx:pt idx="253180">LSAZ</cx:pt>
          <cx:pt idx="253181">LSAZ</cx:pt>
          <cx:pt idx="253182">LSAZ</cx:pt>
          <cx:pt idx="253183">LSAZ</cx:pt>
          <cx:pt idx="253184">LSAZ</cx:pt>
          <cx:pt idx="253185">LSAZ</cx:pt>
          <cx:pt idx="253186">LSAZ</cx:pt>
          <cx:pt idx="253187">LSAZ</cx:pt>
          <cx:pt idx="253188">LSAZ</cx:pt>
          <cx:pt idx="253189">LSAZ</cx:pt>
          <cx:pt idx="253190">LSAZ</cx:pt>
          <cx:pt idx="253191">LSAZ</cx:pt>
          <cx:pt idx="253192">LSAZ</cx:pt>
          <cx:pt idx="253193">LSAZ</cx:pt>
          <cx:pt idx="253194">LSAZ</cx:pt>
          <cx:pt idx="253195">LSAZ</cx:pt>
          <cx:pt idx="253196">LSAZ</cx:pt>
          <cx:pt idx="253197">LSAZ</cx:pt>
          <cx:pt idx="253198">LSAZ</cx:pt>
          <cx:pt idx="253199">LSAZ</cx:pt>
          <cx:pt idx="253200">LSAZ</cx:pt>
          <cx:pt idx="253201">LSAZ</cx:pt>
          <cx:pt idx="253202">LSAZ</cx:pt>
          <cx:pt idx="253203">LSAZ</cx:pt>
          <cx:pt idx="253204">LSAZ</cx:pt>
          <cx:pt idx="253205">LSAZ</cx:pt>
          <cx:pt idx="253206">LSAZ</cx:pt>
          <cx:pt idx="253207">LSAZ</cx:pt>
          <cx:pt idx="253208">LSAZ</cx:pt>
          <cx:pt idx="253209">LSAZ</cx:pt>
          <cx:pt idx="253210">LSAZ</cx:pt>
          <cx:pt idx="253211">LSAZ</cx:pt>
          <cx:pt idx="253212">LSAZ</cx:pt>
          <cx:pt idx="253213">LSAZ</cx:pt>
          <cx:pt idx="253214">LSAZ</cx:pt>
          <cx:pt idx="253215">LSAZ</cx:pt>
          <cx:pt idx="253216">LSAZ</cx:pt>
          <cx:pt idx="253217">LSAZ</cx:pt>
          <cx:pt idx="253218">LSAZ</cx:pt>
          <cx:pt idx="253219">LSAZ</cx:pt>
          <cx:pt idx="253220">LSAZ</cx:pt>
          <cx:pt idx="253221">LSAZ</cx:pt>
          <cx:pt idx="253222">LSAZ</cx:pt>
          <cx:pt idx="253223">LSAZ</cx:pt>
          <cx:pt idx="253224">LSAZ</cx:pt>
          <cx:pt idx="253225">LSAZ</cx:pt>
          <cx:pt idx="253226">LSAZ</cx:pt>
          <cx:pt idx="253227">LSAZ</cx:pt>
          <cx:pt idx="253228">LSAZ</cx:pt>
          <cx:pt idx="253229">LSAZ</cx:pt>
          <cx:pt idx="253230">LSAZ</cx:pt>
          <cx:pt idx="253231">LSAZ</cx:pt>
          <cx:pt idx="253232">LSAZ</cx:pt>
          <cx:pt idx="253233">LSAZ</cx:pt>
          <cx:pt idx="253234">LSAZ</cx:pt>
          <cx:pt idx="253235">LSAZ</cx:pt>
          <cx:pt idx="253236">LSAZ</cx:pt>
          <cx:pt idx="253237">LSAZ</cx:pt>
          <cx:pt idx="253238">LSAZ</cx:pt>
          <cx:pt idx="253239">LSAZ</cx:pt>
          <cx:pt idx="253240">LSAZ</cx:pt>
          <cx:pt idx="253241">LSAZ</cx:pt>
          <cx:pt idx="253242">LSAZ</cx:pt>
          <cx:pt idx="253243">LSAZ</cx:pt>
          <cx:pt idx="253244">LSAZ</cx:pt>
          <cx:pt idx="253245">LSAZ</cx:pt>
          <cx:pt idx="253246">LSAZ</cx:pt>
          <cx:pt idx="253247">LSAZ</cx:pt>
          <cx:pt idx="253248">LSAZ</cx:pt>
          <cx:pt idx="253249">LSAZ</cx:pt>
          <cx:pt idx="253250">LSAZ</cx:pt>
          <cx:pt idx="253251">LSAZ</cx:pt>
          <cx:pt idx="253252">LSAZ</cx:pt>
          <cx:pt idx="253253">LSAZ</cx:pt>
          <cx:pt idx="253254">LSAZ</cx:pt>
          <cx:pt idx="253255">LSAZ</cx:pt>
          <cx:pt idx="253256">LSAZ</cx:pt>
          <cx:pt idx="253257">LSAZ</cx:pt>
          <cx:pt idx="253258">LSAZ</cx:pt>
          <cx:pt idx="253259">LSAZ</cx:pt>
          <cx:pt idx="253260">LSAZ</cx:pt>
          <cx:pt idx="253261">LSAZ</cx:pt>
          <cx:pt idx="253262">LSAZ</cx:pt>
          <cx:pt idx="253263">LSAZ</cx:pt>
          <cx:pt idx="253264">LSAZ</cx:pt>
          <cx:pt idx="253265">LSAZ</cx:pt>
          <cx:pt idx="253266">LSAZ</cx:pt>
          <cx:pt idx="253267">LSAZ</cx:pt>
          <cx:pt idx="253268">LSAZ</cx:pt>
          <cx:pt idx="253269">LSAZ</cx:pt>
          <cx:pt idx="253270">LSAZ</cx:pt>
          <cx:pt idx="253271">LSAZ</cx:pt>
          <cx:pt idx="253272">LSAZ</cx:pt>
          <cx:pt idx="253273">LSAZ</cx:pt>
          <cx:pt idx="253274">LSAZ</cx:pt>
          <cx:pt idx="253275">LSAZ</cx:pt>
          <cx:pt idx="253276">LSAZ</cx:pt>
          <cx:pt idx="253277">LSAZ</cx:pt>
          <cx:pt idx="253278">LSAZ</cx:pt>
          <cx:pt idx="253279">LSAZ</cx:pt>
          <cx:pt idx="253280">LSAZ</cx:pt>
          <cx:pt idx="253281">LSAZ</cx:pt>
          <cx:pt idx="253282">LSAZ</cx:pt>
          <cx:pt idx="253283">LSAZ</cx:pt>
          <cx:pt idx="253284">LSAZ</cx:pt>
          <cx:pt idx="253285">LSAZ</cx:pt>
          <cx:pt idx="253286">LSAZ</cx:pt>
          <cx:pt idx="253287">LSAZ</cx:pt>
          <cx:pt idx="253288">LSAZ</cx:pt>
          <cx:pt idx="253289">LSAZ</cx:pt>
          <cx:pt idx="253290">LSAZ</cx:pt>
          <cx:pt idx="253291">LSAZ</cx:pt>
          <cx:pt idx="253292">LSAZ</cx:pt>
          <cx:pt idx="253293">LSAZ</cx:pt>
          <cx:pt idx="253294">LSAZ</cx:pt>
          <cx:pt idx="253295">LSAZ</cx:pt>
          <cx:pt idx="253296">LSAZ</cx:pt>
          <cx:pt idx="253297">LSAZ</cx:pt>
          <cx:pt idx="253298">LSAZ</cx:pt>
          <cx:pt idx="253299">LSAZ</cx:pt>
          <cx:pt idx="253300">LSAZ</cx:pt>
          <cx:pt idx="253301">LSAZ</cx:pt>
          <cx:pt idx="253302">LSAZ</cx:pt>
          <cx:pt idx="253303">LSAZ</cx:pt>
          <cx:pt idx="253304">LSAZ</cx:pt>
          <cx:pt idx="253305">LSAZ</cx:pt>
          <cx:pt idx="253306">LSAZ</cx:pt>
          <cx:pt idx="253307">LSAZ</cx:pt>
          <cx:pt idx="253308">LSAZ</cx:pt>
          <cx:pt idx="253309">LSAZ</cx:pt>
          <cx:pt idx="253310">LSAZ</cx:pt>
          <cx:pt idx="253311">LSAZ</cx:pt>
          <cx:pt idx="253312">LSAZ</cx:pt>
          <cx:pt idx="253313">LSAZ</cx:pt>
          <cx:pt idx="253314">LSAZ</cx:pt>
          <cx:pt idx="253315">LSAZ</cx:pt>
          <cx:pt idx="253316">LSAZ</cx:pt>
          <cx:pt idx="253317">LSAZ</cx:pt>
          <cx:pt idx="253318">LSAZ</cx:pt>
          <cx:pt idx="253319">LSAZ</cx:pt>
          <cx:pt idx="253320">LSAZ</cx:pt>
          <cx:pt idx="253321">LSAZ</cx:pt>
          <cx:pt idx="253322">LSAZ</cx:pt>
          <cx:pt idx="253323">LSAZ</cx:pt>
          <cx:pt idx="253324">LSAZ</cx:pt>
          <cx:pt idx="253325">LSAZ</cx:pt>
          <cx:pt idx="253326">LSAZ</cx:pt>
          <cx:pt idx="253327">LSAZ</cx:pt>
          <cx:pt idx="253328">LSAZ</cx:pt>
          <cx:pt idx="253329">LSAZ</cx:pt>
          <cx:pt idx="253330">LSAZ</cx:pt>
          <cx:pt idx="253331">LSAZ</cx:pt>
          <cx:pt idx="253332">LSAZ</cx:pt>
          <cx:pt idx="253333">LSAZ</cx:pt>
          <cx:pt idx="253334">LSAZ</cx:pt>
          <cx:pt idx="253335">LSAZ</cx:pt>
          <cx:pt idx="253336">LSAZ</cx:pt>
          <cx:pt idx="253337">LSAZ</cx:pt>
          <cx:pt idx="253338">LSAZ</cx:pt>
          <cx:pt idx="253339">LSAZ</cx:pt>
          <cx:pt idx="253340">LSAZ</cx:pt>
          <cx:pt idx="253341">LSAZ</cx:pt>
          <cx:pt idx="253342">LSAZ</cx:pt>
          <cx:pt idx="253343">LSAZ</cx:pt>
          <cx:pt idx="253344">LSAZ</cx:pt>
          <cx:pt idx="253345">LSAZ</cx:pt>
          <cx:pt idx="253346">LSAZ</cx:pt>
          <cx:pt idx="253347">LSAZ</cx:pt>
          <cx:pt idx="253348">LSAZ</cx:pt>
          <cx:pt idx="253349">LSAZ</cx:pt>
          <cx:pt idx="253350">LSAZ</cx:pt>
          <cx:pt idx="253351">LSAZ</cx:pt>
          <cx:pt idx="253352">LSAZ</cx:pt>
          <cx:pt idx="253353">LSAZ</cx:pt>
          <cx:pt idx="253354">LSAZ</cx:pt>
          <cx:pt idx="253355">LSAZ</cx:pt>
          <cx:pt idx="253356">LSAZ</cx:pt>
          <cx:pt idx="253357">LSAZ</cx:pt>
          <cx:pt idx="253358">LSAZ</cx:pt>
          <cx:pt idx="253359">LSAZ</cx:pt>
          <cx:pt idx="253360">LSAZ</cx:pt>
          <cx:pt idx="253361">LSAZ</cx:pt>
          <cx:pt idx="253362">LSAZ</cx:pt>
          <cx:pt idx="253363">LSAZ</cx:pt>
          <cx:pt idx="253364">LSAZ</cx:pt>
          <cx:pt idx="253365">LSAZ</cx:pt>
          <cx:pt idx="253366">LSAZ</cx:pt>
          <cx:pt idx="253367">LSAZ</cx:pt>
          <cx:pt idx="253368">LSAZ</cx:pt>
          <cx:pt idx="253369">LSAZ</cx:pt>
          <cx:pt idx="253370">LSAZ</cx:pt>
          <cx:pt idx="253371">LSAZ</cx:pt>
          <cx:pt idx="253372">LSAZ</cx:pt>
          <cx:pt idx="253373">LSAZ</cx:pt>
          <cx:pt idx="253374">LSAZ</cx:pt>
          <cx:pt idx="253375">LSAZ</cx:pt>
          <cx:pt idx="253376">LSAZ</cx:pt>
          <cx:pt idx="253377">LSAZ</cx:pt>
          <cx:pt idx="253378">LSAZ</cx:pt>
          <cx:pt idx="253379">LSAZ</cx:pt>
          <cx:pt idx="253380">LSAZ</cx:pt>
          <cx:pt idx="253381">LSAZ</cx:pt>
          <cx:pt idx="253382">LSAZ</cx:pt>
          <cx:pt idx="253383">LSAZ</cx:pt>
          <cx:pt idx="253384">LSAZ</cx:pt>
          <cx:pt idx="253385">LSAZ</cx:pt>
          <cx:pt idx="253386">LSAZ</cx:pt>
          <cx:pt idx="253387">LSAZ</cx:pt>
          <cx:pt idx="253388">LSAZ</cx:pt>
          <cx:pt idx="253389">LSAZ</cx:pt>
          <cx:pt idx="253390">LSAZ</cx:pt>
          <cx:pt idx="253391">LSAZ</cx:pt>
          <cx:pt idx="253392">LSAZ</cx:pt>
          <cx:pt idx="253393">LSAZ</cx:pt>
          <cx:pt idx="253394">LSAZ</cx:pt>
          <cx:pt idx="253395">LSAZ</cx:pt>
          <cx:pt idx="253396">LSAZ</cx:pt>
          <cx:pt idx="253397">LSAZ</cx:pt>
          <cx:pt idx="253398">LSAZ</cx:pt>
          <cx:pt idx="253399">LSAZ</cx:pt>
          <cx:pt idx="253400">LSAZ</cx:pt>
          <cx:pt idx="253401">LSAZ</cx:pt>
          <cx:pt idx="253402">LSAZ</cx:pt>
          <cx:pt idx="253403">LSAZ</cx:pt>
          <cx:pt idx="253404">LSAZ</cx:pt>
          <cx:pt idx="253405">LSAZ</cx:pt>
          <cx:pt idx="253406">LSAZ</cx:pt>
          <cx:pt idx="253407">LSAZ</cx:pt>
          <cx:pt idx="253408">LSAZ</cx:pt>
          <cx:pt idx="253409">LSAZ</cx:pt>
          <cx:pt idx="253410">LSAZ</cx:pt>
          <cx:pt idx="253411">LSAZ</cx:pt>
          <cx:pt idx="253412">LSAZ</cx:pt>
          <cx:pt idx="253413">LSAZ</cx:pt>
          <cx:pt idx="253414">LSAZ</cx:pt>
          <cx:pt idx="253415">LSAZ</cx:pt>
          <cx:pt idx="253416">LSAZ</cx:pt>
          <cx:pt idx="253417">LSAZ</cx:pt>
          <cx:pt idx="253418">LSAZ</cx:pt>
          <cx:pt idx="253419">LSAZ</cx:pt>
          <cx:pt idx="253420">LSAZ</cx:pt>
          <cx:pt idx="253421">LSAZ</cx:pt>
          <cx:pt idx="253422">LSAZ</cx:pt>
          <cx:pt idx="253423">LSAZ</cx:pt>
          <cx:pt idx="253424">LSAZ</cx:pt>
          <cx:pt idx="253425">LSAZ</cx:pt>
          <cx:pt idx="253426">LSAZ</cx:pt>
          <cx:pt idx="253427">LSAZ</cx:pt>
          <cx:pt idx="253428">LSAZ</cx:pt>
          <cx:pt idx="253429">LSAZ</cx:pt>
          <cx:pt idx="253430">LSAZ</cx:pt>
          <cx:pt idx="253431">LSAZ</cx:pt>
          <cx:pt idx="253432">LSAZ</cx:pt>
          <cx:pt idx="253433">LSAZ</cx:pt>
          <cx:pt idx="253434">LSAZ</cx:pt>
          <cx:pt idx="253435">LSAZ</cx:pt>
          <cx:pt idx="253436">LSAZ</cx:pt>
          <cx:pt idx="253437">LSAZ</cx:pt>
          <cx:pt idx="253438">LSAZ</cx:pt>
          <cx:pt idx="253439">LSAZ</cx:pt>
          <cx:pt idx="253440">LSAZ</cx:pt>
          <cx:pt idx="253441">LSAZ</cx:pt>
          <cx:pt idx="253442">LSAZ</cx:pt>
          <cx:pt idx="253443">LSAZ</cx:pt>
          <cx:pt idx="253444">LSAZ</cx:pt>
          <cx:pt idx="253445">LSAZ</cx:pt>
          <cx:pt idx="253446">LSAZ</cx:pt>
          <cx:pt idx="253447">LSAZ</cx:pt>
          <cx:pt idx="253448">LSAZ</cx:pt>
          <cx:pt idx="253449">LSAZ</cx:pt>
          <cx:pt idx="253450">LSAZ</cx:pt>
          <cx:pt idx="253451">LSAZ</cx:pt>
          <cx:pt idx="253452">LSAZ</cx:pt>
          <cx:pt idx="253453">LSAZ</cx:pt>
          <cx:pt idx="253454">LSAZ</cx:pt>
          <cx:pt idx="253455">LSAZ</cx:pt>
          <cx:pt idx="253456">LSAZ</cx:pt>
          <cx:pt idx="253457">LSAZ</cx:pt>
          <cx:pt idx="253458">LSAZ</cx:pt>
          <cx:pt idx="253459">LSAZ</cx:pt>
          <cx:pt idx="253460">LSAZ</cx:pt>
          <cx:pt idx="253461">LSAZ</cx:pt>
          <cx:pt idx="253462">LSAZ</cx:pt>
          <cx:pt idx="253463">LSAZ</cx:pt>
          <cx:pt idx="253464">LSAZ</cx:pt>
          <cx:pt idx="253465">LSAZ</cx:pt>
          <cx:pt idx="253466">LSAZ</cx:pt>
          <cx:pt idx="253467">LSAZ</cx:pt>
          <cx:pt idx="253468">LSAZ</cx:pt>
          <cx:pt idx="253469">LSAZ</cx:pt>
          <cx:pt idx="253470">LSAZ</cx:pt>
          <cx:pt idx="253471">LSAZ</cx:pt>
          <cx:pt idx="253472">LSAZ</cx:pt>
          <cx:pt idx="253473">LSAZ</cx:pt>
          <cx:pt idx="253474">LSAZ</cx:pt>
          <cx:pt idx="253475">LSAZ</cx:pt>
          <cx:pt idx="253476">LSAZ</cx:pt>
          <cx:pt idx="253477">LSAZ</cx:pt>
          <cx:pt idx="253478">LSAZ</cx:pt>
          <cx:pt idx="253479">LSAZ</cx:pt>
          <cx:pt idx="253480">LSAZ</cx:pt>
          <cx:pt idx="253481">LSAZ</cx:pt>
          <cx:pt idx="253482">LSAZ</cx:pt>
          <cx:pt idx="253483">LSAZ</cx:pt>
          <cx:pt idx="253484">LSAZ</cx:pt>
          <cx:pt idx="253485">LSAZ</cx:pt>
          <cx:pt idx="253486">LSAZ</cx:pt>
          <cx:pt idx="253487">LSAZ</cx:pt>
          <cx:pt idx="253488">LSAZ</cx:pt>
          <cx:pt idx="253489">LSAZ</cx:pt>
          <cx:pt idx="253490">LSAZ</cx:pt>
          <cx:pt idx="253491">LSAZ</cx:pt>
          <cx:pt idx="253492">LSAZ</cx:pt>
          <cx:pt idx="253493">LSAZ</cx:pt>
          <cx:pt idx="253494">LSAZ</cx:pt>
          <cx:pt idx="253495">LSAZ</cx:pt>
          <cx:pt idx="253496">LSAZ</cx:pt>
          <cx:pt idx="253497">LSAZ</cx:pt>
          <cx:pt idx="253498">LSAZ</cx:pt>
          <cx:pt idx="253499">LSAZ</cx:pt>
          <cx:pt idx="253500">LSAZ</cx:pt>
          <cx:pt idx="253501">LSAZ</cx:pt>
          <cx:pt idx="253502">LSAZ</cx:pt>
          <cx:pt idx="253503">LSAZ</cx:pt>
          <cx:pt idx="253504">LSAZ</cx:pt>
          <cx:pt idx="253505">LSAZ</cx:pt>
          <cx:pt idx="253506">LSAZ</cx:pt>
          <cx:pt idx="253507">LSAZ</cx:pt>
          <cx:pt idx="253508">LSAZ</cx:pt>
          <cx:pt idx="253509">LSAZ</cx:pt>
          <cx:pt idx="253510">LSAZ</cx:pt>
          <cx:pt idx="253511">LSAZ</cx:pt>
          <cx:pt idx="253512">LSAZ</cx:pt>
          <cx:pt idx="253513">LSAZ</cx:pt>
          <cx:pt idx="253514">LSAZ</cx:pt>
          <cx:pt idx="253515">LSAZ</cx:pt>
          <cx:pt idx="253516">LSAZ</cx:pt>
          <cx:pt idx="253517">LSAZ</cx:pt>
          <cx:pt idx="253518">LSAZ</cx:pt>
          <cx:pt idx="253519">LSAZ</cx:pt>
          <cx:pt idx="253520">LSAZ</cx:pt>
          <cx:pt idx="253521">LSAZ</cx:pt>
          <cx:pt idx="253522">LSAZ</cx:pt>
          <cx:pt idx="253523">LSAZ</cx:pt>
          <cx:pt idx="253524">LSAZ</cx:pt>
          <cx:pt idx="253525">LSAZ</cx:pt>
          <cx:pt idx="253526">LSAZ</cx:pt>
          <cx:pt idx="253527">LSAZ</cx:pt>
          <cx:pt idx="253528">LSAZ</cx:pt>
          <cx:pt idx="253529">LSAZ</cx:pt>
          <cx:pt idx="253530">LSAZ</cx:pt>
          <cx:pt idx="253531">LSAZ</cx:pt>
          <cx:pt idx="253532">LSAZ</cx:pt>
          <cx:pt idx="253533">LSAZ</cx:pt>
          <cx:pt idx="253534">LSAZ</cx:pt>
          <cx:pt idx="253535">LSAZ</cx:pt>
          <cx:pt idx="253536">LSAZ</cx:pt>
          <cx:pt idx="253537">LSAZ</cx:pt>
          <cx:pt idx="253538">LSAZ</cx:pt>
          <cx:pt idx="253539">LSAZ</cx:pt>
          <cx:pt idx="253540">LSAZ</cx:pt>
          <cx:pt idx="253541">LSAZ</cx:pt>
          <cx:pt idx="253542">LSAZ</cx:pt>
          <cx:pt idx="253543">LSAZ</cx:pt>
          <cx:pt idx="253544">LSAZ</cx:pt>
          <cx:pt idx="253545">LSAZ</cx:pt>
          <cx:pt idx="253546">LSAZ</cx:pt>
          <cx:pt idx="253547">LSAZ</cx:pt>
          <cx:pt idx="253548">LSAZ</cx:pt>
          <cx:pt idx="253549">LSAZ</cx:pt>
          <cx:pt idx="253550">LSAZ</cx:pt>
          <cx:pt idx="253551">LSAZ</cx:pt>
          <cx:pt idx="253552">LSAZ</cx:pt>
          <cx:pt idx="253553">LSAZ</cx:pt>
          <cx:pt idx="253554">LSAZ</cx:pt>
          <cx:pt idx="253555">LSAZ</cx:pt>
          <cx:pt idx="253556">LSAZ</cx:pt>
          <cx:pt idx="253557">LSAZ</cx:pt>
          <cx:pt idx="253558">LSAZ</cx:pt>
          <cx:pt idx="253559">LSAZ</cx:pt>
          <cx:pt idx="253560">LSAZ</cx:pt>
          <cx:pt idx="253561">LSAZ</cx:pt>
          <cx:pt idx="253562">LSAZ</cx:pt>
          <cx:pt idx="253563">LSAZ</cx:pt>
          <cx:pt idx="253564">LSAZ</cx:pt>
          <cx:pt idx="253565">LSAZ</cx:pt>
          <cx:pt idx="253566">LSAZ</cx:pt>
          <cx:pt idx="253567">LSAZ</cx:pt>
          <cx:pt idx="253568">LSAZ</cx:pt>
          <cx:pt idx="253569">LSAZ</cx:pt>
          <cx:pt idx="253570">LSAZ</cx:pt>
          <cx:pt idx="253571">LSAZ</cx:pt>
          <cx:pt idx="253572">LSAZ</cx:pt>
          <cx:pt idx="253573">LSAZ</cx:pt>
          <cx:pt idx="253574">LSAZ</cx:pt>
          <cx:pt idx="253575">LSAZ</cx:pt>
          <cx:pt idx="253576">LSAZ</cx:pt>
          <cx:pt idx="253577">LSAZ</cx:pt>
          <cx:pt idx="253578">LSAZ</cx:pt>
          <cx:pt idx="253579">LSAZ</cx:pt>
          <cx:pt idx="253580">LSAZ</cx:pt>
          <cx:pt idx="253581">LSAZ</cx:pt>
          <cx:pt idx="253582">LSAZ</cx:pt>
          <cx:pt idx="253583">LSAZ</cx:pt>
          <cx:pt idx="253584">LSAZ</cx:pt>
          <cx:pt idx="253585">LSAZ</cx:pt>
          <cx:pt idx="253586">LSAZ</cx:pt>
          <cx:pt idx="253587">LSAZ</cx:pt>
          <cx:pt idx="253588">LSAZ</cx:pt>
          <cx:pt idx="253589">LSAZ</cx:pt>
          <cx:pt idx="253590">LSAZ</cx:pt>
          <cx:pt idx="253591">LSAZ</cx:pt>
          <cx:pt idx="253592">LSAZ</cx:pt>
          <cx:pt idx="253593">LSAZ</cx:pt>
          <cx:pt idx="253594">LSAZ</cx:pt>
          <cx:pt idx="253595">LSAZ</cx:pt>
          <cx:pt idx="253596">LSAZ</cx:pt>
          <cx:pt idx="253597">LSAZ</cx:pt>
          <cx:pt idx="253598">LSAZ</cx:pt>
          <cx:pt idx="253599">LSAZ</cx:pt>
          <cx:pt idx="253600">LSAZ</cx:pt>
          <cx:pt idx="253601">LSAZ</cx:pt>
          <cx:pt idx="253602">LSAZ</cx:pt>
          <cx:pt idx="253603">LSAZ</cx:pt>
          <cx:pt idx="253604">LSAZ</cx:pt>
          <cx:pt idx="253605">LSAZ</cx:pt>
          <cx:pt idx="253606">LSAZ</cx:pt>
          <cx:pt idx="253607">LSAZ</cx:pt>
          <cx:pt idx="253608">LSAZ</cx:pt>
          <cx:pt idx="253609">LSAZ</cx:pt>
          <cx:pt idx="253610">LSAZ</cx:pt>
          <cx:pt idx="253611">LSAZ</cx:pt>
          <cx:pt idx="253612">LSAZ</cx:pt>
          <cx:pt idx="253613">LSAZ</cx:pt>
          <cx:pt idx="253614">LSAZ</cx:pt>
          <cx:pt idx="253615">LSAZ</cx:pt>
          <cx:pt idx="253616">LSAZ</cx:pt>
          <cx:pt idx="253617">LSAZ</cx:pt>
          <cx:pt idx="253618">LSAZ</cx:pt>
          <cx:pt idx="253619">LSAZ</cx:pt>
          <cx:pt idx="253620">LSAZ</cx:pt>
          <cx:pt idx="253621">LSAZ</cx:pt>
          <cx:pt idx="253622">LSAZ</cx:pt>
          <cx:pt idx="253623">LSAZ</cx:pt>
          <cx:pt idx="253624">LSAZ</cx:pt>
          <cx:pt idx="253625">LSAZ</cx:pt>
          <cx:pt idx="253626">LSAZ</cx:pt>
          <cx:pt idx="253627">LSAZ</cx:pt>
          <cx:pt idx="253628">LSAZ</cx:pt>
          <cx:pt idx="253629">LSAZ</cx:pt>
          <cx:pt idx="253630">LSAZ</cx:pt>
          <cx:pt idx="253631">LSAZ</cx:pt>
          <cx:pt idx="253632">LSAZ</cx:pt>
          <cx:pt idx="253633">LSAZ</cx:pt>
          <cx:pt idx="253634">LSAZ</cx:pt>
          <cx:pt idx="253635">LSAZ</cx:pt>
          <cx:pt idx="253636">LSAZ</cx:pt>
          <cx:pt idx="253637">LSAZ</cx:pt>
          <cx:pt idx="253638">LSAZ</cx:pt>
          <cx:pt idx="253639">LSAZ</cx:pt>
          <cx:pt idx="253640">LSAZ</cx:pt>
          <cx:pt idx="253641">LSAZ</cx:pt>
          <cx:pt idx="253642">LSAZ</cx:pt>
          <cx:pt idx="253643">LSAZ</cx:pt>
          <cx:pt idx="253644">LSAZ</cx:pt>
          <cx:pt idx="253645">LSAZ</cx:pt>
          <cx:pt idx="253646">LSAZ</cx:pt>
          <cx:pt idx="253647">LSAZ</cx:pt>
          <cx:pt idx="253648">LSAZ</cx:pt>
          <cx:pt idx="253649">LSAZ</cx:pt>
          <cx:pt idx="253650">LSAZ</cx:pt>
          <cx:pt idx="253651">LSAZ</cx:pt>
          <cx:pt idx="253652">LSAZ</cx:pt>
          <cx:pt idx="253653">LSAZ</cx:pt>
          <cx:pt idx="253654">LSAZ</cx:pt>
          <cx:pt idx="253655">LSAZ</cx:pt>
          <cx:pt idx="253656">LSAZ</cx:pt>
          <cx:pt idx="253657">LSAZ</cx:pt>
          <cx:pt idx="253658">LSAZ</cx:pt>
          <cx:pt idx="253659">LSAZ</cx:pt>
          <cx:pt idx="253660">LSAZ</cx:pt>
          <cx:pt idx="253661">LSAZ</cx:pt>
          <cx:pt idx="253662">LSAZ</cx:pt>
          <cx:pt idx="253663">LSAZ</cx:pt>
          <cx:pt idx="253664">LSAZ</cx:pt>
          <cx:pt idx="253665">LSAZ</cx:pt>
          <cx:pt idx="253666">LSAZ</cx:pt>
          <cx:pt idx="253667">LSAZ</cx:pt>
          <cx:pt idx="253668">LSAZ</cx:pt>
          <cx:pt idx="253669">LSAZ</cx:pt>
          <cx:pt idx="253670">LSAZ</cx:pt>
          <cx:pt idx="253671">LSAZ</cx:pt>
          <cx:pt idx="253672">LSAZ</cx:pt>
          <cx:pt idx="253673">LSAZ</cx:pt>
          <cx:pt idx="253674">LSAZ</cx:pt>
          <cx:pt idx="253675">LSAZ</cx:pt>
          <cx:pt idx="253676">LSAZ</cx:pt>
          <cx:pt idx="253677">LSAZ</cx:pt>
          <cx:pt idx="253678">LSAZ</cx:pt>
          <cx:pt idx="253679">LSAZ</cx:pt>
          <cx:pt idx="253680">LSAZ</cx:pt>
          <cx:pt idx="253681">LSAZ</cx:pt>
          <cx:pt idx="253682">LSAZ</cx:pt>
          <cx:pt idx="253683">LSAZ</cx:pt>
          <cx:pt idx="253684">LSAZ</cx:pt>
          <cx:pt idx="253685">LSAZ</cx:pt>
          <cx:pt idx="253686">LSAZ</cx:pt>
          <cx:pt idx="253687">LSAZ</cx:pt>
          <cx:pt idx="253688">LSAZ</cx:pt>
          <cx:pt idx="253689">LSAZ</cx:pt>
          <cx:pt idx="253690">LSAZ</cx:pt>
          <cx:pt idx="253691">LSAZ</cx:pt>
          <cx:pt idx="253692">LSAZ</cx:pt>
          <cx:pt idx="253693">LSAZ</cx:pt>
          <cx:pt idx="253694">LSAZ</cx:pt>
          <cx:pt idx="253695">LSAZ</cx:pt>
          <cx:pt idx="253696">LSAZ</cx:pt>
          <cx:pt idx="253697">LSAZ</cx:pt>
          <cx:pt idx="253698">LSAZ</cx:pt>
          <cx:pt idx="253699">LSAZ</cx:pt>
          <cx:pt idx="253700">LSAZ</cx:pt>
          <cx:pt idx="253701">LSAZ</cx:pt>
          <cx:pt idx="253702">LSAZ</cx:pt>
          <cx:pt idx="253703">LSAZ</cx:pt>
          <cx:pt idx="253704">LSAZ</cx:pt>
          <cx:pt idx="253705">LSAZ</cx:pt>
          <cx:pt idx="253706">LSAZ</cx:pt>
          <cx:pt idx="253707">LSAZ</cx:pt>
          <cx:pt idx="253708">LSAZ</cx:pt>
          <cx:pt idx="253709">LSAZ</cx:pt>
          <cx:pt idx="253710">LSAZ</cx:pt>
          <cx:pt idx="253711">LSAZ</cx:pt>
          <cx:pt idx="253712">LSAZ</cx:pt>
          <cx:pt idx="253713">LSAZ</cx:pt>
          <cx:pt idx="253714">LSAZ</cx:pt>
          <cx:pt idx="253715">LSAZ</cx:pt>
          <cx:pt idx="253716">LSAZ</cx:pt>
          <cx:pt idx="253717">LSAZ</cx:pt>
          <cx:pt idx="253718">LSAZ</cx:pt>
          <cx:pt idx="253719">LSAZ</cx:pt>
          <cx:pt idx="253720">LSAZ</cx:pt>
          <cx:pt idx="253721">LSAZ</cx:pt>
          <cx:pt idx="253722">LSAZ</cx:pt>
          <cx:pt idx="253723">LSAZ</cx:pt>
          <cx:pt idx="253724">LSAZ</cx:pt>
          <cx:pt idx="253725">LSAZ</cx:pt>
          <cx:pt idx="253726">LSAZ</cx:pt>
          <cx:pt idx="253727">LSAZ</cx:pt>
          <cx:pt idx="253728">LSAZ</cx:pt>
          <cx:pt idx="253729">LSAZ</cx:pt>
          <cx:pt idx="253730">LSAZ</cx:pt>
          <cx:pt idx="253731">LSAZ</cx:pt>
          <cx:pt idx="253732">LSAZ</cx:pt>
          <cx:pt idx="253733">LSAZ</cx:pt>
          <cx:pt idx="253734">LSAZ</cx:pt>
          <cx:pt idx="253735">LSAZ</cx:pt>
          <cx:pt idx="253736">LSAZ</cx:pt>
          <cx:pt idx="253737">LSAZ</cx:pt>
          <cx:pt idx="253738">LSAZ</cx:pt>
          <cx:pt idx="253739">LSAZ</cx:pt>
          <cx:pt idx="253740">LSAZ</cx:pt>
          <cx:pt idx="253741">LSAZ</cx:pt>
          <cx:pt idx="253742">LSAZ</cx:pt>
          <cx:pt idx="253743">LSAZ</cx:pt>
          <cx:pt idx="253744">LSAZ</cx:pt>
          <cx:pt idx="253745">LSAZ</cx:pt>
          <cx:pt idx="253746">LSAZ</cx:pt>
          <cx:pt idx="253747">LSAZ</cx:pt>
          <cx:pt idx="253748">LSAZ</cx:pt>
          <cx:pt idx="253749">LSAZ</cx:pt>
          <cx:pt idx="253750">LSAZ</cx:pt>
          <cx:pt idx="253751">LSAZ</cx:pt>
          <cx:pt idx="253752">LSAZ</cx:pt>
          <cx:pt idx="253753">LSAZ</cx:pt>
          <cx:pt idx="253754">LSAZ</cx:pt>
          <cx:pt idx="253755">LSAZ</cx:pt>
          <cx:pt idx="253756">LSAZ</cx:pt>
          <cx:pt idx="253757">LSAZ</cx:pt>
          <cx:pt idx="253758">LSAZ</cx:pt>
          <cx:pt idx="253759">LSAZ</cx:pt>
          <cx:pt idx="253760">LSAZ</cx:pt>
          <cx:pt idx="253761">LSAZ</cx:pt>
          <cx:pt idx="253762">LSAZ</cx:pt>
          <cx:pt idx="253763">LSAZ</cx:pt>
          <cx:pt idx="253764">LSAZ</cx:pt>
          <cx:pt idx="253765">LSAZ</cx:pt>
          <cx:pt idx="253766">LSAZ</cx:pt>
          <cx:pt idx="253767">LSAZ</cx:pt>
          <cx:pt idx="253768">LSAZ</cx:pt>
          <cx:pt idx="253769">LSAZ</cx:pt>
          <cx:pt idx="253770">LSAZ</cx:pt>
          <cx:pt idx="253771">LSAZ</cx:pt>
          <cx:pt idx="253772">LSAZ</cx:pt>
          <cx:pt idx="253773">LSAZ</cx:pt>
          <cx:pt idx="253774">LSAZ</cx:pt>
          <cx:pt idx="253775">LSAZ</cx:pt>
          <cx:pt idx="253776">LSAZ</cx:pt>
          <cx:pt idx="253777">LSAZ</cx:pt>
          <cx:pt idx="253778">LSAZ</cx:pt>
          <cx:pt idx="253779">LSAZ</cx:pt>
          <cx:pt idx="253780">LSAZ</cx:pt>
          <cx:pt idx="253781">LSAZ</cx:pt>
          <cx:pt idx="253782">LSAZ</cx:pt>
          <cx:pt idx="253783">LSAZ</cx:pt>
          <cx:pt idx="253784">LSAZ</cx:pt>
          <cx:pt idx="253785">LSAZ</cx:pt>
          <cx:pt idx="253786">LSAZ</cx:pt>
          <cx:pt idx="253787">LSAZ</cx:pt>
          <cx:pt idx="253788">LSAZ</cx:pt>
          <cx:pt idx="253789">LSAZ</cx:pt>
          <cx:pt idx="253790">LSAZ</cx:pt>
          <cx:pt idx="253791">LSAZ</cx:pt>
          <cx:pt idx="253792">LSAZ</cx:pt>
          <cx:pt idx="253793">LSAZ</cx:pt>
          <cx:pt idx="253794">LSAZ</cx:pt>
          <cx:pt idx="253795">LSAZ</cx:pt>
          <cx:pt idx="253796">LSAZ</cx:pt>
          <cx:pt idx="253797">LSAZ</cx:pt>
          <cx:pt idx="253798">LSAZ</cx:pt>
          <cx:pt idx="253799">LSAZ</cx:pt>
          <cx:pt idx="253800">LSAZ</cx:pt>
          <cx:pt idx="253801">LSAZ</cx:pt>
          <cx:pt idx="253802">LSAZ</cx:pt>
          <cx:pt idx="253803">LSAZ</cx:pt>
          <cx:pt idx="253804">LSAZ</cx:pt>
          <cx:pt idx="253805">LSAZ</cx:pt>
          <cx:pt idx="253806">LSAZ</cx:pt>
          <cx:pt idx="253807">LSAZ</cx:pt>
          <cx:pt idx="253808">LSAZ</cx:pt>
          <cx:pt idx="253809">LSAZ</cx:pt>
          <cx:pt idx="253810">LSAZ</cx:pt>
          <cx:pt idx="253811">LSAZ</cx:pt>
          <cx:pt idx="253812">LSAZ</cx:pt>
          <cx:pt idx="253813">LSAZ</cx:pt>
          <cx:pt idx="253814">LSAZ</cx:pt>
          <cx:pt idx="253815">LSAZ</cx:pt>
          <cx:pt idx="253816">LSAZ</cx:pt>
          <cx:pt idx="253817">LSAZ</cx:pt>
          <cx:pt idx="253818">LSAZ</cx:pt>
          <cx:pt idx="253819">LSAZ</cx:pt>
          <cx:pt idx="253820">LSAZ</cx:pt>
          <cx:pt idx="253821">LSAZ</cx:pt>
          <cx:pt idx="253822">LSAZ</cx:pt>
          <cx:pt idx="253823">LSAZ</cx:pt>
          <cx:pt idx="253824">LSAZ</cx:pt>
          <cx:pt idx="253825">LSAZ</cx:pt>
          <cx:pt idx="253826">LSAZ</cx:pt>
          <cx:pt idx="253827">LSAZ</cx:pt>
          <cx:pt idx="253828">LSAZ</cx:pt>
          <cx:pt idx="253829">LSAZ</cx:pt>
          <cx:pt idx="253830">LSAZ</cx:pt>
          <cx:pt idx="253831">LSAZ</cx:pt>
          <cx:pt idx="253832">LSAZ</cx:pt>
          <cx:pt idx="253833">LSAZ</cx:pt>
          <cx:pt idx="253834">LSAZ</cx:pt>
          <cx:pt idx="253835">LSAZ</cx:pt>
          <cx:pt idx="253836">LSAZ</cx:pt>
          <cx:pt idx="253837">LSAZ</cx:pt>
          <cx:pt idx="253838">LSAZ</cx:pt>
          <cx:pt idx="253839">LSAZ</cx:pt>
          <cx:pt idx="253840">LSAZ</cx:pt>
          <cx:pt idx="253841">LSAZ</cx:pt>
          <cx:pt idx="253842">LSAZ</cx:pt>
          <cx:pt idx="253843">LSAZ</cx:pt>
          <cx:pt idx="253844">LSAZ</cx:pt>
          <cx:pt idx="253845">LSAZ</cx:pt>
          <cx:pt idx="253846">LSAZ</cx:pt>
          <cx:pt idx="253847">LSAZ</cx:pt>
          <cx:pt idx="253848">LSAZ</cx:pt>
          <cx:pt idx="253849">LSAZ</cx:pt>
          <cx:pt idx="253850">LSAZ</cx:pt>
          <cx:pt idx="253851">LSAZ</cx:pt>
          <cx:pt idx="253852">LSAZ</cx:pt>
          <cx:pt idx="253853">LSAZ</cx:pt>
          <cx:pt idx="253854">LSAZ</cx:pt>
          <cx:pt idx="253855">LSAZ</cx:pt>
          <cx:pt idx="253856">LSAZ</cx:pt>
          <cx:pt idx="253857">LSAZ</cx:pt>
          <cx:pt idx="253858">LSAZ</cx:pt>
          <cx:pt idx="253859">LSAZ</cx:pt>
          <cx:pt idx="253860">LSAZ</cx:pt>
          <cx:pt idx="253861">LSAZ</cx:pt>
          <cx:pt idx="253862">LSAZ</cx:pt>
          <cx:pt idx="253863">LSAZ</cx:pt>
          <cx:pt idx="253864">LSAZ</cx:pt>
          <cx:pt idx="253865">LSAZ</cx:pt>
          <cx:pt idx="253866">LSAZ</cx:pt>
          <cx:pt idx="253867">LSAZ</cx:pt>
          <cx:pt idx="253868">LSAZ</cx:pt>
          <cx:pt idx="253869">LSAZ</cx:pt>
          <cx:pt idx="253870">LSAZ</cx:pt>
          <cx:pt idx="253871">LSAZ</cx:pt>
          <cx:pt idx="253872">LSAZ</cx:pt>
          <cx:pt idx="253873">LSAZ</cx:pt>
          <cx:pt idx="253874">LSAZ</cx:pt>
          <cx:pt idx="253875">LSAZ</cx:pt>
          <cx:pt idx="253876">LSAZ</cx:pt>
          <cx:pt idx="253877">LSAZ</cx:pt>
          <cx:pt idx="253878">LSAZ</cx:pt>
          <cx:pt idx="253879">LSAZ</cx:pt>
          <cx:pt idx="253880">LSAZ</cx:pt>
          <cx:pt idx="253881">LSAZ</cx:pt>
          <cx:pt idx="253882">LSAZ</cx:pt>
          <cx:pt idx="253883">LSAZ</cx:pt>
          <cx:pt idx="253884">LSAZ</cx:pt>
          <cx:pt idx="253885">LSAZ</cx:pt>
          <cx:pt idx="253886">LSAZ</cx:pt>
          <cx:pt idx="253887">LSAZ</cx:pt>
          <cx:pt idx="253888">LSAZ</cx:pt>
          <cx:pt idx="253889">LSAZ</cx:pt>
          <cx:pt idx="253890">LSAZ</cx:pt>
          <cx:pt idx="253891">LSAZ</cx:pt>
          <cx:pt idx="253892">LSAZ</cx:pt>
          <cx:pt idx="253893">LSAZ</cx:pt>
          <cx:pt idx="253894">LSAZ</cx:pt>
          <cx:pt idx="253895">LSAZ</cx:pt>
          <cx:pt idx="253896">LSAZ</cx:pt>
          <cx:pt idx="253897">LSAZ</cx:pt>
          <cx:pt idx="253898">LSAZ</cx:pt>
          <cx:pt idx="253899">LSAZ</cx:pt>
          <cx:pt idx="253900">LSAZ</cx:pt>
          <cx:pt idx="253901">LSAZ</cx:pt>
          <cx:pt idx="253902">LSAZ</cx:pt>
          <cx:pt idx="253903">LSAZ</cx:pt>
          <cx:pt idx="253904">LSAZ</cx:pt>
          <cx:pt idx="253905">LSAZ</cx:pt>
          <cx:pt idx="253906">LSAZ</cx:pt>
          <cx:pt idx="253907">LSAZ</cx:pt>
          <cx:pt idx="253908">LSAZ</cx:pt>
          <cx:pt idx="253909">LSAZ</cx:pt>
          <cx:pt idx="253910">LSAZ</cx:pt>
          <cx:pt idx="253911">LSAZ</cx:pt>
          <cx:pt idx="253912">LSAZ</cx:pt>
          <cx:pt idx="253913">LSAZ</cx:pt>
          <cx:pt idx="253914">LSAZ</cx:pt>
          <cx:pt idx="253915">LSAZ</cx:pt>
          <cx:pt idx="253916">LSAZ</cx:pt>
          <cx:pt idx="253917">LSAZ</cx:pt>
          <cx:pt idx="253918">LSAZ</cx:pt>
          <cx:pt idx="253919">LSAZ</cx:pt>
          <cx:pt idx="253920">LSAZ</cx:pt>
          <cx:pt idx="253921">LSAZ</cx:pt>
          <cx:pt idx="253922">LSAZ</cx:pt>
          <cx:pt idx="253923">LSAZ</cx:pt>
          <cx:pt idx="253924">LSAZ</cx:pt>
          <cx:pt idx="253925">LSAZ</cx:pt>
          <cx:pt idx="253926">LSAZ</cx:pt>
          <cx:pt idx="253927">LSAZ</cx:pt>
          <cx:pt idx="253928">LSAZ</cx:pt>
          <cx:pt idx="253929">LSAZ</cx:pt>
          <cx:pt idx="253930">LSAZ</cx:pt>
          <cx:pt idx="253931">LSAZ</cx:pt>
          <cx:pt idx="253932">LSAZ</cx:pt>
          <cx:pt idx="253933">LSAZ</cx:pt>
          <cx:pt idx="253934">LSAZ</cx:pt>
          <cx:pt idx="253935">LSAZ</cx:pt>
          <cx:pt idx="253936">LSAZ</cx:pt>
          <cx:pt idx="253937">LSAZ</cx:pt>
          <cx:pt idx="253938">LSAZ</cx:pt>
          <cx:pt idx="253939">LSAZ</cx:pt>
          <cx:pt idx="253940">LSAZ</cx:pt>
          <cx:pt idx="253941">LSAZ</cx:pt>
          <cx:pt idx="253942">LSAZ</cx:pt>
          <cx:pt idx="253943">LSAZ</cx:pt>
          <cx:pt idx="253944">LSAZ</cx:pt>
          <cx:pt idx="253945">LSAZ</cx:pt>
          <cx:pt idx="253946">LSAZ</cx:pt>
          <cx:pt idx="253947">LSAZ</cx:pt>
          <cx:pt idx="253948">LSAZ</cx:pt>
          <cx:pt idx="253949">LSAZ</cx:pt>
          <cx:pt idx="253950">LSAZ</cx:pt>
          <cx:pt idx="253951">LSAZ</cx:pt>
          <cx:pt idx="253952">LSAZ</cx:pt>
          <cx:pt idx="253953">LSAZ</cx:pt>
          <cx:pt idx="253954">LSAZ</cx:pt>
          <cx:pt idx="253955">LSAZ</cx:pt>
          <cx:pt idx="253956">LSAZ</cx:pt>
          <cx:pt idx="253957">LSAZ</cx:pt>
          <cx:pt idx="253958">LSAZ</cx:pt>
          <cx:pt idx="253959">LSAZ</cx:pt>
          <cx:pt idx="253960">LSAZ</cx:pt>
          <cx:pt idx="253961">LSAZ</cx:pt>
          <cx:pt idx="253962">LSAZ</cx:pt>
          <cx:pt idx="253963">LSAZ</cx:pt>
          <cx:pt idx="253964">LSAZ</cx:pt>
          <cx:pt idx="253965">LSAZ</cx:pt>
          <cx:pt idx="253966">LSAZ</cx:pt>
          <cx:pt idx="253967">LSAZ</cx:pt>
          <cx:pt idx="253968">LSAZ</cx:pt>
          <cx:pt idx="253969">LSAZ</cx:pt>
          <cx:pt idx="253970">LSAZ</cx:pt>
          <cx:pt idx="253971">LSAZ</cx:pt>
          <cx:pt idx="253972">LSAZ</cx:pt>
          <cx:pt idx="253973">LSAZ</cx:pt>
          <cx:pt idx="253974">LSAZ</cx:pt>
          <cx:pt idx="253975">LSAZ</cx:pt>
          <cx:pt idx="253976">LSAZ</cx:pt>
          <cx:pt idx="253977">LSAZ</cx:pt>
          <cx:pt idx="253978">LSAZ</cx:pt>
          <cx:pt idx="253979">LSAZ</cx:pt>
          <cx:pt idx="253980">LSAZ</cx:pt>
          <cx:pt idx="253981">LSAZ</cx:pt>
          <cx:pt idx="253982">LSAZ</cx:pt>
          <cx:pt idx="253983">LSAZ</cx:pt>
          <cx:pt idx="253984">LSAZ</cx:pt>
          <cx:pt idx="253985">LSAZ</cx:pt>
          <cx:pt idx="253986">LSAZ</cx:pt>
          <cx:pt idx="253987">LSAZ</cx:pt>
          <cx:pt idx="253988">LSAZ</cx:pt>
          <cx:pt idx="253989">LSAZ</cx:pt>
          <cx:pt idx="253990">LSAZ</cx:pt>
          <cx:pt idx="253991">LSAZ</cx:pt>
          <cx:pt idx="253992">LSAZ</cx:pt>
          <cx:pt idx="253993">LSAZ</cx:pt>
          <cx:pt idx="253994">LSAZ</cx:pt>
          <cx:pt idx="253995">LSAZ</cx:pt>
          <cx:pt idx="253996">LSAZ</cx:pt>
          <cx:pt idx="253997">LSAZ</cx:pt>
          <cx:pt idx="253998">LSAZ</cx:pt>
          <cx:pt idx="253999">LSAZ</cx:pt>
          <cx:pt idx="254000">LSAZ</cx:pt>
          <cx:pt idx="254001">LSAZ</cx:pt>
          <cx:pt idx="254002">LSAZ</cx:pt>
          <cx:pt idx="254003">LSAZ</cx:pt>
          <cx:pt idx="254004">LSAZ</cx:pt>
          <cx:pt idx="254005">LSAZ</cx:pt>
          <cx:pt idx="254006">LSAZ</cx:pt>
          <cx:pt idx="254007">LSAZ</cx:pt>
          <cx:pt idx="254008">LSAZ</cx:pt>
          <cx:pt idx="254009">LSAZ</cx:pt>
          <cx:pt idx="254010">LSAZ</cx:pt>
          <cx:pt idx="254011">LSAZ</cx:pt>
          <cx:pt idx="254012">LSAZ</cx:pt>
          <cx:pt idx="254013">LSAZ</cx:pt>
          <cx:pt idx="254014">LSAZ</cx:pt>
          <cx:pt idx="254015">LSAZ</cx:pt>
          <cx:pt idx="254016">LSAZ</cx:pt>
          <cx:pt idx="254017">LSAZ</cx:pt>
          <cx:pt idx="254018">LSAZ</cx:pt>
          <cx:pt idx="254019">LSAZ</cx:pt>
          <cx:pt idx="254020">LSAZ</cx:pt>
          <cx:pt idx="254021">LSAZ</cx:pt>
          <cx:pt idx="254022">LSAZ</cx:pt>
          <cx:pt idx="254023">LSAZ</cx:pt>
          <cx:pt idx="254024">LSAZ</cx:pt>
          <cx:pt idx="254025">LSAZ</cx:pt>
          <cx:pt idx="254026">LSAZ</cx:pt>
          <cx:pt idx="254027">LSAZ</cx:pt>
          <cx:pt idx="254028">LSAZ</cx:pt>
          <cx:pt idx="254029">LSAZ</cx:pt>
          <cx:pt idx="254030">LSAZ</cx:pt>
          <cx:pt idx="254031">LSAZ</cx:pt>
          <cx:pt idx="254032">LSAZ</cx:pt>
          <cx:pt idx="254033">LSAZ</cx:pt>
          <cx:pt idx="254034">LSAZ</cx:pt>
          <cx:pt idx="254035">LSAZ</cx:pt>
          <cx:pt idx="254036">LSAZ</cx:pt>
          <cx:pt idx="254037">LSAZ</cx:pt>
          <cx:pt idx="254038">LSAZ</cx:pt>
          <cx:pt idx="254039">LSAZ</cx:pt>
          <cx:pt idx="254040">LSAZ</cx:pt>
          <cx:pt idx="254041">LSAZ</cx:pt>
          <cx:pt idx="254042">LSAZ</cx:pt>
          <cx:pt idx="254043">LSAZ</cx:pt>
          <cx:pt idx="254044">LSAZ</cx:pt>
          <cx:pt idx="254045">LSAZ</cx:pt>
          <cx:pt idx="254046">LSAZ</cx:pt>
          <cx:pt idx="254047">LSAZ</cx:pt>
          <cx:pt idx="254048">LSAZ</cx:pt>
          <cx:pt idx="254049">LSAZ</cx:pt>
          <cx:pt idx="254050">LSAZ</cx:pt>
          <cx:pt idx="254051">LSAZ</cx:pt>
          <cx:pt idx="254052">LSAZ</cx:pt>
          <cx:pt idx="254053">LSAZ</cx:pt>
          <cx:pt idx="254054">LSAZ</cx:pt>
          <cx:pt idx="254055">LSAZ</cx:pt>
          <cx:pt idx="254056">LSAZ</cx:pt>
          <cx:pt idx="254057">LSAZ</cx:pt>
          <cx:pt idx="254058">LSAZ</cx:pt>
          <cx:pt idx="254059">LSAZ</cx:pt>
          <cx:pt idx="254060">LSAZ</cx:pt>
          <cx:pt idx="254061">LSAZ</cx:pt>
          <cx:pt idx="254062">LSAZ</cx:pt>
          <cx:pt idx="254063">LSAZ</cx:pt>
          <cx:pt idx="254064">LSAZ</cx:pt>
          <cx:pt idx="254065">LSAZ</cx:pt>
          <cx:pt idx="254066">LSAZ</cx:pt>
          <cx:pt idx="254067">LSAZ</cx:pt>
          <cx:pt idx="254068">LSAZ</cx:pt>
          <cx:pt idx="254069">LSAZ</cx:pt>
          <cx:pt idx="254070">LSAZ</cx:pt>
          <cx:pt idx="254071">LSAZ</cx:pt>
          <cx:pt idx="254072">LSAZ</cx:pt>
          <cx:pt idx="254073">LSAZ</cx:pt>
          <cx:pt idx="254074">LSAZ</cx:pt>
          <cx:pt idx="254075">LSAZ</cx:pt>
          <cx:pt idx="254076">LSAZ</cx:pt>
          <cx:pt idx="254077">LSAZ</cx:pt>
          <cx:pt idx="254078">LSAZ</cx:pt>
          <cx:pt idx="254079">LSAZ</cx:pt>
          <cx:pt idx="254080">LSAZ</cx:pt>
          <cx:pt idx="254081">LSAZ</cx:pt>
          <cx:pt idx="254082">LSAZ</cx:pt>
          <cx:pt idx="254083">LSAZ</cx:pt>
          <cx:pt idx="254084">LSAZ</cx:pt>
          <cx:pt idx="254085">LSAZ</cx:pt>
          <cx:pt idx="254086">LSAZ</cx:pt>
          <cx:pt idx="254087">LSAZ</cx:pt>
          <cx:pt idx="254088">LSAZ</cx:pt>
          <cx:pt idx="254089">LSAZ</cx:pt>
          <cx:pt idx="254090">LSAZ</cx:pt>
          <cx:pt idx="254091">LSAZ</cx:pt>
          <cx:pt idx="254092">LSAZ</cx:pt>
          <cx:pt idx="254093">LSAZ</cx:pt>
          <cx:pt idx="254094">LSAZ</cx:pt>
          <cx:pt idx="254095">LSAZ</cx:pt>
          <cx:pt idx="254096">LSAZ</cx:pt>
          <cx:pt idx="254097">LSAZ</cx:pt>
          <cx:pt idx="254098">LSAZ</cx:pt>
          <cx:pt idx="254099">LSAZ</cx:pt>
          <cx:pt idx="254100">LSAZ</cx:pt>
          <cx:pt idx="254101">LSAZ</cx:pt>
          <cx:pt idx="254102">LSAZ</cx:pt>
          <cx:pt idx="254103">LSAZ</cx:pt>
          <cx:pt idx="254104">LSAZ</cx:pt>
          <cx:pt idx="254105">LSAZ</cx:pt>
          <cx:pt idx="254106">LSAZ</cx:pt>
          <cx:pt idx="254107">LSAZ</cx:pt>
          <cx:pt idx="254108">LSAZ</cx:pt>
          <cx:pt idx="254109">LSAZ</cx:pt>
          <cx:pt idx="254110">LSAZ</cx:pt>
          <cx:pt idx="254111">LSAZ</cx:pt>
          <cx:pt idx="254112">LSAZ</cx:pt>
          <cx:pt idx="254113">LSAZ</cx:pt>
          <cx:pt idx="254114">LSAZ</cx:pt>
          <cx:pt idx="254115">LSAZ</cx:pt>
          <cx:pt idx="254116">LSAZ</cx:pt>
          <cx:pt idx="254117">LSAZ</cx:pt>
          <cx:pt idx="254118">LSAZ</cx:pt>
          <cx:pt idx="254119">LSAZ</cx:pt>
          <cx:pt idx="254120">LSAZ</cx:pt>
          <cx:pt idx="254121">LSAZ</cx:pt>
          <cx:pt idx="254122">LSAZ</cx:pt>
          <cx:pt idx="254123">LSAZ</cx:pt>
          <cx:pt idx="254124">LSAZ</cx:pt>
          <cx:pt idx="254125">LSAZ</cx:pt>
          <cx:pt idx="254126">LSAZ</cx:pt>
          <cx:pt idx="254127">LSAZ</cx:pt>
          <cx:pt idx="254128">LSAZ</cx:pt>
          <cx:pt idx="254129">LSAZ</cx:pt>
          <cx:pt idx="254130">LSAZ</cx:pt>
          <cx:pt idx="254131">LSAZ</cx:pt>
          <cx:pt idx="254132">LSAZ</cx:pt>
          <cx:pt idx="254133">LSAZ</cx:pt>
          <cx:pt idx="254134">LSAZ</cx:pt>
          <cx:pt idx="254135">LSAZ</cx:pt>
          <cx:pt idx="254136">LSAZ</cx:pt>
          <cx:pt idx="254137">LSAZ</cx:pt>
          <cx:pt idx="254138">LSAZ</cx:pt>
          <cx:pt idx="254139">LSAZ</cx:pt>
          <cx:pt idx="254140">LSAZ</cx:pt>
          <cx:pt idx="254141">LSAZ</cx:pt>
          <cx:pt idx="254142">LSAZ</cx:pt>
          <cx:pt idx="254143">LSAZ</cx:pt>
          <cx:pt idx="254144">LSAZ</cx:pt>
          <cx:pt idx="254145">LSAZ</cx:pt>
          <cx:pt idx="254146">LSAZ</cx:pt>
          <cx:pt idx="254147">LSAZ</cx:pt>
          <cx:pt idx="254148">LSAZ</cx:pt>
          <cx:pt idx="254149">LSAZ</cx:pt>
          <cx:pt idx="254150">LSAZ</cx:pt>
          <cx:pt idx="254151">LSAZ</cx:pt>
          <cx:pt idx="254152">LSAZ</cx:pt>
          <cx:pt idx="254153">LSAZ</cx:pt>
          <cx:pt idx="254154">LSAZ</cx:pt>
          <cx:pt idx="254155">LSAZ</cx:pt>
          <cx:pt idx="254156">LSAZ</cx:pt>
          <cx:pt idx="254157">LSAZ</cx:pt>
          <cx:pt idx="254158">LSAZ</cx:pt>
          <cx:pt idx="254159">LSAZ</cx:pt>
          <cx:pt idx="254160">LSAZ</cx:pt>
          <cx:pt idx="254161">LSAZ</cx:pt>
          <cx:pt idx="254162">LSAZ</cx:pt>
          <cx:pt idx="254163">LSAZ</cx:pt>
          <cx:pt idx="254164">LSAZ</cx:pt>
          <cx:pt idx="254165">LSAZ</cx:pt>
          <cx:pt idx="254166">LSAZ</cx:pt>
          <cx:pt idx="254167">LSAZ</cx:pt>
          <cx:pt idx="254168">LSAZ</cx:pt>
          <cx:pt idx="254169">LSAZ</cx:pt>
          <cx:pt idx="254170">LSAZ</cx:pt>
          <cx:pt idx="254171">LSAZ</cx:pt>
          <cx:pt idx="254172">LSAZ</cx:pt>
          <cx:pt idx="254173">LSAZ</cx:pt>
          <cx:pt idx="254174">LSAZ</cx:pt>
          <cx:pt idx="254175">LSAZ</cx:pt>
          <cx:pt idx="254176">LSAZ</cx:pt>
          <cx:pt idx="254177">LSAZ</cx:pt>
          <cx:pt idx="254178">LSAZ</cx:pt>
          <cx:pt idx="254179">LSAZ</cx:pt>
          <cx:pt idx="254180">LSAZ</cx:pt>
          <cx:pt idx="254181">LSAZ</cx:pt>
          <cx:pt idx="254182">LSAZ</cx:pt>
          <cx:pt idx="254183">LSAZ</cx:pt>
          <cx:pt idx="254184">LSAZ</cx:pt>
          <cx:pt idx="254185">LSAZ</cx:pt>
          <cx:pt idx="254186">LSAZ</cx:pt>
          <cx:pt idx="254187">LSAZ</cx:pt>
          <cx:pt idx="254188">LSAZ</cx:pt>
          <cx:pt idx="254189">LSAZ</cx:pt>
          <cx:pt idx="254190">LSAZ</cx:pt>
          <cx:pt idx="254191">LSAZ</cx:pt>
          <cx:pt idx="254192">LSAZ</cx:pt>
          <cx:pt idx="254193">LSAZ</cx:pt>
          <cx:pt idx="254194">LSAZ</cx:pt>
          <cx:pt idx="254195">LSAZ</cx:pt>
          <cx:pt idx="254196">LSAZ</cx:pt>
          <cx:pt idx="254197">LSAZ</cx:pt>
          <cx:pt idx="254198">LSAZ</cx:pt>
          <cx:pt idx="254199">LSAZ</cx:pt>
          <cx:pt idx="254200">LSAZ</cx:pt>
          <cx:pt idx="254201">LSAZ</cx:pt>
          <cx:pt idx="254202">LSAZ</cx:pt>
          <cx:pt idx="254203">LSAZ</cx:pt>
          <cx:pt idx="254204">LSAZ</cx:pt>
          <cx:pt idx="254205">LSAZ</cx:pt>
          <cx:pt idx="254206">LSAZ</cx:pt>
          <cx:pt idx="254207">LSAZ</cx:pt>
          <cx:pt idx="254208">LSAZ</cx:pt>
          <cx:pt idx="254209">LSAZ</cx:pt>
          <cx:pt idx="254210">LSAZ</cx:pt>
          <cx:pt idx="254211">LSAZ</cx:pt>
          <cx:pt idx="254212">LSAZ</cx:pt>
          <cx:pt idx="254213">LSAZ</cx:pt>
          <cx:pt idx="254214">LSAZ</cx:pt>
          <cx:pt idx="254215">LSAZ</cx:pt>
          <cx:pt idx="254216">LSAZ</cx:pt>
          <cx:pt idx="254217">LSAZ</cx:pt>
          <cx:pt idx="254218">LSAZ</cx:pt>
          <cx:pt idx="254219">LSAZ</cx:pt>
          <cx:pt idx="254220">LSAZ</cx:pt>
          <cx:pt idx="254221">LSAZ</cx:pt>
          <cx:pt idx="254222">LSAZ</cx:pt>
          <cx:pt idx="254223">LSAZ</cx:pt>
          <cx:pt idx="254224">LSAZ</cx:pt>
          <cx:pt idx="254225">LSAZ</cx:pt>
          <cx:pt idx="254226">LSAZ</cx:pt>
          <cx:pt idx="254227">LSAZ</cx:pt>
          <cx:pt idx="254228">LSAZ</cx:pt>
          <cx:pt idx="254229">LSAZ</cx:pt>
          <cx:pt idx="254230">LSAZ</cx:pt>
          <cx:pt idx="254231">LSAZ</cx:pt>
          <cx:pt idx="254232">LSAZ</cx:pt>
          <cx:pt idx="254233">LSAZ</cx:pt>
          <cx:pt idx="254234">LSAZ</cx:pt>
          <cx:pt idx="254235">LSAZ</cx:pt>
          <cx:pt idx="254236">LSAZ</cx:pt>
          <cx:pt idx="254237">LSAZ</cx:pt>
          <cx:pt idx="254238">LSAZ</cx:pt>
          <cx:pt idx="254239">LSAZ</cx:pt>
          <cx:pt idx="254240">LSAZ</cx:pt>
          <cx:pt idx="254241">LSAZ</cx:pt>
          <cx:pt idx="254242">LSAZ</cx:pt>
          <cx:pt idx="254243">LSAZ</cx:pt>
          <cx:pt idx="254244">LSAZ</cx:pt>
          <cx:pt idx="254245">LSAZ</cx:pt>
          <cx:pt idx="254246">LSAZ</cx:pt>
          <cx:pt idx="254247">LSAZ</cx:pt>
          <cx:pt idx="254248">LSAZ</cx:pt>
          <cx:pt idx="254249">LSAZ</cx:pt>
          <cx:pt idx="254250">LSAZ</cx:pt>
          <cx:pt idx="254251">LSAZ</cx:pt>
          <cx:pt idx="254252">LSAZ</cx:pt>
          <cx:pt idx="254253">LSAZ</cx:pt>
          <cx:pt idx="254254">LSAZ</cx:pt>
          <cx:pt idx="254255">LSAZ</cx:pt>
          <cx:pt idx="254256">LSAZ</cx:pt>
          <cx:pt idx="254257">LSAZ</cx:pt>
          <cx:pt idx="254258">LSAZ</cx:pt>
          <cx:pt idx="254259">LSAZ</cx:pt>
          <cx:pt idx="254260">LSAZ</cx:pt>
          <cx:pt idx="254261">LSAZ</cx:pt>
          <cx:pt idx="254262">LSAZ</cx:pt>
          <cx:pt idx="254263">LSAZ</cx:pt>
          <cx:pt idx="254264">LSAZ</cx:pt>
          <cx:pt idx="254265">LSAZ</cx:pt>
          <cx:pt idx="254266">LSAZ</cx:pt>
          <cx:pt idx="254267">LSAZ</cx:pt>
          <cx:pt idx="254268">LSAZ</cx:pt>
          <cx:pt idx="254269">LSAZ</cx:pt>
          <cx:pt idx="254270">LSAZ</cx:pt>
          <cx:pt idx="254271">LSAZ</cx:pt>
          <cx:pt idx="254272">LSAZ</cx:pt>
          <cx:pt idx="254273">LSAZ</cx:pt>
          <cx:pt idx="254274">LSAZ</cx:pt>
          <cx:pt idx="254275">LSAZ</cx:pt>
          <cx:pt idx="254276">LSAZ</cx:pt>
          <cx:pt idx="254277">LSAZ</cx:pt>
          <cx:pt idx="254278">LSAZ</cx:pt>
          <cx:pt idx="254279">LSAZ</cx:pt>
          <cx:pt idx="254280">LSAZ</cx:pt>
          <cx:pt idx="254281">LSAZ</cx:pt>
          <cx:pt idx="254282">LSAZ</cx:pt>
          <cx:pt idx="254283">LSAZ</cx:pt>
          <cx:pt idx="254284">LSAZ</cx:pt>
          <cx:pt idx="254285">LSAZ</cx:pt>
          <cx:pt idx="254286">LSAZ</cx:pt>
          <cx:pt idx="254287">LSAZ</cx:pt>
          <cx:pt idx="254288">LSAZ</cx:pt>
          <cx:pt idx="254289">LSAZ</cx:pt>
          <cx:pt idx="254290">LSAZ</cx:pt>
          <cx:pt idx="254291">LSAZ</cx:pt>
          <cx:pt idx="254292">LSAZ</cx:pt>
          <cx:pt idx="254293">LSAZ</cx:pt>
          <cx:pt idx="254294">LSAZ</cx:pt>
          <cx:pt idx="254295">LSAZ</cx:pt>
          <cx:pt idx="254296">LSAZ</cx:pt>
          <cx:pt idx="254297">LSAZ</cx:pt>
          <cx:pt idx="254298">LSAZ</cx:pt>
          <cx:pt idx="254299">LSAZ</cx:pt>
          <cx:pt idx="254300">LSAZ</cx:pt>
          <cx:pt idx="254301">LSAZ</cx:pt>
          <cx:pt idx="254302">LSAZ</cx:pt>
          <cx:pt idx="254303">LSAZ</cx:pt>
          <cx:pt idx="254304">LSAZ</cx:pt>
          <cx:pt idx="254305">LSAZ</cx:pt>
          <cx:pt idx="254306">LSAZ</cx:pt>
          <cx:pt idx="254307">LSAZ</cx:pt>
          <cx:pt idx="254308">LSAZ</cx:pt>
          <cx:pt idx="254309">LSAZ</cx:pt>
          <cx:pt idx="254310">LSAZ</cx:pt>
          <cx:pt idx="254311">LSAZ</cx:pt>
          <cx:pt idx="254312">LSAZ</cx:pt>
          <cx:pt idx="254313">LSAZ</cx:pt>
          <cx:pt idx="254314">LSAZ</cx:pt>
          <cx:pt idx="254315">LSAZ</cx:pt>
          <cx:pt idx="254316">LSAZ</cx:pt>
          <cx:pt idx="254317">LSAZ</cx:pt>
          <cx:pt idx="254318">LSAZ</cx:pt>
          <cx:pt idx="254319">LSAZ</cx:pt>
          <cx:pt idx="254320">LSAZ</cx:pt>
          <cx:pt idx="254321">LSAZ</cx:pt>
          <cx:pt idx="254322">LSAZ</cx:pt>
          <cx:pt idx="254323">LSAZ</cx:pt>
          <cx:pt idx="254324">LSAZ</cx:pt>
          <cx:pt idx="254325">LSAZ</cx:pt>
          <cx:pt idx="254326">LSAZ</cx:pt>
          <cx:pt idx="254327">LSAZ</cx:pt>
          <cx:pt idx="254328">LSAZ</cx:pt>
          <cx:pt idx="254329">LSAZ</cx:pt>
          <cx:pt idx="254330">LSAZ</cx:pt>
          <cx:pt idx="254331">LSAZ</cx:pt>
          <cx:pt idx="254332">LSAZ</cx:pt>
          <cx:pt idx="254333">LSAZ</cx:pt>
          <cx:pt idx="254334">LSAZ</cx:pt>
          <cx:pt idx="254335">LSAZ</cx:pt>
          <cx:pt idx="254336">LSAZ</cx:pt>
          <cx:pt idx="254337">LSAZ</cx:pt>
          <cx:pt idx="254338">LSAZ</cx:pt>
          <cx:pt idx="254339">LSAZ</cx:pt>
          <cx:pt idx="254340">LSAZ</cx:pt>
          <cx:pt idx="254341">LSAZ</cx:pt>
          <cx:pt idx="254342">LSAZ</cx:pt>
          <cx:pt idx="254343">LSAZ</cx:pt>
          <cx:pt idx="254344">LSAZ</cx:pt>
          <cx:pt idx="254345">LSAZ</cx:pt>
          <cx:pt idx="254346">LSAZ</cx:pt>
          <cx:pt idx="254347">LSAZ</cx:pt>
          <cx:pt idx="254348">LSAZ</cx:pt>
          <cx:pt idx="254349">LSAZ</cx:pt>
          <cx:pt idx="254350">LSAZ</cx:pt>
          <cx:pt idx="254351">LSAZ</cx:pt>
          <cx:pt idx="254352">LSAZ</cx:pt>
          <cx:pt idx="254353">LSAZ</cx:pt>
          <cx:pt idx="254354">LSAZ</cx:pt>
          <cx:pt idx="254355">LSAZ</cx:pt>
          <cx:pt idx="254356">LSAZ</cx:pt>
          <cx:pt idx="254357">LSAZ</cx:pt>
          <cx:pt idx="254358">LSAZ</cx:pt>
          <cx:pt idx="254359">LSAZ</cx:pt>
          <cx:pt idx="254360">LSAZ</cx:pt>
          <cx:pt idx="254361">LSAZ</cx:pt>
          <cx:pt idx="254362">LSAZ</cx:pt>
          <cx:pt idx="254363">LSAZ</cx:pt>
          <cx:pt idx="254364">LSAZ</cx:pt>
          <cx:pt idx="254365">LSAZ</cx:pt>
          <cx:pt idx="254366">LSAZ</cx:pt>
          <cx:pt idx="254367">LSAZ</cx:pt>
          <cx:pt idx="254368">LSAZ</cx:pt>
          <cx:pt idx="254369">LSAZ</cx:pt>
          <cx:pt idx="254370">LSAZ</cx:pt>
          <cx:pt idx="254371">LSAZ</cx:pt>
          <cx:pt idx="254372">LSAZ</cx:pt>
          <cx:pt idx="254373">LSAZ</cx:pt>
          <cx:pt idx="254374">LSAZ</cx:pt>
          <cx:pt idx="254375">LSAZ</cx:pt>
          <cx:pt idx="254376">LSAZ</cx:pt>
          <cx:pt idx="254377">LSAZ</cx:pt>
          <cx:pt idx="254378">LSAZ</cx:pt>
          <cx:pt idx="254379">LSAZ</cx:pt>
          <cx:pt idx="254380">LSAZ</cx:pt>
          <cx:pt idx="254381">LSAZ</cx:pt>
          <cx:pt idx="254382">LSAZ</cx:pt>
          <cx:pt idx="254383">LSAZ</cx:pt>
          <cx:pt idx="254384">LSAZ</cx:pt>
          <cx:pt idx="254385">LSAZ</cx:pt>
          <cx:pt idx="254386">LSAZ</cx:pt>
          <cx:pt idx="254387">LSAZ</cx:pt>
          <cx:pt idx="254388">LSAZ</cx:pt>
          <cx:pt idx="254389">LSAZ</cx:pt>
          <cx:pt idx="254390">LSAZ</cx:pt>
          <cx:pt idx="254391">LSAZ</cx:pt>
          <cx:pt idx="254392">LSAZ</cx:pt>
          <cx:pt idx="254393">LSAZ</cx:pt>
          <cx:pt idx="254394">LSAZ</cx:pt>
          <cx:pt idx="254395">LSAZ</cx:pt>
          <cx:pt idx="254396">LSAZ</cx:pt>
          <cx:pt idx="254397">LSAZ</cx:pt>
          <cx:pt idx="254398">LSAZ</cx:pt>
          <cx:pt idx="254399">LSAZ</cx:pt>
          <cx:pt idx="254400">LSAZ</cx:pt>
          <cx:pt idx="254401">LSAZ</cx:pt>
          <cx:pt idx="254402">LSAZ</cx:pt>
          <cx:pt idx="254403">LSAZ</cx:pt>
          <cx:pt idx="254404">LSAZ</cx:pt>
          <cx:pt idx="254405">LSAZ</cx:pt>
          <cx:pt idx="254406">LSAZ</cx:pt>
          <cx:pt idx="254407">LSAZ</cx:pt>
          <cx:pt idx="254408">LSAZ</cx:pt>
          <cx:pt idx="254409">LSAZ</cx:pt>
          <cx:pt idx="254410">LSAZ</cx:pt>
          <cx:pt idx="254411">LSAZ</cx:pt>
          <cx:pt idx="254412">LSAZ</cx:pt>
          <cx:pt idx="254413">LSAZ</cx:pt>
          <cx:pt idx="254414">LSAZ</cx:pt>
          <cx:pt idx="254415">LSAZ</cx:pt>
          <cx:pt idx="254416">LSAZ</cx:pt>
          <cx:pt idx="254417">LSAZ</cx:pt>
          <cx:pt idx="254418">LSAZ</cx:pt>
          <cx:pt idx="254419">LSAZ</cx:pt>
          <cx:pt idx="254420">LSAZ</cx:pt>
          <cx:pt idx="254421">LSAZ</cx:pt>
          <cx:pt idx="254422">LSAZ</cx:pt>
          <cx:pt idx="254423">LSAZ</cx:pt>
          <cx:pt idx="254424">LSAZ</cx:pt>
          <cx:pt idx="254425">LSAZ</cx:pt>
          <cx:pt idx="254426">LSAZ</cx:pt>
          <cx:pt idx="254427">LSAZ</cx:pt>
          <cx:pt idx="254428">LSAZ</cx:pt>
          <cx:pt idx="254429">LSAZ</cx:pt>
          <cx:pt idx="254430">LSAZ</cx:pt>
          <cx:pt idx="254431">LSAZ</cx:pt>
          <cx:pt idx="254432">LSAZ</cx:pt>
          <cx:pt idx="254433">LSAZ</cx:pt>
          <cx:pt idx="254434">LSAZ</cx:pt>
          <cx:pt idx="254435">LSAZ</cx:pt>
          <cx:pt idx="254436">LSAZ</cx:pt>
          <cx:pt idx="254437">LSAZ</cx:pt>
          <cx:pt idx="254438">LSAZ</cx:pt>
          <cx:pt idx="254439">LSAZ</cx:pt>
          <cx:pt idx="254440">LSAZ</cx:pt>
          <cx:pt idx="254441">LSAZ</cx:pt>
          <cx:pt idx="254442">LSAZ</cx:pt>
          <cx:pt idx="254443">LSAZ</cx:pt>
          <cx:pt idx="254444">LSAZ</cx:pt>
          <cx:pt idx="254445">LSAZ</cx:pt>
          <cx:pt idx="254446">LSAZ</cx:pt>
          <cx:pt idx="254447">LSAZ</cx:pt>
          <cx:pt idx="254448">LSAZ</cx:pt>
          <cx:pt idx="254449">LSAZ</cx:pt>
          <cx:pt idx="254450">LSAZ</cx:pt>
          <cx:pt idx="254451">LSAZ</cx:pt>
          <cx:pt idx="254452">LSAZ</cx:pt>
          <cx:pt idx="254453">LSAZ</cx:pt>
          <cx:pt idx="254454">LSAZ</cx:pt>
          <cx:pt idx="254455">LSAZ</cx:pt>
          <cx:pt idx="254456">LSAZ</cx:pt>
          <cx:pt idx="254457">LSAZ</cx:pt>
          <cx:pt idx="254458">LSAZ</cx:pt>
          <cx:pt idx="254459">LSAZ</cx:pt>
          <cx:pt idx="254460">LSAZ</cx:pt>
          <cx:pt idx="254461">LSAZ</cx:pt>
          <cx:pt idx="254462">LSAZ</cx:pt>
          <cx:pt idx="254463">LSAZ</cx:pt>
          <cx:pt idx="254464">LSAZ</cx:pt>
          <cx:pt idx="254465">LSAZ</cx:pt>
          <cx:pt idx="254466">LSAZ</cx:pt>
          <cx:pt idx="254467">LSAZ</cx:pt>
          <cx:pt idx="254468">LSAZ</cx:pt>
          <cx:pt idx="254469">LSAZ</cx:pt>
          <cx:pt idx="254470">LSAZ</cx:pt>
          <cx:pt idx="254471">LSAZ</cx:pt>
          <cx:pt idx="254472">LSAZ</cx:pt>
          <cx:pt idx="254473">LSAZ</cx:pt>
          <cx:pt idx="254474">LSAZ</cx:pt>
          <cx:pt idx="254475">LSAZ</cx:pt>
          <cx:pt idx="254476">LSAZ</cx:pt>
          <cx:pt idx="254477">LSAZ</cx:pt>
          <cx:pt idx="254478">LSAZ</cx:pt>
          <cx:pt idx="254479">LSAZ</cx:pt>
          <cx:pt idx="254480">LSAZ</cx:pt>
          <cx:pt idx="254481">LSAZ</cx:pt>
          <cx:pt idx="254482">LSAZ</cx:pt>
          <cx:pt idx="254483">LSAZ</cx:pt>
          <cx:pt idx="254484">LSAZ</cx:pt>
          <cx:pt idx="254485">LSAZ</cx:pt>
          <cx:pt idx="254486">LSAZ</cx:pt>
          <cx:pt idx="254487">LSAZ</cx:pt>
          <cx:pt idx="254488">LSAZ</cx:pt>
          <cx:pt idx="254489">LSAZ</cx:pt>
          <cx:pt idx="254490">LSAZ</cx:pt>
          <cx:pt idx="254491">LSAZ</cx:pt>
          <cx:pt idx="254492">LSAZ</cx:pt>
          <cx:pt idx="254493">LSAZ</cx:pt>
          <cx:pt idx="254494">LSAZ</cx:pt>
          <cx:pt idx="254495">LSAZ</cx:pt>
          <cx:pt idx="254496">LSAZ</cx:pt>
          <cx:pt idx="254497">LSAZ</cx:pt>
          <cx:pt idx="254498">LSAZ</cx:pt>
          <cx:pt idx="254499">LSAZ</cx:pt>
          <cx:pt idx="254500">LSAZ</cx:pt>
          <cx:pt idx="254501">LSAZ</cx:pt>
          <cx:pt idx="254502">LSAZ</cx:pt>
          <cx:pt idx="254503">LSAZ</cx:pt>
          <cx:pt idx="254504">LSAZ</cx:pt>
          <cx:pt idx="254505">LSAZ</cx:pt>
          <cx:pt idx="254506">LSAZ</cx:pt>
          <cx:pt idx="254507">LSAZ</cx:pt>
          <cx:pt idx="254508">LSAZ</cx:pt>
          <cx:pt idx="254509">LSAZ</cx:pt>
          <cx:pt idx="254510">LSAZ</cx:pt>
          <cx:pt idx="254511">LSAZ</cx:pt>
          <cx:pt idx="254512">LSAZ</cx:pt>
          <cx:pt idx="254513">LSAZ</cx:pt>
          <cx:pt idx="254514">LSAZ</cx:pt>
          <cx:pt idx="254515">LSAZ</cx:pt>
          <cx:pt idx="254516">LSAZ</cx:pt>
          <cx:pt idx="254517">LSAZ</cx:pt>
          <cx:pt idx="254518">LSAZ</cx:pt>
          <cx:pt idx="254519">LSAZ</cx:pt>
          <cx:pt idx="254520">LSAZ</cx:pt>
          <cx:pt idx="254521">LSAZ</cx:pt>
          <cx:pt idx="254522">LSAZ</cx:pt>
          <cx:pt idx="254523">LSAZ</cx:pt>
          <cx:pt idx="254524">LSAZ</cx:pt>
          <cx:pt idx="254525">LSAZ</cx:pt>
          <cx:pt idx="254526">LSAZ</cx:pt>
          <cx:pt idx="254527">LSAZ</cx:pt>
          <cx:pt idx="254528">LSAZ</cx:pt>
          <cx:pt idx="254529">LSAZ</cx:pt>
          <cx:pt idx="254530">LSAZ</cx:pt>
          <cx:pt idx="254531">LSAZ</cx:pt>
          <cx:pt idx="254532">LSAZ</cx:pt>
          <cx:pt idx="254533">LSAZ</cx:pt>
          <cx:pt idx="254534">LSAZ</cx:pt>
          <cx:pt idx="254535">LSAZ</cx:pt>
          <cx:pt idx="254536">LSAZ</cx:pt>
          <cx:pt idx="254537">LSAZ</cx:pt>
          <cx:pt idx="254538">LSAZ</cx:pt>
          <cx:pt idx="254539">LSAZ</cx:pt>
          <cx:pt idx="254540">LSAZ</cx:pt>
          <cx:pt idx="254541">LSAZ</cx:pt>
          <cx:pt idx="254542">LSAZ</cx:pt>
          <cx:pt idx="254543">LSAZ</cx:pt>
          <cx:pt idx="254544">LSAZ</cx:pt>
          <cx:pt idx="254545">LSAZ</cx:pt>
          <cx:pt idx="254546">LSAZ</cx:pt>
          <cx:pt idx="254547">LSAZ</cx:pt>
          <cx:pt idx="254548">LSAZ</cx:pt>
          <cx:pt idx="254549">LSAZ</cx:pt>
          <cx:pt idx="254550">LSAZ</cx:pt>
          <cx:pt idx="254551">LSAZ</cx:pt>
          <cx:pt idx="254552">LSAZ</cx:pt>
          <cx:pt idx="254553">LSAZ</cx:pt>
          <cx:pt idx="254554">LSAZ</cx:pt>
          <cx:pt idx="254555">LSAZ</cx:pt>
          <cx:pt idx="254556">LSAZ</cx:pt>
          <cx:pt idx="254557">LSAZ</cx:pt>
          <cx:pt idx="254558">LSAZ</cx:pt>
          <cx:pt idx="254559">LSAZ</cx:pt>
          <cx:pt idx="254560">LSAZ</cx:pt>
          <cx:pt idx="254561">LSAZ</cx:pt>
          <cx:pt idx="254562">LSAZ</cx:pt>
          <cx:pt idx="254563">LSAZ</cx:pt>
          <cx:pt idx="254564">LSAZ</cx:pt>
          <cx:pt idx="254565">LSAZ</cx:pt>
          <cx:pt idx="254566">LSAZ</cx:pt>
          <cx:pt idx="254567">LSAZ</cx:pt>
          <cx:pt idx="254568">LSAZ</cx:pt>
          <cx:pt idx="254569">LSAZ</cx:pt>
          <cx:pt idx="254570">LSAZ</cx:pt>
          <cx:pt idx="254571">LSAZ</cx:pt>
          <cx:pt idx="254572">LSAZ</cx:pt>
          <cx:pt idx="254573">LSAZ</cx:pt>
          <cx:pt idx="254574">LSAZ</cx:pt>
          <cx:pt idx="254575">LSAZ</cx:pt>
          <cx:pt idx="254576">LSAZ</cx:pt>
          <cx:pt idx="254577">LSAZ</cx:pt>
          <cx:pt idx="254578">LSAZ</cx:pt>
          <cx:pt idx="254579">LSAZ</cx:pt>
          <cx:pt idx="254580">LSAZ</cx:pt>
          <cx:pt idx="254581">LSAZ</cx:pt>
          <cx:pt idx="254582">LSAZ</cx:pt>
          <cx:pt idx="254583">LSAZ</cx:pt>
          <cx:pt idx="254584">LSAZ</cx:pt>
          <cx:pt idx="254585">LSAZ</cx:pt>
          <cx:pt idx="254586">LSAZ</cx:pt>
          <cx:pt idx="254587">LSAZ</cx:pt>
          <cx:pt idx="254588">LSAZ</cx:pt>
          <cx:pt idx="254589">LSAZ</cx:pt>
          <cx:pt idx="254590">LSAZ</cx:pt>
          <cx:pt idx="254591">LSAZ</cx:pt>
          <cx:pt idx="254592">LSAZ</cx:pt>
          <cx:pt idx="254593">LSAZ</cx:pt>
          <cx:pt idx="254594">LSAZ</cx:pt>
          <cx:pt idx="254595">LSAZ</cx:pt>
          <cx:pt idx="254596">LSAZ</cx:pt>
          <cx:pt idx="254597">LSAZ</cx:pt>
          <cx:pt idx="254598">LSAZ</cx:pt>
          <cx:pt idx="254599">LSAZ</cx:pt>
          <cx:pt idx="254600">LSAZ</cx:pt>
          <cx:pt idx="254601">LSAZ</cx:pt>
          <cx:pt idx="254602">LSAZ</cx:pt>
          <cx:pt idx="254603">LSAZ</cx:pt>
          <cx:pt idx="254604">LSAZ</cx:pt>
          <cx:pt idx="254605">LSAZ</cx:pt>
          <cx:pt idx="254606">LSAZ</cx:pt>
          <cx:pt idx="254607">LSAZ</cx:pt>
          <cx:pt idx="254608">LSAZ</cx:pt>
          <cx:pt idx="254609">LSAZ</cx:pt>
          <cx:pt idx="254610">LSAZ</cx:pt>
          <cx:pt idx="254611">LSAZ</cx:pt>
          <cx:pt idx="254612">LSAZ</cx:pt>
          <cx:pt idx="254613">LSAZ</cx:pt>
          <cx:pt idx="254614">LSAZ</cx:pt>
          <cx:pt idx="254615">LSAZ</cx:pt>
          <cx:pt idx="254616">LSAZ</cx:pt>
          <cx:pt idx="254617">LSAZ</cx:pt>
          <cx:pt idx="254618">LSAZ</cx:pt>
          <cx:pt idx="254619">LSAZ</cx:pt>
          <cx:pt idx="254620">LSAZ</cx:pt>
          <cx:pt idx="254621">LSAZ</cx:pt>
          <cx:pt idx="254622">LSAZ</cx:pt>
          <cx:pt idx="254623">LSAZ</cx:pt>
          <cx:pt idx="254624">LSAZ</cx:pt>
          <cx:pt idx="254625">LSAZ</cx:pt>
          <cx:pt idx="254626">LSAZ</cx:pt>
          <cx:pt idx="254627">LSAZ</cx:pt>
          <cx:pt idx="254628">LSAZ</cx:pt>
          <cx:pt idx="254629">LSAZ</cx:pt>
          <cx:pt idx="254630">LSAZ</cx:pt>
          <cx:pt idx="254631">LSAZ</cx:pt>
          <cx:pt idx="254632">LSAZ</cx:pt>
          <cx:pt idx="254633">LSAZ</cx:pt>
          <cx:pt idx="254634">LSAZ</cx:pt>
          <cx:pt idx="254635">LSAZ</cx:pt>
          <cx:pt idx="254636">LSAZ</cx:pt>
          <cx:pt idx="254637">LSAZ</cx:pt>
          <cx:pt idx="254638">LSAZ</cx:pt>
          <cx:pt idx="254639">LSAZ</cx:pt>
          <cx:pt idx="254640">LSAZ</cx:pt>
          <cx:pt idx="254641">LSAZ</cx:pt>
          <cx:pt idx="254642">LSAZ</cx:pt>
          <cx:pt idx="254643">LSAZ</cx:pt>
          <cx:pt idx="254644">LSAZ</cx:pt>
          <cx:pt idx="254645">LSAZ</cx:pt>
          <cx:pt idx="254646">LSAZ</cx:pt>
          <cx:pt idx="254647">LSAZ</cx:pt>
          <cx:pt idx="254648">LSAZ</cx:pt>
          <cx:pt idx="254649">LSAZ</cx:pt>
          <cx:pt idx="254650">LSAZ</cx:pt>
          <cx:pt idx="254651">LSAZ</cx:pt>
          <cx:pt idx="254652">LSAZ</cx:pt>
          <cx:pt idx="254653">LSAZ</cx:pt>
          <cx:pt idx="254654">LSAZ</cx:pt>
          <cx:pt idx="254655">LSAZ</cx:pt>
          <cx:pt idx="254656">LSAZ</cx:pt>
          <cx:pt idx="254657">LSAZ</cx:pt>
          <cx:pt idx="254658">LSAZ</cx:pt>
          <cx:pt idx="254659">LSAZ</cx:pt>
          <cx:pt idx="254660">LSAZ</cx:pt>
          <cx:pt idx="254661">LSAZ</cx:pt>
          <cx:pt idx="254662">LSAZ</cx:pt>
          <cx:pt idx="254663">LSAZ</cx:pt>
          <cx:pt idx="254664">LSAZ</cx:pt>
          <cx:pt idx="254665">LSAZ</cx:pt>
          <cx:pt idx="254666">LSAZ</cx:pt>
          <cx:pt idx="254667">LSAZ</cx:pt>
          <cx:pt idx="254668">LSAZ</cx:pt>
          <cx:pt idx="254669">LSAZ</cx:pt>
          <cx:pt idx="254670">LSAZ</cx:pt>
          <cx:pt idx="254671">LSAZ</cx:pt>
          <cx:pt idx="254672">LSAZ</cx:pt>
          <cx:pt idx="254673">LSAZ</cx:pt>
          <cx:pt idx="254674">LSAZ</cx:pt>
          <cx:pt idx="254675">LSAZ</cx:pt>
          <cx:pt idx="254676">LSAZ</cx:pt>
          <cx:pt idx="254677">LSAZ</cx:pt>
          <cx:pt idx="254678">LSAZ</cx:pt>
          <cx:pt idx="254679">LSAZ</cx:pt>
          <cx:pt idx="254680">LSAZ</cx:pt>
          <cx:pt idx="254681">LSAZ</cx:pt>
          <cx:pt idx="254682">LSAZ</cx:pt>
          <cx:pt idx="254683">LSAZ</cx:pt>
          <cx:pt idx="254684">LSAZ</cx:pt>
          <cx:pt idx="254685">LSAZ</cx:pt>
          <cx:pt idx="254686">LSAZ</cx:pt>
          <cx:pt idx="254687">LSAZ</cx:pt>
          <cx:pt idx="254688">LSAZ</cx:pt>
          <cx:pt idx="254689">LSAZ</cx:pt>
          <cx:pt idx="254690">LSAZ</cx:pt>
          <cx:pt idx="254691">LSAZ</cx:pt>
          <cx:pt idx="254692">LSAZ</cx:pt>
          <cx:pt idx="254693">LSAZ</cx:pt>
          <cx:pt idx="254694">LSAZ</cx:pt>
          <cx:pt idx="254695">LSAZ</cx:pt>
          <cx:pt idx="254696">LSAZ</cx:pt>
          <cx:pt idx="254697">LSAZ</cx:pt>
          <cx:pt idx="254698">LSAZ</cx:pt>
          <cx:pt idx="254699">LSAZ</cx:pt>
          <cx:pt idx="254700">LSAZ</cx:pt>
          <cx:pt idx="254701">LSAZ</cx:pt>
          <cx:pt idx="254702">LSAZ</cx:pt>
          <cx:pt idx="254703">LSAZ</cx:pt>
          <cx:pt idx="254704">LSAZ</cx:pt>
          <cx:pt idx="254705">LSAZ</cx:pt>
          <cx:pt idx="254706">LSAZ</cx:pt>
          <cx:pt idx="254707">LSAZ</cx:pt>
          <cx:pt idx="254708">LSAZ</cx:pt>
          <cx:pt idx="254709">LSAZ</cx:pt>
          <cx:pt idx="254710">LSAZ</cx:pt>
          <cx:pt idx="254711">LSAZ</cx:pt>
          <cx:pt idx="254712">LSAZ</cx:pt>
          <cx:pt idx="254713">LSAZ</cx:pt>
          <cx:pt idx="254714">LSAZ</cx:pt>
          <cx:pt idx="254715">LSAZ</cx:pt>
          <cx:pt idx="254716">LSAZ</cx:pt>
          <cx:pt idx="254717">LSAZ</cx:pt>
          <cx:pt idx="254718">LSAZ</cx:pt>
          <cx:pt idx="254719">LSAZ</cx:pt>
          <cx:pt idx="254720">LSAZ</cx:pt>
          <cx:pt idx="254721">LSAZ</cx:pt>
          <cx:pt idx="254722">LSAZ</cx:pt>
          <cx:pt idx="254723">LSAZ</cx:pt>
          <cx:pt idx="254724">LSAZ</cx:pt>
          <cx:pt idx="254725">LSAZ</cx:pt>
          <cx:pt idx="254726">LSAZ</cx:pt>
          <cx:pt idx="254727">LSAZ</cx:pt>
          <cx:pt idx="254728">LSAZ</cx:pt>
          <cx:pt idx="254729">LSAZ</cx:pt>
          <cx:pt idx="254730">LSAZ</cx:pt>
          <cx:pt idx="254731">LSAZ</cx:pt>
          <cx:pt idx="254732">LSAZ</cx:pt>
          <cx:pt idx="254733">LSAZ</cx:pt>
          <cx:pt idx="254734">LSAZ</cx:pt>
          <cx:pt idx="254735">LSAZ</cx:pt>
          <cx:pt idx="254736">LSAZ</cx:pt>
          <cx:pt idx="254737">LSAZ</cx:pt>
          <cx:pt idx="254738">LSAZ</cx:pt>
          <cx:pt idx="254739">LSAZ</cx:pt>
          <cx:pt idx="254740">LSAZ</cx:pt>
          <cx:pt idx="254741">LSAZ</cx:pt>
          <cx:pt idx="254742">LSAZ</cx:pt>
          <cx:pt idx="254743">LSAZ</cx:pt>
          <cx:pt idx="254744">LSAZ</cx:pt>
          <cx:pt idx="254745">LSAZ</cx:pt>
          <cx:pt idx="254746">LSAZ</cx:pt>
          <cx:pt idx="254747">LSAZ</cx:pt>
          <cx:pt idx="254748">LSAZ</cx:pt>
          <cx:pt idx="254749">LSAZ</cx:pt>
          <cx:pt idx="254750">LSAZ</cx:pt>
          <cx:pt idx="254751">LSAZ</cx:pt>
          <cx:pt idx="254752">LSAZ</cx:pt>
          <cx:pt idx="254753">LSAZ</cx:pt>
          <cx:pt idx="254754">LSAZ</cx:pt>
          <cx:pt idx="254755">LSAZ</cx:pt>
          <cx:pt idx="254756">LSAZ</cx:pt>
          <cx:pt idx="254757">LSAZ</cx:pt>
          <cx:pt idx="254758">LSAZ</cx:pt>
          <cx:pt idx="254759">LSAZ</cx:pt>
          <cx:pt idx="254760">LSAZ</cx:pt>
          <cx:pt idx="254761">LSAZ</cx:pt>
          <cx:pt idx="254762">LSAZ</cx:pt>
          <cx:pt idx="254763">LSAZ</cx:pt>
          <cx:pt idx="254764">LSAZ</cx:pt>
          <cx:pt idx="254765">LSAZ</cx:pt>
          <cx:pt idx="254766">LSAZ</cx:pt>
          <cx:pt idx="254767">LSAZ</cx:pt>
          <cx:pt idx="254768">LSAZ</cx:pt>
          <cx:pt idx="254769">LSAZ</cx:pt>
          <cx:pt idx="254770">LSAZ</cx:pt>
          <cx:pt idx="254771">LSAZ</cx:pt>
          <cx:pt idx="254772">LSAZ</cx:pt>
          <cx:pt idx="254773">LSAZ</cx:pt>
          <cx:pt idx="254774">LSAZ</cx:pt>
          <cx:pt idx="254775">LSAZ</cx:pt>
          <cx:pt idx="254776">LSAZ</cx:pt>
          <cx:pt idx="254777">LSAZ</cx:pt>
          <cx:pt idx="254778">LSAZ</cx:pt>
          <cx:pt idx="254779">LSAZ</cx:pt>
          <cx:pt idx="254780">LSAZ</cx:pt>
          <cx:pt idx="254781">LSAZ</cx:pt>
          <cx:pt idx="254782">LSAZ</cx:pt>
          <cx:pt idx="254783">LSAZ</cx:pt>
          <cx:pt idx="254784">LSAZ</cx:pt>
          <cx:pt idx="254785">LSAZ</cx:pt>
          <cx:pt idx="254786">LSAZ</cx:pt>
          <cx:pt idx="254787">LSAZ</cx:pt>
          <cx:pt idx="254788">LSAZ</cx:pt>
          <cx:pt idx="254789">LSAZ</cx:pt>
          <cx:pt idx="254790">LSAZ</cx:pt>
          <cx:pt idx="254791">LSAZ</cx:pt>
          <cx:pt idx="254792">LSAZ</cx:pt>
          <cx:pt idx="254793">LSAZ</cx:pt>
          <cx:pt idx="254794">LSAZ</cx:pt>
          <cx:pt idx="254795">LSAZ</cx:pt>
          <cx:pt idx="254796">LSAZ</cx:pt>
          <cx:pt idx="254797">LSAZ</cx:pt>
          <cx:pt idx="254798">LSAZ</cx:pt>
          <cx:pt idx="254799">LSAZ</cx:pt>
          <cx:pt idx="254800">LSAZ</cx:pt>
          <cx:pt idx="254801">LSAZ</cx:pt>
          <cx:pt idx="254802">LSAZ</cx:pt>
          <cx:pt idx="254803">LSAZ</cx:pt>
          <cx:pt idx="254804">LSAZ</cx:pt>
          <cx:pt idx="254805">LSAZ</cx:pt>
          <cx:pt idx="254806">LSAZ</cx:pt>
          <cx:pt idx="254807">LSAZ</cx:pt>
          <cx:pt idx="254808">LSAZ</cx:pt>
          <cx:pt idx="254809">LSAZ</cx:pt>
          <cx:pt idx="254810">LSAZ</cx:pt>
          <cx:pt idx="254811">LSAZ</cx:pt>
          <cx:pt idx="254812">LSAZ</cx:pt>
          <cx:pt idx="254813">LSAZ</cx:pt>
          <cx:pt idx="254814">LSAZ</cx:pt>
          <cx:pt idx="254815">LSAZ</cx:pt>
          <cx:pt idx="254816">LSAZ</cx:pt>
          <cx:pt idx="254817">LSAZ</cx:pt>
          <cx:pt idx="254818">LSAZ</cx:pt>
          <cx:pt idx="254819">LSAZ</cx:pt>
          <cx:pt idx="254820">LSAZ</cx:pt>
          <cx:pt idx="254821">LSAZ</cx:pt>
          <cx:pt idx="254822">LSAZ</cx:pt>
          <cx:pt idx="254823">LSAZ</cx:pt>
          <cx:pt idx="254824">LSAZ</cx:pt>
          <cx:pt idx="254825">LSAZ</cx:pt>
          <cx:pt idx="254826">LSAZ</cx:pt>
          <cx:pt idx="254827">LSAZ</cx:pt>
          <cx:pt idx="254828">LSAZ</cx:pt>
          <cx:pt idx="254829">LSAZ</cx:pt>
          <cx:pt idx="254830">LSAZ</cx:pt>
          <cx:pt idx="254831">LSAZ</cx:pt>
          <cx:pt idx="254832">LSAZ</cx:pt>
          <cx:pt idx="254833">LSAZ</cx:pt>
          <cx:pt idx="254834">LSAZ</cx:pt>
          <cx:pt idx="254835">LSAZ</cx:pt>
          <cx:pt idx="254836">LSAZ</cx:pt>
          <cx:pt idx="254837">LSAZ</cx:pt>
          <cx:pt idx="254838">LSAZ</cx:pt>
          <cx:pt idx="254839">LSAZ</cx:pt>
          <cx:pt idx="254840">LSAZ</cx:pt>
          <cx:pt idx="254841">LSAZ</cx:pt>
          <cx:pt idx="254842">LSAZ</cx:pt>
          <cx:pt idx="254843">LSAZ</cx:pt>
          <cx:pt idx="254844">LSAZ</cx:pt>
          <cx:pt idx="254845">LSAZ</cx:pt>
          <cx:pt idx="254846">LSAZ</cx:pt>
          <cx:pt idx="254847">LSAZ</cx:pt>
          <cx:pt idx="254848">LSAZ</cx:pt>
          <cx:pt idx="254849">LSAZ</cx:pt>
          <cx:pt idx="254850">LSAZ</cx:pt>
          <cx:pt idx="254851">LSAZ</cx:pt>
          <cx:pt idx="254852">LSAZ</cx:pt>
          <cx:pt idx="254853">LSAZ</cx:pt>
          <cx:pt idx="254854">LSAZ</cx:pt>
          <cx:pt idx="254855">LSAZ</cx:pt>
          <cx:pt idx="254856">LSAZ</cx:pt>
          <cx:pt idx="254857">LSAZ</cx:pt>
          <cx:pt idx="254858">LSAZ</cx:pt>
          <cx:pt idx="254859">LSAZ</cx:pt>
          <cx:pt idx="254860">LSAZ</cx:pt>
          <cx:pt idx="254861">LSAZ</cx:pt>
          <cx:pt idx="254862">LSAZ</cx:pt>
          <cx:pt idx="254863">LSAZ</cx:pt>
          <cx:pt idx="254864">LSAZ</cx:pt>
          <cx:pt idx="254865">LSAZ</cx:pt>
          <cx:pt idx="254866">LSAZ</cx:pt>
          <cx:pt idx="254867">LSAZ</cx:pt>
          <cx:pt idx="254868">LSAZ</cx:pt>
          <cx:pt idx="254869">LSAZ</cx:pt>
          <cx:pt idx="254870">LSAZ</cx:pt>
          <cx:pt idx="254871">LSAZ</cx:pt>
          <cx:pt idx="254872">LSAZ</cx:pt>
          <cx:pt idx="254873">LSAZ</cx:pt>
          <cx:pt idx="254874">LSAZ</cx:pt>
          <cx:pt idx="254875">LSAZ</cx:pt>
          <cx:pt idx="254876">LSAZ</cx:pt>
          <cx:pt idx="254877">LSAZ</cx:pt>
          <cx:pt idx="254878">LSAZ</cx:pt>
          <cx:pt idx="254879">LSAZ</cx:pt>
          <cx:pt idx="254880">LSAZ</cx:pt>
          <cx:pt idx="254881">LSAZ</cx:pt>
          <cx:pt idx="254882">LSAZ</cx:pt>
          <cx:pt idx="254883">LSAZ</cx:pt>
          <cx:pt idx="254884">LSAZ</cx:pt>
          <cx:pt idx="254885">LSAZ</cx:pt>
          <cx:pt idx="254886">LSAZ</cx:pt>
          <cx:pt idx="254887">LSAZ</cx:pt>
          <cx:pt idx="254888">LSAZ</cx:pt>
          <cx:pt idx="254889">LSAZ</cx:pt>
          <cx:pt idx="254890">LSAZ</cx:pt>
          <cx:pt idx="254891">LSAZ</cx:pt>
          <cx:pt idx="254892">LSAZ</cx:pt>
          <cx:pt idx="254893">LSAZ</cx:pt>
          <cx:pt idx="254894">LSAZ</cx:pt>
          <cx:pt idx="254895">LSAZ</cx:pt>
          <cx:pt idx="254896">LSAZ</cx:pt>
          <cx:pt idx="254897">LSAZ</cx:pt>
          <cx:pt idx="254898">LSAZ</cx:pt>
          <cx:pt idx="254899">LSAZ</cx:pt>
          <cx:pt idx="254900">LSAZ</cx:pt>
          <cx:pt idx="254901">LSAZ</cx:pt>
          <cx:pt idx="254902">LSAZ</cx:pt>
          <cx:pt idx="254903">LSAZ</cx:pt>
          <cx:pt idx="254904">LSAZ</cx:pt>
          <cx:pt idx="254905">LSAZ</cx:pt>
          <cx:pt idx="254906">LSAZ</cx:pt>
          <cx:pt idx="254907">LSAZ</cx:pt>
          <cx:pt idx="254908">LSAZ</cx:pt>
          <cx:pt idx="254909">LSAZ</cx:pt>
          <cx:pt idx="254910">LSAZ</cx:pt>
          <cx:pt idx="254911">LSAZ</cx:pt>
          <cx:pt idx="254912">LSAZ</cx:pt>
          <cx:pt idx="254913">LSAZ</cx:pt>
          <cx:pt idx="254914">LSAZ</cx:pt>
          <cx:pt idx="254915">LSAZ</cx:pt>
          <cx:pt idx="254916">LSAZ</cx:pt>
          <cx:pt idx="254917">LSAZ</cx:pt>
          <cx:pt idx="254918">LSAZ</cx:pt>
          <cx:pt idx="254919">LSAZ</cx:pt>
          <cx:pt idx="254920">LSAZ</cx:pt>
          <cx:pt idx="254921">LSAZ</cx:pt>
          <cx:pt idx="254922">LSAZ</cx:pt>
          <cx:pt idx="254923">LSAZ</cx:pt>
          <cx:pt idx="254924">LSAZ</cx:pt>
          <cx:pt idx="254925">LSAZ</cx:pt>
          <cx:pt idx="254926">LSAZ</cx:pt>
          <cx:pt idx="254927">LSAZ</cx:pt>
          <cx:pt idx="254928">LSAZ</cx:pt>
          <cx:pt idx="254929">LSAZ</cx:pt>
          <cx:pt idx="254930">LSAZ</cx:pt>
          <cx:pt idx="254931">LSAZ</cx:pt>
          <cx:pt idx="254932">LSAZ</cx:pt>
          <cx:pt idx="254933">LSAZ</cx:pt>
          <cx:pt idx="254934">LSAZ</cx:pt>
          <cx:pt idx="254935">LSAZ</cx:pt>
          <cx:pt idx="254936">LSAZ</cx:pt>
          <cx:pt idx="254937">LSAZ</cx:pt>
          <cx:pt idx="254938">LSAZ</cx:pt>
          <cx:pt idx="254939">LSAZ</cx:pt>
          <cx:pt idx="254940">LSAZ</cx:pt>
          <cx:pt idx="254941">LSAZ</cx:pt>
          <cx:pt idx="254942">LSAZ</cx:pt>
          <cx:pt idx="254943">LSAZ</cx:pt>
          <cx:pt idx="254944">LSAZ</cx:pt>
          <cx:pt idx="254945">LSAZ</cx:pt>
          <cx:pt idx="254946">LSAZ</cx:pt>
          <cx:pt idx="254947">LSAZ</cx:pt>
          <cx:pt idx="254948">LSAZ</cx:pt>
          <cx:pt idx="254949">LSAZ</cx:pt>
          <cx:pt idx="254950">LSAZ</cx:pt>
          <cx:pt idx="254951">LSAZ</cx:pt>
          <cx:pt idx="254952">LSAZ</cx:pt>
          <cx:pt idx="254953">LSAZ</cx:pt>
          <cx:pt idx="254954">LSAZ</cx:pt>
          <cx:pt idx="254955">LSAZ</cx:pt>
          <cx:pt idx="254956">LSAZ</cx:pt>
          <cx:pt idx="254957">LSAZ</cx:pt>
          <cx:pt idx="254958">LSAZ</cx:pt>
          <cx:pt idx="254959">LSAZ</cx:pt>
          <cx:pt idx="254960">LSAZ</cx:pt>
          <cx:pt idx="254961">LSAZ</cx:pt>
          <cx:pt idx="254962">LSAZ</cx:pt>
          <cx:pt idx="254963">LSAZ</cx:pt>
          <cx:pt idx="254964">LSAZ</cx:pt>
          <cx:pt idx="254965">LSAZ</cx:pt>
          <cx:pt idx="254966">LSAZ</cx:pt>
          <cx:pt idx="254967">LSAZ</cx:pt>
          <cx:pt idx="254968">LSAZ</cx:pt>
          <cx:pt idx="254969">LSAZ</cx:pt>
          <cx:pt idx="254970">LSAZ</cx:pt>
          <cx:pt idx="254971">LSAZ</cx:pt>
          <cx:pt idx="254972">LSAZ</cx:pt>
          <cx:pt idx="254973">LSAZ</cx:pt>
          <cx:pt idx="254974">LSAZ</cx:pt>
          <cx:pt idx="254975">LSAZ</cx:pt>
          <cx:pt idx="254976">LSAZ</cx:pt>
          <cx:pt idx="254977">LSAZ</cx:pt>
          <cx:pt idx="254978">LSAZ</cx:pt>
          <cx:pt idx="254979">LSAZ</cx:pt>
          <cx:pt idx="254980">LSAZ</cx:pt>
          <cx:pt idx="254981">LSAZ</cx:pt>
          <cx:pt idx="254982">LSAZ</cx:pt>
          <cx:pt idx="254983">LSAZ</cx:pt>
          <cx:pt idx="254984">LSAZ</cx:pt>
          <cx:pt idx="254985">LSAZ</cx:pt>
          <cx:pt idx="254986">LSAZ</cx:pt>
          <cx:pt idx="254987">LSAZ</cx:pt>
          <cx:pt idx="254988">LSAZ</cx:pt>
          <cx:pt idx="254989">LSAZ</cx:pt>
          <cx:pt idx="254990">LSAZ</cx:pt>
          <cx:pt idx="254991">LSAZ</cx:pt>
          <cx:pt idx="254992">LSAZ</cx:pt>
          <cx:pt idx="254993">LSAZ</cx:pt>
          <cx:pt idx="254994">LSAZ</cx:pt>
          <cx:pt idx="254995">LSAZ</cx:pt>
          <cx:pt idx="254996">LSAZ</cx:pt>
          <cx:pt idx="254997">LSAZ</cx:pt>
          <cx:pt idx="254998">LSAZ</cx:pt>
          <cx:pt idx="254999">LSAZ</cx:pt>
          <cx:pt idx="255000">LSAZ</cx:pt>
          <cx:pt idx="255001">LSAZ</cx:pt>
          <cx:pt idx="255002">LSAZ</cx:pt>
          <cx:pt idx="255003">LSAZ</cx:pt>
          <cx:pt idx="255004">LSAZ</cx:pt>
          <cx:pt idx="255005">LSAZ</cx:pt>
          <cx:pt idx="255006">LSAZ</cx:pt>
          <cx:pt idx="255007">LSAZ</cx:pt>
          <cx:pt idx="255008">LSAZ</cx:pt>
          <cx:pt idx="255009">LSAZ</cx:pt>
          <cx:pt idx="255010">LSAZ</cx:pt>
          <cx:pt idx="255011">LSAZ</cx:pt>
          <cx:pt idx="255012">LSAZ</cx:pt>
          <cx:pt idx="255013">LSAZ</cx:pt>
          <cx:pt idx="255014">LSAZ</cx:pt>
          <cx:pt idx="255015">LSAZ</cx:pt>
          <cx:pt idx="255016">LSAZ</cx:pt>
          <cx:pt idx="255017">LSAZ</cx:pt>
          <cx:pt idx="255018">LSAZ</cx:pt>
          <cx:pt idx="255019">LSAZ</cx:pt>
          <cx:pt idx="255020">LSAZ</cx:pt>
          <cx:pt idx="255021">LSAZ</cx:pt>
          <cx:pt idx="255022">LSAZ</cx:pt>
          <cx:pt idx="255023">LSAZ</cx:pt>
          <cx:pt idx="255024">LSAZ</cx:pt>
          <cx:pt idx="255025">LSAZ</cx:pt>
          <cx:pt idx="255026">LSAZ</cx:pt>
          <cx:pt idx="255027">LSAZ</cx:pt>
          <cx:pt idx="255028">LSAZ</cx:pt>
          <cx:pt idx="255029">LSAZ</cx:pt>
          <cx:pt idx="255030">LSAZ</cx:pt>
          <cx:pt idx="255031">LSAZ</cx:pt>
          <cx:pt idx="255032">LSAZ</cx:pt>
          <cx:pt idx="255033">LSAZ</cx:pt>
          <cx:pt idx="255034">LSAZ</cx:pt>
          <cx:pt idx="255035">LSAZ</cx:pt>
          <cx:pt idx="255036">LSAZ</cx:pt>
          <cx:pt idx="255037">LSAZ</cx:pt>
          <cx:pt idx="255038">LSAZ</cx:pt>
          <cx:pt idx="255039">LSAZ</cx:pt>
          <cx:pt idx="255040">LSAZ</cx:pt>
          <cx:pt idx="255041">LSAZ</cx:pt>
          <cx:pt idx="255042">LSAZ</cx:pt>
          <cx:pt idx="255043">LSAZ</cx:pt>
          <cx:pt idx="255044">LSAZ</cx:pt>
          <cx:pt idx="255045">LSAZ</cx:pt>
          <cx:pt idx="255046">LSAZ</cx:pt>
          <cx:pt idx="255047">LSAZ</cx:pt>
          <cx:pt idx="255048">LSAZ</cx:pt>
          <cx:pt idx="255049">LSAZ</cx:pt>
          <cx:pt idx="255050">LSAZ</cx:pt>
          <cx:pt idx="255051">LSAZ</cx:pt>
          <cx:pt idx="255052">LSAZ</cx:pt>
          <cx:pt idx="255053">LSAZ</cx:pt>
          <cx:pt idx="255054">LSAZ</cx:pt>
          <cx:pt idx="255055">LSAZ</cx:pt>
          <cx:pt idx="255056">LSAZ</cx:pt>
          <cx:pt idx="255057">LSAZ</cx:pt>
          <cx:pt idx="255058">LSAZ</cx:pt>
          <cx:pt idx="255059">LSAZ</cx:pt>
          <cx:pt idx="255060">LSAZ</cx:pt>
          <cx:pt idx="255061">LSAZ</cx:pt>
          <cx:pt idx="255062">LSAZ</cx:pt>
          <cx:pt idx="255063">LSAZ</cx:pt>
          <cx:pt idx="255064">LSAZ</cx:pt>
          <cx:pt idx="255065">LSAZ</cx:pt>
          <cx:pt idx="255066">LSAZ</cx:pt>
          <cx:pt idx="255067">LSAZ</cx:pt>
          <cx:pt idx="255068">LSAZ</cx:pt>
          <cx:pt idx="255069">LSAZ</cx:pt>
          <cx:pt idx="255070">LSAZ</cx:pt>
          <cx:pt idx="255071">LSAZ</cx:pt>
          <cx:pt idx="255072">LSAZ</cx:pt>
          <cx:pt idx="255073">LSAZ</cx:pt>
          <cx:pt idx="255074">LSAZ</cx:pt>
          <cx:pt idx="255075">LSAZ</cx:pt>
          <cx:pt idx="255076">LSAZ</cx:pt>
          <cx:pt idx="255077">LSAZ</cx:pt>
          <cx:pt idx="255078">LSAZ</cx:pt>
          <cx:pt idx="255079">LSAZ</cx:pt>
          <cx:pt idx="255080">LSAZ</cx:pt>
          <cx:pt idx="255081">LSAZ</cx:pt>
          <cx:pt idx="255082">LSAZ</cx:pt>
          <cx:pt idx="255083">LSAZ</cx:pt>
          <cx:pt idx="255084">LSAZ</cx:pt>
          <cx:pt idx="255085">LSAZ</cx:pt>
          <cx:pt idx="255086">LSAZ</cx:pt>
          <cx:pt idx="255087">LSAZ</cx:pt>
          <cx:pt idx="255088">LSAZ</cx:pt>
          <cx:pt idx="255089">LSAZ</cx:pt>
          <cx:pt idx="255090">LSAZ</cx:pt>
          <cx:pt idx="255091">LSAZ</cx:pt>
          <cx:pt idx="255092">LSAZ</cx:pt>
          <cx:pt idx="255093">LSAZ</cx:pt>
          <cx:pt idx="255094">LSAZ</cx:pt>
          <cx:pt idx="255095">LSAZ</cx:pt>
          <cx:pt idx="255096">LSAZ</cx:pt>
          <cx:pt idx="255097">LSAZ</cx:pt>
          <cx:pt idx="255098">LSAZ</cx:pt>
          <cx:pt idx="255099">LSAZ</cx:pt>
          <cx:pt idx="255100">LSAZ</cx:pt>
          <cx:pt idx="255101">LSAZ</cx:pt>
          <cx:pt idx="255102">LSAZ</cx:pt>
          <cx:pt idx="255103">LSAZ</cx:pt>
          <cx:pt idx="255104">LSAZ</cx:pt>
          <cx:pt idx="255105">LSAZ</cx:pt>
          <cx:pt idx="255106">LSAZ</cx:pt>
          <cx:pt idx="255107">LSAZ</cx:pt>
          <cx:pt idx="255108">LSAZ</cx:pt>
          <cx:pt idx="255109">LSAZ</cx:pt>
          <cx:pt idx="255110">LSAZ</cx:pt>
          <cx:pt idx="255111">LSAZ</cx:pt>
          <cx:pt idx="255112">LSAZ</cx:pt>
          <cx:pt idx="255113">LSAZ</cx:pt>
          <cx:pt idx="255114">LSAZ</cx:pt>
          <cx:pt idx="255115">LSAZ</cx:pt>
          <cx:pt idx="255116">LSAZ</cx:pt>
          <cx:pt idx="255117">LSAZ</cx:pt>
          <cx:pt idx="255118">LSAZ</cx:pt>
          <cx:pt idx="255119">LSAZ</cx:pt>
          <cx:pt idx="255120">LSAZ</cx:pt>
          <cx:pt idx="255121">LSAZ</cx:pt>
          <cx:pt idx="255122">LSAZ</cx:pt>
          <cx:pt idx="255123">LSAZ</cx:pt>
          <cx:pt idx="255124">LSAZ</cx:pt>
          <cx:pt idx="255125">LSAZ</cx:pt>
          <cx:pt idx="255126">LSAZ</cx:pt>
          <cx:pt idx="255127">LSAZ</cx:pt>
          <cx:pt idx="255128">LSAZ</cx:pt>
          <cx:pt idx="255129">LSAZ</cx:pt>
          <cx:pt idx="255130">LSAZ</cx:pt>
          <cx:pt idx="255131">LSAZ</cx:pt>
          <cx:pt idx="255132">LSAZ</cx:pt>
          <cx:pt idx="255133">LSAZ</cx:pt>
          <cx:pt idx="255134">LSAZ</cx:pt>
          <cx:pt idx="255135">LSAZ</cx:pt>
          <cx:pt idx="255136">LSAZ</cx:pt>
          <cx:pt idx="255137">LSAZ</cx:pt>
          <cx:pt idx="255138">LSAZ</cx:pt>
          <cx:pt idx="255139">LSAZ</cx:pt>
          <cx:pt idx="255140">LSAZ</cx:pt>
          <cx:pt idx="255141">LSAZ</cx:pt>
          <cx:pt idx="255142">LSAZ</cx:pt>
          <cx:pt idx="255143">LSAZ</cx:pt>
          <cx:pt idx="255144">LSAZ</cx:pt>
          <cx:pt idx="255145">LSAZ</cx:pt>
          <cx:pt idx="255146">LSAZ</cx:pt>
          <cx:pt idx="255147">LSAZ</cx:pt>
          <cx:pt idx="255148">LSAZ</cx:pt>
          <cx:pt idx="255149">LSAZ</cx:pt>
          <cx:pt idx="255150">LSAZ</cx:pt>
          <cx:pt idx="255151">LSAZ</cx:pt>
          <cx:pt idx="255152">LSAZ</cx:pt>
          <cx:pt idx="255153">LSAZ</cx:pt>
          <cx:pt idx="255154">LSAZ</cx:pt>
          <cx:pt idx="255155">LSAZ</cx:pt>
          <cx:pt idx="255156">LSAZ</cx:pt>
          <cx:pt idx="255157">LSAZ</cx:pt>
          <cx:pt idx="255158">LSAZ</cx:pt>
          <cx:pt idx="255159">LSAZ</cx:pt>
          <cx:pt idx="255160">LSAZ</cx:pt>
          <cx:pt idx="255161">LSAZ</cx:pt>
          <cx:pt idx="255162">LSAZ</cx:pt>
          <cx:pt idx="255163">LSAZ</cx:pt>
          <cx:pt idx="255164">LSAZ</cx:pt>
          <cx:pt idx="255165">LSAZ</cx:pt>
          <cx:pt idx="255166">LSAZ</cx:pt>
          <cx:pt idx="255167">LSAZ</cx:pt>
          <cx:pt idx="255168">LSAZ</cx:pt>
          <cx:pt idx="255169">LSAZ</cx:pt>
          <cx:pt idx="255170">LSAZ</cx:pt>
          <cx:pt idx="255171">LSAZ</cx:pt>
          <cx:pt idx="255172">LSAZ</cx:pt>
          <cx:pt idx="255173">LSAZ</cx:pt>
          <cx:pt idx="255174">LSAZ</cx:pt>
          <cx:pt idx="255175">LSAZ</cx:pt>
          <cx:pt idx="255176">LSAZ</cx:pt>
          <cx:pt idx="255177">LSAZ</cx:pt>
          <cx:pt idx="255178">LSAZ</cx:pt>
          <cx:pt idx="255179">LSAZ</cx:pt>
          <cx:pt idx="255180">LSAZ</cx:pt>
          <cx:pt idx="255181">LSAZ</cx:pt>
          <cx:pt idx="255182">LSAZ</cx:pt>
          <cx:pt idx="255183">LSAZ</cx:pt>
          <cx:pt idx="255184">LSAZ</cx:pt>
          <cx:pt idx="255185">LSAZ</cx:pt>
          <cx:pt idx="255186">LSAZ</cx:pt>
          <cx:pt idx="255187">LSAZ</cx:pt>
          <cx:pt idx="255188">LSAZ</cx:pt>
          <cx:pt idx="255189">LSAZ</cx:pt>
          <cx:pt idx="255190">LSAZ</cx:pt>
          <cx:pt idx="255191">LSAZ</cx:pt>
          <cx:pt idx="255192">LSAZ</cx:pt>
          <cx:pt idx="255193">LSAZ</cx:pt>
          <cx:pt idx="255194">LSAZ</cx:pt>
          <cx:pt idx="255195">LSAZ</cx:pt>
          <cx:pt idx="255196">LSAZ</cx:pt>
          <cx:pt idx="255197">LSAZ</cx:pt>
          <cx:pt idx="255198">LSAZ</cx:pt>
          <cx:pt idx="255199">LSAZ</cx:pt>
          <cx:pt idx="255200">LSAZ</cx:pt>
          <cx:pt idx="255201">LSAZ</cx:pt>
          <cx:pt idx="255202">LSAZ</cx:pt>
          <cx:pt idx="255203">LSAZ</cx:pt>
          <cx:pt idx="255204">LSAZ</cx:pt>
          <cx:pt idx="255205">LSAZ</cx:pt>
          <cx:pt idx="255206">LSAZ</cx:pt>
          <cx:pt idx="255207">LSAZ</cx:pt>
          <cx:pt idx="255208">LSAZ</cx:pt>
          <cx:pt idx="255209">LSAZ</cx:pt>
          <cx:pt idx="255210">LSAZ</cx:pt>
          <cx:pt idx="255211">LSAZ</cx:pt>
          <cx:pt idx="255212">LSAZ</cx:pt>
          <cx:pt idx="255213">LSAZ</cx:pt>
          <cx:pt idx="255214">LSAZ</cx:pt>
          <cx:pt idx="255215">LSAZ</cx:pt>
          <cx:pt idx="255216">LSAZ</cx:pt>
          <cx:pt idx="255217">LSAZ</cx:pt>
          <cx:pt idx="255218">LSAZ</cx:pt>
          <cx:pt idx="255219">LSAZ</cx:pt>
          <cx:pt idx="255220">LSAZ</cx:pt>
          <cx:pt idx="255221">LSAZ</cx:pt>
          <cx:pt idx="255222">LSAZ</cx:pt>
          <cx:pt idx="255223">LSAZ</cx:pt>
          <cx:pt idx="255224">LSAZ</cx:pt>
          <cx:pt idx="255225">LSAZ</cx:pt>
          <cx:pt idx="255226">LSAZ</cx:pt>
          <cx:pt idx="255227">LSAZ</cx:pt>
          <cx:pt idx="255228">LSAZ</cx:pt>
          <cx:pt idx="255229">LSAZ</cx:pt>
          <cx:pt idx="255230">LSAZ</cx:pt>
          <cx:pt idx="255231">LSAZ</cx:pt>
          <cx:pt idx="255232">LSAZ</cx:pt>
          <cx:pt idx="255233">LSAZ</cx:pt>
          <cx:pt idx="255234">LSAZ</cx:pt>
          <cx:pt idx="255235">LSAZ</cx:pt>
          <cx:pt idx="255236">LSAZ</cx:pt>
          <cx:pt idx="255237">LSAZ</cx:pt>
          <cx:pt idx="255238">LSAZ</cx:pt>
          <cx:pt idx="255239">LSAZ</cx:pt>
          <cx:pt idx="255240">LSAZ</cx:pt>
          <cx:pt idx="255241">LSAZ</cx:pt>
          <cx:pt idx="255242">LSAZ</cx:pt>
          <cx:pt idx="255243">LSAZ</cx:pt>
          <cx:pt idx="255244">LSAZ</cx:pt>
          <cx:pt idx="255245">LSAZ</cx:pt>
          <cx:pt idx="255246">LSAZ</cx:pt>
          <cx:pt idx="255247">LSAZ</cx:pt>
          <cx:pt idx="255248">LSAZ</cx:pt>
          <cx:pt idx="255249">LSAZ</cx:pt>
          <cx:pt idx="255250">LSAZ</cx:pt>
          <cx:pt idx="255251">LSAZ</cx:pt>
          <cx:pt idx="255252">LSAZ</cx:pt>
          <cx:pt idx="255253">LSAZ</cx:pt>
          <cx:pt idx="255254">LSAZ</cx:pt>
          <cx:pt idx="255255">LSAZ</cx:pt>
          <cx:pt idx="255256">LSAZ</cx:pt>
          <cx:pt idx="255257">LSAZ</cx:pt>
          <cx:pt idx="255258">LSAZ</cx:pt>
          <cx:pt idx="255259">LSAZ</cx:pt>
          <cx:pt idx="255260">LSAZ</cx:pt>
          <cx:pt idx="255261">LSAZ</cx:pt>
          <cx:pt idx="255262">LSAZ</cx:pt>
          <cx:pt idx="255263">LSAZ</cx:pt>
          <cx:pt idx="255264">LSAZ</cx:pt>
          <cx:pt idx="255265">LSAZ</cx:pt>
          <cx:pt idx="255266">LSAZ</cx:pt>
          <cx:pt idx="255267">LSAZ</cx:pt>
          <cx:pt idx="255268">LSAZ</cx:pt>
          <cx:pt idx="255269">LSAZ</cx:pt>
          <cx:pt idx="255270">LSAZ</cx:pt>
          <cx:pt idx="255271">LSAZ</cx:pt>
          <cx:pt idx="255272">LSAZ</cx:pt>
          <cx:pt idx="255273">LSAZ</cx:pt>
          <cx:pt idx="255274">LSAZ</cx:pt>
          <cx:pt idx="255275">LSAZ</cx:pt>
          <cx:pt idx="255276">LSAZ</cx:pt>
          <cx:pt idx="255277">LSAZ</cx:pt>
          <cx:pt idx="255278">LSAZ</cx:pt>
          <cx:pt idx="255279">LSAZ</cx:pt>
          <cx:pt idx="255280">LSAZ</cx:pt>
          <cx:pt idx="255281">LSAZ</cx:pt>
          <cx:pt idx="255282">LSAZ</cx:pt>
          <cx:pt idx="255283">LSAZ</cx:pt>
          <cx:pt idx="255284">LSAZ</cx:pt>
          <cx:pt idx="255285">LSAZ</cx:pt>
          <cx:pt idx="255286">LSAZ</cx:pt>
          <cx:pt idx="255287">LSAZ</cx:pt>
          <cx:pt idx="255288">LSAZ</cx:pt>
          <cx:pt idx="255289">LSAZ</cx:pt>
          <cx:pt idx="255290">LSAZ</cx:pt>
          <cx:pt idx="255291">LSAZ</cx:pt>
          <cx:pt idx="255292">LSAZ</cx:pt>
          <cx:pt idx="255293">LSAZ</cx:pt>
          <cx:pt idx="255294">LSAZ</cx:pt>
          <cx:pt idx="255295">LSAZ</cx:pt>
          <cx:pt idx="255296">LSAZ</cx:pt>
          <cx:pt idx="255297">LSAZ</cx:pt>
          <cx:pt idx="255298">LSAZ</cx:pt>
          <cx:pt idx="255299">LSAZ</cx:pt>
          <cx:pt idx="255300">LSAZ</cx:pt>
          <cx:pt idx="255301">LSAZ</cx:pt>
          <cx:pt idx="255302">LSAZ</cx:pt>
          <cx:pt idx="255303">LSAZ</cx:pt>
          <cx:pt idx="255304">LSAZ</cx:pt>
          <cx:pt idx="255305">LSAZ</cx:pt>
          <cx:pt idx="255306">LSAZ</cx:pt>
          <cx:pt idx="255307">LSAZ</cx:pt>
          <cx:pt idx="255308">LSAZ</cx:pt>
          <cx:pt idx="255309">LSAZ</cx:pt>
          <cx:pt idx="255310">LSAZ</cx:pt>
          <cx:pt idx="255311">LSAZ</cx:pt>
          <cx:pt idx="255312">LSAZ</cx:pt>
          <cx:pt idx="255313">LSAZ</cx:pt>
          <cx:pt idx="255314">LSAZ</cx:pt>
          <cx:pt idx="255315">LSAZ</cx:pt>
          <cx:pt idx="255316">LSAZ</cx:pt>
          <cx:pt idx="255317">LSAZ</cx:pt>
          <cx:pt idx="255318">LSAZ</cx:pt>
          <cx:pt idx="255319">LSAZ</cx:pt>
          <cx:pt idx="255320">LSAZ</cx:pt>
          <cx:pt idx="255321">LSAZ</cx:pt>
          <cx:pt idx="255322">LSAZ</cx:pt>
          <cx:pt idx="255323">LSAZ</cx:pt>
          <cx:pt idx="255324">LSAZ</cx:pt>
          <cx:pt idx="255325">LSAZ</cx:pt>
          <cx:pt idx="255326">LSAZ</cx:pt>
          <cx:pt idx="255327">LSAZ</cx:pt>
          <cx:pt idx="255328">LSAZ</cx:pt>
          <cx:pt idx="255329">LSAZ</cx:pt>
          <cx:pt idx="255330">LSAZ</cx:pt>
          <cx:pt idx="255331">LSAZ</cx:pt>
          <cx:pt idx="255332">LSAZ</cx:pt>
          <cx:pt idx="255333">LSAZ</cx:pt>
          <cx:pt idx="255334">LSAZ</cx:pt>
          <cx:pt idx="255335">LSAZ</cx:pt>
          <cx:pt idx="255336">LSAZ</cx:pt>
          <cx:pt idx="255337">LSAZ</cx:pt>
          <cx:pt idx="255338">LSAZ</cx:pt>
          <cx:pt idx="255339">LSAZ</cx:pt>
          <cx:pt idx="255340">LSAZ</cx:pt>
          <cx:pt idx="255341">LSAZ</cx:pt>
          <cx:pt idx="255342">LSAZ</cx:pt>
          <cx:pt idx="255343">LSAZ</cx:pt>
          <cx:pt idx="255344">LSAZ</cx:pt>
          <cx:pt idx="255345">LSAZ</cx:pt>
          <cx:pt idx="255346">LSAZ</cx:pt>
          <cx:pt idx="255347">LSAZ</cx:pt>
          <cx:pt idx="255348">LSAZ</cx:pt>
          <cx:pt idx="255349">LSAZ</cx:pt>
          <cx:pt idx="255350">LSAZ</cx:pt>
          <cx:pt idx="255351">LSAZ</cx:pt>
          <cx:pt idx="255352">LSAZ</cx:pt>
          <cx:pt idx="255353">LSAZ</cx:pt>
          <cx:pt idx="255354">LSAZ</cx:pt>
          <cx:pt idx="255355">LSAZ</cx:pt>
          <cx:pt idx="255356">LSAZ</cx:pt>
          <cx:pt idx="255357">LSAZ</cx:pt>
          <cx:pt idx="255358">LSAZ</cx:pt>
          <cx:pt idx="255359">LSAZ</cx:pt>
          <cx:pt idx="255360">LSAZ</cx:pt>
          <cx:pt idx="255361">LSAZ</cx:pt>
          <cx:pt idx="255362">LSAZ</cx:pt>
          <cx:pt idx="255363">LSAZ</cx:pt>
          <cx:pt idx="255364">LSAZ</cx:pt>
          <cx:pt idx="255365">LSAZ</cx:pt>
          <cx:pt idx="255366">LSAZ</cx:pt>
          <cx:pt idx="255367">LSAZ</cx:pt>
          <cx:pt idx="255368">LSAZ</cx:pt>
          <cx:pt idx="255369">LSAZ</cx:pt>
          <cx:pt idx="255370">LSAZ</cx:pt>
          <cx:pt idx="255371">LSAZ</cx:pt>
          <cx:pt idx="255372">LSAZ</cx:pt>
          <cx:pt idx="255373">LSAZ</cx:pt>
          <cx:pt idx="255374">LSAZ</cx:pt>
          <cx:pt idx="255375">LSAZ</cx:pt>
          <cx:pt idx="255376">LSAZ</cx:pt>
          <cx:pt idx="255377">LSAZ</cx:pt>
          <cx:pt idx="255378">LSAZ</cx:pt>
          <cx:pt idx="255379">LSAZ</cx:pt>
          <cx:pt idx="255380">LSAZ</cx:pt>
          <cx:pt idx="255381">LSAZ</cx:pt>
          <cx:pt idx="255382">LSAZ</cx:pt>
          <cx:pt idx="255383">LSAZ</cx:pt>
          <cx:pt idx="255384">LSAZ</cx:pt>
          <cx:pt idx="255385">LSAZ</cx:pt>
          <cx:pt idx="255386">LSAZ</cx:pt>
          <cx:pt idx="255387">LSAZ</cx:pt>
          <cx:pt idx="255388">LSAZ</cx:pt>
          <cx:pt idx="255389">LSAZ</cx:pt>
          <cx:pt idx="255390">LSAZ</cx:pt>
          <cx:pt idx="255391">LSAZ</cx:pt>
          <cx:pt idx="255392">LSAZ</cx:pt>
          <cx:pt idx="255393">LSAZ</cx:pt>
          <cx:pt idx="255394">LSAZ</cx:pt>
          <cx:pt idx="255395">LSAZ</cx:pt>
          <cx:pt idx="255396">LSAZ</cx:pt>
          <cx:pt idx="255397">LSAZ</cx:pt>
          <cx:pt idx="255398">LSAZ</cx:pt>
          <cx:pt idx="255399">LSAZ</cx:pt>
          <cx:pt idx="255400">LSAZ</cx:pt>
          <cx:pt idx="255401">LSAZ</cx:pt>
          <cx:pt idx="255402">LSAZ</cx:pt>
          <cx:pt idx="255403">LSAZ</cx:pt>
          <cx:pt idx="255404">LSAZ</cx:pt>
          <cx:pt idx="255405">LSAZ</cx:pt>
          <cx:pt idx="255406">LSAZ</cx:pt>
          <cx:pt idx="255407">LSAZ</cx:pt>
          <cx:pt idx="255408">LSAZ</cx:pt>
          <cx:pt idx="255409">LSAZ</cx:pt>
          <cx:pt idx="255410">LSAZ</cx:pt>
          <cx:pt idx="255411">LSAZ</cx:pt>
          <cx:pt idx="255412">LSAZ</cx:pt>
          <cx:pt idx="255413">LSAZ</cx:pt>
          <cx:pt idx="255414">LSAZ</cx:pt>
          <cx:pt idx="255415">LSAZ</cx:pt>
          <cx:pt idx="255416">LSAZ</cx:pt>
          <cx:pt idx="255417">LSAZ</cx:pt>
          <cx:pt idx="255418">LSAZ</cx:pt>
          <cx:pt idx="255419">LSAZ</cx:pt>
          <cx:pt idx="255420">LSAZ</cx:pt>
          <cx:pt idx="255421">LSAZ</cx:pt>
          <cx:pt idx="255422">LSAZ</cx:pt>
          <cx:pt idx="255423">LSAZ</cx:pt>
          <cx:pt idx="255424">LSAZ</cx:pt>
          <cx:pt idx="255425">LSAZ</cx:pt>
          <cx:pt idx="255426">LSAZ</cx:pt>
          <cx:pt idx="255427">LSAZ</cx:pt>
          <cx:pt idx="255428">LSAZ</cx:pt>
          <cx:pt idx="255429">LSAZ</cx:pt>
          <cx:pt idx="255430">LSAZ</cx:pt>
          <cx:pt idx="255431">LSAZ</cx:pt>
          <cx:pt idx="255432">LSAZ</cx:pt>
          <cx:pt idx="255433">LSAZ</cx:pt>
          <cx:pt idx="255434">LSAZ</cx:pt>
          <cx:pt idx="255435">LSAZ</cx:pt>
          <cx:pt idx="255436">LSAZ</cx:pt>
          <cx:pt idx="255437">LSAZ</cx:pt>
          <cx:pt idx="255438">LSAZ</cx:pt>
          <cx:pt idx="255439">LSAZ</cx:pt>
          <cx:pt idx="255440">LSAZ</cx:pt>
          <cx:pt idx="255441">LSAZ</cx:pt>
          <cx:pt idx="255442">LSAZ</cx:pt>
          <cx:pt idx="255443">LSAZ</cx:pt>
          <cx:pt idx="255444">LSAZ</cx:pt>
          <cx:pt idx="255445">LSAZ</cx:pt>
          <cx:pt idx="255446">LSAZ</cx:pt>
          <cx:pt idx="255447">LSAZ</cx:pt>
          <cx:pt idx="255448">LSAZ</cx:pt>
          <cx:pt idx="255449">LSAZ</cx:pt>
          <cx:pt idx="255450">LSAZ</cx:pt>
          <cx:pt idx="255451">LSAZ</cx:pt>
          <cx:pt idx="255452">LSAZ</cx:pt>
          <cx:pt idx="255453">LSAZ</cx:pt>
          <cx:pt idx="255454">LSAZ</cx:pt>
          <cx:pt idx="255455">LSAZ</cx:pt>
          <cx:pt idx="255456">LSAZ</cx:pt>
          <cx:pt idx="255457">LSAZ</cx:pt>
          <cx:pt idx="255458">LSAZ</cx:pt>
          <cx:pt idx="255459">LSAZ</cx:pt>
          <cx:pt idx="255460">LSAZ</cx:pt>
          <cx:pt idx="255461">LSAZ</cx:pt>
          <cx:pt idx="255462">LSAZ</cx:pt>
          <cx:pt idx="255463">LSAZ</cx:pt>
          <cx:pt idx="255464">LSAZ</cx:pt>
          <cx:pt idx="255465">LSAZ</cx:pt>
          <cx:pt idx="255466">LSAZ</cx:pt>
          <cx:pt idx="255467">LSAZ</cx:pt>
          <cx:pt idx="255468">LSAZ</cx:pt>
          <cx:pt idx="255469">LSAZ</cx:pt>
          <cx:pt idx="255470">LSAZ</cx:pt>
          <cx:pt idx="255471">LSAZ</cx:pt>
          <cx:pt idx="255472">LSAZ</cx:pt>
          <cx:pt idx="255473">LSAZ</cx:pt>
          <cx:pt idx="255474">LSAZ</cx:pt>
          <cx:pt idx="255475">LSAZ</cx:pt>
          <cx:pt idx="255476">LSAZ</cx:pt>
          <cx:pt idx="255477">LSAZ</cx:pt>
          <cx:pt idx="255478">LSAZ</cx:pt>
          <cx:pt idx="255479">LSAZ</cx:pt>
          <cx:pt idx="255480">LSAZ</cx:pt>
          <cx:pt idx="255481">LSAZ</cx:pt>
          <cx:pt idx="255482">LSAZ</cx:pt>
          <cx:pt idx="255483">LSAZ</cx:pt>
          <cx:pt idx="255484">LSAZ</cx:pt>
          <cx:pt idx="255485">LSAZ</cx:pt>
          <cx:pt idx="255486">LSAZ</cx:pt>
          <cx:pt idx="255487">LSAZ</cx:pt>
          <cx:pt idx="255488">LSAZ</cx:pt>
          <cx:pt idx="255489">LSAZ</cx:pt>
          <cx:pt idx="255490">LSAZ</cx:pt>
          <cx:pt idx="255491">LSAZ</cx:pt>
          <cx:pt idx="255492">LSAZ</cx:pt>
          <cx:pt idx="255493">LSAZ</cx:pt>
          <cx:pt idx="255494">LSAZ</cx:pt>
          <cx:pt idx="255495">LSAZ</cx:pt>
          <cx:pt idx="255496">LSAZ</cx:pt>
          <cx:pt idx="255497">LSAZ</cx:pt>
          <cx:pt idx="255498">LSAZ</cx:pt>
          <cx:pt idx="255499">LSAZ</cx:pt>
          <cx:pt idx="255500">LSAZ</cx:pt>
          <cx:pt idx="255501">LSAZ</cx:pt>
          <cx:pt idx="255502">LSAZ</cx:pt>
          <cx:pt idx="255503">LSAZ</cx:pt>
          <cx:pt idx="255504">LSAZ</cx:pt>
          <cx:pt idx="255505">LSAZ</cx:pt>
          <cx:pt idx="255506">LSAZ</cx:pt>
          <cx:pt idx="255507">LSAZ</cx:pt>
          <cx:pt idx="255508">LSAZ</cx:pt>
          <cx:pt idx="255509">LSAZ</cx:pt>
          <cx:pt idx="255510">LSAZ</cx:pt>
          <cx:pt idx="255511">LSAZ</cx:pt>
          <cx:pt idx="255512">LSAZ</cx:pt>
          <cx:pt idx="255513">LSAZ</cx:pt>
          <cx:pt idx="255514">LSAZ</cx:pt>
          <cx:pt idx="255515">LSAZ</cx:pt>
          <cx:pt idx="255516">LSAZ</cx:pt>
          <cx:pt idx="255517">LSAZ</cx:pt>
          <cx:pt idx="255518">LSAZ</cx:pt>
          <cx:pt idx="255519">LSAZ</cx:pt>
          <cx:pt idx="255520">LSAZ</cx:pt>
          <cx:pt idx="255521">LSAZ</cx:pt>
          <cx:pt idx="255522">LSAZ</cx:pt>
          <cx:pt idx="255523">LSAZ</cx:pt>
          <cx:pt idx="255524">LSAZ</cx:pt>
          <cx:pt idx="255525">LSAZ</cx:pt>
          <cx:pt idx="255526">LSAZ</cx:pt>
          <cx:pt idx="255527">LSAZ</cx:pt>
          <cx:pt idx="255528">LSAZ</cx:pt>
          <cx:pt idx="255529">LSAZ</cx:pt>
          <cx:pt idx="255530">LSAZ</cx:pt>
          <cx:pt idx="255531">LSAZ</cx:pt>
          <cx:pt idx="255532">LSAZ</cx:pt>
          <cx:pt idx="255533">LSAZ</cx:pt>
          <cx:pt idx="255534">LSAZ</cx:pt>
          <cx:pt idx="255535">LSAZ</cx:pt>
          <cx:pt idx="255536">LSAZ</cx:pt>
          <cx:pt idx="255537">LSAZ</cx:pt>
          <cx:pt idx="255538">LSAZ</cx:pt>
          <cx:pt idx="255539">LSAZ</cx:pt>
          <cx:pt idx="255540">LSAZ</cx:pt>
          <cx:pt idx="255541">LSAZ</cx:pt>
          <cx:pt idx="255542">LSAZ</cx:pt>
          <cx:pt idx="255543">LSAZ</cx:pt>
          <cx:pt idx="255544">LSAZ</cx:pt>
          <cx:pt idx="255545">LSAZ</cx:pt>
          <cx:pt idx="255546">LSAZ</cx:pt>
          <cx:pt idx="255547">LSAZ</cx:pt>
          <cx:pt idx="255548">LSAZ</cx:pt>
          <cx:pt idx="255549">LSAZ</cx:pt>
          <cx:pt idx="255550">LSAZ</cx:pt>
          <cx:pt idx="255551">LSAZ</cx:pt>
          <cx:pt idx="255552">LSAZ</cx:pt>
          <cx:pt idx="255553">LSAZ</cx:pt>
          <cx:pt idx="255554">LSAZ</cx:pt>
          <cx:pt idx="255555">LSAZ</cx:pt>
          <cx:pt idx="255556">LSAZ</cx:pt>
          <cx:pt idx="255557">LSAZ</cx:pt>
          <cx:pt idx="255558">LSAZ</cx:pt>
          <cx:pt idx="255559">LSAZ</cx:pt>
          <cx:pt idx="255560">LSAZ</cx:pt>
          <cx:pt idx="255561">LSAZ</cx:pt>
          <cx:pt idx="255562">LSAZ</cx:pt>
          <cx:pt idx="255563">LSAZ</cx:pt>
          <cx:pt idx="255564">LSAZ</cx:pt>
          <cx:pt idx="255565">LSAZ</cx:pt>
          <cx:pt idx="255566">LSAZ</cx:pt>
          <cx:pt idx="255567">LSAZ</cx:pt>
          <cx:pt idx="255568">LSAZ</cx:pt>
          <cx:pt idx="255569">LSAZ</cx:pt>
          <cx:pt idx="255570">LSAZ</cx:pt>
          <cx:pt idx="255571">LSAZ</cx:pt>
          <cx:pt idx="255572">LSAZ</cx:pt>
          <cx:pt idx="255573">LSAZ</cx:pt>
          <cx:pt idx="255574">LSAZ</cx:pt>
          <cx:pt idx="255575">LSAZ</cx:pt>
          <cx:pt idx="255576">LSAZ</cx:pt>
          <cx:pt idx="255577">LSAZ</cx:pt>
          <cx:pt idx="255578">LSAZ</cx:pt>
          <cx:pt idx="255579">LSAZ</cx:pt>
          <cx:pt idx="255580">LSAZ</cx:pt>
          <cx:pt idx="255581">LSAZ</cx:pt>
          <cx:pt idx="255582">LSAZ</cx:pt>
          <cx:pt idx="255583">LSAZ</cx:pt>
          <cx:pt idx="255584">LSAZ</cx:pt>
          <cx:pt idx="255585">LSAZ</cx:pt>
          <cx:pt idx="255586">LSAZ</cx:pt>
          <cx:pt idx="255587">LSAZ</cx:pt>
          <cx:pt idx="255588">LSAZ</cx:pt>
          <cx:pt idx="255589">LSAZ</cx:pt>
          <cx:pt idx="255590">LSAZ</cx:pt>
          <cx:pt idx="255591">LSAZ</cx:pt>
          <cx:pt idx="255592">LSAZ</cx:pt>
          <cx:pt idx="255593">LSAZ</cx:pt>
          <cx:pt idx="255594">LSAZ</cx:pt>
          <cx:pt idx="255595">LSAZ</cx:pt>
          <cx:pt idx="255596">LSAZ</cx:pt>
          <cx:pt idx="255597">LSAZ</cx:pt>
          <cx:pt idx="255598">LSAZ</cx:pt>
          <cx:pt idx="255599">LSAZ</cx:pt>
          <cx:pt idx="255600">LSAZ</cx:pt>
          <cx:pt idx="255601">LSAZ</cx:pt>
          <cx:pt idx="255602">LSAZ</cx:pt>
          <cx:pt idx="255603">LSAZ</cx:pt>
          <cx:pt idx="255604">LSAZ</cx:pt>
          <cx:pt idx="255605">LSAZ</cx:pt>
          <cx:pt idx="255606">LSAZ</cx:pt>
          <cx:pt idx="255607">LSAZ</cx:pt>
          <cx:pt idx="255608">LSAZ</cx:pt>
          <cx:pt idx="255609">LSAZ</cx:pt>
          <cx:pt idx="255610">LSAZ</cx:pt>
          <cx:pt idx="255611">LSAZ</cx:pt>
          <cx:pt idx="255612">LSAZ</cx:pt>
          <cx:pt idx="255613">LSAZ</cx:pt>
          <cx:pt idx="255614">LSAZ</cx:pt>
          <cx:pt idx="255615">LSAZ</cx:pt>
          <cx:pt idx="255616">LSAZ</cx:pt>
          <cx:pt idx="255617">LSAZ</cx:pt>
          <cx:pt idx="255618">LSAZ</cx:pt>
          <cx:pt idx="255619">LSAZ</cx:pt>
          <cx:pt idx="255620">LSAZ</cx:pt>
          <cx:pt idx="255621">LSAZ</cx:pt>
          <cx:pt idx="255622">LSAZ</cx:pt>
          <cx:pt idx="255623">LSAZ</cx:pt>
          <cx:pt idx="255624">LSAZ</cx:pt>
          <cx:pt idx="255625">LSAZ</cx:pt>
          <cx:pt idx="255626">LSAZ</cx:pt>
          <cx:pt idx="255627">LSAZ</cx:pt>
          <cx:pt idx="255628">LSAZ</cx:pt>
          <cx:pt idx="255629">LSAZ</cx:pt>
          <cx:pt idx="255630">LSAZ</cx:pt>
          <cx:pt idx="255631">LSAZ</cx:pt>
          <cx:pt idx="255632">LSAZ</cx:pt>
          <cx:pt idx="255633">LSAZ</cx:pt>
          <cx:pt idx="255634">LSAZ</cx:pt>
          <cx:pt idx="255635">LSAZ</cx:pt>
          <cx:pt idx="255636">LSAZ</cx:pt>
          <cx:pt idx="255637">LSAZ</cx:pt>
          <cx:pt idx="255638">LSAZ</cx:pt>
          <cx:pt idx="255639">LSAZ</cx:pt>
          <cx:pt idx="255640">LSAZ</cx:pt>
          <cx:pt idx="255641">LSAZ</cx:pt>
          <cx:pt idx="255642">LSAZ</cx:pt>
          <cx:pt idx="255643">LSAZ</cx:pt>
          <cx:pt idx="255644">LSAZ</cx:pt>
          <cx:pt idx="255645">LSAZ</cx:pt>
          <cx:pt idx="255646">LSAZ</cx:pt>
          <cx:pt idx="255647">LSAZ</cx:pt>
          <cx:pt idx="255648">LSAZ</cx:pt>
          <cx:pt idx="255649">LSAZ</cx:pt>
          <cx:pt idx="255650">LSAZ</cx:pt>
          <cx:pt idx="255651">LSAZ</cx:pt>
          <cx:pt idx="255652">LSAZ</cx:pt>
          <cx:pt idx="255653">LSAZ</cx:pt>
          <cx:pt idx="255654">LSAZ</cx:pt>
          <cx:pt idx="255655">LSAZ</cx:pt>
          <cx:pt idx="255656">LSAZ</cx:pt>
          <cx:pt idx="255657">LSAZ</cx:pt>
          <cx:pt idx="255658">LSAZ</cx:pt>
          <cx:pt idx="255659">LSAZ</cx:pt>
          <cx:pt idx="255660">LSAZ</cx:pt>
          <cx:pt idx="255661">LSAZ</cx:pt>
          <cx:pt idx="255662">LSAZ</cx:pt>
          <cx:pt idx="255663">LSAZ</cx:pt>
          <cx:pt idx="255664">LSAZ</cx:pt>
          <cx:pt idx="255665">LSAZ</cx:pt>
          <cx:pt idx="255666">LSAZ</cx:pt>
          <cx:pt idx="255667">LSAZ</cx:pt>
          <cx:pt idx="255668">LSAZ</cx:pt>
          <cx:pt idx="255669">LSAZ</cx:pt>
          <cx:pt idx="255670">LSAZ</cx:pt>
          <cx:pt idx="255671">LSAZ</cx:pt>
          <cx:pt idx="255672">LSAZ</cx:pt>
          <cx:pt idx="255673">LSAZ</cx:pt>
          <cx:pt idx="255674">LSAZ</cx:pt>
          <cx:pt idx="255675">LSAZ</cx:pt>
          <cx:pt idx="255676">LSAZ</cx:pt>
          <cx:pt idx="255677">LSAZ</cx:pt>
          <cx:pt idx="255678">LSAZ</cx:pt>
          <cx:pt idx="255679">LSAZ</cx:pt>
          <cx:pt idx="255680">LSAZ</cx:pt>
          <cx:pt idx="255681">LSAZ</cx:pt>
          <cx:pt idx="255682">LSAZ</cx:pt>
          <cx:pt idx="255683">LSAZ</cx:pt>
          <cx:pt idx="255684">LSAZ</cx:pt>
          <cx:pt idx="255685">LSAZ</cx:pt>
          <cx:pt idx="255686">LSAZ</cx:pt>
          <cx:pt idx="255687">LSAZ</cx:pt>
          <cx:pt idx="255688">LSAZ</cx:pt>
          <cx:pt idx="255689">LSAZ</cx:pt>
          <cx:pt idx="255690">LSAZ</cx:pt>
          <cx:pt idx="255691">LSAZ</cx:pt>
          <cx:pt idx="255692">LSAZ</cx:pt>
          <cx:pt idx="255693">LSAZ</cx:pt>
          <cx:pt idx="255694">LSAZ</cx:pt>
          <cx:pt idx="255695">LSAZ</cx:pt>
          <cx:pt idx="255696">LSAZ</cx:pt>
          <cx:pt idx="255697">LSAZ</cx:pt>
          <cx:pt idx="255698">LSAZ</cx:pt>
          <cx:pt idx="255699">LSAZ</cx:pt>
          <cx:pt idx="255700">LSAZ</cx:pt>
          <cx:pt idx="255701">LSAZ</cx:pt>
          <cx:pt idx="255702">LSAZ</cx:pt>
          <cx:pt idx="255703">LSAZ</cx:pt>
          <cx:pt idx="255704">LSAZ</cx:pt>
          <cx:pt idx="255705">LSAZ</cx:pt>
          <cx:pt idx="255706">LSAZ</cx:pt>
          <cx:pt idx="255707">LSAZ</cx:pt>
          <cx:pt idx="255708">LSAZ</cx:pt>
          <cx:pt idx="255709">LSAZ</cx:pt>
          <cx:pt idx="255710">LSAZ</cx:pt>
          <cx:pt idx="255711">LSAZ</cx:pt>
          <cx:pt idx="255712">LSAZ</cx:pt>
          <cx:pt idx="255713">LSAZ</cx:pt>
          <cx:pt idx="255714">LSAZ</cx:pt>
          <cx:pt idx="255715">LSAZ</cx:pt>
          <cx:pt idx="255716">LSAZ</cx:pt>
          <cx:pt idx="255717">LSAZ</cx:pt>
          <cx:pt idx="255718">LSAZ</cx:pt>
          <cx:pt idx="255719">LSAZ</cx:pt>
          <cx:pt idx="255720">LSAZ</cx:pt>
          <cx:pt idx="255721">LSAZ</cx:pt>
          <cx:pt idx="255722">LSAZ</cx:pt>
          <cx:pt idx="255723">LSAZ</cx:pt>
          <cx:pt idx="255724">LSAZ</cx:pt>
          <cx:pt idx="255725">LSAZ</cx:pt>
          <cx:pt idx="255726">LSAZ</cx:pt>
          <cx:pt idx="255727">LSAZ</cx:pt>
          <cx:pt idx="255728">LSAZ</cx:pt>
          <cx:pt idx="255729">LSAZ</cx:pt>
          <cx:pt idx="255730">LSAZ</cx:pt>
          <cx:pt idx="255731">LSAZ</cx:pt>
          <cx:pt idx="255732">LSAZ</cx:pt>
          <cx:pt idx="255733">LSAZ</cx:pt>
          <cx:pt idx="255734">LSAZ</cx:pt>
          <cx:pt idx="255735">LSAZ</cx:pt>
          <cx:pt idx="255736">LSAZ</cx:pt>
          <cx:pt idx="255737">LSAZ</cx:pt>
          <cx:pt idx="255738">LSAZ</cx:pt>
          <cx:pt idx="255739">LSAZ</cx:pt>
          <cx:pt idx="255740">LSAZ</cx:pt>
          <cx:pt idx="255741">LSAZ</cx:pt>
          <cx:pt idx="255742">LSAZ</cx:pt>
          <cx:pt idx="255743">LSAZ</cx:pt>
          <cx:pt idx="255744">LSAZ</cx:pt>
          <cx:pt idx="255745">LSAZ</cx:pt>
          <cx:pt idx="255746">LSAZ</cx:pt>
          <cx:pt idx="255747">LSAZ</cx:pt>
          <cx:pt idx="255748">LSAZ</cx:pt>
          <cx:pt idx="255749">LSAZ</cx:pt>
          <cx:pt idx="255750">LSAZ</cx:pt>
          <cx:pt idx="255751">LSAZ</cx:pt>
          <cx:pt idx="255752">LSAZ</cx:pt>
          <cx:pt idx="255753">LSAZ</cx:pt>
          <cx:pt idx="255754">LSAZ</cx:pt>
          <cx:pt idx="255755">LSAZ</cx:pt>
          <cx:pt idx="255756">LSAZ</cx:pt>
          <cx:pt idx="255757">LSAZ</cx:pt>
          <cx:pt idx="255758">LSAZ</cx:pt>
          <cx:pt idx="255759">LSAZ</cx:pt>
          <cx:pt idx="255760">LSAZ</cx:pt>
          <cx:pt idx="255761">LSAZ</cx:pt>
          <cx:pt idx="255762">LSAZ</cx:pt>
          <cx:pt idx="255763">LSAZ</cx:pt>
          <cx:pt idx="255764">LSAZ</cx:pt>
          <cx:pt idx="255765">LSAZ</cx:pt>
          <cx:pt idx="255766">LSAZ</cx:pt>
          <cx:pt idx="255767">LSAZ</cx:pt>
          <cx:pt idx="255768">LSAZ</cx:pt>
          <cx:pt idx="255769">LSAZ</cx:pt>
          <cx:pt idx="255770">LSAZ</cx:pt>
          <cx:pt idx="255771">LSAZ</cx:pt>
          <cx:pt idx="255772">LSAZ</cx:pt>
          <cx:pt idx="255773">LSAZ</cx:pt>
          <cx:pt idx="255774">LSAZ</cx:pt>
          <cx:pt idx="255775">LSAZ</cx:pt>
          <cx:pt idx="255776">LSAZ</cx:pt>
          <cx:pt idx="255777">LSAZ</cx:pt>
          <cx:pt idx="255778">LSAZ</cx:pt>
          <cx:pt idx="255779">LSAZ</cx:pt>
          <cx:pt idx="255780">LSAZ</cx:pt>
          <cx:pt idx="255781">LSAZ</cx:pt>
          <cx:pt idx="255782">LSAZ</cx:pt>
          <cx:pt idx="255783">LSAZ</cx:pt>
          <cx:pt idx="255784">LSAZ</cx:pt>
          <cx:pt idx="255785">LSAZ</cx:pt>
          <cx:pt idx="255786">LSAZ</cx:pt>
          <cx:pt idx="255787">LSAZ</cx:pt>
          <cx:pt idx="255788">LSAZ</cx:pt>
          <cx:pt idx="255789">LSAZ</cx:pt>
          <cx:pt idx="255790">LSAZ</cx:pt>
          <cx:pt idx="255791">LSAZ</cx:pt>
          <cx:pt idx="255792">LSAZ</cx:pt>
          <cx:pt idx="255793">LSAZ</cx:pt>
          <cx:pt idx="255794">LSAZ</cx:pt>
          <cx:pt idx="255795">LSAZ</cx:pt>
          <cx:pt idx="255796">LSAZ</cx:pt>
          <cx:pt idx="255797">LSAZ</cx:pt>
          <cx:pt idx="255798">LSAZ</cx:pt>
          <cx:pt idx="255799">LSAZ</cx:pt>
          <cx:pt idx="255800">LSAZ</cx:pt>
          <cx:pt idx="255801">LSAZ</cx:pt>
          <cx:pt idx="255802">LSAZ</cx:pt>
          <cx:pt idx="255803">LSAZ</cx:pt>
          <cx:pt idx="255804">LSAZ</cx:pt>
          <cx:pt idx="255805">LSAZ</cx:pt>
          <cx:pt idx="255806">LSAZ</cx:pt>
          <cx:pt idx="255807">LSAZ</cx:pt>
          <cx:pt idx="255808">LSAZ</cx:pt>
          <cx:pt idx="255809">LSAZ</cx:pt>
          <cx:pt idx="255810">LSAZ</cx:pt>
          <cx:pt idx="255811">LSAZ</cx:pt>
          <cx:pt idx="255812">LSAZ</cx:pt>
          <cx:pt idx="255813">LSAZ</cx:pt>
          <cx:pt idx="255814">LSAZ</cx:pt>
          <cx:pt idx="255815">LSAZ</cx:pt>
          <cx:pt idx="255816">LSAZ</cx:pt>
          <cx:pt idx="255817">LSAZ</cx:pt>
          <cx:pt idx="255818">LSAZ</cx:pt>
          <cx:pt idx="255819">LSAZ</cx:pt>
          <cx:pt idx="255820">LSAZ</cx:pt>
          <cx:pt idx="255821">LSAZ</cx:pt>
          <cx:pt idx="255822">LSAZ</cx:pt>
          <cx:pt idx="255823">LSAZ</cx:pt>
          <cx:pt idx="255824">LSAZ</cx:pt>
          <cx:pt idx="255825">LSAZ</cx:pt>
          <cx:pt idx="255826">LSAZ</cx:pt>
          <cx:pt idx="255827">LSAZ</cx:pt>
          <cx:pt idx="255828">LSAZ</cx:pt>
          <cx:pt idx="255829">LSAZ</cx:pt>
          <cx:pt idx="255830">LSAZ</cx:pt>
          <cx:pt idx="255831">LSAZ</cx:pt>
          <cx:pt idx="255832">LSAZ</cx:pt>
          <cx:pt idx="255833">LSAZ</cx:pt>
          <cx:pt idx="255834">LSAZ</cx:pt>
          <cx:pt idx="255835">LSAZ</cx:pt>
          <cx:pt idx="255836">LSAZ</cx:pt>
          <cx:pt idx="255837">LSAZ</cx:pt>
          <cx:pt idx="255838">LSAZ</cx:pt>
          <cx:pt idx="255839">LSAZ</cx:pt>
          <cx:pt idx="255840">LSAZ</cx:pt>
          <cx:pt idx="255841">LSAZ</cx:pt>
          <cx:pt idx="255842">LSAZ</cx:pt>
          <cx:pt idx="255843">LSAZ</cx:pt>
          <cx:pt idx="255844">LSAZ</cx:pt>
          <cx:pt idx="255845">LSAZ</cx:pt>
          <cx:pt idx="255846">LSAZ</cx:pt>
          <cx:pt idx="255847">LSAZ</cx:pt>
          <cx:pt idx="255848">LSAZ</cx:pt>
          <cx:pt idx="255849">LSAZ</cx:pt>
          <cx:pt idx="255850">LSAZ</cx:pt>
          <cx:pt idx="255851">LSAZ</cx:pt>
          <cx:pt idx="255852">LSAZ</cx:pt>
          <cx:pt idx="255853">LSAZ</cx:pt>
          <cx:pt idx="255854">LSAZ</cx:pt>
          <cx:pt idx="255855">LSAZ</cx:pt>
          <cx:pt idx="255856">LSAZ</cx:pt>
          <cx:pt idx="255857">LSAZ</cx:pt>
          <cx:pt idx="255858">LSAZ</cx:pt>
          <cx:pt idx="255859">LSAZ</cx:pt>
          <cx:pt idx="255860">LSAZ</cx:pt>
          <cx:pt idx="255861">LSAZ</cx:pt>
          <cx:pt idx="255862">LSAZ</cx:pt>
          <cx:pt idx="255863">LSAZ</cx:pt>
          <cx:pt idx="255864">LSAZ</cx:pt>
          <cx:pt idx="255865">LSAZ</cx:pt>
          <cx:pt idx="255866">LSAZ</cx:pt>
          <cx:pt idx="255867">LSAZ</cx:pt>
          <cx:pt idx="255868">LSAZ</cx:pt>
          <cx:pt idx="255869">LSAZ</cx:pt>
          <cx:pt idx="255870">LSAZ</cx:pt>
          <cx:pt idx="255871">LSAZ</cx:pt>
          <cx:pt idx="255872">LSAZ</cx:pt>
          <cx:pt idx="255873">LSAZ</cx:pt>
          <cx:pt idx="255874">LSAZ</cx:pt>
          <cx:pt idx="255875">LSAZ</cx:pt>
          <cx:pt idx="255876">LSAZ</cx:pt>
          <cx:pt idx="255877">LSAZ</cx:pt>
          <cx:pt idx="255878">LSAZ</cx:pt>
          <cx:pt idx="255879">LSAZ</cx:pt>
          <cx:pt idx="255880">LSAZ</cx:pt>
          <cx:pt idx="255881">LSAZ</cx:pt>
          <cx:pt idx="255882">LSAZ</cx:pt>
          <cx:pt idx="255883">LSAZ</cx:pt>
          <cx:pt idx="255884">LSAZ</cx:pt>
          <cx:pt idx="255885">LSAZ</cx:pt>
          <cx:pt idx="255886">LSAZ</cx:pt>
          <cx:pt idx="255887">LSAZ</cx:pt>
          <cx:pt idx="255888">LSAZ</cx:pt>
          <cx:pt idx="255889">LSAZ</cx:pt>
          <cx:pt idx="255890">LSAZ</cx:pt>
          <cx:pt idx="255891">LSAZ</cx:pt>
          <cx:pt idx="255892">LSAZ</cx:pt>
          <cx:pt idx="255893">LSAZ</cx:pt>
          <cx:pt idx="255894">LSAZ</cx:pt>
          <cx:pt idx="255895">LSAZ</cx:pt>
          <cx:pt idx="255896">LSAZ</cx:pt>
          <cx:pt idx="255897">LSAZ</cx:pt>
          <cx:pt idx="255898">LSAZ</cx:pt>
          <cx:pt idx="255899">LSAZ</cx:pt>
          <cx:pt idx="255900">LSAZ</cx:pt>
          <cx:pt idx="255901">LSAZ</cx:pt>
          <cx:pt idx="255902">LSAZ</cx:pt>
          <cx:pt idx="255903">LSAZ</cx:pt>
          <cx:pt idx="255904">LSAZ</cx:pt>
          <cx:pt idx="255905">LSAZ</cx:pt>
          <cx:pt idx="255906">LSAZ</cx:pt>
          <cx:pt idx="255907">LSAZ</cx:pt>
          <cx:pt idx="255908">LSAZ</cx:pt>
          <cx:pt idx="255909">LSAZ</cx:pt>
          <cx:pt idx="255910">LSAZ</cx:pt>
          <cx:pt idx="255911">LSAZ</cx:pt>
          <cx:pt idx="255912">LSAZ</cx:pt>
          <cx:pt idx="255913">LSAZ</cx:pt>
          <cx:pt idx="255914">LSAZ</cx:pt>
          <cx:pt idx="255915">LSAZ</cx:pt>
          <cx:pt idx="255916">LSAZ</cx:pt>
          <cx:pt idx="255917">LSAZ</cx:pt>
          <cx:pt idx="255918">LSAZ</cx:pt>
          <cx:pt idx="255919">LSAZ</cx:pt>
          <cx:pt idx="255920">LSAZ</cx:pt>
          <cx:pt idx="255921">LSAZ</cx:pt>
          <cx:pt idx="255922">LSAZ</cx:pt>
          <cx:pt idx="255923">LSAZ</cx:pt>
          <cx:pt idx="255924">LSAZ</cx:pt>
          <cx:pt idx="255925">LSAZ</cx:pt>
          <cx:pt idx="255926">LSAZ</cx:pt>
          <cx:pt idx="255927">LSAZ</cx:pt>
          <cx:pt idx="255928">LSAZ</cx:pt>
          <cx:pt idx="255929">LSAZ</cx:pt>
          <cx:pt idx="255930">LSAZ</cx:pt>
          <cx:pt idx="255931">LSAZ</cx:pt>
          <cx:pt idx="255932">LSAZ</cx:pt>
          <cx:pt idx="255933">LSAZ</cx:pt>
          <cx:pt idx="255934">LSAZ</cx:pt>
          <cx:pt idx="255935">LSAZ</cx:pt>
          <cx:pt idx="255936">LSAZ</cx:pt>
          <cx:pt idx="255937">LSAZ</cx:pt>
          <cx:pt idx="255938">LSAZ</cx:pt>
          <cx:pt idx="255939">LSAZ</cx:pt>
          <cx:pt idx="255940">LSAZ</cx:pt>
          <cx:pt idx="255941">LSAZ</cx:pt>
          <cx:pt idx="255942">LSAZ</cx:pt>
          <cx:pt idx="255943">LSAZ</cx:pt>
          <cx:pt idx="255944">LSAZ</cx:pt>
          <cx:pt idx="255945">LSAZ</cx:pt>
          <cx:pt idx="255946">LSAZ</cx:pt>
          <cx:pt idx="255947">LSAZ</cx:pt>
          <cx:pt idx="255948">LSAZ</cx:pt>
          <cx:pt idx="255949">LSAZ</cx:pt>
          <cx:pt idx="255950">LSAZ</cx:pt>
          <cx:pt idx="255951">LSAZ</cx:pt>
          <cx:pt idx="255952">LSAZ</cx:pt>
          <cx:pt idx="255953">LSAZ</cx:pt>
          <cx:pt idx="255954">LSAZ</cx:pt>
          <cx:pt idx="255955">LSAZ</cx:pt>
          <cx:pt idx="255956">LSAZ</cx:pt>
          <cx:pt idx="255957">LSAZ</cx:pt>
          <cx:pt idx="255958">LSAZ</cx:pt>
          <cx:pt idx="255959">LSAZ</cx:pt>
          <cx:pt idx="255960">LSAZ</cx:pt>
          <cx:pt idx="255961">LSAZ</cx:pt>
          <cx:pt idx="255962">LSAZ</cx:pt>
          <cx:pt idx="255963">LSAZ</cx:pt>
          <cx:pt idx="255964">LSAZ</cx:pt>
          <cx:pt idx="255965">LSAZ</cx:pt>
          <cx:pt idx="255966">LSAZ</cx:pt>
          <cx:pt idx="255967">LSAZ</cx:pt>
          <cx:pt idx="255968">LSAZ</cx:pt>
          <cx:pt idx="255969">LSAZ</cx:pt>
          <cx:pt idx="255970">LSAZ</cx:pt>
          <cx:pt idx="255971">LSAZ</cx:pt>
          <cx:pt idx="255972">LSAZ</cx:pt>
          <cx:pt idx="255973">LSAZ</cx:pt>
          <cx:pt idx="255974">LSAZ</cx:pt>
          <cx:pt idx="255975">LSAZ</cx:pt>
          <cx:pt idx="255976">LSAZ</cx:pt>
          <cx:pt idx="255977">LSAZ</cx:pt>
          <cx:pt idx="255978">LSAZ</cx:pt>
          <cx:pt idx="255979">LSAZ</cx:pt>
          <cx:pt idx="255980">LSAZ</cx:pt>
          <cx:pt idx="255981">LSAZ</cx:pt>
          <cx:pt idx="255982">LSAZ</cx:pt>
          <cx:pt idx="255983">LSAZ</cx:pt>
          <cx:pt idx="255984">LSAZ</cx:pt>
          <cx:pt idx="255985">LSAZ</cx:pt>
          <cx:pt idx="255986">LSAZ</cx:pt>
          <cx:pt idx="255987">LSAZ</cx:pt>
          <cx:pt idx="255988">LSAZ</cx:pt>
          <cx:pt idx="255989">LSAZ</cx:pt>
          <cx:pt idx="255990">LSAZ</cx:pt>
          <cx:pt idx="255991">LSAZ</cx:pt>
          <cx:pt idx="255992">LSAZ</cx:pt>
          <cx:pt idx="255993">LSAZ</cx:pt>
          <cx:pt idx="255994">LSAZ</cx:pt>
          <cx:pt idx="255995">LSAZ</cx:pt>
          <cx:pt idx="255996">LSAZ</cx:pt>
          <cx:pt idx="255997">LSAZ</cx:pt>
          <cx:pt idx="255998">LSAZ</cx:pt>
          <cx:pt idx="255999">LSAZ</cx:pt>
          <cx:pt idx="256000">LSAZ</cx:pt>
          <cx:pt idx="256001">LSAZ</cx:pt>
          <cx:pt idx="256002">LSAZ</cx:pt>
          <cx:pt idx="256003">LSAZ</cx:pt>
          <cx:pt idx="256004">LSAZ</cx:pt>
          <cx:pt idx="256005">LSAZ</cx:pt>
          <cx:pt idx="256006">LSAZ</cx:pt>
          <cx:pt idx="256007">LSAZ</cx:pt>
          <cx:pt idx="256008">LSAZ</cx:pt>
          <cx:pt idx="256009">LSAZ</cx:pt>
          <cx:pt idx="256010">LSAZ</cx:pt>
          <cx:pt idx="256011">LSAZ</cx:pt>
          <cx:pt idx="256012">LSAZ</cx:pt>
          <cx:pt idx="256013">LSAZ</cx:pt>
          <cx:pt idx="256014">LSAZ</cx:pt>
          <cx:pt idx="256015">LSAZ</cx:pt>
          <cx:pt idx="256016">LSAZ</cx:pt>
          <cx:pt idx="256017">LSAZ</cx:pt>
          <cx:pt idx="256018">LSAZ</cx:pt>
          <cx:pt idx="256019">LSAZ</cx:pt>
          <cx:pt idx="256020">LSAZ</cx:pt>
          <cx:pt idx="256021">LSAZ</cx:pt>
          <cx:pt idx="256022">LSAZ</cx:pt>
          <cx:pt idx="256023">LSAZ</cx:pt>
          <cx:pt idx="256024">LSAZ</cx:pt>
          <cx:pt idx="256025">LSAZ</cx:pt>
          <cx:pt idx="256026">LSAZ</cx:pt>
          <cx:pt idx="256027">LSAZ</cx:pt>
          <cx:pt idx="256028">LSAZ</cx:pt>
          <cx:pt idx="256029">LSAZ</cx:pt>
          <cx:pt idx="256030">LSAZ</cx:pt>
          <cx:pt idx="256031">LSAZ</cx:pt>
          <cx:pt idx="256032">LSAZ</cx:pt>
          <cx:pt idx="256033">LSAZ</cx:pt>
          <cx:pt idx="256034">LSAZ</cx:pt>
          <cx:pt idx="256035">LSAZ</cx:pt>
          <cx:pt idx="256036">LSAZ</cx:pt>
          <cx:pt idx="256037">LSAZ</cx:pt>
          <cx:pt idx="256038">LSAZ</cx:pt>
          <cx:pt idx="256039">LSAZ</cx:pt>
          <cx:pt idx="256040">LSAZ</cx:pt>
          <cx:pt idx="256041">LSAZ</cx:pt>
          <cx:pt idx="256042">LSAZ</cx:pt>
          <cx:pt idx="256043">LSAZ</cx:pt>
          <cx:pt idx="256044">LSAZ</cx:pt>
          <cx:pt idx="256045">LSAZ</cx:pt>
          <cx:pt idx="256046">LSAZ</cx:pt>
          <cx:pt idx="256047">LSAZ</cx:pt>
          <cx:pt idx="256048">LSAZ</cx:pt>
          <cx:pt idx="256049">LSAZ</cx:pt>
          <cx:pt idx="256050">LSAZ</cx:pt>
          <cx:pt idx="256051">LSAZ</cx:pt>
          <cx:pt idx="256052">LSAZ</cx:pt>
          <cx:pt idx="256053">LSAZ</cx:pt>
          <cx:pt idx="256054">LSAZ</cx:pt>
          <cx:pt idx="256055">LSAZ</cx:pt>
          <cx:pt idx="256056">LSAZ</cx:pt>
          <cx:pt idx="256057">LSAZ</cx:pt>
          <cx:pt idx="256058">LSAZ</cx:pt>
          <cx:pt idx="256059">LSAZ</cx:pt>
          <cx:pt idx="256060">LSAZ</cx:pt>
          <cx:pt idx="256061">LSAZ</cx:pt>
          <cx:pt idx="256062">LSAZ</cx:pt>
          <cx:pt idx="256063">LSAZ</cx:pt>
          <cx:pt idx="256064">LSAZ</cx:pt>
          <cx:pt idx="256065">LSAZ</cx:pt>
          <cx:pt idx="256066">LSAZ</cx:pt>
          <cx:pt idx="256067">LSAZ</cx:pt>
          <cx:pt idx="256068">LSAZ</cx:pt>
          <cx:pt idx="256069">LSAZ</cx:pt>
          <cx:pt idx="256070">LSAZ</cx:pt>
          <cx:pt idx="256071">LSAZ</cx:pt>
          <cx:pt idx="256072">LSAZ</cx:pt>
          <cx:pt idx="256073">LSAZ</cx:pt>
          <cx:pt idx="256074">LSAZ</cx:pt>
          <cx:pt idx="256075">LSAZ</cx:pt>
          <cx:pt idx="256076">LSAZ</cx:pt>
          <cx:pt idx="256077">LSAZ</cx:pt>
          <cx:pt idx="256078">LSAZ</cx:pt>
          <cx:pt idx="256079">LSAZ</cx:pt>
          <cx:pt idx="256080">LSAZ</cx:pt>
          <cx:pt idx="256081">LSAZ</cx:pt>
          <cx:pt idx="256082">LSAZ</cx:pt>
          <cx:pt idx="256083">LSAZ</cx:pt>
          <cx:pt idx="256084">LSAZ</cx:pt>
          <cx:pt idx="256085">LSAZ</cx:pt>
          <cx:pt idx="256086">LSAZ</cx:pt>
          <cx:pt idx="256087">LSAZ</cx:pt>
          <cx:pt idx="256088">LSAZ</cx:pt>
          <cx:pt idx="256089">LSAZ</cx:pt>
          <cx:pt idx="256090">LSAZ</cx:pt>
          <cx:pt idx="256091">LSAZ</cx:pt>
          <cx:pt idx="256092">LSAZ</cx:pt>
          <cx:pt idx="256093">LSAZ</cx:pt>
          <cx:pt idx="256094">LSAZ</cx:pt>
          <cx:pt idx="256095">LSAZ</cx:pt>
          <cx:pt idx="256096">LSAZ</cx:pt>
          <cx:pt idx="256097">LSAZ</cx:pt>
          <cx:pt idx="256098">LSAZ</cx:pt>
          <cx:pt idx="256099">LSAZ</cx:pt>
          <cx:pt idx="256100">LSAZ</cx:pt>
          <cx:pt idx="256101">LSAZ</cx:pt>
          <cx:pt idx="256102">LSAZ</cx:pt>
          <cx:pt idx="256103">LSAZ</cx:pt>
          <cx:pt idx="256104">LSAZ</cx:pt>
          <cx:pt idx="256105">LSAZ</cx:pt>
          <cx:pt idx="256106">LSAZ</cx:pt>
          <cx:pt idx="256107">LSAZ</cx:pt>
          <cx:pt idx="256108">LSAZ</cx:pt>
          <cx:pt idx="256109">LSAZ</cx:pt>
          <cx:pt idx="256110">LSAZ</cx:pt>
          <cx:pt idx="256111">LSAZ</cx:pt>
          <cx:pt idx="256112">LSAZ</cx:pt>
          <cx:pt idx="256113">LSAZ</cx:pt>
          <cx:pt idx="256114">LSAZ</cx:pt>
          <cx:pt idx="256115">LSAZ</cx:pt>
          <cx:pt idx="256116">LSAZ</cx:pt>
          <cx:pt idx="256117">LSAZ</cx:pt>
          <cx:pt idx="256118">LSAZ</cx:pt>
          <cx:pt idx="256119">LSAZ</cx:pt>
          <cx:pt idx="256120">LSAZ</cx:pt>
          <cx:pt idx="256121">LSAZ</cx:pt>
          <cx:pt idx="256122">LSAZ</cx:pt>
          <cx:pt idx="256123">LSAZ</cx:pt>
          <cx:pt idx="256124">LSAZ</cx:pt>
          <cx:pt idx="256125">LSAZ</cx:pt>
          <cx:pt idx="256126">LSAZ</cx:pt>
          <cx:pt idx="256127">LSAZ</cx:pt>
          <cx:pt idx="256128">LSAZ</cx:pt>
          <cx:pt idx="256129">LSAZ</cx:pt>
          <cx:pt idx="256130">LSAZ</cx:pt>
          <cx:pt idx="256131">LSAZ</cx:pt>
          <cx:pt idx="256132">LSAZ</cx:pt>
          <cx:pt idx="256133">LSAZ</cx:pt>
          <cx:pt idx="256134">LSAZ</cx:pt>
          <cx:pt idx="256135">LSAZ</cx:pt>
          <cx:pt idx="256136">LSAZ</cx:pt>
          <cx:pt idx="256137">LSAZ</cx:pt>
          <cx:pt idx="256138">LSAZ</cx:pt>
          <cx:pt idx="256139">LSAZ</cx:pt>
          <cx:pt idx="256140">LSAZ</cx:pt>
          <cx:pt idx="256141">LSAZ</cx:pt>
          <cx:pt idx="256142">LSAZ</cx:pt>
          <cx:pt idx="256143">LSAZ</cx:pt>
          <cx:pt idx="256144">LSAZ</cx:pt>
          <cx:pt idx="256145">LSAZ</cx:pt>
          <cx:pt idx="256146">LSAZ</cx:pt>
          <cx:pt idx="256147">LSAZ</cx:pt>
          <cx:pt idx="256148">LSAZ</cx:pt>
          <cx:pt idx="256149">LSAZ</cx:pt>
          <cx:pt idx="256150">LSAZ</cx:pt>
          <cx:pt idx="256151">LSAZ</cx:pt>
          <cx:pt idx="256152">LSAZ</cx:pt>
          <cx:pt idx="256153">LSAZ</cx:pt>
          <cx:pt idx="256154">LSAZ</cx:pt>
          <cx:pt idx="256155">LSAZ</cx:pt>
          <cx:pt idx="256156">LSAZ</cx:pt>
          <cx:pt idx="256157">LSAZ</cx:pt>
          <cx:pt idx="256158">LSAZ</cx:pt>
          <cx:pt idx="256159">LSAZ</cx:pt>
          <cx:pt idx="256160">LSAZ</cx:pt>
          <cx:pt idx="256161">LSAZ</cx:pt>
          <cx:pt idx="256162">LSAZ</cx:pt>
          <cx:pt idx="256163">LSAZ</cx:pt>
          <cx:pt idx="256164">LSAZ</cx:pt>
          <cx:pt idx="256165">LSAZ</cx:pt>
          <cx:pt idx="256166">LSAZ</cx:pt>
          <cx:pt idx="256167">LSAZ</cx:pt>
          <cx:pt idx="256168">LSAZ</cx:pt>
          <cx:pt idx="256169">LSAZ</cx:pt>
          <cx:pt idx="256170">LSAZ</cx:pt>
          <cx:pt idx="256171">LSAZ</cx:pt>
          <cx:pt idx="256172">LSAZ</cx:pt>
          <cx:pt idx="256173">LSAZ</cx:pt>
          <cx:pt idx="256174">LSAZ</cx:pt>
          <cx:pt idx="256175">LSAZ</cx:pt>
          <cx:pt idx="256176">LSAZ</cx:pt>
          <cx:pt idx="256177">LSAZ</cx:pt>
          <cx:pt idx="256178">LSAZ</cx:pt>
          <cx:pt idx="256179">LSAZ</cx:pt>
          <cx:pt idx="256180">LSAZ</cx:pt>
          <cx:pt idx="256181">LSAZ</cx:pt>
          <cx:pt idx="256182">LSAZ</cx:pt>
          <cx:pt idx="256183">LSAZ</cx:pt>
          <cx:pt idx="256184">LSAZ</cx:pt>
          <cx:pt idx="256185">LSAZ</cx:pt>
          <cx:pt idx="256186">LSAZ</cx:pt>
          <cx:pt idx="256187">LSAZ</cx:pt>
          <cx:pt idx="256188">LSAZ</cx:pt>
          <cx:pt idx="256189">LSAZ</cx:pt>
          <cx:pt idx="256190">LSAZ</cx:pt>
          <cx:pt idx="256191">LSAZ</cx:pt>
          <cx:pt idx="256192">LSAZ</cx:pt>
          <cx:pt idx="256193">LSAZ</cx:pt>
          <cx:pt idx="256194">LSAZ</cx:pt>
          <cx:pt idx="256195">LSAZ</cx:pt>
          <cx:pt idx="256196">LSAZ</cx:pt>
          <cx:pt idx="256197">LSAZ</cx:pt>
          <cx:pt idx="256198">LSAZ</cx:pt>
          <cx:pt idx="256199">LSAZ</cx:pt>
          <cx:pt idx="256200">LSAZ</cx:pt>
          <cx:pt idx="256201">LSAZ</cx:pt>
          <cx:pt idx="256202">LSAZ</cx:pt>
          <cx:pt idx="256203">LSAZ</cx:pt>
          <cx:pt idx="256204">LSAZ</cx:pt>
          <cx:pt idx="256205">LSAZ</cx:pt>
          <cx:pt idx="256206">LSAZ</cx:pt>
          <cx:pt idx="256207">LSAZ</cx:pt>
          <cx:pt idx="256208">LSAZ</cx:pt>
          <cx:pt idx="256209">LSAZ</cx:pt>
          <cx:pt idx="256210">LSAZ</cx:pt>
          <cx:pt idx="256211">LSAZ</cx:pt>
          <cx:pt idx="256212">LSAZ</cx:pt>
          <cx:pt idx="256213">LSAZ</cx:pt>
          <cx:pt idx="256214">LSAZ</cx:pt>
          <cx:pt idx="256215">LSAZ</cx:pt>
          <cx:pt idx="256216">LSAZ</cx:pt>
          <cx:pt idx="256217">LSAZ</cx:pt>
          <cx:pt idx="256218">LSAZ</cx:pt>
          <cx:pt idx="256219">LSAZ</cx:pt>
          <cx:pt idx="256220">LSAZ</cx:pt>
          <cx:pt idx="256221">LSAZ</cx:pt>
          <cx:pt idx="256222">LSAZ</cx:pt>
          <cx:pt idx="256223">LSAZ</cx:pt>
          <cx:pt idx="256224">LSAZ</cx:pt>
          <cx:pt idx="256225">LSAZ</cx:pt>
          <cx:pt idx="256226">LSAZ</cx:pt>
          <cx:pt idx="256227">LSAZ</cx:pt>
          <cx:pt idx="256228">LSAZ</cx:pt>
          <cx:pt idx="256229">LSAZ</cx:pt>
          <cx:pt idx="256230">LSAZ</cx:pt>
          <cx:pt idx="256231">LSAZ</cx:pt>
          <cx:pt idx="256232">LSAZ</cx:pt>
          <cx:pt idx="256233">LSAZ</cx:pt>
          <cx:pt idx="256234">LSAZ</cx:pt>
          <cx:pt idx="256235">LSAZ</cx:pt>
          <cx:pt idx="256236">LSAZ</cx:pt>
          <cx:pt idx="256237">LSAZ</cx:pt>
          <cx:pt idx="256238">LSAZ</cx:pt>
          <cx:pt idx="256239">LSAZ</cx:pt>
          <cx:pt idx="256240">LSAZ</cx:pt>
          <cx:pt idx="256241">LSAZ</cx:pt>
          <cx:pt idx="256242">LSAZ</cx:pt>
          <cx:pt idx="256243">LSAZ</cx:pt>
          <cx:pt idx="256244">LSAZ</cx:pt>
          <cx:pt idx="256245">LSAZ</cx:pt>
          <cx:pt idx="256246">LSAZ</cx:pt>
          <cx:pt idx="256247">LSAZ</cx:pt>
          <cx:pt idx="256248">LSAZ</cx:pt>
          <cx:pt idx="256249">LSAZ</cx:pt>
          <cx:pt idx="256250">LSAZ</cx:pt>
          <cx:pt idx="256251">LSAZ</cx:pt>
          <cx:pt idx="256252">LSAZ</cx:pt>
          <cx:pt idx="256253">LSAZ</cx:pt>
          <cx:pt idx="256254">LSAZ</cx:pt>
          <cx:pt idx="256255">LSAZ</cx:pt>
          <cx:pt idx="256256">LSAZ</cx:pt>
          <cx:pt idx="256257">LSAZ</cx:pt>
          <cx:pt idx="256258">LSAZ</cx:pt>
          <cx:pt idx="256259">LSAZ</cx:pt>
          <cx:pt idx="256260">LSAZ</cx:pt>
          <cx:pt idx="256261">LSAZ</cx:pt>
          <cx:pt idx="256262">LSAZ</cx:pt>
          <cx:pt idx="256263">LSAZ</cx:pt>
          <cx:pt idx="256264">LSAZ</cx:pt>
          <cx:pt idx="256265">LSAZ</cx:pt>
          <cx:pt idx="256266">LSAZ</cx:pt>
          <cx:pt idx="256267">LSAZ</cx:pt>
          <cx:pt idx="256268">LSAZ</cx:pt>
          <cx:pt idx="256269">LSAZ</cx:pt>
          <cx:pt idx="256270">LSAZ</cx:pt>
          <cx:pt idx="256271">LSAZ</cx:pt>
          <cx:pt idx="256272">LSAZ</cx:pt>
          <cx:pt idx="256273">LSAZ</cx:pt>
          <cx:pt idx="256274">LSAZ</cx:pt>
          <cx:pt idx="256275">LSAZ</cx:pt>
          <cx:pt idx="256276">LSAZ</cx:pt>
          <cx:pt idx="256277">LSAZ</cx:pt>
          <cx:pt idx="256278">LSAZ</cx:pt>
          <cx:pt idx="256279">LSAZ</cx:pt>
          <cx:pt idx="256280">LSAZ</cx:pt>
          <cx:pt idx="256281">LSAZ</cx:pt>
          <cx:pt idx="256282">LSAZ</cx:pt>
          <cx:pt idx="256283">LSAZ</cx:pt>
          <cx:pt idx="256284">LSAZ</cx:pt>
          <cx:pt idx="256285">LSAZ</cx:pt>
          <cx:pt idx="256286">LSAZ</cx:pt>
          <cx:pt idx="256287">LSAZ</cx:pt>
          <cx:pt idx="256288">LSAZ</cx:pt>
          <cx:pt idx="256289">LSAZ</cx:pt>
          <cx:pt idx="256290">LSAZ</cx:pt>
          <cx:pt idx="256291">LSAZ</cx:pt>
          <cx:pt idx="256292">LSAZ</cx:pt>
          <cx:pt idx="256293">LSAZ</cx:pt>
          <cx:pt idx="256294">LSAZ</cx:pt>
          <cx:pt idx="256295">LSAZ</cx:pt>
          <cx:pt idx="256296">LSAZ</cx:pt>
          <cx:pt idx="256297">LSAZ</cx:pt>
          <cx:pt idx="256298">LSAZ</cx:pt>
          <cx:pt idx="256299">LSAZ</cx:pt>
          <cx:pt idx="256300">LSAZ</cx:pt>
          <cx:pt idx="256301">LSAZ</cx:pt>
          <cx:pt idx="256302">LSAZ</cx:pt>
          <cx:pt idx="256303">LSAZ</cx:pt>
          <cx:pt idx="256304">LSAZ</cx:pt>
          <cx:pt idx="256305">LSAZ</cx:pt>
          <cx:pt idx="256306">LSAZ</cx:pt>
          <cx:pt idx="256307">LSAZ</cx:pt>
          <cx:pt idx="256308">LSAZ</cx:pt>
          <cx:pt idx="256309">LSAZ</cx:pt>
          <cx:pt idx="256310">LSAZ</cx:pt>
          <cx:pt idx="256311">LSAZ</cx:pt>
          <cx:pt idx="256312">LSAZ</cx:pt>
          <cx:pt idx="256313">LSAZ</cx:pt>
          <cx:pt idx="256314">LSAZ</cx:pt>
          <cx:pt idx="256315">LSAZ</cx:pt>
          <cx:pt idx="256316">LSAZ</cx:pt>
          <cx:pt idx="256317">LSAZ</cx:pt>
          <cx:pt idx="256318">LSAZ</cx:pt>
          <cx:pt idx="256319">LSAZ</cx:pt>
          <cx:pt idx="256320">LSAZ</cx:pt>
          <cx:pt idx="256321">LSAZ</cx:pt>
          <cx:pt idx="256322">LSAZ</cx:pt>
          <cx:pt idx="256323">LSAZ</cx:pt>
          <cx:pt idx="256324">LSAZ</cx:pt>
          <cx:pt idx="256325">LSAZ</cx:pt>
          <cx:pt idx="256326">LSAZ</cx:pt>
          <cx:pt idx="256327">LSAZ</cx:pt>
          <cx:pt idx="256328">LSAZ</cx:pt>
          <cx:pt idx="256329">LSAZ</cx:pt>
          <cx:pt idx="256330">LSAZ</cx:pt>
          <cx:pt idx="256331">LSAZ</cx:pt>
          <cx:pt idx="256332">LSAZ</cx:pt>
          <cx:pt idx="256333">LSAZ</cx:pt>
          <cx:pt idx="256334">LSAZ</cx:pt>
          <cx:pt idx="256335">LSAZ</cx:pt>
          <cx:pt idx="256336">LSAZ</cx:pt>
          <cx:pt idx="256337">LSAZ</cx:pt>
          <cx:pt idx="256338">LSAZ</cx:pt>
          <cx:pt idx="256339">LSAZ</cx:pt>
          <cx:pt idx="256340">LSAZ</cx:pt>
          <cx:pt idx="256341">LSAZ</cx:pt>
          <cx:pt idx="256342">LSAZ</cx:pt>
          <cx:pt idx="256343">LSAZ</cx:pt>
          <cx:pt idx="256344">LSAZ</cx:pt>
          <cx:pt idx="256345">LSAZ</cx:pt>
          <cx:pt idx="256346">LSAZ</cx:pt>
          <cx:pt idx="256347">LSAZ</cx:pt>
          <cx:pt idx="256348">LSAZ</cx:pt>
          <cx:pt idx="256349">LSAZ</cx:pt>
          <cx:pt idx="256350">LSAZ</cx:pt>
          <cx:pt idx="256351">LSAZ</cx:pt>
          <cx:pt idx="256352">LSAZ</cx:pt>
          <cx:pt idx="256353">LSAZ</cx:pt>
          <cx:pt idx="256354">LSAZ</cx:pt>
          <cx:pt idx="256355">LSAZ</cx:pt>
          <cx:pt idx="256356">LSAZ</cx:pt>
          <cx:pt idx="256357">LSAZ</cx:pt>
          <cx:pt idx="256358">LSAZ</cx:pt>
          <cx:pt idx="256359">LSAZ</cx:pt>
          <cx:pt idx="256360">LSAZ</cx:pt>
          <cx:pt idx="256361">LSAZ</cx:pt>
          <cx:pt idx="256362">LSAZ</cx:pt>
          <cx:pt idx="256363">LSAZ</cx:pt>
          <cx:pt idx="256364">LSAZ</cx:pt>
          <cx:pt idx="256365">LSAZ</cx:pt>
          <cx:pt idx="256366">LSAZ</cx:pt>
          <cx:pt idx="256367">LSAZ</cx:pt>
          <cx:pt idx="256368">LSAZ</cx:pt>
          <cx:pt idx="256369">LSAZ</cx:pt>
          <cx:pt idx="256370">LSAZ</cx:pt>
          <cx:pt idx="256371">LSAZ</cx:pt>
          <cx:pt idx="256372">LSAZ</cx:pt>
          <cx:pt idx="256373">LSAZ</cx:pt>
          <cx:pt idx="256374">LSAZ</cx:pt>
          <cx:pt idx="256375">LSAZ</cx:pt>
          <cx:pt idx="256376">LSAZ</cx:pt>
          <cx:pt idx="256377">LSAZ</cx:pt>
          <cx:pt idx="256378">LSAZ</cx:pt>
          <cx:pt idx="256379">LSAZ</cx:pt>
          <cx:pt idx="256380">LSAZ</cx:pt>
          <cx:pt idx="256381">LSAZ</cx:pt>
          <cx:pt idx="256382">LSAZ</cx:pt>
          <cx:pt idx="256383">LSAZ</cx:pt>
          <cx:pt idx="256384">LSAZ</cx:pt>
          <cx:pt idx="256385">LSAZ</cx:pt>
          <cx:pt idx="256386">LSAZ</cx:pt>
          <cx:pt idx="256387">LSAZ</cx:pt>
          <cx:pt idx="256388">LSAZ</cx:pt>
          <cx:pt idx="256389">LSAZ</cx:pt>
          <cx:pt idx="256390">LSAZ</cx:pt>
          <cx:pt idx="256391">LSAZ</cx:pt>
          <cx:pt idx="256392">LSAZ</cx:pt>
          <cx:pt idx="256393">LSAZ</cx:pt>
          <cx:pt idx="256394">LSAZ</cx:pt>
          <cx:pt idx="256395">LSAZ</cx:pt>
          <cx:pt idx="256396">LSAZ</cx:pt>
          <cx:pt idx="256397">LSAZ</cx:pt>
          <cx:pt idx="256398">LSAZ</cx:pt>
          <cx:pt idx="256399">LSAZ</cx:pt>
          <cx:pt idx="256400">LSAZ</cx:pt>
          <cx:pt idx="256401">LSAZ</cx:pt>
          <cx:pt idx="256402">LSAZ</cx:pt>
          <cx:pt idx="256403">LSAZ</cx:pt>
          <cx:pt idx="256404">LSAZ</cx:pt>
          <cx:pt idx="256405">LSAZ</cx:pt>
          <cx:pt idx="256406">LSAZ</cx:pt>
          <cx:pt idx="256407">LSAZ</cx:pt>
          <cx:pt idx="256408">LSAZ</cx:pt>
          <cx:pt idx="256409">LSAZ</cx:pt>
          <cx:pt idx="256410">LSAZ</cx:pt>
          <cx:pt idx="256411">LSAZ</cx:pt>
          <cx:pt idx="256412">LSAZ</cx:pt>
          <cx:pt idx="256413">LSAZ</cx:pt>
          <cx:pt idx="256414">LSAZ</cx:pt>
          <cx:pt idx="256415">LSAZ</cx:pt>
          <cx:pt idx="256416">LSAZ</cx:pt>
          <cx:pt idx="256417">LSAZ</cx:pt>
          <cx:pt idx="256418">LSAZ</cx:pt>
          <cx:pt idx="256419">LSAZ</cx:pt>
          <cx:pt idx="256420">LSAZ</cx:pt>
          <cx:pt idx="256421">LSAZ</cx:pt>
          <cx:pt idx="256422">LSAZ</cx:pt>
          <cx:pt idx="256423">LSAZ</cx:pt>
          <cx:pt idx="256424">LSAZ</cx:pt>
          <cx:pt idx="256425">LSAZ</cx:pt>
          <cx:pt idx="256426">LSAZ</cx:pt>
          <cx:pt idx="256427">LSAZ</cx:pt>
          <cx:pt idx="256428">LSAZ</cx:pt>
          <cx:pt idx="256429">LSAZ</cx:pt>
          <cx:pt idx="256430">LSAZ</cx:pt>
          <cx:pt idx="256431">LSAZ</cx:pt>
          <cx:pt idx="256432">LSAZ</cx:pt>
          <cx:pt idx="256433">LSAZ</cx:pt>
          <cx:pt idx="256434">LSAZ</cx:pt>
          <cx:pt idx="256435">LSAZ</cx:pt>
          <cx:pt idx="256436">LSAZ</cx:pt>
          <cx:pt idx="256437">LSAZ</cx:pt>
          <cx:pt idx="256438">LSAZ</cx:pt>
          <cx:pt idx="256439">LSAZ</cx:pt>
          <cx:pt idx="256440">LSAZ</cx:pt>
          <cx:pt idx="256441">LSAZ</cx:pt>
          <cx:pt idx="256442">LSAZ</cx:pt>
          <cx:pt idx="256443">LSAZ</cx:pt>
          <cx:pt idx="256444">LSAZ</cx:pt>
          <cx:pt idx="256445">LSAZ</cx:pt>
          <cx:pt idx="256446">LSAZ</cx:pt>
          <cx:pt idx="256447">LSAZ</cx:pt>
          <cx:pt idx="256448">LSAZ</cx:pt>
          <cx:pt idx="256449">LSAZ</cx:pt>
          <cx:pt idx="256450">LSAZ</cx:pt>
          <cx:pt idx="256451">LSAZ</cx:pt>
          <cx:pt idx="256452">LSAZ</cx:pt>
          <cx:pt idx="256453">LSAZ</cx:pt>
          <cx:pt idx="256454">LSAZ</cx:pt>
          <cx:pt idx="256455">LSAZ</cx:pt>
          <cx:pt idx="256456">LSAZ</cx:pt>
          <cx:pt idx="256457">LSAZ</cx:pt>
          <cx:pt idx="256458">LSAZ</cx:pt>
          <cx:pt idx="256459">LSAZ</cx:pt>
          <cx:pt idx="256460">LSAZ</cx:pt>
          <cx:pt idx="256461">LSAZ</cx:pt>
          <cx:pt idx="256462">LSAZ</cx:pt>
          <cx:pt idx="256463">LSAZ</cx:pt>
          <cx:pt idx="256464">LSAZ</cx:pt>
          <cx:pt idx="256465">LSAZ</cx:pt>
          <cx:pt idx="256466">LSAZ</cx:pt>
          <cx:pt idx="256467">LSAZ</cx:pt>
          <cx:pt idx="256468">LSAZ</cx:pt>
          <cx:pt idx="256469">LSAZ</cx:pt>
          <cx:pt idx="256470">LSAZ</cx:pt>
          <cx:pt idx="256471">LSAZ</cx:pt>
          <cx:pt idx="256472">LSAZ</cx:pt>
          <cx:pt idx="256473">LSAZ</cx:pt>
          <cx:pt idx="256474">LSAZ</cx:pt>
          <cx:pt idx="256475">LSAZ</cx:pt>
          <cx:pt idx="256476">LSAZ</cx:pt>
          <cx:pt idx="256477">LSAZ</cx:pt>
          <cx:pt idx="256478">LSAZ</cx:pt>
          <cx:pt idx="256479">LSAZ</cx:pt>
          <cx:pt idx="256480">LSAZ</cx:pt>
          <cx:pt idx="256481">LSAZ</cx:pt>
          <cx:pt idx="256482">LSAZ</cx:pt>
          <cx:pt idx="256483">LSAZ</cx:pt>
          <cx:pt idx="256484">LSAZ</cx:pt>
          <cx:pt idx="256485">LSAZ</cx:pt>
          <cx:pt idx="256486">LSAZ</cx:pt>
          <cx:pt idx="256487">LSAZ</cx:pt>
          <cx:pt idx="256488">LSAZ</cx:pt>
          <cx:pt idx="256489">LSAZ</cx:pt>
          <cx:pt idx="256490">LSAZ</cx:pt>
          <cx:pt idx="256491">LSAZ</cx:pt>
          <cx:pt idx="256492">LSAZ</cx:pt>
          <cx:pt idx="256493">LSAZ</cx:pt>
          <cx:pt idx="256494">LSAZ</cx:pt>
          <cx:pt idx="256495">LSAZ</cx:pt>
          <cx:pt idx="256496">LSAZ</cx:pt>
          <cx:pt idx="256497">LSAZ</cx:pt>
          <cx:pt idx="256498">LSAZ</cx:pt>
          <cx:pt idx="256499">LSAZ</cx:pt>
          <cx:pt idx="256500">LSAZ</cx:pt>
          <cx:pt idx="256501">LSAZ</cx:pt>
          <cx:pt idx="256502">LSAZ</cx:pt>
          <cx:pt idx="256503">LSAZ</cx:pt>
          <cx:pt idx="256504">LSAZ</cx:pt>
          <cx:pt idx="256505">LSAZ</cx:pt>
          <cx:pt idx="256506">LSAZ</cx:pt>
          <cx:pt idx="256507">LSAZ</cx:pt>
          <cx:pt idx="256508">LSAZ</cx:pt>
          <cx:pt idx="256509">LSAZ</cx:pt>
          <cx:pt idx="256510">LSAZ</cx:pt>
          <cx:pt idx="256511">LSAZ</cx:pt>
          <cx:pt idx="256512">LSAZ</cx:pt>
          <cx:pt idx="256513">LSAZ</cx:pt>
          <cx:pt idx="256514">LSAZ</cx:pt>
          <cx:pt idx="256515">LSAZ</cx:pt>
          <cx:pt idx="256516">LSAZ</cx:pt>
          <cx:pt idx="256517">LSAZ</cx:pt>
          <cx:pt idx="256518">LSAZ</cx:pt>
          <cx:pt idx="256519">LSAZ</cx:pt>
          <cx:pt idx="256520">LSAZ</cx:pt>
          <cx:pt idx="256521">LSAZ</cx:pt>
          <cx:pt idx="256522">LSAZ</cx:pt>
          <cx:pt idx="256523">LSAZ</cx:pt>
          <cx:pt idx="256524">LSAZ</cx:pt>
          <cx:pt idx="256525">LSAZ</cx:pt>
          <cx:pt idx="256526">LSAZ</cx:pt>
          <cx:pt idx="256527">LSAZ</cx:pt>
          <cx:pt idx="256528">LSAZ</cx:pt>
          <cx:pt idx="256529">LSAZ</cx:pt>
          <cx:pt idx="256530">LSAZ</cx:pt>
          <cx:pt idx="256531">LSAZ</cx:pt>
          <cx:pt idx="256532">LSAZ</cx:pt>
          <cx:pt idx="256533">LSAZ</cx:pt>
          <cx:pt idx="256534">LSAZ</cx:pt>
          <cx:pt idx="256535">LSAZ</cx:pt>
          <cx:pt idx="256536">LSAZ</cx:pt>
          <cx:pt idx="256537">LSAZ</cx:pt>
          <cx:pt idx="256538">LSAZ</cx:pt>
          <cx:pt idx="256539">LSAZ</cx:pt>
          <cx:pt idx="256540">LSAZ</cx:pt>
          <cx:pt idx="256541">LSAZ</cx:pt>
          <cx:pt idx="256542">LSAZ</cx:pt>
          <cx:pt idx="256543">LSAZ</cx:pt>
          <cx:pt idx="256544">LSAZ</cx:pt>
          <cx:pt idx="256545">LSAZ</cx:pt>
          <cx:pt idx="256546">LSAZ</cx:pt>
          <cx:pt idx="256547">LSAZ</cx:pt>
          <cx:pt idx="256548">LSAZ</cx:pt>
          <cx:pt idx="256549">LSAZ</cx:pt>
          <cx:pt idx="256550">LSAZ</cx:pt>
          <cx:pt idx="256551">LSAZ</cx:pt>
          <cx:pt idx="256552">LSAZ</cx:pt>
          <cx:pt idx="256553">LSAZ</cx:pt>
          <cx:pt idx="256554">LSAZ</cx:pt>
          <cx:pt idx="256555">LSAZ</cx:pt>
          <cx:pt idx="256556">LSAZ</cx:pt>
          <cx:pt idx="256557">LSAZ</cx:pt>
          <cx:pt idx="256558">LSAZ</cx:pt>
          <cx:pt idx="256559">LSAZ</cx:pt>
          <cx:pt idx="256560">LSAZ</cx:pt>
          <cx:pt idx="256561">LSAZ</cx:pt>
          <cx:pt idx="256562">LSAZ</cx:pt>
          <cx:pt idx="256563">LSAZ</cx:pt>
          <cx:pt idx="256564">LSAZ</cx:pt>
          <cx:pt idx="256565">LSAZ</cx:pt>
          <cx:pt idx="256566">LSAZ</cx:pt>
          <cx:pt idx="256567">LSAZ</cx:pt>
          <cx:pt idx="256568">LSAZ</cx:pt>
          <cx:pt idx="256569">LSAZ</cx:pt>
          <cx:pt idx="256570">LSAZ</cx:pt>
          <cx:pt idx="256571">LSAZ</cx:pt>
          <cx:pt idx="256572">LSAZ</cx:pt>
          <cx:pt idx="256573">LSAZ</cx:pt>
          <cx:pt idx="256574">LSAZ</cx:pt>
          <cx:pt idx="256575">LSAZ</cx:pt>
          <cx:pt idx="256576">LSAZ</cx:pt>
          <cx:pt idx="256577">LSAZ</cx:pt>
          <cx:pt idx="256578">LSAZ</cx:pt>
          <cx:pt idx="256579">LSAZ</cx:pt>
          <cx:pt idx="256580">LSAZ</cx:pt>
          <cx:pt idx="256581">LSAZ</cx:pt>
          <cx:pt idx="256582">LSAZ</cx:pt>
          <cx:pt idx="256583">LSAZ</cx:pt>
          <cx:pt idx="256584">LSAZ</cx:pt>
          <cx:pt idx="256585">LSAZ</cx:pt>
          <cx:pt idx="256586">LSAZ</cx:pt>
          <cx:pt idx="256587">LSAZ</cx:pt>
          <cx:pt idx="256588">LSAZ</cx:pt>
          <cx:pt idx="256589">LSAZ</cx:pt>
          <cx:pt idx="256590">LSAZ</cx:pt>
          <cx:pt idx="256591">LSAZ</cx:pt>
          <cx:pt idx="256592">LSAZ</cx:pt>
          <cx:pt idx="256593">LSAZ</cx:pt>
          <cx:pt idx="256594">LSAZ</cx:pt>
          <cx:pt idx="256595">LSAZ</cx:pt>
          <cx:pt idx="256596">LSAZ</cx:pt>
          <cx:pt idx="256597">LSAZ</cx:pt>
          <cx:pt idx="256598">LSAZ</cx:pt>
          <cx:pt idx="256599">LSAZ</cx:pt>
          <cx:pt idx="256600">LSAZ</cx:pt>
          <cx:pt idx="256601">LSAZ</cx:pt>
          <cx:pt idx="256602">LSAZ</cx:pt>
          <cx:pt idx="256603">LSAZ</cx:pt>
          <cx:pt idx="256604">LSAZ</cx:pt>
          <cx:pt idx="256605">LSAZ</cx:pt>
          <cx:pt idx="256606">LSAZ</cx:pt>
          <cx:pt idx="256607">LSAZ</cx:pt>
          <cx:pt idx="256608">LSAZ</cx:pt>
          <cx:pt idx="256609">LSAZ</cx:pt>
          <cx:pt idx="256610">LSAZ</cx:pt>
          <cx:pt idx="256611">LSAZ</cx:pt>
          <cx:pt idx="256612">LSAZ</cx:pt>
          <cx:pt idx="256613">LSAZ</cx:pt>
          <cx:pt idx="256614">LSAZ</cx:pt>
          <cx:pt idx="256615">LSAZ</cx:pt>
          <cx:pt idx="256616">LSAZ</cx:pt>
          <cx:pt idx="256617">LSAZ</cx:pt>
          <cx:pt idx="256618">LSAZ</cx:pt>
          <cx:pt idx="256619">LSAZ</cx:pt>
          <cx:pt idx="256620">LSAZ</cx:pt>
          <cx:pt idx="256621">LSAZ</cx:pt>
          <cx:pt idx="256622">LSAZ</cx:pt>
          <cx:pt idx="256623">LSAZ</cx:pt>
          <cx:pt idx="256624">LSAZ</cx:pt>
          <cx:pt idx="256625">LSAZ</cx:pt>
          <cx:pt idx="256626">LSAZ</cx:pt>
          <cx:pt idx="256627">LSAZ</cx:pt>
          <cx:pt idx="256628">LSAZ</cx:pt>
          <cx:pt idx="256629">LSAZ</cx:pt>
          <cx:pt idx="256630">LSAZ</cx:pt>
          <cx:pt idx="256631">LSAZ</cx:pt>
          <cx:pt idx="256632">LSAZ</cx:pt>
          <cx:pt idx="256633">LSAZ</cx:pt>
          <cx:pt idx="256634">LSAZ</cx:pt>
          <cx:pt idx="256635">LSAZ</cx:pt>
          <cx:pt idx="256636">LSAZ</cx:pt>
          <cx:pt idx="256637">LSAZ</cx:pt>
          <cx:pt idx="256638">LSAZ</cx:pt>
          <cx:pt idx="256639">LSAZ</cx:pt>
          <cx:pt idx="256640">LSAZ</cx:pt>
          <cx:pt idx="256641">LSAZ</cx:pt>
          <cx:pt idx="256642">LSAZ</cx:pt>
          <cx:pt idx="256643">LSAZ</cx:pt>
          <cx:pt idx="256644">LSAZ</cx:pt>
          <cx:pt idx="256645">LSAZ</cx:pt>
          <cx:pt idx="256646">LSAZ</cx:pt>
          <cx:pt idx="256647">LSAZ</cx:pt>
          <cx:pt idx="256648">LSAZ</cx:pt>
          <cx:pt idx="256649">LSAZ</cx:pt>
          <cx:pt idx="256650">LSAZ</cx:pt>
          <cx:pt idx="256651">LSAZ</cx:pt>
          <cx:pt idx="256652">LSAZ</cx:pt>
          <cx:pt idx="256653">LSAZ</cx:pt>
          <cx:pt idx="256654">LSAZ</cx:pt>
          <cx:pt idx="256655">LSAZ</cx:pt>
          <cx:pt idx="256656">LSAZ</cx:pt>
          <cx:pt idx="256657">LSAZ</cx:pt>
          <cx:pt idx="256658">LSAZ</cx:pt>
          <cx:pt idx="256659">LSAZ</cx:pt>
          <cx:pt idx="256660">LSAZ</cx:pt>
          <cx:pt idx="256661">LSAZ</cx:pt>
          <cx:pt idx="256662">LSAZ</cx:pt>
          <cx:pt idx="256663">LSAZ</cx:pt>
          <cx:pt idx="256664">LSAZ</cx:pt>
          <cx:pt idx="256665">LSAZ</cx:pt>
          <cx:pt idx="256666">LSAZ</cx:pt>
          <cx:pt idx="256667">LSAZ</cx:pt>
          <cx:pt idx="256668">LSAZ</cx:pt>
          <cx:pt idx="256669">LSAZ</cx:pt>
          <cx:pt idx="256670">LSAZ</cx:pt>
          <cx:pt idx="256671">LSAZ</cx:pt>
          <cx:pt idx="256672">LSAZ</cx:pt>
          <cx:pt idx="256673">LSAZ</cx:pt>
          <cx:pt idx="256674">LSAZ</cx:pt>
          <cx:pt idx="256675">LSAZ</cx:pt>
          <cx:pt idx="256676">LSAZ</cx:pt>
          <cx:pt idx="256677">LSAZ</cx:pt>
          <cx:pt idx="256678">LSAZ</cx:pt>
          <cx:pt idx="256679">LSAZ</cx:pt>
          <cx:pt idx="256680">LSAZ</cx:pt>
          <cx:pt idx="256681">LSAZ</cx:pt>
          <cx:pt idx="256682">LSAZ</cx:pt>
          <cx:pt idx="256683">LSAZ</cx:pt>
          <cx:pt idx="256684">LSAZ</cx:pt>
          <cx:pt idx="256685">LSAZ</cx:pt>
          <cx:pt idx="256686">LSAZ</cx:pt>
          <cx:pt idx="256687">LSAZ</cx:pt>
          <cx:pt idx="256688">LSAZ</cx:pt>
          <cx:pt idx="256689">LSAZ</cx:pt>
          <cx:pt idx="256690">LSAZ</cx:pt>
          <cx:pt idx="256691">LSAZ</cx:pt>
          <cx:pt idx="256692">LSAZ</cx:pt>
          <cx:pt idx="256693">LSAZ</cx:pt>
          <cx:pt idx="256694">LSAZ</cx:pt>
          <cx:pt idx="256695">LSAZ</cx:pt>
          <cx:pt idx="256696">LSAZ</cx:pt>
          <cx:pt idx="256697">LSAZ</cx:pt>
          <cx:pt idx="256698">LSAZ</cx:pt>
          <cx:pt idx="256699">LSAZ</cx:pt>
          <cx:pt idx="256700">LSAZ</cx:pt>
          <cx:pt idx="256701">LSAZ</cx:pt>
          <cx:pt idx="256702">LSAZ</cx:pt>
          <cx:pt idx="256703">LSAZ</cx:pt>
          <cx:pt idx="256704">LSAZ</cx:pt>
          <cx:pt idx="256705">LSAZ</cx:pt>
          <cx:pt idx="256706">LSAZ</cx:pt>
          <cx:pt idx="256707">LSAZ</cx:pt>
          <cx:pt idx="256708">LSAZ</cx:pt>
          <cx:pt idx="256709">LSAZ</cx:pt>
          <cx:pt idx="256710">LSAZ</cx:pt>
          <cx:pt idx="256711">LSAZ</cx:pt>
          <cx:pt idx="256712">LSAZ</cx:pt>
          <cx:pt idx="256713">LSAZ</cx:pt>
          <cx:pt idx="256714">LSAZ</cx:pt>
          <cx:pt idx="256715">LSAZ</cx:pt>
          <cx:pt idx="256716">LSAZ</cx:pt>
          <cx:pt idx="256717">LSAZ</cx:pt>
          <cx:pt idx="256718">LSAZ</cx:pt>
          <cx:pt idx="256719">LSAZ</cx:pt>
          <cx:pt idx="256720">LSAZ</cx:pt>
          <cx:pt idx="256721">LSAZ</cx:pt>
          <cx:pt idx="256722">LSAZ</cx:pt>
          <cx:pt idx="256723">LSAZ</cx:pt>
          <cx:pt idx="256724">LSAZ</cx:pt>
          <cx:pt idx="256725">LSAZ</cx:pt>
          <cx:pt idx="256726">LSAZ</cx:pt>
          <cx:pt idx="256727">LSAZ</cx:pt>
          <cx:pt idx="256728">LSAZ</cx:pt>
          <cx:pt idx="256729">LSAZ</cx:pt>
          <cx:pt idx="256730">LSAZ</cx:pt>
          <cx:pt idx="256731">LSAZ</cx:pt>
          <cx:pt idx="256732">LSAZ</cx:pt>
          <cx:pt idx="256733">LSAZ</cx:pt>
          <cx:pt idx="256734">LSAZ</cx:pt>
          <cx:pt idx="256735">LSAZ</cx:pt>
          <cx:pt idx="256736">LSAZ</cx:pt>
          <cx:pt idx="256737">LSAZ</cx:pt>
          <cx:pt idx="256738">LSAZ</cx:pt>
          <cx:pt idx="256739">LSAZ</cx:pt>
          <cx:pt idx="256740">LSAZ</cx:pt>
          <cx:pt idx="256741">LSAZ</cx:pt>
          <cx:pt idx="256742">LSAZ</cx:pt>
          <cx:pt idx="256743">LSAZ</cx:pt>
          <cx:pt idx="256744">LSAZ</cx:pt>
          <cx:pt idx="256745">LSAZ</cx:pt>
          <cx:pt idx="256746">LSAZ</cx:pt>
          <cx:pt idx="256747">LSAZ</cx:pt>
          <cx:pt idx="256748">LSAZ</cx:pt>
          <cx:pt idx="256749">LSAZ</cx:pt>
          <cx:pt idx="256750">LSAZ</cx:pt>
          <cx:pt idx="256751">LSAZ</cx:pt>
          <cx:pt idx="256752">LSAZ</cx:pt>
          <cx:pt idx="256753">LSAZ</cx:pt>
          <cx:pt idx="256754">LSAZ</cx:pt>
          <cx:pt idx="256755">LSAZ</cx:pt>
          <cx:pt idx="256756">LSAZ</cx:pt>
          <cx:pt idx="256757">LSAZ</cx:pt>
          <cx:pt idx="256758">LSAZ</cx:pt>
          <cx:pt idx="256759">LSAZ</cx:pt>
          <cx:pt idx="256760">LSAZ</cx:pt>
          <cx:pt idx="256761">LSAZ</cx:pt>
          <cx:pt idx="256762">LSAZ</cx:pt>
          <cx:pt idx="256763">LSAZ</cx:pt>
          <cx:pt idx="256764">LSAZ</cx:pt>
          <cx:pt idx="256765">LSAZ</cx:pt>
          <cx:pt idx="256766">LSAZ</cx:pt>
          <cx:pt idx="256767">LSAZ</cx:pt>
          <cx:pt idx="256768">LSAZ</cx:pt>
          <cx:pt idx="256769">LSAZ</cx:pt>
          <cx:pt idx="256770">LSAZ</cx:pt>
          <cx:pt idx="256771">LSAZ</cx:pt>
          <cx:pt idx="256772">LSAZ</cx:pt>
          <cx:pt idx="256773">LSAZ</cx:pt>
          <cx:pt idx="256774">LSAZ</cx:pt>
          <cx:pt idx="256775">LSAZ</cx:pt>
          <cx:pt idx="256776">LSAZ</cx:pt>
          <cx:pt idx="256777">LSAZ</cx:pt>
          <cx:pt idx="256778">LSAZ</cx:pt>
          <cx:pt idx="256779">LSAZ</cx:pt>
          <cx:pt idx="256780">LSAZ</cx:pt>
          <cx:pt idx="256781">LSAZ</cx:pt>
          <cx:pt idx="256782">LSAZ</cx:pt>
          <cx:pt idx="256783">LSAZ</cx:pt>
          <cx:pt idx="256784">LSAZ</cx:pt>
          <cx:pt idx="256785">LSAZ</cx:pt>
          <cx:pt idx="256786">LSAZ</cx:pt>
          <cx:pt idx="256787">LSAZ</cx:pt>
          <cx:pt idx="256788">LSAZ</cx:pt>
          <cx:pt idx="256789">LSAZ</cx:pt>
          <cx:pt idx="256790">LSAZ</cx:pt>
          <cx:pt idx="256791">LSAZ</cx:pt>
          <cx:pt idx="256792">LSAZ</cx:pt>
          <cx:pt idx="256793">LSAZ</cx:pt>
          <cx:pt idx="256794">LSAZ</cx:pt>
          <cx:pt idx="256795">LSAZ</cx:pt>
          <cx:pt idx="256796">LSAZ</cx:pt>
          <cx:pt idx="256797">LSAZ</cx:pt>
          <cx:pt idx="256798">LSAZ</cx:pt>
          <cx:pt idx="256799">LSAZ</cx:pt>
          <cx:pt idx="256800">LSAZ</cx:pt>
          <cx:pt idx="256801">LSAZ</cx:pt>
          <cx:pt idx="256802">LSAZ</cx:pt>
          <cx:pt idx="256803">LSAZ</cx:pt>
          <cx:pt idx="256804">LSAZ</cx:pt>
          <cx:pt idx="256805">LSAZ</cx:pt>
          <cx:pt idx="256806">LSAZ</cx:pt>
          <cx:pt idx="256807">LSAZ</cx:pt>
          <cx:pt idx="256808">LSAZ</cx:pt>
          <cx:pt idx="256809">LSAZ</cx:pt>
          <cx:pt idx="256810">LSAZ</cx:pt>
          <cx:pt idx="256811">LSAZ</cx:pt>
          <cx:pt idx="256812">LSAZ</cx:pt>
          <cx:pt idx="256813">LSAZ</cx:pt>
          <cx:pt idx="256814">LSAZ</cx:pt>
          <cx:pt idx="256815">LSAZ</cx:pt>
          <cx:pt idx="256816">LSAZ</cx:pt>
          <cx:pt idx="256817">LSAZ</cx:pt>
          <cx:pt idx="256818">LSAZ</cx:pt>
          <cx:pt idx="256819">LSAZ</cx:pt>
          <cx:pt idx="256820">LSAZ</cx:pt>
          <cx:pt idx="256821">LSAZ</cx:pt>
          <cx:pt idx="256822">LSAZ</cx:pt>
          <cx:pt idx="256823">LSAZ</cx:pt>
          <cx:pt idx="256824">LSAZ</cx:pt>
          <cx:pt idx="256825">LSAZ</cx:pt>
          <cx:pt idx="256826">LSAZ</cx:pt>
          <cx:pt idx="256827">LSAZ</cx:pt>
          <cx:pt idx="256828">LSAZ</cx:pt>
          <cx:pt idx="256829">LSAZ</cx:pt>
          <cx:pt idx="256830">LSAZ</cx:pt>
          <cx:pt idx="256831">LSAZ</cx:pt>
          <cx:pt idx="256832">LSAZ</cx:pt>
          <cx:pt idx="256833">LSAZ</cx:pt>
          <cx:pt idx="256834">LSAZ</cx:pt>
          <cx:pt idx="256835">LSAZ</cx:pt>
          <cx:pt idx="256836">LSAZ</cx:pt>
          <cx:pt idx="256837">LSAZ</cx:pt>
          <cx:pt idx="256838">LSAZ</cx:pt>
          <cx:pt idx="256839">LSAZ</cx:pt>
          <cx:pt idx="256840">LSAZ</cx:pt>
          <cx:pt idx="256841">LSAZ</cx:pt>
          <cx:pt idx="256842">LSAZ</cx:pt>
          <cx:pt idx="256843">LSAZ</cx:pt>
          <cx:pt idx="256844">LSAZ</cx:pt>
          <cx:pt idx="256845">LSAZ</cx:pt>
          <cx:pt idx="256846">LSAZ</cx:pt>
          <cx:pt idx="256847">LSAZ</cx:pt>
          <cx:pt idx="256848">LSAZ</cx:pt>
          <cx:pt idx="256849">LSAZ</cx:pt>
          <cx:pt idx="256850">LSAZ</cx:pt>
          <cx:pt idx="256851">LSAZ</cx:pt>
          <cx:pt idx="256852">LSAZ</cx:pt>
          <cx:pt idx="256853">LSAZ</cx:pt>
          <cx:pt idx="256854">LSAZ</cx:pt>
          <cx:pt idx="256855">LSAZ</cx:pt>
          <cx:pt idx="256856">LSAZ</cx:pt>
          <cx:pt idx="256857">LSAZ</cx:pt>
          <cx:pt idx="256858">LSAZ</cx:pt>
          <cx:pt idx="256859">LSAZ</cx:pt>
          <cx:pt idx="256860">LSAZ</cx:pt>
          <cx:pt idx="256861">LSAZ</cx:pt>
          <cx:pt idx="256862">LSAZ</cx:pt>
          <cx:pt idx="256863">LSAZ</cx:pt>
          <cx:pt idx="256864">LSAZ</cx:pt>
          <cx:pt idx="256865">LSAZ</cx:pt>
          <cx:pt idx="256866">LSAZ</cx:pt>
          <cx:pt idx="256867">LSAZ</cx:pt>
          <cx:pt idx="256868">LSAZ</cx:pt>
          <cx:pt idx="256869">LSAZ</cx:pt>
          <cx:pt idx="256870">LSAZ</cx:pt>
          <cx:pt idx="256871">LSAZ</cx:pt>
          <cx:pt idx="256872">LSAZ</cx:pt>
          <cx:pt idx="256873">LSAZ</cx:pt>
          <cx:pt idx="256874">LSAZ</cx:pt>
          <cx:pt idx="256875">LSAZ</cx:pt>
          <cx:pt idx="256876">LSAZ</cx:pt>
          <cx:pt idx="256877">LSAZ</cx:pt>
          <cx:pt idx="256878">LSAZ</cx:pt>
          <cx:pt idx="256879">LSAZ</cx:pt>
          <cx:pt idx="256880">LSAZ</cx:pt>
          <cx:pt idx="256881">LSAZ</cx:pt>
          <cx:pt idx="256882">LSAZ</cx:pt>
          <cx:pt idx="256883">LSAZ</cx:pt>
          <cx:pt idx="256884">LSAZ</cx:pt>
          <cx:pt idx="256885">LSAZ</cx:pt>
          <cx:pt idx="256886">LSAZ</cx:pt>
          <cx:pt idx="256887">LSAZ</cx:pt>
          <cx:pt idx="256888">LSAZ</cx:pt>
          <cx:pt idx="256889">LSAZ</cx:pt>
          <cx:pt idx="256890">LSAZ</cx:pt>
          <cx:pt idx="256891">LSAZ</cx:pt>
          <cx:pt idx="256892">LSAZ</cx:pt>
          <cx:pt idx="256893">LSAZ</cx:pt>
          <cx:pt idx="256894">LSAZ</cx:pt>
          <cx:pt idx="256895">LSAZ</cx:pt>
          <cx:pt idx="256896">LSAZ</cx:pt>
          <cx:pt idx="256897">LSAZ</cx:pt>
          <cx:pt idx="256898">LSAZ</cx:pt>
          <cx:pt idx="256899">LSAZ</cx:pt>
          <cx:pt idx="256900">LSAZ</cx:pt>
          <cx:pt idx="256901">LSAZ</cx:pt>
          <cx:pt idx="256902">LSAZ</cx:pt>
          <cx:pt idx="256903">LSAZ</cx:pt>
          <cx:pt idx="256904">LSAZ</cx:pt>
          <cx:pt idx="256905">LSAZ</cx:pt>
          <cx:pt idx="256906">LSAZ</cx:pt>
          <cx:pt idx="256907">LSAZ</cx:pt>
          <cx:pt idx="256908">LSAZ</cx:pt>
          <cx:pt idx="256909">LSAZ</cx:pt>
          <cx:pt idx="256910">LSAZ</cx:pt>
          <cx:pt idx="256911">LSAZ</cx:pt>
          <cx:pt idx="256912">LSAZ</cx:pt>
          <cx:pt idx="256913">LSAZ</cx:pt>
          <cx:pt idx="256914">LSAZ</cx:pt>
          <cx:pt idx="256915">LSAZ</cx:pt>
          <cx:pt idx="256916">LSAZ</cx:pt>
          <cx:pt idx="256917">LSAZ</cx:pt>
          <cx:pt idx="256918">LSAZ</cx:pt>
          <cx:pt idx="256919">LSAZ</cx:pt>
          <cx:pt idx="256920">LSAZ</cx:pt>
          <cx:pt idx="256921">LSAZ</cx:pt>
          <cx:pt idx="256922">LSAZ</cx:pt>
          <cx:pt idx="256923">LSAZ</cx:pt>
          <cx:pt idx="256924">LSAZ</cx:pt>
          <cx:pt idx="256925">LSAZ</cx:pt>
          <cx:pt idx="256926">LSAZ</cx:pt>
          <cx:pt idx="256927">LSAZ</cx:pt>
          <cx:pt idx="256928">LSAZ</cx:pt>
          <cx:pt idx="256929">LSAZ</cx:pt>
          <cx:pt idx="256930">LSAZ</cx:pt>
          <cx:pt idx="256931">LSAZ</cx:pt>
          <cx:pt idx="256932">LSAZ</cx:pt>
          <cx:pt idx="256933">LSAZ</cx:pt>
          <cx:pt idx="256934">LSAZ</cx:pt>
          <cx:pt idx="256935">LSAZ</cx:pt>
          <cx:pt idx="256936">LSAZ</cx:pt>
          <cx:pt idx="256937">LSAZ</cx:pt>
          <cx:pt idx="256938">LSAZ</cx:pt>
          <cx:pt idx="256939">LSAZ</cx:pt>
          <cx:pt idx="256940">LSAZ</cx:pt>
          <cx:pt idx="256941">LSAZ</cx:pt>
          <cx:pt idx="256942">LSAZ</cx:pt>
          <cx:pt idx="256943">LSAZ</cx:pt>
          <cx:pt idx="256944">LSAZ</cx:pt>
          <cx:pt idx="256945">LSAZ</cx:pt>
          <cx:pt idx="256946">LSAZ</cx:pt>
          <cx:pt idx="256947">LSAZ</cx:pt>
          <cx:pt idx="256948">LSAZ</cx:pt>
          <cx:pt idx="256949">LSAZ</cx:pt>
          <cx:pt idx="256950">LSAZ</cx:pt>
          <cx:pt idx="256951">LSAZ</cx:pt>
          <cx:pt idx="256952">LSAZ</cx:pt>
          <cx:pt idx="256953">LSAZ</cx:pt>
          <cx:pt idx="256954">LSAZ</cx:pt>
          <cx:pt idx="256955">LSAZ</cx:pt>
          <cx:pt idx="256956">LSAZ</cx:pt>
          <cx:pt idx="256957">LSAZ</cx:pt>
          <cx:pt idx="256958">LSAZ</cx:pt>
          <cx:pt idx="256959">LSAZ</cx:pt>
          <cx:pt idx="256960">LSAZ</cx:pt>
          <cx:pt idx="256961">LSAZ</cx:pt>
          <cx:pt idx="256962">LSAZ</cx:pt>
          <cx:pt idx="256963">LSAZ</cx:pt>
          <cx:pt idx="256964">LSAZ</cx:pt>
          <cx:pt idx="256965">LSAZ</cx:pt>
          <cx:pt idx="256966">LSAZ</cx:pt>
          <cx:pt idx="256967">LSAZ</cx:pt>
          <cx:pt idx="256968">LSAZ</cx:pt>
          <cx:pt idx="256969">LSAZ</cx:pt>
          <cx:pt idx="256970">LSAZ</cx:pt>
          <cx:pt idx="256971">LSAZ</cx:pt>
          <cx:pt idx="256972">LSAZ</cx:pt>
          <cx:pt idx="256973">LSAZ</cx:pt>
          <cx:pt idx="256974">LSAZ</cx:pt>
          <cx:pt idx="256975">LSAZ</cx:pt>
          <cx:pt idx="256976">LSAZ</cx:pt>
          <cx:pt idx="256977">LSAZ</cx:pt>
          <cx:pt idx="256978">LSAZ</cx:pt>
          <cx:pt idx="256979">LSAZ</cx:pt>
          <cx:pt idx="256980">LSAZ</cx:pt>
          <cx:pt idx="256981">LSAZ</cx:pt>
          <cx:pt idx="256982">LSAZ</cx:pt>
          <cx:pt idx="256983">LSAZ</cx:pt>
          <cx:pt idx="256984">LSAZ</cx:pt>
          <cx:pt idx="256985">LSAZ</cx:pt>
          <cx:pt idx="256986">LSAZ</cx:pt>
          <cx:pt idx="256987">LSAZ</cx:pt>
          <cx:pt idx="256988">LSAZ</cx:pt>
          <cx:pt idx="256989">LSAZ</cx:pt>
          <cx:pt idx="256990">LSAZ</cx:pt>
          <cx:pt idx="256991">LSAZ</cx:pt>
          <cx:pt idx="256992">LSAZ</cx:pt>
          <cx:pt idx="256993">LSAZ</cx:pt>
          <cx:pt idx="256994">LSAZ</cx:pt>
          <cx:pt idx="256995">LSAZ</cx:pt>
          <cx:pt idx="256996">LSAZ</cx:pt>
          <cx:pt idx="256997">LSAZ</cx:pt>
          <cx:pt idx="256998">LSAZ</cx:pt>
          <cx:pt idx="256999">LSAZ</cx:pt>
          <cx:pt idx="257000">LSAZ</cx:pt>
          <cx:pt idx="257001">LSAZ</cx:pt>
          <cx:pt idx="257002">LSAZ</cx:pt>
          <cx:pt idx="257003">LSAZ</cx:pt>
          <cx:pt idx="257004">LSAZ</cx:pt>
          <cx:pt idx="257005">LSAZ</cx:pt>
          <cx:pt idx="257006">LSAZ</cx:pt>
          <cx:pt idx="257007">LSAZ</cx:pt>
          <cx:pt idx="257008">LSAZ</cx:pt>
          <cx:pt idx="257009">LSAZ</cx:pt>
          <cx:pt idx="257010">LSAZ</cx:pt>
          <cx:pt idx="257011">LSAZ</cx:pt>
          <cx:pt idx="257012">LSAZ</cx:pt>
          <cx:pt idx="257013">LSAZ</cx:pt>
          <cx:pt idx="257014">LSAZ</cx:pt>
          <cx:pt idx="257015">LSAZ</cx:pt>
          <cx:pt idx="257016">LSAZ</cx:pt>
          <cx:pt idx="257017">LSAZ</cx:pt>
          <cx:pt idx="257018">LSAZ</cx:pt>
          <cx:pt idx="257019">LSAZ</cx:pt>
          <cx:pt idx="257020">LSAZ</cx:pt>
          <cx:pt idx="257021">LSAZ</cx:pt>
          <cx:pt idx="257022">LSAZ</cx:pt>
          <cx:pt idx="257023">LSAZ</cx:pt>
          <cx:pt idx="257024">LSAZ</cx:pt>
          <cx:pt idx="257025">LSAZ</cx:pt>
          <cx:pt idx="257026">LSAZ</cx:pt>
          <cx:pt idx="257027">LSAZ</cx:pt>
          <cx:pt idx="257028">LSAZ</cx:pt>
          <cx:pt idx="257029">LSAZ</cx:pt>
          <cx:pt idx="257030">LSAZ</cx:pt>
          <cx:pt idx="257031">LSAZ</cx:pt>
          <cx:pt idx="257032">LSAZ</cx:pt>
          <cx:pt idx="257033">LSAZ</cx:pt>
          <cx:pt idx="257034">LSAZ</cx:pt>
          <cx:pt idx="257035">LSAZ</cx:pt>
          <cx:pt idx="257036">LSAZ</cx:pt>
          <cx:pt idx="257037">LSAZ</cx:pt>
          <cx:pt idx="257038">LSAZ</cx:pt>
          <cx:pt idx="257039">LSAZ</cx:pt>
          <cx:pt idx="257040">LSAZ</cx:pt>
          <cx:pt idx="257041">LSAZ</cx:pt>
          <cx:pt idx="257042">LSAZ</cx:pt>
          <cx:pt idx="257043">LSAZ</cx:pt>
          <cx:pt idx="257044">LSAZ</cx:pt>
          <cx:pt idx="257045">LSAZ</cx:pt>
          <cx:pt idx="257046">LSAZ</cx:pt>
          <cx:pt idx="257047">LSAZ</cx:pt>
          <cx:pt idx="257048">LSAZ</cx:pt>
          <cx:pt idx="257049">LSAZ</cx:pt>
          <cx:pt idx="257050">LSAZ</cx:pt>
          <cx:pt idx="257051">LSAZ</cx:pt>
          <cx:pt idx="257052">LSAZ</cx:pt>
          <cx:pt idx="257053">LSAZ</cx:pt>
          <cx:pt idx="257054">LSAZ</cx:pt>
          <cx:pt idx="257055">LSAZ</cx:pt>
          <cx:pt idx="257056">LSAZ</cx:pt>
          <cx:pt idx="257057">LSAZ</cx:pt>
          <cx:pt idx="257058">LSAZ</cx:pt>
          <cx:pt idx="257059">LSAZ</cx:pt>
          <cx:pt idx="257060">LSAZ</cx:pt>
          <cx:pt idx="257061">LSAZ</cx:pt>
          <cx:pt idx="257062">LSAZ</cx:pt>
          <cx:pt idx="257063">LSAZ</cx:pt>
          <cx:pt idx="257064">LSAZ</cx:pt>
          <cx:pt idx="257065">LSAZ</cx:pt>
          <cx:pt idx="257066">LSAZ</cx:pt>
          <cx:pt idx="257067">LSAZ</cx:pt>
          <cx:pt idx="257068">LSAZ</cx:pt>
          <cx:pt idx="257069">LSAZ</cx:pt>
          <cx:pt idx="257070">LSAZ</cx:pt>
          <cx:pt idx="257071">LSAZ</cx:pt>
          <cx:pt idx="257072">LSAZ</cx:pt>
          <cx:pt idx="257073">LSAZ</cx:pt>
          <cx:pt idx="257074">LSAZ</cx:pt>
          <cx:pt idx="257075">LSAZ</cx:pt>
          <cx:pt idx="257076">LSAZ</cx:pt>
          <cx:pt idx="257077">LSAZ</cx:pt>
          <cx:pt idx="257078">LSAZ</cx:pt>
          <cx:pt idx="257079">LSAZ</cx:pt>
          <cx:pt idx="257080">LSAZ</cx:pt>
          <cx:pt idx="257081">LSAZ</cx:pt>
          <cx:pt idx="257082">LSAZ</cx:pt>
          <cx:pt idx="257083">LSAZ</cx:pt>
          <cx:pt idx="257084">LSAZ</cx:pt>
          <cx:pt idx="257085">LSAZ</cx:pt>
          <cx:pt idx="257086">LSAZ</cx:pt>
          <cx:pt idx="257087">LSAZ</cx:pt>
          <cx:pt idx="257088">LSAZ</cx:pt>
          <cx:pt idx="257089">LSAZ</cx:pt>
          <cx:pt idx="257090">LSAZ</cx:pt>
          <cx:pt idx="257091">LSAZ</cx:pt>
          <cx:pt idx="257092">LSAZ</cx:pt>
          <cx:pt idx="257093">LSAZ</cx:pt>
          <cx:pt idx="257094">LSAZ</cx:pt>
          <cx:pt idx="257095">LSAZ</cx:pt>
          <cx:pt idx="257096">LSAZ</cx:pt>
          <cx:pt idx="257097">LSAZ</cx:pt>
          <cx:pt idx="257098">LSAZ</cx:pt>
          <cx:pt idx="257099">LSAZ</cx:pt>
          <cx:pt idx="257100">LSAZ</cx:pt>
          <cx:pt idx="257101">LSAZ</cx:pt>
          <cx:pt idx="257102">LSAZ</cx:pt>
          <cx:pt idx="257103">LSAZ</cx:pt>
          <cx:pt idx="257104">LSAZ</cx:pt>
          <cx:pt idx="257105">LSAZ</cx:pt>
          <cx:pt idx="257106">LSAZ</cx:pt>
          <cx:pt idx="257107">LSAZ</cx:pt>
          <cx:pt idx="257108">LSAZ</cx:pt>
          <cx:pt idx="257109">LSAZ</cx:pt>
          <cx:pt idx="257110">LSAZ</cx:pt>
          <cx:pt idx="257111">LSAZ</cx:pt>
          <cx:pt idx="257112">LSAZ</cx:pt>
          <cx:pt idx="257113">LSAZ</cx:pt>
          <cx:pt idx="257114">LSAZ</cx:pt>
          <cx:pt idx="257115">LSAZ</cx:pt>
          <cx:pt idx="257116">LSAZ</cx:pt>
          <cx:pt idx="257117">LSAZ</cx:pt>
          <cx:pt idx="257118">LSAZ</cx:pt>
          <cx:pt idx="257119">LSAZ</cx:pt>
          <cx:pt idx="257120">LSAZ</cx:pt>
          <cx:pt idx="257121">LSAZ</cx:pt>
          <cx:pt idx="257122">LSAZ</cx:pt>
          <cx:pt idx="257123">LSAZ</cx:pt>
          <cx:pt idx="257124">LSAZ</cx:pt>
          <cx:pt idx="257125">LSAZ</cx:pt>
          <cx:pt idx="257126">LSAZ</cx:pt>
          <cx:pt idx="257127">LSAZ</cx:pt>
          <cx:pt idx="257128">LSAZ</cx:pt>
          <cx:pt idx="257129">LSAZ</cx:pt>
          <cx:pt idx="257130">LSAZ</cx:pt>
          <cx:pt idx="257131">LSAZ</cx:pt>
          <cx:pt idx="257132">LSAZ</cx:pt>
          <cx:pt idx="257133">LSAZ</cx:pt>
          <cx:pt idx="257134">LSAZ</cx:pt>
          <cx:pt idx="257135">LSAZ</cx:pt>
          <cx:pt idx="257136">LSAZ</cx:pt>
          <cx:pt idx="257137">LSAZ</cx:pt>
          <cx:pt idx="257138">LSAZ</cx:pt>
          <cx:pt idx="257139">LSAZ</cx:pt>
          <cx:pt idx="257140">LSAZ</cx:pt>
          <cx:pt idx="257141">LSAZ</cx:pt>
          <cx:pt idx="257142">LSAZ</cx:pt>
          <cx:pt idx="257143">LSAZ</cx:pt>
          <cx:pt idx="257144">LSAZ</cx:pt>
          <cx:pt idx="257145">LSAZ</cx:pt>
          <cx:pt idx="257146">LSAZ</cx:pt>
          <cx:pt idx="257147">LSAZ</cx:pt>
          <cx:pt idx="257148">LSAZ</cx:pt>
          <cx:pt idx="257149">LSAZ</cx:pt>
          <cx:pt idx="257150">LSAZ</cx:pt>
          <cx:pt idx="257151">LSAZ</cx:pt>
          <cx:pt idx="257152">LSAZ</cx:pt>
          <cx:pt idx="257153">LSAZ</cx:pt>
          <cx:pt idx="257154">LSAZ</cx:pt>
          <cx:pt idx="257155">LSAZ</cx:pt>
          <cx:pt idx="257156">LSAZ</cx:pt>
          <cx:pt idx="257157">LSAZ</cx:pt>
          <cx:pt idx="257158">LSAZ</cx:pt>
          <cx:pt idx="257159">LSAZ</cx:pt>
          <cx:pt idx="257160">LSAZ</cx:pt>
          <cx:pt idx="257161">LSAZ</cx:pt>
          <cx:pt idx="257162">LSAZ</cx:pt>
          <cx:pt idx="257163">LSAZ</cx:pt>
          <cx:pt idx="257164">LSAZ</cx:pt>
          <cx:pt idx="257165">LSAZ</cx:pt>
          <cx:pt idx="257166">LSAZ</cx:pt>
          <cx:pt idx="257167">LSAZ</cx:pt>
          <cx:pt idx="257168">LSAZ</cx:pt>
          <cx:pt idx="257169">LSAZ</cx:pt>
          <cx:pt idx="257170">LSAZ</cx:pt>
          <cx:pt idx="257171">LSAZ</cx:pt>
          <cx:pt idx="257172">LSAZ</cx:pt>
          <cx:pt idx="257173">LSAZ</cx:pt>
          <cx:pt idx="257174">LSAZ</cx:pt>
          <cx:pt idx="257175">LSAZ</cx:pt>
          <cx:pt idx="257176">LSAZ</cx:pt>
          <cx:pt idx="257177">LSAZ</cx:pt>
          <cx:pt idx="257178">LSAZ</cx:pt>
          <cx:pt idx="257179">LSAZ</cx:pt>
          <cx:pt idx="257180">LSAZ</cx:pt>
          <cx:pt idx="257181">LSAZ</cx:pt>
          <cx:pt idx="257182">LSAZ</cx:pt>
          <cx:pt idx="257183">LSAZ</cx:pt>
          <cx:pt idx="257184">LSAZ</cx:pt>
          <cx:pt idx="257185">LSAZ</cx:pt>
          <cx:pt idx="257186">LSAZ</cx:pt>
          <cx:pt idx="257187">LSAZ</cx:pt>
          <cx:pt idx="257188">LSAZ</cx:pt>
          <cx:pt idx="257189">LSAZ</cx:pt>
          <cx:pt idx="257190">LSAZ</cx:pt>
          <cx:pt idx="257191">LSAZ</cx:pt>
          <cx:pt idx="257192">LSAZ</cx:pt>
          <cx:pt idx="257193">LSAZ</cx:pt>
          <cx:pt idx="257194">LSAZ</cx:pt>
          <cx:pt idx="257195">LSAZ</cx:pt>
          <cx:pt idx="257196">LSAZ</cx:pt>
          <cx:pt idx="257197">LSAZ</cx:pt>
          <cx:pt idx="257198">LSAZ</cx:pt>
          <cx:pt idx="257199">LSAZ</cx:pt>
          <cx:pt idx="257200">LSAZ</cx:pt>
          <cx:pt idx="257201">LSAZ</cx:pt>
          <cx:pt idx="257202">LSAZ</cx:pt>
          <cx:pt idx="257203">LSAZ</cx:pt>
          <cx:pt idx="257204">LSAZ</cx:pt>
          <cx:pt idx="257205">LSAZ</cx:pt>
          <cx:pt idx="257206">LSAZ</cx:pt>
          <cx:pt idx="257207">LSAZ</cx:pt>
          <cx:pt idx="257208">LSAZ</cx:pt>
          <cx:pt idx="257209">LSAZ</cx:pt>
          <cx:pt idx="257210">LSAZ</cx:pt>
          <cx:pt idx="257211">LSAZ</cx:pt>
          <cx:pt idx="257212">LSAZ</cx:pt>
          <cx:pt idx="257213">LSAZ</cx:pt>
          <cx:pt idx="257214">LSAZ</cx:pt>
          <cx:pt idx="257215">LSAZ</cx:pt>
          <cx:pt idx="257216">LSAZ</cx:pt>
          <cx:pt idx="257217">LSAZ</cx:pt>
          <cx:pt idx="257218">LSAZ</cx:pt>
          <cx:pt idx="257219">LSAZ</cx:pt>
          <cx:pt idx="257220">LSAZ</cx:pt>
          <cx:pt idx="257221">LSAZ</cx:pt>
          <cx:pt idx="257222">LSAZ</cx:pt>
          <cx:pt idx="257223">LSAZ</cx:pt>
          <cx:pt idx="257224">LSAZ</cx:pt>
          <cx:pt idx="257225">LSAZ</cx:pt>
          <cx:pt idx="257226">LSAZ</cx:pt>
          <cx:pt idx="257227">LSAZ</cx:pt>
          <cx:pt idx="257228">LSAZ</cx:pt>
          <cx:pt idx="257229">LSAZ</cx:pt>
          <cx:pt idx="257230">LSAZ</cx:pt>
          <cx:pt idx="257231">LSAZ</cx:pt>
          <cx:pt idx="257232">LSAZ</cx:pt>
          <cx:pt idx="257233">LSAZ</cx:pt>
          <cx:pt idx="257234">LSAZ</cx:pt>
          <cx:pt idx="257235">LSAZ</cx:pt>
          <cx:pt idx="257236">LSAZ</cx:pt>
          <cx:pt idx="257237">LSAZ</cx:pt>
          <cx:pt idx="257238">LSAZ</cx:pt>
          <cx:pt idx="257239">LSAZ</cx:pt>
          <cx:pt idx="257240">LSAZ</cx:pt>
          <cx:pt idx="257241">LSAZ</cx:pt>
          <cx:pt idx="257242">LSAZ</cx:pt>
          <cx:pt idx="257243">LSAZ</cx:pt>
          <cx:pt idx="257244">LSAZ</cx:pt>
          <cx:pt idx="257245">LSAZ</cx:pt>
          <cx:pt idx="257246">LSAZ</cx:pt>
          <cx:pt idx="257247">LSAZ</cx:pt>
          <cx:pt idx="257248">LSAZ</cx:pt>
          <cx:pt idx="257249">LSAZ</cx:pt>
          <cx:pt idx="257250">LSAZ</cx:pt>
          <cx:pt idx="257251">LSAZ</cx:pt>
          <cx:pt idx="257252">LSAZ</cx:pt>
          <cx:pt idx="257253">LSAZ</cx:pt>
          <cx:pt idx="257254">LSAZ</cx:pt>
          <cx:pt idx="257255">LSAZ</cx:pt>
          <cx:pt idx="257256">LSAZ</cx:pt>
          <cx:pt idx="257257">LSAZ</cx:pt>
          <cx:pt idx="257258">LSAZ</cx:pt>
          <cx:pt idx="257259">LSAZ</cx:pt>
          <cx:pt idx="257260">LSAZ</cx:pt>
          <cx:pt idx="257261">LSAZ</cx:pt>
          <cx:pt idx="257262">LSAZ</cx:pt>
          <cx:pt idx="257263">LSAZ</cx:pt>
          <cx:pt idx="257264">LSAZ</cx:pt>
          <cx:pt idx="257265">LSAZ</cx:pt>
          <cx:pt idx="257266">LSAZ</cx:pt>
          <cx:pt idx="257267">LSAZ</cx:pt>
          <cx:pt idx="257268">LSAZ</cx:pt>
          <cx:pt idx="257269">LSAZ</cx:pt>
          <cx:pt idx="257270">LSAZ</cx:pt>
          <cx:pt idx="257271">LSAZ</cx:pt>
          <cx:pt idx="257272">LSAZ</cx:pt>
          <cx:pt idx="257273">LSAZ</cx:pt>
          <cx:pt idx="257274">LSAZ</cx:pt>
          <cx:pt idx="257275">LSAZ</cx:pt>
          <cx:pt idx="257276">LSAZ</cx:pt>
          <cx:pt idx="257277">LSAZ</cx:pt>
          <cx:pt idx="257278">LSAZ</cx:pt>
          <cx:pt idx="257279">LSAZ</cx:pt>
          <cx:pt idx="257280">LSAZ</cx:pt>
          <cx:pt idx="257281">LSAZ</cx:pt>
          <cx:pt idx="257282">LSAZ</cx:pt>
          <cx:pt idx="257283">LSAZ</cx:pt>
          <cx:pt idx="257284">LSAZ</cx:pt>
          <cx:pt idx="257285">LSAZ</cx:pt>
          <cx:pt idx="257286">LSAZ</cx:pt>
          <cx:pt idx="257287">LSAZ</cx:pt>
          <cx:pt idx="257288">LSAZ</cx:pt>
          <cx:pt idx="257289">LSAZ</cx:pt>
          <cx:pt idx="257290">LSAZ</cx:pt>
          <cx:pt idx="257291">LSAZ</cx:pt>
          <cx:pt idx="257292">LSAZ</cx:pt>
          <cx:pt idx="257293">LSAZ</cx:pt>
          <cx:pt idx="257294">LSAZ</cx:pt>
          <cx:pt idx="257295">LSAZ</cx:pt>
          <cx:pt idx="257296">LSAZ</cx:pt>
          <cx:pt idx="257297">LSAZ</cx:pt>
          <cx:pt idx="257298">LSAZ</cx:pt>
          <cx:pt idx="257299">LSAZ</cx:pt>
          <cx:pt idx="257300">LSAZ</cx:pt>
          <cx:pt idx="257301">LSAZ</cx:pt>
          <cx:pt idx="257302">LSAZ</cx:pt>
          <cx:pt idx="257303">LSAZ</cx:pt>
          <cx:pt idx="257304">LSAZ</cx:pt>
          <cx:pt idx="257305">LSAZ</cx:pt>
          <cx:pt idx="257306">LSAZ</cx:pt>
          <cx:pt idx="257307">LSAZ</cx:pt>
          <cx:pt idx="257308">LSAZ</cx:pt>
          <cx:pt idx="257309">LSAZ</cx:pt>
          <cx:pt idx="257310">LSAZ</cx:pt>
          <cx:pt idx="257311">LSAZ</cx:pt>
          <cx:pt idx="257312">LSAZ</cx:pt>
          <cx:pt idx="257313">LSAZ</cx:pt>
          <cx:pt idx="257314">LSAZ</cx:pt>
          <cx:pt idx="257315">LSAZ</cx:pt>
          <cx:pt idx="257316">LSAZ</cx:pt>
          <cx:pt idx="257317">LSAZ</cx:pt>
          <cx:pt idx="257318">LSAZ</cx:pt>
          <cx:pt idx="257319">LSAZ</cx:pt>
          <cx:pt idx="257320">LSAZ</cx:pt>
          <cx:pt idx="257321">LSAZ</cx:pt>
          <cx:pt idx="257322">LSAZ</cx:pt>
          <cx:pt idx="257323">LSAZ</cx:pt>
          <cx:pt idx="257324">LSAZ</cx:pt>
          <cx:pt idx="257325">LSAZ</cx:pt>
          <cx:pt idx="257326">LSAZ</cx:pt>
          <cx:pt idx="257327">LSAZ</cx:pt>
          <cx:pt idx="257328">LSAZ</cx:pt>
          <cx:pt idx="257329">LSAZ</cx:pt>
          <cx:pt idx="257330">LSAZ</cx:pt>
          <cx:pt idx="257331">LSAZ</cx:pt>
          <cx:pt idx="257332">LSAZ</cx:pt>
          <cx:pt idx="257333">LSAZ</cx:pt>
          <cx:pt idx="257334">LSAZ</cx:pt>
          <cx:pt idx="257335">LSAZ</cx:pt>
          <cx:pt idx="257336">LSAZ</cx:pt>
          <cx:pt idx="257337">LSAZ</cx:pt>
          <cx:pt idx="257338">LSAZ</cx:pt>
          <cx:pt idx="257339">LSAZ</cx:pt>
          <cx:pt idx="257340">LSAZ</cx:pt>
          <cx:pt idx="257341">LSAZ</cx:pt>
          <cx:pt idx="257342">LSAZ</cx:pt>
          <cx:pt idx="257343">LSAZ</cx:pt>
          <cx:pt idx="257344">LSAZ</cx:pt>
          <cx:pt idx="257345">LSAZ</cx:pt>
          <cx:pt idx="257346">LSAZ</cx:pt>
          <cx:pt idx="257347">LSAZ</cx:pt>
          <cx:pt idx="257348">LSAZ</cx:pt>
          <cx:pt idx="257349">LSAZ</cx:pt>
          <cx:pt idx="257350">LSAZ</cx:pt>
          <cx:pt idx="257351">LSAZ</cx:pt>
          <cx:pt idx="257352">LSAZ</cx:pt>
          <cx:pt idx="257353">LSAZ</cx:pt>
          <cx:pt idx="257354">LSAZ</cx:pt>
          <cx:pt idx="257355">LSAZ</cx:pt>
          <cx:pt idx="257356">LSAZ</cx:pt>
          <cx:pt idx="257357">LSAZ</cx:pt>
          <cx:pt idx="257358">LSAZ</cx:pt>
          <cx:pt idx="257359">LSAZ</cx:pt>
          <cx:pt idx="257360">LSAZ</cx:pt>
          <cx:pt idx="257361">LSAZ</cx:pt>
          <cx:pt idx="257362">LSAZ</cx:pt>
          <cx:pt idx="257363">LSAZ</cx:pt>
          <cx:pt idx="257364">LSAZ</cx:pt>
          <cx:pt idx="257365">LSAZ</cx:pt>
          <cx:pt idx="257366">LSAZ</cx:pt>
          <cx:pt idx="257367">LSAZ</cx:pt>
          <cx:pt idx="257368">LSAZ</cx:pt>
          <cx:pt idx="257369">LSAZ</cx:pt>
          <cx:pt idx="257370">LSAZ</cx:pt>
          <cx:pt idx="257371">LSAZ</cx:pt>
          <cx:pt idx="257372">LSAZ</cx:pt>
          <cx:pt idx="257373">LSAZ</cx:pt>
          <cx:pt idx="257374">LSAZ</cx:pt>
          <cx:pt idx="257375">LSAZ</cx:pt>
          <cx:pt idx="257376">LSAZ</cx:pt>
          <cx:pt idx="257377">LSAZ</cx:pt>
          <cx:pt idx="257378">LSAZ</cx:pt>
          <cx:pt idx="257379">LSAZ</cx:pt>
          <cx:pt idx="257380">LSAZ</cx:pt>
          <cx:pt idx="257381">LSAZ</cx:pt>
          <cx:pt idx="257382">LSAZ</cx:pt>
          <cx:pt idx="257383">LSAZ</cx:pt>
          <cx:pt idx="257384">LSAZ</cx:pt>
          <cx:pt idx="257385">LSAZ</cx:pt>
          <cx:pt idx="257386">LSAZ</cx:pt>
          <cx:pt idx="257387">LSAZ</cx:pt>
          <cx:pt idx="257388">LSAZ</cx:pt>
          <cx:pt idx="257389">LSAZ</cx:pt>
          <cx:pt idx="257390">LSAZ</cx:pt>
          <cx:pt idx="257391">LSAZ</cx:pt>
          <cx:pt idx="257392">LSAZ</cx:pt>
          <cx:pt idx="257393">LSAZ</cx:pt>
          <cx:pt idx="257394">LSAZ</cx:pt>
          <cx:pt idx="257395">LSAZ</cx:pt>
          <cx:pt idx="257396">LSAZ</cx:pt>
          <cx:pt idx="257397">LSAZ</cx:pt>
          <cx:pt idx="257398">LSAZ</cx:pt>
          <cx:pt idx="257399">LSAZ</cx:pt>
          <cx:pt idx="257400">LSAZ</cx:pt>
          <cx:pt idx="257401">LSAZ</cx:pt>
          <cx:pt idx="257402">LSAZ</cx:pt>
          <cx:pt idx="257403">LSAZ</cx:pt>
          <cx:pt idx="257404">LSAZ</cx:pt>
          <cx:pt idx="257405">LSAZ</cx:pt>
          <cx:pt idx="257406">LSAZ</cx:pt>
          <cx:pt idx="257407">LSAZ</cx:pt>
          <cx:pt idx="257408">LSAZ</cx:pt>
          <cx:pt idx="257409">LSAZ</cx:pt>
          <cx:pt idx="257410">LSAZ</cx:pt>
          <cx:pt idx="257411">LSAZ</cx:pt>
          <cx:pt idx="257412">LSAZ</cx:pt>
          <cx:pt idx="257413">LSAZ</cx:pt>
          <cx:pt idx="257414">LSAZ</cx:pt>
          <cx:pt idx="257415">LSAZ</cx:pt>
          <cx:pt idx="257416">LSAZ</cx:pt>
          <cx:pt idx="257417">LSAZ</cx:pt>
          <cx:pt idx="257418">LSAZ</cx:pt>
          <cx:pt idx="257419">LSAZ</cx:pt>
          <cx:pt idx="257420">LSAZ</cx:pt>
          <cx:pt idx="257421">LSAZ</cx:pt>
          <cx:pt idx="257422">LSAZ</cx:pt>
          <cx:pt idx="257423">LSAZ</cx:pt>
          <cx:pt idx="257424">LSAZ</cx:pt>
          <cx:pt idx="257425">LSAZ</cx:pt>
          <cx:pt idx="257426">LSAZ</cx:pt>
          <cx:pt idx="257427">LSAZ</cx:pt>
          <cx:pt idx="257428">LSAZ</cx:pt>
          <cx:pt idx="257429">LSAZ</cx:pt>
          <cx:pt idx="257430">LSAZ</cx:pt>
          <cx:pt idx="257431">LSAZ</cx:pt>
          <cx:pt idx="257432">LSAZ</cx:pt>
          <cx:pt idx="257433">LSAZ</cx:pt>
          <cx:pt idx="257434">LSAZ</cx:pt>
          <cx:pt idx="257435">LSAZ</cx:pt>
          <cx:pt idx="257436">LSAZ</cx:pt>
          <cx:pt idx="257437">LSAZ</cx:pt>
          <cx:pt idx="257438">LSAZ</cx:pt>
          <cx:pt idx="257439">LSAZ</cx:pt>
          <cx:pt idx="257440">LSAZ</cx:pt>
          <cx:pt idx="257441">LSAZ</cx:pt>
          <cx:pt idx="257442">LSAZ</cx:pt>
          <cx:pt idx="257443">LSAZ</cx:pt>
          <cx:pt idx="257444">LSAZ</cx:pt>
          <cx:pt idx="257445">LSAZ</cx:pt>
          <cx:pt idx="257446">LSAZ</cx:pt>
          <cx:pt idx="257447">LSAZ</cx:pt>
          <cx:pt idx="257448">LSAZ</cx:pt>
          <cx:pt idx="257449">LSAZ</cx:pt>
          <cx:pt idx="257450">LSAZ</cx:pt>
          <cx:pt idx="257451">LSAZ</cx:pt>
          <cx:pt idx="257452">LSAZ</cx:pt>
          <cx:pt idx="257453">LSAZ</cx:pt>
          <cx:pt idx="257454">LSAZ</cx:pt>
          <cx:pt idx="257455">LSAZ</cx:pt>
          <cx:pt idx="257456">LSAZ</cx:pt>
          <cx:pt idx="257457">LSAZ</cx:pt>
          <cx:pt idx="257458">LSAZ</cx:pt>
          <cx:pt idx="257459">LSAZ</cx:pt>
          <cx:pt idx="257460">LSAZ</cx:pt>
          <cx:pt idx="257461">LSAZ</cx:pt>
          <cx:pt idx="257462">LSAZ</cx:pt>
          <cx:pt idx="257463">LSAZ</cx:pt>
          <cx:pt idx="257464">LSAZ</cx:pt>
          <cx:pt idx="257465">LSAZ</cx:pt>
          <cx:pt idx="257466">LSAZ</cx:pt>
          <cx:pt idx="257467">LSAZ</cx:pt>
          <cx:pt idx="257468">LSAZ</cx:pt>
          <cx:pt idx="257469">LSAZ</cx:pt>
          <cx:pt idx="257470">LSAZ</cx:pt>
          <cx:pt idx="257471">LSAZ</cx:pt>
          <cx:pt idx="257472">LSAZ</cx:pt>
          <cx:pt idx="257473">LSAZ</cx:pt>
          <cx:pt idx="257474">LSAZ</cx:pt>
          <cx:pt idx="257475">LSAZ</cx:pt>
          <cx:pt idx="257476">LSAZ</cx:pt>
          <cx:pt idx="257477">LSAZ</cx:pt>
          <cx:pt idx="257478">LSAZ</cx:pt>
          <cx:pt idx="257479">LSAZ</cx:pt>
          <cx:pt idx="257480">LSAZ</cx:pt>
          <cx:pt idx="257481">LSAZ</cx:pt>
          <cx:pt idx="257482">LSAZ</cx:pt>
          <cx:pt idx="257483">LSAZ</cx:pt>
          <cx:pt idx="257484">LSAZ</cx:pt>
          <cx:pt idx="257485">LSAZ</cx:pt>
          <cx:pt idx="257486">LSAZ</cx:pt>
          <cx:pt idx="257487">LSAZ</cx:pt>
          <cx:pt idx="257488">LSAZ</cx:pt>
          <cx:pt idx="257489">LSAZ</cx:pt>
          <cx:pt idx="257490">LSAZ</cx:pt>
          <cx:pt idx="257491">LSAZ</cx:pt>
          <cx:pt idx="257492">LSAZ</cx:pt>
          <cx:pt idx="257493">LSAZ</cx:pt>
          <cx:pt idx="257494">LSAZ</cx:pt>
          <cx:pt idx="257495">LSAZ</cx:pt>
          <cx:pt idx="257496">LSAZ</cx:pt>
          <cx:pt idx="257497">LSAZ</cx:pt>
          <cx:pt idx="257498">LSAZ</cx:pt>
          <cx:pt idx="257499">LSAZ</cx:pt>
          <cx:pt idx="257500">LSAZ</cx:pt>
          <cx:pt idx="257501">LSAZ</cx:pt>
          <cx:pt idx="257502">LSAZ</cx:pt>
          <cx:pt idx="257503">LSAZ</cx:pt>
          <cx:pt idx="257504">LSAZ</cx:pt>
          <cx:pt idx="257505">LSAZ</cx:pt>
          <cx:pt idx="257506">LSAZ</cx:pt>
          <cx:pt idx="257507">LSAZ</cx:pt>
          <cx:pt idx="257508">LSAZ</cx:pt>
          <cx:pt idx="257509">LSAZ</cx:pt>
          <cx:pt idx="257510">LSAZ</cx:pt>
          <cx:pt idx="257511">LSAZ</cx:pt>
          <cx:pt idx="257512">LSAZ</cx:pt>
          <cx:pt idx="257513">LSAZ</cx:pt>
          <cx:pt idx="257514">LSAZ</cx:pt>
          <cx:pt idx="257515">LSAZ</cx:pt>
          <cx:pt idx="257516">LSAZ</cx:pt>
          <cx:pt idx="257517">LSAZ</cx:pt>
          <cx:pt idx="257518">LSAZ</cx:pt>
          <cx:pt idx="257519">LSAZ</cx:pt>
          <cx:pt idx="257520">LSAZ</cx:pt>
          <cx:pt idx="257521">LSAZ</cx:pt>
          <cx:pt idx="257522">LSAZ</cx:pt>
          <cx:pt idx="257523">LSAZ</cx:pt>
          <cx:pt idx="257524">LSAZ</cx:pt>
          <cx:pt idx="257525">LSAZ</cx:pt>
          <cx:pt idx="257526">LSAZ</cx:pt>
          <cx:pt idx="257527">LSAZ</cx:pt>
          <cx:pt idx="257528">LSAZ</cx:pt>
          <cx:pt idx="257529">LSAZ</cx:pt>
          <cx:pt idx="257530">LSAZ</cx:pt>
          <cx:pt idx="257531">LSAZ</cx:pt>
          <cx:pt idx="257532">LSAZ</cx:pt>
          <cx:pt idx="257533">LSAZ</cx:pt>
          <cx:pt idx="257534">LSAZ</cx:pt>
          <cx:pt idx="257535">LSAZ</cx:pt>
          <cx:pt idx="257536">LSAZ</cx:pt>
          <cx:pt idx="257537">LSAZ</cx:pt>
          <cx:pt idx="257538">LSAZ</cx:pt>
          <cx:pt idx="257539">LSAZ</cx:pt>
          <cx:pt idx="257540">LSAZ</cx:pt>
          <cx:pt idx="257541">LSAZ</cx:pt>
          <cx:pt idx="257542">LSAZ</cx:pt>
          <cx:pt idx="257543">LSAZ</cx:pt>
          <cx:pt idx="257544">LSAZ</cx:pt>
          <cx:pt idx="257545">LSAZ</cx:pt>
          <cx:pt idx="257546">LSAZ</cx:pt>
          <cx:pt idx="257547">LSAZ</cx:pt>
          <cx:pt idx="257548">LSAZ</cx:pt>
          <cx:pt idx="257549">LSAZ</cx:pt>
          <cx:pt idx="257550">LSAZ</cx:pt>
          <cx:pt idx="257551">LSAZ</cx:pt>
          <cx:pt idx="257552">LSAZ</cx:pt>
          <cx:pt idx="257553">LSAZ</cx:pt>
          <cx:pt idx="257554">LSAZ</cx:pt>
          <cx:pt idx="257555">LSAZ</cx:pt>
          <cx:pt idx="257556">LSAZ</cx:pt>
          <cx:pt idx="257557">LSAZ</cx:pt>
          <cx:pt idx="257558">LSAZ</cx:pt>
          <cx:pt idx="257559">LSAZ</cx:pt>
          <cx:pt idx="257560">LSAZ</cx:pt>
          <cx:pt idx="257561">LSAZ</cx:pt>
          <cx:pt idx="257562">LSAZ</cx:pt>
          <cx:pt idx="257563">LSAZ</cx:pt>
          <cx:pt idx="257564">LSAZ</cx:pt>
          <cx:pt idx="257565">LSAZ</cx:pt>
          <cx:pt idx="257566">LSAZ</cx:pt>
          <cx:pt idx="257567">LSAZ</cx:pt>
          <cx:pt idx="257568">LSAZ</cx:pt>
          <cx:pt idx="257569">LSAZ</cx:pt>
          <cx:pt idx="257570">LSAZ</cx:pt>
          <cx:pt idx="257571">LSAZ</cx:pt>
          <cx:pt idx="257572">LSAZ</cx:pt>
          <cx:pt idx="257573">LSAZ</cx:pt>
          <cx:pt idx="257574">LSAZ</cx:pt>
          <cx:pt idx="257575">LSAZ</cx:pt>
          <cx:pt idx="257576">LSAZ</cx:pt>
          <cx:pt idx="257577">LSAZ</cx:pt>
          <cx:pt idx="257578">LSAZ</cx:pt>
          <cx:pt idx="257579">LSAZ</cx:pt>
          <cx:pt idx="257580">LSAZ</cx:pt>
          <cx:pt idx="257581">LSAZ</cx:pt>
          <cx:pt idx="257582">LSAZ</cx:pt>
          <cx:pt idx="257583">LSAZ</cx:pt>
          <cx:pt idx="257584">LSAZ</cx:pt>
          <cx:pt idx="257585">LSAZ</cx:pt>
          <cx:pt idx="257586">LSAZ</cx:pt>
          <cx:pt idx="257587">LSAZ</cx:pt>
          <cx:pt idx="257588">LSAZ</cx:pt>
          <cx:pt idx="257589">LSAZ</cx:pt>
          <cx:pt idx="257590">LSAZ</cx:pt>
          <cx:pt idx="257591">LSAZ</cx:pt>
          <cx:pt idx="257592">LSAZ</cx:pt>
          <cx:pt idx="257593">LSAZ</cx:pt>
          <cx:pt idx="257594">LSAZ</cx:pt>
          <cx:pt idx="257595">LSAZ</cx:pt>
          <cx:pt idx="257596">LSAZ</cx:pt>
          <cx:pt idx="257597">LSAZ</cx:pt>
          <cx:pt idx="257598">LSAZ</cx:pt>
          <cx:pt idx="257599">LSAZ</cx:pt>
          <cx:pt idx="257600">LSAZ</cx:pt>
          <cx:pt idx="257601">LSAZ</cx:pt>
          <cx:pt idx="257602">LSAZ</cx:pt>
          <cx:pt idx="257603">LSAZ</cx:pt>
          <cx:pt idx="257604">LSAZ</cx:pt>
          <cx:pt idx="257605">LSAZ</cx:pt>
          <cx:pt idx="257606">LSAZ</cx:pt>
          <cx:pt idx="257607">LSAZ</cx:pt>
          <cx:pt idx="257608">LSAZ</cx:pt>
          <cx:pt idx="257609">LSAZ</cx:pt>
          <cx:pt idx="257610">LSAZ</cx:pt>
          <cx:pt idx="257611">LSAZ</cx:pt>
          <cx:pt idx="257612">LSAZ</cx:pt>
          <cx:pt idx="257613">LSAZ</cx:pt>
          <cx:pt idx="257614">LSAZ</cx:pt>
          <cx:pt idx="257615">LSAZ</cx:pt>
          <cx:pt idx="257616">LSAZ</cx:pt>
          <cx:pt idx="257617">LSAZ</cx:pt>
          <cx:pt idx="257618">LSAZ</cx:pt>
          <cx:pt idx="257619">LSAZ</cx:pt>
          <cx:pt idx="257620">LSAZ</cx:pt>
          <cx:pt idx="257621">LSAZ</cx:pt>
          <cx:pt idx="257622">LSAZ</cx:pt>
          <cx:pt idx="257623">LSAZ</cx:pt>
          <cx:pt idx="257624">LSAZ</cx:pt>
          <cx:pt idx="257625">LSAZ</cx:pt>
          <cx:pt idx="257626">LSAZ</cx:pt>
          <cx:pt idx="257627">LSAZ</cx:pt>
          <cx:pt idx="257628">LSAZ</cx:pt>
          <cx:pt idx="257629">LSAZ</cx:pt>
          <cx:pt idx="257630">LSAZ</cx:pt>
          <cx:pt idx="257631">LSAZ</cx:pt>
          <cx:pt idx="257632">LSAZ</cx:pt>
          <cx:pt idx="257633">LSAZ</cx:pt>
          <cx:pt idx="257634">LSAZ</cx:pt>
          <cx:pt idx="257635">LSAZ</cx:pt>
          <cx:pt idx="257636">LSAZ</cx:pt>
          <cx:pt idx="257637">LSAZ</cx:pt>
          <cx:pt idx="257638">LSAZ</cx:pt>
          <cx:pt idx="257639">LSAZ</cx:pt>
          <cx:pt idx="257640">LSAZ</cx:pt>
          <cx:pt idx="257641">LSAZ</cx:pt>
          <cx:pt idx="257642">LSAZ</cx:pt>
          <cx:pt idx="257643">LSAZ</cx:pt>
          <cx:pt idx="257644">LSAZ</cx:pt>
          <cx:pt idx="257645">LSAZ</cx:pt>
          <cx:pt idx="257646">LSAZ</cx:pt>
          <cx:pt idx="257647">LSAZ</cx:pt>
          <cx:pt idx="257648">LSAZ</cx:pt>
          <cx:pt idx="257649">LSAZ</cx:pt>
          <cx:pt idx="257650">LSAZ</cx:pt>
          <cx:pt idx="257651">LSAZ</cx:pt>
          <cx:pt idx="257652">LSAZ</cx:pt>
          <cx:pt idx="257653">LSAZ</cx:pt>
          <cx:pt idx="257654">LSAZ</cx:pt>
          <cx:pt idx="257655">LSAZ</cx:pt>
          <cx:pt idx="257656">LSAZ</cx:pt>
          <cx:pt idx="257657">LSAZ</cx:pt>
          <cx:pt idx="257658">LSAZ</cx:pt>
          <cx:pt idx="257659">LSAZ</cx:pt>
          <cx:pt idx="257660">LSAZ</cx:pt>
          <cx:pt idx="257661">LSAZ</cx:pt>
          <cx:pt idx="257662">LSAZ</cx:pt>
          <cx:pt idx="257663">LSAZ</cx:pt>
          <cx:pt idx="257664">LSAZ</cx:pt>
          <cx:pt idx="257665">LSAZ</cx:pt>
          <cx:pt idx="257666">LSAZ</cx:pt>
          <cx:pt idx="257667">LSAZ</cx:pt>
          <cx:pt idx="257668">LSAZ</cx:pt>
          <cx:pt idx="257669">LSAZ</cx:pt>
          <cx:pt idx="257670">LSAZ</cx:pt>
          <cx:pt idx="257671">LSAZ</cx:pt>
          <cx:pt idx="257672">LSAZ</cx:pt>
          <cx:pt idx="257673">LSAZ</cx:pt>
          <cx:pt idx="257674">LSAZ</cx:pt>
          <cx:pt idx="257675">LSAZ</cx:pt>
          <cx:pt idx="257676">LSAZ</cx:pt>
          <cx:pt idx="257677">LSAZ</cx:pt>
          <cx:pt idx="257678">LSAZ</cx:pt>
          <cx:pt idx="257679">LSAZ</cx:pt>
          <cx:pt idx="257680">LSAZ</cx:pt>
          <cx:pt idx="257681">LSAZ</cx:pt>
          <cx:pt idx="257682">LSAZ</cx:pt>
          <cx:pt idx="257683">LSAZ</cx:pt>
          <cx:pt idx="257684">LSAZ</cx:pt>
          <cx:pt idx="257685">LSAZ</cx:pt>
          <cx:pt idx="257686">LSAZ</cx:pt>
          <cx:pt idx="257687">LSAZ</cx:pt>
          <cx:pt idx="257688">LSAZ</cx:pt>
          <cx:pt idx="257689">LSAZ</cx:pt>
          <cx:pt idx="257690">LSAZ</cx:pt>
          <cx:pt idx="257691">LSAZ</cx:pt>
          <cx:pt idx="257692">LSAZ</cx:pt>
          <cx:pt idx="257693">LSAZ</cx:pt>
          <cx:pt idx="257694">LSAZ</cx:pt>
          <cx:pt idx="257695">LSAZ</cx:pt>
          <cx:pt idx="257696">LSAZ</cx:pt>
          <cx:pt idx="257697">LSAZ</cx:pt>
          <cx:pt idx="257698">LSAZ</cx:pt>
          <cx:pt idx="257699">LSAZ</cx:pt>
          <cx:pt idx="257700">LSAZ</cx:pt>
          <cx:pt idx="257701">LSAZ</cx:pt>
          <cx:pt idx="257702">LSAZ</cx:pt>
          <cx:pt idx="257703">LSAZ</cx:pt>
          <cx:pt idx="257704">LSAZ</cx:pt>
          <cx:pt idx="257705">LSAZ</cx:pt>
          <cx:pt idx="257706">LSAZ</cx:pt>
          <cx:pt idx="257707">LSAZ</cx:pt>
          <cx:pt idx="257708">LSAZ</cx:pt>
          <cx:pt idx="257709">LSAZ</cx:pt>
          <cx:pt idx="257710">LSAZ</cx:pt>
          <cx:pt idx="257711">LSAZ</cx:pt>
          <cx:pt idx="257712">LSAZ</cx:pt>
          <cx:pt idx="257713">LSAZ</cx:pt>
          <cx:pt idx="257714">LSAZ</cx:pt>
          <cx:pt idx="257715">LSAZ</cx:pt>
          <cx:pt idx="257716">LSAZ</cx:pt>
          <cx:pt idx="257717">LSAZ</cx:pt>
          <cx:pt idx="257718">LSAZ</cx:pt>
          <cx:pt idx="257719">LSAZ</cx:pt>
          <cx:pt idx="257720">LSAZ</cx:pt>
          <cx:pt idx="257721">LSAZ</cx:pt>
          <cx:pt idx="257722">LSAZ</cx:pt>
          <cx:pt idx="257723">LSAZ</cx:pt>
          <cx:pt idx="257724">LSAZ</cx:pt>
          <cx:pt idx="257725">LSAZ</cx:pt>
          <cx:pt idx="257726">LSAZ</cx:pt>
          <cx:pt idx="257727">LSAZ</cx:pt>
          <cx:pt idx="257728">LSAZ</cx:pt>
          <cx:pt idx="257729">LSAZ</cx:pt>
          <cx:pt idx="257730">LSAZ</cx:pt>
          <cx:pt idx="257731">LSAZ</cx:pt>
          <cx:pt idx="257732">LSAZ</cx:pt>
          <cx:pt idx="257733">LSAZ</cx:pt>
          <cx:pt idx="257734">LSAZ</cx:pt>
          <cx:pt idx="257735">LSAZ</cx:pt>
          <cx:pt idx="257736">LSAZ</cx:pt>
          <cx:pt idx="257737">LSAZ</cx:pt>
          <cx:pt idx="257738">LSAZ</cx:pt>
          <cx:pt idx="257739">LSAZ</cx:pt>
          <cx:pt idx="257740">LSAZ</cx:pt>
          <cx:pt idx="257741">LSAZ</cx:pt>
          <cx:pt idx="257742">LSAZ</cx:pt>
          <cx:pt idx="257743">LSAZ</cx:pt>
          <cx:pt idx="257744">LSAZ</cx:pt>
          <cx:pt idx="257745">LSAZ</cx:pt>
          <cx:pt idx="257746">LSAZ</cx:pt>
          <cx:pt idx="257747">LSAZ</cx:pt>
          <cx:pt idx="257748">LSAZ</cx:pt>
          <cx:pt idx="257749">LSAZ</cx:pt>
          <cx:pt idx="257750">LSAZ</cx:pt>
          <cx:pt idx="257751">LSAZ</cx:pt>
          <cx:pt idx="257752">LSAZ</cx:pt>
          <cx:pt idx="257753">LSAZ</cx:pt>
          <cx:pt idx="257754">LSAZ</cx:pt>
          <cx:pt idx="257755">LSAZ</cx:pt>
          <cx:pt idx="257756">LSAZ</cx:pt>
          <cx:pt idx="257757">LSAZ</cx:pt>
          <cx:pt idx="257758">LSAZ</cx:pt>
          <cx:pt idx="257759">LSAZ</cx:pt>
          <cx:pt idx="257760">LSAZ</cx:pt>
          <cx:pt idx="257761">LSAZ</cx:pt>
          <cx:pt idx="257762">LSAZ</cx:pt>
          <cx:pt idx="257763">LSAZ</cx:pt>
          <cx:pt idx="257764">LSAZ</cx:pt>
          <cx:pt idx="257765">LSAZ</cx:pt>
          <cx:pt idx="257766">LSAZ</cx:pt>
          <cx:pt idx="257767">LSAZ</cx:pt>
          <cx:pt idx="257768">LSAZ</cx:pt>
          <cx:pt idx="257769">LSAZ</cx:pt>
          <cx:pt idx="257770">LSAZ</cx:pt>
          <cx:pt idx="257771">LSAZ</cx:pt>
          <cx:pt idx="257772">LSAZ</cx:pt>
          <cx:pt idx="257773">LSAZ</cx:pt>
          <cx:pt idx="257774">LSAZ</cx:pt>
          <cx:pt idx="257775">LSAZ</cx:pt>
          <cx:pt idx="257776">LSAZ</cx:pt>
          <cx:pt idx="257777">LSAZ</cx:pt>
          <cx:pt idx="257778">LSAZ</cx:pt>
          <cx:pt idx="257779">LSAZ</cx:pt>
          <cx:pt idx="257780">LSAZ</cx:pt>
          <cx:pt idx="257781">LSAZ</cx:pt>
          <cx:pt idx="257782">LSAZ</cx:pt>
          <cx:pt idx="257783">LSAZ</cx:pt>
          <cx:pt idx="257784">LSAZ</cx:pt>
          <cx:pt idx="257785">LSAZ</cx:pt>
          <cx:pt idx="257786">LSAZ</cx:pt>
          <cx:pt idx="257787">LSAZ</cx:pt>
          <cx:pt idx="257788">LSAZ</cx:pt>
          <cx:pt idx="257789">LSAZ</cx:pt>
          <cx:pt idx="257790">LSAZ</cx:pt>
          <cx:pt idx="257791">LSAZ</cx:pt>
          <cx:pt idx="257792">LSAZ</cx:pt>
          <cx:pt idx="257793">LSAZ</cx:pt>
          <cx:pt idx="257794">LSAZ</cx:pt>
          <cx:pt idx="257795">LSAZ</cx:pt>
          <cx:pt idx="257796">LSAZ</cx:pt>
          <cx:pt idx="257797">LSAZ</cx:pt>
          <cx:pt idx="257798">LSAZ</cx:pt>
          <cx:pt idx="257799">LSAZ</cx:pt>
          <cx:pt idx="257800">LSAZ</cx:pt>
          <cx:pt idx="257801">LSAZ</cx:pt>
          <cx:pt idx="257802">LSAZ</cx:pt>
          <cx:pt idx="257803">LSAZ</cx:pt>
          <cx:pt idx="257804">LSAZ</cx:pt>
          <cx:pt idx="257805">LSAZ</cx:pt>
          <cx:pt idx="257806">LSAZ</cx:pt>
          <cx:pt idx="257807">LSAZ</cx:pt>
          <cx:pt idx="257808">LSAZ</cx:pt>
          <cx:pt idx="257809">LSAZ</cx:pt>
          <cx:pt idx="257810">LSAZ</cx:pt>
          <cx:pt idx="257811">LSAZ</cx:pt>
          <cx:pt idx="257812">LSAZ</cx:pt>
          <cx:pt idx="257813">LSAZ</cx:pt>
          <cx:pt idx="257814">LSAZ</cx:pt>
          <cx:pt idx="257815">LSAZ</cx:pt>
          <cx:pt idx="257816">LSAZ</cx:pt>
          <cx:pt idx="257817">LSAZ</cx:pt>
          <cx:pt idx="257818">LSAZ</cx:pt>
          <cx:pt idx="257819">LSAZ</cx:pt>
          <cx:pt idx="257820">LSAZ</cx:pt>
          <cx:pt idx="257821">LSAZ</cx:pt>
          <cx:pt idx="257822">LSAZ</cx:pt>
          <cx:pt idx="257823">LSAZ</cx:pt>
          <cx:pt idx="257824">LSAZ</cx:pt>
          <cx:pt idx="257825">LSAZ</cx:pt>
          <cx:pt idx="257826">LSAZ</cx:pt>
          <cx:pt idx="257827">LSAZ</cx:pt>
          <cx:pt idx="257828">LSAZ</cx:pt>
          <cx:pt idx="257829">LSAZ</cx:pt>
          <cx:pt idx="257830">LSAZ</cx:pt>
          <cx:pt idx="257831">LSAZ</cx:pt>
          <cx:pt idx="257832">LSAZ</cx:pt>
          <cx:pt idx="257833">LSAZ</cx:pt>
          <cx:pt idx="257834">LSAZ</cx:pt>
          <cx:pt idx="257835">LSAZ</cx:pt>
          <cx:pt idx="257836">LSAZ</cx:pt>
          <cx:pt idx="257837">LSAZ</cx:pt>
          <cx:pt idx="257838">LSAZ</cx:pt>
          <cx:pt idx="257839">LSAZ</cx:pt>
          <cx:pt idx="257840">LSAZ</cx:pt>
          <cx:pt idx="257841">LSAZ</cx:pt>
          <cx:pt idx="257842">LSAZ</cx:pt>
          <cx:pt idx="257843">LSAZ</cx:pt>
          <cx:pt idx="257844">LSAZ</cx:pt>
          <cx:pt idx="257845">LSAZ</cx:pt>
          <cx:pt idx="257846">LSAZ</cx:pt>
          <cx:pt idx="257847">LSAZ</cx:pt>
          <cx:pt idx="257848">LSAZ</cx:pt>
          <cx:pt idx="257849">LSAZ</cx:pt>
          <cx:pt idx="257850">LSAZ</cx:pt>
          <cx:pt idx="257851">LSAZ</cx:pt>
          <cx:pt idx="257852">LSAZ</cx:pt>
          <cx:pt idx="257853">LSAZ</cx:pt>
          <cx:pt idx="257854">LSAZ</cx:pt>
          <cx:pt idx="257855">LSAZ</cx:pt>
          <cx:pt idx="257856">LSAZ</cx:pt>
          <cx:pt idx="257857">LSAZ</cx:pt>
          <cx:pt idx="257858">LSAZ</cx:pt>
          <cx:pt idx="257859">LSAZ</cx:pt>
          <cx:pt idx="257860">LSAZ</cx:pt>
          <cx:pt idx="257861">LSAZ</cx:pt>
          <cx:pt idx="257862">LSAZ</cx:pt>
          <cx:pt idx="257863">LSAZ</cx:pt>
          <cx:pt idx="257864">LSAZ</cx:pt>
          <cx:pt idx="257865">LSAZ</cx:pt>
          <cx:pt idx="257866">LSAZ</cx:pt>
          <cx:pt idx="257867">LSAZ</cx:pt>
          <cx:pt idx="257868">LSAZ</cx:pt>
          <cx:pt idx="257869">LSAZ</cx:pt>
          <cx:pt idx="257870">LSAZ</cx:pt>
          <cx:pt idx="257871">LSAZ</cx:pt>
          <cx:pt idx="257872">LSAZ</cx:pt>
          <cx:pt idx="257873">LSAZ</cx:pt>
          <cx:pt idx="257874">LSAZ</cx:pt>
          <cx:pt idx="257875">LSAZ</cx:pt>
          <cx:pt idx="257876">LSAZ</cx:pt>
          <cx:pt idx="257877">LSAZ</cx:pt>
          <cx:pt idx="257878">LSAZ</cx:pt>
          <cx:pt idx="257879">LSAZ</cx:pt>
          <cx:pt idx="257880">LSAZ</cx:pt>
          <cx:pt idx="257881">LSAZ</cx:pt>
          <cx:pt idx="257882">LSAZ</cx:pt>
          <cx:pt idx="257883">LSAZ</cx:pt>
          <cx:pt idx="257884">LSAZ</cx:pt>
          <cx:pt idx="257885">LSAZ</cx:pt>
          <cx:pt idx="257886">LSAZ</cx:pt>
          <cx:pt idx="257887">LSAZ</cx:pt>
          <cx:pt idx="257888">LSAZ</cx:pt>
          <cx:pt idx="257889">LSAZ</cx:pt>
          <cx:pt idx="257890">LSAZ</cx:pt>
          <cx:pt idx="257891">LSAZ</cx:pt>
          <cx:pt idx="257892">LSAZ</cx:pt>
          <cx:pt idx="257893">LSAZ</cx:pt>
          <cx:pt idx="257894">LSAZ</cx:pt>
          <cx:pt idx="257895">LSAZ</cx:pt>
          <cx:pt idx="257896">LSAZ</cx:pt>
          <cx:pt idx="257897">LSAZ</cx:pt>
          <cx:pt idx="257898">LSAZ</cx:pt>
          <cx:pt idx="257899">LSAZ</cx:pt>
          <cx:pt idx="257900">LSAZ</cx:pt>
          <cx:pt idx="257901">LSAZ</cx:pt>
          <cx:pt idx="257902">LSAZ</cx:pt>
          <cx:pt idx="257903">LSAZ</cx:pt>
          <cx:pt idx="257904">LSAZ</cx:pt>
          <cx:pt idx="257905">LSAZ</cx:pt>
          <cx:pt idx="257906">LSAZ</cx:pt>
          <cx:pt idx="257907">LSAZ</cx:pt>
          <cx:pt idx="257908">LSAZ</cx:pt>
          <cx:pt idx="257909">LSAZ</cx:pt>
          <cx:pt idx="257910">LSAZ</cx:pt>
          <cx:pt idx="257911">LSAZ</cx:pt>
          <cx:pt idx="257912">LSAZ</cx:pt>
          <cx:pt idx="257913">LSAZ</cx:pt>
          <cx:pt idx="257914">LSAZ</cx:pt>
          <cx:pt idx="257915">LSAZ</cx:pt>
          <cx:pt idx="257916">LSAZ</cx:pt>
          <cx:pt idx="257917">LSAZ</cx:pt>
          <cx:pt idx="257918">LSAZ</cx:pt>
          <cx:pt idx="257919">LSAZ</cx:pt>
          <cx:pt idx="257920">LSAZ</cx:pt>
          <cx:pt idx="257921">LSAZ</cx:pt>
          <cx:pt idx="257922">LSAZ</cx:pt>
          <cx:pt idx="257923">LSAZ</cx:pt>
          <cx:pt idx="257924">LSAZ</cx:pt>
          <cx:pt idx="257925">LSAZ</cx:pt>
          <cx:pt idx="257926">LSAZ</cx:pt>
          <cx:pt idx="257927">LSAZ</cx:pt>
          <cx:pt idx="257928">LSAZ</cx:pt>
          <cx:pt idx="257929">LSAZ</cx:pt>
          <cx:pt idx="257930">LSAZ</cx:pt>
          <cx:pt idx="257931">LSAZ</cx:pt>
          <cx:pt idx="257932">LSAZ</cx:pt>
          <cx:pt idx="257933">LSAZ</cx:pt>
          <cx:pt idx="257934">LSAZ</cx:pt>
          <cx:pt idx="257935">LSAZ</cx:pt>
          <cx:pt idx="257936">LSAZ</cx:pt>
          <cx:pt idx="257937">LSAZ</cx:pt>
          <cx:pt idx="257938">LSAZ</cx:pt>
          <cx:pt idx="257939">LSAZ</cx:pt>
          <cx:pt idx="257940">LSAZ</cx:pt>
          <cx:pt idx="257941">LSAZ</cx:pt>
          <cx:pt idx="257942">LSAZ</cx:pt>
          <cx:pt idx="257943">LSAZ</cx:pt>
          <cx:pt idx="257944">LSAZ</cx:pt>
          <cx:pt idx="257945">LSAZ</cx:pt>
          <cx:pt idx="257946">LSAZ</cx:pt>
          <cx:pt idx="257947">LSAZ</cx:pt>
          <cx:pt idx="257948">LSAZ</cx:pt>
          <cx:pt idx="257949">LSAZ</cx:pt>
          <cx:pt idx="257950">LSAZ</cx:pt>
          <cx:pt idx="257951">LSAZ</cx:pt>
          <cx:pt idx="257952">LSAZ</cx:pt>
          <cx:pt idx="257953">LSAZ</cx:pt>
          <cx:pt idx="257954">LSAZ</cx:pt>
          <cx:pt idx="257955">LSAZ</cx:pt>
          <cx:pt idx="257956">LSAZ</cx:pt>
          <cx:pt idx="257957">LSAZ</cx:pt>
          <cx:pt idx="257958">LSAZ</cx:pt>
          <cx:pt idx="257959">LSAZ</cx:pt>
          <cx:pt idx="257960">LSAZ</cx:pt>
          <cx:pt idx="257961">LSAZ</cx:pt>
          <cx:pt idx="257962">LSAZ</cx:pt>
          <cx:pt idx="257963">LSAZ</cx:pt>
          <cx:pt idx="257964">LSAZ</cx:pt>
          <cx:pt idx="257965">LSAZ</cx:pt>
          <cx:pt idx="257966">LSAZ</cx:pt>
          <cx:pt idx="257967">LSAZ</cx:pt>
          <cx:pt idx="257968">LSAZ</cx:pt>
          <cx:pt idx="257969">LSAZ</cx:pt>
          <cx:pt idx="257970">LSAZ</cx:pt>
          <cx:pt idx="257971">LSAZ</cx:pt>
          <cx:pt idx="257972">LSAZ</cx:pt>
          <cx:pt idx="257973">LSAZ</cx:pt>
          <cx:pt idx="257974">LSAZ</cx:pt>
          <cx:pt idx="257975">LSAZ</cx:pt>
          <cx:pt idx="257976">LSAZ</cx:pt>
          <cx:pt idx="257977">LSAZ</cx:pt>
          <cx:pt idx="257978">LSAZ</cx:pt>
          <cx:pt idx="257979">LSAZ</cx:pt>
          <cx:pt idx="257980">LSAZ</cx:pt>
          <cx:pt idx="257981">LSAZ</cx:pt>
          <cx:pt idx="257982">LSAZ</cx:pt>
          <cx:pt idx="257983">LSAZ</cx:pt>
          <cx:pt idx="257984">LSAZ</cx:pt>
          <cx:pt idx="257985">LSAZ</cx:pt>
          <cx:pt idx="257986">LSAZ</cx:pt>
          <cx:pt idx="257987">LSAZ</cx:pt>
          <cx:pt idx="257988">LSAZ</cx:pt>
          <cx:pt idx="257989">LSAZ</cx:pt>
          <cx:pt idx="257990">LSAZ</cx:pt>
          <cx:pt idx="257991">LSAZ</cx:pt>
          <cx:pt idx="257992">LSAZ</cx:pt>
          <cx:pt idx="257993">LSAZ</cx:pt>
          <cx:pt idx="257994">LSAZ</cx:pt>
          <cx:pt idx="257995">LSAZ</cx:pt>
          <cx:pt idx="257996">LSAZ</cx:pt>
          <cx:pt idx="257997">LSAZ</cx:pt>
          <cx:pt idx="257998">LSAZ</cx:pt>
          <cx:pt idx="257999">LSAZ</cx:pt>
          <cx:pt idx="258000">LSAZ</cx:pt>
          <cx:pt idx="258001">LSAZ</cx:pt>
          <cx:pt idx="258002">LSAZ</cx:pt>
          <cx:pt idx="258003">LSAZ</cx:pt>
          <cx:pt idx="258004">LSAZ</cx:pt>
          <cx:pt idx="258005">LSAZ</cx:pt>
          <cx:pt idx="258006">LSAZ</cx:pt>
          <cx:pt idx="258007">LSAZ</cx:pt>
          <cx:pt idx="258008">LSAZ</cx:pt>
          <cx:pt idx="258009">LSAZ</cx:pt>
          <cx:pt idx="258010">LSAZ</cx:pt>
          <cx:pt idx="258011">LSAZ</cx:pt>
          <cx:pt idx="258012">LSAZ</cx:pt>
          <cx:pt idx="258013">LSAZ</cx:pt>
          <cx:pt idx="258014">LSAZ</cx:pt>
          <cx:pt idx="258015">LSAZ</cx:pt>
          <cx:pt idx="258016">LSAZ</cx:pt>
          <cx:pt idx="258017">LSAZ</cx:pt>
          <cx:pt idx="258018">LSAZ</cx:pt>
          <cx:pt idx="258019">LSAZ</cx:pt>
          <cx:pt idx="258020">LSAZ</cx:pt>
          <cx:pt idx="258021">LSAZ</cx:pt>
          <cx:pt idx="258022">LSAZ</cx:pt>
          <cx:pt idx="258023">LSAZ</cx:pt>
          <cx:pt idx="258024">LSAZ</cx:pt>
          <cx:pt idx="258025">LSAZ</cx:pt>
          <cx:pt idx="258026">LSAZ</cx:pt>
          <cx:pt idx="258027">LSAZ</cx:pt>
          <cx:pt idx="258028">LSAZ</cx:pt>
          <cx:pt idx="258029">LSAZ</cx:pt>
          <cx:pt idx="258030">LSAZ</cx:pt>
          <cx:pt idx="258031">LSAZ</cx:pt>
          <cx:pt idx="258032">LSAZ</cx:pt>
          <cx:pt idx="258033">LSAZ</cx:pt>
          <cx:pt idx="258034">LSAZ</cx:pt>
          <cx:pt idx="258035">LSAZ</cx:pt>
          <cx:pt idx="258036">LSAZ</cx:pt>
          <cx:pt idx="258037">LSAZ</cx:pt>
          <cx:pt idx="258038">LSAZ</cx:pt>
          <cx:pt idx="258039">LSAZ</cx:pt>
          <cx:pt idx="258040">LSAZ</cx:pt>
          <cx:pt idx="258041">LSAZ</cx:pt>
          <cx:pt idx="258042">LSAZ</cx:pt>
          <cx:pt idx="258043">LSAZ</cx:pt>
          <cx:pt idx="258044">LSAZ</cx:pt>
          <cx:pt idx="258045">LSAZ</cx:pt>
          <cx:pt idx="258046">LSAZ</cx:pt>
          <cx:pt idx="258047">LSAZ</cx:pt>
          <cx:pt idx="258048">LSAZ</cx:pt>
          <cx:pt idx="258049">LSAZ</cx:pt>
          <cx:pt idx="258050">LSAZ</cx:pt>
          <cx:pt idx="258051">LSAZ</cx:pt>
          <cx:pt idx="258052">LSAZ</cx:pt>
          <cx:pt idx="258053">LSAZ</cx:pt>
          <cx:pt idx="258054">LSAZ</cx:pt>
          <cx:pt idx="258055">LSAZ</cx:pt>
          <cx:pt idx="258056">LSAZ</cx:pt>
          <cx:pt idx="258057">LSAZ</cx:pt>
          <cx:pt idx="258058">LSAZ</cx:pt>
          <cx:pt idx="258059">LSAZ</cx:pt>
          <cx:pt idx="258060">LSAZ</cx:pt>
          <cx:pt idx="258061">LSAZ</cx:pt>
          <cx:pt idx="258062">LSAZ</cx:pt>
          <cx:pt idx="258063">LSAZ</cx:pt>
          <cx:pt idx="258064">LSAZ</cx:pt>
          <cx:pt idx="258065">LSAZ</cx:pt>
          <cx:pt idx="258066">LSAZ</cx:pt>
          <cx:pt idx="258067">LSAZ</cx:pt>
          <cx:pt idx="258068">LSAZ</cx:pt>
          <cx:pt idx="258069">LSAZ</cx:pt>
          <cx:pt idx="258070">LSAZ</cx:pt>
          <cx:pt idx="258071">LSAZ</cx:pt>
          <cx:pt idx="258072">LSAZ</cx:pt>
          <cx:pt idx="258073">LSAZ</cx:pt>
          <cx:pt idx="258074">LSAZ</cx:pt>
          <cx:pt idx="258075">LSAZ</cx:pt>
          <cx:pt idx="258076">LSAZ</cx:pt>
          <cx:pt idx="258077">LSAZ</cx:pt>
          <cx:pt idx="258078">LSAZ</cx:pt>
          <cx:pt idx="258079">LSAZ</cx:pt>
          <cx:pt idx="258080">LSAZ</cx:pt>
          <cx:pt idx="258081">LSAZ</cx:pt>
          <cx:pt idx="258082">LSAZ</cx:pt>
          <cx:pt idx="258083">LSAZ</cx:pt>
          <cx:pt idx="258084">LSAZ</cx:pt>
          <cx:pt idx="258085">LSAZ</cx:pt>
          <cx:pt idx="258086">LSAZ</cx:pt>
          <cx:pt idx="258087">LSAZ</cx:pt>
          <cx:pt idx="258088">LSAZ</cx:pt>
          <cx:pt idx="258089">LSAZ</cx:pt>
          <cx:pt idx="258090">LSAZ</cx:pt>
          <cx:pt idx="258091">LSAZ</cx:pt>
          <cx:pt idx="258092">LSAZ</cx:pt>
          <cx:pt idx="258093">LSAZ</cx:pt>
          <cx:pt idx="258094">LSAZ</cx:pt>
          <cx:pt idx="258095">LSAZ</cx:pt>
          <cx:pt idx="258096">LSAZ</cx:pt>
          <cx:pt idx="258097">LSAZ</cx:pt>
          <cx:pt idx="258098">LSAZ</cx:pt>
          <cx:pt idx="258099">LSAZ</cx:pt>
          <cx:pt idx="258100">LSAZ</cx:pt>
          <cx:pt idx="258101">LSAZ</cx:pt>
          <cx:pt idx="258102">LSAZ</cx:pt>
          <cx:pt idx="258103">LSAZ</cx:pt>
          <cx:pt idx="258104">LSAZ</cx:pt>
          <cx:pt idx="258105">LSAZ</cx:pt>
          <cx:pt idx="258106">LSAZ</cx:pt>
          <cx:pt idx="258107">LSAZ</cx:pt>
          <cx:pt idx="258108">LSAZ</cx:pt>
          <cx:pt idx="258109">LSAZ</cx:pt>
          <cx:pt idx="258110">LSAZ</cx:pt>
          <cx:pt idx="258111">LSAZ</cx:pt>
          <cx:pt idx="258112">LSAZ</cx:pt>
          <cx:pt idx="258113">LSAZ</cx:pt>
          <cx:pt idx="258114">LSAZ</cx:pt>
          <cx:pt idx="258115">LSAZ</cx:pt>
          <cx:pt idx="258116">LSAZ</cx:pt>
          <cx:pt idx="258117">LSAZ</cx:pt>
          <cx:pt idx="258118">LSAZ</cx:pt>
          <cx:pt idx="258119">LSAZ</cx:pt>
          <cx:pt idx="258120">LSAZ</cx:pt>
          <cx:pt idx="258121">LSAZ</cx:pt>
          <cx:pt idx="258122">LSAZ</cx:pt>
          <cx:pt idx="258123">LSAZ</cx:pt>
          <cx:pt idx="258124">LSAZ</cx:pt>
          <cx:pt idx="258125">LSAZ</cx:pt>
          <cx:pt idx="258126">LSAZ</cx:pt>
          <cx:pt idx="258127">LSAZ</cx:pt>
          <cx:pt idx="258128">LSAZ</cx:pt>
          <cx:pt idx="258129">LSAZ</cx:pt>
          <cx:pt idx="258130">LSAZ</cx:pt>
          <cx:pt idx="258131">LSAZ</cx:pt>
          <cx:pt idx="258132">LSAZ</cx:pt>
          <cx:pt idx="258133">LSAZ</cx:pt>
          <cx:pt idx="258134">LSAZ</cx:pt>
          <cx:pt idx="258135">LSAZ</cx:pt>
          <cx:pt idx="258136">LSAZ</cx:pt>
          <cx:pt idx="258137">LSAZ</cx:pt>
          <cx:pt idx="258138">LSAZ</cx:pt>
          <cx:pt idx="258139">LSAZ</cx:pt>
          <cx:pt idx="258140">LSAZ</cx:pt>
          <cx:pt idx="258141">LSAZ</cx:pt>
          <cx:pt idx="258142">LSAZ</cx:pt>
          <cx:pt idx="258143">LSAZ</cx:pt>
          <cx:pt idx="258144">LSAZ</cx:pt>
          <cx:pt idx="258145">LSAZ</cx:pt>
          <cx:pt idx="258146">LSAZ</cx:pt>
          <cx:pt idx="258147">LSAZ</cx:pt>
          <cx:pt idx="258148">LSAZ</cx:pt>
          <cx:pt idx="258149">LSAZ</cx:pt>
          <cx:pt idx="258150">LSAZ</cx:pt>
          <cx:pt idx="258151">LSAZ</cx:pt>
          <cx:pt idx="258152">LSAZ</cx:pt>
          <cx:pt idx="258153">LSAZ</cx:pt>
          <cx:pt idx="258154">LSAZ</cx:pt>
          <cx:pt idx="258155">LSAZ</cx:pt>
          <cx:pt idx="258156">LSAZ</cx:pt>
          <cx:pt idx="258157">LSAZ</cx:pt>
          <cx:pt idx="258158">LSAZ</cx:pt>
          <cx:pt idx="258159">LSAZ</cx:pt>
          <cx:pt idx="258160">LSAZ</cx:pt>
          <cx:pt idx="258161">LSAZ</cx:pt>
          <cx:pt idx="258162">LSAZ</cx:pt>
          <cx:pt idx="258163">LSAZ</cx:pt>
          <cx:pt idx="258164">LSAZ</cx:pt>
          <cx:pt idx="258165">LSAZ</cx:pt>
          <cx:pt idx="258166">LSAZ</cx:pt>
          <cx:pt idx="258167">LSAZ</cx:pt>
          <cx:pt idx="258168">LSAZ</cx:pt>
          <cx:pt idx="258169">LSAZ</cx:pt>
          <cx:pt idx="258170">LSAZ</cx:pt>
          <cx:pt idx="258171">LSAZ</cx:pt>
          <cx:pt idx="258172">LSAZ</cx:pt>
          <cx:pt idx="258173">LSAZ</cx:pt>
          <cx:pt idx="258174">LSAZ</cx:pt>
          <cx:pt idx="258175">LSAZ</cx:pt>
          <cx:pt idx="258176">LSAZ</cx:pt>
          <cx:pt idx="258177">LSAZ</cx:pt>
          <cx:pt idx="258178">LSAZ</cx:pt>
          <cx:pt idx="258179">LSAZ</cx:pt>
          <cx:pt idx="258180">LSAZ</cx:pt>
          <cx:pt idx="258181">LSAZ</cx:pt>
          <cx:pt idx="258182">LSAZ</cx:pt>
          <cx:pt idx="258183">LSAZ</cx:pt>
          <cx:pt idx="258184">LSAZ</cx:pt>
          <cx:pt idx="258185">LSAZ</cx:pt>
          <cx:pt idx="258186">LSAZ</cx:pt>
          <cx:pt idx="258187">LSAZ</cx:pt>
          <cx:pt idx="258188">LSAZ</cx:pt>
          <cx:pt idx="258189">LSAZ</cx:pt>
          <cx:pt idx="258190">LSAZ</cx:pt>
          <cx:pt idx="258191">LSAZ</cx:pt>
          <cx:pt idx="258192">LSAZ</cx:pt>
          <cx:pt idx="258193">LSAZ</cx:pt>
          <cx:pt idx="258194">LSAZ</cx:pt>
          <cx:pt idx="258195">LSAZ</cx:pt>
          <cx:pt idx="258196">LSAZ</cx:pt>
          <cx:pt idx="258197">LSAZ</cx:pt>
          <cx:pt idx="258198">LSAZ</cx:pt>
          <cx:pt idx="258199">LSAZ</cx:pt>
          <cx:pt idx="258200">LSAZ</cx:pt>
          <cx:pt idx="258201">LSAZ</cx:pt>
          <cx:pt idx="258202">LSAZ</cx:pt>
          <cx:pt idx="258203">LSAZ</cx:pt>
          <cx:pt idx="258204">LSAZ</cx:pt>
          <cx:pt idx="258205">LSAZ</cx:pt>
          <cx:pt idx="258206">LSAZ</cx:pt>
          <cx:pt idx="258207">LSAZ</cx:pt>
          <cx:pt idx="258208">LSAZ</cx:pt>
          <cx:pt idx="258209">LSAZ</cx:pt>
          <cx:pt idx="258210">LSAZ</cx:pt>
          <cx:pt idx="258211">LSAZ</cx:pt>
          <cx:pt idx="258212">LSAZ</cx:pt>
          <cx:pt idx="258213">LSAZ</cx:pt>
          <cx:pt idx="258214">LSAZ</cx:pt>
          <cx:pt idx="258215">LSAZ</cx:pt>
          <cx:pt idx="258216">LSAZ</cx:pt>
          <cx:pt idx="258217">LSAZ</cx:pt>
          <cx:pt idx="258218">LSAZ</cx:pt>
          <cx:pt idx="258219">LSAZ</cx:pt>
          <cx:pt idx="258220">LSAZ</cx:pt>
          <cx:pt idx="258221">LSAZ</cx:pt>
          <cx:pt idx="258222">LSAZ</cx:pt>
          <cx:pt idx="258223">LSAZ</cx:pt>
          <cx:pt idx="258224">LSAZ</cx:pt>
          <cx:pt idx="258225">LSAZ</cx:pt>
          <cx:pt idx="258226">LSAZ</cx:pt>
          <cx:pt idx="258227">LSAZ</cx:pt>
          <cx:pt idx="258228">LSAZ</cx:pt>
          <cx:pt idx="258229">LSAZ</cx:pt>
          <cx:pt idx="258230">LSAZ</cx:pt>
          <cx:pt idx="258231">LSAZ</cx:pt>
          <cx:pt idx="258232">LSAZ</cx:pt>
          <cx:pt idx="258233">LSAZ</cx:pt>
          <cx:pt idx="258234">LSAZ</cx:pt>
          <cx:pt idx="258235">LSAZ</cx:pt>
          <cx:pt idx="258236">LSAZ</cx:pt>
          <cx:pt idx="258237">LSAZ</cx:pt>
          <cx:pt idx="258238">LSAZ</cx:pt>
          <cx:pt idx="258239">LSAZ</cx:pt>
          <cx:pt idx="258240">LSAZ</cx:pt>
          <cx:pt idx="258241">LSAZ</cx:pt>
          <cx:pt idx="258242">LSAZ</cx:pt>
          <cx:pt idx="258243">LSAZ</cx:pt>
          <cx:pt idx="258244">LSAZ</cx:pt>
          <cx:pt idx="258245">LSAZ</cx:pt>
          <cx:pt idx="258246">LSAZ</cx:pt>
          <cx:pt idx="258247">LSAZ</cx:pt>
          <cx:pt idx="258248">LSAZ</cx:pt>
          <cx:pt idx="258249">LSAZ</cx:pt>
          <cx:pt idx="258250">LSAZ</cx:pt>
          <cx:pt idx="258251">LSAZ</cx:pt>
          <cx:pt idx="258252">LSAZ</cx:pt>
          <cx:pt idx="258253">LSAZ</cx:pt>
          <cx:pt idx="258254">LSAZ</cx:pt>
          <cx:pt idx="258255">LSAZ</cx:pt>
          <cx:pt idx="258256">LSAZ</cx:pt>
          <cx:pt idx="258257">LSAZ</cx:pt>
          <cx:pt idx="258258">LSAZ</cx:pt>
          <cx:pt idx="258259">LSAZ</cx:pt>
          <cx:pt idx="258260">LSAZ</cx:pt>
          <cx:pt idx="258261">LSAZ</cx:pt>
          <cx:pt idx="258262">LSAZ</cx:pt>
          <cx:pt idx="258263">LSAZ</cx:pt>
          <cx:pt idx="258264">LSAZ</cx:pt>
          <cx:pt idx="258265">LSAZ</cx:pt>
          <cx:pt idx="258266">LSAZ</cx:pt>
          <cx:pt idx="258267">LSAZ</cx:pt>
          <cx:pt idx="258268">LSAZ</cx:pt>
          <cx:pt idx="258269">LSAZ</cx:pt>
          <cx:pt idx="258270">LSAZ</cx:pt>
          <cx:pt idx="258271">LSAZ</cx:pt>
          <cx:pt idx="258272">LSAZ</cx:pt>
          <cx:pt idx="258273">LSAZ</cx:pt>
          <cx:pt idx="258274">LSAZ</cx:pt>
          <cx:pt idx="258275">LSAZ</cx:pt>
          <cx:pt idx="258276">LSAZ</cx:pt>
          <cx:pt idx="258277">LSAZ</cx:pt>
          <cx:pt idx="258278">LSAZ</cx:pt>
          <cx:pt idx="258279">LSAZ</cx:pt>
          <cx:pt idx="258280">LSAZ</cx:pt>
          <cx:pt idx="258281">LSAZ</cx:pt>
          <cx:pt idx="258282">LSAZ</cx:pt>
          <cx:pt idx="258283">LSAZ</cx:pt>
          <cx:pt idx="258284">LSAZ</cx:pt>
          <cx:pt idx="258285">LSAZ</cx:pt>
          <cx:pt idx="258286">LSAZ</cx:pt>
          <cx:pt idx="258287">LSAZ</cx:pt>
          <cx:pt idx="258288">LSAZ</cx:pt>
          <cx:pt idx="258289">LSAZ</cx:pt>
          <cx:pt idx="258290">LSAZ</cx:pt>
          <cx:pt idx="258291">LSAZ</cx:pt>
          <cx:pt idx="258292">LSAZ</cx:pt>
          <cx:pt idx="258293">LSAZ</cx:pt>
          <cx:pt idx="258294">LSAZ</cx:pt>
          <cx:pt idx="258295">LSAZ</cx:pt>
          <cx:pt idx="258296">LSAZ</cx:pt>
          <cx:pt idx="258297">LSAZ</cx:pt>
          <cx:pt idx="258298">LSAZ</cx:pt>
          <cx:pt idx="258299">LSAZ</cx:pt>
          <cx:pt idx="258300">LSAZ</cx:pt>
          <cx:pt idx="258301">LSAZ</cx:pt>
          <cx:pt idx="258302">LSAZ</cx:pt>
          <cx:pt idx="258303">LSAZ</cx:pt>
          <cx:pt idx="258304">LSAZ</cx:pt>
          <cx:pt idx="258305">LSAZ</cx:pt>
          <cx:pt idx="258306">LSAZ</cx:pt>
          <cx:pt idx="258307">LSAZ</cx:pt>
          <cx:pt idx="258308">LSAZ</cx:pt>
          <cx:pt idx="258309">LSAZ</cx:pt>
          <cx:pt idx="258310">LSAZ</cx:pt>
          <cx:pt idx="258311">LSAZ</cx:pt>
          <cx:pt idx="258312">LSAZ</cx:pt>
          <cx:pt idx="258313">LSAZ</cx:pt>
          <cx:pt idx="258314">LSAZ</cx:pt>
          <cx:pt idx="258315">LSAZ</cx:pt>
          <cx:pt idx="258316">LSAZ</cx:pt>
          <cx:pt idx="258317">LSAZ</cx:pt>
          <cx:pt idx="258318">LSAZ</cx:pt>
          <cx:pt idx="258319">LSAZ</cx:pt>
          <cx:pt idx="258320">LSAZ</cx:pt>
          <cx:pt idx="258321">LSAZ</cx:pt>
          <cx:pt idx="258322">LSAZ</cx:pt>
          <cx:pt idx="258323">LSAZ</cx:pt>
          <cx:pt idx="258324">LSAZ</cx:pt>
          <cx:pt idx="258325">LSAZ</cx:pt>
          <cx:pt idx="258326">LSAZ</cx:pt>
          <cx:pt idx="258327">LSAZ</cx:pt>
          <cx:pt idx="258328">LSAZ</cx:pt>
          <cx:pt idx="258329">LSAZ</cx:pt>
          <cx:pt idx="258330">LSAZ</cx:pt>
          <cx:pt idx="258331">LSAZ</cx:pt>
          <cx:pt idx="258332">LSAZ</cx:pt>
          <cx:pt idx="258333">LSAZ</cx:pt>
          <cx:pt idx="258334">LSAZ</cx:pt>
          <cx:pt idx="258335">LSAZ</cx:pt>
          <cx:pt idx="258336">LSAZ</cx:pt>
          <cx:pt idx="258337">LSAZ</cx:pt>
          <cx:pt idx="258338">LSAZ</cx:pt>
          <cx:pt idx="258339">LSAZ</cx:pt>
          <cx:pt idx="258340">LSAZ</cx:pt>
          <cx:pt idx="258341">LSAZ</cx:pt>
          <cx:pt idx="258342">LSAZ</cx:pt>
          <cx:pt idx="258343">LSAZ</cx:pt>
          <cx:pt idx="258344">LSAZ</cx:pt>
          <cx:pt idx="258345">LSAZ</cx:pt>
          <cx:pt idx="258346">LSAZ</cx:pt>
          <cx:pt idx="258347">LSAZ</cx:pt>
          <cx:pt idx="258348">LSAZ</cx:pt>
          <cx:pt idx="258349">LSAZ</cx:pt>
          <cx:pt idx="258350">LSAZ</cx:pt>
          <cx:pt idx="258351">LSAZ</cx:pt>
          <cx:pt idx="258352">LSAZ</cx:pt>
          <cx:pt idx="258353">LSAZ</cx:pt>
          <cx:pt idx="258354">LSAZ</cx:pt>
          <cx:pt idx="258355">LSAZ</cx:pt>
          <cx:pt idx="258356">LSAZ</cx:pt>
          <cx:pt idx="258357">LSAZ</cx:pt>
          <cx:pt idx="258358">LSAZ</cx:pt>
          <cx:pt idx="258359">LSAZ</cx:pt>
          <cx:pt idx="258360">LSAZ</cx:pt>
          <cx:pt idx="258361">LSAZ</cx:pt>
          <cx:pt idx="258362">LSAZ</cx:pt>
          <cx:pt idx="258363">LSAZ</cx:pt>
          <cx:pt idx="258364">LSAZ</cx:pt>
          <cx:pt idx="258365">LSAZ</cx:pt>
          <cx:pt idx="258366">LSAZ</cx:pt>
          <cx:pt idx="258367">LSAZ</cx:pt>
          <cx:pt idx="258368">LSAZ</cx:pt>
          <cx:pt idx="258369">LSAZ</cx:pt>
          <cx:pt idx="258370">LSAZ</cx:pt>
          <cx:pt idx="258371">LSAZ</cx:pt>
          <cx:pt idx="258372">LSAZ</cx:pt>
          <cx:pt idx="258373">LSAZ</cx:pt>
          <cx:pt idx="258374">LSAZ</cx:pt>
          <cx:pt idx="258375">LSAZ</cx:pt>
          <cx:pt idx="258376">LSAZ</cx:pt>
          <cx:pt idx="258377">LSAZ</cx:pt>
          <cx:pt idx="258378">LSAZ</cx:pt>
          <cx:pt idx="258379">LSAZ</cx:pt>
          <cx:pt idx="258380">LSAZ</cx:pt>
          <cx:pt idx="258381">LSAZ</cx:pt>
          <cx:pt idx="258382">LSAZ</cx:pt>
          <cx:pt idx="258383">LSAZ</cx:pt>
          <cx:pt idx="258384">LSAZ</cx:pt>
          <cx:pt idx="258385">LSAZ</cx:pt>
          <cx:pt idx="258386">LSAZ</cx:pt>
          <cx:pt idx="258387">LSAZ</cx:pt>
          <cx:pt idx="258388">LSAZ</cx:pt>
          <cx:pt idx="258389">LSAZ</cx:pt>
          <cx:pt idx="258390">LSAZ</cx:pt>
          <cx:pt idx="258391">LSAZ</cx:pt>
          <cx:pt idx="258392">LSAZ</cx:pt>
          <cx:pt idx="258393">LSAZ</cx:pt>
          <cx:pt idx="258394">LSAZ</cx:pt>
          <cx:pt idx="258395">LSAZ</cx:pt>
          <cx:pt idx="258396">LSAZ</cx:pt>
          <cx:pt idx="258397">LSAZ</cx:pt>
          <cx:pt idx="258398">LSAZ</cx:pt>
          <cx:pt idx="258399">LSAZ</cx:pt>
          <cx:pt idx="258400">LSAZ</cx:pt>
          <cx:pt idx="258401">LSAZ</cx:pt>
          <cx:pt idx="258402">LSAZ</cx:pt>
          <cx:pt idx="258403">LSAZ</cx:pt>
          <cx:pt idx="258404">LSAZ</cx:pt>
          <cx:pt idx="258405">LSAZ</cx:pt>
          <cx:pt idx="258406">LSAZ</cx:pt>
          <cx:pt idx="258407">LSAZ</cx:pt>
          <cx:pt idx="258408">LSAZ</cx:pt>
          <cx:pt idx="258409">LSAZ</cx:pt>
          <cx:pt idx="258410">LSAZ</cx:pt>
          <cx:pt idx="258411">LSAZ</cx:pt>
          <cx:pt idx="258412">LSAZ</cx:pt>
          <cx:pt idx="258413">LSAZ</cx:pt>
          <cx:pt idx="258414">LSAZ</cx:pt>
          <cx:pt idx="258415">LSAZ</cx:pt>
          <cx:pt idx="258416">LSAZ</cx:pt>
          <cx:pt idx="258417">LSAZ</cx:pt>
          <cx:pt idx="258418">LSAZ</cx:pt>
          <cx:pt idx="258419">LSAZ</cx:pt>
          <cx:pt idx="258420">LSAZ</cx:pt>
          <cx:pt idx="258421">LSAZ</cx:pt>
          <cx:pt idx="258422">LSAZ</cx:pt>
          <cx:pt idx="258423">LSAZ</cx:pt>
          <cx:pt idx="258424">LSAZ</cx:pt>
          <cx:pt idx="258425">LSAZ</cx:pt>
          <cx:pt idx="258426">LSAZ</cx:pt>
          <cx:pt idx="258427">LSAZ</cx:pt>
          <cx:pt idx="258428">LSAZ</cx:pt>
          <cx:pt idx="258429">LSAZ</cx:pt>
          <cx:pt idx="258430">LSAZ</cx:pt>
          <cx:pt idx="258431">LSAZ</cx:pt>
          <cx:pt idx="258432">LSAZ</cx:pt>
          <cx:pt idx="258433">LSAZ</cx:pt>
          <cx:pt idx="258434">LSAZ</cx:pt>
          <cx:pt idx="258435">LSAZ</cx:pt>
          <cx:pt idx="258436">LSAZ</cx:pt>
          <cx:pt idx="258437">LSAZ</cx:pt>
          <cx:pt idx="258438">LSAZ</cx:pt>
          <cx:pt idx="258439">LSAZ</cx:pt>
          <cx:pt idx="258440">LSAZ</cx:pt>
          <cx:pt idx="258441">LSAZ</cx:pt>
          <cx:pt idx="258442">LSAZ</cx:pt>
          <cx:pt idx="258443">LSAZ</cx:pt>
          <cx:pt idx="258444">LSAZ</cx:pt>
          <cx:pt idx="258445">LSAZ</cx:pt>
          <cx:pt idx="258446">LSAZ</cx:pt>
          <cx:pt idx="258447">LSAZ</cx:pt>
          <cx:pt idx="258448">LSAZ</cx:pt>
          <cx:pt idx="258449">LSAZ</cx:pt>
          <cx:pt idx="258450">LSAZ</cx:pt>
          <cx:pt idx="258451">LSAZ</cx:pt>
          <cx:pt idx="258452">LSAZ</cx:pt>
          <cx:pt idx="258453">LSAZ</cx:pt>
          <cx:pt idx="258454">LSAZ</cx:pt>
          <cx:pt idx="258455">LSAZ</cx:pt>
          <cx:pt idx="258456">LSAZ</cx:pt>
          <cx:pt idx="258457">LSAZ</cx:pt>
          <cx:pt idx="258458">LSAZ</cx:pt>
          <cx:pt idx="258459">LSAZ</cx:pt>
          <cx:pt idx="258460">LSAZ</cx:pt>
          <cx:pt idx="258461">LSAZ</cx:pt>
          <cx:pt idx="258462">LSAZ</cx:pt>
          <cx:pt idx="258463">LSAZ</cx:pt>
          <cx:pt idx="258464">LSAZ</cx:pt>
          <cx:pt idx="258465">LSAZ</cx:pt>
          <cx:pt idx="258466">LSAZ</cx:pt>
          <cx:pt idx="258467">LSAZ</cx:pt>
          <cx:pt idx="258468">LSAZ</cx:pt>
          <cx:pt idx="258469">LSAZ</cx:pt>
          <cx:pt idx="258470">LSAZ</cx:pt>
          <cx:pt idx="258471">LSAZ</cx:pt>
          <cx:pt idx="258472">LSAZ</cx:pt>
          <cx:pt idx="258473">LSAZ</cx:pt>
          <cx:pt idx="258474">LSAZ</cx:pt>
          <cx:pt idx="258475">LSAZ</cx:pt>
          <cx:pt idx="258476">LSAZ</cx:pt>
          <cx:pt idx="258477">LSAZ</cx:pt>
          <cx:pt idx="258478">LSAZ</cx:pt>
          <cx:pt idx="258479">LSAZ</cx:pt>
          <cx:pt idx="258480">LSAZ</cx:pt>
          <cx:pt idx="258481">LSAZ</cx:pt>
          <cx:pt idx="258482">LSAZ</cx:pt>
          <cx:pt idx="258483">LSAZ</cx:pt>
          <cx:pt idx="258484">LSAZ</cx:pt>
          <cx:pt idx="258485">LSAZ</cx:pt>
          <cx:pt idx="258486">LSAZ</cx:pt>
          <cx:pt idx="258487">LSAZ</cx:pt>
          <cx:pt idx="258488">LSAZ</cx:pt>
          <cx:pt idx="258489">LSAZ</cx:pt>
          <cx:pt idx="258490">LSAZ</cx:pt>
          <cx:pt idx="258491">LSAZ</cx:pt>
          <cx:pt idx="258492">LSAZ</cx:pt>
          <cx:pt idx="258493">LSAZ</cx:pt>
          <cx:pt idx="258494">LSAZ</cx:pt>
          <cx:pt idx="258495">LSAZ</cx:pt>
          <cx:pt idx="258496">LSAZ</cx:pt>
          <cx:pt idx="258497">LSAZ</cx:pt>
          <cx:pt idx="258498">LSAZ</cx:pt>
          <cx:pt idx="258499">LSAZ</cx:pt>
          <cx:pt idx="258500">LSAZ</cx:pt>
          <cx:pt idx="258501">LSAZ</cx:pt>
          <cx:pt idx="258502">LSAZ</cx:pt>
          <cx:pt idx="258503">LSAZ</cx:pt>
          <cx:pt idx="258504">LSAZ</cx:pt>
          <cx:pt idx="258505">LSAZ</cx:pt>
          <cx:pt idx="258506">LSAZ</cx:pt>
          <cx:pt idx="258507">LSAZ</cx:pt>
          <cx:pt idx="258508">LSAZ</cx:pt>
          <cx:pt idx="258509">LSAZ</cx:pt>
          <cx:pt idx="258510">LSAZ</cx:pt>
          <cx:pt idx="258511">LSAZ</cx:pt>
          <cx:pt idx="258512">LSAZ</cx:pt>
          <cx:pt idx="258513">LSAZ</cx:pt>
          <cx:pt idx="258514">LSAZ</cx:pt>
          <cx:pt idx="258515">LSAZ</cx:pt>
          <cx:pt idx="258516">LSAZ</cx:pt>
          <cx:pt idx="258517">LSAZ</cx:pt>
          <cx:pt idx="258518">LSAZ</cx:pt>
          <cx:pt idx="258519">LSAZ</cx:pt>
          <cx:pt idx="258520">LSAZ</cx:pt>
          <cx:pt idx="258521">LSAZ</cx:pt>
          <cx:pt idx="258522">LSAZ</cx:pt>
          <cx:pt idx="258523">LSAZ</cx:pt>
          <cx:pt idx="258524">LSAZ</cx:pt>
          <cx:pt idx="258525">LSAZ</cx:pt>
          <cx:pt idx="258526">LSAZ</cx:pt>
          <cx:pt idx="258527">LSAZ</cx:pt>
          <cx:pt idx="258528">LSAZ</cx:pt>
          <cx:pt idx="258529">LSAZ</cx:pt>
          <cx:pt idx="258530">LSAZ</cx:pt>
          <cx:pt idx="258531">LSAZ</cx:pt>
          <cx:pt idx="258532">LSAZ</cx:pt>
          <cx:pt idx="258533">LSAZ</cx:pt>
          <cx:pt idx="258534">LSAZ</cx:pt>
          <cx:pt idx="258535">LSAZ</cx:pt>
          <cx:pt idx="258536">LSAZ</cx:pt>
          <cx:pt idx="258537">LSAZ</cx:pt>
          <cx:pt idx="258538">LSAZ</cx:pt>
          <cx:pt idx="258539">LSAZ</cx:pt>
          <cx:pt idx="258540">LSAZ</cx:pt>
          <cx:pt idx="258541">LSAZ</cx:pt>
          <cx:pt idx="258542">LSAZ</cx:pt>
          <cx:pt idx="258543">LSAZ</cx:pt>
          <cx:pt idx="258544">LSAZ</cx:pt>
          <cx:pt idx="258545">LSAZ</cx:pt>
          <cx:pt idx="258546">LSAZ</cx:pt>
          <cx:pt idx="258547">LSAZ</cx:pt>
          <cx:pt idx="258548">LSAZ</cx:pt>
          <cx:pt idx="258549">LSAZ</cx:pt>
          <cx:pt idx="258550">LSAZ</cx:pt>
          <cx:pt idx="258551">LSAZ</cx:pt>
          <cx:pt idx="258552">LSAZ</cx:pt>
          <cx:pt idx="258553">LSAZ</cx:pt>
          <cx:pt idx="258554">LSAZ</cx:pt>
          <cx:pt idx="258555">LSAZ</cx:pt>
          <cx:pt idx="258556">LSAZ</cx:pt>
          <cx:pt idx="258557">LSAZ</cx:pt>
          <cx:pt idx="258558">LSAZ</cx:pt>
          <cx:pt idx="258559">LSAZ</cx:pt>
          <cx:pt idx="258560">LSAZ</cx:pt>
          <cx:pt idx="258561">LSAZ</cx:pt>
          <cx:pt idx="258562">LSAZ</cx:pt>
          <cx:pt idx="258563">LSAZ</cx:pt>
          <cx:pt idx="258564">LSAZ</cx:pt>
          <cx:pt idx="258565">LSAZ</cx:pt>
          <cx:pt idx="258566">LSAZ</cx:pt>
          <cx:pt idx="258567">LSAZ</cx:pt>
          <cx:pt idx="258568">LSAZ</cx:pt>
          <cx:pt idx="258569">LSAZ</cx:pt>
          <cx:pt idx="258570">LSAZ</cx:pt>
          <cx:pt idx="258571">LSAZ</cx:pt>
          <cx:pt idx="258572">LSAZ</cx:pt>
          <cx:pt idx="258573">LSAZ</cx:pt>
          <cx:pt idx="258574">LSAZ</cx:pt>
          <cx:pt idx="258575">LSAZ</cx:pt>
          <cx:pt idx="258576">LSAZ</cx:pt>
          <cx:pt idx="258577">LSAZ</cx:pt>
          <cx:pt idx="258578">LSAZ</cx:pt>
          <cx:pt idx="258579">LSAZ</cx:pt>
          <cx:pt idx="258580">LSAZ</cx:pt>
          <cx:pt idx="258581">LSAZ</cx:pt>
          <cx:pt idx="258582">LSAZ</cx:pt>
          <cx:pt idx="258583">LSAZ</cx:pt>
          <cx:pt idx="258584">LSAZ</cx:pt>
          <cx:pt idx="258585">LSAZ</cx:pt>
          <cx:pt idx="258586">LSAZ</cx:pt>
          <cx:pt idx="258587">LSAZ</cx:pt>
          <cx:pt idx="258588">LSAZ</cx:pt>
          <cx:pt idx="258589">LSAZ</cx:pt>
          <cx:pt idx="258590">LSAZ</cx:pt>
          <cx:pt idx="258591">LSAZ</cx:pt>
          <cx:pt idx="258592">LSAZ</cx:pt>
          <cx:pt idx="258593">LSAZ</cx:pt>
          <cx:pt idx="258594">LSAZ</cx:pt>
          <cx:pt idx="258595">LSAZ</cx:pt>
          <cx:pt idx="258596">LSAZ</cx:pt>
          <cx:pt idx="258597">LSAZ</cx:pt>
          <cx:pt idx="258598">LSAZ</cx:pt>
          <cx:pt idx="258599">LSAZ</cx:pt>
          <cx:pt idx="258600">LSAZ</cx:pt>
          <cx:pt idx="258601">LSAZ</cx:pt>
          <cx:pt idx="258602">LSAZ</cx:pt>
          <cx:pt idx="258603">LSAZ</cx:pt>
          <cx:pt idx="258604">LSAZ</cx:pt>
          <cx:pt idx="258605">LSAZ</cx:pt>
          <cx:pt idx="258606">LSAZ</cx:pt>
          <cx:pt idx="258607">LSAZ</cx:pt>
          <cx:pt idx="258608">LSAZ</cx:pt>
          <cx:pt idx="258609">LSAZ</cx:pt>
          <cx:pt idx="258610">LSAZ</cx:pt>
          <cx:pt idx="258611">LSAZ</cx:pt>
          <cx:pt idx="258612">LSAZ</cx:pt>
          <cx:pt idx="258613">LSAZ</cx:pt>
          <cx:pt idx="258614">LSAZ</cx:pt>
          <cx:pt idx="258615">LSAZ</cx:pt>
          <cx:pt idx="258616">LSAZ</cx:pt>
          <cx:pt idx="258617">LSAZ</cx:pt>
          <cx:pt idx="258618">LSAZ</cx:pt>
          <cx:pt idx="258619">LSAZ</cx:pt>
          <cx:pt idx="258620">LSAZ</cx:pt>
          <cx:pt idx="258621">LSAZ</cx:pt>
          <cx:pt idx="258622">LSAZ</cx:pt>
          <cx:pt idx="258623">LSAZ</cx:pt>
          <cx:pt idx="258624">LSAZ</cx:pt>
          <cx:pt idx="258625">LSAZ</cx:pt>
          <cx:pt idx="258626">LSAZ</cx:pt>
          <cx:pt idx="258627">LSAZ</cx:pt>
          <cx:pt idx="258628">LSAZ</cx:pt>
          <cx:pt idx="258629">LSAZ</cx:pt>
          <cx:pt idx="258630">LSAZ</cx:pt>
          <cx:pt idx="258631">LSAZ</cx:pt>
          <cx:pt idx="258632">LSAZ</cx:pt>
          <cx:pt idx="258633">LSAZ</cx:pt>
          <cx:pt idx="258634">LSAZ</cx:pt>
          <cx:pt idx="258635">LSAZ</cx:pt>
          <cx:pt idx="258636">LSAZ</cx:pt>
          <cx:pt idx="258637">LSAZ</cx:pt>
          <cx:pt idx="258638">LSAZ</cx:pt>
          <cx:pt idx="258639">LSAZ</cx:pt>
          <cx:pt idx="258640">LSAZ</cx:pt>
          <cx:pt idx="258641">LSAZ</cx:pt>
          <cx:pt idx="258642">LSAZ</cx:pt>
          <cx:pt idx="258643">LSAZ</cx:pt>
          <cx:pt idx="258644">LSAZ</cx:pt>
          <cx:pt idx="258645">LSAZ</cx:pt>
          <cx:pt idx="258646">LSAZ</cx:pt>
          <cx:pt idx="258647">LSAZ</cx:pt>
          <cx:pt idx="258648">LSAZ</cx:pt>
          <cx:pt idx="258649">LSAZ</cx:pt>
          <cx:pt idx="258650">LSAZ</cx:pt>
          <cx:pt idx="258651">LSAZ</cx:pt>
          <cx:pt idx="258652">LSAZ</cx:pt>
          <cx:pt idx="258653">LSAZ</cx:pt>
          <cx:pt idx="258654">LSAZ</cx:pt>
          <cx:pt idx="258655">LSAZ</cx:pt>
          <cx:pt idx="258656">LSAZ</cx:pt>
          <cx:pt idx="258657">LSAZ</cx:pt>
          <cx:pt idx="258658">LSAZ</cx:pt>
          <cx:pt idx="258659">LSAZ</cx:pt>
          <cx:pt idx="258660">LSAZ</cx:pt>
          <cx:pt idx="258661">LSAZ</cx:pt>
          <cx:pt idx="258662">LSAZ</cx:pt>
          <cx:pt idx="258663">LSAZ</cx:pt>
          <cx:pt idx="258664">LSAZ</cx:pt>
          <cx:pt idx="258665">LSAZ</cx:pt>
          <cx:pt idx="258666">LSAZ</cx:pt>
          <cx:pt idx="258667">LSAZ</cx:pt>
          <cx:pt idx="258668">LSAZ</cx:pt>
          <cx:pt idx="258669">LSAZ</cx:pt>
          <cx:pt idx="258670">LSAZ</cx:pt>
          <cx:pt idx="258671">LSAZ</cx:pt>
          <cx:pt idx="258672">LSAZ</cx:pt>
          <cx:pt idx="258673">LSAZ</cx:pt>
          <cx:pt idx="258674">LSAZ</cx:pt>
          <cx:pt idx="258675">LSAZ</cx:pt>
          <cx:pt idx="258676">LSAZ</cx:pt>
          <cx:pt idx="258677">LSAZ</cx:pt>
          <cx:pt idx="258678">LSAZ</cx:pt>
          <cx:pt idx="258679">LSAZ</cx:pt>
          <cx:pt idx="258680">LSAZ</cx:pt>
          <cx:pt idx="258681">LSAZ</cx:pt>
          <cx:pt idx="258682">LSAZ</cx:pt>
          <cx:pt idx="258683">LSAZ</cx:pt>
          <cx:pt idx="258684">LSAZ</cx:pt>
          <cx:pt idx="258685">LSAZ</cx:pt>
          <cx:pt idx="258686">LSAZ</cx:pt>
          <cx:pt idx="258687">LSAZ</cx:pt>
          <cx:pt idx="258688">LSAZ</cx:pt>
          <cx:pt idx="258689">LSAZ</cx:pt>
          <cx:pt idx="258690">LSAZ</cx:pt>
          <cx:pt idx="258691">LSAZ</cx:pt>
          <cx:pt idx="258692">LSAZ</cx:pt>
          <cx:pt idx="258693">LSAZ</cx:pt>
          <cx:pt idx="258694">LSAZ</cx:pt>
          <cx:pt idx="258695">LSAZ</cx:pt>
          <cx:pt idx="258696">LSAZ</cx:pt>
          <cx:pt idx="258697">LSAZ</cx:pt>
          <cx:pt idx="258698">LSAZ</cx:pt>
          <cx:pt idx="258699">LSAZ</cx:pt>
          <cx:pt idx="258700">LSAZ</cx:pt>
          <cx:pt idx="258701">LSAZ</cx:pt>
          <cx:pt idx="258702">LSAZ</cx:pt>
          <cx:pt idx="258703">LSAZ</cx:pt>
          <cx:pt idx="258704">LSAZ</cx:pt>
          <cx:pt idx="258705">LSAZ</cx:pt>
          <cx:pt idx="258706">LSAZ</cx:pt>
          <cx:pt idx="258707">LSAZ</cx:pt>
          <cx:pt idx="258708">LSAZ</cx:pt>
          <cx:pt idx="258709">LSAZ</cx:pt>
          <cx:pt idx="258710">LSAZ</cx:pt>
          <cx:pt idx="258711">LSAZ</cx:pt>
          <cx:pt idx="258712">LSAZ</cx:pt>
          <cx:pt idx="258713">LSAZ</cx:pt>
          <cx:pt idx="258714">LSAZ</cx:pt>
          <cx:pt idx="258715">LSAZ</cx:pt>
          <cx:pt idx="258716">LSAZ</cx:pt>
          <cx:pt idx="258717">LSAZ</cx:pt>
          <cx:pt idx="258718">LSAZ</cx:pt>
          <cx:pt idx="258719">LSAZ</cx:pt>
          <cx:pt idx="258720">LSAZ</cx:pt>
          <cx:pt idx="258721">LSAZ</cx:pt>
          <cx:pt idx="258722">LSAZ</cx:pt>
          <cx:pt idx="258723">LSAZ</cx:pt>
          <cx:pt idx="258724">LSAZ</cx:pt>
          <cx:pt idx="258725">LSAZ</cx:pt>
          <cx:pt idx="258726">LSAZ</cx:pt>
          <cx:pt idx="258727">LSAZ</cx:pt>
          <cx:pt idx="258728">LSAZ</cx:pt>
          <cx:pt idx="258729">LSAZ</cx:pt>
          <cx:pt idx="258730">LSAZ</cx:pt>
          <cx:pt idx="258731">LSAZ</cx:pt>
          <cx:pt idx="258732">LSAZ</cx:pt>
          <cx:pt idx="258733">LSAZ</cx:pt>
          <cx:pt idx="258734">LSAZ</cx:pt>
          <cx:pt idx="258735">LSAZ</cx:pt>
          <cx:pt idx="258736">LSAZ</cx:pt>
          <cx:pt idx="258737">LSAZ</cx:pt>
          <cx:pt idx="258738">LSAZ</cx:pt>
          <cx:pt idx="258739">LSAZ</cx:pt>
          <cx:pt idx="258740">LSAZ</cx:pt>
          <cx:pt idx="258741">LSAZ</cx:pt>
          <cx:pt idx="258742">LSAZ</cx:pt>
          <cx:pt idx="258743">LSAZ</cx:pt>
          <cx:pt idx="258744">LSAZ</cx:pt>
          <cx:pt idx="258745">LSAZ</cx:pt>
          <cx:pt idx="258746">LSAZ</cx:pt>
          <cx:pt idx="258747">LSAZ</cx:pt>
          <cx:pt idx="258748">LSAZ</cx:pt>
          <cx:pt idx="258749">LSAZ</cx:pt>
          <cx:pt idx="258750">LSAZ</cx:pt>
          <cx:pt idx="258751">LSAZ</cx:pt>
          <cx:pt idx="258752">LSAZ</cx:pt>
          <cx:pt idx="258753">LSAZ</cx:pt>
          <cx:pt idx="258754">LSAZ</cx:pt>
          <cx:pt idx="258755">LSAZ</cx:pt>
          <cx:pt idx="258756">LSAZ</cx:pt>
          <cx:pt idx="258757">LSAZ</cx:pt>
          <cx:pt idx="258758">LSAZ</cx:pt>
          <cx:pt idx="258759">LSAZ</cx:pt>
          <cx:pt idx="258760">LSAZ</cx:pt>
          <cx:pt idx="258761">LSAZ</cx:pt>
          <cx:pt idx="258762">LSAZ</cx:pt>
          <cx:pt idx="258763">LSAZ</cx:pt>
          <cx:pt idx="258764">LSAZ</cx:pt>
          <cx:pt idx="258765">LSAZ</cx:pt>
          <cx:pt idx="258766">LSAZ</cx:pt>
          <cx:pt idx="258767">LSAZ</cx:pt>
          <cx:pt idx="258768">LSAZ</cx:pt>
          <cx:pt idx="258769">LSAZ</cx:pt>
          <cx:pt idx="258770">LSAZ</cx:pt>
          <cx:pt idx="258771">LSAZ</cx:pt>
          <cx:pt idx="258772">LSAZ</cx:pt>
          <cx:pt idx="258773">LSAZ</cx:pt>
          <cx:pt idx="258774">LSAZ</cx:pt>
          <cx:pt idx="258775">LSAZ</cx:pt>
          <cx:pt idx="258776">LSAZ</cx:pt>
          <cx:pt idx="258777">LSAZ</cx:pt>
          <cx:pt idx="258778">LSAZ</cx:pt>
          <cx:pt idx="258779">LSAZ</cx:pt>
          <cx:pt idx="258780">LSAZ</cx:pt>
          <cx:pt idx="258781">LSAZ</cx:pt>
          <cx:pt idx="258782">LSAZ</cx:pt>
          <cx:pt idx="258783">LSAZ</cx:pt>
          <cx:pt idx="258784">LSAZ</cx:pt>
          <cx:pt idx="258785">LSAZ</cx:pt>
          <cx:pt idx="258786">LSAZ</cx:pt>
          <cx:pt idx="258787">LSAZ</cx:pt>
          <cx:pt idx="258788">LSAZ</cx:pt>
          <cx:pt idx="258789">LSAZ</cx:pt>
          <cx:pt idx="258790">LSAZ</cx:pt>
          <cx:pt idx="258791">LSAZ</cx:pt>
          <cx:pt idx="258792">LSAZ</cx:pt>
          <cx:pt idx="258793">LSAZ</cx:pt>
          <cx:pt idx="258794">LSAZ</cx:pt>
          <cx:pt idx="258795">LSAZ</cx:pt>
          <cx:pt idx="258796">LSAZ</cx:pt>
          <cx:pt idx="258797">LSAZ</cx:pt>
          <cx:pt idx="258798">LSAZ</cx:pt>
          <cx:pt idx="258799">LSAZ</cx:pt>
          <cx:pt idx="258800">LSAZ</cx:pt>
          <cx:pt idx="258801">LSAZ</cx:pt>
          <cx:pt idx="258802">LSAZ</cx:pt>
          <cx:pt idx="258803">LSAZ</cx:pt>
          <cx:pt idx="258804">LSAZ</cx:pt>
          <cx:pt idx="258805">LSAZ</cx:pt>
          <cx:pt idx="258806">LSAZ</cx:pt>
          <cx:pt idx="258807">LSAZ</cx:pt>
          <cx:pt idx="258808">LSAZ</cx:pt>
          <cx:pt idx="258809">LSAZ</cx:pt>
          <cx:pt idx="258810">LSAZ</cx:pt>
          <cx:pt idx="258811">LSAZ</cx:pt>
          <cx:pt idx="258812">LSAZ</cx:pt>
          <cx:pt idx="258813">LSAZ</cx:pt>
          <cx:pt idx="258814">LSAZ</cx:pt>
          <cx:pt idx="258815">LSAZ</cx:pt>
          <cx:pt idx="258816">LSAZ</cx:pt>
          <cx:pt idx="258817">LSAZ</cx:pt>
          <cx:pt idx="258818">LSAZ</cx:pt>
          <cx:pt idx="258819">LSAZ</cx:pt>
          <cx:pt idx="258820">LSAZ</cx:pt>
          <cx:pt idx="258821">LSAZ</cx:pt>
          <cx:pt idx="258822">LSAZ</cx:pt>
          <cx:pt idx="258823">LSAZ</cx:pt>
          <cx:pt idx="258824">LSAZ</cx:pt>
          <cx:pt idx="258825">LSAZ</cx:pt>
          <cx:pt idx="258826">LSAZ</cx:pt>
          <cx:pt idx="258827">LSAZ</cx:pt>
          <cx:pt idx="258828">LSAZ</cx:pt>
          <cx:pt idx="258829">LSAZ</cx:pt>
          <cx:pt idx="258830">LSAZ</cx:pt>
          <cx:pt idx="258831">LSAZ</cx:pt>
          <cx:pt idx="258832">LSAZ</cx:pt>
          <cx:pt idx="258833">LSAZ</cx:pt>
          <cx:pt idx="258834">LSAZ</cx:pt>
          <cx:pt idx="258835">LSAZ</cx:pt>
          <cx:pt idx="258836">LSAZ</cx:pt>
          <cx:pt idx="258837">LSAZ</cx:pt>
          <cx:pt idx="258838">LSAZ</cx:pt>
          <cx:pt idx="258839">LSAZ</cx:pt>
          <cx:pt idx="258840">LSAZ</cx:pt>
          <cx:pt idx="258841">LSAZ</cx:pt>
          <cx:pt idx="258842">LSAZ</cx:pt>
          <cx:pt idx="258843">LSAZ</cx:pt>
          <cx:pt idx="258844">LSAZ</cx:pt>
          <cx:pt idx="258845">LSAZ</cx:pt>
          <cx:pt idx="258846">LSAZ</cx:pt>
          <cx:pt idx="258847">LSAZ</cx:pt>
          <cx:pt idx="258848">LSAZ</cx:pt>
          <cx:pt idx="258849">LSAZ</cx:pt>
          <cx:pt idx="258850">LSAZ</cx:pt>
          <cx:pt idx="258851">LSAZ</cx:pt>
          <cx:pt idx="258852">LSAZ</cx:pt>
          <cx:pt idx="258853">LSAZ</cx:pt>
          <cx:pt idx="258854">LSAZ</cx:pt>
          <cx:pt idx="258855">LSAZ</cx:pt>
          <cx:pt idx="258856">LSAZ</cx:pt>
          <cx:pt idx="258857">LSAZ</cx:pt>
          <cx:pt idx="258858">LSAZ</cx:pt>
          <cx:pt idx="258859">LSAZ</cx:pt>
          <cx:pt idx="258860">LSAZ</cx:pt>
          <cx:pt idx="258861">LSAZ</cx:pt>
          <cx:pt idx="258862">LSAZ</cx:pt>
          <cx:pt idx="258863">LSAZ</cx:pt>
          <cx:pt idx="258864">LSAZ</cx:pt>
          <cx:pt idx="258865">LSAZ</cx:pt>
          <cx:pt idx="258866">LSAZ</cx:pt>
          <cx:pt idx="258867">LSAZ</cx:pt>
          <cx:pt idx="258868">LSAZ</cx:pt>
          <cx:pt idx="258869">LSAZ</cx:pt>
          <cx:pt idx="258870">LSAZ</cx:pt>
          <cx:pt idx="258871">LSAZ</cx:pt>
          <cx:pt idx="258872">LSAZ</cx:pt>
          <cx:pt idx="258873">LSAZ</cx:pt>
          <cx:pt idx="258874">LSAZ</cx:pt>
          <cx:pt idx="258875">LSAZ</cx:pt>
          <cx:pt idx="258876">LSAZ</cx:pt>
          <cx:pt idx="258877">LSAZ</cx:pt>
          <cx:pt idx="258878">LSAZ</cx:pt>
          <cx:pt idx="258879">LSAZ</cx:pt>
          <cx:pt idx="258880">LSAZ</cx:pt>
          <cx:pt idx="258881">LSAZ</cx:pt>
          <cx:pt idx="258882">LSAZ</cx:pt>
          <cx:pt idx="258883">LSAZ</cx:pt>
          <cx:pt idx="258884">LSAZ</cx:pt>
          <cx:pt idx="258885">LSAZ</cx:pt>
          <cx:pt idx="258886">LSAZ</cx:pt>
          <cx:pt idx="258887">LSAZ</cx:pt>
          <cx:pt idx="258888">LSAZ</cx:pt>
          <cx:pt idx="258889">LSAZ</cx:pt>
          <cx:pt idx="258890">LSAZ</cx:pt>
          <cx:pt idx="258891">LSAZ</cx:pt>
          <cx:pt idx="258892">LSAZ</cx:pt>
          <cx:pt idx="258893">LSAZ</cx:pt>
          <cx:pt idx="258894">LSAZ</cx:pt>
          <cx:pt idx="258895">LSAZ</cx:pt>
          <cx:pt idx="258896">LSAZ</cx:pt>
          <cx:pt idx="258897">LSAZ</cx:pt>
          <cx:pt idx="258898">LSAZ</cx:pt>
          <cx:pt idx="258899">LSAZ</cx:pt>
          <cx:pt idx="258900">LSAZ</cx:pt>
          <cx:pt idx="258901">LSAZ</cx:pt>
          <cx:pt idx="258902">LSAZ</cx:pt>
          <cx:pt idx="258903">LSAZ</cx:pt>
          <cx:pt idx="258904">LSAZ</cx:pt>
          <cx:pt idx="258905">LSAZ</cx:pt>
          <cx:pt idx="258906">LSAZ</cx:pt>
          <cx:pt idx="258907">LSAZ</cx:pt>
          <cx:pt idx="258908">LSAZ</cx:pt>
          <cx:pt idx="258909">LSAZ</cx:pt>
          <cx:pt idx="258910">LSAZ</cx:pt>
          <cx:pt idx="258911">LSAZ</cx:pt>
          <cx:pt idx="258912">LSAZ</cx:pt>
          <cx:pt idx="258913">LSAZ</cx:pt>
          <cx:pt idx="258914">LSAZ</cx:pt>
          <cx:pt idx="258915">LSAZ</cx:pt>
          <cx:pt idx="258916">LSAZ</cx:pt>
          <cx:pt idx="258917">LSAZ</cx:pt>
          <cx:pt idx="258918">LSAZ</cx:pt>
          <cx:pt idx="258919">LSAZ</cx:pt>
          <cx:pt idx="258920">LSAZ</cx:pt>
          <cx:pt idx="258921">LSAZ</cx:pt>
          <cx:pt idx="258922">LSAZ</cx:pt>
          <cx:pt idx="258923">LSAZ</cx:pt>
          <cx:pt idx="258924">LSAZ</cx:pt>
          <cx:pt idx="258925">LSAZ</cx:pt>
          <cx:pt idx="258926">LSAZ</cx:pt>
          <cx:pt idx="258927">LSAZ</cx:pt>
          <cx:pt idx="258928">LSAZ</cx:pt>
          <cx:pt idx="258929">LSAZ</cx:pt>
          <cx:pt idx="258930">LSAZ</cx:pt>
          <cx:pt idx="258931">LSAZ</cx:pt>
          <cx:pt idx="258932">LSAZ</cx:pt>
          <cx:pt idx="258933">LSAZ</cx:pt>
          <cx:pt idx="258934">LSAZ</cx:pt>
          <cx:pt idx="258935">LSAZ</cx:pt>
          <cx:pt idx="258936">LSAZ</cx:pt>
          <cx:pt idx="258937">LSAZ</cx:pt>
          <cx:pt idx="258938">LSAZ</cx:pt>
          <cx:pt idx="258939">LSAZ</cx:pt>
          <cx:pt idx="258940">LSAZ</cx:pt>
          <cx:pt idx="258941">LSAZ</cx:pt>
          <cx:pt idx="258942">LSAZ</cx:pt>
          <cx:pt idx="258943">LSAZ</cx:pt>
          <cx:pt idx="258944">LSAZ</cx:pt>
          <cx:pt idx="258945">LSAZ</cx:pt>
          <cx:pt idx="258946">LSAZ</cx:pt>
          <cx:pt idx="258947">LSAZ</cx:pt>
          <cx:pt idx="258948">LSAZ</cx:pt>
          <cx:pt idx="258949">LSAZ</cx:pt>
          <cx:pt idx="258950">LSAZ</cx:pt>
          <cx:pt idx="258951">LSAZ</cx:pt>
          <cx:pt idx="258952">LSAZ</cx:pt>
          <cx:pt idx="258953">LSAZ</cx:pt>
          <cx:pt idx="258954">LSAZ</cx:pt>
          <cx:pt idx="258955">LSAZ</cx:pt>
          <cx:pt idx="258956">LSAZ</cx:pt>
          <cx:pt idx="258957">LSAZ</cx:pt>
          <cx:pt idx="258958">LSAZ</cx:pt>
          <cx:pt idx="258959">LSAZ</cx:pt>
          <cx:pt idx="258960">LSAZ</cx:pt>
          <cx:pt idx="258961">LSAZ</cx:pt>
          <cx:pt idx="258962">LSAZ</cx:pt>
          <cx:pt idx="258963">LSAZ</cx:pt>
          <cx:pt idx="258964">LSAZ</cx:pt>
          <cx:pt idx="258965">LSAZ</cx:pt>
          <cx:pt idx="258966">LSAZ</cx:pt>
          <cx:pt idx="258967">LSAZ</cx:pt>
          <cx:pt idx="258968">LSAZ</cx:pt>
          <cx:pt idx="258969">LSAZ</cx:pt>
          <cx:pt idx="258970">LSAZ</cx:pt>
          <cx:pt idx="258971">LSAZ</cx:pt>
          <cx:pt idx="258972">LSAZ</cx:pt>
          <cx:pt idx="258973">LSAZ</cx:pt>
          <cx:pt idx="258974">LSAZ</cx:pt>
          <cx:pt idx="258975">LSAZ</cx:pt>
          <cx:pt idx="258976">LSAZ</cx:pt>
          <cx:pt idx="258977">LSAZ</cx:pt>
          <cx:pt idx="258978">LSAZ</cx:pt>
          <cx:pt idx="258979">LSAZ</cx:pt>
          <cx:pt idx="258980">LSAZ</cx:pt>
          <cx:pt idx="258981">LSAZ</cx:pt>
          <cx:pt idx="258982">LSAZ</cx:pt>
          <cx:pt idx="258983">LSAZ</cx:pt>
          <cx:pt idx="258984">LSAZ</cx:pt>
          <cx:pt idx="258985">LSAZ</cx:pt>
          <cx:pt idx="258986">LSAZ</cx:pt>
          <cx:pt idx="258987">LSAZ</cx:pt>
          <cx:pt idx="258988">LSAZ</cx:pt>
          <cx:pt idx="258989">LSAZ</cx:pt>
          <cx:pt idx="258990">LSAZ</cx:pt>
          <cx:pt idx="258991">LSAZ</cx:pt>
          <cx:pt idx="258992">LSAZ</cx:pt>
          <cx:pt idx="258993">LSAZ</cx:pt>
          <cx:pt idx="258994">LSAZ</cx:pt>
          <cx:pt idx="258995">LSAZ</cx:pt>
          <cx:pt idx="258996">LSAZ</cx:pt>
          <cx:pt idx="258997">LSAZ</cx:pt>
          <cx:pt idx="258998">LSAZ</cx:pt>
          <cx:pt idx="258999">LSAZ</cx:pt>
          <cx:pt idx="259000">LSAZ</cx:pt>
          <cx:pt idx="259001">LSAZ</cx:pt>
          <cx:pt idx="259002">LSAZ</cx:pt>
          <cx:pt idx="259003">LSAZ</cx:pt>
          <cx:pt idx="259004">LSAZ</cx:pt>
          <cx:pt idx="259005">LSAZ</cx:pt>
          <cx:pt idx="259006">LSAZ</cx:pt>
          <cx:pt idx="259007">LSAZ</cx:pt>
          <cx:pt idx="259008">LSAZ</cx:pt>
          <cx:pt idx="259009">LSAZ</cx:pt>
          <cx:pt idx="259010">LSAZ</cx:pt>
          <cx:pt idx="259011">LSAZ</cx:pt>
          <cx:pt idx="259012">LSAZ</cx:pt>
          <cx:pt idx="259013">LSAZ</cx:pt>
          <cx:pt idx="259014">LSAZ</cx:pt>
          <cx:pt idx="259015">LSAZ</cx:pt>
          <cx:pt idx="259016">LSAZ</cx:pt>
          <cx:pt idx="259017">LSAZ</cx:pt>
          <cx:pt idx="259018">LSAZ</cx:pt>
          <cx:pt idx="259019">LSAZ</cx:pt>
          <cx:pt idx="259020">LSAZ</cx:pt>
          <cx:pt idx="259021">LSAZ</cx:pt>
          <cx:pt idx="259022">LSAZ</cx:pt>
          <cx:pt idx="259023">LSAZ</cx:pt>
          <cx:pt idx="259024">LSAZ</cx:pt>
          <cx:pt idx="259025">LSAZ</cx:pt>
          <cx:pt idx="259026">LSAZ</cx:pt>
          <cx:pt idx="259027">LSAZ</cx:pt>
          <cx:pt idx="259028">LSAZ</cx:pt>
          <cx:pt idx="259029">LSAZ</cx:pt>
          <cx:pt idx="259030">LSAZ</cx:pt>
          <cx:pt idx="259031">LSAZ</cx:pt>
          <cx:pt idx="259032">LSAZ</cx:pt>
          <cx:pt idx="259033">LSAZ</cx:pt>
          <cx:pt idx="259034">LSAZ</cx:pt>
          <cx:pt idx="259035">LSAZ</cx:pt>
          <cx:pt idx="259036">LSAZ</cx:pt>
          <cx:pt idx="259037">LSAZ</cx:pt>
          <cx:pt idx="259038">LSAZ</cx:pt>
          <cx:pt idx="259039">LSAZ</cx:pt>
          <cx:pt idx="259040">LSAZ</cx:pt>
          <cx:pt idx="259041">LSAZ</cx:pt>
          <cx:pt idx="259042">LSAZ</cx:pt>
          <cx:pt idx="259043">LSAZ</cx:pt>
          <cx:pt idx="259044">LSAZ</cx:pt>
          <cx:pt idx="259045">LSAZ</cx:pt>
          <cx:pt idx="259046">LSAZ</cx:pt>
          <cx:pt idx="259047">LSAZ</cx:pt>
          <cx:pt idx="259048">LSAZ</cx:pt>
          <cx:pt idx="259049">LSAZ</cx:pt>
          <cx:pt idx="259050">LSAZ</cx:pt>
          <cx:pt idx="259051">LSAZ</cx:pt>
          <cx:pt idx="259052">LSAZ</cx:pt>
          <cx:pt idx="259053">LSAZ</cx:pt>
          <cx:pt idx="259054">LSAZ</cx:pt>
          <cx:pt idx="259055">LSAZ</cx:pt>
          <cx:pt idx="259056">LSAZ</cx:pt>
          <cx:pt idx="259057">LSAZ</cx:pt>
          <cx:pt idx="259058">LSAZ</cx:pt>
          <cx:pt idx="259059">LSAZ</cx:pt>
          <cx:pt idx="259060">LSAZ</cx:pt>
          <cx:pt idx="259061">LSAZ</cx:pt>
          <cx:pt idx="259062">LSAZ</cx:pt>
          <cx:pt idx="259063">LSAZ</cx:pt>
          <cx:pt idx="259064">LSAZ</cx:pt>
          <cx:pt idx="259065">LSAZ</cx:pt>
          <cx:pt idx="259066">LSAZ</cx:pt>
          <cx:pt idx="259067">LSAZ</cx:pt>
          <cx:pt idx="259068">LSAZ</cx:pt>
          <cx:pt idx="259069">LSAZ</cx:pt>
          <cx:pt idx="259070">LSAZ</cx:pt>
          <cx:pt idx="259071">LSAZ</cx:pt>
          <cx:pt idx="259072">LSAZ</cx:pt>
          <cx:pt idx="259073">LSAZ</cx:pt>
          <cx:pt idx="259074">LSAZ</cx:pt>
          <cx:pt idx="259075">LSAZ</cx:pt>
          <cx:pt idx="259076">LSAZ</cx:pt>
          <cx:pt idx="259077">LSAZ</cx:pt>
          <cx:pt idx="259078">LSAZ</cx:pt>
          <cx:pt idx="259079">LSAZ</cx:pt>
          <cx:pt idx="259080">LSAZ</cx:pt>
          <cx:pt idx="259081">LSAZ</cx:pt>
          <cx:pt idx="259082">LSAZ</cx:pt>
          <cx:pt idx="259083">LSAZ</cx:pt>
          <cx:pt idx="259084">LSAZ</cx:pt>
          <cx:pt idx="259085">LSAZ</cx:pt>
          <cx:pt idx="259086">LSAZ</cx:pt>
          <cx:pt idx="259087">LSAZ</cx:pt>
          <cx:pt idx="259088">LSAZ</cx:pt>
          <cx:pt idx="259089">LSAZ</cx:pt>
          <cx:pt idx="259090">LSAZ</cx:pt>
          <cx:pt idx="259091">LSAZ</cx:pt>
          <cx:pt idx="259092">LSAZ</cx:pt>
          <cx:pt idx="259093">LSAZ</cx:pt>
          <cx:pt idx="259094">LSAZ</cx:pt>
          <cx:pt idx="259095">LSAZ</cx:pt>
          <cx:pt idx="259096">LSAZ</cx:pt>
          <cx:pt idx="259097">LSAZ</cx:pt>
          <cx:pt idx="259098">LSAZ</cx:pt>
          <cx:pt idx="259099">LSAZ</cx:pt>
          <cx:pt idx="259100">LSAZ</cx:pt>
          <cx:pt idx="259101">LSAZ</cx:pt>
          <cx:pt idx="259102">LSAZ</cx:pt>
          <cx:pt idx="259103">LSAZ</cx:pt>
          <cx:pt idx="259104">LSAZ</cx:pt>
          <cx:pt idx="259105">LSAZ</cx:pt>
          <cx:pt idx="259106">LSAZ</cx:pt>
          <cx:pt idx="259107">LSAZ</cx:pt>
          <cx:pt idx="259108">LSAZ</cx:pt>
          <cx:pt idx="259109">LSAZ</cx:pt>
          <cx:pt idx="259110">LSAZ</cx:pt>
          <cx:pt idx="259111">LSAZ</cx:pt>
          <cx:pt idx="259112">LSAZ</cx:pt>
          <cx:pt idx="259113">LSAZ</cx:pt>
          <cx:pt idx="259114">LSAZ</cx:pt>
          <cx:pt idx="259115">LSAZ</cx:pt>
          <cx:pt idx="259116">LSAZ</cx:pt>
          <cx:pt idx="259117">LSAZ</cx:pt>
          <cx:pt idx="259118">LSAZ</cx:pt>
          <cx:pt idx="259119">LSAZ</cx:pt>
          <cx:pt idx="259120">LSAZ</cx:pt>
          <cx:pt idx="259121">LSAZ</cx:pt>
          <cx:pt idx="259122">LSAZ</cx:pt>
          <cx:pt idx="259123">LSAZ</cx:pt>
          <cx:pt idx="259124">LSAZ</cx:pt>
          <cx:pt idx="259125">LSAZ</cx:pt>
          <cx:pt idx="259126">LSAZ</cx:pt>
          <cx:pt idx="259127">LSAZ</cx:pt>
          <cx:pt idx="259128">LSAZ</cx:pt>
          <cx:pt idx="259129">LSAZ</cx:pt>
          <cx:pt idx="259130">LSAZ</cx:pt>
          <cx:pt idx="259131">LSAZ</cx:pt>
          <cx:pt idx="259132">LSAZ</cx:pt>
          <cx:pt idx="259133">LSAZ</cx:pt>
          <cx:pt idx="259134">LSAZ</cx:pt>
          <cx:pt idx="259135">LSAZ</cx:pt>
          <cx:pt idx="259136">LSAZ</cx:pt>
          <cx:pt idx="259137">LSAZ</cx:pt>
          <cx:pt idx="259138">LSAZ</cx:pt>
          <cx:pt idx="259139">LSAZ</cx:pt>
          <cx:pt idx="259140">LSAZ</cx:pt>
          <cx:pt idx="259141">LSAZ</cx:pt>
          <cx:pt idx="259142">LSAZ</cx:pt>
          <cx:pt idx="259143">LSAZ</cx:pt>
          <cx:pt idx="259144">LSAZ</cx:pt>
          <cx:pt idx="259145">LSAZ</cx:pt>
          <cx:pt idx="259146">LSAZ</cx:pt>
          <cx:pt idx="259147">LSAZ</cx:pt>
          <cx:pt idx="259148">LSAZ</cx:pt>
          <cx:pt idx="259149">LSAZ</cx:pt>
          <cx:pt idx="259150">LSAZ</cx:pt>
          <cx:pt idx="259151">LSAZ</cx:pt>
          <cx:pt idx="259152">LSAZ</cx:pt>
          <cx:pt idx="259153">LSAZ</cx:pt>
          <cx:pt idx="259154">LSAZ</cx:pt>
          <cx:pt idx="259155">LSAZ</cx:pt>
          <cx:pt idx="259156">LSAZ</cx:pt>
          <cx:pt idx="259157">LSAZ</cx:pt>
          <cx:pt idx="259158">LSAZ</cx:pt>
          <cx:pt idx="259159">LSAZ</cx:pt>
          <cx:pt idx="259160">LSAZ</cx:pt>
          <cx:pt idx="259161">LSAZ</cx:pt>
          <cx:pt idx="259162">LSAZ</cx:pt>
          <cx:pt idx="259163">LSAZ</cx:pt>
          <cx:pt idx="259164">LSAZ</cx:pt>
          <cx:pt idx="259165">LSAZ</cx:pt>
          <cx:pt idx="259166">LSAZ</cx:pt>
          <cx:pt idx="259167">LSAZ</cx:pt>
          <cx:pt idx="259168">LSAZ</cx:pt>
          <cx:pt idx="259169">LSAZ</cx:pt>
          <cx:pt idx="259170">LSAZ</cx:pt>
          <cx:pt idx="259171">LSAZ</cx:pt>
          <cx:pt idx="259172">LSAZ</cx:pt>
          <cx:pt idx="259173">LSAZ</cx:pt>
          <cx:pt idx="259174">LSAZ</cx:pt>
          <cx:pt idx="259175">LSAZ</cx:pt>
          <cx:pt idx="259176">LSAZ</cx:pt>
          <cx:pt idx="259177">LSAZ</cx:pt>
          <cx:pt idx="259178">LSAZ</cx:pt>
          <cx:pt idx="259179">LSAZ</cx:pt>
          <cx:pt idx="259180">LSAZ</cx:pt>
          <cx:pt idx="259181">LSAZ</cx:pt>
          <cx:pt idx="259182">LSAZ</cx:pt>
          <cx:pt idx="259183">LSAZ</cx:pt>
          <cx:pt idx="259184">LSAZ</cx:pt>
          <cx:pt idx="259185">LSAZ</cx:pt>
          <cx:pt idx="259186">LSAZ</cx:pt>
          <cx:pt idx="259187">LSAZ</cx:pt>
          <cx:pt idx="259188">LSAZ</cx:pt>
          <cx:pt idx="259189">LSAZ</cx:pt>
          <cx:pt idx="259190">LSAZ</cx:pt>
          <cx:pt idx="259191">LSAZ</cx:pt>
          <cx:pt idx="259192">LSAZ</cx:pt>
          <cx:pt idx="259193">LSAZ</cx:pt>
          <cx:pt idx="259194">LSAZ</cx:pt>
          <cx:pt idx="259195">LSAZ</cx:pt>
          <cx:pt idx="259196">LSAZ</cx:pt>
          <cx:pt idx="259197">LSAZ</cx:pt>
          <cx:pt idx="259198">LSAZ</cx:pt>
          <cx:pt idx="259199">LSAZ</cx:pt>
          <cx:pt idx="259200">LSAZ</cx:pt>
          <cx:pt idx="259201">LSAZ</cx:pt>
          <cx:pt idx="259202">LSAZ</cx:pt>
          <cx:pt idx="259203">LSAZ</cx:pt>
          <cx:pt idx="259204">LSAZ</cx:pt>
          <cx:pt idx="259205">LSAZ</cx:pt>
          <cx:pt idx="259206">LSAZ</cx:pt>
          <cx:pt idx="259207">LSAZ</cx:pt>
          <cx:pt idx="259208">LSAZ</cx:pt>
          <cx:pt idx="259209">LSAZ</cx:pt>
          <cx:pt idx="259210">LSAZ</cx:pt>
          <cx:pt idx="259211">LSAZ</cx:pt>
          <cx:pt idx="259212">LSAZ</cx:pt>
          <cx:pt idx="259213">LSAZ</cx:pt>
          <cx:pt idx="259214">LSAZ</cx:pt>
          <cx:pt idx="259215">LSAZ</cx:pt>
          <cx:pt idx="259216">LSAZ</cx:pt>
          <cx:pt idx="259217">LSAZ</cx:pt>
          <cx:pt idx="259218">LSAZ</cx:pt>
          <cx:pt idx="259219">LSAZ</cx:pt>
          <cx:pt idx="259220">LSAZ</cx:pt>
          <cx:pt idx="259221">LSAZ</cx:pt>
          <cx:pt idx="259222">LSAZ</cx:pt>
          <cx:pt idx="259223">LSAZ</cx:pt>
          <cx:pt idx="259224">LSAZ</cx:pt>
          <cx:pt idx="259225">LSAZ</cx:pt>
          <cx:pt idx="259226">LSAZ</cx:pt>
          <cx:pt idx="259227">LSAZ</cx:pt>
          <cx:pt idx="259228">LSAZ</cx:pt>
          <cx:pt idx="259229">LSAZ</cx:pt>
          <cx:pt idx="259230">LSAZ</cx:pt>
          <cx:pt idx="259231">LSAZ</cx:pt>
          <cx:pt idx="259232">LSAZ</cx:pt>
          <cx:pt idx="259233">LSAZ</cx:pt>
          <cx:pt idx="259234">LSAZ</cx:pt>
          <cx:pt idx="259235">LSAZ</cx:pt>
          <cx:pt idx="259236">LSAZ</cx:pt>
          <cx:pt idx="259237">LSAZ</cx:pt>
          <cx:pt idx="259238">LSAZ</cx:pt>
          <cx:pt idx="259239">LSAZ</cx:pt>
          <cx:pt idx="259240">LSAZ</cx:pt>
          <cx:pt idx="259241">LSAZ</cx:pt>
          <cx:pt idx="259242">LSAZ</cx:pt>
          <cx:pt idx="259243">LSAZ</cx:pt>
          <cx:pt idx="259244">LSAZ</cx:pt>
          <cx:pt idx="259245">LSAZ</cx:pt>
          <cx:pt idx="259246">LSAZ</cx:pt>
          <cx:pt idx="259247">LSAZ</cx:pt>
          <cx:pt idx="259248">LSAZ</cx:pt>
          <cx:pt idx="259249">LSAZ</cx:pt>
          <cx:pt idx="259250">LSAZ</cx:pt>
          <cx:pt idx="259251">LSAZ</cx:pt>
          <cx:pt idx="259252">LSAZ</cx:pt>
          <cx:pt idx="259253">LSAZ</cx:pt>
          <cx:pt idx="259254">LSAZ</cx:pt>
          <cx:pt idx="259255">LSAZ</cx:pt>
          <cx:pt idx="259256">LSAZ</cx:pt>
          <cx:pt idx="259257">LSAZ</cx:pt>
          <cx:pt idx="259258">LSAZ</cx:pt>
          <cx:pt idx="259259">LSAZ</cx:pt>
          <cx:pt idx="259260">LSAZ</cx:pt>
          <cx:pt idx="259261">LSAZ</cx:pt>
          <cx:pt idx="259262">LSAZ</cx:pt>
          <cx:pt idx="259263">LSAZ</cx:pt>
          <cx:pt idx="259264">LSAZ</cx:pt>
          <cx:pt idx="259265">LSAZ</cx:pt>
          <cx:pt idx="259266">LSAZ</cx:pt>
          <cx:pt idx="259267">LSAZ</cx:pt>
          <cx:pt idx="259268">LSAZ</cx:pt>
          <cx:pt idx="259269">LSAZ</cx:pt>
          <cx:pt idx="259270">LSAZ</cx:pt>
          <cx:pt idx="259271">LSAZ</cx:pt>
          <cx:pt idx="259272">LSAZ</cx:pt>
          <cx:pt idx="259273">LSAZ</cx:pt>
          <cx:pt idx="259274">LSAZ</cx:pt>
          <cx:pt idx="259275">LSAZ</cx:pt>
          <cx:pt idx="259276">LSAZ</cx:pt>
          <cx:pt idx="259277">LSAZ</cx:pt>
          <cx:pt idx="259278">LSAZ</cx:pt>
          <cx:pt idx="259279">LSAZ</cx:pt>
          <cx:pt idx="259280">LSAZ</cx:pt>
          <cx:pt idx="259281">LSAZ</cx:pt>
          <cx:pt idx="259282">LSAZ</cx:pt>
          <cx:pt idx="259283">LSAZ</cx:pt>
          <cx:pt idx="259284">LSAZ</cx:pt>
          <cx:pt idx="259285">LSAZ</cx:pt>
          <cx:pt idx="259286">LSAZ</cx:pt>
          <cx:pt idx="259287">LSAZ</cx:pt>
          <cx:pt idx="259288">LSAZ</cx:pt>
          <cx:pt idx="259289">LSAZ</cx:pt>
          <cx:pt idx="259290">LSAZ</cx:pt>
          <cx:pt idx="259291">LSAZ</cx:pt>
          <cx:pt idx="259292">LSAZ</cx:pt>
          <cx:pt idx="259293">LSAZ</cx:pt>
          <cx:pt idx="259294">LSAZ</cx:pt>
          <cx:pt idx="259295">LSAZ</cx:pt>
          <cx:pt idx="259296">LSAZ</cx:pt>
          <cx:pt idx="259297">LSAZ</cx:pt>
          <cx:pt idx="259298">LSAZ</cx:pt>
          <cx:pt idx="259299">LSAZ</cx:pt>
          <cx:pt idx="259300">LSAZ</cx:pt>
          <cx:pt idx="259301">LSAZ</cx:pt>
          <cx:pt idx="259302">LSAZ</cx:pt>
          <cx:pt idx="259303">LSAZ</cx:pt>
          <cx:pt idx="259304">LSAZ</cx:pt>
          <cx:pt idx="259305">LSAZ</cx:pt>
          <cx:pt idx="259306">LSAZ</cx:pt>
          <cx:pt idx="259307">LSAZ</cx:pt>
          <cx:pt idx="259308">LSAZ</cx:pt>
          <cx:pt idx="259309">LSAZ</cx:pt>
          <cx:pt idx="259310">LSAZ</cx:pt>
          <cx:pt idx="259311">LSAZ</cx:pt>
          <cx:pt idx="259312">LSAZ</cx:pt>
          <cx:pt idx="259313">LSAZ</cx:pt>
          <cx:pt idx="259314">LSAZ</cx:pt>
          <cx:pt idx="259315">LSAZ</cx:pt>
          <cx:pt idx="259316">LSAZ</cx:pt>
          <cx:pt idx="259317">LSAZ</cx:pt>
          <cx:pt idx="259318">LSAZ</cx:pt>
          <cx:pt idx="259319">LSAZ</cx:pt>
          <cx:pt idx="259320">LSAZ</cx:pt>
          <cx:pt idx="259321">LSAZ</cx:pt>
          <cx:pt idx="259322">LSAZ</cx:pt>
          <cx:pt idx="259323">LSAZ</cx:pt>
          <cx:pt idx="259324">LSAZ</cx:pt>
          <cx:pt idx="259325">LSAZ</cx:pt>
          <cx:pt idx="259326">LSAZ</cx:pt>
          <cx:pt idx="259327">LSAZ</cx:pt>
          <cx:pt idx="259328">LSAZ</cx:pt>
          <cx:pt idx="259329">LSAZ</cx:pt>
          <cx:pt idx="259330">LSAZ</cx:pt>
          <cx:pt idx="259331">LSAZ</cx:pt>
          <cx:pt idx="259332">LSAZ</cx:pt>
          <cx:pt idx="259333">LSAZ</cx:pt>
          <cx:pt idx="259334">LSAZ</cx:pt>
          <cx:pt idx="259335">LSAZ</cx:pt>
          <cx:pt idx="259336">LSAZ</cx:pt>
          <cx:pt idx="259337">LSAZ</cx:pt>
          <cx:pt idx="259338">LSAZ</cx:pt>
          <cx:pt idx="259339">LSAZ</cx:pt>
          <cx:pt idx="259340">LSAZ</cx:pt>
          <cx:pt idx="259341">LSAZ</cx:pt>
          <cx:pt idx="259342">LSAZ</cx:pt>
          <cx:pt idx="259343">LSAZ</cx:pt>
          <cx:pt idx="259344">LSAZ</cx:pt>
          <cx:pt idx="259345">LSAZ</cx:pt>
          <cx:pt idx="259346">LSAZ</cx:pt>
          <cx:pt idx="259347">LSAZ</cx:pt>
          <cx:pt idx="259348">LSAZ</cx:pt>
          <cx:pt idx="259349">LSAZ</cx:pt>
          <cx:pt idx="259350">LSAZ</cx:pt>
          <cx:pt idx="259351">LSAZ</cx:pt>
          <cx:pt idx="259352">LSAZ</cx:pt>
          <cx:pt idx="259353">LSAZ</cx:pt>
          <cx:pt idx="259354">LSAZ</cx:pt>
          <cx:pt idx="259355">LSAZ</cx:pt>
          <cx:pt idx="259356">LSAZ</cx:pt>
          <cx:pt idx="259357">LSAZ</cx:pt>
          <cx:pt idx="259358">LSAZ</cx:pt>
          <cx:pt idx="259359">LSAZ</cx:pt>
          <cx:pt idx="259360">LSAZ</cx:pt>
          <cx:pt idx="259361">LSAZ</cx:pt>
          <cx:pt idx="259362">LSAZ</cx:pt>
          <cx:pt idx="259363">LSAZ</cx:pt>
          <cx:pt idx="259364">LSAZ</cx:pt>
          <cx:pt idx="259365">LSAZ</cx:pt>
          <cx:pt idx="259366">LSAZ</cx:pt>
          <cx:pt idx="259367">LSAZ</cx:pt>
          <cx:pt idx="259368">LSAZ</cx:pt>
          <cx:pt idx="259369">LSAZ</cx:pt>
          <cx:pt idx="259370">LSAZ</cx:pt>
          <cx:pt idx="259371">LSAZ</cx:pt>
          <cx:pt idx="259372">LSAZ</cx:pt>
          <cx:pt idx="259373">LSAZ</cx:pt>
          <cx:pt idx="259374">LSAZ</cx:pt>
          <cx:pt idx="259375">LSAZ</cx:pt>
          <cx:pt idx="259376">LSAZ</cx:pt>
          <cx:pt idx="259377">LSAZ</cx:pt>
          <cx:pt idx="259378">LSAZ</cx:pt>
          <cx:pt idx="259379">LSAZ</cx:pt>
          <cx:pt idx="259380">LSAZ</cx:pt>
          <cx:pt idx="259381">LSAZ</cx:pt>
          <cx:pt idx="259382">LSAZ</cx:pt>
          <cx:pt idx="259383">LSAZ</cx:pt>
          <cx:pt idx="259384">LSAZ</cx:pt>
          <cx:pt idx="259385">LSAZ</cx:pt>
          <cx:pt idx="259386">LSAZ</cx:pt>
          <cx:pt idx="259387">LSAZ</cx:pt>
          <cx:pt idx="259388">LSAZ</cx:pt>
          <cx:pt idx="259389">LSAZ</cx:pt>
          <cx:pt idx="259390">LSAZ</cx:pt>
          <cx:pt idx="259391">LSAZ</cx:pt>
          <cx:pt idx="259392">LSAZ</cx:pt>
          <cx:pt idx="259393">LSAZ</cx:pt>
          <cx:pt idx="259394">LSAZ</cx:pt>
          <cx:pt idx="259395">LSAZ</cx:pt>
          <cx:pt idx="259396">LSAZ</cx:pt>
          <cx:pt idx="259397">LSAZ</cx:pt>
          <cx:pt idx="259398">LSAZ</cx:pt>
          <cx:pt idx="259399">LSAZ</cx:pt>
          <cx:pt idx="259400">LSAZ</cx:pt>
          <cx:pt idx="259401">LSAZ</cx:pt>
          <cx:pt idx="259402">LSAZ</cx:pt>
          <cx:pt idx="259403">LSAZ</cx:pt>
          <cx:pt idx="259404">LSAZ</cx:pt>
          <cx:pt idx="259405">LSAZ</cx:pt>
          <cx:pt idx="259406">LSAZ</cx:pt>
          <cx:pt idx="259407">LSAZ</cx:pt>
          <cx:pt idx="259408">LSAZ</cx:pt>
          <cx:pt idx="259409">LSAZ</cx:pt>
          <cx:pt idx="259410">LSAZ</cx:pt>
          <cx:pt idx="259411">LSAZ</cx:pt>
          <cx:pt idx="259412">LSAZ</cx:pt>
          <cx:pt idx="259413">LSAZ</cx:pt>
          <cx:pt idx="259414">LSAZ</cx:pt>
          <cx:pt idx="259415">LSAZ</cx:pt>
          <cx:pt idx="259416">LSAZ</cx:pt>
          <cx:pt idx="259417">LSAZ</cx:pt>
          <cx:pt idx="259418">LSAZ</cx:pt>
          <cx:pt idx="259419">LSAZ</cx:pt>
          <cx:pt idx="259420">LSAZ</cx:pt>
          <cx:pt idx="259421">LSAZ</cx:pt>
          <cx:pt idx="259422">LSAZ</cx:pt>
          <cx:pt idx="259423">LSAZ</cx:pt>
          <cx:pt idx="259424">LSAZ</cx:pt>
          <cx:pt idx="259425">LSAZ</cx:pt>
          <cx:pt idx="259426">LSAZ</cx:pt>
          <cx:pt idx="259427">LSAZ</cx:pt>
          <cx:pt idx="259428">LSAZ</cx:pt>
          <cx:pt idx="259429">LSAZ</cx:pt>
          <cx:pt idx="259430">LSAZ</cx:pt>
          <cx:pt idx="259431">LSAZ</cx:pt>
          <cx:pt idx="259432">LSAZ</cx:pt>
          <cx:pt idx="259433">LSAZ</cx:pt>
          <cx:pt idx="259434">LSAZ</cx:pt>
          <cx:pt idx="259435">LSAZ</cx:pt>
          <cx:pt idx="259436">LSAZ</cx:pt>
          <cx:pt idx="259437">LSAZ</cx:pt>
          <cx:pt idx="259438">LSAZ</cx:pt>
          <cx:pt idx="259439">LSAZ</cx:pt>
          <cx:pt idx="259440">LSAZ</cx:pt>
          <cx:pt idx="259441">LSAZ</cx:pt>
          <cx:pt idx="259442">LSAZ</cx:pt>
          <cx:pt idx="259443">LSAZ</cx:pt>
          <cx:pt idx="259444">LSAZ</cx:pt>
          <cx:pt idx="259445">LSAZ</cx:pt>
          <cx:pt idx="259446">LSAZ</cx:pt>
          <cx:pt idx="259447">LSAZ</cx:pt>
          <cx:pt idx="259448">LSAZ</cx:pt>
          <cx:pt idx="259449">LSAZ</cx:pt>
          <cx:pt idx="259450">LSAZ</cx:pt>
          <cx:pt idx="259451">LSAZ</cx:pt>
          <cx:pt idx="259452">LSAZ</cx:pt>
          <cx:pt idx="259453">LSAZ</cx:pt>
          <cx:pt idx="259454">LSAZ</cx:pt>
          <cx:pt idx="259455">LSAZ</cx:pt>
          <cx:pt idx="259456">LSAZ</cx:pt>
          <cx:pt idx="259457">LSAZ</cx:pt>
          <cx:pt idx="259458">LSAZ</cx:pt>
          <cx:pt idx="259459">LSAZ</cx:pt>
          <cx:pt idx="259460">LSAZ</cx:pt>
          <cx:pt idx="259461">LSAZ</cx:pt>
          <cx:pt idx="259462">LSAZ</cx:pt>
          <cx:pt idx="259463">LSAZ</cx:pt>
          <cx:pt idx="259464">LSAZ</cx:pt>
          <cx:pt idx="259465">LSAZ</cx:pt>
          <cx:pt idx="259466">LSAZ</cx:pt>
          <cx:pt idx="259467">LSAZ</cx:pt>
          <cx:pt idx="259468">LSAZ</cx:pt>
          <cx:pt idx="259469">LSAZ</cx:pt>
          <cx:pt idx="259470">LSAZ</cx:pt>
          <cx:pt idx="259471">LSAZ</cx:pt>
          <cx:pt idx="259472">LSAZ</cx:pt>
          <cx:pt idx="259473">LSAZ</cx:pt>
          <cx:pt idx="259474">LSAZ</cx:pt>
          <cx:pt idx="259475">LSAZ</cx:pt>
          <cx:pt idx="259476">LSAZ</cx:pt>
          <cx:pt idx="259477">LSAZ</cx:pt>
          <cx:pt idx="259478">LSAZ</cx:pt>
          <cx:pt idx="259479">LSAZ</cx:pt>
          <cx:pt idx="259480">LSAZ</cx:pt>
          <cx:pt idx="259481">LSAZ</cx:pt>
          <cx:pt idx="259482">LSAZ</cx:pt>
          <cx:pt idx="259483">LSAZ</cx:pt>
          <cx:pt idx="259484">LSAZ</cx:pt>
          <cx:pt idx="259485">LSAZ</cx:pt>
          <cx:pt idx="259486">LSAZ</cx:pt>
          <cx:pt idx="259487">LSAZ</cx:pt>
          <cx:pt idx="259488">LSAZ</cx:pt>
          <cx:pt idx="259489">LSAZ</cx:pt>
          <cx:pt idx="259490">LSAZ</cx:pt>
          <cx:pt idx="259491">LSAZ</cx:pt>
          <cx:pt idx="259492">LSAZ</cx:pt>
          <cx:pt idx="259493">LSAZ</cx:pt>
          <cx:pt idx="259494">LSAZ</cx:pt>
          <cx:pt idx="259495">LSAZ</cx:pt>
          <cx:pt idx="259496">LSAZ</cx:pt>
          <cx:pt idx="259497">LSAZ</cx:pt>
          <cx:pt idx="259498">LSAZ</cx:pt>
          <cx:pt idx="259499">LSAZ</cx:pt>
          <cx:pt idx="259500">LSAZ</cx:pt>
          <cx:pt idx="259501">LSAZ</cx:pt>
          <cx:pt idx="259502">LSAZ</cx:pt>
          <cx:pt idx="259503">LSAZ</cx:pt>
          <cx:pt idx="259504">LSAZ</cx:pt>
          <cx:pt idx="259505">LSAZ</cx:pt>
          <cx:pt idx="259506">LSAZ</cx:pt>
          <cx:pt idx="259507">LSAZ</cx:pt>
          <cx:pt idx="259508">LSAZ</cx:pt>
          <cx:pt idx="259509">LSAZ</cx:pt>
          <cx:pt idx="259510">LSAZ</cx:pt>
          <cx:pt idx="259511">LSAZ</cx:pt>
          <cx:pt idx="259512">LSAZ</cx:pt>
          <cx:pt idx="259513">LSAZ</cx:pt>
          <cx:pt idx="259514">LSAZ</cx:pt>
          <cx:pt idx="259515">LSAZ</cx:pt>
          <cx:pt idx="259516">LSAZ</cx:pt>
          <cx:pt idx="259517">LSAZ</cx:pt>
          <cx:pt idx="259518">LSAZ</cx:pt>
          <cx:pt idx="259519">LSAZ</cx:pt>
          <cx:pt idx="259520">LSAZ</cx:pt>
          <cx:pt idx="259521">LSAZ</cx:pt>
          <cx:pt idx="259522">LSAZ</cx:pt>
          <cx:pt idx="259523">LSAZ</cx:pt>
          <cx:pt idx="259524">LSAZ</cx:pt>
          <cx:pt idx="259525">LSAZ</cx:pt>
          <cx:pt idx="259526">LSAZ</cx:pt>
          <cx:pt idx="259527">LSAZ</cx:pt>
          <cx:pt idx="259528">LSAZ</cx:pt>
          <cx:pt idx="259529">LSAZ</cx:pt>
          <cx:pt idx="259530">LSAZ</cx:pt>
          <cx:pt idx="259531">LSAZ</cx:pt>
          <cx:pt idx="259532">LSAZ</cx:pt>
          <cx:pt idx="259533">LSAZ</cx:pt>
          <cx:pt idx="259534">LSAZ</cx:pt>
          <cx:pt idx="259535">LSAZ</cx:pt>
          <cx:pt idx="259536">LSAZ</cx:pt>
          <cx:pt idx="259537">LSAZ</cx:pt>
          <cx:pt idx="259538">LSAZ</cx:pt>
          <cx:pt idx="259539">LSAZ</cx:pt>
          <cx:pt idx="259540">LSAZ</cx:pt>
          <cx:pt idx="259541">LSAZ</cx:pt>
          <cx:pt idx="259542">LSAZ</cx:pt>
          <cx:pt idx="259543">LSAZ</cx:pt>
          <cx:pt idx="259544">LSAZ</cx:pt>
          <cx:pt idx="259545">LSAZ</cx:pt>
          <cx:pt idx="259546">LSAZ</cx:pt>
          <cx:pt idx="259547">LSAZ</cx:pt>
          <cx:pt idx="259548">LSAZ</cx:pt>
          <cx:pt idx="259549">LSAZ</cx:pt>
          <cx:pt idx="259550">LSAZ</cx:pt>
          <cx:pt idx="259551">LSAZ</cx:pt>
          <cx:pt idx="259552">LSAZ</cx:pt>
          <cx:pt idx="259553">LSAZ</cx:pt>
          <cx:pt idx="259554">LSAZ</cx:pt>
          <cx:pt idx="259555">LSAZ</cx:pt>
          <cx:pt idx="259556">LSAZ</cx:pt>
          <cx:pt idx="259557">LSAZ</cx:pt>
          <cx:pt idx="259558">LSAZ</cx:pt>
          <cx:pt idx="259559">LSAZ</cx:pt>
          <cx:pt idx="259560">LSAZ</cx:pt>
          <cx:pt idx="259561">LSAZ</cx:pt>
          <cx:pt idx="259562">LSAZ</cx:pt>
          <cx:pt idx="259563">LSAZ</cx:pt>
          <cx:pt idx="259564">LSAZ</cx:pt>
          <cx:pt idx="259565">LSAZ</cx:pt>
          <cx:pt idx="259566">LSAZ</cx:pt>
          <cx:pt idx="259567">LSAZ</cx:pt>
          <cx:pt idx="259568">LSAZ</cx:pt>
          <cx:pt idx="259569">LSAZ</cx:pt>
          <cx:pt idx="259570">LSAZ</cx:pt>
          <cx:pt idx="259571">LSAZ</cx:pt>
          <cx:pt idx="259572">LSAZ</cx:pt>
          <cx:pt idx="259573">LSAZ</cx:pt>
          <cx:pt idx="259574">LSAZ</cx:pt>
          <cx:pt idx="259575">LSAZ</cx:pt>
          <cx:pt idx="259576">LSAZ</cx:pt>
          <cx:pt idx="259577">LSAZ</cx:pt>
          <cx:pt idx="259578">LSAZ</cx:pt>
          <cx:pt idx="259579">LSAZ</cx:pt>
          <cx:pt idx="259580">LSAZ</cx:pt>
          <cx:pt idx="259581">LSAZ</cx:pt>
          <cx:pt idx="259582">LSAZ</cx:pt>
          <cx:pt idx="259583">LSAZ</cx:pt>
          <cx:pt idx="259584">LSAZ</cx:pt>
          <cx:pt idx="259585">LSAZ</cx:pt>
          <cx:pt idx="259586">LSAZ</cx:pt>
          <cx:pt idx="259587">LSAZ</cx:pt>
          <cx:pt idx="259588">LSAZ</cx:pt>
          <cx:pt idx="259589">LSAZ</cx:pt>
          <cx:pt idx="259590">LSAZ</cx:pt>
          <cx:pt idx="259591">LSAZ</cx:pt>
          <cx:pt idx="259592">LSAZ</cx:pt>
          <cx:pt idx="259593">LSAZ</cx:pt>
          <cx:pt idx="259594">LSAZ</cx:pt>
          <cx:pt idx="259595">LSAZ</cx:pt>
          <cx:pt idx="259596">LSAZ</cx:pt>
          <cx:pt idx="259597">LSAZ</cx:pt>
          <cx:pt idx="259598">LSAZ</cx:pt>
          <cx:pt idx="259599">LSAZ</cx:pt>
          <cx:pt idx="259600">LSAZ</cx:pt>
          <cx:pt idx="259601">LSAZ</cx:pt>
          <cx:pt idx="259602">LSAZ</cx:pt>
          <cx:pt idx="259603">LSAZ</cx:pt>
          <cx:pt idx="259604">LSAZ</cx:pt>
          <cx:pt idx="259605">LSAZ</cx:pt>
          <cx:pt idx="259606">LSAZ</cx:pt>
          <cx:pt idx="259607">LSAZ</cx:pt>
          <cx:pt idx="259608">LSAZ</cx:pt>
          <cx:pt idx="259609">LSAZ</cx:pt>
          <cx:pt idx="259610">LSAZ</cx:pt>
          <cx:pt idx="259611">LSAZ</cx:pt>
          <cx:pt idx="259612">LSAZ</cx:pt>
          <cx:pt idx="259613">LSAZ</cx:pt>
          <cx:pt idx="259614">LSAZ</cx:pt>
          <cx:pt idx="259615">LSAZ</cx:pt>
          <cx:pt idx="259616">LSAZ</cx:pt>
          <cx:pt idx="259617">LSAZ</cx:pt>
          <cx:pt idx="259618">LSAZ</cx:pt>
          <cx:pt idx="259619">LSAZ</cx:pt>
          <cx:pt idx="259620">LSAZ</cx:pt>
          <cx:pt idx="259621">LSAZ</cx:pt>
          <cx:pt idx="259622">LSAZ</cx:pt>
          <cx:pt idx="259623">LSAZ</cx:pt>
          <cx:pt idx="259624">LSAZ</cx:pt>
          <cx:pt idx="259625">LSAZ</cx:pt>
          <cx:pt idx="259626">LSAZ</cx:pt>
          <cx:pt idx="259627">LSAZ</cx:pt>
          <cx:pt idx="259628">LSAZ</cx:pt>
          <cx:pt idx="259629">LSAZ</cx:pt>
          <cx:pt idx="259630">LSAZ</cx:pt>
          <cx:pt idx="259631">LSAZ</cx:pt>
          <cx:pt idx="259632">LSAZ</cx:pt>
          <cx:pt idx="259633">LSAZ</cx:pt>
          <cx:pt idx="259634">LSAZ</cx:pt>
          <cx:pt idx="259635">LSAZ</cx:pt>
          <cx:pt idx="259636">LSAZ</cx:pt>
          <cx:pt idx="259637">LSAZ</cx:pt>
          <cx:pt idx="259638">LSAZ</cx:pt>
          <cx:pt idx="259639">LSAZ</cx:pt>
          <cx:pt idx="259640">LSAZ</cx:pt>
          <cx:pt idx="259641">LSAZ</cx:pt>
          <cx:pt idx="259642">LSAZ</cx:pt>
          <cx:pt idx="259643">LSAZ</cx:pt>
          <cx:pt idx="259644">LSAZ</cx:pt>
          <cx:pt idx="259645">LSAZ</cx:pt>
          <cx:pt idx="259646">LSAZ</cx:pt>
          <cx:pt idx="259647">LSAZ</cx:pt>
          <cx:pt idx="259648">LSAZ</cx:pt>
          <cx:pt idx="259649">LSAZ</cx:pt>
          <cx:pt idx="259650">LSAZ</cx:pt>
          <cx:pt idx="259651">LSAZ</cx:pt>
          <cx:pt idx="259652">LSAZ</cx:pt>
          <cx:pt idx="259653">LSAZ</cx:pt>
          <cx:pt idx="259654">LSAZ</cx:pt>
          <cx:pt idx="259655">LSAZ</cx:pt>
          <cx:pt idx="259656">LSAZ</cx:pt>
          <cx:pt idx="259657">LSAZ</cx:pt>
          <cx:pt idx="259658">LSAZ</cx:pt>
          <cx:pt idx="259659">LSAZ</cx:pt>
          <cx:pt idx="259660">LSAZ</cx:pt>
          <cx:pt idx="259661">LSAZ</cx:pt>
          <cx:pt idx="259662">LSAZ</cx:pt>
          <cx:pt idx="259663">LSAZ</cx:pt>
          <cx:pt idx="259664">LSAZ</cx:pt>
          <cx:pt idx="259665">LSAZ</cx:pt>
          <cx:pt idx="259666">LSAZ</cx:pt>
          <cx:pt idx="259667">LSAZ</cx:pt>
          <cx:pt idx="259668">LSAZ</cx:pt>
          <cx:pt idx="259669">LSAZ</cx:pt>
          <cx:pt idx="259670">LSAZ</cx:pt>
          <cx:pt idx="259671">LSAZ</cx:pt>
          <cx:pt idx="259672">LSAZ</cx:pt>
          <cx:pt idx="259673">LSAZ</cx:pt>
          <cx:pt idx="259674">LSAZ</cx:pt>
          <cx:pt idx="259675">LSAZ</cx:pt>
          <cx:pt idx="259676">LSAZ</cx:pt>
          <cx:pt idx="259677">LSAZ</cx:pt>
          <cx:pt idx="259678">LSAZ</cx:pt>
          <cx:pt idx="259679">LSAZ</cx:pt>
          <cx:pt idx="259680">LSAZ</cx:pt>
          <cx:pt idx="259681">LSAZ</cx:pt>
          <cx:pt idx="259682">LSAZ</cx:pt>
          <cx:pt idx="259683">LSAZ</cx:pt>
          <cx:pt idx="259684">LSAZ</cx:pt>
          <cx:pt idx="259685">LSAZ</cx:pt>
          <cx:pt idx="259686">LSAZ</cx:pt>
          <cx:pt idx="259687">LSAZ</cx:pt>
          <cx:pt idx="259688">LSAZ</cx:pt>
          <cx:pt idx="259689">LSAZ</cx:pt>
          <cx:pt idx="259690">LSAZ</cx:pt>
          <cx:pt idx="259691">LSAZ</cx:pt>
          <cx:pt idx="259692">LSAZ</cx:pt>
          <cx:pt idx="259693">LSAZ</cx:pt>
          <cx:pt idx="259694">LSAZ</cx:pt>
          <cx:pt idx="259695">LSAZ</cx:pt>
          <cx:pt idx="259696">LSAZ</cx:pt>
          <cx:pt idx="259697">LSAZ</cx:pt>
          <cx:pt idx="259698">LSAZ</cx:pt>
          <cx:pt idx="259699">LSAZ</cx:pt>
          <cx:pt idx="259700">LSAZ</cx:pt>
          <cx:pt idx="259701">LSAZ</cx:pt>
          <cx:pt idx="259702">LSAZ</cx:pt>
          <cx:pt idx="259703">LSAZ</cx:pt>
          <cx:pt idx="259704">LSAZ</cx:pt>
          <cx:pt idx="259705">LSAZ</cx:pt>
          <cx:pt idx="259706">LSAZ</cx:pt>
          <cx:pt idx="259707">LSAZ</cx:pt>
          <cx:pt idx="259708">LSAZ</cx:pt>
          <cx:pt idx="259709">LSAZ</cx:pt>
          <cx:pt idx="259710">LSAZ</cx:pt>
          <cx:pt idx="259711">LSAZ</cx:pt>
          <cx:pt idx="259712">LSAZ</cx:pt>
          <cx:pt idx="259713">LSAZ</cx:pt>
          <cx:pt idx="259714">LSAZ</cx:pt>
          <cx:pt idx="259715">LSAZ</cx:pt>
          <cx:pt idx="259716">LSAZ</cx:pt>
          <cx:pt idx="259717">LSAZ</cx:pt>
          <cx:pt idx="259718">LSAZ</cx:pt>
          <cx:pt idx="259719">LSAZ</cx:pt>
          <cx:pt idx="259720">LSAZ</cx:pt>
          <cx:pt idx="259721">LSAZ</cx:pt>
          <cx:pt idx="259722">LSAZ</cx:pt>
          <cx:pt idx="259723">LSAZ</cx:pt>
          <cx:pt idx="259724">LSAZ</cx:pt>
          <cx:pt idx="259725">LSAZ</cx:pt>
          <cx:pt idx="259726">LSAZ</cx:pt>
          <cx:pt idx="259727">LSAZ</cx:pt>
          <cx:pt idx="259728">LSAZ</cx:pt>
          <cx:pt idx="259729">LSAZ</cx:pt>
          <cx:pt idx="259730">LSAZ</cx:pt>
          <cx:pt idx="259731">LSAZ</cx:pt>
          <cx:pt idx="259732">LSAZ</cx:pt>
          <cx:pt idx="259733">LSAZ</cx:pt>
          <cx:pt idx="259734">LSAZ</cx:pt>
          <cx:pt idx="259735">LSAZ</cx:pt>
          <cx:pt idx="259736">LSAZ</cx:pt>
          <cx:pt idx="259737">LSAZ</cx:pt>
          <cx:pt idx="259738">LSAZ</cx:pt>
          <cx:pt idx="259739">LSAZ</cx:pt>
          <cx:pt idx="259740">LSAZ</cx:pt>
          <cx:pt idx="259741">LSAZ</cx:pt>
          <cx:pt idx="259742">LSAZ</cx:pt>
          <cx:pt idx="259743">LSAZ</cx:pt>
          <cx:pt idx="259744">LSAZ</cx:pt>
          <cx:pt idx="259745">LSAZ</cx:pt>
          <cx:pt idx="259746">LSAZ</cx:pt>
          <cx:pt idx="259747">LSAZ</cx:pt>
          <cx:pt idx="259748">LSAZ</cx:pt>
          <cx:pt idx="259749">LSAZ</cx:pt>
          <cx:pt idx="259750">LSAZ</cx:pt>
          <cx:pt idx="259751">LSAZ</cx:pt>
          <cx:pt idx="259752">LSAZ</cx:pt>
          <cx:pt idx="259753">LSAZ</cx:pt>
          <cx:pt idx="259754">LSAZ</cx:pt>
          <cx:pt idx="259755">LSAZ</cx:pt>
          <cx:pt idx="259756">LSAZ</cx:pt>
          <cx:pt idx="259757">LSAZ</cx:pt>
          <cx:pt idx="259758">LSAZ</cx:pt>
          <cx:pt idx="259759">LSAZ</cx:pt>
          <cx:pt idx="259760">LSAZ</cx:pt>
          <cx:pt idx="259761">LSAZ</cx:pt>
          <cx:pt idx="259762">LSAZ</cx:pt>
          <cx:pt idx="259763">LSAZ</cx:pt>
          <cx:pt idx="259764">LSAZ</cx:pt>
          <cx:pt idx="259765">LSAZ</cx:pt>
          <cx:pt idx="259766">LSAZ</cx:pt>
          <cx:pt idx="259767">LSAZ</cx:pt>
          <cx:pt idx="259768">LSAZ</cx:pt>
          <cx:pt idx="259769">LSAZ</cx:pt>
          <cx:pt idx="259770">LSAZ</cx:pt>
          <cx:pt idx="259771">LSAZ</cx:pt>
          <cx:pt idx="259772">LSAZ</cx:pt>
          <cx:pt idx="259773">LSAZ</cx:pt>
          <cx:pt idx="259774">LSAZ</cx:pt>
          <cx:pt idx="259775">LSAZ</cx:pt>
          <cx:pt idx="259776">LSAZ</cx:pt>
          <cx:pt idx="259777">LSAZ</cx:pt>
          <cx:pt idx="259778">LSAZ</cx:pt>
          <cx:pt idx="259779">LSAZ</cx:pt>
          <cx:pt idx="259780">LSAZ</cx:pt>
          <cx:pt idx="259781">LSAZ</cx:pt>
          <cx:pt idx="259782">LSAZ</cx:pt>
          <cx:pt idx="259783">LSAZ</cx:pt>
          <cx:pt idx="259784">LSAZ</cx:pt>
          <cx:pt idx="259785">LSAZ</cx:pt>
          <cx:pt idx="259786">LSAZ</cx:pt>
          <cx:pt idx="259787">LSAZ</cx:pt>
          <cx:pt idx="259788">LSAZ</cx:pt>
          <cx:pt idx="259789">LSAZ</cx:pt>
          <cx:pt idx="259790">LSAZ</cx:pt>
          <cx:pt idx="259791">LSAZ</cx:pt>
          <cx:pt idx="259792">LSAZ</cx:pt>
          <cx:pt idx="259793">LSAZ</cx:pt>
          <cx:pt idx="259794">LSAZ</cx:pt>
          <cx:pt idx="259795">LSAZ</cx:pt>
          <cx:pt idx="259796">LSAZ</cx:pt>
          <cx:pt idx="259797">LSAZ</cx:pt>
          <cx:pt idx="259798">LSAZ</cx:pt>
          <cx:pt idx="259799">LSAZ</cx:pt>
          <cx:pt idx="259800">LSAZ</cx:pt>
          <cx:pt idx="259801">LSAZ</cx:pt>
          <cx:pt idx="259802">LSAZ</cx:pt>
          <cx:pt idx="259803">LSAZ</cx:pt>
          <cx:pt idx="259804">LSAZ</cx:pt>
          <cx:pt idx="259805">LSAZ</cx:pt>
          <cx:pt idx="259806">LSAZ</cx:pt>
          <cx:pt idx="259807">LSAZ</cx:pt>
          <cx:pt idx="259808">LSAZ</cx:pt>
          <cx:pt idx="259809">LSAZ</cx:pt>
          <cx:pt idx="259810">LSAZ</cx:pt>
          <cx:pt idx="259811">LSAZ</cx:pt>
          <cx:pt idx="259812">LSAZ</cx:pt>
          <cx:pt idx="259813">LSAZ</cx:pt>
          <cx:pt idx="259814">LSAZ</cx:pt>
          <cx:pt idx="259815">LSAZ</cx:pt>
          <cx:pt idx="259816">LSAZ</cx:pt>
          <cx:pt idx="259817">LSAZ</cx:pt>
          <cx:pt idx="259818">LSAZ</cx:pt>
          <cx:pt idx="259819">LSAZ</cx:pt>
          <cx:pt idx="259820">LSAZ</cx:pt>
          <cx:pt idx="259821">LSAZ</cx:pt>
          <cx:pt idx="259822">LSAZ</cx:pt>
          <cx:pt idx="259823">LSAZ</cx:pt>
          <cx:pt idx="259824">LSAZ</cx:pt>
          <cx:pt idx="259825">LSAZ</cx:pt>
          <cx:pt idx="259826">LSAZ</cx:pt>
          <cx:pt idx="259827">LSAZ</cx:pt>
          <cx:pt idx="259828">LSAZ</cx:pt>
          <cx:pt idx="259829">LSAZ</cx:pt>
          <cx:pt idx="259830">LSAZ</cx:pt>
          <cx:pt idx="259831">LSAZ</cx:pt>
          <cx:pt idx="259832">LSAZ</cx:pt>
          <cx:pt idx="259833">LSAZ</cx:pt>
          <cx:pt idx="259834">LSAZ</cx:pt>
          <cx:pt idx="259835">LSAZ</cx:pt>
          <cx:pt idx="259836">LSAZ</cx:pt>
          <cx:pt idx="259837">LSAZ</cx:pt>
          <cx:pt idx="259838">LSAZ</cx:pt>
          <cx:pt idx="259839">LSAZ</cx:pt>
          <cx:pt idx="259840">LSAZ</cx:pt>
          <cx:pt idx="259841">LSAZ</cx:pt>
          <cx:pt idx="259842">LSAZ</cx:pt>
          <cx:pt idx="259843">LSAZ</cx:pt>
          <cx:pt idx="259844">LSAZ</cx:pt>
          <cx:pt idx="259845">LSAZ</cx:pt>
          <cx:pt idx="259846">LSAZ</cx:pt>
          <cx:pt idx="259847">LSAZ</cx:pt>
          <cx:pt idx="259848">LSAZ</cx:pt>
          <cx:pt idx="259849">LSAZ</cx:pt>
          <cx:pt idx="259850">LSAZ</cx:pt>
          <cx:pt idx="259851">LSAZ</cx:pt>
          <cx:pt idx="259852">LSAZ</cx:pt>
          <cx:pt idx="259853">LSAZ</cx:pt>
          <cx:pt idx="259854">LSAZ</cx:pt>
          <cx:pt idx="259855">LSAZ</cx:pt>
          <cx:pt idx="259856">LSAZ</cx:pt>
          <cx:pt idx="259857">LSAZ</cx:pt>
          <cx:pt idx="259858">LSAZ</cx:pt>
          <cx:pt idx="259859">LSAZ</cx:pt>
          <cx:pt idx="259860">LSAZ</cx:pt>
          <cx:pt idx="259861">LSAZ</cx:pt>
          <cx:pt idx="259862">LSAZ</cx:pt>
          <cx:pt idx="259863">LSAZ</cx:pt>
          <cx:pt idx="259864">LSAZ</cx:pt>
          <cx:pt idx="259865">LSAZ</cx:pt>
          <cx:pt idx="259866">LSAZ</cx:pt>
          <cx:pt idx="259867">LSAZ</cx:pt>
          <cx:pt idx="259868">LSAZ</cx:pt>
          <cx:pt idx="259869">LSAZ</cx:pt>
          <cx:pt idx="259870">LSAZ</cx:pt>
          <cx:pt idx="259871">LSAZ</cx:pt>
          <cx:pt idx="259872">LSAZ</cx:pt>
          <cx:pt idx="259873">LSAZ</cx:pt>
          <cx:pt idx="259874">LSAZ</cx:pt>
          <cx:pt idx="259875">LSAZ</cx:pt>
          <cx:pt idx="259876">LSAZ</cx:pt>
          <cx:pt idx="259877">LSAZ</cx:pt>
          <cx:pt idx="259878">LSAZ</cx:pt>
          <cx:pt idx="259879">LSAZ</cx:pt>
          <cx:pt idx="259880">LSAZ</cx:pt>
          <cx:pt idx="259881">LSAZ</cx:pt>
          <cx:pt idx="259882">LSAZ</cx:pt>
          <cx:pt idx="259883">LSAZ</cx:pt>
          <cx:pt idx="259884">LSAZ</cx:pt>
          <cx:pt idx="259885">LSAZ</cx:pt>
          <cx:pt idx="259886">LSAZ</cx:pt>
          <cx:pt idx="259887">LSAZ</cx:pt>
          <cx:pt idx="259888">LSAZ</cx:pt>
          <cx:pt idx="259889">LSAZ</cx:pt>
          <cx:pt idx="259890">LSAZ</cx:pt>
          <cx:pt idx="259891">LSAZ</cx:pt>
          <cx:pt idx="259892">LSAZ</cx:pt>
          <cx:pt idx="259893">LSAZ</cx:pt>
          <cx:pt idx="259894">LSAZ</cx:pt>
          <cx:pt idx="259895">LSAZ</cx:pt>
          <cx:pt idx="259896">LSAZ</cx:pt>
          <cx:pt idx="259897">LSAZ</cx:pt>
          <cx:pt idx="259898">LSAZ</cx:pt>
          <cx:pt idx="259899">LSAZ</cx:pt>
          <cx:pt idx="259900">LSAZ</cx:pt>
          <cx:pt idx="259901">LSAZ</cx:pt>
          <cx:pt idx="259902">LSAZ</cx:pt>
          <cx:pt idx="259903">LSAZ</cx:pt>
          <cx:pt idx="259904">LSAZ</cx:pt>
          <cx:pt idx="259905">LSAZ</cx:pt>
          <cx:pt idx="259906">LSAZ</cx:pt>
          <cx:pt idx="259907">LSAZ</cx:pt>
          <cx:pt idx="259908">LSAZ</cx:pt>
          <cx:pt idx="259909">LSAZ</cx:pt>
          <cx:pt idx="259910">LSAZ</cx:pt>
          <cx:pt idx="259911">LSAZ</cx:pt>
          <cx:pt idx="259912">LSAZ</cx:pt>
          <cx:pt idx="259913">LSAZ</cx:pt>
          <cx:pt idx="259914">LSAZ</cx:pt>
          <cx:pt idx="259915">LSAZ</cx:pt>
          <cx:pt idx="259916">LSAZ</cx:pt>
          <cx:pt idx="259917">LSAZ</cx:pt>
          <cx:pt idx="259918">LSAZ</cx:pt>
          <cx:pt idx="259919">LSAZ</cx:pt>
          <cx:pt idx="259920">LSAZ</cx:pt>
          <cx:pt idx="259921">LSAZ</cx:pt>
          <cx:pt idx="259922">LSAZ</cx:pt>
          <cx:pt idx="259923">LSAZ</cx:pt>
          <cx:pt idx="259924">LSAZ</cx:pt>
          <cx:pt idx="259925">LSAZ</cx:pt>
          <cx:pt idx="259926">LSAZ</cx:pt>
          <cx:pt idx="259927">LSAZ</cx:pt>
          <cx:pt idx="259928">LSAZ</cx:pt>
          <cx:pt idx="259929">LSAZ</cx:pt>
          <cx:pt idx="259930">LSAZ</cx:pt>
          <cx:pt idx="259931">LSAZ</cx:pt>
          <cx:pt idx="259932">LSAZ</cx:pt>
          <cx:pt idx="259933">LSAZ</cx:pt>
          <cx:pt idx="259934">LSAZ</cx:pt>
          <cx:pt idx="259935">LSAZ</cx:pt>
          <cx:pt idx="259936">LSAZ</cx:pt>
          <cx:pt idx="259937">LSAZ</cx:pt>
          <cx:pt idx="259938">LSAZ</cx:pt>
          <cx:pt idx="259939">LSAZ</cx:pt>
          <cx:pt idx="259940">LSAZ</cx:pt>
          <cx:pt idx="259941">LSAZ</cx:pt>
          <cx:pt idx="259942">LSAZ</cx:pt>
          <cx:pt idx="259943">LSAZ</cx:pt>
          <cx:pt idx="259944">LSAZ</cx:pt>
          <cx:pt idx="259945">LSAZ</cx:pt>
          <cx:pt idx="259946">LSAZ</cx:pt>
          <cx:pt idx="259947">LSAZ</cx:pt>
          <cx:pt idx="259948">LSAZ</cx:pt>
          <cx:pt idx="259949">LSAZ</cx:pt>
          <cx:pt idx="259950">LSAZ</cx:pt>
          <cx:pt idx="259951">LSAZ</cx:pt>
          <cx:pt idx="259952">LSAZ</cx:pt>
          <cx:pt idx="259953">LSAZ</cx:pt>
          <cx:pt idx="259954">LSAZ</cx:pt>
          <cx:pt idx="259955">LSAZ</cx:pt>
          <cx:pt idx="259956">LSAZ</cx:pt>
          <cx:pt idx="259957">LSAZ</cx:pt>
          <cx:pt idx="259958">LSAZ</cx:pt>
          <cx:pt idx="259959">LSAZ</cx:pt>
          <cx:pt idx="259960">LSAZ</cx:pt>
          <cx:pt idx="259961">LSAZ</cx:pt>
          <cx:pt idx="259962">LSAZ</cx:pt>
          <cx:pt idx="259963">LSAZ</cx:pt>
          <cx:pt idx="259964">LSAZ</cx:pt>
          <cx:pt idx="259965">LSAZ</cx:pt>
          <cx:pt idx="259966">LSAZ</cx:pt>
          <cx:pt idx="259967">LSAZ</cx:pt>
          <cx:pt idx="259968">LSAZ</cx:pt>
          <cx:pt idx="259969">LSAZ</cx:pt>
          <cx:pt idx="259970">LSAZ</cx:pt>
          <cx:pt idx="259971">LSAZ</cx:pt>
          <cx:pt idx="259972">LSAZ</cx:pt>
          <cx:pt idx="259973">LSAZ</cx:pt>
          <cx:pt idx="259974">LSAZ</cx:pt>
          <cx:pt idx="259975">LSAZ</cx:pt>
          <cx:pt idx="259976">LSAZ</cx:pt>
          <cx:pt idx="259977">LSAZ</cx:pt>
          <cx:pt idx="259978">LSAZ</cx:pt>
          <cx:pt idx="259979">LSAZ</cx:pt>
          <cx:pt idx="259980">LSAZ</cx:pt>
          <cx:pt idx="259981">LSAZ</cx:pt>
          <cx:pt idx="259982">LSAZ</cx:pt>
          <cx:pt idx="259983">LSAZ</cx:pt>
          <cx:pt idx="259984">LSAZ</cx:pt>
          <cx:pt idx="259985">LSAZ</cx:pt>
          <cx:pt idx="259986">LSAZ</cx:pt>
          <cx:pt idx="259987">LSAZ</cx:pt>
          <cx:pt idx="259988">LSAZ</cx:pt>
          <cx:pt idx="259989">LSAZ</cx:pt>
          <cx:pt idx="259990">LSAZ</cx:pt>
          <cx:pt idx="259991">LSAZ</cx:pt>
          <cx:pt idx="259992">LSAZ</cx:pt>
          <cx:pt idx="259993">LSAZ</cx:pt>
          <cx:pt idx="259994">LSAZ</cx:pt>
          <cx:pt idx="259995">LSAZ</cx:pt>
          <cx:pt idx="259996">LSAZ</cx:pt>
          <cx:pt idx="259997">LSAZ</cx:pt>
          <cx:pt idx="259998">LSAZ</cx:pt>
          <cx:pt idx="259999">LSAZ</cx:pt>
          <cx:pt idx="260000">LSAZ</cx:pt>
          <cx:pt idx="260001">LSAZ</cx:pt>
          <cx:pt idx="260002">LSAZ</cx:pt>
          <cx:pt idx="260003">LSAZ</cx:pt>
          <cx:pt idx="260004">LSAZ</cx:pt>
          <cx:pt idx="260005">LSAZ</cx:pt>
          <cx:pt idx="260006">LSAZ</cx:pt>
          <cx:pt idx="260007">LSAZ</cx:pt>
          <cx:pt idx="260008">LSAZ</cx:pt>
          <cx:pt idx="260009">LSAZ</cx:pt>
          <cx:pt idx="260010">LSAZ</cx:pt>
          <cx:pt idx="260011">LSAZ</cx:pt>
          <cx:pt idx="260012">LSAZ</cx:pt>
          <cx:pt idx="260013">LSAZ</cx:pt>
          <cx:pt idx="260014">LSAZ</cx:pt>
          <cx:pt idx="260015">LSAZ</cx:pt>
          <cx:pt idx="260016">LSAZ</cx:pt>
          <cx:pt idx="260017">LSAZ</cx:pt>
          <cx:pt idx="260018">LSAZ</cx:pt>
          <cx:pt idx="260019">LSAZ</cx:pt>
          <cx:pt idx="260020">LSAZ</cx:pt>
          <cx:pt idx="260021">LSAZ</cx:pt>
          <cx:pt idx="260022">LSAZ</cx:pt>
          <cx:pt idx="260023">LSAZ</cx:pt>
          <cx:pt idx="260024">LSAZ</cx:pt>
          <cx:pt idx="260025">LSAZ</cx:pt>
          <cx:pt idx="260026">LSAZ</cx:pt>
          <cx:pt idx="260027">LSAZ</cx:pt>
          <cx:pt idx="260028">LSAZ</cx:pt>
          <cx:pt idx="260029">LSAZ</cx:pt>
          <cx:pt idx="260030">LSAZ</cx:pt>
          <cx:pt idx="260031">LSAZ</cx:pt>
          <cx:pt idx="260032">LSAZ</cx:pt>
          <cx:pt idx="260033">LSAZ</cx:pt>
          <cx:pt idx="260034">LSAZ</cx:pt>
          <cx:pt idx="260035">LSAZ</cx:pt>
          <cx:pt idx="260036">LSAZ</cx:pt>
          <cx:pt idx="260037">LSAZ</cx:pt>
          <cx:pt idx="260038">LSAZ</cx:pt>
          <cx:pt idx="260039">LSAZ</cx:pt>
          <cx:pt idx="260040">LSAZ</cx:pt>
          <cx:pt idx="260041">LSAZ</cx:pt>
          <cx:pt idx="260042">LSAZ</cx:pt>
          <cx:pt idx="260043">LSAZ</cx:pt>
          <cx:pt idx="260044">LSAZ</cx:pt>
          <cx:pt idx="260045">LSAZ</cx:pt>
          <cx:pt idx="260046">LSAZ</cx:pt>
          <cx:pt idx="260047">LSAZ</cx:pt>
          <cx:pt idx="260048">LSAZ</cx:pt>
          <cx:pt idx="260049">LSAZ</cx:pt>
          <cx:pt idx="260050">LSAZ</cx:pt>
          <cx:pt idx="260051">LSAZ</cx:pt>
          <cx:pt idx="260052">LSAZ</cx:pt>
          <cx:pt idx="260053">LSAZ</cx:pt>
          <cx:pt idx="260054">LSAZ</cx:pt>
          <cx:pt idx="260055">LSAZ</cx:pt>
          <cx:pt idx="260056">LSAZ</cx:pt>
          <cx:pt idx="260057">LSAZ</cx:pt>
          <cx:pt idx="260058">LSAZ</cx:pt>
          <cx:pt idx="260059">LSAZ</cx:pt>
          <cx:pt idx="260060">LSAZ</cx:pt>
          <cx:pt idx="260061">LSAZ</cx:pt>
          <cx:pt idx="260062">LSAZ</cx:pt>
          <cx:pt idx="260063">LSAZ</cx:pt>
          <cx:pt idx="260064">LSAZ</cx:pt>
          <cx:pt idx="260065">LSAZ</cx:pt>
          <cx:pt idx="260066">LSAZ</cx:pt>
          <cx:pt idx="260067">LSAZ</cx:pt>
          <cx:pt idx="260068">LSAZ</cx:pt>
          <cx:pt idx="260069">LSAZ</cx:pt>
          <cx:pt idx="260070">LSAZ</cx:pt>
          <cx:pt idx="260071">LSAZ</cx:pt>
          <cx:pt idx="260072">LSAZ</cx:pt>
          <cx:pt idx="260073">LSAZ</cx:pt>
          <cx:pt idx="260074">LSAZ</cx:pt>
          <cx:pt idx="260075">LSAZ</cx:pt>
          <cx:pt idx="260076">LSAZ</cx:pt>
          <cx:pt idx="260077">LSAZ</cx:pt>
          <cx:pt idx="260078">LSAZ</cx:pt>
          <cx:pt idx="260079">LSAZ</cx:pt>
          <cx:pt idx="260080">LSAZ</cx:pt>
          <cx:pt idx="260081">LSAZ</cx:pt>
          <cx:pt idx="260082">LSAZ</cx:pt>
          <cx:pt idx="260083">LSAZ</cx:pt>
          <cx:pt idx="260084">LSAZ</cx:pt>
          <cx:pt idx="260085">LSAZ</cx:pt>
          <cx:pt idx="260086">LSAZ</cx:pt>
          <cx:pt idx="260087">LSAZ</cx:pt>
          <cx:pt idx="260088">LSAZ</cx:pt>
          <cx:pt idx="260089">LSAZ</cx:pt>
          <cx:pt idx="260090">LSAZ</cx:pt>
          <cx:pt idx="260091">LSAZ</cx:pt>
          <cx:pt idx="260092">LSAZ</cx:pt>
          <cx:pt idx="260093">LSAZ</cx:pt>
          <cx:pt idx="260094">LSAZ</cx:pt>
          <cx:pt idx="260095">LSAZ</cx:pt>
          <cx:pt idx="260096">LSAZ</cx:pt>
          <cx:pt idx="260097">LSAZ</cx:pt>
          <cx:pt idx="260098">LSAZ</cx:pt>
          <cx:pt idx="260099">LSAZ</cx:pt>
          <cx:pt idx="260100">LSAZ</cx:pt>
          <cx:pt idx="260101">LSAZ</cx:pt>
          <cx:pt idx="260102">LSAZ</cx:pt>
          <cx:pt idx="260103">LSAZ</cx:pt>
          <cx:pt idx="260104">LSAZ</cx:pt>
          <cx:pt idx="260105">LSAZ</cx:pt>
          <cx:pt idx="260106">LSAZ</cx:pt>
          <cx:pt idx="260107">LSAZ</cx:pt>
          <cx:pt idx="260108">LSAZ</cx:pt>
          <cx:pt idx="260109">LSAZ</cx:pt>
          <cx:pt idx="260110">LSAZ</cx:pt>
          <cx:pt idx="260111">LSAZ</cx:pt>
          <cx:pt idx="260112">LSAZ</cx:pt>
          <cx:pt idx="260113">LSAZ</cx:pt>
          <cx:pt idx="260114">LSAZ</cx:pt>
          <cx:pt idx="260115">LSAZ</cx:pt>
          <cx:pt idx="260116">LSAZ</cx:pt>
          <cx:pt idx="260117">LSAZ</cx:pt>
          <cx:pt idx="260118">LSAZ</cx:pt>
          <cx:pt idx="260119">LSAZ</cx:pt>
          <cx:pt idx="260120">LSAZ</cx:pt>
          <cx:pt idx="260121">LSAZ</cx:pt>
          <cx:pt idx="260122">LSAZ</cx:pt>
          <cx:pt idx="260123">LSAZ</cx:pt>
          <cx:pt idx="260124">LSAZ</cx:pt>
          <cx:pt idx="260125">LSAZ</cx:pt>
          <cx:pt idx="260126">LSAZ</cx:pt>
          <cx:pt idx="260127">LSAZ</cx:pt>
          <cx:pt idx="260128">LSAZ</cx:pt>
          <cx:pt idx="260129">LSAZ</cx:pt>
          <cx:pt idx="260130">LSAZ</cx:pt>
          <cx:pt idx="260131">LSAZ</cx:pt>
          <cx:pt idx="260132">LSAZ</cx:pt>
          <cx:pt idx="260133">LSAZ</cx:pt>
          <cx:pt idx="260134">LSAZ</cx:pt>
          <cx:pt idx="260135">LSAZ</cx:pt>
          <cx:pt idx="260136">LSAZ</cx:pt>
          <cx:pt idx="260137">LSAZ</cx:pt>
          <cx:pt idx="260138">LSAZ</cx:pt>
          <cx:pt idx="260139">LSAZ</cx:pt>
          <cx:pt idx="260140">LSAZ</cx:pt>
          <cx:pt idx="260141">LSAZ</cx:pt>
          <cx:pt idx="260142">LSAZ</cx:pt>
          <cx:pt idx="260143">LSAZ</cx:pt>
          <cx:pt idx="260144">LSAZ</cx:pt>
          <cx:pt idx="260145">LSAZ</cx:pt>
          <cx:pt idx="260146">LSAZ</cx:pt>
          <cx:pt idx="260147">LSAZ</cx:pt>
          <cx:pt idx="260148">LSAZ</cx:pt>
          <cx:pt idx="260149">LSAZ</cx:pt>
          <cx:pt idx="260150">LSAZ</cx:pt>
          <cx:pt idx="260151">LSAZ</cx:pt>
          <cx:pt idx="260152">LSAZ</cx:pt>
          <cx:pt idx="260153">LSAZ</cx:pt>
          <cx:pt idx="260154">LSAZ</cx:pt>
          <cx:pt idx="260155">LSAZ</cx:pt>
          <cx:pt idx="260156">LSAZ</cx:pt>
          <cx:pt idx="260157">LSAZ</cx:pt>
          <cx:pt idx="260158">LSAZ</cx:pt>
          <cx:pt idx="260159">LSAZ</cx:pt>
          <cx:pt idx="260160">LSAZ</cx:pt>
          <cx:pt idx="260161">LSAZ</cx:pt>
          <cx:pt idx="260162">LSAZ</cx:pt>
          <cx:pt idx="260163">LSAZ</cx:pt>
          <cx:pt idx="260164">LSAZ</cx:pt>
          <cx:pt idx="260165">LSAZ</cx:pt>
          <cx:pt idx="260166">LSAZ</cx:pt>
          <cx:pt idx="260167">LSAZ</cx:pt>
          <cx:pt idx="260168">LSAZ</cx:pt>
          <cx:pt idx="260169">LSAZ</cx:pt>
          <cx:pt idx="260170">LSAZ</cx:pt>
          <cx:pt idx="260171">LSAZ</cx:pt>
          <cx:pt idx="260172">LSAZ</cx:pt>
          <cx:pt idx="260173">LSAZ</cx:pt>
          <cx:pt idx="260174">LSAZ</cx:pt>
          <cx:pt idx="260175">LSAZ</cx:pt>
          <cx:pt idx="260176">LSAZ</cx:pt>
          <cx:pt idx="260177">LSAZ</cx:pt>
          <cx:pt idx="260178">LSAZ</cx:pt>
          <cx:pt idx="260179">LSAZ</cx:pt>
          <cx:pt idx="260180">LSAZ</cx:pt>
          <cx:pt idx="260181">LSAZ</cx:pt>
          <cx:pt idx="260182">LSAZ</cx:pt>
          <cx:pt idx="260183">LSAZ</cx:pt>
          <cx:pt idx="260184">LSAZ</cx:pt>
          <cx:pt idx="260185">LSAZ</cx:pt>
          <cx:pt idx="260186">LSAZ</cx:pt>
          <cx:pt idx="260187">LSAZ</cx:pt>
          <cx:pt idx="260188">LSAZ</cx:pt>
          <cx:pt idx="260189">LSAZ</cx:pt>
          <cx:pt idx="260190">LSAZ</cx:pt>
          <cx:pt idx="260191">LSAZ</cx:pt>
          <cx:pt idx="260192">LSAZ</cx:pt>
          <cx:pt idx="260193">LSAZ</cx:pt>
          <cx:pt idx="260194">LSAZ</cx:pt>
          <cx:pt idx="260195">LSAZ</cx:pt>
          <cx:pt idx="260196">LSAZ</cx:pt>
          <cx:pt idx="260197">LSAZ</cx:pt>
          <cx:pt idx="260198">LSAZ</cx:pt>
          <cx:pt idx="260199">LSAZ</cx:pt>
          <cx:pt idx="260200">LSAZ</cx:pt>
          <cx:pt idx="260201">LSAZ</cx:pt>
          <cx:pt idx="260202">LSAZ</cx:pt>
          <cx:pt idx="260203">LSAZ</cx:pt>
          <cx:pt idx="260204">LSAZ</cx:pt>
          <cx:pt idx="260205">LSAZ</cx:pt>
          <cx:pt idx="260206">LSAZ</cx:pt>
          <cx:pt idx="260207">LSAZ</cx:pt>
          <cx:pt idx="260208">LSAZ</cx:pt>
          <cx:pt idx="260209">LSAZ</cx:pt>
          <cx:pt idx="260210">LSAZ</cx:pt>
          <cx:pt idx="260211">LSAZ</cx:pt>
          <cx:pt idx="260212">LSAZ</cx:pt>
          <cx:pt idx="260213">LSAZ</cx:pt>
          <cx:pt idx="260214">LSAZ</cx:pt>
          <cx:pt idx="260215">LSAZ</cx:pt>
          <cx:pt idx="260216">LSAZ</cx:pt>
          <cx:pt idx="260217">LSAZ</cx:pt>
          <cx:pt idx="260218">LSAZ</cx:pt>
          <cx:pt idx="260219">LSAZ</cx:pt>
          <cx:pt idx="260220">LSAZ</cx:pt>
          <cx:pt idx="260221">LSAZ</cx:pt>
          <cx:pt idx="260222">LSAZ</cx:pt>
          <cx:pt idx="260223">LSAZ</cx:pt>
          <cx:pt idx="260224">LSAZ</cx:pt>
          <cx:pt idx="260225">LSAZ</cx:pt>
          <cx:pt idx="260226">LSAZ</cx:pt>
          <cx:pt idx="260227">LSAZ</cx:pt>
          <cx:pt idx="260228">LSAZ</cx:pt>
          <cx:pt idx="260229">LSAZ</cx:pt>
          <cx:pt idx="260230">LSAZ</cx:pt>
          <cx:pt idx="260231">LSAZ</cx:pt>
          <cx:pt idx="260232">LSAZ</cx:pt>
          <cx:pt idx="260233">LSAZ</cx:pt>
          <cx:pt idx="260234">LSAZ</cx:pt>
          <cx:pt idx="260235">LSAZ</cx:pt>
          <cx:pt idx="260236">LSAZ</cx:pt>
          <cx:pt idx="260237">LSAZ</cx:pt>
          <cx:pt idx="260238">LSAZ</cx:pt>
          <cx:pt idx="260239">LSAZ</cx:pt>
          <cx:pt idx="260240">LSAZ</cx:pt>
          <cx:pt idx="260241">LSAZ</cx:pt>
          <cx:pt idx="260242">LSAZ</cx:pt>
          <cx:pt idx="260243">LSAZ</cx:pt>
          <cx:pt idx="260244">LSAZ</cx:pt>
          <cx:pt idx="260245">LSAZ</cx:pt>
          <cx:pt idx="260246">LSAZ</cx:pt>
          <cx:pt idx="260247">LSAZ</cx:pt>
          <cx:pt idx="260248">LSAZ</cx:pt>
          <cx:pt idx="260249">LSAZ</cx:pt>
          <cx:pt idx="260250">LSAZ</cx:pt>
          <cx:pt idx="260251">LSAZ</cx:pt>
          <cx:pt idx="260252">LSAZ</cx:pt>
          <cx:pt idx="260253">LSAZ</cx:pt>
          <cx:pt idx="260254">LSAZ</cx:pt>
          <cx:pt idx="260255">LSAZ</cx:pt>
          <cx:pt idx="260256">LSAZ</cx:pt>
          <cx:pt idx="260257">LSAZ</cx:pt>
          <cx:pt idx="260258">LSAZ</cx:pt>
          <cx:pt idx="260259">LSAZ</cx:pt>
          <cx:pt idx="260260">LSAZ</cx:pt>
          <cx:pt idx="260261">LSAZ</cx:pt>
          <cx:pt idx="260262">LSAZ</cx:pt>
          <cx:pt idx="260263">LSAZ</cx:pt>
          <cx:pt idx="260264">LSAZ</cx:pt>
          <cx:pt idx="260265">LSAZ</cx:pt>
          <cx:pt idx="260266">LSAZ</cx:pt>
          <cx:pt idx="260267">LSAZ</cx:pt>
          <cx:pt idx="260268">LSAZ</cx:pt>
          <cx:pt idx="260269">LSAZ</cx:pt>
          <cx:pt idx="260270">LSAZ</cx:pt>
          <cx:pt idx="260271">LSAZ</cx:pt>
          <cx:pt idx="260272">LSAZ</cx:pt>
          <cx:pt idx="260273">LSAZ</cx:pt>
          <cx:pt idx="260274">LSAZ</cx:pt>
          <cx:pt idx="260275">LSAZ</cx:pt>
          <cx:pt idx="260276">LSAZ</cx:pt>
          <cx:pt idx="260277">LSAZ</cx:pt>
          <cx:pt idx="260278">LSAZ</cx:pt>
          <cx:pt idx="260279">LSAZ</cx:pt>
          <cx:pt idx="260280">LSAZ</cx:pt>
          <cx:pt idx="260281">LSAZ</cx:pt>
          <cx:pt idx="260282">LSAZ</cx:pt>
          <cx:pt idx="260283">LSAZ</cx:pt>
          <cx:pt idx="260284">LSAZ</cx:pt>
          <cx:pt idx="260285">LSAZ</cx:pt>
          <cx:pt idx="260286">LSAZ</cx:pt>
          <cx:pt idx="260287">LSAZ</cx:pt>
          <cx:pt idx="260288">LSAZ</cx:pt>
          <cx:pt idx="260289">LSAZ</cx:pt>
          <cx:pt idx="260290">LSAZ</cx:pt>
          <cx:pt idx="260291">LSAZ</cx:pt>
          <cx:pt idx="260292">LSAZ</cx:pt>
          <cx:pt idx="260293">LSAZ</cx:pt>
          <cx:pt idx="260294">LSAZ</cx:pt>
          <cx:pt idx="260295">LSAZ</cx:pt>
          <cx:pt idx="260296">LSAZ</cx:pt>
          <cx:pt idx="260297">LSAZ</cx:pt>
          <cx:pt idx="260298">LSAZ</cx:pt>
          <cx:pt idx="260299">LSAZ</cx:pt>
          <cx:pt idx="260300">LSAZ</cx:pt>
          <cx:pt idx="260301">LSAZ</cx:pt>
          <cx:pt idx="260302">LSAZ</cx:pt>
          <cx:pt idx="260303">LSAZ</cx:pt>
          <cx:pt idx="260304">LSAZ</cx:pt>
          <cx:pt idx="260305">LSAZ</cx:pt>
          <cx:pt idx="260306">LSAZ</cx:pt>
          <cx:pt idx="260307">LSAZ</cx:pt>
          <cx:pt idx="260308">LSAZ</cx:pt>
          <cx:pt idx="260309">LSAZ</cx:pt>
          <cx:pt idx="260310">LSAZ</cx:pt>
          <cx:pt idx="260311">LSAZ</cx:pt>
          <cx:pt idx="260312">LSAZ</cx:pt>
          <cx:pt idx="260313">LSAZ</cx:pt>
          <cx:pt idx="260314">LSAZ</cx:pt>
          <cx:pt idx="260315">LSAZ</cx:pt>
          <cx:pt idx="260316">LSAZ</cx:pt>
          <cx:pt idx="260317">LSAZ</cx:pt>
          <cx:pt idx="260318">LSAZ</cx:pt>
          <cx:pt idx="260319">LSAZ</cx:pt>
          <cx:pt idx="260320">LSAZ</cx:pt>
          <cx:pt idx="260321">LSAZ</cx:pt>
          <cx:pt idx="260322">LSAZ</cx:pt>
          <cx:pt idx="260323">LSAZ</cx:pt>
          <cx:pt idx="260324">LSAZ</cx:pt>
          <cx:pt idx="260325">LSAZ</cx:pt>
          <cx:pt idx="260326">LSAZ</cx:pt>
          <cx:pt idx="260327">LSAZ</cx:pt>
          <cx:pt idx="260328">LSAZ</cx:pt>
          <cx:pt idx="260329">LSAZ</cx:pt>
          <cx:pt idx="260330">LSAZ</cx:pt>
          <cx:pt idx="260331">LSAZ</cx:pt>
          <cx:pt idx="260332">LSAZ</cx:pt>
          <cx:pt idx="260333">LSAZ</cx:pt>
          <cx:pt idx="260334">LSAZ</cx:pt>
          <cx:pt idx="260335">LSAZ</cx:pt>
          <cx:pt idx="260336">LSAZ</cx:pt>
          <cx:pt idx="260337">LSAZ</cx:pt>
          <cx:pt idx="260338">LSAZ</cx:pt>
          <cx:pt idx="260339">LSAZ</cx:pt>
          <cx:pt idx="260340">LSAZ</cx:pt>
          <cx:pt idx="260341">LSAZ</cx:pt>
          <cx:pt idx="260342">LSAZ</cx:pt>
          <cx:pt idx="260343">LSAZ</cx:pt>
          <cx:pt idx="260344">LSAZ</cx:pt>
          <cx:pt idx="260345">LSAZ</cx:pt>
          <cx:pt idx="260346">LSAZ</cx:pt>
          <cx:pt idx="260347">LSAZ</cx:pt>
          <cx:pt idx="260348">LSAZ</cx:pt>
          <cx:pt idx="260349">LSAZ</cx:pt>
          <cx:pt idx="260350">LSAZ</cx:pt>
          <cx:pt idx="260351">LSAZ</cx:pt>
          <cx:pt idx="260352">LSAZ</cx:pt>
          <cx:pt idx="260353">LSAZ</cx:pt>
          <cx:pt idx="260354">LSAZ</cx:pt>
          <cx:pt idx="260355">LSAZ</cx:pt>
          <cx:pt idx="260356">LSAZ</cx:pt>
          <cx:pt idx="260357">LSAZ</cx:pt>
          <cx:pt idx="260358">LSAZ</cx:pt>
          <cx:pt idx="260359">LSAZ</cx:pt>
          <cx:pt idx="260360">LSAZ</cx:pt>
          <cx:pt idx="260361">LSAZ</cx:pt>
          <cx:pt idx="260362">LSAZ</cx:pt>
          <cx:pt idx="260363">LSAZ</cx:pt>
          <cx:pt idx="260364">LSAZ</cx:pt>
          <cx:pt idx="260365">LSAZ</cx:pt>
          <cx:pt idx="260366">LSAZ</cx:pt>
          <cx:pt idx="260367">LSAZ</cx:pt>
          <cx:pt idx="260368">LSAZ</cx:pt>
          <cx:pt idx="260369">LSAZ</cx:pt>
          <cx:pt idx="260370">LSAZ</cx:pt>
          <cx:pt idx="260371">LSAZ</cx:pt>
          <cx:pt idx="260372">LSAZ</cx:pt>
          <cx:pt idx="260373">LSAZ</cx:pt>
          <cx:pt idx="260374">LSAZ</cx:pt>
          <cx:pt idx="260375">LSAZ</cx:pt>
          <cx:pt idx="260376">LSAZ</cx:pt>
          <cx:pt idx="260377">LSAZ</cx:pt>
          <cx:pt idx="260378">LSAZ</cx:pt>
          <cx:pt idx="260379">LSAZ</cx:pt>
          <cx:pt idx="260380">LSAZ</cx:pt>
          <cx:pt idx="260381">LSAZ</cx:pt>
          <cx:pt idx="260382">LSAZ</cx:pt>
          <cx:pt idx="260383">LSAZ</cx:pt>
          <cx:pt idx="260384">LSAZ</cx:pt>
          <cx:pt idx="260385">LSAZ</cx:pt>
          <cx:pt idx="260386">LSAZ</cx:pt>
          <cx:pt idx="260387">LSAZ</cx:pt>
          <cx:pt idx="260388">LSAZ</cx:pt>
          <cx:pt idx="260389">LSAZ</cx:pt>
          <cx:pt idx="260390">LSAZ</cx:pt>
          <cx:pt idx="260391">LSAZ</cx:pt>
          <cx:pt idx="260392">LSAZ</cx:pt>
          <cx:pt idx="260393">LSAZ</cx:pt>
          <cx:pt idx="260394">LSAZ</cx:pt>
          <cx:pt idx="260395">LSAZ</cx:pt>
          <cx:pt idx="260396">LSAZ</cx:pt>
          <cx:pt idx="260397">LSAZ</cx:pt>
          <cx:pt idx="260398">LSAZ</cx:pt>
          <cx:pt idx="260399">LSAZ</cx:pt>
          <cx:pt idx="260400">LSAZ</cx:pt>
          <cx:pt idx="260401">LSAZ</cx:pt>
          <cx:pt idx="260402">LSAZ</cx:pt>
          <cx:pt idx="260403">LSAZ</cx:pt>
          <cx:pt idx="260404">LSAZ</cx:pt>
          <cx:pt idx="260405">LSAZ</cx:pt>
          <cx:pt idx="260406">LSAZ</cx:pt>
          <cx:pt idx="260407">LSAZ</cx:pt>
          <cx:pt idx="260408">LSAZ</cx:pt>
          <cx:pt idx="260409">LSAZ</cx:pt>
          <cx:pt idx="260410">LSAZ</cx:pt>
          <cx:pt idx="260411">LSAZ</cx:pt>
          <cx:pt idx="260412">LSAZ</cx:pt>
          <cx:pt idx="260413">LSAZ</cx:pt>
          <cx:pt idx="260414">LSAZ</cx:pt>
          <cx:pt idx="260415">LSAZ</cx:pt>
          <cx:pt idx="260416">LSAZ</cx:pt>
          <cx:pt idx="260417">LSAZ</cx:pt>
          <cx:pt idx="260418">LSAZ</cx:pt>
          <cx:pt idx="260419">LSAZ</cx:pt>
          <cx:pt idx="260420">LSAZ</cx:pt>
          <cx:pt idx="260421">LSAZ</cx:pt>
          <cx:pt idx="260422">LSAZ</cx:pt>
          <cx:pt idx="260423">LSAZ</cx:pt>
          <cx:pt idx="260424">LSAZ</cx:pt>
          <cx:pt idx="260425">LSAZ</cx:pt>
          <cx:pt idx="260426">LSAZ</cx:pt>
          <cx:pt idx="260427">LSAZ</cx:pt>
          <cx:pt idx="260428">LSAZ</cx:pt>
          <cx:pt idx="260429">LSAZ</cx:pt>
          <cx:pt idx="260430">LSAZ</cx:pt>
          <cx:pt idx="260431">LSAZ</cx:pt>
          <cx:pt idx="260432">LSAZ</cx:pt>
          <cx:pt idx="260433">LSAZ</cx:pt>
          <cx:pt idx="260434">LSAZ</cx:pt>
          <cx:pt idx="260435">LSAZ</cx:pt>
          <cx:pt idx="260436">LSAZ</cx:pt>
          <cx:pt idx="260437">LSAZ</cx:pt>
          <cx:pt idx="260438">LSAZ</cx:pt>
          <cx:pt idx="260439">LSAZ</cx:pt>
          <cx:pt idx="260440">LSAZ</cx:pt>
          <cx:pt idx="260441">LSAZ</cx:pt>
          <cx:pt idx="260442">LSAZ</cx:pt>
          <cx:pt idx="260443">LSAZ</cx:pt>
          <cx:pt idx="260444">LSAZ</cx:pt>
          <cx:pt idx="260445">LSAZ</cx:pt>
          <cx:pt idx="260446">LSAZ</cx:pt>
          <cx:pt idx="260447">LSAZ</cx:pt>
          <cx:pt idx="260448">LSAZ</cx:pt>
          <cx:pt idx="260449">LSAZ</cx:pt>
          <cx:pt idx="260450">LSAZ</cx:pt>
          <cx:pt idx="260451">LSAZ</cx:pt>
          <cx:pt idx="260452">LSAZ</cx:pt>
          <cx:pt idx="260453">LSAZ</cx:pt>
          <cx:pt idx="260454">LSAZ</cx:pt>
          <cx:pt idx="260455">LSAZ</cx:pt>
          <cx:pt idx="260456">LSAZ</cx:pt>
          <cx:pt idx="260457">LSAZ</cx:pt>
          <cx:pt idx="260458">LSAZ</cx:pt>
          <cx:pt idx="260459">LSAZ</cx:pt>
          <cx:pt idx="260460">LSAZ</cx:pt>
          <cx:pt idx="260461">LSAZ</cx:pt>
          <cx:pt idx="260462">LSAZ</cx:pt>
          <cx:pt idx="260463">LSAZ</cx:pt>
          <cx:pt idx="260464">LSAZ</cx:pt>
          <cx:pt idx="260465">LSAZ</cx:pt>
          <cx:pt idx="260466">LSAZ</cx:pt>
          <cx:pt idx="260467">LSAZ</cx:pt>
          <cx:pt idx="260468">LSAZ</cx:pt>
          <cx:pt idx="260469">LSAZ</cx:pt>
          <cx:pt idx="260470">LSAZ</cx:pt>
          <cx:pt idx="260471">LSAZ</cx:pt>
          <cx:pt idx="260472">LSAZ</cx:pt>
          <cx:pt idx="260473">LSAZ</cx:pt>
          <cx:pt idx="260474">LSAZ</cx:pt>
          <cx:pt idx="260475">LSAZ</cx:pt>
          <cx:pt idx="260476">LSAZ</cx:pt>
          <cx:pt idx="260477">LSAZ</cx:pt>
          <cx:pt idx="260478">LSAZ</cx:pt>
          <cx:pt idx="260479">LSAZ</cx:pt>
          <cx:pt idx="260480">LSAZ</cx:pt>
          <cx:pt idx="260481">LSAZ</cx:pt>
          <cx:pt idx="260482">LSAZ</cx:pt>
          <cx:pt idx="260483">LSAZ</cx:pt>
          <cx:pt idx="260484">LSAZ</cx:pt>
          <cx:pt idx="260485">LSAZ</cx:pt>
          <cx:pt idx="260486">LSAZ</cx:pt>
          <cx:pt idx="260487">LSAZ</cx:pt>
          <cx:pt idx="260488">LSAZ</cx:pt>
          <cx:pt idx="260489">LSAZ</cx:pt>
          <cx:pt idx="260490">LSAZ</cx:pt>
          <cx:pt idx="260491">LSAZ</cx:pt>
          <cx:pt idx="260492">LSAZ</cx:pt>
          <cx:pt idx="260493">LSAZ</cx:pt>
          <cx:pt idx="260494">LSAZ</cx:pt>
          <cx:pt idx="260495">LSAZ</cx:pt>
          <cx:pt idx="260496">LSAZ</cx:pt>
          <cx:pt idx="260497">LSAZ</cx:pt>
          <cx:pt idx="260498">LSAZ</cx:pt>
          <cx:pt idx="260499">LSAZ</cx:pt>
          <cx:pt idx="260500">LSAZ</cx:pt>
          <cx:pt idx="260501">LSAZ</cx:pt>
          <cx:pt idx="260502">LSAZ</cx:pt>
          <cx:pt idx="260503">LSAZ</cx:pt>
          <cx:pt idx="260504">LSAZ</cx:pt>
          <cx:pt idx="260505">LSAZ</cx:pt>
          <cx:pt idx="260506">LSAZ</cx:pt>
          <cx:pt idx="260507">LSAZ</cx:pt>
          <cx:pt idx="260508">LSAZ</cx:pt>
          <cx:pt idx="260509">LSAZ</cx:pt>
          <cx:pt idx="260510">LSAZ</cx:pt>
          <cx:pt idx="260511">LSAZ</cx:pt>
          <cx:pt idx="260512">LSAZ</cx:pt>
          <cx:pt idx="260513">LSAZ</cx:pt>
          <cx:pt idx="260514">LSAZ</cx:pt>
          <cx:pt idx="260515">LSAZ</cx:pt>
          <cx:pt idx="260516">LSAZ</cx:pt>
          <cx:pt idx="260517">LSAZ</cx:pt>
          <cx:pt idx="260518">LSAZ</cx:pt>
          <cx:pt idx="260519">LSAZ</cx:pt>
          <cx:pt idx="260520">LSAZ</cx:pt>
          <cx:pt idx="260521">LSAZ</cx:pt>
          <cx:pt idx="260522">LSAZ</cx:pt>
          <cx:pt idx="260523">LSAZ</cx:pt>
          <cx:pt idx="260524">LSAZ</cx:pt>
          <cx:pt idx="260525">LSAZ</cx:pt>
          <cx:pt idx="260526">LSAZ</cx:pt>
          <cx:pt idx="260527">LSAZ</cx:pt>
          <cx:pt idx="260528">LSAZ</cx:pt>
          <cx:pt idx="260529">LSAZ</cx:pt>
          <cx:pt idx="260530">LSAZ</cx:pt>
          <cx:pt idx="260531">LSAZ</cx:pt>
          <cx:pt idx="260532">LSAZ</cx:pt>
          <cx:pt idx="260533">LSAZ</cx:pt>
          <cx:pt idx="260534">LSAZ</cx:pt>
          <cx:pt idx="260535">LSAZ</cx:pt>
          <cx:pt idx="260536">LSAZ</cx:pt>
          <cx:pt idx="260537">LSAZ</cx:pt>
          <cx:pt idx="260538">LSAZ</cx:pt>
          <cx:pt idx="260539">LSAZ</cx:pt>
          <cx:pt idx="260540">LSAZ</cx:pt>
          <cx:pt idx="260541">LSAZ</cx:pt>
          <cx:pt idx="260542">LSAZ</cx:pt>
          <cx:pt idx="260543">LSAZ</cx:pt>
          <cx:pt idx="260544">LSAZ</cx:pt>
          <cx:pt idx="260545">LSAZ</cx:pt>
          <cx:pt idx="260546">LSAZ</cx:pt>
          <cx:pt idx="260547">LSAZ</cx:pt>
          <cx:pt idx="260548">LSAZ</cx:pt>
          <cx:pt idx="260549">LSAZ</cx:pt>
          <cx:pt idx="260550">LSAZ</cx:pt>
          <cx:pt idx="260551">LSAZ</cx:pt>
          <cx:pt idx="260552">LSAZ</cx:pt>
          <cx:pt idx="260553">LSAZ</cx:pt>
          <cx:pt idx="260554">LSAZ</cx:pt>
          <cx:pt idx="260555">LSAZ</cx:pt>
          <cx:pt idx="260556">LSAZ</cx:pt>
          <cx:pt idx="260557">LSAZ</cx:pt>
          <cx:pt idx="260558">LSAZ</cx:pt>
          <cx:pt idx="260559">LSAZ</cx:pt>
          <cx:pt idx="260560">LSAZ</cx:pt>
          <cx:pt idx="260561">LSAZ</cx:pt>
          <cx:pt idx="260562">LSAZ</cx:pt>
          <cx:pt idx="260563">LSAZ</cx:pt>
          <cx:pt idx="260564">LSAZ</cx:pt>
          <cx:pt idx="260565">LSAZ</cx:pt>
          <cx:pt idx="260566">LSAZ</cx:pt>
          <cx:pt idx="260567">LSAZ</cx:pt>
          <cx:pt idx="260568">LSAZ</cx:pt>
          <cx:pt idx="260569">LSAZ</cx:pt>
          <cx:pt idx="260570">LSAZ</cx:pt>
          <cx:pt idx="260571">LSAZ</cx:pt>
          <cx:pt idx="260572">LSAZ</cx:pt>
          <cx:pt idx="260573">LSAZ</cx:pt>
          <cx:pt idx="260574">LSAZ</cx:pt>
          <cx:pt idx="260575">LSAZ</cx:pt>
          <cx:pt idx="260576">LSAZ</cx:pt>
          <cx:pt idx="260577">LSAZ</cx:pt>
          <cx:pt idx="260578">LSAZ</cx:pt>
          <cx:pt idx="260579">LSAZ</cx:pt>
          <cx:pt idx="260580">LSAZ</cx:pt>
          <cx:pt idx="260581">LSAZ</cx:pt>
          <cx:pt idx="260582">LSAZ</cx:pt>
          <cx:pt idx="260583">LSAZ</cx:pt>
          <cx:pt idx="260584">LSAZ</cx:pt>
          <cx:pt idx="260585">LSAZ</cx:pt>
          <cx:pt idx="260586">LSAZ</cx:pt>
          <cx:pt idx="260587">LSAZ</cx:pt>
          <cx:pt idx="260588">LSAZ</cx:pt>
          <cx:pt idx="260589">LSAZ</cx:pt>
          <cx:pt idx="260590">LSAZ</cx:pt>
          <cx:pt idx="260591">LSAZ</cx:pt>
          <cx:pt idx="260592">LSAZ</cx:pt>
          <cx:pt idx="260593">LSAZ</cx:pt>
          <cx:pt idx="260594">LSAZ</cx:pt>
          <cx:pt idx="260595">LSAZ</cx:pt>
          <cx:pt idx="260596">LSAZ</cx:pt>
          <cx:pt idx="260597">LSAZ</cx:pt>
          <cx:pt idx="260598">LSAZ</cx:pt>
          <cx:pt idx="260599">LSAZ</cx:pt>
          <cx:pt idx="260600">LSAZ</cx:pt>
          <cx:pt idx="260601">LSAZ</cx:pt>
          <cx:pt idx="260602">LSAZ</cx:pt>
          <cx:pt idx="260603">LSAZ</cx:pt>
          <cx:pt idx="260604">LSAZ</cx:pt>
          <cx:pt idx="260605">LSAZ</cx:pt>
          <cx:pt idx="260606">LSAZ</cx:pt>
          <cx:pt idx="260607">LSAZ</cx:pt>
          <cx:pt idx="260608">LSAZ</cx:pt>
          <cx:pt idx="260609">LSAZ</cx:pt>
          <cx:pt idx="260610">LSAZ</cx:pt>
          <cx:pt idx="260611">LSAZ</cx:pt>
          <cx:pt idx="260612">LSAZ</cx:pt>
          <cx:pt idx="260613">LSAZ</cx:pt>
          <cx:pt idx="260614">LSAZ</cx:pt>
          <cx:pt idx="260615">LSAZ</cx:pt>
          <cx:pt idx="260616">LSAZ</cx:pt>
          <cx:pt idx="260617">LSAZ</cx:pt>
          <cx:pt idx="260618">LSAZ</cx:pt>
          <cx:pt idx="260619">LSAZ</cx:pt>
          <cx:pt idx="260620">LSAZ</cx:pt>
          <cx:pt idx="260621">LSAZ</cx:pt>
          <cx:pt idx="260622">LSAZ</cx:pt>
          <cx:pt idx="260623">LSAZ</cx:pt>
          <cx:pt idx="260624">LSAZ</cx:pt>
          <cx:pt idx="260625">LSAZ</cx:pt>
          <cx:pt idx="260626">LSAZ</cx:pt>
          <cx:pt idx="260627">LSAZ</cx:pt>
          <cx:pt idx="260628">LSAZ</cx:pt>
          <cx:pt idx="260629">LSAZ</cx:pt>
          <cx:pt idx="260630">LSAZ</cx:pt>
          <cx:pt idx="260631">LSAZ</cx:pt>
          <cx:pt idx="260632">LSAZ</cx:pt>
          <cx:pt idx="260633">LSAZ</cx:pt>
          <cx:pt idx="260634">LSAZ</cx:pt>
          <cx:pt idx="260635">LSAZ</cx:pt>
          <cx:pt idx="260636">LSAZ</cx:pt>
          <cx:pt idx="260637">LSAZ</cx:pt>
          <cx:pt idx="260638">LSAZ</cx:pt>
          <cx:pt idx="260639">LSAZ</cx:pt>
          <cx:pt idx="260640">LSAZ</cx:pt>
          <cx:pt idx="260641">LSAZ</cx:pt>
          <cx:pt idx="260642">LSAZ</cx:pt>
          <cx:pt idx="260643">LSAZ</cx:pt>
          <cx:pt idx="260644">LSAZ</cx:pt>
          <cx:pt idx="260645">LSAZ</cx:pt>
          <cx:pt idx="260646">LSAZ</cx:pt>
          <cx:pt idx="260647">LSAZ</cx:pt>
          <cx:pt idx="260648">LSAZ</cx:pt>
          <cx:pt idx="260649">LSAZ</cx:pt>
          <cx:pt idx="260650">LSAZ</cx:pt>
          <cx:pt idx="260651">LSAZ</cx:pt>
          <cx:pt idx="260652">LSAZ</cx:pt>
          <cx:pt idx="260653">LSAZ</cx:pt>
          <cx:pt idx="260654">LSAZ</cx:pt>
          <cx:pt idx="260655">LSAZ</cx:pt>
          <cx:pt idx="260656">LSAZ</cx:pt>
          <cx:pt idx="260657">LSAZ</cx:pt>
          <cx:pt idx="260658">LSAZ</cx:pt>
          <cx:pt idx="260659">LSAZ</cx:pt>
          <cx:pt idx="260660">LSAZ</cx:pt>
          <cx:pt idx="260661">LSAZ</cx:pt>
          <cx:pt idx="260662">LSAZ</cx:pt>
          <cx:pt idx="260663">LSAZ</cx:pt>
          <cx:pt idx="260664">LSAZ</cx:pt>
          <cx:pt idx="260665">LSAZ</cx:pt>
          <cx:pt idx="260666">LSAZ</cx:pt>
          <cx:pt idx="260667">LSAZ</cx:pt>
          <cx:pt idx="260668">LSAZ</cx:pt>
          <cx:pt idx="260669">LSAZ</cx:pt>
          <cx:pt idx="260670">LSAZ</cx:pt>
          <cx:pt idx="260671">LSAZ</cx:pt>
          <cx:pt idx="260672">LSAZ</cx:pt>
          <cx:pt idx="260673">LSAZ</cx:pt>
          <cx:pt idx="260674">LSAZ</cx:pt>
          <cx:pt idx="260675">LSAZ</cx:pt>
          <cx:pt idx="260676">LSAZ</cx:pt>
          <cx:pt idx="260677">LSAZ</cx:pt>
          <cx:pt idx="260678">LSAZ</cx:pt>
          <cx:pt idx="260679">LSAZ</cx:pt>
          <cx:pt idx="260680">LSAZ</cx:pt>
          <cx:pt idx="260681">LSAZ</cx:pt>
          <cx:pt idx="260682">LSAZ</cx:pt>
          <cx:pt idx="260683">LSAZ</cx:pt>
          <cx:pt idx="260684">LSAZ</cx:pt>
          <cx:pt idx="260685">LSAZ</cx:pt>
          <cx:pt idx="260686">LSAZ</cx:pt>
          <cx:pt idx="260687">LSAZ</cx:pt>
          <cx:pt idx="260688">LSAZ</cx:pt>
          <cx:pt idx="260689">LSAZ</cx:pt>
          <cx:pt idx="260690">LSAZ</cx:pt>
          <cx:pt idx="260691">LSAZ</cx:pt>
          <cx:pt idx="260692">LSAZ</cx:pt>
          <cx:pt idx="260693">LSAZ</cx:pt>
          <cx:pt idx="260694">LSAZ</cx:pt>
          <cx:pt idx="260695">LSAZ</cx:pt>
          <cx:pt idx="260696">LSAZ</cx:pt>
          <cx:pt idx="260697">LSAZ</cx:pt>
          <cx:pt idx="260698">LSAZ</cx:pt>
          <cx:pt idx="260699">LSAZ</cx:pt>
          <cx:pt idx="260700">LSAZ</cx:pt>
          <cx:pt idx="260701">LSAZ</cx:pt>
          <cx:pt idx="260702">LSAZ</cx:pt>
          <cx:pt idx="260703">LSAZ</cx:pt>
          <cx:pt idx="260704">LSAZ</cx:pt>
          <cx:pt idx="260705">LSAZ</cx:pt>
          <cx:pt idx="260706">LSAZ</cx:pt>
          <cx:pt idx="260707">LSAZ</cx:pt>
          <cx:pt idx="260708">LSAZ</cx:pt>
          <cx:pt idx="260709">LSAZ</cx:pt>
          <cx:pt idx="260710">LSAZ</cx:pt>
          <cx:pt idx="260711">LSAZ</cx:pt>
          <cx:pt idx="260712">LSAZ</cx:pt>
          <cx:pt idx="260713">LSAZ</cx:pt>
          <cx:pt idx="260714">LSAZ</cx:pt>
          <cx:pt idx="260715">LSAZ</cx:pt>
          <cx:pt idx="260716">LSAZ</cx:pt>
          <cx:pt idx="260717">LSAZ</cx:pt>
          <cx:pt idx="260718">LSAZ</cx:pt>
          <cx:pt idx="260719">LSAZ</cx:pt>
          <cx:pt idx="260720">LSAZ</cx:pt>
          <cx:pt idx="260721">LSAZ</cx:pt>
          <cx:pt idx="260722">LSAZ</cx:pt>
          <cx:pt idx="260723">LSAZ</cx:pt>
          <cx:pt idx="260724">LSAZ</cx:pt>
          <cx:pt idx="260725">LSAZ</cx:pt>
          <cx:pt idx="260726">LSAZ</cx:pt>
          <cx:pt idx="260727">LSAZ</cx:pt>
          <cx:pt idx="260728">LSAZ</cx:pt>
          <cx:pt idx="260729">LSAZ</cx:pt>
          <cx:pt idx="260730">LSAZ</cx:pt>
          <cx:pt idx="260731">LSAZ</cx:pt>
          <cx:pt idx="260732">LSAZ</cx:pt>
          <cx:pt idx="260733">LSAZ</cx:pt>
          <cx:pt idx="260734">LSAZ</cx:pt>
          <cx:pt idx="260735">LSAZ</cx:pt>
          <cx:pt idx="260736">LSAZ</cx:pt>
          <cx:pt idx="260737">LSAZ</cx:pt>
          <cx:pt idx="260738">LSAZ</cx:pt>
          <cx:pt idx="260739">LSAZ</cx:pt>
          <cx:pt idx="260740">LSAZ</cx:pt>
          <cx:pt idx="260741">LSAZ</cx:pt>
          <cx:pt idx="260742">LSAZ</cx:pt>
          <cx:pt idx="260743">LSAZ</cx:pt>
          <cx:pt idx="260744">LSAZ</cx:pt>
          <cx:pt idx="260745">LSAZ</cx:pt>
          <cx:pt idx="260746">LSAZ</cx:pt>
          <cx:pt idx="260747">LSAZ</cx:pt>
          <cx:pt idx="260748">LSAZ</cx:pt>
          <cx:pt idx="260749">LSAZ</cx:pt>
          <cx:pt idx="260750">LSAZ</cx:pt>
          <cx:pt idx="260751">LSAZ</cx:pt>
          <cx:pt idx="260752">LSAZ</cx:pt>
          <cx:pt idx="260753">LSAZ</cx:pt>
          <cx:pt idx="260754">LSAZ</cx:pt>
          <cx:pt idx="260755">LSAZ</cx:pt>
          <cx:pt idx="260756">LSAZ</cx:pt>
          <cx:pt idx="260757">LSAZ</cx:pt>
          <cx:pt idx="260758">LSAZ</cx:pt>
          <cx:pt idx="260759">LSAZ</cx:pt>
          <cx:pt idx="260760">LSAZ</cx:pt>
          <cx:pt idx="260761">LSAZ</cx:pt>
          <cx:pt idx="260762">LSAZ</cx:pt>
          <cx:pt idx="260763">LSAZ</cx:pt>
          <cx:pt idx="260764">LSAZ</cx:pt>
          <cx:pt idx="260765">LSAZ</cx:pt>
          <cx:pt idx="260766">LSAZ</cx:pt>
          <cx:pt idx="260767">LSAZ</cx:pt>
          <cx:pt idx="260768">LSAZ</cx:pt>
          <cx:pt idx="260769">LSAZ</cx:pt>
          <cx:pt idx="260770">LSAZ</cx:pt>
          <cx:pt idx="260771">LSAZ</cx:pt>
          <cx:pt idx="260772">LSAZ</cx:pt>
          <cx:pt idx="260773">LSAZ</cx:pt>
          <cx:pt idx="260774">LSAZ</cx:pt>
          <cx:pt idx="260775">LSAZ</cx:pt>
          <cx:pt idx="260776">LSAZ</cx:pt>
          <cx:pt idx="260777">LSAZ</cx:pt>
          <cx:pt idx="260778">LSAZ</cx:pt>
          <cx:pt idx="260779">LSAZ</cx:pt>
          <cx:pt idx="260780">LSAZ</cx:pt>
          <cx:pt idx="260781">LSAZ</cx:pt>
          <cx:pt idx="260782">LSAZ</cx:pt>
          <cx:pt idx="260783">LSAZ</cx:pt>
          <cx:pt idx="260784">LSAZ</cx:pt>
          <cx:pt idx="260785">LSAZ</cx:pt>
          <cx:pt idx="260786">LSAZ</cx:pt>
          <cx:pt idx="260787">LSAZ</cx:pt>
          <cx:pt idx="260788">LSAZ</cx:pt>
          <cx:pt idx="260789">LSAZ</cx:pt>
          <cx:pt idx="260790">LSAZ</cx:pt>
          <cx:pt idx="260791">LSAZ</cx:pt>
          <cx:pt idx="260792">LSAZ</cx:pt>
          <cx:pt idx="260793">LSAZ</cx:pt>
          <cx:pt idx="260794">LSAZ</cx:pt>
          <cx:pt idx="260795">LSAZ</cx:pt>
          <cx:pt idx="260796">LSAZ</cx:pt>
          <cx:pt idx="260797">LSAZ</cx:pt>
          <cx:pt idx="260798">LSAZ</cx:pt>
          <cx:pt idx="260799">LSAZ</cx:pt>
          <cx:pt idx="260800">LSAZ</cx:pt>
          <cx:pt idx="260801">LSAZ</cx:pt>
          <cx:pt idx="260802">LSAZ</cx:pt>
          <cx:pt idx="260803">LSAZ</cx:pt>
          <cx:pt idx="260804">LSAZ</cx:pt>
          <cx:pt idx="260805">LSAZ</cx:pt>
          <cx:pt idx="260806">LSAZ</cx:pt>
          <cx:pt idx="260807">LSAZ</cx:pt>
          <cx:pt idx="260808">LSAZ</cx:pt>
          <cx:pt idx="260809">LSAZ</cx:pt>
          <cx:pt idx="260810">LSAZ</cx:pt>
          <cx:pt idx="260811">LSAZ</cx:pt>
          <cx:pt idx="260812">LSAZ</cx:pt>
          <cx:pt idx="260813">LSAZ</cx:pt>
          <cx:pt idx="260814">LSAZ</cx:pt>
          <cx:pt idx="260815">LSAZ</cx:pt>
          <cx:pt idx="260816">LSAZ</cx:pt>
          <cx:pt idx="260817">LSAZ</cx:pt>
          <cx:pt idx="260818">LSAZ</cx:pt>
          <cx:pt idx="260819">LSAZ</cx:pt>
          <cx:pt idx="260820">LSAZ</cx:pt>
          <cx:pt idx="260821">LSAZ</cx:pt>
          <cx:pt idx="260822">LSAZ</cx:pt>
          <cx:pt idx="260823">LSAZ</cx:pt>
          <cx:pt idx="260824">LSAZ</cx:pt>
          <cx:pt idx="260825">LSAZ</cx:pt>
          <cx:pt idx="260826">LSAZ</cx:pt>
          <cx:pt idx="260827">LSAZ</cx:pt>
          <cx:pt idx="260828">LSAZ</cx:pt>
          <cx:pt idx="260829">LSAZ</cx:pt>
          <cx:pt idx="260830">LSAZ</cx:pt>
          <cx:pt idx="260831">LSAZ</cx:pt>
          <cx:pt idx="260832">LSAZ</cx:pt>
          <cx:pt idx="260833">LSAZ</cx:pt>
          <cx:pt idx="260834">LSAZ</cx:pt>
          <cx:pt idx="260835">LSAZ</cx:pt>
          <cx:pt idx="260836">LSAZ</cx:pt>
          <cx:pt idx="260837">LSAZ</cx:pt>
          <cx:pt idx="260838">LSAZ</cx:pt>
          <cx:pt idx="260839">LSAZ</cx:pt>
          <cx:pt idx="260840">LSAZ</cx:pt>
          <cx:pt idx="260841">LSAZ</cx:pt>
          <cx:pt idx="260842">LSAZ</cx:pt>
          <cx:pt idx="260843">LSAZ</cx:pt>
          <cx:pt idx="260844">LSAZ</cx:pt>
          <cx:pt idx="260845">LSAZ</cx:pt>
          <cx:pt idx="260846">LSAZ</cx:pt>
          <cx:pt idx="260847">LSAZ</cx:pt>
          <cx:pt idx="260848">LSAZ</cx:pt>
          <cx:pt idx="260849">LSAZ</cx:pt>
          <cx:pt idx="260850">LSAZ</cx:pt>
          <cx:pt idx="260851">LSAZ</cx:pt>
          <cx:pt idx="260852">LSAZ</cx:pt>
          <cx:pt idx="260853">LSAZ</cx:pt>
          <cx:pt idx="260854">LSAZ</cx:pt>
          <cx:pt idx="260855">LSAZ</cx:pt>
          <cx:pt idx="260856">LSAZ</cx:pt>
          <cx:pt idx="260857">LSAZ</cx:pt>
          <cx:pt idx="260858">LSAZ</cx:pt>
          <cx:pt idx="260859">LSAZ</cx:pt>
          <cx:pt idx="260860">LSAZ</cx:pt>
          <cx:pt idx="260861">LSAZ</cx:pt>
          <cx:pt idx="260862">LSAZ</cx:pt>
          <cx:pt idx="260863">LSAZ</cx:pt>
          <cx:pt idx="260864">LSAZ</cx:pt>
          <cx:pt idx="260865">LSAZ</cx:pt>
          <cx:pt idx="260866">LSAZ</cx:pt>
          <cx:pt idx="260867">LSAZ</cx:pt>
          <cx:pt idx="260868">LSAZ</cx:pt>
          <cx:pt idx="260869">LSAZ</cx:pt>
          <cx:pt idx="260870">LSAZ</cx:pt>
          <cx:pt idx="260871">LSAZ</cx:pt>
          <cx:pt idx="260872">LSAZ</cx:pt>
          <cx:pt idx="260873">LSAZ</cx:pt>
          <cx:pt idx="260874">LSAZ</cx:pt>
          <cx:pt idx="260875">LSAZ</cx:pt>
          <cx:pt idx="260876">LSAZ</cx:pt>
          <cx:pt idx="260877">LSAZ</cx:pt>
          <cx:pt idx="260878">LSAZ</cx:pt>
          <cx:pt idx="260879">LSAZ</cx:pt>
          <cx:pt idx="260880">LSAZ</cx:pt>
          <cx:pt idx="260881">LSAZ</cx:pt>
          <cx:pt idx="260882">LSAZ</cx:pt>
          <cx:pt idx="260883">LSAZ</cx:pt>
          <cx:pt idx="260884">LSAZ</cx:pt>
          <cx:pt idx="260885">LSAZ</cx:pt>
          <cx:pt idx="260886">LSAZ</cx:pt>
          <cx:pt idx="260887">LSAZ</cx:pt>
          <cx:pt idx="260888">LSAZ</cx:pt>
          <cx:pt idx="260889">LSAZ</cx:pt>
          <cx:pt idx="260890">LSAZ</cx:pt>
          <cx:pt idx="260891">LSAZ</cx:pt>
          <cx:pt idx="260892">LSAZ</cx:pt>
          <cx:pt idx="260893">LSAZ</cx:pt>
          <cx:pt idx="260894">LSAZ</cx:pt>
          <cx:pt idx="260895">LSAZ</cx:pt>
          <cx:pt idx="260896">LSAZ</cx:pt>
          <cx:pt idx="260897">LSAZ</cx:pt>
          <cx:pt idx="260898">LSAZ</cx:pt>
          <cx:pt idx="260899">LSAZ</cx:pt>
          <cx:pt idx="260900">LSAZ</cx:pt>
          <cx:pt idx="260901">LSAZ</cx:pt>
          <cx:pt idx="260902">LSAZ</cx:pt>
          <cx:pt idx="260903">LSAZ</cx:pt>
          <cx:pt idx="260904">LSAZ</cx:pt>
          <cx:pt idx="260905">LSAZ</cx:pt>
          <cx:pt idx="260906">LSAZ</cx:pt>
          <cx:pt idx="260907">LSAZ</cx:pt>
          <cx:pt idx="260908">LSAZ</cx:pt>
          <cx:pt idx="260909">LSAZ</cx:pt>
          <cx:pt idx="260910">LSAZ</cx:pt>
          <cx:pt idx="260911">LSAZ</cx:pt>
          <cx:pt idx="260912">LSAZ</cx:pt>
          <cx:pt idx="260913">LSAZ</cx:pt>
          <cx:pt idx="260914">LSAZ</cx:pt>
          <cx:pt idx="260915">LSAZ</cx:pt>
          <cx:pt idx="260916">LSAZ</cx:pt>
          <cx:pt idx="260917">LSAZ</cx:pt>
          <cx:pt idx="260918">LSAZ</cx:pt>
          <cx:pt idx="260919">LSAZ</cx:pt>
          <cx:pt idx="260920">LSAZ</cx:pt>
          <cx:pt idx="260921">LSAZ</cx:pt>
          <cx:pt idx="260922">LSAZ</cx:pt>
          <cx:pt idx="260923">LSAZ</cx:pt>
          <cx:pt idx="260924">LSAZ</cx:pt>
          <cx:pt idx="260925">LSAZ</cx:pt>
          <cx:pt idx="260926">LSAZ</cx:pt>
          <cx:pt idx="260927">LSAZ</cx:pt>
          <cx:pt idx="260928">LSAZ</cx:pt>
          <cx:pt idx="260929">LSAZ</cx:pt>
          <cx:pt idx="260930">LSAZ</cx:pt>
          <cx:pt idx="260931">LSAZ</cx:pt>
          <cx:pt idx="260932">LSAZ</cx:pt>
          <cx:pt idx="260933">LSAZ</cx:pt>
          <cx:pt idx="260934">LSAZ</cx:pt>
          <cx:pt idx="260935">LSAZ</cx:pt>
          <cx:pt idx="260936">LSAZ</cx:pt>
          <cx:pt idx="260937">LSAZ</cx:pt>
          <cx:pt idx="260938">LSAZ</cx:pt>
          <cx:pt idx="260939">LSAZ</cx:pt>
          <cx:pt idx="260940">LSAZ</cx:pt>
          <cx:pt idx="260941">LSAZ</cx:pt>
          <cx:pt idx="260942">LSAZ</cx:pt>
          <cx:pt idx="260943">LSAZ</cx:pt>
          <cx:pt idx="260944">LSAZ</cx:pt>
          <cx:pt idx="260945">LSAZ</cx:pt>
          <cx:pt idx="260946">LSAZ</cx:pt>
          <cx:pt idx="260947">LSAZ</cx:pt>
          <cx:pt idx="260948">LSAZ</cx:pt>
          <cx:pt idx="260949">LSAZ</cx:pt>
          <cx:pt idx="260950">LSAZ</cx:pt>
          <cx:pt idx="260951">LSAZ</cx:pt>
          <cx:pt idx="260952">LSAZ</cx:pt>
          <cx:pt idx="260953">LSAZ</cx:pt>
          <cx:pt idx="260954">LSAZ</cx:pt>
          <cx:pt idx="260955">LSAZ</cx:pt>
          <cx:pt idx="260956">LSAZ</cx:pt>
          <cx:pt idx="260957">LSAZ</cx:pt>
          <cx:pt idx="260958">LSAZ</cx:pt>
          <cx:pt idx="260959">LSAZ</cx:pt>
          <cx:pt idx="260960">LSAZ</cx:pt>
          <cx:pt idx="260961">LSAZ</cx:pt>
          <cx:pt idx="260962">LSAZ</cx:pt>
          <cx:pt idx="260963">LSAZ</cx:pt>
          <cx:pt idx="260964">LSAZ</cx:pt>
          <cx:pt idx="260965">LSAZ</cx:pt>
          <cx:pt idx="260966">LSAZ</cx:pt>
          <cx:pt idx="260967">LSAZ</cx:pt>
          <cx:pt idx="260968">LSAZ</cx:pt>
          <cx:pt idx="260969">LSAZ</cx:pt>
          <cx:pt idx="260970">LSAZ</cx:pt>
          <cx:pt idx="260971">LSAZ</cx:pt>
          <cx:pt idx="260972">LSAZ</cx:pt>
          <cx:pt idx="260973">LSAZ</cx:pt>
          <cx:pt idx="260974">LSAZ</cx:pt>
          <cx:pt idx="260975">LSAZ</cx:pt>
          <cx:pt idx="260976">LSAZ</cx:pt>
          <cx:pt idx="260977">LSAZ</cx:pt>
          <cx:pt idx="260978">LSAZ</cx:pt>
          <cx:pt idx="260979">LSAZ</cx:pt>
          <cx:pt idx="260980">LSAZ</cx:pt>
          <cx:pt idx="260981">LSAZ</cx:pt>
          <cx:pt idx="260982">LSAZ</cx:pt>
          <cx:pt idx="260983">LSAZ</cx:pt>
          <cx:pt idx="260984">LSAZ</cx:pt>
          <cx:pt idx="260985">LSAZ</cx:pt>
          <cx:pt idx="260986">LSAZ</cx:pt>
          <cx:pt idx="260987">LSAZ</cx:pt>
          <cx:pt idx="260988">LSAZ</cx:pt>
          <cx:pt idx="260989">LSAZ</cx:pt>
          <cx:pt idx="260990">LSAZ</cx:pt>
          <cx:pt idx="260991">LSAZ</cx:pt>
          <cx:pt idx="260992">LSAZ</cx:pt>
          <cx:pt idx="260993">LSAZ</cx:pt>
          <cx:pt idx="260994">LSAZ</cx:pt>
          <cx:pt idx="260995">LSAZ</cx:pt>
          <cx:pt idx="260996">LSAZ</cx:pt>
          <cx:pt idx="260997">LSAZ</cx:pt>
          <cx:pt idx="260998">LSAZ</cx:pt>
          <cx:pt idx="260999">LSAZ</cx:pt>
          <cx:pt idx="261000">LSAZ</cx:pt>
          <cx:pt idx="261001">LSAZ</cx:pt>
          <cx:pt idx="261002">LSAZ</cx:pt>
          <cx:pt idx="261003">LSAZ</cx:pt>
          <cx:pt idx="261004">LSAZ</cx:pt>
          <cx:pt idx="261005">LSAZ</cx:pt>
          <cx:pt idx="261006">LSAZ</cx:pt>
          <cx:pt idx="261007">LSAZ</cx:pt>
          <cx:pt idx="261008">LSAZ</cx:pt>
          <cx:pt idx="261009">LSAZ</cx:pt>
          <cx:pt idx="261010">LSAZ</cx:pt>
          <cx:pt idx="261011">LSAZ</cx:pt>
          <cx:pt idx="261012">LSAZ</cx:pt>
          <cx:pt idx="261013">LSAZ</cx:pt>
          <cx:pt idx="261014">LSAZ</cx:pt>
          <cx:pt idx="261015">LSAZ</cx:pt>
          <cx:pt idx="261016">LSAZ</cx:pt>
          <cx:pt idx="261017">LSAZ</cx:pt>
          <cx:pt idx="261018">LSAZ</cx:pt>
          <cx:pt idx="261019">LSAZ</cx:pt>
          <cx:pt idx="261020">LSAZ</cx:pt>
          <cx:pt idx="261021">LSAZ</cx:pt>
          <cx:pt idx="261022">LSAZ</cx:pt>
          <cx:pt idx="261023">LSAZ</cx:pt>
          <cx:pt idx="261024">LSAZ</cx:pt>
          <cx:pt idx="261025">LSAZ</cx:pt>
          <cx:pt idx="261026">LSAZ</cx:pt>
          <cx:pt idx="261027">LSAZ</cx:pt>
          <cx:pt idx="261028">LSAZ</cx:pt>
          <cx:pt idx="261029">LSAZ</cx:pt>
          <cx:pt idx="261030">LSAZ</cx:pt>
          <cx:pt idx="261031">LSAZ</cx:pt>
          <cx:pt idx="261032">LSAZ</cx:pt>
          <cx:pt idx="261033">LSAZ</cx:pt>
          <cx:pt idx="261034">LSAZ</cx:pt>
          <cx:pt idx="261035">LSAZ</cx:pt>
          <cx:pt idx="261036">LSAZ</cx:pt>
          <cx:pt idx="261037">LSAZ</cx:pt>
          <cx:pt idx="261038">LSAZ</cx:pt>
          <cx:pt idx="261039">LSAZ</cx:pt>
          <cx:pt idx="261040">LSAZ</cx:pt>
          <cx:pt idx="261041">LSAZ</cx:pt>
          <cx:pt idx="261042">LSAZ</cx:pt>
          <cx:pt idx="261043">LSAZ</cx:pt>
          <cx:pt idx="261044">LSAZ</cx:pt>
          <cx:pt idx="261045">LSAZ</cx:pt>
          <cx:pt idx="261046">LSAZ</cx:pt>
          <cx:pt idx="261047">LSAZ</cx:pt>
          <cx:pt idx="261048">LSAZ</cx:pt>
          <cx:pt idx="261049">LSAZ</cx:pt>
          <cx:pt idx="261050">LSAZ</cx:pt>
          <cx:pt idx="261051">LSAZ</cx:pt>
          <cx:pt idx="261052">LSAZ</cx:pt>
          <cx:pt idx="261053">LSAZ</cx:pt>
          <cx:pt idx="261054">LSAZ</cx:pt>
          <cx:pt idx="261055">LSAZ</cx:pt>
          <cx:pt idx="261056">LSAZ</cx:pt>
          <cx:pt idx="261057">LSAZ</cx:pt>
          <cx:pt idx="261058">LSAZ</cx:pt>
          <cx:pt idx="261059">LSAZ</cx:pt>
          <cx:pt idx="261060">LSAZ</cx:pt>
          <cx:pt idx="261061">LSAZ</cx:pt>
          <cx:pt idx="261062">LSAZ</cx:pt>
          <cx:pt idx="261063">LSAZ</cx:pt>
          <cx:pt idx="261064">LSAZ</cx:pt>
          <cx:pt idx="261065">LSAZ</cx:pt>
          <cx:pt idx="261066">LSAZ</cx:pt>
          <cx:pt idx="261067">LSAZ</cx:pt>
          <cx:pt idx="261068">LSAZ</cx:pt>
          <cx:pt idx="261069">LSAZ</cx:pt>
          <cx:pt idx="261070">LSAZ</cx:pt>
          <cx:pt idx="261071">LSAZ</cx:pt>
          <cx:pt idx="261072">LSAZ</cx:pt>
          <cx:pt idx="261073">LSAZ</cx:pt>
          <cx:pt idx="261074">LSAZ</cx:pt>
          <cx:pt idx="261075">LSAZ</cx:pt>
          <cx:pt idx="261076">LSAZ</cx:pt>
          <cx:pt idx="261077">LSAZ</cx:pt>
          <cx:pt idx="261078">LSAZ</cx:pt>
          <cx:pt idx="261079">LSAZ</cx:pt>
          <cx:pt idx="261080">LSAZ</cx:pt>
          <cx:pt idx="261081">LSAZ</cx:pt>
          <cx:pt idx="261082">LSAZ</cx:pt>
          <cx:pt idx="261083">LSAZ</cx:pt>
          <cx:pt idx="261084">LSAZ</cx:pt>
          <cx:pt idx="261085">LSAZ</cx:pt>
          <cx:pt idx="261086">LSAZ</cx:pt>
          <cx:pt idx="261087">LSAZ</cx:pt>
          <cx:pt idx="261088">LSAZ</cx:pt>
          <cx:pt idx="261089">LSAZ</cx:pt>
          <cx:pt idx="261090">LSAZ</cx:pt>
          <cx:pt idx="261091">LSAZ</cx:pt>
          <cx:pt idx="261092">LSAZ</cx:pt>
          <cx:pt idx="261093">LSAZ</cx:pt>
          <cx:pt idx="261094">LSAZ</cx:pt>
          <cx:pt idx="261095">LSAZ</cx:pt>
          <cx:pt idx="261096">LSAZ</cx:pt>
          <cx:pt idx="261097">LSAZ</cx:pt>
          <cx:pt idx="261098">LSAZ</cx:pt>
          <cx:pt idx="261099">LSAZ</cx:pt>
          <cx:pt idx="261100">LSAZ</cx:pt>
          <cx:pt idx="261101">LSAZ</cx:pt>
          <cx:pt idx="261102">LSAZ</cx:pt>
          <cx:pt idx="261103">LSAZ</cx:pt>
          <cx:pt idx="261104">LSAZ</cx:pt>
          <cx:pt idx="261105">LSAZ</cx:pt>
          <cx:pt idx="261106">LSAZ</cx:pt>
          <cx:pt idx="261107">LSAZ</cx:pt>
          <cx:pt idx="261108">LSAZ</cx:pt>
          <cx:pt idx="261109">LSAZ</cx:pt>
          <cx:pt idx="261110">LSAZ</cx:pt>
          <cx:pt idx="261111">LSAZ</cx:pt>
          <cx:pt idx="261112">LSAZ</cx:pt>
          <cx:pt idx="261113">LSAZ</cx:pt>
          <cx:pt idx="261114">LSAZ</cx:pt>
          <cx:pt idx="261115">LSAZ</cx:pt>
          <cx:pt idx="261116">LSAZ</cx:pt>
          <cx:pt idx="261117">LSAZ</cx:pt>
          <cx:pt idx="261118">LSAZ</cx:pt>
          <cx:pt idx="261119">LSAZ</cx:pt>
          <cx:pt idx="261120">LSAZ</cx:pt>
          <cx:pt idx="261121">LSAZ</cx:pt>
          <cx:pt idx="261122">LSAZ</cx:pt>
          <cx:pt idx="261123">LSAZ</cx:pt>
          <cx:pt idx="261124">LSAZ</cx:pt>
          <cx:pt idx="261125">LSAZ</cx:pt>
          <cx:pt idx="261126">LSAZ</cx:pt>
          <cx:pt idx="261127">LSAZ</cx:pt>
          <cx:pt idx="261128">LSAZ</cx:pt>
          <cx:pt idx="261129">LSAZ</cx:pt>
          <cx:pt idx="261130">LSAZ</cx:pt>
          <cx:pt idx="261131">LSAZ</cx:pt>
          <cx:pt idx="261132">LSAZ</cx:pt>
          <cx:pt idx="261133">LSAZ</cx:pt>
          <cx:pt idx="261134">LSAZ</cx:pt>
          <cx:pt idx="261135">LSAZ</cx:pt>
          <cx:pt idx="261136">LSAZ</cx:pt>
          <cx:pt idx="261137">LSAZ</cx:pt>
          <cx:pt idx="261138">LSAZ</cx:pt>
          <cx:pt idx="261139">LSAZ</cx:pt>
          <cx:pt idx="261140">LSAZ</cx:pt>
          <cx:pt idx="261141">LSAZ</cx:pt>
          <cx:pt idx="261142">LSAZ</cx:pt>
          <cx:pt idx="261143">LSAZ</cx:pt>
          <cx:pt idx="261144">LSAZ</cx:pt>
          <cx:pt idx="261145">LSAZ</cx:pt>
          <cx:pt idx="261146">LSAZ</cx:pt>
          <cx:pt idx="261147">LSAZ</cx:pt>
          <cx:pt idx="261148">LSAZ</cx:pt>
          <cx:pt idx="261149">LSAZ</cx:pt>
          <cx:pt idx="261150">LSAZ</cx:pt>
          <cx:pt idx="261151">LSAZ</cx:pt>
          <cx:pt idx="261152">LSAZ</cx:pt>
          <cx:pt idx="261153">LSAZ</cx:pt>
          <cx:pt idx="261154">LSAZ</cx:pt>
          <cx:pt idx="261155">LSAZ</cx:pt>
          <cx:pt idx="261156">LSAZ</cx:pt>
          <cx:pt idx="261157">LSAZ</cx:pt>
          <cx:pt idx="261158">LSAZ</cx:pt>
          <cx:pt idx="261159">LSAZ</cx:pt>
          <cx:pt idx="261160">LSAZ</cx:pt>
          <cx:pt idx="261161">LSAZ</cx:pt>
          <cx:pt idx="261162">LSAZ</cx:pt>
          <cx:pt idx="261163">LSAZ</cx:pt>
          <cx:pt idx="261164">LSAZ</cx:pt>
          <cx:pt idx="261165">LSAZ</cx:pt>
          <cx:pt idx="261166">LSAZ</cx:pt>
          <cx:pt idx="261167">LSAZ</cx:pt>
          <cx:pt idx="261168">LSAZ</cx:pt>
          <cx:pt idx="261169">LSAZ</cx:pt>
          <cx:pt idx="261170">LSAZ</cx:pt>
          <cx:pt idx="261171">LSAZ</cx:pt>
          <cx:pt idx="261172">LSAZ</cx:pt>
          <cx:pt idx="261173">LSAZ</cx:pt>
          <cx:pt idx="261174">LSAZ</cx:pt>
          <cx:pt idx="261175">LSAZ</cx:pt>
          <cx:pt idx="261176">LSAZ</cx:pt>
          <cx:pt idx="261177">LSAZ</cx:pt>
          <cx:pt idx="261178">LSAZ</cx:pt>
          <cx:pt idx="261179">LSAZ</cx:pt>
          <cx:pt idx="261180">LSAZ</cx:pt>
          <cx:pt idx="261181">LSAZ</cx:pt>
          <cx:pt idx="261182">LSAZ</cx:pt>
          <cx:pt idx="261183">LSAZ</cx:pt>
          <cx:pt idx="261184">LSAZ</cx:pt>
          <cx:pt idx="261185">LSAZ</cx:pt>
          <cx:pt idx="261186">LSAZ</cx:pt>
          <cx:pt idx="261187">LSAZ</cx:pt>
          <cx:pt idx="261188">LSAZ</cx:pt>
          <cx:pt idx="261189">LSAZ</cx:pt>
          <cx:pt idx="261190">LSAZ</cx:pt>
          <cx:pt idx="261191">LSAZ</cx:pt>
          <cx:pt idx="261192">LSAZ</cx:pt>
          <cx:pt idx="261193">LSAZ</cx:pt>
          <cx:pt idx="261194">LSAZ</cx:pt>
          <cx:pt idx="261195">LSAZ</cx:pt>
          <cx:pt idx="261196">LSAZ</cx:pt>
          <cx:pt idx="261197">LSAZ</cx:pt>
          <cx:pt idx="261198">LSAZ</cx:pt>
          <cx:pt idx="261199">LSAZ</cx:pt>
          <cx:pt idx="261200">LSAZ</cx:pt>
          <cx:pt idx="261201">LSAZ</cx:pt>
          <cx:pt idx="261202">LSAZ</cx:pt>
          <cx:pt idx="261203">LSAZ</cx:pt>
          <cx:pt idx="261204">LSAZ</cx:pt>
          <cx:pt idx="261205">LSAZ</cx:pt>
          <cx:pt idx="261206">LSAZ</cx:pt>
          <cx:pt idx="261207">LSAZ</cx:pt>
          <cx:pt idx="261208">LSAZ</cx:pt>
          <cx:pt idx="261209">LSAZ</cx:pt>
          <cx:pt idx="261210">LSAZ</cx:pt>
          <cx:pt idx="261211">LSAZ</cx:pt>
          <cx:pt idx="261212">LSAZ</cx:pt>
          <cx:pt idx="261213">LSAZ</cx:pt>
          <cx:pt idx="261214">LSAZ</cx:pt>
          <cx:pt idx="261215">LSAZ</cx:pt>
          <cx:pt idx="261216">LSAZ</cx:pt>
          <cx:pt idx="261217">LSAZ</cx:pt>
          <cx:pt idx="261218">LSAZ</cx:pt>
          <cx:pt idx="261219">LSAZ</cx:pt>
          <cx:pt idx="261220">LSAZ</cx:pt>
          <cx:pt idx="261221">LSAZ</cx:pt>
          <cx:pt idx="261222">LSAZ</cx:pt>
          <cx:pt idx="261223">LSAZ</cx:pt>
          <cx:pt idx="261224">LSAZ</cx:pt>
          <cx:pt idx="261225">LSAZ</cx:pt>
          <cx:pt idx="261226">LSAZ</cx:pt>
          <cx:pt idx="261227">LSAZ</cx:pt>
          <cx:pt idx="261228">LSAZ</cx:pt>
          <cx:pt idx="261229">LSAZ</cx:pt>
          <cx:pt idx="261230">LSAZ</cx:pt>
          <cx:pt idx="261231">LSAZ</cx:pt>
          <cx:pt idx="261232">LSAZ</cx:pt>
          <cx:pt idx="261233">LSAZ</cx:pt>
          <cx:pt idx="261234">LSAZ</cx:pt>
          <cx:pt idx="261235">LSAZ</cx:pt>
          <cx:pt idx="261236">LSAZ</cx:pt>
          <cx:pt idx="261237">LSAZ</cx:pt>
          <cx:pt idx="261238">LSAZ</cx:pt>
          <cx:pt idx="261239">LSAZ</cx:pt>
          <cx:pt idx="261240">LSAZ</cx:pt>
          <cx:pt idx="261241">LSAZ</cx:pt>
          <cx:pt idx="261242">LSAZ</cx:pt>
          <cx:pt idx="261243">LSAZ</cx:pt>
          <cx:pt idx="261244">LSAZ</cx:pt>
          <cx:pt idx="261245">LSAZ</cx:pt>
          <cx:pt idx="261246">LSAZ</cx:pt>
          <cx:pt idx="261247">LSAZ</cx:pt>
          <cx:pt idx="261248">LSAZ</cx:pt>
          <cx:pt idx="261249">LSAZ</cx:pt>
          <cx:pt idx="261250">LSAZ</cx:pt>
          <cx:pt idx="261251">LSAZ</cx:pt>
          <cx:pt idx="261252">LSAZ</cx:pt>
          <cx:pt idx="261253">LSAZ</cx:pt>
          <cx:pt idx="261254">LSAZ</cx:pt>
          <cx:pt idx="261255">LSAZ</cx:pt>
          <cx:pt idx="261256">LSAZ</cx:pt>
          <cx:pt idx="261257">LSAZ</cx:pt>
          <cx:pt idx="261258">LSAZ</cx:pt>
          <cx:pt idx="261259">LSAZ</cx:pt>
          <cx:pt idx="261260">LSAZ</cx:pt>
          <cx:pt idx="261261">LSAZ</cx:pt>
          <cx:pt idx="261262">LSAZ</cx:pt>
          <cx:pt idx="261263">LSAZ</cx:pt>
          <cx:pt idx="261264">LSAZ</cx:pt>
          <cx:pt idx="261265">LSAZ</cx:pt>
          <cx:pt idx="261266">LSAZ</cx:pt>
          <cx:pt idx="261267">LSAZ</cx:pt>
          <cx:pt idx="261268">LSAZ</cx:pt>
          <cx:pt idx="261269">LSAZ</cx:pt>
          <cx:pt idx="261270">LSAZ</cx:pt>
          <cx:pt idx="261271">LSAZ</cx:pt>
          <cx:pt idx="261272">LSAZ</cx:pt>
          <cx:pt idx="261273">LSAZ</cx:pt>
          <cx:pt idx="261274">LSAZ</cx:pt>
          <cx:pt idx="261275">LSAZ</cx:pt>
          <cx:pt idx="261276">LSAZ</cx:pt>
          <cx:pt idx="261277">LSAZ</cx:pt>
          <cx:pt idx="261278">LSAZ</cx:pt>
          <cx:pt idx="261279">LSAZ</cx:pt>
          <cx:pt idx="261280">LSAZ</cx:pt>
          <cx:pt idx="261281">LSAZ</cx:pt>
          <cx:pt idx="261282">LSAZ</cx:pt>
          <cx:pt idx="261283">LSAZ</cx:pt>
          <cx:pt idx="261284">LSAZ</cx:pt>
          <cx:pt idx="261285">LSAZ</cx:pt>
          <cx:pt idx="261286">LSAZ</cx:pt>
          <cx:pt idx="261287">LSAZ</cx:pt>
          <cx:pt idx="261288">LSAZ</cx:pt>
          <cx:pt idx="261289">LSAZ</cx:pt>
          <cx:pt idx="261290">LSAZ</cx:pt>
          <cx:pt idx="261291">LSAZ</cx:pt>
          <cx:pt idx="261292">LSAZ</cx:pt>
          <cx:pt idx="261293">LSAZ</cx:pt>
          <cx:pt idx="261294">LSAZ</cx:pt>
          <cx:pt idx="261295">LSAZ</cx:pt>
          <cx:pt idx="261296">LSAZ</cx:pt>
          <cx:pt idx="261297">LSAZ</cx:pt>
          <cx:pt idx="261298">LSAZ</cx:pt>
          <cx:pt idx="261299">LSAZ</cx:pt>
          <cx:pt idx="261300">LSAZ</cx:pt>
          <cx:pt idx="261301">LSAZ</cx:pt>
          <cx:pt idx="261302">LSAZ</cx:pt>
          <cx:pt idx="261303">LSAZ</cx:pt>
          <cx:pt idx="261304">LSAZ</cx:pt>
          <cx:pt idx="261305">LSAZ</cx:pt>
          <cx:pt idx="261306">LSAZ</cx:pt>
          <cx:pt idx="261307">LSAZ</cx:pt>
          <cx:pt idx="261308">LSAZ</cx:pt>
          <cx:pt idx="261309">LSAZ</cx:pt>
          <cx:pt idx="261310">LSAZ</cx:pt>
          <cx:pt idx="261311">LSAZ</cx:pt>
          <cx:pt idx="261312">LSAZ</cx:pt>
          <cx:pt idx="261313">LSAZ</cx:pt>
          <cx:pt idx="261314">LSAZ</cx:pt>
          <cx:pt idx="261315">LSAZ</cx:pt>
          <cx:pt idx="261316">LSAZ</cx:pt>
          <cx:pt idx="261317">LSAZ</cx:pt>
          <cx:pt idx="261318">LSAZ</cx:pt>
          <cx:pt idx="261319">LSAZ</cx:pt>
          <cx:pt idx="261320">LSAZ</cx:pt>
          <cx:pt idx="261321">LSAZ</cx:pt>
          <cx:pt idx="261322">LSAZ</cx:pt>
          <cx:pt idx="261323">LSAZ</cx:pt>
          <cx:pt idx="261324">LSAZ</cx:pt>
          <cx:pt idx="261325">LSAZ</cx:pt>
          <cx:pt idx="261326">LSAZ</cx:pt>
          <cx:pt idx="261327">LSAZ</cx:pt>
          <cx:pt idx="261328">LSAZ</cx:pt>
          <cx:pt idx="261329">LSAZ</cx:pt>
          <cx:pt idx="261330">LSAZ</cx:pt>
          <cx:pt idx="261331">LSAZ</cx:pt>
          <cx:pt idx="261332">LSAZ</cx:pt>
          <cx:pt idx="261333">LSAZ</cx:pt>
          <cx:pt idx="261334">LSAZ</cx:pt>
          <cx:pt idx="261335">LSAZ</cx:pt>
          <cx:pt idx="261336">LSAZ</cx:pt>
          <cx:pt idx="261337">LSAZ</cx:pt>
          <cx:pt idx="261338">LSAZ</cx:pt>
          <cx:pt idx="261339">LSAZ</cx:pt>
          <cx:pt idx="261340">LSAZ</cx:pt>
          <cx:pt idx="261341">LSAZ</cx:pt>
          <cx:pt idx="261342">LSAZ</cx:pt>
          <cx:pt idx="261343">LSAZ</cx:pt>
          <cx:pt idx="261344">LSAZ</cx:pt>
          <cx:pt idx="261345">LSAZ</cx:pt>
          <cx:pt idx="261346">LSAZ</cx:pt>
          <cx:pt idx="261347">LSAZ</cx:pt>
          <cx:pt idx="261348">LSAZ</cx:pt>
          <cx:pt idx="261349">LSAZ</cx:pt>
          <cx:pt idx="261350">LSAZ</cx:pt>
          <cx:pt idx="261351">LSAZ</cx:pt>
          <cx:pt idx="261352">LSAZ</cx:pt>
          <cx:pt idx="261353">LSAZ</cx:pt>
          <cx:pt idx="261354">LSAZ</cx:pt>
          <cx:pt idx="261355">LSAZ</cx:pt>
          <cx:pt idx="261356">LSAZ</cx:pt>
          <cx:pt idx="261357">LSAZ</cx:pt>
          <cx:pt idx="261358">LSAZ</cx:pt>
          <cx:pt idx="261359">LSAZ</cx:pt>
          <cx:pt idx="261360">LSAZ</cx:pt>
          <cx:pt idx="261361">LSAZ</cx:pt>
          <cx:pt idx="261362">LSAZ</cx:pt>
          <cx:pt idx="261363">LSAZ</cx:pt>
          <cx:pt idx="261364">LSAZ</cx:pt>
          <cx:pt idx="261365">LSAZ</cx:pt>
          <cx:pt idx="261366">LSAZ</cx:pt>
          <cx:pt idx="261367">LSAZ</cx:pt>
          <cx:pt idx="261368">LSAZ</cx:pt>
          <cx:pt idx="261369">LSAZ</cx:pt>
          <cx:pt idx="261370">LSAZ</cx:pt>
          <cx:pt idx="261371">LSAZ</cx:pt>
          <cx:pt idx="261372">LSAZ</cx:pt>
          <cx:pt idx="261373">LSAZ</cx:pt>
          <cx:pt idx="261374">LSAZ</cx:pt>
          <cx:pt idx="261375">LSAZ</cx:pt>
          <cx:pt idx="261376">LSAZ</cx:pt>
          <cx:pt idx="261377">LSAZ</cx:pt>
          <cx:pt idx="261378">LSAZ</cx:pt>
          <cx:pt idx="261379">LSAZ</cx:pt>
          <cx:pt idx="261380">LSAZ</cx:pt>
          <cx:pt idx="261381">LSAZ</cx:pt>
          <cx:pt idx="261382">LSAZ</cx:pt>
          <cx:pt idx="261383">LSAZ</cx:pt>
          <cx:pt idx="261384">LSAZ</cx:pt>
          <cx:pt idx="261385">LSAZ</cx:pt>
          <cx:pt idx="261386">LSAZ</cx:pt>
          <cx:pt idx="261387">LSAZ</cx:pt>
          <cx:pt idx="261388">LSAZ</cx:pt>
          <cx:pt idx="261389">LSAZ</cx:pt>
          <cx:pt idx="261390">LSAZ</cx:pt>
          <cx:pt idx="261391">LSAZ</cx:pt>
          <cx:pt idx="261392">LSAZ</cx:pt>
          <cx:pt idx="261393">LSAZ</cx:pt>
          <cx:pt idx="261394">LSAZ</cx:pt>
          <cx:pt idx="261395">LSAZ</cx:pt>
          <cx:pt idx="261396">LSAZ</cx:pt>
          <cx:pt idx="261397">LSAZ</cx:pt>
          <cx:pt idx="261398">LSAZ</cx:pt>
          <cx:pt idx="261399">LSAZ</cx:pt>
          <cx:pt idx="261400">LSAZ</cx:pt>
          <cx:pt idx="261401">LSAZ</cx:pt>
          <cx:pt idx="261402">LSAZ</cx:pt>
          <cx:pt idx="261403">LSAZ</cx:pt>
          <cx:pt idx="261404">LSAZ</cx:pt>
          <cx:pt idx="261405">LSAZ</cx:pt>
          <cx:pt idx="261406">LSAZ</cx:pt>
          <cx:pt idx="261407">LSAZ</cx:pt>
          <cx:pt idx="261408">LSAZ</cx:pt>
          <cx:pt idx="261409">LSAZ</cx:pt>
          <cx:pt idx="261410">LSAZ</cx:pt>
          <cx:pt idx="261411">LSAZ</cx:pt>
          <cx:pt idx="261412">LSAZ</cx:pt>
          <cx:pt idx="261413">LSAZ</cx:pt>
          <cx:pt idx="261414">LSAZ</cx:pt>
          <cx:pt idx="261415">LSAZ</cx:pt>
          <cx:pt idx="261416">LSAZ</cx:pt>
          <cx:pt idx="261417">LSAZ</cx:pt>
          <cx:pt idx="261418">LSAZ</cx:pt>
          <cx:pt idx="261419">LSAZ</cx:pt>
          <cx:pt idx="261420">LSAZ</cx:pt>
          <cx:pt idx="261421">LSAZ</cx:pt>
          <cx:pt idx="261422">LSAZ</cx:pt>
          <cx:pt idx="261423">LSAZ</cx:pt>
          <cx:pt idx="261424">LSAZ</cx:pt>
          <cx:pt idx="261425">LSAZ</cx:pt>
          <cx:pt idx="261426">LSAZ</cx:pt>
          <cx:pt idx="261427">LSAZ</cx:pt>
          <cx:pt idx="261428">LSAZ</cx:pt>
          <cx:pt idx="261429">LSAZ</cx:pt>
          <cx:pt idx="261430">LSAZ</cx:pt>
          <cx:pt idx="261431">LSAZ</cx:pt>
          <cx:pt idx="261432">LSAZ</cx:pt>
          <cx:pt idx="261433">LSAZ</cx:pt>
          <cx:pt idx="261434">LSAZ</cx:pt>
          <cx:pt idx="261435">LSAZ</cx:pt>
          <cx:pt idx="261436">LSAZ</cx:pt>
          <cx:pt idx="261437">LSAZ</cx:pt>
          <cx:pt idx="261438">LSAZ</cx:pt>
          <cx:pt idx="261439">LSAZ</cx:pt>
          <cx:pt idx="261440">LSAZ</cx:pt>
          <cx:pt idx="261441">LSAZ</cx:pt>
          <cx:pt idx="261442">LSAZ</cx:pt>
          <cx:pt idx="261443">LSAZ</cx:pt>
          <cx:pt idx="261444">LSAZ</cx:pt>
          <cx:pt idx="261445">LSAZ</cx:pt>
          <cx:pt idx="261446">LSAZ</cx:pt>
          <cx:pt idx="261447">LSAZ</cx:pt>
          <cx:pt idx="261448">LSAZ</cx:pt>
          <cx:pt idx="261449">LSAZ</cx:pt>
          <cx:pt idx="261450">LSAZ</cx:pt>
          <cx:pt idx="261451">LSAZ</cx:pt>
          <cx:pt idx="261452">LSAZ</cx:pt>
          <cx:pt idx="261453">LSAZ</cx:pt>
          <cx:pt idx="261454">LSAZ</cx:pt>
          <cx:pt idx="261455">LSAZ</cx:pt>
          <cx:pt idx="261456">LSAZ</cx:pt>
          <cx:pt idx="261457">LSAZ</cx:pt>
          <cx:pt idx="261458">LSAZ</cx:pt>
          <cx:pt idx="261459">LSAZ</cx:pt>
          <cx:pt idx="261460">LSAZ</cx:pt>
          <cx:pt idx="261461">LSAZ</cx:pt>
          <cx:pt idx="261462">LSAZ</cx:pt>
          <cx:pt idx="261463">LSAZ</cx:pt>
          <cx:pt idx="261464">LSAZ</cx:pt>
          <cx:pt idx="261465">LSAZ</cx:pt>
          <cx:pt idx="261466">LSAZ</cx:pt>
          <cx:pt idx="261467">LSAZ</cx:pt>
          <cx:pt idx="261468">LSAZ</cx:pt>
          <cx:pt idx="261469">LSAZ</cx:pt>
          <cx:pt idx="261470">LSAZ</cx:pt>
          <cx:pt idx="261471">LSAZ</cx:pt>
          <cx:pt idx="261472">LSAZ</cx:pt>
          <cx:pt idx="261473">LSAZ</cx:pt>
          <cx:pt idx="261474">LSAZ</cx:pt>
          <cx:pt idx="261475">LSAZ</cx:pt>
          <cx:pt idx="261476">LSAZ</cx:pt>
          <cx:pt idx="261477">LSAZ</cx:pt>
          <cx:pt idx="261478">LSAZ</cx:pt>
          <cx:pt idx="261479">LSAZ</cx:pt>
          <cx:pt idx="261480">LSAZ</cx:pt>
          <cx:pt idx="261481">LSAZ</cx:pt>
          <cx:pt idx="261482">LSAZ</cx:pt>
          <cx:pt idx="261483">LSAZ</cx:pt>
          <cx:pt idx="261484">LSAZ</cx:pt>
          <cx:pt idx="261485">LSAZ</cx:pt>
          <cx:pt idx="261486">LSAZ</cx:pt>
          <cx:pt idx="261487">LSAZ</cx:pt>
          <cx:pt idx="261488">LSAZ</cx:pt>
          <cx:pt idx="261489">LSAZ</cx:pt>
          <cx:pt idx="261490">LSAZ</cx:pt>
          <cx:pt idx="261491">LSAZ</cx:pt>
          <cx:pt idx="261492">LSAZ</cx:pt>
          <cx:pt idx="261493">LSAZ</cx:pt>
          <cx:pt idx="261494">LSAZ</cx:pt>
          <cx:pt idx="261495">LSAZ</cx:pt>
          <cx:pt idx="261496">LSAZ</cx:pt>
          <cx:pt idx="261497">LSAZ</cx:pt>
          <cx:pt idx="261498">LSAZ</cx:pt>
          <cx:pt idx="261499">LSAZ</cx:pt>
          <cx:pt idx="261500">LSAZ</cx:pt>
          <cx:pt idx="261501">LSAZ</cx:pt>
          <cx:pt idx="261502">LSAZ</cx:pt>
          <cx:pt idx="261503">LSAZ</cx:pt>
          <cx:pt idx="261504">LSAZ</cx:pt>
          <cx:pt idx="261505">LSAZ</cx:pt>
          <cx:pt idx="261506">LSAZ</cx:pt>
          <cx:pt idx="261507">LSAZ</cx:pt>
          <cx:pt idx="261508">LSAZ</cx:pt>
          <cx:pt idx="261509">LSAZ</cx:pt>
          <cx:pt idx="261510">LSAZ</cx:pt>
          <cx:pt idx="261511">LSAZ</cx:pt>
          <cx:pt idx="261512">LSAZ</cx:pt>
          <cx:pt idx="261513">LSAZ</cx:pt>
          <cx:pt idx="261514">LSAZ</cx:pt>
          <cx:pt idx="261515">LSAZ</cx:pt>
          <cx:pt idx="261516">LSAZ</cx:pt>
          <cx:pt idx="261517">LSAZ</cx:pt>
          <cx:pt idx="261518">LSAZ</cx:pt>
          <cx:pt idx="261519">LSAZ</cx:pt>
          <cx:pt idx="261520">LSAZ</cx:pt>
          <cx:pt idx="261521">LSAZ</cx:pt>
          <cx:pt idx="261522">LSAZ</cx:pt>
          <cx:pt idx="261523">LSAZ</cx:pt>
          <cx:pt idx="261524">LSAZ</cx:pt>
          <cx:pt idx="261525">LSAZ</cx:pt>
          <cx:pt idx="261526">LSAZ</cx:pt>
          <cx:pt idx="261527">LSAZ</cx:pt>
          <cx:pt idx="261528">LSAZ</cx:pt>
          <cx:pt idx="261529">LSAZ</cx:pt>
          <cx:pt idx="261530">LSAZ</cx:pt>
          <cx:pt idx="261531">LSAZ</cx:pt>
          <cx:pt idx="261532">LSAZ</cx:pt>
          <cx:pt idx="261533">LSAZ</cx:pt>
          <cx:pt idx="261534">LSAZ</cx:pt>
          <cx:pt idx="261535">LSAZ</cx:pt>
          <cx:pt idx="261536">LSAZ</cx:pt>
          <cx:pt idx="261537">LSAZ</cx:pt>
          <cx:pt idx="261538">LSAZ</cx:pt>
          <cx:pt idx="261539">LSAZ</cx:pt>
          <cx:pt idx="261540">LSAZ</cx:pt>
          <cx:pt idx="261541">LSAZ</cx:pt>
          <cx:pt idx="261542">LSAZ</cx:pt>
          <cx:pt idx="261543">LSAZ</cx:pt>
          <cx:pt idx="261544">LSAZ</cx:pt>
          <cx:pt idx="261545">LSAZ</cx:pt>
          <cx:pt idx="261546">LSAZ</cx:pt>
          <cx:pt idx="261547">LSAZ</cx:pt>
          <cx:pt idx="261548">LSAZ</cx:pt>
          <cx:pt idx="261549">LSAZ</cx:pt>
          <cx:pt idx="261550">LSAZ</cx:pt>
          <cx:pt idx="261551">LSAZ</cx:pt>
          <cx:pt idx="261552">LSAZ</cx:pt>
          <cx:pt idx="261553">LSAZ</cx:pt>
          <cx:pt idx="261554">LSAZ</cx:pt>
          <cx:pt idx="261555">LSAZ</cx:pt>
          <cx:pt idx="261556">LSAZ</cx:pt>
          <cx:pt idx="261557">LSAZ</cx:pt>
          <cx:pt idx="261558">LSAZ</cx:pt>
          <cx:pt idx="261559">LSAZ</cx:pt>
          <cx:pt idx="261560">LSAZ</cx:pt>
          <cx:pt idx="261561">LSAZ</cx:pt>
          <cx:pt idx="261562">LSAZ</cx:pt>
          <cx:pt idx="261563">LSAZ</cx:pt>
          <cx:pt idx="261564">LSAZ</cx:pt>
          <cx:pt idx="261565">LSAZ</cx:pt>
          <cx:pt idx="261566">LSAZ</cx:pt>
          <cx:pt idx="261567">LSAZ</cx:pt>
          <cx:pt idx="261568">LSAZ</cx:pt>
          <cx:pt idx="261569">LSAZ</cx:pt>
          <cx:pt idx="261570">LSAZ</cx:pt>
          <cx:pt idx="261571">LSAZ</cx:pt>
          <cx:pt idx="261572">LSAZ</cx:pt>
          <cx:pt idx="261573">LSAZ</cx:pt>
          <cx:pt idx="261574">LSAZ</cx:pt>
          <cx:pt idx="261575">LSAZ</cx:pt>
          <cx:pt idx="261576">LSAZ</cx:pt>
          <cx:pt idx="261577">LSAZ</cx:pt>
          <cx:pt idx="261578">LSAZ</cx:pt>
          <cx:pt idx="261579">LSAZ</cx:pt>
          <cx:pt idx="261580">LSAZ</cx:pt>
          <cx:pt idx="261581">LSAZ</cx:pt>
          <cx:pt idx="261582">LSAZ</cx:pt>
          <cx:pt idx="261583">LSAZ</cx:pt>
          <cx:pt idx="261584">LSAZ</cx:pt>
          <cx:pt idx="261585">LSAZ</cx:pt>
          <cx:pt idx="261586">LSAZ</cx:pt>
          <cx:pt idx="261587">LSAZ</cx:pt>
          <cx:pt idx="261588">LSAZ</cx:pt>
          <cx:pt idx="261589">LSAZ</cx:pt>
          <cx:pt idx="261590">LSAZ</cx:pt>
          <cx:pt idx="261591">LSAZ</cx:pt>
          <cx:pt idx="261592">LSAZ</cx:pt>
          <cx:pt idx="261593">LSAZ</cx:pt>
          <cx:pt idx="261594">LSAZ</cx:pt>
          <cx:pt idx="261595">LSAZ</cx:pt>
          <cx:pt idx="261596">LSAZ</cx:pt>
          <cx:pt idx="261597">LSAZ</cx:pt>
          <cx:pt idx="261598">LSAZ</cx:pt>
          <cx:pt idx="261599">LSAZ</cx:pt>
          <cx:pt idx="261600">LSAZ</cx:pt>
          <cx:pt idx="261601">LSAZ</cx:pt>
          <cx:pt idx="261602">LSAZ</cx:pt>
          <cx:pt idx="261603">LSAZ</cx:pt>
          <cx:pt idx="261604">LSAZ</cx:pt>
          <cx:pt idx="261605">LSAZ</cx:pt>
          <cx:pt idx="261606">LSAZ</cx:pt>
          <cx:pt idx="261607">LSAZ</cx:pt>
          <cx:pt idx="261608">LSAZ</cx:pt>
          <cx:pt idx="261609">LSAZ</cx:pt>
          <cx:pt idx="261610">LSAZ</cx:pt>
          <cx:pt idx="261611">LSAZ</cx:pt>
          <cx:pt idx="261612">LSAZ</cx:pt>
          <cx:pt idx="261613">LSAZ</cx:pt>
          <cx:pt idx="261614">LSAZ</cx:pt>
          <cx:pt idx="261615">LSAZ</cx:pt>
          <cx:pt idx="261616">LSAZ</cx:pt>
          <cx:pt idx="261617">LSAZ</cx:pt>
          <cx:pt idx="261618">LSAZ</cx:pt>
          <cx:pt idx="261619">LSAZ</cx:pt>
          <cx:pt idx="261620">LSAZ</cx:pt>
          <cx:pt idx="261621">LSAZ</cx:pt>
          <cx:pt idx="261622">LSAZ</cx:pt>
          <cx:pt idx="261623">LSAZ</cx:pt>
          <cx:pt idx="261624">LSAZ</cx:pt>
          <cx:pt idx="261625">LSAZ</cx:pt>
          <cx:pt idx="261626">LSAZ</cx:pt>
          <cx:pt idx="261627">LSAZ</cx:pt>
          <cx:pt idx="261628">LSAZ</cx:pt>
          <cx:pt idx="261629">LSAZ</cx:pt>
          <cx:pt idx="261630">LSAZ</cx:pt>
          <cx:pt idx="261631">LSAZ</cx:pt>
          <cx:pt idx="261632">LSAZ</cx:pt>
          <cx:pt idx="261633">LSAZ</cx:pt>
          <cx:pt idx="261634">LSAZ</cx:pt>
          <cx:pt idx="261635">LSAZ</cx:pt>
          <cx:pt idx="261636">LSAZ</cx:pt>
          <cx:pt idx="261637">LSAZ</cx:pt>
          <cx:pt idx="261638">LSAZ</cx:pt>
          <cx:pt idx="261639">LSAZ</cx:pt>
          <cx:pt idx="261640">LSAZ</cx:pt>
          <cx:pt idx="261641">LSAZ</cx:pt>
          <cx:pt idx="261642">LSAZ</cx:pt>
          <cx:pt idx="261643">LSAZ</cx:pt>
          <cx:pt idx="261644">LSAZ</cx:pt>
          <cx:pt idx="261645">LSAZ</cx:pt>
          <cx:pt idx="261646">LSAZ</cx:pt>
          <cx:pt idx="261647">LSAZ</cx:pt>
          <cx:pt idx="261648">LSAZ</cx:pt>
          <cx:pt idx="261649">LSAZ</cx:pt>
          <cx:pt idx="261650">LSAZ</cx:pt>
          <cx:pt idx="261651">LSAZ</cx:pt>
          <cx:pt idx="261652">LSAZ</cx:pt>
          <cx:pt idx="261653">LSAZ</cx:pt>
          <cx:pt idx="261654">LSAZ</cx:pt>
          <cx:pt idx="261655">LSAZ</cx:pt>
          <cx:pt idx="261656">LSAZ</cx:pt>
          <cx:pt idx="261657">LSAZ</cx:pt>
          <cx:pt idx="261658">LSAZ</cx:pt>
          <cx:pt idx="261659">LSAZ</cx:pt>
          <cx:pt idx="261660">LSAZ</cx:pt>
          <cx:pt idx="261661">LSAZ</cx:pt>
          <cx:pt idx="261662">LSAZ</cx:pt>
          <cx:pt idx="261663">LSAZ</cx:pt>
          <cx:pt idx="261664">LSAZ</cx:pt>
          <cx:pt idx="261665">LSAZ</cx:pt>
          <cx:pt idx="261666">LSAZ</cx:pt>
          <cx:pt idx="261667">LSAZ</cx:pt>
          <cx:pt idx="261668">LSAZ</cx:pt>
          <cx:pt idx="261669">LSAZ</cx:pt>
          <cx:pt idx="261670">LSAZ</cx:pt>
          <cx:pt idx="261671">LSAZ</cx:pt>
          <cx:pt idx="261672">LSAZ</cx:pt>
          <cx:pt idx="261673">LSAZ</cx:pt>
          <cx:pt idx="261674">LSAZ</cx:pt>
          <cx:pt idx="261675">LSAZ</cx:pt>
          <cx:pt idx="261676">LSAZ</cx:pt>
          <cx:pt idx="261677">LSAZ</cx:pt>
          <cx:pt idx="261678">LSAZ</cx:pt>
          <cx:pt idx="261679">LSAZ</cx:pt>
          <cx:pt idx="261680">LSAZ</cx:pt>
          <cx:pt idx="261681">LSAZ</cx:pt>
          <cx:pt idx="261682">LSAZ</cx:pt>
          <cx:pt idx="261683">LSAZ</cx:pt>
          <cx:pt idx="261684">LSAZ</cx:pt>
          <cx:pt idx="261685">LSAZ</cx:pt>
          <cx:pt idx="261686">LSAZ</cx:pt>
          <cx:pt idx="261687">LSAZ</cx:pt>
          <cx:pt idx="261688">LSAZ</cx:pt>
          <cx:pt idx="261689">LSAZ</cx:pt>
          <cx:pt idx="261690">LSAZ</cx:pt>
          <cx:pt idx="261691">LSAZ</cx:pt>
          <cx:pt idx="261692">LSAZ</cx:pt>
          <cx:pt idx="261693">LSAZ</cx:pt>
          <cx:pt idx="261694">LSAZ</cx:pt>
          <cx:pt idx="261695">LSAZ</cx:pt>
          <cx:pt idx="261696">LSAZ</cx:pt>
          <cx:pt idx="261697">LSAZ</cx:pt>
          <cx:pt idx="261698">LSAZ</cx:pt>
          <cx:pt idx="261699">LSAZ</cx:pt>
          <cx:pt idx="261700">LSAZ</cx:pt>
          <cx:pt idx="261701">LSAZ</cx:pt>
          <cx:pt idx="261702">LSAZ</cx:pt>
          <cx:pt idx="261703">LSAZ</cx:pt>
          <cx:pt idx="261704">LSAZ</cx:pt>
          <cx:pt idx="261705">LSAZ</cx:pt>
          <cx:pt idx="261706">LSAZ</cx:pt>
          <cx:pt idx="261707">LSAZ</cx:pt>
          <cx:pt idx="261708">LSAZ</cx:pt>
          <cx:pt idx="261709">LSAZ</cx:pt>
          <cx:pt idx="261710">LSAZ</cx:pt>
          <cx:pt idx="261711">LSAZ</cx:pt>
          <cx:pt idx="261712">LSAZ</cx:pt>
          <cx:pt idx="261713">LSAZ</cx:pt>
          <cx:pt idx="261714">LSAZ</cx:pt>
          <cx:pt idx="261715">LSAZ</cx:pt>
          <cx:pt idx="261716">LSAZ</cx:pt>
          <cx:pt idx="261717">LSAZ</cx:pt>
          <cx:pt idx="261718">LSAZ</cx:pt>
          <cx:pt idx="261719">LSAZ</cx:pt>
          <cx:pt idx="261720">LSAZ</cx:pt>
          <cx:pt idx="261721">LSAZ</cx:pt>
          <cx:pt idx="261722">LSAZ</cx:pt>
          <cx:pt idx="261723">LSAZ</cx:pt>
          <cx:pt idx="261724">LSAZ</cx:pt>
          <cx:pt idx="261725">LSAZ</cx:pt>
          <cx:pt idx="261726">LSAZ</cx:pt>
          <cx:pt idx="261727">LSAZ</cx:pt>
          <cx:pt idx="261728">LSAZ</cx:pt>
          <cx:pt idx="261729">LSAZ</cx:pt>
          <cx:pt idx="261730">LSAZ</cx:pt>
          <cx:pt idx="261731">LSAZ</cx:pt>
          <cx:pt idx="261732">LSAZ</cx:pt>
          <cx:pt idx="261733">LSAZ</cx:pt>
          <cx:pt idx="261734">LSAZ</cx:pt>
          <cx:pt idx="261735">LSAZ</cx:pt>
          <cx:pt idx="261736">LSAZ</cx:pt>
          <cx:pt idx="261737">LSAZ</cx:pt>
          <cx:pt idx="261738">LSAZ</cx:pt>
          <cx:pt idx="261739">LSAZ</cx:pt>
          <cx:pt idx="261740">LSAZ</cx:pt>
          <cx:pt idx="261741">LSAZ</cx:pt>
          <cx:pt idx="261742">LSAZ</cx:pt>
          <cx:pt idx="261743">LSAZ</cx:pt>
          <cx:pt idx="261744">LSAZ</cx:pt>
          <cx:pt idx="261745">LSAZ</cx:pt>
          <cx:pt idx="261746">LSAZ</cx:pt>
          <cx:pt idx="261747">LSAZ</cx:pt>
          <cx:pt idx="261748">LSAZ</cx:pt>
          <cx:pt idx="261749">LSAZ</cx:pt>
          <cx:pt idx="261750">LSAZ</cx:pt>
          <cx:pt idx="261751">LSAZ</cx:pt>
          <cx:pt idx="261752">LSAZ</cx:pt>
          <cx:pt idx="261753">LSAZ</cx:pt>
          <cx:pt idx="261754">LSAZ</cx:pt>
          <cx:pt idx="261755">LSAZ</cx:pt>
          <cx:pt idx="261756">LSAZ</cx:pt>
          <cx:pt idx="261757">LSAZ</cx:pt>
          <cx:pt idx="261758">LSAZ</cx:pt>
          <cx:pt idx="261759">LSAZ</cx:pt>
          <cx:pt idx="261760">LSAZ</cx:pt>
          <cx:pt idx="261761">LSAZ</cx:pt>
          <cx:pt idx="261762">LSAZ</cx:pt>
          <cx:pt idx="261763">LSAZ</cx:pt>
          <cx:pt idx="261764">LSAZ</cx:pt>
          <cx:pt idx="261765">LSAZ</cx:pt>
          <cx:pt idx="261766">LSAZ</cx:pt>
          <cx:pt idx="261767">LSAZ</cx:pt>
          <cx:pt idx="261768">LSAZ</cx:pt>
          <cx:pt idx="261769">LSAZ</cx:pt>
          <cx:pt idx="261770">LSAZ</cx:pt>
          <cx:pt idx="261771">LSAZ</cx:pt>
          <cx:pt idx="261772">LSAZ</cx:pt>
          <cx:pt idx="261773">LSAZ</cx:pt>
          <cx:pt idx="261774">LSAZ</cx:pt>
          <cx:pt idx="261775">LSAZ</cx:pt>
          <cx:pt idx="261776">LSAZ</cx:pt>
          <cx:pt idx="261777">LSAZ</cx:pt>
          <cx:pt idx="261778">LSAZ</cx:pt>
          <cx:pt idx="261779">LSAZ</cx:pt>
          <cx:pt idx="261780">LSAZ</cx:pt>
          <cx:pt idx="261781">LSAZ</cx:pt>
          <cx:pt idx="261782">LSAZ</cx:pt>
          <cx:pt idx="261783">LSAZ</cx:pt>
          <cx:pt idx="261784">LSAZ</cx:pt>
          <cx:pt idx="261785">LSAZ</cx:pt>
          <cx:pt idx="261786">LSAZ</cx:pt>
          <cx:pt idx="261787">LSAZ</cx:pt>
          <cx:pt idx="261788">LSAZ</cx:pt>
          <cx:pt idx="261789">LSAZ</cx:pt>
          <cx:pt idx="261790">LSAZ</cx:pt>
          <cx:pt idx="261791">LSAZ</cx:pt>
          <cx:pt idx="261792">LSAZ</cx:pt>
          <cx:pt idx="261793">LSAZ</cx:pt>
          <cx:pt idx="261794">LSAZ</cx:pt>
          <cx:pt idx="261795">LSAZ</cx:pt>
          <cx:pt idx="261796">LSAZ</cx:pt>
          <cx:pt idx="261797">LSAZ</cx:pt>
          <cx:pt idx="261798">LSAZ</cx:pt>
          <cx:pt idx="261799">LSAZ</cx:pt>
          <cx:pt idx="261800">LSAZ</cx:pt>
          <cx:pt idx="261801">LSAZ</cx:pt>
          <cx:pt idx="261802">LSAZ</cx:pt>
          <cx:pt idx="261803">LSAZ</cx:pt>
          <cx:pt idx="261804">LSAZ</cx:pt>
          <cx:pt idx="261805">LSAZ</cx:pt>
          <cx:pt idx="261806">LSAZ</cx:pt>
          <cx:pt idx="261807">LSAZ</cx:pt>
          <cx:pt idx="261808">LSAZ</cx:pt>
          <cx:pt idx="261809">LSAZ</cx:pt>
          <cx:pt idx="261810">LSAZ</cx:pt>
          <cx:pt idx="261811">LSAZ</cx:pt>
          <cx:pt idx="261812">LSAZ</cx:pt>
          <cx:pt idx="261813">LSAZ</cx:pt>
          <cx:pt idx="261814">LSAZ</cx:pt>
          <cx:pt idx="261815">LSAZ</cx:pt>
          <cx:pt idx="261816">LSAZ</cx:pt>
          <cx:pt idx="261817">LSAZ</cx:pt>
          <cx:pt idx="261818">LSAZ</cx:pt>
          <cx:pt idx="261819">LSAZ</cx:pt>
          <cx:pt idx="261820">LSAZ</cx:pt>
          <cx:pt idx="261821">LSAZ</cx:pt>
          <cx:pt idx="261822">LSAZ</cx:pt>
          <cx:pt idx="261823">LSAZ</cx:pt>
          <cx:pt idx="261824">LSAZ</cx:pt>
          <cx:pt idx="261825">LSAZ</cx:pt>
          <cx:pt idx="261826">LSAZ</cx:pt>
          <cx:pt idx="261827">LSAZ</cx:pt>
          <cx:pt idx="261828">LSAZ</cx:pt>
          <cx:pt idx="261829">LSAZ</cx:pt>
          <cx:pt idx="261830">LSAZ</cx:pt>
          <cx:pt idx="261831">LSAZ</cx:pt>
          <cx:pt idx="261832">LSAZ</cx:pt>
          <cx:pt idx="261833">LSAZ</cx:pt>
          <cx:pt idx="261834">LSAZ</cx:pt>
          <cx:pt idx="261835">LSAZ</cx:pt>
          <cx:pt idx="261836">LSAZ</cx:pt>
          <cx:pt idx="261837">LSAZ</cx:pt>
          <cx:pt idx="261838">LSAZ</cx:pt>
          <cx:pt idx="261839">LSAZ</cx:pt>
          <cx:pt idx="261840">LSAZ</cx:pt>
          <cx:pt idx="261841">LSAZ</cx:pt>
          <cx:pt idx="261842">LSAZ</cx:pt>
          <cx:pt idx="261843">LSAZ</cx:pt>
          <cx:pt idx="261844">LSAZ</cx:pt>
          <cx:pt idx="261845">LSAZ</cx:pt>
          <cx:pt idx="261846">LSAZ</cx:pt>
          <cx:pt idx="261847">LSAZ</cx:pt>
          <cx:pt idx="261848">LSAZ</cx:pt>
          <cx:pt idx="261849">LSAZ</cx:pt>
          <cx:pt idx="261850">LSAZ</cx:pt>
          <cx:pt idx="261851">LSAZ</cx:pt>
          <cx:pt idx="261852">LSAZ</cx:pt>
          <cx:pt idx="261853">LSAZ</cx:pt>
          <cx:pt idx="261854">LSAZ</cx:pt>
          <cx:pt idx="261855">LSAZ</cx:pt>
          <cx:pt idx="261856">LSAZ</cx:pt>
          <cx:pt idx="261857">LSAZ</cx:pt>
          <cx:pt idx="261858">LSAZ</cx:pt>
          <cx:pt idx="261859">LSAZ</cx:pt>
          <cx:pt idx="261860">LSAZ</cx:pt>
          <cx:pt idx="261861">LSAZ</cx:pt>
          <cx:pt idx="261862">LSAZ</cx:pt>
          <cx:pt idx="261863">LSAZ</cx:pt>
          <cx:pt idx="261864">LSAZ</cx:pt>
          <cx:pt idx="261865">LSAZ</cx:pt>
          <cx:pt idx="261866">LSAZ</cx:pt>
          <cx:pt idx="261867">LSAZ</cx:pt>
          <cx:pt idx="261868">LSAZ</cx:pt>
          <cx:pt idx="261869">LSAZ</cx:pt>
          <cx:pt idx="261870">LSAZ</cx:pt>
          <cx:pt idx="261871">LSAZ</cx:pt>
          <cx:pt idx="261872">LSAZ</cx:pt>
          <cx:pt idx="261873">LSAZ</cx:pt>
          <cx:pt idx="261874">LSAZ</cx:pt>
          <cx:pt idx="261875">LSAZ</cx:pt>
          <cx:pt idx="261876">LSAZ</cx:pt>
          <cx:pt idx="261877">LSAZ</cx:pt>
          <cx:pt idx="261878">LSAZ</cx:pt>
          <cx:pt idx="261879">LSAZ</cx:pt>
          <cx:pt idx="261880">LSAZ</cx:pt>
          <cx:pt idx="261881">LSAZ</cx:pt>
          <cx:pt idx="261882">LSAZ</cx:pt>
          <cx:pt idx="261883">LSAZ</cx:pt>
          <cx:pt idx="261884">LSAZ</cx:pt>
          <cx:pt idx="261885">LSAZ</cx:pt>
          <cx:pt idx="261886">LSAZ</cx:pt>
          <cx:pt idx="261887">LSAZ</cx:pt>
          <cx:pt idx="261888">LSAZ</cx:pt>
          <cx:pt idx="261889">LSAZ</cx:pt>
          <cx:pt idx="261890">LSAZ</cx:pt>
          <cx:pt idx="261891">LSAZ</cx:pt>
          <cx:pt idx="261892">LSAZ</cx:pt>
          <cx:pt idx="261893">LSAZ</cx:pt>
          <cx:pt idx="261894">LSAZ</cx:pt>
          <cx:pt idx="261895">LSAZ</cx:pt>
          <cx:pt idx="261896">LSAZ</cx:pt>
          <cx:pt idx="261897">LSAZ</cx:pt>
          <cx:pt idx="261898">LSAZ</cx:pt>
          <cx:pt idx="261899">LSAZ</cx:pt>
          <cx:pt idx="261900">LSAZ</cx:pt>
          <cx:pt idx="261901">LSAZ</cx:pt>
          <cx:pt idx="261902">LSAZ</cx:pt>
          <cx:pt idx="261903">LSAZ</cx:pt>
          <cx:pt idx="261904">LSAZ</cx:pt>
          <cx:pt idx="261905">LSAZ</cx:pt>
          <cx:pt idx="261906">LSAZ</cx:pt>
          <cx:pt idx="261907">LSAZ</cx:pt>
          <cx:pt idx="261908">LSAZ</cx:pt>
          <cx:pt idx="261909">LSAZ</cx:pt>
          <cx:pt idx="261910">LSAZ</cx:pt>
          <cx:pt idx="261911">LSAZ</cx:pt>
          <cx:pt idx="261912">LSAZ</cx:pt>
          <cx:pt idx="261913">LSAZ</cx:pt>
          <cx:pt idx="261914">LSAZ</cx:pt>
          <cx:pt idx="261915">LSAZ</cx:pt>
          <cx:pt idx="261916">LSAZ</cx:pt>
          <cx:pt idx="261917">LSAZ</cx:pt>
          <cx:pt idx="261918">LSAZ</cx:pt>
          <cx:pt idx="261919">LSAZ</cx:pt>
          <cx:pt idx="261920">LSAZ</cx:pt>
          <cx:pt idx="261921">LSAZ</cx:pt>
          <cx:pt idx="261922">LSAZ</cx:pt>
          <cx:pt idx="261923">LSAZ</cx:pt>
          <cx:pt idx="261924">LSAZ</cx:pt>
          <cx:pt idx="261925">LSAZ</cx:pt>
          <cx:pt idx="261926">LSAZ</cx:pt>
          <cx:pt idx="261927">LSAZ</cx:pt>
          <cx:pt idx="261928">LSAZ</cx:pt>
          <cx:pt idx="261929">LSAZ</cx:pt>
          <cx:pt idx="261930">LSAZ</cx:pt>
          <cx:pt idx="261931">LSAZ</cx:pt>
          <cx:pt idx="261932">LSAZ</cx:pt>
          <cx:pt idx="261933">LSAZ</cx:pt>
          <cx:pt idx="261934">LSAZ</cx:pt>
          <cx:pt idx="261935">LSAZ</cx:pt>
          <cx:pt idx="261936">LSAZ</cx:pt>
          <cx:pt idx="261937">LSAZ</cx:pt>
          <cx:pt idx="261938">LSAZ</cx:pt>
          <cx:pt idx="261939">LSAZ</cx:pt>
          <cx:pt idx="261940">LSAZ</cx:pt>
          <cx:pt idx="261941">LSAZ</cx:pt>
          <cx:pt idx="261942">LSAZ</cx:pt>
          <cx:pt idx="261943">LSAZ</cx:pt>
          <cx:pt idx="261944">LSAZ</cx:pt>
          <cx:pt idx="261945">LSAZ</cx:pt>
          <cx:pt idx="261946">LSAZ</cx:pt>
          <cx:pt idx="261947">LSAZ</cx:pt>
          <cx:pt idx="261948">LSAZ</cx:pt>
          <cx:pt idx="261949">LSAZ</cx:pt>
          <cx:pt idx="261950">LSAZ</cx:pt>
          <cx:pt idx="261951">LSAZ</cx:pt>
          <cx:pt idx="261952">LSAZ</cx:pt>
          <cx:pt idx="261953">LSAZ</cx:pt>
          <cx:pt idx="261954">LSAZ</cx:pt>
          <cx:pt idx="261955">LSAZ</cx:pt>
          <cx:pt idx="261956">LSAZ</cx:pt>
          <cx:pt idx="261957">LSAZ</cx:pt>
          <cx:pt idx="261958">LSAZ</cx:pt>
          <cx:pt idx="261959">LSAZ</cx:pt>
          <cx:pt idx="261960">LSAZ</cx:pt>
          <cx:pt idx="261961">LSAZ</cx:pt>
          <cx:pt idx="261962">LSAZ</cx:pt>
          <cx:pt idx="261963">LSAZ</cx:pt>
          <cx:pt idx="261964">LSAZ</cx:pt>
          <cx:pt idx="261965">LSAZ</cx:pt>
          <cx:pt idx="261966">LSAZ</cx:pt>
          <cx:pt idx="261967">LSAZ</cx:pt>
          <cx:pt idx="261968">LSAZ</cx:pt>
          <cx:pt idx="261969">LSAZ</cx:pt>
          <cx:pt idx="261970">LSAZ</cx:pt>
          <cx:pt idx="261971">LSAZ</cx:pt>
          <cx:pt idx="261972">LSAZ</cx:pt>
          <cx:pt idx="261973">LSAZ</cx:pt>
          <cx:pt idx="261974">LSAZ</cx:pt>
          <cx:pt idx="261975">LSAZ</cx:pt>
          <cx:pt idx="261976">LSAZ</cx:pt>
          <cx:pt idx="261977">LSAZ</cx:pt>
          <cx:pt idx="261978">LSAZ</cx:pt>
          <cx:pt idx="261979">LSAZ</cx:pt>
          <cx:pt idx="261980">LSAZ</cx:pt>
          <cx:pt idx="261981">LSAZ</cx:pt>
          <cx:pt idx="261982">LSAZ</cx:pt>
          <cx:pt idx="261983">LSAZ</cx:pt>
          <cx:pt idx="261984">LSAZ</cx:pt>
          <cx:pt idx="261985">LSAZ</cx:pt>
          <cx:pt idx="261986">LSAZ</cx:pt>
          <cx:pt idx="261987">LSAZ</cx:pt>
          <cx:pt idx="261988">LSAZ</cx:pt>
          <cx:pt idx="261989">LSAZ</cx:pt>
          <cx:pt idx="261990">LSAZ</cx:pt>
          <cx:pt idx="261991">LSAZ</cx:pt>
          <cx:pt idx="261992">LSAZ</cx:pt>
          <cx:pt idx="261993">LSAZ</cx:pt>
          <cx:pt idx="261994">LSAZ</cx:pt>
          <cx:pt idx="261995">LSAZ</cx:pt>
          <cx:pt idx="261996">LSAZ</cx:pt>
          <cx:pt idx="261997">LSAZ</cx:pt>
          <cx:pt idx="261998">LSAZ</cx:pt>
          <cx:pt idx="261999">LSAZ</cx:pt>
          <cx:pt idx="262000">LSAZ</cx:pt>
          <cx:pt idx="262001">LSAZ</cx:pt>
          <cx:pt idx="262002">LSAZ</cx:pt>
          <cx:pt idx="262003">LSAZ</cx:pt>
          <cx:pt idx="262004">LSAZ</cx:pt>
          <cx:pt idx="262005">LSAZ</cx:pt>
          <cx:pt idx="262006">LSAZ</cx:pt>
          <cx:pt idx="262007">LSAZ</cx:pt>
          <cx:pt idx="262008">LSAZ</cx:pt>
          <cx:pt idx="262009">LSAZ</cx:pt>
          <cx:pt idx="262010">LSAZ</cx:pt>
          <cx:pt idx="262011">LSAZ</cx:pt>
          <cx:pt idx="262012">LSAZ</cx:pt>
          <cx:pt idx="262013">LSAZ</cx:pt>
          <cx:pt idx="262014">LSAZ</cx:pt>
          <cx:pt idx="262015">LSAZ</cx:pt>
          <cx:pt idx="262016">LSAZ</cx:pt>
          <cx:pt idx="262017">LSAZ</cx:pt>
          <cx:pt idx="262018">LSAZ</cx:pt>
          <cx:pt idx="262019">LSAZ</cx:pt>
          <cx:pt idx="262020">LSAZ</cx:pt>
          <cx:pt idx="262021">LSAZ</cx:pt>
          <cx:pt idx="262022">LSAZ</cx:pt>
          <cx:pt idx="262023">LSAZ</cx:pt>
          <cx:pt idx="262024">LSAZ</cx:pt>
          <cx:pt idx="262025">LSAZ</cx:pt>
          <cx:pt idx="262026">LSAZ</cx:pt>
          <cx:pt idx="262027">LSAZ</cx:pt>
          <cx:pt idx="262028">LSAZ</cx:pt>
          <cx:pt idx="262029">LSAZ</cx:pt>
          <cx:pt idx="262030">LSAZ</cx:pt>
          <cx:pt idx="262031">LSAZ</cx:pt>
          <cx:pt idx="262032">LSAZ</cx:pt>
          <cx:pt idx="262033">LSAZ</cx:pt>
          <cx:pt idx="262034">LSAZ</cx:pt>
          <cx:pt idx="262035">LSAZ</cx:pt>
          <cx:pt idx="262036">LSAZ</cx:pt>
          <cx:pt idx="262037">LSAZ</cx:pt>
          <cx:pt idx="262038">LSAZ</cx:pt>
          <cx:pt idx="262039">LSAZ</cx:pt>
          <cx:pt idx="262040">LSAZ</cx:pt>
          <cx:pt idx="262041">LSAZ</cx:pt>
          <cx:pt idx="262042">LSAZ</cx:pt>
          <cx:pt idx="262043">LSAZ</cx:pt>
          <cx:pt idx="262044">LSAZ</cx:pt>
          <cx:pt idx="262045">LSAZ</cx:pt>
          <cx:pt idx="262046">LSAZ</cx:pt>
          <cx:pt idx="262047">LSAZ</cx:pt>
          <cx:pt idx="262048">LSAZ</cx:pt>
          <cx:pt idx="262049">LSAZ</cx:pt>
          <cx:pt idx="262050">LSAZ</cx:pt>
          <cx:pt idx="262051">LSAZ</cx:pt>
          <cx:pt idx="262052">LSAZ</cx:pt>
          <cx:pt idx="262053">LSAZ</cx:pt>
          <cx:pt idx="262054">LSAZ</cx:pt>
          <cx:pt idx="262055">LSAZ</cx:pt>
          <cx:pt idx="262056">LSAZ</cx:pt>
          <cx:pt idx="262057">LSAZ</cx:pt>
          <cx:pt idx="262058">LSAZ</cx:pt>
          <cx:pt idx="262059">LSAZ</cx:pt>
          <cx:pt idx="262060">LSAZ</cx:pt>
          <cx:pt idx="262061">LSAZ</cx:pt>
          <cx:pt idx="262062">LSAZ</cx:pt>
          <cx:pt idx="262063">LSAZ</cx:pt>
          <cx:pt idx="262064">LSAZ</cx:pt>
          <cx:pt idx="262065">LSAZ</cx:pt>
          <cx:pt idx="262066">LSAZ</cx:pt>
          <cx:pt idx="262067">LSAZ</cx:pt>
          <cx:pt idx="262068">LSAZ</cx:pt>
          <cx:pt idx="262069">LSAZ</cx:pt>
          <cx:pt idx="262070">LSAZ</cx:pt>
          <cx:pt idx="262071">LSAZ</cx:pt>
          <cx:pt idx="262072">LSAZ</cx:pt>
          <cx:pt idx="262073">LSAZ</cx:pt>
          <cx:pt idx="262074">LSAZ</cx:pt>
          <cx:pt idx="262075">LSAZ</cx:pt>
          <cx:pt idx="262076">LSAZ</cx:pt>
          <cx:pt idx="262077">LSAZ</cx:pt>
          <cx:pt idx="262078">LSAZ</cx:pt>
          <cx:pt idx="262079">LSAZ</cx:pt>
          <cx:pt idx="262080">LSAZ</cx:pt>
          <cx:pt idx="262081">LSAZ</cx:pt>
          <cx:pt idx="262082">LSAZ</cx:pt>
          <cx:pt idx="262083">LSAZ</cx:pt>
          <cx:pt idx="262084">LSAZ</cx:pt>
          <cx:pt idx="262085">LSAZ</cx:pt>
          <cx:pt idx="262086">LSAZ</cx:pt>
          <cx:pt idx="262087">LSAZ</cx:pt>
          <cx:pt idx="262088">LSAZ</cx:pt>
          <cx:pt idx="262089">LSAZ</cx:pt>
          <cx:pt idx="262090">LSAZ</cx:pt>
          <cx:pt idx="262091">LSAZ</cx:pt>
          <cx:pt idx="262092">LSAZ</cx:pt>
          <cx:pt idx="262093">LSAZ</cx:pt>
          <cx:pt idx="262094">LSAZ</cx:pt>
          <cx:pt idx="262095">LSAZ</cx:pt>
          <cx:pt idx="262096">LSAZ</cx:pt>
          <cx:pt idx="262097">LSAZ</cx:pt>
          <cx:pt idx="262098">LSAZ</cx:pt>
          <cx:pt idx="262099">LSAZ</cx:pt>
          <cx:pt idx="262100">LSAZ</cx:pt>
          <cx:pt idx="262101">LSAZ</cx:pt>
          <cx:pt idx="262102">LSAZ</cx:pt>
          <cx:pt idx="262103">LSAZ</cx:pt>
          <cx:pt idx="262104">LSAZ</cx:pt>
          <cx:pt idx="262105">LSAZ</cx:pt>
          <cx:pt idx="262106">LSAZ</cx:pt>
          <cx:pt idx="262107">LSAZ</cx:pt>
          <cx:pt idx="262108">LSAZ</cx:pt>
          <cx:pt idx="262109">LSAZ</cx:pt>
          <cx:pt idx="262110">LSAZ</cx:pt>
          <cx:pt idx="262111">LSAZ</cx:pt>
          <cx:pt idx="262112">LSAZ</cx:pt>
          <cx:pt idx="262113">LSAZ</cx:pt>
          <cx:pt idx="262114">LSAZ</cx:pt>
          <cx:pt idx="262115">LSAZ</cx:pt>
          <cx:pt idx="262116">LSAZ</cx:pt>
          <cx:pt idx="262117">LSAZ</cx:pt>
          <cx:pt idx="262118">LSAZ</cx:pt>
          <cx:pt idx="262119">LSAZ</cx:pt>
          <cx:pt idx="262120">LSAZ</cx:pt>
          <cx:pt idx="262121">LSAZ</cx:pt>
          <cx:pt idx="262122">LSAZ</cx:pt>
          <cx:pt idx="262123">LSAZ</cx:pt>
          <cx:pt idx="262124">LSAZ</cx:pt>
          <cx:pt idx="262125">LSAZ</cx:pt>
          <cx:pt idx="262126">LSAZ</cx:pt>
          <cx:pt idx="262127">LSAZ</cx:pt>
          <cx:pt idx="262128">LSAZ</cx:pt>
          <cx:pt idx="262129">LSAZ</cx:pt>
          <cx:pt idx="262130">LSAZ</cx:pt>
          <cx:pt idx="262131">LSAZ</cx:pt>
          <cx:pt idx="262132">LSAZ</cx:pt>
          <cx:pt idx="262133">LSAZ</cx:pt>
          <cx:pt idx="262134">LSAZ</cx:pt>
          <cx:pt idx="262135">LSAZ</cx:pt>
          <cx:pt idx="262136">LSAZ</cx:pt>
          <cx:pt idx="262137">LSAZ</cx:pt>
          <cx:pt idx="262138">LSAZ</cx:pt>
          <cx:pt idx="262139">LSAZ</cx:pt>
          <cx:pt idx="262140">LSAZ</cx:pt>
          <cx:pt idx="262141">LSAZ</cx:pt>
          <cx:pt idx="262142">LSAZ</cx:pt>
          <cx:pt idx="262143">LSAZ</cx:pt>
          <cx:pt idx="262144">LSAZ</cx:pt>
          <cx:pt idx="262145">LSAZ</cx:pt>
          <cx:pt idx="262146">LSAZ</cx:pt>
          <cx:pt idx="262147">LSAZ</cx:pt>
          <cx:pt idx="262148">LSAZ</cx:pt>
          <cx:pt idx="262149">LSAZ</cx:pt>
          <cx:pt idx="262150">LSAZ</cx:pt>
          <cx:pt idx="262151">LSAZ</cx:pt>
          <cx:pt idx="262152">LSAZ</cx:pt>
          <cx:pt idx="262153">LSAZ</cx:pt>
          <cx:pt idx="262154">LSAZ</cx:pt>
          <cx:pt idx="262155">LSAZ</cx:pt>
          <cx:pt idx="262156">LSAZ</cx:pt>
          <cx:pt idx="262157">LSAZ</cx:pt>
          <cx:pt idx="262158">LSAZ</cx:pt>
          <cx:pt idx="262159">LSAZ</cx:pt>
          <cx:pt idx="262160">LSAZ</cx:pt>
          <cx:pt idx="262161">LSAZ</cx:pt>
          <cx:pt idx="262162">LSAZ</cx:pt>
          <cx:pt idx="262163">LSAZ</cx:pt>
          <cx:pt idx="262164">LSAZ</cx:pt>
          <cx:pt idx="262165">LSAZ</cx:pt>
          <cx:pt idx="262166">LSAZ</cx:pt>
          <cx:pt idx="262167">LSAZ</cx:pt>
          <cx:pt idx="262168">LSAZ</cx:pt>
          <cx:pt idx="262169">LSAZ</cx:pt>
          <cx:pt idx="262170">LSAZ</cx:pt>
          <cx:pt idx="262171">LSAZ</cx:pt>
          <cx:pt idx="262172">LSAZ</cx:pt>
          <cx:pt idx="262173">LSAZ</cx:pt>
          <cx:pt idx="262174">LSAZ</cx:pt>
          <cx:pt idx="262175">LSAZ</cx:pt>
          <cx:pt idx="262176">LSAZ</cx:pt>
          <cx:pt idx="262177">LSAZ</cx:pt>
          <cx:pt idx="262178">LSAZ</cx:pt>
          <cx:pt idx="262179">LSAZ</cx:pt>
          <cx:pt idx="262180">LSAZ</cx:pt>
          <cx:pt idx="262181">LSAZ</cx:pt>
          <cx:pt idx="262182">LSAZ</cx:pt>
          <cx:pt idx="262183">LSAZ</cx:pt>
          <cx:pt idx="262184">LSAZ</cx:pt>
          <cx:pt idx="262185">LSAZ</cx:pt>
          <cx:pt idx="262186">LSAZ</cx:pt>
          <cx:pt idx="262187">LSAZ</cx:pt>
          <cx:pt idx="262188">LSAZ</cx:pt>
          <cx:pt idx="262189">LSAZ</cx:pt>
          <cx:pt idx="262190">LSAZ</cx:pt>
          <cx:pt idx="262191">LSAZ</cx:pt>
          <cx:pt idx="262192">LSAZ</cx:pt>
          <cx:pt idx="262193">LSAZ</cx:pt>
          <cx:pt idx="262194">LSAZ</cx:pt>
          <cx:pt idx="262195">LSAZ</cx:pt>
          <cx:pt idx="262196">LSAZ</cx:pt>
          <cx:pt idx="262197">LSAZ</cx:pt>
          <cx:pt idx="262198">LSAZ</cx:pt>
          <cx:pt idx="262199">LSAZ</cx:pt>
          <cx:pt idx="262200">LSAZ</cx:pt>
          <cx:pt idx="262201">LSAZ</cx:pt>
          <cx:pt idx="262202">LSAZ</cx:pt>
          <cx:pt idx="262203">LSAZ</cx:pt>
          <cx:pt idx="262204">LSAZ</cx:pt>
          <cx:pt idx="262205">LSAZ</cx:pt>
          <cx:pt idx="262206">LSAZ</cx:pt>
          <cx:pt idx="262207">LSAZ</cx:pt>
          <cx:pt idx="262208">LSAZ</cx:pt>
          <cx:pt idx="262209">LSAZ</cx:pt>
          <cx:pt idx="262210">LSAZ</cx:pt>
          <cx:pt idx="262211">LSAZ</cx:pt>
          <cx:pt idx="262212">LSAZ</cx:pt>
          <cx:pt idx="262213">LSAZ</cx:pt>
          <cx:pt idx="262214">LSAZ</cx:pt>
          <cx:pt idx="262215">LSAZ</cx:pt>
          <cx:pt idx="262216">LSAZ</cx:pt>
          <cx:pt idx="262217">LSAZ</cx:pt>
          <cx:pt idx="262218">LSAZ</cx:pt>
          <cx:pt idx="262219">LSAZ</cx:pt>
          <cx:pt idx="262220">LSAZ</cx:pt>
          <cx:pt idx="262221">LSAZ</cx:pt>
          <cx:pt idx="262222">LSAZ</cx:pt>
          <cx:pt idx="262223">LSAZ</cx:pt>
          <cx:pt idx="262224">LSAZ</cx:pt>
          <cx:pt idx="262225">LSAZ</cx:pt>
          <cx:pt idx="262226">LSAZ</cx:pt>
          <cx:pt idx="262227">LSAZ</cx:pt>
          <cx:pt idx="262228">LSAZ</cx:pt>
          <cx:pt idx="262229">LSAZ</cx:pt>
          <cx:pt idx="262230">LSAZ</cx:pt>
          <cx:pt idx="262231">LSAZ</cx:pt>
          <cx:pt idx="262232">LSAZ</cx:pt>
          <cx:pt idx="262233">LSAZ</cx:pt>
          <cx:pt idx="262234">LSAZ</cx:pt>
          <cx:pt idx="262235">LSAZ</cx:pt>
          <cx:pt idx="262236">LSAZ</cx:pt>
          <cx:pt idx="262237">LSAZ</cx:pt>
          <cx:pt idx="262238">LSAZ</cx:pt>
          <cx:pt idx="262239">LSAZ</cx:pt>
          <cx:pt idx="262240">LSAZ</cx:pt>
          <cx:pt idx="262241">LSAZ</cx:pt>
          <cx:pt idx="262242">LSAZ</cx:pt>
          <cx:pt idx="262243">LSAZ</cx:pt>
          <cx:pt idx="262244">LSAZ</cx:pt>
          <cx:pt idx="262245">LSAZ</cx:pt>
          <cx:pt idx="262246">LSAZ</cx:pt>
          <cx:pt idx="262247">LSAZ</cx:pt>
          <cx:pt idx="262248">LSAZ</cx:pt>
          <cx:pt idx="262249">LSAZ</cx:pt>
          <cx:pt idx="262250">LSAZ</cx:pt>
          <cx:pt idx="262251">LSAZ</cx:pt>
          <cx:pt idx="262252">LSAZ</cx:pt>
          <cx:pt idx="262253">LSAZ</cx:pt>
          <cx:pt idx="262254">LSAZ</cx:pt>
          <cx:pt idx="262255">LSAZ</cx:pt>
          <cx:pt idx="262256">LSAZ</cx:pt>
          <cx:pt idx="262257">LSAZ</cx:pt>
          <cx:pt idx="262258">LSAZ</cx:pt>
          <cx:pt idx="262259">LSAZ</cx:pt>
          <cx:pt idx="262260">LSAZ</cx:pt>
          <cx:pt idx="262261">LSAZ</cx:pt>
          <cx:pt idx="262262">LSAZ</cx:pt>
          <cx:pt idx="262263">LSAZ</cx:pt>
          <cx:pt idx="262264">LSAZ</cx:pt>
          <cx:pt idx="262265">LSAZ</cx:pt>
          <cx:pt idx="262266">LSAZ</cx:pt>
          <cx:pt idx="262267">LSAZ</cx:pt>
          <cx:pt idx="262268">LSAZ</cx:pt>
          <cx:pt idx="262269">LSAZ</cx:pt>
          <cx:pt idx="262270">LSAZ</cx:pt>
          <cx:pt idx="262271">LSAZ</cx:pt>
          <cx:pt idx="262272">LSAZ</cx:pt>
          <cx:pt idx="262273">LSAZ</cx:pt>
          <cx:pt idx="262274">LSAZ</cx:pt>
          <cx:pt idx="262275">LSAZ</cx:pt>
          <cx:pt idx="262276">LSAZ</cx:pt>
          <cx:pt idx="262277">LSAZ</cx:pt>
          <cx:pt idx="262278">LSAZ</cx:pt>
          <cx:pt idx="262279">LSAZ</cx:pt>
          <cx:pt idx="262280">LSAZ</cx:pt>
          <cx:pt idx="262281">LSAZ</cx:pt>
          <cx:pt idx="262282">LSAZ</cx:pt>
          <cx:pt idx="262283">LSAZ</cx:pt>
          <cx:pt idx="262284">LSAZ</cx:pt>
          <cx:pt idx="262285">LSAZ</cx:pt>
          <cx:pt idx="262286">LSAZ</cx:pt>
          <cx:pt idx="262287">LSAZ</cx:pt>
          <cx:pt idx="262288">LSAZ</cx:pt>
          <cx:pt idx="262289">LSAZ</cx:pt>
          <cx:pt idx="262290">LSAZ</cx:pt>
          <cx:pt idx="262291">LSAZ</cx:pt>
          <cx:pt idx="262292">LSAZ</cx:pt>
          <cx:pt idx="262293">LSAZ</cx:pt>
          <cx:pt idx="262294">LSAZ</cx:pt>
          <cx:pt idx="262295">LSAZ</cx:pt>
          <cx:pt idx="262296">LSAZ</cx:pt>
          <cx:pt idx="262297">LSAZ</cx:pt>
          <cx:pt idx="262298">LSAZ</cx:pt>
          <cx:pt idx="262299">LSAZ</cx:pt>
          <cx:pt idx="262300">LSAZ</cx:pt>
          <cx:pt idx="262301">LSAZ</cx:pt>
          <cx:pt idx="262302">LSAZ</cx:pt>
          <cx:pt idx="262303">LSAZ</cx:pt>
          <cx:pt idx="262304">LSAZ</cx:pt>
          <cx:pt idx="262305">LSAZ</cx:pt>
          <cx:pt idx="262306">LSAZ</cx:pt>
          <cx:pt idx="262307">LSAZ</cx:pt>
          <cx:pt idx="262308">LSAZ</cx:pt>
          <cx:pt idx="262309">LSAZ</cx:pt>
          <cx:pt idx="262310">LSAZ</cx:pt>
          <cx:pt idx="262311">LSAZ</cx:pt>
          <cx:pt idx="262312">LSAZ</cx:pt>
          <cx:pt idx="262313">LSAZ</cx:pt>
          <cx:pt idx="262314">LSAZ</cx:pt>
          <cx:pt idx="262315">LSAZ</cx:pt>
          <cx:pt idx="262316">LSAZ</cx:pt>
          <cx:pt idx="262317">LSAZ</cx:pt>
          <cx:pt idx="262318">LSAZ</cx:pt>
          <cx:pt idx="262319">LSAZ</cx:pt>
          <cx:pt idx="262320">LSAZ</cx:pt>
          <cx:pt idx="262321">LSAZ</cx:pt>
          <cx:pt idx="262322">LSAZ</cx:pt>
          <cx:pt idx="262323">LSAZ</cx:pt>
          <cx:pt idx="262324">LSAZ</cx:pt>
          <cx:pt idx="262325">LSAZ</cx:pt>
          <cx:pt idx="262326">LSAZ</cx:pt>
          <cx:pt idx="262327">LSAZ</cx:pt>
          <cx:pt idx="262328">LSAZ</cx:pt>
          <cx:pt idx="262329">LSAZ</cx:pt>
          <cx:pt idx="262330">LSAZ</cx:pt>
          <cx:pt idx="262331">LSAZ</cx:pt>
          <cx:pt idx="262332">LSAZ</cx:pt>
          <cx:pt idx="262333">LSAZ</cx:pt>
          <cx:pt idx="262334">LSAZ</cx:pt>
          <cx:pt idx="262335">LSAZ</cx:pt>
          <cx:pt idx="262336">LSAZ</cx:pt>
          <cx:pt idx="262337">LSAZ</cx:pt>
          <cx:pt idx="262338">LSAZ</cx:pt>
          <cx:pt idx="262339">LSAZ</cx:pt>
          <cx:pt idx="262340">LSAZ</cx:pt>
          <cx:pt idx="262341">LSAZ</cx:pt>
          <cx:pt idx="262342">LSAZ</cx:pt>
          <cx:pt idx="262343">LSAZ</cx:pt>
          <cx:pt idx="262344">LSAZ</cx:pt>
          <cx:pt idx="262345">LSAZ</cx:pt>
          <cx:pt idx="262346">LSAZ</cx:pt>
          <cx:pt idx="262347">LSAZ</cx:pt>
          <cx:pt idx="262348">LSAZ</cx:pt>
          <cx:pt idx="262349">LSAZ</cx:pt>
          <cx:pt idx="262350">LSAZ</cx:pt>
          <cx:pt idx="262351">LSAZ</cx:pt>
          <cx:pt idx="262352">LSAZ</cx:pt>
          <cx:pt idx="262353">LSAZ</cx:pt>
          <cx:pt idx="262354">LSAZ</cx:pt>
          <cx:pt idx="262355">LSAZ</cx:pt>
          <cx:pt idx="262356">LSAZ</cx:pt>
          <cx:pt idx="262357">LSAZ</cx:pt>
          <cx:pt idx="262358">LSAZ</cx:pt>
          <cx:pt idx="262359">LSAZ</cx:pt>
          <cx:pt idx="262360">LSAZ</cx:pt>
          <cx:pt idx="262361">LSAZ</cx:pt>
          <cx:pt idx="262362">LSAZ</cx:pt>
          <cx:pt idx="262363">LSAZ</cx:pt>
          <cx:pt idx="262364">LSAZ</cx:pt>
          <cx:pt idx="262365">LSAZ</cx:pt>
          <cx:pt idx="262366">LSAZ</cx:pt>
          <cx:pt idx="262367">LSAZ</cx:pt>
          <cx:pt idx="262368">LSAZ</cx:pt>
          <cx:pt idx="262369">LSAZ</cx:pt>
          <cx:pt idx="262370">LSAZ</cx:pt>
          <cx:pt idx="262371">LSAZ</cx:pt>
          <cx:pt idx="262372">LSAZ</cx:pt>
          <cx:pt idx="262373">LSAZ</cx:pt>
          <cx:pt idx="262374">LSAZ</cx:pt>
          <cx:pt idx="262375">LSAZ</cx:pt>
          <cx:pt idx="262376">LSAZ</cx:pt>
          <cx:pt idx="262377">LSAZ</cx:pt>
          <cx:pt idx="262378">LSAZ</cx:pt>
          <cx:pt idx="262379">LSAZ</cx:pt>
          <cx:pt idx="262380">LSAZ</cx:pt>
          <cx:pt idx="262381">LSAZ</cx:pt>
          <cx:pt idx="262382">LSAZ</cx:pt>
          <cx:pt idx="262383">LSAZ</cx:pt>
          <cx:pt idx="262384">LSAZ</cx:pt>
          <cx:pt idx="262385">LSAZ</cx:pt>
          <cx:pt idx="262386">LSAZ</cx:pt>
          <cx:pt idx="262387">LSAZ</cx:pt>
          <cx:pt idx="262388">LSAZ</cx:pt>
          <cx:pt idx="262389">LSAZ</cx:pt>
          <cx:pt idx="262390">LSAZ</cx:pt>
          <cx:pt idx="262391">LSAZ</cx:pt>
          <cx:pt idx="262392">LSAZ</cx:pt>
          <cx:pt idx="262393">LSAZ</cx:pt>
          <cx:pt idx="262394">LSAZ</cx:pt>
          <cx:pt idx="262395">LSAZ</cx:pt>
          <cx:pt idx="262396">LSAZ</cx:pt>
          <cx:pt idx="262397">LSAZ</cx:pt>
          <cx:pt idx="262398">LSAZ</cx:pt>
          <cx:pt idx="262399">LSAZ</cx:pt>
          <cx:pt idx="262400">LSAZ</cx:pt>
          <cx:pt idx="262401">LSAZ</cx:pt>
          <cx:pt idx="262402">LSAZ</cx:pt>
          <cx:pt idx="262403">LSAZ</cx:pt>
          <cx:pt idx="262404">LSAZ</cx:pt>
          <cx:pt idx="262405">LSAZ</cx:pt>
          <cx:pt idx="262406">LSAZ</cx:pt>
          <cx:pt idx="262407">LSAZ</cx:pt>
          <cx:pt idx="262408">LSAZ</cx:pt>
          <cx:pt idx="262409">LSAZ</cx:pt>
          <cx:pt idx="262410">LSAZ</cx:pt>
          <cx:pt idx="262411">LSAZ</cx:pt>
          <cx:pt idx="262412">LSAZ</cx:pt>
          <cx:pt idx="262413">LSAZ</cx:pt>
          <cx:pt idx="262414">LSAZ</cx:pt>
          <cx:pt idx="262415">LSAZ</cx:pt>
          <cx:pt idx="262416">LSAZ</cx:pt>
          <cx:pt idx="262417">LSAZ</cx:pt>
          <cx:pt idx="262418">LSAZ</cx:pt>
          <cx:pt idx="262419">LSAZ</cx:pt>
          <cx:pt idx="262420">LSAZ</cx:pt>
          <cx:pt idx="262421">LSAZ</cx:pt>
          <cx:pt idx="262422">LSAZ</cx:pt>
          <cx:pt idx="262423">LSAZ</cx:pt>
          <cx:pt idx="262424">LSAZ</cx:pt>
          <cx:pt idx="262425">LSAZ</cx:pt>
          <cx:pt idx="262426">LSAZ</cx:pt>
          <cx:pt idx="262427">LSAZ</cx:pt>
          <cx:pt idx="262428">LSAZ</cx:pt>
          <cx:pt idx="262429">LSAZ</cx:pt>
          <cx:pt idx="262430">LSAZ</cx:pt>
          <cx:pt idx="262431">LSAZ</cx:pt>
          <cx:pt idx="262432">LSAZ</cx:pt>
          <cx:pt idx="262433">LSAZ</cx:pt>
          <cx:pt idx="262434">LSAZ</cx:pt>
          <cx:pt idx="262435">LSAZ</cx:pt>
          <cx:pt idx="262436">LSAZ</cx:pt>
          <cx:pt idx="262437">LSAZ</cx:pt>
          <cx:pt idx="262438">LSAZ</cx:pt>
          <cx:pt idx="262439">LSAZ</cx:pt>
          <cx:pt idx="262440">LSAZ</cx:pt>
          <cx:pt idx="262441">LSAZ</cx:pt>
          <cx:pt idx="262442">LSAZ</cx:pt>
          <cx:pt idx="262443">LSAZ</cx:pt>
          <cx:pt idx="262444">LSAZ</cx:pt>
          <cx:pt idx="262445">LSAZ</cx:pt>
          <cx:pt idx="262446">LSAZ</cx:pt>
          <cx:pt idx="262447">LSAZ</cx:pt>
          <cx:pt idx="262448">LSAZ</cx:pt>
          <cx:pt idx="262449">LSAZ</cx:pt>
          <cx:pt idx="262450">LSAZ</cx:pt>
          <cx:pt idx="262451">LSAZ</cx:pt>
          <cx:pt idx="262452">LSAZ</cx:pt>
          <cx:pt idx="262453">LSAZ</cx:pt>
          <cx:pt idx="262454">LSAZ</cx:pt>
          <cx:pt idx="262455">LSAZ</cx:pt>
          <cx:pt idx="262456">LSAZ</cx:pt>
          <cx:pt idx="262457">LSAZ</cx:pt>
          <cx:pt idx="262458">LSAZ</cx:pt>
          <cx:pt idx="262459">LSAZ</cx:pt>
          <cx:pt idx="262460">LSAZ</cx:pt>
          <cx:pt idx="262461">LSAZ</cx:pt>
          <cx:pt idx="262462">LSAZ</cx:pt>
          <cx:pt idx="262463">LSAZ</cx:pt>
          <cx:pt idx="262464">LSAZ</cx:pt>
          <cx:pt idx="262465">LSAZ</cx:pt>
          <cx:pt idx="262466">LSAZ</cx:pt>
          <cx:pt idx="262467">LSAZ</cx:pt>
          <cx:pt idx="262468">LSAZ</cx:pt>
          <cx:pt idx="262469">LSAZ</cx:pt>
          <cx:pt idx="262470">LSAZ</cx:pt>
          <cx:pt idx="262471">LSAZ</cx:pt>
          <cx:pt idx="262472">LSAZ</cx:pt>
          <cx:pt idx="262473">LSAZ</cx:pt>
          <cx:pt idx="262474">LSAZ</cx:pt>
          <cx:pt idx="262475">LSAZ</cx:pt>
          <cx:pt idx="262476">LSAZ</cx:pt>
          <cx:pt idx="262477">LSAZ</cx:pt>
          <cx:pt idx="262478">LSAZ</cx:pt>
          <cx:pt idx="262479">LSAZ</cx:pt>
          <cx:pt idx="262480">LSAZ</cx:pt>
          <cx:pt idx="262481">LSAZ</cx:pt>
          <cx:pt idx="262482">LSAZ</cx:pt>
          <cx:pt idx="262483">LSAZ</cx:pt>
          <cx:pt idx="262484">LSAZ</cx:pt>
          <cx:pt idx="262485">LSAZ</cx:pt>
          <cx:pt idx="262486">LSAZ</cx:pt>
          <cx:pt idx="262487">LSAZ</cx:pt>
          <cx:pt idx="262488">LSAZ</cx:pt>
          <cx:pt idx="262489">LSAZ</cx:pt>
          <cx:pt idx="262490">LSAZ</cx:pt>
          <cx:pt idx="262491">LSAZ</cx:pt>
          <cx:pt idx="262492">LSAZ</cx:pt>
          <cx:pt idx="262493">LSAZ</cx:pt>
          <cx:pt idx="262494">LSAZ</cx:pt>
          <cx:pt idx="262495">LSAZ</cx:pt>
          <cx:pt idx="262496">LSAZ</cx:pt>
          <cx:pt idx="262497">LSAZ</cx:pt>
          <cx:pt idx="262498">LSAZ</cx:pt>
          <cx:pt idx="262499">LSAZ</cx:pt>
          <cx:pt idx="262500">LSAZ</cx:pt>
          <cx:pt idx="262501">LSAZ</cx:pt>
          <cx:pt idx="262502">LSAZ</cx:pt>
          <cx:pt idx="262503">LSAZ</cx:pt>
          <cx:pt idx="262504">LSAZ</cx:pt>
          <cx:pt idx="262505">LSAZ</cx:pt>
          <cx:pt idx="262506">LSAZ</cx:pt>
          <cx:pt idx="262507">LSAZ</cx:pt>
          <cx:pt idx="262508">LSAZ</cx:pt>
          <cx:pt idx="262509">LSAZ</cx:pt>
          <cx:pt idx="262510">LSAZ</cx:pt>
          <cx:pt idx="262511">LSAZ</cx:pt>
          <cx:pt idx="262512">LSAZ</cx:pt>
          <cx:pt idx="262513">LSAZ</cx:pt>
          <cx:pt idx="262514">LSAZ</cx:pt>
          <cx:pt idx="262515">LSAZ</cx:pt>
          <cx:pt idx="262516">LSAZ</cx:pt>
          <cx:pt idx="262517">LSAZ</cx:pt>
          <cx:pt idx="262518">LSAZ</cx:pt>
          <cx:pt idx="262519">LSAZ</cx:pt>
          <cx:pt idx="262520">LSAZ</cx:pt>
          <cx:pt idx="262521">LSAZ</cx:pt>
          <cx:pt idx="262522">LSAZ</cx:pt>
          <cx:pt idx="262523">LSAZ</cx:pt>
          <cx:pt idx="262524">LSAZ</cx:pt>
          <cx:pt idx="262525">LSAZ</cx:pt>
          <cx:pt idx="262526">LSAZ</cx:pt>
          <cx:pt idx="262527">LSAZ</cx:pt>
          <cx:pt idx="262528">LSAZ</cx:pt>
          <cx:pt idx="262529">LSAZ</cx:pt>
          <cx:pt idx="262530">LSAZ</cx:pt>
          <cx:pt idx="262531">LSAZ</cx:pt>
          <cx:pt idx="262532">LSAZ</cx:pt>
          <cx:pt idx="262533">LSAZ</cx:pt>
          <cx:pt idx="262534">LSAZ</cx:pt>
          <cx:pt idx="262535">LSAZ</cx:pt>
          <cx:pt idx="262536">LSAZ</cx:pt>
          <cx:pt idx="262537">LSAZ</cx:pt>
          <cx:pt idx="262538">LSAZ</cx:pt>
          <cx:pt idx="262539">LSAZ</cx:pt>
          <cx:pt idx="262540">LSAZ</cx:pt>
          <cx:pt idx="262541">LSAZ</cx:pt>
          <cx:pt idx="262542">LSAZ</cx:pt>
          <cx:pt idx="262543">LSAZ</cx:pt>
          <cx:pt idx="262544">LSAZ</cx:pt>
          <cx:pt idx="262545">LSAZ</cx:pt>
          <cx:pt idx="262546">LSAZ</cx:pt>
          <cx:pt idx="262547">LSAZ</cx:pt>
          <cx:pt idx="262548">LSAZ</cx:pt>
          <cx:pt idx="262549">LSAZ</cx:pt>
          <cx:pt idx="262550">LSAZ</cx:pt>
          <cx:pt idx="262551">LSAZ</cx:pt>
          <cx:pt idx="262552">LSAZ</cx:pt>
          <cx:pt idx="262553">LSAZ</cx:pt>
          <cx:pt idx="262554">LSAZ</cx:pt>
          <cx:pt idx="262555">LSAZ</cx:pt>
          <cx:pt idx="262556">LSAZ</cx:pt>
          <cx:pt idx="262557">LSAZ</cx:pt>
          <cx:pt idx="262558">LSAZ</cx:pt>
          <cx:pt idx="262559">LSAZ</cx:pt>
          <cx:pt idx="262560">LSAZ</cx:pt>
          <cx:pt idx="262561">LSAZ</cx:pt>
          <cx:pt idx="262562">LSAZ</cx:pt>
          <cx:pt idx="262563">LSAZ</cx:pt>
          <cx:pt idx="262564">LSAZ</cx:pt>
          <cx:pt idx="262565">LSAZ</cx:pt>
          <cx:pt idx="262566">LSAZ</cx:pt>
          <cx:pt idx="262567">LSAZ</cx:pt>
          <cx:pt idx="262568">LSAZ</cx:pt>
          <cx:pt idx="262569">LSAZ</cx:pt>
          <cx:pt idx="262570">LSAZ</cx:pt>
          <cx:pt idx="262571">LSAZ</cx:pt>
          <cx:pt idx="262572">LSAZ</cx:pt>
          <cx:pt idx="262573">LSAZ</cx:pt>
          <cx:pt idx="262574">LSAZ</cx:pt>
          <cx:pt idx="262575">LSAZ</cx:pt>
          <cx:pt idx="262576">LSAZ</cx:pt>
          <cx:pt idx="262577">LSAZ</cx:pt>
          <cx:pt idx="262578">LSAZ</cx:pt>
          <cx:pt idx="262579">LSAZ</cx:pt>
          <cx:pt idx="262580">LSAZ</cx:pt>
          <cx:pt idx="262581">LSAZ</cx:pt>
          <cx:pt idx="262582">LSAZ</cx:pt>
          <cx:pt idx="262583">LSAZ</cx:pt>
          <cx:pt idx="262584">LSAZ</cx:pt>
          <cx:pt idx="262585">LSAZ</cx:pt>
          <cx:pt idx="262586">LSAZ</cx:pt>
          <cx:pt idx="262587">LSAZ</cx:pt>
          <cx:pt idx="262588">LSAZ</cx:pt>
          <cx:pt idx="262589">LSAZ</cx:pt>
          <cx:pt idx="262590">LSAZ</cx:pt>
          <cx:pt idx="262591">LSAZ</cx:pt>
          <cx:pt idx="262592">LSAZ</cx:pt>
          <cx:pt idx="262593">LSAZ</cx:pt>
          <cx:pt idx="262594">LSAZ</cx:pt>
          <cx:pt idx="262595">LSAZ</cx:pt>
          <cx:pt idx="262596">LSAZ</cx:pt>
          <cx:pt idx="262597">LSAZ</cx:pt>
          <cx:pt idx="262598">LSAZ</cx:pt>
          <cx:pt idx="262599">LSAZ</cx:pt>
          <cx:pt idx="262600">LSAZ</cx:pt>
          <cx:pt idx="262601">LSAZ</cx:pt>
          <cx:pt idx="262602">LSAZ</cx:pt>
          <cx:pt idx="262603">LSAZ</cx:pt>
          <cx:pt idx="262604">LSAZ</cx:pt>
          <cx:pt idx="262605">LSAZ</cx:pt>
          <cx:pt idx="262606">LSAZ</cx:pt>
          <cx:pt idx="262607">LSAZ</cx:pt>
          <cx:pt idx="262608">LSAZ</cx:pt>
          <cx:pt idx="262609">LSAZ</cx:pt>
          <cx:pt idx="262610">LSAZ</cx:pt>
          <cx:pt idx="262611">LSAZ</cx:pt>
          <cx:pt idx="262612">LSAZ</cx:pt>
          <cx:pt idx="262613">LSAZ</cx:pt>
          <cx:pt idx="262614">LSAZ</cx:pt>
          <cx:pt idx="262615">LSAZ</cx:pt>
          <cx:pt idx="262616">LSAZ</cx:pt>
          <cx:pt idx="262617">LSAZ</cx:pt>
          <cx:pt idx="262618">LSAZ</cx:pt>
          <cx:pt idx="262619">LSAZ</cx:pt>
          <cx:pt idx="262620">LSAZ</cx:pt>
          <cx:pt idx="262621">LSAZ</cx:pt>
          <cx:pt idx="262622">LSAZ</cx:pt>
          <cx:pt idx="262623">LSAZ</cx:pt>
          <cx:pt idx="262624">LSAZ</cx:pt>
          <cx:pt idx="262625">LSAZ</cx:pt>
          <cx:pt idx="262626">LSAZ</cx:pt>
          <cx:pt idx="262627">LSAZ</cx:pt>
          <cx:pt idx="262628">LSAZ</cx:pt>
          <cx:pt idx="262629">LSAZ</cx:pt>
          <cx:pt idx="262630">LSAZ</cx:pt>
          <cx:pt idx="262631">LSAZ</cx:pt>
          <cx:pt idx="262632">LSAZ</cx:pt>
          <cx:pt idx="262633">LSAZ</cx:pt>
          <cx:pt idx="262634">LSAZ</cx:pt>
          <cx:pt idx="262635">LSAZ</cx:pt>
          <cx:pt idx="262636">LSAZ</cx:pt>
          <cx:pt idx="262637">LSAZ</cx:pt>
          <cx:pt idx="262638">LSAZ</cx:pt>
          <cx:pt idx="262639">LSAZ</cx:pt>
          <cx:pt idx="262640">LSAZ</cx:pt>
          <cx:pt idx="262641">LSAZ</cx:pt>
          <cx:pt idx="262642">LSAZ</cx:pt>
          <cx:pt idx="262643">LSAZ</cx:pt>
          <cx:pt idx="262644">LSAZ</cx:pt>
          <cx:pt idx="262645">LSAZ</cx:pt>
          <cx:pt idx="262646">LSAZ</cx:pt>
          <cx:pt idx="262647">LSAZ</cx:pt>
          <cx:pt idx="262648">LSAZ</cx:pt>
          <cx:pt idx="262649">LSAZ</cx:pt>
          <cx:pt idx="262650">LSAZ</cx:pt>
          <cx:pt idx="262651">LSAZ</cx:pt>
          <cx:pt idx="262652">LSAZ</cx:pt>
          <cx:pt idx="262653">LSAZ</cx:pt>
          <cx:pt idx="262654">LSAZ</cx:pt>
          <cx:pt idx="262655">LSAZ</cx:pt>
          <cx:pt idx="262656">LSAZ</cx:pt>
          <cx:pt idx="262657">LSAZ</cx:pt>
          <cx:pt idx="262658">LSAZ</cx:pt>
          <cx:pt idx="262659">LSAZ</cx:pt>
          <cx:pt idx="262660">LSAZ</cx:pt>
          <cx:pt idx="262661">LSAZ</cx:pt>
          <cx:pt idx="262662">LSAZ</cx:pt>
          <cx:pt idx="262663">LSAZ</cx:pt>
          <cx:pt idx="262664">LSAZ</cx:pt>
          <cx:pt idx="262665">LSAZ</cx:pt>
          <cx:pt idx="262666">LSAZ</cx:pt>
          <cx:pt idx="262667">LSAZ</cx:pt>
          <cx:pt idx="262668">LSAZ</cx:pt>
          <cx:pt idx="262669">LSAZ</cx:pt>
          <cx:pt idx="262670">LSAZ</cx:pt>
          <cx:pt idx="262671">LSAZ</cx:pt>
          <cx:pt idx="262672">LSAZ</cx:pt>
          <cx:pt idx="262673">LSAZ</cx:pt>
          <cx:pt idx="262674">LSAZ</cx:pt>
          <cx:pt idx="262675">LSAZ</cx:pt>
          <cx:pt idx="262676">LSAZ</cx:pt>
          <cx:pt idx="262677">LSAZ</cx:pt>
          <cx:pt idx="262678">LSAZ</cx:pt>
          <cx:pt idx="262679">LSAZ</cx:pt>
          <cx:pt idx="262680">LSAZ</cx:pt>
          <cx:pt idx="262681">LSAZ</cx:pt>
          <cx:pt idx="262682">LSAZ</cx:pt>
          <cx:pt idx="262683">LSAZ</cx:pt>
          <cx:pt idx="262684">LSAZ</cx:pt>
          <cx:pt idx="262685">LSAZ</cx:pt>
          <cx:pt idx="262686">LSAZ</cx:pt>
          <cx:pt idx="262687">LSAZ</cx:pt>
          <cx:pt idx="262688">LSAZ</cx:pt>
          <cx:pt idx="262689">LSAZ</cx:pt>
          <cx:pt idx="262690">LSAZ</cx:pt>
          <cx:pt idx="262691">LSAZ</cx:pt>
          <cx:pt idx="262692">LSAZ</cx:pt>
          <cx:pt idx="262693">LSAZ</cx:pt>
          <cx:pt idx="262694">LSAZ</cx:pt>
          <cx:pt idx="262695">LSAZ</cx:pt>
          <cx:pt idx="262696">LSAZ</cx:pt>
          <cx:pt idx="262697">LSAZ</cx:pt>
          <cx:pt idx="262698">LSAZ</cx:pt>
          <cx:pt idx="262699">LSAZ</cx:pt>
          <cx:pt idx="262700">LSAZ</cx:pt>
          <cx:pt idx="262701">LSAZ</cx:pt>
          <cx:pt idx="262702">LSAZ</cx:pt>
          <cx:pt idx="262703">LSAZ</cx:pt>
          <cx:pt idx="262704">LSAZ</cx:pt>
          <cx:pt idx="262705">LSAZ</cx:pt>
          <cx:pt idx="262706">LSAZ</cx:pt>
          <cx:pt idx="262707">LSAZ</cx:pt>
        </cx:lvl>
      </cx:strDim>
      <cx:numDim type="val">
        <cx:f>Raw_all!$I$2:$I$262709</cx:f>
        <cx:lvl ptCount="262708" formatCode="Standard">
          <cx:pt idx="0">2</cx:pt>
          <cx:pt idx="1">1</cx:pt>
          <cx:pt idx="2">1</cx:pt>
          <cx:pt idx="3">5</cx:pt>
          <cx:pt idx="4">25</cx:pt>
          <cx:pt idx="5">39</cx:pt>
          <cx:pt idx="6">44</cx:pt>
          <cx:pt idx="7">69</cx:pt>
          <cx:pt idx="8">77</cx:pt>
          <cx:pt idx="9">114</cx:pt>
          <cx:pt idx="10">123</cx:pt>
          <cx:pt idx="11">122</cx:pt>
          <cx:pt idx="12">122</cx:pt>
          <cx:pt idx="13">111</cx:pt>
          <cx:pt idx="14">138</cx:pt>
          <cx:pt idx="15">126</cx:pt>
          <cx:pt idx="16">159</cx:pt>
          <cx:pt idx="17">160</cx:pt>
          <cx:pt idx="18">169</cx:pt>
          <cx:pt idx="19">126</cx:pt>
          <cx:pt idx="20">183</cx:pt>
          <cx:pt idx="21">95</cx:pt>
          <cx:pt idx="22">12</cx:pt>
          <cx:pt idx="23">3</cx:pt>
          <cx:pt idx="24">3</cx:pt>
          <cx:pt idx="25">7</cx:pt>
          <cx:pt idx="26">17</cx:pt>
          <cx:pt idx="27">32</cx:pt>
          <cx:pt idx="28">50</cx:pt>
          <cx:pt idx="29">89</cx:pt>
          <cx:pt idx="30">190</cx:pt>
          <cx:pt idx="31">167</cx:pt>
          <cx:pt idx="32">179</cx:pt>
          <cx:pt idx="33">201</cx:pt>
          <cx:pt idx="34">223</cx:pt>
          <cx:pt idx="35">184</cx:pt>
          <cx:pt idx="36">182</cx:pt>
          <cx:pt idx="37">174</cx:pt>
          <cx:pt idx="38">212</cx:pt>
          <cx:pt idx="39">166</cx:pt>
          <cx:pt idx="40">196</cx:pt>
          <cx:pt idx="41">201</cx:pt>
          <cx:pt idx="42">214</cx:pt>
          <cx:pt idx="43">142</cx:pt>
          <cx:pt idx="44">176</cx:pt>
          <cx:pt idx="45">131</cx:pt>
          <cx:pt idx="46">44</cx:pt>
          <cx:pt idx="47">28</cx:pt>
          <cx:pt idx="48">4</cx:pt>
          <cx:pt idx="49">2</cx:pt>
          <cx:pt idx="50">4</cx:pt>
          <cx:pt idx="51">25</cx:pt>
          <cx:pt idx="52">45</cx:pt>
          <cx:pt idx="53">103</cx:pt>
          <cx:pt idx="54">195</cx:pt>
          <cx:pt idx="55">187</cx:pt>
          <cx:pt idx="56">174</cx:pt>
          <cx:pt idx="57">223</cx:pt>
          <cx:pt idx="58">242</cx:pt>
          <cx:pt idx="59">185</cx:pt>
          <cx:pt idx="60">172</cx:pt>
          <cx:pt idx="61">151</cx:pt>
          <cx:pt idx="62">171</cx:pt>
          <cx:pt idx="63">143</cx:pt>
          <cx:pt idx="64">145</cx:pt>
          <cx:pt idx="65">141</cx:pt>
          <cx:pt idx="66">131</cx:pt>
          <cx:pt idx="67">122</cx:pt>
          <cx:pt idx="68">154</cx:pt>
          <cx:pt idx="69">118</cx:pt>
          <cx:pt idx="70">56</cx:pt>
          <cx:pt idx="71">15</cx:pt>
          <cx:pt idx="72">10</cx:pt>
          <cx:pt idx="73">7</cx:pt>
          <cx:pt idx="74">8</cx:pt>
          <cx:pt idx="75">14</cx:pt>
          <cx:pt idx="76">30</cx:pt>
          <cx:pt idx="77">70</cx:pt>
          <cx:pt idx="78">145</cx:pt>
          <cx:pt idx="79">146</cx:pt>
          <cx:pt idx="80">149</cx:pt>
          <cx:pt idx="81">175</cx:pt>
          <cx:pt idx="82">188</cx:pt>
          <cx:pt idx="83">184</cx:pt>
          <cx:pt idx="84">197</cx:pt>
          <cx:pt idx="85">204</cx:pt>
          <cx:pt idx="86">203</cx:pt>
          <cx:pt idx="87">179</cx:pt>
          <cx:pt idx="88">209</cx:pt>
          <cx:pt idx="89">213</cx:pt>
          <cx:pt idx="90">224</cx:pt>
          <cx:pt idx="91">183</cx:pt>
          <cx:pt idx="92">198</cx:pt>
          <cx:pt idx="93">153</cx:pt>
          <cx:pt idx="94">36</cx:pt>
          <cx:pt idx="95">16</cx:pt>
          <cx:pt idx="96">19</cx:pt>
          <cx:pt idx="97">21</cx:pt>
          <cx:pt idx="98">15</cx:pt>
          <cx:pt idx="99">20</cx:pt>
          <cx:pt idx="100">34</cx:pt>
          <cx:pt idx="101">94</cx:pt>
          <cx:pt idx="102">219</cx:pt>
          <cx:pt idx="103">205</cx:pt>
          <cx:pt idx="104">230</cx:pt>
          <cx:pt idx="105">246</cx:pt>
          <cx:pt idx="106">246</cx:pt>
          <cx:pt idx="107">203</cx:pt>
          <cx:pt idx="108">206</cx:pt>
          <cx:pt idx="109">170</cx:pt>
          <cx:pt idx="110">204</cx:pt>
          <cx:pt idx="111">176</cx:pt>
          <cx:pt idx="112">206</cx:pt>
          <cx:pt idx="113">207</cx:pt>
          <cx:pt idx="114">217</cx:pt>
          <cx:pt idx="115">155</cx:pt>
          <cx:pt idx="116">180</cx:pt>
          <cx:pt idx="117">130</cx:pt>
          <cx:pt idx="118">53</cx:pt>
          <cx:pt idx="119">41</cx:pt>
          <cx:pt idx="120">7</cx:pt>
          <cx:pt idx="121">7</cx:pt>
          <cx:pt idx="122">16</cx:pt>
          <cx:pt idx="123">39</cx:pt>
          <cx:pt idx="124">50</cx:pt>
          <cx:pt idx="125">99</cx:pt>
          <cx:pt idx="126">202</cx:pt>
          <cx:pt idx="127">217</cx:pt>
          <cx:pt idx="128">239</cx:pt>
          <cx:pt idx="129">222</cx:pt>
          <cx:pt idx="130">220</cx:pt>
          <cx:pt idx="131">206</cx:pt>
          <cx:pt idx="132">191</cx:pt>
          <cx:pt idx="133">188</cx:pt>
          <cx:pt idx="134">206</cx:pt>
          <cx:pt idx="135">183</cx:pt>
          <cx:pt idx="136">213</cx:pt>
          <cx:pt idx="137">227</cx:pt>
          <cx:pt idx="138">217</cx:pt>
          <cx:pt idx="139">157</cx:pt>
          <cx:pt idx="140">187</cx:pt>
          <cx:pt idx="141">121</cx:pt>
          <cx:pt idx="142">45</cx:pt>
          <cx:pt idx="143">22</cx:pt>
          <cx:pt idx="144">4</cx:pt>
          <cx:pt idx="145">8</cx:pt>
          <cx:pt idx="146">21</cx:pt>
          <cx:pt idx="147">43</cx:pt>
          <cx:pt idx="148">52</cx:pt>
          <cx:pt idx="149">100</cx:pt>
          <cx:pt idx="150">208</cx:pt>
          <cx:pt idx="151">207</cx:pt>
          <cx:pt idx="152">232</cx:pt>
          <cx:pt idx="153">260</cx:pt>
          <cx:pt idx="154">238</cx:pt>
          <cx:pt idx="155">180</cx:pt>
          <cx:pt idx="156">184</cx:pt>
          <cx:pt idx="157">184</cx:pt>
          <cx:pt idx="158">202</cx:pt>
          <cx:pt idx="159">193</cx:pt>
          <cx:pt idx="160">223</cx:pt>
          <cx:pt idx="161">223</cx:pt>
          <cx:pt idx="162">227</cx:pt>
          <cx:pt idx="163">165</cx:pt>
          <cx:pt idx="164">187</cx:pt>
          <cx:pt idx="165">121</cx:pt>
          <cx:pt idx="166">60</cx:pt>
          <cx:pt idx="167">39</cx:pt>
          <cx:pt idx="168">9</cx:pt>
          <cx:pt idx="169">10</cx:pt>
          <cx:pt idx="170">23</cx:pt>
          <cx:pt idx="171">42</cx:pt>
          <cx:pt idx="172">57</cx:pt>
          <cx:pt idx="173">117</cx:pt>
          <cx:pt idx="174">230</cx:pt>
          <cx:pt idx="175">219</cx:pt>
          <cx:pt idx="176">237</cx:pt>
          <cx:pt idx="177">235</cx:pt>
          <cx:pt idx="178">229</cx:pt>
          <cx:pt idx="179">179</cx:pt>
          <cx:pt idx="180">172</cx:pt>
          <cx:pt idx="181">158</cx:pt>
          <cx:pt idx="182">210</cx:pt>
          <cx:pt idx="183">212</cx:pt>
          <cx:pt idx="184">218</cx:pt>
          <cx:pt idx="185">234</cx:pt>
          <cx:pt idx="186">237</cx:pt>
          <cx:pt idx="187">180</cx:pt>
          <cx:pt idx="188">197</cx:pt>
          <cx:pt idx="189">130</cx:pt>
          <cx:pt idx="190">55</cx:pt>
          <cx:pt idx="191">37</cx:pt>
          <cx:pt idx="192">9</cx:pt>
          <cx:pt idx="193">13</cx:pt>
          <cx:pt idx="194">26</cx:pt>
          <cx:pt idx="195">56</cx:pt>
          <cx:pt idx="196">62</cx:pt>
          <cx:pt idx="197">113</cx:pt>
          <cx:pt idx="198">202</cx:pt>
          <cx:pt idx="199">187</cx:pt>
          <cx:pt idx="200">211</cx:pt>
          <cx:pt idx="201">246</cx:pt>
          <cx:pt idx="202">257</cx:pt>
          <cx:pt idx="203">192</cx:pt>
          <cx:pt idx="204">180</cx:pt>
          <cx:pt idx="205">200</cx:pt>
          <cx:pt idx="206">225</cx:pt>
          <cx:pt idx="207">207</cx:pt>
          <cx:pt idx="208">223</cx:pt>
          <cx:pt idx="209">229</cx:pt>
          <cx:pt idx="210">240</cx:pt>
          <cx:pt idx="211">186</cx:pt>
          <cx:pt idx="212">186</cx:pt>
          <cx:pt idx="213">161</cx:pt>
          <cx:pt idx="214">55</cx:pt>
          <cx:pt idx="215">42</cx:pt>
          <cx:pt idx="216">11</cx:pt>
          <cx:pt idx="217">5</cx:pt>
          <cx:pt idx="218">4</cx:pt>
          <cx:pt idx="219">25</cx:pt>
          <cx:pt idx="220">48</cx:pt>
          <cx:pt idx="221">100</cx:pt>
          <cx:pt idx="222">194</cx:pt>
          <cx:pt idx="223">178</cx:pt>
          <cx:pt idx="224">200</cx:pt>
          <cx:pt idx="225">208</cx:pt>
          <cx:pt idx="226">242</cx:pt>
          <cx:pt idx="227">189</cx:pt>
          <cx:pt idx="228">174</cx:pt>
          <cx:pt idx="229">159</cx:pt>
          <cx:pt idx="230">164</cx:pt>
          <cx:pt idx="231">140</cx:pt>
          <cx:pt idx="232">149</cx:pt>
          <cx:pt idx="233">141</cx:pt>
          <cx:pt idx="234">150</cx:pt>
          <cx:pt idx="235">126</cx:pt>
          <cx:pt idx="236">123</cx:pt>
          <cx:pt idx="237">99</cx:pt>
          <cx:pt idx="238">17</cx:pt>
          <cx:pt idx="239">11</cx:pt>
          <cx:pt idx="240">8</cx:pt>
          <cx:pt idx="241">6</cx:pt>
          <cx:pt idx="242">8</cx:pt>
          <cx:pt idx="243">18</cx:pt>
          <cx:pt idx="244">37</cx:pt>
          <cx:pt idx="245">90</cx:pt>
          <cx:pt idx="246">150</cx:pt>
          <cx:pt idx="247">156</cx:pt>
          <cx:pt idx="248">152</cx:pt>
          <cx:pt idx="249">189</cx:pt>
          <cx:pt idx="250">197</cx:pt>
          <cx:pt idx="251">176</cx:pt>
          <cx:pt idx="252">193</cx:pt>
          <cx:pt idx="253">197</cx:pt>
          <cx:pt idx="254">217</cx:pt>
          <cx:pt idx="255">197</cx:pt>
          <cx:pt idx="256">209</cx:pt>
          <cx:pt idx="257">218</cx:pt>
          <cx:pt idx="258">235</cx:pt>
          <cx:pt idx="259">174</cx:pt>
          <cx:pt idx="260">220</cx:pt>
          <cx:pt idx="261">135</cx:pt>
          <cx:pt idx="262">18</cx:pt>
          <cx:pt idx="263">13</cx:pt>
          <cx:pt idx="264">14</cx:pt>
          <cx:pt idx="265">19</cx:pt>
          <cx:pt idx="266">12</cx:pt>
          <cx:pt idx="267">22</cx:pt>
          <cx:pt idx="268">42</cx:pt>
          <cx:pt idx="269">113</cx:pt>
          <cx:pt idx="270">252</cx:pt>
          <cx:pt idx="271">233</cx:pt>
          <cx:pt idx="272">285</cx:pt>
          <cx:pt idx="273">279</cx:pt>
          <cx:pt idx="274">257</cx:pt>
          <cx:pt idx="275">202</cx:pt>
          <cx:pt idx="276">203</cx:pt>
          <cx:pt idx="277">190</cx:pt>
          <cx:pt idx="278">225</cx:pt>
          <cx:pt idx="279">212</cx:pt>
          <cx:pt idx="280">227</cx:pt>
          <cx:pt idx="281">230</cx:pt>
          <cx:pt idx="282">244</cx:pt>
          <cx:pt idx="283">181</cx:pt>
          <cx:pt idx="284">216</cx:pt>
          <cx:pt idx="285">117</cx:pt>
          <cx:pt idx="286">48</cx:pt>
          <cx:pt idx="287">38</cx:pt>
          <cx:pt idx="288">11</cx:pt>
          <cx:pt idx="289">13</cx:pt>
          <cx:pt idx="290">20</cx:pt>
          <cx:pt idx="291">42</cx:pt>
          <cx:pt idx="292">57</cx:pt>
          <cx:pt idx="293">135</cx:pt>
          <cx:pt idx="294">259</cx:pt>
          <cx:pt idx="295">250</cx:pt>
          <cx:pt idx="296">258</cx:pt>
          <cx:pt idx="297">259</cx:pt>
          <cx:pt idx="298">232</cx:pt>
          <cx:pt idx="299">182</cx:pt>
          <cx:pt idx="300">180</cx:pt>
          <cx:pt idx="301">156</cx:pt>
          <cx:pt idx="302">223</cx:pt>
          <cx:pt idx="303">192</cx:pt>
          <cx:pt idx="304">237</cx:pt>
          <cx:pt idx="305">236</cx:pt>
          <cx:pt idx="306">246</cx:pt>
          <cx:pt idx="307">177</cx:pt>
          <cx:pt idx="308">221</cx:pt>
          <cx:pt idx="309">110</cx:pt>
          <cx:pt idx="310">54</cx:pt>
          <cx:pt idx="311">39</cx:pt>
          <cx:pt idx="312">12</cx:pt>
          <cx:pt idx="313">7</cx:pt>
          <cx:pt idx="314">16</cx:pt>
          <cx:pt idx="315">46</cx:pt>
          <cx:pt idx="316">69</cx:pt>
          <cx:pt idx="317">122</cx:pt>
          <cx:pt idx="318">250</cx:pt>
          <cx:pt idx="319">225</cx:pt>
          <cx:pt idx="320">247</cx:pt>
          <cx:pt idx="321">258</cx:pt>
          <cx:pt idx="322">232</cx:pt>
          <cx:pt idx="323">186</cx:pt>
          <cx:pt idx="324">183</cx:pt>
          <cx:pt idx="325">163</cx:pt>
          <cx:pt idx="326">217</cx:pt>
          <cx:pt idx="327">216</cx:pt>
          <cx:pt idx="328">260</cx:pt>
          <cx:pt idx="329">256</cx:pt>
          <cx:pt idx="330">268</cx:pt>
          <cx:pt idx="331">198</cx:pt>
          <cx:pt idx="332">214</cx:pt>
          <cx:pt idx="333">125</cx:pt>
          <cx:pt idx="334">57</cx:pt>
          <cx:pt idx="335">41</cx:pt>
          <cx:pt idx="336">10</cx:pt>
          <cx:pt idx="337">11</cx:pt>
          <cx:pt idx="338">19</cx:pt>
          <cx:pt idx="339">54</cx:pt>
          <cx:pt idx="340">62</cx:pt>
          <cx:pt idx="341">113</cx:pt>
          <cx:pt idx="342">240</cx:pt>
          <cx:pt idx="343">242</cx:pt>
          <cx:pt idx="344">253</cx:pt>
          <cx:pt idx="345">250</cx:pt>
          <cx:pt idx="346">247</cx:pt>
          <cx:pt idx="347">182</cx:pt>
          <cx:pt idx="348">171</cx:pt>
          <cx:pt idx="349">170</cx:pt>
          <cx:pt idx="350">223</cx:pt>
          <cx:pt idx="351">215</cx:pt>
          <cx:pt idx="352">265</cx:pt>
          <cx:pt idx="353">270</cx:pt>
          <cx:pt idx="354">261</cx:pt>
          <cx:pt idx="355">229</cx:pt>
          <cx:pt idx="356">233</cx:pt>
          <cx:pt idx="357">135</cx:pt>
          <cx:pt idx="358">60</cx:pt>
          <cx:pt idx="359">39</cx:pt>
          <cx:pt idx="360">11</cx:pt>
          <cx:pt idx="361">13</cx:pt>
          <cx:pt idx="362">20</cx:pt>
          <cx:pt idx="363">46</cx:pt>
          <cx:pt idx="364">77</cx:pt>
          <cx:pt idx="365">115</cx:pt>
          <cx:pt idx="366">234</cx:pt>
          <cx:pt idx="367">192</cx:pt>
          <cx:pt idx="368">253</cx:pt>
          <cx:pt idx="369">270</cx:pt>
          <cx:pt idx="370">271</cx:pt>
          <cx:pt idx="371">213</cx:pt>
          <cx:pt idx="372">215</cx:pt>
          <cx:pt idx="373">206</cx:pt>
          <cx:pt idx="374">248</cx:pt>
          <cx:pt idx="375">218</cx:pt>
          <cx:pt idx="376">267</cx:pt>
          <cx:pt idx="377">254</cx:pt>
          <cx:pt idx="378">253</cx:pt>
          <cx:pt idx="379">206</cx:pt>
          <cx:pt idx="380">221</cx:pt>
          <cx:pt idx="381">122</cx:pt>
          <cx:pt idx="382">44</cx:pt>
          <cx:pt idx="383">31</cx:pt>
          <cx:pt idx="384">3</cx:pt>
          <cx:pt idx="385">7</cx:pt>
          <cx:pt idx="386">5</cx:pt>
          <cx:pt idx="387">24</cx:pt>
          <cx:pt idx="388">54</cx:pt>
          <cx:pt idx="389">118</cx:pt>
          <cx:pt idx="390">195</cx:pt>
          <cx:pt idx="391">180</cx:pt>
          <cx:pt idx="392">201</cx:pt>
          <cx:pt idx="393">217</cx:pt>
          <cx:pt idx="394">236</cx:pt>
          <cx:pt idx="395">184</cx:pt>
          <cx:pt idx="396">176</cx:pt>
          <cx:pt idx="397">165</cx:pt>
          <cx:pt idx="398">182</cx:pt>
          <cx:pt idx="399">148</cx:pt>
          <cx:pt idx="400">148</cx:pt>
          <cx:pt idx="401">136</cx:pt>
          <cx:pt idx="402">132</cx:pt>
          <cx:pt idx="403">105</cx:pt>
          <cx:pt idx="404">141</cx:pt>
          <cx:pt idx="405">64</cx:pt>
          <cx:pt idx="406">10</cx:pt>
          <cx:pt idx="407">13</cx:pt>
          <cx:pt idx="408">10</cx:pt>
          <cx:pt idx="409">3</cx:pt>
          <cx:pt idx="410">5</cx:pt>
          <cx:pt idx="411">20</cx:pt>
          <cx:pt idx="412">39</cx:pt>
          <cx:pt idx="413">73</cx:pt>
          <cx:pt idx="414">155</cx:pt>
          <cx:pt idx="415">147</cx:pt>
          <cx:pt idx="416">140</cx:pt>
          <cx:pt idx="417">181</cx:pt>
          <cx:pt idx="418">202</cx:pt>
          <cx:pt idx="419">190</cx:pt>
          <cx:pt idx="420">191</cx:pt>
          <cx:pt idx="421">176</cx:pt>
          <cx:pt idx="422">225</cx:pt>
          <cx:pt idx="423">183</cx:pt>
          <cx:pt idx="424">229</cx:pt>
          <cx:pt idx="425">220</cx:pt>
          <cx:pt idx="426">230</cx:pt>
          <cx:pt idx="427">177</cx:pt>
          <cx:pt idx="428">208</cx:pt>
          <cx:pt idx="429">142</cx:pt>
          <cx:pt idx="430">20</cx:pt>
          <cx:pt idx="431">11</cx:pt>
          <cx:pt idx="432">13</cx:pt>
          <cx:pt idx="433">15</cx:pt>
          <cx:pt idx="434">8</cx:pt>
          <cx:pt idx="435">20</cx:pt>
          <cx:pt idx="436">47</cx:pt>
          <cx:pt idx="437">107</cx:pt>
          <cx:pt idx="438">262</cx:pt>
          <cx:pt idx="439">247</cx:pt>
          <cx:pt idx="440">272</cx:pt>
          <cx:pt idx="441">281</cx:pt>
          <cx:pt idx="442">260</cx:pt>
          <cx:pt idx="443">222</cx:pt>
          <cx:pt idx="444">202</cx:pt>
          <cx:pt idx="445">190</cx:pt>
          <cx:pt idx="446">232</cx:pt>
          <cx:pt idx="447">205</cx:pt>
          <cx:pt idx="448">238</cx:pt>
          <cx:pt idx="449">239</cx:pt>
          <cx:pt idx="450">246</cx:pt>
          <cx:pt idx="451">186</cx:pt>
          <cx:pt idx="452">204</cx:pt>
          <cx:pt idx="453">127</cx:pt>
          <cx:pt idx="454">47</cx:pt>
          <cx:pt idx="455">44</cx:pt>
          <cx:pt idx="456">15</cx:pt>
          <cx:pt idx="457">12</cx:pt>
          <cx:pt idx="458">17</cx:pt>
          <cx:pt idx="459">49</cx:pt>
          <cx:pt idx="460">65</cx:pt>
          <cx:pt idx="461">116</cx:pt>
          <cx:pt idx="462">253</cx:pt>
          <cx:pt idx="463">256</cx:pt>
          <cx:pt idx="464">267</cx:pt>
          <cx:pt idx="465">264</cx:pt>
          <cx:pt idx="466">241</cx:pt>
          <cx:pt idx="467">199</cx:pt>
          <cx:pt idx="468">197</cx:pt>
          <cx:pt idx="469">180</cx:pt>
          <cx:pt idx="470">248</cx:pt>
          <cx:pt idx="471">225</cx:pt>
          <cx:pt idx="472">231</cx:pt>
          <cx:pt idx="473">245</cx:pt>
          <cx:pt idx="474">258</cx:pt>
          <cx:pt idx="475">203</cx:pt>
          <cx:pt idx="476">234</cx:pt>
          <cx:pt idx="477">118</cx:pt>
          <cx:pt idx="478">63</cx:pt>
          <cx:pt idx="479">39</cx:pt>
          <cx:pt idx="480">11</cx:pt>
          <cx:pt idx="481">14</cx:pt>
          <cx:pt idx="482">23</cx:pt>
          <cx:pt idx="483">52</cx:pt>
          <cx:pt idx="484">70</cx:pt>
          <cx:pt idx="485">121</cx:pt>
          <cx:pt idx="486">251</cx:pt>
          <cx:pt idx="487">243</cx:pt>
          <cx:pt idx="488">274</cx:pt>
          <cx:pt idx="489">269</cx:pt>
          <cx:pt idx="490">250</cx:pt>
          <cx:pt idx="491">220</cx:pt>
          <cx:pt idx="492">213</cx:pt>
          <cx:pt idx="493">191</cx:pt>
          <cx:pt idx="494">272</cx:pt>
          <cx:pt idx="495">254</cx:pt>
          <cx:pt idx="496">274</cx:pt>
          <cx:pt idx="497">285</cx:pt>
          <cx:pt idx="498">280</cx:pt>
          <cx:pt idx="499">224</cx:pt>
          <cx:pt idx="500">245</cx:pt>
          <cx:pt idx="501">129</cx:pt>
          <cx:pt idx="502">52</cx:pt>
          <cx:pt idx="503">39</cx:pt>
          <cx:pt idx="504">16</cx:pt>
          <cx:pt idx="505">14</cx:pt>
          <cx:pt idx="506">26</cx:pt>
          <cx:pt idx="507">56</cx:pt>
          <cx:pt idx="508">64</cx:pt>
          <cx:pt idx="509">121</cx:pt>
          <cx:pt idx="510">267</cx:pt>
          <cx:pt idx="511">243</cx:pt>
          <cx:pt idx="512">270</cx:pt>
          <cx:pt idx="513">267</cx:pt>
          <cx:pt idx="514">229</cx:pt>
          <cx:pt idx="515">191</cx:pt>
          <cx:pt idx="516">202</cx:pt>
          <cx:pt idx="517">187</cx:pt>
          <cx:pt idx="518">253</cx:pt>
          <cx:pt idx="519">249</cx:pt>
          <cx:pt idx="520">256</cx:pt>
          <cx:pt idx="521">274</cx:pt>
          <cx:pt idx="522">279</cx:pt>
          <cx:pt idx="523">232</cx:pt>
          <cx:pt idx="524">239</cx:pt>
          <cx:pt idx="525">137</cx:pt>
          <cx:pt idx="526">56</cx:pt>
          <cx:pt idx="527">46</cx:pt>
          <cx:pt idx="528">11</cx:pt>
          <cx:pt idx="529">14</cx:pt>
          <cx:pt idx="530">24</cx:pt>
          <cx:pt idx="531">52</cx:pt>
          <cx:pt idx="532">71</cx:pt>
          <cx:pt idx="533">116</cx:pt>
          <cx:pt idx="534">247</cx:pt>
          <cx:pt idx="535">202</cx:pt>
          <cx:pt idx="536">256</cx:pt>
          <cx:pt idx="537">276</cx:pt>
          <cx:pt idx="538">256</cx:pt>
          <cx:pt idx="539">205</cx:pt>
          <cx:pt idx="540">220</cx:pt>
          <cx:pt idx="541">197</cx:pt>
          <cx:pt idx="542">267</cx:pt>
          <cx:pt idx="543">235</cx:pt>
          <cx:pt idx="544">262</cx:pt>
          <cx:pt idx="545">270</cx:pt>
          <cx:pt idx="546">274</cx:pt>
          <cx:pt idx="547">210</cx:pt>
          <cx:pt idx="548">228</cx:pt>
          <cx:pt idx="549">128</cx:pt>
          <cx:pt idx="550">50</cx:pt>
          <cx:pt idx="551">40</cx:pt>
          <cx:pt idx="552">7</cx:pt>
          <cx:pt idx="553">5</cx:pt>
          <cx:pt idx="554">8</cx:pt>
          <cx:pt idx="555">28</cx:pt>
          <cx:pt idx="556">56</cx:pt>
          <cx:pt idx="557">104</cx:pt>
          <cx:pt idx="558">198</cx:pt>
          <cx:pt idx="559">172</cx:pt>
          <cx:pt idx="560">153</cx:pt>
          <cx:pt idx="561">186</cx:pt>
          <cx:pt idx="562">202</cx:pt>
          <cx:pt idx="563">167</cx:pt>
          <cx:pt idx="564">170</cx:pt>
          <cx:pt idx="565">134</cx:pt>
          <cx:pt idx="566">149</cx:pt>
          <cx:pt idx="567">152</cx:pt>
          <cx:pt idx="568">157</cx:pt>
          <cx:pt idx="569">137</cx:pt>
          <cx:pt idx="570">116</cx:pt>
          <cx:pt idx="571">96</cx:pt>
          <cx:pt idx="572">124</cx:pt>
          <cx:pt idx="573">102</cx:pt>
          <cx:pt idx="574">18</cx:pt>
          <cx:pt idx="575">17</cx:pt>
          <cx:pt idx="576">10</cx:pt>
          <cx:pt idx="577">8</cx:pt>
          <cx:pt idx="578">9</cx:pt>
          <cx:pt idx="579">22</cx:pt>
          <cx:pt idx="580">49</cx:pt>
          <cx:pt idx="581">72</cx:pt>
          <cx:pt idx="582">147</cx:pt>
          <cx:pt idx="583">150</cx:pt>
          <cx:pt idx="584">141</cx:pt>
          <cx:pt idx="585">181</cx:pt>
          <cx:pt idx="586">198</cx:pt>
          <cx:pt idx="587">183</cx:pt>
          <cx:pt idx="588">190</cx:pt>
          <cx:pt idx="589">183</cx:pt>
          <cx:pt idx="590">216</cx:pt>
          <cx:pt idx="591">193</cx:pt>
          <cx:pt idx="592">226</cx:pt>
          <cx:pt idx="593">225</cx:pt>
          <cx:pt idx="594">234</cx:pt>
          <cx:pt idx="595">180</cx:pt>
          <cx:pt idx="596">208</cx:pt>
          <cx:pt idx="597">122</cx:pt>
          <cx:pt idx="598">25</cx:pt>
          <cx:pt idx="599">9</cx:pt>
          <cx:pt idx="600">19</cx:pt>
          <cx:pt idx="601">19</cx:pt>
          <cx:pt idx="602">12</cx:pt>
          <cx:pt idx="603">23</cx:pt>
          <cx:pt idx="604">48</cx:pt>
          <cx:pt idx="605">102</cx:pt>
          <cx:pt idx="606">262</cx:pt>
          <cx:pt idx="607">217</cx:pt>
          <cx:pt idx="608">277</cx:pt>
          <cx:pt idx="609">261</cx:pt>
          <cx:pt idx="610">266</cx:pt>
          <cx:pt idx="611">200</cx:pt>
          <cx:pt idx="612">198</cx:pt>
          <cx:pt idx="613">177</cx:pt>
          <cx:pt idx="614">212</cx:pt>
          <cx:pt idx="615">177</cx:pt>
          <cx:pt idx="616">230</cx:pt>
          <cx:pt idx="617">229</cx:pt>
          <cx:pt idx="618">231</cx:pt>
          <cx:pt idx="619">192</cx:pt>
          <cx:pt idx="620">215</cx:pt>
          <cx:pt idx="621">125</cx:pt>
          <cx:pt idx="622">54</cx:pt>
          <cx:pt idx="623">45</cx:pt>
          <cx:pt idx="624">13</cx:pt>
          <cx:pt idx="625">11</cx:pt>
          <cx:pt idx="626">21</cx:pt>
          <cx:pt idx="627">47</cx:pt>
          <cx:pt idx="628">59</cx:pt>
          <cx:pt idx="629">116</cx:pt>
          <cx:pt idx="630">272</cx:pt>
          <cx:pt idx="631">249</cx:pt>
          <cx:pt idx="632">250</cx:pt>
          <cx:pt idx="633">267</cx:pt>
          <cx:pt idx="634">238</cx:pt>
          <cx:pt idx="635">191</cx:pt>
          <cx:pt idx="636">197</cx:pt>
          <cx:pt idx="637">165</cx:pt>
          <cx:pt idx="638">222</cx:pt>
          <cx:pt idx="639">203</cx:pt>
          <cx:pt idx="640">241</cx:pt>
          <cx:pt idx="641">227</cx:pt>
          <cx:pt idx="642">250</cx:pt>
          <cx:pt idx="643">207</cx:pt>
          <cx:pt idx="644">225</cx:pt>
          <cx:pt idx="645">123</cx:pt>
          <cx:pt idx="646">63</cx:pt>
          <cx:pt idx="647">42</cx:pt>
          <cx:pt idx="648">12</cx:pt>
          <cx:pt idx="649">12</cx:pt>
          <cx:pt idx="650">25</cx:pt>
          <cx:pt idx="651">52</cx:pt>
          <cx:pt idx="652">68</cx:pt>
          <cx:pt idx="653">127</cx:pt>
          <cx:pt idx="654">253</cx:pt>
          <cx:pt idx="655">228</cx:pt>
          <cx:pt idx="656">249</cx:pt>
          <cx:pt idx="657">241</cx:pt>
          <cx:pt idx="658">230</cx:pt>
          <cx:pt idx="659">203</cx:pt>
          <cx:pt idx="660">194</cx:pt>
          <cx:pt idx="661">176</cx:pt>
          <cx:pt idx="662">238</cx:pt>
          <cx:pt idx="663">209</cx:pt>
          <cx:pt idx="664">256</cx:pt>
          <cx:pt idx="665">247</cx:pt>
          <cx:pt idx="666">267</cx:pt>
          <cx:pt idx="667">228</cx:pt>
          <cx:pt idx="668">236</cx:pt>
          <cx:pt idx="669">143</cx:pt>
          <cx:pt idx="670">54</cx:pt>
          <cx:pt idx="671">43</cx:pt>
          <cx:pt idx="672">14</cx:pt>
          <cx:pt idx="673">12</cx:pt>
          <cx:pt idx="674">26</cx:pt>
          <cx:pt idx="675">52</cx:pt>
          <cx:pt idx="676">56</cx:pt>
          <cx:pt idx="677">98</cx:pt>
          <cx:pt idx="678">228</cx:pt>
          <cx:pt idx="679">228</cx:pt>
          <cx:pt idx="680">230</cx:pt>
          <cx:pt idx="681">224</cx:pt>
          <cx:pt idx="682">244</cx:pt>
          <cx:pt idx="683">199</cx:pt>
          <cx:pt idx="684">180</cx:pt>
          <cx:pt idx="685">167</cx:pt>
          <cx:pt idx="686">193</cx:pt>
          <cx:pt idx="687">210</cx:pt>
          <cx:pt idx="688">247</cx:pt>
          <cx:pt idx="689">243</cx:pt>
          <cx:pt idx="690">250</cx:pt>
          <cx:pt idx="691">211</cx:pt>
          <cx:pt idx="692">214</cx:pt>
          <cx:pt idx="693">140</cx:pt>
          <cx:pt idx="694">59</cx:pt>
          <cx:pt idx="695">44</cx:pt>
          <cx:pt idx="696">24</cx:pt>
          <cx:pt idx="697">17</cx:pt>
          <cx:pt idx="698">21</cx:pt>
          <cx:pt idx="699">46</cx:pt>
          <cx:pt idx="700">61</cx:pt>
          <cx:pt idx="701">97</cx:pt>
          <cx:pt idx="702">197</cx:pt>
          <cx:pt idx="703">235</cx:pt>
          <cx:pt idx="704">224</cx:pt>
          <cx:pt idx="705">258</cx:pt>
          <cx:pt idx="706">262</cx:pt>
          <cx:pt idx="707">215</cx:pt>
          <cx:pt idx="708">196</cx:pt>
          <cx:pt idx="709">184</cx:pt>
          <cx:pt idx="710">248</cx:pt>
          <cx:pt idx="711">226</cx:pt>
          <cx:pt idx="712">247</cx:pt>
          <cx:pt idx="713">237</cx:pt>
          <cx:pt idx="714">256</cx:pt>
          <cx:pt idx="715">222</cx:pt>
          <cx:pt idx="716">200</cx:pt>
          <cx:pt idx="717">175</cx:pt>
          <cx:pt idx="718">55</cx:pt>
          <cx:pt idx="719">33</cx:pt>
          <cx:pt idx="720">15</cx:pt>
          <cx:pt idx="721">6</cx:pt>
          <cx:pt idx="722">4</cx:pt>
          <cx:pt idx="723">22</cx:pt>
          <cx:pt idx="724">49</cx:pt>
          <cx:pt idx="725">105</cx:pt>
          <cx:pt idx="726">197</cx:pt>
          <cx:pt idx="727">193</cx:pt>
          <cx:pt idx="728">187</cx:pt>
          <cx:pt idx="729">220</cx:pt>
          <cx:pt idx="730">249</cx:pt>
          <cx:pt idx="731">197</cx:pt>
          <cx:pt idx="732">160</cx:pt>
          <cx:pt idx="733">161</cx:pt>
          <cx:pt idx="734">166</cx:pt>
          <cx:pt idx="735">152</cx:pt>
          <cx:pt idx="736">144</cx:pt>
          <cx:pt idx="737">129</cx:pt>
          <cx:pt idx="738">134</cx:pt>
          <cx:pt idx="739">112</cx:pt>
          <cx:pt idx="740">134</cx:pt>
          <cx:pt idx="741">80</cx:pt>
          <cx:pt idx="742">6</cx:pt>
          <cx:pt idx="743">12</cx:pt>
          <cx:pt idx="744">9</cx:pt>
          <cx:pt idx="745">6</cx:pt>
          <cx:pt idx="746">4</cx:pt>
          <cx:pt idx="747">21</cx:pt>
          <cx:pt idx="748">45</cx:pt>
          <cx:pt idx="749">73</cx:pt>
          <cx:pt idx="750">146</cx:pt>
          <cx:pt idx="751">153</cx:pt>
          <cx:pt idx="752">143</cx:pt>
          <cx:pt idx="753">176</cx:pt>
          <cx:pt idx="754">210</cx:pt>
          <cx:pt idx="755">181</cx:pt>
          <cx:pt idx="756">190</cx:pt>
          <cx:pt idx="757">193</cx:pt>
          <cx:pt idx="758">217</cx:pt>
          <cx:pt idx="759">187</cx:pt>
          <cx:pt idx="760">227</cx:pt>
          <cx:pt idx="761">190</cx:pt>
          <cx:pt idx="762">247</cx:pt>
          <cx:pt idx="763">184</cx:pt>
          <cx:pt idx="764">192</cx:pt>
          <cx:pt idx="765">140</cx:pt>
          <cx:pt idx="766">38</cx:pt>
          <cx:pt idx="767">11</cx:pt>
          <cx:pt idx="768">15</cx:pt>
          <cx:pt idx="769">13</cx:pt>
          <cx:pt idx="770">13</cx:pt>
          <cx:pt idx="771">24</cx:pt>
          <cx:pt idx="772">50</cx:pt>
          <cx:pt idx="773">88</cx:pt>
          <cx:pt idx="774">238</cx:pt>
          <cx:pt idx="775">250</cx:pt>
          <cx:pt idx="776">244</cx:pt>
          <cx:pt idx="777">273</cx:pt>
          <cx:pt idx="778">287</cx:pt>
          <cx:pt idx="779">232</cx:pt>
          <cx:pt idx="780">212</cx:pt>
          <cx:pt idx="781">203</cx:pt>
          <cx:pt idx="782">213</cx:pt>
          <cx:pt idx="783">197</cx:pt>
          <cx:pt idx="784">235</cx:pt>
          <cx:pt idx="785">221</cx:pt>
          <cx:pt idx="786">237</cx:pt>
          <cx:pt idx="787">181</cx:pt>
          <cx:pt idx="788">212</cx:pt>
          <cx:pt idx="789">141</cx:pt>
          <cx:pt idx="790">48</cx:pt>
          <cx:pt idx="791">40</cx:pt>
          <cx:pt idx="792">14</cx:pt>
          <cx:pt idx="793">14</cx:pt>
          <cx:pt idx="794">19</cx:pt>
          <cx:pt idx="795">45</cx:pt>
          <cx:pt idx="796">59</cx:pt>
          <cx:pt idx="797">114</cx:pt>
          <cx:pt idx="798">239</cx:pt>
          <cx:pt idx="799">234</cx:pt>
          <cx:pt idx="800">263</cx:pt>
          <cx:pt idx="801">269</cx:pt>
          <cx:pt idx="802">237</cx:pt>
          <cx:pt idx="803">176</cx:pt>
          <cx:pt idx="804">189</cx:pt>
          <cx:pt idx="805">178</cx:pt>
          <cx:pt idx="806">233</cx:pt>
          <cx:pt idx="807">211</cx:pt>
          <cx:pt idx="808">232</cx:pt>
          <cx:pt idx="809">231</cx:pt>
          <cx:pt idx="810">246</cx:pt>
          <cx:pt idx="811">168</cx:pt>
          <cx:pt idx="812">222</cx:pt>
          <cx:pt idx="813">137</cx:pt>
          <cx:pt idx="814">62</cx:pt>
          <cx:pt idx="815">44</cx:pt>
          <cx:pt idx="816">19</cx:pt>
          <cx:pt idx="817">9</cx:pt>
          <cx:pt idx="818">21</cx:pt>
          <cx:pt idx="819">59</cx:pt>
          <cx:pt idx="820">63</cx:pt>
          <cx:pt idx="821">105</cx:pt>
          <cx:pt idx="822">251</cx:pt>
          <cx:pt idx="823">228</cx:pt>
          <cx:pt idx="824">258</cx:pt>
          <cx:pt idx="825">283</cx:pt>
          <cx:pt idx="826">270</cx:pt>
          <cx:pt idx="827">222</cx:pt>
          <cx:pt idx="828">208</cx:pt>
          <cx:pt idx="829">203</cx:pt>
          <cx:pt idx="830">249</cx:pt>
          <cx:pt idx="831">264</cx:pt>
          <cx:pt idx="832">282</cx:pt>
          <cx:pt idx="833">254</cx:pt>
          <cx:pt idx="834">262</cx:pt>
          <cx:pt idx="835">205</cx:pt>
          <cx:pt idx="836">235</cx:pt>
          <cx:pt idx="837">130</cx:pt>
          <cx:pt idx="838">54</cx:pt>
          <cx:pt idx="839">39</cx:pt>
          <cx:pt idx="840">8</cx:pt>
          <cx:pt idx="841">11</cx:pt>
          <cx:pt idx="842">19</cx:pt>
          <cx:pt idx="843">47</cx:pt>
          <cx:pt idx="844">69</cx:pt>
          <cx:pt idx="845">116</cx:pt>
          <cx:pt idx="846">253</cx:pt>
          <cx:pt idx="847">247</cx:pt>
          <cx:pt idx="848">273</cx:pt>
          <cx:pt idx="849">263</cx:pt>
          <cx:pt idx="850">254</cx:pt>
          <cx:pt idx="851">204</cx:pt>
          <cx:pt idx="852">211</cx:pt>
          <cx:pt idx="853">194</cx:pt>
          <cx:pt idx="854">250</cx:pt>
          <cx:pt idx="855">238</cx:pt>
          <cx:pt idx="856">263</cx:pt>
          <cx:pt idx="857">287</cx:pt>
          <cx:pt idx="858">258</cx:pt>
          <cx:pt idx="859">229</cx:pt>
          <cx:pt idx="860">226</cx:pt>
          <cx:pt idx="861">144</cx:pt>
          <cx:pt idx="862">67</cx:pt>
          <cx:pt idx="863">47</cx:pt>
          <cx:pt idx="864">11</cx:pt>
          <cx:pt idx="865">15</cx:pt>
          <cx:pt idx="866">27</cx:pt>
          <cx:pt idx="867">53</cx:pt>
          <cx:pt idx="868">69</cx:pt>
          <cx:pt idx="869">126</cx:pt>
          <cx:pt idx="870">245</cx:pt>
          <cx:pt idx="871">219</cx:pt>
          <cx:pt idx="872">251</cx:pt>
          <cx:pt idx="873">291</cx:pt>
          <cx:pt idx="874">272</cx:pt>
          <cx:pt idx="875">213</cx:pt>
          <cx:pt idx="876">236</cx:pt>
          <cx:pt idx="877">207</cx:pt>
          <cx:pt idx="878">273</cx:pt>
          <cx:pt idx="879">264</cx:pt>
          <cx:pt idx="880">289</cx:pt>
          <cx:pt idx="881">270</cx:pt>
          <cx:pt idx="882">262</cx:pt>
          <cx:pt idx="883">222</cx:pt>
          <cx:pt idx="884">214</cx:pt>
          <cx:pt idx="885">159</cx:pt>
          <cx:pt idx="886">50</cx:pt>
          <cx:pt idx="887">31</cx:pt>
          <cx:pt idx="888">13</cx:pt>
          <cx:pt idx="889">6</cx:pt>
          <cx:pt idx="890">6</cx:pt>
          <cx:pt idx="891">23</cx:pt>
          <cx:pt idx="892">55</cx:pt>
          <cx:pt idx="893">110</cx:pt>
          <cx:pt idx="894">209</cx:pt>
          <cx:pt idx="895">185</cx:pt>
          <cx:pt idx="896">216</cx:pt>
          <cx:pt idx="897">243</cx:pt>
          <cx:pt idx="898">269</cx:pt>
          <cx:pt idx="899">214</cx:pt>
          <cx:pt idx="900">188</cx:pt>
          <cx:pt idx="901">159</cx:pt>
          <cx:pt idx="902">196</cx:pt>
          <cx:pt idx="903">155</cx:pt>
          <cx:pt idx="904">161</cx:pt>
          <cx:pt idx="905">143</cx:pt>
          <cx:pt idx="906">127</cx:pt>
          <cx:pt idx="907">117</cx:pt>
          <cx:pt idx="908">133</cx:pt>
          <cx:pt idx="909">78</cx:pt>
          <cx:pt idx="910">12</cx:pt>
          <cx:pt idx="911">12</cx:pt>
          <cx:pt idx="912">9</cx:pt>
          <cx:pt idx="913">6</cx:pt>
          <cx:pt idx="914">4</cx:pt>
          <cx:pt idx="915">21</cx:pt>
          <cx:pt idx="916">47</cx:pt>
          <cx:pt idx="917">85</cx:pt>
          <cx:pt idx="918">152</cx:pt>
          <cx:pt idx="919">149</cx:pt>
          <cx:pt idx="920">153</cx:pt>
          <cx:pt idx="921">194</cx:pt>
          <cx:pt idx="922">192</cx:pt>
          <cx:pt idx="923">184</cx:pt>
          <cx:pt idx="924">191</cx:pt>
          <cx:pt idx="925">189</cx:pt>
          <cx:pt idx="926">230</cx:pt>
          <cx:pt idx="927">221</cx:pt>
          <cx:pt idx="928">218</cx:pt>
          <cx:pt idx="929">226</cx:pt>
          <cx:pt idx="930">237</cx:pt>
          <cx:pt idx="931">181</cx:pt>
          <cx:pt idx="932">223</cx:pt>
          <cx:pt idx="933">131</cx:pt>
          <cx:pt idx="934">20</cx:pt>
          <cx:pt idx="935">11</cx:pt>
          <cx:pt idx="936">12</cx:pt>
          <cx:pt idx="937">20</cx:pt>
          <cx:pt idx="938">8</cx:pt>
          <cx:pt idx="939">19</cx:pt>
          <cx:pt idx="940">43</cx:pt>
          <cx:pt idx="941">104</cx:pt>
          <cx:pt idx="942">251</cx:pt>
          <cx:pt idx="943">234</cx:pt>
          <cx:pt idx="944">255</cx:pt>
          <cx:pt idx="945">272</cx:pt>
          <cx:pt idx="946">272</cx:pt>
          <cx:pt idx="947">203</cx:pt>
          <cx:pt idx="948">209</cx:pt>
          <cx:pt idx="949">189</cx:pt>
          <cx:pt idx="950">221</cx:pt>
          <cx:pt idx="951">198</cx:pt>
          <cx:pt idx="952">225</cx:pt>
          <cx:pt idx="953">217</cx:pt>
          <cx:pt idx="954">222</cx:pt>
          <cx:pt idx="955">182</cx:pt>
          <cx:pt idx="956">214</cx:pt>
          <cx:pt idx="957">114</cx:pt>
          <cx:pt idx="958">54</cx:pt>
          <cx:pt idx="959">40</cx:pt>
          <cx:pt idx="960">9</cx:pt>
          <cx:pt idx="961">10</cx:pt>
          <cx:pt idx="962">21</cx:pt>
          <cx:pt idx="963">49</cx:pt>
          <cx:pt idx="964">60</cx:pt>
          <cx:pt idx="965">130</cx:pt>
          <cx:pt idx="966">270</cx:pt>
          <cx:pt idx="967">245</cx:pt>
          <cx:pt idx="968">274</cx:pt>
          <cx:pt idx="969">253</cx:pt>
          <cx:pt idx="970">228</cx:pt>
          <cx:pt idx="971">178</cx:pt>
          <cx:pt idx="972">188</cx:pt>
          <cx:pt idx="973">173</cx:pt>
          <cx:pt idx="974">232</cx:pt>
          <cx:pt idx="975">211</cx:pt>
          <cx:pt idx="976">247</cx:pt>
          <cx:pt idx="977">244</cx:pt>
          <cx:pt idx="978">255</cx:pt>
          <cx:pt idx="979">192</cx:pt>
          <cx:pt idx="980">223</cx:pt>
          <cx:pt idx="981">115</cx:pt>
          <cx:pt idx="982">52</cx:pt>
          <cx:pt idx="983">38</cx:pt>
          <cx:pt idx="984">13</cx:pt>
          <cx:pt idx="985">11</cx:pt>
          <cx:pt idx="986">21</cx:pt>
          <cx:pt idx="987">49</cx:pt>
          <cx:pt idx="988">73</cx:pt>
          <cx:pt idx="989">132</cx:pt>
          <cx:pt idx="990">276</cx:pt>
          <cx:pt idx="991">250</cx:pt>
          <cx:pt idx="992">265</cx:pt>
          <cx:pt idx="993">282</cx:pt>
          <cx:pt idx="994">253</cx:pt>
          <cx:pt idx="995">215</cx:pt>
          <cx:pt idx="996">211</cx:pt>
          <cx:pt idx="997">203</cx:pt>
          <cx:pt idx="998">274</cx:pt>
          <cx:pt idx="999">250</cx:pt>
          <cx:pt idx="1000">289</cx:pt>
          <cx:pt idx="1001">281</cx:pt>
          <cx:pt idx="1002">283</cx:pt>
          <cx:pt idx="1003">211</cx:pt>
          <cx:pt idx="1004">226</cx:pt>
          <cx:pt idx="1005">127</cx:pt>
          <cx:pt idx="1006">49</cx:pt>
          <cx:pt idx="1007">46</cx:pt>
          <cx:pt idx="1008">12</cx:pt>
          <cx:pt idx="1009">14</cx:pt>
          <cx:pt idx="1010">23</cx:pt>
          <cx:pt idx="1011">44</cx:pt>
          <cx:pt idx="1012">58</cx:pt>
          <cx:pt idx="1013">103</cx:pt>
          <cx:pt idx="1014">229</cx:pt>
          <cx:pt idx="1015">222</cx:pt>
          <cx:pt idx="1016">255</cx:pt>
          <cx:pt idx="1017">261</cx:pt>
          <cx:pt idx="1018">261</cx:pt>
          <cx:pt idx="1019">204</cx:pt>
          <cx:pt idx="1020">221</cx:pt>
          <cx:pt idx="1021">197</cx:pt>
          <cx:pt idx="1022">255</cx:pt>
          <cx:pt idx="1023">222</cx:pt>
          <cx:pt idx="1024">254</cx:pt>
          <cx:pt idx="1025">245</cx:pt>
          <cx:pt idx="1026">246</cx:pt>
          <cx:pt idx="1027">203</cx:pt>
          <cx:pt idx="1028">220</cx:pt>
          <cx:pt idx="1029">131</cx:pt>
          <cx:pt idx="1030">60</cx:pt>
          <cx:pt idx="1031">42</cx:pt>
          <cx:pt idx="1032">8</cx:pt>
          <cx:pt idx="1033">10</cx:pt>
          <cx:pt idx="1034">25</cx:pt>
          <cx:pt idx="1035">49</cx:pt>
          <cx:pt idx="1036">68</cx:pt>
          <cx:pt idx="1037">110</cx:pt>
          <cx:pt idx="1038">227</cx:pt>
          <cx:pt idx="1039">203</cx:pt>
          <cx:pt idx="1040">224</cx:pt>
          <cx:pt idx="1041">266</cx:pt>
          <cx:pt idx="1042">261</cx:pt>
          <cx:pt idx="1043">215</cx:pt>
          <cx:pt idx="1044">212</cx:pt>
          <cx:pt idx="1045">209</cx:pt>
          <cx:pt idx="1046">269</cx:pt>
          <cx:pt idx="1047">223</cx:pt>
          <cx:pt idx="1048">268</cx:pt>
          <cx:pt idx="1049">235</cx:pt>
          <cx:pt idx="1050">236</cx:pt>
          <cx:pt idx="1051">207</cx:pt>
          <cx:pt idx="1052">205</cx:pt>
          <cx:pt idx="1053">132</cx:pt>
          <cx:pt idx="1054">51</cx:pt>
          <cx:pt idx="1055">38</cx:pt>
          <cx:pt idx="1056">12</cx:pt>
          <cx:pt idx="1057">2</cx:pt>
          <cx:pt idx="1058">3</cx:pt>
          <cx:pt idx="1059">35</cx:pt>
          <cx:pt idx="1060">64</cx:pt>
          <cx:pt idx="1061">112</cx:pt>
          <cx:pt idx="1062">221</cx:pt>
          <cx:pt idx="1063">208</cx:pt>
          <cx:pt idx="1064">237</cx:pt>
          <cx:pt idx="1065">263</cx:pt>
          <cx:pt idx="1066">260</cx:pt>
          <cx:pt idx="1067">222</cx:pt>
          <cx:pt idx="1068">197</cx:pt>
          <cx:pt idx="1069">157</cx:pt>
          <cx:pt idx="1070">196</cx:pt>
          <cx:pt idx="1071">169</cx:pt>
          <cx:pt idx="1072">174</cx:pt>
          <cx:pt idx="1073">132</cx:pt>
          <cx:pt idx="1074">135</cx:pt>
          <cx:pt idx="1075">119</cx:pt>
          <cx:pt idx="1076">141</cx:pt>
          <cx:pt idx="1077">70</cx:pt>
          <cx:pt idx="1078">12</cx:pt>
          <cx:pt idx="1079">13</cx:pt>
          <cx:pt idx="1080">10</cx:pt>
          <cx:pt idx="1081">2</cx:pt>
          <cx:pt idx="1082">4</cx:pt>
          <cx:pt idx="1083">17</cx:pt>
          <cx:pt idx="1084">52</cx:pt>
          <cx:pt idx="1085">89</cx:pt>
          <cx:pt idx="1086">157</cx:pt>
          <cx:pt idx="1087">155</cx:pt>
          <cx:pt idx="1088">175</cx:pt>
          <cx:pt idx="1089">201</cx:pt>
          <cx:pt idx="1090">227</cx:pt>
          <cx:pt idx="1091">199</cx:pt>
          <cx:pt idx="1092">201</cx:pt>
          <cx:pt idx="1093">189</cx:pt>
          <cx:pt idx="1094">236</cx:pt>
          <cx:pt idx="1095">207</cx:pt>
          <cx:pt idx="1096">232</cx:pt>
          <cx:pt idx="1097">223</cx:pt>
          <cx:pt idx="1098">241</cx:pt>
          <cx:pt idx="1099">184</cx:pt>
          <cx:pt idx="1100">217</cx:pt>
          <cx:pt idx="1101">123</cx:pt>
          <cx:pt idx="1102">16</cx:pt>
          <cx:pt idx="1103">9</cx:pt>
          <cx:pt idx="1104">15</cx:pt>
          <cx:pt idx="1105">14</cx:pt>
          <cx:pt idx="1106">13</cx:pt>
          <cx:pt idx="1107">26</cx:pt>
          <cx:pt idx="1108">47</cx:pt>
          <cx:pt idx="1109">116</cx:pt>
          <cx:pt idx="1110">247</cx:pt>
          <cx:pt idx="1111">234</cx:pt>
          <cx:pt idx="1112">249</cx:pt>
          <cx:pt idx="1113">260</cx:pt>
          <cx:pt idx="1114">255</cx:pt>
          <cx:pt idx="1115">208</cx:pt>
          <cx:pt idx="1116">223</cx:pt>
          <cx:pt idx="1117">181</cx:pt>
          <cx:pt idx="1118">222</cx:pt>
          <cx:pt idx="1119">206</cx:pt>
          <cx:pt idx="1120">255</cx:pt>
          <cx:pt idx="1121">232</cx:pt>
          <cx:pt idx="1122">236</cx:pt>
          <cx:pt idx="1123">189</cx:pt>
          <cx:pt idx="1124">216</cx:pt>
          <cx:pt idx="1125">124</cx:pt>
          <cx:pt idx="1126">55</cx:pt>
          <cx:pt idx="1127">49</cx:pt>
          <cx:pt idx="1128">14</cx:pt>
          <cx:pt idx="1129">11</cx:pt>
          <cx:pt idx="1130">19</cx:pt>
          <cx:pt idx="1131">47</cx:pt>
          <cx:pt idx="1132">67</cx:pt>
          <cx:pt idx="1133">118</cx:pt>
          <cx:pt idx="1134">259</cx:pt>
          <cx:pt idx="1135">213</cx:pt>
          <cx:pt idx="1136">254</cx:pt>
          <cx:pt idx="1137">260</cx:pt>
          <cx:pt idx="1138">218</cx:pt>
          <cx:pt idx="1139">173</cx:pt>
          <cx:pt idx="1140">187</cx:pt>
          <cx:pt idx="1141">175</cx:pt>
          <cx:pt idx="1142">232</cx:pt>
          <cx:pt idx="1143">191</cx:pt>
          <cx:pt idx="1144">226</cx:pt>
          <cx:pt idx="1145">240</cx:pt>
          <cx:pt idx="1146">262</cx:pt>
          <cx:pt idx="1147">185</cx:pt>
          <cx:pt idx="1148">193</cx:pt>
          <cx:pt idx="1149">139</cx:pt>
          <cx:pt idx="1150">67</cx:pt>
          <cx:pt idx="1151">40</cx:pt>
          <cx:pt idx="1152">11</cx:pt>
          <cx:pt idx="1153">12</cx:pt>
          <cx:pt idx="1154">25</cx:pt>
          <cx:pt idx="1155">45</cx:pt>
          <cx:pt idx="1156">66</cx:pt>
          <cx:pt idx="1157">125</cx:pt>
          <cx:pt idx="1158">268</cx:pt>
          <cx:pt idx="1159">229</cx:pt>
          <cx:pt idx="1160">229</cx:pt>
          <cx:pt idx="1161">277</cx:pt>
          <cx:pt idx="1162">280</cx:pt>
          <cx:pt idx="1163">221</cx:pt>
          <cx:pt idx="1164">207</cx:pt>
          <cx:pt idx="1165">198</cx:pt>
          <cx:pt idx="1166">235</cx:pt>
          <cx:pt idx="1167">231</cx:pt>
          <cx:pt idx="1168">285</cx:pt>
          <cx:pt idx="1169">262</cx:pt>
          <cx:pt idx="1170">252</cx:pt>
          <cx:pt idx="1171">206</cx:pt>
          <cx:pt idx="1172">234</cx:pt>
          <cx:pt idx="1173">117</cx:pt>
          <cx:pt idx="1174">53</cx:pt>
          <cx:pt idx="1175">39</cx:pt>
          <cx:pt idx="1176">9</cx:pt>
          <cx:pt idx="1177">10</cx:pt>
          <cx:pt idx="1178">21</cx:pt>
          <cx:pt idx="1179">49</cx:pt>
          <cx:pt idx="1180">61</cx:pt>
          <cx:pt idx="1181">112</cx:pt>
          <cx:pt idx="1182">245</cx:pt>
          <cx:pt idx="1183">240</cx:pt>
          <cx:pt idx="1184">253</cx:pt>
          <cx:pt idx="1185">262</cx:pt>
          <cx:pt idx="1186">263</cx:pt>
          <cx:pt idx="1187">194</cx:pt>
          <cx:pt idx="1188">206</cx:pt>
          <cx:pt idx="1189">208</cx:pt>
          <cx:pt idx="1190">262</cx:pt>
          <cx:pt idx="1191">254</cx:pt>
          <cx:pt idx="1192">290</cx:pt>
          <cx:pt idx="1193">252</cx:pt>
          <cx:pt idx="1194">260</cx:pt>
          <cx:pt idx="1195">210</cx:pt>
          <cx:pt idx="1196">240</cx:pt>
          <cx:pt idx="1197">148</cx:pt>
          <cx:pt idx="1198">52</cx:pt>
          <cx:pt idx="1199">43</cx:pt>
          <cx:pt idx="1200">9</cx:pt>
          <cx:pt idx="1201">14</cx:pt>
          <cx:pt idx="1202">24</cx:pt>
          <cx:pt idx="1203">47</cx:pt>
          <cx:pt idx="1204">77</cx:pt>
          <cx:pt idx="1205">124</cx:pt>
          <cx:pt idx="1206">246</cx:pt>
          <cx:pt idx="1207">244</cx:pt>
          <cx:pt idx="1208">291</cx:pt>
          <cx:pt idx="1209">289</cx:pt>
          <cx:pt idx="1210">286</cx:pt>
          <cx:pt idx="1211">233</cx:pt>
          <cx:pt idx="1212">218</cx:pt>
          <cx:pt idx="1213">204</cx:pt>
          <cx:pt idx="1214">252</cx:pt>
          <cx:pt idx="1215">232</cx:pt>
          <cx:pt idx="1216">280</cx:pt>
          <cx:pt idx="1217">256</cx:pt>
          <cx:pt idx="1218">271</cx:pt>
          <cx:pt idx="1219">199</cx:pt>
          <cx:pt idx="1220">231</cx:pt>
          <cx:pt idx="1221">136</cx:pt>
          <cx:pt idx="1222">47</cx:pt>
          <cx:pt idx="1223">39</cx:pt>
          <cx:pt idx="1224">15</cx:pt>
          <cx:pt idx="1225">4</cx:pt>
          <cx:pt idx="1226">6</cx:pt>
          <cx:pt idx="1227">29</cx:pt>
          <cx:pt idx="1228">60</cx:pt>
          <cx:pt idx="1229">119</cx:pt>
          <cx:pt idx="1230">212</cx:pt>
          <cx:pt idx="1231">184</cx:pt>
          <cx:pt idx="1232">194</cx:pt>
          <cx:pt idx="1233">220</cx:pt>
          <cx:pt idx="1234">244</cx:pt>
          <cx:pt idx="1235">186</cx:pt>
          <cx:pt idx="1236">174</cx:pt>
          <cx:pt idx="1237">162</cx:pt>
          <cx:pt idx="1238">176</cx:pt>
          <cx:pt idx="1239">143</cx:pt>
          <cx:pt idx="1240">167</cx:pt>
          <cx:pt idx="1241">124</cx:pt>
          <cx:pt idx="1242">136</cx:pt>
          <cx:pt idx="1243">123</cx:pt>
          <cx:pt idx="1244">140</cx:pt>
          <cx:pt idx="1245">86</cx:pt>
          <cx:pt idx="1246">14</cx:pt>
          <cx:pt idx="1247">10</cx:pt>
          <cx:pt idx="1248">10</cx:pt>
          <cx:pt idx="1249">6</cx:pt>
          <cx:pt idx="1250">4</cx:pt>
          <cx:pt idx="1251">25</cx:pt>
          <cx:pt idx="1252">50</cx:pt>
          <cx:pt idx="1253">79</cx:pt>
          <cx:pt idx="1254">151</cx:pt>
          <cx:pt idx="1255">170</cx:pt>
          <cx:pt idx="1256">152</cx:pt>
          <cx:pt idx="1257">196</cx:pt>
          <cx:pt idx="1258">200</cx:pt>
          <cx:pt idx="1259">188</cx:pt>
          <cx:pt idx="1260">199</cx:pt>
          <cx:pt idx="1261">204</cx:pt>
          <cx:pt idx="1262">224</cx:pt>
          <cx:pt idx="1263">197</cx:pt>
          <cx:pt idx="1264">235</cx:pt>
          <cx:pt idx="1265">216</cx:pt>
          <cx:pt idx="1266">234</cx:pt>
          <cx:pt idx="1267">176</cx:pt>
          <cx:pt idx="1268">227</cx:pt>
          <cx:pt idx="1269">126</cx:pt>
          <cx:pt idx="1270">19</cx:pt>
          <cx:pt idx="1271">15</cx:pt>
          <cx:pt idx="1272">19</cx:pt>
          <cx:pt idx="1273">18</cx:pt>
          <cx:pt idx="1274">13</cx:pt>
          <cx:pt idx="1275">25</cx:pt>
          <cx:pt idx="1276">43</cx:pt>
          <cx:pt idx="1277">111</cx:pt>
          <cx:pt idx="1278">251</cx:pt>
          <cx:pt idx="1279">242</cx:pt>
          <cx:pt idx="1280">256</cx:pt>
          <cx:pt idx="1281">269</cx:pt>
          <cx:pt idx="1282">225</cx:pt>
          <cx:pt idx="1283">173</cx:pt>
          <cx:pt idx="1284">191</cx:pt>
          <cx:pt idx="1285">186</cx:pt>
          <cx:pt idx="1286">220</cx:pt>
          <cx:pt idx="1287">238</cx:pt>
          <cx:pt idx="1288">260</cx:pt>
          <cx:pt idx="1289">266</cx:pt>
          <cx:pt idx="1290">240</cx:pt>
          <cx:pt idx="1291">208</cx:pt>
          <cx:pt idx="1292">232</cx:pt>
          <cx:pt idx="1293">158</cx:pt>
          <cx:pt idx="1294">49</cx:pt>
          <cx:pt idx="1295">46</cx:pt>
          <cx:pt idx="1296">15</cx:pt>
          <cx:pt idx="1297">13</cx:pt>
          <cx:pt idx="1298">23</cx:pt>
          <cx:pt idx="1299">45</cx:pt>
          <cx:pt idx="1300">63</cx:pt>
          <cx:pt idx="1301">118</cx:pt>
          <cx:pt idx="1302">267</cx:pt>
          <cx:pt idx="1303">246</cx:pt>
          <cx:pt idx="1304">292</cx:pt>
          <cx:pt idx="1305">273</cx:pt>
          <cx:pt idx="1306">277</cx:pt>
          <cx:pt idx="1307">198</cx:pt>
          <cx:pt idx="1308">203</cx:pt>
          <cx:pt idx="1309">180</cx:pt>
          <cx:pt idx="1310">232</cx:pt>
          <cx:pt idx="1311">210</cx:pt>
          <cx:pt idx="1312">256</cx:pt>
          <cx:pt idx="1313">247</cx:pt>
          <cx:pt idx="1314">271</cx:pt>
          <cx:pt idx="1315">196</cx:pt>
          <cx:pt idx="1316">214</cx:pt>
          <cx:pt idx="1317">119</cx:pt>
          <cx:pt idx="1318">50</cx:pt>
          <cx:pt idx="1319">40</cx:pt>
          <cx:pt idx="1320">10</cx:pt>
          <cx:pt idx="1321">10</cx:pt>
          <cx:pt idx="1322">22</cx:pt>
          <cx:pt idx="1323">48</cx:pt>
          <cx:pt idx="1324">73</cx:pt>
          <cx:pt idx="1325">131</cx:pt>
          <cx:pt idx="1326">285</cx:pt>
          <cx:pt idx="1327">240</cx:pt>
          <cx:pt idx="1328">277</cx:pt>
          <cx:pt idx="1329">299</cx:pt>
          <cx:pt idx="1330">300</cx:pt>
          <cx:pt idx="1331">225</cx:pt>
          <cx:pt idx="1332">224</cx:pt>
          <cx:pt idx="1333">230</cx:pt>
          <cx:pt idx="1334">258</cx:pt>
          <cx:pt idx="1335">231</cx:pt>
          <cx:pt idx="1336">264</cx:pt>
          <cx:pt idx="1337">252</cx:pt>
          <cx:pt idx="1338">269</cx:pt>
          <cx:pt idx="1339">209</cx:pt>
          <cx:pt idx="1340">232</cx:pt>
          <cx:pt idx="1341">134</cx:pt>
          <cx:pt idx="1342">59</cx:pt>
          <cx:pt idx="1343">36</cx:pt>
          <cx:pt idx="1344">9</cx:pt>
          <cx:pt idx="1345">11</cx:pt>
          <cx:pt idx="1346">24</cx:pt>
          <cx:pt idx="1347">50</cx:pt>
          <cx:pt idx="1348">70</cx:pt>
          <cx:pt idx="1349">127</cx:pt>
          <cx:pt idx="1350">281</cx:pt>
          <cx:pt idx="1351">262</cx:pt>
          <cx:pt idx="1352">290</cx:pt>
          <cx:pt idx="1353">295</cx:pt>
          <cx:pt idx="1354">280</cx:pt>
          <cx:pt idx="1355">223</cx:pt>
          <cx:pt idx="1356">241</cx:pt>
          <cx:pt idx="1357">223</cx:pt>
          <cx:pt idx="1358">278</cx:pt>
          <cx:pt idx="1359">266</cx:pt>
          <cx:pt idx="1360">296</cx:pt>
          <cx:pt idx="1361">287</cx:pt>
          <cx:pt idx="1362">254</cx:pt>
          <cx:pt idx="1363">221</cx:pt>
          <cx:pt idx="1364">258</cx:pt>
          <cx:pt idx="1365">148</cx:pt>
          <cx:pt idx="1366">44</cx:pt>
          <cx:pt idx="1367">43</cx:pt>
          <cx:pt idx="1368">10</cx:pt>
          <cx:pt idx="1369">18</cx:pt>
          <cx:pt idx="1370">25</cx:pt>
          <cx:pt idx="1371">52</cx:pt>
          <cx:pt idx="1372">73</cx:pt>
          <cx:pt idx="1373">137</cx:pt>
          <cx:pt idx="1374">272</cx:pt>
          <cx:pt idx="1375">227</cx:pt>
          <cx:pt idx="1376">275</cx:pt>
          <cx:pt idx="1377">282</cx:pt>
          <cx:pt idx="1378">285</cx:pt>
          <cx:pt idx="1379">221</cx:pt>
          <cx:pt idx="1380">232</cx:pt>
          <cx:pt idx="1381">193</cx:pt>
          <cx:pt idx="1382">257</cx:pt>
          <cx:pt idx="1383">226</cx:pt>
          <cx:pt idx="1384">255</cx:pt>
          <cx:pt idx="1385">266</cx:pt>
          <cx:pt idx="1386">271</cx:pt>
          <cx:pt idx="1387">204</cx:pt>
          <cx:pt idx="1388">236</cx:pt>
          <cx:pt idx="1389">141</cx:pt>
          <cx:pt idx="1390">46</cx:pt>
          <cx:pt idx="1391">33</cx:pt>
          <cx:pt idx="1392">9</cx:pt>
          <cx:pt idx="1393">4</cx:pt>
          <cx:pt idx="1394">5</cx:pt>
          <cx:pt idx="1395">31</cx:pt>
          <cx:pt idx="1396">62</cx:pt>
          <cx:pt idx="1397">112</cx:pt>
          <cx:pt idx="1398">216</cx:pt>
          <cx:pt idx="1399">201</cx:pt>
          <cx:pt idx="1400">233</cx:pt>
          <cx:pt idx="1401">248</cx:pt>
          <cx:pt idx="1402">255</cx:pt>
          <cx:pt idx="1403">224</cx:pt>
          <cx:pt idx="1404">196</cx:pt>
          <cx:pt idx="1405">168</cx:pt>
          <cx:pt idx="1406">187</cx:pt>
          <cx:pt idx="1407">157</cx:pt>
          <cx:pt idx="1408">163</cx:pt>
          <cx:pt idx="1409">140</cx:pt>
          <cx:pt idx="1410">137</cx:pt>
          <cx:pt idx="1411">120</cx:pt>
          <cx:pt idx="1412">140</cx:pt>
          <cx:pt idx="1413">82</cx:pt>
          <cx:pt idx="1414">9</cx:pt>
          <cx:pt idx="1415">13</cx:pt>
          <cx:pt idx="1416">6</cx:pt>
          <cx:pt idx="1417">5</cx:pt>
          <cx:pt idx="1418">6</cx:pt>
          <cx:pt idx="1419">20</cx:pt>
          <cx:pt idx="1420">49</cx:pt>
          <cx:pt idx="1421">80</cx:pt>
          <cx:pt idx="1422">158</cx:pt>
          <cx:pt idx="1423">168</cx:pt>
          <cx:pt idx="1424">161</cx:pt>
          <cx:pt idx="1425">183</cx:pt>
          <cx:pt idx="1426">212</cx:pt>
          <cx:pt idx="1427">187</cx:pt>
          <cx:pt idx="1428">201</cx:pt>
          <cx:pt idx="1429">192</cx:pt>
          <cx:pt idx="1430">228</cx:pt>
          <cx:pt idx="1431">192</cx:pt>
          <cx:pt idx="1432">233</cx:pt>
          <cx:pt idx="1433">216</cx:pt>
          <cx:pt idx="1434">232</cx:pt>
          <cx:pt idx="1435">183</cx:pt>
          <cx:pt idx="1436">213</cx:pt>
          <cx:pt idx="1437">141</cx:pt>
          <cx:pt idx="1438">19</cx:pt>
          <cx:pt idx="1439">12</cx:pt>
          <cx:pt idx="1440">16</cx:pt>
          <cx:pt idx="1441">16</cx:pt>
          <cx:pt idx="1442">13</cx:pt>
          <cx:pt idx="1443">22</cx:pt>
          <cx:pt idx="1444">43</cx:pt>
          <cx:pt idx="1445">127</cx:pt>
          <cx:pt idx="1446">267</cx:pt>
          <cx:pt idx="1447">254</cx:pt>
          <cx:pt idx="1448">285</cx:pt>
          <cx:pt idx="1449">306</cx:pt>
          <cx:pt idx="1450">260</cx:pt>
          <cx:pt idx="1451">223</cx:pt>
          <cx:pt idx="1452">238</cx:pt>
          <cx:pt idx="1453">226</cx:pt>
          <cx:pt idx="1454">241</cx:pt>
          <cx:pt idx="1455">250</cx:pt>
          <cx:pt idx="1456">263</cx:pt>
          <cx:pt idx="1457">257</cx:pt>
          <cx:pt idx="1458">277</cx:pt>
          <cx:pt idx="1459">216</cx:pt>
          <cx:pt idx="1460">237</cx:pt>
          <cx:pt idx="1461">139</cx:pt>
          <cx:pt idx="1462">53</cx:pt>
          <cx:pt idx="1463">38</cx:pt>
          <cx:pt idx="1464">9</cx:pt>
          <cx:pt idx="1465">10</cx:pt>
          <cx:pt idx="1466">16</cx:pt>
          <cx:pt idx="1467">58</cx:pt>
          <cx:pt idx="1468">68</cx:pt>
          <cx:pt idx="1469">135</cx:pt>
          <cx:pt idx="1470">272</cx:pt>
          <cx:pt idx="1471">264</cx:pt>
          <cx:pt idx="1472">285</cx:pt>
          <cx:pt idx="1473">276</cx:pt>
          <cx:pt idx="1474">265</cx:pt>
          <cx:pt idx="1475">221</cx:pt>
          <cx:pt idx="1476">214</cx:pt>
          <cx:pt idx="1477">206</cx:pt>
          <cx:pt idx="1478">240</cx:pt>
          <cx:pt idx="1479">215</cx:pt>
          <cx:pt idx="1480">260</cx:pt>
          <cx:pt idx="1481">262</cx:pt>
          <cx:pt idx="1482">277</cx:pt>
          <cx:pt idx="1483">208</cx:pt>
          <cx:pt idx="1484">228</cx:pt>
          <cx:pt idx="1485">133</cx:pt>
          <cx:pt idx="1486">54</cx:pt>
          <cx:pt idx="1487">42</cx:pt>
          <cx:pt idx="1488">12</cx:pt>
          <cx:pt idx="1489">9</cx:pt>
          <cx:pt idx="1490">21</cx:pt>
          <cx:pt idx="1491">53</cx:pt>
          <cx:pt idx="1492">66</cx:pt>
          <cx:pt idx="1493">123</cx:pt>
          <cx:pt idx="1494">262</cx:pt>
          <cx:pt idx="1495">244</cx:pt>
          <cx:pt idx="1496">275</cx:pt>
          <cx:pt idx="1497">297</cx:pt>
          <cx:pt idx="1498">281</cx:pt>
          <cx:pt idx="1499">212</cx:pt>
          <cx:pt idx="1500">216</cx:pt>
          <cx:pt idx="1501">225</cx:pt>
          <cx:pt idx="1502">251</cx:pt>
          <cx:pt idx="1503">233</cx:pt>
          <cx:pt idx="1504">265</cx:pt>
          <cx:pt idx="1505">277</cx:pt>
          <cx:pt idx="1506">270</cx:pt>
          <cx:pt idx="1507">227</cx:pt>
          <cx:pt idx="1508">253</cx:pt>
          <cx:pt idx="1509">156</cx:pt>
          <cx:pt idx="1510">58</cx:pt>
          <cx:pt idx="1511">43</cx:pt>
          <cx:pt idx="1512">8</cx:pt>
          <cx:pt idx="1513">10</cx:pt>
          <cx:pt idx="1514">21</cx:pt>
          <cx:pt idx="1515">48</cx:pt>
          <cx:pt idx="1516">67</cx:pt>
          <cx:pt idx="1517">127</cx:pt>
          <cx:pt idx="1518">277</cx:pt>
          <cx:pt idx="1519">250</cx:pt>
          <cx:pt idx="1520">276</cx:pt>
          <cx:pt idx="1521">301</cx:pt>
          <cx:pt idx="1522">263</cx:pt>
          <cx:pt idx="1523">196</cx:pt>
          <cx:pt idx="1524">221</cx:pt>
          <cx:pt idx="1525">227</cx:pt>
          <cx:pt idx="1526">259</cx:pt>
          <cx:pt idx="1527">241</cx:pt>
          <cx:pt idx="1528">265</cx:pt>
          <cx:pt idx="1529">273</cx:pt>
          <cx:pt idx="1530">283</cx:pt>
          <cx:pt idx="1531">224</cx:pt>
          <cx:pt idx="1532">237</cx:pt>
          <cx:pt idx="1533">141</cx:pt>
          <cx:pt idx="1534">56</cx:pt>
          <cx:pt idx="1535">42</cx:pt>
          <cx:pt idx="1536">11</cx:pt>
          <cx:pt idx="1537">13</cx:pt>
          <cx:pt idx="1538">23</cx:pt>
          <cx:pt idx="1539">54</cx:pt>
          <cx:pt idx="1540">73</cx:pt>
          <cx:pt idx="1541">140</cx:pt>
          <cx:pt idx="1542">262</cx:pt>
          <cx:pt idx="1543">240</cx:pt>
          <cx:pt idx="1544">283</cx:pt>
          <cx:pt idx="1545">289</cx:pt>
          <cx:pt idx="1546">271</cx:pt>
          <cx:pt idx="1547">225</cx:pt>
          <cx:pt idx="1548">245</cx:pt>
          <cx:pt idx="1549">254</cx:pt>
          <cx:pt idx="1550">278</cx:pt>
          <cx:pt idx="1551">255</cx:pt>
          <cx:pt idx="1552">288</cx:pt>
          <cx:pt idx="1553">277</cx:pt>
          <cx:pt idx="1554">265</cx:pt>
          <cx:pt idx="1555">194</cx:pt>
          <cx:pt idx="1556">220</cx:pt>
          <cx:pt idx="1557">148</cx:pt>
          <cx:pt idx="1558">41</cx:pt>
          <cx:pt idx="1559">32</cx:pt>
          <cx:pt idx="1560">10</cx:pt>
          <cx:pt idx="1561">5</cx:pt>
          <cx:pt idx="1562">12</cx:pt>
          <cx:pt idx="1563">32</cx:pt>
          <cx:pt idx="1564">57</cx:pt>
          <cx:pt idx="1565">126</cx:pt>
          <cx:pt idx="1566">229</cx:pt>
          <cx:pt idx="1567">195</cx:pt>
          <cx:pt idx="1568">222</cx:pt>
          <cx:pt idx="1569">240</cx:pt>
          <cx:pt idx="1570">248</cx:pt>
          <cx:pt idx="1571">211</cx:pt>
          <cx:pt idx="1572">215</cx:pt>
          <cx:pt idx="1573">164</cx:pt>
          <cx:pt idx="1574">209</cx:pt>
          <cx:pt idx="1575">155</cx:pt>
          <cx:pt idx="1576">171</cx:pt>
          <cx:pt idx="1577">156</cx:pt>
          <cx:pt idx="1578">154</cx:pt>
          <cx:pt idx="1579">114</cx:pt>
          <cx:pt idx="1580">140</cx:pt>
          <cx:pt idx="1581">81</cx:pt>
          <cx:pt idx="1582">9</cx:pt>
          <cx:pt idx="1583">14</cx:pt>
          <cx:pt idx="1584">9</cx:pt>
          <cx:pt idx="1585">6</cx:pt>
          <cx:pt idx="1586">7</cx:pt>
          <cx:pt idx="1587">27</cx:pt>
          <cx:pt idx="1588">59</cx:pt>
          <cx:pt idx="1589">94</cx:pt>
          <cx:pt idx="1590">170</cx:pt>
          <cx:pt idx="1591">162</cx:pt>
          <cx:pt idx="1592">178</cx:pt>
          <cx:pt idx="1593">214</cx:pt>
          <cx:pt idx="1594">224</cx:pt>
          <cx:pt idx="1595">203</cx:pt>
          <cx:pt idx="1596">225</cx:pt>
          <cx:pt idx="1597">209</cx:pt>
          <cx:pt idx="1598">239</cx:pt>
          <cx:pt idx="1599">204</cx:pt>
          <cx:pt idx="1600">230</cx:pt>
          <cx:pt idx="1601">236</cx:pt>
          <cx:pt idx="1602">243</cx:pt>
          <cx:pt idx="1603">179</cx:pt>
          <cx:pt idx="1604">220</cx:pt>
          <cx:pt idx="1605">128</cx:pt>
          <cx:pt idx="1606">23</cx:pt>
          <cx:pt idx="1607">12</cx:pt>
          <cx:pt idx="1608">23</cx:pt>
          <cx:pt idx="1609">16</cx:pt>
          <cx:pt idx="1610">12</cx:pt>
          <cx:pt idx="1611">33</cx:pt>
          <cx:pt idx="1612">58</cx:pt>
          <cx:pt idx="1613">136</cx:pt>
          <cx:pt idx="1614">283</cx:pt>
          <cx:pt idx="1615">258</cx:pt>
          <cx:pt idx="1616">272</cx:pt>
          <cx:pt idx="1617">282</cx:pt>
          <cx:pt idx="1618">263</cx:pt>
          <cx:pt idx="1619">233</cx:pt>
          <cx:pt idx="1620">229</cx:pt>
          <cx:pt idx="1621">226</cx:pt>
          <cx:pt idx="1622">270</cx:pt>
          <cx:pt idx="1623">260</cx:pt>
          <cx:pt idx="1624">276</cx:pt>
          <cx:pt idx="1625">271</cx:pt>
          <cx:pt idx="1626">267</cx:pt>
          <cx:pt idx="1627">206</cx:pt>
          <cx:pt idx="1628">235</cx:pt>
          <cx:pt idx="1629">133</cx:pt>
          <cx:pt idx="1630">43</cx:pt>
          <cx:pt idx="1631">40</cx:pt>
          <cx:pt idx="1632">9</cx:pt>
          <cx:pt idx="1633">10</cx:pt>
          <cx:pt idx="1634">20</cx:pt>
          <cx:pt idx="1635">55</cx:pt>
          <cx:pt idx="1636">74</cx:pt>
          <cx:pt idx="1637">135</cx:pt>
          <cx:pt idx="1638">283</cx:pt>
          <cx:pt idx="1639">254</cx:pt>
          <cx:pt idx="1640">275</cx:pt>
          <cx:pt idx="1641">278</cx:pt>
          <cx:pt idx="1642">268</cx:pt>
          <cx:pt idx="1643">204</cx:pt>
          <cx:pt idx="1644">195</cx:pt>
          <cx:pt idx="1645">205</cx:pt>
          <cx:pt idx="1646">257</cx:pt>
          <cx:pt idx="1647">235</cx:pt>
          <cx:pt idx="1648">272</cx:pt>
          <cx:pt idx="1649">261</cx:pt>
          <cx:pt idx="1650">270</cx:pt>
          <cx:pt idx="1651">218</cx:pt>
          <cx:pt idx="1652">235</cx:pt>
          <cx:pt idx="1653">125</cx:pt>
          <cx:pt idx="1654">61</cx:pt>
          <cx:pt idx="1655">37</cx:pt>
          <cx:pt idx="1656">9</cx:pt>
          <cx:pt idx="1657">14</cx:pt>
          <cx:pt idx="1658">22</cx:pt>
          <cx:pt idx="1659">64</cx:pt>
          <cx:pt idx="1660">85</cx:pt>
          <cx:pt idx="1661">134</cx:pt>
          <cx:pt idx="1662">261</cx:pt>
          <cx:pt idx="1663">266</cx:pt>
          <cx:pt idx="1664">281</cx:pt>
          <cx:pt idx="1665">285</cx:pt>
          <cx:pt idx="1666">285</cx:pt>
          <cx:pt idx="1667">228</cx:pt>
          <cx:pt idx="1668">224</cx:pt>
          <cx:pt idx="1669">215</cx:pt>
          <cx:pt idx="1670">269</cx:pt>
          <cx:pt idx="1671">255</cx:pt>
          <cx:pt idx="1672">300</cx:pt>
          <cx:pt idx="1673">301</cx:pt>
          <cx:pt idx="1674">296</cx:pt>
          <cx:pt idx="1675">232</cx:pt>
          <cx:pt idx="1676">251</cx:pt>
          <cx:pt idx="1677">135</cx:pt>
          <cx:pt idx="1678">60</cx:pt>
          <cx:pt idx="1679">41</cx:pt>
          <cx:pt idx="1680">14</cx:pt>
          <cx:pt idx="1681">18</cx:pt>
          <cx:pt idx="1682">24</cx:pt>
          <cx:pt idx="1683">54</cx:pt>
          <cx:pt idx="1684">71</cx:pt>
          <cx:pt idx="1685">141</cx:pt>
          <cx:pt idx="1686">269</cx:pt>
          <cx:pt idx="1687">280</cx:pt>
          <cx:pt idx="1688">301</cx:pt>
          <cx:pt idx="1689">294</cx:pt>
          <cx:pt idx="1690">283</cx:pt>
          <cx:pt idx="1691">244</cx:pt>
          <cx:pt idx="1692">230</cx:pt>
          <cx:pt idx="1693">231</cx:pt>
          <cx:pt idx="1694">282</cx:pt>
          <cx:pt idx="1695">275</cx:pt>
          <cx:pt idx="1696">294</cx:pt>
          <cx:pt idx="1697">294</cx:pt>
          <cx:pt idx="1698">301</cx:pt>
          <cx:pt idx="1699">243</cx:pt>
          <cx:pt idx="1700">256</cx:pt>
          <cx:pt idx="1701">139</cx:pt>
          <cx:pt idx="1702">58</cx:pt>
          <cx:pt idx="1703">42</cx:pt>
          <cx:pt idx="1704">8</cx:pt>
          <cx:pt idx="1705">20</cx:pt>
          <cx:pt idx="1706">24</cx:pt>
          <cx:pt idx="1707">52</cx:pt>
          <cx:pt idx="1708">75</cx:pt>
          <cx:pt idx="1709">130</cx:pt>
          <cx:pt idx="1710">266</cx:pt>
          <cx:pt idx="1711">249</cx:pt>
          <cx:pt idx="1712">286</cx:pt>
          <cx:pt idx="1713">307</cx:pt>
          <cx:pt idx="1714">297</cx:pt>
          <cx:pt idx="1715">222</cx:pt>
          <cx:pt idx="1716">231</cx:pt>
          <cx:pt idx="1717">226</cx:pt>
          <cx:pt idx="1718">286</cx:pt>
          <cx:pt idx="1719">261</cx:pt>
          <cx:pt idx="1720">296</cx:pt>
          <cx:pt idx="1721">286</cx:pt>
          <cx:pt idx="1722">281</cx:pt>
          <cx:pt idx="1723">199</cx:pt>
          <cx:pt idx="1724">232</cx:pt>
          <cx:pt idx="1725">127</cx:pt>
          <cx:pt idx="1726">42</cx:pt>
          <cx:pt idx="1727">38</cx:pt>
          <cx:pt idx="1728">13</cx:pt>
          <cx:pt idx="1729">5</cx:pt>
          <cx:pt idx="1730">9</cx:pt>
          <cx:pt idx="1731">33</cx:pt>
          <cx:pt idx="1732">65</cx:pt>
          <cx:pt idx="1733">131</cx:pt>
          <cx:pt idx="1734">230</cx:pt>
          <cx:pt idx="1735">199</cx:pt>
          <cx:pt idx="1736">221</cx:pt>
          <cx:pt idx="1737">241</cx:pt>
          <cx:pt idx="1738">245</cx:pt>
          <cx:pt idx="1739">209</cx:pt>
          <cx:pt idx="1740">188</cx:pt>
          <cx:pt idx="1741">160</cx:pt>
          <cx:pt idx="1742">195</cx:pt>
          <cx:pt idx="1743">163</cx:pt>
          <cx:pt idx="1744">176</cx:pt>
          <cx:pt idx="1745">160</cx:pt>
          <cx:pt idx="1746">151</cx:pt>
          <cx:pt idx="1747">124</cx:pt>
          <cx:pt idx="1748">144</cx:pt>
          <cx:pt idx="1749">78</cx:pt>
          <cx:pt idx="1750">16</cx:pt>
          <cx:pt idx="1751">17</cx:pt>
          <cx:pt idx="1752">8</cx:pt>
          <cx:pt idx="1753">9</cx:pt>
          <cx:pt idx="1754">8</cx:pt>
          <cx:pt idx="1755">32</cx:pt>
          <cx:pt idx="1756">55</cx:pt>
          <cx:pt idx="1757">96</cx:pt>
          <cx:pt idx="1758">167</cx:pt>
          <cx:pt idx="1759">154</cx:pt>
          <cx:pt idx="1760">167</cx:pt>
          <cx:pt idx="1761">214</cx:pt>
          <cx:pt idx="1762">230</cx:pt>
          <cx:pt idx="1763">195</cx:pt>
          <cx:pt idx="1764">221</cx:pt>
          <cx:pt idx="1765">200</cx:pt>
          <cx:pt idx="1766">240</cx:pt>
          <cx:pt idx="1767">210</cx:pt>
          <cx:pt idx="1768">242</cx:pt>
          <cx:pt idx="1769">245</cx:pt>
          <cx:pt idx="1770">247</cx:pt>
          <cx:pt idx="1771">201</cx:pt>
          <cx:pt idx="1772">221</cx:pt>
          <cx:pt idx="1773">134</cx:pt>
          <cx:pt idx="1774">20</cx:pt>
          <cx:pt idx="1775">10</cx:pt>
          <cx:pt idx="1776">16</cx:pt>
          <cx:pt idx="1777">17</cx:pt>
          <cx:pt idx="1778">15</cx:pt>
          <cx:pt idx="1779">31</cx:pt>
          <cx:pt idx="1780">48</cx:pt>
          <cx:pt idx="1781">119</cx:pt>
          <cx:pt idx="1782">280</cx:pt>
          <cx:pt idx="1783">261</cx:pt>
          <cx:pt idx="1784">300</cx:pt>
          <cx:pt idx="1785">305</cx:pt>
          <cx:pt idx="1786">284</cx:pt>
          <cx:pt idx="1787">230</cx:pt>
          <cx:pt idx="1788">248</cx:pt>
          <cx:pt idx="1789">213</cx:pt>
          <cx:pt idx="1790">251</cx:pt>
          <cx:pt idx="1791">241</cx:pt>
          <cx:pt idx="1792">275</cx:pt>
          <cx:pt idx="1793">267</cx:pt>
          <cx:pt idx="1794">257</cx:pt>
          <cx:pt idx="1795">208</cx:pt>
          <cx:pt idx="1796">238</cx:pt>
          <cx:pt idx="1797">135</cx:pt>
          <cx:pt idx="1798">49</cx:pt>
          <cx:pt idx="1799">44</cx:pt>
          <cx:pt idx="1800">11</cx:pt>
          <cx:pt idx="1801">12</cx:pt>
          <cx:pt idx="1802">23</cx:pt>
          <cx:pt idx="1803">64</cx:pt>
          <cx:pt idx="1804">85</cx:pt>
          <cx:pt idx="1805">145</cx:pt>
          <cx:pt idx="1806">284</cx:pt>
          <cx:pt idx="1807">253</cx:pt>
          <cx:pt idx="1808">306</cx:pt>
          <cx:pt idx="1809">309</cx:pt>
          <cx:pt idx="1810">272</cx:pt>
          <cx:pt idx="1811">215</cx:pt>
          <cx:pt idx="1812">218</cx:pt>
          <cx:pt idx="1813">214</cx:pt>
          <cx:pt idx="1814">262</cx:pt>
          <cx:pt idx="1815">242</cx:pt>
          <cx:pt idx="1816">274</cx:pt>
          <cx:pt idx="1817">291</cx:pt>
          <cx:pt idx="1818">280</cx:pt>
          <cx:pt idx="1819">228</cx:pt>
          <cx:pt idx="1820">231</cx:pt>
          <cx:pt idx="1821">145</cx:pt>
          <cx:pt idx="1822">48</cx:pt>
          <cx:pt idx="1823">41</cx:pt>
          <cx:pt idx="1824">10</cx:pt>
          <cx:pt idx="1825">14</cx:pt>
          <cx:pt idx="1826">22</cx:pt>
          <cx:pt idx="1827">58</cx:pt>
          <cx:pt idx="1828">76</cx:pt>
          <cx:pt idx="1829">123</cx:pt>
          <cx:pt idx="1830">216</cx:pt>
          <cx:pt idx="1831">192</cx:pt>
          <cx:pt idx="1832">239</cx:pt>
          <cx:pt idx="1833">272</cx:pt>
          <cx:pt idx="1834">254</cx:pt>
          <cx:pt idx="1835">207</cx:pt>
          <cx:pt idx="1836">210</cx:pt>
          <cx:pt idx="1837">214</cx:pt>
          <cx:pt idx="1838">243</cx:pt>
          <cx:pt idx="1839">206</cx:pt>
          <cx:pt idx="1840">258</cx:pt>
          <cx:pt idx="1841">262</cx:pt>
          <cx:pt idx="1842">259</cx:pt>
          <cx:pt idx="1843">184</cx:pt>
          <cx:pt idx="1844">197</cx:pt>
          <cx:pt idx="1845">125</cx:pt>
          <cx:pt idx="1846">49</cx:pt>
          <cx:pt idx="1847">44</cx:pt>
          <cx:pt idx="1848">14</cx:pt>
          <cx:pt idx="1849">15</cx:pt>
          <cx:pt idx="1850">23</cx:pt>
          <cx:pt idx="1851">51</cx:pt>
          <cx:pt idx="1852">62</cx:pt>
          <cx:pt idx="1853">126</cx:pt>
          <cx:pt idx="1854">268</cx:pt>
          <cx:pt idx="1855">254</cx:pt>
          <cx:pt idx="1856">310</cx:pt>
          <cx:pt idx="1857">297</cx:pt>
          <cx:pt idx="1858">261</cx:pt>
          <cx:pt idx="1859">219</cx:pt>
          <cx:pt idx="1860">237</cx:pt>
          <cx:pt idx="1861">206</cx:pt>
          <cx:pt idx="1862">271</cx:pt>
          <cx:pt idx="1863">265</cx:pt>
          <cx:pt idx="1864">282</cx:pt>
          <cx:pt idx="1865">284</cx:pt>
          <cx:pt idx="1866">274</cx:pt>
          <cx:pt idx="1867">235</cx:pt>
          <cx:pt idx="1868">241</cx:pt>
          <cx:pt idx="1869">139</cx:pt>
          <cx:pt idx="1870">57</cx:pt>
          <cx:pt idx="1871">36</cx:pt>
          <cx:pt idx="1872">4</cx:pt>
          <cx:pt idx="1873">14</cx:pt>
          <cx:pt idx="1874">24</cx:pt>
          <cx:pt idx="1875">59</cx:pt>
          <cx:pt idx="1876">73</cx:pt>
          <cx:pt idx="1877">116</cx:pt>
          <cx:pt idx="1878">207</cx:pt>
          <cx:pt idx="1879">183</cx:pt>
          <cx:pt idx="1880">240</cx:pt>
          <cx:pt idx="1881">260</cx:pt>
          <cx:pt idx="1882">232</cx:pt>
          <cx:pt idx="1883">203</cx:pt>
          <cx:pt idx="1884">200</cx:pt>
          <cx:pt idx="1885">208</cx:pt>
          <cx:pt idx="1886">220</cx:pt>
          <cx:pt idx="1887">210</cx:pt>
          <cx:pt idx="1888">258</cx:pt>
          <cx:pt idx="1889">255</cx:pt>
          <cx:pt idx="1890">227</cx:pt>
          <cx:pt idx="1891">176</cx:pt>
          <cx:pt idx="1892">188</cx:pt>
          <cx:pt idx="1893">122</cx:pt>
          <cx:pt idx="1894">37</cx:pt>
          <cx:pt idx="1895">33</cx:pt>
          <cx:pt idx="1896">7</cx:pt>
          <cx:pt idx="1897">4</cx:pt>
          <cx:pt idx="1898">7</cx:pt>
          <cx:pt idx="1899">21</cx:pt>
          <cx:pt idx="1900">47</cx:pt>
          <cx:pt idx="1901">115</cx:pt>
          <cx:pt idx="1902">207</cx:pt>
          <cx:pt idx="1903">204</cx:pt>
          <cx:pt idx="1904">228</cx:pt>
          <cx:pt idx="1905">233</cx:pt>
          <cx:pt idx="1906">244</cx:pt>
          <cx:pt idx="1907">196</cx:pt>
          <cx:pt idx="1908">172</cx:pt>
          <cx:pt idx="1909">164</cx:pt>
          <cx:pt idx="1910">191</cx:pt>
          <cx:pt idx="1911">143</cx:pt>
          <cx:pt idx="1912">169</cx:pt>
          <cx:pt idx="1913">147</cx:pt>
          <cx:pt idx="1914">149</cx:pt>
          <cx:pt idx="1915">113</cx:pt>
          <cx:pt idx="1916">145</cx:pt>
          <cx:pt idx="1917">77</cx:pt>
          <cx:pt idx="1918">11</cx:pt>
          <cx:pt idx="1919">17</cx:pt>
          <cx:pt idx="1920">11</cx:pt>
          <cx:pt idx="1921">7</cx:pt>
          <cx:pt idx="1922">7</cx:pt>
          <cx:pt idx="1923">27</cx:pt>
          <cx:pt idx="1924">46</cx:pt>
          <cx:pt idx="1925">92</cx:pt>
          <cx:pt idx="1926">158</cx:pt>
          <cx:pt idx="1927">166</cx:pt>
          <cx:pt idx="1928">163</cx:pt>
          <cx:pt idx="1929">198</cx:pt>
          <cx:pt idx="1930">214</cx:pt>
          <cx:pt idx="1931">197</cx:pt>
          <cx:pt idx="1932">222</cx:pt>
          <cx:pt idx="1933">217</cx:pt>
          <cx:pt idx="1934">256</cx:pt>
          <cx:pt idx="1935">219</cx:pt>
          <cx:pt idx="1936">255</cx:pt>
          <cx:pt idx="1937">240</cx:pt>
          <cx:pt idx="1938">238</cx:pt>
          <cx:pt idx="1939">200</cx:pt>
          <cx:pt idx="1940">230</cx:pt>
          <cx:pt idx="1941">121</cx:pt>
          <cx:pt idx="1942">15</cx:pt>
          <cx:pt idx="1943">9</cx:pt>
          <cx:pt idx="1944">18</cx:pt>
          <cx:pt idx="1945">17</cx:pt>
          <cx:pt idx="1946">11</cx:pt>
          <cx:pt idx="1947">26</cx:pt>
          <cx:pt idx="1948">50</cx:pt>
          <cx:pt idx="1949">141</cx:pt>
          <cx:pt idx="1950">281</cx:pt>
          <cx:pt idx="1951">267</cx:pt>
          <cx:pt idx="1952">321</cx:pt>
          <cx:pt idx="1953">316</cx:pt>
          <cx:pt idx="1954">286</cx:pt>
          <cx:pt idx="1955">230</cx:pt>
          <cx:pt idx="1956">237</cx:pt>
          <cx:pt idx="1957">221</cx:pt>
          <cx:pt idx="1958">253</cx:pt>
          <cx:pt idx="1959">241</cx:pt>
          <cx:pt idx="1960">277</cx:pt>
          <cx:pt idx="1961">270</cx:pt>
          <cx:pt idx="1962">266</cx:pt>
          <cx:pt idx="1963">215</cx:pt>
          <cx:pt idx="1964">229</cx:pt>
          <cx:pt idx="1965">131</cx:pt>
          <cx:pt idx="1966">47</cx:pt>
          <cx:pt idx="1967">42</cx:pt>
          <cx:pt idx="1968">21</cx:pt>
          <cx:pt idx="1969">13</cx:pt>
          <cx:pt idx="1970">21</cx:pt>
          <cx:pt idx="1971">50</cx:pt>
          <cx:pt idx="1972">74</cx:pt>
          <cx:pt idx="1973">143</cx:pt>
          <cx:pt idx="1974">272</cx:pt>
          <cx:pt idx="1975">253</cx:pt>
          <cx:pt idx="1976">301</cx:pt>
          <cx:pt idx="1977">285</cx:pt>
          <cx:pt idx="1978">275</cx:pt>
          <cx:pt idx="1979">212</cx:pt>
          <cx:pt idx="1980">222</cx:pt>
          <cx:pt idx="1981">205</cx:pt>
          <cx:pt idx="1982">255</cx:pt>
          <cx:pt idx="1983">245</cx:pt>
          <cx:pt idx="1984">274</cx:pt>
          <cx:pt idx="1985">247</cx:pt>
          <cx:pt idx="1986">288</cx:pt>
          <cx:pt idx="1987">220</cx:pt>
          <cx:pt idx="1988">225</cx:pt>
          <cx:pt idx="1989">144</cx:pt>
          <cx:pt idx="1990">58</cx:pt>
          <cx:pt idx="1991">37</cx:pt>
          <cx:pt idx="1992">5</cx:pt>
          <cx:pt idx="1993">12</cx:pt>
          <cx:pt idx="1994">20</cx:pt>
          <cx:pt idx="1995">59</cx:pt>
          <cx:pt idx="1996">79</cx:pt>
          <cx:pt idx="1997">128</cx:pt>
          <cx:pt idx="1998">283</cx:pt>
          <cx:pt idx="1999">245</cx:pt>
          <cx:pt idx="2000">267</cx:pt>
          <cx:pt idx="2001">280</cx:pt>
          <cx:pt idx="2002">271</cx:pt>
          <cx:pt idx="2003">224</cx:pt>
          <cx:pt idx="2004">249</cx:pt>
          <cx:pt idx="2005">224</cx:pt>
          <cx:pt idx="2006">259</cx:pt>
          <cx:pt idx="2007">242</cx:pt>
          <cx:pt idx="2008">289</cx:pt>
          <cx:pt idx="2009">299</cx:pt>
          <cx:pt idx="2010">280</cx:pt>
          <cx:pt idx="2011">226</cx:pt>
          <cx:pt idx="2012">235</cx:pt>
          <cx:pt idx="2013">149</cx:pt>
          <cx:pt idx="2014">55</cx:pt>
          <cx:pt idx="2015">43</cx:pt>
          <cx:pt idx="2016">10</cx:pt>
          <cx:pt idx="2017">13</cx:pt>
          <cx:pt idx="2018">20</cx:pt>
          <cx:pt idx="2019">52</cx:pt>
          <cx:pt idx="2020">72</cx:pt>
          <cx:pt idx="2021">146</cx:pt>
          <cx:pt idx="2022">281</cx:pt>
          <cx:pt idx="2023">254</cx:pt>
          <cx:pt idx="2024">289</cx:pt>
          <cx:pt idx="2025">278</cx:pt>
          <cx:pt idx="2026">284</cx:pt>
          <cx:pt idx="2027">216</cx:pt>
          <cx:pt idx="2028">240</cx:pt>
          <cx:pt idx="2029">227</cx:pt>
          <cx:pt idx="2030">269</cx:pt>
          <cx:pt idx="2031">272</cx:pt>
          <cx:pt idx="2032">291</cx:pt>
          <cx:pt idx="2033">282</cx:pt>
          <cx:pt idx="2034">270</cx:pt>
          <cx:pt idx="2035">228</cx:pt>
          <cx:pt idx="2036">247</cx:pt>
          <cx:pt idx="2037">162</cx:pt>
          <cx:pt idx="2038">61</cx:pt>
          <cx:pt idx="2039">42</cx:pt>
          <cx:pt idx="2040">11</cx:pt>
          <cx:pt idx="2041">18</cx:pt>
          <cx:pt idx="2042">26</cx:pt>
          <cx:pt idx="2043">51</cx:pt>
          <cx:pt idx="2044">89</cx:pt>
          <cx:pt idx="2045">134</cx:pt>
          <cx:pt idx="2046">257</cx:pt>
          <cx:pt idx="2047">241</cx:pt>
          <cx:pt idx="2048">291</cx:pt>
          <cx:pt idx="2049">297</cx:pt>
          <cx:pt idx="2050">273</cx:pt>
          <cx:pt idx="2051">229</cx:pt>
          <cx:pt idx="2052">258</cx:pt>
          <cx:pt idx="2053">237</cx:pt>
          <cx:pt idx="2054">280</cx:pt>
          <cx:pt idx="2055">284</cx:pt>
          <cx:pt idx="2056">306</cx:pt>
          <cx:pt idx="2057">271</cx:pt>
          <cx:pt idx="2058">266</cx:pt>
          <cx:pt idx="2059">219</cx:pt>
          <cx:pt idx="2060">246</cx:pt>
          <cx:pt idx="2061">152</cx:pt>
          <cx:pt idx="2062">51</cx:pt>
          <cx:pt idx="2063">34</cx:pt>
          <cx:pt idx="2064">8</cx:pt>
          <cx:pt idx="2065">8</cx:pt>
          <cx:pt idx="2066">12</cx:pt>
          <cx:pt idx="2067">28</cx:pt>
          <cx:pt idx="2068">68</cx:pt>
          <cx:pt idx="2069">126</cx:pt>
          <cx:pt idx="2070">240</cx:pt>
          <cx:pt idx="2071">211</cx:pt>
          <cx:pt idx="2072">231</cx:pt>
          <cx:pt idx="2073">248</cx:pt>
          <cx:pt idx="2074">281</cx:pt>
          <cx:pt idx="2075">213</cx:pt>
          <cx:pt idx="2076">223</cx:pt>
          <cx:pt idx="2077">188</cx:pt>
          <cx:pt idx="2078">212</cx:pt>
          <cx:pt idx="2079">161</cx:pt>
          <cx:pt idx="2080">176</cx:pt>
          <cx:pt idx="2081">161</cx:pt>
          <cx:pt idx="2082">169</cx:pt>
          <cx:pt idx="2083">131</cx:pt>
          <cx:pt idx="2084">149</cx:pt>
          <cx:pt idx="2085">106</cx:pt>
          <cx:pt idx="2086">15</cx:pt>
          <cx:pt idx="2087">17</cx:pt>
          <cx:pt idx="2088">14</cx:pt>
          <cx:pt idx="2089">7</cx:pt>
          <cx:pt idx="2090">14</cx:pt>
          <cx:pt idx="2091">36</cx:pt>
          <cx:pt idx="2092">119</cx:pt>
          <cx:pt idx="2093">197</cx:pt>
          <cx:pt idx="2094">198</cx:pt>
          <cx:pt idx="2095">188</cx:pt>
          <cx:pt idx="2096">201</cx:pt>
          <cx:pt idx="2097">232</cx:pt>
          <cx:pt idx="2098">221</cx:pt>
          <cx:pt idx="2099">240</cx:pt>
          <cx:pt idx="2100">231</cx:pt>
          <cx:pt idx="2101">252</cx:pt>
          <cx:pt idx="2102">231</cx:pt>
          <cx:pt idx="2103">239</cx:pt>
          <cx:pt idx="2104">248</cx:pt>
          <cx:pt idx="2105">263</cx:pt>
          <cx:pt idx="2106">230</cx:pt>
          <cx:pt idx="2107">209</cx:pt>
          <cx:pt idx="2108">205</cx:pt>
          <cx:pt idx="2109">81</cx:pt>
          <cx:pt idx="2110">10</cx:pt>
          <cx:pt idx="2111">19</cx:pt>
          <cx:pt idx="2112">25</cx:pt>
          <cx:pt idx="2113">15</cx:pt>
          <cx:pt idx="2114">23</cx:pt>
          <cx:pt idx="2115">48</cx:pt>
          <cx:pt idx="2116">145</cx:pt>
          <cx:pt idx="2117">276</cx:pt>
          <cx:pt idx="2118">275</cx:pt>
          <cx:pt idx="2119">283</cx:pt>
          <cx:pt idx="2120">285</cx:pt>
          <cx:pt idx="2121">271</cx:pt>
          <cx:pt idx="2122">247</cx:pt>
          <cx:pt idx="2123">220</cx:pt>
          <cx:pt idx="2124">219</cx:pt>
          <cx:pt idx="2125">261</cx:pt>
          <cx:pt idx="2126">240</cx:pt>
          <cx:pt idx="2127">249</cx:pt>
          <cx:pt idx="2128">266</cx:pt>
          <cx:pt idx="2129">253</cx:pt>
          <cx:pt idx="2130">233</cx:pt>
          <cx:pt idx="2131">236</cx:pt>
          <cx:pt idx="2132">200</cx:pt>
          <cx:pt idx="2133">83</cx:pt>
          <cx:pt idx="2134">47</cx:pt>
          <cx:pt idx="2135">19</cx:pt>
          <cx:pt idx="2136">14</cx:pt>
          <cx:pt idx="2137">21</cx:pt>
          <cx:pt idx="2138">47</cx:pt>
          <cx:pt idx="2139">75</cx:pt>
          <cx:pt idx="2140">142</cx:pt>
          <cx:pt idx="2141">261</cx:pt>
          <cx:pt idx="2142">284</cx:pt>
          <cx:pt idx="2143">264</cx:pt>
          <cx:pt idx="2144">257</cx:pt>
          <cx:pt idx="2145">201</cx:pt>
          <cx:pt idx="2146">170</cx:pt>
          <cx:pt idx="2147">181</cx:pt>
          <cx:pt idx="2148">171</cx:pt>
          <cx:pt idx="2149">184</cx:pt>
          <cx:pt idx="2150">202</cx:pt>
          <cx:pt idx="2151">233</cx:pt>
          <cx:pt idx="2152">242</cx:pt>
          <cx:pt idx="2153">250</cx:pt>
          <cx:pt idx="2154">192</cx:pt>
          <cx:pt idx="2155">196</cx:pt>
          <cx:pt idx="2156">171</cx:pt>
          <cx:pt idx="2157">151</cx:pt>
          <cx:pt idx="2158">70</cx:pt>
          <cx:pt idx="2159">25</cx:pt>
          <cx:pt idx="2160">13</cx:pt>
          <cx:pt idx="2161">15</cx:pt>
          <cx:pt idx="2162">47</cx:pt>
          <cx:pt idx="2163">60</cx:pt>
          <cx:pt idx="2164">119</cx:pt>
          <cx:pt idx="2165">250</cx:pt>
          <cx:pt idx="2166">251</cx:pt>
          <cx:pt idx="2167">289</cx:pt>
          <cx:pt idx="2168">279</cx:pt>
          <cx:pt idx="2169">250</cx:pt>
          <cx:pt idx="2170">210</cx:pt>
          <cx:pt idx="2171">215</cx:pt>
          <cx:pt idx="2172">212</cx:pt>
          <cx:pt idx="2173">259</cx:pt>
          <cx:pt idx="2174">240</cx:pt>
          <cx:pt idx="2175">290</cx:pt>
          <cx:pt idx="2176">288</cx:pt>
          <cx:pt idx="2177">285</cx:pt>
          <cx:pt idx="2178">233</cx:pt>
          <cx:pt idx="2179">234</cx:pt>
          <cx:pt idx="2180">209</cx:pt>
          <cx:pt idx="2181">115</cx:pt>
          <cx:pt idx="2182">49</cx:pt>
          <cx:pt idx="2183">18</cx:pt>
          <cx:pt idx="2184">14</cx:pt>
          <cx:pt idx="2185">20</cx:pt>
          <cx:pt idx="2186">36</cx:pt>
          <cx:pt idx="2187">60</cx:pt>
          <cx:pt idx="2188">129</cx:pt>
          <cx:pt idx="2189">267</cx:pt>
          <cx:pt idx="2190">252</cx:pt>
          <cx:pt idx="2191">282</cx:pt>
          <cx:pt idx="2192">292</cx:pt>
          <cx:pt idx="2193">260</cx:pt>
          <cx:pt idx="2194">211</cx:pt>
          <cx:pt idx="2195">196</cx:pt>
          <cx:pt idx="2196">227</cx:pt>
          <cx:pt idx="2197">257</cx:pt>
          <cx:pt idx="2198">250</cx:pt>
          <cx:pt idx="2199">263</cx:pt>
          <cx:pt idx="2200">279</cx:pt>
          <cx:pt idx="2201">270</cx:pt>
          <cx:pt idx="2202">229</cx:pt>
          <cx:pt idx="2203">224</cx:pt>
          <cx:pt idx="2204">210</cx:pt>
          <cx:pt idx="2205">119</cx:pt>
          <cx:pt idx="2206">47</cx:pt>
          <cx:pt idx="2207">13</cx:pt>
          <cx:pt idx="2208">14</cx:pt>
          <cx:pt idx="2209">13</cx:pt>
          <cx:pt idx="2210">36</cx:pt>
          <cx:pt idx="2211">64</cx:pt>
          <cx:pt idx="2212">115</cx:pt>
          <cx:pt idx="2213">232</cx:pt>
          <cx:pt idx="2214">238</cx:pt>
          <cx:pt idx="2215">241</cx:pt>
          <cx:pt idx="2216">287</cx:pt>
          <cx:pt idx="2217">267</cx:pt>
          <cx:pt idx="2218">240</cx:pt>
          <cx:pt idx="2219">224</cx:pt>
          <cx:pt idx="2220">248</cx:pt>
          <cx:pt idx="2221">255</cx:pt>
          <cx:pt idx="2222">229</cx:pt>
          <cx:pt idx="2223">240</cx:pt>
          <cx:pt idx="2224">211</cx:pt>
          <cx:pt idx="2225">195</cx:pt>
          <cx:pt idx="2226">155</cx:pt>
          <cx:pt idx="2227">162</cx:pt>
          <cx:pt idx="2228">151</cx:pt>
          <cx:pt idx="2229">50</cx:pt>
          <cx:pt idx="2230">17</cx:pt>
          <cx:pt idx="2231">12</cx:pt>
          <cx:pt idx="2232">9</cx:pt>
          <cx:pt idx="2233">9</cx:pt>
          <cx:pt idx="2234">17</cx:pt>
          <cx:pt idx="2235">54</cx:pt>
          <cx:pt idx="2236">126</cx:pt>
          <cx:pt idx="2237">205</cx:pt>
          <cx:pt idx="2238">199</cx:pt>
          <cx:pt idx="2239">206</cx:pt>
          <cx:pt idx="2240">234</cx:pt>
          <cx:pt idx="2241">255</cx:pt>
          <cx:pt idx="2242">209</cx:pt>
          <cx:pt idx="2243">230</cx:pt>
          <cx:pt idx="2244">204</cx:pt>
          <cx:pt idx="2245">209</cx:pt>
          <cx:pt idx="2246">176</cx:pt>
          <cx:pt idx="2247">153</cx:pt>
          <cx:pt idx="2248">158</cx:pt>
          <cx:pt idx="2249">163</cx:pt>
          <cx:pt idx="2250">163</cx:pt>
          <cx:pt idx="2251">140</cx:pt>
          <cx:pt idx="2252">113</cx:pt>
          <cx:pt idx="2253">22</cx:pt>
          <cx:pt idx="2254">14</cx:pt>
          <cx:pt idx="2255">8</cx:pt>
          <cx:pt idx="2256">8</cx:pt>
          <cx:pt idx="2257">8</cx:pt>
          <cx:pt idx="2258">21</cx:pt>
          <cx:pt idx="2259">52</cx:pt>
          <cx:pt idx="2260">117</cx:pt>
          <cx:pt idx="2261">157</cx:pt>
          <cx:pt idx="2262">148</cx:pt>
          <cx:pt idx="2263">160</cx:pt>
          <cx:pt idx="2264">204</cx:pt>
          <cx:pt idx="2265">214</cx:pt>
          <cx:pt idx="2266">199</cx:pt>
          <cx:pt idx="2267">218</cx:pt>
          <cx:pt idx="2268">201</cx:pt>
          <cx:pt idx="2269">213</cx:pt>
          <cx:pt idx="2270">174</cx:pt>
          <cx:pt idx="2271">202</cx:pt>
          <cx:pt idx="2272">221</cx:pt>
          <cx:pt idx="2273">228</cx:pt>
          <cx:pt idx="2274">167</cx:pt>
          <cx:pt idx="2275">186</cx:pt>
          <cx:pt idx="2276">145</cx:pt>
          <cx:pt idx="2277">26</cx:pt>
          <cx:pt idx="2278">12</cx:pt>
          <cx:pt idx="2279">15</cx:pt>
          <cx:pt idx="2280">13</cx:pt>
          <cx:pt idx="2281">7</cx:pt>
          <cx:pt idx="2282">10</cx:pt>
          <cx:pt idx="2283">41</cx:pt>
          <cx:pt idx="2284">109</cx:pt>
          <cx:pt idx="2285">161</cx:pt>
          <cx:pt idx="2286">157</cx:pt>
          <cx:pt idx="2287">172</cx:pt>
          <cx:pt idx="2288">231</cx:pt>
          <cx:pt idx="2289">231</cx:pt>
          <cx:pt idx="2290">213</cx:pt>
          <cx:pt idx="2291">218</cx:pt>
          <cx:pt idx="2292">209</cx:pt>
          <cx:pt idx="2293">232</cx:pt>
          <cx:pt idx="2294">218</cx:pt>
          <cx:pt idx="2295">234</cx:pt>
          <cx:pt idx="2296">236</cx:pt>
          <cx:pt idx="2297">247</cx:pt>
          <cx:pt idx="2298">170</cx:pt>
          <cx:pt idx="2299">199</cx:pt>
          <cx:pt idx="2300">153</cx:pt>
          <cx:pt idx="2301">34</cx:pt>
          <cx:pt idx="2302">15</cx:pt>
          <cx:pt idx="2303">8</cx:pt>
          <cx:pt idx="2304">8</cx:pt>
          <cx:pt idx="2305">16</cx:pt>
          <cx:pt idx="2306">43</cx:pt>
          <cx:pt idx="2307">66</cx:pt>
          <cx:pt idx="2308">142</cx:pt>
          <cx:pt idx="2309">277</cx:pt>
          <cx:pt idx="2310">261</cx:pt>
          <cx:pt idx="2311">295</cx:pt>
          <cx:pt idx="2312">293</cx:pt>
          <cx:pt idx="2313">275</cx:pt>
          <cx:pt idx="2314">225</cx:pt>
          <cx:pt idx="2315">237</cx:pt>
          <cx:pt idx="2316">240</cx:pt>
          <cx:pt idx="2317">254</cx:pt>
          <cx:pt idx="2318">259</cx:pt>
          <cx:pt idx="2319">278</cx:pt>
          <cx:pt idx="2320">267</cx:pt>
          <cx:pt idx="2321">257</cx:pt>
          <cx:pt idx="2322">213</cx:pt>
          <cx:pt idx="2323">218</cx:pt>
          <cx:pt idx="2324">172</cx:pt>
          <cx:pt idx="2325">64</cx:pt>
          <cx:pt idx="2326">45</cx:pt>
          <cx:pt idx="2327">13</cx:pt>
          <cx:pt idx="2328">13</cx:pt>
          <cx:pt idx="2329">18</cx:pt>
          <cx:pt idx="2330">43</cx:pt>
          <cx:pt idx="2331">72</cx:pt>
          <cx:pt idx="2332">138</cx:pt>
          <cx:pt idx="2333">263</cx:pt>
          <cx:pt idx="2334">269</cx:pt>
          <cx:pt idx="2335">252</cx:pt>
          <cx:pt idx="2336">274</cx:pt>
          <cx:pt idx="2337">281</cx:pt>
          <cx:pt idx="2338">248</cx:pt>
          <cx:pt idx="2339">252</cx:pt>
          <cx:pt idx="2340">255</cx:pt>
          <cx:pt idx="2341">289</cx:pt>
          <cx:pt idx="2342">279</cx:pt>
          <cx:pt idx="2343">285</cx:pt>
          <cx:pt idx="2344">301</cx:pt>
          <cx:pt idx="2345">289</cx:pt>
          <cx:pt idx="2346">212</cx:pt>
          <cx:pt idx="2347">221</cx:pt>
          <cx:pt idx="2348">174</cx:pt>
          <cx:pt idx="2349">79</cx:pt>
          <cx:pt idx="2350">55</cx:pt>
          <cx:pt idx="2351">24</cx:pt>
          <cx:pt idx="2352">20</cx:pt>
          <cx:pt idx="2353">25</cx:pt>
          <cx:pt idx="2354">46</cx:pt>
          <cx:pt idx="2355">67</cx:pt>
          <cx:pt idx="2356">153</cx:pt>
          <cx:pt idx="2357">294</cx:pt>
          <cx:pt idx="2358">271</cx:pt>
          <cx:pt idx="2359">286</cx:pt>
          <cx:pt idx="2360">296</cx:pt>
          <cx:pt idx="2361">248</cx:pt>
          <cx:pt idx="2362">245</cx:pt>
          <cx:pt idx="2363">255</cx:pt>
          <cx:pt idx="2364">243</cx:pt>
          <cx:pt idx="2365">271</cx:pt>
          <cx:pt idx="2366">240</cx:pt>
          <cx:pt idx="2367">274</cx:pt>
          <cx:pt idx="2368">284</cx:pt>
          <cx:pt idx="2369">302</cx:pt>
          <cx:pt idx="2370">226</cx:pt>
          <cx:pt idx="2371">236</cx:pt>
          <cx:pt idx="2372">183</cx:pt>
          <cx:pt idx="2373">77</cx:pt>
          <cx:pt idx="2374">51</cx:pt>
          <cx:pt idx="2375">25</cx:pt>
          <cx:pt idx="2376">17</cx:pt>
          <cx:pt idx="2377">28</cx:pt>
          <cx:pt idx="2378">43</cx:pt>
          <cx:pt idx="2379">75</cx:pt>
          <cx:pt idx="2380">158</cx:pt>
          <cx:pt idx="2381">279</cx:pt>
          <cx:pt idx="2382">262</cx:pt>
          <cx:pt idx="2383">271</cx:pt>
          <cx:pt idx="2384">301</cx:pt>
          <cx:pt idx="2385">288</cx:pt>
          <cx:pt idx="2386">238</cx:pt>
          <cx:pt idx="2387">254</cx:pt>
          <cx:pt idx="2388">267</cx:pt>
          <cx:pt idx="2389">299</cx:pt>
          <cx:pt idx="2390">272</cx:pt>
          <cx:pt idx="2391">297</cx:pt>
          <cx:pt idx="2392">297</cx:pt>
          <cx:pt idx="2393">295</cx:pt>
          <cx:pt idx="2394">217</cx:pt>
          <cx:pt idx="2395">229</cx:pt>
          <cx:pt idx="2396">174</cx:pt>
          <cx:pt idx="2397">53</cx:pt>
          <cx:pt idx="2398">39</cx:pt>
          <cx:pt idx="2399">11</cx:pt>
          <cx:pt idx="2400">9</cx:pt>
          <cx:pt idx="2401">8</cx:pt>
          <cx:pt idx="2402">27</cx:pt>
          <cx:pt idx="2403">61</cx:pt>
          <cx:pt idx="2404">155</cx:pt>
          <cx:pt idx="2405">234</cx:pt>
          <cx:pt idx="2406">214</cx:pt>
          <cx:pt idx="2407">227</cx:pt>
          <cx:pt idx="2408">276</cx:pt>
          <cx:pt idx="2409">275</cx:pt>
          <cx:pt idx="2410">233</cx:pt>
          <cx:pt idx="2411">225</cx:pt>
          <cx:pt idx="2412">213</cx:pt>
          <cx:pt idx="2413">212</cx:pt>
          <cx:pt idx="2414">205</cx:pt>
          <cx:pt idx="2415">203</cx:pt>
          <cx:pt idx="2416">186</cx:pt>
          <cx:pt idx="2417">190</cx:pt>
          <cx:pt idx="2418">175</cx:pt>
          <cx:pt idx="2419">156</cx:pt>
          <cx:pt idx="2420">130</cx:pt>
          <cx:pt idx="2421">32</cx:pt>
          <cx:pt idx="2422">17</cx:pt>
          <cx:pt idx="2423">11</cx:pt>
          <cx:pt idx="2424">17</cx:pt>
          <cx:pt idx="2425">10</cx:pt>
          <cx:pt idx="2426">24</cx:pt>
          <cx:pt idx="2427">54</cx:pt>
          <cx:pt idx="2428">136</cx:pt>
          <cx:pt idx="2429">193</cx:pt>
          <cx:pt idx="2430">173</cx:pt>
          <cx:pt idx="2431">198</cx:pt>
          <cx:pt idx="2432">222</cx:pt>
          <cx:pt idx="2433">251</cx:pt>
          <cx:pt idx="2434">253</cx:pt>
          <cx:pt idx="2435">267</cx:pt>
          <cx:pt idx="2436">253</cx:pt>
          <cx:pt idx="2437">254</cx:pt>
          <cx:pt idx="2438">223</cx:pt>
          <cx:pt idx="2439">252</cx:pt>
          <cx:pt idx="2440">264</cx:pt>
          <cx:pt idx="2441">278</cx:pt>
          <cx:pt idx="2442">229</cx:pt>
          <cx:pt idx="2443">230</cx:pt>
          <cx:pt idx="2444">189</cx:pt>
          <cx:pt idx="2445">43</cx:pt>
          <cx:pt idx="2446">10</cx:pt>
          <cx:pt idx="2447">21</cx:pt>
          <cx:pt idx="2448">14</cx:pt>
          <cx:pt idx="2449">15</cx:pt>
          <cx:pt idx="2450">16</cx:pt>
          <cx:pt idx="2451">43</cx:pt>
          <cx:pt idx="2452">166</cx:pt>
          <cx:pt idx="2453">292</cx:pt>
          <cx:pt idx="2454">284</cx:pt>
          <cx:pt idx="2455">303</cx:pt>
          <cx:pt idx="2456">323</cx:pt>
          <cx:pt idx="2457">295</cx:pt>
          <cx:pt idx="2458">267</cx:pt>
          <cx:pt idx="2459">265</cx:pt>
          <cx:pt idx="2460">255</cx:pt>
          <cx:pt idx="2461">282</cx:pt>
          <cx:pt idx="2462">299</cx:pt>
          <cx:pt idx="2463">299</cx:pt>
          <cx:pt idx="2464">290</cx:pt>
          <cx:pt idx="2465">273</cx:pt>
          <cx:pt idx="2466">205</cx:pt>
          <cx:pt idx="2467">238</cx:pt>
          <cx:pt idx="2468">174</cx:pt>
          <cx:pt idx="2469">58</cx:pt>
          <cx:pt idx="2470">41</cx:pt>
          <cx:pt idx="2471">12</cx:pt>
          <cx:pt idx="2472">16</cx:pt>
          <cx:pt idx="2473">25</cx:pt>
          <cx:pt idx="2474">46</cx:pt>
          <cx:pt idx="2475">65</cx:pt>
          <cx:pt idx="2476">164</cx:pt>
          <cx:pt idx="2477">297</cx:pt>
          <cx:pt idx="2478">306</cx:pt>
          <cx:pt idx="2479">327</cx:pt>
          <cx:pt idx="2480">328</cx:pt>
          <cx:pt idx="2481">297</cx:pt>
          <cx:pt idx="2482">246</cx:pt>
          <cx:pt idx="2483">269</cx:pt>
          <cx:pt idx="2484">287</cx:pt>
          <cx:pt idx="2485">294</cx:pt>
          <cx:pt idx="2486">266</cx:pt>
          <cx:pt idx="2487">287</cx:pt>
          <cx:pt idx="2488">294</cx:pt>
          <cx:pt idx="2489">306</cx:pt>
          <cx:pt idx="2490">223</cx:pt>
          <cx:pt idx="2491">237</cx:pt>
          <cx:pt idx="2492">176</cx:pt>
          <cx:pt idx="2493">71</cx:pt>
          <cx:pt idx="2494">40</cx:pt>
          <cx:pt idx="2495">14</cx:pt>
          <cx:pt idx="2496">14</cx:pt>
          <cx:pt idx="2497">23</cx:pt>
          <cx:pt idx="2498">50</cx:pt>
          <cx:pt idx="2499">69</cx:pt>
          <cx:pt idx="2500">175</cx:pt>
          <cx:pt idx="2501">295</cx:pt>
          <cx:pt idx="2502">281</cx:pt>
          <cx:pt idx="2503">317</cx:pt>
          <cx:pt idx="2504">347</cx:pt>
          <cx:pt idx="2505">310</cx:pt>
          <cx:pt idx="2506">272</cx:pt>
          <cx:pt idx="2507">272</cx:pt>
          <cx:pt idx="2508">256</cx:pt>
          <cx:pt idx="2509">312</cx:pt>
          <cx:pt idx="2510">296</cx:pt>
          <cx:pt idx="2511">299</cx:pt>
          <cx:pt idx="2512">327</cx:pt>
          <cx:pt idx="2513">308</cx:pt>
          <cx:pt idx="2514">244</cx:pt>
          <cx:pt idx="2515">242</cx:pt>
          <cx:pt idx="2516">183</cx:pt>
          <cx:pt idx="2517">88</cx:pt>
          <cx:pt idx="2518">42</cx:pt>
          <cx:pt idx="2519">15</cx:pt>
          <cx:pt idx="2520">12</cx:pt>
          <cx:pt idx="2521">22</cx:pt>
          <cx:pt idx="2522">47</cx:pt>
          <cx:pt idx="2523">63</cx:pt>
          <cx:pt idx="2524">171</cx:pt>
          <cx:pt idx="2525">310</cx:pt>
          <cx:pt idx="2526">287</cx:pt>
          <cx:pt idx="2527">321</cx:pt>
          <cx:pt idx="2528">326</cx:pt>
          <cx:pt idx="2529">294</cx:pt>
          <cx:pt idx="2530">263</cx:pt>
          <cx:pt idx="2531">287</cx:pt>
          <cx:pt idx="2532">273</cx:pt>
          <cx:pt idx="2533">298</cx:pt>
          <cx:pt idx="2534">306</cx:pt>
          <cx:pt idx="2535">321</cx:pt>
          <cx:pt idx="2536">341</cx:pt>
          <cx:pt idx="2537">319</cx:pt>
          <cx:pt idx="2538">236</cx:pt>
          <cx:pt idx="2539">264</cx:pt>
          <cx:pt idx="2540">190</cx:pt>
          <cx:pt idx="2541">78</cx:pt>
          <cx:pt idx="2542">43</cx:pt>
          <cx:pt idx="2543">14</cx:pt>
          <cx:pt idx="2544">16</cx:pt>
          <cx:pt idx="2545">24</cx:pt>
          <cx:pt idx="2546">47</cx:pt>
          <cx:pt idx="2547">84</cx:pt>
          <cx:pt idx="2548">173</cx:pt>
          <cx:pt idx="2549">291</cx:pt>
          <cx:pt idx="2550">288</cx:pt>
          <cx:pt idx="2551">308</cx:pt>
          <cx:pt idx="2552">338</cx:pt>
          <cx:pt idx="2553">314</cx:pt>
          <cx:pt idx="2554">242</cx:pt>
          <cx:pt idx="2555">267</cx:pt>
          <cx:pt idx="2556">280</cx:pt>
          <cx:pt idx="2557">307</cx:pt>
          <cx:pt idx="2558">295</cx:pt>
          <cx:pt idx="2559">297</cx:pt>
          <cx:pt idx="2560">316</cx:pt>
          <cx:pt idx="2561">326</cx:pt>
          <cx:pt idx="2562">254</cx:pt>
          <cx:pt idx="2563">235</cx:pt>
          <cx:pt idx="2564">198</cx:pt>
          <cx:pt idx="2565">61</cx:pt>
          <cx:pt idx="2566">29</cx:pt>
          <cx:pt idx="2567">8</cx:pt>
          <cx:pt idx="2568">9</cx:pt>
          <cx:pt idx="2569">6</cx:pt>
          <cx:pt idx="2570">22</cx:pt>
          <cx:pt idx="2571">62</cx:pt>
          <cx:pt idx="2572">152</cx:pt>
          <cx:pt idx="2573">245</cx:pt>
          <cx:pt idx="2574">252</cx:pt>
          <cx:pt idx="2575">263</cx:pt>
          <cx:pt idx="2576">265</cx:pt>
          <cx:pt idx="2577">269</cx:pt>
          <cx:pt idx="2578">255</cx:pt>
          <cx:pt idx="2579">252</cx:pt>
          <cx:pt idx="2580">214</cx:pt>
          <cx:pt idx="2581">240</cx:pt>
          <cx:pt idx="2582">203</cx:pt>
          <cx:pt idx="2583">222</cx:pt>
          <cx:pt idx="2584">199</cx:pt>
          <cx:pt idx="2585">190</cx:pt>
          <cx:pt idx="2586">171</cx:pt>
          <cx:pt idx="2587">158</cx:pt>
          <cx:pt idx="2588">134</cx:pt>
          <cx:pt idx="2589">29</cx:pt>
          <cx:pt idx="2590">17</cx:pt>
          <cx:pt idx="2591">10</cx:pt>
          <cx:pt idx="2592">9</cx:pt>
          <cx:pt idx="2593">11</cx:pt>
          <cx:pt idx="2594">21</cx:pt>
          <cx:pt idx="2595">61</cx:pt>
          <cx:pt idx="2596">138</cx:pt>
          <cx:pt idx="2597">187</cx:pt>
          <cx:pt idx="2598">186</cx:pt>
          <cx:pt idx="2599">181</cx:pt>
          <cx:pt idx="2600">209</cx:pt>
          <cx:pt idx="2601">274</cx:pt>
          <cx:pt idx="2602">241</cx:pt>
          <cx:pt idx="2603">279</cx:pt>
          <cx:pt idx="2604">249</cx:pt>
          <cx:pt idx="2605">257</cx:pt>
          <cx:pt idx="2606">238</cx:pt>
          <cx:pt idx="2607">270</cx:pt>
          <cx:pt idx="2608">274</cx:pt>
          <cx:pt idx="2609">276</cx:pt>
          <cx:pt idx="2610">226</cx:pt>
          <cx:pt idx="2611">254</cx:pt>
          <cx:pt idx="2612">180</cx:pt>
          <cx:pt idx="2613">26</cx:pt>
          <cx:pt idx="2614">9</cx:pt>
          <cx:pt idx="2615">18</cx:pt>
          <cx:pt idx="2616">20</cx:pt>
          <cx:pt idx="2617">13</cx:pt>
          <cx:pt idx="2618">16</cx:pt>
          <cx:pt idx="2619">52</cx:pt>
          <cx:pt idx="2620">158</cx:pt>
          <cx:pt idx="2621">311</cx:pt>
          <cx:pt idx="2622">298</cx:pt>
          <cx:pt idx="2623">327</cx:pt>
          <cx:pt idx="2624">347</cx:pt>
          <cx:pt idx="2625">329</cx:pt>
          <cx:pt idx="2626">251</cx:pt>
          <cx:pt idx="2627">254</cx:pt>
          <cx:pt idx="2628">248</cx:pt>
          <cx:pt idx="2629">281</cx:pt>
          <cx:pt idx="2630">259</cx:pt>
          <cx:pt idx="2631">280</cx:pt>
          <cx:pt idx="2632">287</cx:pt>
          <cx:pt idx="2633">283</cx:pt>
          <cx:pt idx="2634">217</cx:pt>
          <cx:pt idx="2635">237</cx:pt>
          <cx:pt idx="2636">173</cx:pt>
          <cx:pt idx="2637">52</cx:pt>
          <cx:pt idx="2638">45</cx:pt>
          <cx:pt idx="2639">16</cx:pt>
          <cx:pt idx="2640">15</cx:pt>
          <cx:pt idx="2641">24</cx:pt>
          <cx:pt idx="2642">52</cx:pt>
          <cx:pt idx="2643">80</cx:pt>
          <cx:pt idx="2644">166</cx:pt>
          <cx:pt idx="2645">300</cx:pt>
          <cx:pt idx="2646">295</cx:pt>
          <cx:pt idx="2647">325</cx:pt>
          <cx:pt idx="2648">319</cx:pt>
          <cx:pt idx="2649">286</cx:pt>
          <cx:pt idx="2650">221</cx:pt>
          <cx:pt idx="2651">254</cx:pt>
          <cx:pt idx="2652">246</cx:pt>
          <cx:pt idx="2653">291</cx:pt>
          <cx:pt idx="2654">267</cx:pt>
          <cx:pt idx="2655">288</cx:pt>
          <cx:pt idx="2656">288</cx:pt>
          <cx:pt idx="2657">288</cx:pt>
          <cx:pt idx="2658">215</cx:pt>
          <cx:pt idx="2659">240</cx:pt>
          <cx:pt idx="2660">179</cx:pt>
          <cx:pt idx="2661">64</cx:pt>
          <cx:pt idx="2662">41</cx:pt>
          <cx:pt idx="2663">13</cx:pt>
          <cx:pt idx="2664">15</cx:pt>
          <cx:pt idx="2665">23</cx:pt>
          <cx:pt idx="2666">52</cx:pt>
          <cx:pt idx="2667">80</cx:pt>
          <cx:pt idx="2668">166</cx:pt>
          <cx:pt idx="2669">293</cx:pt>
          <cx:pt idx="2670">291</cx:pt>
          <cx:pt idx="2671">321</cx:pt>
          <cx:pt idx="2672">339</cx:pt>
          <cx:pt idx="2673">290</cx:pt>
          <cx:pt idx="2674">270</cx:pt>
          <cx:pt idx="2675">266</cx:pt>
          <cx:pt idx="2676">272</cx:pt>
          <cx:pt idx="2677">322</cx:pt>
          <cx:pt idx="2678">286</cx:pt>
          <cx:pt idx="2679">305</cx:pt>
          <cx:pt idx="2680">304</cx:pt>
          <cx:pt idx="2681">319</cx:pt>
          <cx:pt idx="2682">238</cx:pt>
          <cx:pt idx="2683">261</cx:pt>
          <cx:pt idx="2684">182</cx:pt>
          <cx:pt idx="2685">66</cx:pt>
          <cx:pt idx="2686">42</cx:pt>
          <cx:pt idx="2687">13</cx:pt>
          <cx:pt idx="2688">12</cx:pt>
          <cx:pt idx="2689">24</cx:pt>
          <cx:pt idx="2690">43</cx:pt>
          <cx:pt idx="2691">69</cx:pt>
          <cx:pt idx="2692">165</cx:pt>
          <cx:pt idx="2693">307</cx:pt>
          <cx:pt idx="2694">292</cx:pt>
          <cx:pt idx="2695">314</cx:pt>
          <cx:pt idx="2696">321</cx:pt>
          <cx:pt idx="2697">296</cx:pt>
          <cx:pt idx="2698">242</cx:pt>
          <cx:pt idx="2699">269</cx:pt>
          <cx:pt idx="2700">250</cx:pt>
          <cx:pt idx="2701">313</cx:pt>
          <cx:pt idx="2702">276</cx:pt>
          <cx:pt idx="2703">300</cx:pt>
          <cx:pt idx="2704">328</cx:pt>
          <cx:pt idx="2705">312</cx:pt>
          <cx:pt idx="2706">237</cx:pt>
          <cx:pt idx="2707">245</cx:pt>
          <cx:pt idx="2708">197</cx:pt>
          <cx:pt idx="2709">73</cx:pt>
          <cx:pt idx="2710">42</cx:pt>
          <cx:pt idx="2711">16</cx:pt>
          <cx:pt idx="2712">18</cx:pt>
          <cx:pt idx="2713">24</cx:pt>
          <cx:pt idx="2714">39</cx:pt>
          <cx:pt idx="2715">83</cx:pt>
          <cx:pt idx="2716">171</cx:pt>
          <cx:pt idx="2717">280</cx:pt>
          <cx:pt idx="2718">276</cx:pt>
          <cx:pt idx="2719">271</cx:pt>
          <cx:pt idx="2720">324</cx:pt>
          <cx:pt idx="2721">317</cx:pt>
          <cx:pt idx="2722">279</cx:pt>
          <cx:pt idx="2723">270</cx:pt>
          <cx:pt idx="2724">274</cx:pt>
          <cx:pt idx="2725">315</cx:pt>
          <cx:pt idx="2726">294</cx:pt>
          <cx:pt idx="2727">306</cx:pt>
          <cx:pt idx="2728">316</cx:pt>
          <cx:pt idx="2729">301</cx:pt>
          <cx:pt idx="2730">234</cx:pt>
          <cx:pt idx="2731">240</cx:pt>
          <cx:pt idx="2732">187</cx:pt>
          <cx:pt idx="2733">63</cx:pt>
          <cx:pt idx="2734">40</cx:pt>
          <cx:pt idx="2735">10</cx:pt>
          <cx:pt idx="2736">12</cx:pt>
          <cx:pt idx="2737">10</cx:pt>
          <cx:pt idx="2738">26</cx:pt>
          <cx:pt idx="2739">63</cx:pt>
          <cx:pt idx="2740">165</cx:pt>
          <cx:pt idx="2741">222</cx:pt>
          <cx:pt idx="2742">222</cx:pt>
          <cx:pt idx="2743">241</cx:pt>
          <cx:pt idx="2744">247</cx:pt>
          <cx:pt idx="2745">281</cx:pt>
          <cx:pt idx="2746">233</cx:pt>
          <cx:pt idx="2747">239</cx:pt>
          <cx:pt idx="2748">217</cx:pt>
          <cx:pt idx="2749">241</cx:pt>
          <cx:pt idx="2750">214</cx:pt>
          <cx:pt idx="2751">192</cx:pt>
          <cx:pt idx="2752">179</cx:pt>
          <cx:pt idx="2753">179</cx:pt>
          <cx:pt idx="2754">164</cx:pt>
          <cx:pt idx="2755">156</cx:pt>
          <cx:pt idx="2756">148</cx:pt>
          <cx:pt idx="2757">35</cx:pt>
          <cx:pt idx="2758">17</cx:pt>
          <cx:pt idx="2759">12</cx:pt>
          <cx:pt idx="2760">11</cx:pt>
          <cx:pt idx="2761">9</cx:pt>
          <cx:pt idx="2762">17</cx:pt>
          <cx:pt idx="2763">66</cx:pt>
          <cx:pt idx="2764">134</cx:pt>
          <cx:pt idx="2765">183</cx:pt>
          <cx:pt idx="2766">180</cx:pt>
          <cx:pt idx="2767">191</cx:pt>
          <cx:pt idx="2768">209</cx:pt>
          <cx:pt idx="2769">246</cx:pt>
          <cx:pt idx="2770">224</cx:pt>
          <cx:pt idx="2771">260</cx:pt>
          <cx:pt idx="2772">253</cx:pt>
          <cx:pt idx="2773">255</cx:pt>
          <cx:pt idx="2774">232</cx:pt>
          <cx:pt idx="2775">271</cx:pt>
          <cx:pt idx="2776">289</cx:pt>
          <cx:pt idx="2777">273</cx:pt>
          <cx:pt idx="2778">206</cx:pt>
          <cx:pt idx="2779">229</cx:pt>
          <cx:pt idx="2780">177</cx:pt>
          <cx:pt idx="2781">36</cx:pt>
          <cx:pt idx="2782">16</cx:pt>
          <cx:pt idx="2783">19</cx:pt>
          <cx:pt idx="2784">24</cx:pt>
          <cx:pt idx="2785">16</cx:pt>
          <cx:pt idx="2786">25</cx:pt>
          <cx:pt idx="2787">54</cx:pt>
          <cx:pt idx="2788">159</cx:pt>
          <cx:pt idx="2789">284</cx:pt>
          <cx:pt idx="2790">286</cx:pt>
          <cx:pt idx="2791">311</cx:pt>
          <cx:pt idx="2792">337</cx:pt>
          <cx:pt idx="2793">301</cx:pt>
          <cx:pt idx="2794">251</cx:pt>
          <cx:pt idx="2795">268</cx:pt>
          <cx:pt idx="2796">246</cx:pt>
          <cx:pt idx="2797">296</cx:pt>
          <cx:pt idx="2798">261</cx:pt>
          <cx:pt idx="2799">276</cx:pt>
          <cx:pt idx="2800">300</cx:pt>
          <cx:pt idx="2801">287</cx:pt>
          <cx:pt idx="2802">234</cx:pt>
          <cx:pt idx="2803">236</cx:pt>
          <cx:pt idx="2804">196</cx:pt>
          <cx:pt idx="2805">69</cx:pt>
          <cx:pt idx="2806">40</cx:pt>
          <cx:pt idx="2807">14</cx:pt>
          <cx:pt idx="2808">16</cx:pt>
          <cx:pt idx="2809">26</cx:pt>
          <cx:pt idx="2810">43</cx:pt>
          <cx:pt idx="2811">68</cx:pt>
          <cx:pt idx="2812">160</cx:pt>
          <cx:pt idx="2813">306</cx:pt>
          <cx:pt idx="2814">282</cx:pt>
          <cx:pt idx="2815">309</cx:pt>
          <cx:pt idx="2816">303</cx:pt>
          <cx:pt idx="2817">288</cx:pt>
          <cx:pt idx="2818">221</cx:pt>
          <cx:pt idx="2819">236</cx:pt>
          <cx:pt idx="2820">246</cx:pt>
          <cx:pt idx="2821">284</cx:pt>
          <cx:pt idx="2822">251</cx:pt>
          <cx:pt idx="2823">295</cx:pt>
          <cx:pt idx="2824">300</cx:pt>
          <cx:pt idx="2825">298</cx:pt>
          <cx:pt idx="2826">218</cx:pt>
          <cx:pt idx="2827">233</cx:pt>
          <cx:pt idx="2828">182</cx:pt>
          <cx:pt idx="2829">81</cx:pt>
          <cx:pt idx="2830">48</cx:pt>
          <cx:pt idx="2831">19</cx:pt>
          <cx:pt idx="2832">14</cx:pt>
          <cx:pt idx="2833">20</cx:pt>
          <cx:pt idx="2834">51</cx:pt>
          <cx:pt idx="2835">82</cx:pt>
          <cx:pt idx="2836">154</cx:pt>
          <cx:pt idx="2837">301</cx:pt>
          <cx:pt idx="2838">289</cx:pt>
          <cx:pt idx="2839">323</cx:pt>
          <cx:pt idx="2840">327</cx:pt>
          <cx:pt idx="2841">298</cx:pt>
          <cx:pt idx="2842">263</cx:pt>
          <cx:pt idx="2843">259</cx:pt>
          <cx:pt idx="2844">260</cx:pt>
          <cx:pt idx="2845">307</cx:pt>
          <cx:pt idx="2846">273</cx:pt>
          <cx:pt idx="2847">309</cx:pt>
          <cx:pt idx="2848">306</cx:pt>
          <cx:pt idx="2849">302</cx:pt>
          <cx:pt idx="2850">212</cx:pt>
          <cx:pt idx="2851">271</cx:pt>
          <cx:pt idx="2852">222</cx:pt>
          <cx:pt idx="2853">93</cx:pt>
          <cx:pt idx="2854">45</cx:pt>
          <cx:pt idx="2855">16</cx:pt>
          <cx:pt idx="2856">14</cx:pt>
          <cx:pt idx="2857">19</cx:pt>
          <cx:pt idx="2858">41</cx:pt>
          <cx:pt idx="2859">75</cx:pt>
          <cx:pt idx="2860">175</cx:pt>
          <cx:pt idx="2861">291</cx:pt>
          <cx:pt idx="2862">268</cx:pt>
          <cx:pt idx="2863">320</cx:pt>
          <cx:pt idx="2864">320</cx:pt>
          <cx:pt idx="2865">277</cx:pt>
          <cx:pt idx="2866">247</cx:pt>
          <cx:pt idx="2867">280</cx:pt>
          <cx:pt idx="2868">245</cx:pt>
          <cx:pt idx="2869">275</cx:pt>
          <cx:pt idx="2870">293</cx:pt>
          <cx:pt idx="2871">323</cx:pt>
          <cx:pt idx="2872">317</cx:pt>
          <cx:pt idx="2873">312</cx:pt>
          <cx:pt idx="2874">235</cx:pt>
          <cx:pt idx="2875">247</cx:pt>
          <cx:pt idx="2876">222</cx:pt>
          <cx:pt idx="2877">96</cx:pt>
          <cx:pt idx="2878">39</cx:pt>
          <cx:pt idx="2879">12</cx:pt>
          <cx:pt idx="2880">11</cx:pt>
          <cx:pt idx="2881">16</cx:pt>
          <cx:pt idx="2882">26</cx:pt>
          <cx:pt idx="2883">63</cx:pt>
          <cx:pt idx="2884">162</cx:pt>
          <cx:pt idx="2885">249</cx:pt>
          <cx:pt idx="2886">232</cx:pt>
          <cx:pt idx="2887">245</cx:pt>
          <cx:pt idx="2888">295</cx:pt>
          <cx:pt idx="2889">287</cx:pt>
          <cx:pt idx="2890">237</cx:pt>
          <cx:pt idx="2891">255</cx:pt>
          <cx:pt idx="2892">266</cx:pt>
          <cx:pt idx="2893">260</cx:pt>
          <cx:pt idx="2894">227</cx:pt>
          <cx:pt idx="2895">232</cx:pt>
          <cx:pt idx="2896">213</cx:pt>
          <cx:pt idx="2897">195</cx:pt>
          <cx:pt idx="2898">173</cx:pt>
          <cx:pt idx="2899">163</cx:pt>
          <cx:pt idx="2900">149</cx:pt>
          <cx:pt idx="2901">34</cx:pt>
          <cx:pt idx="2902">15</cx:pt>
          <cx:pt idx="2903">17</cx:pt>
          <cx:pt idx="2904">11</cx:pt>
          <cx:pt idx="2905">7</cx:pt>
          <cx:pt idx="2906">16</cx:pt>
          <cx:pt idx="2907">55</cx:pt>
          <cx:pt idx="2908">157</cx:pt>
          <cx:pt idx="2909">227</cx:pt>
          <cx:pt idx="2910">192</cx:pt>
          <cx:pt idx="2911">231</cx:pt>
          <cx:pt idx="2912">268</cx:pt>
          <cx:pt idx="2913">259</cx:pt>
          <cx:pt idx="2914">219</cx:pt>
          <cx:pt idx="2915">234</cx:pt>
          <cx:pt idx="2916">203</cx:pt>
          <cx:pt idx="2917">237</cx:pt>
          <cx:pt idx="2918">204</cx:pt>
          <cx:pt idx="2919">194</cx:pt>
          <cx:pt idx="2920">171</cx:pt>
          <cx:pt idx="2921">185</cx:pt>
          <cx:pt idx="2922">172</cx:pt>
          <cx:pt idx="2923">153</cx:pt>
          <cx:pt idx="2924">142</cx:pt>
          <cx:pt idx="2925">37</cx:pt>
          <cx:pt idx="2926">19</cx:pt>
          <cx:pt idx="2927">8</cx:pt>
          <cx:pt idx="2928">9</cx:pt>
          <cx:pt idx="2929">4</cx:pt>
          <cx:pt idx="2930">13</cx:pt>
          <cx:pt idx="2931">57</cx:pt>
          <cx:pt idx="2932">134</cx:pt>
          <cx:pt idx="2933">185</cx:pt>
          <cx:pt idx="2934">194</cx:pt>
          <cx:pt idx="2935">190</cx:pt>
          <cx:pt idx="2936">210</cx:pt>
          <cx:pt idx="2937">239</cx:pt>
          <cx:pt idx="2938">235</cx:pt>
          <cx:pt idx="2939">237</cx:pt>
          <cx:pt idx="2940">251</cx:pt>
          <cx:pt idx="2941">283</cx:pt>
          <cx:pt idx="2942">242</cx:pt>
          <cx:pt idx="2943">242</cx:pt>
          <cx:pt idx="2944">282</cx:pt>
          <cx:pt idx="2945">287</cx:pt>
          <cx:pt idx="2946">215</cx:pt>
          <cx:pt idx="2947">226</cx:pt>
          <cx:pt idx="2948">217</cx:pt>
          <cx:pt idx="2949">63</cx:pt>
          <cx:pt idx="2950">21</cx:pt>
          <cx:pt idx="2951">18</cx:pt>
          <cx:pt idx="2952">25</cx:pt>
          <cx:pt idx="2953">12</cx:pt>
          <cx:pt idx="2954">28</cx:pt>
          <cx:pt idx="2955">53</cx:pt>
          <cx:pt idx="2956">179</cx:pt>
          <cx:pt idx="2957">290</cx:pt>
          <cx:pt idx="2958">282</cx:pt>
          <cx:pt idx="2959">310</cx:pt>
          <cx:pt idx="2960">354</cx:pt>
          <cx:pt idx="2961">318</cx:pt>
          <cx:pt idx="2962">268</cx:pt>
          <cx:pt idx="2963">274</cx:pt>
          <cx:pt idx="2964">266</cx:pt>
          <cx:pt idx="2965">275</cx:pt>
          <cx:pt idx="2966">263</cx:pt>
          <cx:pt idx="2967">264</cx:pt>
          <cx:pt idx="2968">299</cx:pt>
          <cx:pt idx="2969">290</cx:pt>
          <cx:pt idx="2970">225</cx:pt>
          <cx:pt idx="2971">250</cx:pt>
          <cx:pt idx="2972">189</cx:pt>
          <cx:pt idx="2973">68</cx:pt>
          <cx:pt idx="2974">47</cx:pt>
          <cx:pt idx="2975">14</cx:pt>
          <cx:pt idx="2976">12</cx:pt>
          <cx:pt idx="2977">21</cx:pt>
          <cx:pt idx="2978">46</cx:pt>
          <cx:pt idx="2979">69</cx:pt>
          <cx:pt idx="2980">169</cx:pt>
          <cx:pt idx="2981">307</cx:pt>
          <cx:pt idx="2982">290</cx:pt>
          <cx:pt idx="2983">318</cx:pt>
          <cx:pt idx="2984">329</cx:pt>
          <cx:pt idx="2985">276</cx:pt>
          <cx:pt idx="2986">227</cx:pt>
          <cx:pt idx="2987">257</cx:pt>
          <cx:pt idx="2988">247</cx:pt>
          <cx:pt idx="2989">283</cx:pt>
          <cx:pt idx="2990">271</cx:pt>
          <cx:pt idx="2991">292</cx:pt>
          <cx:pt idx="2992">300</cx:pt>
          <cx:pt idx="2993">285</cx:pt>
          <cx:pt idx="2994">237</cx:pt>
          <cx:pt idx="2995">234</cx:pt>
          <cx:pt idx="2996">194</cx:pt>
          <cx:pt idx="2997">81</cx:pt>
          <cx:pt idx="2998">42</cx:pt>
          <cx:pt idx="2999">12</cx:pt>
          <cx:pt idx="3000">17</cx:pt>
          <cx:pt idx="3001">27</cx:pt>
          <cx:pt idx="3002">50</cx:pt>
          <cx:pt idx="3003">71</cx:pt>
          <cx:pt idx="3004">181</cx:pt>
          <cx:pt idx="3005">298</cx:pt>
          <cx:pt idx="3006">286</cx:pt>
          <cx:pt idx="3007">311</cx:pt>
          <cx:pt idx="3008">324</cx:pt>
          <cx:pt idx="3009">291</cx:pt>
          <cx:pt idx="3010">255</cx:pt>
          <cx:pt idx="3011">285</cx:pt>
          <cx:pt idx="3012">274</cx:pt>
          <cx:pt idx="3013">298</cx:pt>
          <cx:pt idx="3014">281</cx:pt>
          <cx:pt idx="3015">282</cx:pt>
          <cx:pt idx="3016">293</cx:pt>
          <cx:pt idx="3017">316</cx:pt>
          <cx:pt idx="3018">236</cx:pt>
          <cx:pt idx="3019">245</cx:pt>
          <cx:pt idx="3020">206</cx:pt>
          <cx:pt idx="3021">85</cx:pt>
          <cx:pt idx="3022">44</cx:pt>
          <cx:pt idx="3023">15</cx:pt>
          <cx:pt idx="3024">12</cx:pt>
          <cx:pt idx="3025">21</cx:pt>
          <cx:pt idx="3026">49</cx:pt>
          <cx:pt idx="3027">72</cx:pt>
          <cx:pt idx="3028">172</cx:pt>
          <cx:pt idx="3029">306</cx:pt>
          <cx:pt idx="3030">284</cx:pt>
          <cx:pt idx="3031">308</cx:pt>
          <cx:pt idx="3032">308</cx:pt>
          <cx:pt idx="3033">304</cx:pt>
          <cx:pt idx="3034">247</cx:pt>
          <cx:pt idx="3035">272</cx:pt>
          <cx:pt idx="3036">281</cx:pt>
          <cx:pt idx="3037">299</cx:pt>
          <cx:pt idx="3038">276</cx:pt>
          <cx:pt idx="3039">303</cx:pt>
          <cx:pt idx="3040">297</cx:pt>
          <cx:pt idx="3041">327</cx:pt>
          <cx:pt idx="3042">261</cx:pt>
          <cx:pt idx="3043">245</cx:pt>
          <cx:pt idx="3044">209</cx:pt>
          <cx:pt idx="3045">84</cx:pt>
          <cx:pt idx="3046">53</cx:pt>
          <cx:pt idx="3047">15</cx:pt>
          <cx:pt idx="3048">14</cx:pt>
          <cx:pt idx="3049">24</cx:pt>
          <cx:pt idx="3050">54</cx:pt>
          <cx:pt idx="3051">85</cx:pt>
          <cx:pt idx="3052">179</cx:pt>
          <cx:pt idx="3053">297</cx:pt>
          <cx:pt idx="3054">290</cx:pt>
          <cx:pt idx="3055">325</cx:pt>
          <cx:pt idx="3056">351</cx:pt>
          <cx:pt idx="3057">308</cx:pt>
          <cx:pt idx="3058">257</cx:pt>
          <cx:pt idx="3059">308</cx:pt>
          <cx:pt idx="3060">280</cx:pt>
          <cx:pt idx="3061">308</cx:pt>
          <cx:pt idx="3062">305</cx:pt>
          <cx:pt idx="3063">308</cx:pt>
          <cx:pt idx="3064">297</cx:pt>
          <cx:pt idx="3065">308</cx:pt>
          <cx:pt idx="3066">230</cx:pt>
          <cx:pt idx="3067">234</cx:pt>
          <cx:pt idx="3068">195</cx:pt>
          <cx:pt idx="3069">66</cx:pt>
          <cx:pt idx="3070">40</cx:pt>
          <cx:pt idx="3071">15</cx:pt>
          <cx:pt idx="3072">7</cx:pt>
          <cx:pt idx="3073">6</cx:pt>
          <cx:pt idx="3074">21</cx:pt>
          <cx:pt idx="3075">74</cx:pt>
          <cx:pt idx="3076">156</cx:pt>
          <cx:pt idx="3077">233</cx:pt>
          <cx:pt idx="3078">231</cx:pt>
          <cx:pt idx="3079">242</cx:pt>
          <cx:pt idx="3080">274</cx:pt>
          <cx:pt idx="3081">293</cx:pt>
          <cx:pt idx="3082">256</cx:pt>
          <cx:pt idx="3083">273</cx:pt>
          <cx:pt idx="3084">227</cx:pt>
          <cx:pt idx="3085">259</cx:pt>
          <cx:pt idx="3086">211</cx:pt>
          <cx:pt idx="3087">217</cx:pt>
          <cx:pt idx="3088">194</cx:pt>
          <cx:pt idx="3089">191</cx:pt>
          <cx:pt idx="3090">169</cx:pt>
          <cx:pt idx="3091">159</cx:pt>
          <cx:pt idx="3092">158</cx:pt>
          <cx:pt idx="3093">50</cx:pt>
          <cx:pt idx="3094">20</cx:pt>
          <cx:pt idx="3095">15</cx:pt>
          <cx:pt idx="3096">8</cx:pt>
          <cx:pt idx="3097">6</cx:pt>
          <cx:pt idx="3098">20</cx:pt>
          <cx:pt idx="3099">63</cx:pt>
          <cx:pt idx="3100">149</cx:pt>
          <cx:pt idx="3101">186</cx:pt>
          <cx:pt idx="3102">197</cx:pt>
          <cx:pt idx="3103">199</cx:pt>
          <cx:pt idx="3104">223</cx:pt>
          <cx:pt idx="3105">255</cx:pt>
          <cx:pt idx="3106">235</cx:pt>
          <cx:pt idx="3107">252</cx:pt>
          <cx:pt idx="3108">256</cx:pt>
          <cx:pt idx="3109">269</cx:pt>
          <cx:pt idx="3110">260</cx:pt>
          <cx:pt idx="3111">280</cx:pt>
          <cx:pt idx="3112">281</cx:pt>
          <cx:pt idx="3113">293</cx:pt>
          <cx:pt idx="3114">219</cx:pt>
          <cx:pt idx="3115">239</cx:pt>
          <cx:pt idx="3116">198</cx:pt>
          <cx:pt idx="3117">43</cx:pt>
          <cx:pt idx="3118">19</cx:pt>
          <cx:pt idx="3119">21</cx:pt>
          <cx:pt idx="3120">19</cx:pt>
          <cx:pt idx="3121">13</cx:pt>
          <cx:pt idx="3122">21</cx:pt>
          <cx:pt idx="3123">54</cx:pt>
          <cx:pt idx="3124">186</cx:pt>
          <cx:pt idx="3125">316</cx:pt>
          <cx:pt idx="3126">306</cx:pt>
          <cx:pt idx="3127">325</cx:pt>
          <cx:pt idx="3128">351</cx:pt>
          <cx:pt idx="3129">335</cx:pt>
          <cx:pt idx="3130">275</cx:pt>
          <cx:pt idx="3131">269</cx:pt>
          <cx:pt idx="3132">289</cx:pt>
          <cx:pt idx="3133">303</cx:pt>
          <cx:pt idx="3134">287</cx:pt>
          <cx:pt idx="3135">311</cx:pt>
          <cx:pt idx="3136">309</cx:pt>
          <cx:pt idx="3137">308</cx:pt>
          <cx:pt idx="3138">243</cx:pt>
          <cx:pt idx="3139">236</cx:pt>
          <cx:pt idx="3140">192</cx:pt>
          <cx:pt idx="3141">73</cx:pt>
          <cx:pt idx="3142">47</cx:pt>
          <cx:pt idx="3143">17</cx:pt>
          <cx:pt idx="3144">16</cx:pt>
          <cx:pt idx="3145">22</cx:pt>
          <cx:pt idx="3146">50</cx:pt>
          <cx:pt idx="3147">89</cx:pt>
          <cx:pt idx="3148">181</cx:pt>
          <cx:pt idx="3149">307</cx:pt>
          <cx:pt idx="3150">277</cx:pt>
          <cx:pt idx="3151">303</cx:pt>
          <cx:pt idx="3152">314</cx:pt>
          <cx:pt idx="3153">299</cx:pt>
          <cx:pt idx="3154">245</cx:pt>
          <cx:pt idx="3155">265</cx:pt>
          <cx:pt idx="3156">252</cx:pt>
          <cx:pt idx="3157">296</cx:pt>
          <cx:pt idx="3158">275</cx:pt>
          <cx:pt idx="3159">291</cx:pt>
          <cx:pt idx="3160">304</cx:pt>
          <cx:pt idx="3161">292</cx:pt>
          <cx:pt idx="3162">245</cx:pt>
          <cx:pt idx="3163">241</cx:pt>
          <cx:pt idx="3164">216</cx:pt>
          <cx:pt idx="3165">102</cx:pt>
          <cx:pt idx="3166">45</cx:pt>
          <cx:pt idx="3167">16</cx:pt>
          <cx:pt idx="3168">24</cx:pt>
          <cx:pt idx="3169">21</cx:pt>
          <cx:pt idx="3170">51</cx:pt>
          <cx:pt idx="3171">85</cx:pt>
          <cx:pt idx="3172">173</cx:pt>
          <cx:pt idx="3173">297</cx:pt>
          <cx:pt idx="3174">300</cx:pt>
          <cx:pt idx="3175">309</cx:pt>
          <cx:pt idx="3176">329</cx:pt>
          <cx:pt idx="3177">338</cx:pt>
          <cx:pt idx="3178">270</cx:pt>
          <cx:pt idx="3179">290</cx:pt>
          <cx:pt idx="3180">292</cx:pt>
          <cx:pt idx="3181">331</cx:pt>
          <cx:pt idx="3182">309</cx:pt>
          <cx:pt idx="3183">336</cx:pt>
          <cx:pt idx="3184">334</cx:pt>
          <cx:pt idx="3185">302</cx:pt>
          <cx:pt idx="3186">238</cx:pt>
          <cx:pt idx="3187">245</cx:pt>
          <cx:pt idx="3188">224</cx:pt>
          <cx:pt idx="3189">94</cx:pt>
          <cx:pt idx="3190">44</cx:pt>
          <cx:pt idx="3191">13</cx:pt>
          <cx:pt idx="3192">11</cx:pt>
          <cx:pt idx="3193">17</cx:pt>
          <cx:pt idx="3194">44</cx:pt>
          <cx:pt idx="3195">77</cx:pt>
          <cx:pt idx="3196">147</cx:pt>
          <cx:pt idx="3197">273</cx:pt>
          <cx:pt idx="3198">260</cx:pt>
          <cx:pt idx="3199">265</cx:pt>
          <cx:pt idx="3200">305</cx:pt>
          <cx:pt idx="3201">303</cx:pt>
          <cx:pt idx="3202">256</cx:pt>
          <cx:pt idx="3203">243</cx:pt>
          <cx:pt idx="3204">240</cx:pt>
          <cx:pt idx="3205">257</cx:pt>
          <cx:pt idx="3206">225</cx:pt>
          <cx:pt idx="3207">237</cx:pt>
          <cx:pt idx="3208">232</cx:pt>
          <cx:pt idx="3209">194</cx:pt>
          <cx:pt idx="3210">143</cx:pt>
          <cx:pt idx="3211">183</cx:pt>
          <cx:pt idx="3212">177</cx:pt>
          <cx:pt idx="3213">56</cx:pt>
          <cx:pt idx="3214">32</cx:pt>
          <cx:pt idx="3215">9</cx:pt>
          <cx:pt idx="3216">16</cx:pt>
          <cx:pt idx="3217">21</cx:pt>
          <cx:pt idx="3218">47</cx:pt>
          <cx:pt idx="3219">77</cx:pt>
          <cx:pt idx="3220">168</cx:pt>
          <cx:pt idx="3221">240</cx:pt>
          <cx:pt idx="3222">222</cx:pt>
          <cx:pt idx="3223">238</cx:pt>
          <cx:pt idx="3224">288</cx:pt>
          <cx:pt idx="3225">280</cx:pt>
          <cx:pt idx="3226">250</cx:pt>
          <cx:pt idx="3227">239</cx:pt>
          <cx:pt idx="3228">248</cx:pt>
          <cx:pt idx="3229">284</cx:pt>
          <cx:pt idx="3230">266</cx:pt>
          <cx:pt idx="3231">254</cx:pt>
          <cx:pt idx="3232">253</cx:pt>
          <cx:pt idx="3233">245</cx:pt>
          <cx:pt idx="3234">193</cx:pt>
          <cx:pt idx="3235">197</cx:pt>
          <cx:pt idx="3236">154</cx:pt>
          <cx:pt idx="3237">62</cx:pt>
          <cx:pt idx="3238">35</cx:pt>
          <cx:pt idx="3239">14</cx:pt>
          <cx:pt idx="3240">8</cx:pt>
          <cx:pt idx="3241">5</cx:pt>
          <cx:pt idx="3242">29</cx:pt>
          <cx:pt idx="3243">76</cx:pt>
          <cx:pt idx="3244">166</cx:pt>
          <cx:pt idx="3245">229</cx:pt>
          <cx:pt idx="3246">192</cx:pt>
          <cx:pt idx="3247">221</cx:pt>
          <cx:pt idx="3248">252</cx:pt>
          <cx:pt idx="3249">263</cx:pt>
          <cx:pt idx="3250">264</cx:pt>
          <cx:pt idx="3251">251</cx:pt>
          <cx:pt idx="3252">230</cx:pt>
          <cx:pt idx="3253">234</cx:pt>
          <cx:pt idx="3254">217</cx:pt>
          <cx:pt idx="3255">216</cx:pt>
          <cx:pt idx="3256">177</cx:pt>
          <cx:pt idx="3257">202</cx:pt>
          <cx:pt idx="3258">175</cx:pt>
          <cx:pt idx="3259">157</cx:pt>
          <cx:pt idx="3260">153</cx:pt>
          <cx:pt idx="3261">28</cx:pt>
          <cx:pt idx="3262">24</cx:pt>
          <cx:pt idx="3263">13</cx:pt>
          <cx:pt idx="3264">12</cx:pt>
          <cx:pt idx="3265">4</cx:pt>
          <cx:pt idx="3266">22</cx:pt>
          <cx:pt idx="3267">75</cx:pt>
          <cx:pt idx="3268">150</cx:pt>
          <cx:pt idx="3269">191</cx:pt>
          <cx:pt idx="3270">198</cx:pt>
          <cx:pt idx="3271">198</cx:pt>
          <cx:pt idx="3272">217</cx:pt>
          <cx:pt idx="3273">227</cx:pt>
          <cx:pt idx="3274">236</cx:pt>
          <cx:pt idx="3275">270</cx:pt>
          <cx:pt idx="3276">253</cx:pt>
          <cx:pt idx="3277">268</cx:pt>
          <cx:pt idx="3278">264</cx:pt>
          <cx:pt idx="3279">285</cx:pt>
          <cx:pt idx="3280">286</cx:pt>
          <cx:pt idx="3281">285</cx:pt>
          <cx:pt idx="3282">236</cx:pt>
          <cx:pt idx="3283">235</cx:pt>
          <cx:pt idx="3284">225</cx:pt>
          <cx:pt idx="3285">58</cx:pt>
          <cx:pt idx="3286">21</cx:pt>
          <cx:pt idx="3287">16</cx:pt>
          <cx:pt idx="3288">26</cx:pt>
          <cx:pt idx="3289">14</cx:pt>
          <cx:pt idx="3290">25</cx:pt>
          <cx:pt idx="3291">55</cx:pt>
          <cx:pt idx="3292">176</cx:pt>
          <cx:pt idx="3293">293</cx:pt>
          <cx:pt idx="3294">313</cx:pt>
          <cx:pt idx="3295">318</cx:pt>
          <cx:pt idx="3296">336</cx:pt>
          <cx:pt idx="3297">334</cx:pt>
          <cx:pt idx="3298">286</cx:pt>
          <cx:pt idx="3299">289</cx:pt>
          <cx:pt idx="3300">288</cx:pt>
          <cx:pt idx="3301">307</cx:pt>
          <cx:pt idx="3302">290</cx:pt>
          <cx:pt idx="3303">298</cx:pt>
          <cx:pt idx="3304">298</cx:pt>
          <cx:pt idx="3305">309</cx:pt>
          <cx:pt idx="3306">249</cx:pt>
          <cx:pt idx="3307">226</cx:pt>
          <cx:pt idx="3308">197</cx:pt>
          <cx:pt idx="3309">80</cx:pt>
          <cx:pt idx="3310">48</cx:pt>
          <cx:pt idx="3311">18</cx:pt>
          <cx:pt idx="3312">12</cx:pt>
          <cx:pt idx="3313">12</cx:pt>
          <cx:pt idx="3314">55</cx:pt>
          <cx:pt idx="3315">89</cx:pt>
          <cx:pt idx="3316">175</cx:pt>
          <cx:pt idx="3317">306</cx:pt>
          <cx:pt idx="3318">305</cx:pt>
          <cx:pt idx="3319">324</cx:pt>
          <cx:pt idx="3320">346</cx:pt>
          <cx:pt idx="3321">317</cx:pt>
          <cx:pt idx="3322">263</cx:pt>
          <cx:pt idx="3323">264</cx:pt>
          <cx:pt idx="3324">273</cx:pt>
          <cx:pt idx="3325">300</cx:pt>
          <cx:pt idx="3326">276</cx:pt>
          <cx:pt idx="3327">295</cx:pt>
          <cx:pt idx="3328">307</cx:pt>
          <cx:pt idx="3329">288</cx:pt>
          <cx:pt idx="3330">244</cx:pt>
          <cx:pt idx="3331">228</cx:pt>
          <cx:pt idx="3332">207</cx:pt>
          <cx:pt idx="3333">89</cx:pt>
          <cx:pt idx="3334">50</cx:pt>
          <cx:pt idx="3335">9</cx:pt>
          <cx:pt idx="3336">17</cx:pt>
          <cx:pt idx="3337">26</cx:pt>
          <cx:pt idx="3338">56</cx:pt>
          <cx:pt idx="3339">85</cx:pt>
          <cx:pt idx="3340">188</cx:pt>
          <cx:pt idx="3341">310</cx:pt>
          <cx:pt idx="3342">291</cx:pt>
          <cx:pt idx="3343">312</cx:pt>
          <cx:pt idx="3344">321</cx:pt>
          <cx:pt idx="3345">317</cx:pt>
          <cx:pt idx="3346">262</cx:pt>
          <cx:pt idx="3347">278</cx:pt>
          <cx:pt idx="3348">253</cx:pt>
          <cx:pt idx="3349">299</cx:pt>
          <cx:pt idx="3350">289</cx:pt>
          <cx:pt idx="3351">305</cx:pt>
          <cx:pt idx="3352">318</cx:pt>
          <cx:pt idx="3353">309</cx:pt>
          <cx:pt idx="3354">259</cx:pt>
          <cx:pt idx="3355">263</cx:pt>
          <cx:pt idx="3356">211</cx:pt>
          <cx:pt idx="3357">77</cx:pt>
          <cx:pt idx="3358">49</cx:pt>
          <cx:pt idx="3359">13</cx:pt>
          <cx:pt idx="3360">17</cx:pt>
          <cx:pt idx="3361">22</cx:pt>
          <cx:pt idx="3362">54</cx:pt>
          <cx:pt idx="3363">87</cx:pt>
          <cx:pt idx="3364">169</cx:pt>
          <cx:pt idx="3365">329</cx:pt>
          <cx:pt idx="3366">277</cx:pt>
          <cx:pt idx="3367">309</cx:pt>
          <cx:pt idx="3368">332</cx:pt>
          <cx:pt idx="3369">309</cx:pt>
          <cx:pt idx="3370">281</cx:pt>
          <cx:pt idx="3371">305</cx:pt>
          <cx:pt idx="3372">296</cx:pt>
          <cx:pt idx="3373">329</cx:pt>
          <cx:pt idx="3374">286</cx:pt>
          <cx:pt idx="3375">292</cx:pt>
          <cx:pt idx="3376">300</cx:pt>
          <cx:pt idx="3377">301</cx:pt>
          <cx:pt idx="3378">266</cx:pt>
          <cx:pt idx="3379">254</cx:pt>
          <cx:pt idx="3380">230</cx:pt>
          <cx:pt idx="3381">87</cx:pt>
          <cx:pt idx="3382">46</cx:pt>
          <cx:pt idx="3383">15</cx:pt>
          <cx:pt idx="3384">17</cx:pt>
          <cx:pt idx="3385">19</cx:pt>
          <cx:pt idx="3386">63</cx:pt>
          <cx:pt idx="3387">103</cx:pt>
          <cx:pt idx="3388">195</cx:pt>
          <cx:pt idx="3389">310</cx:pt>
          <cx:pt idx="3390">274</cx:pt>
          <cx:pt idx="3391">305</cx:pt>
          <cx:pt idx="3392">341</cx:pt>
          <cx:pt idx="3393">326</cx:pt>
          <cx:pt idx="3394">285</cx:pt>
          <cx:pt idx="3395">296</cx:pt>
          <cx:pt idx="3396">301</cx:pt>
          <cx:pt idx="3397">338</cx:pt>
          <cx:pt idx="3398">329</cx:pt>
          <cx:pt idx="3399">313</cx:pt>
          <cx:pt idx="3400">306</cx:pt>
          <cx:pt idx="3401">314</cx:pt>
          <cx:pt idx="3402">248</cx:pt>
          <cx:pt idx="3403">234</cx:pt>
          <cx:pt idx="3404">208</cx:pt>
          <cx:pt idx="3405">80</cx:pt>
          <cx:pt idx="3406">41</cx:pt>
          <cx:pt idx="3407">17</cx:pt>
          <cx:pt idx="3408">11</cx:pt>
          <cx:pt idx="3409">8</cx:pt>
          <cx:pt idx="3410">26</cx:pt>
          <cx:pt idx="3411">88</cx:pt>
          <cx:pt idx="3412">182</cx:pt>
          <cx:pt idx="3413">247</cx:pt>
          <cx:pt idx="3414">226</cx:pt>
          <cx:pt idx="3415">254</cx:pt>
          <cx:pt idx="3416">300</cx:pt>
          <cx:pt idx="3417">311</cx:pt>
          <cx:pt idx="3418">265</cx:pt>
          <cx:pt idx="3419">250</cx:pt>
          <cx:pt idx="3420">254</cx:pt>
          <cx:pt idx="3421">258</cx:pt>
          <cx:pt idx="3422">221</cx:pt>
          <cx:pt idx="3423">211</cx:pt>
          <cx:pt idx="3424">202</cx:pt>
          <cx:pt idx="3425">191</cx:pt>
          <cx:pt idx="3426">187</cx:pt>
          <cx:pt idx="3427">150</cx:pt>
          <cx:pt idx="3428">148</cx:pt>
          <cx:pt idx="3429">38</cx:pt>
          <cx:pt idx="3430">30</cx:pt>
          <cx:pt idx="3431">11</cx:pt>
          <cx:pt idx="3432">10</cx:pt>
          <cx:pt idx="3433">5</cx:pt>
          <cx:pt idx="3434">24</cx:pt>
          <cx:pt idx="3435">79</cx:pt>
          <cx:pt idx="3436">162</cx:pt>
          <cx:pt idx="3437">182</cx:pt>
          <cx:pt idx="3438">182</cx:pt>
          <cx:pt idx="3439">187</cx:pt>
          <cx:pt idx="3440">217</cx:pt>
          <cx:pt idx="3441">246</cx:pt>
          <cx:pt idx="3442">241</cx:pt>
          <cx:pt idx="3443">244</cx:pt>
          <cx:pt idx="3444">245</cx:pt>
          <cx:pt idx="3445">256</cx:pt>
          <cx:pt idx="3446">247</cx:pt>
          <cx:pt idx="3447">245</cx:pt>
          <cx:pt idx="3448">259</cx:pt>
          <cx:pt idx="3449">232</cx:pt>
          <cx:pt idx="3450">177</cx:pt>
          <cx:pt idx="3451">212</cx:pt>
          <cx:pt idx="3452">174</cx:pt>
          <cx:pt idx="3453">28</cx:pt>
          <cx:pt idx="3454">18</cx:pt>
          <cx:pt idx="3455">15</cx:pt>
          <cx:pt idx="3456">27</cx:pt>
          <cx:pt idx="3457">19</cx:pt>
          <cx:pt idx="3458">23</cx:pt>
          <cx:pt idx="3459">69</cx:pt>
          <cx:pt idx="3460">148</cx:pt>
          <cx:pt idx="3461">195</cx:pt>
          <cx:pt idx="3462">180</cx:pt>
          <cx:pt idx="3463">203</cx:pt>
          <cx:pt idx="3464">260</cx:pt>
          <cx:pt idx="3465">264</cx:pt>
          <cx:pt idx="3466">247</cx:pt>
          <cx:pt idx="3467">268</cx:pt>
          <cx:pt idx="3468">255</cx:pt>
          <cx:pt idx="3469">268</cx:pt>
          <cx:pt idx="3470">248</cx:pt>
          <cx:pt idx="3471">243</cx:pt>
          <cx:pt idx="3472">240</cx:pt>
          <cx:pt idx="3473">267</cx:pt>
          <cx:pt idx="3474">204</cx:pt>
          <cx:pt idx="3475">216</cx:pt>
          <cx:pt idx="3476">173</cx:pt>
          <cx:pt idx="3477">47</cx:pt>
          <cx:pt idx="3478">36</cx:pt>
          <cx:pt idx="3479">14</cx:pt>
          <cx:pt idx="3480">19</cx:pt>
          <cx:pt idx="3481">22</cx:pt>
          <cx:pt idx="3482">47</cx:pt>
          <cx:pt idx="3483">87</cx:pt>
          <cx:pt idx="3484">180</cx:pt>
          <cx:pt idx="3485">293</cx:pt>
          <cx:pt idx="3486">261</cx:pt>
          <cx:pt idx="3487">294</cx:pt>
          <cx:pt idx="3488">304</cx:pt>
          <cx:pt idx="3489">303</cx:pt>
          <cx:pt idx="3490">267</cx:pt>
          <cx:pt idx="3491">283</cx:pt>
          <cx:pt idx="3492">273</cx:pt>
          <cx:pt idx="3493">289</cx:pt>
          <cx:pt idx="3494">257</cx:pt>
          <cx:pt idx="3495">276</cx:pt>
          <cx:pt idx="3496">296</cx:pt>
          <cx:pt idx="3497">272</cx:pt>
          <cx:pt idx="3498">223</cx:pt>
          <cx:pt idx="3499">225</cx:pt>
          <cx:pt idx="3500">196</cx:pt>
          <cx:pt idx="3501">71</cx:pt>
          <cx:pt idx="3502">50</cx:pt>
          <cx:pt idx="3503">17</cx:pt>
          <cx:pt idx="3504">14</cx:pt>
          <cx:pt idx="3505">19</cx:pt>
          <cx:pt idx="3506">62</cx:pt>
          <cx:pt idx="3507">93</cx:pt>
          <cx:pt idx="3508">198</cx:pt>
          <cx:pt idx="3509">291</cx:pt>
          <cx:pt idx="3510">285</cx:pt>
          <cx:pt idx="3511">294</cx:pt>
          <cx:pt idx="3512">318</cx:pt>
          <cx:pt idx="3513">312</cx:pt>
          <cx:pt idx="3514">263</cx:pt>
          <cx:pt idx="3515">262</cx:pt>
          <cx:pt idx="3516">267</cx:pt>
          <cx:pt idx="3517">302</cx:pt>
          <cx:pt idx="3518">261</cx:pt>
          <cx:pt idx="3519">297</cx:pt>
          <cx:pt idx="3520">326</cx:pt>
          <cx:pt idx="3521">314</cx:pt>
          <cx:pt idx="3522">245</cx:pt>
          <cx:pt idx="3523">254</cx:pt>
          <cx:pt idx="3524">195</cx:pt>
          <cx:pt idx="3525">78</cx:pt>
          <cx:pt idx="3526">46</cx:pt>
          <cx:pt idx="3527">14</cx:pt>
          <cx:pt idx="3528">20</cx:pt>
          <cx:pt idx="3529">24</cx:pt>
          <cx:pt idx="3530">51</cx:pt>
          <cx:pt idx="3531">87</cx:pt>
          <cx:pt idx="3532">172</cx:pt>
          <cx:pt idx="3533">295</cx:pt>
          <cx:pt idx="3534">260</cx:pt>
          <cx:pt idx="3535">319</cx:pt>
          <cx:pt idx="3536">332</cx:pt>
          <cx:pt idx="3537">307</cx:pt>
          <cx:pt idx="3538">272</cx:pt>
          <cx:pt idx="3539">292</cx:pt>
          <cx:pt idx="3540">302</cx:pt>
          <cx:pt idx="3541">321</cx:pt>
          <cx:pt idx="3542">308</cx:pt>
          <cx:pt idx="3543">306</cx:pt>
          <cx:pt idx="3544">310</cx:pt>
          <cx:pt idx="3545">297</cx:pt>
          <cx:pt idx="3546">254</cx:pt>
          <cx:pt idx="3547">244</cx:pt>
          <cx:pt idx="3548">218</cx:pt>
          <cx:pt idx="3549">87</cx:pt>
          <cx:pt idx="3550">50</cx:pt>
          <cx:pt idx="3551">10</cx:pt>
          <cx:pt idx="3552">15</cx:pt>
          <cx:pt idx="3553">26</cx:pt>
          <cx:pt idx="3554">63</cx:pt>
          <cx:pt idx="3555">99</cx:pt>
          <cx:pt idx="3556">204</cx:pt>
          <cx:pt idx="3557">287</cx:pt>
          <cx:pt idx="3558">279</cx:pt>
          <cx:pt idx="3559">295</cx:pt>
          <cx:pt idx="3560">319</cx:pt>
          <cx:pt idx="3561">303</cx:pt>
          <cx:pt idx="3562">262</cx:pt>
          <cx:pt idx="3563">286</cx:pt>
          <cx:pt idx="3564">305</cx:pt>
          <cx:pt idx="3565">306</cx:pt>
          <cx:pt idx="3566">292</cx:pt>
          <cx:pt idx="3567">317</cx:pt>
          <cx:pt idx="3568">331</cx:pt>
          <cx:pt idx="3569">309</cx:pt>
          <cx:pt idx="3570">249</cx:pt>
          <cx:pt idx="3571">251</cx:pt>
          <cx:pt idx="3572">204</cx:pt>
          <cx:pt idx="3573">85</cx:pt>
          <cx:pt idx="3574">44</cx:pt>
          <cx:pt idx="3575">24</cx:pt>
          <cx:pt idx="3576">12</cx:pt>
          <cx:pt idx="3577">9</cx:pt>
          <cx:pt idx="3578">23</cx:pt>
          <cx:pt idx="3579">80</cx:pt>
          <cx:pt idx="3580">178</cx:pt>
          <cx:pt idx="3581">227</cx:pt>
          <cx:pt idx="3582">220</cx:pt>
          <cx:pt idx="3583">238</cx:pt>
          <cx:pt idx="3584">273</cx:pt>
          <cx:pt idx="3585">296</cx:pt>
          <cx:pt idx="3586">263</cx:pt>
          <cx:pt idx="3587">270</cx:pt>
          <cx:pt idx="3588">251</cx:pt>
          <cx:pt idx="3589">250</cx:pt>
          <cx:pt idx="3590">237</cx:pt>
          <cx:pt idx="3591">233</cx:pt>
          <cx:pt idx="3592">196</cx:pt>
          <cx:pt idx="3593">198</cx:pt>
          <cx:pt idx="3594">183</cx:pt>
          <cx:pt idx="3595">147</cx:pt>
          <cx:pt idx="3596">164</cx:pt>
          <cx:pt idx="3597">49</cx:pt>
          <cx:pt idx="3598">26</cx:pt>
          <cx:pt idx="3599">11</cx:pt>
          <cx:pt idx="3600">11</cx:pt>
          <cx:pt idx="3601">5</cx:pt>
          <cx:pt idx="3602">22</cx:pt>
          <cx:pt idx="3603">72</cx:pt>
          <cx:pt idx="3604">159</cx:pt>
          <cx:pt idx="3605">193</cx:pt>
          <cx:pt idx="3606">178</cx:pt>
          <cx:pt idx="3607">197</cx:pt>
          <cx:pt idx="3608">224</cx:pt>
          <cx:pt idx="3609">254</cx:pt>
          <cx:pt idx="3610">242</cx:pt>
          <cx:pt idx="3611">277</cx:pt>
          <cx:pt idx="3612">273</cx:pt>
          <cx:pt idx="3613">283</cx:pt>
          <cx:pt idx="3614">257</cx:pt>
          <cx:pt idx="3615">268</cx:pt>
          <cx:pt idx="3616">288</cx:pt>
          <cx:pt idx="3617">268</cx:pt>
          <cx:pt idx="3618">214</cx:pt>
          <cx:pt idx="3619">239</cx:pt>
          <cx:pt idx="3620">212</cx:pt>
          <cx:pt idx="3621">57</cx:pt>
          <cx:pt idx="3622">22</cx:pt>
          <cx:pt idx="3623">17</cx:pt>
          <cx:pt idx="3624">25</cx:pt>
          <cx:pt idx="3625">13</cx:pt>
          <cx:pt idx="3626">33</cx:pt>
          <cx:pt idx="3627">70</cx:pt>
          <cx:pt idx="3628">188</cx:pt>
          <cx:pt idx="3629">314</cx:pt>
          <cx:pt idx="3630">283</cx:pt>
          <cx:pt idx="3631">315</cx:pt>
          <cx:pt idx="3632">333</cx:pt>
          <cx:pt idx="3633">307</cx:pt>
          <cx:pt idx="3634">267</cx:pt>
          <cx:pt idx="3635">281</cx:pt>
          <cx:pt idx="3636">258</cx:pt>
          <cx:pt idx="3637">290</cx:pt>
          <cx:pt idx="3638">270</cx:pt>
          <cx:pt idx="3639">269</cx:pt>
          <cx:pt idx="3640">289</cx:pt>
          <cx:pt idx="3641">282</cx:pt>
          <cx:pt idx="3642">220</cx:pt>
          <cx:pt idx="3643">226</cx:pt>
          <cx:pt idx="3644">200</cx:pt>
          <cx:pt idx="3645">80</cx:pt>
          <cx:pt idx="3646">47</cx:pt>
          <cx:pt idx="3647">18</cx:pt>
          <cx:pt idx="3648">18</cx:pt>
          <cx:pt idx="3649">18</cx:pt>
          <cx:pt idx="3650">52</cx:pt>
          <cx:pt idx="3651">96</cx:pt>
          <cx:pt idx="3652">178</cx:pt>
          <cx:pt idx="3653">292</cx:pt>
          <cx:pt idx="3654">268</cx:pt>
          <cx:pt idx="3655">322</cx:pt>
          <cx:pt idx="3656">321</cx:pt>
          <cx:pt idx="3657">312</cx:pt>
          <cx:pt idx="3658">260</cx:pt>
          <cx:pt idx="3659">260</cx:pt>
          <cx:pt idx="3660">271</cx:pt>
          <cx:pt idx="3661">280</cx:pt>
          <cx:pt idx="3662">281</cx:pt>
          <cx:pt idx="3663">302</cx:pt>
          <cx:pt idx="3664">297</cx:pt>
          <cx:pt idx="3665">305</cx:pt>
          <cx:pt idx="3666">221</cx:pt>
          <cx:pt idx="3667">242</cx:pt>
          <cx:pt idx="3668">206</cx:pt>
          <cx:pt idx="3669">80</cx:pt>
          <cx:pt idx="3670">45</cx:pt>
          <cx:pt idx="3671">13</cx:pt>
          <cx:pt idx="3672">13</cx:pt>
          <cx:pt idx="3673">20</cx:pt>
          <cx:pt idx="3674">50</cx:pt>
          <cx:pt idx="3675">85</cx:pt>
          <cx:pt idx="3676">203</cx:pt>
          <cx:pt idx="3677">296</cx:pt>
          <cx:pt idx="3678">275</cx:pt>
          <cx:pt idx="3679">293</cx:pt>
          <cx:pt idx="3680">317</cx:pt>
          <cx:pt idx="3681">304</cx:pt>
          <cx:pt idx="3682">276</cx:pt>
          <cx:pt idx="3683">284</cx:pt>
          <cx:pt idx="3684">268</cx:pt>
          <cx:pt idx="3685">310</cx:pt>
          <cx:pt idx="3686">290</cx:pt>
          <cx:pt idx="3687">317</cx:pt>
          <cx:pt idx="3688">315</cx:pt>
          <cx:pt idx="3689">309</cx:pt>
          <cx:pt idx="3690">240</cx:pt>
          <cx:pt idx="3691">249</cx:pt>
          <cx:pt idx="3692">209</cx:pt>
          <cx:pt idx="3693">97</cx:pt>
          <cx:pt idx="3694">46</cx:pt>
          <cx:pt idx="3695">15</cx:pt>
          <cx:pt idx="3696">15</cx:pt>
          <cx:pt idx="3697">23</cx:pt>
          <cx:pt idx="3698">49</cx:pt>
          <cx:pt idx="3699">79</cx:pt>
          <cx:pt idx="3700">163</cx:pt>
          <cx:pt idx="3701">279</cx:pt>
          <cx:pt idx="3702">239</cx:pt>
          <cx:pt idx="3703">289</cx:pt>
          <cx:pt idx="3704">309</cx:pt>
          <cx:pt idx="3705">301</cx:pt>
          <cx:pt idx="3706">271</cx:pt>
          <cx:pt idx="3707">281</cx:pt>
          <cx:pt idx="3708">283</cx:pt>
          <cx:pt idx="3709">271</cx:pt>
          <cx:pt idx="3710">250</cx:pt>
          <cx:pt idx="3711">248</cx:pt>
          <cx:pt idx="3712">270</cx:pt>
          <cx:pt idx="3713">237</cx:pt>
          <cx:pt idx="3714">195</cx:pt>
          <cx:pt idx="3715">223</cx:pt>
          <cx:pt idx="3716">173</cx:pt>
          <cx:pt idx="3717">69</cx:pt>
          <cx:pt idx="3718">53</cx:pt>
          <cx:pt idx="3719">20</cx:pt>
          <cx:pt idx="3720">15</cx:pt>
          <cx:pt idx="3721">22</cx:pt>
          <cx:pt idx="3722">46</cx:pt>
          <cx:pt idx="3723">93</cx:pt>
          <cx:pt idx="3724">185</cx:pt>
          <cx:pt idx="3725">255</cx:pt>
          <cx:pt idx="3726">240</cx:pt>
          <cx:pt idx="3727">258</cx:pt>
          <cx:pt idx="3728">321</cx:pt>
          <cx:pt idx="3729">298</cx:pt>
          <cx:pt idx="3730">263</cx:pt>
          <cx:pt idx="3731">265</cx:pt>
          <cx:pt idx="3732">277</cx:pt>
          <cx:pt idx="3733">285</cx:pt>
          <cx:pt idx="3734">258</cx:pt>
          <cx:pt idx="3735">268</cx:pt>
          <cx:pt idx="3736">269</cx:pt>
          <cx:pt idx="3737">256</cx:pt>
          <cx:pt idx="3738">202</cx:pt>
          <cx:pt idx="3739">211</cx:pt>
          <cx:pt idx="3740">211</cx:pt>
          <cx:pt idx="3741">85</cx:pt>
          <cx:pt idx="3742">51</cx:pt>
          <cx:pt idx="3743">18</cx:pt>
          <cx:pt idx="3744">8</cx:pt>
          <cx:pt idx="3745">8</cx:pt>
          <cx:pt idx="3746">21</cx:pt>
          <cx:pt idx="3747">77</cx:pt>
          <cx:pt idx="3748">167</cx:pt>
          <cx:pt idx="3749">232</cx:pt>
          <cx:pt idx="3750">206</cx:pt>
          <cx:pt idx="3751">240</cx:pt>
          <cx:pt idx="3752">272</cx:pt>
          <cx:pt idx="3753">300</cx:pt>
          <cx:pt idx="3754">279</cx:pt>
          <cx:pt idx="3755">272</cx:pt>
          <cx:pt idx="3756">244</cx:pt>
          <cx:pt idx="3757">228</cx:pt>
          <cx:pt idx="3758">231</cx:pt>
          <cx:pt idx="3759">222</cx:pt>
          <cx:pt idx="3760">197</cx:pt>
          <cx:pt idx="3761">197</cx:pt>
          <cx:pt idx="3762">187</cx:pt>
          <cx:pt idx="3763">164</cx:pt>
          <cx:pt idx="3764">158</cx:pt>
          <cx:pt idx="3765">52</cx:pt>
          <cx:pt idx="3766">23</cx:pt>
          <cx:pt idx="3767">12</cx:pt>
          <cx:pt idx="3768">13</cx:pt>
          <cx:pt idx="3769">7</cx:pt>
          <cx:pt idx="3770">19</cx:pt>
          <cx:pt idx="3771">69</cx:pt>
          <cx:pt idx="3772">163</cx:pt>
          <cx:pt idx="3773">212</cx:pt>
          <cx:pt idx="3774">194</cx:pt>
          <cx:pt idx="3775">217</cx:pt>
          <cx:pt idx="3776">247</cx:pt>
          <cx:pt idx="3777">274</cx:pt>
          <cx:pt idx="3778">269</cx:pt>
          <cx:pt idx="3779">282</cx:pt>
          <cx:pt idx="3780">272</cx:pt>
          <cx:pt idx="3781">282</cx:pt>
          <cx:pt idx="3782">276</cx:pt>
          <cx:pt idx="3783">273</cx:pt>
          <cx:pt idx="3784">293</cx:pt>
          <cx:pt idx="3785">274</cx:pt>
          <cx:pt idx="3786">246</cx:pt>
          <cx:pt idx="3787">258</cx:pt>
          <cx:pt idx="3788">230</cx:pt>
          <cx:pt idx="3789">59</cx:pt>
          <cx:pt idx="3790">18</cx:pt>
          <cx:pt idx="3791">16</cx:pt>
          <cx:pt idx="3792">23</cx:pt>
          <cx:pt idx="3793">16</cx:pt>
          <cx:pt idx="3794">29</cx:pt>
          <cx:pt idx="3795">59</cx:pt>
          <cx:pt idx="3796">151</cx:pt>
          <cx:pt idx="3797">274</cx:pt>
          <cx:pt idx="3798">299</cx:pt>
          <cx:pt idx="3799">312</cx:pt>
          <cx:pt idx="3800">340</cx:pt>
          <cx:pt idx="3801">311</cx:pt>
          <cx:pt idx="3802">305</cx:pt>
          <cx:pt idx="3803">304</cx:pt>
          <cx:pt idx="3804">257</cx:pt>
          <cx:pt idx="3805">296</cx:pt>
          <cx:pt idx="3806">311</cx:pt>
          <cx:pt idx="3807">301</cx:pt>
          <cx:pt idx="3808">304</cx:pt>
          <cx:pt idx="3809">287</cx:pt>
          <cx:pt idx="3810">242</cx:pt>
          <cx:pt idx="3811">239</cx:pt>
          <cx:pt idx="3812">195</cx:pt>
          <cx:pt idx="3813">110</cx:pt>
          <cx:pt idx="3814">50</cx:pt>
          <cx:pt idx="3815">18</cx:pt>
          <cx:pt idx="3816">13</cx:pt>
          <cx:pt idx="3817">19</cx:pt>
          <cx:pt idx="3818">48</cx:pt>
          <cx:pt idx="3819">92</cx:pt>
          <cx:pt idx="3820">197</cx:pt>
          <cx:pt idx="3821">303</cx:pt>
          <cx:pt idx="3822">287</cx:pt>
          <cx:pt idx="3823">323</cx:pt>
          <cx:pt idx="3824">314</cx:pt>
          <cx:pt idx="3825">304</cx:pt>
          <cx:pt idx="3826">263</cx:pt>
          <cx:pt idx="3827">285</cx:pt>
          <cx:pt idx="3828">264</cx:pt>
          <cx:pt idx="3829">296</cx:pt>
          <cx:pt idx="3830">305</cx:pt>
          <cx:pt idx="3831">306</cx:pt>
          <cx:pt idx="3832">317</cx:pt>
          <cx:pt idx="3833">295</cx:pt>
          <cx:pt idx="3834">256</cx:pt>
          <cx:pt idx="3835">250</cx:pt>
          <cx:pt idx="3836">206</cx:pt>
          <cx:pt idx="3837">95</cx:pt>
          <cx:pt idx="3838">56</cx:pt>
          <cx:pt idx="3839">15</cx:pt>
          <cx:pt idx="3840">19</cx:pt>
          <cx:pt idx="3841">24</cx:pt>
          <cx:pt idx="3842">53</cx:pt>
          <cx:pt idx="3843">88</cx:pt>
          <cx:pt idx="3844">205</cx:pt>
          <cx:pt idx="3845">301</cx:pt>
          <cx:pt idx="3846">301</cx:pt>
          <cx:pt idx="3847">323</cx:pt>
          <cx:pt idx="3848">347</cx:pt>
          <cx:pt idx="3849">324</cx:pt>
          <cx:pt idx="3850">295</cx:pt>
          <cx:pt idx="3851">319</cx:pt>
          <cx:pt idx="3852">280</cx:pt>
          <cx:pt idx="3853">322</cx:pt>
          <cx:pt idx="3854">294</cx:pt>
          <cx:pt idx="3855">322</cx:pt>
          <cx:pt idx="3856">330</cx:pt>
          <cx:pt idx="3857">321</cx:pt>
          <cx:pt idx="3858">258</cx:pt>
          <cx:pt idx="3859">260</cx:pt>
          <cx:pt idx="3860">204</cx:pt>
          <cx:pt idx="3861">79</cx:pt>
          <cx:pt idx="3862">52</cx:pt>
          <cx:pt idx="3863">17</cx:pt>
          <cx:pt idx="3864">16</cx:pt>
          <cx:pt idx="3865">21</cx:pt>
          <cx:pt idx="3866">47</cx:pt>
          <cx:pt idx="3867">92</cx:pt>
          <cx:pt idx="3868">172</cx:pt>
          <cx:pt idx="3869">309</cx:pt>
          <cx:pt idx="3870">290</cx:pt>
          <cx:pt idx="3871">324</cx:pt>
          <cx:pt idx="3872">357</cx:pt>
          <cx:pt idx="3873">316</cx:pt>
          <cx:pt idx="3874">273</cx:pt>
          <cx:pt idx="3875">302</cx:pt>
          <cx:pt idx="3876">307</cx:pt>
          <cx:pt idx="3877">326</cx:pt>
          <cx:pt idx="3878">306</cx:pt>
          <cx:pt idx="3879">335</cx:pt>
          <cx:pt idx="3880">346</cx:pt>
          <cx:pt idx="3881">313</cx:pt>
          <cx:pt idx="3882">241</cx:pt>
          <cx:pt idx="3883">265</cx:pt>
          <cx:pt idx="3884">211</cx:pt>
          <cx:pt idx="3885">74</cx:pt>
          <cx:pt idx="3886">42</cx:pt>
          <cx:pt idx="3887">15</cx:pt>
          <cx:pt idx="3888">17</cx:pt>
          <cx:pt idx="3889">25</cx:pt>
          <cx:pt idx="3890">47</cx:pt>
          <cx:pt idx="3891">90</cx:pt>
          <cx:pt idx="3892">201</cx:pt>
          <cx:pt idx="3893">302</cx:pt>
          <cx:pt idx="3894">276</cx:pt>
          <cx:pt idx="3895">285</cx:pt>
          <cx:pt idx="3896">341</cx:pt>
          <cx:pt idx="3897">320</cx:pt>
          <cx:pt idx="3898">293</cx:pt>
          <cx:pt idx="3899">304</cx:pt>
          <cx:pt idx="3900">306</cx:pt>
          <cx:pt idx="3901">320</cx:pt>
          <cx:pt idx="3902">304</cx:pt>
          <cx:pt idx="3903">307</cx:pt>
          <cx:pt idx="3904">290</cx:pt>
          <cx:pt idx="3905">277</cx:pt>
          <cx:pt idx="3906">269</cx:pt>
          <cx:pt idx="3907">274</cx:pt>
          <cx:pt idx="3908">232</cx:pt>
          <cx:pt idx="3909">106</cx:pt>
          <cx:pt idx="3910">43</cx:pt>
          <cx:pt idx="3911">17</cx:pt>
          <cx:pt idx="3912">9</cx:pt>
          <cx:pt idx="3913">7</cx:pt>
          <cx:pt idx="3914">26</cx:pt>
          <cx:pt idx="3915">76</cx:pt>
          <cx:pt idx="3916">166</cx:pt>
          <cx:pt idx="3917">234</cx:pt>
          <cx:pt idx="3918">240</cx:pt>
          <cx:pt idx="3919">259</cx:pt>
          <cx:pt idx="3920">287</cx:pt>
          <cx:pt idx="3921">318</cx:pt>
          <cx:pt idx="3922">270</cx:pt>
          <cx:pt idx="3923">254</cx:pt>
          <cx:pt idx="3924">244</cx:pt>
          <cx:pt idx="3925">256</cx:pt>
          <cx:pt idx="3926">221</cx:pt>
          <cx:pt idx="3927">223</cx:pt>
          <cx:pt idx="3928">222</cx:pt>
          <cx:pt idx="3929">206</cx:pt>
          <cx:pt idx="3930">184</cx:pt>
          <cx:pt idx="3931">155</cx:pt>
          <cx:pt idx="3932">163</cx:pt>
          <cx:pt idx="3933">52</cx:pt>
          <cx:pt idx="3934">20</cx:pt>
          <cx:pt idx="3935">13</cx:pt>
          <cx:pt idx="3936">13</cx:pt>
          <cx:pt idx="3937">5</cx:pt>
          <cx:pt idx="3938">19</cx:pt>
          <cx:pt idx="3939">73</cx:pt>
          <cx:pt idx="3940">139</cx:pt>
          <cx:pt idx="3941">193</cx:pt>
          <cx:pt idx="3942">196</cx:pt>
          <cx:pt idx="3943">217</cx:pt>
          <cx:pt idx="3944">211</cx:pt>
          <cx:pt idx="3945">267</cx:pt>
          <cx:pt idx="3946">258</cx:pt>
          <cx:pt idx="3947">283</cx:pt>
          <cx:pt idx="3948">264</cx:pt>
          <cx:pt idx="3949">273</cx:pt>
          <cx:pt idx="3950">254</cx:pt>
          <cx:pt idx="3951">275</cx:pt>
          <cx:pt idx="3952">301</cx:pt>
          <cx:pt idx="3953">277</cx:pt>
          <cx:pt idx="3954">263</cx:pt>
          <cx:pt idx="3955">244</cx:pt>
          <cx:pt idx="3956">223</cx:pt>
          <cx:pt idx="3957">70</cx:pt>
          <cx:pt idx="3958">24</cx:pt>
          <cx:pt idx="3959">21</cx:pt>
          <cx:pt idx="3960">26</cx:pt>
          <cx:pt idx="3961">14</cx:pt>
          <cx:pt idx="3962">26</cx:pt>
          <cx:pt idx="3963">68</cx:pt>
          <cx:pt idx="3964">178</cx:pt>
          <cx:pt idx="3965">299</cx:pt>
          <cx:pt idx="3966">327</cx:pt>
          <cx:pt idx="3967">319</cx:pt>
          <cx:pt idx="3968">339</cx:pt>
          <cx:pt idx="3969">341</cx:pt>
          <cx:pt idx="3970">309</cx:pt>
          <cx:pt idx="3971">298</cx:pt>
          <cx:pt idx="3972">277</cx:pt>
          <cx:pt idx="3973">296</cx:pt>
          <cx:pt idx="3974">271</cx:pt>
          <cx:pt idx="3975">276</cx:pt>
          <cx:pt idx="3976">317</cx:pt>
          <cx:pt idx="3977">309</cx:pt>
          <cx:pt idx="3978">247</cx:pt>
          <cx:pt idx="3979">229</cx:pt>
          <cx:pt idx="3980">212</cx:pt>
          <cx:pt idx="3981">85</cx:pt>
          <cx:pt idx="3982">47</cx:pt>
          <cx:pt idx="3983">18</cx:pt>
          <cx:pt idx="3984">15</cx:pt>
          <cx:pt idx="3985">22</cx:pt>
          <cx:pt idx="3986">53</cx:pt>
          <cx:pt idx="3987">103</cx:pt>
          <cx:pt idx="3988">183</cx:pt>
          <cx:pt idx="3989">320</cx:pt>
          <cx:pt idx="3990">300</cx:pt>
          <cx:pt idx="3991">315</cx:pt>
          <cx:pt idx="3992">327</cx:pt>
          <cx:pt idx="3993">314</cx:pt>
          <cx:pt idx="3994">262</cx:pt>
          <cx:pt idx="3995">280</cx:pt>
          <cx:pt idx="3996">275</cx:pt>
          <cx:pt idx="3997">289</cx:pt>
          <cx:pt idx="3998">266</cx:pt>
          <cx:pt idx="3999">306</cx:pt>
          <cx:pt idx="4000">313</cx:pt>
          <cx:pt idx="4001">302</cx:pt>
          <cx:pt idx="4002">253</cx:pt>
          <cx:pt idx="4003">240</cx:pt>
          <cx:pt idx="4004">198</cx:pt>
          <cx:pt idx="4005">91</cx:pt>
          <cx:pt idx="4006">43</cx:pt>
          <cx:pt idx="4007">14</cx:pt>
          <cx:pt idx="4008">19</cx:pt>
          <cx:pt idx="4009">22</cx:pt>
          <cx:pt idx="4010">53</cx:pt>
          <cx:pt idx="4011">91</cx:pt>
          <cx:pt idx="4012">208</cx:pt>
          <cx:pt idx="4013">308</cx:pt>
          <cx:pt idx="4014">305</cx:pt>
          <cx:pt idx="4015">315</cx:pt>
          <cx:pt idx="4016">351</cx:pt>
          <cx:pt idx="4017">326</cx:pt>
          <cx:pt idx="4018">294</cx:pt>
          <cx:pt idx="4019">264</cx:pt>
          <cx:pt idx="4020">275</cx:pt>
          <cx:pt idx="4021">307</cx:pt>
          <cx:pt idx="4022">294</cx:pt>
          <cx:pt idx="4023">318</cx:pt>
          <cx:pt idx="4024">328</cx:pt>
          <cx:pt idx="4025">311</cx:pt>
          <cx:pt idx="4026">241</cx:pt>
          <cx:pt idx="4027">262</cx:pt>
          <cx:pt idx="4028">212</cx:pt>
          <cx:pt idx="4029">79</cx:pt>
          <cx:pt idx="4030">45</cx:pt>
          <cx:pt idx="4031">11</cx:pt>
          <cx:pt idx="4032">17</cx:pt>
          <cx:pt idx="4033">23</cx:pt>
          <cx:pt idx="4034">49</cx:pt>
          <cx:pt idx="4035">97</cx:pt>
          <cx:pt idx="4036">185</cx:pt>
          <cx:pt idx="4037">320</cx:pt>
          <cx:pt idx="4038">290</cx:pt>
          <cx:pt idx="4039">331</cx:pt>
          <cx:pt idx="4040">356</cx:pt>
          <cx:pt idx="4041">320</cx:pt>
          <cx:pt idx="4042">277</cx:pt>
          <cx:pt idx="4043">277</cx:pt>
          <cx:pt idx="4044">304</cx:pt>
          <cx:pt idx="4045">328</cx:pt>
          <cx:pt idx="4046">310</cx:pt>
          <cx:pt idx="4047">331</cx:pt>
          <cx:pt idx="4048">329</cx:pt>
          <cx:pt idx="4049">321</cx:pt>
          <cx:pt idx="4050">265</cx:pt>
          <cx:pt idx="4051">252</cx:pt>
          <cx:pt idx="4052">232</cx:pt>
          <cx:pt idx="4053">92</cx:pt>
          <cx:pt idx="4054">49</cx:pt>
          <cx:pt idx="4055">14</cx:pt>
          <cx:pt idx="4056">16</cx:pt>
          <cx:pt idx="4057">25</cx:pt>
          <cx:pt idx="4058">51</cx:pt>
          <cx:pt idx="4059">92</cx:pt>
          <cx:pt idx="4060">183</cx:pt>
          <cx:pt idx="4061">284</cx:pt>
          <cx:pt idx="4062">273</cx:pt>
          <cx:pt idx="4063">292</cx:pt>
          <cx:pt idx="4064">320</cx:pt>
          <cx:pt idx="4065">315</cx:pt>
          <cx:pt idx="4066">275</cx:pt>
          <cx:pt idx="4067">277</cx:pt>
          <cx:pt idx="4068">296</cx:pt>
          <cx:pt idx="4069">323</cx:pt>
          <cx:pt idx="4070">306</cx:pt>
          <cx:pt idx="4071">314</cx:pt>
          <cx:pt idx="4072">320</cx:pt>
          <cx:pt idx="4073">308</cx:pt>
          <cx:pt idx="4074">257</cx:pt>
          <cx:pt idx="4075">251</cx:pt>
          <cx:pt idx="4076">198</cx:pt>
          <cx:pt idx="4077">74</cx:pt>
          <cx:pt idx="4078">37</cx:pt>
          <cx:pt idx="4079">9</cx:pt>
          <cx:pt idx="4080">7</cx:pt>
          <cx:pt idx="4081">9</cx:pt>
          <cx:pt idx="4082">22</cx:pt>
          <cx:pt idx="4083">86</cx:pt>
          <cx:pt idx="4084">173</cx:pt>
          <cx:pt idx="4085">237</cx:pt>
          <cx:pt idx="4086">226</cx:pt>
          <cx:pt idx="4087">240</cx:pt>
          <cx:pt idx="4088">279</cx:pt>
          <cx:pt idx="4089">286</cx:pt>
          <cx:pt idx="4090">257</cx:pt>
          <cx:pt idx="4091">254</cx:pt>
          <cx:pt idx="4092">237</cx:pt>
          <cx:pt idx="4093">251</cx:pt>
          <cx:pt idx="4094">225</cx:pt>
          <cx:pt idx="4095">254</cx:pt>
          <cx:pt idx="4096">200</cx:pt>
          <cx:pt idx="4097">193</cx:pt>
          <cx:pt idx="4098">178</cx:pt>
          <cx:pt idx="4099">166</cx:pt>
          <cx:pt idx="4100">167</cx:pt>
          <cx:pt idx="4101">46</cx:pt>
          <cx:pt idx="4102">23</cx:pt>
          <cx:pt idx="4103">12</cx:pt>
          <cx:pt idx="4104">11</cx:pt>
          <cx:pt idx="4105">5</cx:pt>
          <cx:pt idx="4106">27</cx:pt>
          <cx:pt idx="4107">84</cx:pt>
          <cx:pt idx="4108">152</cx:pt>
          <cx:pt idx="4109">188</cx:pt>
          <cx:pt idx="4110">187</cx:pt>
          <cx:pt idx="4111">193</cx:pt>
          <cx:pt idx="4112">223</cx:pt>
          <cx:pt idx="4113">248</cx:pt>
          <cx:pt idx="4114">246</cx:pt>
          <cx:pt idx="4115">276</cx:pt>
          <cx:pt idx="4116">260</cx:pt>
          <cx:pt idx="4117">268</cx:pt>
          <cx:pt idx="4118">257</cx:pt>
          <cx:pt idx="4119">272</cx:pt>
          <cx:pt idx="4120">285</cx:pt>
          <cx:pt idx="4121">284</cx:pt>
          <cx:pt idx="4122">221</cx:pt>
          <cx:pt idx="4123">242</cx:pt>
          <cx:pt idx="4124">198</cx:pt>
          <cx:pt idx="4125">56</cx:pt>
          <cx:pt idx="4126">19</cx:pt>
          <cx:pt idx="4127">17</cx:pt>
          <cx:pt idx="4128">22</cx:pt>
          <cx:pt idx="4129">15</cx:pt>
          <cx:pt idx="4130">25</cx:pt>
          <cx:pt idx="4131">57</cx:pt>
          <cx:pt idx="4132">190</cx:pt>
          <cx:pt idx="4133">306</cx:pt>
          <cx:pt idx="4134">287</cx:pt>
          <cx:pt idx="4135">311</cx:pt>
          <cx:pt idx="4136">343</cx:pt>
          <cx:pt idx="4137">318</cx:pt>
          <cx:pt idx="4138">273</cx:pt>
          <cx:pt idx="4139">290</cx:pt>
          <cx:pt idx="4140">281</cx:pt>
          <cx:pt idx="4141">302</cx:pt>
          <cx:pt idx="4142">285</cx:pt>
          <cx:pt idx="4143">285</cx:pt>
          <cx:pt idx="4144">302</cx:pt>
          <cx:pt idx="4145">294</cx:pt>
          <cx:pt idx="4146">240</cx:pt>
          <cx:pt idx="4147">240</cx:pt>
          <cx:pt idx="4148">202</cx:pt>
          <cx:pt idx="4149">81</cx:pt>
          <cx:pt idx="4150">51</cx:pt>
          <cx:pt idx="4151">12</cx:pt>
          <cx:pt idx="4152">13</cx:pt>
          <cx:pt idx="4153">20</cx:pt>
          <cx:pt idx="4154">55</cx:pt>
          <cx:pt idx="4155">101</cx:pt>
          <cx:pt idx="4156">189</cx:pt>
          <cx:pt idx="4157">302</cx:pt>
          <cx:pt idx="4158">299</cx:pt>
          <cx:pt idx="4159">324</cx:pt>
          <cx:pt idx="4160">317</cx:pt>
          <cx:pt idx="4161">317</cx:pt>
          <cx:pt idx="4162">254</cx:pt>
          <cx:pt idx="4163">276</cx:pt>
          <cx:pt idx="4164">273</cx:pt>
          <cx:pt idx="4165">270</cx:pt>
          <cx:pt idx="4166">279</cx:pt>
          <cx:pt idx="4167">302</cx:pt>
          <cx:pt idx="4168">292</cx:pt>
          <cx:pt idx="4169">306</cx:pt>
          <cx:pt idx="4170">238</cx:pt>
          <cx:pt idx="4171">249</cx:pt>
          <cx:pt idx="4172">199</cx:pt>
          <cx:pt idx="4173">75</cx:pt>
          <cx:pt idx="4174">52</cx:pt>
          <cx:pt idx="4175">20</cx:pt>
          <cx:pt idx="4176">21</cx:pt>
          <cx:pt idx="4177">26</cx:pt>
          <cx:pt idx="4178">51</cx:pt>
          <cx:pt idx="4179">93</cx:pt>
          <cx:pt idx="4180">199</cx:pt>
          <cx:pt idx="4181">308</cx:pt>
          <cx:pt idx="4182">297</cx:pt>
          <cx:pt idx="4183">306</cx:pt>
          <cx:pt idx="4184">334</cx:pt>
          <cx:pt idx="4185">303</cx:pt>
          <cx:pt idx="4186">264</cx:pt>
          <cx:pt idx="4187">289</cx:pt>
          <cx:pt idx="4188">274</cx:pt>
          <cx:pt idx="4189">334</cx:pt>
          <cx:pt idx="4190">296</cx:pt>
          <cx:pt idx="4191">287</cx:pt>
          <cx:pt idx="4192">310</cx:pt>
          <cx:pt idx="4193">316</cx:pt>
          <cx:pt idx="4194">259</cx:pt>
          <cx:pt idx="4195">271</cx:pt>
          <cx:pt idx="4196">202</cx:pt>
          <cx:pt idx="4197">85</cx:pt>
          <cx:pt idx="4198">50</cx:pt>
          <cx:pt idx="4199">16</cx:pt>
          <cx:pt idx="4200">19</cx:pt>
          <cx:pt idx="4201">27</cx:pt>
          <cx:pt idx="4202">51</cx:pt>
          <cx:pt idx="4203">88</cx:pt>
          <cx:pt idx="4204">183</cx:pt>
          <cx:pt idx="4205">308</cx:pt>
          <cx:pt idx="4206">287</cx:pt>
          <cx:pt idx="4207">317</cx:pt>
          <cx:pt idx="4208">345</cx:pt>
          <cx:pt idx="4209">326</cx:pt>
          <cx:pt idx="4210">279</cx:pt>
          <cx:pt idx="4211">289</cx:pt>
          <cx:pt idx="4212">313</cx:pt>
          <cx:pt idx="4213">317</cx:pt>
          <cx:pt idx="4214">297</cx:pt>
          <cx:pt idx="4215">329</cx:pt>
          <cx:pt idx="4216">336</cx:pt>
          <cx:pt idx="4217">306</cx:pt>
          <cx:pt idx="4218">238</cx:pt>
          <cx:pt idx="4219">275</cx:pt>
          <cx:pt idx="4220">202</cx:pt>
          <cx:pt idx="4221">84</cx:pt>
          <cx:pt idx="4222">48</cx:pt>
          <cx:pt idx="4223">21</cx:pt>
          <cx:pt idx="4224">17</cx:pt>
          <cx:pt idx="4225">29</cx:pt>
          <cx:pt idx="4226">54</cx:pt>
          <cx:pt idx="4227">98</cx:pt>
          <cx:pt idx="4228">202</cx:pt>
          <cx:pt idx="4229">294</cx:pt>
          <cx:pt idx="4230">269</cx:pt>
          <cx:pt idx="4231">297</cx:pt>
          <cx:pt idx="4232">322</cx:pt>
          <cx:pt idx="4233">320</cx:pt>
          <cx:pt idx="4234">280</cx:pt>
          <cx:pt idx="4235">295</cx:pt>
          <cx:pt idx="4236">302</cx:pt>
          <cx:pt idx="4237">328</cx:pt>
          <cx:pt idx="4238">305</cx:pt>
          <cx:pt idx="4239">322</cx:pt>
          <cx:pt idx="4240">328</cx:pt>
          <cx:pt idx="4241">303</cx:pt>
          <cx:pt idx="4242">256</cx:pt>
          <cx:pt idx="4243">251</cx:pt>
          <cx:pt idx="4244">211</cx:pt>
          <cx:pt idx="4245">86</cx:pt>
          <cx:pt idx="4246">39</cx:pt>
          <cx:pt idx="4247">17</cx:pt>
          <cx:pt idx="4248">19</cx:pt>
          <cx:pt idx="4249">17</cx:pt>
          <cx:pt idx="4250">38</cx:pt>
          <cx:pt idx="4251">86</cx:pt>
          <cx:pt idx="4252">176</cx:pt>
          <cx:pt idx="4253">239</cx:pt>
          <cx:pt idx="4254">216</cx:pt>
          <cx:pt idx="4255">258</cx:pt>
          <cx:pt idx="4256">274</cx:pt>
          <cx:pt idx="4257">275</cx:pt>
          <cx:pt idx="4258">271</cx:pt>
          <cx:pt idx="4259">258</cx:pt>
          <cx:pt idx="4260">221</cx:pt>
          <cx:pt idx="4261">258</cx:pt>
          <cx:pt idx="4262">240</cx:pt>
          <cx:pt idx="4263">239</cx:pt>
          <cx:pt idx="4264">217</cx:pt>
          <cx:pt idx="4265">192</cx:pt>
          <cx:pt idx="4266">182</cx:pt>
          <cx:pt idx="4267">181</cx:pt>
          <cx:pt idx="4268">177</cx:pt>
          <cx:pt idx="4269">62</cx:pt>
          <cx:pt idx="4270">29</cx:pt>
          <cx:pt idx="4271">21</cx:pt>
          <cx:pt idx="4272">18</cx:pt>
          <cx:pt idx="4273">11</cx:pt>
          <cx:pt idx="4274">27</cx:pt>
          <cx:pt idx="4275">81</cx:pt>
          <cx:pt idx="4276">168</cx:pt>
          <cx:pt idx="4277">189</cx:pt>
          <cx:pt idx="4278">187</cx:pt>
          <cx:pt idx="4279">203</cx:pt>
          <cx:pt idx="4280">225</cx:pt>
          <cx:pt idx="4281">279</cx:pt>
          <cx:pt idx="4282">245</cx:pt>
          <cx:pt idx="4283">271</cx:pt>
          <cx:pt idx="4284">263</cx:pt>
          <cx:pt idx="4285">273</cx:pt>
          <cx:pt idx="4286">255</cx:pt>
          <cx:pt idx="4287">292</cx:pt>
          <cx:pt idx="4288">271</cx:pt>
          <cx:pt idx="4289">272</cx:pt>
          <cx:pt idx="4290">238</cx:pt>
          <cx:pt idx="4291">250</cx:pt>
          <cx:pt idx="4292">196</cx:pt>
          <cx:pt idx="4293">67</cx:pt>
          <cx:pt idx="4294">21</cx:pt>
          <cx:pt idx="4295">20</cx:pt>
          <cx:pt idx="4296">28</cx:pt>
          <cx:pt idx="4297">17</cx:pt>
          <cx:pt idx="4298">33</cx:pt>
          <cx:pt idx="4299">65</cx:pt>
          <cx:pt idx="4300">196</cx:pt>
          <cx:pt idx="4301">302</cx:pt>
          <cx:pt idx="4302">294</cx:pt>
          <cx:pt idx="4303">313</cx:pt>
          <cx:pt idx="4304">330</cx:pt>
          <cx:pt idx="4305">320</cx:pt>
          <cx:pt idx="4306">292</cx:pt>
          <cx:pt idx="4307">290</cx:pt>
          <cx:pt idx="4308">258</cx:pt>
          <cx:pt idx="4309">288</cx:pt>
          <cx:pt idx="4310">271</cx:pt>
          <cx:pt idx="4311">275</cx:pt>
          <cx:pt idx="4312">280</cx:pt>
          <cx:pt idx="4313">298</cx:pt>
          <cx:pt idx="4314">228</cx:pt>
          <cx:pt idx="4315">249</cx:pt>
          <cx:pt idx="4316">221</cx:pt>
          <cx:pt idx="4317">76</cx:pt>
          <cx:pt idx="4318">55</cx:pt>
          <cx:pt idx="4319">16</cx:pt>
          <cx:pt idx="4320">23</cx:pt>
          <cx:pt idx="4321">21</cx:pt>
          <cx:pt idx="4322">55</cx:pt>
          <cx:pt idx="4323">111</cx:pt>
          <cx:pt idx="4324">208</cx:pt>
          <cx:pt idx="4325">297</cx:pt>
          <cx:pt idx="4326">305</cx:pt>
          <cx:pt idx="4327">319</cx:pt>
          <cx:pt idx="4328">331</cx:pt>
          <cx:pt idx="4329">307</cx:pt>
          <cx:pt idx="4330">266</cx:pt>
          <cx:pt idx="4331">273</cx:pt>
          <cx:pt idx="4332">272</cx:pt>
          <cx:pt idx="4333">314</cx:pt>
          <cx:pt idx="4334">286</cx:pt>
          <cx:pt idx="4335">309</cx:pt>
          <cx:pt idx="4336">295</cx:pt>
          <cx:pt idx="4337">304</cx:pt>
          <cx:pt idx="4338">236</cx:pt>
          <cx:pt idx="4339">264</cx:pt>
          <cx:pt idx="4340">210</cx:pt>
          <cx:pt idx="4341">87</cx:pt>
          <cx:pt idx="4342">50</cx:pt>
          <cx:pt idx="4343">18</cx:pt>
          <cx:pt idx="4344">18</cx:pt>
          <cx:pt idx="4345">28</cx:pt>
          <cx:pt idx="4346">61</cx:pt>
          <cx:pt idx="4347">93</cx:pt>
          <cx:pt idx="4348">192</cx:pt>
          <cx:pt idx="4349">320</cx:pt>
          <cx:pt idx="4350">316</cx:pt>
          <cx:pt idx="4351">304</cx:pt>
          <cx:pt idx="4352">329</cx:pt>
          <cx:pt idx="4353">342</cx:pt>
          <cx:pt idx="4354">282</cx:pt>
          <cx:pt idx="4355">280</cx:pt>
          <cx:pt idx="4356">282</cx:pt>
          <cx:pt idx="4357">311</cx:pt>
          <cx:pt idx="4358">285</cx:pt>
          <cx:pt idx="4359">316</cx:pt>
          <cx:pt idx="4360">317</cx:pt>
          <cx:pt idx="4361">320</cx:pt>
          <cx:pt idx="4362">254</cx:pt>
          <cx:pt idx="4363">266</cx:pt>
          <cx:pt idx="4364">218</cx:pt>
          <cx:pt idx="4365">92</cx:pt>
          <cx:pt idx="4366">53</cx:pt>
          <cx:pt idx="4367">21</cx:pt>
          <cx:pt idx="4368">17</cx:pt>
          <cx:pt idx="4369">27</cx:pt>
          <cx:pt idx="4370">50</cx:pt>
          <cx:pt idx="4371">95</cx:pt>
          <cx:pt idx="4372">201</cx:pt>
          <cx:pt idx="4373">304</cx:pt>
          <cx:pt idx="4374">290</cx:pt>
          <cx:pt idx="4375">322</cx:pt>
          <cx:pt idx="4376">337</cx:pt>
          <cx:pt idx="4377">326</cx:pt>
          <cx:pt idx="4378">275</cx:pt>
          <cx:pt idx="4379">301</cx:pt>
          <cx:pt idx="4380">302</cx:pt>
          <cx:pt idx="4381">319</cx:pt>
          <cx:pt idx="4382">286</cx:pt>
          <cx:pt idx="4383">309</cx:pt>
          <cx:pt idx="4384">328</cx:pt>
          <cx:pt idx="4385">294</cx:pt>
          <cx:pt idx="4386">264</cx:pt>
          <cx:pt idx="4387">282</cx:pt>
          <cx:pt idx="4388">240</cx:pt>
          <cx:pt idx="4389">91</cx:pt>
          <cx:pt idx="4390">55</cx:pt>
          <cx:pt idx="4391">19</cx:pt>
          <cx:pt idx="4392">24</cx:pt>
          <cx:pt idx="4393">32</cx:pt>
          <cx:pt idx="4394">67</cx:pt>
          <cx:pt idx="4395">103</cx:pt>
          <cx:pt idx="4396">203</cx:pt>
          <cx:pt idx="4397">289</cx:pt>
          <cx:pt idx="4398">252</cx:pt>
          <cx:pt idx="4399">287</cx:pt>
          <cx:pt idx="4400">329</cx:pt>
          <cx:pt idx="4401">304</cx:pt>
          <cx:pt idx="4402">272</cx:pt>
          <cx:pt idx="4403">285</cx:pt>
          <cx:pt idx="4404">279</cx:pt>
          <cx:pt idx="4405">314</cx:pt>
          <cx:pt idx="4406">296</cx:pt>
          <cx:pt idx="4407">306</cx:pt>
          <cx:pt idx="4408">303</cx:pt>
          <cx:pt idx="4409">307</cx:pt>
          <cx:pt idx="4410">241</cx:pt>
          <cx:pt idx="4411">259</cx:pt>
          <cx:pt idx="4412">214</cx:pt>
          <cx:pt idx="4413">93</cx:pt>
          <cx:pt idx="4414">49</cx:pt>
          <cx:pt idx="4415">13</cx:pt>
          <cx:pt idx="4416">12</cx:pt>
          <cx:pt idx="4417">11</cx:pt>
          <cx:pt idx="4418">33</cx:pt>
          <cx:pt idx="4419">83</cx:pt>
          <cx:pt idx="4420">179</cx:pt>
          <cx:pt idx="4421">261</cx:pt>
          <cx:pt idx="4422">227</cx:pt>
          <cx:pt idx="4423">240</cx:pt>
          <cx:pt idx="4424">272</cx:pt>
          <cx:pt idx="4425">295</cx:pt>
          <cx:pt idx="4426">256</cx:pt>
          <cx:pt idx="4427">275</cx:pt>
          <cx:pt idx="4428">253</cx:pt>
          <cx:pt idx="4429">263</cx:pt>
          <cx:pt idx="4430">222</cx:pt>
          <cx:pt idx="4431">220</cx:pt>
          <cx:pt idx="4432">203</cx:pt>
          <cx:pt idx="4433">185</cx:pt>
          <cx:pt idx="4434">176</cx:pt>
          <cx:pt idx="4435">190</cx:pt>
          <cx:pt idx="4436">180</cx:pt>
          <cx:pt idx="4437">61</cx:pt>
          <cx:pt idx="4438">31</cx:pt>
          <cx:pt idx="4439">19</cx:pt>
          <cx:pt idx="4440">14</cx:pt>
          <cx:pt idx="4441">8</cx:pt>
          <cx:pt idx="4442">26</cx:pt>
          <cx:pt idx="4443">86</cx:pt>
          <cx:pt idx="4444">168</cx:pt>
          <cx:pt idx="4445">193</cx:pt>
          <cx:pt idx="4446">196</cx:pt>
          <cx:pt idx="4447">192</cx:pt>
          <cx:pt idx="4448">236</cx:pt>
          <cx:pt idx="4449">260</cx:pt>
          <cx:pt idx="4450">237</cx:pt>
          <cx:pt idx="4451">288</cx:pt>
          <cx:pt idx="4452">246</cx:pt>
          <cx:pt idx="4453">266</cx:pt>
          <cx:pt idx="4454">249</cx:pt>
          <cx:pt idx="4455">230</cx:pt>
          <cx:pt idx="4456">266</cx:pt>
          <cx:pt idx="4457">250</cx:pt>
          <cx:pt idx="4458">217</cx:pt>
          <cx:pt idx="4459">237</cx:pt>
          <cx:pt idx="4460">210</cx:pt>
          <cx:pt idx="4461">113</cx:pt>
          <cx:pt idx="4462">27</cx:pt>
          <cx:pt idx="4463">28</cx:pt>
          <cx:pt idx="4464">28</cx:pt>
          <cx:pt idx="4465">19</cx:pt>
          <cx:pt idx="4466">30</cx:pt>
          <cx:pt idx="4467">70</cx:pt>
          <cx:pt idx="4468">190</cx:pt>
          <cx:pt idx="4469">284</cx:pt>
          <cx:pt idx="4470">282</cx:pt>
          <cx:pt idx="4471">305</cx:pt>
          <cx:pt idx="4472">337</cx:pt>
          <cx:pt idx="4473">327</cx:pt>
          <cx:pt idx="4474">275</cx:pt>
          <cx:pt idx="4475">271</cx:pt>
          <cx:pt idx="4476">266</cx:pt>
          <cx:pt idx="4477">287</cx:pt>
          <cx:pt idx="4478">266</cx:pt>
          <cx:pt idx="4479">279</cx:pt>
          <cx:pt idx="4480">271</cx:pt>
          <cx:pt idx="4481">301</cx:pt>
          <cx:pt idx="4482">233</cx:pt>
          <cx:pt idx="4483">243</cx:pt>
          <cx:pt idx="4484">201</cx:pt>
          <cx:pt idx="4485">79</cx:pt>
          <cx:pt idx="4486">56</cx:pt>
          <cx:pt idx="4487">22</cx:pt>
          <cx:pt idx="4488">19</cx:pt>
          <cx:pt idx="4489">21</cx:pt>
          <cx:pt idx="4490">55</cx:pt>
          <cx:pt idx="4491">99</cx:pt>
          <cx:pt idx="4492">192</cx:pt>
          <cx:pt idx="4493">291</cx:pt>
          <cx:pt idx="4494">287</cx:pt>
          <cx:pt idx="4495">320</cx:pt>
          <cx:pt idx="4496">328</cx:pt>
          <cx:pt idx="4497">316</cx:pt>
          <cx:pt idx="4498">257</cx:pt>
          <cx:pt idx="4499">284</cx:pt>
          <cx:pt idx="4500">250</cx:pt>
          <cx:pt idx="4501">284</cx:pt>
          <cx:pt idx="4502">257</cx:pt>
          <cx:pt idx="4503">268</cx:pt>
          <cx:pt idx="4504">266</cx:pt>
          <cx:pt idx="4505">249</cx:pt>
          <cx:pt idx="4506">226</cx:pt>
          <cx:pt idx="4507">273</cx:pt>
          <cx:pt idx="4508">237</cx:pt>
          <cx:pt idx="4509">135</cx:pt>
          <cx:pt idx="4510">63</cx:pt>
          <cx:pt idx="4511">19</cx:pt>
          <cx:pt idx="4512">21</cx:pt>
          <cx:pt idx="4513">26</cx:pt>
          <cx:pt idx="4514">52</cx:pt>
          <cx:pt idx="4515">91</cx:pt>
          <cx:pt idx="4516">186</cx:pt>
          <cx:pt idx="4517">290</cx:pt>
          <cx:pt idx="4518">284</cx:pt>
          <cx:pt idx="4519">299</cx:pt>
          <cx:pt idx="4520">334</cx:pt>
          <cx:pt idx="4521">307</cx:pt>
          <cx:pt idx="4522">283</cx:pt>
          <cx:pt idx="4523">295</cx:pt>
          <cx:pt idx="4524">264</cx:pt>
          <cx:pt idx="4525">312</cx:pt>
          <cx:pt idx="4526">301</cx:pt>
          <cx:pt idx="4527">299</cx:pt>
          <cx:pt idx="4528">275</cx:pt>
          <cx:pt idx="4529">299</cx:pt>
          <cx:pt idx="4530">238</cx:pt>
          <cx:pt idx="4531">248</cx:pt>
          <cx:pt idx="4532">217</cx:pt>
          <cx:pt idx="4533">107</cx:pt>
          <cx:pt idx="4534">52</cx:pt>
          <cx:pt idx="4535">17</cx:pt>
          <cx:pt idx="4536">19</cx:pt>
          <cx:pt idx="4537">28</cx:pt>
          <cx:pt idx="4538">53</cx:pt>
          <cx:pt idx="4539">95</cx:pt>
          <cx:pt idx="4540">187</cx:pt>
          <cx:pt idx="4541">286</cx:pt>
          <cx:pt idx="4542">267</cx:pt>
          <cx:pt idx="4543">311</cx:pt>
          <cx:pt idx="4544">319</cx:pt>
          <cx:pt idx="4545">307</cx:pt>
          <cx:pt idx="4546">252</cx:pt>
          <cx:pt idx="4547">282</cx:pt>
          <cx:pt idx="4548">272</cx:pt>
          <cx:pt idx="4549">317</cx:pt>
          <cx:pt idx="4550">309</cx:pt>
          <cx:pt idx="4551">306</cx:pt>
          <cx:pt idx="4552">303</cx:pt>
          <cx:pt idx="4553">314</cx:pt>
          <cx:pt idx="4554">245</cx:pt>
          <cx:pt idx="4555">277</cx:pt>
          <cx:pt idx="4556">225</cx:pt>
          <cx:pt idx="4557">72</cx:pt>
          <cx:pt idx="4558">52</cx:pt>
          <cx:pt idx="4559">16</cx:pt>
          <cx:pt idx="4560">24</cx:pt>
          <cx:pt idx="4561">29</cx:pt>
          <cx:pt idx="4562">70</cx:pt>
          <cx:pt idx="4563">111</cx:pt>
          <cx:pt idx="4564">184</cx:pt>
          <cx:pt idx="4565">288</cx:pt>
          <cx:pt idx="4566">273</cx:pt>
          <cx:pt idx="4567">296</cx:pt>
          <cx:pt idx="4568">331</cx:pt>
          <cx:pt idx="4569">312</cx:pt>
          <cx:pt idx="4570">277</cx:pt>
          <cx:pt idx="4571">262</cx:pt>
          <cx:pt idx="4572">269</cx:pt>
          <cx:pt idx="4573">318</cx:pt>
          <cx:pt idx="4574">316</cx:pt>
          <cx:pt idx="4575">297</cx:pt>
          <cx:pt idx="4576">289</cx:pt>
          <cx:pt idx="4577">313</cx:pt>
          <cx:pt idx="4578">246</cx:pt>
          <cx:pt idx="4579">264</cx:pt>
          <cx:pt idx="4580">204</cx:pt>
          <cx:pt idx="4581">81</cx:pt>
          <cx:pt idx="4582">40</cx:pt>
          <cx:pt idx="4583">19</cx:pt>
          <cx:pt idx="4584">12</cx:pt>
          <cx:pt idx="4585">12</cx:pt>
          <cx:pt idx="4586">29</cx:pt>
          <cx:pt idx="4587">85</cx:pt>
          <cx:pt idx="4588">179</cx:pt>
          <cx:pt idx="4589">246</cx:pt>
          <cx:pt idx="4590">224</cx:pt>
          <cx:pt idx="4591">238</cx:pt>
          <cx:pt idx="4592">295</cx:pt>
          <cx:pt idx="4593">297</cx:pt>
          <cx:pt idx="4594">251</cx:pt>
          <cx:pt idx="4595">284</cx:pt>
          <cx:pt idx="4596">243</cx:pt>
          <cx:pt idx="4597">243</cx:pt>
          <cx:pt idx="4598">221</cx:pt>
          <cx:pt idx="4599">225</cx:pt>
          <cx:pt idx="4600">198</cx:pt>
          <cx:pt idx="4601">193</cx:pt>
          <cx:pt idx="4602">178</cx:pt>
          <cx:pt idx="4603">172</cx:pt>
          <cx:pt idx="4604">163</cx:pt>
          <cx:pt idx="4605">47</cx:pt>
          <cx:pt idx="4606">30</cx:pt>
          <cx:pt idx="4607">17</cx:pt>
          <cx:pt idx="4608">14</cx:pt>
          <cx:pt idx="4609">5</cx:pt>
          <cx:pt idx="4610">26</cx:pt>
          <cx:pt idx="4611">86</cx:pt>
          <cx:pt idx="4612">161</cx:pt>
          <cx:pt idx="4613">194</cx:pt>
          <cx:pt idx="4614">196</cx:pt>
          <cx:pt idx="4615">197</cx:pt>
          <cx:pt idx="4616">232</cx:pt>
          <cx:pt idx="4617">257</cx:pt>
          <cx:pt idx="4618">239</cx:pt>
          <cx:pt idx="4619">262</cx:pt>
          <cx:pt idx="4620">257</cx:pt>
          <cx:pt idx="4621">274</cx:pt>
          <cx:pt idx="4622">241</cx:pt>
          <cx:pt idx="4623">263</cx:pt>
          <cx:pt idx="4624">280</cx:pt>
          <cx:pt idx="4625">263</cx:pt>
          <cx:pt idx="4626">212</cx:pt>
          <cx:pt idx="4627">248</cx:pt>
          <cx:pt idx="4628">218</cx:pt>
          <cx:pt idx="4629">53</cx:pt>
          <cx:pt idx="4630">18</cx:pt>
          <cx:pt idx="4631">22</cx:pt>
          <cx:pt idx="4632">26</cx:pt>
          <cx:pt idx="4633">15</cx:pt>
          <cx:pt idx="4634">28</cx:pt>
          <cx:pt idx="4635">58</cx:pt>
          <cx:pt idx="4636">191</cx:pt>
          <cx:pt idx="4637">298</cx:pt>
          <cx:pt idx="4638">270</cx:pt>
          <cx:pt idx="4639">298</cx:pt>
          <cx:pt idx="4640">322</cx:pt>
          <cx:pt idx="4641">318</cx:pt>
          <cx:pt idx="4642">266</cx:pt>
          <cx:pt idx="4643">295</cx:pt>
          <cx:pt idx="4644">288</cx:pt>
          <cx:pt idx="4645">266</cx:pt>
          <cx:pt idx="4646">274</cx:pt>
          <cx:pt idx="4647">290</cx:pt>
          <cx:pt idx="4648">287</cx:pt>
          <cx:pt idx="4649">291</cx:pt>
          <cx:pt idx="4650">214</cx:pt>
          <cx:pt idx="4651">232</cx:pt>
          <cx:pt idx="4652">219</cx:pt>
          <cx:pt idx="4653">100</cx:pt>
          <cx:pt idx="4654">50</cx:pt>
          <cx:pt idx="4655">24</cx:pt>
          <cx:pt idx="4656">16</cx:pt>
          <cx:pt idx="4657">12</cx:pt>
          <cx:pt idx="4658">46</cx:pt>
          <cx:pt idx="4659">113</cx:pt>
          <cx:pt idx="4660">204</cx:pt>
          <cx:pt idx="4661">293</cx:pt>
          <cx:pt idx="4662">281</cx:pt>
          <cx:pt idx="4663">307</cx:pt>
          <cx:pt idx="4664">315</cx:pt>
          <cx:pt idx="4665">299</cx:pt>
          <cx:pt idx="4666">246</cx:pt>
          <cx:pt idx="4667">258</cx:pt>
          <cx:pt idx="4668">271</cx:pt>
          <cx:pt idx="4669">293</cx:pt>
          <cx:pt idx="4670">273</cx:pt>
          <cx:pt idx="4671">283</cx:pt>
          <cx:pt idx="4672">269</cx:pt>
          <cx:pt idx="4673">272</cx:pt>
          <cx:pt idx="4674">222</cx:pt>
          <cx:pt idx="4675">242</cx:pt>
          <cx:pt idx="4676">202</cx:pt>
          <cx:pt idx="4677">93</cx:pt>
          <cx:pt idx="4678">49</cx:pt>
          <cx:pt idx="4679">19</cx:pt>
          <cx:pt idx="4680">19</cx:pt>
          <cx:pt idx="4681">19</cx:pt>
          <cx:pt idx="4682">60</cx:pt>
          <cx:pt idx="4683">96</cx:pt>
          <cx:pt idx="4684">191</cx:pt>
          <cx:pt idx="4685">282</cx:pt>
          <cx:pt idx="4686">285</cx:pt>
          <cx:pt idx="4687">293</cx:pt>
          <cx:pt idx="4688">323</cx:pt>
          <cx:pt idx="4689">324</cx:pt>
          <cx:pt idx="4690">252</cx:pt>
          <cx:pt idx="4691">282</cx:pt>
          <cx:pt idx="4692">304</cx:pt>
          <cx:pt idx="4693">311</cx:pt>
          <cx:pt idx="4694">267</cx:pt>
          <cx:pt idx="4695">305</cx:pt>
          <cx:pt idx="4696">319</cx:pt>
          <cx:pt idx="4697">308</cx:pt>
          <cx:pt idx="4698">230</cx:pt>
          <cx:pt idx="4699">257</cx:pt>
          <cx:pt idx="4700">209</cx:pt>
          <cx:pt idx="4701">97</cx:pt>
          <cx:pt idx="4702">64</cx:pt>
          <cx:pt idx="4703">19</cx:pt>
          <cx:pt idx="4704">23</cx:pt>
          <cx:pt idx="4705">17</cx:pt>
          <cx:pt idx="4706">55</cx:pt>
          <cx:pt idx="4707">95</cx:pt>
          <cx:pt idx="4708">184</cx:pt>
          <cx:pt idx="4709">296</cx:pt>
          <cx:pt idx="4710">282</cx:pt>
          <cx:pt idx="4711">301</cx:pt>
          <cx:pt idx="4712">301</cx:pt>
          <cx:pt idx="4713">320</cx:pt>
          <cx:pt idx="4714">273</cx:pt>
          <cx:pt idx="4715">282</cx:pt>
          <cx:pt idx="4716">290</cx:pt>
          <cx:pt idx="4717">303</cx:pt>
          <cx:pt idx="4718">286</cx:pt>
          <cx:pt idx="4719">326</cx:pt>
          <cx:pt idx="4720">304</cx:pt>
          <cx:pt idx="4721">299</cx:pt>
          <cx:pt idx="4722">236</cx:pt>
          <cx:pt idx="4723">258</cx:pt>
          <cx:pt idx="4724">239</cx:pt>
          <cx:pt idx="4725">102</cx:pt>
          <cx:pt idx="4726">60</cx:pt>
          <cx:pt idx="4727">20</cx:pt>
          <cx:pt idx="4728">23</cx:pt>
          <cx:pt idx="4729">32</cx:pt>
          <cx:pt idx="4730">60</cx:pt>
          <cx:pt idx="4731">101</cx:pt>
          <cx:pt idx="4732">197</cx:pt>
          <cx:pt idx="4733">283</cx:pt>
          <cx:pt idx="4734">286</cx:pt>
          <cx:pt idx="4735">300</cx:pt>
          <cx:pt idx="4736">332</cx:pt>
          <cx:pt idx="4737">312</cx:pt>
          <cx:pt idx="4738">274</cx:pt>
          <cx:pt idx="4739">284</cx:pt>
          <cx:pt idx="4740">287</cx:pt>
          <cx:pt idx="4741">311</cx:pt>
          <cx:pt idx="4742">302</cx:pt>
          <cx:pt idx="4743">293</cx:pt>
          <cx:pt idx="4744">288</cx:pt>
          <cx:pt idx="4745">290</cx:pt>
          <cx:pt idx="4746">238</cx:pt>
          <cx:pt idx="4747">257</cx:pt>
          <cx:pt idx="4748">215</cx:pt>
          <cx:pt idx="4749">92</cx:pt>
          <cx:pt idx="4750">46</cx:pt>
          <cx:pt idx="4751">12</cx:pt>
          <cx:pt idx="4752">10</cx:pt>
          <cx:pt idx="4753">7</cx:pt>
          <cx:pt idx="4754">28</cx:pt>
          <cx:pt idx="4755">69</cx:pt>
          <cx:pt idx="4756">188</cx:pt>
          <cx:pt idx="4757">252</cx:pt>
          <cx:pt idx="4758">238</cx:pt>
          <cx:pt idx="4759">249</cx:pt>
          <cx:pt idx="4760">280</cx:pt>
          <cx:pt idx="4761">280</cx:pt>
          <cx:pt idx="4762">242</cx:pt>
          <cx:pt idx="4763">249</cx:pt>
          <cx:pt idx="4764">249</cx:pt>
          <cx:pt idx="4765">245</cx:pt>
          <cx:pt idx="4766">232</cx:pt>
          <cx:pt idx="4767">213</cx:pt>
          <cx:pt idx="4768">223</cx:pt>
          <cx:pt idx="4769">178</cx:pt>
          <cx:pt idx="4770">178</cx:pt>
          <cx:pt idx="4771">185</cx:pt>
          <cx:pt idx="4772">185</cx:pt>
          <cx:pt idx="4773">50</cx:pt>
          <cx:pt idx="4774">36</cx:pt>
          <cx:pt idx="4775">22</cx:pt>
          <cx:pt idx="4776">15</cx:pt>
          <cx:pt idx="4777">10</cx:pt>
          <cx:pt idx="4778">22</cx:pt>
          <cx:pt idx="4779">85</cx:pt>
          <cx:pt idx="4780">148</cx:pt>
          <cx:pt idx="4781">178</cx:pt>
          <cx:pt idx="4782">190</cx:pt>
          <cx:pt idx="4783">222</cx:pt>
          <cx:pt idx="4784">234</cx:pt>
          <cx:pt idx="4785">265</cx:pt>
          <cx:pt idx="4786">245</cx:pt>
          <cx:pt idx="4787">255</cx:pt>
          <cx:pt idx="4788">265</cx:pt>
          <cx:pt idx="4789">241</cx:pt>
          <cx:pt idx="4790">246</cx:pt>
          <cx:pt idx="4791">280</cx:pt>
          <cx:pt idx="4792">280</cx:pt>
          <cx:pt idx="4793">254</cx:pt>
          <cx:pt idx="4794">219</cx:pt>
          <cx:pt idx="4795">248</cx:pt>
          <cx:pt idx="4796">232</cx:pt>
          <cx:pt idx="4797">65</cx:pt>
          <cx:pt idx="4798">22</cx:pt>
          <cx:pt idx="4799">26</cx:pt>
          <cx:pt idx="4800">29</cx:pt>
          <cx:pt idx="4801">18</cx:pt>
          <cx:pt idx="4802">26</cx:pt>
          <cx:pt idx="4803">60</cx:pt>
          <cx:pt idx="4804">194</cx:pt>
          <cx:pt idx="4805">296</cx:pt>
          <cx:pt idx="4806">276</cx:pt>
          <cx:pt idx="4807">313</cx:pt>
          <cx:pt idx="4808">323</cx:pt>
          <cx:pt idx="4809">313</cx:pt>
          <cx:pt idx="4810">281</cx:pt>
          <cx:pt idx="4811">275</cx:pt>
          <cx:pt idx="4812">265</cx:pt>
          <cx:pt idx="4813">310</cx:pt>
          <cx:pt idx="4814">258</cx:pt>
          <cx:pt idx="4815">284</cx:pt>
          <cx:pt idx="4816">276</cx:pt>
          <cx:pt idx="4817">302</cx:pt>
          <cx:pt idx="4818">223</cx:pt>
          <cx:pt idx="4819">252</cx:pt>
          <cx:pt idx="4820">218</cx:pt>
          <cx:pt idx="4821">93</cx:pt>
          <cx:pt idx="4822">49</cx:pt>
          <cx:pt idx="4823">20</cx:pt>
          <cx:pt idx="4824">22</cx:pt>
          <cx:pt idx="4825">28</cx:pt>
          <cx:pt idx="4826">63</cx:pt>
          <cx:pt idx="4827">111</cx:pt>
          <cx:pt idx="4828">195</cx:pt>
          <cx:pt idx="4829">294</cx:pt>
          <cx:pt idx="4830">266</cx:pt>
          <cx:pt idx="4831">281</cx:pt>
          <cx:pt idx="4832">330</cx:pt>
          <cx:pt idx="4833">326</cx:pt>
          <cx:pt idx="4834">283</cx:pt>
          <cx:pt idx="4835">282</cx:pt>
          <cx:pt idx="4836">263</cx:pt>
          <cx:pt idx="4837">302</cx:pt>
          <cx:pt idx="4838">257</cx:pt>
          <cx:pt idx="4839">277</cx:pt>
          <cx:pt idx="4840">290</cx:pt>
          <cx:pt idx="4841">279</cx:pt>
          <cx:pt idx="4842">224</cx:pt>
          <cx:pt idx="4843">243</cx:pt>
          <cx:pt idx="4844">214</cx:pt>
          <cx:pt idx="4845">74</cx:pt>
          <cx:pt idx="4846">49</cx:pt>
          <cx:pt idx="4847">19</cx:pt>
          <cx:pt idx="4848">21</cx:pt>
          <cx:pt idx="4849">28</cx:pt>
          <cx:pt idx="4850">54</cx:pt>
          <cx:pt idx="4851">96</cx:pt>
          <cx:pt idx="4852">204</cx:pt>
          <cx:pt idx="4853">272</cx:pt>
          <cx:pt idx="4854">274</cx:pt>
          <cx:pt idx="4855">297</cx:pt>
          <cx:pt idx="4856">313</cx:pt>
          <cx:pt idx="4857">304</cx:pt>
          <cx:pt idx="4858">249</cx:pt>
          <cx:pt idx="4859">293</cx:pt>
          <cx:pt idx="4860">274</cx:pt>
          <cx:pt idx="4861">297</cx:pt>
          <cx:pt idx="4862">263</cx:pt>
          <cx:pt idx="4863">264</cx:pt>
          <cx:pt idx="4864">277</cx:pt>
          <cx:pt idx="4865">293</cx:pt>
          <cx:pt idx="4866">242</cx:pt>
          <cx:pt idx="4867">259</cx:pt>
          <cx:pt idx="4868">221</cx:pt>
          <cx:pt idx="4869">106</cx:pt>
          <cx:pt idx="4870">59</cx:pt>
          <cx:pt idx="4871">13</cx:pt>
          <cx:pt idx="4872">17</cx:pt>
          <cx:pt idx="4873">26</cx:pt>
          <cx:pt idx="4874">52</cx:pt>
          <cx:pt idx="4875">86</cx:pt>
          <cx:pt idx="4876">180</cx:pt>
          <cx:pt idx="4877">283</cx:pt>
          <cx:pt idx="4878">283</cx:pt>
          <cx:pt idx="4879">296</cx:pt>
          <cx:pt idx="4880">304</cx:pt>
          <cx:pt idx="4881">313</cx:pt>
          <cx:pt idx="4882">270</cx:pt>
          <cx:pt idx="4883">276</cx:pt>
          <cx:pt idx="4884">262</cx:pt>
          <cx:pt idx="4885">306</cx:pt>
          <cx:pt idx="4886">283</cx:pt>
          <cx:pt idx="4887">291</cx:pt>
          <cx:pt idx="4888">295</cx:pt>
          <cx:pt idx="4889">299</cx:pt>
          <cx:pt idx="4890">229</cx:pt>
          <cx:pt idx="4891">274</cx:pt>
          <cx:pt idx="4892">220</cx:pt>
          <cx:pt idx="4893">93</cx:pt>
          <cx:pt idx="4894">55</cx:pt>
          <cx:pt idx="4895">18</cx:pt>
          <cx:pt idx="4896">26</cx:pt>
          <cx:pt idx="4897">30</cx:pt>
          <cx:pt idx="4898">71</cx:pt>
          <cx:pt idx="4899">112</cx:pt>
          <cx:pt idx="4900">195</cx:pt>
          <cx:pt idx="4901">284</cx:pt>
          <cx:pt idx="4902">267</cx:pt>
          <cx:pt idx="4903">293</cx:pt>
          <cx:pt idx="4904">334</cx:pt>
          <cx:pt idx="4905">298</cx:pt>
          <cx:pt idx="4906">279</cx:pt>
          <cx:pt idx="4907">288</cx:pt>
          <cx:pt idx="4908">281</cx:pt>
          <cx:pt idx="4909">322</cx:pt>
          <cx:pt idx="4910">299</cx:pt>
          <cx:pt idx="4911">280</cx:pt>
          <cx:pt idx="4912">290</cx:pt>
          <cx:pt idx="4913">297</cx:pt>
          <cx:pt idx="4914">246</cx:pt>
          <cx:pt idx="4915">253</cx:pt>
          <cx:pt idx="4916">213</cx:pt>
          <cx:pt idx="4917">95</cx:pt>
          <cx:pt idx="4918">58</cx:pt>
          <cx:pt idx="4919">16</cx:pt>
          <cx:pt idx="4920">16</cx:pt>
          <cx:pt idx="4921">10</cx:pt>
          <cx:pt idx="4922">25</cx:pt>
          <cx:pt idx="4923">82</cx:pt>
          <cx:pt idx="4924">182</cx:pt>
          <cx:pt idx="4925">239</cx:pt>
          <cx:pt idx="4926">211</cx:pt>
          <cx:pt idx="4927">220</cx:pt>
          <cx:pt idx="4928">278</cx:pt>
          <cx:pt idx="4929">287</cx:pt>
          <cx:pt idx="4930">264</cx:pt>
          <cx:pt idx="4931">265</cx:pt>
          <cx:pt idx="4932">234</cx:pt>
          <cx:pt idx="4933">235</cx:pt>
          <cx:pt idx="4934">209</cx:pt>
          <cx:pt idx="4935">201</cx:pt>
          <cx:pt idx="4936">201</cx:pt>
          <cx:pt idx="4937">193</cx:pt>
          <cx:pt idx="4938">181</cx:pt>
          <cx:pt idx="4939">169</cx:pt>
          <cx:pt idx="4940">185</cx:pt>
          <cx:pt idx="4941">81</cx:pt>
          <cx:pt idx="4942">33</cx:pt>
          <cx:pt idx="4943">27</cx:pt>
          <cx:pt idx="4944">15</cx:pt>
          <cx:pt idx="4945">8</cx:pt>
          <cx:pt idx="4946">28</cx:pt>
          <cx:pt idx="4947">92</cx:pt>
          <cx:pt idx="4948">164</cx:pt>
          <cx:pt idx="4949">207</cx:pt>
          <cx:pt idx="4950">196</cx:pt>
          <cx:pt idx="4951">204</cx:pt>
          <cx:pt idx="4952">233</cx:pt>
          <cx:pt idx="4953">254</cx:pt>
          <cx:pt idx="4954">246</cx:pt>
          <cx:pt idx="4955">270</cx:pt>
          <cx:pt idx="4956">259</cx:pt>
          <cx:pt idx="4957">257</cx:pt>
          <cx:pt idx="4958">249</cx:pt>
          <cx:pt idx="4959">270</cx:pt>
          <cx:pt idx="4960">272</cx:pt>
          <cx:pt idx="4961">259</cx:pt>
          <cx:pt idx="4962">218</cx:pt>
          <cx:pt idx="4963">236</cx:pt>
          <cx:pt idx="4964">218</cx:pt>
          <cx:pt idx="4965">62</cx:pt>
          <cx:pt idx="4966">19</cx:pt>
          <cx:pt idx="4967">21</cx:pt>
          <cx:pt idx="4968">26</cx:pt>
          <cx:pt idx="4969">13</cx:pt>
          <cx:pt idx="4970">26</cx:pt>
          <cx:pt idx="4971">65</cx:pt>
          <cx:pt idx="4972">180</cx:pt>
          <cx:pt idx="4973">287</cx:pt>
          <cx:pt idx="4974">276</cx:pt>
          <cx:pt idx="4975">288</cx:pt>
          <cx:pt idx="4976">324</cx:pt>
          <cx:pt idx="4977">324</cx:pt>
          <cx:pt idx="4978">268</cx:pt>
          <cx:pt idx="4979">273</cx:pt>
          <cx:pt idx="4980">275</cx:pt>
          <cx:pt idx="4981">279</cx:pt>
          <cx:pt idx="4982">266</cx:pt>
          <cx:pt idx="4983">253</cx:pt>
          <cx:pt idx="4984">273</cx:pt>
          <cx:pt idx="4985">290</cx:pt>
          <cx:pt idx="4986">231</cx:pt>
          <cx:pt idx="4987">235</cx:pt>
          <cx:pt idx="4988">221</cx:pt>
          <cx:pt idx="4989">92</cx:pt>
          <cx:pt idx="4990">51</cx:pt>
          <cx:pt idx="4991">25</cx:pt>
          <cx:pt idx="4992">22</cx:pt>
          <cx:pt idx="4993">21</cx:pt>
          <cx:pt idx="4994">61</cx:pt>
          <cx:pt idx="4995">108</cx:pt>
          <cx:pt idx="4996">199</cx:pt>
          <cx:pt idx="4997">268</cx:pt>
          <cx:pt idx="4998">260</cx:pt>
          <cx:pt idx="4999">289</cx:pt>
          <cx:pt idx="5000">321</cx:pt>
          <cx:pt idx="5001">291</cx:pt>
          <cx:pt idx="5002">245</cx:pt>
          <cx:pt idx="5003">262</cx:pt>
          <cx:pt idx="5004">270</cx:pt>
          <cx:pt idx="5005">291</cx:pt>
          <cx:pt idx="5006">257</cx:pt>
          <cx:pt idx="5007">293</cx:pt>
          <cx:pt idx="5008">272</cx:pt>
          <cx:pt idx="5009">276</cx:pt>
          <cx:pt idx="5010">224</cx:pt>
          <cx:pt idx="5011">244</cx:pt>
          <cx:pt idx="5012">210</cx:pt>
          <cx:pt idx="5013">84</cx:pt>
          <cx:pt idx="5014">38</cx:pt>
          <cx:pt idx="5015">14</cx:pt>
          <cx:pt idx="5016">20</cx:pt>
          <cx:pt idx="5017">34</cx:pt>
          <cx:pt idx="5018">55</cx:pt>
          <cx:pt idx="5019">96</cx:pt>
          <cx:pt idx="5020">183</cx:pt>
          <cx:pt idx="5021">267</cx:pt>
          <cx:pt idx="5022">269</cx:pt>
          <cx:pt idx="5023">283</cx:pt>
          <cx:pt idx="5024">309</cx:pt>
          <cx:pt idx="5025">289</cx:pt>
          <cx:pt idx="5026">251</cx:pt>
          <cx:pt idx="5027">277</cx:pt>
          <cx:pt idx="5028">275</cx:pt>
          <cx:pt idx="5029">315</cx:pt>
          <cx:pt idx="5030">286</cx:pt>
          <cx:pt idx="5031">301</cx:pt>
          <cx:pt idx="5032">306</cx:pt>
          <cx:pt idx="5033">293</cx:pt>
          <cx:pt idx="5034">235</cx:pt>
          <cx:pt idx="5035">243</cx:pt>
          <cx:pt idx="5036">203</cx:pt>
          <cx:pt idx="5037">92</cx:pt>
          <cx:pt idx="5038">53</cx:pt>
          <cx:pt idx="5039">20</cx:pt>
          <cx:pt idx="5040">17</cx:pt>
          <cx:pt idx="5041">31</cx:pt>
          <cx:pt idx="5042">56</cx:pt>
          <cx:pt idx="5043">94</cx:pt>
          <cx:pt idx="5044">177</cx:pt>
          <cx:pt idx="5045">286</cx:pt>
          <cx:pt idx="5046">265</cx:pt>
          <cx:pt idx="5047">303</cx:pt>
          <cx:pt idx="5048">304</cx:pt>
          <cx:pt idx="5049">313</cx:pt>
          <cx:pt idx="5050">243</cx:pt>
          <cx:pt idx="5051">271</cx:pt>
          <cx:pt idx="5052">281</cx:pt>
          <cx:pt idx="5053">322</cx:pt>
          <cx:pt idx="5054">273</cx:pt>
          <cx:pt idx="5055">277</cx:pt>
          <cx:pt idx="5056">300</cx:pt>
          <cx:pt idx="5057">280</cx:pt>
          <cx:pt idx="5058">228</cx:pt>
          <cx:pt idx="5059">239</cx:pt>
          <cx:pt idx="5060">223</cx:pt>
          <cx:pt idx="5061">98</cx:pt>
          <cx:pt idx="5062">57</cx:pt>
          <cx:pt idx="5063">27</cx:pt>
          <cx:pt idx="5064">29</cx:pt>
          <cx:pt idx="5065">34</cx:pt>
          <cx:pt idx="5066">61</cx:pt>
          <cx:pt idx="5067">103</cx:pt>
          <cx:pt idx="5068">185</cx:pt>
          <cx:pt idx="5069">273</cx:pt>
          <cx:pt idx="5070">244</cx:pt>
          <cx:pt idx="5071">280</cx:pt>
          <cx:pt idx="5072">316</cx:pt>
          <cx:pt idx="5073">304</cx:pt>
          <cx:pt idx="5074">274</cx:pt>
          <cx:pt idx="5075">269</cx:pt>
          <cx:pt idx="5076">284</cx:pt>
          <cx:pt idx="5077">318</cx:pt>
          <cx:pt idx="5078">304</cx:pt>
          <cx:pt idx="5079">295</cx:pt>
          <cx:pt idx="5080">294</cx:pt>
          <cx:pt idx="5081">301</cx:pt>
          <cx:pt idx="5082">255</cx:pt>
          <cx:pt idx="5083">255</cx:pt>
          <cx:pt idx="5084">212</cx:pt>
          <cx:pt idx="5085">86</cx:pt>
          <cx:pt idx="5086">42</cx:pt>
          <cx:pt idx="5087">17</cx:pt>
          <cx:pt idx="5088">17</cx:pt>
          <cx:pt idx="5089">14</cx:pt>
          <cx:pt idx="5090">30</cx:pt>
          <cx:pt idx="5091">81</cx:pt>
          <cx:pt idx="5092">177</cx:pt>
          <cx:pt idx="5093">250</cx:pt>
          <cx:pt idx="5094">216</cx:pt>
          <cx:pt idx="5095">237</cx:pt>
          <cx:pt idx="5096">293</cx:pt>
          <cx:pt idx="5097">292</cx:pt>
          <cx:pt idx="5098">254</cx:pt>
          <cx:pt idx="5099">259</cx:pt>
          <cx:pt idx="5100">252</cx:pt>
          <cx:pt idx="5101">259</cx:pt>
          <cx:pt idx="5102">225</cx:pt>
          <cx:pt idx="5103">227</cx:pt>
          <cx:pt idx="5104">228</cx:pt>
          <cx:pt idx="5105">204</cx:pt>
          <cx:pt idx="5106">193</cx:pt>
          <cx:pt idx="5107">168</cx:pt>
          <cx:pt idx="5108">181</cx:pt>
          <cx:pt idx="5109">82</cx:pt>
          <cx:pt idx="5110">38</cx:pt>
          <cx:pt idx="5111">21</cx:pt>
          <cx:pt idx="5112">17</cx:pt>
          <cx:pt idx="5113">10</cx:pt>
          <cx:pt idx="5114">27</cx:pt>
          <cx:pt idx="5115">93</cx:pt>
          <cx:pt idx="5116">170</cx:pt>
          <cx:pt idx="5117">188</cx:pt>
          <cx:pt idx="5118">197</cx:pt>
          <cx:pt idx="5119">196</cx:pt>
          <cx:pt idx="5120">229</cx:pt>
          <cx:pt idx="5121">263</cx:pt>
          <cx:pt idx="5122">250</cx:pt>
          <cx:pt idx="5123">252</cx:pt>
          <cx:pt idx="5124">260</cx:pt>
          <cx:pt idx="5125">277</cx:pt>
          <cx:pt idx="5126">244</cx:pt>
          <cx:pt idx="5127">268</cx:pt>
          <cx:pt idx="5128">275</cx:pt>
          <cx:pt idx="5129">283</cx:pt>
          <cx:pt idx="5130">225</cx:pt>
          <cx:pt idx="5131">238</cx:pt>
          <cx:pt idx="5132">210</cx:pt>
          <cx:pt idx="5133">56</cx:pt>
          <cx:pt idx="5134">22</cx:pt>
          <cx:pt idx="5135">29</cx:pt>
          <cx:pt idx="5136">33</cx:pt>
          <cx:pt idx="5137">15</cx:pt>
          <cx:pt idx="5138">30</cx:pt>
          <cx:pt idx="5139">70</cx:pt>
          <cx:pt idx="5140">186</cx:pt>
          <cx:pt idx="5141">284</cx:pt>
          <cx:pt idx="5142">258</cx:pt>
          <cx:pt idx="5143">278</cx:pt>
          <cx:pt idx="5144">312</cx:pt>
          <cx:pt idx="5145">304</cx:pt>
          <cx:pt idx="5146">260</cx:pt>
          <cx:pt idx="5147">276</cx:pt>
          <cx:pt idx="5148">261</cx:pt>
          <cx:pt idx="5149">277</cx:pt>
          <cx:pt idx="5150">238</cx:pt>
          <cx:pt idx="5151">252</cx:pt>
          <cx:pt idx="5152">246</cx:pt>
          <cx:pt idx="5153">250</cx:pt>
          <cx:pt idx="5154">213</cx:pt>
          <cx:pt idx="5155">240</cx:pt>
          <cx:pt idx="5156">214</cx:pt>
          <cx:pt idx="5157">78</cx:pt>
          <cx:pt idx="5158">52</cx:pt>
          <cx:pt idx="5159">13</cx:pt>
          <cx:pt idx="5160">14</cx:pt>
          <cx:pt idx="5161">20</cx:pt>
          <cx:pt idx="5162">58</cx:pt>
          <cx:pt idx="5163">110</cx:pt>
          <cx:pt idx="5164">191</cx:pt>
          <cx:pt idx="5165">282</cx:pt>
          <cx:pt idx="5166">261</cx:pt>
          <cx:pt idx="5167">289</cx:pt>
          <cx:pt idx="5168">288</cx:pt>
          <cx:pt idx="5169">286</cx:pt>
          <cx:pt idx="5170">248</cx:pt>
          <cx:pt idx="5171">265</cx:pt>
          <cx:pt idx="5172">257</cx:pt>
          <cx:pt idx="5173">264</cx:pt>
          <cx:pt idx="5174">219</cx:pt>
          <cx:pt idx="5175">263</cx:pt>
          <cx:pt idx="5176">256</cx:pt>
          <cx:pt idx="5177">274</cx:pt>
          <cx:pt idx="5178">203</cx:pt>
          <cx:pt idx="5179">247</cx:pt>
          <cx:pt idx="5180">209</cx:pt>
          <cx:pt idx="5181">88</cx:pt>
          <cx:pt idx="5182">46</cx:pt>
          <cx:pt idx="5183">21</cx:pt>
          <cx:pt idx="5184">23</cx:pt>
          <cx:pt idx="5185">26</cx:pt>
          <cx:pt idx="5186">60</cx:pt>
          <cx:pt idx="5187">95</cx:pt>
          <cx:pt idx="5188">175</cx:pt>
          <cx:pt idx="5189">270</cx:pt>
          <cx:pt idx="5190">242</cx:pt>
          <cx:pt idx="5191">285</cx:pt>
          <cx:pt idx="5192">312</cx:pt>
          <cx:pt idx="5193">310</cx:pt>
          <cx:pt idx="5194">268</cx:pt>
          <cx:pt idx="5195">268</cx:pt>
          <cx:pt idx="5196">268</cx:pt>
          <cx:pt idx="5197">319</cx:pt>
          <cx:pt idx="5198">289</cx:pt>
          <cx:pt idx="5199">310</cx:pt>
          <cx:pt idx="5200">276</cx:pt>
          <cx:pt idx="5201">286</cx:pt>
          <cx:pt idx="5202">231</cx:pt>
          <cx:pt idx="5203">254</cx:pt>
          <cx:pt idx="5204">209</cx:pt>
          <cx:pt idx="5205">86</cx:pt>
          <cx:pt idx="5206">51</cx:pt>
          <cx:pt idx="5207">19</cx:pt>
          <cx:pt idx="5208">17</cx:pt>
          <cx:pt idx="5209">27</cx:pt>
          <cx:pt idx="5210">52</cx:pt>
          <cx:pt idx="5211">102</cx:pt>
          <cx:pt idx="5212">181</cx:pt>
          <cx:pt idx="5213">276</cx:pt>
          <cx:pt idx="5214">251</cx:pt>
          <cx:pt idx="5215">285</cx:pt>
          <cx:pt idx="5216">300</cx:pt>
          <cx:pt idx="5217">309</cx:pt>
          <cx:pt idx="5218">249</cx:pt>
          <cx:pt idx="5219">268</cx:pt>
          <cx:pt idx="5220">279</cx:pt>
          <cx:pt idx="5221">293</cx:pt>
          <cx:pt idx="5222">258</cx:pt>
          <cx:pt idx="5223">282</cx:pt>
          <cx:pt idx="5224">276</cx:pt>
          <cx:pt idx="5225">275</cx:pt>
          <cx:pt idx="5226">212</cx:pt>
          <cx:pt idx="5227">252</cx:pt>
          <cx:pt idx="5228">209</cx:pt>
          <cx:pt idx="5229">80</cx:pt>
          <cx:pt idx="5230">66</cx:pt>
          <cx:pt idx="5231">16</cx:pt>
          <cx:pt idx="5232">19</cx:pt>
          <cx:pt idx="5233">34</cx:pt>
          <cx:pt idx="5234">61</cx:pt>
          <cx:pt idx="5235">109</cx:pt>
          <cx:pt idx="5236">176</cx:pt>
          <cx:pt idx="5237">271</cx:pt>
          <cx:pt idx="5238">271</cx:pt>
          <cx:pt idx="5239">269</cx:pt>
          <cx:pt idx="5240">310</cx:pt>
          <cx:pt idx="5241">302</cx:pt>
          <cx:pt idx="5242">258</cx:pt>
          <cx:pt idx="5243">292</cx:pt>
          <cx:pt idx="5244">275</cx:pt>
          <cx:pt idx="5245">324</cx:pt>
          <cx:pt idx="5246">279</cx:pt>
          <cx:pt idx="5247">274</cx:pt>
          <cx:pt idx="5248">271</cx:pt>
          <cx:pt idx="5249">273</cx:pt>
          <cx:pt idx="5250">228</cx:pt>
          <cx:pt idx="5251">236</cx:pt>
          <cx:pt idx="5252">205</cx:pt>
          <cx:pt idx="5253">85</cx:pt>
          <cx:pt idx="5254">47</cx:pt>
          <cx:pt idx="5255">19</cx:pt>
          <cx:pt idx="5256">10</cx:pt>
          <cx:pt idx="5257">6</cx:pt>
          <cx:pt idx="5258">25</cx:pt>
          <cx:pt idx="5259">95</cx:pt>
          <cx:pt idx="5260">179</cx:pt>
          <cx:pt idx="5261">234</cx:pt>
          <cx:pt idx="5262">220</cx:pt>
          <cx:pt idx="5263">252</cx:pt>
          <cx:pt idx="5264">278</cx:pt>
          <cx:pt idx="5265">301</cx:pt>
          <cx:pt idx="5266">275</cx:pt>
          <cx:pt idx="5267">280</cx:pt>
          <cx:pt idx="5268">229</cx:pt>
          <cx:pt idx="5269">256</cx:pt>
          <cx:pt idx="5270">214</cx:pt>
          <cx:pt idx="5271">208</cx:pt>
          <cx:pt idx="5272">204</cx:pt>
          <cx:pt idx="5273">214</cx:pt>
          <cx:pt idx="5274">186</cx:pt>
          <cx:pt idx="5275">173</cx:pt>
          <cx:pt idx="5276">177</cx:pt>
          <cx:pt idx="5277">67</cx:pt>
          <cx:pt idx="5278">33</cx:pt>
          <cx:pt idx="5279">18</cx:pt>
          <cx:pt idx="5280">15</cx:pt>
          <cx:pt idx="5281">11</cx:pt>
          <cx:pt idx="5282">34</cx:pt>
          <cx:pt idx="5283">93</cx:pt>
          <cx:pt idx="5284">164</cx:pt>
          <cx:pt idx="5285">205</cx:pt>
          <cx:pt idx="5286">189</cx:pt>
          <cx:pt idx="5287">215</cx:pt>
          <cx:pt idx="5288">239</cx:pt>
          <cx:pt idx="5289">269</cx:pt>
          <cx:pt idx="5290">236</cx:pt>
          <cx:pt idx="5291">267</cx:pt>
          <cx:pt idx="5292">244</cx:pt>
          <cx:pt idx="5293">289</cx:pt>
          <cx:pt idx="5294">277</cx:pt>
          <cx:pt idx="5295">252</cx:pt>
          <cx:pt idx="5296">261</cx:pt>
          <cx:pt idx="5297">254</cx:pt>
          <cx:pt idx="5298">224</cx:pt>
          <cx:pt idx="5299">245</cx:pt>
          <cx:pt idx="5300">195</cx:pt>
          <cx:pt idx="5301">56</cx:pt>
          <cx:pt idx="5302">23</cx:pt>
          <cx:pt idx="5303">34</cx:pt>
          <cx:pt idx="5304">22</cx:pt>
          <cx:pt idx="5305">16</cx:pt>
          <cx:pt idx="5306">29</cx:pt>
          <cx:pt idx="5307">73</cx:pt>
          <cx:pt idx="5308">186</cx:pt>
          <cx:pt idx="5309">300</cx:pt>
          <cx:pt idx="5310">263</cx:pt>
          <cx:pt idx="5311">288</cx:pt>
          <cx:pt idx="5312">317</cx:pt>
          <cx:pt idx="5313">300</cx:pt>
          <cx:pt idx="5314">256</cx:pt>
          <cx:pt idx="5315">279</cx:pt>
          <cx:pt idx="5316">255</cx:pt>
          <cx:pt idx="5317">277</cx:pt>
          <cx:pt idx="5318">231</cx:pt>
          <cx:pt idx="5319">265</cx:pt>
          <cx:pt idx="5320">273</cx:pt>
          <cx:pt idx="5321">249</cx:pt>
          <cx:pt idx="5322">226</cx:pt>
          <cx:pt idx="5323">241</cx:pt>
          <cx:pt idx="5324">218</cx:pt>
          <cx:pt idx="5325">92</cx:pt>
          <cx:pt idx="5326">49</cx:pt>
          <cx:pt idx="5327">16</cx:pt>
          <cx:pt idx="5328">21</cx:pt>
          <cx:pt idx="5329">24</cx:pt>
          <cx:pt idx="5330">48</cx:pt>
          <cx:pt idx="5331">106</cx:pt>
          <cx:pt idx="5332">194</cx:pt>
          <cx:pt idx="5333">286</cx:pt>
          <cx:pt idx="5334">270</cx:pt>
          <cx:pt idx="5335">286</cx:pt>
          <cx:pt idx="5336">300</cx:pt>
          <cx:pt idx="5337">304</cx:pt>
          <cx:pt idx="5338">243</cx:pt>
          <cx:pt idx="5339">270</cx:pt>
          <cx:pt idx="5340">260</cx:pt>
          <cx:pt idx="5341">274</cx:pt>
          <cx:pt idx="5342">252</cx:pt>
          <cx:pt idx="5343">281</cx:pt>
          <cx:pt idx="5344">266</cx:pt>
          <cx:pt idx="5345">286</cx:pt>
          <cx:pt idx="5346">213</cx:pt>
          <cx:pt idx="5347">238</cx:pt>
          <cx:pt idx="5348">207</cx:pt>
          <cx:pt idx="5349">83</cx:pt>
          <cx:pt idx="5350">49</cx:pt>
          <cx:pt idx="5351">17</cx:pt>
          <cx:pt idx="5352">18</cx:pt>
          <cx:pt idx="5353">26</cx:pt>
          <cx:pt idx="5354">60</cx:pt>
          <cx:pt idx="5355">97</cx:pt>
          <cx:pt idx="5356">189</cx:pt>
          <cx:pt idx="5357">280</cx:pt>
          <cx:pt idx="5358">268</cx:pt>
          <cx:pt idx="5359">288</cx:pt>
          <cx:pt idx="5360">297</cx:pt>
          <cx:pt idx="5361">287</cx:pt>
          <cx:pt idx="5362">248</cx:pt>
          <cx:pt idx="5363">267</cx:pt>
          <cx:pt idx="5364">267</cx:pt>
          <cx:pt idx="5365">287</cx:pt>
          <cx:pt idx="5366">255</cx:pt>
          <cx:pt idx="5367">282</cx:pt>
          <cx:pt idx="5368">267</cx:pt>
          <cx:pt idx="5369">281</cx:pt>
          <cx:pt idx="5370">229</cx:pt>
          <cx:pt idx="5371">243</cx:pt>
          <cx:pt idx="5372">204</cx:pt>
          <cx:pt idx="5373">80</cx:pt>
          <cx:pt idx="5374">46</cx:pt>
          <cx:pt idx="5375">10</cx:pt>
          <cx:pt idx="5376">16</cx:pt>
          <cx:pt idx="5377">26</cx:pt>
          <cx:pt idx="5378">55</cx:pt>
          <cx:pt idx="5379">94</cx:pt>
          <cx:pt idx="5380">173</cx:pt>
          <cx:pt idx="5381">277</cx:pt>
          <cx:pt idx="5382">250</cx:pt>
          <cx:pt idx="5383">293</cx:pt>
          <cx:pt idx="5384">291</cx:pt>
          <cx:pt idx="5385">294</cx:pt>
          <cx:pt idx="5386">259</cx:pt>
          <cx:pt idx="5387">274</cx:pt>
          <cx:pt idx="5388">271</cx:pt>
          <cx:pt idx="5389">302</cx:pt>
          <cx:pt idx="5390">252</cx:pt>
          <cx:pt idx="5391">277</cx:pt>
          <cx:pt idx="5392">288</cx:pt>
          <cx:pt idx="5393">300</cx:pt>
          <cx:pt idx="5394">240</cx:pt>
          <cx:pt idx="5395">234</cx:pt>
          <cx:pt idx="5396">219</cx:pt>
          <cx:pt idx="5397">99</cx:pt>
          <cx:pt idx="5398">53</cx:pt>
          <cx:pt idx="5399">18</cx:pt>
          <cx:pt idx="5400">23</cx:pt>
          <cx:pt idx="5401">22</cx:pt>
          <cx:pt idx="5402">53</cx:pt>
          <cx:pt idx="5403">101</cx:pt>
          <cx:pt idx="5404">186</cx:pt>
          <cx:pt idx="5405">263</cx:pt>
          <cx:pt idx="5406">249</cx:pt>
          <cx:pt idx="5407">255</cx:pt>
          <cx:pt idx="5408">302</cx:pt>
          <cx:pt idx="5409">325</cx:pt>
          <cx:pt idx="5410">255</cx:pt>
          <cx:pt idx="5411">290</cx:pt>
          <cx:pt idx="5412">274</cx:pt>
          <cx:pt idx="5413">297</cx:pt>
          <cx:pt idx="5414">260</cx:pt>
          <cx:pt idx="5415">291</cx:pt>
          <cx:pt idx="5416">250</cx:pt>
          <cx:pt idx="5417">258</cx:pt>
          <cx:pt idx="5418">236</cx:pt>
          <cx:pt idx="5419">226</cx:pt>
          <cx:pt idx="5420">224</cx:pt>
          <cx:pt idx="5421">94</cx:pt>
          <cx:pt idx="5422">44</cx:pt>
          <cx:pt idx="5423">16</cx:pt>
          <cx:pt idx="5424">11</cx:pt>
          <cx:pt idx="5425">11</cx:pt>
          <cx:pt idx="5426">23</cx:pt>
          <cx:pt idx="5427">76</cx:pt>
          <cx:pt idx="5428">177</cx:pt>
          <cx:pt idx="5429">246</cx:pt>
          <cx:pt idx="5430">199</cx:pt>
          <cx:pt idx="5431">240</cx:pt>
          <cx:pt idx="5432">280</cx:pt>
          <cx:pt idx="5433">272</cx:pt>
          <cx:pt idx="5434">241</cx:pt>
          <cx:pt idx="5435">269</cx:pt>
          <cx:pt idx="5436">258</cx:pt>
          <cx:pt idx="5437">260</cx:pt>
          <cx:pt idx="5438">212</cx:pt>
          <cx:pt idx="5439">208</cx:pt>
          <cx:pt idx="5440">205</cx:pt>
          <cx:pt idx="5441">190</cx:pt>
          <cx:pt idx="5442">183</cx:pt>
          <cx:pt idx="5443">166</cx:pt>
          <cx:pt idx="5444">157</cx:pt>
          <cx:pt idx="5445">55</cx:pt>
          <cx:pt idx="5446">30</cx:pt>
          <cx:pt idx="5447">26</cx:pt>
          <cx:pt idx="5448">20</cx:pt>
          <cx:pt idx="5449">7</cx:pt>
          <cx:pt idx="5450">24</cx:pt>
          <cx:pt idx="5451">76</cx:pt>
          <cx:pt idx="5452">154</cx:pt>
          <cx:pt idx="5453">199</cx:pt>
          <cx:pt idx="5454">179</cx:pt>
          <cx:pt idx="5455">186</cx:pt>
          <cx:pt idx="5456">222</cx:pt>
          <cx:pt idx="5457">238</cx:pt>
          <cx:pt idx="5458">228</cx:pt>
          <cx:pt idx="5459">271</cx:pt>
          <cx:pt idx="5460">239</cx:pt>
          <cx:pt idx="5461">270</cx:pt>
          <cx:pt idx="5462">231</cx:pt>
          <cx:pt idx="5463">254</cx:pt>
          <cx:pt idx="5464">262</cx:pt>
          <cx:pt idx="5465">264</cx:pt>
          <cx:pt idx="5466">213</cx:pt>
          <cx:pt idx="5467">240</cx:pt>
          <cx:pt idx="5468">207</cx:pt>
          <cx:pt idx="5469">52</cx:pt>
          <cx:pt idx="5470">18</cx:pt>
          <cx:pt idx="5471">24</cx:pt>
          <cx:pt idx="5472">25</cx:pt>
          <cx:pt idx="5473">19</cx:pt>
          <cx:pt idx="5474">32</cx:pt>
          <cx:pt idx="5475">70</cx:pt>
          <cx:pt idx="5476">177</cx:pt>
          <cx:pt idx="5477">281</cx:pt>
          <cx:pt idx="5478">250</cx:pt>
          <cx:pt idx="5479">275</cx:pt>
          <cx:pt idx="5480">317</cx:pt>
          <cx:pt idx="5481">288</cx:pt>
          <cx:pt idx="5482">256</cx:pt>
          <cx:pt idx="5483">266</cx:pt>
          <cx:pt idx="5484">245</cx:pt>
          <cx:pt idx="5485">275</cx:pt>
          <cx:pt idx="5486">246</cx:pt>
          <cx:pt idx="5487">260</cx:pt>
          <cx:pt idx="5488">244</cx:pt>
          <cx:pt idx="5489">268</cx:pt>
          <cx:pt idx="5490">203</cx:pt>
          <cx:pt idx="5491">227</cx:pt>
          <cx:pt idx="5492">188</cx:pt>
          <cx:pt idx="5493">74</cx:pt>
          <cx:pt idx="5494">45</cx:pt>
          <cx:pt idx="5495">16</cx:pt>
          <cx:pt idx="5496">14</cx:pt>
          <cx:pt idx="5497">23</cx:pt>
          <cx:pt idx="5498">51</cx:pt>
          <cx:pt idx="5499">107</cx:pt>
          <cx:pt idx="5500">172</cx:pt>
          <cx:pt idx="5501">285</cx:pt>
          <cx:pt idx="5502">242</cx:pt>
          <cx:pt idx="5503">293</cx:pt>
          <cx:pt idx="5504">312</cx:pt>
          <cx:pt idx="5505">287</cx:pt>
          <cx:pt idx="5506">235</cx:pt>
          <cx:pt idx="5507">273</cx:pt>
          <cx:pt idx="5508">283</cx:pt>
          <cx:pt idx="5509">283</cx:pt>
          <cx:pt idx="5510">237</cx:pt>
          <cx:pt idx="5511">292</cx:pt>
          <cx:pt idx="5512">290</cx:pt>
          <cx:pt idx="5513">262</cx:pt>
          <cx:pt idx="5514">215</cx:pt>
          <cx:pt idx="5515">245</cx:pt>
          <cx:pt idx="5516">201</cx:pt>
          <cx:pt idx="5517">83</cx:pt>
          <cx:pt idx="5518">42</cx:pt>
          <cx:pt idx="5519">20</cx:pt>
          <cx:pt idx="5520">14</cx:pt>
          <cx:pt idx="5521">26</cx:pt>
          <cx:pt idx="5522">56</cx:pt>
          <cx:pt idx="5523">86</cx:pt>
          <cx:pt idx="5524">192</cx:pt>
          <cx:pt idx="5525">267</cx:pt>
          <cx:pt idx="5526">265</cx:pt>
          <cx:pt idx="5527">290</cx:pt>
          <cx:pt idx="5528">301</cx:pt>
          <cx:pt idx="5529">295</cx:pt>
          <cx:pt idx="5530">251</cx:pt>
          <cx:pt idx="5531">289</cx:pt>
          <cx:pt idx="5532">264</cx:pt>
          <cx:pt idx="5533">292</cx:pt>
          <cx:pt idx="5534">277</cx:pt>
          <cx:pt idx="5535">270</cx:pt>
          <cx:pt idx="5536">291</cx:pt>
          <cx:pt idx="5537">285</cx:pt>
          <cx:pt idx="5538">208</cx:pt>
          <cx:pt idx="5539">248</cx:pt>
          <cx:pt idx="5540">201</cx:pt>
          <cx:pt idx="5541">80</cx:pt>
          <cx:pt idx="5542">40</cx:pt>
          <cx:pt idx="5543">20</cx:pt>
          <cx:pt idx="5544">22</cx:pt>
          <cx:pt idx="5545">28</cx:pt>
          <cx:pt idx="5546">51</cx:pt>
          <cx:pt idx="5547">91</cx:pt>
          <cx:pt idx="5548">180</cx:pt>
          <cx:pt idx="5549">290</cx:pt>
          <cx:pt idx="5550">249</cx:pt>
          <cx:pt idx="5551">291</cx:pt>
          <cx:pt idx="5552">303</cx:pt>
          <cx:pt idx="5553">311</cx:pt>
          <cx:pt idx="5554">254</cx:pt>
          <cx:pt idx="5555">270</cx:pt>
          <cx:pt idx="5556">274</cx:pt>
          <cx:pt idx="5557">300</cx:pt>
          <cx:pt idx="5558">296</cx:pt>
          <cx:pt idx="5559">297</cx:pt>
          <cx:pt idx="5560">295</cx:pt>
          <cx:pt idx="5561">292</cx:pt>
          <cx:pt idx="5562">219</cx:pt>
          <cx:pt idx="5563">239</cx:pt>
          <cx:pt idx="5564">205</cx:pt>
          <cx:pt idx="5565">75</cx:pt>
          <cx:pt idx="5566">50</cx:pt>
          <cx:pt idx="5567">19</cx:pt>
          <cx:pt idx="5568">15</cx:pt>
          <cx:pt idx="5569">32</cx:pt>
          <cx:pt idx="5570">58</cx:pt>
          <cx:pt idx="5571">98</cx:pt>
          <cx:pt idx="5572">187</cx:pt>
          <cx:pt idx="5573">255</cx:pt>
          <cx:pt idx="5574">259</cx:pt>
          <cx:pt idx="5575">273</cx:pt>
          <cx:pt idx="5576">316</cx:pt>
          <cx:pt idx="5577">305</cx:pt>
          <cx:pt idx="5578">273</cx:pt>
          <cx:pt idx="5579">283</cx:pt>
          <cx:pt idx="5580">298</cx:pt>
          <cx:pt idx="5581">325</cx:pt>
          <cx:pt idx="5582">292</cx:pt>
          <cx:pt idx="5583">304</cx:pt>
          <cx:pt idx="5584">286</cx:pt>
          <cx:pt idx="5585">291</cx:pt>
          <cx:pt idx="5586">244</cx:pt>
          <cx:pt idx="5587">249</cx:pt>
          <cx:pt idx="5588">202</cx:pt>
          <cx:pt idx="5589">81</cx:pt>
          <cx:pt idx="5590">31</cx:pt>
          <cx:pt idx="5591">17</cx:pt>
          <cx:pt idx="5592">9</cx:pt>
          <cx:pt idx="5593">10</cx:pt>
          <cx:pt idx="5594">20</cx:pt>
          <cx:pt idx="5595">81</cx:pt>
          <cx:pt idx="5596">191</cx:pt>
          <cx:pt idx="5597">257</cx:pt>
          <cx:pt idx="5598">238</cx:pt>
          <cx:pt idx="5599">246</cx:pt>
          <cx:pt idx="5600">278</cx:pt>
          <cx:pt idx="5601">306</cx:pt>
          <cx:pt idx="5602">280</cx:pt>
          <cx:pt idx="5603">283</cx:pt>
          <cx:pt idx="5604">255</cx:pt>
          <cx:pt idx="5605">284</cx:pt>
          <cx:pt idx="5606">238</cx:pt>
          <cx:pt idx="5607">241</cx:pt>
          <cx:pt idx="5608">209</cx:pt>
          <cx:pt idx="5609">200</cx:pt>
          <cx:pt idx="5610">189</cx:pt>
          <cx:pt idx="5611">169</cx:pt>
          <cx:pt idx="5612">158</cx:pt>
          <cx:pt idx="5613">48</cx:pt>
          <cx:pt idx="5614">31</cx:pt>
          <cx:pt idx="5615">12</cx:pt>
          <cx:pt idx="5616">12</cx:pt>
          <cx:pt idx="5617">8</cx:pt>
          <cx:pt idx="5618">22</cx:pt>
          <cx:pt idx="5619">76</cx:pt>
          <cx:pt idx="5620">165</cx:pt>
          <cx:pt idx="5621">209</cx:pt>
          <cx:pt idx="5622">196</cx:pt>
          <cx:pt idx="5623">196</cx:pt>
          <cx:pt idx="5624">231</cx:pt>
          <cx:pt idx="5625">268</cx:pt>
          <cx:pt idx="5626">239</cx:pt>
          <cx:pt idx="5627">258</cx:pt>
          <cx:pt idx="5628">269</cx:pt>
          <cx:pt idx="5629">267</cx:pt>
          <cx:pt idx="5630">249</cx:pt>
          <cx:pt idx="5631">243</cx:pt>
          <cx:pt idx="5632">259</cx:pt>
          <cx:pt idx="5633">271</cx:pt>
          <cx:pt idx="5634">231</cx:pt>
          <cx:pt idx="5635">235</cx:pt>
          <cx:pt idx="5636">211</cx:pt>
          <cx:pt idx="5637">69</cx:pt>
          <cx:pt idx="5638">22</cx:pt>
          <cx:pt idx="5639">23</cx:pt>
          <cx:pt idx="5640">29</cx:pt>
          <cx:pt idx="5641">15</cx:pt>
          <cx:pt idx="5642">27</cx:pt>
          <cx:pt idx="5643">63</cx:pt>
          <cx:pt idx="5644">176</cx:pt>
          <cx:pt idx="5645">276</cx:pt>
          <cx:pt idx="5646">263</cx:pt>
          <cx:pt idx="5647">294</cx:pt>
          <cx:pt idx="5648">316</cx:pt>
          <cx:pt idx="5649">326</cx:pt>
          <cx:pt idx="5650">258</cx:pt>
          <cx:pt idx="5651">283</cx:pt>
          <cx:pt idx="5652">270</cx:pt>
          <cx:pt idx="5653">287</cx:pt>
          <cx:pt idx="5654">259</cx:pt>
          <cx:pt idx="5655">279</cx:pt>
          <cx:pt idx="5656">264</cx:pt>
          <cx:pt idx="5657">259</cx:pt>
          <cx:pt idx="5658">216</cx:pt>
          <cx:pt idx="5659">233</cx:pt>
          <cx:pt idx="5660">215</cx:pt>
          <cx:pt idx="5661">97</cx:pt>
          <cx:pt idx="5662">52</cx:pt>
          <cx:pt idx="5663">20</cx:pt>
          <cx:pt idx="5664">21</cx:pt>
          <cx:pt idx="5665">26</cx:pt>
          <cx:pt idx="5666">53</cx:pt>
          <cx:pt idx="5667">98</cx:pt>
          <cx:pt idx="5668">193</cx:pt>
          <cx:pt idx="5669">289</cx:pt>
          <cx:pt idx="5670">272</cx:pt>
          <cx:pt idx="5671">296</cx:pt>
          <cx:pt idx="5672">317</cx:pt>
          <cx:pt idx="5673">309</cx:pt>
          <cx:pt idx="5674">241</cx:pt>
          <cx:pt idx="5675">263</cx:pt>
          <cx:pt idx="5676">271</cx:pt>
          <cx:pt idx="5677">281</cx:pt>
          <cx:pt idx="5678">265</cx:pt>
          <cx:pt idx="5679">284</cx:pt>
          <cx:pt idx="5680">279</cx:pt>
          <cx:pt idx="5681">277</cx:pt>
          <cx:pt idx="5682">209</cx:pt>
          <cx:pt idx="5683">248</cx:pt>
          <cx:pt idx="5684">197</cx:pt>
          <cx:pt idx="5685">77</cx:pt>
          <cx:pt idx="5686">41</cx:pt>
          <cx:pt idx="5687">16</cx:pt>
          <cx:pt idx="5688">17</cx:pt>
          <cx:pt idx="5689">26</cx:pt>
          <cx:pt idx="5690">56</cx:pt>
          <cx:pt idx="5691">92</cx:pt>
          <cx:pt idx="5692">187</cx:pt>
          <cx:pt idx="5693">277</cx:pt>
          <cx:pt idx="5694">274</cx:pt>
          <cx:pt idx="5695">301</cx:pt>
          <cx:pt idx="5696">328</cx:pt>
          <cx:pt idx="5697">320</cx:pt>
          <cx:pt idx="5698">250</cx:pt>
          <cx:pt idx="5699">307</cx:pt>
          <cx:pt idx="5700">286</cx:pt>
          <cx:pt idx="5701">288</cx:pt>
          <cx:pt idx="5702">277</cx:pt>
          <cx:pt idx="5703">278</cx:pt>
          <cx:pt idx="5704">309</cx:pt>
          <cx:pt idx="5705">287</cx:pt>
          <cx:pt idx="5706">227</cx:pt>
          <cx:pt idx="5707">251</cx:pt>
          <cx:pt idx="5708">221</cx:pt>
          <cx:pt idx="5709">94</cx:pt>
          <cx:pt idx="5710">54</cx:pt>
          <cx:pt idx="5711">18</cx:pt>
          <cx:pt idx="5712">12</cx:pt>
          <cx:pt idx="5713">28</cx:pt>
          <cx:pt idx="5714">53</cx:pt>
          <cx:pt idx="5715">91</cx:pt>
          <cx:pt idx="5716">179</cx:pt>
          <cx:pt idx="5717">282</cx:pt>
          <cx:pt idx="5718">261</cx:pt>
          <cx:pt idx="5719">301</cx:pt>
          <cx:pt idx="5720">308</cx:pt>
          <cx:pt idx="5721">307</cx:pt>
          <cx:pt idx="5722">272</cx:pt>
          <cx:pt idx="5723">311</cx:pt>
          <cx:pt idx="5724">281</cx:pt>
          <cx:pt idx="5725">286</cx:pt>
          <cx:pt idx="5726">267</cx:pt>
          <cx:pt idx="5727">286</cx:pt>
          <cx:pt idx="5728">303</cx:pt>
          <cx:pt idx="5729">308</cx:pt>
          <cx:pt idx="5730">238</cx:pt>
          <cx:pt idx="5731">256</cx:pt>
          <cx:pt idx="5732">222</cx:pt>
          <cx:pt idx="5733">89</cx:pt>
          <cx:pt idx="5734">54</cx:pt>
          <cx:pt idx="5735">19</cx:pt>
          <cx:pt idx="5736">15</cx:pt>
          <cx:pt idx="5737">29</cx:pt>
          <cx:pt idx="5738">60</cx:pt>
          <cx:pt idx="5739">105</cx:pt>
          <cx:pt idx="5740">177</cx:pt>
          <cx:pt idx="5741">282</cx:pt>
          <cx:pt idx="5742">273</cx:pt>
          <cx:pt idx="5743">299</cx:pt>
          <cx:pt idx="5744">313</cx:pt>
          <cx:pt idx="5745">310</cx:pt>
          <cx:pt idx="5746">265</cx:pt>
          <cx:pt idx="5747">299</cx:pt>
          <cx:pt idx="5748">307</cx:pt>
          <cx:pt idx="5749">306</cx:pt>
          <cx:pt idx="5750">296</cx:pt>
          <cx:pt idx="5751">309</cx:pt>
          <cx:pt idx="5752">282</cx:pt>
          <cx:pt idx="5753">307</cx:pt>
          <cx:pt idx="5754">237</cx:pt>
          <cx:pt idx="5755">255</cx:pt>
          <cx:pt idx="5756">204</cx:pt>
          <cx:pt idx="5757">79</cx:pt>
          <cx:pt idx="5758">45</cx:pt>
          <cx:pt idx="5759">16</cx:pt>
          <cx:pt idx="5760">15</cx:pt>
          <cx:pt idx="5761">13</cx:pt>
          <cx:pt idx="5762">29</cx:pt>
          <cx:pt idx="5763">83</cx:pt>
          <cx:pt idx="5764">194</cx:pt>
          <cx:pt idx="5765">238</cx:pt>
          <cx:pt idx="5766">240</cx:pt>
          <cx:pt idx="5767">268</cx:pt>
          <cx:pt idx="5768">299</cx:pt>
          <cx:pt idx="5769">320</cx:pt>
          <cx:pt idx="5770">274</cx:pt>
          <cx:pt idx="5771">277</cx:pt>
          <cx:pt idx="5772">253</cx:pt>
          <cx:pt idx="5773">267</cx:pt>
          <cx:pt idx="5774">230</cx:pt>
          <cx:pt idx="5775">235</cx:pt>
          <cx:pt idx="5776">198</cx:pt>
          <cx:pt idx="5777">210</cx:pt>
          <cx:pt idx="5778">170</cx:pt>
          <cx:pt idx="5779">179</cx:pt>
          <cx:pt idx="5780">167</cx:pt>
          <cx:pt idx="5781">43</cx:pt>
          <cx:pt idx="5782">28</cx:pt>
          <cx:pt idx="5783">20</cx:pt>
          <cx:pt idx="5784">14</cx:pt>
          <cx:pt idx="5785">9</cx:pt>
          <cx:pt idx="5786">25</cx:pt>
          <cx:pt idx="5787">87</cx:pt>
          <cx:pt idx="5788">169</cx:pt>
          <cx:pt idx="5789">201</cx:pt>
          <cx:pt idx="5790">205</cx:pt>
          <cx:pt idx="5791">194</cx:pt>
          <cx:pt idx="5792">216</cx:pt>
          <cx:pt idx="5793">263</cx:pt>
          <cx:pt idx="5794">251</cx:pt>
          <cx:pt idx="5795">259</cx:pt>
          <cx:pt idx="5796">262</cx:pt>
          <cx:pt idx="5797">271</cx:pt>
          <cx:pt idx="5798">254</cx:pt>
          <cx:pt idx="5799">276</cx:pt>
          <cx:pt idx="5800">288</cx:pt>
          <cx:pt idx="5801">289</cx:pt>
          <cx:pt idx="5802">215</cx:pt>
          <cx:pt idx="5803">237</cx:pt>
          <cx:pt idx="5804">212</cx:pt>
          <cx:pt idx="5805">55</cx:pt>
          <cx:pt idx="5806">22</cx:pt>
          <cx:pt idx="5807">23</cx:pt>
          <cx:pt idx="5808">29</cx:pt>
          <cx:pt idx="5809">19</cx:pt>
          <cx:pt idx="5810">33</cx:pt>
          <cx:pt idx="5811">67</cx:pt>
          <cx:pt idx="5812">197</cx:pt>
          <cx:pt idx="5813">319</cx:pt>
          <cx:pt idx="5814">282</cx:pt>
          <cx:pt idx="5815">312</cx:pt>
          <cx:pt idx="5816">319</cx:pt>
          <cx:pt idx="5817">322</cx:pt>
          <cx:pt idx="5818">268</cx:pt>
          <cx:pt idx="5819">296</cx:pt>
          <cx:pt idx="5820">298</cx:pt>
          <cx:pt idx="5821">308</cx:pt>
          <cx:pt idx="5822">263</cx:pt>
          <cx:pt idx="5823">286</cx:pt>
          <cx:pt idx="5824">280</cx:pt>
          <cx:pt idx="5825">288</cx:pt>
          <cx:pt idx="5826">225</cx:pt>
          <cx:pt idx="5827">236</cx:pt>
          <cx:pt idx="5828">227</cx:pt>
          <cx:pt idx="5829">92</cx:pt>
          <cx:pt idx="5830">54</cx:pt>
          <cx:pt idx="5831">19</cx:pt>
          <cx:pt idx="5832">19</cx:pt>
          <cx:pt idx="5833">22</cx:pt>
          <cx:pt idx="5834">48</cx:pt>
          <cx:pt idx="5835">120</cx:pt>
          <cx:pt idx="5836">176</cx:pt>
          <cx:pt idx="5837">291</cx:pt>
          <cx:pt idx="5838">293</cx:pt>
          <cx:pt idx="5839">302</cx:pt>
          <cx:pt idx="5840">309</cx:pt>
          <cx:pt idx="5841">305</cx:pt>
          <cx:pt idx="5842">262</cx:pt>
          <cx:pt idx="5843">240</cx:pt>
          <cx:pt idx="5844">270</cx:pt>
          <cx:pt idx="5845">287</cx:pt>
          <cx:pt idx="5846">275</cx:pt>
          <cx:pt idx="5847">296</cx:pt>
          <cx:pt idx="5848">310</cx:pt>
          <cx:pt idx="5849">287</cx:pt>
          <cx:pt idx="5850">232</cx:pt>
          <cx:pt idx="5851">242</cx:pt>
          <cx:pt idx="5852">220</cx:pt>
          <cx:pt idx="5853">91</cx:pt>
          <cx:pt idx="5854">55</cx:pt>
          <cx:pt idx="5855">14</cx:pt>
          <cx:pt idx="5856">20</cx:pt>
          <cx:pt idx="5857">23</cx:pt>
          <cx:pt idx="5858">53</cx:pt>
          <cx:pt idx="5859">94</cx:pt>
          <cx:pt idx="5860">185</cx:pt>
          <cx:pt idx="5861">296</cx:pt>
          <cx:pt idx="5862">293</cx:pt>
          <cx:pt idx="5863">289</cx:pt>
          <cx:pt idx="5864">316</cx:pt>
          <cx:pt idx="5865">323</cx:pt>
          <cx:pt idx="5866">294</cx:pt>
          <cx:pt idx="5867">283</cx:pt>
          <cx:pt idx="5868">286</cx:pt>
          <cx:pt idx="5869">304</cx:pt>
          <cx:pt idx="5870">295</cx:pt>
          <cx:pt idx="5871">290</cx:pt>
          <cx:pt idx="5872">325</cx:pt>
          <cx:pt idx="5873">312</cx:pt>
          <cx:pt idx="5874">234</cx:pt>
          <cx:pt idx="5875">269</cx:pt>
          <cx:pt idx="5876">225</cx:pt>
          <cx:pt idx="5877">88</cx:pt>
          <cx:pt idx="5878">51</cx:pt>
          <cx:pt idx="5879">16</cx:pt>
          <cx:pt idx="5880">21</cx:pt>
          <cx:pt idx="5881">30</cx:pt>
          <cx:pt idx="5882">49</cx:pt>
          <cx:pt idx="5883">95</cx:pt>
          <cx:pt idx="5884">184</cx:pt>
          <cx:pt idx="5885">317</cx:pt>
          <cx:pt idx="5886">289</cx:pt>
          <cx:pt idx="5887">319</cx:pt>
          <cx:pt idx="5888">337</cx:pt>
          <cx:pt idx="5889">331</cx:pt>
          <cx:pt idx="5890">278</cx:pt>
          <cx:pt idx="5891">279</cx:pt>
          <cx:pt idx="5892">306</cx:pt>
          <cx:pt idx="5893">316</cx:pt>
          <cx:pt idx="5894">282</cx:pt>
          <cx:pt idx="5895">297</cx:pt>
          <cx:pt idx="5896">333</cx:pt>
          <cx:pt idx="5897">313</cx:pt>
          <cx:pt idx="5898">248</cx:pt>
          <cx:pt idx="5899">246</cx:pt>
          <cx:pt idx="5900">223</cx:pt>
          <cx:pt idx="5901">93</cx:pt>
          <cx:pt idx="5902">48</cx:pt>
          <cx:pt idx="5903">17</cx:pt>
          <cx:pt idx="5904">20</cx:pt>
          <cx:pt idx="5905">30</cx:pt>
          <cx:pt idx="5906">57</cx:pt>
          <cx:pt idx="5907">94</cx:pt>
          <cx:pt idx="5908">196</cx:pt>
          <cx:pt idx="5909">272</cx:pt>
          <cx:pt idx="5910">258</cx:pt>
          <cx:pt idx="5911">290</cx:pt>
          <cx:pt idx="5912">304</cx:pt>
          <cx:pt idx="5913">304</cx:pt>
          <cx:pt idx="5914">268</cx:pt>
          <cx:pt idx="5915">297</cx:pt>
          <cx:pt idx="5916">284</cx:pt>
          <cx:pt idx="5917">311</cx:pt>
          <cx:pt idx="5918">292</cx:pt>
          <cx:pt idx="5919">318</cx:pt>
          <cx:pt idx="5920">309</cx:pt>
          <cx:pt idx="5921">312</cx:pt>
          <cx:pt idx="5922">261</cx:pt>
          <cx:pt idx="5923">232</cx:pt>
          <cx:pt idx="5924">207</cx:pt>
          <cx:pt idx="5925">91</cx:pt>
          <cx:pt idx="5926">51</cx:pt>
          <cx:pt idx="5927">16</cx:pt>
          <cx:pt idx="5928">21</cx:pt>
          <cx:pt idx="5929">11</cx:pt>
          <cx:pt idx="5930">23</cx:pt>
          <cx:pt idx="5931">78</cx:pt>
          <cx:pt idx="5932">177</cx:pt>
          <cx:pt idx="5933">257</cx:pt>
          <cx:pt idx="5934">224</cx:pt>
          <cx:pt idx="5935">245</cx:pt>
          <cx:pt idx="5936">268</cx:pt>
          <cx:pt idx="5937">299</cx:pt>
          <cx:pt idx="5938">263</cx:pt>
          <cx:pt idx="5939">269</cx:pt>
          <cx:pt idx="5940">235</cx:pt>
          <cx:pt idx="5941">259</cx:pt>
          <cx:pt idx="5942">241</cx:pt>
          <cx:pt idx="5943">229</cx:pt>
          <cx:pt idx="5944">222</cx:pt>
          <cx:pt idx="5945">202</cx:pt>
          <cx:pt idx="5946">190</cx:pt>
          <cx:pt idx="5947">175</cx:pt>
          <cx:pt idx="5948">162</cx:pt>
          <cx:pt idx="5949">61</cx:pt>
          <cx:pt idx="5950">29</cx:pt>
          <cx:pt idx="5951">18</cx:pt>
          <cx:pt idx="5952">14</cx:pt>
          <cx:pt idx="5953">6</cx:pt>
          <cx:pt idx="5954">20</cx:pt>
          <cx:pt idx="5955">81</cx:pt>
          <cx:pt idx="5956">162</cx:pt>
          <cx:pt idx="5957">217</cx:pt>
          <cx:pt idx="5958">194</cx:pt>
          <cx:pt idx="5959">191</cx:pt>
          <cx:pt idx="5960">233</cx:pt>
          <cx:pt idx="5961">281</cx:pt>
          <cx:pt idx="5962">246</cx:pt>
          <cx:pt idx="5963">269</cx:pt>
          <cx:pt idx="5964">262</cx:pt>
          <cx:pt idx="5965">271</cx:pt>
          <cx:pt idx="5966">251</cx:pt>
          <cx:pt idx="5967">252</cx:pt>
          <cx:pt idx="5968">276</cx:pt>
          <cx:pt idx="5969">273</cx:pt>
          <cx:pt idx="5970">232</cx:pt>
          <cx:pt idx="5971">238</cx:pt>
          <cx:pt idx="5972">204</cx:pt>
          <cx:pt idx="5973">63</cx:pt>
          <cx:pt idx="5974">17</cx:pt>
          <cx:pt idx="5975">22</cx:pt>
          <cx:pt idx="5976">24</cx:pt>
          <cx:pt idx="5977">14</cx:pt>
          <cx:pt idx="5978">25</cx:pt>
          <cx:pt idx="5979">70</cx:pt>
          <cx:pt idx="5980">191</cx:pt>
          <cx:pt idx="5981">308</cx:pt>
          <cx:pt idx="5982">298</cx:pt>
          <cx:pt idx="5983">300</cx:pt>
          <cx:pt idx="5984">321</cx:pt>
          <cx:pt idx="5985">316</cx:pt>
          <cx:pt idx="5986">288</cx:pt>
          <cx:pt idx="5987">291</cx:pt>
          <cx:pt idx="5988">308</cx:pt>
          <cx:pt idx="5989">305</cx:pt>
          <cx:pt idx="5990">271</cx:pt>
          <cx:pt idx="5991">290</cx:pt>
          <cx:pt idx="5992">297</cx:pt>
          <cx:pt idx="5993">297</cx:pt>
          <cx:pt idx="5994">228</cx:pt>
          <cx:pt idx="5995">226</cx:pt>
          <cx:pt idx="5996">216</cx:pt>
          <cx:pt idx="5997">87</cx:pt>
          <cx:pt idx="5998">50</cx:pt>
          <cx:pt idx="5999">15</cx:pt>
          <cx:pt idx="6000">18</cx:pt>
          <cx:pt idx="6001">19</cx:pt>
          <cx:pt idx="6002">55</cx:pt>
          <cx:pt idx="6003">108</cx:pt>
          <cx:pt idx="6004">185</cx:pt>
          <cx:pt idx="6005">294</cx:pt>
          <cx:pt idx="6006">285</cx:pt>
          <cx:pt idx="6007">315</cx:pt>
          <cx:pt idx="6008">312</cx:pt>
          <cx:pt idx="6009">318</cx:pt>
          <cx:pt idx="6010">277</cx:pt>
          <cx:pt idx="6011">261</cx:pt>
          <cx:pt idx="6012">274</cx:pt>
          <cx:pt idx="6013">300</cx:pt>
          <cx:pt idx="6014">297</cx:pt>
          <cx:pt idx="6015">302</cx:pt>
          <cx:pt idx="6016">290</cx:pt>
          <cx:pt idx="6017">301</cx:pt>
          <cx:pt idx="6018">240</cx:pt>
          <cx:pt idx="6019">236</cx:pt>
          <cx:pt idx="6020">193</cx:pt>
          <cx:pt idx="6021">77</cx:pt>
          <cx:pt idx="6022">55</cx:pt>
          <cx:pt idx="6023">15</cx:pt>
          <cx:pt idx="6024">19</cx:pt>
          <cx:pt idx="6025">32</cx:pt>
          <cx:pt idx="6026">52</cx:pt>
          <cx:pt idx="6027">86</cx:pt>
          <cx:pt idx="6028">180</cx:pt>
          <cx:pt idx="6029">226</cx:pt>
          <cx:pt idx="6030">198</cx:pt>
          <cx:pt idx="6031">249</cx:pt>
          <cx:pt idx="6032">290</cx:pt>
          <cx:pt idx="6033">272</cx:pt>
          <cx:pt idx="6034">223</cx:pt>
          <cx:pt idx="6035">257</cx:pt>
          <cx:pt idx="6036">239</cx:pt>
          <cx:pt idx="6037">263</cx:pt>
          <cx:pt idx="6038">245</cx:pt>
          <cx:pt idx="6039">283</cx:pt>
          <cx:pt idx="6040">279</cx:pt>
          <cx:pt idx="6041">251</cx:pt>
          <cx:pt idx="6042">187</cx:pt>
          <cx:pt idx="6043">205</cx:pt>
          <cx:pt idx="6044">184</cx:pt>
          <cx:pt idx="6045">75</cx:pt>
          <cx:pt idx="6046">46</cx:pt>
          <cx:pt idx="6047">18</cx:pt>
          <cx:pt idx="6048">17</cx:pt>
          <cx:pt idx="6049">27</cx:pt>
          <cx:pt idx="6050">50</cx:pt>
          <cx:pt idx="6051">83</cx:pt>
          <cx:pt idx="6052">181</cx:pt>
          <cx:pt idx="6053">306</cx:pt>
          <cx:pt idx="6054">283</cx:pt>
          <cx:pt idx="6055">338</cx:pt>
          <cx:pt idx="6056">358</cx:pt>
          <cx:pt idx="6057">327</cx:pt>
          <cx:pt idx="6058">279</cx:pt>
          <cx:pt idx="6059">293</cx:pt>
          <cx:pt idx="6060">315</cx:pt>
          <cx:pt idx="6061">315</cx:pt>
          <cx:pt idx="6062">297</cx:pt>
          <cx:pt idx="6063">309</cx:pt>
          <cx:pt idx="6064">340</cx:pt>
          <cx:pt idx="6065">312</cx:pt>
          <cx:pt idx="6066">255</cx:pt>
          <cx:pt idx="6067">258</cx:pt>
          <cx:pt idx="6068">234</cx:pt>
          <cx:pt idx="6069">87</cx:pt>
          <cx:pt idx="6070">48</cx:pt>
          <cx:pt idx="6071">18</cx:pt>
          <cx:pt idx="6072">22</cx:pt>
          <cx:pt idx="6073">29</cx:pt>
          <cx:pt idx="6074">58</cx:pt>
          <cx:pt idx="6075">102</cx:pt>
          <cx:pt idx="6076">198</cx:pt>
          <cx:pt idx="6077">289</cx:pt>
          <cx:pt idx="6078">273</cx:pt>
          <cx:pt idx="6079">309</cx:pt>
          <cx:pt idx="6080">341</cx:pt>
          <cx:pt idx="6081">321</cx:pt>
          <cx:pt idx="6082">291</cx:pt>
          <cx:pt idx="6083">313</cx:pt>
          <cx:pt idx="6084">306</cx:pt>
          <cx:pt idx="6085">321</cx:pt>
          <cx:pt idx="6086">318</cx:pt>
          <cx:pt idx="6087">325</cx:pt>
          <cx:pt idx="6088">310</cx:pt>
          <cx:pt idx="6089">323</cx:pt>
          <cx:pt idx="6090">251</cx:pt>
          <cx:pt idx="6091">258</cx:pt>
          <cx:pt idx="6092">211</cx:pt>
          <cx:pt idx="6093">85</cx:pt>
          <cx:pt idx="6094">46</cx:pt>
          <cx:pt idx="6095">23</cx:pt>
          <cx:pt idx="6096">13</cx:pt>
          <cx:pt idx="6097">10</cx:pt>
          <cx:pt idx="6098">25</cx:pt>
          <cx:pt idx="6099">79</cx:pt>
          <cx:pt idx="6100">173</cx:pt>
          <cx:pt idx="6101">242</cx:pt>
          <cx:pt idx="6102">231</cx:pt>
          <cx:pt idx="6103">267</cx:pt>
          <cx:pt idx="6104">298</cx:pt>
          <cx:pt idx="6105">290</cx:pt>
          <cx:pt idx="6106">271</cx:pt>
          <cx:pt idx="6107">269</cx:pt>
          <cx:pt idx="6108">260</cx:pt>
          <cx:pt idx="6109">255</cx:pt>
          <cx:pt idx="6110">217</cx:pt>
          <cx:pt idx="6111">229</cx:pt>
          <cx:pt idx="6112">217</cx:pt>
          <cx:pt idx="6113">213</cx:pt>
          <cx:pt idx="6114">179</cx:pt>
          <cx:pt idx="6115">166</cx:pt>
          <cx:pt idx="6116">166</cx:pt>
          <cx:pt idx="6117">51</cx:pt>
          <cx:pt idx="6118">24</cx:pt>
          <cx:pt idx="6119">14</cx:pt>
          <cx:pt idx="6120">10</cx:pt>
          <cx:pt idx="6121">4</cx:pt>
          <cx:pt idx="6122">18</cx:pt>
          <cx:pt idx="6123">83</cx:pt>
          <cx:pt idx="6124">161</cx:pt>
          <cx:pt idx="6125">212</cx:pt>
          <cx:pt idx="6126">183</cx:pt>
          <cx:pt idx="6127">202</cx:pt>
          <cx:pt idx="6128">226</cx:pt>
          <cx:pt idx="6129">254</cx:pt>
          <cx:pt idx="6130">247</cx:pt>
          <cx:pt idx="6131">278</cx:pt>
          <cx:pt idx="6132">258</cx:pt>
          <cx:pt idx="6133">276</cx:pt>
          <cx:pt idx="6134">275</cx:pt>
          <cx:pt idx="6135">278</cx:pt>
          <cx:pt idx="6136">310</cx:pt>
          <cx:pt idx="6137">281</cx:pt>
          <cx:pt idx="6138">214</cx:pt>
          <cx:pt idx="6139">237</cx:pt>
          <cx:pt idx="6140">202</cx:pt>
          <cx:pt idx="6141">45</cx:pt>
          <cx:pt idx="6142">21</cx:pt>
          <cx:pt idx="6143">22</cx:pt>
          <cx:pt idx="6144">25</cx:pt>
          <cx:pt idx="6145">18</cx:pt>
          <cx:pt idx="6146">27</cx:pt>
          <cx:pt idx="6147">62</cx:pt>
          <cx:pt idx="6148">178</cx:pt>
          <cx:pt idx="6149">300</cx:pt>
          <cx:pt idx="6150">284</cx:pt>
          <cx:pt idx="6151">318</cx:pt>
          <cx:pt idx="6152">362</cx:pt>
          <cx:pt idx="6153">338</cx:pt>
          <cx:pt idx="6154">283</cx:pt>
          <cx:pt idx="6155">292</cx:pt>
          <cx:pt idx="6156">280</cx:pt>
          <cx:pt idx="6157">277</cx:pt>
          <cx:pt idx="6158">259</cx:pt>
          <cx:pt idx="6159">278</cx:pt>
          <cx:pt idx="6160">309</cx:pt>
          <cx:pt idx="6161">305</cx:pt>
          <cx:pt idx="6162">248</cx:pt>
          <cx:pt idx="6163">238</cx:pt>
          <cx:pt idx="6164">235</cx:pt>
          <cx:pt idx="6165">114</cx:pt>
          <cx:pt idx="6166">51</cx:pt>
          <cx:pt idx="6167">16</cx:pt>
          <cx:pt idx="6168">15</cx:pt>
          <cx:pt idx="6169">19</cx:pt>
          <cx:pt idx="6170">53</cx:pt>
          <cx:pt idx="6171">113</cx:pt>
          <cx:pt idx="6172">185</cx:pt>
          <cx:pt idx="6173">303</cx:pt>
          <cx:pt idx="6174">292</cx:pt>
          <cx:pt idx="6175">316</cx:pt>
          <cx:pt idx="6176">334</cx:pt>
          <cx:pt idx="6177">321</cx:pt>
          <cx:pt idx="6178">271</cx:pt>
          <cx:pt idx="6179">303</cx:pt>
          <cx:pt idx="6180">270</cx:pt>
          <cx:pt idx="6181">293</cx:pt>
          <cx:pt idx="6182">276</cx:pt>
          <cx:pt idx="6183">299</cx:pt>
          <cx:pt idx="6184">315</cx:pt>
          <cx:pt idx="6185">299</cx:pt>
          <cx:pt idx="6186">235</cx:pt>
          <cx:pt idx="6187">237</cx:pt>
          <cx:pt idx="6188">208</cx:pt>
          <cx:pt idx="6189">84</cx:pt>
          <cx:pt idx="6190">58</cx:pt>
          <cx:pt idx="6191">19</cx:pt>
          <cx:pt idx="6192">19</cx:pt>
          <cx:pt idx="6193">30</cx:pt>
          <cx:pt idx="6194">57</cx:pt>
          <cx:pt idx="6195">87</cx:pt>
          <cx:pt idx="6196">189</cx:pt>
          <cx:pt idx="6197">296</cx:pt>
          <cx:pt idx="6198">297</cx:pt>
          <cx:pt idx="6199">314</cx:pt>
          <cx:pt idx="6200">326</cx:pt>
          <cx:pt idx="6201">315</cx:pt>
          <cx:pt idx="6202">284</cx:pt>
          <cx:pt idx="6203">309</cx:pt>
          <cx:pt idx="6204">304</cx:pt>
          <cx:pt idx="6205">322</cx:pt>
          <cx:pt idx="6206">304</cx:pt>
          <cx:pt idx="6207">302</cx:pt>
          <cx:pt idx="6208">312</cx:pt>
          <cx:pt idx="6209">252</cx:pt>
          <cx:pt idx="6210">240</cx:pt>
          <cx:pt idx="6211">260</cx:pt>
          <cx:pt idx="6212">240</cx:pt>
          <cx:pt idx="6213">140</cx:pt>
          <cx:pt idx="6214">60</cx:pt>
          <cx:pt idx="6215">22</cx:pt>
          <cx:pt idx="6216">20</cx:pt>
          <cx:pt idx="6217">24</cx:pt>
          <cx:pt idx="6218">49</cx:pt>
          <cx:pt idx="6219">100</cx:pt>
          <cx:pt idx="6220">189</cx:pt>
          <cx:pt idx="6221">324</cx:pt>
          <cx:pt idx="6222">284</cx:pt>
          <cx:pt idx="6223">326</cx:pt>
          <cx:pt idx="6224">323</cx:pt>
          <cx:pt idx="6225">330</cx:pt>
          <cx:pt idx="6226">299</cx:pt>
          <cx:pt idx="6227">278</cx:pt>
          <cx:pt idx="6228">306</cx:pt>
          <cx:pt idx="6229">322</cx:pt>
          <cx:pt idx="6230">331</cx:pt>
          <cx:pt idx="6231">325</cx:pt>
          <cx:pt idx="6232">337</cx:pt>
          <cx:pt idx="6233">345</cx:pt>
          <cx:pt idx="6234">260</cx:pt>
          <cx:pt idx="6235">267</cx:pt>
          <cx:pt idx="6236">252</cx:pt>
          <cx:pt idx="6237">116</cx:pt>
          <cx:pt idx="6238">52</cx:pt>
          <cx:pt idx="6239">17</cx:pt>
          <cx:pt idx="6240">21</cx:pt>
          <cx:pt idx="6241">29</cx:pt>
          <cx:pt idx="6242">55</cx:pt>
          <cx:pt idx="6243">88</cx:pt>
          <cx:pt idx="6244">191</cx:pt>
          <cx:pt idx="6245">295</cx:pt>
          <cx:pt idx="6246">278</cx:pt>
          <cx:pt idx="6247">299</cx:pt>
          <cx:pt idx="6248">353</cx:pt>
          <cx:pt idx="6249">352</cx:pt>
          <cx:pt idx="6250">303</cx:pt>
          <cx:pt idx="6251">313</cx:pt>
          <cx:pt idx="6252">302</cx:pt>
          <cx:pt idx="6253">343</cx:pt>
          <cx:pt idx="6254">339</cx:pt>
          <cx:pt idx="6255">326</cx:pt>
          <cx:pt idx="6256">315</cx:pt>
          <cx:pt idx="6257">316</cx:pt>
          <cx:pt idx="6258">249</cx:pt>
          <cx:pt idx="6259">257</cx:pt>
          <cx:pt idx="6260">221</cx:pt>
          <cx:pt idx="6261">100</cx:pt>
          <cx:pt idx="6262">44</cx:pt>
          <cx:pt idx="6263">12</cx:pt>
          <cx:pt idx="6264">14</cx:pt>
          <cx:pt idx="6265">7</cx:pt>
          <cx:pt idx="6266">24</cx:pt>
          <cx:pt idx="6267">84</cx:pt>
          <cx:pt idx="6268">182</cx:pt>
          <cx:pt idx="6269">258</cx:pt>
          <cx:pt idx="6270">219</cx:pt>
          <cx:pt idx="6271">243</cx:pt>
          <cx:pt idx="6272">288</cx:pt>
          <cx:pt idx="6273">298</cx:pt>
          <cx:pt idx="6274">256</cx:pt>
          <cx:pt idx="6275">271</cx:pt>
          <cx:pt idx="6276">235</cx:pt>
          <cx:pt idx="6277">238</cx:pt>
          <cx:pt idx="6278">244</cx:pt>
          <cx:pt idx="6279">229</cx:pt>
          <cx:pt idx="6280">221</cx:pt>
          <cx:pt idx="6281">196</cx:pt>
          <cx:pt idx="6282">181</cx:pt>
          <cx:pt idx="6283">168</cx:pt>
          <cx:pt idx="6284">165</cx:pt>
          <cx:pt idx="6285">48</cx:pt>
          <cx:pt idx="6286">23</cx:pt>
          <cx:pt idx="6287">19</cx:pt>
          <cx:pt idx="6288">12</cx:pt>
          <cx:pt idx="6289">6</cx:pt>
          <cx:pt idx="6290">25</cx:pt>
          <cx:pt idx="6291">81</cx:pt>
          <cx:pt idx="6292">160</cx:pt>
          <cx:pt idx="6293">200</cx:pt>
          <cx:pt idx="6294">181</cx:pt>
          <cx:pt idx="6295">193</cx:pt>
          <cx:pt idx="6296">235</cx:pt>
          <cx:pt idx="6297">252</cx:pt>
          <cx:pt idx="6298">260</cx:pt>
          <cx:pt idx="6299">283</cx:pt>
          <cx:pt idx="6300">271</cx:pt>
          <cx:pt idx="6301">273</cx:pt>
          <cx:pt idx="6302">279</cx:pt>
          <cx:pt idx="6303">299</cx:pt>
          <cx:pt idx="6304">299</cx:pt>
          <cx:pt idx="6305">288</cx:pt>
          <cx:pt idx="6306">237</cx:pt>
          <cx:pt idx="6307">239</cx:pt>
          <cx:pt idx="6308">205</cx:pt>
          <cx:pt idx="6309">55</cx:pt>
          <cx:pt idx="6310">13</cx:pt>
          <cx:pt idx="6311">21</cx:pt>
          <cx:pt idx="6312">21</cx:pt>
          <cx:pt idx="6313">20</cx:pt>
          <cx:pt idx="6314">26</cx:pt>
          <cx:pt idx="6315">66</cx:pt>
          <cx:pt idx="6316">184</cx:pt>
          <cx:pt idx="6317">301</cx:pt>
          <cx:pt idx="6318">295</cx:pt>
          <cx:pt idx="6319">310</cx:pt>
          <cx:pt idx="6320">353</cx:pt>
          <cx:pt idx="6321">334</cx:pt>
          <cx:pt idx="6322">265</cx:pt>
          <cx:pt idx="6323">309</cx:pt>
          <cx:pt idx="6324">295</cx:pt>
          <cx:pt idx="6325">311</cx:pt>
          <cx:pt idx="6326">276</cx:pt>
          <cx:pt idx="6327">309</cx:pt>
          <cx:pt idx="6328">304</cx:pt>
          <cx:pt idx="6329">294</cx:pt>
          <cx:pt idx="6330">231</cx:pt>
          <cx:pt idx="6331">235</cx:pt>
          <cx:pt idx="6332">205</cx:pt>
          <cx:pt idx="6333">85</cx:pt>
          <cx:pt idx="6334">54</cx:pt>
          <cx:pt idx="6335">17</cx:pt>
          <cx:pt idx="6336">19</cx:pt>
          <cx:pt idx="6337">24</cx:pt>
          <cx:pt idx="6338">49</cx:pt>
          <cx:pt idx="6339">105</cx:pt>
          <cx:pt idx="6340">195</cx:pt>
          <cx:pt idx="6341">306</cx:pt>
          <cx:pt idx="6342">286</cx:pt>
          <cx:pt idx="6343">317</cx:pt>
          <cx:pt idx="6344">328</cx:pt>
          <cx:pt idx="6345">299</cx:pt>
          <cx:pt idx="6346">263</cx:pt>
          <cx:pt idx="6347">291</cx:pt>
          <cx:pt idx="6348">273</cx:pt>
          <cx:pt idx="6349">296</cx:pt>
          <cx:pt idx="6350">272</cx:pt>
          <cx:pt idx="6351">288</cx:pt>
          <cx:pt idx="6352">297</cx:pt>
          <cx:pt idx="6353">281</cx:pt>
          <cx:pt idx="6354">240</cx:pt>
          <cx:pt idx="6355">243</cx:pt>
          <cx:pt idx="6356">217</cx:pt>
          <cx:pt idx="6357">85</cx:pt>
          <cx:pt idx="6358">47</cx:pt>
          <cx:pt idx="6359">15</cx:pt>
          <cx:pt idx="6360">18</cx:pt>
          <cx:pt idx="6361">27</cx:pt>
          <cx:pt idx="6362">48</cx:pt>
          <cx:pt idx="6363">89</cx:pt>
          <cx:pt idx="6364">200</cx:pt>
          <cx:pt idx="6365">296</cx:pt>
          <cx:pt idx="6366">305</cx:pt>
          <cx:pt idx="6367">320</cx:pt>
          <cx:pt idx="6368">325</cx:pt>
          <cx:pt idx="6369">319</cx:pt>
          <cx:pt idx="6370">282</cx:pt>
          <cx:pt idx="6371">282</cx:pt>
          <cx:pt idx="6372">309</cx:pt>
          <cx:pt idx="6373">324</cx:pt>
          <cx:pt idx="6374">314</cx:pt>
          <cx:pt idx="6375">301</cx:pt>
          <cx:pt idx="6376">320</cx:pt>
          <cx:pt idx="6377">313</cx:pt>
          <cx:pt idx="6378">232</cx:pt>
          <cx:pt idx="6379">242</cx:pt>
          <cx:pt idx="6380">210</cx:pt>
          <cx:pt idx="6381">95</cx:pt>
          <cx:pt idx="6382">52</cx:pt>
          <cx:pt idx="6383">18</cx:pt>
          <cx:pt idx="6384">17</cx:pt>
          <cx:pt idx="6385">32</cx:pt>
          <cx:pt idx="6386">44</cx:pt>
          <cx:pt idx="6387">94</cx:pt>
          <cx:pt idx="6388">204</cx:pt>
          <cx:pt idx="6389">329</cx:pt>
          <cx:pt idx="6390">306</cx:pt>
          <cx:pt idx="6391">334</cx:pt>
          <cx:pt idx="6392">358</cx:pt>
          <cx:pt idx="6393">316</cx:pt>
          <cx:pt idx="6394">260</cx:pt>
          <cx:pt idx="6395">280</cx:pt>
          <cx:pt idx="6396">297</cx:pt>
          <cx:pt idx="6397">313</cx:pt>
          <cx:pt idx="6398">290</cx:pt>
          <cx:pt idx="6399">344</cx:pt>
          <cx:pt idx="6400">342</cx:pt>
          <cx:pt idx="6401">302</cx:pt>
          <cx:pt idx="6402">234</cx:pt>
          <cx:pt idx="6403">242</cx:pt>
          <cx:pt idx="6404">212</cx:pt>
          <cx:pt idx="6405">82</cx:pt>
          <cx:pt idx="6406">56</cx:pt>
          <cx:pt idx="6407">17</cx:pt>
          <cx:pt idx="6408">17</cx:pt>
          <cx:pt idx="6409">31</cx:pt>
          <cx:pt idx="6410">55</cx:pt>
          <cx:pt idx="6411">96</cx:pt>
          <cx:pt idx="6412">179</cx:pt>
          <cx:pt idx="6413">289</cx:pt>
          <cx:pt idx="6414">280</cx:pt>
          <cx:pt idx="6415">304</cx:pt>
          <cx:pt idx="6416">354</cx:pt>
          <cx:pt idx="6417">322</cx:pt>
          <cx:pt idx="6418">286</cx:pt>
          <cx:pt idx="6419">291</cx:pt>
          <cx:pt idx="6420">266</cx:pt>
          <cx:pt idx="6421">312</cx:pt>
          <cx:pt idx="6422">300</cx:pt>
          <cx:pt idx="6423">318</cx:pt>
          <cx:pt idx="6424">310</cx:pt>
          <cx:pt idx="6425">319</cx:pt>
          <cx:pt idx="6426">240</cx:pt>
          <cx:pt idx="6427">256</cx:pt>
          <cx:pt idx="6428">200</cx:pt>
          <cx:pt idx="6429">67</cx:pt>
          <cx:pt idx="6430">41</cx:pt>
          <cx:pt idx="6431">16</cx:pt>
          <cx:pt idx="6432">18</cx:pt>
          <cx:pt idx="6433">9</cx:pt>
          <cx:pt idx="6434">22</cx:pt>
          <cx:pt idx="6435">83</cx:pt>
          <cx:pt idx="6436">179</cx:pt>
          <cx:pt idx="6437">244</cx:pt>
          <cx:pt idx="6438">222</cx:pt>
          <cx:pt idx="6439">252</cx:pt>
          <cx:pt idx="6440">281</cx:pt>
          <cx:pt idx="6441">303</cx:pt>
          <cx:pt idx="6442">275</cx:pt>
          <cx:pt idx="6443">270</cx:pt>
          <cx:pt idx="6444">243</cx:pt>
          <cx:pt idx="6445">262</cx:pt>
          <cx:pt idx="6446">225</cx:pt>
          <cx:pt idx="6447">230</cx:pt>
          <cx:pt idx="6448">196</cx:pt>
          <cx:pt idx="6449">209</cx:pt>
          <cx:pt idx="6450">182</cx:pt>
          <cx:pt idx="6451">169</cx:pt>
          <cx:pt idx="6452">152</cx:pt>
          <cx:pt idx="6453">41</cx:pt>
          <cx:pt idx="6454">29</cx:pt>
          <cx:pt idx="6455">16</cx:pt>
          <cx:pt idx="6456">13</cx:pt>
          <cx:pt idx="6457">6</cx:pt>
          <cx:pt idx="6458">21</cx:pt>
          <cx:pt idx="6459">77</cx:pt>
          <cx:pt idx="6460">168</cx:pt>
          <cx:pt idx="6461">193</cx:pt>
          <cx:pt idx="6462">191</cx:pt>
          <cx:pt idx="6463">205</cx:pt>
          <cx:pt idx="6464">220</cx:pt>
          <cx:pt idx="6465">271</cx:pt>
          <cx:pt idx="6466">252</cx:pt>
          <cx:pt idx="6467">283</cx:pt>
          <cx:pt idx="6468">273</cx:pt>
          <cx:pt idx="6469">283</cx:pt>
          <cx:pt idx="6470">258</cx:pt>
          <cx:pt idx="6471">294</cx:pt>
          <cx:pt idx="6472">293</cx:pt>
          <cx:pt idx="6473">273</cx:pt>
          <cx:pt idx="6474">225</cx:pt>
          <cx:pt idx="6475">244</cx:pt>
          <cx:pt idx="6476">211</cx:pt>
          <cx:pt idx="6477">51</cx:pt>
          <cx:pt idx="6478">16</cx:pt>
          <cx:pt idx="6479">19</cx:pt>
          <cx:pt idx="6480">24</cx:pt>
          <cx:pt idx="6481">15</cx:pt>
          <cx:pt idx="6482">29</cx:pt>
          <cx:pt idx="6483">66</cx:pt>
          <cx:pt idx="6484">180</cx:pt>
          <cx:pt idx="6485">310</cx:pt>
          <cx:pt idx="6486">277</cx:pt>
          <cx:pt idx="6487">295</cx:pt>
          <cx:pt idx="6488">339</cx:pt>
          <cx:pt idx="6489">327</cx:pt>
          <cx:pt idx="6490">277</cx:pt>
          <cx:pt idx="6491">291</cx:pt>
          <cx:pt idx="6492">304</cx:pt>
          <cx:pt idx="6493">312</cx:pt>
          <cx:pt idx="6494">278</cx:pt>
          <cx:pt idx="6495">307</cx:pt>
          <cx:pt idx="6496">293</cx:pt>
          <cx:pt idx="6497">302</cx:pt>
          <cx:pt idx="6498">224</cx:pt>
          <cx:pt idx="6499">213</cx:pt>
          <cx:pt idx="6500">218</cx:pt>
          <cx:pt idx="6501">75</cx:pt>
          <cx:pt idx="6502">50</cx:pt>
          <cx:pt idx="6503">12</cx:pt>
          <cx:pt idx="6504">12</cx:pt>
          <cx:pt idx="6505">21</cx:pt>
          <cx:pt idx="6506">48</cx:pt>
          <cx:pt idx="6507">101</cx:pt>
          <cx:pt idx="6508">192</cx:pt>
          <cx:pt idx="6509">313</cx:pt>
          <cx:pt idx="6510">299</cx:pt>
          <cx:pt idx="6511">309</cx:pt>
          <cx:pt idx="6512">319</cx:pt>
          <cx:pt idx="6513">311</cx:pt>
          <cx:pt idx="6514">265</cx:pt>
          <cx:pt idx="6515">293</cx:pt>
          <cx:pt idx="6516">282</cx:pt>
          <cx:pt idx="6517">301</cx:pt>
          <cx:pt idx="6518">297</cx:pt>
          <cx:pt idx="6519">322</cx:pt>
          <cx:pt idx="6520">308</cx:pt>
          <cx:pt idx="6521">307</cx:pt>
          <cx:pt idx="6522">256</cx:pt>
          <cx:pt idx="6523">242</cx:pt>
          <cx:pt idx="6524">202</cx:pt>
          <cx:pt idx="6525">80</cx:pt>
          <cx:pt idx="6526">52</cx:pt>
          <cx:pt idx="6527">20</cx:pt>
          <cx:pt idx="6528">17</cx:pt>
          <cx:pt idx="6529">27</cx:pt>
          <cx:pt idx="6530">53</cx:pt>
          <cx:pt idx="6531">89</cx:pt>
          <cx:pt idx="6532">188</cx:pt>
          <cx:pt idx="6533">303</cx:pt>
          <cx:pt idx="6534">298</cx:pt>
          <cx:pt idx="6535">311</cx:pt>
          <cx:pt idx="6536">319</cx:pt>
          <cx:pt idx="6537">293</cx:pt>
          <cx:pt idx="6538">282</cx:pt>
          <cx:pt idx="6539">294</cx:pt>
          <cx:pt idx="6540">283</cx:pt>
          <cx:pt idx="6541">305</cx:pt>
          <cx:pt idx="6542">312</cx:pt>
          <cx:pt idx="6543">305</cx:pt>
          <cx:pt idx="6544">303</cx:pt>
          <cx:pt idx="6545">292</cx:pt>
          <cx:pt idx="6546">248</cx:pt>
          <cx:pt idx="6547">261</cx:pt>
          <cx:pt idx="6548">209</cx:pt>
          <cx:pt idx="6549">88</cx:pt>
          <cx:pt idx="6550">54</cx:pt>
          <cx:pt idx="6551">23</cx:pt>
          <cx:pt idx="6552">20</cx:pt>
          <cx:pt idx="6553">26</cx:pt>
          <cx:pt idx="6554">46</cx:pt>
          <cx:pt idx="6555">100</cx:pt>
          <cx:pt idx="6556">187</cx:pt>
          <cx:pt idx="6557">334</cx:pt>
          <cx:pt idx="6558">302</cx:pt>
          <cx:pt idx="6559">322</cx:pt>
          <cx:pt idx="6560">327</cx:pt>
          <cx:pt idx="6561">329</cx:pt>
          <cx:pt idx="6562">259</cx:pt>
          <cx:pt idx="6563">305</cx:pt>
          <cx:pt idx="6564">309</cx:pt>
          <cx:pt idx="6565">325</cx:pt>
          <cx:pt idx="6566">294</cx:pt>
          <cx:pt idx="6567">318</cx:pt>
          <cx:pt idx="6568">335</cx:pt>
          <cx:pt idx="6569">329</cx:pt>
          <cx:pt idx="6570">243</cx:pt>
          <cx:pt idx="6571">252</cx:pt>
          <cx:pt idx="6572">215</cx:pt>
          <cx:pt idx="6573">95</cx:pt>
          <cx:pt idx="6574">51</cx:pt>
          <cx:pt idx="6575">15</cx:pt>
          <cx:pt idx="6576">19</cx:pt>
          <cx:pt idx="6577">27</cx:pt>
          <cx:pt idx="6578">54</cx:pt>
          <cx:pt idx="6579">93</cx:pt>
          <cx:pt idx="6580">190</cx:pt>
          <cx:pt idx="6581">303</cx:pt>
          <cx:pt idx="6582">272</cx:pt>
          <cx:pt idx="6583">299</cx:pt>
          <cx:pt idx="6584">331</cx:pt>
          <cx:pt idx="6585">327</cx:pt>
          <cx:pt idx="6586">257</cx:pt>
          <cx:pt idx="6587">291</cx:pt>
          <cx:pt idx="6588">298</cx:pt>
          <cx:pt idx="6589">327</cx:pt>
          <cx:pt idx="6590">319</cx:pt>
          <cx:pt idx="6591">350</cx:pt>
          <cx:pt idx="6592">341</cx:pt>
          <cx:pt idx="6593">297</cx:pt>
          <cx:pt idx="6594">251</cx:pt>
          <cx:pt idx="6595">237</cx:pt>
          <cx:pt idx="6596">207</cx:pt>
          <cx:pt idx="6597">89</cx:pt>
          <cx:pt idx="6598">47</cx:pt>
          <cx:pt idx="6599">22</cx:pt>
          <cx:pt idx="6600">13</cx:pt>
          <cx:pt idx="6601">14</cx:pt>
          <cx:pt idx="6602">29</cx:pt>
          <cx:pt idx="6603">79</cx:pt>
          <cx:pt idx="6604">170</cx:pt>
          <cx:pt idx="6605">254</cx:pt>
          <cx:pt idx="6606">222</cx:pt>
          <cx:pt idx="6607">232</cx:pt>
          <cx:pt idx="6608">257</cx:pt>
          <cx:pt idx="6609">299</cx:pt>
          <cx:pt idx="6610">260</cx:pt>
          <cx:pt idx="6611">261</cx:pt>
          <cx:pt idx="6612">250</cx:pt>
          <cx:pt idx="6613">258</cx:pt>
          <cx:pt idx="6614">229</cx:pt>
          <cx:pt idx="6615">228</cx:pt>
          <cx:pt idx="6616">211</cx:pt>
          <cx:pt idx="6617">198</cx:pt>
          <cx:pt idx="6618">165</cx:pt>
          <cx:pt idx="6619">164</cx:pt>
          <cx:pt idx="6620">152</cx:pt>
          <cx:pt idx="6621">42</cx:pt>
          <cx:pt idx="6622">32</cx:pt>
          <cx:pt idx="6623">22</cx:pt>
          <cx:pt idx="6624">16</cx:pt>
          <cx:pt idx="6625">13</cx:pt>
          <cx:pt idx="6626">23</cx:pt>
          <cx:pt idx="6627">80</cx:pt>
          <cx:pt idx="6628">164</cx:pt>
          <cx:pt idx="6629">215</cx:pt>
          <cx:pt idx="6630">183</cx:pt>
          <cx:pt idx="6631">194</cx:pt>
          <cx:pt idx="6632">224</cx:pt>
          <cx:pt idx="6633">262</cx:pt>
          <cx:pt idx="6634">225</cx:pt>
          <cx:pt idx="6635">264</cx:pt>
          <cx:pt idx="6636">262</cx:pt>
          <cx:pt idx="6637">294</cx:pt>
          <cx:pt idx="6638">264</cx:pt>
          <cx:pt idx="6639">271</cx:pt>
          <cx:pt idx="6640">290</cx:pt>
          <cx:pt idx="6641">281</cx:pt>
          <cx:pt idx="6642">233</cx:pt>
          <cx:pt idx="6643">229</cx:pt>
          <cx:pt idx="6644">206</cx:pt>
          <cx:pt idx="6645">60</cx:pt>
          <cx:pt idx="6646">20</cx:pt>
          <cx:pt idx="6647">19</cx:pt>
          <cx:pt idx="6648">27</cx:pt>
          <cx:pt idx="6649">13</cx:pt>
          <cx:pt idx="6650">24</cx:pt>
          <cx:pt idx="6651">63</cx:pt>
          <cx:pt idx="6652">182</cx:pt>
          <cx:pt idx="6653">295</cx:pt>
          <cx:pt idx="6654">300</cx:pt>
          <cx:pt idx="6655">310</cx:pt>
          <cx:pt idx="6656">346</cx:pt>
          <cx:pt idx="6657">346</cx:pt>
          <cx:pt idx="6658">278</cx:pt>
          <cx:pt idx="6659">289</cx:pt>
          <cx:pt idx="6660">274</cx:pt>
          <cx:pt idx="6661">312</cx:pt>
          <cx:pt idx="6662">275</cx:pt>
          <cx:pt idx="6663">300</cx:pt>
          <cx:pt idx="6664">310</cx:pt>
          <cx:pt idx="6665">300</cx:pt>
          <cx:pt idx="6666">219</cx:pt>
          <cx:pt idx="6667">230</cx:pt>
          <cx:pt idx="6668">214</cx:pt>
          <cx:pt idx="6669">85</cx:pt>
          <cx:pt idx="6670">54</cx:pt>
          <cx:pt idx="6671">18</cx:pt>
          <cx:pt idx="6672">16</cx:pt>
          <cx:pt idx="6673">21</cx:pt>
          <cx:pt idx="6674">56</cx:pt>
          <cx:pt idx="6675">87</cx:pt>
          <cx:pt idx="6676">183</cx:pt>
          <cx:pt idx="6677">291</cx:pt>
          <cx:pt idx="6678">292</cx:pt>
          <cx:pt idx="6679">319</cx:pt>
          <cx:pt idx="6680">323</cx:pt>
          <cx:pt idx="6681">292</cx:pt>
          <cx:pt idx="6682">260</cx:pt>
          <cx:pt idx="6683">268</cx:pt>
          <cx:pt idx="6684">259</cx:pt>
          <cx:pt idx="6685">275</cx:pt>
          <cx:pt idx="6686">269</cx:pt>
          <cx:pt idx="6687">292</cx:pt>
          <cx:pt idx="6688">322</cx:pt>
          <cx:pt idx="6689">301</cx:pt>
          <cx:pt idx="6690">240</cx:pt>
          <cx:pt idx="6691">250</cx:pt>
          <cx:pt idx="6692">208</cx:pt>
          <cx:pt idx="6693">89</cx:pt>
          <cx:pt idx="6694">58</cx:pt>
          <cx:pt idx="6695">15</cx:pt>
          <cx:pt idx="6696">17</cx:pt>
          <cx:pt idx="6697">25</cx:pt>
          <cx:pt idx="6698">58</cx:pt>
          <cx:pt idx="6699">84</cx:pt>
          <cx:pt idx="6700">177</cx:pt>
          <cx:pt idx="6701">285</cx:pt>
          <cx:pt idx="6702">283</cx:pt>
          <cx:pt idx="6703">296</cx:pt>
          <cx:pt idx="6704">321</cx:pt>
          <cx:pt idx="6705">314</cx:pt>
          <cx:pt idx="6706">273</cx:pt>
          <cx:pt idx="6707">298</cx:pt>
          <cx:pt idx="6708">283</cx:pt>
          <cx:pt idx="6709">330</cx:pt>
          <cx:pt idx="6710">298</cx:pt>
          <cx:pt idx="6711">321</cx:pt>
          <cx:pt idx="6712">328</cx:pt>
          <cx:pt idx="6713">305</cx:pt>
          <cx:pt idx="6714">239</cx:pt>
          <cx:pt idx="6715">246</cx:pt>
          <cx:pt idx="6716">200</cx:pt>
          <cx:pt idx="6717">79</cx:pt>
          <cx:pt idx="6718">45</cx:pt>
          <cx:pt idx="6719">16</cx:pt>
          <cx:pt idx="6720">15</cx:pt>
          <cx:pt idx="6721">26</cx:pt>
          <cx:pt idx="6722">42</cx:pt>
          <cx:pt idx="6723">85</cx:pt>
          <cx:pt idx="6724">162</cx:pt>
          <cx:pt idx="6725">321</cx:pt>
          <cx:pt idx="6726">273</cx:pt>
          <cx:pt idx="6727">321</cx:pt>
          <cx:pt idx="6728">314</cx:pt>
          <cx:pt idx="6729">309</cx:pt>
          <cx:pt idx="6730">261</cx:pt>
          <cx:pt idx="6731">293</cx:pt>
          <cx:pt idx="6732">279</cx:pt>
          <cx:pt idx="6733">293</cx:pt>
          <cx:pt idx="6734">291</cx:pt>
          <cx:pt idx="6735">309</cx:pt>
          <cx:pt idx="6736">327</cx:pt>
          <cx:pt idx="6737">322</cx:pt>
          <cx:pt idx="6738">233</cx:pt>
          <cx:pt idx="6739">226</cx:pt>
          <cx:pt idx="6740">221</cx:pt>
          <cx:pt idx="6741">94</cx:pt>
          <cx:pt idx="6742">48</cx:pt>
          <cx:pt idx="6743">24</cx:pt>
          <cx:pt idx="6744">23</cx:pt>
          <cx:pt idx="6745">25</cx:pt>
          <cx:pt idx="6746">52</cx:pt>
          <cx:pt idx="6747">86</cx:pt>
          <cx:pt idx="6748">172</cx:pt>
          <cx:pt idx="6749">287</cx:pt>
          <cx:pt idx="6750">258</cx:pt>
          <cx:pt idx="6751">310</cx:pt>
          <cx:pt idx="6752">337</cx:pt>
          <cx:pt idx="6753">338</cx:pt>
          <cx:pt idx="6754">273</cx:pt>
          <cx:pt idx="6755">289</cx:pt>
          <cx:pt idx="6756">290</cx:pt>
          <cx:pt idx="6757">318</cx:pt>
          <cx:pt idx="6758">309</cx:pt>
          <cx:pt idx="6759">307</cx:pt>
          <cx:pt idx="6760">315</cx:pt>
          <cx:pt idx="6761">312</cx:pt>
          <cx:pt idx="6762">242</cx:pt>
          <cx:pt idx="6763">231</cx:pt>
          <cx:pt idx="6764">201</cx:pt>
          <cx:pt idx="6765">71</cx:pt>
          <cx:pt idx="6766">41</cx:pt>
          <cx:pt idx="6767">20</cx:pt>
          <cx:pt idx="6768">15</cx:pt>
          <cx:pt idx="6769">13</cx:pt>
          <cx:pt idx="6770">29</cx:pt>
          <cx:pt idx="6771">82</cx:pt>
          <cx:pt idx="6772">175</cx:pt>
          <cx:pt idx="6773">244</cx:pt>
          <cx:pt idx="6774">235</cx:pt>
          <cx:pt idx="6775">245</cx:pt>
          <cx:pt idx="6776">284</cx:pt>
          <cx:pt idx="6777">290</cx:pt>
          <cx:pt idx="6778">271</cx:pt>
          <cx:pt idx="6779">265</cx:pt>
          <cx:pt idx="6780">238</cx:pt>
          <cx:pt idx="6781">259</cx:pt>
          <cx:pt idx="6782">229</cx:pt>
          <cx:pt idx="6783">233</cx:pt>
          <cx:pt idx="6784">212</cx:pt>
          <cx:pt idx="6785">197</cx:pt>
          <cx:pt idx="6786">167</cx:pt>
          <cx:pt idx="6787">170</cx:pt>
          <cx:pt idx="6788">155</cx:pt>
          <cx:pt idx="6789">39</cx:pt>
          <cx:pt idx="6790">28</cx:pt>
          <cx:pt idx="6791">13</cx:pt>
          <cx:pt idx="6792">12</cx:pt>
          <cx:pt idx="6793">12</cx:pt>
          <cx:pt idx="6794">26</cx:pt>
          <cx:pt idx="6795">77</cx:pt>
          <cx:pt idx="6796">158</cx:pt>
          <cx:pt idx="6797">185</cx:pt>
          <cx:pt idx="6798">190</cx:pt>
          <cx:pt idx="6799">206</cx:pt>
          <cx:pt idx="6800">229</cx:pt>
          <cx:pt idx="6801">267</cx:pt>
          <cx:pt idx="6802">244</cx:pt>
          <cx:pt idx="6803">277</cx:pt>
          <cx:pt idx="6804">277</cx:pt>
          <cx:pt idx="6805">276</cx:pt>
          <cx:pt idx="6806">265</cx:pt>
          <cx:pt idx="6807">273</cx:pt>
          <cx:pt idx="6808">291</cx:pt>
          <cx:pt idx="6809">262</cx:pt>
          <cx:pt idx="6810">216</cx:pt>
          <cx:pt idx="6811">239</cx:pt>
          <cx:pt idx="6812">205</cx:pt>
          <cx:pt idx="6813">49</cx:pt>
          <cx:pt idx="6814">16</cx:pt>
          <cx:pt idx="6815">24</cx:pt>
          <cx:pt idx="6816">21</cx:pt>
          <cx:pt idx="6817">16</cx:pt>
          <cx:pt idx="6818">27</cx:pt>
          <cx:pt idx="6819">59</cx:pt>
          <cx:pt idx="6820">175</cx:pt>
          <cx:pt idx="6821">316</cx:pt>
          <cx:pt idx="6822">303</cx:pt>
          <cx:pt idx="6823">311</cx:pt>
          <cx:pt idx="6824">349</cx:pt>
          <cx:pt idx="6825">312</cx:pt>
          <cx:pt idx="6826">283</cx:pt>
          <cx:pt idx="6827">280</cx:pt>
          <cx:pt idx="6828">251</cx:pt>
          <cx:pt idx="6829">292</cx:pt>
          <cx:pt idx="6830">268</cx:pt>
          <cx:pt idx="6831">295</cx:pt>
          <cx:pt idx="6832">295</cx:pt>
          <cx:pt idx="6833">291</cx:pt>
          <cx:pt idx="6834">230</cx:pt>
          <cx:pt idx="6835">235</cx:pt>
          <cx:pt idx="6836">193</cx:pt>
          <cx:pt idx="6837">78</cx:pt>
          <cx:pt idx="6838">48</cx:pt>
          <cx:pt idx="6839">17</cx:pt>
          <cx:pt idx="6840">19</cx:pt>
          <cx:pt idx="6841">26</cx:pt>
          <cx:pt idx="6842">58</cx:pt>
          <cx:pt idx="6843">98</cx:pt>
          <cx:pt idx="6844">179</cx:pt>
          <cx:pt idx="6845">297</cx:pt>
          <cx:pt idx="6846">293</cx:pt>
          <cx:pt idx="6847">339</cx:pt>
          <cx:pt idx="6848">337</cx:pt>
          <cx:pt idx="6849">323</cx:pt>
          <cx:pt idx="6850">280</cx:pt>
          <cx:pt idx="6851">281</cx:pt>
          <cx:pt idx="6852">269</cx:pt>
          <cx:pt idx="6853">303</cx:pt>
          <cx:pt idx="6854">299</cx:pt>
          <cx:pt idx="6855">287</cx:pt>
          <cx:pt idx="6856">314</cx:pt>
          <cx:pt idx="6857">308</cx:pt>
          <cx:pt idx="6858">239</cx:pt>
          <cx:pt idx="6859">235</cx:pt>
          <cx:pt idx="6860">196</cx:pt>
          <cx:pt idx="6861">79</cx:pt>
          <cx:pt idx="6862">56</cx:pt>
          <cx:pt idx="6863">18</cx:pt>
          <cx:pt idx="6864">15</cx:pt>
          <cx:pt idx="6865">22</cx:pt>
          <cx:pt idx="6866">48</cx:pt>
          <cx:pt idx="6867">85</cx:pt>
          <cx:pt idx="6868">180</cx:pt>
          <cx:pt idx="6869">297</cx:pt>
          <cx:pt idx="6870">270</cx:pt>
          <cx:pt idx="6871">294</cx:pt>
          <cx:pt idx="6872">300</cx:pt>
          <cx:pt idx="6873">285</cx:pt>
          <cx:pt idx="6874">258</cx:pt>
          <cx:pt idx="6875">275</cx:pt>
          <cx:pt idx="6876">255</cx:pt>
          <cx:pt idx="6877">321</cx:pt>
          <cx:pt idx="6878">292</cx:pt>
          <cx:pt idx="6879">323</cx:pt>
          <cx:pt idx="6880">340</cx:pt>
          <cx:pt idx="6881">302</cx:pt>
          <cx:pt idx="6882">247</cx:pt>
          <cx:pt idx="6883">247</cx:pt>
          <cx:pt idx="6884">204</cx:pt>
          <cx:pt idx="6885">84</cx:pt>
          <cx:pt idx="6886">53</cx:pt>
          <cx:pt idx="6887">15</cx:pt>
          <cx:pt idx="6888">20</cx:pt>
          <cx:pt idx="6889">22</cx:pt>
          <cx:pt idx="6890">45</cx:pt>
          <cx:pt idx="6891">83</cx:pt>
          <cx:pt idx="6892">178</cx:pt>
          <cx:pt idx="6893">302</cx:pt>
          <cx:pt idx="6894">279</cx:pt>
          <cx:pt idx="6895">306</cx:pt>
          <cx:pt idx="6896">304</cx:pt>
          <cx:pt idx="6897">293</cx:pt>
          <cx:pt idx="6898">248</cx:pt>
          <cx:pt idx="6899">267</cx:pt>
          <cx:pt idx="6900">266</cx:pt>
          <cx:pt idx="6901">300</cx:pt>
          <cx:pt idx="6902">288</cx:pt>
          <cx:pt idx="6903">294</cx:pt>
          <cx:pt idx="6904">306</cx:pt>
          <cx:pt idx="6905">292</cx:pt>
          <cx:pt idx="6906">237</cx:pt>
          <cx:pt idx="6907">249</cx:pt>
          <cx:pt idx="6908">224</cx:pt>
          <cx:pt idx="6909">80</cx:pt>
          <cx:pt idx="6910">55</cx:pt>
          <cx:pt idx="6911">19</cx:pt>
          <cx:pt idx="6912">17</cx:pt>
          <cx:pt idx="6913">31</cx:pt>
          <cx:pt idx="6914">56</cx:pt>
          <cx:pt idx="6915">91</cx:pt>
          <cx:pt idx="6916">188</cx:pt>
          <cx:pt idx="6917">293</cx:pt>
          <cx:pt idx="6918">277</cx:pt>
          <cx:pt idx="6919">290</cx:pt>
          <cx:pt idx="6920">311</cx:pt>
          <cx:pt idx="6921">312</cx:pt>
          <cx:pt idx="6922">258</cx:pt>
          <cx:pt idx="6923">269</cx:pt>
          <cx:pt idx="6924">282</cx:pt>
          <cx:pt idx="6925">325</cx:pt>
          <cx:pt idx="6926">307</cx:pt>
          <cx:pt idx="6927">316</cx:pt>
          <cx:pt idx="6928">302</cx:pt>
          <cx:pt idx="6929">297</cx:pt>
          <cx:pt idx="6930">234</cx:pt>
          <cx:pt idx="6931">265</cx:pt>
          <cx:pt idx="6932">215</cx:pt>
          <cx:pt idx="6933">80</cx:pt>
          <cx:pt idx="6934">43</cx:pt>
          <cx:pt idx="6935">12</cx:pt>
          <cx:pt idx="6936">22</cx:pt>
          <cx:pt idx="6937">13</cx:pt>
          <cx:pt idx="6938">20</cx:pt>
          <cx:pt idx="6939">77</cx:pt>
          <cx:pt idx="6940">184</cx:pt>
          <cx:pt idx="6941">254</cx:pt>
          <cx:pt idx="6942">225</cx:pt>
          <cx:pt idx="6943">240</cx:pt>
          <cx:pt idx="6944">250</cx:pt>
          <cx:pt idx="6945">285</cx:pt>
          <cx:pt idx="6946">248</cx:pt>
          <cx:pt idx="6947">259</cx:pt>
          <cx:pt idx="6948">239</cx:pt>
          <cx:pt idx="6949">265</cx:pt>
          <cx:pt idx="6950">235</cx:pt>
          <cx:pt idx="6951">228</cx:pt>
          <cx:pt idx="6952">192</cx:pt>
          <cx:pt idx="6953">182</cx:pt>
          <cx:pt idx="6954">172</cx:pt>
          <cx:pt idx="6955">170</cx:pt>
          <cx:pt idx="6956">153</cx:pt>
          <cx:pt idx="6957">39</cx:pt>
          <cx:pt idx="6958">26</cx:pt>
          <cx:pt idx="6959">17</cx:pt>
          <cx:pt idx="6960">17</cx:pt>
          <cx:pt idx="6961">6</cx:pt>
          <cx:pt idx="6962">26</cx:pt>
          <cx:pt idx="6963">74</cx:pt>
          <cx:pt idx="6964">157</cx:pt>
          <cx:pt idx="6965">204</cx:pt>
          <cx:pt idx="6966">196</cx:pt>
          <cx:pt idx="6967">199</cx:pt>
          <cx:pt idx="6968">229</cx:pt>
          <cx:pt idx="6969">247</cx:pt>
          <cx:pt idx="6970">234</cx:pt>
          <cx:pt idx="6971">251</cx:pt>
          <cx:pt idx="6972">245</cx:pt>
          <cx:pt idx="6973">271</cx:pt>
          <cx:pt idx="6974">263</cx:pt>
          <cx:pt idx="6975">277</cx:pt>
          <cx:pt idx="6976">292</cx:pt>
          <cx:pt idx="6977">285</cx:pt>
          <cx:pt idx="6978">220</cx:pt>
          <cx:pt idx="6979">245</cx:pt>
          <cx:pt idx="6980">202</cx:pt>
          <cx:pt idx="6981">39</cx:pt>
          <cx:pt idx="6982">15</cx:pt>
          <cx:pt idx="6983">19</cx:pt>
          <cx:pt idx="6984">22</cx:pt>
          <cx:pt idx="6985">16</cx:pt>
          <cx:pt idx="6986">26</cx:pt>
          <cx:pt idx="6987">59</cx:pt>
          <cx:pt idx="6988">185</cx:pt>
          <cx:pt idx="6989">286</cx:pt>
          <cx:pt idx="6990">286</cx:pt>
          <cx:pt idx="6991">288</cx:pt>
          <cx:pt idx="6992">326</cx:pt>
          <cx:pt idx="6993">303</cx:pt>
          <cx:pt idx="6994">260</cx:pt>
          <cx:pt idx="6995">274</cx:pt>
          <cx:pt idx="6996">276</cx:pt>
          <cx:pt idx="6997">307</cx:pt>
          <cx:pt idx="6998">289</cx:pt>
          <cx:pt idx="6999">280</cx:pt>
          <cx:pt idx="7000">289</cx:pt>
          <cx:pt idx="7001">288</cx:pt>
          <cx:pt idx="7002">214</cx:pt>
          <cx:pt idx="7003">220</cx:pt>
          <cx:pt idx="7004">198</cx:pt>
          <cx:pt idx="7005">73</cx:pt>
          <cx:pt idx="7006">45</cx:pt>
          <cx:pt idx="7007">17</cx:pt>
          <cx:pt idx="7008">19</cx:pt>
          <cx:pt idx="7009">25</cx:pt>
          <cx:pt idx="7010">52</cx:pt>
          <cx:pt idx="7011">90</cx:pt>
          <cx:pt idx="7012">163</cx:pt>
          <cx:pt idx="7013">272</cx:pt>
          <cx:pt idx="7014">277</cx:pt>
          <cx:pt idx="7015">296</cx:pt>
          <cx:pt idx="7016">326</cx:pt>
          <cx:pt idx="7017">298</cx:pt>
          <cx:pt idx="7018">244</cx:pt>
          <cx:pt idx="7019">259</cx:pt>
          <cx:pt idx="7020">249</cx:pt>
          <cx:pt idx="7021">286</cx:pt>
          <cx:pt idx="7022">277</cx:pt>
          <cx:pt idx="7023">297</cx:pt>
          <cx:pt idx="7024">279</cx:pt>
          <cx:pt idx="7025">289</cx:pt>
          <cx:pt idx="7026">221</cx:pt>
          <cx:pt idx="7027">233</cx:pt>
          <cx:pt idx="7028">189</cx:pt>
          <cx:pt idx="7029">73</cx:pt>
          <cx:pt idx="7030">50</cx:pt>
          <cx:pt idx="7031">18</cx:pt>
          <cx:pt idx="7032">19</cx:pt>
          <cx:pt idx="7033">26</cx:pt>
          <cx:pt idx="7034">51</cx:pt>
          <cx:pt idx="7035">80</cx:pt>
          <cx:pt idx="7036">183</cx:pt>
          <cx:pt idx="7037">286</cx:pt>
          <cx:pt idx="7038">280</cx:pt>
          <cx:pt idx="7039">302</cx:pt>
          <cx:pt idx="7040">309</cx:pt>
          <cx:pt idx="7041">292</cx:pt>
          <cx:pt idx="7042">253</cx:pt>
          <cx:pt idx="7043">262</cx:pt>
          <cx:pt idx="7044">270</cx:pt>
          <cx:pt idx="7045">336</cx:pt>
          <cx:pt idx="7046">292</cx:pt>
          <cx:pt idx="7047">307</cx:pt>
          <cx:pt idx="7048">294</cx:pt>
          <cx:pt idx="7049">317</cx:pt>
          <cx:pt idx="7050">240</cx:pt>
          <cx:pt idx="7051">242</cx:pt>
          <cx:pt idx="7052">193</cx:pt>
          <cx:pt idx="7053">77</cx:pt>
          <cx:pt idx="7054">57</cx:pt>
          <cx:pt idx="7055">22</cx:pt>
          <cx:pt idx="7056">20</cx:pt>
          <cx:pt idx="7057">27</cx:pt>
          <cx:pt idx="7058">52</cx:pt>
          <cx:pt idx="7059">95</cx:pt>
          <cx:pt idx="7060">175</cx:pt>
          <cx:pt idx="7061">282</cx:pt>
          <cx:pt idx="7062">277</cx:pt>
          <cx:pt idx="7063">309</cx:pt>
          <cx:pt idx="7064">302</cx:pt>
          <cx:pt idx="7065">274</cx:pt>
          <cx:pt idx="7066">252</cx:pt>
          <cx:pt idx="7067">275</cx:pt>
          <cx:pt idx="7068">269</cx:pt>
          <cx:pt idx="7069">290</cx:pt>
          <cx:pt idx="7070">289</cx:pt>
          <cx:pt idx="7071">318</cx:pt>
          <cx:pt idx="7072">288</cx:pt>
          <cx:pt idx="7073">299</cx:pt>
          <cx:pt idx="7074">238</cx:pt>
          <cx:pt idx="7075">245</cx:pt>
          <cx:pt idx="7076">206</cx:pt>
          <cx:pt idx="7077">78</cx:pt>
          <cx:pt idx="7078">54</cx:pt>
          <cx:pt idx="7079">23</cx:pt>
          <cx:pt idx="7080">23</cx:pt>
          <cx:pt idx="7081">34</cx:pt>
          <cx:pt idx="7082">50</cx:pt>
          <cx:pt idx="7083">90</cx:pt>
          <cx:pt idx="7084">179</cx:pt>
          <cx:pt idx="7085">276</cx:pt>
          <cx:pt idx="7086">261</cx:pt>
          <cx:pt idx="7087">286</cx:pt>
          <cx:pt idx="7088">311</cx:pt>
          <cx:pt idx="7089">318</cx:pt>
          <cx:pt idx="7090">255</cx:pt>
          <cx:pt idx="7091">306</cx:pt>
          <cx:pt idx="7092">276</cx:pt>
          <cx:pt idx="7093">303</cx:pt>
          <cx:pt idx="7094">288</cx:pt>
          <cx:pt idx="7095">319</cx:pt>
          <cx:pt idx="7096">312</cx:pt>
          <cx:pt idx="7097">302</cx:pt>
          <cx:pt idx="7098">239</cx:pt>
          <cx:pt idx="7099">241</cx:pt>
          <cx:pt idx="7100">196</cx:pt>
          <cx:pt idx="7101">73</cx:pt>
          <cx:pt idx="7102">44</cx:pt>
          <cx:pt idx="7103">21</cx:pt>
          <cx:pt idx="7104">14</cx:pt>
          <cx:pt idx="7105">11</cx:pt>
          <cx:pt idx="7106">21</cx:pt>
          <cx:pt idx="7107">68</cx:pt>
          <cx:pt idx="7108">160</cx:pt>
          <cx:pt idx="7109">242</cx:pt>
          <cx:pt idx="7110">220</cx:pt>
          <cx:pt idx="7111">232</cx:pt>
          <cx:pt idx="7112">281</cx:pt>
          <cx:pt idx="7113">286</cx:pt>
          <cx:pt idx="7114">233</cx:pt>
          <cx:pt idx="7115">249</cx:pt>
          <cx:pt idx="7116">236</cx:pt>
          <cx:pt idx="7117">259</cx:pt>
          <cx:pt idx="7118">225</cx:pt>
          <cx:pt idx="7119">217</cx:pt>
          <cx:pt idx="7120">194</cx:pt>
          <cx:pt idx="7121">192</cx:pt>
          <cx:pt idx="7122">159</cx:pt>
          <cx:pt idx="7123">163</cx:pt>
          <cx:pt idx="7124">138</cx:pt>
          <cx:pt idx="7125">34</cx:pt>
          <cx:pt idx="7126">19</cx:pt>
          <cx:pt idx="7127">11</cx:pt>
          <cx:pt idx="7128">15</cx:pt>
          <cx:pt idx="7129">6</cx:pt>
          <cx:pt idx="7130">5</cx:pt>
          <cx:pt idx="7131">32</cx:pt>
          <cx:pt idx="7132">88</cx:pt>
          <cx:pt idx="7133">123</cx:pt>
          <cx:pt idx="7134">183</cx:pt>
          <cx:pt idx="7135">168</cx:pt>
          <cx:pt idx="7136">190</cx:pt>
          <cx:pt idx="7137">217</cx:pt>
          <cx:pt idx="7138">237</cx:pt>
          <cx:pt idx="7139">205</cx:pt>
          <cx:pt idx="7140">257</cx:pt>
          <cx:pt idx="7141">242</cx:pt>
          <cx:pt idx="7142">278</cx:pt>
          <cx:pt idx="7143">249</cx:pt>
          <cx:pt idx="7144">275</cx:pt>
          <cx:pt idx="7145">259</cx:pt>
          <cx:pt idx="7146">235</cx:pt>
          <cx:pt idx="7147">208</cx:pt>
          <cx:pt idx="7148">250</cx:pt>
          <cx:pt idx="7149">157</cx:pt>
          <cx:pt idx="7150">32</cx:pt>
          <cx:pt idx="7151">14</cx:pt>
          <cx:pt idx="7152">24</cx:pt>
          <cx:pt idx="7153">23</cx:pt>
          <cx:pt idx="7154">14</cx:pt>
          <cx:pt idx="7155">35</cx:pt>
          <cx:pt idx="7156">64</cx:pt>
          <cx:pt idx="7157">157</cx:pt>
          <cx:pt idx="7158">287</cx:pt>
          <cx:pt idx="7159">268</cx:pt>
          <cx:pt idx="7160">287</cx:pt>
          <cx:pt idx="7161">328</cx:pt>
          <cx:pt idx="7162">314</cx:pt>
          <cx:pt idx="7163">259</cx:pt>
          <cx:pt idx="7164">256</cx:pt>
          <cx:pt idx="7165">234</cx:pt>
          <cx:pt idx="7166">270</cx:pt>
          <cx:pt idx="7167">256</cx:pt>
          <cx:pt idx="7168">277</cx:pt>
          <cx:pt idx="7169">270</cx:pt>
          <cx:pt idx="7170">263</cx:pt>
          <cx:pt idx="7171">216</cx:pt>
          <cx:pt idx="7172">233</cx:pt>
          <cx:pt idx="7173">163</cx:pt>
          <cx:pt idx="7174">63</cx:pt>
          <cx:pt idx="7175">52</cx:pt>
          <cx:pt idx="7176">16</cx:pt>
          <cx:pt idx="7177">20</cx:pt>
          <cx:pt idx="7178">24</cx:pt>
          <cx:pt idx="7179">58</cx:pt>
          <cx:pt idx="7180">83</cx:pt>
          <cx:pt idx="7181">142</cx:pt>
          <cx:pt idx="7182">291</cx:pt>
          <cx:pt idx="7183">266</cx:pt>
          <cx:pt idx="7184">285</cx:pt>
          <cx:pt idx="7185">281</cx:pt>
          <cx:pt idx="7186">257</cx:pt>
          <cx:pt idx="7187">227</cx:pt>
          <cx:pt idx="7188">251</cx:pt>
          <cx:pt idx="7189">212</cx:pt>
          <cx:pt idx="7190">266</cx:pt>
          <cx:pt idx="7191">250</cx:pt>
          <cx:pt idx="7192">288</cx:pt>
          <cx:pt idx="7193">258</cx:pt>
          <cx:pt idx="7194">276</cx:pt>
          <cx:pt idx="7195">228</cx:pt>
          <cx:pt idx="7196">236</cx:pt>
          <cx:pt idx="7197">135</cx:pt>
          <cx:pt idx="7198">65</cx:pt>
          <cx:pt idx="7199">50</cx:pt>
          <cx:pt idx="7200">12</cx:pt>
          <cx:pt idx="7201">19</cx:pt>
          <cx:pt idx="7202">28</cx:pt>
          <cx:pt idx="7203">54</cx:pt>
          <cx:pt idx="7204">78</cx:pt>
          <cx:pt idx="7205">154</cx:pt>
          <cx:pt idx="7206">275</cx:pt>
          <cx:pt idx="7207">256</cx:pt>
          <cx:pt idx="7208">283</cx:pt>
          <cx:pt idx="7209">313</cx:pt>
          <cx:pt idx="7210">292</cx:pt>
          <cx:pt idx="7211">264</cx:pt>
          <cx:pt idx="7212">276</cx:pt>
          <cx:pt idx="7213">242</cx:pt>
          <cx:pt idx="7214">315</cx:pt>
          <cx:pt idx="7215">286</cx:pt>
          <cx:pt idx="7216">319</cx:pt>
          <cx:pt idx="7217">281</cx:pt>
          <cx:pt idx="7218">285</cx:pt>
          <cx:pt idx="7219">250</cx:pt>
          <cx:pt idx="7220">249</cx:pt>
          <cx:pt idx="7221">164</cx:pt>
          <cx:pt idx="7222">68</cx:pt>
          <cx:pt idx="7223">48</cx:pt>
          <cx:pt idx="7224">20</cx:pt>
          <cx:pt idx="7225">26</cx:pt>
          <cx:pt idx="7226">22</cx:pt>
          <cx:pt idx="7227">58</cx:pt>
          <cx:pt idx="7228">86</cx:pt>
          <cx:pt idx="7229">151</cx:pt>
          <cx:pt idx="7230">269</cx:pt>
          <cx:pt idx="7231">260</cx:pt>
          <cx:pt idx="7232">286</cx:pt>
          <cx:pt idx="7233">307</cx:pt>
          <cx:pt idx="7234">293</cx:pt>
          <cx:pt idx="7235">233</cx:pt>
          <cx:pt idx="7236">259</cx:pt>
          <cx:pt idx="7237">274</cx:pt>
          <cx:pt idx="7238">296</cx:pt>
          <cx:pt idx="7239">295</cx:pt>
          <cx:pt idx="7240">295</cx:pt>
          <cx:pt idx="7241">292</cx:pt>
          <cx:pt idx="7242">303</cx:pt>
          <cx:pt idx="7243">236</cx:pt>
          <cx:pt idx="7244">243</cx:pt>
          <cx:pt idx="7245">167</cx:pt>
          <cx:pt idx="7246">65</cx:pt>
          <cx:pt idx="7247">51</cx:pt>
          <cx:pt idx="7248">15</cx:pt>
          <cx:pt idx="7249">20</cx:pt>
          <cx:pt idx="7250">29</cx:pt>
          <cx:pt idx="7251">60</cx:pt>
          <cx:pt idx="7252">92</cx:pt>
          <cx:pt idx="7253">154</cx:pt>
          <cx:pt idx="7254">262</cx:pt>
          <cx:pt idx="7255">243</cx:pt>
          <cx:pt idx="7256">305</cx:pt>
          <cx:pt idx="7257">327</cx:pt>
          <cx:pt idx="7258">324</cx:pt>
          <cx:pt idx="7259">257</cx:pt>
          <cx:pt idx="7260">284</cx:pt>
          <cx:pt idx="7261">264</cx:pt>
          <cx:pt idx="7262">314</cx:pt>
          <cx:pt idx="7263">314</cx:pt>
          <cx:pt idx="7264">323</cx:pt>
          <cx:pt idx="7265">300</cx:pt>
          <cx:pt idx="7266">277</cx:pt>
          <cx:pt idx="7267">237</cx:pt>
          <cx:pt idx="7268">259</cx:pt>
          <cx:pt idx="7269">171</cx:pt>
          <cx:pt idx="7270">79</cx:pt>
          <cx:pt idx="7271">40</cx:pt>
          <cx:pt idx="7272">15</cx:pt>
          <cx:pt idx="7273">11</cx:pt>
          <cx:pt idx="7274">9</cx:pt>
          <cx:pt idx="7275">33</cx:pt>
          <cx:pt idx="7276">78</cx:pt>
          <cx:pt idx="7277">152</cx:pt>
          <cx:pt idx="7278">227</cx:pt>
          <cx:pt idx="7279">196</cx:pt>
          <cx:pt idx="7280">239</cx:pt>
          <cx:pt idx="7281">262</cx:pt>
          <cx:pt idx="7282">270</cx:pt>
          <cx:pt idx="7283">228</cx:pt>
          <cx:pt idx="7284">245</cx:pt>
          <cx:pt idx="7285">208</cx:pt>
          <cx:pt idx="7286">219</cx:pt>
          <cx:pt idx="7287">197</cx:pt>
          <cx:pt idx="7288">204</cx:pt>
          <cx:pt idx="7289">182</cx:pt>
          <cx:pt idx="7290">154</cx:pt>
          <cx:pt idx="7291">122</cx:pt>
          <cx:pt idx="7292">151</cx:pt>
          <cx:pt idx="7293">101</cx:pt>
          <cx:pt idx="7294">26</cx:pt>
          <cx:pt idx="7295">31</cx:pt>
          <cx:pt idx="7296">15</cx:pt>
          <cx:pt idx="7297">10</cx:pt>
          <cx:pt idx="7298">10</cx:pt>
          <cx:pt idx="7299">31</cx:pt>
          <cx:pt idx="7300">71</cx:pt>
          <cx:pt idx="7301">117</cx:pt>
          <cx:pt idx="7302">166</cx:pt>
          <cx:pt idx="7303">157</cx:pt>
          <cx:pt idx="7304">176</cx:pt>
          <cx:pt idx="7305">206</cx:pt>
          <cx:pt idx="7306">235</cx:pt>
          <cx:pt idx="7307">239</cx:pt>
          <cx:pt idx="7308">260</cx:pt>
          <cx:pt idx="7309">237</cx:pt>
          <cx:pt idx="7310">252</cx:pt>
          <cx:pt idx="7311">240</cx:pt>
          <cx:pt idx="7312">240</cx:pt>
          <cx:pt idx="7313">252</cx:pt>
          <cx:pt idx="7314">235</cx:pt>
          <cx:pt idx="7315">190</cx:pt>
          <cx:pt idx="7316">205</cx:pt>
          <cx:pt idx="7317">176</cx:pt>
          <cx:pt idx="7318">50</cx:pt>
          <cx:pt idx="7319">21</cx:pt>
          <cx:pt idx="7320">26</cx:pt>
          <cx:pt idx="7321">27</cx:pt>
          <cx:pt idx="7322">18</cx:pt>
          <cx:pt idx="7323">31</cx:pt>
          <cx:pt idx="7324">61</cx:pt>
          <cx:pt idx="7325">125</cx:pt>
          <cx:pt idx="7326">243</cx:pt>
          <cx:pt idx="7327">188</cx:pt>
          <cx:pt idx="7328">264</cx:pt>
          <cx:pt idx="7329">339</cx:pt>
          <cx:pt idx="7330">292</cx:pt>
          <cx:pt idx="7331">256</cx:pt>
          <cx:pt idx="7332">259</cx:pt>
          <cx:pt idx="7333">233</cx:pt>
          <cx:pt idx="7334">258</cx:pt>
          <cx:pt idx="7335">269</cx:pt>
          <cx:pt idx="7336">257</cx:pt>
          <cx:pt idx="7337">255</cx:pt>
          <cx:pt idx="7338">232</cx:pt>
          <cx:pt idx="7339">201</cx:pt>
          <cx:pt idx="7340">203</cx:pt>
          <cx:pt idx="7341">167</cx:pt>
          <cx:pt idx="7342">73</cx:pt>
          <cx:pt idx="7343">48</cx:pt>
          <cx:pt idx="7344">18</cx:pt>
          <cx:pt idx="7345">13</cx:pt>
          <cx:pt idx="7346">25</cx:pt>
          <cx:pt idx="7347">55</cx:pt>
          <cx:pt idx="7348">87</cx:pt>
          <cx:pt idx="7349">123</cx:pt>
          <cx:pt idx="7350">242</cx:pt>
          <cx:pt idx="7351">241</cx:pt>
          <cx:pt idx="7352">295</cx:pt>
          <cx:pt idx="7353">303</cx:pt>
          <cx:pt idx="7354">288</cx:pt>
          <cx:pt idx="7355">235</cx:pt>
          <cx:pt idx="7356">246</cx:pt>
          <cx:pt idx="7357">222</cx:pt>
          <cx:pt idx="7358">275</cx:pt>
          <cx:pt idx="7359">263</cx:pt>
          <cx:pt idx="7360">275</cx:pt>
          <cx:pt idx="7361">260</cx:pt>
          <cx:pt idx="7362">254</cx:pt>
          <cx:pt idx="7363">195</cx:pt>
          <cx:pt idx="7364">234</cx:pt>
          <cx:pt idx="7365">145</cx:pt>
          <cx:pt idx="7366">66</cx:pt>
          <cx:pt idx="7367">44</cx:pt>
          <cx:pt idx="7368">16</cx:pt>
          <cx:pt idx="7369">11</cx:pt>
          <cx:pt idx="7370">25</cx:pt>
          <cx:pt idx="7371">63</cx:pt>
          <cx:pt idx="7372">75</cx:pt>
          <cx:pt idx="7373">122</cx:pt>
          <cx:pt idx="7374">242</cx:pt>
          <cx:pt idx="7375">255</cx:pt>
          <cx:pt idx="7376">294</cx:pt>
          <cx:pt idx="7377">309</cx:pt>
          <cx:pt idx="7378">292</cx:pt>
          <cx:pt idx="7379">251</cx:pt>
          <cx:pt idx="7380">271</cx:pt>
          <cx:pt idx="7381">244</cx:pt>
          <cx:pt idx="7382">303</cx:pt>
          <cx:pt idx="7383">272</cx:pt>
          <cx:pt idx="7384">279</cx:pt>
          <cx:pt idx="7385">299</cx:pt>
          <cx:pt idx="7386">289</cx:pt>
          <cx:pt idx="7387">231</cx:pt>
          <cx:pt idx="7388">234</cx:pt>
          <cx:pt idx="7389">142</cx:pt>
          <cx:pt idx="7390">58</cx:pt>
          <cx:pt idx="7391">41</cx:pt>
          <cx:pt idx="7392">16</cx:pt>
          <cx:pt idx="7393">17</cx:pt>
          <cx:pt idx="7394">31</cx:pt>
          <cx:pt idx="7395">63</cx:pt>
          <cx:pt idx="7396">72</cx:pt>
          <cx:pt idx="7397">146</cx:pt>
          <cx:pt idx="7398">277</cx:pt>
          <cx:pt idx="7399">268</cx:pt>
          <cx:pt idx="7400">289</cx:pt>
          <cx:pt idx="7401">274</cx:pt>
          <cx:pt idx="7402">278</cx:pt>
          <cx:pt idx="7403">234</cx:pt>
          <cx:pt idx="7404">235</cx:pt>
          <cx:pt idx="7405">236</cx:pt>
          <cx:pt idx="7406">284</cx:pt>
          <cx:pt idx="7407">248</cx:pt>
          <cx:pt idx="7408">279</cx:pt>
          <cx:pt idx="7409">283</cx:pt>
          <cx:pt idx="7410">284</cx:pt>
          <cx:pt idx="7411">228</cx:pt>
          <cx:pt idx="7412">245</cx:pt>
          <cx:pt idx="7413">133</cx:pt>
          <cx:pt idx="7414">59</cx:pt>
          <cx:pt idx="7415">45</cx:pt>
          <cx:pt idx="7416">13</cx:pt>
          <cx:pt idx="7417">17</cx:pt>
          <cx:pt idx="7418">31</cx:pt>
          <cx:pt idx="7419">56</cx:pt>
          <cx:pt idx="7420">77</cx:pt>
          <cx:pt idx="7421">123</cx:pt>
          <cx:pt idx="7422">243</cx:pt>
          <cx:pt idx="7423">238</cx:pt>
          <cx:pt idx="7424">290</cx:pt>
          <cx:pt idx="7425">304</cx:pt>
          <cx:pt idx="7426">309</cx:pt>
          <cx:pt idx="7427">225</cx:pt>
          <cx:pt idx="7428">256</cx:pt>
          <cx:pt idx="7429">237</cx:pt>
          <cx:pt idx="7430">283</cx:pt>
          <cx:pt idx="7431">257</cx:pt>
          <cx:pt idx="7432">230</cx:pt>
          <cx:pt idx="7433">229</cx:pt>
          <cx:pt idx="7434">244</cx:pt>
          <cx:pt idx="7435">182</cx:pt>
          <cx:pt idx="7436">200</cx:pt>
          <cx:pt idx="7437">120</cx:pt>
          <cx:pt idx="7438">49</cx:pt>
          <cx:pt idx="7439">42</cx:pt>
          <cx:pt idx="7440">13</cx:pt>
          <cx:pt idx="7441">8</cx:pt>
          <cx:pt idx="7442">8</cx:pt>
          <cx:pt idx="7443">26</cx:pt>
          <cx:pt idx="7444">63</cx:pt>
          <cx:pt idx="7445">131</cx:pt>
          <cx:pt idx="7446">167</cx:pt>
          <cx:pt idx="7447">153</cx:pt>
          <cx:pt idx="7448">168</cx:pt>
          <cx:pt idx="7449">216</cx:pt>
          <cx:pt idx="7450">204</cx:pt>
          <cx:pt idx="7451">155</cx:pt>
          <cx:pt idx="7452">176</cx:pt>
          <cx:pt idx="7453">143</cx:pt>
          <cx:pt idx="7454">143</cx:pt>
          <cx:pt idx="7455">115</cx:pt>
          <cx:pt idx="7456">144</cx:pt>
          <cx:pt idx="7457">138</cx:pt>
          <cx:pt idx="7458">107</cx:pt>
          <cx:pt idx="7459">83</cx:pt>
          <cx:pt idx="7460">113</cx:pt>
          <cx:pt idx="7461">65</cx:pt>
          <cx:pt idx="7462">23</cx:pt>
          <cx:pt idx="7463">12</cx:pt>
          <cx:pt idx="7464">6</cx:pt>
          <cx:pt idx="7465">8</cx:pt>
          <cx:pt idx="7466">9</cx:pt>
          <cx:pt idx="7467">21</cx:pt>
          <cx:pt idx="7468">56</cx:pt>
          <cx:pt idx="7469">92</cx:pt>
          <cx:pt idx="7470">155</cx:pt>
          <cx:pt idx="7471">153</cx:pt>
          <cx:pt idx="7472">172</cx:pt>
          <cx:pt idx="7473">209</cx:pt>
          <cx:pt idx="7474">217</cx:pt>
          <cx:pt idx="7475">205</cx:pt>
          <cx:pt idx="7476">232</cx:pt>
          <cx:pt idx="7477">230</cx:pt>
          <cx:pt idx="7478">268</cx:pt>
          <cx:pt idx="7479">242</cx:pt>
          <cx:pt idx="7480">246</cx:pt>
          <cx:pt idx="7481">235</cx:pt>
          <cx:pt idx="7482">246</cx:pt>
          <cx:pt idx="7483">198</cx:pt>
          <cx:pt idx="7484">224</cx:pt>
          <cx:pt idx="7485">153</cx:pt>
          <cx:pt idx="7486">26</cx:pt>
          <cx:pt idx="7487">14</cx:pt>
          <cx:pt idx="7488">19</cx:pt>
          <cx:pt idx="7489">34</cx:pt>
          <cx:pt idx="7490">15</cx:pt>
          <cx:pt idx="7491">28</cx:pt>
          <cx:pt idx="7492">37</cx:pt>
          <cx:pt idx="7493">99</cx:pt>
          <cx:pt idx="7494">201</cx:pt>
          <cx:pt idx="7495">202</cx:pt>
          <cx:pt idx="7496">241</cx:pt>
          <cx:pt idx="7497">256</cx:pt>
          <cx:pt idx="7498">223</cx:pt>
          <cx:pt idx="7499">190</cx:pt>
          <cx:pt idx="7500">200</cx:pt>
          <cx:pt idx="7501">202</cx:pt>
          <cx:pt idx="7502">225</cx:pt>
          <cx:pt idx="7503">207</cx:pt>
          <cx:pt idx="7504">220</cx:pt>
          <cx:pt idx="7505">237</cx:pt>
          <cx:pt idx="7506">226</cx:pt>
          <cx:pt idx="7507">171</cx:pt>
          <cx:pt idx="7508">183</cx:pt>
          <cx:pt idx="7509">109</cx:pt>
          <cx:pt idx="7510">53</cx:pt>
          <cx:pt idx="7511">48</cx:pt>
          <cx:pt idx="7512">10</cx:pt>
          <cx:pt idx="7513">13</cx:pt>
          <cx:pt idx="7514">19</cx:pt>
          <cx:pt idx="7515">62</cx:pt>
          <cx:pt idx="7516">79</cx:pt>
          <cx:pt idx="7517">142</cx:pt>
          <cx:pt idx="7518">275</cx:pt>
          <cx:pt idx="7519">272</cx:pt>
          <cx:pt idx="7520">286</cx:pt>
          <cx:pt idx="7521">274</cx:pt>
          <cx:pt idx="7522">251</cx:pt>
          <cx:pt idx="7523">193</cx:pt>
          <cx:pt idx="7524">232</cx:pt>
          <cx:pt idx="7525">224</cx:pt>
          <cx:pt idx="7526">272</cx:pt>
          <cx:pt idx="7527">236</cx:pt>
          <cx:pt idx="7528">267</cx:pt>
          <cx:pt idx="7529">263</cx:pt>
          <cx:pt idx="7530">265</cx:pt>
          <cx:pt idx="7531">201</cx:pt>
          <cx:pt idx="7532">220</cx:pt>
          <cx:pt idx="7533">128</cx:pt>
          <cx:pt idx="7534">65</cx:pt>
          <cx:pt idx="7535">48</cx:pt>
          <cx:pt idx="7536">14</cx:pt>
          <cx:pt idx="7537">10</cx:pt>
          <cx:pt idx="7538">21</cx:pt>
          <cx:pt idx="7539">48</cx:pt>
          <cx:pt idx="7540">66</cx:pt>
          <cx:pt idx="7541">115</cx:pt>
          <cx:pt idx="7542">206</cx:pt>
          <cx:pt idx="7543">189</cx:pt>
          <cx:pt idx="7544">210</cx:pt>
          <cx:pt idx="7545">243</cx:pt>
          <cx:pt idx="7546">212</cx:pt>
          <cx:pt idx="7547">178</cx:pt>
          <cx:pt idx="7548">189</cx:pt>
          <cx:pt idx="7549">181</cx:pt>
          <cx:pt idx="7550">221</cx:pt>
          <cx:pt idx="7551">176</cx:pt>
          <cx:pt idx="7552">233</cx:pt>
          <cx:pt idx="7553">229</cx:pt>
          <cx:pt idx="7554">222</cx:pt>
          <cx:pt idx="7555">162</cx:pt>
          <cx:pt idx="7556">190</cx:pt>
          <cx:pt idx="7557">106</cx:pt>
          <cx:pt idx="7558">65</cx:pt>
          <cx:pt idx="7559">39</cx:pt>
          <cx:pt idx="7560">15</cx:pt>
          <cx:pt idx="7561">17</cx:pt>
          <cx:pt idx="7562">26</cx:pt>
          <cx:pt idx="7563">55</cx:pt>
          <cx:pt idx="7564">64</cx:pt>
          <cx:pt idx="7565">106</cx:pt>
          <cx:pt idx="7566">207</cx:pt>
          <cx:pt idx="7567">205</cx:pt>
          <cx:pt idx="7568">246</cx:pt>
          <cx:pt idx="7569">251</cx:pt>
          <cx:pt idx="7570">214</cx:pt>
          <cx:pt idx="7571">177</cx:pt>
          <cx:pt idx="7572">186</cx:pt>
          <cx:pt idx="7573">222</cx:pt>
          <cx:pt idx="7574">219</cx:pt>
          <cx:pt idx="7575">205</cx:pt>
          <cx:pt idx="7576">243</cx:pt>
          <cx:pt idx="7577">228</cx:pt>
          <cx:pt idx="7578">253</cx:pt>
          <cx:pt idx="7579">184</cx:pt>
          <cx:pt idx="7580">213</cx:pt>
          <cx:pt idx="7581">116</cx:pt>
          <cx:pt idx="7582">63</cx:pt>
          <cx:pt idx="7583">41</cx:pt>
          <cx:pt idx="7584">13</cx:pt>
          <cx:pt idx="7585">16</cx:pt>
          <cx:pt idx="7586">19</cx:pt>
          <cx:pt idx="7587">51</cx:pt>
          <cx:pt idx="7588">65</cx:pt>
          <cx:pt idx="7589">103</cx:pt>
          <cx:pt idx="7590">178</cx:pt>
          <cx:pt idx="7591">173</cx:pt>
          <cx:pt idx="7592">225</cx:pt>
          <cx:pt idx="7593">250</cx:pt>
          <cx:pt idx="7594">234</cx:pt>
          <cx:pt idx="7595">184</cx:pt>
          <cx:pt idx="7596">200</cx:pt>
          <cx:pt idx="7597">195</cx:pt>
          <cx:pt idx="7598">226</cx:pt>
          <cx:pt idx="7599">215</cx:pt>
          <cx:pt idx="7600">230</cx:pt>
          <cx:pt idx="7601">236</cx:pt>
          <cx:pt idx="7602">230</cx:pt>
          <cx:pt idx="7603">171</cx:pt>
          <cx:pt idx="7604">191</cx:pt>
          <cx:pt idx="7605">113</cx:pt>
          <cx:pt idx="7606">46</cx:pt>
          <cx:pt idx="7607">37</cx:pt>
          <cx:pt idx="7608">8</cx:pt>
          <cx:pt idx="7609">3</cx:pt>
          <cx:pt idx="7610">10</cx:pt>
          <cx:pt idx="7611">21</cx:pt>
          <cx:pt idx="7612">38</cx:pt>
          <cx:pt idx="7613">100</cx:pt>
          <cx:pt idx="7614">198</cx:pt>
          <cx:pt idx="7615">192</cx:pt>
          <cx:pt idx="7616">205</cx:pt>
          <cx:pt idx="7617">238</cx:pt>
          <cx:pt idx="7618">243</cx:pt>
          <cx:pt idx="7619">195</cx:pt>
          <cx:pt idx="7620">207</cx:pt>
          <cx:pt idx="7621">183</cx:pt>
          <cx:pt idx="7622">199</cx:pt>
          <cx:pt idx="7623">164</cx:pt>
          <cx:pt idx="7624">171</cx:pt>
          <cx:pt idx="7625">143</cx:pt>
          <cx:pt idx="7626">144</cx:pt>
          <cx:pt idx="7627">112</cx:pt>
          <cx:pt idx="7628">130</cx:pt>
          <cx:pt idx="7629">81</cx:pt>
          <cx:pt idx="7630">19</cx:pt>
          <cx:pt idx="7631">16</cx:pt>
          <cx:pt idx="7632">10</cx:pt>
          <cx:pt idx="7633">8</cx:pt>
          <cx:pt idx="7634">4</cx:pt>
          <cx:pt idx="7635">21</cx:pt>
          <cx:pt idx="7636">49</cx:pt>
          <cx:pt idx="7637">89</cx:pt>
          <cx:pt idx="7638">169</cx:pt>
          <cx:pt idx="7639">167</cx:pt>
          <cx:pt idx="7640">154</cx:pt>
          <cx:pt idx="7641">193</cx:pt>
          <cx:pt idx="7642">205</cx:pt>
          <cx:pt idx="7643">182</cx:pt>
          <cx:pt idx="7644">217</cx:pt>
          <cx:pt idx="7645">225</cx:pt>
          <cx:pt idx="7646">239</cx:pt>
          <cx:pt idx="7647">219</cx:pt>
          <cx:pt idx="7648">235</cx:pt>
          <cx:pt idx="7649">252</cx:pt>
          <cx:pt idx="7650">246</cx:pt>
          <cx:pt idx="7651">181</cx:pt>
          <cx:pt idx="7652">222</cx:pt>
          <cx:pt idx="7653">147</cx:pt>
          <cx:pt idx="7654">29</cx:pt>
          <cx:pt idx="7655">18</cx:pt>
          <cx:pt idx="7656">16</cx:pt>
          <cx:pt idx="7657">21</cx:pt>
          <cx:pt idx="7658">13</cx:pt>
          <cx:pt idx="7659">27</cx:pt>
          <cx:pt idx="7660">49</cx:pt>
          <cx:pt idx="7661">128</cx:pt>
          <cx:pt idx="7662">277</cx:pt>
          <cx:pt idx="7663">273</cx:pt>
          <cx:pt idx="7664">278</cx:pt>
          <cx:pt idx="7665">298</cx:pt>
          <cx:pt idx="7666">283</cx:pt>
          <cx:pt idx="7667">224</cx:pt>
          <cx:pt idx="7668">248</cx:pt>
          <cx:pt idx="7669">229</cx:pt>
          <cx:pt idx="7670">276</cx:pt>
          <cx:pt idx="7671">260</cx:pt>
          <cx:pt idx="7672">259</cx:pt>
          <cx:pt idx="7673">266</cx:pt>
          <cx:pt idx="7674">256</cx:pt>
          <cx:pt idx="7675">208</cx:pt>
          <cx:pt idx="7676">221</cx:pt>
          <cx:pt idx="7677">141</cx:pt>
          <cx:pt idx="7678">61</cx:pt>
          <cx:pt idx="7679">47</cx:pt>
          <cx:pt idx="7680">13</cx:pt>
          <cx:pt idx="7681">13</cx:pt>
          <cx:pt idx="7682">19</cx:pt>
          <cx:pt idx="7683">56</cx:pt>
          <cx:pt idx="7684">76</cx:pt>
          <cx:pt idx="7685">141</cx:pt>
          <cx:pt idx="7686">254</cx:pt>
          <cx:pt idx="7687">269</cx:pt>
          <cx:pt idx="7688">284</cx:pt>
          <cx:pt idx="7689">291</cx:pt>
          <cx:pt idx="7690">261</cx:pt>
          <cx:pt idx="7691">180</cx:pt>
          <cx:pt idx="7692">222</cx:pt>
          <cx:pt idx="7693">243</cx:pt>
          <cx:pt idx="7694">254</cx:pt>
          <cx:pt idx="7695">223</cx:pt>
          <cx:pt idx="7696">265</cx:pt>
          <cx:pt idx="7697">268</cx:pt>
          <cx:pt idx="7698">277</cx:pt>
          <cx:pt idx="7699">210</cx:pt>
          <cx:pt idx="7700">213</cx:pt>
          <cx:pt idx="7701">146</cx:pt>
          <cx:pt idx="7702">61</cx:pt>
          <cx:pt idx="7703">52</cx:pt>
          <cx:pt idx="7704">18</cx:pt>
          <cx:pt idx="7705">12</cx:pt>
          <cx:pt idx="7706">29</cx:pt>
          <cx:pt idx="7707">55</cx:pt>
          <cx:pt idx="7708">76</cx:pt>
          <cx:pt idx="7709">127</cx:pt>
          <cx:pt idx="7710">239</cx:pt>
          <cx:pt idx="7711">258</cx:pt>
          <cx:pt idx="7712">296</cx:pt>
          <cx:pt idx="7713">291</cx:pt>
          <cx:pt idx="7714">281</cx:pt>
          <cx:pt idx="7715">233</cx:pt>
          <cx:pt idx="7716">251</cx:pt>
          <cx:pt idx="7717">243</cx:pt>
          <cx:pt idx="7718">266</cx:pt>
          <cx:pt idx="7719">246</cx:pt>
          <cx:pt idx="7720">291</cx:pt>
          <cx:pt idx="7721">288</cx:pt>
          <cx:pt idx="7722">286</cx:pt>
          <cx:pt idx="7723">221</cx:pt>
          <cx:pt idx="7724">216</cx:pt>
          <cx:pt idx="7725">158</cx:pt>
          <cx:pt idx="7726">66</cx:pt>
          <cx:pt idx="7727">45</cx:pt>
          <cx:pt idx="7728">14</cx:pt>
          <cx:pt idx="7729">15</cx:pt>
          <cx:pt idx="7730">24</cx:pt>
          <cx:pt idx="7731">58</cx:pt>
          <cx:pt idx="7732">67</cx:pt>
          <cx:pt idx="7733">122</cx:pt>
          <cx:pt idx="7734">253</cx:pt>
          <cx:pt idx="7735">258</cx:pt>
          <cx:pt idx="7736">284</cx:pt>
          <cx:pt idx="7737">272</cx:pt>
          <cx:pt idx="7738">264</cx:pt>
          <cx:pt idx="7739">229</cx:pt>
          <cx:pt idx="7740">229</cx:pt>
          <cx:pt idx="7741">237</cx:pt>
          <cx:pt idx="7742">270</cx:pt>
          <cx:pt idx="7743">244</cx:pt>
          <cx:pt idx="7744">273</cx:pt>
          <cx:pt idx="7745">282</cx:pt>
          <cx:pt idx="7746">279</cx:pt>
          <cx:pt idx="7747">224</cx:pt>
          <cx:pt idx="7748">250</cx:pt>
          <cx:pt idx="7749">176</cx:pt>
          <cx:pt idx="7750">76</cx:pt>
          <cx:pt idx="7751">55</cx:pt>
          <cx:pt idx="7752">13</cx:pt>
          <cx:pt idx="7753">20</cx:pt>
          <cx:pt idx="7754">25</cx:pt>
          <cx:pt idx="7755">64</cx:pt>
          <cx:pt idx="7756">74</cx:pt>
          <cx:pt idx="7757">120</cx:pt>
          <cx:pt idx="7758">251</cx:pt>
          <cx:pt idx="7759">248</cx:pt>
          <cx:pt idx="7760">266</cx:pt>
          <cx:pt idx="7761">303</cx:pt>
          <cx:pt idx="7762">286</cx:pt>
          <cx:pt idx="7763">228</cx:pt>
          <cx:pt idx="7764">250</cx:pt>
          <cx:pt idx="7765">241</cx:pt>
          <cx:pt idx="7766">270</cx:pt>
          <cx:pt idx="7767">272</cx:pt>
          <cx:pt idx="7768">251</cx:pt>
          <cx:pt idx="7769">258</cx:pt>
          <cx:pt idx="7770">272</cx:pt>
          <cx:pt idx="7771">223</cx:pt>
          <cx:pt idx="7772">237</cx:pt>
          <cx:pt idx="7773">153</cx:pt>
          <cx:pt idx="7774">54</cx:pt>
          <cx:pt idx="7775">41</cx:pt>
          <cx:pt idx="7776">17</cx:pt>
          <cx:pt idx="7777">9</cx:pt>
          <cx:pt idx="7778">9</cx:pt>
          <cx:pt idx="7779">23</cx:pt>
          <cx:pt idx="7780">46</cx:pt>
          <cx:pt idx="7781">112</cx:pt>
          <cx:pt idx="7782">220</cx:pt>
          <cx:pt idx="7783">185</cx:pt>
          <cx:pt idx="7784">202</cx:pt>
          <cx:pt idx="7785">243</cx:pt>
          <cx:pt idx="7786">242</cx:pt>
          <cx:pt idx="7787">186</cx:pt>
          <cx:pt idx="7788">207</cx:pt>
          <cx:pt idx="7789">185</cx:pt>
          <cx:pt idx="7790">198</cx:pt>
          <cx:pt idx="7791">147</cx:pt>
          <cx:pt idx="7792">167</cx:pt>
          <cx:pt idx="7793">137</cx:pt>
          <cx:pt idx="7794">139</cx:pt>
          <cx:pt idx="7795">100</cx:pt>
          <cx:pt idx="7796">134</cx:pt>
          <cx:pt idx="7797">82</cx:pt>
          <cx:pt idx="7798">16</cx:pt>
          <cx:pt idx="7799">14</cx:pt>
          <cx:pt idx="7800">5</cx:pt>
          <cx:pt idx="7801">10</cx:pt>
          <cx:pt idx="7802">5</cx:pt>
          <cx:pt idx="7803">20</cx:pt>
          <cx:pt idx="7804">45</cx:pt>
          <cx:pt idx="7805">80</cx:pt>
          <cx:pt idx="7806">161</cx:pt>
          <cx:pt idx="7807">159</cx:pt>
          <cx:pt idx="7808">163</cx:pt>
          <cx:pt idx="7809">209</cx:pt>
          <cx:pt idx="7810">221</cx:pt>
          <cx:pt idx="7811">193</cx:pt>
          <cx:pt idx="7812">216</cx:pt>
          <cx:pt idx="7813">203</cx:pt>
          <cx:pt idx="7814">237</cx:pt>
          <cx:pt idx="7815">228</cx:pt>
          <cx:pt idx="7816">231</cx:pt>
          <cx:pt idx="7817">227</cx:pt>
          <cx:pt idx="7818">209</cx:pt>
          <cx:pt idx="7819">191</cx:pt>
          <cx:pt idx="7820">204</cx:pt>
          <cx:pt idx="7821">169</cx:pt>
          <cx:pt idx="7822">47</cx:pt>
          <cx:pt idx="7823">13</cx:pt>
          <cx:pt idx="7824">17</cx:pt>
          <cx:pt idx="7825">20</cx:pt>
          <cx:pt idx="7826">12</cx:pt>
          <cx:pt idx="7827">30</cx:pt>
          <cx:pt idx="7828">46</cx:pt>
          <cx:pt idx="7829">120</cx:pt>
          <cx:pt idx="7830">285</cx:pt>
          <cx:pt idx="7831">259</cx:pt>
          <cx:pt idx="7832">285</cx:pt>
          <cx:pt idx="7833">295</cx:pt>
          <cx:pt idx="7834">285</cx:pt>
          <cx:pt idx="7835">214</cx:pt>
          <cx:pt idx="7836">224</cx:pt>
          <cx:pt idx="7837">232</cx:pt>
          <cx:pt idx="7838">277</cx:pt>
          <cx:pt idx="7839">229</cx:pt>
          <cx:pt idx="7840">270</cx:pt>
          <cx:pt idx="7841">251</cx:pt>
          <cx:pt idx="7842">275</cx:pt>
          <cx:pt idx="7843">199</cx:pt>
          <cx:pt idx="7844">222</cx:pt>
          <cx:pt idx="7845">132</cx:pt>
          <cx:pt idx="7846">70</cx:pt>
          <cx:pt idx="7847">47</cx:pt>
          <cx:pt idx="7848">19</cx:pt>
          <cx:pt idx="7849">15</cx:pt>
          <cx:pt idx="7850">21</cx:pt>
          <cx:pt idx="7851">61</cx:pt>
          <cx:pt idx="7852">74</cx:pt>
          <cx:pt idx="7853">124</cx:pt>
          <cx:pt idx="7854">262</cx:pt>
          <cx:pt idx="7855">278</cx:pt>
          <cx:pt idx="7856">298</cx:pt>
          <cx:pt idx="7857">292</cx:pt>
          <cx:pt idx="7858">261</cx:pt>
          <cx:pt idx="7859">193</cx:pt>
          <cx:pt idx="7860">220</cx:pt>
          <cx:pt idx="7861">208</cx:pt>
          <cx:pt idx="7862">236</cx:pt>
          <cx:pt idx="7863">228</cx:pt>
          <cx:pt idx="7864">266</cx:pt>
          <cx:pt idx="7865">256</cx:pt>
          <cx:pt idx="7866">267</cx:pt>
          <cx:pt idx="7867">204</cx:pt>
          <cx:pt idx="7868">213</cx:pt>
          <cx:pt idx="7869">142</cx:pt>
          <cx:pt idx="7870">70</cx:pt>
          <cx:pt idx="7871">48</cx:pt>
          <cx:pt idx="7872">15</cx:pt>
          <cx:pt idx="7873">16</cx:pt>
          <cx:pt idx="7874">23</cx:pt>
          <cx:pt idx="7875">58</cx:pt>
          <cx:pt idx="7876">75</cx:pt>
          <cx:pt idx="7877">123</cx:pt>
          <cx:pt idx="7878">252</cx:pt>
          <cx:pt idx="7879">280</cx:pt>
          <cx:pt idx="7880">291</cx:pt>
          <cx:pt idx="7881">286</cx:pt>
          <cx:pt idx="7882">272</cx:pt>
          <cx:pt idx="7883">219</cx:pt>
          <cx:pt idx="7884">236</cx:pt>
          <cx:pt idx="7885">215</cx:pt>
          <cx:pt idx="7886">283</cx:pt>
          <cx:pt idx="7887">250</cx:pt>
          <cx:pt idx="7888">273</cx:pt>
          <cx:pt idx="7889">282</cx:pt>
          <cx:pt idx="7890">280</cx:pt>
          <cx:pt idx="7891">227</cx:pt>
          <cx:pt idx="7892">223</cx:pt>
          <cx:pt idx="7893">152</cx:pt>
          <cx:pt idx="7894">67</cx:pt>
          <cx:pt idx="7895">46</cx:pt>
          <cx:pt idx="7896">15</cx:pt>
          <cx:pt idx="7897">17</cx:pt>
          <cx:pt idx="7898">27</cx:pt>
          <cx:pt idx="7899">58</cx:pt>
          <cx:pt idx="7900">73</cx:pt>
          <cx:pt idx="7901">132</cx:pt>
          <cx:pt idx="7902">278</cx:pt>
          <cx:pt idx="7903">258</cx:pt>
          <cx:pt idx="7904">260</cx:pt>
          <cx:pt idx="7905">278</cx:pt>
          <cx:pt idx="7906">271</cx:pt>
          <cx:pt idx="7907">203</cx:pt>
          <cx:pt idx="7908">238</cx:pt>
          <cx:pt idx="7909">236</cx:pt>
          <cx:pt idx="7910">279</cx:pt>
          <cx:pt idx="7911">248</cx:pt>
          <cx:pt idx="7912">272</cx:pt>
          <cx:pt idx="7913">267</cx:pt>
          <cx:pt idx="7914">294</cx:pt>
          <cx:pt idx="7915">222</cx:pt>
          <cx:pt idx="7916">239</cx:pt>
          <cx:pt idx="7917">156</cx:pt>
          <cx:pt idx="7918">63</cx:pt>
          <cx:pt idx="7919">45</cx:pt>
          <cx:pt idx="7920">14</cx:pt>
          <cx:pt idx="7921">18</cx:pt>
          <cx:pt idx="7922">24</cx:pt>
          <cx:pt idx="7923">65</cx:pt>
          <cx:pt idx="7924">79</cx:pt>
          <cx:pt idx="7925">110</cx:pt>
          <cx:pt idx="7926">220</cx:pt>
          <cx:pt idx="7927">258</cx:pt>
          <cx:pt idx="7928">263</cx:pt>
          <cx:pt idx="7929">265</cx:pt>
          <cx:pt idx="7930">278</cx:pt>
          <cx:pt idx="7931">255</cx:pt>
          <cx:pt idx="7932">228</cx:pt>
          <cx:pt idx="7933">226</cx:pt>
          <cx:pt idx="7934">257</cx:pt>
          <cx:pt idx="7935">265</cx:pt>
          <cx:pt idx="7936">261</cx:pt>
          <cx:pt idx="7937">276</cx:pt>
          <cx:pt idx="7938">288</cx:pt>
          <cx:pt idx="7939">208</cx:pt>
          <cx:pt idx="7940">227</cx:pt>
          <cx:pt idx="7941">151</cx:pt>
          <cx:pt idx="7942">54</cx:pt>
          <cx:pt idx="7943">49</cx:pt>
          <cx:pt idx="7944">10</cx:pt>
          <cx:pt idx="7945">5</cx:pt>
          <cx:pt idx="7946">7</cx:pt>
          <cx:pt idx="7947">31</cx:pt>
          <cx:pt idx="7948">50</cx:pt>
          <cx:pt idx="7949">102</cx:pt>
          <cx:pt idx="7950">194</cx:pt>
          <cx:pt idx="7951">201</cx:pt>
          <cx:pt idx="7952">215</cx:pt>
          <cx:pt idx="7953">216</cx:pt>
          <cx:pt idx="7954">224</cx:pt>
          <cx:pt idx="7955">202</cx:pt>
          <cx:pt idx="7956">197</cx:pt>
          <cx:pt idx="7957">183</cx:pt>
          <cx:pt idx="7958">194</cx:pt>
          <cx:pt idx="7959">153</cx:pt>
          <cx:pt idx="7960">169</cx:pt>
          <cx:pt idx="7961">133</cx:pt>
          <cx:pt idx="7962">133</cx:pt>
          <cx:pt idx="7963">110</cx:pt>
          <cx:pt idx="7964">134</cx:pt>
          <cx:pt idx="7965">84</cx:pt>
          <cx:pt idx="7966">22</cx:pt>
          <cx:pt idx="7967">16</cx:pt>
          <cx:pt idx="7968">8</cx:pt>
          <cx:pt idx="7969">6</cx:pt>
          <cx:pt idx="7970">11</cx:pt>
          <cx:pt idx="7971">26</cx:pt>
          <cx:pt idx="7972">54</cx:pt>
          <cx:pt idx="7973">91</cx:pt>
          <cx:pt idx="7974">158</cx:pt>
          <cx:pt idx="7975">168</cx:pt>
          <cx:pt idx="7976">150</cx:pt>
          <cx:pt idx="7977">188</cx:pt>
          <cx:pt idx="7978">214</cx:pt>
          <cx:pt idx="7979">191</cx:pt>
          <cx:pt idx="7980">226</cx:pt>
          <cx:pt idx="7981">209</cx:pt>
          <cx:pt idx="7982">234</cx:pt>
          <cx:pt idx="7983">194</cx:pt>
          <cx:pt idx="7984">235</cx:pt>
          <cx:pt idx="7985">234</cx:pt>
          <cx:pt idx="7986">238</cx:pt>
          <cx:pt idx="7987">190</cx:pt>
          <cx:pt idx="7988">223</cx:pt>
          <cx:pt idx="7989">160</cx:pt>
          <cx:pt idx="7990">39</cx:pt>
          <cx:pt idx="7991">18</cx:pt>
          <cx:pt idx="7992">24</cx:pt>
          <cx:pt idx="7993">18</cx:pt>
          <cx:pt idx="7994">15</cx:pt>
          <cx:pt idx="7995">33</cx:pt>
          <cx:pt idx="7996">47</cx:pt>
          <cx:pt idx="7997">135</cx:pt>
          <cx:pt idx="7998">269</cx:pt>
          <cx:pt idx="7999">263</cx:pt>
          <cx:pt idx="8000">300</cx:pt>
          <cx:pt idx="8001">302</cx:pt>
          <cx:pt idx="8002">267</cx:pt>
          <cx:pt idx="8003">220</cx:pt>
          <cx:pt idx="8004">224</cx:pt>
          <cx:pt idx="8005">206</cx:pt>
          <cx:pt idx="8006">237</cx:pt>
          <cx:pt idx="8007">245</cx:pt>
          <cx:pt idx="8008">246</cx:pt>
          <cx:pt idx="8009">254</cx:pt>
          <cx:pt idx="8010">263</cx:pt>
          <cx:pt idx="8011">212</cx:pt>
          <cx:pt idx="8012">209</cx:pt>
          <cx:pt idx="8013">153</cx:pt>
          <cx:pt idx="8014">57</cx:pt>
          <cx:pt idx="8015">53</cx:pt>
          <cx:pt idx="8016">19</cx:pt>
          <cx:pt idx="8017">13</cx:pt>
          <cx:pt idx="8018">17</cx:pt>
          <cx:pt idx="8019">61</cx:pt>
          <cx:pt idx="8020">76</cx:pt>
          <cx:pt idx="8021">123</cx:pt>
          <cx:pt idx="8022">268</cx:pt>
          <cx:pt idx="8023">267</cx:pt>
          <cx:pt idx="8024">282</cx:pt>
          <cx:pt idx="8025">299</cx:pt>
          <cx:pt idx="8026">251</cx:pt>
          <cx:pt idx="8027">190</cx:pt>
          <cx:pt idx="8028">211</cx:pt>
          <cx:pt idx="8029">221</cx:pt>
          <cx:pt idx="8030">251</cx:pt>
          <cx:pt idx="8031">211</cx:pt>
          <cx:pt idx="8032">257</cx:pt>
          <cx:pt idx="8033">256</cx:pt>
          <cx:pt idx="8034">269</cx:pt>
          <cx:pt idx="8035">191</cx:pt>
          <cx:pt idx="8036">223</cx:pt>
          <cx:pt idx="8037">129</cx:pt>
          <cx:pt idx="8038">72</cx:pt>
          <cx:pt idx="8039">50</cx:pt>
          <cx:pt idx="8040">14</cx:pt>
          <cx:pt idx="8041">13</cx:pt>
          <cx:pt idx="8042">26</cx:pt>
          <cx:pt idx="8043">58</cx:pt>
          <cx:pt idx="8044">73</cx:pt>
          <cx:pt idx="8045">131</cx:pt>
          <cx:pt idx="8046">272</cx:pt>
          <cx:pt idx="8047">247</cx:pt>
          <cx:pt idx="8048">287</cx:pt>
          <cx:pt idx="8049">307</cx:pt>
          <cx:pt idx="8050">280</cx:pt>
          <cx:pt idx="8051">223</cx:pt>
          <cx:pt idx="8052">240</cx:pt>
          <cx:pt idx="8053">240</cx:pt>
          <cx:pt idx="8054">299</cx:pt>
          <cx:pt idx="8055">265</cx:pt>
          <cx:pt idx="8056">286</cx:pt>
          <cx:pt idx="8057">289</cx:pt>
          <cx:pt idx="8058">277</cx:pt>
          <cx:pt idx="8059">228</cx:pt>
          <cx:pt idx="8060">235</cx:pt>
          <cx:pt idx="8061">131</cx:pt>
          <cx:pt idx="8062">68</cx:pt>
          <cx:pt idx="8063">46</cx:pt>
          <cx:pt idx="8064">12</cx:pt>
          <cx:pt idx="8065">20</cx:pt>
          <cx:pt idx="8066">25</cx:pt>
          <cx:pt idx="8067">59</cx:pt>
          <cx:pt idx="8068">72</cx:pt>
          <cx:pt idx="8069">141</cx:pt>
          <cx:pt idx="8070">276</cx:pt>
          <cx:pt idx="8071">246</cx:pt>
          <cx:pt idx="8072">266</cx:pt>
          <cx:pt idx="8073">276</cx:pt>
          <cx:pt idx="8074">267</cx:pt>
          <cx:pt idx="8075">212</cx:pt>
          <cx:pt idx="8076">239</cx:pt>
          <cx:pt idx="8077">224</cx:pt>
          <cx:pt idx="8078">272</cx:pt>
          <cx:pt idx="8079">245</cx:pt>
          <cx:pt idx="8080">287</cx:pt>
          <cx:pt idx="8081">290</cx:pt>
          <cx:pt idx="8082">282</cx:pt>
          <cx:pt idx="8083">208</cx:pt>
          <cx:pt idx="8084">228</cx:pt>
          <cx:pt idx="8085">144</cx:pt>
          <cx:pt idx="8086">66</cx:pt>
          <cx:pt idx="8087">47</cx:pt>
          <cx:pt idx="8088">13</cx:pt>
          <cx:pt idx="8089">18</cx:pt>
          <cx:pt idx="8090">28</cx:pt>
          <cx:pt idx="8091">65</cx:pt>
          <cx:pt idx="8092">78</cx:pt>
          <cx:pt idx="8093">127</cx:pt>
          <cx:pt idx="8094">265</cx:pt>
          <cx:pt idx="8095">248</cx:pt>
          <cx:pt idx="8096">266</cx:pt>
          <cx:pt idx="8097">301</cx:pt>
          <cx:pt idx="8098">292</cx:pt>
          <cx:pt idx="8099">236</cx:pt>
          <cx:pt idx="8100">246</cx:pt>
          <cx:pt idx="8101">257</cx:pt>
          <cx:pt idx="8102">288</cx:pt>
          <cx:pt idx="8103">264</cx:pt>
          <cx:pt idx="8104">266</cx:pt>
          <cx:pt idx="8105">287</cx:pt>
          <cx:pt idx="8106">269</cx:pt>
          <cx:pt idx="8107">216</cx:pt>
          <cx:pt idx="8108">230</cx:pt>
          <cx:pt idx="8109">149</cx:pt>
          <cx:pt idx="8110">46</cx:pt>
          <cx:pt idx="8111">35</cx:pt>
          <cx:pt idx="8112">14</cx:pt>
          <cx:pt idx="8113">9</cx:pt>
          <cx:pt idx="8114">4</cx:pt>
          <cx:pt idx="8115">30</cx:pt>
          <cx:pt idx="8116">57</cx:pt>
          <cx:pt idx="8117">124</cx:pt>
          <cx:pt idx="8118">194</cx:pt>
          <cx:pt idx="8119">194</cx:pt>
          <cx:pt idx="8120">227</cx:pt>
          <cx:pt idx="8121">230</cx:pt>
          <cx:pt idx="8122">259</cx:pt>
          <cx:pt idx="8123">172</cx:pt>
          <cx:pt idx="8124">195</cx:pt>
          <cx:pt idx="8125">172</cx:pt>
          <cx:pt idx="8126">191</cx:pt>
          <cx:pt idx="8127">150</cx:pt>
          <cx:pt idx="8128">164</cx:pt>
          <cx:pt idx="8129">131</cx:pt>
          <cx:pt idx="8130">132</cx:pt>
          <cx:pt idx="8131">99</cx:pt>
          <cx:pt idx="8132">121</cx:pt>
          <cx:pt idx="8133">75</cx:pt>
          <cx:pt idx="8134">14</cx:pt>
          <cx:pt idx="8135">13</cx:pt>
          <cx:pt idx="8136">6</cx:pt>
          <cx:pt idx="8137">5</cx:pt>
          <cx:pt idx="8138">7</cx:pt>
          <cx:pt idx="8139">24</cx:pt>
          <cx:pt idx="8140">55</cx:pt>
          <cx:pt idx="8141">81</cx:pt>
          <cx:pt idx="8142">168</cx:pt>
          <cx:pt idx="8143">169</cx:pt>
          <cx:pt idx="8144">154</cx:pt>
          <cx:pt idx="8145">186</cx:pt>
          <cx:pt idx="8146">220</cx:pt>
          <cx:pt idx="8147">204</cx:pt>
          <cx:pt idx="8148">207</cx:pt>
          <cx:pt idx="8149">186</cx:pt>
          <cx:pt idx="8150">252</cx:pt>
          <cx:pt idx="8151">202</cx:pt>
          <cx:pt idx="8152">241</cx:pt>
          <cx:pt idx="8153">221</cx:pt>
          <cx:pt idx="8154">237</cx:pt>
          <cx:pt idx="8155">179</cx:pt>
          <cx:pt idx="8156">228</cx:pt>
          <cx:pt idx="8157">137</cx:pt>
          <cx:pt idx="8158">25</cx:pt>
          <cx:pt idx="8159">19</cx:pt>
          <cx:pt idx="8160">17</cx:pt>
          <cx:pt idx="8161">16</cx:pt>
          <cx:pt idx="8162">9</cx:pt>
          <cx:pt idx="8163">34</cx:pt>
          <cx:pt idx="8164">60</cx:pt>
          <cx:pt idx="8165">144</cx:pt>
          <cx:pt idx="8166">278</cx:pt>
          <cx:pt idx="8167">255</cx:pt>
          <cx:pt idx="8168">299</cx:pt>
          <cx:pt idx="8169">298</cx:pt>
          <cx:pt idx="8170">275</cx:pt>
          <cx:pt idx="8171">217</cx:pt>
          <cx:pt idx="8172">237</cx:pt>
          <cx:pt idx="8173">228</cx:pt>
          <cx:pt idx="8174">267</cx:pt>
          <cx:pt idx="8175">248</cx:pt>
          <cx:pt idx="8176">244</cx:pt>
          <cx:pt idx="8177">245</cx:pt>
          <cx:pt idx="8178">246</cx:pt>
          <cx:pt idx="8179">186</cx:pt>
          <cx:pt idx="8180">224</cx:pt>
          <cx:pt idx="8181">132</cx:pt>
          <cx:pt idx="8182">59</cx:pt>
          <cx:pt idx="8183">38</cx:pt>
          <cx:pt idx="8184">18</cx:pt>
          <cx:pt idx="8185">15</cx:pt>
          <cx:pt idx="8186">27</cx:pt>
          <cx:pt idx="8187">55</cx:pt>
          <cx:pt idx="8188">70</cx:pt>
          <cx:pt idx="8189">124</cx:pt>
          <cx:pt idx="8190">263</cx:pt>
          <cx:pt idx="8191">261</cx:pt>
          <cx:pt idx="8192">293</cx:pt>
          <cx:pt idx="8193">279</cx:pt>
          <cx:pt idx="8194">269</cx:pt>
          <cx:pt idx="8195">227</cx:pt>
          <cx:pt idx="8196">240</cx:pt>
          <cx:pt idx="8197">227</cx:pt>
          <cx:pt idx="8198">258</cx:pt>
          <cx:pt idx="8199">224</cx:pt>
          <cx:pt idx="8200">270</cx:pt>
          <cx:pt idx="8201">252</cx:pt>
          <cx:pt idx="8202">263</cx:pt>
          <cx:pt idx="8203">215</cx:pt>
          <cx:pt idx="8204">223</cx:pt>
          <cx:pt idx="8205">142</cx:pt>
          <cx:pt idx="8206">67</cx:pt>
          <cx:pt idx="8207">45</cx:pt>
          <cx:pt idx="8208">5</cx:pt>
          <cx:pt idx="8209">11</cx:pt>
          <cx:pt idx="8210">33</cx:pt>
          <cx:pt idx="8211">59</cx:pt>
          <cx:pt idx="8212">71</cx:pt>
          <cx:pt idx="8213">126</cx:pt>
          <cx:pt idx="8214">254</cx:pt>
          <cx:pt idx="8215">261</cx:pt>
          <cx:pt idx="8216">286</cx:pt>
          <cx:pt idx="8217">300</cx:pt>
          <cx:pt idx="8218">282</cx:pt>
          <cx:pt idx="8219">230</cx:pt>
          <cx:pt idx="8220">239</cx:pt>
          <cx:pt idx="8221">220</cx:pt>
          <cx:pt idx="8222">284</cx:pt>
          <cx:pt idx="8223">259</cx:pt>
          <cx:pt idx="8224">285</cx:pt>
          <cx:pt idx="8225">292</cx:pt>
          <cx:pt idx="8226">277</cx:pt>
          <cx:pt idx="8227">214</cx:pt>
          <cx:pt idx="8228">224</cx:pt>
          <cx:pt idx="8229">146</cx:pt>
          <cx:pt idx="8230">69</cx:pt>
          <cx:pt idx="8231">39</cx:pt>
          <cx:pt idx="8232">12</cx:pt>
          <cx:pt idx="8233">15</cx:pt>
          <cx:pt idx="8234">33</cx:pt>
          <cx:pt idx="8235">57</cx:pt>
          <cx:pt idx="8236">71</cx:pt>
          <cx:pt idx="8237">109</cx:pt>
          <cx:pt idx="8238">257</cx:pt>
          <cx:pt idx="8239">252</cx:pt>
          <cx:pt idx="8240">271</cx:pt>
          <cx:pt idx="8241">283</cx:pt>
          <cx:pt idx="8242">266</cx:pt>
          <cx:pt idx="8243">228</cx:pt>
          <cx:pt idx="8244">242</cx:pt>
          <cx:pt idx="8245">239</cx:pt>
          <cx:pt idx="8246">265</cx:pt>
          <cx:pt idx="8247">243</cx:pt>
          <cx:pt idx="8248">265</cx:pt>
          <cx:pt idx="8249">286</cx:pt>
          <cx:pt idx="8250">298</cx:pt>
          <cx:pt idx="8251">219</cx:pt>
          <cx:pt idx="8252">232</cx:pt>
          <cx:pt idx="8253">153</cx:pt>
          <cx:pt idx="8254">62</cx:pt>
          <cx:pt idx="8255">50</cx:pt>
          <cx:pt idx="8256">19</cx:pt>
          <cx:pt idx="8257">16</cx:pt>
          <cx:pt idx="8258">29</cx:pt>
          <cx:pt idx="8259">60</cx:pt>
          <cx:pt idx="8260">79</cx:pt>
          <cx:pt idx="8261">110</cx:pt>
          <cx:pt idx="8262">254</cx:pt>
          <cx:pt idx="8263">229</cx:pt>
          <cx:pt idx="8264">283</cx:pt>
          <cx:pt idx="8265">283</cx:pt>
          <cx:pt idx="8266">285</cx:pt>
          <cx:pt idx="8267">219</cx:pt>
          <cx:pt idx="8268">235</cx:pt>
          <cx:pt idx="8269">237</cx:pt>
          <cx:pt idx="8270">256</cx:pt>
          <cx:pt idx="8271">257</cx:pt>
          <cx:pt idx="8272">265</cx:pt>
          <cx:pt idx="8273">259</cx:pt>
          <cx:pt idx="8274">272</cx:pt>
          <cx:pt idx="8275">219</cx:pt>
          <cx:pt idx="8276">238</cx:pt>
          <cx:pt idx="8277">157</cx:pt>
          <cx:pt idx="8278">65</cx:pt>
          <cx:pt idx="8279">43</cx:pt>
          <cx:pt idx="8280">18</cx:pt>
          <cx:pt idx="8281">8</cx:pt>
          <cx:pt idx="8282">5</cx:pt>
          <cx:pt idx="8283">25</cx:pt>
          <cx:pt idx="8284">52</cx:pt>
          <cx:pt idx="8285">112</cx:pt>
          <cx:pt idx="8286">197</cx:pt>
          <cx:pt idx="8287">194</cx:pt>
          <cx:pt idx="8288">196</cx:pt>
          <cx:pt idx="8289">256</cx:pt>
          <cx:pt idx="8290">250</cx:pt>
          <cx:pt idx="8291">183</cx:pt>
          <cx:pt idx="8292">193</cx:pt>
          <cx:pt idx="8293">180</cx:pt>
          <cx:pt idx="8294">186</cx:pt>
          <cx:pt idx="8295">153</cx:pt>
          <cx:pt idx="8296">163</cx:pt>
          <cx:pt idx="8297">132</cx:pt>
          <cx:pt idx="8298">143</cx:pt>
          <cx:pt idx="8299">100</cx:pt>
          <cx:pt idx="8300">126</cx:pt>
          <cx:pt idx="8301">78</cx:pt>
          <cx:pt idx="8302">12</cx:pt>
          <cx:pt idx="8303">15</cx:pt>
          <cx:pt idx="8304">5</cx:pt>
          <cx:pt idx="8305">6</cx:pt>
          <cx:pt idx="8306">7</cx:pt>
          <cx:pt idx="8307">21</cx:pt>
          <cx:pt idx="8308">47</cx:pt>
          <cx:pt idx="8309">77</cx:pt>
          <cx:pt idx="8310">165</cx:pt>
          <cx:pt idx="8311">168</cx:pt>
          <cx:pt idx="8312">165</cx:pt>
          <cx:pt idx="8313">195</cx:pt>
          <cx:pt idx="8314">208</cx:pt>
          <cx:pt idx="8315">206</cx:pt>
          <cx:pt idx="8316">217</cx:pt>
          <cx:pt idx="8317">209</cx:pt>
          <cx:pt idx="8318">233</cx:pt>
          <cx:pt idx="8319">204</cx:pt>
          <cx:pt idx="8320">235</cx:pt>
          <cx:pt idx="8321">233</cx:pt>
          <cx:pt idx="8322">241</cx:pt>
          <cx:pt idx="8323">184</cx:pt>
          <cx:pt idx="8324">217</cx:pt>
          <cx:pt idx="8325">129</cx:pt>
          <cx:pt idx="8326">28</cx:pt>
          <cx:pt idx="8327">20</cx:pt>
          <cx:pt idx="8328">14</cx:pt>
          <cx:pt idx="8329">20</cx:pt>
          <cx:pt idx="8330">11</cx:pt>
          <cx:pt idx="8331">24</cx:pt>
          <cx:pt idx="8332">52</cx:pt>
          <cx:pt idx="8333">117</cx:pt>
          <cx:pt idx="8334">266</cx:pt>
          <cx:pt idx="8335">278</cx:pt>
          <cx:pt idx="8336">288</cx:pt>
          <cx:pt idx="8337">288</cx:pt>
          <cx:pt idx="8338">285</cx:pt>
          <cx:pt idx="8339">229</cx:pt>
          <cx:pt idx="8340">255</cx:pt>
          <cx:pt idx="8341">229</cx:pt>
          <cx:pt idx="8342">257</cx:pt>
          <cx:pt idx="8343">261</cx:pt>
          <cx:pt idx="8344">244</cx:pt>
          <cx:pt idx="8345">251</cx:pt>
          <cx:pt idx="8346">253</cx:pt>
          <cx:pt idx="8347">213</cx:pt>
          <cx:pt idx="8348">227</cx:pt>
          <cx:pt idx="8349">135</cx:pt>
          <cx:pt idx="8350">51</cx:pt>
          <cx:pt idx="8351">47</cx:pt>
          <cx:pt idx="8352">14</cx:pt>
          <cx:pt idx="8353">12</cx:pt>
          <cx:pt idx="8354">27</cx:pt>
          <cx:pt idx="8355">60</cx:pt>
          <cx:pt idx="8356">81</cx:pt>
          <cx:pt idx="8357">120</cx:pt>
          <cx:pt idx="8358">238</cx:pt>
          <cx:pt idx="8359">233</cx:pt>
          <cx:pt idx="8360">290</cx:pt>
          <cx:pt idx="8361">274</cx:pt>
          <cx:pt idx="8362">271</cx:pt>
          <cx:pt idx="8363">220</cx:pt>
          <cx:pt idx="8364">226</cx:pt>
          <cx:pt idx="8365">237</cx:pt>
          <cx:pt idx="8366">262</cx:pt>
          <cx:pt idx="8367">226</cx:pt>
          <cx:pt idx="8368">245</cx:pt>
          <cx:pt idx="8369">252</cx:pt>
          <cx:pt idx="8370">264</cx:pt>
          <cx:pt idx="8371">202</cx:pt>
          <cx:pt idx="8372">213</cx:pt>
          <cx:pt idx="8373">116</cx:pt>
          <cx:pt idx="8374">72</cx:pt>
          <cx:pt idx="8375">51</cx:pt>
          <cx:pt idx="8376">18</cx:pt>
          <cx:pt idx="8377">17</cx:pt>
          <cx:pt idx="8378">25</cx:pt>
          <cx:pt idx="8379">55</cx:pt>
          <cx:pt idx="8380">75</cx:pt>
          <cx:pt idx="8381">129</cx:pt>
          <cx:pt idx="8382">245</cx:pt>
          <cx:pt idx="8383">222</cx:pt>
          <cx:pt idx="8384">272</cx:pt>
          <cx:pt idx="8385">273</cx:pt>
          <cx:pt idx="8386">260</cx:pt>
          <cx:pt idx="8387">233</cx:pt>
          <cx:pt idx="8388">234</cx:pt>
          <cx:pt idx="8389">213</cx:pt>
          <cx:pt idx="8390">270</cx:pt>
          <cx:pt idx="8391">231</cx:pt>
          <cx:pt idx="8392">267</cx:pt>
          <cx:pt idx="8393">265</cx:pt>
          <cx:pt idx="8394">252</cx:pt>
          <cx:pt idx="8395">210</cx:pt>
          <cx:pt idx="8396">212</cx:pt>
          <cx:pt idx="8397">158</cx:pt>
          <cx:pt idx="8398">61</cx:pt>
          <cx:pt idx="8399">54</cx:pt>
          <cx:pt idx="8400">25</cx:pt>
          <cx:pt idx="8401">20</cx:pt>
          <cx:pt idx="8402">33</cx:pt>
          <cx:pt idx="8403">67</cx:pt>
          <cx:pt idx="8404">78</cx:pt>
          <cx:pt idx="8405">127</cx:pt>
          <cx:pt idx="8406">262</cx:pt>
          <cx:pt idx="8407">238</cx:pt>
          <cx:pt idx="8408">274</cx:pt>
          <cx:pt idx="8409">294</cx:pt>
          <cx:pt idx="8410">259</cx:pt>
          <cx:pt idx="8411">219</cx:pt>
          <cx:pt idx="8412">236</cx:pt>
          <cx:pt idx="8413">231</cx:pt>
          <cx:pt idx="8414">278</cx:pt>
          <cx:pt idx="8415">251</cx:pt>
          <cx:pt idx="8416">268</cx:pt>
          <cx:pt idx="8417">277</cx:pt>
          <cx:pt idx="8418">281</cx:pt>
          <cx:pt idx="8419">218</cx:pt>
          <cx:pt idx="8420">223</cx:pt>
          <cx:pt idx="8421">152</cx:pt>
          <cx:pt idx="8422">64</cx:pt>
          <cx:pt idx="8423">48</cx:pt>
          <cx:pt idx="8424">20</cx:pt>
          <cx:pt idx="8425">23</cx:pt>
          <cx:pt idx="8426">30</cx:pt>
          <cx:pt idx="8427">57</cx:pt>
          <cx:pt idx="8428">84</cx:pt>
          <cx:pt idx="8429">123</cx:pt>
          <cx:pt idx="8430">248</cx:pt>
          <cx:pt idx="8431">223</cx:pt>
          <cx:pt idx="8432">254</cx:pt>
          <cx:pt idx="8433">305</cx:pt>
          <cx:pt idx="8434">286</cx:pt>
          <cx:pt idx="8435">231</cx:pt>
          <cx:pt idx="8436">237</cx:pt>
          <cx:pt idx="8437">252</cx:pt>
          <cx:pt idx="8438">270</cx:pt>
          <cx:pt idx="8439">253</cx:pt>
          <cx:pt idx="8440">254</cx:pt>
          <cx:pt idx="8441">278</cx:pt>
          <cx:pt idx="8442">256</cx:pt>
          <cx:pt idx="8443">238</cx:pt>
          <cx:pt idx="8444">238</cx:pt>
          <cx:pt idx="8445">165</cx:pt>
          <cx:pt idx="8446">53</cx:pt>
          <cx:pt idx="8447">34</cx:pt>
          <cx:pt idx="8448">16</cx:pt>
          <cx:pt idx="8449">7</cx:pt>
          <cx:pt idx="8450">12</cx:pt>
          <cx:pt idx="8451">32</cx:pt>
          <cx:pt idx="8452">61</cx:pt>
          <cx:pt idx="8453">114</cx:pt>
          <cx:pt idx="8454">213</cx:pt>
          <cx:pt idx="8455">201</cx:pt>
          <cx:pt idx="8456">201</cx:pt>
          <cx:pt idx="8457">246</cx:pt>
          <cx:pt idx="8458">262</cx:pt>
          <cx:pt idx="8459">227</cx:pt>
          <cx:pt idx="8460">212</cx:pt>
          <cx:pt idx="8461">193</cx:pt>
          <cx:pt idx="8462">198</cx:pt>
          <cx:pt idx="8463">183</cx:pt>
          <cx:pt idx="8464">176</cx:pt>
          <cx:pt idx="8465">136</cx:pt>
          <cx:pt idx="8466">135</cx:pt>
          <cx:pt idx="8467">124</cx:pt>
          <cx:pt idx="8468">128</cx:pt>
          <cx:pt idx="8469">89</cx:pt>
          <cx:pt idx="8470">20</cx:pt>
          <cx:pt idx="8471">13</cx:pt>
          <cx:pt idx="8472">11</cx:pt>
          <cx:pt idx="8473">8</cx:pt>
          <cx:pt idx="8474">5</cx:pt>
          <cx:pt idx="8475">20</cx:pt>
          <cx:pt idx="8476">49</cx:pt>
          <cx:pt idx="8477">94</cx:pt>
          <cx:pt idx="8478">170</cx:pt>
          <cx:pt idx="8479">167</cx:pt>
          <cx:pt idx="8480">171</cx:pt>
          <cx:pt idx="8481">211</cx:pt>
          <cx:pt idx="8482">210</cx:pt>
          <cx:pt idx="8483">209</cx:pt>
          <cx:pt idx="8484">223</cx:pt>
          <cx:pt idx="8485">223</cx:pt>
          <cx:pt idx="8486">231</cx:pt>
          <cx:pt idx="8487">211</cx:pt>
          <cx:pt idx="8488">228</cx:pt>
          <cx:pt idx="8489">245</cx:pt>
          <cx:pt idx="8490">233</cx:pt>
          <cx:pt idx="8491">186</cx:pt>
          <cx:pt idx="8492">206</cx:pt>
          <cx:pt idx="8493">146</cx:pt>
          <cx:pt idx="8494">27</cx:pt>
          <cx:pt idx="8495">15</cx:pt>
          <cx:pt idx="8496">17</cx:pt>
          <cx:pt idx="8497">21</cx:pt>
          <cx:pt idx="8498">15</cx:pt>
          <cx:pt idx="8499">33</cx:pt>
          <cx:pt idx="8500">58</cx:pt>
          <cx:pt idx="8501">133</cx:pt>
          <cx:pt idx="8502">253</cx:pt>
          <cx:pt idx="8503">222</cx:pt>
          <cx:pt idx="8504">247</cx:pt>
          <cx:pt idx="8505">257</cx:pt>
          <cx:pt idx="8506">155</cx:pt>
          <cx:pt idx="8507">121</cx:pt>
          <cx:pt idx="8508">147</cx:pt>
          <cx:pt idx="8509">169</cx:pt>
          <cx:pt idx="8510">220</cx:pt>
          <cx:pt idx="8511">233</cx:pt>
          <cx:pt idx="8512">220</cx:pt>
          <cx:pt idx="8513">225</cx:pt>
          <cx:pt idx="8514">215</cx:pt>
          <cx:pt idx="8515">151</cx:pt>
          <cx:pt idx="8516">181</cx:pt>
          <cx:pt idx="8517">145</cx:pt>
          <cx:pt idx="8518">72</cx:pt>
          <cx:pt idx="8519">44</cx:pt>
          <cx:pt idx="8520">16</cx:pt>
          <cx:pt idx="8521">14</cx:pt>
          <cx:pt idx="8522">22</cx:pt>
          <cx:pt idx="8523">58</cx:pt>
          <cx:pt idx="8524">79</cx:pt>
          <cx:pt idx="8525">120</cx:pt>
          <cx:pt idx="8526">236</cx:pt>
          <cx:pt idx="8527">221</cx:pt>
          <cx:pt idx="8528">244</cx:pt>
          <cx:pt idx="8529">243</cx:pt>
          <cx:pt idx="8530">246</cx:pt>
          <cx:pt idx="8531">198</cx:pt>
          <cx:pt idx="8532">212</cx:pt>
          <cx:pt idx="8533">199</cx:pt>
          <cx:pt idx="8534">233</cx:pt>
          <cx:pt idx="8535">215</cx:pt>
          <cx:pt idx="8536">214</cx:pt>
          <cx:pt idx="8537">222</cx:pt>
          <cx:pt idx="8538">227</cx:pt>
          <cx:pt idx="8539">161</cx:pt>
          <cx:pt idx="8540">205</cx:pt>
          <cx:pt idx="8541">123</cx:pt>
          <cx:pt idx="8542">63</cx:pt>
          <cx:pt idx="8543">48</cx:pt>
          <cx:pt idx="8544">20</cx:pt>
          <cx:pt idx="8545">21</cx:pt>
          <cx:pt idx="8546">30</cx:pt>
          <cx:pt idx="8547">55</cx:pt>
          <cx:pt idx="8548">78</cx:pt>
          <cx:pt idx="8549">111</cx:pt>
          <cx:pt idx="8550">236</cx:pt>
          <cx:pt idx="8551">205</cx:pt>
          <cx:pt idx="8552">232</cx:pt>
          <cx:pt idx="8553">241</cx:pt>
          <cx:pt idx="8554">242</cx:pt>
          <cx:pt idx="8555">208</cx:pt>
          <cx:pt idx="8556">213</cx:pt>
          <cx:pt idx="8557">196</cx:pt>
          <cx:pt idx="8558">240</cx:pt>
          <cx:pt idx="8559">187</cx:pt>
          <cx:pt idx="8560">223</cx:pt>
          <cx:pt idx="8561">209</cx:pt>
          <cx:pt idx="8562">227</cx:pt>
          <cx:pt idx="8563">161</cx:pt>
          <cx:pt idx="8564">185</cx:pt>
          <cx:pt idx="8565">141</cx:pt>
          <cx:pt idx="8566">70</cx:pt>
          <cx:pt idx="8567">42</cx:pt>
          <cx:pt idx="8568">14</cx:pt>
          <cx:pt idx="8569">15</cx:pt>
          <cx:pt idx="8570">24</cx:pt>
          <cx:pt idx="8571">52</cx:pt>
          <cx:pt idx="8572">67</cx:pt>
          <cx:pt idx="8573">95</cx:pt>
          <cx:pt idx="8574">196</cx:pt>
          <cx:pt idx="8575">184</cx:pt>
          <cx:pt idx="8576">194</cx:pt>
          <cx:pt idx="8577">197</cx:pt>
          <cx:pt idx="8578">185</cx:pt>
          <cx:pt idx="8579">136</cx:pt>
          <cx:pt idx="8580">146</cx:pt>
          <cx:pt idx="8581">142</cx:pt>
          <cx:pt idx="8582">155</cx:pt>
          <cx:pt idx="8583">103</cx:pt>
          <cx:pt idx="8584">111</cx:pt>
          <cx:pt idx="8585">83</cx:pt>
          <cx:pt idx="8586">74</cx:pt>
          <cx:pt idx="8587">51</cx:pt>
          <cx:pt idx="8588">46</cx:pt>
          <cx:pt idx="8589">25</cx:pt>
          <cx:pt idx="8590">13</cx:pt>
          <cx:pt idx="8591">4</cx:pt>
          <cx:pt idx="8592">2</cx:pt>
          <cx:pt idx="8593">2</cx:pt>
          <cx:pt idx="8594">3</cx:pt>
          <cx:pt idx="8595">10</cx:pt>
          <cx:pt idx="8596">32</cx:pt>
          <cx:pt idx="8597">40</cx:pt>
          <cx:pt idx="8598">57</cx:pt>
          <cx:pt idx="8599">77</cx:pt>
          <cx:pt idx="8600">92</cx:pt>
          <cx:pt idx="8601">136</cx:pt>
          <cx:pt idx="8602">135</cx:pt>
          <cx:pt idx="8603">128</cx:pt>
          <cx:pt idx="8604">135</cx:pt>
          <cx:pt idx="8605">119</cx:pt>
          <cx:pt idx="8606">159</cx:pt>
          <cx:pt idx="8607">94</cx:pt>
          <cx:pt idx="8608">125</cx:pt>
          <cx:pt idx="8609">118</cx:pt>
          <cx:pt idx="8610">122</cx:pt>
          <cx:pt idx="8611">77</cx:pt>
          <cx:pt idx="8612">125</cx:pt>
          <cx:pt idx="8613">50</cx:pt>
          <cx:pt idx="8614">7</cx:pt>
          <cx:pt idx="8615">7</cx:pt>
          <cx:pt idx="8616">6</cx:pt>
          <cx:pt idx="8617">3</cx:pt>
          <cx:pt idx="8618">3</cx:pt>
          <cx:pt idx="8619">18</cx:pt>
          <cx:pt idx="8620">29</cx:pt>
          <cx:pt idx="8621">73</cx:pt>
          <cx:pt idx="8622">127</cx:pt>
          <cx:pt idx="8623">126</cx:pt>
          <cx:pt idx="8624">153</cx:pt>
          <cx:pt idx="8625">197</cx:pt>
          <cx:pt idx="8626">195</cx:pt>
          <cx:pt idx="8627">154</cx:pt>
          <cx:pt idx="8628">167</cx:pt>
          <cx:pt idx="8629">159</cx:pt>
          <cx:pt idx="8630">158</cx:pt>
          <cx:pt idx="8631">123</cx:pt>
          <cx:pt idx="8632">131</cx:pt>
          <cx:pt idx="8633">113</cx:pt>
          <cx:pt idx="8634">100</cx:pt>
          <cx:pt idx="8635">85</cx:pt>
          <cx:pt idx="8636">116</cx:pt>
          <cx:pt idx="8637">64</cx:pt>
          <cx:pt idx="8638">11</cx:pt>
          <cx:pt idx="8639">12</cx:pt>
          <cx:pt idx="8640">7</cx:pt>
          <cx:pt idx="8641">3</cx:pt>
          <cx:pt idx="8642">3</cx:pt>
          <cx:pt idx="8643">16</cx:pt>
          <cx:pt idx="8644">42</cx:pt>
          <cx:pt idx="8645">80</cx:pt>
          <cx:pt idx="8646">128</cx:pt>
          <cx:pt idx="8647">144</cx:pt>
          <cx:pt idx="8648">154</cx:pt>
          <cx:pt idx="8649">181</cx:pt>
          <cx:pt idx="8650">183</cx:pt>
          <cx:pt idx="8651">179</cx:pt>
          <cx:pt idx="8652">192</cx:pt>
          <cx:pt idx="8653">178</cx:pt>
          <cx:pt idx="8654">204</cx:pt>
          <cx:pt idx="8655">165</cx:pt>
          <cx:pt idx="8656">184</cx:pt>
          <cx:pt idx="8657">187</cx:pt>
          <cx:pt idx="8658">200</cx:pt>
          <cx:pt idx="8659">146</cx:pt>
          <cx:pt idx="8660">181</cx:pt>
          <cx:pt idx="8661">110</cx:pt>
          <cx:pt idx="8662">22</cx:pt>
          <cx:pt idx="8663">19</cx:pt>
          <cx:pt idx="8664">20</cx:pt>
          <cx:pt idx="8665">17</cx:pt>
          <cx:pt idx="8666">12</cx:pt>
          <cx:pt idx="8667">22</cx:pt>
          <cx:pt idx="8668">45</cx:pt>
          <cx:pt idx="8669">86</cx:pt>
          <cx:pt idx="8670">192</cx:pt>
          <cx:pt idx="8671">170</cx:pt>
          <cx:pt idx="8672">210</cx:pt>
          <cx:pt idx="8673">240</cx:pt>
          <cx:pt idx="8674">209</cx:pt>
          <cx:pt idx="8675">165</cx:pt>
          <cx:pt idx="8676">168</cx:pt>
          <cx:pt idx="8677">155</cx:pt>
          <cx:pt idx="8678">210</cx:pt>
          <cx:pt idx="8679">175</cx:pt>
          <cx:pt idx="8680">175</cx:pt>
          <cx:pt idx="8681">170</cx:pt>
          <cx:pt idx="8682">181</cx:pt>
          <cx:pt idx="8683">130</cx:pt>
          <cx:pt idx="8684">166</cx:pt>
          <cx:pt idx="8685">120</cx:pt>
          <cx:pt idx="8686">56</cx:pt>
          <cx:pt idx="8687">33</cx:pt>
          <cx:pt idx="8688">8</cx:pt>
          <cx:pt idx="8689">9</cx:pt>
          <cx:pt idx="8690">18</cx:pt>
          <cx:pt idx="8691">43</cx:pt>
          <cx:pt idx="8692">56</cx:pt>
          <cx:pt idx="8693">92</cx:pt>
          <cx:pt idx="8694">192</cx:pt>
          <cx:pt idx="8695">170</cx:pt>
          <cx:pt idx="8696">192</cx:pt>
          <cx:pt idx="8697">214</cx:pt>
          <cx:pt idx="8698">195</cx:pt>
          <cx:pt idx="8699">158</cx:pt>
          <cx:pt idx="8700">166</cx:pt>
          <cx:pt idx="8701">176</cx:pt>
          <cx:pt idx="8702">199</cx:pt>
          <cx:pt idx="8703">157</cx:pt>
          <cx:pt idx="8704">173</cx:pt>
          <cx:pt idx="8705">188</cx:pt>
          <cx:pt idx="8706">187</cx:pt>
          <cx:pt idx="8707">125</cx:pt>
          <cx:pt idx="8708">177</cx:pt>
          <cx:pt idx="8709">107</cx:pt>
          <cx:pt idx="8710">47</cx:pt>
          <cx:pt idx="8711">33</cx:pt>
          <cx:pt idx="8712">8</cx:pt>
          <cx:pt idx="8713">8</cx:pt>
          <cx:pt idx="8714">24</cx:pt>
          <cx:pt idx="8715">50</cx:pt>
          <cx:pt idx="8716">61</cx:pt>
          <cx:pt idx="8717">88</cx:pt>
          <cx:pt idx="8718">172</cx:pt>
          <cx:pt idx="8719">167</cx:pt>
          <cx:pt idx="8720">172</cx:pt>
          <cx:pt idx="8721">221</cx:pt>
          <cx:pt idx="8722">204</cx:pt>
          <cx:pt idx="8723">169</cx:pt>
          <cx:pt idx="8724">173</cx:pt>
          <cx:pt idx="8725">156</cx:pt>
          <cx:pt idx="8726">202</cx:pt>
          <cx:pt idx="8727">163</cx:pt>
          <cx:pt idx="8728">186</cx:pt>
          <cx:pt idx="8729">165</cx:pt>
          <cx:pt idx="8730">182</cx:pt>
          <cx:pt idx="8731">131</cx:pt>
          <cx:pt idx="8732">163</cx:pt>
          <cx:pt idx="8733">102</cx:pt>
          <cx:pt idx="8734">51</cx:pt>
          <cx:pt idx="8735">32</cx:pt>
          <cx:pt idx="8736">10</cx:pt>
          <cx:pt idx="8737">10</cx:pt>
          <cx:pt idx="8738">26</cx:pt>
          <cx:pt idx="8739">45</cx:pt>
          <cx:pt idx="8740">45</cx:pt>
          <cx:pt idx="8741">67</cx:pt>
          <cx:pt idx="8742">157</cx:pt>
          <cx:pt idx="8743">148</cx:pt>
          <cx:pt idx="8744">167</cx:pt>
          <cx:pt idx="8745">177</cx:pt>
          <cx:pt idx="8746">143</cx:pt>
          <cx:pt idx="8747">114</cx:pt>
          <cx:pt idx="8748">119</cx:pt>
          <cx:pt idx="8749">113</cx:pt>
          <cx:pt idx="8750">138</cx:pt>
          <cx:pt idx="8751">90</cx:pt>
          <cx:pt idx="8752">117</cx:pt>
          <cx:pt idx="8753">84</cx:pt>
          <cx:pt idx="8754">87</cx:pt>
          <cx:pt idx="8755">57</cx:pt>
          <cx:pt idx="8756">46</cx:pt>
          <cx:pt idx="8757">34</cx:pt>
          <cx:pt idx="8758">16</cx:pt>
          <cx:pt idx="8759">6</cx:pt>
          <cx:pt idx="8760">2</cx:pt>
          <cx:pt idx="8761">2</cx:pt>
          <cx:pt idx="8762">2</cx:pt>
          <cx:pt idx="8763">10</cx:pt>
          <cx:pt idx="8764">30</cx:pt>
          <cx:pt idx="8765">35</cx:pt>
          <cx:pt idx="8766">46</cx:pt>
          <cx:pt idx="8767">75</cx:pt>
          <cx:pt idx="8768">81</cx:pt>
          <cx:pt idx="8769">110</cx:pt>
          <cx:pt idx="8770">152</cx:pt>
          <cx:pt idx="8771">116</cx:pt>
          <cx:pt idx="8772">143</cx:pt>
          <cx:pt idx="8773">136</cx:pt>
          <cx:pt idx="8774">162</cx:pt>
          <cx:pt idx="8775">133</cx:pt>
          <cx:pt idx="8776">164</cx:pt>
          <cx:pt idx="8777">163</cx:pt>
          <cx:pt idx="8778">158</cx:pt>
          <cx:pt idx="8779">120</cx:pt>
          <cx:pt idx="8780">169</cx:pt>
          <cx:pt idx="8781">89</cx:pt>
          <cx:pt idx="8782">15</cx:pt>
          <cx:pt idx="8783">6</cx:pt>
          <cx:pt idx="8784">7</cx:pt>
          <cx:pt idx="8785">5</cx:pt>
          <cx:pt idx="8786">3</cx:pt>
          <cx:pt idx="8787">19</cx:pt>
          <cx:pt idx="8788">48</cx:pt>
          <cx:pt idx="8789">98</cx:pt>
          <cx:pt idx="8790">192</cx:pt>
          <cx:pt idx="8791">171</cx:pt>
          <cx:pt idx="8792">182</cx:pt>
          <cx:pt idx="8793">220</cx:pt>
          <cx:pt idx="8794">217</cx:pt>
          <cx:pt idx="8795">187</cx:pt>
          <cx:pt idx="8796">190</cx:pt>
          <cx:pt idx="8797">172</cx:pt>
          <cx:pt idx="8798">183</cx:pt>
          <cx:pt idx="8799">143</cx:pt>
          <cx:pt idx="8800">131</cx:pt>
          <cx:pt idx="8801">143</cx:pt>
          <cx:pt idx="8802">138</cx:pt>
          <cx:pt idx="8803">114</cx:pt>
          <cx:pt idx="8804">117</cx:pt>
          <cx:pt idx="8805">81</cx:pt>
          <cx:pt idx="8806">20</cx:pt>
          <cx:pt idx="8807">14</cx:pt>
          <cx:pt idx="8808">7</cx:pt>
          <cx:pt idx="8809">7</cx:pt>
          <cx:pt idx="8810">7</cx:pt>
          <cx:pt idx="8811">17</cx:pt>
          <cx:pt idx="8812">44</cx:pt>
          <cx:pt idx="8813">76</cx:pt>
          <cx:pt idx="8814">140</cx:pt>
          <cx:pt idx="8815">163</cx:pt>
          <cx:pt idx="8816">155</cx:pt>
          <cx:pt idx="8817">185</cx:pt>
          <cx:pt idx="8818">197</cx:pt>
          <cx:pt idx="8819">183</cx:pt>
          <cx:pt idx="8820">190</cx:pt>
          <cx:pt idx="8821">212</cx:pt>
          <cx:pt idx="8822">220</cx:pt>
          <cx:pt idx="8823">189</cx:pt>
          <cx:pt idx="8824">219</cx:pt>
          <cx:pt idx="8825">202</cx:pt>
          <cx:pt idx="8826">227</cx:pt>
          <cx:pt idx="8827">188</cx:pt>
          <cx:pt idx="8828">181</cx:pt>
          <cx:pt idx="8829">156</cx:pt>
          <cx:pt idx="8830">41</cx:pt>
          <cx:pt idx="8831">10</cx:pt>
          <cx:pt idx="8832">19</cx:pt>
          <cx:pt idx="8833">18</cx:pt>
          <cx:pt idx="8834">16</cx:pt>
          <cx:pt idx="8835">24</cx:pt>
          <cx:pt idx="8836">47</cx:pt>
          <cx:pt idx="8837">100</cx:pt>
          <cx:pt idx="8838">215</cx:pt>
          <cx:pt idx="8839">201</cx:pt>
          <cx:pt idx="8840">216</cx:pt>
          <cx:pt idx="8841">249</cx:pt>
          <cx:pt idx="8842">243</cx:pt>
          <cx:pt idx="8843">195</cx:pt>
          <cx:pt idx="8844">189</cx:pt>
          <cx:pt idx="8845">163</cx:pt>
          <cx:pt idx="8846">200</cx:pt>
          <cx:pt idx="8847">175</cx:pt>
          <cx:pt idx="8848">200</cx:pt>
          <cx:pt idx="8849">191</cx:pt>
          <cx:pt idx="8850">195</cx:pt>
          <cx:pt idx="8851">150</cx:pt>
          <cx:pt idx="8852">194</cx:pt>
          <cx:pt idx="8853">140</cx:pt>
          <cx:pt idx="8854">55</cx:pt>
          <cx:pt idx="8855">52</cx:pt>
          <cx:pt idx="8856">17</cx:pt>
          <cx:pt idx="8857">16</cx:pt>
          <cx:pt idx="8858">23</cx:pt>
          <cx:pt idx="8859">53</cx:pt>
          <cx:pt idx="8860">71</cx:pt>
          <cx:pt idx="8861">114</cx:pt>
          <cx:pt idx="8862">210</cx:pt>
          <cx:pt idx="8863">198</cx:pt>
          <cx:pt idx="8864">221</cx:pt>
          <cx:pt idx="8865">233</cx:pt>
          <cx:pt idx="8866">213</cx:pt>
          <cx:pt idx="8867">166</cx:pt>
          <cx:pt idx="8868">178</cx:pt>
          <cx:pt idx="8869">173</cx:pt>
          <cx:pt idx="8870">216</cx:pt>
          <cx:pt idx="8871">170</cx:pt>
          <cx:pt idx="8872">186</cx:pt>
          <cx:pt idx="8873">194</cx:pt>
          <cx:pt idx="8874">210</cx:pt>
          <cx:pt idx="8875">152</cx:pt>
          <cx:pt idx="8876">186</cx:pt>
          <cx:pt idx="8877">115</cx:pt>
          <cx:pt idx="8878">57</cx:pt>
          <cx:pt idx="8879">47</cx:pt>
          <cx:pt idx="8880">13</cx:pt>
          <cx:pt idx="8881">12</cx:pt>
          <cx:pt idx="8882">20</cx:pt>
          <cx:pt idx="8883">37</cx:pt>
          <cx:pt idx="8884">58</cx:pt>
          <cx:pt idx="8885">107</cx:pt>
          <cx:pt idx="8886">190</cx:pt>
          <cx:pt idx="8887">213</cx:pt>
          <cx:pt idx="8888">202</cx:pt>
          <cx:pt idx="8889">238</cx:pt>
          <cx:pt idx="8890">221</cx:pt>
          <cx:pt idx="8891">166</cx:pt>
          <cx:pt idx="8892">181</cx:pt>
          <cx:pt idx="8893">170</cx:pt>
          <cx:pt idx="8894">202</cx:pt>
          <cx:pt idx="8895">174</cx:pt>
          <cx:pt idx="8896">206</cx:pt>
          <cx:pt idx="8897">208</cx:pt>
          <cx:pt idx="8898">226</cx:pt>
          <cx:pt idx="8899">154</cx:pt>
          <cx:pt idx="8900">190</cx:pt>
          <cx:pt idx="8901">119</cx:pt>
          <cx:pt idx="8902">54</cx:pt>
          <cx:pt idx="8903">39</cx:pt>
          <cx:pt idx="8904">11</cx:pt>
          <cx:pt idx="8905">14</cx:pt>
          <cx:pt idx="8906">26</cx:pt>
          <cx:pt idx="8907">45</cx:pt>
          <cx:pt idx="8908">63</cx:pt>
          <cx:pt idx="8909">105</cx:pt>
          <cx:pt idx="8910">212</cx:pt>
          <cx:pt idx="8911">208</cx:pt>
          <cx:pt idx="8912">234</cx:pt>
          <cx:pt idx="8913">240</cx:pt>
          <cx:pt idx="8914">215</cx:pt>
          <cx:pt idx="8915">159</cx:pt>
          <cx:pt idx="8916">182</cx:pt>
          <cx:pt idx="8917">170</cx:pt>
          <cx:pt idx="8918">205</cx:pt>
          <cx:pt idx="8919">190</cx:pt>
          <cx:pt idx="8920">213</cx:pt>
          <cx:pt idx="8921">224</cx:pt>
          <cx:pt idx="8922">225</cx:pt>
          <cx:pt idx="8923">172</cx:pt>
          <cx:pt idx="8924">204</cx:pt>
          <cx:pt idx="8925">130</cx:pt>
          <cx:pt idx="8926">49</cx:pt>
          <cx:pt idx="8927">37</cx:pt>
          <cx:pt idx="8928">12</cx:pt>
          <cx:pt idx="8929">9</cx:pt>
          <cx:pt idx="8930">25</cx:pt>
          <cx:pt idx="8931">53</cx:pt>
          <cx:pt idx="8932">62</cx:pt>
          <cx:pt idx="8933">108</cx:pt>
          <cx:pt idx="8934">197</cx:pt>
          <cx:pt idx="8935">217</cx:pt>
          <cx:pt idx="8936">235</cx:pt>
          <cx:pt idx="8937">272</cx:pt>
          <cx:pt idx="8938">275</cx:pt>
          <cx:pt idx="8939">208</cx:pt>
          <cx:pt idx="8940">206</cx:pt>
          <cx:pt idx="8941">208</cx:pt>
          <cx:pt idx="8942">231</cx:pt>
          <cx:pt idx="8943">207</cx:pt>
          <cx:pt idx="8944">241</cx:pt>
          <cx:pt idx="8945">225</cx:pt>
          <cx:pt idx="8946">241</cx:pt>
          <cx:pt idx="8947">186</cx:pt>
          <cx:pt idx="8948">205</cx:pt>
          <cx:pt idx="8949">122</cx:pt>
          <cx:pt idx="8950">41</cx:pt>
          <cx:pt idx="8951">36</cx:pt>
          <cx:pt idx="8952">13</cx:pt>
          <cx:pt idx="8953">4</cx:pt>
          <cx:pt idx="8954">5</cx:pt>
          <cx:pt idx="8955">24</cx:pt>
          <cx:pt idx="8956">40</cx:pt>
          <cx:pt idx="8957">98</cx:pt>
          <cx:pt idx="8958">176</cx:pt>
          <cx:pt idx="8959">181</cx:pt>
          <cx:pt idx="8960">200</cx:pt>
          <cx:pt idx="8961">217</cx:pt>
          <cx:pt idx="8962">242</cx:pt>
          <cx:pt idx="8963">180</cx:pt>
          <cx:pt idx="8964">186</cx:pt>
          <cx:pt idx="8965">184</cx:pt>
          <cx:pt idx="8966">188</cx:pt>
          <cx:pt idx="8967">160</cx:pt>
          <cx:pt idx="8968">145</cx:pt>
          <cx:pt idx="8969">131</cx:pt>
          <cx:pt idx="8970">143</cx:pt>
          <cx:pt idx="8971">100</cx:pt>
          <cx:pt idx="8972">132</cx:pt>
          <cx:pt idx="8973">70</cx:pt>
          <cx:pt idx="8974">14</cx:pt>
          <cx:pt idx="8975">11</cx:pt>
          <cx:pt idx="8976">6</cx:pt>
          <cx:pt idx="8977">4</cx:pt>
          <cx:pt idx="8978">5</cx:pt>
          <cx:pt idx="8979">18</cx:pt>
          <cx:pt idx="8980">46</cx:pt>
          <cx:pt idx="8981">88</cx:pt>
          <cx:pt idx="8982">146</cx:pt>
          <cx:pt idx="8983">162</cx:pt>
          <cx:pt idx="8984">157</cx:pt>
          <cx:pt idx="8985">173</cx:pt>
          <cx:pt idx="8986">196</cx:pt>
          <cx:pt idx="8987">194</cx:pt>
          <cx:pt idx="8988">202</cx:pt>
          <cx:pt idx="8989">201</cx:pt>
          <cx:pt idx="8990">202</cx:pt>
          <cx:pt idx="8991">181</cx:pt>
          <cx:pt idx="8992">224</cx:pt>
          <cx:pt idx="8993">210</cx:pt>
          <cx:pt idx="8994">226</cx:pt>
          <cx:pt idx="8995">174</cx:pt>
          <cx:pt idx="8996">206</cx:pt>
          <cx:pt idx="8997">125</cx:pt>
          <cx:pt idx="8998">19</cx:pt>
          <cx:pt idx="8999">10</cx:pt>
          <cx:pt idx="9000">14</cx:pt>
          <cx:pt idx="9001">18</cx:pt>
          <cx:pt idx="9002">12</cx:pt>
          <cx:pt idx="9003">22</cx:pt>
          <cx:pt idx="9004">40</cx:pt>
          <cx:pt idx="9005">118</cx:pt>
          <cx:pt idx="9006">257</cx:pt>
          <cx:pt idx="9007">236</cx:pt>
          <cx:pt idx="9008">268</cx:pt>
          <cx:pt idx="9009">276</cx:pt>
          <cx:pt idx="9010">281</cx:pt>
          <cx:pt idx="9011">189</cx:pt>
          <cx:pt idx="9012">188</cx:pt>
          <cx:pt idx="9013">185</cx:pt>
          <cx:pt idx="9014">213</cx:pt>
          <cx:pt idx="9015">204</cx:pt>
          <cx:pt idx="9016">226</cx:pt>
          <cx:pt idx="9017">218</cx:pt>
          <cx:pt idx="9018">239</cx:pt>
          <cx:pt idx="9019">185</cx:pt>
          <cx:pt idx="9020">186</cx:pt>
          <cx:pt idx="9021">128</cx:pt>
          <cx:pt idx="9022">43</cx:pt>
          <cx:pt idx="9023">37</cx:pt>
          <cx:pt idx="9024">8</cx:pt>
          <cx:pt idx="9025">16</cx:pt>
          <cx:pt idx="9026">21</cx:pt>
          <cx:pt idx="9027">51</cx:pt>
          <cx:pt idx="9028">60</cx:pt>
          <cx:pt idx="9029">126</cx:pt>
          <cx:pt idx="9030">262</cx:pt>
          <cx:pt idx="9031">236</cx:pt>
          <cx:pt idx="9032">267</cx:pt>
          <cx:pt idx="9033">269</cx:pt>
          <cx:pt idx="9034">231</cx:pt>
          <cx:pt idx="9035">161</cx:pt>
          <cx:pt idx="9036">188</cx:pt>
          <cx:pt idx="9037">184</cx:pt>
          <cx:pt idx="9038">222</cx:pt>
          <cx:pt idx="9039">189</cx:pt>
          <cx:pt idx="9040">217</cx:pt>
          <cx:pt idx="9041">235</cx:pt>
          <cx:pt idx="9042">251</cx:pt>
          <cx:pt idx="9043">180</cx:pt>
          <cx:pt idx="9044">195</cx:pt>
          <cx:pt idx="9045">113</cx:pt>
          <cx:pt idx="9046">53</cx:pt>
          <cx:pt idx="9047">39</cx:pt>
          <cx:pt idx="9048">8</cx:pt>
          <cx:pt idx="9049">10</cx:pt>
          <cx:pt idx="9050">22</cx:pt>
          <cx:pt idx="9051">46</cx:pt>
          <cx:pt idx="9052">60</cx:pt>
          <cx:pt idx="9053">118</cx:pt>
          <cx:pt idx="9054">217</cx:pt>
          <cx:pt idx="9055">218</cx:pt>
          <cx:pt idx="9056">233</cx:pt>
          <cx:pt idx="9057">249</cx:pt>
          <cx:pt idx="9058">221</cx:pt>
          <cx:pt idx="9059">173</cx:pt>
          <cx:pt idx="9060">174</cx:pt>
          <cx:pt idx="9061">166</cx:pt>
          <cx:pt idx="9062">222</cx:pt>
          <cx:pt idx="9063">220</cx:pt>
          <cx:pt idx="9064">240</cx:pt>
          <cx:pt idx="9065">248</cx:pt>
          <cx:pt idx="9066">264</cx:pt>
          <cx:pt idx="9067">201</cx:pt>
          <cx:pt idx="9068">230</cx:pt>
          <cx:pt idx="9069">131</cx:pt>
          <cx:pt idx="9070">55</cx:pt>
          <cx:pt idx="9071">40</cx:pt>
          <cx:pt idx="9072">9</cx:pt>
          <cx:pt idx="9073">12</cx:pt>
          <cx:pt idx="9074">20</cx:pt>
          <cx:pt idx="9075">48</cx:pt>
          <cx:pt idx="9076">57</cx:pt>
          <cx:pt idx="9077">106</cx:pt>
          <cx:pt idx="9078">238</cx:pt>
          <cx:pt idx="9079">248</cx:pt>
          <cx:pt idx="9080">262</cx:pt>
          <cx:pt idx="9081">268</cx:pt>
          <cx:pt idx="9082">242</cx:pt>
          <cx:pt idx="9083">172</cx:pt>
          <cx:pt idx="9084">181</cx:pt>
          <cx:pt idx="9085">203</cx:pt>
          <cx:pt idx="9086">231</cx:pt>
          <cx:pt idx="9087">203</cx:pt>
          <cx:pt idx="9088">231</cx:pt>
          <cx:pt idx="9089">262</cx:pt>
          <cx:pt idx="9090">257</cx:pt>
          <cx:pt idx="9091">191</cx:pt>
          <cx:pt idx="9092">218</cx:pt>
          <cx:pt idx="9093">152</cx:pt>
          <cx:pt idx="9094">55</cx:pt>
          <cx:pt idx="9095">40</cx:pt>
          <cx:pt idx="9096">8</cx:pt>
          <cx:pt idx="9097">10</cx:pt>
          <cx:pt idx="9098">20</cx:pt>
          <cx:pt idx="9099">48</cx:pt>
          <cx:pt idx="9100">72</cx:pt>
          <cx:pt idx="9101">98</cx:pt>
          <cx:pt idx="9102">209</cx:pt>
          <cx:pt idx="9103">221</cx:pt>
          <cx:pt idx="9104">237</cx:pt>
          <cx:pt idx="9105">271</cx:pt>
          <cx:pt idx="9106">239</cx:pt>
          <cx:pt idx="9107">188</cx:pt>
          <cx:pt idx="9108">191</cx:pt>
          <cx:pt idx="9109">193</cx:pt>
          <cx:pt idx="9110">230</cx:pt>
          <cx:pt idx="9111">221</cx:pt>
          <cx:pt idx="9112">246</cx:pt>
          <cx:pt idx="9113">251</cx:pt>
          <cx:pt idx="9114">257</cx:pt>
          <cx:pt idx="9115">196</cx:pt>
          <cx:pt idx="9116">211</cx:pt>
          <cx:pt idx="9117">142</cx:pt>
          <cx:pt idx="9118">53</cx:pt>
          <cx:pt idx="9119">36</cx:pt>
          <cx:pt idx="9120">13</cx:pt>
          <cx:pt idx="9121">4</cx:pt>
          <cx:pt idx="9122">6</cx:pt>
          <cx:pt idx="9123">27</cx:pt>
          <cx:pt idx="9124">46</cx:pt>
          <cx:pt idx="9125">84</cx:pt>
          <cx:pt idx="9126">193</cx:pt>
          <cx:pt idx="9127">192</cx:pt>
          <cx:pt idx="9128">194</cx:pt>
          <cx:pt idx="9129">210</cx:pt>
          <cx:pt idx="9130">226</cx:pt>
          <cx:pt idx="9131">161</cx:pt>
          <cx:pt idx="9132">192</cx:pt>
          <cx:pt idx="9133">179</cx:pt>
          <cx:pt idx="9134">176</cx:pt>
          <cx:pt idx="9135">164</cx:pt>
          <cx:pt idx="9136">142</cx:pt>
          <cx:pt idx="9137">123</cx:pt>
          <cx:pt idx="9138">135</cx:pt>
          <cx:pt idx="9139">110</cx:pt>
          <cx:pt idx="9140">117</cx:pt>
          <cx:pt idx="9141">73</cx:pt>
          <cx:pt idx="9142">14</cx:pt>
          <cx:pt idx="9143">13</cx:pt>
          <cx:pt idx="9144">7</cx:pt>
          <cx:pt idx="9145">7</cx:pt>
          <cx:pt idx="9146">3</cx:pt>
          <cx:pt idx="9147">20</cx:pt>
          <cx:pt idx="9148">39</cx:pt>
          <cx:pt idx="9149">74</cx:pt>
          <cx:pt idx="9150">125</cx:pt>
          <cx:pt idx="9151">152</cx:pt>
          <cx:pt idx="9152">139</cx:pt>
          <cx:pt idx="9153">157</cx:pt>
          <cx:pt idx="9154">209</cx:pt>
          <cx:pt idx="9155">191</cx:pt>
          <cx:pt idx="9156">193</cx:pt>
          <cx:pt idx="9157">175</cx:pt>
          <cx:pt idx="9158">218</cx:pt>
          <cx:pt idx="9159">203</cx:pt>
          <cx:pt idx="9160">214</cx:pt>
          <cx:pt idx="9161">213</cx:pt>
          <cx:pt idx="9162">224</cx:pt>
          <cx:pt idx="9163">178</cx:pt>
          <cx:pt idx="9164">216</cx:pt>
          <cx:pt idx="9165">142</cx:pt>
          <cx:pt idx="9166">18</cx:pt>
          <cx:pt idx="9167">12</cx:pt>
          <cx:pt idx="9168">14</cx:pt>
          <cx:pt idx="9169">17</cx:pt>
          <cx:pt idx="9170">9</cx:pt>
          <cx:pt idx="9171">23</cx:pt>
          <cx:pt idx="9172">44</cx:pt>
          <cx:pt idx="9173">108</cx:pt>
          <cx:pt idx="9174">234</cx:pt>
          <cx:pt idx="9175">250</cx:pt>
          <cx:pt idx="9176">279</cx:pt>
          <cx:pt idx="9177">294</cx:pt>
          <cx:pt idx="9178">277</cx:pt>
          <cx:pt idx="9179">217</cx:pt>
          <cx:pt idx="9180">207</cx:pt>
          <cx:pt idx="9181">205</cx:pt>
          <cx:pt idx="9182">249</cx:pt>
          <cx:pt idx="9183">238</cx:pt>
          <cx:pt idx="9184">240</cx:pt>
          <cx:pt idx="9185">238</cx:pt>
          <cx:pt idx="9186">240</cx:pt>
          <cx:pt idx="9187">193</cx:pt>
          <cx:pt idx="9188">211</cx:pt>
          <cx:pt idx="9189">139</cx:pt>
          <cx:pt idx="9190">52</cx:pt>
          <cx:pt idx="9191">43</cx:pt>
          <cx:pt idx="9192">11</cx:pt>
          <cx:pt idx="9193">9</cx:pt>
          <cx:pt idx="9194">18</cx:pt>
          <cx:pt idx="9195">46</cx:pt>
          <cx:pt idx="9196">64</cx:pt>
          <cx:pt idx="9197">117</cx:pt>
          <cx:pt idx="9198">253</cx:pt>
          <cx:pt idx="9199">251</cx:pt>
          <cx:pt idx="9200">258</cx:pt>
          <cx:pt idx="9201">268</cx:pt>
          <cx:pt idx="9202">229</cx:pt>
          <cx:pt idx="9203">176</cx:pt>
          <cx:pt idx="9204">189</cx:pt>
          <cx:pt idx="9205">183</cx:pt>
          <cx:pt idx="9206">226</cx:pt>
          <cx:pt idx="9207">212</cx:pt>
          <cx:pt idx="9208">234</cx:pt>
          <cx:pt idx="9209">246</cx:pt>
          <cx:pt idx="9210">258</cx:pt>
          <cx:pt idx="9211">181</cx:pt>
          <cx:pt idx="9212">202</cx:pt>
          <cx:pt idx="9213">116</cx:pt>
          <cx:pt idx="9214">54</cx:pt>
          <cx:pt idx="9215">48</cx:pt>
          <cx:pt idx="9216">13</cx:pt>
          <cx:pt idx="9217">16</cx:pt>
          <cx:pt idx="9218">24</cx:pt>
          <cx:pt idx="9219">45</cx:pt>
          <cx:pt idx="9220">62</cx:pt>
          <cx:pt idx="9221">105</cx:pt>
          <cx:pt idx="9222">230</cx:pt>
          <cx:pt idx="9223">226</cx:pt>
          <cx:pt idx="9224">271</cx:pt>
          <cx:pt idx="9225">276</cx:pt>
          <cx:pt idx="9226">260</cx:pt>
          <cx:pt idx="9227">200</cx:pt>
          <cx:pt idx="9228">210</cx:pt>
          <cx:pt idx="9229">202</cx:pt>
          <cx:pt idx="9230">255</cx:pt>
          <cx:pt idx="9231">228</cx:pt>
          <cx:pt idx="9232">248</cx:pt>
          <cx:pt idx="9233">256</cx:pt>
          <cx:pt idx="9234">264</cx:pt>
          <cx:pt idx="9235">202</cx:pt>
          <cx:pt idx="9236">201</cx:pt>
          <cx:pt idx="9237">156</cx:pt>
          <cx:pt idx="9238">71</cx:pt>
          <cx:pt idx="9239">46</cx:pt>
          <cx:pt idx="9240">20</cx:pt>
          <cx:pt idx="9241">17</cx:pt>
          <cx:pt idx="9242">24</cx:pt>
          <cx:pt idx="9243">50</cx:pt>
          <cx:pt idx="9244">66</cx:pt>
          <cx:pt idx="9245">123</cx:pt>
          <cx:pt idx="9246">238</cx:pt>
          <cx:pt idx="9247">245</cx:pt>
          <cx:pt idx="9248">246</cx:pt>
          <cx:pt idx="9249">254</cx:pt>
          <cx:pt idx="9250">219</cx:pt>
          <cx:pt idx="9251">178</cx:pt>
          <cx:pt idx="9252">212</cx:pt>
          <cx:pt idx="9253">209</cx:pt>
          <cx:pt idx="9254">264</cx:pt>
          <cx:pt idx="9255">218</cx:pt>
          <cx:pt idx="9256">244</cx:pt>
          <cx:pt idx="9257">271</cx:pt>
          <cx:pt idx="9258">284</cx:pt>
          <cx:pt idx="9259">226</cx:pt>
          <cx:pt idx="9260">225</cx:pt>
          <cx:pt idx="9261">141</cx:pt>
          <cx:pt idx="9262">57</cx:pt>
          <cx:pt idx="9263">37</cx:pt>
          <cx:pt idx="9264">9</cx:pt>
          <cx:pt idx="9265">10</cx:pt>
          <cx:pt idx="9266">26</cx:pt>
          <cx:pt idx="9267">47</cx:pt>
          <cx:pt idx="9268">68</cx:pt>
          <cx:pt idx="9269">115</cx:pt>
          <cx:pt idx="9270">237</cx:pt>
          <cx:pt idx="9271">236</cx:pt>
          <cx:pt idx="9272">252</cx:pt>
          <cx:pt idx="9273">280</cx:pt>
          <cx:pt idx="9274">240</cx:pt>
          <cx:pt idx="9275">210</cx:pt>
          <cx:pt idx="9276">228</cx:pt>
          <cx:pt idx="9277">232</cx:pt>
          <cx:pt idx="9278">253</cx:pt>
          <cx:pt idx="9279">243</cx:pt>
          <cx:pt idx="9280">255</cx:pt>
          <cx:pt idx="9281">263</cx:pt>
          <cx:pt idx="9282">252</cx:pt>
          <cx:pt idx="9283">201</cx:pt>
          <cx:pt idx="9284">224</cx:pt>
          <cx:pt idx="9285">134</cx:pt>
          <cx:pt idx="9286">43</cx:pt>
          <cx:pt idx="9287">35</cx:pt>
          <cx:pt idx="9288">6</cx:pt>
          <cx:pt idx="9289">6</cx:pt>
          <cx:pt idx="9290">7</cx:pt>
          <cx:pt idx="9291">27</cx:pt>
          <cx:pt idx="9292">50</cx:pt>
          <cx:pt idx="9293">96</cx:pt>
          <cx:pt idx="9294">169</cx:pt>
          <cx:pt idx="9295">189</cx:pt>
          <cx:pt idx="9296">196</cx:pt>
          <cx:pt idx="9297">210</cx:pt>
          <cx:pt idx="9298">223</cx:pt>
          <cx:pt idx="9299">177</cx:pt>
          <cx:pt idx="9300">190</cx:pt>
          <cx:pt idx="9301">166</cx:pt>
          <cx:pt idx="9302">174</cx:pt>
          <cx:pt idx="9303">154</cx:pt>
          <cx:pt idx="9304">149</cx:pt>
          <cx:pt idx="9305">116</cx:pt>
          <cx:pt idx="9306">129</cx:pt>
          <cx:pt idx="9307">109</cx:pt>
          <cx:pt idx="9308">130</cx:pt>
          <cx:pt idx="9309">64</cx:pt>
          <cx:pt idx="9310">13</cx:pt>
          <cx:pt idx="9311">13</cx:pt>
          <cx:pt idx="9312">12</cx:pt>
          <cx:pt idx="9313">5</cx:pt>
          <cx:pt idx="9314">9</cx:pt>
          <cx:pt idx="9315">19</cx:pt>
          <cx:pt idx="9316">40</cx:pt>
          <cx:pt idx="9317">76</cx:pt>
          <cx:pt idx="9318">138</cx:pt>
          <cx:pt idx="9319">152</cx:pt>
          <cx:pt idx="9320">160</cx:pt>
          <cx:pt idx="9321">178</cx:pt>
          <cx:pt idx="9322">225</cx:pt>
          <cx:pt idx="9323">190</cx:pt>
          <cx:pt idx="9324">207</cx:pt>
          <cx:pt idx="9325">189</cx:pt>
          <cx:pt idx="9326">213</cx:pt>
          <cx:pt idx="9327">195</cx:pt>
          <cx:pt idx="9328">224</cx:pt>
          <cx:pt idx="9329">224</cx:pt>
          <cx:pt idx="9330">238</cx:pt>
          <cx:pt idx="9331">177</cx:pt>
          <cx:pt idx="9332">202</cx:pt>
          <cx:pt idx="9333">127</cx:pt>
          <cx:pt idx="9334">12</cx:pt>
          <cx:pt idx="9335">13</cx:pt>
          <cx:pt idx="9336">15</cx:pt>
          <cx:pt idx="9337">17</cx:pt>
          <cx:pt idx="9338">8</cx:pt>
          <cx:pt idx="9339">27</cx:pt>
          <cx:pt idx="9340">48</cx:pt>
          <cx:pt idx="9341">123</cx:pt>
          <cx:pt idx="9342">250</cx:pt>
          <cx:pt idx="9343">247</cx:pt>
          <cx:pt idx="9344">265</cx:pt>
          <cx:pt idx="9345">288</cx:pt>
          <cx:pt idx="9346">279</cx:pt>
          <cx:pt idx="9347">207</cx:pt>
          <cx:pt idx="9348">213</cx:pt>
          <cx:pt idx="9349">182</cx:pt>
          <cx:pt idx="9350">249</cx:pt>
          <cx:pt idx="9351">234</cx:pt>
          <cx:pt idx="9352">249</cx:pt>
          <cx:pt idx="9353">240</cx:pt>
          <cx:pt idx="9354">255</cx:pt>
          <cx:pt idx="9355">181</cx:pt>
          <cx:pt idx="9356">204</cx:pt>
          <cx:pt idx="9357">121</cx:pt>
          <cx:pt idx="9358">47</cx:pt>
          <cx:pt idx="9359">38</cx:pt>
          <cx:pt idx="9360">10</cx:pt>
          <cx:pt idx="9361">11</cx:pt>
          <cx:pt idx="9362">23</cx:pt>
          <cx:pt idx="9363">49</cx:pt>
          <cx:pt idx="9364">63</cx:pt>
          <cx:pt idx="9365">114</cx:pt>
          <cx:pt idx="9366">263</cx:pt>
          <cx:pt idx="9367">230</cx:pt>
          <cx:pt idx="9368">255</cx:pt>
          <cx:pt idx="9369">275</cx:pt>
          <cx:pt idx="9370">234</cx:pt>
          <cx:pt idx="9371">192</cx:pt>
          <cx:pt idx="9372">189</cx:pt>
          <cx:pt idx="9373">188</cx:pt>
          <cx:pt idx="9374">245</cx:pt>
          <cx:pt idx="9375">220</cx:pt>
          <cx:pt idx="9376">255</cx:pt>
          <cx:pt idx="9377">268</cx:pt>
          <cx:pt idx="9378">266</cx:pt>
          <cx:pt idx="9379">200</cx:pt>
          <cx:pt idx="9380">208</cx:pt>
          <cx:pt idx="9381">124</cx:pt>
          <cx:pt idx="9382">53</cx:pt>
          <cx:pt idx="9383">43</cx:pt>
          <cx:pt idx="9384">9</cx:pt>
          <cx:pt idx="9385">16</cx:pt>
          <cx:pt idx="9386">26</cx:pt>
          <cx:pt idx="9387">47</cx:pt>
          <cx:pt idx="9388">66</cx:pt>
          <cx:pt idx="9389">123</cx:pt>
          <cx:pt idx="9390">251</cx:pt>
          <cx:pt idx="9391">239</cx:pt>
          <cx:pt idx="9392">253</cx:pt>
          <cx:pt idx="9393">270</cx:pt>
          <cx:pt idx="9394">260</cx:pt>
          <cx:pt idx="9395">207</cx:pt>
          <cx:pt idx="9396">205</cx:pt>
          <cx:pt idx="9397">181</cx:pt>
          <cx:pt idx="9398">256</cx:pt>
          <cx:pt idx="9399">243</cx:pt>
          <cx:pt idx="9400">253</cx:pt>
          <cx:pt idx="9401">275</cx:pt>
          <cx:pt idx="9402">266</cx:pt>
          <cx:pt idx="9403">208</cx:pt>
          <cx:pt idx="9404">219</cx:pt>
          <cx:pt idx="9405">139</cx:pt>
          <cx:pt idx="9406">50</cx:pt>
          <cx:pt idx="9407">37</cx:pt>
          <cx:pt idx="9408">16</cx:pt>
          <cx:pt idx="9409">12</cx:pt>
          <cx:pt idx="9410">26</cx:pt>
          <cx:pt idx="9411">53</cx:pt>
          <cx:pt idx="9412">75</cx:pt>
          <cx:pt idx="9413">129</cx:pt>
          <cx:pt idx="9414">264</cx:pt>
          <cx:pt idx="9415">244</cx:pt>
          <cx:pt idx="9416">252</cx:pt>
          <cx:pt idx="9417">278</cx:pt>
          <cx:pt idx="9418">240</cx:pt>
          <cx:pt idx="9419">179</cx:pt>
          <cx:pt idx="9420">213</cx:pt>
          <cx:pt idx="9421">192</cx:pt>
          <cx:pt idx="9422">261</cx:pt>
          <cx:pt idx="9423">225</cx:pt>
          <cx:pt idx="9424">268</cx:pt>
          <cx:pt idx="9425">271</cx:pt>
          <cx:pt idx="9426">264</cx:pt>
          <cx:pt idx="9427">202</cx:pt>
          <cx:pt idx="9428">226</cx:pt>
          <cx:pt idx="9429">119</cx:pt>
          <cx:pt idx="9430">50</cx:pt>
          <cx:pt idx="9431">33</cx:pt>
          <cx:pt idx="9432">5</cx:pt>
          <cx:pt idx="9433">14</cx:pt>
          <cx:pt idx="9434">21</cx:pt>
          <cx:pt idx="9435">57</cx:pt>
          <cx:pt idx="9436">65</cx:pt>
          <cx:pt idx="9437">128</cx:pt>
          <cx:pt idx="9438">244</cx:pt>
          <cx:pt idx="9439">239</cx:pt>
          <cx:pt idx="9440">258</cx:pt>
          <cx:pt idx="9441">293</cx:pt>
          <cx:pt idx="9442">276</cx:pt>
          <cx:pt idx="9443">216</cx:pt>
          <cx:pt idx="9444">218</cx:pt>
          <cx:pt idx="9445">217</cx:pt>
          <cx:pt idx="9446">279</cx:pt>
          <cx:pt idx="9447">256</cx:pt>
          <cx:pt idx="9448">261</cx:pt>
          <cx:pt idx="9449">273</cx:pt>
          <cx:pt idx="9450">269</cx:pt>
          <cx:pt idx="9451">214</cx:pt>
          <cx:pt idx="9452">211</cx:pt>
          <cx:pt idx="9453">139</cx:pt>
          <cx:pt idx="9454">48</cx:pt>
          <cx:pt idx="9455">36</cx:pt>
          <cx:pt idx="9456">8</cx:pt>
          <cx:pt idx="9457">4</cx:pt>
          <cx:pt idx="9458">6</cx:pt>
          <cx:pt idx="9459">27</cx:pt>
          <cx:pt idx="9460">47</cx:pt>
          <cx:pt idx="9461">107</cx:pt>
          <cx:pt idx="9462">191</cx:pt>
          <cx:pt idx="9463">185</cx:pt>
          <cx:pt idx="9464">208</cx:pt>
          <cx:pt idx="9465">232</cx:pt>
          <cx:pt idx="9466">218</cx:pt>
          <cx:pt idx="9467">188</cx:pt>
          <cx:pt idx="9468">199</cx:pt>
          <cx:pt idx="9469">162</cx:pt>
          <cx:pt idx="9470">183</cx:pt>
          <cx:pt idx="9471">158</cx:pt>
          <cx:pt idx="9472">155</cx:pt>
          <cx:pt idx="9473">122</cx:pt>
          <cx:pt idx="9474">125</cx:pt>
          <cx:pt idx="9475">102</cx:pt>
          <cx:pt idx="9476">129</cx:pt>
          <cx:pt idx="9477">75</cx:pt>
          <cx:pt idx="9478">15</cx:pt>
          <cx:pt idx="9479">13</cx:pt>
          <cx:pt idx="9480">14</cx:pt>
          <cx:pt idx="9481">5</cx:pt>
          <cx:pt idx="9482">3</cx:pt>
          <cx:pt idx="9483">17</cx:pt>
          <cx:pt idx="9484">43</cx:pt>
          <cx:pt idx="9485">88</cx:pt>
          <cx:pt idx="9486">156</cx:pt>
          <cx:pt idx="9487">154</cx:pt>
          <cx:pt idx="9488">148</cx:pt>
          <cx:pt idx="9489">182</cx:pt>
          <cx:pt idx="9490">199</cx:pt>
          <cx:pt idx="9491">168</cx:pt>
          <cx:pt idx="9492">195</cx:pt>
          <cx:pt idx="9493">178</cx:pt>
          <cx:pt idx="9494">216</cx:pt>
          <cx:pt idx="9495">202</cx:pt>
          <cx:pt idx="9496">233</cx:pt>
          <cx:pt idx="9497">212</cx:pt>
          <cx:pt idx="9498">245</cx:pt>
          <cx:pt idx="9499">185</cx:pt>
          <cx:pt idx="9500">198</cx:pt>
          <cx:pt idx="9501">154</cx:pt>
          <cx:pt idx="9502">18</cx:pt>
          <cx:pt idx="9503">12</cx:pt>
          <cx:pt idx="9504">18</cx:pt>
          <cx:pt idx="9505">18</cx:pt>
          <cx:pt idx="9506">15</cx:pt>
          <cx:pt idx="9507">28</cx:pt>
          <cx:pt idx="9508">44</cx:pt>
          <cx:pt idx="9509">137</cx:pt>
          <cx:pt idx="9510">269</cx:pt>
          <cx:pt idx="9511">254</cx:pt>
          <cx:pt idx="9512">282</cx:pt>
          <cx:pt idx="9513">308</cx:pt>
          <cx:pt idx="9514">262</cx:pt>
          <cx:pt idx="9515">199</cx:pt>
          <cx:pt idx="9516">202</cx:pt>
          <cx:pt idx="9517">203</cx:pt>
          <cx:pt idx="9518">248</cx:pt>
          <cx:pt idx="9519">226</cx:pt>
          <cx:pt idx="9520">251</cx:pt>
          <cx:pt idx="9521">248</cx:pt>
          <cx:pt idx="9522">248</cx:pt>
          <cx:pt idx="9523">188</cx:pt>
          <cx:pt idx="9524">218</cx:pt>
          <cx:pt idx="9525">120</cx:pt>
          <cx:pt idx="9526">55</cx:pt>
          <cx:pt idx="9527">38</cx:pt>
          <cx:pt idx="9528">14</cx:pt>
          <cx:pt idx="9529">12</cx:pt>
          <cx:pt idx="9530">22</cx:pt>
          <cx:pt idx="9531">54</cx:pt>
          <cx:pt idx="9532">59</cx:pt>
          <cx:pt idx="9533">125</cx:pt>
          <cx:pt idx="9534">268</cx:pt>
          <cx:pt idx="9535">248</cx:pt>
          <cx:pt idx="9536">260</cx:pt>
          <cx:pt idx="9537">275</cx:pt>
          <cx:pt idx="9538">233</cx:pt>
          <cx:pt idx="9539">189</cx:pt>
          <cx:pt idx="9540">187</cx:pt>
          <cx:pt idx="9541">179</cx:pt>
          <cx:pt idx="9542">243</cx:pt>
          <cx:pt idx="9543">197</cx:pt>
          <cx:pt idx="9544">227</cx:pt>
          <cx:pt idx="9545">243</cx:pt>
          <cx:pt idx="9546">251</cx:pt>
          <cx:pt idx="9547">182</cx:pt>
          <cx:pt idx="9548">199</cx:pt>
          <cx:pt idx="9549">134</cx:pt>
          <cx:pt idx="9550">57</cx:pt>
          <cx:pt idx="9551">42</cx:pt>
          <cx:pt idx="9552">9</cx:pt>
          <cx:pt idx="9553">9</cx:pt>
          <cx:pt idx="9554">20</cx:pt>
          <cx:pt idx="9555">52</cx:pt>
          <cx:pt idx="9556">64</cx:pt>
          <cx:pt idx="9557">123</cx:pt>
          <cx:pt idx="9558">256</cx:pt>
          <cx:pt idx="9559">244</cx:pt>
          <cx:pt idx="9560">257</cx:pt>
          <cx:pt idx="9561">285</cx:pt>
          <cx:pt idx="9562">234</cx:pt>
          <cx:pt idx="9563">211</cx:pt>
          <cx:pt idx="9564">189</cx:pt>
          <cx:pt idx="9565">176</cx:pt>
          <cx:pt idx="9566">244</cx:pt>
          <cx:pt idx="9567">209</cx:pt>
          <cx:pt idx="9568">264</cx:pt>
          <cx:pt idx="9569">247</cx:pt>
          <cx:pt idx="9570">260</cx:pt>
          <cx:pt idx="9571">199</cx:pt>
          <cx:pt idx="9572">224</cx:pt>
          <cx:pt idx="9573">129</cx:pt>
          <cx:pt idx="9574">56</cx:pt>
          <cx:pt idx="9575">42</cx:pt>
          <cx:pt idx="9576">8</cx:pt>
          <cx:pt idx="9577">12</cx:pt>
          <cx:pt idx="9578">23</cx:pt>
          <cx:pt idx="9579">58</cx:pt>
          <cx:pt idx="9580">65</cx:pt>
          <cx:pt idx="9581">123</cx:pt>
          <cx:pt idx="9582">246</cx:pt>
          <cx:pt idx="9583">241</cx:pt>
          <cx:pt idx="9584">259</cx:pt>
          <cx:pt idx="9585">263</cx:pt>
          <cx:pt idx="9586">231</cx:pt>
          <cx:pt idx="9587">188</cx:pt>
          <cx:pt idx="9588">194</cx:pt>
          <cx:pt idx="9589">179</cx:pt>
          <cx:pt idx="9590">225</cx:pt>
          <cx:pt idx="9591">221</cx:pt>
          <cx:pt idx="9592">255</cx:pt>
          <cx:pt idx="9593">260</cx:pt>
          <cx:pt idx="9594">256</cx:pt>
          <cx:pt idx="9595">216</cx:pt>
          <cx:pt idx="9596">238</cx:pt>
          <cx:pt idx="9597">143</cx:pt>
          <cx:pt idx="9598">52</cx:pt>
          <cx:pt idx="9599">41</cx:pt>
          <cx:pt idx="9600">11</cx:pt>
          <cx:pt idx="9601">13</cx:pt>
          <cx:pt idx="9602">26</cx:pt>
          <cx:pt idx="9603">55</cx:pt>
          <cx:pt idx="9604">75</cx:pt>
          <cx:pt idx="9605">129</cx:pt>
          <cx:pt idx="9606">244</cx:pt>
          <cx:pt idx="9607">226</cx:pt>
          <cx:pt idx="9608">252</cx:pt>
          <cx:pt idx="9609">296</cx:pt>
          <cx:pt idx="9610">260</cx:pt>
          <cx:pt idx="9611">211</cx:pt>
          <cx:pt idx="9612">218</cx:pt>
          <cx:pt idx="9613">181</cx:pt>
          <cx:pt idx="9614">253</cx:pt>
          <cx:pt idx="9615">240</cx:pt>
          <cx:pt idx="9616">265</cx:pt>
          <cx:pt idx="9617">265</cx:pt>
          <cx:pt idx="9618">273</cx:pt>
          <cx:pt idx="9619">193</cx:pt>
          <cx:pt idx="9620">229</cx:pt>
          <cx:pt idx="9621">132</cx:pt>
          <cx:pt idx="9622">44</cx:pt>
          <cx:pt idx="9623">32</cx:pt>
          <cx:pt idx="9624">8</cx:pt>
          <cx:pt idx="9625">5</cx:pt>
          <cx:pt idx="9626">7</cx:pt>
          <cx:pt idx="9627">23</cx:pt>
          <cx:pt idx="9628">48</cx:pt>
          <cx:pt idx="9629">116</cx:pt>
          <cx:pt idx="9630">205</cx:pt>
          <cx:pt idx="9631">185</cx:pt>
          <cx:pt idx="9632">211</cx:pt>
          <cx:pt idx="9633">239</cx:pt>
          <cx:pt idx="9634">254</cx:pt>
          <cx:pt idx="9635">202</cx:pt>
          <cx:pt idx="9636">208</cx:pt>
          <cx:pt idx="9637">197</cx:pt>
          <cx:pt idx="9638">189</cx:pt>
          <cx:pt idx="9639">161</cx:pt>
          <cx:pt idx="9640">146</cx:pt>
          <cx:pt idx="9641">126</cx:pt>
          <cx:pt idx="9642">125</cx:pt>
          <cx:pt idx="9643">109</cx:pt>
          <cx:pt idx="9644">128</cx:pt>
          <cx:pt idx="9645">74</cx:pt>
          <cx:pt idx="9646">11</cx:pt>
          <cx:pt idx="9647">13</cx:pt>
          <cx:pt idx="9648">6</cx:pt>
          <cx:pt idx="9649">2</cx:pt>
          <cx:pt idx="9650">4</cx:pt>
          <cx:pt idx="9651">26</cx:pt>
          <cx:pt idx="9652">46</cx:pt>
          <cx:pt idx="9653">86</cx:pt>
          <cx:pt idx="9654">161</cx:pt>
          <cx:pt idx="9655">158</cx:pt>
          <cx:pt idx="9656">159</cx:pt>
          <cx:pt idx="9657">187</cx:pt>
          <cx:pt idx="9658">202</cx:pt>
          <cx:pt idx="9659">177</cx:pt>
          <cx:pt idx="9660">198</cx:pt>
          <cx:pt idx="9661">175</cx:pt>
          <cx:pt idx="9662">236</cx:pt>
          <cx:pt idx="9663">193</cx:pt>
          <cx:pt idx="9664">229</cx:pt>
          <cx:pt idx="9665">210</cx:pt>
          <cx:pt idx="9666">228</cx:pt>
          <cx:pt idx="9667">181</cx:pt>
          <cx:pt idx="9668">219</cx:pt>
          <cx:pt idx="9669">124</cx:pt>
          <cx:pt idx="9670">17</cx:pt>
          <cx:pt idx="9671">13</cx:pt>
          <cx:pt idx="9672">14</cx:pt>
          <cx:pt idx="9673">20</cx:pt>
          <cx:pt idx="9674">9</cx:pt>
          <cx:pt idx="9675">24</cx:pt>
          <cx:pt idx="9676">51</cx:pt>
          <cx:pt idx="9677">113</cx:pt>
          <cx:pt idx="9678">246</cx:pt>
          <cx:pt idx="9679">222</cx:pt>
          <cx:pt idx="9680">243</cx:pt>
          <cx:pt idx="9681">269</cx:pt>
          <cx:pt idx="9682">245</cx:pt>
          <cx:pt idx="9683">181</cx:pt>
          <cx:pt idx="9684">191</cx:pt>
          <cx:pt idx="9685">150</cx:pt>
          <cx:pt idx="9686">199</cx:pt>
          <cx:pt idx="9687">224</cx:pt>
          <cx:pt idx="9688">233</cx:pt>
          <cx:pt idx="9689">237</cx:pt>
          <cx:pt idx="9690">232</cx:pt>
          <cx:pt idx="9691">194</cx:pt>
          <cx:pt idx="9692">213</cx:pt>
          <cx:pt idx="9693">144</cx:pt>
          <cx:pt idx="9694">52</cx:pt>
          <cx:pt idx="9695">43</cx:pt>
          <cx:pt idx="9696">13</cx:pt>
          <cx:pt idx="9697">13</cx:pt>
          <cx:pt idx="9698">23</cx:pt>
          <cx:pt idx="9699">52</cx:pt>
          <cx:pt idx="9700">70</cx:pt>
          <cx:pt idx="9701">129</cx:pt>
          <cx:pt idx="9702">243</cx:pt>
          <cx:pt idx="9703">228</cx:pt>
          <cx:pt idx="9704">253</cx:pt>
          <cx:pt idx="9705">274</cx:pt>
          <cx:pt idx="9706">232</cx:pt>
          <cx:pt idx="9707">173</cx:pt>
          <cx:pt idx="9708">180</cx:pt>
          <cx:pt idx="9709">173</cx:pt>
          <cx:pt idx="9710">214</cx:pt>
          <cx:pt idx="9711">187</cx:pt>
          <cx:pt idx="9712">221</cx:pt>
          <cx:pt idx="9713">234</cx:pt>
          <cx:pt idx="9714">239</cx:pt>
          <cx:pt idx="9715">180</cx:pt>
          <cx:pt idx="9716">217</cx:pt>
          <cx:pt idx="9717">119</cx:pt>
          <cx:pt idx="9718">54</cx:pt>
          <cx:pt idx="9719">51</cx:pt>
          <cx:pt idx="9720">16</cx:pt>
          <cx:pt idx="9721">13</cx:pt>
          <cx:pt idx="9722">24</cx:pt>
          <cx:pt idx="9723">47</cx:pt>
          <cx:pt idx="9724">69</cx:pt>
          <cx:pt idx="9725">120</cx:pt>
          <cx:pt idx="9726">256</cx:pt>
          <cx:pt idx="9727">238</cx:pt>
          <cx:pt idx="9728">256</cx:pt>
          <cx:pt idx="9729">276</cx:pt>
          <cx:pt idx="9730">241</cx:pt>
          <cx:pt idx="9731">188</cx:pt>
          <cx:pt idx="9732">201</cx:pt>
          <cx:pt idx="9733">186</cx:pt>
          <cx:pt idx="9734">249</cx:pt>
          <cx:pt idx="9735">214</cx:pt>
          <cx:pt idx="9736">251</cx:pt>
          <cx:pt idx="9737">247</cx:pt>
          <cx:pt idx="9738">246</cx:pt>
          <cx:pt idx="9739">194</cx:pt>
          <cx:pt idx="9740">214</cx:pt>
          <cx:pt idx="9741">130</cx:pt>
          <cx:pt idx="9742">61</cx:pt>
          <cx:pt idx="9743">32</cx:pt>
          <cx:pt idx="9744">12</cx:pt>
          <cx:pt idx="9745">16</cx:pt>
          <cx:pt idx="9746">22</cx:pt>
          <cx:pt idx="9747">50</cx:pt>
          <cx:pt idx="9748">62</cx:pt>
          <cx:pt idx="9749">130</cx:pt>
          <cx:pt idx="9750">250</cx:pt>
          <cx:pt idx="9751">244</cx:pt>
          <cx:pt idx="9752">259</cx:pt>
          <cx:pt idx="9753">274</cx:pt>
          <cx:pt idx="9754">234</cx:pt>
          <cx:pt idx="9755">195</cx:pt>
          <cx:pt idx="9756">227</cx:pt>
          <cx:pt idx="9757">205</cx:pt>
          <cx:pt idx="9758">253</cx:pt>
          <cx:pt idx="9759">221</cx:pt>
          <cx:pt idx="9760">248</cx:pt>
          <cx:pt idx="9761">273</cx:pt>
          <cx:pt idx="9762">266</cx:pt>
          <cx:pt idx="9763">209</cx:pt>
          <cx:pt idx="9764">217</cx:pt>
          <cx:pt idx="9765">119</cx:pt>
          <cx:pt idx="9766">48</cx:pt>
          <cx:pt idx="9767">32</cx:pt>
          <cx:pt idx="9768">6</cx:pt>
          <cx:pt idx="9769">16</cx:pt>
          <cx:pt idx="9770">27</cx:pt>
          <cx:pt idx="9771">55</cx:pt>
          <cx:pt idx="9772">79</cx:pt>
          <cx:pt idx="9773">117</cx:pt>
          <cx:pt idx="9774">236</cx:pt>
          <cx:pt idx="9775">247</cx:pt>
          <cx:pt idx="9776">264</cx:pt>
          <cx:pt idx="9777">281</cx:pt>
          <cx:pt idx="9778">276</cx:pt>
          <cx:pt idx="9779">218</cx:pt>
          <cx:pt idx="9780">227</cx:pt>
          <cx:pt idx="9781">213</cx:pt>
          <cx:pt idx="9782">278</cx:pt>
          <cx:pt idx="9783">246</cx:pt>
          <cx:pt idx="9784">272</cx:pt>
          <cx:pt idx="9785">256</cx:pt>
          <cx:pt idx="9786">258</cx:pt>
          <cx:pt idx="9787">215</cx:pt>
          <cx:pt idx="9788">227</cx:pt>
          <cx:pt idx="9789">126</cx:pt>
          <cx:pt idx="9790">47</cx:pt>
          <cx:pt idx="9791">31</cx:pt>
          <cx:pt idx="9792">9</cx:pt>
          <cx:pt idx="9793">8</cx:pt>
          <cx:pt idx="9794">6</cx:pt>
          <cx:pt idx="9795">27</cx:pt>
          <cx:pt idx="9796">54</cx:pt>
          <cx:pt idx="9797">110</cx:pt>
          <cx:pt idx="9798">192</cx:pt>
          <cx:pt idx="9799">190</cx:pt>
          <cx:pt idx="9800">214</cx:pt>
          <cx:pt idx="9801">248</cx:pt>
          <cx:pt idx="9802">250</cx:pt>
          <cx:pt idx="9803">192</cx:pt>
          <cx:pt idx="9804">202</cx:pt>
          <cx:pt idx="9805">164</cx:pt>
          <cx:pt idx="9806">210</cx:pt>
          <cx:pt idx="9807">159</cx:pt>
          <cx:pt idx="9808">161</cx:pt>
          <cx:pt idx="9809">116</cx:pt>
          <cx:pt idx="9810">135</cx:pt>
          <cx:pt idx="9811">100</cx:pt>
          <cx:pt idx="9812">130</cx:pt>
          <cx:pt idx="9813">72</cx:pt>
          <cx:pt idx="9814">11</cx:pt>
          <cx:pt idx="9815">19</cx:pt>
          <cx:pt idx="9816">8</cx:pt>
          <cx:pt idx="9817">3</cx:pt>
          <cx:pt idx="9818">6</cx:pt>
          <cx:pt idx="9819">16</cx:pt>
          <cx:pt idx="9820">43</cx:pt>
          <cx:pt idx="9821">80</cx:pt>
          <cx:pt idx="9822">163</cx:pt>
          <cx:pt idx="9823">162</cx:pt>
          <cx:pt idx="9824">151</cx:pt>
          <cx:pt idx="9825">181</cx:pt>
          <cx:pt idx="9826">205</cx:pt>
          <cx:pt idx="9827">176</cx:pt>
          <cx:pt idx="9828">218</cx:pt>
          <cx:pt idx="9829">191</cx:pt>
          <cx:pt idx="9830">230</cx:pt>
          <cx:pt idx="9831">191</cx:pt>
          <cx:pt idx="9832">232</cx:pt>
          <cx:pt idx="9833">221</cx:pt>
          <cx:pt idx="9834">228</cx:pt>
          <cx:pt idx="9835">161</cx:pt>
          <cx:pt idx="9836">213</cx:pt>
          <cx:pt idx="9837">125</cx:pt>
          <cx:pt idx="9838">21</cx:pt>
          <cx:pt idx="9839">14</cx:pt>
          <cx:pt idx="9840">14</cx:pt>
          <cx:pt idx="9841">17</cx:pt>
          <cx:pt idx="9842">9</cx:pt>
          <cx:pt idx="9843">21</cx:pt>
          <cx:pt idx="9844">49</cx:pt>
          <cx:pt idx="9845">113</cx:pt>
          <cx:pt idx="9846">262</cx:pt>
          <cx:pt idx="9847">246</cx:pt>
          <cx:pt idx="9848">274</cx:pt>
          <cx:pt idx="9849">276</cx:pt>
          <cx:pt idx="9850">246</cx:pt>
          <cx:pt idx="9851">189</cx:pt>
          <cx:pt idx="9852">212</cx:pt>
          <cx:pt idx="9853">184</cx:pt>
          <cx:pt idx="9854">254</cx:pt>
          <cx:pt idx="9855">237</cx:pt>
          <cx:pt idx="9856">248</cx:pt>
          <cx:pt idx="9857">245</cx:pt>
          <cx:pt idx="9858">246</cx:pt>
          <cx:pt idx="9859">192</cx:pt>
          <cx:pt idx="9860">216</cx:pt>
          <cx:pt idx="9861">131</cx:pt>
          <cx:pt idx="9862">49</cx:pt>
          <cx:pt idx="9863">34</cx:pt>
          <cx:pt idx="9864">11</cx:pt>
          <cx:pt idx="9865">11</cx:pt>
          <cx:pt idx="9866">25</cx:pt>
          <cx:pt idx="9867">56</cx:pt>
          <cx:pt idx="9868">68</cx:pt>
          <cx:pt idx="9869">118</cx:pt>
          <cx:pt idx="9870">265</cx:pt>
          <cx:pt idx="9871">254</cx:pt>
          <cx:pt idx="9872">268</cx:pt>
          <cx:pt idx="9873">286</cx:pt>
          <cx:pt idx="9874">257</cx:pt>
          <cx:pt idx="9875">189</cx:pt>
          <cx:pt idx="9876">211</cx:pt>
          <cx:pt idx="9877">189</cx:pt>
          <cx:pt idx="9878">261</cx:pt>
          <cx:pt idx="9879">215</cx:pt>
          <cx:pt idx="9880">234</cx:pt>
          <cx:pt idx="9881">251</cx:pt>
          <cx:pt idx="9882">264</cx:pt>
          <cx:pt idx="9883">193</cx:pt>
          <cx:pt idx="9884">233</cx:pt>
          <cx:pt idx="9885">125</cx:pt>
          <cx:pt idx="9886">55</cx:pt>
          <cx:pt idx="9887">38</cx:pt>
          <cx:pt idx="9888">12</cx:pt>
          <cx:pt idx="9889">15</cx:pt>
          <cx:pt idx="9890">23</cx:pt>
          <cx:pt idx="9891">50</cx:pt>
          <cx:pt idx="9892">69</cx:pt>
          <cx:pt idx="9893">119</cx:pt>
          <cx:pt idx="9894">265</cx:pt>
          <cx:pt idx="9895">267</cx:pt>
          <cx:pt idx="9896">268</cx:pt>
          <cx:pt idx="9897">304</cx:pt>
          <cx:pt idx="9898">258</cx:pt>
          <cx:pt idx="9899">207</cx:pt>
          <cx:pt idx="9900">204</cx:pt>
          <cx:pt idx="9901">202</cx:pt>
          <cx:pt idx="9902">275</cx:pt>
          <cx:pt idx="9903">232</cx:pt>
          <cx:pt idx="9904">272</cx:pt>
          <cx:pt idx="9905">257</cx:pt>
          <cx:pt idx="9906">256</cx:pt>
          <cx:pt idx="9907">215</cx:pt>
          <cx:pt idx="9908">242</cx:pt>
          <cx:pt idx="9909">144</cx:pt>
          <cx:pt idx="9910">52</cx:pt>
          <cx:pt idx="9911">37</cx:pt>
          <cx:pt idx="9912">11</cx:pt>
          <cx:pt idx="9913">10</cx:pt>
          <cx:pt idx="9914">25</cx:pt>
          <cx:pt idx="9915">48</cx:pt>
          <cx:pt idx="9916">64</cx:pt>
          <cx:pt idx="9917">129</cx:pt>
          <cx:pt idx="9918">242</cx:pt>
          <cx:pt idx="9919">258</cx:pt>
          <cx:pt idx="9920">291</cx:pt>
          <cx:pt idx="9921">277</cx:pt>
          <cx:pt idx="9922">265</cx:pt>
          <cx:pt idx="9923">194</cx:pt>
          <cx:pt idx="9924">221</cx:pt>
          <cx:pt idx="9925">205</cx:pt>
          <cx:pt idx="9926">263</cx:pt>
          <cx:pt idx="9927">247</cx:pt>
          <cx:pt idx="9928">275</cx:pt>
          <cx:pt idx="9929">267</cx:pt>
          <cx:pt idx="9930">261</cx:pt>
          <cx:pt idx="9931">198</cx:pt>
          <cx:pt idx="9932">229</cx:pt>
          <cx:pt idx="9933">132</cx:pt>
          <cx:pt idx="9934">46</cx:pt>
          <cx:pt idx="9935">34</cx:pt>
          <cx:pt idx="9936">8</cx:pt>
          <cx:pt idx="9937">13</cx:pt>
          <cx:pt idx="9938">28</cx:pt>
          <cx:pt idx="9939">55</cx:pt>
          <cx:pt idx="9940">80</cx:pt>
          <cx:pt idx="9941">134</cx:pt>
          <cx:pt idx="9942">270</cx:pt>
          <cx:pt idx="9943">228</cx:pt>
          <cx:pt idx="9944">256</cx:pt>
          <cx:pt idx="9945">257</cx:pt>
          <cx:pt idx="9946">252</cx:pt>
          <cx:pt idx="9947">215</cx:pt>
          <cx:pt idx="9948">211</cx:pt>
          <cx:pt idx="9949">213</cx:pt>
          <cx:pt idx="9950">268</cx:pt>
          <cx:pt idx="9951">260</cx:pt>
          <cx:pt idx="9952">286</cx:pt>
          <cx:pt idx="9953">285</cx:pt>
          <cx:pt idx="9954">257</cx:pt>
          <cx:pt idx="9955">208</cx:pt>
          <cx:pt idx="9956">226</cx:pt>
          <cx:pt idx="9957">129</cx:pt>
          <cx:pt idx="9958">50</cx:pt>
          <cx:pt idx="9959">28</cx:pt>
          <cx:pt idx="9960">10</cx:pt>
          <cx:pt idx="9961">9</cx:pt>
          <cx:pt idx="9962">8</cx:pt>
          <cx:pt idx="9963">34</cx:pt>
          <cx:pt idx="9964">49</cx:pt>
          <cx:pt idx="9965">110</cx:pt>
          <cx:pt idx="9966">188</cx:pt>
          <cx:pt idx="9967">197</cx:pt>
          <cx:pt idx="9968">210</cx:pt>
          <cx:pt idx="9969">237</cx:pt>
          <cx:pt idx="9970">246</cx:pt>
          <cx:pt idx="9971">204</cx:pt>
          <cx:pt idx="9972">198</cx:pt>
          <cx:pt idx="9973">175</cx:pt>
          <cx:pt idx="9974">186</cx:pt>
          <cx:pt idx="9975">159</cx:pt>
          <cx:pt idx="9976">162</cx:pt>
          <cx:pt idx="9977">144</cx:pt>
          <cx:pt idx="9978">134</cx:pt>
          <cx:pt idx="9979">96</cx:pt>
          <cx:pt idx="9980">120</cx:pt>
          <cx:pt idx="9981">84</cx:pt>
          <cx:pt idx="9982">12</cx:pt>
          <cx:pt idx="9983">16</cx:pt>
          <cx:pt idx="9984">10</cx:pt>
          <cx:pt idx="9985">4</cx:pt>
          <cx:pt idx="9986">6</cx:pt>
          <cx:pt idx="9987">20</cx:pt>
          <cx:pt idx="9988">45</cx:pt>
          <cx:pt idx="9989">83</cx:pt>
          <cx:pt idx="9990">147</cx:pt>
          <cx:pt idx="9991">164</cx:pt>
          <cx:pt idx="9992">174</cx:pt>
          <cx:pt idx="9993">187</cx:pt>
          <cx:pt idx="9994">198</cx:pt>
          <cx:pt idx="9995">189</cx:pt>
          <cx:pt idx="9996">212</cx:pt>
          <cx:pt idx="9997">201</cx:pt>
          <cx:pt idx="9998">230</cx:pt>
          <cx:pt idx="9999">219</cx:pt>
          <cx:pt idx="10000">237</cx:pt>
          <cx:pt idx="10001">243</cx:pt>
          <cx:pt idx="10002">229</cx:pt>
          <cx:pt idx="10003">187</cx:pt>
          <cx:pt idx="10004">217</cx:pt>
          <cx:pt idx="10005">158</cx:pt>
          <cx:pt idx="10006">20</cx:pt>
          <cx:pt idx="10007">11</cx:pt>
          <cx:pt idx="10008">20</cx:pt>
          <cx:pt idx="10009">18</cx:pt>
          <cx:pt idx="10010">11</cx:pt>
          <cx:pt idx="10011">25</cx:pt>
          <cx:pt idx="10012">48</cx:pt>
          <cx:pt idx="10013">136</cx:pt>
          <cx:pt idx="10014">279</cx:pt>
          <cx:pt idx="10015">249</cx:pt>
          <cx:pt idx="10016">289</cx:pt>
          <cx:pt idx="10017">290</cx:pt>
          <cx:pt idx="10018">280</cx:pt>
          <cx:pt idx="10019">207</cx:pt>
          <cx:pt idx="10020">226</cx:pt>
          <cx:pt idx="10021">199</cx:pt>
          <cx:pt idx="10022">248</cx:pt>
          <cx:pt idx="10023">228</cx:pt>
          <cx:pt idx="10024">262</cx:pt>
          <cx:pt idx="10025">253</cx:pt>
          <cx:pt idx="10026">255</cx:pt>
          <cx:pt idx="10027">195</cx:pt>
          <cx:pt idx="10028">200</cx:pt>
          <cx:pt idx="10029">140</cx:pt>
          <cx:pt idx="10030">53</cx:pt>
          <cx:pt idx="10031">35</cx:pt>
          <cx:pt idx="10032">10</cx:pt>
          <cx:pt idx="10033">11</cx:pt>
          <cx:pt idx="10034">22</cx:pt>
          <cx:pt idx="10035">55</cx:pt>
          <cx:pt idx="10036">74</cx:pt>
          <cx:pt idx="10037">121</cx:pt>
          <cx:pt idx="10038">252</cx:pt>
          <cx:pt idx="10039">254</cx:pt>
          <cx:pt idx="10040">247</cx:pt>
          <cx:pt idx="10041">265</cx:pt>
          <cx:pt idx="10042">249</cx:pt>
          <cx:pt idx="10043">208</cx:pt>
          <cx:pt idx="10044">191</cx:pt>
          <cx:pt idx="10045">190</cx:pt>
          <cx:pt idx="10046">255</cx:pt>
          <cx:pt idx="10047">217</cx:pt>
          <cx:pt idx="10048">258</cx:pt>
          <cx:pt idx="10049">252</cx:pt>
          <cx:pt idx="10050">268</cx:pt>
          <cx:pt idx="10051">197</cx:pt>
          <cx:pt idx="10052">216</cx:pt>
          <cx:pt idx="10053">113</cx:pt>
          <cx:pt idx="10054">50</cx:pt>
          <cx:pt idx="10055">36</cx:pt>
          <cx:pt idx="10056">10</cx:pt>
          <cx:pt idx="10057">14</cx:pt>
          <cx:pt idx="10058">23</cx:pt>
          <cx:pt idx="10059">46</cx:pt>
          <cx:pt idx="10060">64</cx:pt>
          <cx:pt idx="10061">112</cx:pt>
          <cx:pt idx="10062">259</cx:pt>
          <cx:pt idx="10063">253</cx:pt>
          <cx:pt idx="10064">252</cx:pt>
          <cx:pt idx="10065">300</cx:pt>
          <cx:pt idx="10066">271</cx:pt>
          <cx:pt idx="10067">208</cx:pt>
          <cx:pt idx="10068">202</cx:pt>
          <cx:pt idx="10069">226</cx:pt>
          <cx:pt idx="10070">283</cx:pt>
          <cx:pt idx="10071">225</cx:pt>
          <cx:pt idx="10072">287</cx:pt>
          <cx:pt idx="10073">293</cx:pt>
          <cx:pt idx="10074">280</cx:pt>
          <cx:pt idx="10075">208</cx:pt>
          <cx:pt idx="10076">235</cx:pt>
          <cx:pt idx="10077">134</cx:pt>
          <cx:pt idx="10078">56</cx:pt>
          <cx:pt idx="10079">35</cx:pt>
          <cx:pt idx="10080">9</cx:pt>
          <cx:pt idx="10081">11</cx:pt>
          <cx:pt idx="10082">22</cx:pt>
          <cx:pt idx="10083">45</cx:pt>
          <cx:pt idx="10084">60</cx:pt>
          <cx:pt idx="10085">109</cx:pt>
          <cx:pt idx="10086">243</cx:pt>
          <cx:pt idx="10087">252</cx:pt>
          <cx:pt idx="10088">280</cx:pt>
          <cx:pt idx="10089">292</cx:pt>
          <cx:pt idx="10090">265</cx:pt>
          <cx:pt idx="10091">200</cx:pt>
          <cx:pt idx="10092">230</cx:pt>
          <cx:pt idx="10093">226</cx:pt>
          <cx:pt idx="10094">261</cx:pt>
          <cx:pt idx="10095">245</cx:pt>
          <cx:pt idx="10096">270</cx:pt>
          <cx:pt idx="10097">281</cx:pt>
          <cx:pt idx="10098">264</cx:pt>
          <cx:pt idx="10099">228</cx:pt>
          <cx:pt idx="10100">251</cx:pt>
          <cx:pt idx="10101">145</cx:pt>
          <cx:pt idx="10102">69</cx:pt>
          <cx:pt idx="10103">41</cx:pt>
          <cx:pt idx="10104">11</cx:pt>
          <cx:pt idx="10105">15</cx:pt>
          <cx:pt idx="10106">16</cx:pt>
          <cx:pt idx="10107">58</cx:pt>
          <cx:pt idx="10108">75</cx:pt>
          <cx:pt idx="10109">119</cx:pt>
          <cx:pt idx="10110">257</cx:pt>
          <cx:pt idx="10111">240</cx:pt>
          <cx:pt idx="10112">266</cx:pt>
          <cx:pt idx="10113">315</cx:pt>
          <cx:pt idx="10114">280</cx:pt>
          <cx:pt idx="10115">219</cx:pt>
          <cx:pt idx="10116">231</cx:pt>
          <cx:pt idx="10117">220</cx:pt>
          <cx:pt idx="10118">264</cx:pt>
          <cx:pt idx="10119">289</cx:pt>
          <cx:pt idx="10120">280</cx:pt>
          <cx:pt idx="10121">275</cx:pt>
          <cx:pt idx="10122">279</cx:pt>
          <cx:pt idx="10123">220</cx:pt>
          <cx:pt idx="10124">240</cx:pt>
          <cx:pt idx="10125">132</cx:pt>
          <cx:pt idx="10126">58</cx:pt>
          <cx:pt idx="10127">40</cx:pt>
          <cx:pt idx="10128">10</cx:pt>
          <cx:pt idx="10129">4</cx:pt>
          <cx:pt idx="10130">8</cx:pt>
          <cx:pt idx="10131">28</cx:pt>
          <cx:pt idx="10132">49</cx:pt>
          <cx:pt idx="10133">112</cx:pt>
          <cx:pt idx="10134">217</cx:pt>
          <cx:pt idx="10135">189</cx:pt>
          <cx:pt idx="10136">227</cx:pt>
          <cx:pt idx="10137">249</cx:pt>
          <cx:pt idx="10138">280</cx:pt>
          <cx:pt idx="10139">207</cx:pt>
          <cx:pt idx="10140">206</cx:pt>
          <cx:pt idx="10141">200</cx:pt>
          <cx:pt idx="10142">215</cx:pt>
          <cx:pt idx="10143">182</cx:pt>
          <cx:pt idx="10144">176</cx:pt>
          <cx:pt idx="10145">145</cx:pt>
          <cx:pt idx="10146">137</cx:pt>
          <cx:pt idx="10147">106</cx:pt>
          <cx:pt idx="10148">133</cx:pt>
          <cx:pt idx="10149">80</cx:pt>
          <cx:pt idx="10150">15</cx:pt>
          <cx:pt idx="10151">9</cx:pt>
          <cx:pt idx="10152">8</cx:pt>
          <cx:pt idx="10153">9</cx:pt>
          <cx:pt idx="10154">6</cx:pt>
          <cx:pt idx="10155">21</cx:pt>
          <cx:pt idx="10156">43</cx:pt>
          <cx:pt idx="10157">75</cx:pt>
          <cx:pt idx="10158">166</cx:pt>
          <cx:pt idx="10159">162</cx:pt>
          <cx:pt idx="10160">170</cx:pt>
          <cx:pt idx="10161">199</cx:pt>
          <cx:pt idx="10162">222</cx:pt>
          <cx:pt idx="10163">216</cx:pt>
          <cx:pt idx="10164">229</cx:pt>
          <cx:pt idx="10165">215</cx:pt>
          <cx:pt idx="10166">245</cx:pt>
          <cx:pt idx="10167">229</cx:pt>
          <cx:pt idx="10168">244</cx:pt>
          <cx:pt idx="10169">250</cx:pt>
          <cx:pt idx="10170">245</cx:pt>
          <cx:pt idx="10171">189</cx:pt>
          <cx:pt idx="10172">205</cx:pt>
          <cx:pt idx="10173">152</cx:pt>
          <cx:pt idx="10174">22</cx:pt>
          <cx:pt idx="10175">13</cx:pt>
          <cx:pt idx="10176">17</cx:pt>
          <cx:pt idx="10177">22</cx:pt>
          <cx:pt idx="10178">13</cx:pt>
          <cx:pt idx="10179">26</cx:pt>
          <cx:pt idx="10180">48</cx:pt>
          <cx:pt idx="10181">125</cx:pt>
          <cx:pt idx="10182">279</cx:pt>
          <cx:pt idx="10183">250</cx:pt>
          <cx:pt idx="10184">282</cx:pt>
          <cx:pt idx="10185">289</cx:pt>
          <cx:pt idx="10186">272</cx:pt>
          <cx:pt idx="10187">208</cx:pt>
          <cx:pt idx="10188">208</cx:pt>
          <cx:pt idx="10189">199</cx:pt>
          <cx:pt idx="10190">267</cx:pt>
          <cx:pt idx="10191">241</cx:pt>
          <cx:pt idx="10192">251</cx:pt>
          <cx:pt idx="10193">242</cx:pt>
          <cx:pt idx="10194">234</cx:pt>
          <cx:pt idx="10195">193</cx:pt>
          <cx:pt idx="10196">217</cx:pt>
          <cx:pt idx="10197">155</cx:pt>
          <cx:pt idx="10198">57</cx:pt>
          <cx:pt idx="10199">49</cx:pt>
          <cx:pt idx="10200">17</cx:pt>
          <cx:pt idx="10201">12</cx:pt>
          <cx:pt idx="10202">23</cx:pt>
          <cx:pt idx="10203">36</cx:pt>
          <cx:pt idx="10204">64</cx:pt>
          <cx:pt idx="10205">120</cx:pt>
          <cx:pt idx="10206">265</cx:pt>
          <cx:pt idx="10207">251</cx:pt>
          <cx:pt idx="10208">275</cx:pt>
          <cx:pt idx="10209">277</cx:pt>
          <cx:pt idx="10210">256</cx:pt>
          <cx:pt idx="10211">210</cx:pt>
          <cx:pt idx="10212">228</cx:pt>
          <cx:pt idx="10213">216</cx:pt>
          <cx:pt idx="10214">258</cx:pt>
          <cx:pt idx="10215">222</cx:pt>
          <cx:pt idx="10216">258</cx:pt>
          <cx:pt idx="10217">252</cx:pt>
          <cx:pt idx="10218">259</cx:pt>
          <cx:pt idx="10219">195</cx:pt>
          <cx:pt idx="10220">217</cx:pt>
          <cx:pt idx="10221">123</cx:pt>
          <cx:pt idx="10222">56</cx:pt>
          <cx:pt idx="10223">54</cx:pt>
          <cx:pt idx="10224">10</cx:pt>
          <cx:pt idx="10225">13</cx:pt>
          <cx:pt idx="10226">24</cx:pt>
          <cx:pt idx="10227">48</cx:pt>
          <cx:pt idx="10228">71</cx:pt>
          <cx:pt idx="10229">132</cx:pt>
          <cx:pt idx="10230">255</cx:pt>
          <cx:pt idx="10231">249</cx:pt>
          <cx:pt idx="10232">252</cx:pt>
          <cx:pt idx="10233">273</cx:pt>
          <cx:pt idx="10234">253</cx:pt>
          <cx:pt idx="10235">209</cx:pt>
          <cx:pt idx="10236">207</cx:pt>
          <cx:pt idx="10237">203</cx:pt>
          <cx:pt idx="10238">257</cx:pt>
          <cx:pt idx="10239">235</cx:pt>
          <cx:pt idx="10240">251</cx:pt>
          <cx:pt idx="10241">281</cx:pt>
          <cx:pt idx="10242">266</cx:pt>
          <cx:pt idx="10243">220</cx:pt>
          <cx:pt idx="10244">234</cx:pt>
          <cx:pt idx="10245">170</cx:pt>
          <cx:pt idx="10246">66</cx:pt>
          <cx:pt idx="10247">40</cx:pt>
          <cx:pt idx="10248">6</cx:pt>
          <cx:pt idx="10249">14</cx:pt>
          <cx:pt idx="10250">21</cx:pt>
          <cx:pt idx="10251">51</cx:pt>
          <cx:pt idx="10252">74</cx:pt>
          <cx:pt idx="10253">141</cx:pt>
          <cx:pt idx="10254">263</cx:pt>
          <cx:pt idx="10255">238</cx:pt>
          <cx:pt idx="10256">272</cx:pt>
          <cx:pt idx="10257">266</cx:pt>
          <cx:pt idx="10258">257</cx:pt>
          <cx:pt idx="10259">188</cx:pt>
          <cx:pt idx="10260">216</cx:pt>
          <cx:pt idx="10261">196</cx:pt>
          <cx:pt idx="10262">258</cx:pt>
          <cx:pt idx="10263">229</cx:pt>
          <cx:pt idx="10264">278</cx:pt>
          <cx:pt idx="10265">280</cx:pt>
          <cx:pt idx="10266">276</cx:pt>
          <cx:pt idx="10267">212</cx:pt>
          <cx:pt idx="10268">252</cx:pt>
          <cx:pt idx="10269">151</cx:pt>
          <cx:pt idx="10270">57</cx:pt>
          <cx:pt idx="10271">35</cx:pt>
          <cx:pt idx="10272">5</cx:pt>
          <cx:pt idx="10273">11</cx:pt>
          <cx:pt idx="10274">25</cx:pt>
          <cx:pt idx="10275">57</cx:pt>
          <cx:pt idx="10276">71</cx:pt>
          <cx:pt idx="10277">113</cx:pt>
          <cx:pt idx="10278">266</cx:pt>
          <cx:pt idx="10279">240</cx:pt>
          <cx:pt idx="10280">264</cx:pt>
          <cx:pt idx="10281">297</cx:pt>
          <cx:pt idx="10282">291</cx:pt>
          <cx:pt idx="10283">235</cx:pt>
          <cx:pt idx="10284">209</cx:pt>
          <cx:pt idx="10285">190</cx:pt>
          <cx:pt idx="10286">264</cx:pt>
          <cx:pt idx="10287">259</cx:pt>
          <cx:pt idx="10288">258</cx:pt>
          <cx:pt idx="10289">294</cx:pt>
          <cx:pt idx="10290">269</cx:pt>
          <cx:pt idx="10291">207</cx:pt>
          <cx:pt idx="10292">236</cx:pt>
          <cx:pt idx="10293">152</cx:pt>
          <cx:pt idx="10294">56</cx:pt>
          <cx:pt idx="10295">35</cx:pt>
          <cx:pt idx="10296">10</cx:pt>
          <cx:pt idx="10297">5</cx:pt>
          <cx:pt idx="10298">6</cx:pt>
          <cx:pt idx="10299">30</cx:pt>
          <cx:pt idx="10300">49</cx:pt>
          <cx:pt idx="10301">108</cx:pt>
          <cx:pt idx="10302">199</cx:pt>
          <cx:pt idx="10303">193</cx:pt>
          <cx:pt idx="10304">199</cx:pt>
          <cx:pt idx="10305">249</cx:pt>
          <cx:pt idx="10306">261</cx:pt>
          <cx:pt idx="10307">196</cx:pt>
          <cx:pt idx="10308">200</cx:pt>
          <cx:pt idx="10309">174</cx:pt>
          <cx:pt idx="10310">196</cx:pt>
          <cx:pt idx="10311">162</cx:pt>
          <cx:pt idx="10312">153</cx:pt>
          <cx:pt idx="10313">137</cx:pt>
          <cx:pt idx="10314">137</cx:pt>
          <cx:pt idx="10315">114</cx:pt>
          <cx:pt idx="10316">148</cx:pt>
          <cx:pt idx="10317">78</cx:pt>
          <cx:pt idx="10318">13</cx:pt>
          <cx:pt idx="10319">14</cx:pt>
          <cx:pt idx="10320">5</cx:pt>
          <cx:pt idx="10321">7</cx:pt>
          <cx:pt idx="10322">3</cx:pt>
          <cx:pt idx="10323">31</cx:pt>
          <cx:pt idx="10324">56</cx:pt>
          <cx:pt idx="10325">72</cx:pt>
          <cx:pt idx="10326">168</cx:pt>
          <cx:pt idx="10327">162</cx:pt>
          <cx:pt idx="10328">176</cx:pt>
          <cx:pt idx="10329">189</cx:pt>
          <cx:pt idx="10330">217</cx:pt>
          <cx:pt idx="10331">196</cx:pt>
          <cx:pt idx="10332">207</cx:pt>
          <cx:pt idx="10333">197</cx:pt>
          <cx:pt idx="10334">250</cx:pt>
          <cx:pt idx="10335">207</cx:pt>
          <cx:pt idx="10336">235</cx:pt>
          <cx:pt idx="10337">218</cx:pt>
          <cx:pt idx="10338">234</cx:pt>
          <cx:pt idx="10339">184</cx:pt>
          <cx:pt idx="10340">219</cx:pt>
          <cx:pt idx="10341">130</cx:pt>
          <cx:pt idx="10342">20</cx:pt>
          <cx:pt idx="10343">12</cx:pt>
          <cx:pt idx="10344">12</cx:pt>
          <cx:pt idx="10345">8</cx:pt>
          <cx:pt idx="10346">15</cx:pt>
          <cx:pt idx="10347">32</cx:pt>
          <cx:pt idx="10348">58</cx:pt>
          <cx:pt idx="10349">125</cx:pt>
          <cx:pt idx="10350">253</cx:pt>
          <cx:pt idx="10351">251</cx:pt>
          <cx:pt idx="10352">289</cx:pt>
          <cx:pt idx="10353">322</cx:pt>
          <cx:pt idx="10354">284</cx:pt>
          <cx:pt idx="10355">206</cx:pt>
          <cx:pt idx="10356">231</cx:pt>
          <cx:pt idx="10357">201</cx:pt>
          <cx:pt idx="10358">255</cx:pt>
          <cx:pt idx="10359">243</cx:pt>
          <cx:pt idx="10360">251</cx:pt>
          <cx:pt idx="10361">256</cx:pt>
          <cx:pt idx="10362">249</cx:pt>
          <cx:pt idx="10363">205</cx:pt>
          <cx:pt idx="10364">227</cx:pt>
          <cx:pt idx="10365">145</cx:pt>
          <cx:pt idx="10366">46</cx:pt>
          <cx:pt idx="10367">41</cx:pt>
          <cx:pt idx="10368">21</cx:pt>
          <cx:pt idx="10369">15</cx:pt>
          <cx:pt idx="10370">20</cx:pt>
          <cx:pt idx="10371">55</cx:pt>
          <cx:pt idx="10372">71</cx:pt>
          <cx:pt idx="10373">117</cx:pt>
          <cx:pt idx="10374">266</cx:pt>
          <cx:pt idx="10375">254</cx:pt>
          <cx:pt idx="10376">267</cx:pt>
          <cx:pt idx="10377">274</cx:pt>
          <cx:pt idx="10378">266</cx:pt>
          <cx:pt idx="10379">216</cx:pt>
          <cx:pt idx="10380">220</cx:pt>
          <cx:pt idx="10381">210</cx:pt>
          <cx:pt idx="10382">266</cx:pt>
          <cx:pt idx="10383">248</cx:pt>
          <cx:pt idx="10384">265</cx:pt>
          <cx:pt idx="10385">244</cx:pt>
          <cx:pt idx="10386">246</cx:pt>
          <cx:pt idx="10387">186</cx:pt>
          <cx:pt idx="10388">210</cx:pt>
          <cx:pt idx="10389">138</cx:pt>
          <cx:pt idx="10390">56</cx:pt>
          <cx:pt idx="10391">38</cx:pt>
          <cx:pt idx="10392">10</cx:pt>
          <cx:pt idx="10393">14</cx:pt>
          <cx:pt idx="10394">21</cx:pt>
          <cx:pt idx="10395">53</cx:pt>
          <cx:pt idx="10396">73</cx:pt>
          <cx:pt idx="10397">120</cx:pt>
          <cx:pt idx="10398">271</cx:pt>
          <cx:pt idx="10399">254</cx:pt>
          <cx:pt idx="10400">293</cx:pt>
          <cx:pt idx="10401">319</cx:pt>
          <cx:pt idx="10402">278</cx:pt>
          <cx:pt idx="10403">226</cx:pt>
          <cx:pt idx="10404">219</cx:pt>
          <cx:pt idx="10405">219</cx:pt>
          <cx:pt idx="10406">282</cx:pt>
          <cx:pt idx="10407">275</cx:pt>
          <cx:pt idx="10408">309</cx:pt>
          <cx:pt idx="10409">270</cx:pt>
          <cx:pt idx="10410">284</cx:pt>
          <cx:pt idx="10411">240</cx:pt>
          <cx:pt idx="10412">249</cx:pt>
          <cx:pt idx="10413">149</cx:pt>
          <cx:pt idx="10414">57</cx:pt>
          <cx:pt idx="10415">42</cx:pt>
          <cx:pt idx="10416">9</cx:pt>
          <cx:pt idx="10417">14</cx:pt>
          <cx:pt idx="10418">19</cx:pt>
          <cx:pt idx="10419">49</cx:pt>
          <cx:pt idx="10420">77</cx:pt>
          <cx:pt idx="10421">127</cx:pt>
          <cx:pt idx="10422">275</cx:pt>
          <cx:pt idx="10423">250</cx:pt>
          <cx:pt idx="10424">298</cx:pt>
          <cx:pt idx="10425">288</cx:pt>
          <cx:pt idx="10426">263</cx:pt>
          <cx:pt idx="10427">209</cx:pt>
          <cx:pt idx="10428">226</cx:pt>
          <cx:pt idx="10429">232</cx:pt>
          <cx:pt idx="10430">285</cx:pt>
          <cx:pt idx="10431">265</cx:pt>
          <cx:pt idx="10432">279</cx:pt>
          <cx:pt idx="10433">277</cx:pt>
          <cx:pt idx="10434">279</cx:pt>
          <cx:pt idx="10435">212</cx:pt>
          <cx:pt idx="10436">245</cx:pt>
          <cx:pt idx="10437">135</cx:pt>
          <cx:pt idx="10438">52</cx:pt>
          <cx:pt idx="10439">40</cx:pt>
          <cx:pt idx="10440">17</cx:pt>
          <cx:pt idx="10441">16</cx:pt>
          <cx:pt idx="10442">25</cx:pt>
          <cx:pt idx="10443">59</cx:pt>
          <cx:pt idx="10444">80</cx:pt>
          <cx:pt idx="10445">128</cx:pt>
          <cx:pt idx="10446">276</cx:pt>
          <cx:pt idx="10447">261</cx:pt>
          <cx:pt idx="10448">277</cx:pt>
          <cx:pt idx="10449">301</cx:pt>
          <cx:pt idx="10450">319</cx:pt>
          <cx:pt idx="10451">236</cx:pt>
          <cx:pt idx="10452">243</cx:pt>
          <cx:pt idx="10453">231</cx:pt>
          <cx:pt idx="10454">295</cx:pt>
          <cx:pt idx="10455">277</cx:pt>
          <cx:pt idx="10456">282</cx:pt>
          <cx:pt idx="10457">293</cx:pt>
          <cx:pt idx="10458">285</cx:pt>
          <cx:pt idx="10459">222</cx:pt>
          <cx:pt idx="10460">243</cx:pt>
          <cx:pt idx="10461">133</cx:pt>
          <cx:pt idx="10462">57</cx:pt>
          <cx:pt idx="10463">37</cx:pt>
          <cx:pt idx="10464">8</cx:pt>
          <cx:pt idx="10465">8</cx:pt>
          <cx:pt idx="10466">6</cx:pt>
          <cx:pt idx="10467">31</cx:pt>
          <cx:pt idx="10468">55</cx:pt>
          <cx:pt idx="10469">113</cx:pt>
          <cx:pt idx="10470">210</cx:pt>
          <cx:pt idx="10471">196</cx:pt>
          <cx:pt idx="10472">230</cx:pt>
          <cx:pt idx="10473">268</cx:pt>
          <cx:pt idx="10474">251</cx:pt>
          <cx:pt idx="10475">201</cx:pt>
          <cx:pt idx="10476">211</cx:pt>
          <cx:pt idx="10477">192</cx:pt>
          <cx:pt idx="10478">200</cx:pt>
          <cx:pt idx="10479">179</cx:pt>
          <cx:pt idx="10480">172</cx:pt>
          <cx:pt idx="10481">142</cx:pt>
          <cx:pt idx="10482">156</cx:pt>
          <cx:pt idx="10483">105</cx:pt>
          <cx:pt idx="10484">134</cx:pt>
          <cx:pt idx="10485">80</cx:pt>
          <cx:pt idx="10486">14</cx:pt>
          <cx:pt idx="10487">13</cx:pt>
          <cx:pt idx="10488">8</cx:pt>
          <cx:pt idx="10489">5</cx:pt>
          <cx:pt idx="10490">6</cx:pt>
          <cx:pt idx="10491">27</cx:pt>
          <cx:pt idx="10492">56</cx:pt>
          <cx:pt idx="10493">72</cx:pt>
          <cx:pt idx="10494">170</cx:pt>
          <cx:pt idx="10495">172</cx:pt>
          <cx:pt idx="10496">181</cx:pt>
          <cx:pt idx="10497">207</cx:pt>
          <cx:pt idx="10498">237</cx:pt>
          <cx:pt idx="10499">217</cx:pt>
          <cx:pt idx="10500">220</cx:pt>
          <cx:pt idx="10501">210</cx:pt>
          <cx:pt idx="10502">246</cx:pt>
          <cx:pt idx="10503">255</cx:pt>
          <cx:pt idx="10504">254</cx:pt>
          <cx:pt idx="10505">255</cx:pt>
          <cx:pt idx="10506">234</cx:pt>
          <cx:pt idx="10507">186</cx:pt>
          <cx:pt idx="10508">219</cx:pt>
          <cx:pt idx="10509">143</cx:pt>
          <cx:pt idx="10510">32</cx:pt>
          <cx:pt idx="10511">15</cx:pt>
          <cx:pt idx="10512">15</cx:pt>
          <cx:pt idx="10513">19</cx:pt>
          <cx:pt idx="10514">10</cx:pt>
          <cx:pt idx="10515">25</cx:pt>
          <cx:pt idx="10516">54</cx:pt>
          <cx:pt idx="10517">134</cx:pt>
          <cx:pt idx="10518">315</cx:pt>
          <cx:pt idx="10519">283</cx:pt>
          <cx:pt idx="10520">323</cx:pt>
          <cx:pt idx="10521">310</cx:pt>
          <cx:pt idx="10522">300</cx:pt>
          <cx:pt idx="10523">235</cx:pt>
          <cx:pt idx="10524">226</cx:pt>
          <cx:pt idx="10525">241</cx:pt>
          <cx:pt idx="10526">269</cx:pt>
          <cx:pt idx="10527">265</cx:pt>
          <cx:pt idx="10528">248</cx:pt>
          <cx:pt idx="10529">260</cx:pt>
          <cx:pt idx="10530">263</cx:pt>
          <cx:pt idx="10531">208</cx:pt>
          <cx:pt idx="10532">228</cx:pt>
          <cx:pt idx="10533">138</cx:pt>
          <cx:pt idx="10534">49</cx:pt>
          <cx:pt idx="10535">39</cx:pt>
          <cx:pt idx="10536">9</cx:pt>
          <cx:pt idx="10537">11</cx:pt>
          <cx:pt idx="10538">17</cx:pt>
          <cx:pt idx="10539">56</cx:pt>
          <cx:pt idx="10540">78</cx:pt>
          <cx:pt idx="10541">129</cx:pt>
          <cx:pt idx="10542">289</cx:pt>
          <cx:pt idx="10543">243</cx:pt>
          <cx:pt idx="10544">285</cx:pt>
          <cx:pt idx="10545">274</cx:pt>
          <cx:pt idx="10546">233</cx:pt>
          <cx:pt idx="10547">189</cx:pt>
          <cx:pt idx="10548">210</cx:pt>
          <cx:pt idx="10549">213</cx:pt>
          <cx:pt idx="10550">282</cx:pt>
          <cx:pt idx="10551">247</cx:pt>
          <cx:pt idx="10552">273</cx:pt>
          <cx:pt idx="10553">279</cx:pt>
          <cx:pt idx="10554">277</cx:pt>
          <cx:pt idx="10555">221</cx:pt>
          <cx:pt idx="10556">231</cx:pt>
          <cx:pt idx="10557">137</cx:pt>
          <cx:pt idx="10558">62</cx:pt>
          <cx:pt idx="10559">47</cx:pt>
          <cx:pt idx="10560">11</cx:pt>
          <cx:pt idx="10561">14</cx:pt>
          <cx:pt idx="10562">18</cx:pt>
          <cx:pt idx="10563">51</cx:pt>
          <cx:pt idx="10564">69</cx:pt>
          <cx:pt idx="10565">133</cx:pt>
          <cx:pt idx="10566">290</cx:pt>
          <cx:pt idx="10567">286</cx:pt>
          <cx:pt idx="10568">300</cx:pt>
          <cx:pt idx="10569">306</cx:pt>
          <cx:pt idx="10570">265</cx:pt>
          <cx:pt idx="10571">257</cx:pt>
          <cx:pt idx="10572">215</cx:pt>
          <cx:pt idx="10573">221</cx:pt>
          <cx:pt idx="10574">299</cx:pt>
          <cx:pt idx="10575">283</cx:pt>
          <cx:pt idx="10576">307</cx:pt>
          <cx:pt idx="10577">290</cx:pt>
          <cx:pt idx="10578">290</cx:pt>
          <cx:pt idx="10579">238</cx:pt>
          <cx:pt idx="10580">250</cx:pt>
          <cx:pt idx="10581">140</cx:pt>
          <cx:pt idx="10582">63</cx:pt>
          <cx:pt idx="10583">40</cx:pt>
          <cx:pt idx="10584">11</cx:pt>
          <cx:pt idx="10585">15</cx:pt>
          <cx:pt idx="10586">23</cx:pt>
          <cx:pt idx="10587">61</cx:pt>
          <cx:pt idx="10588">74</cx:pt>
          <cx:pt idx="10589">129</cx:pt>
          <cx:pt idx="10590">301</cx:pt>
          <cx:pt idx="10591">282</cx:pt>
          <cx:pt idx="10592">313</cx:pt>
          <cx:pt idx="10593">315</cx:pt>
          <cx:pt idx="10594">284</cx:pt>
          <cx:pt idx="10595">225</cx:pt>
          <cx:pt idx="10596">240</cx:pt>
          <cx:pt idx="10597">228</cx:pt>
          <cx:pt idx="10598">281</cx:pt>
          <cx:pt idx="10599">277</cx:pt>
          <cx:pt idx="10600">300</cx:pt>
          <cx:pt idx="10601">306</cx:pt>
          <cx:pt idx="10602">289</cx:pt>
          <cx:pt idx="10603">246</cx:pt>
          <cx:pt idx="10604">261</cx:pt>
          <cx:pt idx="10605">157</cx:pt>
          <cx:pt idx="10606">66</cx:pt>
          <cx:pt idx="10607">40</cx:pt>
          <cx:pt idx="10608">12</cx:pt>
          <cx:pt idx="10609">19</cx:pt>
          <cx:pt idx="10610">23</cx:pt>
          <cx:pt idx="10611">57</cx:pt>
          <cx:pt idx="10612">85</cx:pt>
          <cx:pt idx="10613">131</cx:pt>
          <cx:pt idx="10614">268</cx:pt>
          <cx:pt idx="10615">245</cx:pt>
          <cx:pt idx="10616">278</cx:pt>
          <cx:pt idx="10617">305</cx:pt>
          <cx:pt idx="10618">316</cx:pt>
          <cx:pt idx="10619">250</cx:pt>
          <cx:pt idx="10620">253</cx:pt>
          <cx:pt idx="10621">237</cx:pt>
          <cx:pt idx="10622">288</cx:pt>
          <cx:pt idx="10623">297</cx:pt>
          <cx:pt idx="10624">291</cx:pt>
          <cx:pt idx="10625">303</cx:pt>
          <cx:pt idx="10626">276</cx:pt>
          <cx:pt idx="10627">218</cx:pt>
          <cx:pt idx="10628">227</cx:pt>
          <cx:pt idx="10629">153</cx:pt>
          <cx:pt idx="10630">58</cx:pt>
          <cx:pt idx="10631">32</cx:pt>
          <cx:pt idx="10632">13</cx:pt>
          <cx:pt idx="10633">7</cx:pt>
          <cx:pt idx="10634">9</cx:pt>
          <cx:pt idx="10635">27</cx:pt>
          <cx:pt idx="10636">56</cx:pt>
          <cx:pt idx="10637">120</cx:pt>
          <cx:pt idx="10638">219</cx:pt>
          <cx:pt idx="10639">196</cx:pt>
          <cx:pt idx="10640">239</cx:pt>
          <cx:pt idx="10641">260</cx:pt>
          <cx:pt idx="10642">276</cx:pt>
          <cx:pt idx="10643">206</cx:pt>
          <cx:pt idx="10644">228</cx:pt>
          <cx:pt idx="10645">197</cx:pt>
          <cx:pt idx="10646">209</cx:pt>
          <cx:pt idx="10647">187</cx:pt>
          <cx:pt idx="10648">197</cx:pt>
          <cx:pt idx="10649">167</cx:pt>
          <cx:pt idx="10650">151</cx:pt>
          <cx:pt idx="10651">114</cx:pt>
          <cx:pt idx="10652">158</cx:pt>
          <cx:pt idx="10653">85</cx:pt>
          <cx:pt idx="10654">21</cx:pt>
          <cx:pt idx="10655">19</cx:pt>
          <cx:pt idx="10656">13</cx:pt>
          <cx:pt idx="10657">6</cx:pt>
          <cx:pt idx="10658">11</cx:pt>
          <cx:pt idx="10659">26</cx:pt>
          <cx:pt idx="10660">52</cx:pt>
          <cx:pt idx="10661">76</cx:pt>
          <cx:pt idx="10662">176</cx:pt>
          <cx:pt idx="10663">173</cx:pt>
          <cx:pt idx="10664">176</cx:pt>
          <cx:pt idx="10665">216</cx:pt>
          <cx:pt idx="10666">229</cx:pt>
          <cx:pt idx="10667">216</cx:pt>
          <cx:pt idx="10668">228</cx:pt>
          <cx:pt idx="10669">226</cx:pt>
          <cx:pt idx="10670">246</cx:pt>
          <cx:pt idx="10671">209</cx:pt>
          <cx:pt idx="10672">244</cx:pt>
          <cx:pt idx="10673">233</cx:pt>
          <cx:pt idx="10674">248</cx:pt>
          <cx:pt idx="10675">170</cx:pt>
          <cx:pt idx="10676">216</cx:pt>
          <cx:pt idx="10677">134</cx:pt>
          <cx:pt idx="10678">38</cx:pt>
          <cx:pt idx="10679">24</cx:pt>
          <cx:pt idx="10680">23</cx:pt>
          <cx:pt idx="10681">19</cx:pt>
          <cx:pt idx="10682">16</cx:pt>
          <cx:pt idx="10683">31</cx:pt>
          <cx:pt idx="10684">56</cx:pt>
          <cx:pt idx="10685">137</cx:pt>
          <cx:pt idx="10686">286</cx:pt>
          <cx:pt idx="10687">253</cx:pt>
          <cx:pt idx="10688">269</cx:pt>
          <cx:pt idx="10689">297</cx:pt>
          <cx:pt idx="10690">279</cx:pt>
          <cx:pt idx="10691">240</cx:pt>
          <cx:pt idx="10692">221</cx:pt>
          <cx:pt idx="10693">208</cx:pt>
          <cx:pt idx="10694">247</cx:pt>
          <cx:pt idx="10695">247</cx:pt>
          <cx:pt idx="10696">244</cx:pt>
          <cx:pt idx="10697">263</cx:pt>
          <cx:pt idx="10698">249</cx:pt>
          <cx:pt idx="10699">194</cx:pt>
          <cx:pt idx="10700">205</cx:pt>
          <cx:pt idx="10701">140</cx:pt>
          <cx:pt idx="10702">66</cx:pt>
          <cx:pt idx="10703">47</cx:pt>
          <cx:pt idx="10704">14</cx:pt>
          <cx:pt idx="10705">21</cx:pt>
          <cx:pt idx="10706">20</cx:pt>
          <cx:pt idx="10707">55</cx:pt>
          <cx:pt idx="10708">72</cx:pt>
          <cx:pt idx="10709">126</cx:pt>
          <cx:pt idx="10710">267</cx:pt>
          <cx:pt idx="10711">244</cx:pt>
          <cx:pt idx="10712">263</cx:pt>
          <cx:pt idx="10713">258</cx:pt>
          <cx:pt idx="10714">250</cx:pt>
          <cx:pt idx="10715">191</cx:pt>
          <cx:pt idx="10716">212</cx:pt>
          <cx:pt idx="10717">207</cx:pt>
          <cx:pt idx="10718">259</cx:pt>
          <cx:pt idx="10719">225</cx:pt>
          <cx:pt idx="10720">257</cx:pt>
          <cx:pt idx="10721">238</cx:pt>
          <cx:pt idx="10722">238</cx:pt>
          <cx:pt idx="10723">200</cx:pt>
          <cx:pt idx="10724">211</cx:pt>
          <cx:pt idx="10725">133</cx:pt>
          <cx:pt idx="10726">59</cx:pt>
          <cx:pt idx="10727">41</cx:pt>
          <cx:pt idx="10728">14</cx:pt>
          <cx:pt idx="10729">17</cx:pt>
          <cx:pt idx="10730">22</cx:pt>
          <cx:pt idx="10731">48</cx:pt>
          <cx:pt idx="10732">65</cx:pt>
          <cx:pt idx="10733">146</cx:pt>
          <cx:pt idx="10734">245</cx:pt>
          <cx:pt idx="10735">227</cx:pt>
          <cx:pt idx="10736">262</cx:pt>
          <cx:pt idx="10737">273</cx:pt>
          <cx:pt idx="10738">260</cx:pt>
          <cx:pt idx="10739">197</cx:pt>
          <cx:pt idx="10740">207</cx:pt>
          <cx:pt idx="10741">193</cx:pt>
          <cx:pt idx="10742">255</cx:pt>
          <cx:pt idx="10743">236</cx:pt>
          <cx:pt idx="10744">262</cx:pt>
          <cx:pt idx="10745">268</cx:pt>
          <cx:pt idx="10746">264</cx:pt>
          <cx:pt idx="10747">204</cx:pt>
          <cx:pt idx="10748">224</cx:pt>
          <cx:pt idx="10749">149</cx:pt>
          <cx:pt idx="10750">60</cx:pt>
          <cx:pt idx="10751">42</cx:pt>
          <cx:pt idx="10752">9</cx:pt>
          <cx:pt idx="10753">18</cx:pt>
          <cx:pt idx="10754">23</cx:pt>
          <cx:pt idx="10755">53</cx:pt>
          <cx:pt idx="10756">77</cx:pt>
          <cx:pt idx="10757">126</cx:pt>
          <cx:pt idx="10758">230</cx:pt>
          <cx:pt idx="10759">226</cx:pt>
          <cx:pt idx="10760">262</cx:pt>
          <cx:pt idx="10761">284</cx:pt>
          <cx:pt idx="10762">280</cx:pt>
          <cx:pt idx="10763">204</cx:pt>
          <cx:pt idx="10764">240</cx:pt>
          <cx:pt idx="10765">240</cx:pt>
          <cx:pt idx="10766">266</cx:pt>
          <cx:pt idx="10767">262</cx:pt>
          <cx:pt idx="10768">275</cx:pt>
          <cx:pt idx="10769">294</cx:pt>
          <cx:pt idx="10770">268</cx:pt>
          <cx:pt idx="10771">213</cx:pt>
          <cx:pt idx="10772">226</cx:pt>
          <cx:pt idx="10773">164</cx:pt>
          <cx:pt idx="10774">62</cx:pt>
          <cx:pt idx="10775">33</cx:pt>
          <cx:pt idx="10776">13</cx:pt>
          <cx:pt idx="10777">15</cx:pt>
          <cx:pt idx="10778">13</cx:pt>
          <cx:pt idx="10779">39</cx:pt>
          <cx:pt idx="10780">73</cx:pt>
          <cx:pt idx="10781">113</cx:pt>
          <cx:pt idx="10782">235</cx:pt>
          <cx:pt idx="10783">192</cx:pt>
          <cx:pt idx="10784">225</cx:pt>
          <cx:pt idx="10785">261</cx:pt>
          <cx:pt idx="10786">274</cx:pt>
          <cx:pt idx="10787">206</cx:pt>
          <cx:pt idx="10788">206</cx:pt>
          <cx:pt idx="10789">198</cx:pt>
          <cx:pt idx="10790">221</cx:pt>
          <cx:pt idx="10791">201</cx:pt>
          <cx:pt idx="10792">205</cx:pt>
          <cx:pt idx="10793">194</cx:pt>
          <cx:pt idx="10794">170</cx:pt>
          <cx:pt idx="10795">146</cx:pt>
          <cx:pt idx="10796">189</cx:pt>
          <cx:pt idx="10797">120</cx:pt>
          <cx:pt idx="10798">31</cx:pt>
          <cx:pt idx="10799">17</cx:pt>
          <cx:pt idx="10800">7</cx:pt>
          <cx:pt idx="10801">6</cx:pt>
          <cx:pt idx="10802">7</cx:pt>
          <cx:pt idx="10803">28</cx:pt>
          <cx:pt idx="10804">56</cx:pt>
          <cx:pt idx="10805">118</cx:pt>
          <cx:pt idx="10806">195</cx:pt>
          <cx:pt idx="10807">185</cx:pt>
          <cx:pt idx="10808">206</cx:pt>
          <cx:pt idx="10809">246</cx:pt>
          <cx:pt idx="10810">254</cx:pt>
          <cx:pt idx="10811">187</cx:pt>
          <cx:pt idx="10812">223</cx:pt>
          <cx:pt idx="10813">184</cx:pt>
          <cx:pt idx="10814">204</cx:pt>
          <cx:pt idx="10815">157</cx:pt>
          <cx:pt idx="10816">148</cx:pt>
          <cx:pt idx="10817">142</cx:pt>
          <cx:pt idx="10818">129</cx:pt>
          <cx:pt idx="10819">102</cx:pt>
          <cx:pt idx="10820">122</cx:pt>
          <cx:pt idx="10821">67</cx:pt>
          <cx:pt idx="10822">20</cx:pt>
          <cx:pt idx="10823">19</cx:pt>
          <cx:pt idx="10824">6</cx:pt>
          <cx:pt idx="10825">13</cx:pt>
          <cx:pt idx="10826">14</cx:pt>
          <cx:pt idx="10827">41</cx:pt>
          <cx:pt idx="10828">90</cx:pt>
          <cx:pt idx="10829">161</cx:pt>
          <cx:pt idx="10830">151</cx:pt>
          <cx:pt idx="10831">166</cx:pt>
          <cx:pt idx="10832">184</cx:pt>
          <cx:pt idx="10833">208</cx:pt>
          <cx:pt idx="10834">171</cx:pt>
          <cx:pt idx="10835">193</cx:pt>
          <cx:pt idx="10836">190</cx:pt>
          <cx:pt idx="10837">215</cx:pt>
          <cx:pt idx="10838">174</cx:pt>
          <cx:pt idx="10839">190</cx:pt>
          <cx:pt idx="10840">210</cx:pt>
          <cx:pt idx="10841">210</cx:pt>
          <cx:pt idx="10842">164</cx:pt>
          <cx:pt idx="10843">197</cx:pt>
          <cx:pt idx="10844">145</cx:pt>
          <cx:pt idx="10845">26</cx:pt>
          <cx:pt idx="10846">5</cx:pt>
          <cx:pt idx="10847">9</cx:pt>
          <cx:pt idx="10848">10</cx:pt>
          <cx:pt idx="10849">5</cx:pt>
          <cx:pt idx="10850">18</cx:pt>
          <cx:pt idx="10851">42</cx:pt>
          <cx:pt idx="10852">112</cx:pt>
          <cx:pt idx="10853">162</cx:pt>
          <cx:pt idx="10854">151</cx:pt>
          <cx:pt idx="10855">180</cx:pt>
          <cx:pt idx="10856">236</cx:pt>
          <cx:pt idx="10857">245</cx:pt>
          <cx:pt idx="10858">192</cx:pt>
          <cx:pt idx="10859">208</cx:pt>
          <cx:pt idx="10860">206</cx:pt>
          <cx:pt idx="10861">223</cx:pt>
          <cx:pt idx="10862">221</cx:pt>
          <cx:pt idx="10863">211</cx:pt>
          <cx:pt idx="10864">229</cx:pt>
          <cx:pt idx="10865">268</cx:pt>
          <cx:pt idx="10866">182</cx:pt>
          <cx:pt idx="10867">180</cx:pt>
          <cx:pt idx="10868">157</cx:pt>
          <cx:pt idx="10869">37</cx:pt>
          <cx:pt idx="10870">17</cx:pt>
          <cx:pt idx="10871">5</cx:pt>
          <cx:pt idx="10872">11</cx:pt>
          <cx:pt idx="10873">20</cx:pt>
          <cx:pt idx="10874">41</cx:pt>
          <cx:pt idx="10875">66</cx:pt>
          <cx:pt idx="10876">143</cx:pt>
          <cx:pt idx="10877">254</cx:pt>
          <cx:pt idx="10878">265</cx:pt>
          <cx:pt idx="10879">272</cx:pt>
          <cx:pt idx="10880">273</cx:pt>
          <cx:pt idx="10881">263</cx:pt>
          <cx:pt idx="10882">202</cx:pt>
          <cx:pt idx="10883">226</cx:pt>
          <cx:pt idx="10884">240</cx:pt>
          <cx:pt idx="10885">240</cx:pt>
          <cx:pt idx="10886">249</cx:pt>
          <cx:pt idx="10887">255</cx:pt>
          <cx:pt idx="10888">234</cx:pt>
          <cx:pt idx="10889">263</cx:pt>
          <cx:pt idx="10890">200</cx:pt>
          <cx:pt idx="10891">218</cx:pt>
          <cx:pt idx="10892">170</cx:pt>
          <cx:pt idx="10893">71</cx:pt>
          <cx:pt idx="10894">45</cx:pt>
          <cx:pt idx="10895">13</cx:pt>
          <cx:pt idx="10896">11</cx:pt>
          <cx:pt idx="10897">22</cx:pt>
          <cx:pt idx="10898">45</cx:pt>
          <cx:pt idx="10899">63</cx:pt>
          <cx:pt idx="10900">145</cx:pt>
          <cx:pt idx="10901">256</cx:pt>
          <cx:pt idx="10902">246</cx:pt>
          <cx:pt idx="10903">273</cx:pt>
          <cx:pt idx="10904">276</cx:pt>
          <cx:pt idx="10905">272</cx:pt>
          <cx:pt idx="10906">206</cx:pt>
          <cx:pt idx="10907">244</cx:pt>
          <cx:pt idx="10908">247</cx:pt>
          <cx:pt idx="10909">291</cx:pt>
          <cx:pt idx="10910">258</cx:pt>
          <cx:pt idx="10911">261</cx:pt>
          <cx:pt idx="10912">267</cx:pt>
          <cx:pt idx="10913">278</cx:pt>
          <cx:pt idx="10914">209</cx:pt>
          <cx:pt idx="10915">220</cx:pt>
          <cx:pt idx="10916">161</cx:pt>
          <cx:pt idx="10917">62</cx:pt>
          <cx:pt idx="10918">45</cx:pt>
          <cx:pt idx="10919">10</cx:pt>
          <cx:pt idx="10920">12</cx:pt>
          <cx:pt idx="10921">24</cx:pt>
          <cx:pt idx="10922">47</cx:pt>
          <cx:pt idx="10923">67</cx:pt>
          <cx:pt idx="10924">134</cx:pt>
          <cx:pt idx="10925">254</cx:pt>
          <cx:pt idx="10926">258</cx:pt>
          <cx:pt idx="10927">261</cx:pt>
          <cx:pt idx="10928">301</cx:pt>
          <cx:pt idx="10929">263</cx:pt>
          <cx:pt idx="10930">227</cx:pt>
          <cx:pt idx="10931">214</cx:pt>
          <cx:pt idx="10932">255</cx:pt>
          <cx:pt idx="10933">281</cx:pt>
          <cx:pt idx="10934">274</cx:pt>
          <cx:pt idx="10935">279</cx:pt>
          <cx:pt idx="10936">297</cx:pt>
          <cx:pt idx="10937">289</cx:pt>
          <cx:pt idx="10938">209</cx:pt>
          <cx:pt idx="10939">208</cx:pt>
          <cx:pt idx="10940">172</cx:pt>
          <cx:pt idx="10941">109</cx:pt>
          <cx:pt idx="10942">51</cx:pt>
          <cx:pt idx="10943">9</cx:pt>
          <cx:pt idx="10944">15</cx:pt>
          <cx:pt idx="10945">21</cx:pt>
          <cx:pt idx="10946">58</cx:pt>
          <cx:pt idx="10947">80</cx:pt>
          <cx:pt idx="10948">144</cx:pt>
          <cx:pt idx="10949">238</cx:pt>
          <cx:pt idx="10950">249</cx:pt>
          <cx:pt idx="10951">286</cx:pt>
          <cx:pt idx="10952">301</cx:pt>
          <cx:pt idx="10953">284</cx:pt>
          <cx:pt idx="10954">222</cx:pt>
          <cx:pt idx="10955">237</cx:pt>
          <cx:pt idx="10956">238</cx:pt>
          <cx:pt idx="10957">283</cx:pt>
          <cx:pt idx="10958">274</cx:pt>
          <cx:pt idx="10959">270</cx:pt>
          <cx:pt idx="10960">264</cx:pt>
          <cx:pt idx="10961">276</cx:pt>
          <cx:pt idx="10962">211</cx:pt>
          <cx:pt idx="10963">223</cx:pt>
          <cx:pt idx="10964">177</cx:pt>
          <cx:pt idx="10965">66</cx:pt>
          <cx:pt idx="10966">37</cx:pt>
          <cx:pt idx="10967">15</cx:pt>
          <cx:pt idx="10968">10</cx:pt>
          <cx:pt idx="10969">8</cx:pt>
          <cx:pt idx="10970">24</cx:pt>
          <cx:pt idx="10971">61</cx:pt>
          <cx:pt idx="10972">146</cx:pt>
          <cx:pt idx="10973">228</cx:pt>
          <cx:pt idx="10974">227</cx:pt>
          <cx:pt idx="10975">270</cx:pt>
          <cx:pt idx="10976">293</cx:pt>
          <cx:pt idx="10977">291</cx:pt>
          <cx:pt idx="10978">241</cx:pt>
          <cx:pt idx="10979">240</cx:pt>
          <cx:pt idx="10980">222</cx:pt>
          <cx:pt idx="10981">221</cx:pt>
          <cx:pt idx="10982">237</cx:pt>
          <cx:pt idx="10983">212</cx:pt>
          <cx:pt idx="10984">183</cx:pt>
          <cx:pt idx="10985">180</cx:pt>
          <cx:pt idx="10986">153</cx:pt>
          <cx:pt idx="10987">154</cx:pt>
          <cx:pt idx="10988">137</cx:pt>
          <cx:pt idx="10989">28</cx:pt>
          <cx:pt idx="10990">18</cx:pt>
          <cx:pt idx="10991">11</cx:pt>
          <cx:pt idx="10992">15</cx:pt>
          <cx:pt idx="10993">10</cx:pt>
          <cx:pt idx="10994">20</cx:pt>
          <cx:pt idx="10995">58</cx:pt>
          <cx:pt idx="10996">124</cx:pt>
          <cx:pt idx="10997">193</cx:pt>
          <cx:pt idx="10998">183</cx:pt>
          <cx:pt idx="10999">189</cx:pt>
          <cx:pt idx="11000">215</cx:pt>
          <cx:pt idx="11001">252</cx:pt>
          <cx:pt idx="11002">219</cx:pt>
          <cx:pt idx="11003">240</cx:pt>
          <cx:pt idx="11004">229</cx:pt>
          <cx:pt idx="11005">249</cx:pt>
          <cx:pt idx="11006">228</cx:pt>
          <cx:pt idx="11007">258</cx:pt>
          <cx:pt idx="11008">241</cx:pt>
          <cx:pt idx="11009">255</cx:pt>
          <cx:pt idx="11010">211</cx:pt>
          <cx:pt idx="11011">223</cx:pt>
          <cx:pt idx="11012">185</cx:pt>
          <cx:pt idx="11013">37</cx:pt>
          <cx:pt idx="11014">16</cx:pt>
          <cx:pt idx="11015">16</cx:pt>
          <cx:pt idx="11016">23</cx:pt>
          <cx:pt idx="11017">10</cx:pt>
          <cx:pt idx="11018">22</cx:pt>
          <cx:pt idx="11019">52</cx:pt>
          <cx:pt idx="11020">165</cx:pt>
          <cx:pt idx="11021">276</cx:pt>
          <cx:pt idx="11022">269</cx:pt>
          <cx:pt idx="11023">305</cx:pt>
          <cx:pt idx="11024">318</cx:pt>
          <cx:pt idx="11025">301</cx:pt>
          <cx:pt idx="11026">240</cx:pt>
          <cx:pt idx="11027">246</cx:pt>
          <cx:pt idx="11028">234</cx:pt>
          <cx:pt idx="11029">275</cx:pt>
          <cx:pt idx="11030">251</cx:pt>
          <cx:pt idx="11031">276</cx:pt>
          <cx:pt idx="11032">269</cx:pt>
          <cx:pt idx="11033">273</cx:pt>
          <cx:pt idx="11034">210</cx:pt>
          <cx:pt idx="11035">213</cx:pt>
          <cx:pt idx="11036">180</cx:pt>
          <cx:pt idx="11037">67</cx:pt>
          <cx:pt idx="11038">51</cx:pt>
          <cx:pt idx="11039">18</cx:pt>
          <cx:pt idx="11040">16</cx:pt>
          <cx:pt idx="11041">21</cx:pt>
          <cx:pt idx="11042">50</cx:pt>
          <cx:pt idx="11043">67</cx:pt>
          <cx:pt idx="11044">160</cx:pt>
          <cx:pt idx="11045">284</cx:pt>
          <cx:pt idx="11046">280</cx:pt>
          <cx:pt idx="11047">320</cx:pt>
          <cx:pt idx="11048">323</cx:pt>
          <cx:pt idx="11049">296</cx:pt>
          <cx:pt idx="11050">211</cx:pt>
          <cx:pt idx="11051">257</cx:pt>
          <cx:pt idx="11052">266</cx:pt>
          <cx:pt idx="11053">277</cx:pt>
          <cx:pt idx="11054">259</cx:pt>
          <cx:pt idx="11055">285</cx:pt>
          <cx:pt idx="11056">275</cx:pt>
          <cx:pt idx="11057">271</cx:pt>
          <cx:pt idx="11058">207</cx:pt>
          <cx:pt idx="11059">221</cx:pt>
          <cx:pt idx="11060">183</cx:pt>
          <cx:pt idx="11061">73</cx:pt>
          <cx:pt idx="11062">53</cx:pt>
          <cx:pt idx="11063">10</cx:pt>
          <cx:pt idx="11064">13</cx:pt>
          <cx:pt idx="11065">22</cx:pt>
          <cx:pt idx="11066">43</cx:pt>
          <cx:pt idx="11067">70</cx:pt>
          <cx:pt idx="11068">160</cx:pt>
          <cx:pt idx="11069">272</cx:pt>
          <cx:pt idx="11070">245</cx:pt>
          <cx:pt idx="11071">304</cx:pt>
          <cx:pt idx="11072">316</cx:pt>
          <cx:pt idx="11073">291</cx:pt>
          <cx:pt idx="11074">239</cx:pt>
          <cx:pt idx="11075">253</cx:pt>
          <cx:pt idx="11076">256</cx:pt>
          <cx:pt idx="11077">302</cx:pt>
          <cx:pt idx="11078">269</cx:pt>
          <cx:pt idx="11079">306</cx:pt>
          <cx:pt idx="11080">289</cx:pt>
          <cx:pt idx="11081">291</cx:pt>
          <cx:pt idx="11082">229</cx:pt>
          <cx:pt idx="11083">223</cx:pt>
          <cx:pt idx="11084">179</cx:pt>
          <cx:pt idx="11085">68</cx:pt>
          <cx:pt idx="11086">50</cx:pt>
          <cx:pt idx="11087">12</cx:pt>
          <cx:pt idx="11088">19</cx:pt>
          <cx:pt idx="11089">27</cx:pt>
          <cx:pt idx="11090">50</cx:pt>
          <cx:pt idx="11091">73</cx:pt>
          <cx:pt idx="11092">151</cx:pt>
          <cx:pt idx="11093">269</cx:pt>
          <cx:pt idx="11094">239</cx:pt>
          <cx:pt idx="11095">289</cx:pt>
          <cx:pt idx="11096">301</cx:pt>
          <cx:pt idx="11097">275</cx:pt>
          <cx:pt idx="11098">225</cx:pt>
          <cx:pt idx="11099">237</cx:pt>
          <cx:pt idx="11100">222</cx:pt>
          <cx:pt idx="11101">275</cx:pt>
          <cx:pt idx="11102">261</cx:pt>
          <cx:pt idx="11103">282</cx:pt>
          <cx:pt idx="11104">301</cx:pt>
          <cx:pt idx="11105">306</cx:pt>
          <cx:pt idx="11106">213</cx:pt>
          <cx:pt idx="11107">241</cx:pt>
          <cx:pt idx="11108">194</cx:pt>
          <cx:pt idx="11109">72</cx:pt>
          <cx:pt idx="11110">45</cx:pt>
          <cx:pt idx="11111">12</cx:pt>
          <cx:pt idx="11112">15</cx:pt>
          <cx:pt idx="11113">29</cx:pt>
          <cx:pt idx="11114">48</cx:pt>
          <cx:pt idx="11115">81</cx:pt>
          <cx:pt idx="11116">150</cx:pt>
          <cx:pt idx="11117">282</cx:pt>
          <cx:pt idx="11118">260</cx:pt>
          <cx:pt idx="11119">279</cx:pt>
          <cx:pt idx="11120">320</cx:pt>
          <cx:pt idx="11121">294</cx:pt>
          <cx:pt idx="11122">222</cx:pt>
          <cx:pt idx="11123">265</cx:pt>
          <cx:pt idx="11124">259</cx:pt>
          <cx:pt idx="11125">281</cx:pt>
          <cx:pt idx="11126">277</cx:pt>
          <cx:pt idx="11127">308</cx:pt>
          <cx:pt idx="11128">295</cx:pt>
          <cx:pt idx="11129">295</cx:pt>
          <cx:pt idx="11130">229</cx:pt>
          <cx:pt idx="11131">225</cx:pt>
          <cx:pt idx="11132">181</cx:pt>
          <cx:pt idx="11133">70</cx:pt>
          <cx:pt idx="11134">46</cx:pt>
          <cx:pt idx="11135">15</cx:pt>
          <cx:pt idx="11136">8</cx:pt>
          <cx:pt idx="11137">9</cx:pt>
          <cx:pt idx="11138">25</cx:pt>
          <cx:pt idx="11139">55</cx:pt>
          <cx:pt idx="11140">141</cx:pt>
          <cx:pt idx="11141">232</cx:pt>
          <cx:pt idx="11142">225</cx:pt>
          <cx:pt idx="11143">247</cx:pt>
          <cx:pt idx="11144">265</cx:pt>
          <cx:pt idx="11145">255</cx:pt>
          <cx:pt idx="11146">237</cx:pt>
          <cx:pt idx="11147">230</cx:pt>
          <cx:pt idx="11148">208</cx:pt>
          <cx:pt idx="11149">222</cx:pt>
          <cx:pt idx="11150">184</cx:pt>
          <cx:pt idx="11151">199</cx:pt>
          <cx:pt idx="11152">173</cx:pt>
          <cx:pt idx="11153">180</cx:pt>
          <cx:pt idx="11154">157</cx:pt>
          <cx:pt idx="11155">148</cx:pt>
          <cx:pt idx="11156">130</cx:pt>
          <cx:pt idx="11157">23</cx:pt>
          <cx:pt idx="11158">22</cx:pt>
          <cx:pt idx="11159">8</cx:pt>
          <cx:pt idx="11160">10</cx:pt>
          <cx:pt idx="11161">5</cx:pt>
          <cx:pt idx="11162">14</cx:pt>
          <cx:pt idx="11163">50</cx:pt>
          <cx:pt idx="11164">105</cx:pt>
          <cx:pt idx="11165">186</cx:pt>
          <cx:pt idx="11166">180</cx:pt>
          <cx:pt idx="11167">184</cx:pt>
          <cx:pt idx="11168">205</cx:pt>
          <cx:pt idx="11169">244</cx:pt>
          <cx:pt idx="11170">217</cx:pt>
          <cx:pt idx="11171">250</cx:pt>
          <cx:pt idx="11172">224</cx:pt>
          <cx:pt idx="11173">272</cx:pt>
          <cx:pt idx="11174">244</cx:pt>
          <cx:pt idx="11175">264</cx:pt>
          <cx:pt idx="11176">269</cx:pt>
          <cx:pt idx="11177">273</cx:pt>
          <cx:pt idx="11178">218</cx:pt>
          <cx:pt idx="11179">219</cx:pt>
          <cx:pt idx="11180">169</cx:pt>
          <cx:pt idx="11181">33</cx:pt>
          <cx:pt idx="11182">16</cx:pt>
          <cx:pt idx="11183">16</cx:pt>
          <cx:pt idx="11184">18</cx:pt>
          <cx:pt idx="11185">13</cx:pt>
          <cx:pt idx="11186">23</cx:pt>
          <cx:pt idx="11187">45</cx:pt>
          <cx:pt idx="11188">146</cx:pt>
          <cx:pt idx="11189">301</cx:pt>
          <cx:pt idx="11190">289</cx:pt>
          <cx:pt idx="11191">310</cx:pt>
          <cx:pt idx="11192">315</cx:pt>
          <cx:pt idx="11193">289</cx:pt>
          <cx:pt idx="11194">253</cx:pt>
          <cx:pt idx="11195">281</cx:pt>
          <cx:pt idx="11196">253</cx:pt>
          <cx:pt idx="11197">276</cx:pt>
          <cx:pt idx="11198">258</cx:pt>
          <cx:pt idx="11199">289</cx:pt>
          <cx:pt idx="11200">263</cx:pt>
          <cx:pt idx="11201">277</cx:pt>
          <cx:pt idx="11202">215</cx:pt>
          <cx:pt idx="11203">218</cx:pt>
          <cx:pt idx="11204">175</cx:pt>
          <cx:pt idx="11205">64</cx:pt>
          <cx:pt idx="11206">41</cx:pt>
          <cx:pt idx="11207">13</cx:pt>
          <cx:pt idx="11208">15</cx:pt>
          <cx:pt idx="11209">21</cx:pt>
          <cx:pt idx="11210">44</cx:pt>
          <cx:pt idx="11211">74</cx:pt>
          <cx:pt idx="11212">150</cx:pt>
          <cx:pt idx="11213">278</cx:pt>
          <cx:pt idx="11214">281</cx:pt>
          <cx:pt idx="11215">314</cx:pt>
          <cx:pt idx="11216">329</cx:pt>
          <cx:pt idx="11217">299</cx:pt>
          <cx:pt idx="11218">230</cx:pt>
          <cx:pt idx="11219">244</cx:pt>
          <cx:pt idx="11220">238</cx:pt>
          <cx:pt idx="11221">281</cx:pt>
          <cx:pt idx="11222">255</cx:pt>
          <cx:pt idx="11223">284</cx:pt>
          <cx:pt idx="11224">268</cx:pt>
          <cx:pt idx="11225">246</cx:pt>
          <cx:pt idx="11226">225</cx:pt>
          <cx:pt idx="11227">250</cx:pt>
          <cx:pt idx="11228">188</cx:pt>
          <cx:pt idx="11229">91</cx:pt>
          <cx:pt idx="11230">57</cx:pt>
          <cx:pt idx="11231">12</cx:pt>
          <cx:pt idx="11232">14</cx:pt>
          <cx:pt idx="11233">27</cx:pt>
          <cx:pt idx="11234">46</cx:pt>
          <cx:pt idx="11235">71</cx:pt>
          <cx:pt idx="11236">148</cx:pt>
          <cx:pt idx="11237">262</cx:pt>
          <cx:pt idx="11238">256</cx:pt>
          <cx:pt idx="11239">301</cx:pt>
          <cx:pt idx="11240">323</cx:pt>
          <cx:pt idx="11241">295</cx:pt>
          <cx:pt idx="11242">242</cx:pt>
          <cx:pt idx="11243">256</cx:pt>
          <cx:pt idx="11244">238</cx:pt>
          <cx:pt idx="11245">277</cx:pt>
          <cx:pt idx="11246">278</cx:pt>
          <cx:pt idx="11247">299</cx:pt>
          <cx:pt idx="11248">304</cx:pt>
          <cx:pt idx="11249">309</cx:pt>
          <cx:pt idx="11250">241</cx:pt>
          <cx:pt idx="11251">238</cx:pt>
          <cx:pt idx="11252">170</cx:pt>
          <cx:pt idx="11253">60</cx:pt>
          <cx:pt idx="11254">52</cx:pt>
          <cx:pt idx="11255">10</cx:pt>
          <cx:pt idx="11256">17</cx:pt>
          <cx:pt idx="11257">31</cx:pt>
          <cx:pt idx="11258">39</cx:pt>
          <cx:pt idx="11259">70</cx:pt>
          <cx:pt idx="11260">155</cx:pt>
          <cx:pt idx="11261">284</cx:pt>
          <cx:pt idx="11262">263</cx:pt>
          <cx:pt idx="11263">279</cx:pt>
          <cx:pt idx="11264">296</cx:pt>
          <cx:pt idx="11265">281</cx:pt>
          <cx:pt idx="11266">238</cx:pt>
          <cx:pt idx="11267">276</cx:pt>
          <cx:pt idx="11268">260</cx:pt>
          <cx:pt idx="11269">297</cx:pt>
          <cx:pt idx="11270">268</cx:pt>
          <cx:pt idx="11271">285</cx:pt>
          <cx:pt idx="11272">294</cx:pt>
          <cx:pt idx="11273">321</cx:pt>
          <cx:pt idx="11274">224</cx:pt>
          <cx:pt idx="11275">241</cx:pt>
          <cx:pt idx="11276">197</cx:pt>
          <cx:pt idx="11277">71</cx:pt>
          <cx:pt idx="11278">41</cx:pt>
          <cx:pt idx="11279">6</cx:pt>
          <cx:pt idx="11280">11</cx:pt>
          <cx:pt idx="11281">24</cx:pt>
          <cx:pt idx="11282">52</cx:pt>
          <cx:pt idx="11283">69</cx:pt>
          <cx:pt idx="11284">147</cx:pt>
          <cx:pt idx="11285">271</cx:pt>
          <cx:pt idx="11286">261</cx:pt>
          <cx:pt idx="11287">272</cx:pt>
          <cx:pt idx="11288">309</cx:pt>
          <cx:pt idx="11289">294</cx:pt>
          <cx:pt idx="11290">245</cx:pt>
          <cx:pt idx="11291">279</cx:pt>
          <cx:pt idx="11292">260</cx:pt>
          <cx:pt idx="11293">283</cx:pt>
          <cx:pt idx="11294">297</cx:pt>
          <cx:pt idx="11295">301</cx:pt>
          <cx:pt idx="11296">299</cx:pt>
          <cx:pt idx="11297">301</cx:pt>
          <cx:pt idx="11298">232</cx:pt>
          <cx:pt idx="11299">236</cx:pt>
          <cx:pt idx="11300">177</cx:pt>
          <cx:pt idx="11301">64</cx:pt>
          <cx:pt idx="11302">37</cx:pt>
          <cx:pt idx="11303">11</cx:pt>
          <cx:pt idx="11304">13</cx:pt>
          <cx:pt idx="11305">6</cx:pt>
          <cx:pt idx="11306">20</cx:pt>
          <cx:pt idx="11307">49</cx:pt>
          <cx:pt idx="11308">147</cx:pt>
          <cx:pt idx="11309">234</cx:pt>
          <cx:pt idx="11310">232</cx:pt>
          <cx:pt idx="11311">251</cx:pt>
          <cx:pt idx="11312">271</cx:pt>
          <cx:pt idx="11313">289</cx:pt>
          <cx:pt idx="11314">234</cx:pt>
          <cx:pt idx="11315">249</cx:pt>
          <cx:pt idx="11316">214</cx:pt>
          <cx:pt idx="11317">224</cx:pt>
          <cx:pt idx="11318">200</cx:pt>
          <cx:pt idx="11319">207</cx:pt>
          <cx:pt idx="11320">181</cx:pt>
          <cx:pt idx="11321">172</cx:pt>
          <cx:pt idx="11322">142</cx:pt>
          <cx:pt idx="11323">143</cx:pt>
          <cx:pt idx="11324">135</cx:pt>
          <cx:pt idx="11325">31</cx:pt>
          <cx:pt idx="11326">20</cx:pt>
          <cx:pt idx="11327">9</cx:pt>
          <cx:pt idx="11328">7</cx:pt>
          <cx:pt idx="11329">6</cx:pt>
          <cx:pt idx="11330">12</cx:pt>
          <cx:pt idx="11331">50</cx:pt>
          <cx:pt idx="11332">97</cx:pt>
          <cx:pt idx="11333">189</cx:pt>
          <cx:pt idx="11334">179</cx:pt>
          <cx:pt idx="11335">188</cx:pt>
          <cx:pt idx="11336">206</cx:pt>
          <cx:pt idx="11337">244</cx:pt>
          <cx:pt idx="11338">210</cx:pt>
          <cx:pt idx="11339">238</cx:pt>
          <cx:pt idx="11340">246</cx:pt>
          <cx:pt idx="11341">259</cx:pt>
          <cx:pt idx="11342">244</cx:pt>
          <cx:pt idx="11343">244</cx:pt>
          <cx:pt idx="11344">268</cx:pt>
          <cx:pt idx="11345">284</cx:pt>
          <cx:pt idx="11346">218</cx:pt>
          <cx:pt idx="11347">225</cx:pt>
          <cx:pt idx="11348">164</cx:pt>
          <cx:pt idx="11349">27</cx:pt>
          <cx:pt idx="11350">17</cx:pt>
          <cx:pt idx="11351">21</cx:pt>
          <cx:pt idx="11352">27</cx:pt>
          <cx:pt idx="11353">14</cx:pt>
          <cx:pt idx="11354">22</cx:pt>
          <cx:pt idx="11355">49</cx:pt>
          <cx:pt idx="11356">154</cx:pt>
          <cx:pt idx="11357">300</cx:pt>
          <cx:pt idx="11358">289</cx:pt>
          <cx:pt idx="11359">307</cx:pt>
          <cx:pt idx="11360">328</cx:pt>
          <cx:pt idx="11361">288</cx:pt>
          <cx:pt idx="11362">231</cx:pt>
          <cx:pt idx="11363">247</cx:pt>
          <cx:pt idx="11364">240</cx:pt>
          <cx:pt idx="11365">282</cx:pt>
          <cx:pt idx="11366">258</cx:pt>
          <cx:pt idx="11367">276</cx:pt>
          <cx:pt idx="11368">270</cx:pt>
          <cx:pt idx="11369">296</cx:pt>
          <cx:pt idx="11370">215</cx:pt>
          <cx:pt idx="11371">213</cx:pt>
          <cx:pt idx="11372">185</cx:pt>
          <cx:pt idx="11373">68</cx:pt>
          <cx:pt idx="11374">46</cx:pt>
          <cx:pt idx="11375">11</cx:pt>
          <cx:pt idx="11376">15</cx:pt>
          <cx:pt idx="11377">27</cx:pt>
          <cx:pt idx="11378">52</cx:pt>
          <cx:pt idx="11379">70</cx:pt>
          <cx:pt idx="11380">157</cx:pt>
          <cx:pt idx="11381">290</cx:pt>
          <cx:pt idx="11382">264</cx:pt>
          <cx:pt idx="11383">296</cx:pt>
          <cx:pt idx="11384">331</cx:pt>
          <cx:pt idx="11385">294</cx:pt>
          <cx:pt idx="11386">232</cx:pt>
          <cx:pt idx="11387">262</cx:pt>
          <cx:pt idx="11388">253</cx:pt>
          <cx:pt idx="11389">274</cx:pt>
          <cx:pt idx="11390">273</cx:pt>
          <cx:pt idx="11391">295</cx:pt>
          <cx:pt idx="11392">283</cx:pt>
          <cx:pt idx="11393">288</cx:pt>
          <cx:pt idx="11394">221</cx:pt>
          <cx:pt idx="11395">242</cx:pt>
          <cx:pt idx="11396">173</cx:pt>
          <cx:pt idx="11397">68</cx:pt>
          <cx:pt idx="11398">47</cx:pt>
          <cx:pt idx="11399">11</cx:pt>
          <cx:pt idx="11400">15</cx:pt>
          <cx:pt idx="11401">26</cx:pt>
          <cx:pt idx="11402">52</cx:pt>
          <cx:pt idx="11403">70</cx:pt>
          <cx:pt idx="11404">164</cx:pt>
          <cx:pt idx="11405">292</cx:pt>
          <cx:pt idx="11406">274</cx:pt>
          <cx:pt idx="11407">312</cx:pt>
          <cx:pt idx="11408">307</cx:pt>
          <cx:pt idx="11409">305</cx:pt>
          <cx:pt idx="11410">263</cx:pt>
          <cx:pt idx="11411">258</cx:pt>
          <cx:pt idx="11412">259</cx:pt>
          <cx:pt idx="11413">284</cx:pt>
          <cx:pt idx="11414">287</cx:pt>
          <cx:pt idx="11415">306</cx:pt>
          <cx:pt idx="11416">311</cx:pt>
          <cx:pt idx="11417">314</cx:pt>
          <cx:pt idx="11418">236</cx:pt>
          <cx:pt idx="11419">249</cx:pt>
          <cx:pt idx="11420">186</cx:pt>
          <cx:pt idx="11421">70</cx:pt>
          <cx:pt idx="11422">39</cx:pt>
          <cx:pt idx="11423">6</cx:pt>
          <cx:pt idx="11424">17</cx:pt>
          <cx:pt idx="11425">27</cx:pt>
          <cx:pt idx="11426">49</cx:pt>
          <cx:pt idx="11427">67</cx:pt>
          <cx:pt idx="11428">159</cx:pt>
          <cx:pt idx="11429">292</cx:pt>
          <cx:pt idx="11430">293</cx:pt>
          <cx:pt idx="11431">327</cx:pt>
          <cx:pt idx="11432">316</cx:pt>
          <cx:pt idx="11433">302</cx:pt>
          <cx:pt idx="11434">247</cx:pt>
          <cx:pt idx="11435">265</cx:pt>
          <cx:pt idx="11436">266</cx:pt>
          <cx:pt idx="11437">303</cx:pt>
          <cx:pt idx="11438">267</cx:pt>
          <cx:pt idx="11439">294</cx:pt>
          <cx:pt idx="11440">297</cx:pt>
          <cx:pt idx="11441">344</cx:pt>
          <cx:pt idx="11442">254</cx:pt>
          <cx:pt idx="11443">242</cx:pt>
          <cx:pt idx="11444">188</cx:pt>
          <cx:pt idx="11445">80</cx:pt>
          <cx:pt idx="11446">47</cx:pt>
          <cx:pt idx="11447">6</cx:pt>
          <cx:pt idx="11448">21</cx:pt>
          <cx:pt idx="11449">29</cx:pt>
          <cx:pt idx="11450">63</cx:pt>
          <cx:pt idx="11451">90</cx:pt>
          <cx:pt idx="11452">167</cx:pt>
          <cx:pt idx="11453">294</cx:pt>
          <cx:pt idx="11454">287</cx:pt>
          <cx:pt idx="11455">304</cx:pt>
          <cx:pt idx="11456">323</cx:pt>
          <cx:pt idx="11457">314</cx:pt>
          <cx:pt idx="11458">230</cx:pt>
          <cx:pt idx="11459">272</cx:pt>
          <cx:pt idx="11460">288</cx:pt>
          <cx:pt idx="11461">330</cx:pt>
          <cx:pt idx="11462">318</cx:pt>
          <cx:pt idx="11463">346</cx:pt>
          <cx:pt idx="11464">317</cx:pt>
          <cx:pt idx="11465">309</cx:pt>
          <cx:pt idx="11466">245</cx:pt>
          <cx:pt idx="11467">230</cx:pt>
          <cx:pt idx="11468">191</cx:pt>
          <cx:pt idx="11469">70</cx:pt>
          <cx:pt idx="11470">38</cx:pt>
          <cx:pt idx="11471">15</cx:pt>
          <cx:pt idx="11472">9</cx:pt>
          <cx:pt idx="11473">8</cx:pt>
          <cx:pt idx="11474">20</cx:pt>
          <cx:pt idx="11475">54</cx:pt>
          <cx:pt idx="11476">147</cx:pt>
          <cx:pt idx="11477">228</cx:pt>
          <cx:pt idx="11478">238</cx:pt>
          <cx:pt idx="11479">246</cx:pt>
          <cx:pt idx="11480">264</cx:pt>
          <cx:pt idx="11481">273</cx:pt>
          <cx:pt idx="11482">229</cx:pt>
          <cx:pt idx="11483">239</cx:pt>
          <cx:pt idx="11484">231</cx:pt>
          <cx:pt idx="11485">234</cx:pt>
          <cx:pt idx="11486">209</cx:pt>
          <cx:pt idx="11487">210</cx:pt>
          <cx:pt idx="11488">197</cx:pt>
          <cx:pt idx="11489">180</cx:pt>
          <cx:pt idx="11490">152</cx:pt>
          <cx:pt idx="11491">152</cx:pt>
          <cx:pt idx="11492">132</cx:pt>
          <cx:pt idx="11493">31</cx:pt>
          <cx:pt idx="11494">20</cx:pt>
          <cx:pt idx="11495">8</cx:pt>
          <cx:pt idx="11496">8</cx:pt>
          <cx:pt idx="11497">6</cx:pt>
          <cx:pt idx="11498">18</cx:pt>
          <cx:pt idx="11499">56</cx:pt>
          <cx:pt idx="11500">98</cx:pt>
          <cx:pt idx="11501">185</cx:pt>
          <cx:pt idx="11502">172</cx:pt>
          <cx:pt idx="11503">197</cx:pt>
          <cx:pt idx="11504">207</cx:pt>
          <cx:pt idx="11505">234</cx:pt>
          <cx:pt idx="11506">213</cx:pt>
          <cx:pt idx="11507">216</cx:pt>
          <cx:pt idx="11508">213</cx:pt>
          <cx:pt idx="11509">259</cx:pt>
          <cx:pt idx="11510">230</cx:pt>
          <cx:pt idx="11511">261</cx:pt>
          <cx:pt idx="11512">264</cx:pt>
          <cx:pt idx="11513">267</cx:pt>
          <cx:pt idx="11514">216</cx:pt>
          <cx:pt idx="11515">228</cx:pt>
          <cx:pt idx="11516">184</cx:pt>
          <cx:pt idx="11517">43</cx:pt>
          <cx:pt idx="11518">16</cx:pt>
          <cx:pt idx="11519">16</cx:pt>
          <cx:pt idx="11520">20</cx:pt>
          <cx:pt idx="11521">15</cx:pt>
          <cx:pt idx="11522">26</cx:pt>
          <cx:pt idx="11523">60</cx:pt>
          <cx:pt idx="11524">139</cx:pt>
          <cx:pt idx="11525">293</cx:pt>
          <cx:pt idx="11526">270</cx:pt>
          <cx:pt idx="11527">319</cx:pt>
          <cx:pt idx="11528">316</cx:pt>
          <cx:pt idx="11529">299</cx:pt>
          <cx:pt idx="11530">235</cx:pt>
          <cx:pt idx="11531">253</cx:pt>
          <cx:pt idx="11532">252</cx:pt>
          <cx:pt idx="11533">262</cx:pt>
          <cx:pt idx="11534">252</cx:pt>
          <cx:pt idx="11535">258</cx:pt>
          <cx:pt idx="11536">269</cx:pt>
          <cx:pt idx="11537">293</cx:pt>
          <cx:pt idx="11538">217</cx:pt>
          <cx:pt idx="11539">219</cx:pt>
          <cx:pt idx="11540">175</cx:pt>
          <cx:pt idx="11541">56</cx:pt>
          <cx:pt idx="11542">41</cx:pt>
          <cx:pt idx="11543">12</cx:pt>
          <cx:pt idx="11544">16</cx:pt>
          <cx:pt idx="11545">24</cx:pt>
          <cx:pt idx="11546">52</cx:pt>
          <cx:pt idx="11547">73</cx:pt>
          <cx:pt idx="11548">143</cx:pt>
          <cx:pt idx="11549">295</cx:pt>
          <cx:pt idx="11550">269</cx:pt>
          <cx:pt idx="11551">288</cx:pt>
          <cx:pt idx="11552">294</cx:pt>
          <cx:pt idx="11553">260</cx:pt>
          <cx:pt idx="11554">208</cx:pt>
          <cx:pt idx="11555">228</cx:pt>
          <cx:pt idx="11556">232</cx:pt>
          <cx:pt idx="11557">233</cx:pt>
          <cx:pt idx="11558">248</cx:pt>
          <cx:pt idx="11559">282</cx:pt>
          <cx:pt idx="11560">282</cx:pt>
          <cx:pt idx="11561">289</cx:pt>
          <cx:pt idx="11562">225</cx:pt>
          <cx:pt idx="11563">235</cx:pt>
          <cx:pt idx="11564">197</cx:pt>
          <cx:pt idx="11565">83</cx:pt>
          <cx:pt idx="11566">46</cx:pt>
          <cx:pt idx="11567">13</cx:pt>
          <cx:pt idx="11568">7</cx:pt>
          <cx:pt idx="11569">10</cx:pt>
          <cx:pt idx="11570">21</cx:pt>
          <cx:pt idx="11571">55</cx:pt>
          <cx:pt idx="11572">108</cx:pt>
          <cx:pt idx="11573">194</cx:pt>
          <cx:pt idx="11574">202</cx:pt>
          <cx:pt idx="11575">216</cx:pt>
          <cx:pt idx="11576">242</cx:pt>
          <cx:pt idx="11577">214</cx:pt>
          <cx:pt idx="11578">145</cx:pt>
          <cx:pt idx="11579">163</cx:pt>
          <cx:pt idx="11580">197</cx:pt>
          <cx:pt idx="11581">281</cx:pt>
          <cx:pt idx="11582">226</cx:pt>
          <cx:pt idx="11583">288</cx:pt>
          <cx:pt idx="11584">295</cx:pt>
          <cx:pt idx="11585">274</cx:pt>
          <cx:pt idx="11586">228</cx:pt>
          <cx:pt idx="11587">229</cx:pt>
          <cx:pt idx="11588">177</cx:pt>
          <cx:pt idx="11589">72</cx:pt>
          <cx:pt idx="11590">47</cx:pt>
          <cx:pt idx="11591">27</cx:pt>
          <cx:pt idx="11592">19</cx:pt>
          <cx:pt idx="11593">25</cx:pt>
          <cx:pt idx="11594">52</cx:pt>
          <cx:pt idx="11595">71</cx:pt>
          <cx:pt idx="11596">148</cx:pt>
          <cx:pt idx="11597">290</cx:pt>
          <cx:pt idx="11598">260</cx:pt>
          <cx:pt idx="11599">313</cx:pt>
          <cx:pt idx="11600">316</cx:pt>
          <cx:pt idx="11601">279</cx:pt>
          <cx:pt idx="11602">229</cx:pt>
          <cx:pt idx="11603">263</cx:pt>
          <cx:pt idx="11604">247</cx:pt>
          <cx:pt idx="11605">288</cx:pt>
          <cx:pt idx="11606">274</cx:pt>
          <cx:pt idx="11607">300</cx:pt>
          <cx:pt idx="11608">319</cx:pt>
          <cx:pt idx="11609">306</cx:pt>
          <cx:pt idx="11610">252</cx:pt>
          <cx:pt idx="11611">233</cx:pt>
          <cx:pt idx="11612">195</cx:pt>
          <cx:pt idx="11613">86</cx:pt>
          <cx:pt idx="11614">49</cx:pt>
          <cx:pt idx="11615">15</cx:pt>
          <cx:pt idx="11616">19</cx:pt>
          <cx:pt idx="11617">25</cx:pt>
          <cx:pt idx="11618">67</cx:pt>
          <cx:pt idx="11619">88</cx:pt>
          <cx:pt idx="11620">147</cx:pt>
          <cx:pt idx="11621">285</cx:pt>
          <cx:pt idx="11622">258</cx:pt>
          <cx:pt idx="11623">276</cx:pt>
          <cx:pt idx="11624">327</cx:pt>
          <cx:pt idx="11625">315</cx:pt>
          <cx:pt idx="11626">238</cx:pt>
          <cx:pt idx="11627">275</cx:pt>
          <cx:pt idx="11628">257</cx:pt>
          <cx:pt idx="11629">291</cx:pt>
          <cx:pt idx="11630">284</cx:pt>
          <cx:pt idx="11631">287</cx:pt>
          <cx:pt idx="11632">292</cx:pt>
          <cx:pt idx="11633">297</cx:pt>
          <cx:pt idx="11634">249</cx:pt>
          <cx:pt idx="11635">225</cx:pt>
          <cx:pt idx="11636">194</cx:pt>
          <cx:pt idx="11637">70</cx:pt>
          <cx:pt idx="11638">46</cx:pt>
          <cx:pt idx="11639">13</cx:pt>
          <cx:pt idx="11640">8</cx:pt>
          <cx:pt idx="11641">11</cx:pt>
          <cx:pt idx="11642">25</cx:pt>
          <cx:pt idx="11643">68</cx:pt>
          <cx:pt idx="11644">146</cx:pt>
          <cx:pt idx="11645">224</cx:pt>
          <cx:pt idx="11646">218</cx:pt>
          <cx:pt idx="11647">248</cx:pt>
          <cx:pt idx="11648">285</cx:pt>
          <cx:pt idx="11649">282</cx:pt>
          <cx:pt idx="11650">233</cx:pt>
          <cx:pt idx="11651">247</cx:pt>
          <cx:pt idx="11652">224</cx:pt>
          <cx:pt idx="11653">236</cx:pt>
          <cx:pt idx="11654">203</cx:pt>
          <cx:pt idx="11655">214</cx:pt>
          <cx:pt idx="11656">195</cx:pt>
          <cx:pt idx="11657">194</cx:pt>
          <cx:pt idx="11658">153</cx:pt>
          <cx:pt idx="11659">127</cx:pt>
          <cx:pt idx="11660">137</cx:pt>
          <cx:pt idx="11661">52</cx:pt>
          <cx:pt idx="11662">20</cx:pt>
          <cx:pt idx="11663">14</cx:pt>
          <cx:pt idx="11664">9</cx:pt>
          <cx:pt idx="11665">6</cx:pt>
          <cx:pt idx="11666">17</cx:pt>
          <cx:pt idx="11667">64</cx:pt>
          <cx:pt idx="11668">137</cx:pt>
          <cx:pt idx="11669">188</cx:pt>
          <cx:pt idx="11670">174</cx:pt>
          <cx:pt idx="11671">196</cx:pt>
          <cx:pt idx="11672">214</cx:pt>
          <cx:pt idx="11673">257</cx:pt>
          <cx:pt idx="11674">232</cx:pt>
          <cx:pt idx="11675">242</cx:pt>
          <cx:pt idx="11676">220</cx:pt>
          <cx:pt idx="11677">284</cx:pt>
          <cx:pt idx="11678">267</cx:pt>
          <cx:pt idx="11679">252</cx:pt>
          <cx:pt idx="11680">282</cx:pt>
          <cx:pt idx="11681">302</cx:pt>
          <cx:pt idx="11682">225</cx:pt>
          <cx:pt idx="11683">216</cx:pt>
          <cx:pt idx="11684">204</cx:pt>
          <cx:pt idx="11685">49</cx:pt>
          <cx:pt idx="11686">17</cx:pt>
          <cx:pt idx="11687">17</cx:pt>
          <cx:pt idx="11688">21</cx:pt>
          <cx:pt idx="11689">15</cx:pt>
          <cx:pt idx="11690">30</cx:pt>
          <cx:pt idx="11691">55</cx:pt>
          <cx:pt idx="11692">172</cx:pt>
          <cx:pt idx="11693">284</cx:pt>
          <cx:pt idx="11694">273</cx:pt>
          <cx:pt idx="11695">307</cx:pt>
          <cx:pt idx="11696">343</cx:pt>
          <cx:pt idx="11697">317</cx:pt>
          <cx:pt idx="11698">265</cx:pt>
          <cx:pt idx="11699">268</cx:pt>
          <cx:pt idx="11700">249</cx:pt>
          <cx:pt idx="11701">301</cx:pt>
          <cx:pt idx="11702">269</cx:pt>
          <cx:pt idx="11703">273</cx:pt>
          <cx:pt idx="11704">282</cx:pt>
          <cx:pt idx="11705">303</cx:pt>
          <cx:pt idx="11706">227</cx:pt>
          <cx:pt idx="11707">229</cx:pt>
          <cx:pt idx="11708">184</cx:pt>
          <cx:pt idx="11709">82</cx:pt>
          <cx:pt idx="11710">46</cx:pt>
          <cx:pt idx="11711">11</cx:pt>
          <cx:pt idx="11712">17</cx:pt>
          <cx:pt idx="11713">25</cx:pt>
          <cx:pt idx="11714">45</cx:pt>
          <cx:pt idx="11715">74</cx:pt>
          <cx:pt idx="11716">159</cx:pt>
          <cx:pt idx="11717">294</cx:pt>
          <cx:pt idx="11718">276</cx:pt>
          <cx:pt idx="11719">305</cx:pt>
          <cx:pt idx="11720">317</cx:pt>
          <cx:pt idx="11721">296</cx:pt>
          <cx:pt idx="11722">252</cx:pt>
          <cx:pt idx="11723">270</cx:pt>
          <cx:pt idx="11724">264</cx:pt>
          <cx:pt idx="11725">283</cx:pt>
          <cx:pt idx="11726">286</cx:pt>
          <cx:pt idx="11727">298</cx:pt>
          <cx:pt idx="11728">283</cx:pt>
          <cx:pt idx="11729">276</cx:pt>
          <cx:pt idx="11730">234</cx:pt>
          <cx:pt idx="11731">255</cx:pt>
          <cx:pt idx="11732">185</cx:pt>
          <cx:pt idx="11733">71</cx:pt>
          <cx:pt idx="11734">41</cx:pt>
          <cx:pt idx="11735">12</cx:pt>
          <cx:pt idx="11736">14</cx:pt>
          <cx:pt idx="11737">26</cx:pt>
          <cx:pt idx="11738">46</cx:pt>
          <cx:pt idx="11739">76</cx:pt>
          <cx:pt idx="11740">193</cx:pt>
          <cx:pt idx="11741">297</cx:pt>
          <cx:pt idx="11742">279</cx:pt>
          <cx:pt idx="11743">307</cx:pt>
          <cx:pt idx="11744">319</cx:pt>
          <cx:pt idx="11745">295</cx:pt>
          <cx:pt idx="11746">266</cx:pt>
          <cx:pt idx="11747">297</cx:pt>
          <cx:pt idx="11748">289</cx:pt>
          <cx:pt idx="11749">319</cx:pt>
          <cx:pt idx="11750">302</cx:pt>
          <cx:pt idx="11751">321</cx:pt>
          <cx:pt idx="11752">325</cx:pt>
          <cx:pt idx="11753">325</cx:pt>
          <cx:pt idx="11754">246</cx:pt>
          <cx:pt idx="11755">252</cx:pt>
          <cx:pt idx="11756">206</cx:pt>
          <cx:pt idx="11757">86</cx:pt>
          <cx:pt idx="11758">47</cx:pt>
          <cx:pt idx="11759">10</cx:pt>
          <cx:pt idx="11760">13</cx:pt>
          <cx:pt idx="11761">10</cx:pt>
          <cx:pt idx="11762">48</cx:pt>
          <cx:pt idx="11763">71</cx:pt>
          <cx:pt idx="11764">146</cx:pt>
          <cx:pt idx="11765">266</cx:pt>
          <cx:pt idx="11766">244</cx:pt>
          <cx:pt idx="11767">279</cx:pt>
          <cx:pt idx="11768">295</cx:pt>
          <cx:pt idx="11769">290</cx:pt>
          <cx:pt idx="11770">248</cx:pt>
          <cx:pt idx="11771">280</cx:pt>
          <cx:pt idx="11772">239</cx:pt>
          <cx:pt idx="11773">241</cx:pt>
          <cx:pt idx="11774">228</cx:pt>
          <cx:pt idx="11775">232</cx:pt>
          <cx:pt idx="11776">238</cx:pt>
          <cx:pt idx="11777">210</cx:pt>
          <cx:pt idx="11778">169</cx:pt>
          <cx:pt idx="11779">198</cx:pt>
          <cx:pt idx="11780">155</cx:pt>
          <cx:pt idx="11781">41</cx:pt>
          <cx:pt idx="11782">28</cx:pt>
          <cx:pt idx="11783">17</cx:pt>
          <cx:pt idx="11784">15</cx:pt>
          <cx:pt idx="11785">22</cx:pt>
          <cx:pt idx="11786">54</cx:pt>
          <cx:pt idx="11787">76</cx:pt>
          <cx:pt idx="11788">151</cx:pt>
          <cx:pt idx="11789">232</cx:pt>
          <cx:pt idx="11790">205</cx:pt>
          <cx:pt idx="11791">226</cx:pt>
          <cx:pt idx="11792">263</cx:pt>
          <cx:pt idx="11793">296</cx:pt>
          <cx:pt idx="11794">244</cx:pt>
          <cx:pt idx="11795">248</cx:pt>
          <cx:pt idx="11796">248</cx:pt>
          <cx:pt idx="11797">286</cx:pt>
          <cx:pt idx="11798">234</cx:pt>
          <cx:pt idx="11799">225</cx:pt>
          <cx:pt idx="11800">233</cx:pt>
          <cx:pt idx="11801">227</cx:pt>
          <cx:pt idx="11802">187</cx:pt>
          <cx:pt idx="11803">196</cx:pt>
          <cx:pt idx="11804">140</cx:pt>
          <cx:pt idx="11805">69</cx:pt>
          <cx:pt idx="11806">47</cx:pt>
          <cx:pt idx="11807">15</cx:pt>
          <cx:pt idx="11808">9</cx:pt>
          <cx:pt idx="11809">7</cx:pt>
          <cx:pt idx="11810">22</cx:pt>
          <cx:pt idx="11811">69</cx:pt>
          <cx:pt idx="11812">146</cx:pt>
          <cx:pt idx="11813">217</cx:pt>
          <cx:pt idx="11814">212</cx:pt>
          <cx:pt idx="11815">245</cx:pt>
          <cx:pt idx="11816">267</cx:pt>
          <cx:pt idx="11817">302</cx:pt>
          <cx:pt idx="11818">238</cx:pt>
          <cx:pt idx="11819">254</cx:pt>
          <cx:pt idx="11820">206</cx:pt>
          <cx:pt idx="11821">235</cx:pt>
          <cx:pt idx="11822">220</cx:pt>
          <cx:pt idx="11823">206</cx:pt>
          <cx:pt idx="11824">187</cx:pt>
          <cx:pt idx="11825">180</cx:pt>
          <cx:pt idx="11826">154</cx:pt>
          <cx:pt idx="11827">166</cx:pt>
          <cx:pt idx="11828">141</cx:pt>
          <cx:pt idx="11829">41</cx:pt>
          <cx:pt idx="11830">20</cx:pt>
          <cx:pt idx="11831">16</cx:pt>
          <cx:pt idx="11832">11</cx:pt>
          <cx:pt idx="11833">9</cx:pt>
          <cx:pt idx="11834">16</cx:pt>
          <cx:pt idx="11835">65</cx:pt>
          <cx:pt idx="11836">126</cx:pt>
          <cx:pt idx="11837">190</cx:pt>
          <cx:pt idx="11838">190</cx:pt>
          <cx:pt idx="11839">209</cx:pt>
          <cx:pt idx="11840">231</cx:pt>
          <cx:pt idx="11841">271</cx:pt>
          <cx:pt idx="11842">243</cx:pt>
          <cx:pt idx="11843">282</cx:pt>
          <cx:pt idx="11844">253</cx:pt>
          <cx:pt idx="11845">278</cx:pt>
          <cx:pt idx="11846">279</cx:pt>
          <cx:pt idx="11847">289</cx:pt>
          <cx:pt idx="11848">283</cx:pt>
          <cx:pt idx="11849">302</cx:pt>
          <cx:pt idx="11850">252</cx:pt>
          <cx:pt idx="11851">238</cx:pt>
          <cx:pt idx="11852">213</cx:pt>
          <cx:pt idx="11853">44</cx:pt>
          <cx:pt idx="11854">14</cx:pt>
          <cx:pt idx="11855">21</cx:pt>
          <cx:pt idx="11856">23</cx:pt>
          <cx:pt idx="11857">15</cx:pt>
          <cx:pt idx="11858">21</cx:pt>
          <cx:pt idx="11859">59</cx:pt>
          <cx:pt idx="11860">167</cx:pt>
          <cx:pt idx="11861">287</cx:pt>
          <cx:pt idx="11862">290</cx:pt>
          <cx:pt idx="11863">321</cx:pt>
          <cx:pt idx="11864">309</cx:pt>
          <cx:pt idx="11865">325</cx:pt>
          <cx:pt idx="11866">278</cx:pt>
          <cx:pt idx="11867">269</cx:pt>
          <cx:pt idx="11868">254</cx:pt>
          <cx:pt idx="11869">302</cx:pt>
          <cx:pt idx="11870">281</cx:pt>
          <cx:pt idx="11871">270</cx:pt>
          <cx:pt idx="11872">292</cx:pt>
          <cx:pt idx="11873">287</cx:pt>
          <cx:pt idx="11874">233</cx:pt>
          <cx:pt idx="11875">238</cx:pt>
          <cx:pt idx="11876">190</cx:pt>
          <cx:pt idx="11877">79</cx:pt>
          <cx:pt idx="11878">53</cx:pt>
          <cx:pt idx="11879">16</cx:pt>
          <cx:pt idx="11880">21</cx:pt>
          <cx:pt idx="11881">25</cx:pt>
          <cx:pt idx="11882">51</cx:pt>
          <cx:pt idx="11883">72</cx:pt>
          <cx:pt idx="11884">171</cx:pt>
          <cx:pt idx="11885">305</cx:pt>
          <cx:pt idx="11886">290</cx:pt>
          <cx:pt idx="11887">305</cx:pt>
          <cx:pt idx="11888">339</cx:pt>
          <cx:pt idx="11889">308</cx:pt>
          <cx:pt idx="11890">246</cx:pt>
          <cx:pt idx="11891">274</cx:pt>
          <cx:pt idx="11892">273</cx:pt>
          <cx:pt idx="11893">298</cx:pt>
          <cx:pt idx="11894">279</cx:pt>
          <cx:pt idx="11895">297</cx:pt>
          <cx:pt idx="11896">298</cx:pt>
          <cx:pt idx="11897">287</cx:pt>
          <cx:pt idx="11898">240</cx:pt>
          <cx:pt idx="11899">235</cx:pt>
          <cx:pt idx="11900">197</cx:pt>
          <cx:pt idx="11901">86</cx:pt>
          <cx:pt idx="11902">55</cx:pt>
          <cx:pt idx="11903">13</cx:pt>
          <cx:pt idx="11904">16</cx:pt>
          <cx:pt idx="11905">25</cx:pt>
          <cx:pt idx="11906">46</cx:pt>
          <cx:pt idx="11907">81</cx:pt>
          <cx:pt idx="11908">182</cx:pt>
          <cx:pt idx="11909">289</cx:pt>
          <cx:pt idx="11910">290</cx:pt>
          <cx:pt idx="11911">322</cx:pt>
          <cx:pt idx="11912">350</cx:pt>
          <cx:pt idx="11913">348</cx:pt>
          <cx:pt idx="11914">272</cx:pt>
          <cx:pt idx="11915">290</cx:pt>
          <cx:pt idx="11916">287</cx:pt>
          <cx:pt idx="11917">330</cx:pt>
          <cx:pt idx="11918">295</cx:pt>
          <cx:pt idx="11919">308</cx:pt>
          <cx:pt idx="11920">308</cx:pt>
          <cx:pt idx="11921">332</cx:pt>
          <cx:pt idx="11922">252</cx:pt>
          <cx:pt idx="11923">245</cx:pt>
          <cx:pt idx="11924">217</cx:pt>
          <cx:pt idx="11925">75</cx:pt>
          <cx:pt idx="11926">43</cx:pt>
          <cx:pt idx="11927">18</cx:pt>
          <cx:pt idx="11928">23</cx:pt>
          <cx:pt idx="11929">29</cx:pt>
          <cx:pt idx="11930">50</cx:pt>
          <cx:pt idx="11931">77</cx:pt>
          <cx:pt idx="11932">184</cx:pt>
          <cx:pt idx="11933">295</cx:pt>
          <cx:pt idx="11934">279</cx:pt>
          <cx:pt idx="11935">316</cx:pt>
          <cx:pt idx="11936">334</cx:pt>
          <cx:pt idx="11937">315</cx:pt>
          <cx:pt idx="11938">252</cx:pt>
          <cx:pt idx="11939">286</cx:pt>
          <cx:pt idx="11940">276</cx:pt>
          <cx:pt idx="11941">314</cx:pt>
          <cx:pt idx="11942">298</cx:pt>
          <cx:pt idx="11943">300</cx:pt>
          <cx:pt idx="11944">293</cx:pt>
          <cx:pt idx="11945">320</cx:pt>
          <cx:pt idx="11946">233</cx:pt>
          <cx:pt idx="11947">240</cx:pt>
          <cx:pt idx="11948">222</cx:pt>
          <cx:pt idx="11949">81</cx:pt>
          <cx:pt idx="11950">49</cx:pt>
          <cx:pt idx="11951">16</cx:pt>
          <cx:pt idx="11952">23</cx:pt>
          <cx:pt idx="11953">26</cx:pt>
          <cx:pt idx="11954">61</cx:pt>
          <cx:pt idx="11955">79</cx:pt>
          <cx:pt idx="11956">162</cx:pt>
          <cx:pt idx="11957">293</cx:pt>
          <cx:pt idx="11958">281</cx:pt>
          <cx:pt idx="11959">293</cx:pt>
          <cx:pt idx="11960">328</cx:pt>
          <cx:pt idx="11961">318</cx:pt>
          <cx:pt idx="11962">276</cx:pt>
          <cx:pt idx="11963">289</cx:pt>
          <cx:pt idx="11964">265</cx:pt>
          <cx:pt idx="11965">264</cx:pt>
          <cx:pt idx="11966">254</cx:pt>
          <cx:pt idx="11967">254</cx:pt>
          <cx:pt idx="11968">298</cx:pt>
          <cx:pt idx="11969">309</cx:pt>
          <cx:pt idx="11970">257</cx:pt>
          <cx:pt idx="11971">269</cx:pt>
          <cx:pt idx="11972">237</cx:pt>
          <cx:pt idx="11973">130</cx:pt>
          <cx:pt idx="11974">50</cx:pt>
          <cx:pt idx="11975">17</cx:pt>
          <cx:pt idx="11976">9</cx:pt>
          <cx:pt idx="11977">9</cx:pt>
          <cx:pt idx="11978">19</cx:pt>
          <cx:pt idx="11979">70</cx:pt>
          <cx:pt idx="11980">163</cx:pt>
          <cx:pt idx="11981">236</cx:pt>
          <cx:pt idx="11982">226</cx:pt>
          <cx:pt idx="11983">266</cx:pt>
          <cx:pt idx="11984">282</cx:pt>
          <cx:pt idx="11985">293</cx:pt>
          <cx:pt idx="11986">269</cx:pt>
          <cx:pt idx="11987">256</cx:pt>
          <cx:pt idx="11988">226</cx:pt>
          <cx:pt idx="11989">241</cx:pt>
          <cx:pt idx="11990">228</cx:pt>
          <cx:pt idx="11991">197</cx:pt>
          <cx:pt idx="11992">210</cx:pt>
          <cx:pt idx="11993">205</cx:pt>
          <cx:pt idx="11994">170</cx:pt>
          <cx:pt idx="11995">162</cx:pt>
          <cx:pt idx="11996">150</cx:pt>
          <cx:pt idx="11997">64</cx:pt>
          <cx:pt idx="11998">25</cx:pt>
          <cx:pt idx="11999">14</cx:pt>
          <cx:pt idx="12000">15</cx:pt>
          <cx:pt idx="12001">8</cx:pt>
          <cx:pt idx="12002">15</cx:pt>
          <cx:pt idx="12003">63</cx:pt>
          <cx:pt idx="12004">151</cx:pt>
          <cx:pt idx="12005">187</cx:pt>
          <cx:pt idx="12006">175</cx:pt>
          <cx:pt idx="12007">179</cx:pt>
          <cx:pt idx="12008">215</cx:pt>
          <cx:pt idx="12009">251</cx:pt>
          <cx:pt idx="12010">248</cx:pt>
          <cx:pt idx="12011">267</cx:pt>
          <cx:pt idx="12012">249</cx:pt>
          <cx:pt idx="12013">265</cx:pt>
          <cx:pt idx="12014">228</cx:pt>
          <cx:pt idx="12015">229</cx:pt>
          <cx:pt idx="12016">231</cx:pt>
          <cx:pt idx="12017">242</cx:pt>
          <cx:pt idx="12018">198</cx:pt>
          <cx:pt idx="12019">214</cx:pt>
          <cx:pt idx="12020">174</cx:pt>
          <cx:pt idx="12021">43</cx:pt>
          <cx:pt idx="12022">15</cx:pt>
          <cx:pt idx="12023">17</cx:pt>
          <cx:pt idx="12024">26</cx:pt>
          <cx:pt idx="12025">17</cx:pt>
          <cx:pt idx="12026">23</cx:pt>
          <cx:pt idx="12027">62</cx:pt>
          <cx:pt idx="12028">136</cx:pt>
          <cx:pt idx="12029">191</cx:pt>
          <cx:pt idx="12030">189</cx:pt>
          <cx:pt idx="12031">210</cx:pt>
          <cx:pt idx="12032">239</cx:pt>
          <cx:pt idx="12033">283</cx:pt>
          <cx:pt idx="12034">243</cx:pt>
          <cx:pt idx="12035">262</cx:pt>
          <cx:pt idx="12036">261</cx:pt>
          <cx:pt idx="12037">276</cx:pt>
          <cx:pt idx="12038">247</cx:pt>
          <cx:pt idx="12039">262</cx:pt>
          <cx:pt idx="12040">262</cx:pt>
          <cx:pt idx="12041">267</cx:pt>
          <cx:pt idx="12042">212</cx:pt>
          <cx:pt idx="12043">224</cx:pt>
          <cx:pt idx="12044">196</cx:pt>
          <cx:pt idx="12045">79</cx:pt>
          <cx:pt idx="12046">40</cx:pt>
          <cx:pt idx="12047">9</cx:pt>
          <cx:pt idx="12048">17</cx:pt>
          <cx:pt idx="12049">21</cx:pt>
          <cx:pt idx="12050">51</cx:pt>
          <cx:pt idx="12051">75</cx:pt>
          <cx:pt idx="12052">161</cx:pt>
          <cx:pt idx="12053">294</cx:pt>
          <cx:pt idx="12054">267</cx:pt>
          <cx:pt idx="12055">295</cx:pt>
          <cx:pt idx="12056">338</cx:pt>
          <cx:pt idx="12057">316</cx:pt>
          <cx:pt idx="12058">256</cx:pt>
          <cx:pt idx="12059">285</cx:pt>
          <cx:pt idx="12060">276</cx:pt>
          <cx:pt idx="12061">287</cx:pt>
          <cx:pt idx="12062">277</cx:pt>
          <cx:pt idx="12063">312</cx:pt>
          <cx:pt idx="12064">290</cx:pt>
          <cx:pt idx="12065">298</cx:pt>
          <cx:pt idx="12066">208</cx:pt>
          <cx:pt idx="12067">220</cx:pt>
          <cx:pt idx="12068">186</cx:pt>
          <cx:pt idx="12069">93</cx:pt>
          <cx:pt idx="12070">49</cx:pt>
          <cx:pt idx="12071">16</cx:pt>
          <cx:pt idx="12072">17</cx:pt>
          <cx:pt idx="12073">29</cx:pt>
          <cx:pt idx="12074">56</cx:pt>
          <cx:pt idx="12075">88</cx:pt>
          <cx:pt idx="12076">182</cx:pt>
          <cx:pt idx="12077">288</cx:pt>
          <cx:pt idx="12078">279</cx:pt>
          <cx:pt idx="12079">305</cx:pt>
          <cx:pt idx="12080">328</cx:pt>
          <cx:pt idx="12081">312</cx:pt>
          <cx:pt idx="12082">256</cx:pt>
          <cx:pt idx="12083">261</cx:pt>
          <cx:pt idx="12084">262</cx:pt>
          <cx:pt idx="12085">297</cx:pt>
          <cx:pt idx="12086">276</cx:pt>
          <cx:pt idx="12087">296</cx:pt>
          <cx:pt idx="12088">291</cx:pt>
          <cx:pt idx="12089">295</cx:pt>
          <cx:pt idx="12090">227</cx:pt>
          <cx:pt idx="12091">233</cx:pt>
          <cx:pt idx="12092">202</cx:pt>
          <cx:pt idx="12093">76</cx:pt>
          <cx:pt idx="12094">61</cx:pt>
          <cx:pt idx="12095">19</cx:pt>
          <cx:pt idx="12096">22</cx:pt>
          <cx:pt idx="12097">21</cx:pt>
          <cx:pt idx="12098">51</cx:pt>
          <cx:pt idx="12099">79</cx:pt>
          <cx:pt idx="12100">155</cx:pt>
          <cx:pt idx="12101">300</cx:pt>
          <cx:pt idx="12102">279</cx:pt>
          <cx:pt idx="12103">306</cx:pt>
          <cx:pt idx="12104">322</cx:pt>
          <cx:pt idx="12105">295</cx:pt>
          <cx:pt idx="12106">260</cx:pt>
          <cx:pt idx="12107">283</cx:pt>
          <cx:pt idx="12108">282</cx:pt>
          <cx:pt idx="12109">301</cx:pt>
          <cx:pt idx="12110">278</cx:pt>
          <cx:pt idx="12111">308</cx:pt>
          <cx:pt idx="12112">297</cx:pt>
          <cx:pt idx="12113">305</cx:pt>
          <cx:pt idx="12114">235</cx:pt>
          <cx:pt idx="12115">239</cx:pt>
          <cx:pt idx="12116">202</cx:pt>
          <cx:pt idx="12117">91</cx:pt>
          <cx:pt idx="12118">50</cx:pt>
          <cx:pt idx="12119">15</cx:pt>
          <cx:pt idx="12120">19</cx:pt>
          <cx:pt idx="12121">23</cx:pt>
          <cx:pt idx="12122">61</cx:pt>
          <cx:pt idx="12123">87</cx:pt>
          <cx:pt idx="12124">179</cx:pt>
          <cx:pt idx="12125">279</cx:pt>
          <cx:pt idx="12126">273</cx:pt>
          <cx:pt idx="12127">319</cx:pt>
          <cx:pt idx="12128">309</cx:pt>
          <cx:pt idx="12129">321</cx:pt>
          <cx:pt idx="12130">260</cx:pt>
          <cx:pt idx="12131">292</cx:pt>
          <cx:pt idx="12132">269</cx:pt>
          <cx:pt idx="12133">308</cx:pt>
          <cx:pt idx="12134">304</cx:pt>
          <cx:pt idx="12135">305</cx:pt>
          <cx:pt idx="12136">310</cx:pt>
          <cx:pt idx="12137">280</cx:pt>
          <cx:pt idx="12138">245</cx:pt>
          <cx:pt idx="12139">237</cx:pt>
          <cx:pt idx="12140">192</cx:pt>
          <cx:pt idx="12141">75</cx:pt>
          <cx:pt idx="12142">44</cx:pt>
          <cx:pt idx="12143">13</cx:pt>
          <cx:pt idx="12144">8</cx:pt>
          <cx:pt idx="12145">10</cx:pt>
          <cx:pt idx="12146">18</cx:pt>
          <cx:pt idx="12147">74</cx:pt>
          <cx:pt idx="12148">162</cx:pt>
          <cx:pt idx="12149">247</cx:pt>
          <cx:pt idx="12150">237</cx:pt>
          <cx:pt idx="12151">264</cx:pt>
          <cx:pt idx="12152">289</cx:pt>
          <cx:pt idx="12153">320</cx:pt>
          <cx:pt idx="12154">273</cx:pt>
          <cx:pt idx="12155">258</cx:pt>
          <cx:pt idx="12156">239</cx:pt>
          <cx:pt idx="12157">273</cx:pt>
          <cx:pt idx="12158">242</cx:pt>
          <cx:pt idx="12159">212</cx:pt>
          <cx:pt idx="12160">192</cx:pt>
          <cx:pt idx="12161">211</cx:pt>
          <cx:pt idx="12162">160</cx:pt>
          <cx:pt idx="12163">164</cx:pt>
          <cx:pt idx="12164">161</cx:pt>
          <cx:pt idx="12165">48</cx:pt>
          <cx:pt idx="12166">23</cx:pt>
          <cx:pt idx="12167">17</cx:pt>
          <cx:pt idx="12168">12</cx:pt>
          <cx:pt idx="12169">7</cx:pt>
          <cx:pt idx="12170">24</cx:pt>
          <cx:pt idx="12171">77</cx:pt>
          <cx:pt idx="12172">129</cx:pt>
          <cx:pt idx="12173">195</cx:pt>
          <cx:pt idx="12174">193</cx:pt>
          <cx:pt idx="12175">205</cx:pt>
          <cx:pt idx="12176">231</cx:pt>
          <cx:pt idx="12177">277</cx:pt>
          <cx:pt idx="12178">242</cx:pt>
          <cx:pt idx="12179">282</cx:pt>
          <cx:pt idx="12180">284</cx:pt>
          <cx:pt idx="12181">289</cx:pt>
          <cx:pt idx="12182">274</cx:pt>
          <cx:pt idx="12183">255</cx:pt>
          <cx:pt idx="12184">262</cx:pt>
          <cx:pt idx="12185">262</cx:pt>
          <cx:pt idx="12186">234</cx:pt>
          <cx:pt idx="12187">247</cx:pt>
          <cx:pt idx="12188">208</cx:pt>
          <cx:pt idx="12189">53</cx:pt>
          <cx:pt idx="12190">22</cx:pt>
          <cx:pt idx="12191">20</cx:pt>
          <cx:pt idx="12192">21</cx:pt>
          <cx:pt idx="12193">13</cx:pt>
          <cx:pt idx="12194">30</cx:pt>
          <cx:pt idx="12195">62</cx:pt>
          <cx:pt idx="12196">180</cx:pt>
          <cx:pt idx="12197">293</cx:pt>
          <cx:pt idx="12198">267</cx:pt>
          <cx:pt idx="12199">283</cx:pt>
          <cx:pt idx="12200">321</cx:pt>
          <cx:pt idx="12201">321</cx:pt>
          <cx:pt idx="12202">250</cx:pt>
          <cx:pt idx="12203">268</cx:pt>
          <cx:pt idx="12204">262</cx:pt>
          <cx:pt idx="12205">274</cx:pt>
          <cx:pt idx="12206">262</cx:pt>
          <cx:pt idx="12207">272</cx:pt>
          <cx:pt idx="12208">259</cx:pt>
          <cx:pt idx="12209">277</cx:pt>
          <cx:pt idx="12210">214</cx:pt>
          <cx:pt idx="12211">220</cx:pt>
          <cx:pt idx="12212">207</cx:pt>
          <cx:pt idx="12213">86</cx:pt>
          <cx:pt idx="12214">50</cx:pt>
          <cx:pt idx="12215">19</cx:pt>
          <cx:pt idx="12216">21</cx:pt>
          <cx:pt idx="12217">20</cx:pt>
          <cx:pt idx="12218">58</cx:pt>
          <cx:pt idx="12219">88</cx:pt>
          <cx:pt idx="12220">155</cx:pt>
          <cx:pt idx="12221">292</cx:pt>
          <cx:pt idx="12222">249</cx:pt>
          <cx:pt idx="12223">290</cx:pt>
          <cx:pt idx="12224">313</cx:pt>
          <cx:pt idx="12225">303</cx:pt>
          <cx:pt idx="12226">264</cx:pt>
          <cx:pt idx="12227">284</cx:pt>
          <cx:pt idx="12228">291</cx:pt>
          <cx:pt idx="12229">300</cx:pt>
          <cx:pt idx="12230">288</cx:pt>
          <cx:pt idx="12231">292</cx:pt>
          <cx:pt idx="12232">298</cx:pt>
          <cx:pt idx="12233">294</cx:pt>
          <cx:pt idx="12234">218</cx:pt>
          <cx:pt idx="12235">243</cx:pt>
          <cx:pt idx="12236">203</cx:pt>
          <cx:pt idx="12237">86</cx:pt>
          <cx:pt idx="12238">50</cx:pt>
          <cx:pt idx="12239">11</cx:pt>
          <cx:pt idx="12240">16</cx:pt>
          <cx:pt idx="12241">27</cx:pt>
          <cx:pt idx="12242">68</cx:pt>
          <cx:pt idx="12243">87</cx:pt>
          <cx:pt idx="12244">177</cx:pt>
          <cx:pt idx="12245">288</cx:pt>
          <cx:pt idx="12246">269</cx:pt>
          <cx:pt idx="12247">298</cx:pt>
          <cx:pt idx="12248">315</cx:pt>
          <cx:pt idx="12249">321</cx:pt>
          <cx:pt idx="12250">266</cx:pt>
          <cx:pt idx="12251">316</cx:pt>
          <cx:pt idx="12252">281</cx:pt>
          <cx:pt idx="12253">338</cx:pt>
          <cx:pt idx="12254">302</cx:pt>
          <cx:pt idx="12255">342</cx:pt>
          <cx:pt idx="12256">316</cx:pt>
          <cx:pt idx="12257">312</cx:pt>
          <cx:pt idx="12258">251</cx:pt>
          <cx:pt idx="12259">269</cx:pt>
          <cx:pt idx="12260">203</cx:pt>
          <cx:pt idx="12261">97</cx:pt>
          <cx:pt idx="12262">55</cx:pt>
          <cx:pt idx="12263">17</cx:pt>
          <cx:pt idx="12264">21</cx:pt>
          <cx:pt idx="12265">24</cx:pt>
          <cx:pt idx="12266">50</cx:pt>
          <cx:pt idx="12267">70</cx:pt>
          <cx:pt idx="12268">146</cx:pt>
          <cx:pt idx="12269">260</cx:pt>
          <cx:pt idx="12270">260</cx:pt>
          <cx:pt idx="12271">278</cx:pt>
          <cx:pt idx="12272">308</cx:pt>
          <cx:pt idx="12273">291</cx:pt>
          <cx:pt idx="12274">264</cx:pt>
          <cx:pt idx="12275">284</cx:pt>
          <cx:pt idx="12276">273</cx:pt>
          <cx:pt idx="12277">264</cx:pt>
          <cx:pt idx="12278">236</cx:pt>
          <cx:pt idx="12279">269</cx:pt>
          <cx:pt idx="12280">259</cx:pt>
          <cx:pt idx="12281">247</cx:pt>
          <cx:pt idx="12282">203</cx:pt>
          <cx:pt idx="12283">198</cx:pt>
          <cx:pt idx="12284">176</cx:pt>
          <cx:pt idx="12285">69</cx:pt>
          <cx:pt idx="12286">48</cx:pt>
          <cx:pt idx="12287">27</cx:pt>
          <cx:pt idx="12288">24</cx:pt>
          <cx:pt idx="12289">25</cx:pt>
          <cx:pt idx="12290">57</cx:pt>
          <cx:pt idx="12291">91</cx:pt>
          <cx:pt idx="12292">155</cx:pt>
          <cx:pt idx="12293">241</cx:pt>
          <cx:pt idx="12294">237</cx:pt>
          <cx:pt idx="12295">262</cx:pt>
          <cx:pt idx="12296">301</cx:pt>
          <cx:pt idx="12297">301</cx:pt>
          <cx:pt idx="12298">245</cx:pt>
          <cx:pt idx="12299">257</cx:pt>
          <cx:pt idx="12300">265</cx:pt>
          <cx:pt idx="12301">302</cx:pt>
          <cx:pt idx="12302">268</cx:pt>
          <cx:pt idx="12303">250</cx:pt>
          <cx:pt idx="12304">257</cx:pt>
          <cx:pt idx="12305">227</cx:pt>
          <cx:pt idx="12306">222</cx:pt>
          <cx:pt idx="12307">230</cx:pt>
          <cx:pt idx="12308">219</cx:pt>
          <cx:pt idx="12309">134</cx:pt>
          <cx:pt idx="12310">53</cx:pt>
          <cx:pt idx="12311">19</cx:pt>
          <cx:pt idx="12312">11</cx:pt>
          <cx:pt idx="12313">13</cx:pt>
          <cx:pt idx="12314">21</cx:pt>
          <cx:pt idx="12315">71</cx:pt>
          <cx:pt idx="12316">162</cx:pt>
          <cx:pt idx="12317">239</cx:pt>
          <cx:pt idx="12318">228</cx:pt>
          <cx:pt idx="12319">250</cx:pt>
          <cx:pt idx="12320">281</cx:pt>
          <cx:pt idx="12321">307</cx:pt>
          <cx:pt idx="12322">253</cx:pt>
          <cx:pt idx="12323">261</cx:pt>
          <cx:pt idx="12324">249</cx:pt>
          <cx:pt idx="12325">230</cx:pt>
          <cx:pt idx="12326">218</cx:pt>
          <cx:pt idx="12327">224</cx:pt>
          <cx:pt idx="12328">198</cx:pt>
          <cx:pt idx="12329">173</cx:pt>
          <cx:pt idx="12330">171</cx:pt>
          <cx:pt idx="12331">189</cx:pt>
          <cx:pt idx="12332">172</cx:pt>
          <cx:pt idx="12333">97</cx:pt>
          <cx:pt idx="12334">25</cx:pt>
          <cx:pt idx="12335">20</cx:pt>
          <cx:pt idx="12336">15</cx:pt>
          <cx:pt idx="12337">7</cx:pt>
          <cx:pt idx="12338">23</cx:pt>
          <cx:pt idx="12339">75</cx:pt>
          <cx:pt idx="12340">136</cx:pt>
          <cx:pt idx="12341">179</cx:pt>
          <cx:pt idx="12342">185</cx:pt>
          <cx:pt idx="12343">212</cx:pt>
          <cx:pt idx="12344">240</cx:pt>
          <cx:pt idx="12345">269</cx:pt>
          <cx:pt idx="12346">259</cx:pt>
          <cx:pt idx="12347">283</cx:pt>
          <cx:pt idx="12348">256</cx:pt>
          <cx:pt idx="12349">265</cx:pt>
          <cx:pt idx="12350">270</cx:pt>
          <cx:pt idx="12351">280</cx:pt>
          <cx:pt idx="12352">273</cx:pt>
          <cx:pt idx="12353">260</cx:pt>
          <cx:pt idx="12354">230</cx:pt>
          <cx:pt idx="12355">241</cx:pt>
          <cx:pt idx="12356">224</cx:pt>
          <cx:pt idx="12357">95</cx:pt>
          <cx:pt idx="12358">26</cx:pt>
          <cx:pt idx="12359">27</cx:pt>
          <cx:pt idx="12360">25</cx:pt>
          <cx:pt idx="12361">17</cx:pt>
          <cx:pt idx="12362">29</cx:pt>
          <cx:pt idx="12363">58</cx:pt>
          <cx:pt idx="12364">146</cx:pt>
          <cx:pt idx="12365">288</cx:pt>
          <cx:pt idx="12366">288</cx:pt>
          <cx:pt idx="12367">285</cx:pt>
          <cx:pt idx="12368">281</cx:pt>
          <cx:pt idx="12369">272</cx:pt>
          <cx:pt idx="12370">273</cx:pt>
          <cx:pt idx="12371">292</cx:pt>
          <cx:pt idx="12372">276</cx:pt>
          <cx:pt idx="12373">271</cx:pt>
          <cx:pt idx="12374">268</cx:pt>
          <cx:pt idx="12375">239</cx:pt>
          <cx:pt idx="12376">274</cx:pt>
          <cx:pt idx="12377">251</cx:pt>
          <cx:pt idx="12378">245</cx:pt>
          <cx:pt idx="12379">245</cx:pt>
          <cx:pt idx="12380">225</cx:pt>
          <cx:pt idx="12381">115</cx:pt>
          <cx:pt idx="12382">67</cx:pt>
          <cx:pt idx="12383">36</cx:pt>
          <cx:pt idx="12384">24</cx:pt>
          <cx:pt idx="12385">23</cx:pt>
          <cx:pt idx="12386">54</cx:pt>
          <cx:pt idx="12387">89</cx:pt>
          <cx:pt idx="12388">163</cx:pt>
          <cx:pt idx="12389">290</cx:pt>
          <cx:pt idx="12390">286</cx:pt>
          <cx:pt idx="12391">279</cx:pt>
          <cx:pt idx="12392">319</cx:pt>
          <cx:pt idx="12393">315</cx:pt>
          <cx:pt idx="12394">257</cx:pt>
          <cx:pt idx="12395">266</cx:pt>
          <cx:pt idx="12396">273</cx:pt>
          <cx:pt idx="12397">293</cx:pt>
          <cx:pt idx="12398">274</cx:pt>
          <cx:pt idx="12399">304</cx:pt>
          <cx:pt idx="12400">305</cx:pt>
          <cx:pt idx="12401">290</cx:pt>
          <cx:pt idx="12402">233</cx:pt>
          <cx:pt idx="12403">259</cx:pt>
          <cx:pt idx="12404">195</cx:pt>
          <cx:pt idx="12405">84</cx:pt>
          <cx:pt idx="12406">66</cx:pt>
          <cx:pt idx="12407">22</cx:pt>
          <cx:pt idx="12408">14</cx:pt>
          <cx:pt idx="12409">22</cx:pt>
          <cx:pt idx="12410">52</cx:pt>
          <cx:pt idx="12411">84</cx:pt>
          <cx:pt idx="12412">186</cx:pt>
          <cx:pt idx="12413">292</cx:pt>
          <cx:pt idx="12414">270</cx:pt>
          <cx:pt idx="12415">293</cx:pt>
          <cx:pt idx="12416">297</cx:pt>
          <cx:pt idx="12417">300</cx:pt>
          <cx:pt idx="12418">259</cx:pt>
          <cx:pt idx="12419">278</cx:pt>
          <cx:pt idx="12420">254</cx:pt>
          <cx:pt idx="12421">291</cx:pt>
          <cx:pt idx="12422">260</cx:pt>
          <cx:pt idx="12423">273</cx:pt>
          <cx:pt idx="12424">299</cx:pt>
          <cx:pt idx="12425">278</cx:pt>
          <cx:pt idx="12426">232</cx:pt>
          <cx:pt idx="12427">251</cx:pt>
          <cx:pt idx="12428">209</cx:pt>
          <cx:pt idx="12429">88</cx:pt>
          <cx:pt idx="12430">67</cx:pt>
          <cx:pt idx="12431">33</cx:pt>
          <cx:pt idx="12432">18</cx:pt>
          <cx:pt idx="12433">16</cx:pt>
          <cx:pt idx="12434">50</cx:pt>
          <cx:pt idx="12435">78</cx:pt>
          <cx:pt idx="12436">175</cx:pt>
          <cx:pt idx="12437">306</cx:pt>
          <cx:pt idx="12438">265</cx:pt>
          <cx:pt idx="12439">313</cx:pt>
          <cx:pt idx="12440">340</cx:pt>
          <cx:pt idx="12441">316</cx:pt>
          <cx:pt idx="12442">289</cx:pt>
          <cx:pt idx="12443">294</cx:pt>
          <cx:pt idx="12444">286</cx:pt>
          <cx:pt idx="12445">276</cx:pt>
          <cx:pt idx="12446">281</cx:pt>
          <cx:pt idx="12447">270</cx:pt>
          <cx:pt idx="12448">282</cx:pt>
          <cx:pt idx="12449">270</cx:pt>
          <cx:pt idx="12450">256</cx:pt>
          <cx:pt idx="12451">258</cx:pt>
          <cx:pt idx="12452">236</cx:pt>
          <cx:pt idx="12453">108</cx:pt>
          <cx:pt idx="12454">60</cx:pt>
          <cx:pt idx="12455">23</cx:pt>
          <cx:pt idx="12456">21</cx:pt>
          <cx:pt idx="12457">22</cx:pt>
          <cx:pt idx="12458">57</cx:pt>
          <cx:pt idx="12459">83</cx:pt>
          <cx:pt idx="12460">158</cx:pt>
          <cx:pt idx="12461">298</cx:pt>
          <cx:pt idx="12462">249</cx:pt>
          <cx:pt idx="12463">301</cx:pt>
          <cx:pt idx="12464">313</cx:pt>
          <cx:pt idx="12465">329</cx:pt>
          <cx:pt idx="12466">274</cx:pt>
          <cx:pt idx="12467">269</cx:pt>
          <cx:pt idx="12468">280</cx:pt>
          <cx:pt idx="12469">288</cx:pt>
          <cx:pt idx="12470">287</cx:pt>
          <cx:pt idx="12471">263</cx:pt>
          <cx:pt idx="12472">290</cx:pt>
          <cx:pt idx="12473">273</cx:pt>
          <cx:pt idx="12474">238</cx:pt>
          <cx:pt idx="12475">248</cx:pt>
          <cx:pt idx="12476">222</cx:pt>
          <cx:pt idx="12477">106</cx:pt>
          <cx:pt idx="12478">69</cx:pt>
          <cx:pt idx="12479">30</cx:pt>
          <cx:pt idx="12480">10</cx:pt>
          <cx:pt idx="12481">9</cx:pt>
          <cx:pt idx="12482">19</cx:pt>
          <cx:pt idx="12483">70</cx:pt>
          <cx:pt idx="12484">163</cx:pt>
          <cx:pt idx="12485">238</cx:pt>
          <cx:pt idx="12486">238</cx:pt>
          <cx:pt idx="12487">253</cx:pt>
          <cx:pt idx="12488">269</cx:pt>
          <cx:pt idx="12489">316</cx:pt>
          <cx:pt idx="12490">256</cx:pt>
          <cx:pt idx="12491">268</cx:pt>
          <cx:pt idx="12492">224</cx:pt>
          <cx:pt idx="12493">214</cx:pt>
          <cx:pt idx="12494">226</cx:pt>
          <cx:pt idx="12495">218</cx:pt>
          <cx:pt idx="12496">201</cx:pt>
          <cx:pt idx="12497">187</cx:pt>
          <cx:pt idx="12498">176</cx:pt>
          <cx:pt idx="12499">178</cx:pt>
          <cx:pt idx="12500">159</cx:pt>
          <cx:pt idx="12501">66</cx:pt>
          <cx:pt idx="12502">29</cx:pt>
          <cx:pt idx="12503">23</cx:pt>
          <cx:pt idx="12504">16</cx:pt>
          <cx:pt idx="12505">8</cx:pt>
          <cx:pt idx="12506">24</cx:pt>
          <cx:pt idx="12507">73</cx:pt>
          <cx:pt idx="12508">134</cx:pt>
          <cx:pt idx="12509">205</cx:pt>
          <cx:pt idx="12510">180</cx:pt>
          <cx:pt idx="12511">203</cx:pt>
          <cx:pt idx="12512">226</cx:pt>
          <cx:pt idx="12513">273</cx:pt>
          <cx:pt idx="12514">258</cx:pt>
          <cx:pt idx="12515">269</cx:pt>
          <cx:pt idx="12516">253</cx:pt>
          <cx:pt idx="12517">248</cx:pt>
          <cx:pt idx="12518">256</cx:pt>
          <cx:pt idx="12519">252</cx:pt>
          <cx:pt idx="12520">246</cx:pt>
          <cx:pt idx="12521">242</cx:pt>
          <cx:pt idx="12522">217</cx:pt>
          <cx:pt idx="12523">254</cx:pt>
          <cx:pt idx="12524">236</cx:pt>
          <cx:pt idx="12525">138</cx:pt>
          <cx:pt idx="12526">33</cx:pt>
          <cx:pt idx="12527">24</cx:pt>
          <cx:pt idx="12528">24</cx:pt>
          <cx:pt idx="12529">16</cx:pt>
          <cx:pt idx="12530">25</cx:pt>
          <cx:pt idx="12531">62</cx:pt>
          <cx:pt idx="12532">168</cx:pt>
          <cx:pt idx="12533">293</cx:pt>
          <cx:pt idx="12534">259</cx:pt>
          <cx:pt idx="12535">304</cx:pt>
          <cx:pt idx="12536">321</cx:pt>
          <cx:pt idx="12537">336</cx:pt>
          <cx:pt idx="12538">286</cx:pt>
          <cx:pt idx="12539">271</cx:pt>
          <cx:pt idx="12540">279</cx:pt>
          <cx:pt idx="12541">266</cx:pt>
          <cx:pt idx="12542">240</cx:pt>
          <cx:pt idx="12543">271</cx:pt>
          <cx:pt idx="12544">304</cx:pt>
          <cx:pt idx="12545">285</cx:pt>
          <cx:pt idx="12546">239</cx:pt>
          <cx:pt idx="12547">242</cx:pt>
          <cx:pt idx="12548">209</cx:pt>
          <cx:pt idx="12549">104</cx:pt>
          <cx:pt idx="12550">55</cx:pt>
          <cx:pt idx="12551">16</cx:pt>
          <cx:pt idx="12552">18</cx:pt>
          <cx:pt idx="12553">19</cx:pt>
          <cx:pt idx="12554">54</cx:pt>
          <cx:pt idx="12555">86</cx:pt>
          <cx:pt idx="12556">187</cx:pt>
          <cx:pt idx="12557">293</cx:pt>
          <cx:pt idx="12558">280</cx:pt>
          <cx:pt idx="12559">313</cx:pt>
          <cx:pt idx="12560">331</cx:pt>
          <cx:pt idx="12561">306</cx:pt>
          <cx:pt idx="12562">261</cx:pt>
          <cx:pt idx="12563">275</cx:pt>
          <cx:pt idx="12564">282</cx:pt>
          <cx:pt idx="12565">286</cx:pt>
          <cx:pt idx="12566">246</cx:pt>
          <cx:pt idx="12567">254</cx:pt>
          <cx:pt idx="12568">238</cx:pt>
          <cx:pt idx="12569">286</cx:pt>
          <cx:pt idx="12570">239</cx:pt>
          <cx:pt idx="12571">235</cx:pt>
          <cx:pt idx="12572">189</cx:pt>
          <cx:pt idx="12573">174</cx:pt>
          <cx:pt idx="12574">81</cx:pt>
          <cx:pt idx="12575">28</cx:pt>
          <cx:pt idx="12576">18</cx:pt>
          <cx:pt idx="12577">24</cx:pt>
          <cx:pt idx="12578">53</cx:pt>
          <cx:pt idx="12579">80</cx:pt>
          <cx:pt idx="12580">189</cx:pt>
          <cx:pt idx="12581">292</cx:pt>
          <cx:pt idx="12582">282</cx:pt>
          <cx:pt idx="12583">330</cx:pt>
          <cx:pt idx="12584">332</cx:pt>
          <cx:pt idx="12585">316</cx:pt>
          <cx:pt idx="12586">259</cx:pt>
          <cx:pt idx="12587">276</cx:pt>
          <cx:pt idx="12588">276</cx:pt>
          <cx:pt idx="12589">286</cx:pt>
          <cx:pt idx="12590">272</cx:pt>
          <cx:pt idx="12591">265</cx:pt>
          <cx:pt idx="12592">330</cx:pt>
          <cx:pt idx="12593">299</cx:pt>
          <cx:pt idx="12594">261</cx:pt>
          <cx:pt idx="12595">265</cx:pt>
          <cx:pt idx="12596">235</cx:pt>
          <cx:pt idx="12597">108</cx:pt>
          <cx:pt idx="12598">54</cx:pt>
          <cx:pt idx="12599">26</cx:pt>
          <cx:pt idx="12600">20</cx:pt>
          <cx:pt idx="12601">25</cx:pt>
          <cx:pt idx="12602">58</cx:pt>
          <cx:pt idx="12603">83</cx:pt>
          <cx:pt idx="12604">174</cx:pt>
          <cx:pt idx="12605">296</cx:pt>
          <cx:pt idx="12606">277</cx:pt>
          <cx:pt idx="12607">338</cx:pt>
          <cx:pt idx="12608">332</cx:pt>
          <cx:pt idx="12609">334</cx:pt>
          <cx:pt idx="12610">296</cx:pt>
          <cx:pt idx="12611">287</cx:pt>
          <cx:pt idx="12612">288</cx:pt>
          <cx:pt idx="12613">320</cx:pt>
          <cx:pt idx="12614">295</cx:pt>
          <cx:pt idx="12615">304</cx:pt>
          <cx:pt idx="12616">302</cx:pt>
          <cx:pt idx="12617">328</cx:pt>
          <cx:pt idx="12618">265</cx:pt>
          <cx:pt idx="12619">260</cx:pt>
          <cx:pt idx="12620">203</cx:pt>
          <cx:pt idx="12621">79</cx:pt>
          <cx:pt idx="12622">51</cx:pt>
          <cx:pt idx="12623">15</cx:pt>
          <cx:pt idx="12624">21</cx:pt>
          <cx:pt idx="12625">25</cx:pt>
          <cx:pt idx="12626">69</cx:pt>
          <cx:pt idx="12627">92</cx:pt>
          <cx:pt idx="12628">174</cx:pt>
          <cx:pt idx="12629">305</cx:pt>
          <cx:pt idx="12630">270</cx:pt>
          <cx:pt idx="12631">295</cx:pt>
          <cx:pt idx="12632">326</cx:pt>
          <cx:pt idx="12633">291</cx:pt>
          <cx:pt idx="12634">260</cx:pt>
          <cx:pt idx="12635">298</cx:pt>
          <cx:pt idx="12636">290</cx:pt>
          <cx:pt idx="12637">331</cx:pt>
          <cx:pt idx="12638">324</cx:pt>
          <cx:pt idx="12639">304</cx:pt>
          <cx:pt idx="12640">308</cx:pt>
          <cx:pt idx="12641">321</cx:pt>
          <cx:pt idx="12642">273</cx:pt>
          <cx:pt idx="12643">239</cx:pt>
          <cx:pt idx="12644">205</cx:pt>
          <cx:pt idx="12645">93</cx:pt>
          <cx:pt idx="12646">38</cx:pt>
          <cx:pt idx="12647">9</cx:pt>
          <cx:pt idx="12648">5</cx:pt>
          <cx:pt idx="12649">8</cx:pt>
          <cx:pt idx="12650">18</cx:pt>
          <cx:pt idx="12651">77</cx:pt>
          <cx:pt idx="12652">173</cx:pt>
          <cx:pt idx="12653">244</cx:pt>
          <cx:pt idx="12654">237</cx:pt>
          <cx:pt idx="12655">249</cx:pt>
          <cx:pt idx="12656">281</cx:pt>
          <cx:pt idx="12657">309</cx:pt>
          <cx:pt idx="12658">249</cx:pt>
          <cx:pt idx="12659">243</cx:pt>
          <cx:pt idx="12660">242</cx:pt>
          <cx:pt idx="12661">255</cx:pt>
          <cx:pt idx="12662">234</cx:pt>
          <cx:pt idx="12663">218</cx:pt>
          <cx:pt idx="12664">198</cx:pt>
          <cx:pt idx="12665">183</cx:pt>
          <cx:pt idx="12666">153</cx:pt>
          <cx:pt idx="12667">164</cx:pt>
          <cx:pt idx="12668">161</cx:pt>
          <cx:pt idx="12669">60</cx:pt>
          <cx:pt idx="12670">29</cx:pt>
          <cx:pt idx="12671">18</cx:pt>
          <cx:pt idx="12672">14</cx:pt>
          <cx:pt idx="12673">11</cx:pt>
          <cx:pt idx="12674">20</cx:pt>
          <cx:pt idx="12675">75</cx:pt>
          <cx:pt idx="12676">140</cx:pt>
          <cx:pt idx="12677">196</cx:pt>
          <cx:pt idx="12678">178</cx:pt>
          <cx:pt idx="12679">202</cx:pt>
          <cx:pt idx="12680">212</cx:pt>
          <cx:pt idx="12681">253</cx:pt>
          <cx:pt idx="12682">257</cx:pt>
          <cx:pt idx="12683">291</cx:pt>
          <cx:pt idx="12684">258</cx:pt>
          <cx:pt idx="12685">233</cx:pt>
          <cx:pt idx="12686">260</cx:pt>
          <cx:pt idx="12687">274</cx:pt>
          <cx:pt idx="12688">275</cx:pt>
          <cx:pt idx="12689">257</cx:pt>
          <cx:pt idx="12690">233</cx:pt>
          <cx:pt idx="12691">246</cx:pt>
          <cx:pt idx="12692">215</cx:pt>
          <cx:pt idx="12693">95</cx:pt>
          <cx:pt idx="12694">40</cx:pt>
          <cx:pt idx="12695">21</cx:pt>
          <cx:pt idx="12696">25</cx:pt>
          <cx:pt idx="12697">18</cx:pt>
          <cx:pt idx="12698">21</cx:pt>
          <cx:pt idx="12699">62</cx:pt>
          <cx:pt idx="12700">171</cx:pt>
          <cx:pt idx="12701">290</cx:pt>
          <cx:pt idx="12702">256</cx:pt>
          <cx:pt idx="12703">295</cx:pt>
          <cx:pt idx="12704">325</cx:pt>
          <cx:pt idx="12705">307</cx:pt>
          <cx:pt idx="12706">297</cx:pt>
          <cx:pt idx="12707">268</cx:pt>
          <cx:pt idx="12708">238</cx:pt>
          <cx:pt idx="12709">278</cx:pt>
          <cx:pt idx="12710">271</cx:pt>
          <cx:pt idx="12711">278</cx:pt>
          <cx:pt idx="12712">290</cx:pt>
          <cx:pt idx="12713">264</cx:pt>
          <cx:pt idx="12714">253</cx:pt>
          <cx:pt idx="12715">262</cx:pt>
          <cx:pt idx="12716">218</cx:pt>
          <cx:pt idx="12717">140</cx:pt>
          <cx:pt idx="12718">55</cx:pt>
          <cx:pt idx="12719">29</cx:pt>
          <cx:pt idx="12720">20</cx:pt>
          <cx:pt idx="12721">28</cx:pt>
          <cx:pt idx="12722">56</cx:pt>
          <cx:pt idx="12723">89</cx:pt>
          <cx:pt idx="12724">169</cx:pt>
          <cx:pt idx="12725">284</cx:pt>
          <cx:pt idx="12726">298</cx:pt>
          <cx:pt idx="12727">311</cx:pt>
          <cx:pt idx="12728">333</cx:pt>
          <cx:pt idx="12729">319</cx:pt>
          <cx:pt idx="12730">285</cx:pt>
          <cx:pt idx="12731">291</cx:pt>
          <cx:pt idx="12732">278</cx:pt>
          <cx:pt idx="12733">270</cx:pt>
          <cx:pt idx="12734">235</cx:pt>
          <cx:pt idx="12735">252</cx:pt>
          <cx:pt idx="12736">303</cx:pt>
          <cx:pt idx="12737">274</cx:pt>
          <cx:pt idx="12738">242</cx:pt>
          <cx:pt idx="12739">258</cx:pt>
          <cx:pt idx="12740">234</cx:pt>
          <cx:pt idx="12741">134</cx:pt>
          <cx:pt idx="12742">59</cx:pt>
          <cx:pt idx="12743">18</cx:pt>
          <cx:pt idx="12744">21</cx:pt>
          <cx:pt idx="12745">27</cx:pt>
          <cx:pt idx="12746">58</cx:pt>
          <cx:pt idx="12747">76</cx:pt>
          <cx:pt idx="12748">167</cx:pt>
          <cx:pt idx="12749">279</cx:pt>
          <cx:pt idx="12750">279</cx:pt>
          <cx:pt idx="12751">298</cx:pt>
          <cx:pt idx="12752">333</cx:pt>
          <cx:pt idx="12753">318</cx:pt>
          <cx:pt idx="12754">293</cx:pt>
          <cx:pt idx="12755">287</cx:pt>
          <cx:pt idx="12756">277</cx:pt>
          <cx:pt idx="12757">272</cx:pt>
          <cx:pt idx="12758">278</cx:pt>
          <cx:pt idx="12759">285</cx:pt>
          <cx:pt idx="12760">317</cx:pt>
          <cx:pt idx="12761">281</cx:pt>
          <cx:pt idx="12762">258</cx:pt>
          <cx:pt idx="12763">269</cx:pt>
          <cx:pt idx="12764">230</cx:pt>
          <cx:pt idx="12765">130</cx:pt>
          <cx:pt idx="12766">61</cx:pt>
          <cx:pt idx="12767">27</cx:pt>
          <cx:pt idx="12768">17</cx:pt>
          <cx:pt idx="12769">23</cx:pt>
          <cx:pt idx="12770">54</cx:pt>
          <cx:pt idx="12771">77</cx:pt>
          <cx:pt idx="12772">178</cx:pt>
          <cx:pt idx="12773">293</cx:pt>
          <cx:pt idx="12774">278</cx:pt>
          <cx:pt idx="12775">334</cx:pt>
          <cx:pt idx="12776">347</cx:pt>
          <cx:pt idx="12777">331</cx:pt>
          <cx:pt idx="12778">270</cx:pt>
          <cx:pt idx="12779">297</cx:pt>
          <cx:pt idx="12780">290</cx:pt>
          <cx:pt idx="12781">311</cx:pt>
          <cx:pt idx="12782">285</cx:pt>
          <cx:pt idx="12783">281</cx:pt>
          <cx:pt idx="12784">296</cx:pt>
          <cx:pt idx="12785">300</cx:pt>
          <cx:pt idx="12786">255</cx:pt>
          <cx:pt idx="12787">253</cx:pt>
          <cx:pt idx="12788">228</cx:pt>
          <cx:pt idx="12789">116</cx:pt>
          <cx:pt idx="12790">57</cx:pt>
          <cx:pt idx="12791">18</cx:pt>
          <cx:pt idx="12792">15</cx:pt>
          <cx:pt idx="12793">23</cx:pt>
          <cx:pt idx="12794">69</cx:pt>
          <cx:pt idx="12795">87</cx:pt>
          <cx:pt idx="12796">177</cx:pt>
          <cx:pt idx="12797">294</cx:pt>
          <cx:pt idx="12798">261</cx:pt>
          <cx:pt idx="12799">301</cx:pt>
          <cx:pt idx="12800">320</cx:pt>
          <cx:pt idx="12801">299</cx:pt>
          <cx:pt idx="12802">263</cx:pt>
          <cx:pt idx="12803">276</cx:pt>
          <cx:pt idx="12804">256</cx:pt>
          <cx:pt idx="12805">284</cx:pt>
          <cx:pt idx="12806">278</cx:pt>
          <cx:pt idx="12807">254</cx:pt>
          <cx:pt idx="12808">287</cx:pt>
          <cx:pt idx="12809">284</cx:pt>
          <cx:pt idx="12810">272</cx:pt>
          <cx:pt idx="12811">268</cx:pt>
          <cx:pt idx="12812">234</cx:pt>
          <cx:pt idx="12813">131</cx:pt>
          <cx:pt idx="12814">54</cx:pt>
          <cx:pt idx="12815">19</cx:pt>
          <cx:pt idx="12816">13</cx:pt>
          <cx:pt idx="12817">9</cx:pt>
          <cx:pt idx="12818">21</cx:pt>
          <cx:pt idx="12819">76</cx:pt>
          <cx:pt idx="12820">172</cx:pt>
          <cx:pt idx="12821">243</cx:pt>
          <cx:pt idx="12822">242</cx:pt>
          <cx:pt idx="12823">264</cx:pt>
          <cx:pt idx="12824">279</cx:pt>
          <cx:pt idx="12825">300</cx:pt>
          <cx:pt idx="12826">252</cx:pt>
          <cx:pt idx="12827">256</cx:pt>
          <cx:pt idx="12828">235</cx:pt>
          <cx:pt idx="12829">232</cx:pt>
          <cx:pt idx="12830">230</cx:pt>
          <cx:pt idx="12831">227</cx:pt>
          <cx:pt idx="12832">209</cx:pt>
          <cx:pt idx="12833">160</cx:pt>
          <cx:pt idx="12834">152</cx:pt>
          <cx:pt idx="12835">191</cx:pt>
          <cx:pt idx="12836">168</cx:pt>
          <cx:pt idx="12837">81</cx:pt>
          <cx:pt idx="12838">34</cx:pt>
          <cx:pt idx="12839">21</cx:pt>
          <cx:pt idx="12840">15</cx:pt>
          <cx:pt idx="12841">8</cx:pt>
          <cx:pt idx="12842">24</cx:pt>
          <cx:pt idx="12843">74</cx:pt>
          <cx:pt idx="12844">143</cx:pt>
          <cx:pt idx="12845">189</cx:pt>
          <cx:pt idx="12846">186</cx:pt>
          <cx:pt idx="12847">200</cx:pt>
          <cx:pt idx="12848">230</cx:pt>
          <cx:pt idx="12849">278</cx:pt>
          <cx:pt idx="12850">258</cx:pt>
          <cx:pt idx="12851">273</cx:pt>
          <cx:pt idx="12852">266</cx:pt>
          <cx:pt idx="12853">282</cx:pt>
          <cx:pt idx="12854">275</cx:pt>
          <cx:pt idx="12855">276</cx:pt>
          <cx:pt idx="12856">278</cx:pt>
          <cx:pt idx="12857">290</cx:pt>
          <cx:pt idx="12858">252</cx:pt>
          <cx:pt idx="12859">232</cx:pt>
          <cx:pt idx="12860">207</cx:pt>
          <cx:pt idx="12861">50</cx:pt>
          <cx:pt idx="12862">23</cx:pt>
          <cx:pt idx="12863">16</cx:pt>
          <cx:pt idx="12864">21</cx:pt>
          <cx:pt idx="12865">11</cx:pt>
          <cx:pt idx="12866">27</cx:pt>
          <cx:pt idx="12867">73</cx:pt>
          <cx:pt idx="12868">184</cx:pt>
          <cx:pt idx="12869">294</cx:pt>
          <cx:pt idx="12870">283</cx:pt>
          <cx:pt idx="12871">318</cx:pt>
          <cx:pt idx="12872">349</cx:pt>
          <cx:pt idx="12873">338</cx:pt>
          <cx:pt idx="12874">294</cx:pt>
          <cx:pt idx="12875">287</cx:pt>
          <cx:pt idx="12876">287</cx:pt>
          <cx:pt idx="12877">327</cx:pt>
          <cx:pt idx="12878">310</cx:pt>
          <cx:pt idx="12879">311</cx:pt>
          <cx:pt idx="12880">310</cx:pt>
          <cx:pt idx="12881">295</cx:pt>
          <cx:pt idx="12882">222</cx:pt>
          <cx:pt idx="12883">231</cx:pt>
          <cx:pt idx="12884">201</cx:pt>
          <cx:pt idx="12885">86</cx:pt>
          <cx:pt idx="12886">55</cx:pt>
          <cx:pt idx="12887">22</cx:pt>
          <cx:pt idx="12888">20</cx:pt>
          <cx:pt idx="12889">21</cx:pt>
          <cx:pt idx="12890">56</cx:pt>
          <cx:pt idx="12891">88</cx:pt>
          <cx:pt idx="12892">185</cx:pt>
          <cx:pt idx="12893">284</cx:pt>
          <cx:pt idx="12894">270</cx:pt>
          <cx:pt idx="12895">313</cx:pt>
          <cx:pt idx="12896">346</cx:pt>
          <cx:pt idx="12897">331</cx:pt>
          <cx:pt idx="12898">275</cx:pt>
          <cx:pt idx="12899">276</cx:pt>
          <cx:pt idx="12900">305</cx:pt>
          <cx:pt idx="12901">310</cx:pt>
          <cx:pt idx="12902">292</cx:pt>
          <cx:pt idx="12903">300</cx:pt>
          <cx:pt idx="12904">291</cx:pt>
          <cx:pt idx="12905">291</cx:pt>
          <cx:pt idx="12906">219</cx:pt>
          <cx:pt idx="12907">252</cx:pt>
          <cx:pt idx="12908">204</cx:pt>
          <cx:pt idx="12909">83</cx:pt>
          <cx:pt idx="12910">53</cx:pt>
          <cx:pt idx="12911">16</cx:pt>
          <cx:pt idx="12912">16</cx:pt>
          <cx:pt idx="12913">25</cx:pt>
          <cx:pt idx="12914">49</cx:pt>
          <cx:pt idx="12915">85</cx:pt>
          <cx:pt idx="12916">182</cx:pt>
          <cx:pt idx="12917">294</cx:pt>
          <cx:pt idx="12918">282</cx:pt>
          <cx:pt idx="12919">322</cx:pt>
          <cx:pt idx="12920">340</cx:pt>
          <cx:pt idx="12921">323</cx:pt>
          <cx:pt idx="12922">273</cx:pt>
          <cx:pt idx="12923">304</cx:pt>
          <cx:pt idx="12924">282</cx:pt>
          <cx:pt idx="12925">333</cx:pt>
          <cx:pt idx="12926">273</cx:pt>
          <cx:pt idx="12927">303</cx:pt>
          <cx:pt idx="12928">307</cx:pt>
          <cx:pt idx="12929">310</cx:pt>
          <cx:pt idx="12930">249</cx:pt>
          <cx:pt idx="12931">265</cx:pt>
          <cx:pt idx="12932">209</cx:pt>
          <cx:pt idx="12933">92</cx:pt>
          <cx:pt idx="12934">69</cx:pt>
          <cx:pt idx="12935">23</cx:pt>
          <cx:pt idx="12936">19</cx:pt>
          <cx:pt idx="12937">25</cx:pt>
          <cx:pt idx="12938">50</cx:pt>
          <cx:pt idx="12939">87</cx:pt>
          <cx:pt idx="12940">158</cx:pt>
          <cx:pt idx="12941">312</cx:pt>
          <cx:pt idx="12942">305</cx:pt>
          <cx:pt idx="12943">308</cx:pt>
          <cx:pt idx="12944">318</cx:pt>
          <cx:pt idx="12945">326</cx:pt>
          <cx:pt idx="12946">287</cx:pt>
          <cx:pt idx="12947">290</cx:pt>
          <cx:pt idx="12948">303</cx:pt>
          <cx:pt idx="12949">327</cx:pt>
          <cx:pt idx="12950">315</cx:pt>
          <cx:pt idx="12951">306</cx:pt>
          <cx:pt idx="12952">321</cx:pt>
          <cx:pt idx="12953">298</cx:pt>
          <cx:pt idx="12954">238</cx:pt>
          <cx:pt idx="12955">258</cx:pt>
          <cx:pt idx="12956">234</cx:pt>
          <cx:pt idx="12957">115</cx:pt>
          <cx:pt idx="12958">84</cx:pt>
          <cx:pt idx="12959">31</cx:pt>
          <cx:pt idx="12960">19</cx:pt>
          <cx:pt idx="12961">20</cx:pt>
          <cx:pt idx="12962">55</cx:pt>
          <cx:pt idx="12963">89</cx:pt>
          <cx:pt idx="12964">168</cx:pt>
          <cx:pt idx="12965">266</cx:pt>
          <cx:pt idx="12966">254</cx:pt>
          <cx:pt idx="12967">283</cx:pt>
          <cx:pt idx="12968">321</cx:pt>
          <cx:pt idx="12969">333</cx:pt>
          <cx:pt idx="12970">287</cx:pt>
          <cx:pt idx="12971">283</cx:pt>
          <cx:pt idx="12972">277</cx:pt>
          <cx:pt idx="12973">284</cx:pt>
          <cx:pt idx="12974">295</cx:pt>
          <cx:pt idx="12975">295</cx:pt>
          <cx:pt idx="12976">306</cx:pt>
          <cx:pt idx="12977">281</cx:pt>
          <cx:pt idx="12978">251</cx:pt>
          <cx:pt idx="12979">254</cx:pt>
          <cx:pt idx="12980">215</cx:pt>
          <cx:pt idx="12981">104</cx:pt>
          <cx:pt idx="12982">57</cx:pt>
          <cx:pt idx="12983">19</cx:pt>
          <cx:pt idx="12984">13</cx:pt>
          <cx:pt idx="12985">11</cx:pt>
          <cx:pt idx="12986">22</cx:pt>
          <cx:pt idx="12987">92</cx:pt>
          <cx:pt idx="12988">157</cx:pt>
          <cx:pt idx="12989">241</cx:pt>
          <cx:pt idx="12990">234</cx:pt>
          <cx:pt idx="12991">254</cx:pt>
          <cx:pt idx="12992">267</cx:pt>
          <cx:pt idx="12993">291</cx:pt>
          <cx:pt idx="12994">254</cx:pt>
          <cx:pt idx="12995">252</cx:pt>
          <cx:pt idx="12996">225</cx:pt>
          <cx:pt idx="12997">226</cx:pt>
          <cx:pt idx="12998">210</cx:pt>
          <cx:pt idx="12999">205</cx:pt>
          <cx:pt idx="13000">193</cx:pt>
          <cx:pt idx="13001">186</cx:pt>
          <cx:pt idx="13002">161</cx:pt>
          <cx:pt idx="13003">154</cx:pt>
          <cx:pt idx="13004">167</cx:pt>
          <cx:pt idx="13005">67</cx:pt>
          <cx:pt idx="13006">34</cx:pt>
          <cx:pt idx="13007">20</cx:pt>
          <cx:pt idx="13008">19</cx:pt>
          <cx:pt idx="13009">11</cx:pt>
          <cx:pt idx="13010">28</cx:pt>
          <cx:pt idx="13011">85</cx:pt>
          <cx:pt idx="13012">138</cx:pt>
          <cx:pt idx="13013">203</cx:pt>
          <cx:pt idx="13014">195</cx:pt>
          <cx:pt idx="13015">203</cx:pt>
          <cx:pt idx="13016">241</cx:pt>
          <cx:pt idx="13017">283</cx:pt>
          <cx:pt idx="13018">253</cx:pt>
          <cx:pt idx="13019">270</cx:pt>
          <cx:pt idx="13020">266</cx:pt>
          <cx:pt idx="13021">268</cx:pt>
          <cx:pt idx="13022">266</cx:pt>
          <cx:pt idx="13023">266</cx:pt>
          <cx:pt idx="13024">278</cx:pt>
          <cx:pt idx="13025">264</cx:pt>
          <cx:pt idx="13026">226</cx:pt>
          <cx:pt idx="13027">225</cx:pt>
          <cx:pt idx="13028">203</cx:pt>
          <cx:pt idx="13029">72</cx:pt>
          <cx:pt idx="13030">26</cx:pt>
          <cx:pt idx="13031">25</cx:pt>
          <cx:pt idx="13032">21</cx:pt>
          <cx:pt idx="13033">15</cx:pt>
          <cx:pt idx="13034">27</cx:pt>
          <cx:pt idx="13035">64</cx:pt>
          <cx:pt idx="13036">160</cx:pt>
          <cx:pt idx="13037">285</cx:pt>
          <cx:pt idx="13038">295</cx:pt>
          <cx:pt idx="13039">317</cx:pt>
          <cx:pt idx="13040">341</cx:pt>
          <cx:pt idx="13041">331</cx:pt>
          <cx:pt idx="13042">273</cx:pt>
          <cx:pt idx="13043">283</cx:pt>
          <cx:pt idx="13044">284</cx:pt>
          <cx:pt idx="13045">300</cx:pt>
          <cx:pt idx="13046">271</cx:pt>
          <cx:pt idx="13047">297</cx:pt>
          <cx:pt idx="13048">291</cx:pt>
          <cx:pt idx="13049">296</cx:pt>
          <cx:pt idx="13050">217</cx:pt>
          <cx:pt idx="13051">222</cx:pt>
          <cx:pt idx="13052">221</cx:pt>
          <cx:pt idx="13053">99</cx:pt>
          <cx:pt idx="13054">55</cx:pt>
          <cx:pt idx="13055">29</cx:pt>
          <cx:pt idx="13056">19</cx:pt>
          <cx:pt idx="13057">17</cx:pt>
          <cx:pt idx="13058">59</cx:pt>
          <cx:pt idx="13059">97</cx:pt>
          <cx:pt idx="13060">171</cx:pt>
          <cx:pt idx="13061">294</cx:pt>
          <cx:pt idx="13062">290</cx:pt>
          <cx:pt idx="13063">319</cx:pt>
          <cx:pt idx="13064">350</cx:pt>
          <cx:pt idx="13065">333</cx:pt>
          <cx:pt idx="13066">299</cx:pt>
          <cx:pt idx="13067">306</cx:pt>
          <cx:pt idx="13068">307</cx:pt>
          <cx:pt idx="13069">325</cx:pt>
          <cx:pt idx="13070">280</cx:pt>
          <cx:pt idx="13071">286</cx:pt>
          <cx:pt idx="13072">305</cx:pt>
          <cx:pt idx="13073">303</cx:pt>
          <cx:pt idx="13074">247</cx:pt>
          <cx:pt idx="13075">241</cx:pt>
          <cx:pt idx="13076">197</cx:pt>
          <cx:pt idx="13077">79</cx:pt>
          <cx:pt idx="13078">65</cx:pt>
          <cx:pt idx="13079">25</cx:pt>
          <cx:pt idx="13080">13</cx:pt>
          <cx:pt idx="13081">25</cx:pt>
          <cx:pt idx="13082">49</cx:pt>
          <cx:pt idx="13083">82</cx:pt>
          <cx:pt idx="13084">184</cx:pt>
          <cx:pt idx="13085">276</cx:pt>
          <cx:pt idx="13086">273</cx:pt>
          <cx:pt idx="13087">300</cx:pt>
          <cx:pt idx="13088">344</cx:pt>
          <cx:pt idx="13089">328</cx:pt>
          <cx:pt idx="13090">258</cx:pt>
          <cx:pt idx="13091">293</cx:pt>
          <cx:pt idx="13092">299</cx:pt>
          <cx:pt idx="13093">314</cx:pt>
          <cx:pt idx="13094">293</cx:pt>
          <cx:pt idx="13095">303</cx:pt>
          <cx:pt idx="13096">337</cx:pt>
          <cx:pt idx="13097">309</cx:pt>
          <cx:pt idx="13098">259</cx:pt>
          <cx:pt idx="13099">255</cx:pt>
          <cx:pt idx="13100">211</cx:pt>
          <cx:pt idx="13101">95</cx:pt>
          <cx:pt idx="13102">57</cx:pt>
          <cx:pt idx="13103">26</cx:pt>
          <cx:pt idx="13104">24</cx:pt>
          <cx:pt idx="13105">29</cx:pt>
          <cx:pt idx="13106">64</cx:pt>
          <cx:pt idx="13107">93</cx:pt>
          <cx:pt idx="13108">192</cx:pt>
          <cx:pt idx="13109">298</cx:pt>
          <cx:pt idx="13110">272</cx:pt>
          <cx:pt idx="13111">302</cx:pt>
          <cx:pt idx="13112">335</cx:pt>
          <cx:pt idx="13113">312</cx:pt>
          <cx:pt idx="13114">275</cx:pt>
          <cx:pt idx="13115">295</cx:pt>
          <cx:pt idx="13116">305</cx:pt>
          <cx:pt idx="13117">312</cx:pt>
          <cx:pt idx="13118">290</cx:pt>
          <cx:pt idx="13119">294</cx:pt>
          <cx:pt idx="13120">320</cx:pt>
          <cx:pt idx="13121">319</cx:pt>
          <cx:pt idx="13122">250</cx:pt>
          <cx:pt idx="13123">258</cx:pt>
          <cx:pt idx="13124">222</cx:pt>
          <cx:pt idx="13125">96</cx:pt>
          <cx:pt idx="13126">55</cx:pt>
          <cx:pt idx="13127">21</cx:pt>
          <cx:pt idx="13128">23</cx:pt>
          <cx:pt idx="13129">27</cx:pt>
          <cx:pt idx="13130">64</cx:pt>
          <cx:pt idx="13131">97</cx:pt>
          <cx:pt idx="13132">172</cx:pt>
          <cx:pt idx="13133">287</cx:pt>
          <cx:pt idx="13134">277</cx:pt>
          <cx:pt idx="13135">295</cx:pt>
          <cx:pt idx="13136">319</cx:pt>
          <cx:pt idx="13137">309</cx:pt>
          <cx:pt idx="13138">280</cx:pt>
          <cx:pt idx="13139">286</cx:pt>
          <cx:pt idx="13140">305</cx:pt>
          <cx:pt idx="13141">311</cx:pt>
          <cx:pt idx="13142">320</cx:pt>
          <cx:pt idx="13143">294</cx:pt>
          <cx:pt idx="13144">308</cx:pt>
          <cx:pt idx="13145">306</cx:pt>
          <cx:pt idx="13146">251</cx:pt>
          <cx:pt idx="13147">241</cx:pt>
          <cx:pt idx="13148">203</cx:pt>
          <cx:pt idx="13149">87</cx:pt>
          <cx:pt idx="13150">50</cx:pt>
          <cx:pt idx="13151">23</cx:pt>
          <cx:pt idx="13152">14</cx:pt>
          <cx:pt idx="13153">8</cx:pt>
          <cx:pt idx="13154">24</cx:pt>
          <cx:pt idx="13155">76</cx:pt>
          <cx:pt idx="13156">170</cx:pt>
          <cx:pt idx="13157">244</cx:pt>
          <cx:pt idx="13158">219</cx:pt>
          <cx:pt idx="13159">226</cx:pt>
          <cx:pt idx="13160">249</cx:pt>
          <cx:pt idx="13161">286</cx:pt>
          <cx:pt idx="13162">252</cx:pt>
          <cx:pt idx="13163">257</cx:pt>
          <cx:pt idx="13164">245</cx:pt>
          <cx:pt idx="13165">245</cx:pt>
          <cx:pt idx="13166">219</cx:pt>
          <cx:pt idx="13167">222</cx:pt>
          <cx:pt idx="13168">203</cx:pt>
          <cx:pt idx="13169">190</cx:pt>
          <cx:pt idx="13170">172</cx:pt>
          <cx:pt idx="13171">171</cx:pt>
          <cx:pt idx="13172">161</cx:pt>
          <cx:pt idx="13173">61</cx:pt>
          <cx:pt idx="13174">35</cx:pt>
          <cx:pt idx="13175">24</cx:pt>
          <cx:pt idx="13176">19</cx:pt>
          <cx:pt idx="13177">11</cx:pt>
          <cx:pt idx="13178">26</cx:pt>
          <cx:pt idx="13179">77</cx:pt>
          <cx:pt idx="13180">146</cx:pt>
          <cx:pt idx="13181">204</cx:pt>
          <cx:pt idx="13182">196</cx:pt>
          <cx:pt idx="13183">192</cx:pt>
          <cx:pt idx="13184">230</cx:pt>
          <cx:pt idx="13185">283</cx:pt>
          <cx:pt idx="13186">264</cx:pt>
          <cx:pt idx="13187">268</cx:pt>
          <cx:pt idx="13188">282</cx:pt>
          <cx:pt idx="13189">280</cx:pt>
          <cx:pt idx="13190">259</cx:pt>
          <cx:pt idx="13191">258</cx:pt>
          <cx:pt idx="13192">270</cx:pt>
          <cx:pt idx="13193">261</cx:pt>
          <cx:pt idx="13194">231</cx:pt>
          <cx:pt idx="13195">220</cx:pt>
          <cx:pt idx="13196">219</cx:pt>
          <cx:pt idx="13197">69</cx:pt>
          <cx:pt idx="13198">29</cx:pt>
          <cx:pt idx="13199">23</cx:pt>
          <cx:pt idx="13200">19</cx:pt>
          <cx:pt idx="13201">15</cx:pt>
          <cx:pt idx="13202">26</cx:pt>
          <cx:pt idx="13203">66</cx:pt>
          <cx:pt idx="13204">173</cx:pt>
          <cx:pt idx="13205">292</cx:pt>
          <cx:pt idx="13206">290</cx:pt>
          <cx:pt idx="13207">303</cx:pt>
          <cx:pt idx="13208">319</cx:pt>
          <cx:pt idx="13209">330</cx:pt>
          <cx:pt idx="13210">284</cx:pt>
          <cx:pt idx="13211">273</cx:pt>
          <cx:pt idx="13212">258</cx:pt>
          <cx:pt idx="13213">301</cx:pt>
          <cx:pt idx="13214">281</cx:pt>
          <cx:pt idx="13215">269</cx:pt>
          <cx:pt idx="13216">272</cx:pt>
          <cx:pt idx="13217">293</cx:pt>
          <cx:pt idx="13218">222</cx:pt>
          <cx:pt idx="13219">227</cx:pt>
          <cx:pt idx="13220">197</cx:pt>
          <cx:pt idx="13221">99</cx:pt>
          <cx:pt idx="13222">62</cx:pt>
          <cx:pt idx="13223">21</cx:pt>
          <cx:pt idx="13224">23</cx:pt>
          <cx:pt idx="13225">19</cx:pt>
          <cx:pt idx="13226">50</cx:pt>
          <cx:pt idx="13227">98</cx:pt>
          <cx:pt idx="13228">184</cx:pt>
          <cx:pt idx="13229">293</cx:pt>
          <cx:pt idx="13230">283</cx:pt>
          <cx:pt idx="13231">306</cx:pt>
          <cx:pt idx="13232">324</cx:pt>
          <cx:pt idx="13233">315</cx:pt>
          <cx:pt idx="13234">264</cx:pt>
          <cx:pt idx="13235">285</cx:pt>
          <cx:pt idx="13236">285</cx:pt>
          <cx:pt idx="13237">281</cx:pt>
          <cx:pt idx="13238">278</cx:pt>
          <cx:pt idx="13239">276</cx:pt>
          <cx:pt idx="13240">277</cx:pt>
          <cx:pt idx="13241">296</cx:pt>
          <cx:pt idx="13242">231</cx:pt>
          <cx:pt idx="13243">246</cx:pt>
          <cx:pt idx="13244">212</cx:pt>
          <cx:pt idx="13245">98</cx:pt>
          <cx:pt idx="13246">51</cx:pt>
          <cx:pt idx="13247">11</cx:pt>
          <cx:pt idx="13248">20</cx:pt>
          <cx:pt idx="13249">27</cx:pt>
          <cx:pt idx="13250">53</cx:pt>
          <cx:pt idx="13251">82</cx:pt>
          <cx:pt idx="13252">176</cx:pt>
          <cx:pt idx="13253">277</cx:pt>
          <cx:pt idx="13254">278</cx:pt>
          <cx:pt idx="13255">284</cx:pt>
          <cx:pt idx="13256">322</cx:pt>
          <cx:pt idx="13257">317</cx:pt>
          <cx:pt idx="13258">282</cx:pt>
          <cx:pt idx="13259">279</cx:pt>
          <cx:pt idx="13260">259</cx:pt>
          <cx:pt idx="13261">301</cx:pt>
          <cx:pt idx="13262">273</cx:pt>
          <cx:pt idx="13263">287</cx:pt>
          <cx:pt idx="13264">307</cx:pt>
          <cx:pt idx="13265">300</cx:pt>
          <cx:pt idx="13266">232</cx:pt>
          <cx:pt idx="13267">244</cx:pt>
          <cx:pt idx="13268">197</cx:pt>
          <cx:pt idx="13269">90</cx:pt>
          <cx:pt idx="13270">62</cx:pt>
          <cx:pt idx="13271">19</cx:pt>
          <cx:pt idx="13272">19</cx:pt>
          <cx:pt idx="13273">30</cx:pt>
          <cx:pt idx="13274">63</cx:pt>
          <cx:pt idx="13275">88</cx:pt>
          <cx:pt idx="13276">192</cx:pt>
          <cx:pt idx="13277">299</cx:pt>
          <cx:pt idx="13278">279</cx:pt>
          <cx:pt idx="13279">314</cx:pt>
          <cx:pt idx="13280">334</cx:pt>
          <cx:pt idx="13281">304</cx:pt>
          <cx:pt idx="13282">267</cx:pt>
          <cx:pt idx="13283">298</cx:pt>
          <cx:pt idx="13284">299</cx:pt>
          <cx:pt idx="13285">324</cx:pt>
          <cx:pt idx="13286">291</cx:pt>
          <cx:pt idx="13287">301</cx:pt>
          <cx:pt idx="13288">307</cx:pt>
          <cx:pt idx="13289">309</cx:pt>
          <cx:pt idx="13290">219</cx:pt>
          <cx:pt idx="13291">247</cx:pt>
          <cx:pt idx="13292">202</cx:pt>
          <cx:pt idx="13293">95</cx:pt>
          <cx:pt idx="13294">50</cx:pt>
          <cx:pt idx="13295">20</cx:pt>
          <cx:pt idx="13296">21</cx:pt>
          <cx:pt idx="13297">27</cx:pt>
          <cx:pt idx="13298">73</cx:pt>
          <cx:pt idx="13299">99</cx:pt>
          <cx:pt idx="13300">173</cx:pt>
          <cx:pt idx="13301">281</cx:pt>
          <cx:pt idx="13302">268</cx:pt>
          <cx:pt idx="13303">266</cx:pt>
          <cx:pt idx="13304">320</cx:pt>
          <cx:pt idx="13305">329</cx:pt>
          <cx:pt idx="13306">257</cx:pt>
          <cx:pt idx="13307">273</cx:pt>
          <cx:pt idx="13308">293</cx:pt>
          <cx:pt idx="13309">315</cx:pt>
          <cx:pt idx="13310">297</cx:pt>
          <cx:pt idx="13311">292</cx:pt>
          <cx:pt idx="13312">313</cx:pt>
          <cx:pt idx="13313">305</cx:pt>
          <cx:pt idx="13314">261</cx:pt>
          <cx:pt idx="13315">235</cx:pt>
          <cx:pt idx="13316">213</cx:pt>
          <cx:pt idx="13317">101</cx:pt>
          <cx:pt idx="13318">52</cx:pt>
          <cx:pt idx="13319">21</cx:pt>
          <cx:pt idx="13320">17</cx:pt>
          <cx:pt idx="13321">15</cx:pt>
          <cx:pt idx="13322">27</cx:pt>
          <cx:pt idx="13323">89</cx:pt>
          <cx:pt idx="13324">169</cx:pt>
          <cx:pt idx="13325">249</cx:pt>
          <cx:pt idx="13326">235</cx:pt>
          <cx:pt idx="13327">260</cx:pt>
          <cx:pt idx="13328">280</cx:pt>
          <cx:pt idx="13329">334</cx:pt>
          <cx:pt idx="13330">255</cx:pt>
          <cx:pt idx="13331">255</cx:pt>
          <cx:pt idx="13332">251</cx:pt>
          <cx:pt idx="13333">258</cx:pt>
          <cx:pt idx="13334">235</cx:pt>
          <cx:pt idx="13335">219</cx:pt>
          <cx:pt idx="13336">199</cx:pt>
          <cx:pt idx="13337">201</cx:pt>
          <cx:pt idx="13338">182</cx:pt>
          <cx:pt idx="13339">184</cx:pt>
          <cx:pt idx="13340">173</cx:pt>
          <cx:pt idx="13341">62</cx:pt>
          <cx:pt idx="13342">38</cx:pt>
          <cx:pt idx="13343">24</cx:pt>
          <cx:pt idx="13344">20</cx:pt>
          <cx:pt idx="13345">13</cx:pt>
          <cx:pt idx="13346">29</cx:pt>
          <cx:pt idx="13347">77</cx:pt>
          <cx:pt idx="13348">156</cx:pt>
          <cx:pt idx="13349">204</cx:pt>
          <cx:pt idx="13350">193</cx:pt>
          <cx:pt idx="13351">209</cx:pt>
          <cx:pt idx="13352">232</cx:pt>
          <cx:pt idx="13353">286</cx:pt>
          <cx:pt idx="13354">270</cx:pt>
          <cx:pt idx="13355">293</cx:pt>
          <cx:pt idx="13356">270</cx:pt>
          <cx:pt idx="13357">267</cx:pt>
          <cx:pt idx="13358">256</cx:pt>
          <cx:pt idx="13359">261</cx:pt>
          <cx:pt idx="13360">251</cx:pt>
          <cx:pt idx="13361">278</cx:pt>
          <cx:pt idx="13362">238</cx:pt>
          <cx:pt idx="13363">224</cx:pt>
          <cx:pt idx="13364">211</cx:pt>
          <cx:pt idx="13365">64</cx:pt>
          <cx:pt idx="13366">21</cx:pt>
          <cx:pt idx="13367">21</cx:pt>
          <cx:pt idx="13368">23</cx:pt>
          <cx:pt idx="13369">15</cx:pt>
          <cx:pt idx="13370">19</cx:pt>
          <cx:pt idx="13371">74</cx:pt>
          <cx:pt idx="13372">180</cx:pt>
          <cx:pt idx="13373">293</cx:pt>
          <cx:pt idx="13374">292</cx:pt>
          <cx:pt idx="13375">298</cx:pt>
          <cx:pt idx="13376">322</cx:pt>
          <cx:pt idx="13377">325</cx:pt>
          <cx:pt idx="13378">277</cx:pt>
          <cx:pt idx="13379">268</cx:pt>
          <cx:pt idx="13380">271</cx:pt>
          <cx:pt idx="13381">285</cx:pt>
          <cx:pt idx="13382">272</cx:pt>
          <cx:pt idx="13383">252</cx:pt>
          <cx:pt idx="13384">291</cx:pt>
          <cx:pt idx="13385">285</cx:pt>
          <cx:pt idx="13386">223</cx:pt>
          <cx:pt idx="13387">232</cx:pt>
          <cx:pt idx="13388">206</cx:pt>
          <cx:pt idx="13389">109</cx:pt>
          <cx:pt idx="13390">67</cx:pt>
          <cx:pt idx="13391">32</cx:pt>
          <cx:pt idx="13392">15</cx:pt>
          <cx:pt idx="13393">32</cx:pt>
          <cx:pt idx="13394">52</cx:pt>
          <cx:pt idx="13395">101</cx:pt>
          <cx:pt idx="13396">181</cx:pt>
          <cx:pt idx="13397">262</cx:pt>
          <cx:pt idx="13398">265</cx:pt>
          <cx:pt idx="13399">287</cx:pt>
          <cx:pt idx="13400">323</cx:pt>
          <cx:pt idx="13401">306</cx:pt>
          <cx:pt idx="13402">273</cx:pt>
          <cx:pt idx="13403">275</cx:pt>
          <cx:pt idx="13404">286</cx:pt>
          <cx:pt idx="13405">291</cx:pt>
          <cx:pt idx="13406">270</cx:pt>
          <cx:pt idx="13407">280</cx:pt>
          <cx:pt idx="13408">260</cx:pt>
          <cx:pt idx="13409">274</cx:pt>
          <cx:pt idx="13410">222</cx:pt>
          <cx:pt idx="13411">229</cx:pt>
          <cx:pt idx="13412">212</cx:pt>
          <cx:pt idx="13413">99</cx:pt>
          <cx:pt idx="13414">58</cx:pt>
          <cx:pt idx="13415">21</cx:pt>
          <cx:pt idx="13416">19</cx:pt>
          <cx:pt idx="13417">27</cx:pt>
          <cx:pt idx="13418">55</cx:pt>
          <cx:pt idx="13419">95</cx:pt>
          <cx:pt idx="13420">171</cx:pt>
          <cx:pt idx="13421">271</cx:pt>
          <cx:pt idx="13422">271</cx:pt>
          <cx:pt idx="13423">288</cx:pt>
          <cx:pt idx="13424">311</cx:pt>
          <cx:pt idx="13425">289</cx:pt>
          <cx:pt idx="13426">269</cx:pt>
          <cx:pt idx="13427">293</cx:pt>
          <cx:pt idx="13428">210</cx:pt>
          <cx:pt idx="13429">284</cx:pt>
          <cx:pt idx="13430">313</cx:pt>
          <cx:pt idx="13431">287</cx:pt>
          <cx:pt idx="13432">286</cx:pt>
          <cx:pt idx="13433">285</cx:pt>
          <cx:pt idx="13434">246</cx:pt>
          <cx:pt idx="13435">261</cx:pt>
          <cx:pt idx="13436">219</cx:pt>
          <cx:pt idx="13437">110</cx:pt>
          <cx:pt idx="13438">76</cx:pt>
          <cx:pt idx="13439">19</cx:pt>
          <cx:pt idx="13440">22</cx:pt>
          <cx:pt idx="13441">25</cx:pt>
          <cx:pt idx="13442">48</cx:pt>
          <cx:pt idx="13443">89</cx:pt>
          <cx:pt idx="13444">181</cx:pt>
          <cx:pt idx="13445">276</cx:pt>
          <cx:pt idx="13446">270</cx:pt>
          <cx:pt idx="13447">288</cx:pt>
          <cx:pt idx="13448">304</cx:pt>
          <cx:pt idx="13449">338</cx:pt>
          <cx:pt idx="13450">271</cx:pt>
          <cx:pt idx="13451">269</cx:pt>
          <cx:pt idx="13452">264</cx:pt>
          <cx:pt idx="13453">290</cx:pt>
          <cx:pt idx="13454">294</cx:pt>
          <cx:pt idx="13455">286</cx:pt>
          <cx:pt idx="13456">287</cx:pt>
          <cx:pt idx="13457">300</cx:pt>
          <cx:pt idx="13458">240</cx:pt>
          <cx:pt idx="13459">248</cx:pt>
          <cx:pt idx="13460">238</cx:pt>
          <cx:pt idx="13461">102</cx:pt>
          <cx:pt idx="13462">64</cx:pt>
          <cx:pt idx="13463">21</cx:pt>
          <cx:pt idx="13464">21</cx:pt>
          <cx:pt idx="13465">20</cx:pt>
          <cx:pt idx="13466">70</cx:pt>
          <cx:pt idx="13467">102</cx:pt>
          <cx:pt idx="13468">173</cx:pt>
          <cx:pt idx="13469">288</cx:pt>
          <cx:pt idx="13470">268</cx:pt>
          <cx:pt idx="13471">276</cx:pt>
          <cx:pt idx="13472">300</cx:pt>
          <cx:pt idx="13473">306</cx:pt>
          <cx:pt idx="13474">260</cx:pt>
          <cx:pt idx="13475">267</cx:pt>
          <cx:pt idx="13476">274</cx:pt>
          <cx:pt idx="13477">295</cx:pt>
          <cx:pt idx="13478">280</cx:pt>
          <cx:pt idx="13479">284</cx:pt>
          <cx:pt idx="13480">305</cx:pt>
          <cx:pt idx="13481">307</cx:pt>
          <cx:pt idx="13482">259</cx:pt>
          <cx:pt idx="13483">234</cx:pt>
          <cx:pt idx="13484">193</cx:pt>
          <cx:pt idx="13485">94</cx:pt>
          <cx:pt idx="13486">58</cx:pt>
          <cx:pt idx="13487">19</cx:pt>
          <cx:pt idx="13488">11</cx:pt>
          <cx:pt idx="13489">8</cx:pt>
          <cx:pt idx="13490">20</cx:pt>
          <cx:pt idx="13491">77</cx:pt>
          <cx:pt idx="13492">160</cx:pt>
          <cx:pt idx="13493">242</cx:pt>
          <cx:pt idx="13494">220</cx:pt>
          <cx:pt idx="13495">234</cx:pt>
          <cx:pt idx="13496">268</cx:pt>
          <cx:pt idx="13497">274</cx:pt>
          <cx:pt idx="13498">247</cx:pt>
          <cx:pt idx="13499">248</cx:pt>
          <cx:pt idx="13500">250</cx:pt>
          <cx:pt idx="13501">249</cx:pt>
          <cx:pt idx="13502">240</cx:pt>
          <cx:pt idx="13503">226</cx:pt>
          <cx:pt idx="13504">215</cx:pt>
          <cx:pt idx="13505">215</cx:pt>
          <cx:pt idx="13506">181</cx:pt>
          <cx:pt idx="13507">181</cx:pt>
          <cx:pt idx="13508">166</cx:pt>
          <cx:pt idx="13509">62</cx:pt>
          <cx:pt idx="13510">30</cx:pt>
          <cx:pt idx="13511">28</cx:pt>
          <cx:pt idx="13512">15</cx:pt>
          <cx:pt idx="13513">15</cx:pt>
          <cx:pt idx="13514">25</cx:pt>
          <cx:pt idx="13515">82</cx:pt>
          <cx:pt idx="13516">141</cx:pt>
          <cx:pt idx="13517">204</cx:pt>
          <cx:pt idx="13518">194</cx:pt>
          <cx:pt idx="13519">203</cx:pt>
          <cx:pt idx="13520">223</cx:pt>
          <cx:pt idx="13521">262</cx:pt>
          <cx:pt idx="13522">251</cx:pt>
          <cx:pt idx="13523">280</cx:pt>
          <cx:pt idx="13524">267</cx:pt>
          <cx:pt idx="13525">289</cx:pt>
          <cx:pt idx="13526">252</cx:pt>
          <cx:pt idx="13527">272</cx:pt>
          <cx:pt idx="13528">254</cx:pt>
          <cx:pt idx="13529">268</cx:pt>
          <cx:pt idx="13530">225</cx:pt>
          <cx:pt idx="13531">226</cx:pt>
          <cx:pt idx="13532">211</cx:pt>
          <cx:pt idx="13533">74</cx:pt>
          <cx:pt idx="13534">32</cx:pt>
          <cx:pt idx="13535">21</cx:pt>
          <cx:pt idx="13536">24</cx:pt>
          <cx:pt idx="13537">13</cx:pt>
          <cx:pt idx="13538">30</cx:pt>
          <cx:pt idx="13539">75</cx:pt>
          <cx:pt idx="13540">176</cx:pt>
          <cx:pt idx="13541">276</cx:pt>
          <cx:pt idx="13542">264</cx:pt>
          <cx:pt idx="13543">303</cx:pt>
          <cx:pt idx="13544">316</cx:pt>
          <cx:pt idx="13545">314</cx:pt>
          <cx:pt idx="13546">257</cx:pt>
          <cx:pt idx="13547">274</cx:pt>
          <cx:pt idx="13548">255</cx:pt>
          <cx:pt idx="13549">299</cx:pt>
          <cx:pt idx="13550">263</cx:pt>
          <cx:pt idx="13551">269</cx:pt>
          <cx:pt idx="13552">258</cx:pt>
          <cx:pt idx="13553">290</cx:pt>
          <cx:pt idx="13554">227</cx:pt>
          <cx:pt idx="13555">230</cx:pt>
          <cx:pt idx="13556">211</cx:pt>
          <cx:pt idx="13557">99</cx:pt>
          <cx:pt idx="13558">58</cx:pt>
          <cx:pt idx="13559">23</cx:pt>
          <cx:pt idx="13560">26</cx:pt>
          <cx:pt idx="13561">26</cx:pt>
          <cx:pt idx="13562">59</cx:pt>
          <cx:pt idx="13563">101</cx:pt>
          <cx:pt idx="13564">192</cx:pt>
          <cx:pt idx="13565">277</cx:pt>
          <cx:pt idx="13566">278</cx:pt>
          <cx:pt idx="13567">313</cx:pt>
          <cx:pt idx="13568">320</cx:pt>
          <cx:pt idx="13569">310</cx:pt>
          <cx:pt idx="13570">269</cx:pt>
          <cx:pt idx="13571">283</cx:pt>
          <cx:pt idx="13572">284</cx:pt>
          <cx:pt idx="13573">307</cx:pt>
          <cx:pt idx="13574">273</cx:pt>
          <cx:pt idx="13575">301</cx:pt>
          <cx:pt idx="13576">289</cx:pt>
          <cx:pt idx="13577">298</cx:pt>
          <cx:pt idx="13578">220</cx:pt>
          <cx:pt idx="13579">232</cx:pt>
          <cx:pt idx="13580">214</cx:pt>
          <cx:pt idx="13581">82</cx:pt>
          <cx:pt idx="13582">64</cx:pt>
          <cx:pt idx="13583">26</cx:pt>
          <cx:pt idx="13584">23</cx:pt>
          <cx:pt idx="13585">25</cx:pt>
          <cx:pt idx="13586">58</cx:pt>
          <cx:pt idx="13587">101</cx:pt>
          <cx:pt idx="13588">174</cx:pt>
          <cx:pt idx="13589">281</cx:pt>
          <cx:pt idx="13590">260</cx:pt>
          <cx:pt idx="13591">292</cx:pt>
          <cx:pt idx="13592">318</cx:pt>
          <cx:pt idx="13593">315</cx:pt>
          <cx:pt idx="13594">265</cx:pt>
          <cx:pt idx="13595">290</cx:pt>
          <cx:pt idx="13596">273</cx:pt>
          <cx:pt idx="13597">316</cx:pt>
          <cx:pt idx="13598">277</cx:pt>
          <cx:pt idx="13599">299</cx:pt>
          <cx:pt idx="13600">304</cx:pt>
          <cx:pt idx="13601">285</cx:pt>
          <cx:pt idx="13602">240</cx:pt>
          <cx:pt idx="13603">250</cx:pt>
          <cx:pt idx="13604">231</cx:pt>
          <cx:pt idx="13605">103</cx:pt>
          <cx:pt idx="13606">57</cx:pt>
          <cx:pt idx="13607">23</cx:pt>
          <cx:pt idx="13608">27</cx:pt>
          <cx:pt idx="13609">31</cx:pt>
          <cx:pt idx="13610">58</cx:pt>
          <cx:pt idx="13611">91</cx:pt>
          <cx:pt idx="13612">178</cx:pt>
          <cx:pt idx="13613">276</cx:pt>
          <cx:pt idx="13614">268</cx:pt>
          <cx:pt idx="13615">308</cx:pt>
          <cx:pt idx="13616">323</cx:pt>
          <cx:pt idx="13617">322</cx:pt>
          <cx:pt idx="13618">267</cx:pt>
          <cx:pt idx="13619">260</cx:pt>
          <cx:pt idx="13620">270</cx:pt>
          <cx:pt idx="13621">295</cx:pt>
          <cx:pt idx="13622">283</cx:pt>
          <cx:pt idx="13623">265</cx:pt>
          <cx:pt idx="13624">295</cx:pt>
          <cx:pt idx="13625">271</cx:pt>
          <cx:pt idx="13626">256</cx:pt>
          <cx:pt idx="13627">243</cx:pt>
          <cx:pt idx="13628">239</cx:pt>
          <cx:pt idx="13629">110</cx:pt>
          <cx:pt idx="13630">48</cx:pt>
          <cx:pt idx="13631">22</cx:pt>
          <cx:pt idx="13632">23</cx:pt>
          <cx:pt idx="13633">31</cx:pt>
          <cx:pt idx="13634">60</cx:pt>
          <cx:pt idx="13635">101</cx:pt>
          <cx:pt idx="13636">167</cx:pt>
          <cx:pt idx="13637">263</cx:pt>
          <cx:pt idx="13638">250</cx:pt>
          <cx:pt idx="13639">284</cx:pt>
          <cx:pt idx="13640">288</cx:pt>
          <cx:pt idx="13641">314</cx:pt>
          <cx:pt idx="13642">261</cx:pt>
          <cx:pt idx="13643">268</cx:pt>
          <cx:pt idx="13644">267</cx:pt>
          <cx:pt idx="13645">278</cx:pt>
          <cx:pt idx="13646">284</cx:pt>
          <cx:pt idx="13647">264</cx:pt>
          <cx:pt idx="13648">266</cx:pt>
          <cx:pt idx="13649">264</cx:pt>
          <cx:pt idx="13650">237</cx:pt>
          <cx:pt idx="13651">220</cx:pt>
          <cx:pt idx="13652">192</cx:pt>
          <cx:pt idx="13653">158</cx:pt>
          <cx:pt idx="13654">84</cx:pt>
          <cx:pt idx="13655">34</cx:pt>
          <cx:pt idx="13656">15</cx:pt>
          <cx:pt idx="13657">9</cx:pt>
          <cx:pt idx="13658">25</cx:pt>
          <cx:pt idx="13659">81</cx:pt>
          <cx:pt idx="13660">149</cx:pt>
          <cx:pt idx="13661">200</cx:pt>
          <cx:pt idx="13662">203</cx:pt>
          <cx:pt idx="13663">234</cx:pt>
          <cx:pt idx="13664">251</cx:pt>
          <cx:pt idx="13665">298</cx:pt>
          <cx:pt idx="13666">246</cx:pt>
          <cx:pt idx="13667">247</cx:pt>
          <cx:pt idx="13668">257</cx:pt>
          <cx:pt idx="13669">238</cx:pt>
          <cx:pt idx="13670">230</cx:pt>
          <cx:pt idx="13671">219</cx:pt>
          <cx:pt idx="13672">189</cx:pt>
          <cx:pt idx="13673">170</cx:pt>
          <cx:pt idx="13674">187</cx:pt>
          <cx:pt idx="13675">185</cx:pt>
          <cx:pt idx="13676">191</cx:pt>
          <cx:pt idx="13677">110</cx:pt>
          <cx:pt idx="13678">30</cx:pt>
          <cx:pt idx="13679">25</cx:pt>
          <cx:pt idx="13680">23</cx:pt>
          <cx:pt idx="13681">14</cx:pt>
          <cx:pt idx="13682">27</cx:pt>
          <cx:pt idx="13683">83</cx:pt>
          <cx:pt idx="13684">147</cx:pt>
          <cx:pt idx="13685">199</cx:pt>
          <cx:pt idx="13686">186</cx:pt>
          <cx:pt idx="13687">214</cx:pt>
          <cx:pt idx="13688">237</cx:pt>
          <cx:pt idx="13689">260</cx:pt>
          <cx:pt idx="13690">253</cx:pt>
          <cx:pt idx="13691">276</cx:pt>
          <cx:pt idx="13692">280</cx:pt>
          <cx:pt idx="13693">275</cx:pt>
          <cx:pt idx="13694">258</cx:pt>
          <cx:pt idx="13695">253</cx:pt>
          <cx:pt idx="13696">247</cx:pt>
          <cx:pt idx="13697">257</cx:pt>
          <cx:pt idx="13698">246</cx:pt>
          <cx:pt idx="13699">239</cx:pt>
          <cx:pt idx="13700">221</cx:pt>
          <cx:pt idx="13701">79</cx:pt>
          <cx:pt idx="13702">28</cx:pt>
          <cx:pt idx="13703">22</cx:pt>
          <cx:pt idx="13704">23</cx:pt>
          <cx:pt idx="13705">14</cx:pt>
          <cx:pt idx="13706">22</cx:pt>
          <cx:pt idx="13707">67</cx:pt>
          <cx:pt idx="13708">159</cx:pt>
          <cx:pt idx="13709">264</cx:pt>
          <cx:pt idx="13710">280</cx:pt>
          <cx:pt idx="13711">292</cx:pt>
          <cx:pt idx="13712">324</cx:pt>
          <cx:pt idx="13713">324</cx:pt>
          <cx:pt idx="13714">283</cx:pt>
          <cx:pt idx="13715">261</cx:pt>
          <cx:pt idx="13716">251</cx:pt>
          <cx:pt idx="13717">266</cx:pt>
          <cx:pt idx="13718">273</cx:pt>
          <cx:pt idx="13719">257</cx:pt>
          <cx:pt idx="13720">282</cx:pt>
          <cx:pt idx="13721">244</cx:pt>
          <cx:pt idx="13722">212</cx:pt>
          <cx:pt idx="13723">218</cx:pt>
          <cx:pt idx="13724">213</cx:pt>
          <cx:pt idx="13725">108</cx:pt>
          <cx:pt idx="13726">57</cx:pt>
          <cx:pt idx="13727">22</cx:pt>
          <cx:pt idx="13728">21</cx:pt>
          <cx:pt idx="13729">24</cx:pt>
          <cx:pt idx="13730">51</cx:pt>
          <cx:pt idx="13731">105</cx:pt>
          <cx:pt idx="13732">177</cx:pt>
          <cx:pt idx="13733">270</cx:pt>
          <cx:pt idx="13734">272</cx:pt>
          <cx:pt idx="13735">280</cx:pt>
          <cx:pt idx="13736">308</cx:pt>
          <cx:pt idx="13737">323</cx:pt>
          <cx:pt idx="13738">244</cx:pt>
          <cx:pt idx="13739">264</cx:pt>
          <cx:pt idx="13740">255</cx:pt>
          <cx:pt idx="13741">270</cx:pt>
          <cx:pt idx="13742">255</cx:pt>
          <cx:pt idx="13743">264</cx:pt>
          <cx:pt idx="13744">276</cx:pt>
          <cx:pt idx="13745">250</cx:pt>
          <cx:pt idx="13746">240</cx:pt>
          <cx:pt idx="13747">239</cx:pt>
          <cx:pt idx="13748">205</cx:pt>
          <cx:pt idx="13749">102</cx:pt>
          <cx:pt idx="13750">76</cx:pt>
          <cx:pt idx="13751">21</cx:pt>
          <cx:pt idx="13752">19</cx:pt>
          <cx:pt idx="13753">23</cx:pt>
          <cx:pt idx="13754">58</cx:pt>
          <cx:pt idx="13755">100</cx:pt>
          <cx:pt idx="13756">174</cx:pt>
          <cx:pt idx="13757">261</cx:pt>
          <cx:pt idx="13758">269</cx:pt>
          <cx:pt idx="13759">290</cx:pt>
          <cx:pt idx="13760">312</cx:pt>
          <cx:pt idx="13761">317</cx:pt>
          <cx:pt idx="13762">253</cx:pt>
          <cx:pt idx="13763">282</cx:pt>
          <cx:pt idx="13764">294</cx:pt>
          <cx:pt idx="13765">304</cx:pt>
          <cx:pt idx="13766">264</cx:pt>
          <cx:pt idx="13767">283</cx:pt>
          <cx:pt idx="13768">277</cx:pt>
          <cx:pt idx="13769">292</cx:pt>
          <cx:pt idx="13770">256</cx:pt>
          <cx:pt idx="13771">256</cx:pt>
          <cx:pt idx="13772">206</cx:pt>
          <cx:pt idx="13773">98</cx:pt>
          <cx:pt idx="13774">56</cx:pt>
          <cx:pt idx="13775">16</cx:pt>
          <cx:pt idx="13776">24</cx:pt>
          <cx:pt idx="13777">29</cx:pt>
          <cx:pt idx="13778">55</cx:pt>
          <cx:pt idx="13779">89</cx:pt>
          <cx:pt idx="13780">180</cx:pt>
          <cx:pt idx="13781">291</cx:pt>
          <cx:pt idx="13782">283</cx:pt>
          <cx:pt idx="13783">303</cx:pt>
          <cx:pt idx="13784">292</cx:pt>
          <cx:pt idx="13785">293</cx:pt>
          <cx:pt idx="13786">246</cx:pt>
          <cx:pt idx="13787">271</cx:pt>
          <cx:pt idx="13788">285</cx:pt>
          <cx:pt idx="13789">304</cx:pt>
          <cx:pt idx="13790">270</cx:pt>
          <cx:pt idx="13791">282</cx:pt>
          <cx:pt idx="13792">294</cx:pt>
          <cx:pt idx="13793">293</cx:pt>
          <cx:pt idx="13794">252</cx:pt>
          <cx:pt idx="13795">264</cx:pt>
          <cx:pt idx="13796">222</cx:pt>
          <cx:pt idx="13797">95</cx:pt>
          <cx:pt idx="13798">64</cx:pt>
          <cx:pt idx="13799">24</cx:pt>
          <cx:pt idx="13800">20</cx:pt>
          <cx:pt idx="13801">24</cx:pt>
          <cx:pt idx="13802">64</cx:pt>
          <cx:pt idx="13803">100</cx:pt>
          <cx:pt idx="13804">166</cx:pt>
          <cx:pt idx="13805">266</cx:pt>
          <cx:pt idx="13806">254</cx:pt>
          <cx:pt idx="13807">278</cx:pt>
          <cx:pt idx="13808">299</cx:pt>
          <cx:pt idx="13809">308</cx:pt>
          <cx:pt idx="13810">262</cx:pt>
          <cx:pt idx="13811">264</cx:pt>
          <cx:pt idx="13812">281</cx:pt>
          <cx:pt idx="13813">296</cx:pt>
          <cx:pt idx="13814">310</cx:pt>
          <cx:pt idx="13815">273</cx:pt>
          <cx:pt idx="13816">282</cx:pt>
          <cx:pt idx="13817">306</cx:pt>
          <cx:pt idx="13818">237</cx:pt>
          <cx:pt idx="13819">243</cx:pt>
          <cx:pt idx="13820">209</cx:pt>
          <cx:pt idx="13821">83</cx:pt>
          <cx:pt idx="13822">52</cx:pt>
          <cx:pt idx="13823">17</cx:pt>
          <cx:pt idx="13824">11</cx:pt>
          <cx:pt idx="13825">8</cx:pt>
          <cx:pt idx="13826">20</cx:pt>
          <cx:pt idx="13827">84</cx:pt>
          <cx:pt idx="13828">174</cx:pt>
          <cx:pt idx="13829">242</cx:pt>
          <cx:pt idx="13830">220</cx:pt>
          <cx:pt idx="13831">249</cx:pt>
          <cx:pt idx="13832">272</cx:pt>
          <cx:pt idx="13833">295</cx:pt>
          <cx:pt idx="13834">271</cx:pt>
          <cx:pt idx="13835">278</cx:pt>
          <cx:pt idx="13836">245</cx:pt>
          <cx:pt idx="13837">273</cx:pt>
          <cx:pt idx="13838">224</cx:pt>
          <cx:pt idx="13839">217</cx:pt>
          <cx:pt idx="13840">192</cx:pt>
          <cx:pt idx="13841">210</cx:pt>
          <cx:pt idx="13842">180</cx:pt>
          <cx:pt idx="13843">176</cx:pt>
          <cx:pt idx="13844">173</cx:pt>
          <cx:pt idx="13845">57</cx:pt>
          <cx:pt idx="13846">36</cx:pt>
          <cx:pt idx="13847">23</cx:pt>
          <cx:pt idx="13848">21</cx:pt>
          <cx:pt idx="13849">11</cx:pt>
          <cx:pt idx="13850">22</cx:pt>
          <cx:pt idx="13851">80</cx:pt>
          <cx:pt idx="13852">149</cx:pt>
          <cx:pt idx="13853">186</cx:pt>
          <cx:pt idx="13854">194</cx:pt>
          <cx:pt idx="13855">206</cx:pt>
          <cx:pt idx="13856">235</cx:pt>
          <cx:pt idx="13857">273</cx:pt>
          <cx:pt idx="13858">243</cx:pt>
          <cx:pt idx="13859">254</cx:pt>
          <cx:pt idx="13860">243</cx:pt>
          <cx:pt idx="13861">276</cx:pt>
          <cx:pt idx="13862">245</cx:pt>
          <cx:pt idx="13863">264</cx:pt>
          <cx:pt idx="13864">270</cx:pt>
          <cx:pt idx="13865">263</cx:pt>
          <cx:pt idx="13866">255</cx:pt>
          <cx:pt idx="13867">233</cx:pt>
          <cx:pt idx="13868">208</cx:pt>
          <cx:pt idx="13869">86</cx:pt>
          <cx:pt idx="13870">37</cx:pt>
          <cx:pt idx="13871">31</cx:pt>
          <cx:pt idx="13872">26</cx:pt>
          <cx:pt idx="13873">20</cx:pt>
          <cx:pt idx="13874">18</cx:pt>
          <cx:pt idx="13875">67</cx:pt>
          <cx:pt idx="13876">175</cx:pt>
          <cx:pt idx="13877">266</cx:pt>
          <cx:pt idx="13878">255</cx:pt>
          <cx:pt idx="13879">272</cx:pt>
          <cx:pt idx="13880">318</cx:pt>
          <cx:pt idx="13881">307</cx:pt>
          <cx:pt idx="13882">262</cx:pt>
          <cx:pt idx="13883">258</cx:pt>
          <cx:pt idx="13884">240</cx:pt>
          <cx:pt idx="13885">278</cx:pt>
          <cx:pt idx="13886">242</cx:pt>
          <cx:pt idx="13887">251</cx:pt>
          <cx:pt idx="13888">244</cx:pt>
          <cx:pt idx="13889">274</cx:pt>
          <cx:pt idx="13890">216</cx:pt>
          <cx:pt idx="13891">225</cx:pt>
          <cx:pt idx="13892">208</cx:pt>
          <cx:pt idx="13893">96</cx:pt>
          <cx:pt idx="13894">57</cx:pt>
          <cx:pt idx="13895">14</cx:pt>
          <cx:pt idx="13896">21</cx:pt>
          <cx:pt idx="13897">24</cx:pt>
          <cx:pt idx="13898">56</cx:pt>
          <cx:pt idx="13899">101</cx:pt>
          <cx:pt idx="13900">171</cx:pt>
          <cx:pt idx="13901">261</cx:pt>
          <cx:pt idx="13902">265</cx:pt>
          <cx:pt idx="13903">288</cx:pt>
          <cx:pt idx="13904">303</cx:pt>
          <cx:pt idx="13905">312</cx:pt>
          <cx:pt idx="13906">265</cx:pt>
          <cx:pt idx="13907">257</cx:pt>
          <cx:pt idx="13908">275</cx:pt>
          <cx:pt idx="13909">282</cx:pt>
          <cx:pt idx="13910">253</cx:pt>
          <cx:pt idx="13911">259</cx:pt>
          <cx:pt idx="13912">261</cx:pt>
          <cx:pt idx="13913">252</cx:pt>
          <cx:pt idx="13914">212</cx:pt>
          <cx:pt idx="13915">228</cx:pt>
          <cx:pt idx="13916">207</cx:pt>
          <cx:pt idx="13917">88</cx:pt>
          <cx:pt idx="13918">48</cx:pt>
          <cx:pt idx="13919">17</cx:pt>
          <cx:pt idx="13920">19</cx:pt>
          <cx:pt idx="13921">28</cx:pt>
          <cx:pt idx="13922">54</cx:pt>
          <cx:pt idx="13923">83</cx:pt>
          <cx:pt idx="13924">170</cx:pt>
          <cx:pt idx="13925">251</cx:pt>
          <cx:pt idx="13926">261</cx:pt>
          <cx:pt idx="13927">290</cx:pt>
          <cx:pt idx="13928">308</cx:pt>
          <cx:pt idx="13929">290</cx:pt>
          <cx:pt idx="13930">263</cx:pt>
          <cx:pt idx="13931">271</cx:pt>
          <cx:pt idx="13932">259</cx:pt>
          <cx:pt idx="13933">281</cx:pt>
          <cx:pt idx="13934">248</cx:pt>
          <cx:pt idx="13935">275</cx:pt>
          <cx:pt idx="13936">263</cx:pt>
          <cx:pt idx="13937">263</cx:pt>
          <cx:pt idx="13938">203</cx:pt>
          <cx:pt idx="13939">235</cx:pt>
          <cx:pt idx="13940">205</cx:pt>
          <cx:pt idx="13941">93</cx:pt>
          <cx:pt idx="13942">68</cx:pt>
          <cx:pt idx="13943">20</cx:pt>
          <cx:pt idx="13944">21</cx:pt>
          <cx:pt idx="13945">25</cx:pt>
          <cx:pt idx="13946">51</cx:pt>
          <cx:pt idx="13947">90</cx:pt>
          <cx:pt idx="13948">175</cx:pt>
          <cx:pt idx="13949">275</cx:pt>
          <cx:pt idx="13950">271</cx:pt>
          <cx:pt idx="13951">295</cx:pt>
          <cx:pt idx="13952">312</cx:pt>
          <cx:pt idx="13953">307</cx:pt>
          <cx:pt idx="13954">247</cx:pt>
          <cx:pt idx="13955">270</cx:pt>
          <cx:pt idx="13956">268</cx:pt>
          <cx:pt idx="13957">303</cx:pt>
          <cx:pt idx="13958">258</cx:pt>
          <cx:pt idx="13959">285</cx:pt>
          <cx:pt idx="13960">293</cx:pt>
          <cx:pt idx="13961">293</cx:pt>
          <cx:pt idx="13962">211</cx:pt>
          <cx:pt idx="13963">247</cx:pt>
          <cx:pt idx="13964">202</cx:pt>
          <cx:pt idx="13965">91</cx:pt>
          <cx:pt idx="13966">57</cx:pt>
          <cx:pt idx="13967">22</cx:pt>
          <cx:pt idx="13968">19</cx:pt>
          <cx:pt idx="13969">25</cx:pt>
          <cx:pt idx="13970">64</cx:pt>
          <cx:pt idx="13971">103</cx:pt>
          <cx:pt idx="13972">167</cx:pt>
          <cx:pt idx="13973">271</cx:pt>
          <cx:pt idx="13974">248</cx:pt>
          <cx:pt idx="13975">265</cx:pt>
          <cx:pt idx="13976">281</cx:pt>
          <cx:pt idx="13977">291</cx:pt>
          <cx:pt idx="13978">261</cx:pt>
          <cx:pt idx="13979">278</cx:pt>
          <cx:pt idx="13980">276</cx:pt>
          <cx:pt idx="13981">293</cx:pt>
          <cx:pt idx="13982">273</cx:pt>
          <cx:pt idx="13983">265</cx:pt>
          <cx:pt idx="13984">243</cx:pt>
          <cx:pt idx="13985">281</cx:pt>
          <cx:pt idx="13986">224</cx:pt>
          <cx:pt idx="13987">243</cx:pt>
          <cx:pt idx="13988">196</cx:pt>
          <cx:pt idx="13989">91</cx:pt>
          <cx:pt idx="13990">59</cx:pt>
          <cx:pt idx="13991">16</cx:pt>
          <cx:pt idx="13992">12</cx:pt>
          <cx:pt idx="13993">8</cx:pt>
          <cx:pt idx="13994">20</cx:pt>
          <cx:pt idx="13995">84</cx:pt>
          <cx:pt idx="13996">163</cx:pt>
          <cx:pt idx="13997">250</cx:pt>
          <cx:pt idx="13998">224</cx:pt>
          <cx:pt idx="13999">258</cx:pt>
          <cx:pt idx="14000">274</cx:pt>
          <cx:pt idx="14001">307</cx:pt>
          <cx:pt idx="14002">269</cx:pt>
          <cx:pt idx="14003">272</cx:pt>
          <cx:pt idx="14004">254</cx:pt>
          <cx:pt idx="14005">261</cx:pt>
          <cx:pt idx="14006">213</cx:pt>
          <cx:pt idx="14007">218</cx:pt>
          <cx:pt idx="14008">199</cx:pt>
          <cx:pt idx="14009">212</cx:pt>
          <cx:pt idx="14010">181</cx:pt>
          <cx:pt idx="14011">172</cx:pt>
          <cx:pt idx="14012">161</cx:pt>
          <cx:pt idx="14013">74</cx:pt>
          <cx:pt idx="14014">42</cx:pt>
          <cx:pt idx="14015">26</cx:pt>
          <cx:pt idx="14016">15</cx:pt>
          <cx:pt idx="14017">9</cx:pt>
          <cx:pt idx="14018">27</cx:pt>
          <cx:pt idx="14019">83</cx:pt>
          <cx:pt idx="14020">157</cx:pt>
          <cx:pt idx="14021">211</cx:pt>
          <cx:pt idx="14022">186</cx:pt>
          <cx:pt idx="14023">201</cx:pt>
          <cx:pt idx="14024">224</cx:pt>
          <cx:pt idx="14025">285</cx:pt>
          <cx:pt idx="14026">260</cx:pt>
          <cx:pt idx="14027">282</cx:pt>
          <cx:pt idx="14028">269</cx:pt>
          <cx:pt idx="14029">270</cx:pt>
          <cx:pt idx="14030">260</cx:pt>
          <cx:pt idx="14031">267</cx:pt>
          <cx:pt idx="14032">276</cx:pt>
          <cx:pt idx="14033">260</cx:pt>
          <cx:pt idx="14034">221</cx:pt>
          <cx:pt idx="14035">242</cx:pt>
          <cx:pt idx="14036">196</cx:pt>
          <cx:pt idx="14037">60</cx:pt>
          <cx:pt idx="14038">22</cx:pt>
          <cx:pt idx="14039">24</cx:pt>
          <cx:pt idx="14040">23</cx:pt>
          <cx:pt idx="14041">18</cx:pt>
          <cx:pt idx="14042">27</cx:pt>
          <cx:pt idx="14043">67</cx:pt>
          <cx:pt idx="14044">169</cx:pt>
          <cx:pt idx="14045">270</cx:pt>
          <cx:pt idx="14046">284</cx:pt>
          <cx:pt idx="14047">274</cx:pt>
          <cx:pt idx="14048">314</cx:pt>
          <cx:pt idx="14049">332</cx:pt>
          <cx:pt idx="14050">266</cx:pt>
          <cx:pt idx="14051">274</cx:pt>
          <cx:pt idx="14052">264</cx:pt>
          <cx:pt idx="14053">307</cx:pt>
          <cx:pt idx="14054">249</cx:pt>
          <cx:pt idx="14055">263</cx:pt>
          <cx:pt idx="14056">262</cx:pt>
          <cx:pt idx="14057">269</cx:pt>
          <cx:pt idx="14058">196</cx:pt>
          <cx:pt idx="14059">224</cx:pt>
          <cx:pt idx="14060">201</cx:pt>
          <cx:pt idx="14061">80</cx:pt>
          <cx:pt idx="14062">55</cx:pt>
          <cx:pt idx="14063">27</cx:pt>
          <cx:pt idx="14064">15</cx:pt>
          <cx:pt idx="14065">29</cx:pt>
          <cx:pt idx="14066">59</cx:pt>
          <cx:pt idx="14067">97</cx:pt>
          <cx:pt idx="14068">173</cx:pt>
          <cx:pt idx="14069">257</cx:pt>
          <cx:pt idx="14070">248</cx:pt>
          <cx:pt idx="14071">281</cx:pt>
          <cx:pt idx="14072">302</cx:pt>
          <cx:pt idx="14073">303</cx:pt>
          <cx:pt idx="14074">265</cx:pt>
          <cx:pt idx="14075">263</cx:pt>
          <cx:pt idx="14076">268</cx:pt>
          <cx:pt idx="14077">282</cx:pt>
          <cx:pt idx="14078">250</cx:pt>
          <cx:pt idx="14079">269</cx:pt>
          <cx:pt idx="14080">237</cx:pt>
          <cx:pt idx="14081">271</cx:pt>
          <cx:pt idx="14082">210</cx:pt>
          <cx:pt idx="14083">219</cx:pt>
          <cx:pt idx="14084">197</cx:pt>
          <cx:pt idx="14085">91</cx:pt>
          <cx:pt idx="14086">51</cx:pt>
          <cx:pt idx="14087">18</cx:pt>
          <cx:pt idx="14088">15</cx:pt>
          <cx:pt idx="14089">31</cx:pt>
          <cx:pt idx="14090">62</cx:pt>
          <cx:pt idx="14091">90</cx:pt>
          <cx:pt idx="14092">173</cx:pt>
          <cx:pt idx="14093">263</cx:pt>
          <cx:pt idx="14094">257</cx:pt>
          <cx:pt idx="14095">292</cx:pt>
          <cx:pt idx="14096">292</cx:pt>
          <cx:pt idx="14097">296</cx:pt>
          <cx:pt idx="14098">255</cx:pt>
          <cx:pt idx="14099">267</cx:pt>
          <cx:pt idx="14100">260</cx:pt>
          <cx:pt idx="14101">265</cx:pt>
          <cx:pt idx="14102">257</cx:pt>
          <cx:pt idx="14103">266</cx:pt>
          <cx:pt idx="14104">263</cx:pt>
          <cx:pt idx="14105">273</cx:pt>
          <cx:pt idx="14106">206</cx:pt>
          <cx:pt idx="14107">237</cx:pt>
          <cx:pt idx="14108">191</cx:pt>
          <cx:pt idx="14109">90</cx:pt>
          <cx:pt idx="14110">55</cx:pt>
          <cx:pt idx="14111">19</cx:pt>
          <cx:pt idx="14112">20</cx:pt>
          <cx:pt idx="14113">27</cx:pt>
          <cx:pt idx="14114">56</cx:pt>
          <cx:pt idx="14115">91</cx:pt>
          <cx:pt idx="14116">169</cx:pt>
          <cx:pt idx="14117">267</cx:pt>
          <cx:pt idx="14118">265</cx:pt>
          <cx:pt idx="14119">290</cx:pt>
          <cx:pt idx="14120">298</cx:pt>
          <cx:pt idx="14121">291</cx:pt>
          <cx:pt idx="14122">252</cx:pt>
          <cx:pt idx="14123">274</cx:pt>
          <cx:pt idx="14124">277</cx:pt>
          <cx:pt idx="14125">300</cx:pt>
          <cx:pt idx="14126">248</cx:pt>
          <cx:pt idx="14127">284</cx:pt>
          <cx:pt idx="14128">273</cx:pt>
          <cx:pt idx="14129">270</cx:pt>
          <cx:pt idx="14130">208</cx:pt>
          <cx:pt idx="14131">237</cx:pt>
          <cx:pt idx="14132">211</cx:pt>
          <cx:pt idx="14133">95</cx:pt>
          <cx:pt idx="14134">54</cx:pt>
          <cx:pt idx="14135">21</cx:pt>
          <cx:pt idx="14136">19</cx:pt>
          <cx:pt idx="14137">26</cx:pt>
          <cx:pt idx="14138">68</cx:pt>
          <cx:pt idx="14139">99</cx:pt>
          <cx:pt idx="14140">158</cx:pt>
          <cx:pt idx="14141">254</cx:pt>
          <cx:pt idx="14142">237</cx:pt>
          <cx:pt idx="14143">251</cx:pt>
          <cx:pt idx="14144">303</cx:pt>
          <cx:pt idx="14145">313</cx:pt>
          <cx:pt idx="14146">268</cx:pt>
          <cx:pt idx="14147">278</cx:pt>
          <cx:pt idx="14148">279</cx:pt>
          <cx:pt idx="14149">293</cx:pt>
          <cx:pt idx="14150">268</cx:pt>
          <cx:pt idx="14151">270</cx:pt>
          <cx:pt idx="14152">274</cx:pt>
          <cx:pt idx="14153">291</cx:pt>
          <cx:pt idx="14154">215</cx:pt>
          <cx:pt idx="14155">235</cx:pt>
          <cx:pt idx="14156">191</cx:pt>
          <cx:pt idx="14157">75</cx:pt>
          <cx:pt idx="14158">40</cx:pt>
          <cx:pt idx="14159">14</cx:pt>
          <cx:pt idx="14160">15</cx:pt>
          <cx:pt idx="14161">13</cx:pt>
          <cx:pt idx="14162">27</cx:pt>
          <cx:pt idx="14163">87</cx:pt>
          <cx:pt idx="14164">174</cx:pt>
          <cx:pt idx="14165">232</cx:pt>
          <cx:pt idx="14166">235</cx:pt>
          <cx:pt idx="14167">255</cx:pt>
          <cx:pt idx="14168">291</cx:pt>
          <cx:pt idx="14169">301</cx:pt>
          <cx:pt idx="14170">268</cx:pt>
          <cx:pt idx="14171">268</cx:pt>
          <cx:pt idx="14172">240</cx:pt>
          <cx:pt idx="14173">262</cx:pt>
          <cx:pt idx="14174">234</cx:pt>
          <cx:pt idx="14175">214</cx:pt>
          <cx:pt idx="14176">206</cx:pt>
          <cx:pt idx="14177">200</cx:pt>
          <cx:pt idx="14178">174</cx:pt>
          <cx:pt idx="14179">166</cx:pt>
          <cx:pt idx="14180">170</cx:pt>
          <cx:pt idx="14181">53</cx:pt>
          <cx:pt idx="14182">29</cx:pt>
          <cx:pt idx="14183">25</cx:pt>
          <cx:pt idx="14184">19</cx:pt>
          <cx:pt idx="14185">13</cx:pt>
          <cx:pt idx="14186">29</cx:pt>
          <cx:pt idx="14187">79</cx:pt>
          <cx:pt idx="14188">151</cx:pt>
          <cx:pt idx="14189">193</cx:pt>
          <cx:pt idx="14190">187</cx:pt>
          <cx:pt idx="14191">201</cx:pt>
          <cx:pt idx="14192">240</cx:pt>
          <cx:pt idx="14193">274</cx:pt>
          <cx:pt idx="14194">251</cx:pt>
          <cx:pt idx="14195">290</cx:pt>
          <cx:pt idx="14196">256</cx:pt>
          <cx:pt idx="14197">277</cx:pt>
          <cx:pt idx="14198">258</cx:pt>
          <cx:pt idx="14199">254</cx:pt>
          <cx:pt idx="14200">263</cx:pt>
          <cx:pt idx="14201">265</cx:pt>
          <cx:pt idx="14202">216</cx:pt>
          <cx:pt idx="14203">232</cx:pt>
          <cx:pt idx="14204">199</cx:pt>
          <cx:pt idx="14205">58</cx:pt>
          <cx:pt idx="14206">21</cx:pt>
          <cx:pt idx="14207">21</cx:pt>
          <cx:pt idx="14208">19</cx:pt>
          <cx:pt idx="14209">20</cx:pt>
          <cx:pt idx="14210">29</cx:pt>
          <cx:pt idx="14211">70</cx:pt>
          <cx:pt idx="14212">169</cx:pt>
          <cx:pt idx="14213">270</cx:pt>
          <cx:pt idx="14214">266</cx:pt>
          <cx:pt idx="14215">290</cx:pt>
          <cx:pt idx="14216">316</cx:pt>
          <cx:pt idx="14217">325</cx:pt>
          <cx:pt idx="14218">258</cx:pt>
          <cx:pt idx="14219">292</cx:pt>
          <cx:pt idx="14220">267</cx:pt>
          <cx:pt idx="14221">288</cx:pt>
          <cx:pt idx="14222">268</cx:pt>
          <cx:pt idx="14223">265</cx:pt>
          <cx:pt idx="14224">260</cx:pt>
          <cx:pt idx="14225">251</cx:pt>
          <cx:pt idx="14226">195</cx:pt>
          <cx:pt idx="14227">226</cx:pt>
          <cx:pt idx="14228">195</cx:pt>
          <cx:pt idx="14229">72</cx:pt>
          <cx:pt idx="14230">40</cx:pt>
          <cx:pt idx="14231">17</cx:pt>
          <cx:pt idx="14232">23</cx:pt>
          <cx:pt idx="14233">23</cx:pt>
          <cx:pt idx="14234">64</cx:pt>
          <cx:pt idx="14235">100</cx:pt>
          <cx:pt idx="14236">190</cx:pt>
          <cx:pt idx="14237">275</cx:pt>
          <cx:pt idx="14238">267</cx:pt>
          <cx:pt idx="14239">306</cx:pt>
          <cx:pt idx="14240">321</cx:pt>
          <cx:pt idx="14241">306</cx:pt>
          <cx:pt idx="14242">267</cx:pt>
          <cx:pt idx="14243">277</cx:pt>
          <cx:pt idx="14244">276</cx:pt>
          <cx:pt idx="14245">275</cx:pt>
          <cx:pt idx="14246">258</cx:pt>
          <cx:pt idx="14247">265</cx:pt>
          <cx:pt idx="14248">258</cx:pt>
          <cx:pt idx="14249">276</cx:pt>
          <cx:pt idx="14250">216</cx:pt>
          <cx:pt idx="14251">235</cx:pt>
          <cx:pt idx="14252">195</cx:pt>
          <cx:pt idx="14253">84</cx:pt>
          <cx:pt idx="14254">53</cx:pt>
          <cx:pt idx="14255">19</cx:pt>
          <cx:pt idx="14256">13</cx:pt>
          <cx:pt idx="14257">31</cx:pt>
          <cx:pt idx="14258">58</cx:pt>
          <cx:pt idx="14259">99</cx:pt>
          <cx:pt idx="14260">170</cx:pt>
          <cx:pt idx="14261">253</cx:pt>
          <cx:pt idx="14262">266</cx:pt>
          <cx:pt idx="14263">298</cx:pt>
          <cx:pt idx="14264">328</cx:pt>
          <cx:pt idx="14265">309</cx:pt>
          <cx:pt idx="14266">258</cx:pt>
          <cx:pt idx="14267">273</cx:pt>
          <cx:pt idx="14268">260</cx:pt>
          <cx:pt idx="14269">275</cx:pt>
          <cx:pt idx="14270">253</cx:pt>
          <cx:pt idx="14271">278</cx:pt>
          <cx:pt idx="14272">286</cx:pt>
          <cx:pt idx="14273">280</cx:pt>
          <cx:pt idx="14274">223</cx:pt>
          <cx:pt idx="14275">258</cx:pt>
          <cx:pt idx="14276">198</cx:pt>
          <cx:pt idx="14277">85</cx:pt>
          <cx:pt idx="14278">64</cx:pt>
          <cx:pt idx="14279">19</cx:pt>
          <cx:pt idx="14280">24</cx:pt>
          <cx:pt idx="14281">31</cx:pt>
          <cx:pt idx="14282">60</cx:pt>
          <cx:pt idx="14283">95</cx:pt>
          <cx:pt idx="14284">176</cx:pt>
          <cx:pt idx="14285">285</cx:pt>
          <cx:pt idx="14286">264</cx:pt>
          <cx:pt idx="14287">299</cx:pt>
          <cx:pt idx="14288">287</cx:pt>
          <cx:pt idx="14289">301</cx:pt>
          <cx:pt idx="14290">261</cx:pt>
          <cx:pt idx="14291">271</cx:pt>
          <cx:pt idx="14292">268</cx:pt>
          <cx:pt idx="14293">282</cx:pt>
          <cx:pt idx="14294">269</cx:pt>
          <cx:pt idx="14295">281</cx:pt>
          <cx:pt idx="14296">276</cx:pt>
          <cx:pt idx="14297">284</cx:pt>
          <cx:pt idx="14298">215</cx:pt>
          <cx:pt idx="14299">232</cx:pt>
          <cx:pt idx="14300">226</cx:pt>
          <cx:pt idx="14301">95</cx:pt>
          <cx:pt idx="14302">61</cx:pt>
          <cx:pt idx="14303">24</cx:pt>
          <cx:pt idx="14304">29</cx:pt>
          <cx:pt idx="14305">31</cx:pt>
          <cx:pt idx="14306">66</cx:pt>
          <cx:pt idx="14307">94</cx:pt>
          <cx:pt idx="14308">171</cx:pt>
          <cx:pt idx="14309">248</cx:pt>
          <cx:pt idx="14310">243</cx:pt>
          <cx:pt idx="14311">258</cx:pt>
          <cx:pt idx="14312">308</cx:pt>
          <cx:pt idx="14313">304</cx:pt>
          <cx:pt idx="14314">274</cx:pt>
          <cx:pt idx="14315">260</cx:pt>
          <cx:pt idx="14316">287</cx:pt>
          <cx:pt idx="14317">288</cx:pt>
          <cx:pt idx="14318">260</cx:pt>
          <cx:pt idx="14319">266</cx:pt>
          <cx:pt idx="14320">279</cx:pt>
          <cx:pt idx="14321">295</cx:pt>
          <cx:pt idx="14322">230</cx:pt>
          <cx:pt idx="14323">221</cx:pt>
          <cx:pt idx="14324">192</cx:pt>
          <cx:pt idx="14325">103</cx:pt>
          <cx:pt idx="14326">50</cx:pt>
          <cx:pt idx="14327">19</cx:pt>
          <cx:pt idx="14328">14</cx:pt>
          <cx:pt idx="14329">16</cx:pt>
          <cx:pt idx="14330">25</cx:pt>
          <cx:pt idx="14331">86</cx:pt>
          <cx:pt idx="14332">169</cx:pt>
          <cx:pt idx="14333">235</cx:pt>
          <cx:pt idx="14334">227</cx:pt>
          <cx:pt idx="14335">257</cx:pt>
          <cx:pt idx="14336">281</cx:pt>
          <cx:pt idx="14337">302</cx:pt>
          <cx:pt idx="14338">272</cx:pt>
          <cx:pt idx="14339">278</cx:pt>
          <cx:pt idx="14340">251</cx:pt>
          <cx:pt idx="14341">261</cx:pt>
          <cx:pt idx="14342">237</cx:pt>
          <cx:pt idx="14343">218</cx:pt>
          <cx:pt idx="14344">199</cx:pt>
          <cx:pt idx="14345">200</cx:pt>
          <cx:pt idx="14346">183</cx:pt>
          <cx:pt idx="14347">171</cx:pt>
          <cx:pt idx="14348">164</cx:pt>
          <cx:pt idx="14349">58</cx:pt>
          <cx:pt idx="14350">34</cx:pt>
          <cx:pt idx="14351">27</cx:pt>
          <cx:pt idx="14352">21</cx:pt>
          <cx:pt idx="14353">15</cx:pt>
          <cx:pt idx="14354">25</cx:pt>
          <cx:pt idx="14355">84</cx:pt>
          <cx:pt idx="14356">159</cx:pt>
          <cx:pt idx="14357">204</cx:pt>
          <cx:pt idx="14358">194</cx:pt>
          <cx:pt idx="14359">204</cx:pt>
          <cx:pt idx="14360">238</cx:pt>
          <cx:pt idx="14361">264</cx:pt>
          <cx:pt idx="14362">263</cx:pt>
          <cx:pt idx="14363">285</cx:pt>
          <cx:pt idx="14364">266</cx:pt>
          <cx:pt idx="14365">265</cx:pt>
          <cx:pt idx="14366">264</cx:pt>
          <cx:pt idx="14367">270</cx:pt>
          <cx:pt idx="14368">262</cx:pt>
          <cx:pt idx="14369">251</cx:pt>
          <cx:pt idx="14370">227</cx:pt>
          <cx:pt idx="14371">227</cx:pt>
          <cx:pt idx="14372">219</cx:pt>
          <cx:pt idx="14373">70</cx:pt>
          <cx:pt idx="14374">32</cx:pt>
          <cx:pt idx="14375">25</cx:pt>
          <cx:pt idx="14376">29</cx:pt>
          <cx:pt idx="14377">20</cx:pt>
          <cx:pt idx="14378">25</cx:pt>
          <cx:pt idx="14379">70</cx:pt>
          <cx:pt idx="14380">175</cx:pt>
          <cx:pt idx="14381">278</cx:pt>
          <cx:pt idx="14382">276</cx:pt>
          <cx:pt idx="14383">307</cx:pt>
          <cx:pt idx="14384">334</cx:pt>
          <cx:pt idx="14385">317</cx:pt>
          <cx:pt idx="14386">262</cx:pt>
          <cx:pt idx="14387">273</cx:pt>
          <cx:pt idx="14388">253</cx:pt>
          <cx:pt idx="14389">299</cx:pt>
          <cx:pt idx="14390">237</cx:pt>
          <cx:pt idx="14391">274</cx:pt>
          <cx:pt idx="14392">267</cx:pt>
          <cx:pt idx="14393">274</cx:pt>
          <cx:pt idx="14394">214</cx:pt>
          <cx:pt idx="14395">224</cx:pt>
          <cx:pt idx="14396">206</cx:pt>
          <cx:pt idx="14397">81</cx:pt>
          <cx:pt idx="14398">61</cx:pt>
          <cx:pt idx="14399">28</cx:pt>
          <cx:pt idx="14400">31</cx:pt>
          <cx:pt idx="14401">28</cx:pt>
          <cx:pt idx="14402">61</cx:pt>
          <cx:pt idx="14403">108</cx:pt>
          <cx:pt idx="14404">179</cx:pt>
          <cx:pt idx="14405">261</cx:pt>
          <cx:pt idx="14406">277</cx:pt>
          <cx:pt idx="14407">307</cx:pt>
          <cx:pt idx="14408">327</cx:pt>
          <cx:pt idx="14409">305</cx:pt>
          <cx:pt idx="14410">256</cx:pt>
          <cx:pt idx="14411">274</cx:pt>
          <cx:pt idx="14412">269</cx:pt>
          <cx:pt idx="14413">287</cx:pt>
          <cx:pt idx="14414">253</cx:pt>
          <cx:pt idx="14415">292</cx:pt>
          <cx:pt idx="14416">271</cx:pt>
          <cx:pt idx="14417">282</cx:pt>
          <cx:pt idx="14418">218</cx:pt>
          <cx:pt idx="14419">230</cx:pt>
          <cx:pt idx="14420">199</cx:pt>
          <cx:pt idx="14421">91</cx:pt>
          <cx:pt idx="14422">57</cx:pt>
          <cx:pt idx="14423">15</cx:pt>
          <cx:pt idx="14424">14</cx:pt>
          <cx:pt idx="14425">31</cx:pt>
          <cx:pt idx="14426">54</cx:pt>
          <cx:pt idx="14427">96</cx:pt>
          <cx:pt idx="14428">180</cx:pt>
          <cx:pt idx="14429">269</cx:pt>
          <cx:pt idx="14430">254</cx:pt>
          <cx:pt idx="14431">294</cx:pt>
          <cx:pt idx="14432">291</cx:pt>
          <cx:pt idx="14433">328</cx:pt>
          <cx:pt idx="14434">256</cx:pt>
          <cx:pt idx="14435">282</cx:pt>
          <cx:pt idx="14436">258</cx:pt>
          <cx:pt idx="14437">293</cx:pt>
          <cx:pt idx="14438">282</cx:pt>
          <cx:pt idx="14439">299</cx:pt>
          <cx:pt idx="14440">286</cx:pt>
          <cx:pt idx="14441">284</cx:pt>
          <cx:pt idx="14442">213</cx:pt>
          <cx:pt idx="14443">260</cx:pt>
          <cx:pt idx="14444">207</cx:pt>
          <cx:pt idx="14445">83</cx:pt>
          <cx:pt idx="14446">57</cx:pt>
          <cx:pt idx="14447">17</cx:pt>
          <cx:pt idx="14448">23</cx:pt>
          <cx:pt idx="14449">25</cx:pt>
          <cx:pt idx="14450">57</cx:pt>
          <cx:pt idx="14451">82</cx:pt>
          <cx:pt idx="14452">175</cx:pt>
          <cx:pt idx="14453">291</cx:pt>
          <cx:pt idx="14454">277</cx:pt>
          <cx:pt idx="14455">304</cx:pt>
          <cx:pt idx="14456">305</cx:pt>
          <cx:pt idx="14457">312</cx:pt>
          <cx:pt idx="14458">269</cx:pt>
          <cx:pt idx="14459">278</cx:pt>
          <cx:pt idx="14460">269</cx:pt>
          <cx:pt idx="14461">308</cx:pt>
          <cx:pt idx="14462">280</cx:pt>
          <cx:pt idx="14463">299</cx:pt>
          <cx:pt idx="14464">299</cx:pt>
          <cx:pt idx="14465">323</cx:pt>
          <cx:pt idx="14466">227</cx:pt>
          <cx:pt idx="14467">256</cx:pt>
          <cx:pt idx="14468">211</cx:pt>
          <cx:pt idx="14469">97</cx:pt>
          <cx:pt idx="14470">54</cx:pt>
          <cx:pt idx="14471">16</cx:pt>
          <cx:pt idx="14472">18</cx:pt>
          <cx:pt idx="14473">33</cx:pt>
          <cx:pt idx="14474">62</cx:pt>
          <cx:pt idx="14475">101</cx:pt>
          <cx:pt idx="14476">172</cx:pt>
          <cx:pt idx="14477">271</cx:pt>
          <cx:pt idx="14478">255</cx:pt>
          <cx:pt idx="14479">284</cx:pt>
          <cx:pt idx="14480">320</cx:pt>
          <cx:pt idx="14481">325</cx:pt>
          <cx:pt idx="14482">273</cx:pt>
          <cx:pt idx="14483">279</cx:pt>
          <cx:pt idx="14484">293</cx:pt>
          <cx:pt idx="14485">316</cx:pt>
          <cx:pt idx="14486">297</cx:pt>
          <cx:pt idx="14487">287</cx:pt>
          <cx:pt idx="14488">292</cx:pt>
          <cx:pt idx="14489">290</cx:pt>
          <cx:pt idx="14490">226</cx:pt>
          <cx:pt idx="14491">252</cx:pt>
          <cx:pt idx="14492">196</cx:pt>
          <cx:pt idx="14493">80</cx:pt>
          <cx:pt idx="14494">47</cx:pt>
          <cx:pt idx="14495">13</cx:pt>
          <cx:pt idx="14496">10</cx:pt>
          <cx:pt idx="14497">9</cx:pt>
          <cx:pt idx="14498">20</cx:pt>
          <cx:pt idx="14499">89</cx:pt>
          <cx:pt idx="14500">176</cx:pt>
          <cx:pt idx="14501">270</cx:pt>
          <cx:pt idx="14502">228</cx:pt>
          <cx:pt idx="14503">255</cx:pt>
          <cx:pt idx="14504">285</cx:pt>
          <cx:pt idx="14505">315</cx:pt>
          <cx:pt idx="14506">271</cx:pt>
          <cx:pt idx="14507">260</cx:pt>
          <cx:pt idx="14508">242</cx:pt>
          <cx:pt idx="14509">263</cx:pt>
          <cx:pt idx="14510">249</cx:pt>
          <cx:pt idx="14511">217</cx:pt>
          <cx:pt idx="14512">202</cx:pt>
          <cx:pt idx="14513">203</cx:pt>
          <cx:pt idx="14514">179</cx:pt>
          <cx:pt idx="14515">170</cx:pt>
          <cx:pt idx="14516">174</cx:pt>
          <cx:pt idx="14517">63</cx:pt>
          <cx:pt idx="14518">31</cx:pt>
          <cx:pt idx="14519">18</cx:pt>
          <cx:pt idx="14520">22</cx:pt>
          <cx:pt idx="14521">15</cx:pt>
          <cx:pt idx="14522">23</cx:pt>
          <cx:pt idx="14523">84</cx:pt>
          <cx:pt idx="14524">155</cx:pt>
          <cx:pt idx="14525">211</cx:pt>
          <cx:pt idx="14526">182</cx:pt>
          <cx:pt idx="14527">205</cx:pt>
          <cx:pt idx="14528">234</cx:pt>
          <cx:pt idx="14529">286</cx:pt>
          <cx:pt idx="14530">238</cx:pt>
          <cx:pt idx="14531">269</cx:pt>
          <cx:pt idx="14532">248</cx:pt>
          <cx:pt idx="14533">270</cx:pt>
          <cx:pt idx="14534">240</cx:pt>
          <cx:pt idx="14535">249</cx:pt>
          <cx:pt idx="14536">251</cx:pt>
          <cx:pt idx="14537">259</cx:pt>
          <cx:pt idx="14538">247</cx:pt>
          <cx:pt idx="14539">235</cx:pt>
          <cx:pt idx="14540">218</cx:pt>
          <cx:pt idx="14541">85</cx:pt>
          <cx:pt idx="14542">32</cx:pt>
          <cx:pt idx="14543">19</cx:pt>
          <cx:pt idx="14544">23</cx:pt>
          <cx:pt idx="14545">16</cx:pt>
          <cx:pt idx="14546">23</cx:pt>
          <cx:pt idx="14547">64</cx:pt>
          <cx:pt idx="14548">185</cx:pt>
          <cx:pt idx="14549">277</cx:pt>
          <cx:pt idx="14550">265</cx:pt>
          <cx:pt idx="14551">310</cx:pt>
          <cx:pt idx="14552">322</cx:pt>
          <cx:pt idx="14553">328</cx:pt>
          <cx:pt idx="14554">265</cx:pt>
          <cx:pt idx="14555">276</cx:pt>
          <cx:pt idx="14556">279</cx:pt>
          <cx:pt idx="14557">300</cx:pt>
          <cx:pt idx="14558">266</cx:pt>
          <cx:pt idx="14559">279</cx:pt>
          <cx:pt idx="14560">262</cx:pt>
          <cx:pt idx="14561">290</cx:pt>
          <cx:pt idx="14562">216</cx:pt>
          <cx:pt idx="14563">231</cx:pt>
          <cx:pt idx="14564">204</cx:pt>
          <cx:pt idx="14565">88</cx:pt>
          <cx:pt idx="14566">54</cx:pt>
          <cx:pt idx="14567">18</cx:pt>
          <cx:pt idx="14568">20</cx:pt>
          <cx:pt idx="14569">24</cx:pt>
          <cx:pt idx="14570">61</cx:pt>
          <cx:pt idx="14571">89</cx:pt>
          <cx:pt idx="14572">186</cx:pt>
          <cx:pt idx="14573">289</cx:pt>
          <cx:pt idx="14574">291</cx:pt>
          <cx:pt idx="14575">310</cx:pt>
          <cx:pt idx="14576">337</cx:pt>
          <cx:pt idx="14577">322</cx:pt>
          <cx:pt idx="14578">271</cx:pt>
          <cx:pt idx="14579">286</cx:pt>
          <cx:pt idx="14580">284</cx:pt>
          <cx:pt idx="14581">289</cx:pt>
          <cx:pt idx="14582">290</cx:pt>
          <cx:pt idx="14583">304</cx:pt>
          <cx:pt idx="14584">292</cx:pt>
          <cx:pt idx="14585">300</cx:pt>
          <cx:pt idx="14586">222</cx:pt>
          <cx:pt idx="14587">243</cx:pt>
          <cx:pt idx="14588">222</cx:pt>
          <cx:pt idx="14589">103</cx:pt>
          <cx:pt idx="14590">60</cx:pt>
          <cx:pt idx="14591">16</cx:pt>
          <cx:pt idx="14592">19</cx:pt>
          <cx:pt idx="14593">30</cx:pt>
          <cx:pt idx="14594">56</cx:pt>
          <cx:pt idx="14595">96</cx:pt>
          <cx:pt idx="14596">182</cx:pt>
          <cx:pt idx="14597">283</cx:pt>
          <cx:pt idx="14598">276</cx:pt>
          <cx:pt idx="14599">294</cx:pt>
          <cx:pt idx="14600">303</cx:pt>
          <cx:pt idx="14601">277</cx:pt>
          <cx:pt idx="14602">232</cx:pt>
          <cx:pt idx="14603">239</cx:pt>
          <cx:pt idx="14604">246</cx:pt>
          <cx:pt idx="14605">298</cx:pt>
          <cx:pt idx="14606">270</cx:pt>
          <cx:pt idx="14607">302</cx:pt>
          <cx:pt idx="14608">315</cx:pt>
          <cx:pt idx="14609">294</cx:pt>
          <cx:pt idx="14610">223</cx:pt>
          <cx:pt idx="14611">259</cx:pt>
          <cx:pt idx="14612">221</cx:pt>
          <cx:pt idx="14613">107</cx:pt>
          <cx:pt idx="14614">62</cx:pt>
          <cx:pt idx="14615">22</cx:pt>
          <cx:pt idx="14616">21</cx:pt>
          <cx:pt idx="14617">29</cx:pt>
          <cx:pt idx="14618">64</cx:pt>
          <cx:pt idx="14619">89</cx:pt>
          <cx:pt idx="14620">169</cx:pt>
          <cx:pt idx="14621">262</cx:pt>
          <cx:pt idx="14622">270</cx:pt>
          <cx:pt idx="14623">288</cx:pt>
          <cx:pt idx="14624">305</cx:pt>
          <cx:pt idx="14625">294</cx:pt>
          <cx:pt idx="14626">278</cx:pt>
          <cx:pt idx="14627">268</cx:pt>
          <cx:pt idx="14628">282</cx:pt>
          <cx:pt idx="14629">322</cx:pt>
          <cx:pt idx="14630">279</cx:pt>
          <cx:pt idx="14631">302</cx:pt>
          <cx:pt idx="14632">325</cx:pt>
          <cx:pt idx="14633">306</cx:pt>
          <cx:pt idx="14634">230</cx:pt>
          <cx:pt idx="14635">251</cx:pt>
          <cx:pt idx="14636">227</cx:pt>
          <cx:pt idx="14637">106</cx:pt>
          <cx:pt idx="14638">52</cx:pt>
          <cx:pt idx="14639">16</cx:pt>
          <cx:pt idx="14640">18</cx:pt>
          <cx:pt idx="14641">26</cx:pt>
          <cx:pt idx="14642">69</cx:pt>
          <cx:pt idx="14643">103</cx:pt>
          <cx:pt idx="14644">176</cx:pt>
          <cx:pt idx="14645">273</cx:pt>
          <cx:pt idx="14646">266</cx:pt>
          <cx:pt idx="14647">297</cx:pt>
          <cx:pt idx="14648">316</cx:pt>
          <cx:pt idx="14649">346</cx:pt>
          <cx:pt idx="14650">285</cx:pt>
          <cx:pt idx="14651">271</cx:pt>
          <cx:pt idx="14652">271</cx:pt>
          <cx:pt idx="14653">309</cx:pt>
          <cx:pt idx="14654">301</cx:pt>
          <cx:pt idx="14655">311</cx:pt>
          <cx:pt idx="14656">299</cx:pt>
          <cx:pt idx="14657">301</cx:pt>
          <cx:pt idx="14658">242</cx:pt>
          <cx:pt idx="14659">238</cx:pt>
          <cx:pt idx="14660">203</cx:pt>
          <cx:pt idx="14661">89</cx:pt>
          <cx:pt idx="14662">48</cx:pt>
          <cx:pt idx="14663">17</cx:pt>
          <cx:pt idx="14664">7</cx:pt>
          <cx:pt idx="14665">15</cx:pt>
          <cx:pt idx="14666">21</cx:pt>
          <cx:pt idx="14667">90</cx:pt>
          <cx:pt idx="14668">175</cx:pt>
          <cx:pt idx="14669">246</cx:pt>
          <cx:pt idx="14670">220</cx:pt>
          <cx:pt idx="14671">272</cx:pt>
          <cx:pt idx="14672">285</cx:pt>
          <cx:pt idx="14673">304</cx:pt>
          <cx:pt idx="14674">263</cx:pt>
          <cx:pt idx="14675">269</cx:pt>
          <cx:pt idx="14676">260</cx:pt>
          <cx:pt idx="14677">259</cx:pt>
          <cx:pt idx="14678">248</cx:pt>
          <cx:pt idx="14679">223</cx:pt>
          <cx:pt idx="14680">210</cx:pt>
          <cx:pt idx="14681">203</cx:pt>
          <cx:pt idx="14682">177</cx:pt>
          <cx:pt idx="14683">171</cx:pt>
          <cx:pt idx="14684">167</cx:pt>
          <cx:pt idx="14685">66</cx:pt>
          <cx:pt idx="14686">32</cx:pt>
          <cx:pt idx="14687">19</cx:pt>
          <cx:pt idx="14688">13</cx:pt>
          <cx:pt idx="14689">10</cx:pt>
          <cx:pt idx="14690">29</cx:pt>
          <cx:pt idx="14691">86</cx:pt>
          <cx:pt idx="14692">148</cx:pt>
          <cx:pt idx="14693">200</cx:pt>
          <cx:pt idx="14694">198</cx:pt>
          <cx:pt idx="14695">209</cx:pt>
          <cx:pt idx="14696">237</cx:pt>
          <cx:pt idx="14697">280</cx:pt>
          <cx:pt idx="14698">227</cx:pt>
          <cx:pt idx="14699">261</cx:pt>
          <cx:pt idx="14700">266</cx:pt>
          <cx:pt idx="14701">253</cx:pt>
          <cx:pt idx="14702">263</cx:pt>
          <cx:pt idx="14703">274</cx:pt>
          <cx:pt idx="14704">271</cx:pt>
          <cx:pt idx="14705">264</cx:pt>
          <cx:pt idx="14706">245</cx:pt>
          <cx:pt idx="14707">235</cx:pt>
          <cx:pt idx="14708">232</cx:pt>
          <cx:pt idx="14709">76</cx:pt>
          <cx:pt idx="14710">22</cx:pt>
          <cx:pt idx="14711">23</cx:pt>
          <cx:pt idx="14712">22</cx:pt>
          <cx:pt idx="14713">20</cx:pt>
          <cx:pt idx="14714">25</cx:pt>
          <cx:pt idx="14715">68</cx:pt>
          <cx:pt idx="14716">184</cx:pt>
          <cx:pt idx="14717">294</cx:pt>
          <cx:pt idx="14718">297</cx:pt>
          <cx:pt idx="14719">324</cx:pt>
          <cx:pt idx="14720">324</cx:pt>
          <cx:pt idx="14721">336</cx:pt>
          <cx:pt idx="14722">286</cx:pt>
          <cx:pt idx="14723">282</cx:pt>
          <cx:pt idx="14724">281</cx:pt>
          <cx:pt idx="14725">294</cx:pt>
          <cx:pt idx="14726">264</cx:pt>
          <cx:pt idx="14727">283</cx:pt>
          <cx:pt idx="14728">278</cx:pt>
          <cx:pt idx="14729">290</cx:pt>
          <cx:pt idx="14730">210</cx:pt>
          <cx:pt idx="14731">258</cx:pt>
          <cx:pt idx="14732">220</cx:pt>
          <cx:pt idx="14733">88</cx:pt>
          <cx:pt idx="14734">50</cx:pt>
          <cx:pt idx="14735">21</cx:pt>
          <cx:pt idx="14736">22</cx:pt>
          <cx:pt idx="14737">26</cx:pt>
          <cx:pt idx="14738">66</cx:pt>
          <cx:pt idx="14739">108</cx:pt>
          <cx:pt idx="14740">187</cx:pt>
          <cx:pt idx="14741">272</cx:pt>
          <cx:pt idx="14742">282</cx:pt>
          <cx:pt idx="14743">284</cx:pt>
          <cx:pt idx="14744">327</cx:pt>
          <cx:pt idx="14745">325</cx:pt>
          <cx:pt idx="14746">262</cx:pt>
          <cx:pt idx="14747">282</cx:pt>
          <cx:pt idx="14748">272</cx:pt>
          <cx:pt idx="14749">300</cx:pt>
          <cx:pt idx="14750">290</cx:pt>
          <cx:pt idx="14751">302</cx:pt>
          <cx:pt idx="14752">293</cx:pt>
          <cx:pt idx="14753">313</cx:pt>
          <cx:pt idx="14754">242</cx:pt>
          <cx:pt idx="14755">238</cx:pt>
          <cx:pt idx="14756">212</cx:pt>
          <cx:pt idx="14757">100</cx:pt>
          <cx:pt idx="14758">55</cx:pt>
          <cx:pt idx="14759">17</cx:pt>
          <cx:pt idx="14760">16</cx:pt>
          <cx:pt idx="14761">32</cx:pt>
          <cx:pt idx="14762">60</cx:pt>
          <cx:pt idx="14763">90</cx:pt>
          <cx:pt idx="14764">179</cx:pt>
          <cx:pt idx="14765">302</cx:pt>
          <cx:pt idx="14766">286</cx:pt>
          <cx:pt idx="14767">304</cx:pt>
          <cx:pt idx="14768">313</cx:pt>
          <cx:pt idx="14769">317</cx:pt>
          <cx:pt idx="14770">276</cx:pt>
          <cx:pt idx="14771">305</cx:pt>
          <cx:pt idx="14772">282</cx:pt>
          <cx:pt idx="14773">322</cx:pt>
          <cx:pt idx="14774">285</cx:pt>
          <cx:pt idx="14775">308</cx:pt>
          <cx:pt idx="14776">312</cx:pt>
          <cx:pt idx="14777">318</cx:pt>
          <cx:pt idx="14778">253</cx:pt>
          <cx:pt idx="14779">258</cx:pt>
          <cx:pt idx="14780">221</cx:pt>
          <cx:pt idx="14781">95</cx:pt>
          <cx:pt idx="14782">61</cx:pt>
          <cx:pt idx="14783">19</cx:pt>
          <cx:pt idx="14784">20</cx:pt>
          <cx:pt idx="14785">27</cx:pt>
          <cx:pt idx="14786">65</cx:pt>
          <cx:pt idx="14787">96</cx:pt>
          <cx:pt idx="14788">183</cx:pt>
          <cx:pt idx="14789">303</cx:pt>
          <cx:pt idx="14790">289</cx:pt>
          <cx:pt idx="14791">328</cx:pt>
          <cx:pt idx="14792">333</cx:pt>
          <cx:pt idx="14793">313</cx:pt>
          <cx:pt idx="14794">294</cx:pt>
          <cx:pt idx="14795">310</cx:pt>
          <cx:pt idx="14796">298</cx:pt>
          <cx:pt idx="14797">310</cx:pt>
          <cx:pt idx="14798">301</cx:pt>
          <cx:pt idx="14799">311</cx:pt>
          <cx:pt idx="14800">319</cx:pt>
          <cx:pt idx="14801">319</cx:pt>
          <cx:pt idx="14802">238</cx:pt>
          <cx:pt idx="14803">259</cx:pt>
          <cx:pt idx="14804">225</cx:pt>
          <cx:pt idx="14805">88</cx:pt>
          <cx:pt idx="14806">53</cx:pt>
          <cx:pt idx="14807">22</cx:pt>
          <cx:pt idx="14808">17</cx:pt>
          <cx:pt idx="14809">27</cx:pt>
          <cx:pt idx="14810">72</cx:pt>
          <cx:pt idx="14811">107</cx:pt>
          <cx:pt idx="14812">168</cx:pt>
          <cx:pt idx="14813">304</cx:pt>
          <cx:pt idx="14814">248</cx:pt>
          <cx:pt idx="14815">307</cx:pt>
          <cx:pt idx="14816">355</cx:pt>
          <cx:pt idx="14817">322</cx:pt>
          <cx:pt idx="14818">275</cx:pt>
          <cx:pt idx="14819">290</cx:pt>
          <cx:pt idx="14820">295</cx:pt>
          <cx:pt idx="14821">315</cx:pt>
          <cx:pt idx="14822">318</cx:pt>
          <cx:pt idx="14823">304</cx:pt>
          <cx:pt idx="14824">311</cx:pt>
          <cx:pt idx="14825">303</cx:pt>
          <cx:pt idx="14826">251</cx:pt>
          <cx:pt idx="14827">247</cx:pt>
          <cx:pt idx="14828">209</cx:pt>
          <cx:pt idx="14829">97</cx:pt>
          <cx:pt idx="14830">50</cx:pt>
          <cx:pt idx="14831">16</cx:pt>
          <cx:pt idx="14832">14</cx:pt>
          <cx:pt idx="14833">9</cx:pt>
          <cx:pt idx="14834">24</cx:pt>
          <cx:pt idx="14835">85</cx:pt>
          <cx:pt idx="14836">177</cx:pt>
          <cx:pt idx="14837">259</cx:pt>
          <cx:pt idx="14838">232</cx:pt>
          <cx:pt idx="14839">271</cx:pt>
          <cx:pt idx="14840">284</cx:pt>
          <cx:pt idx="14841">292</cx:pt>
          <cx:pt idx="14842">279</cx:pt>
          <cx:pt idx="14843">274</cx:pt>
          <cx:pt idx="14844">247</cx:pt>
          <cx:pt idx="14845">272</cx:pt>
          <cx:pt idx="14846">221</cx:pt>
          <cx:pt idx="14847">240</cx:pt>
          <cx:pt idx="14848">205</cx:pt>
          <cx:pt idx="14849">223</cx:pt>
          <cx:pt idx="14850">164</cx:pt>
          <cx:pt idx="14851">178</cx:pt>
          <cx:pt idx="14852">165</cx:pt>
          <cx:pt idx="14853">58</cx:pt>
          <cx:pt idx="14854">26</cx:pt>
          <cx:pt idx="14855">22</cx:pt>
          <cx:pt idx="14856">14</cx:pt>
          <cx:pt idx="14857">13</cx:pt>
          <cx:pt idx="14858">25</cx:pt>
          <cx:pt idx="14859">81</cx:pt>
          <cx:pt idx="14860">148</cx:pt>
          <cx:pt idx="14861">203</cx:pt>
          <cx:pt idx="14862">190</cx:pt>
          <cx:pt idx="14863">201</cx:pt>
          <cx:pt idx="14864">234</cx:pt>
          <cx:pt idx="14865">286</cx:pt>
          <cx:pt idx="14866">265</cx:pt>
          <cx:pt idx="14867">285</cx:pt>
          <cx:pt idx="14868">263</cx:pt>
          <cx:pt idx="14869">294</cx:pt>
          <cx:pt idx="14870">263</cx:pt>
          <cx:pt idx="14871">300</cx:pt>
          <cx:pt idx="14872">278</cx:pt>
          <cx:pt idx="14873">280</cx:pt>
          <cx:pt idx="14874">230</cx:pt>
          <cx:pt idx="14875">250</cx:pt>
          <cx:pt idx="14876">198</cx:pt>
          <cx:pt idx="14877">51</cx:pt>
          <cx:pt idx="14878">33</cx:pt>
          <cx:pt idx="14879">21</cx:pt>
          <cx:pt idx="14880">23</cx:pt>
          <cx:pt idx="14881">17</cx:pt>
          <cx:pt idx="14882">23</cx:pt>
          <cx:pt idx="14883">67</cx:pt>
          <cx:pt idx="14884">175</cx:pt>
          <cx:pt idx="14885">296</cx:pt>
          <cx:pt idx="14886">292</cx:pt>
          <cx:pt idx="14887">340</cx:pt>
          <cx:pt idx="14888">330</cx:pt>
          <cx:pt idx="14889">301</cx:pt>
          <cx:pt idx="14890">273</cx:pt>
          <cx:pt idx="14891">291</cx:pt>
          <cx:pt idx="14892">295</cx:pt>
          <cx:pt idx="14893">302</cx:pt>
          <cx:pt idx="14894">278</cx:pt>
          <cx:pt idx="14895">304</cx:pt>
          <cx:pt idx="14896">302</cx:pt>
          <cx:pt idx="14897">294</cx:pt>
          <cx:pt idx="14898">235</cx:pt>
          <cx:pt idx="14899">240</cx:pt>
          <cx:pt idx="14900">208</cx:pt>
          <cx:pt idx="14901">77</cx:pt>
          <cx:pt idx="14902">63</cx:pt>
          <cx:pt idx="14903">16</cx:pt>
          <cx:pt idx="14904">15</cx:pt>
          <cx:pt idx="14905">27</cx:pt>
          <cx:pt idx="14906">62</cx:pt>
          <cx:pt idx="14907">101</cx:pt>
          <cx:pt idx="14908">189</cx:pt>
          <cx:pt idx="14909">314</cx:pt>
          <cx:pt idx="14910">299</cx:pt>
          <cx:pt idx="14911">328</cx:pt>
          <cx:pt idx="14912">350</cx:pt>
          <cx:pt idx="14913">313</cx:pt>
          <cx:pt idx="14914">266</cx:pt>
          <cx:pt idx="14915">279</cx:pt>
          <cx:pt idx="14916">274</cx:pt>
          <cx:pt idx="14917">298</cx:pt>
          <cx:pt idx="14918">288</cx:pt>
          <cx:pt idx="14919">317</cx:pt>
          <cx:pt idx="14920">319</cx:pt>
          <cx:pt idx="14921">300</cx:pt>
          <cx:pt idx="14922">238</cx:pt>
          <cx:pt idx="14923">255</cx:pt>
          <cx:pt idx="14924">216</cx:pt>
          <cx:pt idx="14925">84</cx:pt>
          <cx:pt idx="14926">66</cx:pt>
          <cx:pt idx="14927">16</cx:pt>
          <cx:pt idx="14928">21</cx:pt>
          <cx:pt idx="14929">28</cx:pt>
          <cx:pt idx="14930">55</cx:pt>
          <cx:pt idx="14931">93</cx:pt>
          <cx:pt idx="14932">177</cx:pt>
          <cx:pt idx="14933">299</cx:pt>
          <cx:pt idx="14934">278</cx:pt>
          <cx:pt idx="14935">321</cx:pt>
          <cx:pt idx="14936">340</cx:pt>
          <cx:pt idx="14937">320</cx:pt>
          <cx:pt idx="14938">285</cx:pt>
          <cx:pt idx="14939">283</cx:pt>
          <cx:pt idx="14940">257</cx:pt>
          <cx:pt idx="14941">318</cx:pt>
          <cx:pt idx="14942">307</cx:pt>
          <cx:pt idx="14943">319</cx:pt>
          <cx:pt idx="14944">312</cx:pt>
          <cx:pt idx="14945">322</cx:pt>
          <cx:pt idx="14946">250</cx:pt>
          <cx:pt idx="14947">257</cx:pt>
          <cx:pt idx="14948">204</cx:pt>
          <cx:pt idx="14949">90</cx:pt>
          <cx:pt idx="14950">60</cx:pt>
          <cx:pt idx="14951">21</cx:pt>
          <cx:pt idx="14952">17</cx:pt>
          <cx:pt idx="14953">26</cx:pt>
          <cx:pt idx="14954">57</cx:pt>
          <cx:pt idx="14955">86</cx:pt>
          <cx:pt idx="14956">182</cx:pt>
          <cx:pt idx="14957">306</cx:pt>
          <cx:pt idx="14958">293</cx:pt>
          <cx:pt idx="14959">326</cx:pt>
          <cx:pt idx="14960">325</cx:pt>
          <cx:pt idx="14961">308</cx:pt>
          <cx:pt idx="14962">301</cx:pt>
          <cx:pt idx="14963">297</cx:pt>
          <cx:pt idx="14964">310</cx:pt>
          <cx:pt idx="14965">336</cx:pt>
          <cx:pt idx="14966">301</cx:pt>
          <cx:pt idx="14967">311</cx:pt>
          <cx:pt idx="14968">297</cx:pt>
          <cx:pt idx="14969">317</cx:pt>
          <cx:pt idx="14970">255</cx:pt>
          <cx:pt idx="14971">250</cx:pt>
          <cx:pt idx="14972">249</cx:pt>
          <cx:pt idx="14973">123</cx:pt>
          <cx:pt idx="14974">58</cx:pt>
          <cx:pt idx="14975">22</cx:pt>
          <cx:pt idx="14976">21</cx:pt>
          <cx:pt idx="14977">27</cx:pt>
          <cx:pt idx="14978">61</cx:pt>
          <cx:pt idx="14979">101</cx:pt>
          <cx:pt idx="14980">177</cx:pt>
          <cx:pt idx="14981">288</cx:pt>
          <cx:pt idx="14982">270</cx:pt>
          <cx:pt idx="14983">301</cx:pt>
          <cx:pt idx="14984">328</cx:pt>
          <cx:pt idx="14985">336</cx:pt>
          <cx:pt idx="14986">296</cx:pt>
          <cx:pt idx="14987">287</cx:pt>
          <cx:pt idx="14988">286</cx:pt>
          <cx:pt idx="14989">321</cx:pt>
          <cx:pt idx="14990">338</cx:pt>
          <cx:pt idx="14991">291</cx:pt>
          <cx:pt idx="14992">327</cx:pt>
          <cx:pt idx="14993">296</cx:pt>
          <cx:pt idx="14994">252</cx:pt>
          <cx:pt idx="14995">248</cx:pt>
          <cx:pt idx="14996">233</cx:pt>
          <cx:pt idx="14997">96</cx:pt>
          <cx:pt idx="14998">50</cx:pt>
          <cx:pt idx="14999">17</cx:pt>
          <cx:pt idx="15000">9</cx:pt>
          <cx:pt idx="15001">8</cx:pt>
          <cx:pt idx="15002">21</cx:pt>
          <cx:pt idx="15003">81</cx:pt>
          <cx:pt idx="15004">155</cx:pt>
          <cx:pt idx="15005">248</cx:pt>
          <cx:pt idx="15006">232</cx:pt>
          <cx:pt idx="15007">263</cx:pt>
          <cx:pt idx="15008">290</cx:pt>
          <cx:pt idx="15009">285</cx:pt>
          <cx:pt idx="15010">267</cx:pt>
          <cx:pt idx="15011">256</cx:pt>
          <cx:pt idx="15012">261</cx:pt>
          <cx:pt idx="15013">275</cx:pt>
          <cx:pt idx="15014">244</cx:pt>
          <cx:pt idx="15015">239</cx:pt>
          <cx:pt idx="15016">201</cx:pt>
          <cx:pt idx="15017">199</cx:pt>
          <cx:pt idx="15018">178</cx:pt>
          <cx:pt idx="15019">167</cx:pt>
          <cx:pt idx="15020">160</cx:pt>
          <cx:pt idx="15021">58</cx:pt>
          <cx:pt idx="15022">30</cx:pt>
          <cx:pt idx="15023">21</cx:pt>
          <cx:pt idx="15024">12</cx:pt>
          <cx:pt idx="15025">6</cx:pt>
          <cx:pt idx="15026">22</cx:pt>
          <cx:pt idx="15027">80</cx:pt>
          <cx:pt idx="15028">133</cx:pt>
          <cx:pt idx="15029">210</cx:pt>
          <cx:pt idx="15030">195</cx:pt>
          <cx:pt idx="15031">203</cx:pt>
          <cx:pt idx="15032">235</cx:pt>
          <cx:pt idx="15033">248</cx:pt>
          <cx:pt idx="15034">258</cx:pt>
          <cx:pt idx="15035">292</cx:pt>
          <cx:pt idx="15036">261</cx:pt>
          <cx:pt idx="15037">298</cx:pt>
          <cx:pt idx="15038">266</cx:pt>
          <cx:pt idx="15039">283</cx:pt>
          <cx:pt idx="15040">281</cx:pt>
          <cx:pt idx="15041">285</cx:pt>
          <cx:pt idx="15042">253</cx:pt>
          <cx:pt idx="15043">225</cx:pt>
          <cx:pt idx="15044">208</cx:pt>
          <cx:pt idx="15045">64</cx:pt>
          <cx:pt idx="15046">27</cx:pt>
          <cx:pt idx="15047">24</cx:pt>
          <cx:pt idx="15048">43</cx:pt>
          <cx:pt idx="15049">42</cx:pt>
          <cx:pt idx="15050">55</cx:pt>
          <cx:pt idx="15051">97</cx:pt>
          <cx:pt idx="15052">207</cx:pt>
          <cx:pt idx="15053">322</cx:pt>
          <cx:pt idx="15054">296</cx:pt>
          <cx:pt idx="15055">337</cx:pt>
          <cx:pt idx="15056">347</cx:pt>
          <cx:pt idx="15057">335</cx:pt>
          <cx:pt idx="15058">286</cx:pt>
          <cx:pt idx="15059">296</cx:pt>
          <cx:pt idx="15060">274</cx:pt>
          <cx:pt idx="15061">301</cx:pt>
          <cx:pt idx="15062">301</cx:pt>
          <cx:pt idx="15063">307</cx:pt>
          <cx:pt idx="15064">290</cx:pt>
          <cx:pt idx="15065">311</cx:pt>
          <cx:pt idx="15066">236</cx:pt>
          <cx:pt idx="15067">239</cx:pt>
          <cx:pt idx="15068">206</cx:pt>
          <cx:pt idx="15069">81</cx:pt>
          <cx:pt idx="15070">53</cx:pt>
          <cx:pt idx="15071">17</cx:pt>
          <cx:pt idx="15072">19</cx:pt>
          <cx:pt idx="15073">23</cx:pt>
          <cx:pt idx="15074">66</cx:pt>
          <cx:pt idx="15075">101</cx:pt>
          <cx:pt idx="15076">180</cx:pt>
          <cx:pt idx="15077">291</cx:pt>
          <cx:pt idx="15078">279</cx:pt>
          <cx:pt idx="15079">321</cx:pt>
          <cx:pt idx="15080">352</cx:pt>
          <cx:pt idx="15081">320</cx:pt>
          <cx:pt idx="15082">274</cx:pt>
          <cx:pt idx="15083">297</cx:pt>
          <cx:pt idx="15084">292</cx:pt>
          <cx:pt idx="15085">312</cx:pt>
          <cx:pt idx="15086">307</cx:pt>
          <cx:pt idx="15087">312</cx:pt>
          <cx:pt idx="15088">290</cx:pt>
          <cx:pt idx="15089">316</cx:pt>
          <cx:pt idx="15090">238</cx:pt>
          <cx:pt idx="15091">254</cx:pt>
          <cx:pt idx="15092">215</cx:pt>
          <cx:pt idx="15093">80</cx:pt>
          <cx:pt idx="15094">54</cx:pt>
          <cx:pt idx="15095">16</cx:pt>
          <cx:pt idx="15096">20</cx:pt>
          <cx:pt idx="15097">27</cx:pt>
          <cx:pt idx="15098">57</cx:pt>
          <cx:pt idx="15099">98</cx:pt>
          <cx:pt idx="15100">187</cx:pt>
          <cx:pt idx="15101">306</cx:pt>
          <cx:pt idx="15102">274</cx:pt>
          <cx:pt idx="15103">305</cx:pt>
          <cx:pt idx="15104">349</cx:pt>
          <cx:pt idx="15105">327</cx:pt>
          <cx:pt idx="15106">289</cx:pt>
          <cx:pt idx="15107">311</cx:pt>
          <cx:pt idx="15108">271</cx:pt>
          <cx:pt idx="15109">320</cx:pt>
          <cx:pt idx="15110">303</cx:pt>
          <cx:pt idx="15111">341</cx:pt>
          <cx:pt idx="15112">315</cx:pt>
          <cx:pt idx="15113">312</cx:pt>
          <cx:pt idx="15114">251</cx:pt>
          <cx:pt idx="15115">256</cx:pt>
          <cx:pt idx="15116">208</cx:pt>
          <cx:pt idx="15117">93</cx:pt>
          <cx:pt idx="15118">63</cx:pt>
          <cx:pt idx="15119">24</cx:pt>
          <cx:pt idx="15120">20</cx:pt>
          <cx:pt idx="15121">29</cx:pt>
          <cx:pt idx="15122">57</cx:pt>
          <cx:pt idx="15123">86</cx:pt>
          <cx:pt idx="15124">183</cx:pt>
          <cx:pt idx="15125">300</cx:pt>
          <cx:pt idx="15126">270</cx:pt>
          <cx:pt idx="15127">336</cx:pt>
          <cx:pt idx="15128">320</cx:pt>
          <cx:pt idx="15129">311</cx:pt>
          <cx:pt idx="15130">275</cx:pt>
          <cx:pt idx="15131">310</cx:pt>
          <cx:pt idx="15132">308</cx:pt>
          <cx:pt idx="15133">314</cx:pt>
          <cx:pt idx="15134">315</cx:pt>
          <cx:pt idx="15135">316</cx:pt>
          <cx:pt idx="15136">330</cx:pt>
          <cx:pt idx="15137">322</cx:pt>
          <cx:pt idx="15138">257</cx:pt>
          <cx:pt idx="15139">270</cx:pt>
          <cx:pt idx="15140">230</cx:pt>
          <cx:pt idx="15141">92</cx:pt>
          <cx:pt idx="15142">53</cx:pt>
          <cx:pt idx="15143">18</cx:pt>
          <cx:pt idx="15144">16</cx:pt>
          <cx:pt idx="15145">29</cx:pt>
          <cx:pt idx="15146">58</cx:pt>
          <cx:pt idx="15147">99</cx:pt>
          <cx:pt idx="15148">156</cx:pt>
          <cx:pt idx="15149">282</cx:pt>
          <cx:pt idx="15150">309</cx:pt>
          <cx:pt idx="15151">316</cx:pt>
          <cx:pt idx="15152">349</cx:pt>
          <cx:pt idx="15153">347</cx:pt>
          <cx:pt idx="15154">301</cx:pt>
          <cx:pt idx="15155">283</cx:pt>
          <cx:pt idx="15156">314</cx:pt>
          <cx:pt idx="15157">352</cx:pt>
          <cx:pt idx="15158">327</cx:pt>
          <cx:pt idx="15159">302</cx:pt>
          <cx:pt idx="15160">287</cx:pt>
          <cx:pt idx="15161">305</cx:pt>
          <cx:pt idx="15162">265</cx:pt>
          <cx:pt idx="15163">256</cx:pt>
          <cx:pt idx="15164">218</cx:pt>
          <cx:pt idx="15165">86</cx:pt>
          <cx:pt idx="15166">51</cx:pt>
          <cx:pt idx="15167">20</cx:pt>
          <cx:pt idx="15168">12</cx:pt>
          <cx:pt idx="15169">8</cx:pt>
          <cx:pt idx="15170">26</cx:pt>
          <cx:pt idx="15171">82</cx:pt>
          <cx:pt idx="15172">167</cx:pt>
          <cx:pt idx="15173">250</cx:pt>
          <cx:pt idx="15174">233</cx:pt>
          <cx:pt idx="15175">272</cx:pt>
          <cx:pt idx="15176">289</cx:pt>
          <cx:pt idx="15177">295</cx:pt>
          <cx:pt idx="15178">255</cx:pt>
          <cx:pt idx="15179">257</cx:pt>
          <cx:pt idx="15180">261</cx:pt>
          <cx:pt idx="15181">257</cx:pt>
          <cx:pt idx="15182">243</cx:pt>
          <cx:pt idx="15183">224</cx:pt>
          <cx:pt idx="15184">207</cx:pt>
          <cx:pt idx="15185">215</cx:pt>
          <cx:pt idx="15186">172</cx:pt>
          <cx:pt idx="15187">173</cx:pt>
          <cx:pt idx="15188">157</cx:pt>
          <cx:pt idx="15189">54</cx:pt>
          <cx:pt idx="15190">33</cx:pt>
          <cx:pt idx="15191">18</cx:pt>
          <cx:pt idx="15192">17</cx:pt>
          <cx:pt idx="15193">11</cx:pt>
          <cx:pt idx="15194">27</cx:pt>
          <cx:pt idx="15195">82</cx:pt>
          <cx:pt idx="15196">144</cx:pt>
          <cx:pt idx="15197">184</cx:pt>
          <cx:pt idx="15198">194</cx:pt>
          <cx:pt idx="15199">201</cx:pt>
          <cx:pt idx="15200">230</cx:pt>
          <cx:pt idx="15201">263</cx:pt>
          <cx:pt idx="15202">265</cx:pt>
          <cx:pt idx="15203">290</cx:pt>
          <cx:pt idx="15204">282</cx:pt>
          <cx:pt idx="15205">271</cx:pt>
          <cx:pt idx="15206">250</cx:pt>
          <cx:pt idx="15207">285</cx:pt>
          <cx:pt idx="15208">293</cx:pt>
          <cx:pt idx="15209">298</cx:pt>
          <cx:pt idx="15210">247</cx:pt>
          <cx:pt idx="15211">224</cx:pt>
          <cx:pt idx="15212">200</cx:pt>
          <cx:pt idx="15213">66</cx:pt>
          <cx:pt idx="15214">26</cx:pt>
          <cx:pt idx="15215">27</cx:pt>
          <cx:pt idx="15216">23</cx:pt>
          <cx:pt idx="15217">15</cx:pt>
          <cx:pt idx="15218">31</cx:pt>
          <cx:pt idx="15219">80</cx:pt>
          <cx:pt idx="15220">171</cx:pt>
          <cx:pt idx="15221">286</cx:pt>
          <cx:pt idx="15222">293</cx:pt>
          <cx:pt idx="15223">328</cx:pt>
          <cx:pt idx="15224">333</cx:pt>
          <cx:pt idx="15225">340</cx:pt>
          <cx:pt idx="15226">286</cx:pt>
          <cx:pt idx="15227">275</cx:pt>
          <cx:pt idx="15228">289</cx:pt>
          <cx:pt idx="15229">313</cx:pt>
          <cx:pt idx="15230">273</cx:pt>
          <cx:pt idx="15231">309</cx:pt>
          <cx:pt idx="15232">307</cx:pt>
          <cx:pt idx="15233">291</cx:pt>
          <cx:pt idx="15234">234</cx:pt>
          <cx:pt idx="15235">255</cx:pt>
          <cx:pt idx="15236">201</cx:pt>
          <cx:pt idx="15237">83</cx:pt>
          <cx:pt idx="15238">58</cx:pt>
          <cx:pt idx="15239">12</cx:pt>
          <cx:pt idx="15240">19</cx:pt>
          <cx:pt idx="15241">27</cx:pt>
          <cx:pt idx="15242">58</cx:pt>
          <cx:pt idx="15243">95</cx:pt>
          <cx:pt idx="15244">181</cx:pt>
          <cx:pt idx="15245">291</cx:pt>
          <cx:pt idx="15246">278</cx:pt>
          <cx:pt idx="15247">300</cx:pt>
          <cx:pt idx="15248">351</cx:pt>
          <cx:pt idx="15249">332</cx:pt>
          <cx:pt idx="15250">278</cx:pt>
          <cx:pt idx="15251">278</cx:pt>
          <cx:pt idx="15252">288</cx:pt>
          <cx:pt idx="15253">311</cx:pt>
          <cx:pt idx="15254">291</cx:pt>
          <cx:pt idx="15255">338</cx:pt>
          <cx:pt idx="15256">306</cx:pt>
          <cx:pt idx="15257">305</cx:pt>
          <cx:pt idx="15258">235</cx:pt>
          <cx:pt idx="15259">256</cx:pt>
          <cx:pt idx="15260">202</cx:pt>
          <cx:pt idx="15261">94</cx:pt>
          <cx:pt idx="15262">56</cx:pt>
          <cx:pt idx="15263">20</cx:pt>
          <cx:pt idx="15264">19</cx:pt>
          <cx:pt idx="15265">26</cx:pt>
          <cx:pt idx="15266">56</cx:pt>
          <cx:pt idx="15267">93</cx:pt>
          <cx:pt idx="15268">186</cx:pt>
          <cx:pt idx="15269">298</cx:pt>
          <cx:pt idx="15270">301</cx:pt>
          <cx:pt idx="15271">320</cx:pt>
          <cx:pt idx="15272">344</cx:pt>
          <cx:pt idx="15273">311</cx:pt>
          <cx:pt idx="15274">292</cx:pt>
          <cx:pt idx="15275">297</cx:pt>
          <cx:pt idx="15276">305</cx:pt>
          <cx:pt idx="15277">317</cx:pt>
          <cx:pt idx="15278">304</cx:pt>
          <cx:pt idx="15279">324</cx:pt>
          <cx:pt idx="15280">341</cx:pt>
          <cx:pt idx="15281">315</cx:pt>
          <cx:pt idx="15282">255</cx:pt>
          <cx:pt idx="15283">257</cx:pt>
          <cx:pt idx="15284">209</cx:pt>
          <cx:pt idx="15285">96</cx:pt>
          <cx:pt idx="15286">56</cx:pt>
          <cx:pt idx="15287">22</cx:pt>
          <cx:pt idx="15288">28</cx:pt>
          <cx:pt idx="15289">23</cx:pt>
          <cx:pt idx="15290">51</cx:pt>
          <cx:pt idx="15291">96</cx:pt>
          <cx:pt idx="15292">182</cx:pt>
          <cx:pt idx="15293">305</cx:pt>
          <cx:pt idx="15294">278</cx:pt>
          <cx:pt idx="15295">319</cx:pt>
          <cx:pt idx="15296">342</cx:pt>
          <cx:pt idx="15297">310</cx:pt>
          <cx:pt idx="15298">286</cx:pt>
          <cx:pt idx="15299">290</cx:pt>
          <cx:pt idx="15300">301</cx:pt>
          <cx:pt idx="15301">316</cx:pt>
          <cx:pt idx="15302">309</cx:pt>
          <cx:pt idx="15303">307</cx:pt>
          <cx:pt idx="15304">307</cx:pt>
          <cx:pt idx="15305">325</cx:pt>
          <cx:pt idx="15306">251</cx:pt>
          <cx:pt idx="15307">253</cx:pt>
          <cx:pt idx="15308">227</cx:pt>
          <cx:pt idx="15309">88</cx:pt>
          <cx:pt idx="15310">62</cx:pt>
          <cx:pt idx="15311">24</cx:pt>
          <cx:pt idx="15312">20</cx:pt>
          <cx:pt idx="15313">19</cx:pt>
          <cx:pt idx="15314">67</cx:pt>
          <cx:pt idx="15315">104</cx:pt>
          <cx:pt idx="15316">156</cx:pt>
          <cx:pt idx="15317">298</cx:pt>
          <cx:pt idx="15318">290</cx:pt>
          <cx:pt idx="15319">305</cx:pt>
          <cx:pt idx="15320">331</cx:pt>
          <cx:pt idx="15321">322</cx:pt>
          <cx:pt idx="15322">285</cx:pt>
          <cx:pt idx="15323">308</cx:pt>
          <cx:pt idx="15324">295</cx:pt>
          <cx:pt idx="15325">296</cx:pt>
          <cx:pt idx="15326">322</cx:pt>
          <cx:pt idx="15327">306</cx:pt>
          <cx:pt idx="15328">327</cx:pt>
          <cx:pt idx="15329">320</cx:pt>
          <cx:pt idx="15330">262</cx:pt>
          <cx:pt idx="15331">255</cx:pt>
          <cx:pt idx="15332">199</cx:pt>
          <cx:pt idx="15333">69</cx:pt>
          <cx:pt idx="15334">57</cx:pt>
          <cx:pt idx="15335">19</cx:pt>
          <cx:pt idx="15336">13</cx:pt>
          <cx:pt idx="15337">7</cx:pt>
          <cx:pt idx="15338">25</cx:pt>
          <cx:pt idx="15339">82</cx:pt>
          <cx:pt idx="15340">157</cx:pt>
          <cx:pt idx="15341">241</cx:pt>
          <cx:pt idx="15342">243</cx:pt>
          <cx:pt idx="15343">257</cx:pt>
          <cx:pt idx="15344">278</cx:pt>
          <cx:pt idx="15345">297</cx:pt>
          <cx:pt idx="15346">260</cx:pt>
          <cx:pt idx="15347">254</cx:pt>
          <cx:pt idx="15348">258</cx:pt>
          <cx:pt idx="15349">250</cx:pt>
          <cx:pt idx="15350">244</cx:pt>
          <cx:pt idx="15351">214</cx:pt>
          <cx:pt idx="15352">212</cx:pt>
          <cx:pt idx="15353">203</cx:pt>
          <cx:pt idx="15354">186</cx:pt>
          <cx:pt idx="15355">167</cx:pt>
          <cx:pt idx="15356">166</cx:pt>
          <cx:pt idx="15357">64</cx:pt>
          <cx:pt idx="15358">28</cx:pt>
          <cx:pt idx="15359">21</cx:pt>
          <cx:pt idx="15360">14</cx:pt>
          <cx:pt idx="15361">12</cx:pt>
          <cx:pt idx="15362">26</cx:pt>
          <cx:pt idx="15363">73</cx:pt>
          <cx:pt idx="15364">137</cx:pt>
          <cx:pt idx="15365">214</cx:pt>
          <cx:pt idx="15366">185</cx:pt>
          <cx:pt idx="15367">198</cx:pt>
          <cx:pt idx="15368">231</cx:pt>
          <cx:pt idx="15369">285</cx:pt>
          <cx:pt idx="15370">246</cx:pt>
          <cx:pt idx="15371">276</cx:pt>
          <cx:pt idx="15372">246</cx:pt>
          <cx:pt idx="15373">268</cx:pt>
          <cx:pt idx="15374">254</cx:pt>
          <cx:pt idx="15375">266</cx:pt>
          <cx:pt idx="15376">254</cx:pt>
          <cx:pt idx="15377">261</cx:pt>
          <cx:pt idx="15378">228</cx:pt>
          <cx:pt idx="15379">212</cx:pt>
          <cx:pt idx="15380">201</cx:pt>
          <cx:pt idx="15381">57</cx:pt>
          <cx:pt idx="15382">29</cx:pt>
          <cx:pt idx="15383">29</cx:pt>
          <cx:pt idx="15384">25</cx:pt>
          <cx:pt idx="15385">20</cx:pt>
          <cx:pt idx="15386">23</cx:pt>
          <cx:pt idx="15387">59</cx:pt>
          <cx:pt idx="15388">127</cx:pt>
          <cx:pt idx="15389">220</cx:pt>
          <cx:pt idx="15390">214</cx:pt>
          <cx:pt idx="15391">234</cx:pt>
          <cx:pt idx="15392">256</cx:pt>
          <cx:pt idx="15393">287</cx:pt>
          <cx:pt idx="15394">253</cx:pt>
          <cx:pt idx="15395">278</cx:pt>
          <cx:pt idx="15396">264</cx:pt>
          <cx:pt idx="15397">313</cx:pt>
          <cx:pt idx="15398">278</cx:pt>
          <cx:pt idx="15399">287</cx:pt>
          <cx:pt idx="15400">272</cx:pt>
          <cx:pt idx="15401">282</cx:pt>
          <cx:pt idx="15402">229</cx:pt>
          <cx:pt idx="15403">229</cx:pt>
          <cx:pt idx="15404">212</cx:pt>
          <cx:pt idx="15405">80</cx:pt>
          <cx:pt idx="15406">47</cx:pt>
          <cx:pt idx="15407">11</cx:pt>
          <cx:pt idx="15408">23</cx:pt>
          <cx:pt idx="15409">23</cx:pt>
          <cx:pt idx="15410">62</cx:pt>
          <cx:pt idx="15411">94</cx:pt>
          <cx:pt idx="15412">163</cx:pt>
          <cx:pt idx="15413">293</cx:pt>
          <cx:pt idx="15414">278</cx:pt>
          <cx:pt idx="15415">290</cx:pt>
          <cx:pt idx="15416">323</cx:pt>
          <cx:pt idx="15417">320</cx:pt>
          <cx:pt idx="15418">280</cx:pt>
          <cx:pt idx="15419">285</cx:pt>
          <cx:pt idx="15420">278</cx:pt>
          <cx:pt idx="15421">310</cx:pt>
          <cx:pt idx="15422">278</cx:pt>
          <cx:pt idx="15423">313</cx:pt>
          <cx:pt idx="15424">285</cx:pt>
          <cx:pt idx="15425">295</cx:pt>
          <cx:pt idx="15426">262</cx:pt>
          <cx:pt idx="15427">252</cx:pt>
          <cx:pt idx="15428">210</cx:pt>
          <cx:pt idx="15429">93</cx:pt>
          <cx:pt idx="15430">57</cx:pt>
          <cx:pt idx="15431">22</cx:pt>
          <cx:pt idx="15432">23</cx:pt>
          <cx:pt idx="15433">27</cx:pt>
          <cx:pt idx="15434">64</cx:pt>
          <cx:pt idx="15435">97</cx:pt>
          <cx:pt idx="15436">149</cx:pt>
          <cx:pt idx="15437">296</cx:pt>
          <cx:pt idx="15438">289</cx:pt>
          <cx:pt idx="15439">325</cx:pt>
          <cx:pt idx="15440">332</cx:pt>
          <cx:pt idx="15441">306</cx:pt>
          <cx:pt idx="15442">277</cx:pt>
          <cx:pt idx="15443">301</cx:pt>
          <cx:pt idx="15444">276</cx:pt>
          <cx:pt idx="15445">307</cx:pt>
          <cx:pt idx="15446">303</cx:pt>
          <cx:pt idx="15447">341</cx:pt>
          <cx:pt idx="15448">306</cx:pt>
          <cx:pt idx="15449">317</cx:pt>
          <cx:pt idx="15450">233</cx:pt>
          <cx:pt idx="15451">254</cx:pt>
          <cx:pt idx="15452">197</cx:pt>
          <cx:pt idx="15453">87</cx:pt>
          <cx:pt idx="15454">53</cx:pt>
          <cx:pt idx="15455">14</cx:pt>
          <cx:pt idx="15456">22</cx:pt>
          <cx:pt idx="15457">20</cx:pt>
          <cx:pt idx="15458">64</cx:pt>
          <cx:pt idx="15459">92</cx:pt>
          <cx:pt idx="15460">171</cx:pt>
          <cx:pt idx="15461">289</cx:pt>
          <cx:pt idx="15462">263</cx:pt>
          <cx:pt idx="15463">298</cx:pt>
          <cx:pt idx="15464">329</cx:pt>
          <cx:pt idx="15465">309</cx:pt>
          <cx:pt idx="15466">275</cx:pt>
          <cx:pt idx="15467">262</cx:pt>
          <cx:pt idx="15468">282</cx:pt>
          <cx:pt idx="15469">295</cx:pt>
          <cx:pt idx="15470">293</cx:pt>
          <cx:pt idx="15471">295</cx:pt>
          <cx:pt idx="15472">314</cx:pt>
          <cx:pt idx="15473">317</cx:pt>
          <cx:pt idx="15474">259</cx:pt>
          <cx:pt idx="15475">250</cx:pt>
          <cx:pt idx="15476">224</cx:pt>
          <cx:pt idx="15477">104</cx:pt>
          <cx:pt idx="15478">53</cx:pt>
          <cx:pt idx="15479">19</cx:pt>
          <cx:pt idx="15480">19</cx:pt>
          <cx:pt idx="15481">25</cx:pt>
          <cx:pt idx="15482">63</cx:pt>
          <cx:pt idx="15483">89</cx:pt>
          <cx:pt idx="15484">167</cx:pt>
          <cx:pt idx="15485">285</cx:pt>
          <cx:pt idx="15486">254</cx:pt>
          <cx:pt idx="15487">283</cx:pt>
          <cx:pt idx="15488">320</cx:pt>
          <cx:pt idx="15489">338</cx:pt>
          <cx:pt idx="15490">298</cx:pt>
          <cx:pt idx="15491">285</cx:pt>
          <cx:pt idx="15492">298</cx:pt>
          <cx:pt idx="15493">326</cx:pt>
          <cx:pt idx="15494">311</cx:pt>
          <cx:pt idx="15495">324</cx:pt>
          <cx:pt idx="15496">305</cx:pt>
          <cx:pt idx="15497">324</cx:pt>
          <cx:pt idx="15498">258</cx:pt>
          <cx:pt idx="15499">242</cx:pt>
          <cx:pt idx="15500">200</cx:pt>
          <cx:pt idx="15501">72</cx:pt>
          <cx:pt idx="15502">51</cx:pt>
          <cx:pt idx="15503">21</cx:pt>
          <cx:pt idx="15504">22</cx:pt>
          <cx:pt idx="15505">11</cx:pt>
          <cx:pt idx="15506">27</cx:pt>
          <cx:pt idx="15507">77</cx:pt>
          <cx:pt idx="15508">156</cx:pt>
          <cx:pt idx="15509">246</cx:pt>
          <cx:pt idx="15510">240</cx:pt>
          <cx:pt idx="15511">251</cx:pt>
          <cx:pt idx="15512">270</cx:pt>
          <cx:pt idx="15513">305</cx:pt>
          <cx:pt idx="15514">271</cx:pt>
          <cx:pt idx="15515">255</cx:pt>
          <cx:pt idx="15516">261</cx:pt>
          <cx:pt idx="15517">251</cx:pt>
          <cx:pt idx="15518">241</cx:pt>
          <cx:pt idx="15519">230</cx:pt>
          <cx:pt idx="15520">209</cx:pt>
          <cx:pt idx="15521">223</cx:pt>
          <cx:pt idx="15522">182</cx:pt>
          <cx:pt idx="15523">174</cx:pt>
          <cx:pt idx="15524">161</cx:pt>
          <cx:pt idx="15525">50</cx:pt>
          <cx:pt idx="15526">22</cx:pt>
          <cx:pt idx="15527">31</cx:pt>
          <cx:pt idx="15528">20</cx:pt>
          <cx:pt idx="15529">13</cx:pt>
          <cx:pt idx="15530">18</cx:pt>
          <cx:pt idx="15531">72</cx:pt>
          <cx:pt idx="15532">150</cx:pt>
          <cx:pt idx="15533">204</cx:pt>
          <cx:pt idx="15534">180</cx:pt>
          <cx:pt idx="15535">193</cx:pt>
          <cx:pt idx="15536">236</cx:pt>
          <cx:pt idx="15537">276</cx:pt>
          <cx:pt idx="15538">245</cx:pt>
          <cx:pt idx="15539">251</cx:pt>
          <cx:pt idx="15540">268</cx:pt>
          <cx:pt idx="15541">276</cx:pt>
          <cx:pt idx="15542">272</cx:pt>
          <cx:pt idx="15543">271</cx:pt>
          <cx:pt idx="15544">266</cx:pt>
          <cx:pt idx="15545">282</cx:pt>
          <cx:pt idx="15546">229</cx:pt>
          <cx:pt idx="15547">223</cx:pt>
          <cx:pt idx="15548">208</cx:pt>
          <cx:pt idx="15549">59</cx:pt>
          <cx:pt idx="15550">25</cx:pt>
          <cx:pt idx="15551">28</cx:pt>
          <cx:pt idx="15552">24</cx:pt>
          <cx:pt idx="15553">20</cx:pt>
          <cx:pt idx="15554">30</cx:pt>
          <cx:pt idx="15555">68</cx:pt>
          <cx:pt idx="15556">166</cx:pt>
          <cx:pt idx="15557">290</cx:pt>
          <cx:pt idx="15558">285</cx:pt>
          <cx:pt idx="15559">310</cx:pt>
          <cx:pt idx="15560">334</cx:pt>
          <cx:pt idx="15561">341</cx:pt>
          <cx:pt idx="15562">280</cx:pt>
          <cx:pt idx="15563">281</cx:pt>
          <cx:pt idx="15564">265</cx:pt>
          <cx:pt idx="15565">291</cx:pt>
          <cx:pt idx="15566">273</cx:pt>
          <cx:pt idx="15567">298</cx:pt>
          <cx:pt idx="15568">304</cx:pt>
          <cx:pt idx="15569">285</cx:pt>
          <cx:pt idx="15570">224</cx:pt>
          <cx:pt idx="15571">235</cx:pt>
          <cx:pt idx="15572">197</cx:pt>
          <cx:pt idx="15573">90</cx:pt>
          <cx:pt idx="15574">50</cx:pt>
          <cx:pt idx="15575">19</cx:pt>
          <cx:pt idx="15576">22</cx:pt>
          <cx:pt idx="15577">23</cx:pt>
          <cx:pt idx="15578">57</cx:pt>
          <cx:pt idx="15579">94</cx:pt>
          <cx:pt idx="15580">175</cx:pt>
          <cx:pt idx="15581">294</cx:pt>
          <cx:pt idx="15582">275</cx:pt>
          <cx:pt idx="15583">284</cx:pt>
          <cx:pt idx="15584">322</cx:pt>
          <cx:pt idx="15585">321</cx:pt>
          <cx:pt idx="15586">272</cx:pt>
          <cx:pt idx="15587">278</cx:pt>
          <cx:pt idx="15588">272</cx:pt>
          <cx:pt idx="15589">309</cx:pt>
          <cx:pt idx="15590">303</cx:pt>
          <cx:pt idx="15591">311</cx:pt>
          <cx:pt idx="15592">299</cx:pt>
          <cx:pt idx="15593">296</cx:pt>
          <cx:pt idx="15594">235</cx:pt>
          <cx:pt idx="15595">246</cx:pt>
          <cx:pt idx="15596">194</cx:pt>
          <cx:pt idx="15597">92</cx:pt>
          <cx:pt idx="15598">51</cx:pt>
          <cx:pt idx="15599">11</cx:pt>
          <cx:pt idx="15600">17</cx:pt>
          <cx:pt idx="15601">28</cx:pt>
          <cx:pt idx="15602">53</cx:pt>
          <cx:pt idx="15603">94</cx:pt>
          <cx:pt idx="15604">185</cx:pt>
          <cx:pt idx="15605">286</cx:pt>
          <cx:pt idx="15606">280</cx:pt>
          <cx:pt idx="15607">300</cx:pt>
          <cx:pt idx="15608">326</cx:pt>
          <cx:pt idx="15609">305</cx:pt>
          <cx:pt idx="15610">290</cx:pt>
          <cx:pt idx="15611">298</cx:pt>
          <cx:pt idx="15612">256</cx:pt>
          <cx:pt idx="15613">309</cx:pt>
          <cx:pt idx="15614">285</cx:pt>
          <cx:pt idx="15615">316</cx:pt>
          <cx:pt idx="15616">303</cx:pt>
          <cx:pt idx="15617">308</cx:pt>
          <cx:pt idx="15618">260</cx:pt>
          <cx:pt idx="15619">270</cx:pt>
          <cx:pt idx="15620">207</cx:pt>
          <cx:pt idx="15621">90</cx:pt>
          <cx:pt idx="15622">54</cx:pt>
          <cx:pt idx="15623">16</cx:pt>
          <cx:pt idx="15624">21</cx:pt>
          <cx:pt idx="15625">27</cx:pt>
          <cx:pt idx="15626">57</cx:pt>
          <cx:pt idx="15627">98</cx:pt>
          <cx:pt idx="15628">166</cx:pt>
          <cx:pt idx="15629">283</cx:pt>
          <cx:pt idx="15630">276</cx:pt>
          <cx:pt idx="15631">302</cx:pt>
          <cx:pt idx="15632">357</cx:pt>
          <cx:pt idx="15633">315</cx:pt>
          <cx:pt idx="15634">285</cx:pt>
          <cx:pt idx="15635">291</cx:pt>
          <cx:pt idx="15636">292</cx:pt>
          <cx:pt idx="15637">302</cx:pt>
          <cx:pt idx="15638">299</cx:pt>
          <cx:pt idx="15639">311</cx:pt>
          <cx:pt idx="15640">316</cx:pt>
          <cx:pt idx="15641">316</cx:pt>
          <cx:pt idx="15642">260</cx:pt>
          <cx:pt idx="15643">268</cx:pt>
          <cx:pt idx="15644">231</cx:pt>
          <cx:pt idx="15645">95</cx:pt>
          <cx:pt idx="15646">63</cx:pt>
          <cx:pt idx="15647">23</cx:pt>
          <cx:pt idx="15648">22</cx:pt>
          <cx:pt idx="15649">30</cx:pt>
          <cx:pt idx="15650">64</cx:pt>
          <cx:pt idx="15651">78</cx:pt>
          <cx:pt idx="15652">174</cx:pt>
          <cx:pt idx="15653">279</cx:pt>
          <cx:pt idx="15654">269</cx:pt>
          <cx:pt idx="15655">300</cx:pt>
          <cx:pt idx="15656">339</cx:pt>
          <cx:pt idx="15657">338</cx:pt>
          <cx:pt idx="15658">309</cx:pt>
          <cx:pt idx="15659">299</cx:pt>
          <cx:pt idx="15660">271</cx:pt>
          <cx:pt idx="15661">331</cx:pt>
          <cx:pt idx="15662">310</cx:pt>
          <cx:pt idx="15663">327</cx:pt>
          <cx:pt idx="15664">307</cx:pt>
          <cx:pt idx="15665">308</cx:pt>
          <cx:pt idx="15666">260</cx:pt>
          <cx:pt idx="15667">240</cx:pt>
          <cx:pt idx="15668">194</cx:pt>
          <cx:pt idx="15669">100</cx:pt>
          <cx:pt idx="15670">70</cx:pt>
          <cx:pt idx="15671">29</cx:pt>
          <cx:pt idx="15672">11</cx:pt>
          <cx:pt idx="15673">14</cx:pt>
          <cx:pt idx="15674">24</cx:pt>
          <cx:pt idx="15675">80</cx:pt>
          <cx:pt idx="15676">157</cx:pt>
          <cx:pt idx="15677">232</cx:pt>
          <cx:pt idx="15678">242</cx:pt>
          <cx:pt idx="15679">262</cx:pt>
          <cx:pt idx="15680">253</cx:pt>
          <cx:pt idx="15681">309</cx:pt>
          <cx:pt idx="15682">277</cx:pt>
          <cx:pt idx="15683">255</cx:pt>
          <cx:pt idx="15684">266</cx:pt>
          <cx:pt idx="15685">267</cx:pt>
          <cx:pt idx="15686">231</cx:pt>
          <cx:pt idx="15687">234</cx:pt>
          <cx:pt idx="15688">201</cx:pt>
          <cx:pt idx="15689">206</cx:pt>
          <cx:pt idx="15690">167</cx:pt>
          <cx:pt idx="15691">174</cx:pt>
          <cx:pt idx="15692">162</cx:pt>
          <cx:pt idx="15693">49</cx:pt>
          <cx:pt idx="15694">26</cx:pt>
          <cx:pt idx="15695">20</cx:pt>
          <cx:pt idx="15696">11</cx:pt>
          <cx:pt idx="15697">11</cx:pt>
          <cx:pt idx="15698">21</cx:pt>
          <cx:pt idx="15699">73</cx:pt>
          <cx:pt idx="15700">135</cx:pt>
          <cx:pt idx="15701">192</cx:pt>
          <cx:pt idx="15702">192</cx:pt>
          <cx:pt idx="15703">199</cx:pt>
          <cx:pt idx="15704">225</cx:pt>
          <cx:pt idx="15705">272</cx:pt>
          <cx:pt idx="15706">255</cx:pt>
          <cx:pt idx="15707">284</cx:pt>
          <cx:pt idx="15708">264</cx:pt>
          <cx:pt idx="15709">293</cx:pt>
          <cx:pt idx="15710">273</cx:pt>
          <cx:pt idx="15711">280</cx:pt>
          <cx:pt idx="15712">275</cx:pt>
          <cx:pt idx="15713">266</cx:pt>
          <cx:pt idx="15714">228</cx:pt>
          <cx:pt idx="15715">218</cx:pt>
          <cx:pt idx="15716">212</cx:pt>
          <cx:pt idx="15717">49</cx:pt>
          <cx:pt idx="15718">18</cx:pt>
          <cx:pt idx="15719">26</cx:pt>
          <cx:pt idx="15720">24</cx:pt>
          <cx:pt idx="15721">21</cx:pt>
          <cx:pt idx="15722">25</cx:pt>
          <cx:pt idx="15723">62</cx:pt>
          <cx:pt idx="15724">160</cx:pt>
          <cx:pt idx="15725">286</cx:pt>
          <cx:pt idx="15726">293</cx:pt>
          <cx:pt idx="15727">318</cx:pt>
          <cx:pt idx="15728">332</cx:pt>
          <cx:pt idx="15729">329</cx:pt>
          <cx:pt idx="15730">280</cx:pt>
          <cx:pt idx="15731">299</cx:pt>
          <cx:pt idx="15732">295</cx:pt>
          <cx:pt idx="15733">310</cx:pt>
          <cx:pt idx="15734">310</cx:pt>
          <cx:pt idx="15735">308</cx:pt>
          <cx:pt idx="15736">286</cx:pt>
          <cx:pt idx="15737">267</cx:pt>
          <cx:pt idx="15738">225</cx:pt>
          <cx:pt idx="15739">243</cx:pt>
          <cx:pt idx="15740">202</cx:pt>
          <cx:pt idx="15741">89</cx:pt>
          <cx:pt idx="15742">54</cx:pt>
          <cx:pt idx="15743">19</cx:pt>
          <cx:pt idx="15744">18</cx:pt>
          <cx:pt idx="15745">22</cx:pt>
          <cx:pt idx="15746">58</cx:pt>
          <cx:pt idx="15747">81</cx:pt>
          <cx:pt idx="15748">163</cx:pt>
          <cx:pt idx="15749">286</cx:pt>
          <cx:pt idx="15750">277</cx:pt>
          <cx:pt idx="15751">284</cx:pt>
          <cx:pt idx="15752">328</cx:pt>
          <cx:pt idx="15753">311</cx:pt>
          <cx:pt idx="15754">260</cx:pt>
          <cx:pt idx="15755">282</cx:pt>
          <cx:pt idx="15756">277</cx:pt>
          <cx:pt idx="15757">290</cx:pt>
          <cx:pt idx="15758">288</cx:pt>
          <cx:pt idx="15759">305</cx:pt>
          <cx:pt idx="15760">288</cx:pt>
          <cx:pt idx="15761">277</cx:pt>
          <cx:pt idx="15762">219</cx:pt>
          <cx:pt idx="15763">242</cx:pt>
          <cx:pt idx="15764">207</cx:pt>
          <cx:pt idx="15765">78</cx:pt>
          <cx:pt idx="15766">59</cx:pt>
          <cx:pt idx="15767">20</cx:pt>
          <cx:pt idx="15768">21</cx:pt>
          <cx:pt idx="15769">26</cx:pt>
          <cx:pt idx="15770">56</cx:pt>
          <cx:pt idx="15771">85</cx:pt>
          <cx:pt idx="15772">171</cx:pt>
          <cx:pt idx="15773">273</cx:pt>
          <cx:pt idx="15774">269</cx:pt>
          <cx:pt idx="15775">301</cx:pt>
          <cx:pt idx="15776">315</cx:pt>
          <cx:pt idx="15777">306</cx:pt>
          <cx:pt idx="15778">262</cx:pt>
          <cx:pt idx="15779">275</cx:pt>
          <cx:pt idx="15780">294</cx:pt>
          <cx:pt idx="15781">310</cx:pt>
          <cx:pt idx="15782">293</cx:pt>
          <cx:pt idx="15783">307</cx:pt>
          <cx:pt idx="15784">294</cx:pt>
          <cx:pt idx="15785">299</cx:pt>
          <cx:pt idx="15786">231</cx:pt>
          <cx:pt idx="15787">264</cx:pt>
          <cx:pt idx="15788">200</cx:pt>
          <cx:pt idx="15789">84</cx:pt>
          <cx:pt idx="15790">59</cx:pt>
          <cx:pt idx="15791">26</cx:pt>
          <cx:pt idx="15792">23</cx:pt>
          <cx:pt idx="15793">23</cx:pt>
          <cx:pt idx="15794">57</cx:pt>
          <cx:pt idx="15795">96</cx:pt>
          <cx:pt idx="15796">152</cx:pt>
          <cx:pt idx="15797">279</cx:pt>
          <cx:pt idx="15798">252</cx:pt>
          <cx:pt idx="15799">295</cx:pt>
          <cx:pt idx="15800">322</cx:pt>
          <cx:pt idx="15801">298</cx:pt>
          <cx:pt idx="15802">239</cx:pt>
          <cx:pt idx="15803">253</cx:pt>
          <cx:pt idx="15804">268</cx:pt>
          <cx:pt idx="15805">263</cx:pt>
          <cx:pt idx="15806">289</cx:pt>
          <cx:pt idx="15807">305</cx:pt>
          <cx:pt idx="15808">297</cx:pt>
          <cx:pt idx="15809">304</cx:pt>
          <cx:pt idx="15810">246</cx:pt>
          <cx:pt idx="15811">230</cx:pt>
          <cx:pt idx="15812">227</cx:pt>
          <cx:pt idx="15813">94</cx:pt>
          <cx:pt idx="15814">58</cx:pt>
          <cx:pt idx="15815">22</cx:pt>
          <cx:pt idx="15816">26</cx:pt>
          <cx:pt idx="15817">26</cx:pt>
          <cx:pt idx="15818">53</cx:pt>
          <cx:pt idx="15819">87</cx:pt>
          <cx:pt idx="15820">165</cx:pt>
          <cx:pt idx="15821">267</cx:pt>
          <cx:pt idx="15822">239</cx:pt>
          <cx:pt idx="15823">289</cx:pt>
          <cx:pt idx="15824">314</cx:pt>
          <cx:pt idx="15825">317</cx:pt>
          <cx:pt idx="15826">287</cx:pt>
          <cx:pt idx="15827">292</cx:pt>
          <cx:pt idx="15828">286</cx:pt>
          <cx:pt idx="15829">327</cx:pt>
          <cx:pt idx="15830">330</cx:pt>
          <cx:pt idx="15831">300</cx:pt>
          <cx:pt idx="15832">306</cx:pt>
          <cx:pt idx="15833">303</cx:pt>
          <cx:pt idx="15834">238</cx:pt>
          <cx:pt idx="15835">237</cx:pt>
          <cx:pt idx="15836">207</cx:pt>
          <cx:pt idx="15837">86</cx:pt>
          <cx:pt idx="15838">54</cx:pt>
          <cx:pt idx="15839">22</cx:pt>
          <cx:pt idx="15840">16</cx:pt>
          <cx:pt idx="15841">13</cx:pt>
          <cx:pt idx="15842">23</cx:pt>
          <cx:pt idx="15843">80</cx:pt>
          <cx:pt idx="15844">156</cx:pt>
          <cx:pt idx="15845">239</cx:pt>
          <cx:pt idx="15846">229</cx:pt>
          <cx:pt idx="15847">249</cx:pt>
          <cx:pt idx="15848">268</cx:pt>
          <cx:pt idx="15849">273</cx:pt>
          <cx:pt idx="15850">263</cx:pt>
          <cx:pt idx="15851">257</cx:pt>
          <cx:pt idx="15852">253</cx:pt>
          <cx:pt idx="15853">242</cx:pt>
          <cx:pt idx="15854">248</cx:pt>
          <cx:pt idx="15855">242</cx:pt>
          <cx:pt idx="15856">189</cx:pt>
          <cx:pt idx="15857">205</cx:pt>
          <cx:pt idx="15858">162</cx:pt>
          <cx:pt idx="15859">167</cx:pt>
          <cx:pt idx="15860">173</cx:pt>
          <cx:pt idx="15861">63</cx:pt>
          <cx:pt idx="15862">28</cx:pt>
          <cx:pt idx="15863">28</cx:pt>
          <cx:pt idx="15864">16</cx:pt>
          <cx:pt idx="15865">17</cx:pt>
          <cx:pt idx="15866">19</cx:pt>
          <cx:pt idx="15867">74</cx:pt>
          <cx:pt idx="15868">135</cx:pt>
          <cx:pt idx="15869">172</cx:pt>
          <cx:pt idx="15870">177</cx:pt>
          <cx:pt idx="15871">213</cx:pt>
          <cx:pt idx="15872">237</cx:pt>
          <cx:pt idx="15873">278</cx:pt>
          <cx:pt idx="15874">270</cx:pt>
          <cx:pt idx="15875">266</cx:pt>
          <cx:pt idx="15876">264</cx:pt>
          <cx:pt idx="15877">283</cx:pt>
          <cx:pt idx="15878">284</cx:pt>
          <cx:pt idx="15879">288</cx:pt>
          <cx:pt idx="15880">273</cx:pt>
          <cx:pt idx="15881">292</cx:pt>
          <cx:pt idx="15882">237</cx:pt>
          <cx:pt idx="15883">219</cx:pt>
          <cx:pt idx="15884">223</cx:pt>
          <cx:pt idx="15885">61</cx:pt>
          <cx:pt idx="15886">24</cx:pt>
          <cx:pt idx="15887">28</cx:pt>
          <cx:pt idx="15888">21</cx:pt>
          <cx:pt idx="15889">21</cx:pt>
          <cx:pt idx="15890">25</cx:pt>
          <cx:pt idx="15891">62</cx:pt>
          <cx:pt idx="15892">162</cx:pt>
          <cx:pt idx="15893">280</cx:pt>
          <cx:pt idx="15894">274</cx:pt>
          <cx:pt idx="15895">304</cx:pt>
          <cx:pt idx="15896">326</cx:pt>
          <cx:pt idx="15897">316</cx:pt>
          <cx:pt idx="15898">271</cx:pt>
          <cx:pt idx="15899">276</cx:pt>
          <cx:pt idx="15900">271</cx:pt>
          <cx:pt idx="15901">294</cx:pt>
          <cx:pt idx="15902">309</cx:pt>
          <cx:pt idx="15903">299</cx:pt>
          <cx:pt idx="15904">275</cx:pt>
          <cx:pt idx="15905">281</cx:pt>
          <cx:pt idx="15906">213</cx:pt>
          <cx:pt idx="15907">236</cx:pt>
          <cx:pt idx="15908">186</cx:pt>
          <cx:pt idx="15909">89</cx:pt>
          <cx:pt idx="15910">58</cx:pt>
          <cx:pt idx="15911">20</cx:pt>
          <cx:pt idx="15912">16</cx:pt>
          <cx:pt idx="15913">26</cx:pt>
          <cx:pt idx="15914">57</cx:pt>
          <cx:pt idx="15915">84</cx:pt>
          <cx:pt idx="15916">156</cx:pt>
          <cx:pt idx="15917">272</cx:pt>
          <cx:pt idx="15918">274</cx:pt>
          <cx:pt idx="15919">292</cx:pt>
          <cx:pt idx="15920">327</cx:pt>
          <cx:pt idx="15921">287</cx:pt>
          <cx:pt idx="15922">248</cx:pt>
          <cx:pt idx="15923">274</cx:pt>
          <cx:pt idx="15924">255</cx:pt>
          <cx:pt idx="15925">284</cx:pt>
          <cx:pt idx="15926">258</cx:pt>
          <cx:pt idx="15927">294</cx:pt>
          <cx:pt idx="15928">301</cx:pt>
          <cx:pt idx="15929">303</cx:pt>
          <cx:pt idx="15930">230</cx:pt>
          <cx:pt idx="15931">249</cx:pt>
          <cx:pt idx="15932">202</cx:pt>
          <cx:pt idx="15933">83</cx:pt>
          <cx:pt idx="15934">54</cx:pt>
          <cx:pt idx="15935">13</cx:pt>
          <cx:pt idx="15936">18</cx:pt>
          <cx:pt idx="15937">29</cx:pt>
          <cx:pt idx="15938">62</cx:pt>
          <cx:pt idx="15939">78</cx:pt>
          <cx:pt idx="15940">157</cx:pt>
          <cx:pt idx="15941">267</cx:pt>
          <cx:pt idx="15942">268</cx:pt>
          <cx:pt idx="15943">288</cx:pt>
          <cx:pt idx="15944">311</cx:pt>
          <cx:pt idx="15945">308</cx:pt>
          <cx:pt idx="15946">286</cx:pt>
          <cx:pt idx="15947">314</cx:pt>
          <cx:pt idx="15948">264</cx:pt>
          <cx:pt idx="15949">293</cx:pt>
          <cx:pt idx="15950">294</cx:pt>
          <cx:pt idx="15951">308</cx:pt>
          <cx:pt idx="15952">284</cx:pt>
          <cx:pt idx="15953">310</cx:pt>
          <cx:pt idx="15954">247</cx:pt>
          <cx:pt idx="15955">246</cx:pt>
          <cx:pt idx="15956">206</cx:pt>
          <cx:pt idx="15957">92</cx:pt>
          <cx:pt idx="15958">60</cx:pt>
          <cx:pt idx="15959">22</cx:pt>
          <cx:pt idx="15960">19</cx:pt>
          <cx:pt idx="15961">36</cx:pt>
          <cx:pt idx="15962">55</cx:pt>
          <cx:pt idx="15963">74</cx:pt>
          <cx:pt idx="15964">133</cx:pt>
          <cx:pt idx="15965">241</cx:pt>
          <cx:pt idx="15966">264</cx:pt>
          <cx:pt idx="15967">283</cx:pt>
          <cx:pt idx="15968">297</cx:pt>
          <cx:pt idx="15969">297</cx:pt>
          <cx:pt idx="15970">257</cx:pt>
          <cx:pt idx="15971">261</cx:pt>
          <cx:pt idx="15972">270</cx:pt>
          <cx:pt idx="15973">287</cx:pt>
          <cx:pt idx="15974">278</cx:pt>
          <cx:pt idx="15975">276</cx:pt>
          <cx:pt idx="15976">266</cx:pt>
          <cx:pt idx="15977">277</cx:pt>
          <cx:pt idx="15978">218</cx:pt>
          <cx:pt idx="15979">214</cx:pt>
          <cx:pt idx="15980">210</cx:pt>
          <cx:pt idx="15981">89</cx:pt>
          <cx:pt idx="15982">53</cx:pt>
          <cx:pt idx="15983">18</cx:pt>
          <cx:pt idx="15984">19</cx:pt>
          <cx:pt idx="15985">29</cx:pt>
          <cx:pt idx="15986">48</cx:pt>
          <cx:pt idx="15987">86</cx:pt>
          <cx:pt idx="15988">145</cx:pt>
          <cx:pt idx="15989">260</cx:pt>
          <cx:pt idx="15990">261</cx:pt>
          <cx:pt idx="15991">269</cx:pt>
          <cx:pt idx="15992">298</cx:pt>
          <cx:pt idx="15993">314</cx:pt>
          <cx:pt idx="15994">293</cx:pt>
          <cx:pt idx="15995">278</cx:pt>
          <cx:pt idx="15996">295</cx:pt>
          <cx:pt idx="15997">317</cx:pt>
          <cx:pt idx="15998">295</cx:pt>
          <cx:pt idx="15999">296</cx:pt>
          <cx:pt idx="16000">297</cx:pt>
          <cx:pt idx="16001">305</cx:pt>
          <cx:pt idx="16002">242</cx:pt>
          <cx:pt idx="16003">247</cx:pt>
          <cx:pt idx="16004">215</cx:pt>
          <cx:pt idx="16005">87</cx:pt>
          <cx:pt idx="16006">46</cx:pt>
          <cx:pt idx="16007">20</cx:pt>
          <cx:pt idx="16008">12</cx:pt>
          <cx:pt idx="16009">7</cx:pt>
          <cx:pt idx="16010">19</cx:pt>
          <cx:pt idx="16011">72</cx:pt>
          <cx:pt idx="16012">164</cx:pt>
          <cx:pt idx="16013">226</cx:pt>
          <cx:pt idx="16014">229</cx:pt>
          <cx:pt idx="16015">247</cx:pt>
          <cx:pt idx="16016">269</cx:pt>
          <cx:pt idx="16017">286</cx:pt>
          <cx:pt idx="16018">261</cx:pt>
          <cx:pt idx="16019">246</cx:pt>
          <cx:pt idx="16020">231</cx:pt>
          <cx:pt idx="16021">259</cx:pt>
          <cx:pt idx="16022">237</cx:pt>
          <cx:pt idx="16023">227</cx:pt>
          <cx:pt idx="16024">181</cx:pt>
          <cx:pt idx="16025">192</cx:pt>
          <cx:pt idx="16026">164</cx:pt>
          <cx:pt idx="16027">177</cx:pt>
          <cx:pt idx="16028">142</cx:pt>
          <cx:pt idx="16029">47</cx:pt>
          <cx:pt idx="16030">24</cx:pt>
          <cx:pt idx="16031">10</cx:pt>
          <cx:pt idx="16032">14</cx:pt>
          <cx:pt idx="16033">8</cx:pt>
          <cx:pt idx="16034">8</cx:pt>
          <cx:pt idx="16035">30</cx:pt>
          <cx:pt idx="16036">73</cx:pt>
          <cx:pt idx="16037">119</cx:pt>
          <cx:pt idx="16038">179</cx:pt>
          <cx:pt idx="16039">175</cx:pt>
          <cx:pt idx="16040">194</cx:pt>
          <cx:pt idx="16041">232</cx:pt>
          <cx:pt idx="16042">256</cx:pt>
          <cx:pt idx="16043">226</cx:pt>
          <cx:pt idx="16044">246</cx:pt>
          <cx:pt idx="16045">234</cx:pt>
          <cx:pt idx="16046">249</cx:pt>
          <cx:pt idx="16047">235</cx:pt>
          <cx:pt idx="16048">272</cx:pt>
          <cx:pt idx="16049">242</cx:pt>
          <cx:pt idx="16050">264</cx:pt>
          <cx:pt idx="16051">204</cx:pt>
          <cx:pt idx="16052">219</cx:pt>
          <cx:pt idx="16053">167</cx:pt>
          <cx:pt idx="16054">34</cx:pt>
          <cx:pt idx="16055">13</cx:pt>
          <cx:pt idx="16056">22</cx:pt>
          <cx:pt idx="16057">26</cx:pt>
          <cx:pt idx="16058">16</cx:pt>
          <cx:pt idx="16059">32</cx:pt>
          <cx:pt idx="16060">63</cx:pt>
          <cx:pt idx="16061">124</cx:pt>
          <cx:pt idx="16062">267</cx:pt>
          <cx:pt idx="16063">249</cx:pt>
          <cx:pt idx="16064">261</cx:pt>
          <cx:pt idx="16065">291</cx:pt>
          <cx:pt idx="16066">293</cx:pt>
          <cx:pt idx="16067">231</cx:pt>
          <cx:pt idx="16068">246</cx:pt>
          <cx:pt idx="16069">237</cx:pt>
          <cx:pt idx="16070">250</cx:pt>
          <cx:pt idx="16071">234</cx:pt>
          <cx:pt idx="16072">243</cx:pt>
          <cx:pt idx="16073">236</cx:pt>
          <cx:pt idx="16074">242</cx:pt>
          <cx:pt idx="16075">204</cx:pt>
          <cx:pt idx="16076">224</cx:pt>
          <cx:pt idx="16077">146</cx:pt>
          <cx:pt idx="16078">66</cx:pt>
          <cx:pt idx="16079">42</cx:pt>
          <cx:pt idx="16080">12</cx:pt>
          <cx:pt idx="16081">19</cx:pt>
          <cx:pt idx="16082">17</cx:pt>
          <cx:pt idx="16083">50</cx:pt>
          <cx:pt idx="16084">70</cx:pt>
          <cx:pt idx="16085">109</cx:pt>
          <cx:pt idx="16086">225</cx:pt>
          <cx:pt idx="16087">225</cx:pt>
          <cx:pt idx="16088">239</cx:pt>
          <cx:pt idx="16089">267</cx:pt>
          <cx:pt idx="16090">235</cx:pt>
          <cx:pt idx="16091">225</cx:pt>
          <cx:pt idx="16092">232</cx:pt>
          <cx:pt idx="16093">223</cx:pt>
          <cx:pt idx="16094">238</cx:pt>
          <cx:pt idx="16095">199</cx:pt>
          <cx:pt idx="16096">234</cx:pt>
          <cx:pt idx="16097">222</cx:pt>
          <cx:pt idx="16098">253</cx:pt>
          <cx:pt idx="16099">200</cx:pt>
          <cx:pt idx="16100">204</cx:pt>
          <cx:pt idx="16101">143</cx:pt>
          <cx:pt idx="16102">52</cx:pt>
          <cx:pt idx="16103">30</cx:pt>
          <cx:pt idx="16104">12</cx:pt>
          <cx:pt idx="16105">17</cx:pt>
          <cx:pt idx="16106">22</cx:pt>
          <cx:pt idx="16107">64</cx:pt>
          <cx:pt idx="16108">69</cx:pt>
          <cx:pt idx="16109">113</cx:pt>
          <cx:pt idx="16110">273</cx:pt>
          <cx:pt idx="16111">277</cx:pt>
          <cx:pt idx="16112">287</cx:pt>
          <cx:pt idx="16113">294</cx:pt>
          <cx:pt idx="16114">295</cx:pt>
          <cx:pt idx="16115">235</cx:pt>
          <cx:pt idx="16116">233</cx:pt>
          <cx:pt idx="16117">240</cx:pt>
          <cx:pt idx="16118">279</cx:pt>
          <cx:pt idx="16119">245</cx:pt>
          <cx:pt idx="16120">299</cx:pt>
          <cx:pt idx="16121">269</cx:pt>
          <cx:pt idx="16122">277</cx:pt>
          <cx:pt idx="16123">205</cx:pt>
          <cx:pt idx="16124">212</cx:pt>
          <cx:pt idx="16125">151</cx:pt>
          <cx:pt idx="16126">62</cx:pt>
          <cx:pt idx="16127">52</cx:pt>
          <cx:pt idx="16128">10</cx:pt>
          <cx:pt idx="16129">23</cx:pt>
          <cx:pt idx="16130">29</cx:pt>
          <cx:pt idx="16131">55</cx:pt>
          <cx:pt idx="16132">77</cx:pt>
          <cx:pt idx="16133">136</cx:pt>
          <cx:pt idx="16134">270</cx:pt>
          <cx:pt idx="16135">267</cx:pt>
          <cx:pt idx="16136">278</cx:pt>
          <cx:pt idx="16137">297</cx:pt>
          <cx:pt idx="16138">259</cx:pt>
          <cx:pt idx="16139">211</cx:pt>
          <cx:pt idx="16140">224</cx:pt>
          <cx:pt idx="16141">227</cx:pt>
          <cx:pt idx="16142">275</cx:pt>
          <cx:pt idx="16143">257</cx:pt>
          <cx:pt idx="16144">281</cx:pt>
          <cx:pt idx="16145">271</cx:pt>
          <cx:pt idx="16146">292</cx:pt>
          <cx:pt idx="16147">245</cx:pt>
          <cx:pt idx="16148">228</cx:pt>
          <cx:pt idx="16149">147</cx:pt>
          <cx:pt idx="16150">68</cx:pt>
          <cx:pt idx="16151">54</cx:pt>
          <cx:pt idx="16152">14</cx:pt>
          <cx:pt idx="16153">23</cx:pt>
          <cx:pt idx="16154">31</cx:pt>
          <cx:pt idx="16155">59</cx:pt>
          <cx:pt idx="16156">83</cx:pt>
          <cx:pt idx="16157">119</cx:pt>
          <cx:pt idx="16158">272</cx:pt>
          <cx:pt idx="16159">258</cx:pt>
          <cx:pt idx="16160">281</cx:pt>
          <cx:pt idx="16161">306</cx:pt>
          <cx:pt idx="16162">306</cx:pt>
          <cx:pt idx="16163">247</cx:pt>
          <cx:pt idx="16164">243</cx:pt>
          <cx:pt idx="16165">245</cx:pt>
          <cx:pt idx="16166">290</cx:pt>
          <cx:pt idx="16167">273</cx:pt>
          <cx:pt idx="16168">292</cx:pt>
          <cx:pt idx="16169">267</cx:pt>
          <cx:pt idx="16170">266</cx:pt>
          <cx:pt idx="16171">230</cx:pt>
          <cx:pt idx="16172">231</cx:pt>
          <cx:pt idx="16173">141</cx:pt>
          <cx:pt idx="16174">56</cx:pt>
          <cx:pt idx="16175">44</cx:pt>
          <cx:pt idx="16176">18</cx:pt>
          <cx:pt idx="16177">11</cx:pt>
          <cx:pt idx="16178">4</cx:pt>
          <cx:pt idx="16179">26</cx:pt>
          <cx:pt idx="16180">59</cx:pt>
          <cx:pt idx="16181">113</cx:pt>
          <cx:pt idx="16182">208</cx:pt>
          <cx:pt idx="16183">201</cx:pt>
          <cx:pt idx="16184">208</cx:pt>
          <cx:pt idx="16185">245</cx:pt>
          <cx:pt idx="16186">257</cx:pt>
          <cx:pt idx="16187">212</cx:pt>
          <cx:pt idx="16188">212</cx:pt>
          <cx:pt idx="16189">192</cx:pt>
          <cx:pt idx="16190">196</cx:pt>
          <cx:pt idx="16191">145</cx:pt>
          <cx:pt idx="16192">168</cx:pt>
          <cx:pt idx="16193">142</cx:pt>
          <cx:pt idx="16194">157</cx:pt>
          <cx:pt idx="16195">122</cx:pt>
          <cx:pt idx="16196">145</cx:pt>
          <cx:pt idx="16197">94</cx:pt>
          <cx:pt idx="16198">16</cx:pt>
          <cx:pt idx="16199">16</cx:pt>
          <cx:pt idx="16200">7</cx:pt>
          <cx:pt idx="16201">9</cx:pt>
          <cx:pt idx="16202">5</cx:pt>
          <cx:pt idx="16203">17</cx:pt>
          <cx:pt idx="16204">54</cx:pt>
          <cx:pt idx="16205">100</cx:pt>
          <cx:pt idx="16206">167</cx:pt>
          <cx:pt idx="16207">159</cx:pt>
          <cx:pt idx="16208">169</cx:pt>
          <cx:pt idx="16209">200</cx:pt>
          <cx:pt idx="16210">231</cx:pt>
          <cx:pt idx="16211">199</cx:pt>
          <cx:pt idx="16212">214</cx:pt>
          <cx:pt idx="16213">203</cx:pt>
          <cx:pt idx="16214">262</cx:pt>
          <cx:pt idx="16215">216</cx:pt>
          <cx:pt idx="16216">249</cx:pt>
          <cx:pt idx="16217">249</cx:pt>
          <cx:pt idx="16218">244</cx:pt>
          <cx:pt idx="16219">196</cx:pt>
          <cx:pt idx="16220">212</cx:pt>
          <cx:pt idx="16221">156</cx:pt>
          <cx:pt idx="16222">31</cx:pt>
          <cx:pt idx="16223">9</cx:pt>
          <cx:pt idx="16224">20</cx:pt>
          <cx:pt idx="16225">19</cx:pt>
          <cx:pt idx="16226">14</cx:pt>
          <cx:pt idx="16227">26</cx:pt>
          <cx:pt idx="16228">61</cx:pt>
          <cx:pt idx="16229">126</cx:pt>
          <cx:pt idx="16230">294</cx:pt>
          <cx:pt idx="16231">252</cx:pt>
          <cx:pt idx="16232">298</cx:pt>
          <cx:pt idx="16233">296</cx:pt>
          <cx:pt idx="16234">273</cx:pt>
          <cx:pt idx="16235">222</cx:pt>
          <cx:pt idx="16236">216</cx:pt>
          <cx:pt idx="16237">208</cx:pt>
          <cx:pt idx="16238">274</cx:pt>
          <cx:pt idx="16239">209</cx:pt>
          <cx:pt idx="16240">263</cx:pt>
          <cx:pt idx="16241">237</cx:pt>
          <cx:pt idx="16242">260</cx:pt>
          <cx:pt idx="16243">194</cx:pt>
          <cx:pt idx="16244">222</cx:pt>
          <cx:pt idx="16245">139</cx:pt>
          <cx:pt idx="16246">59</cx:pt>
          <cx:pt idx="16247">46</cx:pt>
          <cx:pt idx="16248">16</cx:pt>
          <cx:pt idx="16249">20</cx:pt>
          <cx:pt idx="16250">19</cx:pt>
          <cx:pt idx="16251">54</cx:pt>
          <cx:pt idx="16252">85</cx:pt>
          <cx:pt idx="16253">118</cx:pt>
          <cx:pt idx="16254">254</cx:pt>
          <cx:pt idx="16255">244</cx:pt>
          <cx:pt idx="16256">273</cx:pt>
          <cx:pt idx="16257">273</cx:pt>
          <cx:pt idx="16258">265</cx:pt>
          <cx:pt idx="16259">216</cx:pt>
          <cx:pt idx="16260">222</cx:pt>
          <cx:pt idx="16261">218</cx:pt>
          <cx:pt idx="16262">251</cx:pt>
          <cx:pt idx="16263">211</cx:pt>
          <cx:pt idx="16264">250</cx:pt>
          <cx:pt idx="16265">246</cx:pt>
          <cx:pt idx="16266">277</cx:pt>
          <cx:pt idx="16267">207</cx:pt>
          <cx:pt idx="16268">220</cx:pt>
          <cx:pt idx="16269">142</cx:pt>
          <cx:pt idx="16270">64</cx:pt>
          <cx:pt idx="16271">52</cx:pt>
          <cx:pt idx="16272">15</cx:pt>
          <cx:pt idx="16273">17</cx:pt>
          <cx:pt idx="16274">24</cx:pt>
          <cx:pt idx="16275">55</cx:pt>
          <cx:pt idx="16276">81</cx:pt>
          <cx:pt idx="16277">122</cx:pt>
          <cx:pt idx="16278">260</cx:pt>
          <cx:pt idx="16279">273</cx:pt>
          <cx:pt idx="16280">273</cx:pt>
          <cx:pt idx="16281">296</cx:pt>
          <cx:pt idx="16282">273</cx:pt>
          <cx:pt idx="16283">229</cx:pt>
          <cx:pt idx="16284">222</cx:pt>
          <cx:pt idx="16285">217</cx:pt>
          <cx:pt idx="16286">271</cx:pt>
          <cx:pt idx="16287">223</cx:pt>
          <cx:pt idx="16288">266</cx:pt>
          <cx:pt idx="16289">265</cx:pt>
          <cx:pt idx="16290">280</cx:pt>
          <cx:pt idx="16291">218</cx:pt>
          <cx:pt idx="16292">218</cx:pt>
          <cx:pt idx="16293">148</cx:pt>
          <cx:pt idx="16294">67</cx:pt>
          <cx:pt idx="16295">47</cx:pt>
          <cx:pt idx="16296">18</cx:pt>
          <cx:pt idx="16297">14</cx:pt>
          <cx:pt idx="16298">24</cx:pt>
          <cx:pt idx="16299">59</cx:pt>
          <cx:pt idx="16300">81</cx:pt>
          <cx:pt idx="16301">119</cx:pt>
          <cx:pt idx="16302">262</cx:pt>
          <cx:pt idx="16303">258</cx:pt>
          <cx:pt idx="16304">298</cx:pt>
          <cx:pt idx="16305">284</cx:pt>
          <cx:pt idx="16306">260</cx:pt>
          <cx:pt idx="16307">203</cx:pt>
          <cx:pt idx="16308">222</cx:pt>
          <cx:pt idx="16309">213</cx:pt>
          <cx:pt idx="16310">253</cx:pt>
          <cx:pt idx="16311">216</cx:pt>
          <cx:pt idx="16312">256</cx:pt>
          <cx:pt idx="16313">274</cx:pt>
          <cx:pt idx="16314">270</cx:pt>
          <cx:pt idx="16315">214</cx:pt>
          <cx:pt idx="16316">235</cx:pt>
          <cx:pt idx="16317">152</cx:pt>
          <cx:pt idx="16318">59</cx:pt>
          <cx:pt idx="16319">38</cx:pt>
          <cx:pt idx="16320">14</cx:pt>
          <cx:pt idx="16321">13</cx:pt>
          <cx:pt idx="16322">24</cx:pt>
          <cx:pt idx="16323">56</cx:pt>
          <cx:pt idx="16324">73</cx:pt>
          <cx:pt idx="16325">107</cx:pt>
          <cx:pt idx="16326">255</cx:pt>
          <cx:pt idx="16327">252</cx:pt>
          <cx:pt idx="16328">254</cx:pt>
          <cx:pt idx="16329">278</cx:pt>
          <cx:pt idx="16330">281</cx:pt>
          <cx:pt idx="16331">229</cx:pt>
          <cx:pt idx="16332">224</cx:pt>
          <cx:pt idx="16333">232</cx:pt>
          <cx:pt idx="16334">254</cx:pt>
          <cx:pt idx="16335">231</cx:pt>
          <cx:pt idx="16336">261</cx:pt>
          <cx:pt idx="16337">267</cx:pt>
          <cx:pt idx="16338">273</cx:pt>
          <cx:pt idx="16339">212</cx:pt>
          <cx:pt idx="16340">213</cx:pt>
          <cx:pt idx="16341">161</cx:pt>
          <cx:pt idx="16342">55</cx:pt>
          <cx:pt idx="16343">42</cx:pt>
          <cx:pt idx="16344">16</cx:pt>
          <cx:pt idx="16345">8</cx:pt>
          <cx:pt idx="16346">3</cx:pt>
          <cx:pt idx="16347">26</cx:pt>
          <cx:pt idx="16348">56</cx:pt>
          <cx:pt idx="16349">113</cx:pt>
          <cx:pt idx="16350">203</cx:pt>
          <cx:pt idx="16351">213</cx:pt>
          <cx:pt idx="16352">214</cx:pt>
          <cx:pt idx="16353">243</cx:pt>
          <cx:pt idx="16354">259</cx:pt>
          <cx:pt idx="16355">216</cx:pt>
          <cx:pt idx="16356">220</cx:pt>
          <cx:pt idx="16357">189</cx:pt>
          <cx:pt idx="16358">202</cx:pt>
          <cx:pt idx="16359">164</cx:pt>
          <cx:pt idx="16360">157</cx:pt>
          <cx:pt idx="16361">124</cx:pt>
          <cx:pt idx="16362">147</cx:pt>
          <cx:pt idx="16363">107</cx:pt>
          <cx:pt idx="16364">129</cx:pt>
          <cx:pt idx="16365">80</cx:pt>
          <cx:pt idx="16366">23</cx:pt>
          <cx:pt idx="16367">14</cx:pt>
          <cx:pt idx="16368">10</cx:pt>
          <cx:pt idx="16369">8</cx:pt>
          <cx:pt idx="16370">6</cx:pt>
          <cx:pt idx="16371">20</cx:pt>
          <cx:pt idx="16372">54</cx:pt>
          <cx:pt idx="16373">100</cx:pt>
          <cx:pt idx="16374">161</cx:pt>
          <cx:pt idx="16375">181</cx:pt>
          <cx:pt idx="16376">188</cx:pt>
          <cx:pt idx="16377">215</cx:pt>
          <cx:pt idx="16378">232</cx:pt>
          <cx:pt idx="16379">207</cx:pt>
          <cx:pt idx="16380">230</cx:pt>
          <cx:pt idx="16381">214</cx:pt>
          <cx:pt idx="16382">248</cx:pt>
          <cx:pt idx="16383">229</cx:pt>
          <cx:pt idx="16384">245</cx:pt>
          <cx:pt idx="16385">227</cx:pt>
          <cx:pt idx="16386">252</cx:pt>
          <cx:pt idx="16387">196</cx:pt>
          <cx:pt idx="16388">211</cx:pt>
          <cx:pt idx="16389">149</cx:pt>
          <cx:pt idx="16390">31</cx:pt>
          <cx:pt idx="16391">10</cx:pt>
          <cx:pt idx="16392">17</cx:pt>
          <cx:pt idx="16393">18</cx:pt>
          <cx:pt idx="16394">14</cx:pt>
          <cx:pt idx="16395">35</cx:pt>
          <cx:pt idx="16396">65</cx:pt>
          <cx:pt idx="16397">119</cx:pt>
          <cx:pt idx="16398">279</cx:pt>
          <cx:pt idx="16399">293</cx:pt>
          <cx:pt idx="16400">294</cx:pt>
          <cx:pt idx="16401">308</cx:pt>
          <cx:pt idx="16402">298</cx:pt>
          <cx:pt idx="16403">255</cx:pt>
          <cx:pt idx="16404">252</cx:pt>
          <cx:pt idx="16405">224</cx:pt>
          <cx:pt idx="16406">266</cx:pt>
          <cx:pt idx="16407">235</cx:pt>
          <cx:pt idx="16408">258</cx:pt>
          <cx:pt idx="16409">246</cx:pt>
          <cx:pt idx="16410">261</cx:pt>
          <cx:pt idx="16411">214</cx:pt>
          <cx:pt idx="16412">212</cx:pt>
          <cx:pt idx="16413">143</cx:pt>
          <cx:pt idx="16414">62</cx:pt>
          <cx:pt idx="16415">46</cx:pt>
          <cx:pt idx="16416">10</cx:pt>
          <cx:pt idx="16417">16</cx:pt>
          <cx:pt idx="16418">25</cx:pt>
          <cx:pt idx="16419">60</cx:pt>
          <cx:pt idx="16420">76</cx:pt>
          <cx:pt idx="16421">127</cx:pt>
          <cx:pt idx="16422">267</cx:pt>
          <cx:pt idx="16423">259</cx:pt>
          <cx:pt idx="16424">277</cx:pt>
          <cx:pt idx="16425">277</cx:pt>
          <cx:pt idx="16426">258</cx:pt>
          <cx:pt idx="16427">208</cx:pt>
          <cx:pt idx="16428">212</cx:pt>
          <cx:pt idx="16429">203</cx:pt>
          <cx:pt idx="16430">231</cx:pt>
          <cx:pt idx="16431">201</cx:pt>
          <cx:pt idx="16432">258</cx:pt>
          <cx:pt idx="16433">253</cx:pt>
          <cx:pt idx="16434">269</cx:pt>
          <cx:pt idx="16435">215</cx:pt>
          <cx:pt idx="16436">217</cx:pt>
          <cx:pt idx="16437">129</cx:pt>
          <cx:pt idx="16438">64</cx:pt>
          <cx:pt idx="16439">46</cx:pt>
          <cx:pt idx="16440">15</cx:pt>
          <cx:pt idx="16441">12</cx:pt>
          <cx:pt idx="16442">24</cx:pt>
          <cx:pt idx="16443">55</cx:pt>
          <cx:pt idx="16444">81</cx:pt>
          <cx:pt idx="16445">130</cx:pt>
          <cx:pt idx="16446">267</cx:pt>
          <cx:pt idx="16447">264</cx:pt>
          <cx:pt idx="16448">272</cx:pt>
          <cx:pt idx="16449">288</cx:pt>
          <cx:pt idx="16450">273</cx:pt>
          <cx:pt idx="16451">241</cx:pt>
          <cx:pt idx="16452">226</cx:pt>
          <cx:pt idx="16453">216</cx:pt>
          <cx:pt idx="16454">274</cx:pt>
          <cx:pt idx="16455">237</cx:pt>
          <cx:pt idx="16456">280</cx:pt>
          <cx:pt idx="16457">291</cx:pt>
          <cx:pt idx="16458">259</cx:pt>
          <cx:pt idx="16459">224</cx:pt>
          <cx:pt idx="16460">229</cx:pt>
          <cx:pt idx="16461">160</cx:pt>
          <cx:pt idx="16462">71</cx:pt>
          <cx:pt idx="16463">43</cx:pt>
          <cx:pt idx="16464">13</cx:pt>
          <cx:pt idx="16465">14</cx:pt>
          <cx:pt idx="16466">31</cx:pt>
          <cx:pt idx="16467">59</cx:pt>
          <cx:pt idx="16468">75</cx:pt>
          <cx:pt idx="16469">131</cx:pt>
          <cx:pt idx="16470">264</cx:pt>
          <cx:pt idx="16471">278</cx:pt>
          <cx:pt idx="16472">295</cx:pt>
          <cx:pt idx="16473">288</cx:pt>
          <cx:pt idx="16474">272</cx:pt>
          <cx:pt idx="16475">218</cx:pt>
          <cx:pt idx="16476">244</cx:pt>
          <cx:pt idx="16477">224</cx:pt>
          <cx:pt idx="16478">270</cx:pt>
          <cx:pt idx="16479">233</cx:pt>
          <cx:pt idx="16480">279</cx:pt>
          <cx:pt idx="16481">288</cx:pt>
          <cx:pt idx="16482">280</cx:pt>
          <cx:pt idx="16483">252</cx:pt>
          <cx:pt idx="16484">248</cx:pt>
          <cx:pt idx="16485">148</cx:pt>
          <cx:pt idx="16486">67</cx:pt>
          <cx:pt idx="16487">50</cx:pt>
          <cx:pt idx="16488">14</cx:pt>
          <cx:pt idx="16489">14</cx:pt>
          <cx:pt idx="16490">27</cx:pt>
          <cx:pt idx="16491">53</cx:pt>
          <cx:pt idx="16492">78</cx:pt>
          <cx:pt idx="16493">111</cx:pt>
          <cx:pt idx="16494">253</cx:pt>
          <cx:pt idx="16495">254</cx:pt>
          <cx:pt idx="16496">281</cx:pt>
          <cx:pt idx="16497">258</cx:pt>
          <cx:pt idx="16498">284</cx:pt>
          <cx:pt idx="16499">256</cx:pt>
          <cx:pt idx="16500">236</cx:pt>
          <cx:pt idx="16501">232</cx:pt>
          <cx:pt idx="16502">261</cx:pt>
          <cx:pt idx="16503">262</cx:pt>
          <cx:pt idx="16504">259</cx:pt>
          <cx:pt idx="16505">286</cx:pt>
          <cx:pt idx="16506">269</cx:pt>
          <cx:pt idx="16507">228</cx:pt>
          <cx:pt idx="16508">211</cx:pt>
          <cx:pt idx="16509">144</cx:pt>
          <cx:pt idx="16510">53</cx:pt>
          <cx:pt idx="16511">43</cx:pt>
          <cx:pt idx="16512">15</cx:pt>
          <cx:pt idx="16513">8</cx:pt>
          <cx:pt idx="16514">7</cx:pt>
          <cx:pt idx="16515">27</cx:pt>
          <cx:pt idx="16516">50</cx:pt>
          <cx:pt idx="16517">115</cx:pt>
          <cx:pt idx="16518">197</cx:pt>
          <cx:pt idx="16519">209</cx:pt>
          <cx:pt idx="16520">220</cx:pt>
          <cx:pt idx="16521">227</cx:pt>
          <cx:pt idx="16522">251</cx:pt>
          <cx:pt idx="16523">205</cx:pt>
          <cx:pt idx="16524">220</cx:pt>
          <cx:pt idx="16525">182</cx:pt>
          <cx:pt idx="16526">190</cx:pt>
          <cx:pt idx="16527">150</cx:pt>
          <cx:pt idx="16528">149</cx:pt>
          <cx:pt idx="16529">137</cx:pt>
          <cx:pt idx="16530">149</cx:pt>
          <cx:pt idx="16531">109</cx:pt>
          <cx:pt idx="16532">133</cx:pt>
          <cx:pt idx="16533">72</cx:pt>
          <cx:pt idx="16534">18</cx:pt>
          <cx:pt idx="16535">16</cx:pt>
          <cx:pt idx="16536">8</cx:pt>
          <cx:pt idx="16537">6</cx:pt>
          <cx:pt idx="16538">4</cx:pt>
          <cx:pt idx="16539">14</cx:pt>
          <cx:pt idx="16540">50</cx:pt>
          <cx:pt idx="16541">85</cx:pt>
          <cx:pt idx="16542">169</cx:pt>
          <cx:pt idx="16543">169</cx:pt>
          <cx:pt idx="16544">186</cx:pt>
          <cx:pt idx="16545">216</cx:pt>
          <cx:pt idx="16546">237</cx:pt>
          <cx:pt idx="16547">219</cx:pt>
          <cx:pt idx="16548">211</cx:pt>
          <cx:pt idx="16549">202</cx:pt>
          <cx:pt idx="16550">241</cx:pt>
          <cx:pt idx="16551">219</cx:pt>
          <cx:pt idx="16552">231</cx:pt>
          <cx:pt idx="16553">249</cx:pt>
          <cx:pt idx="16554">249</cx:pt>
          <cx:pt idx="16555">210</cx:pt>
          <cx:pt idx="16556">206</cx:pt>
          <cx:pt idx="16557">167</cx:pt>
          <cx:pt idx="16558">38</cx:pt>
          <cx:pt idx="16559">9</cx:pt>
          <cx:pt idx="16560">21</cx:pt>
          <cx:pt idx="16561">26</cx:pt>
          <cx:pt idx="16562">15</cx:pt>
          <cx:pt idx="16563">23</cx:pt>
          <cx:pt idx="16564">50</cx:pt>
          <cx:pt idx="16565">127</cx:pt>
          <cx:pt idx="16566">282</cx:pt>
          <cx:pt idx="16567">280</cx:pt>
          <cx:pt idx="16568">297</cx:pt>
          <cx:pt idx="16569">306</cx:pt>
          <cx:pt idx="16570">300</cx:pt>
          <cx:pt idx="16571">229</cx:pt>
          <cx:pt idx="16572">235</cx:pt>
          <cx:pt idx="16573">215</cx:pt>
          <cx:pt idx="16574">253</cx:pt>
          <cx:pt idx="16575">249</cx:pt>
          <cx:pt idx="16576">267</cx:pt>
          <cx:pt idx="16577">247</cx:pt>
          <cx:pt idx="16578">268</cx:pt>
          <cx:pt idx="16579">207</cx:pt>
          <cx:pt idx="16580">224</cx:pt>
          <cx:pt idx="16581">146</cx:pt>
          <cx:pt idx="16582">64</cx:pt>
          <cx:pt idx="16583">51</cx:pt>
          <cx:pt idx="16584">14</cx:pt>
          <cx:pt idx="16585">15</cx:pt>
          <cx:pt idx="16586">23</cx:pt>
          <cx:pt idx="16587">53</cx:pt>
          <cx:pt idx="16588">73</cx:pt>
          <cx:pt idx="16589">123</cx:pt>
          <cx:pt idx="16590">270</cx:pt>
          <cx:pt idx="16591">263</cx:pt>
          <cx:pt idx="16592">285</cx:pt>
          <cx:pt idx="16593">290</cx:pt>
          <cx:pt idx="16594">259</cx:pt>
          <cx:pt idx="16595">226</cx:pt>
          <cx:pt idx="16596">224</cx:pt>
          <cx:pt idx="16597">226</cx:pt>
          <cx:pt idx="16598">246</cx:pt>
          <cx:pt idx="16599">239</cx:pt>
          <cx:pt idx="16600">267</cx:pt>
          <cx:pt idx="16601">247</cx:pt>
          <cx:pt idx="16602">258</cx:pt>
          <cx:pt idx="16603">213</cx:pt>
          <cx:pt idx="16604">219</cx:pt>
          <cx:pt idx="16605">128</cx:pt>
          <cx:pt idx="16606">59</cx:pt>
          <cx:pt idx="16607">44</cx:pt>
          <cx:pt idx="16608">15</cx:pt>
          <cx:pt idx="16609">19</cx:pt>
          <cx:pt idx="16610">27</cx:pt>
          <cx:pt idx="16611">55</cx:pt>
          <cx:pt idx="16612">71</cx:pt>
          <cx:pt idx="16613">108</cx:pt>
          <cx:pt idx="16614">233</cx:pt>
          <cx:pt idx="16615">216</cx:pt>
          <cx:pt idx="16616">241</cx:pt>
          <cx:pt idx="16617">239</cx:pt>
          <cx:pt idx="16618">230</cx:pt>
          <cx:pt idx="16619">197</cx:pt>
          <cx:pt idx="16620">190</cx:pt>
          <cx:pt idx="16621">181</cx:pt>
          <cx:pt idx="16622">226</cx:pt>
          <cx:pt idx="16623">198</cx:pt>
          <cx:pt idx="16624">228</cx:pt>
          <cx:pt idx="16625">250</cx:pt>
          <cx:pt idx="16626">253</cx:pt>
          <cx:pt idx="16627">171</cx:pt>
          <cx:pt idx="16628">189</cx:pt>
          <cx:pt idx="16629">122</cx:pt>
          <cx:pt idx="16630">59</cx:pt>
          <cx:pt idx="16631">48</cx:pt>
          <cx:pt idx="16632">12</cx:pt>
          <cx:pt idx="16633">19</cx:pt>
          <cx:pt idx="16634">24</cx:pt>
          <cx:pt idx="16635">52</cx:pt>
          <cx:pt idx="16636">62</cx:pt>
          <cx:pt idx="16637">108</cx:pt>
          <cx:pt idx="16638">221</cx:pt>
          <cx:pt idx="16639">201</cx:pt>
          <cx:pt idx="16640">240</cx:pt>
          <cx:pt idx="16641">251</cx:pt>
          <cx:pt idx="16642">211</cx:pt>
          <cx:pt idx="16643">179</cx:pt>
          <cx:pt idx="16644">177</cx:pt>
          <cx:pt idx="16645">182</cx:pt>
          <cx:pt idx="16646">225</cx:pt>
          <cx:pt idx="16647">201</cx:pt>
          <cx:pt idx="16648">222</cx:pt>
          <cx:pt idx="16649">235</cx:pt>
          <cx:pt idx="16650">255</cx:pt>
          <cx:pt idx="16651">188</cx:pt>
          <cx:pt idx="16652">196</cx:pt>
          <cx:pt idx="16653">122</cx:pt>
          <cx:pt idx="16654">71</cx:pt>
          <cx:pt idx="16655">47</cx:pt>
          <cx:pt idx="16656">18</cx:pt>
          <cx:pt idx="16657">14</cx:pt>
          <cx:pt idx="16658">27</cx:pt>
          <cx:pt idx="16659">49</cx:pt>
          <cx:pt idx="16660">65</cx:pt>
          <cx:pt idx="16661">94</cx:pt>
          <cx:pt idx="16662">188</cx:pt>
          <cx:pt idx="16663">202</cx:pt>
          <cx:pt idx="16664">213</cx:pt>
          <cx:pt idx="16665">252</cx:pt>
          <cx:pt idx="16666">259</cx:pt>
          <cx:pt idx="16667">204</cx:pt>
          <cx:pt idx="16668">193</cx:pt>
          <cx:pt idx="16669">218</cx:pt>
          <cx:pt idx="16670">228</cx:pt>
          <cx:pt idx="16671">214</cx:pt>
          <cx:pt idx="16672">235</cx:pt>
          <cx:pt idx="16673">241</cx:pt>
          <cx:pt idx="16674">238</cx:pt>
          <cx:pt idx="16675">183</cx:pt>
          <cx:pt idx="16676">189</cx:pt>
          <cx:pt idx="16677">125</cx:pt>
          <cx:pt idx="16678">62</cx:pt>
          <cx:pt idx="16679">49</cx:pt>
          <cx:pt idx="16680">15</cx:pt>
          <cx:pt idx="16681">13</cx:pt>
          <cx:pt idx="16682">5</cx:pt>
          <cx:pt idx="16683">24</cx:pt>
          <cx:pt idx="16684">38</cx:pt>
          <cx:pt idx="16685">100</cx:pt>
          <cx:pt idx="16686">188</cx:pt>
          <cx:pt idx="16687">185</cx:pt>
          <cx:pt idx="16688">227</cx:pt>
          <cx:pt idx="16689">235</cx:pt>
          <cx:pt idx="16690">246</cx:pt>
          <cx:pt idx="16691">197</cx:pt>
          <cx:pt idx="16692">181</cx:pt>
          <cx:pt idx="16693">171</cx:pt>
          <cx:pt idx="16694">207</cx:pt>
          <cx:pt idx="16695">147</cx:pt>
          <cx:pt idx="16696">152</cx:pt>
          <cx:pt idx="16697">132</cx:pt>
          <cx:pt idx="16698">147</cx:pt>
          <cx:pt idx="16699">108</cx:pt>
          <cx:pt idx="16700">129</cx:pt>
          <cx:pt idx="16701">71</cx:pt>
          <cx:pt idx="16702">24</cx:pt>
          <cx:pt idx="16703">11</cx:pt>
          <cx:pt idx="16704">6</cx:pt>
          <cx:pt idx="16705">5</cx:pt>
          <cx:pt idx="16706">5</cx:pt>
          <cx:pt idx="16707">10</cx:pt>
          <cx:pt idx="16708">40</cx:pt>
          <cx:pt idx="16709">81</cx:pt>
          <cx:pt idx="16710">158</cx:pt>
          <cx:pt idx="16711">159</cx:pt>
          <cx:pt idx="16712">172</cx:pt>
          <cx:pt idx="16713">195</cx:pt>
          <cx:pt idx="16714">222</cx:pt>
          <cx:pt idx="16715">204</cx:pt>
          <cx:pt idx="16716">219</cx:pt>
          <cx:pt idx="16717">187</cx:pt>
          <cx:pt idx="16718">233</cx:pt>
          <cx:pt idx="16719">187</cx:pt>
          <cx:pt idx="16720">245</cx:pt>
          <cx:pt idx="16721">236</cx:pt>
          <cx:pt idx="16722">237</cx:pt>
          <cx:pt idx="16723">202</cx:pt>
          <cx:pt idx="16724">212</cx:pt>
          <cx:pt idx="16725">159</cx:pt>
          <cx:pt idx="16726">25</cx:pt>
          <cx:pt idx="16727">9</cx:pt>
          <cx:pt idx="16728">22</cx:pt>
          <cx:pt idx="16729">23</cx:pt>
          <cx:pt idx="16730">13</cx:pt>
          <cx:pt idx="16731">25</cx:pt>
          <cx:pt idx="16732">51</cx:pt>
          <cx:pt idx="16733">104</cx:pt>
          <cx:pt idx="16734">262</cx:pt>
          <cx:pt idx="16735">273</cx:pt>
          <cx:pt idx="16736">294</cx:pt>
          <cx:pt idx="16737">318</cx:pt>
          <cx:pt idx="16738">299</cx:pt>
          <cx:pt idx="16739">246</cx:pt>
          <cx:pt idx="16740">232</cx:pt>
          <cx:pt idx="16741">244</cx:pt>
          <cx:pt idx="16742">275</cx:pt>
          <cx:pt idx="16743">249</cx:pt>
          <cx:pt idx="16744">253</cx:pt>
          <cx:pt idx="16745">244</cx:pt>
          <cx:pt idx="16746">261</cx:pt>
          <cx:pt idx="16747">220</cx:pt>
          <cx:pt idx="16748">211</cx:pt>
          <cx:pt idx="16749">145</cx:pt>
          <cx:pt idx="16750">72</cx:pt>
          <cx:pt idx="16751">47</cx:pt>
          <cx:pt idx="16752">13</cx:pt>
          <cx:pt idx="16753">17</cx:pt>
          <cx:pt idx="16754">26</cx:pt>
          <cx:pt idx="16755">57</cx:pt>
          <cx:pt idx="16756">80</cx:pt>
          <cx:pt idx="16757">107</cx:pt>
          <cx:pt idx="16758">217</cx:pt>
          <cx:pt idx="16759">238</cx:pt>
          <cx:pt idx="16760">246</cx:pt>
          <cx:pt idx="16761">251</cx:pt>
          <cx:pt idx="16762">248</cx:pt>
          <cx:pt idx="16763">213</cx:pt>
          <cx:pt idx="16764">204</cx:pt>
          <cx:pt idx="16765">192</cx:pt>
          <cx:pt idx="16766">213</cx:pt>
          <cx:pt idx="16767">194</cx:pt>
          <cx:pt idx="16768">230</cx:pt>
          <cx:pt idx="16769">234</cx:pt>
          <cx:pt idx="16770">231</cx:pt>
          <cx:pt idx="16771">166</cx:pt>
          <cx:pt idx="16772">193</cx:pt>
          <cx:pt idx="16773">110</cx:pt>
          <cx:pt idx="16774">68</cx:pt>
          <cx:pt idx="16775">48</cx:pt>
          <cx:pt idx="16776">21</cx:pt>
          <cx:pt idx="16777">19</cx:pt>
          <cx:pt idx="16778">30</cx:pt>
          <cx:pt idx="16779">57</cx:pt>
          <cx:pt idx="16780">72</cx:pt>
          <cx:pt idx="16781">92</cx:pt>
          <cx:pt idx="16782">216</cx:pt>
          <cx:pt idx="16783">220</cx:pt>
          <cx:pt idx="16784">236</cx:pt>
          <cx:pt idx="16785">250</cx:pt>
          <cx:pt idx="16786">231</cx:pt>
          <cx:pt idx="16787">202</cx:pt>
          <cx:pt idx="16788">190</cx:pt>
          <cx:pt idx="16789">183</cx:pt>
          <cx:pt idx="16790">211</cx:pt>
          <cx:pt idx="16791">203</cx:pt>
          <cx:pt idx="16792">243</cx:pt>
          <cx:pt idx="16793">227</cx:pt>
          <cx:pt idx="16794">253</cx:pt>
          <cx:pt idx="16795">180</cx:pt>
          <cx:pt idx="16796">194</cx:pt>
          <cx:pt idx="16797">120</cx:pt>
          <cx:pt idx="16798">65</cx:pt>
          <cx:pt idx="16799">44</cx:pt>
          <cx:pt idx="16800">22</cx:pt>
          <cx:pt idx="16801">21</cx:pt>
          <cx:pt idx="16802">28</cx:pt>
          <cx:pt idx="16803">57</cx:pt>
          <cx:pt idx="16804">80</cx:pt>
          <cx:pt idx="16805">116</cx:pt>
          <cx:pt idx="16806">272</cx:pt>
          <cx:pt idx="16807">265</cx:pt>
          <cx:pt idx="16808">307</cx:pt>
          <cx:pt idx="16809">307</cx:pt>
          <cx:pt idx="16810">276</cx:pt>
          <cx:pt idx="16811">238</cx:pt>
          <cx:pt idx="16812">229</cx:pt>
          <cx:pt idx="16813">224</cx:pt>
          <cx:pt idx="16814">257</cx:pt>
          <cx:pt idx="16815">240</cx:pt>
          <cx:pt idx="16816">259</cx:pt>
          <cx:pt idx="16817">271</cx:pt>
          <cx:pt idx="16818">276</cx:pt>
          <cx:pt idx="16819">218</cx:pt>
          <cx:pt idx="16820">244</cx:pt>
          <cx:pt idx="16821">152</cx:pt>
          <cx:pt idx="16822">69</cx:pt>
          <cx:pt idx="16823">51</cx:pt>
          <cx:pt idx="16824">16</cx:pt>
          <cx:pt idx="16825">17</cx:pt>
          <cx:pt idx="16826">30</cx:pt>
          <cx:pt idx="16827">55</cx:pt>
          <cx:pt idx="16828">77</cx:pt>
          <cx:pt idx="16829">115</cx:pt>
          <cx:pt idx="16830">244</cx:pt>
          <cx:pt idx="16831">262</cx:pt>
          <cx:pt idx="16832">270</cx:pt>
          <cx:pt idx="16833">269</cx:pt>
          <cx:pt idx="16834">290</cx:pt>
          <cx:pt idx="16835">251</cx:pt>
          <cx:pt idx="16836">222</cx:pt>
          <cx:pt idx="16837">242</cx:pt>
          <cx:pt idx="16838">273</cx:pt>
          <cx:pt idx="16839">250</cx:pt>
          <cx:pt idx="16840">257</cx:pt>
          <cx:pt idx="16841">279</cx:pt>
          <cx:pt idx="16842">270</cx:pt>
          <cx:pt idx="16843">231</cx:pt>
          <cx:pt idx="16844">222</cx:pt>
          <cx:pt idx="16845">154</cx:pt>
          <cx:pt idx="16846">67</cx:pt>
          <cx:pt idx="16847">45</cx:pt>
          <cx:pt idx="16848">10</cx:pt>
          <cx:pt idx="16849">6</cx:pt>
          <cx:pt idx="16850">6</cx:pt>
          <cx:pt idx="16851">22</cx:pt>
          <cx:pt idx="16852">54</cx:pt>
          <cx:pt idx="16853">102</cx:pt>
          <cx:pt idx="16854">204</cx:pt>
          <cx:pt idx="16855">210</cx:pt>
          <cx:pt idx="16856">216</cx:pt>
          <cx:pt idx="16857">240</cx:pt>
          <cx:pt idx="16858">273</cx:pt>
          <cx:pt idx="16859">212</cx:pt>
          <cx:pt idx="16860">214</cx:pt>
          <cx:pt idx="16861">191</cx:pt>
          <cx:pt idx="16862">183</cx:pt>
          <cx:pt idx="16863">153</cx:pt>
          <cx:pt idx="16864">154</cx:pt>
          <cx:pt idx="16865">127</cx:pt>
          <cx:pt idx="16866">134</cx:pt>
          <cx:pt idx="16867">108</cx:pt>
          <cx:pt idx="16868">132</cx:pt>
          <cx:pt idx="16869">85</cx:pt>
          <cx:pt idx="16870">17</cx:pt>
          <cx:pt idx="16871">15</cx:pt>
          <cx:pt idx="16872">10</cx:pt>
          <cx:pt idx="16873">5</cx:pt>
          <cx:pt idx="16874">8</cx:pt>
          <cx:pt idx="16875">18</cx:pt>
          <cx:pt idx="16876">42</cx:pt>
          <cx:pt idx="16877">89</cx:pt>
          <cx:pt idx="16878">148</cx:pt>
          <cx:pt idx="16879">174</cx:pt>
          <cx:pt idx="16880">161</cx:pt>
          <cx:pt idx="16881">208</cx:pt>
          <cx:pt idx="16882">240</cx:pt>
          <cx:pt idx="16883">222</cx:pt>
          <cx:pt idx="16884">237</cx:pt>
          <cx:pt idx="16885">210</cx:pt>
          <cx:pt idx="16886">243</cx:pt>
          <cx:pt idx="16887">220</cx:pt>
          <cx:pt idx="16888">236</cx:pt>
          <cx:pt idx="16889">226</cx:pt>
          <cx:pt idx="16890">250</cx:pt>
          <cx:pt idx="16891">210</cx:pt>
          <cx:pt idx="16892">203</cx:pt>
          <cx:pt idx="16893">159</cx:pt>
          <cx:pt idx="16894">33</cx:pt>
          <cx:pt idx="16895">17</cx:pt>
          <cx:pt idx="16896">24</cx:pt>
          <cx:pt idx="16897">20</cx:pt>
          <cx:pt idx="16898">15</cx:pt>
          <cx:pt idx="16899">26</cx:pt>
          <cx:pt idx="16900">54</cx:pt>
          <cx:pt idx="16901">106</cx:pt>
          <cx:pt idx="16902">271</cx:pt>
          <cx:pt idx="16903">297</cx:pt>
          <cx:pt idx="16904">287</cx:pt>
          <cx:pt idx="16905">311</cx:pt>
          <cx:pt idx="16906">304</cx:pt>
          <cx:pt idx="16907">257</cx:pt>
          <cx:pt idx="16908">230</cx:pt>
          <cx:pt idx="16909">207</cx:pt>
          <cx:pt idx="16910">255</cx:pt>
          <cx:pt idx="16911">232</cx:pt>
          <cx:pt idx="16912">250</cx:pt>
          <cx:pt idx="16913">240</cx:pt>
          <cx:pt idx="16914">256</cx:pt>
          <cx:pt idx="16915">200</cx:pt>
          <cx:pt idx="16916">213</cx:pt>
          <cx:pt idx="16917">151</cx:pt>
          <cx:pt idx="16918">72</cx:pt>
          <cx:pt idx="16919">40</cx:pt>
          <cx:pt idx="16920">10</cx:pt>
          <cx:pt idx="16921">14</cx:pt>
          <cx:pt idx="16922">24</cx:pt>
          <cx:pt idx="16923">53</cx:pt>
          <cx:pt idx="16924">74</cx:pt>
          <cx:pt idx="16925">92</cx:pt>
          <cx:pt idx="16926">243</cx:pt>
          <cx:pt idx="16927">271</cx:pt>
          <cx:pt idx="16928">282</cx:pt>
          <cx:pt idx="16929">260</cx:pt>
          <cx:pt idx="16930">270</cx:pt>
          <cx:pt idx="16931">238</cx:pt>
          <cx:pt idx="16932">225</cx:pt>
          <cx:pt idx="16933">216</cx:pt>
          <cx:pt idx="16934">230</cx:pt>
          <cx:pt idx="16935">212</cx:pt>
          <cx:pt idx="16936">233</cx:pt>
          <cx:pt idx="16937">257</cx:pt>
          <cx:pt idx="16938">264</cx:pt>
          <cx:pt idx="16939">197</cx:pt>
          <cx:pt idx="16940">223</cx:pt>
          <cx:pt idx="16941">155</cx:pt>
          <cx:pt idx="16942">79</cx:pt>
          <cx:pt idx="16943">57</cx:pt>
          <cx:pt idx="16944">14</cx:pt>
          <cx:pt idx="16945">19</cx:pt>
          <cx:pt idx="16946">22</cx:pt>
          <cx:pt idx="16947">53</cx:pt>
          <cx:pt idx="16948">71</cx:pt>
          <cx:pt idx="16949">100</cx:pt>
          <cx:pt idx="16950">250</cx:pt>
          <cx:pt idx="16951">252</cx:pt>
          <cx:pt idx="16952">280</cx:pt>
          <cx:pt idx="16953">287</cx:pt>
          <cx:pt idx="16954">290</cx:pt>
          <cx:pt idx="16955">237</cx:pt>
          <cx:pt idx="16956">215</cx:pt>
          <cx:pt idx="16957">221</cx:pt>
          <cx:pt idx="16958">249</cx:pt>
          <cx:pt idx="16959">236</cx:pt>
          <cx:pt idx="16960">255</cx:pt>
          <cx:pt idx="16961">307</cx:pt>
          <cx:pt idx="16962">270</cx:pt>
          <cx:pt idx="16963">215</cx:pt>
          <cx:pt idx="16964">215</cx:pt>
          <cx:pt idx="16965">150</cx:pt>
          <cx:pt idx="16966">76</cx:pt>
          <cx:pt idx="16967">46</cx:pt>
          <cx:pt idx="16968">13</cx:pt>
          <cx:pt idx="16969">11</cx:pt>
          <cx:pt idx="16970">28</cx:pt>
          <cx:pt idx="16971">60</cx:pt>
          <cx:pt idx="16972">70</cx:pt>
          <cx:pt idx="16973">115</cx:pt>
          <cx:pt idx="16974">248</cx:pt>
          <cx:pt idx="16975">271</cx:pt>
          <cx:pt idx="16976">289</cx:pt>
          <cx:pt idx="16977">280</cx:pt>
          <cx:pt idx="16978">275</cx:pt>
          <cx:pt idx="16979">241</cx:pt>
          <cx:pt idx="16980">219</cx:pt>
          <cx:pt idx="16981">220</cx:pt>
          <cx:pt idx="16982">259</cx:pt>
          <cx:pt idx="16983">249</cx:pt>
          <cx:pt idx="16984">255</cx:pt>
          <cx:pt idx="16985">286</cx:pt>
          <cx:pt idx="16986">279</cx:pt>
          <cx:pt idx="16987">221</cx:pt>
          <cx:pt idx="16988">226</cx:pt>
          <cx:pt idx="16989">155</cx:pt>
          <cx:pt idx="16990">71</cx:pt>
          <cx:pt idx="16991">37</cx:pt>
          <cx:pt idx="16992">10</cx:pt>
          <cx:pt idx="16993">16</cx:pt>
          <cx:pt idx="16994">29</cx:pt>
          <cx:pt idx="16995">62</cx:pt>
          <cx:pt idx="16996">68</cx:pt>
          <cx:pt idx="16997">120</cx:pt>
          <cx:pt idx="16998">253</cx:pt>
          <cx:pt idx="16999">255</cx:pt>
          <cx:pt idx="17000">287</cx:pt>
          <cx:pt idx="17001">323</cx:pt>
          <cx:pt idx="17002">304</cx:pt>
          <cx:pt idx="17003">234</cx:pt>
          <cx:pt idx="17004">237</cx:pt>
          <cx:pt idx="17005">239</cx:pt>
          <cx:pt idx="17006">274</cx:pt>
          <cx:pt idx="17007">247</cx:pt>
          <cx:pt idx="17008">264</cx:pt>
          <cx:pt idx="17009">271</cx:pt>
          <cx:pt idx="17010">293</cx:pt>
          <cx:pt idx="17011">214</cx:pt>
          <cx:pt idx="17012">208</cx:pt>
          <cx:pt idx="17013">137</cx:pt>
          <cx:pt idx="17014">51</cx:pt>
          <cx:pt idx="17015">38</cx:pt>
          <cx:pt idx="17016">10</cx:pt>
          <cx:pt idx="17017">8</cx:pt>
          <cx:pt idx="17018">10</cx:pt>
          <cx:pt idx="17019">24</cx:pt>
          <cx:pt idx="17020">53</cx:pt>
          <cx:pt idx="17021">113</cx:pt>
          <cx:pt idx="17022">200</cx:pt>
          <cx:pt idx="17023">210</cx:pt>
          <cx:pt idx="17024">213</cx:pt>
          <cx:pt idx="17025">237</cx:pt>
          <cx:pt idx="17026">266</cx:pt>
          <cx:pt idx="17027">208</cx:pt>
          <cx:pt idx="17028">207</cx:pt>
          <cx:pt idx="17029">179</cx:pt>
          <cx:pt idx="17030">184</cx:pt>
          <cx:pt idx="17031">156</cx:pt>
          <cx:pt idx="17032">150</cx:pt>
          <cx:pt idx="17033">129</cx:pt>
          <cx:pt idx="17034">136</cx:pt>
          <cx:pt idx="17035">100</cx:pt>
          <cx:pt idx="17036">125</cx:pt>
          <cx:pt idx="17037">76</cx:pt>
          <cx:pt idx="17038">15</cx:pt>
          <cx:pt idx="17039">12</cx:pt>
          <cx:pt idx="17040">10</cx:pt>
          <cx:pt idx="17041">8</cx:pt>
          <cx:pt idx="17042">4</cx:pt>
          <cx:pt idx="17043">17</cx:pt>
          <cx:pt idx="17044">40</cx:pt>
          <cx:pt idx="17045">85</cx:pt>
          <cx:pt idx="17046">159</cx:pt>
          <cx:pt idx="17047">174</cx:pt>
          <cx:pt idx="17048">166</cx:pt>
          <cx:pt idx="17049">202</cx:pt>
          <cx:pt idx="17050">212</cx:pt>
          <cx:pt idx="17051">193</cx:pt>
          <cx:pt idx="17052">213</cx:pt>
          <cx:pt idx="17053">194</cx:pt>
          <cx:pt idx="17054">231</cx:pt>
          <cx:pt idx="17055">204</cx:pt>
          <cx:pt idx="17056">219</cx:pt>
          <cx:pt idx="17057">238</cx:pt>
          <cx:pt idx="17058">266</cx:pt>
          <cx:pt idx="17059">197</cx:pt>
          <cx:pt idx="17060">222</cx:pt>
          <cx:pt idx="17061">141</cx:pt>
          <cx:pt idx="17062">30</cx:pt>
          <cx:pt idx="17063">9</cx:pt>
          <cx:pt idx="17064">18</cx:pt>
          <cx:pt idx="17065">18</cx:pt>
          <cx:pt idx="17066">13</cx:pt>
          <cx:pt idx="17067">27</cx:pt>
          <cx:pt idx="17068">52</cx:pt>
          <cx:pt idx="17069">120</cx:pt>
          <cx:pt idx="17070">291</cx:pt>
          <cx:pt idx="17071">278</cx:pt>
          <cx:pt idx="17072">267</cx:pt>
          <cx:pt idx="17073">286</cx:pt>
          <cx:pt idx="17074">291</cx:pt>
          <cx:pt idx="17075">220</cx:pt>
          <cx:pt idx="17076">225</cx:pt>
          <cx:pt idx="17077">209</cx:pt>
          <cx:pt idx="17078">254</cx:pt>
          <cx:pt idx="17079">236</cx:pt>
          <cx:pt idx="17080">252</cx:pt>
          <cx:pt idx="17081">253</cx:pt>
          <cx:pt idx="17082">258</cx:pt>
          <cx:pt idx="17083">203</cx:pt>
          <cx:pt idx="17084">218</cx:pt>
          <cx:pt idx="17085">148</cx:pt>
          <cx:pt idx="17086">65</cx:pt>
          <cx:pt idx="17087">52</cx:pt>
          <cx:pt idx="17088">22</cx:pt>
          <cx:pt idx="17089">16</cx:pt>
          <cx:pt idx="17090">25</cx:pt>
          <cx:pt idx="17091">56</cx:pt>
          <cx:pt idx="17092">74</cx:pt>
          <cx:pt idx="17093">115</cx:pt>
          <cx:pt idx="17094">263</cx:pt>
          <cx:pt idx="17095">253</cx:pt>
          <cx:pt idx="17096">298</cx:pt>
          <cx:pt idx="17097">274</cx:pt>
          <cx:pt idx="17098">252</cx:pt>
          <cx:pt idx="17099">225</cx:pt>
          <cx:pt idx="17100">228</cx:pt>
          <cx:pt idx="17101">216</cx:pt>
          <cx:pt idx="17102">224</cx:pt>
          <cx:pt idx="17103">219</cx:pt>
          <cx:pt idx="17104">263</cx:pt>
          <cx:pt idx="17105">258</cx:pt>
          <cx:pt idx="17106">255</cx:pt>
          <cx:pt idx="17107">206</cx:pt>
          <cx:pt idx="17108">206</cx:pt>
          <cx:pt idx="17109">133</cx:pt>
          <cx:pt idx="17110">65</cx:pt>
          <cx:pt idx="17111">54</cx:pt>
          <cx:pt idx="17112">18</cx:pt>
          <cx:pt idx="17113">16</cx:pt>
          <cx:pt idx="17114">26</cx:pt>
          <cx:pt idx="17115">60</cx:pt>
          <cx:pt idx="17116">74</cx:pt>
          <cx:pt idx="17117">110</cx:pt>
          <cx:pt idx="17118">253</cx:pt>
          <cx:pt idx="17119">256</cx:pt>
          <cx:pt idx="17120">279</cx:pt>
          <cx:pt idx="17121">272</cx:pt>
          <cx:pt idx="17122">265</cx:pt>
          <cx:pt idx="17123">235</cx:pt>
          <cx:pt idx="17124">231</cx:pt>
          <cx:pt idx="17125">223</cx:pt>
          <cx:pt idx="17126">253</cx:pt>
          <cx:pt idx="17127">239</cx:pt>
          <cx:pt idx="17128">269</cx:pt>
          <cx:pt idx="17129">277</cx:pt>
          <cx:pt idx="17130">289</cx:pt>
          <cx:pt idx="17131">232</cx:pt>
          <cx:pt idx="17132">218</cx:pt>
          <cx:pt idx="17133">151</cx:pt>
          <cx:pt idx="17134">69</cx:pt>
          <cx:pt idx="17135">57</cx:pt>
          <cx:pt idx="17136">16</cx:pt>
          <cx:pt idx="17137">15</cx:pt>
          <cx:pt idx="17138">28</cx:pt>
          <cx:pt idx="17139">63</cx:pt>
          <cx:pt idx="17140">76</cx:pt>
          <cx:pt idx="17141">117</cx:pt>
          <cx:pt idx="17142">247</cx:pt>
          <cx:pt idx="17143">279</cx:pt>
          <cx:pt idx="17144">271</cx:pt>
          <cx:pt idx="17145">283</cx:pt>
          <cx:pt idx="17146">275</cx:pt>
          <cx:pt idx="17147">236</cx:pt>
          <cx:pt idx="17148">241</cx:pt>
          <cx:pt idx="17149">247</cx:pt>
          <cx:pt idx="17150">273</cx:pt>
          <cx:pt idx="17151">242</cx:pt>
          <cx:pt idx="17152">265</cx:pt>
          <cx:pt idx="17153">260</cx:pt>
          <cx:pt idx="17154">274</cx:pt>
          <cx:pt idx="17155">239</cx:pt>
          <cx:pt idx="17156">231</cx:pt>
          <cx:pt idx="17157">160</cx:pt>
          <cx:pt idx="17158">77</cx:pt>
          <cx:pt idx="17159">53</cx:pt>
          <cx:pt idx="17160">16</cx:pt>
          <cx:pt idx="17161">19</cx:pt>
          <cx:pt idx="17162">29</cx:pt>
          <cx:pt idx="17163">58</cx:pt>
          <cx:pt idx="17164">82</cx:pt>
          <cx:pt idx="17165">128</cx:pt>
          <cx:pt idx="17166">267</cx:pt>
          <cx:pt idx="17167">254</cx:pt>
          <cx:pt idx="17168">275</cx:pt>
          <cx:pt idx="17169">298</cx:pt>
          <cx:pt idx="17170">278</cx:pt>
          <cx:pt idx="17171">252</cx:pt>
          <cx:pt idx="17172">251</cx:pt>
          <cx:pt idx="17173">240</cx:pt>
          <cx:pt idx="17174">265</cx:pt>
          <cx:pt idx="17175">244</cx:pt>
          <cx:pt idx="17176">269</cx:pt>
          <cx:pt idx="17177">268</cx:pt>
          <cx:pt idx="17178">268</cx:pt>
          <cx:pt idx="17179">229</cx:pt>
          <cx:pt idx="17180">218</cx:pt>
          <cx:pt idx="17181">150</cx:pt>
          <cx:pt idx="17182">54</cx:pt>
          <cx:pt idx="17183">34</cx:pt>
          <cx:pt idx="17184">11</cx:pt>
          <cx:pt idx="17185">4</cx:pt>
          <cx:pt idx="17186">9</cx:pt>
          <cx:pt idx="17187">28</cx:pt>
          <cx:pt idx="17188">58</cx:pt>
          <cx:pt idx="17189">95</cx:pt>
          <cx:pt idx="17190">188</cx:pt>
          <cx:pt idx="17191">190</cx:pt>
          <cx:pt idx="17192">232</cx:pt>
          <cx:pt idx="17193">232</cx:pt>
          <cx:pt idx="17194">259</cx:pt>
          <cx:pt idx="17195">211</cx:pt>
          <cx:pt idx="17196">208</cx:pt>
          <cx:pt idx="17197">185</cx:pt>
          <cx:pt idx="17198">201</cx:pt>
          <cx:pt idx="17199">161</cx:pt>
          <cx:pt idx="17200">158</cx:pt>
          <cx:pt idx="17201">115</cx:pt>
          <cx:pt idx="17202">147</cx:pt>
          <cx:pt idx="17203">117</cx:pt>
          <cx:pt idx="17204">136</cx:pt>
          <cx:pt idx="17205">80</cx:pt>
          <cx:pt idx="17206">20</cx:pt>
          <cx:pt idx="17207">15</cx:pt>
          <cx:pt idx="17208">6</cx:pt>
          <cx:pt idx="17209">5</cx:pt>
          <cx:pt idx="17210">5</cx:pt>
          <cx:pt idx="17211">19</cx:pt>
          <cx:pt idx="17212">41</cx:pt>
          <cx:pt idx="17213">79</cx:pt>
          <cx:pt idx="17214">161</cx:pt>
          <cx:pt idx="17215">172</cx:pt>
          <cx:pt idx="17216">182</cx:pt>
          <cx:pt idx="17217">172</cx:pt>
          <cx:pt idx="17218">212</cx:pt>
          <cx:pt idx="17219">190</cx:pt>
          <cx:pt idx="17220">198</cx:pt>
          <cx:pt idx="17221">199</cx:pt>
          <cx:pt idx="17222">224</cx:pt>
          <cx:pt idx="17223">186</cx:pt>
          <cx:pt idx="17224">225</cx:pt>
          <cx:pt idx="17225">221</cx:pt>
          <cx:pt idx="17226">245</cx:pt>
          <cx:pt idx="17227">180</cx:pt>
          <cx:pt idx="17228">206</cx:pt>
          <cx:pt idx="17229">141</cx:pt>
          <cx:pt idx="17230">36</cx:pt>
          <cx:pt idx="17231">13</cx:pt>
          <cx:pt idx="17232">18</cx:pt>
          <cx:pt idx="17233">21</cx:pt>
          <cx:pt idx="17234">9</cx:pt>
          <cx:pt idx="17235">28</cx:pt>
          <cx:pt idx="17236">49</cx:pt>
          <cx:pt idx="17237">114</cx:pt>
          <cx:pt idx="17238">272</cx:pt>
          <cx:pt idx="17239">260</cx:pt>
          <cx:pt idx="17240">291</cx:pt>
          <cx:pt idx="17241">298</cx:pt>
          <cx:pt idx="17242">306</cx:pt>
          <cx:pt idx="17243">234</cx:pt>
          <cx:pt idx="17244">215</cx:pt>
          <cx:pt idx="17245">214</cx:pt>
          <cx:pt idx="17246">241</cx:pt>
          <cx:pt idx="17247">215</cx:pt>
          <cx:pt idx="17248">239</cx:pt>
          <cx:pt idx="17249">228</cx:pt>
          <cx:pt idx="17250">255</cx:pt>
          <cx:pt idx="17251">197</cx:pt>
          <cx:pt idx="17252">222</cx:pt>
          <cx:pt idx="17253">142</cx:pt>
          <cx:pt idx="17254">58</cx:pt>
          <cx:pt idx="17255">52</cx:pt>
          <cx:pt idx="17256">16</cx:pt>
          <cx:pt idx="17257">14</cx:pt>
          <cx:pt idx="17258">25</cx:pt>
          <cx:pt idx="17259">60</cx:pt>
          <cx:pt idx="17260">78</cx:pt>
          <cx:pt idx="17261">109</cx:pt>
          <cx:pt idx="17262">253</cx:pt>
          <cx:pt idx="17263">250</cx:pt>
          <cx:pt idx="17264">285</cx:pt>
          <cx:pt idx="17265">297</cx:pt>
          <cx:pt idx="17266">279</cx:pt>
          <cx:pt idx="17267">261</cx:pt>
          <cx:pt idx="17268">230</cx:pt>
          <cx:pt idx="17269">214</cx:pt>
          <cx:pt idx="17270">244</cx:pt>
          <cx:pt idx="17271">230</cx:pt>
          <cx:pt idx="17272">238</cx:pt>
          <cx:pt idx="17273">229</cx:pt>
          <cx:pt idx="17274">249</cx:pt>
          <cx:pt idx="17275">212</cx:pt>
          <cx:pt idx="17276">211</cx:pt>
          <cx:pt idx="17277">125</cx:pt>
          <cx:pt idx="17278">83</cx:pt>
          <cx:pt idx="17279">49</cx:pt>
          <cx:pt idx="17280">19</cx:pt>
          <cx:pt idx="17281">19</cx:pt>
          <cx:pt idx="17282">22</cx:pt>
          <cx:pt idx="17283">69</cx:pt>
          <cx:pt idx="17284">86</cx:pt>
          <cx:pt idx="17285">116</cx:pt>
          <cx:pt idx="17286">259</cx:pt>
          <cx:pt idx="17287">255</cx:pt>
          <cx:pt idx="17288">272</cx:pt>
          <cx:pt idx="17289">252</cx:pt>
          <cx:pt idx="17290">252</cx:pt>
          <cx:pt idx="17291">242</cx:pt>
          <cx:pt idx="17292">221</cx:pt>
          <cx:pt idx="17293">209</cx:pt>
          <cx:pt idx="17294">253</cx:pt>
          <cx:pt idx="17295">216</cx:pt>
          <cx:pt idx="17296">241</cx:pt>
          <cx:pt idx="17297">251</cx:pt>
          <cx:pt idx="17298">253</cx:pt>
          <cx:pt idx="17299">187</cx:pt>
          <cx:pt idx="17300">206</cx:pt>
          <cx:pt idx="17301">138</cx:pt>
          <cx:pt idx="17302">83</cx:pt>
          <cx:pt idx="17303">45</cx:pt>
          <cx:pt idx="17304">17</cx:pt>
          <cx:pt idx="17305">23</cx:pt>
          <cx:pt idx="17306">26</cx:pt>
          <cx:pt idx="17307">59</cx:pt>
          <cx:pt idx="17308">82</cx:pt>
          <cx:pt idx="17309">107</cx:pt>
          <cx:pt idx="17310">226</cx:pt>
          <cx:pt idx="17311">236</cx:pt>
          <cx:pt idx="17312">250</cx:pt>
          <cx:pt idx="17313">254</cx:pt>
          <cx:pt idx="17314">249</cx:pt>
          <cx:pt idx="17315">231</cx:pt>
          <cx:pt idx="17316">221</cx:pt>
          <cx:pt idx="17317">216</cx:pt>
          <cx:pt idx="17318">207</cx:pt>
          <cx:pt idx="17319">203</cx:pt>
          <cx:pt idx="17320">239</cx:pt>
          <cx:pt idx="17321">244</cx:pt>
          <cx:pt idx="17322">263</cx:pt>
          <cx:pt idx="17323">220</cx:pt>
          <cx:pt idx="17324">209</cx:pt>
          <cx:pt idx="17325">162</cx:pt>
          <cx:pt idx="17326">81</cx:pt>
          <cx:pt idx="17327">46</cx:pt>
          <cx:pt idx="17328">17</cx:pt>
          <cx:pt idx="17329">20</cx:pt>
          <cx:pt idx="17330">31</cx:pt>
          <cx:pt idx="17331">55</cx:pt>
          <cx:pt idx="17332">72</cx:pt>
          <cx:pt idx="17333">107</cx:pt>
          <cx:pt idx="17334">226</cx:pt>
          <cx:pt idx="17335">225</cx:pt>
          <cx:pt idx="17336">220</cx:pt>
          <cx:pt idx="17337">263</cx:pt>
          <cx:pt idx="17338">279</cx:pt>
          <cx:pt idx="17339">216</cx:pt>
          <cx:pt idx="17340">207</cx:pt>
          <cx:pt idx="17341">220</cx:pt>
          <cx:pt idx="17342">232</cx:pt>
          <cx:pt idx="17343">216</cx:pt>
          <cx:pt idx="17344">231</cx:pt>
          <cx:pt idx="17345">238</cx:pt>
          <cx:pt idx="17346">240</cx:pt>
          <cx:pt idx="17347">205</cx:pt>
          <cx:pt idx="17348">200</cx:pt>
          <cx:pt idx="17349">168</cx:pt>
          <cx:pt idx="17350">75</cx:pt>
          <cx:pt idx="17351">39</cx:pt>
          <cx:pt idx="17352">10</cx:pt>
          <cx:pt idx="17353">5</cx:pt>
          <cx:pt idx="17354">5</cx:pt>
          <cx:pt idx="17355">25</cx:pt>
          <cx:pt idx="17356">54</cx:pt>
          <cx:pt idx="17357">111</cx:pt>
          <cx:pt idx="17358">189</cx:pt>
          <cx:pt idx="17359">189</cx:pt>
          <cx:pt idx="17360">193</cx:pt>
          <cx:pt idx="17361">208</cx:pt>
          <cx:pt idx="17362">193</cx:pt>
          <cx:pt idx="17363">173</cx:pt>
          <cx:pt idx="17364">150</cx:pt>
          <cx:pt idx="17365">135</cx:pt>
          <cx:pt idx="17366">145</cx:pt>
          <cx:pt idx="17367">104</cx:pt>
          <cx:pt idx="17368">98</cx:pt>
          <cx:pt idx="17369">83</cx:pt>
          <cx:pt idx="17370">67</cx:pt>
          <cx:pt idx="17371">47</cx:pt>
          <cx:pt idx="17372">55</cx:pt>
          <cx:pt idx="17373">26</cx:pt>
          <cx:pt idx="17374">5</cx:pt>
          <cx:pt idx="17375">8</cx:pt>
          <cx:pt idx="17376">4</cx:pt>
          <cx:pt idx="17377">6</cx:pt>
          <cx:pt idx="17378">7</cx:pt>
          <cx:pt idx="17379">12</cx:pt>
          <cx:pt idx="17380">27</cx:pt>
          <cx:pt idx="17381">57</cx:pt>
          <cx:pt idx="17382">60</cx:pt>
          <cx:pt idx="17383">79</cx:pt>
          <cx:pt idx="17384">90</cx:pt>
          <cx:pt idx="17385">121</cx:pt>
          <cx:pt idx="17386">110</cx:pt>
          <cx:pt idx="17387">133</cx:pt>
          <cx:pt idx="17388">120</cx:pt>
          <cx:pt idx="17389">121</cx:pt>
          <cx:pt idx="17390">160</cx:pt>
          <cx:pt idx="17391">110</cx:pt>
          <cx:pt idx="17392">130</cx:pt>
          <cx:pt idx="17393">119</cx:pt>
          <cx:pt idx="17394">142</cx:pt>
          <cx:pt idx="17395">98</cx:pt>
          <cx:pt idx="17396">141</cx:pt>
          <cx:pt idx="17397">70</cx:pt>
          <cx:pt idx="17398">6</cx:pt>
          <cx:pt idx="17399">6</cx:pt>
          <cx:pt idx="17400">5</cx:pt>
          <cx:pt idx="17401">9</cx:pt>
          <cx:pt idx="17402">2</cx:pt>
          <cx:pt idx="17403">9</cx:pt>
          <cx:pt idx="17404">26</cx:pt>
          <cx:pt idx="17405">59</cx:pt>
          <cx:pt idx="17406">130</cx:pt>
          <cx:pt idx="17407">131</cx:pt>
          <cx:pt idx="17408">151</cx:pt>
          <cx:pt idx="17409">209</cx:pt>
          <cx:pt idx="17410">200</cx:pt>
          <cx:pt idx="17411">180</cx:pt>
          <cx:pt idx="17412">171</cx:pt>
          <cx:pt idx="17413">157</cx:pt>
          <cx:pt idx="17414">175</cx:pt>
          <cx:pt idx="17415">156</cx:pt>
          <cx:pt idx="17416">168</cx:pt>
          <cx:pt idx="17417">178</cx:pt>
          <cx:pt idx="17418">195</cx:pt>
          <cx:pt idx="17419">132</cx:pt>
          <cx:pt idx="17420">151</cx:pt>
          <cx:pt idx="17421">101</cx:pt>
          <cx:pt idx="17422">30</cx:pt>
          <cx:pt idx="17423">18</cx:pt>
          <cx:pt idx="17424">5</cx:pt>
          <cx:pt idx="17425">11</cx:pt>
          <cx:pt idx="17426">16</cx:pt>
          <cx:pt idx="17427">44</cx:pt>
          <cx:pt idx="17428">50</cx:pt>
          <cx:pt idx="17429">80</cx:pt>
          <cx:pt idx="17430">198</cx:pt>
          <cx:pt idx="17431">172</cx:pt>
          <cx:pt idx="17432">205</cx:pt>
          <cx:pt idx="17433">215</cx:pt>
          <cx:pt idx="17434">212</cx:pt>
          <cx:pt idx="17435">181</cx:pt>
          <cx:pt idx="17436">180</cx:pt>
          <cx:pt idx="17437">167</cx:pt>
          <cx:pt idx="17438">191</cx:pt>
          <cx:pt idx="17439">153</cx:pt>
          <cx:pt idx="17440">171</cx:pt>
          <cx:pt idx="17441">170</cx:pt>
          <cx:pt idx="17442">198</cx:pt>
          <cx:pt idx="17443">137</cx:pt>
          <cx:pt idx="17444">155</cx:pt>
          <cx:pt idx="17445">100</cx:pt>
          <cx:pt idx="17446">51</cx:pt>
          <cx:pt idx="17447">42</cx:pt>
          <cx:pt idx="17448">5</cx:pt>
          <cx:pt idx="17449">10</cx:pt>
          <cx:pt idx="17450">19</cx:pt>
          <cx:pt idx="17451">47</cx:pt>
          <cx:pt idx="17452">54</cx:pt>
          <cx:pt idx="17453">84</cx:pt>
          <cx:pt idx="17454">207</cx:pt>
          <cx:pt idx="17455">182</cx:pt>
          <cx:pt idx="17456">198</cx:pt>
          <cx:pt idx="17457">219</cx:pt>
          <cx:pt idx="17458">212</cx:pt>
          <cx:pt idx="17459">175</cx:pt>
          <cx:pt idx="17460">176</cx:pt>
          <cx:pt idx="17461">150</cx:pt>
          <cx:pt idx="17462">178</cx:pt>
          <cx:pt idx="17463">159</cx:pt>
          <cx:pt idx="17464">174</cx:pt>
          <cx:pt idx="17465">185</cx:pt>
          <cx:pt idx="17466">193</cx:pt>
          <cx:pt idx="17467">139</cx:pt>
          <cx:pt idx="17468">169</cx:pt>
          <cx:pt idx="17469">108</cx:pt>
          <cx:pt idx="17470">67</cx:pt>
          <cx:pt idx="17471">37</cx:pt>
          <cx:pt idx="17472">3</cx:pt>
          <cx:pt idx="17473">9</cx:pt>
          <cx:pt idx="17474">17</cx:pt>
          <cx:pt idx="17475">45</cx:pt>
          <cx:pt idx="17476">60</cx:pt>
          <cx:pt idx="17477">82</cx:pt>
          <cx:pt idx="17478">180</cx:pt>
          <cx:pt idx="17479">172</cx:pt>
          <cx:pt idx="17480">197</cx:pt>
          <cx:pt idx="17481">209</cx:pt>
          <cx:pt idx="17482">225</cx:pt>
          <cx:pt idx="17483">173</cx:pt>
          <cx:pt idx="17484">178</cx:pt>
          <cx:pt idx="17485">164</cx:pt>
          <cx:pt idx="17486">212</cx:pt>
          <cx:pt idx="17487">184</cx:pt>
          <cx:pt idx="17488">181</cx:pt>
          <cx:pt idx="17489">193</cx:pt>
          <cx:pt idx="17490">222</cx:pt>
          <cx:pt idx="17491">154</cx:pt>
          <cx:pt idx="17492">169</cx:pt>
          <cx:pt idx="17493">128</cx:pt>
          <cx:pt idx="17494">50</cx:pt>
          <cx:pt idx="17495">40</cx:pt>
          <cx:pt idx="17496">7</cx:pt>
          <cx:pt idx="17497">8</cx:pt>
          <cx:pt idx="17498">21</cx:pt>
          <cx:pt idx="17499">44</cx:pt>
          <cx:pt idx="17500">57</cx:pt>
          <cx:pt idx="17501">82</cx:pt>
          <cx:pt idx="17502">167</cx:pt>
          <cx:pt idx="17503">177</cx:pt>
          <cx:pt idx="17504">189</cx:pt>
          <cx:pt idx="17505">218</cx:pt>
          <cx:pt idx="17506">230</cx:pt>
          <cx:pt idx="17507">187</cx:pt>
          <cx:pt idx="17508">163</cx:pt>
          <cx:pt idx="17509">161</cx:pt>
          <cx:pt idx="17510">206</cx:pt>
          <cx:pt idx="17511">154</cx:pt>
          <cx:pt idx="17512">171</cx:pt>
          <cx:pt idx="17513">175</cx:pt>
          <cx:pt idx="17514">203</cx:pt>
          <cx:pt idx="17515">145</cx:pt>
          <cx:pt idx="17516">146</cx:pt>
          <cx:pt idx="17517">114</cx:pt>
          <cx:pt idx="17518">66</cx:pt>
          <cx:pt idx="17519">42</cx:pt>
          <cx:pt idx="17520">8</cx:pt>
          <cx:pt idx="17521">6</cx:pt>
          <cx:pt idx="17522">4</cx:pt>
          <cx:pt idx="17523">18</cx:pt>
          <cx:pt idx="17524">36</cx:pt>
          <cx:pt idx="17525">65</cx:pt>
          <cx:pt idx="17526">135</cx:pt>
          <cx:pt idx="17527">153</cx:pt>
          <cx:pt idx="17528">163</cx:pt>
          <cx:pt idx="17529">170</cx:pt>
          <cx:pt idx="17530">189</cx:pt>
          <cx:pt idx="17531">160</cx:pt>
          <cx:pt idx="17532">145</cx:pt>
          <cx:pt idx="17533">118</cx:pt>
          <cx:pt idx="17534">127</cx:pt>
          <cx:pt idx="17535">124</cx:pt>
          <cx:pt idx="17536">93</cx:pt>
          <cx:pt idx="17537">79</cx:pt>
          <cx:pt idx="17538">88</cx:pt>
          <cx:pt idx="17539">62</cx:pt>
          <cx:pt idx="17540">72</cx:pt>
          <cx:pt idx="17541">28</cx:pt>
          <cx:pt idx="17542">9</cx:pt>
          <cx:pt idx="17543">7</cx:pt>
          <cx:pt idx="17544">0</cx:pt>
          <cx:pt idx="17545">4</cx:pt>
          <cx:pt idx="17546">1</cx:pt>
          <cx:pt idx="17547">8</cx:pt>
          <cx:pt idx="17548">23</cx:pt>
          <cx:pt idx="17549">45</cx:pt>
          <cx:pt idx="17550">57</cx:pt>
          <cx:pt idx="17551">73</cx:pt>
          <cx:pt idx="17552">94</cx:pt>
          <cx:pt idx="17553">116</cx:pt>
          <cx:pt idx="17554">131</cx:pt>
          <cx:pt idx="17555">156</cx:pt>
          <cx:pt idx="17556">150</cx:pt>
          <cx:pt idx="17557">133</cx:pt>
          <cx:pt idx="17558">185</cx:pt>
          <cx:pt idx="17559">150</cx:pt>
          <cx:pt idx="17560">187</cx:pt>
          <cx:pt idx="17561">177</cx:pt>
          <cx:pt idx="17562">203</cx:pt>
          <cx:pt idx="17563">143</cx:pt>
          <cx:pt idx="17564">176</cx:pt>
          <cx:pt idx="17565">131</cx:pt>
          <cx:pt idx="17566">38</cx:pt>
          <cx:pt idx="17567">13</cx:pt>
          <cx:pt idx="17568">11</cx:pt>
          <cx:pt idx="17569">13</cx:pt>
          <cx:pt idx="17570">12</cx:pt>
          <cx:pt idx="17571">22</cx:pt>
          <cx:pt idx="17572">38</cx:pt>
          <cx:pt idx="17573">63</cx:pt>
          <cx:pt idx="17574">174</cx:pt>
          <cx:pt idx="17575">207</cx:pt>
          <cx:pt idx="17576">200</cx:pt>
          <cx:pt idx="17577">223</cx:pt>
          <cx:pt idx="17578">231</cx:pt>
          <cx:pt idx="17579">199</cx:pt>
          <cx:pt idx="17580">206</cx:pt>
          <cx:pt idx="17581">194</cx:pt>
          <cx:pt idx="17582">182</cx:pt>
          <cx:pt idx="17583">198</cx:pt>
          <cx:pt idx="17584">179</cx:pt>
          <cx:pt idx="17585">191</cx:pt>
          <cx:pt idx="17586">217</cx:pt>
          <cx:pt idx="17587">176</cx:pt>
          <cx:pt idx="17588">171</cx:pt>
          <cx:pt idx="17589">160</cx:pt>
          <cx:pt idx="17590">69</cx:pt>
          <cx:pt idx="17591">42</cx:pt>
          <cx:pt idx="17592">9</cx:pt>
          <cx:pt idx="17593">12</cx:pt>
          <cx:pt idx="17594">21</cx:pt>
          <cx:pt idx="17595">45</cx:pt>
          <cx:pt idx="17596">63</cx:pt>
          <cx:pt idx="17597">95</cx:pt>
          <cx:pt idx="17598">194</cx:pt>
          <cx:pt idx="17599">208</cx:pt>
          <cx:pt idx="17600">225</cx:pt>
          <cx:pt idx="17601">228</cx:pt>
          <cx:pt idx="17602">233</cx:pt>
          <cx:pt idx="17603">198</cx:pt>
          <cx:pt idx="17604">185</cx:pt>
          <cx:pt idx="17605">179</cx:pt>
          <cx:pt idx="17606">200</cx:pt>
          <cx:pt idx="17607">168</cx:pt>
          <cx:pt idx="17608">193</cx:pt>
          <cx:pt idx="17609">205</cx:pt>
          <cx:pt idx="17610">223</cx:pt>
          <cx:pt idx="17611">165</cx:pt>
          <cx:pt idx="17612">171</cx:pt>
          <cx:pt idx="17613">121</cx:pt>
          <cx:pt idx="17614">60</cx:pt>
          <cx:pt idx="17615">42</cx:pt>
          <cx:pt idx="17616">11</cx:pt>
          <cx:pt idx="17617">11</cx:pt>
          <cx:pt idx="17618">25</cx:pt>
          <cx:pt idx="17619">57</cx:pt>
          <cx:pt idx="17620">56</cx:pt>
          <cx:pt idx="17621">94</cx:pt>
          <cx:pt idx="17622">205</cx:pt>
          <cx:pt idx="17623">228</cx:pt>
          <cx:pt idx="17624">232</cx:pt>
          <cx:pt idx="17625">220</cx:pt>
          <cx:pt idx="17626">240</cx:pt>
          <cx:pt idx="17627">193</cx:pt>
          <cx:pt idx="17628">200</cx:pt>
          <cx:pt idx="17629">159</cx:pt>
          <cx:pt idx="17630">196</cx:pt>
          <cx:pt idx="17631">192</cx:pt>
          <cx:pt idx="17632">202</cx:pt>
          <cx:pt idx="17633">187</cx:pt>
          <cx:pt idx="17634">218</cx:pt>
          <cx:pt idx="17635">168</cx:pt>
          <cx:pt idx="17636">176</cx:pt>
          <cx:pt idx="17637">147</cx:pt>
          <cx:pt idx="17638">64</cx:pt>
          <cx:pt idx="17639">53</cx:pt>
          <cx:pt idx="17640">16</cx:pt>
          <cx:pt idx="17641">13</cx:pt>
          <cx:pt idx="17642">24</cx:pt>
          <cx:pt idx="17643">48</cx:pt>
          <cx:pt idx="17644">65</cx:pt>
          <cx:pt idx="17645">98</cx:pt>
          <cx:pt idx="17646">208</cx:pt>
          <cx:pt idx="17647">220</cx:pt>
          <cx:pt idx="17648">234</cx:pt>
          <cx:pt idx="17649">238</cx:pt>
          <cx:pt idx="17650">231</cx:pt>
          <cx:pt idx="17651">193</cx:pt>
          <cx:pt idx="17652">191</cx:pt>
          <cx:pt idx="17653">193</cx:pt>
          <cx:pt idx="17654">218</cx:pt>
          <cx:pt idx="17655">210</cx:pt>
          <cx:pt idx="17656">224</cx:pt>
          <cx:pt idx="17657">225</cx:pt>
          <cx:pt idx="17658">227</cx:pt>
          <cx:pt idx="17659">192</cx:pt>
          <cx:pt idx="17660">188</cx:pt>
          <cx:pt idx="17661">143</cx:pt>
          <cx:pt idx="17662">64</cx:pt>
          <cx:pt idx="17663">49</cx:pt>
          <cx:pt idx="17664">12</cx:pt>
          <cx:pt idx="17665">14</cx:pt>
          <cx:pt idx="17666">24</cx:pt>
          <cx:pt idx="17667">42</cx:pt>
          <cx:pt idx="17668">68</cx:pt>
          <cx:pt idx="17669">98</cx:pt>
          <cx:pt idx="17670">184</cx:pt>
          <cx:pt idx="17671">192</cx:pt>
          <cx:pt idx="17672">212</cx:pt>
          <cx:pt idx="17673">240</cx:pt>
          <cx:pt idx="17674">271</cx:pt>
          <cx:pt idx="17675">226</cx:pt>
          <cx:pt idx="17676">217</cx:pt>
          <cx:pt idx="17677">195</cx:pt>
          <cx:pt idx="17678">239</cx:pt>
          <cx:pt idx="17679">214</cx:pt>
          <cx:pt idx="17680">229</cx:pt>
          <cx:pt idx="17681">218</cx:pt>
          <cx:pt idx="17682">246</cx:pt>
          <cx:pt idx="17683">171</cx:pt>
          <cx:pt idx="17684">187</cx:pt>
          <cx:pt idx="17685">122</cx:pt>
          <cx:pt idx="17686">50</cx:pt>
          <cx:pt idx="17687">27</cx:pt>
          <cx:pt idx="17688">7</cx:pt>
          <cx:pt idx="17689">9</cx:pt>
          <cx:pt idx="17690">8</cx:pt>
          <cx:pt idx="17691">27</cx:pt>
          <cx:pt idx="17692">51</cx:pt>
          <cx:pt idx="17693">89</cx:pt>
          <cx:pt idx="17694">166</cx:pt>
          <cx:pt idx="17695">154</cx:pt>
          <cx:pt idx="17696">201</cx:pt>
          <cx:pt idx="17697">201</cx:pt>
          <cx:pt idx="17698">233</cx:pt>
          <cx:pt idx="17699">182</cx:pt>
          <cx:pt idx="17700">181</cx:pt>
          <cx:pt idx="17701">158</cx:pt>
          <cx:pt idx="17702">176</cx:pt>
          <cx:pt idx="17703">145</cx:pt>
          <cx:pt idx="17704">140</cx:pt>
          <cx:pt idx="17705">140</cx:pt>
          <cx:pt idx="17706">130</cx:pt>
          <cx:pt idx="17707">104</cx:pt>
          <cx:pt idx="17708">110</cx:pt>
          <cx:pt idx="17709">97</cx:pt>
          <cx:pt idx="17710">27</cx:pt>
          <cx:pt idx="17711">16</cx:pt>
          <cx:pt idx="17712">10</cx:pt>
          <cx:pt idx="17713">9</cx:pt>
          <cx:pt idx="17714">4</cx:pt>
          <cx:pt idx="17715">14</cx:pt>
          <cx:pt idx="17716">42</cx:pt>
          <cx:pt idx="17717">65</cx:pt>
          <cx:pt idx="17718">131</cx:pt>
          <cx:pt idx="17719">170</cx:pt>
          <cx:pt idx="17720">146</cx:pt>
          <cx:pt idx="17721">189</cx:pt>
          <cx:pt idx="17722">207</cx:pt>
          <cx:pt idx="17723">198</cx:pt>
          <cx:pt idx="17724">203</cx:pt>
          <cx:pt idx="17725">204</cx:pt>
          <cx:pt idx="17726">215</cx:pt>
          <cx:pt idx="17727">199</cx:pt>
          <cx:pt idx="17728">223</cx:pt>
          <cx:pt idx="17729">227</cx:pt>
          <cx:pt idx="17730">239</cx:pt>
          <cx:pt idx="17731">194</cx:pt>
          <cx:pt idx="17732">193</cx:pt>
          <cx:pt idx="17733">151</cx:pt>
          <cx:pt idx="17734">33</cx:pt>
          <cx:pt idx="17735">18</cx:pt>
          <cx:pt idx="17736">21</cx:pt>
          <cx:pt idx="17737">17</cx:pt>
          <cx:pt idx="17738">11</cx:pt>
          <cx:pt idx="17739">22</cx:pt>
          <cx:pt idx="17740">46</cx:pt>
          <cx:pt idx="17741">112</cx:pt>
          <cx:pt idx="17742">234</cx:pt>
          <cx:pt idx="17743">225</cx:pt>
          <cx:pt idx="17744">267</cx:pt>
          <cx:pt idx="17745">263</cx:pt>
          <cx:pt idx="17746">246</cx:pt>
          <cx:pt idx="17747">226</cx:pt>
          <cx:pt idx="17748">207</cx:pt>
          <cx:pt idx="17749">203</cx:pt>
          <cx:pt idx="17750">226</cx:pt>
          <cx:pt idx="17751">195</cx:pt>
          <cx:pt idx="17752">216</cx:pt>
          <cx:pt idx="17753">227</cx:pt>
          <cx:pt idx="17754">225</cx:pt>
          <cx:pt idx="17755">175</cx:pt>
          <cx:pt idx="17756">191</cx:pt>
          <cx:pt idx="17757">132</cx:pt>
          <cx:pt idx="17758">58</cx:pt>
          <cx:pt idx="17759">41</cx:pt>
          <cx:pt idx="17760">12</cx:pt>
          <cx:pt idx="17761">10</cx:pt>
          <cx:pt idx="17762">28</cx:pt>
          <cx:pt idx="17763">55</cx:pt>
          <cx:pt idx="17764">71</cx:pt>
          <cx:pt idx="17765">109</cx:pt>
          <cx:pt idx="17766">216</cx:pt>
          <cx:pt idx="17767">236</cx:pt>
          <cx:pt idx="17768">244</cx:pt>
          <cx:pt idx="17769">217</cx:pt>
          <cx:pt idx="17770">185</cx:pt>
          <cx:pt idx="17771">185</cx:pt>
          <cx:pt idx="17772">170</cx:pt>
          <cx:pt idx="17773">175</cx:pt>
          <cx:pt idx="17774">184</cx:pt>
          <cx:pt idx="17775">203</cx:pt>
          <cx:pt idx="17776">209</cx:pt>
          <cx:pt idx="17777">226</cx:pt>
          <cx:pt idx="17778">228</cx:pt>
          <cx:pt idx="17779">197</cx:pt>
          <cx:pt idx="17780">196</cx:pt>
          <cx:pt idx="17781">139</cx:pt>
          <cx:pt idx="17782">66</cx:pt>
          <cx:pt idx="17783">51</cx:pt>
          <cx:pt idx="17784">18</cx:pt>
          <cx:pt idx="17785">16</cx:pt>
          <cx:pt idx="17786">25</cx:pt>
          <cx:pt idx="17787">49</cx:pt>
          <cx:pt idx="17788">57</cx:pt>
          <cx:pt idx="17789">111</cx:pt>
          <cx:pt idx="17790">220</cx:pt>
          <cx:pt idx="17791">251</cx:pt>
          <cx:pt idx="17792">258</cx:pt>
          <cx:pt idx="17793">259</cx:pt>
          <cx:pt idx="17794">233</cx:pt>
          <cx:pt idx="17795">206</cx:pt>
          <cx:pt idx="17796">200</cx:pt>
          <cx:pt idx="17797">195</cx:pt>
          <cx:pt idx="17798">235</cx:pt>
          <cx:pt idx="17799">227</cx:pt>
          <cx:pt idx="17800">249</cx:pt>
          <cx:pt idx="17801">235</cx:pt>
          <cx:pt idx="17802">275</cx:pt>
          <cx:pt idx="17803">209</cx:pt>
          <cx:pt idx="17804">216</cx:pt>
          <cx:pt idx="17805">148</cx:pt>
          <cx:pt idx="17806">70</cx:pt>
          <cx:pt idx="17807">51</cx:pt>
          <cx:pt idx="17808">11</cx:pt>
          <cx:pt idx="17809">17</cx:pt>
          <cx:pt idx="17810">28</cx:pt>
          <cx:pt idx="17811">53</cx:pt>
          <cx:pt idx="17812">65</cx:pt>
          <cx:pt idx="17813">112</cx:pt>
          <cx:pt idx="17814">222</cx:pt>
          <cx:pt idx="17815">237</cx:pt>
          <cx:pt idx="17816">264</cx:pt>
          <cx:pt idx="17817">263</cx:pt>
          <cx:pt idx="17818">239</cx:pt>
          <cx:pt idx="17819">224</cx:pt>
          <cx:pt idx="17820">210</cx:pt>
          <cx:pt idx="17821">197</cx:pt>
          <cx:pt idx="17822">236</cx:pt>
          <cx:pt idx="17823">221</cx:pt>
          <cx:pt idx="17824">251</cx:pt>
          <cx:pt idx="17825">252</cx:pt>
          <cx:pt idx="17826">274</cx:pt>
          <cx:pt idx="17827">226</cx:pt>
          <cx:pt idx="17828">223</cx:pt>
          <cx:pt idx="17829">150</cx:pt>
          <cx:pt idx="17830">67</cx:pt>
          <cx:pt idx="17831">50</cx:pt>
          <cx:pt idx="17832">8</cx:pt>
          <cx:pt idx="17833">12</cx:pt>
          <cx:pt idx="17834">18</cx:pt>
          <cx:pt idx="17835">49</cx:pt>
          <cx:pt idx="17836">67</cx:pt>
          <cx:pt idx="17837">86</cx:pt>
          <cx:pt idx="17838">146</cx:pt>
          <cx:pt idx="17839">172</cx:pt>
          <cx:pt idx="17840">194</cx:pt>
          <cx:pt idx="17841">238</cx:pt>
          <cx:pt idx="17842">220</cx:pt>
          <cx:pt idx="17843">201</cx:pt>
          <cx:pt idx="17844">201</cx:pt>
          <cx:pt idx="17845">207</cx:pt>
          <cx:pt idx="17846">206</cx:pt>
          <cx:pt idx="17847">232</cx:pt>
          <cx:pt idx="17848">238</cx:pt>
          <cx:pt idx="17849">230</cx:pt>
          <cx:pt idx="17850">241</cx:pt>
          <cx:pt idx="17851">201</cx:pt>
          <cx:pt idx="17852">198</cx:pt>
          <cx:pt idx="17853">157</cx:pt>
          <cx:pt idx="17854">67</cx:pt>
          <cx:pt idx="17855">46</cx:pt>
          <cx:pt idx="17856">18</cx:pt>
          <cx:pt idx="17857">8</cx:pt>
          <cx:pt idx="17858">3</cx:pt>
          <cx:pt idx="17859">20</cx:pt>
          <cx:pt idx="17860">39</cx:pt>
          <cx:pt idx="17861">88</cx:pt>
          <cx:pt idx="17862">182</cx:pt>
          <cx:pt idx="17863">196</cx:pt>
          <cx:pt idx="17864">197</cx:pt>
          <cx:pt idx="17865">208</cx:pt>
          <cx:pt idx="17866">232</cx:pt>
          <cx:pt idx="17867">181</cx:pt>
          <cx:pt idx="17868">184</cx:pt>
          <cx:pt idx="17869">178</cx:pt>
          <cx:pt idx="17870">167</cx:pt>
          <cx:pt idx="17871">156</cx:pt>
          <cx:pt idx="17872">146</cx:pt>
          <cx:pt idx="17873">127</cx:pt>
          <cx:pt idx="17874">138</cx:pt>
          <cx:pt idx="17875">98</cx:pt>
          <cx:pt idx="17876">105</cx:pt>
          <cx:pt idx="17877">84</cx:pt>
          <cx:pt idx="17878">23</cx:pt>
          <cx:pt idx="17879">8</cx:pt>
          <cx:pt idx="17880">5</cx:pt>
          <cx:pt idx="17881">10</cx:pt>
          <cx:pt idx="17882">7</cx:pt>
          <cx:pt idx="17883">15</cx:pt>
          <cx:pt idx="17884">51</cx:pt>
          <cx:pt idx="17885">70</cx:pt>
          <cx:pt idx="17886">147</cx:pt>
          <cx:pt idx="17887">176</cx:pt>
          <cx:pt idx="17888">165</cx:pt>
          <cx:pt idx="17889">195</cx:pt>
          <cx:pt idx="17890">206</cx:pt>
          <cx:pt idx="17891">183</cx:pt>
          <cx:pt idx="17892">200</cx:pt>
          <cx:pt idx="17893">195</cx:pt>
          <cx:pt idx="17894">223</cx:pt>
          <cx:pt idx="17895">194</cx:pt>
          <cx:pt idx="17896">209</cx:pt>
          <cx:pt idx="17897">205</cx:pt>
          <cx:pt idx="17898">226</cx:pt>
          <cx:pt idx="17899">193</cx:pt>
          <cx:pt idx="17900">186</cx:pt>
          <cx:pt idx="17901">139</cx:pt>
          <cx:pt idx="17902">41</cx:pt>
          <cx:pt idx="17903">15</cx:pt>
          <cx:pt idx="17904">12</cx:pt>
          <cx:pt idx="17905">18</cx:pt>
          <cx:pt idx="17906">11</cx:pt>
          <cx:pt idx="17907">24</cx:pt>
          <cx:pt idx="17908">54</cx:pt>
          <cx:pt idx="17909">104</cx:pt>
          <cx:pt idx="17910">244</cx:pt>
          <cx:pt idx="17911">273</cx:pt>
          <cx:pt idx="17912">277</cx:pt>
          <cx:pt idx="17913">276</cx:pt>
          <cx:pt idx="17914">274</cx:pt>
          <cx:pt idx="17915">231</cx:pt>
          <cx:pt idx="17916">230</cx:pt>
          <cx:pt idx="17917">201</cx:pt>
          <cx:pt idx="17918">227</cx:pt>
          <cx:pt idx="17919">202</cx:pt>
          <cx:pt idx="17920">234</cx:pt>
          <cx:pt idx="17921">230</cx:pt>
          <cx:pt idx="17922">236</cx:pt>
          <cx:pt idx="17923">202</cx:pt>
          <cx:pt idx="17924">194</cx:pt>
          <cx:pt idx="17925">136</cx:pt>
          <cx:pt idx="17926">62</cx:pt>
          <cx:pt idx="17927">46</cx:pt>
          <cx:pt idx="17928">13</cx:pt>
          <cx:pt idx="17929">14</cx:pt>
          <cx:pt idx="17930">25</cx:pt>
          <cx:pt idx="17931">55</cx:pt>
          <cx:pt idx="17932">66</cx:pt>
          <cx:pt idx="17933">104</cx:pt>
          <cx:pt idx="17934">255</cx:pt>
          <cx:pt idx="17935">279</cx:pt>
          <cx:pt idx="17936">271</cx:pt>
          <cx:pt idx="17937">278</cx:pt>
          <cx:pt idx="17938">263</cx:pt>
          <cx:pt idx="17939">228</cx:pt>
          <cx:pt idx="17940">223</cx:pt>
          <cx:pt idx="17941">197</cx:pt>
          <cx:pt idx="17942">248</cx:pt>
          <cx:pt idx="17943">210</cx:pt>
          <cx:pt idx="17944">248</cx:pt>
          <cx:pt idx="17945">227</cx:pt>
          <cx:pt idx="17946">259</cx:pt>
          <cx:pt idx="17947">199</cx:pt>
          <cx:pt idx="17948">210</cx:pt>
          <cx:pt idx="17949">117</cx:pt>
          <cx:pt idx="17950">52</cx:pt>
          <cx:pt idx="17951">41</cx:pt>
          <cx:pt idx="17952">11</cx:pt>
          <cx:pt idx="17953">15</cx:pt>
          <cx:pt idx="17954">24</cx:pt>
          <cx:pt idx="17955">54</cx:pt>
          <cx:pt idx="17956">71</cx:pt>
          <cx:pt idx="17957">109</cx:pt>
          <cx:pt idx="17958">262</cx:pt>
          <cx:pt idx="17959">250</cx:pt>
          <cx:pt idx="17960">263</cx:pt>
          <cx:pt idx="17961">269</cx:pt>
          <cx:pt idx="17962">256</cx:pt>
          <cx:pt idx="17963">233</cx:pt>
          <cx:pt idx="17964">221</cx:pt>
          <cx:pt idx="17965">217</cx:pt>
          <cx:pt idx="17966">249</cx:pt>
          <cx:pt idx="17967">233</cx:pt>
          <cx:pt idx="17968">279</cx:pt>
          <cx:pt idx="17969">258</cx:pt>
          <cx:pt idx="17970">280</cx:pt>
          <cx:pt idx="17971">199</cx:pt>
          <cx:pt idx="17972">227</cx:pt>
          <cx:pt idx="17973">143</cx:pt>
          <cx:pt idx="17974">59</cx:pt>
          <cx:pt idx="17975">40</cx:pt>
          <cx:pt idx="17976">14</cx:pt>
          <cx:pt idx="17977">16</cx:pt>
          <cx:pt idx="17978">25</cx:pt>
          <cx:pt idx="17979">56</cx:pt>
          <cx:pt idx="17980">69</cx:pt>
          <cx:pt idx="17981">111</cx:pt>
          <cx:pt idx="17982">252</cx:pt>
          <cx:pt idx="17983">243</cx:pt>
          <cx:pt idx="17984">283</cx:pt>
          <cx:pt idx="17985">269</cx:pt>
          <cx:pt idx="17986">248</cx:pt>
          <cx:pt idx="17987">239</cx:pt>
          <cx:pt idx="17988">240</cx:pt>
          <cx:pt idx="17989">198</cx:pt>
          <cx:pt idx="17990">235</cx:pt>
          <cx:pt idx="17991">239</cx:pt>
          <cx:pt idx="17992">247</cx:pt>
          <cx:pt idx="17993">270</cx:pt>
          <cx:pt idx="17994">272</cx:pt>
          <cx:pt idx="17995">217</cx:pt>
          <cx:pt idx="17996">227</cx:pt>
          <cx:pt idx="17997">136</cx:pt>
          <cx:pt idx="17998">62</cx:pt>
          <cx:pt idx="17999">41</cx:pt>
          <cx:pt idx="18000">15</cx:pt>
          <cx:pt idx="18001">15</cx:pt>
          <cx:pt idx="18002">24</cx:pt>
          <cx:pt idx="18003">57</cx:pt>
          <cx:pt idx="18004">69</cx:pt>
          <cx:pt idx="18005">111</cx:pt>
          <cx:pt idx="18006">259</cx:pt>
          <cx:pt idx="18007">232</cx:pt>
          <cx:pt idx="18008">282</cx:pt>
          <cx:pt idx="18009">267</cx:pt>
          <cx:pt idx="18010">293</cx:pt>
          <cx:pt idx="18011">238</cx:pt>
          <cx:pt idx="18012">227</cx:pt>
          <cx:pt idx="18013">216</cx:pt>
          <cx:pt idx="18014">253</cx:pt>
          <cx:pt idx="18015">255</cx:pt>
          <cx:pt idx="18016">269</cx:pt>
          <cx:pt idx="18017">270</cx:pt>
          <cx:pt idx="18018">288</cx:pt>
          <cx:pt idx="18019">223</cx:pt>
          <cx:pt idx="18020">233</cx:pt>
          <cx:pt idx="18021">124</cx:pt>
          <cx:pt idx="18022">52</cx:pt>
          <cx:pt idx="18023">37</cx:pt>
          <cx:pt idx="18024">5</cx:pt>
          <cx:pt idx="18025">7</cx:pt>
          <cx:pt idx="18026">1</cx:pt>
          <cx:pt idx="18027">26</cx:pt>
          <cx:pt idx="18028">46</cx:pt>
          <cx:pt idx="18029">96</cx:pt>
          <cx:pt idx="18030">190</cx:pt>
          <cx:pt idx="18031">190</cx:pt>
          <cx:pt idx="18032">226</cx:pt>
          <cx:pt idx="18033">230</cx:pt>
          <cx:pt idx="18034">250</cx:pt>
          <cx:pt idx="18035">214</cx:pt>
          <cx:pt idx="18036">207</cx:pt>
          <cx:pt idx="18037">184</cx:pt>
          <cx:pt idx="18038">182</cx:pt>
          <cx:pt idx="18039">158</cx:pt>
          <cx:pt idx="18040">147</cx:pt>
          <cx:pt idx="18041">118</cx:pt>
          <cx:pt idx="18042">143</cx:pt>
          <cx:pt idx="18043">113</cx:pt>
          <cx:pt idx="18044">118</cx:pt>
          <cx:pt idx="18045">67</cx:pt>
          <cx:pt idx="18046">18</cx:pt>
          <cx:pt idx="18047">16</cx:pt>
          <cx:pt idx="18048">7</cx:pt>
          <cx:pt idx="18049">10</cx:pt>
          <cx:pt idx="18050">4</cx:pt>
          <cx:pt idx="18051">14</cx:pt>
          <cx:pt idx="18052">40</cx:pt>
          <cx:pt idx="18053">67</cx:pt>
          <cx:pt idx="18054">156</cx:pt>
          <cx:pt idx="18055">158</cx:pt>
          <cx:pt idx="18056">192</cx:pt>
          <cx:pt idx="18057">193</cx:pt>
          <cx:pt idx="18058">213</cx:pt>
          <cx:pt idx="18059">196</cx:pt>
          <cx:pt idx="18060">216</cx:pt>
          <cx:pt idx="18061">178</cx:pt>
          <cx:pt idx="18062">217</cx:pt>
          <cx:pt idx="18063">212</cx:pt>
          <cx:pt idx="18064">232</cx:pt>
          <cx:pt idx="18065">216</cx:pt>
          <cx:pt idx="18066">254</cx:pt>
          <cx:pt idx="18067">171</cx:pt>
          <cx:pt idx="18068">202</cx:pt>
          <cx:pt idx="18069">132</cx:pt>
          <cx:pt idx="18070">23</cx:pt>
          <cx:pt idx="18071">13</cx:pt>
          <cx:pt idx="18072">18</cx:pt>
          <cx:pt idx="18073">18</cx:pt>
          <cx:pt idx="18074">16</cx:pt>
          <cx:pt idx="18075">25</cx:pt>
          <cx:pt idx="18076">54</cx:pt>
          <cx:pt idx="18077">108</cx:pt>
          <cx:pt idx="18078">235</cx:pt>
          <cx:pt idx="18079">249</cx:pt>
          <cx:pt idx="18080">282</cx:pt>
          <cx:pt idx="18081">287</cx:pt>
          <cx:pt idx="18082">252</cx:pt>
          <cx:pt idx="18083">220</cx:pt>
          <cx:pt idx="18084">209</cx:pt>
          <cx:pt idx="18085">190</cx:pt>
          <cx:pt idx="18086">229</cx:pt>
          <cx:pt idx="18087">211</cx:pt>
          <cx:pt idx="18088">224</cx:pt>
          <cx:pt idx="18089">228</cx:pt>
          <cx:pt idx="18090">238</cx:pt>
          <cx:pt idx="18091">178</cx:pt>
          <cx:pt idx="18092">209</cx:pt>
          <cx:pt idx="18093">140</cx:pt>
          <cx:pt idx="18094">56</cx:pt>
          <cx:pt idx="18095">44</cx:pt>
          <cx:pt idx="18096">12</cx:pt>
          <cx:pt idx="18097">16</cx:pt>
          <cx:pt idx="18098">28</cx:pt>
          <cx:pt idx="18099">56</cx:pt>
          <cx:pt idx="18100">62</cx:pt>
          <cx:pt idx="18101">84</cx:pt>
          <cx:pt idx="18102">241</cx:pt>
          <cx:pt idx="18103">239</cx:pt>
          <cx:pt idx="18104">255</cx:pt>
          <cx:pt idx="18105">279</cx:pt>
          <cx:pt idx="18106">241</cx:pt>
          <cx:pt idx="18107">201</cx:pt>
          <cx:pt idx="18108">201</cx:pt>
          <cx:pt idx="18109">192</cx:pt>
          <cx:pt idx="18110">221</cx:pt>
          <cx:pt idx="18111">205</cx:pt>
          <cx:pt idx="18112">240</cx:pt>
          <cx:pt idx="18113">232</cx:pt>
          <cx:pt idx="18114">253</cx:pt>
          <cx:pt idx="18115">190</cx:pt>
          <cx:pt idx="18116">203</cx:pt>
          <cx:pt idx="18117">157</cx:pt>
          <cx:pt idx="18118">73</cx:pt>
          <cx:pt idx="18119">40</cx:pt>
          <cx:pt idx="18120">11</cx:pt>
          <cx:pt idx="18121">13</cx:pt>
          <cx:pt idx="18122">23</cx:pt>
          <cx:pt idx="18123">48</cx:pt>
          <cx:pt idx="18124">73</cx:pt>
          <cx:pt idx="18125">126</cx:pt>
          <cx:pt idx="18126">252</cx:pt>
          <cx:pt idx="18127">259</cx:pt>
          <cx:pt idx="18128">304</cx:pt>
          <cx:pt idx="18129">271</cx:pt>
          <cx:pt idx="18130">262</cx:pt>
          <cx:pt idx="18131">236</cx:pt>
          <cx:pt idx="18132">231</cx:pt>
          <cx:pt idx="18133">222</cx:pt>
          <cx:pt idx="18134">255</cx:pt>
          <cx:pt idx="18135">242</cx:pt>
          <cx:pt idx="18136">293</cx:pt>
          <cx:pt idx="18137">274</cx:pt>
          <cx:pt idx="18138">272</cx:pt>
          <cx:pt idx="18139">230</cx:pt>
          <cx:pt idx="18140">231</cx:pt>
          <cx:pt idx="18141">129</cx:pt>
          <cx:pt idx="18142">71</cx:pt>
          <cx:pt idx="18143">46</cx:pt>
          <cx:pt idx="18144">17</cx:pt>
          <cx:pt idx="18145">17</cx:pt>
          <cx:pt idx="18146">27</cx:pt>
          <cx:pt idx="18147">48</cx:pt>
          <cx:pt idx="18148">63</cx:pt>
          <cx:pt idx="18149">108</cx:pt>
          <cx:pt idx="18150">243</cx:pt>
          <cx:pt idx="18151">255</cx:pt>
          <cx:pt idx="18152">314</cx:pt>
          <cx:pt idx="18153">286</cx:pt>
          <cx:pt idx="18154">255</cx:pt>
          <cx:pt idx="18155">232</cx:pt>
          <cx:pt idx="18156">215</cx:pt>
          <cx:pt idx="18157">199</cx:pt>
          <cx:pt idx="18158">269</cx:pt>
          <cx:pt idx="18159">254</cx:pt>
          <cx:pt idx="18160">261</cx:pt>
          <cx:pt idx="18161">245</cx:pt>
          <cx:pt idx="18162">273</cx:pt>
          <cx:pt idx="18163">223</cx:pt>
          <cx:pt idx="18164">232</cx:pt>
          <cx:pt idx="18165">134</cx:pt>
          <cx:pt idx="18166">63</cx:pt>
          <cx:pt idx="18167">43</cx:pt>
          <cx:pt idx="18168">11</cx:pt>
          <cx:pt idx="18169">15</cx:pt>
          <cx:pt idx="18170">23</cx:pt>
          <cx:pt idx="18171">51</cx:pt>
          <cx:pt idx="18172">69</cx:pt>
          <cx:pt idx="18173">108</cx:pt>
          <cx:pt idx="18174">237</cx:pt>
          <cx:pt idx="18175">256</cx:pt>
          <cx:pt idx="18176">280</cx:pt>
          <cx:pt idx="18177">287</cx:pt>
          <cx:pt idx="18178">282</cx:pt>
          <cx:pt idx="18179">233</cx:pt>
          <cx:pt idx="18180">235</cx:pt>
          <cx:pt idx="18181">221</cx:pt>
          <cx:pt idx="18182">259</cx:pt>
          <cx:pt idx="18183">255</cx:pt>
          <cx:pt idx="18184">291</cx:pt>
          <cx:pt idx="18185">258</cx:pt>
          <cx:pt idx="18186">275</cx:pt>
          <cx:pt idx="18187">213</cx:pt>
          <cx:pt idx="18188">225</cx:pt>
          <cx:pt idx="18189">119</cx:pt>
          <cx:pt idx="18190">41</cx:pt>
          <cx:pt idx="18191">36</cx:pt>
          <cx:pt idx="18192">6</cx:pt>
          <cx:pt idx="18193">8</cx:pt>
          <cx:pt idx="18194">3</cx:pt>
          <cx:pt idx="18195">27</cx:pt>
          <cx:pt idx="18196">47</cx:pt>
          <cx:pt idx="18197">108</cx:pt>
          <cx:pt idx="18198">186</cx:pt>
          <cx:pt idx="18199">201</cx:pt>
          <cx:pt idx="18200">225</cx:pt>
          <cx:pt idx="18201">223</cx:pt>
          <cx:pt idx="18202">253</cx:pt>
          <cx:pt idx="18203">196</cx:pt>
          <cx:pt idx="18204">205</cx:pt>
          <cx:pt idx="18205">163</cx:pt>
          <cx:pt idx="18206">185</cx:pt>
          <cx:pt idx="18207">172</cx:pt>
          <cx:pt idx="18208">151</cx:pt>
          <cx:pt idx="18209">112</cx:pt>
          <cx:pt idx="18210">146</cx:pt>
          <cx:pt idx="18211">109</cx:pt>
          <cx:pt idx="18212">125</cx:pt>
          <cx:pt idx="18213">61</cx:pt>
          <cx:pt idx="18214">13</cx:pt>
          <cx:pt idx="18215">13</cx:pt>
          <cx:pt idx="18216">5</cx:pt>
          <cx:pt idx="18217">9</cx:pt>
          <cx:pt idx="18218">3</cx:pt>
          <cx:pt idx="18219">21</cx:pt>
          <cx:pt idx="18220">47</cx:pt>
          <cx:pt idx="18221">82</cx:pt>
          <cx:pt idx="18222">153</cx:pt>
          <cx:pt idx="18223">171</cx:pt>
          <cx:pt idx="18224">177</cx:pt>
          <cx:pt idx="18225">198</cx:pt>
          <cx:pt idx="18226">204</cx:pt>
          <cx:pt idx="18227">189</cx:pt>
          <cx:pt idx="18228">210</cx:pt>
          <cx:pt idx="18229">194</cx:pt>
          <cx:pt idx="18230">220</cx:pt>
          <cx:pt idx="18231">203</cx:pt>
          <cx:pt idx="18232">238</cx:pt>
          <cx:pt idx="18233">204</cx:pt>
          <cx:pt idx="18234">253</cx:pt>
          <cx:pt idx="18235">178</cx:pt>
          <cx:pt idx="18236">206</cx:pt>
          <cx:pt idx="18237">129</cx:pt>
          <cx:pt idx="18238">26</cx:pt>
          <cx:pt idx="18239">13</cx:pt>
          <cx:pt idx="18240">20</cx:pt>
          <cx:pt idx="18241">18</cx:pt>
          <cx:pt idx="18242">13</cx:pt>
          <cx:pt idx="18243">24</cx:pt>
          <cx:pt idx="18244">46</cx:pt>
          <cx:pt idx="18245">117</cx:pt>
          <cx:pt idx="18246">253</cx:pt>
          <cx:pt idx="18247">263</cx:pt>
          <cx:pt idx="18248">284</cx:pt>
          <cx:pt idx="18249">270</cx:pt>
          <cx:pt idx="18250">263</cx:pt>
          <cx:pt idx="18251">219</cx:pt>
          <cx:pt idx="18252">217</cx:pt>
          <cx:pt idx="18253">178</cx:pt>
          <cx:pt idx="18254">234</cx:pt>
          <cx:pt idx="18255">225</cx:pt>
          <cx:pt idx="18256">250</cx:pt>
          <cx:pt idx="18257">259</cx:pt>
          <cx:pt idx="18258">252</cx:pt>
          <cx:pt idx="18259">194</cx:pt>
          <cx:pt idx="18260">197</cx:pt>
          <cx:pt idx="18261">127</cx:pt>
          <cx:pt idx="18262">52</cx:pt>
          <cx:pt idx="18263">42</cx:pt>
          <cx:pt idx="18264">8</cx:pt>
          <cx:pt idx="18265">15</cx:pt>
          <cx:pt idx="18266">24</cx:pt>
          <cx:pt idx="18267">58</cx:pt>
          <cx:pt idx="18268">72</cx:pt>
          <cx:pt idx="18269">118</cx:pt>
          <cx:pt idx="18270">255</cx:pt>
          <cx:pt idx="18271">254</cx:pt>
          <cx:pt idx="18272">281</cx:pt>
          <cx:pt idx="18273">276</cx:pt>
          <cx:pt idx="18274">249</cx:pt>
          <cx:pt idx="18275">208</cx:pt>
          <cx:pt idx="18276">190</cx:pt>
          <cx:pt idx="18277">179</cx:pt>
          <cx:pt idx="18278">218</cx:pt>
          <cx:pt idx="18279">211</cx:pt>
          <cx:pt idx="18280">249</cx:pt>
          <cx:pt idx="18281">225</cx:pt>
          <cx:pt idx="18282">264</cx:pt>
          <cx:pt idx="18283">194</cx:pt>
          <cx:pt idx="18284">203</cx:pt>
          <cx:pt idx="18285">117</cx:pt>
          <cx:pt idx="18286">58</cx:pt>
          <cx:pt idx="18287">49</cx:pt>
          <cx:pt idx="18288">11</cx:pt>
          <cx:pt idx="18289">13</cx:pt>
          <cx:pt idx="18290">23</cx:pt>
          <cx:pt idx="18291">53</cx:pt>
          <cx:pt idx="18292">72</cx:pt>
          <cx:pt idx="18293">116</cx:pt>
          <cx:pt idx="18294">236</cx:pt>
          <cx:pt idx="18295">253</cx:pt>
          <cx:pt idx="18296">268</cx:pt>
          <cx:pt idx="18297">279</cx:pt>
          <cx:pt idx="18298">245</cx:pt>
          <cx:pt idx="18299">212</cx:pt>
          <cx:pt idx="18300">222</cx:pt>
          <cx:pt idx="18301">198</cx:pt>
          <cx:pt idx="18302">252</cx:pt>
          <cx:pt idx="18303">229</cx:pt>
          <cx:pt idx="18304">265</cx:pt>
          <cx:pt idx="18305">253</cx:pt>
          <cx:pt idx="18306">284</cx:pt>
          <cx:pt idx="18307">213</cx:pt>
          <cx:pt idx="18308">214</cx:pt>
          <cx:pt idx="18309">126</cx:pt>
          <cx:pt idx="18310">66</cx:pt>
          <cx:pt idx="18311">52</cx:pt>
          <cx:pt idx="18312">8</cx:pt>
          <cx:pt idx="18313">13</cx:pt>
          <cx:pt idx="18314">31</cx:pt>
          <cx:pt idx="18315">55</cx:pt>
          <cx:pt idx="18316">53</cx:pt>
          <cx:pt idx="18317">109</cx:pt>
          <cx:pt idx="18318">247</cx:pt>
          <cx:pt idx="18319">250</cx:pt>
          <cx:pt idx="18320">271</cx:pt>
          <cx:pt idx="18321">270</cx:pt>
          <cx:pt idx="18322">254</cx:pt>
          <cx:pt idx="18323">209</cx:pt>
          <cx:pt idx="18324">234</cx:pt>
          <cx:pt idx="18325">198</cx:pt>
          <cx:pt idx="18326">262</cx:pt>
          <cx:pt idx="18327">233</cx:pt>
          <cx:pt idx="18328">250</cx:pt>
          <cx:pt idx="18329">248</cx:pt>
          <cx:pt idx="18330">283</cx:pt>
          <cx:pt idx="18331">208</cx:pt>
          <cx:pt idx="18332">233</cx:pt>
          <cx:pt idx="18333">138</cx:pt>
          <cx:pt idx="18334">60</cx:pt>
          <cx:pt idx="18335">43</cx:pt>
          <cx:pt idx="18336">10</cx:pt>
          <cx:pt idx="18337">15</cx:pt>
          <cx:pt idx="18338">25</cx:pt>
          <cx:pt idx="18339">49</cx:pt>
          <cx:pt idx="18340">64</cx:pt>
          <cx:pt idx="18341">123</cx:pt>
          <cx:pt idx="18342">237</cx:pt>
          <cx:pt idx="18343">249</cx:pt>
          <cx:pt idx="18344">287</cx:pt>
          <cx:pt idx="18345">298</cx:pt>
          <cx:pt idx="18346">284</cx:pt>
          <cx:pt idx="18347">223</cx:pt>
          <cx:pt idx="18348">231</cx:pt>
          <cx:pt idx="18349">223</cx:pt>
          <cx:pt idx="18350">245</cx:pt>
          <cx:pt idx="18351">233</cx:pt>
          <cx:pt idx="18352">255</cx:pt>
          <cx:pt idx="18353">251</cx:pt>
          <cx:pt idx="18354">274</cx:pt>
          <cx:pt idx="18355">202</cx:pt>
          <cx:pt idx="18356">213</cx:pt>
          <cx:pt idx="18357">130</cx:pt>
          <cx:pt idx="18358">51</cx:pt>
          <cx:pt idx="18359">35</cx:pt>
          <cx:pt idx="18360">10</cx:pt>
          <cx:pt idx="18361">6</cx:pt>
          <cx:pt idx="18362">6</cx:pt>
          <cx:pt idx="18363">26</cx:pt>
          <cx:pt idx="18364">47</cx:pt>
          <cx:pt idx="18365">103</cx:pt>
          <cx:pt idx="18366">195</cx:pt>
          <cx:pt idx="18367">191</cx:pt>
          <cx:pt idx="18368">223</cx:pt>
          <cx:pt idx="18369">230</cx:pt>
          <cx:pt idx="18370">252</cx:pt>
          <cx:pt idx="18371">199</cx:pt>
          <cx:pt idx="18372">211</cx:pt>
          <cx:pt idx="18373">169</cx:pt>
          <cx:pt idx="18374">193</cx:pt>
          <cx:pt idx="18375">144</cx:pt>
          <cx:pt idx="18376">154</cx:pt>
          <cx:pt idx="18377">110</cx:pt>
          <cx:pt idx="18378">140</cx:pt>
          <cx:pt idx="18379">97</cx:pt>
          <cx:pt idx="18380">127</cx:pt>
          <cx:pt idx="18381">70</cx:pt>
          <cx:pt idx="18382">15</cx:pt>
          <cx:pt idx="18383">10</cx:pt>
          <cx:pt idx="18384">3</cx:pt>
          <cx:pt idx="18385">4</cx:pt>
          <cx:pt idx="18386">8</cx:pt>
          <cx:pt idx="18387">18</cx:pt>
          <cx:pt idx="18388">44</cx:pt>
          <cx:pt idx="18389">82</cx:pt>
          <cx:pt idx="18390">152</cx:pt>
          <cx:pt idx="18391">162</cx:pt>
          <cx:pt idx="18392">164</cx:pt>
          <cx:pt idx="18393">191</cx:pt>
          <cx:pt idx="18394">199</cx:pt>
          <cx:pt idx="18395">215</cx:pt>
          <cx:pt idx="18396">211</cx:pt>
          <cx:pt idx="18397">200</cx:pt>
          <cx:pt idx="18398">232</cx:pt>
          <cx:pt idx="18399">203</cx:pt>
          <cx:pt idx="18400">237</cx:pt>
          <cx:pt idx="18401">234</cx:pt>
          <cx:pt idx="18402">261</cx:pt>
          <cx:pt idx="18403">193</cx:pt>
          <cx:pt idx="18404">207</cx:pt>
          <cx:pt idx="18405">146</cx:pt>
          <cx:pt idx="18406">19</cx:pt>
          <cx:pt idx="18407">9</cx:pt>
          <cx:pt idx="18408">17</cx:pt>
          <cx:pt idx="18409">20</cx:pt>
          <cx:pt idx="18410">14</cx:pt>
          <cx:pt idx="18411">28</cx:pt>
          <cx:pt idx="18412">56</cx:pt>
          <cx:pt idx="18413">116</cx:pt>
          <cx:pt idx="18414">262</cx:pt>
          <cx:pt idx="18415">264</cx:pt>
          <cx:pt idx="18416">284</cx:pt>
          <cx:pt idx="18417">290</cx:pt>
          <cx:pt idx="18418">289</cx:pt>
          <cx:pt idx="18419">204</cx:pt>
          <cx:pt idx="18420">218</cx:pt>
          <cx:pt idx="18421">201</cx:pt>
          <cx:pt idx="18422">246</cx:pt>
          <cx:pt idx="18423">219</cx:pt>
          <cx:pt idx="18424">252</cx:pt>
          <cx:pt idx="18425">229</cx:pt>
          <cx:pt idx="18426">251</cx:pt>
          <cx:pt idx="18427">190</cx:pt>
          <cx:pt idx="18428">215</cx:pt>
          <cx:pt idx="18429">140</cx:pt>
          <cx:pt idx="18430">47</cx:pt>
          <cx:pt idx="18431">51</cx:pt>
          <cx:pt idx="18432">12</cx:pt>
          <cx:pt idx="18433">15</cx:pt>
          <cx:pt idx="18434">21</cx:pt>
          <cx:pt idx="18435">58</cx:pt>
          <cx:pt idx="18436">62</cx:pt>
          <cx:pt idx="18437">109</cx:pt>
          <cx:pt idx="18438">266</cx:pt>
          <cx:pt idx="18439">243</cx:pt>
          <cx:pt idx="18440">281</cx:pt>
          <cx:pt idx="18441">277</cx:pt>
          <cx:pt idx="18442">247</cx:pt>
          <cx:pt idx="18443">214</cx:pt>
          <cx:pt idx="18444">203</cx:pt>
          <cx:pt idx="18445">191</cx:pt>
          <cx:pt idx="18446">235</cx:pt>
          <cx:pt idx="18447">217</cx:pt>
          <cx:pt idx="18448">258</cx:pt>
          <cx:pt idx="18449">240</cx:pt>
          <cx:pt idx="18450">275</cx:pt>
          <cx:pt idx="18451">216</cx:pt>
          <cx:pt idx="18452">219</cx:pt>
          <cx:pt idx="18453">126</cx:pt>
          <cx:pt idx="18454">60</cx:pt>
          <cx:pt idx="18455">47</cx:pt>
          <cx:pt idx="18456">12</cx:pt>
          <cx:pt idx="18457">17</cx:pt>
          <cx:pt idx="18458">23</cx:pt>
          <cx:pt idx="18459">55</cx:pt>
          <cx:pt idx="18460">71</cx:pt>
          <cx:pt idx="18461">116</cx:pt>
          <cx:pt idx="18462">218</cx:pt>
          <cx:pt idx="18463">237</cx:pt>
          <cx:pt idx="18464">281</cx:pt>
          <cx:pt idx="18465">277</cx:pt>
          <cx:pt idx="18466">251</cx:pt>
          <cx:pt idx="18467">233</cx:pt>
          <cx:pt idx="18468">219</cx:pt>
          <cx:pt idx="18469">217</cx:pt>
          <cx:pt idx="18470">252</cx:pt>
          <cx:pt idx="18471">238</cx:pt>
          <cx:pt idx="18472">272</cx:pt>
          <cx:pt idx="18473">263</cx:pt>
          <cx:pt idx="18474">274</cx:pt>
          <cx:pt idx="18475">227</cx:pt>
          <cx:pt idx="18476">238</cx:pt>
          <cx:pt idx="18477">138</cx:pt>
          <cx:pt idx="18478">59</cx:pt>
          <cx:pt idx="18479">36</cx:pt>
          <cx:pt idx="18480">16</cx:pt>
          <cx:pt idx="18481">20</cx:pt>
          <cx:pt idx="18482">25</cx:pt>
          <cx:pt idx="18483">60</cx:pt>
          <cx:pt idx="18484">77</cx:pt>
          <cx:pt idx="18485">121</cx:pt>
          <cx:pt idx="18486">253</cx:pt>
          <cx:pt idx="18487">253</cx:pt>
          <cx:pt idx="18488">299</cx:pt>
          <cx:pt idx="18489">285</cx:pt>
          <cx:pt idx="18490">258</cx:pt>
          <cx:pt idx="18491">204</cx:pt>
          <cx:pt idx="18492">225</cx:pt>
          <cx:pt idx="18493">212</cx:pt>
          <cx:pt idx="18494">235</cx:pt>
          <cx:pt idx="18495">250</cx:pt>
          <cx:pt idx="18496">277</cx:pt>
          <cx:pt idx="18497">267</cx:pt>
          <cx:pt idx="18498">283</cx:pt>
          <cx:pt idx="18499">236</cx:pt>
          <cx:pt idx="18500">236</cx:pt>
          <cx:pt idx="18501">138</cx:pt>
          <cx:pt idx="18502">63</cx:pt>
          <cx:pt idx="18503">41</cx:pt>
          <cx:pt idx="18504">10</cx:pt>
          <cx:pt idx="18505">15</cx:pt>
          <cx:pt idx="18506">28</cx:pt>
          <cx:pt idx="18507">55</cx:pt>
          <cx:pt idx="18508">67</cx:pt>
          <cx:pt idx="18509">120</cx:pt>
          <cx:pt idx="18510">249</cx:pt>
          <cx:pt idx="18511">272</cx:pt>
          <cx:pt idx="18512">283</cx:pt>
          <cx:pt idx="18513">282</cx:pt>
          <cx:pt idx="18514">283</cx:pt>
          <cx:pt idx="18515">242</cx:pt>
          <cx:pt idx="18516">218</cx:pt>
          <cx:pt idx="18517">198</cx:pt>
          <cx:pt idx="18518">261</cx:pt>
          <cx:pt idx="18519">253</cx:pt>
          <cx:pt idx="18520">276</cx:pt>
          <cx:pt idx="18521">267</cx:pt>
          <cx:pt idx="18522">266</cx:pt>
          <cx:pt idx="18523">210</cx:pt>
          <cx:pt idx="18524">219</cx:pt>
          <cx:pt idx="18525">148</cx:pt>
          <cx:pt idx="18526">52</cx:pt>
          <cx:pt idx="18527">40</cx:pt>
          <cx:pt idx="18528">9</cx:pt>
          <cx:pt idx="18529">6</cx:pt>
          <cx:pt idx="18530">6</cx:pt>
          <cx:pt idx="18531">26</cx:pt>
          <cx:pt idx="18532">54</cx:pt>
          <cx:pt idx="18533">86</cx:pt>
          <cx:pt idx="18534">156</cx:pt>
          <cx:pt idx="18535">215</cx:pt>
          <cx:pt idx="18536">229</cx:pt>
          <cx:pt idx="18537">231</cx:pt>
          <cx:pt idx="18538">276</cx:pt>
          <cx:pt idx="18539">234</cx:pt>
          <cx:pt idx="18540">217</cx:pt>
          <cx:pt idx="18541">195</cx:pt>
          <cx:pt idx="18542">188</cx:pt>
          <cx:pt idx="18543">167</cx:pt>
          <cx:pt idx="18544">156</cx:pt>
          <cx:pt idx="18545">128</cx:pt>
          <cx:pt idx="18546">156</cx:pt>
          <cx:pt idx="18547">129</cx:pt>
          <cx:pt idx="18548">132</cx:pt>
          <cx:pt idx="18549">74</cx:pt>
          <cx:pt idx="18550">25</cx:pt>
          <cx:pt idx="18551">14</cx:pt>
          <cx:pt idx="18552">8</cx:pt>
          <cx:pt idx="18553">4</cx:pt>
          <cx:pt idx="18554">5</cx:pt>
          <cx:pt idx="18555">15</cx:pt>
          <cx:pt idx="18556">48</cx:pt>
          <cx:pt idx="18557">77</cx:pt>
          <cx:pt idx="18558">168</cx:pt>
          <cx:pt idx="18559">176</cx:pt>
          <cx:pt idx="18560">187</cx:pt>
          <cx:pt idx="18561">203</cx:pt>
          <cx:pt idx="18562">216</cx:pt>
          <cx:pt idx="18563">203</cx:pt>
          <cx:pt idx="18564">218</cx:pt>
          <cx:pt idx="18565">221</cx:pt>
          <cx:pt idx="18566">225</cx:pt>
          <cx:pt idx="18567">213</cx:pt>
          <cx:pt idx="18568">247</cx:pt>
          <cx:pt idx="18569">241</cx:pt>
          <cx:pt idx="18570">245</cx:pt>
          <cx:pt idx="18571">185</cx:pt>
          <cx:pt idx="18572">232</cx:pt>
          <cx:pt idx="18573">138</cx:pt>
          <cx:pt idx="18574">24</cx:pt>
          <cx:pt idx="18575">12</cx:pt>
          <cx:pt idx="18576">14</cx:pt>
          <cx:pt idx="18577">19</cx:pt>
          <cx:pt idx="18578">11</cx:pt>
          <cx:pt idx="18579">28</cx:pt>
          <cx:pt idx="18580">48</cx:pt>
          <cx:pt idx="18581">112</cx:pt>
          <cx:pt idx="18582">277</cx:pt>
          <cx:pt idx="18583">295</cx:pt>
          <cx:pt idx="18584">297</cx:pt>
          <cx:pt idx="18585">299</cx:pt>
          <cx:pt idx="18586">309</cx:pt>
          <cx:pt idx="18587">246</cx:pt>
          <cx:pt idx="18588">217</cx:pt>
          <cx:pt idx="18589">215</cx:pt>
          <cx:pt idx="18590">248</cx:pt>
          <cx:pt idx="18591">241</cx:pt>
          <cx:pt idx="18592">271</cx:pt>
          <cx:pt idx="18593">248</cx:pt>
          <cx:pt idx="18594">273</cx:pt>
          <cx:pt idx="18595">212</cx:pt>
          <cx:pt idx="18596">230</cx:pt>
          <cx:pt idx="18597">143</cx:pt>
          <cx:pt idx="18598">52</cx:pt>
          <cx:pt idx="18599">40</cx:pt>
          <cx:pt idx="18600">7</cx:pt>
          <cx:pt idx="18601">12</cx:pt>
          <cx:pt idx="18602">21</cx:pt>
          <cx:pt idx="18603">60</cx:pt>
          <cx:pt idx="18604">76</cx:pt>
          <cx:pt idx="18605">122</cx:pt>
          <cx:pt idx="18606">266</cx:pt>
          <cx:pt idx="18607">290</cx:pt>
          <cx:pt idx="18608">298</cx:pt>
          <cx:pt idx="18609">299</cx:pt>
          <cx:pt idx="18610">264</cx:pt>
          <cx:pt idx="18611">212</cx:pt>
          <cx:pt idx="18612">229</cx:pt>
          <cx:pt idx="18613">216</cx:pt>
          <cx:pt idx="18614">247</cx:pt>
          <cx:pt idx="18615">264</cx:pt>
          <cx:pt idx="18616">268</cx:pt>
          <cx:pt idx="18617">250</cx:pt>
          <cx:pt idx="18618">269</cx:pt>
          <cx:pt idx="18619">224</cx:pt>
          <cx:pt idx="18620">220</cx:pt>
          <cx:pt idx="18621">119</cx:pt>
          <cx:pt idx="18622">60</cx:pt>
          <cx:pt idx="18623">43</cx:pt>
          <cx:pt idx="18624">9</cx:pt>
          <cx:pt idx="18625">19</cx:pt>
          <cx:pt idx="18626">25</cx:pt>
          <cx:pt idx="18627">53</cx:pt>
          <cx:pt idx="18628">70</cx:pt>
          <cx:pt idx="18629">123</cx:pt>
          <cx:pt idx="18630">254</cx:pt>
          <cx:pt idx="18631">264</cx:pt>
          <cx:pt idx="18632">278</cx:pt>
          <cx:pt idx="18633">291</cx:pt>
          <cx:pt idx="18634">287</cx:pt>
          <cx:pt idx="18635">256</cx:pt>
          <cx:pt idx="18636">230</cx:pt>
          <cx:pt idx="18637">217</cx:pt>
          <cx:pt idx="18638">278</cx:pt>
          <cx:pt idx="18639">240</cx:pt>
          <cx:pt idx="18640">287</cx:pt>
          <cx:pt idx="18641">285</cx:pt>
          <cx:pt idx="18642">281</cx:pt>
          <cx:pt idx="18643">211</cx:pt>
          <cx:pt idx="18644">218</cx:pt>
          <cx:pt idx="18645">139</cx:pt>
          <cx:pt idx="18646">63</cx:pt>
          <cx:pt idx="18647">48</cx:pt>
          <cx:pt idx="18648">12</cx:pt>
          <cx:pt idx="18649">17</cx:pt>
          <cx:pt idx="18650">30</cx:pt>
          <cx:pt idx="18651">51</cx:pt>
          <cx:pt idx="18652">61</cx:pt>
          <cx:pt idx="18653">108</cx:pt>
          <cx:pt idx="18654">256</cx:pt>
          <cx:pt idx="18655">260</cx:pt>
          <cx:pt idx="18656">283</cx:pt>
          <cx:pt idx="18657">287</cx:pt>
          <cx:pt idx="18658">293</cx:pt>
          <cx:pt idx="18659">232</cx:pt>
          <cx:pt idx="18660">238</cx:pt>
          <cx:pt idx="18661">210</cx:pt>
          <cx:pt idx="18662">259</cx:pt>
          <cx:pt idx="18663">225</cx:pt>
          <cx:pt idx="18664">255</cx:pt>
          <cx:pt idx="18665">257</cx:pt>
          <cx:pt idx="18666">264</cx:pt>
          <cx:pt idx="18667">196</cx:pt>
          <cx:pt idx="18668">203</cx:pt>
          <cx:pt idx="18669">142</cx:pt>
          <cx:pt idx="18670">66</cx:pt>
          <cx:pt idx="18671">47</cx:pt>
          <cx:pt idx="18672">5</cx:pt>
          <cx:pt idx="18673">16</cx:pt>
          <cx:pt idx="18674">29</cx:pt>
          <cx:pt idx="18675">53</cx:pt>
          <cx:pt idx="18676">71</cx:pt>
          <cx:pt idx="18677">123</cx:pt>
          <cx:pt idx="18678">254</cx:pt>
          <cx:pt idx="18679">241</cx:pt>
          <cx:pt idx="18680">261</cx:pt>
          <cx:pt idx="18681">281</cx:pt>
          <cx:pt idx="18682">271</cx:pt>
          <cx:pt idx="18683">235</cx:pt>
          <cx:pt idx="18684">231</cx:pt>
          <cx:pt idx="18685">219</cx:pt>
          <cx:pt idx="18686">258</cx:pt>
          <cx:pt idx="18687">237</cx:pt>
          <cx:pt idx="18688">275</cx:pt>
          <cx:pt idx="18689">238</cx:pt>
          <cx:pt idx="18690">272</cx:pt>
          <cx:pt idx="18691">216</cx:pt>
          <cx:pt idx="18692">205</cx:pt>
          <cx:pt idx="18693">132</cx:pt>
          <cx:pt idx="18694">60</cx:pt>
          <cx:pt idx="18695">38</cx:pt>
          <cx:pt idx="18696">8</cx:pt>
          <cx:pt idx="18697">5</cx:pt>
          <cx:pt idx="18698">6</cx:pt>
          <cx:pt idx="18699">24</cx:pt>
          <cx:pt idx="18700">50</cx:pt>
          <cx:pt idx="18701">105</cx:pt>
          <cx:pt idx="18702">195</cx:pt>
          <cx:pt idx="18703">197</cx:pt>
          <cx:pt idx="18704">208</cx:pt>
          <cx:pt idx="18705">246</cx:pt>
          <cx:pt idx="18706">260</cx:pt>
          <cx:pt idx="18707">215</cx:pt>
          <cx:pt idx="18708">224</cx:pt>
          <cx:pt idx="18709">210</cx:pt>
          <cx:pt idx="18710">220</cx:pt>
          <cx:pt idx="18711">167</cx:pt>
          <cx:pt idx="18712">165</cx:pt>
          <cx:pt idx="18713">137</cx:pt>
          <cx:pt idx="18714">153</cx:pt>
          <cx:pt idx="18715">115</cx:pt>
          <cx:pt idx="18716">124</cx:pt>
          <cx:pt idx="18717">77</cx:pt>
          <cx:pt idx="18718">13</cx:pt>
          <cx:pt idx="18719">18</cx:pt>
          <cx:pt idx="18720">5</cx:pt>
          <cx:pt idx="18721">7</cx:pt>
          <cx:pt idx="18722">2</cx:pt>
          <cx:pt idx="18723">12</cx:pt>
          <cx:pt idx="18724">49</cx:pt>
          <cx:pt idx="18725">80</cx:pt>
          <cx:pt idx="18726">164</cx:pt>
          <cx:pt idx="18727">171</cx:pt>
          <cx:pt idx="18728">177</cx:pt>
          <cx:pt idx="18729">216</cx:pt>
          <cx:pt idx="18730">224</cx:pt>
          <cx:pt idx="18731">211</cx:pt>
          <cx:pt idx="18732">213</cx:pt>
          <cx:pt idx="18733">193</cx:pt>
          <cx:pt idx="18734">246</cx:pt>
          <cx:pt idx="18735">199</cx:pt>
          <cx:pt idx="18736">250</cx:pt>
          <cx:pt idx="18737">228</cx:pt>
          <cx:pt idx="18738">261</cx:pt>
          <cx:pt idx="18739">192</cx:pt>
          <cx:pt idx="18740">212</cx:pt>
          <cx:pt idx="18741">131</cx:pt>
          <cx:pt idx="18742">29</cx:pt>
          <cx:pt idx="18743">11</cx:pt>
          <cx:pt idx="18744">13</cx:pt>
          <cx:pt idx="18745">18</cx:pt>
          <cx:pt idx="18746">11</cx:pt>
          <cx:pt idx="18747">21</cx:pt>
          <cx:pt idx="18748">50</cx:pt>
          <cx:pt idx="18749">127</cx:pt>
          <cx:pt idx="18750">271</cx:pt>
          <cx:pt idx="18751">271</cx:pt>
          <cx:pt idx="18752">282</cx:pt>
          <cx:pt idx="18753">292</cx:pt>
          <cx:pt idx="18754">286</cx:pt>
          <cx:pt idx="18755">227</cx:pt>
          <cx:pt idx="18756">223</cx:pt>
          <cx:pt idx="18757">203</cx:pt>
          <cx:pt idx="18758">232</cx:pt>
          <cx:pt idx="18759">224</cx:pt>
          <cx:pt idx="18760">246</cx:pt>
          <cx:pt idx="18761">217</cx:pt>
          <cx:pt idx="18762">253</cx:pt>
          <cx:pt idx="18763">188</cx:pt>
          <cx:pt idx="18764">207</cx:pt>
          <cx:pt idx="18765">142</cx:pt>
          <cx:pt idx="18766">58</cx:pt>
          <cx:pt idx="18767">46</cx:pt>
          <cx:pt idx="18768">10</cx:pt>
          <cx:pt idx="18769">13</cx:pt>
          <cx:pt idx="18770">21</cx:pt>
          <cx:pt idx="18771">59</cx:pt>
          <cx:pt idx="18772">65</cx:pt>
          <cx:pt idx="18773">123</cx:pt>
          <cx:pt idx="18774">259</cx:pt>
          <cx:pt idx="18775">261</cx:pt>
          <cx:pt idx="18776">277</cx:pt>
          <cx:pt idx="18777">297</cx:pt>
          <cx:pt idx="18778">263</cx:pt>
          <cx:pt idx="18779">202</cx:pt>
          <cx:pt idx="18780">208</cx:pt>
          <cx:pt idx="18781">206</cx:pt>
          <cx:pt idx="18782">250</cx:pt>
          <cx:pt idx="18783">236</cx:pt>
          <cx:pt idx="18784">271</cx:pt>
          <cx:pt idx="18785">229</cx:pt>
          <cx:pt idx="18786">268</cx:pt>
          <cx:pt idx="18787">186</cx:pt>
          <cx:pt idx="18788">213</cx:pt>
          <cx:pt idx="18789">132</cx:pt>
          <cx:pt idx="18790">64</cx:pt>
          <cx:pt idx="18791">44</cx:pt>
          <cx:pt idx="18792">11</cx:pt>
          <cx:pt idx="18793">15</cx:pt>
          <cx:pt idx="18794">25</cx:pt>
          <cx:pt idx="18795">59</cx:pt>
          <cx:pt idx="18796">61</cx:pt>
          <cx:pt idx="18797">124</cx:pt>
          <cx:pt idx="18798">265</cx:pt>
          <cx:pt idx="18799">265</cx:pt>
          <cx:pt idx="18800">281</cx:pt>
          <cx:pt idx="18801">304</cx:pt>
          <cx:pt idx="18802">259</cx:pt>
          <cx:pt idx="18803">224</cx:pt>
          <cx:pt idx="18804">225</cx:pt>
          <cx:pt idx="18805">223</cx:pt>
          <cx:pt idx="18806">234</cx:pt>
          <cx:pt idx="18807">240</cx:pt>
          <cx:pt idx="18808">272</cx:pt>
          <cx:pt idx="18809">278</cx:pt>
          <cx:pt idx="18810">286</cx:pt>
          <cx:pt idx="18811">209</cx:pt>
          <cx:pt idx="18812">224</cx:pt>
          <cx:pt idx="18813">145</cx:pt>
          <cx:pt idx="18814">68</cx:pt>
          <cx:pt idx="18815">54</cx:pt>
          <cx:pt idx="18816">12</cx:pt>
          <cx:pt idx="18817">15</cx:pt>
          <cx:pt idx="18818">24</cx:pt>
          <cx:pt idx="18819">56</cx:pt>
          <cx:pt idx="18820">65</cx:pt>
          <cx:pt idx="18821">128</cx:pt>
          <cx:pt idx="18822">252</cx:pt>
          <cx:pt idx="18823">249</cx:pt>
          <cx:pt idx="18824">268</cx:pt>
          <cx:pt idx="18825">274</cx:pt>
          <cx:pt idx="18826">236</cx:pt>
          <cx:pt idx="18827">229</cx:pt>
          <cx:pt idx="18828">229</cx:pt>
          <cx:pt idx="18829">181</cx:pt>
          <cx:pt idx="18830">218</cx:pt>
          <cx:pt idx="18831">208</cx:pt>
          <cx:pt idx="18832">242</cx:pt>
          <cx:pt idx="18833">238</cx:pt>
          <cx:pt idx="18834">223</cx:pt>
          <cx:pt idx="18835">210</cx:pt>
          <cx:pt idx="18836">199</cx:pt>
          <cx:pt idx="18837">153</cx:pt>
          <cx:pt idx="18838">68</cx:pt>
          <cx:pt idx="18839">50</cx:pt>
          <cx:pt idx="18840">29</cx:pt>
          <cx:pt idx="18841">13</cx:pt>
          <cx:pt idx="18842">31</cx:pt>
          <cx:pt idx="18843">54</cx:pt>
          <cx:pt idx="18844">79</cx:pt>
          <cx:pt idx="18845">125</cx:pt>
          <cx:pt idx="18846">254</cx:pt>
          <cx:pt idx="18847">243</cx:pt>
          <cx:pt idx="18848">258</cx:pt>
          <cx:pt idx="18849">269</cx:pt>
          <cx:pt idx="18850">284</cx:pt>
          <cx:pt idx="18851">242</cx:pt>
          <cx:pt idx="18852">238</cx:pt>
          <cx:pt idx="18853">221</cx:pt>
          <cx:pt idx="18854">254</cx:pt>
          <cx:pt idx="18855">260</cx:pt>
          <cx:pt idx="18856">273</cx:pt>
          <cx:pt idx="18857">265</cx:pt>
          <cx:pt idx="18858">264</cx:pt>
          <cx:pt idx="18859">223</cx:pt>
          <cx:pt idx="18860">209</cx:pt>
          <cx:pt idx="18861">141</cx:pt>
          <cx:pt idx="18862">55</cx:pt>
          <cx:pt idx="18863">42</cx:pt>
          <cx:pt idx="18864">8</cx:pt>
          <cx:pt idx="18865">6</cx:pt>
          <cx:pt idx="18866">6</cx:pt>
          <cx:pt idx="18867">30</cx:pt>
          <cx:pt idx="18868">53</cx:pt>
          <cx:pt idx="18869">99</cx:pt>
          <cx:pt idx="18870">197</cx:pt>
          <cx:pt idx="18871">208</cx:pt>
          <cx:pt idx="18872">221</cx:pt>
          <cx:pt idx="18873">255</cx:pt>
          <cx:pt idx="18874">283</cx:pt>
          <cx:pt idx="18875">253</cx:pt>
          <cx:pt idx="18876">217</cx:pt>
          <cx:pt idx="18877">200</cx:pt>
          <cx:pt idx="18878">191</cx:pt>
          <cx:pt idx="18879">160</cx:pt>
          <cx:pt idx="18880">173</cx:pt>
          <cx:pt idx="18881">136</cx:pt>
          <cx:pt idx="18882">149</cx:pt>
          <cx:pt idx="18883">107</cx:pt>
          <cx:pt idx="18884">130</cx:pt>
          <cx:pt idx="18885">87</cx:pt>
          <cx:pt idx="18886">18</cx:pt>
          <cx:pt idx="18887">14</cx:pt>
          <cx:pt idx="18888">5</cx:pt>
          <cx:pt idx="18889">6</cx:pt>
          <cx:pt idx="18890">4</cx:pt>
          <cx:pt idx="18891">20</cx:pt>
          <cx:pt idx="18892">52</cx:pt>
          <cx:pt idx="18893">88</cx:pt>
          <cx:pt idx="18894">161</cx:pt>
          <cx:pt idx="18895">173</cx:pt>
          <cx:pt idx="18896">178</cx:pt>
          <cx:pt idx="18897">207</cx:pt>
          <cx:pt idx="18898">226</cx:pt>
          <cx:pt idx="18899">209</cx:pt>
          <cx:pt idx="18900">221</cx:pt>
          <cx:pt idx="18901">216</cx:pt>
          <cx:pt idx="18902">235</cx:pt>
          <cx:pt idx="18903">207</cx:pt>
          <cx:pt idx="18904">222</cx:pt>
          <cx:pt idx="18905">237</cx:pt>
          <cx:pt idx="18906">226</cx:pt>
          <cx:pt idx="18907">170</cx:pt>
          <cx:pt idx="18908">201</cx:pt>
          <cx:pt idx="18909">130</cx:pt>
          <cx:pt idx="18910">24</cx:pt>
          <cx:pt idx="18911">17</cx:pt>
          <cx:pt idx="18912">16</cx:pt>
          <cx:pt idx="18913">18</cx:pt>
          <cx:pt idx="18914">9</cx:pt>
          <cx:pt idx="18915">30</cx:pt>
          <cx:pt idx="18916">48</cx:pt>
          <cx:pt idx="18917">113</cx:pt>
          <cx:pt idx="18918">265</cx:pt>
          <cx:pt idx="18919">262</cx:pt>
          <cx:pt idx="18920">275</cx:pt>
          <cx:pt idx="18921">290</cx:pt>
          <cx:pt idx="18922">282</cx:pt>
          <cx:pt idx="18923">216</cx:pt>
          <cx:pt idx="18924">215</cx:pt>
          <cx:pt idx="18925">194</cx:pt>
          <cx:pt idx="18926">221</cx:pt>
          <cx:pt idx="18927">219</cx:pt>
          <cx:pt idx="18928">254</cx:pt>
          <cx:pt idx="18929">230</cx:pt>
          <cx:pt idx="18930">248</cx:pt>
          <cx:pt idx="18931">195</cx:pt>
          <cx:pt idx="18932">206</cx:pt>
          <cx:pt idx="18933">147</cx:pt>
          <cx:pt idx="18934">63</cx:pt>
          <cx:pt idx="18935">46</cx:pt>
          <cx:pt idx="18936">7</cx:pt>
          <cx:pt idx="18937">10</cx:pt>
          <cx:pt idx="18938">26</cx:pt>
          <cx:pt idx="18939">58</cx:pt>
          <cx:pt idx="18940">75</cx:pt>
          <cx:pt idx="18941">121</cx:pt>
          <cx:pt idx="18942">256</cx:pt>
          <cx:pt idx="18943">256</cx:pt>
          <cx:pt idx="18944">274</cx:pt>
          <cx:pt idx="18945">272</cx:pt>
          <cx:pt idx="18946">255</cx:pt>
          <cx:pt idx="18947">221</cx:pt>
          <cx:pt idx="18948">204</cx:pt>
          <cx:pt idx="18949">200</cx:pt>
          <cx:pt idx="18950">221</cx:pt>
          <cx:pt idx="18951">233</cx:pt>
          <cx:pt idx="18952">260</cx:pt>
          <cx:pt idx="18953">230</cx:pt>
          <cx:pt idx="18954">251</cx:pt>
          <cx:pt idx="18955">203</cx:pt>
          <cx:pt idx="18956">216</cx:pt>
          <cx:pt idx="18957">129</cx:pt>
          <cx:pt idx="18958">65</cx:pt>
          <cx:pt idx="18959">38</cx:pt>
          <cx:pt idx="18960">9</cx:pt>
          <cx:pt idx="18961">13</cx:pt>
          <cx:pt idx="18962">19</cx:pt>
          <cx:pt idx="18963">58</cx:pt>
          <cx:pt idx="18964">68</cx:pt>
          <cx:pt idx="18965">125</cx:pt>
          <cx:pt idx="18966">266</cx:pt>
          <cx:pt idx="18967">263</cx:pt>
          <cx:pt idx="18968">268</cx:pt>
          <cx:pt idx="18969">288</cx:pt>
          <cx:pt idx="18970">267</cx:pt>
          <cx:pt idx="18971">239</cx:pt>
          <cx:pt idx="18972">213</cx:pt>
          <cx:pt idx="18973">214</cx:pt>
          <cx:pt idx="18974">255</cx:pt>
          <cx:pt idx="18975">237</cx:pt>
          <cx:pt idx="18976">275</cx:pt>
          <cx:pt idx="18977">262</cx:pt>
          <cx:pt idx="18978">276</cx:pt>
          <cx:pt idx="18979">223</cx:pt>
          <cx:pt idx="18980">226</cx:pt>
          <cx:pt idx="18981">145</cx:pt>
          <cx:pt idx="18982">57</cx:pt>
          <cx:pt idx="18983">46</cx:pt>
          <cx:pt idx="18984">13</cx:pt>
          <cx:pt idx="18985">19</cx:pt>
          <cx:pt idx="18986">29</cx:pt>
          <cx:pt idx="18987">60</cx:pt>
          <cx:pt idx="18988">67</cx:pt>
          <cx:pt idx="18989">124</cx:pt>
          <cx:pt idx="18990">259</cx:pt>
          <cx:pt idx="18991">256</cx:pt>
          <cx:pt idx="18992">268</cx:pt>
          <cx:pt idx="18993">271</cx:pt>
          <cx:pt idx="18994">260</cx:pt>
          <cx:pt idx="18995">237</cx:pt>
          <cx:pt idx="18996">203</cx:pt>
          <cx:pt idx="18997">198</cx:pt>
          <cx:pt idx="18998">239</cx:pt>
          <cx:pt idx="18999">247</cx:pt>
          <cx:pt idx="19000">268</cx:pt>
          <cx:pt idx="19001">286</cx:pt>
          <cx:pt idx="19002">294</cx:pt>
          <cx:pt idx="19003">227</cx:pt>
          <cx:pt idx="19004">237</cx:pt>
          <cx:pt idx="19005">158</cx:pt>
          <cx:pt idx="19006">61</cx:pt>
          <cx:pt idx="19007">42</cx:pt>
          <cx:pt idx="19008">13</cx:pt>
          <cx:pt idx="19009">17</cx:pt>
          <cx:pt idx="19010">28</cx:pt>
          <cx:pt idx="19011">63</cx:pt>
          <cx:pt idx="19012">67</cx:pt>
          <cx:pt idx="19013">119</cx:pt>
          <cx:pt idx="19014">262</cx:pt>
          <cx:pt idx="19015">263</cx:pt>
          <cx:pt idx="19016">275</cx:pt>
          <cx:pt idx="19017">299</cx:pt>
          <cx:pt idx="19018">301</cx:pt>
          <cx:pt idx="19019">254</cx:pt>
          <cx:pt idx="19020">242</cx:pt>
          <cx:pt idx="19021">236</cx:pt>
          <cx:pt idx="19022">281</cx:pt>
          <cx:pt idx="19023">251</cx:pt>
          <cx:pt idx="19024">263</cx:pt>
          <cx:pt idx="19025">291</cx:pt>
          <cx:pt idx="19026">281</cx:pt>
          <cx:pt idx="19027">211</cx:pt>
          <cx:pt idx="19028">218</cx:pt>
          <cx:pt idx="19029">133</cx:pt>
          <cx:pt idx="19030">55</cx:pt>
          <cx:pt idx="19031">37</cx:pt>
          <cx:pt idx="19032">8</cx:pt>
          <cx:pt idx="19033">10</cx:pt>
          <cx:pt idx="19034">8</cx:pt>
          <cx:pt idx="19035">30</cx:pt>
          <cx:pt idx="19036">51</cx:pt>
          <cx:pt idx="19037">121</cx:pt>
          <cx:pt idx="19038">213</cx:pt>
          <cx:pt idx="19039">210</cx:pt>
          <cx:pt idx="19040">230</cx:pt>
          <cx:pt idx="19041">265</cx:pt>
          <cx:pt idx="19042">272</cx:pt>
          <cx:pt idx="19043">234</cx:pt>
          <cx:pt idx="19044">220</cx:pt>
          <cx:pt idx="19045">199</cx:pt>
          <cx:pt idx="19046">201</cx:pt>
          <cx:pt idx="19047">177</cx:pt>
          <cx:pt idx="19048">164</cx:pt>
          <cx:pt idx="19049">133</cx:pt>
          <cx:pt idx="19050">154</cx:pt>
          <cx:pt idx="19051">105</cx:pt>
          <cx:pt idx="19052">134</cx:pt>
          <cx:pt idx="19053">87</cx:pt>
          <cx:pt idx="19054">17</cx:pt>
          <cx:pt idx="19055">23</cx:pt>
          <cx:pt idx="19056">9</cx:pt>
          <cx:pt idx="19057">9</cx:pt>
          <cx:pt idx="19058">1</cx:pt>
          <cx:pt idx="19059">18</cx:pt>
          <cx:pt idx="19060">61</cx:pt>
          <cx:pt idx="19061">95</cx:pt>
          <cx:pt idx="19062">157</cx:pt>
          <cx:pt idx="19063">170</cx:pt>
          <cx:pt idx="19064">174</cx:pt>
          <cx:pt idx="19065">217</cx:pt>
          <cx:pt idx="19066">243</cx:pt>
          <cx:pt idx="19067">211</cx:pt>
          <cx:pt idx="19068">215</cx:pt>
          <cx:pt idx="19069">196</cx:pt>
          <cx:pt idx="19070">233</cx:pt>
          <cx:pt idx="19071">220</cx:pt>
          <cx:pt idx="19072">236</cx:pt>
          <cx:pt idx="19073">227</cx:pt>
          <cx:pt idx="19074">235</cx:pt>
          <cx:pt idx="19075">184</cx:pt>
          <cx:pt idx="19076">205</cx:pt>
          <cx:pt idx="19077">142</cx:pt>
          <cx:pt idx="19078">26</cx:pt>
          <cx:pt idx="19079">12</cx:pt>
          <cx:pt idx="19080">19</cx:pt>
          <cx:pt idx="19081">21</cx:pt>
          <cx:pt idx="19082">14</cx:pt>
          <cx:pt idx="19083">25</cx:pt>
          <cx:pt idx="19084">51</cx:pt>
          <cx:pt idx="19085">122</cx:pt>
          <cx:pt idx="19086">281</cx:pt>
          <cx:pt idx="19087">268</cx:pt>
          <cx:pt idx="19088">268</cx:pt>
          <cx:pt idx="19089">313</cx:pt>
          <cx:pt idx="19090">290</cx:pt>
          <cx:pt idx="19091">223</cx:pt>
          <cx:pt idx="19092">238</cx:pt>
          <cx:pt idx="19093">209</cx:pt>
          <cx:pt idx="19094">243</cx:pt>
          <cx:pt idx="19095">224</cx:pt>
          <cx:pt idx="19096">260</cx:pt>
          <cx:pt idx="19097">255</cx:pt>
          <cx:pt idx="19098">270</cx:pt>
          <cx:pt idx="19099">194</cx:pt>
          <cx:pt idx="19100">213</cx:pt>
          <cx:pt idx="19101">135</cx:pt>
          <cx:pt idx="19102">68</cx:pt>
          <cx:pt idx="19103">48</cx:pt>
          <cx:pt idx="19104">12</cx:pt>
          <cx:pt idx="19105">16</cx:pt>
          <cx:pt idx="19106">24</cx:pt>
          <cx:pt idx="19107">62</cx:pt>
          <cx:pt idx="19108">71</cx:pt>
          <cx:pt idx="19109">124</cx:pt>
          <cx:pt idx="19110">291</cx:pt>
          <cx:pt idx="19111">261</cx:pt>
          <cx:pt idx="19112">274</cx:pt>
          <cx:pt idx="19113">279</cx:pt>
          <cx:pt idx="19114">271</cx:pt>
          <cx:pt idx="19115">216</cx:pt>
          <cx:pt idx="19116">196</cx:pt>
          <cx:pt idx="19117">201</cx:pt>
          <cx:pt idx="19118">230</cx:pt>
          <cx:pt idx="19119">219</cx:pt>
          <cx:pt idx="19120">257</cx:pt>
          <cx:pt idx="19121">256</cx:pt>
          <cx:pt idx="19122">257</cx:pt>
          <cx:pt idx="19123">201</cx:pt>
          <cx:pt idx="19124">217</cx:pt>
          <cx:pt idx="19125">128</cx:pt>
          <cx:pt idx="19126">61</cx:pt>
          <cx:pt idx="19127">48</cx:pt>
          <cx:pt idx="19128">15</cx:pt>
          <cx:pt idx="19129">20</cx:pt>
          <cx:pt idx="19130">26</cx:pt>
          <cx:pt idx="19131">70</cx:pt>
          <cx:pt idx="19132">78</cx:pt>
          <cx:pt idx="19133">130</cx:pt>
          <cx:pt idx="19134">274</cx:pt>
          <cx:pt idx="19135">278</cx:pt>
          <cx:pt idx="19136">284</cx:pt>
          <cx:pt idx="19137">289</cx:pt>
          <cx:pt idx="19138">278</cx:pt>
          <cx:pt idx="19139">244</cx:pt>
          <cx:pt idx="19140">228</cx:pt>
          <cx:pt idx="19141">217</cx:pt>
          <cx:pt idx="19142">258</cx:pt>
          <cx:pt idx="19143">241</cx:pt>
          <cx:pt idx="19144">256</cx:pt>
          <cx:pt idx="19145">287</cx:pt>
          <cx:pt idx="19146">289</cx:pt>
          <cx:pt idx="19147">214</cx:pt>
          <cx:pt idx="19148">231</cx:pt>
          <cx:pt idx="19149">153</cx:pt>
          <cx:pt idx="19150">64</cx:pt>
          <cx:pt idx="19151">49</cx:pt>
          <cx:pt idx="19152">9</cx:pt>
          <cx:pt idx="19153">18</cx:pt>
          <cx:pt idx="19154">26</cx:pt>
          <cx:pt idx="19155">55</cx:pt>
          <cx:pt idx="19156">64</cx:pt>
          <cx:pt idx="19157">124</cx:pt>
          <cx:pt idx="19158">258</cx:pt>
          <cx:pt idx="19159">271</cx:pt>
          <cx:pt idx="19160">271</cx:pt>
          <cx:pt idx="19161">284</cx:pt>
          <cx:pt idx="19162">281</cx:pt>
          <cx:pt idx="19163">251</cx:pt>
          <cx:pt idx="19164">203</cx:pt>
          <cx:pt idx="19165">193</cx:pt>
          <cx:pt idx="19166">280</cx:pt>
          <cx:pt idx="19167">300</cx:pt>
          <cx:pt idx="19168">275</cx:pt>
          <cx:pt idx="19169">285</cx:pt>
          <cx:pt idx="19170">290</cx:pt>
          <cx:pt idx="19171">235</cx:pt>
          <cx:pt idx="19172">229</cx:pt>
          <cx:pt idx="19173">166</cx:pt>
          <cx:pt idx="19174">77</cx:pt>
          <cx:pt idx="19175">45</cx:pt>
          <cx:pt idx="19176">11</cx:pt>
          <cx:pt idx="19177">15</cx:pt>
          <cx:pt idx="19178">26</cx:pt>
          <cx:pt idx="19179">56</cx:pt>
          <cx:pt idx="19180">72</cx:pt>
          <cx:pt idx="19181">125</cx:pt>
          <cx:pt idx="19182">265</cx:pt>
          <cx:pt idx="19183">253</cx:pt>
          <cx:pt idx="19184">257</cx:pt>
          <cx:pt idx="19185">300</cx:pt>
          <cx:pt idx="19186">310</cx:pt>
          <cx:pt idx="19187">252</cx:pt>
          <cx:pt idx="19188">248</cx:pt>
          <cx:pt idx="19189">242</cx:pt>
          <cx:pt idx="19190">268</cx:pt>
          <cx:pt idx="19191">243</cx:pt>
          <cx:pt idx="19192">268</cx:pt>
          <cx:pt idx="19193">265</cx:pt>
          <cx:pt idx="19194">258</cx:pt>
          <cx:pt idx="19195">202</cx:pt>
          <cx:pt idx="19196">207</cx:pt>
          <cx:pt idx="19197">130</cx:pt>
          <cx:pt idx="19198">50</cx:pt>
          <cx:pt idx="19199">40</cx:pt>
          <cx:pt idx="19200">11</cx:pt>
          <cx:pt idx="19201">10</cx:pt>
          <cx:pt idx="19202">3</cx:pt>
          <cx:pt idx="19203">22</cx:pt>
          <cx:pt idx="19204">49</cx:pt>
          <cx:pt idx="19205">109</cx:pt>
          <cx:pt idx="19206">213</cx:pt>
          <cx:pt idx="19207">212</cx:pt>
          <cx:pt idx="19208">227</cx:pt>
          <cx:pt idx="19209">257</cx:pt>
          <cx:pt idx="19210">287</cx:pt>
          <cx:pt idx="19211">224</cx:pt>
          <cx:pt idx="19212">218</cx:pt>
          <cx:pt idx="19213">201</cx:pt>
          <cx:pt idx="19214">217</cx:pt>
          <cx:pt idx="19215">169</cx:pt>
          <cx:pt idx="19216">174</cx:pt>
          <cx:pt idx="19217">142</cx:pt>
          <cx:pt idx="19218">157</cx:pt>
          <cx:pt idx="19219">117</cx:pt>
          <cx:pt idx="19220">127</cx:pt>
          <cx:pt idx="19221">75</cx:pt>
          <cx:pt idx="19222">22</cx:pt>
          <cx:pt idx="19223">14</cx:pt>
          <cx:pt idx="19224">12</cx:pt>
          <cx:pt idx="19225">8</cx:pt>
          <cx:pt idx="19226">2</cx:pt>
          <cx:pt idx="19227">16</cx:pt>
          <cx:pt idx="19228">56</cx:pt>
          <cx:pt idx="19229">97</cx:pt>
          <cx:pt idx="19230">173</cx:pt>
          <cx:pt idx="19231">177</cx:pt>
          <cx:pt idx="19232">181</cx:pt>
          <cx:pt idx="19233">226</cx:pt>
          <cx:pt idx="19234">261</cx:pt>
          <cx:pt idx="19235">219</cx:pt>
          <cx:pt idx="19236">225</cx:pt>
          <cx:pt idx="19237">201</cx:pt>
          <cx:pt idx="19238">248</cx:pt>
          <cx:pt idx="19239">213</cx:pt>
          <cx:pt idx="19240">260</cx:pt>
          <cx:pt idx="19241">248</cx:pt>
          <cx:pt idx="19242">246</cx:pt>
          <cx:pt idx="19243">190</cx:pt>
          <cx:pt idx="19244">213</cx:pt>
          <cx:pt idx="19245">129</cx:pt>
          <cx:pt idx="19246">22</cx:pt>
          <cx:pt idx="19247">11</cx:pt>
          <cx:pt idx="19248">16</cx:pt>
          <cx:pt idx="19249">19</cx:pt>
          <cx:pt idx="19250">9</cx:pt>
          <cx:pt idx="19251">27</cx:pt>
          <cx:pt idx="19252">55</cx:pt>
          <cx:pt idx="19253">127</cx:pt>
          <cx:pt idx="19254">252</cx:pt>
          <cx:pt idx="19255">252</cx:pt>
          <cx:pt idx="19256">286</cx:pt>
          <cx:pt idx="19257">303</cx:pt>
          <cx:pt idx="19258">305</cx:pt>
          <cx:pt idx="19259">217</cx:pt>
          <cx:pt idx="19260">222</cx:pt>
          <cx:pt idx="19261">215</cx:pt>
          <cx:pt idx="19262">246</cx:pt>
          <cx:pt idx="19263">234</cx:pt>
          <cx:pt idx="19264">246</cx:pt>
          <cx:pt idx="19265">223</cx:pt>
          <cx:pt idx="19266">232</cx:pt>
          <cx:pt idx="19267">177</cx:pt>
          <cx:pt idx="19268">190</cx:pt>
          <cx:pt idx="19269">137</cx:pt>
          <cx:pt idx="19270">52</cx:pt>
          <cx:pt idx="19271">39</cx:pt>
          <cx:pt idx="19272">10</cx:pt>
          <cx:pt idx="19273">14</cx:pt>
          <cx:pt idx="19274">24</cx:pt>
          <cx:pt idx="19275">59</cx:pt>
          <cx:pt idx="19276">77</cx:pt>
          <cx:pt idx="19277">114</cx:pt>
          <cx:pt idx="19278">270</cx:pt>
          <cx:pt idx="19279">260</cx:pt>
          <cx:pt idx="19280">274</cx:pt>
          <cx:pt idx="19281">280</cx:pt>
          <cx:pt idx="19282">255</cx:pt>
          <cx:pt idx="19283">227</cx:pt>
          <cx:pt idx="19284">216</cx:pt>
          <cx:pt idx="19285">210</cx:pt>
          <cx:pt idx="19286">239</cx:pt>
          <cx:pt idx="19287">233</cx:pt>
          <cx:pt idx="19288">252</cx:pt>
          <cx:pt idx="19289">236</cx:pt>
          <cx:pt idx="19290">261</cx:pt>
          <cx:pt idx="19291">196</cx:pt>
          <cx:pt idx="19292">211</cx:pt>
          <cx:pt idx="19293">119</cx:pt>
          <cx:pt idx="19294">59</cx:pt>
          <cx:pt idx="19295">39</cx:pt>
          <cx:pt idx="19296">8</cx:pt>
          <cx:pt idx="19297">15</cx:pt>
          <cx:pt idx="19298">18</cx:pt>
          <cx:pt idx="19299">56</cx:pt>
          <cx:pt idx="19300">81</cx:pt>
          <cx:pt idx="19301">116</cx:pt>
          <cx:pt idx="19302">266</cx:pt>
          <cx:pt idx="19303">293</cx:pt>
          <cx:pt idx="19304">288</cx:pt>
          <cx:pt idx="19305">321</cx:pt>
          <cx:pt idx="19306">291</cx:pt>
          <cx:pt idx="19307">234</cx:pt>
          <cx:pt idx="19308">246</cx:pt>
          <cx:pt idx="19309">249</cx:pt>
          <cx:pt idx="19310">272</cx:pt>
          <cx:pt idx="19311">249</cx:pt>
          <cx:pt idx="19312">297</cx:pt>
          <cx:pt idx="19313">272</cx:pt>
          <cx:pt idx="19314">282</cx:pt>
          <cx:pt idx="19315">212</cx:pt>
          <cx:pt idx="19316">228</cx:pt>
          <cx:pt idx="19317">142</cx:pt>
          <cx:pt idx="19318">62</cx:pt>
          <cx:pt idx="19319">38</cx:pt>
          <cx:pt idx="19320">5</cx:pt>
          <cx:pt idx="19321">19</cx:pt>
          <cx:pt idx="19322">22</cx:pt>
          <cx:pt idx="19323">48</cx:pt>
          <cx:pt idx="19324">67</cx:pt>
          <cx:pt idx="19325">121</cx:pt>
          <cx:pt idx="19326">276</cx:pt>
          <cx:pt idx="19327">271</cx:pt>
          <cx:pt idx="19328">296</cx:pt>
          <cx:pt idx="19329">300</cx:pt>
          <cx:pt idx="19330">278</cx:pt>
          <cx:pt idx="19331">225</cx:pt>
          <cx:pt idx="19332">241</cx:pt>
          <cx:pt idx="19333">234</cx:pt>
          <cx:pt idx="19334">269</cx:pt>
          <cx:pt idx="19335">252</cx:pt>
          <cx:pt idx="19336">285</cx:pt>
          <cx:pt idx="19337">277</cx:pt>
          <cx:pt idx="19338">278</cx:pt>
          <cx:pt idx="19339">226</cx:pt>
          <cx:pt idx="19340">246</cx:pt>
          <cx:pt idx="19341">159</cx:pt>
          <cx:pt idx="19342">56</cx:pt>
          <cx:pt idx="19343">35</cx:pt>
          <cx:pt idx="19344">7</cx:pt>
          <cx:pt idx="19345">19</cx:pt>
          <cx:pt idx="19346">25</cx:pt>
          <cx:pt idx="19347">55</cx:pt>
          <cx:pt idx="19348">76</cx:pt>
          <cx:pt idx="19349">122</cx:pt>
          <cx:pt idx="19350">262</cx:pt>
          <cx:pt idx="19351">270</cx:pt>
          <cx:pt idx="19352">287</cx:pt>
          <cx:pt idx="19353">327</cx:pt>
          <cx:pt idx="19354">311</cx:pt>
          <cx:pt idx="19355">254</cx:pt>
          <cx:pt idx="19356">253</cx:pt>
          <cx:pt idx="19357">227</cx:pt>
          <cx:pt idx="19358">273</cx:pt>
          <cx:pt idx="19359">262</cx:pt>
          <cx:pt idx="19360">285</cx:pt>
          <cx:pt idx="19361">280</cx:pt>
          <cx:pt idx="19362">272</cx:pt>
          <cx:pt idx="19363">230</cx:pt>
          <cx:pt idx="19364">225</cx:pt>
          <cx:pt idx="19365">142</cx:pt>
          <cx:pt idx="19366">50</cx:pt>
          <cx:pt idx="19367">38</cx:pt>
          <cx:pt idx="19368">14</cx:pt>
          <cx:pt idx="19369">8</cx:pt>
          <cx:pt idx="19370">8</cx:pt>
          <cx:pt idx="19371">27</cx:pt>
          <cx:pt idx="19372">57</cx:pt>
          <cx:pt idx="19373">125</cx:pt>
          <cx:pt idx="19374">203</cx:pt>
          <cx:pt idx="19375">204</cx:pt>
          <cx:pt idx="19376">223</cx:pt>
          <cx:pt idx="19377">248</cx:pt>
          <cx:pt idx="19378">242</cx:pt>
          <cx:pt idx="19379">202</cx:pt>
          <cx:pt idx="19380">197</cx:pt>
          <cx:pt idx="19381">197</cx:pt>
          <cx:pt idx="19382">193</cx:pt>
          <cx:pt idx="19383">170</cx:pt>
          <cx:pt idx="19384">177</cx:pt>
          <cx:pt idx="19385">139</cx:pt>
          <cx:pt idx="19386">153</cx:pt>
          <cx:pt idx="19387">117</cx:pt>
          <cx:pt idx="19388">130</cx:pt>
          <cx:pt idx="19389">86</cx:pt>
          <cx:pt idx="19390">24</cx:pt>
          <cx:pt idx="19391">13</cx:pt>
          <cx:pt idx="19392">8</cx:pt>
          <cx:pt idx="19393">7</cx:pt>
          <cx:pt idx="19394">5</cx:pt>
          <cx:pt idx="19395">13</cx:pt>
          <cx:pt idx="19396">54</cx:pt>
          <cx:pt idx="19397">98</cx:pt>
          <cx:pt idx="19398">169</cx:pt>
          <cx:pt idx="19399">181</cx:pt>
          <cx:pt idx="19400">175</cx:pt>
          <cx:pt idx="19401">213</cx:pt>
          <cx:pt idx="19402">217</cx:pt>
          <cx:pt idx="19403">205</cx:pt>
          <cx:pt idx="19404">221</cx:pt>
          <cx:pt idx="19405">222</cx:pt>
          <cx:pt idx="19406">240</cx:pt>
          <cx:pt idx="19407">220</cx:pt>
          <cx:pt idx="19408">237</cx:pt>
          <cx:pt idx="19409">221</cx:pt>
          <cx:pt idx="19410">268</cx:pt>
          <cx:pt idx="19411">210</cx:pt>
          <cx:pt idx="19412">212</cx:pt>
          <cx:pt idx="19413">145</cx:pt>
          <cx:pt idx="19414">34</cx:pt>
          <cx:pt idx="19415">9</cx:pt>
          <cx:pt idx="19416">25</cx:pt>
          <cx:pt idx="19417">18</cx:pt>
          <cx:pt idx="19418">12</cx:pt>
          <cx:pt idx="19419">30</cx:pt>
          <cx:pt idx="19420">51</cx:pt>
          <cx:pt idx="19421">128</cx:pt>
          <cx:pt idx="19422">275</cx:pt>
          <cx:pt idx="19423">262</cx:pt>
          <cx:pt idx="19424">276</cx:pt>
          <cx:pt idx="19425">312</cx:pt>
          <cx:pt idx="19426">280</cx:pt>
          <cx:pt idx="19427">231</cx:pt>
          <cx:pt idx="19428">223</cx:pt>
          <cx:pt idx="19429">216</cx:pt>
          <cx:pt idx="19430">246</cx:pt>
          <cx:pt idx="19431">238</cx:pt>
          <cx:pt idx="19432">268</cx:pt>
          <cx:pt idx="19433">260</cx:pt>
          <cx:pt idx="19434">275</cx:pt>
          <cx:pt idx="19435">198</cx:pt>
          <cx:pt idx="19436">212</cx:pt>
          <cx:pt idx="19437">150</cx:pt>
          <cx:pt idx="19438">63</cx:pt>
          <cx:pt idx="19439">45</cx:pt>
          <cx:pt idx="19440">11</cx:pt>
          <cx:pt idx="19441">17</cx:pt>
          <cx:pt idx="19442">24</cx:pt>
          <cx:pt idx="19443">61</cx:pt>
          <cx:pt idx="19444">77</cx:pt>
          <cx:pt idx="19445">121</cx:pt>
          <cx:pt idx="19446">274</cx:pt>
          <cx:pt idx="19447">269</cx:pt>
          <cx:pt idx="19448">284</cx:pt>
          <cx:pt idx="19449">304</cx:pt>
          <cx:pt idx="19450">270</cx:pt>
          <cx:pt idx="19451">223</cx:pt>
          <cx:pt idx="19452">241</cx:pt>
          <cx:pt idx="19453">219</cx:pt>
          <cx:pt idx="19454">250</cx:pt>
          <cx:pt idx="19455">251</cx:pt>
          <cx:pt idx="19456">290</cx:pt>
          <cx:pt idx="19457">274</cx:pt>
          <cx:pt idx="19458">266</cx:pt>
          <cx:pt idx="19459">207</cx:pt>
          <cx:pt idx="19460">219</cx:pt>
          <cx:pt idx="19461">127</cx:pt>
          <cx:pt idx="19462">65</cx:pt>
          <cx:pt idx="19463">44</cx:pt>
          <cx:pt idx="19464">10</cx:pt>
          <cx:pt idx="19465">17</cx:pt>
          <cx:pt idx="19466">22</cx:pt>
          <cx:pt idx="19467">54</cx:pt>
          <cx:pt idx="19468">72</cx:pt>
          <cx:pt idx="19469">129</cx:pt>
          <cx:pt idx="19470">277</cx:pt>
          <cx:pt idx="19471">298</cx:pt>
          <cx:pt idx="19472">295</cx:pt>
          <cx:pt idx="19473">286</cx:pt>
          <cx:pt idx="19474">277</cx:pt>
          <cx:pt idx="19475">233</cx:pt>
          <cx:pt idx="19476">230</cx:pt>
          <cx:pt idx="19477">221</cx:pt>
          <cx:pt idx="19478">293</cx:pt>
          <cx:pt idx="19479">258</cx:pt>
          <cx:pt idx="19480">310</cx:pt>
          <cx:pt idx="19481">289</cx:pt>
          <cx:pt idx="19482">288</cx:pt>
          <cx:pt idx="19483">211</cx:pt>
          <cx:pt idx="19484">240</cx:pt>
          <cx:pt idx="19485">138</cx:pt>
          <cx:pt idx="19486">75</cx:pt>
          <cx:pt idx="19487">46</cx:pt>
          <cx:pt idx="19488">11</cx:pt>
          <cx:pt idx="19489">15</cx:pt>
          <cx:pt idx="19490">23</cx:pt>
          <cx:pt idx="19491">60</cx:pt>
          <cx:pt idx="19492">71</cx:pt>
          <cx:pt idx="19493">132</cx:pt>
          <cx:pt idx="19494">277</cx:pt>
          <cx:pt idx="19495">283</cx:pt>
          <cx:pt idx="19496">300</cx:pt>
          <cx:pt idx="19497">315</cx:pt>
          <cx:pt idx="19498">290</cx:pt>
          <cx:pt idx="19499">232</cx:pt>
          <cx:pt idx="19500">245</cx:pt>
          <cx:pt idx="19501">251</cx:pt>
          <cx:pt idx="19502">283</cx:pt>
          <cx:pt idx="19503">266</cx:pt>
          <cx:pt idx="19504">300</cx:pt>
          <cx:pt idx="19505">291</cx:pt>
          <cx:pt idx="19506">307</cx:pt>
          <cx:pt idx="19507">239</cx:pt>
          <cx:pt idx="19508">243</cx:pt>
          <cx:pt idx="19509">143</cx:pt>
          <cx:pt idx="19510">59</cx:pt>
          <cx:pt idx="19511">47</cx:pt>
          <cx:pt idx="19512">11</cx:pt>
          <cx:pt idx="19513">14</cx:pt>
          <cx:pt idx="19514">22</cx:pt>
          <cx:pt idx="19515">58</cx:pt>
          <cx:pt idx="19516">81</cx:pt>
          <cx:pt idx="19517">127</cx:pt>
          <cx:pt idx="19518">269</cx:pt>
          <cx:pt idx="19519">269</cx:pt>
          <cx:pt idx="19520">303</cx:pt>
          <cx:pt idx="19521">314</cx:pt>
          <cx:pt idx="19522">316</cx:pt>
          <cx:pt idx="19523">269</cx:pt>
          <cx:pt idx="19524">254</cx:pt>
          <cx:pt idx="19525">238</cx:pt>
          <cx:pt idx="19526">276</cx:pt>
          <cx:pt idx="19527">289</cx:pt>
          <cx:pt idx="19528">305</cx:pt>
          <cx:pt idx="19529">281</cx:pt>
          <cx:pt idx="19530">292</cx:pt>
          <cx:pt idx="19531">220</cx:pt>
          <cx:pt idx="19532">219</cx:pt>
          <cx:pt idx="19533">136</cx:pt>
          <cx:pt idx="19534">49</cx:pt>
          <cx:pt idx="19535">40</cx:pt>
          <cx:pt idx="19536">9</cx:pt>
          <cx:pt idx="19537">6</cx:pt>
          <cx:pt idx="19538">8</cx:pt>
          <cx:pt idx="19539">29</cx:pt>
          <cx:pt idx="19540">54</cx:pt>
          <cx:pt idx="19541">105</cx:pt>
          <cx:pt idx="19542">213</cx:pt>
          <cx:pt idx="19543">215</cx:pt>
          <cx:pt idx="19544">241</cx:pt>
          <cx:pt idx="19545">273</cx:pt>
          <cx:pt idx="19546">286</cx:pt>
          <cx:pt idx="19547">237</cx:pt>
          <cx:pt idx="19548">226</cx:pt>
          <cx:pt idx="19549">200</cx:pt>
          <cx:pt idx="19550">220</cx:pt>
          <cx:pt idx="19551">183</cx:pt>
          <cx:pt idx="19552">180</cx:pt>
          <cx:pt idx="19553">129</cx:pt>
          <cx:pt idx="19554">159</cx:pt>
          <cx:pt idx="19555">122</cx:pt>
          <cx:pt idx="19556">128</cx:pt>
          <cx:pt idx="19557">83</cx:pt>
          <cx:pt idx="19558">18</cx:pt>
          <cx:pt idx="19559">12</cx:pt>
          <cx:pt idx="19560">8</cx:pt>
          <cx:pt idx="19561">11</cx:pt>
          <cx:pt idx="19562">8</cx:pt>
          <cx:pt idx="19563">29</cx:pt>
          <cx:pt idx="19564">100</cx:pt>
          <cx:pt idx="19565">189</cx:pt>
          <cx:pt idx="19566">210</cx:pt>
          <cx:pt idx="19567">210</cx:pt>
          <cx:pt idx="19568">226</cx:pt>
          <cx:pt idx="19569">248</cx:pt>
          <cx:pt idx="19570">235</cx:pt>
          <cx:pt idx="19571">262</cx:pt>
          <cx:pt idx="19572">261</cx:pt>
          <cx:pt idx="19573">271</cx:pt>
          <cx:pt idx="19574">260</cx:pt>
          <cx:pt idx="19575">258</cx:pt>
          <cx:pt idx="19576">262</cx:pt>
          <cx:pt idx="19577">292</cx:pt>
          <cx:pt idx="19578">215</cx:pt>
          <cx:pt idx="19579">209</cx:pt>
          <cx:pt idx="19580">172</cx:pt>
          <cx:pt idx="19581">46</cx:pt>
          <cx:pt idx="19582">12</cx:pt>
          <cx:pt idx="19583">15</cx:pt>
          <cx:pt idx="19584">17</cx:pt>
          <cx:pt idx="19585">18</cx:pt>
          <cx:pt idx="19586">20</cx:pt>
          <cx:pt idx="19587">46</cx:pt>
          <cx:pt idx="19588">143</cx:pt>
          <cx:pt idx="19589">299</cx:pt>
          <cx:pt idx="19590">300</cx:pt>
          <cx:pt idx="19591">318</cx:pt>
          <cx:pt idx="19592">341</cx:pt>
          <cx:pt idx="19593">314</cx:pt>
          <cx:pt idx="19594">276</cx:pt>
          <cx:pt idx="19595">269</cx:pt>
          <cx:pt idx="19596">245</cx:pt>
          <cx:pt idx="19597">294</cx:pt>
          <cx:pt idx="19598">272</cx:pt>
          <cx:pt idx="19599">280</cx:pt>
          <cx:pt idx="19600">277</cx:pt>
          <cx:pt idx="19601">298</cx:pt>
          <cx:pt idx="19602">224</cx:pt>
          <cx:pt idx="19603">224</cx:pt>
          <cx:pt idx="19604">176</cx:pt>
          <cx:pt idx="19605">60</cx:pt>
          <cx:pt idx="19606">50</cx:pt>
          <cx:pt idx="19607">19</cx:pt>
          <cx:pt idx="19608">20</cx:pt>
          <cx:pt idx="19609">30</cx:pt>
          <cx:pt idx="19610">48</cx:pt>
          <cx:pt idx="19611">64</cx:pt>
          <cx:pt idx="19612">145</cx:pt>
          <cx:pt idx="19613">285</cx:pt>
          <cx:pt idx="19614">271</cx:pt>
          <cx:pt idx="19615">292</cx:pt>
          <cx:pt idx="19616">306</cx:pt>
          <cx:pt idx="19617">307</cx:pt>
          <cx:pt idx="19618">245</cx:pt>
          <cx:pt idx="19619">246</cx:pt>
          <cx:pt idx="19620">248</cx:pt>
          <cx:pt idx="19621">306</cx:pt>
          <cx:pt idx="19622">261</cx:pt>
          <cx:pt idx="19623">300</cx:pt>
          <cx:pt idx="19624">279</cx:pt>
          <cx:pt idx="19625">300</cx:pt>
          <cx:pt idx="19626">220</cx:pt>
          <cx:pt idx="19627">225</cx:pt>
          <cx:pt idx="19628">179</cx:pt>
          <cx:pt idx="19629">76</cx:pt>
          <cx:pt idx="19630">42</cx:pt>
          <cx:pt idx="19631">12</cx:pt>
          <cx:pt idx="19632">20</cx:pt>
          <cx:pt idx="19633">24</cx:pt>
          <cx:pt idx="19634">49</cx:pt>
          <cx:pt idx="19635">70</cx:pt>
          <cx:pt idx="19636">152</cx:pt>
          <cx:pt idx="19637">283</cx:pt>
          <cx:pt idx="19638">298</cx:pt>
          <cx:pt idx="19639">298</cx:pt>
          <cx:pt idx="19640">317</cx:pt>
          <cx:pt idx="19641">306</cx:pt>
          <cx:pt idx="19642">248</cx:pt>
          <cx:pt idx="19643">266</cx:pt>
          <cx:pt idx="19644">275</cx:pt>
          <cx:pt idx="19645">324</cx:pt>
          <cx:pt idx="19646">289</cx:pt>
          <cx:pt idx="19647">318</cx:pt>
          <cx:pt idx="19648">291</cx:pt>
          <cx:pt idx="19649">280</cx:pt>
          <cx:pt idx="19650">227</cx:pt>
          <cx:pt idx="19651">230</cx:pt>
          <cx:pt idx="19652">178</cx:pt>
          <cx:pt idx="19653">76</cx:pt>
          <cx:pt idx="19654">46</cx:pt>
          <cx:pt idx="19655">15</cx:pt>
          <cx:pt idx="19656">11</cx:pt>
          <cx:pt idx="19657">28</cx:pt>
          <cx:pt idx="19658">52</cx:pt>
          <cx:pt idx="19659">61</cx:pt>
          <cx:pt idx="19660">142</cx:pt>
          <cx:pt idx="19661">280</cx:pt>
          <cx:pt idx="19662">291</cx:pt>
          <cx:pt idx="19663">317</cx:pt>
          <cx:pt idx="19664">320</cx:pt>
          <cx:pt idx="19665">309</cx:pt>
          <cx:pt idx="19666">261</cx:pt>
          <cx:pt idx="19667">278</cx:pt>
          <cx:pt idx="19668">275</cx:pt>
          <cx:pt idx="19669">300</cx:pt>
          <cx:pt idx="19670">275</cx:pt>
          <cx:pt idx="19671">305</cx:pt>
          <cx:pt idx="19672">305</cx:pt>
          <cx:pt idx="19673">323</cx:pt>
          <cx:pt idx="19674">239</cx:pt>
          <cx:pt idx="19675">254</cx:pt>
          <cx:pt idx="19676">203</cx:pt>
          <cx:pt idx="19677">74</cx:pt>
          <cx:pt idx="19678">46</cx:pt>
          <cx:pt idx="19679">10</cx:pt>
          <cx:pt idx="19680">18</cx:pt>
          <cx:pt idx="19681">26</cx:pt>
          <cx:pt idx="19682">46</cx:pt>
          <cx:pt idx="19683">70</cx:pt>
          <cx:pt idx="19684">146</cx:pt>
          <cx:pt idx="19685">295</cx:pt>
          <cx:pt idx="19686">277</cx:pt>
          <cx:pt idx="19687">289</cx:pt>
          <cx:pt idx="19688">311</cx:pt>
          <cx:pt idx="19689">321</cx:pt>
          <cx:pt idx="19690">254</cx:pt>
          <cx:pt idx="19691">296</cx:pt>
          <cx:pt idx="19692">283</cx:pt>
          <cx:pt idx="19693">301</cx:pt>
          <cx:pt idx="19694">294</cx:pt>
          <cx:pt idx="19695">293</cx:pt>
          <cx:pt idx="19696">296</cx:pt>
          <cx:pt idx="19697">304</cx:pt>
          <cx:pt idx="19698">231</cx:pt>
          <cx:pt idx="19699">240</cx:pt>
          <cx:pt idx="19700">187</cx:pt>
          <cx:pt idx="19701">76</cx:pt>
          <cx:pt idx="19702">43</cx:pt>
          <cx:pt idx="19703">16</cx:pt>
          <cx:pt idx="19704">10</cx:pt>
          <cx:pt idx="19705">11</cx:pt>
          <cx:pt idx="19706">23</cx:pt>
          <cx:pt idx="19707">50</cx:pt>
          <cx:pt idx="19708">135</cx:pt>
          <cx:pt idx="19709">242</cx:pt>
          <cx:pt idx="19710">226</cx:pt>
          <cx:pt idx="19711">243</cx:pt>
          <cx:pt idx="19712">247</cx:pt>
          <cx:pt idx="19713">277</cx:pt>
          <cx:pt idx="19714">241</cx:pt>
          <cx:pt idx="19715">217</cx:pt>
          <cx:pt idx="19716">231</cx:pt>
          <cx:pt idx="19717">237</cx:pt>
          <cx:pt idx="19718">189</cx:pt>
          <cx:pt idx="19719">188</cx:pt>
          <cx:pt idx="19720">165</cx:pt>
          <cx:pt idx="19721">202</cx:pt>
          <cx:pt idx="19722">171</cx:pt>
          <cx:pt idx="19723">148</cx:pt>
          <cx:pt idx="19724">124</cx:pt>
          <cx:pt idx="19725">36</cx:pt>
          <cx:pt idx="19726">24</cx:pt>
          <cx:pt idx="19727">6</cx:pt>
          <cx:pt idx="19728">8</cx:pt>
          <cx:pt idx="19729">4</cx:pt>
          <cx:pt idx="19730">20</cx:pt>
          <cx:pt idx="19731">53</cx:pt>
          <cx:pt idx="19732">115</cx:pt>
          <cx:pt idx="19733">194</cx:pt>
          <cx:pt idx="19734">185</cx:pt>
          <cx:pt idx="19735">204</cx:pt>
          <cx:pt idx="19736">221</cx:pt>
          <cx:pt idx="19737">257</cx:pt>
          <cx:pt idx="19738">235</cx:pt>
          <cx:pt idx="19739">258</cx:pt>
          <cx:pt idx="19740">233</cx:pt>
          <cx:pt idx="19741">274</cx:pt>
          <cx:pt idx="19742">253</cx:pt>
          <cx:pt idx="19743">249</cx:pt>
          <cx:pt idx="19744">243</cx:pt>
          <cx:pt idx="19745">282</cx:pt>
          <cx:pt idx="19746">215</cx:pt>
          <cx:pt idx="19747">223</cx:pt>
          <cx:pt idx="19748">190</cx:pt>
          <cx:pt idx="19749">40</cx:pt>
          <cx:pt idx="19750">15</cx:pt>
          <cx:pt idx="19751">18</cx:pt>
          <cx:pt idx="19752">18</cx:pt>
          <cx:pt idx="19753">17</cx:pt>
          <cx:pt idx="19754">24</cx:pt>
          <cx:pt idx="19755">46</cx:pt>
          <cx:pt idx="19756">134</cx:pt>
          <cx:pt idx="19757">285</cx:pt>
          <cx:pt idx="19758">301</cx:pt>
          <cx:pt idx="19759">290</cx:pt>
          <cx:pt idx="19760">315</cx:pt>
          <cx:pt idx="19761">302</cx:pt>
          <cx:pt idx="19762">269</cx:pt>
          <cx:pt idx="19763">258</cx:pt>
          <cx:pt idx="19764">246</cx:pt>
          <cx:pt idx="19765">306</cx:pt>
          <cx:pt idx="19766">278</cx:pt>
          <cx:pt idx="19767">259</cx:pt>
          <cx:pt idx="19768">270</cx:pt>
          <cx:pt idx="19769">292</cx:pt>
          <cx:pt idx="19770">241</cx:pt>
          <cx:pt idx="19771">223</cx:pt>
          <cx:pt idx="19772">185</cx:pt>
          <cx:pt idx="19773">70</cx:pt>
          <cx:pt idx="19774">48</cx:pt>
          <cx:pt idx="19775">19</cx:pt>
          <cx:pt idx="19776">18</cx:pt>
          <cx:pt idx="19777">28</cx:pt>
          <cx:pt idx="19778">55</cx:pt>
          <cx:pt idx="19779">65</cx:pt>
          <cx:pt idx="19780">151</cx:pt>
          <cx:pt idx="19781">297</cx:pt>
          <cx:pt idx="19782">287</cx:pt>
          <cx:pt idx="19783">298</cx:pt>
          <cx:pt idx="19784">312</cx:pt>
          <cx:pt idx="19785">296</cx:pt>
          <cx:pt idx="19786">253</cx:pt>
          <cx:pt idx="19787">265</cx:pt>
          <cx:pt idx="19788">269</cx:pt>
          <cx:pt idx="19789">308</cx:pt>
          <cx:pt idx="19790">280</cx:pt>
          <cx:pt idx="19791">312</cx:pt>
          <cx:pt idx="19792">294</cx:pt>
          <cx:pt idx="19793">296</cx:pt>
          <cx:pt idx="19794">229</cx:pt>
          <cx:pt idx="19795">224</cx:pt>
          <cx:pt idx="19796">172</cx:pt>
          <cx:pt idx="19797">83</cx:pt>
          <cx:pt idx="19798">43</cx:pt>
          <cx:pt idx="19799">17</cx:pt>
          <cx:pt idx="19800">19</cx:pt>
          <cx:pt idx="19801">27</cx:pt>
          <cx:pt idx="19802">47</cx:pt>
          <cx:pt idx="19803">63</cx:pt>
          <cx:pt idx="19804">151</cx:pt>
          <cx:pt idx="19805">297</cx:pt>
          <cx:pt idx="19806">319</cx:pt>
          <cx:pt idx="19807">318</cx:pt>
          <cx:pt idx="19808">334</cx:pt>
          <cx:pt idx="19809">315</cx:pt>
          <cx:pt idx="19810">287</cx:pt>
          <cx:pt idx="19811">295</cx:pt>
          <cx:pt idx="19812">276</cx:pt>
          <cx:pt idx="19813">304</cx:pt>
          <cx:pt idx="19814">292</cx:pt>
          <cx:pt idx="19815">306</cx:pt>
          <cx:pt idx="19816">293</cx:pt>
          <cx:pt idx="19817">306</cx:pt>
          <cx:pt idx="19818">237</cx:pt>
          <cx:pt idx="19819">237</cx:pt>
          <cx:pt idx="19820">192</cx:pt>
          <cx:pt idx="19821">79</cx:pt>
          <cx:pt idx="19822">56</cx:pt>
          <cx:pt idx="19823">23</cx:pt>
          <cx:pt idx="19824">21</cx:pt>
          <cx:pt idx="19825">27</cx:pt>
          <cx:pt idx="19826">42</cx:pt>
          <cx:pt idx="19827">59</cx:pt>
          <cx:pt idx="19828">140</cx:pt>
          <cx:pt idx="19829">294</cx:pt>
          <cx:pt idx="19830">274</cx:pt>
          <cx:pt idx="19831">319</cx:pt>
          <cx:pt idx="19832">322</cx:pt>
          <cx:pt idx="19833">291</cx:pt>
          <cx:pt idx="19834">267</cx:pt>
          <cx:pt idx="19835">260</cx:pt>
          <cx:pt idx="19836">282</cx:pt>
          <cx:pt idx="19837">304</cx:pt>
          <cx:pt idx="19838">314</cx:pt>
          <cx:pt idx="19839">306</cx:pt>
          <cx:pt idx="19840">321</cx:pt>
          <cx:pt idx="19841">322</cx:pt>
          <cx:pt idx="19842">234</cx:pt>
          <cx:pt idx="19843">250</cx:pt>
          <cx:pt idx="19844">216</cx:pt>
          <cx:pt idx="19845">106</cx:pt>
          <cx:pt idx="19846">50</cx:pt>
          <cx:pt idx="19847">18</cx:pt>
          <cx:pt idx="19848">21</cx:pt>
          <cx:pt idx="19849">26</cx:pt>
          <cx:pt idx="19850">50</cx:pt>
          <cx:pt idx="19851">65</cx:pt>
          <cx:pt idx="19852">151</cx:pt>
          <cx:pt idx="19853">291</cx:pt>
          <cx:pt idx="19854">274</cx:pt>
          <cx:pt idx="19855">293</cx:pt>
          <cx:pt idx="19856">340</cx:pt>
          <cx:pt idx="19857">362</cx:pt>
          <cx:pt idx="19858">299</cx:pt>
          <cx:pt idx="19859">305</cx:pt>
          <cx:pt idx="19860">287</cx:pt>
          <cx:pt idx="19861">317</cx:pt>
          <cx:pt idx="19862">293</cx:pt>
          <cx:pt idx="19863">298</cx:pt>
          <cx:pt idx="19864">311</cx:pt>
          <cx:pt idx="19865">319</cx:pt>
          <cx:pt idx="19866">254</cx:pt>
          <cx:pt idx="19867">229</cx:pt>
          <cx:pt idx="19868">200</cx:pt>
          <cx:pt idx="19869">90</cx:pt>
          <cx:pt idx="19870">53</cx:pt>
          <cx:pt idx="19871">14</cx:pt>
          <cx:pt idx="19872">12</cx:pt>
          <cx:pt idx="19873">12</cx:pt>
          <cx:pt idx="19874">20</cx:pt>
          <cx:pt idx="19875">57</cx:pt>
          <cx:pt idx="19876">141</cx:pt>
          <cx:pt idx="19877">237</cx:pt>
          <cx:pt idx="19878">263</cx:pt>
          <cx:pt idx="19879">241</cx:pt>
          <cx:pt idx="19880">266</cx:pt>
          <cx:pt idx="19881">305</cx:pt>
          <cx:pt idx="19882">272</cx:pt>
          <cx:pt idx="19883">244</cx:pt>
          <cx:pt idx="19884">243</cx:pt>
          <cx:pt idx="19885">261</cx:pt>
          <cx:pt idx="19886">239</cx:pt>
          <cx:pt idx="19887">245</cx:pt>
          <cx:pt idx="19888">212</cx:pt>
          <cx:pt idx="19889">210</cx:pt>
          <cx:pt idx="19890">191</cx:pt>
          <cx:pt idx="19891">160</cx:pt>
          <cx:pt idx="19892">136</cx:pt>
          <cx:pt idx="19893">38</cx:pt>
          <cx:pt idx="19894">31</cx:pt>
          <cx:pt idx="19895">21</cx:pt>
          <cx:pt idx="19896">12</cx:pt>
          <cx:pt idx="19897">10</cx:pt>
          <cx:pt idx="19898">15</cx:pt>
          <cx:pt idx="19899">48</cx:pt>
          <cx:pt idx="19900">125</cx:pt>
          <cx:pt idx="19901">202</cx:pt>
          <cx:pt idx="19902">205</cx:pt>
          <cx:pt idx="19903">217</cx:pt>
          <cx:pt idx="19904">254</cx:pt>
          <cx:pt idx="19905">269</cx:pt>
          <cx:pt idx="19906">255</cx:pt>
          <cx:pt idx="19907">267</cx:pt>
          <cx:pt idx="19908">262</cx:pt>
          <cx:pt idx="19909">277</cx:pt>
          <cx:pt idx="19910">245</cx:pt>
          <cx:pt idx="19911">260</cx:pt>
          <cx:pt idx="19912">253</cx:pt>
          <cx:pt idx="19913">262</cx:pt>
          <cx:pt idx="19914">216</cx:pt>
          <cx:pt idx="19915">224</cx:pt>
          <cx:pt idx="19916">189</cx:pt>
          <cx:pt idx="19917">49</cx:pt>
          <cx:pt idx="19918">25</cx:pt>
          <cx:pt idx="19919">22</cx:pt>
          <cx:pt idx="19920">22</cx:pt>
          <cx:pt idx="19921">21</cx:pt>
          <cx:pt idx="19922">21</cx:pt>
          <cx:pt idx="19923">53</cx:pt>
          <cx:pt idx="19924">158</cx:pt>
          <cx:pt idx="19925">284</cx:pt>
          <cx:pt idx="19926">267</cx:pt>
          <cx:pt idx="19927">297</cx:pt>
          <cx:pt idx="19928">316</cx:pt>
          <cx:pt idx="19929">316</cx:pt>
          <cx:pt idx="19930">261</cx:pt>
          <cx:pt idx="19931">250</cx:pt>
          <cx:pt idx="19932">255</cx:pt>
          <cx:pt idx="19933">294</cx:pt>
          <cx:pt idx="19934">251</cx:pt>
          <cx:pt idx="19935">252</cx:pt>
          <cx:pt idx="19936">254</cx:pt>
          <cx:pt idx="19937">274</cx:pt>
          <cx:pt idx="19938">211</cx:pt>
          <cx:pt idx="19939">210</cx:pt>
          <cx:pt idx="19940">176</cx:pt>
          <cx:pt idx="19941">75</cx:pt>
          <cx:pt idx="19942">52</cx:pt>
          <cx:pt idx="19943">17</cx:pt>
          <cx:pt idx="19944">21</cx:pt>
          <cx:pt idx="19945">28</cx:pt>
          <cx:pt idx="19946">52</cx:pt>
          <cx:pt idx="19947">68</cx:pt>
          <cx:pt idx="19948">144</cx:pt>
          <cx:pt idx="19949">292</cx:pt>
          <cx:pt idx="19950">259</cx:pt>
          <cx:pt idx="19951">291</cx:pt>
          <cx:pt idx="19952">313</cx:pt>
          <cx:pt idx="19953">299</cx:pt>
          <cx:pt idx="19954">228</cx:pt>
          <cx:pt idx="19955">233</cx:pt>
          <cx:pt idx="19956">251</cx:pt>
          <cx:pt idx="19957">288</cx:pt>
          <cx:pt idx="19958">252</cx:pt>
          <cx:pt idx="19959">271</cx:pt>
          <cx:pt idx="19960">247</cx:pt>
          <cx:pt idx="19961">276</cx:pt>
          <cx:pt idx="19962">192</cx:pt>
          <cx:pt idx="19963">209</cx:pt>
          <cx:pt idx="19964">182</cx:pt>
          <cx:pt idx="19965">98</cx:pt>
          <cx:pt idx="19966">54</cx:pt>
          <cx:pt idx="19967">14</cx:pt>
          <cx:pt idx="19968">20</cx:pt>
          <cx:pt idx="19969">28</cx:pt>
          <cx:pt idx="19970">48</cx:pt>
          <cx:pt idx="19971">71</cx:pt>
          <cx:pt idx="19972">145</cx:pt>
          <cx:pt idx="19973">265</cx:pt>
          <cx:pt idx="19974">262</cx:pt>
          <cx:pt idx="19975">287</cx:pt>
          <cx:pt idx="19976">305</cx:pt>
          <cx:pt idx="19977">300</cx:pt>
          <cx:pt idx="19978">254</cx:pt>
          <cx:pt idx="19979">261</cx:pt>
          <cx:pt idx="19980">265</cx:pt>
          <cx:pt idx="19981">289</cx:pt>
          <cx:pt idx="19982">246</cx:pt>
          <cx:pt idx="19983">285</cx:pt>
          <cx:pt idx="19984">293</cx:pt>
          <cx:pt idx="19985">285</cx:pt>
          <cx:pt idx="19986">214</cx:pt>
          <cx:pt idx="19987">228</cx:pt>
          <cx:pt idx="19988">184</cx:pt>
          <cx:pt idx="19989">92</cx:pt>
          <cx:pt idx="19990">54</cx:pt>
          <cx:pt idx="19991">18</cx:pt>
          <cx:pt idx="19992">18</cx:pt>
          <cx:pt idx="19993">30</cx:pt>
          <cx:pt idx="19994">49</cx:pt>
          <cx:pt idx="19995">62</cx:pt>
          <cx:pt idx="19996">136</cx:pt>
          <cx:pt idx="19997">265</cx:pt>
          <cx:pt idx="19998">275</cx:pt>
          <cx:pt idx="19999">277</cx:pt>
          <cx:pt idx="20000">309</cx:pt>
          <cx:pt idx="20001">297</cx:pt>
          <cx:pt idx="20002">222</cx:pt>
          <cx:pt idx="20003">251</cx:pt>
          <cx:pt idx="20004">245</cx:pt>
          <cx:pt idx="20005">275</cx:pt>
          <cx:pt idx="20006">269</cx:pt>
          <cx:pt idx="20007">288</cx:pt>
          <cx:pt idx="20008">278</cx:pt>
          <cx:pt idx="20009">287</cx:pt>
          <cx:pt idx="20010">228</cx:pt>
          <cx:pt idx="20011">244</cx:pt>
          <cx:pt idx="20012">201</cx:pt>
          <cx:pt idx="20013">96</cx:pt>
          <cx:pt idx="20014">51</cx:pt>
          <cx:pt idx="20015">16</cx:pt>
          <cx:pt idx="20016">15</cx:pt>
          <cx:pt idx="20017">16</cx:pt>
          <cx:pt idx="20018">40</cx:pt>
          <cx:pt idx="20019">55</cx:pt>
          <cx:pt idx="20020">140</cx:pt>
          <cx:pt idx="20021">243</cx:pt>
          <cx:pt idx="20022">232</cx:pt>
          <cx:pt idx="20023">257</cx:pt>
          <cx:pt idx="20024">306</cx:pt>
          <cx:pt idx="20025">300</cx:pt>
          <cx:pt idx="20026">252</cx:pt>
          <cx:pt idx="20027">248</cx:pt>
          <cx:pt idx="20028">276</cx:pt>
          <cx:pt idx="20029">263</cx:pt>
          <cx:pt idx="20030">215</cx:pt>
          <cx:pt idx="20031">236</cx:pt>
          <cx:pt idx="20032">214</cx:pt>
          <cx:pt idx="20033">227</cx:pt>
          <cx:pt idx="20034">176</cx:pt>
          <cx:pt idx="20035">200</cx:pt>
          <cx:pt idx="20036">167</cx:pt>
          <cx:pt idx="20037">57</cx:pt>
          <cx:pt idx="20038">28</cx:pt>
          <cx:pt idx="20039">10</cx:pt>
          <cx:pt idx="20040">8</cx:pt>
          <cx:pt idx="20041">10</cx:pt>
          <cx:pt idx="20042">25</cx:pt>
          <cx:pt idx="20043">59</cx:pt>
          <cx:pt idx="20044">146</cx:pt>
          <cx:pt idx="20045">231</cx:pt>
          <cx:pt idx="20046">211</cx:pt>
          <cx:pt idx="20047">213</cx:pt>
          <cx:pt idx="20048">253</cx:pt>
          <cx:pt idx="20049">257</cx:pt>
          <cx:pt idx="20050">228</cx:pt>
          <cx:pt idx="20051">230</cx:pt>
          <cx:pt idx="20052">214</cx:pt>
          <cx:pt idx="20053">236</cx:pt>
          <cx:pt idx="20054">184</cx:pt>
          <cx:pt idx="20055">188</cx:pt>
          <cx:pt idx="20056">164</cx:pt>
          <cx:pt idx="20057">198</cx:pt>
          <cx:pt idx="20058">168</cx:pt>
          <cx:pt idx="20059">148</cx:pt>
          <cx:pt idx="20060">119</cx:pt>
          <cx:pt idx="20061">38</cx:pt>
          <cx:pt idx="20062">30</cx:pt>
          <cx:pt idx="20063">12</cx:pt>
          <cx:pt idx="20064">8</cx:pt>
          <cx:pt idx="20065">9</cx:pt>
          <cx:pt idx="20066">13</cx:pt>
          <cx:pt idx="20067">51</cx:pt>
          <cx:pt idx="20068">114</cx:pt>
          <cx:pt idx="20069">150</cx:pt>
          <cx:pt idx="20070">172</cx:pt>
          <cx:pt idx="20071">179</cx:pt>
          <cx:pt idx="20072">216</cx:pt>
          <cx:pt idx="20073">227</cx:pt>
          <cx:pt idx="20074">196</cx:pt>
          <cx:pt idx="20075">226</cx:pt>
          <cx:pt idx="20076">225</cx:pt>
          <cx:pt idx="20077">225</cx:pt>
          <cx:pt idx="20078">190</cx:pt>
          <cx:pt idx="20079">198</cx:pt>
          <cx:pt idx="20080">207</cx:pt>
          <cx:pt idx="20081">241</cx:pt>
          <cx:pt idx="20082">153</cx:pt>
          <cx:pt idx="20083">191</cx:pt>
          <cx:pt idx="20084">137</cx:pt>
          <cx:pt idx="20085">31</cx:pt>
          <cx:pt idx="20086">15</cx:pt>
          <cx:pt idx="20087">13</cx:pt>
          <cx:pt idx="20088">13</cx:pt>
          <cx:pt idx="20089">9</cx:pt>
          <cx:pt idx="20090">16</cx:pt>
          <cx:pt idx="20091">46</cx:pt>
          <cx:pt idx="20092">111</cx:pt>
          <cx:pt idx="20093">194</cx:pt>
          <cx:pt idx="20094">197</cx:pt>
          <cx:pt idx="20095">194</cx:pt>
          <cx:pt idx="20096">271</cx:pt>
          <cx:pt idx="20097">265</cx:pt>
          <cx:pt idx="20098">237</cx:pt>
          <cx:pt idx="20099">240</cx:pt>
          <cx:pt idx="20100">232</cx:pt>
          <cx:pt idx="20101">277</cx:pt>
          <cx:pt idx="20102">238</cx:pt>
          <cx:pt idx="20103">240</cx:pt>
          <cx:pt idx="20104">252</cx:pt>
          <cx:pt idx="20105">264</cx:pt>
          <cx:pt idx="20106">209</cx:pt>
          <cx:pt idx="20107">203</cx:pt>
          <cx:pt idx="20108">170</cx:pt>
          <cx:pt idx="20109">51</cx:pt>
          <cx:pt idx="20110">21</cx:pt>
          <cx:pt idx="20111">10</cx:pt>
          <cx:pt idx="20112">16</cx:pt>
          <cx:pt idx="20113">23</cx:pt>
          <cx:pt idx="20114">56</cx:pt>
          <cx:pt idx="20115">55</cx:pt>
          <cx:pt idx="20116">123</cx:pt>
          <cx:pt idx="20117">259</cx:pt>
          <cx:pt idx="20118">279</cx:pt>
          <cx:pt idx="20119">259</cx:pt>
          <cx:pt idx="20120">299</cx:pt>
          <cx:pt idx="20121">298</cx:pt>
          <cx:pt idx="20122">232</cx:pt>
          <cx:pt idx="20123">238</cx:pt>
          <cx:pt idx="20124">257</cx:pt>
          <cx:pt idx="20125">262</cx:pt>
          <cx:pt idx="20126">234</cx:pt>
          <cx:pt idx="20127">268</cx:pt>
          <cx:pt idx="20128">256</cx:pt>
          <cx:pt idx="20129">245</cx:pt>
          <cx:pt idx="20130">205</cx:pt>
          <cx:pt idx="20131">222</cx:pt>
          <cx:pt idx="20132">199</cx:pt>
          <cx:pt idx="20133">83</cx:pt>
          <cx:pt idx="20134">56</cx:pt>
          <cx:pt idx="20135">17</cx:pt>
          <cx:pt idx="20136">19</cx:pt>
          <cx:pt idx="20137">19</cx:pt>
          <cx:pt idx="20138">56</cx:pt>
          <cx:pt idx="20139">71</cx:pt>
          <cx:pt idx="20140">132</cx:pt>
          <cx:pt idx="20141">256</cx:pt>
          <cx:pt idx="20142">265</cx:pt>
          <cx:pt idx="20143">303</cx:pt>
          <cx:pt idx="20144">301</cx:pt>
          <cx:pt idx="20145">311</cx:pt>
          <cx:pt idx="20146">251</cx:pt>
          <cx:pt idx="20147">262</cx:pt>
          <cx:pt idx="20148">252</cx:pt>
          <cx:pt idx="20149">281</cx:pt>
          <cx:pt idx="20150">269</cx:pt>
          <cx:pt idx="20151">274</cx:pt>
          <cx:pt idx="20152">277</cx:pt>
          <cx:pt idx="20153">258</cx:pt>
          <cx:pt idx="20154">224</cx:pt>
          <cx:pt idx="20155">208</cx:pt>
          <cx:pt idx="20156">184</cx:pt>
          <cx:pt idx="20157">86</cx:pt>
          <cx:pt idx="20158">56</cx:pt>
          <cx:pt idx="20159">19</cx:pt>
          <cx:pt idx="20160">19</cx:pt>
          <cx:pt idx="20161">26</cx:pt>
          <cx:pt idx="20162">47</cx:pt>
          <cx:pt idx="20163">71</cx:pt>
          <cx:pt idx="20164">132</cx:pt>
          <cx:pt idx="20165">264</cx:pt>
          <cx:pt idx="20166">273</cx:pt>
          <cx:pt idx="20167">289</cx:pt>
          <cx:pt idx="20168">306</cx:pt>
          <cx:pt idx="20169">298</cx:pt>
          <cx:pt idx="20170">249</cx:pt>
          <cx:pt idx="20171">260</cx:pt>
          <cx:pt idx="20172">263</cx:pt>
          <cx:pt idx="20173">292</cx:pt>
          <cx:pt idx="20174">275</cx:pt>
          <cx:pt idx="20175">285</cx:pt>
          <cx:pt idx="20176">279</cx:pt>
          <cx:pt idx="20177">279</cx:pt>
          <cx:pt idx="20178">200</cx:pt>
          <cx:pt idx="20179">224</cx:pt>
          <cx:pt idx="20180">218</cx:pt>
          <cx:pt idx="20181">87</cx:pt>
          <cx:pt idx="20182">50</cx:pt>
          <cx:pt idx="20183">14</cx:pt>
          <cx:pt idx="20184">17</cx:pt>
          <cx:pt idx="20185">22</cx:pt>
          <cx:pt idx="20186">48</cx:pt>
          <cx:pt idx="20187">76</cx:pt>
          <cx:pt idx="20188">155</cx:pt>
          <cx:pt idx="20189">264</cx:pt>
          <cx:pt idx="20190">251</cx:pt>
          <cx:pt idx="20191">283</cx:pt>
          <cx:pt idx="20192">308</cx:pt>
          <cx:pt idx="20193">317</cx:pt>
          <cx:pt idx="20194">254</cx:pt>
          <cx:pt idx="20195">292</cx:pt>
          <cx:pt idx="20196">278</cx:pt>
          <cx:pt idx="20197">310</cx:pt>
          <cx:pt idx="20198">260</cx:pt>
          <cx:pt idx="20199">267</cx:pt>
          <cx:pt idx="20200">288</cx:pt>
          <cx:pt idx="20201">290</cx:pt>
          <cx:pt idx="20202">233</cx:pt>
          <cx:pt idx="20203">241</cx:pt>
          <cx:pt idx="20204">184</cx:pt>
          <cx:pt idx="20205">71</cx:pt>
          <cx:pt idx="20206">43</cx:pt>
          <cx:pt idx="20207">18</cx:pt>
          <cx:pt idx="20208">13</cx:pt>
          <cx:pt idx="20209">14</cx:pt>
          <cx:pt idx="20210">26</cx:pt>
          <cx:pt idx="20211">57</cx:pt>
          <cx:pt idx="20212">149</cx:pt>
          <cx:pt idx="20213">242</cx:pt>
          <cx:pt idx="20214">238</cx:pt>
          <cx:pt idx="20215">238</cx:pt>
          <cx:pt idx="20216">279</cx:pt>
          <cx:pt idx="20217">284</cx:pt>
          <cx:pt idx="20218">237</cx:pt>
          <cx:pt idx="20219">249</cx:pt>
          <cx:pt idx="20220">214</cx:pt>
          <cx:pt idx="20221">250</cx:pt>
          <cx:pt idx="20222">205</cx:pt>
          <cx:pt idx="20223">207</cx:pt>
          <cx:pt idx="20224">198</cx:pt>
          <cx:pt idx="20225">209</cx:pt>
          <cx:pt idx="20226">182</cx:pt>
          <cx:pt idx="20227">169</cx:pt>
          <cx:pt idx="20228">138</cx:pt>
          <cx:pt idx="20229">46</cx:pt>
          <cx:pt idx="20230">32</cx:pt>
          <cx:pt idx="20231">18</cx:pt>
          <cx:pt idx="20232">13</cx:pt>
          <cx:pt idx="20233">12</cx:pt>
          <cx:pt idx="20234">18</cx:pt>
          <cx:pt idx="20235">52</cx:pt>
          <cx:pt idx="20236">122</cx:pt>
          <cx:pt idx="20237">200</cx:pt>
          <cx:pt idx="20238">200</cx:pt>
          <cx:pt idx="20239">199</cx:pt>
          <cx:pt idx="20240">229</cx:pt>
          <cx:pt idx="20241">259</cx:pt>
          <cx:pt idx="20242">244</cx:pt>
          <cx:pt idx="20243">283</cx:pt>
          <cx:pt idx="20244">274</cx:pt>
          <cx:pt idx="20245">252</cx:pt>
          <cx:pt idx="20246">243</cx:pt>
          <cx:pt idx="20247">252</cx:pt>
          <cx:pt idx="20248">265</cx:pt>
          <cx:pt idx="20249">269</cx:pt>
          <cx:pt idx="20250">241</cx:pt>
          <cx:pt idx="20251">224</cx:pt>
          <cx:pt idx="20252">189</cx:pt>
          <cx:pt idx="20253">49</cx:pt>
          <cx:pt idx="20254">18</cx:pt>
          <cx:pt idx="20255">22</cx:pt>
          <cx:pt idx="20256">18</cx:pt>
          <cx:pt idx="20257">19</cx:pt>
          <cx:pt idx="20258">22</cx:pt>
          <cx:pt idx="20259">51</cx:pt>
          <cx:pt idx="20260">141</cx:pt>
          <cx:pt idx="20261">294</cx:pt>
          <cx:pt idx="20262">303</cx:pt>
          <cx:pt idx="20263">313</cx:pt>
          <cx:pt idx="20264">343</cx:pt>
          <cx:pt idx="20265">305</cx:pt>
          <cx:pt idx="20266">268</cx:pt>
          <cx:pt idx="20267">266</cx:pt>
          <cx:pt idx="20268">260</cx:pt>
          <cx:pt idx="20269">295</cx:pt>
          <cx:pt idx="20270">278</cx:pt>
          <cx:pt idx="20271">273</cx:pt>
          <cx:pt idx="20272">295</cx:pt>
          <cx:pt idx="20273">271</cx:pt>
          <cx:pt idx="20274">232</cx:pt>
          <cx:pt idx="20275">230</cx:pt>
          <cx:pt idx="20276">203</cx:pt>
          <cx:pt idx="20277">81</cx:pt>
          <cx:pt idx="20278">55</cx:pt>
          <cx:pt idx="20279">18</cx:pt>
          <cx:pt idx="20280">19</cx:pt>
          <cx:pt idx="20281">26</cx:pt>
          <cx:pt idx="20282">50</cx:pt>
          <cx:pt idx="20283">72</cx:pt>
          <cx:pt idx="20284">154</cx:pt>
          <cx:pt idx="20285">284</cx:pt>
          <cx:pt idx="20286">274</cx:pt>
          <cx:pt idx="20287">306</cx:pt>
          <cx:pt idx="20288">292</cx:pt>
          <cx:pt idx="20289">309</cx:pt>
          <cx:pt idx="20290">249</cx:pt>
          <cx:pt idx="20291">264</cx:pt>
          <cx:pt idx="20292">263</cx:pt>
          <cx:pt idx="20293">284</cx:pt>
          <cx:pt idx="20294">273</cx:pt>
          <cx:pt idx="20295">286</cx:pt>
          <cx:pt idx="20296">281</cx:pt>
          <cx:pt idx="20297">297</cx:pt>
          <cx:pt idx="20298">233</cx:pt>
          <cx:pt idx="20299">234</cx:pt>
          <cx:pt idx="20300">199</cx:pt>
          <cx:pt idx="20301">89</cx:pt>
          <cx:pt idx="20302">50</cx:pt>
          <cx:pt idx="20303">13</cx:pt>
          <cx:pt idx="20304">20</cx:pt>
          <cx:pt idx="20305">27</cx:pt>
          <cx:pt idx="20306">55</cx:pt>
          <cx:pt idx="20307">70</cx:pt>
          <cx:pt idx="20308">148</cx:pt>
          <cx:pt idx="20309">293</cx:pt>
          <cx:pt idx="20310">289</cx:pt>
          <cx:pt idx="20311">285</cx:pt>
          <cx:pt idx="20312">319</cx:pt>
          <cx:pt idx="20313">310</cx:pt>
          <cx:pt idx="20314">250</cx:pt>
          <cx:pt idx="20315">268</cx:pt>
          <cx:pt idx="20316">273</cx:pt>
          <cx:pt idx="20317">300</cx:pt>
          <cx:pt idx="20318">292</cx:pt>
          <cx:pt idx="20319">299</cx:pt>
          <cx:pt idx="20320">315</cx:pt>
          <cx:pt idx="20321">285</cx:pt>
          <cx:pt idx="20322">224</cx:pt>
          <cx:pt idx="20323">229</cx:pt>
          <cx:pt idx="20324">201</cx:pt>
          <cx:pt idx="20325">93</cx:pt>
          <cx:pt idx="20326">60</cx:pt>
          <cx:pt idx="20327">22</cx:pt>
          <cx:pt idx="20328">21</cx:pt>
          <cx:pt idx="20329">25</cx:pt>
          <cx:pt idx="20330">56</cx:pt>
          <cx:pt idx="20331">72</cx:pt>
          <cx:pt idx="20332">141</cx:pt>
          <cx:pt idx="20333">291</cx:pt>
          <cx:pt idx="20334">285</cx:pt>
          <cx:pt idx="20335">321</cx:pt>
          <cx:pt idx="20336">324</cx:pt>
          <cx:pt idx="20337">313</cx:pt>
          <cx:pt idx="20338">259</cx:pt>
          <cx:pt idx="20339">276</cx:pt>
          <cx:pt idx="20340">273</cx:pt>
          <cx:pt idx="20341">291</cx:pt>
          <cx:pt idx="20342">276</cx:pt>
          <cx:pt idx="20343">277</cx:pt>
          <cx:pt idx="20344">295</cx:pt>
          <cx:pt idx="20345">309</cx:pt>
          <cx:pt idx="20346">257</cx:pt>
          <cx:pt idx="20347">245</cx:pt>
          <cx:pt idx="20348">230</cx:pt>
          <cx:pt idx="20349">92</cx:pt>
          <cx:pt idx="20350">50</cx:pt>
          <cx:pt idx="20351">16</cx:pt>
          <cx:pt idx="20352">18</cx:pt>
          <cx:pt idx="20353">26</cx:pt>
          <cx:pt idx="20354">54</cx:pt>
          <cx:pt idx="20355">82</cx:pt>
          <cx:pt idx="20356">149</cx:pt>
          <cx:pt idx="20357">288</cx:pt>
          <cx:pt idx="20358">263</cx:pt>
          <cx:pt idx="20359">279</cx:pt>
          <cx:pt idx="20360">332</cx:pt>
          <cx:pt idx="20361">341</cx:pt>
          <cx:pt idx="20362">291</cx:pt>
          <cx:pt idx="20363">297</cx:pt>
          <cx:pt idx="20364">287</cx:pt>
          <cx:pt idx="20365">318</cx:pt>
          <cx:pt idx="20366">324</cx:pt>
          <cx:pt idx="20367">299</cx:pt>
          <cx:pt idx="20368">305</cx:pt>
          <cx:pt idx="20369">315</cx:pt>
          <cx:pt idx="20370">248</cx:pt>
          <cx:pt idx="20371">230</cx:pt>
          <cx:pt idx="20372">207</cx:pt>
          <cx:pt idx="20373">95</cx:pt>
          <cx:pt idx="20374">47</cx:pt>
          <cx:pt idx="20375">14</cx:pt>
          <cx:pt idx="20376">14</cx:pt>
          <cx:pt idx="20377">7</cx:pt>
          <cx:pt idx="20378">22</cx:pt>
          <cx:pt idx="20379">73</cx:pt>
          <cx:pt idx="20380">154</cx:pt>
          <cx:pt idx="20381">250</cx:pt>
          <cx:pt idx="20382">233</cx:pt>
          <cx:pt idx="20383">251</cx:pt>
          <cx:pt idx="20384">286</cx:pt>
          <cx:pt idx="20385">319</cx:pt>
          <cx:pt idx="20386">262</cx:pt>
          <cx:pt idx="20387">242</cx:pt>
          <cx:pt idx="20388">235</cx:pt>
          <cx:pt idx="20389">274</cx:pt>
          <cx:pt idx="20390">218</cx:pt>
          <cx:pt idx="20391">207</cx:pt>
          <cx:pt idx="20392">192</cx:pt>
          <cx:pt idx="20393">214</cx:pt>
          <cx:pt idx="20394">187</cx:pt>
          <cx:pt idx="20395">165</cx:pt>
          <cx:pt idx="20396">146</cx:pt>
          <cx:pt idx="20397">39</cx:pt>
          <cx:pt idx="20398">30</cx:pt>
          <cx:pt idx="20399">19</cx:pt>
          <cx:pt idx="20400">12</cx:pt>
          <cx:pt idx="20401">8</cx:pt>
          <cx:pt idx="20402">21</cx:pt>
          <cx:pt idx="20403">56</cx:pt>
          <cx:pt idx="20404">118</cx:pt>
          <cx:pt idx="20405">195</cx:pt>
          <cx:pt idx="20406">198</cx:pt>
          <cx:pt idx="20407">199</cx:pt>
          <cx:pt idx="20408">241</cx:pt>
          <cx:pt idx="20409">270</cx:pt>
          <cx:pt idx="20410">237</cx:pt>
          <cx:pt idx="20411">263</cx:pt>
          <cx:pt idx="20412">241</cx:pt>
          <cx:pt idx="20413">253</cx:pt>
          <cx:pt idx="20414">240</cx:pt>
          <cx:pt idx="20415">241</cx:pt>
          <cx:pt idx="20416">243</cx:pt>
          <cx:pt idx="20417">257</cx:pt>
          <cx:pt idx="20418">188</cx:pt>
          <cx:pt idx="20419">188</cx:pt>
          <cx:pt idx="20420">164</cx:pt>
          <cx:pt idx="20421">34</cx:pt>
          <cx:pt idx="20422">18</cx:pt>
          <cx:pt idx="20423">13</cx:pt>
          <cx:pt idx="20424">14</cx:pt>
          <cx:pt idx="20425">9</cx:pt>
          <cx:pt idx="20426">21</cx:pt>
          <cx:pt idx="20427">58</cx:pt>
          <cx:pt idx="20428">123</cx:pt>
          <cx:pt idx="20429">206</cx:pt>
          <cx:pt idx="20430">208</cx:pt>
          <cx:pt idx="20431">217</cx:pt>
          <cx:pt idx="20432">271</cx:pt>
          <cx:pt idx="20433">279</cx:pt>
          <cx:pt idx="20434">245</cx:pt>
          <cx:pt idx="20435">248</cx:pt>
          <cx:pt idx="20436">258</cx:pt>
          <cx:pt idx="20437">279</cx:pt>
          <cx:pt idx="20438">241</cx:pt>
          <cx:pt idx="20439">244</cx:pt>
          <cx:pt idx="20440">247</cx:pt>
          <cx:pt idx="20441">270</cx:pt>
          <cx:pt idx="20442">206</cx:pt>
          <cx:pt idx="20443">219</cx:pt>
          <cx:pt idx="20444">198</cx:pt>
          <cx:pt idx="20445">59</cx:pt>
          <cx:pt idx="20446">24</cx:pt>
          <cx:pt idx="20447">15</cx:pt>
          <cx:pt idx="20448">13</cx:pt>
          <cx:pt idx="20449">20</cx:pt>
          <cx:pt idx="20450">50</cx:pt>
          <cx:pt idx="20451">68</cx:pt>
          <cx:pt idx="20452">144</cx:pt>
          <cx:pt idx="20453">289</cx:pt>
          <cx:pt idx="20454">263</cx:pt>
          <cx:pt idx="20455">285</cx:pt>
          <cx:pt idx="20456">323</cx:pt>
          <cx:pt idx="20457">306</cx:pt>
          <cx:pt idx="20458">244</cx:pt>
          <cx:pt idx="20459">242</cx:pt>
          <cx:pt idx="20460">275</cx:pt>
          <cx:pt idx="20461">309</cx:pt>
          <cx:pt idx="20462">281</cx:pt>
          <cx:pt idx="20463">280</cx:pt>
          <cx:pt idx="20464">265</cx:pt>
          <cx:pt idx="20465">276</cx:pt>
          <cx:pt idx="20466">229</cx:pt>
          <cx:pt idx="20467">234</cx:pt>
          <cx:pt idx="20468">200</cx:pt>
          <cx:pt idx="20469">82</cx:pt>
          <cx:pt idx="20470">53</cx:pt>
          <cx:pt idx="20471">20</cx:pt>
          <cx:pt idx="20472">17</cx:pt>
          <cx:pt idx="20473">28</cx:pt>
          <cx:pt idx="20474">60</cx:pt>
          <cx:pt idx="20475">79</cx:pt>
          <cx:pt idx="20476">154</cx:pt>
          <cx:pt idx="20477">297</cx:pt>
          <cx:pt idx="20478">278</cx:pt>
          <cx:pt idx="20479">297</cx:pt>
          <cx:pt idx="20480">327</cx:pt>
          <cx:pt idx="20481">321</cx:pt>
          <cx:pt idx="20482">288</cx:pt>
          <cx:pt idx="20483">301</cx:pt>
          <cx:pt idx="20484">282</cx:pt>
          <cx:pt idx="20485">317</cx:pt>
          <cx:pt idx="20486">283</cx:pt>
          <cx:pt idx="20487">297</cx:pt>
          <cx:pt idx="20488">276</cx:pt>
          <cx:pt idx="20489">278</cx:pt>
          <cx:pt idx="20490">235</cx:pt>
          <cx:pt idx="20491">261</cx:pt>
          <cx:pt idx="20492">202</cx:pt>
          <cx:pt idx="20493">82</cx:pt>
          <cx:pt idx="20494">49</cx:pt>
          <cx:pt idx="20495">22</cx:pt>
          <cx:pt idx="20496">19</cx:pt>
          <cx:pt idx="20497">26</cx:pt>
          <cx:pt idx="20498">54</cx:pt>
          <cx:pt idx="20499">71</cx:pt>
          <cx:pt idx="20500">159</cx:pt>
          <cx:pt idx="20501">290</cx:pt>
          <cx:pt idx="20502">274</cx:pt>
          <cx:pt idx="20503">305</cx:pt>
          <cx:pt idx="20504">354</cx:pt>
          <cx:pt idx="20505">329</cx:pt>
          <cx:pt idx="20506">272</cx:pt>
          <cx:pt idx="20507">268</cx:pt>
          <cx:pt idx="20508">261</cx:pt>
          <cx:pt idx="20509">239</cx:pt>
          <cx:pt idx="20510">225</cx:pt>
          <cx:pt idx="20511">290</cx:pt>
          <cx:pt idx="20512">311</cx:pt>
          <cx:pt idx="20513">296</cx:pt>
          <cx:pt idx="20514">230</cx:pt>
          <cx:pt idx="20515">279</cx:pt>
          <cx:pt idx="20516">249</cx:pt>
          <cx:pt idx="20517">114</cx:pt>
          <cx:pt idx="20518">54</cx:pt>
          <cx:pt idx="20519">24</cx:pt>
          <cx:pt idx="20520">22</cx:pt>
          <cx:pt idx="20521">23</cx:pt>
          <cx:pt idx="20522">67</cx:pt>
          <cx:pt idx="20523">79</cx:pt>
          <cx:pt idx="20524">159</cx:pt>
          <cx:pt idx="20525">283</cx:pt>
          <cx:pt idx="20526">265</cx:pt>
          <cx:pt idx="20527">315</cx:pt>
          <cx:pt idx="20528">326</cx:pt>
          <cx:pt idx="20529">329</cx:pt>
          <cx:pt idx="20530">296</cx:pt>
          <cx:pt idx="20531">289</cx:pt>
          <cx:pt idx="20532">308</cx:pt>
          <cx:pt idx="20533">333</cx:pt>
          <cx:pt idx="20534">291</cx:pt>
          <cx:pt idx="20535">309</cx:pt>
          <cx:pt idx="20536">307</cx:pt>
          <cx:pt idx="20537">298</cx:pt>
          <cx:pt idx="20538">243</cx:pt>
          <cx:pt idx="20539">258</cx:pt>
          <cx:pt idx="20540">200</cx:pt>
          <cx:pt idx="20541">79</cx:pt>
          <cx:pt idx="20542">48</cx:pt>
          <cx:pt idx="20543">15</cx:pt>
          <cx:pt idx="20544">12</cx:pt>
          <cx:pt idx="20545">10</cx:pt>
          <cx:pt idx="20546">21</cx:pt>
          <cx:pt idx="20547">71</cx:pt>
          <cx:pt idx="20548">161</cx:pt>
          <cx:pt idx="20549">256</cx:pt>
          <cx:pt idx="20550">253</cx:pt>
          <cx:pt idx="20551">268</cx:pt>
          <cx:pt idx="20552">297</cx:pt>
          <cx:pt idx="20553">329</cx:pt>
          <cx:pt idx="20554">270</cx:pt>
          <cx:pt idx="20555">263</cx:pt>
          <cx:pt idx="20556">268</cx:pt>
          <cx:pt idx="20557">281</cx:pt>
          <cx:pt idx="20558">238</cx:pt>
          <cx:pt idx="20559">221</cx:pt>
          <cx:pt idx="20560">193</cx:pt>
          <cx:pt idx="20561">230</cx:pt>
          <cx:pt idx="20562">189</cx:pt>
          <cx:pt idx="20563">171</cx:pt>
          <cx:pt idx="20564">165</cx:pt>
          <cx:pt idx="20565">48</cx:pt>
          <cx:pt idx="20566">32</cx:pt>
          <cx:pt idx="20567">13</cx:pt>
          <cx:pt idx="20568">8</cx:pt>
          <cx:pt idx="20569">6</cx:pt>
          <cx:pt idx="20570">21</cx:pt>
          <cx:pt idx="20571">53</cx:pt>
          <cx:pt idx="20572">135</cx:pt>
          <cx:pt idx="20573">198</cx:pt>
          <cx:pt idx="20574">209</cx:pt>
          <cx:pt idx="20575">207</cx:pt>
          <cx:pt idx="20576">239</cx:pt>
          <cx:pt idx="20577">286</cx:pt>
          <cx:pt idx="20578">250</cx:pt>
          <cx:pt idx="20579">267</cx:pt>
          <cx:pt idx="20580">263</cx:pt>
          <cx:pt idx="20581">290</cx:pt>
          <cx:pt idx="20582">262</cx:pt>
          <cx:pt idx="20583">267</cx:pt>
          <cx:pt idx="20584">276</cx:pt>
          <cx:pt idx="20585">288</cx:pt>
          <cx:pt idx="20586">224</cx:pt>
          <cx:pt idx="20587">218</cx:pt>
          <cx:pt idx="20588">193</cx:pt>
          <cx:pt idx="20589">53</cx:pt>
          <cx:pt idx="20590">27</cx:pt>
          <cx:pt idx="20591">21</cx:pt>
          <cx:pt idx="20592">17</cx:pt>
          <cx:pt idx="20593">15</cx:pt>
          <cx:pt idx="20594">20</cx:pt>
          <cx:pt idx="20595">56</cx:pt>
          <cx:pt idx="20596">158</cx:pt>
          <cx:pt idx="20597">299</cx:pt>
          <cx:pt idx="20598">301</cx:pt>
          <cx:pt idx="20599">303</cx:pt>
          <cx:pt idx="20600">347</cx:pt>
          <cx:pt idx="20601">337</cx:pt>
          <cx:pt idx="20602">275</cx:pt>
          <cx:pt idx="20603">293</cx:pt>
          <cx:pt idx="20604">272</cx:pt>
          <cx:pt idx="20605">326</cx:pt>
          <cx:pt idx="20606">282</cx:pt>
          <cx:pt idx="20607">282</cx:pt>
          <cx:pt idx="20608">276</cx:pt>
          <cx:pt idx="20609">302</cx:pt>
          <cx:pt idx="20610">236</cx:pt>
          <cx:pt idx="20611">250</cx:pt>
          <cx:pt idx="20612">202</cx:pt>
          <cx:pt idx="20613">79</cx:pt>
          <cx:pt idx="20614">56</cx:pt>
          <cx:pt idx="20615">17</cx:pt>
          <cx:pt idx="20616">17</cx:pt>
          <cx:pt idx="20617">22</cx:pt>
          <cx:pt idx="20618">61</cx:pt>
          <cx:pt idx="20619">74</cx:pt>
          <cx:pt idx="20620">156</cx:pt>
          <cx:pt idx="20621">295</cx:pt>
          <cx:pt idx="20622">285</cx:pt>
          <cx:pt idx="20623">321</cx:pt>
          <cx:pt idx="20624">335</cx:pt>
          <cx:pt idx="20625">329</cx:pt>
          <cx:pt idx="20626">268</cx:pt>
          <cx:pt idx="20627">260</cx:pt>
          <cx:pt idx="20628">281</cx:pt>
          <cx:pt idx="20629">320</cx:pt>
          <cx:pt idx="20630">279</cx:pt>
          <cx:pt idx="20631">305</cx:pt>
          <cx:pt idx="20632">284</cx:pt>
          <cx:pt idx="20633">315</cx:pt>
          <cx:pt idx="20634">238</cx:pt>
          <cx:pt idx="20635">230</cx:pt>
          <cx:pt idx="20636">193</cx:pt>
          <cx:pt idx="20637">101</cx:pt>
          <cx:pt idx="20638">54</cx:pt>
          <cx:pt idx="20639">21</cx:pt>
          <cx:pt idx="20640">22</cx:pt>
          <cx:pt idx="20641">25</cx:pt>
          <cx:pt idx="20642">56</cx:pt>
          <cx:pt idx="20643">89</cx:pt>
          <cx:pt idx="20644">157</cx:pt>
          <cx:pt idx="20645">289</cx:pt>
          <cx:pt idx="20646">287</cx:pt>
          <cx:pt idx="20647">310</cx:pt>
          <cx:pt idx="20648">341</cx:pt>
          <cx:pt idx="20649">357</cx:pt>
          <cx:pt idx="20650">288</cx:pt>
          <cx:pt idx="20651">285</cx:pt>
          <cx:pt idx="20652">281</cx:pt>
          <cx:pt idx="20653">321</cx:pt>
          <cx:pt idx="20654">308</cx:pt>
          <cx:pt idx="20655">307</cx:pt>
          <cx:pt idx="20656">294</cx:pt>
          <cx:pt idx="20657">300</cx:pt>
          <cx:pt idx="20658">240</cx:pt>
          <cx:pt idx="20659">262</cx:pt>
          <cx:pt idx="20660">216</cx:pt>
          <cx:pt idx="20661">99</cx:pt>
          <cx:pt idx="20662">56</cx:pt>
          <cx:pt idx="20663">20</cx:pt>
          <cx:pt idx="20664">15</cx:pt>
          <cx:pt idx="20665">23</cx:pt>
          <cx:pt idx="20666">50</cx:pt>
          <cx:pt idx="20667">75</cx:pt>
          <cx:pt idx="20668">155</cx:pt>
          <cx:pt idx="20669">304</cx:pt>
          <cx:pt idx="20670">295</cx:pt>
          <cx:pt idx="20671">324</cx:pt>
          <cx:pt idx="20672">343</cx:pt>
          <cx:pt idx="20673">308</cx:pt>
          <cx:pt idx="20674">256</cx:pt>
          <cx:pt idx="20675">262</cx:pt>
          <cx:pt idx="20676">282</cx:pt>
          <cx:pt idx="20677">332</cx:pt>
          <cx:pt idx="20678">305</cx:pt>
          <cx:pt idx="20679">284</cx:pt>
          <cx:pt idx="20680">301</cx:pt>
          <cx:pt idx="20681">303</cx:pt>
          <cx:pt idx="20682">254</cx:pt>
          <cx:pt idx="20683">255</cx:pt>
          <cx:pt idx="20684">254</cx:pt>
          <cx:pt idx="20685">106</cx:pt>
          <cx:pt idx="20686">49</cx:pt>
          <cx:pt idx="20687">19</cx:pt>
          <cx:pt idx="20688">17</cx:pt>
          <cx:pt idx="20689">25</cx:pt>
          <cx:pt idx="20690">60</cx:pt>
          <cx:pt idx="20691">81</cx:pt>
          <cx:pt idx="20692">159</cx:pt>
          <cx:pt idx="20693">290</cx:pt>
          <cx:pt idx="20694">272</cx:pt>
          <cx:pt idx="20695">302</cx:pt>
          <cx:pt idx="20696">352</cx:pt>
          <cx:pt idx="20697">350</cx:pt>
          <cx:pt idx="20698">285</cx:pt>
          <cx:pt idx="20699">273</cx:pt>
          <cx:pt idx="20700">293</cx:pt>
          <cx:pt idx="20701">298</cx:pt>
          <cx:pt idx="20702">293</cx:pt>
          <cx:pt idx="20703">288</cx:pt>
          <cx:pt idx="20704">289</cx:pt>
          <cx:pt idx="20705">239</cx:pt>
          <cx:pt idx="20706">225</cx:pt>
          <cx:pt idx="20707">234</cx:pt>
          <cx:pt idx="20708">239</cx:pt>
          <cx:pt idx="20709">131</cx:pt>
          <cx:pt idx="20710">53</cx:pt>
          <cx:pt idx="20711">11</cx:pt>
          <cx:pt idx="20712">13</cx:pt>
          <cx:pt idx="20713">12</cx:pt>
          <cx:pt idx="20714">30</cx:pt>
          <cx:pt idx="20715">67</cx:pt>
          <cx:pt idx="20716">158</cx:pt>
          <cx:pt idx="20717">257</cx:pt>
          <cx:pt idx="20718">233</cx:pt>
          <cx:pt idx="20719">258</cx:pt>
          <cx:pt idx="20720">276</cx:pt>
          <cx:pt idx="20721">321</cx:pt>
          <cx:pt idx="20722">267</cx:pt>
          <cx:pt idx="20723">245</cx:pt>
          <cx:pt idx="20724">232</cx:pt>
          <cx:pt idx="20725">251</cx:pt>
          <cx:pt idx="20726">224</cx:pt>
          <cx:pt idx="20727">201</cx:pt>
          <cx:pt idx="20728">217</cx:pt>
          <cx:pt idx="20729">214</cx:pt>
          <cx:pt idx="20730">186</cx:pt>
          <cx:pt idx="20731">187</cx:pt>
          <cx:pt idx="20732">167</cx:pt>
          <cx:pt idx="20733">52</cx:pt>
          <cx:pt idx="20734">34</cx:pt>
          <cx:pt idx="20735">14</cx:pt>
          <cx:pt idx="20736">7</cx:pt>
          <cx:pt idx="20737">7</cx:pt>
          <cx:pt idx="20738">24</cx:pt>
          <cx:pt idx="20739">69</cx:pt>
          <cx:pt idx="20740">140</cx:pt>
          <cx:pt idx="20741">203</cx:pt>
          <cx:pt idx="20742">208</cx:pt>
          <cx:pt idx="20743">201</cx:pt>
          <cx:pt idx="20744">249</cx:pt>
          <cx:pt idx="20745">278</cx:pt>
          <cx:pt idx="20746">250</cx:pt>
          <cx:pt idx="20747">264</cx:pt>
          <cx:pt idx="20748">259</cx:pt>
          <cx:pt idx="20749">260</cx:pt>
          <cx:pt idx="20750">239</cx:pt>
          <cx:pt idx="20751">231</cx:pt>
          <cx:pt idx="20752">272</cx:pt>
          <cx:pt idx="20753">263</cx:pt>
          <cx:pt idx="20754">241</cx:pt>
          <cx:pt idx="20755">251</cx:pt>
          <cx:pt idx="20756">224</cx:pt>
          <cx:pt idx="20757">67</cx:pt>
          <cx:pt idx="20758">20</cx:pt>
          <cx:pt idx="20759">21</cx:pt>
          <cx:pt idx="20760">21</cx:pt>
          <cx:pt idx="20761">16</cx:pt>
          <cx:pt idx="20762">26</cx:pt>
          <cx:pt idx="20763">58</cx:pt>
          <cx:pt idx="20764">152</cx:pt>
          <cx:pt idx="20765">304</cx:pt>
          <cx:pt idx="20766">296</cx:pt>
          <cx:pt idx="20767">317</cx:pt>
          <cx:pt idx="20768">339</cx:pt>
          <cx:pt idx="20769">341</cx:pt>
          <cx:pt idx="20770">284</cx:pt>
          <cx:pt idx="20771">282</cx:pt>
          <cx:pt idx="20772">303</cx:pt>
          <cx:pt idx="20773">326</cx:pt>
          <cx:pt idx="20774">292</cx:pt>
          <cx:pt idx="20775">286</cx:pt>
          <cx:pt idx="20776">284</cx:pt>
          <cx:pt idx="20777">301</cx:pt>
          <cx:pt idx="20778">250</cx:pt>
          <cx:pt idx="20779">229</cx:pt>
          <cx:pt idx="20780">208</cx:pt>
          <cx:pt idx="20781">96</cx:pt>
          <cx:pt idx="20782">61</cx:pt>
          <cx:pt idx="20783">15</cx:pt>
          <cx:pt idx="20784">18</cx:pt>
          <cx:pt idx="20785">25</cx:pt>
          <cx:pt idx="20786">46</cx:pt>
          <cx:pt idx="20787">79</cx:pt>
          <cx:pt idx="20788">172</cx:pt>
          <cx:pt idx="20789">297</cx:pt>
          <cx:pt idx="20790">286</cx:pt>
          <cx:pt idx="20791">309</cx:pt>
          <cx:pt idx="20792">337</cx:pt>
          <cx:pt idx="20793">339</cx:pt>
          <cx:pt idx="20794">263</cx:pt>
          <cx:pt idx="20795">274</cx:pt>
          <cx:pt idx="20796">281</cx:pt>
          <cx:pt idx="20797">330</cx:pt>
          <cx:pt idx="20798">286</cx:pt>
          <cx:pt idx="20799">307</cx:pt>
          <cx:pt idx="20800">287</cx:pt>
          <cx:pt idx="20801">287</cx:pt>
          <cx:pt idx="20802">233</cx:pt>
          <cx:pt idx="20803">236</cx:pt>
          <cx:pt idx="20804">221</cx:pt>
          <cx:pt idx="20805">92</cx:pt>
          <cx:pt idx="20806">58</cx:pt>
          <cx:pt idx="20807">10</cx:pt>
          <cx:pt idx="20808">18</cx:pt>
          <cx:pt idx="20809">29</cx:pt>
          <cx:pt idx="20810">66</cx:pt>
          <cx:pt idx="20811">82</cx:pt>
          <cx:pt idx="20812">167</cx:pt>
          <cx:pt idx="20813">307</cx:pt>
          <cx:pt idx="20814">289</cx:pt>
          <cx:pt idx="20815">336</cx:pt>
          <cx:pt idx="20816">335</cx:pt>
          <cx:pt idx="20817">333</cx:pt>
          <cx:pt idx="20818">279</cx:pt>
          <cx:pt idx="20819">303</cx:pt>
          <cx:pt idx="20820">311</cx:pt>
          <cx:pt idx="20821">314</cx:pt>
          <cx:pt idx="20822">305</cx:pt>
          <cx:pt idx="20823">312</cx:pt>
          <cx:pt idx="20824">318</cx:pt>
          <cx:pt idx="20825">316</cx:pt>
          <cx:pt idx="20826">246</cx:pt>
          <cx:pt idx="20827">270</cx:pt>
          <cx:pt idx="20828">207</cx:pt>
          <cx:pt idx="20829">86</cx:pt>
          <cx:pt idx="20830">52</cx:pt>
          <cx:pt idx="20831">24</cx:pt>
          <cx:pt idx="20832">21</cx:pt>
          <cx:pt idx="20833">29</cx:pt>
          <cx:pt idx="20834">49</cx:pt>
          <cx:pt idx="20835">83</cx:pt>
          <cx:pt idx="20836">156</cx:pt>
          <cx:pt idx="20837">290</cx:pt>
          <cx:pt idx="20838">294</cx:pt>
          <cx:pt idx="20839">299</cx:pt>
          <cx:pt idx="20840">328</cx:pt>
          <cx:pt idx="20841">331</cx:pt>
          <cx:pt idx="20842">279</cx:pt>
          <cx:pt idx="20843">276</cx:pt>
          <cx:pt idx="20844">284</cx:pt>
          <cx:pt idx="20845">296</cx:pt>
          <cx:pt idx="20846">306</cx:pt>
          <cx:pt idx="20847">301</cx:pt>
          <cx:pt idx="20848">299</cx:pt>
          <cx:pt idx="20849">296</cx:pt>
          <cx:pt idx="20850">251</cx:pt>
          <cx:pt idx="20851">260</cx:pt>
          <cx:pt idx="20852">225</cx:pt>
          <cx:pt idx="20853">108</cx:pt>
          <cx:pt idx="20854">54</cx:pt>
          <cx:pt idx="20855">20</cx:pt>
          <cx:pt idx="20856">21</cx:pt>
          <cx:pt idx="20857">28</cx:pt>
          <cx:pt idx="20858">57</cx:pt>
          <cx:pt idx="20859">85</cx:pt>
          <cx:pt idx="20860">153</cx:pt>
          <cx:pt idx="20861">295</cx:pt>
          <cx:pt idx="20862">258</cx:pt>
          <cx:pt idx="20863">303</cx:pt>
          <cx:pt idx="20864">320</cx:pt>
          <cx:pt idx="20865">348</cx:pt>
          <cx:pt idx="20866">307</cx:pt>
          <cx:pt idx="20867">279</cx:pt>
          <cx:pt idx="20868">281</cx:pt>
          <cx:pt idx="20869">316</cx:pt>
          <cx:pt idx="20870">306</cx:pt>
          <cx:pt idx="20871">316</cx:pt>
          <cx:pt idx="20872">306</cx:pt>
          <cx:pt idx="20873">280</cx:pt>
          <cx:pt idx="20874">263</cx:pt>
          <cx:pt idx="20875">242</cx:pt>
          <cx:pt idx="20876">235</cx:pt>
          <cx:pt idx="20877">135</cx:pt>
          <cx:pt idx="20878">62</cx:pt>
          <cx:pt idx="20879">20</cx:pt>
          <cx:pt idx="20880">13</cx:pt>
          <cx:pt idx="20881">11</cx:pt>
          <cx:pt idx="20882">26</cx:pt>
          <cx:pt idx="20883">64</cx:pt>
          <cx:pt idx="20884">155</cx:pt>
          <cx:pt idx="20885">245</cx:pt>
          <cx:pt idx="20886">242</cx:pt>
          <cx:pt idx="20887">255</cx:pt>
          <cx:pt idx="20888">279</cx:pt>
          <cx:pt idx="20889">317</cx:pt>
          <cx:pt idx="20890">277</cx:pt>
          <cx:pt idx="20891">263</cx:pt>
          <cx:pt idx="20892">257</cx:pt>
          <cx:pt idx="20893">281</cx:pt>
          <cx:pt idx="20894">239</cx:pt>
          <cx:pt idx="20895">218</cx:pt>
          <cx:pt idx="20896">199</cx:pt>
          <cx:pt idx="20897">228</cx:pt>
          <cx:pt idx="20898">202</cx:pt>
          <cx:pt idx="20899">174</cx:pt>
          <cx:pt idx="20900">154</cx:pt>
          <cx:pt idx="20901">54</cx:pt>
          <cx:pt idx="20902">21</cx:pt>
          <cx:pt idx="20903">18</cx:pt>
          <cx:pt idx="20904">12</cx:pt>
          <cx:pt idx="20905">8</cx:pt>
          <cx:pt idx="20906">25</cx:pt>
          <cx:pt idx="20907">73</cx:pt>
          <cx:pt idx="20908">141</cx:pt>
          <cx:pt idx="20909">199</cx:pt>
          <cx:pt idx="20910">218</cx:pt>
          <cx:pt idx="20911">224</cx:pt>
          <cx:pt idx="20912">259</cx:pt>
          <cx:pt idx="20913">297</cx:pt>
          <cx:pt idx="20914">255</cx:pt>
          <cx:pt idx="20915">305</cx:pt>
          <cx:pt idx="20916">266</cx:pt>
          <cx:pt idx="20917">299</cx:pt>
          <cx:pt idx="20918">265</cx:pt>
          <cx:pt idx="20919">272</cx:pt>
          <cx:pt idx="20920">292</cx:pt>
          <cx:pt idx="20921">292</cx:pt>
          <cx:pt idx="20922">257</cx:pt>
          <cx:pt idx="20923">244</cx:pt>
          <cx:pt idx="20924">207</cx:pt>
          <cx:pt idx="20925">60</cx:pt>
          <cx:pt idx="20926">23</cx:pt>
          <cx:pt idx="20927">27</cx:pt>
          <cx:pt idx="20928">24</cx:pt>
          <cx:pt idx="20929">19</cx:pt>
          <cx:pt idx="20930">19</cx:pt>
          <cx:pt idx="20931">65</cx:pt>
          <cx:pt idx="20932">175</cx:pt>
          <cx:pt idx="20933">307</cx:pt>
          <cx:pt idx="20934">306</cx:pt>
          <cx:pt idx="20935">332</cx:pt>
          <cx:pt idx="20936">364</cx:pt>
          <cx:pt idx="20937">344</cx:pt>
          <cx:pt idx="20938">272</cx:pt>
          <cx:pt idx="20939">293</cx:pt>
          <cx:pt idx="20940">282</cx:pt>
          <cx:pt idx="20941">339</cx:pt>
          <cx:pt idx="20942">274</cx:pt>
          <cx:pt idx="20943">286</cx:pt>
          <cx:pt idx="20944">303</cx:pt>
          <cx:pt idx="20945">311</cx:pt>
          <cx:pt idx="20946">235</cx:pt>
          <cx:pt idx="20947">244</cx:pt>
          <cx:pt idx="20948">199</cx:pt>
          <cx:pt idx="20949">90</cx:pt>
          <cx:pt idx="20950">58</cx:pt>
          <cx:pt idx="20951">21</cx:pt>
          <cx:pt idx="20952">21</cx:pt>
          <cx:pt idx="20953">30</cx:pt>
          <cx:pt idx="20954">52</cx:pt>
          <cx:pt idx="20955">86</cx:pt>
          <cx:pt idx="20956">165</cx:pt>
          <cx:pt idx="20957">281</cx:pt>
          <cx:pt idx="20958">300</cx:pt>
          <cx:pt idx="20959">324</cx:pt>
          <cx:pt idx="20960">338</cx:pt>
          <cx:pt idx="20961">325</cx:pt>
          <cx:pt idx="20962">260</cx:pt>
          <cx:pt idx="20963">278</cx:pt>
          <cx:pt idx="20964">275</cx:pt>
          <cx:pt idx="20965">317</cx:pt>
          <cx:pt idx="20966">264</cx:pt>
          <cx:pt idx="20967">316</cx:pt>
          <cx:pt idx="20968">301</cx:pt>
          <cx:pt idx="20969">303</cx:pt>
          <cx:pt idx="20970">226</cx:pt>
          <cx:pt idx="20971">235</cx:pt>
          <cx:pt idx="20972">212</cx:pt>
          <cx:pt idx="20973">113</cx:pt>
          <cx:pt idx="20974">61</cx:pt>
          <cx:pt idx="20975">21</cx:pt>
          <cx:pt idx="20976">21</cx:pt>
          <cx:pt idx="20977">21</cx:pt>
          <cx:pt idx="20978">55</cx:pt>
          <cx:pt idx="20979">86</cx:pt>
          <cx:pt idx="20980">172</cx:pt>
          <cx:pt idx="20981">304</cx:pt>
          <cx:pt idx="20982">299</cx:pt>
          <cx:pt idx="20983">296</cx:pt>
          <cx:pt idx="20984">346</cx:pt>
          <cx:pt idx="20985">335</cx:pt>
          <cx:pt idx="20986">285</cx:pt>
          <cx:pt idx="20987">311</cx:pt>
          <cx:pt idx="20988">312</cx:pt>
          <cx:pt idx="20989">343</cx:pt>
          <cx:pt idx="20990">331</cx:pt>
          <cx:pt idx="20991">318</cx:pt>
          <cx:pt idx="20992">330</cx:pt>
          <cx:pt idx="20993">316</cx:pt>
          <cx:pt idx="20994">282</cx:pt>
          <cx:pt idx="20995">263</cx:pt>
          <cx:pt idx="20996">228</cx:pt>
          <cx:pt idx="20997">105</cx:pt>
          <cx:pt idx="20998">53</cx:pt>
          <cx:pt idx="20999">21</cx:pt>
          <cx:pt idx="21000">14</cx:pt>
          <cx:pt idx="21001">19</cx:pt>
          <cx:pt idx="21002">47</cx:pt>
          <cx:pt idx="21003">71</cx:pt>
          <cx:pt idx="21004">151</cx:pt>
          <cx:pt idx="21005">264</cx:pt>
          <cx:pt idx="21006">265</cx:pt>
          <cx:pt idx="21007">271</cx:pt>
          <cx:pt idx="21008">332</cx:pt>
          <cx:pt idx="21009">323</cx:pt>
          <cx:pt idx="21010">267</cx:pt>
          <cx:pt idx="21011">272</cx:pt>
          <cx:pt idx="21012">262</cx:pt>
          <cx:pt idx="21013">290</cx:pt>
          <cx:pt idx="21014">236</cx:pt>
          <cx:pt idx="21015">219</cx:pt>
          <cx:pt idx="21016">239</cx:pt>
          <cx:pt idx="21017">221</cx:pt>
          <cx:pt idx="21018">179</cx:pt>
          <cx:pt idx="21019">183</cx:pt>
          <cx:pt idx="21020">169</cx:pt>
          <cx:pt idx="21021">70</cx:pt>
          <cx:pt idx="21022">34</cx:pt>
          <cx:pt idx="21023">13</cx:pt>
          <cx:pt idx="21024">19</cx:pt>
          <cx:pt idx="21025">27</cx:pt>
          <cx:pt idx="21026">59</cx:pt>
          <cx:pt idx="21027">78</cx:pt>
          <cx:pt idx="21028">154</cx:pt>
          <cx:pt idx="21029">234</cx:pt>
          <cx:pt idx="21030">222</cx:pt>
          <cx:pt idx="21031">255</cx:pt>
          <cx:pt idx="21032">293</cx:pt>
          <cx:pt idx="21033">297</cx:pt>
          <cx:pt idx="21034">249</cx:pt>
          <cx:pt idx="21035">240</cx:pt>
          <cx:pt idx="21036">242</cx:pt>
          <cx:pt idx="21037">269</cx:pt>
          <cx:pt idx="21038">259</cx:pt>
          <cx:pt idx="21039">241</cx:pt>
          <cx:pt idx="21040">227</cx:pt>
          <cx:pt idx="21041">228</cx:pt>
          <cx:pt idx="21042">191</cx:pt>
          <cx:pt idx="21043">184</cx:pt>
          <cx:pt idx="21044">174</cx:pt>
          <cx:pt idx="21045">79</cx:pt>
          <cx:pt idx="21046">42</cx:pt>
          <cx:pt idx="21047">16</cx:pt>
          <cx:pt idx="21048">13</cx:pt>
          <cx:pt idx="21049">10</cx:pt>
          <cx:pt idx="21050">24</cx:pt>
          <cx:pt idx="21051">68</cx:pt>
          <cx:pt idx="21052">157</cx:pt>
          <cx:pt idx="21053">228</cx:pt>
          <cx:pt idx="21054">210</cx:pt>
          <cx:pt idx="21055">232</cx:pt>
          <cx:pt idx="21056">276</cx:pt>
          <cx:pt idx="21057">282</cx:pt>
          <cx:pt idx="21058">248</cx:pt>
          <cx:pt idx="21059">241</cx:pt>
          <cx:pt idx="21060">239</cx:pt>
          <cx:pt idx="21061">259</cx:pt>
          <cx:pt idx="21062">210</cx:pt>
          <cx:pt idx="21063">193</cx:pt>
          <cx:pt idx="21064">189</cx:pt>
          <cx:pt idx="21065">188</cx:pt>
          <cx:pt idx="21066">174</cx:pt>
          <cx:pt idx="21067">163</cx:pt>
          <cx:pt idx="21068">136</cx:pt>
          <cx:pt idx="21069">40</cx:pt>
          <cx:pt idx="21070">28</cx:pt>
          <cx:pt idx="21071">14</cx:pt>
          <cx:pt idx="21072">9</cx:pt>
          <cx:pt idx="21073">10</cx:pt>
          <cx:pt idx="21074">29</cx:pt>
          <cx:pt idx="21075">67</cx:pt>
          <cx:pt idx="21076">130</cx:pt>
          <cx:pt idx="21077">192</cx:pt>
          <cx:pt idx="21078">199</cx:pt>
          <cx:pt idx="21079">205</cx:pt>
          <cx:pt idx="21080">222</cx:pt>
          <cx:pt idx="21081">288</cx:pt>
          <cx:pt idx="21082">302</cx:pt>
          <cx:pt idx="21083">304</cx:pt>
          <cx:pt idx="21084">273</cx:pt>
          <cx:pt idx="21085">277</cx:pt>
          <cx:pt idx="21086">281</cx:pt>
          <cx:pt idx="21087">300</cx:pt>
          <cx:pt idx="21088">273</cx:pt>
          <cx:pt idx="21089">295</cx:pt>
          <cx:pt idx="21090">264</cx:pt>
          <cx:pt idx="21091">260</cx:pt>
          <cx:pt idx="21092">234</cx:pt>
          <cx:pt idx="21093">88</cx:pt>
          <cx:pt idx="21094">29</cx:pt>
          <cx:pt idx="21095">26</cx:pt>
          <cx:pt idx="21096">23</cx:pt>
          <cx:pt idx="21097">21</cx:pt>
          <cx:pt idx="21098">28</cx:pt>
          <cx:pt idx="21099">62</cx:pt>
          <cx:pt idx="21100">163</cx:pt>
          <cx:pt idx="21101">288</cx:pt>
          <cx:pt idx="21102">305</cx:pt>
          <cx:pt idx="21103">318</cx:pt>
          <cx:pt idx="21104">337</cx:pt>
          <cx:pt idx="21105">327</cx:pt>
          <cx:pt idx="21106">270</cx:pt>
          <cx:pt idx="21107">285</cx:pt>
          <cx:pt idx="21108">281</cx:pt>
          <cx:pt idx="21109">326</cx:pt>
          <cx:pt idx="21110">275</cx:pt>
          <cx:pt idx="21111">281</cx:pt>
          <cx:pt idx="21112">308</cx:pt>
          <cx:pt idx="21113">284</cx:pt>
          <cx:pt idx="21114">250</cx:pt>
          <cx:pt idx="21115">238</cx:pt>
          <cx:pt idx="21116">209</cx:pt>
          <cx:pt idx="21117">105</cx:pt>
          <cx:pt idx="21118">56</cx:pt>
          <cx:pt idx="21119">23</cx:pt>
          <cx:pt idx="21120">18</cx:pt>
          <cx:pt idx="21121">19</cx:pt>
          <cx:pt idx="21122">50</cx:pt>
          <cx:pt idx="21123">86</cx:pt>
          <cx:pt idx="21124">182</cx:pt>
          <cx:pt idx="21125">295</cx:pt>
          <cx:pt idx="21126">302</cx:pt>
          <cx:pt idx="21127">314</cx:pt>
          <cx:pt idx="21128">344</cx:pt>
          <cx:pt idx="21129">317</cx:pt>
          <cx:pt idx="21130">269</cx:pt>
          <cx:pt idx="21131">246</cx:pt>
          <cx:pt idx="21132">216</cx:pt>
          <cx:pt idx="21133">268</cx:pt>
          <cx:pt idx="21134">271</cx:pt>
          <cx:pt idx="21135">281</cx:pt>
          <cx:pt idx="21136">281</cx:pt>
          <cx:pt idx="21137">277</cx:pt>
          <cx:pt idx="21138">243</cx:pt>
          <cx:pt idx="21139">284</cx:pt>
          <cx:pt idx="21140">247</cx:pt>
          <cx:pt idx="21141">144</cx:pt>
          <cx:pt idx="21142">61</cx:pt>
          <cx:pt idx="21143">23</cx:pt>
          <cx:pt idx="21144">17</cx:pt>
          <cx:pt idx="21145">27</cx:pt>
          <cx:pt idx="21146">55</cx:pt>
          <cx:pt idx="21147">86</cx:pt>
          <cx:pt idx="21148">164</cx:pt>
          <cx:pt idx="21149">282</cx:pt>
          <cx:pt idx="21150">292</cx:pt>
          <cx:pt idx="21151">327</cx:pt>
          <cx:pt idx="21152">344</cx:pt>
          <cx:pt idx="21153">338</cx:pt>
          <cx:pt idx="21154">297</cx:pt>
          <cx:pt idx="21155">312</cx:pt>
          <cx:pt idx="21156">270</cx:pt>
          <cx:pt idx="21157">326</cx:pt>
          <cx:pt idx="21158">289</cx:pt>
          <cx:pt idx="21159">310</cx:pt>
          <cx:pt idx="21160">311</cx:pt>
          <cx:pt idx="21161">311</cx:pt>
          <cx:pt idx="21162">240</cx:pt>
          <cx:pt idx="21163">245</cx:pt>
          <cx:pt idx="21164">220</cx:pt>
          <cx:pt idx="21165">99</cx:pt>
          <cx:pt idx="21166">51</cx:pt>
          <cx:pt idx="21167">25</cx:pt>
          <cx:pt idx="21168">21</cx:pt>
          <cx:pt idx="21169">29</cx:pt>
          <cx:pt idx="21170">54</cx:pt>
          <cx:pt idx="21171">77</cx:pt>
          <cx:pt idx="21172">165</cx:pt>
          <cx:pt idx="21173">323</cx:pt>
          <cx:pt idx="21174">308</cx:pt>
          <cx:pt idx="21175">321</cx:pt>
          <cx:pt idx="21176">340</cx:pt>
          <cx:pt idx="21177">332</cx:pt>
          <cx:pt idx="21178">287</cx:pt>
          <cx:pt idx="21179">307</cx:pt>
          <cx:pt idx="21180">307</cx:pt>
          <cx:pt idx="21181">331</cx:pt>
          <cx:pt idx="21182">293</cx:pt>
          <cx:pt idx="21183">296</cx:pt>
          <cx:pt idx="21184">318</cx:pt>
          <cx:pt idx="21185">315</cx:pt>
          <cx:pt idx="21186">269</cx:pt>
          <cx:pt idx="21187">244</cx:pt>
          <cx:pt idx="21188">244</cx:pt>
          <cx:pt idx="21189">106</cx:pt>
          <cx:pt idx="21190">55</cx:pt>
          <cx:pt idx="21191">24</cx:pt>
          <cx:pt idx="21192">22</cx:pt>
          <cx:pt idx="21193">26</cx:pt>
          <cx:pt idx="21194">65</cx:pt>
          <cx:pt idx="21195">92</cx:pt>
          <cx:pt idx="21196">176</cx:pt>
          <cx:pt idx="21197">296</cx:pt>
          <cx:pt idx="21198">283</cx:pt>
          <cx:pt idx="21199">306</cx:pt>
          <cx:pt idx="21200">366</cx:pt>
          <cx:pt idx="21201">359</cx:pt>
          <cx:pt idx="21202">313</cx:pt>
          <cx:pt idx="21203">322</cx:pt>
          <cx:pt idx="21204">292</cx:pt>
          <cx:pt idx="21205">314</cx:pt>
          <cx:pt idx="21206">300</cx:pt>
          <cx:pt idx="21207">299</cx:pt>
          <cx:pt idx="21208">289</cx:pt>
          <cx:pt idx="21209">279</cx:pt>
          <cx:pt idx="21210">268</cx:pt>
          <cx:pt idx="21211">269</cx:pt>
          <cx:pt idx="21212">235</cx:pt>
          <cx:pt idx="21213">133</cx:pt>
          <cx:pt idx="21214">50</cx:pt>
          <cx:pt idx="21215">25</cx:pt>
          <cx:pt idx="21216">13</cx:pt>
          <cx:pt idx="21217">14</cx:pt>
          <cx:pt idx="21218">29</cx:pt>
          <cx:pt idx="21219">67</cx:pt>
          <cx:pt idx="21220">167</cx:pt>
          <cx:pt idx="21221">258</cx:pt>
          <cx:pt idx="21222">242</cx:pt>
          <cx:pt idx="21223">246</cx:pt>
          <cx:pt idx="21224">308</cx:pt>
          <cx:pt idx="21225">312</cx:pt>
          <cx:pt idx="21226">258</cx:pt>
          <cx:pt idx="21227">225</cx:pt>
          <cx:pt idx="21228">188</cx:pt>
          <cx:pt idx="21229">226</cx:pt>
          <cx:pt idx="21230">199</cx:pt>
          <cx:pt idx="21231">190</cx:pt>
          <cx:pt idx="21232">192</cx:pt>
          <cx:pt idx="21233">179</cx:pt>
          <cx:pt idx="21234">179</cx:pt>
          <cx:pt idx="21235">175</cx:pt>
          <cx:pt idx="21236">162</cx:pt>
          <cx:pt idx="21237">66</cx:pt>
          <cx:pt idx="21238">34</cx:pt>
          <cx:pt idx="21239">19</cx:pt>
          <cx:pt idx="21240">14</cx:pt>
          <cx:pt idx="21241">9</cx:pt>
          <cx:pt idx="21242">19</cx:pt>
          <cx:pt idx="21243">64</cx:pt>
          <cx:pt idx="21244">136</cx:pt>
          <cx:pt idx="21245">193</cx:pt>
          <cx:pt idx="21246">180</cx:pt>
          <cx:pt idx="21247">177</cx:pt>
          <cx:pt idx="21248">223</cx:pt>
          <cx:pt idx="21249">272</cx:pt>
          <cx:pt idx="21250">231</cx:pt>
          <cx:pt idx="21251">277</cx:pt>
          <cx:pt idx="21252">241</cx:pt>
          <cx:pt idx="21253">278</cx:pt>
          <cx:pt idx="21254">240</cx:pt>
          <cx:pt idx="21255">237</cx:pt>
          <cx:pt idx="21256">248</cx:pt>
          <cx:pt idx="21257">250</cx:pt>
          <cx:pt idx="21258">208</cx:pt>
          <cx:pt idx="21259">204</cx:pt>
          <cx:pt idx="21260">173</cx:pt>
          <cx:pt idx="21261">46</cx:pt>
          <cx:pt idx="21262">22</cx:pt>
          <cx:pt idx="21263">24</cx:pt>
          <cx:pt idx="21264">19</cx:pt>
          <cx:pt idx="21265">17</cx:pt>
          <cx:pt idx="21266">27</cx:pt>
          <cx:pt idx="21267">64</cx:pt>
          <cx:pt idx="21268">140</cx:pt>
          <cx:pt idx="21269">204</cx:pt>
          <cx:pt idx="21270">184</cx:pt>
          <cx:pt idx="21271">210</cx:pt>
          <cx:pt idx="21272">281</cx:pt>
          <cx:pt idx="21273">283</cx:pt>
          <cx:pt idx="21274">242</cx:pt>
          <cx:pt idx="21275">302</cx:pt>
          <cx:pt idx="21276">255</cx:pt>
          <cx:pt idx="21277">283</cx:pt>
          <cx:pt idx="21278">243</cx:pt>
          <cx:pt idx="21279">265</cx:pt>
          <cx:pt idx="21280">258</cx:pt>
          <cx:pt idx="21281">293</cx:pt>
          <cx:pt idx="21282">192</cx:pt>
          <cx:pt idx="21283">224</cx:pt>
          <cx:pt idx="21284">204</cx:pt>
          <cx:pt idx="21285">76</cx:pt>
          <cx:pt idx="21286">42</cx:pt>
          <cx:pt idx="21287">20</cx:pt>
          <cx:pt idx="21288">20</cx:pt>
          <cx:pt idx="21289">22</cx:pt>
          <cx:pt idx="21290">49</cx:pt>
          <cx:pt idx="21291">84</cx:pt>
          <cx:pt idx="21292">158</cx:pt>
          <cx:pt idx="21293">279</cx:pt>
          <cx:pt idx="21294">277</cx:pt>
          <cx:pt idx="21295">289</cx:pt>
          <cx:pt idx="21296">323</cx:pt>
          <cx:pt idx="21297">336</cx:pt>
          <cx:pt idx="21298">281</cx:pt>
          <cx:pt idx="21299">246</cx:pt>
          <cx:pt idx="21300">272</cx:pt>
          <cx:pt idx="21301">268</cx:pt>
          <cx:pt idx="21302">285</cx:pt>
          <cx:pt idx="21303">281</cx:pt>
          <cx:pt idx="21304">306</cx:pt>
          <cx:pt idx="21305">284</cx:pt>
          <cx:pt idx="21306">236</cx:pt>
          <cx:pt idx="21307">239</cx:pt>
          <cx:pt idx="21308">146</cx:pt>
          <cx:pt idx="21309">90</cx:pt>
          <cx:pt idx="21310">60</cx:pt>
          <cx:pt idx="21311">24</cx:pt>
          <cx:pt idx="21312">16</cx:pt>
          <cx:pt idx="21313">21</cx:pt>
          <cx:pt idx="21314">69</cx:pt>
          <cx:pt idx="21315">97</cx:pt>
          <cx:pt idx="21316">178</cx:pt>
          <cx:pt idx="21317">293</cx:pt>
          <cx:pt idx="21318">280</cx:pt>
          <cx:pt idx="21319">310</cx:pt>
          <cx:pt idx="21320">348</cx:pt>
          <cx:pt idx="21321">319</cx:pt>
          <cx:pt idx="21322">276</cx:pt>
          <cx:pt idx="21323">294</cx:pt>
          <cx:pt idx="21324">270</cx:pt>
          <cx:pt idx="21325">306</cx:pt>
          <cx:pt idx="21326">284</cx:pt>
          <cx:pt idx="21327">307</cx:pt>
          <cx:pt idx="21328">316</cx:pt>
          <cx:pt idx="21329">313</cx:pt>
          <cx:pt idx="21330">238</cx:pt>
          <cx:pt idx="21331">246</cx:pt>
          <cx:pt idx="21332">207</cx:pt>
          <cx:pt idx="21333">106</cx:pt>
          <cx:pt idx="21334">53</cx:pt>
          <cx:pt idx="21335">20</cx:pt>
          <cx:pt idx="21336">21</cx:pt>
          <cx:pt idx="21337">30</cx:pt>
          <cx:pt idx="21338">62</cx:pt>
          <cx:pt idx="21339">98</cx:pt>
          <cx:pt idx="21340">167</cx:pt>
          <cx:pt idx="21341">303</cx:pt>
          <cx:pt idx="21342">294</cx:pt>
          <cx:pt idx="21343">320</cx:pt>
          <cx:pt idx="21344">337</cx:pt>
          <cx:pt idx="21345">339</cx:pt>
          <cx:pt idx="21346">290</cx:pt>
          <cx:pt idx="21347">303</cx:pt>
          <cx:pt idx="21348">300</cx:pt>
          <cx:pt idx="21349">321</cx:pt>
          <cx:pt idx="21350">295</cx:pt>
          <cx:pt idx="21351">321</cx:pt>
          <cx:pt idx="21352">313</cx:pt>
          <cx:pt idx="21353">312</cx:pt>
          <cx:pt idx="21354">237</cx:pt>
          <cx:pt idx="21355">256</cx:pt>
          <cx:pt idx="21356">243</cx:pt>
          <cx:pt idx="21357">100</cx:pt>
          <cx:pt idx="21358">58</cx:pt>
          <cx:pt idx="21359">22</cx:pt>
          <cx:pt idx="21360">16</cx:pt>
          <cx:pt idx="21361">25</cx:pt>
          <cx:pt idx="21362">66</cx:pt>
          <cx:pt idx="21363">96</cx:pt>
          <cx:pt idx="21364">186</cx:pt>
          <cx:pt idx="21365">278</cx:pt>
          <cx:pt idx="21366">284</cx:pt>
          <cx:pt idx="21367">314</cx:pt>
          <cx:pt idx="21368">349</cx:pt>
          <cx:pt idx="21369">334</cx:pt>
          <cx:pt idx="21370">281</cx:pt>
          <cx:pt idx="21371">284</cx:pt>
          <cx:pt idx="21372">291</cx:pt>
          <cx:pt idx="21373">297</cx:pt>
          <cx:pt idx="21374">297</cx:pt>
          <cx:pt idx="21375">298</cx:pt>
          <cx:pt idx="21376">297</cx:pt>
          <cx:pt idx="21377">306</cx:pt>
          <cx:pt idx="21378">251</cx:pt>
          <cx:pt idx="21379">230</cx:pt>
          <cx:pt idx="21380">212</cx:pt>
          <cx:pt idx="21381">136</cx:pt>
          <cx:pt idx="21382">45</cx:pt>
          <cx:pt idx="21383">17</cx:pt>
          <cx:pt idx="21384">10</cx:pt>
          <cx:pt idx="21385">9</cx:pt>
          <cx:pt idx="21386">28</cx:pt>
          <cx:pt idx="21387">75</cx:pt>
          <cx:pt idx="21388">158</cx:pt>
          <cx:pt idx="21389">232</cx:pt>
          <cx:pt idx="21390">228</cx:pt>
          <cx:pt idx="21391">266</cx:pt>
          <cx:pt idx="21392">304</cx:pt>
          <cx:pt idx="21393">332</cx:pt>
          <cx:pt idx="21394">272</cx:pt>
          <cx:pt idx="21395">259</cx:pt>
          <cx:pt idx="21396">281</cx:pt>
          <cx:pt idx="21397">276</cx:pt>
          <cx:pt idx="21398">245</cx:pt>
          <cx:pt idx="21399">238</cx:pt>
          <cx:pt idx="21400">215</cx:pt>
          <cx:pt idx="21401">214</cx:pt>
          <cx:pt idx="21402">172</cx:pt>
          <cx:pt idx="21403">175</cx:pt>
          <cx:pt idx="21404">156</cx:pt>
          <cx:pt idx="21405">45</cx:pt>
          <cx:pt idx="21406">22</cx:pt>
          <cx:pt idx="21407">17</cx:pt>
          <cx:pt idx="21408">20</cx:pt>
          <cx:pt idx="21409">14</cx:pt>
          <cx:pt idx="21410">24</cx:pt>
          <cx:pt idx="21411">74</cx:pt>
          <cx:pt idx="21412">153</cx:pt>
          <cx:pt idx="21413">218</cx:pt>
          <cx:pt idx="21414">216</cx:pt>
          <cx:pt idx="21415">219</cx:pt>
          <cx:pt idx="21416">260</cx:pt>
          <cx:pt idx="21417">295</cx:pt>
          <cx:pt idx="21418">245</cx:pt>
          <cx:pt idx="21419">290</cx:pt>
          <cx:pt idx="21420">265</cx:pt>
          <cx:pt idx="21421">288</cx:pt>
          <cx:pt idx="21422">253</cx:pt>
          <cx:pt idx="21423">267</cx:pt>
          <cx:pt idx="21424">283</cx:pt>
          <cx:pt idx="21425">315</cx:pt>
          <cx:pt idx="21426">238</cx:pt>
          <cx:pt idx="21427">251</cx:pt>
          <cx:pt idx="21428">214</cx:pt>
          <cx:pt idx="21429">57</cx:pt>
          <cx:pt idx="21430">19</cx:pt>
          <cx:pt idx="21431">20</cx:pt>
          <cx:pt idx="21432">23</cx:pt>
          <cx:pt idx="21433">19</cx:pt>
          <cx:pt idx="21434">33</cx:pt>
          <cx:pt idx="21435">65</cx:pt>
          <cx:pt idx="21436">173</cx:pt>
          <cx:pt idx="21437">312</cx:pt>
          <cx:pt idx="21438">314</cx:pt>
          <cx:pt idx="21439">316</cx:pt>
          <cx:pt idx="21440">367</cx:pt>
          <cx:pt idx="21441">350</cx:pt>
          <cx:pt idx="21442">286</cx:pt>
          <cx:pt idx="21443">294</cx:pt>
          <cx:pt idx="21444">303</cx:pt>
          <cx:pt idx="21445">342</cx:pt>
          <cx:pt idx="21446">305</cx:pt>
          <cx:pt idx="21447">294</cx:pt>
          <cx:pt idx="21448">289</cx:pt>
          <cx:pt idx="21449">306</cx:pt>
          <cx:pt idx="21450">239</cx:pt>
          <cx:pt idx="21451">247</cx:pt>
          <cx:pt idx="21452">206</cx:pt>
          <cx:pt idx="21453">95</cx:pt>
          <cx:pt idx="21454">60</cx:pt>
          <cx:pt idx="21455">15</cx:pt>
          <cx:pt idx="21456">17</cx:pt>
          <cx:pt idx="21457">17</cx:pt>
          <cx:pt idx="21458">63</cx:pt>
          <cx:pt idx="21459">94</cx:pt>
          <cx:pt idx="21460">185</cx:pt>
          <cx:pt idx="21461">293</cx:pt>
          <cx:pt idx="21462">284</cx:pt>
          <cx:pt idx="21463">325</cx:pt>
          <cx:pt idx="21464">355</cx:pt>
          <cx:pt idx="21465">321</cx:pt>
          <cx:pt idx="21466">255</cx:pt>
          <cx:pt idx="21467">284</cx:pt>
          <cx:pt idx="21468">283</cx:pt>
          <cx:pt idx="21469">301</cx:pt>
          <cx:pt idx="21470">287</cx:pt>
          <cx:pt idx="21471">313</cx:pt>
          <cx:pt idx="21472">321</cx:pt>
          <cx:pt idx="21473">307</cx:pt>
          <cx:pt idx="21474">247</cx:pt>
          <cx:pt idx="21475">224</cx:pt>
          <cx:pt idx="21476">206</cx:pt>
          <cx:pt idx="21477">94</cx:pt>
          <cx:pt idx="21478">62</cx:pt>
          <cx:pt idx="21479">21</cx:pt>
          <cx:pt idx="21480">22</cx:pt>
          <cx:pt idx="21481">20</cx:pt>
          <cx:pt idx="21482">69</cx:pt>
          <cx:pt idx="21483">81</cx:pt>
          <cx:pt idx="21484">181</cx:pt>
          <cx:pt idx="21485">295</cx:pt>
          <cx:pt idx="21486">298</cx:pt>
          <cx:pt idx="21487">321</cx:pt>
          <cx:pt idx="21488">352</cx:pt>
          <cx:pt idx="21489">348</cx:pt>
          <cx:pt idx="21490">290</cx:pt>
          <cx:pt idx="21491">318</cx:pt>
          <cx:pt idx="21492">317</cx:pt>
          <cx:pt idx="21493">344</cx:pt>
          <cx:pt idx="21494">322</cx:pt>
          <cx:pt idx="21495">316</cx:pt>
          <cx:pt idx="21496">316</cx:pt>
          <cx:pt idx="21497">292</cx:pt>
          <cx:pt idx="21498">260</cx:pt>
          <cx:pt idx="21499">268</cx:pt>
          <cx:pt idx="21500">222</cx:pt>
          <cx:pt idx="21501">102</cx:pt>
          <cx:pt idx="21502">56</cx:pt>
          <cx:pt idx="21503">17</cx:pt>
          <cx:pt idx="21504">14</cx:pt>
          <cx:pt idx="21505">24</cx:pt>
          <cx:pt idx="21506">56</cx:pt>
          <cx:pt idx="21507">77</cx:pt>
          <cx:pt idx="21508">158</cx:pt>
          <cx:pt idx="21509">253</cx:pt>
          <cx:pt idx="21510">255</cx:pt>
          <cx:pt idx="21511">297</cx:pt>
          <cx:pt idx="21512">325</cx:pt>
          <cx:pt idx="21513">326</cx:pt>
          <cx:pt idx="21514">267</cx:pt>
          <cx:pt idx="21515">277</cx:pt>
          <cx:pt idx="21516">264</cx:pt>
          <cx:pt idx="21517">289</cx:pt>
          <cx:pt idx="21518">240</cx:pt>
          <cx:pt idx="21519">232</cx:pt>
          <cx:pt idx="21520">241</cx:pt>
          <cx:pt idx="21521">236</cx:pt>
          <cx:pt idx="21522">214</cx:pt>
          <cx:pt idx="21523">207</cx:pt>
          <cx:pt idx="21524">219</cx:pt>
          <cx:pt idx="21525">105</cx:pt>
          <cx:pt idx="21526">47</cx:pt>
          <cx:pt idx="21527">21</cx:pt>
          <cx:pt idx="21528">12</cx:pt>
          <cx:pt idx="21529">25</cx:pt>
          <cx:pt idx="21530">55</cx:pt>
          <cx:pt idx="21531">103</cx:pt>
          <cx:pt idx="21532">162</cx:pt>
          <cx:pt idx="21533">239</cx:pt>
          <cx:pt idx="21534">232</cx:pt>
          <cx:pt idx="21535">267</cx:pt>
          <cx:pt idx="21536">322</cx:pt>
          <cx:pt idx="21537">321</cx:pt>
          <cx:pt idx="21538">290</cx:pt>
          <cx:pt idx="21539">271</cx:pt>
          <cx:pt idx="21540">289</cx:pt>
          <cx:pt idx="21541">332</cx:pt>
          <cx:pt idx="21542">282</cx:pt>
          <cx:pt idx="21543">276</cx:pt>
          <cx:pt idx="21544">256</cx:pt>
          <cx:pt idx="21545">278</cx:pt>
          <cx:pt idx="21546">201</cx:pt>
          <cx:pt idx="21547">221</cx:pt>
          <cx:pt idx="21548">198</cx:pt>
          <cx:pt idx="21549">79</cx:pt>
          <cx:pt idx="21550">49</cx:pt>
          <cx:pt idx="21551">16</cx:pt>
          <cx:pt idx="21552">13</cx:pt>
          <cx:pt idx="21553">11</cx:pt>
          <cx:pt idx="21554">31</cx:pt>
          <cx:pt idx="21555">73</cx:pt>
          <cx:pt idx="21556">161</cx:pt>
          <cx:pt idx="21557">241</cx:pt>
          <cx:pt idx="21558">246</cx:pt>
          <cx:pt idx="21559">248</cx:pt>
          <cx:pt idx="21560">277</cx:pt>
          <cx:pt idx="21561">331</cx:pt>
          <cx:pt idx="21562">275</cx:pt>
          <cx:pt idx="21563">246</cx:pt>
          <cx:pt idx="21564">271</cx:pt>
          <cx:pt idx="21565">264</cx:pt>
          <cx:pt idx="21566">224</cx:pt>
          <cx:pt idx="21567">214</cx:pt>
          <cx:pt idx="21568">205</cx:pt>
          <cx:pt idx="21569">220</cx:pt>
          <cx:pt idx="21570">203</cx:pt>
          <cx:pt idx="21571">161</cx:pt>
          <cx:pt idx="21572">154</cx:pt>
          <cx:pt idx="21573">55</cx:pt>
          <cx:pt idx="21574">28</cx:pt>
          <cx:pt idx="21575">19</cx:pt>
          <cx:pt idx="21576">13</cx:pt>
          <cx:pt idx="21577">3</cx:pt>
          <cx:pt idx="21578">25</cx:pt>
          <cx:pt idx="21579">77</cx:pt>
          <cx:pt idx="21580">153</cx:pt>
          <cx:pt idx="21581">191</cx:pt>
          <cx:pt idx="21582">216</cx:pt>
          <cx:pt idx="21583">219</cx:pt>
          <cx:pt idx="21584">267</cx:pt>
          <cx:pt idx="21585">290</cx:pt>
          <cx:pt idx="21586">275</cx:pt>
          <cx:pt idx="21587">297</cx:pt>
          <cx:pt idx="21588">293</cx:pt>
          <cx:pt idx="21589">294</cx:pt>
          <cx:pt idx="21590">287</cx:pt>
          <cx:pt idx="21591">296</cx:pt>
          <cx:pt idx="21592">318</cx:pt>
          <cx:pt idx="21593">315</cx:pt>
          <cx:pt idx="21594">248</cx:pt>
          <cx:pt idx="21595">234</cx:pt>
          <cx:pt idx="21596">229</cx:pt>
          <cx:pt idx="21597">57</cx:pt>
          <cx:pt idx="21598">23</cx:pt>
          <cx:pt idx="21599">22</cx:pt>
          <cx:pt idx="21600">21</cx:pt>
          <cx:pt idx="21601">25</cx:pt>
          <cx:pt idx="21602">33</cx:pt>
          <cx:pt idx="21603">65</cx:pt>
          <cx:pt idx="21604">179</cx:pt>
          <cx:pt idx="21605">310</cx:pt>
          <cx:pt idx="21606">298</cx:pt>
          <cx:pt idx="21607">322</cx:pt>
          <cx:pt idx="21608">360</cx:pt>
          <cx:pt idx="21609">336</cx:pt>
          <cx:pt idx="21610">307</cx:pt>
          <cx:pt idx="21611">296</cx:pt>
          <cx:pt idx="21612">279</cx:pt>
          <cx:pt idx="21613">339</cx:pt>
          <cx:pt idx="21614">297</cx:pt>
          <cx:pt idx="21615">292</cx:pt>
          <cx:pt idx="21616">309</cx:pt>
          <cx:pt idx="21617">302</cx:pt>
          <cx:pt idx="21618">246</cx:pt>
          <cx:pt idx="21619">245</cx:pt>
          <cx:pt idx="21620">225</cx:pt>
          <cx:pt idx="21621">97</cx:pt>
          <cx:pt idx="21622">67</cx:pt>
          <cx:pt idx="21623">22</cx:pt>
          <cx:pt idx="21624">22</cx:pt>
          <cx:pt idx="21625">26</cx:pt>
          <cx:pt idx="21626">52</cx:pt>
          <cx:pt idx="21627">96</cx:pt>
          <cx:pt idx="21628">176</cx:pt>
          <cx:pt idx="21629">285</cx:pt>
          <cx:pt idx="21630">293</cx:pt>
          <cx:pt idx="21631">329</cx:pt>
          <cx:pt idx="21632">349</cx:pt>
          <cx:pt idx="21633">346</cx:pt>
          <cx:pt idx="21634">267</cx:pt>
          <cx:pt idx="21635">274</cx:pt>
          <cx:pt idx="21636">285</cx:pt>
          <cx:pt idx="21637">298</cx:pt>
          <cx:pt idx="21638">280</cx:pt>
          <cx:pt idx="21639">298</cx:pt>
          <cx:pt idx="21640">295</cx:pt>
          <cx:pt idx="21641">307</cx:pt>
          <cx:pt idx="21642">241</cx:pt>
          <cx:pt idx="21643">246</cx:pt>
          <cx:pt idx="21644">219</cx:pt>
          <cx:pt idx="21645">103</cx:pt>
          <cx:pt idx="21646">54</cx:pt>
          <cx:pt idx="21647">25</cx:pt>
          <cx:pt idx="21648">18</cx:pt>
          <cx:pt idx="21649">23</cx:pt>
          <cx:pt idx="21650">66</cx:pt>
          <cx:pt idx="21651">85</cx:pt>
          <cx:pt idx="21652">181</cx:pt>
          <cx:pt idx="21653">301</cx:pt>
          <cx:pt idx="21654">301</cx:pt>
          <cx:pt idx="21655">317</cx:pt>
          <cx:pt idx="21656">354</cx:pt>
          <cx:pt idx="21657">338</cx:pt>
          <cx:pt idx="21658">316</cx:pt>
          <cx:pt idx="21659">319</cx:pt>
          <cx:pt idx="21660">291</cx:pt>
          <cx:pt idx="21661">317</cx:pt>
          <cx:pt idx="21662">312</cx:pt>
          <cx:pt idx="21663">321</cx:pt>
          <cx:pt idx="21664">314</cx:pt>
          <cx:pt idx="21665">298</cx:pt>
          <cx:pt idx="21666">267</cx:pt>
          <cx:pt idx="21667">264</cx:pt>
          <cx:pt idx="21668">232</cx:pt>
          <cx:pt idx="21669">96</cx:pt>
          <cx:pt idx="21670">58</cx:pt>
          <cx:pt idx="21671">21</cx:pt>
          <cx:pt idx="21672">31</cx:pt>
          <cx:pt idx="21673">29</cx:pt>
          <cx:pt idx="21674">61</cx:pt>
          <cx:pt idx="21675">87</cx:pt>
          <cx:pt idx="21676">173</cx:pt>
          <cx:pt idx="21677">303</cx:pt>
          <cx:pt idx="21678">295</cx:pt>
          <cx:pt idx="21679">333</cx:pt>
          <cx:pt idx="21680">355</cx:pt>
          <cx:pt idx="21681">323</cx:pt>
          <cx:pt idx="21682">291</cx:pt>
          <cx:pt idx="21683">300</cx:pt>
          <cx:pt idx="21684">275</cx:pt>
          <cx:pt idx="21685">266</cx:pt>
          <cx:pt idx="21686">265</cx:pt>
          <cx:pt idx="21687">251</cx:pt>
          <cx:pt idx="21688">291</cx:pt>
          <cx:pt idx="21689">269</cx:pt>
          <cx:pt idx="21690">226</cx:pt>
          <cx:pt idx="21691">244</cx:pt>
          <cx:pt idx="21692">240</cx:pt>
          <cx:pt idx="21693">192</cx:pt>
          <cx:pt idx="21694">81</cx:pt>
          <cx:pt idx="21695">52</cx:pt>
          <cx:pt idx="21696">21</cx:pt>
          <cx:pt idx="21697">29</cx:pt>
          <cx:pt idx="21698">67</cx:pt>
          <cx:pt idx="21699">96</cx:pt>
          <cx:pt idx="21700">165</cx:pt>
          <cx:pt idx="21701">289</cx:pt>
          <cx:pt idx="21702">274</cx:pt>
          <cx:pt idx="21703">313</cx:pt>
          <cx:pt idx="21704">336</cx:pt>
          <cx:pt idx="21705">353</cx:pt>
          <cx:pt idx="21706">315</cx:pt>
          <cx:pt idx="21707">299</cx:pt>
          <cx:pt idx="21708">293</cx:pt>
          <cx:pt idx="21709">315</cx:pt>
          <cx:pt idx="21710">321</cx:pt>
          <cx:pt idx="21711">314</cx:pt>
          <cx:pt idx="21712">306</cx:pt>
          <cx:pt idx="21713">307</cx:pt>
          <cx:pt idx="21714">273</cx:pt>
          <cx:pt idx="21715">258</cx:pt>
          <cx:pt idx="21716">230</cx:pt>
          <cx:pt idx="21717">112</cx:pt>
          <cx:pt idx="21718">59</cx:pt>
          <cx:pt idx="21719">23</cx:pt>
          <cx:pt idx="21720">12</cx:pt>
          <cx:pt idx="21721">8</cx:pt>
          <cx:pt idx="21722">28</cx:pt>
          <cx:pt idx="21723">73</cx:pt>
          <cx:pt idx="21724">164</cx:pt>
          <cx:pt idx="21725">259</cx:pt>
          <cx:pt idx="21726">253</cx:pt>
          <cx:pt idx="21727">256</cx:pt>
          <cx:pt idx="21728">314</cx:pt>
          <cx:pt idx="21729">334</cx:pt>
          <cx:pt idx="21730">275</cx:pt>
          <cx:pt idx="21731">252</cx:pt>
          <cx:pt idx="21732">255</cx:pt>
          <cx:pt idx="21733">280</cx:pt>
          <cx:pt idx="21734">260</cx:pt>
          <cx:pt idx="21735">232</cx:pt>
          <cx:pt idx="21736">223</cx:pt>
          <cx:pt idx="21737">220</cx:pt>
          <cx:pt idx="21738">196</cx:pt>
          <cx:pt idx="21739">175</cx:pt>
          <cx:pt idx="21740">163</cx:pt>
          <cx:pt idx="21741">64</cx:pt>
          <cx:pt idx="21742">40</cx:pt>
          <cx:pt idx="21743">21</cx:pt>
          <cx:pt idx="21744">11</cx:pt>
          <cx:pt idx="21745">7</cx:pt>
          <cx:pt idx="21746">22</cx:pt>
          <cx:pt idx="21747">73</cx:pt>
          <cx:pt idx="21748">153</cx:pt>
          <cx:pt idx="21749">213</cx:pt>
          <cx:pt idx="21750">208</cx:pt>
          <cx:pt idx="21751">220</cx:pt>
          <cx:pt idx="21752">250</cx:pt>
          <cx:pt idx="21753">276</cx:pt>
          <cx:pt idx="21754">271</cx:pt>
          <cx:pt idx="21755">310</cx:pt>
          <cx:pt idx="21756">280</cx:pt>
          <cx:pt idx="21757">303</cx:pt>
          <cx:pt idx="21758">271</cx:pt>
          <cx:pt idx="21759">274</cx:pt>
          <cx:pt idx="21760">291</cx:pt>
          <cx:pt idx="21761">288</cx:pt>
          <cx:pt idx="21762">254</cx:pt>
          <cx:pt idx="21763">230</cx:pt>
          <cx:pt idx="21764">224</cx:pt>
          <cx:pt idx="21765">76</cx:pt>
          <cx:pt idx="21766">23</cx:pt>
          <cx:pt idx="21767">20</cx:pt>
          <cx:pt idx="21768">16</cx:pt>
          <cx:pt idx="21769">18</cx:pt>
          <cx:pt idx="21770">32</cx:pt>
          <cx:pt idx="21771">77</cx:pt>
          <cx:pt idx="21772">172</cx:pt>
          <cx:pt idx="21773">308</cx:pt>
          <cx:pt idx="21774">314</cx:pt>
          <cx:pt idx="21775">299</cx:pt>
          <cx:pt idx="21776">348</cx:pt>
          <cx:pt idx="21777">351</cx:pt>
          <cx:pt idx="21778">302</cx:pt>
          <cx:pt idx="21779">314</cx:pt>
          <cx:pt idx="21780">278</cx:pt>
          <cx:pt idx="21781">338</cx:pt>
          <cx:pt idx="21782">300</cx:pt>
          <cx:pt idx="21783">285</cx:pt>
          <cx:pt idx="21784">307</cx:pt>
          <cx:pt idx="21785">312</cx:pt>
          <cx:pt idx="21786">251</cx:pt>
          <cx:pt idx="21787">250</cx:pt>
          <cx:pt idx="21788">226</cx:pt>
          <cx:pt idx="21789">105</cx:pt>
          <cx:pt idx="21790">57</cx:pt>
          <cx:pt idx="21791">19</cx:pt>
          <cx:pt idx="21792">18</cx:pt>
          <cx:pt idx="21793">25</cx:pt>
          <cx:pt idx="21794">64</cx:pt>
          <cx:pt idx="21795">102</cx:pt>
          <cx:pt idx="21796">184</cx:pt>
          <cx:pt idx="21797">282</cx:pt>
          <cx:pt idx="21798">299</cx:pt>
          <cx:pt idx="21799">307</cx:pt>
          <cx:pt idx="21800">352</cx:pt>
          <cx:pt idx="21801">339</cx:pt>
          <cx:pt idx="21802">273</cx:pt>
          <cx:pt idx="21803">272</cx:pt>
          <cx:pt idx="21804">283</cx:pt>
          <cx:pt idx="21805">310</cx:pt>
          <cx:pt idx="21806">274</cx:pt>
          <cx:pt idx="21807">292</cx:pt>
          <cx:pt idx="21808">305</cx:pt>
          <cx:pt idx="21809">290</cx:pt>
          <cx:pt idx="21810">260</cx:pt>
          <cx:pt idx="21811">255</cx:pt>
          <cx:pt idx="21812">230</cx:pt>
          <cx:pt idx="21813">134</cx:pt>
          <cx:pt idx="21814">66</cx:pt>
          <cx:pt idx="21815">32</cx:pt>
          <cx:pt idx="21816">21</cx:pt>
          <cx:pt idx="21817">21</cx:pt>
          <cx:pt idx="21818">59</cx:pt>
          <cx:pt idx="21819">87</cx:pt>
          <cx:pt idx="21820">168</cx:pt>
          <cx:pt idx="21821">297</cx:pt>
          <cx:pt idx="21822">292</cx:pt>
          <cx:pt idx="21823">288</cx:pt>
          <cx:pt idx="21824">335</cx:pt>
          <cx:pt idx="21825">351</cx:pt>
          <cx:pt idx="21826">301</cx:pt>
          <cx:pt idx="21827">305</cx:pt>
          <cx:pt idx="21828">280</cx:pt>
          <cx:pt idx="21829">288</cx:pt>
          <cx:pt idx="21830">317</cx:pt>
          <cx:pt idx="21831">322</cx:pt>
          <cx:pt idx="21832">311</cx:pt>
          <cx:pt idx="21833">274</cx:pt>
          <cx:pt idx="21834">240</cx:pt>
          <cx:pt idx="21835">236</cx:pt>
          <cx:pt idx="21836">242</cx:pt>
          <cx:pt idx="21837">139</cx:pt>
          <cx:pt idx="21838">71</cx:pt>
          <cx:pt idx="21839">42</cx:pt>
          <cx:pt idx="21840">20</cx:pt>
          <cx:pt idx="21841">24</cx:pt>
          <cx:pt idx="21842">59</cx:pt>
          <cx:pt idx="21843">92</cx:pt>
          <cx:pt idx="21844">171</cx:pt>
          <cx:pt idx="21845">313</cx:pt>
          <cx:pt idx="21846">298</cx:pt>
          <cx:pt idx="21847">325</cx:pt>
          <cx:pt idx="21848">342</cx:pt>
          <cx:pt idx="21849">355</cx:pt>
          <cx:pt idx="21850">300</cx:pt>
          <cx:pt idx="21851">294</cx:pt>
          <cx:pt idx="21852">294</cx:pt>
          <cx:pt idx="21853">304</cx:pt>
          <cx:pt idx="21854">286</cx:pt>
          <cx:pt idx="21855">297</cx:pt>
          <cx:pt idx="21856">327</cx:pt>
          <cx:pt idx="21857">294</cx:pt>
          <cx:pt idx="21858">252</cx:pt>
          <cx:pt idx="21859">261</cx:pt>
          <cx:pt idx="21860">261</cx:pt>
          <cx:pt idx="21861">139</cx:pt>
          <cx:pt idx="21862">73</cx:pt>
          <cx:pt idx="21863">33</cx:pt>
          <cx:pt idx="21864">26</cx:pt>
          <cx:pt idx="21865">19</cx:pt>
          <cx:pt idx="21866">62</cx:pt>
          <cx:pt idx="21867">100</cx:pt>
          <cx:pt idx="21868">176</cx:pt>
          <cx:pt idx="21869">268</cx:pt>
          <cx:pt idx="21870">268</cx:pt>
          <cx:pt idx="21871">320</cx:pt>
          <cx:pt idx="21872">332</cx:pt>
          <cx:pt idx="21873">369</cx:pt>
          <cx:pt idx="21874">305</cx:pt>
          <cx:pt idx="21875">302</cx:pt>
          <cx:pt idx="21876">319</cx:pt>
          <cx:pt idx="21877">345</cx:pt>
          <cx:pt idx="21878">307</cx:pt>
          <cx:pt idx="21879">313</cx:pt>
          <cx:pt idx="21880">311</cx:pt>
          <cx:pt idx="21881">296</cx:pt>
          <cx:pt idx="21882">257</cx:pt>
          <cx:pt idx="21883">252</cx:pt>
          <cx:pt idx="21884">224</cx:pt>
          <cx:pt idx="21885">133</cx:pt>
          <cx:pt idx="21886">64</cx:pt>
          <cx:pt idx="21887">26</cx:pt>
          <cx:pt idx="21888">14</cx:pt>
          <cx:pt idx="21889">13</cx:pt>
          <cx:pt idx="21890">29</cx:pt>
          <cx:pt idx="21891">87</cx:pt>
          <cx:pt idx="21892">167</cx:pt>
          <cx:pt idx="21893">266</cx:pt>
          <cx:pt idx="21894">258</cx:pt>
          <cx:pt idx="21895">264</cx:pt>
          <cx:pt idx="21896">278</cx:pt>
          <cx:pt idx="21897">321</cx:pt>
          <cx:pt idx="21898">283</cx:pt>
          <cx:pt idx="21899">247</cx:pt>
          <cx:pt idx="21900">276</cx:pt>
          <cx:pt idx="21901">277</cx:pt>
          <cx:pt idx="21902">251</cx:pt>
          <cx:pt idx="21903">252</cx:pt>
          <cx:pt idx="21904">213</cx:pt>
          <cx:pt idx="21905">209</cx:pt>
          <cx:pt idx="21906">231</cx:pt>
          <cx:pt idx="21907">183</cx:pt>
          <cx:pt idx="21908">191</cx:pt>
          <cx:pt idx="21909">92</cx:pt>
          <cx:pt idx="21910">34</cx:pt>
          <cx:pt idx="21911">36</cx:pt>
          <cx:pt idx="21912">19</cx:pt>
          <cx:pt idx="21913">15</cx:pt>
          <cx:pt idx="21914">23</cx:pt>
          <cx:pt idx="21915">80</cx:pt>
          <cx:pt idx="21916">153</cx:pt>
          <cx:pt idx="21917">200</cx:pt>
          <cx:pt idx="21918">218</cx:pt>
          <cx:pt idx="21919">216</cx:pt>
          <cx:pt idx="21920">262</cx:pt>
          <cx:pt idx="21921">282</cx:pt>
          <cx:pt idx="21922">270</cx:pt>
          <cx:pt idx="21923">282</cx:pt>
          <cx:pt idx="21924">284</cx:pt>
          <cx:pt idx="21925">284</cx:pt>
          <cx:pt idx="21926">273</cx:pt>
          <cx:pt idx="21927">269</cx:pt>
          <cx:pt idx="21928">286</cx:pt>
          <cx:pt idx="21929">292</cx:pt>
          <cx:pt idx="21930">254</cx:pt>
          <cx:pt idx="21931">247</cx:pt>
          <cx:pt idx="21932">225</cx:pt>
          <cx:pt idx="21933">77</cx:pt>
          <cx:pt idx="21934">25</cx:pt>
          <cx:pt idx="21935">25</cx:pt>
          <cx:pt idx="21936">20</cx:pt>
          <cx:pt idx="21937">27</cx:pt>
          <cx:pt idx="21938">31</cx:pt>
          <cx:pt idx="21939">69</cx:pt>
          <cx:pt idx="21940">174</cx:pt>
          <cx:pt idx="21941">283</cx:pt>
          <cx:pt idx="21942">316</cx:pt>
          <cx:pt idx="21943">308</cx:pt>
          <cx:pt idx="21944">356</cx:pt>
          <cx:pt idx="21945">344</cx:pt>
          <cx:pt idx="21946">281</cx:pt>
          <cx:pt idx="21947">307</cx:pt>
          <cx:pt idx="21948">288</cx:pt>
          <cx:pt idx="21949">322</cx:pt>
          <cx:pt idx="21950">277</cx:pt>
          <cx:pt idx="21951">279</cx:pt>
          <cx:pt idx="21952">288</cx:pt>
          <cx:pt idx="21953">275</cx:pt>
          <cx:pt idx="21954">248</cx:pt>
          <cx:pt idx="21955">251</cx:pt>
          <cx:pt idx="21956">226</cx:pt>
          <cx:pt idx="21957">110</cx:pt>
          <cx:pt idx="21958">65</cx:pt>
          <cx:pt idx="21959">30</cx:pt>
          <cx:pt idx="21960">20</cx:pt>
          <cx:pt idx="21961">20</cx:pt>
          <cx:pt idx="21962">59</cx:pt>
          <cx:pt idx="21963">97</cx:pt>
          <cx:pt idx="21964">185</cx:pt>
          <cx:pt idx="21965">291</cx:pt>
          <cx:pt idx="21966">285</cx:pt>
          <cx:pt idx="21967">295</cx:pt>
          <cx:pt idx="21968">343</cx:pt>
          <cx:pt idx="21969">331</cx:pt>
          <cx:pt idx="21970">285</cx:pt>
          <cx:pt idx="21971">278</cx:pt>
          <cx:pt idx="21972">282</cx:pt>
          <cx:pt idx="21973">295</cx:pt>
          <cx:pt idx="21974">279</cx:pt>
          <cx:pt idx="21975">301</cx:pt>
          <cx:pt idx="21976">292</cx:pt>
          <cx:pt idx="21977">291</cx:pt>
          <cx:pt idx="21978">258</cx:pt>
          <cx:pt idx="21979">250</cx:pt>
          <cx:pt idx="21980">222</cx:pt>
          <cx:pt idx="21981">93</cx:pt>
          <cx:pt idx="21982">65</cx:pt>
          <cx:pt idx="21983">27</cx:pt>
          <cx:pt idx="21984">17</cx:pt>
          <cx:pt idx="21985">15</cx:pt>
          <cx:pt idx="21986">69</cx:pt>
          <cx:pt idx="21987">96</cx:pt>
          <cx:pt idx="21988">178</cx:pt>
          <cx:pt idx="21989">285</cx:pt>
          <cx:pt idx="21990">299</cx:pt>
          <cx:pt idx="21991">307</cx:pt>
          <cx:pt idx="21992">355</cx:pt>
          <cx:pt idx="21993">341</cx:pt>
          <cx:pt idx="21994">292</cx:pt>
          <cx:pt idx="21995">310</cx:pt>
          <cx:pt idx="21996">283</cx:pt>
          <cx:pt idx="21997">311</cx:pt>
          <cx:pt idx="21998">291</cx:pt>
          <cx:pt idx="21999">322</cx:pt>
          <cx:pt idx="22000">325</cx:pt>
          <cx:pt idx="22001">312</cx:pt>
          <cx:pt idx="22002">246</cx:pt>
          <cx:pt idx="22003">250</cx:pt>
          <cx:pt idx="22004">216</cx:pt>
          <cx:pt idx="22005">107</cx:pt>
          <cx:pt idx="22006">71</cx:pt>
          <cx:pt idx="22007">23</cx:pt>
          <cx:pt idx="22008">22</cx:pt>
          <cx:pt idx="22009">27</cx:pt>
          <cx:pt idx="22010">58</cx:pt>
          <cx:pt idx="22011">92</cx:pt>
          <cx:pt idx="22012">203</cx:pt>
          <cx:pt idx="22013">301</cx:pt>
          <cx:pt idx="22014">286</cx:pt>
          <cx:pt idx="22015">300</cx:pt>
          <cx:pt idx="22016">319</cx:pt>
          <cx:pt idx="22017">327</cx:pt>
          <cx:pt idx="22018">285</cx:pt>
          <cx:pt idx="22019">286</cx:pt>
          <cx:pt idx="22020">292</cx:pt>
          <cx:pt idx="22021">311</cx:pt>
          <cx:pt idx="22022">289</cx:pt>
          <cx:pt idx="22023">264</cx:pt>
          <cx:pt idx="22024">270</cx:pt>
          <cx:pt idx="22025">263</cx:pt>
          <cx:pt idx="22026">243</cx:pt>
          <cx:pt idx="22027">230</cx:pt>
          <cx:pt idx="22028">238</cx:pt>
          <cx:pt idx="22029">188</cx:pt>
          <cx:pt idx="22030">78</cx:pt>
          <cx:pt idx="22031">52</cx:pt>
          <cx:pt idx="22032">41</cx:pt>
          <cx:pt idx="22033">26</cx:pt>
          <cx:pt idx="22034">56</cx:pt>
          <cx:pt idx="22035">113</cx:pt>
          <cx:pt idx="22036">196</cx:pt>
          <cx:pt idx="22037">271</cx:pt>
          <cx:pt idx="22038">277</cx:pt>
          <cx:pt idx="22039">294</cx:pt>
          <cx:pt idx="22040">318</cx:pt>
          <cx:pt idx="22041">331</cx:pt>
          <cx:pt idx="22042">287</cx:pt>
          <cx:pt idx="22043">296</cx:pt>
          <cx:pt idx="22044">295</cx:pt>
          <cx:pt idx="22045">306</cx:pt>
          <cx:pt idx="22046">305</cx:pt>
          <cx:pt idx="22047">304</cx:pt>
          <cx:pt idx="22048">298</cx:pt>
          <cx:pt idx="22049">284</cx:pt>
          <cx:pt idx="22050">267</cx:pt>
          <cx:pt idx="22051">280</cx:pt>
          <cx:pt idx="22052">246</cx:pt>
          <cx:pt idx="22053">126</cx:pt>
          <cx:pt idx="22054">58</cx:pt>
          <cx:pt idx="22055">25</cx:pt>
          <cx:pt idx="22056">10</cx:pt>
          <cx:pt idx="22057">11</cx:pt>
          <cx:pt idx="22058">35</cx:pt>
          <cx:pt idx="22059">76</cx:pt>
          <cx:pt idx="22060">169</cx:pt>
          <cx:pt idx="22061">252</cx:pt>
          <cx:pt idx="22062">252</cx:pt>
          <cx:pt idx="22063">274</cx:pt>
          <cx:pt idx="22064">291</cx:pt>
          <cx:pt idx="22065">317</cx:pt>
          <cx:pt idx="22066">265</cx:pt>
          <cx:pt idx="22067">257</cx:pt>
          <cx:pt idx="22068">253</cx:pt>
          <cx:pt idx="22069">254</cx:pt>
          <cx:pt idx="22070">240</cx:pt>
          <cx:pt idx="22071">235</cx:pt>
          <cx:pt idx="22072">206</cx:pt>
          <cx:pt idx="22073">218</cx:pt>
          <cx:pt idx="22074">218</cx:pt>
          <cx:pt idx="22075">170</cx:pt>
          <cx:pt idx="22076">172</cx:pt>
          <cx:pt idx="22077">78</cx:pt>
          <cx:pt idx="22078">42</cx:pt>
          <cx:pt idx="22079">29</cx:pt>
          <cx:pt idx="22080">15</cx:pt>
          <cx:pt idx="22081">10</cx:pt>
          <cx:pt idx="22082">30</cx:pt>
          <cx:pt idx="22083">79</cx:pt>
          <cx:pt idx="22084">154</cx:pt>
          <cx:pt idx="22085">209</cx:pt>
          <cx:pt idx="22086">211</cx:pt>
          <cx:pt idx="22087">229</cx:pt>
          <cx:pt idx="22088">248</cx:pt>
          <cx:pt idx="22089">284</cx:pt>
          <cx:pt idx="22090">267</cx:pt>
          <cx:pt idx="22091">288</cx:pt>
          <cx:pt idx="22092">265</cx:pt>
          <cx:pt idx="22093">290</cx:pt>
          <cx:pt idx="22094">245</cx:pt>
          <cx:pt idx="22095">269</cx:pt>
          <cx:pt idx="22096">252</cx:pt>
          <cx:pt idx="22097">248</cx:pt>
          <cx:pt idx="22098">245</cx:pt>
          <cx:pt idx="22099">247</cx:pt>
          <cx:pt idx="22100">235</cx:pt>
          <cx:pt idx="22101">107</cx:pt>
          <cx:pt idx="22102">40</cx:pt>
          <cx:pt idx="22103">26</cx:pt>
          <cx:pt idx="22104">21</cx:pt>
          <cx:pt idx="22105">24</cx:pt>
          <cx:pt idx="22106">32</cx:pt>
          <cx:pt idx="22107">69</cx:pt>
          <cx:pt idx="22108">171</cx:pt>
          <cx:pt idx="22109">299</cx:pt>
          <cx:pt idx="22110">289</cx:pt>
          <cx:pt idx="22111">286</cx:pt>
          <cx:pt idx="22112">327</cx:pt>
          <cx:pt idx="22113">325</cx:pt>
          <cx:pt idx="22114">306</cx:pt>
          <cx:pt idx="22115">284</cx:pt>
          <cx:pt idx="22116">283</cx:pt>
          <cx:pt idx="22117">311</cx:pt>
          <cx:pt idx="22118">288</cx:pt>
          <cx:pt idx="22119">272</cx:pt>
          <cx:pt idx="22120">300</cx:pt>
          <cx:pt idx="22121">283</cx:pt>
          <cx:pt idx="22122">252</cx:pt>
          <cx:pt idx="22123">248</cx:pt>
          <cx:pt idx="22124">230</cx:pt>
          <cx:pt idx="22125">131</cx:pt>
          <cx:pt idx="22126">77</cx:pt>
          <cx:pt idx="22127">32</cx:pt>
          <cx:pt idx="22128">21</cx:pt>
          <cx:pt idx="22129">22</cx:pt>
          <cx:pt idx="22130">63</cx:pt>
          <cx:pt idx="22131">99</cx:pt>
          <cx:pt idx="22132">174</cx:pt>
          <cx:pt idx="22133">283</cx:pt>
          <cx:pt idx="22134">294</cx:pt>
          <cx:pt idx="22135">304</cx:pt>
          <cx:pt idx="22136">333</cx:pt>
          <cx:pt idx="22137">328</cx:pt>
          <cx:pt idx="22138">262</cx:pt>
          <cx:pt idx="22139">300</cx:pt>
          <cx:pt idx="22140">293</cx:pt>
          <cx:pt idx="22141">292</cx:pt>
          <cx:pt idx="22142">272</cx:pt>
          <cx:pt idx="22143">301</cx:pt>
          <cx:pt idx="22144">297</cx:pt>
          <cx:pt idx="22145">286</cx:pt>
          <cx:pt idx="22146">244</cx:pt>
          <cx:pt idx="22147">245</cx:pt>
          <cx:pt idx="22148">222</cx:pt>
          <cx:pt idx="22149">128</cx:pt>
          <cx:pt idx="22150">59</cx:pt>
          <cx:pt idx="22151">22</cx:pt>
          <cx:pt idx="22152">18</cx:pt>
          <cx:pt idx="22153">22</cx:pt>
          <cx:pt idx="22154">61</cx:pt>
          <cx:pt idx="22155">101</cx:pt>
          <cx:pt idx="22156">169</cx:pt>
          <cx:pt idx="22157">297</cx:pt>
          <cx:pt idx="22158">293</cx:pt>
          <cx:pt idx="22159">295</cx:pt>
          <cx:pt idx="22160">323</cx:pt>
          <cx:pt idx="22161">320</cx:pt>
          <cx:pt idx="22162">283</cx:pt>
          <cx:pt idx="22163">294</cx:pt>
          <cx:pt idx="22164">280</cx:pt>
          <cx:pt idx="22165">293</cx:pt>
          <cx:pt idx="22166">296</cx:pt>
          <cx:pt idx="22167">279</cx:pt>
          <cx:pt idx="22168">304</cx:pt>
          <cx:pt idx="22169">285</cx:pt>
          <cx:pt idx="22170">245</cx:pt>
          <cx:pt idx="22171">255</cx:pt>
          <cx:pt idx="22172">226</cx:pt>
          <cx:pt idx="22173">129</cx:pt>
          <cx:pt idx="22174">77</cx:pt>
          <cx:pt idx="22175">31</cx:pt>
          <cx:pt idx="22176">21</cx:pt>
          <cx:pt idx="22177">28</cx:pt>
          <cx:pt idx="22178">63</cx:pt>
          <cx:pt idx="22179">102</cx:pt>
          <cx:pt idx="22180">177</cx:pt>
          <cx:pt idx="22181">284</cx:pt>
          <cx:pt idx="22182">284</cx:pt>
          <cx:pt idx="22183">325</cx:pt>
          <cx:pt idx="22184">335</cx:pt>
          <cx:pt idx="22185">348</cx:pt>
          <cx:pt idx="22186">301</cx:pt>
          <cx:pt idx="22187">314</cx:pt>
          <cx:pt idx="22188">304</cx:pt>
          <cx:pt idx="22189">346</cx:pt>
          <cx:pt idx="22190">323</cx:pt>
          <cx:pt idx="22191">314</cx:pt>
          <cx:pt idx="22192">321</cx:pt>
          <cx:pt idx="22193">312</cx:pt>
          <cx:pt idx="22194">251</cx:pt>
          <cx:pt idx="22195">265</cx:pt>
          <cx:pt idx="22196">233</cx:pt>
          <cx:pt idx="22197">102</cx:pt>
          <cx:pt idx="22198">56</cx:pt>
          <cx:pt idx="22199">23</cx:pt>
          <cx:pt idx="22200">17</cx:pt>
          <cx:pt idx="22201">22</cx:pt>
          <cx:pt idx="22202">61</cx:pt>
          <cx:pt idx="22203">97</cx:pt>
          <cx:pt idx="22204">175</cx:pt>
          <cx:pt idx="22205">282</cx:pt>
          <cx:pt idx="22206">280</cx:pt>
          <cx:pt idx="22207">317</cx:pt>
          <cx:pt idx="22208">313</cx:pt>
          <cx:pt idx="22209">359</cx:pt>
          <cx:pt idx="22210">302</cx:pt>
          <cx:pt idx="22211">303</cx:pt>
          <cx:pt idx="22212">321</cx:pt>
          <cx:pt idx="22213">332</cx:pt>
          <cx:pt idx="22214">296</cx:pt>
          <cx:pt idx="22215">311</cx:pt>
          <cx:pt idx="22216">300</cx:pt>
          <cx:pt idx="22217">297</cx:pt>
          <cx:pt idx="22218">273</cx:pt>
          <cx:pt idx="22219">275</cx:pt>
          <cx:pt idx="22220">223</cx:pt>
          <cx:pt idx="22221">102</cx:pt>
          <cx:pt idx="22222">57</cx:pt>
          <cx:pt idx="22223">20</cx:pt>
          <cx:pt idx="22224">13</cx:pt>
          <cx:pt idx="22225">13</cx:pt>
          <cx:pt idx="22226">28</cx:pt>
          <cx:pt idx="22227">75</cx:pt>
          <cx:pt idx="22228">154</cx:pt>
          <cx:pt idx="22229">251</cx:pt>
          <cx:pt idx="22230">241</cx:pt>
          <cx:pt idx="22231">260</cx:pt>
          <cx:pt idx="22232">293</cx:pt>
          <cx:pt idx="22233">312</cx:pt>
          <cx:pt idx="22234">264</cx:pt>
          <cx:pt idx="22235">263</cx:pt>
          <cx:pt idx="22236">277</cx:pt>
          <cx:pt idx="22237">264</cx:pt>
          <cx:pt idx="22238">236</cx:pt>
          <cx:pt idx="22239">243</cx:pt>
          <cx:pt idx="22240">206</cx:pt>
          <cx:pt idx="22241">221</cx:pt>
          <cx:pt idx="22242">212</cx:pt>
          <cx:pt idx="22243">182</cx:pt>
          <cx:pt idx="22244">201</cx:pt>
          <cx:pt idx="22245">71</cx:pt>
          <cx:pt idx="22246">39</cx:pt>
          <cx:pt idx="22247">26</cx:pt>
          <cx:pt idx="22248">17</cx:pt>
          <cx:pt idx="22249">9</cx:pt>
          <cx:pt idx="22250">25</cx:pt>
          <cx:pt idx="22251">82</cx:pt>
          <cx:pt idx="22252">158</cx:pt>
          <cx:pt idx="22253">206</cx:pt>
          <cx:pt idx="22254">219</cx:pt>
          <cx:pt idx="22255">223</cx:pt>
          <cx:pt idx="22256">260</cx:pt>
          <cx:pt idx="22257">278</cx:pt>
          <cx:pt idx="22258">271</cx:pt>
          <cx:pt idx="22259">284</cx:pt>
          <cx:pt idx="22260">287</cx:pt>
          <cx:pt idx="22261">300</cx:pt>
          <cx:pt idx="22262">278</cx:pt>
          <cx:pt idx="22263">286</cx:pt>
          <cx:pt idx="22264">282</cx:pt>
          <cx:pt idx="22265">294</cx:pt>
          <cx:pt idx="22266">256</cx:pt>
          <cx:pt idx="22267">239</cx:pt>
          <cx:pt idx="22268">228</cx:pt>
          <cx:pt idx="22269">68</cx:pt>
          <cx:pt idx="22270">34</cx:pt>
          <cx:pt idx="22271">29</cx:pt>
          <cx:pt idx="22272">24</cx:pt>
          <cx:pt idx="22273">26</cx:pt>
          <cx:pt idx="22274">34</cx:pt>
          <cx:pt idx="22275">73</cx:pt>
          <cx:pt idx="22276">180</cx:pt>
          <cx:pt idx="22277">295</cx:pt>
          <cx:pt idx="22278">307</cx:pt>
          <cx:pt idx="22279">320</cx:pt>
          <cx:pt idx="22280">336</cx:pt>
          <cx:pt idx="22281">342</cx:pt>
          <cx:pt idx="22282">298</cx:pt>
          <cx:pt idx="22283">291</cx:pt>
          <cx:pt idx="22284">275</cx:pt>
          <cx:pt idx="22285">328</cx:pt>
          <cx:pt idx="22286">284</cx:pt>
          <cx:pt idx="22287">270</cx:pt>
          <cx:pt idx="22288">290</cx:pt>
          <cx:pt idx="22289">285</cx:pt>
          <cx:pt idx="22290">227</cx:pt>
          <cx:pt idx="22291">240</cx:pt>
          <cx:pt idx="22292">202</cx:pt>
          <cx:pt idx="22293">103</cx:pt>
          <cx:pt idx="22294">67</cx:pt>
          <cx:pt idx="22295">34</cx:pt>
          <cx:pt idx="22296">23</cx:pt>
          <cx:pt idx="22297">27</cx:pt>
          <cx:pt idx="22298">59</cx:pt>
          <cx:pt idx="22299">107</cx:pt>
          <cx:pt idx="22300">179</cx:pt>
          <cx:pt idx="22301">294</cx:pt>
          <cx:pt idx="22302">293</cx:pt>
          <cx:pt idx="22303">317</cx:pt>
          <cx:pt idx="22304">326</cx:pt>
          <cx:pt idx="22305">340</cx:pt>
          <cx:pt idx="22306">281</cx:pt>
          <cx:pt idx="22307">278</cx:pt>
          <cx:pt idx="22308">285</cx:pt>
          <cx:pt idx="22309">293</cx:pt>
          <cx:pt idx="22310">301</cx:pt>
          <cx:pt idx="22311">282</cx:pt>
          <cx:pt idx="22312">284</cx:pt>
          <cx:pt idx="22313">287</cx:pt>
          <cx:pt idx="22314">222</cx:pt>
          <cx:pt idx="22315">230</cx:pt>
          <cx:pt idx="22316">231</cx:pt>
          <cx:pt idx="22317">106</cx:pt>
          <cx:pt idx="22318">71</cx:pt>
          <cx:pt idx="22319">37</cx:pt>
          <cx:pt idx="22320">24</cx:pt>
          <cx:pt idx="22321">23</cx:pt>
          <cx:pt idx="22322">55</cx:pt>
          <cx:pt idx="22323">104</cx:pt>
          <cx:pt idx="22324">181</cx:pt>
          <cx:pt idx="22325">284</cx:pt>
          <cx:pt idx="22326">291</cx:pt>
          <cx:pt idx="22327">318</cx:pt>
          <cx:pt idx="22328">330</cx:pt>
          <cx:pt idx="22329">343</cx:pt>
          <cx:pt idx="22330">299</cx:pt>
          <cx:pt idx="22331">291</cx:pt>
          <cx:pt idx="22332">284</cx:pt>
          <cx:pt idx="22333">296</cx:pt>
          <cx:pt idx="22334">233</cx:pt>
          <cx:pt idx="22335">260</cx:pt>
          <cx:pt idx="22336">256</cx:pt>
          <cx:pt idx="22337">261</cx:pt>
          <cx:pt idx="22338">260</cx:pt>
          <cx:pt idx="22339">251</cx:pt>
          <cx:pt idx="22340">240</cx:pt>
          <cx:pt idx="22341">161</cx:pt>
          <cx:pt idx="22342">93</cx:pt>
          <cx:pt idx="22343">64</cx:pt>
          <cx:pt idx="22344">27</cx:pt>
          <cx:pt idx="22345">23</cx:pt>
          <cx:pt idx="22346">53</cx:pt>
          <cx:pt idx="22347">99</cx:pt>
          <cx:pt idx="22348">133</cx:pt>
          <cx:pt idx="22349">245</cx:pt>
          <cx:pt idx="22350">258</cx:pt>
          <cx:pt idx="22351">312</cx:pt>
          <cx:pt idx="22352">294</cx:pt>
          <cx:pt idx="22353">318</cx:pt>
          <cx:pt idx="22354">298</cx:pt>
          <cx:pt idx="22355">272</cx:pt>
          <cx:pt idx="22356">269</cx:pt>
          <cx:pt idx="22357">269</cx:pt>
          <cx:pt idx="22358">255</cx:pt>
          <cx:pt idx="22359">297</cx:pt>
          <cx:pt idx="22360">281</cx:pt>
          <cx:pt idx="22361">284</cx:pt>
          <cx:pt idx="22362">271</cx:pt>
          <cx:pt idx="22363">254</cx:pt>
          <cx:pt idx="22364">226</cx:pt>
          <cx:pt idx="22365">142</cx:pt>
          <cx:pt idx="22366">82</cx:pt>
          <cx:pt idx="22367">41</cx:pt>
          <cx:pt idx="22368">26</cx:pt>
          <cx:pt idx="22369">24</cx:pt>
          <cx:pt idx="22370">71</cx:pt>
          <cx:pt idx="22371">99</cx:pt>
          <cx:pt idx="22372">177</cx:pt>
          <cx:pt idx="22373">280</cx:pt>
          <cx:pt idx="22374">287</cx:pt>
          <cx:pt idx="22375">301</cx:pt>
          <cx:pt idx="22376">332</cx:pt>
          <cx:pt idx="22377">327</cx:pt>
          <cx:pt idx="22378">298</cx:pt>
          <cx:pt idx="22379">284</cx:pt>
          <cx:pt idx="22380">292</cx:pt>
          <cx:pt idx="22381">312</cx:pt>
          <cx:pt idx="22382">297</cx:pt>
          <cx:pt idx="22383">301</cx:pt>
          <cx:pt idx="22384">309</cx:pt>
          <cx:pt idx="22385">285</cx:pt>
          <cx:pt idx="22386">264</cx:pt>
          <cx:pt idx="22387">241</cx:pt>
          <cx:pt idx="22388">228</cx:pt>
          <cx:pt idx="22389">125</cx:pt>
          <cx:pt idx="22390">63</cx:pt>
          <cx:pt idx="22391">23</cx:pt>
          <cx:pt idx="22392">14</cx:pt>
          <cx:pt idx="22393">14</cx:pt>
          <cx:pt idx="22394">31</cx:pt>
          <cx:pt idx="22395">82</cx:pt>
          <cx:pt idx="22396">165</cx:pt>
          <cx:pt idx="22397">235</cx:pt>
          <cx:pt idx="22398">255</cx:pt>
          <cx:pt idx="22399">267</cx:pt>
          <cx:pt idx="22400">278</cx:pt>
          <cx:pt idx="22401">325</cx:pt>
          <cx:pt idx="22402">273</cx:pt>
          <cx:pt idx="22403">231</cx:pt>
          <cx:pt idx="22404">210</cx:pt>
          <cx:pt idx="22405">252</cx:pt>
          <cx:pt idx="22406">241</cx:pt>
          <cx:pt idx="22407">232</cx:pt>
          <cx:pt idx="22408">213</cx:pt>
          <cx:pt idx="22409">212</cx:pt>
          <cx:pt idx="22410">209</cx:pt>
          <cx:pt idx="22411">191</cx:pt>
          <cx:pt idx="22412">174</cx:pt>
          <cx:pt idx="22413">97</cx:pt>
          <cx:pt idx="22414">45</cx:pt>
          <cx:pt idx="22415">30</cx:pt>
          <cx:pt idx="22416">21</cx:pt>
          <cx:pt idx="22417">15</cx:pt>
          <cx:pt idx="22418">35</cx:pt>
          <cx:pt idx="22419">80</cx:pt>
          <cx:pt idx="22420">149</cx:pt>
          <cx:pt idx="22421">200</cx:pt>
          <cx:pt idx="22422">212</cx:pt>
          <cx:pt idx="22423">217</cx:pt>
          <cx:pt idx="22424">239</cx:pt>
          <cx:pt idx="22425">265</cx:pt>
          <cx:pt idx="22426">274</cx:pt>
          <cx:pt idx="22427">267</cx:pt>
          <cx:pt idx="22428">277</cx:pt>
          <cx:pt idx="22429">299</cx:pt>
          <cx:pt idx="22430">269</cx:pt>
          <cx:pt idx="22431">282</cx:pt>
          <cx:pt idx="22432">283</cx:pt>
          <cx:pt idx="22433">269</cx:pt>
          <cx:pt idx="22434">253</cx:pt>
          <cx:pt idx="22435">244</cx:pt>
          <cx:pt idx="22436">231</cx:pt>
          <cx:pt idx="22437">88</cx:pt>
          <cx:pt idx="22438">34</cx:pt>
          <cx:pt idx="22439">28</cx:pt>
          <cx:pt idx="22440">27</cx:pt>
          <cx:pt idx="22441">27</cx:pt>
          <cx:pt idx="22442">38</cx:pt>
          <cx:pt idx="22443">66</cx:pt>
          <cx:pt idx="22444">184</cx:pt>
          <cx:pt idx="22445">298</cx:pt>
          <cx:pt idx="22446">283</cx:pt>
          <cx:pt idx="22447">294</cx:pt>
          <cx:pt idx="22448">334</cx:pt>
          <cx:pt idx="22449">322</cx:pt>
          <cx:pt idx="22450">288</cx:pt>
          <cx:pt idx="22451">265</cx:pt>
          <cx:pt idx="22452">273</cx:pt>
          <cx:pt idx="22453">293</cx:pt>
          <cx:pt idx="22454">274</cx:pt>
          <cx:pt idx="22455">271</cx:pt>
          <cx:pt idx="22456">280</cx:pt>
          <cx:pt idx="22457">261</cx:pt>
          <cx:pt idx="22458">235</cx:pt>
          <cx:pt idx="22459">243</cx:pt>
          <cx:pt idx="22460">231</cx:pt>
          <cx:pt idx="22461">124</cx:pt>
          <cx:pt idx="22462">66</cx:pt>
          <cx:pt idx="22463">35</cx:pt>
          <cx:pt idx="22464">26</cx:pt>
          <cx:pt idx="22465">23</cx:pt>
          <cx:pt idx="22466">62</cx:pt>
          <cx:pt idx="22467">108</cx:pt>
          <cx:pt idx="22468">166</cx:pt>
          <cx:pt idx="22469">284</cx:pt>
          <cx:pt idx="22470">280</cx:pt>
          <cx:pt idx="22471">316</cx:pt>
          <cx:pt idx="22472">323</cx:pt>
          <cx:pt idx="22473">340</cx:pt>
          <cx:pt idx="22474">274</cx:pt>
          <cx:pt idx="22475">259</cx:pt>
          <cx:pt idx="22476">273</cx:pt>
          <cx:pt idx="22477">313</cx:pt>
          <cx:pt idx="22478">282</cx:pt>
          <cx:pt idx="22479">282</cx:pt>
          <cx:pt idx="22480">275</cx:pt>
          <cx:pt idx="22481">289</cx:pt>
          <cx:pt idx="22482">232</cx:pt>
          <cx:pt idx="22483">240</cx:pt>
          <cx:pt idx="22484">219</cx:pt>
          <cx:pt idx="22485">104</cx:pt>
          <cx:pt idx="22486">69</cx:pt>
          <cx:pt idx="22487">22</cx:pt>
          <cx:pt idx="22488">21</cx:pt>
          <cx:pt idx="22489">21</cx:pt>
          <cx:pt idx="22490">68</cx:pt>
          <cx:pt idx="22491">98</cx:pt>
          <cx:pt idx="22492">188</cx:pt>
          <cx:pt idx="22493">298</cx:pt>
          <cx:pt idx="22494">281</cx:pt>
          <cx:pt idx="22495">305</cx:pt>
          <cx:pt idx="22496">318</cx:pt>
          <cx:pt idx="22497">313</cx:pt>
          <cx:pt idx="22498">273</cx:pt>
          <cx:pt idx="22499">298</cx:pt>
          <cx:pt idx="22500">279</cx:pt>
          <cx:pt idx="22501">325</cx:pt>
          <cx:pt idx="22502">292</cx:pt>
          <cx:pt idx="22503">299</cx:pt>
          <cx:pt idx="22504">309</cx:pt>
          <cx:pt idx="22505">306</cx:pt>
          <cx:pt idx="22506">237</cx:pt>
          <cx:pt idx="22507">237</cx:pt>
          <cx:pt idx="22508">215</cx:pt>
          <cx:pt idx="22509">107</cx:pt>
          <cx:pt idx="22510">64</cx:pt>
          <cx:pt idx="22511">28</cx:pt>
          <cx:pt idx="22512">20</cx:pt>
          <cx:pt idx="22513">31</cx:pt>
          <cx:pt idx="22514">63</cx:pt>
          <cx:pt idx="22515">96</cx:pt>
          <cx:pt idx="22516">183</cx:pt>
          <cx:pt idx="22517">285</cx:pt>
          <cx:pt idx="22518">287</cx:pt>
          <cx:pt idx="22519">297</cx:pt>
          <cx:pt idx="22520">322</cx:pt>
          <cx:pt idx="22521">306</cx:pt>
          <cx:pt idx="22522">297</cx:pt>
          <cx:pt idx="22523">299</cx:pt>
          <cx:pt idx="22524">280</cx:pt>
          <cx:pt idx="22525">325</cx:pt>
          <cx:pt idx="22526">300</cx:pt>
          <cx:pt idx="22527">305</cx:pt>
          <cx:pt idx="22528">307</cx:pt>
          <cx:pt idx="22529">299</cx:pt>
          <cx:pt idx="22530">271</cx:pt>
          <cx:pt idx="22531">256</cx:pt>
          <cx:pt idx="22532">228</cx:pt>
          <cx:pt idx="22533">133</cx:pt>
          <cx:pt idx="22534">68</cx:pt>
          <cx:pt idx="22535">23</cx:pt>
          <cx:pt idx="22536">19</cx:pt>
          <cx:pt idx="22537">28</cx:pt>
          <cx:pt idx="22538">69</cx:pt>
          <cx:pt idx="22539">94</cx:pt>
          <cx:pt idx="22540">178</cx:pt>
          <cx:pt idx="22541">258</cx:pt>
          <cx:pt idx="22542">291</cx:pt>
          <cx:pt idx="22543">314</cx:pt>
          <cx:pt idx="22544">313</cx:pt>
          <cx:pt idx="22545">339</cx:pt>
          <cx:pt idx="22546">287</cx:pt>
          <cx:pt idx="22547">291</cx:pt>
          <cx:pt idx="22548">290</cx:pt>
          <cx:pt idx="22549">320</cx:pt>
          <cx:pt idx="22550">292</cx:pt>
          <cx:pt idx="22551">297</cx:pt>
          <cx:pt idx="22552">284</cx:pt>
          <cx:pt idx="22553">286</cx:pt>
          <cx:pt idx="22554">248</cx:pt>
          <cx:pt idx="22555">251</cx:pt>
          <cx:pt idx="22556">225</cx:pt>
          <cx:pt idx="22557">108</cx:pt>
          <cx:pt idx="22558">61</cx:pt>
          <cx:pt idx="22559">31</cx:pt>
          <cx:pt idx="22560">15</cx:pt>
          <cx:pt idx="22561">11</cx:pt>
          <cx:pt idx="22562">31</cx:pt>
          <cx:pt idx="22563">84</cx:pt>
          <cx:pt idx="22564">159</cx:pt>
          <cx:pt idx="22565">258</cx:pt>
          <cx:pt idx="22566">251</cx:pt>
          <cx:pt idx="22567">243</cx:pt>
          <cx:pt idx="22568">295</cx:pt>
          <cx:pt idx="22569">322</cx:pt>
          <cx:pt idx="22570">283</cx:pt>
          <cx:pt idx="22571">271</cx:pt>
          <cx:pt idx="22572">269</cx:pt>
          <cx:pt idx="22573">258</cx:pt>
          <cx:pt idx="22574">229</cx:pt>
          <cx:pt idx="22575">227</cx:pt>
          <cx:pt idx="22576">234</cx:pt>
          <cx:pt idx="22577">206</cx:pt>
          <cx:pt idx="22578">200</cx:pt>
          <cx:pt idx="22579">186</cx:pt>
          <cx:pt idx="22580">189</cx:pt>
          <cx:pt idx="22581">78</cx:pt>
          <cx:pt idx="22582">41</cx:pt>
          <cx:pt idx="22583">23</cx:pt>
          <cx:pt idx="22584">19</cx:pt>
          <cx:pt idx="22585">14</cx:pt>
          <cx:pt idx="22586">26</cx:pt>
          <cx:pt idx="22587">81</cx:pt>
          <cx:pt idx="22588">154</cx:pt>
          <cx:pt idx="22589">210</cx:pt>
          <cx:pt idx="22590">219</cx:pt>
          <cx:pt idx="22591">221</cx:pt>
          <cx:pt idx="22592">244</cx:pt>
          <cx:pt idx="22593">276</cx:pt>
          <cx:pt idx="22594">250</cx:pt>
          <cx:pt idx="22595">263</cx:pt>
          <cx:pt idx="22596">253</cx:pt>
          <cx:pt idx="22597">264</cx:pt>
          <cx:pt idx="22598">254</cx:pt>
          <cx:pt idx="22599">262</cx:pt>
          <cx:pt idx="22600">273</cx:pt>
          <cx:pt idx="22601">269</cx:pt>
          <cx:pt idx="22602">251</cx:pt>
          <cx:pt idx="22603">230</cx:pt>
          <cx:pt idx="22604">229</cx:pt>
          <cx:pt idx="22605">107</cx:pt>
          <cx:pt idx="22606">42</cx:pt>
          <cx:pt idx="22607">28</cx:pt>
          <cx:pt idx="22608">24</cx:pt>
          <cx:pt idx="22609">23</cx:pt>
          <cx:pt idx="22610">35</cx:pt>
          <cx:pt idx="22611">67</cx:pt>
          <cx:pt idx="22612">175</cx:pt>
          <cx:pt idx="22613">286</cx:pt>
          <cx:pt idx="22614">275</cx:pt>
          <cx:pt idx="22615">285</cx:pt>
          <cx:pt idx="22616">321</cx:pt>
          <cx:pt idx="22617">325</cx:pt>
          <cx:pt idx="22618">273</cx:pt>
          <cx:pt idx="22619">283</cx:pt>
          <cx:pt idx="22620">263</cx:pt>
          <cx:pt idx="22621">304</cx:pt>
          <cx:pt idx="22622">273</cx:pt>
          <cx:pt idx="22623">254</cx:pt>
          <cx:pt idx="22624">263</cx:pt>
          <cx:pt idx="22625">269</cx:pt>
          <cx:pt idx="22626">220</cx:pt>
          <cx:pt idx="22627">248</cx:pt>
          <cx:pt idx="22628">222</cx:pt>
          <cx:pt idx="22629">99</cx:pt>
          <cx:pt idx="22630">55</cx:pt>
          <cx:pt idx="22631">39</cx:pt>
          <cx:pt idx="22632">31</cx:pt>
          <cx:pt idx="22633">20</cx:pt>
          <cx:pt idx="22634">56</cx:pt>
          <cx:pt idx="22635">115</cx:pt>
          <cx:pt idx="22636">173</cx:pt>
          <cx:pt idx="22637">277</cx:pt>
          <cx:pt idx="22638">256</cx:pt>
          <cx:pt idx="22639">257</cx:pt>
          <cx:pt idx="22640">283</cx:pt>
          <cx:pt idx="22641">311</cx:pt>
          <cx:pt idx="22642">290</cx:pt>
          <cx:pt idx="22643">290</cx:pt>
          <cx:pt idx="22644">271</cx:pt>
          <cx:pt idx="22645">307</cx:pt>
          <cx:pt idx="22646">290</cx:pt>
          <cx:pt idx="22647">266</cx:pt>
          <cx:pt idx="22648">265</cx:pt>
          <cx:pt idx="22649">259</cx:pt>
          <cx:pt idx="22650">247</cx:pt>
          <cx:pt idx="22651">216</cx:pt>
          <cx:pt idx="22652">215</cx:pt>
          <cx:pt idx="22653">139</cx:pt>
          <cx:pt idx="22654">76</cx:pt>
          <cx:pt idx="22655">33</cx:pt>
          <cx:pt idx="22656">22</cx:pt>
          <cx:pt idx="22657">22</cx:pt>
          <cx:pt idx="22658">64</cx:pt>
          <cx:pt idx="22659">107</cx:pt>
          <cx:pt idx="22660">169</cx:pt>
          <cx:pt idx="22661">288</cx:pt>
          <cx:pt idx="22662">260</cx:pt>
          <cx:pt idx="22663">281</cx:pt>
          <cx:pt idx="22664">316</cx:pt>
          <cx:pt idx="22665">311</cx:pt>
          <cx:pt idx="22666">277</cx:pt>
          <cx:pt idx="22667">297</cx:pt>
          <cx:pt idx="22668">269</cx:pt>
          <cx:pt idx="22669">303</cx:pt>
          <cx:pt idx="22670">277</cx:pt>
          <cx:pt idx="22671">289</cx:pt>
          <cx:pt idx="22672">280</cx:pt>
          <cx:pt idx="22673">285</cx:pt>
          <cx:pt idx="22674">246</cx:pt>
          <cx:pt idx="22675">249</cx:pt>
          <cx:pt idx="22676">226</cx:pt>
          <cx:pt idx="22677">118</cx:pt>
          <cx:pt idx="22678">74</cx:pt>
          <cx:pt idx="22679">31</cx:pt>
          <cx:pt idx="22680">14</cx:pt>
          <cx:pt idx="22681">20</cx:pt>
          <cx:pt idx="22682">58</cx:pt>
          <cx:pt idx="22683">94</cx:pt>
          <cx:pt idx="22684">181</cx:pt>
          <cx:pt idx="22685">262</cx:pt>
          <cx:pt idx="22686">262</cx:pt>
          <cx:pt idx="22687">291</cx:pt>
          <cx:pt idx="22688">310</cx:pt>
          <cx:pt idx="22689">314</cx:pt>
          <cx:pt idx="22690">275</cx:pt>
          <cx:pt idx="22691">261</cx:pt>
          <cx:pt idx="22692">252</cx:pt>
          <cx:pt idx="22693">292</cx:pt>
          <cx:pt idx="22694">277</cx:pt>
          <cx:pt idx="22695">268</cx:pt>
          <cx:pt idx="22696">299</cx:pt>
          <cx:pt idx="22697">287</cx:pt>
          <cx:pt idx="22698">236</cx:pt>
          <cx:pt idx="22699">258</cx:pt>
          <cx:pt idx="22700">230</cx:pt>
          <cx:pt idx="22701">106</cx:pt>
          <cx:pt idx="22702">66</cx:pt>
          <cx:pt idx="22703">26</cx:pt>
          <cx:pt idx="22704">22</cx:pt>
          <cx:pt idx="22705">25</cx:pt>
          <cx:pt idx="22706">66</cx:pt>
          <cx:pt idx="22707">103</cx:pt>
          <cx:pt idx="22708">174</cx:pt>
          <cx:pt idx="22709">272</cx:pt>
          <cx:pt idx="22710">260</cx:pt>
          <cx:pt idx="22711">292</cx:pt>
          <cx:pt idx="22712">315</cx:pt>
          <cx:pt idx="22713">349</cx:pt>
          <cx:pt idx="22714">293</cx:pt>
          <cx:pt idx="22715">278</cx:pt>
          <cx:pt idx="22716">297</cx:pt>
          <cx:pt idx="22717">326</cx:pt>
          <cx:pt idx="22718">299</cx:pt>
          <cx:pt idx="22719">262</cx:pt>
          <cx:pt idx="22720">283</cx:pt>
          <cx:pt idx="22721">273</cx:pt>
          <cx:pt idx="22722">239</cx:pt>
          <cx:pt idx="22723">234</cx:pt>
          <cx:pt idx="22724">219</cx:pt>
          <cx:pt idx="22725">92</cx:pt>
          <cx:pt idx="22726">57</cx:pt>
          <cx:pt idx="22727">22</cx:pt>
          <cx:pt idx="22728">14</cx:pt>
          <cx:pt idx="22729">13</cx:pt>
          <cx:pt idx="22730">23</cx:pt>
          <cx:pt idx="22731">88</cx:pt>
          <cx:pt idx="22732">161</cx:pt>
          <cx:pt idx="22733">243</cx:pt>
          <cx:pt idx="22734">233</cx:pt>
          <cx:pt idx="22735">248</cx:pt>
          <cx:pt idx="22736">305</cx:pt>
          <cx:pt idx="22737">301</cx:pt>
          <cx:pt idx="22738">277</cx:pt>
          <cx:pt idx="22739">259</cx:pt>
          <cx:pt idx="22740">242</cx:pt>
          <cx:pt idx="22741">256</cx:pt>
          <cx:pt idx="22742">235</cx:pt>
          <cx:pt idx="22743">250</cx:pt>
          <cx:pt idx="22744">222</cx:pt>
          <cx:pt idx="22745">220</cx:pt>
          <cx:pt idx="22746">189</cx:pt>
          <cx:pt idx="22747">170</cx:pt>
          <cx:pt idx="22748">166</cx:pt>
          <cx:pt idx="22749">81</cx:pt>
          <cx:pt idx="22750">39</cx:pt>
          <cx:pt idx="22751">24</cx:pt>
          <cx:pt idx="22752">16</cx:pt>
          <cx:pt idx="22753">11</cx:pt>
          <cx:pt idx="22754">21</cx:pt>
          <cx:pt idx="22755">87</cx:pt>
          <cx:pt idx="22756">148</cx:pt>
          <cx:pt idx="22757">216</cx:pt>
          <cx:pt idx="22758">197</cx:pt>
          <cx:pt idx="22759">218</cx:pt>
          <cx:pt idx="22760">253</cx:pt>
          <cx:pt idx="22761">272</cx:pt>
          <cx:pt idx="22762">254</cx:pt>
          <cx:pt idx="22763">272</cx:pt>
          <cx:pt idx="22764">262</cx:pt>
          <cx:pt idx="22765">297</cx:pt>
          <cx:pt idx="22766">276</cx:pt>
          <cx:pt idx="22767">260</cx:pt>
          <cx:pt idx="22768">252</cx:pt>
          <cx:pt idx="22769">281</cx:pt>
          <cx:pt idx="22770">245</cx:pt>
          <cx:pt idx="22771">252</cx:pt>
          <cx:pt idx="22772">222</cx:pt>
          <cx:pt idx="22773">73</cx:pt>
          <cx:pt idx="22774">29</cx:pt>
          <cx:pt idx="22775">27</cx:pt>
          <cx:pt idx="22776">26</cx:pt>
          <cx:pt idx="22777">23</cx:pt>
          <cx:pt idx="22778">31</cx:pt>
          <cx:pt idx="22779">68</cx:pt>
          <cx:pt idx="22780">174</cx:pt>
          <cx:pt idx="22781">282</cx:pt>
          <cx:pt idx="22782">294</cx:pt>
          <cx:pt idx="22783">299</cx:pt>
          <cx:pt idx="22784">330</cx:pt>
          <cx:pt idx="22785">342</cx:pt>
          <cx:pt idx="22786">272</cx:pt>
          <cx:pt idx="22787">273</cx:pt>
          <cx:pt idx="22788">294</cx:pt>
          <cx:pt idx="22789">331</cx:pt>
          <cx:pt idx="22790">283</cx:pt>
          <cx:pt idx="22791">249</cx:pt>
          <cx:pt idx="22792">285</cx:pt>
          <cx:pt idx="22793">272</cx:pt>
          <cx:pt idx="22794">212</cx:pt>
          <cx:pt idx="22795">237</cx:pt>
          <cx:pt idx="22796">208</cx:pt>
          <cx:pt idx="22797">100</cx:pt>
          <cx:pt idx="22798">68</cx:pt>
          <cx:pt idx="22799">30</cx:pt>
          <cx:pt idx="22800">23</cx:pt>
          <cx:pt idx="22801">27</cx:pt>
          <cx:pt idx="22802">66</cx:pt>
          <cx:pt idx="22803">99</cx:pt>
          <cx:pt idx="22804">179</cx:pt>
          <cx:pt idx="22805">284</cx:pt>
          <cx:pt idx="22806">263</cx:pt>
          <cx:pt idx="22807">286</cx:pt>
          <cx:pt idx="22808">301</cx:pt>
          <cx:pt idx="22809">316</cx:pt>
          <cx:pt idx="22810">251</cx:pt>
          <cx:pt idx="22811">265</cx:pt>
          <cx:pt idx="22812">261</cx:pt>
          <cx:pt idx="22813">283</cx:pt>
          <cx:pt idx="22814">264</cx:pt>
          <cx:pt idx="22815">250</cx:pt>
          <cx:pt idx="22816">259</cx:pt>
          <cx:pt idx="22817">267</cx:pt>
          <cx:pt idx="22818">214</cx:pt>
          <cx:pt idx="22819">228</cx:pt>
          <cx:pt idx="22820">221</cx:pt>
          <cx:pt idx="22821">111</cx:pt>
          <cx:pt idx="22822">64</cx:pt>
          <cx:pt idx="22823">29</cx:pt>
          <cx:pt idx="22824">17</cx:pt>
          <cx:pt idx="22825">21</cx:pt>
          <cx:pt idx="22826">73</cx:pt>
          <cx:pt idx="22827">98</cx:pt>
          <cx:pt idx="22828">188</cx:pt>
          <cx:pt idx="22829">272</cx:pt>
          <cx:pt idx="22830">265</cx:pt>
          <cx:pt idx="22831">285</cx:pt>
          <cx:pt idx="22832">332</cx:pt>
          <cx:pt idx="22833">321</cx:pt>
          <cx:pt idx="22834">260</cx:pt>
          <cx:pt idx="22835">287</cx:pt>
          <cx:pt idx="22836">266</cx:pt>
          <cx:pt idx="22837">296</cx:pt>
          <cx:pt idx="22838">265</cx:pt>
          <cx:pt idx="22839">260</cx:pt>
          <cx:pt idx="22840">259</cx:pt>
          <cx:pt idx="22841">274</cx:pt>
          <cx:pt idx="22842">223</cx:pt>
          <cx:pt idx="22843">223</cx:pt>
          <cx:pt idx="22844">218</cx:pt>
          <cx:pt idx="22845">105</cx:pt>
          <cx:pt idx="22846">68</cx:pt>
          <cx:pt idx="22847">30</cx:pt>
          <cx:pt idx="22848">20</cx:pt>
          <cx:pt idx="22849">32</cx:pt>
          <cx:pt idx="22850">60</cx:pt>
          <cx:pt idx="22851">87</cx:pt>
          <cx:pt idx="22852">180</cx:pt>
          <cx:pt idx="22853">286</cx:pt>
          <cx:pt idx="22854">268</cx:pt>
          <cx:pt idx="22855">274</cx:pt>
          <cx:pt idx="22856">318</cx:pt>
          <cx:pt idx="22857">308</cx:pt>
          <cx:pt idx="22858">252</cx:pt>
          <cx:pt idx="22859">265</cx:pt>
          <cx:pt idx="22860">265</cx:pt>
          <cx:pt idx="22861">290</cx:pt>
          <cx:pt idx="22862">269</cx:pt>
          <cx:pt idx="22863">263</cx:pt>
          <cx:pt idx="22864">280</cx:pt>
          <cx:pt idx="22865">302</cx:pt>
          <cx:pt idx="22866">239</cx:pt>
          <cx:pt idx="22867">238</cx:pt>
          <cx:pt idx="22868">244</cx:pt>
          <cx:pt idx="22869">107</cx:pt>
          <cx:pt idx="22870">63</cx:pt>
          <cx:pt idx="22871">26</cx:pt>
          <cx:pt idx="22872">23</cx:pt>
          <cx:pt idx="22873">23</cx:pt>
          <cx:pt idx="22874">65</cx:pt>
          <cx:pt idx="22875">89</cx:pt>
          <cx:pt idx="22876">162</cx:pt>
          <cx:pt idx="22877">279</cx:pt>
          <cx:pt idx="22878">245</cx:pt>
          <cx:pt idx="22879">270</cx:pt>
          <cx:pt idx="22880">298</cx:pt>
          <cx:pt idx="22881">327</cx:pt>
          <cx:pt idx="22882">285</cx:pt>
          <cx:pt idx="22883">281</cx:pt>
          <cx:pt idx="22884">292</cx:pt>
          <cx:pt idx="22885">315</cx:pt>
          <cx:pt idx="22886">278</cx:pt>
          <cx:pt idx="22887">265</cx:pt>
          <cx:pt idx="22888">267</cx:pt>
          <cx:pt idx="22889">261</cx:pt>
          <cx:pt idx="22890">231</cx:pt>
          <cx:pt idx="22891">222</cx:pt>
          <cx:pt idx="22892">220</cx:pt>
          <cx:pt idx="22893">109</cx:pt>
          <cx:pt idx="22894">56</cx:pt>
          <cx:pt idx="22895">25</cx:pt>
          <cx:pt idx="22896">10</cx:pt>
          <cx:pt idx="22897">15</cx:pt>
          <cx:pt idx="22898">31</cx:pt>
          <cx:pt idx="22899">81</cx:pt>
          <cx:pt idx="22900">167</cx:pt>
          <cx:pt idx="22901">242</cx:pt>
          <cx:pt idx="22902">253</cx:pt>
          <cx:pt idx="22903">232</cx:pt>
          <cx:pt idx="22904">289</cx:pt>
          <cx:pt idx="22905">300</cx:pt>
          <cx:pt idx="22906">275</cx:pt>
          <cx:pt idx="22907">245</cx:pt>
          <cx:pt idx="22908">265</cx:pt>
          <cx:pt idx="22909">250</cx:pt>
          <cx:pt idx="22910">234</cx:pt>
          <cx:pt idx="22911">225</cx:pt>
          <cx:pt idx="22912">230</cx:pt>
          <cx:pt idx="22913">217</cx:pt>
          <cx:pt idx="22914">207</cx:pt>
          <cx:pt idx="22915">179</cx:pt>
          <cx:pt idx="22916">183</cx:pt>
          <cx:pt idx="22917">61</cx:pt>
          <cx:pt idx="22918">43</cx:pt>
          <cx:pt idx="22919">25</cx:pt>
          <cx:pt idx="22920">13</cx:pt>
          <cx:pt idx="22921">11</cx:pt>
          <cx:pt idx="22922">25</cx:pt>
          <cx:pt idx="22923">83</cx:pt>
          <cx:pt idx="22924">153</cx:pt>
          <cx:pt idx="22925">211</cx:pt>
          <cx:pt idx="22926">230</cx:pt>
          <cx:pt idx="22927">206</cx:pt>
          <cx:pt idx="22928">252</cx:pt>
          <cx:pt idx="22929">284</cx:pt>
          <cx:pt idx="22930">245</cx:pt>
          <cx:pt idx="22931">283</cx:pt>
          <cx:pt idx="22932">273</cx:pt>
          <cx:pt idx="22933">285</cx:pt>
          <cx:pt idx="22934">269</cx:pt>
          <cx:pt idx="22935">264</cx:pt>
          <cx:pt idx="22936">272</cx:pt>
          <cx:pt idx="22937">276</cx:pt>
          <cx:pt idx="22938">235</cx:pt>
          <cx:pt idx="22939">221</cx:pt>
          <cx:pt idx="22940">210</cx:pt>
          <cx:pt idx="22941">60</cx:pt>
          <cx:pt idx="22942">31</cx:pt>
          <cx:pt idx="22943">26</cx:pt>
          <cx:pt idx="22944">25</cx:pt>
          <cx:pt idx="22945">21</cx:pt>
          <cx:pt idx="22946">29</cx:pt>
          <cx:pt idx="22947">65</cx:pt>
          <cx:pt idx="22948">178</cx:pt>
          <cx:pt idx="22949">276</cx:pt>
          <cx:pt idx="22950">286</cx:pt>
          <cx:pt idx="22951">312</cx:pt>
          <cx:pt idx="22952">342</cx:pt>
          <cx:pt idx="22953">335</cx:pt>
          <cx:pt idx="22954">263</cx:pt>
          <cx:pt idx="22955">267</cx:pt>
          <cx:pt idx="22956">284</cx:pt>
          <cx:pt idx="22957">315</cx:pt>
          <cx:pt idx="22958">277</cx:pt>
          <cx:pt idx="22959">262</cx:pt>
          <cx:pt idx="22960">286</cx:pt>
          <cx:pt idx="22961">264</cx:pt>
          <cx:pt idx="22962">198</cx:pt>
          <cx:pt idx="22963">239</cx:pt>
          <cx:pt idx="22964">198</cx:pt>
          <cx:pt idx="22965">92</cx:pt>
          <cx:pt idx="22966">56</cx:pt>
          <cx:pt idx="22967">24</cx:pt>
          <cx:pt idx="22968">22</cx:pt>
          <cx:pt idx="22969">23</cx:pt>
          <cx:pt idx="22970">59</cx:pt>
          <cx:pt idx="22971">99</cx:pt>
          <cx:pt idx="22972">179</cx:pt>
          <cx:pt idx="22973">261</cx:pt>
          <cx:pt idx="22974">264</cx:pt>
          <cx:pt idx="22975">290</cx:pt>
          <cx:pt idx="22976">326</cx:pt>
          <cx:pt idx="22977">313</cx:pt>
          <cx:pt idx="22978">232</cx:pt>
          <cx:pt idx="22979">256</cx:pt>
          <cx:pt idx="22980">234</cx:pt>
          <cx:pt idx="22981">238</cx:pt>
          <cx:pt idx="22982">261</cx:pt>
          <cx:pt idx="22983">250</cx:pt>
          <cx:pt idx="22984">287</cx:pt>
          <cx:pt idx="22985">241</cx:pt>
          <cx:pt idx="22986">228</cx:pt>
          <cx:pt idx="22987">237</cx:pt>
          <cx:pt idx="22988">231</cx:pt>
          <cx:pt idx="22989">123</cx:pt>
          <cx:pt idx="22990">55</cx:pt>
          <cx:pt idx="22991">27</cx:pt>
          <cx:pt idx="22992">16</cx:pt>
          <cx:pt idx="22993">24</cx:pt>
          <cx:pt idx="22994">64</cx:pt>
          <cx:pt idx="22995">88</cx:pt>
          <cx:pt idx="22996">173</cx:pt>
          <cx:pt idx="22997">268</cx:pt>
          <cx:pt idx="22998">265</cx:pt>
          <cx:pt idx="22999">292</cx:pt>
          <cx:pt idx="23000">322</cx:pt>
          <cx:pt idx="23001">339</cx:pt>
          <cx:pt idx="23002">271</cx:pt>
          <cx:pt idx="23003">310</cx:pt>
          <cx:pt idx="23004">299</cx:pt>
          <cx:pt idx="23005">323</cx:pt>
          <cx:pt idx="23006">293</cx:pt>
          <cx:pt idx="23007">281</cx:pt>
          <cx:pt idx="23008">276</cx:pt>
          <cx:pt idx="23009">281</cx:pt>
          <cx:pt idx="23010">225</cx:pt>
          <cx:pt idx="23011">247</cx:pt>
          <cx:pt idx="23012">213</cx:pt>
          <cx:pt idx="23013">104</cx:pt>
          <cx:pt idx="23014">62</cx:pt>
          <cx:pt idx="23015">28</cx:pt>
          <cx:pt idx="23016">23</cx:pt>
          <cx:pt idx="23017">29</cx:pt>
          <cx:pt idx="23018">62</cx:pt>
          <cx:pt idx="23019">87</cx:pt>
          <cx:pt idx="23020">181</cx:pt>
          <cx:pt idx="23021">275</cx:pt>
          <cx:pt idx="23022">263</cx:pt>
          <cx:pt idx="23023">285</cx:pt>
          <cx:pt idx="23024">317</cx:pt>
          <cx:pt idx="23025">331</cx:pt>
          <cx:pt idx="23026">277</cx:pt>
          <cx:pt idx="23027">279</cx:pt>
          <cx:pt idx="23028">283</cx:pt>
          <cx:pt idx="23029">329</cx:pt>
          <cx:pt idx="23030">265</cx:pt>
          <cx:pt idx="23031">261</cx:pt>
          <cx:pt idx="23032">272</cx:pt>
          <cx:pt idx="23033">290</cx:pt>
          <cx:pt idx="23034">225</cx:pt>
          <cx:pt idx="23035">255</cx:pt>
          <cx:pt idx="23036">219</cx:pt>
          <cx:pt idx="23037">85</cx:pt>
          <cx:pt idx="23038">56</cx:pt>
          <cx:pt idx="23039">22</cx:pt>
          <cx:pt idx="23040">20</cx:pt>
          <cx:pt idx="23041">31</cx:pt>
          <cx:pt idx="23042">65</cx:pt>
          <cx:pt idx="23043">97</cx:pt>
          <cx:pt idx="23044">183</cx:pt>
          <cx:pt idx="23045">258</cx:pt>
          <cx:pt idx="23046">257</cx:pt>
          <cx:pt idx="23047">293</cx:pt>
          <cx:pt idx="23048">336</cx:pt>
          <cx:pt idx="23049">324</cx:pt>
          <cx:pt idx="23050">285</cx:pt>
          <cx:pt idx="23051">274</cx:pt>
          <cx:pt idx="23052">302</cx:pt>
          <cx:pt idx="23053">318</cx:pt>
          <cx:pt idx="23054">289</cx:pt>
          <cx:pt idx="23055">269</cx:pt>
          <cx:pt idx="23056">276</cx:pt>
          <cx:pt idx="23057">258</cx:pt>
          <cx:pt idx="23058">233</cx:pt>
          <cx:pt idx="23059">243</cx:pt>
          <cx:pt idx="23060">237</cx:pt>
          <cx:pt idx="23061">131</cx:pt>
          <cx:pt idx="23062">61</cx:pt>
          <cx:pt idx="23063">34</cx:pt>
          <cx:pt idx="23064">12</cx:pt>
          <cx:pt idx="23065">17</cx:pt>
          <cx:pt idx="23066">33</cx:pt>
          <cx:pt idx="23067">78</cx:pt>
          <cx:pt idx="23068">161</cx:pt>
          <cx:pt idx="23069">263</cx:pt>
          <cx:pt idx="23070">235</cx:pt>
          <cx:pt idx="23071">241</cx:pt>
          <cx:pt idx="23072">285</cx:pt>
          <cx:pt idx="23073">303</cx:pt>
          <cx:pt idx="23074">281</cx:pt>
          <cx:pt idx="23075">247</cx:pt>
          <cx:pt idx="23076">266</cx:pt>
          <cx:pt idx="23077">264</cx:pt>
          <cx:pt idx="23078">248</cx:pt>
          <cx:pt idx="23079">217</cx:pt>
          <cx:pt idx="23080">202</cx:pt>
          <cx:pt idx="23081">211</cx:pt>
          <cx:pt idx="23082">206</cx:pt>
          <cx:pt idx="23083">178</cx:pt>
          <cx:pt idx="23084">179</cx:pt>
          <cx:pt idx="23085">72</cx:pt>
          <cx:pt idx="23086">37</cx:pt>
          <cx:pt idx="23087">20</cx:pt>
          <cx:pt idx="23088">19</cx:pt>
          <cx:pt idx="23089">16</cx:pt>
          <cx:pt idx="23090">25</cx:pt>
          <cx:pt idx="23091">79</cx:pt>
          <cx:pt idx="23092">146</cx:pt>
          <cx:pt idx="23093">207</cx:pt>
          <cx:pt idx="23094">200</cx:pt>
          <cx:pt idx="23095">223</cx:pt>
          <cx:pt idx="23096">261</cx:pt>
          <cx:pt idx="23097">278</cx:pt>
          <cx:pt idx="23098">260</cx:pt>
          <cx:pt idx="23099">278</cx:pt>
          <cx:pt idx="23100">284</cx:pt>
          <cx:pt idx="23101">300</cx:pt>
          <cx:pt idx="23102">253</cx:pt>
          <cx:pt idx="23103">271</cx:pt>
          <cx:pt idx="23104">262</cx:pt>
          <cx:pt idx="23105">284</cx:pt>
          <cx:pt idx="23106">235</cx:pt>
          <cx:pt idx="23107">222</cx:pt>
          <cx:pt idx="23108">206</cx:pt>
          <cx:pt idx="23109">64</cx:pt>
          <cx:pt idx="23110">29</cx:pt>
          <cx:pt idx="23111">28</cx:pt>
          <cx:pt idx="23112">23</cx:pt>
          <cx:pt idx="23113">20</cx:pt>
          <cx:pt idx="23114">36</cx:pt>
          <cx:pt idx="23115">65</cx:pt>
          <cx:pt idx="23116">177</cx:pt>
          <cx:pt idx="23117">264</cx:pt>
          <cx:pt idx="23118">265</cx:pt>
          <cx:pt idx="23119">294</cx:pt>
          <cx:pt idx="23120">337</cx:pt>
          <cx:pt idx="23121">339</cx:pt>
          <cx:pt idx="23122">284</cx:pt>
          <cx:pt idx="23123">265</cx:pt>
          <cx:pt idx="23124">281</cx:pt>
          <cx:pt idx="23125">338</cx:pt>
          <cx:pt idx="23126">282</cx:pt>
          <cx:pt idx="23127">256</cx:pt>
          <cx:pt idx="23128">273</cx:pt>
          <cx:pt idx="23129">272</cx:pt>
          <cx:pt idx="23130">207</cx:pt>
          <cx:pt idx="23131">237</cx:pt>
          <cx:pt idx="23132">208</cx:pt>
          <cx:pt idx="23133">85</cx:pt>
          <cx:pt idx="23134">68</cx:pt>
          <cx:pt idx="23135">31</cx:pt>
          <cx:pt idx="23136">26</cx:pt>
          <cx:pt idx="23137">23</cx:pt>
          <cx:pt idx="23138">58</cx:pt>
          <cx:pt idx="23139">102</cx:pt>
          <cx:pt idx="23140">177</cx:pt>
          <cx:pt idx="23141">270</cx:pt>
          <cx:pt idx="23142">296</cx:pt>
          <cx:pt idx="23143">298</cx:pt>
          <cx:pt idx="23144">325</cx:pt>
          <cx:pt idx="23145">320</cx:pt>
          <cx:pt idx="23146">278</cx:pt>
          <cx:pt idx="23147">275</cx:pt>
          <cx:pt idx="23148">296</cx:pt>
          <cx:pt idx="23149">290</cx:pt>
          <cx:pt idx="23150">258</cx:pt>
          <cx:pt idx="23151">276</cx:pt>
          <cx:pt idx="23152">260</cx:pt>
          <cx:pt idx="23153">275</cx:pt>
          <cx:pt idx="23154">230</cx:pt>
          <cx:pt idx="23155">227</cx:pt>
          <cx:pt idx="23156">215</cx:pt>
          <cx:pt idx="23157">97</cx:pt>
          <cx:pt idx="23158">69</cx:pt>
          <cx:pt idx="23159">29</cx:pt>
          <cx:pt idx="23160">22</cx:pt>
          <cx:pt idx="23161">27</cx:pt>
          <cx:pt idx="23162">74</cx:pt>
          <cx:pt idx="23163">100</cx:pt>
          <cx:pt idx="23164">177</cx:pt>
          <cx:pt idx="23165">268</cx:pt>
          <cx:pt idx="23166">278</cx:pt>
          <cx:pt idx="23167">305</cx:pt>
          <cx:pt idx="23168">329</cx:pt>
          <cx:pt idx="23169">336</cx:pt>
          <cx:pt idx="23170">276</cx:pt>
          <cx:pt idx="23171">301</cx:pt>
          <cx:pt idx="23172">269</cx:pt>
          <cx:pt idx="23173">312</cx:pt>
          <cx:pt idx="23174">272</cx:pt>
          <cx:pt idx="23175">290</cx:pt>
          <cx:pt idx="23176">282</cx:pt>
          <cx:pt idx="23177">256</cx:pt>
          <cx:pt idx="23178">231</cx:pt>
          <cx:pt idx="23179">230</cx:pt>
          <cx:pt idx="23180">197</cx:pt>
          <cx:pt idx="23181">100</cx:pt>
          <cx:pt idx="23182">67</cx:pt>
          <cx:pt idx="23183">29</cx:pt>
          <cx:pt idx="23184">25</cx:pt>
          <cx:pt idx="23185">36</cx:pt>
          <cx:pt idx="23186">60</cx:pt>
          <cx:pt idx="23187">98</cx:pt>
          <cx:pt idx="23188">178</cx:pt>
          <cx:pt idx="23189">277</cx:pt>
          <cx:pt idx="23190">286</cx:pt>
          <cx:pt idx="23191">301</cx:pt>
          <cx:pt idx="23192">310</cx:pt>
          <cx:pt idx="23193">324</cx:pt>
          <cx:pt idx="23194">251</cx:pt>
          <cx:pt idx="23195">282</cx:pt>
          <cx:pt idx="23196">277</cx:pt>
          <cx:pt idx="23197">318</cx:pt>
          <cx:pt idx="23198">285</cx:pt>
          <cx:pt idx="23199">271</cx:pt>
          <cx:pt idx="23200">304</cx:pt>
          <cx:pt idx="23201">302</cx:pt>
          <cx:pt idx="23202">233</cx:pt>
          <cx:pt idx="23203">257</cx:pt>
          <cx:pt idx="23204">233</cx:pt>
          <cx:pt idx="23205">102</cx:pt>
          <cx:pt idx="23206">60</cx:pt>
          <cx:pt idx="23207">22</cx:pt>
          <cx:pt idx="23208">19</cx:pt>
          <cx:pt idx="23209">32</cx:pt>
          <cx:pt idx="23210">72</cx:pt>
          <cx:pt idx="23211">98</cx:pt>
          <cx:pt idx="23212">176</cx:pt>
          <cx:pt idx="23213">267</cx:pt>
          <cx:pt idx="23214">270</cx:pt>
          <cx:pt idx="23215">306</cx:pt>
          <cx:pt idx="23216">308</cx:pt>
          <cx:pt idx="23217">327</cx:pt>
          <cx:pt idx="23218">273</cx:pt>
          <cx:pt idx="23219">287</cx:pt>
          <cx:pt idx="23220">301</cx:pt>
          <cx:pt idx="23221">349</cx:pt>
          <cx:pt idx="23222">282</cx:pt>
          <cx:pt idx="23223">277</cx:pt>
          <cx:pt idx="23224">304</cx:pt>
          <cx:pt idx="23225">246</cx:pt>
          <cx:pt idx="23226">243</cx:pt>
          <cx:pt idx="23227">262</cx:pt>
          <cx:pt idx="23228">248</cx:pt>
          <cx:pt idx="23229">145</cx:pt>
          <cx:pt idx="23230">52</cx:pt>
          <cx:pt idx="23231">33</cx:pt>
          <cx:pt idx="23232">10</cx:pt>
          <cx:pt idx="23233">11</cx:pt>
          <cx:pt idx="23234">25</cx:pt>
          <cx:pt idx="23235">84</cx:pt>
          <cx:pt idx="23236">166</cx:pt>
          <cx:pt idx="23237">272</cx:pt>
          <cx:pt idx="23238">242</cx:pt>
          <cx:pt idx="23239">269</cx:pt>
          <cx:pt idx="23240">306</cx:pt>
          <cx:pt idx="23241">313</cx:pt>
          <cx:pt idx="23242">290</cx:pt>
          <cx:pt idx="23243">275</cx:pt>
          <cx:pt idx="23244">277</cx:pt>
          <cx:pt idx="23245">269</cx:pt>
          <cx:pt idx="23246">255</cx:pt>
          <cx:pt idx="23247">223</cx:pt>
          <cx:pt idx="23248">230</cx:pt>
          <cx:pt idx="23249">221</cx:pt>
          <cx:pt idx="23250">218</cx:pt>
          <cx:pt idx="23251">191</cx:pt>
          <cx:pt idx="23252">183</cx:pt>
          <cx:pt idx="23253">75</cx:pt>
          <cx:pt idx="23254">34</cx:pt>
          <cx:pt idx="23255">29</cx:pt>
          <cx:pt idx="23256">18</cx:pt>
          <cx:pt idx="23257">16</cx:pt>
          <cx:pt idx="23258">21</cx:pt>
          <cx:pt idx="23259">75</cx:pt>
          <cx:pt idx="23260">156</cx:pt>
          <cx:pt idx="23261">223</cx:pt>
          <cx:pt idx="23262">211</cx:pt>
          <cx:pt idx="23263">215</cx:pt>
          <cx:pt idx="23264">259</cx:pt>
          <cx:pt idx="23265">299</cx:pt>
          <cx:pt idx="23266">261</cx:pt>
          <cx:pt idx="23267">286</cx:pt>
          <cx:pt idx="23268">289</cx:pt>
          <cx:pt idx="23269">279</cx:pt>
          <cx:pt idx="23270">273</cx:pt>
          <cx:pt idx="23271">268</cx:pt>
          <cx:pt idx="23272">287</cx:pt>
          <cx:pt idx="23273">280</cx:pt>
          <cx:pt idx="23274">248</cx:pt>
          <cx:pt idx="23275">260</cx:pt>
          <cx:pt idx="23276">220</cx:pt>
          <cx:pt idx="23277">66</cx:pt>
          <cx:pt idx="23278">34</cx:pt>
          <cx:pt idx="23279">28</cx:pt>
          <cx:pt idx="23280">31</cx:pt>
          <cx:pt idx="23281">22</cx:pt>
          <cx:pt idx="23282">32</cx:pt>
          <cx:pt idx="23283">68</cx:pt>
          <cx:pt idx="23284">180</cx:pt>
          <cx:pt idx="23285">291</cx:pt>
          <cx:pt idx="23286">295</cx:pt>
          <cx:pt idx="23287">310</cx:pt>
          <cx:pt idx="23288">363</cx:pt>
          <cx:pt idx="23289">336</cx:pt>
          <cx:pt idx="23290">301</cx:pt>
          <cx:pt idx="23291">282</cx:pt>
          <cx:pt idx="23292">303</cx:pt>
          <cx:pt idx="23293">324</cx:pt>
          <cx:pt idx="23294">272</cx:pt>
          <cx:pt idx="23295">278</cx:pt>
          <cx:pt idx="23296">302</cx:pt>
          <cx:pt idx="23297">299</cx:pt>
          <cx:pt idx="23298">231</cx:pt>
          <cx:pt idx="23299">252</cx:pt>
          <cx:pt idx="23300">222</cx:pt>
          <cx:pt idx="23301">107</cx:pt>
          <cx:pt idx="23302">67</cx:pt>
          <cx:pt idx="23303">34</cx:pt>
          <cx:pt idx="23304">28</cx:pt>
          <cx:pt idx="23305">30</cx:pt>
          <cx:pt idx="23306">63</cx:pt>
          <cx:pt idx="23307">100</cx:pt>
          <cx:pt idx="23308">209</cx:pt>
          <cx:pt idx="23309">283</cx:pt>
          <cx:pt idx="23310">288</cx:pt>
          <cx:pt idx="23311">300</cx:pt>
          <cx:pt idx="23312">354</cx:pt>
          <cx:pt idx="23313">340</cx:pt>
          <cx:pt idx="23314">288</cx:pt>
          <cx:pt idx="23315">291</cx:pt>
          <cx:pt idx="23316">297</cx:pt>
          <cx:pt idx="23317">320</cx:pt>
          <cx:pt idx="23318">291</cx:pt>
          <cx:pt idx="23319">309</cx:pt>
          <cx:pt idx="23320">305</cx:pt>
          <cx:pt idx="23321">297</cx:pt>
          <cx:pt idx="23322">222</cx:pt>
          <cx:pt idx="23323">242</cx:pt>
          <cx:pt idx="23324">233</cx:pt>
          <cx:pt idx="23325">102</cx:pt>
          <cx:pt idx="23326">68</cx:pt>
          <cx:pt idx="23327">28</cx:pt>
          <cx:pt idx="23328">38</cx:pt>
          <cx:pt idx="23329">23</cx:pt>
          <cx:pt idx="23330">60</cx:pt>
          <cx:pt idx="23331">102</cx:pt>
          <cx:pt idx="23332">176</cx:pt>
          <cx:pt idx="23333">281</cx:pt>
          <cx:pt idx="23334">269</cx:pt>
          <cx:pt idx="23335">307</cx:pt>
          <cx:pt idx="23336">330</cx:pt>
          <cx:pt idx="23337">346</cx:pt>
          <cx:pt idx="23338">293</cx:pt>
          <cx:pt idx="23339">284</cx:pt>
          <cx:pt idx="23340">292</cx:pt>
          <cx:pt idx="23341">343</cx:pt>
          <cx:pt idx="23342">305</cx:pt>
          <cx:pt idx="23343">301</cx:pt>
          <cx:pt idx="23344">296</cx:pt>
          <cx:pt idx="23345">289</cx:pt>
          <cx:pt idx="23346">254</cx:pt>
          <cx:pt idx="23347">248</cx:pt>
          <cx:pt idx="23348">239</cx:pt>
          <cx:pt idx="23349">132</cx:pt>
          <cx:pt idx="23350">71</cx:pt>
          <cx:pt idx="23351">30</cx:pt>
          <cx:pt idx="23352">21</cx:pt>
          <cx:pt idx="23353">25</cx:pt>
          <cx:pt idx="23354">61</cx:pt>
          <cx:pt idx="23355">100</cx:pt>
          <cx:pt idx="23356">174</cx:pt>
          <cx:pt idx="23357">292</cx:pt>
          <cx:pt idx="23358">279</cx:pt>
          <cx:pt idx="23359">297</cx:pt>
          <cx:pt idx="23360">334</cx:pt>
          <cx:pt idx="23361">342</cx:pt>
          <cx:pt idx="23362">299</cx:pt>
          <cx:pt idx="23363">277</cx:pt>
          <cx:pt idx="23364">294</cx:pt>
          <cx:pt idx="23365">330</cx:pt>
          <cx:pt idx="23366">307</cx:pt>
          <cx:pt idx="23367">298</cx:pt>
          <cx:pt idx="23368">298</cx:pt>
          <cx:pt idx="23369">331</cx:pt>
          <cx:pt idx="23370">252</cx:pt>
          <cx:pt idx="23371">256</cx:pt>
          <cx:pt idx="23372">246</cx:pt>
          <cx:pt idx="23373">118</cx:pt>
          <cx:pt idx="23374">63</cx:pt>
          <cx:pt idx="23375">25</cx:pt>
          <cx:pt idx="23376">18</cx:pt>
          <cx:pt idx="23377">23</cx:pt>
          <cx:pt idx="23378">70</cx:pt>
          <cx:pt idx="23379">94</cx:pt>
          <cx:pt idx="23380">170</cx:pt>
          <cx:pt idx="23381">278</cx:pt>
          <cx:pt idx="23382">278</cx:pt>
          <cx:pt idx="23383">302</cx:pt>
          <cx:pt idx="23384">332</cx:pt>
          <cx:pt idx="23385">351</cx:pt>
          <cx:pt idx="23386">296</cx:pt>
          <cx:pt idx="23387">300</cx:pt>
          <cx:pt idx="23388">308</cx:pt>
          <cx:pt idx="23389">315</cx:pt>
          <cx:pt idx="23390">320</cx:pt>
          <cx:pt idx="23391">308</cx:pt>
          <cx:pt idx="23392">310</cx:pt>
          <cx:pt idx="23393">309</cx:pt>
          <cx:pt idx="23394">247</cx:pt>
          <cx:pt idx="23395">242</cx:pt>
          <cx:pt idx="23396">234</cx:pt>
          <cx:pt idx="23397">114</cx:pt>
          <cx:pt idx="23398">57</cx:pt>
          <cx:pt idx="23399">22</cx:pt>
          <cx:pt idx="23400">13</cx:pt>
          <cx:pt idx="23401">14</cx:pt>
          <cx:pt idx="23402">33</cx:pt>
          <cx:pt idx="23403">91</cx:pt>
          <cx:pt idx="23404">166</cx:pt>
          <cx:pt idx="23405">253</cx:pt>
          <cx:pt idx="23406">250</cx:pt>
          <cx:pt idx="23407">256</cx:pt>
          <cx:pt idx="23408">281</cx:pt>
          <cx:pt idx="23409">315</cx:pt>
          <cx:pt idx="23410">277</cx:pt>
          <cx:pt idx="23411">251</cx:pt>
          <cx:pt idx="23412">256</cx:pt>
          <cx:pt idx="23413">255</cx:pt>
          <cx:pt idx="23414">242</cx:pt>
          <cx:pt idx="23415">251</cx:pt>
          <cx:pt idx="23416">214</cx:pt>
          <cx:pt idx="23417">201</cx:pt>
          <cx:pt idx="23418">218</cx:pt>
          <cx:pt idx="23419">181</cx:pt>
          <cx:pt idx="23420">182</cx:pt>
          <cx:pt idx="23421">82</cx:pt>
          <cx:pt idx="23422">39</cx:pt>
          <cx:pt idx="23423">25</cx:pt>
          <cx:pt idx="23424">17</cx:pt>
          <cx:pt idx="23425">13</cx:pt>
          <cx:pt idx="23426">26</cx:pt>
          <cx:pt idx="23427">83</cx:pt>
          <cx:pt idx="23428">136</cx:pt>
          <cx:pt idx="23429">221</cx:pt>
          <cx:pt idx="23430">209</cx:pt>
          <cx:pt idx="23431">200</cx:pt>
          <cx:pt idx="23432">223</cx:pt>
          <cx:pt idx="23433">273</cx:pt>
          <cx:pt idx="23434">260</cx:pt>
          <cx:pt idx="23435">270</cx:pt>
          <cx:pt idx="23436">266</cx:pt>
          <cx:pt idx="23437">271</cx:pt>
          <cx:pt idx="23438">251</cx:pt>
          <cx:pt idx="23439">261</cx:pt>
          <cx:pt idx="23440">287</cx:pt>
          <cx:pt idx="23441">284</cx:pt>
          <cx:pt idx="23442">252</cx:pt>
          <cx:pt idx="23443">238</cx:pt>
          <cx:pt idx="23444">236</cx:pt>
          <cx:pt idx="23445">71</cx:pt>
          <cx:pt idx="23446">35</cx:pt>
          <cx:pt idx="23447">32</cx:pt>
          <cx:pt idx="23448">27</cx:pt>
          <cx:pt idx="23449">22</cx:pt>
          <cx:pt idx="23450">26</cx:pt>
          <cx:pt idx="23451">78</cx:pt>
          <cx:pt idx="23452">173</cx:pt>
          <cx:pt idx="23453">297</cx:pt>
          <cx:pt idx="23454">291</cx:pt>
          <cx:pt idx="23455">305</cx:pt>
          <cx:pt idx="23456">360</cx:pt>
          <cx:pt idx="23457">355</cx:pt>
          <cx:pt idx="23458">296</cx:pt>
          <cx:pt idx="23459">277</cx:pt>
          <cx:pt idx="23460">295</cx:pt>
          <cx:pt idx="23461">328</cx:pt>
          <cx:pt idx="23462">304</cx:pt>
          <cx:pt idx="23463">300</cx:pt>
          <cx:pt idx="23464">293</cx:pt>
          <cx:pt idx="23465">300</cx:pt>
          <cx:pt idx="23466">251</cx:pt>
          <cx:pt idx="23467">267</cx:pt>
          <cx:pt idx="23468">212</cx:pt>
          <cx:pt idx="23469">113</cx:pt>
          <cx:pt idx="23470">61</cx:pt>
          <cx:pt idx="23471">19</cx:pt>
          <cx:pt idx="23472">21</cx:pt>
          <cx:pt idx="23473">28</cx:pt>
          <cx:pt idx="23474">69</cx:pt>
          <cx:pt idx="23475">103</cx:pt>
          <cx:pt idx="23476">182</cx:pt>
          <cx:pt idx="23477">298</cx:pt>
          <cx:pt idx="23478">287</cx:pt>
          <cx:pt idx="23479">320</cx:pt>
          <cx:pt idx="23480">362</cx:pt>
          <cx:pt idx="23481">337</cx:pt>
          <cx:pt idx="23482">266</cx:pt>
          <cx:pt idx="23483">288</cx:pt>
          <cx:pt idx="23484">303</cx:pt>
          <cx:pt idx="23485">313</cx:pt>
          <cx:pt idx="23486">275</cx:pt>
          <cx:pt idx="23487">323</cx:pt>
          <cx:pt idx="23488">316</cx:pt>
          <cx:pt idx="23489">321</cx:pt>
          <cx:pt idx="23490">261</cx:pt>
          <cx:pt idx="23491">253</cx:pt>
          <cx:pt idx="23492">227</cx:pt>
          <cx:pt idx="23493">98</cx:pt>
          <cx:pt idx="23494">59</cx:pt>
          <cx:pt idx="23495">23</cx:pt>
          <cx:pt idx="23496">18</cx:pt>
          <cx:pt idx="23497">17</cx:pt>
          <cx:pt idx="23498">73</cx:pt>
          <cx:pt idx="23499">107</cx:pt>
          <cx:pt idx="23500">180</cx:pt>
          <cx:pt idx="23501">298</cx:pt>
          <cx:pt idx="23502">290</cx:pt>
          <cx:pt idx="23503">312</cx:pt>
          <cx:pt idx="23504">342</cx:pt>
          <cx:pt idx="23505">333</cx:pt>
          <cx:pt idx="23506">290</cx:pt>
          <cx:pt idx="23507">315</cx:pt>
          <cx:pt idx="23508">296</cx:pt>
          <cx:pt idx="23509">323</cx:pt>
          <cx:pt idx="23510">299</cx:pt>
          <cx:pt idx="23511">305</cx:pt>
          <cx:pt idx="23512">314</cx:pt>
          <cx:pt idx="23513">304</cx:pt>
          <cx:pt idx="23514">266</cx:pt>
          <cx:pt idx="23515">260</cx:pt>
          <cx:pt idx="23516">243</cx:pt>
          <cx:pt idx="23517">110</cx:pt>
          <cx:pt idx="23518">61</cx:pt>
          <cx:pt idx="23519">25</cx:pt>
          <cx:pt idx="23520">22</cx:pt>
          <cx:pt idx="23521">21</cx:pt>
          <cx:pt idx="23522">60</cx:pt>
          <cx:pt idx="23523">93</cx:pt>
          <cx:pt idx="23524">172</cx:pt>
          <cx:pt idx="23525">311</cx:pt>
          <cx:pt idx="23526">275</cx:pt>
          <cx:pt idx="23527">316</cx:pt>
          <cx:pt idx="23528">342</cx:pt>
          <cx:pt idx="23529">318</cx:pt>
          <cx:pt idx="23530">284</cx:pt>
          <cx:pt idx="23531">303</cx:pt>
          <cx:pt idx="23532">313</cx:pt>
          <cx:pt idx="23533">333</cx:pt>
          <cx:pt idx="23534">325</cx:pt>
          <cx:pt idx="23535">332</cx:pt>
          <cx:pt idx="23536">321</cx:pt>
          <cx:pt idx="23537">336</cx:pt>
          <cx:pt idx="23538">255</cx:pt>
          <cx:pt idx="23539">267</cx:pt>
          <cx:pt idx="23540">244</cx:pt>
          <cx:pt idx="23541">117</cx:pt>
          <cx:pt idx="23542">57</cx:pt>
          <cx:pt idx="23543">19</cx:pt>
          <cx:pt idx="23544">18</cx:pt>
          <cx:pt idx="23545">28</cx:pt>
          <cx:pt idx="23546">72</cx:pt>
          <cx:pt idx="23547">101</cx:pt>
          <cx:pt idx="23548">170</cx:pt>
          <cx:pt idx="23549">293</cx:pt>
          <cx:pt idx="23550">280</cx:pt>
          <cx:pt idx="23551">322</cx:pt>
          <cx:pt idx="23552">329</cx:pt>
          <cx:pt idx="23553">347</cx:pt>
          <cx:pt idx="23554">297</cx:pt>
          <cx:pt idx="23555">325</cx:pt>
          <cx:pt idx="23556">316</cx:pt>
          <cx:pt idx="23557">323</cx:pt>
          <cx:pt idx="23558">318</cx:pt>
          <cx:pt idx="23559">325</cx:pt>
          <cx:pt idx="23560">318</cx:pt>
          <cx:pt idx="23561">321</cx:pt>
          <cx:pt idx="23562">259</cx:pt>
          <cx:pt idx="23563">266</cx:pt>
          <cx:pt idx="23564">230</cx:pt>
          <cx:pt idx="23565">115</cx:pt>
          <cx:pt idx="23566">60</cx:pt>
          <cx:pt idx="23567">24</cx:pt>
          <cx:pt idx="23568">9</cx:pt>
          <cx:pt idx="23569">11</cx:pt>
          <cx:pt idx="23570">31</cx:pt>
          <cx:pt idx="23571">80</cx:pt>
          <cx:pt idx="23572">174</cx:pt>
          <cx:pt idx="23573">253</cx:pt>
          <cx:pt idx="23574">255</cx:pt>
          <cx:pt idx="23575">256</cx:pt>
          <cx:pt idx="23576">293</cx:pt>
          <cx:pt idx="23577">308</cx:pt>
          <cx:pt idx="23578">261</cx:pt>
          <cx:pt idx="23579">276</cx:pt>
          <cx:pt idx="23580">292</cx:pt>
          <cx:pt idx="23581">278</cx:pt>
          <cx:pt idx="23582">253</cx:pt>
          <cx:pt idx="23583">231</cx:pt>
          <cx:pt idx="23584">208</cx:pt>
          <cx:pt idx="23585">240</cx:pt>
          <cx:pt idx="23586">221</cx:pt>
          <cx:pt idx="23587">197</cx:pt>
          <cx:pt idx="23588">182</cx:pt>
          <cx:pt idx="23589">80</cx:pt>
          <cx:pt idx="23590">42</cx:pt>
          <cx:pt idx="23591">30</cx:pt>
          <cx:pt idx="23592">19</cx:pt>
          <cx:pt idx="23593">13</cx:pt>
          <cx:pt idx="23594">26</cx:pt>
          <cx:pt idx="23595">78</cx:pt>
          <cx:pt idx="23596">147</cx:pt>
          <cx:pt idx="23597">207</cx:pt>
          <cx:pt idx="23598">233</cx:pt>
          <cx:pt idx="23599">217</cx:pt>
          <cx:pt idx="23600">243</cx:pt>
          <cx:pt idx="23601">269</cx:pt>
          <cx:pt idx="23602">249</cx:pt>
          <cx:pt idx="23603">266</cx:pt>
          <cx:pt idx="23604">283</cx:pt>
          <cx:pt idx="23605">310</cx:pt>
          <cx:pt idx="23606">288</cx:pt>
          <cx:pt idx="23607">261</cx:pt>
          <cx:pt idx="23608">295</cx:pt>
          <cx:pt idx="23609">314</cx:pt>
          <cx:pt idx="23610">257</cx:pt>
          <cx:pt idx="23611">238</cx:pt>
          <cx:pt idx="23612">230</cx:pt>
          <cx:pt idx="23613">95</cx:pt>
          <cx:pt idx="23614">31</cx:pt>
          <cx:pt idx="23615">25</cx:pt>
          <cx:pt idx="23616">23</cx:pt>
          <cx:pt idx="23617">24</cx:pt>
          <cx:pt idx="23618">30</cx:pt>
          <cx:pt idx="23619">68</cx:pt>
          <cx:pt idx="23620">182</cx:pt>
          <cx:pt idx="23621">295</cx:pt>
          <cx:pt idx="23622">309</cx:pt>
          <cx:pt idx="23623">315</cx:pt>
          <cx:pt idx="23624">350</cx:pt>
          <cx:pt idx="23625">363</cx:pt>
          <cx:pt idx="23626">318</cx:pt>
          <cx:pt idx="23627">287</cx:pt>
          <cx:pt idx="23628">297</cx:pt>
          <cx:pt idx="23629">328</cx:pt>
          <cx:pt idx="23630">327</cx:pt>
          <cx:pt idx="23631">303</cx:pt>
          <cx:pt idx="23632">316</cx:pt>
          <cx:pt idx="23633">297</cx:pt>
          <cx:pt idx="23634">263</cx:pt>
          <cx:pt idx="23635">246</cx:pt>
          <cx:pt idx="23636">230</cx:pt>
          <cx:pt idx="23637">125</cx:pt>
          <cx:pt idx="23638">62</cx:pt>
          <cx:pt idx="23639">28</cx:pt>
          <cx:pt idx="23640">27</cx:pt>
          <cx:pt idx="23641">21</cx:pt>
          <cx:pt idx="23642">61</cx:pt>
          <cx:pt idx="23643">95</cx:pt>
          <cx:pt idx="23644">164</cx:pt>
          <cx:pt idx="23645">294</cx:pt>
          <cx:pt idx="23646">291</cx:pt>
          <cx:pt idx="23647">321</cx:pt>
          <cx:pt idx="23648">325</cx:pt>
          <cx:pt idx="23649">335</cx:pt>
          <cx:pt idx="23650">277</cx:pt>
          <cx:pt idx="23651">276</cx:pt>
          <cx:pt idx="23652">278</cx:pt>
          <cx:pt idx="23653">302</cx:pt>
          <cx:pt idx="23654">302</cx:pt>
          <cx:pt idx="23655">302</cx:pt>
          <cx:pt idx="23656">286</cx:pt>
          <cx:pt idx="23657">282</cx:pt>
          <cx:pt idx="23658">239</cx:pt>
          <cx:pt idx="23659">253</cx:pt>
          <cx:pt idx="23660">221</cx:pt>
          <cx:pt idx="23661">149</cx:pt>
          <cx:pt idx="23662">69</cx:pt>
          <cx:pt idx="23663">42</cx:pt>
          <cx:pt idx="23664">29</cx:pt>
          <cx:pt idx="23665">19</cx:pt>
          <cx:pt idx="23666">67</cx:pt>
          <cx:pt idx="23667">101</cx:pt>
          <cx:pt idx="23668">158</cx:pt>
          <cx:pt idx="23669">269</cx:pt>
          <cx:pt idx="23670">269</cx:pt>
          <cx:pt idx="23671">291</cx:pt>
          <cx:pt idx="23672">313</cx:pt>
          <cx:pt idx="23673">315</cx:pt>
          <cx:pt idx="23674">283</cx:pt>
          <cx:pt idx="23675">304</cx:pt>
          <cx:pt idx="23676">265</cx:pt>
          <cx:pt idx="23677">292</cx:pt>
          <cx:pt idx="23678">325</cx:pt>
          <cx:pt idx="23679">300</cx:pt>
          <cx:pt idx="23680">315</cx:pt>
          <cx:pt idx="23681">288</cx:pt>
          <cx:pt idx="23682">296</cx:pt>
          <cx:pt idx="23683">258</cx:pt>
          <cx:pt idx="23684">255</cx:pt>
          <cx:pt idx="23685">150</cx:pt>
          <cx:pt idx="23686">73</cx:pt>
          <cx:pt idx="23687">31</cx:pt>
          <cx:pt idx="23688">22</cx:pt>
          <cx:pt idx="23689">17</cx:pt>
          <cx:pt idx="23690">53</cx:pt>
          <cx:pt idx="23691">96</cx:pt>
          <cx:pt idx="23692">180</cx:pt>
          <cx:pt idx="23693">295</cx:pt>
          <cx:pt idx="23694">303</cx:pt>
          <cx:pt idx="23695">322</cx:pt>
          <cx:pt idx="23696">320</cx:pt>
          <cx:pt idx="23697">354</cx:pt>
          <cx:pt idx="23698">315</cx:pt>
          <cx:pt idx="23699">301</cx:pt>
          <cx:pt idx="23700">294</cx:pt>
          <cx:pt idx="23701">331</cx:pt>
          <cx:pt idx="23702">300</cx:pt>
          <cx:pt idx="23703">294</cx:pt>
          <cx:pt idx="23704">316</cx:pt>
          <cx:pt idx="23705">297</cx:pt>
          <cx:pt idx="23706">272</cx:pt>
          <cx:pt idx="23707">265</cx:pt>
          <cx:pt idx="23708">260</cx:pt>
          <cx:pt idx="23709">159</cx:pt>
          <cx:pt idx="23710">72</cx:pt>
          <cx:pt idx="23711">33</cx:pt>
          <cx:pt idx="23712">18</cx:pt>
          <cx:pt idx="23713">21</cx:pt>
          <cx:pt idx="23714">66</cx:pt>
          <cx:pt idx="23715">98</cx:pt>
          <cx:pt idx="23716">152</cx:pt>
          <cx:pt idx="23717">276</cx:pt>
          <cx:pt idx="23718">300</cx:pt>
          <cx:pt idx="23719">318</cx:pt>
          <cx:pt idx="23720">333</cx:pt>
          <cx:pt idx="23721">359</cx:pt>
          <cx:pt idx="23722">309</cx:pt>
          <cx:pt idx="23723">293</cx:pt>
          <cx:pt idx="23724">312</cx:pt>
          <cx:pt idx="23725">326</cx:pt>
          <cx:pt idx="23726">329</cx:pt>
          <cx:pt idx="23727">310</cx:pt>
          <cx:pt idx="23728">304</cx:pt>
          <cx:pt idx="23729">303</cx:pt>
          <cx:pt idx="23730">269</cx:pt>
          <cx:pt idx="23731">249</cx:pt>
          <cx:pt idx="23732">226</cx:pt>
          <cx:pt idx="23733">119</cx:pt>
          <cx:pt idx="23734">71</cx:pt>
          <cx:pt idx="23735">26</cx:pt>
          <cx:pt idx="23736">9</cx:pt>
          <cx:pt idx="23737">11</cx:pt>
          <cx:pt idx="23738">31</cx:pt>
          <cx:pt idx="23739">74</cx:pt>
          <cx:pt idx="23740">157</cx:pt>
          <cx:pt idx="23741">229</cx:pt>
          <cx:pt idx="23742">245</cx:pt>
          <cx:pt idx="23743">268</cx:pt>
          <cx:pt idx="23744">284</cx:pt>
          <cx:pt idx="23745">330</cx:pt>
          <cx:pt idx="23746">292</cx:pt>
          <cx:pt idx="23747">247</cx:pt>
          <cx:pt idx="23748">263</cx:pt>
          <cx:pt idx="23749">264</cx:pt>
          <cx:pt idx="23750">255</cx:pt>
          <cx:pt idx="23751">229</cx:pt>
          <cx:pt idx="23752">227</cx:pt>
          <cx:pt idx="23753">191</cx:pt>
          <cx:pt idx="23754">219</cx:pt>
          <cx:pt idx="23755">183</cx:pt>
          <cx:pt idx="23756">181</cx:pt>
          <cx:pt idx="23757">67</cx:pt>
          <cx:pt idx="23758">34</cx:pt>
          <cx:pt idx="23759">17</cx:pt>
          <cx:pt idx="23760">26</cx:pt>
          <cx:pt idx="23761">6</cx:pt>
          <cx:pt idx="23762">31</cx:pt>
          <cx:pt idx="23763">82</cx:pt>
          <cx:pt idx="23764">146</cx:pt>
          <cx:pt idx="23765">217</cx:pt>
          <cx:pt idx="23766">208</cx:pt>
          <cx:pt idx="23767">219</cx:pt>
          <cx:pt idx="23768">239</cx:pt>
          <cx:pt idx="23769">282</cx:pt>
          <cx:pt idx="23770">276</cx:pt>
          <cx:pt idx="23771">323</cx:pt>
          <cx:pt idx="23772">273</cx:pt>
          <cx:pt idx="23773">304</cx:pt>
          <cx:pt idx="23774">281</cx:pt>
          <cx:pt idx="23775">268</cx:pt>
          <cx:pt idx="23776">304</cx:pt>
          <cx:pt idx="23777">308</cx:pt>
          <cx:pt idx="23778">254</cx:pt>
          <cx:pt idx="23779">231</cx:pt>
          <cx:pt idx="23780">230</cx:pt>
          <cx:pt idx="23781">77</cx:pt>
          <cx:pt idx="23782">27</cx:pt>
          <cx:pt idx="23783">29</cx:pt>
          <cx:pt idx="23784">22</cx:pt>
          <cx:pt idx="23785">17</cx:pt>
          <cx:pt idx="23786">33</cx:pt>
          <cx:pt idx="23787">65</cx:pt>
          <cx:pt idx="23788">174</cx:pt>
          <cx:pt idx="23789">293</cx:pt>
          <cx:pt idx="23790">304</cx:pt>
          <cx:pt idx="23791">326</cx:pt>
          <cx:pt idx="23792">394</cx:pt>
          <cx:pt idx="23793">359</cx:pt>
          <cx:pt idx="23794">317</cx:pt>
          <cx:pt idx="23795">291</cx:pt>
          <cx:pt idx="23796">298</cx:pt>
          <cx:pt idx="23797">327</cx:pt>
          <cx:pt idx="23798">301</cx:pt>
          <cx:pt idx="23799">299</cx:pt>
          <cx:pt idx="23800">301</cx:pt>
          <cx:pt idx="23801">292</cx:pt>
          <cx:pt idx="23802">247</cx:pt>
          <cx:pt idx="23803">257</cx:pt>
          <cx:pt idx="23804">237</cx:pt>
          <cx:pt idx="23805">105</cx:pt>
          <cx:pt idx="23806">65</cx:pt>
          <cx:pt idx="23807">21</cx:pt>
          <cx:pt idx="23808">18</cx:pt>
          <cx:pt idx="23809">21</cx:pt>
          <cx:pt idx="23810">57</cx:pt>
          <cx:pt idx="23811">93</cx:pt>
          <cx:pt idx="23812">182</cx:pt>
          <cx:pt idx="23813">293</cx:pt>
          <cx:pt idx="23814">296</cx:pt>
          <cx:pt idx="23815">345</cx:pt>
          <cx:pt idx="23816">351</cx:pt>
          <cx:pt idx="23817">332</cx:pt>
          <cx:pt idx="23818">284</cx:pt>
          <cx:pt idx="23819">291</cx:pt>
          <cx:pt idx="23820">318</cx:pt>
          <cx:pt idx="23821">310</cx:pt>
          <cx:pt idx="23822">310</cx:pt>
          <cx:pt idx="23823">311</cx:pt>
          <cx:pt idx="23824">317</cx:pt>
          <cx:pt idx="23825">302</cx:pt>
          <cx:pt idx="23826">264</cx:pt>
          <cx:pt idx="23827">248</cx:pt>
          <cx:pt idx="23828">235</cx:pt>
          <cx:pt idx="23829">113</cx:pt>
          <cx:pt idx="23830">59</cx:pt>
          <cx:pt idx="23831">17</cx:pt>
          <cx:pt idx="23832">18</cx:pt>
          <cx:pt idx="23833">22</cx:pt>
          <cx:pt idx="23834">71</cx:pt>
          <cx:pt idx="23835">96</cx:pt>
          <cx:pt idx="23836">176</cx:pt>
          <cx:pt idx="23837">320</cx:pt>
          <cx:pt idx="23838">308</cx:pt>
          <cx:pt idx="23839">317</cx:pt>
          <cx:pt idx="23840">349</cx:pt>
          <cx:pt idx="23841">344</cx:pt>
          <cx:pt idx="23842">314</cx:pt>
          <cx:pt idx="23843">332</cx:pt>
          <cx:pt idx="23844">310</cx:pt>
          <cx:pt idx="23845">341</cx:pt>
          <cx:pt idx="23846">309</cx:pt>
          <cx:pt idx="23847">331</cx:pt>
          <cx:pt idx="23848">328</cx:pt>
          <cx:pt idx="23849">313</cx:pt>
          <cx:pt idx="23850">235</cx:pt>
          <cx:pt idx="23851">266</cx:pt>
          <cx:pt idx="23852">219</cx:pt>
          <cx:pt idx="23853">100</cx:pt>
          <cx:pt idx="23854">62</cx:pt>
          <cx:pt idx="23855">22</cx:pt>
          <cx:pt idx="23856">21</cx:pt>
          <cx:pt idx="23857">27</cx:pt>
          <cx:pt idx="23858">55</cx:pt>
          <cx:pt idx="23859">89</cx:pt>
          <cx:pt idx="23860">174</cx:pt>
          <cx:pt idx="23861">281</cx:pt>
          <cx:pt idx="23862">263</cx:pt>
          <cx:pt idx="23863">324</cx:pt>
          <cx:pt idx="23864">343</cx:pt>
          <cx:pt idx="23865">327</cx:pt>
          <cx:pt idx="23866">320</cx:pt>
          <cx:pt idx="23867">311</cx:pt>
          <cx:pt idx="23868">305</cx:pt>
          <cx:pt idx="23869">333</cx:pt>
          <cx:pt idx="23870">309</cx:pt>
          <cx:pt idx="23871">313</cx:pt>
          <cx:pt idx="23872">336</cx:pt>
          <cx:pt idx="23873">324</cx:pt>
          <cx:pt idx="23874">252</cx:pt>
          <cx:pt idx="23875">265</cx:pt>
          <cx:pt idx="23876">245</cx:pt>
          <cx:pt idx="23877">110</cx:pt>
          <cx:pt idx="23878">60</cx:pt>
          <cx:pt idx="23879">20</cx:pt>
          <cx:pt idx="23880">25</cx:pt>
          <cx:pt idx="23881">25</cx:pt>
          <cx:pt idx="23882">63</cx:pt>
          <cx:pt idx="23883">90</cx:pt>
          <cx:pt idx="23884">173</cx:pt>
          <cx:pt idx="23885">302</cx:pt>
          <cx:pt idx="23886">294</cx:pt>
          <cx:pt idx="23887">327</cx:pt>
          <cx:pt idx="23888">362</cx:pt>
          <cx:pt idx="23889">347</cx:pt>
          <cx:pt idx="23890">297</cx:pt>
          <cx:pt idx="23891">321</cx:pt>
          <cx:pt idx="23892">322</cx:pt>
          <cx:pt idx="23893">369</cx:pt>
          <cx:pt idx="23894">329</cx:pt>
          <cx:pt idx="23895">334</cx:pt>
          <cx:pt idx="23896">337</cx:pt>
          <cx:pt idx="23897">308</cx:pt>
          <cx:pt idx="23898">254</cx:pt>
          <cx:pt idx="23899">262</cx:pt>
          <cx:pt idx="23900">227</cx:pt>
          <cx:pt idx="23901">102</cx:pt>
          <cx:pt idx="23902">52</cx:pt>
          <cx:pt idx="23903">20</cx:pt>
          <cx:pt idx="23904">9</cx:pt>
          <cx:pt idx="23905">9</cx:pt>
          <cx:pt idx="23906">30</cx:pt>
          <cx:pt idx="23907">73</cx:pt>
          <cx:pt idx="23908">154</cx:pt>
          <cx:pt idx="23909">265</cx:pt>
          <cx:pt idx="23910">258</cx:pt>
          <cx:pt idx="23911">265</cx:pt>
          <cx:pt idx="23912">306</cx:pt>
          <cx:pt idx="23913">335</cx:pt>
          <cx:pt idx="23914">278</cx:pt>
          <cx:pt idx="23915">266</cx:pt>
          <cx:pt idx="23916">277</cx:pt>
          <cx:pt idx="23917">277</cx:pt>
          <cx:pt idx="23918">263</cx:pt>
          <cx:pt idx="23919">230</cx:pt>
          <cx:pt idx="23920">234</cx:pt>
          <cx:pt idx="23921">220</cx:pt>
          <cx:pt idx="23922">216</cx:pt>
          <cx:pt idx="23923">188</cx:pt>
          <cx:pt idx="23924">173</cx:pt>
          <cx:pt idx="23925">53</cx:pt>
          <cx:pt idx="23926">30</cx:pt>
          <cx:pt idx="23927">25</cx:pt>
          <cx:pt idx="23928">15</cx:pt>
          <cx:pt idx="23929">10</cx:pt>
          <cx:pt idx="23930">29</cx:pt>
          <cx:pt idx="23931">81</cx:pt>
          <cx:pt idx="23932">146</cx:pt>
          <cx:pt idx="23933">229</cx:pt>
          <cx:pt idx="23934">204</cx:pt>
          <cx:pt idx="23935">225</cx:pt>
          <cx:pt idx="23936">249</cx:pt>
          <cx:pt idx="23937">293</cx:pt>
          <cx:pt idx="23938">283</cx:pt>
          <cx:pt idx="23939">315</cx:pt>
          <cx:pt idx="23940">289</cx:pt>
          <cx:pt idx="23941">298</cx:pt>
          <cx:pt idx="23942">285</cx:pt>
          <cx:pt idx="23943">301</cx:pt>
          <cx:pt idx="23944">283</cx:pt>
          <cx:pt idx="23945">296</cx:pt>
          <cx:pt idx="23946">268</cx:pt>
          <cx:pt idx="23947">239</cx:pt>
          <cx:pt idx="23948">243</cx:pt>
          <cx:pt idx="23949">61</cx:pt>
          <cx:pt idx="23950">28</cx:pt>
          <cx:pt idx="23951">30</cx:pt>
          <cx:pt idx="23952">27</cx:pt>
          <cx:pt idx="23953">21</cx:pt>
          <cx:pt idx="23954">35</cx:pt>
          <cx:pt idx="23955">77</cx:pt>
          <cx:pt idx="23956">168</cx:pt>
          <cx:pt idx="23957">287</cx:pt>
          <cx:pt idx="23958">297</cx:pt>
          <cx:pt idx="23959">303</cx:pt>
          <cx:pt idx="23960">374</cx:pt>
          <cx:pt idx="23961">370</cx:pt>
          <cx:pt idx="23962">342</cx:pt>
          <cx:pt idx="23963">314</cx:pt>
          <cx:pt idx="23964">316</cx:pt>
          <cx:pt idx="23965">358</cx:pt>
          <cx:pt idx="23966">294</cx:pt>
          <cx:pt idx="23967">325</cx:pt>
          <cx:pt idx="23968">332</cx:pt>
          <cx:pt idx="23969">322</cx:pt>
          <cx:pt idx="23970">248</cx:pt>
          <cx:pt idx="23971">262</cx:pt>
          <cx:pt idx="23972">223</cx:pt>
          <cx:pt idx="23973">99</cx:pt>
          <cx:pt idx="23974">64</cx:pt>
          <cx:pt idx="23975">24</cx:pt>
          <cx:pt idx="23976">25</cx:pt>
          <cx:pt idx="23977">20</cx:pt>
          <cx:pt idx="23978">60</cx:pt>
          <cx:pt idx="23979">107</cx:pt>
          <cx:pt idx="23980">180</cx:pt>
          <cx:pt idx="23981">300</cx:pt>
          <cx:pt idx="23982">303</cx:pt>
          <cx:pt idx="23983">317</cx:pt>
          <cx:pt idx="23984">351</cx:pt>
          <cx:pt idx="23985">336</cx:pt>
          <cx:pt idx="23986">292</cx:pt>
          <cx:pt idx="23987">286</cx:pt>
          <cx:pt idx="23988">323</cx:pt>
          <cx:pt idx="23989">323</cx:pt>
          <cx:pt idx="23990">315</cx:pt>
          <cx:pt idx="23991">312</cx:pt>
          <cx:pt idx="23992">304</cx:pt>
          <cx:pt idx="23993">333</cx:pt>
          <cx:pt idx="23994">270</cx:pt>
          <cx:pt idx="23995">243</cx:pt>
          <cx:pt idx="23996">238</cx:pt>
          <cx:pt idx="23997">101</cx:pt>
          <cx:pt idx="23998">69</cx:pt>
          <cx:pt idx="23999">25</cx:pt>
          <cx:pt idx="24000">16</cx:pt>
          <cx:pt idx="24001">18</cx:pt>
          <cx:pt idx="24002">59</cx:pt>
          <cx:pt idx="24003">108</cx:pt>
          <cx:pt idx="24004">175</cx:pt>
          <cx:pt idx="24005">278</cx:pt>
          <cx:pt idx="24006">287</cx:pt>
          <cx:pt idx="24007">345</cx:pt>
          <cx:pt idx="24008">354</cx:pt>
          <cx:pt idx="24009">328</cx:pt>
          <cx:pt idx="24010">313</cx:pt>
          <cx:pt idx="24011">331</cx:pt>
          <cx:pt idx="24012">306</cx:pt>
          <cx:pt idx="24013">342</cx:pt>
          <cx:pt idx="24014">313</cx:pt>
          <cx:pt idx="24015">337</cx:pt>
          <cx:pt idx="24016">338</cx:pt>
          <cx:pt idx="24017">333</cx:pt>
          <cx:pt idx="24018">256</cx:pt>
          <cx:pt idx="24019">271</cx:pt>
          <cx:pt idx="24020">234</cx:pt>
          <cx:pt idx="24021">116</cx:pt>
          <cx:pt idx="24022">67</cx:pt>
          <cx:pt idx="24023">26</cx:pt>
          <cx:pt idx="24024">21</cx:pt>
          <cx:pt idx="24025">26</cx:pt>
          <cx:pt idx="24026">55</cx:pt>
          <cx:pt idx="24027">89</cx:pt>
          <cx:pt idx="24028">177</cx:pt>
          <cx:pt idx="24029">289</cx:pt>
          <cx:pt idx="24030">292</cx:pt>
          <cx:pt idx="24031">322</cx:pt>
          <cx:pt idx="24032">336</cx:pt>
          <cx:pt idx="24033">343</cx:pt>
          <cx:pt idx="24034">272</cx:pt>
          <cx:pt idx="24035">324</cx:pt>
          <cx:pt idx="24036">303</cx:pt>
          <cx:pt idx="24037">332</cx:pt>
          <cx:pt idx="24038">311</cx:pt>
          <cx:pt idx="24039">309</cx:pt>
          <cx:pt idx="24040">345</cx:pt>
          <cx:pt idx="24041">319</cx:pt>
          <cx:pt idx="24042">281</cx:pt>
          <cx:pt idx="24043">279</cx:pt>
          <cx:pt idx="24044">248</cx:pt>
          <cx:pt idx="24045">118</cx:pt>
          <cx:pt idx="24046">69</cx:pt>
          <cx:pt idx="24047">29</cx:pt>
          <cx:pt idx="24048">24</cx:pt>
          <cx:pt idx="24049">28</cx:pt>
          <cx:pt idx="24050">68</cx:pt>
          <cx:pt idx="24051">97</cx:pt>
          <cx:pt idx="24052">165</cx:pt>
          <cx:pt idx="24053">308</cx:pt>
          <cx:pt idx="24054">291</cx:pt>
          <cx:pt idx="24055">309</cx:pt>
          <cx:pt idx="24056">343</cx:pt>
          <cx:pt idx="24057">359</cx:pt>
          <cx:pt idx="24058">310</cx:pt>
          <cx:pt idx="24059">315</cx:pt>
          <cx:pt idx="24060">331</cx:pt>
          <cx:pt idx="24061">362</cx:pt>
          <cx:pt idx="24062">330</cx:pt>
          <cx:pt idx="24063">316</cx:pt>
          <cx:pt idx="24064">311</cx:pt>
          <cx:pt idx="24065">302</cx:pt>
          <cx:pt idx="24066">256</cx:pt>
          <cx:pt idx="24067">259</cx:pt>
          <cx:pt idx="24068">228</cx:pt>
          <cx:pt idx="24069">117</cx:pt>
          <cx:pt idx="24070">60</cx:pt>
          <cx:pt idx="24071">18</cx:pt>
          <cx:pt idx="24072">17</cx:pt>
          <cx:pt idx="24073">13</cx:pt>
          <cx:pt idx="24074">30</cx:pt>
          <cx:pt idx="24075">84</cx:pt>
          <cx:pt idx="24076">180</cx:pt>
          <cx:pt idx="24077">250</cx:pt>
          <cx:pt idx="24078">251</cx:pt>
          <cx:pt idx="24079">261</cx:pt>
          <cx:pt idx="24080">272</cx:pt>
          <cx:pt idx="24081">305</cx:pt>
          <cx:pt idx="24082">252</cx:pt>
          <cx:pt idx="24083">254</cx:pt>
          <cx:pt idx="24084">254</cx:pt>
          <cx:pt idx="24085">251</cx:pt>
          <cx:pt idx="24086">233</cx:pt>
          <cx:pt idx="24087">230</cx:pt>
          <cx:pt idx="24088">209</cx:pt>
          <cx:pt idx="24089">210</cx:pt>
          <cx:pt idx="24090">217</cx:pt>
          <cx:pt idx="24091">176</cx:pt>
          <cx:pt idx="24092">178</cx:pt>
          <cx:pt idx="24093">79</cx:pt>
          <cx:pt idx="24094">35</cx:pt>
          <cx:pt idx="24095">27</cx:pt>
          <cx:pt idx="24096">14</cx:pt>
          <cx:pt idx="24097">12</cx:pt>
          <cx:pt idx="24098">34</cx:pt>
          <cx:pt idx="24099">87</cx:pt>
          <cx:pt idx="24100">144</cx:pt>
          <cx:pt idx="24101">192</cx:pt>
          <cx:pt idx="24102">218</cx:pt>
          <cx:pt idx="24103">215</cx:pt>
          <cx:pt idx="24104">229</cx:pt>
          <cx:pt idx="24105">276</cx:pt>
          <cx:pt idx="24106">265</cx:pt>
          <cx:pt idx="24107">284</cx:pt>
          <cx:pt idx="24108">264</cx:pt>
          <cx:pt idx="24109">299</cx:pt>
          <cx:pt idx="24110">251</cx:pt>
          <cx:pt idx="24111">277</cx:pt>
          <cx:pt idx="24112">280</cx:pt>
          <cx:pt idx="24113">280</cx:pt>
          <cx:pt idx="24114">250</cx:pt>
          <cx:pt idx="24115">230</cx:pt>
          <cx:pt idx="24116">222</cx:pt>
          <cx:pt idx="24117">82</cx:pt>
          <cx:pt idx="24118">29</cx:pt>
          <cx:pt idx="24119">19</cx:pt>
          <cx:pt idx="24120">29</cx:pt>
          <cx:pt idx="24121">24</cx:pt>
          <cx:pt idx="24122">33</cx:pt>
          <cx:pt idx="24123">76</cx:pt>
          <cx:pt idx="24124">164</cx:pt>
          <cx:pt idx="24125">250</cx:pt>
          <cx:pt idx="24126">254</cx:pt>
          <cx:pt idx="24127">257</cx:pt>
          <cx:pt idx="24128">310</cx:pt>
          <cx:pt idx="24129">299</cx:pt>
          <cx:pt idx="24130">268</cx:pt>
          <cx:pt idx="24131">287</cx:pt>
          <cx:pt idx="24132">265</cx:pt>
          <cx:pt idx="24133">307</cx:pt>
          <cx:pt idx="24134">257</cx:pt>
          <cx:pt idx="24135">280</cx:pt>
          <cx:pt idx="24136">285</cx:pt>
          <cx:pt idx="24137">276</cx:pt>
          <cx:pt idx="24138">223</cx:pt>
          <cx:pt idx="24139">232</cx:pt>
          <cx:pt idx="24140">211</cx:pt>
          <cx:pt idx="24141">95</cx:pt>
          <cx:pt idx="24142">62</cx:pt>
          <cx:pt idx="24143">28</cx:pt>
          <cx:pt idx="24144">22</cx:pt>
          <cx:pt idx="24145">25</cx:pt>
          <cx:pt idx="24146">57</cx:pt>
          <cx:pt idx="24147">92</cx:pt>
          <cx:pt idx="24148">152</cx:pt>
          <cx:pt idx="24149">217</cx:pt>
          <cx:pt idx="24150">230</cx:pt>
          <cx:pt idx="24151">234</cx:pt>
          <cx:pt idx="24152">284</cx:pt>
          <cx:pt idx="24153">291</cx:pt>
          <cx:pt idx="24154">246</cx:pt>
          <cx:pt idx="24155">257</cx:pt>
          <cx:pt idx="24156">277</cx:pt>
          <cx:pt idx="24157">293</cx:pt>
          <cx:pt idx="24158">280</cx:pt>
          <cx:pt idx="24159">289</cx:pt>
          <cx:pt idx="24160">292</cx:pt>
          <cx:pt idx="24161">295</cx:pt>
          <cx:pt idx="24162">217</cx:pt>
          <cx:pt idx="24163">240</cx:pt>
          <cx:pt idx="24164">217</cx:pt>
          <cx:pt idx="24165">100</cx:pt>
          <cx:pt idx="24166">52</cx:pt>
          <cx:pt idx="24167">26</cx:pt>
          <cx:pt idx="24168">22</cx:pt>
          <cx:pt idx="24169">29</cx:pt>
          <cx:pt idx="24170">59</cx:pt>
          <cx:pt idx="24171">94</cx:pt>
          <cx:pt idx="24172">171</cx:pt>
          <cx:pt idx="24173">281</cx:pt>
          <cx:pt idx="24174">293</cx:pt>
          <cx:pt idx="24175">317</cx:pt>
          <cx:pt idx="24176">340</cx:pt>
          <cx:pt idx="24177">330</cx:pt>
          <cx:pt idx="24178">268</cx:pt>
          <cx:pt idx="24179">308</cx:pt>
          <cx:pt idx="24180">299</cx:pt>
          <cx:pt idx="24181">344</cx:pt>
          <cx:pt idx="24182">295</cx:pt>
          <cx:pt idx="24183">320</cx:pt>
          <cx:pt idx="24184">308</cx:pt>
          <cx:pt idx="24185">308</cx:pt>
          <cx:pt idx="24186">254</cx:pt>
          <cx:pt idx="24187">273</cx:pt>
          <cx:pt idx="24188">229</cx:pt>
          <cx:pt idx="24189">122</cx:pt>
          <cx:pt idx="24190">74</cx:pt>
          <cx:pt idx="24191">34</cx:pt>
          <cx:pt idx="24192">22</cx:pt>
          <cx:pt idx="24193">25</cx:pt>
          <cx:pt idx="24194">71</cx:pt>
          <cx:pt idx="24195">98</cx:pt>
          <cx:pt idx="24196">166</cx:pt>
          <cx:pt idx="24197">292</cx:pt>
          <cx:pt idx="24198">260</cx:pt>
          <cx:pt idx="24199">280</cx:pt>
          <cx:pt idx="24200">313</cx:pt>
          <cx:pt idx="24201">314</cx:pt>
          <cx:pt idx="24202">282</cx:pt>
          <cx:pt idx="24203">277</cx:pt>
          <cx:pt idx="24204">274</cx:pt>
          <cx:pt idx="24205">307</cx:pt>
          <cx:pt idx="24206">308</cx:pt>
          <cx:pt idx="24207">277</cx:pt>
          <cx:pt idx="24208">282</cx:pt>
          <cx:pt idx="24209">289</cx:pt>
          <cx:pt idx="24210">248</cx:pt>
          <cx:pt idx="24211">267</cx:pt>
          <cx:pt idx="24212">252</cx:pt>
          <cx:pt idx="24213">115</cx:pt>
          <cx:pt idx="24214">73</cx:pt>
          <cx:pt idx="24215">41</cx:pt>
          <cx:pt idx="24216">21</cx:pt>
          <cx:pt idx="24217">32</cx:pt>
          <cx:pt idx="24218">67</cx:pt>
          <cx:pt idx="24219">97</cx:pt>
          <cx:pt idx="24220">166</cx:pt>
          <cx:pt idx="24221">281</cx:pt>
          <cx:pt idx="24222">246</cx:pt>
          <cx:pt idx="24223">309</cx:pt>
          <cx:pt idx="24224">332</cx:pt>
          <cx:pt idx="24225">339</cx:pt>
          <cx:pt idx="24226">287</cx:pt>
          <cx:pt idx="24227">301</cx:pt>
          <cx:pt idx="24228">308</cx:pt>
          <cx:pt idx="24229">317</cx:pt>
          <cx:pt idx="24230">319</cx:pt>
          <cx:pt idx="24231">326</cx:pt>
          <cx:pt idx="24232">331</cx:pt>
          <cx:pt idx="24233">303</cx:pt>
          <cx:pt idx="24234">238</cx:pt>
          <cx:pt idx="24235">254</cx:pt>
          <cx:pt idx="24236">236</cx:pt>
          <cx:pt idx="24237">98</cx:pt>
          <cx:pt idx="24238">55</cx:pt>
          <cx:pt idx="24239">28</cx:pt>
          <cx:pt idx="24240">16</cx:pt>
          <cx:pt idx="24241">17</cx:pt>
          <cx:pt idx="24242">32</cx:pt>
          <cx:pt idx="24243">81</cx:pt>
          <cx:pt idx="24244">169</cx:pt>
          <cx:pt idx="24245">256</cx:pt>
          <cx:pt idx="24246">246</cx:pt>
          <cx:pt idx="24247">259</cx:pt>
          <cx:pt idx="24248">299</cx:pt>
          <cx:pt idx="24249">315</cx:pt>
          <cx:pt idx="24250">266</cx:pt>
          <cx:pt idx="24251">259</cx:pt>
          <cx:pt idx="24252">262</cx:pt>
          <cx:pt idx="24253">276</cx:pt>
          <cx:pt idx="24254">245</cx:pt>
          <cx:pt idx="24255">224</cx:pt>
          <cx:pt idx="24256">224</cx:pt>
          <cx:pt idx="24257">226</cx:pt>
          <cx:pt idx="24258">205</cx:pt>
          <cx:pt idx="24259">180</cx:pt>
          <cx:pt idx="24260">168</cx:pt>
          <cx:pt idx="24261">51</cx:pt>
          <cx:pt idx="24262">18</cx:pt>
          <cx:pt idx="24263">10</cx:pt>
          <cx:pt idx="24264">8</cx:pt>
          <cx:pt idx="24265">3</cx:pt>
          <cx:pt idx="24266">18</cx:pt>
          <cx:pt idx="24267">71</cx:pt>
          <cx:pt idx="24268">151</cx:pt>
          <cx:pt idx="24269">224</cx:pt>
          <cx:pt idx="24270">214</cx:pt>
          <cx:pt idx="24271">215</cx:pt>
          <cx:pt idx="24272">242</cx:pt>
          <cx:pt idx="24273">267</cx:pt>
          <cx:pt idx="24274">258</cx:pt>
          <cx:pt idx="24275">300</cx:pt>
          <cx:pt idx="24276">297</cx:pt>
          <cx:pt idx="24277">292</cx:pt>
          <cx:pt idx="24278">264</cx:pt>
          <cx:pt idx="24279">283</cx:pt>
          <cx:pt idx="24280">282</cx:pt>
          <cx:pt idx="24281">294</cx:pt>
          <cx:pt idx="24282">238</cx:pt>
          <cx:pt idx="24283">240</cx:pt>
          <cx:pt idx="24284">204</cx:pt>
          <cx:pt idx="24285">63</cx:pt>
          <cx:pt idx="24286">25</cx:pt>
          <cx:pt idx="24287">20</cx:pt>
          <cx:pt idx="24288">19</cx:pt>
          <cx:pt idx="24289">24</cx:pt>
          <cx:pt idx="24290">33</cx:pt>
          <cx:pt idx="24291">69</cx:pt>
          <cx:pt idx="24292">173</cx:pt>
          <cx:pt idx="24293">305</cx:pt>
          <cx:pt idx="24294">308</cx:pt>
          <cx:pt idx="24295">333</cx:pt>
          <cx:pt idx="24296">353</cx:pt>
          <cx:pt idx="24297">353</cx:pt>
          <cx:pt idx="24298">291</cx:pt>
          <cx:pt idx="24299">287</cx:pt>
          <cx:pt idx="24300">299</cx:pt>
          <cx:pt idx="24301">329</cx:pt>
          <cx:pt idx="24302">293</cx:pt>
          <cx:pt idx="24303">280</cx:pt>
          <cx:pt idx="24304">302</cx:pt>
          <cx:pt idx="24305">301</cx:pt>
          <cx:pt idx="24306">238</cx:pt>
          <cx:pt idx="24307">239</cx:pt>
          <cx:pt idx="24308">218</cx:pt>
          <cx:pt idx="24309">103</cx:pt>
          <cx:pt idx="24310">63</cx:pt>
          <cx:pt idx="24311">31</cx:pt>
          <cx:pt idx="24312">25</cx:pt>
          <cx:pt idx="24313">26</cx:pt>
          <cx:pt idx="24314">62</cx:pt>
          <cx:pt idx="24315">97</cx:pt>
          <cx:pt idx="24316">168</cx:pt>
          <cx:pt idx="24317">298</cx:pt>
          <cx:pt idx="24318">304</cx:pt>
          <cx:pt idx="24319">309</cx:pt>
          <cx:pt idx="24320">319</cx:pt>
          <cx:pt idx="24321">311</cx:pt>
          <cx:pt idx="24322">300</cx:pt>
          <cx:pt idx="24323">282</cx:pt>
          <cx:pt idx="24324">302</cx:pt>
          <cx:pt idx="24325">331</cx:pt>
          <cx:pt idx="24326">292</cx:pt>
          <cx:pt idx="24327">293</cx:pt>
          <cx:pt idx="24328">311</cx:pt>
          <cx:pt idx="24329">287</cx:pt>
          <cx:pt idx="24330">263</cx:pt>
          <cx:pt idx="24331">241</cx:pt>
          <cx:pt idx="24332">210</cx:pt>
          <cx:pt idx="24333">99</cx:pt>
          <cx:pt idx="24334">80</cx:pt>
          <cx:pt idx="24335">39</cx:pt>
          <cx:pt idx="24336">27</cx:pt>
          <cx:pt idx="24337">29</cx:pt>
          <cx:pt idx="24338">56</cx:pt>
          <cx:pt idx="24339">101</cx:pt>
          <cx:pt idx="24340">160</cx:pt>
          <cx:pt idx="24341">305</cx:pt>
          <cx:pt idx="24342">289</cx:pt>
          <cx:pt idx="24343">301</cx:pt>
          <cx:pt idx="24344">336</cx:pt>
          <cx:pt idx="24345">343</cx:pt>
          <cx:pt idx="24346">297</cx:pt>
          <cx:pt idx="24347">318</cx:pt>
          <cx:pt idx="24348">316</cx:pt>
          <cx:pt idx="24349">365</cx:pt>
          <cx:pt idx="24350">341</cx:pt>
          <cx:pt idx="24351">342</cx:pt>
          <cx:pt idx="24352">326</cx:pt>
          <cx:pt idx="24353">308</cx:pt>
          <cx:pt idx="24354">251</cx:pt>
          <cx:pt idx="24355">281</cx:pt>
          <cx:pt idx="24356">242</cx:pt>
          <cx:pt idx="24357">121</cx:pt>
          <cx:pt idx="24358">68</cx:pt>
          <cx:pt idx="24359">36</cx:pt>
          <cx:pt idx="24360">18</cx:pt>
          <cx:pt idx="24361">31</cx:pt>
          <cx:pt idx="24362">55</cx:pt>
          <cx:pt idx="24363">91</cx:pt>
          <cx:pt idx="24364">171</cx:pt>
          <cx:pt idx="24365">312</cx:pt>
          <cx:pt idx="24366">268</cx:pt>
          <cx:pt idx="24367">314</cx:pt>
          <cx:pt idx="24368">337</cx:pt>
          <cx:pt idx="24369">329</cx:pt>
          <cx:pt idx="24370">273</cx:pt>
          <cx:pt idx="24371">293</cx:pt>
          <cx:pt idx="24372">297</cx:pt>
          <cx:pt idx="24373">331</cx:pt>
          <cx:pt idx="24374">299</cx:pt>
          <cx:pt idx="24375">305</cx:pt>
          <cx:pt idx="24376">346</cx:pt>
          <cx:pt idx="24377">313</cx:pt>
          <cx:pt idx="24378">256</cx:pt>
          <cx:pt idx="24379">292</cx:pt>
          <cx:pt idx="24380">249</cx:pt>
          <cx:pt idx="24381">100</cx:pt>
          <cx:pt idx="24382">66</cx:pt>
          <cx:pt idx="24383">27</cx:pt>
          <cx:pt idx="24384">19</cx:pt>
          <cx:pt idx="24385">29</cx:pt>
          <cx:pt idx="24386">62</cx:pt>
          <cx:pt idx="24387">93</cx:pt>
          <cx:pt idx="24388">174</cx:pt>
          <cx:pt idx="24389">286</cx:pt>
          <cx:pt idx="24390">276</cx:pt>
          <cx:pt idx="24391">326</cx:pt>
          <cx:pt idx="24392">345</cx:pt>
          <cx:pt idx="24393">342</cx:pt>
          <cx:pt idx="24394">290</cx:pt>
          <cx:pt idx="24395">330</cx:pt>
          <cx:pt idx="24396">314</cx:pt>
          <cx:pt idx="24397">374</cx:pt>
          <cx:pt idx="24398">323</cx:pt>
          <cx:pt idx="24399">323</cx:pt>
          <cx:pt idx="24400">343</cx:pt>
          <cx:pt idx="24401">311</cx:pt>
          <cx:pt idx="24402">251</cx:pt>
          <cx:pt idx="24403">251</cx:pt>
          <cx:pt idx="24404">225</cx:pt>
          <cx:pt idx="24405">95</cx:pt>
          <cx:pt idx="24406">49</cx:pt>
          <cx:pt idx="24407">21</cx:pt>
          <cx:pt idx="24408">16</cx:pt>
          <cx:pt idx="24409">10</cx:pt>
          <cx:pt idx="24410">35</cx:pt>
          <cx:pt idx="24411">76</cx:pt>
          <cx:pt idx="24412">165</cx:pt>
          <cx:pt idx="24413">262</cx:pt>
          <cx:pt idx="24414">244</cx:pt>
          <cx:pt idx="24415">247</cx:pt>
          <cx:pt idx="24416">286</cx:pt>
          <cx:pt idx="24417">322</cx:pt>
          <cx:pt idx="24418">276</cx:pt>
          <cx:pt idx="24419">258</cx:pt>
          <cx:pt idx="24420">272</cx:pt>
          <cx:pt idx="24421">279</cx:pt>
          <cx:pt idx="24422">247</cx:pt>
          <cx:pt idx="24423">228</cx:pt>
          <cx:pt idx="24424">200</cx:pt>
          <cx:pt idx="24425">219</cx:pt>
          <cx:pt idx="24426">194</cx:pt>
          <cx:pt idx="24427">173</cx:pt>
          <cx:pt idx="24428">170</cx:pt>
          <cx:pt idx="24429">50</cx:pt>
          <cx:pt idx="24430">29</cx:pt>
          <cx:pt idx="24431">20</cx:pt>
          <cx:pt idx="24432">12</cx:pt>
          <cx:pt idx="24433">10</cx:pt>
          <cx:pt idx="24434">24</cx:pt>
          <cx:pt idx="24435">74</cx:pt>
          <cx:pt idx="24436">139</cx:pt>
          <cx:pt idx="24437">209</cx:pt>
          <cx:pt idx="24438">203</cx:pt>
          <cx:pt idx="24439">216</cx:pt>
          <cx:pt idx="24440">235</cx:pt>
          <cx:pt idx="24441">268</cx:pt>
          <cx:pt idx="24442">255</cx:pt>
          <cx:pt idx="24443">282</cx:pt>
          <cx:pt idx="24444">292</cx:pt>
          <cx:pt idx="24445">306</cx:pt>
          <cx:pt idx="24446">290</cx:pt>
          <cx:pt idx="24447">295</cx:pt>
          <cx:pt idx="24448">300</cx:pt>
          <cx:pt idx="24449">262</cx:pt>
          <cx:pt idx="24450">235</cx:pt>
          <cx:pt idx="24451">259</cx:pt>
          <cx:pt idx="24452">217</cx:pt>
          <cx:pt idx="24453">73</cx:pt>
          <cx:pt idx="24454">25</cx:pt>
          <cx:pt idx="24455">24</cx:pt>
          <cx:pt idx="24456">29</cx:pt>
          <cx:pt idx="24457">16</cx:pt>
          <cx:pt idx="24458">33</cx:pt>
          <cx:pt idx="24459">65</cx:pt>
          <cx:pt idx="24460">146</cx:pt>
          <cx:pt idx="24461">263</cx:pt>
          <cx:pt idx="24462">270</cx:pt>
          <cx:pt idx="24463">322</cx:pt>
          <cx:pt idx="24464">343</cx:pt>
          <cx:pt idx="24465">348</cx:pt>
          <cx:pt idx="24466">305</cx:pt>
          <cx:pt idx="24467">296</cx:pt>
          <cx:pt idx="24468">287</cx:pt>
          <cx:pt idx="24469">319</cx:pt>
          <cx:pt idx="24470">295</cx:pt>
          <cx:pt idx="24471">307</cx:pt>
          <cx:pt idx="24472">320</cx:pt>
          <cx:pt idx="24473">294</cx:pt>
          <cx:pt idx="24474">250</cx:pt>
          <cx:pt idx="24475">260</cx:pt>
          <cx:pt idx="24476">227</cx:pt>
          <cx:pt idx="24477">109</cx:pt>
          <cx:pt idx="24478">60</cx:pt>
          <cx:pt idx="24479">27</cx:pt>
          <cx:pt idx="24480">28</cx:pt>
          <cx:pt idx="24481">26</cx:pt>
          <cx:pt idx="24482">63</cx:pt>
          <cx:pt idx="24483">97</cx:pt>
          <cx:pt idx="24484">164</cx:pt>
          <cx:pt idx="24485">286</cx:pt>
          <cx:pt idx="24486">279</cx:pt>
          <cx:pt idx="24487">318</cx:pt>
          <cx:pt idx="24488">323</cx:pt>
          <cx:pt idx="24489">349</cx:pt>
          <cx:pt idx="24490">281</cx:pt>
          <cx:pt idx="24491">299</cx:pt>
          <cx:pt idx="24492">281</cx:pt>
          <cx:pt idx="24493">305</cx:pt>
          <cx:pt idx="24494">310</cx:pt>
          <cx:pt idx="24495">323</cx:pt>
          <cx:pt idx="24496">317</cx:pt>
          <cx:pt idx="24497">293</cx:pt>
          <cx:pt idx="24498">244</cx:pt>
          <cx:pt idx="24499">260</cx:pt>
          <cx:pt idx="24500">214</cx:pt>
          <cx:pt idx="24501">95</cx:pt>
          <cx:pt idx="24502">73</cx:pt>
          <cx:pt idx="24503">26</cx:pt>
          <cx:pt idx="24504">21</cx:pt>
          <cx:pt idx="24505">26</cx:pt>
          <cx:pt idx="24506">64</cx:pt>
          <cx:pt idx="24507">97</cx:pt>
          <cx:pt idx="24508">171</cx:pt>
          <cx:pt idx="24509">263</cx:pt>
          <cx:pt idx="24510">281</cx:pt>
          <cx:pt idx="24511">312</cx:pt>
          <cx:pt idx="24512">322</cx:pt>
          <cx:pt idx="24513">308</cx:pt>
          <cx:pt idx="24514">315</cx:pt>
          <cx:pt idx="24515">332</cx:pt>
          <cx:pt idx="24516">304</cx:pt>
          <cx:pt idx="24517">324</cx:pt>
          <cx:pt idx="24518">334</cx:pt>
          <cx:pt idx="24519">330</cx:pt>
          <cx:pt idx="24520">338</cx:pt>
          <cx:pt idx="24521">324</cx:pt>
          <cx:pt idx="24522">274</cx:pt>
          <cx:pt idx="24523">269</cx:pt>
          <cx:pt idx="24524">211</cx:pt>
          <cx:pt idx="24525">113</cx:pt>
          <cx:pt idx="24526">67</cx:pt>
          <cx:pt idx="24527">31</cx:pt>
          <cx:pt idx="24528">24</cx:pt>
          <cx:pt idx="24529">27</cx:pt>
          <cx:pt idx="24530">70</cx:pt>
          <cx:pt idx="24531">94</cx:pt>
          <cx:pt idx="24532">188</cx:pt>
          <cx:pt idx="24533">281</cx:pt>
          <cx:pt idx="24534">260</cx:pt>
          <cx:pt idx="24535">323</cx:pt>
          <cx:pt idx="24536">320</cx:pt>
          <cx:pt idx="24537">330</cx:pt>
          <cx:pt idx="24538">287</cx:pt>
          <cx:pt idx="24539">309</cx:pt>
          <cx:pt idx="24540">284</cx:pt>
          <cx:pt idx="24541">338</cx:pt>
          <cx:pt idx="24542">319</cx:pt>
          <cx:pt idx="24543">315</cx:pt>
          <cx:pt idx="24544">329</cx:pt>
          <cx:pt idx="24545">320</cx:pt>
          <cx:pt idx="24546">246</cx:pt>
          <cx:pt idx="24547">256</cx:pt>
          <cx:pt idx="24548">239</cx:pt>
          <cx:pt idx="24549">110</cx:pt>
          <cx:pt idx="24550">67</cx:pt>
          <cx:pt idx="24551">25</cx:pt>
          <cx:pt idx="24552">27</cx:pt>
          <cx:pt idx="24553">33</cx:pt>
          <cx:pt idx="24554">67</cx:pt>
          <cx:pt idx="24555">95</cx:pt>
          <cx:pt idx="24556">174</cx:pt>
          <cx:pt idx="24557">295</cx:pt>
          <cx:pt idx="24558">274</cx:pt>
          <cx:pt idx="24559">301</cx:pt>
          <cx:pt idx="24560">358</cx:pt>
          <cx:pt idx="24561">352</cx:pt>
          <cx:pt idx="24562">305</cx:pt>
          <cx:pt idx="24563">305</cx:pt>
          <cx:pt idx="24564">302</cx:pt>
          <cx:pt idx="24565">337</cx:pt>
          <cx:pt idx="24566">333</cx:pt>
          <cx:pt idx="24567">309</cx:pt>
          <cx:pt idx="24568">311</cx:pt>
          <cx:pt idx="24569">324</cx:pt>
          <cx:pt idx="24570">252</cx:pt>
          <cx:pt idx="24571">251</cx:pt>
          <cx:pt idx="24572">233</cx:pt>
          <cx:pt idx="24573">100</cx:pt>
          <cx:pt idx="24574">60</cx:pt>
          <cx:pt idx="24575">24</cx:pt>
          <cx:pt idx="24576">19</cx:pt>
          <cx:pt idx="24577">14</cx:pt>
          <cx:pt idx="24578">29</cx:pt>
          <cx:pt idx="24579">83</cx:pt>
          <cx:pt idx="24580">175</cx:pt>
          <cx:pt idx="24581">238</cx:pt>
          <cx:pt idx="24582">258</cx:pt>
          <cx:pt idx="24583">259</cx:pt>
          <cx:pt idx="24584">307</cx:pt>
          <cx:pt idx="24585">322</cx:pt>
          <cx:pt idx="24586">286</cx:pt>
          <cx:pt idx="24587">268</cx:pt>
          <cx:pt idx="24588">262</cx:pt>
          <cx:pt idx="24589">270</cx:pt>
          <cx:pt idx="24590">234</cx:pt>
          <cx:pt idx="24591">238</cx:pt>
          <cx:pt idx="24592">211</cx:pt>
          <cx:pt idx="24593">236</cx:pt>
          <cx:pt idx="24594">193</cx:pt>
          <cx:pt idx="24595">181</cx:pt>
          <cx:pt idx="24596">167</cx:pt>
          <cx:pt idx="24597">50</cx:pt>
          <cx:pt idx="24598">28</cx:pt>
          <cx:pt idx="24599">22</cx:pt>
          <cx:pt idx="24600">16</cx:pt>
          <cx:pt idx="24601">10</cx:pt>
          <cx:pt idx="24602">32</cx:pt>
          <cx:pt idx="24603">72</cx:pt>
          <cx:pt idx="24604">141</cx:pt>
          <cx:pt idx="24605">215</cx:pt>
          <cx:pt idx="24606">210</cx:pt>
          <cx:pt idx="24607">218</cx:pt>
          <cx:pt idx="24608">237</cx:pt>
          <cx:pt idx="24609">261</cx:pt>
          <cx:pt idx="24610">242</cx:pt>
          <cx:pt idx="24611">284</cx:pt>
          <cx:pt idx="24612">277</cx:pt>
          <cx:pt idx="24613">271</cx:pt>
          <cx:pt idx="24614">247</cx:pt>
          <cx:pt idx="24615">255</cx:pt>
          <cx:pt idx="24616">264</cx:pt>
          <cx:pt idx="24617">302</cx:pt>
          <cx:pt idx="24618">244</cx:pt>
          <cx:pt idx="24619">234</cx:pt>
          <cx:pt idx="24620">220</cx:pt>
          <cx:pt idx="24621">62</cx:pt>
          <cx:pt idx="24622">31</cx:pt>
          <cx:pt idx="24623">27</cx:pt>
          <cx:pt idx="24624">24</cx:pt>
          <cx:pt idx="24625">26</cx:pt>
          <cx:pt idx="24626">39</cx:pt>
          <cx:pt idx="24627">72</cx:pt>
          <cx:pt idx="24628">169</cx:pt>
          <cx:pt idx="24629">294</cx:pt>
          <cx:pt idx="24630">294</cx:pt>
          <cx:pt idx="24631">326</cx:pt>
          <cx:pt idx="24632">329</cx:pt>
          <cx:pt idx="24633">340</cx:pt>
          <cx:pt idx="24634">298</cx:pt>
          <cx:pt idx="24635">282</cx:pt>
          <cx:pt idx="24636">304</cx:pt>
          <cx:pt idx="24637">309</cx:pt>
          <cx:pt idx="24638">281</cx:pt>
          <cx:pt idx="24639">302</cx:pt>
          <cx:pt idx="24640">299</cx:pt>
          <cx:pt idx="24641">312</cx:pt>
          <cx:pt idx="24642">227</cx:pt>
          <cx:pt idx="24643">242</cx:pt>
          <cx:pt idx="24644">213</cx:pt>
          <cx:pt idx="24645">99</cx:pt>
          <cx:pt idx="24646">66</cx:pt>
          <cx:pt idx="24647">28</cx:pt>
          <cx:pt idx="24648">21</cx:pt>
          <cx:pt idx="24649">25</cx:pt>
          <cx:pt idx="24650">63</cx:pt>
          <cx:pt idx="24651">86</cx:pt>
          <cx:pt idx="24652">160</cx:pt>
          <cx:pt idx="24653">265</cx:pt>
          <cx:pt idx="24654">285</cx:pt>
          <cx:pt idx="24655">302</cx:pt>
          <cx:pt idx="24656">318</cx:pt>
          <cx:pt idx="24657">325</cx:pt>
          <cx:pt idx="24658">259</cx:pt>
          <cx:pt idx="24659">278</cx:pt>
          <cx:pt idx="24660">282</cx:pt>
          <cx:pt idx="24661">304</cx:pt>
          <cx:pt idx="24662">280</cx:pt>
          <cx:pt idx="24663">306</cx:pt>
          <cx:pt idx="24664">277</cx:pt>
          <cx:pt idx="24665">289</cx:pt>
          <cx:pt idx="24666">230</cx:pt>
          <cx:pt idx="24667">236</cx:pt>
          <cx:pt idx="24668">211</cx:pt>
          <cx:pt idx="24669">94</cx:pt>
          <cx:pt idx="24670">74</cx:pt>
          <cx:pt idx="24671">39</cx:pt>
          <cx:pt idx="24672">20</cx:pt>
          <cx:pt idx="24673">25</cx:pt>
          <cx:pt idx="24674">67</cx:pt>
          <cx:pt idx="24675">85</cx:pt>
          <cx:pt idx="24676">164</cx:pt>
          <cx:pt idx="24677">282</cx:pt>
          <cx:pt idx="24678">280</cx:pt>
          <cx:pt idx="24679">328</cx:pt>
          <cx:pt idx="24680">377</cx:pt>
          <cx:pt idx="24681">348</cx:pt>
          <cx:pt idx="24682">286</cx:pt>
          <cx:pt idx="24683">304</cx:pt>
          <cx:pt idx="24684">307</cx:pt>
          <cx:pt idx="24685">359</cx:pt>
          <cx:pt idx="24686">320</cx:pt>
          <cx:pt idx="24687">321</cx:pt>
          <cx:pt idx="24688">288</cx:pt>
          <cx:pt idx="24689">305</cx:pt>
          <cx:pt idx="24690">251</cx:pt>
          <cx:pt idx="24691">248</cx:pt>
          <cx:pt idx="24692">229</cx:pt>
          <cx:pt idx="24693">109</cx:pt>
          <cx:pt idx="24694">73</cx:pt>
          <cx:pt idx="24695">25</cx:pt>
          <cx:pt idx="24696">23</cx:pt>
          <cx:pt idx="24697">30</cx:pt>
          <cx:pt idx="24698">62</cx:pt>
          <cx:pt idx="24699">88</cx:pt>
          <cx:pt idx="24700">143</cx:pt>
          <cx:pt idx="24701">262</cx:pt>
          <cx:pt idx="24702">268</cx:pt>
          <cx:pt idx="24703">302</cx:pt>
          <cx:pt idx="24704">312</cx:pt>
          <cx:pt idx="24705">320</cx:pt>
          <cx:pt idx="24706">276</cx:pt>
          <cx:pt idx="24707">297</cx:pt>
          <cx:pt idx="24708">305</cx:pt>
          <cx:pt idx="24709">336</cx:pt>
          <cx:pt idx="24710">314</cx:pt>
          <cx:pt idx="24711">323</cx:pt>
          <cx:pt idx="24712">319</cx:pt>
          <cx:pt idx="24713">318</cx:pt>
          <cx:pt idx="24714">240</cx:pt>
          <cx:pt idx="24715">251</cx:pt>
          <cx:pt idx="24716">244</cx:pt>
          <cx:pt idx="24717">121</cx:pt>
          <cx:pt idx="24718">70</cx:pt>
          <cx:pt idx="24719">31</cx:pt>
          <cx:pt idx="24720">20</cx:pt>
          <cx:pt idx="24721">24</cx:pt>
          <cx:pt idx="24722">64</cx:pt>
          <cx:pt idx="24723">92</cx:pt>
          <cx:pt idx="24724">160</cx:pt>
          <cx:pt idx="24725">280</cx:pt>
          <cx:pt idx="24726">257</cx:pt>
          <cx:pt idx="24727">281</cx:pt>
          <cx:pt idx="24728">346</cx:pt>
          <cx:pt idx="24729">333</cx:pt>
          <cx:pt idx="24730">285</cx:pt>
          <cx:pt idx="24731">298</cx:pt>
          <cx:pt idx="24732">310</cx:pt>
          <cx:pt idx="24733">326</cx:pt>
          <cx:pt idx="24734">321</cx:pt>
          <cx:pt idx="24735">328</cx:pt>
          <cx:pt idx="24736">321</cx:pt>
          <cx:pt idx="24737">296</cx:pt>
          <cx:pt idx="24738">230</cx:pt>
          <cx:pt idx="24739">229</cx:pt>
          <cx:pt idx="24740">222</cx:pt>
          <cx:pt idx="24741">113</cx:pt>
          <cx:pt idx="24742">62</cx:pt>
          <cx:pt idx="24743">21</cx:pt>
          <cx:pt idx="24744">18</cx:pt>
          <cx:pt idx="24745">12</cx:pt>
          <cx:pt idx="24746">31</cx:pt>
          <cx:pt idx="24747">75</cx:pt>
          <cx:pt idx="24748">153</cx:pt>
          <cx:pt idx="24749">226</cx:pt>
          <cx:pt idx="24750">232</cx:pt>
          <cx:pt idx="24751">243</cx:pt>
          <cx:pt idx="24752">268</cx:pt>
          <cx:pt idx="24753">295</cx:pt>
          <cx:pt idx="24754">245</cx:pt>
          <cx:pt idx="24755">216</cx:pt>
          <cx:pt idx="24756">239</cx:pt>
          <cx:pt idx="24757">248</cx:pt>
          <cx:pt idx="24758">215</cx:pt>
          <cx:pt idx="24759">211</cx:pt>
          <cx:pt idx="24760">211</cx:pt>
          <cx:pt idx="24761">218</cx:pt>
          <cx:pt idx="24762">203</cx:pt>
          <cx:pt idx="24763">159</cx:pt>
          <cx:pt idx="24764">160</cx:pt>
          <cx:pt idx="24765">54</cx:pt>
          <cx:pt idx="24766">35</cx:pt>
          <cx:pt idx="24767">22</cx:pt>
          <cx:pt idx="24768">13</cx:pt>
          <cx:pt idx="24769">12</cx:pt>
          <cx:pt idx="24770">7</cx:pt>
          <cx:pt idx="24771">35</cx:pt>
          <cx:pt idx="24772">85</cx:pt>
          <cx:pt idx="24773">116</cx:pt>
          <cx:pt idx="24774">166</cx:pt>
          <cx:pt idx="24775">191</cx:pt>
          <cx:pt idx="24776">190</cx:pt>
          <cx:pt idx="24777">235</cx:pt>
          <cx:pt idx="24778">217</cx:pt>
          <cx:pt idx="24779">225</cx:pt>
          <cx:pt idx="24780">230</cx:pt>
          <cx:pt idx="24781">241</cx:pt>
          <cx:pt idx="24782">263</cx:pt>
          <cx:pt idx="24783">235</cx:pt>
          <cx:pt idx="24784">230</cx:pt>
          <cx:pt idx="24785">237</cx:pt>
          <cx:pt idx="24786">242</cx:pt>
          <cx:pt idx="24787">210</cx:pt>
          <cx:pt idx="24788">206</cx:pt>
          <cx:pt idx="24789">188</cx:pt>
          <cx:pt idx="24790">61</cx:pt>
          <cx:pt idx="24791">24</cx:pt>
          <cx:pt idx="24792">30</cx:pt>
          <cx:pt idx="24793">24</cx:pt>
          <cx:pt idx="24794">25</cx:pt>
          <cx:pt idx="24795">38</cx:pt>
          <cx:pt idx="24796">67</cx:pt>
          <cx:pt idx="24797">126</cx:pt>
          <cx:pt idx="24798">226</cx:pt>
          <cx:pt idx="24799">226</cx:pt>
          <cx:pt idx="24800">260</cx:pt>
          <cx:pt idx="24801">311</cx:pt>
          <cx:pt idx="24802">303</cx:pt>
          <cx:pt idx="24803">246</cx:pt>
          <cx:pt idx="24804">244</cx:pt>
          <cx:pt idx="24805">238</cx:pt>
          <cx:pt idx="24806">272</cx:pt>
          <cx:pt idx="24807">227</cx:pt>
          <cx:pt idx="24808">250</cx:pt>
          <cx:pt idx="24809">236</cx:pt>
          <cx:pt idx="24810">245</cx:pt>
          <cx:pt idx="24811">188</cx:pt>
          <cx:pt idx="24812">199</cx:pt>
          <cx:pt idx="24813">153</cx:pt>
          <cx:pt idx="24814">77</cx:pt>
          <cx:pt idx="24815">48</cx:pt>
          <cx:pt idx="24816">21</cx:pt>
          <cx:pt idx="24817">32</cx:pt>
          <cx:pt idx="24818">25</cx:pt>
          <cx:pt idx="24819">65</cx:pt>
          <cx:pt idx="24820">80</cx:pt>
          <cx:pt idx="24821">122</cx:pt>
          <cx:pt idx="24822">215</cx:pt>
          <cx:pt idx="24823">201</cx:pt>
          <cx:pt idx="24824">217</cx:pt>
          <cx:pt idx="24825">268</cx:pt>
          <cx:pt idx="24826">257</cx:pt>
          <cx:pt idx="24827">229</cx:pt>
          <cx:pt idx="24828">229</cx:pt>
          <cx:pt idx="24829">202</cx:pt>
          <cx:pt idx="24830">220</cx:pt>
          <cx:pt idx="24831">222</cx:pt>
          <cx:pt idx="24832">232</cx:pt>
          <cx:pt idx="24833">235</cx:pt>
          <cx:pt idx="24834">220</cx:pt>
          <cx:pt idx="24835">182</cx:pt>
          <cx:pt idx="24836">206</cx:pt>
          <cx:pt idx="24837">152</cx:pt>
          <cx:pt idx="24838">66</cx:pt>
          <cx:pt idx="24839">39</cx:pt>
          <cx:pt idx="24840">18</cx:pt>
          <cx:pt idx="24841">17</cx:pt>
          <cx:pt idx="24842">23</cx:pt>
          <cx:pt idx="24843">69</cx:pt>
          <cx:pt idx="24844">84</cx:pt>
          <cx:pt idx="24845">145</cx:pt>
          <cx:pt idx="24846">208</cx:pt>
          <cx:pt idx="24847">209</cx:pt>
          <cx:pt idx="24848">235</cx:pt>
          <cx:pt idx="24849">260</cx:pt>
          <cx:pt idx="24850">279</cx:pt>
          <cx:pt idx="24851">242</cx:pt>
          <cx:pt idx="24852">243</cx:pt>
          <cx:pt idx="24853">247</cx:pt>
          <cx:pt idx="24854">267</cx:pt>
          <cx:pt idx="24855">246</cx:pt>
          <cx:pt idx="24856">266</cx:pt>
          <cx:pt idx="24857">248</cx:pt>
          <cx:pt idx="24858">245</cx:pt>
          <cx:pt idx="24859">205</cx:pt>
          <cx:pt idx="24860">230</cx:pt>
          <cx:pt idx="24861">161</cx:pt>
          <cx:pt idx="24862">63</cx:pt>
          <cx:pt idx="24863">37</cx:pt>
          <cx:pt idx="24864">33</cx:pt>
          <cx:pt idx="24865">20</cx:pt>
          <cx:pt idx="24866">27</cx:pt>
          <cx:pt idx="24867">68</cx:pt>
          <cx:pt idx="24868">78</cx:pt>
          <cx:pt idx="24869">160</cx:pt>
          <cx:pt idx="24870">240</cx:pt>
          <cx:pt idx="24871">233</cx:pt>
          <cx:pt idx="24872">257</cx:pt>
          <cx:pt idx="24873">310</cx:pt>
          <cx:pt idx="24874">312</cx:pt>
          <cx:pt idx="24875">246</cx:pt>
          <cx:pt idx="24876">241</cx:pt>
          <cx:pt idx="24877">249</cx:pt>
          <cx:pt idx="24878">292</cx:pt>
          <cx:pt idx="24879">242</cx:pt>
          <cx:pt idx="24880">269</cx:pt>
          <cx:pt idx="24881">260</cx:pt>
          <cx:pt idx="24882">268</cx:pt>
          <cx:pt idx="24883">218</cx:pt>
          <cx:pt idx="24884">237</cx:pt>
          <cx:pt idx="24885">144</cx:pt>
          <cx:pt idx="24886">76</cx:pt>
          <cx:pt idx="24887">66</cx:pt>
          <cx:pt idx="24888">26</cx:pt>
          <cx:pt idx="24889">30</cx:pt>
          <cx:pt idx="24890">30</cx:pt>
          <cx:pt idx="24891">73</cx:pt>
          <cx:pt idx="24892">109</cx:pt>
          <cx:pt idx="24893">146</cx:pt>
          <cx:pt idx="24894">245</cx:pt>
          <cx:pt idx="24895">232</cx:pt>
          <cx:pt idx="24896">265</cx:pt>
          <cx:pt idx="24897">286</cx:pt>
          <cx:pt idx="24898">309</cx:pt>
          <cx:pt idx="24899">271</cx:pt>
          <cx:pt idx="24900">259</cx:pt>
          <cx:pt idx="24901">269</cx:pt>
          <cx:pt idx="24902">297</cx:pt>
          <cx:pt idx="24903">270</cx:pt>
          <cx:pt idx="24904">277</cx:pt>
          <cx:pt idx="24905">264</cx:pt>
          <cx:pt idx="24906">264</cx:pt>
          <cx:pt idx="24907">227</cx:pt>
          <cx:pt idx="24908">219</cx:pt>
          <cx:pt idx="24909">156</cx:pt>
          <cx:pt idx="24910">71</cx:pt>
          <cx:pt idx="24911">49</cx:pt>
          <cx:pt idx="24912">21</cx:pt>
          <cx:pt idx="24913">20</cx:pt>
          <cx:pt idx="24914">15</cx:pt>
          <cx:pt idx="24915">39</cx:pt>
          <cx:pt idx="24916">68</cx:pt>
          <cx:pt idx="24917">141</cx:pt>
          <cx:pt idx="24918">212</cx:pt>
          <cx:pt idx="24919">216</cx:pt>
          <cx:pt idx="24920">234</cx:pt>
          <cx:pt idx="24921">275</cx:pt>
          <cx:pt idx="24922">275</cx:pt>
          <cx:pt idx="24923">224</cx:pt>
          <cx:pt idx="24924">232</cx:pt>
          <cx:pt idx="24925">229</cx:pt>
          <cx:pt idx="24926">239</cx:pt>
          <cx:pt idx="24927">203</cx:pt>
          <cx:pt idx="24928">198</cx:pt>
          <cx:pt idx="24929">167</cx:pt>
          <cx:pt idx="24930">189</cx:pt>
          <cx:pt idx="24931">148</cx:pt>
          <cx:pt idx="24932">164</cx:pt>
          <cx:pt idx="24933">108</cx:pt>
          <cx:pt idx="24934">33</cx:pt>
          <cx:pt idx="24935">24</cx:pt>
          <cx:pt idx="24936">21</cx:pt>
          <cx:pt idx="24937">22</cx:pt>
          <cx:pt idx="24938">12</cx:pt>
          <cx:pt idx="24939">32</cx:pt>
          <cx:pt idx="24940">71</cx:pt>
          <cx:pt idx="24941">131</cx:pt>
          <cx:pt idx="24942">181</cx:pt>
          <cx:pt idx="24943">170</cx:pt>
          <cx:pt idx="24944">187</cx:pt>
          <cx:pt idx="24945">224</cx:pt>
          <cx:pt idx="24946">250</cx:pt>
          <cx:pt idx="24947">237</cx:pt>
          <cx:pt idx="24948">237</cx:pt>
          <cx:pt idx="24949">256</cx:pt>
          <cx:pt idx="24950">277</cx:pt>
          <cx:pt idx="24951">246</cx:pt>
          <cx:pt idx="24952">235</cx:pt>
          <cx:pt idx="24953">248</cx:pt>
          <cx:pt idx="24954">251</cx:pt>
          <cx:pt idx="24955">215</cx:pt>
          <cx:pt idx="24956">211</cx:pt>
          <cx:pt idx="24957">160</cx:pt>
          <cx:pt idx="24958">54</cx:pt>
          <cx:pt idx="24959">29</cx:pt>
          <cx:pt idx="24960">34</cx:pt>
          <cx:pt idx="24961">22</cx:pt>
          <cx:pt idx="24962">21</cx:pt>
          <cx:pt idx="24963">48</cx:pt>
          <cx:pt idx="24964">61</cx:pt>
          <cx:pt idx="24965">129</cx:pt>
          <cx:pt idx="24966">253</cx:pt>
          <cx:pt idx="24967">264</cx:pt>
          <cx:pt idx="24968">301</cx:pt>
          <cx:pt idx="24969">327</cx:pt>
          <cx:pt idx="24970">317</cx:pt>
          <cx:pt idx="24971">266</cx:pt>
          <cx:pt idx="24972">241</cx:pt>
          <cx:pt idx="24973">232</cx:pt>
          <cx:pt idx="24974">280</cx:pt>
          <cx:pt idx="24975">278</cx:pt>
          <cx:pt idx="24976">252</cx:pt>
          <cx:pt idx="24977">261</cx:pt>
          <cx:pt idx="24978">266</cx:pt>
          <cx:pt idx="24979">207</cx:pt>
          <cx:pt idx="24980">212</cx:pt>
          <cx:pt idx="24981">167</cx:pt>
          <cx:pt idx="24982">76</cx:pt>
          <cx:pt idx="24983">49</cx:pt>
          <cx:pt idx="24984">17</cx:pt>
          <cx:pt idx="24985">21</cx:pt>
          <cx:pt idx="24986">24</cx:pt>
          <cx:pt idx="24987">71</cx:pt>
          <cx:pt idx="24988">96</cx:pt>
          <cx:pt idx="24989">119</cx:pt>
          <cx:pt idx="24990">263</cx:pt>
          <cx:pt idx="24991">276</cx:pt>
          <cx:pt idx="24992">289</cx:pt>
          <cx:pt idx="24993">282</cx:pt>
          <cx:pt idx="24994">291</cx:pt>
          <cx:pt idx="24995">243</cx:pt>
          <cx:pt idx="24996">216</cx:pt>
          <cx:pt idx="24997">213</cx:pt>
          <cx:pt idx="24998">276</cx:pt>
          <cx:pt idx="24999">262</cx:pt>
          <cx:pt idx="25000">288</cx:pt>
          <cx:pt idx="25001">268</cx:pt>
          <cx:pt idx="25002">251</cx:pt>
          <cx:pt idx="25003">214</cx:pt>
          <cx:pt idx="25004">216</cx:pt>
          <cx:pt idx="25005">137</cx:pt>
          <cx:pt idx="25006">66</cx:pt>
          <cx:pt idx="25007">55</cx:pt>
          <cx:pt idx="25008">18</cx:pt>
          <cx:pt idx="25009">21</cx:pt>
          <cx:pt idx="25010">28</cx:pt>
          <cx:pt idx="25011">67</cx:pt>
          <cx:pt idx="25012">83</cx:pt>
          <cx:pt idx="25013">135</cx:pt>
          <cx:pt idx="25014">269</cx:pt>
          <cx:pt idx="25015">261</cx:pt>
          <cx:pt idx="25016">291</cx:pt>
          <cx:pt idx="25017">290</cx:pt>
          <cx:pt idx="25018">301</cx:pt>
          <cx:pt idx="25019">250</cx:pt>
          <cx:pt idx="25020">217</cx:pt>
          <cx:pt idx="25021">238</cx:pt>
          <cx:pt idx="25022">276</cx:pt>
          <cx:pt idx="25023">240</cx:pt>
          <cx:pt idx="25024">260</cx:pt>
          <cx:pt idx="25025">245</cx:pt>
          <cx:pt idx="25026">252</cx:pt>
          <cx:pt idx="25027">220</cx:pt>
          <cx:pt idx="25028">221</cx:pt>
          <cx:pt idx="25029">158</cx:pt>
          <cx:pt idx="25030">70</cx:pt>
          <cx:pt idx="25031">43</cx:pt>
          <cx:pt idx="25032">21</cx:pt>
          <cx:pt idx="25033">21</cx:pt>
          <cx:pt idx="25034">22</cx:pt>
          <cx:pt idx="25035">64</cx:pt>
          <cx:pt idx="25036">87</cx:pt>
          <cx:pt idx="25037">134</cx:pt>
          <cx:pt idx="25038">262</cx:pt>
          <cx:pt idx="25039">247</cx:pt>
          <cx:pt idx="25040">269</cx:pt>
          <cx:pt idx="25041">291</cx:pt>
          <cx:pt idx="25042">294</cx:pt>
          <cx:pt idx="25043">251</cx:pt>
          <cx:pt idx="25044">234</cx:pt>
          <cx:pt idx="25045">235</cx:pt>
          <cx:pt idx="25046">272</cx:pt>
          <cx:pt idx="25047">255</cx:pt>
          <cx:pt idx="25048">271</cx:pt>
          <cx:pt idx="25049">268</cx:pt>
          <cx:pt idx="25050">288</cx:pt>
          <cx:pt idx="25051">220</cx:pt>
          <cx:pt idx="25052">196</cx:pt>
          <cx:pt idx="25053">169</cx:pt>
          <cx:pt idx="25054">89</cx:pt>
          <cx:pt idx="25055">58</cx:pt>
          <cx:pt idx="25056">24</cx:pt>
          <cx:pt idx="25057">23</cx:pt>
          <cx:pt idx="25058">28</cx:pt>
          <cx:pt idx="25059">63</cx:pt>
          <cx:pt idx="25060">96</cx:pt>
          <cx:pt idx="25061">128</cx:pt>
          <cx:pt idx="25062">254</cx:pt>
          <cx:pt idx="25063">250</cx:pt>
          <cx:pt idx="25064">259</cx:pt>
          <cx:pt idx="25065">297</cx:pt>
          <cx:pt idx="25066">318</cx:pt>
          <cx:pt idx="25067">257</cx:pt>
          <cx:pt idx="25068">245</cx:pt>
          <cx:pt idx="25069">256</cx:pt>
          <cx:pt idx="25070">290</cx:pt>
          <cx:pt idx="25071">265</cx:pt>
          <cx:pt idx="25072">262</cx:pt>
          <cx:pt idx="25073">289</cx:pt>
          <cx:pt idx="25074">261</cx:pt>
          <cx:pt idx="25075">206</cx:pt>
          <cx:pt idx="25076">214</cx:pt>
          <cx:pt idx="25077">163</cx:pt>
          <cx:pt idx="25078">72</cx:pt>
          <cx:pt idx="25079">43</cx:pt>
          <cx:pt idx="25080">11</cx:pt>
          <cx:pt idx="25081">7</cx:pt>
          <cx:pt idx="25082">3</cx:pt>
          <cx:pt idx="25083">29</cx:pt>
          <cx:pt idx="25084">57</cx:pt>
          <cx:pt idx="25085">125</cx:pt>
          <cx:pt idx="25086">201</cx:pt>
          <cx:pt idx="25087">212</cx:pt>
          <cx:pt idx="25088">191</cx:pt>
          <cx:pt idx="25089">228</cx:pt>
          <cx:pt idx="25090">252</cx:pt>
          <cx:pt idx="25091">210</cx:pt>
          <cx:pt idx="25092">192</cx:pt>
          <cx:pt idx="25093">190</cx:pt>
          <cx:pt idx="25094">196</cx:pt>
          <cx:pt idx="25095">165</cx:pt>
          <cx:pt idx="25096">162</cx:pt>
          <cx:pt idx="25097">148</cx:pt>
          <cx:pt idx="25098">158</cx:pt>
          <cx:pt idx="25099">138</cx:pt>
          <cx:pt idx="25100">138</cx:pt>
          <cx:pt idx="25101">98</cx:pt>
          <cx:pt idx="25102">12</cx:pt>
          <cx:pt idx="25103">9</cx:pt>
          <cx:pt idx="25104">4</cx:pt>
          <cx:pt idx="25105">2</cx:pt>
          <cx:pt idx="25106">1</cx:pt>
          <cx:pt idx="25107">15</cx:pt>
          <cx:pt idx="25108">56</cx:pt>
          <cx:pt idx="25109">78</cx:pt>
          <cx:pt idx="25110">171</cx:pt>
          <cx:pt idx="25111">190</cx:pt>
          <cx:pt idx="25112">172</cx:pt>
          <cx:pt idx="25113">218</cx:pt>
          <cx:pt idx="25114">226</cx:pt>
          <cx:pt idx="25115">217</cx:pt>
          <cx:pt idx="25116">227</cx:pt>
          <cx:pt idx="25117">243</cx:pt>
          <cx:pt idx="25118">236</cx:pt>
          <cx:pt idx="25119">220</cx:pt>
          <cx:pt idx="25120">246</cx:pt>
          <cx:pt idx="25121">232</cx:pt>
          <cx:pt idx="25122">246</cx:pt>
          <cx:pt idx="25123">197</cx:pt>
          <cx:pt idx="25124">208</cx:pt>
          <cx:pt idx="25125">147</cx:pt>
          <cx:pt idx="25126">39</cx:pt>
          <cx:pt idx="25127">15</cx:pt>
          <cx:pt idx="25128">20</cx:pt>
          <cx:pt idx="25129">18</cx:pt>
          <cx:pt idx="25130">12</cx:pt>
          <cx:pt idx="25131">41</cx:pt>
          <cx:pt idx="25132">60</cx:pt>
          <cx:pt idx="25133">121</cx:pt>
          <cx:pt idx="25134">281</cx:pt>
          <cx:pt idx="25135">266</cx:pt>
          <cx:pt idx="25136">280</cx:pt>
          <cx:pt idx="25137">305</cx:pt>
          <cx:pt idx="25138">291</cx:pt>
          <cx:pt idx="25139">258</cx:pt>
          <cx:pt idx="25140">235</cx:pt>
          <cx:pt idx="25141">255</cx:pt>
          <cx:pt idx="25142">269</cx:pt>
          <cx:pt idx="25143">261</cx:pt>
          <cx:pt idx="25144">256</cx:pt>
          <cx:pt idx="25145">267</cx:pt>
          <cx:pt idx="25146">252</cx:pt>
          <cx:pt idx="25147">203</cx:pt>
          <cx:pt idx="25148">199</cx:pt>
          <cx:pt idx="25149">164</cx:pt>
          <cx:pt idx="25150">75</cx:pt>
          <cx:pt idx="25151">55</cx:pt>
          <cx:pt idx="25152">22</cx:pt>
          <cx:pt idx="25153">20</cx:pt>
          <cx:pt idx="25154">25</cx:pt>
          <cx:pt idx="25155">69</cx:pt>
          <cx:pt idx="25156">88</cx:pt>
          <cx:pt idx="25157">114</cx:pt>
          <cx:pt idx="25158">246</cx:pt>
          <cx:pt idx="25159">250</cx:pt>
          <cx:pt idx="25160">265</cx:pt>
          <cx:pt idx="25161">294</cx:pt>
          <cx:pt idx="25162">286</cx:pt>
          <cx:pt idx="25163">253</cx:pt>
          <cx:pt idx="25164">224</cx:pt>
          <cx:pt idx="25165">257</cx:pt>
          <cx:pt idx="25166">270</cx:pt>
          <cx:pt idx="25167">267</cx:pt>
          <cx:pt idx="25168">266</cx:pt>
          <cx:pt idx="25169">265</cx:pt>
          <cx:pt idx="25170">244</cx:pt>
          <cx:pt idx="25171">202</cx:pt>
          <cx:pt idx="25172">220</cx:pt>
          <cx:pt idx="25173">134</cx:pt>
          <cx:pt idx="25174">73</cx:pt>
          <cx:pt idx="25175">54</cx:pt>
          <cx:pt idx="25176">25</cx:pt>
          <cx:pt idx="25177">20</cx:pt>
          <cx:pt idx="25178">25</cx:pt>
          <cx:pt idx="25179">66</cx:pt>
          <cx:pt idx="25180">85</cx:pt>
          <cx:pt idx="25181">123</cx:pt>
          <cx:pt idx="25182">243</cx:pt>
          <cx:pt idx="25183">252</cx:pt>
          <cx:pt idx="25184">280</cx:pt>
          <cx:pt idx="25185">268</cx:pt>
          <cx:pt idx="25186">294</cx:pt>
          <cx:pt idx="25187">180</cx:pt>
          <cx:pt idx="25188">235</cx:pt>
          <cx:pt idx="25189">267</cx:pt>
          <cx:pt idx="25190">283</cx:pt>
          <cx:pt idx="25191">275</cx:pt>
          <cx:pt idx="25192">268</cx:pt>
          <cx:pt idx="25193">276</cx:pt>
          <cx:pt idx="25194">275</cx:pt>
          <cx:pt idx="25195">223</cx:pt>
          <cx:pt idx="25196">228</cx:pt>
          <cx:pt idx="25197">170</cx:pt>
          <cx:pt idx="25198">81</cx:pt>
          <cx:pt idx="25199">48</cx:pt>
          <cx:pt idx="25200">16</cx:pt>
          <cx:pt idx="25201">19</cx:pt>
          <cx:pt idx="25202">26</cx:pt>
          <cx:pt idx="25203">61</cx:pt>
          <cx:pt idx="25204">74</cx:pt>
          <cx:pt idx="25205">118</cx:pt>
          <cx:pt idx="25206">249</cx:pt>
          <cx:pt idx="25207">263</cx:pt>
          <cx:pt idx="25208">280</cx:pt>
          <cx:pt idx="25209">286</cx:pt>
          <cx:pt idx="25210">299</cx:pt>
          <cx:pt idx="25211">258</cx:pt>
          <cx:pt idx="25212">231</cx:pt>
          <cx:pt idx="25213">249</cx:pt>
          <cx:pt idx="25214">276</cx:pt>
          <cx:pt idx="25215">258</cx:pt>
          <cx:pt idx="25216">264</cx:pt>
          <cx:pt idx="25217">250</cx:pt>
          <cx:pt idx="25218">277</cx:pt>
          <cx:pt idx="25219">233</cx:pt>
          <cx:pt idx="25220">211</cx:pt>
          <cx:pt idx="25221">156</cx:pt>
          <cx:pt idx="25222">81</cx:pt>
          <cx:pt idx="25223">60</cx:pt>
          <cx:pt idx="25224">21</cx:pt>
          <cx:pt idx="25225">21</cx:pt>
          <cx:pt idx="25226">26</cx:pt>
          <cx:pt idx="25227">69</cx:pt>
          <cx:pt idx="25228">80</cx:pt>
          <cx:pt idx="25229">128</cx:pt>
          <cx:pt idx="25230">262</cx:pt>
          <cx:pt idx="25231">237</cx:pt>
          <cx:pt idx="25232">262</cx:pt>
          <cx:pt idx="25233">293</cx:pt>
          <cx:pt idx="25234">325</cx:pt>
          <cx:pt idx="25235">272</cx:pt>
          <cx:pt idx="25236">268</cx:pt>
          <cx:pt idx="25237">256</cx:pt>
          <cx:pt idx="25238">287</cx:pt>
          <cx:pt idx="25239">263</cx:pt>
          <cx:pt idx="25240">271</cx:pt>
          <cx:pt idx="25241">277</cx:pt>
          <cx:pt idx="25242">266</cx:pt>
          <cx:pt idx="25243">208</cx:pt>
          <cx:pt idx="25244">203</cx:pt>
          <cx:pt idx="25245">159</cx:pt>
          <cx:pt idx="25246">65</cx:pt>
          <cx:pt idx="25247">38</cx:pt>
          <cx:pt idx="25248">14</cx:pt>
          <cx:pt idx="25249">7</cx:pt>
          <cx:pt idx="25250">6</cx:pt>
          <cx:pt idx="25251">25</cx:pt>
          <cx:pt idx="25252">59</cx:pt>
          <cx:pt idx="25253">122</cx:pt>
          <cx:pt idx="25254">194</cx:pt>
          <cx:pt idx="25255">205</cx:pt>
          <cx:pt idx="25256">209</cx:pt>
          <cx:pt idx="25257">249</cx:pt>
          <cx:pt idx="25258">257</cx:pt>
          <cx:pt idx="25259">232</cx:pt>
          <cx:pt idx="25260">201</cx:pt>
          <cx:pt idx="25261">194</cx:pt>
          <cx:pt idx="25262">194</cx:pt>
          <cx:pt idx="25263">169</cx:pt>
          <cx:pt idx="25264">162</cx:pt>
          <cx:pt idx="25265">138</cx:pt>
          <cx:pt idx="25266">165</cx:pt>
          <cx:pt idx="25267">127</cx:pt>
          <cx:pt idx="25268">131</cx:pt>
          <cx:pt idx="25269">99</cx:pt>
          <cx:pt idx="25270">29</cx:pt>
          <cx:pt idx="25271">11</cx:pt>
          <cx:pt idx="25272">9</cx:pt>
          <cx:pt idx="25273">5</cx:pt>
          <cx:pt idx="25274">7</cx:pt>
          <cx:pt idx="25275">19</cx:pt>
          <cx:pt idx="25276">59</cx:pt>
          <cx:pt idx="25277">97</cx:pt>
          <cx:pt idx="25278">156</cx:pt>
          <cx:pt idx="25279">177</cx:pt>
          <cx:pt idx="25280">173</cx:pt>
          <cx:pt idx="25281">222</cx:pt>
          <cx:pt idx="25282">223</cx:pt>
          <cx:pt idx="25283">219</cx:pt>
          <cx:pt idx="25284">238</cx:pt>
          <cx:pt idx="25285">239</cx:pt>
          <cx:pt idx="25286">263</cx:pt>
          <cx:pt idx="25287">227</cx:pt>
          <cx:pt idx="25288">233</cx:pt>
          <cx:pt idx="25289">237</cx:pt>
          <cx:pt idx="25290">262</cx:pt>
          <cx:pt idx="25291">186</cx:pt>
          <cx:pt idx="25292">208</cx:pt>
          <cx:pt idx="25293">146</cx:pt>
          <cx:pt idx="25294">41</cx:pt>
          <cx:pt idx="25295">16</cx:pt>
          <cx:pt idx="25296">17</cx:pt>
          <cx:pt idx="25297">20</cx:pt>
          <cx:pt idx="25298">14</cx:pt>
          <cx:pt idx="25299">31</cx:pt>
          <cx:pt idx="25300">58</cx:pt>
          <cx:pt idx="25301">125</cx:pt>
          <cx:pt idx="25302">263</cx:pt>
          <cx:pt idx="25303">279</cx:pt>
          <cx:pt idx="25304">272</cx:pt>
          <cx:pt idx="25305">316</cx:pt>
          <cx:pt idx="25306">315</cx:pt>
          <cx:pt idx="25307">264</cx:pt>
          <cx:pt idx="25308">248</cx:pt>
          <cx:pt idx="25309">244</cx:pt>
          <cx:pt idx="25310">266</cx:pt>
          <cx:pt idx="25311">244</cx:pt>
          <cx:pt idx="25312">246</cx:pt>
          <cx:pt idx="25313">255</cx:pt>
          <cx:pt idx="25314">266</cx:pt>
          <cx:pt idx="25315">203</cx:pt>
          <cx:pt idx="25316">202</cx:pt>
          <cx:pt idx="25317">153</cx:pt>
          <cx:pt idx="25318">67</cx:pt>
          <cx:pt idx="25319">50</cx:pt>
          <cx:pt idx="25320">16</cx:pt>
          <cx:pt idx="25321">18</cx:pt>
          <cx:pt idx="25322">23</cx:pt>
          <cx:pt idx="25323">63</cx:pt>
          <cx:pt idx="25324">80</cx:pt>
          <cx:pt idx="25325">117</cx:pt>
          <cx:pt idx="25326">247</cx:pt>
          <cx:pt idx="25327">257</cx:pt>
          <cx:pt idx="25328">276</cx:pt>
          <cx:pt idx="25329">270</cx:pt>
          <cx:pt idx="25330">266</cx:pt>
          <cx:pt idx="25331">231</cx:pt>
          <cx:pt idx="25332">218</cx:pt>
          <cx:pt idx="25333">225</cx:pt>
          <cx:pt idx="25334">237</cx:pt>
          <cx:pt idx="25335">221</cx:pt>
          <cx:pt idx="25336">254</cx:pt>
          <cx:pt idx="25337">243</cx:pt>
          <cx:pt idx="25338">250</cx:pt>
          <cx:pt idx="25339">198</cx:pt>
          <cx:pt idx="25340">213</cx:pt>
          <cx:pt idx="25341">152</cx:pt>
          <cx:pt idx="25342">73</cx:pt>
          <cx:pt idx="25343">62</cx:pt>
          <cx:pt idx="25344">23</cx:pt>
          <cx:pt idx="25345">21</cx:pt>
          <cx:pt idx="25346">28</cx:pt>
          <cx:pt idx="25347">68</cx:pt>
          <cx:pt idx="25348">78</cx:pt>
          <cx:pt idx="25349">129</cx:pt>
          <cx:pt idx="25350">250</cx:pt>
          <cx:pt idx="25351">267</cx:pt>
          <cx:pt idx="25352">297</cx:pt>
          <cx:pt idx="25353">304</cx:pt>
          <cx:pt idx="25354">299</cx:pt>
          <cx:pt idx="25355">275</cx:pt>
          <cx:pt idx="25356">242</cx:pt>
          <cx:pt idx="25357">241</cx:pt>
          <cx:pt idx="25358">290</cx:pt>
          <cx:pt idx="25359">266</cx:pt>
          <cx:pt idx="25360">266</cx:pt>
          <cx:pt idx="25361">259</cx:pt>
          <cx:pt idx="25362">273</cx:pt>
          <cx:pt idx="25363">225</cx:pt>
          <cx:pt idx="25364">226</cx:pt>
          <cx:pt idx="25365">153</cx:pt>
          <cx:pt idx="25366">68</cx:pt>
          <cx:pt idx="25367">47</cx:pt>
          <cx:pt idx="25368">25</cx:pt>
          <cx:pt idx="25369">26</cx:pt>
          <cx:pt idx="25370">31</cx:pt>
          <cx:pt idx="25371">64</cx:pt>
          <cx:pt idx="25372">79</cx:pt>
          <cx:pt idx="25373">128</cx:pt>
          <cx:pt idx="25374">227</cx:pt>
          <cx:pt idx="25375">255</cx:pt>
          <cx:pt idx="25376">261</cx:pt>
          <cx:pt idx="25377">281</cx:pt>
          <cx:pt idx="25378">285</cx:pt>
          <cx:pt idx="25379">237</cx:pt>
          <cx:pt idx="25380">232</cx:pt>
          <cx:pt idx="25381">229</cx:pt>
          <cx:pt idx="25382">287</cx:pt>
          <cx:pt idx="25383">270</cx:pt>
          <cx:pt idx="25384">271</cx:pt>
          <cx:pt idx="25385">260</cx:pt>
          <cx:pt idx="25386">282</cx:pt>
          <cx:pt idx="25387">215</cx:pt>
          <cx:pt idx="25388">214</cx:pt>
          <cx:pt idx="25389">145</cx:pt>
          <cx:pt idx="25390">81</cx:pt>
          <cx:pt idx="25391">65</cx:pt>
          <cx:pt idx="25392">23</cx:pt>
          <cx:pt idx="25393">20</cx:pt>
          <cx:pt idx="25394">32</cx:pt>
          <cx:pt idx="25395">64</cx:pt>
          <cx:pt idx="25396">79</cx:pt>
          <cx:pt idx="25397">131</cx:pt>
          <cx:pt idx="25398">240</cx:pt>
          <cx:pt idx="25399">248</cx:pt>
          <cx:pt idx="25400">271</cx:pt>
          <cx:pt idx="25401">292</cx:pt>
          <cx:pt idx="25402">313</cx:pt>
          <cx:pt idx="25403">257</cx:pt>
          <cx:pt idx="25404">257</cx:pt>
          <cx:pt idx="25405">255</cx:pt>
          <cx:pt idx="25406">279</cx:pt>
          <cx:pt idx="25407">260</cx:pt>
          <cx:pt idx="25408">263</cx:pt>
          <cx:pt idx="25409">268</cx:pt>
          <cx:pt idx="25410">262</cx:pt>
          <cx:pt idx="25411">193</cx:pt>
          <cx:pt idx="25412">228</cx:pt>
          <cx:pt idx="25413">150</cx:pt>
          <cx:pt idx="25414">74</cx:pt>
          <cx:pt idx="25415">48</cx:pt>
          <cx:pt idx="25416">16</cx:pt>
          <cx:pt idx="25417">8</cx:pt>
          <cx:pt idx="25418">3</cx:pt>
          <cx:pt idx="25419">25</cx:pt>
          <cx:pt idx="25420">57</cx:pt>
          <cx:pt idx="25421">123</cx:pt>
          <cx:pt idx="25422">198</cx:pt>
          <cx:pt idx="25423">200</cx:pt>
          <cx:pt idx="25424">201</cx:pt>
          <cx:pt idx="25425">232</cx:pt>
          <cx:pt idx="25426">246</cx:pt>
          <cx:pt idx="25427">223</cx:pt>
          <cx:pt idx="25428">192</cx:pt>
          <cx:pt idx="25429">188</cx:pt>
          <cx:pt idx="25430">195</cx:pt>
          <cx:pt idx="25431">153</cx:pt>
          <cx:pt idx="25432">176</cx:pt>
          <cx:pt idx="25433">130</cx:pt>
          <cx:pt idx="25434">155</cx:pt>
          <cx:pt idx="25435">119</cx:pt>
          <cx:pt idx="25436">128</cx:pt>
          <cx:pt idx="25437">91</cx:pt>
          <cx:pt idx="25438">19</cx:pt>
          <cx:pt idx="25439">12</cx:pt>
          <cx:pt idx="25440">13</cx:pt>
          <cx:pt idx="25441">6</cx:pt>
          <cx:pt idx="25442">3</cx:pt>
          <cx:pt idx="25443">23</cx:pt>
          <cx:pt idx="25444">57</cx:pt>
          <cx:pt idx="25445">98</cx:pt>
          <cx:pt idx="25446">159</cx:pt>
          <cx:pt idx="25447">178</cx:pt>
          <cx:pt idx="25448">173</cx:pt>
          <cx:pt idx="25449">215</cx:pt>
          <cx:pt idx="25450">240</cx:pt>
          <cx:pt idx="25451">230</cx:pt>
          <cx:pt idx="25452">229</cx:pt>
          <cx:pt idx="25453">255</cx:pt>
          <cx:pt idx="25454">264</cx:pt>
          <cx:pt idx="25455">239</cx:pt>
          <cx:pt idx="25456">229</cx:pt>
          <cx:pt idx="25457">226</cx:pt>
          <cx:pt idx="25458">236</cx:pt>
          <cx:pt idx="25459">191</cx:pt>
          <cx:pt idx="25460">192</cx:pt>
          <cx:pt idx="25461">146</cx:pt>
          <cx:pt idx="25462">36</cx:pt>
          <cx:pt idx="25463">13</cx:pt>
          <cx:pt idx="25464">16</cx:pt>
          <cx:pt idx="25465">19</cx:pt>
          <cx:pt idx="25466">12</cx:pt>
          <cx:pt idx="25467">36</cx:pt>
          <cx:pt idx="25468">59</cx:pt>
          <cx:pt idx="25469">125</cx:pt>
          <cx:pt idx="25470">251</cx:pt>
          <cx:pt idx="25471">271</cx:pt>
          <cx:pt idx="25472">280</cx:pt>
          <cx:pt idx="25473">310</cx:pt>
          <cx:pt idx="25474">308</cx:pt>
          <cx:pt idx="25475">245</cx:pt>
          <cx:pt idx="25476">220</cx:pt>
          <cx:pt idx="25477">234</cx:pt>
          <cx:pt idx="25478">269</cx:pt>
          <cx:pt idx="25479">244</cx:pt>
          <cx:pt idx="25480">247</cx:pt>
          <cx:pt idx="25481">252</cx:pt>
          <cx:pt idx="25482">262</cx:pt>
          <cx:pt idx="25483">225</cx:pt>
          <cx:pt idx="25484">223</cx:pt>
          <cx:pt idx="25485">163</cx:pt>
          <cx:pt idx="25486">71</cx:pt>
          <cx:pt idx="25487">47</cx:pt>
          <cx:pt idx="25488">18</cx:pt>
          <cx:pt idx="25489">16</cx:pt>
          <cx:pt idx="25490">28</cx:pt>
          <cx:pt idx="25491">63</cx:pt>
          <cx:pt idx="25492">93</cx:pt>
          <cx:pt idx="25493">128</cx:pt>
          <cx:pt idx="25494">243</cx:pt>
          <cx:pt idx="25495">239</cx:pt>
          <cx:pt idx="25496">273</cx:pt>
          <cx:pt idx="25497">294</cx:pt>
          <cx:pt idx="25498">295</cx:pt>
          <cx:pt idx="25499">236</cx:pt>
          <cx:pt idx="25500">238</cx:pt>
          <cx:pt idx="25501">239</cx:pt>
          <cx:pt idx="25502">257</cx:pt>
          <cx:pt idx="25503">223</cx:pt>
          <cx:pt idx="25504">248</cx:pt>
          <cx:pt idx="25505">255</cx:pt>
          <cx:pt idx="25506">249</cx:pt>
          <cx:pt idx="25507">203</cx:pt>
          <cx:pt idx="25508">215</cx:pt>
          <cx:pt idx="25509">136</cx:pt>
          <cx:pt idx="25510">79</cx:pt>
          <cx:pt idx="25511">55</cx:pt>
          <cx:pt idx="25512">20</cx:pt>
          <cx:pt idx="25513">17</cx:pt>
          <cx:pt idx="25514">29</cx:pt>
          <cx:pt idx="25515">58</cx:pt>
          <cx:pt idx="25516">74</cx:pt>
          <cx:pt idx="25517">124</cx:pt>
          <cx:pt idx="25518">254</cx:pt>
          <cx:pt idx="25519">251</cx:pt>
          <cx:pt idx="25520">295</cx:pt>
          <cx:pt idx="25521">309</cx:pt>
          <cx:pt idx="25522">308</cx:pt>
          <cx:pt idx="25523">274</cx:pt>
          <cx:pt idx="25524">251</cx:pt>
          <cx:pt idx="25525">243</cx:pt>
          <cx:pt idx="25526">285</cx:pt>
          <cx:pt idx="25527">246</cx:pt>
          <cx:pt idx="25528">265</cx:pt>
          <cx:pt idx="25529">249</cx:pt>
          <cx:pt idx="25530">260</cx:pt>
          <cx:pt idx="25531">211</cx:pt>
          <cx:pt idx="25532">201</cx:pt>
          <cx:pt idx="25533">150</cx:pt>
          <cx:pt idx="25534">75</cx:pt>
          <cx:pt idx="25535">50</cx:pt>
          <cx:pt idx="25536">19</cx:pt>
          <cx:pt idx="25537">19</cx:pt>
          <cx:pt idx="25538">27</cx:pt>
          <cx:pt idx="25539">70</cx:pt>
          <cx:pt idx="25540">80</cx:pt>
          <cx:pt idx="25541">112</cx:pt>
          <cx:pt idx="25542">237</cx:pt>
          <cx:pt idx="25543">253</cx:pt>
          <cx:pt idx="25544">267</cx:pt>
          <cx:pt idx="25545">280</cx:pt>
          <cx:pt idx="25546">300</cx:pt>
          <cx:pt idx="25547">258</cx:pt>
          <cx:pt idx="25548">213</cx:pt>
          <cx:pt idx="25549">227</cx:pt>
          <cx:pt idx="25550">266</cx:pt>
          <cx:pt idx="25551">249</cx:pt>
          <cx:pt idx="25552">268</cx:pt>
          <cx:pt idx="25553">264</cx:pt>
          <cx:pt idx="25554">258</cx:pt>
          <cx:pt idx="25555">214</cx:pt>
          <cx:pt idx="25556">221</cx:pt>
          <cx:pt idx="25557">178</cx:pt>
          <cx:pt idx="25558">93</cx:pt>
          <cx:pt idx="25559">56</cx:pt>
          <cx:pt idx="25560">26</cx:pt>
          <cx:pt idx="25561">22</cx:pt>
          <cx:pt idx="25562">29</cx:pt>
          <cx:pt idx="25563">59</cx:pt>
          <cx:pt idx="25564">83</cx:pt>
          <cx:pt idx="25565">132</cx:pt>
          <cx:pt idx="25566">251</cx:pt>
          <cx:pt idx="25567">252</cx:pt>
          <cx:pt idx="25568">258</cx:pt>
          <cx:pt idx="25569">270</cx:pt>
          <cx:pt idx="25570">295</cx:pt>
          <cx:pt idx="25571">284</cx:pt>
          <cx:pt idx="25572">263</cx:pt>
          <cx:pt idx="25573">274</cx:pt>
          <cx:pt idx="25574">292</cx:pt>
          <cx:pt idx="25575">276</cx:pt>
          <cx:pt idx="25576">263</cx:pt>
          <cx:pt idx="25577">252</cx:pt>
          <cx:pt idx="25578">255</cx:pt>
          <cx:pt idx="25579">200</cx:pt>
          <cx:pt idx="25580">200</cx:pt>
          <cx:pt idx="25581">166</cx:pt>
          <cx:pt idx="25582">86</cx:pt>
          <cx:pt idx="25583">48</cx:pt>
          <cx:pt idx="25584">14</cx:pt>
          <cx:pt idx="25585">7</cx:pt>
          <cx:pt idx="25586">2</cx:pt>
          <cx:pt idx="25587">26</cx:pt>
          <cx:pt idx="25588">62</cx:pt>
          <cx:pt idx="25589">105</cx:pt>
          <cx:pt idx="25590">192</cx:pt>
          <cx:pt idx="25591">188</cx:pt>
          <cx:pt idx="25592">221</cx:pt>
          <cx:pt idx="25593">232</cx:pt>
          <cx:pt idx="25594">259</cx:pt>
          <cx:pt idx="25595">220</cx:pt>
          <cx:pt idx="25596">219</cx:pt>
          <cx:pt idx="25597">201</cx:pt>
          <cx:pt idx="25598">214</cx:pt>
          <cx:pt idx="25599">160</cx:pt>
          <cx:pt idx="25600">157</cx:pt>
          <cx:pt idx="25601">136</cx:pt>
          <cx:pt idx="25602">157</cx:pt>
          <cx:pt idx="25603">133</cx:pt>
          <cx:pt idx="25604">119</cx:pt>
          <cx:pt idx="25605">109</cx:pt>
          <cx:pt idx="25606">31</cx:pt>
          <cx:pt idx="25607">15</cx:pt>
          <cx:pt idx="25608">10</cx:pt>
          <cx:pt idx="25609">6</cx:pt>
          <cx:pt idx="25610">6</cx:pt>
          <cx:pt idx="25611">23</cx:pt>
          <cx:pt idx="25612">57</cx:pt>
          <cx:pt idx="25613">86</cx:pt>
          <cx:pt idx="25614">161</cx:pt>
          <cx:pt idx="25615">163</cx:pt>
          <cx:pt idx="25616">150</cx:pt>
          <cx:pt idx="25617">177</cx:pt>
          <cx:pt idx="25618">186</cx:pt>
          <cx:pt idx="25619">182</cx:pt>
          <cx:pt idx="25620">185</cx:pt>
          <cx:pt idx="25621">189</cx:pt>
          <cx:pt idx="25622">194</cx:pt>
          <cx:pt idx="25623">210</cx:pt>
          <cx:pt idx="25624">199</cx:pt>
          <cx:pt idx="25625">205</cx:pt>
          <cx:pt idx="25626">213</cx:pt>
          <cx:pt idx="25627">167</cx:pt>
          <cx:pt idx="25628">165</cx:pt>
          <cx:pt idx="25629">163</cx:pt>
          <cx:pt idx="25630">76</cx:pt>
          <cx:pt idx="25631">32</cx:pt>
          <cx:pt idx="25632">25</cx:pt>
          <cx:pt idx="25633">19</cx:pt>
          <cx:pt idx="25634">17</cx:pt>
          <cx:pt idx="25635">31</cx:pt>
          <cx:pt idx="25636">56</cx:pt>
          <cx:pt idx="25637">95</cx:pt>
          <cx:pt idx="25638">212</cx:pt>
          <cx:pt idx="25639">224</cx:pt>
          <cx:pt idx="25640">258</cx:pt>
          <cx:pt idx="25641">286</cx:pt>
          <cx:pt idx="25642">285</cx:pt>
          <cx:pt idx="25643">256</cx:pt>
          <cx:pt idx="25644">234</cx:pt>
          <cx:pt idx="25645">234</cx:pt>
          <cx:pt idx="25646">251</cx:pt>
          <cx:pt idx="25647">250</cx:pt>
          <cx:pt idx="25648">248</cx:pt>
          <cx:pt idx="25649">271</cx:pt>
          <cx:pt idx="25650">257</cx:pt>
          <cx:pt idx="25651">195</cx:pt>
          <cx:pt idx="25652">202</cx:pt>
          <cx:pt idx="25653">168</cx:pt>
          <cx:pt idx="25654">77</cx:pt>
          <cx:pt idx="25655">48</cx:pt>
          <cx:pt idx="25656">22</cx:pt>
          <cx:pt idx="25657">21</cx:pt>
          <cx:pt idx="25658">30</cx:pt>
          <cx:pt idx="25659">60</cx:pt>
          <cx:pt idx="25660">89</cx:pt>
          <cx:pt idx="25661">130</cx:pt>
          <cx:pt idx="25662">241</cx:pt>
          <cx:pt idx="25663">250</cx:pt>
          <cx:pt idx="25664">264</cx:pt>
          <cx:pt idx="25665">280</cx:pt>
          <cx:pt idx="25666">285</cx:pt>
          <cx:pt idx="25667">257</cx:pt>
          <cx:pt idx="25668">246</cx:pt>
          <cx:pt idx="25669">223</cx:pt>
          <cx:pt idx="25670">246</cx:pt>
          <cx:pt idx="25671">242</cx:pt>
          <cx:pt idx="25672">259</cx:pt>
          <cx:pt idx="25673">240</cx:pt>
          <cx:pt idx="25674">250</cx:pt>
          <cx:pt idx="25675">188</cx:pt>
          <cx:pt idx="25676">211</cx:pt>
          <cx:pt idx="25677">154</cx:pt>
          <cx:pt idx="25678">71</cx:pt>
          <cx:pt idx="25679">50</cx:pt>
          <cx:pt idx="25680">11</cx:pt>
          <cx:pt idx="25681">13</cx:pt>
          <cx:pt idx="25682">28</cx:pt>
          <cx:pt idx="25683">58</cx:pt>
          <cx:pt idx="25684">83</cx:pt>
          <cx:pt idx="25685">132</cx:pt>
          <cx:pt idx="25686">245</cx:pt>
          <cx:pt idx="25687">266</cx:pt>
          <cx:pt idx="25688">262</cx:pt>
          <cx:pt idx="25689">303</cx:pt>
          <cx:pt idx="25690">312</cx:pt>
          <cx:pt idx="25691">264</cx:pt>
          <cx:pt idx="25692">229</cx:pt>
          <cx:pt idx="25693">242</cx:pt>
          <cx:pt idx="25694">276</cx:pt>
          <cx:pt idx="25695">251</cx:pt>
          <cx:pt idx="25696">262</cx:pt>
          <cx:pt idx="25697">250</cx:pt>
          <cx:pt idx="25698">263</cx:pt>
          <cx:pt idx="25699">215</cx:pt>
          <cx:pt idx="25700">224</cx:pt>
          <cx:pt idx="25701">147</cx:pt>
          <cx:pt idx="25702">75</cx:pt>
          <cx:pt idx="25703">51</cx:pt>
          <cx:pt idx="25704">27</cx:pt>
          <cx:pt idx="25705">23</cx:pt>
          <cx:pt idx="25706">31</cx:pt>
          <cx:pt idx="25707">67</cx:pt>
          <cx:pt idx="25708">75</cx:pt>
          <cx:pt idx="25709">122</cx:pt>
          <cx:pt idx="25710">244</cx:pt>
          <cx:pt idx="25711">246</cx:pt>
          <cx:pt idx="25712">273</cx:pt>
          <cx:pt idx="25713">294</cx:pt>
          <cx:pt idx="25714">298</cx:pt>
          <cx:pt idx="25715">268</cx:pt>
          <cx:pt idx="25716">249</cx:pt>
          <cx:pt idx="25717">252</cx:pt>
          <cx:pt idx="25718">278</cx:pt>
          <cx:pt idx="25719">280</cx:pt>
          <cx:pt idx="25720">272</cx:pt>
          <cx:pt idx="25721">266</cx:pt>
          <cx:pt idx="25722">267</cx:pt>
          <cx:pt idx="25723">214</cx:pt>
          <cx:pt idx="25724">222</cx:pt>
          <cx:pt idx="25725">161</cx:pt>
          <cx:pt idx="25726">85</cx:pt>
          <cx:pt idx="25727">52</cx:pt>
          <cx:pt idx="25728">19</cx:pt>
          <cx:pt idx="25729">16</cx:pt>
          <cx:pt idx="25730">32</cx:pt>
          <cx:pt idx="25731">69</cx:pt>
          <cx:pt idx="25732">86</cx:pt>
          <cx:pt idx="25733">119</cx:pt>
          <cx:pt idx="25734">232</cx:pt>
          <cx:pt idx="25735">239</cx:pt>
          <cx:pt idx="25736">268</cx:pt>
          <cx:pt idx="25737">297</cx:pt>
          <cx:pt idx="25738">313</cx:pt>
          <cx:pt idx="25739">288</cx:pt>
          <cx:pt idx="25740">238</cx:pt>
          <cx:pt idx="25741">230</cx:pt>
          <cx:pt idx="25742">257</cx:pt>
          <cx:pt idx="25743">222</cx:pt>
          <cx:pt idx="25744">239</cx:pt>
          <cx:pt idx="25745">265</cx:pt>
          <cx:pt idx="25746">245</cx:pt>
          <cx:pt idx="25747">222</cx:pt>
          <cx:pt idx="25748">192</cx:pt>
          <cx:pt idx="25749">175</cx:pt>
          <cx:pt idx="25750">106</cx:pt>
          <cx:pt idx="25751">50</cx:pt>
          <cx:pt idx="25752">18</cx:pt>
          <cx:pt idx="25753">4</cx:pt>
          <cx:pt idx="25754">6</cx:pt>
          <cx:pt idx="25755">31</cx:pt>
          <cx:pt idx="25756">67</cx:pt>
          <cx:pt idx="25757">83</cx:pt>
          <cx:pt idx="25758">187</cx:pt>
          <cx:pt idx="25759">195</cx:pt>
          <cx:pt idx="25760">186</cx:pt>
          <cx:pt idx="25761">220</cx:pt>
          <cx:pt idx="25762">257</cx:pt>
          <cx:pt idx="25763">224</cx:pt>
          <cx:pt idx="25764">215</cx:pt>
          <cx:pt idx="25765">196</cx:pt>
          <cx:pt idx="25766">188</cx:pt>
          <cx:pt idx="25767">161</cx:pt>
          <cx:pt idx="25768">176</cx:pt>
          <cx:pt idx="25769">145</cx:pt>
          <cx:pt idx="25770">150</cx:pt>
          <cx:pt idx="25771">124</cx:pt>
          <cx:pt idx="25772">124</cx:pt>
          <cx:pt idx="25773">98</cx:pt>
          <cx:pt idx="25774">35</cx:pt>
          <cx:pt idx="25775">16</cx:pt>
          <cx:pt idx="25776">8</cx:pt>
          <cx:pt idx="25777">6</cx:pt>
          <cx:pt idx="25778">4</cx:pt>
          <cx:pt idx="25779">14</cx:pt>
          <cx:pt idx="25780">57</cx:pt>
          <cx:pt idx="25781">95</cx:pt>
          <cx:pt idx="25782">145</cx:pt>
          <cx:pt idx="25783">167</cx:pt>
          <cx:pt idx="25784">148</cx:pt>
          <cx:pt idx="25785">166</cx:pt>
          <cx:pt idx="25786">152</cx:pt>
          <cx:pt idx="25787">117</cx:pt>
          <cx:pt idx="25788">115</cx:pt>
          <cx:pt idx="25789">107</cx:pt>
          <cx:pt idx="25790">105</cx:pt>
          <cx:pt idx="25791">131</cx:pt>
          <cx:pt idx="25792">188</cx:pt>
          <cx:pt idx="25793">193</cx:pt>
          <cx:pt idx="25794">201</cx:pt>
          <cx:pt idx="25795">180</cx:pt>
          <cx:pt idx="25796">170</cx:pt>
          <cx:pt idx="25797">143</cx:pt>
          <cx:pt idx="25798">91</cx:pt>
          <cx:pt idx="25799">32</cx:pt>
          <cx:pt idx="25800">20</cx:pt>
          <cx:pt idx="25801">18</cx:pt>
          <cx:pt idx="25802">19</cx:pt>
          <cx:pt idx="25803">32</cx:pt>
          <cx:pt idx="25804">50</cx:pt>
          <cx:pt idx="25805">95</cx:pt>
          <cx:pt idx="25806">202</cx:pt>
          <cx:pt idx="25807">235</cx:pt>
          <cx:pt idx="25808">280</cx:pt>
          <cx:pt idx="25809">271</cx:pt>
          <cx:pt idx="25810">286</cx:pt>
          <cx:pt idx="25811">243</cx:pt>
          <cx:pt idx="25812">242</cx:pt>
          <cx:pt idx="25813">203</cx:pt>
          <cx:pt idx="25814">237</cx:pt>
          <cx:pt idx="25815">239</cx:pt>
          <cx:pt idx="25816">220</cx:pt>
          <cx:pt idx="25817">249</cx:pt>
          <cx:pt idx="25818">256</cx:pt>
          <cx:pt idx="25819">234</cx:pt>
          <cx:pt idx="25820">196</cx:pt>
          <cx:pt idx="25821">168</cx:pt>
          <cx:pt idx="25822">98</cx:pt>
          <cx:pt idx="25823">63</cx:pt>
          <cx:pt idx="25824">32</cx:pt>
          <cx:pt idx="25825">22</cx:pt>
          <cx:pt idx="25826">27</cx:pt>
          <cx:pt idx="25827">66</cx:pt>
          <cx:pt idx="25828">79</cx:pt>
          <cx:pt idx="25829">119</cx:pt>
          <cx:pt idx="25830">243</cx:pt>
          <cx:pt idx="25831">243</cx:pt>
          <cx:pt idx="25832">245</cx:pt>
          <cx:pt idx="25833">276</cx:pt>
          <cx:pt idx="25834">286</cx:pt>
          <cx:pt idx="25835">246</cx:pt>
          <cx:pt idx="25836">234</cx:pt>
          <cx:pt idx="25837">246</cx:pt>
          <cx:pt idx="25838">241</cx:pt>
          <cx:pt idx="25839">253</cx:pt>
          <cx:pt idx="25840">251</cx:pt>
          <cx:pt idx="25841">260</cx:pt>
          <cx:pt idx="25842">246</cx:pt>
          <cx:pt idx="25843">219</cx:pt>
          <cx:pt idx="25844">198</cx:pt>
          <cx:pt idx="25845">163</cx:pt>
          <cx:pt idx="25846">89</cx:pt>
          <cx:pt idx="25847">57</cx:pt>
          <cx:pt idx="25848">18</cx:pt>
          <cx:pt idx="25849">21</cx:pt>
          <cx:pt idx="25850">28</cx:pt>
          <cx:pt idx="25851">66</cx:pt>
          <cx:pt idx="25852">79</cx:pt>
          <cx:pt idx="25853">117</cx:pt>
          <cx:pt idx="25854">256</cx:pt>
          <cx:pt idx="25855">261</cx:pt>
          <cx:pt idx="25856">273</cx:pt>
          <cx:pt idx="25857">278</cx:pt>
          <cx:pt idx="25858">288</cx:pt>
          <cx:pt idx="25859">252</cx:pt>
          <cx:pt idx="25860">237</cx:pt>
          <cx:pt idx="25861">228</cx:pt>
          <cx:pt idx="25862">252</cx:pt>
          <cx:pt idx="25863">243</cx:pt>
          <cx:pt idx="25864">277</cx:pt>
          <cx:pt idx="25865">265</cx:pt>
          <cx:pt idx="25866">254</cx:pt>
          <cx:pt idx="25867">220</cx:pt>
          <cx:pt idx="25868">225</cx:pt>
          <cx:pt idx="25869">172</cx:pt>
          <cx:pt idx="25870">78</cx:pt>
          <cx:pt idx="25871">52</cx:pt>
          <cx:pt idx="25872">22</cx:pt>
          <cx:pt idx="25873">19</cx:pt>
          <cx:pt idx="25874">29</cx:pt>
          <cx:pt idx="25875">59</cx:pt>
          <cx:pt idx="25876">76</cx:pt>
          <cx:pt idx="25877">128</cx:pt>
          <cx:pt idx="25878">236</cx:pt>
          <cx:pt idx="25879">249</cx:pt>
          <cx:pt idx="25880">286</cx:pt>
          <cx:pt idx="25881">276</cx:pt>
          <cx:pt idx="25882">281</cx:pt>
          <cx:pt idx="25883">263</cx:pt>
          <cx:pt idx="25884">233</cx:pt>
          <cx:pt idx="25885">256</cx:pt>
          <cx:pt idx="25886">269</cx:pt>
          <cx:pt idx="25887">240</cx:pt>
          <cx:pt idx="25888">258</cx:pt>
          <cx:pt idx="25889">268</cx:pt>
          <cx:pt idx="25890">263</cx:pt>
          <cx:pt idx="25891">223</cx:pt>
          <cx:pt idx="25892">226</cx:pt>
          <cx:pt idx="25893">169</cx:pt>
          <cx:pt idx="25894">72</cx:pt>
          <cx:pt idx="25895">62</cx:pt>
          <cx:pt idx="25896">25</cx:pt>
          <cx:pt idx="25897">17</cx:pt>
          <cx:pt idx="25898">31</cx:pt>
          <cx:pt idx="25899">58</cx:pt>
          <cx:pt idx="25900">80</cx:pt>
          <cx:pt idx="25901">119</cx:pt>
          <cx:pt idx="25902">246</cx:pt>
          <cx:pt idx="25903">242</cx:pt>
          <cx:pt idx="25904">255</cx:pt>
          <cx:pt idx="25905">276</cx:pt>
          <cx:pt idx="25906">279</cx:pt>
          <cx:pt idx="25907">268</cx:pt>
          <cx:pt idx="25908">273</cx:pt>
          <cx:pt idx="25909">247</cx:pt>
          <cx:pt idx="25910">260</cx:pt>
          <cx:pt idx="25911">254</cx:pt>
          <cx:pt idx="25912">260</cx:pt>
          <cx:pt idx="25913">272</cx:pt>
          <cx:pt idx="25914">254</cx:pt>
          <cx:pt idx="25915">202</cx:pt>
          <cx:pt idx="25916">203</cx:pt>
          <cx:pt idx="25917">166</cx:pt>
          <cx:pt idx="25918">62</cx:pt>
          <cx:pt idx="25919">43</cx:pt>
          <cx:pt idx="25920">12</cx:pt>
          <cx:pt idx="25921">5</cx:pt>
          <cx:pt idx="25922">7</cx:pt>
          <cx:pt idx="25923">28</cx:pt>
          <cx:pt idx="25924">60</cx:pt>
          <cx:pt idx="25925">113</cx:pt>
          <cx:pt idx="25926">213</cx:pt>
          <cx:pt idx="25927">197</cx:pt>
          <cx:pt idx="25928">190</cx:pt>
          <cx:pt idx="25929">218</cx:pt>
          <cx:pt idx="25930">255</cx:pt>
          <cx:pt idx="25931">217</cx:pt>
          <cx:pt idx="25932">199</cx:pt>
          <cx:pt idx="25933">181</cx:pt>
          <cx:pt idx="25934">201</cx:pt>
          <cx:pt idx="25935">157</cx:pt>
          <cx:pt idx="25936">160</cx:pt>
          <cx:pt idx="25937">149</cx:pt>
          <cx:pt idx="25938">153</cx:pt>
          <cx:pt idx="25939">134</cx:pt>
          <cx:pt idx="25940">127</cx:pt>
          <cx:pt idx="25941">104</cx:pt>
          <cx:pt idx="25942">22</cx:pt>
          <cx:pt idx="25943">7</cx:pt>
          <cx:pt idx="25944">12</cx:pt>
          <cx:pt idx="25945">5</cx:pt>
          <cx:pt idx="25946">6</cx:pt>
          <cx:pt idx="25947">19</cx:pt>
          <cx:pt idx="25948">55</cx:pt>
          <cx:pt idx="25949">82</cx:pt>
          <cx:pt idx="25950">144</cx:pt>
          <cx:pt idx="25951">176</cx:pt>
          <cx:pt idx="25952">158</cx:pt>
          <cx:pt idx="25953">194</cx:pt>
          <cx:pt idx="25954">216</cx:pt>
          <cx:pt idx="25955">214</cx:pt>
          <cx:pt idx="25956">203</cx:pt>
          <cx:pt idx="25957">214</cx:pt>
          <cx:pt idx="25958">239</cx:pt>
          <cx:pt idx="25959">209</cx:pt>
          <cx:pt idx="25960">218</cx:pt>
          <cx:pt idx="25961">237</cx:pt>
          <cx:pt idx="25962">229</cx:pt>
          <cx:pt idx="25963">193</cx:pt>
          <cx:pt idx="25964">168</cx:pt>
          <cx:pt idx="25965">158</cx:pt>
          <cx:pt idx="25966">43</cx:pt>
          <cx:pt idx="25967">18</cx:pt>
          <cx:pt idx="25968">14</cx:pt>
          <cx:pt idx="25969">2</cx:pt>
          <cx:pt idx="25970">4</cx:pt>
          <cx:pt idx="25971">29</cx:pt>
          <cx:pt idx="25972">63</cx:pt>
          <cx:pt idx="25973">86</cx:pt>
          <cx:pt idx="25974">172</cx:pt>
          <cx:pt idx="25975">211</cx:pt>
          <cx:pt idx="25976">226</cx:pt>
          <cx:pt idx="25977">226</cx:pt>
          <cx:pt idx="25978">279</cx:pt>
          <cx:pt idx="25979">258</cx:pt>
          <cx:pt idx="25980">228</cx:pt>
          <cx:pt idx="25981">212</cx:pt>
          <cx:pt idx="25982">226</cx:pt>
          <cx:pt idx="25983">240</cx:pt>
          <cx:pt idx="25984">232</cx:pt>
          <cx:pt idx="25985">248</cx:pt>
          <cx:pt idx="25986">251</cx:pt>
          <cx:pt idx="25987">208</cx:pt>
          <cx:pt idx="25988">194</cx:pt>
          <cx:pt idx="25989">149</cx:pt>
          <cx:pt idx="25990">77</cx:pt>
          <cx:pt idx="25991">67</cx:pt>
          <cx:pt idx="25992">26</cx:pt>
          <cx:pt idx="25993">25</cx:pt>
          <cx:pt idx="25994">24</cx:pt>
          <cx:pt idx="25995">65</cx:pt>
          <cx:pt idx="25996">93</cx:pt>
          <cx:pt idx="25997">118</cx:pt>
          <cx:pt idx="25998">256</cx:pt>
          <cx:pt idx="25999">249</cx:pt>
          <cx:pt idx="26000">239</cx:pt>
          <cx:pt idx="26001">265</cx:pt>
          <cx:pt idx="26002">270</cx:pt>
          <cx:pt idx="26003">234</cx:pt>
          <cx:pt idx="26004">207</cx:pt>
          <cx:pt idx="26005">204</cx:pt>
          <cx:pt idx="26006">234</cx:pt>
          <cx:pt idx="26007">223</cx:pt>
          <cx:pt idx="26008">234</cx:pt>
          <cx:pt idx="26009">242</cx:pt>
          <cx:pt idx="26010">251</cx:pt>
          <cx:pt idx="26011">190</cx:pt>
          <cx:pt idx="26012">196</cx:pt>
          <cx:pt idx="26013">149</cx:pt>
          <cx:pt idx="26014">75</cx:pt>
          <cx:pt idx="26015">61</cx:pt>
          <cx:pt idx="26016">25</cx:pt>
          <cx:pt idx="26017">22</cx:pt>
          <cx:pt idx="26018">25</cx:pt>
          <cx:pt idx="26019">67</cx:pt>
          <cx:pt idx="26020">90</cx:pt>
          <cx:pt idx="26021">133</cx:pt>
          <cx:pt idx="26022">237</cx:pt>
          <cx:pt idx="26023">232</cx:pt>
          <cx:pt idx="26024">251</cx:pt>
          <cx:pt idx="26025">275</cx:pt>
          <cx:pt idx="26026">263</cx:pt>
          <cx:pt idx="26027">241</cx:pt>
          <cx:pt idx="26028">199</cx:pt>
          <cx:pt idx="26029">211</cx:pt>
          <cx:pt idx="26030">245</cx:pt>
          <cx:pt idx="26031">239</cx:pt>
          <cx:pt idx="26032">226</cx:pt>
          <cx:pt idx="26033">237</cx:pt>
          <cx:pt idx="26034">250</cx:pt>
          <cx:pt idx="26035">217</cx:pt>
          <cx:pt idx="26036">198</cx:pt>
          <cx:pt idx="26037">166</cx:pt>
          <cx:pt idx="26038">82</cx:pt>
          <cx:pt idx="26039">61</cx:pt>
          <cx:pt idx="26040">25</cx:pt>
          <cx:pt idx="26041">20</cx:pt>
          <cx:pt idx="26042">25</cx:pt>
          <cx:pt idx="26043">65</cx:pt>
          <cx:pt idx="26044">86</cx:pt>
          <cx:pt idx="26045">122</cx:pt>
          <cx:pt idx="26046">245</cx:pt>
          <cx:pt idx="26047">232</cx:pt>
          <cx:pt idx="26048">234</cx:pt>
          <cx:pt idx="26049">258</cx:pt>
          <cx:pt idx="26050">290</cx:pt>
          <cx:pt idx="26051">253</cx:pt>
          <cx:pt idx="26052">228</cx:pt>
          <cx:pt idx="26053">219</cx:pt>
          <cx:pt idx="26054">236</cx:pt>
          <cx:pt idx="26055">225</cx:pt>
          <cx:pt idx="26056">234</cx:pt>
          <cx:pt idx="26057">249</cx:pt>
          <cx:pt idx="26058">241</cx:pt>
          <cx:pt idx="26059">195</cx:pt>
          <cx:pt idx="26060">194</cx:pt>
          <cx:pt idx="26061">165</cx:pt>
          <cx:pt idx="26062">81</cx:pt>
          <cx:pt idx="26063">60</cx:pt>
          <cx:pt idx="26064">21</cx:pt>
          <cx:pt idx="26065">20</cx:pt>
          <cx:pt idx="26066">30</cx:pt>
          <cx:pt idx="26067">62</cx:pt>
          <cx:pt idx="26068">85</cx:pt>
          <cx:pt idx="26069">115</cx:pt>
          <cx:pt idx="26070">183</cx:pt>
          <cx:pt idx="26071">213</cx:pt>
          <cx:pt idx="26072">244</cx:pt>
          <cx:pt idx="26073">247</cx:pt>
          <cx:pt idx="26074">261</cx:pt>
          <cx:pt idx="26075">254</cx:pt>
          <cx:pt idx="26076">234</cx:pt>
          <cx:pt idx="26077">232</cx:pt>
          <cx:pt idx="26078">236</cx:pt>
          <cx:pt idx="26079">228</cx:pt>
          <cx:pt idx="26080">234</cx:pt>
          <cx:pt idx="26081">263</cx:pt>
          <cx:pt idx="26082">240</cx:pt>
          <cx:pt idx="26083">214</cx:pt>
          <cx:pt idx="26084">203</cx:pt>
          <cx:pt idx="26085">192</cx:pt>
          <cx:pt idx="26086">92</cx:pt>
          <cx:pt idx="26087">53</cx:pt>
          <cx:pt idx="26088">21</cx:pt>
          <cx:pt idx="26089">14</cx:pt>
          <cx:pt idx="26090">9</cx:pt>
          <cx:pt idx="26091">22</cx:pt>
          <cx:pt idx="26092">54</cx:pt>
          <cx:pt idx="26093">116</cx:pt>
          <cx:pt idx="26094">186</cx:pt>
          <cx:pt idx="26095">193</cx:pt>
          <cx:pt idx="26096">203</cx:pt>
          <cx:pt idx="26097">216</cx:pt>
          <cx:pt idx="26098">284</cx:pt>
          <cx:pt idx="26099">227</cx:pt>
          <cx:pt idx="26100">215</cx:pt>
          <cx:pt idx="26101">216</cx:pt>
          <cx:pt idx="26102">213</cx:pt>
          <cx:pt idx="26103">180</cx:pt>
          <cx:pt idx="26104">162</cx:pt>
          <cx:pt idx="26105">179</cx:pt>
          <cx:pt idx="26106">154</cx:pt>
          <cx:pt idx="26107">133</cx:pt>
          <cx:pt idx="26108">137</cx:pt>
          <cx:pt idx="26109">97</cx:pt>
          <cx:pt idx="26110">24</cx:pt>
          <cx:pt idx="26111">18</cx:pt>
          <cx:pt idx="26112">12</cx:pt>
          <cx:pt idx="26113">12</cx:pt>
          <cx:pt idx="26114">6</cx:pt>
          <cx:pt idx="26115">18</cx:pt>
          <cx:pt idx="26116">49</cx:pt>
          <cx:pt idx="26117">80</cx:pt>
          <cx:pt idx="26118">160</cx:pt>
          <cx:pt idx="26119">167</cx:pt>
          <cx:pt idx="26120">167</cx:pt>
          <cx:pt idx="26121">180</cx:pt>
          <cx:pt idx="26122">201</cx:pt>
          <cx:pt idx="26123">177</cx:pt>
          <cx:pt idx="26124">178</cx:pt>
          <cx:pt idx="26125">162</cx:pt>
          <cx:pt idx="26126">154</cx:pt>
          <cx:pt idx="26127">122</cx:pt>
          <cx:pt idx="26128">124</cx:pt>
          <cx:pt idx="26129">118</cx:pt>
          <cx:pt idx="26130">91</cx:pt>
          <cx:pt idx="26131">68</cx:pt>
          <cx:pt idx="26132">59</cx:pt>
          <cx:pt idx="26133">29</cx:pt>
          <cx:pt idx="26134">8</cx:pt>
          <cx:pt idx="26135">4</cx:pt>
          <cx:pt idx="26136">8</cx:pt>
          <cx:pt idx="26137">1</cx:pt>
          <cx:pt idx="26138">6</cx:pt>
          <cx:pt idx="26139">14</cx:pt>
          <cx:pt idx="26140">34</cx:pt>
          <cx:pt idx="26141">57</cx:pt>
          <cx:pt idx="26142">77</cx:pt>
          <cx:pt idx="26143">83</cx:pt>
          <cx:pt idx="26144">89</cx:pt>
          <cx:pt idx="26145">149</cx:pt>
          <cx:pt idx="26146">131</cx:pt>
          <cx:pt idx="26147">124</cx:pt>
          <cx:pt idx="26148">118</cx:pt>
          <cx:pt idx="26149">105</cx:pt>
          <cx:pt idx="26150">144</cx:pt>
          <cx:pt idx="26151">97</cx:pt>
          <cx:pt idx="26152">117</cx:pt>
          <cx:pt idx="26153">124</cx:pt>
          <cx:pt idx="26154">108</cx:pt>
          <cx:pt idx="26155">80</cx:pt>
          <cx:pt idx="26156">115</cx:pt>
          <cx:pt idx="26157">56</cx:pt>
          <cx:pt idx="26158">14</cx:pt>
          <cx:pt idx="26159">11</cx:pt>
          <cx:pt idx="26160">5</cx:pt>
          <cx:pt idx="26161">7</cx:pt>
          <cx:pt idx="26162">6</cx:pt>
          <cx:pt idx="26163">29</cx:pt>
          <cx:pt idx="26164">35</cx:pt>
          <cx:pt idx="26165">57</cx:pt>
          <cx:pt idx="26166">123</cx:pt>
          <cx:pt idx="26167">142</cx:pt>
          <cx:pt idx="26168">154</cx:pt>
          <cx:pt idx="26169">191</cx:pt>
          <cx:pt idx="26170">205</cx:pt>
          <cx:pt idx="26171">158</cx:pt>
          <cx:pt idx="26172">156</cx:pt>
          <cx:pt idx="26173">160</cx:pt>
          <cx:pt idx="26174">176</cx:pt>
          <cx:pt idx="26175">161</cx:pt>
          <cx:pt idx="26176">172</cx:pt>
          <cx:pt idx="26177">180</cx:pt>
          <cx:pt idx="26178">169</cx:pt>
          <cx:pt idx="26179">120</cx:pt>
          <cx:pt idx="26180">152</cx:pt>
          <cx:pt idx="26181">94</cx:pt>
          <cx:pt idx="26182">26</cx:pt>
          <cx:pt idx="26183">23</cx:pt>
          <cx:pt idx="26184">6</cx:pt>
          <cx:pt idx="26185">9</cx:pt>
          <cx:pt idx="26186">19</cx:pt>
          <cx:pt idx="26187">53</cx:pt>
          <cx:pt idx="26188">63</cx:pt>
          <cx:pt idx="26189">96</cx:pt>
          <cx:pt idx="26190">184</cx:pt>
          <cx:pt idx="26191">177</cx:pt>
          <cx:pt idx="26192">196</cx:pt>
          <cx:pt idx="26193">220</cx:pt>
          <cx:pt idx="26194">220</cx:pt>
          <cx:pt idx="26195">202</cx:pt>
          <cx:pt idx="26196">188</cx:pt>
          <cx:pt idx="26197">180</cx:pt>
          <cx:pt idx="26198">193</cx:pt>
          <cx:pt idx="26199">180</cx:pt>
          <cx:pt idx="26200">183</cx:pt>
          <cx:pt idx="26201">172</cx:pt>
          <cx:pt idx="26202">180</cx:pt>
          <cx:pt idx="26203">155</cx:pt>
          <cx:pt idx="26204">155</cx:pt>
          <cx:pt idx="26205">119</cx:pt>
          <cx:pt idx="26206">59</cx:pt>
          <cx:pt idx="26207">45</cx:pt>
          <cx:pt idx="26208">19</cx:pt>
          <cx:pt idx="26209">11</cx:pt>
          <cx:pt idx="26210">21</cx:pt>
          <cx:pt idx="26211">52</cx:pt>
          <cx:pt idx="26212">69</cx:pt>
          <cx:pt idx="26213">90</cx:pt>
          <cx:pt idx="26214">167</cx:pt>
          <cx:pt idx="26215">165</cx:pt>
          <cx:pt idx="26216">184</cx:pt>
          <cx:pt idx="26217">216</cx:pt>
          <cx:pt idx="26218">230</cx:pt>
          <cx:pt idx="26219">178</cx:pt>
          <cx:pt idx="26220">162</cx:pt>
          <cx:pt idx="26221">179</cx:pt>
          <cx:pt idx="26222">209</cx:pt>
          <cx:pt idx="26223">181</cx:pt>
          <cx:pt idx="26224">191</cx:pt>
          <cx:pt idx="26225">193</cx:pt>
          <cx:pt idx="26226">188</cx:pt>
          <cx:pt idx="26227">154</cx:pt>
          <cx:pt idx="26228">160</cx:pt>
          <cx:pt idx="26229">132</cx:pt>
          <cx:pt idx="26230">75</cx:pt>
          <cx:pt idx="26231">48</cx:pt>
          <cx:pt idx="26232">13</cx:pt>
          <cx:pt idx="26233">9</cx:pt>
          <cx:pt idx="26234">19</cx:pt>
          <cx:pt idx="26235">52</cx:pt>
          <cx:pt idx="26236">75</cx:pt>
          <cx:pt idx="26237">96</cx:pt>
          <cx:pt idx="26238">181</cx:pt>
          <cx:pt idx="26239">179</cx:pt>
          <cx:pt idx="26240">192</cx:pt>
          <cx:pt idx="26241">224</cx:pt>
          <cx:pt idx="26242">234</cx:pt>
          <cx:pt idx="26243">212</cx:pt>
          <cx:pt idx="26244">194</cx:pt>
          <cx:pt idx="26245">176</cx:pt>
          <cx:pt idx="26246">188</cx:pt>
          <cx:pt idx="26247">185</cx:pt>
          <cx:pt idx="26248">163</cx:pt>
          <cx:pt idx="26249">196</cx:pt>
          <cx:pt idx="26250">199</cx:pt>
          <cx:pt idx="26251">150</cx:pt>
          <cx:pt idx="26252">147</cx:pt>
          <cx:pt idx="26253">147</cx:pt>
          <cx:pt idx="26254">79</cx:pt>
          <cx:pt idx="26255">49</cx:pt>
          <cx:pt idx="26256">18</cx:pt>
          <cx:pt idx="26257">1</cx:pt>
          <cx:pt idx="26258">3</cx:pt>
          <cx:pt idx="26259">19</cx:pt>
          <cx:pt idx="26260">51</cx:pt>
          <cx:pt idx="26261">87</cx:pt>
          <cx:pt idx="26262">170</cx:pt>
          <cx:pt idx="26263">169</cx:pt>
          <cx:pt idx="26264">174</cx:pt>
          <cx:pt idx="26265">206</cx:pt>
          <cx:pt idx="26266">209</cx:pt>
          <cx:pt idx="26267">178</cx:pt>
          <cx:pt idx="26268">168</cx:pt>
          <cx:pt idx="26269">152</cx:pt>
          <cx:pt idx="26270">174</cx:pt>
          <cx:pt idx="26271">135</cx:pt>
          <cx:pt idx="26272">149</cx:pt>
          <cx:pt idx="26273">113</cx:pt>
          <cx:pt idx="26274">133</cx:pt>
          <cx:pt idx="26275">113</cx:pt>
          <cx:pt idx="26276">96</cx:pt>
          <cx:pt idx="26277">76</cx:pt>
          <cx:pt idx="26278">18</cx:pt>
          <cx:pt idx="26279">9</cx:pt>
          <cx:pt idx="26280">10</cx:pt>
          <cx:pt idx="26281">6</cx:pt>
          <cx:pt idx="26282">5</cx:pt>
          <cx:pt idx="26283">16</cx:pt>
          <cx:pt idx="26284">36</cx:pt>
          <cx:pt idx="26285">69</cx:pt>
          <cx:pt idx="26286">111</cx:pt>
          <cx:pt idx="26287">149</cx:pt>
          <cx:pt idx="26288">137</cx:pt>
          <cx:pt idx="26289">172</cx:pt>
          <cx:pt idx="26290">167</cx:pt>
          <cx:pt idx="26291">164</cx:pt>
          <cx:pt idx="26292">165</cx:pt>
          <cx:pt idx="26293">161</cx:pt>
          <cx:pt idx="26294">155</cx:pt>
          <cx:pt idx="26295">129</cx:pt>
          <cx:pt idx="26296">142</cx:pt>
          <cx:pt idx="26297">128</cx:pt>
          <cx:pt idx="26298">110</cx:pt>
          <cx:pt idx="26299">80</cx:pt>
          <cx:pt idx="26300">66</cx:pt>
          <cx:pt idx="26301">29</cx:pt>
          <cx:pt idx="26302">9</cx:pt>
          <cx:pt idx="26303">7</cx:pt>
          <cx:pt idx="26304">3</cx:pt>
          <cx:pt idx="26305">2</cx:pt>
          <cx:pt idx="26306">2</cx:pt>
          <cx:pt idx="26307">13</cx:pt>
          <cx:pt idx="26308">30</cx:pt>
          <cx:pt idx="26309">49</cx:pt>
          <cx:pt idx="26310">64</cx:pt>
          <cx:pt idx="26311">84</cx:pt>
          <cx:pt idx="26312">122</cx:pt>
          <cx:pt idx="26313">168</cx:pt>
          <cx:pt idx="26314">162</cx:pt>
          <cx:pt idx="26315">144</cx:pt>
          <cx:pt idx="26316">158</cx:pt>
          <cx:pt idx="26317">173</cx:pt>
          <cx:pt idx="26318">161</cx:pt>
          <cx:pt idx="26319">147</cx:pt>
          <cx:pt idx="26320">176</cx:pt>
          <cx:pt idx="26321">182</cx:pt>
          <cx:pt idx="26322">189</cx:pt>
          <cx:pt idx="26323">123</cx:pt>
          <cx:pt idx="26324">171</cx:pt>
          <cx:pt idx="26325">110</cx:pt>
          <cx:pt idx="26326">27</cx:pt>
          <cx:pt idx="26327">12</cx:pt>
          <cx:pt idx="26328">7</cx:pt>
          <cx:pt idx="26329">9</cx:pt>
          <cx:pt idx="26330">16</cx:pt>
          <cx:pt idx="26331">51</cx:pt>
          <cx:pt idx="26332">61</cx:pt>
          <cx:pt idx="26333">91</cx:pt>
          <cx:pt idx="26334">168</cx:pt>
          <cx:pt idx="26335">163</cx:pt>
          <cx:pt idx="26336">199</cx:pt>
          <cx:pt idx="26337">229</cx:pt>
          <cx:pt idx="26338">233</cx:pt>
          <cx:pt idx="26339">205</cx:pt>
          <cx:pt idx="26340">184</cx:pt>
          <cx:pt idx="26341">173</cx:pt>
          <cx:pt idx="26342">189</cx:pt>
          <cx:pt idx="26343">200</cx:pt>
          <cx:pt idx="26344">188</cx:pt>
          <cx:pt idx="26345">215</cx:pt>
          <cx:pt idx="26346">201</cx:pt>
          <cx:pt idx="26347">160</cx:pt>
          <cx:pt idx="26348">171</cx:pt>
          <cx:pt idx="26349">153</cx:pt>
          <cx:pt idx="26350">67</cx:pt>
          <cx:pt idx="26351">38</cx:pt>
          <cx:pt idx="26352">11</cx:pt>
          <cx:pt idx="26353">11</cx:pt>
          <cx:pt idx="26354">19</cx:pt>
          <cx:pt idx="26355">54</cx:pt>
          <cx:pt idx="26356">62</cx:pt>
          <cx:pt idx="26357">92</cx:pt>
          <cx:pt idx="26358">182</cx:pt>
          <cx:pt idx="26359">178</cx:pt>
          <cx:pt idx="26360">207</cx:pt>
          <cx:pt idx="26361">226</cx:pt>
          <cx:pt idx="26362">210</cx:pt>
          <cx:pt idx="26363">216</cx:pt>
          <cx:pt idx="26364">194</cx:pt>
          <cx:pt idx="26365">167</cx:pt>
          <cx:pt idx="26366">183</cx:pt>
          <cx:pt idx="26367">175</cx:pt>
          <cx:pt idx="26368">210</cx:pt>
          <cx:pt idx="26369">202</cx:pt>
          <cx:pt idx="26370">209</cx:pt>
          <cx:pt idx="26371">158</cx:pt>
          <cx:pt idx="26372">178</cx:pt>
          <cx:pt idx="26373">152</cx:pt>
          <cx:pt idx="26374">80</cx:pt>
          <cx:pt idx="26375">47</cx:pt>
          <cx:pt idx="26376">9</cx:pt>
          <cx:pt idx="26377">13</cx:pt>
          <cx:pt idx="26378">17</cx:pt>
          <cx:pt idx="26379">65</cx:pt>
          <cx:pt idx="26380">71</cx:pt>
          <cx:pt idx="26381">93</cx:pt>
          <cx:pt idx="26382">196</cx:pt>
          <cx:pt idx="26383">196</cx:pt>
          <cx:pt idx="26384">197</cx:pt>
          <cx:pt idx="26385">240</cx:pt>
          <cx:pt idx="26386">242</cx:pt>
          <cx:pt idx="26387">198</cx:pt>
          <cx:pt idx="26388">183</cx:pt>
          <cx:pt idx="26389">190</cx:pt>
          <cx:pt idx="26390">212</cx:pt>
          <cx:pt idx="26391">209</cx:pt>
          <cx:pt idx="26392">211</cx:pt>
          <cx:pt idx="26393">218</cx:pt>
          <cx:pt idx="26394">211</cx:pt>
          <cx:pt idx="26395">160</cx:pt>
          <cx:pt idx="26396">178</cx:pt>
          <cx:pt idx="26397">137</cx:pt>
          <cx:pt idx="26398">65</cx:pt>
          <cx:pt idx="26399">50</cx:pt>
          <cx:pt idx="26400">16</cx:pt>
          <cx:pt idx="26401">19</cx:pt>
          <cx:pt idx="26402">23</cx:pt>
          <cx:pt idx="26403">57</cx:pt>
          <cx:pt idx="26404">58</cx:pt>
          <cx:pt idx="26405">101</cx:pt>
          <cx:pt idx="26406">189</cx:pt>
          <cx:pt idx="26407">195</cx:pt>
          <cx:pt idx="26408">204</cx:pt>
          <cx:pt idx="26409">237</cx:pt>
          <cx:pt idx="26410">270</cx:pt>
          <cx:pt idx="26411">213</cx:pt>
          <cx:pt idx="26412">226</cx:pt>
          <cx:pt idx="26413">220</cx:pt>
          <cx:pt idx="26414">246</cx:pt>
          <cx:pt idx="26415">228</cx:pt>
          <cx:pt idx="26416">213</cx:pt>
          <cx:pt idx="26417">226</cx:pt>
          <cx:pt idx="26418">227</cx:pt>
          <cx:pt idx="26419">176</cx:pt>
          <cx:pt idx="26420">192</cx:pt>
          <cx:pt idx="26421">135</cx:pt>
          <cx:pt idx="26422">55</cx:pt>
          <cx:pt idx="26423">42</cx:pt>
          <cx:pt idx="26424">13</cx:pt>
          <cx:pt idx="26425">9</cx:pt>
          <cx:pt idx="26426">5</cx:pt>
          <cx:pt idx="26427">22</cx:pt>
          <cx:pt idx="26428">51</cx:pt>
          <cx:pt idx="26429">108</cx:pt>
          <cx:pt idx="26430">193</cx:pt>
          <cx:pt idx="26431">178</cx:pt>
          <cx:pt idx="26432">185</cx:pt>
          <cx:pt idx="26433">230</cx:pt>
          <cx:pt idx="26434">246</cx:pt>
          <cx:pt idx="26435">211</cx:pt>
          <cx:pt idx="26436">202</cx:pt>
          <cx:pt idx="26437">188</cx:pt>
          <cx:pt idx="26438">211</cx:pt>
          <cx:pt idx="26439">176</cx:pt>
          <cx:pt idx="26440">169</cx:pt>
          <cx:pt idx="26441">156</cx:pt>
          <cx:pt idx="26442">155</cx:pt>
          <cx:pt idx="26443">134</cx:pt>
          <cx:pt idx="26444">127</cx:pt>
          <cx:pt idx="26445">101</cx:pt>
          <cx:pt idx="26446">21</cx:pt>
          <cx:pt idx="26447">21</cx:pt>
          <cx:pt idx="26448">19</cx:pt>
          <cx:pt idx="26449">10</cx:pt>
          <cx:pt idx="26450">2</cx:pt>
          <cx:pt idx="26451">22</cx:pt>
          <cx:pt idx="26452">55</cx:pt>
          <cx:pt idx="26453">92</cx:pt>
          <cx:pt idx="26454">151</cx:pt>
          <cx:pt idx="26455">174</cx:pt>
          <cx:pt idx="26456">168</cx:pt>
          <cx:pt idx="26457">188</cx:pt>
          <cx:pt idx="26458">202</cx:pt>
          <cx:pt idx="26459">198</cx:pt>
          <cx:pt idx="26460">213</cx:pt>
          <cx:pt idx="26461">204</cx:pt>
          <cx:pt idx="26462">250</cx:pt>
          <cx:pt idx="26463">228</cx:pt>
          <cx:pt idx="26464">216</cx:pt>
          <cx:pt idx="26465">217</cx:pt>
          <cx:pt idx="26466">242</cx:pt>
          <cx:pt idx="26467">192</cx:pt>
          <cx:pt idx="26468">186</cx:pt>
          <cx:pt idx="26469">157</cx:pt>
          <cx:pt idx="26470">42</cx:pt>
          <cx:pt idx="26471">21</cx:pt>
          <cx:pt idx="26472">18</cx:pt>
          <cx:pt idx="26473">17</cx:pt>
          <cx:pt idx="26474">15</cx:pt>
          <cx:pt idx="26475">27</cx:pt>
          <cx:pt idx="26476">47</cx:pt>
          <cx:pt idx="26477">109</cx:pt>
          <cx:pt idx="26478">244</cx:pt>
          <cx:pt idx="26479">242</cx:pt>
          <cx:pt idx="26480">280</cx:pt>
          <cx:pt idx="26481">308</cx:pt>
          <cx:pt idx="26482">288</cx:pt>
          <cx:pt idx="26483">225</cx:pt>
          <cx:pt idx="26484">237</cx:pt>
          <cx:pt idx="26485">231</cx:pt>
          <cx:pt idx="26486">263</cx:pt>
          <cx:pt idx="26487">220</cx:pt>
          <cx:pt idx="26488">227</cx:pt>
          <cx:pt idx="26489">248</cx:pt>
          <cx:pt idx="26490">240</cx:pt>
          <cx:pt idx="26491">190</cx:pt>
          <cx:pt idx="26492">211</cx:pt>
          <cx:pt idx="26493">139</cx:pt>
          <cx:pt idx="26494">69</cx:pt>
          <cx:pt idx="26495">52</cx:pt>
          <cx:pt idx="26496">16</cx:pt>
          <cx:pt idx="26497">18</cx:pt>
          <cx:pt idx="26498">20</cx:pt>
          <cx:pt idx="26499">64</cx:pt>
          <cx:pt idx="26500">75</cx:pt>
          <cx:pt idx="26501">109</cx:pt>
          <cx:pt idx="26502">244</cx:pt>
          <cx:pt idx="26503">251</cx:pt>
          <cx:pt idx="26504">252</cx:pt>
          <cx:pt idx="26505">279</cx:pt>
          <cx:pt idx="26506">265</cx:pt>
          <cx:pt idx="26507">219</cx:pt>
          <cx:pt idx="26508">242</cx:pt>
          <cx:pt idx="26509">219</cx:pt>
          <cx:pt idx="26510">267</cx:pt>
          <cx:pt idx="26511">225</cx:pt>
          <cx:pt idx="26512">236</cx:pt>
          <cx:pt idx="26513">239</cx:pt>
          <cx:pt idx="26514">237</cx:pt>
          <cx:pt idx="26515">193</cx:pt>
          <cx:pt idx="26516">202</cx:pt>
          <cx:pt idx="26517">123</cx:pt>
          <cx:pt idx="26518">68</cx:pt>
          <cx:pt idx="26519">42</cx:pt>
          <cx:pt idx="26520">16</cx:pt>
          <cx:pt idx="26521">15</cx:pt>
          <cx:pt idx="26522">23</cx:pt>
          <cx:pt idx="26523">50</cx:pt>
          <cx:pt idx="26524">76</cx:pt>
          <cx:pt idx="26525">118</cx:pt>
          <cx:pt idx="26526">240</cx:pt>
          <cx:pt idx="26527">209</cx:pt>
          <cx:pt idx="26528">222</cx:pt>
          <cx:pt idx="26529">273</cx:pt>
          <cx:pt idx="26530">266</cx:pt>
          <cx:pt idx="26531">212</cx:pt>
          <cx:pt idx="26532">215</cx:pt>
          <cx:pt idx="26533">212</cx:pt>
          <cx:pt idx="26534">254</cx:pt>
          <cx:pt idx="26535">234</cx:pt>
          <cx:pt idx="26536">253</cx:pt>
          <cx:pt idx="26537">243</cx:pt>
          <cx:pt idx="26538">231</cx:pt>
          <cx:pt idx="26539">200</cx:pt>
          <cx:pt idx="26540">226</cx:pt>
          <cx:pt idx="26541">133</cx:pt>
          <cx:pt idx="26542">66</cx:pt>
          <cx:pt idx="26543">47</cx:pt>
          <cx:pt idx="26544">14</cx:pt>
          <cx:pt idx="26545">17</cx:pt>
          <cx:pt idx="26546">27</cx:pt>
          <cx:pt idx="26547">55</cx:pt>
          <cx:pt idx="26548">72</cx:pt>
          <cx:pt idx="26549">117</cx:pt>
          <cx:pt idx="26550">244</cx:pt>
          <cx:pt idx="26551">238</cx:pt>
          <cx:pt idx="26552">233</cx:pt>
          <cx:pt idx="26553">269</cx:pt>
          <cx:pt idx="26554">266</cx:pt>
          <cx:pt idx="26555">229</cx:pt>
          <cx:pt idx="26556">215</cx:pt>
          <cx:pt idx="26557">219</cx:pt>
          <cx:pt idx="26558">257</cx:pt>
          <cx:pt idx="26559">232</cx:pt>
          <cx:pt idx="26560">256</cx:pt>
          <cx:pt idx="26561">257</cx:pt>
          <cx:pt idx="26562">261</cx:pt>
          <cx:pt idx="26563">203</cx:pt>
          <cx:pt idx="26564">214</cx:pt>
          <cx:pt idx="26565">132</cx:pt>
          <cx:pt idx="26566">66</cx:pt>
          <cx:pt idx="26567">41</cx:pt>
          <cx:pt idx="26568">15</cx:pt>
          <cx:pt idx="26569">19</cx:pt>
          <cx:pt idx="26570">25</cx:pt>
          <cx:pt idx="26571">59</cx:pt>
          <cx:pt idx="26572">74</cx:pt>
          <cx:pt idx="26573">115</cx:pt>
          <cx:pt idx="26574">227</cx:pt>
          <cx:pt idx="26575">212</cx:pt>
          <cx:pt idx="26576">244</cx:pt>
          <cx:pt idx="26577">255</cx:pt>
          <cx:pt idx="26578">280</cx:pt>
          <cx:pt idx="26579">223</cx:pt>
          <cx:pt idx="26580">249</cx:pt>
          <cx:pt idx="26581">226</cx:pt>
          <cx:pt idx="26582">227</cx:pt>
          <cx:pt idx="26583">238</cx:pt>
          <cx:pt idx="26584">246</cx:pt>
          <cx:pt idx="26585">259</cx:pt>
          <cx:pt idx="26586">242</cx:pt>
          <cx:pt idx="26587">191</cx:pt>
          <cx:pt idx="26588">216</cx:pt>
          <cx:pt idx="26589">124</cx:pt>
          <cx:pt idx="26590">53</cx:pt>
          <cx:pt idx="26591">34</cx:pt>
          <cx:pt idx="26592">10</cx:pt>
          <cx:pt idx="26593">5</cx:pt>
          <cx:pt idx="26594">5</cx:pt>
          <cx:pt idx="26595">38</cx:pt>
          <cx:pt idx="26596">62</cx:pt>
          <cx:pt idx="26597">120</cx:pt>
          <cx:pt idx="26598">191</cx:pt>
          <cx:pt idx="26599">181</cx:pt>
          <cx:pt idx="26600">194</cx:pt>
          <cx:pt idx="26601">218</cx:pt>
          <cx:pt idx="26602">237</cx:pt>
          <cx:pt idx="26603">204</cx:pt>
          <cx:pt idx="26604">184</cx:pt>
          <cx:pt idx="26605">181</cx:pt>
          <cx:pt idx="26606">181</cx:pt>
          <cx:pt idx="26607">153</cx:pt>
          <cx:pt idx="26608">157</cx:pt>
          <cx:pt idx="26609">141</cx:pt>
          <cx:pt idx="26610">157</cx:pt>
          <cx:pt idx="26611">114</cx:pt>
          <cx:pt idx="26612">130</cx:pt>
          <cx:pt idx="26613">82</cx:pt>
          <cx:pt idx="26614">18</cx:pt>
          <cx:pt idx="26615">12</cx:pt>
          <cx:pt idx="26616">10</cx:pt>
          <cx:pt idx="26617">5</cx:pt>
          <cx:pt idx="26618">2</cx:pt>
          <cx:pt idx="26619">22</cx:pt>
          <cx:pt idx="26620">57</cx:pt>
          <cx:pt idx="26621">85</cx:pt>
          <cx:pt idx="26622">151</cx:pt>
          <cx:pt idx="26623">171</cx:pt>
          <cx:pt idx="26624">156</cx:pt>
          <cx:pt idx="26625">200</cx:pt>
          <cx:pt idx="26626">222</cx:pt>
          <cx:pt idx="26627">218</cx:pt>
          <cx:pt idx="26628">235</cx:pt>
          <cx:pt idx="26629">230</cx:pt>
          <cx:pt idx="26630">237</cx:pt>
          <cx:pt idx="26631">208</cx:pt>
          <cx:pt idx="26632">224</cx:pt>
          <cx:pt idx="26633">213</cx:pt>
          <cx:pt idx="26634">216</cx:pt>
          <cx:pt idx="26635">173</cx:pt>
          <cx:pt idx="26636">197</cx:pt>
          <cx:pt idx="26637">122</cx:pt>
          <cx:pt idx="26638">30</cx:pt>
          <cx:pt idx="26639">14</cx:pt>
          <cx:pt idx="26640">12</cx:pt>
          <cx:pt idx="26641">20</cx:pt>
          <cx:pt idx="26642">18</cx:pt>
          <cx:pt idx="26643">34</cx:pt>
          <cx:pt idx="26644">58</cx:pt>
          <cx:pt idx="26645">122</cx:pt>
          <cx:pt idx="26646">257</cx:pt>
          <cx:pt idx="26647">262</cx:pt>
          <cx:pt idx="26648">299</cx:pt>
          <cx:pt idx="26649">300</cx:pt>
          <cx:pt idx="26650">290</cx:pt>
          <cx:pt idx="26651">235</cx:pt>
          <cx:pt idx="26652">244</cx:pt>
          <cx:pt idx="26653">234</cx:pt>
          <cx:pt idx="26654">248</cx:pt>
          <cx:pt idx="26655">233</cx:pt>
          <cx:pt idx="26656">231</cx:pt>
          <cx:pt idx="26657">243</cx:pt>
          <cx:pt idx="26658">247</cx:pt>
          <cx:pt idx="26659">199</cx:pt>
          <cx:pt idx="26660">209</cx:pt>
          <cx:pt idx="26661">143</cx:pt>
          <cx:pt idx="26662">63</cx:pt>
          <cx:pt idx="26663">49</cx:pt>
          <cx:pt idx="26664">13</cx:pt>
          <cx:pt idx="26665">10</cx:pt>
          <cx:pt idx="26666">21</cx:pt>
          <cx:pt idx="26667">66</cx:pt>
          <cx:pt idx="26668">78</cx:pt>
          <cx:pt idx="26669">117</cx:pt>
          <cx:pt idx="26670">237</cx:pt>
          <cx:pt idx="26671">237</cx:pt>
          <cx:pt idx="26672">238</cx:pt>
          <cx:pt idx="26673">257</cx:pt>
          <cx:pt idx="26674">259</cx:pt>
          <cx:pt idx="26675">217</cx:pt>
          <cx:pt idx="26676">195</cx:pt>
          <cx:pt idx="26677">190</cx:pt>
          <cx:pt idx="26678">245</cx:pt>
          <cx:pt idx="26679">235</cx:pt>
          <cx:pt idx="26680">250</cx:pt>
          <cx:pt idx="26681">238</cx:pt>
          <cx:pt idx="26682">266</cx:pt>
          <cx:pt idx="26683">208</cx:pt>
          <cx:pt idx="26684">209</cx:pt>
          <cx:pt idx="26685">142</cx:pt>
          <cx:pt idx="26686">58</cx:pt>
          <cx:pt idx="26687">57</cx:pt>
          <cx:pt idx="26688">18</cx:pt>
          <cx:pt idx="26689">14</cx:pt>
          <cx:pt idx="26690">27</cx:pt>
          <cx:pt idx="26691">71</cx:pt>
          <cx:pt idx="26692">71</cx:pt>
          <cx:pt idx="26693">99</cx:pt>
          <cx:pt idx="26694">223</cx:pt>
          <cx:pt idx="26695">240</cx:pt>
          <cx:pt idx="26696">220</cx:pt>
          <cx:pt idx="26697">260</cx:pt>
          <cx:pt idx="26698">268</cx:pt>
          <cx:pt idx="26699">236</cx:pt>
          <cx:pt idx="26700">212</cx:pt>
          <cx:pt idx="26701">218</cx:pt>
          <cx:pt idx="26702">241</cx:pt>
          <cx:pt idx="26703">249</cx:pt>
          <cx:pt idx="26704">243</cx:pt>
          <cx:pt idx="26705">250</cx:pt>
          <cx:pt idx="26706">258</cx:pt>
          <cx:pt idx="26707">218</cx:pt>
          <cx:pt idx="26708">221</cx:pt>
          <cx:pt idx="26709">159</cx:pt>
          <cx:pt idx="26710">71</cx:pt>
          <cx:pt idx="26711">52</cx:pt>
          <cx:pt idx="26712">14</cx:pt>
          <cx:pt idx="26713">16</cx:pt>
          <cx:pt idx="26714">28</cx:pt>
          <cx:pt idx="26715">68</cx:pt>
          <cx:pt idx="26716">78</cx:pt>
          <cx:pt idx="26717">117</cx:pt>
          <cx:pt idx="26718">222</cx:pt>
          <cx:pt idx="26719">244</cx:pt>
          <cx:pt idx="26720">225</cx:pt>
          <cx:pt idx="26721">224</cx:pt>
          <cx:pt idx="26722">232</cx:pt>
          <cx:pt idx="26723">180</cx:pt>
          <cx:pt idx="26724">183</cx:pt>
          <cx:pt idx="26725">177</cx:pt>
          <cx:pt idx="26726">238</cx:pt>
          <cx:pt idx="26727">226</cx:pt>
          <cx:pt idx="26728">239</cx:pt>
          <cx:pt idx="26729">271</cx:pt>
          <cx:pt idx="26730">247</cx:pt>
          <cx:pt idx="26731">227</cx:pt>
          <cx:pt idx="26732">208</cx:pt>
          <cx:pt idx="26733">174</cx:pt>
          <cx:pt idx="26734">100</cx:pt>
          <cx:pt idx="26735">59</cx:pt>
          <cx:pt idx="26736">19</cx:pt>
          <cx:pt idx="26737">19</cx:pt>
          <cx:pt idx="26738">25</cx:pt>
          <cx:pt idx="26739">65</cx:pt>
          <cx:pt idx="26740">73</cx:pt>
          <cx:pt idx="26741">110</cx:pt>
          <cx:pt idx="26742">241</cx:pt>
          <cx:pt idx="26743">243</cx:pt>
          <cx:pt idx="26744">235</cx:pt>
          <cx:pt idx="26745">290</cx:pt>
          <cx:pt idx="26746">292</cx:pt>
          <cx:pt idx="26747">250</cx:pt>
          <cx:pt idx="26748">244</cx:pt>
          <cx:pt idx="26749">250</cx:pt>
          <cx:pt idx="26750">277</cx:pt>
          <cx:pt idx="26751">276</cx:pt>
          <cx:pt idx="26752">258</cx:pt>
          <cx:pt idx="26753">256</cx:pt>
          <cx:pt idx="26754">244</cx:pt>
          <cx:pt idx="26755">212</cx:pt>
          <cx:pt idx="26756">200</cx:pt>
          <cx:pt idx="26757">142</cx:pt>
          <cx:pt idx="26758">68</cx:pt>
          <cx:pt idx="26759">46</cx:pt>
          <cx:pt idx="26760">11</cx:pt>
          <cx:pt idx="26761">6</cx:pt>
          <cx:pt idx="26762">5</cx:pt>
          <cx:pt idx="26763">24</cx:pt>
          <cx:pt idx="26764">58</cx:pt>
          <cx:pt idx="26765">100</cx:pt>
          <cx:pt idx="26766">208</cx:pt>
          <cx:pt idx="26767">191</cx:pt>
          <cx:pt idx="26768">192</cx:pt>
          <cx:pt idx="26769">227</cx:pt>
          <cx:pt idx="26770">256</cx:pt>
          <cx:pt idx="26771">210</cx:pt>
          <cx:pt idx="26772">183</cx:pt>
          <cx:pt idx="26773">174</cx:pt>
          <cx:pt idx="26774">181</cx:pt>
          <cx:pt idx="26775">153</cx:pt>
          <cx:pt idx="26776">168</cx:pt>
          <cx:pt idx="26777">139</cx:pt>
          <cx:pt idx="26778">156</cx:pt>
          <cx:pt idx="26779">133</cx:pt>
          <cx:pt idx="26780">118</cx:pt>
          <cx:pt idx="26781">93</cx:pt>
          <cx:pt idx="26782">34</cx:pt>
          <cx:pt idx="26783">14</cx:pt>
          <cx:pt idx="26784">10</cx:pt>
          <cx:pt idx="26785">11</cx:pt>
          <cx:pt idx="26786">3</cx:pt>
          <cx:pt idx="26787">21</cx:pt>
          <cx:pt idx="26788">53</cx:pt>
          <cx:pt idx="26789">82</cx:pt>
          <cx:pt idx="26790">153</cx:pt>
          <cx:pt idx="26791">160</cx:pt>
          <cx:pt idx="26792">156</cx:pt>
          <cx:pt idx="26793">213</cx:pt>
          <cx:pt idx="26794">226</cx:pt>
          <cx:pt idx="26795">212</cx:pt>
          <cx:pt idx="26796">238</cx:pt>
          <cx:pt idx="26797">209</cx:pt>
          <cx:pt idx="26798">236</cx:pt>
          <cx:pt idx="26799">214</cx:pt>
          <cx:pt idx="26800">221</cx:pt>
          <cx:pt idx="26801">223</cx:pt>
          <cx:pt idx="26802">250</cx:pt>
          <cx:pt idx="26803">199</cx:pt>
          <cx:pt idx="26804">208</cx:pt>
          <cx:pt idx="26805">142</cx:pt>
          <cx:pt idx="26806">36</cx:pt>
          <cx:pt idx="26807">24</cx:pt>
          <cx:pt idx="26808">13</cx:pt>
          <cx:pt idx="26809">19</cx:pt>
          <cx:pt idx="26810">14</cx:pt>
          <cx:pt idx="26811">38</cx:pt>
          <cx:pt idx="26812">53</cx:pt>
          <cx:pt idx="26813">108</cx:pt>
          <cx:pt idx="26814">232</cx:pt>
          <cx:pt idx="26815">243</cx:pt>
          <cx:pt idx="26816">249</cx:pt>
          <cx:pt idx="26817">296</cx:pt>
          <cx:pt idx="26818">295</cx:pt>
          <cx:pt idx="26819">224</cx:pt>
          <cx:pt idx="26820">242</cx:pt>
          <cx:pt idx="26821">235</cx:pt>
          <cx:pt idx="26822">255</cx:pt>
          <cx:pt idx="26823">224</cx:pt>
          <cx:pt idx="26824">251</cx:pt>
          <cx:pt idx="26825">259</cx:pt>
          <cx:pt idx="26826">255</cx:pt>
          <cx:pt idx="26827">202</cx:pt>
          <cx:pt idx="26828">208</cx:pt>
          <cx:pt idx="26829">140</cx:pt>
          <cx:pt idx="26830">72</cx:pt>
          <cx:pt idx="26831">52</cx:pt>
          <cx:pt idx="26832">13</cx:pt>
          <cx:pt idx="26833">13</cx:pt>
          <cx:pt idx="26834">20</cx:pt>
          <cx:pt idx="26835">60</cx:pt>
          <cx:pt idx="26836">84</cx:pt>
          <cx:pt idx="26837">134</cx:pt>
          <cx:pt idx="26838">252</cx:pt>
          <cx:pt idx="26839">250</cx:pt>
          <cx:pt idx="26840">261</cx:pt>
          <cx:pt idx="26841">286</cx:pt>
          <cx:pt idx="26842">269</cx:pt>
          <cx:pt idx="26843">226</cx:pt>
          <cx:pt idx="26844">223</cx:pt>
          <cx:pt idx="26845">220</cx:pt>
          <cx:pt idx="26846">264</cx:pt>
          <cx:pt idx="26847">246</cx:pt>
          <cx:pt idx="26848">265</cx:pt>
          <cx:pt idx="26849">261</cx:pt>
          <cx:pt idx="26850">249</cx:pt>
          <cx:pt idx="26851">199</cx:pt>
          <cx:pt idx="26852">211</cx:pt>
          <cx:pt idx="26853">132</cx:pt>
          <cx:pt idx="26854">62</cx:pt>
          <cx:pt idx="26855">48</cx:pt>
          <cx:pt idx="26856">17</cx:pt>
          <cx:pt idx="26857">17</cx:pt>
          <cx:pt idx="26858">27</cx:pt>
          <cx:pt idx="26859">64</cx:pt>
          <cx:pt idx="26860">69</cx:pt>
          <cx:pt idx="26861">121</cx:pt>
          <cx:pt idx="26862">268</cx:pt>
          <cx:pt idx="26863">247</cx:pt>
          <cx:pt idx="26864">274</cx:pt>
          <cx:pt idx="26865">299</cx:pt>
          <cx:pt idx="26866">287</cx:pt>
          <cx:pt idx="26867">245</cx:pt>
          <cx:pt idx="26868">229</cx:pt>
          <cx:pt idx="26869">230</cx:pt>
          <cx:pt idx="26870">306</cx:pt>
          <cx:pt idx="26871">255</cx:pt>
          <cx:pt idx="26872">255</cx:pt>
          <cx:pt idx="26873">262</cx:pt>
          <cx:pt idx="26874">273</cx:pt>
          <cx:pt idx="26875">209</cx:pt>
          <cx:pt idx="26876">238</cx:pt>
          <cx:pt idx="26877">143</cx:pt>
          <cx:pt idx="26878">67</cx:pt>
          <cx:pt idx="26879">48</cx:pt>
          <cx:pt idx="26880">15</cx:pt>
          <cx:pt idx="26881">18</cx:pt>
          <cx:pt idx="26882">25</cx:pt>
          <cx:pt idx="26883">66</cx:pt>
          <cx:pt idx="26884">68</cx:pt>
          <cx:pt idx="26885">132</cx:pt>
          <cx:pt idx="26886">256</cx:pt>
          <cx:pt idx="26887">243</cx:pt>
          <cx:pt idx="26888">258</cx:pt>
          <cx:pt idx="26889">299</cx:pt>
          <cx:pt idx="26890">299</cx:pt>
          <cx:pt idx="26891">219</cx:pt>
          <cx:pt idx="26892">241</cx:pt>
          <cx:pt idx="26893">230</cx:pt>
          <cx:pt idx="26894">274</cx:pt>
          <cx:pt idx="26895">253</cx:pt>
          <cx:pt idx="26896">282</cx:pt>
          <cx:pt idx="26897">272</cx:pt>
          <cx:pt idx="26898">267</cx:pt>
          <cx:pt idx="26899">213</cx:pt>
          <cx:pt idx="26900">230</cx:pt>
          <cx:pt idx="26901">152</cx:pt>
          <cx:pt idx="26902">76</cx:pt>
          <cx:pt idx="26903">50</cx:pt>
          <cx:pt idx="26904">16</cx:pt>
          <cx:pt idx="26905">19</cx:pt>
          <cx:pt idx="26906">29</cx:pt>
          <cx:pt idx="26907">62</cx:pt>
          <cx:pt idx="26908">76</cx:pt>
          <cx:pt idx="26909">124</cx:pt>
          <cx:pt idx="26910">256</cx:pt>
          <cx:pt idx="26911">245</cx:pt>
          <cx:pt idx="26912">249</cx:pt>
          <cx:pt idx="26913">294</cx:pt>
          <cx:pt idx="26914">298</cx:pt>
          <cx:pt idx="26915">251</cx:pt>
          <cx:pt idx="26916">256</cx:pt>
          <cx:pt idx="26917">243</cx:pt>
          <cx:pt idx="26918">275</cx:pt>
          <cx:pt idx="26919">246</cx:pt>
          <cx:pt idx="26920">270</cx:pt>
          <cx:pt idx="26921">258</cx:pt>
          <cx:pt idx="26922">272</cx:pt>
          <cx:pt idx="26923">200</cx:pt>
          <cx:pt idx="26924">209</cx:pt>
          <cx:pt idx="26925">147</cx:pt>
          <cx:pt idx="26926">55</cx:pt>
          <cx:pt idx="26927">42</cx:pt>
          <cx:pt idx="26928">8</cx:pt>
          <cx:pt idx="26929">6</cx:pt>
          <cx:pt idx="26930">1</cx:pt>
          <cx:pt idx="26931">28</cx:pt>
          <cx:pt idx="26932">49</cx:pt>
          <cx:pt idx="26933">116</cx:pt>
          <cx:pt idx="26934">203</cx:pt>
          <cx:pt idx="26935">188</cx:pt>
          <cx:pt idx="26936">220</cx:pt>
          <cx:pt idx="26937">232</cx:pt>
          <cx:pt idx="26938">267</cx:pt>
          <cx:pt idx="26939">217</cx:pt>
          <cx:pt idx="26940">205</cx:pt>
          <cx:pt idx="26941">204</cx:pt>
          <cx:pt idx="26942">196</cx:pt>
          <cx:pt idx="26943">175</cx:pt>
          <cx:pt idx="26944">184</cx:pt>
          <cx:pt idx="26945">157</cx:pt>
          <cx:pt idx="26946">160</cx:pt>
          <cx:pt idx="26947">117</cx:pt>
          <cx:pt idx="26948">124</cx:pt>
          <cx:pt idx="26949">87</cx:pt>
          <cx:pt idx="26950">13</cx:pt>
          <cx:pt idx="26951">10</cx:pt>
          <cx:pt idx="26952">5</cx:pt>
          <cx:pt idx="26953">12</cx:pt>
          <cx:pt idx="26954">6</cx:pt>
          <cx:pt idx="26955">15</cx:pt>
          <cx:pt idx="26956">52</cx:pt>
          <cx:pt idx="26957">92</cx:pt>
          <cx:pt idx="26958">166</cx:pt>
          <cx:pt idx="26959">170</cx:pt>
          <cx:pt idx="26960">164</cx:pt>
          <cx:pt idx="26961">214</cx:pt>
          <cx:pt idx="26962">215</cx:pt>
          <cx:pt idx="26963">198</cx:pt>
          <cx:pt idx="26964">236</cx:pt>
          <cx:pt idx="26965">208</cx:pt>
          <cx:pt idx="26966">249</cx:pt>
          <cx:pt idx="26967">205</cx:pt>
          <cx:pt idx="26968">223</cx:pt>
          <cx:pt idx="26969">229</cx:pt>
          <cx:pt idx="26970">242</cx:pt>
          <cx:pt idx="26971">183</cx:pt>
          <cx:pt idx="26972">198</cx:pt>
          <cx:pt idx="26973">141</cx:pt>
          <cx:pt idx="26974">31</cx:pt>
          <cx:pt idx="26975">16</cx:pt>
          <cx:pt idx="26976">16</cx:pt>
          <cx:pt idx="26977">18</cx:pt>
          <cx:pt idx="26978">18</cx:pt>
          <cx:pt idx="26979">27</cx:pt>
          <cx:pt idx="26980">53</cx:pt>
          <cx:pt idx="26981">127</cx:pt>
          <cx:pt idx="26982">268</cx:pt>
          <cx:pt idx="26983">257</cx:pt>
          <cx:pt idx="26984">286</cx:pt>
          <cx:pt idx="26985">319</cx:pt>
          <cx:pt idx="26986">327</cx:pt>
          <cx:pt idx="26987">238</cx:pt>
          <cx:pt idx="26988">239</cx:pt>
          <cx:pt idx="26989">207</cx:pt>
          <cx:pt idx="26990">254</cx:pt>
          <cx:pt idx="26991">227</cx:pt>
          <cx:pt idx="26992">244</cx:pt>
          <cx:pt idx="26993">249</cx:pt>
          <cx:pt idx="26994">250</cx:pt>
          <cx:pt idx="26995">206</cx:pt>
          <cx:pt idx="26996">208</cx:pt>
          <cx:pt idx="26997">126</cx:pt>
          <cx:pt idx="26998">67</cx:pt>
          <cx:pt idx="26999">55</cx:pt>
          <cx:pt idx="27000">21</cx:pt>
          <cx:pt idx="27001">18</cx:pt>
          <cx:pt idx="27002">23</cx:pt>
          <cx:pt idx="27003">57</cx:pt>
          <cx:pt idx="27004">73</cx:pt>
          <cx:pt idx="27005">118</cx:pt>
          <cx:pt idx="27006">257</cx:pt>
          <cx:pt idx="27007">246</cx:pt>
          <cx:pt idx="27008">255</cx:pt>
          <cx:pt idx="27009">297</cx:pt>
          <cx:pt idx="27010">277</cx:pt>
          <cx:pt idx="27011">211</cx:pt>
          <cx:pt idx="27012">234</cx:pt>
          <cx:pt idx="27013">231</cx:pt>
          <cx:pt idx="27014">274</cx:pt>
          <cx:pt idx="27015">238</cx:pt>
          <cx:pt idx="27016">266</cx:pt>
          <cx:pt idx="27017">257</cx:pt>
          <cx:pt idx="27018">277</cx:pt>
          <cx:pt idx="27019">203</cx:pt>
          <cx:pt idx="27020">217</cx:pt>
          <cx:pt idx="27021">139</cx:pt>
          <cx:pt idx="27022">63</cx:pt>
          <cx:pt idx="27023">49</cx:pt>
          <cx:pt idx="27024">16</cx:pt>
          <cx:pt idx="27025">18</cx:pt>
          <cx:pt idx="27026">22</cx:pt>
          <cx:pt idx="27027">64</cx:pt>
          <cx:pt idx="27028">69</cx:pt>
          <cx:pt idx="27029">133</cx:pt>
          <cx:pt idx="27030">262</cx:pt>
          <cx:pt idx="27031">248</cx:pt>
          <cx:pt idx="27032">255</cx:pt>
          <cx:pt idx="27033">294</cx:pt>
          <cx:pt idx="27034">280</cx:pt>
          <cx:pt idx="27035">230</cx:pt>
          <cx:pt idx="27036">237</cx:pt>
          <cx:pt idx="27037">211</cx:pt>
          <cx:pt idx="27038">249</cx:pt>
          <cx:pt idx="27039">245</cx:pt>
          <cx:pt idx="27040">264</cx:pt>
          <cx:pt idx="27041">259</cx:pt>
          <cx:pt idx="27042">247</cx:pt>
          <cx:pt idx="27043">223</cx:pt>
          <cx:pt idx="27044">232</cx:pt>
          <cx:pt idx="27045">145</cx:pt>
          <cx:pt idx="27046">66</cx:pt>
          <cx:pt idx="27047">46</cx:pt>
          <cx:pt idx="27048">16</cx:pt>
          <cx:pt idx="27049">16</cx:pt>
          <cx:pt idx="27050">21</cx:pt>
          <cx:pt idx="27051">57</cx:pt>
          <cx:pt idx="27052">63</cx:pt>
          <cx:pt idx="27053">125</cx:pt>
          <cx:pt idx="27054">251</cx:pt>
          <cx:pt idx="27055">240</cx:pt>
          <cx:pt idx="27056">247</cx:pt>
          <cx:pt idx="27057">302</cx:pt>
          <cx:pt idx="27058">276</cx:pt>
          <cx:pt idx="27059">235</cx:pt>
          <cx:pt idx="27060">225</cx:pt>
          <cx:pt idx="27061">211</cx:pt>
          <cx:pt idx="27062">262</cx:pt>
          <cx:pt idx="27063">233</cx:pt>
          <cx:pt idx="27064">264</cx:pt>
          <cx:pt idx="27065">270</cx:pt>
          <cx:pt idx="27066">279</cx:pt>
          <cx:pt idx="27067">205</cx:pt>
          <cx:pt idx="27068">223</cx:pt>
          <cx:pt idx="27069">154</cx:pt>
          <cx:pt idx="27070">68</cx:pt>
          <cx:pt idx="27071">40</cx:pt>
          <cx:pt idx="27072">10</cx:pt>
          <cx:pt idx="27073">19</cx:pt>
          <cx:pt idx="27074">28</cx:pt>
          <cx:pt idx="27075">56</cx:pt>
          <cx:pt idx="27076">73</cx:pt>
          <cx:pt idx="27077">114</cx:pt>
          <cx:pt idx="27078">255</cx:pt>
          <cx:pt idx="27079">258</cx:pt>
          <cx:pt idx="27080">254</cx:pt>
          <cx:pt idx="27081">266</cx:pt>
          <cx:pt idx="27082">271</cx:pt>
          <cx:pt idx="27083">235</cx:pt>
          <cx:pt idx="27084">241</cx:pt>
          <cx:pt idx="27085">224</cx:pt>
          <cx:pt idx="27086">259</cx:pt>
          <cx:pt idx="27087">243</cx:pt>
          <cx:pt idx="27088">261</cx:pt>
          <cx:pt idx="27089">276</cx:pt>
          <cx:pt idx="27090">263</cx:pt>
          <cx:pt idx="27091">195</cx:pt>
          <cx:pt idx="27092">203</cx:pt>
          <cx:pt idx="27093">152</cx:pt>
          <cx:pt idx="27094">60</cx:pt>
          <cx:pt idx="27095">39</cx:pt>
          <cx:pt idx="27096">14</cx:pt>
          <cx:pt idx="27097">6</cx:pt>
          <cx:pt idx="27098">3</cx:pt>
          <cx:pt idx="27099">24</cx:pt>
          <cx:pt idx="27100">50</cx:pt>
          <cx:pt idx="27101">114</cx:pt>
          <cx:pt idx="27102">222</cx:pt>
          <cx:pt idx="27103">189</cx:pt>
          <cx:pt idx="27104">192</cx:pt>
          <cx:pt idx="27105">228</cx:pt>
          <cx:pt idx="27106">264</cx:pt>
          <cx:pt idx="27107">208</cx:pt>
          <cx:pt idx="27108">195</cx:pt>
          <cx:pt idx="27109">193</cx:pt>
          <cx:pt idx="27110">199</cx:pt>
          <cx:pt idx="27111">149</cx:pt>
          <cx:pt idx="27112">163</cx:pt>
          <cx:pt idx="27113">156</cx:pt>
          <cx:pt idx="27114">157</cx:pt>
          <cx:pt idx="27115">125</cx:pt>
          <cx:pt idx="27116">131</cx:pt>
          <cx:pt idx="27117">92</cx:pt>
          <cx:pt idx="27118">21</cx:pt>
          <cx:pt idx="27119">9</cx:pt>
          <cx:pt idx="27120">7</cx:pt>
          <cx:pt idx="27121">3</cx:pt>
          <cx:pt idx="27122">3</cx:pt>
          <cx:pt idx="27123">16</cx:pt>
          <cx:pt idx="27124">47</cx:pt>
          <cx:pt idx="27125">88</cx:pt>
          <cx:pt idx="27126">168</cx:pt>
          <cx:pt idx="27127">167</cx:pt>
          <cx:pt idx="27128">160</cx:pt>
          <cx:pt idx="27129">190</cx:pt>
          <cx:pt idx="27130">176</cx:pt>
          <cx:pt idx="27131">219</cx:pt>
          <cx:pt idx="27132">232</cx:pt>
          <cx:pt idx="27133">242</cx:pt>
          <cx:pt idx="27134">241</cx:pt>
          <cx:pt idx="27135">206</cx:pt>
          <cx:pt idx="27136">228</cx:pt>
          <cx:pt idx="27137">235</cx:pt>
          <cx:pt idx="27138">221</cx:pt>
          <cx:pt idx="27139">211</cx:pt>
          <cx:pt idx="27140">202</cx:pt>
          <cx:pt idx="27141">163</cx:pt>
          <cx:pt idx="27142">46</cx:pt>
          <cx:pt idx="27143">17</cx:pt>
          <cx:pt idx="27144">19</cx:pt>
          <cx:pt idx="27145">18</cx:pt>
          <cx:pt idx="27146">11</cx:pt>
          <cx:pt idx="27147">29</cx:pt>
          <cx:pt idx="27148">46</cx:pt>
          <cx:pt idx="27149">104</cx:pt>
          <cx:pt idx="27150">258</cx:pt>
          <cx:pt idx="27151">263</cx:pt>
          <cx:pt idx="27152">297</cx:pt>
          <cx:pt idx="27153">308</cx:pt>
          <cx:pt idx="27154">309</cx:pt>
          <cx:pt idx="27155">263</cx:pt>
          <cx:pt idx="27156">241</cx:pt>
          <cx:pt idx="27157">225</cx:pt>
          <cx:pt idx="27158">253</cx:pt>
          <cx:pt idx="27159">239</cx:pt>
          <cx:pt idx="27160">257</cx:pt>
          <cx:pt idx="27161">265</cx:pt>
          <cx:pt idx="27162">270</cx:pt>
          <cx:pt idx="27163">216</cx:pt>
          <cx:pt idx="27164">232</cx:pt>
          <cx:pt idx="27165">142</cx:pt>
          <cx:pt idx="27166">60</cx:pt>
          <cx:pt idx="27167">57</cx:pt>
          <cx:pt idx="27168">19</cx:pt>
          <cx:pt idx="27169">22</cx:pt>
          <cx:pt idx="27170">19</cx:pt>
          <cx:pt idx="27171">65</cx:pt>
          <cx:pt idx="27172">69</cx:pt>
          <cx:pt idx="27173">113</cx:pt>
          <cx:pt idx="27174">251</cx:pt>
          <cx:pt idx="27175">265</cx:pt>
          <cx:pt idx="27176">271</cx:pt>
          <cx:pt idx="27177">289</cx:pt>
          <cx:pt idx="27178">286</cx:pt>
          <cx:pt idx="27179">241</cx:pt>
          <cx:pt idx="27180">239</cx:pt>
          <cx:pt idx="27181">234</cx:pt>
          <cx:pt idx="27182">260</cx:pt>
          <cx:pt idx="27183">246</cx:pt>
          <cx:pt idx="27184">283</cx:pt>
          <cx:pt idx="27185">236</cx:pt>
          <cx:pt idx="27186">233</cx:pt>
          <cx:pt idx="27187">194</cx:pt>
          <cx:pt idx="27188">223</cx:pt>
          <cx:pt idx="27189">150</cx:pt>
          <cx:pt idx="27190">65</cx:pt>
          <cx:pt idx="27191">48</cx:pt>
          <cx:pt idx="27192">18</cx:pt>
          <cx:pt idx="27193">12</cx:pt>
          <cx:pt idx="27194">17</cx:pt>
          <cx:pt idx="27195">47</cx:pt>
          <cx:pt idx="27196">81</cx:pt>
          <cx:pt idx="27197">135</cx:pt>
          <cx:pt idx="27198">251</cx:pt>
          <cx:pt idx="27199">242</cx:pt>
          <cx:pt idx="27200">280</cx:pt>
          <cx:pt idx="27201">309</cx:pt>
          <cx:pt idx="27202">299</cx:pt>
          <cx:pt idx="27203">254</cx:pt>
          <cx:pt idx="27204">220</cx:pt>
          <cx:pt idx="27205">224</cx:pt>
          <cx:pt idx="27206">241</cx:pt>
          <cx:pt idx="27207">251</cx:pt>
          <cx:pt idx="27208">265</cx:pt>
          <cx:pt idx="27209">242</cx:pt>
          <cx:pt idx="27210">256</cx:pt>
          <cx:pt idx="27211">204</cx:pt>
          <cx:pt idx="27212">239</cx:pt>
          <cx:pt idx="27213">167</cx:pt>
          <cx:pt idx="27214">78</cx:pt>
          <cx:pt idx="27215">44</cx:pt>
          <cx:pt idx="27216">14</cx:pt>
          <cx:pt idx="27217">15</cx:pt>
          <cx:pt idx="27218">18</cx:pt>
          <cx:pt idx="27219">57</cx:pt>
          <cx:pt idx="27220">74</cx:pt>
          <cx:pt idx="27221">120</cx:pt>
          <cx:pt idx="27222">254</cx:pt>
          <cx:pt idx="27223">246</cx:pt>
          <cx:pt idx="27224">272</cx:pt>
          <cx:pt idx="27225">277</cx:pt>
          <cx:pt idx="27226">294</cx:pt>
          <cx:pt idx="27227">238</cx:pt>
          <cx:pt idx="27228">244</cx:pt>
          <cx:pt idx="27229">250</cx:pt>
          <cx:pt idx="27230">296</cx:pt>
          <cx:pt idx="27231">257</cx:pt>
          <cx:pt idx="27232">275</cx:pt>
          <cx:pt idx="27233">282</cx:pt>
          <cx:pt idx="27234">271</cx:pt>
          <cx:pt idx="27235">211</cx:pt>
          <cx:pt idx="27236">226</cx:pt>
          <cx:pt idx="27237">149</cx:pt>
          <cx:pt idx="27238">74</cx:pt>
          <cx:pt idx="27239">54</cx:pt>
          <cx:pt idx="27240">19</cx:pt>
          <cx:pt idx="27241">24</cx:pt>
          <cx:pt idx="27242">24</cx:pt>
          <cx:pt idx="27243">57</cx:pt>
          <cx:pt idx="27244">82</cx:pt>
          <cx:pt idx="27245">120</cx:pt>
          <cx:pt idx="27246">253</cx:pt>
          <cx:pt idx="27247">253</cx:pt>
          <cx:pt idx="27248">245</cx:pt>
          <cx:pt idx="27249">278</cx:pt>
          <cx:pt idx="27250">284</cx:pt>
          <cx:pt idx="27251">262</cx:pt>
          <cx:pt idx="27252">270</cx:pt>
          <cx:pt idx="27253">240</cx:pt>
          <cx:pt idx="27254">280</cx:pt>
          <cx:pt idx="27255">258</cx:pt>
          <cx:pt idx="27256">269</cx:pt>
          <cx:pt idx="27257">277</cx:pt>
          <cx:pt idx="27258">245</cx:pt>
          <cx:pt idx="27259">216</cx:pt>
          <cx:pt idx="27260">217</cx:pt>
          <cx:pt idx="27261">155</cx:pt>
          <cx:pt idx="27262">76</cx:pt>
          <cx:pt idx="27263">46</cx:pt>
          <cx:pt idx="27264">9</cx:pt>
          <cx:pt idx="27265">5</cx:pt>
          <cx:pt idx="27266">5</cx:pt>
          <cx:pt idx="27267">30</cx:pt>
          <cx:pt idx="27268">60</cx:pt>
          <cx:pt idx="27269">103</cx:pt>
          <cx:pt idx="27270">220</cx:pt>
          <cx:pt idx="27271">199</cx:pt>
          <cx:pt idx="27272">202</cx:pt>
          <cx:pt idx="27273">242</cx:pt>
          <cx:pt idx="27274">262</cx:pt>
          <cx:pt idx="27275">215</cx:pt>
          <cx:pt idx="27276">190</cx:pt>
          <cx:pt idx="27277">198</cx:pt>
          <cx:pt idx="27278">192</cx:pt>
          <cx:pt idx="27279">163</cx:pt>
          <cx:pt idx="27280">153</cx:pt>
          <cx:pt idx="27281">149</cx:pt>
          <cx:pt idx="27282">164</cx:pt>
          <cx:pt idx="27283">116</cx:pt>
          <cx:pt idx="27284">134</cx:pt>
          <cx:pt idx="27285">101</cx:pt>
          <cx:pt idx="27286">22</cx:pt>
          <cx:pt idx="27287">11</cx:pt>
          <cx:pt idx="27288">7</cx:pt>
          <cx:pt idx="27289">4</cx:pt>
          <cx:pt idx="27290">6</cx:pt>
          <cx:pt idx="27291">20</cx:pt>
          <cx:pt idx="27292">52</cx:pt>
          <cx:pt idx="27293">77</cx:pt>
          <cx:pt idx="27294">166</cx:pt>
          <cx:pt idx="27295">194</cx:pt>
          <cx:pt idx="27296">155</cx:pt>
          <cx:pt idx="27297">187</cx:pt>
          <cx:pt idx="27298">231</cx:pt>
          <cx:pt idx="27299">221</cx:pt>
          <cx:pt idx="27300">216</cx:pt>
          <cx:pt idx="27301">225</cx:pt>
          <cx:pt idx="27302">235</cx:pt>
          <cx:pt idx="27303">208</cx:pt>
          <cx:pt idx="27304">222</cx:pt>
          <cx:pt idx="27305">242</cx:pt>
          <cx:pt idx="27306">236</cx:pt>
          <cx:pt idx="27307">188</cx:pt>
          <cx:pt idx="27308">199</cx:pt>
          <cx:pt idx="27309">163</cx:pt>
          <cx:pt idx="27310">32</cx:pt>
          <cx:pt idx="27311">13</cx:pt>
          <cx:pt idx="27312">15</cx:pt>
          <cx:pt idx="27313">14</cx:pt>
          <cx:pt idx="27314">14</cx:pt>
          <cx:pt idx="27315">32</cx:pt>
          <cx:pt idx="27316">52</cx:pt>
          <cx:pt idx="27317">92</cx:pt>
          <cx:pt idx="27318">251</cx:pt>
          <cx:pt idx="27319">258</cx:pt>
          <cx:pt idx="27320">247</cx:pt>
          <cx:pt idx="27321">289</cx:pt>
          <cx:pt idx="27322">289</cx:pt>
          <cx:pt idx="27323">248</cx:pt>
          <cx:pt idx="27324">223</cx:pt>
          <cx:pt idx="27325">226</cx:pt>
          <cx:pt idx="27326">241</cx:pt>
          <cx:pt idx="27327">233</cx:pt>
          <cx:pt idx="27328">237</cx:pt>
          <cx:pt idx="27329">248</cx:pt>
          <cx:pt idx="27330">241</cx:pt>
          <cx:pt idx="27331">181</cx:pt>
          <cx:pt idx="27332">218</cx:pt>
          <cx:pt idx="27333">156</cx:pt>
          <cx:pt idx="27334">62</cx:pt>
          <cx:pt idx="27335">43</cx:pt>
          <cx:pt idx="27336">18</cx:pt>
          <cx:pt idx="27337">16</cx:pt>
          <cx:pt idx="27338">21</cx:pt>
          <cx:pt idx="27339">61</cx:pt>
          <cx:pt idx="27340">89</cx:pt>
          <cx:pt idx="27341">135</cx:pt>
          <cx:pt idx="27342">237</cx:pt>
          <cx:pt idx="27343">258</cx:pt>
          <cx:pt idx="27344">256</cx:pt>
          <cx:pt idx="27345">295</cx:pt>
          <cx:pt idx="27346">308</cx:pt>
          <cx:pt idx="27347">254</cx:pt>
          <cx:pt idx="27348">217</cx:pt>
          <cx:pt idx="27349">203</cx:pt>
          <cx:pt idx="27350">236</cx:pt>
          <cx:pt idx="27351">249</cx:pt>
          <cx:pt idx="27352">286</cx:pt>
          <cx:pt idx="27353">270</cx:pt>
          <cx:pt idx="27354">255</cx:pt>
          <cx:pt idx="27355">192</cx:pt>
          <cx:pt idx="27356">206</cx:pt>
          <cx:pt idx="27357">139</cx:pt>
          <cx:pt idx="27358">68</cx:pt>
          <cx:pt idx="27359">45</cx:pt>
          <cx:pt idx="27360">18</cx:pt>
          <cx:pt idx="27361">22</cx:pt>
          <cx:pt idx="27362">22</cx:pt>
          <cx:pt idx="27363">61</cx:pt>
          <cx:pt idx="27364">74</cx:pt>
          <cx:pt idx="27365">116</cx:pt>
          <cx:pt idx="27366">250</cx:pt>
          <cx:pt idx="27367">241</cx:pt>
          <cx:pt idx="27368">274</cx:pt>
          <cx:pt idx="27369">310</cx:pt>
          <cx:pt idx="27370">281</cx:pt>
          <cx:pt idx="27371">265</cx:pt>
          <cx:pt idx="27372">245</cx:pt>
          <cx:pt idx="27373">243</cx:pt>
          <cx:pt idx="27374">270</cx:pt>
          <cx:pt idx="27375">254</cx:pt>
          <cx:pt idx="27376">289</cx:pt>
          <cx:pt idx="27377">271</cx:pt>
          <cx:pt idx="27378">261</cx:pt>
          <cx:pt idx="27379">214</cx:pt>
          <cx:pt idx="27380">229</cx:pt>
          <cx:pt idx="27381">152</cx:pt>
          <cx:pt idx="27382">65</cx:pt>
          <cx:pt idx="27383">46</cx:pt>
          <cx:pt idx="27384">17</cx:pt>
          <cx:pt idx="27385">16</cx:pt>
          <cx:pt idx="27386">25</cx:pt>
          <cx:pt idx="27387">56</cx:pt>
          <cx:pt idx="27388">72</cx:pt>
          <cx:pt idx="27389">97</cx:pt>
          <cx:pt idx="27390">202</cx:pt>
          <cx:pt idx="27391">243</cx:pt>
          <cx:pt idx="27392">253</cx:pt>
          <cx:pt idx="27393">243</cx:pt>
          <cx:pt idx="27394">232</cx:pt>
          <cx:pt idx="27395">256</cx:pt>
          <cx:pt idx="27396">256</cx:pt>
          <cx:pt idx="27397">231</cx:pt>
          <cx:pt idx="27398">250</cx:pt>
          <cx:pt idx="27399">256</cx:pt>
          <cx:pt idx="27400">260</cx:pt>
          <cx:pt idx="27401">279</cx:pt>
          <cx:pt idx="27402">253</cx:pt>
          <cx:pt idx="27403">211</cx:pt>
          <cx:pt idx="27404">241</cx:pt>
          <cx:pt idx="27405">182</cx:pt>
          <cx:pt idx="27406">87</cx:pt>
          <cx:pt idx="27407">59</cx:pt>
          <cx:pt idx="27408">18</cx:pt>
          <cx:pt idx="27409">22</cx:pt>
          <cx:pt idx="27410">31</cx:pt>
          <cx:pt idx="27411">57</cx:pt>
          <cx:pt idx="27412">68</cx:pt>
          <cx:pt idx="27413">103</cx:pt>
          <cx:pt idx="27414">217</cx:pt>
          <cx:pt idx="27415">240</cx:pt>
          <cx:pt idx="27416">267</cx:pt>
          <cx:pt idx="27417">285</cx:pt>
          <cx:pt idx="27418">309</cx:pt>
          <cx:pt idx="27419">284</cx:pt>
          <cx:pt idx="27420">266</cx:pt>
          <cx:pt idx="27421">254</cx:pt>
          <cx:pt idx="27422">256</cx:pt>
          <cx:pt idx="27423">298</cx:pt>
          <cx:pt idx="27424">260</cx:pt>
          <cx:pt idx="27425">275</cx:pt>
          <cx:pt idx="27426">262</cx:pt>
          <cx:pt idx="27427">217</cx:pt>
          <cx:pt idx="27428">236</cx:pt>
          <cx:pt idx="27429">156</cx:pt>
          <cx:pt idx="27430">69</cx:pt>
          <cx:pt idx="27431">38</cx:pt>
          <cx:pt idx="27432">13</cx:pt>
          <cx:pt idx="27433">6</cx:pt>
          <cx:pt idx="27434">4</cx:pt>
          <cx:pt idx="27435">32</cx:pt>
          <cx:pt idx="27436">61</cx:pt>
          <cx:pt idx="27437">118</cx:pt>
          <cx:pt idx="27438">218</cx:pt>
          <cx:pt idx="27439">219</cx:pt>
          <cx:pt idx="27440">210</cx:pt>
          <cx:pt idx="27441">244</cx:pt>
          <cx:pt idx="27442">269</cx:pt>
          <cx:pt idx="27443">227</cx:pt>
          <cx:pt idx="27444">214</cx:pt>
          <cx:pt idx="27445">219</cx:pt>
          <cx:pt idx="27446">197</cx:pt>
          <cx:pt idx="27447">187</cx:pt>
          <cx:pt idx="27448">178</cx:pt>
          <cx:pt idx="27449">142</cx:pt>
          <cx:pt idx="27450">150</cx:pt>
          <cx:pt idx="27451">130</cx:pt>
          <cx:pt idx="27452">150</cx:pt>
          <cx:pt idx="27453">84</cx:pt>
          <cx:pt idx="27454">21</cx:pt>
          <cx:pt idx="27455">12</cx:pt>
          <cx:pt idx="27456">8</cx:pt>
          <cx:pt idx="27457">5</cx:pt>
          <cx:pt idx="27458">7</cx:pt>
          <cx:pt idx="27459">24</cx:pt>
          <cx:pt idx="27460">57</cx:pt>
          <cx:pt idx="27461">78</cx:pt>
          <cx:pt idx="27462">166</cx:pt>
          <cx:pt idx="27463">177</cx:pt>
          <cx:pt idx="27464">188</cx:pt>
          <cx:pt idx="27465">213</cx:pt>
          <cx:pt idx="27466">252</cx:pt>
          <cx:pt idx="27467">227</cx:pt>
          <cx:pt idx="27468">233</cx:pt>
          <cx:pt idx="27469">252</cx:pt>
          <cx:pt idx="27470">263</cx:pt>
          <cx:pt idx="27471">222</cx:pt>
          <cx:pt idx="27472">253</cx:pt>
          <cx:pt idx="27473">238</cx:pt>
          <cx:pt idx="27474">241</cx:pt>
          <cx:pt idx="27475">204</cx:pt>
          <cx:pt idx="27476">200</cx:pt>
          <cx:pt idx="27477">150</cx:pt>
          <cx:pt idx="27478">36</cx:pt>
          <cx:pt idx="27479">11</cx:pt>
          <cx:pt idx="27480">12</cx:pt>
          <cx:pt idx="27481">20</cx:pt>
          <cx:pt idx="27482">15</cx:pt>
          <cx:pt idx="27483">41</cx:pt>
          <cx:pt idx="27484">55</cx:pt>
          <cx:pt idx="27485">112</cx:pt>
          <cx:pt idx="27486">266</cx:pt>
          <cx:pt idx="27487">264</cx:pt>
          <cx:pt idx="27488">285</cx:pt>
          <cx:pt idx="27489">303</cx:pt>
          <cx:pt idx="27490">318</cx:pt>
          <cx:pt idx="27491">256</cx:pt>
          <cx:pt idx="27492">254</cx:pt>
          <cx:pt idx="27493">243</cx:pt>
          <cx:pt idx="27494">259</cx:pt>
          <cx:pt idx="27495">247</cx:pt>
          <cx:pt idx="27496">264</cx:pt>
          <cx:pt idx="27497">260</cx:pt>
          <cx:pt idx="27498">256</cx:pt>
          <cx:pt idx="27499">191</cx:pt>
          <cx:pt idx="27500">213</cx:pt>
          <cx:pt idx="27501">147</cx:pt>
          <cx:pt idx="27502">66</cx:pt>
          <cx:pt idx="27503">50</cx:pt>
          <cx:pt idx="27504">17</cx:pt>
          <cx:pt idx="27505">16</cx:pt>
          <cx:pt idx="27506">23</cx:pt>
          <cx:pt idx="27507">56</cx:pt>
          <cx:pt idx="27508">80</cx:pt>
          <cx:pt idx="27509">108</cx:pt>
          <cx:pt idx="27510">258</cx:pt>
          <cx:pt idx="27511">266</cx:pt>
          <cx:pt idx="27512">261</cx:pt>
          <cx:pt idx="27513">310</cx:pt>
          <cx:pt idx="27514">311</cx:pt>
          <cx:pt idx="27515">238</cx:pt>
          <cx:pt idx="27516">239</cx:pt>
          <cx:pt idx="27517">227</cx:pt>
          <cx:pt idx="27518">251</cx:pt>
          <cx:pt idx="27519">244</cx:pt>
          <cx:pt idx="27520">265</cx:pt>
          <cx:pt idx="27521">268</cx:pt>
          <cx:pt idx="27522">257</cx:pt>
          <cx:pt idx="27523">197</cx:pt>
          <cx:pt idx="27524">216</cx:pt>
          <cx:pt idx="27525">146</cx:pt>
          <cx:pt idx="27526">73</cx:pt>
          <cx:pt idx="27527">45</cx:pt>
          <cx:pt idx="27528">16</cx:pt>
          <cx:pt idx="27529">20</cx:pt>
          <cx:pt idx="27530">25</cx:pt>
          <cx:pt idx="27531">60</cx:pt>
          <cx:pt idx="27532">73</cx:pt>
          <cx:pt idx="27533">120</cx:pt>
          <cx:pt idx="27534">253</cx:pt>
          <cx:pt idx="27535">270</cx:pt>
          <cx:pt idx="27536">283</cx:pt>
          <cx:pt idx="27537">319</cx:pt>
          <cx:pt idx="27538">281</cx:pt>
          <cx:pt idx="27539">259</cx:pt>
          <cx:pt idx="27540">253</cx:pt>
          <cx:pt idx="27541">255</cx:pt>
          <cx:pt idx="27542">288</cx:pt>
          <cx:pt idx="27543">264</cx:pt>
          <cx:pt idx="27544">279</cx:pt>
          <cx:pt idx="27545">272</cx:pt>
          <cx:pt idx="27546">259</cx:pt>
          <cx:pt idx="27547">222</cx:pt>
          <cx:pt idx="27548">232</cx:pt>
          <cx:pt idx="27549">157</cx:pt>
          <cx:pt idx="27550">71</cx:pt>
          <cx:pt idx="27551">40</cx:pt>
          <cx:pt idx="27552">15</cx:pt>
          <cx:pt idx="27553">13</cx:pt>
          <cx:pt idx="27554">25</cx:pt>
          <cx:pt idx="27555">61</cx:pt>
          <cx:pt idx="27556">70</cx:pt>
          <cx:pt idx="27557">129</cx:pt>
          <cx:pt idx="27558">267</cx:pt>
          <cx:pt idx="27559">267</cx:pt>
          <cx:pt idx="27560">271</cx:pt>
          <cx:pt idx="27561">304</cx:pt>
          <cx:pt idx="27562">310</cx:pt>
          <cx:pt idx="27563">249</cx:pt>
          <cx:pt idx="27564">229</cx:pt>
          <cx:pt idx="27565">247</cx:pt>
          <cx:pt idx="27566">290</cx:pt>
          <cx:pt idx="27567">280</cx:pt>
          <cx:pt idx="27568">271</cx:pt>
          <cx:pt idx="27569">279</cx:pt>
          <cx:pt idx="27570">261</cx:pt>
          <cx:pt idx="27571">225</cx:pt>
          <cx:pt idx="27572">233</cx:pt>
          <cx:pt idx="27573">181</cx:pt>
          <cx:pt idx="27574">85</cx:pt>
          <cx:pt idx="27575">46</cx:pt>
          <cx:pt idx="27576">16</cx:pt>
          <cx:pt idx="27577">17</cx:pt>
          <cx:pt idx="27578">28</cx:pt>
          <cx:pt idx="27579">54</cx:pt>
          <cx:pt idx="27580">76</cx:pt>
          <cx:pt idx="27581">122</cx:pt>
          <cx:pt idx="27582">258</cx:pt>
          <cx:pt idx="27583">246</cx:pt>
          <cx:pt idx="27584">289</cx:pt>
          <cx:pt idx="27585">327</cx:pt>
          <cx:pt idx="27586">327</cx:pt>
          <cx:pt idx="27587">270</cx:pt>
          <cx:pt idx="27588">268</cx:pt>
          <cx:pt idx="27589">276</cx:pt>
          <cx:pt idx="27590">300</cx:pt>
          <cx:pt idx="27591">276</cx:pt>
          <cx:pt idx="27592">274</cx:pt>
          <cx:pt idx="27593">293</cx:pt>
          <cx:pt idx="27594">281</cx:pt>
          <cx:pt idx="27595">232</cx:pt>
          <cx:pt idx="27596">201</cx:pt>
          <cx:pt idx="27597">162</cx:pt>
          <cx:pt idx="27598">70</cx:pt>
          <cx:pt idx="27599">44</cx:pt>
          <cx:pt idx="27600">13</cx:pt>
          <cx:pt idx="27601">6</cx:pt>
          <cx:pt idx="27602">5</cx:pt>
          <cx:pt idx="27603">29</cx:pt>
          <cx:pt idx="27604">63</cx:pt>
          <cx:pt idx="27605">125</cx:pt>
          <cx:pt idx="27606">211</cx:pt>
          <cx:pt idx="27607">213</cx:pt>
          <cx:pt idx="27608">242</cx:pt>
          <cx:pt idx="27609">247</cx:pt>
          <cx:pt idx="27610">282</cx:pt>
          <cx:pt idx="27611">226</cx:pt>
          <cx:pt idx="27612">213</cx:pt>
          <cx:pt idx="27613">229</cx:pt>
          <cx:pt idx="27614">227</cx:pt>
          <cx:pt idx="27615">184</cx:pt>
          <cx:pt idx="27616">182</cx:pt>
          <cx:pt idx="27617">150</cx:pt>
          <cx:pt idx="27618">149</cx:pt>
          <cx:pt idx="27619">139</cx:pt>
          <cx:pt idx="27620">134</cx:pt>
          <cx:pt idx="27621">97</cx:pt>
          <cx:pt idx="27622">27</cx:pt>
          <cx:pt idx="27623">15</cx:pt>
          <cx:pt idx="27624">6</cx:pt>
          <cx:pt idx="27625">7</cx:pt>
          <cx:pt idx="27626">8</cx:pt>
          <cx:pt idx="27627">25</cx:pt>
          <cx:pt idx="27628">57</cx:pt>
          <cx:pt idx="27629">86</cx:pt>
          <cx:pt idx="27630">172</cx:pt>
          <cx:pt idx="27631">189</cx:pt>
          <cx:pt idx="27632">195</cx:pt>
          <cx:pt idx="27633">219</cx:pt>
          <cx:pt idx="27634">231</cx:pt>
          <cx:pt idx="27635">224</cx:pt>
          <cx:pt idx="27636">229</cx:pt>
          <cx:pt idx="27637">254</cx:pt>
          <cx:pt idx="27638">264</cx:pt>
          <cx:pt idx="27639">228</cx:pt>
          <cx:pt idx="27640">246</cx:pt>
          <cx:pt idx="27641">251</cx:pt>
          <cx:pt idx="27642">238</cx:pt>
          <cx:pt idx="27643">195</cx:pt>
          <cx:pt idx="27644">194</cx:pt>
          <cx:pt idx="27645">163</cx:pt>
          <cx:pt idx="27646">31</cx:pt>
          <cx:pt idx="27647">19</cx:pt>
          <cx:pt idx="27648">17</cx:pt>
          <cx:pt idx="27649">20</cx:pt>
          <cx:pt idx="27650">16</cx:pt>
          <cx:pt idx="27651">39</cx:pt>
          <cx:pt idx="27652">56</cx:pt>
          <cx:pt idx="27653">100</cx:pt>
          <cx:pt idx="27654">246</cx:pt>
          <cx:pt idx="27655">274</cx:pt>
          <cx:pt idx="27656">286</cx:pt>
          <cx:pt idx="27657">290</cx:pt>
          <cx:pt idx="27658">289</cx:pt>
          <cx:pt idx="27659">273</cx:pt>
          <cx:pt idx="27660">241</cx:pt>
          <cx:pt idx="27661">242</cx:pt>
          <cx:pt idx="27662">266</cx:pt>
          <cx:pt idx="27663">283</cx:pt>
          <cx:pt idx="27664">271</cx:pt>
          <cx:pt idx="27665">274</cx:pt>
          <cx:pt idx="27666">230</cx:pt>
          <cx:pt idx="27667">227</cx:pt>
          <cx:pt idx="27668">220</cx:pt>
          <cx:pt idx="27669">175</cx:pt>
          <cx:pt idx="27670">83</cx:pt>
          <cx:pt idx="27671">45</cx:pt>
          <cx:pt idx="27672">20</cx:pt>
          <cx:pt idx="27673">17</cx:pt>
          <cx:pt idx="27674">23</cx:pt>
          <cx:pt idx="27675">59</cx:pt>
          <cx:pt idx="27676">81</cx:pt>
          <cx:pt idx="27677">110</cx:pt>
          <cx:pt idx="27678">234</cx:pt>
          <cx:pt idx="27679">243</cx:pt>
          <cx:pt idx="27680">281</cx:pt>
          <cx:pt idx="27681">295</cx:pt>
          <cx:pt idx="27682">295</cx:pt>
          <cx:pt idx="27683">262</cx:pt>
          <cx:pt idx="27684">206</cx:pt>
          <cx:pt idx="27685">224</cx:pt>
          <cx:pt idx="27686">244</cx:pt>
          <cx:pt idx="27687">259</cx:pt>
          <cx:pt idx="27688">276</cx:pt>
          <cx:pt idx="27689">274</cx:pt>
          <cx:pt idx="27690">247</cx:pt>
          <cx:pt idx="27691">193</cx:pt>
          <cx:pt idx="27692">227</cx:pt>
          <cx:pt idx="27693">157</cx:pt>
          <cx:pt idx="27694">68</cx:pt>
          <cx:pt idx="27695">48</cx:pt>
          <cx:pt idx="27696">15</cx:pt>
          <cx:pt idx="27697">17</cx:pt>
          <cx:pt idx="27698">21</cx:pt>
          <cx:pt idx="27699">67</cx:pt>
          <cx:pt idx="27700">80</cx:pt>
          <cx:pt idx="27701">102</cx:pt>
          <cx:pt idx="27702">260</cx:pt>
          <cx:pt idx="27703">264</cx:pt>
          <cx:pt idx="27704">276</cx:pt>
          <cx:pt idx="27705">303</cx:pt>
          <cx:pt idx="27706">292</cx:pt>
          <cx:pt idx="27707">281</cx:pt>
          <cx:pt idx="27708">238</cx:pt>
          <cx:pt idx="27709">248</cx:pt>
          <cx:pt idx="27710">269</cx:pt>
          <cx:pt idx="27711">257</cx:pt>
          <cx:pt idx="27712">302</cx:pt>
          <cx:pt idx="27713">263</cx:pt>
          <cx:pt idx="27714">279</cx:pt>
          <cx:pt idx="27715">230</cx:pt>
          <cx:pt idx="27716">217</cx:pt>
          <cx:pt idx="27717">179</cx:pt>
          <cx:pt idx="27718">82</cx:pt>
          <cx:pt idx="27719">52</cx:pt>
          <cx:pt idx="27720">20</cx:pt>
          <cx:pt idx="27721">20</cx:pt>
          <cx:pt idx="27722">24</cx:pt>
          <cx:pt idx="27723">59</cx:pt>
          <cx:pt idx="27724">71</cx:pt>
          <cx:pt idx="27725">109</cx:pt>
          <cx:pt idx="27726">224</cx:pt>
          <cx:pt idx="27727">242</cx:pt>
          <cx:pt idx="27728">243</cx:pt>
          <cx:pt idx="27729">304</cx:pt>
          <cx:pt idx="27730">275</cx:pt>
          <cx:pt idx="27731">241</cx:pt>
          <cx:pt idx="27732">211</cx:pt>
          <cx:pt idx="27733">224</cx:pt>
          <cx:pt idx="27734">262</cx:pt>
          <cx:pt idx="27735">260</cx:pt>
          <cx:pt idx="27736">287</cx:pt>
          <cx:pt idx="27737">291</cx:pt>
          <cx:pt idx="27738">247</cx:pt>
          <cx:pt idx="27739">215</cx:pt>
          <cx:pt idx="27740">225</cx:pt>
          <cx:pt idx="27741">173</cx:pt>
          <cx:pt idx="27742">95</cx:pt>
          <cx:pt idx="27743">56</cx:pt>
          <cx:pt idx="27744">24</cx:pt>
          <cx:pt idx="27745">20</cx:pt>
          <cx:pt idx="27746">26</cx:pt>
          <cx:pt idx="27747">63</cx:pt>
          <cx:pt idx="27748">81</cx:pt>
          <cx:pt idx="27749">118</cx:pt>
          <cx:pt idx="27750">234</cx:pt>
          <cx:pt idx="27751">248</cx:pt>
          <cx:pt idx="27752">268</cx:pt>
          <cx:pt idx="27753">289</cx:pt>
          <cx:pt idx="27754">285</cx:pt>
          <cx:pt idx="27755">275</cx:pt>
          <cx:pt idx="27756">253</cx:pt>
          <cx:pt idx="27757">238</cx:pt>
          <cx:pt idx="27758">266</cx:pt>
          <cx:pt idx="27759">247</cx:pt>
          <cx:pt idx="27760">249</cx:pt>
          <cx:pt idx="27761">232</cx:pt>
          <cx:pt idx="27762">227</cx:pt>
          <cx:pt idx="27763">211</cx:pt>
          <cx:pt idx="27764">192</cx:pt>
          <cx:pt idx="27765">173</cx:pt>
          <cx:pt idx="27766">110</cx:pt>
          <cx:pt idx="27767">56</cx:pt>
          <cx:pt idx="27768">23</cx:pt>
          <cx:pt idx="27769">12</cx:pt>
          <cx:pt idx="27770">8</cx:pt>
          <cx:pt idx="27771">17</cx:pt>
          <cx:pt idx="27772">52</cx:pt>
          <cx:pt idx="27773">86</cx:pt>
          <cx:pt idx="27774">169</cx:pt>
          <cx:pt idx="27775">216</cx:pt>
          <cx:pt idx="27776">213</cx:pt>
          <cx:pt idx="27777">244</cx:pt>
          <cx:pt idx="27778">264</cx:pt>
          <cx:pt idx="27779">229</cx:pt>
          <cx:pt idx="27780">194</cx:pt>
          <cx:pt idx="27781">219</cx:pt>
          <cx:pt idx="27782">195</cx:pt>
          <cx:pt idx="27783">179</cx:pt>
          <cx:pt idx="27784">194</cx:pt>
          <cx:pt idx="27785">171</cx:pt>
          <cx:pt idx="27786">163</cx:pt>
          <cx:pt idx="27787">150</cx:pt>
          <cx:pt idx="27788">144</cx:pt>
          <cx:pt idx="27789">109</cx:pt>
          <cx:pt idx="27790">38</cx:pt>
          <cx:pt idx="27791">20</cx:pt>
          <cx:pt idx="27792">10</cx:pt>
          <cx:pt idx="27793">5</cx:pt>
          <cx:pt idx="27794">4</cx:pt>
          <cx:pt idx="27795">24</cx:pt>
          <cx:pt idx="27796">57</cx:pt>
          <cx:pt idx="27797">80</cx:pt>
          <cx:pt idx="27798">180</cx:pt>
          <cx:pt idx="27799">193</cx:pt>
          <cx:pt idx="27800">182</cx:pt>
          <cx:pt idx="27801">198</cx:pt>
          <cx:pt idx="27802">250</cx:pt>
          <cx:pt idx="27803">250</cx:pt>
          <cx:pt idx="27804">266</cx:pt>
          <cx:pt idx="27805">242</cx:pt>
          <cx:pt idx="27806">252</cx:pt>
          <cx:pt idx="27807">234</cx:pt>
          <cx:pt idx="27808">253</cx:pt>
          <cx:pt idx="27809">254</cx:pt>
          <cx:pt idx="27810">242</cx:pt>
          <cx:pt idx="27811">203</cx:pt>
          <cx:pt idx="27812">215</cx:pt>
          <cx:pt idx="27813">172</cx:pt>
          <cx:pt idx="27814">37</cx:pt>
          <cx:pt idx="27815">19</cx:pt>
          <cx:pt idx="27816">19</cx:pt>
          <cx:pt idx="27817">18</cx:pt>
          <cx:pt idx="27818">14</cx:pt>
          <cx:pt idx="27819">23</cx:pt>
          <cx:pt idx="27820">44</cx:pt>
          <cx:pt idx="27821">114</cx:pt>
          <cx:pt idx="27822">258</cx:pt>
          <cx:pt idx="27823">274</cx:pt>
          <cx:pt idx="27824">323</cx:pt>
          <cx:pt idx="27825">331</cx:pt>
          <cx:pt idx="27826">328</cx:pt>
          <cx:pt idx="27827">268</cx:pt>
          <cx:pt idx="27828">262</cx:pt>
          <cx:pt idx="27829">245</cx:pt>
          <cx:pt idx="27830">272</cx:pt>
          <cx:pt idx="27831">262</cx:pt>
          <cx:pt idx="27832">286</cx:pt>
          <cx:pt idx="27833">284</cx:pt>
          <cx:pt idx="27834">262</cx:pt>
          <cx:pt idx="27835">212</cx:pt>
          <cx:pt idx="27836">208</cx:pt>
          <cx:pt idx="27837">155</cx:pt>
          <cx:pt idx="27838">60</cx:pt>
          <cx:pt idx="27839">51</cx:pt>
          <cx:pt idx="27840">15</cx:pt>
          <cx:pt idx="27841">17</cx:pt>
          <cx:pt idx="27842">23</cx:pt>
          <cx:pt idx="27843">59</cx:pt>
          <cx:pt idx="27844">72</cx:pt>
          <cx:pt idx="27845">120</cx:pt>
          <cx:pt idx="27846">268</cx:pt>
          <cx:pt idx="27847">274</cx:pt>
          <cx:pt idx="27848">278</cx:pt>
          <cx:pt idx="27849">315</cx:pt>
          <cx:pt idx="27850">290</cx:pt>
          <cx:pt idx="27851">254</cx:pt>
          <cx:pt idx="27852">233</cx:pt>
          <cx:pt idx="27853">236</cx:pt>
          <cx:pt idx="27854">261</cx:pt>
          <cx:pt idx="27855">267</cx:pt>
          <cx:pt idx="27856">282</cx:pt>
          <cx:pt idx="27857">272</cx:pt>
          <cx:pt idx="27858">239</cx:pt>
          <cx:pt idx="27859">209</cx:pt>
          <cx:pt idx="27860">209</cx:pt>
          <cx:pt idx="27861">137</cx:pt>
          <cx:pt idx="27862">62</cx:pt>
          <cx:pt idx="27863">49</cx:pt>
          <cx:pt idx="27864">21</cx:pt>
          <cx:pt idx="27865">17</cx:pt>
          <cx:pt idx="27866">25</cx:pt>
          <cx:pt idx="27867">59</cx:pt>
          <cx:pt idx="27868">72</cx:pt>
          <cx:pt idx="27869">140</cx:pt>
          <cx:pt idx="27870">274</cx:pt>
          <cx:pt idx="27871">271</cx:pt>
          <cx:pt idx="27872">298</cx:pt>
          <cx:pt idx="27873">322</cx:pt>
          <cx:pt idx="27874">305</cx:pt>
          <cx:pt idx="27875">257</cx:pt>
          <cx:pt idx="27876">244</cx:pt>
          <cx:pt idx="27877">249</cx:pt>
          <cx:pt idx="27878">289</cx:pt>
          <cx:pt idx="27879">276</cx:pt>
          <cx:pt idx="27880">292</cx:pt>
          <cx:pt idx="27881">288</cx:pt>
          <cx:pt idx="27882">301</cx:pt>
          <cx:pt idx="27883">227</cx:pt>
          <cx:pt idx="27884">235</cx:pt>
          <cx:pt idx="27885">151</cx:pt>
          <cx:pt idx="27886">63</cx:pt>
          <cx:pt idx="27887">37</cx:pt>
          <cx:pt idx="27888">16</cx:pt>
          <cx:pt idx="27889">19</cx:pt>
          <cx:pt idx="27890">24</cx:pt>
          <cx:pt idx="27891">60</cx:pt>
          <cx:pt idx="27892">68</cx:pt>
          <cx:pt idx="27893">129</cx:pt>
          <cx:pt idx="27894">277</cx:pt>
          <cx:pt idx="27895">262</cx:pt>
          <cx:pt idx="27896">276</cx:pt>
          <cx:pt idx="27897">335</cx:pt>
          <cx:pt idx="27898">311</cx:pt>
          <cx:pt idx="27899">245</cx:pt>
          <cx:pt idx="27900">230</cx:pt>
          <cx:pt idx="27901">244</cx:pt>
          <cx:pt idx="27902">263</cx:pt>
          <cx:pt idx="27903">267</cx:pt>
          <cx:pt idx="27904">290</cx:pt>
          <cx:pt idx="27905">272</cx:pt>
          <cx:pt idx="27906">278</cx:pt>
          <cx:pt idx="27907">210</cx:pt>
          <cx:pt idx="27908">239</cx:pt>
          <cx:pt idx="27909">167</cx:pt>
          <cx:pt idx="27910">73</cx:pt>
          <cx:pt idx="27911">50</cx:pt>
          <cx:pt idx="27912">22</cx:pt>
          <cx:pt idx="27913">19</cx:pt>
          <cx:pt idx="27914">28</cx:pt>
          <cx:pt idx="27915">56</cx:pt>
          <cx:pt idx="27916">85</cx:pt>
          <cx:pt idx="27917">135</cx:pt>
          <cx:pt idx="27918">245</cx:pt>
          <cx:pt idx="27919">274</cx:pt>
          <cx:pt idx="27920">293</cx:pt>
          <cx:pt idx="27921">308</cx:pt>
          <cx:pt idx="27922">326</cx:pt>
          <cx:pt idx="27923">282</cx:pt>
          <cx:pt idx="27924">264</cx:pt>
          <cx:pt idx="27925">238</cx:pt>
          <cx:pt idx="27926">300</cx:pt>
          <cx:pt idx="27927">279</cx:pt>
          <cx:pt idx="27928">288</cx:pt>
          <cx:pt idx="27929">285</cx:pt>
          <cx:pt idx="27930">271</cx:pt>
          <cx:pt idx="27931">225</cx:pt>
          <cx:pt idx="27932">228</cx:pt>
          <cx:pt idx="27933">152</cx:pt>
          <cx:pt idx="27934">78</cx:pt>
          <cx:pt idx="27935">45</cx:pt>
          <cx:pt idx="27936">10</cx:pt>
          <cx:pt idx="27937">6</cx:pt>
          <cx:pt idx="27938">7</cx:pt>
          <cx:pt idx="27939">23</cx:pt>
          <cx:pt idx="27940">59</cx:pt>
          <cx:pt idx="27941">121</cx:pt>
          <cx:pt idx="27942">215</cx:pt>
          <cx:pt idx="27943">204</cx:pt>
          <cx:pt idx="27944">219</cx:pt>
          <cx:pt idx="27945">267</cx:pt>
          <cx:pt idx="27946">292</cx:pt>
          <cx:pt idx="27947">247</cx:pt>
          <cx:pt idx="27948">214</cx:pt>
          <cx:pt idx="27949">207</cx:pt>
          <cx:pt idx="27950">189</cx:pt>
          <cx:pt idx="27951">181</cx:pt>
          <cx:pt idx="27952">187</cx:pt>
          <cx:pt idx="27953">162</cx:pt>
          <cx:pt idx="27954">169</cx:pt>
          <cx:pt idx="27955">130</cx:pt>
          <cx:pt idx="27956">149</cx:pt>
          <cx:pt idx="27957">104</cx:pt>
          <cx:pt idx="27958">17</cx:pt>
          <cx:pt idx="27959">7</cx:pt>
          <cx:pt idx="27960">7</cx:pt>
          <cx:pt idx="27961">4</cx:pt>
          <cx:pt idx="27962">2</cx:pt>
          <cx:pt idx="27963">19</cx:pt>
          <cx:pt idx="27964">57</cx:pt>
          <cx:pt idx="27965">102</cx:pt>
          <cx:pt idx="27966">185</cx:pt>
          <cx:pt idx="27967">190</cx:pt>
          <cx:pt idx="27968">195</cx:pt>
          <cx:pt idx="27969">230</cx:pt>
          <cx:pt idx="27970">248</cx:pt>
          <cx:pt idx="27971">231</cx:pt>
          <cx:pt idx="27972">232</cx:pt>
          <cx:pt idx="27973">233</cx:pt>
          <cx:pt idx="27974">265</cx:pt>
          <cx:pt idx="27975">252</cx:pt>
          <cx:pt idx="27976">247</cx:pt>
          <cx:pt idx="27977">237</cx:pt>
          <cx:pt idx="27978">254</cx:pt>
          <cx:pt idx="27979">192</cx:pt>
          <cx:pt idx="27980">200</cx:pt>
          <cx:pt idx="27981">160</cx:pt>
          <cx:pt idx="27982">38</cx:pt>
          <cx:pt idx="27983">15</cx:pt>
          <cx:pt idx="27984">15</cx:pt>
          <cx:pt idx="27985">20</cx:pt>
          <cx:pt idx="27986">14</cx:pt>
          <cx:pt idx="27987">29</cx:pt>
          <cx:pt idx="27988">60</cx:pt>
          <cx:pt idx="27989">127</cx:pt>
          <cx:pt idx="27990">284</cx:pt>
          <cx:pt idx="27991">291</cx:pt>
          <cx:pt idx="27992">332</cx:pt>
          <cx:pt idx="27993">347</cx:pt>
          <cx:pt idx="27994">323</cx:pt>
          <cx:pt idx="27995">267</cx:pt>
          <cx:pt idx="27996">247</cx:pt>
          <cx:pt idx="27997">261</cx:pt>
          <cx:pt idx="27998">275</cx:pt>
          <cx:pt idx="27999">266</cx:pt>
          <cx:pt idx="28000">286</cx:pt>
          <cx:pt idx="28001">284</cx:pt>
          <cx:pt idx="28002">265</cx:pt>
          <cx:pt idx="28003">202</cx:pt>
          <cx:pt idx="28004">223</cx:pt>
          <cx:pt idx="28005">155</cx:pt>
          <cx:pt idx="28006">69</cx:pt>
          <cx:pt idx="28007">39</cx:pt>
          <cx:pt idx="28008">14</cx:pt>
          <cx:pt idx="28009">16</cx:pt>
          <cx:pt idx="28010">20</cx:pt>
          <cx:pt idx="28011">67</cx:pt>
          <cx:pt idx="28012">82</cx:pt>
          <cx:pt idx="28013">123</cx:pt>
          <cx:pt idx="28014">266</cx:pt>
          <cx:pt idx="28015">243</cx:pt>
          <cx:pt idx="28016">297</cx:pt>
          <cx:pt idx="28017">312</cx:pt>
          <cx:pt idx="28018">318</cx:pt>
          <cx:pt idx="28019">243</cx:pt>
          <cx:pt idx="28020">238</cx:pt>
          <cx:pt idx="28021">236</cx:pt>
          <cx:pt idx="28022">262</cx:pt>
          <cx:pt idx="28023">261</cx:pt>
          <cx:pt idx="28024">278</cx:pt>
          <cx:pt idx="28025">256</cx:pt>
          <cx:pt idx="28026">264</cx:pt>
          <cx:pt idx="28027">210</cx:pt>
          <cx:pt idx="28028">219</cx:pt>
          <cx:pt idx="28029">146</cx:pt>
          <cx:pt idx="28030">74</cx:pt>
          <cx:pt idx="28031">51</cx:pt>
          <cx:pt idx="28032">16</cx:pt>
          <cx:pt idx="28033">18</cx:pt>
          <cx:pt idx="28034">17</cx:pt>
          <cx:pt idx="28035">60</cx:pt>
          <cx:pt idx="28036">82</cx:pt>
          <cx:pt idx="28037">130</cx:pt>
          <cx:pt idx="28038">280</cx:pt>
          <cx:pt idx="28039">282</cx:pt>
          <cx:pt idx="28040">298</cx:pt>
          <cx:pt idx="28041">324</cx:pt>
          <cx:pt idx="28042">313</cx:pt>
          <cx:pt idx="28043">291</cx:pt>
          <cx:pt idx="28044">247</cx:pt>
          <cx:pt idx="28045">268</cx:pt>
          <cx:pt idx="28046">300</cx:pt>
          <cx:pt idx="28047">297</cx:pt>
          <cx:pt idx="28048">311</cx:pt>
          <cx:pt idx="28049">287</cx:pt>
          <cx:pt idx="28050">282</cx:pt>
          <cx:pt idx="28051">241</cx:pt>
          <cx:pt idx="28052">243</cx:pt>
          <cx:pt idx="28053">150</cx:pt>
          <cx:pt idx="28054">65</cx:pt>
          <cx:pt idx="28055">51</cx:pt>
          <cx:pt idx="28056">17</cx:pt>
          <cx:pt idx="28057">18</cx:pt>
          <cx:pt idx="28058">19</cx:pt>
          <cx:pt idx="28059">56</cx:pt>
          <cx:pt idx="28060">76</cx:pt>
          <cx:pt idx="28061">133</cx:pt>
          <cx:pt idx="28062">291</cx:pt>
          <cx:pt idx="28063">265</cx:pt>
          <cx:pt idx="28064">297</cx:pt>
          <cx:pt idx="28065">321</cx:pt>
          <cx:pt idx="28066">312</cx:pt>
          <cx:pt idx="28067">264</cx:pt>
          <cx:pt idx="28068">269</cx:pt>
          <cx:pt idx="28069">261</cx:pt>
          <cx:pt idx="28070">303</cx:pt>
          <cx:pt idx="28071">275</cx:pt>
          <cx:pt idx="28072">312</cx:pt>
          <cx:pt idx="28073">313</cx:pt>
          <cx:pt idx="28074">284</cx:pt>
          <cx:pt idx="28075">238</cx:pt>
          <cx:pt idx="28076">235</cx:pt>
          <cx:pt idx="28077">165</cx:pt>
          <cx:pt idx="28078">72</cx:pt>
          <cx:pt idx="28079">52</cx:pt>
          <cx:pt idx="28080">19</cx:pt>
          <cx:pt idx="28081">21</cx:pt>
          <cx:pt idx="28082">25</cx:pt>
          <cx:pt idx="28083">54</cx:pt>
          <cx:pt idx="28084">77</cx:pt>
          <cx:pt idx="28085">134</cx:pt>
          <cx:pt idx="28086">267</cx:pt>
          <cx:pt idx="28087">263</cx:pt>
          <cx:pt idx="28088">278</cx:pt>
          <cx:pt idx="28089">290</cx:pt>
          <cx:pt idx="28090">305</cx:pt>
          <cx:pt idx="28091">284</cx:pt>
          <cx:pt idx="28092">265</cx:pt>
          <cx:pt idx="28093">234</cx:pt>
          <cx:pt idx="28094">277</cx:pt>
          <cx:pt idx="28095">272</cx:pt>
          <cx:pt idx="28096">273</cx:pt>
          <cx:pt idx="28097">264</cx:pt>
          <cx:pt idx="28098">247</cx:pt>
          <cx:pt idx="28099">229</cx:pt>
          <cx:pt idx="28100">214</cx:pt>
          <cx:pt idx="28101">172</cx:pt>
          <cx:pt idx="28102">73</cx:pt>
          <cx:pt idx="28103">46</cx:pt>
          <cx:pt idx="28104">18</cx:pt>
          <cx:pt idx="28105">4</cx:pt>
          <cx:pt idx="28106">9</cx:pt>
          <cx:pt idx="28107">23</cx:pt>
          <cx:pt idx="28108">55</cx:pt>
          <cx:pt idx="28109">114</cx:pt>
          <cx:pt idx="28110">217</cx:pt>
          <cx:pt idx="28111">219</cx:pt>
          <cx:pt idx="28112">221</cx:pt>
          <cx:pt idx="28113">247</cx:pt>
          <cx:pt idx="28114">259</cx:pt>
          <cx:pt idx="28115">219</cx:pt>
          <cx:pt idx="28116">202</cx:pt>
          <cx:pt idx="28117">196</cx:pt>
          <cx:pt idx="28118">230</cx:pt>
          <cx:pt idx="28119">186</cx:pt>
          <cx:pt idx="28120">160</cx:pt>
          <cx:pt idx="28121">167</cx:pt>
          <cx:pt idx="28122">165</cx:pt>
          <cx:pt idx="28123">139</cx:pt>
          <cx:pt idx="28124">149</cx:pt>
          <cx:pt idx="28125">128</cx:pt>
          <cx:pt idx="28126">32</cx:pt>
          <cx:pt idx="28127">13</cx:pt>
          <cx:pt idx="28128">8</cx:pt>
          <cx:pt idx="28129">8</cx:pt>
          <cx:pt idx="28130">4</cx:pt>
          <cx:pt idx="28131">23</cx:pt>
          <cx:pt idx="28132">60</cx:pt>
          <cx:pt idx="28133">80</cx:pt>
          <cx:pt idx="28134">124</cx:pt>
          <cx:pt idx="28135">152</cx:pt>
          <cx:pt idx="28136">168</cx:pt>
          <cx:pt idx="28137">165</cx:pt>
          <cx:pt idx="28138">188</cx:pt>
          <cx:pt idx="28139">204</cx:pt>
          <cx:pt idx="28140">238</cx:pt>
          <cx:pt idx="28141">210</cx:pt>
          <cx:pt idx="28142">254</cx:pt>
          <cx:pt idx="28143">250</cx:pt>
          <cx:pt idx="28144">241</cx:pt>
          <cx:pt idx="28145">263</cx:pt>
          <cx:pt idx="28146">221</cx:pt>
          <cx:pt idx="28147">213</cx:pt>
          <cx:pt idx="28148">212</cx:pt>
          <cx:pt idx="28149">185</cx:pt>
          <cx:pt idx="28150">79</cx:pt>
          <cx:pt idx="28151">21</cx:pt>
          <cx:pt idx="28152">22</cx:pt>
          <cx:pt idx="28153">15</cx:pt>
          <cx:pt idx="28154">9</cx:pt>
          <cx:pt idx="28155">35</cx:pt>
          <cx:pt idx="28156">52</cx:pt>
          <cx:pt idx="28157">121</cx:pt>
          <cx:pt idx="28158">268</cx:pt>
          <cx:pt idx="28159">274</cx:pt>
          <cx:pt idx="28160">299</cx:pt>
          <cx:pt idx="28161">319</cx:pt>
          <cx:pt idx="28162">308</cx:pt>
          <cx:pt idx="28163">300</cx:pt>
          <cx:pt idx="28164">257</cx:pt>
          <cx:pt idx="28165">268</cx:pt>
          <cx:pt idx="28166">303</cx:pt>
          <cx:pt idx="28167">283</cx:pt>
          <cx:pt idx="28168">280</cx:pt>
          <cx:pt idx="28169">269</cx:pt>
          <cx:pt idx="28170">273</cx:pt>
          <cx:pt idx="28171">229</cx:pt>
          <cx:pt idx="28172">226</cx:pt>
          <cx:pt idx="28173">182</cx:pt>
          <cx:pt idx="28174">89</cx:pt>
          <cx:pt idx="28175">56</cx:pt>
          <cx:pt idx="28176">19</cx:pt>
          <cx:pt idx="28177">18</cx:pt>
          <cx:pt idx="28178">29</cx:pt>
          <cx:pt idx="28179">57</cx:pt>
          <cx:pt idx="28180">77</cx:pt>
          <cx:pt idx="28181">109</cx:pt>
          <cx:pt idx="28182">244</cx:pt>
          <cx:pt idx="28183">245</cx:pt>
          <cx:pt idx="28184">265</cx:pt>
          <cx:pt idx="28185">301</cx:pt>
          <cx:pt idx="28186">297</cx:pt>
          <cx:pt idx="28187">281</cx:pt>
          <cx:pt idx="28188">231</cx:pt>
          <cx:pt idx="28189">225</cx:pt>
          <cx:pt idx="28190">271</cx:pt>
          <cx:pt idx="28191">272</cx:pt>
          <cx:pt idx="28192">302</cx:pt>
          <cx:pt idx="28193">278</cx:pt>
          <cx:pt idx="28194">244</cx:pt>
          <cx:pt idx="28195">218</cx:pt>
          <cx:pt idx="28196">225</cx:pt>
          <cx:pt idx="28197">163</cx:pt>
          <cx:pt idx="28198">79</cx:pt>
          <cx:pt idx="28199">52</cx:pt>
          <cx:pt idx="28200">14</cx:pt>
          <cx:pt idx="28201">17</cx:pt>
          <cx:pt idx="28202">23</cx:pt>
          <cx:pt idx="28203">47</cx:pt>
          <cx:pt idx="28204">78</cx:pt>
          <cx:pt idx="28205">120</cx:pt>
          <cx:pt idx="28206">264</cx:pt>
          <cx:pt idx="28207">285</cx:pt>
          <cx:pt idx="28208">312</cx:pt>
          <cx:pt idx="28209">309</cx:pt>
          <cx:pt idx="28210">319</cx:pt>
          <cx:pt idx="28211">281</cx:pt>
          <cx:pt idx="28212">257</cx:pt>
          <cx:pt idx="28213">265</cx:pt>
          <cx:pt idx="28214">297</cx:pt>
          <cx:pt idx="28215">289</cx:pt>
          <cx:pt idx="28216">275</cx:pt>
          <cx:pt idx="28217">305</cx:pt>
          <cx:pt idx="28218">282</cx:pt>
          <cx:pt idx="28219">224</cx:pt>
          <cx:pt idx="28220">222</cx:pt>
          <cx:pt idx="28221">168</cx:pt>
          <cx:pt idx="28222">72</cx:pt>
          <cx:pt idx="28223">44</cx:pt>
          <cx:pt idx="28224">19</cx:pt>
          <cx:pt idx="28225">16</cx:pt>
          <cx:pt idx="28226">28</cx:pt>
          <cx:pt idx="28227">55</cx:pt>
          <cx:pt idx="28228">68</cx:pt>
          <cx:pt idx="28229">110</cx:pt>
          <cx:pt idx="28230">272</cx:pt>
          <cx:pt idx="28231">248</cx:pt>
          <cx:pt idx="28232">267</cx:pt>
          <cx:pt idx="28233">290</cx:pt>
          <cx:pt idx="28234">272</cx:pt>
          <cx:pt idx="28235">270</cx:pt>
          <cx:pt idx="28236">234</cx:pt>
          <cx:pt idx="28237">254</cx:pt>
          <cx:pt idx="28238">283</cx:pt>
          <cx:pt idx="28239">259</cx:pt>
          <cx:pt idx="28240">280</cx:pt>
          <cx:pt idx="28241">306</cx:pt>
          <cx:pt idx="28242">248</cx:pt>
          <cx:pt idx="28243">230</cx:pt>
          <cx:pt idx="28244">232</cx:pt>
          <cx:pt idx="28245">175</cx:pt>
          <cx:pt idx="28246">102</cx:pt>
          <cx:pt idx="28247">55</cx:pt>
          <cx:pt idx="28248">23</cx:pt>
          <cx:pt idx="28249">22</cx:pt>
          <cx:pt idx="28250">32</cx:pt>
          <cx:pt idx="28251">62</cx:pt>
          <cx:pt idx="28252">74</cx:pt>
          <cx:pt idx="28253">126</cx:pt>
          <cx:pt idx="28254">276</cx:pt>
          <cx:pt idx="28255">255</cx:pt>
          <cx:pt idx="28256">285</cx:pt>
          <cx:pt idx="28257">318</cx:pt>
          <cx:pt idx="28258">334</cx:pt>
          <cx:pt idx="28259">323</cx:pt>
          <cx:pt idx="28260">300</cx:pt>
          <cx:pt idx="28261">280</cx:pt>
          <cx:pt idx="28262">312</cx:pt>
          <cx:pt idx="28263">316</cx:pt>
          <cx:pt idx="28264">312</cx:pt>
          <cx:pt idx="28265">281</cx:pt>
          <cx:pt idx="28266">269</cx:pt>
          <cx:pt idx="28267">213</cx:pt>
          <cx:pt idx="28268">219</cx:pt>
          <cx:pt idx="28269">183</cx:pt>
          <cx:pt idx="28270">84</cx:pt>
          <cx:pt idx="28271">54</cx:pt>
          <cx:pt idx="28272">25</cx:pt>
          <cx:pt idx="28273">12</cx:pt>
          <cx:pt idx="28274">13</cx:pt>
          <cx:pt idx="28275">41</cx:pt>
          <cx:pt idx="28276">74</cx:pt>
          <cx:pt idx="28277">115</cx:pt>
          <cx:pt idx="28278">233</cx:pt>
          <cx:pt idx="28279">217</cx:pt>
          <cx:pt idx="28280">247</cx:pt>
          <cx:pt idx="28281">268</cx:pt>
          <cx:pt idx="28282">304</cx:pt>
          <cx:pt idx="28283">267</cx:pt>
          <cx:pt idx="28284">253</cx:pt>
          <cx:pt idx="28285">229</cx:pt>
          <cx:pt idx="28286">232</cx:pt>
          <cx:pt idx="28287">209</cx:pt>
          <cx:pt idx="28288">213</cx:pt>
          <cx:pt idx="28289">174</cx:pt>
          <cx:pt idx="28290">181</cx:pt>
          <cx:pt idx="28291">151</cx:pt>
          <cx:pt idx="28292">164</cx:pt>
          <cx:pt idx="28293">119</cx:pt>
          <cx:pt idx="28294">34</cx:pt>
          <cx:pt idx="28295">18</cx:pt>
          <cx:pt idx="28296">13</cx:pt>
          <cx:pt idx="28297">8</cx:pt>
          <cx:pt idx="28298">13</cx:pt>
          <cx:pt idx="28299">42</cx:pt>
          <cx:pt idx="28300">132</cx:pt>
          <cx:pt idx="28301">218</cx:pt>
          <cx:pt idx="28302">222</cx:pt>
          <cx:pt idx="28303">199</cx:pt>
          <cx:pt idx="28304">220</cx:pt>
          <cx:pt idx="28305">259</cx:pt>
          <cx:pt idx="28306">245</cx:pt>
          <cx:pt idx="28307">278</cx:pt>
          <cx:pt idx="28308">267</cx:pt>
          <cx:pt idx="28309">269</cx:pt>
          <cx:pt idx="28310">252</cx:pt>
          <cx:pt idx="28311">244</cx:pt>
          <cx:pt idx="28312">261</cx:pt>
          <cx:pt idx="28313">282</cx:pt>
          <cx:pt idx="28314">238</cx:pt>
          <cx:pt idx="28315">227</cx:pt>
          <cx:pt idx="28316">191</cx:pt>
          <cx:pt idx="28317">60</cx:pt>
          <cx:pt idx="28318">23</cx:pt>
          <cx:pt idx="28319">20</cx:pt>
          <cx:pt idx="28320">23</cx:pt>
          <cx:pt idx="28321">19</cx:pt>
          <cx:pt idx="28322">29</cx:pt>
          <cx:pt idx="28323">44</cx:pt>
          <cx:pt idx="28324">141</cx:pt>
          <cx:pt idx="28325">279</cx:pt>
          <cx:pt idx="28326">289</cx:pt>
          <cx:pt idx="28327">326</cx:pt>
          <cx:pt idx="28328">315</cx:pt>
          <cx:pt idx="28329">328</cx:pt>
          <cx:pt idx="28330">267</cx:pt>
          <cx:pt idx="28331">277</cx:pt>
          <cx:pt idx="28332">285</cx:pt>
          <cx:pt idx="28333">324</cx:pt>
          <cx:pt idx="28334">280</cx:pt>
          <cx:pt idx="28335">283</cx:pt>
          <cx:pt idx="28336">279</cx:pt>
          <cx:pt idx="28337">279</cx:pt>
          <cx:pt idx="28338">230</cx:pt>
          <cx:pt idx="28339">243</cx:pt>
          <cx:pt idx="28340">189</cx:pt>
          <cx:pt idx="28341">90</cx:pt>
          <cx:pt idx="28342">66</cx:pt>
          <cx:pt idx="28343">19</cx:pt>
          <cx:pt idx="28344">15</cx:pt>
          <cx:pt idx="28345">23</cx:pt>
          <cx:pt idx="28346">47</cx:pt>
          <cx:pt idx="28347">62</cx:pt>
          <cx:pt idx="28348">142</cx:pt>
          <cx:pt idx="28349">284</cx:pt>
          <cx:pt idx="28350">264</cx:pt>
          <cx:pt idx="28351">269</cx:pt>
          <cx:pt idx="28352">308</cx:pt>
          <cx:pt idx="28353">298</cx:pt>
          <cx:pt idx="28354">255</cx:pt>
          <cx:pt idx="28355">265</cx:pt>
          <cx:pt idx="28356">265</cx:pt>
          <cx:pt idx="28357">263</cx:pt>
          <cx:pt idx="28358">268</cx:pt>
          <cx:pt idx="28359">258</cx:pt>
          <cx:pt idx="28360">274</cx:pt>
          <cx:pt idx="28361">270</cx:pt>
          <cx:pt idx="28362">230</cx:pt>
          <cx:pt idx="28363">236</cx:pt>
          <cx:pt idx="28364">198</cx:pt>
          <cx:pt idx="28365">97</cx:pt>
          <cx:pt idx="28366">71</cx:pt>
          <cx:pt idx="28367">33</cx:pt>
          <cx:pt idx="28368">25</cx:pt>
          <cx:pt idx="28369">27</cx:pt>
          <cx:pt idx="28370">60</cx:pt>
          <cx:pt idx="28371">65</cx:pt>
          <cx:pt idx="28372">137</cx:pt>
          <cx:pt idx="28373">282</cx:pt>
          <cx:pt idx="28374">278</cx:pt>
          <cx:pt idx="28375">289</cx:pt>
          <cx:pt idx="28376">312</cx:pt>
          <cx:pt idx="28377">306</cx:pt>
          <cx:pt idx="28378">261</cx:pt>
          <cx:pt idx="28379">281</cx:pt>
          <cx:pt idx="28380">259</cx:pt>
          <cx:pt idx="28381">272</cx:pt>
          <cx:pt idx="28382">278</cx:pt>
          <cx:pt idx="28383">291</cx:pt>
          <cx:pt idx="28384">290</cx:pt>
          <cx:pt idx="28385">262</cx:pt>
          <cx:pt idx="28386">248</cx:pt>
          <cx:pt idx="28387">253</cx:pt>
          <cx:pt idx="28388">200</cx:pt>
          <cx:pt idx="28389">98</cx:pt>
          <cx:pt idx="28390">64</cx:pt>
          <cx:pt idx="28391">22</cx:pt>
          <cx:pt idx="28392">19</cx:pt>
          <cx:pt idx="28393">25</cx:pt>
          <cx:pt idx="28394">54</cx:pt>
          <cx:pt idx="28395">65</cx:pt>
          <cx:pt idx="28396">138</cx:pt>
          <cx:pt idx="28397">261</cx:pt>
          <cx:pt idx="28398">260</cx:pt>
          <cx:pt idx="28399">302</cx:pt>
          <cx:pt idx="28400">321</cx:pt>
          <cx:pt idx="28401">328</cx:pt>
          <cx:pt idx="28402">280</cx:pt>
          <cx:pt idx="28403">291</cx:pt>
          <cx:pt idx="28404">258</cx:pt>
          <cx:pt idx="28405">278</cx:pt>
          <cx:pt idx="28406">266</cx:pt>
          <cx:pt idx="28407">288</cx:pt>
          <cx:pt idx="28408">300</cx:pt>
          <cx:pt idx="28409">281</cx:pt>
          <cx:pt idx="28410">250</cx:pt>
          <cx:pt idx="28411">250</cx:pt>
          <cx:pt idx="28412">223</cx:pt>
          <cx:pt idx="28413">110</cx:pt>
          <cx:pt idx="28414">45</cx:pt>
          <cx:pt idx="28415">18</cx:pt>
          <cx:pt idx="28416">12</cx:pt>
          <cx:pt idx="28417">11</cx:pt>
          <cx:pt idx="28418">41</cx:pt>
          <cx:pt idx="28419">55</cx:pt>
          <cx:pt idx="28420">127</cx:pt>
          <cx:pt idx="28421">265</cx:pt>
          <cx:pt idx="28422">243</cx:pt>
          <cx:pt idx="28423">252</cx:pt>
          <cx:pt idx="28424">294</cx:pt>
          <cx:pt idx="28425">298</cx:pt>
          <cx:pt idx="28426">248</cx:pt>
          <cx:pt idx="28427">271</cx:pt>
          <cx:pt idx="28428">269</cx:pt>
          <cx:pt idx="28429">283</cx:pt>
          <cx:pt idx="28430">265</cx:pt>
          <cx:pt idx="28431">260</cx:pt>
          <cx:pt idx="28432">249</cx:pt>
          <cx:pt idx="28433">252</cx:pt>
          <cx:pt idx="28434">207</cx:pt>
          <cx:pt idx="28435">223</cx:pt>
          <cx:pt idx="28436">165</cx:pt>
          <cx:pt idx="28437">59</cx:pt>
          <cx:pt idx="28438">25</cx:pt>
          <cx:pt idx="28439">14</cx:pt>
          <cx:pt idx="28440">13</cx:pt>
          <cx:pt idx="28441">8</cx:pt>
          <cx:pt idx="28442">19</cx:pt>
          <cx:pt idx="28443">59</cx:pt>
          <cx:pt idx="28444">146</cx:pt>
          <cx:pt idx="28445">217</cx:pt>
          <cx:pt idx="28446">220</cx:pt>
          <cx:pt idx="28447">216</cx:pt>
          <cx:pt idx="28448">263</cx:pt>
          <cx:pt idx="28449">263</cx:pt>
          <cx:pt idx="28450">233</cx:pt>
          <cx:pt idx="28451">227</cx:pt>
          <cx:pt idx="28452">215</cx:pt>
          <cx:pt idx="28453">231</cx:pt>
          <cx:pt idx="28454">191</cx:pt>
          <cx:pt idx="28455">175</cx:pt>
          <cx:pt idx="28456">170</cx:pt>
          <cx:pt idx="28457">198</cx:pt>
          <cx:pt idx="28458">191</cx:pt>
          <cx:pt idx="28459">154</cx:pt>
          <cx:pt idx="28460">135</cx:pt>
          <cx:pt idx="28461">41</cx:pt>
          <cx:pt idx="28462">29</cx:pt>
          <cx:pt idx="28463">19</cx:pt>
          <cx:pt idx="28464">14</cx:pt>
          <cx:pt idx="28465">7</cx:pt>
          <cx:pt idx="28466">18</cx:pt>
          <cx:pt idx="28467">52</cx:pt>
          <cx:pt idx="28468">116</cx:pt>
          <cx:pt idx="28469">179</cx:pt>
          <cx:pt idx="28470">170</cx:pt>
          <cx:pt idx="28471">177</cx:pt>
          <cx:pt idx="28472">209</cx:pt>
          <cx:pt idx="28473">222</cx:pt>
          <cx:pt idx="28474">224</cx:pt>
          <cx:pt idx="28475">251</cx:pt>
          <cx:pt idx="28476">222</cx:pt>
          <cx:pt idx="28477">230</cx:pt>
          <cx:pt idx="28478">208</cx:pt>
          <cx:pt idx="28479">205</cx:pt>
          <cx:pt idx="28480">205</cx:pt>
          <cx:pt idx="28481">218</cx:pt>
          <cx:pt idx="28482">192</cx:pt>
          <cx:pt idx="28483">216</cx:pt>
          <cx:pt idx="28484">163</cx:pt>
          <cx:pt idx="28485">34</cx:pt>
          <cx:pt idx="28486">23</cx:pt>
          <cx:pt idx="28487">11</cx:pt>
          <cx:pt idx="28488">16</cx:pt>
          <cx:pt idx="28489">13</cx:pt>
          <cx:pt idx="28490">18</cx:pt>
          <cx:pt idx="28491">46</cx:pt>
          <cx:pt idx="28492">133</cx:pt>
          <cx:pt idx="28493">207</cx:pt>
          <cx:pt idx="28494">198</cx:pt>
          <cx:pt idx="28495">244</cx:pt>
          <cx:pt idx="28496">254</cx:pt>
          <cx:pt idx="28497">271</cx:pt>
          <cx:pt idx="28498">243</cx:pt>
          <cx:pt idx="28499">258</cx:pt>
          <cx:pt idx="28500">244</cx:pt>
          <cx:pt idx="28501">265</cx:pt>
          <cx:pt idx="28502">262</cx:pt>
          <cx:pt idx="28503">260</cx:pt>
          <cx:pt idx="28504">250</cx:pt>
          <cx:pt idx="28505">256</cx:pt>
          <cx:pt idx="28506">212</cx:pt>
          <cx:pt idx="28507">239</cx:pt>
          <cx:pt idx="28508">184</cx:pt>
          <cx:pt idx="28509">45</cx:pt>
          <cx:pt idx="28510">23</cx:pt>
          <cx:pt idx="28511">6</cx:pt>
          <cx:pt idx="28512">23</cx:pt>
          <cx:pt idx="28513">16</cx:pt>
          <cx:pt idx="28514">60</cx:pt>
          <cx:pt idx="28515">63</cx:pt>
          <cx:pt idx="28516">160</cx:pt>
          <cx:pt idx="28517">279</cx:pt>
          <cx:pt idx="28518">256</cx:pt>
          <cx:pt idx="28519">276</cx:pt>
          <cx:pt idx="28520">283</cx:pt>
          <cx:pt idx="28521">242</cx:pt>
          <cx:pt idx="28522">264</cx:pt>
          <cx:pt idx="28523">265</cx:pt>
          <cx:pt idx="28524">256</cx:pt>
          <cx:pt idx="28525">257</cx:pt>
          <cx:pt idx="28526">254</cx:pt>
          <cx:pt idx="28527">253</cx:pt>
          <cx:pt idx="28528">263</cx:pt>
          <cx:pt idx="28529">254</cx:pt>
          <cx:pt idx="28530">224</cx:pt>
          <cx:pt idx="28531">221</cx:pt>
          <cx:pt idx="28532">191</cx:pt>
          <cx:pt idx="28533">112</cx:pt>
          <cx:pt idx="28534">66</cx:pt>
          <cx:pt idx="28535">24</cx:pt>
          <cx:pt idx="28536">21</cx:pt>
          <cx:pt idx="28537">24</cx:pt>
          <cx:pt idx="28538">57</cx:pt>
          <cx:pt idx="28539">67</cx:pt>
          <cx:pt idx="28540">149</cx:pt>
          <cx:pt idx="28541">276</cx:pt>
          <cx:pt idx="28542">257</cx:pt>
          <cx:pt idx="28543">312</cx:pt>
          <cx:pt idx="28544">317</cx:pt>
          <cx:pt idx="28545">304</cx:pt>
          <cx:pt idx="28546">255</cx:pt>
          <cx:pt idx="28547">285</cx:pt>
          <cx:pt idx="28548">268</cx:pt>
          <cx:pt idx="28549">270</cx:pt>
          <cx:pt idx="28550">262</cx:pt>
          <cx:pt idx="28551">290</cx:pt>
          <cx:pt idx="28552">275</cx:pt>
          <cx:pt idx="28553">282</cx:pt>
          <cx:pt idx="28554">227</cx:pt>
          <cx:pt idx="28555">244</cx:pt>
          <cx:pt idx="28556">185</cx:pt>
          <cx:pt idx="28557">98</cx:pt>
          <cx:pt idx="28558">56</cx:pt>
          <cx:pt idx="28559">20</cx:pt>
          <cx:pt idx="28560">19</cx:pt>
          <cx:pt idx="28561">26</cx:pt>
          <cx:pt idx="28562">51</cx:pt>
          <cx:pt idx="28563">71</cx:pt>
          <cx:pt idx="28564">152</cx:pt>
          <cx:pt idx="28565">285</cx:pt>
          <cx:pt idx="28566">256</cx:pt>
          <cx:pt idx="28567">274</cx:pt>
          <cx:pt idx="28568">300</cx:pt>
          <cx:pt idx="28569">296</cx:pt>
          <cx:pt idx="28570">251</cx:pt>
          <cx:pt idx="28571">258</cx:pt>
          <cx:pt idx="28572">254</cx:pt>
          <cx:pt idx="28573">285</cx:pt>
          <cx:pt idx="28574">282</cx:pt>
          <cx:pt idx="28575">279</cx:pt>
          <cx:pt idx="28576">288</cx:pt>
          <cx:pt idx="28577">276</cx:pt>
          <cx:pt idx="28578">225</cx:pt>
          <cx:pt idx="28579">250</cx:pt>
          <cx:pt idx="28580">192</cx:pt>
          <cx:pt idx="28581">83</cx:pt>
          <cx:pt idx="28582">47</cx:pt>
          <cx:pt idx="28583">17</cx:pt>
          <cx:pt idx="28584">17</cx:pt>
          <cx:pt idx="28585">24</cx:pt>
          <cx:pt idx="28586">62</cx:pt>
          <cx:pt idx="28587">75</cx:pt>
          <cx:pt idx="28588">143</cx:pt>
          <cx:pt idx="28589">286</cx:pt>
          <cx:pt idx="28590">258</cx:pt>
          <cx:pt idx="28591">294</cx:pt>
          <cx:pt idx="28592">345</cx:pt>
          <cx:pt idx="28593">321</cx:pt>
          <cx:pt idx="28594">279</cx:pt>
          <cx:pt idx="28595">293</cx:pt>
          <cx:pt idx="28596">311</cx:pt>
          <cx:pt idx="28597">313</cx:pt>
          <cx:pt idx="28598">304</cx:pt>
          <cx:pt idx="28599">326</cx:pt>
          <cx:pt idx="28600">298</cx:pt>
          <cx:pt idx="28601">299</cx:pt>
          <cx:pt idx="28602">251</cx:pt>
          <cx:pt idx="28603">241</cx:pt>
          <cx:pt idx="28604">182</cx:pt>
          <cx:pt idx="28605">71</cx:pt>
          <cx:pt idx="28606">47</cx:pt>
          <cx:pt idx="28607">16</cx:pt>
          <cx:pt idx="28608">9</cx:pt>
          <cx:pt idx="28609">11</cx:pt>
          <cx:pt idx="28610">27</cx:pt>
          <cx:pt idx="28611">64</cx:pt>
          <cx:pt idx="28612">153</cx:pt>
          <cx:pt idx="28613">251</cx:pt>
          <cx:pt idx="28614">251</cx:pt>
          <cx:pt idx="28615">252</cx:pt>
          <cx:pt idx="28616">285</cx:pt>
          <cx:pt idx="28617">296</cx:pt>
          <cx:pt idx="28618">260</cx:pt>
          <cx:pt idx="28619">255</cx:pt>
          <cx:pt idx="28620">234</cx:pt>
          <cx:pt idx="28621">237</cx:pt>
          <cx:pt idx="28622">226</cx:pt>
          <cx:pt idx="28623">207</cx:pt>
          <cx:pt idx="28624">202</cx:pt>
          <cx:pt idx="28625">221</cx:pt>
          <cx:pt idx="28626">195</cx:pt>
          <cx:pt idx="28627">161</cx:pt>
          <cx:pt idx="28628">156</cx:pt>
          <cx:pt idx="28629">48</cx:pt>
          <cx:pt idx="28630">36</cx:pt>
          <cx:pt idx="28631">22</cx:pt>
          <cx:pt idx="28632">15</cx:pt>
          <cx:pt idx="28633">6</cx:pt>
          <cx:pt idx="28634">20</cx:pt>
          <cx:pt idx="28635">53</cx:pt>
          <cx:pt idx="28636">132</cx:pt>
          <cx:pt idx="28637">218</cx:pt>
          <cx:pt idx="28638">190</cx:pt>
          <cx:pt idx="28639">224</cx:pt>
          <cx:pt idx="28640">257</cx:pt>
          <cx:pt idx="28641">270</cx:pt>
          <cx:pt idx="28642">278</cx:pt>
          <cx:pt idx="28643">270</cx:pt>
          <cx:pt idx="28644">258</cx:pt>
          <cx:pt idx="28645">282</cx:pt>
          <cx:pt idx="28646">265</cx:pt>
          <cx:pt idx="28647">277</cx:pt>
          <cx:pt idx="28648">253</cx:pt>
          <cx:pt idx="28649">284</cx:pt>
          <cx:pt idx="28650">234</cx:pt>
          <cx:pt idx="28651">235</cx:pt>
          <cx:pt idx="28652">206</cx:pt>
          <cx:pt idx="28653">71</cx:pt>
          <cx:pt idx="28654">36</cx:pt>
          <cx:pt idx="28655">16</cx:pt>
          <cx:pt idx="28656">21</cx:pt>
          <cx:pt idx="28657">16</cx:pt>
          <cx:pt idx="28658">32</cx:pt>
          <cx:pt idx="28659">50</cx:pt>
          <cx:pt idx="28660">170</cx:pt>
          <cx:pt idx="28661">309</cx:pt>
          <cx:pt idx="28662">310</cx:pt>
          <cx:pt idx="28663">348</cx:pt>
          <cx:pt idx="28664">353</cx:pt>
          <cx:pt idx="28665">344</cx:pt>
          <cx:pt idx="28666">297</cx:pt>
          <cx:pt idx="28667">295</cx:pt>
          <cx:pt idx="28668">295</cx:pt>
          <cx:pt idx="28669">331</cx:pt>
          <cx:pt idx="28670">289</cx:pt>
          <cx:pt idx="28671">300</cx:pt>
          <cx:pt idx="28672">304</cx:pt>
          <cx:pt idx="28673">303</cx:pt>
          <cx:pt idx="28674">232</cx:pt>
          <cx:pt idx="28675">234</cx:pt>
          <cx:pt idx="28676">205</cx:pt>
          <cx:pt idx="28677">93</cx:pt>
          <cx:pt idx="28678">59</cx:pt>
          <cx:pt idx="28679">22</cx:pt>
          <cx:pt idx="28680">23</cx:pt>
          <cx:pt idx="28681">27</cx:pt>
          <cx:pt idx="28682">47</cx:pt>
          <cx:pt idx="28683">65</cx:pt>
          <cx:pt idx="28684">135</cx:pt>
          <cx:pt idx="28685">220</cx:pt>
          <cx:pt idx="28686">190</cx:pt>
          <cx:pt idx="28687">209</cx:pt>
          <cx:pt idx="28688">233</cx:pt>
          <cx:pt idx="28689">231</cx:pt>
          <cx:pt idx="28690">213</cx:pt>
          <cx:pt idx="28691">222</cx:pt>
          <cx:pt idx="28692">212</cx:pt>
          <cx:pt idx="28693">231</cx:pt>
          <cx:pt idx="28694">235</cx:pt>
          <cx:pt idx="28695">225</cx:pt>
          <cx:pt idx="28696">236</cx:pt>
          <cx:pt idx="28697">233</cx:pt>
          <cx:pt idx="28698">189</cx:pt>
          <cx:pt idx="28699">194</cx:pt>
          <cx:pt idx="28700">193</cx:pt>
          <cx:pt idx="28701">112</cx:pt>
          <cx:pt idx="28702">61</cx:pt>
          <cx:pt idx="28703">22</cx:pt>
          <cx:pt idx="28704">23</cx:pt>
          <cx:pt idx="28705">26</cx:pt>
          <cx:pt idx="28706">54</cx:pt>
          <cx:pt idx="28707">72</cx:pt>
          <cx:pt idx="28708">143</cx:pt>
          <cx:pt idx="28709">297</cx:pt>
          <cx:pt idx="28710">276</cx:pt>
          <cx:pt idx="28711">316</cx:pt>
          <cx:pt idx="28712">334</cx:pt>
          <cx:pt idx="28713">321</cx:pt>
          <cx:pt idx="28714">269</cx:pt>
          <cx:pt idx="28715">288</cx:pt>
          <cx:pt idx="28716">294</cx:pt>
          <cx:pt idx="28717">299</cx:pt>
          <cx:pt idx="28718">297</cx:pt>
          <cx:pt idx="28719">318</cx:pt>
          <cx:pt idx="28720">313</cx:pt>
          <cx:pt idx="28721">266</cx:pt>
          <cx:pt idx="28722">251</cx:pt>
          <cx:pt idx="28723">249</cx:pt>
          <cx:pt idx="28724">204</cx:pt>
          <cx:pt idx="28725">93</cx:pt>
          <cx:pt idx="28726">51</cx:pt>
          <cx:pt idx="28727">26</cx:pt>
          <cx:pt idx="28728">27</cx:pt>
          <cx:pt idx="28729">25</cx:pt>
          <cx:pt idx="28730">60</cx:pt>
          <cx:pt idx="28731">70</cx:pt>
          <cx:pt idx="28732">161</cx:pt>
          <cx:pt idx="28733">298</cx:pt>
          <cx:pt idx="28734">286</cx:pt>
          <cx:pt idx="28735">326</cx:pt>
          <cx:pt idx="28736">330</cx:pt>
          <cx:pt idx="28737">315</cx:pt>
          <cx:pt idx="28738">300</cx:pt>
          <cx:pt idx="28739">306</cx:pt>
          <cx:pt idx="28740">304</cx:pt>
          <cx:pt idx="28741">311</cx:pt>
          <cx:pt idx="28742">267</cx:pt>
          <cx:pt idx="28743">318</cx:pt>
          <cx:pt idx="28744">314</cx:pt>
          <cx:pt idx="28745">297</cx:pt>
          <cx:pt idx="28746">236</cx:pt>
          <cx:pt idx="28747">248</cx:pt>
          <cx:pt idx="28748">214</cx:pt>
          <cx:pt idx="28749">99</cx:pt>
          <cx:pt idx="28750">58</cx:pt>
          <cx:pt idx="28751">22</cx:pt>
          <cx:pt idx="28752">22</cx:pt>
          <cx:pt idx="28753">28</cx:pt>
          <cx:pt idx="28754">71</cx:pt>
          <cx:pt idx="28755">71</cx:pt>
          <cx:pt idx="28756">142</cx:pt>
          <cx:pt idx="28757">275</cx:pt>
          <cx:pt idx="28758">269</cx:pt>
          <cx:pt idx="28759">304</cx:pt>
          <cx:pt idx="28760">297</cx:pt>
          <cx:pt idx="28761">321</cx:pt>
          <cx:pt idx="28762">264</cx:pt>
          <cx:pt idx="28763">293</cx:pt>
          <cx:pt idx="28764">300</cx:pt>
          <cx:pt idx="28765">306</cx:pt>
          <cx:pt idx="28766">314</cx:pt>
          <cx:pt idx="28767">301</cx:pt>
          <cx:pt idx="28768">323</cx:pt>
          <cx:pt idx="28769">272</cx:pt>
          <cx:pt idx="28770">239</cx:pt>
          <cx:pt idx="28771">244</cx:pt>
          <cx:pt idx="28772">206</cx:pt>
          <cx:pt idx="28773">99</cx:pt>
          <cx:pt idx="28774">48</cx:pt>
          <cx:pt idx="28775">15</cx:pt>
          <cx:pt idx="28776">13</cx:pt>
          <cx:pt idx="28777">5</cx:pt>
          <cx:pt idx="28778">29</cx:pt>
          <cx:pt idx="28779">61</cx:pt>
          <cx:pt idx="28780">149</cx:pt>
          <cx:pt idx="28781">224</cx:pt>
          <cx:pt idx="28782">238</cx:pt>
          <cx:pt idx="28783">258</cx:pt>
          <cx:pt idx="28784">294</cx:pt>
          <cx:pt idx="28785">309</cx:pt>
          <cx:pt idx="28786">280</cx:pt>
          <cx:pt idx="28787">255</cx:pt>
          <cx:pt idx="28788">249</cx:pt>
          <cx:pt idx="28789">251</cx:pt>
          <cx:pt idx="28790">230</cx:pt>
          <cx:pt idx="28791">209</cx:pt>
          <cx:pt idx="28792">204</cx:pt>
          <cx:pt idx="28793">206</cx:pt>
          <cx:pt idx="28794">201</cx:pt>
          <cx:pt idx="28795">181</cx:pt>
          <cx:pt idx="28796">158</cx:pt>
          <cx:pt idx="28797">46</cx:pt>
          <cx:pt idx="28798">33</cx:pt>
          <cx:pt idx="28799">17</cx:pt>
          <cx:pt idx="28800">11</cx:pt>
          <cx:pt idx="28801">5</cx:pt>
          <cx:pt idx="28802">22</cx:pt>
          <cx:pt idx="28803">52</cx:pt>
          <cx:pt idx="28804">130</cx:pt>
          <cx:pt idx="28805">208</cx:pt>
          <cx:pt idx="28806">200</cx:pt>
          <cx:pt idx="28807">212</cx:pt>
          <cx:pt idx="28808">221</cx:pt>
          <cx:pt idx="28809">257</cx:pt>
          <cx:pt idx="28810">262</cx:pt>
          <cx:pt idx="28811">259</cx:pt>
          <cx:pt idx="28812">281</cx:pt>
          <cx:pt idx="28813">281</cx:pt>
          <cx:pt idx="28814">265</cx:pt>
          <cx:pt idx="28815">271</cx:pt>
          <cx:pt idx="28816">258</cx:pt>
          <cx:pt idx="28817">280</cx:pt>
          <cx:pt idx="28818">225</cx:pt>
          <cx:pt idx="28819">237</cx:pt>
          <cx:pt idx="28820">182</cx:pt>
          <cx:pt idx="28821">56</cx:pt>
          <cx:pt idx="28822">22</cx:pt>
          <cx:pt idx="28823">20</cx:pt>
          <cx:pt idx="28824">21</cx:pt>
          <cx:pt idx="28825">15</cx:pt>
          <cx:pt idx="28826">29</cx:pt>
          <cx:pt idx="28827">50</cx:pt>
          <cx:pt idx="28828">147</cx:pt>
          <cx:pt idx="28829">309</cx:pt>
          <cx:pt idx="28830">287</cx:pt>
          <cx:pt idx="28831">342</cx:pt>
          <cx:pt idx="28832">348</cx:pt>
          <cx:pt idx="28833">332</cx:pt>
          <cx:pt idx="28834">290</cx:pt>
          <cx:pt idx="28835">293</cx:pt>
          <cx:pt idx="28836">275</cx:pt>
          <cx:pt idx="28837">323</cx:pt>
          <cx:pt idx="28838">303</cx:pt>
          <cx:pt idx="28839">295</cx:pt>
          <cx:pt idx="28840">315</cx:pt>
          <cx:pt idx="28841">279</cx:pt>
          <cx:pt idx="28842">226</cx:pt>
          <cx:pt idx="28843">247</cx:pt>
          <cx:pt idx="28844">215</cx:pt>
          <cx:pt idx="28845">98</cx:pt>
          <cx:pt idx="28846">52</cx:pt>
          <cx:pt idx="28847">22</cx:pt>
          <cx:pt idx="28848">20</cx:pt>
          <cx:pt idx="28849">24</cx:pt>
          <cx:pt idx="28850">58</cx:pt>
          <cx:pt idx="28851">67</cx:pt>
          <cx:pt idx="28852">158</cx:pt>
          <cx:pt idx="28853">296</cx:pt>
          <cx:pt idx="28854">284</cx:pt>
          <cx:pt idx="28855">310</cx:pt>
          <cx:pt idx="28856">348</cx:pt>
          <cx:pt idx="28857">308</cx:pt>
          <cx:pt idx="28858">267</cx:pt>
          <cx:pt idx="28859">276</cx:pt>
          <cx:pt idx="28860">293</cx:pt>
          <cx:pt idx="28861">313</cx:pt>
          <cx:pt idx="28862">328</cx:pt>
          <cx:pt idx="28863">337</cx:pt>
          <cx:pt idx="28864">320</cx:pt>
          <cx:pt idx="28865">310</cx:pt>
          <cx:pt idx="28866">239</cx:pt>
          <cx:pt idx="28867">265</cx:pt>
          <cx:pt idx="28868">203</cx:pt>
          <cx:pt idx="28869">93</cx:pt>
          <cx:pt idx="28870">57</cx:pt>
          <cx:pt idx="28871">18</cx:pt>
          <cx:pt idx="28872">19</cx:pt>
          <cx:pt idx="28873">25</cx:pt>
          <cx:pt idx="28874">62</cx:pt>
          <cx:pt idx="28875">65</cx:pt>
          <cx:pt idx="28876">160</cx:pt>
          <cx:pt idx="28877">302</cx:pt>
          <cx:pt idx="28878">321</cx:pt>
          <cx:pt idx="28879">334</cx:pt>
          <cx:pt idx="28880">350</cx:pt>
          <cx:pt idx="28881">347</cx:pt>
          <cx:pt idx="28882">279</cx:pt>
          <cx:pt idx="28883">299</cx:pt>
          <cx:pt idx="28884">282</cx:pt>
          <cx:pt idx="28885">318</cx:pt>
          <cx:pt idx="28886">337</cx:pt>
          <cx:pt idx="28887">324</cx:pt>
          <cx:pt idx="28888">322</cx:pt>
          <cx:pt idx="28889">322</cx:pt>
          <cx:pt idx="28890">257</cx:pt>
          <cx:pt idx="28891">266</cx:pt>
          <cx:pt idx="28892">193</cx:pt>
          <cx:pt idx="28893">88</cx:pt>
          <cx:pt idx="28894">62</cx:pt>
          <cx:pt idx="28895">15</cx:pt>
          <cx:pt idx="28896">20</cx:pt>
          <cx:pt idx="28897">28</cx:pt>
          <cx:pt idx="28898">64</cx:pt>
          <cx:pt idx="28899">78</cx:pt>
          <cx:pt idx="28900">166</cx:pt>
          <cx:pt idx="28901">297</cx:pt>
          <cx:pt idx="28902">296</cx:pt>
          <cx:pt idx="28903">338</cx:pt>
          <cx:pt idx="28904">356</cx:pt>
          <cx:pt idx="28905">326</cx:pt>
          <cx:pt idx="28906">293</cx:pt>
          <cx:pt idx="28907">305</cx:pt>
          <cx:pt idx="28908">293</cx:pt>
          <cx:pt idx="28909">320</cx:pt>
          <cx:pt idx="28910">328</cx:pt>
          <cx:pt idx="28911">328</cx:pt>
          <cx:pt idx="28912">324</cx:pt>
          <cx:pt idx="28913">320</cx:pt>
          <cx:pt idx="28914">255</cx:pt>
          <cx:pt idx="28915">272</cx:pt>
          <cx:pt idx="28916">220</cx:pt>
          <cx:pt idx="28917">80</cx:pt>
          <cx:pt idx="28918">59</cx:pt>
          <cx:pt idx="28919">22</cx:pt>
          <cx:pt idx="28920">22</cx:pt>
          <cx:pt idx="28921">28</cx:pt>
          <cx:pt idx="28922">69</cx:pt>
          <cx:pt idx="28923">87</cx:pt>
          <cx:pt idx="28924">171</cx:pt>
          <cx:pt idx="28925">303</cx:pt>
          <cx:pt idx="28926">293</cx:pt>
          <cx:pt idx="28927">333</cx:pt>
          <cx:pt idx="28928">356</cx:pt>
          <cx:pt idx="28929">370</cx:pt>
          <cx:pt idx="28930">315</cx:pt>
          <cx:pt idx="28931">329</cx:pt>
          <cx:pt idx="28932">323</cx:pt>
          <cx:pt idx="28933">335</cx:pt>
          <cx:pt idx="28934">336</cx:pt>
          <cx:pt idx="28935">319</cx:pt>
          <cx:pt idx="28936">329</cx:pt>
          <cx:pt idx="28937">314</cx:pt>
          <cx:pt idx="28938">259</cx:pt>
          <cx:pt idx="28939">236</cx:pt>
          <cx:pt idx="28940">186</cx:pt>
          <cx:pt idx="28941">93</cx:pt>
          <cx:pt idx="28942">48</cx:pt>
          <cx:pt idx="28943">18</cx:pt>
          <cx:pt idx="28944">14</cx:pt>
          <cx:pt idx="28945">9</cx:pt>
          <cx:pt idx="28946">28</cx:pt>
          <cx:pt idx="28947">63</cx:pt>
          <cx:pt idx="28948">168</cx:pt>
          <cx:pt idx="28949">250</cx:pt>
          <cx:pt idx="28950">238</cx:pt>
          <cx:pt idx="28951">269</cx:pt>
          <cx:pt idx="28952">297</cx:pt>
          <cx:pt idx="28953">303</cx:pt>
          <cx:pt idx="28954">283</cx:pt>
          <cx:pt idx="28955">248</cx:pt>
          <cx:pt idx="28956">247</cx:pt>
          <cx:pt idx="28957">259</cx:pt>
          <cx:pt idx="28958">226</cx:pt>
          <cx:pt idx="28959">226</cx:pt>
          <cx:pt idx="28960">218</cx:pt>
          <cx:pt idx="28961">234</cx:pt>
          <cx:pt idx="28962">202</cx:pt>
          <cx:pt idx="28963">179</cx:pt>
          <cx:pt idx="28964">157</cx:pt>
          <cx:pt idx="28965">40</cx:pt>
          <cx:pt idx="28966">30</cx:pt>
          <cx:pt idx="28967">13</cx:pt>
          <cx:pt idx="28968">9</cx:pt>
          <cx:pt idx="28969">11</cx:pt>
          <cx:pt idx="28970">23</cx:pt>
          <cx:pt idx="28971">55</cx:pt>
          <cx:pt idx="28972">133</cx:pt>
          <cx:pt idx="28973">215</cx:pt>
          <cx:pt idx="28974">222</cx:pt>
          <cx:pt idx="28975">227</cx:pt>
          <cx:pt idx="28976">238</cx:pt>
          <cx:pt idx="28977">284</cx:pt>
          <cx:pt idx="28978">263</cx:pt>
          <cx:pt idx="28979">289</cx:pt>
          <cx:pt idx="28980">263</cx:pt>
          <cx:pt idx="28981">275</cx:pt>
          <cx:pt idx="28982">276</cx:pt>
          <cx:pt idx="28983">269</cx:pt>
          <cx:pt idx="28984">283</cx:pt>
          <cx:pt idx="28985">305</cx:pt>
          <cx:pt idx="28986">238</cx:pt>
          <cx:pt idx="28987">238</cx:pt>
          <cx:pt idx="28988">218</cx:pt>
          <cx:pt idx="28989">55</cx:pt>
          <cx:pt idx="28990">27</cx:pt>
          <cx:pt idx="28991">16</cx:pt>
          <cx:pt idx="28992">23</cx:pt>
          <cx:pt idx="28993">15</cx:pt>
          <cx:pt idx="28994">32</cx:pt>
          <cx:pt idx="28995">50</cx:pt>
          <cx:pt idx="28996">155</cx:pt>
          <cx:pt idx="28997">280</cx:pt>
          <cx:pt idx="28998">285</cx:pt>
          <cx:pt idx="28999">336</cx:pt>
          <cx:pt idx="29000">335</cx:pt>
          <cx:pt idx="29001">307</cx:pt>
          <cx:pt idx="29002">291</cx:pt>
          <cx:pt idx="29003">286</cx:pt>
          <cx:pt idx="29004">263</cx:pt>
          <cx:pt idx="29005">274</cx:pt>
          <cx:pt idx="29006">290</cx:pt>
          <cx:pt idx="29007">291</cx:pt>
          <cx:pt idx="29008">320</cx:pt>
          <cx:pt idx="29009">286</cx:pt>
          <cx:pt idx="29010">239</cx:pt>
          <cx:pt idx="29011">251</cx:pt>
          <cx:pt idx="29012">217</cx:pt>
          <cx:pt idx="29013">106</cx:pt>
          <cx:pt idx="29014">56</cx:pt>
          <cx:pt idx="29015">15</cx:pt>
          <cx:pt idx="29016">16</cx:pt>
          <cx:pt idx="29017">27</cx:pt>
          <cx:pt idx="29018">59</cx:pt>
          <cx:pt idx="29019">74</cx:pt>
          <cx:pt idx="29020">170</cx:pt>
          <cx:pt idx="29021">294</cx:pt>
          <cx:pt idx="29022">266</cx:pt>
          <cx:pt idx="29023">302</cx:pt>
          <cx:pt idx="29024">338</cx:pt>
          <cx:pt idx="29025">300</cx:pt>
          <cx:pt idx="29026">278</cx:pt>
          <cx:pt idx="29027">299</cx:pt>
          <cx:pt idx="29028">301</cx:pt>
          <cx:pt idx="29029">311</cx:pt>
          <cx:pt idx="29030">290</cx:pt>
          <cx:pt idx="29031">313</cx:pt>
          <cx:pt idx="29032">309</cx:pt>
          <cx:pt idx="29033">299</cx:pt>
          <cx:pt idx="29034">247</cx:pt>
          <cx:pt idx="29035">238</cx:pt>
          <cx:pt idx="29036">197</cx:pt>
          <cx:pt idx="29037">95</cx:pt>
          <cx:pt idx="29038">62</cx:pt>
          <cx:pt idx="29039">17</cx:pt>
          <cx:pt idx="29040">19</cx:pt>
          <cx:pt idx="29041">29</cx:pt>
          <cx:pt idx="29042">56</cx:pt>
          <cx:pt idx="29043">66</cx:pt>
          <cx:pt idx="29044">173</cx:pt>
          <cx:pt idx="29045">289</cx:pt>
          <cx:pt idx="29046">290</cx:pt>
          <cx:pt idx="29047">333</cx:pt>
          <cx:pt idx="29048">351</cx:pt>
          <cx:pt idx="29049">319</cx:pt>
          <cx:pt idx="29050">283</cx:pt>
          <cx:pt idx="29051">298</cx:pt>
          <cx:pt idx="29052">282</cx:pt>
          <cx:pt idx="29053">294</cx:pt>
          <cx:pt idx="29054">301</cx:pt>
          <cx:pt idx="29055">330</cx:pt>
          <cx:pt idx="29056">306</cx:pt>
          <cx:pt idx="29057">299</cx:pt>
          <cx:pt idx="29058">244</cx:pt>
          <cx:pt idx="29059">256</cx:pt>
          <cx:pt idx="29060">207</cx:pt>
          <cx:pt idx="29061">89</cx:pt>
          <cx:pt idx="29062">59</cx:pt>
          <cx:pt idx="29063">14</cx:pt>
          <cx:pt idx="29064">19</cx:pt>
          <cx:pt idx="29065">21</cx:pt>
          <cx:pt idx="29066">61</cx:pt>
          <cx:pt idx="29067">67</cx:pt>
          <cx:pt idx="29068">159</cx:pt>
          <cx:pt idx="29069">299</cx:pt>
          <cx:pt idx="29070">277</cx:pt>
          <cx:pt idx="29071">316</cx:pt>
          <cx:pt idx="29072">337</cx:pt>
          <cx:pt idx="29073">292</cx:pt>
          <cx:pt idx="29074">265</cx:pt>
          <cx:pt idx="29075">295</cx:pt>
          <cx:pt idx="29076">293</cx:pt>
          <cx:pt idx="29077">309</cx:pt>
          <cx:pt idx="29078">301</cx:pt>
          <cx:pt idx="29079">329</cx:pt>
          <cx:pt idx="29080">313</cx:pt>
          <cx:pt idx="29081">294</cx:pt>
          <cx:pt idx="29082">259</cx:pt>
          <cx:pt idx="29083">251</cx:pt>
          <cx:pt idx="29084">225</cx:pt>
          <cx:pt idx="29085">111</cx:pt>
          <cx:pt idx="29086">63</cx:pt>
          <cx:pt idx="29087">25</cx:pt>
          <cx:pt idx="29088">23</cx:pt>
          <cx:pt idx="29089">26</cx:pt>
          <cx:pt idx="29090">66</cx:pt>
          <cx:pt idx="29091">82</cx:pt>
          <cx:pt idx="29092">150</cx:pt>
          <cx:pt idx="29093">301</cx:pt>
          <cx:pt idx="29094">297</cx:pt>
          <cx:pt idx="29095">310</cx:pt>
          <cx:pt idx="29096">352</cx:pt>
          <cx:pt idx="29097">342</cx:pt>
          <cx:pt idx="29098">304</cx:pt>
          <cx:pt idx="29099">323</cx:pt>
          <cx:pt idx="29100">330</cx:pt>
          <cx:pt idx="29101">347</cx:pt>
          <cx:pt idx="29102">320</cx:pt>
          <cx:pt idx="29103">325</cx:pt>
          <cx:pt idx="29104">336</cx:pt>
          <cx:pt idx="29105">320</cx:pt>
          <cx:pt idx="29106">266</cx:pt>
          <cx:pt idx="29107">245</cx:pt>
          <cx:pt idx="29108">233</cx:pt>
          <cx:pt idx="29109">111</cx:pt>
          <cx:pt idx="29110">57</cx:pt>
          <cx:pt idx="29111">18</cx:pt>
          <cx:pt idx="29112">12</cx:pt>
          <cx:pt idx="29113">10</cx:pt>
          <cx:pt idx="29114">23</cx:pt>
          <cx:pt idx="29115">75</cx:pt>
          <cx:pt idx="29116">158</cx:pt>
          <cx:pt idx="29117">254</cx:pt>
          <cx:pt idx="29118">239</cx:pt>
          <cx:pt idx="29119">255</cx:pt>
          <cx:pt idx="29120">284</cx:pt>
          <cx:pt idx="29121">300</cx:pt>
          <cx:pt idx="29122">284</cx:pt>
          <cx:pt idx="29123">265</cx:pt>
          <cx:pt idx="29124">251</cx:pt>
          <cx:pt idx="29125">246</cx:pt>
          <cx:pt idx="29126">230</cx:pt>
          <cx:pt idx="29127">227</cx:pt>
          <cx:pt idx="29128">223</cx:pt>
          <cx:pt idx="29129">222</cx:pt>
          <cx:pt idx="29130">192</cx:pt>
          <cx:pt idx="29131">183</cx:pt>
          <cx:pt idx="29132">162</cx:pt>
          <cx:pt idx="29133">61</cx:pt>
          <cx:pt idx="29134">29</cx:pt>
          <cx:pt idx="29135">23</cx:pt>
          <cx:pt idx="29136">15</cx:pt>
          <cx:pt idx="29137">10</cx:pt>
          <cx:pt idx="29138">18</cx:pt>
          <cx:pt idx="29139">52</cx:pt>
          <cx:pt idx="29140">134</cx:pt>
          <cx:pt idx="29141">207</cx:pt>
          <cx:pt idx="29142">207</cx:pt>
          <cx:pt idx="29143">220</cx:pt>
          <cx:pt idx="29144">242</cx:pt>
          <cx:pt idx="29145">254</cx:pt>
          <cx:pt idx="29146">256</cx:pt>
          <cx:pt idx="29147">288</cx:pt>
          <cx:pt idx="29148">269</cx:pt>
          <cx:pt idx="29149">274</cx:pt>
          <cx:pt idx="29150">269</cx:pt>
          <cx:pt idx="29151">274</cx:pt>
          <cx:pt idx="29152">285</cx:pt>
          <cx:pt idx="29153">291</cx:pt>
          <cx:pt idx="29154">241</cx:pt>
          <cx:pt idx="29155">221</cx:pt>
          <cx:pt idx="29156">191</cx:pt>
          <cx:pt idx="29157">81</cx:pt>
          <cx:pt idx="29158">34</cx:pt>
          <cx:pt idx="29159">20</cx:pt>
          <cx:pt idx="29160">22</cx:pt>
          <cx:pt idx="29161">25</cx:pt>
          <cx:pt idx="29162">34</cx:pt>
          <cx:pt idx="29163">56</cx:pt>
          <cx:pt idx="29164">149</cx:pt>
          <cx:pt idx="29165">266</cx:pt>
          <cx:pt idx="29166">249</cx:pt>
          <cx:pt idx="29167">293</cx:pt>
          <cx:pt idx="29168">291</cx:pt>
          <cx:pt idx="29169">276</cx:pt>
          <cx:pt idx="29170">255</cx:pt>
          <cx:pt idx="29171">275</cx:pt>
          <cx:pt idx="29172">261</cx:pt>
          <cx:pt idx="29173">283</cx:pt>
          <cx:pt idx="29174">258</cx:pt>
          <cx:pt idx="29175">274</cx:pt>
          <cx:pt idx="29176">270</cx:pt>
          <cx:pt idx="29177">260</cx:pt>
          <cx:pt idx="29178">219</cx:pt>
          <cx:pt idx="29179">222</cx:pt>
          <cx:pt idx="29180">194</cx:pt>
          <cx:pt idx="29181">82</cx:pt>
          <cx:pt idx="29182">43</cx:pt>
          <cx:pt idx="29183">14</cx:pt>
          <cx:pt idx="29184">11</cx:pt>
          <cx:pt idx="29185">18</cx:pt>
          <cx:pt idx="29186">26</cx:pt>
          <cx:pt idx="29187">60</cx:pt>
          <cx:pt idx="29188">145</cx:pt>
          <cx:pt idx="29189">210</cx:pt>
          <cx:pt idx="29190">194</cx:pt>
          <cx:pt idx="29191">243</cx:pt>
          <cx:pt idx="29192">279</cx:pt>
          <cx:pt idx="29193">280</cx:pt>
          <cx:pt idx="29194">260</cx:pt>
          <cx:pt idx="29195">279</cx:pt>
          <cx:pt idx="29196">268</cx:pt>
          <cx:pt idx="29197">282</cx:pt>
          <cx:pt idx="29198">283</cx:pt>
          <cx:pt idx="29199">275</cx:pt>
          <cx:pt idx="29200">296</cx:pt>
          <cx:pt idx="29201">276</cx:pt>
          <cx:pt idx="29202">230</cx:pt>
          <cx:pt idx="29203">238</cx:pt>
          <cx:pt idx="29204">188</cx:pt>
          <cx:pt idx="29205">62</cx:pt>
          <cx:pt idx="29206">30</cx:pt>
          <cx:pt idx="29207">18</cx:pt>
          <cx:pt idx="29208">18</cx:pt>
          <cx:pt idx="29209">22</cx:pt>
          <cx:pt idx="29210">62</cx:pt>
          <cx:pt idx="29211">65</cx:pt>
          <cx:pt idx="29212">159</cx:pt>
          <cx:pt idx="29213">292</cx:pt>
          <cx:pt idx="29214">277</cx:pt>
          <cx:pt idx="29215">298</cx:pt>
          <cx:pt idx="29216">344</cx:pt>
          <cx:pt idx="29217">325</cx:pt>
          <cx:pt idx="29218">287</cx:pt>
          <cx:pt idx="29219">305</cx:pt>
          <cx:pt idx="29220">277</cx:pt>
          <cx:pt idx="29221">342</cx:pt>
          <cx:pt idx="29222">302</cx:pt>
          <cx:pt idx="29223">296</cx:pt>
          <cx:pt idx="29224">303</cx:pt>
          <cx:pt idx="29225">284</cx:pt>
          <cx:pt idx="29226">240</cx:pt>
          <cx:pt idx="29227">237</cx:pt>
          <cx:pt idx="29228">191</cx:pt>
          <cx:pt idx="29229">86</cx:pt>
          <cx:pt idx="29230">57</cx:pt>
          <cx:pt idx="29231">18</cx:pt>
          <cx:pt idx="29232">27</cx:pt>
          <cx:pt idx="29233">38</cx:pt>
          <cx:pt idx="29234">63</cx:pt>
          <cx:pt idx="29235">73</cx:pt>
          <cx:pt idx="29236">171</cx:pt>
          <cx:pt idx="29237">304</cx:pt>
          <cx:pt idx="29238">271</cx:pt>
          <cx:pt idx="29239">308</cx:pt>
          <cx:pt idx="29240">325</cx:pt>
          <cx:pt idx="29241">291</cx:pt>
          <cx:pt idx="29242">252</cx:pt>
          <cx:pt idx="29243">293</cx:pt>
          <cx:pt idx="29244">278</cx:pt>
          <cx:pt idx="29245">295</cx:pt>
          <cx:pt idx="29246">309</cx:pt>
          <cx:pt idx="29247">329</cx:pt>
          <cx:pt idx="29248">322</cx:pt>
          <cx:pt idx="29249">312</cx:pt>
          <cx:pt idx="29250">252</cx:pt>
          <cx:pt idx="29251">251</cx:pt>
          <cx:pt idx="29252">206</cx:pt>
          <cx:pt idx="29253">90</cx:pt>
          <cx:pt idx="29254">56</cx:pt>
          <cx:pt idx="29255">16</cx:pt>
          <cx:pt idx="29256">24</cx:pt>
          <cx:pt idx="29257">31</cx:pt>
          <cx:pt idx="29258">73</cx:pt>
          <cx:pt idx="29259">86</cx:pt>
          <cx:pt idx="29260">175</cx:pt>
          <cx:pt idx="29261">296</cx:pt>
          <cx:pt idx="29262">280</cx:pt>
          <cx:pt idx="29263">307</cx:pt>
          <cx:pt idx="29264">349</cx:pt>
          <cx:pt idx="29265">343</cx:pt>
          <cx:pt idx="29266">287</cx:pt>
          <cx:pt idx="29267">323</cx:pt>
          <cx:pt idx="29268">306</cx:pt>
          <cx:pt idx="29269">335</cx:pt>
          <cx:pt idx="29270">315</cx:pt>
          <cx:pt idx="29271">331</cx:pt>
          <cx:pt idx="29272">312</cx:pt>
          <cx:pt idx="29273">311</cx:pt>
          <cx:pt idx="29274">240</cx:pt>
          <cx:pt idx="29275">256</cx:pt>
          <cx:pt idx="29276">223</cx:pt>
          <cx:pt idx="29277">111</cx:pt>
          <cx:pt idx="29278">44</cx:pt>
          <cx:pt idx="29279">19</cx:pt>
          <cx:pt idx="29280">13</cx:pt>
          <cx:pt idx="29281">11</cx:pt>
          <cx:pt idx="29282">30</cx:pt>
          <cx:pt idx="29283">80</cx:pt>
          <cx:pt idx="29284">161</cx:pt>
          <cx:pt idx="29285">249</cx:pt>
          <cx:pt idx="29286">256</cx:pt>
          <cx:pt idx="29287">261</cx:pt>
          <cx:pt idx="29288">299</cx:pt>
          <cx:pt idx="29289">303</cx:pt>
          <cx:pt idx="29290">293</cx:pt>
          <cx:pt idx="29291">252</cx:pt>
          <cx:pt idx="29292">246</cx:pt>
          <cx:pt idx="29293">299</cx:pt>
          <cx:pt idx="29294">246</cx:pt>
          <cx:pt idx="29295">223</cx:pt>
          <cx:pt idx="29296">228</cx:pt>
          <cx:pt idx="29297">233</cx:pt>
          <cx:pt idx="29298">216</cx:pt>
          <cx:pt idx="29299">174</cx:pt>
          <cx:pt idx="29300">176</cx:pt>
          <cx:pt idx="29301">66</cx:pt>
          <cx:pt idx="29302">33</cx:pt>
          <cx:pt idx="29303">25</cx:pt>
          <cx:pt idx="29304">20</cx:pt>
          <cx:pt idx="29305">10</cx:pt>
          <cx:pt idx="29306">21</cx:pt>
          <cx:pt idx="29307">69</cx:pt>
          <cx:pt idx="29308">161</cx:pt>
          <cx:pt idx="29309">221</cx:pt>
          <cx:pt idx="29310">224</cx:pt>
          <cx:pt idx="29311">225</cx:pt>
          <cx:pt idx="29312">241</cx:pt>
          <cx:pt idx="29313">249</cx:pt>
          <cx:pt idx="29314">261</cx:pt>
          <cx:pt idx="29315">292</cx:pt>
          <cx:pt idx="29316">264</cx:pt>
          <cx:pt idx="29317">312</cx:pt>
          <cx:pt idx="29318">270</cx:pt>
          <cx:pt idx="29319">282</cx:pt>
          <cx:pt idx="29320">285</cx:pt>
          <cx:pt idx="29321">277</cx:pt>
          <cx:pt idx="29322">262</cx:pt>
          <cx:pt idx="29323">240</cx:pt>
          <cx:pt idx="29324">192</cx:pt>
          <cx:pt idx="29325">67</cx:pt>
          <cx:pt idx="29326">24</cx:pt>
          <cx:pt idx="29327">28</cx:pt>
          <cx:pt idx="29328">27</cx:pt>
          <cx:pt idx="29329">19</cx:pt>
          <cx:pt idx="29330">40</cx:pt>
          <cx:pt idx="29331">64</cx:pt>
          <cx:pt idx="29332">174</cx:pt>
          <cx:pt idx="29333">314</cx:pt>
          <cx:pt idx="29334">307</cx:pt>
          <cx:pt idx="29335">325</cx:pt>
          <cx:pt idx="29336">328</cx:pt>
          <cx:pt idx="29337">309</cx:pt>
          <cx:pt idx="29338">285</cx:pt>
          <cx:pt idx="29339">289</cx:pt>
          <cx:pt idx="29340">299</cx:pt>
          <cx:pt idx="29341">321</cx:pt>
          <cx:pt idx="29342">278</cx:pt>
          <cx:pt idx="29343">305</cx:pt>
          <cx:pt idx="29344">303</cx:pt>
          <cx:pt idx="29345">290</cx:pt>
          <cx:pt idx="29346">222</cx:pt>
          <cx:pt idx="29347">250</cx:pt>
          <cx:pt idx="29348">209</cx:pt>
          <cx:pt idx="29349">94</cx:pt>
          <cx:pt idx="29350">61</cx:pt>
          <cx:pt idx="29351">24</cx:pt>
          <cx:pt idx="29352">21</cx:pt>
          <cx:pt idx="29353">26</cx:pt>
          <cx:pt idx="29354">57</cx:pt>
          <cx:pt idx="29355">78</cx:pt>
          <cx:pt idx="29356">192</cx:pt>
          <cx:pt idx="29357">280</cx:pt>
          <cx:pt idx="29358">271</cx:pt>
          <cx:pt idx="29359">332</cx:pt>
          <cx:pt idx="29360">337</cx:pt>
          <cx:pt idx="29361">306</cx:pt>
          <cx:pt idx="29362">257</cx:pt>
          <cx:pt idx="29363">288</cx:pt>
          <cx:pt idx="29364">273</cx:pt>
          <cx:pt idx="29365">291</cx:pt>
          <cx:pt idx="29366">262</cx:pt>
          <cx:pt idx="29367">309</cx:pt>
          <cx:pt idx="29368">312</cx:pt>
          <cx:pt idx="29369">294</cx:pt>
          <cx:pt idx="29370">250</cx:pt>
          <cx:pt idx="29371">267</cx:pt>
          <cx:pt idx="29372">216</cx:pt>
          <cx:pt idx="29373">95</cx:pt>
          <cx:pt idx="29374">58</cx:pt>
          <cx:pt idx="29375">15</cx:pt>
          <cx:pt idx="29376">22</cx:pt>
          <cx:pt idx="29377">27</cx:pt>
          <cx:pt idx="29378">65</cx:pt>
          <cx:pt idx="29379">90</cx:pt>
          <cx:pt idx="29380">184</cx:pt>
          <cx:pt idx="29381">295</cx:pt>
          <cx:pt idx="29382">292</cx:pt>
          <cx:pt idx="29383">335</cx:pt>
          <cx:pt idx="29384">352</cx:pt>
          <cx:pt idx="29385">331</cx:pt>
          <cx:pt idx="29386">308</cx:pt>
          <cx:pt idx="29387">319</cx:pt>
          <cx:pt idx="29388">303</cx:pt>
          <cx:pt idx="29389">327</cx:pt>
          <cx:pt idx="29390">340</cx:pt>
          <cx:pt idx="29391">326</cx:pt>
          <cx:pt idx="29392">293</cx:pt>
          <cx:pt idx="29393">296</cx:pt>
          <cx:pt idx="29394">256</cx:pt>
          <cx:pt idx="29395">262</cx:pt>
          <cx:pt idx="29396">232</cx:pt>
          <cx:pt idx="29397">106</cx:pt>
          <cx:pt idx="29398">61</cx:pt>
          <cx:pt idx="29399">22</cx:pt>
          <cx:pt idx="29400">23</cx:pt>
          <cx:pt idx="29401">25</cx:pt>
          <cx:pt idx="29402">54</cx:pt>
          <cx:pt idx="29403">71</cx:pt>
          <cx:pt idx="29404">169</cx:pt>
          <cx:pt idx="29405">272</cx:pt>
          <cx:pt idx="29406">238</cx:pt>
          <cx:pt idx="29407">263</cx:pt>
          <cx:pt idx="29408">292</cx:pt>
          <cx:pt idx="29409">283</cx:pt>
          <cx:pt idx="29410">268</cx:pt>
          <cx:pt idx="29411">282</cx:pt>
          <cx:pt idx="29412">252</cx:pt>
          <cx:pt idx="29413">254</cx:pt>
          <cx:pt idx="29414">253</cx:pt>
          <cx:pt idx="29415">258</cx:pt>
          <cx:pt idx="29416">249</cx:pt>
          <cx:pt idx="29417">229</cx:pt>
          <cx:pt idx="29418">195</cx:pt>
          <cx:pt idx="29419">224</cx:pt>
          <cx:pt idx="29420">198</cx:pt>
          <cx:pt idx="29421">62</cx:pt>
          <cx:pt idx="29422">29</cx:pt>
          <cx:pt idx="29423">13</cx:pt>
          <cx:pt idx="29424">14</cx:pt>
          <cx:pt idx="29425">22</cx:pt>
          <cx:pt idx="29426">62</cx:pt>
          <cx:pt idx="29427">87</cx:pt>
          <cx:pt idx="29428">159</cx:pt>
          <cx:pt idx="29429">245</cx:pt>
          <cx:pt idx="29430">250</cx:pt>
          <cx:pt idx="29431">281</cx:pt>
          <cx:pt idx="29432">310</cx:pt>
          <cx:pt idx="29433">328</cx:pt>
          <cx:pt idx="29434">284</cx:pt>
          <cx:pt idx="29435">305</cx:pt>
          <cx:pt idx="29436">285</cx:pt>
          <cx:pt idx="29437">316</cx:pt>
          <cx:pt idx="29438">259</cx:pt>
          <cx:pt idx="29439">275</cx:pt>
          <cx:pt idx="29440">277</cx:pt>
          <cx:pt idx="29441">264</cx:pt>
          <cx:pt idx="29442">210</cx:pt>
          <cx:pt idx="29443">225</cx:pt>
          <cx:pt idx="29444">191</cx:pt>
          <cx:pt idx="29445">87</cx:pt>
          <cx:pt idx="29446">56</cx:pt>
          <cx:pt idx="29447">25</cx:pt>
          <cx:pt idx="29448">14</cx:pt>
          <cx:pt idx="29449">8</cx:pt>
          <cx:pt idx="29450">26</cx:pt>
          <cx:pt idx="29451">70</cx:pt>
          <cx:pt idx="29452">147</cx:pt>
          <cx:pt idx="29453">247</cx:pt>
          <cx:pt idx="29454">232</cx:pt>
          <cx:pt idx="29455">243</cx:pt>
          <cx:pt idx="29456">286</cx:pt>
          <cx:pt idx="29457">289</cx:pt>
          <cx:pt idx="29458">274</cx:pt>
          <cx:pt idx="29459">268</cx:pt>
          <cx:pt idx="29460">244</cx:pt>
          <cx:pt idx="29461">269</cx:pt>
          <cx:pt idx="29462">234</cx:pt>
          <cx:pt idx="29463">222</cx:pt>
          <cx:pt idx="29464">227</cx:pt>
          <cx:pt idx="29465">233</cx:pt>
          <cx:pt idx="29466">199</cx:pt>
          <cx:pt idx="29467">163</cx:pt>
          <cx:pt idx="29468">156</cx:pt>
          <cx:pt idx="29469">66</cx:pt>
          <cx:pt idx="29470">37</cx:pt>
          <cx:pt idx="29471">20</cx:pt>
          <cx:pt idx="29472">23</cx:pt>
          <cx:pt idx="29473">5</cx:pt>
          <cx:pt idx="29474">36</cx:pt>
          <cx:pt idx="29475">69</cx:pt>
          <cx:pt idx="29476">141</cx:pt>
          <cx:pt idx="29477">218</cx:pt>
          <cx:pt idx="29478">221</cx:pt>
          <cx:pt idx="29479">221</cx:pt>
          <cx:pt idx="29480">255</cx:pt>
          <cx:pt idx="29481">272</cx:pt>
          <cx:pt idx="29482">282</cx:pt>
          <cx:pt idx="29483">303</cx:pt>
          <cx:pt idx="29484">280</cx:pt>
          <cx:pt idx="29485">257</cx:pt>
          <cx:pt idx="29486">245</cx:pt>
          <cx:pt idx="29487">238</cx:pt>
          <cx:pt idx="29488">248</cx:pt>
          <cx:pt idx="29489">252</cx:pt>
          <cx:pt idx="29490">260</cx:pt>
          <cx:pt idx="29491">278</cx:pt>
          <cx:pt idx="29492">213</cx:pt>
          <cx:pt idx="29493">129</cx:pt>
          <cx:pt idx="29494">43</cx:pt>
          <cx:pt idx="29495">36</cx:pt>
          <cx:pt idx="29496">29</cx:pt>
          <cx:pt idx="29497">26</cx:pt>
          <cx:pt idx="29498">38</cx:pt>
          <cx:pt idx="29499">63</cx:pt>
          <cx:pt idx="29500">152</cx:pt>
          <cx:pt idx="29501">298</cx:pt>
          <cx:pt idx="29502">309</cx:pt>
          <cx:pt idx="29503">342</cx:pt>
          <cx:pt idx="29504">364</cx:pt>
          <cx:pt idx="29505">345</cx:pt>
          <cx:pt idx="29506">310</cx:pt>
          <cx:pt idx="29507">317</cx:pt>
          <cx:pt idx="29508">311</cx:pt>
          <cx:pt idx="29509">280</cx:pt>
          <cx:pt idx="29510">246</cx:pt>
          <cx:pt idx="29511">228</cx:pt>
          <cx:pt idx="29512">265</cx:pt>
          <cx:pt idx="29513">284</cx:pt>
          <cx:pt idx="29514">238</cx:pt>
          <cx:pt idx="29515">261</cx:pt>
          <cx:pt idx="29516">234</cx:pt>
          <cx:pt idx="29517">136</cx:pt>
          <cx:pt idx="29518">73</cx:pt>
          <cx:pt idx="29519">28</cx:pt>
          <cx:pt idx="29520">24</cx:pt>
          <cx:pt idx="29521">25</cx:pt>
          <cx:pt idx="29522">60</cx:pt>
          <cx:pt idx="29523">84</cx:pt>
          <cx:pt idx="29524">173</cx:pt>
          <cx:pt idx="29525">277</cx:pt>
          <cx:pt idx="29526">278</cx:pt>
          <cx:pt idx="29527">305</cx:pt>
          <cx:pt idx="29528">350</cx:pt>
          <cx:pt idx="29529">333</cx:pt>
          <cx:pt idx="29530">292</cx:pt>
          <cx:pt idx="29531">300</cx:pt>
          <cx:pt idx="29532">293</cx:pt>
          <cx:pt idx="29533">290</cx:pt>
          <cx:pt idx="29534">302</cx:pt>
          <cx:pt idx="29535">285</cx:pt>
          <cx:pt idx="29536">321</cx:pt>
          <cx:pt idx="29537">272</cx:pt>
          <cx:pt idx="29538">254</cx:pt>
          <cx:pt idx="29539">270</cx:pt>
          <cx:pt idx="29540">244</cx:pt>
          <cx:pt idx="29541">125</cx:pt>
          <cx:pt idx="29542">66</cx:pt>
          <cx:pt idx="29543">25</cx:pt>
          <cx:pt idx="29544">21</cx:pt>
          <cx:pt idx="29545">24</cx:pt>
          <cx:pt idx="29546">58</cx:pt>
          <cx:pt idx="29547">83</cx:pt>
          <cx:pt idx="29548">163</cx:pt>
          <cx:pt idx="29549">274</cx:pt>
          <cx:pt idx="29550">258</cx:pt>
          <cx:pt idx="29551">316</cx:pt>
          <cx:pt idx="29552">320</cx:pt>
          <cx:pt idx="29553">317</cx:pt>
          <cx:pt idx="29554">304</cx:pt>
          <cx:pt idx="29555">315</cx:pt>
          <cx:pt idx="29556">283</cx:pt>
          <cx:pt idx="29557">284</cx:pt>
          <cx:pt idx="29558">275</cx:pt>
          <cx:pt idx="29559">292</cx:pt>
          <cx:pt idx="29560">314</cx:pt>
          <cx:pt idx="29561">259</cx:pt>
          <cx:pt idx="29562">257</cx:pt>
          <cx:pt idx="29563">284</cx:pt>
          <cx:pt idx="29564">246</cx:pt>
          <cx:pt idx="29565">150</cx:pt>
          <cx:pt idx="29566">68</cx:pt>
          <cx:pt idx="29567">29</cx:pt>
          <cx:pt idx="29568">22</cx:pt>
          <cx:pt idx="29569">25</cx:pt>
          <cx:pt idx="29570">70</cx:pt>
          <cx:pt idx="29571">78</cx:pt>
          <cx:pt idx="29572">172</cx:pt>
          <cx:pt idx="29573">290</cx:pt>
          <cx:pt idx="29574">288</cx:pt>
          <cx:pt idx="29575">314</cx:pt>
          <cx:pt idx="29576">354</cx:pt>
          <cx:pt idx="29577">339</cx:pt>
          <cx:pt idx="29578">291</cx:pt>
          <cx:pt idx="29579">301</cx:pt>
          <cx:pt idx="29580">291</cx:pt>
          <cx:pt idx="29581">329</cx:pt>
          <cx:pt idx="29582">287</cx:pt>
          <cx:pt idx="29583">293</cx:pt>
          <cx:pt idx="29584">338</cx:pt>
          <cx:pt idx="29585">313</cx:pt>
          <cx:pt idx="29586">247</cx:pt>
          <cx:pt idx="29587">267</cx:pt>
          <cx:pt idx="29588">234</cx:pt>
          <cx:pt idx="29589">112</cx:pt>
          <cx:pt idx="29590">52</cx:pt>
          <cx:pt idx="29591">20</cx:pt>
          <cx:pt idx="29592">25</cx:pt>
          <cx:pt idx="29593">28</cx:pt>
          <cx:pt idx="29594">80</cx:pt>
          <cx:pt idx="29595">88</cx:pt>
          <cx:pt idx="29596">167</cx:pt>
          <cx:pt idx="29597">284</cx:pt>
          <cx:pt idx="29598">277</cx:pt>
          <cx:pt idx="29599">337</cx:pt>
          <cx:pt idx="29600">333</cx:pt>
          <cx:pt idx="29601">350</cx:pt>
          <cx:pt idx="29602">315</cx:pt>
          <cx:pt idx="29603">320</cx:pt>
          <cx:pt idx="29604">330</cx:pt>
          <cx:pt idx="29605">373</cx:pt>
          <cx:pt idx="29606">367</cx:pt>
          <cx:pt idx="29607">331</cx:pt>
          <cx:pt idx="29608">311</cx:pt>
          <cx:pt idx="29609">304</cx:pt>
          <cx:pt idx="29610">260</cx:pt>
          <cx:pt idx="29611">255</cx:pt>
          <cx:pt idx="29612">221</cx:pt>
          <cx:pt idx="29613">115</cx:pt>
          <cx:pt idx="29614">56</cx:pt>
          <cx:pt idx="29615">20</cx:pt>
          <cx:pt idx="29616">19</cx:pt>
          <cx:pt idx="29617">14</cx:pt>
          <cx:pt idx="29618">41</cx:pt>
          <cx:pt idx="29619">90</cx:pt>
          <cx:pt idx="29620">180</cx:pt>
          <cx:pt idx="29621">255</cx:pt>
          <cx:pt idx="29622">257</cx:pt>
          <cx:pt idx="29623">262</cx:pt>
          <cx:pt idx="29624">317</cx:pt>
          <cx:pt idx="29625">322</cx:pt>
          <cx:pt idx="29626">291</cx:pt>
          <cx:pt idx="29627">275</cx:pt>
          <cx:pt idx="29628">266</cx:pt>
          <cx:pt idx="29629">279</cx:pt>
          <cx:pt idx="29630">238</cx:pt>
          <cx:pt idx="29631">236</cx:pt>
          <cx:pt idx="29632">226</cx:pt>
          <cx:pt idx="29633">220</cx:pt>
          <cx:pt idx="29634">206</cx:pt>
          <cx:pt idx="29635">183</cx:pt>
          <cx:pt idx="29636">167</cx:pt>
          <cx:pt idx="29637">66</cx:pt>
          <cx:pt idx="29638">34</cx:pt>
          <cx:pt idx="29639">22</cx:pt>
          <cx:pt idx="29640">20</cx:pt>
          <cx:pt idx="29641">17</cx:pt>
          <cx:pt idx="29642">29</cx:pt>
          <cx:pt idx="29643">83</cx:pt>
          <cx:pt idx="29644">155</cx:pt>
          <cx:pt idx="29645">206</cx:pt>
          <cx:pt idx="29646">211</cx:pt>
          <cx:pt idx="29647">224</cx:pt>
          <cx:pt idx="29648">278</cx:pt>
          <cx:pt idx="29649">304</cx:pt>
          <cx:pt idx="29650">265</cx:pt>
          <cx:pt idx="29651">284</cx:pt>
          <cx:pt idx="29652">281</cx:pt>
          <cx:pt idx="29653">276</cx:pt>
          <cx:pt idx="29654">275</cx:pt>
          <cx:pt idx="29655">255</cx:pt>
          <cx:pt idx="29656">252</cx:pt>
          <cx:pt idx="29657">239</cx:pt>
          <cx:pt idx="29658">240</cx:pt>
          <cx:pt idx="29659">232</cx:pt>
          <cx:pt idx="29660">203</cx:pt>
          <cx:pt idx="29661">56</cx:pt>
          <cx:pt idx="29662">25</cx:pt>
          <cx:pt idx="29663">25</cx:pt>
          <cx:pt idx="29664">26</cx:pt>
          <cx:pt idx="29665">23</cx:pt>
          <cx:pt idx="29666">40</cx:pt>
          <cx:pt idx="29667">69</cx:pt>
          <cx:pt idx="29668">161</cx:pt>
          <cx:pt idx="29669">240</cx:pt>
          <cx:pt idx="29670">218</cx:pt>
          <cx:pt idx="29671">269</cx:pt>
          <cx:pt idx="29672">304</cx:pt>
          <cx:pt idx="29673">313</cx:pt>
          <cx:pt idx="29674">288</cx:pt>
          <cx:pt idx="29675">306</cx:pt>
          <cx:pt idx="29676">294</cx:pt>
          <cx:pt idx="29677">317</cx:pt>
          <cx:pt idx="29678">292</cx:pt>
          <cx:pt idx="29679">291</cx:pt>
          <cx:pt idx="29680">280</cx:pt>
          <cx:pt idx="29681">283</cx:pt>
          <cx:pt idx="29682">237</cx:pt>
          <cx:pt idx="29683">251</cx:pt>
          <cx:pt idx="29684">232</cx:pt>
          <cx:pt idx="29685">96</cx:pt>
          <cx:pt idx="29686">56</cx:pt>
          <cx:pt idx="29687">20</cx:pt>
          <cx:pt idx="29688">20</cx:pt>
          <cx:pt idx="29689">24</cx:pt>
          <cx:pt idx="29690">67</cx:pt>
          <cx:pt idx="29691">83</cx:pt>
          <cx:pt idx="29692">167</cx:pt>
          <cx:pt idx="29693">282</cx:pt>
          <cx:pt idx="29694">310</cx:pt>
          <cx:pt idx="29695">318</cx:pt>
          <cx:pt idx="29696">329</cx:pt>
          <cx:pt idx="29697">341</cx:pt>
          <cx:pt idx="29698">283</cx:pt>
          <cx:pt idx="29699">286</cx:pt>
          <cx:pt idx="29700">291</cx:pt>
          <cx:pt idx="29701">278</cx:pt>
          <cx:pt idx="29702">270</cx:pt>
          <cx:pt idx="29703">232</cx:pt>
          <cx:pt idx="29704">249</cx:pt>
          <cx:pt idx="29705">251</cx:pt>
          <cx:pt idx="29706">259</cx:pt>
          <cx:pt idx="29707">267</cx:pt>
          <cx:pt idx="29708">220</cx:pt>
          <cx:pt idx="29709">177</cx:pt>
          <cx:pt idx="29710">79</cx:pt>
          <cx:pt idx="29711">36</cx:pt>
          <cx:pt idx="29712">32</cx:pt>
          <cx:pt idx="29713">35</cx:pt>
          <cx:pt idx="29714">66</cx:pt>
          <cx:pt idx="29715">91</cx:pt>
          <cx:pt idx="29716">174</cx:pt>
          <cx:pt idx="29717">294</cx:pt>
          <cx:pt idx="29718">292</cx:pt>
          <cx:pt idx="29719">312</cx:pt>
          <cx:pt idx="29720">339</cx:pt>
          <cx:pt idx="29721">358</cx:pt>
          <cx:pt idx="29722">325</cx:pt>
          <cx:pt idx="29723">301</cx:pt>
          <cx:pt idx="29724">278</cx:pt>
          <cx:pt idx="29725">304</cx:pt>
          <cx:pt idx="29726">296</cx:pt>
          <cx:pt idx="29727">287</cx:pt>
          <cx:pt idx="29728">311</cx:pt>
          <cx:pt idx="29729">281</cx:pt>
          <cx:pt idx="29730">261</cx:pt>
          <cx:pt idx="29731">274</cx:pt>
          <cx:pt idx="29732">246</cx:pt>
          <cx:pt idx="29733">142</cx:pt>
          <cx:pt idx="29734">75</cx:pt>
          <cx:pt idx="29735">37</cx:pt>
          <cx:pt idx="29736">28</cx:pt>
          <cx:pt idx="29737">26</cx:pt>
          <cx:pt idx="29738">69</cx:pt>
          <cx:pt idx="29739">95</cx:pt>
          <cx:pt idx="29740">174</cx:pt>
          <cx:pt idx="29741">281</cx:pt>
          <cx:pt idx="29742">265</cx:pt>
          <cx:pt idx="29743">280</cx:pt>
          <cx:pt idx="29744">328</cx:pt>
          <cx:pt idx="29745">318</cx:pt>
          <cx:pt idx="29746">293</cx:pt>
          <cx:pt idx="29747">313</cx:pt>
          <cx:pt idx="29748">265</cx:pt>
          <cx:pt idx="29749">279</cx:pt>
          <cx:pt idx="29750">270</cx:pt>
          <cx:pt idx="29751">278</cx:pt>
          <cx:pt idx="29752">281</cx:pt>
          <cx:pt idx="29753">274</cx:pt>
          <cx:pt idx="29754">255</cx:pt>
          <cx:pt idx="29755">268</cx:pt>
          <cx:pt idx="29756">265</cx:pt>
          <cx:pt idx="29757">162</cx:pt>
          <cx:pt idx="29758">65</cx:pt>
          <cx:pt idx="29759">25</cx:pt>
          <cx:pt idx="29760">26</cx:pt>
          <cx:pt idx="29761">30</cx:pt>
          <cx:pt idx="29762">59</cx:pt>
          <cx:pt idx="29763">94</cx:pt>
          <cx:pt idx="29764">173</cx:pt>
          <cx:pt idx="29765">289</cx:pt>
          <cx:pt idx="29766">291</cx:pt>
          <cx:pt idx="29767">323</cx:pt>
          <cx:pt idx="29768">344</cx:pt>
          <cx:pt idx="29769">341</cx:pt>
          <cx:pt idx="29770">298</cx:pt>
          <cx:pt idx="29771">322</cx:pt>
          <cx:pt idx="29772">317</cx:pt>
          <cx:pt idx="29773">341</cx:pt>
          <cx:pt idx="29774">320</cx:pt>
          <cx:pt idx="29775">300</cx:pt>
          <cx:pt idx="29776">353</cx:pt>
          <cx:pt idx="29777">297</cx:pt>
          <cx:pt idx="29778">265</cx:pt>
          <cx:pt idx="29779">275</cx:pt>
          <cx:pt idx="29780">236</cx:pt>
          <cx:pt idx="29781">129</cx:pt>
          <cx:pt idx="29782">63</cx:pt>
          <cx:pt idx="29783">29</cx:pt>
          <cx:pt idx="29784">24</cx:pt>
          <cx:pt idx="29785">14</cx:pt>
          <cx:pt idx="29786">30</cx:pt>
          <cx:pt idx="29787">87</cx:pt>
          <cx:pt idx="29788">164</cx:pt>
          <cx:pt idx="29789">268</cx:pt>
          <cx:pt idx="29790">258</cx:pt>
          <cx:pt idx="29791">268</cx:pt>
          <cx:pt idx="29792">278</cx:pt>
          <cx:pt idx="29793">319</cx:pt>
          <cx:pt idx="29794">276</cx:pt>
          <cx:pt idx="29795">285</cx:pt>
          <cx:pt idx="29796">263</cx:pt>
          <cx:pt idx="29797">275</cx:pt>
          <cx:pt idx="29798">240</cx:pt>
          <cx:pt idx="29799">246</cx:pt>
          <cx:pt idx="29800">261</cx:pt>
          <cx:pt idx="29801">238</cx:pt>
          <cx:pt idx="29802">209</cx:pt>
          <cx:pt idx="29803">183</cx:pt>
          <cx:pt idx="29804">170</cx:pt>
          <cx:pt idx="29805">70</cx:pt>
          <cx:pt idx="29806">33</cx:pt>
          <cx:pt idx="29807">31</cx:pt>
          <cx:pt idx="29808">30</cx:pt>
          <cx:pt idx="29809">16</cx:pt>
          <cx:pt idx="29810">27</cx:pt>
          <cx:pt idx="29811">77</cx:pt>
          <cx:pt idx="29812">152</cx:pt>
          <cx:pt idx="29813">218</cx:pt>
          <cx:pt idx="29814">249</cx:pt>
          <cx:pt idx="29815">226</cx:pt>
          <cx:pt idx="29816">256</cx:pt>
          <cx:pt idx="29817">267</cx:pt>
          <cx:pt idx="29818">264</cx:pt>
          <cx:pt idx="29819">308</cx:pt>
          <cx:pt idx="29820">276</cx:pt>
          <cx:pt idx="29821">293</cx:pt>
          <cx:pt idx="29822">273</cx:pt>
          <cx:pt idx="29823">262</cx:pt>
          <cx:pt idx="29824">258</cx:pt>
          <cx:pt idx="29825">255</cx:pt>
          <cx:pt idx="29826">240</cx:pt>
          <cx:pt idx="29827">244</cx:pt>
          <cx:pt idx="29828">208</cx:pt>
          <cx:pt idx="29829">146</cx:pt>
          <cx:pt idx="29830">43</cx:pt>
          <cx:pt idx="29831">40</cx:pt>
          <cx:pt idx="29832">38</cx:pt>
          <cx:pt idx="29833">36</cx:pt>
          <cx:pt idx="29834">39</cx:pt>
          <cx:pt idx="29835">66</cx:pt>
          <cx:pt idx="29836">169</cx:pt>
          <cx:pt idx="29837">289</cx:pt>
          <cx:pt idx="29838">315</cx:pt>
          <cx:pt idx="29839">327</cx:pt>
          <cx:pt idx="29840">342</cx:pt>
          <cx:pt idx="29841">354</cx:pt>
          <cx:pt idx="29842">302</cx:pt>
          <cx:pt idx="29843">316</cx:pt>
          <cx:pt idx="29844">308</cx:pt>
          <cx:pt idx="29845">306</cx:pt>
          <cx:pt idx="29846">290</cx:pt>
          <cx:pt idx="29847">277</cx:pt>
          <cx:pt idx="29848">325</cx:pt>
          <cx:pt idx="29849">300</cx:pt>
          <cx:pt idx="29850">255</cx:pt>
          <cx:pt idx="29851">237</cx:pt>
          <cx:pt idx="29852">223</cx:pt>
          <cx:pt idx="29853">143</cx:pt>
          <cx:pt idx="29854">73</cx:pt>
          <cx:pt idx="29855">28</cx:pt>
          <cx:pt idx="29856">26</cx:pt>
          <cx:pt idx="29857">26</cx:pt>
          <cx:pt idx="29858">59</cx:pt>
          <cx:pt idx="29859">86</cx:pt>
          <cx:pt idx="29860">177</cx:pt>
          <cx:pt idx="29861">280</cx:pt>
          <cx:pt idx="29862">286</cx:pt>
          <cx:pt idx="29863">313</cx:pt>
          <cx:pt idx="29864">331</cx:pt>
          <cx:pt idx="29865">316</cx:pt>
          <cx:pt idx="29866">293</cx:pt>
          <cx:pt idx="29867">302</cx:pt>
          <cx:pt idx="29868">279</cx:pt>
          <cx:pt idx="29869">258</cx:pt>
          <cx:pt idx="29870">272</cx:pt>
          <cx:pt idx="29871">232</cx:pt>
          <cx:pt idx="29872">241</cx:pt>
          <cx:pt idx="29873">262</cx:pt>
          <cx:pt idx="29874">266</cx:pt>
          <cx:pt idx="29875">256</cx:pt>
          <cx:pt idx="29876">216</cx:pt>
          <cx:pt idx="29877">142</cx:pt>
          <cx:pt idx="29878">89</cx:pt>
          <cx:pt idx="29879">46</cx:pt>
          <cx:pt idx="29880">25</cx:pt>
          <cx:pt idx="29881">21</cx:pt>
          <cx:pt idx="29882">62</cx:pt>
          <cx:pt idx="29883">90</cx:pt>
          <cx:pt idx="29884">168</cx:pt>
          <cx:pt idx="29885">294</cx:pt>
          <cx:pt idx="29886">284</cx:pt>
          <cx:pt idx="29887">314</cx:pt>
          <cx:pt idx="29888">341</cx:pt>
          <cx:pt idx="29889">349</cx:pt>
          <cx:pt idx="29890">293</cx:pt>
          <cx:pt idx="29891">300</cx:pt>
          <cx:pt idx="29892">280</cx:pt>
          <cx:pt idx="29893">305</cx:pt>
          <cx:pt idx="29894">296</cx:pt>
          <cx:pt idx="29895">314</cx:pt>
          <cx:pt idx="29896">323</cx:pt>
          <cx:pt idx="29897">301</cx:pt>
          <cx:pt idx="29898">280</cx:pt>
          <cx:pt idx="29899">244</cx:pt>
          <cx:pt idx="29900">241</cx:pt>
          <cx:pt idx="29901">133</cx:pt>
          <cx:pt idx="29902">74</cx:pt>
          <cx:pt idx="29903">36</cx:pt>
          <cx:pt idx="29904">28</cx:pt>
          <cx:pt idx="29905">27</cx:pt>
          <cx:pt idx="29906">63</cx:pt>
          <cx:pt idx="29907">89</cx:pt>
          <cx:pt idx="29908">167</cx:pt>
          <cx:pt idx="29909">271</cx:pt>
          <cx:pt idx="29910">259</cx:pt>
          <cx:pt idx="29911">281</cx:pt>
          <cx:pt idx="29912">294</cx:pt>
          <cx:pt idx="29913">325</cx:pt>
          <cx:pt idx="29914">280</cx:pt>
          <cx:pt idx="29915">268</cx:pt>
          <cx:pt idx="29916">246</cx:pt>
          <cx:pt idx="29917">251</cx:pt>
          <cx:pt idx="29918">238</cx:pt>
          <cx:pt idx="29919">247</cx:pt>
          <cx:pt idx="29920">241</cx:pt>
          <cx:pt idx="29921">250</cx:pt>
          <cx:pt idx="29922">206</cx:pt>
          <cx:pt idx="29923">209</cx:pt>
          <cx:pt idx="29924">205</cx:pt>
          <cx:pt idx="29925">150</cx:pt>
          <cx:pt idx="29926">66</cx:pt>
          <cx:pt idx="29927">40</cx:pt>
          <cx:pt idx="29928">19</cx:pt>
          <cx:pt idx="29929">24</cx:pt>
          <cx:pt idx="29930">64</cx:pt>
          <cx:pt idx="29931">86</cx:pt>
          <cx:pt idx="29932">142</cx:pt>
          <cx:pt idx="29933">239</cx:pt>
          <cx:pt idx="29934">244</cx:pt>
          <cx:pt idx="29935">281</cx:pt>
          <cx:pt idx="29936">290</cx:pt>
          <cx:pt idx="29937">288</cx:pt>
          <cx:pt idx="29938">282</cx:pt>
          <cx:pt idx="29939">244</cx:pt>
          <cx:pt idx="29940">269</cx:pt>
          <cx:pt idx="29941">311</cx:pt>
          <cx:pt idx="29942">288</cx:pt>
          <cx:pt idx="29943">278</cx:pt>
          <cx:pt idx="29944">283</cx:pt>
          <cx:pt idx="29945">284</cx:pt>
          <cx:pt idx="29946">246</cx:pt>
          <cx:pt idx="29947">221</cx:pt>
          <cx:pt idx="29948">225</cx:pt>
          <cx:pt idx="29949">142</cx:pt>
          <cx:pt idx="29950">74</cx:pt>
          <cx:pt idx="29951">31</cx:pt>
          <cx:pt idx="29952">16</cx:pt>
          <cx:pt idx="29953">13</cx:pt>
          <cx:pt idx="29954">22</cx:pt>
          <cx:pt idx="29955">75</cx:pt>
          <cx:pt idx="29956">158</cx:pt>
          <cx:pt idx="29957">254</cx:pt>
          <cx:pt idx="29958">246</cx:pt>
          <cx:pt idx="29959">259</cx:pt>
          <cx:pt idx="29960">293</cx:pt>
          <cx:pt idx="29961">306</cx:pt>
          <cx:pt idx="29962">274</cx:pt>
          <cx:pt idx="29963">238</cx:pt>
          <cx:pt idx="29964">232</cx:pt>
          <cx:pt idx="29965">262</cx:pt>
          <cx:pt idx="29966">234</cx:pt>
          <cx:pt idx="29967">220</cx:pt>
          <cx:pt idx="29968">222</cx:pt>
          <cx:pt idx="29969">215</cx:pt>
          <cx:pt idx="29970">215</cx:pt>
          <cx:pt idx="29971">186</cx:pt>
          <cx:pt idx="29972">176</cx:pt>
          <cx:pt idx="29973">79</cx:pt>
          <cx:pt idx="29974">43</cx:pt>
          <cx:pt idx="29975">38</cx:pt>
          <cx:pt idx="29976">15</cx:pt>
          <cx:pt idx="29977">9</cx:pt>
          <cx:pt idx="29978">28</cx:pt>
          <cx:pt idx="29979">84</cx:pt>
          <cx:pt idx="29980">138</cx:pt>
          <cx:pt idx="29981">230</cx:pt>
          <cx:pt idx="29982">221</cx:pt>
          <cx:pt idx="29983">240</cx:pt>
          <cx:pt idx="29984">261</cx:pt>
          <cx:pt idx="29985">280</cx:pt>
          <cx:pt idx="29986">274</cx:pt>
          <cx:pt idx="29987">278</cx:pt>
          <cx:pt idx="29988">310</cx:pt>
          <cx:pt idx="29989">312</cx:pt>
          <cx:pt idx="29990">296</cx:pt>
          <cx:pt idx="29991">295</cx:pt>
          <cx:pt idx="29992">261</cx:pt>
          <cx:pt idx="29993">286</cx:pt>
          <cx:pt idx="29994">259</cx:pt>
          <cx:pt idx="29995">248</cx:pt>
          <cx:pt idx="29996">224</cx:pt>
          <cx:pt idx="29997">83</cx:pt>
          <cx:pt idx="29998">36</cx:pt>
          <cx:pt idx="29999">33</cx:pt>
          <cx:pt idx="30000">27</cx:pt>
          <cx:pt idx="30001">26</cx:pt>
          <cx:pt idx="30002">41</cx:pt>
          <cx:pt idx="30003">73</cx:pt>
          <cx:pt idx="30004">182</cx:pt>
          <cx:pt idx="30005">311</cx:pt>
          <cx:pt idx="30006">314</cx:pt>
          <cx:pt idx="30007">345</cx:pt>
          <cx:pt idx="30008">337</cx:pt>
          <cx:pt idx="30009">356</cx:pt>
          <cx:pt idx="30010">307</cx:pt>
          <cx:pt idx="30011">318</cx:pt>
          <cx:pt idx="30012">294</cx:pt>
          <cx:pt idx="30013">333</cx:pt>
          <cx:pt idx="30014">321</cx:pt>
          <cx:pt idx="30015">288</cx:pt>
          <cx:pt idx="30016">304</cx:pt>
          <cx:pt idx="30017">302</cx:pt>
          <cx:pt idx="30018">255</cx:pt>
          <cx:pt idx="30019">248</cx:pt>
          <cx:pt idx="30020">216</cx:pt>
          <cx:pt idx="30021">126</cx:pt>
          <cx:pt idx="30022">72</cx:pt>
          <cx:pt idx="30023">31</cx:pt>
          <cx:pt idx="30024">20</cx:pt>
          <cx:pt idx="30025">29</cx:pt>
          <cx:pt idx="30026">69</cx:pt>
          <cx:pt idx="30027">94</cx:pt>
          <cx:pt idx="30028">186</cx:pt>
          <cx:pt idx="30029">306</cx:pt>
          <cx:pt idx="30030">285</cx:pt>
          <cx:pt idx="30031">322</cx:pt>
          <cx:pt idx="30032">356</cx:pt>
          <cx:pt idx="30033">347</cx:pt>
          <cx:pt idx="30034">291</cx:pt>
          <cx:pt idx="30035">299</cx:pt>
          <cx:pt idx="30036">302</cx:pt>
          <cx:pt idx="30037">302</cx:pt>
          <cx:pt idx="30038">295</cx:pt>
          <cx:pt idx="30039">324</cx:pt>
          <cx:pt idx="30040">315</cx:pt>
          <cx:pt idx="30041">307</cx:pt>
          <cx:pt idx="30042">240</cx:pt>
          <cx:pt idx="30043">285</cx:pt>
          <cx:pt idx="30044">228</cx:pt>
          <cx:pt idx="30045">104</cx:pt>
          <cx:pt idx="30046">64</cx:pt>
          <cx:pt idx="30047">35</cx:pt>
          <cx:pt idx="30048">21</cx:pt>
          <cx:pt idx="30049">29</cx:pt>
          <cx:pt idx="30050">66</cx:pt>
          <cx:pt idx="30051">86</cx:pt>
          <cx:pt idx="30052">186</cx:pt>
          <cx:pt idx="30053">310</cx:pt>
          <cx:pt idx="30054">301</cx:pt>
          <cx:pt idx="30055">364</cx:pt>
          <cx:pt idx="30056">338</cx:pt>
          <cx:pt idx="30057">344</cx:pt>
          <cx:pt idx="30058">298</cx:pt>
          <cx:pt idx="30059">297</cx:pt>
          <cx:pt idx="30060">288</cx:pt>
          <cx:pt idx="30061">314</cx:pt>
          <cx:pt idx="30062">313</cx:pt>
          <cx:pt idx="30063">289</cx:pt>
          <cx:pt idx="30064">289</cx:pt>
          <cx:pt idx="30065">280</cx:pt>
          <cx:pt idx="30066">266</cx:pt>
          <cx:pt idx="30067">270</cx:pt>
          <cx:pt idx="30068">265</cx:pt>
          <cx:pt idx="30069">141</cx:pt>
          <cx:pt idx="30070">77</cx:pt>
          <cx:pt idx="30071">33</cx:pt>
          <cx:pt idx="30072">19</cx:pt>
          <cx:pt idx="30073">27</cx:pt>
          <cx:pt idx="30074">62</cx:pt>
          <cx:pt idx="30075">89</cx:pt>
          <cx:pt idx="30076">188</cx:pt>
          <cx:pt idx="30077">319</cx:pt>
          <cx:pt idx="30078">297</cx:pt>
          <cx:pt idx="30079">315</cx:pt>
          <cx:pt idx="30080">340</cx:pt>
          <cx:pt idx="30081">362</cx:pt>
          <cx:pt idx="30082">303</cx:pt>
          <cx:pt idx="30083">307</cx:pt>
          <cx:pt idx="30084">263</cx:pt>
          <cx:pt idx="30085">246</cx:pt>
          <cx:pt idx="30086">266</cx:pt>
          <cx:pt idx="30087">255</cx:pt>
          <cx:pt idx="30088">255</cx:pt>
          <cx:pt idx="30089">220</cx:pt>
          <cx:pt idx="30090">210</cx:pt>
          <cx:pt idx="30091">228</cx:pt>
          <cx:pt idx="30092">247</cx:pt>
          <cx:pt idx="30093">181</cx:pt>
          <cx:pt idx="30094">82</cx:pt>
          <cx:pt idx="30095">40</cx:pt>
          <cx:pt idx="30096">27</cx:pt>
          <cx:pt idx="30097">21</cx:pt>
          <cx:pt idx="30098">64</cx:pt>
          <cx:pt idx="30099">92</cx:pt>
          <cx:pt idx="30100">169</cx:pt>
          <cx:pt idx="30101">281</cx:pt>
          <cx:pt idx="30102">284</cx:pt>
          <cx:pt idx="30103">342</cx:pt>
          <cx:pt idx="30104">314</cx:pt>
          <cx:pt idx="30105">312</cx:pt>
          <cx:pt idx="30106">308</cx:pt>
          <cx:pt idx="30107">302</cx:pt>
          <cx:pt idx="30108">311</cx:pt>
          <cx:pt idx="30109">315</cx:pt>
          <cx:pt idx="30110">285</cx:pt>
          <cx:pt idx="30111">277</cx:pt>
          <cx:pt idx="30112">315</cx:pt>
          <cx:pt idx="30113">256</cx:pt>
          <cx:pt idx="30114">211</cx:pt>
          <cx:pt idx="30115">238</cx:pt>
          <cx:pt idx="30116">245</cx:pt>
          <cx:pt idx="30117">174</cx:pt>
          <cx:pt idx="30118">78</cx:pt>
          <cx:pt idx="30119">33</cx:pt>
          <cx:pt idx="30120">14</cx:pt>
          <cx:pt idx="30121">15</cx:pt>
          <cx:pt idx="30122">32</cx:pt>
          <cx:pt idx="30123">84</cx:pt>
          <cx:pt idx="30124">166</cx:pt>
          <cx:pt idx="30125">265</cx:pt>
          <cx:pt idx="30126">264</cx:pt>
          <cx:pt idx="30127">276</cx:pt>
          <cx:pt idx="30128">303</cx:pt>
          <cx:pt idx="30129">303</cx:pt>
          <cx:pt idx="30130">272</cx:pt>
          <cx:pt idx="30131">288</cx:pt>
          <cx:pt idx="30132">268</cx:pt>
          <cx:pt idx="30133">253</cx:pt>
          <cx:pt idx="30134">221</cx:pt>
          <cx:pt idx="30135">216</cx:pt>
          <cx:pt idx="30136">208</cx:pt>
          <cx:pt idx="30137">206</cx:pt>
          <cx:pt idx="30138">182</cx:pt>
          <cx:pt idx="30139">196</cx:pt>
          <cx:pt idx="30140">156</cx:pt>
          <cx:pt idx="30141">123</cx:pt>
          <cx:pt idx="30142">51</cx:pt>
          <cx:pt idx="30143">31</cx:pt>
          <cx:pt idx="30144">26</cx:pt>
          <cx:pt idx="30145">30</cx:pt>
          <cx:pt idx="30146">31</cx:pt>
          <cx:pt idx="30147">73</cx:pt>
          <cx:pt idx="30148">144</cx:pt>
          <cx:pt idx="30149">223</cx:pt>
          <cx:pt idx="30150">205</cx:pt>
          <cx:pt idx="30151">213</cx:pt>
          <cx:pt idx="30152">247</cx:pt>
          <cx:pt idx="30153">274</cx:pt>
          <cx:pt idx="30154">264</cx:pt>
          <cx:pt idx="30155">285</cx:pt>
          <cx:pt idx="30156">275</cx:pt>
          <cx:pt idx="30157">294</cx:pt>
          <cx:pt idx="30158">258</cx:pt>
          <cx:pt idx="30159">272</cx:pt>
          <cx:pt idx="30160">272</cx:pt>
          <cx:pt idx="30161">264</cx:pt>
          <cx:pt idx="30162">236</cx:pt>
          <cx:pt idx="30163">254</cx:pt>
          <cx:pt idx="30164">220</cx:pt>
          <cx:pt idx="30165">116</cx:pt>
          <cx:pt idx="30166">43</cx:pt>
          <cx:pt idx="30167">43</cx:pt>
          <cx:pt idx="30168">35</cx:pt>
          <cx:pt idx="30169">24</cx:pt>
          <cx:pt idx="30170">43</cx:pt>
          <cx:pt idx="30171">63</cx:pt>
          <cx:pt idx="30172">164</cx:pt>
          <cx:pt idx="30173">304</cx:pt>
          <cx:pt idx="30174">296</cx:pt>
          <cx:pt idx="30175">316</cx:pt>
          <cx:pt idx="30176">343</cx:pt>
          <cx:pt idx="30177">362</cx:pt>
          <cx:pt idx="30178">316</cx:pt>
          <cx:pt idx="30179">318</cx:pt>
          <cx:pt idx="30180">289</cx:pt>
          <cx:pt idx="30181">263</cx:pt>
          <cx:pt idx="30182">261</cx:pt>
          <cx:pt idx="30183">252</cx:pt>
          <cx:pt idx="30184">246</cx:pt>
          <cx:pt idx="30185">264</cx:pt>
          <cx:pt idx="30186">242</cx:pt>
          <cx:pt idx="30187">241</cx:pt>
          <cx:pt idx="30188">254</cx:pt>
          <cx:pt idx="30189">155</cx:pt>
          <cx:pt idx="30190">84</cx:pt>
          <cx:pt idx="30191">33</cx:pt>
          <cx:pt idx="30192">21</cx:pt>
          <cx:pt idx="30193">23</cx:pt>
          <cx:pt idx="30194">71</cx:pt>
          <cx:pt idx="30195">97</cx:pt>
          <cx:pt idx="30196">176</cx:pt>
          <cx:pt idx="30197">296</cx:pt>
          <cx:pt idx="30198">308</cx:pt>
          <cx:pt idx="30199">327</cx:pt>
          <cx:pt idx="30200">352</cx:pt>
          <cx:pt idx="30201">361</cx:pt>
          <cx:pt idx="30202">295</cx:pt>
          <cx:pt idx="30203">296</cx:pt>
          <cx:pt idx="30204">290</cx:pt>
          <cx:pt idx="30205">303</cx:pt>
          <cx:pt idx="30206">322</cx:pt>
          <cx:pt idx="30207">335</cx:pt>
          <cx:pt idx="30208">308</cx:pt>
          <cx:pt idx="30209">296</cx:pt>
          <cx:pt idx="30210">268</cx:pt>
          <cx:pt idx="30211">262</cx:pt>
          <cx:pt idx="30212">236</cx:pt>
          <cx:pt idx="30213">128</cx:pt>
          <cx:pt idx="30214">70</cx:pt>
          <cx:pt idx="30215">31</cx:pt>
          <cx:pt idx="30216">22</cx:pt>
          <cx:pt idx="30217">26</cx:pt>
          <cx:pt idx="30218">73</cx:pt>
          <cx:pt idx="30219">87</cx:pt>
          <cx:pt idx="30220">196</cx:pt>
          <cx:pt idx="30221">330</cx:pt>
          <cx:pt idx="30222">318</cx:pt>
          <cx:pt idx="30223">330</cx:pt>
          <cx:pt idx="30224">380</cx:pt>
          <cx:pt idx="30225">377</cx:pt>
          <cx:pt idx="30226">340</cx:pt>
          <cx:pt idx="30227">310</cx:pt>
          <cx:pt idx="30228">315</cx:pt>
          <cx:pt idx="30229">326</cx:pt>
          <cx:pt idx="30230">329</cx:pt>
          <cx:pt idx="30231">314</cx:pt>
          <cx:pt idx="30232">313</cx:pt>
          <cx:pt idx="30233">327</cx:pt>
          <cx:pt idx="30234">264</cx:pt>
          <cx:pt idx="30235">277</cx:pt>
          <cx:pt idx="30236">238</cx:pt>
          <cx:pt idx="30237">117</cx:pt>
          <cx:pt idx="30238">70</cx:pt>
          <cx:pt idx="30239">30</cx:pt>
          <cx:pt idx="30240">22</cx:pt>
          <cx:pt idx="30241">33</cx:pt>
          <cx:pt idx="30242">70</cx:pt>
          <cx:pt idx="30243">88</cx:pt>
          <cx:pt idx="30244">200</cx:pt>
          <cx:pt idx="30245">309</cx:pt>
          <cx:pt idx="30246">297</cx:pt>
          <cx:pt idx="30247">330</cx:pt>
          <cx:pt idx="30248">351</cx:pt>
          <cx:pt idx="30249">335</cx:pt>
          <cx:pt idx="30250">321</cx:pt>
          <cx:pt idx="30251">305</cx:pt>
          <cx:pt idx="30252">314</cx:pt>
          <cx:pt idx="30253">328</cx:pt>
          <cx:pt idx="30254">311</cx:pt>
          <cx:pt idx="30255">325</cx:pt>
          <cx:pt idx="30256">338</cx:pt>
          <cx:pt idx="30257">324</cx:pt>
          <cx:pt idx="30258">283</cx:pt>
          <cx:pt idx="30259">271</cx:pt>
          <cx:pt idx="30260">262</cx:pt>
          <cx:pt idx="30261">121</cx:pt>
          <cx:pt idx="30262">61</cx:pt>
          <cx:pt idx="30263">26</cx:pt>
          <cx:pt idx="30264">24</cx:pt>
          <cx:pt idx="30265">30</cx:pt>
          <cx:pt idx="30266">69</cx:pt>
          <cx:pt idx="30267">102</cx:pt>
          <cx:pt idx="30268">190</cx:pt>
          <cx:pt idx="30269">285</cx:pt>
          <cx:pt idx="30270">296</cx:pt>
          <cx:pt idx="30271">328</cx:pt>
          <cx:pt idx="30272">327</cx:pt>
          <cx:pt idx="30273">345</cx:pt>
          <cx:pt idx="30274">311</cx:pt>
          <cx:pt idx="30275">326</cx:pt>
          <cx:pt idx="30276">338</cx:pt>
          <cx:pt idx="30277">334</cx:pt>
          <cx:pt idx="30278">304</cx:pt>
          <cx:pt idx="30279">308</cx:pt>
          <cx:pt idx="30280">342</cx:pt>
          <cx:pt idx="30281">300</cx:pt>
          <cx:pt idx="30282">253</cx:pt>
          <cx:pt idx="30283">272</cx:pt>
          <cx:pt idx="30284">241</cx:pt>
          <cx:pt idx="30285">123</cx:pt>
          <cx:pt idx="30286">60</cx:pt>
          <cx:pt idx="30287">31</cx:pt>
          <cx:pt idx="30288">15</cx:pt>
          <cx:pt idx="30289">12</cx:pt>
          <cx:pt idx="30290">35</cx:pt>
          <cx:pt idx="30291">79</cx:pt>
          <cx:pt idx="30292">178</cx:pt>
          <cx:pt idx="30293">260</cx:pt>
          <cx:pt idx="30294">251</cx:pt>
          <cx:pt idx="30295">260</cx:pt>
          <cx:pt idx="30296">308</cx:pt>
          <cx:pt idx="30297">305</cx:pt>
          <cx:pt idx="30298">270</cx:pt>
          <cx:pt idx="30299">264</cx:pt>
          <cx:pt idx="30300">258</cx:pt>
          <cx:pt idx="30301">269</cx:pt>
          <cx:pt idx="30302">243</cx:pt>
          <cx:pt idx="30303">243</cx:pt>
          <cx:pt idx="30304">219</cx:pt>
          <cx:pt idx="30305">204</cx:pt>
          <cx:pt idx="30306">220</cx:pt>
          <cx:pt idx="30307">206</cx:pt>
          <cx:pt idx="30308">171</cx:pt>
          <cx:pt idx="30309">84</cx:pt>
          <cx:pt idx="30310">32</cx:pt>
          <cx:pt idx="30311">34</cx:pt>
          <cx:pt idx="30312">23</cx:pt>
          <cx:pt idx="30313">20</cx:pt>
          <cx:pt idx="30314">34</cx:pt>
          <cx:pt idx="30315">81</cx:pt>
          <cx:pt idx="30316">158</cx:pt>
          <cx:pt idx="30317">242</cx:pt>
          <cx:pt idx="30318">224</cx:pt>
          <cx:pt idx="30319">224</cx:pt>
          <cx:pt idx="30320">246</cx:pt>
          <cx:pt idx="30321">267</cx:pt>
          <cx:pt idx="30322">283</cx:pt>
          <cx:pt idx="30323">306</cx:pt>
          <cx:pt idx="30324">292</cx:pt>
          <cx:pt idx="30325">293</cx:pt>
          <cx:pt idx="30326">295</cx:pt>
          <cx:pt idx="30327">298</cx:pt>
          <cx:pt idx="30328">272</cx:pt>
          <cx:pt idx="30329">255</cx:pt>
          <cx:pt idx="30330">182</cx:pt>
          <cx:pt idx="30331">235</cx:pt>
          <cx:pt idx="30332">213</cx:pt>
          <cx:pt idx="30333">60</cx:pt>
          <cx:pt idx="30334">34</cx:pt>
          <cx:pt idx="30335">28</cx:pt>
          <cx:pt idx="30336">29</cx:pt>
          <cx:pt idx="30337">18</cx:pt>
          <cx:pt idx="30338">43</cx:pt>
          <cx:pt idx="30339">79</cx:pt>
          <cx:pt idx="30340">184</cx:pt>
          <cx:pt idx="30341">318</cx:pt>
          <cx:pt idx="30342">335</cx:pt>
          <cx:pt idx="30343">333</cx:pt>
          <cx:pt idx="30344">358</cx:pt>
          <cx:pt idx="30345">344</cx:pt>
          <cx:pt idx="30346">318</cx:pt>
          <cx:pt idx="30347">303</cx:pt>
          <cx:pt idx="30348">303</cx:pt>
          <cx:pt idx="30349">330</cx:pt>
          <cx:pt idx="30350">325</cx:pt>
          <cx:pt idx="30351">324</cx:pt>
          <cx:pt idx="30352">323</cx:pt>
          <cx:pt idx="30353">297</cx:pt>
          <cx:pt idx="30354">251</cx:pt>
          <cx:pt idx="30355">273</cx:pt>
          <cx:pt idx="30356">235</cx:pt>
          <cx:pt idx="30357">116</cx:pt>
          <cx:pt idx="30358">66</cx:pt>
          <cx:pt idx="30359">26</cx:pt>
          <cx:pt idx="30360">18</cx:pt>
          <cx:pt idx="30361">25</cx:pt>
          <cx:pt idx="30362">67</cx:pt>
          <cx:pt idx="30363">103</cx:pt>
          <cx:pt idx="30364">164</cx:pt>
          <cx:pt idx="30365">185</cx:pt>
          <cx:pt idx="30366">173</cx:pt>
          <cx:pt idx="30367">221</cx:pt>
          <cx:pt idx="30368">361</cx:pt>
          <cx:pt idx="30369">351</cx:pt>
          <cx:pt idx="30370">307</cx:pt>
          <cx:pt idx="30371">318</cx:pt>
          <cx:pt idx="30372">289</cx:pt>
          <cx:pt idx="30373">326</cx:pt>
          <cx:pt idx="30374">334</cx:pt>
          <cx:pt idx="30375">313</cx:pt>
          <cx:pt idx="30376">330</cx:pt>
          <cx:pt idx="30377">314</cx:pt>
          <cx:pt idx="30378">253</cx:pt>
          <cx:pt idx="30379">280</cx:pt>
          <cx:pt idx="30380">227</cx:pt>
          <cx:pt idx="30381">108</cx:pt>
          <cx:pt idx="30382">63</cx:pt>
          <cx:pt idx="30383">27</cx:pt>
          <cx:pt idx="30384">26</cx:pt>
          <cx:pt idx="30385">28</cx:pt>
          <cx:pt idx="30386">72</cx:pt>
          <cx:pt idx="30387">92</cx:pt>
          <cx:pt idx="30388">189</cx:pt>
          <cx:pt idx="30389">323</cx:pt>
          <cx:pt idx="30390">315</cx:pt>
          <cx:pt idx="30391">335</cx:pt>
          <cx:pt idx="30392">356</cx:pt>
          <cx:pt idx="30393">359</cx:pt>
          <cx:pt idx="30394">301</cx:pt>
          <cx:pt idx="30395">309</cx:pt>
          <cx:pt idx="30396">315</cx:pt>
          <cx:pt idx="30397">320</cx:pt>
          <cx:pt idx="30398">324</cx:pt>
          <cx:pt idx="30399">338</cx:pt>
          <cx:pt idx="30400">333</cx:pt>
          <cx:pt idx="30401">326</cx:pt>
          <cx:pt idx="30402">278</cx:pt>
          <cx:pt idx="30403">281</cx:pt>
          <cx:pt idx="30404">246</cx:pt>
          <cx:pt idx="30405">107</cx:pt>
          <cx:pt idx="30406">76</cx:pt>
          <cx:pt idx="30407">27</cx:pt>
          <cx:pt idx="30408">22</cx:pt>
          <cx:pt idx="30409">26</cx:pt>
          <cx:pt idx="30410">64</cx:pt>
          <cx:pt idx="30411">102</cx:pt>
          <cx:pt idx="30412">194</cx:pt>
          <cx:pt idx="30413">314</cx:pt>
          <cx:pt idx="30414">290</cx:pt>
          <cx:pt idx="30415">338</cx:pt>
          <cx:pt idx="30416">384</cx:pt>
          <cx:pt idx="30417">356</cx:pt>
          <cx:pt idx="30418">296</cx:pt>
          <cx:pt idx="30419">322</cx:pt>
          <cx:pt idx="30420">304</cx:pt>
          <cx:pt idx="30421">302</cx:pt>
          <cx:pt idx="30422">305</cx:pt>
          <cx:pt idx="30423">316</cx:pt>
          <cx:pt idx="30424">313</cx:pt>
          <cx:pt idx="30425">301</cx:pt>
          <cx:pt idx="30426">267</cx:pt>
          <cx:pt idx="30427">261</cx:pt>
          <cx:pt idx="30428">251</cx:pt>
          <cx:pt idx="30429">152</cx:pt>
          <cx:pt idx="30430">71</cx:pt>
          <cx:pt idx="30431">31</cx:pt>
          <cx:pt idx="30432">22</cx:pt>
          <cx:pt idx="30433">28</cx:pt>
          <cx:pt idx="30434">69</cx:pt>
          <cx:pt idx="30435">95</cx:pt>
          <cx:pt idx="30436">183</cx:pt>
          <cx:pt idx="30437">309</cx:pt>
          <cx:pt idx="30438">275</cx:pt>
          <cx:pt idx="30439">305</cx:pt>
          <cx:pt idx="30440">340</cx:pt>
          <cx:pt idx="30441">327</cx:pt>
          <cx:pt idx="30442">301</cx:pt>
          <cx:pt idx="30443">313</cx:pt>
          <cx:pt idx="30444">341</cx:pt>
          <cx:pt idx="30445">348</cx:pt>
          <cx:pt idx="30446">339</cx:pt>
          <cx:pt idx="30447">341</cx:pt>
          <cx:pt idx="30448">324</cx:pt>
          <cx:pt idx="30449">324</cx:pt>
          <cx:pt idx="30450">264</cx:pt>
          <cx:pt idx="30451">262</cx:pt>
          <cx:pt idx="30452">247</cx:pt>
          <cx:pt idx="30453">118</cx:pt>
          <cx:pt idx="30454">57</cx:pt>
          <cx:pt idx="30455">28</cx:pt>
          <cx:pt idx="30456">16</cx:pt>
          <cx:pt idx="30457">10</cx:pt>
          <cx:pt idx="30458">33</cx:pt>
          <cx:pt idx="30459">85</cx:pt>
          <cx:pt idx="30460">179</cx:pt>
          <cx:pt idx="30461">244</cx:pt>
          <cx:pt idx="30462">257</cx:pt>
          <cx:pt idx="30463">265</cx:pt>
          <cx:pt idx="30464">295</cx:pt>
          <cx:pt idx="30465">301</cx:pt>
          <cx:pt idx="30466">281</cx:pt>
          <cx:pt idx="30467">284</cx:pt>
          <cx:pt idx="30468">270</cx:pt>
          <cx:pt idx="30469">280</cx:pt>
          <cx:pt idx="30470">237</cx:pt>
          <cx:pt idx="30471">234</cx:pt>
          <cx:pt idx="30472">230</cx:pt>
          <cx:pt idx="30473">249</cx:pt>
          <cx:pt idx="30474">208</cx:pt>
          <cx:pt idx="30475">187</cx:pt>
          <cx:pt idx="30476">186</cx:pt>
          <cx:pt idx="30477">83</cx:pt>
          <cx:pt idx="30478">37</cx:pt>
          <cx:pt idx="30479">27</cx:pt>
          <cx:pt idx="30480">21</cx:pt>
          <cx:pt idx="30481">9</cx:pt>
          <cx:pt idx="30482">33</cx:pt>
          <cx:pt idx="30483">79</cx:pt>
          <cx:pt idx="30484">164</cx:pt>
          <cx:pt idx="30485">229</cx:pt>
          <cx:pt idx="30486">228</cx:pt>
          <cx:pt idx="30487">222</cx:pt>
          <cx:pt idx="30488">284</cx:pt>
          <cx:pt idx="30489">298</cx:pt>
          <cx:pt idx="30490">285</cx:pt>
          <cx:pt idx="30491">303</cx:pt>
          <cx:pt idx="30492">288</cx:pt>
          <cx:pt idx="30493">315</cx:pt>
          <cx:pt idx="30494">299</cx:pt>
          <cx:pt idx="30495">289</cx:pt>
          <cx:pt idx="30496">294</cx:pt>
          <cx:pt idx="30497">290</cx:pt>
          <cx:pt idx="30498">258</cx:pt>
          <cx:pt idx="30499">256</cx:pt>
          <cx:pt idx="30500">222</cx:pt>
          <cx:pt idx="30501">91</cx:pt>
          <cx:pt idx="30502">45</cx:pt>
          <cx:pt idx="30503">26</cx:pt>
          <cx:pt idx="30504">35</cx:pt>
          <cx:pt idx="30505">22</cx:pt>
          <cx:pt idx="30506">50</cx:pt>
          <cx:pt idx="30507">76</cx:pt>
          <cx:pt idx="30508">191</cx:pt>
          <cx:pt idx="30509">320</cx:pt>
          <cx:pt idx="30510">309</cx:pt>
          <cx:pt idx="30511">317</cx:pt>
          <cx:pt idx="30512">318</cx:pt>
          <cx:pt idx="30513">358</cx:pt>
          <cx:pt idx="30514">335</cx:pt>
          <cx:pt idx="30515">344</cx:pt>
          <cx:pt idx="30516">302</cx:pt>
          <cx:pt idx="30517">343</cx:pt>
          <cx:pt idx="30518">332</cx:pt>
          <cx:pt idx="30519">314</cx:pt>
          <cx:pt idx="30520">317</cx:pt>
          <cx:pt idx="30521">290</cx:pt>
          <cx:pt idx="30522">267</cx:pt>
          <cx:pt idx="30523">259</cx:pt>
          <cx:pt idx="30524">234</cx:pt>
          <cx:pt idx="30525">121</cx:pt>
          <cx:pt idx="30526">67</cx:pt>
          <cx:pt idx="30527">31</cx:pt>
          <cx:pt idx="30528">29</cx:pt>
          <cx:pt idx="30529">30</cx:pt>
          <cx:pt idx="30530">70</cx:pt>
          <cx:pt idx="30531">92</cx:pt>
          <cx:pt idx="30532">196</cx:pt>
          <cx:pt idx="30533">318</cx:pt>
          <cx:pt idx="30534">303</cx:pt>
          <cx:pt idx="30535">330</cx:pt>
          <cx:pt idx="30536">367</cx:pt>
          <cx:pt idx="30537">362</cx:pt>
          <cx:pt idx="30538">324</cx:pt>
          <cx:pt idx="30539">337</cx:pt>
          <cx:pt idx="30540">310</cx:pt>
          <cx:pt idx="30541">323</cx:pt>
          <cx:pt idx="30542">330</cx:pt>
          <cx:pt idx="30543">318</cx:pt>
          <cx:pt idx="30544">329</cx:pt>
          <cx:pt idx="30545">328</cx:pt>
          <cx:pt idx="30546">279</cx:pt>
          <cx:pt idx="30547">258</cx:pt>
          <cx:pt idx="30548">235</cx:pt>
          <cx:pt idx="30549">121</cx:pt>
          <cx:pt idx="30550">73</cx:pt>
          <cx:pt idx="30551">32</cx:pt>
          <cx:pt idx="30552">23</cx:pt>
          <cx:pt idx="30553">26</cx:pt>
          <cx:pt idx="30554">75</cx:pt>
          <cx:pt idx="30555">99</cx:pt>
          <cx:pt idx="30556">191</cx:pt>
          <cx:pt idx="30557">324</cx:pt>
          <cx:pt idx="30558">316</cx:pt>
          <cx:pt idx="30559">337</cx:pt>
          <cx:pt idx="30560">352</cx:pt>
          <cx:pt idx="30561">350</cx:pt>
          <cx:pt idx="30562">314</cx:pt>
          <cx:pt idx="30563">305</cx:pt>
          <cx:pt idx="30564">312</cx:pt>
          <cx:pt idx="30565">321</cx:pt>
          <cx:pt idx="30566">326</cx:pt>
          <cx:pt idx="30567">312</cx:pt>
          <cx:pt idx="30568">310</cx:pt>
          <cx:pt idx="30569">314</cx:pt>
          <cx:pt idx="30570">277</cx:pt>
          <cx:pt idx="30571">282</cx:pt>
          <cx:pt idx="30572">265</cx:pt>
          <cx:pt idx="30573">135</cx:pt>
          <cx:pt idx="30574">84</cx:pt>
          <cx:pt idx="30575">42</cx:pt>
          <cx:pt idx="30576">25</cx:pt>
          <cx:pt idx="30577">27</cx:pt>
          <cx:pt idx="30578">72</cx:pt>
          <cx:pt idx="30579">110</cx:pt>
          <cx:pt idx="30580">199</cx:pt>
          <cx:pt idx="30581">318</cx:pt>
          <cx:pt idx="30582">288</cx:pt>
          <cx:pt idx="30583">331</cx:pt>
          <cx:pt idx="30584">347</cx:pt>
          <cx:pt idx="30585">339</cx:pt>
          <cx:pt idx="30586">311</cx:pt>
          <cx:pt idx="30587">299</cx:pt>
          <cx:pt idx="30588">293</cx:pt>
          <cx:pt idx="30589">314</cx:pt>
          <cx:pt idx="30590">313</cx:pt>
          <cx:pt idx="30591">311</cx:pt>
          <cx:pt idx="30592">334</cx:pt>
          <cx:pt idx="30593">319</cx:pt>
          <cx:pt idx="30594">288</cx:pt>
          <cx:pt idx="30595">282</cx:pt>
          <cx:pt idx="30596">269</cx:pt>
          <cx:pt idx="30597">147</cx:pt>
          <cx:pt idx="30598">72</cx:pt>
          <cx:pt idx="30599">32</cx:pt>
          <cx:pt idx="30600">26</cx:pt>
          <cx:pt idx="30601">29</cx:pt>
          <cx:pt idx="30602">73</cx:pt>
          <cx:pt idx="30603">109</cx:pt>
          <cx:pt idx="30604">183</cx:pt>
          <cx:pt idx="30605">303</cx:pt>
          <cx:pt idx="30606">304</cx:pt>
          <cx:pt idx="30607">339</cx:pt>
          <cx:pt idx="30608">347</cx:pt>
          <cx:pt idx="30609">345</cx:pt>
          <cx:pt idx="30610">308</cx:pt>
          <cx:pt idx="30611">295</cx:pt>
          <cx:pt idx="30612">330</cx:pt>
          <cx:pt idx="30613">333</cx:pt>
          <cx:pt idx="30614">318</cx:pt>
          <cx:pt idx="30615">320</cx:pt>
          <cx:pt idx="30616">320</cx:pt>
          <cx:pt idx="30617">293</cx:pt>
          <cx:pt idx="30618">281</cx:pt>
          <cx:pt idx="30619">260</cx:pt>
          <cx:pt idx="30620">239</cx:pt>
          <cx:pt idx="30621">126</cx:pt>
          <cx:pt idx="30622">68</cx:pt>
          <cx:pt idx="30623">35</cx:pt>
          <cx:pt idx="30624">20</cx:pt>
          <cx:pt idx="30625">19</cx:pt>
          <cx:pt idx="30626">36</cx:pt>
          <cx:pt idx="30627">86</cx:pt>
          <cx:pt idx="30628">170</cx:pt>
          <cx:pt idx="30629">244</cx:pt>
          <cx:pt idx="30630">261</cx:pt>
          <cx:pt idx="30631">273</cx:pt>
          <cx:pt idx="30632">290</cx:pt>
          <cx:pt idx="30633">316</cx:pt>
          <cx:pt idx="30634">279</cx:pt>
          <cx:pt idx="30635">281</cx:pt>
          <cx:pt idx="30636">277</cx:pt>
          <cx:pt idx="30637">250</cx:pt>
          <cx:pt idx="30638">260</cx:pt>
          <cx:pt idx="30639">239</cx:pt>
          <cx:pt idx="30640">248</cx:pt>
          <cx:pt idx="30641">221</cx:pt>
          <cx:pt idx="30642">221</cx:pt>
          <cx:pt idx="30643">191</cx:pt>
          <cx:pt idx="30644">197</cx:pt>
          <cx:pt idx="30645">89</cx:pt>
          <cx:pt idx="30646">49</cx:pt>
          <cx:pt idx="30647">30</cx:pt>
          <cx:pt idx="30648">23</cx:pt>
          <cx:pt idx="30649">16</cx:pt>
          <cx:pt idx="30650">31</cx:pt>
          <cx:pt idx="30651">83</cx:pt>
          <cx:pt idx="30652">168</cx:pt>
          <cx:pt idx="30653">236</cx:pt>
          <cx:pt idx="30654">242</cx:pt>
          <cx:pt idx="30655">241</cx:pt>
          <cx:pt idx="30656">271</cx:pt>
          <cx:pt idx="30657">280</cx:pt>
          <cx:pt idx="30658">269</cx:pt>
          <cx:pt idx="30659">296</cx:pt>
          <cx:pt idx="30660">302</cx:pt>
          <cx:pt idx="30661">331</cx:pt>
          <cx:pt idx="30662">298</cx:pt>
          <cx:pt idx="30663">275</cx:pt>
          <cx:pt idx="30664">271</cx:pt>
          <cx:pt idx="30665">291</cx:pt>
          <cx:pt idx="30666">280</cx:pt>
          <cx:pt idx="30667">253</cx:pt>
          <cx:pt idx="30668">245</cx:pt>
          <cx:pt idx="30669">86</cx:pt>
          <cx:pt idx="30670">36</cx:pt>
          <cx:pt idx="30671">35</cx:pt>
          <cx:pt idx="30672">28</cx:pt>
          <cx:pt idx="30673">26</cx:pt>
          <cx:pt idx="30674">47</cx:pt>
          <cx:pt idx="30675">77</cx:pt>
          <cx:pt idx="30676">186</cx:pt>
          <cx:pt idx="30677">320</cx:pt>
          <cx:pt idx="30678">318</cx:pt>
          <cx:pt idx="30679">351</cx:pt>
          <cx:pt idx="30680">368</cx:pt>
          <cx:pt idx="30681">348</cx:pt>
          <cx:pt idx="30682">311</cx:pt>
          <cx:pt idx="30683">327</cx:pt>
          <cx:pt idx="30684">319</cx:pt>
          <cx:pt idx="30685">310</cx:pt>
          <cx:pt idx="30686">330</cx:pt>
          <cx:pt idx="30687">319</cx:pt>
          <cx:pt idx="30688">319</cx:pt>
          <cx:pt idx="30689">299</cx:pt>
          <cx:pt idx="30690">278</cx:pt>
          <cx:pt idx="30691">273</cx:pt>
          <cx:pt idx="30692">238</cx:pt>
          <cx:pt idx="30693">120</cx:pt>
          <cx:pt idx="30694">81</cx:pt>
          <cx:pt idx="30695">34</cx:pt>
          <cx:pt idx="30696">26</cx:pt>
          <cx:pt idx="30697">27</cx:pt>
          <cx:pt idx="30698">75</cx:pt>
          <cx:pt idx="30699">106</cx:pt>
          <cx:pt idx="30700">196</cx:pt>
          <cx:pt idx="30701">295</cx:pt>
          <cx:pt idx="30702">285</cx:pt>
          <cx:pt idx="30703">312</cx:pt>
          <cx:pt idx="30704">346</cx:pt>
          <cx:pt idx="30705">339</cx:pt>
          <cx:pt idx="30706">297</cx:pt>
          <cx:pt idx="30707">306</cx:pt>
          <cx:pt idx="30708">307</cx:pt>
          <cx:pt idx="30709">292</cx:pt>
          <cx:pt idx="30710">315</cx:pt>
          <cx:pt idx="30711">311</cx:pt>
          <cx:pt idx="30712">294</cx:pt>
          <cx:pt idx="30713">292</cx:pt>
          <cx:pt idx="30714">243</cx:pt>
          <cx:pt idx="30715">255</cx:pt>
          <cx:pt idx="30716">237</cx:pt>
          <cx:pt idx="30717">118</cx:pt>
          <cx:pt idx="30718">77</cx:pt>
          <cx:pt idx="30719">30</cx:pt>
          <cx:pt idx="30720">29</cx:pt>
          <cx:pt idx="30721">29</cx:pt>
          <cx:pt idx="30722">74</cx:pt>
          <cx:pt idx="30723">104</cx:pt>
          <cx:pt idx="30724">180</cx:pt>
          <cx:pt idx="30725">277</cx:pt>
          <cx:pt idx="30726">300</cx:pt>
          <cx:pt idx="30727">348</cx:pt>
          <cx:pt idx="30728">340</cx:pt>
          <cx:pt idx="30729">340</cx:pt>
          <cx:pt idx="30730">301</cx:pt>
          <cx:pt idx="30731">301</cx:pt>
          <cx:pt idx="30732">276</cx:pt>
          <cx:pt idx="30733">302</cx:pt>
          <cx:pt idx="30734">285</cx:pt>
          <cx:pt idx="30735">293</cx:pt>
          <cx:pt idx="30736">313</cx:pt>
          <cx:pt idx="30737">286</cx:pt>
          <cx:pt idx="30738">255</cx:pt>
          <cx:pt idx="30739">257</cx:pt>
          <cx:pt idx="30740">265</cx:pt>
          <cx:pt idx="30741">130</cx:pt>
          <cx:pt idx="30742">93</cx:pt>
          <cx:pt idx="30743">46</cx:pt>
          <cx:pt idx="30744">51</cx:pt>
          <cx:pt idx="30745">38</cx:pt>
          <cx:pt idx="30746">67</cx:pt>
          <cx:pt idx="30747">103</cx:pt>
          <cx:pt idx="30748">203</cx:pt>
          <cx:pt idx="30749">304</cx:pt>
          <cx:pt idx="30750">285</cx:pt>
          <cx:pt idx="30751">321</cx:pt>
          <cx:pt idx="30752">334</cx:pt>
          <cx:pt idx="30753">337</cx:pt>
          <cx:pt idx="30754">275</cx:pt>
          <cx:pt idx="30755">290</cx:pt>
          <cx:pt idx="30756">296</cx:pt>
          <cx:pt idx="30757">293</cx:pt>
          <cx:pt idx="30758">291</cx:pt>
          <cx:pt idx="30759">310</cx:pt>
          <cx:pt idx="30760">313</cx:pt>
          <cx:pt idx="30761">285</cx:pt>
          <cx:pt idx="30762">257</cx:pt>
          <cx:pt idx="30763">270</cx:pt>
          <cx:pt idx="30764">260</cx:pt>
          <cx:pt idx="30765">164</cx:pt>
          <cx:pt idx="30766">63</cx:pt>
          <cx:pt idx="30767">31</cx:pt>
          <cx:pt idx="30768">28</cx:pt>
          <cx:pt idx="30769">32</cx:pt>
          <cx:pt idx="30770">76</cx:pt>
          <cx:pt idx="30771">97</cx:pt>
          <cx:pt idx="30772">177</cx:pt>
          <cx:pt idx="30773">294</cx:pt>
          <cx:pt idx="30774">284</cx:pt>
          <cx:pt idx="30775">325</cx:pt>
          <cx:pt idx="30776">324</cx:pt>
          <cx:pt idx="30777">356</cx:pt>
          <cx:pt idx="30778">330</cx:pt>
          <cx:pt idx="30779">318</cx:pt>
          <cx:pt idx="30780">328</cx:pt>
          <cx:pt idx="30781">323</cx:pt>
          <cx:pt idx="30782">303</cx:pt>
          <cx:pt idx="30783">322</cx:pt>
          <cx:pt idx="30784">323</cx:pt>
          <cx:pt idx="30785">285</cx:pt>
          <cx:pt idx="30786">240</cx:pt>
          <cx:pt idx="30787">256</cx:pt>
          <cx:pt idx="30788">241</cx:pt>
          <cx:pt idx="30789">138</cx:pt>
          <cx:pt idx="30790">76</cx:pt>
          <cx:pt idx="30791">32</cx:pt>
          <cx:pt idx="30792">15</cx:pt>
          <cx:pt idx="30793">14</cx:pt>
          <cx:pt idx="30794">40</cx:pt>
          <cx:pt idx="30795">89</cx:pt>
          <cx:pt idx="30796">157</cx:pt>
          <cx:pt idx="30797">250</cx:pt>
          <cx:pt idx="30798">260</cx:pt>
          <cx:pt idx="30799">278</cx:pt>
          <cx:pt idx="30800">315</cx:pt>
          <cx:pt idx="30801">337</cx:pt>
          <cx:pt idx="30802">294</cx:pt>
          <cx:pt idx="30803">265</cx:pt>
          <cx:pt idx="30804">265</cx:pt>
          <cx:pt idx="30805">266</cx:pt>
          <cx:pt idx="30806">247</cx:pt>
          <cx:pt idx="30807">232</cx:pt>
          <cx:pt idx="30808">219</cx:pt>
          <cx:pt idx="30809">234</cx:pt>
          <cx:pt idx="30810">219</cx:pt>
          <cx:pt idx="30811">206</cx:pt>
          <cx:pt idx="30812">186</cx:pt>
          <cx:pt idx="30813">85</cx:pt>
          <cx:pt idx="30814">33</cx:pt>
          <cx:pt idx="30815">22</cx:pt>
          <cx:pt idx="30816">29</cx:pt>
          <cx:pt idx="30817">12</cx:pt>
          <cx:pt idx="30818">29</cx:pt>
          <cx:pt idx="30819">85</cx:pt>
          <cx:pt idx="30820">158</cx:pt>
          <cx:pt idx="30821">239</cx:pt>
          <cx:pt idx="30822">242</cx:pt>
          <cx:pt idx="30823">247</cx:pt>
          <cx:pt idx="30824">265</cx:pt>
          <cx:pt idx="30825">279</cx:pt>
          <cx:pt idx="30826">300</cx:pt>
          <cx:pt idx="30827">321</cx:pt>
          <cx:pt idx="30828">298</cx:pt>
          <cx:pt idx="30829">335</cx:pt>
          <cx:pt idx="30830">311</cx:pt>
          <cx:pt idx="30831">305</cx:pt>
          <cx:pt idx="30832">281</cx:pt>
          <cx:pt idx="30833">293</cx:pt>
          <cx:pt idx="30834">268</cx:pt>
          <cx:pt idx="30835">271</cx:pt>
          <cx:pt idx="30836">209</cx:pt>
          <cx:pt idx="30837">94</cx:pt>
          <cx:pt idx="30838">37</cx:pt>
          <cx:pt idx="30839">27</cx:pt>
          <cx:pt idx="30840">25</cx:pt>
          <cx:pt idx="30841">25</cx:pt>
          <cx:pt idx="30842">46</cx:pt>
          <cx:pt idx="30843">77</cx:pt>
          <cx:pt idx="30844">190</cx:pt>
          <cx:pt idx="30845">304</cx:pt>
          <cx:pt idx="30846">306</cx:pt>
          <cx:pt idx="30847">327</cx:pt>
          <cx:pt idx="30848">344</cx:pt>
          <cx:pt idx="30849">356</cx:pt>
          <cx:pt idx="30850">310</cx:pt>
          <cx:pt idx="30851">331</cx:pt>
          <cx:pt idx="30852">301</cx:pt>
          <cx:pt idx="30853">319</cx:pt>
          <cx:pt idx="30854">304</cx:pt>
          <cx:pt idx="30855">292</cx:pt>
          <cx:pt idx="30856">283</cx:pt>
          <cx:pt idx="30857">291</cx:pt>
          <cx:pt idx="30858">270</cx:pt>
          <cx:pt idx="30859">247</cx:pt>
          <cx:pt idx="30860">229</cx:pt>
          <cx:pt idx="30861">121</cx:pt>
          <cx:pt idx="30862">68</cx:pt>
          <cx:pt idx="30863">35</cx:pt>
          <cx:pt idx="30864">29</cx:pt>
          <cx:pt idx="30865">26</cx:pt>
          <cx:pt idx="30866">79</cx:pt>
          <cx:pt idx="30867">106</cx:pt>
          <cx:pt idx="30868">183</cx:pt>
          <cx:pt idx="30869">287</cx:pt>
          <cx:pt idx="30870">289</cx:pt>
          <cx:pt idx="30871">322</cx:pt>
          <cx:pt idx="30872">327</cx:pt>
          <cx:pt idx="30873">326</cx:pt>
          <cx:pt idx="30874">281</cx:pt>
          <cx:pt idx="30875">313</cx:pt>
          <cx:pt idx="30876">306</cx:pt>
          <cx:pt idx="30877">312</cx:pt>
          <cx:pt idx="30878">312</cx:pt>
          <cx:pt idx="30879">304</cx:pt>
          <cx:pt idx="30880">307</cx:pt>
          <cx:pt idx="30881">280</cx:pt>
          <cx:pt idx="30882">269</cx:pt>
          <cx:pt idx="30883">269</cx:pt>
          <cx:pt idx="30884">253</cx:pt>
          <cx:pt idx="30885">136</cx:pt>
          <cx:pt idx="30886">73</cx:pt>
          <cx:pt idx="30887">36</cx:pt>
          <cx:pt idx="30888">34</cx:pt>
          <cx:pt idx="30889">31</cx:pt>
          <cx:pt idx="30890">80</cx:pt>
          <cx:pt idx="30891">101</cx:pt>
          <cx:pt idx="30892">181</cx:pt>
          <cx:pt idx="30893">289</cx:pt>
          <cx:pt idx="30894">293</cx:pt>
          <cx:pt idx="30895">342</cx:pt>
          <cx:pt idx="30896">366</cx:pt>
          <cx:pt idx="30897">345</cx:pt>
          <cx:pt idx="30898">283</cx:pt>
          <cx:pt idx="30899">330</cx:pt>
          <cx:pt idx="30900">323</cx:pt>
          <cx:pt idx="30901">334</cx:pt>
          <cx:pt idx="30902">322</cx:pt>
          <cx:pt idx="30903">318</cx:pt>
          <cx:pt idx="30904">326</cx:pt>
          <cx:pt idx="30905">305</cx:pt>
          <cx:pt idx="30906">264</cx:pt>
          <cx:pt idx="30907">271</cx:pt>
          <cx:pt idx="30908">242</cx:pt>
          <cx:pt idx="30909">122</cx:pt>
          <cx:pt idx="30910">80</cx:pt>
          <cx:pt idx="30911">38</cx:pt>
          <cx:pt idx="30912">32</cx:pt>
          <cx:pt idx="30913">29</cx:pt>
          <cx:pt idx="30914">65</cx:pt>
          <cx:pt idx="30915">112</cx:pt>
          <cx:pt idx="30916">202</cx:pt>
          <cx:pt idx="30917">305</cx:pt>
          <cx:pt idx="30918">299</cx:pt>
          <cx:pt idx="30919">338</cx:pt>
          <cx:pt idx="30920">360</cx:pt>
          <cx:pt idx="30921">339</cx:pt>
          <cx:pt idx="30922">329</cx:pt>
          <cx:pt idx="30923">331</cx:pt>
          <cx:pt idx="30924">304</cx:pt>
          <cx:pt idx="30925">320</cx:pt>
          <cx:pt idx="30926">324</cx:pt>
          <cx:pt idx="30927">298</cx:pt>
          <cx:pt idx="30928">327</cx:pt>
          <cx:pt idx="30929">303</cx:pt>
          <cx:pt idx="30930">282</cx:pt>
          <cx:pt idx="30931">271</cx:pt>
          <cx:pt idx="30932">252</cx:pt>
          <cx:pt idx="30933">125</cx:pt>
          <cx:pt idx="30934">76</cx:pt>
          <cx:pt idx="30935">29</cx:pt>
          <cx:pt idx="30936">32</cx:pt>
          <cx:pt idx="30937">30</cx:pt>
          <cx:pt idx="30938">72</cx:pt>
          <cx:pt idx="30939">107</cx:pt>
          <cx:pt idx="30940">188</cx:pt>
          <cx:pt idx="30941">292</cx:pt>
          <cx:pt idx="30942">284</cx:pt>
          <cx:pt idx="30943">312</cx:pt>
          <cx:pt idx="30944">345</cx:pt>
          <cx:pt idx="30945">345</cx:pt>
          <cx:pt idx="30946">318</cx:pt>
          <cx:pt idx="30947">312</cx:pt>
          <cx:pt idx="30948">328</cx:pt>
          <cx:pt idx="30949">323</cx:pt>
          <cx:pt idx="30950">311</cx:pt>
          <cx:pt idx="30951">323</cx:pt>
          <cx:pt idx="30952">311</cx:pt>
          <cx:pt idx="30953">294</cx:pt>
          <cx:pt idx="30954">278</cx:pt>
          <cx:pt idx="30955">270</cx:pt>
          <cx:pt idx="30956">212</cx:pt>
          <cx:pt idx="30957">105</cx:pt>
          <cx:pt idx="30958">70</cx:pt>
          <cx:pt idx="30959">43</cx:pt>
          <cx:pt idx="30960">22</cx:pt>
          <cx:pt idx="30961">16</cx:pt>
          <cx:pt idx="30962">42</cx:pt>
          <cx:pt idx="30963">90</cx:pt>
          <cx:pt idx="30964">182</cx:pt>
          <cx:pt idx="30965">266</cx:pt>
          <cx:pt idx="30966">252</cx:pt>
          <cx:pt idx="30967">272</cx:pt>
          <cx:pt idx="30968">315</cx:pt>
          <cx:pt idx="30969">315</cx:pt>
          <cx:pt idx="30970">292</cx:pt>
          <cx:pt idx="30971">279</cx:pt>
          <cx:pt idx="30972">262</cx:pt>
          <cx:pt idx="30973">276</cx:pt>
          <cx:pt idx="30974">243</cx:pt>
          <cx:pt idx="30975">268</cx:pt>
          <cx:pt idx="30976">220</cx:pt>
          <cx:pt idx="30977">224</cx:pt>
          <cx:pt idx="30978">228</cx:pt>
          <cx:pt idx="30979">199</cx:pt>
          <cx:pt idx="30980">199</cx:pt>
          <cx:pt idx="30981">79</cx:pt>
          <cx:pt idx="30982">36</cx:pt>
          <cx:pt idx="30983">35</cx:pt>
          <cx:pt idx="30984">29</cx:pt>
          <cx:pt idx="30985">18</cx:pt>
          <cx:pt idx="30986">28</cx:pt>
          <cx:pt idx="30987">85</cx:pt>
          <cx:pt idx="30988">161</cx:pt>
          <cx:pt idx="30989">238</cx:pt>
          <cx:pt idx="30990">232</cx:pt>
          <cx:pt idx="30991">244</cx:pt>
          <cx:pt idx="30992">264</cx:pt>
          <cx:pt idx="30993">285</cx:pt>
          <cx:pt idx="30994">283</cx:pt>
          <cx:pt idx="30995">304</cx:pt>
          <cx:pt idx="30996">285</cx:pt>
          <cx:pt idx="30997">274</cx:pt>
          <cx:pt idx="30998">284</cx:pt>
          <cx:pt idx="30999">271</cx:pt>
          <cx:pt idx="31000">263</cx:pt>
          <cx:pt idx="31001">256</cx:pt>
          <cx:pt idx="31002">229</cx:pt>
          <cx:pt idx="31003">266</cx:pt>
          <cx:pt idx="31004">238</cx:pt>
          <cx:pt idx="31005">142</cx:pt>
          <cx:pt idx="31006">42</cx:pt>
          <cx:pt idx="31007">39</cx:pt>
          <cx:pt idx="31008">41</cx:pt>
          <cx:pt idx="31009">27</cx:pt>
          <cx:pt idx="31010">49</cx:pt>
          <cx:pt idx="31011">78</cx:pt>
          <cx:pt idx="31012">167</cx:pt>
          <cx:pt idx="31013">305</cx:pt>
          <cx:pt idx="31014">308</cx:pt>
          <cx:pt idx="31015">331</cx:pt>
          <cx:pt idx="31016">381</cx:pt>
          <cx:pt idx="31017">368</cx:pt>
          <cx:pt idx="31018">298</cx:pt>
          <cx:pt idx="31019">295</cx:pt>
          <cx:pt idx="31020">278</cx:pt>
          <cx:pt idx="31021">300</cx:pt>
          <cx:pt idx="31022">307</cx:pt>
          <cx:pt idx="31023">292</cx:pt>
          <cx:pt idx="31024">298</cx:pt>
          <cx:pt idx="31025">266</cx:pt>
          <cx:pt idx="31026">251</cx:pt>
          <cx:pt idx="31027">272</cx:pt>
          <cx:pt idx="31028">253</cx:pt>
          <cx:pt idx="31029">159</cx:pt>
          <cx:pt idx="31030">84</cx:pt>
          <cx:pt idx="31031">40</cx:pt>
          <cx:pt idx="31032">39</cx:pt>
          <cx:pt idx="31033">36</cx:pt>
          <cx:pt idx="31034">66</cx:pt>
          <cx:pt idx="31035">99</cx:pt>
          <cx:pt idx="31036">189</cx:pt>
          <cx:pt idx="31037">288</cx:pt>
          <cx:pt idx="31038">309</cx:pt>
          <cx:pt idx="31039">311</cx:pt>
          <cx:pt idx="31040">337</cx:pt>
          <cx:pt idx="31041">320</cx:pt>
          <cx:pt idx="31042">288</cx:pt>
          <cx:pt idx="31043">298</cx:pt>
          <cx:pt idx="31044">275</cx:pt>
          <cx:pt idx="31045">298</cx:pt>
          <cx:pt idx="31046">319</cx:pt>
          <cx:pt idx="31047">293</cx:pt>
          <cx:pt idx="31048">295</cx:pt>
          <cx:pt idx="31049">309</cx:pt>
          <cx:pt idx="31050">252</cx:pt>
          <cx:pt idx="31051">244</cx:pt>
          <cx:pt idx="31052">232</cx:pt>
          <cx:pt idx="31053">147</cx:pt>
          <cx:pt idx="31054">80</cx:pt>
          <cx:pt idx="31055">41</cx:pt>
          <cx:pt idx="31056">22</cx:pt>
          <cx:pt idx="31057">27</cx:pt>
          <cx:pt idx="31058">81</cx:pt>
          <cx:pt idx="31059">102</cx:pt>
          <cx:pt idx="31060">178</cx:pt>
          <cx:pt idx="31061">290</cx:pt>
          <cx:pt idx="31062">283</cx:pt>
          <cx:pt idx="31063">316</cx:pt>
          <cx:pt idx="31064">322</cx:pt>
          <cx:pt idx="31065">342</cx:pt>
          <cx:pt idx="31066">288</cx:pt>
          <cx:pt idx="31067">302</cx:pt>
          <cx:pt idx="31068">277</cx:pt>
          <cx:pt idx="31069">327</cx:pt>
          <cx:pt idx="31070">289</cx:pt>
          <cx:pt idx="31071">305</cx:pt>
          <cx:pt idx="31072">298</cx:pt>
          <cx:pt idx="31073">291</cx:pt>
          <cx:pt idx="31074">242</cx:pt>
          <cx:pt idx="31075">260</cx:pt>
          <cx:pt idx="31076">246</cx:pt>
          <cx:pt idx="31077">128</cx:pt>
          <cx:pt idx="31078">82</cx:pt>
          <cx:pt idx="31079">33</cx:pt>
          <cx:pt idx="31080">23</cx:pt>
          <cx:pt idx="31081">30</cx:pt>
          <cx:pt idx="31082">69</cx:pt>
          <cx:pt idx="31083">109</cx:pt>
          <cx:pt idx="31084">195</cx:pt>
          <cx:pt idx="31085">300</cx:pt>
          <cx:pt idx="31086">282</cx:pt>
          <cx:pt idx="31087">327</cx:pt>
          <cx:pt idx="31088">352</cx:pt>
          <cx:pt idx="31089">355</cx:pt>
          <cx:pt idx="31090">315</cx:pt>
          <cx:pt idx="31091">283</cx:pt>
          <cx:pt idx="31092">310</cx:pt>
          <cx:pt idx="31093">320</cx:pt>
          <cx:pt idx="31094">301</cx:pt>
          <cx:pt idx="31095">314</cx:pt>
          <cx:pt idx="31096">337</cx:pt>
          <cx:pt idx="31097">310</cx:pt>
          <cx:pt idx="31098">269</cx:pt>
          <cx:pt idx="31099">273</cx:pt>
          <cx:pt idx="31100">243</cx:pt>
          <cx:pt idx="31101">132</cx:pt>
          <cx:pt idx="31102">76</cx:pt>
          <cx:pt idx="31103">33</cx:pt>
          <cx:pt idx="31104">30</cx:pt>
          <cx:pt idx="31105">30</cx:pt>
          <cx:pt idx="31106">75</cx:pt>
          <cx:pt idx="31107">108</cx:pt>
          <cx:pt idx="31108">178</cx:pt>
          <cx:pt idx="31109">307</cx:pt>
          <cx:pt idx="31110">286</cx:pt>
          <cx:pt idx="31111">316</cx:pt>
          <cx:pt idx="31112">331</cx:pt>
          <cx:pt idx="31113">346</cx:pt>
          <cx:pt idx="31114">307</cx:pt>
          <cx:pt idx="31115">312</cx:pt>
          <cx:pt idx="31116">349</cx:pt>
          <cx:pt idx="31117">331</cx:pt>
          <cx:pt idx="31118">304</cx:pt>
          <cx:pt idx="31119">310</cx:pt>
          <cx:pt idx="31120">310</cx:pt>
          <cx:pt idx="31121">268</cx:pt>
          <cx:pt idx="31122">281</cx:pt>
          <cx:pt idx="31123">277</cx:pt>
          <cx:pt idx="31124">229</cx:pt>
          <cx:pt idx="31125">131</cx:pt>
          <cx:pt idx="31126">67</cx:pt>
          <cx:pt idx="31127">45</cx:pt>
          <cx:pt idx="31128">22</cx:pt>
          <cx:pt idx="31129">11</cx:pt>
          <cx:pt idx="31130">41</cx:pt>
          <cx:pt idx="31131">91</cx:pt>
          <cx:pt idx="31132">160</cx:pt>
          <cx:pt idx="31133">251</cx:pt>
          <cx:pt idx="31134">244</cx:pt>
          <cx:pt idx="31135">250</cx:pt>
          <cx:pt idx="31136">317</cx:pt>
          <cx:pt idx="31137">302</cx:pt>
          <cx:pt idx="31138">276</cx:pt>
          <cx:pt idx="31139">281</cx:pt>
          <cx:pt idx="31140">270</cx:pt>
          <cx:pt idx="31141">253</cx:pt>
          <cx:pt idx="31142">241</cx:pt>
          <cx:pt idx="31143">245</cx:pt>
          <cx:pt idx="31144">228</cx:pt>
          <cx:pt idx="31145">204</cx:pt>
          <cx:pt idx="31146">210</cx:pt>
          <cx:pt idx="31147">208</cx:pt>
          <cx:pt idx="31148">195</cx:pt>
          <cx:pt idx="31149">92</cx:pt>
          <cx:pt idx="31150">42</cx:pt>
          <cx:pt idx="31151">28</cx:pt>
          <cx:pt idx="31152">38</cx:pt>
          <cx:pt idx="31153">18</cx:pt>
          <cx:pt idx="31154">38</cx:pt>
          <cx:pt idx="31155">79</cx:pt>
          <cx:pt idx="31156">154</cx:pt>
          <cx:pt idx="31157">232</cx:pt>
          <cx:pt idx="31158">227</cx:pt>
          <cx:pt idx="31159">217</cx:pt>
          <cx:pt idx="31160">273</cx:pt>
          <cx:pt idx="31161">302</cx:pt>
          <cx:pt idx="31162">279</cx:pt>
          <cx:pt idx="31163">296</cx:pt>
          <cx:pt idx="31164">273</cx:pt>
          <cx:pt idx="31165">274</cx:pt>
          <cx:pt idx="31166">243</cx:pt>
          <cx:pt idx="31167">265</cx:pt>
          <cx:pt idx="31168">273</cx:pt>
          <cx:pt idx="31169">281</cx:pt>
          <cx:pt idx="31170">270</cx:pt>
          <cx:pt idx="31171">275</cx:pt>
          <cx:pt idx="31172">234</cx:pt>
          <cx:pt idx="31173">106</cx:pt>
          <cx:pt idx="31174">47</cx:pt>
          <cx:pt idx="31175">34</cx:pt>
          <cx:pt idx="31176">28</cx:pt>
          <cx:pt idx="31177">25</cx:pt>
          <cx:pt idx="31178">50</cx:pt>
          <cx:pt idx="31179">71</cx:pt>
          <cx:pt idx="31180">176</cx:pt>
          <cx:pt idx="31181">290</cx:pt>
          <cx:pt idx="31182">315</cx:pt>
          <cx:pt idx="31183">309</cx:pt>
          <cx:pt idx="31184">324</cx:pt>
          <cx:pt idx="31185">330</cx:pt>
          <cx:pt idx="31186">327</cx:pt>
          <cx:pt idx="31187">303</cx:pt>
          <cx:pt idx="31188">281</cx:pt>
          <cx:pt idx="31189">285</cx:pt>
          <cx:pt idx="31190">275</cx:pt>
          <cx:pt idx="31191">282</cx:pt>
          <cx:pt idx="31192">304</cx:pt>
          <cx:pt idx="31193">269</cx:pt>
          <cx:pt idx="31194">261</cx:pt>
          <cx:pt idx="31195">264</cx:pt>
          <cx:pt idx="31196">227</cx:pt>
          <cx:pt idx="31197">124</cx:pt>
          <cx:pt idx="31198">78</cx:pt>
          <cx:pt idx="31199">54</cx:pt>
          <cx:pt idx="31200">34</cx:pt>
          <cx:pt idx="31201">28</cx:pt>
          <cx:pt idx="31202">79</cx:pt>
          <cx:pt idx="31203">106</cx:pt>
          <cx:pt idx="31204">188</cx:pt>
          <cx:pt idx="31205">291</cx:pt>
          <cx:pt idx="31206">288</cx:pt>
          <cx:pt idx="31207">300</cx:pt>
          <cx:pt idx="31208">326</cx:pt>
          <cx:pt idx="31209">339</cx:pt>
          <cx:pt idx="31210">296</cx:pt>
          <cx:pt idx="31211">297</cx:pt>
          <cx:pt idx="31212">255</cx:pt>
          <cx:pt idx="31213">303</cx:pt>
          <cx:pt idx="31214">298</cx:pt>
          <cx:pt idx="31215">287</cx:pt>
          <cx:pt idx="31216">282</cx:pt>
          <cx:pt idx="31217">280</cx:pt>
          <cx:pt idx="31218">257</cx:pt>
          <cx:pt idx="31219">254</cx:pt>
          <cx:pt idx="31220">233</cx:pt>
          <cx:pt idx="31221">117</cx:pt>
          <cx:pt idx="31222">72</cx:pt>
          <cx:pt idx="31223">34</cx:pt>
          <cx:pt idx="31224">21</cx:pt>
          <cx:pt idx="31225">30</cx:pt>
          <cx:pt idx="31226">73</cx:pt>
          <cx:pt idx="31227">107</cx:pt>
          <cx:pt idx="31228">199</cx:pt>
          <cx:pt idx="31229">295</cx:pt>
          <cx:pt idx="31230">281</cx:pt>
          <cx:pt idx="31231">324</cx:pt>
          <cx:pt idx="31232">317</cx:pt>
          <cx:pt idx="31233">330</cx:pt>
          <cx:pt idx="31234">291</cx:pt>
          <cx:pt idx="31235">293</cx:pt>
          <cx:pt idx="31236">273</cx:pt>
          <cx:pt idx="31237">320</cx:pt>
          <cx:pt idx="31238">307</cx:pt>
          <cx:pt idx="31239">314</cx:pt>
          <cx:pt idx="31240">302</cx:pt>
          <cx:pt idx="31241">278</cx:pt>
          <cx:pt idx="31242">245</cx:pt>
          <cx:pt idx="31243">293</cx:pt>
          <cx:pt idx="31244">279</cx:pt>
          <cx:pt idx="31245">153</cx:pt>
          <cx:pt idx="31246">74</cx:pt>
          <cx:pt idx="31247">40</cx:pt>
          <cx:pt idx="31248">25</cx:pt>
          <cx:pt idx="31249">35</cx:pt>
          <cx:pt idx="31250">76</cx:pt>
          <cx:pt idx="31251">116</cx:pt>
          <cx:pt idx="31252">205</cx:pt>
          <cx:pt idx="31253">303</cx:pt>
          <cx:pt idx="31254">295</cx:pt>
          <cx:pt idx="31255">328</cx:pt>
          <cx:pt idx="31256">316</cx:pt>
          <cx:pt idx="31257">316</cx:pt>
          <cx:pt idx="31258">296</cx:pt>
          <cx:pt idx="31259">299</cx:pt>
          <cx:pt idx="31260">277</cx:pt>
          <cx:pt idx="31261">323</cx:pt>
          <cx:pt idx="31262">292</cx:pt>
          <cx:pt idx="31263">294</cx:pt>
          <cx:pt idx="31264">304</cx:pt>
          <cx:pt idx="31265">286</cx:pt>
          <cx:pt idx="31266">266</cx:pt>
          <cx:pt idx="31267">268</cx:pt>
          <cx:pt idx="31268">256</cx:pt>
          <cx:pt idx="31269">124</cx:pt>
          <cx:pt idx="31270">76</cx:pt>
          <cx:pt idx="31271">39</cx:pt>
          <cx:pt idx="31272">27</cx:pt>
          <cx:pt idx="31273">37</cx:pt>
          <cx:pt idx="31274">73</cx:pt>
          <cx:pt idx="31275">106</cx:pt>
          <cx:pt idx="31276">195</cx:pt>
          <cx:pt idx="31277">294</cx:pt>
          <cx:pt idx="31278">284</cx:pt>
          <cx:pt idx="31279">299</cx:pt>
          <cx:pt idx="31280">328</cx:pt>
          <cx:pt idx="31281">352</cx:pt>
          <cx:pt idx="31282">304</cx:pt>
          <cx:pt idx="31283">309</cx:pt>
          <cx:pt idx="31284">308</cx:pt>
          <cx:pt idx="31285">285</cx:pt>
          <cx:pt idx="31286">306</cx:pt>
          <cx:pt idx="31287">296</cx:pt>
          <cx:pt idx="31288">296</cx:pt>
          <cx:pt idx="31289">284</cx:pt>
          <cx:pt idx="31290">261</cx:pt>
          <cx:pt idx="31291">249</cx:pt>
          <cx:pt idx="31292">222</cx:pt>
          <cx:pt idx="31293">137</cx:pt>
          <cx:pt idx="31294">71</cx:pt>
          <cx:pt idx="31295">33</cx:pt>
          <cx:pt idx="31296">23</cx:pt>
          <cx:pt idx="31297">18</cx:pt>
          <cx:pt idx="31298">34</cx:pt>
          <cx:pt idx="31299">94</cx:pt>
          <cx:pt idx="31300">173</cx:pt>
          <cx:pt idx="31301">251</cx:pt>
          <cx:pt idx="31302">245</cx:pt>
          <cx:pt idx="31303">224</cx:pt>
          <cx:pt idx="31304">274</cx:pt>
          <cx:pt idx="31305">279</cx:pt>
          <cx:pt idx="31306">258</cx:pt>
          <cx:pt idx="31307">254</cx:pt>
          <cx:pt idx="31308">252</cx:pt>
          <cx:pt idx="31309">233</cx:pt>
          <cx:pt idx="31310">229</cx:pt>
          <cx:pt idx="31311">206</cx:pt>
          <cx:pt idx="31312">225</cx:pt>
          <cx:pt idx="31313">208</cx:pt>
          <cx:pt idx="31314">175</cx:pt>
          <cx:pt idx="31315">195</cx:pt>
          <cx:pt idx="31316">199</cx:pt>
          <cx:pt idx="31317">128</cx:pt>
          <cx:pt idx="31318">40</cx:pt>
          <cx:pt idx="31319">31</cx:pt>
          <cx:pt idx="31320">29</cx:pt>
          <cx:pt idx="31321">23</cx:pt>
          <cx:pt idx="31322">35</cx:pt>
          <cx:pt idx="31323">89</cx:pt>
          <cx:pt idx="31324">153</cx:pt>
          <cx:pt idx="31325">229</cx:pt>
          <cx:pt idx="31326">248</cx:pt>
          <cx:pt idx="31327">223</cx:pt>
          <cx:pt idx="31328">246</cx:pt>
          <cx:pt idx="31329">283</cx:pt>
          <cx:pt idx="31330">292</cx:pt>
          <cx:pt idx="31331">297</cx:pt>
          <cx:pt idx="31332">290</cx:pt>
          <cx:pt idx="31333">303</cx:pt>
          <cx:pt idx="31334">288</cx:pt>
          <cx:pt idx="31335">276</cx:pt>
          <cx:pt idx="31336">273</cx:pt>
          <cx:pt idx="31337">268</cx:pt>
          <cx:pt idx="31338">276</cx:pt>
          <cx:pt idx="31339">258</cx:pt>
          <cx:pt idx="31340">248</cx:pt>
          <cx:pt idx="31341">93</cx:pt>
          <cx:pt idx="31342">42</cx:pt>
          <cx:pt idx="31343">39</cx:pt>
          <cx:pt idx="31344">25</cx:pt>
          <cx:pt idx="31345">26</cx:pt>
          <cx:pt idx="31346">37</cx:pt>
          <cx:pt idx="31347">75</cx:pt>
          <cx:pt idx="31348">200</cx:pt>
          <cx:pt idx="31349">300</cx:pt>
          <cx:pt idx="31350">289</cx:pt>
          <cx:pt idx="31351">308</cx:pt>
          <cx:pt idx="31352">331</cx:pt>
          <cx:pt idx="31353">329</cx:pt>
          <cx:pt idx="31354">310</cx:pt>
          <cx:pt idx="31355">299</cx:pt>
          <cx:pt idx="31356">275</cx:pt>
          <cx:pt idx="31357">312</cx:pt>
          <cx:pt idx="31358">293</cx:pt>
          <cx:pt idx="31359">255</cx:pt>
          <cx:pt idx="31360">300</cx:pt>
          <cx:pt idx="31361">279</cx:pt>
          <cx:pt idx="31362">224</cx:pt>
          <cx:pt idx="31363">257</cx:pt>
          <cx:pt idx="31364">241</cx:pt>
          <cx:pt idx="31365">129</cx:pt>
          <cx:pt idx="31366">72</cx:pt>
          <cx:pt idx="31367">27</cx:pt>
          <cx:pt idx="31368">32</cx:pt>
          <cx:pt idx="31369">22</cx:pt>
          <cx:pt idx="31370">74</cx:pt>
          <cx:pt idx="31371">105</cx:pt>
          <cx:pt idx="31372">188</cx:pt>
          <cx:pt idx="31373">282</cx:pt>
          <cx:pt idx="31374">293</cx:pt>
          <cx:pt idx="31375">301</cx:pt>
          <cx:pt idx="31376">343</cx:pt>
          <cx:pt idx="31377">327</cx:pt>
          <cx:pt idx="31378">285</cx:pt>
          <cx:pt idx="31379">284</cx:pt>
          <cx:pt idx="31380">294</cx:pt>
          <cx:pt idx="31381">291</cx:pt>
          <cx:pt idx="31382">305</cx:pt>
          <cx:pt idx="31383">274</cx:pt>
          <cx:pt idx="31384">282</cx:pt>
          <cx:pt idx="31385">282</cx:pt>
          <cx:pt idx="31386">244</cx:pt>
          <cx:pt idx="31387">253</cx:pt>
          <cx:pt idx="31388">246</cx:pt>
          <cx:pt idx="31389">121</cx:pt>
          <cx:pt idx="31390">72</cx:pt>
          <cx:pt idx="31391">32</cx:pt>
          <cx:pt idx="31392">29</cx:pt>
          <cx:pt idx="31393">31</cx:pt>
          <cx:pt idx="31394">73</cx:pt>
          <cx:pt idx="31395">102</cx:pt>
          <cx:pt idx="31396">177</cx:pt>
          <cx:pt idx="31397">299</cx:pt>
          <cx:pt idx="31398">299</cx:pt>
          <cx:pt idx="31399">334</cx:pt>
          <cx:pt idx="31400">339</cx:pt>
          <cx:pt idx="31401">335</cx:pt>
          <cx:pt idx="31402">304</cx:pt>
          <cx:pt idx="31403">316</cx:pt>
          <cx:pt idx="31404">283</cx:pt>
          <cx:pt idx="31405">269</cx:pt>
          <cx:pt idx="31406">276</cx:pt>
          <cx:pt idx="31407">281</cx:pt>
          <cx:pt idx="31408">288</cx:pt>
          <cx:pt idx="31409">265</cx:pt>
          <cx:pt idx="31410">259</cx:pt>
          <cx:pt idx="31411">257</cx:pt>
          <cx:pt idx="31412">229</cx:pt>
          <cx:pt idx="31413">136</cx:pt>
          <cx:pt idx="31414">81</cx:pt>
          <cx:pt idx="31415">38</cx:pt>
          <cx:pt idx="31416">23</cx:pt>
          <cx:pt idx="31417">33</cx:pt>
          <cx:pt idx="31418">70</cx:pt>
          <cx:pt idx="31419">108</cx:pt>
          <cx:pt idx="31420">197</cx:pt>
          <cx:pt idx="31421">311</cx:pt>
          <cx:pt idx="31422">300</cx:pt>
          <cx:pt idx="31423">318</cx:pt>
          <cx:pt idx="31424">348</cx:pt>
          <cx:pt idx="31425">341</cx:pt>
          <cx:pt idx="31426">320</cx:pt>
          <cx:pt idx="31427">281</cx:pt>
          <cx:pt idx="31428">283</cx:pt>
          <cx:pt idx="31429">296</cx:pt>
          <cx:pt idx="31430">286</cx:pt>
          <cx:pt idx="31431">283</cx:pt>
          <cx:pt idx="31432">307</cx:pt>
          <cx:pt idx="31433">293</cx:pt>
          <cx:pt idx="31434">276</cx:pt>
          <cx:pt idx="31435">263</cx:pt>
          <cx:pt idx="31436">240</cx:pt>
          <cx:pt idx="31437">135</cx:pt>
          <cx:pt idx="31438">57</cx:pt>
          <cx:pt idx="31439">32</cx:pt>
          <cx:pt idx="31440">30</cx:pt>
          <cx:pt idx="31441">28</cx:pt>
          <cx:pt idx="31442">78</cx:pt>
          <cx:pt idx="31443">111</cx:pt>
          <cx:pt idx="31444">179</cx:pt>
          <cx:pt idx="31445">300</cx:pt>
          <cx:pt idx="31446">290</cx:pt>
          <cx:pt idx="31447">299</cx:pt>
          <cx:pt idx="31448">348</cx:pt>
          <cx:pt idx="31449">335</cx:pt>
          <cx:pt idx="31450">302</cx:pt>
          <cx:pt idx="31451">299</cx:pt>
          <cx:pt idx="31452">314</cx:pt>
          <cx:pt idx="31453">307</cx:pt>
          <cx:pt idx="31454">301</cx:pt>
          <cx:pt idx="31455">316</cx:pt>
          <cx:pt idx="31456">303</cx:pt>
          <cx:pt idx="31457">281</cx:pt>
          <cx:pt idx="31458">257</cx:pt>
          <cx:pt idx="31459">275</cx:pt>
          <cx:pt idx="31460">228</cx:pt>
          <cx:pt idx="31461">126</cx:pt>
          <cx:pt idx="31462">73</cx:pt>
          <cx:pt idx="31463">36</cx:pt>
          <cx:pt idx="31464">15</cx:pt>
          <cx:pt idx="31465">13</cx:pt>
          <cx:pt idx="31466">38</cx:pt>
          <cx:pt idx="31467">88</cx:pt>
          <cx:pt idx="31468">178</cx:pt>
          <cx:pt idx="31469">268</cx:pt>
          <cx:pt idx="31470">262</cx:pt>
          <cx:pt idx="31471">267</cx:pt>
          <cx:pt idx="31472">308</cx:pt>
          <cx:pt idx="31473">300</cx:pt>
          <cx:pt idx="31474">270</cx:pt>
          <cx:pt idx="31475">250</cx:pt>
          <cx:pt idx="31476">250</cx:pt>
          <cx:pt idx="31477">244</cx:pt>
          <cx:pt idx="31478">243</cx:pt>
          <cx:pt idx="31479">243</cx:pt>
          <cx:pt idx="31480">236</cx:pt>
          <cx:pt idx="31481">215</cx:pt>
          <cx:pt idx="31482">214</cx:pt>
          <cx:pt idx="31483">213</cx:pt>
          <cx:pt idx="31484">199</cx:pt>
          <cx:pt idx="31485">107</cx:pt>
          <cx:pt idx="31486">44</cx:pt>
          <cx:pt idx="31487">30</cx:pt>
          <cx:pt idx="31488">36</cx:pt>
          <cx:pt idx="31489">14</cx:pt>
          <cx:pt idx="31490">31</cx:pt>
          <cx:pt idx="31491">75</cx:pt>
          <cx:pt idx="31492">168</cx:pt>
          <cx:pt idx="31493">229</cx:pt>
          <cx:pt idx="31494">229</cx:pt>
          <cx:pt idx="31495">232</cx:pt>
          <cx:pt idx="31496">259</cx:pt>
          <cx:pt idx="31497">274</cx:pt>
          <cx:pt idx="31498">271</cx:pt>
          <cx:pt idx="31499">304</cx:pt>
          <cx:pt idx="31500">297</cx:pt>
          <cx:pt idx="31501">297</cx:pt>
          <cx:pt idx="31502">294</cx:pt>
          <cx:pt idx="31503">292</cx:pt>
          <cx:pt idx="31504">275</cx:pt>
          <cx:pt idx="31505">264</cx:pt>
          <cx:pt idx="31506">248</cx:pt>
          <cx:pt idx="31507">262</cx:pt>
          <cx:pt idx="31508">220</cx:pt>
          <cx:pt idx="31509">84</cx:pt>
          <cx:pt idx="31510">43</cx:pt>
          <cx:pt idx="31511">35</cx:pt>
          <cx:pt idx="31512">35</cx:pt>
          <cx:pt idx="31513">21</cx:pt>
          <cx:pt idx="31514">38</cx:pt>
          <cx:pt idx="31515">63</cx:pt>
          <cx:pt idx="31516">177</cx:pt>
          <cx:pt idx="31517">294</cx:pt>
          <cx:pt idx="31518">307</cx:pt>
          <cx:pt idx="31519">322</cx:pt>
          <cx:pt idx="31520">344</cx:pt>
          <cx:pt idx="31521">329</cx:pt>
          <cx:pt idx="31522">292</cx:pt>
          <cx:pt idx="31523">293</cx:pt>
          <cx:pt idx="31524">281</cx:pt>
          <cx:pt idx="31525">313</cx:pt>
          <cx:pt idx="31526">275</cx:pt>
          <cx:pt idx="31527">278</cx:pt>
          <cx:pt idx="31528">295</cx:pt>
          <cx:pt idx="31529">287</cx:pt>
          <cx:pt idx="31530">226</cx:pt>
          <cx:pt idx="31531">252</cx:pt>
          <cx:pt idx="31532">232</cx:pt>
          <cx:pt idx="31533">140</cx:pt>
          <cx:pt idx="31534">78</cx:pt>
          <cx:pt idx="31535">41</cx:pt>
          <cx:pt idx="31536">32</cx:pt>
          <cx:pt idx="31537">28</cx:pt>
          <cx:pt idx="31538">75</cx:pt>
          <cx:pt idx="31539">90</cx:pt>
          <cx:pt idx="31540">173</cx:pt>
          <cx:pt idx="31541">259</cx:pt>
          <cx:pt idx="31542">290</cx:pt>
          <cx:pt idx="31543">306</cx:pt>
          <cx:pt idx="31544">330</cx:pt>
          <cx:pt idx="31545">362</cx:pt>
          <cx:pt idx="31546">266</cx:pt>
          <cx:pt idx="31547">261</cx:pt>
          <cx:pt idx="31548">266</cx:pt>
          <cx:pt idx="31549">278</cx:pt>
          <cx:pt idx="31550">264</cx:pt>
          <cx:pt idx="31551">282</cx:pt>
          <cx:pt idx="31552">283</cx:pt>
          <cx:pt idx="31553">300</cx:pt>
          <cx:pt idx="31554">237</cx:pt>
          <cx:pt idx="31555">270</cx:pt>
          <cx:pt idx="31556">250</cx:pt>
          <cx:pt idx="31557">140</cx:pt>
          <cx:pt idx="31558">70</cx:pt>
          <cx:pt idx="31559">50</cx:pt>
          <cx:pt idx="31560">40</cx:pt>
          <cx:pt idx="31561">32</cx:pt>
          <cx:pt idx="31562">58</cx:pt>
          <cx:pt idx="31563">100</cx:pt>
          <cx:pt idx="31564">180</cx:pt>
          <cx:pt idx="31565">263</cx:pt>
          <cx:pt idx="31566">277</cx:pt>
          <cx:pt idx="31567">326</cx:pt>
          <cx:pt idx="31568">322</cx:pt>
          <cx:pt idx="31569">345</cx:pt>
          <cx:pt idx="31570">309</cx:pt>
          <cx:pt idx="31571">308</cx:pt>
          <cx:pt idx="31572">268</cx:pt>
          <cx:pt idx="31573">316</cx:pt>
          <cx:pt idx="31574">291</cx:pt>
          <cx:pt idx="31575">291</cx:pt>
          <cx:pt idx="31576">302</cx:pt>
          <cx:pt idx="31577">294</cx:pt>
          <cx:pt idx="31578">248</cx:pt>
          <cx:pt idx="31579">248</cx:pt>
          <cx:pt idx="31580">237</cx:pt>
          <cx:pt idx="31581">155</cx:pt>
          <cx:pt idx="31582">79</cx:pt>
          <cx:pt idx="31583">36</cx:pt>
          <cx:pt idx="31584">22</cx:pt>
          <cx:pt idx="31585">36</cx:pt>
          <cx:pt idx="31586">74</cx:pt>
          <cx:pt idx="31587">94</cx:pt>
          <cx:pt idx="31588">189</cx:pt>
          <cx:pt idx="31589">300</cx:pt>
          <cx:pt idx="31590">303</cx:pt>
          <cx:pt idx="31591">316</cx:pt>
          <cx:pt idx="31592">334</cx:pt>
          <cx:pt idx="31593">329</cx:pt>
          <cx:pt idx="31594">286</cx:pt>
          <cx:pt idx="31595">282</cx:pt>
          <cx:pt idx="31596">244</cx:pt>
          <cx:pt idx="31597">213</cx:pt>
          <cx:pt idx="31598">201</cx:pt>
          <cx:pt idx="31599">244</cx:pt>
          <cx:pt idx="31600">295</cx:pt>
          <cx:pt idx="31601">247</cx:pt>
          <cx:pt idx="31602">236</cx:pt>
          <cx:pt idx="31603">255</cx:pt>
          <cx:pt idx="31604">251</cx:pt>
          <cx:pt idx="31605">154</cx:pt>
          <cx:pt idx="31606">67</cx:pt>
          <cx:pt idx="31607">45</cx:pt>
          <cx:pt idx="31608">38</cx:pt>
          <cx:pt idx="31609">34</cx:pt>
          <cx:pt idx="31610">61</cx:pt>
          <cx:pt idx="31611">104</cx:pt>
          <cx:pt idx="31612">158</cx:pt>
          <cx:pt idx="31613">253</cx:pt>
          <cx:pt idx="31614">267</cx:pt>
          <cx:pt idx="31615">280</cx:pt>
          <cx:pt idx="31616">313</cx:pt>
          <cx:pt idx="31617">331</cx:pt>
          <cx:pt idx="31618">286</cx:pt>
          <cx:pt idx="31619">306</cx:pt>
          <cx:pt idx="31620">307</cx:pt>
          <cx:pt idx="31621">295</cx:pt>
          <cx:pt idx="31622">284</cx:pt>
          <cx:pt idx="31623">292</cx:pt>
          <cx:pt idx="31624">280</cx:pt>
          <cx:pt idx="31625">263</cx:pt>
          <cx:pt idx="31626">259</cx:pt>
          <cx:pt idx="31627">228</cx:pt>
          <cx:pt idx="31628">197</cx:pt>
          <cx:pt idx="31629">133</cx:pt>
          <cx:pt idx="31630">61</cx:pt>
          <cx:pt idx="31631">36</cx:pt>
          <cx:pt idx="31632">22</cx:pt>
          <cx:pt idx="31633">15</cx:pt>
          <cx:pt idx="31634">30</cx:pt>
          <cx:pt idx="31635">85</cx:pt>
          <cx:pt idx="31636">162</cx:pt>
          <cx:pt idx="31637">250</cx:pt>
          <cx:pt idx="31638">264</cx:pt>
          <cx:pt idx="31639">253</cx:pt>
          <cx:pt idx="31640">293</cx:pt>
          <cx:pt idx="31641">312</cx:pt>
          <cx:pt idx="31642">267</cx:pt>
          <cx:pt idx="31643">248</cx:pt>
          <cx:pt idx="31644">266</cx:pt>
          <cx:pt idx="31645">271</cx:pt>
          <cx:pt idx="31646">250</cx:pt>
          <cx:pt idx="31647">231</cx:pt>
          <cx:pt idx="31648">245</cx:pt>
          <cx:pt idx="31649">210</cx:pt>
          <cx:pt idx="31650">211</cx:pt>
          <cx:pt idx="31651">201</cx:pt>
          <cx:pt idx="31652">191</cx:pt>
          <cx:pt idx="31653">80</cx:pt>
          <cx:pt idx="31654">38</cx:pt>
          <cx:pt idx="31655">30</cx:pt>
          <cx:pt idx="31656">32</cx:pt>
          <cx:pt idx="31657">16</cx:pt>
          <cx:pt idx="31658">26</cx:pt>
          <cx:pt idx="31659">76</cx:pt>
          <cx:pt idx="31660">151</cx:pt>
          <cx:pt idx="31661">231</cx:pt>
          <cx:pt idx="31662">245</cx:pt>
          <cx:pt idx="31663">230</cx:pt>
          <cx:pt idx="31664">270</cx:pt>
          <cx:pt idx="31665">290</cx:pt>
          <cx:pt idx="31666">290</cx:pt>
          <cx:pt idx="31667">300</cx:pt>
          <cx:pt idx="31668">294</cx:pt>
          <cx:pt idx="31669">322</cx:pt>
          <cx:pt idx="31670">277</cx:pt>
          <cx:pt idx="31671">265</cx:pt>
          <cx:pt idx="31672">291</cx:pt>
          <cx:pt idx="31673">279</cx:pt>
          <cx:pt idx="31674">269</cx:pt>
          <cx:pt idx="31675">257</cx:pt>
          <cx:pt idx="31676">214</cx:pt>
          <cx:pt idx="31677">68</cx:pt>
          <cx:pt idx="31678">37</cx:pt>
          <cx:pt idx="31679">36</cx:pt>
          <cx:pt idx="31680">30</cx:pt>
          <cx:pt idx="31681">20</cx:pt>
          <cx:pt idx="31682">44</cx:pt>
          <cx:pt idx="31683">57</cx:pt>
          <cx:pt idx="31684">163</cx:pt>
          <cx:pt idx="31685">275</cx:pt>
          <cx:pt idx="31686">277</cx:pt>
          <cx:pt idx="31687">328</cx:pt>
          <cx:pt idx="31688">320</cx:pt>
          <cx:pt idx="31689">337</cx:pt>
          <cx:pt idx="31690">304</cx:pt>
          <cx:pt idx="31691">302</cx:pt>
          <cx:pt idx="31692">266</cx:pt>
          <cx:pt idx="31693">301</cx:pt>
          <cx:pt idx="31694">283</cx:pt>
          <cx:pt idx="31695">288</cx:pt>
          <cx:pt idx="31696">278</cx:pt>
          <cx:pt idx="31697">286</cx:pt>
          <cx:pt idx="31698">236</cx:pt>
          <cx:pt idx="31699">249</cx:pt>
          <cx:pt idx="31700">241</cx:pt>
          <cx:pt idx="31701">137</cx:pt>
          <cx:pt idx="31702">74</cx:pt>
          <cx:pt idx="31703">39</cx:pt>
          <cx:pt idx="31704">31</cx:pt>
          <cx:pt idx="31705">26</cx:pt>
          <cx:pt idx="31706">71</cx:pt>
          <cx:pt idx="31707">100</cx:pt>
          <cx:pt idx="31708">181</cx:pt>
          <cx:pt idx="31709">270</cx:pt>
          <cx:pt idx="31710">272</cx:pt>
          <cx:pt idx="31711">286</cx:pt>
          <cx:pt idx="31712">335</cx:pt>
          <cx:pt idx="31713">330</cx:pt>
          <cx:pt idx="31714">291</cx:pt>
          <cx:pt idx="31715">296</cx:pt>
          <cx:pt idx="31716">299</cx:pt>
          <cx:pt idx="31717">296</cx:pt>
          <cx:pt idx="31718">306</cx:pt>
          <cx:pt idx="31719">281</cx:pt>
          <cx:pt idx="31720">298</cx:pt>
          <cx:pt idx="31721">268</cx:pt>
          <cx:pt idx="31722">230</cx:pt>
          <cx:pt idx="31723">251</cx:pt>
          <cx:pt idx="31724">230</cx:pt>
          <cx:pt idx="31725">114</cx:pt>
          <cx:pt idx="31726">65</cx:pt>
          <cx:pt idx="31727">24</cx:pt>
          <cx:pt idx="31728">24</cx:pt>
          <cx:pt idx="31729">28</cx:pt>
          <cx:pt idx="31730">61</cx:pt>
          <cx:pt idx="31731">80</cx:pt>
          <cx:pt idx="31732">174</cx:pt>
          <cx:pt idx="31733">267</cx:pt>
          <cx:pt idx="31734">281</cx:pt>
          <cx:pt idx="31735">308</cx:pt>
          <cx:pt idx="31736">338</cx:pt>
          <cx:pt idx="31737">350</cx:pt>
          <cx:pt idx="31738">270</cx:pt>
          <cx:pt idx="31739">325</cx:pt>
          <cx:pt idx="31740">290</cx:pt>
          <cx:pt idx="31741">308</cx:pt>
          <cx:pt idx="31742">284</cx:pt>
          <cx:pt idx="31743">300</cx:pt>
          <cx:pt idx="31744">284</cx:pt>
          <cx:pt idx="31745">284</cx:pt>
          <cx:pt idx="31746">233</cx:pt>
          <cx:pt idx="31747">260</cx:pt>
          <cx:pt idx="31748">219</cx:pt>
          <cx:pt idx="31749">88</cx:pt>
          <cx:pt idx="31750">50</cx:pt>
          <cx:pt idx="31751">33</cx:pt>
          <cx:pt idx="31752">24</cx:pt>
          <cx:pt idx="31753">31</cx:pt>
          <cx:pt idx="31754">59</cx:pt>
          <cx:pt idx="31755">97</cx:pt>
          <cx:pt idx="31756">198</cx:pt>
          <cx:pt idx="31757">284</cx:pt>
          <cx:pt idx="31758">295</cx:pt>
          <cx:pt idx="31759">327</cx:pt>
          <cx:pt idx="31760">348</cx:pt>
          <cx:pt idx="31761">332</cx:pt>
          <cx:pt idx="31762">285</cx:pt>
          <cx:pt idx="31763">326</cx:pt>
          <cx:pt idx="31764">281</cx:pt>
          <cx:pt idx="31765">320</cx:pt>
          <cx:pt idx="31766">305</cx:pt>
          <cx:pt idx="31767">306</cx:pt>
          <cx:pt idx="31768">327</cx:pt>
          <cx:pt idx="31769">311</cx:pt>
          <cx:pt idx="31770">248</cx:pt>
          <cx:pt idx="31771">272</cx:pt>
          <cx:pt idx="31772">225</cx:pt>
          <cx:pt idx="31773">108</cx:pt>
          <cx:pt idx="31774">66</cx:pt>
          <cx:pt idx="31775">24</cx:pt>
          <cx:pt idx="31776">19</cx:pt>
          <cx:pt idx="31777">23</cx:pt>
          <cx:pt idx="31778">71</cx:pt>
          <cx:pt idx="31779">100</cx:pt>
          <cx:pt idx="31780">182</cx:pt>
          <cx:pt idx="31781">283</cx:pt>
          <cx:pt idx="31782">272</cx:pt>
          <cx:pt idx="31783">299</cx:pt>
          <cx:pt idx="31784">310</cx:pt>
          <cx:pt idx="31785">342</cx:pt>
          <cx:pt idx="31786">324</cx:pt>
          <cx:pt idx="31787">321</cx:pt>
          <cx:pt idx="31788">304</cx:pt>
          <cx:pt idx="31789">305</cx:pt>
          <cx:pt idx="31790">302</cx:pt>
          <cx:pt idx="31791">300</cx:pt>
          <cx:pt idx="31792">327</cx:pt>
          <cx:pt idx="31793">301</cx:pt>
          <cx:pt idx="31794">269</cx:pt>
          <cx:pt idx="31795">270</cx:pt>
          <cx:pt idx="31796">228</cx:pt>
          <cx:pt idx="31797">119</cx:pt>
          <cx:pt idx="31798">68</cx:pt>
          <cx:pt idx="31799">33</cx:pt>
          <cx:pt idx="31800">20</cx:pt>
          <cx:pt idx="31801">13</cx:pt>
          <cx:pt idx="31802">35</cx:pt>
          <cx:pt idx="31803">90</cx:pt>
          <cx:pt idx="31804">174</cx:pt>
          <cx:pt idx="31805">240</cx:pt>
          <cx:pt idx="31806">254</cx:pt>
          <cx:pt idx="31807">257</cx:pt>
          <cx:pt idx="31808">296</cx:pt>
          <cx:pt idx="31809">332</cx:pt>
          <cx:pt idx="31810">274</cx:pt>
          <cx:pt idx="31811">278</cx:pt>
          <cx:pt idx="31812">253</cx:pt>
          <cx:pt idx="31813">286</cx:pt>
          <cx:pt idx="31814">257</cx:pt>
          <cx:pt idx="31815">258</cx:pt>
          <cx:pt idx="31816">224</cx:pt>
          <cx:pt idx="31817">220</cx:pt>
          <cx:pt idx="31818">206</cx:pt>
          <cx:pt idx="31819">199</cx:pt>
          <cx:pt idx="31820">175</cx:pt>
          <cx:pt idx="31821">70</cx:pt>
          <cx:pt idx="31822">43</cx:pt>
          <cx:pt idx="31823">35</cx:pt>
          <cx:pt idx="31824">30</cx:pt>
          <cx:pt idx="31825">19</cx:pt>
          <cx:pt idx="31826">33</cx:pt>
          <cx:pt idx="31827">91</cx:pt>
          <cx:pt idx="31828">168</cx:pt>
          <cx:pt idx="31829">231</cx:pt>
          <cx:pt idx="31830">225</cx:pt>
          <cx:pt idx="31831">227</cx:pt>
          <cx:pt idx="31832">258</cx:pt>
          <cx:pt idx="31833">290</cx:pt>
          <cx:pt idx="31834">287</cx:pt>
          <cx:pt idx="31835">307</cx:pt>
          <cx:pt idx="31836">318</cx:pt>
          <cx:pt idx="31837">303</cx:pt>
          <cx:pt idx="31838">305</cx:pt>
          <cx:pt idx="31839">287</cx:pt>
          <cx:pt idx="31840">276</cx:pt>
          <cx:pt idx="31841">283</cx:pt>
          <cx:pt idx="31842">258</cx:pt>
          <cx:pt idx="31843">266</cx:pt>
          <cx:pt idx="31844">213</cx:pt>
          <cx:pt idx="31845">73</cx:pt>
          <cx:pt idx="31846">31</cx:pt>
          <cx:pt idx="31847">28</cx:pt>
          <cx:pt idx="31848">30</cx:pt>
          <cx:pt idx="31849">24</cx:pt>
          <cx:pt idx="31850">38</cx:pt>
          <cx:pt idx="31851">73</cx:pt>
          <cx:pt idx="31852">181</cx:pt>
          <cx:pt idx="31853">292</cx:pt>
          <cx:pt idx="31854">303</cx:pt>
          <cx:pt idx="31855">332</cx:pt>
          <cx:pt idx="31856">348</cx:pt>
          <cx:pt idx="31857">338</cx:pt>
          <cx:pt idx="31858">309</cx:pt>
          <cx:pt idx="31859">296</cx:pt>
          <cx:pt idx="31860">291</cx:pt>
          <cx:pt idx="31861">309</cx:pt>
          <cx:pt idx="31862">297</cx:pt>
          <cx:pt idx="31863">298</cx:pt>
          <cx:pt idx="31864">291</cx:pt>
          <cx:pt idx="31865">285</cx:pt>
          <cx:pt idx="31866">240</cx:pt>
          <cx:pt idx="31867">272</cx:pt>
          <cx:pt idx="31868">220</cx:pt>
          <cx:pt idx="31869">98</cx:pt>
          <cx:pt idx="31870">60</cx:pt>
          <cx:pt idx="31871">35</cx:pt>
          <cx:pt idx="31872">28</cx:pt>
          <cx:pt idx="31873">31</cx:pt>
          <cx:pt idx="31874">71</cx:pt>
          <cx:pt idx="31875">104</cx:pt>
          <cx:pt idx="31876">185</cx:pt>
          <cx:pt idx="31877">286</cx:pt>
          <cx:pt idx="31878">281</cx:pt>
          <cx:pt idx="31879">331</cx:pt>
          <cx:pt idx="31880">353</cx:pt>
          <cx:pt idx="31881">329</cx:pt>
          <cx:pt idx="31882">307</cx:pt>
          <cx:pt idx="31883">326</cx:pt>
          <cx:pt idx="31884">310</cx:pt>
          <cx:pt idx="31885">347</cx:pt>
          <cx:pt idx="31886">310</cx:pt>
          <cx:pt idx="31887">286</cx:pt>
          <cx:pt idx="31888">311</cx:pt>
          <cx:pt idx="31889">318</cx:pt>
          <cx:pt idx="31890">237</cx:pt>
          <cx:pt idx="31891">250</cx:pt>
          <cx:pt idx="31892">232</cx:pt>
          <cx:pt idx="31893">103</cx:pt>
          <cx:pt idx="31894">69</cx:pt>
          <cx:pt idx="31895">32</cx:pt>
          <cx:pt idx="31896">22</cx:pt>
          <cx:pt idx="31897">27</cx:pt>
          <cx:pt idx="31898">74</cx:pt>
          <cx:pt idx="31899">90</cx:pt>
          <cx:pt idx="31900">184</cx:pt>
          <cx:pt idx="31901">291</cx:pt>
          <cx:pt idx="31902">284</cx:pt>
          <cx:pt idx="31903">341</cx:pt>
          <cx:pt idx="31904">338</cx:pt>
          <cx:pt idx="31905">324</cx:pt>
          <cx:pt idx="31906">294</cx:pt>
          <cx:pt idx="31907">302</cx:pt>
          <cx:pt idx="31908">303</cx:pt>
          <cx:pt idx="31909">345</cx:pt>
          <cx:pt idx="31910">312</cx:pt>
          <cx:pt idx="31911">278</cx:pt>
          <cx:pt idx="31912">310</cx:pt>
          <cx:pt idx="31913">273</cx:pt>
          <cx:pt idx="31914">251</cx:pt>
          <cx:pt idx="31915">252</cx:pt>
          <cx:pt idx="31916">233</cx:pt>
          <cx:pt idx="31917">129</cx:pt>
          <cx:pt idx="31918">78</cx:pt>
          <cx:pt idx="31919">40</cx:pt>
          <cx:pt idx="31920">25</cx:pt>
          <cx:pt idx="31921">29</cx:pt>
          <cx:pt idx="31922">68</cx:pt>
          <cx:pt idx="31923">102</cx:pt>
          <cx:pt idx="31924">193</cx:pt>
          <cx:pt idx="31925">308</cx:pt>
          <cx:pt idx="31926">282</cx:pt>
          <cx:pt idx="31927">324</cx:pt>
          <cx:pt idx="31928">349</cx:pt>
          <cx:pt idx="31929">332</cx:pt>
          <cx:pt idx="31930">280</cx:pt>
          <cx:pt idx="31931">307</cx:pt>
          <cx:pt idx="31932">290</cx:pt>
          <cx:pt idx="31933">316</cx:pt>
          <cx:pt idx="31934">303</cx:pt>
          <cx:pt idx="31935">288</cx:pt>
          <cx:pt idx="31936">312</cx:pt>
          <cx:pt idx="31937">292</cx:pt>
          <cx:pt idx="31938">239</cx:pt>
          <cx:pt idx="31939">285</cx:pt>
          <cx:pt idx="31940">260</cx:pt>
          <cx:pt idx="31941">135</cx:pt>
          <cx:pt idx="31942">77</cx:pt>
          <cx:pt idx="31943">40</cx:pt>
          <cx:pt idx="31944">21</cx:pt>
          <cx:pt idx="31945">33</cx:pt>
          <cx:pt idx="31946">68</cx:pt>
          <cx:pt idx="31947">98</cx:pt>
          <cx:pt idx="31948">178</cx:pt>
          <cx:pt idx="31949">292</cx:pt>
          <cx:pt idx="31950">284</cx:pt>
          <cx:pt idx="31951">318</cx:pt>
          <cx:pt idx="31952">342</cx:pt>
          <cx:pt idx="31953">321</cx:pt>
          <cx:pt idx="31954">306</cx:pt>
          <cx:pt idx="31955">319</cx:pt>
          <cx:pt idx="31956">299</cx:pt>
          <cx:pt idx="31957">325</cx:pt>
          <cx:pt idx="31958">324</cx:pt>
          <cx:pt idx="31959">303</cx:pt>
          <cx:pt idx="31960">320</cx:pt>
          <cx:pt idx="31961">285</cx:pt>
          <cx:pt idx="31962">250</cx:pt>
          <cx:pt idx="31963">253</cx:pt>
          <cx:pt idx="31964">217</cx:pt>
          <cx:pt idx="31965">108</cx:pt>
          <cx:pt idx="31966">64</cx:pt>
          <cx:pt idx="31967">41</cx:pt>
          <cx:pt idx="31968">17</cx:pt>
          <cx:pt idx="31969">15</cx:pt>
          <cx:pt idx="31970">30</cx:pt>
          <cx:pt idx="31971">91</cx:pt>
          <cx:pt idx="31972">171</cx:pt>
          <cx:pt idx="31973">253</cx:pt>
          <cx:pt idx="31974">250</cx:pt>
          <cx:pt idx="31975">263</cx:pt>
          <cx:pt idx="31976">292</cx:pt>
          <cx:pt idx="31977">303</cx:pt>
          <cx:pt idx="31978">287</cx:pt>
          <cx:pt idx="31979">253</cx:pt>
          <cx:pt idx="31980">255</cx:pt>
          <cx:pt idx="31981">269</cx:pt>
          <cx:pt idx="31982">235</cx:pt>
          <cx:pt idx="31983">241</cx:pt>
          <cx:pt idx="31984">238</cx:pt>
          <cx:pt idx="31985">224</cx:pt>
          <cx:pt idx="31986">213</cx:pt>
          <cx:pt idx="31987">179</cx:pt>
          <cx:pt idx="31988">176</cx:pt>
          <cx:pt idx="31989">77</cx:pt>
          <cx:pt idx="31990">39</cx:pt>
          <cx:pt idx="31991">43</cx:pt>
          <cx:pt idx="31992">22</cx:pt>
          <cx:pt idx="31993">15</cx:pt>
          <cx:pt idx="31994">34</cx:pt>
          <cx:pt idx="31995">89</cx:pt>
          <cx:pt idx="31996">152</cx:pt>
          <cx:pt idx="31997">234</cx:pt>
          <cx:pt idx="31998">232</cx:pt>
          <cx:pt idx="31999">240</cx:pt>
          <cx:pt idx="32000">271</cx:pt>
          <cx:pt idx="32001">282</cx:pt>
          <cx:pt idx="32002">305</cx:pt>
          <cx:pt idx="32003">311</cx:pt>
          <cx:pt idx="32004">306</cx:pt>
          <cx:pt idx="32005">313</cx:pt>
          <cx:pt idx="32006">313</cx:pt>
          <cx:pt idx="32007">279</cx:pt>
          <cx:pt idx="32008">280</cx:pt>
          <cx:pt idx="32009">284</cx:pt>
          <cx:pt idx="32010">258</cx:pt>
          <cx:pt idx="32011">265</cx:pt>
          <cx:pt idx="32012">226</cx:pt>
          <cx:pt idx="32013">84</cx:pt>
          <cx:pt idx="32014">30</cx:pt>
          <cx:pt idx="32015">30</cx:pt>
          <cx:pt idx="32016">29</cx:pt>
          <cx:pt idx="32017">22</cx:pt>
          <cx:pt idx="32018">40</cx:pt>
          <cx:pt idx="32019">70</cx:pt>
          <cx:pt idx="32020">181</cx:pt>
          <cx:pt idx="32021">296</cx:pt>
          <cx:pt idx="32022">310</cx:pt>
          <cx:pt idx="32023">333</cx:pt>
          <cx:pt idx="32024">334</cx:pt>
          <cx:pt idx="32025">337</cx:pt>
          <cx:pt idx="32026">309</cx:pt>
          <cx:pt idx="32027">305</cx:pt>
          <cx:pt idx="32028">313</cx:pt>
          <cx:pt idx="32029">342</cx:pt>
          <cx:pt idx="32030">307</cx:pt>
          <cx:pt idx="32031">297</cx:pt>
          <cx:pt idx="32032">293</cx:pt>
          <cx:pt idx="32033">292</cx:pt>
          <cx:pt idx="32034">242</cx:pt>
          <cx:pt idx="32035">244</cx:pt>
          <cx:pt idx="32036">216</cx:pt>
          <cx:pt idx="32037">118</cx:pt>
          <cx:pt idx="32038">71</cx:pt>
          <cx:pt idx="32039">39</cx:pt>
          <cx:pt idx="32040">34</cx:pt>
          <cx:pt idx="32041">37</cx:pt>
          <cx:pt idx="32042">70</cx:pt>
          <cx:pt idx="32043">93</cx:pt>
          <cx:pt idx="32044">198</cx:pt>
          <cx:pt idx="32045">291</cx:pt>
          <cx:pt idx="32046">292</cx:pt>
          <cx:pt idx="32047">300</cx:pt>
          <cx:pt idx="32048">322</cx:pt>
          <cx:pt idx="32049">353</cx:pt>
          <cx:pt idx="32050">300</cx:pt>
          <cx:pt idx="32051">311</cx:pt>
          <cx:pt idx="32052">313</cx:pt>
          <cx:pt idx="32053">331</cx:pt>
          <cx:pt idx="32054">318</cx:pt>
          <cx:pt idx="32055">318</cx:pt>
          <cx:pt idx="32056">327</cx:pt>
          <cx:pt idx="32057">329</cx:pt>
          <cx:pt idx="32058">265</cx:pt>
          <cx:pt idx="32059">258</cx:pt>
          <cx:pt idx="32060">228</cx:pt>
          <cx:pt idx="32061">108</cx:pt>
          <cx:pt idx="32062">79</cx:pt>
          <cx:pt idx="32063">39</cx:pt>
          <cx:pt idx="32064">22</cx:pt>
          <cx:pt idx="32065">29</cx:pt>
          <cx:pt idx="32066">62</cx:pt>
          <cx:pt idx="32067">106</cx:pt>
          <cx:pt idx="32068">195</cx:pt>
          <cx:pt idx="32069">300</cx:pt>
          <cx:pt idx="32070">315</cx:pt>
          <cx:pt idx="32071">348</cx:pt>
          <cx:pt idx="32072">345</cx:pt>
          <cx:pt idx="32073">354</cx:pt>
          <cx:pt idx="32074">308</cx:pt>
          <cx:pt idx="32075">334</cx:pt>
          <cx:pt idx="32076">303</cx:pt>
          <cx:pt idx="32077">314</cx:pt>
          <cx:pt idx="32078">302</cx:pt>
          <cx:pt idx="32079">286</cx:pt>
          <cx:pt idx="32080">280</cx:pt>
          <cx:pt idx="32081">297</cx:pt>
          <cx:pt idx="32082">247</cx:pt>
          <cx:pt idx="32083">273</cx:pt>
          <cx:pt idx="32084">257</cx:pt>
          <cx:pt idx="32085">149</cx:pt>
          <cx:pt idx="32086">66</cx:pt>
          <cx:pt idx="32087">36</cx:pt>
          <cx:pt idx="32088">26</cx:pt>
          <cx:pt idx="32089">34</cx:pt>
          <cx:pt idx="32090">64</cx:pt>
          <cx:pt idx="32091">100</cx:pt>
          <cx:pt idx="32092">201</cx:pt>
          <cx:pt idx="32093">310</cx:pt>
          <cx:pt idx="32094">282</cx:pt>
          <cx:pt idx="32095">327</cx:pt>
          <cx:pt idx="32096">356</cx:pt>
          <cx:pt idx="32097">359</cx:pt>
          <cx:pt idx="32098">326</cx:pt>
          <cx:pt idx="32099">316</cx:pt>
          <cx:pt idx="32100">309</cx:pt>
          <cx:pt idx="32101">333</cx:pt>
          <cx:pt idx="32102">308</cx:pt>
          <cx:pt idx="32103">305</cx:pt>
          <cx:pt idx="32104">330</cx:pt>
          <cx:pt idx="32105">304</cx:pt>
          <cx:pt idx="32106">262</cx:pt>
          <cx:pt idx="32107">282</cx:pt>
          <cx:pt idx="32108">231</cx:pt>
          <cx:pt idx="32109">114</cx:pt>
          <cx:pt idx="32110">65</cx:pt>
          <cx:pt idx="32111">32</cx:pt>
          <cx:pt idx="32112">20</cx:pt>
          <cx:pt idx="32113">26</cx:pt>
          <cx:pt idx="32114">73</cx:pt>
          <cx:pt idx="32115">115</cx:pt>
          <cx:pt idx="32116">198</cx:pt>
          <cx:pt idx="32117">290</cx:pt>
          <cx:pt idx="32118">295</cx:pt>
          <cx:pt idx="32119">318</cx:pt>
          <cx:pt idx="32120">333</cx:pt>
          <cx:pt idx="32121">335</cx:pt>
          <cx:pt idx="32122">320</cx:pt>
          <cx:pt idx="32123">327</cx:pt>
          <cx:pt idx="32124">315</cx:pt>
          <cx:pt idx="32125">349</cx:pt>
          <cx:pt idx="32126">324</cx:pt>
          <cx:pt idx="32127">314</cx:pt>
          <cx:pt idx="32128">336</cx:pt>
          <cx:pt idx="32129">320</cx:pt>
          <cx:pt idx="32130">253</cx:pt>
          <cx:pt idx="32131">261</cx:pt>
          <cx:pt idx="32132">235</cx:pt>
          <cx:pt idx="32133">118</cx:pt>
          <cx:pt idx="32134">59</cx:pt>
          <cx:pt idx="32135">32</cx:pt>
          <cx:pt idx="32136">21</cx:pt>
          <cx:pt idx="32137">14</cx:pt>
          <cx:pt idx="32138">35</cx:pt>
          <cx:pt idx="32139">95</cx:pt>
          <cx:pt idx="32140">174</cx:pt>
          <cx:pt idx="32141">261</cx:pt>
          <cx:pt idx="32142">245</cx:pt>
          <cx:pt idx="32143">269</cx:pt>
          <cx:pt idx="32144">302</cx:pt>
          <cx:pt idx="32145">300</cx:pt>
          <cx:pt idx="32146">289</cx:pt>
          <cx:pt idx="32147">280</cx:pt>
          <cx:pt idx="32148">259</cx:pt>
          <cx:pt idx="32149">283</cx:pt>
          <cx:pt idx="32150">257</cx:pt>
          <cx:pt idx="32151">232</cx:pt>
          <cx:pt idx="32152">245</cx:pt>
          <cx:pt idx="32153">219</cx:pt>
          <cx:pt idx="32154">201</cx:pt>
          <cx:pt idx="32155">183</cx:pt>
          <cx:pt idx="32156">190</cx:pt>
          <cx:pt idx="32157">86</cx:pt>
          <cx:pt idx="32158">39</cx:pt>
          <cx:pt idx="32159">31</cx:pt>
          <cx:pt idx="32160">27</cx:pt>
          <cx:pt idx="32161">15</cx:pt>
          <cx:pt idx="32162">27</cx:pt>
          <cx:pt idx="32163">83</cx:pt>
          <cx:pt idx="32164">155</cx:pt>
          <cx:pt idx="32165">238</cx:pt>
          <cx:pt idx="32166">236</cx:pt>
          <cx:pt idx="32167">233</cx:pt>
          <cx:pt idx="32168">257</cx:pt>
          <cx:pt idx="32169">271</cx:pt>
          <cx:pt idx="32170">298</cx:pt>
          <cx:pt idx="32171">306</cx:pt>
          <cx:pt idx="32172">280</cx:pt>
          <cx:pt idx="32173">267</cx:pt>
          <cx:pt idx="32174">319</cx:pt>
          <cx:pt idx="32175">297</cx:pt>
          <cx:pt idx="32176">281</cx:pt>
          <cx:pt idx="32177">275</cx:pt>
          <cx:pt idx="32178">268</cx:pt>
          <cx:pt idx="32179">289</cx:pt>
          <cx:pt idx="32180">229</cx:pt>
          <cx:pt idx="32181">104</cx:pt>
          <cx:pt idx="32182">34</cx:pt>
          <cx:pt idx="32183">28</cx:pt>
          <cx:pt idx="32184">31</cx:pt>
          <cx:pt idx="32185">29</cx:pt>
          <cx:pt idx="32186">43</cx:pt>
          <cx:pt idx="32187">74</cx:pt>
          <cx:pt idx="32188">180</cx:pt>
          <cx:pt idx="32189">304</cx:pt>
          <cx:pt idx="32190">322</cx:pt>
          <cx:pt idx="32191">334</cx:pt>
          <cx:pt idx="32192">351</cx:pt>
          <cx:pt idx="32193">362</cx:pt>
          <cx:pt idx="32194">328</cx:pt>
          <cx:pt idx="32195">320</cx:pt>
          <cx:pt idx="32196">310</cx:pt>
          <cx:pt idx="32197">321</cx:pt>
          <cx:pt idx="32198">306</cx:pt>
          <cx:pt idx="32199">310</cx:pt>
          <cx:pt idx="32200">306</cx:pt>
          <cx:pt idx="32201">313</cx:pt>
          <cx:pt idx="32202">272</cx:pt>
          <cx:pt idx="32203">266</cx:pt>
          <cx:pt idx="32204">239</cx:pt>
          <cx:pt idx="32205">110</cx:pt>
          <cx:pt idx="32206">60</cx:pt>
          <cx:pt idx="32207">34</cx:pt>
          <cx:pt idx="32208">27</cx:pt>
          <cx:pt idx="32209">23</cx:pt>
          <cx:pt idx="32210">66</cx:pt>
          <cx:pt idx="32211">91</cx:pt>
          <cx:pt idx="32212">192</cx:pt>
          <cx:pt idx="32213">297</cx:pt>
          <cx:pt idx="32214">292</cx:pt>
          <cx:pt idx="32215">323</cx:pt>
          <cx:pt idx="32216">348</cx:pt>
          <cx:pt idx="32217">328</cx:pt>
          <cx:pt idx="32218">301</cx:pt>
          <cx:pt idx="32219">300</cx:pt>
          <cx:pt idx="32220">317</cx:pt>
          <cx:pt idx="32221">311</cx:pt>
          <cx:pt idx="32222">303</cx:pt>
          <cx:pt idx="32223">284</cx:pt>
          <cx:pt idx="32224">316</cx:pt>
          <cx:pt idx="32225">305</cx:pt>
          <cx:pt idx="32226">268</cx:pt>
          <cx:pt idx="32227">287</cx:pt>
          <cx:pt idx="32228">260</cx:pt>
          <cx:pt idx="32229">122</cx:pt>
          <cx:pt idx="32230">67</cx:pt>
          <cx:pt idx="32231">24</cx:pt>
          <cx:pt idx="32232">29</cx:pt>
          <cx:pt idx="32233">32</cx:pt>
          <cx:pt idx="32234">72</cx:pt>
          <cx:pt idx="32235">100</cx:pt>
          <cx:pt idx="32236">181</cx:pt>
          <cx:pt idx="32237">302</cx:pt>
          <cx:pt idx="32238">318</cx:pt>
          <cx:pt idx="32239">361</cx:pt>
          <cx:pt idx="32240">357</cx:pt>
          <cx:pt idx="32241">362</cx:pt>
          <cx:pt idx="32242">325</cx:pt>
          <cx:pt idx="32243">315</cx:pt>
          <cx:pt idx="32244">323</cx:pt>
          <cx:pt idx="32245">339</cx:pt>
          <cx:pt idx="32246">348</cx:pt>
          <cx:pt idx="32247">340</cx:pt>
          <cx:pt idx="32248">339</cx:pt>
          <cx:pt idx="32249">302</cx:pt>
          <cx:pt idx="32250">285</cx:pt>
          <cx:pt idx="32251">281</cx:pt>
          <cx:pt idx="32252">242</cx:pt>
          <cx:pt idx="32253">124</cx:pt>
          <cx:pt idx="32254">66</cx:pt>
          <cx:pt idx="32255">30</cx:pt>
          <cx:pt idx="32256">23</cx:pt>
          <cx:pt idx="32257">28</cx:pt>
          <cx:pt idx="32258">59</cx:pt>
          <cx:pt idx="32259">113</cx:pt>
          <cx:pt idx="32260">185</cx:pt>
          <cx:pt idx="32261">300</cx:pt>
          <cx:pt idx="32262">291</cx:pt>
          <cx:pt idx="32263">316</cx:pt>
          <cx:pt idx="32264">351</cx:pt>
          <cx:pt idx="32265">343</cx:pt>
          <cx:pt idx="32266">293</cx:pt>
          <cx:pt idx="32267">304</cx:pt>
          <cx:pt idx="32268">300</cx:pt>
          <cx:pt idx="32269">283</cx:pt>
          <cx:pt idx="32270">323</cx:pt>
          <cx:pt idx="32271">322</cx:pt>
          <cx:pt idx="32272">311</cx:pt>
          <cx:pt idx="32273">290</cx:pt>
          <cx:pt idx="32274">288</cx:pt>
          <cx:pt idx="32275">280</cx:pt>
          <cx:pt idx="32276">252</cx:pt>
          <cx:pt idx="32277">139</cx:pt>
          <cx:pt idx="32278">77</cx:pt>
          <cx:pt idx="32279">31</cx:pt>
          <cx:pt idx="32280">20</cx:pt>
          <cx:pt idx="32281">29</cx:pt>
          <cx:pt idx="32282">67</cx:pt>
          <cx:pt idx="32283">95</cx:pt>
          <cx:pt idx="32284">172</cx:pt>
          <cx:pt idx="32285">288</cx:pt>
          <cx:pt idx="32286">298</cx:pt>
          <cx:pt idx="32287">312</cx:pt>
          <cx:pt idx="32288">345</cx:pt>
          <cx:pt idx="32289">333</cx:pt>
          <cx:pt idx="32290">330</cx:pt>
          <cx:pt idx="32291">330</cx:pt>
          <cx:pt idx="32292">317</cx:pt>
          <cx:pt idx="32293">334</cx:pt>
          <cx:pt idx="32294">345</cx:pt>
          <cx:pt idx="32295">320</cx:pt>
          <cx:pt idx="32296">352</cx:pt>
          <cx:pt idx="32297">335</cx:pt>
          <cx:pt idx="32298">268</cx:pt>
          <cx:pt idx="32299">282</cx:pt>
          <cx:pt idx="32300">239</cx:pt>
          <cx:pt idx="32301">111</cx:pt>
          <cx:pt idx="32302">69</cx:pt>
          <cx:pt idx="32303">31</cx:pt>
          <cx:pt idx="32304">15</cx:pt>
          <cx:pt idx="32305">7</cx:pt>
          <cx:pt idx="32306">37</cx:pt>
          <cx:pt idx="32307">88</cx:pt>
          <cx:pt idx="32308">167</cx:pt>
          <cx:pt idx="32309">257</cx:pt>
          <cx:pt idx="32310">260</cx:pt>
          <cx:pt idx="32311">268</cx:pt>
          <cx:pt idx="32312">309</cx:pt>
          <cx:pt idx="32313">325</cx:pt>
          <cx:pt idx="32314">301</cx:pt>
          <cx:pt idx="32315">267</cx:pt>
          <cx:pt idx="32316">264</cx:pt>
          <cx:pt idx="32317">267</cx:pt>
          <cx:pt idx="32318">250</cx:pt>
          <cx:pt idx="32319">262</cx:pt>
          <cx:pt idx="32320">237</cx:pt>
          <cx:pt idx="32321">228</cx:pt>
          <cx:pt idx="32322">210</cx:pt>
          <cx:pt idx="32323">204</cx:pt>
          <cx:pt idx="32324">188</cx:pt>
          <cx:pt idx="32325">58</cx:pt>
          <cx:pt idx="32326">37</cx:pt>
          <cx:pt idx="32327">36</cx:pt>
          <cx:pt idx="32328">20</cx:pt>
          <cx:pt idx="32329">9</cx:pt>
          <cx:pt idx="32330">31</cx:pt>
          <cx:pt idx="32331">73</cx:pt>
          <cx:pt idx="32332">151</cx:pt>
          <cx:pt idx="32333">248</cx:pt>
          <cx:pt idx="32334">222</cx:pt>
          <cx:pt idx="32335">221</cx:pt>
          <cx:pt idx="32336">283</cx:pt>
          <cx:pt idx="32337">286</cx:pt>
          <cx:pt idx="32338">288</cx:pt>
          <cx:pt idx="32339">315</cx:pt>
          <cx:pt idx="32340">311</cx:pt>
          <cx:pt idx="32341">324</cx:pt>
          <cx:pt idx="32342">312</cx:pt>
          <cx:pt idx="32343">300</cx:pt>
          <cx:pt idx="32344">287</cx:pt>
          <cx:pt idx="32345">298</cx:pt>
          <cx:pt idx="32346">235</cx:pt>
          <cx:pt idx="32347">261</cx:pt>
          <cx:pt idx="32348">218</cx:pt>
          <cx:pt idx="32349">73</cx:pt>
          <cx:pt idx="32350">40</cx:pt>
          <cx:pt idx="32351">26</cx:pt>
          <cx:pt idx="32352">26</cx:pt>
          <cx:pt idx="32353">20</cx:pt>
          <cx:pt idx="32354">39</cx:pt>
          <cx:pt idx="32355">68</cx:pt>
          <cx:pt idx="32356">179</cx:pt>
          <cx:pt idx="32357">299</cx:pt>
          <cx:pt idx="32358">322</cx:pt>
          <cx:pt idx="32359">353</cx:pt>
          <cx:pt idx="32360">346</cx:pt>
          <cx:pt idx="32361">342</cx:pt>
          <cx:pt idx="32362">313</cx:pt>
          <cx:pt idx="32363">335</cx:pt>
          <cx:pt idx="32364">316</cx:pt>
          <cx:pt idx="32365">328</cx:pt>
          <cx:pt idx="32366">312</cx:pt>
          <cx:pt idx="32367">300</cx:pt>
          <cx:pt idx="32368">315</cx:pt>
          <cx:pt idx="32369">308</cx:pt>
          <cx:pt idx="32370">248</cx:pt>
          <cx:pt idx="32371">274</cx:pt>
          <cx:pt idx="32372">235</cx:pt>
          <cx:pt idx="32373">109</cx:pt>
          <cx:pt idx="32374">65</cx:pt>
          <cx:pt idx="32375">30</cx:pt>
          <cx:pt idx="32376">26</cx:pt>
          <cx:pt idx="32377">29</cx:pt>
          <cx:pt idx="32378">71</cx:pt>
          <cx:pt idx="32379">97</cx:pt>
          <cx:pt idx="32380">194</cx:pt>
          <cx:pt idx="32381">312</cx:pt>
          <cx:pt idx="32382">296</cx:pt>
          <cx:pt idx="32383">330</cx:pt>
          <cx:pt idx="32384">354</cx:pt>
          <cx:pt idx="32385">343</cx:pt>
          <cx:pt idx="32386">302</cx:pt>
          <cx:pt idx="32387">311</cx:pt>
          <cx:pt idx="32388">311</cx:pt>
          <cx:pt idx="32389">308</cx:pt>
          <cx:pt idx="32390">320</cx:pt>
          <cx:pt idx="32391">320</cx:pt>
          <cx:pt idx="32392">328</cx:pt>
          <cx:pt idx="32393">339</cx:pt>
          <cx:pt idx="32394">262</cx:pt>
          <cx:pt idx="32395">275</cx:pt>
          <cx:pt idx="32396">229</cx:pt>
          <cx:pt idx="32397">112</cx:pt>
          <cx:pt idx="32398">69</cx:pt>
          <cx:pt idx="32399">27</cx:pt>
          <cx:pt idx="32400">22</cx:pt>
          <cx:pt idx="32401">26</cx:pt>
          <cx:pt idx="32402">65</cx:pt>
          <cx:pt idx="32403">89</cx:pt>
          <cx:pt idx="32404">187</cx:pt>
          <cx:pt idx="32405">290</cx:pt>
          <cx:pt idx="32406">306</cx:pt>
          <cx:pt idx="32407">333</cx:pt>
          <cx:pt idx="32408">356</cx:pt>
          <cx:pt idx="32409">345</cx:pt>
          <cx:pt idx="32410">319</cx:pt>
          <cx:pt idx="32411">318</cx:pt>
          <cx:pt idx="32412">326</cx:pt>
          <cx:pt idx="32413">315</cx:pt>
          <cx:pt idx="32414">325</cx:pt>
          <cx:pt idx="32415">327</cx:pt>
          <cx:pt idx="32416">350</cx:pt>
          <cx:pt idx="32417">309</cx:pt>
          <cx:pt idx="32418">263</cx:pt>
          <cx:pt idx="32419">272</cx:pt>
          <cx:pt idx="32420">228</cx:pt>
          <cx:pt idx="32421">119</cx:pt>
          <cx:pt idx="32422">67</cx:pt>
          <cx:pt idx="32423">33</cx:pt>
          <cx:pt idx="32424">29</cx:pt>
          <cx:pt idx="32425">31</cx:pt>
          <cx:pt idx="32426">63</cx:pt>
          <cx:pt idx="32427">97</cx:pt>
          <cx:pt idx="32428">192</cx:pt>
          <cx:pt idx="32429">305</cx:pt>
          <cx:pt idx="32430">298</cx:pt>
          <cx:pt idx="32431">349</cx:pt>
          <cx:pt idx="32432">366</cx:pt>
          <cx:pt idx="32433">347</cx:pt>
          <cx:pt idx="32434">317</cx:pt>
          <cx:pt idx="32435">324</cx:pt>
          <cx:pt idx="32436">310</cx:pt>
          <cx:pt idx="32437">346</cx:pt>
          <cx:pt idx="32438">325</cx:pt>
          <cx:pt idx="32439">327</cx:pt>
          <cx:pt idx="32440">318</cx:pt>
          <cx:pt idx="32441">306</cx:pt>
          <cx:pt idx="32442">281</cx:pt>
          <cx:pt idx="32443">284</cx:pt>
          <cx:pt idx="32444">269</cx:pt>
          <cx:pt idx="32445">122</cx:pt>
          <cx:pt idx="32446">68</cx:pt>
          <cx:pt idx="32447">35</cx:pt>
          <cx:pt idx="32448">24</cx:pt>
          <cx:pt idx="32449">26</cx:pt>
          <cx:pt idx="32450">68</cx:pt>
          <cx:pt idx="32451">91</cx:pt>
          <cx:pt idx="32452">186</cx:pt>
          <cx:pt idx="32453">293</cx:pt>
          <cx:pt idx="32454">296</cx:pt>
          <cx:pt idx="32455">346</cx:pt>
          <cx:pt idx="32456">350</cx:pt>
          <cx:pt idx="32457">371</cx:pt>
          <cx:pt idx="32458">329</cx:pt>
          <cx:pt idx="32459">333</cx:pt>
          <cx:pt idx="32460">342</cx:pt>
          <cx:pt idx="32461">364</cx:pt>
          <cx:pt idx="32462">339</cx:pt>
          <cx:pt idx="32463">321</cx:pt>
          <cx:pt idx="32464">326</cx:pt>
          <cx:pt idx="32465">316</cx:pt>
          <cx:pt idx="32466">273</cx:pt>
          <cx:pt idx="32467">256</cx:pt>
          <cx:pt idx="32468">231</cx:pt>
          <cx:pt idx="32469">116</cx:pt>
          <cx:pt idx="32470">61</cx:pt>
          <cx:pt idx="32471">29</cx:pt>
          <cx:pt idx="32472">12</cx:pt>
          <cx:pt idx="32473">12</cx:pt>
          <cx:pt idx="32474">27</cx:pt>
          <cx:pt idx="32475">80</cx:pt>
          <cx:pt idx="32476">166</cx:pt>
          <cx:pt idx="32477">249</cx:pt>
          <cx:pt idx="32478">256</cx:pt>
          <cx:pt idx="32479">261</cx:pt>
          <cx:pt idx="32480">310</cx:pt>
          <cx:pt idx="32481">291</cx:pt>
          <cx:pt idx="32482">274</cx:pt>
          <cx:pt idx="32483">270</cx:pt>
          <cx:pt idx="32484">269</cx:pt>
          <cx:pt idx="32485">289</cx:pt>
          <cx:pt idx="32486">272</cx:pt>
          <cx:pt idx="32487">253</cx:pt>
          <cx:pt idx="32488">238</cx:pt>
          <cx:pt idx="32489">218</cx:pt>
          <cx:pt idx="32490">208</cx:pt>
          <cx:pt idx="32491">197</cx:pt>
          <cx:pt idx="32492">184</cx:pt>
          <cx:pt idx="32493">62</cx:pt>
          <cx:pt idx="32494">37</cx:pt>
          <cx:pt idx="32495">25</cx:pt>
          <cx:pt idx="32496">24</cx:pt>
          <cx:pt idx="32497">9</cx:pt>
          <cx:pt idx="32498">26</cx:pt>
          <cx:pt idx="32499">72</cx:pt>
          <cx:pt idx="32500">155</cx:pt>
          <cx:pt idx="32501">238</cx:pt>
          <cx:pt idx="32502">241</cx:pt>
          <cx:pt idx="32503">237</cx:pt>
          <cx:pt idx="32504">279</cx:pt>
          <cx:pt idx="32505">292</cx:pt>
          <cx:pt idx="32506">303</cx:pt>
          <cx:pt idx="32507">312</cx:pt>
          <cx:pt idx="32508">319</cx:pt>
          <cx:pt idx="32509">326</cx:pt>
          <cx:pt idx="32510">301</cx:pt>
          <cx:pt idx="32511">292</cx:pt>
          <cx:pt idx="32512">304</cx:pt>
          <cx:pt idx="32513">326</cx:pt>
          <cx:pt idx="32514">262</cx:pt>
          <cx:pt idx="32515">256</cx:pt>
          <cx:pt idx="32516">226</cx:pt>
          <cx:pt idx="32517">63</cx:pt>
          <cx:pt idx="32518">36</cx:pt>
          <cx:pt idx="32519">31</cx:pt>
          <cx:pt idx="32520">26</cx:pt>
          <cx:pt idx="32521">19</cx:pt>
          <cx:pt idx="32522">40</cx:pt>
          <cx:pt idx="32523">64</cx:pt>
          <cx:pt idx="32524">174</cx:pt>
          <cx:pt idx="32525">297</cx:pt>
          <cx:pt idx="32526">314</cx:pt>
          <cx:pt idx="32527">339</cx:pt>
          <cx:pt idx="32528">356</cx:pt>
          <cx:pt idx="32529">372</cx:pt>
          <cx:pt idx="32530">312</cx:pt>
          <cx:pt idx="32531">316</cx:pt>
          <cx:pt idx="32532">296</cx:pt>
          <cx:pt idx="32533">345</cx:pt>
          <cx:pt idx="32534">326</cx:pt>
          <cx:pt idx="32535">303</cx:pt>
          <cx:pt idx="32536">322</cx:pt>
          <cx:pt idx="32537">321</cx:pt>
          <cx:pt idx="32538">259</cx:pt>
          <cx:pt idx="32539">275</cx:pt>
          <cx:pt idx="32540">226</cx:pt>
          <cx:pt idx="32541">101</cx:pt>
          <cx:pt idx="32542">67</cx:pt>
          <cx:pt idx="32543">32</cx:pt>
          <cx:pt idx="32544">27</cx:pt>
          <cx:pt idx="32545">27</cx:pt>
          <cx:pt idx="32546">63</cx:pt>
          <cx:pt idx="32547">94</cx:pt>
          <cx:pt idx="32548">184</cx:pt>
          <cx:pt idx="32549">312</cx:pt>
          <cx:pt idx="32550">301</cx:pt>
          <cx:pt idx="32551">327</cx:pt>
          <cx:pt idx="32552">354</cx:pt>
          <cx:pt idx="32553">336</cx:pt>
          <cx:pt idx="32554">294</cx:pt>
          <cx:pt idx="32555">311</cx:pt>
          <cx:pt idx="32556">299</cx:pt>
          <cx:pt idx="32557">305</cx:pt>
          <cx:pt idx="32558">309</cx:pt>
          <cx:pt idx="32559">315</cx:pt>
          <cx:pt idx="32560">336</cx:pt>
          <cx:pt idx="32561">326</cx:pt>
          <cx:pt idx="32562">256</cx:pt>
          <cx:pt idx="32563">275</cx:pt>
          <cx:pt idx="32564">231</cx:pt>
          <cx:pt idx="32565">125</cx:pt>
          <cx:pt idx="32566">58</cx:pt>
          <cx:pt idx="32567">24</cx:pt>
          <cx:pt idx="32568">23</cx:pt>
          <cx:pt idx="32569">25</cx:pt>
          <cx:pt idx="32570">74</cx:pt>
          <cx:pt idx="32571">102</cx:pt>
          <cx:pt idx="32572">185</cx:pt>
          <cx:pt idx="32573">305</cx:pt>
          <cx:pt idx="32574">306</cx:pt>
          <cx:pt idx="32575">333</cx:pt>
          <cx:pt idx="32576">370</cx:pt>
          <cx:pt idx="32577">374</cx:pt>
          <cx:pt idx="32578">321</cx:pt>
          <cx:pt idx="32579">321</cx:pt>
          <cx:pt idx="32580">325</cx:pt>
          <cx:pt idx="32581">337</cx:pt>
          <cx:pt idx="32582">340</cx:pt>
          <cx:pt idx="32583">307</cx:pt>
          <cx:pt idx="32584">353</cx:pt>
          <cx:pt idx="32585">330</cx:pt>
          <cx:pt idx="32586">273</cx:pt>
          <cx:pt idx="32587">289</cx:pt>
          <cx:pt idx="32588">239</cx:pt>
          <cx:pt idx="32589">120</cx:pt>
          <cx:pt idx="32590">64</cx:pt>
          <cx:pt idx="32591">35</cx:pt>
          <cx:pt idx="32592">24</cx:pt>
          <cx:pt idx="32593">27</cx:pt>
          <cx:pt idx="32594">64</cx:pt>
          <cx:pt idx="32595">99</cx:pt>
          <cx:pt idx="32596">190</cx:pt>
          <cx:pt idx="32597">318</cx:pt>
          <cx:pt idx="32598">288</cx:pt>
          <cx:pt idx="32599">336</cx:pt>
          <cx:pt idx="32600">367</cx:pt>
          <cx:pt idx="32601">350</cx:pt>
          <cx:pt idx="32602">310</cx:pt>
          <cx:pt idx="32603">318</cx:pt>
          <cx:pt idx="32604">319</cx:pt>
          <cx:pt idx="32605">341</cx:pt>
          <cx:pt idx="32606">326</cx:pt>
          <cx:pt idx="32607">340</cx:pt>
          <cx:pt idx="32608">347</cx:pt>
          <cx:pt idx="32609">341</cx:pt>
          <cx:pt idx="32610">270</cx:pt>
          <cx:pt idx="32611">290</cx:pt>
          <cx:pt idx="32612">253</cx:pt>
          <cx:pt idx="32613">124</cx:pt>
          <cx:pt idx="32614">69</cx:pt>
          <cx:pt idx="32615">35</cx:pt>
          <cx:pt idx="32616">23</cx:pt>
          <cx:pt idx="32617">26</cx:pt>
          <cx:pt idx="32618">67</cx:pt>
          <cx:pt idx="32619">98</cx:pt>
          <cx:pt idx="32620">184</cx:pt>
          <cx:pt idx="32621">304</cx:pt>
          <cx:pt idx="32622">289</cx:pt>
          <cx:pt idx="32623">323</cx:pt>
          <cx:pt idx="32624">350</cx:pt>
          <cx:pt idx="32625">351</cx:pt>
          <cx:pt idx="32626">321</cx:pt>
          <cx:pt idx="32627">320</cx:pt>
          <cx:pt idx="32628">328</cx:pt>
          <cx:pt idx="32629">316</cx:pt>
          <cx:pt idx="32630">331</cx:pt>
          <cx:pt idx="32631">317</cx:pt>
          <cx:pt idx="32632">318</cx:pt>
          <cx:pt idx="32633">300</cx:pt>
          <cx:pt idx="32634">281</cx:pt>
          <cx:pt idx="32635">259</cx:pt>
          <cx:pt idx="32636">255</cx:pt>
          <cx:pt idx="32637">127</cx:pt>
          <cx:pt idx="32638">70</cx:pt>
          <cx:pt idx="32639">40</cx:pt>
          <cx:pt idx="32640">20</cx:pt>
          <cx:pt idx="32641">11</cx:pt>
          <cx:pt idx="32642">33</cx:pt>
          <cx:pt idx="32643">88</cx:pt>
          <cx:pt idx="32644">171</cx:pt>
          <cx:pt idx="32645">254</cx:pt>
          <cx:pt idx="32646">263</cx:pt>
          <cx:pt idx="32647">270</cx:pt>
          <cx:pt idx="32648">303</cx:pt>
          <cx:pt idx="32649">312</cx:pt>
          <cx:pt idx="32650">296</cx:pt>
          <cx:pt idx="32651">275</cx:pt>
          <cx:pt idx="32652">266</cx:pt>
          <cx:pt idx="32653">285</cx:pt>
          <cx:pt idx="32654">281</cx:pt>
          <cx:pt idx="32655">253</cx:pt>
          <cx:pt idx="32656">247</cx:pt>
          <cx:pt idx="32657">227</cx:pt>
          <cx:pt idx="32658">216</cx:pt>
          <cx:pt idx="32659">198</cx:pt>
          <cx:pt idx="32660">200</cx:pt>
          <cx:pt idx="32661">87</cx:pt>
          <cx:pt idx="32662">35</cx:pt>
          <cx:pt idx="32663">29</cx:pt>
          <cx:pt idx="32664">21</cx:pt>
          <cx:pt idx="32665">13</cx:pt>
          <cx:pt idx="32666">22</cx:pt>
          <cx:pt idx="32667">83</cx:pt>
          <cx:pt idx="32668">153</cx:pt>
          <cx:pt idx="32669">239</cx:pt>
          <cx:pt idx="32670">229</cx:pt>
          <cx:pt idx="32671">240</cx:pt>
          <cx:pt idx="32672">256</cx:pt>
          <cx:pt idx="32673">265</cx:pt>
          <cx:pt idx="32674">297</cx:pt>
          <cx:pt idx="32675">293</cx:pt>
          <cx:pt idx="32676">308</cx:pt>
          <cx:pt idx="32677">290</cx:pt>
          <cx:pt idx="32678">249</cx:pt>
          <cx:pt idx="32679">237</cx:pt>
          <cx:pt idx="32680">252</cx:pt>
          <cx:pt idx="32681">239</cx:pt>
          <cx:pt idx="32682">247</cx:pt>
          <cx:pt idx="32683">249</cx:pt>
          <cx:pt idx="32684">226</cx:pt>
          <cx:pt idx="32685">141</cx:pt>
          <cx:pt idx="32686">54</cx:pt>
          <cx:pt idx="32687">37</cx:pt>
          <cx:pt idx="32688">30</cx:pt>
          <cx:pt idx="32689">20</cx:pt>
          <cx:pt idx="32690">39</cx:pt>
          <cx:pt idx="32691">57</cx:pt>
          <cx:pt idx="32692">171</cx:pt>
          <cx:pt idx="32693">299</cx:pt>
          <cx:pt idx="32694">315</cx:pt>
          <cx:pt idx="32695">332</cx:pt>
          <cx:pt idx="32696">324</cx:pt>
          <cx:pt idx="32697">341</cx:pt>
          <cx:pt idx="32698">313</cx:pt>
          <cx:pt idx="32699">313</cx:pt>
          <cx:pt idx="32700">287</cx:pt>
          <cx:pt idx="32701">310</cx:pt>
          <cx:pt idx="32702">312</cx:pt>
          <cx:pt idx="32703">311</cx:pt>
          <cx:pt idx="32704">322</cx:pt>
          <cx:pt idx="32705">303</cx:pt>
          <cx:pt idx="32706">269</cx:pt>
          <cx:pt idx="32707">270</cx:pt>
          <cx:pt idx="32708">254</cx:pt>
          <cx:pt idx="32709">132</cx:pt>
          <cx:pt idx="32710">72</cx:pt>
          <cx:pt idx="32711">38</cx:pt>
          <cx:pt idx="32712">22</cx:pt>
          <cx:pt idx="32713">33</cx:pt>
          <cx:pt idx="32714">68</cx:pt>
          <cx:pt idx="32715">96</cx:pt>
          <cx:pt idx="32716">202</cx:pt>
          <cx:pt idx="32717">318</cx:pt>
          <cx:pt idx="32718">294</cx:pt>
          <cx:pt idx="32719">318</cx:pt>
          <cx:pt idx="32720">348</cx:pt>
          <cx:pt idx="32721">338</cx:pt>
          <cx:pt idx="32722">291</cx:pt>
          <cx:pt idx="32723">295</cx:pt>
          <cx:pt idx="32724">307</cx:pt>
          <cx:pt idx="32725">329</cx:pt>
          <cx:pt idx="32726">332</cx:pt>
          <cx:pt idx="32727">332</cx:pt>
          <cx:pt idx="32728">350</cx:pt>
          <cx:pt idx="32729">299</cx:pt>
          <cx:pt idx="32730">277</cx:pt>
          <cx:pt idx="32731">284</cx:pt>
          <cx:pt idx="32732">256</cx:pt>
          <cx:pt idx="32733">116</cx:pt>
          <cx:pt idx="32734">71</cx:pt>
          <cx:pt idx="32735">32</cx:pt>
          <cx:pt idx="32736">24</cx:pt>
          <cx:pt idx="32737">32</cx:pt>
          <cx:pt idx="32738">76</cx:pt>
          <cx:pt idx="32739">94</cx:pt>
          <cx:pt idx="32740">181</cx:pt>
          <cx:pt idx="32741">315</cx:pt>
          <cx:pt idx="32742">313</cx:pt>
          <cx:pt idx="32743">337</cx:pt>
          <cx:pt idx="32744">363</cx:pt>
          <cx:pt idx="32745">354</cx:pt>
          <cx:pt idx="32746">321</cx:pt>
          <cx:pt idx="32747">327</cx:pt>
          <cx:pt idx="32748">287</cx:pt>
          <cx:pt idx="32749">345</cx:pt>
          <cx:pt idx="32750">350</cx:pt>
          <cx:pt idx="32751">351</cx:pt>
          <cx:pt idx="32752">370</cx:pt>
          <cx:pt idx="32753">320</cx:pt>
          <cx:pt idx="32754">266</cx:pt>
          <cx:pt idx="32755">268</cx:pt>
          <cx:pt idx="32756">246</cx:pt>
          <cx:pt idx="32757">128</cx:pt>
          <cx:pt idx="32758">67</cx:pt>
          <cx:pt idx="32759">34</cx:pt>
          <cx:pt idx="32760">29</cx:pt>
          <cx:pt idx="32761">34</cx:pt>
          <cx:pt idx="32762">72</cx:pt>
          <cx:pt idx="32763">101</cx:pt>
          <cx:pt idx="32764">188</cx:pt>
          <cx:pt idx="32765">318</cx:pt>
          <cx:pt idx="32766">293</cx:pt>
          <cx:pt idx="32767">328</cx:pt>
          <cx:pt idx="32768">363</cx:pt>
          <cx:pt idx="32769">347</cx:pt>
          <cx:pt idx="32770">302</cx:pt>
          <cx:pt idx="32771">346</cx:pt>
          <cx:pt idx="32772">310</cx:pt>
          <cx:pt idx="32773">330</cx:pt>
          <cx:pt idx="32774">325</cx:pt>
          <cx:pt idx="32775">330</cx:pt>
          <cx:pt idx="32776">339</cx:pt>
          <cx:pt idx="32777">304</cx:pt>
          <cx:pt idx="32778">260</cx:pt>
          <cx:pt idx="32779">287</cx:pt>
          <cx:pt idx="32780">238</cx:pt>
          <cx:pt idx="32781">115</cx:pt>
          <cx:pt idx="32782">60</cx:pt>
          <cx:pt idx="32783">27</cx:pt>
          <cx:pt idx="32784">24</cx:pt>
          <cx:pt idx="32785">34</cx:pt>
          <cx:pt idx="32786">66</cx:pt>
          <cx:pt idx="32787">98</cx:pt>
          <cx:pt idx="32788">179</cx:pt>
          <cx:pt idx="32789">305</cx:pt>
          <cx:pt idx="32790">314</cx:pt>
          <cx:pt idx="32791">328</cx:pt>
          <cx:pt idx="32792">355</cx:pt>
          <cx:pt idx="32793">358</cx:pt>
          <cx:pt idx="32794">327</cx:pt>
          <cx:pt idx="32795">348</cx:pt>
          <cx:pt idx="32796">332</cx:pt>
          <cx:pt idx="32797">328</cx:pt>
          <cx:pt idx="32798">346</cx:pt>
          <cx:pt idx="32799">308</cx:pt>
          <cx:pt idx="32800">335</cx:pt>
          <cx:pt idx="32801">308</cx:pt>
          <cx:pt idx="32802">274</cx:pt>
          <cx:pt idx="32803">269</cx:pt>
          <cx:pt idx="32804">234</cx:pt>
          <cx:pt idx="32805">117</cx:pt>
          <cx:pt idx="32806">60</cx:pt>
          <cx:pt idx="32807">24</cx:pt>
          <cx:pt idx="32808">14</cx:pt>
          <cx:pt idx="32809">13</cx:pt>
          <cx:pt idx="32810">38</cx:pt>
          <cx:pt idx="32811">92</cx:pt>
          <cx:pt idx="32812">182</cx:pt>
          <cx:pt idx="32813">256</cx:pt>
          <cx:pt idx="32814">273</cx:pt>
          <cx:pt idx="32815">273</cx:pt>
          <cx:pt idx="32816">269</cx:pt>
          <cx:pt idx="32817">320</cx:pt>
          <cx:pt idx="32818">298</cx:pt>
          <cx:pt idx="32819">270</cx:pt>
          <cx:pt idx="32820">271</cx:pt>
          <cx:pt idx="32821">274</cx:pt>
          <cx:pt idx="32822">265</cx:pt>
          <cx:pt idx="32823">247</cx:pt>
          <cx:pt idx="32824">221</cx:pt>
          <cx:pt idx="32825">223</cx:pt>
          <cx:pt idx="32826">215</cx:pt>
          <cx:pt idx="32827">219</cx:pt>
          <cx:pt idx="32828">184</cx:pt>
          <cx:pt idx="32829">63</cx:pt>
          <cx:pt idx="32830">34</cx:pt>
          <cx:pt idx="32831">28</cx:pt>
          <cx:pt idx="32832">26</cx:pt>
          <cx:pt idx="32833">19</cx:pt>
          <cx:pt idx="32834">34</cx:pt>
          <cx:pt idx="32835">70</cx:pt>
          <cx:pt idx="32836">161</cx:pt>
          <cx:pt idx="32837">245</cx:pt>
          <cx:pt idx="32838">252</cx:pt>
          <cx:pt idx="32839">221</cx:pt>
          <cx:pt idx="32840">271</cx:pt>
          <cx:pt idx="32841">300</cx:pt>
          <cx:pt idx="32842">288</cx:pt>
          <cx:pt idx="32843">305</cx:pt>
          <cx:pt idx="32844">312</cx:pt>
          <cx:pt idx="32845">302</cx:pt>
          <cx:pt idx="32846">284</cx:pt>
          <cx:pt idx="32847">291</cx:pt>
          <cx:pt idx="32848">289</cx:pt>
          <cx:pt idx="32849">296</cx:pt>
          <cx:pt idx="32850">272</cx:pt>
          <cx:pt idx="32851">268</cx:pt>
          <cx:pt idx="32852">235</cx:pt>
          <cx:pt idx="32853">74</cx:pt>
          <cx:pt idx="32854">34</cx:pt>
          <cx:pt idx="32855">31</cx:pt>
          <cx:pt idx="32856">33</cx:pt>
          <cx:pt idx="32857">20</cx:pt>
          <cx:pt idx="32858">44</cx:pt>
          <cx:pt idx="32859">73</cx:pt>
          <cx:pt idx="32860">176</cx:pt>
          <cx:pt idx="32861">298</cx:pt>
          <cx:pt idx="32862">308</cx:pt>
          <cx:pt idx="32863">327</cx:pt>
          <cx:pt idx="32864">331</cx:pt>
          <cx:pt idx="32865">325</cx:pt>
          <cx:pt idx="32866">289</cx:pt>
          <cx:pt idx="32867">313</cx:pt>
          <cx:pt idx="32868">323</cx:pt>
          <cx:pt idx="32869">331</cx:pt>
          <cx:pt idx="32870">321</cx:pt>
          <cx:pt idx="32871">319</cx:pt>
          <cx:pt idx="32872">330</cx:pt>
          <cx:pt idx="32873">314</cx:pt>
          <cx:pt idx="32874">264</cx:pt>
          <cx:pt idx="32875">253</cx:pt>
          <cx:pt idx="32876">232</cx:pt>
          <cx:pt idx="32877">121</cx:pt>
          <cx:pt idx="32878">76</cx:pt>
          <cx:pt idx="32879">27</cx:pt>
          <cx:pt idx="32880">19</cx:pt>
          <cx:pt idx="32881">26</cx:pt>
          <cx:pt idx="32882">71</cx:pt>
          <cx:pt idx="32883">97</cx:pt>
          <cx:pt idx="32884">204</cx:pt>
          <cx:pt idx="32885">293</cx:pt>
          <cx:pt idx="32886">286</cx:pt>
          <cx:pt idx="32887">318</cx:pt>
          <cx:pt idx="32888">336</cx:pt>
          <cx:pt idx="32889">322</cx:pt>
          <cx:pt idx="32890">272</cx:pt>
          <cx:pt idx="32891">309</cx:pt>
          <cx:pt idx="32892">296</cx:pt>
          <cx:pt idx="32893">314</cx:pt>
          <cx:pt idx="32894">321</cx:pt>
          <cx:pt idx="32895">286</cx:pt>
          <cx:pt idx="32896">311</cx:pt>
          <cx:pt idx="32897">304</cx:pt>
          <cx:pt idx="32898">236</cx:pt>
          <cx:pt idx="32899">265</cx:pt>
          <cx:pt idx="32900">227</cx:pt>
          <cx:pt idx="32901">110</cx:pt>
          <cx:pt idx="32902">77</cx:pt>
          <cx:pt idx="32903">31</cx:pt>
          <cx:pt idx="32904">23</cx:pt>
          <cx:pt idx="32905">26</cx:pt>
          <cx:pt idx="32906">64</cx:pt>
          <cx:pt idx="32907">79</cx:pt>
          <cx:pt idx="32908">164</cx:pt>
          <cx:pt idx="32909">232</cx:pt>
          <cx:pt idx="32910">249</cx:pt>
          <cx:pt idx="32911">276</cx:pt>
          <cx:pt idx="32912">333</cx:pt>
          <cx:pt idx="32913">331</cx:pt>
          <cx:pt idx="32914">281</cx:pt>
          <cx:pt idx="32915">308</cx:pt>
          <cx:pt idx="32916">304</cx:pt>
          <cx:pt idx="32917">308</cx:pt>
          <cx:pt idx="32918">296</cx:pt>
          <cx:pt idx="32919">301</cx:pt>
          <cx:pt idx="32920">300</cx:pt>
          <cx:pt idx="32921">266</cx:pt>
          <cx:pt idx="32922">237</cx:pt>
          <cx:pt idx="32923">276</cx:pt>
          <cx:pt idx="32924">202</cx:pt>
          <cx:pt idx="32925">83</cx:pt>
          <cx:pt idx="32926">67</cx:pt>
          <cx:pt idx="32927">37</cx:pt>
          <cx:pt idx="32928">25</cx:pt>
          <cx:pt idx="32929">29</cx:pt>
          <cx:pt idx="32930">60</cx:pt>
          <cx:pt idx="32931">95</cx:pt>
          <cx:pt idx="32932">177</cx:pt>
          <cx:pt idx="32933">290</cx:pt>
          <cx:pt idx="32934">278</cx:pt>
          <cx:pt idx="32935">318</cx:pt>
          <cx:pt idx="32936">342</cx:pt>
          <cx:pt idx="32937">360</cx:pt>
          <cx:pt idx="32938">312</cx:pt>
          <cx:pt idx="32939">319</cx:pt>
          <cx:pt idx="32940">314</cx:pt>
          <cx:pt idx="32941">307</cx:pt>
          <cx:pt idx="32942">289</cx:pt>
          <cx:pt idx="32943">299</cx:pt>
          <cx:pt idx="32944">313</cx:pt>
          <cx:pt idx="32945">316</cx:pt>
          <cx:pt idx="32946">274</cx:pt>
          <cx:pt idx="32947">279</cx:pt>
          <cx:pt idx="32948">231</cx:pt>
          <cx:pt idx="32949">103</cx:pt>
          <cx:pt idx="32950">66</cx:pt>
          <cx:pt idx="32951">30</cx:pt>
          <cx:pt idx="32952">23</cx:pt>
          <cx:pt idx="32953">33</cx:pt>
          <cx:pt idx="32954">71</cx:pt>
          <cx:pt idx="32955">92</cx:pt>
          <cx:pt idx="32956">180</cx:pt>
          <cx:pt idx="32957">295</cx:pt>
          <cx:pt idx="32958">285</cx:pt>
          <cx:pt idx="32959">331</cx:pt>
          <cx:pt idx="32960">349</cx:pt>
          <cx:pt idx="32961">325</cx:pt>
          <cx:pt idx="32962">312</cx:pt>
          <cx:pt idx="32963">331</cx:pt>
          <cx:pt idx="32964">316</cx:pt>
          <cx:pt idx="32965">347</cx:pt>
          <cx:pt idx="32966">309</cx:pt>
          <cx:pt idx="32967">318</cx:pt>
          <cx:pt idx="32968">318</cx:pt>
          <cx:pt idx="32969">293</cx:pt>
          <cx:pt idx="32970">281</cx:pt>
          <cx:pt idx="32971">257</cx:pt>
          <cx:pt idx="32972">219</cx:pt>
          <cx:pt idx="32973">104</cx:pt>
          <cx:pt idx="32974">63</cx:pt>
          <cx:pt idx="32975">28</cx:pt>
          <cx:pt idx="32976">18</cx:pt>
          <cx:pt idx="32977">10</cx:pt>
          <cx:pt idx="32978">33</cx:pt>
          <cx:pt idx="32979">80</cx:pt>
          <cx:pt idx="32980">185</cx:pt>
          <cx:pt idx="32981">261</cx:pt>
          <cx:pt idx="32982">249</cx:pt>
          <cx:pt idx="32983">262</cx:pt>
          <cx:pt idx="32984">282</cx:pt>
          <cx:pt idx="32985">310</cx:pt>
          <cx:pt idx="32986">268</cx:pt>
          <cx:pt idx="32987">268</cx:pt>
          <cx:pt idx="32988">258</cx:pt>
          <cx:pt idx="32989">278</cx:pt>
          <cx:pt idx="32990">259</cx:pt>
          <cx:pt idx="32991">255</cx:pt>
          <cx:pt idx="32992">218</cx:pt>
          <cx:pt idx="32993">235</cx:pt>
          <cx:pt idx="32994">200</cx:pt>
          <cx:pt idx="32995">204</cx:pt>
          <cx:pt idx="32996">174</cx:pt>
          <cx:pt idx="32997">63</cx:pt>
          <cx:pt idx="32998">36</cx:pt>
          <cx:pt idx="32999">26</cx:pt>
          <cx:pt idx="33000">22</cx:pt>
          <cx:pt idx="33001">13</cx:pt>
          <cx:pt idx="33002">29</cx:pt>
          <cx:pt idx="33003">74</cx:pt>
          <cx:pt idx="33004">161</cx:pt>
          <cx:pt idx="33005">253</cx:pt>
          <cx:pt idx="33006">219</cx:pt>
          <cx:pt idx="33007">220</cx:pt>
          <cx:pt idx="33008">265</cx:pt>
          <cx:pt idx="33009">298</cx:pt>
          <cx:pt idx="33010">275</cx:pt>
          <cx:pt idx="33011">297</cx:pt>
          <cx:pt idx="33012">309</cx:pt>
          <cx:pt idx="33013">314</cx:pt>
          <cx:pt idx="33014">304</cx:pt>
          <cx:pt idx="33015">271</cx:pt>
          <cx:pt idx="33016">307</cx:pt>
          <cx:pt idx="33017">280</cx:pt>
          <cx:pt idx="33018">267</cx:pt>
          <cx:pt idx="33019">254</cx:pt>
          <cx:pt idx="33020">234</cx:pt>
          <cx:pt idx="33021">95</cx:pt>
          <cx:pt idx="33022">40</cx:pt>
          <cx:pt idx="33023">31</cx:pt>
          <cx:pt idx="33024">30</cx:pt>
          <cx:pt idx="33025">21</cx:pt>
          <cx:pt idx="33026">44</cx:pt>
          <cx:pt idx="33027">68</cx:pt>
          <cx:pt idx="33028">183</cx:pt>
          <cx:pt idx="33029">326</cx:pt>
          <cx:pt idx="33030">322</cx:pt>
          <cx:pt idx="33031">347</cx:pt>
          <cx:pt idx="33032">340</cx:pt>
          <cx:pt idx="33033">355</cx:pt>
          <cx:pt idx="33034">310</cx:pt>
          <cx:pt idx="33035">327</cx:pt>
          <cx:pt idx="33036">298</cx:pt>
          <cx:pt idx="33037">333</cx:pt>
          <cx:pt idx="33038">316</cx:pt>
          <cx:pt idx="33039">317</cx:pt>
          <cx:pt idx="33040">295</cx:pt>
          <cx:pt idx="33041">289</cx:pt>
          <cx:pt idx="33042">262</cx:pt>
          <cx:pt idx="33043">267</cx:pt>
          <cx:pt idx="33044">227</cx:pt>
          <cx:pt idx="33045">102</cx:pt>
          <cx:pt idx="33046">69</cx:pt>
          <cx:pt idx="33047">28</cx:pt>
          <cx:pt idx="33048">26</cx:pt>
          <cx:pt idx="33049">31</cx:pt>
          <cx:pt idx="33050">62</cx:pt>
          <cx:pt idx="33051">87</cx:pt>
          <cx:pt idx="33052">190</cx:pt>
          <cx:pt idx="33053">285</cx:pt>
          <cx:pt idx="33054">283</cx:pt>
          <cx:pt idx="33055">347</cx:pt>
          <cx:pt idx="33056">362</cx:pt>
          <cx:pt idx="33057">340</cx:pt>
          <cx:pt idx="33058">284</cx:pt>
          <cx:pt idx="33059">301</cx:pt>
          <cx:pt idx="33060">308</cx:pt>
          <cx:pt idx="33061">317</cx:pt>
          <cx:pt idx="33062">305</cx:pt>
          <cx:pt idx="33063">315</cx:pt>
          <cx:pt idx="33064">323</cx:pt>
          <cx:pt idx="33065">315</cx:pt>
          <cx:pt idx="33066">248</cx:pt>
          <cx:pt idx="33067">267</cx:pt>
          <cx:pt idx="33068">223</cx:pt>
          <cx:pt idx="33069">102</cx:pt>
          <cx:pt idx="33070">72</cx:pt>
          <cx:pt idx="33071">24</cx:pt>
          <cx:pt idx="33072">17</cx:pt>
          <cx:pt idx="33073">34</cx:pt>
          <cx:pt idx="33074">70</cx:pt>
          <cx:pt idx="33075">88</cx:pt>
          <cx:pt idx="33076">182</cx:pt>
          <cx:pt idx="33077">299</cx:pt>
          <cx:pt idx="33078">275</cx:pt>
          <cx:pt idx="33079">331</cx:pt>
          <cx:pt idx="33080">340</cx:pt>
          <cx:pt idx="33081">381</cx:pt>
          <cx:pt idx="33082">338</cx:pt>
          <cx:pt idx="33083">339</cx:pt>
          <cx:pt idx="33084">321</cx:pt>
          <cx:pt idx="33085">348</cx:pt>
          <cx:pt idx="33086">336</cx:pt>
          <cx:pt idx="33087">331</cx:pt>
          <cx:pt idx="33088">337</cx:pt>
          <cx:pt idx="33089">310</cx:pt>
          <cx:pt idx="33090">273</cx:pt>
          <cx:pt idx="33091">281</cx:pt>
          <cx:pt idx="33092">232</cx:pt>
          <cx:pt idx="33093">100</cx:pt>
          <cx:pt idx="33094">78</cx:pt>
          <cx:pt idx="33095">38</cx:pt>
          <cx:pt idx="33096">27</cx:pt>
          <cx:pt idx="33097">27</cx:pt>
          <cx:pt idx="33098">54</cx:pt>
          <cx:pt idx="33099">91</cx:pt>
          <cx:pt idx="33100">203</cx:pt>
          <cx:pt idx="33101">318</cx:pt>
          <cx:pt idx="33102">301</cx:pt>
          <cx:pt idx="33103">333</cx:pt>
          <cx:pt idx="33104">365</cx:pt>
          <cx:pt idx="33105">350</cx:pt>
          <cx:pt idx="33106">323</cx:pt>
          <cx:pt idx="33107">339</cx:pt>
          <cx:pt idx="33108">322</cx:pt>
          <cx:pt idx="33109">338</cx:pt>
          <cx:pt idx="33110">323</cx:pt>
          <cx:pt idx="33111">325</cx:pt>
          <cx:pt idx="33112">352</cx:pt>
          <cx:pt idx="33113">313</cx:pt>
          <cx:pt idx="33114">280</cx:pt>
          <cx:pt idx="33115">262</cx:pt>
          <cx:pt idx="33116">247</cx:pt>
          <cx:pt idx="33117">121</cx:pt>
          <cx:pt idx="33118">70</cx:pt>
          <cx:pt idx="33119">38</cx:pt>
          <cx:pt idx="33120">26</cx:pt>
          <cx:pt idx="33121">29</cx:pt>
          <cx:pt idx="33122">70</cx:pt>
          <cx:pt idx="33123">104</cx:pt>
          <cx:pt idx="33124">180</cx:pt>
          <cx:pt idx="33125">283</cx:pt>
          <cx:pt idx="33126">285</cx:pt>
          <cx:pt idx="33127">317</cx:pt>
          <cx:pt idx="33128">336</cx:pt>
          <cx:pt idx="33129">342</cx:pt>
          <cx:pt idx="33130">312</cx:pt>
          <cx:pt idx="33131">329</cx:pt>
          <cx:pt idx="33132">294</cx:pt>
          <cx:pt idx="33133">336</cx:pt>
          <cx:pt idx="33134">351</cx:pt>
          <cx:pt idx="33135">338</cx:pt>
          <cx:pt idx="33136">325</cx:pt>
          <cx:pt idx="33137">310</cx:pt>
          <cx:pt idx="33138">265</cx:pt>
          <cx:pt idx="33139">272</cx:pt>
          <cx:pt idx="33140">239</cx:pt>
          <cx:pt idx="33141">104</cx:pt>
          <cx:pt idx="33142">65</cx:pt>
          <cx:pt idx="33143">39</cx:pt>
          <cx:pt idx="33144">23</cx:pt>
          <cx:pt idx="33145">18</cx:pt>
          <cx:pt idx="33146">33</cx:pt>
          <cx:pt idx="33147">93</cx:pt>
          <cx:pt idx="33148">170</cx:pt>
          <cx:pt idx="33149">263</cx:pt>
          <cx:pt idx="33150">249</cx:pt>
          <cx:pt idx="33151">270</cx:pt>
          <cx:pt idx="33152">288</cx:pt>
          <cx:pt idx="33153">303</cx:pt>
          <cx:pt idx="33154">306</cx:pt>
          <cx:pt idx="33155">260</cx:pt>
          <cx:pt idx="33156">268</cx:pt>
          <cx:pt idx="33157">283</cx:pt>
          <cx:pt idx="33158">261</cx:pt>
          <cx:pt idx="33159">256</cx:pt>
          <cx:pt idx="33160">205</cx:pt>
          <cx:pt idx="33161">230</cx:pt>
          <cx:pt idx="33162">201</cx:pt>
          <cx:pt idx="33163">194</cx:pt>
          <cx:pt idx="33164">178</cx:pt>
          <cx:pt idx="33165">53</cx:pt>
          <cx:pt idx="33166">42</cx:pt>
          <cx:pt idx="33167">35</cx:pt>
          <cx:pt idx="33168">20</cx:pt>
          <cx:pt idx="33169">17</cx:pt>
          <cx:pt idx="33170">41</cx:pt>
          <cx:pt idx="33171">91</cx:pt>
          <cx:pt idx="33172">165</cx:pt>
          <cx:pt idx="33173">254</cx:pt>
          <cx:pt idx="33174">230</cx:pt>
          <cx:pt idx="33175">238</cx:pt>
          <cx:pt idx="33176">252</cx:pt>
          <cx:pt idx="33177">291</cx:pt>
          <cx:pt idx="33178">305</cx:pt>
          <cx:pt idx="33179">304</cx:pt>
          <cx:pt idx="33180">310</cx:pt>
          <cx:pt idx="33181">303</cx:pt>
          <cx:pt idx="33182">292</cx:pt>
          <cx:pt idx="33183">296</cx:pt>
          <cx:pt idx="33184">271</cx:pt>
          <cx:pt idx="33185">279</cx:pt>
          <cx:pt idx="33186">266</cx:pt>
          <cx:pt idx="33187">250</cx:pt>
          <cx:pt idx="33188">227</cx:pt>
          <cx:pt idx="33189">74</cx:pt>
          <cx:pt idx="33190">38</cx:pt>
          <cx:pt idx="33191">29</cx:pt>
          <cx:pt idx="33192">33</cx:pt>
          <cx:pt idx="33193">20</cx:pt>
          <cx:pt idx="33194">49</cx:pt>
          <cx:pt idx="33195">72</cx:pt>
          <cx:pt idx="33196">186</cx:pt>
          <cx:pt idx="33197">297</cx:pt>
          <cx:pt idx="33198">302</cx:pt>
          <cx:pt idx="33199">341</cx:pt>
          <cx:pt idx="33200">340</cx:pt>
          <cx:pt idx="33201">340</cx:pt>
          <cx:pt idx="33202">292</cx:pt>
          <cx:pt idx="33203">327</cx:pt>
          <cx:pt idx="33204">308</cx:pt>
          <cx:pt idx="33205">342</cx:pt>
          <cx:pt idx="33206">310</cx:pt>
          <cx:pt idx="33207">327</cx:pt>
          <cx:pt idx="33208">302</cx:pt>
          <cx:pt idx="33209">307</cx:pt>
          <cx:pt idx="33210">244</cx:pt>
          <cx:pt idx="33211">252</cx:pt>
          <cx:pt idx="33212">220</cx:pt>
          <cx:pt idx="33213">112</cx:pt>
          <cx:pt idx="33214">72</cx:pt>
          <cx:pt idx="33215">35</cx:pt>
          <cx:pt idx="33216">24</cx:pt>
          <cx:pt idx="33217">30</cx:pt>
          <cx:pt idx="33218">70</cx:pt>
          <cx:pt idx="33219">92</cx:pt>
          <cx:pt idx="33220">191</cx:pt>
          <cx:pt idx="33221">285</cx:pt>
          <cx:pt idx="33222">299</cx:pt>
          <cx:pt idx="33223">323</cx:pt>
          <cx:pt idx="33224">342</cx:pt>
          <cx:pt idx="33225">330</cx:pt>
          <cx:pt idx="33226">279</cx:pt>
          <cx:pt idx="33227">285</cx:pt>
          <cx:pt idx="33228">305</cx:pt>
          <cx:pt idx="33229">313</cx:pt>
          <cx:pt idx="33230">312</cx:pt>
          <cx:pt idx="33231">314</cx:pt>
          <cx:pt idx="33232">327</cx:pt>
          <cx:pt idx="33233">304</cx:pt>
          <cx:pt idx="33234">256</cx:pt>
          <cx:pt idx="33235">271</cx:pt>
          <cx:pt idx="33236">213</cx:pt>
          <cx:pt idx="33237">93</cx:pt>
          <cx:pt idx="33238">66</cx:pt>
          <cx:pt idx="33239">29</cx:pt>
          <cx:pt idx="33240">25</cx:pt>
          <cx:pt idx="33241">30</cx:pt>
          <cx:pt idx="33242">63</cx:pt>
          <cx:pt idx="33243">91</cx:pt>
          <cx:pt idx="33244">177</cx:pt>
          <cx:pt idx="33245">295</cx:pt>
          <cx:pt idx="33246">312</cx:pt>
          <cx:pt idx="33247">366</cx:pt>
          <cx:pt idx="33248">360</cx:pt>
          <cx:pt idx="33249">339</cx:pt>
          <cx:pt idx="33250">299</cx:pt>
          <cx:pt idx="33251">324</cx:pt>
          <cx:pt idx="33252">311</cx:pt>
          <cx:pt idx="33253">335</cx:pt>
          <cx:pt idx="33254">338</cx:pt>
          <cx:pt idx="33255">355</cx:pt>
          <cx:pt idx="33256">344</cx:pt>
          <cx:pt idx="33257">299</cx:pt>
          <cx:pt idx="33258">266</cx:pt>
          <cx:pt idx="33259">279</cx:pt>
          <cx:pt idx="33260">210</cx:pt>
          <cx:pt idx="33261">86</cx:pt>
          <cx:pt idx="33262">75</cx:pt>
          <cx:pt idx="33263">27</cx:pt>
          <cx:pt idx="33264">21</cx:pt>
          <cx:pt idx="33265">34</cx:pt>
          <cx:pt idx="33266">71</cx:pt>
          <cx:pt idx="33267">99</cx:pt>
          <cx:pt idx="33268">205</cx:pt>
          <cx:pt idx="33269">306</cx:pt>
          <cx:pt idx="33270">288</cx:pt>
          <cx:pt idx="33271">347</cx:pt>
          <cx:pt idx="33272">337</cx:pt>
          <cx:pt idx="33273">331</cx:pt>
          <cx:pt idx="33274">287</cx:pt>
          <cx:pt idx="33275">318</cx:pt>
          <cx:pt idx="33276">319</cx:pt>
          <cx:pt idx="33277">342</cx:pt>
          <cx:pt idx="33278">307</cx:pt>
          <cx:pt idx="33279">326</cx:pt>
          <cx:pt idx="33280">335</cx:pt>
          <cx:pt idx="33281">308</cx:pt>
          <cx:pt idx="33282">265</cx:pt>
          <cx:pt idx="33283">285</cx:pt>
          <cx:pt idx="33284">225</cx:pt>
          <cx:pt idx="33285">114</cx:pt>
          <cx:pt idx="33286">72</cx:pt>
          <cx:pt idx="33287">26</cx:pt>
          <cx:pt idx="33288">28</cx:pt>
          <cx:pt idx="33289">30</cx:pt>
          <cx:pt idx="33290">70</cx:pt>
          <cx:pt idx="33291">99</cx:pt>
          <cx:pt idx="33292">180</cx:pt>
          <cx:pt idx="33293">290</cx:pt>
          <cx:pt idx="33294">283</cx:pt>
          <cx:pt idx="33295">323</cx:pt>
          <cx:pt idx="33296">353</cx:pt>
          <cx:pt idx="33297">341</cx:pt>
          <cx:pt idx="33298">325</cx:pt>
          <cx:pt idx="33299">332</cx:pt>
          <cx:pt idx="33300">335</cx:pt>
          <cx:pt idx="33301">345</cx:pt>
          <cx:pt idx="33302">344</cx:pt>
          <cx:pt idx="33303">346</cx:pt>
          <cx:pt idx="33304">343</cx:pt>
          <cx:pt idx="33305">311</cx:pt>
          <cx:pt idx="33306">269</cx:pt>
          <cx:pt idx="33307">258</cx:pt>
          <cx:pt idx="33308">215</cx:pt>
          <cx:pt idx="33309">114</cx:pt>
          <cx:pt idx="33310">70</cx:pt>
          <cx:pt idx="33311">38</cx:pt>
          <cx:pt idx="33312">11</cx:pt>
          <cx:pt idx="33313">8</cx:pt>
          <cx:pt idx="33314">31</cx:pt>
          <cx:pt idx="33315">71</cx:pt>
          <cx:pt idx="33316">167</cx:pt>
          <cx:pt idx="33317">272</cx:pt>
          <cx:pt idx="33318">258</cx:pt>
          <cx:pt idx="33319">262</cx:pt>
          <cx:pt idx="33320">296</cx:pt>
          <cx:pt idx="33321">311</cx:pt>
          <cx:pt idx="33322">301</cx:pt>
          <cx:pt idx="33323">258</cx:pt>
          <cx:pt idx="33324">280</cx:pt>
          <cx:pt idx="33325">296</cx:pt>
          <cx:pt idx="33326">269</cx:pt>
          <cx:pt idx="33327">234</cx:pt>
          <cx:pt idx="33328">213</cx:pt>
          <cx:pt idx="33329">248</cx:pt>
          <cx:pt idx="33330">203</cx:pt>
          <cx:pt idx="33331">197</cx:pt>
          <cx:pt idx="33332">182</cx:pt>
          <cx:pt idx="33333">53</cx:pt>
          <cx:pt idx="33334">33</cx:pt>
          <cx:pt idx="33335">28</cx:pt>
          <cx:pt idx="33336">22</cx:pt>
          <cx:pt idx="33337">18</cx:pt>
          <cx:pt idx="33338">29</cx:pt>
          <cx:pt idx="33339">75</cx:pt>
          <cx:pt idx="33340">152</cx:pt>
          <cx:pt idx="33341">243</cx:pt>
          <cx:pt idx="33342">232</cx:pt>
          <cx:pt idx="33343">233</cx:pt>
          <cx:pt idx="33344">255</cx:pt>
          <cx:pt idx="33345">268</cx:pt>
          <cx:pt idx="33346">284</cx:pt>
          <cx:pt idx="33347">301</cx:pt>
          <cx:pt idx="33348">301</cx:pt>
          <cx:pt idx="33349">305</cx:pt>
          <cx:pt idx="33350">300</cx:pt>
          <cx:pt idx="33351">283</cx:pt>
          <cx:pt idx="33352">286</cx:pt>
          <cx:pt idx="33353">296</cx:pt>
          <cx:pt idx="33354">260</cx:pt>
          <cx:pt idx="33355">253</cx:pt>
          <cx:pt idx="33356">209</cx:pt>
          <cx:pt idx="33357">59</cx:pt>
          <cx:pt idx="33358">32</cx:pt>
          <cx:pt idx="33359">31</cx:pt>
          <cx:pt idx="33360">26</cx:pt>
          <cx:pt idx="33361">24</cx:pt>
          <cx:pt idx="33362">42</cx:pt>
          <cx:pt idx="33363">65</cx:pt>
          <cx:pt idx="33364">176</cx:pt>
          <cx:pt idx="33365">308</cx:pt>
          <cx:pt idx="33366">328</cx:pt>
          <cx:pt idx="33367">358</cx:pt>
          <cx:pt idx="33368">348</cx:pt>
          <cx:pt idx="33369">331</cx:pt>
          <cx:pt idx="33370">321</cx:pt>
          <cx:pt idx="33371">330</cx:pt>
          <cx:pt idx="33372">318</cx:pt>
          <cx:pt idx="33373">356</cx:pt>
          <cx:pt idx="33374">330</cx:pt>
          <cx:pt idx="33375">316</cx:pt>
          <cx:pt idx="33376">314</cx:pt>
          <cx:pt idx="33377">319</cx:pt>
          <cx:pt idx="33378">254</cx:pt>
          <cx:pt idx="33379">278</cx:pt>
          <cx:pt idx="33380">214</cx:pt>
          <cx:pt idx="33381">100</cx:pt>
          <cx:pt idx="33382">66</cx:pt>
          <cx:pt idx="33383">30</cx:pt>
          <cx:pt idx="33384">28</cx:pt>
          <cx:pt idx="33385">27</cx:pt>
          <cx:pt idx="33386">53</cx:pt>
          <cx:pt idx="33387">71</cx:pt>
          <cx:pt idx="33388">192</cx:pt>
          <cx:pt idx="33389">286</cx:pt>
          <cx:pt idx="33390">292</cx:pt>
          <cx:pt idx="33391">310</cx:pt>
          <cx:pt idx="33392">333</cx:pt>
          <cx:pt idx="33393">335</cx:pt>
          <cx:pt idx="33394">282</cx:pt>
          <cx:pt idx="33395">301</cx:pt>
          <cx:pt idx="33396">300</cx:pt>
          <cx:pt idx="33397">305</cx:pt>
          <cx:pt idx="33398">302</cx:pt>
          <cx:pt idx="33399">319</cx:pt>
          <cx:pt idx="33400">313</cx:pt>
          <cx:pt idx="33401">291</cx:pt>
          <cx:pt idx="33402">252</cx:pt>
          <cx:pt idx="33403">263</cx:pt>
          <cx:pt idx="33404">232</cx:pt>
          <cx:pt idx="33405">107</cx:pt>
          <cx:pt idx="33406">69</cx:pt>
          <cx:pt idx="33407">32</cx:pt>
          <cx:pt idx="33408">27</cx:pt>
          <cx:pt idx="33409">29</cx:pt>
          <cx:pt idx="33410">57</cx:pt>
          <cx:pt idx="33411">86</cx:pt>
          <cx:pt idx="33412">171</cx:pt>
          <cx:pt idx="33413">295</cx:pt>
          <cx:pt idx="33414">305</cx:pt>
          <cx:pt idx="33415">317</cx:pt>
          <cx:pt idx="33416">355</cx:pt>
          <cx:pt idx="33417">342</cx:pt>
          <cx:pt idx="33418">284</cx:pt>
          <cx:pt idx="33419">292</cx:pt>
          <cx:pt idx="33420">309</cx:pt>
          <cx:pt idx="33421">329</cx:pt>
          <cx:pt idx="33422">325</cx:pt>
          <cx:pt idx="33423">325</cx:pt>
          <cx:pt idx="33424">324</cx:pt>
          <cx:pt idx="33425">290</cx:pt>
          <cx:pt idx="33426">268</cx:pt>
          <cx:pt idx="33427">274</cx:pt>
          <cx:pt idx="33428">213</cx:pt>
          <cx:pt idx="33429">106</cx:pt>
          <cx:pt idx="33430">69</cx:pt>
          <cx:pt idx="33431">40</cx:pt>
          <cx:pt idx="33432">24</cx:pt>
          <cx:pt idx="33433">29</cx:pt>
          <cx:pt idx="33434">56</cx:pt>
          <cx:pt idx="33435">89</cx:pt>
          <cx:pt idx="33436">178</cx:pt>
          <cx:pt idx="33437">297</cx:pt>
          <cx:pt idx="33438">305</cx:pt>
          <cx:pt idx="33439">322</cx:pt>
          <cx:pt idx="33440">370</cx:pt>
          <cx:pt idx="33441">356</cx:pt>
          <cx:pt idx="33442">305</cx:pt>
          <cx:pt idx="33443">304</cx:pt>
          <cx:pt idx="33444">324</cx:pt>
          <cx:pt idx="33445">338</cx:pt>
          <cx:pt idx="33446">305</cx:pt>
          <cx:pt idx="33447">343</cx:pt>
          <cx:pt idx="33448">341</cx:pt>
          <cx:pt idx="33449">315</cx:pt>
          <cx:pt idx="33450">277</cx:pt>
          <cx:pt idx="33451">280</cx:pt>
          <cx:pt idx="33452">253</cx:pt>
          <cx:pt idx="33453">113</cx:pt>
          <cx:pt idx="33454">67</cx:pt>
          <cx:pt idx="33455">32</cx:pt>
          <cx:pt idx="33456">28</cx:pt>
          <cx:pt idx="33457">26</cx:pt>
          <cx:pt idx="33458">67</cx:pt>
          <cx:pt idx="33459">101</cx:pt>
          <cx:pt idx="33460">168</cx:pt>
          <cx:pt idx="33461">290</cx:pt>
          <cx:pt idx="33462">281</cx:pt>
          <cx:pt idx="33463">321</cx:pt>
          <cx:pt idx="33464">353</cx:pt>
          <cx:pt idx="33465">356</cx:pt>
          <cx:pt idx="33466">308</cx:pt>
          <cx:pt idx="33467">330</cx:pt>
          <cx:pt idx="33468">324</cx:pt>
          <cx:pt idx="33469">323</cx:pt>
          <cx:pt idx="33470">352</cx:pt>
          <cx:pt idx="33471">336</cx:pt>
          <cx:pt idx="33472">333</cx:pt>
          <cx:pt idx="33473">304</cx:pt>
          <cx:pt idx="33474">256</cx:pt>
          <cx:pt idx="33475">256</cx:pt>
          <cx:pt idx="33476">234</cx:pt>
          <cx:pt idx="33477">113</cx:pt>
          <cx:pt idx="33478">74</cx:pt>
          <cx:pt idx="33479">38</cx:pt>
          <cx:pt idx="33480">18</cx:pt>
          <cx:pt idx="33481">14</cx:pt>
          <cx:pt idx="33482">28</cx:pt>
          <cx:pt idx="33483">80</cx:pt>
          <cx:pt idx="33484">162</cx:pt>
          <cx:pt idx="33485">262</cx:pt>
          <cx:pt idx="33486">256</cx:pt>
          <cx:pt idx="33487">253</cx:pt>
          <cx:pt idx="33488">271</cx:pt>
          <cx:pt idx="33489">294</cx:pt>
          <cx:pt idx="33490">275</cx:pt>
          <cx:pt idx="33491">253</cx:pt>
          <cx:pt idx="33492">270</cx:pt>
          <cx:pt idx="33493">270</cx:pt>
          <cx:pt idx="33494">246</cx:pt>
          <cx:pt idx="33495">250</cx:pt>
          <cx:pt idx="33496">215</cx:pt>
          <cx:pt idx="33497">220</cx:pt>
          <cx:pt idx="33498">209</cx:pt>
          <cx:pt idx="33499">189</cx:pt>
          <cx:pt idx="33500">184</cx:pt>
          <cx:pt idx="33501">63</cx:pt>
          <cx:pt idx="33502">35</cx:pt>
          <cx:pt idx="33503">40</cx:pt>
          <cx:pt idx="33504">26</cx:pt>
          <cx:pt idx="33505">18</cx:pt>
          <cx:pt idx="33506">13</cx:pt>
          <cx:pt idx="33507">42</cx:pt>
          <cx:pt idx="33508">86</cx:pt>
          <cx:pt idx="33509">143</cx:pt>
          <cx:pt idx="33510">206</cx:pt>
          <cx:pt idx="33511">215</cx:pt>
          <cx:pt idx="33512">217</cx:pt>
          <cx:pt idx="33513">253</cx:pt>
          <cx:pt idx="33514">258</cx:pt>
          <cx:pt idx="33515">261</cx:pt>
          <cx:pt idx="33516">265</cx:pt>
          <cx:pt idx="33517">268</cx:pt>
          <cx:pt idx="33518">307</cx:pt>
          <cx:pt idx="33519">274</cx:pt>
          <cx:pt idx="33520">260</cx:pt>
          <cx:pt idx="33521">292</cx:pt>
          <cx:pt idx="33522">267</cx:pt>
          <cx:pt idx="33523">233</cx:pt>
          <cx:pt idx="33524">253</cx:pt>
          <cx:pt idx="33525">215</cx:pt>
          <cx:pt idx="33526">80</cx:pt>
          <cx:pt idx="33527">30</cx:pt>
          <cx:pt idx="33528">28</cx:pt>
          <cx:pt idx="33529">21</cx:pt>
          <cx:pt idx="33530">17</cx:pt>
          <cx:pt idx="33531">39</cx:pt>
          <cx:pt idx="33532">61</cx:pt>
          <cx:pt idx="33533">160</cx:pt>
          <cx:pt idx="33534">295</cx:pt>
          <cx:pt idx="33535">272</cx:pt>
          <cx:pt idx="33536">307</cx:pt>
          <cx:pt idx="33537">319</cx:pt>
          <cx:pt idx="33538">325</cx:pt>
          <cx:pt idx="33539">284</cx:pt>
          <cx:pt idx="33540">279</cx:pt>
          <cx:pt idx="33541">260</cx:pt>
          <cx:pt idx="33542">297</cx:pt>
          <cx:pt idx="33543">268</cx:pt>
          <cx:pt idx="33544">286</cx:pt>
          <cx:pt idx="33545">301</cx:pt>
          <cx:pt idx="33546">288</cx:pt>
          <cx:pt idx="33547">230</cx:pt>
          <cx:pt idx="33548">259</cx:pt>
          <cx:pt idx="33549">195</cx:pt>
          <cx:pt idx="33550">84</cx:pt>
          <cx:pt idx="33551">53</cx:pt>
          <cx:pt idx="33552">24</cx:pt>
          <cx:pt idx="33553">20</cx:pt>
          <cx:pt idx="33554">19</cx:pt>
          <cx:pt idx="33555">71</cx:pt>
          <cx:pt idx="33556">82</cx:pt>
          <cx:pt idx="33557">155</cx:pt>
          <cx:pt idx="33558">273</cx:pt>
          <cx:pt idx="33559">235</cx:pt>
          <cx:pt idx="33560">306</cx:pt>
          <cx:pt idx="33561">322</cx:pt>
          <cx:pt idx="33562">312</cx:pt>
          <cx:pt idx="33563">252</cx:pt>
          <cx:pt idx="33564">243</cx:pt>
          <cx:pt idx="33565">237</cx:pt>
          <cx:pt idx="33566">275</cx:pt>
          <cx:pt idx="33567">239</cx:pt>
          <cx:pt idx="33568">260</cx:pt>
          <cx:pt idx="33569">295</cx:pt>
          <cx:pt idx="33570">282</cx:pt>
          <cx:pt idx="33571">246</cx:pt>
          <cx:pt idx="33572">264</cx:pt>
          <cx:pt idx="33573">163</cx:pt>
          <cx:pt idx="33574">71</cx:pt>
          <cx:pt idx="33575">55</cx:pt>
          <cx:pt idx="33576">20</cx:pt>
          <cx:pt idx="33577">18</cx:pt>
          <cx:pt idx="33578">17</cx:pt>
          <cx:pt idx="33579">62</cx:pt>
          <cx:pt idx="33580">79</cx:pt>
          <cx:pt idx="33581">138</cx:pt>
          <cx:pt idx="33582">256</cx:pt>
          <cx:pt idx="33583">257</cx:pt>
          <cx:pt idx="33584">298</cx:pt>
          <cx:pt idx="33585">331</cx:pt>
          <cx:pt idx="33586">314</cx:pt>
          <cx:pt idx="33587">304</cx:pt>
          <cx:pt idx="33588">282</cx:pt>
          <cx:pt idx="33589">283</cx:pt>
          <cx:pt idx="33590">287</cx:pt>
          <cx:pt idx="33591">279</cx:pt>
          <cx:pt idx="33592">293</cx:pt>
          <cx:pt idx="33593">301</cx:pt>
          <cx:pt idx="33594">288</cx:pt>
          <cx:pt idx="33595">261</cx:pt>
          <cx:pt idx="33596">258</cx:pt>
          <cx:pt idx="33597">175</cx:pt>
          <cx:pt idx="33598">78</cx:pt>
          <cx:pt idx="33599">62</cx:pt>
          <cx:pt idx="33600">19</cx:pt>
          <cx:pt idx="33601">14</cx:pt>
          <cx:pt idx="33602">16</cx:pt>
          <cx:pt idx="33603">57</cx:pt>
          <cx:pt idx="33604">81</cx:pt>
          <cx:pt idx="33605">126</cx:pt>
          <cx:pt idx="33606">253</cx:pt>
          <cx:pt idx="33607">237</cx:pt>
          <cx:pt idx="33608">273</cx:pt>
          <cx:pt idx="33609">286</cx:pt>
          <cx:pt idx="33610">301</cx:pt>
          <cx:pt idx="33611">254</cx:pt>
          <cx:pt idx="33612">268</cx:pt>
          <cx:pt idx="33613">229</cx:pt>
          <cx:pt idx="33614">269</cx:pt>
          <cx:pt idx="33615">229</cx:pt>
          <cx:pt idx="33616">248</cx:pt>
          <cx:pt idx="33617">268</cx:pt>
          <cx:pt idx="33618">258</cx:pt>
          <cx:pt idx="33619">208</cx:pt>
          <cx:pt idx="33620">233</cx:pt>
          <cx:pt idx="33621">138</cx:pt>
          <cx:pt idx="33622">52</cx:pt>
          <cx:pt idx="33623">32</cx:pt>
          <cx:pt idx="33624">15</cx:pt>
          <cx:pt idx="33625">14</cx:pt>
          <cx:pt idx="33626">21</cx:pt>
          <cx:pt idx="33627">69</cx:pt>
          <cx:pt idx="33628">81</cx:pt>
          <cx:pt idx="33629">142</cx:pt>
          <cx:pt idx="33630">261</cx:pt>
          <cx:pt idx="33631">249</cx:pt>
          <cx:pt idx="33632">261</cx:pt>
          <cx:pt idx="33633">312</cx:pt>
          <cx:pt idx="33634">309</cx:pt>
          <cx:pt idx="33635">274</cx:pt>
          <cx:pt idx="33636">265</cx:pt>
          <cx:pt idx="33637">276</cx:pt>
          <cx:pt idx="33638">275</cx:pt>
          <cx:pt idx="33639">259</cx:pt>
          <cx:pt idx="33640">280</cx:pt>
          <cx:pt idx="33641">273</cx:pt>
          <cx:pt idx="33642">271</cx:pt>
          <cx:pt idx="33643">221</cx:pt>
          <cx:pt idx="33644">246</cx:pt>
          <cx:pt idx="33645">151</cx:pt>
          <cx:pt idx="33646">76</cx:pt>
          <cx:pt idx="33647">44</cx:pt>
          <cx:pt idx="33648">15</cx:pt>
          <cx:pt idx="33649">11</cx:pt>
          <cx:pt idx="33650">9</cx:pt>
          <cx:pt idx="33651">34</cx:pt>
          <cx:pt idx="33652">78</cx:pt>
          <cx:pt idx="33653">151</cx:pt>
          <cx:pt idx="33654">253</cx:pt>
          <cx:pt idx="33655">234</cx:pt>
          <cx:pt idx="33656">265</cx:pt>
          <cx:pt idx="33657">264</cx:pt>
          <cx:pt idx="33658">299</cx:pt>
          <cx:pt idx="33659">246</cx:pt>
          <cx:pt idx="33660">227</cx:pt>
          <cx:pt idx="33661">232</cx:pt>
          <cx:pt idx="33662">230</cx:pt>
          <cx:pt idx="33663">195</cx:pt>
          <cx:pt idx="33664">200</cx:pt>
          <cx:pt idx="33665">177</cx:pt>
          <cx:pt idx="33666">183</cx:pt>
          <cx:pt idx="33667">163</cx:pt>
          <cx:pt idx="33668">161</cx:pt>
          <cx:pt idx="33669">102</cx:pt>
          <cx:pt idx="33670">32</cx:pt>
          <cx:pt idx="33671">30</cx:pt>
          <cx:pt idx="33672">22</cx:pt>
          <cx:pt idx="33673">15</cx:pt>
          <cx:pt idx="33674">4</cx:pt>
          <cx:pt idx="33675">28</cx:pt>
          <cx:pt idx="33676">73</cx:pt>
          <cx:pt idx="33677">119</cx:pt>
          <cx:pt idx="33678">192</cx:pt>
          <cx:pt idx="33679">213</cx:pt>
          <cx:pt idx="33680">195</cx:pt>
          <cx:pt idx="33681">237</cx:pt>
          <cx:pt idx="33682">268</cx:pt>
          <cx:pt idx="33683">261</cx:pt>
          <cx:pt idx="33684">273</cx:pt>
          <cx:pt idx="33685">286</cx:pt>
          <cx:pt idx="33686">305</cx:pt>
          <cx:pt idx="33687">290</cx:pt>
          <cx:pt idx="33688">291</cx:pt>
          <cx:pt idx="33689">284</cx:pt>
          <cx:pt idx="33690">261</cx:pt>
          <cx:pt idx="33691">249</cx:pt>
          <cx:pt idx="33692">247</cx:pt>
          <cx:pt idx="33693">167</cx:pt>
          <cx:pt idx="33694">47</cx:pt>
          <cx:pt idx="33695">24</cx:pt>
          <cx:pt idx="33696">23</cx:pt>
          <cx:pt idx="33697">21</cx:pt>
          <cx:pt idx="33698">17</cx:pt>
          <cx:pt idx="33699">45</cx:pt>
          <cx:pt idx="33700">70</cx:pt>
          <cx:pt idx="33701">162</cx:pt>
          <cx:pt idx="33702">286</cx:pt>
          <cx:pt idx="33703">285</cx:pt>
          <cx:pt idx="33704">326</cx:pt>
          <cx:pt idx="33705">372</cx:pt>
          <cx:pt idx="33706">369</cx:pt>
          <cx:pt idx="33707">295</cx:pt>
          <cx:pt idx="33708">265</cx:pt>
          <cx:pt idx="33709">280</cx:pt>
          <cx:pt idx="33710">291</cx:pt>
          <cx:pt idx="33711">265</cx:pt>
          <cx:pt idx="33712">285</cx:pt>
          <cx:pt idx="33713">271</cx:pt>
          <cx:pt idx="33714">295</cx:pt>
          <cx:pt idx="33715">256</cx:pt>
          <cx:pt idx="33716">256</cx:pt>
          <cx:pt idx="33717">163</cx:pt>
          <cx:pt idx="33718">61</cx:pt>
          <cx:pt idx="33719">55</cx:pt>
          <cx:pt idx="33720">18</cx:pt>
          <cx:pt idx="33721">18</cx:pt>
          <cx:pt idx="33722">22</cx:pt>
          <cx:pt idx="33723">63</cx:pt>
          <cx:pt idx="33724">76</cx:pt>
          <cx:pt idx="33725">151</cx:pt>
          <cx:pt idx="33726">249</cx:pt>
          <cx:pt idx="33727">254</cx:pt>
          <cx:pt idx="33728">312</cx:pt>
          <cx:pt idx="33729">335</cx:pt>
          <cx:pt idx="33730">315</cx:pt>
          <cx:pt idx="33731">270</cx:pt>
          <cx:pt idx="33732">254</cx:pt>
          <cx:pt idx="33733">256</cx:pt>
          <cx:pt idx="33734">283</cx:pt>
          <cx:pt idx="33735">253</cx:pt>
          <cx:pt idx="33736">290</cx:pt>
          <cx:pt idx="33737">279</cx:pt>
          <cx:pt idx="33738">285</cx:pt>
          <cx:pt idx="33739">246</cx:pt>
          <cx:pt idx="33740">246</cx:pt>
          <cx:pt idx="33741">146</cx:pt>
          <cx:pt idx="33742">63</cx:pt>
          <cx:pt idx="33743">44</cx:pt>
          <cx:pt idx="33744">10</cx:pt>
          <cx:pt idx="33745">14</cx:pt>
          <cx:pt idx="33746">23</cx:pt>
          <cx:pt idx="33747">59</cx:pt>
          <cx:pt idx="33748">73</cx:pt>
          <cx:pt idx="33749">147</cx:pt>
          <cx:pt idx="33750">274</cx:pt>
          <cx:pt idx="33751">277</cx:pt>
          <cx:pt idx="33752">328</cx:pt>
          <cx:pt idx="33753">329</cx:pt>
          <cx:pt idx="33754">341</cx:pt>
          <cx:pt idx="33755">269</cx:pt>
          <cx:pt idx="33756">285</cx:pt>
          <cx:pt idx="33757">265</cx:pt>
          <cx:pt idx="33758">293</cx:pt>
          <cx:pt idx="33759">280</cx:pt>
          <cx:pt idx="33760">311</cx:pt>
          <cx:pt idx="33761">304</cx:pt>
          <cx:pt idx="33762">313</cx:pt>
          <cx:pt idx="33763">258</cx:pt>
          <cx:pt idx="33764">261</cx:pt>
          <cx:pt idx="33765">150</cx:pt>
          <cx:pt idx="33766">62</cx:pt>
          <cx:pt idx="33767">48</cx:pt>
          <cx:pt idx="33768">16</cx:pt>
          <cx:pt idx="33769">12</cx:pt>
          <cx:pt idx="33770">24</cx:pt>
          <cx:pt idx="33771">71</cx:pt>
          <cx:pt idx="33772">92</cx:pt>
          <cx:pt idx="33773">156</cx:pt>
          <cx:pt idx="33774">272</cx:pt>
          <cx:pt idx="33775">261</cx:pt>
          <cx:pt idx="33776">297</cx:pt>
          <cx:pt idx="33777">320</cx:pt>
          <cx:pt idx="33778">323</cx:pt>
          <cx:pt idx="33779">286</cx:pt>
          <cx:pt idx="33780">271</cx:pt>
          <cx:pt idx="33781">262</cx:pt>
          <cx:pt idx="33782">300</cx:pt>
          <cx:pt idx="33783">279</cx:pt>
          <cx:pt idx="33784">313</cx:pt>
          <cx:pt idx="33785">310</cx:pt>
          <cx:pt idx="33786">292</cx:pt>
          <cx:pt idx="33787">251</cx:pt>
          <cx:pt idx="33788">260</cx:pt>
          <cx:pt idx="33789">152</cx:pt>
          <cx:pt idx="33790">73</cx:pt>
          <cx:pt idx="33791">47</cx:pt>
          <cx:pt idx="33792">14</cx:pt>
          <cx:pt idx="33793">12</cx:pt>
          <cx:pt idx="33794">24</cx:pt>
          <cx:pt idx="33795">74</cx:pt>
          <cx:pt idx="33796">83</cx:pt>
          <cx:pt idx="33797">138</cx:pt>
          <cx:pt idx="33798">272</cx:pt>
          <cx:pt idx="33799">285</cx:pt>
          <cx:pt idx="33800">314</cx:pt>
          <cx:pt idx="33801">340</cx:pt>
          <cx:pt idx="33802">339</cx:pt>
          <cx:pt idx="33803">298</cx:pt>
          <cx:pt idx="33804">282</cx:pt>
          <cx:pt idx="33805">294</cx:pt>
          <cx:pt idx="33806">300</cx:pt>
          <cx:pt idx="33807">293</cx:pt>
          <cx:pt idx="33808">328</cx:pt>
          <cx:pt idx="33809">294</cx:pt>
          <cx:pt idx="33810">299</cx:pt>
          <cx:pt idx="33811">250</cx:pt>
          <cx:pt idx="33812">249</cx:pt>
          <cx:pt idx="33813">163</cx:pt>
          <cx:pt idx="33814">70</cx:pt>
          <cx:pt idx="33815">48</cx:pt>
          <cx:pt idx="33816">13</cx:pt>
          <cx:pt idx="33817">4</cx:pt>
          <cx:pt idx="33818">4</cx:pt>
          <cx:pt idx="33819">27</cx:pt>
          <cx:pt idx="33820">66</cx:pt>
          <cx:pt idx="33821">141</cx:pt>
          <cx:pt idx="33822">234</cx:pt>
          <cx:pt idx="33823">230</cx:pt>
          <cx:pt idx="33824">245</cx:pt>
          <cx:pt idx="33825">275</cx:pt>
          <cx:pt idx="33826">290</cx:pt>
          <cx:pt idx="33827">239</cx:pt>
          <cx:pt idx="33828">224</cx:pt>
          <cx:pt idx="33829">214</cx:pt>
          <cx:pt idx="33830">227</cx:pt>
          <cx:pt idx="33831">188</cx:pt>
          <cx:pt idx="33832">194</cx:pt>
          <cx:pt idx="33833">164</cx:pt>
          <cx:pt idx="33834">181</cx:pt>
          <cx:pt idx="33835">143</cx:pt>
          <cx:pt idx="33836">147</cx:pt>
          <cx:pt idx="33837">104</cx:pt>
          <cx:pt idx="33838">30</cx:pt>
          <cx:pt idx="33839">16</cx:pt>
          <cx:pt idx="33840">11</cx:pt>
          <cx:pt idx="33841">4</cx:pt>
          <cx:pt idx="33842">2</cx:pt>
          <cx:pt idx="33843">27</cx:pt>
          <cx:pt idx="33844">61</cx:pt>
          <cx:pt idx="33845">106</cx:pt>
          <cx:pt idx="33846">171</cx:pt>
          <cx:pt idx="33847">189</cx:pt>
          <cx:pt idx="33848">211</cx:pt>
          <cx:pt idx="33849">238</cx:pt>
          <cx:pt idx="33850">276</cx:pt>
          <cx:pt idx="33851">244</cx:pt>
          <cx:pt idx="33852">260</cx:pt>
          <cx:pt idx="33853">272</cx:pt>
          <cx:pt idx="33854">275</cx:pt>
          <cx:pt idx="33855">241</cx:pt>
          <cx:pt idx="33856">278</cx:pt>
          <cx:pt idx="33857">291</cx:pt>
          <cx:pt idx="33858">271</cx:pt>
          <cx:pt idx="33859">224</cx:pt>
          <cx:pt idx="33860">241</cx:pt>
          <cx:pt idx="33861">169</cx:pt>
          <cx:pt idx="33862">39</cx:pt>
          <cx:pt idx="33863">22</cx:pt>
          <cx:pt idx="33864">16</cx:pt>
          <cx:pt idx="33865">16</cx:pt>
          <cx:pt idx="33866">16</cx:pt>
          <cx:pt idx="33867">43</cx:pt>
          <cx:pt idx="33868">58</cx:pt>
          <cx:pt idx="33869">138</cx:pt>
          <cx:pt idx="33870">280</cx:pt>
          <cx:pt idx="33871">262</cx:pt>
          <cx:pt idx="33872">286</cx:pt>
          <cx:pt idx="33873">323</cx:pt>
          <cx:pt idx="33874">311</cx:pt>
          <cx:pt idx="33875">296</cx:pt>
          <cx:pt idx="33876">281</cx:pt>
          <cx:pt idx="33877">272</cx:pt>
          <cx:pt idx="33878">292</cx:pt>
          <cx:pt idx="33879">281</cx:pt>
          <cx:pt idx="33880">276</cx:pt>
          <cx:pt idx="33881">260</cx:pt>
          <cx:pt idx="33882">278</cx:pt>
          <cx:pt idx="33883">250</cx:pt>
          <cx:pt idx="33884">253</cx:pt>
          <cx:pt idx="33885">163</cx:pt>
          <cx:pt idx="33886">63</cx:pt>
          <cx:pt idx="33887">41</cx:pt>
          <cx:pt idx="33888">15</cx:pt>
          <cx:pt idx="33889">13</cx:pt>
          <cx:pt idx="33890">24</cx:pt>
          <cx:pt idx="33891">62</cx:pt>
          <cx:pt idx="33892">78</cx:pt>
          <cx:pt idx="33893">151</cx:pt>
          <cx:pt idx="33894">275</cx:pt>
          <cx:pt idx="33895">268</cx:pt>
          <cx:pt idx="33896">293</cx:pt>
          <cx:pt idx="33897">317</cx:pt>
          <cx:pt idx="33898">305</cx:pt>
          <cx:pt idx="33899">266</cx:pt>
          <cx:pt idx="33900">259</cx:pt>
          <cx:pt idx="33901">247</cx:pt>
          <cx:pt idx="33902">279</cx:pt>
          <cx:pt idx="33903">244</cx:pt>
          <cx:pt idx="33904">274</cx:pt>
          <cx:pt idx="33905">271</cx:pt>
          <cx:pt idx="33906">292</cx:pt>
          <cx:pt idx="33907">233</cx:pt>
          <cx:pt idx="33908">250</cx:pt>
          <cx:pt idx="33909">147</cx:pt>
          <cx:pt idx="33910">64</cx:pt>
          <cx:pt idx="33911">39</cx:pt>
          <cx:pt idx="33912">12</cx:pt>
          <cx:pt idx="33913">12</cx:pt>
          <cx:pt idx="33914">26</cx:pt>
          <cx:pt idx="33915">56</cx:pt>
          <cx:pt idx="33916">75</cx:pt>
          <cx:pt idx="33917">133</cx:pt>
          <cx:pt idx="33918">264</cx:pt>
          <cx:pt idx="33919">244</cx:pt>
          <cx:pt idx="33920">287</cx:pt>
          <cx:pt idx="33921">326</cx:pt>
          <cx:pt idx="33922">317</cx:pt>
          <cx:pt idx="33923">276</cx:pt>
          <cx:pt idx="33924">294</cx:pt>
          <cx:pt idx="33925">301</cx:pt>
          <cx:pt idx="33926">286</cx:pt>
          <cx:pt idx="33927">283</cx:pt>
          <cx:pt idx="33928">310</cx:pt>
          <cx:pt idx="33929">289</cx:pt>
          <cx:pt idx="33930">286</cx:pt>
          <cx:pt idx="33931">245</cx:pt>
          <cx:pt idx="33932">267</cx:pt>
          <cx:pt idx="33933">168</cx:pt>
          <cx:pt idx="33934">71</cx:pt>
          <cx:pt idx="33935">38</cx:pt>
          <cx:pt idx="33936">12</cx:pt>
          <cx:pt idx="33937">16</cx:pt>
          <cx:pt idx="33938">25</cx:pt>
          <cx:pt idx="33939">57</cx:pt>
          <cx:pt idx="33940">75</cx:pt>
          <cx:pt idx="33941">145</cx:pt>
          <cx:pt idx="33942">276</cx:pt>
          <cx:pt idx="33943">274</cx:pt>
          <cx:pt idx="33944">297</cx:pt>
          <cx:pt idx="33945">321</cx:pt>
          <cx:pt idx="33946">323</cx:pt>
          <cx:pt idx="33947">289</cx:pt>
          <cx:pt idx="33948">253</cx:pt>
          <cx:pt idx="33949">261</cx:pt>
          <cx:pt idx="33950">282</cx:pt>
          <cx:pt idx="33951">262</cx:pt>
          <cx:pt idx="33952">295</cx:pt>
          <cx:pt idx="33953">306</cx:pt>
          <cx:pt idx="33954">290</cx:pt>
          <cx:pt idx="33955">252</cx:pt>
          <cx:pt idx="33956">228</cx:pt>
          <cx:pt idx="33957">169</cx:pt>
          <cx:pt idx="33958">77</cx:pt>
          <cx:pt idx="33959">52</cx:pt>
          <cx:pt idx="33960">18</cx:pt>
          <cx:pt idx="33961">13</cx:pt>
          <cx:pt idx="33962">27</cx:pt>
          <cx:pt idx="33963">62</cx:pt>
          <cx:pt idx="33964">78</cx:pt>
          <cx:pt idx="33965">140</cx:pt>
          <cx:pt idx="33966">272</cx:pt>
          <cx:pt idx="33967">263</cx:pt>
          <cx:pt idx="33968">304</cx:pt>
          <cx:pt idx="33969">312</cx:pt>
          <cx:pt idx="33970">328</cx:pt>
          <cx:pt idx="33971">309</cx:pt>
          <cx:pt idx="33972">298</cx:pt>
          <cx:pt idx="33973">309</cx:pt>
          <cx:pt idx="33974">306</cx:pt>
          <cx:pt idx="33975">302</cx:pt>
          <cx:pt idx="33976">316</cx:pt>
          <cx:pt idx="33977">273</cx:pt>
          <cx:pt idx="33978">299</cx:pt>
          <cx:pt idx="33979">244</cx:pt>
          <cx:pt idx="33980">237</cx:pt>
          <cx:pt idx="33981">174</cx:pt>
          <cx:pt idx="33982">88</cx:pt>
          <cx:pt idx="33983">42</cx:pt>
          <cx:pt idx="33984">13</cx:pt>
          <cx:pt idx="33985">4</cx:pt>
          <cx:pt idx="33986">5</cx:pt>
          <cx:pt idx="33987">29</cx:pt>
          <cx:pt idx="33988">61</cx:pt>
          <cx:pt idx="33989">122</cx:pt>
          <cx:pt idx="33990">243</cx:pt>
          <cx:pt idx="33991">240</cx:pt>
          <cx:pt idx="33992">252</cx:pt>
          <cx:pt idx="33993">285</cx:pt>
          <cx:pt idx="33994">315</cx:pt>
          <cx:pt idx="33995">269</cx:pt>
          <cx:pt idx="33996">226</cx:pt>
          <cx:pt idx="33997">230</cx:pt>
          <cx:pt idx="33998">239</cx:pt>
          <cx:pt idx="33999">188</cx:pt>
          <cx:pt idx="34000">178</cx:pt>
          <cx:pt idx="34001">169</cx:pt>
          <cx:pt idx="34002">191</cx:pt>
          <cx:pt idx="34003">144</cx:pt>
          <cx:pt idx="34004">142</cx:pt>
          <cx:pt idx="34005">90</cx:pt>
          <cx:pt idx="34006">19</cx:pt>
          <cx:pt idx="34007">14</cx:pt>
          <cx:pt idx="34008">15</cx:pt>
          <cx:pt idx="34009">5</cx:pt>
          <cx:pt idx="34010">3</cx:pt>
          <cx:pt idx="34011">30</cx:pt>
          <cx:pt idx="34012">58</cx:pt>
          <cx:pt idx="34013">90</cx:pt>
          <cx:pt idx="34014">181</cx:pt>
          <cx:pt idx="34015">200</cx:pt>
          <cx:pt idx="34016">199</cx:pt>
          <cx:pt idx="34017">228</cx:pt>
          <cx:pt idx="34018">241</cx:pt>
          <cx:pt idx="34019">252</cx:pt>
          <cx:pt idx="34020">246</cx:pt>
          <cx:pt idx="34021">261</cx:pt>
          <cx:pt idx="34022">287</cx:pt>
          <cx:pt idx="34023">250</cx:pt>
          <cx:pt idx="34024">288</cx:pt>
          <cx:pt idx="34025">269</cx:pt>
          <cx:pt idx="34026">262</cx:pt>
          <cx:pt idx="34027">225</cx:pt>
          <cx:pt idx="34028">237</cx:pt>
          <cx:pt idx="34029">167</cx:pt>
          <cx:pt idx="34030">37</cx:pt>
          <cx:pt idx="34031">19</cx:pt>
          <cx:pt idx="34032">10</cx:pt>
          <cx:pt idx="34033">14</cx:pt>
          <cx:pt idx="34034">14</cx:pt>
          <cx:pt idx="34035">38</cx:pt>
          <cx:pt idx="34036">56</cx:pt>
          <cx:pt idx="34037">146</cx:pt>
          <cx:pt idx="34038">274</cx:pt>
          <cx:pt idx="34039">284</cx:pt>
          <cx:pt idx="34040">325</cx:pt>
          <cx:pt idx="34041">346</cx:pt>
          <cx:pt idx="34042">325</cx:pt>
          <cx:pt idx="34043">287</cx:pt>
          <cx:pt idx="34044">264</cx:pt>
          <cx:pt idx="34045">268</cx:pt>
          <cx:pt idx="34046">283</cx:pt>
          <cx:pt idx="34047">301</cx:pt>
          <cx:pt idx="34048">256</cx:pt>
          <cx:pt idx="34049">287</cx:pt>
          <cx:pt idx="34050">283</cx:pt>
          <cx:pt idx="34051">228</cx:pt>
          <cx:pt idx="34052">247</cx:pt>
          <cx:pt idx="34053">182</cx:pt>
          <cx:pt idx="34054">80</cx:pt>
          <cx:pt idx="34055">53</cx:pt>
          <cx:pt idx="34056">16</cx:pt>
          <cx:pt idx="34057">13</cx:pt>
          <cx:pt idx="34058">24</cx:pt>
          <cx:pt idx="34059">62</cx:pt>
          <cx:pt idx="34060">80</cx:pt>
          <cx:pt idx="34061">137</cx:pt>
          <cx:pt idx="34062">236</cx:pt>
          <cx:pt idx="34063">263</cx:pt>
          <cx:pt idx="34064">297</cx:pt>
          <cx:pt idx="34065">304</cx:pt>
          <cx:pt idx="34066">283</cx:pt>
          <cx:pt idx="34067">255</cx:pt>
          <cx:pt idx="34068">246</cx:pt>
          <cx:pt idx="34069">259</cx:pt>
          <cx:pt idx="34070">272</cx:pt>
          <cx:pt idx="34071">252</cx:pt>
          <cx:pt idx="34072">269</cx:pt>
          <cx:pt idx="34073">268</cx:pt>
          <cx:pt idx="34074">284</cx:pt>
          <cx:pt idx="34075">241</cx:pt>
          <cx:pt idx="34076">243</cx:pt>
          <cx:pt idx="34077">143</cx:pt>
          <cx:pt idx="34078">63</cx:pt>
          <cx:pt idx="34079">42</cx:pt>
          <cx:pt idx="34080">21</cx:pt>
          <cx:pt idx="34081">20</cx:pt>
          <cx:pt idx="34082">21</cx:pt>
          <cx:pt idx="34083">64</cx:pt>
          <cx:pt idx="34084">76</cx:pt>
          <cx:pt idx="34085">133</cx:pt>
          <cx:pt idx="34086">267</cx:pt>
          <cx:pt idx="34087">280</cx:pt>
          <cx:pt idx="34088">332</cx:pt>
          <cx:pt idx="34089">317</cx:pt>
          <cx:pt idx="34090">316</cx:pt>
          <cx:pt idx="34091">281</cx:pt>
          <cx:pt idx="34092">271</cx:pt>
          <cx:pt idx="34093">291</cx:pt>
          <cx:pt idx="34094">272</cx:pt>
          <cx:pt idx="34095">278</cx:pt>
          <cx:pt idx="34096">301</cx:pt>
          <cx:pt idx="34097">282</cx:pt>
          <cx:pt idx="34098">273</cx:pt>
          <cx:pt idx="34099">241</cx:pt>
          <cx:pt idx="34100">234</cx:pt>
          <cx:pt idx="34101">156</cx:pt>
          <cx:pt idx="34102">84</cx:pt>
          <cx:pt idx="34103">50</cx:pt>
          <cx:pt idx="34104">14</cx:pt>
          <cx:pt idx="34105">20</cx:pt>
          <cx:pt idx="34106">26</cx:pt>
          <cx:pt idx="34107">59</cx:pt>
          <cx:pt idx="34108">78</cx:pt>
          <cx:pt idx="34109">151</cx:pt>
          <cx:pt idx="34110">271</cx:pt>
          <cx:pt idx="34111">279</cx:pt>
          <cx:pt idx="34112">330</cx:pt>
          <cx:pt idx="34113">315</cx:pt>
          <cx:pt idx="34114">317</cx:pt>
          <cx:pt idx="34115">273</cx:pt>
          <cx:pt idx="34116">267</cx:pt>
          <cx:pt idx="34117">281</cx:pt>
          <cx:pt idx="34118">273</cx:pt>
          <cx:pt idx="34119">286</cx:pt>
          <cx:pt idx="34120">282</cx:pt>
          <cx:pt idx="34121">296</cx:pt>
          <cx:pt idx="34122">277</cx:pt>
          <cx:pt idx="34123">248</cx:pt>
          <cx:pt idx="34124">247</cx:pt>
          <cx:pt idx="34125">169</cx:pt>
          <cx:pt idx="34126">70</cx:pt>
          <cx:pt idx="34127">54</cx:pt>
          <cx:pt idx="34128">18</cx:pt>
          <cx:pt idx="34129">16</cx:pt>
          <cx:pt idx="34130">27</cx:pt>
          <cx:pt idx="34131">62</cx:pt>
          <cx:pt idx="34132">71</cx:pt>
          <cx:pt idx="34133">127</cx:pt>
          <cx:pt idx="34134">271</cx:pt>
          <cx:pt idx="34135">260</cx:pt>
          <cx:pt idx="34136">276</cx:pt>
          <cx:pt idx="34137">294</cx:pt>
          <cx:pt idx="34138">312</cx:pt>
          <cx:pt idx="34139">293</cx:pt>
          <cx:pt idx="34140">290</cx:pt>
          <cx:pt idx="34141">294</cx:pt>
          <cx:pt idx="34142">284</cx:pt>
          <cx:pt idx="34143">277</cx:pt>
          <cx:pt idx="34144">291</cx:pt>
          <cx:pt idx="34145">290</cx:pt>
          <cx:pt idx="34146">289</cx:pt>
          <cx:pt idx="34147">257</cx:pt>
          <cx:pt idx="34148">249</cx:pt>
          <cx:pt idx="34149">163</cx:pt>
          <cx:pt idx="34150">62</cx:pt>
          <cx:pt idx="34151">55</cx:pt>
          <cx:pt idx="34152">9</cx:pt>
          <cx:pt idx="34153">2</cx:pt>
          <cx:pt idx="34154">4</cx:pt>
          <cx:pt idx="34155">20</cx:pt>
          <cx:pt idx="34156">55</cx:pt>
          <cx:pt idx="34157">131</cx:pt>
          <cx:pt idx="34158">223</cx:pt>
          <cx:pt idx="34159">216</cx:pt>
          <cx:pt idx="34160">229</cx:pt>
          <cx:pt idx="34161">237</cx:pt>
          <cx:pt idx="34162">245</cx:pt>
          <cx:pt idx="34163">220</cx:pt>
          <cx:pt idx="34164">202</cx:pt>
          <cx:pt idx="34165">211</cx:pt>
          <cx:pt idx="34166">193</cx:pt>
          <cx:pt idx="34167">173</cx:pt>
          <cx:pt idx="34168">185</cx:pt>
          <cx:pt idx="34169">153</cx:pt>
          <cx:pt idx="34170">185</cx:pt>
          <cx:pt idx="34171">137</cx:pt>
          <cx:pt idx="34172">155</cx:pt>
          <cx:pt idx="34173">99</cx:pt>
          <cx:pt idx="34174">23</cx:pt>
          <cx:pt idx="34175">12</cx:pt>
          <cx:pt idx="34176">5</cx:pt>
          <cx:pt idx="34177">2</cx:pt>
          <cx:pt idx="34178">4</cx:pt>
          <cx:pt idx="34179">16</cx:pt>
          <cx:pt idx="34180">61</cx:pt>
          <cx:pt idx="34181">98</cx:pt>
          <cx:pt idx="34182">167</cx:pt>
          <cx:pt idx="34183">198</cx:pt>
          <cx:pt idx="34184">201</cx:pt>
          <cx:pt idx="34185">223</cx:pt>
          <cx:pt idx="34186">232</cx:pt>
          <cx:pt idx="34187">240</cx:pt>
          <cx:pt idx="34188">245</cx:pt>
          <cx:pt idx="34189">254</cx:pt>
          <cx:pt idx="34190">243</cx:pt>
          <cx:pt idx="34191">248</cx:pt>
          <cx:pt idx="34192">266</cx:pt>
          <cx:pt idx="34193">256</cx:pt>
          <cx:pt idx="34194">273</cx:pt>
          <cx:pt idx="34195">232</cx:pt>
          <cx:pt idx="34196">233</cx:pt>
          <cx:pt idx="34197">156</cx:pt>
          <cx:pt idx="34198">38</cx:pt>
          <cx:pt idx="34199">16</cx:pt>
          <cx:pt idx="34200">17</cx:pt>
          <cx:pt idx="34201">17</cx:pt>
          <cx:pt idx="34202">12</cx:pt>
          <cx:pt idx="34203">37</cx:pt>
          <cx:pt idx="34204">51</cx:pt>
          <cx:pt idx="34205">143</cx:pt>
          <cx:pt idx="34206">277</cx:pt>
          <cx:pt idx="34207">265</cx:pt>
          <cx:pt idx="34208">325</cx:pt>
          <cx:pt idx="34209">345</cx:pt>
          <cx:pt idx="34210">310</cx:pt>
          <cx:pt idx="34211">282</cx:pt>
          <cx:pt idx="34212">272</cx:pt>
          <cx:pt idx="34213">279</cx:pt>
          <cx:pt idx="34214">301</cx:pt>
          <cx:pt idx="34215">267</cx:pt>
          <cx:pt idx="34216">284</cx:pt>
          <cx:pt idx="34217">264</cx:pt>
          <cx:pt idx="34218">270</cx:pt>
          <cx:pt idx="34219">226</cx:pt>
          <cx:pt idx="34220">259</cx:pt>
          <cx:pt idx="34221">154</cx:pt>
          <cx:pt idx="34222">71</cx:pt>
          <cx:pt idx="34223">58</cx:pt>
          <cx:pt idx="34224">19</cx:pt>
          <cx:pt idx="34225">18</cx:pt>
          <cx:pt idx="34226">25</cx:pt>
          <cx:pt idx="34227">61</cx:pt>
          <cx:pt idx="34228">76</cx:pt>
          <cx:pt idx="34229">135</cx:pt>
          <cx:pt idx="34230">251</cx:pt>
          <cx:pt idx="34231">274</cx:pt>
          <cx:pt idx="34232">301</cx:pt>
          <cx:pt idx="34233">313</cx:pt>
          <cx:pt idx="34234">319</cx:pt>
          <cx:pt idx="34235">260</cx:pt>
          <cx:pt idx="34236">245</cx:pt>
          <cx:pt idx="34237">249</cx:pt>
          <cx:pt idx="34238">285</cx:pt>
          <cx:pt idx="34239">268</cx:pt>
          <cx:pt idx="34240">278</cx:pt>
          <cx:pt idx="34241">264</cx:pt>
          <cx:pt idx="34242">258</cx:pt>
          <cx:pt idx="34243">226</cx:pt>
          <cx:pt idx="34244">231</cx:pt>
          <cx:pt idx="34245">158</cx:pt>
          <cx:pt idx="34246">72</cx:pt>
          <cx:pt idx="34247">55</cx:pt>
          <cx:pt idx="34248">20</cx:pt>
          <cx:pt idx="34249">16</cx:pt>
          <cx:pt idx="34250">27</cx:pt>
          <cx:pt idx="34251">62</cx:pt>
          <cx:pt idx="34252">76</cx:pt>
          <cx:pt idx="34253">137</cx:pt>
          <cx:pt idx="34254">272</cx:pt>
          <cx:pt idx="34255">283</cx:pt>
          <cx:pt idx="34256">319</cx:pt>
          <cx:pt idx="34257">344</cx:pt>
          <cx:pt idx="34258">346</cx:pt>
          <cx:pt idx="34259">287</cx:pt>
          <cx:pt idx="34260">290</cx:pt>
          <cx:pt idx="34261">288</cx:pt>
          <cx:pt idx="34262">294</cx:pt>
          <cx:pt idx="34263">278</cx:pt>
          <cx:pt idx="34264">297</cx:pt>
          <cx:pt idx="34265">286</cx:pt>
          <cx:pt idx="34266">265</cx:pt>
          <cx:pt idx="34267">251</cx:pt>
          <cx:pt idx="34268">265</cx:pt>
          <cx:pt idx="34269">167</cx:pt>
          <cx:pt idx="34270">86</cx:pt>
          <cx:pt idx="34271">54</cx:pt>
          <cx:pt idx="34272">19</cx:pt>
          <cx:pt idx="34273">15</cx:pt>
          <cx:pt idx="34274">25</cx:pt>
          <cx:pt idx="34275">62</cx:pt>
          <cx:pt idx="34276">83</cx:pt>
          <cx:pt idx="34277">149</cx:pt>
          <cx:pt idx="34278">280</cx:pt>
          <cx:pt idx="34279">284</cx:pt>
          <cx:pt idx="34280">320</cx:pt>
          <cx:pt idx="34281">318</cx:pt>
          <cx:pt idx="34282">305</cx:pt>
          <cx:pt idx="34283">277</cx:pt>
          <cx:pt idx="34284">283</cx:pt>
          <cx:pt idx="34285">280</cx:pt>
          <cx:pt idx="34286">296</cx:pt>
          <cx:pt idx="34287">286</cx:pt>
          <cx:pt idx="34288">305</cx:pt>
          <cx:pt idx="34289">312</cx:pt>
          <cx:pt idx="34290">292</cx:pt>
          <cx:pt idx="34291">261</cx:pt>
          <cx:pt idx="34292">244</cx:pt>
          <cx:pt idx="34293">177</cx:pt>
          <cx:pt idx="34294">78</cx:pt>
          <cx:pt idx="34295">50</cx:pt>
          <cx:pt idx="34296">19</cx:pt>
          <cx:pt idx="34297">17</cx:pt>
          <cx:pt idx="34298">28</cx:pt>
          <cx:pt idx="34299">56</cx:pt>
          <cx:pt idx="34300">82</cx:pt>
          <cx:pt idx="34301">140</cx:pt>
          <cx:pt idx="34302">255</cx:pt>
          <cx:pt idx="34303">281</cx:pt>
          <cx:pt idx="34304">312</cx:pt>
          <cx:pt idx="34305">354</cx:pt>
          <cx:pt idx="34306">351</cx:pt>
          <cx:pt idx="34307">292</cx:pt>
          <cx:pt idx="34308">282</cx:pt>
          <cx:pt idx="34309">290</cx:pt>
          <cx:pt idx="34310">283</cx:pt>
          <cx:pt idx="34311">285</cx:pt>
          <cx:pt idx="34312">283</cx:pt>
          <cx:pt idx="34313">274</cx:pt>
          <cx:pt idx="34314">267</cx:pt>
          <cx:pt idx="34315">242</cx:pt>
          <cx:pt idx="34316">247</cx:pt>
          <cx:pt idx="34317">184</cx:pt>
          <cx:pt idx="34318">88</cx:pt>
          <cx:pt idx="34319">45</cx:pt>
          <cx:pt idx="34320">11</cx:pt>
          <cx:pt idx="34321">4</cx:pt>
          <cx:pt idx="34322">5</cx:pt>
          <cx:pt idx="34323">22</cx:pt>
          <cx:pt idx="34324">61</cx:pt>
          <cx:pt idx="34325">133</cx:pt>
          <cx:pt idx="34326">213</cx:pt>
          <cx:pt idx="34327">219</cx:pt>
          <cx:pt idx="34328">251</cx:pt>
          <cx:pt idx="34329">272</cx:pt>
          <cx:pt idx="34330">281</cx:pt>
          <cx:pt idx="34331">273</cx:pt>
          <cx:pt idx="34332">226</cx:pt>
          <cx:pt idx="34333">230</cx:pt>
          <cx:pt idx="34334">220</cx:pt>
          <cx:pt idx="34335">190</cx:pt>
          <cx:pt idx="34336">161</cx:pt>
          <cx:pt idx="34337">157</cx:pt>
          <cx:pt idx="34338">168</cx:pt>
          <cx:pt idx="34339">131</cx:pt>
          <cx:pt idx="34340">152</cx:pt>
          <cx:pt idx="34341">92</cx:pt>
          <cx:pt idx="34342">18</cx:pt>
          <cx:pt idx="34343">15</cx:pt>
          <cx:pt idx="34344">9</cx:pt>
          <cx:pt idx="34345">3</cx:pt>
          <cx:pt idx="34346">3</cx:pt>
          <cx:pt idx="34347">21</cx:pt>
          <cx:pt idx="34348">53</cx:pt>
          <cx:pt idx="34349">97</cx:pt>
          <cx:pt idx="34350">182</cx:pt>
          <cx:pt idx="34351">196</cx:pt>
          <cx:pt idx="34352">193</cx:pt>
          <cx:pt idx="34353">215</cx:pt>
          <cx:pt idx="34354">224</cx:pt>
          <cx:pt idx="34355">216</cx:pt>
          <cx:pt idx="34356">232</cx:pt>
          <cx:pt idx="34357">234</cx:pt>
          <cx:pt idx="34358">257</cx:pt>
          <cx:pt idx="34359">246</cx:pt>
          <cx:pt idx="34360">249</cx:pt>
          <cx:pt idx="34361">245</cx:pt>
          <cx:pt idx="34362">257</cx:pt>
          <cx:pt idx="34363">211</cx:pt>
          <cx:pt idx="34364">250</cx:pt>
          <cx:pt idx="34365">167</cx:pt>
          <cx:pt idx="34366">37</cx:pt>
          <cx:pt idx="34367">16</cx:pt>
          <cx:pt idx="34368">16</cx:pt>
          <cx:pt idx="34369">18</cx:pt>
          <cx:pt idx="34370">12</cx:pt>
          <cx:pt idx="34371">35</cx:pt>
          <cx:pt idx="34372">65</cx:pt>
          <cx:pt idx="34373">141</cx:pt>
          <cx:pt idx="34374">274</cx:pt>
          <cx:pt idx="34375">276</cx:pt>
          <cx:pt idx="34376">311</cx:pt>
          <cx:pt idx="34377">338</cx:pt>
          <cx:pt idx="34378">305</cx:pt>
          <cx:pt idx="34379">286</cx:pt>
          <cx:pt idx="34380">245</cx:pt>
          <cx:pt idx="34381">268</cx:pt>
          <cx:pt idx="34382">266</cx:pt>
          <cx:pt idx="34383">269</cx:pt>
          <cx:pt idx="34384">269</cx:pt>
          <cx:pt idx="34385">284</cx:pt>
          <cx:pt idx="34386">264</cx:pt>
          <cx:pt idx="34387">231</cx:pt>
          <cx:pt idx="34388">235</cx:pt>
          <cx:pt idx="34389">151</cx:pt>
          <cx:pt idx="34390">69</cx:pt>
          <cx:pt idx="34391">55</cx:pt>
          <cx:pt idx="34392">20</cx:pt>
          <cx:pt idx="34393">14</cx:pt>
          <cx:pt idx="34394">20</cx:pt>
          <cx:pt idx="34395">64</cx:pt>
          <cx:pt idx="34396">86</cx:pt>
          <cx:pt idx="34397">136</cx:pt>
          <cx:pt idx="34398">263</cx:pt>
          <cx:pt idx="34399">240</cx:pt>
          <cx:pt idx="34400">320</cx:pt>
          <cx:pt idx="34401">322</cx:pt>
          <cx:pt idx="34402">319</cx:pt>
          <cx:pt idx="34403">258</cx:pt>
          <cx:pt idx="34404">264</cx:pt>
          <cx:pt idx="34405">274</cx:pt>
          <cx:pt idx="34406">282</cx:pt>
          <cx:pt idx="34407">245</cx:pt>
          <cx:pt idx="34408">271</cx:pt>
          <cx:pt idx="34409">259</cx:pt>
          <cx:pt idx="34410">282</cx:pt>
          <cx:pt idx="34411">239</cx:pt>
          <cx:pt idx="34412">235</cx:pt>
          <cx:pt idx="34413">137</cx:pt>
          <cx:pt idx="34414">74</cx:pt>
          <cx:pt idx="34415">59</cx:pt>
          <cx:pt idx="34416">17</cx:pt>
          <cx:pt idx="34417">17</cx:pt>
          <cx:pt idx="34418">31</cx:pt>
          <cx:pt idx="34419">63</cx:pt>
          <cx:pt idx="34420">76</cx:pt>
          <cx:pt idx="34421">130</cx:pt>
          <cx:pt idx="34422">268</cx:pt>
          <cx:pt idx="34423">260</cx:pt>
          <cx:pt idx="34424">289</cx:pt>
          <cx:pt idx="34425">316</cx:pt>
          <cx:pt idx="34426">314</cx:pt>
          <cx:pt idx="34427">266</cx:pt>
          <cx:pt idx="34428">267</cx:pt>
          <cx:pt idx="34429">268</cx:pt>
          <cx:pt idx="34430">275</cx:pt>
          <cx:pt idx="34431">277</cx:pt>
          <cx:pt idx="34432">304</cx:pt>
          <cx:pt idx="34433">277</cx:pt>
          <cx:pt idx="34434">273</cx:pt>
          <cx:pt idx="34435">237</cx:pt>
          <cx:pt idx="34436">238</cx:pt>
          <cx:pt idx="34437">155</cx:pt>
          <cx:pt idx="34438">73</cx:pt>
          <cx:pt idx="34439">54</cx:pt>
          <cx:pt idx="34440">14</cx:pt>
          <cx:pt idx="34441">17</cx:pt>
          <cx:pt idx="34442">30</cx:pt>
          <cx:pt idx="34443">62</cx:pt>
          <cx:pt idx="34444">83</cx:pt>
          <cx:pt idx="34445">153</cx:pt>
          <cx:pt idx="34446">273</cx:pt>
          <cx:pt idx="34447">263</cx:pt>
          <cx:pt idx="34448">276</cx:pt>
          <cx:pt idx="34449">322</cx:pt>
          <cx:pt idx="34450">308</cx:pt>
          <cx:pt idx="34451">278</cx:pt>
          <cx:pt idx="34452">283</cx:pt>
          <cx:pt idx="34453">268</cx:pt>
          <cx:pt idx="34454">276</cx:pt>
          <cx:pt idx="34455">265</cx:pt>
          <cx:pt idx="34456">285</cx:pt>
          <cx:pt idx="34457">291</cx:pt>
          <cx:pt idx="34458">280</cx:pt>
          <cx:pt idx="34459">229</cx:pt>
          <cx:pt idx="34460">250</cx:pt>
          <cx:pt idx="34461">159</cx:pt>
          <cx:pt idx="34462">71</cx:pt>
          <cx:pt idx="34463">38</cx:pt>
          <cx:pt idx="34464">17</cx:pt>
          <cx:pt idx="34465">14</cx:pt>
          <cx:pt idx="34466">31</cx:pt>
          <cx:pt idx="34467">68</cx:pt>
          <cx:pt idx="34468">82</cx:pt>
          <cx:pt idx="34469">165</cx:pt>
          <cx:pt idx="34470">273</cx:pt>
          <cx:pt idx="34471">256</cx:pt>
          <cx:pt idx="34472">293</cx:pt>
          <cx:pt idx="34473">308</cx:pt>
          <cx:pt idx="34474">311</cx:pt>
          <cx:pt idx="34475">292</cx:pt>
          <cx:pt idx="34476">274</cx:pt>
          <cx:pt idx="34477">284</cx:pt>
          <cx:pt idx="34478">273</cx:pt>
          <cx:pt idx="34479">265</cx:pt>
          <cx:pt idx="34480">276</cx:pt>
          <cx:pt idx="34481">276</cx:pt>
          <cx:pt idx="34482">275</cx:pt>
          <cx:pt idx="34483">235</cx:pt>
          <cx:pt idx="34484">242</cx:pt>
          <cx:pt idx="34485">164</cx:pt>
          <cx:pt idx="34486">66</cx:pt>
          <cx:pt idx="34487">43</cx:pt>
          <cx:pt idx="34488">10</cx:pt>
          <cx:pt idx="34489">5</cx:pt>
          <cx:pt idx="34490">5</cx:pt>
          <cx:pt idx="34491">28</cx:pt>
          <cx:pt idx="34492">62</cx:pt>
          <cx:pt idx="34493">141</cx:pt>
          <cx:pt idx="34494">231</cx:pt>
          <cx:pt idx="34495">223</cx:pt>
          <cx:pt idx="34496">228</cx:pt>
          <cx:pt idx="34497">256</cx:pt>
          <cx:pt idx="34498">259</cx:pt>
          <cx:pt idx="34499">242</cx:pt>
          <cx:pt idx="34500">215</cx:pt>
          <cx:pt idx="34501">208</cx:pt>
          <cx:pt idx="34502">205</cx:pt>
          <cx:pt idx="34503">178</cx:pt>
          <cx:pt idx="34504">161</cx:pt>
          <cx:pt idx="34505">173</cx:pt>
          <cx:pt idx="34506">167</cx:pt>
          <cx:pt idx="34507">154</cx:pt>
          <cx:pt idx="34508">161</cx:pt>
          <cx:pt idx="34509">105</cx:pt>
          <cx:pt idx="34510">18</cx:pt>
          <cx:pt idx="34511">11</cx:pt>
          <cx:pt idx="34512">4</cx:pt>
          <cx:pt idx="34513">5</cx:pt>
          <cx:pt idx="34514">4</cx:pt>
          <cx:pt idx="34515">22</cx:pt>
          <cx:pt idx="34516">63</cx:pt>
          <cx:pt idx="34517">90</cx:pt>
          <cx:pt idx="34518">181</cx:pt>
          <cx:pt idx="34519">193</cx:pt>
          <cx:pt idx="34520">202</cx:pt>
          <cx:pt idx="34521">240</cx:pt>
          <cx:pt idx="34522">238</cx:pt>
          <cx:pt idx="34523">233</cx:pt>
          <cx:pt idx="34524">244</cx:pt>
          <cx:pt idx="34525">244</cx:pt>
          <cx:pt idx="34526">246</cx:pt>
          <cx:pt idx="34527">251</cx:pt>
          <cx:pt idx="34528">257</cx:pt>
          <cx:pt idx="34529">244</cx:pt>
          <cx:pt idx="34530">266</cx:pt>
          <cx:pt idx="34531">224</cx:pt>
          <cx:pt idx="34532">233</cx:pt>
          <cx:pt idx="34533">177</cx:pt>
          <cx:pt idx="34534">31</cx:pt>
          <cx:pt idx="34535">20</cx:pt>
          <cx:pt idx="34536">18</cx:pt>
          <cx:pt idx="34537">16</cx:pt>
          <cx:pt idx="34538">13</cx:pt>
          <cx:pt idx="34539">45</cx:pt>
          <cx:pt idx="34540">58</cx:pt>
          <cx:pt idx="34541">134</cx:pt>
          <cx:pt idx="34542">268</cx:pt>
          <cx:pt idx="34543">276</cx:pt>
          <cx:pt idx="34544">325</cx:pt>
          <cx:pt idx="34545">337</cx:pt>
          <cx:pt idx="34546">321</cx:pt>
          <cx:pt idx="34547">272</cx:pt>
          <cx:pt idx="34548">258</cx:pt>
          <cx:pt idx="34549">274</cx:pt>
          <cx:pt idx="34550">297</cx:pt>
          <cx:pt idx="34551">269</cx:pt>
          <cx:pt idx="34552">264</cx:pt>
          <cx:pt idx="34553">271</cx:pt>
          <cx:pt idx="34554">264</cx:pt>
          <cx:pt idx="34555">237</cx:pt>
          <cx:pt idx="34556">255</cx:pt>
          <cx:pt idx="34557">176</cx:pt>
          <cx:pt idx="34558">69</cx:pt>
          <cx:pt idx="34559">52</cx:pt>
          <cx:pt idx="34560">17</cx:pt>
          <cx:pt idx="34561">12</cx:pt>
          <cx:pt idx="34562">23</cx:pt>
          <cx:pt idx="34563">65</cx:pt>
          <cx:pt idx="34564">78</cx:pt>
          <cx:pt idx="34565">125</cx:pt>
          <cx:pt idx="34566">265</cx:pt>
          <cx:pt idx="34567">253</cx:pt>
          <cx:pt idx="34568">313</cx:pt>
          <cx:pt idx="34569">332</cx:pt>
          <cx:pt idx="34570">320</cx:pt>
          <cx:pt idx="34571">260</cx:pt>
          <cx:pt idx="34572">248</cx:pt>
          <cx:pt idx="34573">261</cx:pt>
          <cx:pt idx="34574">271</cx:pt>
          <cx:pt idx="34575">247</cx:pt>
          <cx:pt idx="34576">263</cx:pt>
          <cx:pt idx="34577">256</cx:pt>
          <cx:pt idx="34578">261</cx:pt>
          <cx:pt idx="34579">224</cx:pt>
          <cx:pt idx="34580">235</cx:pt>
          <cx:pt idx="34581">144</cx:pt>
          <cx:pt idx="34582">63</cx:pt>
          <cx:pt idx="34583">43</cx:pt>
          <cx:pt idx="34584">18</cx:pt>
          <cx:pt idx="34585">17</cx:pt>
          <cx:pt idx="34586">27</cx:pt>
          <cx:pt idx="34587">60</cx:pt>
          <cx:pt idx="34588">80</cx:pt>
          <cx:pt idx="34589">135</cx:pt>
          <cx:pt idx="34590">271</cx:pt>
          <cx:pt idx="34591">247</cx:pt>
          <cx:pt idx="34592">314</cx:pt>
          <cx:pt idx="34593">334</cx:pt>
          <cx:pt idx="34594">319</cx:pt>
          <cx:pt idx="34595">286</cx:pt>
          <cx:pt idx="34596">264</cx:pt>
          <cx:pt idx="34597">282</cx:pt>
          <cx:pt idx="34598">269</cx:pt>
          <cx:pt idx="34599">280</cx:pt>
          <cx:pt idx="34600">299</cx:pt>
          <cx:pt idx="34601">284</cx:pt>
          <cx:pt idx="34602">287</cx:pt>
          <cx:pt idx="34603">260</cx:pt>
          <cx:pt idx="34604">238</cx:pt>
          <cx:pt idx="34605">171</cx:pt>
          <cx:pt idx="34606">70</cx:pt>
          <cx:pt idx="34607">49</cx:pt>
          <cx:pt idx="34608">14</cx:pt>
          <cx:pt idx="34609">17</cx:pt>
          <cx:pt idx="34610">29</cx:pt>
          <cx:pt idx="34611">57</cx:pt>
          <cx:pt idx="34612">91</cx:pt>
          <cx:pt idx="34613">133</cx:pt>
          <cx:pt idx="34614">257</cx:pt>
          <cx:pt idx="34615">278</cx:pt>
          <cx:pt idx="34616">313</cx:pt>
          <cx:pt idx="34617">330</cx:pt>
          <cx:pt idx="34618">317</cx:pt>
          <cx:pt idx="34619">288</cx:pt>
          <cx:pt idx="34620">262</cx:pt>
          <cx:pt idx="34621">271</cx:pt>
          <cx:pt idx="34622">288</cx:pt>
          <cx:pt idx="34623">274</cx:pt>
          <cx:pt idx="34624">292</cx:pt>
          <cx:pt idx="34625">290</cx:pt>
          <cx:pt idx="34626">279</cx:pt>
          <cx:pt idx="34627">254</cx:pt>
          <cx:pt idx="34628">244</cx:pt>
          <cx:pt idx="34629">187</cx:pt>
          <cx:pt idx="34630">76</cx:pt>
          <cx:pt idx="34631">50</cx:pt>
          <cx:pt idx="34632">23</cx:pt>
          <cx:pt idx="34633">19</cx:pt>
          <cx:pt idx="34634">30</cx:pt>
          <cx:pt idx="34635">72</cx:pt>
          <cx:pt idx="34636">81</cx:pt>
          <cx:pt idx="34637">134</cx:pt>
          <cx:pt idx="34638">262</cx:pt>
          <cx:pt idx="34639">269</cx:pt>
          <cx:pt idx="34640">297</cx:pt>
          <cx:pt idx="34641">310</cx:pt>
          <cx:pt idx="34642">321</cx:pt>
          <cx:pt idx="34643">296</cx:pt>
          <cx:pt idx="34644">285</cx:pt>
          <cx:pt idx="34645">294</cx:pt>
          <cx:pt idx="34646">314</cx:pt>
          <cx:pt idx="34647">300</cx:pt>
          <cx:pt idx="34648">320</cx:pt>
          <cx:pt idx="34649">283</cx:pt>
          <cx:pt idx="34650">284</cx:pt>
          <cx:pt idx="34651">233</cx:pt>
          <cx:pt idx="34652">236</cx:pt>
          <cx:pt idx="34653">171</cx:pt>
          <cx:pt idx="34654">80</cx:pt>
          <cx:pt idx="34655">64</cx:pt>
          <cx:pt idx="34656">17</cx:pt>
          <cx:pt idx="34657">7</cx:pt>
          <cx:pt idx="34658">4</cx:pt>
          <cx:pt idx="34659">27</cx:pt>
          <cx:pt idx="34660">71</cx:pt>
          <cx:pt idx="34661">138</cx:pt>
          <cx:pt idx="34662">221</cx:pt>
          <cx:pt idx="34663">216</cx:pt>
          <cx:pt idx="34664">233</cx:pt>
          <cx:pt idx="34665">267</cx:pt>
          <cx:pt idx="34666">306</cx:pt>
          <cx:pt idx="34667">256</cx:pt>
          <cx:pt idx="34668">231</cx:pt>
          <cx:pt idx="34669">220</cx:pt>
          <cx:pt idx="34670">229</cx:pt>
          <cx:pt idx="34671">199</cx:pt>
          <cx:pt idx="34672">176</cx:pt>
          <cx:pt idx="34673">170</cx:pt>
          <cx:pt idx="34674">175</cx:pt>
          <cx:pt idx="34675">158</cx:pt>
          <cx:pt idx="34676">162</cx:pt>
          <cx:pt idx="34677">90</cx:pt>
          <cx:pt idx="34678">24</cx:pt>
          <cx:pt idx="34679">14</cx:pt>
          <cx:pt idx="34680">8</cx:pt>
          <cx:pt idx="34681">3</cx:pt>
          <cx:pt idx="34682">3</cx:pt>
          <cx:pt idx="34683">20</cx:pt>
          <cx:pt idx="34684">60</cx:pt>
          <cx:pt idx="34685">63</cx:pt>
          <cx:pt idx="34686">155</cx:pt>
          <cx:pt idx="34687">191</cx:pt>
          <cx:pt idx="34688">178</cx:pt>
          <cx:pt idx="34689">182</cx:pt>
          <cx:pt idx="34690">208</cx:pt>
          <cx:pt idx="34691">208</cx:pt>
          <cx:pt idx="34692">209</cx:pt>
          <cx:pt idx="34693">233</cx:pt>
          <cx:pt idx="34694">246</cx:pt>
          <cx:pt idx="34695">237</cx:pt>
          <cx:pt idx="34696">265</cx:pt>
          <cx:pt idx="34697">244</cx:pt>
          <cx:pt idx="34698">230</cx:pt>
          <cx:pt idx="34699">206</cx:pt>
          <cx:pt idx="34700">235</cx:pt>
          <cx:pt idx="34701">180</cx:pt>
          <cx:pt idx="34702">52</cx:pt>
          <cx:pt idx="34703">19</cx:pt>
          <cx:pt idx="34704">20</cx:pt>
          <cx:pt idx="34705">16</cx:pt>
          <cx:pt idx="34706">15</cx:pt>
          <cx:pt idx="34707">30</cx:pt>
          <cx:pt idx="34708">50</cx:pt>
          <cx:pt idx="34709">129</cx:pt>
          <cx:pt idx="34710">253</cx:pt>
          <cx:pt idx="34711">246</cx:pt>
          <cx:pt idx="34712">304</cx:pt>
          <cx:pt idx="34713">336</cx:pt>
          <cx:pt idx="34714">310</cx:pt>
          <cx:pt idx="34715">272</cx:pt>
          <cx:pt idx="34716">259</cx:pt>
          <cx:pt idx="34717">255</cx:pt>
          <cx:pt idx="34718">296</cx:pt>
          <cx:pt idx="34719">251</cx:pt>
          <cx:pt idx="34720">243</cx:pt>
          <cx:pt idx="34721">270</cx:pt>
          <cx:pt idx="34722">251</cx:pt>
          <cx:pt idx="34723">216</cx:pt>
          <cx:pt idx="34724">236</cx:pt>
          <cx:pt idx="34725">154</cx:pt>
          <cx:pt idx="34726">81</cx:pt>
          <cx:pt idx="34727">57</cx:pt>
          <cx:pt idx="34728">17</cx:pt>
          <cx:pt idx="34729">11</cx:pt>
          <cx:pt idx="34730">27</cx:pt>
          <cx:pt idx="34731">68</cx:pt>
          <cx:pt idx="34732">88</cx:pt>
          <cx:pt idx="34733">126</cx:pt>
          <cx:pt idx="34734">260</cx:pt>
          <cx:pt idx="34735">264</cx:pt>
          <cx:pt idx="34736">297</cx:pt>
          <cx:pt idx="34737">317</cx:pt>
          <cx:pt idx="34738">327</cx:pt>
          <cx:pt idx="34739">267</cx:pt>
          <cx:pt idx="34740">264</cx:pt>
          <cx:pt idx="34741">273</cx:pt>
          <cx:pt idx="34742">274</cx:pt>
          <cx:pt idx="34743">259</cx:pt>
          <cx:pt idx="34744">280</cx:pt>
          <cx:pt idx="34745">263</cx:pt>
          <cx:pt idx="34746">259</cx:pt>
          <cx:pt idx="34747">226</cx:pt>
          <cx:pt idx="34748">232</cx:pt>
          <cx:pt idx="34749">155</cx:pt>
          <cx:pt idx="34750">67</cx:pt>
          <cx:pt idx="34751">50</cx:pt>
          <cx:pt idx="34752">18</cx:pt>
          <cx:pt idx="34753">13</cx:pt>
          <cx:pt idx="34754">21</cx:pt>
          <cx:pt idx="34755">56</cx:pt>
          <cx:pt idx="34756">78</cx:pt>
          <cx:pt idx="34757">128</cx:pt>
          <cx:pt idx="34758">247</cx:pt>
          <cx:pt idx="34759">271</cx:pt>
          <cx:pt idx="34760">310</cx:pt>
          <cx:pt idx="34761">328</cx:pt>
          <cx:pt idx="34762">313</cx:pt>
          <cx:pt idx="34763">271</cx:pt>
          <cx:pt idx="34764">264</cx:pt>
          <cx:pt idx="34765">280</cx:pt>
          <cx:pt idx="34766">285</cx:pt>
          <cx:pt idx="34767">252</cx:pt>
          <cx:pt idx="34768">261</cx:pt>
          <cx:pt idx="34769">278</cx:pt>
          <cx:pt idx="34770">279</cx:pt>
          <cx:pt idx="34771">254</cx:pt>
          <cx:pt idx="34772">248</cx:pt>
          <cx:pt idx="34773">158</cx:pt>
          <cx:pt idx="34774">65</cx:pt>
          <cx:pt idx="34775">53</cx:pt>
          <cx:pt idx="34776">29</cx:pt>
          <cx:pt idx="34777">19</cx:pt>
          <cx:pt idx="34778">27</cx:pt>
          <cx:pt idx="34779">58</cx:pt>
          <cx:pt idx="34780">90</cx:pt>
          <cx:pt idx="34781">140</cx:pt>
          <cx:pt idx="34782">261</cx:pt>
          <cx:pt idx="34783">257</cx:pt>
          <cx:pt idx="34784">285</cx:pt>
          <cx:pt idx="34785">301</cx:pt>
          <cx:pt idx="34786">299</cx:pt>
          <cx:pt idx="34787">282</cx:pt>
          <cx:pt idx="34788">266</cx:pt>
          <cx:pt idx="34789">251</cx:pt>
          <cx:pt idx="34790">281</cx:pt>
          <cx:pt idx="34791">249</cx:pt>
          <cx:pt idx="34792">253</cx:pt>
          <cx:pt idx="34793">264</cx:pt>
          <cx:pt idx="34794">263</cx:pt>
          <cx:pt idx="34795">247</cx:pt>
          <cx:pt idx="34796">237</cx:pt>
          <cx:pt idx="34797">176</cx:pt>
          <cx:pt idx="34798">91</cx:pt>
          <cx:pt idx="34799">53</cx:pt>
          <cx:pt idx="34800">22</cx:pt>
          <cx:pt idx="34801">22</cx:pt>
          <cx:pt idx="34802">31</cx:pt>
          <cx:pt idx="34803">63</cx:pt>
          <cx:pt idx="34804">82</cx:pt>
          <cx:pt idx="34805">137</cx:pt>
          <cx:pt idx="34806">251</cx:pt>
          <cx:pt idx="34807">261</cx:pt>
          <cx:pt idx="34808">270</cx:pt>
          <cx:pt idx="34809">293</cx:pt>
          <cx:pt idx="34810">305</cx:pt>
          <cx:pt idx="34811">271</cx:pt>
          <cx:pt idx="34812">267</cx:pt>
          <cx:pt idx="34813">253</cx:pt>
          <cx:pt idx="34814">246</cx:pt>
          <cx:pt idx="34815">249</cx:pt>
          <cx:pt idx="34816">270</cx:pt>
          <cx:pt idx="34817">260</cx:pt>
          <cx:pt idx="34818">259</cx:pt>
          <cx:pt idx="34819">238</cx:pt>
          <cx:pt idx="34820">233</cx:pt>
          <cx:pt idx="34821">201</cx:pt>
          <cx:pt idx="34822">110</cx:pt>
          <cx:pt idx="34823">60</cx:pt>
          <cx:pt idx="34824">24</cx:pt>
          <cx:pt idx="34825">10</cx:pt>
          <cx:pt idx="34826">5</cx:pt>
          <cx:pt idx="34827">25</cx:pt>
          <cx:pt idx="34828">64</cx:pt>
          <cx:pt idx="34829">135</cx:pt>
          <cx:pt idx="34830">212</cx:pt>
          <cx:pt idx="34831">218</cx:pt>
          <cx:pt idx="34832">216</cx:pt>
          <cx:pt idx="34833">268</cx:pt>
          <cx:pt idx="34834">302</cx:pt>
          <cx:pt idx="34835">245</cx:pt>
          <cx:pt idx="34836">221</cx:pt>
          <cx:pt idx="34837">240</cx:pt>
          <cx:pt idx="34838">201</cx:pt>
          <cx:pt idx="34839">200</cx:pt>
          <cx:pt idx="34840">181</cx:pt>
          <cx:pt idx="34841">180</cx:pt>
          <cx:pt idx="34842">179</cx:pt>
          <cx:pt idx="34843">185</cx:pt>
          <cx:pt idx="34844">179</cx:pt>
          <cx:pt idx="34845">129</cx:pt>
          <cx:pt idx="34846">43</cx:pt>
          <cx:pt idx="34847">21</cx:pt>
          <cx:pt idx="34848">14</cx:pt>
          <cx:pt idx="34849">10</cx:pt>
          <cx:pt idx="34850">4</cx:pt>
          <cx:pt idx="34851">22</cx:pt>
          <cx:pt idx="34852">59</cx:pt>
          <cx:pt idx="34853">91</cx:pt>
          <cx:pt idx="34854">183</cx:pt>
          <cx:pt idx="34855">198</cx:pt>
          <cx:pt idx="34856">184</cx:pt>
          <cx:pt idx="34857">234</cx:pt>
          <cx:pt idx="34858">247</cx:pt>
          <cx:pt idx="34859">225</cx:pt>
          <cx:pt idx="34860">231</cx:pt>
          <cx:pt idx="34861">246</cx:pt>
          <cx:pt idx="34862">230</cx:pt>
          <cx:pt idx="34863">214</cx:pt>
          <cx:pt idx="34864">244</cx:pt>
          <cx:pt idx="34865">253</cx:pt>
          <cx:pt idx="34866">249</cx:pt>
          <cx:pt idx="34867">217</cx:pt>
          <cx:pt idx="34868">214</cx:pt>
          <cx:pt idx="34869">174</cx:pt>
          <cx:pt idx="34870">40</cx:pt>
          <cx:pt idx="34871">21</cx:pt>
          <cx:pt idx="34872">17</cx:pt>
          <cx:pt idx="34873">22</cx:pt>
          <cx:pt idx="34874">12</cx:pt>
          <cx:pt idx="34875">33</cx:pt>
          <cx:pt idx="34876">54</cx:pt>
          <cx:pt idx="34877">118</cx:pt>
          <cx:pt idx="34878">215</cx:pt>
          <cx:pt idx="34879">202</cx:pt>
          <cx:pt idx="34880">205</cx:pt>
          <cx:pt idx="34881">240</cx:pt>
          <cx:pt idx="34882">235</cx:pt>
          <cx:pt idx="34883">196</cx:pt>
          <cx:pt idx="34884">164</cx:pt>
          <cx:pt idx="34885">172</cx:pt>
          <cx:pt idx="34886">182</cx:pt>
          <cx:pt idx="34887">122</cx:pt>
          <cx:pt idx="34888">118</cx:pt>
          <cx:pt idx="34889">97</cx:pt>
          <cx:pt idx="34890">82</cx:pt>
          <cx:pt idx="34891">74</cx:pt>
          <cx:pt idx="34892">65</cx:pt>
          <cx:pt idx="34893">41</cx:pt>
          <cx:pt idx="34894">13</cx:pt>
          <cx:pt idx="34895">9</cx:pt>
          <cx:pt idx="34896">3</cx:pt>
          <cx:pt idx="34897">2</cx:pt>
          <cx:pt idx="34898">4</cx:pt>
          <cx:pt idx="34899">19</cx:pt>
          <cx:pt idx="34900">32</cx:pt>
          <cx:pt idx="34901">53</cx:pt>
          <cx:pt idx="34902">87</cx:pt>
          <cx:pt idx="34903">91</cx:pt>
          <cx:pt idx="34904">101</cx:pt>
          <cx:pt idx="34905">153</cx:pt>
          <cx:pt idx="34906">140</cx:pt>
          <cx:pt idx="34907">142</cx:pt>
          <cx:pt idx="34908">144</cx:pt>
          <cx:pt idx="34909">148</cx:pt>
          <cx:pt idx="34910">140</cx:pt>
          <cx:pt idx="34911">101</cx:pt>
          <cx:pt idx="34912">123</cx:pt>
          <cx:pt idx="34913">127</cx:pt>
          <cx:pt idx="34914">122</cx:pt>
          <cx:pt idx="34915">106</cx:pt>
          <cx:pt idx="34916">142</cx:pt>
          <cx:pt idx="34917">55</cx:pt>
          <cx:pt idx="34918">5</cx:pt>
          <cx:pt idx="34919">3</cx:pt>
          <cx:pt idx="34920">2</cx:pt>
          <cx:pt idx="34921">3</cx:pt>
          <cx:pt idx="34922">1</cx:pt>
          <cx:pt idx="34923">12</cx:pt>
          <cx:pt idx="34924">35</cx:pt>
          <cx:pt idx="34925">63</cx:pt>
          <cx:pt idx="34926">142</cx:pt>
          <cx:pt idx="34927">134</cx:pt>
          <cx:pt idx="34928">160</cx:pt>
          <cx:pt idx="34929">215</cx:pt>
          <cx:pt idx="34930">208</cx:pt>
          <cx:pt idx="34931">203</cx:pt>
          <cx:pt idx="34932">209</cx:pt>
          <cx:pt idx="34933">201</cx:pt>
          <cx:pt idx="34934">207</cx:pt>
          <cx:pt idx="34935">199</cx:pt>
          <cx:pt idx="34936">192</cx:pt>
          <cx:pt idx="34937">171</cx:pt>
          <cx:pt idx="34938">205</cx:pt>
          <cx:pt idx="34939">151</cx:pt>
          <cx:pt idx="34940">182</cx:pt>
          <cx:pt idx="34941">113</cx:pt>
          <cx:pt idx="34942">24</cx:pt>
          <cx:pt idx="34943">14</cx:pt>
          <cx:pt idx="34944">6</cx:pt>
          <cx:pt idx="34945">8</cx:pt>
          <cx:pt idx="34946">16</cx:pt>
          <cx:pt idx="34947">58</cx:pt>
          <cx:pt idx="34948">64</cx:pt>
          <cx:pt idx="34949">95</cx:pt>
          <cx:pt idx="34950">189</cx:pt>
          <cx:pt idx="34951">190</cx:pt>
          <cx:pt idx="34952">214</cx:pt>
          <cx:pt idx="34953">237</cx:pt>
          <cx:pt idx="34954">252</cx:pt>
          <cx:pt idx="34955">227</cx:pt>
          <cx:pt idx="34956">209</cx:pt>
          <cx:pt idx="34957">205</cx:pt>
          <cx:pt idx="34958">226</cx:pt>
          <cx:pt idx="34959">210</cx:pt>
          <cx:pt idx="34960">190</cx:pt>
          <cx:pt idx="34961">209</cx:pt>
          <cx:pt idx="34962">198</cx:pt>
          <cx:pt idx="34963">163</cx:pt>
          <cx:pt idx="34964">187</cx:pt>
          <cx:pt idx="34965">137</cx:pt>
          <cx:pt idx="34966">63</cx:pt>
          <cx:pt idx="34967">34</cx:pt>
          <cx:pt idx="34968">10</cx:pt>
          <cx:pt idx="34969">13</cx:pt>
          <cx:pt idx="34970">17</cx:pt>
          <cx:pt idx="34971">54</cx:pt>
          <cx:pt idx="34972">63</cx:pt>
          <cx:pt idx="34973">101</cx:pt>
          <cx:pt idx="34974">192</cx:pt>
          <cx:pt idx="34975">184</cx:pt>
          <cx:pt idx="34976">201</cx:pt>
          <cx:pt idx="34977">252</cx:pt>
          <cx:pt idx="34978">261</cx:pt>
          <cx:pt idx="34979">231</cx:pt>
          <cx:pt idx="34980">225</cx:pt>
          <cx:pt idx="34981">217</cx:pt>
          <cx:pt idx="34982">232</cx:pt>
          <cx:pt idx="34983">213</cx:pt>
          <cx:pt idx="34984">210</cx:pt>
          <cx:pt idx="34985">206</cx:pt>
          <cx:pt idx="34986">206</cx:pt>
          <cx:pt idx="34987">165</cx:pt>
          <cx:pt idx="34988">194</cx:pt>
          <cx:pt idx="34989">127</cx:pt>
          <cx:pt idx="34990">65</cx:pt>
          <cx:pt idx="34991">34</cx:pt>
          <cx:pt idx="34992">8</cx:pt>
          <cx:pt idx="34993">4</cx:pt>
          <cx:pt idx="34994">3</cx:pt>
          <cx:pt idx="34995">27</cx:pt>
          <cx:pt idx="34996">50</cx:pt>
          <cx:pt idx="34997">120</cx:pt>
          <cx:pt idx="34998">174</cx:pt>
          <cx:pt idx="34999">177</cx:pt>
          <cx:pt idx="35000">191</cx:pt>
          <cx:pt idx="35001">244</cx:pt>
          <cx:pt idx="35002">249</cx:pt>
          <cx:pt idx="35003">230</cx:pt>
          <cx:pt idx="35004">196</cx:pt>
          <cx:pt idx="35005">205</cx:pt>
          <cx:pt idx="35006">195</cx:pt>
          <cx:pt idx="35007">168</cx:pt>
          <cx:pt idx="35008">136</cx:pt>
          <cx:pt idx="35009">140</cx:pt>
          <cx:pt idx="35010">142</cx:pt>
          <cx:pt idx="35011">130</cx:pt>
          <cx:pt idx="35012">131</cx:pt>
          <cx:pt idx="35013">84</cx:pt>
          <cx:pt idx="35014">26</cx:pt>
          <cx:pt idx="35015">9</cx:pt>
          <cx:pt idx="35016">11</cx:pt>
          <cx:pt idx="35017">7</cx:pt>
          <cx:pt idx="35018">3</cx:pt>
          <cx:pt idx="35019">22</cx:pt>
          <cx:pt idx="35020">57</cx:pt>
          <cx:pt idx="35021">77</cx:pt>
          <cx:pt idx="35022">147</cx:pt>
          <cx:pt idx="35023">168</cx:pt>
          <cx:pt idx="35024">174</cx:pt>
          <cx:pt idx="35025">209</cx:pt>
          <cx:pt idx="35026">203</cx:pt>
          <cx:pt idx="35027">188</cx:pt>
          <cx:pt idx="35028">197</cx:pt>
          <cx:pt idx="35029">202</cx:pt>
          <cx:pt idx="35030">217</cx:pt>
          <cx:pt idx="35031">200</cx:pt>
          <cx:pt idx="35032">218</cx:pt>
          <cx:pt idx="35033">207</cx:pt>
          <cx:pt idx="35034">207</cx:pt>
          <cx:pt idx="35035">169</cx:pt>
          <cx:pt idx="35036">192</cx:pt>
          <cx:pt idx="35037">113</cx:pt>
          <cx:pt idx="35038">30</cx:pt>
          <cx:pt idx="35039">11</cx:pt>
          <cx:pt idx="35040">14</cx:pt>
          <cx:pt idx="35041">12</cx:pt>
          <cx:pt idx="35042">13</cx:pt>
          <cx:pt idx="35043">32</cx:pt>
          <cx:pt idx="35044">48</cx:pt>
          <cx:pt idx="35045">113</cx:pt>
          <cx:pt idx="35046">200</cx:pt>
          <cx:pt idx="35047">170</cx:pt>
          <cx:pt idx="35048">204</cx:pt>
          <cx:pt idx="35049">231</cx:pt>
          <cx:pt idx="35050">211</cx:pt>
          <cx:pt idx="35051">177</cx:pt>
          <cx:pt idx="35052">140</cx:pt>
          <cx:pt idx="35053">166</cx:pt>
          <cx:pt idx="35054">170</cx:pt>
          <cx:pt idx="35055">123</cx:pt>
          <cx:pt idx="35056">123</cx:pt>
          <cx:pt idx="35057">109</cx:pt>
          <cx:pt idx="35058">96</cx:pt>
          <cx:pt idx="35059">84</cx:pt>
          <cx:pt idx="35060">77</cx:pt>
          <cx:pt idx="35061">52</cx:pt>
          <cx:pt idx="35062">14</cx:pt>
          <cx:pt idx="35063">11</cx:pt>
          <cx:pt idx="35064">3</cx:pt>
          <cx:pt idx="35065">1</cx:pt>
          <cx:pt idx="35066">0</cx:pt>
          <cx:pt idx="35067">17</cx:pt>
          <cx:pt idx="35068">28</cx:pt>
          <cx:pt idx="35069">58</cx:pt>
          <cx:pt idx="35070">82</cx:pt>
          <cx:pt idx="35071">96</cx:pt>
          <cx:pt idx="35072">114</cx:pt>
          <cx:pt idx="35073">147</cx:pt>
          <cx:pt idx="35074">185</cx:pt>
          <cx:pt idx="35075">164</cx:pt>
          <cx:pt idx="35076">173</cx:pt>
          <cx:pt idx="35077">182</cx:pt>
          <cx:pt idx="35078">170</cx:pt>
          <cx:pt idx="35079">163</cx:pt>
          <cx:pt idx="35080">194</cx:pt>
          <cx:pt idx="35081">205</cx:pt>
          <cx:pt idx="35082">204</cx:pt>
          <cx:pt idx="35083">161</cx:pt>
          <cx:pt idx="35084">194</cx:pt>
          <cx:pt idx="35085">103</cx:pt>
          <cx:pt idx="35086">11</cx:pt>
          <cx:pt idx="35087">9</cx:pt>
          <cx:pt idx="35088">0</cx:pt>
          <cx:pt idx="35089">7</cx:pt>
          <cx:pt idx="35090">18</cx:pt>
          <cx:pt idx="35091">41</cx:pt>
          <cx:pt idx="35092">54</cx:pt>
          <cx:pt idx="35093">106</cx:pt>
          <cx:pt idx="35094">209</cx:pt>
          <cx:pt idx="35095">187</cx:pt>
          <cx:pt idx="35096">222</cx:pt>
          <cx:pt idx="35097">258</cx:pt>
          <cx:pt idx="35098">261</cx:pt>
          <cx:pt idx="35099">232</cx:pt>
          <cx:pt idx="35100">218</cx:pt>
          <cx:pt idx="35101">240</cx:pt>
          <cx:pt idx="35102">240</cx:pt>
          <cx:pt idx="35103">218</cx:pt>
          <cx:pt idx="35104">226</cx:pt>
          <cx:pt idx="35105">221</cx:pt>
          <cx:pt idx="35106">231</cx:pt>
          <cx:pt idx="35107">187</cx:pt>
          <cx:pt idx="35108">216</cx:pt>
          <cx:pt idx="35109">142</cx:pt>
          <cx:pt idx="35110">72</cx:pt>
          <cx:pt idx="35111">39</cx:pt>
          <cx:pt idx="35112">17</cx:pt>
          <cx:pt idx="35113">9</cx:pt>
          <cx:pt idx="35114">21</cx:pt>
          <cx:pt idx="35115">49</cx:pt>
          <cx:pt idx="35116">66</cx:pt>
          <cx:pt idx="35117">109</cx:pt>
          <cx:pt idx="35118">209</cx:pt>
          <cx:pt idx="35119">203</cx:pt>
          <cx:pt idx="35120">215</cx:pt>
          <cx:pt idx="35121">246</cx:pt>
          <cx:pt idx="35122">268</cx:pt>
          <cx:pt idx="35123">217</cx:pt>
          <cx:pt idx="35124">218</cx:pt>
          <cx:pt idx="35125">237</cx:pt>
          <cx:pt idx="35126">238</cx:pt>
          <cx:pt idx="35127">220</cx:pt>
          <cx:pt idx="35128">213</cx:pt>
          <cx:pt idx="35129">226</cx:pt>
          <cx:pt idx="35130">243</cx:pt>
          <cx:pt idx="35131">201</cx:pt>
          <cx:pt idx="35132">210</cx:pt>
          <cx:pt idx="35133">157</cx:pt>
          <cx:pt idx="35134">72</cx:pt>
          <cx:pt idx="35135">41</cx:pt>
          <cx:pt idx="35136">14</cx:pt>
          <cx:pt idx="35137">11</cx:pt>
          <cx:pt idx="35138">22</cx:pt>
          <cx:pt idx="35139">54</cx:pt>
          <cx:pt idx="35140">68</cx:pt>
          <cx:pt idx="35141">117</cx:pt>
          <cx:pt idx="35142">213</cx:pt>
          <cx:pt idx="35143">208</cx:pt>
          <cx:pt idx="35144">231</cx:pt>
          <cx:pt idx="35145">269</cx:pt>
          <cx:pt idx="35146">282</cx:pt>
          <cx:pt idx="35147">241</cx:pt>
          <cx:pt idx="35148">221</cx:pt>
          <cx:pt idx="35149">240</cx:pt>
          <cx:pt idx="35150">229</cx:pt>
          <cx:pt idx="35151">214</cx:pt>
          <cx:pt idx="35152">232</cx:pt>
          <cx:pt idx="35153">238</cx:pt>
          <cx:pt idx="35154">221</cx:pt>
          <cx:pt idx="35155">189</cx:pt>
          <cx:pt idx="35156">206</cx:pt>
          <cx:pt idx="35157">155</cx:pt>
          <cx:pt idx="35158">75</cx:pt>
          <cx:pt idx="35159">45</cx:pt>
          <cx:pt idx="35160">11</cx:pt>
          <cx:pt idx="35161">4</cx:pt>
          <cx:pt idx="35162">6</cx:pt>
          <cx:pt idx="35163">28</cx:pt>
          <cx:pt idx="35164">54</cx:pt>
          <cx:pt idx="35165">120</cx:pt>
          <cx:pt idx="35166">210</cx:pt>
          <cx:pt idx="35167">179</cx:pt>
          <cx:pt idx="35168">201</cx:pt>
          <cx:pt idx="35169">236</cx:pt>
          <cx:pt idx="35170">247</cx:pt>
          <cx:pt idx="35171">226</cx:pt>
          <cx:pt idx="35172">215</cx:pt>
          <cx:pt idx="35173">226</cx:pt>
          <cx:pt idx="35174">209</cx:pt>
          <cx:pt idx="35175">196</cx:pt>
          <cx:pt idx="35176">178</cx:pt>
          <cx:pt idx="35177">154</cx:pt>
          <cx:pt idx="35178">155</cx:pt>
          <cx:pt idx="35179">148</cx:pt>
          <cx:pt idx="35180">152</cx:pt>
          <cx:pt idx="35181">106</cx:pt>
          <cx:pt idx="35182">27</cx:pt>
          <cx:pt idx="35183">19</cx:pt>
          <cx:pt idx="35184">12</cx:pt>
          <cx:pt idx="35185">7</cx:pt>
          <cx:pt idx="35186">8</cx:pt>
          <cx:pt idx="35187">20</cx:pt>
          <cx:pt idx="35188">60</cx:pt>
          <cx:pt idx="35189">100</cx:pt>
          <cx:pt idx="35190">179</cx:pt>
          <cx:pt idx="35191">180</cx:pt>
          <cx:pt idx="35192">192</cx:pt>
          <cx:pt idx="35193">232</cx:pt>
          <cx:pt idx="35194">232</cx:pt>
          <cx:pt idx="35195">219</cx:pt>
          <cx:pt idx="35196">244</cx:pt>
          <cx:pt idx="35197">250</cx:pt>
          <cx:pt idx="35198">246</cx:pt>
          <cx:pt idx="35199">235</cx:pt>
          <cx:pt idx="35200">229</cx:pt>
          <cx:pt idx="35201">239</cx:pt>
          <cx:pt idx="35202">249</cx:pt>
          <cx:pt idx="35203">215</cx:pt>
          <cx:pt idx="35204">225</cx:pt>
          <cx:pt idx="35205">166</cx:pt>
          <cx:pt idx="35206">37</cx:pt>
          <cx:pt idx="35207">11</cx:pt>
          <cx:pt idx="35208">16</cx:pt>
          <cx:pt idx="35209">15</cx:pt>
          <cx:pt idx="35210">12</cx:pt>
          <cx:pt idx="35211">33</cx:pt>
          <cx:pt idx="35212">53</cx:pt>
          <cx:pt idx="35213">138</cx:pt>
          <cx:pt idx="35214">239</cx:pt>
          <cx:pt idx="35215">224</cx:pt>
          <cx:pt idx="35216">292</cx:pt>
          <cx:pt idx="35217">316</cx:pt>
          <cx:pt idx="35218">297</cx:pt>
          <cx:pt idx="35219">239</cx:pt>
          <cx:pt idx="35220">233</cx:pt>
          <cx:pt idx="35221">230</cx:pt>
          <cx:pt idx="35222">261</cx:pt>
          <cx:pt idx="35223">227</cx:pt>
          <cx:pt idx="35224">244</cx:pt>
          <cx:pt idx="35225">244</cx:pt>
          <cx:pt idx="35226">253</cx:pt>
          <cx:pt idx="35227">200</cx:pt>
          <cx:pt idx="35228">223</cx:pt>
          <cx:pt idx="35229">147</cx:pt>
          <cx:pt idx="35230">56</cx:pt>
          <cx:pt idx="35231">46</cx:pt>
          <cx:pt idx="35232">16</cx:pt>
          <cx:pt idx="35233">16</cx:pt>
          <cx:pt idx="35234">27</cx:pt>
          <cx:pt idx="35235">54</cx:pt>
          <cx:pt idx="35236">65</cx:pt>
          <cx:pt idx="35237">138</cx:pt>
          <cx:pt idx="35238">235</cx:pt>
          <cx:pt idx="35239">228</cx:pt>
          <cx:pt idx="35240">267</cx:pt>
          <cx:pt idx="35241">285</cx:pt>
          <cx:pt idx="35242">274</cx:pt>
          <cx:pt idx="35243">231</cx:pt>
          <cx:pt idx="35244">223</cx:pt>
          <cx:pt idx="35245">196</cx:pt>
          <cx:pt idx="35246">232</cx:pt>
          <cx:pt idx="35247">208</cx:pt>
          <cx:pt idx="35248">239</cx:pt>
          <cx:pt idx="35249">244</cx:pt>
          <cx:pt idx="35250">240</cx:pt>
          <cx:pt idx="35251">193</cx:pt>
          <cx:pt idx="35252">214</cx:pt>
          <cx:pt idx="35253">151</cx:pt>
          <cx:pt idx="35254">65</cx:pt>
          <cx:pt idx="35255">51</cx:pt>
          <cx:pt idx="35256">17</cx:pt>
          <cx:pt idx="35257">10</cx:pt>
          <cx:pt idx="35258">21</cx:pt>
          <cx:pt idx="35259">48</cx:pt>
          <cx:pt idx="35260">65</cx:pt>
          <cx:pt idx="35261">129</cx:pt>
          <cx:pt idx="35262">227</cx:pt>
          <cx:pt idx="35263">209</cx:pt>
          <cx:pt idx="35264">303</cx:pt>
          <cx:pt idx="35265">305</cx:pt>
          <cx:pt idx="35266">266</cx:pt>
          <cx:pt idx="35267">225</cx:pt>
          <cx:pt idx="35268">235</cx:pt>
          <cx:pt idx="35269">247</cx:pt>
          <cx:pt idx="35270">246</cx:pt>
          <cx:pt idx="35271">245</cx:pt>
          <cx:pt idx="35272">244</cx:pt>
          <cx:pt idx="35273">256</cx:pt>
          <cx:pt idx="35274">268</cx:pt>
          <cx:pt idx="35275">215</cx:pt>
          <cx:pt idx="35276">217</cx:pt>
          <cx:pt idx="35277">144</cx:pt>
          <cx:pt idx="35278">77</cx:pt>
          <cx:pt idx="35279">43</cx:pt>
          <cx:pt idx="35280">11</cx:pt>
          <cx:pt idx="35281">11</cx:pt>
          <cx:pt idx="35282">24</cx:pt>
          <cx:pt idx="35283">51</cx:pt>
          <cx:pt idx="35284">71</cx:pt>
          <cx:pt idx="35285">82</cx:pt>
          <cx:pt idx="35286">169</cx:pt>
          <cx:pt idx="35287">203</cx:pt>
          <cx:pt idx="35288">203</cx:pt>
          <cx:pt idx="35289">233</cx:pt>
          <cx:pt idx="35290">231</cx:pt>
          <cx:pt idx="35291">232</cx:pt>
          <cx:pt idx="35292">193</cx:pt>
          <cx:pt idx="35293">193</cx:pt>
          <cx:pt idx="35294">224</cx:pt>
          <cx:pt idx="35295">211</cx:pt>
          <cx:pt idx="35296">197</cx:pt>
          <cx:pt idx="35297">200</cx:pt>
          <cx:pt idx="35298">198</cx:pt>
          <cx:pt idx="35299">197</cx:pt>
          <cx:pt idx="35300">183</cx:pt>
          <cx:pt idx="35301">137</cx:pt>
          <cx:pt idx="35302">58</cx:pt>
          <cx:pt idx="35303">45</cx:pt>
          <cx:pt idx="35304">16</cx:pt>
          <cx:pt idx="35305">14</cx:pt>
          <cx:pt idx="35306">22</cx:pt>
          <cx:pt idx="35307">58</cx:pt>
          <cx:pt idx="35308">72</cx:pt>
          <cx:pt idx="35309">99</cx:pt>
          <cx:pt idx="35310">210</cx:pt>
          <cx:pt idx="35311">209</cx:pt>
          <cx:pt idx="35312">221</cx:pt>
          <cx:pt idx="35313">237</cx:pt>
          <cx:pt idx="35314">218</cx:pt>
          <cx:pt idx="35315">211</cx:pt>
          <cx:pt idx="35316">227</cx:pt>
          <cx:pt idx="35317">223</cx:pt>
          <cx:pt idx="35318">243</cx:pt>
          <cx:pt idx="35319">246</cx:pt>
          <cx:pt idx="35320">250</cx:pt>
          <cx:pt idx="35321">258</cx:pt>
          <cx:pt idx="35322">256</cx:pt>
          <cx:pt idx="35323">203</cx:pt>
          <cx:pt idx="35324">216</cx:pt>
          <cx:pt idx="35325">177</cx:pt>
          <cx:pt idx="35326">73</cx:pt>
          <cx:pt idx="35327">43</cx:pt>
          <cx:pt idx="35328">9</cx:pt>
          <cx:pt idx="35329">5</cx:pt>
          <cx:pt idx="35330">6</cx:pt>
          <cx:pt idx="35331">23</cx:pt>
          <cx:pt idx="35332">51</cx:pt>
          <cx:pt idx="35333">125</cx:pt>
          <cx:pt idx="35334">197</cx:pt>
          <cx:pt idx="35335">193</cx:pt>
          <cx:pt idx="35336">202</cx:pt>
          <cx:pt idx="35337">251</cx:pt>
          <cx:pt idx="35338">246</cx:pt>
          <cx:pt idx="35339">216</cx:pt>
          <cx:pt idx="35340">193</cx:pt>
          <cx:pt idx="35341">201</cx:pt>
          <cx:pt idx="35342">192</cx:pt>
          <cx:pt idx="35343">178</cx:pt>
          <cx:pt idx="35344">166</cx:pt>
          <cx:pt idx="35345">151</cx:pt>
          <cx:pt idx="35346">160</cx:pt>
          <cx:pt idx="35347">132</cx:pt>
          <cx:pt idx="35348">136</cx:pt>
          <cx:pt idx="35349">89</cx:pt>
          <cx:pt idx="35350">17</cx:pt>
          <cx:pt idx="35351">13</cx:pt>
          <cx:pt idx="35352">10</cx:pt>
          <cx:pt idx="35353">3</cx:pt>
          <cx:pt idx="35354">5</cx:pt>
          <cx:pt idx="35355">15</cx:pt>
          <cx:pt idx="35356">54</cx:pt>
          <cx:pt idx="35357">96</cx:pt>
          <cx:pt idx="35358">174</cx:pt>
          <cx:pt idx="35359">180</cx:pt>
          <cx:pt idx="35360">171</cx:pt>
          <cx:pt idx="35361">212</cx:pt>
          <cx:pt idx="35362">220</cx:pt>
          <cx:pt idx="35363">216</cx:pt>
          <cx:pt idx="35364">218</cx:pt>
          <cx:pt idx="35365">236</cx:pt>
          <cx:pt idx="35366">235</cx:pt>
          <cx:pt idx="35367">207</cx:pt>
          <cx:pt idx="35368">232</cx:pt>
          <cx:pt idx="35369">231</cx:pt>
          <cx:pt idx="35370">247</cx:pt>
          <cx:pt idx="35371">219</cx:pt>
          <cx:pt idx="35372">207</cx:pt>
          <cx:pt idx="35373">156</cx:pt>
          <cx:pt idx="35374">30</cx:pt>
          <cx:pt idx="35375">15</cx:pt>
          <cx:pt idx="35376">15</cx:pt>
          <cx:pt idx="35377">13</cx:pt>
          <cx:pt idx="35378">16</cx:pt>
          <cx:pt idx="35379">31</cx:pt>
          <cx:pt idx="35380">63</cx:pt>
          <cx:pt idx="35381">134</cx:pt>
          <cx:pt idx="35382">244</cx:pt>
          <cx:pt idx="35383">256</cx:pt>
          <cx:pt idx="35384">296</cx:pt>
          <cx:pt idx="35385">332</cx:pt>
          <cx:pt idx="35386">303</cx:pt>
          <cx:pt idx="35387">255</cx:pt>
          <cx:pt idx="35388">243</cx:pt>
          <cx:pt idx="35389">244</cx:pt>
          <cx:pt idx="35390">255</cx:pt>
          <cx:pt idx="35391">251</cx:pt>
          <cx:pt idx="35392">252</cx:pt>
          <cx:pt idx="35393">238</cx:pt>
          <cx:pt idx="35394">254</cx:pt>
          <cx:pt idx="35395">209</cx:pt>
          <cx:pt idx="35396">217</cx:pt>
          <cx:pt idx="35397">143</cx:pt>
          <cx:pt idx="35398">62</cx:pt>
          <cx:pt idx="35399">54</cx:pt>
          <cx:pt idx="35400">12</cx:pt>
          <cx:pt idx="35401">11</cx:pt>
          <cx:pt idx="35402">25</cx:pt>
          <cx:pt idx="35403">46</cx:pt>
          <cx:pt idx="35404">64</cx:pt>
          <cx:pt idx="35405">105</cx:pt>
          <cx:pt idx="35406">173</cx:pt>
          <cx:pt idx="35407">186</cx:pt>
          <cx:pt idx="35408">227</cx:pt>
          <cx:pt idx="35409">249</cx:pt>
          <cx:pt idx="35410">181</cx:pt>
          <cx:pt idx="35411">186</cx:pt>
          <cx:pt idx="35412">178</cx:pt>
          <cx:pt idx="35413">161</cx:pt>
          <cx:pt idx="35414">180</cx:pt>
          <cx:pt idx="35415">178</cx:pt>
          <cx:pt idx="35416">189</cx:pt>
          <cx:pt idx="35417">202</cx:pt>
          <cx:pt idx="35418">190</cx:pt>
          <cx:pt idx="35419">154</cx:pt>
          <cx:pt idx="35420">196</cx:pt>
          <cx:pt idx="35421">109</cx:pt>
          <cx:pt idx="35422">60</cx:pt>
          <cx:pt idx="35423">38</cx:pt>
          <cx:pt idx="35424">13</cx:pt>
          <cx:pt idx="35425">9</cx:pt>
          <cx:pt idx="35426">21</cx:pt>
          <cx:pt idx="35427">55</cx:pt>
          <cx:pt idx="35428">73</cx:pt>
          <cx:pt idx="35429">134</cx:pt>
          <cx:pt idx="35430">253</cx:pt>
          <cx:pt idx="35431">249</cx:pt>
          <cx:pt idx="35432">302</cx:pt>
          <cx:pt idx="35433">307</cx:pt>
          <cx:pt idx="35434">295</cx:pt>
          <cx:pt idx="35435">250</cx:pt>
          <cx:pt idx="35436">247</cx:pt>
          <cx:pt idx="35437">239</cx:pt>
          <cx:pt idx="35438">246</cx:pt>
          <cx:pt idx="35439">249</cx:pt>
          <cx:pt idx="35440">272</cx:pt>
          <cx:pt idx="35441">268</cx:pt>
          <cx:pt idx="35442">265</cx:pt>
          <cx:pt idx="35443">218</cx:pt>
          <cx:pt idx="35444">239</cx:pt>
          <cx:pt idx="35445">150</cx:pt>
          <cx:pt idx="35446">62</cx:pt>
          <cx:pt idx="35447">45</cx:pt>
          <cx:pt idx="35448">15</cx:pt>
          <cx:pt idx="35449">14</cx:pt>
          <cx:pt idx="35450">22</cx:pt>
          <cx:pt idx="35451">49</cx:pt>
          <cx:pt idx="35452">65</cx:pt>
          <cx:pt idx="35453">135</cx:pt>
          <cx:pt idx="35454">237</cx:pt>
          <cx:pt idx="35455">241</cx:pt>
          <cx:pt idx="35456">266</cx:pt>
          <cx:pt idx="35457">290</cx:pt>
          <cx:pt idx="35458">272</cx:pt>
          <cx:pt idx="35459">247</cx:pt>
          <cx:pt idx="35460">242</cx:pt>
          <cx:pt idx="35461">218</cx:pt>
          <cx:pt idx="35462">259</cx:pt>
          <cx:pt idx="35463">217</cx:pt>
          <cx:pt idx="35464">267</cx:pt>
          <cx:pt idx="35465">275</cx:pt>
          <cx:pt idx="35466">271</cx:pt>
          <cx:pt idx="35467">227</cx:pt>
          <cx:pt idx="35468">227</cx:pt>
          <cx:pt idx="35469">157</cx:pt>
          <cx:pt idx="35470">62</cx:pt>
          <cx:pt idx="35471">43</cx:pt>
          <cx:pt idx="35472">13</cx:pt>
          <cx:pt idx="35473">9</cx:pt>
          <cx:pt idx="35474">25</cx:pt>
          <cx:pt idx="35475">54</cx:pt>
          <cx:pt idx="35476">73</cx:pt>
          <cx:pt idx="35477">126</cx:pt>
          <cx:pt idx="35478">218</cx:pt>
          <cx:pt idx="35479">248</cx:pt>
          <cx:pt idx="35480">281</cx:pt>
          <cx:pt idx="35481">302</cx:pt>
          <cx:pt idx="35482">330</cx:pt>
          <cx:pt idx="35483">272</cx:pt>
          <cx:pt idx="35484">256</cx:pt>
          <cx:pt idx="35485">279</cx:pt>
          <cx:pt idx="35486">267</cx:pt>
          <cx:pt idx="35487">264</cx:pt>
          <cx:pt idx="35488">260</cx:pt>
          <cx:pt idx="35489">250</cx:pt>
          <cx:pt idx="35490">257</cx:pt>
          <cx:pt idx="35491">223</cx:pt>
          <cx:pt idx="35492">232</cx:pt>
          <cx:pt idx="35493">137</cx:pt>
          <cx:pt idx="35494">70</cx:pt>
          <cx:pt idx="35495">42</cx:pt>
          <cx:pt idx="35496">15</cx:pt>
          <cx:pt idx="35497">9</cx:pt>
          <cx:pt idx="35498">5</cx:pt>
          <cx:pt idx="35499">23</cx:pt>
          <cx:pt idx="35500">51</cx:pt>
          <cx:pt idx="35501">128</cx:pt>
          <cx:pt idx="35502">207</cx:pt>
          <cx:pt idx="35503">200</cx:pt>
          <cx:pt idx="35504">223</cx:pt>
          <cx:pt idx="35505">263</cx:pt>
          <cx:pt idx="35506">274</cx:pt>
          <cx:pt idx="35507">241</cx:pt>
          <cx:pt idx="35508">216</cx:pt>
          <cx:pt idx="35509">217</cx:pt>
          <cx:pt idx="35510">215</cx:pt>
          <cx:pt idx="35511">176</cx:pt>
          <cx:pt idx="35512">163</cx:pt>
          <cx:pt idx="35513">145</cx:pt>
          <cx:pt idx="35514">163</cx:pt>
          <cx:pt idx="35515">128</cx:pt>
          <cx:pt idx="35516">138</cx:pt>
          <cx:pt idx="35517">82</cx:pt>
          <cx:pt idx="35518">17</cx:pt>
          <cx:pt idx="35519">12</cx:pt>
          <cx:pt idx="35520">11</cx:pt>
          <cx:pt idx="35521">5</cx:pt>
          <cx:pt idx="35522">4</cx:pt>
          <cx:pt idx="35523">22</cx:pt>
          <cx:pt idx="35524">48</cx:pt>
          <cx:pt idx="35525">83</cx:pt>
          <cx:pt idx="35526">164</cx:pt>
          <cx:pt idx="35527">176</cx:pt>
          <cx:pt idx="35528">182</cx:pt>
          <cx:pt idx="35529">218</cx:pt>
          <cx:pt idx="35530">250</cx:pt>
          <cx:pt idx="35531">227</cx:pt>
          <cx:pt idx="35532">246</cx:pt>
          <cx:pt idx="35533">240</cx:pt>
          <cx:pt idx="35534">241</cx:pt>
          <cx:pt idx="35535">245</cx:pt>
          <cx:pt idx="35536">253</cx:pt>
          <cx:pt idx="35537">242</cx:pt>
          <cx:pt idx="35538">239</cx:pt>
          <cx:pt idx="35539">207</cx:pt>
          <cx:pt idx="35540">215</cx:pt>
          <cx:pt idx="35541">152</cx:pt>
          <cx:pt idx="35542">28</cx:pt>
          <cx:pt idx="35543">10</cx:pt>
          <cx:pt idx="35544">12</cx:pt>
          <cx:pt idx="35545">15</cx:pt>
          <cx:pt idx="35546">8</cx:pt>
          <cx:pt idx="35547">43</cx:pt>
          <cx:pt idx="35548">55</cx:pt>
          <cx:pt idx="35549">130</cx:pt>
          <cx:pt idx="35550">266</cx:pt>
          <cx:pt idx="35551">273</cx:pt>
          <cx:pt idx="35552">303</cx:pt>
          <cx:pt idx="35553">327</cx:pt>
          <cx:pt idx="35554">312</cx:pt>
          <cx:pt idx="35555">254</cx:pt>
          <cx:pt idx="35556">241</cx:pt>
          <cx:pt idx="35557">265</cx:pt>
          <cx:pt idx="35558">281</cx:pt>
          <cx:pt idx="35559">251</cx:pt>
          <cx:pt idx="35560">255</cx:pt>
          <cx:pt idx="35561">254</cx:pt>
          <cx:pt idx="35562">245</cx:pt>
          <cx:pt idx="35563">203</cx:pt>
          <cx:pt idx="35564">225</cx:pt>
          <cx:pt idx="35565">143</cx:pt>
          <cx:pt idx="35566">66</cx:pt>
          <cx:pt idx="35567">40</cx:pt>
          <cx:pt idx="35568">17</cx:pt>
          <cx:pt idx="35569">14</cx:pt>
          <cx:pt idx="35570">21</cx:pt>
          <cx:pt idx="35571">55</cx:pt>
          <cx:pt idx="35572">78</cx:pt>
          <cx:pt idx="35573">133</cx:pt>
          <cx:pt idx="35574">237</cx:pt>
          <cx:pt idx="35575">232</cx:pt>
          <cx:pt idx="35576">283</cx:pt>
          <cx:pt idx="35577">283</cx:pt>
          <cx:pt idx="35578">272</cx:pt>
          <cx:pt idx="35579">244</cx:pt>
          <cx:pt idx="35580">252</cx:pt>
          <cx:pt idx="35581">245</cx:pt>
          <cx:pt idx="35582">260</cx:pt>
          <cx:pt idx="35583">257</cx:pt>
          <cx:pt idx="35584">266</cx:pt>
          <cx:pt idx="35585">250</cx:pt>
          <cx:pt idx="35586">219</cx:pt>
          <cx:pt idx="35587">203</cx:pt>
          <cx:pt idx="35588">217</cx:pt>
          <cx:pt idx="35589">174</cx:pt>
          <cx:pt idx="35590">97</cx:pt>
          <cx:pt idx="35591">55</cx:pt>
          <cx:pt idx="35592">20</cx:pt>
          <cx:pt idx="35593">14</cx:pt>
          <cx:pt idx="35594">18</cx:pt>
          <cx:pt idx="35595">51</cx:pt>
          <cx:pt idx="35596">70</cx:pt>
          <cx:pt idx="35597">111</cx:pt>
          <cx:pt idx="35598">261</cx:pt>
          <cx:pt idx="35599">266</cx:pt>
          <cx:pt idx="35600">275</cx:pt>
          <cx:pt idx="35601">298</cx:pt>
          <cx:pt idx="35602">276</cx:pt>
          <cx:pt idx="35603">243</cx:pt>
          <cx:pt idx="35604">249</cx:pt>
          <cx:pt idx="35605">246</cx:pt>
          <cx:pt idx="35606">266</cx:pt>
          <cx:pt idx="35607">248</cx:pt>
          <cx:pt idx="35608">274</cx:pt>
          <cx:pt idx="35609">270</cx:pt>
          <cx:pt idx="35610">271</cx:pt>
          <cx:pt idx="35611">223</cx:pt>
          <cx:pt idx="35612">235</cx:pt>
          <cx:pt idx="35613">153</cx:pt>
          <cx:pt idx="35614">65</cx:pt>
          <cx:pt idx="35615">44</cx:pt>
          <cx:pt idx="35616">21</cx:pt>
          <cx:pt idx="35617">13</cx:pt>
          <cx:pt idx="35618">24</cx:pt>
          <cx:pt idx="35619">57</cx:pt>
          <cx:pt idx="35620">66</cx:pt>
          <cx:pt idx="35621">125</cx:pt>
          <cx:pt idx="35622">254</cx:pt>
          <cx:pt idx="35623">267</cx:pt>
          <cx:pt idx="35624">269</cx:pt>
          <cx:pt idx="35625">281</cx:pt>
          <cx:pt idx="35626">278</cx:pt>
          <cx:pt idx="35627">228</cx:pt>
          <cx:pt idx="35628">268</cx:pt>
          <cx:pt idx="35629">243</cx:pt>
          <cx:pt idx="35630">267</cx:pt>
          <cx:pt idx="35631">244</cx:pt>
          <cx:pt idx="35632">248</cx:pt>
          <cx:pt idx="35633">266</cx:pt>
          <cx:pt idx="35634">235</cx:pt>
          <cx:pt idx="35635">247</cx:pt>
          <cx:pt idx="35636">242</cx:pt>
          <cx:pt idx="35637">176</cx:pt>
          <cx:pt idx="35638">88</cx:pt>
          <cx:pt idx="35639">46</cx:pt>
          <cx:pt idx="35640">15</cx:pt>
          <cx:pt idx="35641">14</cx:pt>
          <cx:pt idx="35642">20</cx:pt>
          <cx:pt idx="35643">58</cx:pt>
          <cx:pt idx="35644">75</cx:pt>
          <cx:pt idx="35645">114</cx:pt>
          <cx:pt idx="35646">253</cx:pt>
          <cx:pt idx="35647">246</cx:pt>
          <cx:pt idx="35648">273</cx:pt>
          <cx:pt idx="35649">264</cx:pt>
          <cx:pt idx="35650">277</cx:pt>
          <cx:pt idx="35651">265</cx:pt>
          <cx:pt idx="35652">271</cx:pt>
          <cx:pt idx="35653">268</cx:pt>
          <cx:pt idx="35654">265</cx:pt>
          <cx:pt idx="35655">261</cx:pt>
          <cx:pt idx="35656">261</cx:pt>
          <cx:pt idx="35657">267</cx:pt>
          <cx:pt idx="35658">246</cx:pt>
          <cx:pt idx="35659">208</cx:pt>
          <cx:pt idx="35660">214</cx:pt>
          <cx:pt idx="35661">179</cx:pt>
          <cx:pt idx="35662">87</cx:pt>
          <cx:pt idx="35663">40</cx:pt>
          <cx:pt idx="35664">18</cx:pt>
          <cx:pt idx="35665">3</cx:pt>
          <cx:pt idx="35666">5</cx:pt>
          <cx:pt idx="35667">23</cx:pt>
          <cx:pt idx="35668">52</cx:pt>
          <cx:pt idx="35669">112</cx:pt>
          <cx:pt idx="35670">207</cx:pt>
          <cx:pt idx="35671">200</cx:pt>
          <cx:pt idx="35672">212</cx:pt>
          <cx:pt idx="35673">240</cx:pt>
          <cx:pt idx="35674">240</cx:pt>
          <cx:pt idx="35675">210</cx:pt>
          <cx:pt idx="35676">203</cx:pt>
          <cx:pt idx="35677">197</cx:pt>
          <cx:pt idx="35678">194</cx:pt>
          <cx:pt idx="35679">175</cx:pt>
          <cx:pt idx="35680">152</cx:pt>
          <cx:pt idx="35681">144</cx:pt>
          <cx:pt idx="35682">159</cx:pt>
          <cx:pt idx="35683">142</cx:pt>
          <cx:pt idx="35684">141</cx:pt>
          <cx:pt idx="35685">84</cx:pt>
          <cx:pt idx="35686">19</cx:pt>
          <cx:pt idx="35687">10</cx:pt>
          <cx:pt idx="35688">7</cx:pt>
          <cx:pt idx="35689">4</cx:pt>
          <cx:pt idx="35690">4</cx:pt>
          <cx:pt idx="35691">21</cx:pt>
          <cx:pt idx="35692">59</cx:pt>
          <cx:pt idx="35693">94</cx:pt>
          <cx:pt idx="35694">162</cx:pt>
          <cx:pt idx="35695">181</cx:pt>
          <cx:pt idx="35696">194</cx:pt>
          <cx:pt idx="35697">213</cx:pt>
          <cx:pt idx="35698">211</cx:pt>
          <cx:pt idx="35699">192</cx:pt>
          <cx:pt idx="35700">233</cx:pt>
          <cx:pt idx="35701">233</cx:pt>
          <cx:pt idx="35702">227</cx:pt>
          <cx:pt idx="35703">218</cx:pt>
          <cx:pt idx="35704">230</cx:pt>
          <cx:pt idx="35705">238</cx:pt>
          <cx:pt idx="35706">229</cx:pt>
          <cx:pt idx="35707">192</cx:pt>
          <cx:pt idx="35708">213</cx:pt>
          <cx:pt idx="35709">143</cx:pt>
          <cx:pt idx="35710">30</cx:pt>
          <cx:pt idx="35711">11</cx:pt>
          <cx:pt idx="35712">15</cx:pt>
          <cx:pt idx="35713">18</cx:pt>
          <cx:pt idx="35714">18</cx:pt>
          <cx:pt idx="35715">42</cx:pt>
          <cx:pt idx="35716">59</cx:pt>
          <cx:pt idx="35717">123</cx:pt>
          <cx:pt idx="35718">250</cx:pt>
          <cx:pt idx="35719">260</cx:pt>
          <cx:pt idx="35720">287</cx:pt>
          <cx:pt idx="35721">303</cx:pt>
          <cx:pt idx="35722">270</cx:pt>
          <cx:pt idx="35723">247</cx:pt>
          <cx:pt idx="35724">236</cx:pt>
          <cx:pt idx="35725">226</cx:pt>
          <cx:pt idx="35726">246</cx:pt>
          <cx:pt idx="35727">233</cx:pt>
          <cx:pt idx="35728">252</cx:pt>
          <cx:pt idx="35729">245</cx:pt>
          <cx:pt idx="35730">241</cx:pt>
          <cx:pt idx="35731">217</cx:pt>
          <cx:pt idx="35732">230</cx:pt>
          <cx:pt idx="35733">148</cx:pt>
          <cx:pt idx="35734">63</cx:pt>
          <cx:pt idx="35735">45</cx:pt>
          <cx:pt idx="35736">21</cx:pt>
          <cx:pt idx="35737">12</cx:pt>
          <cx:pt idx="35738">26</cx:pt>
          <cx:pt idx="35739">62</cx:pt>
          <cx:pt idx="35740">72</cx:pt>
          <cx:pt idx="35741">105</cx:pt>
          <cx:pt idx="35742">254</cx:pt>
          <cx:pt idx="35743">251</cx:pt>
          <cx:pt idx="35744">288</cx:pt>
          <cx:pt idx="35745">303</cx:pt>
          <cx:pt idx="35746">284</cx:pt>
          <cx:pt idx="35747">239</cx:pt>
          <cx:pt idx="35748">239</cx:pt>
          <cx:pt idx="35749">234</cx:pt>
          <cx:pt idx="35750">262</cx:pt>
          <cx:pt idx="35751">237</cx:pt>
          <cx:pt idx="35752">255</cx:pt>
          <cx:pt idx="35753">252</cx:pt>
          <cx:pt idx="35754">264</cx:pt>
          <cx:pt idx="35755">207</cx:pt>
          <cx:pt idx="35756">232</cx:pt>
          <cx:pt idx="35757">150</cx:pt>
          <cx:pt idx="35758">66</cx:pt>
          <cx:pt idx="35759">42</cx:pt>
          <cx:pt idx="35760">19</cx:pt>
          <cx:pt idx="35761">14</cx:pt>
          <cx:pt idx="35762">24</cx:pt>
          <cx:pt idx="35763">51</cx:pt>
          <cx:pt idx="35764">67</cx:pt>
          <cx:pt idx="35765">133</cx:pt>
          <cx:pt idx="35766">246</cx:pt>
          <cx:pt idx="35767">243</cx:pt>
          <cx:pt idx="35768">271</cx:pt>
          <cx:pt idx="35769">264</cx:pt>
          <cx:pt idx="35770">255</cx:pt>
          <cx:pt idx="35771">237</cx:pt>
          <cx:pt idx="35772">241</cx:pt>
          <cx:pt idx="35773">232</cx:pt>
          <cx:pt idx="35774">231</cx:pt>
          <cx:pt idx="35775">221</cx:pt>
          <cx:pt idx="35776">258</cx:pt>
          <cx:pt idx="35777">255</cx:pt>
          <cx:pt idx="35778">242</cx:pt>
          <cx:pt idx="35779">185</cx:pt>
          <cx:pt idx="35780">211</cx:pt>
          <cx:pt idx="35781">182</cx:pt>
          <cx:pt idx="35782">98</cx:pt>
          <cx:pt idx="35783">60</cx:pt>
          <cx:pt idx="35784">38</cx:pt>
          <cx:pt idx="35785">17</cx:pt>
          <cx:pt idx="35786">15</cx:pt>
          <cx:pt idx="35787">39</cx:pt>
          <cx:pt idx="35788">77</cx:pt>
          <cx:pt idx="35789">107</cx:pt>
          <cx:pt idx="35790">216</cx:pt>
          <cx:pt idx="35791">231</cx:pt>
          <cx:pt idx="35792">258</cx:pt>
          <cx:pt idx="35793">227</cx:pt>
          <cx:pt idx="35794">251</cx:pt>
          <cx:pt idx="35795">263</cx:pt>
          <cx:pt idx="35796">239</cx:pt>
          <cx:pt idx="35797">234</cx:pt>
          <cx:pt idx="35798">267</cx:pt>
          <cx:pt idx="35799">261</cx:pt>
          <cx:pt idx="35800">287</cx:pt>
          <cx:pt idx="35801">284</cx:pt>
          <cx:pt idx="35802">254</cx:pt>
          <cx:pt idx="35803">224</cx:pt>
          <cx:pt idx="35804">230</cx:pt>
          <cx:pt idx="35805">161</cx:pt>
          <cx:pt idx="35806">67</cx:pt>
          <cx:pt idx="35807">48</cx:pt>
          <cx:pt idx="35808">10</cx:pt>
          <cx:pt idx="35809">13</cx:pt>
          <cx:pt idx="35810">20</cx:pt>
          <cx:pt idx="35811">47</cx:pt>
          <cx:pt idx="35812">91</cx:pt>
          <cx:pt idx="35813">110</cx:pt>
          <cx:pt idx="35814">227</cx:pt>
          <cx:pt idx="35815">288</cx:pt>
          <cx:pt idx="35816">279</cx:pt>
          <cx:pt idx="35817">272</cx:pt>
          <cx:pt idx="35818">291</cx:pt>
          <cx:pt idx="35819">267</cx:pt>
          <cx:pt idx="35820">261</cx:pt>
          <cx:pt idx="35821">249</cx:pt>
          <cx:pt idx="35822">265</cx:pt>
          <cx:pt idx="35823">262</cx:pt>
          <cx:pt idx="35824">284</cx:pt>
          <cx:pt idx="35825">282</cx:pt>
          <cx:pt idx="35826">256</cx:pt>
          <cx:pt idx="35827">213</cx:pt>
          <cx:pt idx="35828">225</cx:pt>
          <cx:pt idx="35829">160</cx:pt>
          <cx:pt idx="35830">75</cx:pt>
          <cx:pt idx="35831">50</cx:pt>
          <cx:pt idx="35832">19</cx:pt>
          <cx:pt idx="35833">6</cx:pt>
          <cx:pt idx="35834">4</cx:pt>
          <cx:pt idx="35835">29</cx:pt>
          <cx:pt idx="35836">54</cx:pt>
          <cx:pt idx="35837">129</cx:pt>
          <cx:pt idx="35838">205</cx:pt>
          <cx:pt idx="35839">201</cx:pt>
          <cx:pt idx="35840">209</cx:pt>
          <cx:pt idx="35841">242</cx:pt>
          <cx:pt idx="35842">251</cx:pt>
          <cx:pt idx="35843">234</cx:pt>
          <cx:pt idx="35844">207</cx:pt>
          <cx:pt idx="35845">197</cx:pt>
          <cx:pt idx="35846">194</cx:pt>
          <cx:pt idx="35847">174</cx:pt>
          <cx:pt idx="35848">161</cx:pt>
          <cx:pt idx="35849">146</cx:pt>
          <cx:pt idx="35850">156</cx:pt>
          <cx:pt idx="35851">136</cx:pt>
          <cx:pt idx="35852">143</cx:pt>
          <cx:pt idx="35853">102</cx:pt>
          <cx:pt idx="35854">26</cx:pt>
          <cx:pt idx="35855">15</cx:pt>
          <cx:pt idx="35856">8</cx:pt>
          <cx:pt idx="35857">2</cx:pt>
          <cx:pt idx="35858">3</cx:pt>
          <cx:pt idx="35859">24</cx:pt>
          <cx:pt idx="35860">57</cx:pt>
          <cx:pt idx="35861">86</cx:pt>
          <cx:pt idx="35862">178</cx:pt>
          <cx:pt idx="35863">166</cx:pt>
          <cx:pt idx="35864">166</cx:pt>
          <cx:pt idx="35865">225</cx:pt>
          <cx:pt idx="35866">234</cx:pt>
          <cx:pt idx="35867">203</cx:pt>
          <cx:pt idx="35868">226</cx:pt>
          <cx:pt idx="35869">230</cx:pt>
          <cx:pt idx="35870">227</cx:pt>
          <cx:pt idx="35871">207</cx:pt>
          <cx:pt idx="35872">228</cx:pt>
          <cx:pt idx="35873">210</cx:pt>
          <cx:pt idx="35874">195</cx:pt>
          <cx:pt idx="35875">204</cx:pt>
          <cx:pt idx="35876">203</cx:pt>
          <cx:pt idx="35877">149</cx:pt>
          <cx:pt idx="35878">35</cx:pt>
          <cx:pt idx="35879">15</cx:pt>
          <cx:pt idx="35880">12</cx:pt>
          <cx:pt idx="35881">15</cx:pt>
          <cx:pt idx="35882">15</cx:pt>
          <cx:pt idx="35883">36</cx:pt>
          <cx:pt idx="35884">61</cx:pt>
          <cx:pt idx="35885">119</cx:pt>
          <cx:pt idx="35886">251</cx:pt>
          <cx:pt idx="35887">276</cx:pt>
          <cx:pt idx="35888">303</cx:pt>
          <cx:pt idx="35889">318</cx:pt>
          <cx:pt idx="35890">318</cx:pt>
          <cx:pt idx="35891">273</cx:pt>
          <cx:pt idx="35892">247</cx:pt>
          <cx:pt idx="35893">249</cx:pt>
          <cx:pt idx="35894">241</cx:pt>
          <cx:pt idx="35895">239</cx:pt>
          <cx:pt idx="35896">255</cx:pt>
          <cx:pt idx="35897">257</cx:pt>
          <cx:pt idx="35898">224</cx:pt>
          <cx:pt idx="35899">193</cx:pt>
          <cx:pt idx="35900">226</cx:pt>
          <cx:pt idx="35901">143</cx:pt>
          <cx:pt idx="35902">68</cx:pt>
          <cx:pt idx="35903">46</cx:pt>
          <cx:pt idx="35904">19</cx:pt>
          <cx:pt idx="35905">12</cx:pt>
          <cx:pt idx="35906">22</cx:pt>
          <cx:pt idx="35907">68</cx:pt>
          <cx:pt idx="35908">85</cx:pt>
          <cx:pt idx="35909">128</cx:pt>
          <cx:pt idx="35910">237</cx:pt>
          <cx:pt idx="35911">256</cx:pt>
          <cx:pt idx="35912">268</cx:pt>
          <cx:pt idx="35913">296</cx:pt>
          <cx:pt idx="35914">296</cx:pt>
          <cx:pt idx="35915">248</cx:pt>
          <cx:pt idx="35916">231</cx:pt>
          <cx:pt idx="35917">224</cx:pt>
          <cx:pt idx="35918">248</cx:pt>
          <cx:pt idx="35919">258</cx:pt>
          <cx:pt idx="35920">250</cx:pt>
          <cx:pt idx="35921">244</cx:pt>
          <cx:pt idx="35922">251</cx:pt>
          <cx:pt idx="35923">216</cx:pt>
          <cx:pt idx="35924">240</cx:pt>
          <cx:pt idx="35925">136</cx:pt>
          <cx:pt idx="35926">58</cx:pt>
          <cx:pt idx="35927">40</cx:pt>
          <cx:pt idx="35928">13</cx:pt>
          <cx:pt idx="35929">10</cx:pt>
          <cx:pt idx="35930">21</cx:pt>
          <cx:pt idx="35931">52</cx:pt>
          <cx:pt idx="35932">71</cx:pt>
          <cx:pt idx="35933">129</cx:pt>
          <cx:pt idx="35934">253</cx:pt>
          <cx:pt idx="35935">264</cx:pt>
          <cx:pt idx="35936">293</cx:pt>
          <cx:pt idx="35937">334</cx:pt>
          <cx:pt idx="35938">316</cx:pt>
          <cx:pt idx="35939">278</cx:pt>
          <cx:pt idx="35940">275</cx:pt>
          <cx:pt idx="35941">266</cx:pt>
          <cx:pt idx="35942">256</cx:pt>
          <cx:pt idx="35943">262</cx:pt>
          <cx:pt idx="35944">288</cx:pt>
          <cx:pt idx="35945">281</cx:pt>
          <cx:pt idx="35946">288</cx:pt>
          <cx:pt idx="35947">232</cx:pt>
          <cx:pt idx="35948">234</cx:pt>
          <cx:pt idx="35949">140</cx:pt>
          <cx:pt idx="35950">64</cx:pt>
          <cx:pt idx="35951">43</cx:pt>
          <cx:pt idx="35952">9</cx:pt>
          <cx:pt idx="35953">15</cx:pt>
          <cx:pt idx="35954">22</cx:pt>
          <cx:pt idx="35955">55</cx:pt>
          <cx:pt idx="35956">66</cx:pt>
          <cx:pt idx="35957">120</cx:pt>
          <cx:pt idx="35958">229</cx:pt>
          <cx:pt idx="35959">241</cx:pt>
          <cx:pt idx="35960">267</cx:pt>
          <cx:pt idx="35961">308</cx:pt>
          <cx:pt idx="35962">293</cx:pt>
          <cx:pt idx="35963">256</cx:pt>
          <cx:pt idx="35964">249</cx:pt>
          <cx:pt idx="35965">244</cx:pt>
          <cx:pt idx="35966">258</cx:pt>
          <cx:pt idx="35967">255</cx:pt>
          <cx:pt idx="35968">285</cx:pt>
          <cx:pt idx="35969">251</cx:pt>
          <cx:pt idx="35970">259</cx:pt>
          <cx:pt idx="35971">227</cx:pt>
          <cx:pt idx="35972">243</cx:pt>
          <cx:pt idx="35973">152</cx:pt>
          <cx:pt idx="35974">60</cx:pt>
          <cx:pt idx="35975">44</cx:pt>
          <cx:pt idx="35976">16</cx:pt>
          <cx:pt idx="35977">17</cx:pt>
          <cx:pt idx="35978">22</cx:pt>
          <cx:pt idx="35979">57</cx:pt>
          <cx:pt idx="35980">72</cx:pt>
          <cx:pt idx="35981">138</cx:pt>
          <cx:pt idx="35982">233</cx:pt>
          <cx:pt idx="35983">251</cx:pt>
          <cx:pt idx="35984">285</cx:pt>
          <cx:pt idx="35985">330</cx:pt>
          <cx:pt idx="35986">323</cx:pt>
          <cx:pt idx="35987">281</cx:pt>
          <cx:pt idx="35988">282</cx:pt>
          <cx:pt idx="35989">267</cx:pt>
          <cx:pt idx="35990">261</cx:pt>
          <cx:pt idx="35991">252</cx:pt>
          <cx:pt idx="35992">273</cx:pt>
          <cx:pt idx="35993">267</cx:pt>
          <cx:pt idx="35994">269</cx:pt>
          <cx:pt idx="35995">226</cx:pt>
          <cx:pt idx="35996">231</cx:pt>
          <cx:pt idx="35997">170</cx:pt>
          <cx:pt idx="35998">62</cx:pt>
          <cx:pt idx="35999">39</cx:pt>
          <cx:pt idx="36000">10</cx:pt>
          <cx:pt idx="36001">1</cx:pt>
          <cx:pt idx="36002">2</cx:pt>
          <cx:pt idx="36003">24</cx:pt>
          <cx:pt idx="36004">58</cx:pt>
          <cx:pt idx="36005">143</cx:pt>
          <cx:pt idx="36006">212</cx:pt>
          <cx:pt idx="36007">211</cx:pt>
          <cx:pt idx="36008">223</cx:pt>
          <cx:pt idx="36009">267</cx:pt>
          <cx:pt idx="36010">267</cx:pt>
          <cx:pt idx="36011">230</cx:pt>
          <cx:pt idx="36012">196</cx:pt>
          <cx:pt idx="36013">193</cx:pt>
          <cx:pt idx="36014">217</cx:pt>
          <cx:pt idx="36015">181</cx:pt>
          <cx:pt idx="36016">170</cx:pt>
          <cx:pt idx="36017">152</cx:pt>
          <cx:pt idx="36018">168</cx:pt>
          <cx:pt idx="36019">141</cx:pt>
          <cx:pt idx="36020">134</cx:pt>
          <cx:pt idx="36021">74</cx:pt>
          <cx:pt idx="36022">15</cx:pt>
          <cx:pt idx="36023">12</cx:pt>
          <cx:pt idx="36024">12</cx:pt>
          <cx:pt idx="36025">5</cx:pt>
          <cx:pt idx="36026">5</cx:pt>
          <cx:pt idx="36027">19</cx:pt>
          <cx:pt idx="36028">54</cx:pt>
          <cx:pt idx="36029">91</cx:pt>
          <cx:pt idx="36030">159</cx:pt>
          <cx:pt idx="36031">178</cx:pt>
          <cx:pt idx="36032">191</cx:pt>
          <cx:pt idx="36033">214</cx:pt>
          <cx:pt idx="36034">231</cx:pt>
          <cx:pt idx="36035">226</cx:pt>
          <cx:pt idx="36036">232</cx:pt>
          <cx:pt idx="36037">237</cx:pt>
          <cx:pt idx="36038">219</cx:pt>
          <cx:pt idx="36039">218</cx:pt>
          <cx:pt idx="36040">243</cx:pt>
          <cx:pt idx="36041">232</cx:pt>
          <cx:pt idx="36042">228</cx:pt>
          <cx:pt idx="36043">208</cx:pt>
          <cx:pt idx="36044">212</cx:pt>
          <cx:pt idx="36045">152</cx:pt>
          <cx:pt idx="36046">34</cx:pt>
          <cx:pt idx="36047">18</cx:pt>
          <cx:pt idx="36048">13</cx:pt>
          <cx:pt idx="36049">16</cx:pt>
          <cx:pt idx="36050">13</cx:pt>
          <cx:pt idx="36051">31</cx:pt>
          <cx:pt idx="36052">54</cx:pt>
          <cx:pt idx="36053">146</cx:pt>
          <cx:pt idx="36054">259</cx:pt>
          <cx:pt idx="36055">254</cx:pt>
          <cx:pt idx="36056">304</cx:pt>
          <cx:pt idx="36057">325</cx:pt>
          <cx:pt idx="36058">286</cx:pt>
          <cx:pt idx="36059">249</cx:pt>
          <cx:pt idx="36060">240</cx:pt>
          <cx:pt idx="36061">249</cx:pt>
          <cx:pt idx="36062">270</cx:pt>
          <cx:pt idx="36063">248</cx:pt>
          <cx:pt idx="36064">260</cx:pt>
          <cx:pt idx="36065">255</cx:pt>
          <cx:pt idx="36066">247</cx:pt>
          <cx:pt idx="36067">214</cx:pt>
          <cx:pt idx="36068">227</cx:pt>
          <cx:pt idx="36069">137</cx:pt>
          <cx:pt idx="36070">66</cx:pt>
          <cx:pt idx="36071">40</cx:pt>
          <cx:pt idx="36072">7</cx:pt>
          <cx:pt idx="36073">13</cx:pt>
          <cx:pt idx="36074">21</cx:pt>
          <cx:pt idx="36075">47</cx:pt>
          <cx:pt idx="36076">67</cx:pt>
          <cx:pt idx="36077">133</cx:pt>
          <cx:pt idx="36078">239</cx:pt>
          <cx:pt idx="36079">258</cx:pt>
          <cx:pt idx="36080">289</cx:pt>
          <cx:pt idx="36081">322</cx:pt>
          <cx:pt idx="36082">304</cx:pt>
          <cx:pt idx="36083">248</cx:pt>
          <cx:pt idx="36084">233</cx:pt>
          <cx:pt idx="36085">242</cx:pt>
          <cx:pt idx="36086">270</cx:pt>
          <cx:pt idx="36087">265</cx:pt>
          <cx:pt idx="36088">264</cx:pt>
          <cx:pt idx="36089">257</cx:pt>
          <cx:pt idx="36090">251</cx:pt>
          <cx:pt idx="36091">210</cx:pt>
          <cx:pt idx="36092">232</cx:pt>
          <cx:pt idx="36093">120</cx:pt>
          <cx:pt idx="36094">49</cx:pt>
          <cx:pt idx="36095">33</cx:pt>
          <cx:pt idx="36096">9</cx:pt>
          <cx:pt idx="36097">12</cx:pt>
          <cx:pt idx="36098">23</cx:pt>
          <cx:pt idx="36099">42</cx:pt>
          <cx:pt idx="36100">68</cx:pt>
          <cx:pt idx="36101">132</cx:pt>
          <cx:pt idx="36102">252</cx:pt>
          <cx:pt idx="36103">237</cx:pt>
          <cx:pt idx="36104">300</cx:pt>
          <cx:pt idx="36105">326</cx:pt>
          <cx:pt idx="36106">322</cx:pt>
          <cx:pt idx="36107">248</cx:pt>
          <cx:pt idx="36108">242</cx:pt>
          <cx:pt idx="36109">269</cx:pt>
          <cx:pt idx="36110">266</cx:pt>
          <cx:pt idx="36111">266</cx:pt>
          <cx:pt idx="36112">290</cx:pt>
          <cx:pt idx="36113">249</cx:pt>
          <cx:pt idx="36114">272</cx:pt>
          <cx:pt idx="36115">229</cx:pt>
          <cx:pt idx="36116">232</cx:pt>
          <cx:pt idx="36117">147</cx:pt>
          <cx:pt idx="36118">58</cx:pt>
          <cx:pt idx="36119">45</cx:pt>
          <cx:pt idx="36120">14</cx:pt>
          <cx:pt idx="36121">14</cx:pt>
          <cx:pt idx="36122">25</cx:pt>
          <cx:pt idx="36123">60</cx:pt>
          <cx:pt idx="36124">70</cx:pt>
          <cx:pt idx="36125">134</cx:pt>
          <cx:pt idx="36126">266</cx:pt>
          <cx:pt idx="36127">266</cx:pt>
          <cx:pt idx="36128">286</cx:pt>
          <cx:pt idx="36129">309</cx:pt>
          <cx:pt idx="36130">296</cx:pt>
          <cx:pt idx="36131">256</cx:pt>
          <cx:pt idx="36132">243</cx:pt>
          <cx:pt idx="36133">256</cx:pt>
          <cx:pt idx="36134">292</cx:pt>
          <cx:pt idx="36135">263</cx:pt>
          <cx:pt idx="36136">282</cx:pt>
          <cx:pt idx="36137">256</cx:pt>
          <cx:pt idx="36138">271</cx:pt>
          <cx:pt idx="36139">235</cx:pt>
          <cx:pt idx="36140">238</cx:pt>
          <cx:pt idx="36141">141</cx:pt>
          <cx:pt idx="36142">60</cx:pt>
          <cx:pt idx="36143">41</cx:pt>
          <cx:pt idx="36144">14</cx:pt>
          <cx:pt idx="36145">14</cx:pt>
          <cx:pt idx="36146">23</cx:pt>
          <cx:pt idx="36147">59</cx:pt>
          <cx:pt idx="36148">74</cx:pt>
          <cx:pt idx="36149">133</cx:pt>
          <cx:pt idx="36150">260</cx:pt>
          <cx:pt idx="36151">288</cx:pt>
          <cx:pt idx="36152">330</cx:pt>
          <cx:pt idx="36153">327</cx:pt>
          <cx:pt idx="36154">341</cx:pt>
          <cx:pt idx="36155">285</cx:pt>
          <cx:pt idx="36156">284</cx:pt>
          <cx:pt idx="36157">275</cx:pt>
          <cx:pt idx="36158">299</cx:pt>
          <cx:pt idx="36159">279</cx:pt>
          <cx:pt idx="36160">306</cx:pt>
          <cx:pt idx="36161">291</cx:pt>
          <cx:pt idx="36162">284</cx:pt>
          <cx:pt idx="36163">217</cx:pt>
          <cx:pt idx="36164">243</cx:pt>
          <cx:pt idx="36165">146</cx:pt>
          <cx:pt idx="36166">54</cx:pt>
          <cx:pt idx="36167">38</cx:pt>
          <cx:pt idx="36168">14</cx:pt>
          <cx:pt idx="36169">5</cx:pt>
          <cx:pt idx="36170">5</cx:pt>
          <cx:pt idx="36171">34</cx:pt>
          <cx:pt idx="36172">63</cx:pt>
          <cx:pt idx="36173">125</cx:pt>
          <cx:pt idx="36174">216</cx:pt>
          <cx:pt idx="36175">215</cx:pt>
          <cx:pt idx="36176">243</cx:pt>
          <cx:pt idx="36177">294</cx:pt>
          <cx:pt idx="36178">296</cx:pt>
          <cx:pt idx="36179">246</cx:pt>
          <cx:pt idx="36180">244</cx:pt>
          <cx:pt idx="36181">229</cx:pt>
          <cx:pt idx="36182">227</cx:pt>
          <cx:pt idx="36183">190</cx:pt>
          <cx:pt idx="36184">163</cx:pt>
          <cx:pt idx="36185">142</cx:pt>
          <cx:pt idx="36186">178</cx:pt>
          <cx:pt idx="36187">147</cx:pt>
          <cx:pt idx="36188">149</cx:pt>
          <cx:pt idx="36189">83</cx:pt>
          <cx:pt idx="36190">19</cx:pt>
          <cx:pt idx="36191">13</cx:pt>
          <cx:pt idx="36192">12</cx:pt>
          <cx:pt idx="36193">6</cx:pt>
          <cx:pt idx="36194">4</cx:pt>
          <cx:pt idx="36195">18</cx:pt>
          <cx:pt idx="36196">58</cx:pt>
          <cx:pt idx="36197">89</cx:pt>
          <cx:pt idx="36198">178</cx:pt>
          <cx:pt idx="36199">187</cx:pt>
          <cx:pt idx="36200">204</cx:pt>
          <cx:pt idx="36201">244</cx:pt>
          <cx:pt idx="36202">269</cx:pt>
          <cx:pt idx="36203">248</cx:pt>
          <cx:pt idx="36204">246</cx:pt>
          <cx:pt idx="36205">256</cx:pt>
          <cx:pt idx="36206">267</cx:pt>
          <cx:pt idx="36207">236</cx:pt>
          <cx:pt idx="36208">263</cx:pt>
          <cx:pt idx="36209">249</cx:pt>
          <cx:pt idx="36210">248</cx:pt>
          <cx:pt idx="36211">215</cx:pt>
          <cx:pt idx="36212">218</cx:pt>
          <cx:pt idx="36213">140</cx:pt>
          <cx:pt idx="36214">22</cx:pt>
          <cx:pt idx="36215">11</cx:pt>
          <cx:pt idx="36216">12</cx:pt>
          <cx:pt idx="36217">16</cx:pt>
          <cx:pt idx="36218">13</cx:pt>
          <cx:pt idx="36219">34</cx:pt>
          <cx:pt idx="36220">47</cx:pt>
          <cx:pt idx="36221">137</cx:pt>
          <cx:pt idx="36222">275</cx:pt>
          <cx:pt idx="36223">268</cx:pt>
          <cx:pt idx="36224">324</cx:pt>
          <cx:pt idx="36225">346</cx:pt>
          <cx:pt idx="36226">299</cx:pt>
          <cx:pt idx="36227">271</cx:pt>
          <cx:pt idx="36228">234</cx:pt>
          <cx:pt idx="36229">264</cx:pt>
          <cx:pt idx="36230">262</cx:pt>
          <cx:pt idx="36231">260</cx:pt>
          <cx:pt idx="36232">266</cx:pt>
          <cx:pt idx="36233">277</cx:pt>
          <cx:pt idx="36234">270</cx:pt>
          <cx:pt idx="36235">227</cx:pt>
          <cx:pt idx="36236">234</cx:pt>
          <cx:pt idx="36237">145</cx:pt>
          <cx:pt idx="36238">62</cx:pt>
          <cx:pt idx="36239">46</cx:pt>
          <cx:pt idx="36240">15</cx:pt>
          <cx:pt idx="36241">10</cx:pt>
          <cx:pt idx="36242">24</cx:pt>
          <cx:pt idx="36243">59</cx:pt>
          <cx:pt idx="36244">70</cx:pt>
          <cx:pt idx="36245">141</cx:pt>
          <cx:pt idx="36246">255</cx:pt>
          <cx:pt idx="36247">258</cx:pt>
          <cx:pt idx="36248">316</cx:pt>
          <cx:pt idx="36249">311</cx:pt>
          <cx:pt idx="36250">306</cx:pt>
          <cx:pt idx="36251">268</cx:pt>
          <cx:pt idx="36252">236</cx:pt>
          <cx:pt idx="36253">250</cx:pt>
          <cx:pt idx="36254">280</cx:pt>
          <cx:pt idx="36255">258</cx:pt>
          <cx:pt idx="36256">254</cx:pt>
          <cx:pt idx="36257">254</cx:pt>
          <cx:pt idx="36258">263</cx:pt>
          <cx:pt idx="36259">214</cx:pt>
          <cx:pt idx="36260">222</cx:pt>
          <cx:pt idx="36261">127</cx:pt>
          <cx:pt idx="36262">64</cx:pt>
          <cx:pt idx="36263">38</cx:pt>
          <cx:pt idx="36264">14</cx:pt>
          <cx:pt idx="36265">15</cx:pt>
          <cx:pt idx="36266">22</cx:pt>
          <cx:pt idx="36267">60</cx:pt>
          <cx:pt idx="36268">74</cx:pt>
          <cx:pt idx="36269">135</cx:pt>
          <cx:pt idx="36270">256</cx:pt>
          <cx:pt idx="36271">269</cx:pt>
          <cx:pt idx="36272">303</cx:pt>
          <cx:pt idx="36273">339</cx:pt>
          <cx:pt idx="36274">299</cx:pt>
          <cx:pt idx="36275">266</cx:pt>
          <cx:pt idx="36276">260</cx:pt>
          <cx:pt idx="36277">282</cx:pt>
          <cx:pt idx="36278">278</cx:pt>
          <cx:pt idx="36279">281</cx:pt>
          <cx:pt idx="36280">289</cx:pt>
          <cx:pt idx="36281">280</cx:pt>
          <cx:pt idx="36282">279</cx:pt>
          <cx:pt idx="36283">250</cx:pt>
          <cx:pt idx="36284">238</cx:pt>
          <cx:pt idx="36285">147</cx:pt>
          <cx:pt idx="36286">58</cx:pt>
          <cx:pt idx="36287">42</cx:pt>
          <cx:pt idx="36288">10</cx:pt>
          <cx:pt idx="36289">15</cx:pt>
          <cx:pt idx="36290">25</cx:pt>
          <cx:pt idx="36291">55</cx:pt>
          <cx:pt idx="36292">61</cx:pt>
          <cx:pt idx="36293">144</cx:pt>
          <cx:pt idx="36294">267</cx:pt>
          <cx:pt idx="36295">275</cx:pt>
          <cx:pt idx="36296">304</cx:pt>
          <cx:pt idx="36297">306</cx:pt>
          <cx:pt idx="36298">298</cx:pt>
          <cx:pt idx="36299">258</cx:pt>
          <cx:pt idx="36300">251</cx:pt>
          <cx:pt idx="36301">269</cx:pt>
          <cx:pt idx="36302">282</cx:pt>
          <cx:pt idx="36303">274</cx:pt>
          <cx:pt idx="36304">298</cx:pt>
          <cx:pt idx="36305">273</cx:pt>
          <cx:pt idx="36306">269</cx:pt>
          <cx:pt idx="36307">220</cx:pt>
          <cx:pt idx="36308">235</cx:pt>
          <cx:pt idx="36309">160</cx:pt>
          <cx:pt idx="36310">64</cx:pt>
          <cx:pt idx="36311">42</cx:pt>
          <cx:pt idx="36312">11</cx:pt>
          <cx:pt idx="36313">11</cx:pt>
          <cx:pt idx="36314">23</cx:pt>
          <cx:pt idx="36315">66</cx:pt>
          <cx:pt idx="36316">77</cx:pt>
          <cx:pt idx="36317">140</cx:pt>
          <cx:pt idx="36318">263</cx:pt>
          <cx:pt idx="36319">255</cx:pt>
          <cx:pt idx="36320">292</cx:pt>
          <cx:pt idx="36321">303</cx:pt>
          <cx:pt idx="36322">305</cx:pt>
          <cx:pt idx="36323">282</cx:pt>
          <cx:pt idx="36324">281</cx:pt>
          <cx:pt idx="36325">293</cx:pt>
          <cx:pt idx="36326">286</cx:pt>
          <cx:pt idx="36327">288</cx:pt>
          <cx:pt idx="36328">306</cx:pt>
          <cx:pt idx="36329">271</cx:pt>
          <cx:pt idx="36330">273</cx:pt>
          <cx:pt idx="36331">226</cx:pt>
          <cx:pt idx="36332">223</cx:pt>
          <cx:pt idx="36333">168</cx:pt>
          <cx:pt idx="36334">64</cx:pt>
          <cx:pt idx="36335">42</cx:pt>
          <cx:pt idx="36336">12</cx:pt>
          <cx:pt idx="36337">6</cx:pt>
          <cx:pt idx="36338">3</cx:pt>
          <cx:pt idx="36339">30</cx:pt>
          <cx:pt idx="36340">66</cx:pt>
          <cx:pt idx="36341">141</cx:pt>
          <cx:pt idx="36342">222</cx:pt>
          <cx:pt idx="36343">235</cx:pt>
          <cx:pt idx="36344">228</cx:pt>
          <cx:pt idx="36345">286</cx:pt>
          <cx:pt idx="36346">290</cx:pt>
          <cx:pt idx="36347">256</cx:pt>
          <cx:pt idx="36348">265</cx:pt>
          <cx:pt idx="36349">225</cx:pt>
          <cx:pt idx="36350">226</cx:pt>
          <cx:pt idx="36351">209</cx:pt>
          <cx:pt idx="36352">189</cx:pt>
          <cx:pt idx="36353">154</cx:pt>
          <cx:pt idx="36354">175</cx:pt>
          <cx:pt idx="36355">161</cx:pt>
          <cx:pt idx="36356">147</cx:pt>
          <cx:pt idx="36357">96</cx:pt>
          <cx:pt idx="36358">17</cx:pt>
          <cx:pt idx="36359">10</cx:pt>
          <cx:pt idx="36360">13</cx:pt>
          <cx:pt idx="36361">4</cx:pt>
          <cx:pt idx="36362">3</cx:pt>
          <cx:pt idx="36363">25</cx:pt>
          <cx:pt idx="36364">65</cx:pt>
          <cx:pt idx="36365">100</cx:pt>
          <cx:pt idx="36366">185</cx:pt>
          <cx:pt idx="36367">206</cx:pt>
          <cx:pt idx="36368">211</cx:pt>
          <cx:pt idx="36369">235</cx:pt>
          <cx:pt idx="36370">273</cx:pt>
          <cx:pt idx="36371">258</cx:pt>
          <cx:pt idx="36372">263</cx:pt>
          <cx:pt idx="36373">245</cx:pt>
          <cx:pt idx="36374">249</cx:pt>
          <cx:pt idx="36375">240</cx:pt>
          <cx:pt idx="36376">281</cx:pt>
          <cx:pt idx="36377">263</cx:pt>
          <cx:pt idx="36378">259</cx:pt>
          <cx:pt idx="36379">206</cx:pt>
          <cx:pt idx="36380">237</cx:pt>
          <cx:pt idx="36381">136</cx:pt>
          <cx:pt idx="36382">29</cx:pt>
          <cx:pt idx="36383">16</cx:pt>
          <cx:pt idx="36384">15</cx:pt>
          <cx:pt idx="36385">18</cx:pt>
          <cx:pt idx="36386">16</cx:pt>
          <cx:pt idx="36387">36</cx:pt>
          <cx:pt idx="36388">60</cx:pt>
          <cx:pt idx="36389">151</cx:pt>
          <cx:pt idx="36390">275</cx:pt>
          <cx:pt idx="36391">281</cx:pt>
          <cx:pt idx="36392">326</cx:pt>
          <cx:pt idx="36393">336</cx:pt>
          <cx:pt idx="36394">337</cx:pt>
          <cx:pt idx="36395">284</cx:pt>
          <cx:pt idx="36396">278</cx:pt>
          <cx:pt idx="36397">267</cx:pt>
          <cx:pt idx="36398">274</cx:pt>
          <cx:pt idx="36399">268</cx:pt>
          <cx:pt idx="36400">276</cx:pt>
          <cx:pt idx="36401">273</cx:pt>
          <cx:pt idx="36402">262</cx:pt>
          <cx:pt idx="36403">223</cx:pt>
          <cx:pt idx="36404">231</cx:pt>
          <cx:pt idx="36405">152</cx:pt>
          <cx:pt idx="36406">61</cx:pt>
          <cx:pt idx="36407">42</cx:pt>
          <cx:pt idx="36408">14</cx:pt>
          <cx:pt idx="36409">11</cx:pt>
          <cx:pt idx="36410">24</cx:pt>
          <cx:pt idx="36411">61</cx:pt>
          <cx:pt idx="36412">71</cx:pt>
          <cx:pt idx="36413">146</cx:pt>
          <cx:pt idx="36414">267</cx:pt>
          <cx:pt idx="36415">258</cx:pt>
          <cx:pt idx="36416">293</cx:pt>
          <cx:pt idx="36417">330</cx:pt>
          <cx:pt idx="36418">294</cx:pt>
          <cx:pt idx="36419">268</cx:pt>
          <cx:pt idx="36420">239</cx:pt>
          <cx:pt idx="36421">248</cx:pt>
          <cx:pt idx="36422">265</cx:pt>
          <cx:pt idx="36423">251</cx:pt>
          <cx:pt idx="36424">276</cx:pt>
          <cx:pt idx="36425">263</cx:pt>
          <cx:pt idx="36426">259</cx:pt>
          <cx:pt idx="36427">219</cx:pt>
          <cx:pt idx="36428">227</cx:pt>
          <cx:pt idx="36429">134</cx:pt>
          <cx:pt idx="36430">67</cx:pt>
          <cx:pt idx="36431">44</cx:pt>
          <cx:pt idx="36432">9</cx:pt>
          <cx:pt idx="36433">12</cx:pt>
          <cx:pt idx="36434">23</cx:pt>
          <cx:pt idx="36435">56</cx:pt>
          <cx:pt idx="36436">75</cx:pt>
          <cx:pt idx="36437">142</cx:pt>
          <cx:pt idx="36438">272</cx:pt>
          <cx:pt idx="36439">285</cx:pt>
          <cx:pt idx="36440">314</cx:pt>
          <cx:pt idx="36441">329</cx:pt>
          <cx:pt idx="36442">311</cx:pt>
          <cx:pt idx="36443">255</cx:pt>
          <cx:pt idx="36444">253</cx:pt>
          <cx:pt idx="36445">275</cx:pt>
          <cx:pt idx="36446">270</cx:pt>
          <cx:pt idx="36447">284</cx:pt>
          <cx:pt idx="36448">287</cx:pt>
          <cx:pt idx="36449">287</cx:pt>
          <cx:pt idx="36450">295</cx:pt>
          <cx:pt idx="36451">243</cx:pt>
          <cx:pt idx="36452">245</cx:pt>
          <cx:pt idx="36453">150</cx:pt>
          <cx:pt idx="36454">64</cx:pt>
          <cx:pt idx="36455">35</cx:pt>
          <cx:pt idx="36456">14</cx:pt>
          <cx:pt idx="36457">16</cx:pt>
          <cx:pt idx="36458">21</cx:pt>
          <cx:pt idx="36459">50</cx:pt>
          <cx:pt idx="36460">61</cx:pt>
          <cx:pt idx="36461">144</cx:pt>
          <cx:pt idx="36462">273</cx:pt>
          <cx:pt idx="36463">284</cx:pt>
          <cx:pt idx="36464">292</cx:pt>
          <cx:pt idx="36465">298</cx:pt>
          <cx:pt idx="36466">306</cx:pt>
          <cx:pt idx="36467">250</cx:pt>
          <cx:pt idx="36468">260</cx:pt>
          <cx:pt idx="36469">255</cx:pt>
          <cx:pt idx="36470">279</cx:pt>
          <cx:pt idx="36471">291</cx:pt>
          <cx:pt idx="36472">289</cx:pt>
          <cx:pt idx="36473">281</cx:pt>
          <cx:pt idx="36474">276</cx:pt>
          <cx:pt idx="36475">244</cx:pt>
          <cx:pt idx="36476">236</cx:pt>
          <cx:pt idx="36477">142</cx:pt>
          <cx:pt idx="36478">70</cx:pt>
          <cx:pt idx="36479">41</cx:pt>
          <cx:pt idx="36480">11</cx:pt>
          <cx:pt idx="36481">12</cx:pt>
          <cx:pt idx="36482">25</cx:pt>
          <cx:pt idx="36483">63</cx:pt>
          <cx:pt idx="36484">67</cx:pt>
          <cx:pt idx="36485">139</cx:pt>
          <cx:pt idx="36486">263</cx:pt>
          <cx:pt idx="36487">220</cx:pt>
          <cx:pt idx="36488">263</cx:pt>
          <cx:pt idx="36489">296</cx:pt>
          <cx:pt idx="36490">299</cx:pt>
          <cx:pt idx="36491">284</cx:pt>
          <cx:pt idx="36492">253</cx:pt>
          <cx:pt idx="36493">290</cx:pt>
          <cx:pt idx="36494">289</cx:pt>
          <cx:pt idx="36495">284</cx:pt>
          <cx:pt idx="36496">289</cx:pt>
          <cx:pt idx="36497">282</cx:pt>
          <cx:pt idx="36498">278</cx:pt>
          <cx:pt idx="36499">240</cx:pt>
          <cx:pt idx="36500">211</cx:pt>
          <cx:pt idx="36501">166</cx:pt>
          <cx:pt idx="36502">72</cx:pt>
          <cx:pt idx="36503">38</cx:pt>
          <cx:pt idx="36504">17</cx:pt>
          <cx:pt idx="36505">9</cx:pt>
          <cx:pt idx="36506">4</cx:pt>
          <cx:pt idx="36507">24</cx:pt>
          <cx:pt idx="36508">56</cx:pt>
          <cx:pt idx="36509">131</cx:pt>
          <cx:pt idx="36510">241</cx:pt>
          <cx:pt idx="36511">226</cx:pt>
          <cx:pt idx="36512">245</cx:pt>
          <cx:pt idx="36513">300</cx:pt>
          <cx:pt idx="36514">280</cx:pt>
          <cx:pt idx="36515">255</cx:pt>
          <cx:pt idx="36516">230</cx:pt>
          <cx:pt idx="36517">225</cx:pt>
          <cx:pt idx="36518">240</cx:pt>
          <cx:pt idx="36519">189</cx:pt>
          <cx:pt idx="36520">189</cx:pt>
          <cx:pt idx="36521">161</cx:pt>
          <cx:pt idx="36522">177</cx:pt>
          <cx:pt idx="36523">144</cx:pt>
          <cx:pt idx="36524">153</cx:pt>
          <cx:pt idx="36525">103</cx:pt>
          <cx:pt idx="36526">21</cx:pt>
          <cx:pt idx="36527">13</cx:pt>
          <cx:pt idx="36528">10</cx:pt>
          <cx:pt idx="36529">7</cx:pt>
          <cx:pt idx="36530">6</cx:pt>
          <cx:pt idx="36531">24</cx:pt>
          <cx:pt idx="36532">54</cx:pt>
          <cx:pt idx="36533">101</cx:pt>
          <cx:pt idx="36534">182</cx:pt>
          <cx:pt idx="36535">200</cx:pt>
          <cx:pt idx="36536">207</cx:pt>
          <cx:pt idx="36537">224</cx:pt>
          <cx:pt idx="36538">249</cx:pt>
          <cx:pt idx="36539">224</cx:pt>
          <cx:pt idx="36540">234</cx:pt>
          <cx:pt idx="36541">255</cx:pt>
          <cx:pt idx="36542">237</cx:pt>
          <cx:pt idx="36543">221</cx:pt>
          <cx:pt idx="36544">242</cx:pt>
          <cx:pt idx="36545">249</cx:pt>
          <cx:pt idx="36546">237</cx:pt>
          <cx:pt idx="36547">209</cx:pt>
          <cx:pt idx="36548">217</cx:pt>
          <cx:pt idx="36549">159</cx:pt>
          <cx:pt idx="36550">30</cx:pt>
          <cx:pt idx="36551">15</cx:pt>
          <cx:pt idx="36552">18</cx:pt>
          <cx:pt idx="36553">18</cx:pt>
          <cx:pt idx="36554">16</cx:pt>
          <cx:pt idx="36555">33</cx:pt>
          <cx:pt idx="36556">47</cx:pt>
          <cx:pt idx="36557">126</cx:pt>
          <cx:pt idx="36558">255</cx:pt>
          <cx:pt idx="36559">250</cx:pt>
          <cx:pt idx="36560">278</cx:pt>
          <cx:pt idx="36561">290</cx:pt>
          <cx:pt idx="36562">282</cx:pt>
          <cx:pt idx="36563">239</cx:pt>
          <cx:pt idx="36564">245</cx:pt>
          <cx:pt idx="36565">225</cx:pt>
          <cx:pt idx="36566">230</cx:pt>
          <cx:pt idx="36567">231</cx:pt>
          <cx:pt idx="36568">239</cx:pt>
          <cx:pt idx="36569">238</cx:pt>
          <cx:pt idx="36570">254</cx:pt>
          <cx:pt idx="36571">226</cx:pt>
          <cx:pt idx="36572">232</cx:pt>
          <cx:pt idx="36573">182</cx:pt>
          <cx:pt idx="36574">69</cx:pt>
          <cx:pt idx="36575">46</cx:pt>
          <cx:pt idx="36576">13</cx:pt>
          <cx:pt idx="36577">13</cx:pt>
          <cx:pt idx="36578">24</cx:pt>
          <cx:pt idx="36579">63</cx:pt>
          <cx:pt idx="36580">76</cx:pt>
          <cx:pt idx="36581">139</cx:pt>
          <cx:pt idx="36582">262</cx:pt>
          <cx:pt idx="36583">253</cx:pt>
          <cx:pt idx="36584">304</cx:pt>
          <cx:pt idx="36585">314</cx:pt>
          <cx:pt idx="36586">291</cx:pt>
          <cx:pt idx="36587">276</cx:pt>
          <cx:pt idx="36588">229</cx:pt>
          <cx:pt idx="36589">254</cx:pt>
          <cx:pt idx="36590">249</cx:pt>
          <cx:pt idx="36591">249</cx:pt>
          <cx:pt idx="36592">270</cx:pt>
          <cx:pt idx="36593">263</cx:pt>
          <cx:pt idx="36594">275</cx:pt>
          <cx:pt idx="36595">227</cx:pt>
          <cx:pt idx="36596">230</cx:pt>
          <cx:pt idx="36597">152</cx:pt>
          <cx:pt idx="36598">56</cx:pt>
          <cx:pt idx="36599">46</cx:pt>
          <cx:pt idx="36600">19</cx:pt>
          <cx:pt idx="36601">17</cx:pt>
          <cx:pt idx="36602">24</cx:pt>
          <cx:pt idx="36603">57</cx:pt>
          <cx:pt idx="36604">64</cx:pt>
          <cx:pt idx="36605">144</cx:pt>
          <cx:pt idx="36606">261</cx:pt>
          <cx:pt idx="36607">260</cx:pt>
          <cx:pt idx="36608">313</cx:pt>
          <cx:pt idx="36609">316</cx:pt>
          <cx:pt idx="36610">309</cx:pt>
          <cx:pt idx="36611">258</cx:pt>
          <cx:pt idx="36612">279</cx:pt>
          <cx:pt idx="36613">271</cx:pt>
          <cx:pt idx="36614">275</cx:pt>
          <cx:pt idx="36615">277</cx:pt>
          <cx:pt idx="36616">288</cx:pt>
          <cx:pt idx="36617">272</cx:pt>
          <cx:pt idx="36618">287</cx:pt>
          <cx:pt idx="36619">248</cx:pt>
          <cx:pt idx="36620">233</cx:pt>
          <cx:pt idx="36621">148</cx:pt>
          <cx:pt idx="36622">64</cx:pt>
          <cx:pt idx="36623">41</cx:pt>
          <cx:pt idx="36624">17</cx:pt>
          <cx:pt idx="36625">15</cx:pt>
          <cx:pt idx="36626">27</cx:pt>
          <cx:pt idx="36627">59</cx:pt>
          <cx:pt idx="36628">62</cx:pt>
          <cx:pt idx="36629">142</cx:pt>
          <cx:pt idx="36630">260</cx:pt>
          <cx:pt idx="36631">250</cx:pt>
          <cx:pt idx="36632">301</cx:pt>
          <cx:pt idx="36633">310</cx:pt>
          <cx:pt idx="36634">292</cx:pt>
          <cx:pt idx="36635">255</cx:pt>
          <cx:pt idx="36636">243</cx:pt>
          <cx:pt idx="36637">239</cx:pt>
          <cx:pt idx="36638">285</cx:pt>
          <cx:pt idx="36639">267</cx:pt>
          <cx:pt idx="36640">280</cx:pt>
          <cx:pt idx="36641">265</cx:pt>
          <cx:pt idx="36642">276</cx:pt>
          <cx:pt idx="36643">249</cx:pt>
          <cx:pt idx="36644">237</cx:pt>
          <cx:pt idx="36645">176</cx:pt>
          <cx:pt idx="36646">69</cx:pt>
          <cx:pt idx="36647">44</cx:pt>
          <cx:pt idx="36648">15</cx:pt>
          <cx:pt idx="36649">19</cx:pt>
          <cx:pt idx="36650">28</cx:pt>
          <cx:pt idx="36651">64</cx:pt>
          <cx:pt idx="36652">67</cx:pt>
          <cx:pt idx="36653">144</cx:pt>
          <cx:pt idx="36654">260</cx:pt>
          <cx:pt idx="36655">253</cx:pt>
          <cx:pt idx="36656">309</cx:pt>
          <cx:pt idx="36657">329</cx:pt>
          <cx:pt idx="36658">302</cx:pt>
          <cx:pt idx="36659">290</cx:pt>
          <cx:pt idx="36660">284</cx:pt>
          <cx:pt idx="36661">288</cx:pt>
          <cx:pt idx="36662">280</cx:pt>
          <cx:pt idx="36663">297</cx:pt>
          <cx:pt idx="36664">282</cx:pt>
          <cx:pt idx="36665">271</cx:pt>
          <cx:pt idx="36666">277</cx:pt>
          <cx:pt idx="36667">213</cx:pt>
          <cx:pt idx="36668">232</cx:pt>
          <cx:pt idx="36669">154</cx:pt>
          <cx:pt idx="36670">59</cx:pt>
          <cx:pt idx="36671">38</cx:pt>
          <cx:pt idx="36672">13</cx:pt>
          <cx:pt idx="36673">6</cx:pt>
          <cx:pt idx="36674">6</cx:pt>
          <cx:pt idx="36675">29</cx:pt>
          <cx:pt idx="36676">67</cx:pt>
          <cx:pt idx="36677">144</cx:pt>
          <cx:pt idx="36678">208</cx:pt>
          <cx:pt idx="36679">223</cx:pt>
          <cx:pt idx="36680">224</cx:pt>
          <cx:pt idx="36681">272</cx:pt>
          <cx:pt idx="36682">276</cx:pt>
          <cx:pt idx="36683">249</cx:pt>
          <cx:pt idx="36684">217</cx:pt>
          <cx:pt idx="36685">244</cx:pt>
          <cx:pt idx="36686">216</cx:pt>
          <cx:pt idx="36687">184</cx:pt>
          <cx:pt idx="36688">169</cx:pt>
          <cx:pt idx="36689">173</cx:pt>
          <cx:pt idx="36690">182</cx:pt>
          <cx:pt idx="36691">152</cx:pt>
          <cx:pt idx="36692">151</cx:pt>
          <cx:pt idx="36693">106</cx:pt>
          <cx:pt idx="36694">23</cx:pt>
          <cx:pt idx="36695">9</cx:pt>
          <cx:pt idx="36696">8</cx:pt>
          <cx:pt idx="36697">6</cx:pt>
          <cx:pt idx="36698">1</cx:pt>
          <cx:pt idx="36699">21</cx:pt>
          <cx:pt idx="36700">52</cx:pt>
          <cx:pt idx="36701">108</cx:pt>
          <cx:pt idx="36702">182</cx:pt>
          <cx:pt idx="36703">202</cx:pt>
          <cx:pt idx="36704">206</cx:pt>
          <cx:pt idx="36705">234</cx:pt>
          <cx:pt idx="36706">254</cx:pt>
          <cx:pt idx="36707">222</cx:pt>
          <cx:pt idx="36708">223</cx:pt>
          <cx:pt idx="36709">233</cx:pt>
          <cx:pt idx="36710">205</cx:pt>
          <cx:pt idx="36711">217</cx:pt>
          <cx:pt idx="36712">248</cx:pt>
          <cx:pt idx="36713">216</cx:pt>
          <cx:pt idx="36714">239</cx:pt>
          <cx:pt idx="36715">223</cx:pt>
          <cx:pt idx="36716">215</cx:pt>
          <cx:pt idx="36717">196</cx:pt>
          <cx:pt idx="36718">76</cx:pt>
          <cx:pt idx="36719">23</cx:pt>
          <cx:pt idx="36720">15</cx:pt>
          <cx:pt idx="36721">19</cx:pt>
          <cx:pt idx="36722">19</cx:pt>
          <cx:pt idx="36723">33</cx:pt>
          <cx:pt idx="36724">49</cx:pt>
          <cx:pt idx="36725">116</cx:pt>
          <cx:pt idx="36726">255</cx:pt>
          <cx:pt idx="36727">287</cx:pt>
          <cx:pt idx="36728">301</cx:pt>
          <cx:pt idx="36729">312</cx:pt>
          <cx:pt idx="36730">300</cx:pt>
          <cx:pt idx="36731">279</cx:pt>
          <cx:pt idx="36732">261</cx:pt>
          <cx:pt idx="36733">250</cx:pt>
          <cx:pt idx="36734">262</cx:pt>
          <cx:pt idx="36735">258</cx:pt>
          <cx:pt idx="36736">247</cx:pt>
          <cx:pt idx="36737">269</cx:pt>
          <cx:pt idx="36738">259</cx:pt>
          <cx:pt idx="36739">246</cx:pt>
          <cx:pt idx="36740">257</cx:pt>
          <cx:pt idx="36741">187</cx:pt>
          <cx:pt idx="36742">84</cx:pt>
          <cx:pt idx="36743">46</cx:pt>
          <cx:pt idx="36744">10</cx:pt>
          <cx:pt idx="36745">11</cx:pt>
          <cx:pt idx="36746">19</cx:pt>
          <cx:pt idx="36747">64</cx:pt>
          <cx:pt idx="36748">78</cx:pt>
          <cx:pt idx="36749">137</cx:pt>
          <cx:pt idx="36750">266</cx:pt>
          <cx:pt idx="36751">259</cx:pt>
          <cx:pt idx="36752">305</cx:pt>
          <cx:pt idx="36753">296</cx:pt>
          <cx:pt idx="36754">315</cx:pt>
          <cx:pt idx="36755">265</cx:pt>
          <cx:pt idx="36756">230</cx:pt>
          <cx:pt idx="36757">240</cx:pt>
          <cx:pt idx="36758">261</cx:pt>
          <cx:pt idx="36759">235</cx:pt>
          <cx:pt idx="36760">274</cx:pt>
          <cx:pt idx="36761">254</cx:pt>
          <cx:pt idx="36762">249</cx:pt>
          <cx:pt idx="36763">239</cx:pt>
          <cx:pt idx="36764">239</cx:pt>
          <cx:pt idx="36765">149</cx:pt>
          <cx:pt idx="36766">68</cx:pt>
          <cx:pt idx="36767">55</cx:pt>
          <cx:pt idx="36768">13</cx:pt>
          <cx:pt idx="36769">10</cx:pt>
          <cx:pt idx="36770">17</cx:pt>
          <cx:pt idx="36771">49</cx:pt>
          <cx:pt idx="36772">79</cx:pt>
          <cx:pt idx="36773">149</cx:pt>
          <cx:pt idx="36774">264</cx:pt>
          <cx:pt idx="36775">252</cx:pt>
          <cx:pt idx="36776">287</cx:pt>
          <cx:pt idx="36777">304</cx:pt>
          <cx:pt idx="36778">301</cx:pt>
          <cx:pt idx="36779">245</cx:pt>
          <cx:pt idx="36780">258</cx:pt>
          <cx:pt idx="36781">255</cx:pt>
          <cx:pt idx="36782">246</cx:pt>
          <cx:pt idx="36783">250</cx:pt>
          <cx:pt idx="36784">272</cx:pt>
          <cx:pt idx="36785">292</cx:pt>
          <cx:pt idx="36786">254</cx:pt>
          <cx:pt idx="36787">237</cx:pt>
          <cx:pt idx="36788">230</cx:pt>
          <cx:pt idx="36789">156</cx:pt>
          <cx:pt idx="36790">80</cx:pt>
          <cx:pt idx="36791">41</cx:pt>
          <cx:pt idx="36792">13</cx:pt>
          <cx:pt idx="36793">14</cx:pt>
          <cx:pt idx="36794">23</cx:pt>
          <cx:pt idx="36795">55</cx:pt>
          <cx:pt idx="36796">81</cx:pt>
          <cx:pt idx="36797">151</cx:pt>
          <cx:pt idx="36798">268</cx:pt>
          <cx:pt idx="36799">280</cx:pt>
          <cx:pt idx="36800">316</cx:pt>
          <cx:pt idx="36801">294</cx:pt>
          <cx:pt idx="36802">299</cx:pt>
          <cx:pt idx="36803">261</cx:pt>
          <cx:pt idx="36804">246</cx:pt>
          <cx:pt idx="36805">241</cx:pt>
          <cx:pt idx="36806">273</cx:pt>
          <cx:pt idx="36807">253</cx:pt>
          <cx:pt idx="36808">274</cx:pt>
          <cx:pt idx="36809">275</cx:pt>
          <cx:pt idx="36810">278</cx:pt>
          <cx:pt idx="36811">249</cx:pt>
          <cx:pt idx="36812">239</cx:pt>
          <cx:pt idx="36813">189</cx:pt>
          <cx:pt idx="36814">72</cx:pt>
          <cx:pt idx="36815">44</cx:pt>
          <cx:pt idx="36816">9</cx:pt>
          <cx:pt idx="36817">12</cx:pt>
          <cx:pt idx="36818">18</cx:pt>
          <cx:pt idx="36819">59</cx:pt>
          <cx:pt idx="36820">80</cx:pt>
          <cx:pt idx="36821">147</cx:pt>
          <cx:pt idx="36822">259</cx:pt>
          <cx:pt idx="36823">270</cx:pt>
          <cx:pt idx="36824">309</cx:pt>
          <cx:pt idx="36825">311</cx:pt>
          <cx:pt idx="36826">321</cx:pt>
          <cx:pt idx="36827">281</cx:pt>
          <cx:pt idx="36828">249</cx:pt>
          <cx:pt idx="36829">281</cx:pt>
          <cx:pt idx="36830">284</cx:pt>
          <cx:pt idx="36831">279</cx:pt>
          <cx:pt idx="36832">288</cx:pt>
          <cx:pt idx="36833">278</cx:pt>
          <cx:pt idx="36834">276</cx:pt>
          <cx:pt idx="36835">251</cx:pt>
          <cx:pt idx="36836">247</cx:pt>
          <cx:pt idx="36837">191</cx:pt>
          <cx:pt idx="36838">77</cx:pt>
          <cx:pt idx="36839">41</cx:pt>
          <cx:pt idx="36840">15</cx:pt>
          <cx:pt idx="36841">7</cx:pt>
          <cx:pt idx="36842">8</cx:pt>
          <cx:pt idx="36843">33</cx:pt>
          <cx:pt idx="36844">65</cx:pt>
          <cx:pt idx="36845">134</cx:pt>
          <cx:pt idx="36846">206</cx:pt>
          <cx:pt idx="36847">230</cx:pt>
          <cx:pt idx="36848">225</cx:pt>
          <cx:pt idx="36849">268</cx:pt>
          <cx:pt idx="36850">278</cx:pt>
          <cx:pt idx="36851">248</cx:pt>
          <cx:pt idx="36852">242</cx:pt>
          <cx:pt idx="36853">233</cx:pt>
          <cx:pt idx="36854">242</cx:pt>
          <cx:pt idx="36855">202</cx:pt>
          <cx:pt idx="36856">196</cx:pt>
          <cx:pt idx="36857">166</cx:pt>
          <cx:pt idx="36858">189</cx:pt>
          <cx:pt idx="36859">151</cx:pt>
          <cx:pt idx="36860">154</cx:pt>
          <cx:pt idx="36861">97</cx:pt>
          <cx:pt idx="36862">19</cx:pt>
          <cx:pt idx="36863">16</cx:pt>
          <cx:pt idx="36864">11</cx:pt>
          <cx:pt idx="36865">4</cx:pt>
          <cx:pt idx="36866">6</cx:pt>
          <cx:pt idx="36867">24</cx:pt>
          <cx:pt idx="36868">56</cx:pt>
          <cx:pt idx="36869">114</cx:pt>
          <cx:pt idx="36870">181</cx:pt>
          <cx:pt idx="36871">197</cx:pt>
          <cx:pt idx="36872">218</cx:pt>
          <cx:pt idx="36873">234</cx:pt>
          <cx:pt idx="36874">254</cx:pt>
          <cx:pt idx="36875">232</cx:pt>
          <cx:pt idx="36876">243</cx:pt>
          <cx:pt idx="36877">235</cx:pt>
          <cx:pt idx="36878">237</cx:pt>
          <cx:pt idx="36879">231</cx:pt>
          <cx:pt idx="36880">240</cx:pt>
          <cx:pt idx="36881">243</cx:pt>
          <cx:pt idx="36882">255</cx:pt>
          <cx:pt idx="36883">207</cx:pt>
          <cx:pt idx="36884">203</cx:pt>
          <cx:pt idx="36885">148</cx:pt>
          <cx:pt idx="36886">45</cx:pt>
          <cx:pt idx="36887">17</cx:pt>
          <cx:pt idx="36888">18</cx:pt>
          <cx:pt idx="36889">17</cx:pt>
          <cx:pt idx="36890">14</cx:pt>
          <cx:pt idx="36891">35</cx:pt>
          <cx:pt idx="36892">48</cx:pt>
          <cx:pt idx="36893">145</cx:pt>
          <cx:pt idx="36894">266</cx:pt>
          <cx:pt idx="36895">263</cx:pt>
          <cx:pt idx="36896">316</cx:pt>
          <cx:pt idx="36897">340</cx:pt>
          <cx:pt idx="36898">314</cx:pt>
          <cx:pt idx="36899">279</cx:pt>
          <cx:pt idx="36900">256</cx:pt>
          <cx:pt idx="36901">266</cx:pt>
          <cx:pt idx="36902">280</cx:pt>
          <cx:pt idx="36903">277</cx:pt>
          <cx:pt idx="36904">296</cx:pt>
          <cx:pt idx="36905">283</cx:pt>
          <cx:pt idx="36906">279</cx:pt>
          <cx:pt idx="36907">226</cx:pt>
          <cx:pt idx="36908">232</cx:pt>
          <cx:pt idx="36909">167</cx:pt>
          <cx:pt idx="36910">70</cx:pt>
          <cx:pt idx="36911">40</cx:pt>
          <cx:pt idx="36912">12</cx:pt>
          <cx:pt idx="36913">17</cx:pt>
          <cx:pt idx="36914">18</cx:pt>
          <cx:pt idx="36915">66</cx:pt>
          <cx:pt idx="36916">76</cx:pt>
          <cx:pt idx="36917">132</cx:pt>
          <cx:pt idx="36918">262</cx:pt>
          <cx:pt idx="36919">266</cx:pt>
          <cx:pt idx="36920">302</cx:pt>
          <cx:pt idx="36921">303</cx:pt>
          <cx:pt idx="36922">309</cx:pt>
          <cx:pt idx="36923">279</cx:pt>
          <cx:pt idx="36924">263</cx:pt>
          <cx:pt idx="36925">267</cx:pt>
          <cx:pt idx="36926">287</cx:pt>
          <cx:pt idx="36927">254</cx:pt>
          <cx:pt idx="36928">270</cx:pt>
          <cx:pt idx="36929">255</cx:pt>
          <cx:pt idx="36930">271</cx:pt>
          <cx:pt idx="36931">241</cx:pt>
          <cx:pt idx="36932">240</cx:pt>
          <cx:pt idx="36933">143</cx:pt>
          <cx:pt idx="36934">71</cx:pt>
          <cx:pt idx="36935">38</cx:pt>
          <cx:pt idx="36936">14</cx:pt>
          <cx:pt idx="36937">11</cx:pt>
          <cx:pt idx="36938">18</cx:pt>
          <cx:pt idx="36939">58</cx:pt>
          <cx:pt idx="36940">77</cx:pt>
          <cx:pt idx="36941">142</cx:pt>
          <cx:pt idx="36942">263</cx:pt>
          <cx:pt idx="36943">282</cx:pt>
          <cx:pt idx="36944">322</cx:pt>
          <cx:pt idx="36945">340</cx:pt>
          <cx:pt idx="36946">319</cx:pt>
          <cx:pt idx="36947">285</cx:pt>
          <cx:pt idx="36948">279</cx:pt>
          <cx:pt idx="36949">294</cx:pt>
          <cx:pt idx="36950">287</cx:pt>
          <cx:pt idx="36951">288</cx:pt>
          <cx:pt idx="36952">307</cx:pt>
          <cx:pt idx="36953">294</cx:pt>
          <cx:pt idx="36954">271</cx:pt>
          <cx:pt idx="36955">240</cx:pt>
          <cx:pt idx="36956">238</cx:pt>
          <cx:pt idx="36957">154</cx:pt>
          <cx:pt idx="36958">64</cx:pt>
          <cx:pt idx="36959">42</cx:pt>
          <cx:pt idx="36960">11</cx:pt>
          <cx:pt idx="36961">12</cx:pt>
          <cx:pt idx="36962">26</cx:pt>
          <cx:pt idx="36963">60</cx:pt>
          <cx:pt idx="36964">77</cx:pt>
          <cx:pt idx="36965">155</cx:pt>
          <cx:pt idx="36966">275</cx:pt>
          <cx:pt idx="36967">273</cx:pt>
          <cx:pt idx="36968">313</cx:pt>
          <cx:pt idx="36969">314</cx:pt>
          <cx:pt idx="36970">305</cx:pt>
          <cx:pt idx="36971">269</cx:pt>
          <cx:pt idx="36972">277</cx:pt>
          <cx:pt idx="36973">282</cx:pt>
          <cx:pt idx="36974">271</cx:pt>
          <cx:pt idx="36975">263</cx:pt>
          <cx:pt idx="36976">277</cx:pt>
          <cx:pt idx="36977">279</cx:pt>
          <cx:pt idx="36978">276</cx:pt>
          <cx:pt idx="36979">258</cx:pt>
          <cx:pt idx="36980">258</cx:pt>
          <cx:pt idx="36981">161</cx:pt>
          <cx:pt idx="36982">83</cx:pt>
          <cx:pt idx="36983">49</cx:pt>
          <cx:pt idx="36984">11</cx:pt>
          <cx:pt idx="36985">11</cx:pt>
          <cx:pt idx="36986">22</cx:pt>
          <cx:pt idx="36987">63</cx:pt>
          <cx:pt idx="36988">73</cx:pt>
          <cx:pt idx="36989">151</cx:pt>
          <cx:pt idx="36990">262</cx:pt>
          <cx:pt idx="36991">258</cx:pt>
          <cx:pt idx="36992">311</cx:pt>
          <cx:pt idx="36993">315</cx:pt>
          <cx:pt idx="36994">302</cx:pt>
          <cx:pt idx="36995">304</cx:pt>
          <cx:pt idx="36996">278</cx:pt>
          <cx:pt idx="36997">283</cx:pt>
          <cx:pt idx="36998">303</cx:pt>
          <cx:pt idx="36999">319</cx:pt>
          <cx:pt idx="37000">288</cx:pt>
          <cx:pt idx="37001">308</cx:pt>
          <cx:pt idx="37002">276</cx:pt>
          <cx:pt idx="37003">239</cx:pt>
          <cx:pt idx="37004">222</cx:pt>
          <cx:pt idx="37005">191</cx:pt>
          <cx:pt idx="37006">83</cx:pt>
          <cx:pt idx="37007">42</cx:pt>
          <cx:pt idx="37008">13</cx:pt>
          <cx:pt idx="37009">3</cx:pt>
          <cx:pt idx="37010">7</cx:pt>
          <cx:pt idx="37011">33</cx:pt>
          <cx:pt idx="37012">71</cx:pt>
          <cx:pt idx="37013">138</cx:pt>
          <cx:pt idx="37014">211</cx:pt>
          <cx:pt idx="37015">211</cx:pt>
          <cx:pt idx="37016">227</cx:pt>
          <cx:pt idx="37017">274</cx:pt>
          <cx:pt idx="37018">255</cx:pt>
          <cx:pt idx="37019">252</cx:pt>
          <cx:pt idx="37020">240</cx:pt>
          <cx:pt idx="37021">218</cx:pt>
          <cx:pt idx="37022">233</cx:pt>
          <cx:pt idx="37023">212</cx:pt>
          <cx:pt idx="37024">196</cx:pt>
          <cx:pt idx="37025">187</cx:pt>
          <cx:pt idx="37026">170</cx:pt>
          <cx:pt idx="37027">147</cx:pt>
          <cx:pt idx="37028">135</cx:pt>
          <cx:pt idx="37029">97</cx:pt>
          <cx:pt idx="37030">23</cx:pt>
          <cx:pt idx="37031">14</cx:pt>
          <cx:pt idx="37032">11</cx:pt>
          <cx:pt idx="37033">5</cx:pt>
          <cx:pt idx="37034">3</cx:pt>
          <cx:pt idx="37035">27</cx:pt>
          <cx:pt idx="37036">62</cx:pt>
          <cx:pt idx="37037">102</cx:pt>
          <cx:pt idx="37038">181</cx:pt>
          <cx:pt idx="37039">202</cx:pt>
          <cx:pt idx="37040">225</cx:pt>
          <cx:pt idx="37041">245</cx:pt>
          <cx:pt idx="37042">246</cx:pt>
          <cx:pt idx="37043">240</cx:pt>
          <cx:pt idx="37044">252</cx:pt>
          <cx:pt idx="37045">254</cx:pt>
          <cx:pt idx="37046">233</cx:pt>
          <cx:pt idx="37047">252</cx:pt>
          <cx:pt idx="37048">267</cx:pt>
          <cx:pt idx="37049">266</cx:pt>
          <cx:pt idx="37050">244</cx:pt>
          <cx:pt idx="37051">210</cx:pt>
          <cx:pt idx="37052">231</cx:pt>
          <cx:pt idx="37053">176</cx:pt>
          <cx:pt idx="37054">32</cx:pt>
          <cx:pt idx="37055">16</cx:pt>
          <cx:pt idx="37056">14</cx:pt>
          <cx:pt idx="37057">15</cx:pt>
          <cx:pt idx="37058">13</cx:pt>
          <cx:pt idx="37059">34</cx:pt>
          <cx:pt idx="37060">49</cx:pt>
          <cx:pt idx="37061">138</cx:pt>
          <cx:pt idx="37062">255</cx:pt>
          <cx:pt idx="37063">254</cx:pt>
          <cx:pt idx="37064">305</cx:pt>
          <cx:pt idx="37065">315</cx:pt>
          <cx:pt idx="37066">295</cx:pt>
          <cx:pt idx="37067">265</cx:pt>
          <cx:pt idx="37068">260</cx:pt>
          <cx:pt idx="37069">246</cx:pt>
          <cx:pt idx="37070">266</cx:pt>
          <cx:pt idx="37071">256</cx:pt>
          <cx:pt idx="37072">278</cx:pt>
          <cx:pt idx="37073">282</cx:pt>
          <cx:pt idx="37074">259</cx:pt>
          <cx:pt idx="37075">242</cx:pt>
          <cx:pt idx="37076">247</cx:pt>
          <cx:pt idx="37077">171</cx:pt>
          <cx:pt idx="37078">69</cx:pt>
          <cx:pt idx="37079">43</cx:pt>
          <cx:pt idx="37080">13</cx:pt>
          <cx:pt idx="37081">12</cx:pt>
          <cx:pt idx="37082">20</cx:pt>
          <cx:pt idx="37083">71</cx:pt>
          <cx:pt idx="37084">86</cx:pt>
          <cx:pt idx="37085">139</cx:pt>
          <cx:pt idx="37086">260</cx:pt>
          <cx:pt idx="37087">234</cx:pt>
          <cx:pt idx="37088">294</cx:pt>
          <cx:pt idx="37089">298</cx:pt>
          <cx:pt idx="37090">284</cx:pt>
          <cx:pt idx="37091">254</cx:pt>
          <cx:pt idx="37092">249</cx:pt>
          <cx:pt idx="37093">256</cx:pt>
          <cx:pt idx="37094">248</cx:pt>
          <cx:pt idx="37095">260</cx:pt>
          <cx:pt idx="37096">262</cx:pt>
          <cx:pt idx="37097">255</cx:pt>
          <cx:pt idx="37098">270</cx:pt>
          <cx:pt idx="37099">242</cx:pt>
          <cx:pt idx="37100">232</cx:pt>
          <cx:pt idx="37101">138</cx:pt>
          <cx:pt idx="37102">63</cx:pt>
          <cx:pt idx="37103">39</cx:pt>
          <cx:pt idx="37104">12</cx:pt>
          <cx:pt idx="37105">12</cx:pt>
          <cx:pt idx="37106">19</cx:pt>
          <cx:pt idx="37107">60</cx:pt>
          <cx:pt idx="37108">77</cx:pt>
          <cx:pt idx="37109">137</cx:pt>
          <cx:pt idx="37110">260</cx:pt>
          <cx:pt idx="37111">233</cx:pt>
          <cx:pt idx="37112">319</cx:pt>
          <cx:pt idx="37113">321</cx:pt>
          <cx:pt idx="37114">298</cx:pt>
          <cx:pt idx="37115">272</cx:pt>
          <cx:pt idx="37116">262</cx:pt>
          <cx:pt idx="37117">271</cx:pt>
          <cx:pt idx="37118">247</cx:pt>
          <cx:pt idx="37119">257</cx:pt>
          <cx:pt idx="37120">316</cx:pt>
          <cx:pt idx="37121">276</cx:pt>
          <cx:pt idx="37122">260</cx:pt>
          <cx:pt idx="37123">253</cx:pt>
          <cx:pt idx="37124">256</cx:pt>
          <cx:pt idx="37125">159</cx:pt>
          <cx:pt idx="37126">69</cx:pt>
          <cx:pt idx="37127">38</cx:pt>
          <cx:pt idx="37128">6</cx:pt>
          <cx:pt idx="37129">11</cx:pt>
          <cx:pt idx="37130">21</cx:pt>
          <cx:pt idx="37131">65</cx:pt>
          <cx:pt idx="37132">81</cx:pt>
          <cx:pt idx="37133">146</cx:pt>
          <cx:pt idx="37134">274</cx:pt>
          <cx:pt idx="37135">260</cx:pt>
          <cx:pt idx="37136">314</cx:pt>
          <cx:pt idx="37137">294</cx:pt>
          <cx:pt idx="37138">287</cx:pt>
          <cx:pt idx="37139">257</cx:pt>
          <cx:pt idx="37140">251</cx:pt>
          <cx:pt idx="37141">260</cx:pt>
          <cx:pt idx="37142">284</cx:pt>
          <cx:pt idx="37143">257</cx:pt>
          <cx:pt idx="37144">280</cx:pt>
          <cx:pt idx="37145">274</cx:pt>
          <cx:pt idx="37146">278</cx:pt>
          <cx:pt idx="37147">260</cx:pt>
          <cx:pt idx="37148">242</cx:pt>
          <cx:pt idx="37149">153</cx:pt>
          <cx:pt idx="37150">73</cx:pt>
          <cx:pt idx="37151">44</cx:pt>
          <cx:pt idx="37152">13</cx:pt>
          <cx:pt idx="37153">13</cx:pt>
          <cx:pt idx="37154">21</cx:pt>
          <cx:pt idx="37155">70</cx:pt>
          <cx:pt idx="37156">81</cx:pt>
          <cx:pt idx="37157">142</cx:pt>
          <cx:pt idx="37158">277</cx:pt>
          <cx:pt idx="37159">272</cx:pt>
          <cx:pt idx="37160">316</cx:pt>
          <cx:pt idx="37161">318</cx:pt>
          <cx:pt idx="37162">293</cx:pt>
          <cx:pt idx="37163">294</cx:pt>
          <cx:pt idx="37164">280</cx:pt>
          <cx:pt idx="37165">317</cx:pt>
          <cx:pt idx="37166">299</cx:pt>
          <cx:pt idx="37167">311</cx:pt>
          <cx:pt idx="37168">292</cx:pt>
          <cx:pt idx="37169">280</cx:pt>
          <cx:pt idx="37170">288</cx:pt>
          <cx:pt idx="37171">242</cx:pt>
          <cx:pt idx="37172">230</cx:pt>
          <cx:pt idx="37173">176</cx:pt>
          <cx:pt idx="37174">61</cx:pt>
          <cx:pt idx="37175">35</cx:pt>
          <cx:pt idx="37176">9</cx:pt>
          <cx:pt idx="37177">4</cx:pt>
          <cx:pt idx="37178">5</cx:pt>
          <cx:pt idx="37179">28</cx:pt>
          <cx:pt idx="37180">64</cx:pt>
          <cx:pt idx="37181">154</cx:pt>
          <cx:pt idx="37182">227</cx:pt>
          <cx:pt idx="37183">201</cx:pt>
          <cx:pt idx="37184">234</cx:pt>
          <cx:pt idx="37185">276</cx:pt>
          <cx:pt idx="37186">293</cx:pt>
          <cx:pt idx="37187">234</cx:pt>
          <cx:pt idx="37188">233</cx:pt>
          <cx:pt idx="37189">220</cx:pt>
          <cx:pt idx="37190">220</cx:pt>
          <cx:pt idx="37191">195</cx:pt>
          <cx:pt idx="37192">192</cx:pt>
          <cx:pt idx="37193">168</cx:pt>
          <cx:pt idx="37194">184</cx:pt>
          <cx:pt idx="37195">138</cx:pt>
          <cx:pt idx="37196">140</cx:pt>
          <cx:pt idx="37197">92</cx:pt>
          <cx:pt idx="37198">17</cx:pt>
          <cx:pt idx="37199">16</cx:pt>
          <cx:pt idx="37200">12</cx:pt>
          <cx:pt idx="37201">8</cx:pt>
          <cx:pt idx="37202">12</cx:pt>
          <cx:pt idx="37203">44</cx:pt>
          <cx:pt idx="37204">129</cx:pt>
          <cx:pt idx="37205">208</cx:pt>
          <cx:pt idx="37206">220</cx:pt>
          <cx:pt idx="37207">236</cx:pt>
          <cx:pt idx="37208">255</cx:pt>
          <cx:pt idx="37209">270</cx:pt>
          <cx:pt idx="37210">251</cx:pt>
          <cx:pt idx="37211">260</cx:pt>
          <cx:pt idx="37212">258</cx:pt>
          <cx:pt idx="37213">278</cx:pt>
          <cx:pt idx="37214">260</cx:pt>
          <cx:pt idx="37215">267</cx:pt>
          <cx:pt idx="37216">277</cx:pt>
          <cx:pt idx="37217">271</cx:pt>
          <cx:pt idx="37218">229</cx:pt>
          <cx:pt idx="37219">228</cx:pt>
          <cx:pt idx="37220">173</cx:pt>
          <cx:pt idx="37221">70</cx:pt>
          <cx:pt idx="37222">19</cx:pt>
          <cx:pt idx="37223">23</cx:pt>
          <cx:pt idx="37224">18</cx:pt>
          <cx:pt idx="37225">16</cx:pt>
          <cx:pt idx="37226">20</cx:pt>
          <cx:pt idx="37227">44</cx:pt>
          <cx:pt idx="37228">161</cx:pt>
          <cx:pt idx="37229">297</cx:pt>
          <cx:pt idx="37230">307</cx:pt>
          <cx:pt idx="37231">363</cx:pt>
          <cx:pt idx="37232">346</cx:pt>
          <cx:pt idx="37233">332</cx:pt>
          <cx:pt idx="37234">281</cx:pt>
          <cx:pt idx="37235">277</cx:pt>
          <cx:pt idx="37236">273</cx:pt>
          <cx:pt idx="37237">311</cx:pt>
          <cx:pt idx="37238">288</cx:pt>
          <cx:pt idx="37239">292</cx:pt>
          <cx:pt idx="37240">308</cx:pt>
          <cx:pt idx="37241">297</cx:pt>
          <cx:pt idx="37242">237</cx:pt>
          <cx:pt idx="37243">260</cx:pt>
          <cx:pt idx="37244">186</cx:pt>
          <cx:pt idx="37245">83</cx:pt>
          <cx:pt idx="37246">57</cx:pt>
          <cx:pt idx="37247">17</cx:pt>
          <cx:pt idx="37248">13</cx:pt>
          <cx:pt idx="37249">19</cx:pt>
          <cx:pt idx="37250">59</cx:pt>
          <cx:pt idx="37251">82</cx:pt>
          <cx:pt idx="37252">163</cx:pt>
          <cx:pt idx="37253">281</cx:pt>
          <cx:pt idx="37254">291</cx:pt>
          <cx:pt idx="37255">314</cx:pt>
          <cx:pt idx="37256">344</cx:pt>
          <cx:pt idx="37257">307</cx:pt>
          <cx:pt idx="37258">253</cx:pt>
          <cx:pt idx="37259">262</cx:pt>
          <cx:pt idx="37260">263</cx:pt>
          <cx:pt idx="37261">295</cx:pt>
          <cx:pt idx="37262">287</cx:pt>
          <cx:pt idx="37263">318</cx:pt>
          <cx:pt idx="37264">303</cx:pt>
          <cx:pt idx="37265">277</cx:pt>
          <cx:pt idx="37266">237</cx:pt>
          <cx:pt idx="37267">250</cx:pt>
          <cx:pt idx="37268">184</cx:pt>
          <cx:pt idx="37269">85</cx:pt>
          <cx:pt idx="37270">41</cx:pt>
          <cx:pt idx="37271">15</cx:pt>
          <cx:pt idx="37272">14</cx:pt>
          <cx:pt idx="37273">24</cx:pt>
          <cx:pt idx="37274">49</cx:pt>
          <cx:pt idx="37275">71</cx:pt>
          <cx:pt idx="37276">177</cx:pt>
          <cx:pt idx="37277">279</cx:pt>
          <cx:pt idx="37278">272</cx:pt>
          <cx:pt idx="37279">317</cx:pt>
          <cx:pt idx="37280">336</cx:pt>
          <cx:pt idx="37281">314</cx:pt>
          <cx:pt idx="37282">281</cx:pt>
          <cx:pt idx="37283">302</cx:pt>
          <cx:pt idx="37284">278</cx:pt>
          <cx:pt idx="37285">296</cx:pt>
          <cx:pt idx="37286">275</cx:pt>
          <cx:pt idx="37287">315</cx:pt>
          <cx:pt idx="37288">305</cx:pt>
          <cx:pt idx="37289">300</cx:pt>
          <cx:pt idx="37290">265</cx:pt>
          <cx:pt idx="37291">268</cx:pt>
          <cx:pt idx="37292">211</cx:pt>
          <cx:pt idx="37293">104</cx:pt>
          <cx:pt idx="37294">49</cx:pt>
          <cx:pt idx="37295">17</cx:pt>
          <cx:pt idx="37296">14</cx:pt>
          <cx:pt idx="37297">21</cx:pt>
          <cx:pt idx="37298">52</cx:pt>
          <cx:pt idx="37299">69</cx:pt>
          <cx:pt idx="37300">167</cx:pt>
          <cx:pt idx="37301">287</cx:pt>
          <cx:pt idx="37302">279</cx:pt>
          <cx:pt idx="37303">313</cx:pt>
          <cx:pt idx="37304">340</cx:pt>
          <cx:pt idx="37305">309</cx:pt>
          <cx:pt idx="37306">249</cx:pt>
          <cx:pt idx="37307">277</cx:pt>
          <cx:pt idx="37308">287</cx:pt>
          <cx:pt idx="37309">293</cx:pt>
          <cx:pt idx="37310">318</cx:pt>
          <cx:pt idx="37311">321</cx:pt>
          <cx:pt idx="37312">315</cx:pt>
          <cx:pt idx="37313">291</cx:pt>
          <cx:pt idx="37314">257</cx:pt>
          <cx:pt idx="37315">270</cx:pt>
          <cx:pt idx="37316">201</cx:pt>
          <cx:pt idx="37317">93</cx:pt>
          <cx:pt idx="37318">47</cx:pt>
          <cx:pt idx="37319">19</cx:pt>
          <cx:pt idx="37320">18</cx:pt>
          <cx:pt idx="37321">32</cx:pt>
          <cx:pt idx="37322">59</cx:pt>
          <cx:pt idx="37323">75</cx:pt>
          <cx:pt idx="37324">162</cx:pt>
          <cx:pt idx="37325">306</cx:pt>
          <cx:pt idx="37326">265</cx:pt>
          <cx:pt idx="37327">310</cx:pt>
          <cx:pt idx="37328">311</cx:pt>
          <cx:pt idx="37329">321</cx:pt>
          <cx:pt idx="37330">307</cx:pt>
          <cx:pt idx="37331">278</cx:pt>
          <cx:pt idx="37332">305</cx:pt>
          <cx:pt idx="37333">319</cx:pt>
          <cx:pt idx="37334">297</cx:pt>
          <cx:pt idx="37335">309</cx:pt>
          <cx:pt idx="37336">319</cx:pt>
          <cx:pt idx="37337">281</cx:pt>
          <cx:pt idx="37338">258</cx:pt>
          <cx:pt idx="37339">275</cx:pt>
          <cx:pt idx="37340">181</cx:pt>
          <cx:pt idx="37341">81</cx:pt>
          <cx:pt idx="37342">47</cx:pt>
          <cx:pt idx="37343">20</cx:pt>
          <cx:pt idx="37344">8</cx:pt>
          <cx:pt idx="37345">11</cx:pt>
          <cx:pt idx="37346">28</cx:pt>
          <cx:pt idx="37347">52</cx:pt>
          <cx:pt idx="37348">162</cx:pt>
          <cx:pt idx="37349">244</cx:pt>
          <cx:pt idx="37350">245</cx:pt>
          <cx:pt idx="37351">265</cx:pt>
          <cx:pt idx="37352">292</cx:pt>
          <cx:pt idx="37353">310</cx:pt>
          <cx:pt idx="37354">286</cx:pt>
          <cx:pt idx="37355">252</cx:pt>
          <cx:pt idx="37356">241</cx:pt>
          <cx:pt idx="37357">245</cx:pt>
          <cx:pt idx="37358">220</cx:pt>
          <cx:pt idx="37359">219</cx:pt>
          <cx:pt idx="37360">191</cx:pt>
          <cx:pt idx="37361">232</cx:pt>
          <cx:pt idx="37362">186</cx:pt>
          <cx:pt idx="37363">174</cx:pt>
          <cx:pt idx="37364">127</cx:pt>
          <cx:pt idx="37365">36</cx:pt>
          <cx:pt idx="37366">21</cx:pt>
          <cx:pt idx="37367">23</cx:pt>
          <cx:pt idx="37368">9</cx:pt>
          <cx:pt idx="37369">11</cx:pt>
          <cx:pt idx="37370">21</cx:pt>
          <cx:pt idx="37371">62</cx:pt>
          <cx:pt idx="37372">120</cx:pt>
          <cx:pt idx="37373">215</cx:pt>
          <cx:pt idx="37374">205</cx:pt>
          <cx:pt idx="37375">248</cx:pt>
          <cx:pt idx="37376">259</cx:pt>
          <cx:pt idx="37377">282</cx:pt>
          <cx:pt idx="37378">273</cx:pt>
          <cx:pt idx="37379">272</cx:pt>
          <cx:pt idx="37380">293</cx:pt>
          <cx:pt idx="37381">280</cx:pt>
          <cx:pt idx="37382">282</cx:pt>
          <cx:pt idx="37383">279</cx:pt>
          <cx:pt idx="37384">284</cx:pt>
          <cx:pt idx="37385">274</cx:pt>
          <cx:pt idx="37386">243</cx:pt>
          <cx:pt idx="37387">259</cx:pt>
          <cx:pt idx="37388">188</cx:pt>
          <cx:pt idx="37389">40</cx:pt>
          <cx:pt idx="37390">22</cx:pt>
          <cx:pt idx="37391">28</cx:pt>
          <cx:pt idx="37392">18</cx:pt>
          <cx:pt idx="37393">19</cx:pt>
          <cx:pt idx="37394">25</cx:pt>
          <cx:pt idx="37395">48</cx:pt>
          <cx:pt idx="37396">155</cx:pt>
          <cx:pt idx="37397">272</cx:pt>
          <cx:pt idx="37398">283</cx:pt>
          <cx:pt idx="37399">324</cx:pt>
          <cx:pt idx="37400">342</cx:pt>
          <cx:pt idx="37401">335</cx:pt>
          <cx:pt idx="37402">291</cx:pt>
          <cx:pt idx="37403">274</cx:pt>
          <cx:pt idx="37404">287</cx:pt>
          <cx:pt idx="37405">316</cx:pt>
          <cx:pt idx="37406">291</cx:pt>
          <cx:pt idx="37407">308</cx:pt>
          <cx:pt idx="37408">278</cx:pt>
          <cx:pt idx="37409">282</cx:pt>
          <cx:pt idx="37410">243</cx:pt>
          <cx:pt idx="37411">243</cx:pt>
          <cx:pt idx="37412">182</cx:pt>
          <cx:pt idx="37413">84</cx:pt>
          <cx:pt idx="37414">57</cx:pt>
          <cx:pt idx="37415">17</cx:pt>
          <cx:pt idx="37416">15</cx:pt>
          <cx:pt idx="37417">25</cx:pt>
          <cx:pt idx="37418">55</cx:pt>
          <cx:pt idx="37419">80</cx:pt>
          <cx:pt idx="37420">168</cx:pt>
          <cx:pt idx="37421">288</cx:pt>
          <cx:pt idx="37422">272</cx:pt>
          <cx:pt idx="37423">310</cx:pt>
          <cx:pt idx="37424">337</cx:pt>
          <cx:pt idx="37425">303</cx:pt>
          <cx:pt idx="37426">273</cx:pt>
          <cx:pt idx="37427">292</cx:pt>
          <cx:pt idx="37428">280</cx:pt>
          <cx:pt idx="37429">291</cx:pt>
          <cx:pt idx="37430">273</cx:pt>
          <cx:pt idx="37431">286</cx:pt>
          <cx:pt idx="37432">296</cx:pt>
          <cx:pt idx="37433">293</cx:pt>
          <cx:pt idx="37434">272</cx:pt>
          <cx:pt idx="37435">259</cx:pt>
          <cx:pt idx="37436">206</cx:pt>
          <cx:pt idx="37437">97</cx:pt>
          <cx:pt idx="37438">47</cx:pt>
          <cx:pt idx="37439">18</cx:pt>
          <cx:pt idx="37440">14</cx:pt>
          <cx:pt idx="37441">21</cx:pt>
          <cx:pt idx="37442">54</cx:pt>
          <cx:pt idx="37443">67</cx:pt>
          <cx:pt idx="37444">169</cx:pt>
          <cx:pt idx="37445">305</cx:pt>
          <cx:pt idx="37446">325</cx:pt>
          <cx:pt idx="37447">356</cx:pt>
          <cx:pt idx="37448">345</cx:pt>
          <cx:pt idx="37449">333</cx:pt>
          <cx:pt idx="37450">289</cx:pt>
          <cx:pt idx="37451">301</cx:pt>
          <cx:pt idx="37452">283</cx:pt>
          <cx:pt idx="37453">325</cx:pt>
          <cx:pt idx="37454">324</cx:pt>
          <cx:pt idx="37455">320</cx:pt>
          <cx:pt idx="37456">336</cx:pt>
          <cx:pt idx="37457">306</cx:pt>
          <cx:pt idx="37458">252</cx:pt>
          <cx:pt idx="37459">265</cx:pt>
          <cx:pt idx="37460">197</cx:pt>
          <cx:pt idx="37461">99</cx:pt>
          <cx:pt idx="37462">49</cx:pt>
          <cx:pt idx="37463">16</cx:pt>
          <cx:pt idx="37464">18</cx:pt>
          <cx:pt idx="37465">22</cx:pt>
          <cx:pt idx="37466">58</cx:pt>
          <cx:pt idx="37467">68</cx:pt>
          <cx:pt idx="37468">172</cx:pt>
          <cx:pt idx="37469">304</cx:pt>
          <cx:pt idx="37470">297</cx:pt>
          <cx:pt idx="37471">350</cx:pt>
          <cx:pt idx="37472">351</cx:pt>
          <cx:pt idx="37473">341</cx:pt>
          <cx:pt idx="37474">291</cx:pt>
          <cx:pt idx="37475">310</cx:pt>
          <cx:pt idx="37476">316</cx:pt>
          <cx:pt idx="37477">315</cx:pt>
          <cx:pt idx="37478">336</cx:pt>
          <cx:pt idx="37479">335</cx:pt>
          <cx:pt idx="37480">353</cx:pt>
          <cx:pt idx="37481">306</cx:pt>
          <cx:pt idx="37482">287</cx:pt>
          <cx:pt idx="37483">283</cx:pt>
          <cx:pt idx="37484">207</cx:pt>
          <cx:pt idx="37485">119</cx:pt>
          <cx:pt idx="37486">49</cx:pt>
          <cx:pt idx="37487">25</cx:pt>
          <cx:pt idx="37488">20</cx:pt>
          <cx:pt idx="37489">30</cx:pt>
          <cx:pt idx="37490">58</cx:pt>
          <cx:pt idx="37491">74</cx:pt>
          <cx:pt idx="37492">165</cx:pt>
          <cx:pt idx="37493">295</cx:pt>
          <cx:pt idx="37494">297</cx:pt>
          <cx:pt idx="37495">331</cx:pt>
          <cx:pt idx="37496">350</cx:pt>
          <cx:pt idx="37497">353</cx:pt>
          <cx:pt idx="37498">295</cx:pt>
          <cx:pt idx="37499">311</cx:pt>
          <cx:pt idx="37500">307</cx:pt>
          <cx:pt idx="37501">333</cx:pt>
          <cx:pt idx="37502">326</cx:pt>
          <cx:pt idx="37503">353</cx:pt>
          <cx:pt idx="37504">347</cx:pt>
          <cx:pt idx="37505">325</cx:pt>
          <cx:pt idx="37506">276</cx:pt>
          <cx:pt idx="37507">263</cx:pt>
          <cx:pt idx="37508">206</cx:pt>
          <cx:pt idx="37509">94</cx:pt>
          <cx:pt idx="37510">54</cx:pt>
          <cx:pt idx="37511">21</cx:pt>
          <cx:pt idx="37512">15</cx:pt>
          <cx:pt idx="37513">8</cx:pt>
          <cx:pt idx="37514">30</cx:pt>
          <cx:pt idx="37515">64</cx:pt>
          <cx:pt idx="37516">151</cx:pt>
          <cx:pt idx="37517">258</cx:pt>
          <cx:pt idx="37518">266</cx:pt>
          <cx:pt idx="37519">272</cx:pt>
          <cx:pt idx="37520">291</cx:pt>
          <cx:pt idx="37521">321</cx:pt>
          <cx:pt idx="37522">265</cx:pt>
          <cx:pt idx="37523">267</cx:pt>
          <cx:pt idx="37524">280</cx:pt>
          <cx:pt idx="37525">255</cx:pt>
          <cx:pt idx="37526">232</cx:pt>
          <cx:pt idx="37527">234</cx:pt>
          <cx:pt idx="37528">231</cx:pt>
          <cx:pt idx="37529">238</cx:pt>
          <cx:pt idx="37530">200</cx:pt>
          <cx:pt idx="37531">181</cx:pt>
          <cx:pt idx="37532">152</cx:pt>
          <cx:pt idx="37533">55</cx:pt>
          <cx:pt idx="37534">31</cx:pt>
          <cx:pt idx="37535">24</cx:pt>
          <cx:pt idx="37536">16</cx:pt>
          <cx:pt idx="37537">11</cx:pt>
          <cx:pt idx="37538">30</cx:pt>
          <cx:pt idx="37539">61</cx:pt>
          <cx:pt idx="37540">124</cx:pt>
          <cx:pt idx="37541">228</cx:pt>
          <cx:pt idx="37542">228</cx:pt>
          <cx:pt idx="37543">238</cx:pt>
          <cx:pt idx="37544">264</cx:pt>
          <cx:pt idx="37545">288</cx:pt>
          <cx:pt idx="37546">273</cx:pt>
          <cx:pt idx="37547">286</cx:pt>
          <cx:pt idx="37548">285</cx:pt>
          <cx:pt idx="37549">295</cx:pt>
          <cx:pt idx="37550">273</cx:pt>
          <cx:pt idx="37551">271</cx:pt>
          <cx:pt idx="37552">280</cx:pt>
          <cx:pt idx="37553">274</cx:pt>
          <cx:pt idx="37554">254</cx:pt>
          <cx:pt idx="37555">241</cx:pt>
          <cx:pt idx="37556">195</cx:pt>
          <cx:pt idx="37557">41</cx:pt>
          <cx:pt idx="37558">26</cx:pt>
          <cx:pt idx="37559">26</cx:pt>
          <cx:pt idx="37560">26</cx:pt>
          <cx:pt idx="37561">22</cx:pt>
          <cx:pt idx="37562">33</cx:pt>
          <cx:pt idx="37563">55</cx:pt>
          <cx:pt idx="37564">156</cx:pt>
          <cx:pt idx="37565">306</cx:pt>
          <cx:pt idx="37566">308</cx:pt>
          <cx:pt idx="37567">344</cx:pt>
          <cx:pt idx="37568">350</cx:pt>
          <cx:pt idx="37569">337</cx:pt>
          <cx:pt idx="37570">285</cx:pt>
          <cx:pt idx="37571">259</cx:pt>
          <cx:pt idx="37572">297</cx:pt>
          <cx:pt idx="37573">310</cx:pt>
          <cx:pt idx="37574">270</cx:pt>
          <cx:pt idx="37575">271</cx:pt>
          <cx:pt idx="37576">275</cx:pt>
          <cx:pt idx="37577">284</cx:pt>
          <cx:pt idx="37578">260</cx:pt>
          <cx:pt idx="37579">264</cx:pt>
          <cx:pt idx="37580">210</cx:pt>
          <cx:pt idx="37581">80</cx:pt>
          <cx:pt idx="37582">43</cx:pt>
          <cx:pt idx="37583">20</cx:pt>
          <cx:pt idx="37584">18</cx:pt>
          <cx:pt idx="37585">25</cx:pt>
          <cx:pt idx="37586">48</cx:pt>
          <cx:pt idx="37587">74</cx:pt>
          <cx:pt idx="37588">179</cx:pt>
          <cx:pt idx="37589">282</cx:pt>
          <cx:pt idx="37590">302</cx:pt>
          <cx:pt idx="37591">319</cx:pt>
          <cx:pt idx="37592">325</cx:pt>
          <cx:pt idx="37593">320</cx:pt>
          <cx:pt idx="37594">285</cx:pt>
          <cx:pt idx="37595">250</cx:pt>
          <cx:pt idx="37596">283</cx:pt>
          <cx:pt idx="37597">287</cx:pt>
          <cx:pt idx="37598">291</cx:pt>
          <cx:pt idx="37599">295</cx:pt>
          <cx:pt idx="37600">300</cx:pt>
          <cx:pt idx="37601">273</cx:pt>
          <cx:pt idx="37602">254</cx:pt>
          <cx:pt idx="37603">263</cx:pt>
          <cx:pt idx="37604">192</cx:pt>
          <cx:pt idx="37605">89</cx:pt>
          <cx:pt idx="37606">61</cx:pt>
          <cx:pt idx="37607">18</cx:pt>
          <cx:pt idx="37608">21</cx:pt>
          <cx:pt idx="37609">29</cx:pt>
          <cx:pt idx="37610">52</cx:pt>
          <cx:pt idx="37611">73</cx:pt>
          <cx:pt idx="37612">172</cx:pt>
          <cx:pt idx="37613">281</cx:pt>
          <cx:pt idx="37614">291</cx:pt>
          <cx:pt idx="37615">324</cx:pt>
          <cx:pt idx="37616">334</cx:pt>
          <cx:pt idx="37617">330</cx:pt>
          <cx:pt idx="37618">294</cx:pt>
          <cx:pt idx="37619">291</cx:pt>
          <cx:pt idx="37620">302</cx:pt>
          <cx:pt idx="37621">304</cx:pt>
          <cx:pt idx="37622">303</cx:pt>
          <cx:pt idx="37623">304</cx:pt>
          <cx:pt idx="37624">301</cx:pt>
          <cx:pt idx="37625">296</cx:pt>
          <cx:pt idx="37626">254</cx:pt>
          <cx:pt idx="37627">262</cx:pt>
          <cx:pt idx="37628">213</cx:pt>
          <cx:pt idx="37629">94</cx:pt>
          <cx:pt idx="37630">62</cx:pt>
          <cx:pt idx="37631">25</cx:pt>
          <cx:pt idx="37632">21</cx:pt>
          <cx:pt idx="37633">22</cx:pt>
          <cx:pt idx="37634">49</cx:pt>
          <cx:pt idx="37635">80</cx:pt>
          <cx:pt idx="37636">171</cx:pt>
          <cx:pt idx="37637">283</cx:pt>
          <cx:pt idx="37638">277</cx:pt>
          <cx:pt idx="37639">322</cx:pt>
          <cx:pt idx="37640">330</cx:pt>
          <cx:pt idx="37641">323</cx:pt>
          <cx:pt idx="37642">268</cx:pt>
          <cx:pt idx="37643">285</cx:pt>
          <cx:pt idx="37644">287</cx:pt>
          <cx:pt idx="37645">299</cx:pt>
          <cx:pt idx="37646">308</cx:pt>
          <cx:pt idx="37647">319</cx:pt>
          <cx:pt idx="37648">318</cx:pt>
          <cx:pt idx="37649">305</cx:pt>
          <cx:pt idx="37650">264</cx:pt>
          <cx:pt idx="37651">260</cx:pt>
          <cx:pt idx="37652">208</cx:pt>
          <cx:pt idx="37653">77</cx:pt>
          <cx:pt idx="37654">53</cx:pt>
          <cx:pt idx="37655">23</cx:pt>
          <cx:pt idx="37656">17</cx:pt>
          <cx:pt idx="37657">17</cx:pt>
          <cx:pt idx="37658">43</cx:pt>
          <cx:pt idx="37659">63</cx:pt>
          <cx:pt idx="37660">160</cx:pt>
          <cx:pt idx="37661">268</cx:pt>
          <cx:pt idx="37662">241</cx:pt>
          <cx:pt idx="37663">292</cx:pt>
          <cx:pt idx="37664">311</cx:pt>
          <cx:pt idx="37665">325</cx:pt>
          <cx:pt idx="37666">292</cx:pt>
          <cx:pt idx="37667">276</cx:pt>
          <cx:pt idx="37668">302</cx:pt>
          <cx:pt idx="37669">274</cx:pt>
          <cx:pt idx="37670">286</cx:pt>
          <cx:pt idx="37671">273</cx:pt>
          <cx:pt idx="37672">253</cx:pt>
          <cx:pt idx="37673">258</cx:pt>
          <cx:pt idx="37674">220</cx:pt>
          <cx:pt idx="37675">234</cx:pt>
          <cx:pt idx="37676">164</cx:pt>
          <cx:pt idx="37677">64</cx:pt>
          <cx:pt idx="37678">36</cx:pt>
          <cx:pt idx="37679">16</cx:pt>
          <cx:pt idx="37680">10</cx:pt>
          <cx:pt idx="37681">7</cx:pt>
          <cx:pt idx="37682">26</cx:pt>
          <cx:pt idx="37683">67</cx:pt>
          <cx:pt idx="37684">151</cx:pt>
          <cx:pt idx="37685">233</cx:pt>
          <cx:pt idx="37686">223</cx:pt>
          <cx:pt idx="37687">243</cx:pt>
          <cx:pt idx="37688">285</cx:pt>
          <cx:pt idx="37689">274</cx:pt>
          <cx:pt idx="37690">251</cx:pt>
          <cx:pt idx="37691">243</cx:pt>
          <cx:pt idx="37692">248</cx:pt>
          <cx:pt idx="37693">231</cx:pt>
          <cx:pt idx="37694">228</cx:pt>
          <cx:pt idx="37695">192</cx:pt>
          <cx:pt idx="37696">209</cx:pt>
          <cx:pt idx="37697">212</cx:pt>
          <cx:pt idx="37698">175</cx:pt>
          <cx:pt idx="37699">155</cx:pt>
          <cx:pt idx="37700">139</cx:pt>
          <cx:pt idx="37701">37</cx:pt>
          <cx:pt idx="37702">26</cx:pt>
          <cx:pt idx="37703">17</cx:pt>
          <cx:pt idx="37704">11</cx:pt>
          <cx:pt idx="37705">11</cx:pt>
          <cx:pt idx="37706">25</cx:pt>
          <cx:pt idx="37707">58</cx:pt>
          <cx:pt idx="37708">132</cx:pt>
          <cx:pt idx="37709">184</cx:pt>
          <cx:pt idx="37710">174</cx:pt>
          <cx:pt idx="37711">205</cx:pt>
          <cx:pt idx="37712">242</cx:pt>
          <cx:pt idx="37713">247</cx:pt>
          <cx:pt idx="37714">233</cx:pt>
          <cx:pt idx="37715">260</cx:pt>
          <cx:pt idx="37716">258</cx:pt>
          <cx:pt idx="37717">262</cx:pt>
          <cx:pt idx="37718">228</cx:pt>
          <cx:pt idx="37719">225</cx:pt>
          <cx:pt idx="37720">232</cx:pt>
          <cx:pt idx="37721">235</cx:pt>
          <cx:pt idx="37722">220</cx:pt>
          <cx:pt idx="37723">224</cx:pt>
          <cx:pt idx="37724">160</cx:pt>
          <cx:pt idx="37725">41</cx:pt>
          <cx:pt idx="37726">25</cx:pt>
          <cx:pt idx="37727">23</cx:pt>
          <cx:pt idx="37728">15</cx:pt>
          <cx:pt idx="37729">13</cx:pt>
          <cx:pt idx="37730">19</cx:pt>
          <cx:pt idx="37731">56</cx:pt>
          <cx:pt idx="37732">143</cx:pt>
          <cx:pt idx="37733">225</cx:pt>
          <cx:pt idx="37734">221</cx:pt>
          <cx:pt idx="37735">266</cx:pt>
          <cx:pt idx="37736">289</cx:pt>
          <cx:pt idx="37737">288</cx:pt>
          <cx:pt idx="37738">272</cx:pt>
          <cx:pt idx="37739">257</cx:pt>
          <cx:pt idx="37740">274</cx:pt>
          <cx:pt idx="37741">281</cx:pt>
          <cx:pt idx="37742">260</cx:pt>
          <cx:pt idx="37743">270</cx:pt>
          <cx:pt idx="37744">255</cx:pt>
          <cx:pt idx="37745">274</cx:pt>
          <cx:pt idx="37746">246</cx:pt>
          <cx:pt idx="37747">258</cx:pt>
          <cx:pt idx="37748">175</cx:pt>
          <cx:pt idx="37749">41</cx:pt>
          <cx:pt idx="37750">36</cx:pt>
          <cx:pt idx="37751">14</cx:pt>
          <cx:pt idx="37752">16</cx:pt>
          <cx:pt idx="37753">26</cx:pt>
          <cx:pt idx="37754">59</cx:pt>
          <cx:pt idx="37755">76</cx:pt>
          <cx:pt idx="37756">167</cx:pt>
          <cx:pt idx="37757">280</cx:pt>
          <cx:pt idx="37758">278</cx:pt>
          <cx:pt idx="37759">308</cx:pt>
          <cx:pt idx="37760">346</cx:pt>
          <cx:pt idx="37761">326</cx:pt>
          <cx:pt idx="37762">277</cx:pt>
          <cx:pt idx="37763">281</cx:pt>
          <cx:pt idx="37764">264</cx:pt>
          <cx:pt idx="37765">276</cx:pt>
          <cx:pt idx="37766">270</cx:pt>
          <cx:pt idx="37767">295</cx:pt>
          <cx:pt idx="37768">288</cx:pt>
          <cx:pt idx="37769">278</cx:pt>
          <cx:pt idx="37770">223</cx:pt>
          <cx:pt idx="37771">252</cx:pt>
          <cx:pt idx="37772">184</cx:pt>
          <cx:pt idx="37773">83</cx:pt>
          <cx:pt idx="37774">52</cx:pt>
          <cx:pt idx="37775">22</cx:pt>
          <cx:pt idx="37776">22</cx:pt>
          <cx:pt idx="37777">21</cx:pt>
          <cx:pt idx="37778">55</cx:pt>
          <cx:pt idx="37779">79</cx:pt>
          <cx:pt idx="37780">171</cx:pt>
          <cx:pt idx="37781">273</cx:pt>
          <cx:pt idx="37782">286</cx:pt>
          <cx:pt idx="37783">291</cx:pt>
          <cx:pt idx="37784">338</cx:pt>
          <cx:pt idx="37785">305</cx:pt>
          <cx:pt idx="37786">263</cx:pt>
          <cx:pt idx="37787">277</cx:pt>
          <cx:pt idx="37788">287</cx:pt>
          <cx:pt idx="37789">279</cx:pt>
          <cx:pt idx="37790">268</cx:pt>
          <cx:pt idx="37791">278</cx:pt>
          <cx:pt idx="37792">270</cx:pt>
          <cx:pt idx="37793">245</cx:pt>
          <cx:pt idx="37794">241</cx:pt>
          <cx:pt idx="37795">271</cx:pt>
          <cx:pt idx="37796">233</cx:pt>
          <cx:pt idx="37797">115</cx:pt>
          <cx:pt idx="37798">54</cx:pt>
          <cx:pt idx="37799">16</cx:pt>
          <cx:pt idx="37800">17</cx:pt>
          <cx:pt idx="37801">19</cx:pt>
          <cx:pt idx="37802">60</cx:pt>
          <cx:pt idx="37803">75</cx:pt>
          <cx:pt idx="37804">174</cx:pt>
          <cx:pt idx="37805">297</cx:pt>
          <cx:pt idx="37806">278</cx:pt>
          <cx:pt idx="37807">330</cx:pt>
          <cx:pt idx="37808">343</cx:pt>
          <cx:pt idx="37809">334</cx:pt>
          <cx:pt idx="37810">285</cx:pt>
          <cx:pt idx="37811">311</cx:pt>
          <cx:pt idx="37812">316</cx:pt>
          <cx:pt idx="37813">326</cx:pt>
          <cx:pt idx="37814">300</cx:pt>
          <cx:pt idx="37815">321</cx:pt>
          <cx:pt idx="37816">288</cx:pt>
          <cx:pt idx="37817">309</cx:pt>
          <cx:pt idx="37818">272</cx:pt>
          <cx:pt idx="37819">277</cx:pt>
          <cx:pt idx="37820">237</cx:pt>
          <cx:pt idx="37821">94</cx:pt>
          <cx:pt idx="37822">53</cx:pt>
          <cx:pt idx="37823">18</cx:pt>
          <cx:pt idx="37824">18</cx:pt>
          <cx:pt idx="37825">27</cx:pt>
          <cx:pt idx="37826">55</cx:pt>
          <cx:pt idx="37827">78</cx:pt>
          <cx:pt idx="37828">159</cx:pt>
          <cx:pt idx="37829">292</cx:pt>
          <cx:pt idx="37830">274</cx:pt>
          <cx:pt idx="37831">288</cx:pt>
          <cx:pt idx="37832">325</cx:pt>
          <cx:pt idx="37833">309</cx:pt>
          <cx:pt idx="37834">273</cx:pt>
          <cx:pt idx="37835">275</cx:pt>
          <cx:pt idx="37836">307</cx:pt>
          <cx:pt idx="37837">313</cx:pt>
          <cx:pt idx="37838">301</cx:pt>
          <cx:pt idx="37839">313</cx:pt>
          <cx:pt idx="37840">302</cx:pt>
          <cx:pt idx="37841">279</cx:pt>
          <cx:pt idx="37842">228</cx:pt>
          <cx:pt idx="37843">259</cx:pt>
          <cx:pt idx="37844">223</cx:pt>
          <cx:pt idx="37845">91</cx:pt>
          <cx:pt idx="37846">47</cx:pt>
          <cx:pt idx="37847">20</cx:pt>
          <cx:pt idx="37848">14</cx:pt>
          <cx:pt idx="37849">15</cx:pt>
          <cx:pt idx="37850">26</cx:pt>
          <cx:pt idx="37851">64</cx:pt>
          <cx:pt idx="37852">164</cx:pt>
          <cx:pt idx="37853">247</cx:pt>
          <cx:pt idx="37854">251</cx:pt>
          <cx:pt idx="37855">268</cx:pt>
          <cx:pt idx="37856">294</cx:pt>
          <cx:pt idx="37857">288</cx:pt>
          <cx:pt idx="37858">273</cx:pt>
          <cx:pt idx="37859">242</cx:pt>
          <cx:pt idx="37860">256</cx:pt>
          <cx:pt idx="37861">248</cx:pt>
          <cx:pt idx="37862">225</cx:pt>
          <cx:pt idx="37863">216</cx:pt>
          <cx:pt idx="37864">225</cx:pt>
          <cx:pt idx="37865">220</cx:pt>
          <cx:pt idx="37866">211</cx:pt>
          <cx:pt idx="37867">202</cx:pt>
          <cx:pt idx="37868">168</cx:pt>
          <cx:pt idx="37869">48</cx:pt>
          <cx:pt idx="37870">27</cx:pt>
          <cx:pt idx="37871">26</cx:pt>
          <cx:pt idx="37872">17</cx:pt>
          <cx:pt idx="37873">8</cx:pt>
          <cx:pt idx="37874">19</cx:pt>
          <cx:pt idx="37875">66</cx:pt>
          <cx:pt idx="37876">138</cx:pt>
          <cx:pt idx="37877">222</cx:pt>
          <cx:pt idx="37878">223</cx:pt>
          <cx:pt idx="37879">225</cx:pt>
          <cx:pt idx="37880">264</cx:pt>
          <cx:pt idx="37881">278</cx:pt>
          <cx:pt idx="37882">274</cx:pt>
          <cx:pt idx="37883">273</cx:pt>
          <cx:pt idx="37884">280</cx:pt>
          <cx:pt idx="37885">298</cx:pt>
          <cx:pt idx="37886">301</cx:pt>
          <cx:pt idx="37887">281</cx:pt>
          <cx:pt idx="37888">259</cx:pt>
          <cx:pt idx="37889">274</cx:pt>
          <cx:pt idx="37890">238</cx:pt>
          <cx:pt idx="37891">270</cx:pt>
          <cx:pt idx="37892">208</cx:pt>
          <cx:pt idx="37893">50</cx:pt>
          <cx:pt idx="37894">17</cx:pt>
          <cx:pt idx="37895">20</cx:pt>
          <cx:pt idx="37896">20</cx:pt>
          <cx:pt idx="37897">17</cx:pt>
          <cx:pt idx="37898">33</cx:pt>
          <cx:pt idx="37899">58</cx:pt>
          <cx:pt idx="37900">177</cx:pt>
          <cx:pt idx="37901">289</cx:pt>
          <cx:pt idx="37902">309</cx:pt>
          <cx:pt idx="37903">349</cx:pt>
          <cx:pt idx="37904">352</cx:pt>
          <cx:pt idx="37905">337</cx:pt>
          <cx:pt idx="37906">278</cx:pt>
          <cx:pt idx="37907">269</cx:pt>
          <cx:pt idx="37908">304</cx:pt>
          <cx:pt idx="37909">315</cx:pt>
          <cx:pt idx="37910">284</cx:pt>
          <cx:pt idx="37911">318</cx:pt>
          <cx:pt idx="37912">296</cx:pt>
          <cx:pt idx="37913">296</cx:pt>
          <cx:pt idx="37914">228</cx:pt>
          <cx:pt idx="37915">267</cx:pt>
          <cx:pt idx="37916">215</cx:pt>
          <cx:pt idx="37917">74</cx:pt>
          <cx:pt idx="37918">52</cx:pt>
          <cx:pt idx="37919">19</cx:pt>
          <cx:pt idx="37920">22</cx:pt>
          <cx:pt idx="37921">34</cx:pt>
          <cx:pt idx="37922">62</cx:pt>
          <cx:pt idx="37923">88</cx:pt>
          <cx:pt idx="37924">175</cx:pt>
          <cx:pt idx="37925">283</cx:pt>
          <cx:pt idx="37926">279</cx:pt>
          <cx:pt idx="37927">323</cx:pt>
          <cx:pt idx="37928">342</cx:pt>
          <cx:pt idx="37929">342</cx:pt>
          <cx:pt idx="37930">287</cx:pt>
          <cx:pt idx="37931">284</cx:pt>
          <cx:pt idx="37932">307</cx:pt>
          <cx:pt idx="37933">332</cx:pt>
          <cx:pt idx="37934">302</cx:pt>
          <cx:pt idx="37935">313</cx:pt>
          <cx:pt idx="37936">296</cx:pt>
          <cx:pt idx="37937">287</cx:pt>
          <cx:pt idx="37938">245</cx:pt>
          <cx:pt idx="37939">252</cx:pt>
          <cx:pt idx="37940">189</cx:pt>
          <cx:pt idx="37941">89</cx:pt>
          <cx:pt idx="37942">50</cx:pt>
          <cx:pt idx="37943">12</cx:pt>
          <cx:pt idx="37944">15</cx:pt>
          <cx:pt idx="37945">13</cx:pt>
          <cx:pt idx="37946">31</cx:pt>
          <cx:pt idx="37947">52</cx:pt>
          <cx:pt idx="37948">146</cx:pt>
          <cx:pt idx="37949">233</cx:pt>
          <cx:pt idx="37950">242</cx:pt>
          <cx:pt idx="37951">242</cx:pt>
          <cx:pt idx="37952">292</cx:pt>
          <cx:pt idx="37953">308</cx:pt>
          <cx:pt idx="37954">293</cx:pt>
          <cx:pt idx="37955">292</cx:pt>
          <cx:pt idx="37956">302</cx:pt>
          <cx:pt idx="37957">315</cx:pt>
          <cx:pt idx="37958">301</cx:pt>
          <cx:pt idx="37959">286</cx:pt>
          <cx:pt idx="37960">266</cx:pt>
          <cx:pt idx="37961">257</cx:pt>
          <cx:pt idx="37962">225</cx:pt>
          <cx:pt idx="37963">261</cx:pt>
          <cx:pt idx="37964">182</cx:pt>
          <cx:pt idx="37965">45</cx:pt>
          <cx:pt idx="37966">32</cx:pt>
          <cx:pt idx="37967">12</cx:pt>
          <cx:pt idx="37968">13</cx:pt>
          <cx:pt idx="37969">25</cx:pt>
          <cx:pt idx="37970">61</cx:pt>
          <cx:pt idx="37971">77</cx:pt>
          <cx:pt idx="37972">180</cx:pt>
          <cx:pt idx="37973">312</cx:pt>
          <cx:pt idx="37974">287</cx:pt>
          <cx:pt idx="37975">320</cx:pt>
          <cx:pt idx="37976">345</cx:pt>
          <cx:pt idx="37977">336</cx:pt>
          <cx:pt idx="37978">268</cx:pt>
          <cx:pt idx="37979">289</cx:pt>
          <cx:pt idx="37980">309</cx:pt>
          <cx:pt idx="37981">298</cx:pt>
          <cx:pt idx="37982">283</cx:pt>
          <cx:pt idx="37983">303</cx:pt>
          <cx:pt idx="37984">279</cx:pt>
          <cx:pt idx="37985">297</cx:pt>
          <cx:pt idx="37986">248</cx:pt>
          <cx:pt idx="37987">272</cx:pt>
          <cx:pt idx="37988">220</cx:pt>
          <cx:pt idx="37989">87</cx:pt>
          <cx:pt idx="37990">49</cx:pt>
          <cx:pt idx="37991">19</cx:pt>
          <cx:pt idx="37992">21</cx:pt>
          <cx:pt idx="37993">29</cx:pt>
          <cx:pt idx="37994">47</cx:pt>
          <cx:pt idx="37995">74</cx:pt>
          <cx:pt idx="37996">180</cx:pt>
          <cx:pt idx="37997">285</cx:pt>
          <cx:pt idx="37998">272</cx:pt>
          <cx:pt idx="37999">299</cx:pt>
          <cx:pt idx="38000">337</cx:pt>
          <cx:pt idx="38001">331</cx:pt>
          <cx:pt idx="38002">271</cx:pt>
          <cx:pt idx="38003">283</cx:pt>
          <cx:pt idx="38004">284</cx:pt>
          <cx:pt idx="38005">309</cx:pt>
          <cx:pt idx="38006">288</cx:pt>
          <cx:pt idx="38007">327</cx:pt>
          <cx:pt idx="38008">295</cx:pt>
          <cx:pt idx="38009">281</cx:pt>
          <cx:pt idx="38010">257</cx:pt>
          <cx:pt idx="38011">267</cx:pt>
          <cx:pt idx="38012">227</cx:pt>
          <cx:pt idx="38013">79</cx:pt>
          <cx:pt idx="38014">51</cx:pt>
          <cx:pt idx="38015">22</cx:pt>
          <cx:pt idx="38016">12</cx:pt>
          <cx:pt idx="38017">9</cx:pt>
          <cx:pt idx="38018">19</cx:pt>
          <cx:pt idx="38019">65</cx:pt>
          <cx:pt idx="38020">167</cx:pt>
          <cx:pt idx="38021">242</cx:pt>
          <cx:pt idx="38022">258</cx:pt>
          <cx:pt idx="38023">236</cx:pt>
          <cx:pt idx="38024">269</cx:pt>
          <cx:pt idx="38025">301</cx:pt>
          <cx:pt idx="38026">287</cx:pt>
          <cx:pt idx="38027">242</cx:pt>
          <cx:pt idx="38028">239</cx:pt>
          <cx:pt idx="38029">262</cx:pt>
          <cx:pt idx="38030">236</cx:pt>
          <cx:pt idx="38031">224</cx:pt>
          <cx:pt idx="38032">207</cx:pt>
          <cx:pt idx="38033">233</cx:pt>
          <cx:pt idx="38034">209</cx:pt>
          <cx:pt idx="38035">202</cx:pt>
          <cx:pt idx="38036">163</cx:pt>
          <cx:pt idx="38037">45</cx:pt>
          <cx:pt idx="38038">26</cx:pt>
          <cx:pt idx="38039">25</cx:pt>
          <cx:pt idx="38040">15</cx:pt>
          <cx:pt idx="38041">8</cx:pt>
          <cx:pt idx="38042">22</cx:pt>
          <cx:pt idx="38043">62</cx:pt>
          <cx:pt idx="38044">140</cx:pt>
          <cx:pt idx="38045">237</cx:pt>
          <cx:pt idx="38046">213</cx:pt>
          <cx:pt idx="38047">241</cx:pt>
          <cx:pt idx="38048">266</cx:pt>
          <cx:pt idx="38049">299</cx:pt>
          <cx:pt idx="38050">267</cx:pt>
          <cx:pt idx="38051">270</cx:pt>
          <cx:pt idx="38052">285</cx:pt>
          <cx:pt idx="38053">311</cx:pt>
          <cx:pt idx="38054">274</cx:pt>
          <cx:pt idx="38055">282</cx:pt>
          <cx:pt idx="38056">274</cx:pt>
          <cx:pt idx="38057">286</cx:pt>
          <cx:pt idx="38058">271</cx:pt>
          <cx:pt idx="38059">259</cx:pt>
          <cx:pt idx="38060">246</cx:pt>
          <cx:pt idx="38061">71</cx:pt>
          <cx:pt idx="38062">20</cx:pt>
          <cx:pt idx="38063">19</cx:pt>
          <cx:pt idx="38064">19</cx:pt>
          <cx:pt idx="38065">22</cx:pt>
          <cx:pt idx="38066">27</cx:pt>
          <cx:pt idx="38067">54</cx:pt>
          <cx:pt idx="38068">174</cx:pt>
          <cx:pt idx="38069">303</cx:pt>
          <cx:pt idx="38070">305</cx:pt>
          <cx:pt idx="38071">320</cx:pt>
          <cx:pt idx="38072">342</cx:pt>
          <cx:pt idx="38073">339</cx:pt>
          <cx:pt idx="38074">296</cx:pt>
          <cx:pt idx="38075">289</cx:pt>
          <cx:pt idx="38076">294</cx:pt>
          <cx:pt idx="38077">321</cx:pt>
          <cx:pt idx="38078">286</cx:pt>
          <cx:pt idx="38079">284</cx:pt>
          <cx:pt idx="38080">293</cx:pt>
          <cx:pt idx="38081">294</cx:pt>
          <cx:pt idx="38082">242</cx:pt>
          <cx:pt idx="38083">260</cx:pt>
          <cx:pt idx="38084">213</cx:pt>
          <cx:pt idx="38085">79</cx:pt>
          <cx:pt idx="38086">57</cx:pt>
          <cx:pt idx="38087">19</cx:pt>
          <cx:pt idx="38088">18</cx:pt>
          <cx:pt idx="38089">34</cx:pt>
          <cx:pt idx="38090">61</cx:pt>
          <cx:pt idx="38091">86</cx:pt>
          <cx:pt idx="38092">178</cx:pt>
          <cx:pt idx="38093">293</cx:pt>
          <cx:pt idx="38094">296</cx:pt>
          <cx:pt idx="38095">319</cx:pt>
          <cx:pt idx="38096">353</cx:pt>
          <cx:pt idx="38097">362</cx:pt>
          <cx:pt idx="38098">312</cx:pt>
          <cx:pt idx="38099">279</cx:pt>
          <cx:pt idx="38100">303</cx:pt>
          <cx:pt idx="38101">298</cx:pt>
          <cx:pt idx="38102">293</cx:pt>
          <cx:pt idx="38103">320</cx:pt>
          <cx:pt idx="38104">305</cx:pt>
          <cx:pt idx="38105">311</cx:pt>
          <cx:pt idx="38106">259</cx:pt>
          <cx:pt idx="38107">278</cx:pt>
          <cx:pt idx="38108">210</cx:pt>
          <cx:pt idx="38109">94</cx:pt>
          <cx:pt idx="38110">56</cx:pt>
          <cx:pt idx="38111">20</cx:pt>
          <cx:pt idx="38112">16</cx:pt>
          <cx:pt idx="38113">30</cx:pt>
          <cx:pt idx="38114">58</cx:pt>
          <cx:pt idx="38115">80</cx:pt>
          <cx:pt idx="38116">182</cx:pt>
          <cx:pt idx="38117">289</cx:pt>
          <cx:pt idx="38118">321</cx:pt>
          <cx:pt idx="38119">363</cx:pt>
          <cx:pt idx="38120">363</cx:pt>
          <cx:pt idx="38121">340</cx:pt>
          <cx:pt idx="38122">293</cx:pt>
          <cx:pt idx="38123">288</cx:pt>
          <cx:pt idx="38124">306</cx:pt>
          <cx:pt idx="38125">317</cx:pt>
          <cx:pt idx="38126">311</cx:pt>
          <cx:pt idx="38127">310</cx:pt>
          <cx:pt idx="38128">295</cx:pt>
          <cx:pt idx="38129">304</cx:pt>
          <cx:pt idx="38130">245</cx:pt>
          <cx:pt idx="38131">256</cx:pt>
          <cx:pt idx="38132">234</cx:pt>
          <cx:pt idx="38133">112</cx:pt>
          <cx:pt idx="38134">55</cx:pt>
          <cx:pt idx="38135">30</cx:pt>
          <cx:pt idx="38136">19</cx:pt>
          <cx:pt idx="38137">23</cx:pt>
          <cx:pt idx="38138">54</cx:pt>
          <cx:pt idx="38139">81</cx:pt>
          <cx:pt idx="38140">181</cx:pt>
          <cx:pt idx="38141">257</cx:pt>
          <cx:pt idx="38142">272</cx:pt>
          <cx:pt idx="38143">309</cx:pt>
          <cx:pt idx="38144">305</cx:pt>
          <cx:pt idx="38145">312</cx:pt>
          <cx:pt idx="38146">264</cx:pt>
          <cx:pt idx="38147">253</cx:pt>
          <cx:pt idx="38148">294</cx:pt>
          <cx:pt idx="38149">303</cx:pt>
          <cx:pt idx="38150">293</cx:pt>
          <cx:pt idx="38151">315</cx:pt>
          <cx:pt idx="38152">322</cx:pt>
          <cx:pt idx="38153">293</cx:pt>
          <cx:pt idx="38154">277</cx:pt>
          <cx:pt idx="38155">273</cx:pt>
          <cx:pt idx="38156">233</cx:pt>
          <cx:pt idx="38157">110</cx:pt>
          <cx:pt idx="38158">59</cx:pt>
          <cx:pt idx="38159">30</cx:pt>
          <cx:pt idx="38160">23</cx:pt>
          <cx:pt idx="38161">26</cx:pt>
          <cx:pt idx="38162">59</cx:pt>
          <cx:pt idx="38163">89</cx:pt>
          <cx:pt idx="38164">168</cx:pt>
          <cx:pt idx="38165">286</cx:pt>
          <cx:pt idx="38166">282</cx:pt>
          <cx:pt idx="38167">309</cx:pt>
          <cx:pt idx="38168">336</cx:pt>
          <cx:pt idx="38169">355</cx:pt>
          <cx:pt idx="38170">304</cx:pt>
          <cx:pt idx="38171">315</cx:pt>
          <cx:pt idx="38172">352</cx:pt>
          <cx:pt idx="38173">337</cx:pt>
          <cx:pt idx="38174">315</cx:pt>
          <cx:pt idx="38175">334</cx:pt>
          <cx:pt idx="38176">327</cx:pt>
          <cx:pt idx="38177">275</cx:pt>
          <cx:pt idx="38178">290</cx:pt>
          <cx:pt idx="38179">279</cx:pt>
          <cx:pt idx="38180">254</cx:pt>
          <cx:pt idx="38181">116</cx:pt>
          <cx:pt idx="38182">58</cx:pt>
          <cx:pt idx="38183">26</cx:pt>
          <cx:pt idx="38184">10</cx:pt>
          <cx:pt idx="38185">9</cx:pt>
          <cx:pt idx="38186">27</cx:pt>
          <cx:pt idx="38187">67</cx:pt>
          <cx:pt idx="38188">178</cx:pt>
          <cx:pt idx="38189">251</cx:pt>
          <cx:pt idx="38190">267</cx:pt>
          <cx:pt idx="38191">265</cx:pt>
          <cx:pt idx="38192">289</cx:pt>
          <cx:pt idx="38193">324</cx:pt>
          <cx:pt idx="38194">267</cx:pt>
          <cx:pt idx="38195">230</cx:pt>
          <cx:pt idx="38196">243</cx:pt>
          <cx:pt idx="38197">276</cx:pt>
          <cx:pt idx="38198">263</cx:pt>
          <cx:pt idx="38199">224</cx:pt>
          <cx:pt idx="38200">225</cx:pt>
          <cx:pt idx="38201">216</cx:pt>
          <cx:pt idx="38202">204</cx:pt>
          <cx:pt idx="38203">207</cx:pt>
          <cx:pt idx="38204">184</cx:pt>
          <cx:pt idx="38205">44</cx:pt>
          <cx:pt idx="38206">34</cx:pt>
          <cx:pt idx="38207">18</cx:pt>
          <cx:pt idx="38208">12</cx:pt>
          <cx:pt idx="38209">9</cx:pt>
          <cx:pt idx="38210">31</cx:pt>
          <cx:pt idx="38211">70</cx:pt>
          <cx:pt idx="38212">149</cx:pt>
          <cx:pt idx="38213">231</cx:pt>
          <cx:pt idx="38214">219</cx:pt>
          <cx:pt idx="38215">237</cx:pt>
          <cx:pt idx="38216">265</cx:pt>
          <cx:pt idx="38217">293</cx:pt>
          <cx:pt idx="38218">274</cx:pt>
          <cx:pt idx="38219">276</cx:pt>
          <cx:pt idx="38220">291</cx:pt>
          <cx:pt idx="38221">298</cx:pt>
          <cx:pt idx="38222">278</cx:pt>
          <cx:pt idx="38223">275</cx:pt>
          <cx:pt idx="38224">281</cx:pt>
          <cx:pt idx="38225">274</cx:pt>
          <cx:pt idx="38226">276</cx:pt>
          <cx:pt idx="38227">256</cx:pt>
          <cx:pt idx="38228">216</cx:pt>
          <cx:pt idx="38229">63</cx:pt>
          <cx:pt idx="38230">32</cx:pt>
          <cx:pt idx="38231">24</cx:pt>
          <cx:pt idx="38232">24</cx:pt>
          <cx:pt idx="38233">21</cx:pt>
          <cx:pt idx="38234">32</cx:pt>
          <cx:pt idx="38235">60</cx:pt>
          <cx:pt idx="38236">188</cx:pt>
          <cx:pt idx="38237">317</cx:pt>
          <cx:pt idx="38238">317</cx:pt>
          <cx:pt idx="38239">352</cx:pt>
          <cx:pt idx="38240">362</cx:pt>
          <cx:pt idx="38241">363</cx:pt>
          <cx:pt idx="38242">306</cx:pt>
          <cx:pt idx="38243">303</cx:pt>
          <cx:pt idx="38244">302</cx:pt>
          <cx:pt idx="38245">321</cx:pt>
          <cx:pt idx="38246">308</cx:pt>
          <cx:pt idx="38247">313</cx:pt>
          <cx:pt idx="38248">316</cx:pt>
          <cx:pt idx="38249">307</cx:pt>
          <cx:pt idx="38250">257</cx:pt>
          <cx:pt idx="38251">275</cx:pt>
          <cx:pt idx="38252">254</cx:pt>
          <cx:pt idx="38253">96</cx:pt>
          <cx:pt idx="38254">63</cx:pt>
          <cx:pt idx="38255">15</cx:pt>
          <cx:pt idx="38256">18</cx:pt>
          <cx:pt idx="38257">24</cx:pt>
          <cx:pt idx="38258">62</cx:pt>
          <cx:pt idx="38259">88</cx:pt>
          <cx:pt idx="38260">191</cx:pt>
          <cx:pt idx="38261">297</cx:pt>
          <cx:pt idx="38262">308</cx:pt>
          <cx:pt idx="38263">332</cx:pt>
          <cx:pt idx="38264">339</cx:pt>
          <cx:pt idx="38265">330</cx:pt>
          <cx:pt idx="38266">294</cx:pt>
          <cx:pt idx="38267">268</cx:pt>
          <cx:pt idx="38268">271</cx:pt>
          <cx:pt idx="38269">276</cx:pt>
          <cx:pt idx="38270">302</cx:pt>
          <cx:pt idx="38271">315</cx:pt>
          <cx:pt idx="38272">327</cx:pt>
          <cx:pt idx="38273">319</cx:pt>
          <cx:pt idx="38274">281</cx:pt>
          <cx:pt idx="38275">273</cx:pt>
          <cx:pt idx="38276">219</cx:pt>
          <cx:pt idx="38277">97</cx:pt>
          <cx:pt idx="38278">56</cx:pt>
          <cx:pt idx="38279">16</cx:pt>
          <cx:pt idx="38280">20</cx:pt>
          <cx:pt idx="38281">26</cx:pt>
          <cx:pt idx="38282">63</cx:pt>
          <cx:pt idx="38283">79</cx:pt>
          <cx:pt idx="38284">179</cx:pt>
          <cx:pt idx="38285">306</cx:pt>
          <cx:pt idx="38286">299</cx:pt>
          <cx:pt idx="38287">333</cx:pt>
          <cx:pt idx="38288">351</cx:pt>
          <cx:pt idx="38289">326</cx:pt>
          <cx:pt idx="38290">318</cx:pt>
          <cx:pt idx="38291">288</cx:pt>
          <cx:pt idx="38292">306</cx:pt>
          <cx:pt idx="38293">341</cx:pt>
          <cx:pt idx="38294">322</cx:pt>
          <cx:pt idx="38295">323</cx:pt>
          <cx:pt idx="38296">333</cx:pt>
          <cx:pt idx="38297">312</cx:pt>
          <cx:pt idx="38298">257</cx:pt>
          <cx:pt idx="38299">268</cx:pt>
          <cx:pt idx="38300">243</cx:pt>
          <cx:pt idx="38301">85</cx:pt>
          <cx:pt idx="38302">59</cx:pt>
          <cx:pt idx="38303">24</cx:pt>
          <cx:pt idx="38304">18</cx:pt>
          <cx:pt idx="38305">21</cx:pt>
          <cx:pt idx="38306">56</cx:pt>
          <cx:pt idx="38307">86</cx:pt>
          <cx:pt idx="38308">199</cx:pt>
          <cx:pt idx="38309">301</cx:pt>
          <cx:pt idx="38310">292</cx:pt>
          <cx:pt idx="38311">347</cx:pt>
          <cx:pt idx="38312">324</cx:pt>
          <cx:pt idx="38313">336</cx:pt>
          <cx:pt idx="38314">296</cx:pt>
          <cx:pt idx="38315">319</cx:pt>
          <cx:pt idx="38316">319</cx:pt>
          <cx:pt idx="38317">336</cx:pt>
          <cx:pt idx="38318">326</cx:pt>
          <cx:pt idx="38319">317</cx:pt>
          <cx:pt idx="38320">318</cx:pt>
          <cx:pt idx="38321">338</cx:pt>
          <cx:pt idx="38322">281</cx:pt>
          <cx:pt idx="38323">259</cx:pt>
          <cx:pt idx="38324">238</cx:pt>
          <cx:pt idx="38325">105</cx:pt>
          <cx:pt idx="38326">57</cx:pt>
          <cx:pt idx="38327">22</cx:pt>
          <cx:pt idx="38328">19</cx:pt>
          <cx:pt idx="38329">25</cx:pt>
          <cx:pt idx="38330">68</cx:pt>
          <cx:pt idx="38331">91</cx:pt>
          <cx:pt idx="38332">171</cx:pt>
          <cx:pt idx="38333">283</cx:pt>
          <cx:pt idx="38334">281</cx:pt>
          <cx:pt idx="38335">320</cx:pt>
          <cx:pt idx="38336">345</cx:pt>
          <cx:pt idx="38337">360</cx:pt>
          <cx:pt idx="38338">328</cx:pt>
          <cx:pt idx="38339">314</cx:pt>
          <cx:pt idx="38340">324</cx:pt>
          <cx:pt idx="38341">334</cx:pt>
          <cx:pt idx="38342">325</cx:pt>
          <cx:pt idx="38343">331</cx:pt>
          <cx:pt idx="38344">300</cx:pt>
          <cx:pt idx="38345">286</cx:pt>
          <cx:pt idx="38346">281</cx:pt>
          <cx:pt idx="38347">284</cx:pt>
          <cx:pt idx="38348">252</cx:pt>
          <cx:pt idx="38349">98</cx:pt>
          <cx:pt idx="38350">52</cx:pt>
          <cx:pt idx="38351">20</cx:pt>
          <cx:pt idx="38352">12</cx:pt>
          <cx:pt idx="38353">15</cx:pt>
          <cx:pt idx="38354">29</cx:pt>
          <cx:pt idx="38355">82</cx:pt>
          <cx:pt idx="38356">180</cx:pt>
          <cx:pt idx="38357">256</cx:pt>
          <cx:pt idx="38358">262</cx:pt>
          <cx:pt idx="38359">293</cx:pt>
          <cx:pt idx="38360">305</cx:pt>
          <cx:pt idx="38361">318</cx:pt>
          <cx:pt idx="38362">283</cx:pt>
          <cx:pt idx="38363">265</cx:pt>
          <cx:pt idx="38364">265</cx:pt>
          <cx:pt idx="38365">264</cx:pt>
          <cx:pt idx="38366">243</cx:pt>
          <cx:pt idx="38367">238</cx:pt>
          <cx:pt idx="38368">230</cx:pt>
          <cx:pt idx="38369">207</cx:pt>
          <cx:pt idx="38370">208</cx:pt>
          <cx:pt idx="38371">221</cx:pt>
          <cx:pt idx="38372">184</cx:pt>
          <cx:pt idx="38373">42</cx:pt>
          <cx:pt idx="38374">30</cx:pt>
          <cx:pt idx="38375">19</cx:pt>
          <cx:pt idx="38376">9</cx:pt>
          <cx:pt idx="38377">7</cx:pt>
          <cx:pt idx="38378">28</cx:pt>
          <cx:pt idx="38379">74</cx:pt>
          <cx:pt idx="38380">150</cx:pt>
          <cx:pt idx="38381">233</cx:pt>
          <cx:pt idx="38382">214</cx:pt>
          <cx:pt idx="38383">230</cx:pt>
          <cx:pt idx="38384">276</cx:pt>
          <cx:pt idx="38385">278</cx:pt>
          <cx:pt idx="38386">265</cx:pt>
          <cx:pt idx="38387">290</cx:pt>
          <cx:pt idx="38388">281</cx:pt>
          <cx:pt idx="38389">280</cx:pt>
          <cx:pt idx="38390">266</cx:pt>
          <cx:pt idx="38391">250</cx:pt>
          <cx:pt idx="38392">205</cx:pt>
          <cx:pt idx="38393">226</cx:pt>
          <cx:pt idx="38394">250</cx:pt>
          <cx:pt idx="38395">278</cx:pt>
          <cx:pt idx="38396">254</cx:pt>
          <cx:pt idx="38397">112</cx:pt>
          <cx:pt idx="38398">25</cx:pt>
          <cx:pt idx="38399">24</cx:pt>
          <cx:pt idx="38400">24</cx:pt>
          <cx:pt idx="38401">17</cx:pt>
          <cx:pt idx="38402">30</cx:pt>
          <cx:pt idx="38403">68</cx:pt>
          <cx:pt idx="38404">176</cx:pt>
          <cx:pt idx="38405">295</cx:pt>
          <cx:pt idx="38406">319</cx:pt>
          <cx:pt idx="38407">335</cx:pt>
          <cx:pt idx="38408">342</cx:pt>
          <cx:pt idx="38409">348</cx:pt>
          <cx:pt idx="38410">307</cx:pt>
          <cx:pt idx="38411">300</cx:pt>
          <cx:pt idx="38412">281</cx:pt>
          <cx:pt idx="38413">280</cx:pt>
          <cx:pt idx="38414">252</cx:pt>
          <cx:pt idx="38415">259</cx:pt>
          <cx:pt idx="38416">254</cx:pt>
          <cx:pt idx="38417">240</cx:pt>
          <cx:pt idx="38418">218</cx:pt>
          <cx:pt idx="38419">257</cx:pt>
          <cx:pt idx="38420">247</cx:pt>
          <cx:pt idx="38421">112</cx:pt>
          <cx:pt idx="38422">69</cx:pt>
          <cx:pt idx="38423">22</cx:pt>
          <cx:pt idx="38424">21</cx:pt>
          <cx:pt idx="38425">26</cx:pt>
          <cx:pt idx="38426">58</cx:pt>
          <cx:pt idx="38427">95</cx:pt>
          <cx:pt idx="38428">176</cx:pt>
          <cx:pt idx="38429">299</cx:pt>
          <cx:pt idx="38430">290</cx:pt>
          <cx:pt idx="38431">309</cx:pt>
          <cx:pt idx="38432">334</cx:pt>
          <cx:pt idx="38433">323</cx:pt>
          <cx:pt idx="38434">279</cx:pt>
          <cx:pt idx="38435">279</cx:pt>
          <cx:pt idx="38436">263</cx:pt>
          <cx:pt idx="38437">297</cx:pt>
          <cx:pt idx="38438">294</cx:pt>
          <cx:pt idx="38439">318</cx:pt>
          <cx:pt idx="38440">312</cx:pt>
          <cx:pt idx="38441">285</cx:pt>
          <cx:pt idx="38442">256</cx:pt>
          <cx:pt idx="38443">270</cx:pt>
          <cx:pt idx="38444">213</cx:pt>
          <cx:pt idx="38445">88</cx:pt>
          <cx:pt idx="38446">55</cx:pt>
          <cx:pt idx="38447">17</cx:pt>
          <cx:pt idx="38448">21</cx:pt>
          <cx:pt idx="38449">31</cx:pt>
          <cx:pt idx="38450">53</cx:pt>
          <cx:pt idx="38451">82</cx:pt>
          <cx:pt idx="38452">194</cx:pt>
          <cx:pt idx="38453">287</cx:pt>
          <cx:pt idx="38454">293</cx:pt>
          <cx:pt idx="38455">344</cx:pt>
          <cx:pt idx="38456">376</cx:pt>
          <cx:pt idx="38457">366</cx:pt>
          <cx:pt idx="38458">306</cx:pt>
          <cx:pt idx="38459">317</cx:pt>
          <cx:pt idx="38460">329</cx:pt>
          <cx:pt idx="38461">355</cx:pt>
          <cx:pt idx="38462">305</cx:pt>
          <cx:pt idx="38463">313</cx:pt>
          <cx:pt idx="38464">320</cx:pt>
          <cx:pt idx="38465">328</cx:pt>
          <cx:pt idx="38466">262</cx:pt>
          <cx:pt idx="38467">274</cx:pt>
          <cx:pt idx="38468">236</cx:pt>
          <cx:pt idx="38469">93</cx:pt>
          <cx:pt idx="38470">67</cx:pt>
          <cx:pt idx="38471">26</cx:pt>
          <cx:pt idx="38472">17</cx:pt>
          <cx:pt idx="38473">25</cx:pt>
          <cx:pt idx="38474">59</cx:pt>
          <cx:pt idx="38475">83</cx:pt>
          <cx:pt idx="38476">198</cx:pt>
          <cx:pt idx="38477">298</cx:pt>
          <cx:pt idx="38478">299</cx:pt>
          <cx:pt idx="38479">344</cx:pt>
          <cx:pt idx="38480">357</cx:pt>
          <cx:pt idx="38481">345</cx:pt>
          <cx:pt idx="38482">315</cx:pt>
          <cx:pt idx="38483">319</cx:pt>
          <cx:pt idx="38484">311</cx:pt>
          <cx:pt idx="38485">339</cx:pt>
          <cx:pt idx="38486">313</cx:pt>
          <cx:pt idx="38487">341</cx:pt>
          <cx:pt idx="38488">340</cx:pt>
          <cx:pt idx="38489">325</cx:pt>
          <cx:pt idx="38490">295</cx:pt>
          <cx:pt idx="38491">262</cx:pt>
          <cx:pt idx="38492">239</cx:pt>
          <cx:pt idx="38493">103</cx:pt>
          <cx:pt idx="38494">63</cx:pt>
          <cx:pt idx="38495">16</cx:pt>
          <cx:pt idx="38496">20</cx:pt>
          <cx:pt idx="38497">25</cx:pt>
          <cx:pt idx="38498">61</cx:pt>
          <cx:pt idx="38499">94</cx:pt>
          <cx:pt idx="38500">177</cx:pt>
          <cx:pt idx="38501">294</cx:pt>
          <cx:pt idx="38502">287</cx:pt>
          <cx:pt idx="38503">319</cx:pt>
          <cx:pt idx="38504">357</cx:pt>
          <cx:pt idx="38505">342</cx:pt>
          <cx:pt idx="38506">317</cx:pt>
          <cx:pt idx="38507">299</cx:pt>
          <cx:pt idx="38508">318</cx:pt>
          <cx:pt idx="38509">317</cx:pt>
          <cx:pt idx="38510">329</cx:pt>
          <cx:pt idx="38511">332</cx:pt>
          <cx:pt idx="38512">316</cx:pt>
          <cx:pt idx="38513">299</cx:pt>
          <cx:pt idx="38514">284</cx:pt>
          <cx:pt idx="38515">270</cx:pt>
          <cx:pt idx="38516">251</cx:pt>
          <cx:pt idx="38517">101</cx:pt>
          <cx:pt idx="38518">53</cx:pt>
          <cx:pt idx="38519">28</cx:pt>
          <cx:pt idx="38520">11</cx:pt>
          <cx:pt idx="38521">13</cx:pt>
          <cx:pt idx="38522">21</cx:pt>
          <cx:pt idx="38523">77</cx:pt>
          <cx:pt idx="38524">173</cx:pt>
          <cx:pt idx="38525">255</cx:pt>
          <cx:pt idx="38526">256</cx:pt>
          <cx:pt idx="38527">265</cx:pt>
          <cx:pt idx="38528">288</cx:pt>
          <cx:pt idx="38529">303</cx:pt>
          <cx:pt idx="38530">274</cx:pt>
          <cx:pt idx="38531">256</cx:pt>
          <cx:pt idx="38532">259</cx:pt>
          <cx:pt idx="38533">290</cx:pt>
          <cx:pt idx="38534">237</cx:pt>
          <cx:pt idx="38535">238</cx:pt>
          <cx:pt idx="38536">229</cx:pt>
          <cx:pt idx="38537">231</cx:pt>
          <cx:pt idx="38538">206</cx:pt>
          <cx:pt idx="38539">185</cx:pt>
          <cx:pt idx="38540">170</cx:pt>
          <cx:pt idx="38541">45</cx:pt>
          <cx:pt idx="38542">37</cx:pt>
          <cx:pt idx="38543">24</cx:pt>
          <cx:pt idx="38544">14</cx:pt>
          <cx:pt idx="38545">10</cx:pt>
          <cx:pt idx="38546">27</cx:pt>
          <cx:pt idx="38547">77</cx:pt>
          <cx:pt idx="38548">146</cx:pt>
          <cx:pt idx="38549">237</cx:pt>
          <cx:pt idx="38550">216</cx:pt>
          <cx:pt idx="38551">238</cx:pt>
          <cx:pt idx="38552">274</cx:pt>
          <cx:pt idx="38553">293</cx:pt>
          <cx:pt idx="38554">291</cx:pt>
          <cx:pt idx="38555">288</cx:pt>
          <cx:pt idx="38556">277</cx:pt>
          <cx:pt idx="38557">307</cx:pt>
          <cx:pt idx="38558">291</cx:pt>
          <cx:pt idx="38559">294</cx:pt>
          <cx:pt idx="38560">296</cx:pt>
          <cx:pt idx="38561">304</cx:pt>
          <cx:pt idx="38562">264</cx:pt>
          <cx:pt idx="38563">270</cx:pt>
          <cx:pt idx="38564">219</cx:pt>
          <cx:pt idx="38565">46</cx:pt>
          <cx:pt idx="38566">32</cx:pt>
          <cx:pt idx="38567">23</cx:pt>
          <cx:pt idx="38568">22</cx:pt>
          <cx:pt idx="38569">20</cx:pt>
          <cx:pt idx="38570">40</cx:pt>
          <cx:pt idx="38571">63</cx:pt>
          <cx:pt idx="38572">182</cx:pt>
          <cx:pt idx="38573">316</cx:pt>
          <cx:pt idx="38574">301</cx:pt>
          <cx:pt idx="38575">334</cx:pt>
          <cx:pt idx="38576">358</cx:pt>
          <cx:pt idx="38577">320</cx:pt>
          <cx:pt idx="38578">308</cx:pt>
          <cx:pt idx="38579">293</cx:pt>
          <cx:pt idx="38580">292</cx:pt>
          <cx:pt idx="38581">343</cx:pt>
          <cx:pt idx="38582">301</cx:pt>
          <cx:pt idx="38583">304</cx:pt>
          <cx:pt idx="38584">326</cx:pt>
          <cx:pt idx="38585">283</cx:pt>
          <cx:pt idx="38586">247</cx:pt>
          <cx:pt idx="38587">286</cx:pt>
          <cx:pt idx="38588">234</cx:pt>
          <cx:pt idx="38589">80</cx:pt>
          <cx:pt idx="38590">53</cx:pt>
          <cx:pt idx="38591">22</cx:pt>
          <cx:pt idx="38592">22</cx:pt>
          <cx:pt idx="38593">31</cx:pt>
          <cx:pt idx="38594">58</cx:pt>
          <cx:pt idx="38595">85</cx:pt>
          <cx:pt idx="38596">182</cx:pt>
          <cx:pt idx="38597">303</cx:pt>
          <cx:pt idx="38598">292</cx:pt>
          <cx:pt idx="38599">319</cx:pt>
          <cx:pt idx="38600">348</cx:pt>
          <cx:pt idx="38601">356</cx:pt>
          <cx:pt idx="38602">298</cx:pt>
          <cx:pt idx="38603">284</cx:pt>
          <cx:pt idx="38604">275</cx:pt>
          <cx:pt idx="38605">289</cx:pt>
          <cx:pt idx="38606">273</cx:pt>
          <cx:pt idx="38607">314</cx:pt>
          <cx:pt idx="38608">326</cx:pt>
          <cx:pt idx="38609">290</cx:pt>
          <cx:pt idx="38610">268</cx:pt>
          <cx:pt idx="38611">284</cx:pt>
          <cx:pt idx="38612">254</cx:pt>
          <cx:pt idx="38613">111</cx:pt>
          <cx:pt idx="38614">57</cx:pt>
          <cx:pt idx="38615">20</cx:pt>
          <cx:pt idx="38616">24</cx:pt>
          <cx:pt idx="38617">27</cx:pt>
          <cx:pt idx="38618">59</cx:pt>
          <cx:pt idx="38619">76</cx:pt>
          <cx:pt idx="38620">187</cx:pt>
          <cx:pt idx="38621">303</cx:pt>
          <cx:pt idx="38622">305</cx:pt>
          <cx:pt idx="38623">334</cx:pt>
          <cx:pt idx="38624">374</cx:pt>
          <cx:pt idx="38625">356</cx:pt>
          <cx:pt idx="38626">324</cx:pt>
          <cx:pt idx="38627">328</cx:pt>
          <cx:pt idx="38628">325</cx:pt>
          <cx:pt idx="38629">356</cx:pt>
          <cx:pt idx="38630">324</cx:pt>
          <cx:pt idx="38631">331</cx:pt>
          <cx:pt idx="38632">337</cx:pt>
          <cx:pt idx="38633">321</cx:pt>
          <cx:pt idx="38634">273</cx:pt>
          <cx:pt idx="38635">276</cx:pt>
          <cx:pt idx="38636">244</cx:pt>
          <cx:pt idx="38637">111</cx:pt>
          <cx:pt idx="38638">53</cx:pt>
          <cx:pt idx="38639">25</cx:pt>
          <cx:pt idx="38640">14</cx:pt>
          <cx:pt idx="38641">20</cx:pt>
          <cx:pt idx="38642">42</cx:pt>
          <cx:pt idx="38643">72</cx:pt>
          <cx:pt idx="38644">182</cx:pt>
          <cx:pt idx="38645">271</cx:pt>
          <cx:pt idx="38646">235</cx:pt>
          <cx:pt idx="38647">294</cx:pt>
          <cx:pt idx="38648">342</cx:pt>
          <cx:pt idx="38649">347</cx:pt>
          <cx:pt idx="38650">280</cx:pt>
          <cx:pt idx="38651">282</cx:pt>
          <cx:pt idx="38652">301</cx:pt>
          <cx:pt idx="38653">293</cx:pt>
          <cx:pt idx="38654">265</cx:pt>
          <cx:pt idx="38655">272</cx:pt>
          <cx:pt idx="38656">264</cx:pt>
          <cx:pt idx="38657">264</cx:pt>
          <cx:pt idx="38658">226</cx:pt>
          <cx:pt idx="38659">245</cx:pt>
          <cx:pt idx="38660">190</cx:pt>
          <cx:pt idx="38661">78</cx:pt>
          <cx:pt idx="38662">37</cx:pt>
          <cx:pt idx="38663">21</cx:pt>
          <cx:pt idx="38664">19</cx:pt>
          <cx:pt idx="38665">21</cx:pt>
          <cx:pt idx="38666">57</cx:pt>
          <cx:pt idx="38667">82</cx:pt>
          <cx:pt idx="38668">163</cx:pt>
          <cx:pt idx="38669">263</cx:pt>
          <cx:pt idx="38670">235</cx:pt>
          <cx:pt idx="38671">279</cx:pt>
          <cx:pt idx="38672">309</cx:pt>
          <cx:pt idx="38673">312</cx:pt>
          <cx:pt idx="38674">289</cx:pt>
          <cx:pt idx="38675">277</cx:pt>
          <cx:pt idx="38676">307</cx:pt>
          <cx:pt idx="38677">308</cx:pt>
          <cx:pt idx="38678">286</cx:pt>
          <cx:pt idx="38679">272</cx:pt>
          <cx:pt idx="38680">260</cx:pt>
          <cx:pt idx="38681">254</cx:pt>
          <cx:pt idx="38682">232</cx:pt>
          <cx:pt idx="38683">255</cx:pt>
          <cx:pt idx="38684">200</cx:pt>
          <cx:pt idx="38685">79</cx:pt>
          <cx:pt idx="38686">53</cx:pt>
          <cx:pt idx="38687">22</cx:pt>
          <cx:pt idx="38688">11</cx:pt>
          <cx:pt idx="38689">13</cx:pt>
          <cx:pt idx="38690">26</cx:pt>
          <cx:pt idx="38691">77</cx:pt>
          <cx:pt idx="38692">184</cx:pt>
          <cx:pt idx="38693">247</cx:pt>
          <cx:pt idx="38694">244</cx:pt>
          <cx:pt idx="38695">278</cx:pt>
          <cx:pt idx="38696">291</cx:pt>
          <cx:pt idx="38697">323</cx:pt>
          <cx:pt idx="38698">289</cx:pt>
          <cx:pt idx="38699">269</cx:pt>
          <cx:pt idx="38700">270</cx:pt>
          <cx:pt idx="38701">267</cx:pt>
          <cx:pt idx="38702">264</cx:pt>
          <cx:pt idx="38703">224</cx:pt>
          <cx:pt idx="38704">221</cx:pt>
          <cx:pt idx="38705">242</cx:pt>
          <cx:pt idx="38706">202</cx:pt>
          <cx:pt idx="38707">198</cx:pt>
          <cx:pt idx="38708">163</cx:pt>
          <cx:pt idx="38709">43</cx:pt>
          <cx:pt idx="38710">33</cx:pt>
          <cx:pt idx="38711">24</cx:pt>
          <cx:pt idx="38712">16</cx:pt>
          <cx:pt idx="38713">11</cx:pt>
          <cx:pt idx="38714">29</cx:pt>
          <cx:pt idx="38715">73</cx:pt>
          <cx:pt idx="38716">151</cx:pt>
          <cx:pt idx="38717">214</cx:pt>
          <cx:pt idx="38718">225</cx:pt>
          <cx:pt idx="38719">236</cx:pt>
          <cx:pt idx="38720">289</cx:pt>
          <cx:pt idx="38721">293</cx:pt>
          <cx:pt idx="38722">290</cx:pt>
          <cx:pt idx="38723">299</cx:pt>
          <cx:pt idx="38724">328</cx:pt>
          <cx:pt idx="38725">323</cx:pt>
          <cx:pt idx="38726">322</cx:pt>
          <cx:pt idx="38727">298</cx:pt>
          <cx:pt idx="38728">310</cx:pt>
          <cx:pt idx="38729">299</cx:pt>
          <cx:pt idx="38730">288</cx:pt>
          <cx:pt idx="38731">278</cx:pt>
          <cx:pt idx="38732">256</cx:pt>
          <cx:pt idx="38733">83</cx:pt>
          <cx:pt idx="38734">31</cx:pt>
          <cx:pt idx="38735">31</cx:pt>
          <cx:pt idx="38736">25</cx:pt>
          <cx:pt idx="38737">20</cx:pt>
          <cx:pt idx="38738">32</cx:pt>
          <cx:pt idx="38739">65</cx:pt>
          <cx:pt idx="38740">164</cx:pt>
          <cx:pt idx="38741">263</cx:pt>
          <cx:pt idx="38742">312</cx:pt>
          <cx:pt idx="38743">348</cx:pt>
          <cx:pt idx="38744">353</cx:pt>
          <cx:pt idx="38745">343</cx:pt>
          <cx:pt idx="38746">321</cx:pt>
          <cx:pt idx="38747">308</cx:pt>
          <cx:pt idx="38748">301</cx:pt>
          <cx:pt idx="38749">224</cx:pt>
          <cx:pt idx="38750">214</cx:pt>
          <cx:pt idx="38751">267</cx:pt>
          <cx:pt idx="38752">288</cx:pt>
          <cx:pt idx="38753">264</cx:pt>
          <cx:pt idx="38754">266</cx:pt>
          <cx:pt idx="38755">259</cx:pt>
          <cx:pt idx="38756">271</cx:pt>
          <cx:pt idx="38757">156</cx:pt>
          <cx:pt idx="38758">63</cx:pt>
          <cx:pt idx="38759">27</cx:pt>
          <cx:pt idx="38760">22</cx:pt>
          <cx:pt idx="38761">28</cx:pt>
          <cx:pt idx="38762">60</cx:pt>
          <cx:pt idx="38763">107</cx:pt>
          <cx:pt idx="38764">205</cx:pt>
          <cx:pt idx="38765">310</cx:pt>
          <cx:pt idx="38766">298</cx:pt>
          <cx:pt idx="38767">335</cx:pt>
          <cx:pt idx="38768">347</cx:pt>
          <cx:pt idx="38769">363</cx:pt>
          <cx:pt idx="38770">311</cx:pt>
          <cx:pt idx="38771">323</cx:pt>
          <cx:pt idx="38772">303</cx:pt>
          <cx:pt idx="38773">318</cx:pt>
          <cx:pt idx="38774">324</cx:pt>
          <cx:pt idx="38775">317</cx:pt>
          <cx:pt idx="38776">331</cx:pt>
          <cx:pt idx="38777">319</cx:pt>
          <cx:pt idx="38778">265</cx:pt>
          <cx:pt idx="38779">272</cx:pt>
          <cx:pt idx="38780">221</cx:pt>
          <cx:pt idx="38781">112</cx:pt>
          <cx:pt idx="38782">60</cx:pt>
          <cx:pt idx="38783">28</cx:pt>
          <cx:pt idx="38784">21</cx:pt>
          <cx:pt idx="38785">22</cx:pt>
          <cx:pt idx="38786">58</cx:pt>
          <cx:pt idx="38787">94</cx:pt>
          <cx:pt idx="38788">187</cx:pt>
          <cx:pt idx="38789">293</cx:pt>
          <cx:pt idx="38790">306</cx:pt>
          <cx:pt idx="38791">333</cx:pt>
          <cx:pt idx="38792">378</cx:pt>
          <cx:pt idx="38793">359</cx:pt>
          <cx:pt idx="38794">311</cx:pt>
          <cx:pt idx="38795">326</cx:pt>
          <cx:pt idx="38796">298</cx:pt>
          <cx:pt idx="38797">331</cx:pt>
          <cx:pt idx="38798">318</cx:pt>
          <cx:pt idx="38799">310</cx:pt>
          <cx:pt idx="38800">331</cx:pt>
          <cx:pt idx="38801">331</cx:pt>
          <cx:pt idx="38802">283</cx:pt>
          <cx:pt idx="38803">280</cx:pt>
          <cx:pt idx="38804">251</cx:pt>
          <cx:pt idx="38805">105</cx:pt>
          <cx:pt idx="38806">81</cx:pt>
          <cx:pt idx="38807">38</cx:pt>
          <cx:pt idx="38808">15</cx:pt>
          <cx:pt idx="38809">12</cx:pt>
          <cx:pt idx="38810">50</cx:pt>
          <cx:pt idx="38811">111</cx:pt>
          <cx:pt idx="38812">213</cx:pt>
          <cx:pt idx="38813">331</cx:pt>
          <cx:pt idx="38814">291</cx:pt>
          <cx:pt idx="38815">349</cx:pt>
          <cx:pt idx="38816">355</cx:pt>
          <cx:pt idx="38817">347</cx:pt>
          <cx:pt idx="38818">306</cx:pt>
          <cx:pt idx="38819">321</cx:pt>
          <cx:pt idx="38820">319</cx:pt>
          <cx:pt idx="38821">336</cx:pt>
          <cx:pt idx="38822">305</cx:pt>
          <cx:pt idx="38823">318</cx:pt>
          <cx:pt idx="38824">311</cx:pt>
          <cx:pt idx="38825">289</cx:pt>
          <cx:pt idx="38826">268</cx:pt>
          <cx:pt idx="38827">277</cx:pt>
          <cx:pt idx="38828">244</cx:pt>
          <cx:pt idx="38829">113</cx:pt>
          <cx:pt idx="38830">64</cx:pt>
          <cx:pt idx="38831">24</cx:pt>
          <cx:pt idx="38832">17</cx:pt>
          <cx:pt idx="38833">27</cx:pt>
          <cx:pt idx="38834">63</cx:pt>
          <cx:pt idx="38835">92</cx:pt>
          <cx:pt idx="38836">175</cx:pt>
          <cx:pt idx="38837">304</cx:pt>
          <cx:pt idx="38838">305</cx:pt>
          <cx:pt idx="38839">330</cx:pt>
          <cx:pt idx="38840">357</cx:pt>
          <cx:pt idx="38841">372</cx:pt>
          <cx:pt idx="38842">339</cx:pt>
          <cx:pt idx="38843">309</cx:pt>
          <cx:pt idx="38844">349</cx:pt>
          <cx:pt idx="38845">343</cx:pt>
          <cx:pt idx="38846">341</cx:pt>
          <cx:pt idx="38847">293</cx:pt>
          <cx:pt idx="38848">318</cx:pt>
          <cx:pt idx="38849">279</cx:pt>
          <cx:pt idx="38850">260</cx:pt>
          <cx:pt idx="38851">265</cx:pt>
          <cx:pt idx="38852">301</cx:pt>
          <cx:pt idx="38853">192</cx:pt>
          <cx:pt idx="38854">78</cx:pt>
          <cx:pt idx="38855">35</cx:pt>
          <cx:pt idx="38856">16</cx:pt>
          <cx:pt idx="38857">9</cx:pt>
          <cx:pt idx="38858">27</cx:pt>
          <cx:pt idx="38859">85</cx:pt>
          <cx:pt idx="38860">188</cx:pt>
          <cx:pt idx="38861">236</cx:pt>
          <cx:pt idx="38862">262</cx:pt>
          <cx:pt idx="38863">266</cx:pt>
          <cx:pt idx="38864">306</cx:pt>
          <cx:pt idx="38865">311</cx:pt>
          <cx:pt idx="38866">269</cx:pt>
          <cx:pt idx="38867">273</cx:pt>
          <cx:pt idx="38868">247</cx:pt>
          <cx:pt idx="38869">268</cx:pt>
          <cx:pt idx="38870">241</cx:pt>
          <cx:pt idx="38871">236</cx:pt>
          <cx:pt idx="38872">236</cx:pt>
          <cx:pt idx="38873">241</cx:pt>
          <cx:pt idx="38874">218</cx:pt>
          <cx:pt idx="38875">193</cx:pt>
          <cx:pt idx="38876">187</cx:pt>
          <cx:pt idx="38877">62</cx:pt>
          <cx:pt idx="38878">27</cx:pt>
          <cx:pt idx="38879">26</cx:pt>
          <cx:pt idx="38880">15</cx:pt>
          <cx:pt idx="38881">15</cx:pt>
          <cx:pt idx="38882">28</cx:pt>
          <cx:pt idx="38883">81</cx:pt>
          <cx:pt idx="38884">155</cx:pt>
          <cx:pt idx="38885">226</cx:pt>
          <cx:pt idx="38886">210</cx:pt>
          <cx:pt idx="38887">236</cx:pt>
          <cx:pt idx="38888">290</cx:pt>
          <cx:pt idx="38889">283</cx:pt>
          <cx:pt idx="38890">280</cx:pt>
          <cx:pt idx="38891">286</cx:pt>
          <cx:pt idx="38892">292</cx:pt>
          <cx:pt idx="38893">312</cx:pt>
          <cx:pt idx="38894">274</cx:pt>
          <cx:pt idx="38895">270</cx:pt>
          <cx:pt idx="38896">274</cx:pt>
          <cx:pt idx="38897">286</cx:pt>
          <cx:pt idx="38898">243</cx:pt>
          <cx:pt idx="38899">264</cx:pt>
          <cx:pt idx="38900">206</cx:pt>
          <cx:pt idx="38901">47</cx:pt>
          <cx:pt idx="38902">23</cx:pt>
          <cx:pt idx="38903">27</cx:pt>
          <cx:pt idx="38904">21</cx:pt>
          <cx:pt idx="38905">26</cx:pt>
          <cx:pt idx="38906">41</cx:pt>
          <cx:pt idx="38907">68</cx:pt>
          <cx:pt idx="38908">168</cx:pt>
          <cx:pt idx="38909">235</cx:pt>
          <cx:pt idx="38910">227</cx:pt>
          <cx:pt idx="38911">273</cx:pt>
          <cx:pt idx="38912">300</cx:pt>
          <cx:pt idx="38913">327</cx:pt>
          <cx:pt idx="38914">304</cx:pt>
          <cx:pt idx="38915">303</cx:pt>
          <cx:pt idx="38916">301</cx:pt>
          <cx:pt idx="38917">291</cx:pt>
          <cx:pt idx="38918">292</cx:pt>
          <cx:pt idx="38919">304</cx:pt>
          <cx:pt idx="38920">277</cx:pt>
          <cx:pt idx="38921">265</cx:pt>
          <cx:pt idx="38922">253</cx:pt>
          <cx:pt idx="38923">247</cx:pt>
          <cx:pt idx="38924">237</cx:pt>
          <cx:pt idx="38925">99</cx:pt>
          <cx:pt idx="38926">54</cx:pt>
          <cx:pt idx="38927">19</cx:pt>
          <cx:pt idx="38928">21</cx:pt>
          <cx:pt idx="38929">30</cx:pt>
          <cx:pt idx="38930">57</cx:pt>
          <cx:pt idx="38931">92</cx:pt>
          <cx:pt idx="38932">183</cx:pt>
          <cx:pt idx="38933">300</cx:pt>
          <cx:pt idx="38934">297</cx:pt>
          <cx:pt idx="38935">336</cx:pt>
          <cx:pt idx="38936">353</cx:pt>
          <cx:pt idx="38937">360</cx:pt>
          <cx:pt idx="38938">302</cx:pt>
          <cx:pt idx="38939">289</cx:pt>
          <cx:pt idx="38940">292</cx:pt>
          <cx:pt idx="38941">305</cx:pt>
          <cx:pt idx="38942">307</cx:pt>
          <cx:pt idx="38943">309</cx:pt>
          <cx:pt idx="38944">329</cx:pt>
          <cx:pt idx="38945">294</cx:pt>
          <cx:pt idx="38946">272</cx:pt>
          <cx:pt idx="38947">276</cx:pt>
          <cx:pt idx="38948">233</cx:pt>
          <cx:pt idx="38949">98</cx:pt>
          <cx:pt idx="38950">67</cx:pt>
          <cx:pt idx="38951">39</cx:pt>
          <cx:pt idx="38952">23</cx:pt>
          <cx:pt idx="38953">30</cx:pt>
          <cx:pt idx="38954">64</cx:pt>
          <cx:pt idx="38955">88</cx:pt>
          <cx:pt idx="38956">193</cx:pt>
          <cx:pt idx="38957">312</cx:pt>
          <cx:pt idx="38958">320</cx:pt>
          <cx:pt idx="38959">359</cx:pt>
          <cx:pt idx="38960">362</cx:pt>
          <cx:pt idx="38961">355</cx:pt>
          <cx:pt idx="38962">313</cx:pt>
          <cx:pt idx="38963">312</cx:pt>
          <cx:pt idx="38964">335</cx:pt>
          <cx:pt idx="38965">343</cx:pt>
          <cx:pt idx="38966">308</cx:pt>
          <cx:pt idx="38967">312</cx:pt>
          <cx:pt idx="38968">338</cx:pt>
          <cx:pt idx="38969">301</cx:pt>
          <cx:pt idx="38970">278</cx:pt>
          <cx:pt idx="38971">283</cx:pt>
          <cx:pt idx="38972">243</cx:pt>
          <cx:pt idx="38973">128</cx:pt>
          <cx:pt idx="38974">63</cx:pt>
          <cx:pt idx="38975">32</cx:pt>
          <cx:pt idx="38976">30</cx:pt>
          <cx:pt idx="38977">26</cx:pt>
          <cx:pt idx="38978">65</cx:pt>
          <cx:pt idx="38979">93</cx:pt>
          <cx:pt idx="38980">207</cx:pt>
          <cx:pt idx="38981">301</cx:pt>
          <cx:pt idx="38982">301</cx:pt>
          <cx:pt idx="38983">350</cx:pt>
          <cx:pt idx="38984">374</cx:pt>
          <cx:pt idx="38985">357</cx:pt>
          <cx:pt idx="38986">297</cx:pt>
          <cx:pt idx="38987">321</cx:pt>
          <cx:pt idx="38988">306</cx:pt>
          <cx:pt idx="38989">346</cx:pt>
          <cx:pt idx="38990">340</cx:pt>
          <cx:pt idx="38991">339</cx:pt>
          <cx:pt idx="38992">333</cx:pt>
          <cx:pt idx="38993">320</cx:pt>
          <cx:pt idx="38994">281</cx:pt>
          <cx:pt idx="38995">279</cx:pt>
          <cx:pt idx="38996">245</cx:pt>
          <cx:pt idx="38997">114</cx:pt>
          <cx:pt idx="38998">72</cx:pt>
          <cx:pt idx="38999">32</cx:pt>
          <cx:pt idx="39000">26</cx:pt>
          <cx:pt idx="39001">25</cx:pt>
          <cx:pt idx="39002">63</cx:pt>
          <cx:pt idx="39003">99</cx:pt>
          <cx:pt idx="39004">186</cx:pt>
          <cx:pt idx="39005">291</cx:pt>
          <cx:pt idx="39006">287</cx:pt>
          <cx:pt idx="39007">323</cx:pt>
          <cx:pt idx="39008">360</cx:pt>
          <cx:pt idx="39009">323</cx:pt>
          <cx:pt idx="39010">308</cx:pt>
          <cx:pt idx="39011">299</cx:pt>
          <cx:pt idx="39012">335</cx:pt>
          <cx:pt idx="39013">318</cx:pt>
          <cx:pt idx="39014">322</cx:pt>
          <cx:pt idx="39015">340</cx:pt>
          <cx:pt idx="39016">317</cx:pt>
          <cx:pt idx="39017">307</cx:pt>
          <cx:pt idx="39018">267</cx:pt>
          <cx:pt idx="39019">276</cx:pt>
          <cx:pt idx="39020">252</cx:pt>
          <cx:pt idx="39021">120</cx:pt>
          <cx:pt idx="39022">60</cx:pt>
          <cx:pt idx="39023">23</cx:pt>
          <cx:pt idx="39024">15</cx:pt>
          <cx:pt idx="39025">16</cx:pt>
          <cx:pt idx="39026">29</cx:pt>
          <cx:pt idx="39027">84</cx:pt>
          <cx:pt idx="39028">183</cx:pt>
          <cx:pt idx="39029">233</cx:pt>
          <cx:pt idx="39030">249</cx:pt>
          <cx:pt idx="39031">245</cx:pt>
          <cx:pt idx="39032">297</cx:pt>
          <cx:pt idx="39033">322</cx:pt>
          <cx:pt idx="39034">280</cx:pt>
          <cx:pt idx="39035">294</cx:pt>
          <cx:pt idx="39036">269</cx:pt>
          <cx:pt idx="39037">271</cx:pt>
          <cx:pt idx="39038">241</cx:pt>
          <cx:pt idx="39039">240</cx:pt>
          <cx:pt idx="39040">219</cx:pt>
          <cx:pt idx="39041">229</cx:pt>
          <cx:pt idx="39042">218</cx:pt>
          <cx:pt idx="39043">216</cx:pt>
          <cx:pt idx="39044">185</cx:pt>
          <cx:pt idx="39045">60</cx:pt>
          <cx:pt idx="39046">21</cx:pt>
          <cx:pt idx="39047">24</cx:pt>
          <cx:pt idx="39048">12</cx:pt>
          <cx:pt idx="39049">14</cx:pt>
          <cx:pt idx="39050">26</cx:pt>
          <cx:pt idx="39051">80</cx:pt>
          <cx:pt idx="39052">153</cx:pt>
          <cx:pt idx="39053">236</cx:pt>
          <cx:pt idx="39054">217</cx:pt>
          <cx:pt idx="39055">256</cx:pt>
          <cx:pt idx="39056">282</cx:pt>
          <cx:pt idx="39057">286</cx:pt>
          <cx:pt idx="39058">297</cx:pt>
          <cx:pt idx="39059">297</cx:pt>
          <cx:pt idx="39060">310</cx:pt>
          <cx:pt idx="39061">337</cx:pt>
          <cx:pt idx="39062">277</cx:pt>
          <cx:pt idx="39063">299</cx:pt>
          <cx:pt idx="39064">288</cx:pt>
          <cx:pt idx="39065">295</cx:pt>
          <cx:pt idx="39066">264</cx:pt>
          <cx:pt idx="39067">274</cx:pt>
          <cx:pt idx="39068">236</cx:pt>
          <cx:pt idx="39069">61</cx:pt>
          <cx:pt idx="39070">34</cx:pt>
          <cx:pt idx="39071">24</cx:pt>
          <cx:pt idx="39072">26</cx:pt>
          <cx:pt idx="39073">28</cx:pt>
          <cx:pt idx="39074">39</cx:pt>
          <cx:pt idx="39075">73</cx:pt>
          <cx:pt idx="39076">189</cx:pt>
          <cx:pt idx="39077">324</cx:pt>
          <cx:pt idx="39078">328</cx:pt>
          <cx:pt idx="39079">361</cx:pt>
          <cx:pt idx="39080">365</cx:pt>
          <cx:pt idx="39081">383</cx:pt>
          <cx:pt idx="39082">307</cx:pt>
          <cx:pt idx="39083">317</cx:pt>
          <cx:pt idx="39084">335</cx:pt>
          <cx:pt idx="39085">343</cx:pt>
          <cx:pt idx="39086">319</cx:pt>
          <cx:pt idx="39087">322</cx:pt>
          <cx:pt idx="39088">311</cx:pt>
          <cx:pt idx="39089">302</cx:pt>
          <cx:pt idx="39090">284</cx:pt>
          <cx:pt idx="39091">288</cx:pt>
          <cx:pt idx="39092">233</cx:pt>
          <cx:pt idx="39093">97</cx:pt>
          <cx:pt idx="39094">65</cx:pt>
          <cx:pt idx="39095">27</cx:pt>
          <cx:pt idx="39096">24</cx:pt>
          <cx:pt idx="39097">31</cx:pt>
          <cx:pt idx="39098">68</cx:pt>
          <cx:pt idx="39099">112</cx:pt>
          <cx:pt idx="39100">203</cx:pt>
          <cx:pt idx="39101">307</cx:pt>
          <cx:pt idx="39102">298</cx:pt>
          <cx:pt idx="39103">345</cx:pt>
          <cx:pt idx="39104">375</cx:pt>
          <cx:pt idx="39105">368</cx:pt>
          <cx:pt idx="39106">314</cx:pt>
          <cx:pt idx="39107">311</cx:pt>
          <cx:pt idx="39108">298</cx:pt>
          <cx:pt idx="39109">326</cx:pt>
          <cx:pt idx="39110">295</cx:pt>
          <cx:pt idx="39111">315</cx:pt>
          <cx:pt idx="39112">318</cx:pt>
          <cx:pt idx="39113">307</cx:pt>
          <cx:pt idx="39114">266</cx:pt>
          <cx:pt idx="39115">273</cx:pt>
          <cx:pt idx="39116">206</cx:pt>
          <cx:pt idx="39117">102</cx:pt>
          <cx:pt idx="39118">61</cx:pt>
          <cx:pt idx="39119">26</cx:pt>
          <cx:pt idx="39120">19</cx:pt>
          <cx:pt idx="39121">26</cx:pt>
          <cx:pt idx="39122">73</cx:pt>
          <cx:pt idx="39123">89</cx:pt>
          <cx:pt idx="39124">193</cx:pt>
          <cx:pt idx="39125">307</cx:pt>
          <cx:pt idx="39126">300</cx:pt>
          <cx:pt idx="39127">348</cx:pt>
          <cx:pt idx="39128">375</cx:pt>
          <cx:pt idx="39129">363</cx:pt>
          <cx:pt idx="39130">306</cx:pt>
          <cx:pt idx="39131">318</cx:pt>
          <cx:pt idx="39132">311</cx:pt>
          <cx:pt idx="39133">327</cx:pt>
          <cx:pt idx="39134">309</cx:pt>
          <cx:pt idx="39135">306</cx:pt>
          <cx:pt idx="39136">295</cx:pt>
          <cx:pt idx="39137">295</cx:pt>
          <cx:pt idx="39138">257</cx:pt>
          <cx:pt idx="39139">275</cx:pt>
          <cx:pt idx="39140">272</cx:pt>
          <cx:pt idx="39141">154</cx:pt>
          <cx:pt idx="39142">88</cx:pt>
          <cx:pt idx="39143">43</cx:pt>
          <cx:pt idx="39144">23</cx:pt>
          <cx:pt idx="39145">25</cx:pt>
          <cx:pt idx="39146">55</cx:pt>
          <cx:pt idx="39147">91</cx:pt>
          <cx:pt idx="39148">167</cx:pt>
          <cx:pt idx="39149">265</cx:pt>
          <cx:pt idx="39150">267</cx:pt>
          <cx:pt idx="39151">300</cx:pt>
          <cx:pt idx="39152">335</cx:pt>
          <cx:pt idx="39153">338</cx:pt>
          <cx:pt idx="39154">287</cx:pt>
          <cx:pt idx="39155">291</cx:pt>
          <cx:pt idx="39156">268</cx:pt>
          <cx:pt idx="39157">256</cx:pt>
          <cx:pt idx="39158">253</cx:pt>
          <cx:pt idx="39159">237</cx:pt>
          <cx:pt idx="39160">268</cx:pt>
          <cx:pt idx="39161">238</cx:pt>
          <cx:pt idx="39162">213</cx:pt>
          <cx:pt idx="39163">266</cx:pt>
          <cx:pt idx="39164">270</cx:pt>
          <cx:pt idx="39165">152</cx:pt>
          <cx:pt idx="39166">63</cx:pt>
          <cx:pt idx="39167">21</cx:pt>
          <cx:pt idx="39168">23</cx:pt>
          <cx:pt idx="39169">24</cx:pt>
          <cx:pt idx="39170">65</cx:pt>
          <cx:pt idx="39171">93</cx:pt>
          <cx:pt idx="39172">178</cx:pt>
          <cx:pt idx="39173">273</cx:pt>
          <cx:pt idx="39174">253</cx:pt>
          <cx:pt idx="39175">290</cx:pt>
          <cx:pt idx="39176">339</cx:pt>
          <cx:pt idx="39177">350</cx:pt>
          <cx:pt idx="39178">315</cx:pt>
          <cx:pt idx="39179">299</cx:pt>
          <cx:pt idx="39180">293</cx:pt>
          <cx:pt idx="39181">315</cx:pt>
          <cx:pt idx="39182">318</cx:pt>
          <cx:pt idx="39183">301</cx:pt>
          <cx:pt idx="39184">284</cx:pt>
          <cx:pt idx="39185">264</cx:pt>
          <cx:pt idx="39186">232</cx:pt>
          <cx:pt idx="39187">261</cx:pt>
          <cx:pt idx="39188">221</cx:pt>
          <cx:pt idx="39189">102</cx:pt>
          <cx:pt idx="39190">60</cx:pt>
          <cx:pt idx="39191">27</cx:pt>
          <cx:pt idx="39192">15</cx:pt>
          <cx:pt idx="39193">15</cx:pt>
          <cx:pt idx="39194">33</cx:pt>
          <cx:pt idx="39195">95</cx:pt>
          <cx:pt idx="39196">180</cx:pt>
          <cx:pt idx="39197">255</cx:pt>
          <cx:pt idx="39198">269</cx:pt>
          <cx:pt idx="39199">275</cx:pt>
          <cx:pt idx="39200">315</cx:pt>
          <cx:pt idx="39201">298</cx:pt>
          <cx:pt idx="39202">290</cx:pt>
          <cx:pt idx="39203">257</cx:pt>
          <cx:pt idx="39204">247</cx:pt>
          <cx:pt idx="39205">265</cx:pt>
          <cx:pt idx="39206">240</cx:pt>
          <cx:pt idx="39207">230</cx:pt>
          <cx:pt idx="39208">218</cx:pt>
          <cx:pt idx="39209">211</cx:pt>
          <cx:pt idx="39210">205</cx:pt>
          <cx:pt idx="39211">211</cx:pt>
          <cx:pt idx="39212">206</cx:pt>
          <cx:pt idx="39213">90</cx:pt>
          <cx:pt idx="39214">35</cx:pt>
          <cx:pt idx="39215">24</cx:pt>
          <cx:pt idx="39216">18</cx:pt>
          <cx:pt idx="39217">16</cx:pt>
          <cx:pt idx="39218">32</cx:pt>
          <cx:pt idx="39219">82</cx:pt>
          <cx:pt idx="39220">161</cx:pt>
          <cx:pt idx="39221">246</cx:pt>
          <cx:pt idx="39222">225</cx:pt>
          <cx:pt idx="39223">263</cx:pt>
          <cx:pt idx="39224">286</cx:pt>
          <cx:pt idx="39225">329</cx:pt>
          <cx:pt idx="39226">297</cx:pt>
          <cx:pt idx="39227">311</cx:pt>
          <cx:pt idx="39228">328</cx:pt>
          <cx:pt idx="39229">345</cx:pt>
          <cx:pt idx="39230">301</cx:pt>
          <cx:pt idx="39231">289</cx:pt>
          <cx:pt idx="39232">302</cx:pt>
          <cx:pt idx="39233">308</cx:pt>
          <cx:pt idx="39234">264</cx:pt>
          <cx:pt idx="39235">284</cx:pt>
          <cx:pt idx="39236">242</cx:pt>
          <cx:pt idx="39237">72</cx:pt>
          <cx:pt idx="39238">35</cx:pt>
          <cx:pt idx="39239">24</cx:pt>
          <cx:pt idx="39240">29</cx:pt>
          <cx:pt idx="39241">24</cx:pt>
          <cx:pt idx="39242">39</cx:pt>
          <cx:pt idx="39243">68</cx:pt>
          <cx:pt idx="39244">194</cx:pt>
          <cx:pt idx="39245">321</cx:pt>
          <cx:pt idx="39246">316</cx:pt>
          <cx:pt idx="39247">358</cx:pt>
          <cx:pt idx="39248">375</cx:pt>
          <cx:pt idx="39249">369</cx:pt>
          <cx:pt idx="39250">313</cx:pt>
          <cx:pt idx="39251">313</cx:pt>
          <cx:pt idx="39252">323</cx:pt>
          <cx:pt idx="39253">318</cx:pt>
          <cx:pt idx="39254">340</cx:pt>
          <cx:pt idx="39255">324</cx:pt>
          <cx:pt idx="39256">311</cx:pt>
          <cx:pt idx="39257">319</cx:pt>
          <cx:pt idx="39258">285</cx:pt>
          <cx:pt idx="39259">280</cx:pt>
          <cx:pt idx="39260">235</cx:pt>
          <cx:pt idx="39261">126</cx:pt>
          <cx:pt idx="39262">76</cx:pt>
          <cx:pt idx="39263">33</cx:pt>
          <cx:pt idx="39264">29</cx:pt>
          <cx:pt idx="39265">33</cx:pt>
          <cx:pt idx="39266">72</cx:pt>
          <cx:pt idx="39267">109</cx:pt>
          <cx:pt idx="39268">195</cx:pt>
          <cx:pt idx="39269">327</cx:pt>
          <cx:pt idx="39270">308</cx:pt>
          <cx:pt idx="39271">338</cx:pt>
          <cx:pt idx="39272">371</cx:pt>
          <cx:pt idx="39273">373</cx:pt>
          <cx:pt idx="39274">312</cx:pt>
          <cx:pt idx="39275">308</cx:pt>
          <cx:pt idx="39276">306</cx:pt>
          <cx:pt idx="39277">342</cx:pt>
          <cx:pt idx="39278">324</cx:pt>
          <cx:pt idx="39279">341</cx:pt>
          <cx:pt idx="39280">321</cx:pt>
          <cx:pt idx="39281">308</cx:pt>
          <cx:pt idx="39282">289</cx:pt>
          <cx:pt idx="39283">288</cx:pt>
          <cx:pt idx="39284">213</cx:pt>
          <cx:pt idx="39285">106</cx:pt>
          <cx:pt idx="39286">63</cx:pt>
          <cx:pt idx="39287">30</cx:pt>
          <cx:pt idx="39288">27</cx:pt>
          <cx:pt idx="39289">27</cx:pt>
          <cx:pt idx="39290">69</cx:pt>
          <cx:pt idx="39291">98</cx:pt>
          <cx:pt idx="39292">191</cx:pt>
          <cx:pt idx="39293">302</cx:pt>
          <cx:pt idx="39294">311</cx:pt>
          <cx:pt idx="39295">355</cx:pt>
          <cx:pt idx="39296">383</cx:pt>
          <cx:pt idx="39297">359</cx:pt>
          <cx:pt idx="39298">319</cx:pt>
          <cx:pt idx="39299">317</cx:pt>
          <cx:pt idx="39300">331</cx:pt>
          <cx:pt idx="39301">342</cx:pt>
          <cx:pt idx="39302">325</cx:pt>
          <cx:pt idx="39303">310</cx:pt>
          <cx:pt idx="39304">318</cx:pt>
          <cx:pt idx="39305">327</cx:pt>
          <cx:pt idx="39306">274</cx:pt>
          <cx:pt idx="39307">285</cx:pt>
          <cx:pt idx="39308">244</cx:pt>
          <cx:pt idx="39309">127</cx:pt>
          <cx:pt idx="39310">65</cx:pt>
          <cx:pt idx="39311">29</cx:pt>
          <cx:pt idx="39312">22</cx:pt>
          <cx:pt idx="39313">24</cx:pt>
          <cx:pt idx="39314">70</cx:pt>
          <cx:pt idx="39315">102</cx:pt>
          <cx:pt idx="39316">193</cx:pt>
          <cx:pt idx="39317">311</cx:pt>
          <cx:pt idx="39318">300</cx:pt>
          <cx:pt idx="39319">334</cx:pt>
          <cx:pt idx="39320">397</cx:pt>
          <cx:pt idx="39321">364</cx:pt>
          <cx:pt idx="39322">316</cx:pt>
          <cx:pt idx="39323">319</cx:pt>
          <cx:pt idx="39324">322</cx:pt>
          <cx:pt idx="39325">343</cx:pt>
          <cx:pt idx="39326">336</cx:pt>
          <cx:pt idx="39327">332</cx:pt>
          <cx:pt idx="39328">332</cx:pt>
          <cx:pt idx="39329">323</cx:pt>
          <cx:pt idx="39330">289</cx:pt>
          <cx:pt idx="39331">283</cx:pt>
          <cx:pt idx="39332">276</cx:pt>
          <cx:pt idx="39333">144</cx:pt>
          <cx:pt idx="39334">59</cx:pt>
          <cx:pt idx="39335">35</cx:pt>
          <cx:pt idx="39336">22</cx:pt>
          <cx:pt idx="39337">19</cx:pt>
          <cx:pt idx="39338">64</cx:pt>
          <cx:pt idx="39339">111</cx:pt>
          <cx:pt idx="39340">211</cx:pt>
          <cx:pt idx="39341">320</cx:pt>
          <cx:pt idx="39342">308</cx:pt>
          <cx:pt idx="39343">352</cx:pt>
          <cx:pt idx="39344">372</cx:pt>
          <cx:pt idx="39345">357</cx:pt>
          <cx:pt idx="39346">318</cx:pt>
          <cx:pt idx="39347">332</cx:pt>
          <cx:pt idx="39348">342</cx:pt>
          <cx:pt idx="39349">351</cx:pt>
          <cx:pt idx="39350">328</cx:pt>
          <cx:pt idx="39351">342</cx:pt>
          <cx:pt idx="39352">330</cx:pt>
          <cx:pt idx="39353">313</cx:pt>
          <cx:pt idx="39354">273</cx:pt>
          <cx:pt idx="39355">297</cx:pt>
          <cx:pt idx="39356">245</cx:pt>
          <cx:pt idx="39357">113</cx:pt>
          <cx:pt idx="39358">56</cx:pt>
          <cx:pt idx="39359">29</cx:pt>
          <cx:pt idx="39360">21</cx:pt>
          <cx:pt idx="39361">16</cx:pt>
          <cx:pt idx="39362">36</cx:pt>
          <cx:pt idx="39363">85</cx:pt>
          <cx:pt idx="39364">182</cx:pt>
          <cx:pt idx="39365">258</cx:pt>
          <cx:pt idx="39366">267</cx:pt>
          <cx:pt idx="39367">273</cx:pt>
          <cx:pt idx="39368">325</cx:pt>
          <cx:pt idx="39369">337</cx:pt>
          <cx:pt idx="39370">292</cx:pt>
          <cx:pt idx="39371">285</cx:pt>
          <cx:pt idx="39372">265</cx:pt>
          <cx:pt idx="39373">285</cx:pt>
          <cx:pt idx="39374">267</cx:pt>
          <cx:pt idx="39375">254</cx:pt>
          <cx:pt idx="39376">240</cx:pt>
          <cx:pt idx="39377">245</cx:pt>
          <cx:pt idx="39378">224</cx:pt>
          <cx:pt idx="39379">195</cx:pt>
          <cx:pt idx="39380">180</cx:pt>
          <cx:pt idx="39381">63</cx:pt>
          <cx:pt idx="39382">30</cx:pt>
          <cx:pt idx="39383">25</cx:pt>
          <cx:pt idx="39384">15</cx:pt>
          <cx:pt idx="39385">16</cx:pt>
          <cx:pt idx="39386">24</cx:pt>
          <cx:pt idx="39387">75</cx:pt>
          <cx:pt idx="39388">160</cx:pt>
          <cx:pt idx="39389">234</cx:pt>
          <cx:pt idx="39390">241</cx:pt>
          <cx:pt idx="39391">254</cx:pt>
          <cx:pt idx="39392">285</cx:pt>
          <cx:pt idx="39393">302</cx:pt>
          <cx:pt idx="39394">299</cx:pt>
          <cx:pt idx="39395">286</cx:pt>
          <cx:pt idx="39396">306</cx:pt>
          <cx:pt idx="39397">321</cx:pt>
          <cx:pt idx="39398">283</cx:pt>
          <cx:pt idx="39399">307</cx:pt>
          <cx:pt idx="39400">289</cx:pt>
          <cx:pt idx="39401">299</cx:pt>
          <cx:pt idx="39402">272</cx:pt>
          <cx:pt idx="39403">278</cx:pt>
          <cx:pt idx="39404">241</cx:pt>
          <cx:pt idx="39405">90</cx:pt>
          <cx:pt idx="39406">27</cx:pt>
          <cx:pt idx="39407">22</cx:pt>
          <cx:pt idx="39408">25</cx:pt>
          <cx:pt idx="39409">20</cx:pt>
          <cx:pt idx="39410">42</cx:pt>
          <cx:pt idx="39411">71</cx:pt>
          <cx:pt idx="39412">188</cx:pt>
          <cx:pt idx="39413">292</cx:pt>
          <cx:pt idx="39414">311</cx:pt>
          <cx:pt idx="39415">330</cx:pt>
          <cx:pt idx="39416">370</cx:pt>
          <cx:pt idx="39417">347</cx:pt>
          <cx:pt idx="39418">325</cx:pt>
          <cx:pt idx="39419">305</cx:pt>
          <cx:pt idx="39420">284</cx:pt>
          <cx:pt idx="39421">327</cx:pt>
          <cx:pt idx="39422">273</cx:pt>
          <cx:pt idx="39423">294</cx:pt>
          <cx:pt idx="39424">294</cx:pt>
          <cx:pt idx="39425">265</cx:pt>
          <cx:pt idx="39426">239</cx:pt>
          <cx:pt idx="39427">259</cx:pt>
          <cx:pt idx="39428">234</cx:pt>
          <cx:pt idx="39429">130</cx:pt>
          <cx:pt idx="39430">84</cx:pt>
          <cx:pt idx="39431">46</cx:pt>
          <cx:pt idx="39432">24</cx:pt>
          <cx:pt idx="39433">32</cx:pt>
          <cx:pt idx="39434">62</cx:pt>
          <cx:pt idx="39435">117</cx:pt>
          <cx:pt idx="39436">193</cx:pt>
          <cx:pt idx="39437">292</cx:pt>
          <cx:pt idx="39438">309</cx:pt>
          <cx:pt idx="39439">325</cx:pt>
          <cx:pt idx="39440">344</cx:pt>
          <cx:pt idx="39441">348</cx:pt>
          <cx:pt idx="39442">317</cx:pt>
          <cx:pt idx="39443">295</cx:pt>
          <cx:pt idx="39444">305</cx:pt>
          <cx:pt idx="39445">317</cx:pt>
          <cx:pt idx="39446">310</cx:pt>
          <cx:pt idx="39447">317</cx:pt>
          <cx:pt idx="39448">314</cx:pt>
          <cx:pt idx="39449">313</cx:pt>
          <cx:pt idx="39450">283</cx:pt>
          <cx:pt idx="39451">281</cx:pt>
          <cx:pt idx="39452">220</cx:pt>
          <cx:pt idx="39453">108</cx:pt>
          <cx:pt idx="39454">67</cx:pt>
          <cx:pt idx="39455">32</cx:pt>
          <cx:pt idx="39456">26</cx:pt>
          <cx:pt idx="39457">27</cx:pt>
          <cx:pt idx="39458">65</cx:pt>
          <cx:pt idx="39459">90</cx:pt>
          <cx:pt idx="39460">195</cx:pt>
          <cx:pt idx="39461">298</cx:pt>
          <cx:pt idx="39462">315</cx:pt>
          <cx:pt idx="39463">338</cx:pt>
          <cx:pt idx="39464">370</cx:pt>
          <cx:pt idx="39465">344</cx:pt>
          <cx:pt idx="39466">306</cx:pt>
          <cx:pt idx="39467">310</cx:pt>
          <cx:pt idx="39468">304</cx:pt>
          <cx:pt idx="39469">346</cx:pt>
          <cx:pt idx="39470">339</cx:pt>
          <cx:pt idx="39471">349</cx:pt>
          <cx:pt idx="39472">309</cx:pt>
          <cx:pt idx="39473">311</cx:pt>
          <cx:pt idx="39474">270</cx:pt>
          <cx:pt idx="39475">276</cx:pt>
          <cx:pt idx="39476">229</cx:pt>
          <cx:pt idx="39477">105</cx:pt>
          <cx:pt idx="39478">55</cx:pt>
          <cx:pt idx="39479">28</cx:pt>
          <cx:pt idx="39480">21</cx:pt>
          <cx:pt idx="39481">32</cx:pt>
          <cx:pt idx="39482">77</cx:pt>
          <cx:pt idx="39483">93</cx:pt>
          <cx:pt idx="39484">198</cx:pt>
          <cx:pt idx="39485">313</cx:pt>
          <cx:pt idx="39486">297</cx:pt>
          <cx:pt idx="39487">336</cx:pt>
          <cx:pt idx="39488">375</cx:pt>
          <cx:pt idx="39489">357</cx:pt>
          <cx:pt idx="39490">312</cx:pt>
          <cx:pt idx="39491">309</cx:pt>
          <cx:pt idx="39492">325</cx:pt>
          <cx:pt idx="39493">357</cx:pt>
          <cx:pt idx="39494">326</cx:pt>
          <cx:pt idx="39495">336</cx:pt>
          <cx:pt idx="39496">312</cx:pt>
          <cx:pt idx="39497">313</cx:pt>
          <cx:pt idx="39498">262</cx:pt>
          <cx:pt idx="39499">282</cx:pt>
          <cx:pt idx="39500">238</cx:pt>
          <cx:pt idx="39501">117</cx:pt>
          <cx:pt idx="39502">55</cx:pt>
          <cx:pt idx="39503">24</cx:pt>
          <cx:pt idx="39504">23</cx:pt>
          <cx:pt idx="39505">26</cx:pt>
          <cx:pt idx="39506">68</cx:pt>
          <cx:pt idx="39507">99</cx:pt>
          <cx:pt idx="39508">189</cx:pt>
          <cx:pt idx="39509">285</cx:pt>
          <cx:pt idx="39510">290</cx:pt>
          <cx:pt idx="39511">307</cx:pt>
          <cx:pt idx="39512">335</cx:pt>
          <cx:pt idx="39513">333</cx:pt>
          <cx:pt idx="39514">316</cx:pt>
          <cx:pt idx="39515">302</cx:pt>
          <cx:pt idx="39516">323</cx:pt>
          <cx:pt idx="39517">348</cx:pt>
          <cx:pt idx="39518">327</cx:pt>
          <cx:pt idx="39519">328</cx:pt>
          <cx:pt idx="39520">316</cx:pt>
          <cx:pt idx="39521">292</cx:pt>
          <cx:pt idx="39522">274</cx:pt>
          <cx:pt idx="39523">274</cx:pt>
          <cx:pt idx="39524">239</cx:pt>
          <cx:pt idx="39525">99</cx:pt>
          <cx:pt idx="39526">61</cx:pt>
          <cx:pt idx="39527">30</cx:pt>
          <cx:pt idx="39528">20</cx:pt>
          <cx:pt idx="39529">16</cx:pt>
          <cx:pt idx="39530">35</cx:pt>
          <cx:pt idx="39531">83</cx:pt>
          <cx:pt idx="39532">186</cx:pt>
          <cx:pt idx="39533">252</cx:pt>
          <cx:pt idx="39534">268</cx:pt>
          <cx:pt idx="39535">281</cx:pt>
          <cx:pt idx="39536">305</cx:pt>
          <cx:pt idx="39537">347</cx:pt>
          <cx:pt idx="39538">282</cx:pt>
          <cx:pt idx="39539">272</cx:pt>
          <cx:pt idx="39540">276</cx:pt>
          <cx:pt idx="39541">266</cx:pt>
          <cx:pt idx="39542">228</cx:pt>
          <cx:pt idx="39543">225</cx:pt>
          <cx:pt idx="39544">229</cx:pt>
          <cx:pt idx="39545">235</cx:pt>
          <cx:pt idx="39546">206</cx:pt>
          <cx:pt idx="39547">202</cx:pt>
          <cx:pt idx="39548">182</cx:pt>
          <cx:pt idx="39549">72</cx:pt>
          <cx:pt idx="39550">33</cx:pt>
          <cx:pt idx="39551">23</cx:pt>
          <cx:pt idx="39552">20</cx:pt>
          <cx:pt idx="39553">15</cx:pt>
          <cx:pt idx="39554">29</cx:pt>
          <cx:pt idx="39555">78</cx:pt>
          <cx:pt idx="39556">160</cx:pt>
          <cx:pt idx="39557">235</cx:pt>
          <cx:pt idx="39558">224</cx:pt>
          <cx:pt idx="39559">236</cx:pt>
          <cx:pt idx="39560">284</cx:pt>
          <cx:pt idx="39561">279</cx:pt>
          <cx:pt idx="39562">281</cx:pt>
          <cx:pt idx="39563">290</cx:pt>
          <cx:pt idx="39564">293</cx:pt>
          <cx:pt idx="39565">288</cx:pt>
          <cx:pt idx="39566">269</cx:pt>
          <cx:pt idx="39567">302</cx:pt>
          <cx:pt idx="39568">285</cx:pt>
          <cx:pt idx="39569">279</cx:pt>
          <cx:pt idx="39570">259</cx:pt>
          <cx:pt idx="39571">269</cx:pt>
          <cx:pt idx="39572">232</cx:pt>
          <cx:pt idx="39573">93</cx:pt>
          <cx:pt idx="39574">44</cx:pt>
          <cx:pt idx="39575">29</cx:pt>
          <cx:pt idx="39576">28</cx:pt>
          <cx:pt idx="39577">25</cx:pt>
          <cx:pt idx="39578">42</cx:pt>
          <cx:pt idx="39579">73</cx:pt>
          <cx:pt idx="39580">178</cx:pt>
          <cx:pt idx="39581">300</cx:pt>
          <cx:pt idx="39582">324</cx:pt>
          <cx:pt idx="39583">331</cx:pt>
          <cx:pt idx="39584">354</cx:pt>
          <cx:pt idx="39585">364</cx:pt>
          <cx:pt idx="39586">335</cx:pt>
          <cx:pt idx="39587">317</cx:pt>
          <cx:pt idx="39588">295</cx:pt>
          <cx:pt idx="39589">310</cx:pt>
          <cx:pt idx="39590">309</cx:pt>
          <cx:pt idx="39591">297</cx:pt>
          <cx:pt idx="39592">295</cx:pt>
          <cx:pt idx="39593">298</cx:pt>
          <cx:pt idx="39594">258</cx:pt>
          <cx:pt idx="39595">261</cx:pt>
          <cx:pt idx="39596">220</cx:pt>
          <cx:pt idx="39597">113</cx:pt>
          <cx:pt idx="39598">68</cx:pt>
          <cx:pt idx="39599">32</cx:pt>
          <cx:pt idx="39600">30</cx:pt>
          <cx:pt idx="39601">30</cx:pt>
          <cx:pt idx="39602">74</cx:pt>
          <cx:pt idx="39603">115</cx:pt>
          <cx:pt idx="39604">190</cx:pt>
          <cx:pt idx="39605">301</cx:pt>
          <cx:pt idx="39606">303</cx:pt>
          <cx:pt idx="39607">333</cx:pt>
          <cx:pt idx="39608">378</cx:pt>
          <cx:pt idx="39609">363</cx:pt>
          <cx:pt idx="39610">309</cx:pt>
          <cx:pt idx="39611">290</cx:pt>
          <cx:pt idx="39612">303</cx:pt>
          <cx:pt idx="39613">327</cx:pt>
          <cx:pt idx="39614">295</cx:pt>
          <cx:pt idx="39615">317</cx:pt>
          <cx:pt idx="39616">333</cx:pt>
          <cx:pt idx="39617">328</cx:pt>
          <cx:pt idx="39618">272</cx:pt>
          <cx:pt idx="39619">281</cx:pt>
          <cx:pt idx="39620">222</cx:pt>
          <cx:pt idx="39621">119</cx:pt>
          <cx:pt idx="39622">65</cx:pt>
          <cx:pt idx="39623">24</cx:pt>
          <cx:pt idx="39624">27</cx:pt>
          <cx:pt idx="39625">26</cx:pt>
          <cx:pt idx="39626">70</cx:pt>
          <cx:pt idx="39627">101</cx:pt>
          <cx:pt idx="39628">204</cx:pt>
          <cx:pt idx="39629">289</cx:pt>
          <cx:pt idx="39630">318</cx:pt>
          <cx:pt idx="39631">330</cx:pt>
          <cx:pt idx="39632">377</cx:pt>
          <cx:pt idx="39633">348</cx:pt>
          <cx:pt idx="39634">316</cx:pt>
          <cx:pt idx="39635">288</cx:pt>
          <cx:pt idx="39636">314</cx:pt>
          <cx:pt idx="39637">343</cx:pt>
          <cx:pt idx="39638">301</cx:pt>
          <cx:pt idx="39639">316</cx:pt>
          <cx:pt idx="39640">318</cx:pt>
          <cx:pt idx="39641">318</cx:pt>
          <cx:pt idx="39642">272</cx:pt>
          <cx:pt idx="39643">268</cx:pt>
          <cx:pt idx="39644">223</cx:pt>
          <cx:pt idx="39645">97</cx:pt>
          <cx:pt idx="39646">64</cx:pt>
          <cx:pt idx="39647">25</cx:pt>
          <cx:pt idx="39648">28</cx:pt>
          <cx:pt idx="39649">30</cx:pt>
          <cx:pt idx="39650">62</cx:pt>
          <cx:pt idx="39651">92</cx:pt>
          <cx:pt idx="39652">199</cx:pt>
          <cx:pt idx="39653">294</cx:pt>
          <cx:pt idx="39654">272</cx:pt>
          <cx:pt idx="39655">325</cx:pt>
          <cx:pt idx="39656">350</cx:pt>
          <cx:pt idx="39657">330</cx:pt>
          <cx:pt idx="39658">306</cx:pt>
          <cx:pt idx="39659">297</cx:pt>
          <cx:pt idx="39660">323</cx:pt>
          <cx:pt idx="39661">319</cx:pt>
          <cx:pt idx="39662">303</cx:pt>
          <cx:pt idx="39663">302</cx:pt>
          <cx:pt idx="39664">304</cx:pt>
          <cx:pt idx="39665">300</cx:pt>
          <cx:pt idx="39666">281</cx:pt>
          <cx:pt idx="39667">278</cx:pt>
          <cx:pt idx="39668">249</cx:pt>
          <cx:pt idx="39669">112</cx:pt>
          <cx:pt idx="39670">53</cx:pt>
          <cx:pt idx="39671">31</cx:pt>
          <cx:pt idx="39672">30</cx:pt>
          <cx:pt idx="39673">34</cx:pt>
          <cx:pt idx="39674">65</cx:pt>
          <cx:pt idx="39675">101</cx:pt>
          <cx:pt idx="39676">189</cx:pt>
          <cx:pt idx="39677">288</cx:pt>
          <cx:pt idx="39678">272</cx:pt>
          <cx:pt idx="39679">289</cx:pt>
          <cx:pt idx="39680">339</cx:pt>
          <cx:pt idx="39681">328</cx:pt>
          <cx:pt idx="39682">302</cx:pt>
          <cx:pt idx="39683">307</cx:pt>
          <cx:pt idx="39684">283</cx:pt>
          <cx:pt idx="39685">235</cx:pt>
          <cx:pt idx="39686">246</cx:pt>
          <cx:pt idx="39687">276</cx:pt>
          <cx:pt idx="39688">297</cx:pt>
          <cx:pt idx="39689">253</cx:pt>
          <cx:pt idx="39690">246</cx:pt>
          <cx:pt idx="39691">279</cx:pt>
          <cx:pt idx="39692">269</cx:pt>
          <cx:pt idx="39693">184</cx:pt>
          <cx:pt idx="39694">71</cx:pt>
          <cx:pt idx="39695">43</cx:pt>
          <cx:pt idx="39696">22</cx:pt>
          <cx:pt idx="39697">23</cx:pt>
          <cx:pt idx="39698">28</cx:pt>
          <cx:pt idx="39699">83</cx:pt>
          <cx:pt idx="39700">179</cx:pt>
          <cx:pt idx="39701">239</cx:pt>
          <cx:pt idx="39702">269</cx:pt>
          <cx:pt idx="39703">267</cx:pt>
          <cx:pt idx="39704">298</cx:pt>
          <cx:pt idx="39705">313</cx:pt>
          <cx:pt idx="39706">286</cx:pt>
          <cx:pt idx="39707">270</cx:pt>
          <cx:pt idx="39708">274</cx:pt>
          <cx:pt idx="39709">253</cx:pt>
          <cx:pt idx="39710">254</cx:pt>
          <cx:pt idx="39711">244</cx:pt>
          <cx:pt idx="39712">230</cx:pt>
          <cx:pt idx="39713">230</cx:pt>
          <cx:pt idx="39714">221</cx:pt>
          <cx:pt idx="39715">214</cx:pt>
          <cx:pt idx="39716">196</cx:pt>
          <cx:pt idx="39717">77</cx:pt>
          <cx:pt idx="39718">28</cx:pt>
          <cx:pt idx="39719">35</cx:pt>
          <cx:pt idx="39720">21</cx:pt>
          <cx:pt idx="39721">15</cx:pt>
          <cx:pt idx="39722">35</cx:pt>
          <cx:pt idx="39723">79</cx:pt>
          <cx:pt idx="39724">161</cx:pt>
          <cx:pt idx="39725">234</cx:pt>
          <cx:pt idx="39726">239</cx:pt>
          <cx:pt idx="39727">252</cx:pt>
          <cx:pt idx="39728">277</cx:pt>
          <cx:pt idx="39729">299</cx:pt>
          <cx:pt idx="39730">289</cx:pt>
          <cx:pt idx="39731">310</cx:pt>
          <cx:pt idx="39732">317</cx:pt>
          <cx:pt idx="39733">328</cx:pt>
          <cx:pt idx="39734">290</cx:pt>
          <cx:pt idx="39735">292</cx:pt>
          <cx:pt idx="39736">275</cx:pt>
          <cx:pt idx="39737">286</cx:pt>
          <cx:pt idx="39738">273</cx:pt>
          <cx:pt idx="39739">262</cx:pt>
          <cx:pt idx="39740">244</cx:pt>
          <cx:pt idx="39741">77</cx:pt>
          <cx:pt idx="39742">30</cx:pt>
          <cx:pt idx="39743">28</cx:pt>
          <cx:pt idx="39744">30</cx:pt>
          <cx:pt idx="39745">29</cx:pt>
          <cx:pt idx="39746">46</cx:pt>
          <cx:pt idx="39747">86</cx:pt>
          <cx:pt idx="39748">181</cx:pt>
          <cx:pt idx="39749">295</cx:pt>
          <cx:pt idx="39750">340</cx:pt>
          <cx:pt idx="39751">339</cx:pt>
          <cx:pt idx="39752">385</cx:pt>
          <cx:pt idx="39753">374</cx:pt>
          <cx:pt idx="39754">318</cx:pt>
          <cx:pt idx="39755">300</cx:pt>
          <cx:pt idx="39756">313</cx:pt>
          <cx:pt idx="39757">341</cx:pt>
          <cx:pt idx="39758">295</cx:pt>
          <cx:pt idx="39759">310</cx:pt>
          <cx:pt idx="39760">296</cx:pt>
          <cx:pt idx="39761">300</cx:pt>
          <cx:pt idx="39762">259</cx:pt>
          <cx:pt idx="39763">266</cx:pt>
          <cx:pt idx="39764">210</cx:pt>
          <cx:pt idx="39765">107</cx:pt>
          <cx:pt idx="39766">61</cx:pt>
          <cx:pt idx="39767">31</cx:pt>
          <cx:pt idx="39768">30</cx:pt>
          <cx:pt idx="39769">33</cx:pt>
          <cx:pt idx="39770">71</cx:pt>
          <cx:pt idx="39771">123</cx:pt>
          <cx:pt idx="39772">193</cx:pt>
          <cx:pt idx="39773">308</cx:pt>
          <cx:pt idx="39774">306</cx:pt>
          <cx:pt idx="39775">327</cx:pt>
          <cx:pt idx="39776">374</cx:pt>
          <cx:pt idx="39777">342</cx:pt>
          <cx:pt idx="39778">300</cx:pt>
          <cx:pt idx="39779">301</cx:pt>
          <cx:pt idx="39780">310</cx:pt>
          <cx:pt idx="39781">333</cx:pt>
          <cx:pt idx="39782">306</cx:pt>
          <cx:pt idx="39783">294</cx:pt>
          <cx:pt idx="39784">299</cx:pt>
          <cx:pt idx="39785">308</cx:pt>
          <cx:pt idx="39786">252</cx:pt>
          <cx:pt idx="39787">281</cx:pt>
          <cx:pt idx="39788">219</cx:pt>
          <cx:pt idx="39789">92</cx:pt>
          <cx:pt idx="39790">61</cx:pt>
          <cx:pt idx="39791">30</cx:pt>
          <cx:pt idx="39792">28</cx:pt>
          <cx:pt idx="39793">32</cx:pt>
          <cx:pt idx="39794">64</cx:pt>
          <cx:pt idx="39795">100</cx:pt>
          <cx:pt idx="39796">177</cx:pt>
          <cx:pt idx="39797">298</cx:pt>
          <cx:pt idx="39798">320</cx:pt>
          <cx:pt idx="39799">330</cx:pt>
          <cx:pt idx="39800">366</cx:pt>
          <cx:pt idx="39801">345</cx:pt>
          <cx:pt idx="39802">293</cx:pt>
          <cx:pt idx="39803">320</cx:pt>
          <cx:pt idx="39804">318</cx:pt>
          <cx:pt idx="39805">323</cx:pt>
          <cx:pt idx="39806">309</cx:pt>
          <cx:pt idx="39807">302</cx:pt>
          <cx:pt idx="39808">321</cx:pt>
          <cx:pt idx="39809">305</cx:pt>
          <cx:pt idx="39810">279</cx:pt>
          <cx:pt idx="39811">266</cx:pt>
          <cx:pt idx="39812">230</cx:pt>
          <cx:pt idx="39813">94</cx:pt>
          <cx:pt idx="39814">54</cx:pt>
          <cx:pt idx="39815">30</cx:pt>
          <cx:pt idx="39816">33</cx:pt>
          <cx:pt idx="39817">31</cx:pt>
          <cx:pt idx="39818">65</cx:pt>
          <cx:pt idx="39819">94</cx:pt>
          <cx:pt idx="39820">187</cx:pt>
          <cx:pt idx="39821">302</cx:pt>
          <cx:pt idx="39822">286</cx:pt>
          <cx:pt idx="39823">330</cx:pt>
          <cx:pt idx="39824">328</cx:pt>
          <cx:pt idx="39825">334</cx:pt>
          <cx:pt idx="39826">288</cx:pt>
          <cx:pt idx="39827">292</cx:pt>
          <cx:pt idx="39828">299</cx:pt>
          <cx:pt idx="39829">307</cx:pt>
          <cx:pt idx="39830">334</cx:pt>
          <cx:pt idx="39831">333</cx:pt>
          <cx:pt idx="39832">315</cx:pt>
          <cx:pt idx="39833">304</cx:pt>
          <cx:pt idx="39834">272</cx:pt>
          <cx:pt idx="39835">286</cx:pt>
          <cx:pt idx="39836">236</cx:pt>
          <cx:pt idx="39837">106</cx:pt>
          <cx:pt idx="39838">56</cx:pt>
          <cx:pt idx="39839">27</cx:pt>
          <cx:pt idx="39840">28</cx:pt>
          <cx:pt idx="39841">22</cx:pt>
          <cx:pt idx="39842">59</cx:pt>
          <cx:pt idx="39843">106</cx:pt>
          <cx:pt idx="39844">192</cx:pt>
          <cx:pt idx="39845">288</cx:pt>
          <cx:pt idx="39846">281</cx:pt>
          <cx:pt idx="39847">315</cx:pt>
          <cx:pt idx="39848">342</cx:pt>
          <cx:pt idx="39849">337</cx:pt>
          <cx:pt idx="39850">305</cx:pt>
          <cx:pt idx="39851">319</cx:pt>
          <cx:pt idx="39852">315</cx:pt>
          <cx:pt idx="39853">325</cx:pt>
          <cx:pt idx="39854">300</cx:pt>
          <cx:pt idx="39855">325</cx:pt>
          <cx:pt idx="39856">315</cx:pt>
          <cx:pt idx="39857">298</cx:pt>
          <cx:pt idx="39858">261</cx:pt>
          <cx:pt idx="39859">278</cx:pt>
          <cx:pt idx="39860">235</cx:pt>
          <cx:pt idx="39861">94</cx:pt>
          <cx:pt idx="39862">57</cx:pt>
          <cx:pt idx="39863">24</cx:pt>
          <cx:pt idx="39864">17</cx:pt>
          <cx:pt idx="39865">14</cx:pt>
          <cx:pt idx="39866">26</cx:pt>
          <cx:pt idx="39867">87</cx:pt>
          <cx:pt idx="39868">176</cx:pt>
          <cx:pt idx="39869">233</cx:pt>
          <cx:pt idx="39870">259</cx:pt>
          <cx:pt idx="39871">263</cx:pt>
          <cx:pt idx="39872">304</cx:pt>
          <cx:pt idx="39873">316</cx:pt>
          <cx:pt idx="39874">293</cx:pt>
          <cx:pt idx="39875">275</cx:pt>
          <cx:pt idx="39876">266</cx:pt>
          <cx:pt idx="39877">244</cx:pt>
          <cx:pt idx="39878">213</cx:pt>
          <cx:pt idx="39879">218</cx:pt>
          <cx:pt idx="39880">222</cx:pt>
          <cx:pt idx="39881">234</cx:pt>
          <cx:pt idx="39882">228</cx:pt>
          <cx:pt idx="39883">195</cx:pt>
          <cx:pt idx="39884">197</cx:pt>
          <cx:pt idx="39885">90</cx:pt>
          <cx:pt idx="39886">30</cx:pt>
          <cx:pt idx="39887">26</cx:pt>
          <cx:pt idx="39888">27</cx:pt>
          <cx:pt idx="39889">18</cx:pt>
          <cx:pt idx="39890">31</cx:pt>
          <cx:pt idx="39891">89</cx:pt>
          <cx:pt idx="39892">146</cx:pt>
          <cx:pt idx="39893">223</cx:pt>
          <cx:pt idx="39894">228</cx:pt>
          <cx:pt idx="39895">232</cx:pt>
          <cx:pt idx="39896">283</cx:pt>
          <cx:pt idx="39897">287</cx:pt>
          <cx:pt idx="39898">258</cx:pt>
          <cx:pt idx="39899">295</cx:pt>
          <cx:pt idx="39900">303</cx:pt>
          <cx:pt idx="39901">312</cx:pt>
          <cx:pt idx="39902">297</cx:pt>
          <cx:pt idx="39903">299</cx:pt>
          <cx:pt idx="39904">279</cx:pt>
          <cx:pt idx="39905">279</cx:pt>
          <cx:pt idx="39906">260</cx:pt>
          <cx:pt idx="39907">288</cx:pt>
          <cx:pt idx="39908">232</cx:pt>
          <cx:pt idx="39909">61</cx:pt>
          <cx:pt idx="39910">33</cx:pt>
          <cx:pt idx="39911">26</cx:pt>
          <cx:pt idx="39912">29</cx:pt>
          <cx:pt idx="39913">27</cx:pt>
          <cx:pt idx="39914">42</cx:pt>
          <cx:pt idx="39915">76</cx:pt>
          <cx:pt idx="39916">187</cx:pt>
          <cx:pt idx="39917">328</cx:pt>
          <cx:pt idx="39918">298</cx:pt>
          <cx:pt idx="39919">331</cx:pt>
          <cx:pt idx="39920">342</cx:pt>
          <cx:pt idx="39921">325</cx:pt>
          <cx:pt idx="39922">297</cx:pt>
          <cx:pt idx="39923">293</cx:pt>
          <cx:pt idx="39924">313</cx:pt>
          <cx:pt idx="39925">307</cx:pt>
          <cx:pt idx="39926">304</cx:pt>
          <cx:pt idx="39927">315</cx:pt>
          <cx:pt idx="39928">292</cx:pt>
          <cx:pt idx="39929">287</cx:pt>
          <cx:pt idx="39930">245</cx:pt>
          <cx:pt idx="39931">265</cx:pt>
          <cx:pt idx="39932">204</cx:pt>
          <cx:pt idx="39933">81</cx:pt>
          <cx:pt idx="39934">59</cx:pt>
          <cx:pt idx="39935">33</cx:pt>
          <cx:pt idx="39936">26</cx:pt>
          <cx:pt idx="39937">31</cx:pt>
          <cx:pt idx="39938">69</cx:pt>
          <cx:pt idx="39939">110</cx:pt>
          <cx:pt idx="39940">201</cx:pt>
          <cx:pt idx="39941">317</cx:pt>
          <cx:pt idx="39942">314</cx:pt>
          <cx:pt idx="39943">333</cx:pt>
          <cx:pt idx="39944">350</cx:pt>
          <cx:pt idx="39945">341</cx:pt>
          <cx:pt idx="39946">296</cx:pt>
          <cx:pt idx="39947">282</cx:pt>
          <cx:pt idx="39948">295</cx:pt>
          <cx:pt idx="39949">324</cx:pt>
          <cx:pt idx="39950">314</cx:pt>
          <cx:pt idx="39951">290</cx:pt>
          <cx:pt idx="39952">322</cx:pt>
          <cx:pt idx="39953">296</cx:pt>
          <cx:pt idx="39954">256</cx:pt>
          <cx:pt idx="39955">255</cx:pt>
          <cx:pt idx="39956">222</cx:pt>
          <cx:pt idx="39957">105</cx:pt>
          <cx:pt idx="39958">63</cx:pt>
          <cx:pt idx="39959">36</cx:pt>
          <cx:pt idx="39960">26</cx:pt>
          <cx:pt idx="39961">24</cx:pt>
          <cx:pt idx="39962">62</cx:pt>
          <cx:pt idx="39963">108</cx:pt>
          <cx:pt idx="39964">193</cx:pt>
          <cx:pt idx="39965">308</cx:pt>
          <cx:pt idx="39966">289</cx:pt>
          <cx:pt idx="39967">329</cx:pt>
          <cx:pt idx="39968">360</cx:pt>
          <cx:pt idx="39969">338</cx:pt>
          <cx:pt idx="39970">285</cx:pt>
          <cx:pt idx="39971">298</cx:pt>
          <cx:pt idx="39972">302</cx:pt>
          <cx:pt idx="39973">341</cx:pt>
          <cx:pt idx="39974">280</cx:pt>
          <cx:pt idx="39975">297</cx:pt>
          <cx:pt idx="39976">323</cx:pt>
          <cx:pt idx="39977">316</cx:pt>
          <cx:pt idx="39978">268</cx:pt>
          <cx:pt idx="39979">265</cx:pt>
          <cx:pt idx="39980">241</cx:pt>
          <cx:pt idx="39981">115</cx:pt>
          <cx:pt idx="39982">66</cx:pt>
          <cx:pt idx="39983">41</cx:pt>
          <cx:pt idx="39984">45</cx:pt>
          <cx:pt idx="39985">23</cx:pt>
          <cx:pt idx="39986">45</cx:pt>
          <cx:pt idx="39987">63</cx:pt>
          <cx:pt idx="39988">147</cx:pt>
          <cx:pt idx="39989">294</cx:pt>
          <cx:pt idx="39990">278</cx:pt>
          <cx:pt idx="39991">331</cx:pt>
          <cx:pt idx="39992">341</cx:pt>
          <cx:pt idx="39993">327</cx:pt>
          <cx:pt idx="39994">275</cx:pt>
          <cx:pt idx="39995">322</cx:pt>
          <cx:pt idx="39996">279</cx:pt>
          <cx:pt idx="39997">307</cx:pt>
          <cx:pt idx="39998">302</cx:pt>
          <cx:pt idx="39999">314</cx:pt>
          <cx:pt idx="40000">326</cx:pt>
          <cx:pt idx="40001">305</cx:pt>
          <cx:pt idx="40002">268</cx:pt>
          <cx:pt idx="40003">278</cx:pt>
          <cx:pt idx="40004">227</cx:pt>
          <cx:pt idx="40005">131</cx:pt>
          <cx:pt idx="40006">61</cx:pt>
          <cx:pt idx="40007">31</cx:pt>
          <cx:pt idx="40008">28</cx:pt>
          <cx:pt idx="40009">25</cx:pt>
          <cx:pt idx="40010">71</cx:pt>
          <cx:pt idx="40011">108</cx:pt>
          <cx:pt idx="40012">182</cx:pt>
          <cx:pt idx="40013">283</cx:pt>
          <cx:pt idx="40014">286</cx:pt>
          <cx:pt idx="40015">314</cx:pt>
          <cx:pt idx="40016">335</cx:pt>
          <cx:pt idx="40017">322</cx:pt>
          <cx:pt idx="40018">301</cx:pt>
          <cx:pt idx="40019">292</cx:pt>
          <cx:pt idx="40020">295</cx:pt>
          <cx:pt idx="40021">323</cx:pt>
          <cx:pt idx="40022">302</cx:pt>
          <cx:pt idx="40023">264</cx:pt>
          <cx:pt idx="40024">270</cx:pt>
          <cx:pt idx="40025">259</cx:pt>
          <cx:pt idx="40026">284</cx:pt>
          <cx:pt idx="40027">259</cx:pt>
          <cx:pt idx="40028">249</cx:pt>
          <cx:pt idx="40029">141</cx:pt>
          <cx:pt idx="40030">65</cx:pt>
          <cx:pt idx="40031">41</cx:pt>
          <cx:pt idx="40032">25</cx:pt>
          <cx:pt idx="40033">25</cx:pt>
          <cx:pt idx="40034">40</cx:pt>
          <cx:pt idx="40035">83</cx:pt>
          <cx:pt idx="40036">173</cx:pt>
          <cx:pt idx="40037">238</cx:pt>
          <cx:pt idx="40038">267</cx:pt>
          <cx:pt idx="40039">247</cx:pt>
          <cx:pt idx="40040">277</cx:pt>
          <cx:pt idx="40041">301</cx:pt>
          <cx:pt idx="40042">279</cx:pt>
          <cx:pt idx="40043">262</cx:pt>
          <cx:pt idx="40044">261</cx:pt>
          <cx:pt idx="40045">242</cx:pt>
          <cx:pt idx="40046">225</cx:pt>
          <cx:pt idx="40047">227</cx:pt>
          <cx:pt idx="40048">220</cx:pt>
          <cx:pt idx="40049">192</cx:pt>
          <cx:pt idx="40050">188</cx:pt>
          <cx:pt idx="40051">191</cx:pt>
          <cx:pt idx="40052">188</cx:pt>
          <cx:pt idx="40053">95</cx:pt>
          <cx:pt idx="40054">40</cx:pt>
          <cx:pt idx="40055">23</cx:pt>
          <cx:pt idx="40056">19</cx:pt>
          <cx:pt idx="40057">16</cx:pt>
          <cx:pt idx="40058">25</cx:pt>
          <cx:pt idx="40059">89</cx:pt>
          <cx:pt idx="40060">163</cx:pt>
          <cx:pt idx="40061">235</cx:pt>
          <cx:pt idx="40062">232</cx:pt>
          <cx:pt idx="40063">227</cx:pt>
          <cx:pt idx="40064">267</cx:pt>
          <cx:pt idx="40065">283</cx:pt>
          <cx:pt idx="40066">269</cx:pt>
          <cx:pt idx="40067">283</cx:pt>
          <cx:pt idx="40068">305</cx:pt>
          <cx:pt idx="40069">300</cx:pt>
          <cx:pt idx="40070">260</cx:pt>
          <cx:pt idx="40071">284</cx:pt>
          <cx:pt idx="40072">284</cx:pt>
          <cx:pt idx="40073">284</cx:pt>
          <cx:pt idx="40074">256</cx:pt>
          <cx:pt idx="40075">279</cx:pt>
          <cx:pt idx="40076">247</cx:pt>
          <cx:pt idx="40077">109</cx:pt>
          <cx:pt idx="40078">30</cx:pt>
          <cx:pt idx="40079">28</cx:pt>
          <cx:pt idx="40080">27</cx:pt>
          <cx:pt idx="40081">24</cx:pt>
          <cx:pt idx="40082">41</cx:pt>
          <cx:pt idx="40083">79</cx:pt>
          <cx:pt idx="40084">181</cx:pt>
          <cx:pt idx="40085">289</cx:pt>
          <cx:pt idx="40086">306</cx:pt>
          <cx:pt idx="40087">331</cx:pt>
          <cx:pt idx="40088">346</cx:pt>
          <cx:pt idx="40089">357</cx:pt>
          <cx:pt idx="40090">315</cx:pt>
          <cx:pt idx="40091">305</cx:pt>
          <cx:pt idx="40092">305</cx:pt>
          <cx:pt idx="40093">307</cx:pt>
          <cx:pt idx="40094">322</cx:pt>
          <cx:pt idx="40095">300</cx:pt>
          <cx:pt idx="40096">294</cx:pt>
          <cx:pt idx="40097">290</cx:pt>
          <cx:pt idx="40098">275</cx:pt>
          <cx:pt idx="40099">256</cx:pt>
          <cx:pt idx="40100">238</cx:pt>
          <cx:pt idx="40101">94</cx:pt>
          <cx:pt idx="40102">63</cx:pt>
          <cx:pt idx="40103">31</cx:pt>
          <cx:pt idx="40104">30</cx:pt>
          <cx:pt idx="40105">27</cx:pt>
          <cx:pt idx="40106">74</cx:pt>
          <cx:pt idx="40107">110</cx:pt>
          <cx:pt idx="40108">196</cx:pt>
          <cx:pt idx="40109">294</cx:pt>
          <cx:pt idx="40110">311</cx:pt>
          <cx:pt idx="40111">339</cx:pt>
          <cx:pt idx="40112">347</cx:pt>
          <cx:pt idx="40113">335</cx:pt>
          <cx:pt idx="40114">297</cx:pt>
          <cx:pt idx="40115">295</cx:pt>
          <cx:pt idx="40116">269</cx:pt>
          <cx:pt idx="40117">287</cx:pt>
          <cx:pt idx="40118">270</cx:pt>
          <cx:pt idx="40119">284</cx:pt>
          <cx:pt idx="40120">285</cx:pt>
          <cx:pt idx="40121">299</cx:pt>
          <cx:pt idx="40122">238</cx:pt>
          <cx:pt idx="40123">247</cx:pt>
          <cx:pt idx="40124">211</cx:pt>
          <cx:pt idx="40125">93</cx:pt>
          <cx:pt idx="40126">54</cx:pt>
          <cx:pt idx="40127">28</cx:pt>
          <cx:pt idx="40128">27</cx:pt>
          <cx:pt idx="40129">29</cx:pt>
          <cx:pt idx="40130">63</cx:pt>
          <cx:pt idx="40131">98</cx:pt>
          <cx:pt idx="40132">192</cx:pt>
          <cx:pt idx="40133">296</cx:pt>
          <cx:pt idx="40134">281</cx:pt>
          <cx:pt idx="40135">328</cx:pt>
          <cx:pt idx="40136">348</cx:pt>
          <cx:pt idx="40137">336</cx:pt>
          <cx:pt idx="40138">305</cx:pt>
          <cx:pt idx="40139">288</cx:pt>
          <cx:pt idx="40140">290</cx:pt>
          <cx:pt idx="40141">326</cx:pt>
          <cx:pt idx="40142">293</cx:pt>
          <cx:pt idx="40143">290</cx:pt>
          <cx:pt idx="40144">302</cx:pt>
          <cx:pt idx="40145">289</cx:pt>
          <cx:pt idx="40146">265</cx:pt>
          <cx:pt idx="40147">269</cx:pt>
          <cx:pt idx="40148">243</cx:pt>
          <cx:pt idx="40149">112</cx:pt>
          <cx:pt idx="40150">58</cx:pt>
          <cx:pt idx="40151">28</cx:pt>
          <cx:pt idx="40152">26</cx:pt>
          <cx:pt idx="40153">24</cx:pt>
          <cx:pt idx="40154">57</cx:pt>
          <cx:pt idx="40155">92</cx:pt>
          <cx:pt idx="40156">193</cx:pt>
          <cx:pt idx="40157">273</cx:pt>
          <cx:pt idx="40158">267</cx:pt>
          <cx:pt idx="40159">309</cx:pt>
          <cx:pt idx="40160">330</cx:pt>
          <cx:pt idx="40161">335</cx:pt>
          <cx:pt idx="40162">268</cx:pt>
          <cx:pt idx="40163">279</cx:pt>
          <cx:pt idx="40164">291</cx:pt>
          <cx:pt idx="40165">313</cx:pt>
          <cx:pt idx="40166">306</cx:pt>
          <cx:pt idx="40167">297</cx:pt>
          <cx:pt idx="40168">295</cx:pt>
          <cx:pt idx="40169">293</cx:pt>
          <cx:pt idx="40170">267</cx:pt>
          <cx:pt idx="40171">262</cx:pt>
          <cx:pt idx="40172">234</cx:pt>
          <cx:pt idx="40173">116</cx:pt>
          <cx:pt idx="40174">57</cx:pt>
          <cx:pt idx="40175">29</cx:pt>
          <cx:pt idx="40176">21</cx:pt>
          <cx:pt idx="40177">28</cx:pt>
          <cx:pt idx="40178">65</cx:pt>
          <cx:pt idx="40179">102</cx:pt>
          <cx:pt idx="40180">187</cx:pt>
          <cx:pt idx="40181">262</cx:pt>
          <cx:pt idx="40182">259</cx:pt>
          <cx:pt idx="40183">290</cx:pt>
          <cx:pt idx="40184">313</cx:pt>
          <cx:pt idx="40185">307</cx:pt>
          <cx:pt idx="40186">285</cx:pt>
          <cx:pt idx="40187">267</cx:pt>
          <cx:pt idx="40188">270</cx:pt>
          <cx:pt idx="40189">278</cx:pt>
          <cx:pt idx="40190">282</cx:pt>
          <cx:pt idx="40191">286</cx:pt>
          <cx:pt idx="40192">292</cx:pt>
          <cx:pt idx="40193">264</cx:pt>
          <cx:pt idx="40194">248</cx:pt>
          <cx:pt idx="40195">283</cx:pt>
          <cx:pt idx="40196">264</cx:pt>
          <cx:pt idx="40197">136</cx:pt>
          <cx:pt idx="40198">62</cx:pt>
          <cx:pt idx="40199">34</cx:pt>
          <cx:pt idx="40200">24</cx:pt>
          <cx:pt idx="40201">15</cx:pt>
          <cx:pt idx="40202">32</cx:pt>
          <cx:pt idx="40203">87</cx:pt>
          <cx:pt idx="40204">163</cx:pt>
          <cx:pt idx="40205">232</cx:pt>
          <cx:pt idx="40206">263</cx:pt>
          <cx:pt idx="40207">243</cx:pt>
          <cx:pt idx="40208">283</cx:pt>
          <cx:pt idx="40209">315</cx:pt>
          <cx:pt idx="40210">294</cx:pt>
          <cx:pt idx="40211">253</cx:pt>
          <cx:pt idx="40212">269</cx:pt>
          <cx:pt idx="40213">249</cx:pt>
          <cx:pt idx="40214">239</cx:pt>
          <cx:pt idx="40215">233</cx:pt>
          <cx:pt idx="40216">212</cx:pt>
          <cx:pt idx="40217">229</cx:pt>
          <cx:pt idx="40218">200</cx:pt>
          <cx:pt idx="40219">203</cx:pt>
          <cx:pt idx="40220">187</cx:pt>
          <cx:pt idx="40221">68</cx:pt>
          <cx:pt idx="40222">27</cx:pt>
          <cx:pt idx="40223">26</cx:pt>
          <cx:pt idx="40224">19</cx:pt>
          <cx:pt idx="40225">12</cx:pt>
          <cx:pt idx="40226">20</cx:pt>
          <cx:pt idx="40227">78</cx:pt>
          <cx:pt idx="40228">157</cx:pt>
          <cx:pt idx="40229">221</cx:pt>
          <cx:pt idx="40230">230</cx:pt>
          <cx:pt idx="40231">231</cx:pt>
          <cx:pt idx="40232">271</cx:pt>
          <cx:pt idx="40233">279</cx:pt>
          <cx:pt idx="40234">299</cx:pt>
          <cx:pt idx="40235">291</cx:pt>
          <cx:pt idx="40236">316</cx:pt>
          <cx:pt idx="40237">286</cx:pt>
          <cx:pt idx="40238">276</cx:pt>
          <cx:pt idx="40239">301</cx:pt>
          <cx:pt idx="40240">275</cx:pt>
          <cx:pt idx="40241">277</cx:pt>
          <cx:pt idx="40242">243</cx:pt>
          <cx:pt idx="40243">259</cx:pt>
          <cx:pt idx="40244">234</cx:pt>
          <cx:pt idx="40245">59</cx:pt>
          <cx:pt idx="40246">32</cx:pt>
          <cx:pt idx="40247">28</cx:pt>
          <cx:pt idx="40248">30</cx:pt>
          <cx:pt idx="40249">18</cx:pt>
          <cx:pt idx="40250">42</cx:pt>
          <cx:pt idx="40251">72</cx:pt>
          <cx:pt idx="40252">180</cx:pt>
          <cx:pt idx="40253">293</cx:pt>
          <cx:pt idx="40254">298</cx:pt>
          <cx:pt idx="40255">339</cx:pt>
          <cx:pt idx="40256">347</cx:pt>
          <cx:pt idx="40257">326</cx:pt>
          <cx:pt idx="40258">271</cx:pt>
          <cx:pt idx="40259">270</cx:pt>
          <cx:pt idx="40260">278</cx:pt>
          <cx:pt idx="40261">296</cx:pt>
          <cx:pt idx="40262">284</cx:pt>
          <cx:pt idx="40263">263</cx:pt>
          <cx:pt idx="40264">275</cx:pt>
          <cx:pt idx="40265">279</cx:pt>
          <cx:pt idx="40266">227</cx:pt>
          <cx:pt idx="40267">255</cx:pt>
          <cx:pt idx="40268">227</cx:pt>
          <cx:pt idx="40269">92</cx:pt>
          <cx:pt idx="40270">53</cx:pt>
          <cx:pt idx="40271">26</cx:pt>
          <cx:pt idx="40272">28</cx:pt>
          <cx:pt idx="40273">35</cx:pt>
          <cx:pt idx="40274">63</cx:pt>
          <cx:pt idx="40275">99</cx:pt>
          <cx:pt idx="40276">186</cx:pt>
          <cx:pt idx="40277">279</cx:pt>
          <cx:pt idx="40278">274</cx:pt>
          <cx:pt idx="40279">303</cx:pt>
          <cx:pt idx="40280">359</cx:pt>
          <cx:pt idx="40281">323</cx:pt>
          <cx:pt idx="40282">315</cx:pt>
          <cx:pt idx="40283">272</cx:pt>
          <cx:pt idx="40284">291</cx:pt>
          <cx:pt idx="40285">295</cx:pt>
          <cx:pt idx="40286">265</cx:pt>
          <cx:pt idx="40287">285</cx:pt>
          <cx:pt idx="40288">267</cx:pt>
          <cx:pt idx="40289">269</cx:pt>
          <cx:pt idx="40290">246</cx:pt>
          <cx:pt idx="40291">249</cx:pt>
          <cx:pt idx="40292">230</cx:pt>
          <cx:pt idx="40293">140</cx:pt>
          <cx:pt idx="40294">66</cx:pt>
          <cx:pt idx="40295">35</cx:pt>
          <cx:pt idx="40296">30</cx:pt>
          <cx:pt idx="40297">28</cx:pt>
          <cx:pt idx="40298">65</cx:pt>
          <cx:pt idx="40299">86</cx:pt>
          <cx:pt idx="40300">141</cx:pt>
          <cx:pt idx="40301">258</cx:pt>
          <cx:pt idx="40302">311</cx:pt>
          <cx:pt idx="40303">305</cx:pt>
          <cx:pt idx="40304">334</cx:pt>
          <cx:pt idx="40305">302</cx:pt>
          <cx:pt idx="40306">273</cx:pt>
          <cx:pt idx="40307">285</cx:pt>
          <cx:pt idx="40308">283</cx:pt>
          <cx:pt idx="40309">280</cx:pt>
          <cx:pt idx="40310">276</cx:pt>
          <cx:pt idx="40311">288</cx:pt>
          <cx:pt idx="40312">276</cx:pt>
          <cx:pt idx="40313">262</cx:pt>
          <cx:pt idx="40314">240</cx:pt>
          <cx:pt idx="40315">272</cx:pt>
          <cx:pt idx="40316">240</cx:pt>
          <cx:pt idx="40317">109</cx:pt>
          <cx:pt idx="40318">63</cx:pt>
          <cx:pt idx="40319">33</cx:pt>
          <cx:pt idx="40320">31</cx:pt>
          <cx:pt idx="40321">33</cx:pt>
          <cx:pt idx="40322">64</cx:pt>
          <cx:pt idx="40323">103</cx:pt>
          <cx:pt idx="40324">184</cx:pt>
          <cx:pt idx="40325">271</cx:pt>
          <cx:pt idx="40326">275</cx:pt>
          <cx:pt idx="40327">321</cx:pt>
          <cx:pt idx="40328">335</cx:pt>
          <cx:pt idx="40329">325</cx:pt>
          <cx:pt idx="40330">285</cx:pt>
          <cx:pt idx="40331">307</cx:pt>
          <cx:pt idx="40332">299</cx:pt>
          <cx:pt idx="40333">317</cx:pt>
          <cx:pt idx="40334">285</cx:pt>
          <cx:pt idx="40335">303</cx:pt>
          <cx:pt idx="40336">308</cx:pt>
          <cx:pt idx="40337">278</cx:pt>
          <cx:pt idx="40338">262</cx:pt>
          <cx:pt idx="40339">271</cx:pt>
          <cx:pt idx="40340">243</cx:pt>
          <cx:pt idx="40341">108</cx:pt>
          <cx:pt idx="40342">63</cx:pt>
          <cx:pt idx="40343">28</cx:pt>
          <cx:pt idx="40344">25</cx:pt>
          <cx:pt idx="40345">28</cx:pt>
          <cx:pt idx="40346">70</cx:pt>
          <cx:pt idx="40347">96</cx:pt>
          <cx:pt idx="40348">182</cx:pt>
          <cx:pt idx="40349">282</cx:pt>
          <cx:pt idx="40350">265</cx:pt>
          <cx:pt idx="40351">300</cx:pt>
          <cx:pt idx="40352">333</cx:pt>
          <cx:pt idx="40353">330</cx:pt>
          <cx:pt idx="40354">294</cx:pt>
          <cx:pt idx="40355">283</cx:pt>
          <cx:pt idx="40356">317</cx:pt>
          <cx:pt idx="40357">336</cx:pt>
          <cx:pt idx="40358">305</cx:pt>
          <cx:pt idx="40359">286</cx:pt>
          <cx:pt idx="40360">275</cx:pt>
          <cx:pt idx="40361">237</cx:pt>
          <cx:pt idx="40362">220</cx:pt>
          <cx:pt idx="40363">244</cx:pt>
          <cx:pt idx="40364">239</cx:pt>
          <cx:pt idx="40365">160</cx:pt>
          <cx:pt idx="40366">64</cx:pt>
          <cx:pt idx="40367">41</cx:pt>
          <cx:pt idx="40368">27</cx:pt>
          <cx:pt idx="40369">18</cx:pt>
          <cx:pt idx="40370">29</cx:pt>
          <cx:pt idx="40371">83</cx:pt>
          <cx:pt idx="40372">167</cx:pt>
          <cx:pt idx="40373">239</cx:pt>
          <cx:pt idx="40374">260</cx:pt>
          <cx:pt idx="40375">246</cx:pt>
          <cx:pt idx="40376">285</cx:pt>
          <cx:pt idx="40377">293</cx:pt>
          <cx:pt idx="40378">294</cx:pt>
          <cx:pt idx="40379">242</cx:pt>
          <cx:pt idx="40380">279</cx:pt>
          <cx:pt idx="40381">264</cx:pt>
          <cx:pt idx="40382">248</cx:pt>
          <cx:pt idx="40383">227</cx:pt>
          <cx:pt idx="40384">227</cx:pt>
          <cx:pt idx="40385">231</cx:pt>
          <cx:pt idx="40386">199</cx:pt>
          <cx:pt idx="40387">197</cx:pt>
          <cx:pt idx="40388">185</cx:pt>
          <cx:pt idx="40389">66</cx:pt>
          <cx:pt idx="40390">35</cx:pt>
          <cx:pt idx="40391">25</cx:pt>
          <cx:pt idx="40392">15</cx:pt>
          <cx:pt idx="40393">13</cx:pt>
          <cx:pt idx="40394">28</cx:pt>
          <cx:pt idx="40395">77</cx:pt>
          <cx:pt idx="40396">164</cx:pt>
          <cx:pt idx="40397">221</cx:pt>
          <cx:pt idx="40398">221</cx:pt>
          <cx:pt idx="40399">240</cx:pt>
          <cx:pt idx="40400">259</cx:pt>
          <cx:pt idx="40401">277</cx:pt>
          <cx:pt idx="40402">293</cx:pt>
          <cx:pt idx="40403">316</cx:pt>
          <cx:pt idx="40404">296</cx:pt>
          <cx:pt idx="40405">307</cx:pt>
          <cx:pt idx="40406">284</cx:pt>
          <cx:pt idx="40407">266</cx:pt>
          <cx:pt idx="40408">287</cx:pt>
          <cx:pt idx="40409">284</cx:pt>
          <cx:pt idx="40410">247</cx:pt>
          <cx:pt idx="40411">252</cx:pt>
          <cx:pt idx="40412">251</cx:pt>
          <cx:pt idx="40413">82</cx:pt>
          <cx:pt idx="40414">34</cx:pt>
          <cx:pt idx="40415">27</cx:pt>
          <cx:pt idx="40416">28</cx:pt>
          <cx:pt idx="40417">23</cx:pt>
          <cx:pt idx="40418">36</cx:pt>
          <cx:pt idx="40419">64</cx:pt>
          <cx:pt idx="40420">179</cx:pt>
          <cx:pt idx="40421">290</cx:pt>
          <cx:pt idx="40422">283</cx:pt>
          <cx:pt idx="40423">317</cx:pt>
          <cx:pt idx="40424">343</cx:pt>
          <cx:pt idx="40425">335</cx:pt>
          <cx:pt idx="40426">292</cx:pt>
          <cx:pt idx="40427">294</cx:pt>
          <cx:pt idx="40428">293</cx:pt>
          <cx:pt idx="40429">301</cx:pt>
          <cx:pt idx="40430">259</cx:pt>
          <cx:pt idx="40431">261</cx:pt>
          <cx:pt idx="40432">259</cx:pt>
          <cx:pt idx="40433">254</cx:pt>
          <cx:pt idx="40434">259</cx:pt>
          <cx:pt idx="40435">275</cx:pt>
          <cx:pt idx="40436">245</cx:pt>
          <cx:pt idx="40437">123</cx:pt>
          <cx:pt idx="40438">63</cx:pt>
          <cx:pt idx="40439">43</cx:pt>
          <cx:pt idx="40440">24</cx:pt>
          <cx:pt idx="40441">29</cx:pt>
          <cx:pt idx="40442">62</cx:pt>
          <cx:pt idx="40443">95</cx:pt>
          <cx:pt idx="40444">187</cx:pt>
          <cx:pt idx="40445">277</cx:pt>
          <cx:pt idx="40446">288</cx:pt>
          <cx:pt idx="40447">300</cx:pt>
          <cx:pt idx="40448">346</cx:pt>
          <cx:pt idx="40449">318</cx:pt>
          <cx:pt idx="40450">298</cx:pt>
          <cx:pt idx="40451">265</cx:pt>
          <cx:pt idx="40452">289</cx:pt>
          <cx:pt idx="40453">319</cx:pt>
          <cx:pt idx="40454">258</cx:pt>
          <cx:pt idx="40455">283</cx:pt>
          <cx:pt idx="40456">301</cx:pt>
          <cx:pt idx="40457">305</cx:pt>
          <cx:pt idx="40458">233</cx:pt>
          <cx:pt idx="40459">254</cx:pt>
          <cx:pt idx="40460">204</cx:pt>
          <cx:pt idx="40461">104</cx:pt>
          <cx:pt idx="40462">64</cx:pt>
          <cx:pt idx="40463">36</cx:pt>
          <cx:pt idx="40464">23</cx:pt>
          <cx:pt idx="40465">32</cx:pt>
          <cx:pt idx="40466">59</cx:pt>
          <cx:pt idx="40467">95</cx:pt>
          <cx:pt idx="40468">183</cx:pt>
          <cx:pt idx="40469">293</cx:pt>
          <cx:pt idx="40470">291</cx:pt>
          <cx:pt idx="40471">338</cx:pt>
          <cx:pt idx="40472">365</cx:pt>
          <cx:pt idx="40473">348</cx:pt>
          <cx:pt idx="40474">310</cx:pt>
          <cx:pt idx="40475">303</cx:pt>
          <cx:pt idx="40476">293</cx:pt>
          <cx:pt idx="40477">328</cx:pt>
          <cx:pt idx="40478">285</cx:pt>
          <cx:pt idx="40479">294</cx:pt>
          <cx:pt idx="40480">300</cx:pt>
          <cx:pt idx="40481">298</cx:pt>
          <cx:pt idx="40482">252</cx:pt>
          <cx:pt idx="40483">277</cx:pt>
          <cx:pt idx="40484">225</cx:pt>
          <cx:pt idx="40485">108</cx:pt>
          <cx:pt idx="40486">59</cx:pt>
          <cx:pt idx="40487">28</cx:pt>
          <cx:pt idx="40488">22</cx:pt>
          <cx:pt idx="40489">29</cx:pt>
          <cx:pt idx="40490">54</cx:pt>
          <cx:pt idx="40491">94</cx:pt>
          <cx:pt idx="40492">183</cx:pt>
          <cx:pt idx="40493">283</cx:pt>
          <cx:pt idx="40494">274</cx:pt>
          <cx:pt idx="40495">298</cx:pt>
          <cx:pt idx="40496">323</cx:pt>
          <cx:pt idx="40497">320</cx:pt>
          <cx:pt idx="40498">273</cx:pt>
          <cx:pt idx="40499">291</cx:pt>
          <cx:pt idx="40500">297</cx:pt>
          <cx:pt idx="40501">287</cx:pt>
          <cx:pt idx="40502">286</cx:pt>
          <cx:pt idx="40503">306</cx:pt>
          <cx:pt idx="40504">298</cx:pt>
          <cx:pt idx="40505">280</cx:pt>
          <cx:pt idx="40506">248</cx:pt>
          <cx:pt idx="40507">274</cx:pt>
          <cx:pt idx="40508">210</cx:pt>
          <cx:pt idx="40509">82</cx:pt>
          <cx:pt idx="40510">39</cx:pt>
          <cx:pt idx="40511">30</cx:pt>
          <cx:pt idx="40512">26</cx:pt>
          <cx:pt idx="40513">30</cx:pt>
          <cx:pt idx="40514">63</cx:pt>
          <cx:pt idx="40515">103</cx:pt>
          <cx:pt idx="40516">182</cx:pt>
          <cx:pt idx="40517">287</cx:pt>
          <cx:pt idx="40518">261</cx:pt>
          <cx:pt idx="40519">317</cx:pt>
          <cx:pt idx="40520">333</cx:pt>
          <cx:pt idx="40521">328</cx:pt>
          <cx:pt idx="40522">309</cx:pt>
          <cx:pt idx="40523">284</cx:pt>
          <cx:pt idx="40524">303</cx:pt>
          <cx:pt idx="40525">311</cx:pt>
          <cx:pt idx="40526">308</cx:pt>
          <cx:pt idx="40527">310</cx:pt>
          <cx:pt idx="40528">310</cx:pt>
          <cx:pt idx="40529">290</cx:pt>
          <cx:pt idx="40530">243</cx:pt>
          <cx:pt idx="40531">251</cx:pt>
          <cx:pt idx="40532">217</cx:pt>
          <cx:pt idx="40533">94</cx:pt>
          <cx:pt idx="40534">55</cx:pt>
          <cx:pt idx="40535">31</cx:pt>
          <cx:pt idx="40536">22</cx:pt>
          <cx:pt idx="40537">13</cx:pt>
          <cx:pt idx="40538">21</cx:pt>
          <cx:pt idx="40539">87</cx:pt>
          <cx:pt idx="40540">178</cx:pt>
          <cx:pt idx="40541">241</cx:pt>
          <cx:pt idx="40542">243</cx:pt>
          <cx:pt idx="40543">260</cx:pt>
          <cx:pt idx="40544">290</cx:pt>
          <cx:pt idx="40545">325</cx:pt>
          <cx:pt idx="40546">271</cx:pt>
          <cx:pt idx="40547">265</cx:pt>
          <cx:pt idx="40548">263</cx:pt>
          <cx:pt idx="40549">269</cx:pt>
          <cx:pt idx="40550">238</cx:pt>
          <cx:pt idx="40551">238</cx:pt>
          <cx:pt idx="40552">245</cx:pt>
          <cx:pt idx="40553">251</cx:pt>
          <cx:pt idx="40554">202</cx:pt>
          <cx:pt idx="40555">198</cx:pt>
          <cx:pt idx="40556">179</cx:pt>
          <cx:pt idx="40557">60</cx:pt>
          <cx:pt idx="40558">34</cx:pt>
          <cx:pt idx="40559">24</cx:pt>
          <cx:pt idx="40560">21</cx:pt>
          <cx:pt idx="40561">17</cx:pt>
          <cx:pt idx="40562">23</cx:pt>
          <cx:pt idx="40563">73</cx:pt>
          <cx:pt idx="40564">148</cx:pt>
          <cx:pt idx="40565">222</cx:pt>
          <cx:pt idx="40566">237</cx:pt>
          <cx:pt idx="40567">260</cx:pt>
          <cx:pt idx="40568">287</cx:pt>
          <cx:pt idx="40569">285</cx:pt>
          <cx:pt idx="40570">293</cx:pt>
          <cx:pt idx="40571">309</cx:pt>
          <cx:pt idx="40572">304</cx:pt>
          <cx:pt idx="40573">299</cx:pt>
          <cx:pt idx="40574">270</cx:pt>
          <cx:pt idx="40575">260</cx:pt>
          <cx:pt idx="40576">257</cx:pt>
          <cx:pt idx="40577">257</cx:pt>
          <cx:pt idx="40578">212</cx:pt>
          <cx:pt idx="40579">270</cx:pt>
          <cx:pt idx="40580">260</cx:pt>
          <cx:pt idx="40581">134</cx:pt>
          <cx:pt idx="40582">35</cx:pt>
          <cx:pt idx="40583">27</cx:pt>
          <cx:pt idx="40584">26</cx:pt>
          <cx:pt idx="40585">18</cx:pt>
          <cx:pt idx="40586">39</cx:pt>
          <cx:pt idx="40587">65</cx:pt>
          <cx:pt idx="40588">181</cx:pt>
          <cx:pt idx="40589">287</cx:pt>
          <cx:pt idx="40590">299</cx:pt>
          <cx:pt idx="40591">320</cx:pt>
          <cx:pt idx="40592">355</cx:pt>
          <cx:pt idx="40593">360</cx:pt>
          <cx:pt idx="40594">284</cx:pt>
          <cx:pt idx="40595">302</cx:pt>
          <cx:pt idx="40596">301</cx:pt>
          <cx:pt idx="40597">303</cx:pt>
          <cx:pt idx="40598">283</cx:pt>
          <cx:pt idx="40599">256</cx:pt>
          <cx:pt idx="40600">270</cx:pt>
          <cx:pt idx="40601">282</cx:pt>
          <cx:pt idx="40602">234</cx:pt>
          <cx:pt idx="40603">254</cx:pt>
          <cx:pt idx="40604">228</cx:pt>
          <cx:pt idx="40605">99</cx:pt>
          <cx:pt idx="40606">52</cx:pt>
          <cx:pt idx="40607">25</cx:pt>
          <cx:pt idx="40608">24</cx:pt>
          <cx:pt idx="40609">34</cx:pt>
          <cx:pt idx="40610">68</cx:pt>
          <cx:pt idx="40611">104</cx:pt>
          <cx:pt idx="40612">182</cx:pt>
          <cx:pt idx="40613">284</cx:pt>
          <cx:pt idx="40614">277</cx:pt>
          <cx:pt idx="40615">322</cx:pt>
          <cx:pt idx="40616">327</cx:pt>
          <cx:pt idx="40617">323</cx:pt>
          <cx:pt idx="40618">297</cx:pt>
          <cx:pt idx="40619">283</cx:pt>
          <cx:pt idx="40620">290</cx:pt>
          <cx:pt idx="40621">328</cx:pt>
          <cx:pt idx="40622">273</cx:pt>
          <cx:pt idx="40623">281</cx:pt>
          <cx:pt idx="40624">284</cx:pt>
          <cx:pt idx="40625">304</cx:pt>
          <cx:pt idx="40626">251</cx:pt>
          <cx:pt idx="40627">259</cx:pt>
          <cx:pt idx="40628">194</cx:pt>
          <cx:pt idx="40629">104</cx:pt>
          <cx:pt idx="40630">53</cx:pt>
          <cx:pt idx="40631">33</cx:pt>
          <cx:pt idx="40632">32</cx:pt>
          <cx:pt idx="40633">31</cx:pt>
          <cx:pt idx="40634">71</cx:pt>
          <cx:pt idx="40635">90</cx:pt>
          <cx:pt idx="40636">174</cx:pt>
          <cx:pt idx="40637">294</cx:pt>
          <cx:pt idx="40638">281</cx:pt>
          <cx:pt idx="40639">311</cx:pt>
          <cx:pt idx="40640">355</cx:pt>
          <cx:pt idx="40641">340</cx:pt>
          <cx:pt idx="40642">314</cx:pt>
          <cx:pt idx="40643">307</cx:pt>
          <cx:pt idx="40644">310</cx:pt>
          <cx:pt idx="40645">322</cx:pt>
          <cx:pt idx="40646">308</cx:pt>
          <cx:pt idx="40647">292</cx:pt>
          <cx:pt idx="40648">312</cx:pt>
          <cx:pt idx="40649">321</cx:pt>
          <cx:pt idx="40650">252</cx:pt>
          <cx:pt idx="40651">277</cx:pt>
          <cx:pt idx="40652">234</cx:pt>
          <cx:pt idx="40653">97</cx:pt>
          <cx:pt idx="40654">57</cx:pt>
          <cx:pt idx="40655">36</cx:pt>
          <cx:pt idx="40656">24</cx:pt>
          <cx:pt idx="40657">32</cx:pt>
          <cx:pt idx="40658">56</cx:pt>
          <cx:pt idx="40659">93</cx:pt>
          <cx:pt idx="40660">196</cx:pt>
          <cx:pt idx="40661">267</cx:pt>
          <cx:pt idx="40662">306</cx:pt>
          <cx:pt idx="40663">328</cx:pt>
          <cx:pt idx="40664">356</cx:pt>
          <cx:pt idx="40665">333</cx:pt>
          <cx:pt idx="40666">298</cx:pt>
          <cx:pt idx="40667">317</cx:pt>
          <cx:pt idx="40668">298</cx:pt>
          <cx:pt idx="40669">324</cx:pt>
          <cx:pt idx="40670">314</cx:pt>
          <cx:pt idx="40671">325</cx:pt>
          <cx:pt idx="40672">322</cx:pt>
          <cx:pt idx="40673">307</cx:pt>
          <cx:pt idx="40674">267</cx:pt>
          <cx:pt idx="40675">294</cx:pt>
          <cx:pt idx="40676">226</cx:pt>
          <cx:pt idx="40677">97</cx:pt>
          <cx:pt idx="40678">56</cx:pt>
          <cx:pt idx="40679">29</cx:pt>
          <cx:pt idx="40680">31</cx:pt>
          <cx:pt idx="40681">31</cx:pt>
          <cx:pt idx="40682">79</cx:pt>
          <cx:pt idx="40683">95</cx:pt>
          <cx:pt idx="40684">192</cx:pt>
          <cx:pt idx="40685">300</cx:pt>
          <cx:pt idx="40686">284</cx:pt>
          <cx:pt idx="40687">314</cx:pt>
          <cx:pt idx="40688">333</cx:pt>
          <cx:pt idx="40689">340</cx:pt>
          <cx:pt idx="40690">319</cx:pt>
          <cx:pt idx="40691">304</cx:pt>
          <cx:pt idx="40692">315</cx:pt>
          <cx:pt idx="40693">327</cx:pt>
          <cx:pt idx="40694">312</cx:pt>
          <cx:pt idx="40695">324</cx:pt>
          <cx:pt idx="40696">312</cx:pt>
          <cx:pt idx="40697">316</cx:pt>
          <cx:pt idx="40698">260</cx:pt>
          <cx:pt idx="40699">278</cx:pt>
          <cx:pt idx="40700">217</cx:pt>
          <cx:pt idx="40701">92</cx:pt>
          <cx:pt idx="40702">76</cx:pt>
          <cx:pt idx="40703">38</cx:pt>
          <cx:pt idx="40704">17</cx:pt>
          <cx:pt idx="40705">15</cx:pt>
          <cx:pt idx="40706">28</cx:pt>
          <cx:pt idx="40707">94</cx:pt>
          <cx:pt idx="40708">183</cx:pt>
          <cx:pt idx="40709">261</cx:pt>
          <cx:pt idx="40710">260</cx:pt>
          <cx:pt idx="40711">260</cx:pt>
          <cx:pt idx="40712">313</cx:pt>
          <cx:pt idx="40713">319</cx:pt>
          <cx:pt idx="40714">290</cx:pt>
          <cx:pt idx="40715">283</cx:pt>
          <cx:pt idx="40716">267</cx:pt>
          <cx:pt idx="40717">294</cx:pt>
          <cx:pt idx="40718">254</cx:pt>
          <cx:pt idx="40719">227</cx:pt>
          <cx:pt idx="40720">234</cx:pt>
          <cx:pt idx="40721">246</cx:pt>
          <cx:pt idx="40722">211</cx:pt>
          <cx:pt idx="40723">203</cx:pt>
          <cx:pt idx="40724">166</cx:pt>
          <cx:pt idx="40725">74</cx:pt>
          <cx:pt idx="40726">35</cx:pt>
          <cx:pt idx="40727">29</cx:pt>
          <cx:pt idx="40728">23</cx:pt>
          <cx:pt idx="40729">18</cx:pt>
          <cx:pt idx="40730">31</cx:pt>
          <cx:pt idx="40731">81</cx:pt>
          <cx:pt idx="40732">159</cx:pt>
          <cx:pt idx="40733">238</cx:pt>
          <cx:pt idx="40734">237</cx:pt>
          <cx:pt idx="40735">235</cx:pt>
          <cx:pt idx="40736">266</cx:pt>
          <cx:pt idx="40737">300</cx:pt>
          <cx:pt idx="40738">275</cx:pt>
          <cx:pt idx="40739">298</cx:pt>
          <cx:pt idx="40740">297</cx:pt>
          <cx:pt idx="40741">317</cx:pt>
          <cx:pt idx="40742">277</cx:pt>
          <cx:pt idx="40743">277</cx:pt>
          <cx:pt idx="40744">275</cx:pt>
          <cx:pt idx="40745">277</cx:pt>
          <cx:pt idx="40746">271</cx:pt>
          <cx:pt idx="40747">264</cx:pt>
          <cx:pt idx="40748">231</cx:pt>
          <cx:pt idx="40749">63</cx:pt>
          <cx:pt idx="40750">32</cx:pt>
          <cx:pt idx="40751">30</cx:pt>
          <cx:pt idx="40752">36</cx:pt>
          <cx:pt idx="40753">27</cx:pt>
          <cx:pt idx="40754">37</cx:pt>
          <cx:pt idx="40755">77</cx:pt>
          <cx:pt idx="40756">199</cx:pt>
          <cx:pt idx="40757">304</cx:pt>
          <cx:pt idx="40758">306</cx:pt>
          <cx:pt idx="40759">332</cx:pt>
          <cx:pt idx="40760">353</cx:pt>
          <cx:pt idx="40761">350</cx:pt>
          <cx:pt idx="40762">289</cx:pt>
          <cx:pt idx="40763">295</cx:pt>
          <cx:pt idx="40764">307</cx:pt>
          <cx:pt idx="40765">285</cx:pt>
          <cx:pt idx="40766">309</cx:pt>
          <cx:pt idx="40767">298</cx:pt>
          <cx:pt idx="40768">292</cx:pt>
          <cx:pt idx="40769">274</cx:pt>
          <cx:pt idx="40770">254</cx:pt>
          <cx:pt idx="40771">256</cx:pt>
          <cx:pt idx="40772">224</cx:pt>
          <cx:pt idx="40773">109</cx:pt>
          <cx:pt idx="40774">50</cx:pt>
          <cx:pt idx="40775">35</cx:pt>
          <cx:pt idx="40776">33</cx:pt>
          <cx:pt idx="40777">31</cx:pt>
          <cx:pt idx="40778">58</cx:pt>
          <cx:pt idx="40779">111</cx:pt>
          <cx:pt idx="40780">192</cx:pt>
          <cx:pt idx="40781">299</cx:pt>
          <cx:pt idx="40782">301</cx:pt>
          <cx:pt idx="40783">325</cx:pt>
          <cx:pt idx="40784">353</cx:pt>
          <cx:pt idx="40785">348</cx:pt>
          <cx:pt idx="40786">283</cx:pt>
          <cx:pt idx="40787">291</cx:pt>
          <cx:pt idx="40788">289</cx:pt>
          <cx:pt idx="40789">301</cx:pt>
          <cx:pt idx="40790">290</cx:pt>
          <cx:pt idx="40791">286</cx:pt>
          <cx:pt idx="40792">290</cx:pt>
          <cx:pt idx="40793">307</cx:pt>
          <cx:pt idx="40794">276</cx:pt>
          <cx:pt idx="40795">276</cx:pt>
          <cx:pt idx="40796">258</cx:pt>
          <cx:pt idx="40797">119</cx:pt>
          <cx:pt idx="40798">68</cx:pt>
          <cx:pt idx="40799">33</cx:pt>
          <cx:pt idx="40800">29</cx:pt>
          <cx:pt idx="40801">28</cx:pt>
          <cx:pt idx="40802">56</cx:pt>
          <cx:pt idx="40803">99</cx:pt>
          <cx:pt idx="40804">190</cx:pt>
          <cx:pt idx="40805">301</cx:pt>
          <cx:pt idx="40806">300</cx:pt>
          <cx:pt idx="40807">331</cx:pt>
          <cx:pt idx="40808">354</cx:pt>
          <cx:pt idx="40809">348</cx:pt>
          <cx:pt idx="40810">288</cx:pt>
          <cx:pt idx="40811">309</cx:pt>
          <cx:pt idx="40812">308</cx:pt>
          <cx:pt idx="40813">334</cx:pt>
          <cx:pt idx="40814">306</cx:pt>
          <cx:pt idx="40815">294</cx:pt>
          <cx:pt idx="40816">315</cx:pt>
          <cx:pt idx="40817">283</cx:pt>
          <cx:pt idx="40818">250</cx:pt>
          <cx:pt idx="40819">257</cx:pt>
          <cx:pt idx="40820">225</cx:pt>
          <cx:pt idx="40821">108</cx:pt>
          <cx:pt idx="40822">69</cx:pt>
          <cx:pt idx="40823">30</cx:pt>
          <cx:pt idx="40824">22</cx:pt>
          <cx:pt idx="40825">26</cx:pt>
          <cx:pt idx="40826">58</cx:pt>
          <cx:pt idx="40827">98</cx:pt>
          <cx:pt idx="40828">187</cx:pt>
          <cx:pt idx="40829">299</cx:pt>
          <cx:pt idx="40830">285</cx:pt>
          <cx:pt idx="40831">331</cx:pt>
          <cx:pt idx="40832">343</cx:pt>
          <cx:pt idx="40833">351</cx:pt>
          <cx:pt idx="40834">285</cx:pt>
          <cx:pt idx="40835">274</cx:pt>
          <cx:pt idx="40836">280</cx:pt>
          <cx:pt idx="40837">261</cx:pt>
          <cx:pt idx="40838">297</cx:pt>
          <cx:pt idx="40839">298</cx:pt>
          <cx:pt idx="40840">317</cx:pt>
          <cx:pt idx="40841">293</cx:pt>
          <cx:pt idx="40842">291</cx:pt>
          <cx:pt idx="40843">295</cx:pt>
          <cx:pt idx="40844">237</cx:pt>
          <cx:pt idx="40845">127</cx:pt>
          <cx:pt idx="40846">55</cx:pt>
          <cx:pt idx="40847">29</cx:pt>
          <cx:pt idx="40848">27</cx:pt>
          <cx:pt idx="40849">28</cx:pt>
          <cx:pt idx="40850">60</cx:pt>
          <cx:pt idx="40851">101</cx:pt>
          <cx:pt idx="40852">202</cx:pt>
          <cx:pt idx="40853">294</cx:pt>
          <cx:pt idx="40854">274</cx:pt>
          <cx:pt idx="40855">315</cx:pt>
          <cx:pt idx="40856">329</cx:pt>
          <cx:pt idx="40857">327</cx:pt>
          <cx:pt idx="40858">303</cx:pt>
          <cx:pt idx="40859">313</cx:pt>
          <cx:pt idx="40860">310</cx:pt>
          <cx:pt idx="40861">325</cx:pt>
          <cx:pt idx="40862">325</cx:pt>
          <cx:pt idx="40863">322</cx:pt>
          <cx:pt idx="40864">305</cx:pt>
          <cx:pt idx="40865">298</cx:pt>
          <cx:pt idx="40866">266</cx:pt>
          <cx:pt idx="40867">276</cx:pt>
          <cx:pt idx="40868">220</cx:pt>
          <cx:pt idx="40869">100</cx:pt>
          <cx:pt idx="40870">59</cx:pt>
          <cx:pt idx="40871">31</cx:pt>
          <cx:pt idx="40872">17</cx:pt>
          <cx:pt idx="40873">12</cx:pt>
          <cx:pt idx="40874">40</cx:pt>
          <cx:pt idx="40875">83</cx:pt>
          <cx:pt idx="40876">184</cx:pt>
          <cx:pt idx="40877">264</cx:pt>
          <cx:pt idx="40878">258</cx:pt>
          <cx:pt idx="40879">255</cx:pt>
          <cx:pt idx="40880">298</cx:pt>
          <cx:pt idx="40881">337</cx:pt>
          <cx:pt idx="40882">276</cx:pt>
          <cx:pt idx="40883">283</cx:pt>
          <cx:pt idx="40884">260</cx:pt>
          <cx:pt idx="40885">272</cx:pt>
          <cx:pt idx="40886">260</cx:pt>
          <cx:pt idx="40887">237</cx:pt>
          <cx:pt idx="40888">228</cx:pt>
          <cx:pt idx="40889">237</cx:pt>
          <cx:pt idx="40890">215</cx:pt>
          <cx:pt idx="40891">198</cx:pt>
          <cx:pt idx="40892">189</cx:pt>
          <cx:pt idx="40893">80</cx:pt>
          <cx:pt idx="40894">41</cx:pt>
          <cx:pt idx="40895">34</cx:pt>
          <cx:pt idx="40896">20</cx:pt>
          <cx:pt idx="40897">7</cx:pt>
          <cx:pt idx="40898">29</cx:pt>
          <cx:pt idx="40899">79</cx:pt>
          <cx:pt idx="40900">150</cx:pt>
          <cx:pt idx="40901">231</cx:pt>
          <cx:pt idx="40902">232</cx:pt>
          <cx:pt idx="40903">244</cx:pt>
          <cx:pt idx="40904">261</cx:pt>
          <cx:pt idx="40905">299</cx:pt>
          <cx:pt idx="40906">286</cx:pt>
          <cx:pt idx="40907">287</cx:pt>
          <cx:pt idx="40908">306</cx:pt>
          <cx:pt idx="40909">326</cx:pt>
          <cx:pt idx="40910">293</cx:pt>
          <cx:pt idx="40911">293</cx:pt>
          <cx:pt idx="40912">293</cx:pt>
          <cx:pt idx="40913">285</cx:pt>
          <cx:pt idx="40914">258</cx:pt>
          <cx:pt idx="40915">258</cx:pt>
          <cx:pt idx="40916">232</cx:pt>
          <cx:pt idx="40917">103</cx:pt>
          <cx:pt idx="40918">36</cx:pt>
          <cx:pt idx="40919">31</cx:pt>
          <cx:pt idx="40920">36</cx:pt>
          <cx:pt idx="40921">21</cx:pt>
          <cx:pt idx="40922">38</cx:pt>
          <cx:pt idx="40923">78</cx:pt>
          <cx:pt idx="40924">179</cx:pt>
          <cx:pt idx="40925">287</cx:pt>
          <cx:pt idx="40926">308</cx:pt>
          <cx:pt idx="40927">335</cx:pt>
          <cx:pt idx="40928">349</cx:pt>
          <cx:pt idx="40929">344</cx:pt>
          <cx:pt idx="40930">289</cx:pt>
          <cx:pt idx="40931">295</cx:pt>
          <cx:pt idx="40932">318</cx:pt>
          <cx:pt idx="40933">330</cx:pt>
          <cx:pt idx="40934">310</cx:pt>
          <cx:pt idx="40935">296</cx:pt>
          <cx:pt idx="40936">306</cx:pt>
          <cx:pt idx="40937">298</cx:pt>
          <cx:pt idx="40938">246</cx:pt>
          <cx:pt idx="40939">264</cx:pt>
          <cx:pt idx="40940">217</cx:pt>
          <cx:pt idx="40941">92</cx:pt>
          <cx:pt idx="40942">64</cx:pt>
          <cx:pt idx="40943">25</cx:pt>
          <cx:pt idx="40944">25</cx:pt>
          <cx:pt idx="40945">28</cx:pt>
          <cx:pt idx="40946">61</cx:pt>
          <cx:pt idx="40947">91</cx:pt>
          <cx:pt idx="40948">193</cx:pt>
          <cx:pt idx="40949">292</cx:pt>
          <cx:pt idx="40950">302</cx:pt>
          <cx:pt idx="40951">316</cx:pt>
          <cx:pt idx="40952">341</cx:pt>
          <cx:pt idx="40953">351</cx:pt>
          <cx:pt idx="40954">300</cx:pt>
          <cx:pt idx="40955">322</cx:pt>
          <cx:pt idx="40956">314</cx:pt>
          <cx:pt idx="40957">335</cx:pt>
          <cx:pt idx="40958">301</cx:pt>
          <cx:pt idx="40959">318</cx:pt>
          <cx:pt idx="40960">319</cx:pt>
          <cx:pt idx="40961">320</cx:pt>
          <cx:pt idx="40962">267</cx:pt>
          <cx:pt idx="40963">260</cx:pt>
          <cx:pt idx="40964">220</cx:pt>
          <cx:pt idx="40965">90</cx:pt>
          <cx:pt idx="40966">57</cx:pt>
          <cx:pt idx="40967">22</cx:pt>
          <cx:pt idx="40968">20</cx:pt>
          <cx:pt idx="40969">31</cx:pt>
          <cx:pt idx="40970">74</cx:pt>
          <cx:pt idx="40971">102</cx:pt>
          <cx:pt idx="40972">199</cx:pt>
          <cx:pt idx="40973">302</cx:pt>
          <cx:pt idx="40974">322</cx:pt>
          <cx:pt idx="40975">360</cx:pt>
          <cx:pt idx="40976">371</cx:pt>
          <cx:pt idx="40977">349</cx:pt>
          <cx:pt idx="40978">312</cx:pt>
          <cx:pt idx="40979">319</cx:pt>
          <cx:pt idx="40980">300</cx:pt>
          <cx:pt idx="40981">332</cx:pt>
          <cx:pt idx="40982">326</cx:pt>
          <cx:pt idx="40983">325</cx:pt>
          <cx:pt idx="40984">334</cx:pt>
          <cx:pt idx="40985">311</cx:pt>
          <cx:pt idx="40986">262</cx:pt>
          <cx:pt idx="40987">273</cx:pt>
          <cx:pt idx="40988">209</cx:pt>
          <cx:pt idx="40989">113</cx:pt>
          <cx:pt idx="40990">60</cx:pt>
          <cx:pt idx="40991">31</cx:pt>
          <cx:pt idx="40992">19</cx:pt>
          <cx:pt idx="40993">27</cx:pt>
          <cx:pt idx="40994">67</cx:pt>
          <cx:pt idx="40995">95</cx:pt>
          <cx:pt idx="40996">202</cx:pt>
          <cx:pt idx="40997">312</cx:pt>
          <cx:pt idx="40998">319</cx:pt>
          <cx:pt idx="40999">367</cx:pt>
          <cx:pt idx="41000">377</cx:pt>
          <cx:pt idx="41001">360</cx:pt>
          <cx:pt idx="41002">313</cx:pt>
          <cx:pt idx="41003">318</cx:pt>
          <cx:pt idx="41004">328</cx:pt>
          <cx:pt idx="41005">328</cx:pt>
          <cx:pt idx="41006">310</cx:pt>
          <cx:pt idx="41007">344</cx:pt>
          <cx:pt idx="41008">353</cx:pt>
          <cx:pt idx="41009">341</cx:pt>
          <cx:pt idx="41010">294</cx:pt>
          <cx:pt idx="41011">293</cx:pt>
          <cx:pt idx="41012">236</cx:pt>
          <cx:pt idx="41013">106</cx:pt>
          <cx:pt idx="41014">54</cx:pt>
          <cx:pt idx="41015">26</cx:pt>
          <cx:pt idx="41016">26</cx:pt>
          <cx:pt idx="41017">28</cx:pt>
          <cx:pt idx="41018">64</cx:pt>
          <cx:pt idx="41019">104</cx:pt>
          <cx:pt idx="41020">192</cx:pt>
          <cx:pt idx="41021">297</cx:pt>
          <cx:pt idx="41022">271</cx:pt>
          <cx:pt idx="41023">333</cx:pt>
          <cx:pt idx="41024">359</cx:pt>
          <cx:pt idx="41025">348</cx:pt>
          <cx:pt idx="41026">327</cx:pt>
          <cx:pt idx="41027">332</cx:pt>
          <cx:pt idx="41028">327</cx:pt>
          <cx:pt idx="41029">328</cx:pt>
          <cx:pt idx="41030">308</cx:pt>
          <cx:pt idx="41031">330</cx:pt>
          <cx:pt idx="41032">316</cx:pt>
          <cx:pt idx="41033">294</cx:pt>
          <cx:pt idx="41034">273</cx:pt>
          <cx:pt idx="41035">294</cx:pt>
          <cx:pt idx="41036">222</cx:pt>
          <cx:pt idx="41037">85</cx:pt>
          <cx:pt idx="41038">49</cx:pt>
          <cx:pt idx="41039">25</cx:pt>
          <cx:pt idx="41040">15</cx:pt>
          <cx:pt idx="41041">17</cx:pt>
          <cx:pt idx="41042">33</cx:pt>
          <cx:pt idx="41043">88</cx:pt>
          <cx:pt idx="41044">187</cx:pt>
          <cx:pt idx="41045">255</cx:pt>
          <cx:pt idx="41046">264</cx:pt>
          <cx:pt idx="41047">244</cx:pt>
          <cx:pt idx="41048">294</cx:pt>
          <cx:pt idx="41049">313</cx:pt>
          <cx:pt idx="41050">270</cx:pt>
          <cx:pt idx="41051">266</cx:pt>
          <cx:pt idx="41052">263</cx:pt>
          <cx:pt idx="41053">282</cx:pt>
          <cx:pt idx="41054">248</cx:pt>
          <cx:pt idx="41055">242</cx:pt>
          <cx:pt idx="41056">227</cx:pt>
          <cx:pt idx="41057">231</cx:pt>
          <cx:pt idx="41058">218</cx:pt>
          <cx:pt idx="41059">211</cx:pt>
          <cx:pt idx="41060">177</cx:pt>
          <cx:pt idx="41061">63</cx:pt>
          <cx:pt idx="41062">29</cx:pt>
          <cx:pt idx="41063">28</cx:pt>
          <cx:pt idx="41064">17</cx:pt>
          <cx:pt idx="41065">15</cx:pt>
          <cx:pt idx="41066">32</cx:pt>
          <cx:pt idx="41067">88</cx:pt>
          <cx:pt idx="41068">160</cx:pt>
          <cx:pt idx="41069">235</cx:pt>
          <cx:pt idx="41070">222</cx:pt>
          <cx:pt idx="41071">256</cx:pt>
          <cx:pt idx="41072">289</cx:pt>
          <cx:pt idx="41073">289</cx:pt>
          <cx:pt idx="41074">276</cx:pt>
          <cx:pt idx="41075">306</cx:pt>
          <cx:pt idx="41076">316</cx:pt>
          <cx:pt idx="41077">311</cx:pt>
          <cx:pt idx="41078">311</cx:pt>
          <cx:pt idx="41079">305</cx:pt>
          <cx:pt idx="41080">285</cx:pt>
          <cx:pt idx="41081">315</cx:pt>
          <cx:pt idx="41082">268</cx:pt>
          <cx:pt idx="41083">278</cx:pt>
          <cx:pt idx="41084">212</cx:pt>
          <cx:pt idx="41085">60</cx:pt>
          <cx:pt idx="41086">34</cx:pt>
          <cx:pt idx="41087">24</cx:pt>
          <cx:pt idx="41088">27</cx:pt>
          <cx:pt idx="41089">19</cx:pt>
          <cx:pt idx="41090">44</cx:pt>
          <cx:pt idx="41091">65</cx:pt>
          <cx:pt idx="41092">187</cx:pt>
          <cx:pt idx="41093">309</cx:pt>
          <cx:pt idx="41094">327</cx:pt>
          <cx:pt idx="41095">355</cx:pt>
          <cx:pt idx="41096">367</cx:pt>
          <cx:pt idx="41097">363</cx:pt>
          <cx:pt idx="41098">308</cx:pt>
          <cx:pt idx="41099">309</cx:pt>
          <cx:pt idx="41100">332</cx:pt>
          <cx:pt idx="41101">352</cx:pt>
          <cx:pt idx="41102">301</cx:pt>
          <cx:pt idx="41103">313</cx:pt>
          <cx:pt idx="41104">318</cx:pt>
          <cx:pt idx="41105">302</cx:pt>
          <cx:pt idx="41106">257</cx:pt>
          <cx:pt idx="41107">273</cx:pt>
          <cx:pt idx="41108">219</cx:pt>
          <cx:pt idx="41109">90</cx:pt>
          <cx:pt idx="41110">58</cx:pt>
          <cx:pt idx="41111">23</cx:pt>
          <cx:pt idx="41112">23</cx:pt>
          <cx:pt idx="41113">26</cx:pt>
          <cx:pt idx="41114">68</cx:pt>
          <cx:pt idx="41115">111</cx:pt>
          <cx:pt idx="41116">192</cx:pt>
          <cx:pt idx="41117">306</cx:pt>
          <cx:pt idx="41118">309</cx:pt>
          <cx:pt idx="41119">345</cx:pt>
          <cx:pt idx="41120">365</cx:pt>
          <cx:pt idx="41121">345</cx:pt>
          <cx:pt idx="41122">326</cx:pt>
          <cx:pt idx="41123">304</cx:pt>
          <cx:pt idx="41124">299</cx:pt>
          <cx:pt idx="41125">327</cx:pt>
          <cx:pt idx="41126">309</cx:pt>
          <cx:pt idx="41127">317</cx:pt>
          <cx:pt idx="41128">329</cx:pt>
          <cx:pt idx="41129">348</cx:pt>
          <cx:pt idx="41130">281</cx:pt>
          <cx:pt idx="41131">288</cx:pt>
          <cx:pt idx="41132">223</cx:pt>
          <cx:pt idx="41133">110</cx:pt>
          <cx:pt idx="41134">59</cx:pt>
          <cx:pt idx="41135">27</cx:pt>
          <cx:pt idx="41136">29</cx:pt>
          <cx:pt idx="41137">28</cx:pt>
          <cx:pt idx="41138">70</cx:pt>
          <cx:pt idx="41139">102</cx:pt>
          <cx:pt idx="41140">198</cx:pt>
          <cx:pt idx="41141">325</cx:pt>
          <cx:pt idx="41142">314</cx:pt>
          <cx:pt idx="41143">353</cx:pt>
          <cx:pt idx="41144">369</cx:pt>
          <cx:pt idx="41145">363</cx:pt>
          <cx:pt idx="41146">334</cx:pt>
          <cx:pt idx="41147">315</cx:pt>
          <cx:pt idx="41148">337</cx:pt>
          <cx:pt idx="41149">360</cx:pt>
          <cx:pt idx="41150">346</cx:pt>
          <cx:pt idx="41151">323</cx:pt>
          <cx:pt idx="41152">343</cx:pt>
          <cx:pt idx="41153">329</cx:pt>
          <cx:pt idx="41154">284</cx:pt>
          <cx:pt idx="41155">301</cx:pt>
          <cx:pt idx="41156">244</cx:pt>
          <cx:pt idx="41157">99</cx:pt>
          <cx:pt idx="41158">54</cx:pt>
          <cx:pt idx="41159">25</cx:pt>
          <cx:pt idx="41160">21</cx:pt>
          <cx:pt idx="41161">22</cx:pt>
          <cx:pt idx="41162">67</cx:pt>
          <cx:pt idx="41163">106</cx:pt>
          <cx:pt idx="41164">201</cx:pt>
          <cx:pt idx="41165">341</cx:pt>
          <cx:pt idx="41166">326</cx:pt>
          <cx:pt idx="41167">347</cx:pt>
          <cx:pt idx="41168">375</cx:pt>
          <cx:pt idx="41169">383</cx:pt>
          <cx:pt idx="41170">309</cx:pt>
          <cx:pt idx="41171">298</cx:pt>
          <cx:pt idx="41172">342</cx:pt>
          <cx:pt idx="41173">358</cx:pt>
          <cx:pt idx="41174">308</cx:pt>
          <cx:pt idx="41175">333</cx:pt>
          <cx:pt idx="41176">335</cx:pt>
          <cx:pt idx="41177">334</cx:pt>
          <cx:pt idx="41178">282</cx:pt>
          <cx:pt idx="41179">290</cx:pt>
          <cx:pt idx="41180">231</cx:pt>
          <cx:pt idx="41181">98</cx:pt>
          <cx:pt idx="41182">50</cx:pt>
          <cx:pt idx="41183">26</cx:pt>
          <cx:pt idx="41184">24</cx:pt>
          <cx:pt idx="41185">28</cx:pt>
          <cx:pt idx="41186">67</cx:pt>
          <cx:pt idx="41187">101</cx:pt>
          <cx:pt idx="41188">186</cx:pt>
          <cx:pt idx="41189">305</cx:pt>
          <cx:pt idx="41190">287</cx:pt>
          <cx:pt idx="41191">345</cx:pt>
          <cx:pt idx="41192">369</cx:pt>
          <cx:pt idx="41193">328</cx:pt>
          <cx:pt idx="41194">328</cx:pt>
          <cx:pt idx="41195">324</cx:pt>
          <cx:pt idx="41196">329</cx:pt>
          <cx:pt idx="41197">352</cx:pt>
          <cx:pt idx="41198">340</cx:pt>
          <cx:pt idx="41199">336</cx:pt>
          <cx:pt idx="41200">334</cx:pt>
          <cx:pt idx="41201">305</cx:pt>
          <cx:pt idx="41202">279</cx:pt>
          <cx:pt idx="41203">279</cx:pt>
          <cx:pt idx="41204">231</cx:pt>
          <cx:pt idx="41205">103</cx:pt>
          <cx:pt idx="41206">51</cx:pt>
          <cx:pt idx="41207">27</cx:pt>
          <cx:pt idx="41208">13</cx:pt>
          <cx:pt idx="41209">13</cx:pt>
          <cx:pt idx="41210">32</cx:pt>
          <cx:pt idx="41211">82</cx:pt>
          <cx:pt idx="41212">183</cx:pt>
          <cx:pt idx="41213">251</cx:pt>
          <cx:pt idx="41214">284</cx:pt>
          <cx:pt idx="41215">285</cx:pt>
          <cx:pt idx="41216">319</cx:pt>
          <cx:pt idx="41217">325</cx:pt>
          <cx:pt idx="41218">282</cx:pt>
          <cx:pt idx="41219">287</cx:pt>
          <cx:pt idx="41220">291</cx:pt>
          <cx:pt idx="41221">298</cx:pt>
          <cx:pt idx="41222">258</cx:pt>
          <cx:pt idx="41223">243</cx:pt>
          <cx:pt idx="41224">236</cx:pt>
          <cx:pt idx="41225">261</cx:pt>
          <cx:pt idx="41226">224</cx:pt>
          <cx:pt idx="41227">204</cx:pt>
          <cx:pt idx="41228">177</cx:pt>
          <cx:pt idx="41229">51</cx:pt>
          <cx:pt idx="41230">31</cx:pt>
          <cx:pt idx="41231">32</cx:pt>
          <cx:pt idx="41232">16</cx:pt>
          <cx:pt idx="41233">11</cx:pt>
          <cx:pt idx="41234">31</cx:pt>
          <cx:pt idx="41235">80</cx:pt>
          <cx:pt idx="41236">168</cx:pt>
          <cx:pt idx="41237">238</cx:pt>
          <cx:pt idx="41238">235</cx:pt>
          <cx:pt idx="41239">260</cx:pt>
          <cx:pt idx="41240">290</cx:pt>
          <cx:pt idx="41241">296</cx:pt>
          <cx:pt idx="41242">285</cx:pt>
          <cx:pt idx="41243">313</cx:pt>
          <cx:pt idx="41244">319</cx:pt>
          <cx:pt idx="41245">326</cx:pt>
          <cx:pt idx="41246">311</cx:pt>
          <cx:pt idx="41247">294</cx:pt>
          <cx:pt idx="41248">316</cx:pt>
          <cx:pt idx="41249">308</cx:pt>
          <cx:pt idx="41250">275</cx:pt>
          <cx:pt idx="41251">280</cx:pt>
          <cx:pt idx="41252">220</cx:pt>
          <cx:pt idx="41253">69</cx:pt>
          <cx:pt idx="41254">30</cx:pt>
          <cx:pt idx="41255">24</cx:pt>
          <cx:pt idx="41256">24</cx:pt>
          <cx:pt idx="41257">22</cx:pt>
          <cx:pt idx="41258">41</cx:pt>
          <cx:pt idx="41259">71</cx:pt>
          <cx:pt idx="41260">193</cx:pt>
          <cx:pt idx="41261">311</cx:pt>
          <cx:pt idx="41262">311</cx:pt>
          <cx:pt idx="41263">342</cx:pt>
          <cx:pt idx="41264">357</cx:pt>
          <cx:pt idx="41265">361</cx:pt>
          <cx:pt idx="41266">306</cx:pt>
          <cx:pt idx="41267">301</cx:pt>
          <cx:pt idx="41268">316</cx:pt>
          <cx:pt idx="41269">351</cx:pt>
          <cx:pt idx="41270">298</cx:pt>
          <cx:pt idx="41271">315</cx:pt>
          <cx:pt idx="41272">317</cx:pt>
          <cx:pt idx="41273">305</cx:pt>
          <cx:pt idx="41274">266</cx:pt>
          <cx:pt idx="41275">266</cx:pt>
          <cx:pt idx="41276">218</cx:pt>
          <cx:pt idx="41277">93</cx:pt>
          <cx:pt idx="41278">59</cx:pt>
          <cx:pt idx="41279">25</cx:pt>
          <cx:pt idx="41280">19</cx:pt>
          <cx:pt idx="41281">28</cx:pt>
          <cx:pt idx="41282">63</cx:pt>
          <cx:pt idx="41283">99</cx:pt>
          <cx:pt idx="41284">191</cx:pt>
          <cx:pt idx="41285">298</cx:pt>
          <cx:pt idx="41286">295</cx:pt>
          <cx:pt idx="41287">332</cx:pt>
          <cx:pt idx="41288">359</cx:pt>
          <cx:pt idx="41289">356</cx:pt>
          <cx:pt idx="41290">288</cx:pt>
          <cx:pt idx="41291">295</cx:pt>
          <cx:pt idx="41292">292</cx:pt>
          <cx:pt idx="41293">319</cx:pt>
          <cx:pt idx="41294">305</cx:pt>
          <cx:pt idx="41295">322</cx:pt>
          <cx:pt idx="41296">318</cx:pt>
          <cx:pt idx="41297">321</cx:pt>
          <cx:pt idx="41298">271</cx:pt>
          <cx:pt idx="41299">280</cx:pt>
          <cx:pt idx="41300">228</cx:pt>
          <cx:pt idx="41301">111</cx:pt>
          <cx:pt idx="41302">64</cx:pt>
          <cx:pt idx="41303">24</cx:pt>
          <cx:pt idx="41304">28</cx:pt>
          <cx:pt idx="41305">29</cx:pt>
          <cx:pt idx="41306">43</cx:pt>
          <cx:pt idx="41307">48</cx:pt>
          <cx:pt idx="41308">149</cx:pt>
          <cx:pt idx="41309">315</cx:pt>
          <cx:pt idx="41310">323</cx:pt>
          <cx:pt idx="41311">350</cx:pt>
          <cx:pt idx="41312">364</cx:pt>
          <cx:pt idx="41313">378</cx:pt>
          <cx:pt idx="41314">339</cx:pt>
          <cx:pt idx="41315">319</cx:pt>
          <cx:pt idx="41316">314</cx:pt>
          <cx:pt idx="41317">334</cx:pt>
          <cx:pt idx="41318">337</cx:pt>
          <cx:pt idx="41319">353</cx:pt>
          <cx:pt idx="41320">347</cx:pt>
          <cx:pt idx="41321">328</cx:pt>
          <cx:pt idx="41322">283</cx:pt>
          <cx:pt idx="41323">281</cx:pt>
          <cx:pt idx="41324">241</cx:pt>
          <cx:pt idx="41325">100</cx:pt>
          <cx:pt idx="41326">56</cx:pt>
          <cx:pt idx="41327">29</cx:pt>
          <cx:pt idx="41328">23</cx:pt>
          <cx:pt idx="41329">24</cx:pt>
          <cx:pt idx="41330">66</cx:pt>
          <cx:pt idx="41331">84</cx:pt>
          <cx:pt idx="41332">195</cx:pt>
          <cx:pt idx="41333">311</cx:pt>
          <cx:pt idx="41334">307</cx:pt>
          <cx:pt idx="41335">371</cx:pt>
          <cx:pt idx="41336">370</cx:pt>
          <cx:pt idx="41337">361</cx:pt>
          <cx:pt idx="41338">322</cx:pt>
          <cx:pt idx="41339">321</cx:pt>
          <cx:pt idx="41340">348</cx:pt>
          <cx:pt idx="41341">358</cx:pt>
          <cx:pt idx="41342">342</cx:pt>
          <cx:pt idx="41343">351</cx:pt>
          <cx:pt idx="41344">341</cx:pt>
          <cx:pt idx="41345">338</cx:pt>
          <cx:pt idx="41346">306</cx:pt>
          <cx:pt idx="41347">299</cx:pt>
          <cx:pt idx="41348">256</cx:pt>
          <cx:pt idx="41349">107</cx:pt>
          <cx:pt idx="41350">56</cx:pt>
          <cx:pt idx="41351">29</cx:pt>
          <cx:pt idx="41352">25</cx:pt>
          <cx:pt idx="41353">26</cx:pt>
          <cx:pt idx="41354">73</cx:pt>
          <cx:pt idx="41355">101</cx:pt>
          <cx:pt idx="41356">199</cx:pt>
          <cx:pt idx="41357">304</cx:pt>
          <cx:pt idx="41358">285</cx:pt>
          <cx:pt idx="41359">350</cx:pt>
          <cx:pt idx="41360">362</cx:pt>
          <cx:pt idx="41361">356</cx:pt>
          <cx:pt idx="41362">333</cx:pt>
          <cx:pt idx="41363">325</cx:pt>
          <cx:pt idx="41364">336</cx:pt>
          <cx:pt idx="41365">357</cx:pt>
          <cx:pt idx="41366">362</cx:pt>
          <cx:pt idx="41367">356</cx:pt>
          <cx:pt idx="41368">319</cx:pt>
          <cx:pt idx="41369">310</cx:pt>
          <cx:pt idx="41370">282</cx:pt>
          <cx:pt idx="41371">291</cx:pt>
          <cx:pt idx="41372">235</cx:pt>
          <cx:pt idx="41373">87</cx:pt>
          <cx:pt idx="41374">52</cx:pt>
          <cx:pt idx="41375">25</cx:pt>
          <cx:pt idx="41376">16</cx:pt>
          <cx:pt idx="41377">14</cx:pt>
          <cx:pt idx="41378">36</cx:pt>
          <cx:pt idx="41379">81</cx:pt>
          <cx:pt idx="41380">184</cx:pt>
          <cx:pt idx="41381">262</cx:pt>
          <cx:pt idx="41382">272</cx:pt>
          <cx:pt idx="41383">282</cx:pt>
          <cx:pt idx="41384">313</cx:pt>
          <cx:pt idx="41385">312</cx:pt>
          <cx:pt idx="41386">284</cx:pt>
          <cx:pt idx="41387">269</cx:pt>
          <cx:pt idx="41388">254</cx:pt>
          <cx:pt idx="41389">290</cx:pt>
          <cx:pt idx="41390">264</cx:pt>
          <cx:pt idx="41391">244</cx:pt>
          <cx:pt idx="41392">233</cx:pt>
          <cx:pt idx="41393">245</cx:pt>
          <cx:pt idx="41394">214</cx:pt>
          <cx:pt idx="41395">203</cx:pt>
          <cx:pt idx="41396">168</cx:pt>
          <cx:pt idx="41397">56</cx:pt>
          <cx:pt idx="41398">36</cx:pt>
          <cx:pt idx="41399">25</cx:pt>
          <cx:pt idx="41400">17</cx:pt>
          <cx:pt idx="41401">15</cx:pt>
          <cx:pt idx="41402">25</cx:pt>
          <cx:pt idx="41403">90</cx:pt>
          <cx:pt idx="41404">164</cx:pt>
          <cx:pt idx="41405">238</cx:pt>
          <cx:pt idx="41406">229</cx:pt>
          <cx:pt idx="41407">266</cx:pt>
          <cx:pt idx="41408">269</cx:pt>
          <cx:pt idx="41409">274</cx:pt>
          <cx:pt idx="41410">294</cx:pt>
          <cx:pt idx="41411">298</cx:pt>
          <cx:pt idx="41412">328</cx:pt>
          <cx:pt idx="41413">353</cx:pt>
          <cx:pt idx="41414">289</cx:pt>
          <cx:pt idx="41415">296</cx:pt>
          <cx:pt idx="41416">292</cx:pt>
          <cx:pt idx="41417">324</cx:pt>
          <cx:pt idx="41418">268</cx:pt>
          <cx:pt idx="41419">273</cx:pt>
          <cx:pt idx="41420">229</cx:pt>
          <cx:pt idx="41421">64</cx:pt>
          <cx:pt idx="41422">27</cx:pt>
          <cx:pt idx="41423">24</cx:pt>
          <cx:pt idx="41424">23</cx:pt>
          <cx:pt idx="41425">26</cx:pt>
          <cx:pt idx="41426">45</cx:pt>
          <cx:pt idx="41427">70</cx:pt>
          <cx:pt idx="41428">167</cx:pt>
          <cx:pt idx="41429">308</cx:pt>
          <cx:pt idx="41430">326</cx:pt>
          <cx:pt idx="41431">341</cx:pt>
          <cx:pt idx="41432">340</cx:pt>
          <cx:pt idx="41433">353</cx:pt>
          <cx:pt idx="41434">308</cx:pt>
          <cx:pt idx="41435">319</cx:pt>
          <cx:pt idx="41436">312</cx:pt>
          <cx:pt idx="41437">316</cx:pt>
          <cx:pt idx="41438">307</cx:pt>
          <cx:pt idx="41439">335</cx:pt>
          <cx:pt idx="41440">314</cx:pt>
          <cx:pt idx="41441">301</cx:pt>
          <cx:pt idx="41442">274</cx:pt>
          <cx:pt idx="41443">277</cx:pt>
          <cx:pt idx="41444">235</cx:pt>
          <cx:pt idx="41445">102</cx:pt>
          <cx:pt idx="41446">61</cx:pt>
          <cx:pt idx="41447">26</cx:pt>
          <cx:pt idx="41448">22</cx:pt>
          <cx:pt idx="41449">30</cx:pt>
          <cx:pt idx="41450">66</cx:pt>
          <cx:pt idx="41451">110</cx:pt>
          <cx:pt idx="41452">188</cx:pt>
          <cx:pt idx="41453">298</cx:pt>
          <cx:pt idx="41454">307</cx:pt>
          <cx:pt idx="41455">336</cx:pt>
          <cx:pt idx="41456">370</cx:pt>
          <cx:pt idx="41457">354</cx:pt>
          <cx:pt idx="41458">307</cx:pt>
          <cx:pt idx="41459">315</cx:pt>
          <cx:pt idx="41460">321</cx:pt>
          <cx:pt idx="41461">312</cx:pt>
          <cx:pt idx="41462">305</cx:pt>
          <cx:pt idx="41463">322</cx:pt>
          <cx:pt idx="41464">319</cx:pt>
          <cx:pt idx="41465">328</cx:pt>
          <cx:pt idx="41466">265</cx:pt>
          <cx:pt idx="41467">278</cx:pt>
          <cx:pt idx="41468">225</cx:pt>
          <cx:pt idx="41469">110</cx:pt>
          <cx:pt idx="41470">58</cx:pt>
          <cx:pt idx="41471">18</cx:pt>
          <cx:pt idx="41472">22</cx:pt>
          <cx:pt idx="41473">23</cx:pt>
          <cx:pt idx="41474">63</cx:pt>
          <cx:pt idx="41475">102</cx:pt>
          <cx:pt idx="41476">185</cx:pt>
          <cx:pt idx="41477">328</cx:pt>
          <cx:pt idx="41478">320</cx:pt>
          <cx:pt idx="41479">347</cx:pt>
          <cx:pt idx="41480">353</cx:pt>
          <cx:pt idx="41481">343</cx:pt>
          <cx:pt idx="41482">323</cx:pt>
          <cx:pt idx="41483">319</cx:pt>
          <cx:pt idx="41484">321</cx:pt>
          <cx:pt idx="41485">337</cx:pt>
          <cx:pt idx="41486">314</cx:pt>
          <cx:pt idx="41487">359</cx:pt>
          <cx:pt idx="41488">337</cx:pt>
          <cx:pt idx="41489">325</cx:pt>
          <cx:pt idx="41490">268</cx:pt>
          <cx:pt idx="41491">280</cx:pt>
          <cx:pt idx="41492">234</cx:pt>
          <cx:pt idx="41493">98</cx:pt>
          <cx:pt idx="41494">60</cx:pt>
          <cx:pt idx="41495">30</cx:pt>
          <cx:pt idx="41496">24</cx:pt>
          <cx:pt idx="41497">24</cx:pt>
          <cx:pt idx="41498">58</cx:pt>
          <cx:pt idx="41499">108</cx:pt>
          <cx:pt idx="41500">198</cx:pt>
          <cx:pt idx="41501">316</cx:pt>
          <cx:pt idx="41502">299</cx:pt>
          <cx:pt idx="41503">341</cx:pt>
          <cx:pt idx="41504">358</cx:pt>
          <cx:pt idx="41505">355</cx:pt>
          <cx:pt idx="41506">321</cx:pt>
          <cx:pt idx="41507">330</cx:pt>
          <cx:pt idx="41508">332</cx:pt>
          <cx:pt idx="41509">332</cx:pt>
          <cx:pt idx="41510">324</cx:pt>
          <cx:pt idx="41511">336</cx:pt>
          <cx:pt idx="41512">328</cx:pt>
          <cx:pt idx="41513">316</cx:pt>
          <cx:pt idx="41514">284</cx:pt>
          <cx:pt idx="41515">296</cx:pt>
          <cx:pt idx="41516">243</cx:pt>
          <cx:pt idx="41517">122</cx:pt>
          <cx:pt idx="41518">52</cx:pt>
          <cx:pt idx="41519">31</cx:pt>
          <cx:pt idx="41520">18</cx:pt>
          <cx:pt idx="41521">18</cx:pt>
          <cx:pt idx="41522">67</cx:pt>
          <cx:pt idx="41523">101</cx:pt>
          <cx:pt idx="41524">179</cx:pt>
          <cx:pt idx="41525">305</cx:pt>
          <cx:pt idx="41526">295</cx:pt>
          <cx:pt idx="41527">342</cx:pt>
          <cx:pt idx="41528">377</cx:pt>
          <cx:pt idx="41529">364</cx:pt>
          <cx:pt idx="41530">338</cx:pt>
          <cx:pt idx="41531">322</cx:pt>
          <cx:pt idx="41532">310</cx:pt>
          <cx:pt idx="41533">328</cx:pt>
          <cx:pt idx="41534">317</cx:pt>
          <cx:pt idx="41535">317</cx:pt>
          <cx:pt idx="41536">329</cx:pt>
          <cx:pt idx="41537">285</cx:pt>
          <cx:pt idx="41538">275</cx:pt>
          <cx:pt idx="41539">307</cx:pt>
          <cx:pt idx="41540">267</cx:pt>
          <cx:pt idx="41541">104</cx:pt>
          <cx:pt idx="41542">53</cx:pt>
          <cx:pt idx="41543">31</cx:pt>
          <cx:pt idx="41544">13</cx:pt>
          <cx:pt idx="41545">12</cx:pt>
          <cx:pt idx="41546">28</cx:pt>
          <cx:pt idx="41547">78</cx:pt>
          <cx:pt idx="41548">186</cx:pt>
          <cx:pt idx="41549">269</cx:pt>
          <cx:pt idx="41550">260</cx:pt>
          <cx:pt idx="41551">266</cx:pt>
          <cx:pt idx="41552">319</cx:pt>
          <cx:pt idx="41553">318</cx:pt>
          <cx:pt idx="41554">290</cx:pt>
          <cx:pt idx="41555">288</cx:pt>
          <cx:pt idx="41556">303</cx:pt>
          <cx:pt idx="41557">299</cx:pt>
          <cx:pt idx="41558">264</cx:pt>
          <cx:pt idx="41559">238</cx:pt>
          <cx:pt idx="41560">241</cx:pt>
          <cx:pt idx="41561">240</cx:pt>
          <cx:pt idx="41562">215</cx:pt>
          <cx:pt idx="41563">204</cx:pt>
          <cx:pt idx="41564">170</cx:pt>
          <cx:pt idx="41565">63</cx:pt>
          <cx:pt idx="41566">28</cx:pt>
          <cx:pt idx="41567">23</cx:pt>
          <cx:pt idx="41568">19</cx:pt>
          <cx:pt idx="41569">15</cx:pt>
          <cx:pt idx="41570">24</cx:pt>
          <cx:pt idx="41571">80</cx:pt>
          <cx:pt idx="41572">149</cx:pt>
          <cx:pt idx="41573">233</cx:pt>
          <cx:pt idx="41574">226</cx:pt>
          <cx:pt idx="41575">240</cx:pt>
          <cx:pt idx="41576">284</cx:pt>
          <cx:pt idx="41577">299</cx:pt>
          <cx:pt idx="41578">297</cx:pt>
          <cx:pt idx="41579">308</cx:pt>
          <cx:pt idx="41580">325</cx:pt>
          <cx:pt idx="41581">329</cx:pt>
          <cx:pt idx="41582">298</cx:pt>
          <cx:pt idx="41583">300</cx:pt>
          <cx:pt idx="41584">294</cx:pt>
          <cx:pt idx="41585">287</cx:pt>
          <cx:pt idx="41586">252</cx:pt>
          <cx:pt idx="41587">267</cx:pt>
          <cx:pt idx="41588">243</cx:pt>
          <cx:pt idx="41589">87</cx:pt>
          <cx:pt idx="41590">35</cx:pt>
          <cx:pt idx="41591">26</cx:pt>
          <cx:pt idx="41592">32</cx:pt>
          <cx:pt idx="41593">23</cx:pt>
          <cx:pt idx="41594">36</cx:pt>
          <cx:pt idx="41595">75</cx:pt>
          <cx:pt idx="41596">186</cx:pt>
          <cx:pt idx="41597">306</cx:pt>
          <cx:pt idx="41598">316</cx:pt>
          <cx:pt idx="41599">332</cx:pt>
          <cx:pt idx="41600">362</cx:pt>
          <cx:pt idx="41601">338</cx:pt>
          <cx:pt idx="41602">289</cx:pt>
          <cx:pt idx="41603">289</cx:pt>
          <cx:pt idx="41604">323</cx:pt>
          <cx:pt idx="41605">318</cx:pt>
          <cx:pt idx="41606">314</cx:pt>
          <cx:pt idx="41607">323</cx:pt>
          <cx:pt idx="41608">331</cx:pt>
          <cx:pt idx="41609">317</cx:pt>
          <cx:pt idx="41610">258</cx:pt>
          <cx:pt idx="41611">266</cx:pt>
          <cx:pt idx="41612">225</cx:pt>
          <cx:pt idx="41613">97</cx:pt>
          <cx:pt idx="41614">60</cx:pt>
          <cx:pt idx="41615">27</cx:pt>
          <cx:pt idx="41616">26</cx:pt>
          <cx:pt idx="41617">31</cx:pt>
          <cx:pt idx="41618">64</cx:pt>
          <cx:pt idx="41619">101</cx:pt>
          <cx:pt idx="41620">185</cx:pt>
          <cx:pt idx="41621">291</cx:pt>
          <cx:pt idx="41622">288</cx:pt>
          <cx:pt idx="41623">321</cx:pt>
          <cx:pt idx="41624">329</cx:pt>
          <cx:pt idx="41625">332</cx:pt>
          <cx:pt idx="41626">286</cx:pt>
          <cx:pt idx="41627">279</cx:pt>
          <cx:pt idx="41628">288</cx:pt>
          <cx:pt idx="41629">291</cx:pt>
          <cx:pt idx="41630">298</cx:pt>
          <cx:pt idx="41631">307</cx:pt>
          <cx:pt idx="41632">320</cx:pt>
          <cx:pt idx="41633">291</cx:pt>
          <cx:pt idx="41634">265</cx:pt>
          <cx:pt idx="41635">275</cx:pt>
          <cx:pt idx="41636">248</cx:pt>
          <cx:pt idx="41637">118</cx:pt>
          <cx:pt idx="41638">65</cx:pt>
          <cx:pt idx="41639">22</cx:pt>
          <cx:pt idx="41640">19</cx:pt>
          <cx:pt idx="41641">28</cx:pt>
          <cx:pt idx="41642">57</cx:pt>
          <cx:pt idx="41643">95</cx:pt>
          <cx:pt idx="41644">197</cx:pt>
          <cx:pt idx="41645">303</cx:pt>
          <cx:pt idx="41646">291</cx:pt>
          <cx:pt idx="41647">340</cx:pt>
          <cx:pt idx="41648">349</cx:pt>
          <cx:pt idx="41649">341</cx:pt>
          <cx:pt idx="41650">312</cx:pt>
          <cx:pt idx="41651">321</cx:pt>
          <cx:pt idx="41652">335</cx:pt>
          <cx:pt idx="41653">335</cx:pt>
          <cx:pt idx="41654">302</cx:pt>
          <cx:pt idx="41655">309</cx:pt>
          <cx:pt idx="41656">341</cx:pt>
          <cx:pt idx="41657">303</cx:pt>
          <cx:pt idx="41658">282</cx:pt>
          <cx:pt idx="41659">286</cx:pt>
          <cx:pt idx="41660">221</cx:pt>
          <cx:pt idx="41661">111</cx:pt>
          <cx:pt idx="41662">61</cx:pt>
          <cx:pt idx="41663">34</cx:pt>
          <cx:pt idx="41664">23</cx:pt>
          <cx:pt idx="41665">25</cx:pt>
          <cx:pt idx="41666">54</cx:pt>
          <cx:pt idx="41667">81</cx:pt>
          <cx:pt idx="41668">176</cx:pt>
          <cx:pt idx="41669">257</cx:pt>
          <cx:pt idx="41670">248</cx:pt>
          <cx:pt idx="41671">286</cx:pt>
          <cx:pt idx="41672">330</cx:pt>
          <cx:pt idx="41673">330</cx:pt>
          <cx:pt idx="41674">298</cx:pt>
          <cx:pt idx="41675">292</cx:pt>
          <cx:pt idx="41676">309</cx:pt>
          <cx:pt idx="41677">312</cx:pt>
          <cx:pt idx="41678">261</cx:pt>
          <cx:pt idx="41679">300</cx:pt>
          <cx:pt idx="41680">281</cx:pt>
          <cx:pt idx="41681">293</cx:pt>
          <cx:pt idx="41682">238</cx:pt>
          <cx:pt idx="41683">265</cx:pt>
          <cx:pt idx="41684">202</cx:pt>
          <cx:pt idx="41685">86</cx:pt>
          <cx:pt idx="41686">42</cx:pt>
          <cx:pt idx="41687">23</cx:pt>
          <cx:pt idx="41688">18</cx:pt>
          <cx:pt idx="41689">29</cx:pt>
          <cx:pt idx="41690">61</cx:pt>
          <cx:pt idx="41691">90</cx:pt>
          <cx:pt idx="41692">186</cx:pt>
          <cx:pt idx="41693">275</cx:pt>
          <cx:pt idx="41694">266</cx:pt>
          <cx:pt idx="41695">307</cx:pt>
          <cx:pt idx="41696">314</cx:pt>
          <cx:pt idx="41697">319</cx:pt>
          <cx:pt idx="41698">283</cx:pt>
          <cx:pt idx="41699">278</cx:pt>
          <cx:pt idx="41700">274</cx:pt>
          <cx:pt idx="41701">307</cx:pt>
          <cx:pt idx="41702">291</cx:pt>
          <cx:pt idx="41703">291</cx:pt>
          <cx:pt idx="41704">295</cx:pt>
          <cx:pt idx="41705">277</cx:pt>
          <cx:pt idx="41706">266</cx:pt>
          <cx:pt idx="41707">267</cx:pt>
          <cx:pt idx="41708">242</cx:pt>
          <cx:pt idx="41709">99</cx:pt>
          <cx:pt idx="41710">58</cx:pt>
          <cx:pt idx="41711">25</cx:pt>
          <cx:pt idx="41712">18</cx:pt>
          <cx:pt idx="41713">14</cx:pt>
          <cx:pt idx="41714">26</cx:pt>
          <cx:pt idx="41715">80</cx:pt>
          <cx:pt idx="41716">174</cx:pt>
          <cx:pt idx="41717">245</cx:pt>
          <cx:pt idx="41718">272</cx:pt>
          <cx:pt idx="41719">249</cx:pt>
          <cx:pt idx="41720">296</cx:pt>
          <cx:pt idx="41721">292</cx:pt>
          <cx:pt idx="41722">271</cx:pt>
          <cx:pt idx="41723">277</cx:pt>
          <cx:pt idx="41724">267</cx:pt>
          <cx:pt idx="41725">280</cx:pt>
          <cx:pt idx="41726">255</cx:pt>
          <cx:pt idx="41727">260</cx:pt>
          <cx:pt idx="41728">225</cx:pt>
          <cx:pt idx="41729">234</cx:pt>
          <cx:pt idx="41730">221</cx:pt>
          <cx:pt idx="41731">206</cx:pt>
          <cx:pt idx="41732">167</cx:pt>
          <cx:pt idx="41733">52</cx:pt>
          <cx:pt idx="41734">30</cx:pt>
          <cx:pt idx="41735">29</cx:pt>
          <cx:pt idx="41736">13</cx:pt>
          <cx:pt idx="41737">11</cx:pt>
          <cx:pt idx="41738">23</cx:pt>
          <cx:pt idx="41739">74</cx:pt>
          <cx:pt idx="41740">157</cx:pt>
          <cx:pt idx="41741">228</cx:pt>
          <cx:pt idx="41742">232</cx:pt>
          <cx:pt idx="41743">241</cx:pt>
          <cx:pt idx="41744">288</cx:pt>
          <cx:pt idx="41745">289</cx:pt>
          <cx:pt idx="41746">283</cx:pt>
          <cx:pt idx="41747">314</cx:pt>
          <cx:pt idx="41748">325</cx:pt>
          <cx:pt idx="41749">338</cx:pt>
          <cx:pt idx="41750">282</cx:pt>
          <cx:pt idx="41751">286</cx:pt>
          <cx:pt idx="41752">286</cx:pt>
          <cx:pt idx="41753">315</cx:pt>
          <cx:pt idx="41754">281</cx:pt>
          <cx:pt idx="41755">284</cx:pt>
          <cx:pt idx="41756">245</cx:pt>
          <cx:pt idx="41757">63</cx:pt>
          <cx:pt idx="41758">29</cx:pt>
          <cx:pt idx="41759">28</cx:pt>
          <cx:pt idx="41760">27</cx:pt>
          <cx:pt idx="41761">22</cx:pt>
          <cx:pt idx="41762">39</cx:pt>
          <cx:pt idx="41763">79</cx:pt>
          <cx:pt idx="41764">175</cx:pt>
          <cx:pt idx="41765">299</cx:pt>
          <cx:pt idx="41766">308</cx:pt>
          <cx:pt idx="41767">329</cx:pt>
          <cx:pt idx="41768">382</cx:pt>
          <cx:pt idx="41769">371</cx:pt>
          <cx:pt idx="41770">299</cx:pt>
          <cx:pt idx="41771">311</cx:pt>
          <cx:pt idx="41772">328</cx:pt>
          <cx:pt idx="41773">344</cx:pt>
          <cx:pt idx="41774">308</cx:pt>
          <cx:pt idx="41775">319</cx:pt>
          <cx:pt idx="41776">318</cx:pt>
          <cx:pt idx="41777">302</cx:pt>
          <cx:pt idx="41778">250</cx:pt>
          <cx:pt idx="41779">291</cx:pt>
          <cx:pt idx="41780">217</cx:pt>
          <cx:pt idx="41781">102</cx:pt>
          <cx:pt idx="41782">60</cx:pt>
          <cx:pt idx="41783">23</cx:pt>
          <cx:pt idx="41784">25</cx:pt>
          <cx:pt idx="41785">28</cx:pt>
          <cx:pt idx="41786">73</cx:pt>
          <cx:pt idx="41787">106</cx:pt>
          <cx:pt idx="41788">177</cx:pt>
          <cx:pt idx="41789">295</cx:pt>
          <cx:pt idx="41790">307</cx:pt>
          <cx:pt idx="41791">307</cx:pt>
          <cx:pt idx="41792">333</cx:pt>
          <cx:pt idx="41793">316</cx:pt>
          <cx:pt idx="41794">281</cx:pt>
          <cx:pt idx="41795">287</cx:pt>
          <cx:pt idx="41796">291</cx:pt>
          <cx:pt idx="41797">303</cx:pt>
          <cx:pt idx="41798">309</cx:pt>
          <cx:pt idx="41799">322</cx:pt>
          <cx:pt idx="41800">322</cx:pt>
          <cx:pt idx="41801">316</cx:pt>
          <cx:pt idx="41802">271</cx:pt>
          <cx:pt idx="41803">265</cx:pt>
          <cx:pt idx="41804">224</cx:pt>
          <cx:pt idx="41805">108</cx:pt>
          <cx:pt idx="41806">67</cx:pt>
          <cx:pt idx="41807">26</cx:pt>
          <cx:pt idx="41808">17</cx:pt>
          <cx:pt idx="41809">26</cx:pt>
          <cx:pt idx="41810">65</cx:pt>
          <cx:pt idx="41811">86</cx:pt>
          <cx:pt idx="41812">197</cx:pt>
          <cx:pt idx="41813">303</cx:pt>
          <cx:pt idx="41814">305</cx:pt>
          <cx:pt idx="41815">349</cx:pt>
          <cx:pt idx="41816">379</cx:pt>
          <cx:pt idx="41817">341</cx:pt>
          <cx:pt idx="41818">292</cx:pt>
          <cx:pt idx="41819">319</cx:pt>
          <cx:pt idx="41820">309</cx:pt>
          <cx:pt idx="41821">316</cx:pt>
          <cx:pt idx="41822">320</cx:pt>
          <cx:pt idx="41823">318</cx:pt>
          <cx:pt idx="41824">322</cx:pt>
          <cx:pt idx="41825">314</cx:pt>
          <cx:pt idx="41826">260</cx:pt>
          <cx:pt idx="41827">280</cx:pt>
          <cx:pt idx="41828">233</cx:pt>
          <cx:pt idx="41829">106</cx:pt>
          <cx:pt idx="41830">53</cx:pt>
          <cx:pt idx="41831">27</cx:pt>
          <cx:pt idx="41832">25</cx:pt>
          <cx:pt idx="41833">31</cx:pt>
          <cx:pt idx="41834">71</cx:pt>
          <cx:pt idx="41835">94</cx:pt>
          <cx:pt idx="41836">200</cx:pt>
          <cx:pt idx="41837">290</cx:pt>
          <cx:pt idx="41838">299</cx:pt>
          <cx:pt idx="41839">331</cx:pt>
          <cx:pt idx="41840">358</cx:pt>
          <cx:pt idx="41841">355</cx:pt>
          <cx:pt idx="41842">299</cx:pt>
          <cx:pt idx="41843">302</cx:pt>
          <cx:pt idx="41844">320</cx:pt>
          <cx:pt idx="41845">330</cx:pt>
          <cx:pt idx="41846">308</cx:pt>
          <cx:pt idx="41847">328</cx:pt>
          <cx:pt idx="41848">333</cx:pt>
          <cx:pt idx="41849">323</cx:pt>
          <cx:pt idx="41850">267</cx:pt>
          <cx:pt idx="41851">287</cx:pt>
          <cx:pt idx="41852">232</cx:pt>
          <cx:pt idx="41853">107</cx:pt>
          <cx:pt idx="41854">52</cx:pt>
          <cx:pt idx="41855">26</cx:pt>
          <cx:pt idx="41856">25</cx:pt>
          <cx:pt idx="41857">30</cx:pt>
          <cx:pt idx="41858">69</cx:pt>
          <cx:pt idx="41859">98</cx:pt>
          <cx:pt idx="41860">176</cx:pt>
          <cx:pt idx="41861">293</cx:pt>
          <cx:pt idx="41862">302</cx:pt>
          <cx:pt idx="41863">320</cx:pt>
          <cx:pt idx="41864">383</cx:pt>
          <cx:pt idx="41865">346</cx:pt>
          <cx:pt idx="41866">341</cx:pt>
          <cx:pt idx="41867">305</cx:pt>
          <cx:pt idx="41868">334</cx:pt>
          <cx:pt idx="41869">341</cx:pt>
          <cx:pt idx="41870">336</cx:pt>
          <cx:pt idx="41871">330</cx:pt>
          <cx:pt idx="41872">323</cx:pt>
          <cx:pt idx="41873">299</cx:pt>
          <cx:pt idx="41874">282</cx:pt>
          <cx:pt idx="41875">267</cx:pt>
          <cx:pt idx="41876">233</cx:pt>
          <cx:pt idx="41877">101</cx:pt>
          <cx:pt idx="41878">69</cx:pt>
          <cx:pt idx="41879">37</cx:pt>
          <cx:pt idx="41880">25</cx:pt>
          <cx:pt idx="41881">17</cx:pt>
          <cx:pt idx="41882">31</cx:pt>
          <cx:pt idx="41883">76</cx:pt>
          <cx:pt idx="41884">187</cx:pt>
          <cx:pt idx="41885">249</cx:pt>
          <cx:pt idx="41886">277</cx:pt>
          <cx:pt idx="41887">264</cx:pt>
          <cx:pt idx="41888">318</cx:pt>
          <cx:pt idx="41889">332</cx:pt>
          <cx:pt idx="41890">264</cx:pt>
          <cx:pt idx="41891">262</cx:pt>
          <cx:pt idx="41892">269</cx:pt>
          <cx:pt idx="41893">265</cx:pt>
          <cx:pt idx="41894">248</cx:pt>
          <cx:pt idx="41895">227</cx:pt>
          <cx:pt idx="41896">222</cx:pt>
          <cx:pt idx="41897">234</cx:pt>
          <cx:pt idx="41898">211</cx:pt>
          <cx:pt idx="41899">186</cx:pt>
          <cx:pt idx="41900">164</cx:pt>
          <cx:pt idx="41901">55</cx:pt>
          <cx:pt idx="41902">32</cx:pt>
          <cx:pt idx="41903">35</cx:pt>
          <cx:pt idx="41904">12</cx:pt>
          <cx:pt idx="41905">17</cx:pt>
          <cx:pt idx="41906">25</cx:pt>
          <cx:pt idx="41907">76</cx:pt>
          <cx:pt idx="41908">160</cx:pt>
          <cx:pt idx="41909">233</cx:pt>
          <cx:pt idx="41910">225</cx:pt>
          <cx:pt idx="41911">255</cx:pt>
          <cx:pt idx="41912">290</cx:pt>
          <cx:pt idx="41913">306</cx:pt>
          <cx:pt idx="41914">285</cx:pt>
          <cx:pt idx="41915">304</cx:pt>
          <cx:pt idx="41916">321</cx:pt>
          <cx:pt idx="41917">320</cx:pt>
          <cx:pt idx="41918">272</cx:pt>
          <cx:pt idx="41919">296</cx:pt>
          <cx:pt idx="41920">269</cx:pt>
          <cx:pt idx="41921">289</cx:pt>
          <cx:pt idx="41922">256</cx:pt>
          <cx:pt idx="41923">274</cx:pt>
          <cx:pt idx="41924">215</cx:pt>
          <cx:pt idx="41925">63</cx:pt>
          <cx:pt idx="41926">23</cx:pt>
          <cx:pt idx="41927">30</cx:pt>
          <cx:pt idx="41928">47</cx:pt>
          <cx:pt idx="41929">25</cx:pt>
          <cx:pt idx="41930">42</cx:pt>
          <cx:pt idx="41931">73</cx:pt>
          <cx:pt idx="41932">188</cx:pt>
          <cx:pt idx="41933">313</cx:pt>
          <cx:pt idx="41934">313</cx:pt>
          <cx:pt idx="41935">331</cx:pt>
          <cx:pt idx="41936">359</cx:pt>
          <cx:pt idx="41937">352</cx:pt>
          <cx:pt idx="41938">299</cx:pt>
          <cx:pt idx="41939">324</cx:pt>
          <cx:pt idx="41940">317</cx:pt>
          <cx:pt idx="41941">342</cx:pt>
          <cx:pt idx="41942">309</cx:pt>
          <cx:pt idx="41943">286</cx:pt>
          <cx:pt idx="41944">280</cx:pt>
          <cx:pt idx="41945">309</cx:pt>
          <cx:pt idx="41946">254</cx:pt>
          <cx:pt idx="41947">265</cx:pt>
          <cx:pt idx="41948">208</cx:pt>
          <cx:pt idx="41949">102</cx:pt>
          <cx:pt idx="41950">68</cx:pt>
          <cx:pt idx="41951">37</cx:pt>
          <cx:pt idx="41952">24</cx:pt>
          <cx:pt idx="41953">30</cx:pt>
          <cx:pt idx="41954">65</cx:pt>
          <cx:pt idx="41955">111</cx:pt>
          <cx:pt idx="41956">202</cx:pt>
          <cx:pt idx="41957">290</cx:pt>
          <cx:pt idx="41958">303</cx:pt>
          <cx:pt idx="41959">330</cx:pt>
          <cx:pt idx="41960">369</cx:pt>
          <cx:pt idx="41961">362</cx:pt>
          <cx:pt idx="41962">292</cx:pt>
          <cx:pt idx="41963">295</cx:pt>
          <cx:pt idx="41964">295</cx:pt>
          <cx:pt idx="41965">311</cx:pt>
          <cx:pt idx="41966">307</cx:pt>
          <cx:pt idx="41967">328</cx:pt>
          <cx:pt idx="41968">301</cx:pt>
          <cx:pt idx="41969">297</cx:pt>
          <cx:pt idx="41970">261</cx:pt>
          <cx:pt idx="41971">263</cx:pt>
          <cx:pt idx="41972">206</cx:pt>
          <cx:pt idx="41973">85</cx:pt>
          <cx:pt idx="41974">62</cx:pt>
          <cx:pt idx="41975">36</cx:pt>
          <cx:pt idx="41976">28</cx:pt>
          <cx:pt idx="41977">29</cx:pt>
          <cx:pt idx="41978">55</cx:pt>
          <cx:pt idx="41979">92</cx:pt>
          <cx:pt idx="41980">198</cx:pt>
          <cx:pt idx="41981">304</cx:pt>
          <cx:pt idx="41982">290</cx:pt>
          <cx:pt idx="41983">331</cx:pt>
          <cx:pt idx="41984">351</cx:pt>
          <cx:pt idx="41985">364</cx:pt>
          <cx:pt idx="41986">305</cx:pt>
          <cx:pt idx="41987">320</cx:pt>
          <cx:pt idx="41988">332</cx:pt>
          <cx:pt idx="41989">330</cx:pt>
          <cx:pt idx="41990">337</cx:pt>
          <cx:pt idx="41991">328</cx:pt>
          <cx:pt idx="41992">320</cx:pt>
          <cx:pt idx="41993">319</cx:pt>
          <cx:pt idx="41994">267</cx:pt>
          <cx:pt idx="41995">283</cx:pt>
          <cx:pt idx="41996">218</cx:pt>
          <cx:pt idx="41997">104</cx:pt>
          <cx:pt idx="41998">68</cx:pt>
          <cx:pt idx="41999">28</cx:pt>
          <cx:pt idx="42000">21</cx:pt>
          <cx:pt idx="42001">29</cx:pt>
          <cx:pt idx="42002">60</cx:pt>
          <cx:pt idx="42003">85</cx:pt>
          <cx:pt idx="42004">205</cx:pt>
          <cx:pt idx="42005">285</cx:pt>
          <cx:pt idx="42006">288</cx:pt>
          <cx:pt idx="42007">345</cx:pt>
          <cx:pt idx="42008">346</cx:pt>
          <cx:pt idx="42009">356</cx:pt>
          <cx:pt idx="42010">298</cx:pt>
          <cx:pt idx="42011">310</cx:pt>
          <cx:pt idx="42012">313</cx:pt>
          <cx:pt idx="42013">329</cx:pt>
          <cx:pt idx="42014">312</cx:pt>
          <cx:pt idx="42015">334</cx:pt>
          <cx:pt idx="42016">329</cx:pt>
          <cx:pt idx="42017">337</cx:pt>
          <cx:pt idx="42018">277</cx:pt>
          <cx:pt idx="42019">286</cx:pt>
          <cx:pt idx="42020">234</cx:pt>
          <cx:pt idx="42021">97</cx:pt>
          <cx:pt idx="42022">55</cx:pt>
          <cx:pt idx="42023">33</cx:pt>
          <cx:pt idx="42024">29</cx:pt>
          <cx:pt idx="42025">29</cx:pt>
          <cx:pt idx="42026">64</cx:pt>
          <cx:pt idx="42027">96</cx:pt>
          <cx:pt idx="42028">181</cx:pt>
          <cx:pt idx="42029">297</cx:pt>
          <cx:pt idx="42030">294</cx:pt>
          <cx:pt idx="42031">323</cx:pt>
          <cx:pt idx="42032">358</cx:pt>
          <cx:pt idx="42033">356</cx:pt>
          <cx:pt idx="42034">338</cx:pt>
          <cx:pt idx="42035">304</cx:pt>
          <cx:pt idx="42036">323</cx:pt>
          <cx:pt idx="42037">320</cx:pt>
          <cx:pt idx="42038">318</cx:pt>
          <cx:pt idx="42039">318</cx:pt>
          <cx:pt idx="42040">330</cx:pt>
          <cx:pt idx="42041">299</cx:pt>
          <cx:pt idx="42042">270</cx:pt>
          <cx:pt idx="42043">277</cx:pt>
          <cx:pt idx="42044">250</cx:pt>
          <cx:pt idx="42045">115</cx:pt>
          <cx:pt idx="42046">54</cx:pt>
          <cx:pt idx="42047">32</cx:pt>
          <cx:pt idx="42048">21</cx:pt>
          <cx:pt idx="42049">18</cx:pt>
          <cx:pt idx="42050">24</cx:pt>
          <cx:pt idx="42051">91</cx:pt>
          <cx:pt idx="42052">184</cx:pt>
          <cx:pt idx="42053">231</cx:pt>
          <cx:pt idx="42054">270</cx:pt>
          <cx:pt idx="42055">288</cx:pt>
          <cx:pt idx="42056">297</cx:pt>
          <cx:pt idx="42057">316</cx:pt>
          <cx:pt idx="42058">295</cx:pt>
          <cx:pt idx="42059">261</cx:pt>
          <cx:pt idx="42060">265</cx:pt>
          <cx:pt idx="42061">255</cx:pt>
          <cx:pt idx="42062">255</cx:pt>
          <cx:pt idx="42063">235</cx:pt>
          <cx:pt idx="42064">212</cx:pt>
          <cx:pt idx="42065">240</cx:pt>
          <cx:pt idx="42066">204</cx:pt>
          <cx:pt idx="42067">210</cx:pt>
          <cx:pt idx="42068">173</cx:pt>
          <cx:pt idx="42069">41</cx:pt>
          <cx:pt idx="42070">33</cx:pt>
          <cx:pt idx="42071">23</cx:pt>
          <cx:pt idx="42072">14</cx:pt>
          <cx:pt idx="42073">16</cx:pt>
          <cx:pt idx="42074">24</cx:pt>
          <cx:pt idx="42075">73</cx:pt>
          <cx:pt idx="42076">151</cx:pt>
          <cx:pt idx="42077">233</cx:pt>
          <cx:pt idx="42078">223</cx:pt>
          <cx:pt idx="42079">242</cx:pt>
          <cx:pt idx="42080">269</cx:pt>
          <cx:pt idx="42081">270</cx:pt>
          <cx:pt idx="42082">271</cx:pt>
          <cx:pt idx="42083">290</cx:pt>
          <cx:pt idx="42084">307</cx:pt>
          <cx:pt idx="42085">299</cx:pt>
          <cx:pt idx="42086">275</cx:pt>
          <cx:pt idx="42087">262</cx:pt>
          <cx:pt idx="42088">270</cx:pt>
          <cx:pt idx="42089">270</cx:pt>
          <cx:pt idx="42090">257</cx:pt>
          <cx:pt idx="42091">246</cx:pt>
          <cx:pt idx="42092">207</cx:pt>
          <cx:pt idx="42093">56</cx:pt>
          <cx:pt idx="42094">26</cx:pt>
          <cx:pt idx="42095">32</cx:pt>
          <cx:pt idx="42096">26</cx:pt>
          <cx:pt idx="42097">30</cx:pt>
          <cx:pt idx="42098">40</cx:pt>
          <cx:pt idx="42099">71</cx:pt>
          <cx:pt idx="42100">182</cx:pt>
          <cx:pt idx="42101">287</cx:pt>
          <cx:pt idx="42102">322</cx:pt>
          <cx:pt idx="42103">348</cx:pt>
          <cx:pt idx="42104">359</cx:pt>
          <cx:pt idx="42105">363</cx:pt>
          <cx:pt idx="42106">306</cx:pt>
          <cx:pt idx="42107">313</cx:pt>
          <cx:pt idx="42108">335</cx:pt>
          <cx:pt idx="42109">348</cx:pt>
          <cx:pt idx="42110">306</cx:pt>
          <cx:pt idx="42111">299</cx:pt>
          <cx:pt idx="42112">304</cx:pt>
          <cx:pt idx="42113">305</cx:pt>
          <cx:pt idx="42114">248</cx:pt>
          <cx:pt idx="42115">265</cx:pt>
          <cx:pt idx="42116">206</cx:pt>
          <cx:pt idx="42117">98</cx:pt>
          <cx:pt idx="42118">65</cx:pt>
          <cx:pt idx="42119">28</cx:pt>
          <cx:pt idx="42120">28</cx:pt>
          <cx:pt idx="42121">37</cx:pt>
          <cx:pt idx="42122">59</cx:pt>
          <cx:pt idx="42123">91</cx:pt>
          <cx:pt idx="42124">189</cx:pt>
          <cx:pt idx="42125">276</cx:pt>
          <cx:pt idx="42126">301</cx:pt>
          <cx:pt idx="42127">324</cx:pt>
          <cx:pt idx="42128">343</cx:pt>
          <cx:pt idx="42129">325</cx:pt>
          <cx:pt idx="42130">276</cx:pt>
          <cx:pt idx="42131">293</cx:pt>
          <cx:pt idx="42132">292</cx:pt>
          <cx:pt idx="42133">315</cx:pt>
          <cx:pt idx="42134">290</cx:pt>
          <cx:pt idx="42135">323</cx:pt>
          <cx:pt idx="42136">309</cx:pt>
          <cx:pt idx="42137">328</cx:pt>
          <cx:pt idx="42138">266</cx:pt>
          <cx:pt idx="42139">266</cx:pt>
          <cx:pt idx="42140">199</cx:pt>
          <cx:pt idx="42141">94</cx:pt>
          <cx:pt idx="42142">63</cx:pt>
          <cx:pt idx="42143">30</cx:pt>
          <cx:pt idx="42144">24</cx:pt>
          <cx:pt idx="42145">30</cx:pt>
          <cx:pt idx="42146">63</cx:pt>
          <cx:pt idx="42147">93</cx:pt>
          <cx:pt idx="42148">173</cx:pt>
          <cx:pt idx="42149">291</cx:pt>
          <cx:pt idx="42150">280</cx:pt>
          <cx:pt idx="42151">343</cx:pt>
          <cx:pt idx="42152">347</cx:pt>
          <cx:pt idx="42153">352</cx:pt>
          <cx:pt idx="42154">315</cx:pt>
          <cx:pt idx="42155">347</cx:pt>
          <cx:pt idx="42156">304</cx:pt>
          <cx:pt idx="42157">328</cx:pt>
          <cx:pt idx="42158">337</cx:pt>
          <cx:pt idx="42159">343</cx:pt>
          <cx:pt idx="42160">305</cx:pt>
          <cx:pt idx="42161">315</cx:pt>
          <cx:pt idx="42162">282</cx:pt>
          <cx:pt idx="42163">278</cx:pt>
          <cx:pt idx="42164">225</cx:pt>
          <cx:pt idx="42165">97</cx:pt>
          <cx:pt idx="42166">72</cx:pt>
          <cx:pt idx="42167">40</cx:pt>
          <cx:pt idx="42168">18</cx:pt>
          <cx:pt idx="42169">27</cx:pt>
          <cx:pt idx="42170">62</cx:pt>
          <cx:pt idx="42171">87</cx:pt>
          <cx:pt idx="42172">196</cx:pt>
          <cx:pt idx="42173">296</cx:pt>
          <cx:pt idx="42174">293</cx:pt>
          <cx:pt idx="42175">344</cx:pt>
          <cx:pt idx="42176">327</cx:pt>
          <cx:pt idx="42177">330</cx:pt>
          <cx:pt idx="42178">306</cx:pt>
          <cx:pt idx="42179">331</cx:pt>
          <cx:pt idx="42180">326</cx:pt>
          <cx:pt idx="42181">324</cx:pt>
          <cx:pt idx="42182">335</cx:pt>
          <cx:pt idx="42183">349</cx:pt>
          <cx:pt idx="42184">341</cx:pt>
          <cx:pt idx="42185">329</cx:pt>
          <cx:pt idx="42186">288</cx:pt>
          <cx:pt idx="42187">290</cx:pt>
          <cx:pt idx="42188">229</cx:pt>
          <cx:pt idx="42189">99</cx:pt>
          <cx:pt idx="42190">63</cx:pt>
          <cx:pt idx="42191">27</cx:pt>
          <cx:pt idx="42192">29</cx:pt>
          <cx:pt idx="42193">29</cx:pt>
          <cx:pt idx="42194">67</cx:pt>
          <cx:pt idx="42195">85</cx:pt>
          <cx:pt idx="42196">173</cx:pt>
          <cx:pt idx="42197">297</cx:pt>
          <cx:pt idx="42198">283</cx:pt>
          <cx:pt idx="42199">312</cx:pt>
          <cx:pt idx="42200">353</cx:pt>
          <cx:pt idx="42201">350</cx:pt>
          <cx:pt idx="42202">330</cx:pt>
          <cx:pt idx="42203">313</cx:pt>
          <cx:pt idx="42204">316</cx:pt>
          <cx:pt idx="42205">320</cx:pt>
          <cx:pt idx="42206">324</cx:pt>
          <cx:pt idx="42207">311</cx:pt>
          <cx:pt idx="42208">330</cx:pt>
          <cx:pt idx="42209">306</cx:pt>
          <cx:pt idx="42210">256</cx:pt>
          <cx:pt idx="42211">291</cx:pt>
          <cx:pt idx="42212">227</cx:pt>
          <cx:pt idx="42213">103</cx:pt>
          <cx:pt idx="42214">60</cx:pt>
          <cx:pt idx="42215">36</cx:pt>
          <cx:pt idx="42216">16</cx:pt>
          <cx:pt idx="42217">16</cx:pt>
          <cx:pt idx="42218">31</cx:pt>
          <cx:pt idx="42219">81</cx:pt>
          <cx:pt idx="42220">173</cx:pt>
          <cx:pt idx="42221">241</cx:pt>
          <cx:pt idx="42222">269</cx:pt>
          <cx:pt idx="42223">266</cx:pt>
          <cx:pt idx="42224">302</cx:pt>
          <cx:pt idx="42225">325</cx:pt>
          <cx:pt idx="42226">318</cx:pt>
          <cx:pt idx="42227">280</cx:pt>
          <cx:pt idx="42228">281</cx:pt>
          <cx:pt idx="42229">284</cx:pt>
          <cx:pt idx="42230">250</cx:pt>
          <cx:pt idx="42231">246</cx:pt>
          <cx:pt idx="42232">223</cx:pt>
          <cx:pt idx="42233">238</cx:pt>
          <cx:pt idx="42234">220</cx:pt>
          <cx:pt idx="42235">207</cx:pt>
          <cx:pt idx="42236">175</cx:pt>
          <cx:pt idx="42237">54</cx:pt>
          <cx:pt idx="42238">34</cx:pt>
          <cx:pt idx="42239">34</cx:pt>
          <cx:pt idx="42240">14</cx:pt>
          <cx:pt idx="42241">16</cx:pt>
          <cx:pt idx="42242">4</cx:pt>
          <cx:pt idx="42243">31</cx:pt>
          <cx:pt idx="42244">94</cx:pt>
          <cx:pt idx="42245">146</cx:pt>
          <cx:pt idx="42246">202</cx:pt>
          <cx:pt idx="42247">205</cx:pt>
          <cx:pt idx="42248">220</cx:pt>
          <cx:pt idx="42249">250</cx:pt>
          <cx:pt idx="42250">285</cx:pt>
          <cx:pt idx="42251">260</cx:pt>
          <cx:pt idx="42252">278</cx:pt>
          <cx:pt idx="42253">261</cx:pt>
          <cx:pt idx="42254">282</cx:pt>
          <cx:pt idx="42255">244</cx:pt>
          <cx:pt idx="42256">269</cx:pt>
          <cx:pt idx="42257">238</cx:pt>
          <cx:pt idx="42258">251</cx:pt>
          <cx:pt idx="42259">227</cx:pt>
          <cx:pt idx="42260">259</cx:pt>
          <cx:pt idx="42261">169</cx:pt>
          <cx:pt idx="42262">37</cx:pt>
          <cx:pt idx="42263">27</cx:pt>
          <cx:pt idx="42264">25</cx:pt>
          <cx:pt idx="42265">23</cx:pt>
          <cx:pt idx="42266">20</cx:pt>
          <cx:pt idx="42267">33</cx:pt>
          <cx:pt idx="42268">64</cx:pt>
          <cx:pt idx="42269">154</cx:pt>
          <cx:pt idx="42270">258</cx:pt>
          <cx:pt idx="42271">293</cx:pt>
          <cx:pt idx="42272">357</cx:pt>
          <cx:pt idx="42273">342</cx:pt>
          <cx:pt idx="42274">333</cx:pt>
          <cx:pt idx="42275">308</cx:pt>
          <cx:pt idx="42276">276</cx:pt>
          <cx:pt idx="42277">275</cx:pt>
          <cx:pt idx="42278">301</cx:pt>
          <cx:pt idx="42279">272</cx:pt>
          <cx:pt idx="42280">293</cx:pt>
          <cx:pt idx="42281">271</cx:pt>
          <cx:pt idx="42282">261</cx:pt>
          <cx:pt idx="42283">233</cx:pt>
          <cx:pt idx="42284">251</cx:pt>
          <cx:pt idx="42285">176</cx:pt>
          <cx:pt idx="42286">73</cx:pt>
          <cx:pt idx="42287">52</cx:pt>
          <cx:pt idx="42288">29</cx:pt>
          <cx:pt idx="42289">27</cx:pt>
          <cx:pt idx="42290">20</cx:pt>
          <cx:pt idx="42291">64</cx:pt>
          <cx:pt idx="42292">85</cx:pt>
          <cx:pt idx="42293">153</cx:pt>
          <cx:pt idx="42294">259</cx:pt>
          <cx:pt idx="42295">263</cx:pt>
          <cx:pt idx="42296">313</cx:pt>
          <cx:pt idx="42297">312</cx:pt>
          <cx:pt idx="42298">319</cx:pt>
          <cx:pt idx="42299">253</cx:pt>
          <cx:pt idx="42300">239</cx:pt>
          <cx:pt idx="42301">247</cx:pt>
          <cx:pt idx="42302">287</cx:pt>
          <cx:pt idx="42303">269</cx:pt>
          <cx:pt idx="42304">274</cx:pt>
          <cx:pt idx="42305">268</cx:pt>
          <cx:pt idx="42306">278</cx:pt>
          <cx:pt idx="42307">231</cx:pt>
          <cx:pt idx="42308">223</cx:pt>
          <cx:pt idx="42309">157</cx:pt>
          <cx:pt idx="42310">72</cx:pt>
          <cx:pt idx="42311">44</cx:pt>
          <cx:pt idx="42312">19</cx:pt>
          <cx:pt idx="42313">19</cx:pt>
          <cx:pt idx="42314">24</cx:pt>
          <cx:pt idx="42315">65</cx:pt>
          <cx:pt idx="42316">86</cx:pt>
          <cx:pt idx="42317">132</cx:pt>
          <cx:pt idx="42318">270</cx:pt>
          <cx:pt idx="42319">293</cx:pt>
          <cx:pt idx="42320">336</cx:pt>
          <cx:pt idx="42321">321</cx:pt>
          <cx:pt idx="42322">326</cx:pt>
          <cx:pt idx="42323">275</cx:pt>
          <cx:pt idx="42324">281</cx:pt>
          <cx:pt idx="42325">286</cx:pt>
          <cx:pt idx="42326">309</cx:pt>
          <cx:pt idx="42327">265</cx:pt>
          <cx:pt idx="42328">302</cx:pt>
          <cx:pt idx="42329">278</cx:pt>
          <cx:pt idx="42330">297</cx:pt>
          <cx:pt idx="42331">246</cx:pt>
          <cx:pt idx="42332">256</cx:pt>
          <cx:pt idx="42333">170</cx:pt>
          <cx:pt idx="42334">68</cx:pt>
          <cx:pt idx="42335">47</cx:pt>
          <cx:pt idx="42336">19</cx:pt>
          <cx:pt idx="42337">18</cx:pt>
          <cx:pt idx="42338">26</cx:pt>
          <cx:pt idx="42339">60</cx:pt>
          <cx:pt idx="42340">84</cx:pt>
          <cx:pt idx="42341">150</cx:pt>
          <cx:pt idx="42342">252</cx:pt>
          <cx:pt idx="42343">267</cx:pt>
          <cx:pt idx="42344">305</cx:pt>
          <cx:pt idx="42345">305</cx:pt>
          <cx:pt idx="42346">323</cx:pt>
          <cx:pt idx="42347">262</cx:pt>
          <cx:pt idx="42348">297</cx:pt>
          <cx:pt idx="42349">262</cx:pt>
          <cx:pt idx="42350">291</cx:pt>
          <cx:pt idx="42351">285</cx:pt>
          <cx:pt idx="42352">297</cx:pt>
          <cx:pt idx="42353">274</cx:pt>
          <cx:pt idx="42354">282</cx:pt>
          <cx:pt idx="42355">237</cx:pt>
          <cx:pt idx="42356">251</cx:pt>
          <cx:pt idx="42357">171</cx:pt>
          <cx:pt idx="42358">65</cx:pt>
          <cx:pt idx="42359">49</cx:pt>
          <cx:pt idx="42360">25</cx:pt>
          <cx:pt idx="42361">23</cx:pt>
          <cx:pt idx="42362">24</cx:pt>
          <cx:pt idx="42363">58</cx:pt>
          <cx:pt idx="42364">85</cx:pt>
          <cx:pt idx="42365">130</cx:pt>
          <cx:pt idx="42366">228</cx:pt>
          <cx:pt idx="42367">232</cx:pt>
          <cx:pt idx="42368">263</cx:pt>
          <cx:pt idx="42369">298</cx:pt>
          <cx:pt idx="42370">306</cx:pt>
          <cx:pt idx="42371">269</cx:pt>
          <cx:pt idx="42372">250</cx:pt>
          <cx:pt idx="42373">251</cx:pt>
          <cx:pt idx="42374">268</cx:pt>
          <cx:pt idx="42375">235</cx:pt>
          <cx:pt idx="42376">235</cx:pt>
          <cx:pt idx="42377">248</cx:pt>
          <cx:pt idx="42378">214</cx:pt>
          <cx:pt idx="42379">199</cx:pt>
          <cx:pt idx="42380">214</cx:pt>
          <cx:pt idx="42381">133</cx:pt>
          <cx:pt idx="42382">57</cx:pt>
          <cx:pt idx="42383">39</cx:pt>
          <cx:pt idx="42384">22</cx:pt>
          <cx:pt idx="42385">12</cx:pt>
          <cx:pt idx="42386">10</cx:pt>
          <cx:pt idx="42387">37</cx:pt>
          <cx:pt idx="42388">69</cx:pt>
          <cx:pt idx="42389">141</cx:pt>
          <cx:pt idx="42390">224</cx:pt>
          <cx:pt idx="42391">203</cx:pt>
          <cx:pt idx="42392">232</cx:pt>
          <cx:pt idx="42393">252</cx:pt>
          <cx:pt idx="42394">269</cx:pt>
          <cx:pt idx="42395">217</cx:pt>
          <cx:pt idx="42396">240</cx:pt>
          <cx:pt idx="42397">235</cx:pt>
          <cx:pt idx="42398">235</cx:pt>
          <cx:pt idx="42399">211</cx:pt>
          <cx:pt idx="42400">191</cx:pt>
          <cx:pt idx="42401">174</cx:pt>
          <cx:pt idx="42402">196</cx:pt>
          <cx:pt idx="42403">126</cx:pt>
          <cx:pt idx="42404">140</cx:pt>
          <cx:pt idx="42405">98</cx:pt>
          <cx:pt idx="42406">17</cx:pt>
          <cx:pt idx="42407">19</cx:pt>
          <cx:pt idx="42408">19</cx:pt>
          <cx:pt idx="42409">9</cx:pt>
          <cx:pt idx="42410">5</cx:pt>
          <cx:pt idx="42411">27</cx:pt>
          <cx:pt idx="42412">73</cx:pt>
          <cx:pt idx="42413">121</cx:pt>
          <cx:pt idx="42414">184</cx:pt>
          <cx:pt idx="42415">204</cx:pt>
          <cx:pt idx="42416">209</cx:pt>
          <cx:pt idx="42417">252</cx:pt>
          <cx:pt idx="42418">256</cx:pt>
          <cx:pt idx="42419">247</cx:pt>
          <cx:pt idx="42420">255</cx:pt>
          <cx:pt idx="42421">255</cx:pt>
          <cx:pt idx="42422">258</cx:pt>
          <cx:pt idx="42423">269</cx:pt>
          <cx:pt idx="42424">261</cx:pt>
          <cx:pt idx="42425">278</cx:pt>
          <cx:pt idx="42426">252</cx:pt>
          <cx:pt idx="42427">224</cx:pt>
          <cx:pt idx="42428">241</cx:pt>
          <cx:pt idx="42429">166</cx:pt>
          <cx:pt idx="42430">39</cx:pt>
          <cx:pt idx="42431">23</cx:pt>
          <cx:pt idx="42432">24</cx:pt>
          <cx:pt idx="42433">22</cx:pt>
          <cx:pt idx="42434">16</cx:pt>
          <cx:pt idx="42435">39</cx:pt>
          <cx:pt idx="42436">69</cx:pt>
          <cx:pt idx="42437">169</cx:pt>
          <cx:pt idx="42438">284</cx:pt>
          <cx:pt idx="42439">282</cx:pt>
          <cx:pt idx="42440">324</cx:pt>
          <cx:pt idx="42441">337</cx:pt>
          <cx:pt idx="42442">329</cx:pt>
          <cx:pt idx="42443">276</cx:pt>
          <cx:pt idx="42444">251</cx:pt>
          <cx:pt idx="42445">256</cx:pt>
          <cx:pt idx="42446">272</cx:pt>
          <cx:pt idx="42447">259</cx:pt>
          <cx:pt idx="42448">268</cx:pt>
          <cx:pt idx="42449">274</cx:pt>
          <cx:pt idx="42450">269</cx:pt>
          <cx:pt idx="42451">230</cx:pt>
          <cx:pt idx="42452">232</cx:pt>
          <cx:pt idx="42453">169</cx:pt>
          <cx:pt idx="42454">65</cx:pt>
          <cx:pt idx="42455">47</cx:pt>
          <cx:pt idx="42456">16</cx:pt>
          <cx:pt idx="42457">20</cx:pt>
          <cx:pt idx="42458">26</cx:pt>
          <cx:pt idx="42459">57</cx:pt>
          <cx:pt idx="42460">82</cx:pt>
          <cx:pt idx="42461">149</cx:pt>
          <cx:pt idx="42462">262</cx:pt>
          <cx:pt idx="42463">278</cx:pt>
          <cx:pt idx="42464">327</cx:pt>
          <cx:pt idx="42465">312</cx:pt>
          <cx:pt idx="42466">315</cx:pt>
          <cx:pt idx="42467">251</cx:pt>
          <cx:pt idx="42468">234</cx:pt>
          <cx:pt idx="42469">240</cx:pt>
          <cx:pt idx="42470">256</cx:pt>
          <cx:pt idx="42471">262</cx:pt>
          <cx:pt idx="42472">274</cx:pt>
          <cx:pt idx="42473">285</cx:pt>
          <cx:pt idx="42474">275</cx:pt>
          <cx:pt idx="42475">222</cx:pt>
          <cx:pt idx="42476">224</cx:pt>
          <cx:pt idx="42477">118</cx:pt>
          <cx:pt idx="42478">56</cx:pt>
          <cx:pt idx="42479">43</cx:pt>
          <cx:pt idx="42480">17</cx:pt>
          <cx:pt idx="42481">16</cx:pt>
          <cx:pt idx="42482">24</cx:pt>
          <cx:pt idx="42483">60</cx:pt>
          <cx:pt idx="42484">88</cx:pt>
          <cx:pt idx="42485">145</cx:pt>
          <cx:pt idx="42486">273</cx:pt>
          <cx:pt idx="42487">274</cx:pt>
          <cx:pt idx="42488">311</cx:pt>
          <cx:pt idx="42489">315</cx:pt>
          <cx:pt idx="42490">305</cx:pt>
          <cx:pt idx="42491">251</cx:pt>
          <cx:pt idx="42492">251</cx:pt>
          <cx:pt idx="42493">269</cx:pt>
          <cx:pt idx="42494">284</cx:pt>
          <cx:pt idx="42495">258</cx:pt>
          <cx:pt idx="42496">300</cx:pt>
          <cx:pt idx="42497">282</cx:pt>
          <cx:pt idx="42498">270</cx:pt>
          <cx:pt idx="42499">209</cx:pt>
          <cx:pt idx="42500">232</cx:pt>
          <cx:pt idx="42501">155</cx:pt>
          <cx:pt idx="42502">52</cx:pt>
          <cx:pt idx="42503">37</cx:pt>
          <cx:pt idx="42504">16</cx:pt>
          <cx:pt idx="42505">15</cx:pt>
          <cx:pt idx="42506">23</cx:pt>
          <cx:pt idx="42507">58</cx:pt>
          <cx:pt idx="42508">81</cx:pt>
          <cx:pt idx="42509">125</cx:pt>
          <cx:pt idx="42510">222</cx:pt>
          <cx:pt idx="42511">213</cx:pt>
          <cx:pt idx="42512">264</cx:pt>
          <cx:pt idx="42513">269</cx:pt>
          <cx:pt idx="42514">283</cx:pt>
          <cx:pt idx="42515">233</cx:pt>
          <cx:pt idx="42516">232</cx:pt>
          <cx:pt idx="42517">231</cx:pt>
          <cx:pt idx="42518">270</cx:pt>
          <cx:pt idx="42519">254</cx:pt>
          <cx:pt idx="42520">261</cx:pt>
          <cx:pt idx="42521">269</cx:pt>
          <cx:pt idx="42522">235</cx:pt>
          <cx:pt idx="42523">196</cx:pt>
          <cx:pt idx="42524">204</cx:pt>
          <cx:pt idx="42525">123</cx:pt>
          <cx:pt idx="42526">59</cx:pt>
          <cx:pt idx="42527">46</cx:pt>
          <cx:pt idx="42528">15</cx:pt>
          <cx:pt idx="42529">18</cx:pt>
          <cx:pt idx="42530">23</cx:pt>
          <cx:pt idx="42531">53</cx:pt>
          <cx:pt idx="42532">66</cx:pt>
          <cx:pt idx="42533">112</cx:pt>
          <cx:pt idx="42534">207</cx:pt>
          <cx:pt idx="42535">201</cx:pt>
          <cx:pt idx="42536">265</cx:pt>
          <cx:pt idx="42537">287</cx:pt>
          <cx:pt idx="42538">285</cx:pt>
          <cx:pt idx="42539">220</cx:pt>
          <cx:pt idx="42540">230</cx:pt>
          <cx:pt idx="42541">236</cx:pt>
          <cx:pt idx="42542">255</cx:pt>
          <cx:pt idx="42543">261</cx:pt>
          <cx:pt idx="42544">257</cx:pt>
          <cx:pt idx="42545">251</cx:pt>
          <cx:pt idx="42546">225</cx:pt>
          <cx:pt idx="42547">183</cx:pt>
          <cx:pt idx="42548">211</cx:pt>
          <cx:pt idx="42549">131</cx:pt>
          <cx:pt idx="42550">51</cx:pt>
          <cx:pt idx="42551">40</cx:pt>
          <cx:pt idx="42552">12</cx:pt>
          <cx:pt idx="42553">13</cx:pt>
          <cx:pt idx="42554">10</cx:pt>
          <cx:pt idx="42555">25</cx:pt>
          <cx:pt idx="42556">57</cx:pt>
          <cx:pt idx="42557">131</cx:pt>
          <cx:pt idx="42558">220</cx:pt>
          <cx:pt idx="42559">201</cx:pt>
          <cx:pt idx="42560">216</cx:pt>
          <cx:pt idx="42561">247</cx:pt>
          <cx:pt idx="42562">270</cx:pt>
          <cx:pt idx="42563">224</cx:pt>
          <cx:pt idx="42564">241</cx:pt>
          <cx:pt idx="42565">223</cx:pt>
          <cx:pt idx="42566">215</cx:pt>
          <cx:pt idx="42567">195</cx:pt>
          <cx:pt idx="42568">183</cx:pt>
          <cx:pt idx="42569">159</cx:pt>
          <cx:pt idx="42570">160</cx:pt>
          <cx:pt idx="42571">128</cx:pt>
          <cx:pt idx="42572">132</cx:pt>
          <cx:pt idx="42573">90</cx:pt>
          <cx:pt idx="42574">19</cx:pt>
          <cx:pt idx="42575">16</cx:pt>
          <cx:pt idx="42576">14</cx:pt>
          <cx:pt idx="42577">6</cx:pt>
          <cx:pt idx="42578">3</cx:pt>
          <cx:pt idx="42579">28</cx:pt>
          <cx:pt idx="42580">64</cx:pt>
          <cx:pt idx="42581">87</cx:pt>
          <cx:pt idx="42582">166</cx:pt>
          <cx:pt idx="42583">187</cx:pt>
          <cx:pt idx="42584">212</cx:pt>
          <cx:pt idx="42585">236</cx:pt>
          <cx:pt idx="42586">265</cx:pt>
          <cx:pt idx="42587">271</cx:pt>
          <cx:pt idx="42588">242</cx:pt>
          <cx:pt idx="42589">229</cx:pt>
          <cx:pt idx="42590">254</cx:pt>
          <cx:pt idx="42591">271</cx:pt>
          <cx:pt idx="42592">254</cx:pt>
          <cx:pt idx="42593">247</cx:pt>
          <cx:pt idx="42594">232</cx:pt>
          <cx:pt idx="42595">207</cx:pt>
          <cx:pt idx="42596">223</cx:pt>
          <cx:pt idx="42597">140</cx:pt>
          <cx:pt idx="42598">32</cx:pt>
          <cx:pt idx="42599">15</cx:pt>
          <cx:pt idx="42600">15</cx:pt>
          <cx:pt idx="42601">19</cx:pt>
          <cx:pt idx="42602">18</cx:pt>
          <cx:pt idx="42603">37</cx:pt>
          <cx:pt idx="42604">62</cx:pt>
          <cx:pt idx="42605">126</cx:pt>
          <cx:pt idx="42606">257</cx:pt>
          <cx:pt idx="42607">272</cx:pt>
          <cx:pt idx="42608">331</cx:pt>
          <cx:pt idx="42609">310</cx:pt>
          <cx:pt idx="42610">345</cx:pt>
          <cx:pt idx="42611">273</cx:pt>
          <cx:pt idx="42612">258</cx:pt>
          <cx:pt idx="42613">258</cx:pt>
          <cx:pt idx="42614">260</cx:pt>
          <cx:pt idx="42615">254</cx:pt>
          <cx:pt idx="42616">261</cx:pt>
          <cx:pt idx="42617">274</cx:pt>
          <cx:pt idx="42618">248</cx:pt>
          <cx:pt idx="42619">222</cx:pt>
          <cx:pt idx="42620">218</cx:pt>
          <cx:pt idx="42621">146</cx:pt>
          <cx:pt idx="42622">63</cx:pt>
          <cx:pt idx="42623">38</cx:pt>
          <cx:pt idx="42624">14</cx:pt>
          <cx:pt idx="42625">19</cx:pt>
          <cx:pt idx="42626">23</cx:pt>
          <cx:pt idx="42627">59</cx:pt>
          <cx:pt idx="42628">75</cx:pt>
          <cx:pt idx="42629">145</cx:pt>
          <cx:pt idx="42630">257</cx:pt>
          <cx:pt idx="42631">261</cx:pt>
          <cx:pt idx="42632">297</cx:pt>
          <cx:pt idx="42633">292</cx:pt>
          <cx:pt idx="42634">298</cx:pt>
          <cx:pt idx="42635">261</cx:pt>
          <cx:pt idx="42636">232</cx:pt>
          <cx:pt idx="42637">235</cx:pt>
          <cx:pt idx="42638">259</cx:pt>
          <cx:pt idx="42639">239</cx:pt>
          <cx:pt idx="42640">250</cx:pt>
          <cx:pt idx="42641">267</cx:pt>
          <cx:pt idx="42642">271</cx:pt>
          <cx:pt idx="42643">225</cx:pt>
          <cx:pt idx="42644">213</cx:pt>
          <cx:pt idx="42645">125</cx:pt>
          <cx:pt idx="42646">54</cx:pt>
          <cx:pt idx="42647">44</cx:pt>
          <cx:pt idx="42648">20</cx:pt>
          <cx:pt idx="42649">15</cx:pt>
          <cx:pt idx="42650">21</cx:pt>
          <cx:pt idx="42651">63</cx:pt>
          <cx:pt idx="42652">76</cx:pt>
          <cx:pt idx="42653">137</cx:pt>
          <cx:pt idx="42654">264</cx:pt>
          <cx:pt idx="42655">260</cx:pt>
          <cx:pt idx="42656">311</cx:pt>
          <cx:pt idx="42657">309</cx:pt>
          <cx:pt idx="42658">306</cx:pt>
          <cx:pt idx="42659">242</cx:pt>
          <cx:pt idx="42660">240</cx:pt>
          <cx:pt idx="42661">259</cx:pt>
          <cx:pt idx="42662">266</cx:pt>
          <cx:pt idx="42663">250</cx:pt>
          <cx:pt idx="42664">302</cx:pt>
          <cx:pt idx="42665">264</cx:pt>
          <cx:pt idx="42666">278</cx:pt>
          <cx:pt idx="42667">230</cx:pt>
          <cx:pt idx="42668">234</cx:pt>
          <cx:pt idx="42669">139</cx:pt>
          <cx:pt idx="42670">56</cx:pt>
          <cx:pt idx="42671">34</cx:pt>
          <cx:pt idx="42672">17</cx:pt>
          <cx:pt idx="42673">16</cx:pt>
          <cx:pt idx="42674">25</cx:pt>
          <cx:pt idx="42675">56</cx:pt>
          <cx:pt idx="42676">81</cx:pt>
          <cx:pt idx="42677">142</cx:pt>
          <cx:pt idx="42678">256</cx:pt>
          <cx:pt idx="42679">283</cx:pt>
          <cx:pt idx="42680">308</cx:pt>
          <cx:pt idx="42681">312</cx:pt>
          <cx:pt idx="42682">330</cx:pt>
          <cx:pt idx="42683">271</cx:pt>
          <cx:pt idx="42684">252</cx:pt>
          <cx:pt idx="42685">256</cx:pt>
          <cx:pt idx="42686">288</cx:pt>
          <cx:pt idx="42687">256</cx:pt>
          <cx:pt idx="42688">287</cx:pt>
          <cx:pt idx="42689">278</cx:pt>
          <cx:pt idx="42690">261</cx:pt>
          <cx:pt idx="42691">231</cx:pt>
          <cx:pt idx="42692">243</cx:pt>
          <cx:pt idx="42693">147</cx:pt>
          <cx:pt idx="42694">58</cx:pt>
          <cx:pt idx="42695">36</cx:pt>
          <cx:pt idx="42696">20</cx:pt>
          <cx:pt idx="42697">21</cx:pt>
          <cx:pt idx="42698">25</cx:pt>
          <cx:pt idx="42699">61</cx:pt>
          <cx:pt idx="42700">75</cx:pt>
          <cx:pt idx="42701">137</cx:pt>
          <cx:pt idx="42702">260</cx:pt>
          <cx:pt idx="42703">253</cx:pt>
          <cx:pt idx="42704">304</cx:pt>
          <cx:pt idx="42705">297</cx:pt>
          <cx:pt idx="42706">306</cx:pt>
          <cx:pt idx="42707">281</cx:pt>
          <cx:pt idx="42708">270</cx:pt>
          <cx:pt idx="42709">266</cx:pt>
          <cx:pt idx="42710">297</cx:pt>
          <cx:pt idx="42711">254</cx:pt>
          <cx:pt idx="42712">269</cx:pt>
          <cx:pt idx="42713">283</cx:pt>
          <cx:pt idx="42714">264</cx:pt>
          <cx:pt idx="42715">219</cx:pt>
          <cx:pt idx="42716">234</cx:pt>
          <cx:pt idx="42717">154</cx:pt>
          <cx:pt idx="42718">59</cx:pt>
          <cx:pt idx="42719">37</cx:pt>
          <cx:pt idx="42720">9</cx:pt>
          <cx:pt idx="42721">5</cx:pt>
          <cx:pt idx="42722">7</cx:pt>
          <cx:pt idx="42723">26</cx:pt>
          <cx:pt idx="42724">62</cx:pt>
          <cx:pt idx="42725">128</cx:pt>
          <cx:pt idx="42726">222</cx:pt>
          <cx:pt idx="42727">198</cx:pt>
          <cx:pt idx="42728">218</cx:pt>
          <cx:pt idx="42729">259</cx:pt>
          <cx:pt idx="42730">273</cx:pt>
          <cx:pt idx="42731">219</cx:pt>
          <cx:pt idx="42732">217</cx:pt>
          <cx:pt idx="42733">220</cx:pt>
          <cx:pt idx="42734">221</cx:pt>
          <cx:pt idx="42735">205</cx:pt>
          <cx:pt idx="42736">185</cx:pt>
          <cx:pt idx="42737">154</cx:pt>
          <cx:pt idx="42738">154</cx:pt>
          <cx:pt idx="42739">123</cx:pt>
          <cx:pt idx="42740">130</cx:pt>
          <cx:pt idx="42741">92</cx:pt>
          <cx:pt idx="42742">21</cx:pt>
          <cx:pt idx="42743">12</cx:pt>
          <cx:pt idx="42744">13</cx:pt>
          <cx:pt idx="42745">6</cx:pt>
          <cx:pt idx="42746">4</cx:pt>
          <cx:pt idx="42747">27</cx:pt>
          <cx:pt idx="42748">63</cx:pt>
          <cx:pt idx="42749">87</cx:pt>
          <cx:pt idx="42750">177</cx:pt>
          <cx:pt idx="42751">203</cx:pt>
          <cx:pt idx="42752">193</cx:pt>
          <cx:pt idx="42753">206</cx:pt>
          <cx:pt idx="42754">260</cx:pt>
          <cx:pt idx="42755">237</cx:pt>
          <cx:pt idx="42756">245</cx:pt>
          <cx:pt idx="42757">235</cx:pt>
          <cx:pt idx="42758">258</cx:pt>
          <cx:pt idx="42759">251</cx:pt>
          <cx:pt idx="42760">252</cx:pt>
          <cx:pt idx="42761">262</cx:pt>
          <cx:pt idx="42762">253</cx:pt>
          <cx:pt idx="42763">203</cx:pt>
          <cx:pt idx="42764">227</cx:pt>
          <cx:pt idx="42765">137</cx:pt>
          <cx:pt idx="42766">28</cx:pt>
          <cx:pt idx="42767">12</cx:pt>
          <cx:pt idx="42768">21</cx:pt>
          <cx:pt idx="42769">19</cx:pt>
          <cx:pt idx="42770">19</cx:pt>
          <cx:pt idx="42771">41</cx:pt>
          <cx:pt idx="42772">69</cx:pt>
          <cx:pt idx="42773">131</cx:pt>
          <cx:pt idx="42774">278</cx:pt>
          <cx:pt idx="42775">271</cx:pt>
          <cx:pt idx="42776">317</cx:pt>
          <cx:pt idx="42777">306</cx:pt>
          <cx:pt idx="42778">294</cx:pt>
          <cx:pt idx="42779">256</cx:pt>
          <cx:pt idx="42780">261</cx:pt>
          <cx:pt idx="42781">247</cx:pt>
          <cx:pt idx="42782">253</cx:pt>
          <cx:pt idx="42783">243</cx:pt>
          <cx:pt idx="42784">270</cx:pt>
          <cx:pt idx="42785">266</cx:pt>
          <cx:pt idx="42786">243</cx:pt>
          <cx:pt idx="42787">214</cx:pt>
          <cx:pt idx="42788">216</cx:pt>
          <cx:pt idx="42789">147</cx:pt>
          <cx:pt idx="42790">56</cx:pt>
          <cx:pt idx="42791">39</cx:pt>
          <cx:pt idx="42792">17</cx:pt>
          <cx:pt idx="42793">16</cx:pt>
          <cx:pt idx="42794">28</cx:pt>
          <cx:pt idx="42795">68</cx:pt>
          <cx:pt idx="42796">85</cx:pt>
          <cx:pt idx="42797">138</cx:pt>
          <cx:pt idx="42798">256</cx:pt>
          <cx:pt idx="42799">264</cx:pt>
          <cx:pt idx="42800">312</cx:pt>
          <cx:pt idx="42801">316</cx:pt>
          <cx:pt idx="42802">299</cx:pt>
          <cx:pt idx="42803">243</cx:pt>
          <cx:pt idx="42804">231</cx:pt>
          <cx:pt idx="42805">237</cx:pt>
          <cx:pt idx="42806">251</cx:pt>
          <cx:pt idx="42807">225</cx:pt>
          <cx:pt idx="42808">261</cx:pt>
          <cx:pt idx="42809">256</cx:pt>
          <cx:pt idx="42810">262</cx:pt>
          <cx:pt idx="42811">216</cx:pt>
          <cx:pt idx="42812">218</cx:pt>
          <cx:pt idx="42813">122</cx:pt>
          <cx:pt idx="42814">62</cx:pt>
          <cx:pt idx="42815">45</cx:pt>
          <cx:pt idx="42816">17</cx:pt>
          <cx:pt idx="42817">21</cx:pt>
          <cx:pt idx="42818">27</cx:pt>
          <cx:pt idx="42819">65</cx:pt>
          <cx:pt idx="42820">88</cx:pt>
          <cx:pt idx="42821">125</cx:pt>
          <cx:pt idx="42822">271</cx:pt>
          <cx:pt idx="42823">276</cx:pt>
          <cx:pt idx="42824">329</cx:pt>
          <cx:pt idx="42825">326</cx:pt>
          <cx:pt idx="42826">314</cx:pt>
          <cx:pt idx="42827">254</cx:pt>
          <cx:pt idx="42828">249</cx:pt>
          <cx:pt idx="42829">267</cx:pt>
          <cx:pt idx="42830">266</cx:pt>
          <cx:pt idx="42831">254</cx:pt>
          <cx:pt idx="42832">290</cx:pt>
          <cx:pt idx="42833">262</cx:pt>
          <cx:pt idx="42834">289</cx:pt>
          <cx:pt idx="42835">241</cx:pt>
          <cx:pt idx="42836">235</cx:pt>
          <cx:pt idx="42837">149</cx:pt>
          <cx:pt idx="42838">64</cx:pt>
          <cx:pt idx="42839">44</cx:pt>
          <cx:pt idx="42840">18</cx:pt>
          <cx:pt idx="42841">19</cx:pt>
          <cx:pt idx="42842">27</cx:pt>
          <cx:pt idx="42843">54</cx:pt>
          <cx:pt idx="42844">70</cx:pt>
          <cx:pt idx="42845">142</cx:pt>
          <cx:pt idx="42846">273</cx:pt>
          <cx:pt idx="42847">268</cx:pt>
          <cx:pt idx="42848">295</cx:pt>
          <cx:pt idx="42849">305</cx:pt>
          <cx:pt idx="42850">308</cx:pt>
          <cx:pt idx="42851">264</cx:pt>
          <cx:pt idx="42852">251</cx:pt>
          <cx:pt idx="42853">266</cx:pt>
          <cx:pt idx="42854">284</cx:pt>
          <cx:pt idx="42855">245</cx:pt>
          <cx:pt idx="42856">281</cx:pt>
          <cx:pt idx="42857">286</cx:pt>
          <cx:pt idx="42858">285</cx:pt>
          <cx:pt idx="42859">231</cx:pt>
          <cx:pt idx="42860">219</cx:pt>
          <cx:pt idx="42861">153</cx:pt>
          <cx:pt idx="42862">66</cx:pt>
          <cx:pt idx="42863">40</cx:pt>
          <cx:pt idx="42864">15</cx:pt>
          <cx:pt idx="42865">21</cx:pt>
          <cx:pt idx="42866">25</cx:pt>
          <cx:pt idx="42867">57</cx:pt>
          <cx:pt idx="42868">77</cx:pt>
          <cx:pt idx="42869">126</cx:pt>
          <cx:pt idx="42870">257</cx:pt>
          <cx:pt idx="42871">262</cx:pt>
          <cx:pt idx="42872">325</cx:pt>
          <cx:pt idx="42873">302</cx:pt>
          <cx:pt idx="42874">342</cx:pt>
          <cx:pt idx="42875">278</cx:pt>
          <cx:pt idx="42876">273</cx:pt>
          <cx:pt idx="42877">292</cx:pt>
          <cx:pt idx="42878">284</cx:pt>
          <cx:pt idx="42879">278</cx:pt>
          <cx:pt idx="42880">292</cx:pt>
          <cx:pt idx="42881">269</cx:pt>
          <cx:pt idx="42882">285</cx:pt>
          <cx:pt idx="42883">226</cx:pt>
          <cx:pt idx="42884">234</cx:pt>
          <cx:pt idx="42885">127</cx:pt>
          <cx:pt idx="42886">58</cx:pt>
          <cx:pt idx="42887">46</cx:pt>
          <cx:pt idx="42888">6</cx:pt>
          <cx:pt idx="42889">10</cx:pt>
          <cx:pt idx="42890">8</cx:pt>
          <cx:pt idx="42891">24</cx:pt>
          <cx:pt idx="42892">63</cx:pt>
          <cx:pt idx="42893">127</cx:pt>
          <cx:pt idx="42894">210</cx:pt>
          <cx:pt idx="42895">211</cx:pt>
          <cx:pt idx="42896">245</cx:pt>
          <cx:pt idx="42897">259</cx:pt>
          <cx:pt idx="42898">284</cx:pt>
          <cx:pt idx="42899">232</cx:pt>
          <cx:pt idx="42900">222</cx:pt>
          <cx:pt idx="42901">205</cx:pt>
          <cx:pt idx="42902">224</cx:pt>
          <cx:pt idx="42903">183</cx:pt>
          <cx:pt idx="42904">188</cx:pt>
          <cx:pt idx="42905">155</cx:pt>
          <cx:pt idx="42906">166</cx:pt>
          <cx:pt idx="42907">131</cx:pt>
          <cx:pt idx="42908">135</cx:pt>
          <cx:pt idx="42909">81</cx:pt>
          <cx:pt idx="42910">21</cx:pt>
          <cx:pt idx="42911">18</cx:pt>
          <cx:pt idx="42912">12</cx:pt>
          <cx:pt idx="42913">9</cx:pt>
          <cx:pt idx="42914">9</cx:pt>
          <cx:pt idx="42915">26</cx:pt>
          <cx:pt idx="42916">64</cx:pt>
          <cx:pt idx="42917">94</cx:pt>
          <cx:pt idx="42918">178</cx:pt>
          <cx:pt idx="42919">196</cx:pt>
          <cx:pt idx="42920">211</cx:pt>
          <cx:pt idx="42921">228</cx:pt>
          <cx:pt idx="42922">267</cx:pt>
          <cx:pt idx="42923">232</cx:pt>
          <cx:pt idx="42924">244</cx:pt>
          <cx:pt idx="42925">230</cx:pt>
          <cx:pt idx="42926">248</cx:pt>
          <cx:pt idx="42927">233</cx:pt>
          <cx:pt idx="42928">269</cx:pt>
          <cx:pt idx="42929">251</cx:pt>
          <cx:pt idx="42930">253</cx:pt>
          <cx:pt idx="42931">212</cx:pt>
          <cx:pt idx="42932">235</cx:pt>
          <cx:pt idx="42933">127</cx:pt>
          <cx:pt idx="42934">21</cx:pt>
          <cx:pt idx="42935">16</cx:pt>
          <cx:pt idx="42936">16</cx:pt>
          <cx:pt idx="42937">14</cx:pt>
          <cx:pt idx="42938">21</cx:pt>
          <cx:pt idx="42939">30</cx:pt>
          <cx:pt idx="42940">54</cx:pt>
          <cx:pt idx="42941">137</cx:pt>
          <cx:pt idx="42942">256</cx:pt>
          <cx:pt idx="42943">267</cx:pt>
          <cx:pt idx="42944">309</cx:pt>
          <cx:pt idx="42945">318</cx:pt>
          <cx:pt idx="42946">320</cx:pt>
          <cx:pt idx="42947">261</cx:pt>
          <cx:pt idx="42948">266</cx:pt>
          <cx:pt idx="42949">262</cx:pt>
          <cx:pt idx="42950">258</cx:pt>
          <cx:pt idx="42951">255</cx:pt>
          <cx:pt idx="42952">278</cx:pt>
          <cx:pt idx="42953">272</cx:pt>
          <cx:pt idx="42954">252</cx:pt>
          <cx:pt idx="42955">226</cx:pt>
          <cx:pt idx="42956">223</cx:pt>
          <cx:pt idx="42957">146</cx:pt>
          <cx:pt idx="42958">61</cx:pt>
          <cx:pt idx="42959">43</cx:pt>
          <cx:pt idx="42960">19</cx:pt>
          <cx:pt idx="42961">19</cx:pt>
          <cx:pt idx="42962">26</cx:pt>
          <cx:pt idx="42963">61</cx:pt>
          <cx:pt idx="42964">76</cx:pt>
          <cx:pt idx="42965">140</cx:pt>
          <cx:pt idx="42966">249</cx:pt>
          <cx:pt idx="42967">254</cx:pt>
          <cx:pt idx="42968">318</cx:pt>
          <cx:pt idx="42969">308</cx:pt>
          <cx:pt idx="42970">307</cx:pt>
          <cx:pt idx="42971">255</cx:pt>
          <cx:pt idx="42972">248</cx:pt>
          <cx:pt idx="42973">246</cx:pt>
          <cx:pt idx="42974">275</cx:pt>
          <cx:pt idx="42975">272</cx:pt>
          <cx:pt idx="42976">266</cx:pt>
          <cx:pt idx="42977">268</cx:pt>
          <cx:pt idx="42978">272</cx:pt>
          <cx:pt idx="42979">223</cx:pt>
          <cx:pt idx="42980">220</cx:pt>
          <cx:pt idx="42981">126</cx:pt>
          <cx:pt idx="42982">60</cx:pt>
          <cx:pt idx="42983">43</cx:pt>
          <cx:pt idx="42984">19</cx:pt>
          <cx:pt idx="42985">20</cx:pt>
          <cx:pt idx="42986">23</cx:pt>
          <cx:pt idx="42987">60</cx:pt>
          <cx:pt idx="42988">66</cx:pt>
          <cx:pt idx="42989">134</cx:pt>
          <cx:pt idx="42990">259</cx:pt>
          <cx:pt idx="42991">270</cx:pt>
          <cx:pt idx="42992">313</cx:pt>
          <cx:pt idx="42993">330</cx:pt>
          <cx:pt idx="42994">294</cx:pt>
          <cx:pt idx="42995">256</cx:pt>
          <cx:pt idx="42996">266</cx:pt>
          <cx:pt idx="42997">257</cx:pt>
          <cx:pt idx="42998">287</cx:pt>
          <cx:pt idx="42999">251</cx:pt>
          <cx:pt idx="43000">277</cx:pt>
          <cx:pt idx="43001">277</cx:pt>
          <cx:pt idx="43002">280</cx:pt>
          <cx:pt idx="43003">231</cx:pt>
          <cx:pt idx="43004">235</cx:pt>
          <cx:pt idx="43005">138</cx:pt>
          <cx:pt idx="43006">69</cx:pt>
          <cx:pt idx="43007">41</cx:pt>
          <cx:pt idx="43008">18</cx:pt>
          <cx:pt idx="43009">21</cx:pt>
          <cx:pt idx="43010">29</cx:pt>
          <cx:pt idx="43011">48</cx:pt>
          <cx:pt idx="43012">66</cx:pt>
          <cx:pt idx="43013">145</cx:pt>
          <cx:pt idx="43014">255</cx:pt>
          <cx:pt idx="43015">252</cx:pt>
          <cx:pt idx="43016">289</cx:pt>
          <cx:pt idx="43017">278</cx:pt>
          <cx:pt idx="43018">277</cx:pt>
          <cx:pt idx="43019">250</cx:pt>
          <cx:pt idx="43020">239</cx:pt>
          <cx:pt idx="43021">241</cx:pt>
          <cx:pt idx="43022">266</cx:pt>
          <cx:pt idx="43023">265</cx:pt>
          <cx:pt idx="43024">281</cx:pt>
          <cx:pt idx="43025">273</cx:pt>
          <cx:pt idx="43026">281</cx:pt>
          <cx:pt idx="43027">245</cx:pt>
          <cx:pt idx="43028">221</cx:pt>
          <cx:pt idx="43029">155</cx:pt>
          <cx:pt idx="43030">66</cx:pt>
          <cx:pt idx="43031">47</cx:pt>
          <cx:pt idx="43032">15</cx:pt>
          <cx:pt idx="43033">19</cx:pt>
          <cx:pt idx="43034">29</cx:pt>
          <cx:pt idx="43035">58</cx:pt>
          <cx:pt idx="43036">71</cx:pt>
          <cx:pt idx="43037">133</cx:pt>
          <cx:pt idx="43038">238</cx:pt>
          <cx:pt idx="43039">271</cx:pt>
          <cx:pt idx="43040">297</cx:pt>
          <cx:pt idx="43041">295</cx:pt>
          <cx:pt idx="43042">285</cx:pt>
          <cx:pt idx="43043">256</cx:pt>
          <cx:pt idx="43044">256</cx:pt>
          <cx:pt idx="43045">263</cx:pt>
          <cx:pt idx="43046">287</cx:pt>
          <cx:pt idx="43047">267</cx:pt>
          <cx:pt idx="43048">276</cx:pt>
          <cx:pt idx="43049">261</cx:pt>
          <cx:pt idx="43050">267</cx:pt>
          <cx:pt idx="43051">210</cx:pt>
          <cx:pt idx="43052">211</cx:pt>
          <cx:pt idx="43053">140</cx:pt>
          <cx:pt idx="43054">64</cx:pt>
          <cx:pt idx="43055">38</cx:pt>
          <cx:pt idx="43056">12</cx:pt>
          <cx:pt idx="43057">5</cx:pt>
          <cx:pt idx="43058">5</cx:pt>
          <cx:pt idx="43059">25</cx:pt>
          <cx:pt idx="43060">53</cx:pt>
          <cx:pt idx="43061">116</cx:pt>
          <cx:pt idx="43062">202</cx:pt>
          <cx:pt idx="43063">200</cx:pt>
          <cx:pt idx="43064">216</cx:pt>
          <cx:pt idx="43065">233</cx:pt>
          <cx:pt idx="43066">273</cx:pt>
          <cx:pt idx="43067">216</cx:pt>
          <cx:pt idx="43068">230</cx:pt>
          <cx:pt idx="43069">214</cx:pt>
          <cx:pt idx="43070">220</cx:pt>
          <cx:pt idx="43071">178</cx:pt>
          <cx:pt idx="43072">178</cx:pt>
          <cx:pt idx="43073">151</cx:pt>
          <cx:pt idx="43074">165</cx:pt>
          <cx:pt idx="43075">125</cx:pt>
          <cx:pt idx="43076">133</cx:pt>
          <cx:pt idx="43077">87</cx:pt>
          <cx:pt idx="43078">19</cx:pt>
          <cx:pt idx="43079">13</cx:pt>
          <cx:pt idx="43080">16</cx:pt>
          <cx:pt idx="43081">7</cx:pt>
          <cx:pt idx="43082">7</cx:pt>
          <cx:pt idx="43083">20</cx:pt>
          <cx:pt idx="43084">56</cx:pt>
          <cx:pt idx="43085">81</cx:pt>
          <cx:pt idx="43086">161</cx:pt>
          <cx:pt idx="43087">180</cx:pt>
          <cx:pt idx="43088">190</cx:pt>
          <cx:pt idx="43089">205</cx:pt>
          <cx:pt idx="43090">239</cx:pt>
          <cx:pt idx="43091">206</cx:pt>
          <cx:pt idx="43092">233</cx:pt>
          <cx:pt idx="43093">226</cx:pt>
          <cx:pt idx="43094">254</cx:pt>
          <cx:pt idx="43095">223</cx:pt>
          <cx:pt idx="43096">240</cx:pt>
          <cx:pt idx="43097">235</cx:pt>
          <cx:pt idx="43098">248</cx:pt>
          <cx:pt idx="43099">205</cx:pt>
          <cx:pt idx="43100">237</cx:pt>
          <cx:pt idx="43101">139</cx:pt>
          <cx:pt idx="43102">28</cx:pt>
          <cx:pt idx="43103">13</cx:pt>
          <cx:pt idx="43104">16</cx:pt>
          <cx:pt idx="43105">13</cx:pt>
          <cx:pt idx="43106">16</cx:pt>
          <cx:pt idx="43107">33</cx:pt>
          <cx:pt idx="43108">58</cx:pt>
          <cx:pt idx="43109">122</cx:pt>
          <cx:pt idx="43110">237</cx:pt>
          <cx:pt idx="43111">271</cx:pt>
          <cx:pt idx="43112">327</cx:pt>
          <cx:pt idx="43113">334</cx:pt>
          <cx:pt idx="43114">309</cx:pt>
          <cx:pt idx="43115">257</cx:pt>
          <cx:pt idx="43116">251</cx:pt>
          <cx:pt idx="43117">263</cx:pt>
          <cx:pt idx="43118">266</cx:pt>
          <cx:pt idx="43119">249</cx:pt>
          <cx:pt idx="43120">269</cx:pt>
          <cx:pt idx="43121">266</cx:pt>
          <cx:pt idx="43122">250</cx:pt>
          <cx:pt idx="43123">213</cx:pt>
          <cx:pt idx="43124">221</cx:pt>
          <cx:pt idx="43125">152</cx:pt>
          <cx:pt idx="43126">66</cx:pt>
          <cx:pt idx="43127">46</cx:pt>
          <cx:pt idx="43128">25</cx:pt>
          <cx:pt idx="43129">14</cx:pt>
          <cx:pt idx="43130">27</cx:pt>
          <cx:pt idx="43131">58</cx:pt>
          <cx:pt idx="43132">80</cx:pt>
          <cx:pt idx="43133">121</cx:pt>
          <cx:pt idx="43134">256</cx:pt>
          <cx:pt idx="43135">265</cx:pt>
          <cx:pt idx="43136">283</cx:pt>
          <cx:pt idx="43137">293</cx:pt>
          <cx:pt idx="43138">306</cx:pt>
          <cx:pt idx="43139">254</cx:pt>
          <cx:pt idx="43140">226</cx:pt>
          <cx:pt idx="43141">234</cx:pt>
          <cx:pt idx="43142">238</cx:pt>
          <cx:pt idx="43143">230</cx:pt>
          <cx:pt idx="43144">259</cx:pt>
          <cx:pt idx="43145">263</cx:pt>
          <cx:pt idx="43146">261</cx:pt>
          <cx:pt idx="43147">199</cx:pt>
          <cx:pt idx="43148">230</cx:pt>
          <cx:pt idx="43149">141</cx:pt>
          <cx:pt idx="43150">62</cx:pt>
          <cx:pt idx="43151">42</cx:pt>
          <cx:pt idx="43152">20</cx:pt>
          <cx:pt idx="43153">18</cx:pt>
          <cx:pt idx="43154">25</cx:pt>
          <cx:pt idx="43155">64</cx:pt>
          <cx:pt idx="43156">81</cx:pt>
          <cx:pt idx="43157">117</cx:pt>
          <cx:pt idx="43158">253</cx:pt>
          <cx:pt idx="43159">291</cx:pt>
          <cx:pt idx="43160">335</cx:pt>
          <cx:pt idx="43161">323</cx:pt>
          <cx:pt idx="43162">307</cx:pt>
          <cx:pt idx="43163">250</cx:pt>
          <cx:pt idx="43164">248</cx:pt>
          <cx:pt idx="43165">283</cx:pt>
          <cx:pt idx="43166">269</cx:pt>
          <cx:pt idx="43167">254</cx:pt>
          <cx:pt idx="43168">292</cx:pt>
          <cx:pt idx="43169">278</cx:pt>
          <cx:pt idx="43170">283</cx:pt>
          <cx:pt idx="43171">241</cx:pt>
          <cx:pt idx="43172">223</cx:pt>
          <cx:pt idx="43173">146</cx:pt>
          <cx:pt idx="43174">75</cx:pt>
          <cx:pt idx="43175">49</cx:pt>
          <cx:pt idx="43176">21</cx:pt>
          <cx:pt idx="43177">18</cx:pt>
          <cx:pt idx="43178">29</cx:pt>
          <cx:pt idx="43179">50</cx:pt>
          <cx:pt idx="43180">78</cx:pt>
          <cx:pt idx="43181">113</cx:pt>
          <cx:pt idx="43182">234</cx:pt>
          <cx:pt idx="43183">257</cx:pt>
          <cx:pt idx="43184">278</cx:pt>
          <cx:pt idx="43185">285</cx:pt>
          <cx:pt idx="43186">308</cx:pt>
          <cx:pt idx="43187">262</cx:pt>
          <cx:pt idx="43188">264</cx:pt>
          <cx:pt idx="43189">269</cx:pt>
          <cx:pt idx="43190">292</cx:pt>
          <cx:pt idx="43191">267</cx:pt>
          <cx:pt idx="43192">282</cx:pt>
          <cx:pt idx="43193">270</cx:pt>
          <cx:pt idx="43194">265</cx:pt>
          <cx:pt idx="43195">223</cx:pt>
          <cx:pt idx="43196">214</cx:pt>
          <cx:pt idx="43197">178</cx:pt>
          <cx:pt idx="43198">106</cx:pt>
          <cx:pt idx="43199">48</cx:pt>
          <cx:pt idx="43200">19</cx:pt>
          <cx:pt idx="43201">20</cx:pt>
          <cx:pt idx="43202">34</cx:pt>
          <cx:pt idx="43203">60</cx:pt>
          <cx:pt idx="43204">86</cx:pt>
          <cx:pt idx="43205">125</cx:pt>
          <cx:pt idx="43206">237</cx:pt>
          <cx:pt idx="43207">265</cx:pt>
          <cx:pt idx="43208">303</cx:pt>
          <cx:pt idx="43209">295</cx:pt>
          <cx:pt idx="43210">333</cx:pt>
          <cx:pt idx="43211">298</cx:pt>
          <cx:pt idx="43212">267</cx:pt>
          <cx:pt idx="43213">280</cx:pt>
          <cx:pt idx="43214">303</cx:pt>
          <cx:pt idx="43215">252</cx:pt>
          <cx:pt idx="43216">263</cx:pt>
          <cx:pt idx="43217">272</cx:pt>
          <cx:pt idx="43218">263</cx:pt>
          <cx:pt idx="43219">222</cx:pt>
          <cx:pt idx="43220">216</cx:pt>
          <cx:pt idx="43221">162</cx:pt>
          <cx:pt idx="43222">68</cx:pt>
          <cx:pt idx="43223">45</cx:pt>
          <cx:pt idx="43224">23</cx:pt>
          <cx:pt idx="43225">9</cx:pt>
          <cx:pt idx="43226">7</cx:pt>
          <cx:pt idx="43227">19</cx:pt>
          <cx:pt idx="43228">58</cx:pt>
          <cx:pt idx="43229">106</cx:pt>
          <cx:pt idx="43230">199</cx:pt>
          <cx:pt idx="43231">205</cx:pt>
          <cx:pt idx="43232">221</cx:pt>
          <cx:pt idx="43233">250</cx:pt>
          <cx:pt idx="43234">259</cx:pt>
          <cx:pt idx="43235">221</cx:pt>
          <cx:pt idx="43236">207</cx:pt>
          <cx:pt idx="43237">218</cx:pt>
          <cx:pt idx="43238">201</cx:pt>
          <cx:pt idx="43239">173</cx:pt>
          <cx:pt idx="43240">180</cx:pt>
          <cx:pt idx="43241">151</cx:pt>
          <cx:pt idx="43242">148</cx:pt>
          <cx:pt idx="43243">120</cx:pt>
          <cx:pt idx="43244">123</cx:pt>
          <cx:pt idx="43245">82</cx:pt>
          <cx:pt idx="43246">25</cx:pt>
          <cx:pt idx="43247">11</cx:pt>
          <cx:pt idx="43248">14</cx:pt>
          <cx:pt idx="43249">8</cx:pt>
          <cx:pt idx="43250">4</cx:pt>
          <cx:pt idx="43251">18</cx:pt>
          <cx:pt idx="43252">60</cx:pt>
          <cx:pt idx="43253">94</cx:pt>
          <cx:pt idx="43254">169</cx:pt>
          <cx:pt idx="43255">196</cx:pt>
          <cx:pt idx="43256">197</cx:pt>
          <cx:pt idx="43257">204</cx:pt>
          <cx:pt idx="43258">229</cx:pt>
          <cx:pt idx="43259">225</cx:pt>
          <cx:pt idx="43260">229</cx:pt>
          <cx:pt idx="43261">233</cx:pt>
          <cx:pt idx="43262">245</cx:pt>
          <cx:pt idx="43263">227</cx:pt>
          <cx:pt idx="43264">242</cx:pt>
          <cx:pt idx="43265">236</cx:pt>
          <cx:pt idx="43266">253</cx:pt>
          <cx:pt idx="43267">210</cx:pt>
          <cx:pt idx="43268">229</cx:pt>
          <cx:pt idx="43269">160</cx:pt>
          <cx:pt idx="43270">32</cx:pt>
          <cx:pt idx="43271">16</cx:pt>
          <cx:pt idx="43272">17</cx:pt>
          <cx:pt idx="43273">16</cx:pt>
          <cx:pt idx="43274">18</cx:pt>
          <cx:pt idx="43275">36</cx:pt>
          <cx:pt idx="43276">61</cx:pt>
          <cx:pt idx="43277">144</cx:pt>
          <cx:pt idx="43278">277</cx:pt>
          <cx:pt idx="43279">287</cx:pt>
          <cx:pt idx="43280">322</cx:pt>
          <cx:pt idx="43281">325</cx:pt>
          <cx:pt idx="43282">318</cx:pt>
          <cx:pt idx="43283">249</cx:pt>
          <cx:pt idx="43284">246</cx:pt>
          <cx:pt idx="43285">257</cx:pt>
          <cx:pt idx="43286">264</cx:pt>
          <cx:pt idx="43287">242</cx:pt>
          <cx:pt idx="43288">265</cx:pt>
          <cx:pt idx="43289">272</cx:pt>
          <cx:pt idx="43290">264</cx:pt>
          <cx:pt idx="43291">201</cx:pt>
          <cx:pt idx="43292">211</cx:pt>
          <cx:pt idx="43293">145</cx:pt>
          <cx:pt idx="43294">64</cx:pt>
          <cx:pt idx="43295">43</cx:pt>
          <cx:pt idx="43296">21</cx:pt>
          <cx:pt idx="43297">15</cx:pt>
          <cx:pt idx="43298">28</cx:pt>
          <cx:pt idx="43299">59</cx:pt>
          <cx:pt idx="43300">74</cx:pt>
          <cx:pt idx="43301">125</cx:pt>
          <cx:pt idx="43302">239</cx:pt>
          <cx:pt idx="43303">277</cx:pt>
          <cx:pt idx="43304">314</cx:pt>
          <cx:pt idx="43305">310</cx:pt>
          <cx:pt idx="43306">316</cx:pt>
          <cx:pt idx="43307">255</cx:pt>
          <cx:pt idx="43308">249</cx:pt>
          <cx:pt idx="43309">246</cx:pt>
          <cx:pt idx="43310">255</cx:pt>
          <cx:pt idx="43311">220</cx:pt>
          <cx:pt idx="43312">257</cx:pt>
          <cx:pt idx="43313">253</cx:pt>
          <cx:pt idx="43314">242</cx:pt>
          <cx:pt idx="43315">220</cx:pt>
          <cx:pt idx="43316">215</cx:pt>
          <cx:pt idx="43317">132</cx:pt>
          <cx:pt idx="43318">72</cx:pt>
          <cx:pt idx="43319">51</cx:pt>
          <cx:pt idx="43320">21</cx:pt>
          <cx:pt idx="43321">18</cx:pt>
          <cx:pt idx="43322">24</cx:pt>
          <cx:pt idx="43323">58</cx:pt>
          <cx:pt idx="43324">75</cx:pt>
          <cx:pt idx="43325">133</cx:pt>
          <cx:pt idx="43326">271</cx:pt>
          <cx:pt idx="43327">277</cx:pt>
          <cx:pt idx="43328">322</cx:pt>
          <cx:pt idx="43329">300</cx:pt>
          <cx:pt idx="43330">299</cx:pt>
          <cx:pt idx="43331">246</cx:pt>
          <cx:pt idx="43332">254</cx:pt>
          <cx:pt idx="43333">242</cx:pt>
          <cx:pt idx="43334">247</cx:pt>
          <cx:pt idx="43335">255</cx:pt>
          <cx:pt idx="43336">271</cx:pt>
          <cx:pt idx="43337">259</cx:pt>
          <cx:pt idx="43338">281</cx:pt>
          <cx:pt idx="43339">216</cx:pt>
          <cx:pt idx="43340">220</cx:pt>
          <cx:pt idx="43341">172</cx:pt>
          <cx:pt idx="43342">69</cx:pt>
          <cx:pt idx="43343">38</cx:pt>
          <cx:pt idx="43344">16</cx:pt>
          <cx:pt idx="43345">19</cx:pt>
          <cx:pt idx="43346">28</cx:pt>
          <cx:pt idx="43347">63</cx:pt>
          <cx:pt idx="43348">75</cx:pt>
          <cx:pt idx="43349">140</cx:pt>
          <cx:pt idx="43350">263</cx:pt>
          <cx:pt idx="43351">262</cx:pt>
          <cx:pt idx="43352">299</cx:pt>
          <cx:pt idx="43353">311</cx:pt>
          <cx:pt idx="43354">313</cx:pt>
          <cx:pt idx="43355">257</cx:pt>
          <cx:pt idx="43356">259</cx:pt>
          <cx:pt idx="43357">269</cx:pt>
          <cx:pt idx="43358">283</cx:pt>
          <cx:pt idx="43359">248</cx:pt>
          <cx:pt idx="43360">290</cx:pt>
          <cx:pt idx="43361">286</cx:pt>
          <cx:pt idx="43362">270</cx:pt>
          <cx:pt idx="43363">229</cx:pt>
          <cx:pt idx="43364">222</cx:pt>
          <cx:pt idx="43365">163</cx:pt>
          <cx:pt idx="43366">71</cx:pt>
          <cx:pt idx="43367">52</cx:pt>
          <cx:pt idx="43368">24</cx:pt>
          <cx:pt idx="43369">16</cx:pt>
          <cx:pt idx="43370">26</cx:pt>
          <cx:pt idx="43371">59</cx:pt>
          <cx:pt idx="43372">86</cx:pt>
          <cx:pt idx="43373">130</cx:pt>
          <cx:pt idx="43374">257</cx:pt>
          <cx:pt idx="43375">259</cx:pt>
          <cx:pt idx="43376">289</cx:pt>
          <cx:pt idx="43377">294</cx:pt>
          <cx:pt idx="43378">285</cx:pt>
          <cx:pt idx="43379">263</cx:pt>
          <cx:pt idx="43380">238</cx:pt>
          <cx:pt idx="43381">261</cx:pt>
          <cx:pt idx="43382">283</cx:pt>
          <cx:pt idx="43383">271</cx:pt>
          <cx:pt idx="43384">257</cx:pt>
          <cx:pt idx="43385">277</cx:pt>
          <cx:pt idx="43386">267</cx:pt>
          <cx:pt idx="43387">213</cx:pt>
          <cx:pt idx="43388">230</cx:pt>
          <cx:pt idx="43389">170</cx:pt>
          <cx:pt idx="43390">62</cx:pt>
          <cx:pt idx="43391">42</cx:pt>
          <cx:pt idx="43392">14</cx:pt>
          <cx:pt idx="43393">10</cx:pt>
          <cx:pt idx="43394">9</cx:pt>
          <cx:pt idx="43395">26</cx:pt>
          <cx:pt idx="43396">61</cx:pt>
          <cx:pt idx="43397">122</cx:pt>
          <cx:pt idx="43398">206</cx:pt>
          <cx:pt idx="43399">199</cx:pt>
          <cx:pt idx="43400">228</cx:pt>
          <cx:pt idx="43401">239</cx:pt>
          <cx:pt idx="43402">246</cx:pt>
          <cx:pt idx="43403">237</cx:pt>
          <cx:pt idx="43404">213</cx:pt>
          <cx:pt idx="43405">211</cx:pt>
          <cx:pt idx="43406">218</cx:pt>
          <cx:pt idx="43407">180</cx:pt>
          <cx:pt idx="43408">169</cx:pt>
          <cx:pt idx="43409">163</cx:pt>
          <cx:pt idx="43410">156</cx:pt>
          <cx:pt idx="43411">126</cx:pt>
          <cx:pt idx="43412">132</cx:pt>
          <cx:pt idx="43413">101</cx:pt>
          <cx:pt idx="43414">17</cx:pt>
          <cx:pt idx="43415">13</cx:pt>
          <cx:pt idx="43416">14</cx:pt>
          <cx:pt idx="43417">5</cx:pt>
          <cx:pt idx="43418">8</cx:pt>
          <cx:pt idx="43419">21</cx:pt>
          <cx:pt idx="43420">59</cx:pt>
          <cx:pt idx="43421">89</cx:pt>
          <cx:pt idx="43422">159</cx:pt>
          <cx:pt idx="43423">203</cx:pt>
          <cx:pt idx="43424">199</cx:pt>
          <cx:pt idx="43425">227</cx:pt>
          <cx:pt idx="43426">246</cx:pt>
          <cx:pt idx="43427">230</cx:pt>
          <cx:pt idx="43428">228</cx:pt>
          <cx:pt idx="43429">246</cx:pt>
          <cx:pt idx="43430">237</cx:pt>
          <cx:pt idx="43431">222</cx:pt>
          <cx:pt idx="43432">265</cx:pt>
          <cx:pt idx="43433">246</cx:pt>
          <cx:pt idx="43434">256</cx:pt>
          <cx:pt idx="43435">195</cx:pt>
          <cx:pt idx="43436">215</cx:pt>
          <cx:pt idx="43437">145</cx:pt>
          <cx:pt idx="43438">29</cx:pt>
          <cx:pt idx="43439">17</cx:pt>
          <cx:pt idx="43440">23</cx:pt>
          <cx:pt idx="43441">17</cx:pt>
          <cx:pt idx="43442">17</cx:pt>
          <cx:pt idx="43443">39</cx:pt>
          <cx:pt idx="43444">63</cx:pt>
          <cx:pt idx="43445">149</cx:pt>
          <cx:pt idx="43446">268</cx:pt>
          <cx:pt idx="43447">284</cx:pt>
          <cx:pt idx="43448">326</cx:pt>
          <cx:pt idx="43449">322</cx:pt>
          <cx:pt idx="43450">298</cx:pt>
          <cx:pt idx="43451">248</cx:pt>
          <cx:pt idx="43452">257</cx:pt>
          <cx:pt idx="43453">258</cx:pt>
          <cx:pt idx="43454">280</cx:pt>
          <cx:pt idx="43455">259</cx:pt>
          <cx:pt idx="43456">270</cx:pt>
          <cx:pt idx="43457">260</cx:pt>
          <cx:pt idx="43458">257</cx:pt>
          <cx:pt idx="43459">197</cx:pt>
          <cx:pt idx="43460">219</cx:pt>
          <cx:pt idx="43461">158</cx:pt>
          <cx:pt idx="43462">62</cx:pt>
          <cx:pt idx="43463">52</cx:pt>
          <cx:pt idx="43464">22</cx:pt>
          <cx:pt idx="43465">17</cx:pt>
          <cx:pt idx="43466">26</cx:pt>
          <cx:pt idx="43467">66</cx:pt>
          <cx:pt idx="43468">81</cx:pt>
          <cx:pt idx="43469">132</cx:pt>
          <cx:pt idx="43470">240</cx:pt>
          <cx:pt idx="43471">263</cx:pt>
          <cx:pt idx="43472">308</cx:pt>
          <cx:pt idx="43473">326</cx:pt>
          <cx:pt idx="43474">303</cx:pt>
          <cx:pt idx="43475">255</cx:pt>
          <cx:pt idx="43476">242</cx:pt>
          <cx:pt idx="43477">226</cx:pt>
          <cx:pt idx="43478">279</cx:pt>
          <cx:pt idx="43479">239</cx:pt>
          <cx:pt idx="43480">252</cx:pt>
          <cx:pt idx="43481">255</cx:pt>
          <cx:pt idx="43482">261</cx:pt>
          <cx:pt idx="43483">197</cx:pt>
          <cx:pt idx="43484">219</cx:pt>
          <cx:pt idx="43485">132</cx:pt>
          <cx:pt idx="43486">59</cx:pt>
          <cx:pt idx="43487">50</cx:pt>
          <cx:pt idx="43488">21</cx:pt>
          <cx:pt idx="43489">15</cx:pt>
          <cx:pt idx="43490">23</cx:pt>
          <cx:pt idx="43491">60</cx:pt>
          <cx:pt idx="43492">84</cx:pt>
          <cx:pt idx="43493">142</cx:pt>
          <cx:pt idx="43494">265</cx:pt>
          <cx:pt idx="43495">281</cx:pt>
          <cx:pt idx="43496">328</cx:pt>
          <cx:pt idx="43497">311</cx:pt>
          <cx:pt idx="43498">284</cx:pt>
          <cx:pt idx="43499">250</cx:pt>
          <cx:pt idx="43500">250</cx:pt>
          <cx:pt idx="43501">251</cx:pt>
          <cx:pt idx="43502">289</cx:pt>
          <cx:pt idx="43503">245</cx:pt>
          <cx:pt idx="43504">280</cx:pt>
          <cx:pt idx="43505">264</cx:pt>
          <cx:pt idx="43506">279</cx:pt>
          <cx:pt idx="43507">219</cx:pt>
          <cx:pt idx="43508">227</cx:pt>
          <cx:pt idx="43509">142</cx:pt>
          <cx:pt idx="43510">60</cx:pt>
          <cx:pt idx="43511">50</cx:pt>
          <cx:pt idx="43512">24</cx:pt>
          <cx:pt idx="43513">20</cx:pt>
          <cx:pt idx="43514">30</cx:pt>
          <cx:pt idx="43515">61</cx:pt>
          <cx:pt idx="43516">81</cx:pt>
          <cx:pt idx="43517">133</cx:pt>
          <cx:pt idx="43518">253</cx:pt>
          <cx:pt idx="43519">276</cx:pt>
          <cx:pt idx="43520">290</cx:pt>
          <cx:pt idx="43521">288</cx:pt>
          <cx:pt idx="43522">301</cx:pt>
          <cx:pt idx="43523">281</cx:pt>
          <cx:pt idx="43524">255</cx:pt>
          <cx:pt idx="43525">250</cx:pt>
          <cx:pt idx="43526">283</cx:pt>
          <cx:pt idx="43527">244</cx:pt>
          <cx:pt idx="43528">270</cx:pt>
          <cx:pt idx="43529">299</cx:pt>
          <cx:pt idx="43530">262</cx:pt>
          <cx:pt idx="43531">218</cx:pt>
          <cx:pt idx="43532">250</cx:pt>
          <cx:pt idx="43533">153</cx:pt>
          <cx:pt idx="43534">69</cx:pt>
          <cx:pt idx="43535">52</cx:pt>
          <cx:pt idx="43536">24</cx:pt>
          <cx:pt idx="43537">28</cx:pt>
          <cx:pt idx="43538">26</cx:pt>
          <cx:pt idx="43539">66</cx:pt>
          <cx:pt idx="43540">84</cx:pt>
          <cx:pt idx="43541">140</cx:pt>
          <cx:pt idx="43542">243</cx:pt>
          <cx:pt idx="43543">261</cx:pt>
          <cx:pt idx="43544">302</cx:pt>
          <cx:pt idx="43545">285</cx:pt>
          <cx:pt idx="43546">309</cx:pt>
          <cx:pt idx="43547">292</cx:pt>
          <cx:pt idx="43548">262</cx:pt>
          <cx:pt idx="43549">263</cx:pt>
          <cx:pt idx="43550">304</cx:pt>
          <cx:pt idx="43551">276</cx:pt>
          <cx:pt idx="43552">270</cx:pt>
          <cx:pt idx="43553">294</cx:pt>
          <cx:pt idx="43554">270</cx:pt>
          <cx:pt idx="43555">218</cx:pt>
          <cx:pt idx="43556">225</cx:pt>
          <cx:pt idx="43557">164</cx:pt>
          <cx:pt idx="43558">67</cx:pt>
          <cx:pt idx="43559">48</cx:pt>
          <cx:pt idx="43560">14</cx:pt>
          <cx:pt idx="43561">12</cx:pt>
          <cx:pt idx="43562">12</cx:pt>
          <cx:pt idx="43563">32</cx:pt>
          <cx:pt idx="43564">60</cx:pt>
          <cx:pt idx="43565">117</cx:pt>
          <cx:pt idx="43566">232</cx:pt>
          <cx:pt idx="43567">201</cx:pt>
          <cx:pt idx="43568">240</cx:pt>
          <cx:pt idx="43569">267</cx:pt>
          <cx:pt idx="43570">276</cx:pt>
          <cx:pt idx="43571">261</cx:pt>
          <cx:pt idx="43572">256</cx:pt>
          <cx:pt idx="43573">231</cx:pt>
          <cx:pt idx="43574">225</cx:pt>
          <cx:pt idx="43575">186</cx:pt>
          <cx:pt idx="43576">192</cx:pt>
          <cx:pt idx="43577">174</cx:pt>
          <cx:pt idx="43578">184</cx:pt>
          <cx:pt idx="43579">139</cx:pt>
          <cx:pt idx="43580">132</cx:pt>
          <cx:pt idx="43581">94</cx:pt>
          <cx:pt idx="43582">25</cx:pt>
          <cx:pt idx="43583">16</cx:pt>
          <cx:pt idx="43584">16</cx:pt>
          <cx:pt idx="43585">8</cx:pt>
          <cx:pt idx="43586">5</cx:pt>
          <cx:pt idx="43587">22</cx:pt>
          <cx:pt idx="43588">56</cx:pt>
          <cx:pt idx="43589">103</cx:pt>
          <cx:pt idx="43590">181</cx:pt>
          <cx:pt idx="43591">182</cx:pt>
          <cx:pt idx="43592">185</cx:pt>
          <cx:pt idx="43593">231</cx:pt>
          <cx:pt idx="43594">244</cx:pt>
          <cx:pt idx="43595">210</cx:pt>
          <cx:pt idx="43596">234</cx:pt>
          <cx:pt idx="43597">241</cx:pt>
          <cx:pt idx="43598">240</cx:pt>
          <cx:pt idx="43599">221</cx:pt>
          <cx:pt idx="43600">251</cx:pt>
          <cx:pt idx="43601">243</cx:pt>
          <cx:pt idx="43602">231</cx:pt>
          <cx:pt idx="43603">213</cx:pt>
          <cx:pt idx="43604">212</cx:pt>
          <cx:pt idx="43605">139</cx:pt>
          <cx:pt idx="43606">34</cx:pt>
          <cx:pt idx="43607">14</cx:pt>
          <cx:pt idx="43608">16</cx:pt>
          <cx:pt idx="43609">20</cx:pt>
          <cx:pt idx="43610">19</cx:pt>
          <cx:pt idx="43611">35</cx:pt>
          <cx:pt idx="43612">56</cx:pt>
          <cx:pt idx="43613">117</cx:pt>
          <cx:pt idx="43614">244</cx:pt>
          <cx:pt idx="43615">237</cx:pt>
          <cx:pt idx="43616">267</cx:pt>
          <cx:pt idx="43617">267</cx:pt>
          <cx:pt idx="43618">268</cx:pt>
          <cx:pt idx="43619">222</cx:pt>
          <cx:pt idx="43620">210</cx:pt>
          <cx:pt idx="43621">217</cx:pt>
          <cx:pt idx="43622">221</cx:pt>
          <cx:pt idx="43623">206</cx:pt>
          <cx:pt idx="43624">213</cx:pt>
          <cx:pt idx="43625">225</cx:pt>
          <cx:pt idx="43626">208</cx:pt>
          <cx:pt idx="43627">172</cx:pt>
          <cx:pt idx="43628">182</cx:pt>
          <cx:pt idx="43629">137</cx:pt>
          <cx:pt idx="43630">56</cx:pt>
          <cx:pt idx="43631">49</cx:pt>
          <cx:pt idx="43632">16</cx:pt>
          <cx:pt idx="43633">8</cx:pt>
          <cx:pt idx="43634">21</cx:pt>
          <cx:pt idx="43635">54</cx:pt>
          <cx:pt idx="43636">77</cx:pt>
          <cx:pt idx="43637">109</cx:pt>
          <cx:pt idx="43638">193</cx:pt>
          <cx:pt idx="43639">174</cx:pt>
          <cx:pt idx="43640">190</cx:pt>
          <cx:pt idx="43641">206</cx:pt>
          <cx:pt idx="43642">197</cx:pt>
          <cx:pt idx="43643">169</cx:pt>
          <cx:pt idx="43644">143</cx:pt>
          <cx:pt idx="43645">145</cx:pt>
          <cx:pt idx="43646">157</cx:pt>
          <cx:pt idx="43647">126</cx:pt>
          <cx:pt idx="43648">113</cx:pt>
          <cx:pt idx="43649">91</cx:pt>
          <cx:pt idx="43650">82</cx:pt>
          <cx:pt idx="43651">69</cx:pt>
          <cx:pt idx="43652">69</cx:pt>
          <cx:pt idx="43653">31</cx:pt>
          <cx:pt idx="43654">16</cx:pt>
          <cx:pt idx="43655">6</cx:pt>
          <cx:pt idx="43656">4</cx:pt>
          <cx:pt idx="43657">3</cx:pt>
          <cx:pt idx="43658">0</cx:pt>
          <cx:pt idx="43659">14</cx:pt>
          <cx:pt idx="43660">34</cx:pt>
          <cx:pt idx="43661">54</cx:pt>
          <cx:pt idx="43662">89</cx:pt>
          <cx:pt idx="43663">98</cx:pt>
          <cx:pt idx="43664">134</cx:pt>
          <cx:pt idx="43665">153</cx:pt>
          <cx:pt idx="43666">133</cx:pt>
          <cx:pt idx="43667">134</cx:pt>
          <cx:pt idx="43668">124</cx:pt>
          <cx:pt idx="43669">129</cx:pt>
          <cx:pt idx="43670">144</cx:pt>
          <cx:pt idx="43671">111</cx:pt>
          <cx:pt idx="43672">149</cx:pt>
          <cx:pt idx="43673">143</cx:pt>
          <cx:pt idx="43674">119</cx:pt>
          <cx:pt idx="43675">95</cx:pt>
          <cx:pt idx="43676">120</cx:pt>
          <cx:pt idx="43677">46</cx:pt>
          <cx:pt idx="43678">5</cx:pt>
          <cx:pt idx="43679">0</cx:pt>
          <cx:pt idx="43680">2</cx:pt>
          <cx:pt idx="43681">6</cx:pt>
          <cx:pt idx="43682">2</cx:pt>
          <cx:pt idx="43683">14</cx:pt>
          <cx:pt idx="43684">44</cx:pt>
          <cx:pt idx="43685">74</cx:pt>
          <cx:pt idx="43686">131</cx:pt>
          <cx:pt idx="43687">144</cx:pt>
          <cx:pt idx="43688">191</cx:pt>
          <cx:pt idx="43689">207</cx:pt>
          <cx:pt idx="43690">205</cx:pt>
          <cx:pt idx="43691">177</cx:pt>
          <cx:pt idx="43692">181</cx:pt>
          <cx:pt idx="43693">174</cx:pt>
          <cx:pt idx="43694">196</cx:pt>
          <cx:pt idx="43695">183</cx:pt>
          <cx:pt idx="43696">197</cx:pt>
          <cx:pt idx="43697">200</cx:pt>
          <cx:pt idx="43698">189</cx:pt>
          <cx:pt idx="43699">141</cx:pt>
          <cx:pt idx="43700">162</cx:pt>
          <cx:pt idx="43701">91</cx:pt>
          <cx:pt idx="43702">19</cx:pt>
          <cx:pt idx="43703">14</cx:pt>
          <cx:pt idx="43704">4</cx:pt>
          <cx:pt idx="43705">9</cx:pt>
          <cx:pt idx="43706">18</cx:pt>
          <cx:pt idx="43707">55</cx:pt>
          <cx:pt idx="43708">70</cx:pt>
          <cx:pt idx="43709">108</cx:pt>
          <cx:pt idx="43710">177</cx:pt>
          <cx:pt idx="43711">186</cx:pt>
          <cx:pt idx="43712">237</cx:pt>
          <cx:pt idx="43713">244</cx:pt>
          <cx:pt idx="43714">264</cx:pt>
          <cx:pt idx="43715">220</cx:pt>
          <cx:pt idx="43716">213</cx:pt>
          <cx:pt idx="43717">220</cx:pt>
          <cx:pt idx="43718">227</cx:pt>
          <cx:pt idx="43719">196</cx:pt>
          <cx:pt idx="43720">214</cx:pt>
          <cx:pt idx="43721">227</cx:pt>
          <cx:pt idx="43722">218</cx:pt>
          <cx:pt idx="43723">162</cx:pt>
          <cx:pt idx="43724">169</cx:pt>
          <cx:pt idx="43725">104</cx:pt>
          <cx:pt idx="43726">53</cx:pt>
          <cx:pt idx="43727">38</cx:pt>
          <cx:pt idx="43728">13</cx:pt>
          <cx:pt idx="43729">12</cx:pt>
          <cx:pt idx="43730">7</cx:pt>
          <cx:pt idx="43731">32</cx:pt>
          <cx:pt idx="43732">59</cx:pt>
          <cx:pt idx="43733">113</cx:pt>
          <cx:pt idx="43734">180</cx:pt>
          <cx:pt idx="43735">173</cx:pt>
          <cx:pt idx="43736">193</cx:pt>
          <cx:pt idx="43737">217</cx:pt>
          <cx:pt idx="43738">244</cx:pt>
          <cx:pt idx="43739">233</cx:pt>
          <cx:pt idx="43740">219</cx:pt>
          <cx:pt idx="43741">219</cx:pt>
          <cx:pt idx="43742">190</cx:pt>
          <cx:pt idx="43743">175</cx:pt>
          <cx:pt idx="43744">163</cx:pt>
          <cx:pt idx="43745">146</cx:pt>
          <cx:pt idx="43746">149</cx:pt>
          <cx:pt idx="43747">106</cx:pt>
          <cx:pt idx="43748">114</cx:pt>
          <cx:pt idx="43749">76</cx:pt>
          <cx:pt idx="43750">14</cx:pt>
          <cx:pt idx="43751">11</cx:pt>
          <cx:pt idx="43752">15</cx:pt>
          <cx:pt idx="43753">4</cx:pt>
          <cx:pt idx="43754">4</cx:pt>
          <cx:pt idx="43755">22</cx:pt>
          <cx:pt idx="43756">57</cx:pt>
          <cx:pt idx="43757">78</cx:pt>
          <cx:pt idx="43758">140</cx:pt>
          <cx:pt idx="43759">163</cx:pt>
          <cx:pt idx="43760">181</cx:pt>
          <cx:pt idx="43761">216</cx:pt>
          <cx:pt idx="43762">215</cx:pt>
          <cx:pt idx="43763">201</cx:pt>
          <cx:pt idx="43764">206</cx:pt>
          <cx:pt idx="43765">199</cx:pt>
          <cx:pt idx="43766">218</cx:pt>
          <cx:pt idx="43767">209</cx:pt>
          <cx:pt idx="43768">225</cx:pt>
          <cx:pt idx="43769">208</cx:pt>
          <cx:pt idx="43770">215</cx:pt>
          <cx:pt idx="43771">177</cx:pt>
          <cx:pt idx="43772">201</cx:pt>
          <cx:pt idx="43773">110</cx:pt>
          <cx:pt idx="43774">20</cx:pt>
          <cx:pt idx="43775">11</cx:pt>
          <cx:pt idx="43776">14</cx:pt>
          <cx:pt idx="43777">17</cx:pt>
          <cx:pt idx="43778">18</cx:pt>
          <cx:pt idx="43779">29</cx:pt>
          <cx:pt idx="43780">49</cx:pt>
          <cx:pt idx="43781">111</cx:pt>
          <cx:pt idx="43782">186</cx:pt>
          <cx:pt idx="43783">181</cx:pt>
          <cx:pt idx="43784">240</cx:pt>
          <cx:pt idx="43785">218</cx:pt>
          <cx:pt idx="43786">242</cx:pt>
          <cx:pt idx="43787">203</cx:pt>
          <cx:pt idx="43788">189</cx:pt>
          <cx:pt idx="43789">195</cx:pt>
          <cx:pt idx="43790">181</cx:pt>
          <cx:pt idx="43791">189</cx:pt>
          <cx:pt idx="43792">177</cx:pt>
          <cx:pt idx="43793">190</cx:pt>
          <cx:pt idx="43794">190</cx:pt>
          <cx:pt idx="43795">158</cx:pt>
          <cx:pt idx="43796">158</cx:pt>
          <cx:pt idx="43797">114</cx:pt>
          <cx:pt idx="43798">54</cx:pt>
          <cx:pt idx="43799">38</cx:pt>
          <cx:pt idx="43800">12</cx:pt>
          <cx:pt idx="43801">9</cx:pt>
          <cx:pt idx="43802">18</cx:pt>
          <cx:pt idx="43803">51</cx:pt>
          <cx:pt idx="43804">60</cx:pt>
          <cx:pt idx="43805">92</cx:pt>
          <cx:pt idx="43806">156</cx:pt>
          <cx:pt idx="43807">149</cx:pt>
          <cx:pt idx="43808">184</cx:pt>
          <cx:pt idx="43809">196</cx:pt>
          <cx:pt idx="43810">209</cx:pt>
          <cx:pt idx="43811">155</cx:pt>
          <cx:pt idx="43812">140</cx:pt>
          <cx:pt idx="43813">138</cx:pt>
          <cx:pt idx="43814">147</cx:pt>
          <cx:pt idx="43815">116</cx:pt>
          <cx:pt idx="43816">126</cx:pt>
          <cx:pt idx="43817">115</cx:pt>
          <cx:pt idx="43818">104</cx:pt>
          <cx:pt idx="43819">73</cx:pt>
          <cx:pt idx="43820">70</cx:pt>
          <cx:pt idx="43821">51</cx:pt>
          <cx:pt idx="43822">19</cx:pt>
          <cx:pt idx="43823">9</cx:pt>
          <cx:pt idx="43824">6</cx:pt>
          <cx:pt idx="43825">1</cx:pt>
          <cx:pt idx="43826">0</cx:pt>
          <cx:pt idx="43827">7</cx:pt>
          <cx:pt idx="43828">14</cx:pt>
          <cx:pt idx="43829">23</cx:pt>
          <cx:pt idx="43830">40</cx:pt>
          <cx:pt idx="43831">47</cx:pt>
          <cx:pt idx="43832">64</cx:pt>
          <cx:pt idx="43833">78</cx:pt>
          <cx:pt idx="43834">119</cx:pt>
          <cx:pt idx="43835">105</cx:pt>
          <cx:pt idx="43836">134</cx:pt>
          <cx:pt idx="43837">124</cx:pt>
          <cx:pt idx="43838">146</cx:pt>
          <cx:pt idx="43839">113</cx:pt>
          <cx:pt idx="43840">131</cx:pt>
          <cx:pt idx="43841">119</cx:pt>
          <cx:pt idx="43842">132</cx:pt>
          <cx:pt idx="43843">123</cx:pt>
          <cx:pt idx="43844">108</cx:pt>
          <cx:pt idx="43845">78</cx:pt>
          <cx:pt idx="43846">26</cx:pt>
          <cx:pt idx="43847">6</cx:pt>
          <cx:pt idx="43848">5</cx:pt>
          <cx:pt idx="43849">5</cx:pt>
          <cx:pt idx="43850">13</cx:pt>
          <cx:pt idx="43851">33</cx:pt>
          <cx:pt idx="43852">53</cx:pt>
          <cx:pt idx="43853">70</cx:pt>
          <cx:pt idx="43854">132</cx:pt>
          <cx:pt idx="43855">121</cx:pt>
          <cx:pt idx="43856">163</cx:pt>
          <cx:pt idx="43857">181</cx:pt>
          <cx:pt idx="43858">196</cx:pt>
          <cx:pt idx="43859">164</cx:pt>
          <cx:pt idx="43860">183</cx:pt>
          <cx:pt idx="43861">189</cx:pt>
          <cx:pt idx="43862">192</cx:pt>
          <cx:pt idx="43863">163</cx:pt>
          <cx:pt idx="43864">151</cx:pt>
          <cx:pt idx="43865">146</cx:pt>
          <cx:pt idx="43866">151</cx:pt>
          <cx:pt idx="43867">143</cx:pt>
          <cx:pt idx="43868">127</cx:pt>
          <cx:pt idx="43869">118</cx:pt>
          <cx:pt idx="43870">47</cx:pt>
          <cx:pt idx="43871">24</cx:pt>
          <cx:pt idx="43872">8</cx:pt>
          <cx:pt idx="43873">5</cx:pt>
          <cx:pt idx="43874">7</cx:pt>
          <cx:pt idx="43875">24</cx:pt>
          <cx:pt idx="43876">35</cx:pt>
          <cx:pt idx="43877">70</cx:pt>
          <cx:pt idx="43878">139</cx:pt>
          <cx:pt idx="43879">155</cx:pt>
          <cx:pt idx="43880">204</cx:pt>
          <cx:pt idx="43881">203</cx:pt>
          <cx:pt idx="43882">220</cx:pt>
          <cx:pt idx="43883">190</cx:pt>
          <cx:pt idx="43884">218</cx:pt>
          <cx:pt idx="43885">201</cx:pt>
          <cx:pt idx="43886">168</cx:pt>
          <cx:pt idx="43887">139</cx:pt>
          <cx:pt idx="43888">144</cx:pt>
          <cx:pt idx="43889">158</cx:pt>
          <cx:pt idx="43890">145</cx:pt>
          <cx:pt idx="43891">131</cx:pt>
          <cx:pt idx="43892">106</cx:pt>
          <cx:pt idx="43893">67</cx:pt>
          <cx:pt idx="43894">40</cx:pt>
          <cx:pt idx="43895">15</cx:pt>
          <cx:pt idx="43896">5</cx:pt>
          <cx:pt idx="43897">3</cx:pt>
          <cx:pt idx="43898">6</cx:pt>
          <cx:pt idx="43899">10</cx:pt>
          <cx:pt idx="43900">33</cx:pt>
          <cx:pt idx="43901">67</cx:pt>
          <cx:pt idx="43902">121</cx:pt>
          <cx:pt idx="43903">92</cx:pt>
          <cx:pt idx="43904">140</cx:pt>
          <cx:pt idx="43905">143</cx:pt>
          <cx:pt idx="43906">185</cx:pt>
          <cx:pt idx="43907">158</cx:pt>
          <cx:pt idx="43908">185</cx:pt>
          <cx:pt idx="43909">179</cx:pt>
          <cx:pt idx="43910">185</cx:pt>
          <cx:pt idx="43911">191</cx:pt>
          <cx:pt idx="43912">179</cx:pt>
          <cx:pt idx="43913">185</cx:pt>
          <cx:pt idx="43914">207</cx:pt>
          <cx:pt idx="43915">169</cx:pt>
          <cx:pt idx="43916">155</cx:pt>
          <cx:pt idx="43917">114</cx:pt>
          <cx:pt idx="43918">49</cx:pt>
          <cx:pt idx="43919">11</cx:pt>
          <cx:pt idx="43920">17</cx:pt>
          <cx:pt idx="43921">12</cx:pt>
          <cx:pt idx="43922">7</cx:pt>
          <cx:pt idx="43923">21</cx:pt>
          <cx:pt idx="43924">32</cx:pt>
          <cx:pt idx="43925">73</cx:pt>
          <cx:pt idx="43926">155</cx:pt>
          <cx:pt idx="43927">146</cx:pt>
          <cx:pt idx="43928">201</cx:pt>
          <cx:pt idx="43929">189</cx:pt>
          <cx:pt idx="43930">193</cx:pt>
          <cx:pt idx="43931">147</cx:pt>
          <cx:pt idx="43932">184</cx:pt>
          <cx:pt idx="43933">178</cx:pt>
          <cx:pt idx="43934">186</cx:pt>
          <cx:pt idx="43935">152</cx:pt>
          <cx:pt idx="43936">151</cx:pt>
          <cx:pt idx="43937">171</cx:pt>
          <cx:pt idx="43938">167</cx:pt>
          <cx:pt idx="43939">140</cx:pt>
          <cx:pt idx="43940">135</cx:pt>
          <cx:pt idx="43941">113</cx:pt>
          <cx:pt idx="43942">43</cx:pt>
          <cx:pt idx="43943">30</cx:pt>
          <cx:pt idx="43944">15</cx:pt>
          <cx:pt idx="43945">10</cx:pt>
          <cx:pt idx="43946">19</cx:pt>
          <cx:pt idx="43947">38</cx:pt>
          <cx:pt idx="43948">54</cx:pt>
          <cx:pt idx="43949">84</cx:pt>
          <cx:pt idx="43950">141</cx:pt>
          <cx:pt idx="43951">136</cx:pt>
          <cx:pt idx="43952">190</cx:pt>
          <cx:pt idx="43953">156</cx:pt>
          <cx:pt idx="43954">176</cx:pt>
          <cx:pt idx="43955">133</cx:pt>
          <cx:pt idx="43956">149</cx:pt>
          <cx:pt idx="43957">175</cx:pt>
          <cx:pt idx="43958">177</cx:pt>
          <cx:pt idx="43959">143</cx:pt>
          <cx:pt idx="43960">153</cx:pt>
          <cx:pt idx="43961">169</cx:pt>
          <cx:pt idx="43962">181</cx:pt>
          <cx:pt idx="43963">128</cx:pt>
          <cx:pt idx="43964">113</cx:pt>
          <cx:pt idx="43965">90</cx:pt>
          <cx:pt idx="43966">36</cx:pt>
          <cx:pt idx="43967">19</cx:pt>
          <cx:pt idx="43968">14</cx:pt>
          <cx:pt idx="43969">11</cx:pt>
          <cx:pt idx="43970">15</cx:pt>
          <cx:pt idx="43971">44</cx:pt>
          <cx:pt idx="43972">45</cx:pt>
          <cx:pt idx="43973">69</cx:pt>
          <cx:pt idx="43974">157</cx:pt>
          <cx:pt idx="43975">159</cx:pt>
          <cx:pt idx="43976">188</cx:pt>
          <cx:pt idx="43977">167</cx:pt>
          <cx:pt idx="43978">177</cx:pt>
          <cx:pt idx="43979">121</cx:pt>
          <cx:pt idx="43980">161</cx:pt>
          <cx:pt idx="43981">169</cx:pt>
          <cx:pt idx="43982">175</cx:pt>
          <cx:pt idx="43983">138</cx:pt>
          <cx:pt idx="43984">164</cx:pt>
          <cx:pt idx="43985">157</cx:pt>
          <cx:pt idx="43986">174</cx:pt>
          <cx:pt idx="43987">147</cx:pt>
          <cx:pt idx="43988">131</cx:pt>
          <cx:pt idx="43989">102</cx:pt>
          <cx:pt idx="43990">46</cx:pt>
          <cx:pt idx="43991">36</cx:pt>
          <cx:pt idx="43992">17</cx:pt>
          <cx:pt idx="43993">11</cx:pt>
          <cx:pt idx="43994">22</cx:pt>
          <cx:pt idx="43995">47</cx:pt>
          <cx:pt idx="43996">53</cx:pt>
          <cx:pt idx="43997">77</cx:pt>
          <cx:pt idx="43998">172</cx:pt>
          <cx:pt idx="43999">155</cx:pt>
          <cx:pt idx="44000">193</cx:pt>
          <cx:pt idx="44001">179</cx:pt>
          <cx:pt idx="44002">194</cx:pt>
          <cx:pt idx="44003">131</cx:pt>
          <cx:pt idx="44004">168</cx:pt>
          <cx:pt idx="44005">171</cx:pt>
          <cx:pt idx="44006">204</cx:pt>
          <cx:pt idx="44007">151</cx:pt>
          <cx:pt idx="44008">166</cx:pt>
          <cx:pt idx="44009">190</cx:pt>
          <cx:pt idx="44010">188</cx:pt>
          <cx:pt idx="44011">150</cx:pt>
          <cx:pt idx="44012">145</cx:pt>
          <cx:pt idx="44013">98</cx:pt>
          <cx:pt idx="44014">42</cx:pt>
          <cx:pt idx="44015">33</cx:pt>
          <cx:pt idx="44016">15</cx:pt>
          <cx:pt idx="44017">15</cx:pt>
          <cx:pt idx="44018">21</cx:pt>
          <cx:pt idx="44019">43</cx:pt>
          <cx:pt idx="44020">57</cx:pt>
          <cx:pt idx="44021">90</cx:pt>
          <cx:pt idx="44022">167</cx:pt>
          <cx:pt idx="44023">143</cx:pt>
          <cx:pt idx="44024">193</cx:pt>
          <cx:pt idx="44025">201</cx:pt>
          <cx:pt idx="44026">199</cx:pt>
          <cx:pt idx="44027">157</cx:pt>
          <cx:pt idx="44028">190</cx:pt>
          <cx:pt idx="44029">192</cx:pt>
          <cx:pt idx="44030">193</cx:pt>
          <cx:pt idx="44031">172</cx:pt>
          <cx:pt idx="44032">168</cx:pt>
          <cx:pt idx="44033">180</cx:pt>
          <cx:pt idx="44034">181</cx:pt>
          <cx:pt idx="44035">165</cx:pt>
          <cx:pt idx="44036">138</cx:pt>
          <cx:pt idx="44037">133</cx:pt>
          <cx:pt idx="44038">58</cx:pt>
          <cx:pt idx="44039">34</cx:pt>
          <cx:pt idx="44040">13</cx:pt>
          <cx:pt idx="44041">3</cx:pt>
          <cx:pt idx="44042">7</cx:pt>
          <cx:pt idx="44043">22</cx:pt>
          <cx:pt idx="44044">32</cx:pt>
          <cx:pt idx="44045">71</cx:pt>
          <cx:pt idx="44046">149</cx:pt>
          <cx:pt idx="44047">136</cx:pt>
          <cx:pt idx="44048">197</cx:pt>
          <cx:pt idx="44049">198</cx:pt>
          <cx:pt idx="44050">212</cx:pt>
          <cx:pt idx="44051">158</cx:pt>
          <cx:pt idx="44052">190</cx:pt>
          <cx:pt idx="44053">194</cx:pt>
          <cx:pt idx="44054">184</cx:pt>
          <cx:pt idx="44055">133</cx:pt>
          <cx:pt idx="44056">136</cx:pt>
          <cx:pt idx="44057">149</cx:pt>
          <cx:pt idx="44058">156</cx:pt>
          <cx:pt idx="44059">118</cx:pt>
          <cx:pt idx="44060">88</cx:pt>
          <cx:pt idx="44061">72</cx:pt>
          <cx:pt idx="44062">25</cx:pt>
          <cx:pt idx="44063">15</cx:pt>
          <cx:pt idx="44064">5</cx:pt>
          <cx:pt idx="44065">4</cx:pt>
          <cx:pt idx="44066">7</cx:pt>
          <cx:pt idx="44067">12</cx:pt>
          <cx:pt idx="44068">30</cx:pt>
          <cx:pt idx="44069">67</cx:pt>
          <cx:pt idx="44070">116</cx:pt>
          <cx:pt idx="44071">82</cx:pt>
          <cx:pt idx="44072">157</cx:pt>
          <cx:pt idx="44073">151</cx:pt>
          <cx:pt idx="44074">164</cx:pt>
          <cx:pt idx="44075">152</cx:pt>
          <cx:pt idx="44076">189</cx:pt>
          <cx:pt idx="44077">189</cx:pt>
          <cx:pt idx="44078">203</cx:pt>
          <cx:pt idx="44079">170</cx:pt>
          <cx:pt idx="44080">182</cx:pt>
          <cx:pt idx="44081">200</cx:pt>
          <cx:pt idx="44082">217</cx:pt>
          <cx:pt idx="44083">172</cx:pt>
          <cx:pt idx="44084">188</cx:pt>
          <cx:pt idx="44085">126</cx:pt>
          <cx:pt idx="44086">43</cx:pt>
          <cx:pt idx="44087">16</cx:pt>
          <cx:pt idx="44088">11</cx:pt>
          <cx:pt idx="44089">15</cx:pt>
          <cx:pt idx="44090">9</cx:pt>
          <cx:pt idx="44091">18</cx:pt>
          <cx:pt idx="44092">35</cx:pt>
          <cx:pt idx="44093">96</cx:pt>
          <cx:pt idx="44094">223</cx:pt>
          <cx:pt idx="44095">183</cx:pt>
          <cx:pt idx="44096">248</cx:pt>
          <cx:pt idx="44097">208</cx:pt>
          <cx:pt idx="44098">200</cx:pt>
          <cx:pt idx="44099">153</cx:pt>
          <cx:pt idx="44100">175</cx:pt>
          <cx:pt idx="44101">182</cx:pt>
          <cx:pt idx="44102">178</cx:pt>
          <cx:pt idx="44103">166</cx:pt>
          <cx:pt idx="44104">163</cx:pt>
          <cx:pt idx="44105">199</cx:pt>
          <cx:pt idx="44106">206</cx:pt>
          <cx:pt idx="44107">178</cx:pt>
          <cx:pt idx="44108">161</cx:pt>
          <cx:pt idx="44109">98</cx:pt>
          <cx:pt idx="44110">41</cx:pt>
          <cx:pt idx="44111">35</cx:pt>
          <cx:pt idx="44112">19</cx:pt>
          <cx:pt idx="44113">12</cx:pt>
          <cx:pt idx="44114">15</cx:pt>
          <cx:pt idx="44115">39</cx:pt>
          <cx:pt idx="44116">49</cx:pt>
          <cx:pt idx="44117">107</cx:pt>
          <cx:pt idx="44118">202</cx:pt>
          <cx:pt idx="44119">171</cx:pt>
          <cx:pt idx="44120">224</cx:pt>
          <cx:pt idx="44121">184</cx:pt>
          <cx:pt idx="44122">174</cx:pt>
          <cx:pt idx="44123">132</cx:pt>
          <cx:pt idx="44124">179</cx:pt>
          <cx:pt idx="44125">166</cx:pt>
          <cx:pt idx="44126">199</cx:pt>
          <cx:pt idx="44127">140</cx:pt>
          <cx:pt idx="44128">175</cx:pt>
          <cx:pt idx="44129">196</cx:pt>
          <cx:pt idx="44130">214</cx:pt>
          <cx:pt idx="44131">174</cx:pt>
          <cx:pt idx="44132">167</cx:pt>
          <cx:pt idx="44133">98</cx:pt>
          <cx:pt idx="44134">36</cx:pt>
          <cx:pt idx="44135">28</cx:pt>
          <cx:pt idx="44136">15</cx:pt>
          <cx:pt idx="44137">10</cx:pt>
          <cx:pt idx="44138">20</cx:pt>
          <cx:pt idx="44139">38</cx:pt>
          <cx:pt idx="44140">63</cx:pt>
          <cx:pt idx="44141">103</cx:pt>
          <cx:pt idx="44142">206</cx:pt>
          <cx:pt idx="44143">150</cx:pt>
          <cx:pt idx="44144">222</cx:pt>
          <cx:pt idx="44145">175</cx:pt>
          <cx:pt idx="44146">186</cx:pt>
          <cx:pt idx="44147">137</cx:pt>
          <cx:pt idx="44148">173</cx:pt>
          <cx:pt idx="44149">180</cx:pt>
          <cx:pt idx="44150">188</cx:pt>
          <cx:pt idx="44151">147</cx:pt>
          <cx:pt idx="44152">173</cx:pt>
          <cx:pt idx="44153">211</cx:pt>
          <cx:pt idx="44154">218</cx:pt>
          <cx:pt idx="44155">177</cx:pt>
          <cx:pt idx="44156">185</cx:pt>
          <cx:pt idx="44157">112</cx:pt>
          <cx:pt idx="44158">44</cx:pt>
          <cx:pt idx="44159">31</cx:pt>
          <cx:pt idx="44160">16</cx:pt>
          <cx:pt idx="44161">11</cx:pt>
          <cx:pt idx="44162">15</cx:pt>
          <cx:pt idx="44163">52</cx:pt>
          <cx:pt idx="44164">70</cx:pt>
          <cx:pt idx="44165">85</cx:pt>
          <cx:pt idx="44166">208</cx:pt>
          <cx:pt idx="44167">181</cx:pt>
          <cx:pt idx="44168">206</cx:pt>
          <cx:pt idx="44169">198</cx:pt>
          <cx:pt idx="44170">213</cx:pt>
          <cx:pt idx="44171">148</cx:pt>
          <cx:pt idx="44172">178</cx:pt>
          <cx:pt idx="44173">185</cx:pt>
          <cx:pt idx="44174">195</cx:pt>
          <cx:pt idx="44175">180</cx:pt>
          <cx:pt idx="44176">208</cx:pt>
          <cx:pt idx="44177">205</cx:pt>
          <cx:pt idx="44178">206</cx:pt>
          <cx:pt idx="44179">177</cx:pt>
          <cx:pt idx="44180">172</cx:pt>
          <cx:pt idx="44181">111</cx:pt>
          <cx:pt idx="44182">51</cx:pt>
          <cx:pt idx="44183">30</cx:pt>
          <cx:pt idx="44184">10</cx:pt>
          <cx:pt idx="44185">11</cx:pt>
          <cx:pt idx="44186">19</cx:pt>
          <cx:pt idx="44187">42</cx:pt>
          <cx:pt idx="44188">69</cx:pt>
          <cx:pt idx="44189">92</cx:pt>
          <cx:pt idx="44190">201</cx:pt>
          <cx:pt idx="44191">158</cx:pt>
          <cx:pt idx="44192">202</cx:pt>
          <cx:pt idx="44193">178</cx:pt>
          <cx:pt idx="44194">212</cx:pt>
          <cx:pt idx="44195">170</cx:pt>
          <cx:pt idx="44196">186</cx:pt>
          <cx:pt idx="44197">191</cx:pt>
          <cx:pt idx="44198">201</cx:pt>
          <cx:pt idx="44199">165</cx:pt>
          <cx:pt idx="44200">202</cx:pt>
          <cx:pt idx="44201">200</cx:pt>
          <cx:pt idx="44202">216</cx:pt>
          <cx:pt idx="44203">169</cx:pt>
          <cx:pt idx="44204">164</cx:pt>
          <cx:pt idx="44205">122</cx:pt>
          <cx:pt idx="44206">50</cx:pt>
          <cx:pt idx="44207">29</cx:pt>
          <cx:pt idx="44208">13</cx:pt>
          <cx:pt idx="44209">6</cx:pt>
          <cx:pt idx="44210">8</cx:pt>
          <cx:pt idx="44211">22</cx:pt>
          <cx:pt idx="44212">50</cx:pt>
          <cx:pt idx="44213">80</cx:pt>
          <cx:pt idx="44214">158</cx:pt>
          <cx:pt idx="44215">132</cx:pt>
          <cx:pt idx="44216">217</cx:pt>
          <cx:pt idx="44217">198</cx:pt>
          <cx:pt idx="44218">205</cx:pt>
          <cx:pt idx="44219">163</cx:pt>
          <cx:pt idx="44220">180</cx:pt>
          <cx:pt idx="44221">187</cx:pt>
          <cx:pt idx="44222">161</cx:pt>
          <cx:pt idx="44223">133</cx:pt>
          <cx:pt idx="44224">150</cx:pt>
          <cx:pt idx="44225">135</cx:pt>
          <cx:pt idx="44226">147</cx:pt>
          <cx:pt idx="44227">98</cx:pt>
          <cx:pt idx="44228">90</cx:pt>
          <cx:pt idx="44229">58</cx:pt>
          <cx:pt idx="44230">23</cx:pt>
          <cx:pt idx="44231">15</cx:pt>
          <cx:pt idx="44232">4</cx:pt>
          <cx:pt idx="44233">1</cx:pt>
          <cx:pt idx="44234">6</cx:pt>
          <cx:pt idx="44235">21</cx:pt>
          <cx:pt idx="44236">36</cx:pt>
          <cx:pt idx="44237">56</cx:pt>
          <cx:pt idx="44238">121</cx:pt>
          <cx:pt idx="44239">81</cx:pt>
          <cx:pt idx="44240">157</cx:pt>
          <cx:pt idx="44241">155</cx:pt>
          <cx:pt idx="44242">179</cx:pt>
          <cx:pt idx="44243">147</cx:pt>
          <cx:pt idx="44244">178</cx:pt>
          <cx:pt idx="44245">197</cx:pt>
          <cx:pt idx="44246">210</cx:pt>
          <cx:pt idx="44247">191</cx:pt>
          <cx:pt idx="44248">187</cx:pt>
          <cx:pt idx="44249">191</cx:pt>
          <cx:pt idx="44250">206</cx:pt>
          <cx:pt idx="44251">163</cx:pt>
          <cx:pt idx="44252">158</cx:pt>
          <cx:pt idx="44253">107</cx:pt>
          <cx:pt idx="44254">32</cx:pt>
          <cx:pt idx="44255">15</cx:pt>
          <cx:pt idx="44256">13</cx:pt>
          <cx:pt idx="44257">17</cx:pt>
          <cx:pt idx="44258">8</cx:pt>
          <cx:pt idx="44259">17</cx:pt>
          <cx:pt idx="44260">40</cx:pt>
          <cx:pt idx="44261">90</cx:pt>
          <cx:pt idx="44262">216</cx:pt>
          <cx:pt idx="44263">183</cx:pt>
          <cx:pt idx="44264">228</cx:pt>
          <cx:pt idx="44265">200</cx:pt>
          <cx:pt idx="44266">193</cx:pt>
          <cx:pt idx="44267">162</cx:pt>
          <cx:pt idx="44268">184</cx:pt>
          <cx:pt idx="44269">181</cx:pt>
          <cx:pt idx="44270">199</cx:pt>
          <cx:pt idx="44271">166</cx:pt>
          <cx:pt idx="44272">172</cx:pt>
          <cx:pt idx="44273">179</cx:pt>
          <cx:pt idx="44274">198</cx:pt>
          <cx:pt idx="44275">159</cx:pt>
          <cx:pt idx="44276">139</cx:pt>
          <cx:pt idx="44277">102</cx:pt>
          <cx:pt idx="44278">44</cx:pt>
          <cx:pt idx="44279">35</cx:pt>
          <cx:pt idx="44280">16</cx:pt>
          <cx:pt idx="44281">14</cx:pt>
          <cx:pt idx="44282">16</cx:pt>
          <cx:pt idx="44283">42</cx:pt>
          <cx:pt idx="44284">64</cx:pt>
          <cx:pt idx="44285">92</cx:pt>
          <cx:pt idx="44286">222</cx:pt>
          <cx:pt idx="44287">204</cx:pt>
          <cx:pt idx="44288">224</cx:pt>
          <cx:pt idx="44289">185</cx:pt>
          <cx:pt idx="44290">182</cx:pt>
          <cx:pt idx="44291">147</cx:pt>
          <cx:pt idx="44292">177</cx:pt>
          <cx:pt idx="44293">183</cx:pt>
          <cx:pt idx="44294">216</cx:pt>
          <cx:pt idx="44295">169</cx:pt>
          <cx:pt idx="44296">184</cx:pt>
          <cx:pt idx="44297">204</cx:pt>
          <cx:pt idx="44298">210</cx:pt>
          <cx:pt idx="44299">163</cx:pt>
          <cx:pt idx="44300">169</cx:pt>
          <cx:pt idx="44301">109</cx:pt>
          <cx:pt idx="44302">45</cx:pt>
          <cx:pt idx="44303">31</cx:pt>
          <cx:pt idx="44304">16</cx:pt>
          <cx:pt idx="44305">15</cx:pt>
          <cx:pt idx="44306">16</cx:pt>
          <cx:pt idx="44307">45</cx:pt>
          <cx:pt idx="44308">61</cx:pt>
          <cx:pt idx="44309">104</cx:pt>
          <cx:pt idx="44310">217</cx:pt>
          <cx:pt idx="44311">180</cx:pt>
          <cx:pt idx="44312">234</cx:pt>
          <cx:pt idx="44313">201</cx:pt>
          <cx:pt idx="44314">198</cx:pt>
          <cx:pt idx="44315">158</cx:pt>
          <cx:pt idx="44316">190</cx:pt>
          <cx:pt idx="44317">198</cx:pt>
          <cx:pt idx="44318">221</cx:pt>
          <cx:pt idx="44319">183</cx:pt>
          <cx:pt idx="44320">211</cx:pt>
          <cx:pt idx="44321">228</cx:pt>
          <cx:pt idx="44322">204</cx:pt>
          <cx:pt idx="44323">172</cx:pt>
          <cx:pt idx="44324">181</cx:pt>
          <cx:pt idx="44325">111</cx:pt>
          <cx:pt idx="44326">44</cx:pt>
          <cx:pt idx="44327">34</cx:pt>
          <cx:pt idx="44328">16</cx:pt>
          <cx:pt idx="44329">11</cx:pt>
          <cx:pt idx="44330">17</cx:pt>
          <cx:pt idx="44331">46</cx:pt>
          <cx:pt idx="44332">63</cx:pt>
          <cx:pt idx="44333">102</cx:pt>
          <cx:pt idx="44334">215</cx:pt>
          <cx:pt idx="44335">172</cx:pt>
          <cx:pt idx="44336">212</cx:pt>
          <cx:pt idx="44337">190</cx:pt>
          <cx:pt idx="44338">193</cx:pt>
          <cx:pt idx="44339">158</cx:pt>
          <cx:pt idx="44340">195</cx:pt>
          <cx:pt idx="44341">201</cx:pt>
          <cx:pt idx="44342">213</cx:pt>
          <cx:pt idx="44343">177</cx:pt>
          <cx:pt idx="44344">194</cx:pt>
          <cx:pt idx="44345">211</cx:pt>
          <cx:pt idx="44346">204</cx:pt>
          <cx:pt idx="44347">179</cx:pt>
          <cx:pt idx="44348">181</cx:pt>
          <cx:pt idx="44349">114</cx:pt>
          <cx:pt idx="44350">51</cx:pt>
          <cx:pt idx="44351">37</cx:pt>
          <cx:pt idx="44352">22</cx:pt>
          <cx:pt idx="44353">13</cx:pt>
          <cx:pt idx="44354">14</cx:pt>
          <cx:pt idx="44355">33</cx:pt>
          <cx:pt idx="44356">68</cx:pt>
          <cx:pt idx="44357">106</cx:pt>
          <cx:pt idx="44358">222</cx:pt>
          <cx:pt idx="44359">171</cx:pt>
          <cx:pt idx="44360">225</cx:pt>
          <cx:pt idx="44361">207</cx:pt>
          <cx:pt idx="44362">213</cx:pt>
          <cx:pt idx="44363">185</cx:pt>
          <cx:pt idx="44364">196</cx:pt>
          <cx:pt idx="44365">212</cx:pt>
          <cx:pt idx="44366">209</cx:pt>
          <cx:pt idx="44367">192</cx:pt>
          <cx:pt idx="44368">205</cx:pt>
          <cx:pt idx="44369">215</cx:pt>
          <cx:pt idx="44370">206</cx:pt>
          <cx:pt idx="44371">181</cx:pt>
          <cx:pt idx="44372">177</cx:pt>
          <cx:pt idx="44373">120</cx:pt>
          <cx:pt idx="44374">54</cx:pt>
          <cx:pt idx="44375">30</cx:pt>
          <cx:pt idx="44376">14</cx:pt>
          <cx:pt idx="44377">2</cx:pt>
          <cx:pt idx="44378">7</cx:pt>
          <cx:pt idx="44379">27</cx:pt>
          <cx:pt idx="44380">49</cx:pt>
          <cx:pt idx="44381">71</cx:pt>
          <cx:pt idx="44382">173</cx:pt>
          <cx:pt idx="44383">140</cx:pt>
          <cx:pt idx="44384">199</cx:pt>
          <cx:pt idx="44385">200</cx:pt>
          <cx:pt idx="44386">227</cx:pt>
          <cx:pt idx="44387">185</cx:pt>
          <cx:pt idx="44388">192</cx:pt>
          <cx:pt idx="44389">176</cx:pt>
          <cx:pt idx="44390">166</cx:pt>
          <cx:pt idx="44391">150</cx:pt>
          <cx:pt idx="44392">145</cx:pt>
          <cx:pt idx="44393">141</cx:pt>
          <cx:pt idx="44394">138</cx:pt>
          <cx:pt idx="44395">100</cx:pt>
          <cx:pt idx="44396">87</cx:pt>
          <cx:pt idx="44397">66</cx:pt>
          <cx:pt idx="44398">22</cx:pt>
          <cx:pt idx="44399">9</cx:pt>
          <cx:pt idx="44400">6</cx:pt>
          <cx:pt idx="44401">3</cx:pt>
          <cx:pt idx="44402">5</cx:pt>
          <cx:pt idx="44403">22</cx:pt>
          <cx:pt idx="44404">43</cx:pt>
          <cx:pt idx="44405">51</cx:pt>
          <cx:pt idx="44406">101</cx:pt>
          <cx:pt idx="44407">78</cx:pt>
          <cx:pt idx="44408">153</cx:pt>
          <cx:pt idx="44409">158</cx:pt>
          <cx:pt idx="44410">188</cx:pt>
          <cx:pt idx="44411">154</cx:pt>
          <cx:pt idx="44412">182</cx:pt>
          <cx:pt idx="44413">198</cx:pt>
          <cx:pt idx="44414">206</cx:pt>
          <cx:pt idx="44415">190</cx:pt>
          <cx:pt idx="44416">190</cx:pt>
          <cx:pt idx="44417">206</cx:pt>
          <cx:pt idx="44418">204</cx:pt>
          <cx:pt idx="44419">168</cx:pt>
          <cx:pt idx="44420">171</cx:pt>
          <cx:pt idx="44421">124</cx:pt>
          <cx:pt idx="44422">52</cx:pt>
          <cx:pt idx="44423">15</cx:pt>
          <cx:pt idx="44424">15</cx:pt>
          <cx:pt idx="44425">17</cx:pt>
          <cx:pt idx="44426">9</cx:pt>
          <cx:pt idx="44427">22</cx:pt>
          <cx:pt idx="44428">38</cx:pt>
          <cx:pt idx="44429">92</cx:pt>
          <cx:pt idx="44430">218</cx:pt>
          <cx:pt idx="44431">199</cx:pt>
          <cx:pt idx="44432">234</cx:pt>
          <cx:pt idx="44433">212</cx:pt>
          <cx:pt idx="44434">204</cx:pt>
          <cx:pt idx="44435">160</cx:pt>
          <cx:pt idx="44436">183</cx:pt>
          <cx:pt idx="44437">181</cx:pt>
          <cx:pt idx="44438">195</cx:pt>
          <cx:pt idx="44439">145</cx:pt>
          <cx:pt idx="44440">182</cx:pt>
          <cx:pt idx="44441">182</cx:pt>
          <cx:pt idx="44442">187</cx:pt>
          <cx:pt idx="44443">166</cx:pt>
          <cx:pt idx="44444">143</cx:pt>
          <cx:pt idx="44445">117</cx:pt>
          <cx:pt idx="44446">52</cx:pt>
          <cx:pt idx="44447">40</cx:pt>
          <cx:pt idx="44448">14</cx:pt>
          <cx:pt idx="44449">13</cx:pt>
          <cx:pt idx="44450">16</cx:pt>
          <cx:pt idx="44451">44</cx:pt>
          <cx:pt idx="44452">53</cx:pt>
          <cx:pt idx="44453">106</cx:pt>
          <cx:pt idx="44454">211</cx:pt>
          <cx:pt idx="44455">178</cx:pt>
          <cx:pt idx="44456">232</cx:pt>
          <cx:pt idx="44457">205</cx:pt>
          <cx:pt idx="44458">185</cx:pt>
          <cx:pt idx="44459">138</cx:pt>
          <cx:pt idx="44460">173</cx:pt>
          <cx:pt idx="44461">168</cx:pt>
          <cx:pt idx="44462">192</cx:pt>
          <cx:pt idx="44463">151</cx:pt>
          <cx:pt idx="44464">189</cx:pt>
          <cx:pt idx="44465">188</cx:pt>
          <cx:pt idx="44466">207</cx:pt>
          <cx:pt idx="44467">176</cx:pt>
          <cx:pt idx="44468">158</cx:pt>
          <cx:pt idx="44469">116</cx:pt>
          <cx:pt idx="44470">51</cx:pt>
          <cx:pt idx="44471">34</cx:pt>
          <cx:pt idx="44472">14</cx:pt>
          <cx:pt idx="44473">12</cx:pt>
          <cx:pt idx="44474">18</cx:pt>
          <cx:pt idx="44475">44</cx:pt>
          <cx:pt idx="44476">55</cx:pt>
          <cx:pt idx="44477">103</cx:pt>
          <cx:pt idx="44478">214</cx:pt>
          <cx:pt idx="44479">177</cx:pt>
          <cx:pt idx="44480">216</cx:pt>
          <cx:pt idx="44481">188</cx:pt>
          <cx:pt idx="44482">203</cx:pt>
          <cx:pt idx="44483">146</cx:pt>
          <cx:pt idx="44484">182</cx:pt>
          <cx:pt idx="44485">167</cx:pt>
          <cx:pt idx="44486">213</cx:pt>
          <cx:pt idx="44487">161</cx:pt>
          <cx:pt idx="44488">207</cx:pt>
          <cx:pt idx="44489">200</cx:pt>
          <cx:pt idx="44490">211</cx:pt>
          <cx:pt idx="44491">167</cx:pt>
          <cx:pt idx="44492">177</cx:pt>
          <cx:pt idx="44493">125</cx:pt>
          <cx:pt idx="44494">53</cx:pt>
          <cx:pt idx="44495">34</cx:pt>
          <cx:pt idx="44496">21</cx:pt>
          <cx:pt idx="44497">16</cx:pt>
          <cx:pt idx="44498">17</cx:pt>
          <cx:pt idx="44499">39</cx:pt>
          <cx:pt idx="44500">58</cx:pt>
          <cx:pt idx="44501">86</cx:pt>
          <cx:pt idx="44502">186</cx:pt>
          <cx:pt idx="44503">200</cx:pt>
          <cx:pt idx="44504">216</cx:pt>
          <cx:pt idx="44505">184</cx:pt>
          <cx:pt idx="44506">196</cx:pt>
          <cx:pt idx="44507">157</cx:pt>
          <cx:pt idx="44508">193</cx:pt>
          <cx:pt idx="44509">206</cx:pt>
          <cx:pt idx="44510">204</cx:pt>
          <cx:pt idx="44511">185</cx:pt>
          <cx:pt idx="44512">196</cx:pt>
          <cx:pt idx="44513">209</cx:pt>
          <cx:pt idx="44514">188</cx:pt>
          <cx:pt idx="44515">177</cx:pt>
          <cx:pt idx="44516">170</cx:pt>
          <cx:pt idx="44517">125</cx:pt>
          <cx:pt idx="44518">52</cx:pt>
          <cx:pt idx="44519">40</cx:pt>
          <cx:pt idx="44520">17</cx:pt>
          <cx:pt idx="44521">16</cx:pt>
          <cx:pt idx="44522">16</cx:pt>
          <cx:pt idx="44523">37</cx:pt>
          <cx:pt idx="44524">55</cx:pt>
          <cx:pt idx="44525">109</cx:pt>
          <cx:pt idx="44526">191</cx:pt>
          <cx:pt idx="44527">169</cx:pt>
          <cx:pt idx="44528">202</cx:pt>
          <cx:pt idx="44529">216</cx:pt>
          <cx:pt idx="44530">204</cx:pt>
          <cx:pt idx="44531">180</cx:pt>
          <cx:pt idx="44532">175</cx:pt>
          <cx:pt idx="44533">217</cx:pt>
          <cx:pt idx="44534">232</cx:pt>
          <cx:pt idx="44535">185</cx:pt>
          <cx:pt idx="44536">197</cx:pt>
          <cx:pt idx="44537">199</cx:pt>
          <cx:pt idx="44538">202</cx:pt>
          <cx:pt idx="44539">196</cx:pt>
          <cx:pt idx="44540">151</cx:pt>
          <cx:pt idx="44541">146</cx:pt>
          <cx:pt idx="44542">76</cx:pt>
          <cx:pt idx="44543">40</cx:pt>
          <cx:pt idx="44544">22</cx:pt>
          <cx:pt idx="44545">6</cx:pt>
          <cx:pt idx="44546">3</cx:pt>
          <cx:pt idx="44547">21</cx:pt>
          <cx:pt idx="44548">39</cx:pt>
          <cx:pt idx="44549">81</cx:pt>
          <cx:pt idx="44550">175</cx:pt>
          <cx:pt idx="44551">146</cx:pt>
          <cx:pt idx="44552">230</cx:pt>
          <cx:pt idx="44553">213</cx:pt>
          <cx:pt idx="44554">217</cx:pt>
          <cx:pt idx="44555">184</cx:pt>
          <cx:pt idx="44556">206</cx:pt>
          <cx:pt idx="44557">203</cx:pt>
          <cx:pt idx="44558">182</cx:pt>
          <cx:pt idx="44559">150</cx:pt>
          <cx:pt idx="44560">134</cx:pt>
          <cx:pt idx="44561">138</cx:pt>
          <cx:pt idx="44562">159</cx:pt>
          <cx:pt idx="44563">111</cx:pt>
          <cx:pt idx="44564">84</cx:pt>
          <cx:pt idx="44565">64</cx:pt>
          <cx:pt idx="44566">19</cx:pt>
          <cx:pt idx="44567">11</cx:pt>
          <cx:pt idx="44568">5</cx:pt>
          <cx:pt idx="44569">3</cx:pt>
          <cx:pt idx="44570">7</cx:pt>
          <cx:pt idx="44571">19</cx:pt>
          <cx:pt idx="44572">27</cx:pt>
          <cx:pt idx="44573">65</cx:pt>
          <cx:pt idx="44574">108</cx:pt>
          <cx:pt idx="44575">85</cx:pt>
          <cx:pt idx="44576">149</cx:pt>
          <cx:pt idx="44577">151</cx:pt>
          <cx:pt idx="44578">204</cx:pt>
          <cx:pt idx="44579">158</cx:pt>
          <cx:pt idx="44580">176</cx:pt>
          <cx:pt idx="44581">187</cx:pt>
          <cx:pt idx="44582">212</cx:pt>
          <cx:pt idx="44583">179</cx:pt>
          <cx:pt idx="44584">194</cx:pt>
          <cx:pt idx="44585">187</cx:pt>
          <cx:pt idx="44586">210</cx:pt>
          <cx:pt idx="44587">172</cx:pt>
          <cx:pt idx="44588">169</cx:pt>
          <cx:pt idx="44589">111</cx:pt>
          <cx:pt idx="44590">65</cx:pt>
          <cx:pt idx="44591">20</cx:pt>
          <cx:pt idx="44592">13</cx:pt>
          <cx:pt idx="44593">12</cx:pt>
          <cx:pt idx="44594">7</cx:pt>
          <cx:pt idx="44595">19</cx:pt>
          <cx:pt idx="44596">36</cx:pt>
          <cx:pt idx="44597">75</cx:pt>
          <cx:pt idx="44598">204</cx:pt>
          <cx:pt idx="44599">194</cx:pt>
          <cx:pt idx="44600">215</cx:pt>
          <cx:pt idx="44601">239</cx:pt>
          <cx:pt idx="44602">213</cx:pt>
          <cx:pt idx="44603">164</cx:pt>
          <cx:pt idx="44604">171</cx:pt>
          <cx:pt idx="44605">188</cx:pt>
          <cx:pt idx="44606">187</cx:pt>
          <cx:pt idx="44607">177</cx:pt>
          <cx:pt idx="44608">192</cx:pt>
          <cx:pt idx="44609">183</cx:pt>
          <cx:pt idx="44610">203</cx:pt>
          <cx:pt idx="44611">169</cx:pt>
          <cx:pt idx="44612">162</cx:pt>
          <cx:pt idx="44613">122</cx:pt>
          <cx:pt idx="44614">49</cx:pt>
          <cx:pt idx="44615">35</cx:pt>
          <cx:pt idx="44616">19</cx:pt>
          <cx:pt idx="44617">11</cx:pt>
          <cx:pt idx="44618">12</cx:pt>
          <cx:pt idx="44619">40</cx:pt>
          <cx:pt idx="44620">59</cx:pt>
          <cx:pt idx="44621">95</cx:pt>
          <cx:pt idx="44622">199</cx:pt>
          <cx:pt idx="44623">195</cx:pt>
          <cx:pt idx="44624">213</cx:pt>
          <cx:pt idx="44625">210</cx:pt>
          <cx:pt idx="44626">190</cx:pt>
          <cx:pt idx="44627">146</cx:pt>
          <cx:pt idx="44628">179</cx:pt>
          <cx:pt idx="44629">180</cx:pt>
          <cx:pt idx="44630">220</cx:pt>
          <cx:pt idx="44631">172</cx:pt>
          <cx:pt idx="44632">181</cx:pt>
          <cx:pt idx="44633">200</cx:pt>
          <cx:pt idx="44634">201</cx:pt>
          <cx:pt idx="44635">157</cx:pt>
          <cx:pt idx="44636">160</cx:pt>
          <cx:pt idx="44637">125</cx:pt>
          <cx:pt idx="44638">59</cx:pt>
          <cx:pt idx="44639">27</cx:pt>
          <cx:pt idx="44640">13</cx:pt>
          <cx:pt idx="44641">10</cx:pt>
          <cx:pt idx="44642">16</cx:pt>
          <cx:pt idx="44643">41</cx:pt>
          <cx:pt idx="44644">55</cx:pt>
          <cx:pt idx="44645">89</cx:pt>
          <cx:pt idx="44646">193</cx:pt>
          <cx:pt idx="44647">184</cx:pt>
          <cx:pt idx="44648">216</cx:pt>
          <cx:pt idx="44649">211</cx:pt>
          <cx:pt idx="44650">187</cx:pt>
          <cx:pt idx="44651">164</cx:pt>
          <cx:pt idx="44652">167</cx:pt>
          <cx:pt idx="44653">179</cx:pt>
          <cx:pt idx="44654">200</cx:pt>
          <cx:pt idx="44655">170</cx:pt>
          <cx:pt idx="44656">191</cx:pt>
          <cx:pt idx="44657">204</cx:pt>
          <cx:pt idx="44658">209</cx:pt>
          <cx:pt idx="44659">178</cx:pt>
          <cx:pt idx="44660">180</cx:pt>
          <cx:pt idx="44661">123</cx:pt>
          <cx:pt idx="44662">54</cx:pt>
          <cx:pt idx="44663">32</cx:pt>
          <cx:pt idx="44664">10</cx:pt>
          <cx:pt idx="44665">12</cx:pt>
          <cx:pt idx="44666">17</cx:pt>
          <cx:pt idx="44667">32</cx:pt>
          <cx:pt idx="44668">60</cx:pt>
          <cx:pt idx="44669">94</cx:pt>
          <cx:pt idx="44670">226</cx:pt>
          <cx:pt idx="44671">188</cx:pt>
          <cx:pt idx="44672">226</cx:pt>
          <cx:pt idx="44673">197</cx:pt>
          <cx:pt idx="44674">196</cx:pt>
          <cx:pt idx="44675">153</cx:pt>
          <cx:pt idx="44676">176</cx:pt>
          <cx:pt idx="44677">201</cx:pt>
          <cx:pt idx="44678">215</cx:pt>
          <cx:pt idx="44679">194</cx:pt>
          <cx:pt idx="44680">194</cx:pt>
          <cx:pt idx="44681">217</cx:pt>
          <cx:pt idx="44682">206</cx:pt>
          <cx:pt idx="44683">163</cx:pt>
          <cx:pt idx="44684">166</cx:pt>
          <cx:pt idx="44685">124</cx:pt>
          <cx:pt idx="44686">64</cx:pt>
          <cx:pt idx="44687">29</cx:pt>
          <cx:pt idx="44688">14</cx:pt>
          <cx:pt idx="44689">14</cx:pt>
          <cx:pt idx="44690">16</cx:pt>
          <cx:pt idx="44691">38</cx:pt>
          <cx:pt idx="44692">72</cx:pt>
          <cx:pt idx="44693">114</cx:pt>
          <cx:pt idx="44694">197</cx:pt>
          <cx:pt idx="44695">184</cx:pt>
          <cx:pt idx="44696">218</cx:pt>
          <cx:pt idx="44697">206</cx:pt>
          <cx:pt idx="44698">218</cx:pt>
          <cx:pt idx="44699">177</cx:pt>
          <cx:pt idx="44700">198</cx:pt>
          <cx:pt idx="44701">209</cx:pt>
          <cx:pt idx="44702">219</cx:pt>
          <cx:pt idx="44703">214</cx:pt>
          <cx:pt idx="44704">209</cx:pt>
          <cx:pt idx="44705">212</cx:pt>
          <cx:pt idx="44706">207</cx:pt>
          <cx:pt idx="44707">187</cx:pt>
          <cx:pt idx="44708">172</cx:pt>
          <cx:pt idx="44709">131</cx:pt>
          <cx:pt idx="44710">61</cx:pt>
          <cx:pt idx="44711">34</cx:pt>
          <cx:pt idx="44712">19</cx:pt>
          <cx:pt idx="44713">3</cx:pt>
          <cx:pt idx="44714">9</cx:pt>
          <cx:pt idx="44715">24</cx:pt>
          <cx:pt idx="44716">53</cx:pt>
          <cx:pt idx="44717">79</cx:pt>
          <cx:pt idx="44718">183</cx:pt>
          <cx:pt idx="44719">136</cx:pt>
          <cx:pt idx="44720">218</cx:pt>
          <cx:pt idx="44721">235</cx:pt>
          <cx:pt idx="44722">239</cx:pt>
          <cx:pt idx="44723">193</cx:pt>
          <cx:pt idx="44724">224</cx:pt>
          <cx:pt idx="44725">208</cx:pt>
          <cx:pt idx="44726">198</cx:pt>
          <cx:pt idx="44727">152</cx:pt>
          <cx:pt idx="44728">166</cx:pt>
          <cx:pt idx="44729">156</cx:pt>
          <cx:pt idx="44730">146</cx:pt>
          <cx:pt idx="44731">112</cx:pt>
          <cx:pt idx="44732">100</cx:pt>
          <cx:pt idx="44733">69</cx:pt>
          <cx:pt idx="44734">25</cx:pt>
          <cx:pt idx="44735">16</cx:pt>
          <cx:pt idx="44736">7</cx:pt>
          <cx:pt idx="44737">1</cx:pt>
          <cx:pt idx="44738">3</cx:pt>
          <cx:pt idx="44739">23</cx:pt>
          <cx:pt idx="44740">34</cx:pt>
          <cx:pt idx="44741">59</cx:pt>
          <cx:pt idx="44742">98</cx:pt>
          <cx:pt idx="44743">102</cx:pt>
          <cx:pt idx="44744">147</cx:pt>
          <cx:pt idx="44745">161</cx:pt>
          <cx:pt idx="44746">148</cx:pt>
          <cx:pt idx="44747">173</cx:pt>
          <cx:pt idx="44748">196</cx:pt>
          <cx:pt idx="44749">196</cx:pt>
          <cx:pt idx="44750">207</cx:pt>
          <cx:pt idx="44751">210</cx:pt>
          <cx:pt idx="44752">205</cx:pt>
          <cx:pt idx="44753">208</cx:pt>
          <cx:pt idx="44754">193</cx:pt>
          <cx:pt idx="44755">190</cx:pt>
          <cx:pt idx="44756">190</cx:pt>
          <cx:pt idx="44757">140</cx:pt>
          <cx:pt idx="44758">43</cx:pt>
          <cx:pt idx="44759">19</cx:pt>
          <cx:pt idx="44760">12</cx:pt>
          <cx:pt idx="44761">11</cx:pt>
          <cx:pt idx="44762">11</cx:pt>
          <cx:pt idx="44763">22</cx:pt>
          <cx:pt idx="44764">33</cx:pt>
          <cx:pt idx="44765">89</cx:pt>
          <cx:pt idx="44766">222</cx:pt>
          <cx:pt idx="44767">192</cx:pt>
          <cx:pt idx="44768">209</cx:pt>
          <cx:pt idx="44769">209</cx:pt>
          <cx:pt idx="44770">189</cx:pt>
          <cx:pt idx="44771">171</cx:pt>
          <cx:pt idx="44772">172</cx:pt>
          <cx:pt idx="44773">178</cx:pt>
          <cx:pt idx="44774">208</cx:pt>
          <cx:pt idx="44775">182</cx:pt>
          <cx:pt idx="44776">171</cx:pt>
          <cx:pt idx="44777">193</cx:pt>
          <cx:pt idx="44778">197</cx:pt>
          <cx:pt idx="44779">174</cx:pt>
          <cx:pt idx="44780">165</cx:pt>
          <cx:pt idx="44781">125</cx:pt>
          <cx:pt idx="44782">41</cx:pt>
          <cx:pt idx="44783">31</cx:pt>
          <cx:pt idx="44784">14</cx:pt>
          <cx:pt idx="44785">12</cx:pt>
          <cx:pt idx="44786">18</cx:pt>
          <cx:pt idx="44787">43</cx:pt>
          <cx:pt idx="44788">65</cx:pt>
          <cx:pt idx="44789">109</cx:pt>
          <cx:pt idx="44790">214</cx:pt>
          <cx:pt idx="44791">180</cx:pt>
          <cx:pt idx="44792">229</cx:pt>
          <cx:pt idx="44793">206</cx:pt>
          <cx:pt idx="44794">193</cx:pt>
          <cx:pt idx="44795">136</cx:pt>
          <cx:pt idx="44796">183</cx:pt>
          <cx:pt idx="44797">185</cx:pt>
          <cx:pt idx="44798">205</cx:pt>
          <cx:pt idx="44799">160</cx:pt>
          <cx:pt idx="44800">200</cx:pt>
          <cx:pt idx="44801">205</cx:pt>
          <cx:pt idx="44802">212</cx:pt>
          <cx:pt idx="44803">173</cx:pt>
          <cx:pt idx="44804">160</cx:pt>
          <cx:pt idx="44805">118</cx:pt>
          <cx:pt idx="44806">38</cx:pt>
          <cx:pt idx="44807">30</cx:pt>
          <cx:pt idx="44808">17</cx:pt>
          <cx:pt idx="44809">11</cx:pt>
          <cx:pt idx="44810">17</cx:pt>
          <cx:pt idx="44811">44</cx:pt>
          <cx:pt idx="44812">56</cx:pt>
          <cx:pt idx="44813">112</cx:pt>
          <cx:pt idx="44814">231</cx:pt>
          <cx:pt idx="44815">177</cx:pt>
          <cx:pt idx="44816">241</cx:pt>
          <cx:pt idx="44817">204</cx:pt>
          <cx:pt idx="44818">193</cx:pt>
          <cx:pt idx="44819">142</cx:pt>
          <cx:pt idx="44820">193</cx:pt>
          <cx:pt idx="44821">175</cx:pt>
          <cx:pt idx="44822">197</cx:pt>
          <cx:pt idx="44823">180</cx:pt>
          <cx:pt idx="44824">209</cx:pt>
          <cx:pt idx="44825">213</cx:pt>
          <cx:pt idx="44826">214</cx:pt>
          <cx:pt idx="44827">190</cx:pt>
          <cx:pt idx="44828">177</cx:pt>
          <cx:pt idx="44829">102</cx:pt>
          <cx:pt idx="44830">39</cx:pt>
          <cx:pt idx="44831">28</cx:pt>
          <cx:pt idx="44832">18</cx:pt>
          <cx:pt idx="44833">12</cx:pt>
          <cx:pt idx="44834">12</cx:pt>
          <cx:pt idx="44835">39</cx:pt>
          <cx:pt idx="44836">64</cx:pt>
          <cx:pt idx="44837">85</cx:pt>
          <cx:pt idx="44838">205</cx:pt>
          <cx:pt idx="44839">187</cx:pt>
          <cx:pt idx="44840">222</cx:pt>
          <cx:pt idx="44841">192</cx:pt>
          <cx:pt idx="44842">214</cx:pt>
          <cx:pt idx="44843">157</cx:pt>
          <cx:pt idx="44844">203</cx:pt>
          <cx:pt idx="44845">203</cx:pt>
          <cx:pt idx="44846">215</cx:pt>
          <cx:pt idx="44847">176</cx:pt>
          <cx:pt idx="44848">209</cx:pt>
          <cx:pt idx="44849">216</cx:pt>
          <cx:pt idx="44850">203</cx:pt>
          <cx:pt idx="44851">177</cx:pt>
          <cx:pt idx="44852">180</cx:pt>
          <cx:pt idx="44853">123</cx:pt>
          <cx:pt idx="44854">53</cx:pt>
          <cx:pt idx="44855">31</cx:pt>
          <cx:pt idx="44856">15</cx:pt>
          <cx:pt idx="44857">13</cx:pt>
          <cx:pt idx="44858">15</cx:pt>
          <cx:pt idx="44859">46</cx:pt>
          <cx:pt idx="44860">73</cx:pt>
          <cx:pt idx="44861">99</cx:pt>
          <cx:pt idx="44862">195</cx:pt>
          <cx:pt idx="44863">169</cx:pt>
          <cx:pt idx="44864">194</cx:pt>
          <cx:pt idx="44865">222</cx:pt>
          <cx:pt idx="44866">241</cx:pt>
          <cx:pt idx="44867">198</cx:pt>
          <cx:pt idx="44868">201</cx:pt>
          <cx:pt idx="44869">217</cx:pt>
          <cx:pt idx="44870">241</cx:pt>
          <cx:pt idx="44871">203</cx:pt>
          <cx:pt idx="44872">211</cx:pt>
          <cx:pt idx="44873">214</cx:pt>
          <cx:pt idx="44874">207</cx:pt>
          <cx:pt idx="44875">178</cx:pt>
          <cx:pt idx="44876">162</cx:pt>
          <cx:pt idx="44877">136</cx:pt>
          <cx:pt idx="44878">72</cx:pt>
          <cx:pt idx="44879">32</cx:pt>
          <cx:pt idx="44880">10</cx:pt>
          <cx:pt idx="44881">5</cx:pt>
          <cx:pt idx="44882">7</cx:pt>
          <cx:pt idx="44883">26</cx:pt>
          <cx:pt idx="44884">50</cx:pt>
          <cx:pt idx="44885">78</cx:pt>
          <cx:pt idx="44886">175</cx:pt>
          <cx:pt idx="44887">159</cx:pt>
          <cx:pt idx="44888">222</cx:pt>
          <cx:pt idx="44889">229</cx:pt>
          <cx:pt idx="44890">227</cx:pt>
          <cx:pt idx="44891">231</cx:pt>
          <cx:pt idx="44892">220</cx:pt>
          <cx:pt idx="44893">196</cx:pt>
          <cx:pt idx="44894">198</cx:pt>
          <cx:pt idx="44895">149</cx:pt>
          <cx:pt idx="44896">162</cx:pt>
          <cx:pt idx="44897">149</cx:pt>
          <cx:pt idx="44898">159</cx:pt>
          <cx:pt idx="44899">115</cx:pt>
          <cx:pt idx="44900">93</cx:pt>
          <cx:pt idx="44901">57</cx:pt>
          <cx:pt idx="44902">19</cx:pt>
          <cx:pt idx="44903">9</cx:pt>
          <cx:pt idx="44904">6</cx:pt>
          <cx:pt idx="44905">2</cx:pt>
          <cx:pt idx="44906">7</cx:pt>
          <cx:pt idx="44907">19</cx:pt>
          <cx:pt idx="44908">43</cx:pt>
          <cx:pt idx="44909">67</cx:pt>
          <cx:pt idx="44910">114</cx:pt>
          <cx:pt idx="44911">88</cx:pt>
          <cx:pt idx="44912">172</cx:pt>
          <cx:pt idx="44913">145</cx:pt>
          <cx:pt idx="44914">198</cx:pt>
          <cx:pt idx="44915">165</cx:pt>
          <cx:pt idx="44916">188</cx:pt>
          <cx:pt idx="44917">196</cx:pt>
          <cx:pt idx="44918">222</cx:pt>
          <cx:pt idx="44919">184</cx:pt>
          <cx:pt idx="44920">188</cx:pt>
          <cx:pt idx="44921">179</cx:pt>
          <cx:pt idx="44922">210</cx:pt>
          <cx:pt idx="44923">171</cx:pt>
          <cx:pt idx="44924">178</cx:pt>
          <cx:pt idx="44925">124</cx:pt>
          <cx:pt idx="44926">39</cx:pt>
          <cx:pt idx="44927">19</cx:pt>
          <cx:pt idx="44928">12</cx:pt>
          <cx:pt idx="44929">14</cx:pt>
          <cx:pt idx="44930">6</cx:pt>
          <cx:pt idx="44931">26</cx:pt>
          <cx:pt idx="44932">38</cx:pt>
          <cx:pt idx="44933">93</cx:pt>
          <cx:pt idx="44934">211</cx:pt>
          <cx:pt idx="44935">168</cx:pt>
          <cx:pt idx="44936">227</cx:pt>
          <cx:pt idx="44937">194</cx:pt>
          <cx:pt idx="44938">190</cx:pt>
          <cx:pt idx="44939">156</cx:pt>
          <cx:pt idx="44940">179</cx:pt>
          <cx:pt idx="44941">196</cx:pt>
          <cx:pt idx="44942">195</cx:pt>
          <cx:pt idx="44943">161</cx:pt>
          <cx:pt idx="44944">189</cx:pt>
          <cx:pt idx="44945">189</cx:pt>
          <cx:pt idx="44946">196</cx:pt>
          <cx:pt idx="44947">176</cx:pt>
          <cx:pt idx="44948">155</cx:pt>
          <cx:pt idx="44949">106</cx:pt>
          <cx:pt idx="44950">52</cx:pt>
          <cx:pt idx="44951">33</cx:pt>
          <cx:pt idx="44952">16</cx:pt>
          <cx:pt idx="44953">11</cx:pt>
          <cx:pt idx="44954">13</cx:pt>
          <cx:pt idx="44955">35</cx:pt>
          <cx:pt idx="44956">65</cx:pt>
          <cx:pt idx="44957">105</cx:pt>
          <cx:pt idx="44958">213</cx:pt>
          <cx:pt idx="44959">179</cx:pt>
          <cx:pt idx="44960">200</cx:pt>
          <cx:pt idx="44961">213</cx:pt>
          <cx:pt idx="44962">181</cx:pt>
          <cx:pt idx="44963">157</cx:pt>
          <cx:pt idx="44964">161</cx:pt>
          <cx:pt idx="44965">158</cx:pt>
          <cx:pt idx="44966">184</cx:pt>
          <cx:pt idx="44967">155</cx:pt>
          <cx:pt idx="44968">186</cx:pt>
          <cx:pt idx="44969">203</cx:pt>
          <cx:pt idx="44970">205</cx:pt>
          <cx:pt idx="44971">169</cx:pt>
          <cx:pt idx="44972">147</cx:pt>
          <cx:pt idx="44973">117</cx:pt>
          <cx:pt idx="44974">47</cx:pt>
          <cx:pt idx="44975">32</cx:pt>
          <cx:pt idx="44976">21</cx:pt>
          <cx:pt idx="44977">18</cx:pt>
          <cx:pt idx="44978">19</cx:pt>
          <cx:pt idx="44979">34</cx:pt>
          <cx:pt idx="44980">63</cx:pt>
          <cx:pt idx="44981">93</cx:pt>
          <cx:pt idx="44982">218</cx:pt>
          <cx:pt idx="44983">174</cx:pt>
          <cx:pt idx="44984">200</cx:pt>
          <cx:pt idx="44985">204</cx:pt>
          <cx:pt idx="44986">193</cx:pt>
          <cx:pt idx="44987">147</cx:pt>
          <cx:pt idx="44988">178</cx:pt>
          <cx:pt idx="44989">194</cx:pt>
          <cx:pt idx="44990">196</cx:pt>
          <cx:pt idx="44991">163</cx:pt>
          <cx:pt idx="44992">201</cx:pt>
          <cx:pt idx="44993">184</cx:pt>
          <cx:pt idx="44994">195</cx:pt>
          <cx:pt idx="44995">183</cx:pt>
          <cx:pt idx="44996">162</cx:pt>
          <cx:pt idx="44997">116</cx:pt>
          <cx:pt idx="44998">52</cx:pt>
          <cx:pt idx="44999">33</cx:pt>
          <cx:pt idx="45000">13</cx:pt>
          <cx:pt idx="45001">11</cx:pt>
          <cx:pt idx="45002">17</cx:pt>
          <cx:pt idx="45003">46</cx:pt>
          <cx:pt idx="45004">56</cx:pt>
          <cx:pt idx="45005">92</cx:pt>
          <cx:pt idx="45006">210</cx:pt>
          <cx:pt idx="45007">179</cx:pt>
          <cx:pt idx="45008">213</cx:pt>
          <cx:pt idx="45009">196</cx:pt>
          <cx:pt idx="45010">209</cx:pt>
          <cx:pt idx="45011">138</cx:pt>
          <cx:pt idx="45012">185</cx:pt>
          <cx:pt idx="45013">208</cx:pt>
          <cx:pt idx="45014">222</cx:pt>
          <cx:pt idx="45015">178</cx:pt>
          <cx:pt idx="45016">222</cx:pt>
          <cx:pt idx="45017">205</cx:pt>
          <cx:pt idx="45018">203</cx:pt>
          <cx:pt idx="45019">191</cx:pt>
          <cx:pt idx="45020">168</cx:pt>
          <cx:pt idx="45021">123</cx:pt>
          <cx:pt idx="45022">55</cx:pt>
          <cx:pt idx="45023">36</cx:pt>
          <cx:pt idx="45024">20</cx:pt>
          <cx:pt idx="45025">12</cx:pt>
          <cx:pt idx="45026">18</cx:pt>
          <cx:pt idx="45027">42</cx:pt>
          <cx:pt idx="45028">71</cx:pt>
          <cx:pt idx="45029">93</cx:pt>
          <cx:pt idx="45030">223</cx:pt>
          <cx:pt idx="45031">193</cx:pt>
          <cx:pt idx="45032">238</cx:pt>
          <cx:pt idx="45033">216</cx:pt>
          <cx:pt idx="45034">241</cx:pt>
          <cx:pt idx="45035">179</cx:pt>
          <cx:pt idx="45036">197</cx:pt>
          <cx:pt idx="45037">212</cx:pt>
          <cx:pt idx="45038">222</cx:pt>
          <cx:pt idx="45039">196</cx:pt>
          <cx:pt idx="45040">228</cx:pt>
          <cx:pt idx="45041">212</cx:pt>
          <cx:pt idx="45042">225</cx:pt>
          <cx:pt idx="45043">178</cx:pt>
          <cx:pt idx="45044">171</cx:pt>
          <cx:pt idx="45045">115</cx:pt>
          <cx:pt idx="45046">56</cx:pt>
          <cx:pt idx="45047">31</cx:pt>
          <cx:pt idx="45048">19</cx:pt>
          <cx:pt idx="45049">3</cx:pt>
          <cx:pt idx="45050">6</cx:pt>
          <cx:pt idx="45051">22</cx:pt>
          <cx:pt idx="45052">39</cx:pt>
          <cx:pt idx="45053">84</cx:pt>
          <cx:pt idx="45054">188</cx:pt>
          <cx:pt idx="45055">162</cx:pt>
          <cx:pt idx="45056">227</cx:pt>
          <cx:pt idx="45057">220</cx:pt>
          <cx:pt idx="45058">222</cx:pt>
          <cx:pt idx="45059">186</cx:pt>
          <cx:pt idx="45060">235</cx:pt>
          <cx:pt idx="45061">231</cx:pt>
          <cx:pt idx="45062">196</cx:pt>
          <cx:pt idx="45063">155</cx:pt>
          <cx:pt idx="45064">169</cx:pt>
          <cx:pt idx="45065">152</cx:pt>
          <cx:pt idx="45066">161</cx:pt>
          <cx:pt idx="45067">115</cx:pt>
          <cx:pt idx="45068">93</cx:pt>
          <cx:pt idx="45069">60</cx:pt>
          <cx:pt idx="45070">28</cx:pt>
          <cx:pt idx="45071">12</cx:pt>
          <cx:pt idx="45072">6</cx:pt>
          <cx:pt idx="45073">3</cx:pt>
          <cx:pt idx="45074">4</cx:pt>
          <cx:pt idx="45075">17</cx:pt>
          <cx:pt idx="45076">37</cx:pt>
          <cx:pt idx="45077">60</cx:pt>
          <cx:pt idx="45078">117</cx:pt>
          <cx:pt idx="45079">96</cx:pt>
          <cx:pt idx="45080">171</cx:pt>
          <cx:pt idx="45081">160</cx:pt>
          <cx:pt idx="45082">193</cx:pt>
          <cx:pt idx="45083">173</cx:pt>
          <cx:pt idx="45084">200</cx:pt>
          <cx:pt idx="45085">210</cx:pt>
          <cx:pt idx="45086">208</cx:pt>
          <cx:pt idx="45087">189</cx:pt>
          <cx:pt idx="45088">194</cx:pt>
          <cx:pt idx="45089">188</cx:pt>
          <cx:pt idx="45090">200</cx:pt>
          <cx:pt idx="45091">171</cx:pt>
          <cx:pt idx="45092">169</cx:pt>
          <cx:pt idx="45093">124</cx:pt>
          <cx:pt idx="45094">46</cx:pt>
          <cx:pt idx="45095">14</cx:pt>
          <cx:pt idx="45096">14</cx:pt>
          <cx:pt idx="45097">12</cx:pt>
          <cx:pt idx="45098">4</cx:pt>
          <cx:pt idx="45099">23</cx:pt>
          <cx:pt idx="45100">33</cx:pt>
          <cx:pt idx="45101">98</cx:pt>
          <cx:pt idx="45102">215</cx:pt>
          <cx:pt idx="45103">208</cx:pt>
          <cx:pt idx="45104">225</cx:pt>
          <cx:pt idx="45105">245</cx:pt>
          <cx:pt idx="45106">206</cx:pt>
          <cx:pt idx="45107">181</cx:pt>
          <cx:pt idx="45108">164</cx:pt>
          <cx:pt idx="45109">183</cx:pt>
          <cx:pt idx="45110">220</cx:pt>
          <cx:pt idx="45111">194</cx:pt>
          <cx:pt idx="45112">216</cx:pt>
          <cx:pt idx="45113">215</cx:pt>
          <cx:pt idx="45114">203</cx:pt>
          <cx:pt idx="45115">191</cx:pt>
          <cx:pt idx="45116">186</cx:pt>
          <cx:pt idx="45117">119</cx:pt>
          <cx:pt idx="45118">46</cx:pt>
          <cx:pt idx="45119">31</cx:pt>
          <cx:pt idx="45120">14</cx:pt>
          <cx:pt idx="45121">12</cx:pt>
          <cx:pt idx="45122">17</cx:pt>
          <cx:pt idx="45123">45</cx:pt>
          <cx:pt idx="45124">51</cx:pt>
          <cx:pt idx="45125">107</cx:pt>
          <cx:pt idx="45126">227</cx:pt>
          <cx:pt idx="45127">189</cx:pt>
          <cx:pt idx="45128">238</cx:pt>
          <cx:pt idx="45129">197</cx:pt>
          <cx:pt idx="45130">203</cx:pt>
          <cx:pt idx="45131">147</cx:pt>
          <cx:pt idx="45132">183</cx:pt>
          <cx:pt idx="45133">186</cx:pt>
          <cx:pt idx="45134">216</cx:pt>
          <cx:pt idx="45135">154</cx:pt>
          <cx:pt idx="45136">208</cx:pt>
          <cx:pt idx="45137">220</cx:pt>
          <cx:pt idx="45138">214</cx:pt>
          <cx:pt idx="45139">172</cx:pt>
          <cx:pt idx="45140">178</cx:pt>
          <cx:pt idx="45141">103</cx:pt>
          <cx:pt idx="45142">43</cx:pt>
          <cx:pt idx="45143">27</cx:pt>
          <cx:pt idx="45144">16</cx:pt>
          <cx:pt idx="45145">12</cx:pt>
          <cx:pt idx="45146">18</cx:pt>
          <cx:pt idx="45147">34</cx:pt>
          <cx:pt idx="45148">63</cx:pt>
          <cx:pt idx="45149">118</cx:pt>
          <cx:pt idx="45150">239</cx:pt>
          <cx:pt idx="45151">179</cx:pt>
          <cx:pt idx="45152">236</cx:pt>
          <cx:pt idx="45153">214</cx:pt>
          <cx:pt idx="45154">221</cx:pt>
          <cx:pt idx="45155">163</cx:pt>
          <cx:pt idx="45156">195</cx:pt>
          <cx:pt idx="45157">197</cx:pt>
          <cx:pt idx="45158">219</cx:pt>
          <cx:pt idx="45159">178</cx:pt>
          <cx:pt idx="45160">224</cx:pt>
          <cx:pt idx="45161">230</cx:pt>
          <cx:pt idx="45162">230</cx:pt>
          <cx:pt idx="45163">189</cx:pt>
          <cx:pt idx="45164">167</cx:pt>
          <cx:pt idx="45165">113</cx:pt>
          <cx:pt idx="45166">44</cx:pt>
          <cx:pt idx="45167">27</cx:pt>
          <cx:pt idx="45168">14</cx:pt>
          <cx:pt idx="45169">10</cx:pt>
          <cx:pt idx="45170">18</cx:pt>
          <cx:pt idx="45171">49</cx:pt>
          <cx:pt idx="45172">55</cx:pt>
          <cx:pt idx="45173">106</cx:pt>
          <cx:pt idx="45174">243</cx:pt>
          <cx:pt idx="45175">214</cx:pt>
          <cx:pt idx="45176">252</cx:pt>
          <cx:pt idx="45177">227</cx:pt>
          <cx:pt idx="45178">220</cx:pt>
          <cx:pt idx="45179">173</cx:pt>
          <cx:pt idx="45180">220</cx:pt>
          <cx:pt idx="45181">230</cx:pt>
          <cx:pt idx="45182">236</cx:pt>
          <cx:pt idx="45183">204</cx:pt>
          <cx:pt idx="45184">232</cx:pt>
          <cx:pt idx="45185">249</cx:pt>
          <cx:pt idx="45186">220</cx:pt>
          <cx:pt idx="45187">199</cx:pt>
          <cx:pt idx="45188">174</cx:pt>
          <cx:pt idx="45189">125</cx:pt>
          <cx:pt idx="45190">39</cx:pt>
          <cx:pt idx="45191">34</cx:pt>
          <cx:pt idx="45192">18</cx:pt>
          <cx:pt idx="45193">16</cx:pt>
          <cx:pt idx="45194">19</cx:pt>
          <cx:pt idx="45195">47</cx:pt>
          <cx:pt idx="45196">59</cx:pt>
          <cx:pt idx="45197">111</cx:pt>
          <cx:pt idx="45198">229</cx:pt>
          <cx:pt idx="45199">182</cx:pt>
          <cx:pt idx="45200">229</cx:pt>
          <cx:pt idx="45201">225</cx:pt>
          <cx:pt idx="45202">230</cx:pt>
          <cx:pt idx="45203">172</cx:pt>
          <cx:pt idx="45204">207</cx:pt>
          <cx:pt idx="45205">196</cx:pt>
          <cx:pt idx="45206">216</cx:pt>
          <cx:pt idx="45207">211</cx:pt>
          <cx:pt idx="45208">218</cx:pt>
          <cx:pt idx="45209">229</cx:pt>
          <cx:pt idx="45210">210</cx:pt>
          <cx:pt idx="45211">184</cx:pt>
          <cx:pt idx="45212">184</cx:pt>
          <cx:pt idx="45213">134</cx:pt>
          <cx:pt idx="45214">51</cx:pt>
          <cx:pt idx="45215">32</cx:pt>
          <cx:pt idx="45216">12</cx:pt>
          <cx:pt idx="45217">4</cx:pt>
          <cx:pt idx="45218">12</cx:pt>
          <cx:pt idx="45219">29</cx:pt>
          <cx:pt idx="45220">47</cx:pt>
          <cx:pt idx="45221">94</cx:pt>
          <cx:pt idx="45222">189</cx:pt>
          <cx:pt idx="45223">154</cx:pt>
          <cx:pt idx="45224">247</cx:pt>
          <cx:pt idx="45225">220</cx:pt>
          <cx:pt idx="45226">248</cx:pt>
          <cx:pt idx="45227">200</cx:pt>
          <cx:pt idx="45228">207</cx:pt>
          <cx:pt idx="45229">216</cx:pt>
          <cx:pt idx="45230">207</cx:pt>
          <cx:pt idx="45231">164</cx:pt>
          <cx:pt idx="45232">160</cx:pt>
          <cx:pt idx="45233">151</cx:pt>
          <cx:pt idx="45234">160</cx:pt>
          <cx:pt idx="45235">111</cx:pt>
          <cx:pt idx="45236">88</cx:pt>
          <cx:pt idx="45237">61</cx:pt>
          <cx:pt idx="45238">24</cx:pt>
          <cx:pt idx="45239">11</cx:pt>
          <cx:pt idx="45240">7</cx:pt>
          <cx:pt idx="45241">2</cx:pt>
          <cx:pt idx="45242">8</cx:pt>
          <cx:pt idx="45243">20</cx:pt>
          <cx:pt idx="45244">43</cx:pt>
          <cx:pt idx="45245">69</cx:pt>
          <cx:pt idx="45246">120</cx:pt>
          <cx:pt idx="45247">96</cx:pt>
          <cx:pt idx="45248">175</cx:pt>
          <cx:pt idx="45249">139</cx:pt>
          <cx:pt idx="45250">205</cx:pt>
          <cx:pt idx="45251">169</cx:pt>
          <cx:pt idx="45252">201</cx:pt>
          <cx:pt idx="45253">202</cx:pt>
          <cx:pt idx="45254">229</cx:pt>
          <cx:pt idx="45255">195</cx:pt>
          <cx:pt idx="45256">218</cx:pt>
          <cx:pt idx="45257">207</cx:pt>
          <cx:pt idx="45258">221</cx:pt>
          <cx:pt idx="45259">178</cx:pt>
          <cx:pt idx="45260">185</cx:pt>
          <cx:pt idx="45261">130</cx:pt>
          <cx:pt idx="45262">35</cx:pt>
          <cx:pt idx="45263">12</cx:pt>
          <cx:pt idx="45264">12</cx:pt>
          <cx:pt idx="45265">15</cx:pt>
          <cx:pt idx="45266">9</cx:pt>
          <cx:pt idx="45267">18</cx:pt>
          <cx:pt idx="45268">34</cx:pt>
          <cx:pt idx="45269">109</cx:pt>
          <cx:pt idx="45270">233</cx:pt>
          <cx:pt idx="45271">194</cx:pt>
          <cx:pt idx="45272">238</cx:pt>
          <cx:pt idx="45273">249</cx:pt>
          <cx:pt idx="45274">259</cx:pt>
          <cx:pt idx="45275">194</cx:pt>
          <cx:pt idx="45276">205</cx:pt>
          <cx:pt idx="45277">211</cx:pt>
          <cx:pt idx="45278">221</cx:pt>
          <cx:pt idx="45279">212</cx:pt>
          <cx:pt idx="45280">212</cx:pt>
          <cx:pt idx="45281">226</cx:pt>
          <cx:pt idx="45282">226</cx:pt>
          <cx:pt idx="45283">193</cx:pt>
          <cx:pt idx="45284">201</cx:pt>
          <cx:pt idx="45285">147</cx:pt>
          <cx:pt idx="45286">51</cx:pt>
          <cx:pt idx="45287">43</cx:pt>
          <cx:pt idx="45288">21</cx:pt>
          <cx:pt idx="45289">15</cx:pt>
          <cx:pt idx="45290">19</cx:pt>
          <cx:pt idx="45291">55</cx:pt>
          <cx:pt idx="45292">57</cx:pt>
          <cx:pt idx="45293">117</cx:pt>
          <cx:pt idx="45294">237</cx:pt>
          <cx:pt idx="45295">202</cx:pt>
          <cx:pt idx="45296">260</cx:pt>
          <cx:pt idx="45297">232</cx:pt>
          <cx:pt idx="45298">207</cx:pt>
          <cx:pt idx="45299">175</cx:pt>
          <cx:pt idx="45300">199</cx:pt>
          <cx:pt idx="45301">177</cx:pt>
          <cx:pt idx="45302">227</cx:pt>
          <cx:pt idx="45303">200</cx:pt>
          <cx:pt idx="45304">211</cx:pt>
          <cx:pt idx="45305">229</cx:pt>
          <cx:pt idx="45306">231</cx:pt>
          <cx:pt idx="45307">176</cx:pt>
          <cx:pt idx="45308">172</cx:pt>
          <cx:pt idx="45309">121</cx:pt>
          <cx:pt idx="45310">40</cx:pt>
          <cx:pt idx="45311">33</cx:pt>
          <cx:pt idx="45312">14</cx:pt>
          <cx:pt idx="45313">11</cx:pt>
          <cx:pt idx="45314">19</cx:pt>
          <cx:pt idx="45315">45</cx:pt>
          <cx:pt idx="45316">50</cx:pt>
          <cx:pt idx="45317">117</cx:pt>
          <cx:pt idx="45318">229</cx:pt>
          <cx:pt idx="45319">194</cx:pt>
          <cx:pt idx="45320">248</cx:pt>
          <cx:pt idx="45321">214</cx:pt>
          <cx:pt idx="45322">210</cx:pt>
          <cx:pt idx="45323">179</cx:pt>
          <cx:pt idx="45324">209</cx:pt>
          <cx:pt idx="45325">208</cx:pt>
          <cx:pt idx="45326">224</cx:pt>
          <cx:pt idx="45327">177</cx:pt>
          <cx:pt idx="45328">218</cx:pt>
          <cx:pt idx="45329">228</cx:pt>
          <cx:pt idx="45330">214</cx:pt>
          <cx:pt idx="45331">184</cx:pt>
          <cx:pt idx="45332">195</cx:pt>
          <cx:pt idx="45333">138</cx:pt>
          <cx:pt idx="45334">49</cx:pt>
          <cx:pt idx="45335">31</cx:pt>
          <cx:pt idx="45336">16</cx:pt>
          <cx:pt idx="45337">11</cx:pt>
          <cx:pt idx="45338">16</cx:pt>
          <cx:pt idx="45339">41</cx:pt>
          <cx:pt idx="45340">58</cx:pt>
          <cx:pt idx="45341">105</cx:pt>
          <cx:pt idx="45342">235</cx:pt>
          <cx:pt idx="45343">194</cx:pt>
          <cx:pt idx="45344">236</cx:pt>
          <cx:pt idx="45345">217</cx:pt>
          <cx:pt idx="45346">233</cx:pt>
          <cx:pt idx="45347">165</cx:pt>
          <cx:pt idx="45348">197</cx:pt>
          <cx:pt idx="45349">218</cx:pt>
          <cx:pt idx="45350">228</cx:pt>
          <cx:pt idx="45351">196</cx:pt>
          <cx:pt idx="45352">221</cx:pt>
          <cx:pt idx="45353">255</cx:pt>
          <cx:pt idx="45354">218</cx:pt>
          <cx:pt idx="45355">190</cx:pt>
          <cx:pt idx="45356">196</cx:pt>
          <cx:pt idx="45357">141</cx:pt>
          <cx:pt idx="45358">48</cx:pt>
          <cx:pt idx="45359">32</cx:pt>
          <cx:pt idx="45360">17</cx:pt>
          <cx:pt idx="45361">15</cx:pt>
          <cx:pt idx="45362">20</cx:pt>
          <cx:pt idx="45363">49</cx:pt>
          <cx:pt idx="45364">66</cx:pt>
          <cx:pt idx="45365">109</cx:pt>
          <cx:pt idx="45366">228</cx:pt>
          <cx:pt idx="45367">189</cx:pt>
          <cx:pt idx="45368">230</cx:pt>
          <cx:pt idx="45369">232</cx:pt>
          <cx:pt idx="45370">245</cx:pt>
          <cx:pt idx="45371">183</cx:pt>
          <cx:pt idx="45372">213</cx:pt>
          <cx:pt idx="45373">207</cx:pt>
          <cx:pt idx="45374">232</cx:pt>
          <cx:pt idx="45375">216</cx:pt>
          <cx:pt idx="45376">233</cx:pt>
          <cx:pt idx="45377">220</cx:pt>
          <cx:pt idx="45378">232</cx:pt>
          <cx:pt idx="45379">192</cx:pt>
          <cx:pt idx="45380">181</cx:pt>
          <cx:pt idx="45381">127</cx:pt>
          <cx:pt idx="45382">51</cx:pt>
          <cx:pt idx="45383">26</cx:pt>
          <cx:pt idx="45384">14</cx:pt>
          <cx:pt idx="45385">6</cx:pt>
          <cx:pt idx="45386">11</cx:pt>
          <cx:pt idx="45387">30</cx:pt>
          <cx:pt idx="45388">47</cx:pt>
          <cx:pt idx="45389">97</cx:pt>
          <cx:pt idx="45390">177</cx:pt>
          <cx:pt idx="45391">147</cx:pt>
          <cx:pt idx="45392">234</cx:pt>
          <cx:pt idx="45393">223</cx:pt>
          <cx:pt idx="45394">232</cx:pt>
          <cx:pt idx="45395">181</cx:pt>
          <cx:pt idx="45396">226</cx:pt>
          <cx:pt idx="45397">198</cx:pt>
          <cx:pt idx="45398">221</cx:pt>
          <cx:pt idx="45399">164</cx:pt>
          <cx:pt idx="45400">180</cx:pt>
          <cx:pt idx="45401">170</cx:pt>
          <cx:pt idx="45402">168</cx:pt>
          <cx:pt idx="45403">109</cx:pt>
          <cx:pt idx="45404">90</cx:pt>
          <cx:pt idx="45405">61</cx:pt>
          <cx:pt idx="45406">18</cx:pt>
          <cx:pt idx="45407">7</cx:pt>
          <cx:pt idx="45408">11</cx:pt>
          <cx:pt idx="45409">6</cx:pt>
          <cx:pt idx="45410">7</cx:pt>
          <cx:pt idx="45411">21</cx:pt>
          <cx:pt idx="45412">47</cx:pt>
          <cx:pt idx="45413">68</cx:pt>
          <cx:pt idx="45414">132</cx:pt>
          <cx:pt idx="45415">102</cx:pt>
          <cx:pt idx="45416">182</cx:pt>
          <cx:pt idx="45417">179</cx:pt>
          <cx:pt idx="45418">211</cx:pt>
          <cx:pt idx="45419">166</cx:pt>
          <cx:pt idx="45420">185</cx:pt>
          <cx:pt idx="45421">195</cx:pt>
          <cx:pt idx="45422">211</cx:pt>
          <cx:pt idx="45423">197</cx:pt>
          <cx:pt idx="45424">193</cx:pt>
          <cx:pt idx="45425">202</cx:pt>
          <cx:pt idx="45426">221</cx:pt>
          <cx:pt idx="45427">179</cx:pt>
          <cx:pt idx="45428">179</cx:pt>
          <cx:pt idx="45429">123</cx:pt>
          <cx:pt idx="45430">36</cx:pt>
          <cx:pt idx="45431">14</cx:pt>
          <cx:pt idx="45432">17</cx:pt>
          <cx:pt idx="45433">14</cx:pt>
          <cx:pt idx="45434">8</cx:pt>
          <cx:pt idx="45435">21</cx:pt>
          <cx:pt idx="45436">44</cx:pt>
          <cx:pt idx="45437">104</cx:pt>
          <cx:pt idx="45438">250</cx:pt>
          <cx:pt idx="45439">182</cx:pt>
          <cx:pt idx="45440">249</cx:pt>
          <cx:pt idx="45441">231</cx:pt>
          <cx:pt idx="45442">236</cx:pt>
          <cx:pt idx="45443">200</cx:pt>
          <cx:pt idx="45444">217</cx:pt>
          <cx:pt idx="45445">226</cx:pt>
          <cx:pt idx="45446">215</cx:pt>
          <cx:pt idx="45447">189</cx:pt>
          <cx:pt idx="45448">223</cx:pt>
          <cx:pt idx="45449">226</cx:pt>
          <cx:pt idx="45450">203</cx:pt>
          <cx:pt idx="45451">192</cx:pt>
          <cx:pt idx="45452">170</cx:pt>
          <cx:pt idx="45453">118</cx:pt>
          <cx:pt idx="45454">37</cx:pt>
          <cx:pt idx="45455">29</cx:pt>
          <cx:pt idx="45456">12</cx:pt>
          <cx:pt idx="45457">12</cx:pt>
          <cx:pt idx="45458">16</cx:pt>
          <cx:pt idx="45459">47</cx:pt>
          <cx:pt idx="45460">61</cx:pt>
          <cx:pt idx="45461">123</cx:pt>
          <cx:pt idx="45462">235</cx:pt>
          <cx:pt idx="45463">199</cx:pt>
          <cx:pt idx="45464">252</cx:pt>
          <cx:pt idx="45465">200</cx:pt>
          <cx:pt idx="45466">207</cx:pt>
          <cx:pt idx="45467">153</cx:pt>
          <cx:pt idx="45468">191</cx:pt>
          <cx:pt idx="45469">196</cx:pt>
          <cx:pt idx="45470">237</cx:pt>
          <cx:pt idx="45471">184</cx:pt>
          <cx:pt idx="45472">228</cx:pt>
          <cx:pt idx="45473">225</cx:pt>
          <cx:pt idx="45474">216</cx:pt>
          <cx:pt idx="45475">174</cx:pt>
          <cx:pt idx="45476">178</cx:pt>
          <cx:pt idx="45477">114</cx:pt>
          <cx:pt idx="45478">42</cx:pt>
          <cx:pt idx="45479">33</cx:pt>
          <cx:pt idx="45480">13</cx:pt>
          <cx:pt idx="45481">14</cx:pt>
          <cx:pt idx="45482">20</cx:pt>
          <cx:pt idx="45483">42</cx:pt>
          <cx:pt idx="45484">61</cx:pt>
          <cx:pt idx="45485">119</cx:pt>
          <cx:pt idx="45486">227</cx:pt>
          <cx:pt idx="45487">205</cx:pt>
          <cx:pt idx="45488">236</cx:pt>
          <cx:pt idx="45489">207</cx:pt>
          <cx:pt idx="45490">214</cx:pt>
          <cx:pt idx="45491">181</cx:pt>
          <cx:pt idx="45492">204</cx:pt>
          <cx:pt idx="45493">198</cx:pt>
          <cx:pt idx="45494">233</cx:pt>
          <cx:pt idx="45495">187</cx:pt>
          <cx:pt idx="45496">242</cx:pt>
          <cx:pt idx="45497">236</cx:pt>
          <cx:pt idx="45498">214</cx:pt>
          <cx:pt idx="45499">185</cx:pt>
          <cx:pt idx="45500">171</cx:pt>
          <cx:pt idx="45501">120</cx:pt>
          <cx:pt idx="45502">41</cx:pt>
          <cx:pt idx="45503">32</cx:pt>
          <cx:pt idx="45504">19</cx:pt>
          <cx:pt idx="45505">13</cx:pt>
          <cx:pt idx="45506">17</cx:pt>
          <cx:pt idx="45507">47</cx:pt>
          <cx:pt idx="45508">59</cx:pt>
          <cx:pt idx="45509">117</cx:pt>
          <cx:pt idx="45510">240</cx:pt>
          <cx:pt idx="45511">197</cx:pt>
          <cx:pt idx="45512">256</cx:pt>
          <cx:pt idx="45513">221</cx:pt>
          <cx:pt idx="45514">241</cx:pt>
          <cx:pt idx="45515">185</cx:pt>
          <cx:pt idx="45516">206</cx:pt>
          <cx:pt idx="45517">209</cx:pt>
          <cx:pt idx="45518">222</cx:pt>
          <cx:pt idx="45519">214</cx:pt>
          <cx:pt idx="45520">227</cx:pt>
          <cx:pt idx="45521">224</cx:pt>
          <cx:pt idx="45522">219</cx:pt>
          <cx:pt idx="45523">192</cx:pt>
          <cx:pt idx="45524">204</cx:pt>
          <cx:pt idx="45525">141</cx:pt>
          <cx:pt idx="45526">45</cx:pt>
          <cx:pt idx="45527">25</cx:pt>
          <cx:pt idx="45528">14</cx:pt>
          <cx:pt idx="45529">19</cx:pt>
          <cx:pt idx="45530">21</cx:pt>
          <cx:pt idx="45531">61</cx:pt>
          <cx:pt idx="45532">71</cx:pt>
          <cx:pt idx="45533">113</cx:pt>
          <cx:pt idx="45534">236</cx:pt>
          <cx:pt idx="45535">198</cx:pt>
          <cx:pt idx="45536">250</cx:pt>
          <cx:pt idx="45537">222</cx:pt>
          <cx:pt idx="45538">242</cx:pt>
          <cx:pt idx="45539">191</cx:pt>
          <cx:pt idx="45540">208</cx:pt>
          <cx:pt idx="45541">229</cx:pt>
          <cx:pt idx="45542">248</cx:pt>
          <cx:pt idx="45543">202</cx:pt>
          <cx:pt idx="45544">232</cx:pt>
          <cx:pt idx="45545">218</cx:pt>
          <cx:pt idx="45546">215</cx:pt>
          <cx:pt idx="45547">192</cx:pt>
          <cx:pt idx="45548">174</cx:pt>
          <cx:pt idx="45549">138</cx:pt>
          <cx:pt idx="45550">51</cx:pt>
          <cx:pt idx="45551">29</cx:pt>
          <cx:pt idx="45552">11</cx:pt>
          <cx:pt idx="45553">7</cx:pt>
          <cx:pt idx="45554">8</cx:pt>
          <cx:pt idx="45555">31</cx:pt>
          <cx:pt idx="45556">47</cx:pt>
          <cx:pt idx="45557">82</cx:pt>
          <cx:pt idx="45558">185</cx:pt>
          <cx:pt idx="45559">151</cx:pt>
          <cx:pt idx="45560">234</cx:pt>
          <cx:pt idx="45561">215</cx:pt>
          <cx:pt idx="45562">224</cx:pt>
          <cx:pt idx="45563">197</cx:pt>
          <cx:pt idx="45564">209</cx:pt>
          <cx:pt idx="45565">190</cx:pt>
          <cx:pt idx="45566">205</cx:pt>
          <cx:pt idx="45567">151</cx:pt>
          <cx:pt idx="45568">169</cx:pt>
          <cx:pt idx="45569">158</cx:pt>
          <cx:pt idx="45570">169</cx:pt>
          <cx:pt idx="45571">117</cx:pt>
          <cx:pt idx="45572">90</cx:pt>
          <cx:pt idx="45573">66</cx:pt>
          <cx:pt idx="45574">20</cx:pt>
          <cx:pt idx="45575">10</cx:pt>
          <cx:pt idx="45576">8</cx:pt>
          <cx:pt idx="45577">2</cx:pt>
          <cx:pt idx="45578">7</cx:pt>
          <cx:pt idx="45579">24</cx:pt>
          <cx:pt idx="45580">44</cx:pt>
          <cx:pt idx="45581">69</cx:pt>
          <cx:pt idx="45582">118</cx:pt>
          <cx:pt idx="45583">99</cx:pt>
          <cx:pt idx="45584">169</cx:pt>
          <cx:pt idx="45585">175</cx:pt>
          <cx:pt idx="45586">202</cx:pt>
          <cx:pt idx="45587">172</cx:pt>
          <cx:pt idx="45588">189</cx:pt>
          <cx:pt idx="45589">214</cx:pt>
          <cx:pt idx="45590">212</cx:pt>
          <cx:pt idx="45591">205</cx:pt>
          <cx:pt idx="45592">218</cx:pt>
          <cx:pt idx="45593">215</cx:pt>
          <cx:pt idx="45594">215</cx:pt>
          <cx:pt idx="45595">184</cx:pt>
          <cx:pt idx="45596">196</cx:pt>
          <cx:pt idx="45597">119</cx:pt>
          <cx:pt idx="45598">35</cx:pt>
          <cx:pt idx="45599">14</cx:pt>
          <cx:pt idx="45600">13</cx:pt>
          <cx:pt idx="45601">14</cx:pt>
          <cx:pt idx="45602">11</cx:pt>
          <cx:pt idx="45603">27</cx:pt>
          <cx:pt idx="45604">45</cx:pt>
          <cx:pt idx="45605">109</cx:pt>
          <cx:pt idx="45606">222</cx:pt>
          <cx:pt idx="45607">200</cx:pt>
          <cx:pt idx="45608">249</cx:pt>
          <cx:pt idx="45609">214</cx:pt>
          <cx:pt idx="45610">235</cx:pt>
          <cx:pt idx="45611">172</cx:pt>
          <cx:pt idx="45612">203</cx:pt>
          <cx:pt idx="45613">207</cx:pt>
          <cx:pt idx="45614">221</cx:pt>
          <cx:pt idx="45615">204</cx:pt>
          <cx:pt idx="45616">218</cx:pt>
          <cx:pt idx="45617">207</cx:pt>
          <cx:pt idx="45618">215</cx:pt>
          <cx:pt idx="45619">191</cx:pt>
          <cx:pt idx="45620">182</cx:pt>
          <cx:pt idx="45621">118</cx:pt>
          <cx:pt idx="45622">39</cx:pt>
          <cx:pt idx="45623">31</cx:pt>
          <cx:pt idx="45624">15</cx:pt>
          <cx:pt idx="45625">13</cx:pt>
          <cx:pt idx="45626">17</cx:pt>
          <cx:pt idx="45627">47</cx:pt>
          <cx:pt idx="45628">67</cx:pt>
          <cx:pt idx="45629">118</cx:pt>
          <cx:pt idx="45630">229</cx:pt>
          <cx:pt idx="45631">175</cx:pt>
          <cx:pt idx="45632">248</cx:pt>
          <cx:pt idx="45633">213</cx:pt>
          <cx:pt idx="45634">223</cx:pt>
          <cx:pt idx="45635">171</cx:pt>
          <cx:pt idx="45636">189</cx:pt>
          <cx:pt idx="45637">207</cx:pt>
          <cx:pt idx="45638">214</cx:pt>
          <cx:pt idx="45639">186</cx:pt>
          <cx:pt idx="45640">220</cx:pt>
          <cx:pt idx="45641">236</cx:pt>
          <cx:pt idx="45642">220</cx:pt>
          <cx:pt idx="45643">175</cx:pt>
          <cx:pt idx="45644">181</cx:pt>
          <cx:pt idx="45645">114</cx:pt>
          <cx:pt idx="45646">39</cx:pt>
          <cx:pt idx="45647">31</cx:pt>
          <cx:pt idx="45648">12</cx:pt>
          <cx:pt idx="45649">15</cx:pt>
          <cx:pt idx="45650">21</cx:pt>
          <cx:pt idx="45651">44</cx:pt>
          <cx:pt idx="45652">65</cx:pt>
          <cx:pt idx="45653">93</cx:pt>
          <cx:pt idx="45654">183</cx:pt>
          <cx:pt idx="45655">154</cx:pt>
          <cx:pt idx="45656">196</cx:pt>
          <cx:pt idx="45657">186</cx:pt>
          <cx:pt idx="45658">194</cx:pt>
          <cx:pt idx="45659">153</cx:pt>
          <cx:pt idx="45660">168</cx:pt>
          <cx:pt idx="45661">186</cx:pt>
          <cx:pt idx="45662">202</cx:pt>
          <cx:pt idx="45663">172</cx:pt>
          <cx:pt idx="45664">171</cx:pt>
          <cx:pt idx="45665">188</cx:pt>
          <cx:pt idx="45666">175</cx:pt>
          <cx:pt idx="45667">144</cx:pt>
          <cx:pt idx="45668">161</cx:pt>
          <cx:pt idx="45669">103</cx:pt>
          <cx:pt idx="45670">42</cx:pt>
          <cx:pt idx="45671">32</cx:pt>
          <cx:pt idx="45672">15</cx:pt>
          <cx:pt idx="45673">14</cx:pt>
          <cx:pt idx="45674">19</cx:pt>
          <cx:pt idx="45675">48</cx:pt>
          <cx:pt idx="45676">55</cx:pt>
          <cx:pt idx="45677">99</cx:pt>
          <cx:pt idx="45678">241</cx:pt>
          <cx:pt idx="45679">200</cx:pt>
          <cx:pt idx="45680">246</cx:pt>
          <cx:pt idx="45681">217</cx:pt>
          <cx:pt idx="45682">216</cx:pt>
          <cx:pt idx="45683">172</cx:pt>
          <cx:pt idx="45684">203</cx:pt>
          <cx:pt idx="45685">208</cx:pt>
          <cx:pt idx="45686">227</cx:pt>
          <cx:pt idx="45687">197</cx:pt>
          <cx:pt idx="45688">232</cx:pt>
          <cx:pt idx="45689">239</cx:pt>
          <cx:pt idx="45690">230</cx:pt>
          <cx:pt idx="45691">182</cx:pt>
          <cx:pt idx="45692">195</cx:pt>
          <cx:pt idx="45693">130</cx:pt>
          <cx:pt idx="45694">43</cx:pt>
          <cx:pt idx="45695">27</cx:pt>
          <cx:pt idx="45696">15</cx:pt>
          <cx:pt idx="45697">16</cx:pt>
          <cx:pt idx="45698">20</cx:pt>
          <cx:pt idx="45699">48</cx:pt>
          <cx:pt idx="45700">65</cx:pt>
          <cx:pt idx="45701">88</cx:pt>
          <cx:pt idx="45702">185</cx:pt>
          <cx:pt idx="45703">161</cx:pt>
          <cx:pt idx="45704">200</cx:pt>
          <cx:pt idx="45705">196</cx:pt>
          <cx:pt idx="45706">189</cx:pt>
          <cx:pt idx="45707">165</cx:pt>
          <cx:pt idx="45708">171</cx:pt>
          <cx:pt idx="45709">185</cx:pt>
          <cx:pt idx="45710">200</cx:pt>
          <cx:pt idx="45711">172</cx:pt>
          <cx:pt idx="45712">220</cx:pt>
          <cx:pt idx="45713">191</cx:pt>
          <cx:pt idx="45714">171</cx:pt>
          <cx:pt idx="45715">148</cx:pt>
          <cx:pt idx="45716">151</cx:pt>
          <cx:pt idx="45717">107</cx:pt>
          <cx:pt idx="45718">49</cx:pt>
          <cx:pt idx="45719">35</cx:pt>
          <cx:pt idx="45720">15</cx:pt>
          <cx:pt idx="45721">3</cx:pt>
          <cx:pt idx="45722">7</cx:pt>
          <cx:pt idx="45723">22</cx:pt>
          <cx:pt idx="45724">40</cx:pt>
          <cx:pt idx="45725">69</cx:pt>
          <cx:pt idx="45726">176</cx:pt>
          <cx:pt idx="45727">159</cx:pt>
          <cx:pt idx="45728">230</cx:pt>
          <cx:pt idx="45729">229</cx:pt>
          <cx:pt idx="45730">228</cx:pt>
          <cx:pt idx="45731">182</cx:pt>
          <cx:pt idx="45732">197</cx:pt>
          <cx:pt idx="45733">201</cx:pt>
          <cx:pt idx="45734">208</cx:pt>
          <cx:pt idx="45735">144</cx:pt>
          <cx:pt idx="45736">177</cx:pt>
          <cx:pt idx="45737">146</cx:pt>
          <cx:pt idx="45738">160</cx:pt>
          <cx:pt idx="45739">109</cx:pt>
          <cx:pt idx="45740">99</cx:pt>
          <cx:pt idx="45741">61</cx:pt>
          <cx:pt idx="45742">16</cx:pt>
          <cx:pt idx="45743">15</cx:pt>
          <cx:pt idx="45744">8</cx:pt>
          <cx:pt idx="45745">5</cx:pt>
          <cx:pt idx="45746">6</cx:pt>
          <cx:pt idx="45747">20</cx:pt>
          <cx:pt idx="45748">40</cx:pt>
          <cx:pt idx="45749">69</cx:pt>
          <cx:pt idx="45750">126</cx:pt>
          <cx:pt idx="45751">99</cx:pt>
          <cx:pt idx="45752">162</cx:pt>
          <cx:pt idx="45753">148</cx:pt>
          <cx:pt idx="45754">207</cx:pt>
          <cx:pt idx="45755">159</cx:pt>
          <cx:pt idx="45756">198</cx:pt>
          <cx:pt idx="45757">195</cx:pt>
          <cx:pt idx="45758">229</cx:pt>
          <cx:pt idx="45759">223</cx:pt>
          <cx:pt idx="45760">238</cx:pt>
          <cx:pt idx="45761">205</cx:pt>
          <cx:pt idx="45762">216</cx:pt>
          <cx:pt idx="45763">184</cx:pt>
          <cx:pt idx="45764">189</cx:pt>
          <cx:pt idx="45765">123</cx:pt>
          <cx:pt idx="45766">33</cx:pt>
          <cx:pt idx="45767">17</cx:pt>
          <cx:pt idx="45768">15</cx:pt>
          <cx:pt idx="45769">14</cx:pt>
          <cx:pt idx="45770">10</cx:pt>
          <cx:pt idx="45771">21</cx:pt>
          <cx:pt idx="45772">37</cx:pt>
          <cx:pt idx="45773">113</cx:pt>
          <cx:pt idx="45774">226</cx:pt>
          <cx:pt idx="45775">208</cx:pt>
          <cx:pt idx="45776">266</cx:pt>
          <cx:pt idx="45777">243</cx:pt>
          <cx:pt idx="45778">239</cx:pt>
          <cx:pt idx="45779">190</cx:pt>
          <cx:pt idx="45780">214</cx:pt>
          <cx:pt idx="45781">197</cx:pt>
          <cx:pt idx="45782">216</cx:pt>
          <cx:pt idx="45783">188</cx:pt>
          <cx:pt idx="45784">226</cx:pt>
          <cx:pt idx="45785">223</cx:pt>
          <cx:pt idx="45786">212</cx:pt>
          <cx:pt idx="45787">191</cx:pt>
          <cx:pt idx="45788">181</cx:pt>
          <cx:pt idx="45789">116</cx:pt>
          <cx:pt idx="45790">39</cx:pt>
          <cx:pt idx="45791">32</cx:pt>
          <cx:pt idx="45792">23</cx:pt>
          <cx:pt idx="45793">14</cx:pt>
          <cx:pt idx="45794">16</cx:pt>
          <cx:pt idx="45795">47</cx:pt>
          <cx:pt idx="45796">65</cx:pt>
          <cx:pt idx="45797">112</cx:pt>
          <cx:pt idx="45798">226</cx:pt>
          <cx:pt idx="45799">188</cx:pt>
          <cx:pt idx="45800">245</cx:pt>
          <cx:pt idx="45801">218</cx:pt>
          <cx:pt idx="45802">212</cx:pt>
          <cx:pt idx="45803">165</cx:pt>
          <cx:pt idx="45804">193</cx:pt>
          <cx:pt idx="45805">189</cx:pt>
          <cx:pt idx="45806">231</cx:pt>
          <cx:pt idx="45807">194</cx:pt>
          <cx:pt idx="45808">225</cx:pt>
          <cx:pt idx="45809">220</cx:pt>
          <cx:pt idx="45810">222</cx:pt>
          <cx:pt idx="45811">171</cx:pt>
          <cx:pt idx="45812">175</cx:pt>
          <cx:pt idx="45813">129</cx:pt>
          <cx:pt idx="45814">48</cx:pt>
          <cx:pt idx="45815">29</cx:pt>
          <cx:pt idx="45816">10</cx:pt>
          <cx:pt idx="45817">16</cx:pt>
          <cx:pt idx="45818">20</cx:pt>
          <cx:pt idx="45819">47</cx:pt>
          <cx:pt idx="45820">60</cx:pt>
          <cx:pt idx="45821">118</cx:pt>
          <cx:pt idx="45822">227</cx:pt>
          <cx:pt idx="45823">204</cx:pt>
          <cx:pt idx="45824">236</cx:pt>
          <cx:pt idx="45825">216</cx:pt>
          <cx:pt idx="45826">211</cx:pt>
          <cx:pt idx="45827">180</cx:pt>
          <cx:pt idx="45828">210</cx:pt>
          <cx:pt idx="45829">213</cx:pt>
          <cx:pt idx="45830">222</cx:pt>
          <cx:pt idx="45831">192</cx:pt>
          <cx:pt idx="45832">241</cx:pt>
          <cx:pt idx="45833">232</cx:pt>
          <cx:pt idx="45834">226</cx:pt>
          <cx:pt idx="45835">176</cx:pt>
          <cx:pt idx="45836">169</cx:pt>
          <cx:pt idx="45837">127</cx:pt>
          <cx:pt idx="45838">45</cx:pt>
          <cx:pt idx="45839">35</cx:pt>
          <cx:pt idx="45840">18</cx:pt>
          <cx:pt idx="45841">13</cx:pt>
          <cx:pt idx="45842">20</cx:pt>
          <cx:pt idx="45843">44</cx:pt>
          <cx:pt idx="45844">62</cx:pt>
          <cx:pt idx="45845">113</cx:pt>
          <cx:pt idx="45846">241</cx:pt>
          <cx:pt idx="45847">194</cx:pt>
          <cx:pt idx="45848">242</cx:pt>
          <cx:pt idx="45849">214</cx:pt>
          <cx:pt idx="45850">232</cx:pt>
          <cx:pt idx="45851">185</cx:pt>
          <cx:pt idx="45852">205</cx:pt>
          <cx:pt idx="45853">239</cx:pt>
          <cx:pt idx="45854">238</cx:pt>
          <cx:pt idx="45855">226</cx:pt>
          <cx:pt idx="45856">244</cx:pt>
          <cx:pt idx="45857">237</cx:pt>
          <cx:pt idx="45858">221</cx:pt>
          <cx:pt idx="45859">182</cx:pt>
          <cx:pt idx="45860">172</cx:pt>
          <cx:pt idx="45861">144</cx:pt>
          <cx:pt idx="45862">60</cx:pt>
          <cx:pt idx="45863">32</cx:pt>
          <cx:pt idx="45864">19</cx:pt>
          <cx:pt idx="45865">16</cx:pt>
          <cx:pt idx="45866">23</cx:pt>
          <cx:pt idx="45867">42</cx:pt>
          <cx:pt idx="45868">67</cx:pt>
          <cx:pt idx="45869">130</cx:pt>
          <cx:pt idx="45870">230</cx:pt>
          <cx:pt idx="45871">195</cx:pt>
          <cx:pt idx="45872">250</cx:pt>
          <cx:pt idx="45873">227</cx:pt>
          <cx:pt idx="45874">245</cx:pt>
          <cx:pt idx="45875">196</cx:pt>
          <cx:pt idx="45876">223</cx:pt>
          <cx:pt idx="45877">221</cx:pt>
          <cx:pt idx="45878">263</cx:pt>
          <cx:pt idx="45879">220</cx:pt>
          <cx:pt idx="45880">244</cx:pt>
          <cx:pt idx="45881">217</cx:pt>
          <cx:pt idx="45882">245</cx:pt>
          <cx:pt idx="45883">211</cx:pt>
          <cx:pt idx="45884">193</cx:pt>
          <cx:pt idx="45885">150</cx:pt>
          <cx:pt idx="45886">55</cx:pt>
          <cx:pt idx="45887">29</cx:pt>
          <cx:pt idx="45888">19</cx:pt>
          <cx:pt idx="45889">5</cx:pt>
          <cx:pt idx="45890">9</cx:pt>
          <cx:pt idx="45891">27</cx:pt>
          <cx:pt idx="45892">50</cx:pt>
          <cx:pt idx="45893">83</cx:pt>
          <cx:pt idx="45894">197</cx:pt>
          <cx:pt idx="45895">163</cx:pt>
          <cx:pt idx="45896">238</cx:pt>
          <cx:pt idx="45897">217</cx:pt>
          <cx:pt idx="45898">243</cx:pt>
          <cx:pt idx="45899">193</cx:pt>
          <cx:pt idx="45900">214</cx:pt>
          <cx:pt idx="45901">218</cx:pt>
          <cx:pt idx="45902">220</cx:pt>
          <cx:pt idx="45903">172</cx:pt>
          <cx:pt idx="45904">169</cx:pt>
          <cx:pt idx="45905">151</cx:pt>
          <cx:pt idx="45906">171</cx:pt>
          <cx:pt idx="45907">130</cx:pt>
          <cx:pt idx="45908">104</cx:pt>
          <cx:pt idx="45909">67</cx:pt>
          <cx:pt idx="45910">21</cx:pt>
          <cx:pt idx="45911">9</cx:pt>
          <cx:pt idx="45912">9</cx:pt>
          <cx:pt idx="45913">5</cx:pt>
          <cx:pt idx="45914">8</cx:pt>
          <cx:pt idx="45915">38</cx:pt>
          <cx:pt idx="45916">99</cx:pt>
          <cx:pt idx="45917">145</cx:pt>
          <cx:pt idx="45918">109</cx:pt>
          <cx:pt idx="45919">185</cx:pt>
          <cx:pt idx="45920">177</cx:pt>
          <cx:pt idx="45921">206</cx:pt>
          <cx:pt idx="45922">177</cx:pt>
          <cx:pt idx="45923">202</cx:pt>
          <cx:pt idx="45924">211</cx:pt>
          <cx:pt idx="45925">209</cx:pt>
          <cx:pt idx="45926">186</cx:pt>
          <cx:pt idx="45927">201</cx:pt>
          <cx:pt idx="45928">212</cx:pt>
          <cx:pt idx="45929">227</cx:pt>
          <cx:pt idx="45930">210</cx:pt>
          <cx:pt idx="45931">195</cx:pt>
          <cx:pt idx="45932">152</cx:pt>
          <cx:pt idx="45933">79</cx:pt>
          <cx:pt idx="45934">24</cx:pt>
          <cx:pt idx="45935">19</cx:pt>
          <cx:pt idx="45936">21</cx:pt>
          <cx:pt idx="45937">6</cx:pt>
          <cx:pt idx="45938">15</cx:pt>
          <cx:pt idx="45939">34</cx:pt>
          <cx:pt idx="45940">111</cx:pt>
          <cx:pt idx="45941">228</cx:pt>
          <cx:pt idx="45942">218</cx:pt>
          <cx:pt idx="45943">239</cx:pt>
          <cx:pt idx="45944">217</cx:pt>
          <cx:pt idx="45945">253</cx:pt>
          <cx:pt idx="45946">208</cx:pt>
          <cx:pt idx="45947">211</cx:pt>
          <cx:pt idx="45948">221</cx:pt>
          <cx:pt idx="45949">230</cx:pt>
          <cx:pt idx="45950">194</cx:pt>
          <cx:pt idx="45951">203</cx:pt>
          <cx:pt idx="45952">220</cx:pt>
          <cx:pt idx="45953">220</cx:pt>
          <cx:pt idx="45954">193</cx:pt>
          <cx:pt idx="45955">178</cx:pt>
          <cx:pt idx="45956">163</cx:pt>
          <cx:pt idx="45957">66</cx:pt>
          <cx:pt idx="45958">43</cx:pt>
          <cx:pt idx="45959">25</cx:pt>
          <cx:pt idx="45960">15</cx:pt>
          <cx:pt idx="45961">22</cx:pt>
          <cx:pt idx="45962">36</cx:pt>
          <cx:pt idx="45963">54</cx:pt>
          <cx:pt idx="45964">115</cx:pt>
          <cx:pt idx="45965">216</cx:pt>
          <cx:pt idx="45966">198</cx:pt>
          <cx:pt idx="45967">214</cx:pt>
          <cx:pt idx="45968">191</cx:pt>
          <cx:pt idx="45969">178</cx:pt>
          <cx:pt idx="45970">163</cx:pt>
          <cx:pt idx="45971">188</cx:pt>
          <cx:pt idx="45972">172</cx:pt>
          <cx:pt idx="45973">170</cx:pt>
          <cx:pt idx="45974">183</cx:pt>
          <cx:pt idx="45975">185</cx:pt>
          <cx:pt idx="45976">209</cx:pt>
          <cx:pt idx="45977">188</cx:pt>
          <cx:pt idx="45978">172</cx:pt>
          <cx:pt idx="45979">154</cx:pt>
          <cx:pt idx="45980">138</cx:pt>
          <cx:pt idx="45981">120</cx:pt>
          <cx:pt idx="45982">51</cx:pt>
          <cx:pt idx="45983">26</cx:pt>
          <cx:pt idx="45984">9</cx:pt>
          <cx:pt idx="45985">23</cx:pt>
          <cx:pt idx="45986">38</cx:pt>
          <cx:pt idx="45987">53</cx:pt>
          <cx:pt idx="45988">98</cx:pt>
          <cx:pt idx="45989">234</cx:pt>
          <cx:pt idx="45990">189</cx:pt>
          <cx:pt idx="45991">221</cx:pt>
          <cx:pt idx="45992">210</cx:pt>
          <cx:pt idx="45993">213</cx:pt>
          <cx:pt idx="45994">216</cx:pt>
          <cx:pt idx="45995">188</cx:pt>
          <cx:pt idx="45996">200</cx:pt>
          <cx:pt idx="45997">203</cx:pt>
          <cx:pt idx="45998">214</cx:pt>
          <cx:pt idx="45999">216</cx:pt>
          <cx:pt idx="46000">218</cx:pt>
          <cx:pt idx="46001">215</cx:pt>
          <cx:pt idx="46002">199</cx:pt>
          <cx:pt idx="46003">172</cx:pt>
          <cx:pt idx="46004">156</cx:pt>
          <cx:pt idx="46005">91</cx:pt>
          <cx:pt idx="46006">42</cx:pt>
          <cx:pt idx="46007">22</cx:pt>
          <cx:pt idx="46008">15</cx:pt>
          <cx:pt idx="46009">13</cx:pt>
          <cx:pt idx="46010">37</cx:pt>
          <cx:pt idx="46011">59</cx:pt>
          <cx:pt idx="46012">99</cx:pt>
          <cx:pt idx="46013">222</cx:pt>
          <cx:pt idx="46014">193</cx:pt>
          <cx:pt idx="46015">216</cx:pt>
          <cx:pt idx="46016">215</cx:pt>
          <cx:pt idx="46017">200</cx:pt>
          <cx:pt idx="46018">190</cx:pt>
          <cx:pt idx="46019">200</cx:pt>
          <cx:pt idx="46020">211</cx:pt>
          <cx:pt idx="46021">210</cx:pt>
          <cx:pt idx="46022">201</cx:pt>
          <cx:pt idx="46023">219</cx:pt>
          <cx:pt idx="46024">219</cx:pt>
          <cx:pt idx="46025">208</cx:pt>
          <cx:pt idx="46026">194</cx:pt>
          <cx:pt idx="46027">192</cx:pt>
          <cx:pt idx="46028">169</cx:pt>
          <cx:pt idx="46029">92</cx:pt>
          <cx:pt idx="46030">35</cx:pt>
          <cx:pt idx="46031">22</cx:pt>
          <cx:pt idx="46032">14</cx:pt>
          <cx:pt idx="46033">14</cx:pt>
          <cx:pt idx="46034">32</cx:pt>
          <cx:pt idx="46035">47</cx:pt>
          <cx:pt idx="46036">97</cx:pt>
          <cx:pt idx="46037">183</cx:pt>
          <cx:pt idx="46038">161</cx:pt>
          <cx:pt idx="46039">238</cx:pt>
          <cx:pt idx="46040">233</cx:pt>
          <cx:pt idx="46041">228</cx:pt>
          <cx:pt idx="46042">213</cx:pt>
          <cx:pt idx="46043">225</cx:pt>
          <cx:pt idx="46044">195</cx:pt>
          <cx:pt idx="46045">202</cx:pt>
          <cx:pt idx="46046">191</cx:pt>
          <cx:pt idx="46047">195</cx:pt>
          <cx:pt idx="46048">175</cx:pt>
          <cx:pt idx="46049">169</cx:pt>
          <cx:pt idx="46050">136</cx:pt>
          <cx:pt idx="46051">129</cx:pt>
          <cx:pt idx="46052">124</cx:pt>
          <cx:pt idx="46053">45</cx:pt>
          <cx:pt idx="46054">24</cx:pt>
          <cx:pt idx="46055">20</cx:pt>
          <cx:pt idx="46056">8</cx:pt>
          <cx:pt idx="46057">9</cx:pt>
          <cx:pt idx="46058">17</cx:pt>
          <cx:pt idx="46059">31</cx:pt>
          <cx:pt idx="46060">92</cx:pt>
          <cx:pt idx="46061">162</cx:pt>
          <cx:pt idx="46062">148</cx:pt>
          <cx:pt idx="46063">216</cx:pt>
          <cx:pt idx="46064">212</cx:pt>
          <cx:pt idx="46065">206</cx:pt>
          <cx:pt idx="46066">174</cx:pt>
          <cx:pt idx="46067">187</cx:pt>
          <cx:pt idx="46068">175</cx:pt>
          <cx:pt idx="46069">178</cx:pt>
          <cx:pt idx="46070">139</cx:pt>
          <cx:pt idx="46071">143</cx:pt>
          <cx:pt idx="46072">136</cx:pt>
          <cx:pt idx="46073">131</cx:pt>
          <cx:pt idx="46074">113</cx:pt>
          <cx:pt idx="46075">98</cx:pt>
          <cx:pt idx="46076">80</cx:pt>
          <cx:pt idx="46077">38</cx:pt>
          <cx:pt idx="46078">11</cx:pt>
          <cx:pt idx="46079">8</cx:pt>
          <cx:pt idx="46080">7</cx:pt>
          <cx:pt idx="46081">5</cx:pt>
          <cx:pt idx="46082">18</cx:pt>
          <cx:pt idx="46083">37</cx:pt>
          <cx:pt idx="46084">76</cx:pt>
          <cx:pt idx="46085">116</cx:pt>
          <cx:pt idx="46086">97</cx:pt>
          <cx:pt idx="46087">155</cx:pt>
          <cx:pt idx="46088">141</cx:pt>
          <cx:pt idx="46089">176</cx:pt>
          <cx:pt idx="46090">166</cx:pt>
          <cx:pt idx="46091">175</cx:pt>
          <cx:pt idx="46092">171</cx:pt>
          <cx:pt idx="46093">176</cx:pt>
          <cx:pt idx="46094">153</cx:pt>
          <cx:pt idx="46095">169</cx:pt>
          <cx:pt idx="46096">159</cx:pt>
          <cx:pt idx="46097">170</cx:pt>
          <cx:pt idx="46098">146</cx:pt>
          <cx:pt idx="46099">124</cx:pt>
          <cx:pt idx="46100">103</cx:pt>
          <cx:pt idx="46101">35</cx:pt>
          <cx:pt idx="46102">16</cx:pt>
          <cx:pt idx="46103">14</cx:pt>
          <cx:pt idx="46104">12</cx:pt>
          <cx:pt idx="46105">6</cx:pt>
          <cx:pt idx="46106">8</cx:pt>
          <cx:pt idx="46107">29</cx:pt>
          <cx:pt idx="46108">76</cx:pt>
          <cx:pt idx="46109">133</cx:pt>
          <cx:pt idx="46110">108</cx:pt>
          <cx:pt idx="46111">153</cx:pt>
          <cx:pt idx="46112">163</cx:pt>
          <cx:pt idx="46113">177</cx:pt>
          <cx:pt idx="46114">179</cx:pt>
          <cx:pt idx="46115">178</cx:pt>
          <cx:pt idx="46116">192</cx:pt>
          <cx:pt idx="46117">198</cx:pt>
          <cx:pt idx="46118">186</cx:pt>
          <cx:pt idx="46119">208</cx:pt>
          <cx:pt idx="46120">191</cx:pt>
          <cx:pt idx="46121">206</cx:pt>
          <cx:pt idx="46122">177</cx:pt>
          <cx:pt idx="46123">154</cx:pt>
          <cx:pt idx="46124">129</cx:pt>
          <cx:pt idx="46125">38</cx:pt>
          <cx:pt idx="46126">17</cx:pt>
          <cx:pt idx="46127">16</cx:pt>
          <cx:pt idx="46128">15</cx:pt>
          <cx:pt idx="46129">18</cx:pt>
          <cx:pt idx="46130">36</cx:pt>
          <cx:pt idx="46131">63</cx:pt>
          <cx:pt idx="46132">110</cx:pt>
          <cx:pt idx="46133">216</cx:pt>
          <cx:pt idx="46134">192</cx:pt>
          <cx:pt idx="46135">232</cx:pt>
          <cx:pt idx="46136">223</cx:pt>
          <cx:pt idx="46137">206</cx:pt>
          <cx:pt idx="46138">193</cx:pt>
          <cx:pt idx="46139">187</cx:pt>
          <cx:pt idx="46140">194</cx:pt>
          <cx:pt idx="46141">189</cx:pt>
          <cx:pt idx="46142">197</cx:pt>
          <cx:pt idx="46143">208</cx:pt>
          <cx:pt idx="46144">215</cx:pt>
          <cx:pt idx="46145">207</cx:pt>
          <cx:pt idx="46146">171</cx:pt>
          <cx:pt idx="46147">165</cx:pt>
          <cx:pt idx="46148">137</cx:pt>
          <cx:pt idx="46149">56</cx:pt>
          <cx:pt idx="46150">32</cx:pt>
          <cx:pt idx="46151">21</cx:pt>
          <cx:pt idx="46152">16</cx:pt>
          <cx:pt idx="46153">19</cx:pt>
          <cx:pt idx="46154">37</cx:pt>
          <cx:pt idx="46155">57</cx:pt>
          <cx:pt idx="46156">110</cx:pt>
          <cx:pt idx="46157">216</cx:pt>
          <cx:pt idx="46158">192</cx:pt>
          <cx:pt idx="46159">221</cx:pt>
          <cx:pt idx="46160">199</cx:pt>
          <cx:pt idx="46161">201</cx:pt>
          <cx:pt idx="46162">186</cx:pt>
          <cx:pt idx="46163">211</cx:pt>
          <cx:pt idx="46164">194</cx:pt>
          <cx:pt idx="46165">214</cx:pt>
          <cx:pt idx="46166">171</cx:pt>
          <cx:pt idx="46167">205</cx:pt>
          <cx:pt idx="46168">227</cx:pt>
          <cx:pt idx="46169">194</cx:pt>
          <cx:pt idx="46170">169</cx:pt>
          <cx:pt idx="46171">170</cx:pt>
          <cx:pt idx="46172">139</cx:pt>
          <cx:pt idx="46173">63</cx:pt>
          <cx:pt idx="46174">37</cx:pt>
          <cx:pt idx="46175">28</cx:pt>
          <cx:pt idx="46176">19</cx:pt>
          <cx:pt idx="46177">26</cx:pt>
          <cx:pt idx="46178">38</cx:pt>
          <cx:pt idx="46179">56</cx:pt>
          <cx:pt idx="46180">106</cx:pt>
          <cx:pt idx="46181">229</cx:pt>
          <cx:pt idx="46182">178</cx:pt>
          <cx:pt idx="46183">230</cx:pt>
          <cx:pt idx="46184">200</cx:pt>
          <cx:pt idx="46185">210</cx:pt>
          <cx:pt idx="46186">188</cx:pt>
          <cx:pt idx="46187">202</cx:pt>
          <cx:pt idx="46188">188</cx:pt>
          <cx:pt idx="46189">216</cx:pt>
          <cx:pt idx="46190">206</cx:pt>
          <cx:pt idx="46191">235</cx:pt>
          <cx:pt idx="46192">214</cx:pt>
          <cx:pt idx="46193">202</cx:pt>
          <cx:pt idx="46194">173</cx:pt>
          <cx:pt idx="46195">172</cx:pt>
          <cx:pt idx="46196">144</cx:pt>
          <cx:pt idx="46197">62</cx:pt>
          <cx:pt idx="46198">39</cx:pt>
          <cx:pt idx="46199">21</cx:pt>
          <cx:pt idx="46200">15</cx:pt>
          <cx:pt idx="46201">24</cx:pt>
          <cx:pt idx="46202">39</cx:pt>
          <cx:pt idx="46203">66</cx:pt>
          <cx:pt idx="46204">117</cx:pt>
          <cx:pt idx="46205">222</cx:pt>
          <cx:pt idx="46206">173</cx:pt>
          <cx:pt idx="46207">243</cx:pt>
          <cx:pt idx="46208">243</cx:pt>
          <cx:pt idx="46209">247</cx:pt>
          <cx:pt idx="46210">217</cx:pt>
          <cx:pt idx="46211">225</cx:pt>
          <cx:pt idx="46212">213</cx:pt>
          <cx:pt idx="46213">244</cx:pt>
          <cx:pt idx="46214">224</cx:pt>
          <cx:pt idx="46215">236</cx:pt>
          <cx:pt idx="46216">214</cx:pt>
          <cx:pt idx="46217">215</cx:pt>
          <cx:pt idx="46218">191</cx:pt>
          <cx:pt idx="46219">173</cx:pt>
          <cx:pt idx="46220">137</cx:pt>
          <cx:pt idx="46221">61</cx:pt>
          <cx:pt idx="46222">32</cx:pt>
          <cx:pt idx="46223">16</cx:pt>
          <cx:pt idx="46224">12</cx:pt>
          <cx:pt idx="46225">9</cx:pt>
          <cx:pt idx="46226">20</cx:pt>
          <cx:pt idx="46227">47</cx:pt>
          <cx:pt idx="46228">97</cx:pt>
          <cx:pt idx="46229">188</cx:pt>
          <cx:pt idx="46230">156</cx:pt>
          <cx:pt idx="46231">220</cx:pt>
          <cx:pt idx="46232">222</cx:pt>
          <cx:pt idx="46233">221</cx:pt>
          <cx:pt idx="46234">176</cx:pt>
          <cx:pt idx="46235">212</cx:pt>
          <cx:pt idx="46236">200</cx:pt>
          <cx:pt idx="46237">192</cx:pt>
          <cx:pt idx="46238">155</cx:pt>
          <cx:pt idx="46239">167</cx:pt>
          <cx:pt idx="46240">180</cx:pt>
          <cx:pt idx="46241">168</cx:pt>
          <cx:pt idx="46242">127</cx:pt>
          <cx:pt idx="46243">108</cx:pt>
          <cx:pt idx="46244">101</cx:pt>
          <cx:pt idx="46245">43</cx:pt>
          <cx:pt idx="46246">14</cx:pt>
          <cx:pt idx="46247">12</cx:pt>
          <cx:pt idx="46248">15</cx:pt>
          <cx:pt idx="46249">8</cx:pt>
          <cx:pt idx="46250">16</cx:pt>
          <cx:pt idx="46251">44</cx:pt>
          <cx:pt idx="46252">102</cx:pt>
          <cx:pt idx="46253">141</cx:pt>
          <cx:pt idx="46254">120</cx:pt>
          <cx:pt idx="46255">192</cx:pt>
          <cx:pt idx="46256">173</cx:pt>
          <cx:pt idx="46257">210</cx:pt>
          <cx:pt idx="46258">183</cx:pt>
          <cx:pt idx="46259">220</cx:pt>
          <cx:pt idx="46260">197</cx:pt>
          <cx:pt idx="46261">218</cx:pt>
          <cx:pt idx="46262">203</cx:pt>
          <cx:pt idx="46263">210</cx:pt>
          <cx:pt idx="46264">218</cx:pt>
          <cx:pt idx="46265">223</cx:pt>
          <cx:pt idx="46266">203</cx:pt>
          <cx:pt idx="46267">192</cx:pt>
          <cx:pt idx="46268">140</cx:pt>
          <cx:pt idx="46269">50</cx:pt>
          <cx:pt idx="46270">17</cx:pt>
          <cx:pt idx="46271">20</cx:pt>
          <cx:pt idx="46272">19</cx:pt>
          <cx:pt idx="46273">8</cx:pt>
          <cx:pt idx="46274">14</cx:pt>
          <cx:pt idx="46275">34</cx:pt>
          <cx:pt idx="46276">128</cx:pt>
          <cx:pt idx="46277">260</cx:pt>
          <cx:pt idx="46278">199</cx:pt>
          <cx:pt idx="46279">251</cx:pt>
          <cx:pt idx="46280">238</cx:pt>
          <cx:pt idx="46281">250</cx:pt>
          <cx:pt idx="46282">224</cx:pt>
          <cx:pt idx="46283">214</cx:pt>
          <cx:pt idx="46284">209</cx:pt>
          <cx:pt idx="46285">240</cx:pt>
          <cx:pt idx="46286">221</cx:pt>
          <cx:pt idx="46287">231</cx:pt>
          <cx:pt idx="46288">244</cx:pt>
          <cx:pt idx="46289">220</cx:pt>
          <cx:pt idx="46290">188</cx:pt>
          <cx:pt idx="46291">171</cx:pt>
          <cx:pt idx="46292">145</cx:pt>
          <cx:pt idx="46293">63</cx:pt>
          <cx:pt idx="46294">35</cx:pt>
          <cx:pt idx="46295">20</cx:pt>
          <cx:pt idx="46296">15</cx:pt>
          <cx:pt idx="46297">15</cx:pt>
          <cx:pt idx="46298">41</cx:pt>
          <cx:pt idx="46299">57</cx:pt>
          <cx:pt idx="46300">133</cx:pt>
          <cx:pt idx="46301">249</cx:pt>
          <cx:pt idx="46302">234</cx:pt>
          <cx:pt idx="46303">260</cx:pt>
          <cx:pt idx="46304">225</cx:pt>
          <cx:pt idx="46305">212</cx:pt>
          <cx:pt idx="46306">183</cx:pt>
          <cx:pt idx="46307">208</cx:pt>
          <cx:pt idx="46308">207</cx:pt>
          <cx:pt idx="46309">221</cx:pt>
          <cx:pt idx="46310">195</cx:pt>
          <cx:pt idx="46311">239</cx:pt>
          <cx:pt idx="46312">236</cx:pt>
          <cx:pt idx="46313">221</cx:pt>
          <cx:pt idx="46314">197</cx:pt>
          <cx:pt idx="46315">179</cx:pt>
          <cx:pt idx="46316">142</cx:pt>
          <cx:pt idx="46317">51</cx:pt>
          <cx:pt idx="46318">39</cx:pt>
          <cx:pt idx="46319">20</cx:pt>
          <cx:pt idx="46320">16</cx:pt>
          <cx:pt idx="46321">23</cx:pt>
          <cx:pt idx="46322">46</cx:pt>
          <cx:pt idx="46323">59</cx:pt>
          <cx:pt idx="46324">157</cx:pt>
          <cx:pt idx="46325">260</cx:pt>
          <cx:pt idx="46326">233</cx:pt>
          <cx:pt idx="46327">269</cx:pt>
          <cx:pt idx="46328">242</cx:pt>
          <cx:pt idx="46329">228</cx:pt>
          <cx:pt idx="46330">229</cx:pt>
          <cx:pt idx="46331">219</cx:pt>
          <cx:pt idx="46332">207</cx:pt>
          <cx:pt idx="46333">230</cx:pt>
          <cx:pt idx="46334">223</cx:pt>
          <cx:pt idx="46335">253</cx:pt>
          <cx:pt idx="46336">244</cx:pt>
          <cx:pt idx="46337">238</cx:pt>
          <cx:pt idx="46338">213</cx:pt>
          <cx:pt idx="46339">193</cx:pt>
          <cx:pt idx="46340">145</cx:pt>
          <cx:pt idx="46341">60</cx:pt>
          <cx:pt idx="46342">34</cx:pt>
          <cx:pt idx="46343">28</cx:pt>
          <cx:pt idx="46344">17</cx:pt>
          <cx:pt idx="46345">20</cx:pt>
          <cx:pt idx="46346">41</cx:pt>
          <cx:pt idx="46347">57</cx:pt>
          <cx:pt idx="46348">140</cx:pt>
          <cx:pt idx="46349">254</cx:pt>
          <cx:pt idx="46350">229</cx:pt>
          <cx:pt idx="46351">259</cx:pt>
          <cx:pt idx="46352">235</cx:pt>
          <cx:pt idx="46353">242</cx:pt>
          <cx:pt idx="46354">239</cx:pt>
          <cx:pt idx="46355">226</cx:pt>
          <cx:pt idx="46356">231</cx:pt>
          <cx:pt idx="46357">257</cx:pt>
          <cx:pt idx="46358">237</cx:pt>
          <cx:pt idx="46359">274</cx:pt>
          <cx:pt idx="46360">264</cx:pt>
          <cx:pt idx="46361">249</cx:pt>
          <cx:pt idx="46362">211</cx:pt>
          <cx:pt idx="46363">201</cx:pt>
          <cx:pt idx="46364">175</cx:pt>
          <cx:pt idx="46365">64</cx:pt>
          <cx:pt idx="46366">38</cx:pt>
          <cx:pt idx="46367">18</cx:pt>
          <cx:pt idx="46368">15</cx:pt>
          <cx:pt idx="46369">19</cx:pt>
          <cx:pt idx="46370">42</cx:pt>
          <cx:pt idx="46371">51</cx:pt>
          <cx:pt idx="46372">133</cx:pt>
          <cx:pt idx="46373">246</cx:pt>
          <cx:pt idx="46374">224</cx:pt>
          <cx:pt idx="46375">270</cx:pt>
          <cx:pt idx="46376">252</cx:pt>
          <cx:pt idx="46377">253</cx:pt>
          <cx:pt idx="46378">219</cx:pt>
          <cx:pt idx="46379">242</cx:pt>
          <cx:pt idx="46380">228</cx:pt>
          <cx:pt idx="46381">267</cx:pt>
          <cx:pt idx="46382">243</cx:pt>
          <cx:pt idx="46383">261</cx:pt>
          <cx:pt idx="46384">246</cx:pt>
          <cx:pt idx="46385">249</cx:pt>
          <cx:pt idx="46386">213</cx:pt>
          <cx:pt idx="46387">190</cx:pt>
          <cx:pt idx="46388">175</cx:pt>
          <cx:pt idx="46389">68</cx:pt>
          <cx:pt idx="46390">40</cx:pt>
          <cx:pt idx="46391">15</cx:pt>
          <cx:pt idx="46392">5</cx:pt>
          <cx:pt idx="46393">9</cx:pt>
          <cx:pt idx="46394">22</cx:pt>
          <cx:pt idx="46395">48</cx:pt>
          <cx:pt idx="46396">107</cx:pt>
          <cx:pt idx="46397">203</cx:pt>
          <cx:pt idx="46398">188</cx:pt>
          <cx:pt idx="46399">229</cx:pt>
          <cx:pt idx="46400">211</cx:pt>
          <cx:pt idx="46401">229</cx:pt>
          <cx:pt idx="46402">199</cx:pt>
          <cx:pt idx="46403">183</cx:pt>
          <cx:pt idx="46404">217</cx:pt>
          <cx:pt idx="46405">210</cx:pt>
          <cx:pt idx="46406">168</cx:pt>
          <cx:pt idx="46407">182</cx:pt>
          <cx:pt idx="46408">181</cx:pt>
          <cx:pt idx="46409">167</cx:pt>
          <cx:pt idx="46410">130</cx:pt>
          <cx:pt idx="46411">114</cx:pt>
          <cx:pt idx="46412">108</cx:pt>
          <cx:pt idx="46413">37</cx:pt>
          <cx:pt idx="46414">13</cx:pt>
          <cx:pt idx="46415">12</cx:pt>
          <cx:pt idx="46416">9</cx:pt>
          <cx:pt idx="46417">8</cx:pt>
          <cx:pt idx="46418">12</cx:pt>
          <cx:pt idx="46419">42</cx:pt>
          <cx:pt idx="46420">99</cx:pt>
          <cx:pt idx="46421">152</cx:pt>
          <cx:pt idx="46422">117</cx:pt>
          <cx:pt idx="46423">192</cx:pt>
          <cx:pt idx="46424">176</cx:pt>
          <cx:pt idx="46425">212</cx:pt>
          <cx:pt idx="46426">183</cx:pt>
          <cx:pt idx="46427">225</cx:pt>
          <cx:pt idx="46428">232</cx:pt>
          <cx:pt idx="46429">222</cx:pt>
          <cx:pt idx="46430">202</cx:pt>
          <cx:pt idx="46431">216</cx:pt>
          <cx:pt idx="46432">232</cx:pt>
          <cx:pt idx="46433">232</cx:pt>
          <cx:pt idx="46434">219</cx:pt>
          <cx:pt idx="46435">199</cx:pt>
          <cx:pt idx="46436">145</cx:pt>
          <cx:pt idx="46437">46</cx:pt>
          <cx:pt idx="46438">19</cx:pt>
          <cx:pt idx="46439">19</cx:pt>
          <cx:pt idx="46440">17</cx:pt>
          <cx:pt idx="46441">8</cx:pt>
          <cx:pt idx="46442">17</cx:pt>
          <cx:pt idx="46443">46</cx:pt>
          <cx:pt idx="46444">124</cx:pt>
          <cx:pt idx="46445">264</cx:pt>
          <cx:pt idx="46446">219</cx:pt>
          <cx:pt idx="46447">256</cx:pt>
          <cx:pt idx="46448">241</cx:pt>
          <cx:pt idx="46449">246</cx:pt>
          <cx:pt idx="46450">238</cx:pt>
          <cx:pt idx="46451">225</cx:pt>
          <cx:pt idx="46452">217</cx:pt>
          <cx:pt idx="46453">242</cx:pt>
          <cx:pt idx="46454">218</cx:pt>
          <cx:pt idx="46455">229</cx:pt>
          <cx:pt idx="46456">220</cx:pt>
          <cx:pt idx="46457">228</cx:pt>
          <cx:pt idx="46458">202</cx:pt>
          <cx:pt idx="46459">190</cx:pt>
          <cx:pt idx="46460">149</cx:pt>
          <cx:pt idx="46461">49</cx:pt>
          <cx:pt idx="46462">31</cx:pt>
          <cx:pt idx="46463">21</cx:pt>
          <cx:pt idx="46464">20</cx:pt>
          <cx:pt idx="46465">19</cx:pt>
          <cx:pt idx="46466">39</cx:pt>
          <cx:pt idx="46467">62</cx:pt>
          <cx:pt idx="46468">130</cx:pt>
          <cx:pt idx="46469">255</cx:pt>
          <cx:pt idx="46470">206</cx:pt>
          <cx:pt idx="46471">254</cx:pt>
          <cx:pt idx="46472">223</cx:pt>
          <cx:pt idx="46473">236</cx:pt>
          <cx:pt idx="46474">179</cx:pt>
          <cx:pt idx="46475">189</cx:pt>
          <cx:pt idx="46476">199</cx:pt>
          <cx:pt idx="46477">215</cx:pt>
          <cx:pt idx="46478">192</cx:pt>
          <cx:pt idx="46479">231</cx:pt>
          <cx:pt idx="46480">222</cx:pt>
          <cx:pt idx="46481">210</cx:pt>
          <cx:pt idx="46482">191</cx:pt>
          <cx:pt idx="46483">186</cx:pt>
          <cx:pt idx="46484">134</cx:pt>
          <cx:pt idx="46485">47</cx:pt>
          <cx:pt idx="46486">37</cx:pt>
          <cx:pt idx="46487">18</cx:pt>
          <cx:pt idx="46488">14</cx:pt>
          <cx:pt idx="46489">24</cx:pt>
          <cx:pt idx="46490">41</cx:pt>
          <cx:pt idx="46491">62</cx:pt>
          <cx:pt idx="46492">139</cx:pt>
          <cx:pt idx="46493">256</cx:pt>
          <cx:pt idx="46494">221</cx:pt>
          <cx:pt idx="46495">255</cx:pt>
          <cx:pt idx="46496">251</cx:pt>
          <cx:pt idx="46497">225</cx:pt>
          <cx:pt idx="46498">216</cx:pt>
          <cx:pt idx="46499">227</cx:pt>
          <cx:pt idx="46500">217</cx:pt>
          <cx:pt idx="46501">256</cx:pt>
          <cx:pt idx="46502">215</cx:pt>
          <cx:pt idx="46503">255</cx:pt>
          <cx:pt idx="46504">243</cx:pt>
          <cx:pt idx="46505">236</cx:pt>
          <cx:pt idx="46506">202</cx:pt>
          <cx:pt idx="46507">202</cx:pt>
          <cx:pt idx="46508">147</cx:pt>
          <cx:pt idx="46509">59</cx:pt>
          <cx:pt idx="46510">38</cx:pt>
          <cx:pt idx="46511">21</cx:pt>
          <cx:pt idx="46512">15</cx:pt>
          <cx:pt idx="46513">18</cx:pt>
          <cx:pt idx="46514">41</cx:pt>
          <cx:pt idx="46515">67</cx:pt>
          <cx:pt idx="46516">134</cx:pt>
          <cx:pt idx="46517">241</cx:pt>
          <cx:pt idx="46518">206</cx:pt>
          <cx:pt idx="46519">242</cx:pt>
          <cx:pt idx="46520">238</cx:pt>
          <cx:pt idx="46521">249</cx:pt>
          <cx:pt idx="46522">219</cx:pt>
          <cx:pt idx="46523">216</cx:pt>
          <cx:pt idx="46524">210</cx:pt>
          <cx:pt idx="46525">257</cx:pt>
          <cx:pt idx="46526">213</cx:pt>
          <cx:pt idx="46527">249</cx:pt>
          <cx:pt idx="46528">236</cx:pt>
          <cx:pt idx="46529">231</cx:pt>
          <cx:pt idx="46530">198</cx:pt>
          <cx:pt idx="46531">197</cx:pt>
          <cx:pt idx="46532">154</cx:pt>
          <cx:pt idx="46533">59</cx:pt>
          <cx:pt idx="46534">33</cx:pt>
          <cx:pt idx="46535">19</cx:pt>
          <cx:pt idx="46536">15</cx:pt>
          <cx:pt idx="46537">19</cx:pt>
          <cx:pt idx="46538">46</cx:pt>
          <cx:pt idx="46539">68</cx:pt>
          <cx:pt idx="46540">132</cx:pt>
          <cx:pt idx="46541">243</cx:pt>
          <cx:pt idx="46542">200</cx:pt>
          <cx:pt idx="46543">249</cx:pt>
          <cx:pt idx="46544">262</cx:pt>
          <cx:pt idx="46545">248</cx:pt>
          <cx:pt idx="46546">246</cx:pt>
          <cx:pt idx="46547">235</cx:pt>
          <cx:pt idx="46548">220</cx:pt>
          <cx:pt idx="46549">279</cx:pt>
          <cx:pt idx="46550">268</cx:pt>
          <cx:pt idx="46551">268</cx:pt>
          <cx:pt idx="46552">247</cx:pt>
          <cx:pt idx="46553">225</cx:pt>
          <cx:pt idx="46554">211</cx:pt>
          <cx:pt idx="46555">185</cx:pt>
          <cx:pt idx="46556">161</cx:pt>
          <cx:pt idx="46557">63</cx:pt>
          <cx:pt idx="46558">33</cx:pt>
          <cx:pt idx="46559">9</cx:pt>
          <cx:pt idx="46560">4</cx:pt>
          <cx:pt idx="46561">7</cx:pt>
          <cx:pt idx="46562">16</cx:pt>
          <cx:pt idx="46563">45</cx:pt>
          <cx:pt idx="46564">102</cx:pt>
          <cx:pt idx="46565">187</cx:pt>
          <cx:pt idx="46566">159</cx:pt>
          <cx:pt idx="46567">235</cx:pt>
          <cx:pt idx="46568">221</cx:pt>
          <cx:pt idx="46569">216</cx:pt>
          <cx:pt idx="46570">182</cx:pt>
          <cx:pt idx="46571">210</cx:pt>
          <cx:pt idx="46572">177</cx:pt>
          <cx:pt idx="46573">188</cx:pt>
          <cx:pt idx="46574">162</cx:pt>
          <cx:pt idx="46575">165</cx:pt>
          <cx:pt idx="46576">157</cx:pt>
          <cx:pt idx="46577">156</cx:pt>
          <cx:pt idx="46578">128</cx:pt>
          <cx:pt idx="46579">115</cx:pt>
          <cx:pt idx="46580">105</cx:pt>
          <cx:pt idx="46581">33</cx:pt>
          <cx:pt idx="46582">8</cx:pt>
          <cx:pt idx="46583">9</cx:pt>
          <cx:pt idx="46584">5</cx:pt>
          <cx:pt idx="46585">3</cx:pt>
          <cx:pt idx="46586">11</cx:pt>
          <cx:pt idx="46587">49</cx:pt>
          <cx:pt idx="46588">94</cx:pt>
          <cx:pt idx="46589">151</cx:pt>
          <cx:pt idx="46590">115</cx:pt>
          <cx:pt idx="46591">182</cx:pt>
          <cx:pt idx="46592">176</cx:pt>
          <cx:pt idx="46593">218</cx:pt>
          <cx:pt idx="46594">194</cx:pt>
          <cx:pt idx="46595">219</cx:pt>
          <cx:pt idx="46596">218</cx:pt>
          <cx:pt idx="46597">237</cx:pt>
          <cx:pt idx="46598">191</cx:pt>
          <cx:pt idx="46599">216</cx:pt>
          <cx:pt idx="46600">228</cx:pt>
          <cx:pt idx="46601">222</cx:pt>
          <cx:pt idx="46602">216</cx:pt>
          <cx:pt idx="46603">195</cx:pt>
          <cx:pt idx="46604">148</cx:pt>
          <cx:pt idx="46605">43</cx:pt>
          <cx:pt idx="46606">24</cx:pt>
          <cx:pt idx="46607">13</cx:pt>
          <cx:pt idx="46608">16</cx:pt>
          <cx:pt idx="46609">7</cx:pt>
          <cx:pt idx="46610">12</cx:pt>
          <cx:pt idx="46611">43</cx:pt>
          <cx:pt idx="46612">119</cx:pt>
          <cx:pt idx="46613">240</cx:pt>
          <cx:pt idx="46614">211</cx:pt>
          <cx:pt idx="46615">252</cx:pt>
          <cx:pt idx="46616">246</cx:pt>
          <cx:pt idx="46617">223</cx:pt>
          <cx:pt idx="46618">225</cx:pt>
          <cx:pt idx="46619">215</cx:pt>
          <cx:pt idx="46620">215</cx:pt>
          <cx:pt idx="46621">219</cx:pt>
          <cx:pt idx="46622">192</cx:pt>
          <cx:pt idx="46623">230</cx:pt>
          <cx:pt idx="46624">225</cx:pt>
          <cx:pt idx="46625">214</cx:pt>
          <cx:pt idx="46626">204</cx:pt>
          <cx:pt idx="46627">182</cx:pt>
          <cx:pt idx="46628">132</cx:pt>
          <cx:pt idx="46629">87</cx:pt>
          <cx:pt idx="46630">39</cx:pt>
          <cx:pt idx="46631">23</cx:pt>
          <cx:pt idx="46632">15</cx:pt>
          <cx:pt idx="46633">18</cx:pt>
          <cx:pt idx="46634">34</cx:pt>
          <cx:pt idx="46635">61</cx:pt>
          <cx:pt idx="46636">127</cx:pt>
          <cx:pt idx="46637">254</cx:pt>
          <cx:pt idx="46638">219</cx:pt>
          <cx:pt idx="46639">256</cx:pt>
          <cx:pt idx="46640">215</cx:pt>
          <cx:pt idx="46641">218</cx:pt>
          <cx:pt idx="46642">194</cx:pt>
          <cx:pt idx="46643">199</cx:pt>
          <cx:pt idx="46644">209</cx:pt>
          <cx:pt idx="46645">221</cx:pt>
          <cx:pt idx="46646">198</cx:pt>
          <cx:pt idx="46647">232</cx:pt>
          <cx:pt idx="46648">253</cx:pt>
          <cx:pt idx="46649">223</cx:pt>
          <cx:pt idx="46650">205</cx:pt>
          <cx:pt idx="46651">195</cx:pt>
          <cx:pt idx="46652">142</cx:pt>
          <cx:pt idx="46653">54</cx:pt>
          <cx:pt idx="46654">38</cx:pt>
          <cx:pt idx="46655">15</cx:pt>
          <cx:pt idx="46656">14</cx:pt>
          <cx:pt idx="46657">22</cx:pt>
          <cx:pt idx="46658">42</cx:pt>
          <cx:pt idx="46659">59</cx:pt>
          <cx:pt idx="46660">127</cx:pt>
          <cx:pt idx="46661">254</cx:pt>
          <cx:pt idx="46662">220</cx:pt>
          <cx:pt idx="46663">261</cx:pt>
          <cx:pt idx="46664">252</cx:pt>
          <cx:pt idx="46665">234</cx:pt>
          <cx:pt idx="46666">241</cx:pt>
          <cx:pt idx="46667">217</cx:pt>
          <cx:pt idx="46668">218</cx:pt>
          <cx:pt idx="46669">253</cx:pt>
          <cx:pt idx="46670">236</cx:pt>
          <cx:pt idx="46671">265</cx:pt>
          <cx:pt idx="46672">249</cx:pt>
          <cx:pt idx="46673">231</cx:pt>
          <cx:pt idx="46674">190</cx:pt>
          <cx:pt idx="46675">204</cx:pt>
          <cx:pt idx="46676">148</cx:pt>
          <cx:pt idx="46677">55</cx:pt>
          <cx:pt idx="46678">31</cx:pt>
          <cx:pt idx="46679">20</cx:pt>
          <cx:pt idx="46680">20</cx:pt>
          <cx:pt idx="46681">23</cx:pt>
          <cx:pt idx="46682">37</cx:pt>
          <cx:pt idx="46683">65</cx:pt>
          <cx:pt idx="46684">127</cx:pt>
          <cx:pt idx="46685">246</cx:pt>
          <cx:pt idx="46686">213</cx:pt>
          <cx:pt idx="46687">243</cx:pt>
          <cx:pt idx="46688">246</cx:pt>
          <cx:pt idx="46689">246</cx:pt>
          <cx:pt idx="46690">230</cx:pt>
          <cx:pt idx="46691">238</cx:pt>
          <cx:pt idx="46692">236</cx:pt>
          <cx:pt idx="46693">256</cx:pt>
          <cx:pt idx="46694">239</cx:pt>
          <cx:pt idx="46695">245</cx:pt>
          <cx:pt idx="46696">260</cx:pt>
          <cx:pt idx="46697">262</cx:pt>
          <cx:pt idx="46698">209</cx:pt>
          <cx:pt idx="46699">200</cx:pt>
          <cx:pt idx="46700">192</cx:pt>
          <cx:pt idx="46701">80</cx:pt>
          <cx:pt idx="46702">37</cx:pt>
          <cx:pt idx="46703">18</cx:pt>
          <cx:pt idx="46704">11</cx:pt>
          <cx:pt idx="46705">15</cx:pt>
          <cx:pt idx="46706">24</cx:pt>
          <cx:pt idx="46707">50</cx:pt>
          <cx:pt idx="46708">121</cx:pt>
          <cx:pt idx="46709">205</cx:pt>
          <cx:pt idx="46710">172</cx:pt>
          <cx:pt idx="46711">230</cx:pt>
          <cx:pt idx="46712">235</cx:pt>
          <cx:pt idx="46713">244</cx:pt>
          <cx:pt idx="46714">210</cx:pt>
          <cx:pt idx="46715">215</cx:pt>
          <cx:pt idx="46716">205</cx:pt>
          <cx:pt idx="46717">209</cx:pt>
          <cx:pt idx="46718">194</cx:pt>
          <cx:pt idx="46719">187</cx:pt>
          <cx:pt idx="46720">157</cx:pt>
          <cx:pt idx="46721">160</cx:pt>
          <cx:pt idx="46722">147</cx:pt>
          <cx:pt idx="46723">127</cx:pt>
          <cx:pt idx="46724">107</cx:pt>
          <cx:pt idx="46725">30</cx:pt>
          <cx:pt idx="46726">14</cx:pt>
          <cx:pt idx="46727">9</cx:pt>
          <cx:pt idx="46728">7</cx:pt>
          <cx:pt idx="46729">6</cx:pt>
          <cx:pt idx="46730">16</cx:pt>
          <cx:pt idx="46731">44</cx:pt>
          <cx:pt idx="46732">112</cx:pt>
          <cx:pt idx="46733">147</cx:pt>
          <cx:pt idx="46734">154</cx:pt>
          <cx:pt idx="46735">216</cx:pt>
          <cx:pt idx="46736">206</cx:pt>
          <cx:pt idx="46737">221</cx:pt>
          <cx:pt idx="46738">192</cx:pt>
          <cx:pt idx="46739">197</cx:pt>
          <cx:pt idx="46740">192</cx:pt>
          <cx:pt idx="46741">207</cx:pt>
          <cx:pt idx="46742">173</cx:pt>
          <cx:pt idx="46743">170</cx:pt>
          <cx:pt idx="46744">174</cx:pt>
          <cx:pt idx="46745">161</cx:pt>
          <cx:pt idx="46746">122</cx:pt>
          <cx:pt idx="46747">121</cx:pt>
          <cx:pt idx="46748">108</cx:pt>
          <cx:pt idx="46749">35</cx:pt>
          <cx:pt idx="46750">5</cx:pt>
          <cx:pt idx="46751">2</cx:pt>
          <cx:pt idx="46752">3</cx:pt>
          <cx:pt idx="46753">5</cx:pt>
          <cx:pt idx="46754">13</cx:pt>
          <cx:pt idx="46755">44</cx:pt>
          <cx:pt idx="46756">96</cx:pt>
          <cx:pt idx="46757">148</cx:pt>
          <cx:pt idx="46758">121</cx:pt>
          <cx:pt idx="46759">190</cx:pt>
          <cx:pt idx="46760">165</cx:pt>
          <cx:pt idx="46761">214</cx:pt>
          <cx:pt idx="46762">201</cx:pt>
          <cx:pt idx="46763">226</cx:pt>
          <cx:pt idx="46764">239</cx:pt>
          <cx:pt idx="46765">250</cx:pt>
          <cx:pt idx="46766">215</cx:pt>
          <cx:pt idx="46767">206</cx:pt>
          <cx:pt idx="46768">230</cx:pt>
          <cx:pt idx="46769">234</cx:pt>
          <cx:pt idx="46770">211</cx:pt>
          <cx:pt idx="46771">212</cx:pt>
          <cx:pt idx="46772">160</cx:pt>
          <cx:pt idx="46773">54</cx:pt>
          <cx:pt idx="46774">18</cx:pt>
          <cx:pt idx="46775">10</cx:pt>
          <cx:pt idx="46776">17</cx:pt>
          <cx:pt idx="46777">5</cx:pt>
          <cx:pt idx="46778">18</cx:pt>
          <cx:pt idx="46779">42</cx:pt>
          <cx:pt idx="46780">145</cx:pt>
          <cx:pt idx="46781">258</cx:pt>
          <cx:pt idx="46782">224</cx:pt>
          <cx:pt idx="46783">270</cx:pt>
          <cx:pt idx="46784">265</cx:pt>
          <cx:pt idx="46785">242</cx:pt>
          <cx:pt idx="46786">226</cx:pt>
          <cx:pt idx="46787">233</cx:pt>
          <cx:pt idx="46788">223</cx:pt>
          <cx:pt idx="46789">237</cx:pt>
          <cx:pt idx="46790">206</cx:pt>
          <cx:pt idx="46791">224</cx:pt>
          <cx:pt idx="46792">233</cx:pt>
          <cx:pt idx="46793">216</cx:pt>
          <cx:pt idx="46794">217</cx:pt>
          <cx:pt idx="46795">203</cx:pt>
          <cx:pt idx="46796">172</cx:pt>
          <cx:pt idx="46797">61</cx:pt>
          <cx:pt idx="46798">36</cx:pt>
          <cx:pt idx="46799">14</cx:pt>
          <cx:pt idx="46800">17</cx:pt>
          <cx:pt idx="46801">17</cx:pt>
          <cx:pt idx="46802">40</cx:pt>
          <cx:pt idx="46803">59</cx:pt>
          <cx:pt idx="46804">139</cx:pt>
          <cx:pt idx="46805">248</cx:pt>
          <cx:pt idx="46806">221</cx:pt>
          <cx:pt idx="46807">258</cx:pt>
          <cx:pt idx="46808">235</cx:pt>
          <cx:pt idx="46809">234</cx:pt>
          <cx:pt idx="46810">211</cx:pt>
          <cx:pt idx="46811">230</cx:pt>
          <cx:pt idx="46812">212</cx:pt>
          <cx:pt idx="46813">253</cx:pt>
          <cx:pt idx="46814">225</cx:pt>
          <cx:pt idx="46815">237</cx:pt>
          <cx:pt idx="46816">223</cx:pt>
          <cx:pt idx="46817">209</cx:pt>
          <cx:pt idx="46818">194</cx:pt>
          <cx:pt idx="46819">186</cx:pt>
          <cx:pt idx="46820">172</cx:pt>
          <cx:pt idx="46821">71</cx:pt>
          <cx:pt idx="46822">31</cx:pt>
          <cx:pt idx="46823">16</cx:pt>
          <cx:pt idx="46824">16</cx:pt>
          <cx:pt idx="46825">20</cx:pt>
          <cx:pt idx="46826">38</cx:pt>
          <cx:pt idx="46827">53</cx:pt>
          <cx:pt idx="46828">137</cx:pt>
          <cx:pt idx="46829">261</cx:pt>
          <cx:pt idx="46830">212</cx:pt>
          <cx:pt idx="46831">257</cx:pt>
          <cx:pt idx="46832">237</cx:pt>
          <cx:pt idx="46833">236</cx:pt>
          <cx:pt idx="46834">246</cx:pt>
          <cx:pt idx="46835">243</cx:pt>
          <cx:pt idx="46836">224</cx:pt>
          <cx:pt idx="46837">241</cx:pt>
          <cx:pt idx="46838">221</cx:pt>
          <cx:pt idx="46839">254</cx:pt>
          <cx:pt idx="46840">254</cx:pt>
          <cx:pt idx="46841">254</cx:pt>
          <cx:pt idx="46842">196</cx:pt>
          <cx:pt idx="46843">192</cx:pt>
          <cx:pt idx="46844">154</cx:pt>
          <cx:pt idx="46845">53</cx:pt>
          <cx:pt idx="46846">36</cx:pt>
          <cx:pt idx="46847">22</cx:pt>
          <cx:pt idx="46848">15</cx:pt>
          <cx:pt idx="46849">15</cx:pt>
          <cx:pt idx="46850">41</cx:pt>
          <cx:pt idx="46851">70</cx:pt>
          <cx:pt idx="46852">144</cx:pt>
          <cx:pt idx="46853">259</cx:pt>
          <cx:pt idx="46854">205</cx:pt>
          <cx:pt idx="46855">259</cx:pt>
          <cx:pt idx="46856">242</cx:pt>
          <cx:pt idx="46857">250</cx:pt>
          <cx:pt idx="46858">218</cx:pt>
          <cx:pt idx="46859">265</cx:pt>
          <cx:pt idx="46860">232</cx:pt>
          <cx:pt idx="46861">238</cx:pt>
          <cx:pt idx="46862">237</cx:pt>
          <cx:pt idx="46863">259</cx:pt>
          <cx:pt idx="46864">253</cx:pt>
          <cx:pt idx="46865">247</cx:pt>
          <cx:pt idx="46866">205</cx:pt>
          <cx:pt idx="46867">212</cx:pt>
          <cx:pt idx="46868">182</cx:pt>
          <cx:pt idx="46869">67</cx:pt>
          <cx:pt idx="46870">29</cx:pt>
          <cx:pt idx="46871">22</cx:pt>
          <cx:pt idx="46872">11</cx:pt>
          <cx:pt idx="46873">17</cx:pt>
          <cx:pt idx="46874">42</cx:pt>
          <cx:pt idx="46875">63</cx:pt>
          <cx:pt idx="46876">130</cx:pt>
          <cx:pt idx="46877">238</cx:pt>
          <cx:pt idx="46878">207</cx:pt>
          <cx:pt idx="46879">250</cx:pt>
          <cx:pt idx="46880">239</cx:pt>
          <cx:pt idx="46881">236</cx:pt>
          <cx:pt idx="46882">236</cx:pt>
          <cx:pt idx="46883">259</cx:pt>
          <cx:pt idx="46884">225</cx:pt>
          <cx:pt idx="46885">253</cx:pt>
          <cx:pt idx="46886">237</cx:pt>
          <cx:pt idx="46887">267</cx:pt>
          <cx:pt idx="46888">238</cx:pt>
          <cx:pt idx="46889">236</cx:pt>
          <cx:pt idx="46890">200</cx:pt>
          <cx:pt idx="46891">196</cx:pt>
          <cx:pt idx="46892">170</cx:pt>
          <cx:pt idx="46893">57</cx:pt>
          <cx:pt idx="46894">27</cx:pt>
          <cx:pt idx="46895">14</cx:pt>
          <cx:pt idx="46896">7</cx:pt>
          <cx:pt idx="46897">6</cx:pt>
          <cx:pt idx="46898">21</cx:pt>
          <cx:pt idx="46899">49</cx:pt>
          <cx:pt idx="46900">107</cx:pt>
          <cx:pt idx="46901">193</cx:pt>
          <cx:pt idx="46902">173</cx:pt>
          <cx:pt idx="46903">221</cx:pt>
          <cx:pt idx="46904">220</cx:pt>
          <cx:pt idx="46905">233</cx:pt>
          <cx:pt idx="46906">209</cx:pt>
          <cx:pt idx="46907">231</cx:pt>
          <cx:pt idx="46908">211</cx:pt>
          <cx:pt idx="46909">193</cx:pt>
          <cx:pt idx="46910">165</cx:pt>
          <cx:pt idx="46911">177</cx:pt>
          <cx:pt idx="46912">171</cx:pt>
          <cx:pt idx="46913">166</cx:pt>
          <cx:pt idx="46914">129</cx:pt>
          <cx:pt idx="46915">127</cx:pt>
          <cx:pt idx="46916">125</cx:pt>
          <cx:pt idx="46917">49</cx:pt>
          <cx:pt idx="46918">7</cx:pt>
          <cx:pt idx="46919">2</cx:pt>
          <cx:pt idx="46920">4</cx:pt>
          <cx:pt idx="46921">7</cx:pt>
          <cx:pt idx="46922">15</cx:pt>
          <cx:pt idx="46923">49</cx:pt>
          <cx:pt idx="46924">102</cx:pt>
          <cx:pt idx="46925">150</cx:pt>
          <cx:pt idx="46926">124</cx:pt>
          <cx:pt idx="46927">192</cx:pt>
          <cx:pt idx="46928">181</cx:pt>
          <cx:pt idx="46929">212</cx:pt>
          <cx:pt idx="46930">210</cx:pt>
          <cx:pt idx="46931">257</cx:pt>
          <cx:pt idx="46932">254</cx:pt>
          <cx:pt idx="46933">255</cx:pt>
          <cx:pt idx="46934">247</cx:pt>
          <cx:pt idx="46935">235</cx:pt>
          <cx:pt idx="46936">235</cx:pt>
          <cx:pt idx="46937">242</cx:pt>
          <cx:pt idx="46938">227</cx:pt>
          <cx:pt idx="46939">191</cx:pt>
          <cx:pt idx="46940">164</cx:pt>
          <cx:pt idx="46941">56</cx:pt>
          <cx:pt idx="46942">18</cx:pt>
          <cx:pt idx="46943">15</cx:pt>
          <cx:pt idx="46944">17</cx:pt>
          <cx:pt idx="46945">9</cx:pt>
          <cx:pt idx="46946">19</cx:pt>
          <cx:pt idx="46947">51</cx:pt>
          <cx:pt idx="46948">134</cx:pt>
          <cx:pt idx="46949">262</cx:pt>
          <cx:pt idx="46950">224</cx:pt>
          <cx:pt idx="46951">271</cx:pt>
          <cx:pt idx="46952">252</cx:pt>
          <cx:pt idx="46953">260</cx:pt>
          <cx:pt idx="46954">255</cx:pt>
          <cx:pt idx="46955">257</cx:pt>
          <cx:pt idx="46956">203</cx:pt>
          <cx:pt idx="46957">244</cx:pt>
          <cx:pt idx="46958">211</cx:pt>
          <cx:pt idx="46959">236</cx:pt>
          <cx:pt idx="46960">238</cx:pt>
          <cx:pt idx="46961">218</cx:pt>
          <cx:pt idx="46962">197</cx:pt>
          <cx:pt idx="46963">171</cx:pt>
          <cx:pt idx="46964">151</cx:pt>
          <cx:pt idx="46965">66</cx:pt>
          <cx:pt idx="46966">41</cx:pt>
          <cx:pt idx="46967">16</cx:pt>
          <cx:pt idx="46968">15</cx:pt>
          <cx:pt idx="46969">18</cx:pt>
          <cx:pt idx="46970">43</cx:pt>
          <cx:pt idx="46971">73</cx:pt>
          <cx:pt idx="46972">134</cx:pt>
          <cx:pt idx="46973">250</cx:pt>
          <cx:pt idx="46974">193</cx:pt>
          <cx:pt idx="46975">253</cx:pt>
          <cx:pt idx="46976">247</cx:pt>
          <cx:pt idx="46977">244</cx:pt>
          <cx:pt idx="46978">202</cx:pt>
          <cx:pt idx="46979">226</cx:pt>
          <cx:pt idx="46980">211</cx:pt>
          <cx:pt idx="46981">236</cx:pt>
          <cx:pt idx="46982">220</cx:pt>
          <cx:pt idx="46983">245</cx:pt>
          <cx:pt idx="46984">249</cx:pt>
          <cx:pt idx="46985">223</cx:pt>
          <cx:pt idx="46986">192</cx:pt>
          <cx:pt idx="46987">187</cx:pt>
          <cx:pt idx="46988">187</cx:pt>
          <cx:pt idx="46989">79</cx:pt>
          <cx:pt idx="46990">39</cx:pt>
          <cx:pt idx="46991">16</cx:pt>
          <cx:pt idx="46992">13</cx:pt>
          <cx:pt idx="46993">22</cx:pt>
          <cx:pt idx="46994">38</cx:pt>
          <cx:pt idx="46995">67</cx:pt>
          <cx:pt idx="46996">162</cx:pt>
          <cx:pt idx="46997">273</cx:pt>
          <cx:pt idx="46998">227</cx:pt>
          <cx:pt idx="46999">275</cx:pt>
          <cx:pt idx="47000">255</cx:pt>
          <cx:pt idx="47001">245</cx:pt>
          <cx:pt idx="47002">234</cx:pt>
          <cx:pt idx="47003">261</cx:pt>
          <cx:pt idx="47004">233</cx:pt>
          <cx:pt idx="47005">275</cx:pt>
          <cx:pt idx="47006">234</cx:pt>
          <cx:pt idx="47007">264</cx:pt>
          <cx:pt idx="47008">258</cx:pt>
          <cx:pt idx="47009">246</cx:pt>
          <cx:pt idx="47010">222</cx:pt>
          <cx:pt idx="47011">204</cx:pt>
          <cx:pt idx="47012">177</cx:pt>
          <cx:pt idx="47013">70</cx:pt>
          <cx:pt idx="47014">43</cx:pt>
          <cx:pt idx="47015">24</cx:pt>
          <cx:pt idx="47016">16</cx:pt>
          <cx:pt idx="47017">16</cx:pt>
          <cx:pt idx="47018">35</cx:pt>
          <cx:pt idx="47019">62</cx:pt>
          <cx:pt idx="47020">127</cx:pt>
          <cx:pt idx="47021">219</cx:pt>
          <cx:pt idx="47022">183</cx:pt>
          <cx:pt idx="47023">247</cx:pt>
          <cx:pt idx="47024">234</cx:pt>
          <cx:pt idx="47025">240</cx:pt>
          <cx:pt idx="47026">224</cx:pt>
          <cx:pt idx="47027">229</cx:pt>
          <cx:pt idx="47028">222</cx:pt>
          <cx:pt idx="47029">213</cx:pt>
          <cx:pt idx="47030">179</cx:pt>
          <cx:pt idx="47031">211</cx:pt>
          <cx:pt idx="47032">174</cx:pt>
          <cx:pt idx="47033">189</cx:pt>
          <cx:pt idx="47034">141</cx:pt>
          <cx:pt idx="47035">143</cx:pt>
          <cx:pt idx="47036">140</cx:pt>
          <cx:pt idx="47037">45</cx:pt>
          <cx:pt idx="47038">27</cx:pt>
          <cx:pt idx="47039">15</cx:pt>
          <cx:pt idx="47040">15</cx:pt>
          <cx:pt idx="47041">24</cx:pt>
          <cx:pt idx="47042">44</cx:pt>
          <cx:pt idx="47043">60</cx:pt>
          <cx:pt idx="47044">120</cx:pt>
          <cx:pt idx="47045">172</cx:pt>
          <cx:pt idx="47046">155</cx:pt>
          <cx:pt idx="47047">214</cx:pt>
          <cx:pt idx="47048">205</cx:pt>
          <cx:pt idx="47049">223</cx:pt>
          <cx:pt idx="47050">208</cx:pt>
          <cx:pt idx="47051">239</cx:pt>
          <cx:pt idx="47052">193</cx:pt>
          <cx:pt idx="47053">230</cx:pt>
          <cx:pt idx="47054">201</cx:pt>
          <cx:pt idx="47055">213</cx:pt>
          <cx:pt idx="47056">193</cx:pt>
          <cx:pt idx="47057">190</cx:pt>
          <cx:pt idx="47058">148</cx:pt>
          <cx:pt idx="47059">148</cx:pt>
          <cx:pt idx="47060">144</cx:pt>
          <cx:pt idx="47061">60</cx:pt>
          <cx:pt idx="47062">29</cx:pt>
          <cx:pt idx="47063">20</cx:pt>
          <cx:pt idx="47064">7</cx:pt>
          <cx:pt idx="47065">7</cx:pt>
          <cx:pt idx="47066">21</cx:pt>
          <cx:pt idx="47067">48</cx:pt>
          <cx:pt idx="47068">122</cx:pt>
          <cx:pt idx="47069">169</cx:pt>
          <cx:pt idx="47070">155</cx:pt>
          <cx:pt idx="47071">223</cx:pt>
          <cx:pt idx="47072">215</cx:pt>
          <cx:pt idx="47073">244</cx:pt>
          <cx:pt idx="47074">203</cx:pt>
          <cx:pt idx="47075">227</cx:pt>
          <cx:pt idx="47076">190</cx:pt>
          <cx:pt idx="47077">222</cx:pt>
          <cx:pt idx="47078">183</cx:pt>
          <cx:pt idx="47079">173</cx:pt>
          <cx:pt idx="47080">166</cx:pt>
          <cx:pt idx="47081">162</cx:pt>
          <cx:pt idx="47082">133</cx:pt>
          <cx:pt idx="47083">126</cx:pt>
          <cx:pt idx="47084">126</cx:pt>
          <cx:pt idx="47085">39</cx:pt>
          <cx:pt idx="47086">10</cx:pt>
          <cx:pt idx="47087">9</cx:pt>
          <cx:pt idx="47088">7</cx:pt>
          <cx:pt idx="47089">7</cx:pt>
          <cx:pt idx="47090">14</cx:pt>
          <cx:pt idx="47091">47</cx:pt>
          <cx:pt idx="47092">99</cx:pt>
          <cx:pt idx="47093">150</cx:pt>
          <cx:pt idx="47094">114</cx:pt>
          <cx:pt idx="47095">184</cx:pt>
          <cx:pt idx="47096">169</cx:pt>
          <cx:pt idx="47097">210</cx:pt>
          <cx:pt idx="47098">198</cx:pt>
          <cx:pt idx="47099">247</cx:pt>
          <cx:pt idx="47100">234</cx:pt>
          <cx:pt idx="47101">244</cx:pt>
          <cx:pt idx="47102">230</cx:pt>
          <cx:pt idx="47103">236</cx:pt>
          <cx:pt idx="47104">236</cx:pt>
          <cx:pt idx="47105">235</cx:pt>
          <cx:pt idx="47106">229</cx:pt>
          <cx:pt idx="47107">193</cx:pt>
          <cx:pt idx="47108">172</cx:pt>
          <cx:pt idx="47109">56</cx:pt>
          <cx:pt idx="47110">18</cx:pt>
          <cx:pt idx="47111">12</cx:pt>
          <cx:pt idx="47112">18</cx:pt>
          <cx:pt idx="47113">13</cx:pt>
          <cx:pt idx="47114">19</cx:pt>
          <cx:pt idx="47115">47</cx:pt>
          <cx:pt idx="47116">131</cx:pt>
          <cx:pt idx="47117">266</cx:pt>
          <cx:pt idx="47118">230</cx:pt>
          <cx:pt idx="47119">287</cx:pt>
          <cx:pt idx="47120">268</cx:pt>
          <cx:pt idx="47121">244</cx:pt>
          <cx:pt idx="47122">264</cx:pt>
          <cx:pt idx="47123">235</cx:pt>
          <cx:pt idx="47124">229</cx:pt>
          <cx:pt idx="47125">242</cx:pt>
          <cx:pt idx="47126">228</cx:pt>
          <cx:pt idx="47127">249</cx:pt>
          <cx:pt idx="47128">236</cx:pt>
          <cx:pt idx="47129">201</cx:pt>
          <cx:pt idx="47130">203</cx:pt>
          <cx:pt idx="47131">194</cx:pt>
          <cx:pt idx="47132">165</cx:pt>
          <cx:pt idx="47133">61</cx:pt>
          <cx:pt idx="47134">34</cx:pt>
          <cx:pt idx="47135">23</cx:pt>
          <cx:pt idx="47136">13</cx:pt>
          <cx:pt idx="47137">21</cx:pt>
          <cx:pt idx="47138">43</cx:pt>
          <cx:pt idx="47139">66</cx:pt>
          <cx:pt idx="47140">138</cx:pt>
          <cx:pt idx="47141">247</cx:pt>
          <cx:pt idx="47142">217</cx:pt>
          <cx:pt idx="47143">259</cx:pt>
          <cx:pt idx="47144">224</cx:pt>
          <cx:pt idx="47145">238</cx:pt>
          <cx:pt idx="47146">210</cx:pt>
          <cx:pt idx="47147">229</cx:pt>
          <cx:pt idx="47148">218</cx:pt>
          <cx:pt idx="47149">224</cx:pt>
          <cx:pt idx="47150">219</cx:pt>
          <cx:pt idx="47151">243</cx:pt>
          <cx:pt idx="47152">227</cx:pt>
          <cx:pt idx="47153">220</cx:pt>
          <cx:pt idx="47154">192</cx:pt>
          <cx:pt idx="47155">179</cx:pt>
          <cx:pt idx="47156">162</cx:pt>
          <cx:pt idx="47157">68</cx:pt>
          <cx:pt idx="47158">37</cx:pt>
          <cx:pt idx="47159">22</cx:pt>
          <cx:pt idx="47160">17</cx:pt>
          <cx:pt idx="47161">22</cx:pt>
          <cx:pt idx="47162">41</cx:pt>
          <cx:pt idx="47163">63</cx:pt>
          <cx:pt idx="47164">142</cx:pt>
          <cx:pt idx="47165">243</cx:pt>
          <cx:pt idx="47166">218</cx:pt>
          <cx:pt idx="47167">264</cx:pt>
          <cx:pt idx="47168">232</cx:pt>
          <cx:pt idx="47169">235</cx:pt>
          <cx:pt idx="47170">242</cx:pt>
          <cx:pt idx="47171">234</cx:pt>
          <cx:pt idx="47172">211</cx:pt>
          <cx:pt idx="47173">241</cx:pt>
          <cx:pt idx="47174">237</cx:pt>
          <cx:pt idx="47175">257</cx:pt>
          <cx:pt idx="47176">236</cx:pt>
          <cx:pt idx="47177">233</cx:pt>
          <cx:pt idx="47178">219</cx:pt>
          <cx:pt idx="47179">196</cx:pt>
          <cx:pt idx="47180">168</cx:pt>
          <cx:pt idx="47181">63</cx:pt>
          <cx:pt idx="47182">36</cx:pt>
          <cx:pt idx="47183">19</cx:pt>
          <cx:pt idx="47184">17</cx:pt>
          <cx:pt idx="47185">22</cx:pt>
          <cx:pt idx="47186">41</cx:pt>
          <cx:pt idx="47187">68</cx:pt>
          <cx:pt idx="47188">130</cx:pt>
          <cx:pt idx="47189">260</cx:pt>
          <cx:pt idx="47190">210</cx:pt>
          <cx:pt idx="47191">278</cx:pt>
          <cx:pt idx="47192">256</cx:pt>
          <cx:pt idx="47193">241</cx:pt>
          <cx:pt idx="47194">238</cx:pt>
          <cx:pt idx="47195">259</cx:pt>
          <cx:pt idx="47196">243</cx:pt>
          <cx:pt idx="47197">243</cx:pt>
          <cx:pt idx="47198">229</cx:pt>
          <cx:pt idx="47199">252</cx:pt>
          <cx:pt idx="47200">241</cx:pt>
          <cx:pt idx="47201">231</cx:pt>
          <cx:pt idx="47202">225</cx:pt>
          <cx:pt idx="47203">200</cx:pt>
          <cx:pt idx="47204">190</cx:pt>
          <cx:pt idx="47205">68</cx:pt>
          <cx:pt idx="47206">42</cx:pt>
          <cx:pt idx="47207">25</cx:pt>
          <cx:pt idx="47208">16</cx:pt>
          <cx:pt idx="47209">24</cx:pt>
          <cx:pt idx="47210">43</cx:pt>
          <cx:pt idx="47211">76</cx:pt>
          <cx:pt idx="47212">146</cx:pt>
          <cx:pt idx="47213">250</cx:pt>
          <cx:pt idx="47214">200</cx:pt>
          <cx:pt idx="47215">266</cx:pt>
          <cx:pt idx="47216">249</cx:pt>
          <cx:pt idx="47217">246</cx:pt>
          <cx:pt idx="47218">248</cx:pt>
          <cx:pt idx="47219">263</cx:pt>
          <cx:pt idx="47220">256</cx:pt>
          <cx:pt idx="47221">277</cx:pt>
          <cx:pt idx="47222">261</cx:pt>
          <cx:pt idx="47223">271</cx:pt>
          <cx:pt idx="47224">248</cx:pt>
          <cx:pt idx="47225">238</cx:pt>
          <cx:pt idx="47226">223</cx:pt>
          <cx:pt idx="47227">202</cx:pt>
          <cx:pt idx="47228">189</cx:pt>
          <cx:pt idx="47229">74</cx:pt>
          <cx:pt idx="47230">29</cx:pt>
          <cx:pt idx="47231">22</cx:pt>
          <cx:pt idx="47232">17</cx:pt>
          <cx:pt idx="47233">16</cx:pt>
          <cx:pt idx="47234">25</cx:pt>
          <cx:pt idx="47235">55</cx:pt>
          <cx:pt idx="47236">131</cx:pt>
          <cx:pt idx="47237">200</cx:pt>
          <cx:pt idx="47238">158</cx:pt>
          <cx:pt idx="47239">249</cx:pt>
          <cx:pt idx="47240">254</cx:pt>
          <cx:pt idx="47241">249</cx:pt>
          <cx:pt idx="47242">221</cx:pt>
          <cx:pt idx="47243">231</cx:pt>
          <cx:pt idx="47244">206</cx:pt>
          <cx:pt idx="47245">213</cx:pt>
          <cx:pt idx="47246">185</cx:pt>
          <cx:pt idx="47247">189</cx:pt>
          <cx:pt idx="47248">189</cx:pt>
          <cx:pt idx="47249">180</cx:pt>
          <cx:pt idx="47250">156</cx:pt>
          <cx:pt idx="47251">129</cx:pt>
          <cx:pt idx="47252">127</cx:pt>
          <cx:pt idx="47253">44</cx:pt>
          <cx:pt idx="47254">11</cx:pt>
          <cx:pt idx="47255">7</cx:pt>
          <cx:pt idx="47256">15</cx:pt>
          <cx:pt idx="47257">8</cx:pt>
          <cx:pt idx="47258">15</cx:pt>
          <cx:pt idx="47259">54</cx:pt>
          <cx:pt idx="47260">109</cx:pt>
          <cx:pt idx="47261">147</cx:pt>
          <cx:pt idx="47262">116</cx:pt>
          <cx:pt idx="47263">187</cx:pt>
          <cx:pt idx="47264">177</cx:pt>
          <cx:pt idx="47265">211</cx:pt>
          <cx:pt idx="47266">210</cx:pt>
          <cx:pt idx="47267">210</cx:pt>
          <cx:pt idx="47268">238</cx:pt>
          <cx:pt idx="47269">230</cx:pt>
          <cx:pt idx="47270">195</cx:pt>
          <cx:pt idx="47271">195</cx:pt>
          <cx:pt idx="47272">221</cx:pt>
          <cx:pt idx="47273">213</cx:pt>
          <cx:pt idx="47274">190</cx:pt>
          <cx:pt idx="47275">169</cx:pt>
          <cx:pt idx="47276">156</cx:pt>
          <cx:pt idx="47277">42</cx:pt>
          <cx:pt idx="47278">16</cx:pt>
          <cx:pt idx="47279">10</cx:pt>
          <cx:pt idx="47280">16</cx:pt>
          <cx:pt idx="47281">12</cx:pt>
          <cx:pt idx="47282">16</cx:pt>
          <cx:pt idx="47283">51</cx:pt>
          <cx:pt idx="47284">112</cx:pt>
          <cx:pt idx="47285">167</cx:pt>
          <cx:pt idx="47286">119</cx:pt>
          <cx:pt idx="47287">196</cx:pt>
          <cx:pt idx="47288">213</cx:pt>
          <cx:pt idx="47289">230</cx:pt>
          <cx:pt idx="47290">238</cx:pt>
          <cx:pt idx="47291">231</cx:pt>
          <cx:pt idx="47292">203</cx:pt>
          <cx:pt idx="47293">234</cx:pt>
          <cx:pt idx="47294">207</cx:pt>
          <cx:pt idx="47295">213</cx:pt>
          <cx:pt idx="47296">213</cx:pt>
          <cx:pt idx="47297">230</cx:pt>
          <cx:pt idx="47298">202</cx:pt>
          <cx:pt idx="47299">178</cx:pt>
          <cx:pt idx="47300">162</cx:pt>
          <cx:pt idx="47301">48</cx:pt>
          <cx:pt idx="47302">23</cx:pt>
          <cx:pt idx="47303">20</cx:pt>
          <cx:pt idx="47304">13</cx:pt>
          <cx:pt idx="47305">18</cx:pt>
          <cx:pt idx="47306">41</cx:pt>
          <cx:pt idx="47307">72</cx:pt>
          <cx:pt idx="47308">137</cx:pt>
          <cx:pt idx="47309">232</cx:pt>
          <cx:pt idx="47310">182</cx:pt>
          <cx:pt idx="47311">269</cx:pt>
          <cx:pt idx="47312">226</cx:pt>
          <cx:pt idx="47313">239</cx:pt>
          <cx:pt idx="47314">224</cx:pt>
          <cx:pt idx="47315">229</cx:pt>
          <cx:pt idx="47316">213</cx:pt>
          <cx:pt idx="47317">217</cx:pt>
          <cx:pt idx="47318">197</cx:pt>
          <cx:pt idx="47319">225</cx:pt>
          <cx:pt idx="47320">233</cx:pt>
          <cx:pt idx="47321">228</cx:pt>
          <cx:pt idx="47322">182</cx:pt>
          <cx:pt idx="47323">200</cx:pt>
          <cx:pt idx="47324">148</cx:pt>
          <cx:pt idx="47325">60</cx:pt>
          <cx:pt idx="47326">35</cx:pt>
          <cx:pt idx="47327">21</cx:pt>
          <cx:pt idx="47328">11</cx:pt>
          <cx:pt idx="47329">24</cx:pt>
          <cx:pt idx="47330">45</cx:pt>
          <cx:pt idx="47331">65</cx:pt>
          <cx:pt idx="47332">152</cx:pt>
          <cx:pt idx="47333">252</cx:pt>
          <cx:pt idx="47334">208</cx:pt>
          <cx:pt idx="47335">258</cx:pt>
          <cx:pt idx="47336">248</cx:pt>
          <cx:pt idx="47337">248</cx:pt>
          <cx:pt idx="47338">224</cx:pt>
          <cx:pt idx="47339">242</cx:pt>
          <cx:pt idx="47340">212</cx:pt>
          <cx:pt idx="47341">262</cx:pt>
          <cx:pt idx="47342">213</cx:pt>
          <cx:pt idx="47343">228</cx:pt>
          <cx:pt idx="47344">255</cx:pt>
          <cx:pt idx="47345">251</cx:pt>
          <cx:pt idx="47346">196</cx:pt>
          <cx:pt idx="47347">197</cx:pt>
          <cx:pt idx="47348">151</cx:pt>
          <cx:pt idx="47349">57</cx:pt>
          <cx:pt idx="47350">40</cx:pt>
          <cx:pt idx="47351">23</cx:pt>
          <cx:pt idx="47352">16</cx:pt>
          <cx:pt idx="47353">22</cx:pt>
          <cx:pt idx="47354">44</cx:pt>
          <cx:pt idx="47355">72</cx:pt>
          <cx:pt idx="47356">137</cx:pt>
          <cx:pt idx="47357">245</cx:pt>
          <cx:pt idx="47358">214</cx:pt>
          <cx:pt idx="47359">253</cx:pt>
          <cx:pt idx="47360">250</cx:pt>
          <cx:pt idx="47361">255</cx:pt>
          <cx:pt idx="47362">229</cx:pt>
          <cx:pt idx="47363">256</cx:pt>
          <cx:pt idx="47364">228</cx:pt>
          <cx:pt idx="47365">256</cx:pt>
          <cx:pt idx="47366">226</cx:pt>
          <cx:pt idx="47367">255</cx:pt>
          <cx:pt idx="47368">265</cx:pt>
          <cx:pt idx="47369">236</cx:pt>
          <cx:pt idx="47370">208</cx:pt>
          <cx:pt idx="47371">210</cx:pt>
          <cx:pt idx="47372">185</cx:pt>
          <cx:pt idx="47373">67</cx:pt>
          <cx:pt idx="47374">38</cx:pt>
          <cx:pt idx="47375">23</cx:pt>
          <cx:pt idx="47376">16</cx:pt>
          <cx:pt idx="47377">22</cx:pt>
          <cx:pt idx="47378">47</cx:pt>
          <cx:pt idx="47379">68</cx:pt>
          <cx:pt idx="47380">137</cx:pt>
          <cx:pt idx="47381">238</cx:pt>
          <cx:pt idx="47382">202</cx:pt>
          <cx:pt idx="47383">264</cx:pt>
          <cx:pt idx="47384">235</cx:pt>
          <cx:pt idx="47385">212</cx:pt>
          <cx:pt idx="47386">238</cx:pt>
          <cx:pt idx="47387">255</cx:pt>
          <cx:pt idx="47388">210</cx:pt>
          <cx:pt idx="47389">269</cx:pt>
          <cx:pt idx="47390">264</cx:pt>
          <cx:pt idx="47391">260</cx:pt>
          <cx:pt idx="47392">257</cx:pt>
          <cx:pt idx="47393">231</cx:pt>
          <cx:pt idx="47394">214</cx:pt>
          <cx:pt idx="47395">205</cx:pt>
          <cx:pt idx="47396">170</cx:pt>
          <cx:pt idx="47397">83</cx:pt>
          <cx:pt idx="47398">29</cx:pt>
          <cx:pt idx="47399">15</cx:pt>
          <cx:pt idx="47400">13</cx:pt>
          <cx:pt idx="47401">8</cx:pt>
          <cx:pt idx="47402">20</cx:pt>
          <cx:pt idx="47403">51</cx:pt>
          <cx:pt idx="47404">125</cx:pt>
          <cx:pt idx="47405">195</cx:pt>
          <cx:pt idx="47406">171</cx:pt>
          <cx:pt idx="47407">227</cx:pt>
          <cx:pt idx="47408">241</cx:pt>
          <cx:pt idx="47409">246</cx:pt>
          <cx:pt idx="47410">231</cx:pt>
          <cx:pt idx="47411">224</cx:pt>
          <cx:pt idx="47412">210</cx:pt>
          <cx:pt idx="47413">215</cx:pt>
          <cx:pt idx="47414">194</cx:pt>
          <cx:pt idx="47415">194</cx:pt>
          <cx:pt idx="47416">183</cx:pt>
          <cx:pt idx="47417">176</cx:pt>
          <cx:pt idx="47418">170</cx:pt>
          <cx:pt idx="47419">124</cx:pt>
          <cx:pt idx="47420">123</cx:pt>
          <cx:pt idx="47421">46</cx:pt>
          <cx:pt idx="47422">11</cx:pt>
          <cx:pt idx="47423">10</cx:pt>
          <cx:pt idx="47424">7</cx:pt>
          <cx:pt idx="47425">5</cx:pt>
          <cx:pt idx="47426">20</cx:pt>
          <cx:pt idx="47427">58</cx:pt>
          <cx:pt idx="47428">105</cx:pt>
          <cx:pt idx="47429">142</cx:pt>
          <cx:pt idx="47430">117</cx:pt>
          <cx:pt idx="47431">200</cx:pt>
          <cx:pt idx="47432">191</cx:pt>
          <cx:pt idx="47433">223</cx:pt>
          <cx:pt idx="47434">204</cx:pt>
          <cx:pt idx="47435">225</cx:pt>
          <cx:pt idx="47436">238</cx:pt>
          <cx:pt idx="47437">243</cx:pt>
          <cx:pt idx="47438">214</cx:pt>
          <cx:pt idx="47439">221</cx:pt>
          <cx:pt idx="47440">246</cx:pt>
          <cx:pt idx="47441">242</cx:pt>
          <cx:pt idx="47442">236</cx:pt>
          <cx:pt idx="47443">209</cx:pt>
          <cx:pt idx="47444">155</cx:pt>
          <cx:pt idx="47445">58</cx:pt>
          <cx:pt idx="47446">16</cx:pt>
          <cx:pt idx="47447">12</cx:pt>
          <cx:pt idx="47448">16</cx:pt>
          <cx:pt idx="47449">14</cx:pt>
          <cx:pt idx="47450">21</cx:pt>
          <cx:pt idx="47451">54</cx:pt>
          <cx:pt idx="47452">136</cx:pt>
          <cx:pt idx="47453">247</cx:pt>
          <cx:pt idx="47454">219</cx:pt>
          <cx:pt idx="47455">275</cx:pt>
          <cx:pt idx="47456">263</cx:pt>
          <cx:pt idx="47457">263</cx:pt>
          <cx:pt idx="47458">259</cx:pt>
          <cx:pt idx="47459">247</cx:pt>
          <cx:pt idx="47460">220</cx:pt>
          <cx:pt idx="47461">260</cx:pt>
          <cx:pt idx="47462">216</cx:pt>
          <cx:pt idx="47463">232</cx:pt>
          <cx:pt idx="47464">237</cx:pt>
          <cx:pt idx="47465">219</cx:pt>
          <cx:pt idx="47466">200</cx:pt>
          <cx:pt idx="47467">171</cx:pt>
          <cx:pt idx="47468">160</cx:pt>
          <cx:pt idx="47469">75</cx:pt>
          <cx:pt idx="47470">29</cx:pt>
          <cx:pt idx="47471">24</cx:pt>
          <cx:pt idx="47472">15</cx:pt>
          <cx:pt idx="47473">18</cx:pt>
          <cx:pt idx="47474">45</cx:pt>
          <cx:pt idx="47475">69</cx:pt>
          <cx:pt idx="47476">127</cx:pt>
          <cx:pt idx="47477">241</cx:pt>
          <cx:pt idx="47478">203</cx:pt>
          <cx:pt idx="47479">264</cx:pt>
          <cx:pt idx="47480">251</cx:pt>
          <cx:pt idx="47481">230</cx:pt>
          <cx:pt idx="47482">213</cx:pt>
          <cx:pt idx="47483">241</cx:pt>
          <cx:pt idx="47484">229</cx:pt>
          <cx:pt idx="47485">220</cx:pt>
          <cx:pt idx="47486">217</cx:pt>
          <cx:pt idx="47487">245</cx:pt>
          <cx:pt idx="47488">250</cx:pt>
          <cx:pt idx="47489">221</cx:pt>
          <cx:pt idx="47490">190</cx:pt>
          <cx:pt idx="47491">187</cx:pt>
          <cx:pt idx="47492">168</cx:pt>
          <cx:pt idx="47493">61</cx:pt>
          <cx:pt idx="47494">36</cx:pt>
          <cx:pt idx="47495">22</cx:pt>
          <cx:pt idx="47496">12</cx:pt>
          <cx:pt idx="47497">21</cx:pt>
          <cx:pt idx="47498">43</cx:pt>
          <cx:pt idx="47499">73</cx:pt>
          <cx:pt idx="47500">154</cx:pt>
          <cx:pt idx="47501">238</cx:pt>
          <cx:pt idx="47502">196</cx:pt>
          <cx:pt idx="47503">249</cx:pt>
          <cx:pt idx="47504">243</cx:pt>
          <cx:pt idx="47505">241</cx:pt>
          <cx:pt idx="47506">248</cx:pt>
          <cx:pt idx="47507">256</cx:pt>
          <cx:pt idx="47508">225</cx:pt>
          <cx:pt idx="47509">261</cx:pt>
          <cx:pt idx="47510">242</cx:pt>
          <cx:pt idx="47511">263</cx:pt>
          <cx:pt idx="47512">258</cx:pt>
          <cx:pt idx="47513">243</cx:pt>
          <cx:pt idx="47514">185</cx:pt>
          <cx:pt idx="47515">214</cx:pt>
          <cx:pt idx="47516">168</cx:pt>
          <cx:pt idx="47517">69</cx:pt>
          <cx:pt idx="47518">39</cx:pt>
          <cx:pt idx="47519">22</cx:pt>
          <cx:pt idx="47520">15</cx:pt>
          <cx:pt idx="47521">19</cx:pt>
          <cx:pt idx="47522">38</cx:pt>
          <cx:pt idx="47523">74</cx:pt>
          <cx:pt idx="47524">113</cx:pt>
          <cx:pt idx="47525">211</cx:pt>
          <cx:pt idx="47526">159</cx:pt>
          <cx:pt idx="47527">220</cx:pt>
          <cx:pt idx="47528">238</cx:pt>
          <cx:pt idx="47529">254</cx:pt>
          <cx:pt idx="47530">261</cx:pt>
          <cx:pt idx="47531">254</cx:pt>
          <cx:pt idx="47532">219</cx:pt>
          <cx:pt idx="47533">231</cx:pt>
          <cx:pt idx="47534">215</cx:pt>
          <cx:pt idx="47535">218</cx:pt>
          <cx:pt idx="47536">217</cx:pt>
          <cx:pt idx="47537">176</cx:pt>
          <cx:pt idx="47538">164</cx:pt>
          <cx:pt idx="47539">169</cx:pt>
          <cx:pt idx="47540">149</cx:pt>
          <cx:pt idx="47541">58</cx:pt>
          <cx:pt idx="47542">36</cx:pt>
          <cx:pt idx="47543">19</cx:pt>
          <cx:pt idx="47544">16</cx:pt>
          <cx:pt idx="47545">20</cx:pt>
          <cx:pt idx="47546">52</cx:pt>
          <cx:pt idx="47547">79</cx:pt>
          <cx:pt idx="47548">125</cx:pt>
          <cx:pt idx="47549">199</cx:pt>
          <cx:pt idx="47550">172</cx:pt>
          <cx:pt idx="47551">228</cx:pt>
          <cx:pt idx="47552">231</cx:pt>
          <cx:pt idx="47553">248</cx:pt>
          <cx:pt idx="47554">243</cx:pt>
          <cx:pt idx="47555">241</cx:pt>
          <cx:pt idx="47556">214</cx:pt>
          <cx:pt idx="47557">256</cx:pt>
          <cx:pt idx="47558">220</cx:pt>
          <cx:pt idx="47559">224</cx:pt>
          <cx:pt idx="47560">228</cx:pt>
          <cx:pt idx="47561">213</cx:pt>
          <cx:pt idx="47562">158</cx:pt>
          <cx:pt idx="47563">167</cx:pt>
          <cx:pt idx="47564">161</cx:pt>
          <cx:pt idx="47565">79</cx:pt>
          <cx:pt idx="47566">32</cx:pt>
          <cx:pt idx="47567">16</cx:pt>
          <cx:pt idx="47568">10</cx:pt>
          <cx:pt idx="47569">6</cx:pt>
          <cx:pt idx="47570">21</cx:pt>
          <cx:pt idx="47571">69</cx:pt>
          <cx:pt idx="47572">125</cx:pt>
          <cx:pt idx="47573">184</cx:pt>
          <cx:pt idx="47574">173</cx:pt>
          <cx:pt idx="47575">230</cx:pt>
          <cx:pt idx="47576">255</cx:pt>
          <cx:pt idx="47577">262</cx:pt>
          <cx:pt idx="47578">254</cx:pt>
          <cx:pt idx="47579">250</cx:pt>
          <cx:pt idx="47580">229</cx:pt>
          <cx:pt idx="47581">228</cx:pt>
          <cx:pt idx="47582">217</cx:pt>
          <cx:pt idx="47583">212</cx:pt>
          <cx:pt idx="47584">206</cx:pt>
          <cx:pt idx="47585">192</cx:pt>
          <cx:pt idx="47586">164</cx:pt>
          <cx:pt idx="47587">132</cx:pt>
          <cx:pt idx="47588">126</cx:pt>
          <cx:pt idx="47589">51</cx:pt>
          <cx:pt idx="47590">11</cx:pt>
          <cx:pt idx="47591">19</cx:pt>
          <cx:pt idx="47592">21</cx:pt>
          <cx:pt idx="47593">18</cx:pt>
          <cx:pt idx="47594">32</cx:pt>
          <cx:pt idx="47595">69</cx:pt>
          <cx:pt idx="47596">122</cx:pt>
          <cx:pt idx="47597">173</cx:pt>
          <cx:pt idx="47598">148</cx:pt>
          <cx:pt idx="47599">226</cx:pt>
          <cx:pt idx="47600">243</cx:pt>
          <cx:pt idx="47601">250</cx:pt>
          <cx:pt idx="47602">269</cx:pt>
          <cx:pt idx="47603">270</cx:pt>
          <cx:pt idx="47604">272</cx:pt>
          <cx:pt idx="47605">259</cx:pt>
          <cx:pt idx="47606">247</cx:pt>
          <cx:pt idx="47607">244</cx:pt>
          <cx:pt idx="47608">258</cx:pt>
          <cx:pt idx="47609">261</cx:pt>
          <cx:pt idx="47610">233</cx:pt>
          <cx:pt idx="47611">216</cx:pt>
          <cx:pt idx="47612">172</cx:pt>
          <cx:pt idx="47613">62</cx:pt>
          <cx:pt idx="47614">18</cx:pt>
          <cx:pt idx="47615">18</cx:pt>
          <cx:pt idx="47616">16</cx:pt>
          <cx:pt idx="47617">11</cx:pt>
          <cx:pt idx="47618">22</cx:pt>
          <cx:pt idx="47619">51</cx:pt>
          <cx:pt idx="47620">102</cx:pt>
          <cx:pt idx="47621">209</cx:pt>
          <cx:pt idx="47622">229</cx:pt>
          <cx:pt idx="47623">244</cx:pt>
          <cx:pt idx="47624">278</cx:pt>
          <cx:pt idx="47625">257</cx:pt>
          <cx:pt idx="47626">288</cx:pt>
          <cx:pt idx="47627">264</cx:pt>
          <cx:pt idx="47628">237</cx:pt>
          <cx:pt idx="47629">236</cx:pt>
          <cx:pt idx="47630">245</cx:pt>
          <cx:pt idx="47631">240</cx:pt>
          <cx:pt idx="47632">237</cx:pt>
          <cx:pt idx="47633">242</cx:pt>
          <cx:pt idx="47634">228</cx:pt>
          <cx:pt idx="47635">203</cx:pt>
          <cx:pt idx="47636">182</cx:pt>
          <cx:pt idx="47637">94</cx:pt>
          <cx:pt idx="47638">38</cx:pt>
          <cx:pt idx="47639">25</cx:pt>
          <cx:pt idx="47640">16</cx:pt>
          <cx:pt idx="47641">16</cx:pt>
          <cx:pt idx="47642">43</cx:pt>
          <cx:pt idx="47643">73</cx:pt>
          <cx:pt idx="47644">143</cx:pt>
          <cx:pt idx="47645">246</cx:pt>
          <cx:pt idx="47646">214</cx:pt>
          <cx:pt idx="47647">274</cx:pt>
          <cx:pt idx="47648">261</cx:pt>
          <cx:pt idx="47649">251</cx:pt>
          <cx:pt idx="47650">243</cx:pt>
          <cx:pt idx="47651">245</cx:pt>
          <cx:pt idx="47652">239</cx:pt>
          <cx:pt idx="47653">251</cx:pt>
          <cx:pt idx="47654">229</cx:pt>
          <cx:pt idx="47655">261</cx:pt>
          <cx:pt idx="47656">247</cx:pt>
          <cx:pt idx="47657">223</cx:pt>
          <cx:pt idx="47658">205</cx:pt>
          <cx:pt idx="47659">199</cx:pt>
          <cx:pt idx="47660">179</cx:pt>
          <cx:pt idx="47661">72</cx:pt>
          <cx:pt idx="47662">38</cx:pt>
          <cx:pt idx="47663">22</cx:pt>
          <cx:pt idx="47664">15</cx:pt>
          <cx:pt idx="47665">22</cx:pt>
          <cx:pt idx="47666">46</cx:pt>
          <cx:pt idx="47667">74</cx:pt>
          <cx:pt idx="47668">145</cx:pt>
          <cx:pt idx="47669">266</cx:pt>
          <cx:pt idx="47670">231</cx:pt>
          <cx:pt idx="47671">273</cx:pt>
          <cx:pt idx="47672">258</cx:pt>
          <cx:pt idx="47673">271</cx:pt>
          <cx:pt idx="47674">266</cx:pt>
          <cx:pt idx="47675">270</cx:pt>
          <cx:pt idx="47676">239</cx:pt>
          <cx:pt idx="47677">255</cx:pt>
          <cx:pt idx="47678">254</cx:pt>
          <cx:pt idx="47679">266</cx:pt>
          <cx:pt idx="47680">256</cx:pt>
          <cx:pt idx="47681">254</cx:pt>
          <cx:pt idx="47682">225</cx:pt>
          <cx:pt idx="47683">216</cx:pt>
          <cx:pt idx="47684">174</cx:pt>
          <cx:pt idx="47685">58</cx:pt>
          <cx:pt idx="47686">44</cx:pt>
          <cx:pt idx="47687">19</cx:pt>
          <cx:pt idx="47688">16</cx:pt>
          <cx:pt idx="47689">18</cx:pt>
          <cx:pt idx="47690">42</cx:pt>
          <cx:pt idx="47691">71</cx:pt>
          <cx:pt idx="47692">141</cx:pt>
          <cx:pt idx="47693">260</cx:pt>
          <cx:pt idx="47694">222</cx:pt>
          <cx:pt idx="47695">283</cx:pt>
          <cx:pt idx="47696">269</cx:pt>
          <cx:pt idx="47697">248</cx:pt>
          <cx:pt idx="47698">243</cx:pt>
          <cx:pt idx="47699">267</cx:pt>
          <cx:pt idx="47700">252</cx:pt>
          <cx:pt idx="47701">273</cx:pt>
          <cx:pt idx="47702">254</cx:pt>
          <cx:pt idx="47703">268</cx:pt>
          <cx:pt idx="47704">273</cx:pt>
          <cx:pt idx="47705">251</cx:pt>
          <cx:pt idx="47706">207</cx:pt>
          <cx:pt idx="47707">207</cx:pt>
          <cx:pt idx="47708">187</cx:pt>
          <cx:pt idx="47709">68</cx:pt>
          <cx:pt idx="47710">37</cx:pt>
          <cx:pt idx="47711">17</cx:pt>
          <cx:pt idx="47712">13</cx:pt>
          <cx:pt idx="47713">22</cx:pt>
          <cx:pt idx="47714">47</cx:pt>
          <cx:pt idx="47715">76</cx:pt>
          <cx:pt idx="47716">137</cx:pt>
          <cx:pt idx="47717">248</cx:pt>
          <cx:pt idx="47718">208</cx:pt>
          <cx:pt idx="47719">266</cx:pt>
          <cx:pt idx="47720">261</cx:pt>
          <cx:pt idx="47721">264</cx:pt>
          <cx:pt idx="47722">257</cx:pt>
          <cx:pt idx="47723">261</cx:pt>
          <cx:pt idx="47724">238</cx:pt>
          <cx:pt idx="47725">266</cx:pt>
          <cx:pt idx="47726">257</cx:pt>
          <cx:pt idx="47727">282</cx:pt>
          <cx:pt idx="47728">241</cx:pt>
          <cx:pt idx="47729">230</cx:pt>
          <cx:pt idx="47730">221</cx:pt>
          <cx:pt idx="47731">196</cx:pt>
          <cx:pt idx="47732">171</cx:pt>
          <cx:pt idx="47733">77</cx:pt>
          <cx:pt idx="47734">27</cx:pt>
          <cx:pt idx="47735">20</cx:pt>
          <cx:pt idx="47736">11</cx:pt>
          <cx:pt idx="47737">6</cx:pt>
          <cx:pt idx="47738">22</cx:pt>
          <cx:pt idx="47739">55</cx:pt>
          <cx:pt idx="47740">112</cx:pt>
          <cx:pt idx="47741">204</cx:pt>
          <cx:pt idx="47742">180</cx:pt>
          <cx:pt idx="47743">241</cx:pt>
          <cx:pt idx="47744">252</cx:pt>
          <cx:pt idx="47745">258</cx:pt>
          <cx:pt idx="47746">231</cx:pt>
          <cx:pt idx="47747">224</cx:pt>
          <cx:pt idx="47748">214</cx:pt>
          <cx:pt idx="47749">210</cx:pt>
          <cx:pt idx="47750">183</cx:pt>
          <cx:pt idx="47751">205</cx:pt>
          <cx:pt idx="47752">195</cx:pt>
          <cx:pt idx="47753">185</cx:pt>
          <cx:pt idx="47754">169</cx:pt>
          <cx:pt idx="47755">141</cx:pt>
          <cx:pt idx="47756">129</cx:pt>
          <cx:pt idx="47757">43</cx:pt>
          <cx:pt idx="47758">13</cx:pt>
          <cx:pt idx="47759">5</cx:pt>
          <cx:pt idx="47760">6</cx:pt>
          <cx:pt idx="47761">4</cx:pt>
          <cx:pt idx="47762">17</cx:pt>
          <cx:pt idx="47763">52</cx:pt>
          <cx:pt idx="47764">104</cx:pt>
          <cx:pt idx="47765">164</cx:pt>
          <cx:pt idx="47766">113</cx:pt>
          <cx:pt idx="47767">193</cx:pt>
          <cx:pt idx="47768">184</cx:pt>
          <cx:pt idx="47769">231</cx:pt>
          <cx:pt idx="47770">234</cx:pt>
          <cx:pt idx="47771">240</cx:pt>
          <cx:pt idx="47772">228</cx:pt>
          <cx:pt idx="47773">243</cx:pt>
          <cx:pt idx="47774">224</cx:pt>
          <cx:pt idx="47775">218</cx:pt>
          <cx:pt idx="47776">215</cx:pt>
          <cx:pt idx="47777">248</cx:pt>
          <cx:pt idx="47778">229</cx:pt>
          <cx:pt idx="47779">221</cx:pt>
          <cx:pt idx="47780">181</cx:pt>
          <cx:pt idx="47781">68</cx:pt>
          <cx:pt idx="47782">26</cx:pt>
          <cx:pt idx="47783">13</cx:pt>
          <cx:pt idx="47784">19</cx:pt>
          <cx:pt idx="47785">10</cx:pt>
          <cx:pt idx="47786">17</cx:pt>
          <cx:pt idx="47787">57</cx:pt>
          <cx:pt idx="47788">144</cx:pt>
          <cx:pt idx="47789">251</cx:pt>
          <cx:pt idx="47790">221</cx:pt>
          <cx:pt idx="47791">264</cx:pt>
          <cx:pt idx="47792">251</cx:pt>
          <cx:pt idx="47793">265</cx:pt>
          <cx:pt idx="47794">251</cx:pt>
          <cx:pt idx="47795">250</cx:pt>
          <cx:pt idx="47796">229</cx:pt>
          <cx:pt idx="47797">258</cx:pt>
          <cx:pt idx="47798">239</cx:pt>
          <cx:pt idx="47799">252</cx:pt>
          <cx:pt idx="47800">243</cx:pt>
          <cx:pt idx="47801">224</cx:pt>
          <cx:pt idx="47802">201</cx:pt>
          <cx:pt idx="47803">194</cx:pt>
          <cx:pt idx="47804">172</cx:pt>
          <cx:pt idx="47805">66</cx:pt>
          <cx:pt idx="47806">35</cx:pt>
          <cx:pt idx="47807">23</cx:pt>
          <cx:pt idx="47808">16</cx:pt>
          <cx:pt idx="47809">19</cx:pt>
          <cx:pt idx="47810">44</cx:pt>
          <cx:pt idx="47811">76</cx:pt>
          <cx:pt idx="47812">141</cx:pt>
          <cx:pt idx="47813">251</cx:pt>
          <cx:pt idx="47814">214</cx:pt>
          <cx:pt idx="47815">287</cx:pt>
          <cx:pt idx="47816">250</cx:pt>
          <cx:pt idx="47817">267</cx:pt>
          <cx:pt idx="47818">223</cx:pt>
          <cx:pt idx="47819">247</cx:pt>
          <cx:pt idx="47820">239</cx:pt>
          <cx:pt idx="47821">246</cx:pt>
          <cx:pt idx="47822">224</cx:pt>
          <cx:pt idx="47823">259</cx:pt>
          <cx:pt idx="47824">247</cx:pt>
          <cx:pt idx="47825">236</cx:pt>
          <cx:pt idx="47826">217</cx:pt>
          <cx:pt idx="47827">192</cx:pt>
          <cx:pt idx="47828">154</cx:pt>
          <cx:pt idx="47829">69</cx:pt>
          <cx:pt idx="47830">37</cx:pt>
          <cx:pt idx="47831">20</cx:pt>
          <cx:pt idx="47832">17</cx:pt>
          <cx:pt idx="47833">22</cx:pt>
          <cx:pt idx="47834">48</cx:pt>
          <cx:pt idx="47835">78</cx:pt>
          <cx:pt idx="47836">150</cx:pt>
          <cx:pt idx="47837">264</cx:pt>
          <cx:pt idx="47838">221</cx:pt>
          <cx:pt idx="47839">267</cx:pt>
          <cx:pt idx="47840">260</cx:pt>
          <cx:pt idx="47841">252</cx:pt>
          <cx:pt idx="47842">245</cx:pt>
          <cx:pt idx="47843">249</cx:pt>
          <cx:pt idx="47844">229</cx:pt>
          <cx:pt idx="47845">284</cx:pt>
          <cx:pt idx="47846">250</cx:pt>
          <cx:pt idx="47847">277</cx:pt>
          <cx:pt idx="47848">263</cx:pt>
          <cx:pt idx="47849">259</cx:pt>
          <cx:pt idx="47850">223</cx:pt>
          <cx:pt idx="47851">227</cx:pt>
          <cx:pt idx="47852">169</cx:pt>
          <cx:pt idx="47853">56</cx:pt>
          <cx:pt idx="47854">40</cx:pt>
          <cx:pt idx="47855">25</cx:pt>
          <cx:pt idx="47856">15</cx:pt>
          <cx:pt idx="47857">21</cx:pt>
          <cx:pt idx="47858">48</cx:pt>
          <cx:pt idx="47859">71</cx:pt>
          <cx:pt idx="47860">144</cx:pt>
          <cx:pt idx="47861">253</cx:pt>
          <cx:pt idx="47862">222</cx:pt>
          <cx:pt idx="47863">270</cx:pt>
          <cx:pt idx="47864">256</cx:pt>
          <cx:pt idx="47865">268</cx:pt>
          <cx:pt idx="47866">229</cx:pt>
          <cx:pt idx="47867">268</cx:pt>
          <cx:pt idx="47868">239</cx:pt>
          <cx:pt idx="47869">279</cx:pt>
          <cx:pt idx="47870">239</cx:pt>
          <cx:pt idx="47871">274</cx:pt>
          <cx:pt idx="47872">265</cx:pt>
          <cx:pt idx="47873">229</cx:pt>
          <cx:pt idx="47874">219</cx:pt>
          <cx:pt idx="47875">203</cx:pt>
          <cx:pt idx="47876">195</cx:pt>
          <cx:pt idx="47877">72</cx:pt>
          <cx:pt idx="47878">40</cx:pt>
          <cx:pt idx="47879">25</cx:pt>
          <cx:pt idx="47880">10</cx:pt>
          <cx:pt idx="47881">22</cx:pt>
          <cx:pt idx="47882">44</cx:pt>
          <cx:pt idx="47883">75</cx:pt>
          <cx:pt idx="47884">146</cx:pt>
          <cx:pt idx="47885">244</cx:pt>
          <cx:pt idx="47886">227</cx:pt>
          <cx:pt idx="47887">280</cx:pt>
          <cx:pt idx="47888">256</cx:pt>
          <cx:pt idx="47889">260</cx:pt>
          <cx:pt idx="47890">246</cx:pt>
          <cx:pt idx="47891">277</cx:pt>
          <cx:pt idx="47892">256</cx:pt>
          <cx:pt idx="47893">288</cx:pt>
          <cx:pt idx="47894">260</cx:pt>
          <cx:pt idx="47895">272</cx:pt>
          <cx:pt idx="47896">266</cx:pt>
          <cx:pt idx="47897">235</cx:pt>
          <cx:pt idx="47898">219</cx:pt>
          <cx:pt idx="47899">207</cx:pt>
          <cx:pt idx="47900">176</cx:pt>
          <cx:pt idx="47901">70</cx:pt>
          <cx:pt idx="47902">28</cx:pt>
          <cx:pt idx="47903">20</cx:pt>
          <cx:pt idx="47904">6</cx:pt>
          <cx:pt idx="47905">9</cx:pt>
          <cx:pt idx="47906">24</cx:pt>
          <cx:pt idx="47907">58</cx:pt>
          <cx:pt idx="47908">121</cx:pt>
          <cx:pt idx="47909">203</cx:pt>
          <cx:pt idx="47910">169</cx:pt>
          <cx:pt idx="47911">237</cx:pt>
          <cx:pt idx="47912">243</cx:pt>
          <cx:pt idx="47913">273</cx:pt>
          <cx:pt idx="47914">258</cx:pt>
          <cx:pt idx="47915">242</cx:pt>
          <cx:pt idx="47916">202</cx:pt>
          <cx:pt idx="47917">223</cx:pt>
          <cx:pt idx="47918">201</cx:pt>
          <cx:pt idx="47919">217</cx:pt>
          <cx:pt idx="47920">195</cx:pt>
          <cx:pt idx="47921">184</cx:pt>
          <cx:pt idx="47922">156</cx:pt>
          <cx:pt idx="47923">135</cx:pt>
          <cx:pt idx="47924">145</cx:pt>
          <cx:pt idx="47925">54</cx:pt>
          <cx:pt idx="47926">9</cx:pt>
          <cx:pt idx="47927">6</cx:pt>
          <cx:pt idx="47928">1</cx:pt>
          <cx:pt idx="47929">5</cx:pt>
          <cx:pt idx="47930">22</cx:pt>
          <cx:pt idx="47931">52</cx:pt>
          <cx:pt idx="47932">97</cx:pt>
          <cx:pt idx="47933">156</cx:pt>
          <cx:pt idx="47934">110</cx:pt>
          <cx:pt idx="47935">197</cx:pt>
          <cx:pt idx="47936">182</cx:pt>
          <cx:pt idx="47937">221</cx:pt>
          <cx:pt idx="47938">215</cx:pt>
          <cx:pt idx="47939">246</cx:pt>
          <cx:pt idx="47940">238</cx:pt>
          <cx:pt idx="47941">253</cx:pt>
          <cx:pt idx="47942">233</cx:pt>
          <cx:pt idx="47943">243</cx:pt>
          <cx:pt idx="47944">231</cx:pt>
          <cx:pt idx="47945">253</cx:pt>
          <cx:pt idx="47946">226</cx:pt>
          <cx:pt idx="47947">228</cx:pt>
          <cx:pt idx="47948">159</cx:pt>
          <cx:pt idx="47949">70</cx:pt>
          <cx:pt idx="47950">20</cx:pt>
          <cx:pt idx="47951">15</cx:pt>
          <cx:pt idx="47952">17</cx:pt>
          <cx:pt idx="47953">6</cx:pt>
          <cx:pt idx="47954">19</cx:pt>
          <cx:pt idx="47955">52</cx:pt>
          <cx:pt idx="47956">132</cx:pt>
          <cx:pt idx="47957">268</cx:pt>
          <cx:pt idx="47958">209</cx:pt>
          <cx:pt idx="47959">264</cx:pt>
          <cx:pt idx="47960">268</cx:pt>
          <cx:pt idx="47961">253</cx:pt>
          <cx:pt idx="47962">249</cx:pt>
          <cx:pt idx="47963">248</cx:pt>
          <cx:pt idx="47964">248</cx:pt>
          <cx:pt idx="47965">262</cx:pt>
          <cx:pt idx="47966">238</cx:pt>
          <cx:pt idx="47967">237</cx:pt>
          <cx:pt idx="47968">256</cx:pt>
          <cx:pt idx="47969">222</cx:pt>
          <cx:pt idx="47970">197</cx:pt>
          <cx:pt idx="47971">195</cx:pt>
          <cx:pt idx="47972">154</cx:pt>
          <cx:pt idx="47973">75</cx:pt>
          <cx:pt idx="47974">33</cx:pt>
          <cx:pt idx="47975">23</cx:pt>
          <cx:pt idx="47976">13</cx:pt>
          <cx:pt idx="47977">18</cx:pt>
          <cx:pt idx="47978">45</cx:pt>
          <cx:pt idx="47979">77</cx:pt>
          <cx:pt idx="47980">149</cx:pt>
          <cx:pt idx="47981">254</cx:pt>
          <cx:pt idx="47982">211</cx:pt>
          <cx:pt idx="47983">272</cx:pt>
          <cx:pt idx="47984">233</cx:pt>
          <cx:pt idx="47985">250</cx:pt>
          <cx:pt idx="47986">227</cx:pt>
          <cx:pt idx="47987">233</cx:pt>
          <cx:pt idx="47988">232</cx:pt>
          <cx:pt idx="47989">250</cx:pt>
          <cx:pt idx="47990">228</cx:pt>
          <cx:pt idx="47991">260</cx:pt>
          <cx:pt idx="47992">243</cx:pt>
          <cx:pt idx="47993">247</cx:pt>
          <cx:pt idx="47994">207</cx:pt>
          <cx:pt idx="47995">209</cx:pt>
          <cx:pt idx="47996">170</cx:pt>
          <cx:pt idx="47997">63</cx:pt>
          <cx:pt idx="47998">43</cx:pt>
          <cx:pt idx="47999">21</cx:pt>
          <cx:pt idx="48000">15</cx:pt>
          <cx:pt idx="48001">23</cx:pt>
          <cx:pt idx="48002">45</cx:pt>
          <cx:pt idx="48003">78</cx:pt>
          <cx:pt idx="48004">149</cx:pt>
          <cx:pt idx="48005">267</cx:pt>
          <cx:pt idx="48006">212</cx:pt>
          <cx:pt idx="48007">264</cx:pt>
          <cx:pt idx="48008">252</cx:pt>
          <cx:pt idx="48009">263</cx:pt>
          <cx:pt idx="48010">239</cx:pt>
          <cx:pt idx="48011">256</cx:pt>
          <cx:pt idx="48012">239</cx:pt>
          <cx:pt idx="48013">260</cx:pt>
          <cx:pt idx="48014">241</cx:pt>
          <cx:pt idx="48015">259</cx:pt>
          <cx:pt idx="48016">256</cx:pt>
          <cx:pt idx="48017">236</cx:pt>
          <cx:pt idx="48018">208</cx:pt>
          <cx:pt idx="48019">202</cx:pt>
          <cx:pt idx="48020">175</cx:pt>
          <cx:pt idx="48021">62</cx:pt>
          <cx:pt idx="48022">40</cx:pt>
          <cx:pt idx="48023">21</cx:pt>
          <cx:pt idx="48024">20</cx:pt>
          <cx:pt idx="48025">25</cx:pt>
          <cx:pt idx="48026">44</cx:pt>
          <cx:pt idx="48027">71</cx:pt>
          <cx:pt idx="48028">139</cx:pt>
          <cx:pt idx="48029">259</cx:pt>
          <cx:pt idx="48030">206</cx:pt>
          <cx:pt idx="48031">267</cx:pt>
          <cx:pt idx="48032">249</cx:pt>
          <cx:pt idx="48033">262</cx:pt>
          <cx:pt idx="48034">252</cx:pt>
          <cx:pt idx="48035">261</cx:pt>
          <cx:pt idx="48036">240</cx:pt>
          <cx:pt idx="48037">256</cx:pt>
          <cx:pt idx="48038">241</cx:pt>
          <cx:pt idx="48039">270</cx:pt>
          <cx:pt idx="48040">263</cx:pt>
          <cx:pt idx="48041">236</cx:pt>
          <cx:pt idx="48042">219</cx:pt>
          <cx:pt idx="48043">226</cx:pt>
          <cx:pt idx="48044">176</cx:pt>
          <cx:pt idx="48045">72</cx:pt>
          <cx:pt idx="48046">42</cx:pt>
          <cx:pt idx="48047">24</cx:pt>
          <cx:pt idx="48048">17</cx:pt>
          <cx:pt idx="48049">19</cx:pt>
          <cx:pt idx="48050">44</cx:pt>
          <cx:pt idx="48051">76</cx:pt>
          <cx:pt idx="48052">161</cx:pt>
          <cx:pt idx="48053">259</cx:pt>
          <cx:pt idx="48054">199</cx:pt>
          <cx:pt idx="48055">262</cx:pt>
          <cx:pt idx="48056">247</cx:pt>
          <cx:pt idx="48057">276</cx:pt>
          <cx:pt idx="48058">261</cx:pt>
          <cx:pt idx="48059">249</cx:pt>
          <cx:pt idx="48060">217</cx:pt>
          <cx:pt idx="48061">284</cx:pt>
          <cx:pt idx="48062">257</cx:pt>
          <cx:pt idx="48063">261</cx:pt>
          <cx:pt idx="48064">265</cx:pt>
          <cx:pt idx="48065">244</cx:pt>
          <cx:pt idx="48066">212</cx:pt>
          <cx:pt idx="48067">197</cx:pt>
          <cx:pt idx="48068">176</cx:pt>
          <cx:pt idx="48069">74</cx:pt>
          <cx:pt idx="48070">41</cx:pt>
          <cx:pt idx="48071">21</cx:pt>
          <cx:pt idx="48072">16</cx:pt>
          <cx:pt idx="48073">14</cx:pt>
          <cx:pt idx="48074">27</cx:pt>
          <cx:pt idx="48075">60</cx:pt>
          <cx:pt idx="48076">123</cx:pt>
          <cx:pt idx="48077">197</cx:pt>
          <cx:pt idx="48078">168</cx:pt>
          <cx:pt idx="48079">236</cx:pt>
          <cx:pt idx="48080">256</cx:pt>
          <cx:pt idx="48081">229</cx:pt>
          <cx:pt idx="48082">234</cx:pt>
          <cx:pt idx="48083">230</cx:pt>
          <cx:pt idx="48084">220</cx:pt>
          <cx:pt idx="48085">224</cx:pt>
          <cx:pt idx="48086">205</cx:pt>
          <cx:pt idx="48087">188</cx:pt>
          <cx:pt idx="48088">177</cx:pt>
          <cx:pt idx="48089">186</cx:pt>
          <cx:pt idx="48090">156</cx:pt>
          <cx:pt idx="48091">123</cx:pt>
          <cx:pt idx="48092">141</cx:pt>
          <cx:pt idx="48093">60</cx:pt>
          <cx:pt idx="48094">18</cx:pt>
          <cx:pt idx="48095">18</cx:pt>
          <cx:pt idx="48096">13</cx:pt>
          <cx:pt idx="48097">10</cx:pt>
          <cx:pt idx="48098">23</cx:pt>
          <cx:pt idx="48099">55</cx:pt>
          <cx:pt idx="48100">114</cx:pt>
          <cx:pt idx="48101">175</cx:pt>
          <cx:pt idx="48102">125</cx:pt>
          <cx:pt idx="48103">199</cx:pt>
          <cx:pt idx="48104">187</cx:pt>
          <cx:pt idx="48105">221</cx:pt>
          <cx:pt idx="48106">220</cx:pt>
          <cx:pt idx="48107">252</cx:pt>
          <cx:pt idx="48108">238</cx:pt>
          <cx:pt idx="48109">252</cx:pt>
          <cx:pt idx="48110">234</cx:pt>
          <cx:pt idx="48111">244</cx:pt>
          <cx:pt idx="48112">230</cx:pt>
          <cx:pt idx="48113">255</cx:pt>
          <cx:pt idx="48114">234</cx:pt>
          <cx:pt idx="48115">199</cx:pt>
          <cx:pt idx="48116">167</cx:pt>
          <cx:pt idx="48117">66</cx:pt>
          <cx:pt idx="48118">16</cx:pt>
          <cx:pt idx="48119">16</cx:pt>
          <cx:pt idx="48120">17</cx:pt>
          <cx:pt idx="48121">13</cx:pt>
          <cx:pt idx="48122">21</cx:pt>
          <cx:pt idx="48123">52</cx:pt>
          <cx:pt idx="48124">145</cx:pt>
          <cx:pt idx="48125">264</cx:pt>
          <cx:pt idx="48126">221</cx:pt>
          <cx:pt idx="48127">277</cx:pt>
          <cx:pt idx="48128">253</cx:pt>
          <cx:pt idx="48129">244</cx:pt>
          <cx:pt idx="48130">258</cx:pt>
          <cx:pt idx="48131">264</cx:pt>
          <cx:pt idx="48132">232</cx:pt>
          <cx:pt idx="48133">243</cx:pt>
          <cx:pt idx="48134">225</cx:pt>
          <cx:pt idx="48135">263</cx:pt>
          <cx:pt idx="48136">234</cx:pt>
          <cx:pt idx="48137">236</cx:pt>
          <cx:pt idx="48138">206</cx:pt>
          <cx:pt idx="48139">185</cx:pt>
          <cx:pt idx="48140">159</cx:pt>
          <cx:pt idx="48141">61</cx:pt>
          <cx:pt idx="48142">39</cx:pt>
          <cx:pt idx="48143">19</cx:pt>
          <cx:pt idx="48144">18</cx:pt>
          <cx:pt idx="48145">22</cx:pt>
          <cx:pt idx="48146">43</cx:pt>
          <cx:pt idx="48147">81</cx:pt>
          <cx:pt idx="48148">142</cx:pt>
          <cx:pt idx="48149">247</cx:pt>
          <cx:pt idx="48150">204</cx:pt>
          <cx:pt idx="48151">260</cx:pt>
          <cx:pt idx="48152">253</cx:pt>
          <cx:pt idx="48153">243</cx:pt>
          <cx:pt idx="48154">219</cx:pt>
          <cx:pt idx="48155">246</cx:pt>
          <cx:pt idx="48156">236</cx:pt>
          <cx:pt idx="48157">241</cx:pt>
          <cx:pt idx="48158">210</cx:pt>
          <cx:pt idx="48159">243</cx:pt>
          <cx:pt idx="48160">233</cx:pt>
          <cx:pt idx="48161">235</cx:pt>
          <cx:pt idx="48162">198</cx:pt>
          <cx:pt idx="48163">208</cx:pt>
          <cx:pt idx="48164">173</cx:pt>
          <cx:pt idx="48165">70</cx:pt>
          <cx:pt idx="48166">39</cx:pt>
          <cx:pt idx="48167">21</cx:pt>
          <cx:pt idx="48168">14</cx:pt>
          <cx:pt idx="48169">25</cx:pt>
          <cx:pt idx="48170">51</cx:pt>
          <cx:pt idx="48171">73</cx:pt>
          <cx:pt idx="48172">147</cx:pt>
          <cx:pt idx="48173">250</cx:pt>
          <cx:pt idx="48174">225</cx:pt>
          <cx:pt idx="48175">256</cx:pt>
          <cx:pt idx="48176">243</cx:pt>
          <cx:pt idx="48177">273</cx:pt>
          <cx:pt idx="48178">255</cx:pt>
          <cx:pt idx="48179">263</cx:pt>
          <cx:pt idx="48180">232</cx:pt>
          <cx:pt idx="48181">257</cx:pt>
          <cx:pt idx="48182">241</cx:pt>
          <cx:pt idx="48183">267</cx:pt>
          <cx:pt idx="48184">270</cx:pt>
          <cx:pt idx="48185">254</cx:pt>
          <cx:pt idx="48186">229</cx:pt>
          <cx:pt idx="48187">217</cx:pt>
          <cx:pt idx="48188">174</cx:pt>
          <cx:pt idx="48189">69</cx:pt>
          <cx:pt idx="48190">39</cx:pt>
          <cx:pt idx="48191">21</cx:pt>
          <cx:pt idx="48192">21</cx:pt>
          <cx:pt idx="48193">19</cx:pt>
          <cx:pt idx="48194">49</cx:pt>
          <cx:pt idx="48195">76</cx:pt>
          <cx:pt idx="48196">147</cx:pt>
          <cx:pt idx="48197">248</cx:pt>
          <cx:pt idx="48198">202</cx:pt>
          <cx:pt idx="48199">261</cx:pt>
          <cx:pt idx="48200">245</cx:pt>
          <cx:pt idx="48201">255</cx:pt>
          <cx:pt idx="48202">217</cx:pt>
          <cx:pt idx="48203">273</cx:pt>
          <cx:pt idx="48204">243</cx:pt>
          <cx:pt idx="48205">266</cx:pt>
          <cx:pt idx="48206">243</cx:pt>
          <cx:pt idx="48207">256</cx:pt>
          <cx:pt idx="48208">256</cx:pt>
          <cx:pt idx="48209">228</cx:pt>
          <cx:pt idx="48210">219</cx:pt>
          <cx:pt idx="48211">205</cx:pt>
          <cx:pt idx="48212">189</cx:pt>
          <cx:pt idx="48213">72</cx:pt>
          <cx:pt idx="48214">39</cx:pt>
          <cx:pt idx="48215">24</cx:pt>
          <cx:pt idx="48216">13</cx:pt>
          <cx:pt idx="48217">23</cx:pt>
          <cx:pt idx="48218">51</cx:pt>
          <cx:pt idx="48219">76</cx:pt>
          <cx:pt idx="48220">145</cx:pt>
          <cx:pt idx="48221">243</cx:pt>
          <cx:pt idx="48222">182</cx:pt>
          <cx:pt idx="48223">253</cx:pt>
          <cx:pt idx="48224">235</cx:pt>
          <cx:pt idx="48225">234</cx:pt>
          <cx:pt idx="48226">229</cx:pt>
          <cx:pt idx="48227">247</cx:pt>
          <cx:pt idx="48228">242</cx:pt>
          <cx:pt idx="48229">281</cx:pt>
          <cx:pt idx="48230">256</cx:pt>
          <cx:pt idx="48231">266</cx:pt>
          <cx:pt idx="48232">255</cx:pt>
          <cx:pt idx="48233">242</cx:pt>
          <cx:pt idx="48234">217</cx:pt>
          <cx:pt idx="48235">206</cx:pt>
          <cx:pt idx="48236">159</cx:pt>
          <cx:pt idx="48237">80</cx:pt>
          <cx:pt idx="48238">35</cx:pt>
          <cx:pt idx="48239">21</cx:pt>
          <cx:pt idx="48240">11</cx:pt>
          <cx:pt idx="48241">14</cx:pt>
          <cx:pt idx="48242">30</cx:pt>
          <cx:pt idx="48243">61</cx:pt>
          <cx:pt idx="48244">130</cx:pt>
          <cx:pt idx="48245">203</cx:pt>
          <cx:pt idx="48246">160</cx:pt>
          <cx:pt idx="48247">237</cx:pt>
          <cx:pt idx="48248">241</cx:pt>
          <cx:pt idx="48249">250</cx:pt>
          <cx:pt idx="48250">235</cx:pt>
          <cx:pt idx="48251">217</cx:pt>
          <cx:pt idx="48252">216</cx:pt>
          <cx:pt idx="48253">225</cx:pt>
          <cx:pt idx="48254">213</cx:pt>
          <cx:pt idx="48255">185</cx:pt>
          <cx:pt idx="48256">180</cx:pt>
          <cx:pt idx="48257">181</cx:pt>
          <cx:pt idx="48258">159</cx:pt>
          <cx:pt idx="48259">121</cx:pt>
          <cx:pt idx="48260">149</cx:pt>
          <cx:pt idx="48261">49</cx:pt>
          <cx:pt idx="48262">12</cx:pt>
          <cx:pt idx="48263">7</cx:pt>
          <cx:pt idx="48264">9</cx:pt>
          <cx:pt idx="48265">7</cx:pt>
          <cx:pt idx="48266">18</cx:pt>
          <cx:pt idx="48267">50</cx:pt>
          <cx:pt idx="48268">107</cx:pt>
          <cx:pt idx="48269">162</cx:pt>
          <cx:pt idx="48270">108</cx:pt>
          <cx:pt idx="48271">190</cx:pt>
          <cx:pt idx="48272">176</cx:pt>
          <cx:pt idx="48273">233</cx:pt>
          <cx:pt idx="48274">211</cx:pt>
          <cx:pt idx="48275">240</cx:pt>
          <cx:pt idx="48276">237</cx:pt>
          <cx:pt idx="48277">277</cx:pt>
          <cx:pt idx="48278">227</cx:pt>
          <cx:pt idx="48279">227</cx:pt>
          <cx:pt idx="48280">243</cx:pt>
          <cx:pt idx="48281">219</cx:pt>
          <cx:pt idx="48282">230</cx:pt>
          <cx:pt idx="48283">209</cx:pt>
          <cx:pt idx="48284">174</cx:pt>
          <cx:pt idx="48285">82</cx:pt>
          <cx:pt idx="48286">16</cx:pt>
          <cx:pt idx="48287">13</cx:pt>
          <cx:pt idx="48288">24</cx:pt>
          <cx:pt idx="48289">22</cx:pt>
          <cx:pt idx="48290">29</cx:pt>
          <cx:pt idx="48291">52</cx:pt>
          <cx:pt idx="48292">129</cx:pt>
          <cx:pt idx="48293">220</cx:pt>
          <cx:pt idx="48294">215</cx:pt>
          <cx:pt idx="48295">257</cx:pt>
          <cx:pt idx="48296">257</cx:pt>
          <cx:pt idx="48297">267</cx:pt>
          <cx:pt idx="48298">257</cx:pt>
          <cx:pt idx="48299">268</cx:pt>
          <cx:pt idx="48300">243</cx:pt>
          <cx:pt idx="48301">241</cx:pt>
          <cx:pt idx="48302">220</cx:pt>
          <cx:pt idx="48303">258</cx:pt>
          <cx:pt idx="48304">247</cx:pt>
          <cx:pt idx="48305">233</cx:pt>
          <cx:pt idx="48306">217</cx:pt>
          <cx:pt idx="48307">183</cx:pt>
          <cx:pt idx="48308">160</cx:pt>
          <cx:pt idx="48309">64</cx:pt>
          <cx:pt idx="48310">35</cx:pt>
          <cx:pt idx="48311">28</cx:pt>
          <cx:pt idx="48312">20</cx:pt>
          <cx:pt idx="48313">19</cx:pt>
          <cx:pt idx="48314">45</cx:pt>
          <cx:pt idx="48315">77</cx:pt>
          <cx:pt idx="48316">142</cx:pt>
          <cx:pt idx="48317">249</cx:pt>
          <cx:pt idx="48318">213</cx:pt>
          <cx:pt idx="48319">269</cx:pt>
          <cx:pt idx="48320">250</cx:pt>
          <cx:pt idx="48321">243</cx:pt>
          <cx:pt idx="48322">234</cx:pt>
          <cx:pt idx="48323">245</cx:pt>
          <cx:pt idx="48324">231</cx:pt>
          <cx:pt idx="48325">259</cx:pt>
          <cx:pt idx="48326">224</cx:pt>
          <cx:pt idx="48327">234</cx:pt>
          <cx:pt idx="48328">241</cx:pt>
          <cx:pt idx="48329">219</cx:pt>
          <cx:pt idx="48330">206</cx:pt>
          <cx:pt idx="48331">179</cx:pt>
          <cx:pt idx="48332">181</cx:pt>
          <cx:pt idx="48333">111</cx:pt>
          <cx:pt idx="48334">42</cx:pt>
          <cx:pt idx="48335">27</cx:pt>
          <cx:pt idx="48336">15</cx:pt>
          <cx:pt idx="48337">20</cx:pt>
          <cx:pt idx="48338">40</cx:pt>
          <cx:pt idx="48339">84</cx:pt>
          <cx:pt idx="48340">148</cx:pt>
          <cx:pt idx="48341">259</cx:pt>
          <cx:pt idx="48342">210</cx:pt>
          <cx:pt idx="48343">249</cx:pt>
          <cx:pt idx="48344">257</cx:pt>
          <cx:pt idx="48345">246</cx:pt>
          <cx:pt idx="48346">242</cx:pt>
          <cx:pt idx="48347">254</cx:pt>
          <cx:pt idx="48348">225</cx:pt>
          <cx:pt idx="48349">244</cx:pt>
          <cx:pt idx="48350">244</cx:pt>
          <cx:pt idx="48351">247</cx:pt>
          <cx:pt idx="48352">238</cx:pt>
          <cx:pt idx="48353">244</cx:pt>
          <cx:pt idx="48354">211</cx:pt>
          <cx:pt idx="48355">216</cx:pt>
          <cx:pt idx="48356">168</cx:pt>
          <cx:pt idx="48357">74</cx:pt>
          <cx:pt idx="48358">43</cx:pt>
          <cx:pt idx="48359">23</cx:pt>
          <cx:pt idx="48360">15</cx:pt>
          <cx:pt idx="48361">25</cx:pt>
          <cx:pt idx="48362">45</cx:pt>
          <cx:pt idx="48363">76</cx:pt>
          <cx:pt idx="48364">146</cx:pt>
          <cx:pt idx="48365">249</cx:pt>
          <cx:pt idx="48366">221</cx:pt>
          <cx:pt idx="48367">268</cx:pt>
          <cx:pt idx="48368">277</cx:pt>
          <cx:pt idx="48369">249</cx:pt>
          <cx:pt idx="48370">230</cx:pt>
          <cx:pt idx="48371">267</cx:pt>
          <cx:pt idx="48372">243</cx:pt>
          <cx:pt idx="48373">284</cx:pt>
          <cx:pt idx="48374">257</cx:pt>
          <cx:pt idx="48375">253</cx:pt>
          <cx:pt idx="48376">271</cx:pt>
          <cx:pt idx="48377">258</cx:pt>
          <cx:pt idx="48378">232</cx:pt>
          <cx:pt idx="48379">226</cx:pt>
          <cx:pt idx="48380">186</cx:pt>
          <cx:pt idx="48381">68</cx:pt>
          <cx:pt idx="48382">40</cx:pt>
          <cx:pt idx="48383">24</cx:pt>
          <cx:pt idx="48384">22</cx:pt>
          <cx:pt idx="48385">24</cx:pt>
          <cx:pt idx="48386">47</cx:pt>
          <cx:pt idx="48387">75</cx:pt>
          <cx:pt idx="48388">156</cx:pt>
          <cx:pt idx="48389">253</cx:pt>
          <cx:pt idx="48390">211</cx:pt>
          <cx:pt idx="48391">284</cx:pt>
          <cx:pt idx="48392">257</cx:pt>
          <cx:pt idx="48393">268</cx:pt>
          <cx:pt idx="48394">252</cx:pt>
          <cx:pt idx="48395">275</cx:pt>
          <cx:pt idx="48396">233</cx:pt>
          <cx:pt idx="48397">278</cx:pt>
          <cx:pt idx="48398">262</cx:pt>
          <cx:pt idx="48399">274</cx:pt>
          <cx:pt idx="48400">272</cx:pt>
          <cx:pt idx="48401">239</cx:pt>
          <cx:pt idx="48402">221</cx:pt>
          <cx:pt idx="48403">201</cx:pt>
          <cx:pt idx="48404">174</cx:pt>
          <cx:pt idx="48405">80</cx:pt>
          <cx:pt idx="48406">39</cx:pt>
          <cx:pt idx="48407">21</cx:pt>
          <cx:pt idx="48408">10</cx:pt>
          <cx:pt idx="48409">10</cx:pt>
          <cx:pt idx="48410">26</cx:pt>
          <cx:pt idx="48411">68</cx:pt>
          <cx:pt idx="48412">127</cx:pt>
          <cx:pt idx="48413">203</cx:pt>
          <cx:pt idx="48414">163</cx:pt>
          <cx:pt idx="48415">237</cx:pt>
          <cx:pt idx="48416">239</cx:pt>
          <cx:pt idx="48417">245</cx:pt>
          <cx:pt idx="48418">246</cx:pt>
          <cx:pt idx="48419">236</cx:pt>
          <cx:pt idx="48420">217</cx:pt>
          <cx:pt idx="48421">226</cx:pt>
          <cx:pt idx="48422">193</cx:pt>
          <cx:pt idx="48423">204</cx:pt>
          <cx:pt idx="48424">195</cx:pt>
          <cx:pt idx="48425">184</cx:pt>
          <cx:pt idx="48426">172</cx:pt>
          <cx:pt idx="48427">134</cx:pt>
          <cx:pt idx="48428">142</cx:pt>
          <cx:pt idx="48429">44</cx:pt>
          <cx:pt idx="48430">12</cx:pt>
          <cx:pt idx="48431">9</cx:pt>
          <cx:pt idx="48432">11</cx:pt>
          <cx:pt idx="48433">6</cx:pt>
          <cx:pt idx="48434">15</cx:pt>
          <cx:pt idx="48435">50</cx:pt>
          <cx:pt idx="48436">106</cx:pt>
          <cx:pt idx="48437">176</cx:pt>
          <cx:pt idx="48438">126</cx:pt>
          <cx:pt idx="48439">194</cx:pt>
          <cx:pt idx="48440">169</cx:pt>
          <cx:pt idx="48441">217</cx:pt>
          <cx:pt idx="48442">202</cx:pt>
          <cx:pt idx="48443">252</cx:pt>
          <cx:pt idx="48444">246</cx:pt>
          <cx:pt idx="48445">254</cx:pt>
          <cx:pt idx="48446">220</cx:pt>
          <cx:pt idx="48447">238</cx:pt>
          <cx:pt idx="48448">241</cx:pt>
          <cx:pt idx="48449">243</cx:pt>
          <cx:pt idx="48450">221</cx:pt>
          <cx:pt idx="48451">204</cx:pt>
          <cx:pt idx="48452">182</cx:pt>
          <cx:pt idx="48453">71</cx:pt>
          <cx:pt idx="48454">15</cx:pt>
          <cx:pt idx="48455">17</cx:pt>
          <cx:pt idx="48456">16</cx:pt>
          <cx:pt idx="48457">6</cx:pt>
          <cx:pt idx="48458">21</cx:pt>
          <cx:pt idx="48459">49</cx:pt>
          <cx:pt idx="48460">145</cx:pt>
          <cx:pt idx="48461">250</cx:pt>
          <cx:pt idx="48462">227</cx:pt>
          <cx:pt idx="48463">259</cx:pt>
          <cx:pt idx="48464">245</cx:pt>
          <cx:pt idx="48465">259</cx:pt>
          <cx:pt idx="48466">234</cx:pt>
          <cx:pt idx="48467">283</cx:pt>
          <cx:pt idx="48468">236</cx:pt>
          <cx:pt idx="48469">249</cx:pt>
          <cx:pt idx="48470">243</cx:pt>
          <cx:pt idx="48471">261</cx:pt>
          <cx:pt idx="48472">243</cx:pt>
          <cx:pt idx="48473">221</cx:pt>
          <cx:pt idx="48474">213</cx:pt>
          <cx:pt idx="48475">194</cx:pt>
          <cx:pt idx="48476">169</cx:pt>
          <cx:pt idx="48477">87</cx:pt>
          <cx:pt idx="48478">44</cx:pt>
          <cx:pt idx="48479">24</cx:pt>
          <cx:pt idx="48480">18</cx:pt>
          <cx:pt idx="48481">21</cx:pt>
          <cx:pt idx="48482">40</cx:pt>
          <cx:pt idx="48483">77</cx:pt>
          <cx:pt idx="48484">150</cx:pt>
          <cx:pt idx="48485">244</cx:pt>
          <cx:pt idx="48486">205</cx:pt>
          <cx:pt idx="48487">252</cx:pt>
          <cx:pt idx="48488">231</cx:pt>
          <cx:pt idx="48489">244</cx:pt>
          <cx:pt idx="48490">228</cx:pt>
          <cx:pt idx="48491">254</cx:pt>
          <cx:pt idx="48492">236</cx:pt>
          <cx:pt idx="48493">249</cx:pt>
          <cx:pt idx="48494">221</cx:pt>
          <cx:pt idx="48495">249</cx:pt>
          <cx:pt idx="48496">228</cx:pt>
          <cx:pt idx="48497">243</cx:pt>
          <cx:pt idx="48498">210</cx:pt>
          <cx:pt idx="48499">187</cx:pt>
          <cx:pt idx="48500">161</cx:pt>
          <cx:pt idx="48501">75</cx:pt>
          <cx:pt idx="48502">39</cx:pt>
          <cx:pt idx="48503">20</cx:pt>
          <cx:pt idx="48504">16</cx:pt>
          <cx:pt idx="48505">23</cx:pt>
          <cx:pt idx="48506">49</cx:pt>
          <cx:pt idx="48507">76</cx:pt>
          <cx:pt idx="48508">155</cx:pt>
          <cx:pt idx="48509">250</cx:pt>
          <cx:pt idx="48510">220</cx:pt>
          <cx:pt idx="48511">257</cx:pt>
          <cx:pt idx="48512">250</cx:pt>
          <cx:pt idx="48513">255</cx:pt>
          <cx:pt idx="48514">218</cx:pt>
          <cx:pt idx="48515">267</cx:pt>
          <cx:pt idx="48516">249</cx:pt>
          <cx:pt idx="48517">267</cx:pt>
          <cx:pt idx="48518">254</cx:pt>
          <cx:pt idx="48519">268</cx:pt>
          <cx:pt idx="48520">258</cx:pt>
          <cx:pt idx="48521">252</cx:pt>
          <cx:pt idx="48522">199</cx:pt>
          <cx:pt idx="48523">218</cx:pt>
          <cx:pt idx="48524">168</cx:pt>
          <cx:pt idx="48525">79</cx:pt>
          <cx:pt idx="48526">41</cx:pt>
          <cx:pt idx="48527">28</cx:pt>
          <cx:pt idx="48528">23</cx:pt>
          <cx:pt idx="48529">23</cx:pt>
          <cx:pt idx="48530">41</cx:pt>
          <cx:pt idx="48531">84</cx:pt>
          <cx:pt idx="48532">154</cx:pt>
          <cx:pt idx="48533">254</cx:pt>
          <cx:pt idx="48534">208</cx:pt>
          <cx:pt idx="48535">263</cx:pt>
          <cx:pt idx="48536">245</cx:pt>
          <cx:pt idx="48537">254</cx:pt>
          <cx:pt idx="48538">248</cx:pt>
          <cx:pt idx="48539">262</cx:pt>
          <cx:pt idx="48540">245</cx:pt>
          <cx:pt idx="48541">258</cx:pt>
          <cx:pt idx="48542">228</cx:pt>
          <cx:pt idx="48543">268</cx:pt>
          <cx:pt idx="48544">255</cx:pt>
          <cx:pt idx="48545">246</cx:pt>
          <cx:pt idx="48546">220</cx:pt>
          <cx:pt idx="48547">211</cx:pt>
          <cx:pt idx="48548">194</cx:pt>
          <cx:pt idx="48549">80</cx:pt>
          <cx:pt idx="48550">47</cx:pt>
          <cx:pt idx="48551">20</cx:pt>
          <cx:pt idx="48552">15</cx:pt>
          <cx:pt idx="48553">25</cx:pt>
          <cx:pt idx="48554">52</cx:pt>
          <cx:pt idx="48555">77</cx:pt>
          <cx:pt idx="48556">157</cx:pt>
          <cx:pt idx="48557">257</cx:pt>
          <cx:pt idx="48558">203</cx:pt>
          <cx:pt idx="48559">269</cx:pt>
          <cx:pt idx="48560">252</cx:pt>
          <cx:pt idx="48561">261</cx:pt>
          <cx:pt idx="48562">250</cx:pt>
          <cx:pt idx="48563">272</cx:pt>
          <cx:pt idx="48564">247</cx:pt>
          <cx:pt idx="48565">270</cx:pt>
          <cx:pt idx="48566">269</cx:pt>
          <cx:pt idx="48567">273</cx:pt>
          <cx:pt idx="48568">255</cx:pt>
          <cx:pt idx="48569">230</cx:pt>
          <cx:pt idx="48570">184</cx:pt>
          <cx:pt idx="48571">220</cx:pt>
          <cx:pt idx="48572">175</cx:pt>
          <cx:pt idx="48573">82</cx:pt>
          <cx:pt idx="48574">34</cx:pt>
          <cx:pt idx="48575">18</cx:pt>
          <cx:pt idx="48576">13</cx:pt>
          <cx:pt idx="48577">8</cx:pt>
          <cx:pt idx="48578">32</cx:pt>
          <cx:pt idx="48579">57</cx:pt>
          <cx:pt idx="48580">125</cx:pt>
          <cx:pt idx="48581">220</cx:pt>
          <cx:pt idx="48582">167</cx:pt>
          <cx:pt idx="48583">234</cx:pt>
          <cx:pt idx="48584">230</cx:pt>
          <cx:pt idx="48585">241</cx:pt>
          <cx:pt idx="48586">233</cx:pt>
          <cx:pt idx="48587">225</cx:pt>
          <cx:pt idx="48588">228</cx:pt>
          <cx:pt idx="48589">211</cx:pt>
          <cx:pt idx="48590">207</cx:pt>
          <cx:pt idx="48591">176</cx:pt>
          <cx:pt idx="48592">208</cx:pt>
          <cx:pt idx="48593">161</cx:pt>
          <cx:pt idx="48594">172</cx:pt>
          <cx:pt idx="48595">137</cx:pt>
          <cx:pt idx="48596">151</cx:pt>
          <cx:pt idx="48597">67</cx:pt>
          <cx:pt idx="48598">12</cx:pt>
          <cx:pt idx="48599">11</cx:pt>
          <cx:pt idx="48600">9</cx:pt>
          <cx:pt idx="48601">8</cx:pt>
          <cx:pt idx="48602">20</cx:pt>
          <cx:pt idx="48603">51</cx:pt>
          <cx:pt idx="48604">100</cx:pt>
          <cx:pt idx="48605">147</cx:pt>
          <cx:pt idx="48606">125</cx:pt>
          <cx:pt idx="48607">190</cx:pt>
          <cx:pt idx="48608">171</cx:pt>
          <cx:pt idx="48609">220</cx:pt>
          <cx:pt idx="48610">194</cx:pt>
          <cx:pt idx="48611">238</cx:pt>
          <cx:pt idx="48612">223</cx:pt>
          <cx:pt idx="48613">246</cx:pt>
          <cx:pt idx="48614">214</cx:pt>
          <cx:pt idx="48615">229</cx:pt>
          <cx:pt idx="48616">230</cx:pt>
          <cx:pt idx="48617">225</cx:pt>
          <cx:pt idx="48618">216</cx:pt>
          <cx:pt idx="48619">217</cx:pt>
          <cx:pt idx="48620">185</cx:pt>
          <cx:pt idx="48621">81</cx:pt>
          <cx:pt idx="48622">23</cx:pt>
          <cx:pt idx="48623">14</cx:pt>
          <cx:pt idx="48624">18</cx:pt>
          <cx:pt idx="48625">8</cx:pt>
          <cx:pt idx="48626">24</cx:pt>
          <cx:pt idx="48627">51</cx:pt>
          <cx:pt idx="48628">149</cx:pt>
          <cx:pt idx="48629">246</cx:pt>
          <cx:pt idx="48630">215</cx:pt>
          <cx:pt idx="48631">267</cx:pt>
          <cx:pt idx="48632">243</cx:pt>
          <cx:pt idx="48633">254</cx:pt>
          <cx:pt idx="48634">254</cx:pt>
          <cx:pt idx="48635">257</cx:pt>
          <cx:pt idx="48636">229</cx:pt>
          <cx:pt idx="48637">238</cx:pt>
          <cx:pt idx="48638">210</cx:pt>
          <cx:pt idx="48639">251</cx:pt>
          <cx:pt idx="48640">241</cx:pt>
          <cx:pt idx="48641">242</cx:pt>
          <cx:pt idx="48642">217</cx:pt>
          <cx:pt idx="48643">199</cx:pt>
          <cx:pt idx="48644">162</cx:pt>
          <cx:pt idx="48645">70</cx:pt>
          <cx:pt idx="48646">41</cx:pt>
          <cx:pt idx="48647">23</cx:pt>
          <cx:pt idx="48648">11</cx:pt>
          <cx:pt idx="48649">25</cx:pt>
          <cx:pt idx="48650">50</cx:pt>
          <cx:pt idx="48651">79</cx:pt>
          <cx:pt idx="48652">151</cx:pt>
          <cx:pt idx="48653">243</cx:pt>
          <cx:pt idx="48654">195</cx:pt>
          <cx:pt idx="48655">257</cx:pt>
          <cx:pt idx="48656">241</cx:pt>
          <cx:pt idx="48657">244</cx:pt>
          <cx:pt idx="48658">217</cx:pt>
          <cx:pt idx="48659">253</cx:pt>
          <cx:pt idx="48660">210</cx:pt>
          <cx:pt idx="48661">245</cx:pt>
          <cx:pt idx="48662">211</cx:pt>
          <cx:pt idx="48663">242</cx:pt>
          <cx:pt idx="48664">255</cx:pt>
          <cx:pt idx="48665">247</cx:pt>
          <cx:pt idx="48666">200</cx:pt>
          <cx:pt idx="48667">197</cx:pt>
          <cx:pt idx="48668">174</cx:pt>
          <cx:pt idx="48669">69</cx:pt>
          <cx:pt idx="48670">42</cx:pt>
          <cx:pt idx="48671">24</cx:pt>
          <cx:pt idx="48672">28</cx:pt>
          <cx:pt idx="48673">27</cx:pt>
          <cx:pt idx="48674">45</cx:pt>
          <cx:pt idx="48675">90</cx:pt>
          <cx:pt idx="48676">143</cx:pt>
          <cx:pt idx="48677">244</cx:pt>
          <cx:pt idx="48678">187</cx:pt>
          <cx:pt idx="48679">248</cx:pt>
          <cx:pt idx="48680">250</cx:pt>
          <cx:pt idx="48681">249</cx:pt>
          <cx:pt idx="48682">230</cx:pt>
          <cx:pt idx="48683">248</cx:pt>
          <cx:pt idx="48684">230</cx:pt>
          <cx:pt idx="48685">232</cx:pt>
          <cx:pt idx="48686">205</cx:pt>
          <cx:pt idx="48687">233</cx:pt>
          <cx:pt idx="48688">243</cx:pt>
          <cx:pt idx="48689">230</cx:pt>
          <cx:pt idx="48690">214</cx:pt>
          <cx:pt idx="48691">215</cx:pt>
          <cx:pt idx="48692">163</cx:pt>
          <cx:pt idx="48693">86</cx:pt>
          <cx:pt idx="48694">47</cx:pt>
          <cx:pt idx="48695">26</cx:pt>
          <cx:pt idx="48696">12</cx:pt>
          <cx:pt idx="48697">15</cx:pt>
          <cx:pt idx="48698">39</cx:pt>
          <cx:pt idx="48699">88</cx:pt>
          <cx:pt idx="48700">132</cx:pt>
          <cx:pt idx="48701">241</cx:pt>
          <cx:pt idx="48702">212</cx:pt>
          <cx:pt idx="48703">269</cx:pt>
          <cx:pt idx="48704">237</cx:pt>
          <cx:pt idx="48705">253</cx:pt>
          <cx:pt idx="48706">219</cx:pt>
          <cx:pt idx="48707">257</cx:pt>
          <cx:pt idx="48708">234</cx:pt>
          <cx:pt idx="48709">257</cx:pt>
          <cx:pt idx="48710">228</cx:pt>
          <cx:pt idx="48711">262</cx:pt>
          <cx:pt idx="48712">250</cx:pt>
          <cx:pt idx="48713">225</cx:pt>
          <cx:pt idx="48714">219</cx:pt>
          <cx:pt idx="48715">206</cx:pt>
          <cx:pt idx="48716">186</cx:pt>
          <cx:pt idx="48717">86</cx:pt>
          <cx:pt idx="48718">42</cx:pt>
          <cx:pt idx="48719">23</cx:pt>
          <cx:pt idx="48720">18</cx:pt>
          <cx:pt idx="48721">24</cx:pt>
          <cx:pt idx="48722">53</cx:pt>
          <cx:pt idx="48723">81</cx:pt>
          <cx:pt idx="48724">145</cx:pt>
          <cx:pt idx="48725">235</cx:pt>
          <cx:pt idx="48726">204</cx:pt>
          <cx:pt idx="48727">264</cx:pt>
          <cx:pt idx="48728">230</cx:pt>
          <cx:pt idx="48729">241</cx:pt>
          <cx:pt idx="48730">244</cx:pt>
          <cx:pt idx="48731">261</cx:pt>
          <cx:pt idx="48732">214</cx:pt>
          <cx:pt idx="48733">262</cx:pt>
          <cx:pt idx="48734">263</cx:pt>
          <cx:pt idx="48735">245</cx:pt>
          <cx:pt idx="48736">260</cx:pt>
          <cx:pt idx="48737">237</cx:pt>
          <cx:pt idx="48738">217</cx:pt>
          <cx:pt idx="48739">197</cx:pt>
          <cx:pt idx="48740">169</cx:pt>
          <cx:pt idx="48741">72</cx:pt>
          <cx:pt idx="48742">34</cx:pt>
          <cx:pt idx="48743">28</cx:pt>
          <cx:pt idx="48744">12</cx:pt>
          <cx:pt idx="48745">7</cx:pt>
          <cx:pt idx="48746">25</cx:pt>
          <cx:pt idx="48747">62</cx:pt>
          <cx:pt idx="48748">126</cx:pt>
          <cx:pt idx="48749">203</cx:pt>
          <cx:pt idx="48750">161</cx:pt>
          <cx:pt idx="48751">234</cx:pt>
          <cx:pt idx="48752">238</cx:pt>
          <cx:pt idx="48753">260</cx:pt>
          <cx:pt idx="48754">228</cx:pt>
          <cx:pt idx="48755">241</cx:pt>
          <cx:pt idx="48756">209</cx:pt>
          <cx:pt idx="48757">198</cx:pt>
          <cx:pt idx="48758">189</cx:pt>
          <cx:pt idx="48759">173</cx:pt>
          <cx:pt idx="48760">191</cx:pt>
          <cx:pt idx="48761">172</cx:pt>
          <cx:pt idx="48762">180</cx:pt>
          <cx:pt idx="48763">115</cx:pt>
          <cx:pt idx="48764">127</cx:pt>
          <cx:pt idx="48765">84</cx:pt>
          <cx:pt idx="48766">15</cx:pt>
          <cx:pt idx="48767">10</cx:pt>
          <cx:pt idx="48768">11</cx:pt>
          <cx:pt idx="48769">6</cx:pt>
          <cx:pt idx="48770">23</cx:pt>
          <cx:pt idx="48771">64</cx:pt>
          <cx:pt idx="48772">114</cx:pt>
          <cx:pt idx="48773">173</cx:pt>
          <cx:pt idx="48774">117</cx:pt>
          <cx:pt idx="48775">201</cx:pt>
          <cx:pt idx="48776">199</cx:pt>
          <cx:pt idx="48777">207</cx:pt>
          <cx:pt idx="48778">219</cx:pt>
          <cx:pt idx="48779">265</cx:pt>
          <cx:pt idx="48780">237</cx:pt>
          <cx:pt idx="48781">243</cx:pt>
          <cx:pt idx="48782">215</cx:pt>
          <cx:pt idx="48783">245</cx:pt>
          <cx:pt idx="48784">234</cx:pt>
          <cx:pt idx="48785">243</cx:pt>
          <cx:pt idx="48786">228</cx:pt>
          <cx:pt idx="48787">212</cx:pt>
          <cx:pt idx="48788">162</cx:pt>
          <cx:pt idx="48789">63</cx:pt>
          <cx:pt idx="48790">22</cx:pt>
          <cx:pt idx="48791">17</cx:pt>
          <cx:pt idx="48792">17</cx:pt>
          <cx:pt idx="48793">14</cx:pt>
          <cx:pt idx="48794">21</cx:pt>
          <cx:pt idx="48795">50</cx:pt>
          <cx:pt idx="48796">142</cx:pt>
          <cx:pt idx="48797">255</cx:pt>
          <cx:pt idx="48798">214</cx:pt>
          <cx:pt idx="48799">263</cx:pt>
          <cx:pt idx="48800">241</cx:pt>
          <cx:pt idx="48801">253</cx:pt>
          <cx:pt idx="48802">239</cx:pt>
          <cx:pt idx="48803">258</cx:pt>
          <cx:pt idx="48804">257</cx:pt>
          <cx:pt idx="48805">256</cx:pt>
          <cx:pt idx="48806">241</cx:pt>
          <cx:pt idx="48807">243</cx:pt>
          <cx:pt idx="48808">240</cx:pt>
          <cx:pt idx="48809">243</cx:pt>
          <cx:pt idx="48810">210</cx:pt>
          <cx:pt idx="48811">201</cx:pt>
          <cx:pt idx="48812">182</cx:pt>
          <cx:pt idx="48813">84</cx:pt>
          <cx:pt idx="48814">41</cx:pt>
          <cx:pt idx="48815">22</cx:pt>
          <cx:pt idx="48816">14</cx:pt>
          <cx:pt idx="48817">23</cx:pt>
          <cx:pt idx="48818">49</cx:pt>
          <cx:pt idx="48819">86</cx:pt>
          <cx:pt idx="48820">143</cx:pt>
          <cx:pt idx="48821">236</cx:pt>
          <cx:pt idx="48822">201</cx:pt>
          <cx:pt idx="48823">257</cx:pt>
          <cx:pt idx="48824">257</cx:pt>
          <cx:pt idx="48825">246</cx:pt>
          <cx:pt idx="48826">216</cx:pt>
          <cx:pt idx="48827">242</cx:pt>
          <cx:pt idx="48828">233</cx:pt>
          <cx:pt idx="48829">246</cx:pt>
          <cx:pt idx="48830">209</cx:pt>
          <cx:pt idx="48831">248</cx:pt>
          <cx:pt idx="48832">246</cx:pt>
          <cx:pt idx="48833">228</cx:pt>
          <cx:pt idx="48834">192</cx:pt>
          <cx:pt idx="48835">201</cx:pt>
          <cx:pt idx="48836">192</cx:pt>
          <cx:pt idx="48837">80</cx:pt>
          <cx:pt idx="48838">34</cx:pt>
          <cx:pt idx="48839">20</cx:pt>
          <cx:pt idx="48840">18</cx:pt>
          <cx:pt idx="48841">26</cx:pt>
          <cx:pt idx="48842">44</cx:pt>
          <cx:pt idx="48843">86</cx:pt>
          <cx:pt idx="48844">131</cx:pt>
          <cx:pt idx="48845">232</cx:pt>
          <cx:pt idx="48846">210</cx:pt>
          <cx:pt idx="48847">246</cx:pt>
          <cx:pt idx="48848">237</cx:pt>
          <cx:pt idx="48849">223</cx:pt>
          <cx:pt idx="48850">242</cx:pt>
          <cx:pt idx="48851">264</cx:pt>
          <cx:pt idx="48852">226</cx:pt>
          <cx:pt idx="48853">258</cx:pt>
          <cx:pt idx="48854">246</cx:pt>
          <cx:pt idx="48855">253</cx:pt>
          <cx:pt idx="48856">251</cx:pt>
          <cx:pt idx="48857">254</cx:pt>
          <cx:pt idx="48858">196</cx:pt>
          <cx:pt idx="48859">217</cx:pt>
          <cx:pt idx="48860">171</cx:pt>
          <cx:pt idx="48861">87</cx:pt>
          <cx:pt idx="48862">44</cx:pt>
          <cx:pt idx="48863">26</cx:pt>
          <cx:pt idx="48864">20</cx:pt>
          <cx:pt idx="48865">28</cx:pt>
          <cx:pt idx="48866">50</cx:pt>
          <cx:pt idx="48867">72</cx:pt>
          <cx:pt idx="48868">131</cx:pt>
          <cx:pt idx="48869">230</cx:pt>
          <cx:pt idx="48870">208</cx:pt>
          <cx:pt idx="48871">260</cx:pt>
          <cx:pt idx="48872">253</cx:pt>
          <cx:pt idx="48873">250</cx:pt>
          <cx:pt idx="48874">229</cx:pt>
          <cx:pt idx="48875">244</cx:pt>
          <cx:pt idx="48876">248</cx:pt>
          <cx:pt idx="48877">261</cx:pt>
          <cx:pt idx="48878">208</cx:pt>
          <cx:pt idx="48879">258</cx:pt>
          <cx:pt idx="48880">254</cx:pt>
          <cx:pt idx="48881">226</cx:pt>
          <cx:pt idx="48882">188</cx:pt>
          <cx:pt idx="48883">189</cx:pt>
          <cx:pt idx="48884">178</cx:pt>
          <cx:pt idx="48885">80</cx:pt>
          <cx:pt idx="48886">42</cx:pt>
          <cx:pt idx="48887">27</cx:pt>
          <cx:pt idx="48888">25</cx:pt>
          <cx:pt idx="48889">25</cx:pt>
          <cx:pt idx="48890">51</cx:pt>
          <cx:pt idx="48891">73</cx:pt>
          <cx:pt idx="48892">146</cx:pt>
          <cx:pt idx="48893">237</cx:pt>
          <cx:pt idx="48894">205</cx:pt>
          <cx:pt idx="48895">259</cx:pt>
          <cx:pt idx="48896">243</cx:pt>
          <cx:pt idx="48897">257</cx:pt>
          <cx:pt idx="48898">262</cx:pt>
          <cx:pt idx="48899">271</cx:pt>
          <cx:pt idx="48900">232</cx:pt>
          <cx:pt idx="48901">258</cx:pt>
          <cx:pt idx="48902">250</cx:pt>
          <cx:pt idx="48903">254</cx:pt>
          <cx:pt idx="48904">251</cx:pt>
          <cx:pt idx="48905">225</cx:pt>
          <cx:pt idx="48906">225</cx:pt>
          <cx:pt idx="48907">205</cx:pt>
          <cx:pt idx="48908">174</cx:pt>
          <cx:pt idx="48909">89</cx:pt>
          <cx:pt idx="48910">34</cx:pt>
          <cx:pt idx="48911">21</cx:pt>
          <cx:pt idx="48912">14</cx:pt>
          <cx:pt idx="48913">15</cx:pt>
          <cx:pt idx="48914">32</cx:pt>
          <cx:pt idx="48915">67</cx:pt>
          <cx:pt idx="48916">112</cx:pt>
          <cx:pt idx="48917">197</cx:pt>
          <cx:pt idx="48918">156</cx:pt>
          <cx:pt idx="48919">239</cx:pt>
          <cx:pt idx="48920">251</cx:pt>
          <cx:pt idx="48921">253</cx:pt>
          <cx:pt idx="48922">248</cx:pt>
          <cx:pt idx="48923">237</cx:pt>
          <cx:pt idx="48924">218</cx:pt>
          <cx:pt idx="48925">215</cx:pt>
          <cx:pt idx="48926">197</cx:pt>
          <cx:pt idx="48927">197</cx:pt>
          <cx:pt idx="48928">213</cx:pt>
          <cx:pt idx="48929">183</cx:pt>
          <cx:pt idx="48930">162</cx:pt>
          <cx:pt idx="48931">133</cx:pt>
          <cx:pt idx="48932">131</cx:pt>
          <cx:pt idx="48933">71</cx:pt>
          <cx:pt idx="48934">12</cx:pt>
          <cx:pt idx="48935">16</cx:pt>
          <cx:pt idx="48936">13</cx:pt>
          <cx:pt idx="48937">8</cx:pt>
          <cx:pt idx="48938">20</cx:pt>
          <cx:pt idx="48939">60</cx:pt>
          <cx:pt idx="48940">100</cx:pt>
          <cx:pt idx="48941">154</cx:pt>
          <cx:pt idx="48942">104</cx:pt>
          <cx:pt idx="48943">200</cx:pt>
          <cx:pt idx="48944">201</cx:pt>
          <cx:pt idx="48945">230</cx:pt>
          <cx:pt idx="48946">205</cx:pt>
          <cx:pt idx="48947">239</cx:pt>
          <cx:pt idx="48948">230</cx:pt>
          <cx:pt idx="48949">249</cx:pt>
          <cx:pt idx="48950">213</cx:pt>
          <cx:pt idx="48951">244</cx:pt>
          <cx:pt idx="48952">226</cx:pt>
          <cx:pt idx="48953">234</cx:pt>
          <cx:pt idx="48954">217</cx:pt>
          <cx:pt idx="48955">204</cx:pt>
          <cx:pt idx="48956">166</cx:pt>
          <cx:pt idx="48957">68</cx:pt>
          <cx:pt idx="48958">19</cx:pt>
          <cx:pt idx="48959">14</cx:pt>
          <cx:pt idx="48960">20</cx:pt>
          <cx:pt idx="48961">16</cx:pt>
          <cx:pt idx="48962">27</cx:pt>
          <cx:pt idx="48963">53</cx:pt>
          <cx:pt idx="48964">131</cx:pt>
          <cx:pt idx="48965">230</cx:pt>
          <cx:pt idx="48966">184</cx:pt>
          <cx:pt idx="48967">244</cx:pt>
          <cx:pt idx="48968">216</cx:pt>
          <cx:pt idx="48969">235</cx:pt>
          <cx:pt idx="48970">229</cx:pt>
          <cx:pt idx="48971">251</cx:pt>
          <cx:pt idx="48972">218</cx:pt>
          <cx:pt idx="48973">232</cx:pt>
          <cx:pt idx="48974">200</cx:pt>
          <cx:pt idx="48975">230</cx:pt>
          <cx:pt idx="48976">232</cx:pt>
          <cx:pt idx="48977">209</cx:pt>
          <cx:pt idx="48978">194</cx:pt>
          <cx:pt idx="48979">179</cx:pt>
          <cx:pt idx="48980">158</cx:pt>
          <cx:pt idx="48981">70</cx:pt>
          <cx:pt idx="48982">36</cx:pt>
          <cx:pt idx="48983">20</cx:pt>
          <cx:pt idx="48984">12</cx:pt>
          <cx:pt idx="48985">21</cx:pt>
          <cx:pt idx="48986">50</cx:pt>
          <cx:pt idx="48987">84</cx:pt>
          <cx:pt idx="48988">117</cx:pt>
          <cx:pt idx="48989">212</cx:pt>
          <cx:pt idx="48990">187</cx:pt>
          <cx:pt idx="48991">255</cx:pt>
          <cx:pt idx="48992">246</cx:pt>
          <cx:pt idx="48993">237</cx:pt>
          <cx:pt idx="48994">229</cx:pt>
          <cx:pt idx="48995">245</cx:pt>
          <cx:pt idx="48996">237</cx:pt>
          <cx:pt idx="48997">223</cx:pt>
          <cx:pt idx="48998">208</cx:pt>
          <cx:pt idx="48999">230</cx:pt>
          <cx:pt idx="49000">219</cx:pt>
          <cx:pt idx="49001">216</cx:pt>
          <cx:pt idx="49002">175</cx:pt>
          <cx:pt idx="49003">182</cx:pt>
          <cx:pt idx="49004">154</cx:pt>
          <cx:pt idx="49005">74</cx:pt>
          <cx:pt idx="49006">42</cx:pt>
          <cx:pt idx="49007">27</cx:pt>
          <cx:pt idx="49008">15</cx:pt>
          <cx:pt idx="49009">23</cx:pt>
          <cx:pt idx="49010">53</cx:pt>
          <cx:pt idx="49011">86</cx:pt>
          <cx:pt idx="49012">134</cx:pt>
          <cx:pt idx="49013">223</cx:pt>
          <cx:pt idx="49014">194</cx:pt>
          <cx:pt idx="49015">245</cx:pt>
          <cx:pt idx="49016">230</cx:pt>
          <cx:pt idx="49017">233</cx:pt>
          <cx:pt idx="49018">233</cx:pt>
          <cx:pt idx="49019">249</cx:pt>
          <cx:pt idx="49020">226</cx:pt>
          <cx:pt idx="49021">240</cx:pt>
          <cx:pt idx="49022">209</cx:pt>
          <cx:pt idx="49023">243</cx:pt>
          <cx:pt idx="49024">234</cx:pt>
          <cx:pt idx="49025">234</cx:pt>
          <cx:pt idx="49026">214</cx:pt>
          <cx:pt idx="49027">204</cx:pt>
          <cx:pt idx="49028">165</cx:pt>
          <cx:pt idx="49029">90</cx:pt>
          <cx:pt idx="49030">46</cx:pt>
          <cx:pt idx="49031">30</cx:pt>
          <cx:pt idx="49032">19</cx:pt>
          <cx:pt idx="49033">25</cx:pt>
          <cx:pt idx="49034">47</cx:pt>
          <cx:pt idx="49035">85</cx:pt>
          <cx:pt idx="49036">120</cx:pt>
          <cx:pt idx="49037">222</cx:pt>
          <cx:pt idx="49038">186</cx:pt>
          <cx:pt idx="49039">248</cx:pt>
          <cx:pt idx="49040">233</cx:pt>
          <cx:pt idx="49041">241</cx:pt>
          <cx:pt idx="49042">217</cx:pt>
          <cx:pt idx="49043">259</cx:pt>
          <cx:pt idx="49044">226</cx:pt>
          <cx:pt idx="49045">249</cx:pt>
          <cx:pt idx="49046">229</cx:pt>
          <cx:pt idx="49047">252</cx:pt>
          <cx:pt idx="49048">243</cx:pt>
          <cx:pt idx="49049">227</cx:pt>
          <cx:pt idx="49050">195</cx:pt>
          <cx:pt idx="49051">188</cx:pt>
          <cx:pt idx="49052">170</cx:pt>
          <cx:pt idx="49053">73</cx:pt>
          <cx:pt idx="49054">41</cx:pt>
          <cx:pt idx="49055">25</cx:pt>
          <cx:pt idx="49056">21</cx:pt>
          <cx:pt idx="49057">21</cx:pt>
          <cx:pt idx="49058">50</cx:pt>
          <cx:pt idx="49059">80</cx:pt>
          <cx:pt idx="49060">134</cx:pt>
          <cx:pt idx="49061">208</cx:pt>
          <cx:pt idx="49062">184</cx:pt>
          <cx:pt idx="49063">263</cx:pt>
          <cx:pt idx="49064">247</cx:pt>
          <cx:pt idx="49065">250</cx:pt>
          <cx:pt idx="49066">241</cx:pt>
          <cx:pt idx="49067">262</cx:pt>
          <cx:pt idx="49068">214</cx:pt>
          <cx:pt idx="49069">247</cx:pt>
          <cx:pt idx="49070">252</cx:pt>
          <cx:pt idx="49071">259</cx:pt>
          <cx:pt idx="49072">236</cx:pt>
          <cx:pt idx="49073">204</cx:pt>
          <cx:pt idx="49074">198</cx:pt>
          <cx:pt idx="49075">182</cx:pt>
          <cx:pt idx="49076">173</cx:pt>
          <cx:pt idx="49077">86</cx:pt>
          <cx:pt idx="49078">36</cx:pt>
          <cx:pt idx="49079">17</cx:pt>
          <cx:pt idx="49080">9</cx:pt>
          <cx:pt idx="49081">9</cx:pt>
          <cx:pt idx="49082">29</cx:pt>
          <cx:pt idx="49083">63</cx:pt>
          <cx:pt idx="49084">116</cx:pt>
          <cx:pt idx="49085">194</cx:pt>
          <cx:pt idx="49086">152</cx:pt>
          <cx:pt idx="49087">234</cx:pt>
          <cx:pt idx="49088">236</cx:pt>
          <cx:pt idx="49089">241</cx:pt>
          <cx:pt idx="49090">238</cx:pt>
          <cx:pt idx="49091">246</cx:pt>
          <cx:pt idx="49092">240</cx:pt>
          <cx:pt idx="49093">216</cx:pt>
          <cx:pt idx="49094">173</cx:pt>
          <cx:pt idx="49095">185</cx:pt>
          <cx:pt idx="49096">178</cx:pt>
          <cx:pt idx="49097">161</cx:pt>
          <cx:pt idx="49098">182</cx:pt>
          <cx:pt idx="49099">152</cx:pt>
          <cx:pt idx="49100">154</cx:pt>
          <cx:pt idx="49101">92</cx:pt>
          <cx:pt idx="49102">20</cx:pt>
          <cx:pt idx="49103">14</cx:pt>
          <cx:pt idx="49104">8</cx:pt>
          <cx:pt idx="49105">10</cx:pt>
          <cx:pt idx="49106">24</cx:pt>
          <cx:pt idx="49107">62</cx:pt>
          <cx:pt idx="49108">105</cx:pt>
          <cx:pt idx="49109">159</cx:pt>
          <cx:pt idx="49110">116</cx:pt>
          <cx:pt idx="49111">195</cx:pt>
          <cx:pt idx="49112">188</cx:pt>
          <cx:pt idx="49113">234</cx:pt>
          <cx:pt idx="49114">214</cx:pt>
          <cx:pt idx="49115">234</cx:pt>
          <cx:pt idx="49116">235</cx:pt>
          <cx:pt idx="49117">241</cx:pt>
          <cx:pt idx="49118">215</cx:pt>
          <cx:pt idx="49119">232</cx:pt>
          <cx:pt idx="49120">238</cx:pt>
          <cx:pt idx="49121">227</cx:pt>
          <cx:pt idx="49122">220</cx:pt>
          <cx:pt idx="49123">203</cx:pt>
          <cx:pt idx="49124">160</cx:pt>
          <cx:pt idx="49125">76</cx:pt>
          <cx:pt idx="49126">21</cx:pt>
          <cx:pt idx="49127">15</cx:pt>
          <cx:pt idx="49128">19</cx:pt>
          <cx:pt idx="49129">11</cx:pt>
          <cx:pt idx="49130">26</cx:pt>
          <cx:pt idx="49131">53</cx:pt>
          <cx:pt idx="49132">121</cx:pt>
          <cx:pt idx="49133">223</cx:pt>
          <cx:pt idx="49134">198</cx:pt>
          <cx:pt idx="49135">252</cx:pt>
          <cx:pt idx="49136">236</cx:pt>
          <cx:pt idx="49137">252</cx:pt>
          <cx:pt idx="49138">222</cx:pt>
          <cx:pt idx="49139">246</cx:pt>
          <cx:pt idx="49140">215</cx:pt>
          <cx:pt idx="49141">206</cx:pt>
          <cx:pt idx="49142">195</cx:pt>
          <cx:pt idx="49143">216</cx:pt>
          <cx:pt idx="49144">234</cx:pt>
          <cx:pt idx="49145">202</cx:pt>
          <cx:pt idx="49146">186</cx:pt>
          <cx:pt idx="49147">166</cx:pt>
          <cx:pt idx="49148">163</cx:pt>
          <cx:pt idx="49149">74</cx:pt>
          <cx:pt idx="49150">37</cx:pt>
          <cx:pt idx="49151">22</cx:pt>
          <cx:pt idx="49152">16</cx:pt>
          <cx:pt idx="49153">16</cx:pt>
          <cx:pt idx="49154">46</cx:pt>
          <cx:pt idx="49155">84</cx:pt>
          <cx:pt idx="49156">129</cx:pt>
          <cx:pt idx="49157">207</cx:pt>
          <cx:pt idx="49158">187</cx:pt>
          <cx:pt idx="49159">248</cx:pt>
          <cx:pt idx="49160">230</cx:pt>
          <cx:pt idx="49161">242</cx:pt>
          <cx:pt idx="49162">210</cx:pt>
          <cx:pt idx="49163">223</cx:pt>
          <cx:pt idx="49164">217</cx:pt>
          <cx:pt idx="49165">215</cx:pt>
          <cx:pt idx="49166">193</cx:pt>
          <cx:pt idx="49167">225</cx:pt>
          <cx:pt idx="49168">221</cx:pt>
          <cx:pt idx="49169">214</cx:pt>
          <cx:pt idx="49170">180</cx:pt>
          <cx:pt idx="49171">178</cx:pt>
          <cx:pt idx="49172">168</cx:pt>
          <cx:pt idx="49173">66</cx:pt>
          <cx:pt idx="49174">38</cx:pt>
          <cx:pt idx="49175">27</cx:pt>
          <cx:pt idx="49176">18</cx:pt>
          <cx:pt idx="49177">26</cx:pt>
          <cx:pt idx="49178">50</cx:pt>
          <cx:pt idx="49179">83</cx:pt>
          <cx:pt idx="49180">138</cx:pt>
          <cx:pt idx="49181">219</cx:pt>
          <cx:pt idx="49182">196</cx:pt>
          <cx:pt idx="49183">247</cx:pt>
          <cx:pt idx="49184">222</cx:pt>
          <cx:pt idx="49185">236</cx:pt>
          <cx:pt idx="49186">235</cx:pt>
          <cx:pt idx="49187">245</cx:pt>
          <cx:pt idx="49188">221</cx:pt>
          <cx:pt idx="49189">239</cx:pt>
          <cx:pt idx="49190">208</cx:pt>
          <cx:pt idx="49191">246</cx:pt>
          <cx:pt idx="49192">219</cx:pt>
          <cx:pt idx="49193">226</cx:pt>
          <cx:pt idx="49194">189</cx:pt>
          <cx:pt idx="49195">182</cx:pt>
          <cx:pt idx="49196">151</cx:pt>
          <cx:pt idx="49197">78</cx:pt>
          <cx:pt idx="49198">40</cx:pt>
          <cx:pt idx="49199">24</cx:pt>
          <cx:pt idx="49200">14</cx:pt>
          <cx:pt idx="49201">21</cx:pt>
          <cx:pt idx="49202">43</cx:pt>
          <cx:pt idx="49203">74</cx:pt>
          <cx:pt idx="49204">127</cx:pt>
          <cx:pt idx="49205">224</cx:pt>
          <cx:pt idx="49206">185</cx:pt>
          <cx:pt idx="49207">249</cx:pt>
          <cx:pt idx="49208">227</cx:pt>
          <cx:pt idx="49209">235</cx:pt>
          <cx:pt idx="49210">221</cx:pt>
          <cx:pt idx="49211">237</cx:pt>
          <cx:pt idx="49212">225</cx:pt>
          <cx:pt idx="49213">250</cx:pt>
          <cx:pt idx="49214">211</cx:pt>
          <cx:pt idx="49215">255</cx:pt>
          <cx:pt idx="49216">233</cx:pt>
          <cx:pt idx="49217">218</cx:pt>
          <cx:pt idx="49218">192</cx:pt>
          <cx:pt idx="49219">187</cx:pt>
          <cx:pt idx="49220">174</cx:pt>
          <cx:pt idx="49221">75</cx:pt>
          <cx:pt idx="49222">37</cx:pt>
          <cx:pt idx="49223">29</cx:pt>
          <cx:pt idx="49224">15</cx:pt>
          <cx:pt idx="49225">24</cx:pt>
          <cx:pt idx="49226">24</cx:pt>
          <cx:pt idx="49227">82</cx:pt>
          <cx:pt idx="49228">145</cx:pt>
          <cx:pt idx="49229">201</cx:pt>
          <cx:pt idx="49230">172</cx:pt>
          <cx:pt idx="49231">245</cx:pt>
          <cx:pt idx="49232">224</cx:pt>
          <cx:pt idx="49233">234</cx:pt>
          <cx:pt idx="49234">218</cx:pt>
          <cx:pt idx="49235">252</cx:pt>
          <cx:pt idx="49236">222</cx:pt>
          <cx:pt idx="49237">247</cx:pt>
          <cx:pt idx="49238">223</cx:pt>
          <cx:pt idx="49239">222</cx:pt>
          <cx:pt idx="49240">215</cx:pt>
          <cx:pt idx="49241">191</cx:pt>
          <cx:pt idx="49242">225</cx:pt>
          <cx:pt idx="49243">183</cx:pt>
          <cx:pt idx="49244">181</cx:pt>
          <cx:pt idx="49245">103</cx:pt>
          <cx:pt idx="49246">48</cx:pt>
          <cx:pt idx="49247">13</cx:pt>
          <cx:pt idx="49248">7</cx:pt>
          <cx:pt idx="49249">8</cx:pt>
          <cx:pt idx="49250">28</cx:pt>
          <cx:pt idx="49251">59</cx:pt>
          <cx:pt idx="49252">119</cx:pt>
          <cx:pt idx="49253">197</cx:pt>
          <cx:pt idx="49254">147</cx:pt>
          <cx:pt idx="49255">227</cx:pt>
          <cx:pt idx="49256">234</cx:pt>
          <cx:pt idx="49257">240</cx:pt>
          <cx:pt idx="49258">213</cx:pt>
          <cx:pt idx="49259">253</cx:pt>
          <cx:pt idx="49260">220</cx:pt>
          <cx:pt idx="49261">197</cx:pt>
          <cx:pt idx="49262">212</cx:pt>
          <cx:pt idx="49263">189</cx:pt>
          <cx:pt idx="49264">187</cx:pt>
          <cx:pt idx="49265">171</cx:pt>
          <cx:pt idx="49266">162</cx:pt>
          <cx:pt idx="49267">112</cx:pt>
          <cx:pt idx="49268">117</cx:pt>
          <cx:pt idx="49269">69</cx:pt>
          <cx:pt idx="49270">17</cx:pt>
          <cx:pt idx="49271">12</cx:pt>
          <cx:pt idx="49272">9</cx:pt>
          <cx:pt idx="49273">7</cx:pt>
          <cx:pt idx="49274">19</cx:pt>
          <cx:pt idx="49275">51</cx:pt>
          <cx:pt idx="49276">106</cx:pt>
          <cx:pt idx="49277">151</cx:pt>
          <cx:pt idx="49278">109</cx:pt>
          <cx:pt idx="49279">200</cx:pt>
          <cx:pt idx="49280">182</cx:pt>
          <cx:pt idx="49281">219</cx:pt>
          <cx:pt idx="49282">210</cx:pt>
          <cx:pt idx="49283">250</cx:pt>
          <cx:pt idx="49284">221</cx:pt>
          <cx:pt idx="49285">255</cx:pt>
          <cx:pt idx="49286">219</cx:pt>
          <cx:pt idx="49287">217</cx:pt>
          <cx:pt idx="49288">219</cx:pt>
          <cx:pt idx="49289">232</cx:pt>
          <cx:pt idx="49290">207</cx:pt>
          <cx:pt idx="49291">193</cx:pt>
          <cx:pt idx="49292">172</cx:pt>
          <cx:pt idx="49293">80</cx:pt>
          <cx:pt idx="49294">16</cx:pt>
          <cx:pt idx="49295">13</cx:pt>
          <cx:pt idx="49296">19</cx:pt>
          <cx:pt idx="49297">9</cx:pt>
          <cx:pt idx="49298">24</cx:pt>
          <cx:pt idx="49299">53</cx:pt>
          <cx:pt idx="49300">126</cx:pt>
          <cx:pt idx="49301">220</cx:pt>
          <cx:pt idx="49302">177</cx:pt>
          <cx:pt idx="49303">233</cx:pt>
          <cx:pt idx="49304">244</cx:pt>
          <cx:pt idx="49305">238</cx:pt>
          <cx:pt idx="49306">240</cx:pt>
          <cx:pt idx="49307">259</cx:pt>
          <cx:pt idx="49308">216</cx:pt>
          <cx:pt idx="49309">219</cx:pt>
          <cx:pt idx="49310">200</cx:pt>
          <cx:pt idx="49311">222</cx:pt>
          <cx:pt idx="49312">223</cx:pt>
          <cx:pt idx="49313">208</cx:pt>
          <cx:pt idx="49314">210</cx:pt>
          <cx:pt idx="49315">196</cx:pt>
          <cx:pt idx="49316">171</cx:pt>
          <cx:pt idx="49317">71</cx:pt>
          <cx:pt idx="49318">35</cx:pt>
          <cx:pt idx="49319">22</cx:pt>
          <cx:pt idx="49320">15</cx:pt>
          <cx:pt idx="49321">17</cx:pt>
          <cx:pt idx="49322">46</cx:pt>
          <cx:pt idx="49323">80</cx:pt>
          <cx:pt idx="49324">128</cx:pt>
          <cx:pt idx="49325">206</cx:pt>
          <cx:pt idx="49326">189</cx:pt>
          <cx:pt idx="49327">257</cx:pt>
          <cx:pt idx="49328">243</cx:pt>
          <cx:pt idx="49329">224</cx:pt>
          <cx:pt idx="49330">211</cx:pt>
          <cx:pt idx="49331">226</cx:pt>
          <cx:pt idx="49332">217</cx:pt>
          <cx:pt idx="49333">238</cx:pt>
          <cx:pt idx="49334">203</cx:pt>
          <cx:pt idx="49335">225</cx:pt>
          <cx:pt idx="49336">229</cx:pt>
          <cx:pt idx="49337">227</cx:pt>
          <cx:pt idx="49338">187</cx:pt>
          <cx:pt idx="49339">166</cx:pt>
          <cx:pt idx="49340">161</cx:pt>
          <cx:pt idx="49341">68</cx:pt>
          <cx:pt idx="49342">37</cx:pt>
          <cx:pt idx="49343">27</cx:pt>
          <cx:pt idx="49344">19</cx:pt>
          <cx:pt idx="49345">26</cx:pt>
          <cx:pt idx="49346">49</cx:pt>
          <cx:pt idx="49347">76</cx:pt>
          <cx:pt idx="49348">136</cx:pt>
          <cx:pt idx="49349">212</cx:pt>
          <cx:pt idx="49350">191</cx:pt>
          <cx:pt idx="49351">233</cx:pt>
          <cx:pt idx="49352">220</cx:pt>
          <cx:pt idx="49353">224</cx:pt>
          <cx:pt idx="49354">219</cx:pt>
          <cx:pt idx="49355">259</cx:pt>
          <cx:pt idx="49356">245</cx:pt>
          <cx:pt idx="49357">244</cx:pt>
          <cx:pt idx="49358">223</cx:pt>
          <cx:pt idx="49359">235</cx:pt>
          <cx:pt idx="49360">251</cx:pt>
          <cx:pt idx="49361">225</cx:pt>
          <cx:pt idx="49362">196</cx:pt>
          <cx:pt idx="49363">187</cx:pt>
          <cx:pt idx="49364">142</cx:pt>
          <cx:pt idx="49365">77</cx:pt>
          <cx:pt idx="49366">41</cx:pt>
          <cx:pt idx="49367">27</cx:pt>
          <cx:pt idx="49368">15</cx:pt>
          <cx:pt idx="49369">23</cx:pt>
          <cx:pt idx="49370">49</cx:pt>
          <cx:pt idx="49371">75</cx:pt>
          <cx:pt idx="49372">124</cx:pt>
          <cx:pt idx="49373">219</cx:pt>
          <cx:pt idx="49374">186</cx:pt>
          <cx:pt idx="49375">248</cx:pt>
          <cx:pt idx="49376">244</cx:pt>
          <cx:pt idx="49377">254</cx:pt>
          <cx:pt idx="49378">209</cx:pt>
          <cx:pt idx="49379">251</cx:pt>
          <cx:pt idx="49380">243</cx:pt>
          <cx:pt idx="49381">242</cx:pt>
          <cx:pt idx="49382">215</cx:pt>
          <cx:pt idx="49383">239</cx:pt>
          <cx:pt idx="49384">233</cx:pt>
          <cx:pt idx="49385">226</cx:pt>
          <cx:pt idx="49386">201</cx:pt>
          <cx:pt idx="49387">190</cx:pt>
          <cx:pt idx="49388">171</cx:pt>
          <cx:pt idx="49389">69</cx:pt>
          <cx:pt idx="49390">40</cx:pt>
          <cx:pt idx="49391">23</cx:pt>
          <cx:pt idx="49392">16</cx:pt>
          <cx:pt idx="49393">25</cx:pt>
          <cx:pt idx="49394">45</cx:pt>
          <cx:pt idx="49395">75</cx:pt>
          <cx:pt idx="49396">134</cx:pt>
          <cx:pt idx="49397">210</cx:pt>
          <cx:pt idx="49398">181</cx:pt>
          <cx:pt idx="49399">256</cx:pt>
          <cx:pt idx="49400">246</cx:pt>
          <cx:pt idx="49401">254</cx:pt>
          <cx:pt idx="49402">231</cx:pt>
          <cx:pt idx="49403">260</cx:pt>
          <cx:pt idx="49404">234</cx:pt>
          <cx:pt idx="49405">272</cx:pt>
          <cx:pt idx="49406">243</cx:pt>
          <cx:pt idx="49407">258</cx:pt>
          <cx:pt idx="49408">237</cx:pt>
          <cx:pt idx="49409">227</cx:pt>
          <cx:pt idx="49410">207</cx:pt>
          <cx:pt idx="49411">197</cx:pt>
          <cx:pt idx="49412">163</cx:pt>
          <cx:pt idx="49413">70</cx:pt>
          <cx:pt idx="49414">29</cx:pt>
          <cx:pt idx="49415">21</cx:pt>
          <cx:pt idx="49416">14</cx:pt>
          <cx:pt idx="49417">9</cx:pt>
          <cx:pt idx="49418">25</cx:pt>
          <cx:pt idx="49419">63</cx:pt>
          <cx:pt idx="49420">120</cx:pt>
          <cx:pt idx="49421">194</cx:pt>
          <cx:pt idx="49422">157</cx:pt>
          <cx:pt idx="49423">240</cx:pt>
          <cx:pt idx="49424">248</cx:pt>
          <cx:pt idx="49425">248</cx:pt>
          <cx:pt idx="49426">227</cx:pt>
          <cx:pt idx="49427">229</cx:pt>
          <cx:pt idx="49428">228</cx:pt>
          <cx:pt idx="49429">216</cx:pt>
          <cx:pt idx="49430">197</cx:pt>
          <cx:pt idx="49431">219</cx:pt>
          <cx:pt idx="49432">193</cx:pt>
          <cx:pt idx="49433">166</cx:pt>
          <cx:pt idx="49434">158</cx:pt>
          <cx:pt idx="49435">134</cx:pt>
          <cx:pt idx="49436">138</cx:pt>
          <cx:pt idx="49437">53</cx:pt>
          <cx:pt idx="49438">15</cx:pt>
          <cx:pt idx="49439">9</cx:pt>
          <cx:pt idx="49440">10</cx:pt>
          <cx:pt idx="49441">6</cx:pt>
          <cx:pt idx="49442">21</cx:pt>
          <cx:pt idx="49443">64</cx:pt>
          <cx:pt idx="49444">103</cx:pt>
          <cx:pt idx="49445">157</cx:pt>
          <cx:pt idx="49446">115</cx:pt>
          <cx:pt idx="49447">193</cx:pt>
          <cx:pt idx="49448">174</cx:pt>
          <cx:pt idx="49449">223</cx:pt>
          <cx:pt idx="49450">206</cx:pt>
          <cx:pt idx="49451">261</cx:pt>
          <cx:pt idx="49452">254</cx:pt>
          <cx:pt idx="49453">251</cx:pt>
          <cx:pt idx="49454">237</cx:pt>
          <cx:pt idx="49455">221</cx:pt>
          <cx:pt idx="49456">219</cx:pt>
          <cx:pt idx="49457">214</cx:pt>
          <cx:pt idx="49458">222</cx:pt>
          <cx:pt idx="49459">220</cx:pt>
          <cx:pt idx="49460">181</cx:pt>
          <cx:pt idx="49461">84</cx:pt>
          <cx:pt idx="49462">21</cx:pt>
          <cx:pt idx="49463">18</cx:pt>
          <cx:pt idx="49464">20</cx:pt>
          <cx:pt idx="49465">13</cx:pt>
          <cx:pt idx="49466">21</cx:pt>
          <cx:pt idx="49467">44</cx:pt>
          <cx:pt idx="49468">138</cx:pt>
          <cx:pt idx="49469">239</cx:pt>
          <cx:pt idx="49470">205</cx:pt>
          <cx:pt idx="49471">261</cx:pt>
          <cx:pt idx="49472">238</cx:pt>
          <cx:pt idx="49473">250</cx:pt>
          <cx:pt idx="49474">246</cx:pt>
          <cx:pt idx="49475">252</cx:pt>
          <cx:pt idx="49476">229</cx:pt>
          <cx:pt idx="49477">233</cx:pt>
          <cx:pt idx="49478">208</cx:pt>
          <cx:pt idx="49479">224</cx:pt>
          <cx:pt idx="49480">226</cx:pt>
          <cx:pt idx="49481">176</cx:pt>
          <cx:pt idx="49482">207</cx:pt>
          <cx:pt idx="49483">186</cx:pt>
          <cx:pt idx="49484">172</cx:pt>
          <cx:pt idx="49485">101</cx:pt>
          <cx:pt idx="49486">50</cx:pt>
          <cx:pt idx="49487">16</cx:pt>
          <cx:pt idx="49488">21</cx:pt>
          <cx:pt idx="49489">17</cx:pt>
          <cx:pt idx="49490">52</cx:pt>
          <cx:pt idx="49491">72</cx:pt>
          <cx:pt idx="49492">139</cx:pt>
          <cx:pt idx="49493">224</cx:pt>
          <cx:pt idx="49494">199</cx:pt>
          <cx:pt idx="49495">247</cx:pt>
          <cx:pt idx="49496">223</cx:pt>
          <cx:pt idx="49497">246</cx:pt>
          <cx:pt idx="49498">215</cx:pt>
          <cx:pt idx="49499">252</cx:pt>
          <cx:pt idx="49500">243</cx:pt>
          <cx:pt idx="49501">244</cx:pt>
          <cx:pt idx="49502">210</cx:pt>
          <cx:pt idx="49503">223</cx:pt>
          <cx:pt idx="49504">245</cx:pt>
          <cx:pt idx="49505">226</cx:pt>
          <cx:pt idx="49506">184</cx:pt>
          <cx:pt idx="49507">188</cx:pt>
          <cx:pt idx="49508">166</cx:pt>
          <cx:pt idx="49509">66</cx:pt>
          <cx:pt idx="49510">38</cx:pt>
          <cx:pt idx="49511">22</cx:pt>
          <cx:pt idx="49512">19</cx:pt>
          <cx:pt idx="49513">29</cx:pt>
          <cx:pt idx="49514">46</cx:pt>
          <cx:pt idx="49515">80</cx:pt>
          <cx:pt idx="49516">137</cx:pt>
          <cx:pt idx="49517">228</cx:pt>
          <cx:pt idx="49518">203</cx:pt>
          <cx:pt idx="49519">268</cx:pt>
          <cx:pt idx="49520">236</cx:pt>
          <cx:pt idx="49521">230</cx:pt>
          <cx:pt idx="49522">232</cx:pt>
          <cx:pt idx="49523">270</cx:pt>
          <cx:pt idx="49524">252</cx:pt>
          <cx:pt idx="49525">236</cx:pt>
          <cx:pt idx="49526">218</cx:pt>
          <cx:pt idx="49527">259</cx:pt>
          <cx:pt idx="49528">249</cx:pt>
          <cx:pt idx="49529">238</cx:pt>
          <cx:pt idx="49530">190</cx:pt>
          <cx:pt idx="49531">191</cx:pt>
          <cx:pt idx="49532">172</cx:pt>
          <cx:pt idx="49533">79</cx:pt>
          <cx:pt idx="49534">45</cx:pt>
          <cx:pt idx="49535">23</cx:pt>
          <cx:pt idx="49536">18</cx:pt>
          <cx:pt idx="49537">25</cx:pt>
          <cx:pt idx="49538">42</cx:pt>
          <cx:pt idx="49539">80</cx:pt>
          <cx:pt idx="49540">135</cx:pt>
          <cx:pt idx="49541">217</cx:pt>
          <cx:pt idx="49542">205</cx:pt>
          <cx:pt idx="49543">278</cx:pt>
          <cx:pt idx="49544">265</cx:pt>
          <cx:pt idx="49545">250</cx:pt>
          <cx:pt idx="49546">211</cx:pt>
          <cx:pt idx="49547">261</cx:pt>
          <cx:pt idx="49548">245</cx:pt>
          <cx:pt idx="49549">244</cx:pt>
          <cx:pt idx="49550">235</cx:pt>
          <cx:pt idx="49551">250</cx:pt>
          <cx:pt idx="49552">249</cx:pt>
          <cx:pt idx="49553">228</cx:pt>
          <cx:pt idx="49554">215</cx:pt>
          <cx:pt idx="49555">199</cx:pt>
          <cx:pt idx="49556">187</cx:pt>
          <cx:pt idx="49557">84</cx:pt>
          <cx:pt idx="49558">39</cx:pt>
          <cx:pt idx="49559">18</cx:pt>
          <cx:pt idx="49560">20</cx:pt>
          <cx:pt idx="49561">26</cx:pt>
          <cx:pt idx="49562">44</cx:pt>
          <cx:pt idx="49563">76</cx:pt>
          <cx:pt idx="49564">148</cx:pt>
          <cx:pt idx="49565">229</cx:pt>
          <cx:pt idx="49566">182</cx:pt>
          <cx:pt idx="49567">280</cx:pt>
          <cx:pt idx="49568">254</cx:pt>
          <cx:pt idx="49569">254</cx:pt>
          <cx:pt idx="49570">257</cx:pt>
          <cx:pt idx="49571">273</cx:pt>
          <cx:pt idx="49572">239</cx:pt>
          <cx:pt idx="49573">280</cx:pt>
          <cx:pt idx="49574">268</cx:pt>
          <cx:pt idx="49575">245</cx:pt>
          <cx:pt idx="49576">263</cx:pt>
          <cx:pt idx="49577">240</cx:pt>
          <cx:pt idx="49578">219</cx:pt>
          <cx:pt idx="49579">193</cx:pt>
          <cx:pt idx="49580">163</cx:pt>
          <cx:pt idx="49581">82</cx:pt>
          <cx:pt idx="49582">33</cx:pt>
          <cx:pt idx="49583">19</cx:pt>
          <cx:pt idx="49584">13</cx:pt>
          <cx:pt idx="49585">15</cx:pt>
          <cx:pt idx="49586">29</cx:pt>
          <cx:pt idx="49587">71</cx:pt>
          <cx:pt idx="49588">129</cx:pt>
          <cx:pt idx="49589">212</cx:pt>
          <cx:pt idx="49590">159</cx:pt>
          <cx:pt idx="49591">252</cx:pt>
          <cx:pt idx="49592">263</cx:pt>
          <cx:pt idx="49593">246</cx:pt>
          <cx:pt idx="49594">260</cx:pt>
          <cx:pt idx="49595">248</cx:pt>
          <cx:pt idx="49596">226</cx:pt>
          <cx:pt idx="49597">229</cx:pt>
          <cx:pt idx="49598">189</cx:pt>
          <cx:pt idx="49599">202</cx:pt>
          <cx:pt idx="49600">206</cx:pt>
          <cx:pt idx="49601">178</cx:pt>
          <cx:pt idx="49602">169</cx:pt>
          <cx:pt idx="49603">135</cx:pt>
          <cx:pt idx="49604">142</cx:pt>
          <cx:pt idx="49605">58</cx:pt>
          <cx:pt idx="49606">13</cx:pt>
          <cx:pt idx="49607">9</cx:pt>
          <cx:pt idx="49608">16</cx:pt>
          <cx:pt idx="49609">9</cx:pt>
          <cx:pt idx="49610">22</cx:pt>
          <cx:pt idx="49611">61</cx:pt>
          <cx:pt idx="49612">101</cx:pt>
          <cx:pt idx="49613">154</cx:pt>
          <cx:pt idx="49614">112</cx:pt>
          <cx:pt idx="49615">201</cx:pt>
          <cx:pt idx="49616">197</cx:pt>
          <cx:pt idx="49617">237</cx:pt>
          <cx:pt idx="49618">226</cx:pt>
          <cx:pt idx="49619">264</cx:pt>
          <cx:pt idx="49620">259</cx:pt>
          <cx:pt idx="49621">256</cx:pt>
          <cx:pt idx="49622">207</cx:pt>
          <cx:pt idx="49623">230</cx:pt>
          <cx:pt idx="49624">232</cx:pt>
          <cx:pt idx="49625">240</cx:pt>
          <cx:pt idx="49626">218</cx:pt>
          <cx:pt idx="49627">220</cx:pt>
          <cx:pt idx="49628">178</cx:pt>
          <cx:pt idx="49629">55</cx:pt>
          <cx:pt idx="49630">20</cx:pt>
          <cx:pt idx="49631">16</cx:pt>
          <cx:pt idx="49632">22</cx:pt>
          <cx:pt idx="49633">12</cx:pt>
          <cx:pt idx="49634">21</cx:pt>
          <cx:pt idx="49635">50</cx:pt>
          <cx:pt idx="49636">146</cx:pt>
          <cx:pt idx="49637">253</cx:pt>
          <cx:pt idx="49638">221</cx:pt>
          <cx:pt idx="49639">273</cx:pt>
          <cx:pt idx="49640">250</cx:pt>
          <cx:pt idx="49641">248</cx:pt>
          <cx:pt idx="49642">227</cx:pt>
          <cx:pt idx="49643">275</cx:pt>
          <cx:pt idx="49644">230</cx:pt>
          <cx:pt idx="49645">250</cx:pt>
          <cx:pt idx="49646">226</cx:pt>
          <cx:pt idx="49647">248</cx:pt>
          <cx:pt idx="49648">235</cx:pt>
          <cx:pt idx="49649">228</cx:pt>
          <cx:pt idx="49650">211</cx:pt>
          <cx:pt idx="49651">189</cx:pt>
          <cx:pt idx="49652">185</cx:pt>
          <cx:pt idx="49653">79</cx:pt>
          <cx:pt idx="49654">42</cx:pt>
          <cx:pt idx="49655">22</cx:pt>
          <cx:pt idx="49656">19</cx:pt>
          <cx:pt idx="49657">21</cx:pt>
          <cx:pt idx="49658">53</cx:pt>
          <cx:pt idx="49659">82</cx:pt>
          <cx:pt idx="49660">147</cx:pt>
          <cx:pt idx="49661">252</cx:pt>
          <cx:pt idx="49662">203</cx:pt>
          <cx:pt idx="49663">256</cx:pt>
          <cx:pt idx="49664">234</cx:pt>
          <cx:pt idx="49665">248</cx:pt>
          <cx:pt idx="49666">240</cx:pt>
          <cx:pt idx="49667">243</cx:pt>
          <cx:pt idx="49668">237</cx:pt>
          <cx:pt idx="49669">238</cx:pt>
          <cx:pt idx="49670">204</cx:pt>
          <cx:pt idx="49671">242</cx:pt>
          <cx:pt idx="49672">225</cx:pt>
          <cx:pt idx="49673">216</cx:pt>
          <cx:pt idx="49674">195</cx:pt>
          <cx:pt idx="49675">199</cx:pt>
          <cx:pt idx="49676">182</cx:pt>
          <cx:pt idx="49677">76</cx:pt>
          <cx:pt idx="49678">41</cx:pt>
          <cx:pt idx="49679">33</cx:pt>
          <cx:pt idx="49680">19</cx:pt>
          <cx:pt idx="49681">24</cx:pt>
          <cx:pt idx="49682">52</cx:pt>
          <cx:pt idx="49683">79</cx:pt>
          <cx:pt idx="49684">161</cx:pt>
          <cx:pt idx="49685">244</cx:pt>
          <cx:pt idx="49686">228</cx:pt>
          <cx:pt idx="49687">255</cx:pt>
          <cx:pt idx="49688">235</cx:pt>
          <cx:pt idx="49689">247</cx:pt>
          <cx:pt idx="49690">234</cx:pt>
          <cx:pt idx="49691">257</cx:pt>
          <cx:pt idx="49692">243</cx:pt>
          <cx:pt idx="49693">244</cx:pt>
          <cx:pt idx="49694">239</cx:pt>
          <cx:pt idx="49695">263</cx:pt>
          <cx:pt idx="49696">263</cx:pt>
          <cx:pt idx="49697">235</cx:pt>
          <cx:pt idx="49698">202</cx:pt>
          <cx:pt idx="49699">198</cx:pt>
          <cx:pt idx="49700">173</cx:pt>
          <cx:pt idx="49701">56</cx:pt>
          <cx:pt idx="49702">43</cx:pt>
          <cx:pt idx="49703">28</cx:pt>
          <cx:pt idx="49704">21</cx:pt>
          <cx:pt idx="49705">19</cx:pt>
          <cx:pt idx="49706">42</cx:pt>
          <cx:pt idx="49707">84</cx:pt>
          <cx:pt idx="49708">150</cx:pt>
          <cx:pt idx="49709">244</cx:pt>
          <cx:pt idx="49710">213</cx:pt>
          <cx:pt idx="49711">259</cx:pt>
          <cx:pt idx="49712">246</cx:pt>
          <cx:pt idx="49713">252</cx:pt>
          <cx:pt idx="49714">238</cx:pt>
          <cx:pt idx="49715">253</cx:pt>
          <cx:pt idx="49716">252</cx:pt>
          <cx:pt idx="49717">259</cx:pt>
          <cx:pt idx="49718">236</cx:pt>
          <cx:pt idx="49719">269</cx:pt>
          <cx:pt idx="49720">272</cx:pt>
          <cx:pt idx="49721">241</cx:pt>
          <cx:pt idx="49722">214</cx:pt>
          <cx:pt idx="49723">214</cx:pt>
          <cx:pt idx="49724">177</cx:pt>
          <cx:pt idx="49725">73</cx:pt>
          <cx:pt idx="49726">34</cx:pt>
          <cx:pt idx="49727">19</cx:pt>
          <cx:pt idx="49728">20</cx:pt>
          <cx:pt idx="49729">21</cx:pt>
          <cx:pt idx="49730">50</cx:pt>
          <cx:pt idx="49731">76</cx:pt>
          <cx:pt idx="49732">159</cx:pt>
          <cx:pt idx="49733">241</cx:pt>
          <cx:pt idx="49734">206</cx:pt>
          <cx:pt idx="49735">273</cx:pt>
          <cx:pt idx="49736">252</cx:pt>
          <cx:pt idx="49737">250</cx:pt>
          <cx:pt idx="49738">235</cx:pt>
          <cx:pt idx="49739">256</cx:pt>
          <cx:pt idx="49740">232</cx:pt>
          <cx:pt idx="49741">267</cx:pt>
          <cx:pt idx="49742">270</cx:pt>
          <cx:pt idx="49743">280</cx:pt>
          <cx:pt idx="49744">276</cx:pt>
          <cx:pt idx="49745">251</cx:pt>
          <cx:pt idx="49746">211</cx:pt>
          <cx:pt idx="49747">201</cx:pt>
          <cx:pt idx="49748">167</cx:pt>
          <cx:pt idx="49749">71</cx:pt>
          <cx:pt idx="49750">37</cx:pt>
          <cx:pt idx="49751">22</cx:pt>
          <cx:pt idx="49752">12</cx:pt>
          <cx:pt idx="49753">10</cx:pt>
          <cx:pt idx="49754">25</cx:pt>
          <cx:pt idx="49755">58</cx:pt>
          <cx:pt idx="49756">119</cx:pt>
          <cx:pt idx="49757">203</cx:pt>
          <cx:pt idx="49758">169</cx:pt>
          <cx:pt idx="49759">237</cx:pt>
          <cx:pt idx="49760">233</cx:pt>
          <cx:pt idx="49761">253</cx:pt>
          <cx:pt idx="49762">234</cx:pt>
          <cx:pt idx="49763">244</cx:pt>
          <cx:pt idx="49764">226</cx:pt>
          <cx:pt idx="49765">208</cx:pt>
          <cx:pt idx="49766">199</cx:pt>
          <cx:pt idx="49767">192</cx:pt>
          <cx:pt idx="49768">212</cx:pt>
          <cx:pt idx="49769">203</cx:pt>
          <cx:pt idx="49770">162</cx:pt>
          <cx:pt idx="49771">125</cx:pt>
          <cx:pt idx="49772">129</cx:pt>
          <cx:pt idx="49773">52</cx:pt>
          <cx:pt idx="49774">15</cx:pt>
          <cx:pt idx="49775">14</cx:pt>
          <cx:pt idx="49776">11</cx:pt>
          <cx:pt idx="49777">6</cx:pt>
          <cx:pt idx="49778">18</cx:pt>
          <cx:pt idx="49779">59</cx:pt>
          <cx:pt idx="49780">112</cx:pt>
          <cx:pt idx="49781">166</cx:pt>
          <cx:pt idx="49782">136</cx:pt>
          <cx:pt idx="49783">197</cx:pt>
          <cx:pt idx="49784">191</cx:pt>
          <cx:pt idx="49785">225</cx:pt>
          <cx:pt idx="49786">200</cx:pt>
          <cx:pt idx="49787">262</cx:pt>
          <cx:pt idx="49788">261</cx:pt>
          <cx:pt idx="49789">239</cx:pt>
          <cx:pt idx="49790">225</cx:pt>
          <cx:pt idx="49791">253</cx:pt>
          <cx:pt idx="49792">248</cx:pt>
          <cx:pt idx="49793">258</cx:pt>
          <cx:pt idx="49794">226</cx:pt>
          <cx:pt idx="49795">214</cx:pt>
          <cx:pt idx="49796">166</cx:pt>
          <cx:pt idx="49797">62</cx:pt>
          <cx:pt idx="49798">18</cx:pt>
          <cx:pt idx="49799">16</cx:pt>
          <cx:pt idx="49800">21</cx:pt>
          <cx:pt idx="49801">9</cx:pt>
          <cx:pt idx="49802">20</cx:pt>
          <cx:pt idx="49803">50</cx:pt>
          <cx:pt idx="49804">148</cx:pt>
          <cx:pt idx="49805">255</cx:pt>
          <cx:pt idx="49806">234</cx:pt>
          <cx:pt idx="49807">284</cx:pt>
          <cx:pt idx="49808">269</cx:pt>
          <cx:pt idx="49809">261</cx:pt>
          <cx:pt idx="49810">253</cx:pt>
          <cx:pt idx="49811">260</cx:pt>
          <cx:pt idx="49812">248</cx:pt>
          <cx:pt idx="49813">241</cx:pt>
          <cx:pt idx="49814">236</cx:pt>
          <cx:pt idx="49815">267</cx:pt>
          <cx:pt idx="49816">232</cx:pt>
          <cx:pt idx="49817">236</cx:pt>
          <cx:pt idx="49818">211</cx:pt>
          <cx:pt idx="49819">209</cx:pt>
          <cx:pt idx="49820">185</cx:pt>
          <cx:pt idx="49821">80</cx:pt>
          <cx:pt idx="49822">39</cx:pt>
          <cx:pt idx="49823">29</cx:pt>
          <cx:pt idx="49824">17</cx:pt>
          <cx:pt idx="49825">19</cx:pt>
          <cx:pt idx="49826">45</cx:pt>
          <cx:pt idx="49827">82</cx:pt>
          <cx:pt idx="49828">144</cx:pt>
          <cx:pt idx="49829">244</cx:pt>
          <cx:pt idx="49830">223</cx:pt>
          <cx:pt idx="49831">269</cx:pt>
          <cx:pt idx="49832">253</cx:pt>
          <cx:pt idx="49833">248</cx:pt>
          <cx:pt idx="49834">226</cx:pt>
          <cx:pt idx="49835">244</cx:pt>
          <cx:pt idx="49836">237</cx:pt>
          <cx:pt idx="49837">249</cx:pt>
          <cx:pt idx="49838">227</cx:pt>
          <cx:pt idx="49839">269</cx:pt>
          <cx:pt idx="49840">237</cx:pt>
          <cx:pt idx="49841">227</cx:pt>
          <cx:pt idx="49842">206</cx:pt>
          <cx:pt idx="49843">207</cx:pt>
          <cx:pt idx="49844">179</cx:pt>
          <cx:pt idx="49845">69</cx:pt>
          <cx:pt idx="49846">40</cx:pt>
          <cx:pt idx="49847">29</cx:pt>
          <cx:pt idx="49848">24</cx:pt>
          <cx:pt idx="49849">28</cx:pt>
          <cx:pt idx="49850">45</cx:pt>
          <cx:pt idx="49851">71</cx:pt>
          <cx:pt idx="49852">135</cx:pt>
          <cx:pt idx="49853">195</cx:pt>
          <cx:pt idx="49854">185</cx:pt>
          <cx:pt idx="49855">189</cx:pt>
          <cx:pt idx="49856">206</cx:pt>
          <cx:pt idx="49857">205</cx:pt>
          <cx:pt idx="49858">201</cx:pt>
          <cx:pt idx="49859">223</cx:pt>
          <cx:pt idx="49860">195</cx:pt>
          <cx:pt idx="49861">210</cx:pt>
          <cx:pt idx="49862">198</cx:pt>
          <cx:pt idx="49863">222</cx:pt>
          <cx:pt idx="49864">201</cx:pt>
          <cx:pt idx="49865">185</cx:pt>
          <cx:pt idx="49866">160</cx:pt>
          <cx:pt idx="49867">191</cx:pt>
          <cx:pt idx="49868">154</cx:pt>
          <cx:pt idx="49869">66</cx:pt>
          <cx:pt idx="49870">41</cx:pt>
          <cx:pt idx="49871">27</cx:pt>
          <cx:pt idx="49872">24</cx:pt>
          <cx:pt idx="49873">20</cx:pt>
          <cx:pt idx="49874">46</cx:pt>
          <cx:pt idx="49875">80</cx:pt>
          <cx:pt idx="49876">139</cx:pt>
          <cx:pt idx="49877">238</cx:pt>
          <cx:pt idx="49878">211</cx:pt>
          <cx:pt idx="49879">264</cx:pt>
          <cx:pt idx="49880">249</cx:pt>
          <cx:pt idx="49881">250</cx:pt>
          <cx:pt idx="49882">239</cx:pt>
          <cx:pt idx="49883">279</cx:pt>
          <cx:pt idx="49884">265</cx:pt>
          <cx:pt idx="49885">276</cx:pt>
          <cx:pt idx="49886">235</cx:pt>
          <cx:pt idx="49887">260</cx:pt>
          <cx:pt idx="49888">275</cx:pt>
          <cx:pt idx="49889">244</cx:pt>
          <cx:pt idx="49890">235</cx:pt>
          <cx:pt idx="49891">198</cx:pt>
          <cx:pt idx="49892">192</cx:pt>
          <cx:pt idx="49893">75</cx:pt>
          <cx:pt idx="49894">36</cx:pt>
          <cx:pt idx="49895">26</cx:pt>
          <cx:pt idx="49896">23</cx:pt>
          <cx:pt idx="49897">22</cx:pt>
          <cx:pt idx="49898">44</cx:pt>
          <cx:pt idx="49899">74</cx:pt>
          <cx:pt idx="49900">155</cx:pt>
          <cx:pt idx="49901">236</cx:pt>
          <cx:pt idx="49902">198</cx:pt>
          <cx:pt idx="49903">249</cx:pt>
          <cx:pt idx="49904">266</cx:pt>
          <cx:pt idx="49905">258</cx:pt>
          <cx:pt idx="49906">258</cx:pt>
          <cx:pt idx="49907">277</cx:pt>
          <cx:pt idx="49908">255</cx:pt>
          <cx:pt idx="49909">277</cx:pt>
          <cx:pt idx="49910">261</cx:pt>
          <cx:pt idx="49911">284</cx:pt>
          <cx:pt idx="49912">250</cx:pt>
          <cx:pt idx="49913">252</cx:pt>
          <cx:pt idx="49914">208</cx:pt>
          <cx:pt idx="49915">211</cx:pt>
          <cx:pt idx="49916">173</cx:pt>
          <cx:pt idx="49917">79</cx:pt>
          <cx:pt idx="49918">30</cx:pt>
          <cx:pt idx="49919">23</cx:pt>
          <cx:pt idx="49920">13</cx:pt>
          <cx:pt idx="49921">9</cx:pt>
          <cx:pt idx="49922">26</cx:pt>
          <cx:pt idx="49923">60</cx:pt>
          <cx:pt idx="49924">134</cx:pt>
          <cx:pt idx="49925">207</cx:pt>
          <cx:pt idx="49926">169</cx:pt>
          <cx:pt idx="49927">259</cx:pt>
          <cx:pt idx="49928">246</cx:pt>
          <cx:pt idx="49929">255</cx:pt>
          <cx:pt idx="49930">237</cx:pt>
          <cx:pt idx="49931">243</cx:pt>
          <cx:pt idx="49932">211</cx:pt>
          <cx:pt idx="49933">216</cx:pt>
          <cx:pt idx="49934">197</cx:pt>
          <cx:pt idx="49935">204</cx:pt>
          <cx:pt idx="49936">198</cx:pt>
          <cx:pt idx="49937">197</cx:pt>
          <cx:pt idx="49938">163</cx:pt>
          <cx:pt idx="49939">137</cx:pt>
          <cx:pt idx="49940">137</cx:pt>
          <cx:pt idx="49941">50</cx:pt>
          <cx:pt idx="49942">17</cx:pt>
          <cx:pt idx="49943">8</cx:pt>
          <cx:pt idx="49944">12</cx:pt>
          <cx:pt idx="49945">6</cx:pt>
          <cx:pt idx="49946">15</cx:pt>
          <cx:pt idx="49947">57</cx:pt>
          <cx:pt idx="49948">101</cx:pt>
          <cx:pt idx="49949">167</cx:pt>
          <cx:pt idx="49950">116</cx:pt>
          <cx:pt idx="49951">200</cx:pt>
          <cx:pt idx="49952">193</cx:pt>
          <cx:pt idx="49953">222</cx:pt>
          <cx:pt idx="49954">216</cx:pt>
          <cx:pt idx="49955">259</cx:pt>
          <cx:pt idx="49956">251</cx:pt>
          <cx:pt idx="49957">263</cx:pt>
          <cx:pt idx="49958">239</cx:pt>
          <cx:pt idx="49959">245</cx:pt>
          <cx:pt idx="49960">236</cx:pt>
          <cx:pt idx="49961">237</cx:pt>
          <cx:pt idx="49962">219</cx:pt>
          <cx:pt idx="49963">222</cx:pt>
          <cx:pt idx="49964">163</cx:pt>
          <cx:pt idx="49965">48</cx:pt>
          <cx:pt idx="49966">24</cx:pt>
          <cx:pt idx="49967">16</cx:pt>
          <cx:pt idx="49968">19</cx:pt>
          <cx:pt idx="49969">14</cx:pt>
          <cx:pt idx="49970">24</cx:pt>
          <cx:pt idx="49971">45</cx:pt>
          <cx:pt idx="49972">128</cx:pt>
          <cx:pt idx="49973">241</cx:pt>
          <cx:pt idx="49974">227</cx:pt>
          <cx:pt idx="49975">269</cx:pt>
          <cx:pt idx="49976">252</cx:pt>
          <cx:pt idx="49977">244</cx:pt>
          <cx:pt idx="49978">240</cx:pt>
          <cx:pt idx="49979">232</cx:pt>
          <cx:pt idx="49980">232</cx:pt>
          <cx:pt idx="49981">260</cx:pt>
          <cx:pt idx="49982">226</cx:pt>
          <cx:pt idx="49983">247</cx:pt>
          <cx:pt idx="49984">249</cx:pt>
          <cx:pt idx="49985">239</cx:pt>
          <cx:pt idx="49986">210</cx:pt>
          <cx:pt idx="49987">200</cx:pt>
          <cx:pt idx="49988">182</cx:pt>
          <cx:pt idx="49989">83</cx:pt>
          <cx:pt idx="49990">39</cx:pt>
          <cx:pt idx="49991">23</cx:pt>
          <cx:pt idx="49992">21</cx:pt>
          <cx:pt idx="49993">17</cx:pt>
          <cx:pt idx="49994">47</cx:pt>
          <cx:pt idx="49995">85</cx:pt>
          <cx:pt idx="49996">146</cx:pt>
          <cx:pt idx="49997">252</cx:pt>
          <cx:pt idx="49998">223</cx:pt>
          <cx:pt idx="49999">260</cx:pt>
          <cx:pt idx="50000">247</cx:pt>
          <cx:pt idx="50001">238</cx:pt>
          <cx:pt idx="50002">254</cx:pt>
          <cx:pt idx="50003">240</cx:pt>
          <cx:pt idx="50004">240</cx:pt>
          <cx:pt idx="50005">258</cx:pt>
          <cx:pt idx="50006">226</cx:pt>
          <cx:pt idx="50007">254</cx:pt>
          <cx:pt idx="50008">249</cx:pt>
          <cx:pt idx="50009">235</cx:pt>
          <cx:pt idx="50010">200</cx:pt>
          <cx:pt idx="50011">198</cx:pt>
          <cx:pt idx="50012">179</cx:pt>
          <cx:pt idx="50013">78</cx:pt>
          <cx:pt idx="50014">37</cx:pt>
          <cx:pt idx="50015">25</cx:pt>
          <cx:pt idx="50016">20</cx:pt>
          <cx:pt idx="50017">19</cx:pt>
          <cx:pt idx="50018">49</cx:pt>
          <cx:pt idx="50019">78</cx:pt>
          <cx:pt idx="50020">159</cx:pt>
          <cx:pt idx="50021">254</cx:pt>
          <cx:pt idx="50022">220</cx:pt>
          <cx:pt idx="50023">257</cx:pt>
          <cx:pt idx="50024">251</cx:pt>
          <cx:pt idx="50025">250</cx:pt>
          <cx:pt idx="50026">259</cx:pt>
          <cx:pt idx="50027">262</cx:pt>
          <cx:pt idx="50028">235</cx:pt>
          <cx:pt idx="50029">274</cx:pt>
          <cx:pt idx="50030">254</cx:pt>
          <cx:pt idx="50031">271</cx:pt>
          <cx:pt idx="50032">244</cx:pt>
          <cx:pt idx="50033">226</cx:pt>
          <cx:pt idx="50034">207</cx:pt>
          <cx:pt idx="50035">213</cx:pt>
          <cx:pt idx="50036">186</cx:pt>
          <cx:pt idx="50037">91</cx:pt>
          <cx:pt idx="50038">40</cx:pt>
          <cx:pt idx="50039">20</cx:pt>
          <cx:pt idx="50040">15</cx:pt>
          <cx:pt idx="50041">18</cx:pt>
          <cx:pt idx="50042">43</cx:pt>
          <cx:pt idx="50043">84</cx:pt>
          <cx:pt idx="50044">138</cx:pt>
          <cx:pt idx="50045">255</cx:pt>
          <cx:pt idx="50046">226</cx:pt>
          <cx:pt idx="50047">275</cx:pt>
          <cx:pt idx="50048">254</cx:pt>
          <cx:pt idx="50049">249</cx:pt>
          <cx:pt idx="50050">241</cx:pt>
          <cx:pt idx="50051">255</cx:pt>
          <cx:pt idx="50052">252</cx:pt>
          <cx:pt idx="50053">269</cx:pt>
          <cx:pt idx="50054">251</cx:pt>
          <cx:pt idx="50055">258</cx:pt>
          <cx:pt idx="50056">266</cx:pt>
          <cx:pt idx="50057">232</cx:pt>
          <cx:pt idx="50058">220</cx:pt>
          <cx:pt idx="50059">208</cx:pt>
          <cx:pt idx="50060">184</cx:pt>
          <cx:pt idx="50061">95</cx:pt>
          <cx:pt idx="50062">48</cx:pt>
          <cx:pt idx="50063">27</cx:pt>
          <cx:pt idx="50064">17</cx:pt>
          <cx:pt idx="50065">22</cx:pt>
          <cx:pt idx="50066">46</cx:pt>
          <cx:pt idx="50067">71</cx:pt>
          <cx:pt idx="50068">161</cx:pt>
          <cx:pt idx="50069">245</cx:pt>
          <cx:pt idx="50070">220</cx:pt>
          <cx:pt idx="50071">261</cx:pt>
          <cx:pt idx="50072">257</cx:pt>
          <cx:pt idx="50073">271</cx:pt>
          <cx:pt idx="50074">258</cx:pt>
          <cx:pt idx="50075">267</cx:pt>
          <cx:pt idx="50076">254</cx:pt>
          <cx:pt idx="50077">275</cx:pt>
          <cx:pt idx="50078">256</cx:pt>
          <cx:pt idx="50079">255</cx:pt>
          <cx:pt idx="50080">248</cx:pt>
          <cx:pt idx="50081">251</cx:pt>
          <cx:pt idx="50082">199</cx:pt>
          <cx:pt idx="50083">213</cx:pt>
          <cx:pt idx="50084">173</cx:pt>
          <cx:pt idx="50085">76</cx:pt>
          <cx:pt idx="50086">43</cx:pt>
          <cx:pt idx="50087">17</cx:pt>
          <cx:pt idx="50088">10</cx:pt>
          <cx:pt idx="50089">10</cx:pt>
          <cx:pt idx="50090">21</cx:pt>
          <cx:pt idx="50091">65</cx:pt>
          <cx:pt idx="50092">128</cx:pt>
          <cx:pt idx="50093">205</cx:pt>
          <cx:pt idx="50094">181</cx:pt>
          <cx:pt idx="50095">238</cx:pt>
          <cx:pt idx="50096">256</cx:pt>
          <cx:pt idx="50097">247</cx:pt>
          <cx:pt idx="50098">237</cx:pt>
          <cx:pt idx="50099">228</cx:pt>
          <cx:pt idx="50100">225</cx:pt>
          <cx:pt idx="50101">225</cx:pt>
          <cx:pt idx="50102">207</cx:pt>
          <cx:pt idx="50103">191</cx:pt>
          <cx:pt idx="50104">196</cx:pt>
          <cx:pt idx="50105">184</cx:pt>
          <cx:pt idx="50106">165</cx:pt>
          <cx:pt idx="50107">140</cx:pt>
          <cx:pt idx="50108">129</cx:pt>
          <cx:pt idx="50109">50</cx:pt>
          <cx:pt idx="50110">14</cx:pt>
          <cx:pt idx="50111">10</cx:pt>
          <cx:pt idx="50112">7</cx:pt>
          <cx:pt idx="50113">7</cx:pt>
          <cx:pt idx="50114">18</cx:pt>
          <cx:pt idx="50115">54</cx:pt>
          <cx:pt idx="50116">108</cx:pt>
          <cx:pt idx="50117">170</cx:pt>
          <cx:pt idx="50118">121</cx:pt>
          <cx:pt idx="50119">202</cx:pt>
          <cx:pt idx="50120">198</cx:pt>
          <cx:pt idx="50121">221</cx:pt>
          <cx:pt idx="50122">214</cx:pt>
          <cx:pt idx="50123">260</cx:pt>
          <cx:pt idx="50124">251</cx:pt>
          <cx:pt idx="50125">250</cx:pt>
          <cx:pt idx="50126">244</cx:pt>
          <cx:pt idx="50127">272</cx:pt>
          <cx:pt idx="50128">247</cx:pt>
          <cx:pt idx="50129">245</cx:pt>
          <cx:pt idx="50130">212</cx:pt>
          <cx:pt idx="50131">224</cx:pt>
          <cx:pt idx="50132">173</cx:pt>
          <cx:pt idx="50133">57</cx:pt>
          <cx:pt idx="50134">20</cx:pt>
          <cx:pt idx="50135">15</cx:pt>
          <cx:pt idx="50136">19</cx:pt>
          <cx:pt idx="50137">9</cx:pt>
          <cx:pt idx="50138">21</cx:pt>
          <cx:pt idx="50139">50</cx:pt>
          <cx:pt idx="50140">136</cx:pt>
          <cx:pt idx="50141">273</cx:pt>
          <cx:pt idx="50142">204</cx:pt>
          <cx:pt idx="50143">265</cx:pt>
          <cx:pt idx="50144">263</cx:pt>
          <cx:pt idx="50145">243</cx:pt>
          <cx:pt idx="50146">250</cx:pt>
          <cx:pt idx="50147">256</cx:pt>
          <cx:pt idx="50148">228</cx:pt>
          <cx:pt idx="50149">259</cx:pt>
          <cx:pt idx="50150">241</cx:pt>
          <cx:pt idx="50151">254</cx:pt>
          <cx:pt idx="50152">262</cx:pt>
          <cx:pt idx="50153">235</cx:pt>
          <cx:pt idx="50154">225</cx:pt>
          <cx:pt idx="50155">201</cx:pt>
          <cx:pt idx="50156">171</cx:pt>
          <cx:pt idx="50157">75</cx:pt>
          <cx:pt idx="50158">37</cx:pt>
          <cx:pt idx="50159">20</cx:pt>
          <cx:pt idx="50160">28</cx:pt>
          <cx:pt idx="50161">20</cx:pt>
          <cx:pt idx="50162">51</cx:pt>
          <cx:pt idx="50163">80</cx:pt>
          <cx:pt idx="50164">148</cx:pt>
          <cx:pt idx="50165">255</cx:pt>
          <cx:pt idx="50166">241</cx:pt>
          <cx:pt idx="50167">276</cx:pt>
          <cx:pt idx="50168">241</cx:pt>
          <cx:pt idx="50169">256</cx:pt>
          <cx:pt idx="50170">247</cx:pt>
          <cx:pt idx="50171">270</cx:pt>
          <cx:pt idx="50172">239</cx:pt>
          <cx:pt idx="50173">263</cx:pt>
          <cx:pt idx="50174">217</cx:pt>
          <cx:pt idx="50175">246</cx:pt>
          <cx:pt idx="50176">259</cx:pt>
          <cx:pt idx="50177">216</cx:pt>
          <cx:pt idx="50178">200</cx:pt>
          <cx:pt idx="50179">209</cx:pt>
          <cx:pt idx="50180">172</cx:pt>
          <cx:pt idx="50181">71</cx:pt>
          <cx:pt idx="50182">38</cx:pt>
          <cx:pt idx="50183">30</cx:pt>
          <cx:pt idx="50184">15</cx:pt>
          <cx:pt idx="50185">24</cx:pt>
          <cx:pt idx="50186">48</cx:pt>
          <cx:pt idx="50187">74</cx:pt>
          <cx:pt idx="50188">146</cx:pt>
          <cx:pt idx="50189">259</cx:pt>
          <cx:pt idx="50190">215</cx:pt>
          <cx:pt idx="50191">273</cx:pt>
          <cx:pt idx="50192">253</cx:pt>
          <cx:pt idx="50193">254</cx:pt>
          <cx:pt idx="50194">248</cx:pt>
          <cx:pt idx="50195">254</cx:pt>
          <cx:pt idx="50196">237</cx:pt>
          <cx:pt idx="50197">250</cx:pt>
          <cx:pt idx="50198">250</cx:pt>
          <cx:pt idx="50199">276</cx:pt>
          <cx:pt idx="50200">245</cx:pt>
          <cx:pt idx="50201">255</cx:pt>
          <cx:pt idx="50202">225</cx:pt>
          <cx:pt idx="50203">213</cx:pt>
          <cx:pt idx="50204">160</cx:pt>
          <cx:pt idx="50205">75</cx:pt>
          <cx:pt idx="50206">34</cx:pt>
          <cx:pt idx="50207">24</cx:pt>
          <cx:pt idx="50208">20</cx:pt>
          <cx:pt idx="50209">25</cx:pt>
          <cx:pt idx="50210">50</cx:pt>
          <cx:pt idx="50211">85</cx:pt>
          <cx:pt idx="50212">149</cx:pt>
          <cx:pt idx="50213">255</cx:pt>
          <cx:pt idx="50214">225</cx:pt>
          <cx:pt idx="50215">281</cx:pt>
          <cx:pt idx="50216">242</cx:pt>
          <cx:pt idx="50217">248</cx:pt>
          <cx:pt idx="50218">240</cx:pt>
          <cx:pt idx="50219">262</cx:pt>
          <cx:pt idx="50220">260</cx:pt>
          <cx:pt idx="50221">285</cx:pt>
          <cx:pt idx="50222">253</cx:pt>
          <cx:pt idx="50223">289</cx:pt>
          <cx:pt idx="50224">264</cx:pt>
          <cx:pt idx="50225">236</cx:pt>
          <cx:pt idx="50226">206</cx:pt>
          <cx:pt idx="50227">201</cx:pt>
          <cx:pt idx="50228">181</cx:pt>
          <cx:pt idx="50229">74</cx:pt>
          <cx:pt idx="50230">37</cx:pt>
          <cx:pt idx="50231">20</cx:pt>
          <cx:pt idx="50232">19</cx:pt>
          <cx:pt idx="50233">25</cx:pt>
          <cx:pt idx="50234">43</cx:pt>
          <cx:pt idx="50235">69</cx:pt>
          <cx:pt idx="50236">145</cx:pt>
          <cx:pt idx="50237">237</cx:pt>
          <cx:pt idx="50238">205</cx:pt>
          <cx:pt idx="50239">271</cx:pt>
          <cx:pt idx="50240">252</cx:pt>
          <cx:pt idx="50241">248</cx:pt>
          <cx:pt idx="50242">273</cx:pt>
          <cx:pt idx="50243">277</cx:pt>
          <cx:pt idx="50244">260</cx:pt>
          <cx:pt idx="50245">269</cx:pt>
          <cx:pt idx="50246">269</cx:pt>
          <cx:pt idx="50247">287</cx:pt>
          <cx:pt idx="50248">269</cx:pt>
          <cx:pt idx="50249">245</cx:pt>
          <cx:pt idx="50250">215</cx:pt>
          <cx:pt idx="50251">213</cx:pt>
          <cx:pt idx="50252">181</cx:pt>
          <cx:pt idx="50253">76</cx:pt>
          <cx:pt idx="50254">29</cx:pt>
          <cx:pt idx="50255">15</cx:pt>
          <cx:pt idx="50256">8</cx:pt>
          <cx:pt idx="50257">9</cx:pt>
          <cx:pt idx="50258">22</cx:pt>
          <cx:pt idx="50259">58</cx:pt>
          <cx:pt idx="50260">131</cx:pt>
          <cx:pt idx="50261">209</cx:pt>
          <cx:pt idx="50262">181</cx:pt>
          <cx:pt idx="50263">254</cx:pt>
          <cx:pt idx="50264">251</cx:pt>
          <cx:pt idx="50265">239</cx:pt>
          <cx:pt idx="50266">240</cx:pt>
          <cx:pt idx="50267">238</cx:pt>
          <cx:pt idx="50268">245</cx:pt>
          <cx:pt idx="50269">218</cx:pt>
          <cx:pt idx="50270">202</cx:pt>
          <cx:pt idx="50271">198</cx:pt>
          <cx:pt idx="50272">194</cx:pt>
          <cx:pt idx="50273">188</cx:pt>
          <cx:pt idx="50274">161</cx:pt>
          <cx:pt idx="50275">139</cx:pt>
          <cx:pt idx="50276">146</cx:pt>
          <cx:pt idx="50277">48</cx:pt>
          <cx:pt idx="50278">18</cx:pt>
          <cx:pt idx="50279">11</cx:pt>
          <cx:pt idx="50280">7</cx:pt>
          <cx:pt idx="50281">6</cx:pt>
          <cx:pt idx="50282">18</cx:pt>
          <cx:pt idx="50283">52</cx:pt>
          <cx:pt idx="50284">103</cx:pt>
          <cx:pt idx="50285">144</cx:pt>
          <cx:pt idx="50286">123</cx:pt>
          <cx:pt idx="50287">212</cx:pt>
          <cx:pt idx="50288">192</cx:pt>
          <cx:pt idx="50289">220</cx:pt>
          <cx:pt idx="50290">232</cx:pt>
          <cx:pt idx="50291">252</cx:pt>
          <cx:pt idx="50292">245</cx:pt>
          <cx:pt idx="50293">268</cx:pt>
          <cx:pt idx="50294">236</cx:pt>
          <cx:pt idx="50295">256</cx:pt>
          <cx:pt idx="50296">245</cx:pt>
          <cx:pt idx="50297">224</cx:pt>
          <cx:pt idx="50298">222</cx:pt>
          <cx:pt idx="50299">196</cx:pt>
          <cx:pt idx="50300">170</cx:pt>
          <cx:pt idx="50301">69</cx:pt>
          <cx:pt idx="50302">17</cx:pt>
          <cx:pt idx="50303">14</cx:pt>
          <cx:pt idx="50304">17</cx:pt>
          <cx:pt idx="50305">11</cx:pt>
          <cx:pt idx="50306">20</cx:pt>
          <cx:pt idx="50307">49</cx:pt>
          <cx:pt idx="50308">134</cx:pt>
          <cx:pt idx="50309">263</cx:pt>
          <cx:pt idx="50310">219</cx:pt>
          <cx:pt idx="50311">245</cx:pt>
          <cx:pt idx="50312">248</cx:pt>
          <cx:pt idx="50313">255</cx:pt>
          <cx:pt idx="50314">246</cx:pt>
          <cx:pt idx="50315">249</cx:pt>
          <cx:pt idx="50316">226</cx:pt>
          <cx:pt idx="50317">258</cx:pt>
          <cx:pt idx="50318">243</cx:pt>
          <cx:pt idx="50319">252</cx:pt>
          <cx:pt idx="50320">240</cx:pt>
          <cx:pt idx="50321">233</cx:pt>
          <cx:pt idx="50322">220</cx:pt>
          <cx:pt idx="50323">186</cx:pt>
          <cx:pt idx="50324">172</cx:pt>
          <cx:pt idx="50325">68</cx:pt>
          <cx:pt idx="50326">38</cx:pt>
          <cx:pt idx="50327">17</cx:pt>
          <cx:pt idx="50328">14</cx:pt>
          <cx:pt idx="50329">24</cx:pt>
          <cx:pt idx="50330">50</cx:pt>
          <cx:pt idx="50331">69</cx:pt>
          <cx:pt idx="50332">145</cx:pt>
          <cx:pt idx="50333">259</cx:pt>
          <cx:pt idx="50334">225</cx:pt>
          <cx:pt idx="50335">256</cx:pt>
          <cx:pt idx="50336">245</cx:pt>
          <cx:pt idx="50337">252</cx:pt>
          <cx:pt idx="50338">229</cx:pt>
          <cx:pt idx="50339">248</cx:pt>
          <cx:pt idx="50340">250</cx:pt>
          <cx:pt idx="50341">256</cx:pt>
          <cx:pt idx="50342">241</cx:pt>
          <cx:pt idx="50343">265</cx:pt>
          <cx:pt idx="50344">262</cx:pt>
          <cx:pt idx="50345">234</cx:pt>
          <cx:pt idx="50346">207</cx:pt>
          <cx:pt idx="50347">199</cx:pt>
          <cx:pt idx="50348">201</cx:pt>
          <cx:pt idx="50349">65</cx:pt>
          <cx:pt idx="50350">41</cx:pt>
          <cx:pt idx="50351">21</cx:pt>
          <cx:pt idx="50352">16</cx:pt>
          <cx:pt idx="50353">27</cx:pt>
          <cx:pt idx="50354">50</cx:pt>
          <cx:pt idx="50355">81</cx:pt>
          <cx:pt idx="50356">157</cx:pt>
          <cx:pt idx="50357">251</cx:pt>
          <cx:pt idx="50358">204</cx:pt>
          <cx:pt idx="50359">268</cx:pt>
          <cx:pt idx="50360">253</cx:pt>
          <cx:pt idx="50361">238</cx:pt>
          <cx:pt idx="50362">243</cx:pt>
          <cx:pt idx="50363">277</cx:pt>
          <cx:pt idx="50364">237</cx:pt>
          <cx:pt idx="50365">273</cx:pt>
          <cx:pt idx="50366">238</cx:pt>
          <cx:pt idx="50367">267</cx:pt>
          <cx:pt idx="50368">252</cx:pt>
          <cx:pt idx="50369">232</cx:pt>
          <cx:pt idx="50370">204</cx:pt>
          <cx:pt idx="50371">210</cx:pt>
          <cx:pt idx="50372">165</cx:pt>
          <cx:pt idx="50373">76</cx:pt>
          <cx:pt idx="50374">40</cx:pt>
          <cx:pt idx="50375">20</cx:pt>
          <cx:pt idx="50376">17</cx:pt>
          <cx:pt idx="50377">19</cx:pt>
          <cx:pt idx="50378">49</cx:pt>
          <cx:pt idx="50379">85</cx:pt>
          <cx:pt idx="50380">136</cx:pt>
          <cx:pt idx="50381">242</cx:pt>
          <cx:pt idx="50382">202</cx:pt>
          <cx:pt idx="50383">256</cx:pt>
          <cx:pt idx="50384">259</cx:pt>
          <cx:pt idx="50385">275</cx:pt>
          <cx:pt idx="50386">233</cx:pt>
          <cx:pt idx="50387">262</cx:pt>
          <cx:pt idx="50388">258</cx:pt>
          <cx:pt idx="50389">267</cx:pt>
          <cx:pt idx="50390">256</cx:pt>
          <cx:pt idx="50391">284</cx:pt>
          <cx:pt idx="50392">278</cx:pt>
          <cx:pt idx="50393">243</cx:pt>
          <cx:pt idx="50394">202</cx:pt>
          <cx:pt idx="50395">199</cx:pt>
          <cx:pt idx="50396">176</cx:pt>
          <cx:pt idx="50397">85</cx:pt>
          <cx:pt idx="50398">42</cx:pt>
          <cx:pt idx="50399">20</cx:pt>
          <cx:pt idx="50400">16</cx:pt>
          <cx:pt idx="50401">26</cx:pt>
          <cx:pt idx="50402">46</cx:pt>
          <cx:pt idx="50403">73</cx:pt>
          <cx:pt idx="50404">147</cx:pt>
          <cx:pt idx="50405">253</cx:pt>
          <cx:pt idx="50406">204</cx:pt>
          <cx:pt idx="50407">252</cx:pt>
          <cx:pt idx="50408">248</cx:pt>
          <cx:pt idx="50409">260</cx:pt>
          <cx:pt idx="50410">249</cx:pt>
          <cx:pt idx="50411">268</cx:pt>
          <cx:pt idx="50412">234</cx:pt>
          <cx:pt idx="50413">284</cx:pt>
          <cx:pt idx="50414">247</cx:pt>
          <cx:pt idx="50415">281</cx:pt>
          <cx:pt idx="50416">259</cx:pt>
          <cx:pt idx="50417">250</cx:pt>
          <cx:pt idx="50418">210</cx:pt>
          <cx:pt idx="50419">184</cx:pt>
          <cx:pt idx="50420">167</cx:pt>
          <cx:pt idx="50421">78</cx:pt>
          <cx:pt idx="50422">32</cx:pt>
          <cx:pt idx="50423">14</cx:pt>
          <cx:pt idx="50424">10</cx:pt>
          <cx:pt idx="50425">14</cx:pt>
          <cx:pt idx="50426">26</cx:pt>
          <cx:pt idx="50427">59</cx:pt>
          <cx:pt idx="50428">124</cx:pt>
          <cx:pt idx="50429">190</cx:pt>
          <cx:pt idx="50430">175</cx:pt>
          <cx:pt idx="50431">221</cx:pt>
          <cx:pt idx="50432">237</cx:pt>
          <cx:pt idx="50433">234</cx:pt>
          <cx:pt idx="50434">216</cx:pt>
          <cx:pt idx="50435">216</cx:pt>
          <cx:pt idx="50436">229</cx:pt>
          <cx:pt idx="50437">214</cx:pt>
          <cx:pt idx="50438">188</cx:pt>
          <cx:pt idx="50439">179</cx:pt>
          <cx:pt idx="50440">183</cx:pt>
          <cx:pt idx="50441">179</cx:pt>
          <cx:pt idx="50442">144</cx:pt>
          <cx:pt idx="50443">120</cx:pt>
          <cx:pt idx="50444">145</cx:pt>
          <cx:pt idx="50445">49</cx:pt>
          <cx:pt idx="50446">16</cx:pt>
          <cx:pt idx="50447">12</cx:pt>
          <cx:pt idx="50448">7</cx:pt>
          <cx:pt idx="50449">6</cx:pt>
          <cx:pt idx="50450">17</cx:pt>
          <cx:pt idx="50451">49</cx:pt>
          <cx:pt idx="50452">102</cx:pt>
          <cx:pt idx="50453">156</cx:pt>
          <cx:pt idx="50454">111</cx:pt>
          <cx:pt idx="50455">199</cx:pt>
          <cx:pt idx="50456">185</cx:pt>
          <cx:pt idx="50457">222</cx:pt>
          <cx:pt idx="50458">209</cx:pt>
          <cx:pt idx="50459">248</cx:pt>
          <cx:pt idx="50460">262</cx:pt>
          <cx:pt idx="50461">252</cx:pt>
          <cx:pt idx="50462">225</cx:pt>
          <cx:pt idx="50463">240</cx:pt>
          <cx:pt idx="50464">251</cx:pt>
          <cx:pt idx="50465">242</cx:pt>
          <cx:pt idx="50466">240</cx:pt>
          <cx:pt idx="50467">222</cx:pt>
          <cx:pt idx="50468">178</cx:pt>
          <cx:pt idx="50469">68</cx:pt>
          <cx:pt idx="50470">20</cx:pt>
          <cx:pt idx="50471">15</cx:pt>
          <cx:pt idx="50472">23</cx:pt>
          <cx:pt idx="50473">10</cx:pt>
          <cx:pt idx="50474">17</cx:pt>
          <cx:pt idx="50475">46</cx:pt>
          <cx:pt idx="50476">134</cx:pt>
          <cx:pt idx="50477">268</cx:pt>
          <cx:pt idx="50478">222</cx:pt>
          <cx:pt idx="50479">248</cx:pt>
          <cx:pt idx="50480">257</cx:pt>
          <cx:pt idx="50481">256</cx:pt>
          <cx:pt idx="50482">246</cx:pt>
          <cx:pt idx="50483">271</cx:pt>
          <cx:pt idx="50484">253</cx:pt>
          <cx:pt idx="50485">252</cx:pt>
          <cx:pt idx="50486">215</cx:pt>
          <cx:pt idx="50487">246</cx:pt>
          <cx:pt idx="50488">244</cx:pt>
          <cx:pt idx="50489">242</cx:pt>
          <cx:pt idx="50490">229</cx:pt>
          <cx:pt idx="50491">197</cx:pt>
          <cx:pt idx="50492">169</cx:pt>
          <cx:pt idx="50493">71</cx:pt>
          <cx:pt idx="50494">34</cx:pt>
          <cx:pt idx="50495">16</cx:pt>
          <cx:pt idx="50496">18</cx:pt>
          <cx:pt idx="50497">22</cx:pt>
          <cx:pt idx="50498">48</cx:pt>
          <cx:pt idx="50499">74</cx:pt>
          <cx:pt idx="50500">157</cx:pt>
          <cx:pt idx="50501">246</cx:pt>
          <cx:pt idx="50502">221</cx:pt>
          <cx:pt idx="50503">262</cx:pt>
          <cx:pt idx="50504">249</cx:pt>
          <cx:pt idx="50505">256</cx:pt>
          <cx:pt idx="50506">236</cx:pt>
          <cx:pt idx="50507">238</cx:pt>
          <cx:pt idx="50508">241</cx:pt>
          <cx:pt idx="50509">242</cx:pt>
          <cx:pt idx="50510">233</cx:pt>
          <cx:pt idx="50511">254</cx:pt>
          <cx:pt idx="50512">243</cx:pt>
          <cx:pt idx="50513">240</cx:pt>
          <cx:pt idx="50514">203</cx:pt>
          <cx:pt idx="50515">203</cx:pt>
          <cx:pt idx="50516">176</cx:pt>
          <cx:pt idx="50517">70</cx:pt>
          <cx:pt idx="50518">42</cx:pt>
          <cx:pt idx="50519">19</cx:pt>
          <cx:pt idx="50520">18</cx:pt>
          <cx:pt idx="50521">14</cx:pt>
          <cx:pt idx="50522">37</cx:pt>
          <cx:pt idx="50523">81</cx:pt>
          <cx:pt idx="50524">143</cx:pt>
          <cx:pt idx="50525">251</cx:pt>
          <cx:pt idx="50526">218</cx:pt>
          <cx:pt idx="50527">260</cx:pt>
          <cx:pt idx="50528">224</cx:pt>
          <cx:pt idx="50529">246</cx:pt>
          <cx:pt idx="50530">228</cx:pt>
          <cx:pt idx="50531">251</cx:pt>
          <cx:pt idx="50532">221</cx:pt>
          <cx:pt idx="50533">267</cx:pt>
          <cx:pt idx="50534">238</cx:pt>
          <cx:pt idx="50535">252</cx:pt>
          <cx:pt idx="50536">253</cx:pt>
          <cx:pt idx="50537">231</cx:pt>
          <cx:pt idx="50538">211</cx:pt>
          <cx:pt idx="50539">208</cx:pt>
          <cx:pt idx="50540">157</cx:pt>
          <cx:pt idx="50541">65</cx:pt>
          <cx:pt idx="50542">35</cx:pt>
          <cx:pt idx="50543">22</cx:pt>
          <cx:pt idx="50544">19</cx:pt>
          <cx:pt idx="50545">21</cx:pt>
          <cx:pt idx="50546">41</cx:pt>
          <cx:pt idx="50547">72</cx:pt>
          <cx:pt idx="50548">132</cx:pt>
          <cx:pt idx="50549">260</cx:pt>
          <cx:pt idx="50550">208</cx:pt>
          <cx:pt idx="50551">260</cx:pt>
          <cx:pt idx="50552">236</cx:pt>
          <cx:pt idx="50553">247</cx:pt>
          <cx:pt idx="50554">238</cx:pt>
          <cx:pt idx="50555">262</cx:pt>
          <cx:pt idx="50556">242</cx:pt>
          <cx:pt idx="50557">254</cx:pt>
          <cx:pt idx="50558">234</cx:pt>
          <cx:pt idx="50559">249</cx:pt>
          <cx:pt idx="50560">253</cx:pt>
          <cx:pt idx="50561">233</cx:pt>
          <cx:pt idx="50562">215</cx:pt>
          <cx:pt idx="50563">204</cx:pt>
          <cx:pt idx="50564">176</cx:pt>
          <cx:pt idx="50565">73</cx:pt>
          <cx:pt idx="50566">37</cx:pt>
          <cx:pt idx="50567">26</cx:pt>
          <cx:pt idx="50568">17</cx:pt>
          <cx:pt idx="50569">26</cx:pt>
          <cx:pt idx="50570">38</cx:pt>
          <cx:pt idx="50571">67</cx:pt>
          <cx:pt idx="50572">140</cx:pt>
          <cx:pt idx="50573">249</cx:pt>
          <cx:pt idx="50574">202</cx:pt>
          <cx:pt idx="50575">247</cx:pt>
          <cx:pt idx="50576">234</cx:pt>
          <cx:pt idx="50577">257</cx:pt>
          <cx:pt idx="50578">275</cx:pt>
          <cx:pt idx="50579">271</cx:pt>
          <cx:pt idx="50580">236</cx:pt>
          <cx:pt idx="50581">248</cx:pt>
          <cx:pt idx="50582">255</cx:pt>
          <cx:pt idx="50583">265</cx:pt>
          <cx:pt idx="50584">251</cx:pt>
          <cx:pt idx="50585">251</cx:pt>
          <cx:pt idx="50586">202</cx:pt>
          <cx:pt idx="50587">188</cx:pt>
          <cx:pt idx="50588">164</cx:pt>
          <cx:pt idx="50589">67</cx:pt>
          <cx:pt idx="50590">35</cx:pt>
          <cx:pt idx="50591">19</cx:pt>
          <cx:pt idx="50592">10</cx:pt>
          <cx:pt idx="50593">11</cx:pt>
          <cx:pt idx="50594">27</cx:pt>
          <cx:pt idx="50595">45</cx:pt>
          <cx:pt idx="50596">127</cx:pt>
          <cx:pt idx="50597">188</cx:pt>
          <cx:pt idx="50598">166</cx:pt>
          <cx:pt idx="50599">214</cx:pt>
          <cx:pt idx="50600">226</cx:pt>
          <cx:pt idx="50601">241</cx:pt>
          <cx:pt idx="50602">225</cx:pt>
          <cx:pt idx="50603">220</cx:pt>
          <cx:pt idx="50604">214</cx:pt>
          <cx:pt idx="50605">191</cx:pt>
          <cx:pt idx="50606">171</cx:pt>
          <cx:pt idx="50607">177</cx:pt>
          <cx:pt idx="50608">191</cx:pt>
          <cx:pt idx="50609">192</cx:pt>
          <cx:pt idx="50610">154</cx:pt>
          <cx:pt idx="50611">120</cx:pt>
          <cx:pt idx="50612">131</cx:pt>
          <cx:pt idx="50613">53</cx:pt>
          <cx:pt idx="50614">10</cx:pt>
          <cx:pt idx="50615">8</cx:pt>
          <cx:pt idx="50616">10</cx:pt>
          <cx:pt idx="50617">5</cx:pt>
          <cx:pt idx="50618">22</cx:pt>
          <cx:pt idx="50619">50</cx:pt>
          <cx:pt idx="50620">107</cx:pt>
          <cx:pt idx="50621">145</cx:pt>
          <cx:pt idx="50622">118</cx:pt>
          <cx:pt idx="50623">194</cx:pt>
          <cx:pt idx="50624">168</cx:pt>
          <cx:pt idx="50625">206</cx:pt>
          <cx:pt idx="50626">214</cx:pt>
          <cx:pt idx="50627">245</cx:pt>
          <cx:pt idx="50628">243</cx:pt>
          <cx:pt idx="50629">243</cx:pt>
          <cx:pt idx="50630">214</cx:pt>
          <cx:pt idx="50631">232</cx:pt>
          <cx:pt idx="50632">222</cx:pt>
          <cx:pt idx="50633">219</cx:pt>
          <cx:pt idx="50634">221</cx:pt>
          <cx:pt idx="50635">192</cx:pt>
          <cx:pt idx="50636">158</cx:pt>
          <cx:pt idx="50637">58</cx:pt>
          <cx:pt idx="50638">20</cx:pt>
          <cx:pt idx="50639">14</cx:pt>
          <cx:pt idx="50640">17</cx:pt>
          <cx:pt idx="50641">8</cx:pt>
          <cx:pt idx="50642">22</cx:pt>
          <cx:pt idx="50643">43</cx:pt>
          <cx:pt idx="50644">129</cx:pt>
          <cx:pt idx="50645">260</cx:pt>
          <cx:pt idx="50646">212</cx:pt>
          <cx:pt idx="50647">251</cx:pt>
          <cx:pt idx="50648">247</cx:pt>
          <cx:pt idx="50649">262</cx:pt>
          <cx:pt idx="50650">262</cx:pt>
          <cx:pt idx="50651">240</cx:pt>
          <cx:pt idx="50652">242</cx:pt>
          <cx:pt idx="50653">254</cx:pt>
          <cx:pt idx="50654">236</cx:pt>
          <cx:pt idx="50655">260</cx:pt>
          <cx:pt idx="50656">249</cx:pt>
          <cx:pt idx="50657">233</cx:pt>
          <cx:pt idx="50658">207</cx:pt>
          <cx:pt idx="50659">204</cx:pt>
          <cx:pt idx="50660">159</cx:pt>
          <cx:pt idx="50661">77</cx:pt>
          <cx:pt idx="50662">40</cx:pt>
          <cx:pt idx="50663">19</cx:pt>
          <cx:pt idx="50664">14</cx:pt>
          <cx:pt idx="50665">22</cx:pt>
          <cx:pt idx="50666">45</cx:pt>
          <cx:pt idx="50667">70</cx:pt>
          <cx:pt idx="50668">136</cx:pt>
          <cx:pt idx="50669">250</cx:pt>
          <cx:pt idx="50670">222</cx:pt>
          <cx:pt idx="50671">278</cx:pt>
          <cx:pt idx="50672">240</cx:pt>
          <cx:pt idx="50673">246</cx:pt>
          <cx:pt idx="50674">242</cx:pt>
          <cx:pt idx="50675">219</cx:pt>
          <cx:pt idx="50676">237</cx:pt>
          <cx:pt idx="50677">239</cx:pt>
          <cx:pt idx="50678">219</cx:pt>
          <cx:pt idx="50679">236</cx:pt>
          <cx:pt idx="50680">246</cx:pt>
          <cx:pt idx="50681">214</cx:pt>
          <cx:pt idx="50682">205</cx:pt>
          <cx:pt idx="50683">204</cx:pt>
          <cx:pt idx="50684">168</cx:pt>
          <cx:pt idx="50685">69</cx:pt>
          <cx:pt idx="50686">36</cx:pt>
          <cx:pt idx="50687">23</cx:pt>
          <cx:pt idx="50688">10</cx:pt>
          <cx:pt idx="50689">24</cx:pt>
          <cx:pt idx="50690">39</cx:pt>
          <cx:pt idx="50691">67</cx:pt>
          <cx:pt idx="50692">147</cx:pt>
          <cx:pt idx="50693">248</cx:pt>
          <cx:pt idx="50694">202</cx:pt>
          <cx:pt idx="50695">248</cx:pt>
          <cx:pt idx="50696">244</cx:pt>
          <cx:pt idx="50697">247</cx:pt>
          <cx:pt idx="50698">229</cx:pt>
          <cx:pt idx="50699">268</cx:pt>
          <cx:pt idx="50700">240</cx:pt>
          <cx:pt idx="50701">250</cx:pt>
          <cx:pt idx="50702">235</cx:pt>
          <cx:pt idx="50703">250</cx:pt>
          <cx:pt idx="50704">249</cx:pt>
          <cx:pt idx="50705">231</cx:pt>
          <cx:pt idx="50706">222</cx:pt>
          <cx:pt idx="50707">213</cx:pt>
          <cx:pt idx="50708">163</cx:pt>
          <cx:pt idx="50709">61</cx:pt>
          <cx:pt idx="50710">41</cx:pt>
          <cx:pt idx="50711">18</cx:pt>
          <cx:pt idx="50712">14</cx:pt>
          <cx:pt idx="50713">18</cx:pt>
          <cx:pt idx="50714">33</cx:pt>
          <cx:pt idx="50715">73</cx:pt>
          <cx:pt idx="50716">142</cx:pt>
          <cx:pt idx="50717">245</cx:pt>
          <cx:pt idx="50718">208</cx:pt>
          <cx:pt idx="50719">254</cx:pt>
          <cx:pt idx="50720">249</cx:pt>
          <cx:pt idx="50721">226</cx:pt>
          <cx:pt idx="50722">235</cx:pt>
          <cx:pt idx="50723">266</cx:pt>
          <cx:pt idx="50724">230</cx:pt>
          <cx:pt idx="50725">248</cx:pt>
          <cx:pt idx="50726">258</cx:pt>
          <cx:pt idx="50727">243</cx:pt>
          <cx:pt idx="50728">208</cx:pt>
          <cx:pt idx="50729">183</cx:pt>
          <cx:pt idx="50730">222</cx:pt>
          <cx:pt idx="50731">211</cx:pt>
          <cx:pt idx="50732">186</cx:pt>
          <cx:pt idx="50733">84</cx:pt>
          <cx:pt idx="50734">42</cx:pt>
          <cx:pt idx="50735">22</cx:pt>
          <cx:pt idx="50736">12</cx:pt>
          <cx:pt idx="50737">26</cx:pt>
          <cx:pt idx="50738">39</cx:pt>
          <cx:pt idx="50739">74</cx:pt>
          <cx:pt idx="50740">149</cx:pt>
          <cx:pt idx="50741">234</cx:pt>
          <cx:pt idx="50742">207</cx:pt>
          <cx:pt idx="50743">275</cx:pt>
          <cx:pt idx="50744">243</cx:pt>
          <cx:pt idx="50745">250</cx:pt>
          <cx:pt idx="50746">229</cx:pt>
          <cx:pt idx="50747">243</cx:pt>
          <cx:pt idx="50748">237</cx:pt>
          <cx:pt idx="50749">260</cx:pt>
          <cx:pt idx="50750">249</cx:pt>
          <cx:pt idx="50751">272</cx:pt>
          <cx:pt idx="50752">273</cx:pt>
          <cx:pt idx="50753">236</cx:pt>
          <cx:pt idx="50754">197</cx:pt>
          <cx:pt idx="50755">210</cx:pt>
          <cx:pt idx="50756">179</cx:pt>
          <cx:pt idx="50757">83</cx:pt>
          <cx:pt idx="50758">39</cx:pt>
          <cx:pt idx="50759">20</cx:pt>
          <cx:pt idx="50760">16</cx:pt>
          <cx:pt idx="50761">5</cx:pt>
          <cx:pt idx="50762">18</cx:pt>
          <cx:pt idx="50763">52</cx:pt>
          <cx:pt idx="50764">128</cx:pt>
          <cx:pt idx="50765">201</cx:pt>
          <cx:pt idx="50766">150</cx:pt>
          <cx:pt idx="50767">222</cx:pt>
          <cx:pt idx="50768">214</cx:pt>
          <cx:pt idx="50769">229</cx:pt>
          <cx:pt idx="50770">207</cx:pt>
          <cx:pt idx="50771">228</cx:pt>
          <cx:pt idx="50772">222</cx:pt>
          <cx:pt idx="50773">212</cx:pt>
          <cx:pt idx="50774">195</cx:pt>
          <cx:pt idx="50775">179</cx:pt>
          <cx:pt idx="50776">184</cx:pt>
          <cx:pt idx="50777">184</cx:pt>
          <cx:pt idx="50778">139</cx:pt>
          <cx:pt idx="50779">125</cx:pt>
          <cx:pt idx="50780">119</cx:pt>
          <cx:pt idx="50781">50</cx:pt>
          <cx:pt idx="50782">16</cx:pt>
          <cx:pt idx="50783">8</cx:pt>
          <cx:pt idx="50784">13</cx:pt>
          <cx:pt idx="50785">6</cx:pt>
          <cx:pt idx="50786">18</cx:pt>
          <cx:pt idx="50787">48</cx:pt>
          <cx:pt idx="50788">111</cx:pt>
          <cx:pt idx="50789">162</cx:pt>
          <cx:pt idx="50790">131</cx:pt>
          <cx:pt idx="50791">187</cx:pt>
          <cx:pt idx="50792">176</cx:pt>
          <cx:pt idx="50793">202</cx:pt>
          <cx:pt idx="50794">205</cx:pt>
          <cx:pt idx="50795">228</cx:pt>
          <cx:pt idx="50796">236</cx:pt>
          <cx:pt idx="50797">248</cx:pt>
          <cx:pt idx="50798">215</cx:pt>
          <cx:pt idx="50799">221</cx:pt>
          <cx:pt idx="50800">221</cx:pt>
          <cx:pt idx="50801">233</cx:pt>
          <cx:pt idx="50802">212</cx:pt>
          <cx:pt idx="50803">203</cx:pt>
          <cx:pt idx="50804">155</cx:pt>
          <cx:pt idx="50805">63</cx:pt>
          <cx:pt idx="50806">17</cx:pt>
          <cx:pt idx="50807">19</cx:pt>
          <cx:pt idx="50808">17</cx:pt>
          <cx:pt idx="50809">7</cx:pt>
          <cx:pt idx="50810">23</cx:pt>
          <cx:pt idx="50811">51</cx:pt>
          <cx:pt idx="50812">136</cx:pt>
          <cx:pt idx="50813">268</cx:pt>
          <cx:pt idx="50814">216</cx:pt>
          <cx:pt idx="50815">252</cx:pt>
          <cx:pt idx="50816">235</cx:pt>
          <cx:pt idx="50817">237</cx:pt>
          <cx:pt idx="50818">240</cx:pt>
          <cx:pt idx="50819">240</cx:pt>
          <cx:pt idx="50820">231</cx:pt>
          <cx:pt idx="50821">259</cx:pt>
          <cx:pt idx="50822">230</cx:pt>
          <cx:pt idx="50823">239</cx:pt>
          <cx:pt idx="50824">229</cx:pt>
          <cx:pt idx="50825">232</cx:pt>
          <cx:pt idx="50826">208</cx:pt>
          <cx:pt idx="50827">186</cx:pt>
          <cx:pt idx="50828">159</cx:pt>
          <cx:pt idx="50829">70</cx:pt>
          <cx:pt idx="50830">41</cx:pt>
          <cx:pt idx="50831">16</cx:pt>
          <cx:pt idx="50832">15</cx:pt>
          <cx:pt idx="50833">18</cx:pt>
          <cx:pt idx="50834">41</cx:pt>
          <cx:pt idx="50835">70</cx:pt>
          <cx:pt idx="50836">139</cx:pt>
          <cx:pt idx="50837">248</cx:pt>
          <cx:pt idx="50838">203</cx:pt>
          <cx:pt idx="50839">247</cx:pt>
          <cx:pt idx="50840">248</cx:pt>
          <cx:pt idx="50841">212</cx:pt>
          <cx:pt idx="50842">225</cx:pt>
          <cx:pt idx="50843">228</cx:pt>
          <cx:pt idx="50844">240</cx:pt>
          <cx:pt idx="50845">246</cx:pt>
          <cx:pt idx="50846">211</cx:pt>
          <cx:pt idx="50847">236</cx:pt>
          <cx:pt idx="50848">247</cx:pt>
          <cx:pt idx="50849">208</cx:pt>
          <cx:pt idx="50850">210</cx:pt>
          <cx:pt idx="50851">197</cx:pt>
          <cx:pt idx="50852">159</cx:pt>
          <cx:pt idx="50853">60</cx:pt>
          <cx:pt idx="50854">41</cx:pt>
          <cx:pt idx="50855">22</cx:pt>
          <cx:pt idx="50856">18</cx:pt>
          <cx:pt idx="50857">27</cx:pt>
          <cx:pt idx="50858">44</cx:pt>
          <cx:pt idx="50859">72</cx:pt>
          <cx:pt idx="50860">141</cx:pt>
          <cx:pt idx="50861">256</cx:pt>
          <cx:pt idx="50862">223</cx:pt>
          <cx:pt idx="50863">247</cx:pt>
          <cx:pt idx="50864">222</cx:pt>
          <cx:pt idx="50865">249</cx:pt>
          <cx:pt idx="50866">240</cx:pt>
          <cx:pt idx="50867">237</cx:pt>
          <cx:pt idx="50868">226</cx:pt>
          <cx:pt idx="50869">259</cx:pt>
          <cx:pt idx="50870">237</cx:pt>
          <cx:pt idx="50871">259</cx:pt>
          <cx:pt idx="50872">234</cx:pt>
          <cx:pt idx="50873">226</cx:pt>
          <cx:pt idx="50874">209</cx:pt>
          <cx:pt idx="50875">205</cx:pt>
          <cx:pt idx="50876">158</cx:pt>
          <cx:pt idx="50877">54</cx:pt>
          <cx:pt idx="50878">45</cx:pt>
          <cx:pt idx="50879">24</cx:pt>
          <cx:pt idx="50880">21</cx:pt>
          <cx:pt idx="50881">22</cx:pt>
          <cx:pt idx="50882">48</cx:pt>
          <cx:pt idx="50883">81</cx:pt>
          <cx:pt idx="50884">142</cx:pt>
          <cx:pt idx="50885">233</cx:pt>
          <cx:pt idx="50886">205</cx:pt>
          <cx:pt idx="50887">271</cx:pt>
          <cx:pt idx="50888">221</cx:pt>
          <cx:pt idx="50889">251</cx:pt>
          <cx:pt idx="50890">223</cx:pt>
          <cx:pt idx="50891">243</cx:pt>
          <cx:pt idx="50892">228</cx:pt>
          <cx:pt idx="50893">260</cx:pt>
          <cx:pt idx="50894">230</cx:pt>
          <cx:pt idx="50895">255</cx:pt>
          <cx:pt idx="50896">235</cx:pt>
          <cx:pt idx="50897">221</cx:pt>
          <cx:pt idx="50898">216</cx:pt>
          <cx:pt idx="50899">209</cx:pt>
          <cx:pt idx="50900">163</cx:pt>
          <cx:pt idx="50901">71</cx:pt>
          <cx:pt idx="50902">45</cx:pt>
          <cx:pt idx="50903">22</cx:pt>
          <cx:pt idx="50904">15</cx:pt>
          <cx:pt idx="50905">27</cx:pt>
          <cx:pt idx="50906">48</cx:pt>
          <cx:pt idx="50907">74</cx:pt>
          <cx:pt idx="50908">145</cx:pt>
          <cx:pt idx="50909">239</cx:pt>
          <cx:pt idx="50910">209</cx:pt>
          <cx:pt idx="50911">270</cx:pt>
          <cx:pt idx="50912">251</cx:pt>
          <cx:pt idx="50913">257</cx:pt>
          <cx:pt idx="50914">243</cx:pt>
          <cx:pt idx="50915">248</cx:pt>
          <cx:pt idx="50916">237</cx:pt>
          <cx:pt idx="50917">277</cx:pt>
          <cx:pt idx="50918">243</cx:pt>
          <cx:pt idx="50919">285</cx:pt>
          <cx:pt idx="50920">254</cx:pt>
          <cx:pt idx="50921">228</cx:pt>
          <cx:pt idx="50922">212</cx:pt>
          <cx:pt idx="50923">222</cx:pt>
          <cx:pt idx="50924">182</cx:pt>
          <cx:pt idx="50925">63</cx:pt>
          <cx:pt idx="50926">33</cx:pt>
          <cx:pt idx="50927">20</cx:pt>
          <cx:pt idx="50928">12</cx:pt>
          <cx:pt idx="50929">7</cx:pt>
          <cx:pt idx="50930">22</cx:pt>
          <cx:pt idx="50931">50</cx:pt>
          <cx:pt idx="50932">140</cx:pt>
          <cx:pt idx="50933">206</cx:pt>
          <cx:pt idx="50934">158</cx:pt>
          <cx:pt idx="50935">224</cx:pt>
          <cx:pt idx="50936">241</cx:pt>
          <cx:pt idx="50937">234</cx:pt>
          <cx:pt idx="50938">210</cx:pt>
          <cx:pt idx="50939">228</cx:pt>
          <cx:pt idx="50940">219</cx:pt>
          <cx:pt idx="50941">190</cx:pt>
          <cx:pt idx="50942">188</cx:pt>
          <cx:pt idx="50943">169</cx:pt>
          <cx:pt idx="50944">169</cx:pt>
          <cx:pt idx="50945">161</cx:pt>
          <cx:pt idx="50946">147</cx:pt>
          <cx:pt idx="50947">120</cx:pt>
          <cx:pt idx="50948">131</cx:pt>
          <cx:pt idx="50949">41</cx:pt>
          <cx:pt idx="50950">9</cx:pt>
          <cx:pt idx="50951">6</cx:pt>
          <cx:pt idx="50952">10</cx:pt>
          <cx:pt idx="50953">5</cx:pt>
          <cx:pt idx="50954">7</cx:pt>
          <cx:pt idx="50955">30</cx:pt>
          <cx:pt idx="50956">61</cx:pt>
          <cx:pt idx="50957">80</cx:pt>
          <cx:pt idx="50958">131</cx:pt>
          <cx:pt idx="50959">109</cx:pt>
          <cx:pt idx="50960">196</cx:pt>
          <cx:pt idx="50961">170</cx:pt>
          <cx:pt idx="50962">222</cx:pt>
          <cx:pt idx="50963">194</cx:pt>
          <cx:pt idx="50964">252</cx:pt>
          <cx:pt idx="50965">235</cx:pt>
          <cx:pt idx="50966">237</cx:pt>
          <cx:pt idx="50967">228</cx:pt>
          <cx:pt idx="50968">231</cx:pt>
          <cx:pt idx="50969">219</cx:pt>
          <cx:pt idx="50970">228</cx:pt>
          <cx:pt idx="50971">193</cx:pt>
          <cx:pt idx="50972">207</cx:pt>
          <cx:pt idx="50973">125</cx:pt>
          <cx:pt idx="50974">32</cx:pt>
          <cx:pt idx="50975">13</cx:pt>
          <cx:pt idx="50976">14</cx:pt>
          <cx:pt idx="50977">20</cx:pt>
          <cx:pt idx="50978">8</cx:pt>
          <cx:pt idx="50979">26</cx:pt>
          <cx:pt idx="50980">48</cx:pt>
          <cx:pt idx="50981">107</cx:pt>
          <cx:pt idx="50982">228</cx:pt>
          <cx:pt idx="50983">211</cx:pt>
          <cx:pt idx="50984">246</cx:pt>
          <cx:pt idx="50985">235</cx:pt>
          <cx:pt idx="50986">222</cx:pt>
          <cx:pt idx="50987">193</cx:pt>
          <cx:pt idx="50988">228</cx:pt>
          <cx:pt idx="50989">235</cx:pt>
          <cx:pt idx="50990">227</cx:pt>
          <cx:pt idx="50991">212</cx:pt>
          <cx:pt idx="50992">225</cx:pt>
          <cx:pt idx="50993">213</cx:pt>
          <cx:pt idx="50994">219</cx:pt>
          <cx:pt idx="50995">184</cx:pt>
          <cx:pt idx="50996">166</cx:pt>
          <cx:pt idx="50997">140</cx:pt>
          <cx:pt idx="50998">56</cx:pt>
          <cx:pt idx="50999">29</cx:pt>
          <cx:pt idx="51000">20</cx:pt>
          <cx:pt idx="51001">17</cx:pt>
          <cx:pt idx="51002">20</cx:pt>
          <cx:pt idx="51003">56</cx:pt>
          <cx:pt idx="51004">75</cx:pt>
          <cx:pt idx="51005">121</cx:pt>
          <cx:pt idx="51006">247</cx:pt>
          <cx:pt idx="51007">190</cx:pt>
          <cx:pt idx="51008">252</cx:pt>
          <cx:pt idx="51009">221</cx:pt>
          <cx:pt idx="51010">198</cx:pt>
          <cx:pt idx="51011">192</cx:pt>
          <cx:pt idx="51012">181</cx:pt>
          <cx:pt idx="51013">202</cx:pt>
          <cx:pt idx="51014">223</cx:pt>
          <cx:pt idx="51015">189</cx:pt>
          <cx:pt idx="51016">218</cx:pt>
          <cx:pt idx="51017">217</cx:pt>
          <cx:pt idx="51018">198</cx:pt>
          <cx:pt idx="51019">175</cx:pt>
          <cx:pt idx="51020">182</cx:pt>
          <cx:pt idx="51021">130</cx:pt>
          <cx:pt idx="51022">56</cx:pt>
          <cx:pt idx="51023">37</cx:pt>
          <cx:pt idx="51024">18</cx:pt>
          <cx:pt idx="51025">13</cx:pt>
          <cx:pt idx="51026">19</cx:pt>
          <cx:pt idx="51027">47</cx:pt>
          <cx:pt idx="51028">73</cx:pt>
          <cx:pt idx="51029">119</cx:pt>
          <cx:pt idx="51030">225</cx:pt>
          <cx:pt idx="51031">182</cx:pt>
          <cx:pt idx="51032">254</cx:pt>
          <cx:pt idx="51033">243</cx:pt>
          <cx:pt idx="51034">234</cx:pt>
          <cx:pt idx="51035">202</cx:pt>
          <cx:pt idx="51036">217</cx:pt>
          <cx:pt idx="51037">217</cx:pt>
          <cx:pt idx="51038">250</cx:pt>
          <cx:pt idx="51039">216</cx:pt>
          <cx:pt idx="51040">249</cx:pt>
          <cx:pt idx="51041">233</cx:pt>
          <cx:pt idx="51042">222</cx:pt>
          <cx:pt idx="51043">189</cx:pt>
          <cx:pt idx="51044">179</cx:pt>
          <cx:pt idx="51045">130</cx:pt>
          <cx:pt idx="51046">57</cx:pt>
          <cx:pt idx="51047">35</cx:pt>
          <cx:pt idx="51048">20</cx:pt>
          <cx:pt idx="51049">15</cx:pt>
          <cx:pt idx="51050">24</cx:pt>
          <cx:pt idx="51051">52</cx:pt>
          <cx:pt idx="51052">72</cx:pt>
          <cx:pt idx="51053">114</cx:pt>
          <cx:pt idx="51054">225</cx:pt>
          <cx:pt idx="51055">199</cx:pt>
          <cx:pt idx="51056">224</cx:pt>
          <cx:pt idx="51057">235</cx:pt>
          <cx:pt idx="51058">226</cx:pt>
          <cx:pt idx="51059">213</cx:pt>
          <cx:pt idx="51060">222</cx:pt>
          <cx:pt idx="51061">225</cx:pt>
          <cx:pt idx="51062">250</cx:pt>
          <cx:pt idx="51063">217</cx:pt>
          <cx:pt idx="51064">254</cx:pt>
          <cx:pt idx="51065">242</cx:pt>
          <cx:pt idx="51066">229</cx:pt>
          <cx:pt idx="51067">185</cx:pt>
          <cx:pt idx="51068">196</cx:pt>
          <cx:pt idx="51069">140</cx:pt>
          <cx:pt idx="51070">63</cx:pt>
          <cx:pt idx="51071">38</cx:pt>
          <cx:pt idx="51072">22</cx:pt>
          <cx:pt idx="51073">15</cx:pt>
          <cx:pt idx="51074">25</cx:pt>
          <cx:pt idx="51075">52</cx:pt>
          <cx:pt idx="51076">76</cx:pt>
          <cx:pt idx="51077">131</cx:pt>
          <cx:pt idx="51078">234</cx:pt>
          <cx:pt idx="51079">207</cx:pt>
          <cx:pt idx="51080">264</cx:pt>
          <cx:pt idx="51081">267</cx:pt>
          <cx:pt idx="51082">267</cx:pt>
          <cx:pt idx="51083">228</cx:pt>
          <cx:pt idx="51084">228</cx:pt>
          <cx:pt idx="51085">250</cx:pt>
          <cx:pt idx="51086">271</cx:pt>
          <cx:pt idx="51087">256</cx:pt>
          <cx:pt idx="51088">263</cx:pt>
          <cx:pt idx="51089">232</cx:pt>
          <cx:pt idx="51090">235</cx:pt>
          <cx:pt idx="51091">195</cx:pt>
          <cx:pt idx="51092">195</cx:pt>
          <cx:pt idx="51093">139</cx:pt>
          <cx:pt idx="51094">64</cx:pt>
          <cx:pt idx="51095">44</cx:pt>
          <cx:pt idx="51096">21</cx:pt>
          <cx:pt idx="51097">8</cx:pt>
          <cx:pt idx="51098">10</cx:pt>
          <cx:pt idx="51099">31</cx:pt>
          <cx:pt idx="51100">49</cx:pt>
          <cx:pt idx="51101">107</cx:pt>
          <cx:pt idx="51102">178</cx:pt>
          <cx:pt idx="51103">147</cx:pt>
          <cx:pt idx="51104">233</cx:pt>
          <cx:pt idx="51105">207</cx:pt>
          <cx:pt idx="51106">231</cx:pt>
          <cx:pt idx="51107">213</cx:pt>
          <cx:pt idx="51108">200</cx:pt>
          <cx:pt idx="51109">198</cx:pt>
          <cx:pt idx="51110">199</cx:pt>
          <cx:pt idx="51111">174</cx:pt>
          <cx:pt idx="51112">181</cx:pt>
          <cx:pt idx="51113">154</cx:pt>
          <cx:pt idx="51114">162</cx:pt>
          <cx:pt idx="51115">120</cx:pt>
          <cx:pt idx="51116">112</cx:pt>
          <cx:pt idx="51117">90</cx:pt>
          <cx:pt idx="51118">38</cx:pt>
          <cx:pt idx="51119">7</cx:pt>
          <cx:pt idx="51120">9</cx:pt>
          <cx:pt idx="51121">7</cx:pt>
          <cx:pt idx="51122">6</cx:pt>
          <cx:pt idx="51123">23</cx:pt>
          <cx:pt idx="51124">54</cx:pt>
          <cx:pt idx="51125">76</cx:pt>
          <cx:pt idx="51126">122</cx:pt>
          <cx:pt idx="51127">112</cx:pt>
          <cx:pt idx="51128">173</cx:pt>
          <cx:pt idx="51129">161</cx:pt>
          <cx:pt idx="51130">203</cx:pt>
          <cx:pt idx="51131">204</cx:pt>
          <cx:pt idx="51132">209</cx:pt>
          <cx:pt idx="51133">219</cx:pt>
          <cx:pt idx="51134">236</cx:pt>
          <cx:pt idx="51135">213</cx:pt>
          <cx:pt idx="51136">220</cx:pt>
          <cx:pt idx="51137">202</cx:pt>
          <cx:pt idx="51138">237</cx:pt>
          <cx:pt idx="51139">179</cx:pt>
          <cx:pt idx="51140">184</cx:pt>
          <cx:pt idx="51141">139</cx:pt>
          <cx:pt idx="51142">57</cx:pt>
          <cx:pt idx="51143">20</cx:pt>
          <cx:pt idx="51144">15</cx:pt>
          <cx:pt idx="51145">17</cx:pt>
          <cx:pt idx="51146">17</cx:pt>
          <cx:pt idx="51147">30</cx:pt>
          <cx:pt idx="51148">48</cx:pt>
          <cx:pt idx="51149">100</cx:pt>
          <cx:pt idx="51150">202</cx:pt>
          <cx:pt idx="51151">193</cx:pt>
          <cx:pt idx="51152">231</cx:pt>
          <cx:pt idx="51153">245</cx:pt>
          <cx:pt idx="51154">211</cx:pt>
          <cx:pt idx="51155">226</cx:pt>
          <cx:pt idx="51156">225</cx:pt>
          <cx:pt idx="51157">237</cx:pt>
          <cx:pt idx="51158">236</cx:pt>
          <cx:pt idx="51159">215</cx:pt>
          <cx:pt idx="51160">237</cx:pt>
          <cx:pt idx="51161">225</cx:pt>
          <cx:pt idx="51162">210</cx:pt>
          <cx:pt idx="51163">179</cx:pt>
          <cx:pt idx="51164">159</cx:pt>
          <cx:pt idx="51165">122</cx:pt>
          <cx:pt idx="51166">69</cx:pt>
          <cx:pt idx="51167">35</cx:pt>
          <cx:pt idx="51168">15</cx:pt>
          <cx:pt idx="51169">12</cx:pt>
          <cx:pt idx="51170">19</cx:pt>
          <cx:pt idx="51171">54</cx:pt>
          <cx:pt idx="51172">63</cx:pt>
          <cx:pt idx="51173">100</cx:pt>
          <cx:pt idx="51174">201</cx:pt>
          <cx:pt idx="51175">195</cx:pt>
          <cx:pt idx="51176">216</cx:pt>
          <cx:pt idx="51177">263</cx:pt>
          <cx:pt idx="51178">205</cx:pt>
          <cx:pt idx="51179">191</cx:pt>
          <cx:pt idx="51180">200</cx:pt>
          <cx:pt idx="51181">207</cx:pt>
          <cx:pt idx="51182">210</cx:pt>
          <cx:pt idx="51183">204</cx:pt>
          <cx:pt idx="51184">226</cx:pt>
          <cx:pt idx="51185">216</cx:pt>
          <cx:pt idx="51186">206</cx:pt>
          <cx:pt idx="51187">156</cx:pt>
          <cx:pt idx="51188">172</cx:pt>
          <cx:pt idx="51189">118</cx:pt>
          <cx:pt idx="51190">55</cx:pt>
          <cx:pt idx="51191">39</cx:pt>
          <cx:pt idx="51192">20</cx:pt>
          <cx:pt idx="51193">13</cx:pt>
          <cx:pt idx="51194">25</cx:pt>
          <cx:pt idx="51195">59</cx:pt>
          <cx:pt idx="51196">71</cx:pt>
          <cx:pt idx="51197">101</cx:pt>
          <cx:pt idx="51198">218</cx:pt>
          <cx:pt idx="51199">171</cx:pt>
          <cx:pt idx="51200">231</cx:pt>
          <cx:pt idx="51201">233</cx:pt>
          <cx:pt idx="51202">227</cx:pt>
          <cx:pt idx="51203">200</cx:pt>
          <cx:pt idx="51204">196</cx:pt>
          <cx:pt idx="51205">225</cx:pt>
          <cx:pt idx="51206">250</cx:pt>
          <cx:pt idx="51207">218</cx:pt>
          <cx:pt idx="51208">221</cx:pt>
          <cx:pt idx="51209">230</cx:pt>
          <cx:pt idx="51210">218</cx:pt>
          <cx:pt idx="51211">201</cx:pt>
          <cx:pt idx="51212">188</cx:pt>
          <cx:pt idx="51213">112</cx:pt>
          <cx:pt idx="51214">59</cx:pt>
          <cx:pt idx="51215">43</cx:pt>
          <cx:pt idx="51216">18</cx:pt>
          <cx:pt idx="51217">15</cx:pt>
          <cx:pt idx="51218">23</cx:pt>
          <cx:pt idx="51219">56</cx:pt>
          <cx:pt idx="51220">71</cx:pt>
          <cx:pt idx="51221">99</cx:pt>
          <cx:pt idx="51222">222</cx:pt>
          <cx:pt idx="51223">190</cx:pt>
          <cx:pt idx="51224">226</cx:pt>
          <cx:pt idx="51225">217</cx:pt>
          <cx:pt idx="51226">243</cx:pt>
          <cx:pt idx="51227">198</cx:pt>
          <cx:pt idx="51228">209</cx:pt>
          <cx:pt idx="51229">227</cx:pt>
          <cx:pt idx="51230">232</cx:pt>
          <cx:pt idx="51231">224</cx:pt>
          <cx:pt idx="51232">233</cx:pt>
          <cx:pt idx="51233">237</cx:pt>
          <cx:pt idx="51234">240</cx:pt>
          <cx:pt idx="51235">180</cx:pt>
          <cx:pt idx="51236">170</cx:pt>
          <cx:pt idx="51237">128</cx:pt>
          <cx:pt idx="51238">62</cx:pt>
          <cx:pt idx="51239">35</cx:pt>
          <cx:pt idx="51240">22</cx:pt>
          <cx:pt idx="51241">14</cx:pt>
          <cx:pt idx="51242">25</cx:pt>
          <cx:pt idx="51243">54</cx:pt>
          <cx:pt idx="51244">66</cx:pt>
          <cx:pt idx="51245">109</cx:pt>
          <cx:pt idx="51246">224</cx:pt>
          <cx:pt idx="51247">188</cx:pt>
          <cx:pt idx="51248">259</cx:pt>
          <cx:pt idx="51249">243</cx:pt>
          <cx:pt idx="51250">255</cx:pt>
          <cx:pt idx="51251">203</cx:pt>
          <cx:pt idx="51252">228</cx:pt>
          <cx:pt idx="51253">235</cx:pt>
          <cx:pt idx="51254">264</cx:pt>
          <cx:pt idx="51255">218</cx:pt>
          <cx:pt idx="51256">219</cx:pt>
          <cx:pt idx="51257">196</cx:pt>
          <cx:pt idx="51258">204</cx:pt>
          <cx:pt idx="51259">176</cx:pt>
          <cx:pt idx="51260">165</cx:pt>
          <cx:pt idx="51261">129</cx:pt>
          <cx:pt idx="51262">61</cx:pt>
          <cx:pt idx="51263">42</cx:pt>
          <cx:pt idx="51264">20</cx:pt>
          <cx:pt idx="51265">10</cx:pt>
          <cx:pt idx="51266">7</cx:pt>
          <cx:pt idx="51267">30</cx:pt>
          <cx:pt idx="51268">54</cx:pt>
          <cx:pt idx="51269">86</cx:pt>
          <cx:pt idx="51270">163</cx:pt>
          <cx:pt idx="51271">126</cx:pt>
          <cx:pt idx="51272">214</cx:pt>
          <cx:pt idx="51273">201</cx:pt>
          <cx:pt idx="51274">207</cx:pt>
          <cx:pt idx="51275">174</cx:pt>
          <cx:pt idx="51276">182</cx:pt>
          <cx:pt idx="51277">171</cx:pt>
          <cx:pt idx="51278">161</cx:pt>
          <cx:pt idx="51279">143</cx:pt>
          <cx:pt idx="51280">162</cx:pt>
          <cx:pt idx="51281">143</cx:pt>
          <cx:pt idx="51282">142</cx:pt>
          <cx:pt idx="51283">104</cx:pt>
          <cx:pt idx="51284">93</cx:pt>
          <cx:pt idx="51285">67</cx:pt>
          <cx:pt idx="51286">27</cx:pt>
          <cx:pt idx="51287">13</cx:pt>
          <cx:pt idx="51288">5</cx:pt>
          <cx:pt idx="51289">2</cx:pt>
          <cx:pt idx="51290">10</cx:pt>
          <cx:pt idx="51291">18</cx:pt>
          <cx:pt idx="51292">45</cx:pt>
          <cx:pt idx="51293">68</cx:pt>
          <cx:pt idx="51294">119</cx:pt>
          <cx:pt idx="51295">99</cx:pt>
          <cx:pt idx="51296">184</cx:pt>
          <cx:pt idx="51297">188</cx:pt>
          <cx:pt idx="51298">201</cx:pt>
          <cx:pt idx="51299">184</cx:pt>
          <cx:pt idx="51300">225</cx:pt>
          <cx:pt idx="51301">219</cx:pt>
          <cx:pt idx="51302">237</cx:pt>
          <cx:pt idx="51303">202</cx:pt>
          <cx:pt idx="51304">225</cx:pt>
          <cx:pt idx="51305">222</cx:pt>
          <cx:pt idx="51306">216</cx:pt>
          <cx:pt idx="51307">178</cx:pt>
          <cx:pt idx="51308">191</cx:pt>
          <cx:pt idx="51309">123</cx:pt>
          <cx:pt idx="51310">43</cx:pt>
          <cx:pt idx="51311">19</cx:pt>
          <cx:pt idx="51312">20</cx:pt>
          <cx:pt idx="51313">17</cx:pt>
          <cx:pt idx="51314">11</cx:pt>
          <cx:pt idx="51315">19</cx:pt>
          <cx:pt idx="51316">31</cx:pt>
          <cx:pt idx="51317">86</cx:pt>
          <cx:pt idx="51318">179</cx:pt>
          <cx:pt idx="51319">159</cx:pt>
          <cx:pt idx="51320">209</cx:pt>
          <cx:pt idx="51321">204</cx:pt>
          <cx:pt idx="51322">197</cx:pt>
          <cx:pt idx="51323">143</cx:pt>
          <cx:pt idx="51324">182</cx:pt>
          <cx:pt idx="51325">177</cx:pt>
          <cx:pt idx="51326">192</cx:pt>
          <cx:pt idx="51327">164</cx:pt>
          <cx:pt idx="51328">183</cx:pt>
          <cx:pt idx="51329">189</cx:pt>
          <cx:pt idx="51330">180</cx:pt>
          <cx:pt idx="51331">156</cx:pt>
          <cx:pt idx="51332">150</cx:pt>
          <cx:pt idx="51333">88</cx:pt>
          <cx:pt idx="51334">50</cx:pt>
          <cx:pt idx="51335">39</cx:pt>
          <cx:pt idx="51336">21</cx:pt>
          <cx:pt idx="51337">10</cx:pt>
          <cx:pt idx="51338">17</cx:pt>
          <cx:pt idx="51339">46</cx:pt>
          <cx:pt idx="51340">69</cx:pt>
          <cx:pt idx="51341">121</cx:pt>
          <cx:pt idx="51342">218</cx:pt>
          <cx:pt idx="51343">188</cx:pt>
          <cx:pt idx="51344">230</cx:pt>
          <cx:pt idx="51345">219</cx:pt>
          <cx:pt idx="51346">200</cx:pt>
          <cx:pt idx="51347">155</cx:pt>
          <cx:pt idx="51348">208</cx:pt>
          <cx:pt idx="51349">187</cx:pt>
          <cx:pt idx="51350">237</cx:pt>
          <cx:pt idx="51351">186</cx:pt>
          <cx:pt idx="51352">223</cx:pt>
          <cx:pt idx="51353">202</cx:pt>
          <cx:pt idx="51354">208</cx:pt>
          <cx:pt idx="51355">165</cx:pt>
          <cx:pt idx="51356">178</cx:pt>
          <cx:pt idx="51357">108</cx:pt>
          <cx:pt idx="51358">55</cx:pt>
          <cx:pt idx="51359">33</cx:pt>
          <cx:pt idx="51360">21</cx:pt>
          <cx:pt idx="51361">12</cx:pt>
          <cx:pt idx="51362">23</cx:pt>
          <cx:pt idx="51363">53</cx:pt>
          <cx:pt idx="51364">56</cx:pt>
          <cx:pt idx="51365">100</cx:pt>
          <cx:pt idx="51366">184</cx:pt>
          <cx:pt idx="51367">160</cx:pt>
          <cx:pt idx="51368">194</cx:pt>
          <cx:pt idx="51369">191</cx:pt>
          <cx:pt idx="51370">168</cx:pt>
          <cx:pt idx="51371">141</cx:pt>
          <cx:pt idx="51372">154</cx:pt>
          <cx:pt idx="51373">164</cx:pt>
          <cx:pt idx="51374">187</cx:pt>
          <cx:pt idx="51375">158</cx:pt>
          <cx:pt idx="51376">185</cx:pt>
          <cx:pt idx="51377">193</cx:pt>
          <cx:pt idx="51378">176</cx:pt>
          <cx:pt idx="51379">139</cx:pt>
          <cx:pt idx="51380">155</cx:pt>
          <cx:pt idx="51381">86</cx:pt>
          <cx:pt idx="51382">53</cx:pt>
          <cx:pt idx="51383">39</cx:pt>
          <cx:pt idx="51384">20</cx:pt>
          <cx:pt idx="51385">13</cx:pt>
          <cx:pt idx="51386">22</cx:pt>
          <cx:pt idx="51387">52</cx:pt>
          <cx:pt idx="51388">54</cx:pt>
          <cx:pt idx="51389">89</cx:pt>
          <cx:pt idx="51390">182</cx:pt>
          <cx:pt idx="51391">151</cx:pt>
          <cx:pt idx="51392">186</cx:pt>
          <cx:pt idx="51393">193</cx:pt>
          <cx:pt idx="51394">200</cx:pt>
          <cx:pt idx="51395">163</cx:pt>
          <cx:pt idx="51396">176</cx:pt>
          <cx:pt idx="51397">170</cx:pt>
          <cx:pt idx="51398">192</cx:pt>
          <cx:pt idx="51399">169</cx:pt>
          <cx:pt idx="51400">212</cx:pt>
          <cx:pt idx="51401">184</cx:pt>
          <cx:pt idx="51402">177</cx:pt>
          <cx:pt idx="51403">146</cx:pt>
          <cx:pt idx="51404">151</cx:pt>
          <cx:pt idx="51405">86</cx:pt>
          <cx:pt idx="51406">55</cx:pt>
          <cx:pt idx="51407">42</cx:pt>
          <cx:pt idx="51408">17</cx:pt>
          <cx:pt idx="51409">13</cx:pt>
          <cx:pt idx="51410">22</cx:pt>
          <cx:pt idx="51411">52</cx:pt>
          <cx:pt idx="51412">69</cx:pt>
          <cx:pt idx="51413">92</cx:pt>
          <cx:pt idx="51414">182</cx:pt>
          <cx:pt idx="51415">156</cx:pt>
          <cx:pt idx="51416">185</cx:pt>
          <cx:pt idx="51417">200</cx:pt>
          <cx:pt idx="51418">193</cx:pt>
          <cx:pt idx="51419">161</cx:pt>
          <cx:pt idx="51420">171</cx:pt>
          <cx:pt idx="51421">175</cx:pt>
          <cx:pt idx="51422">194</cx:pt>
          <cx:pt idx="51423">180</cx:pt>
          <cx:pt idx="51424">208</cx:pt>
          <cx:pt idx="51425">182</cx:pt>
          <cx:pt idx="51426">178</cx:pt>
          <cx:pt idx="51427">135</cx:pt>
          <cx:pt idx="51428">151</cx:pt>
          <cx:pt idx="51429">90</cx:pt>
          <cx:pt idx="51430">52</cx:pt>
          <cx:pt idx="51431">36</cx:pt>
          <cx:pt idx="51432">14</cx:pt>
          <cx:pt idx="51433">3</cx:pt>
          <cx:pt idx="51434">8</cx:pt>
          <cx:pt idx="51435">25</cx:pt>
          <cx:pt idx="51436">28</cx:pt>
          <cx:pt idx="51437">77</cx:pt>
          <cx:pt idx="51438">155</cx:pt>
          <cx:pt idx="51439">153</cx:pt>
          <cx:pt idx="51440">192</cx:pt>
          <cx:pt idx="51441">200</cx:pt>
          <cx:pt idx="51442">226</cx:pt>
          <cx:pt idx="51443">169</cx:pt>
          <cx:pt idx="51444">187</cx:pt>
          <cx:pt idx="51445">171</cx:pt>
          <cx:pt idx="51446">192</cx:pt>
          <cx:pt idx="51447">143</cx:pt>
          <cx:pt idx="51448">146</cx:pt>
          <cx:pt idx="51449">125</cx:pt>
          <cx:pt idx="51450">163</cx:pt>
          <cx:pt idx="51451">91</cx:pt>
          <cx:pt idx="51452">89</cx:pt>
          <cx:pt idx="51453">73</cx:pt>
          <cx:pt idx="51454">27</cx:pt>
          <cx:pt idx="51455">11</cx:pt>
          <cx:pt idx="51456">1</cx:pt>
          <cx:pt idx="51457">1</cx:pt>
          <cx:pt idx="51458">5</cx:pt>
          <cx:pt idx="51459">20</cx:pt>
          <cx:pt idx="51460">36</cx:pt>
          <cx:pt idx="51461">72</cx:pt>
          <cx:pt idx="51462">118</cx:pt>
          <cx:pt idx="51463">97</cx:pt>
          <cx:pt idx="51464">175</cx:pt>
          <cx:pt idx="51465">174</cx:pt>
          <cx:pt idx="51466">172</cx:pt>
          <cx:pt idx="51467">166</cx:pt>
          <cx:pt idx="51468">207</cx:pt>
          <cx:pt idx="51469">213</cx:pt>
          <cx:pt idx="51470">226</cx:pt>
          <cx:pt idx="51471">196</cx:pt>
          <cx:pt idx="51472">206</cx:pt>
          <cx:pt idx="51473">217</cx:pt>
          <cx:pt idx="51474">217</cx:pt>
          <cx:pt idx="51475">173</cx:pt>
          <cx:pt idx="51476">185</cx:pt>
          <cx:pt idx="51477">121</cx:pt>
          <cx:pt idx="51478">42</cx:pt>
          <cx:pt idx="51479">15</cx:pt>
          <cx:pt idx="51480">14</cx:pt>
          <cx:pt idx="51481">17</cx:pt>
          <cx:pt idx="51482">8</cx:pt>
          <cx:pt idx="51483">19</cx:pt>
          <cx:pt idx="51484">42</cx:pt>
          <cx:pt idx="51485">105</cx:pt>
          <cx:pt idx="51486">231</cx:pt>
          <cx:pt idx="51487">203</cx:pt>
          <cx:pt idx="51488">247</cx:pt>
          <cx:pt idx="51489">238</cx:pt>
          <cx:pt idx="51490">218</cx:pt>
          <cx:pt idx="51491">169</cx:pt>
          <cx:pt idx="51492">199</cx:pt>
          <cx:pt idx="51493">208</cx:pt>
          <cx:pt idx="51494">222</cx:pt>
          <cx:pt idx="51495">206</cx:pt>
          <cx:pt idx="51496">215</cx:pt>
          <cx:pt idx="51497">214</cx:pt>
          <cx:pt idx="51498">212</cx:pt>
          <cx:pt idx="51499">170</cx:pt>
          <cx:pt idx="51500">166</cx:pt>
          <cx:pt idx="51501">117</cx:pt>
          <cx:pt idx="51502">51</cx:pt>
          <cx:pt idx="51503">37</cx:pt>
          <cx:pt idx="51504">18</cx:pt>
          <cx:pt idx="51505">12</cx:pt>
          <cx:pt idx="51506">16</cx:pt>
          <cx:pt idx="51507">44</cx:pt>
          <cx:pt idx="51508">66</cx:pt>
          <cx:pt idx="51509">113</cx:pt>
          <cx:pt idx="51510">234</cx:pt>
          <cx:pt idx="51511">203</cx:pt>
          <cx:pt idx="51512">239</cx:pt>
          <cx:pt idx="51513">222</cx:pt>
          <cx:pt idx="51514">194</cx:pt>
          <cx:pt idx="51515">152</cx:pt>
          <cx:pt idx="51516">196</cx:pt>
          <cx:pt idx="51517">196</cx:pt>
          <cx:pt idx="51518">235</cx:pt>
          <cx:pt idx="51519">182</cx:pt>
          <cx:pt idx="51520">210</cx:pt>
          <cx:pt idx="51521">217</cx:pt>
          <cx:pt idx="51522">223</cx:pt>
          <cx:pt idx="51523">163</cx:pt>
          <cx:pt idx="51524">162</cx:pt>
          <cx:pt idx="51525">121</cx:pt>
          <cx:pt idx="51526">54</cx:pt>
          <cx:pt idx="51527">31</cx:pt>
          <cx:pt idx="51528">12</cx:pt>
          <cx:pt idx="51529">12</cx:pt>
          <cx:pt idx="51530">29</cx:pt>
          <cx:pt idx="51531">53</cx:pt>
          <cx:pt idx="51532">67</cx:pt>
          <cx:pt idx="51533">117</cx:pt>
          <cx:pt idx="51534">226</cx:pt>
          <cx:pt idx="51535">195</cx:pt>
          <cx:pt idx="51536">229</cx:pt>
          <cx:pt idx="51537">219</cx:pt>
          <cx:pt idx="51538">202</cx:pt>
          <cx:pt idx="51539">178</cx:pt>
          <cx:pt idx="51540">214</cx:pt>
          <cx:pt idx="51541">218</cx:pt>
          <cx:pt idx="51542">227</cx:pt>
          <cx:pt idx="51543">209</cx:pt>
          <cx:pt idx="51544">222</cx:pt>
          <cx:pt idx="51545">228</cx:pt>
          <cx:pt idx="51546">225</cx:pt>
          <cx:pt idx="51547">164</cx:pt>
          <cx:pt idx="51548">174</cx:pt>
          <cx:pt idx="51549">130</cx:pt>
          <cx:pt idx="51550">72</cx:pt>
          <cx:pt idx="51551">42</cx:pt>
          <cx:pt idx="51552">25</cx:pt>
          <cx:pt idx="51553">16</cx:pt>
          <cx:pt idx="51554">26</cx:pt>
          <cx:pt idx="51555">56</cx:pt>
          <cx:pt idx="51556">71</cx:pt>
          <cx:pt idx="51557">104</cx:pt>
          <cx:pt idx="51558">221</cx:pt>
          <cx:pt idx="51559">203</cx:pt>
          <cx:pt idx="51560">232</cx:pt>
          <cx:pt idx="51561">220</cx:pt>
          <cx:pt idx="51562">195</cx:pt>
          <cx:pt idx="51563">175</cx:pt>
          <cx:pt idx="51564">198</cx:pt>
          <cx:pt idx="51565">205</cx:pt>
          <cx:pt idx="51566">229</cx:pt>
          <cx:pt idx="51567">206</cx:pt>
          <cx:pt idx="51568">228</cx:pt>
          <cx:pt idx="51569">227</cx:pt>
          <cx:pt idx="51570">230</cx:pt>
          <cx:pt idx="51571">173</cx:pt>
          <cx:pt idx="51572">199</cx:pt>
          <cx:pt idx="51573">134</cx:pt>
          <cx:pt idx="51574">70</cx:pt>
          <cx:pt idx="51575">39</cx:pt>
          <cx:pt idx="51576">24</cx:pt>
          <cx:pt idx="51577">15</cx:pt>
          <cx:pt idx="51578">21</cx:pt>
          <cx:pt idx="51579">57</cx:pt>
          <cx:pt idx="51580">70</cx:pt>
          <cx:pt idx="51581">123</cx:pt>
          <cx:pt idx="51582">209</cx:pt>
          <cx:pt idx="51583">211</cx:pt>
          <cx:pt idx="51584">243</cx:pt>
          <cx:pt idx="51585">241</cx:pt>
          <cx:pt idx="51586">220</cx:pt>
          <cx:pt idx="51587">191</cx:pt>
          <cx:pt idx="51588">217</cx:pt>
          <cx:pt idx="51589">233</cx:pt>
          <cx:pt idx="51590">251</cx:pt>
          <cx:pt idx="51591">233</cx:pt>
          <cx:pt idx="51592">222</cx:pt>
          <cx:pt idx="51593">232</cx:pt>
          <cx:pt idx="51594">231</cx:pt>
          <cx:pt idx="51595">189</cx:pt>
          <cx:pt idx="51596">189</cx:pt>
          <cx:pt idx="51597">154</cx:pt>
          <cx:pt idx="51598">60</cx:pt>
          <cx:pt idx="51599">34</cx:pt>
          <cx:pt idx="51600">18</cx:pt>
          <cx:pt idx="51601">10</cx:pt>
          <cx:pt idx="51602">8</cx:pt>
          <cx:pt idx="51603">33</cx:pt>
          <cx:pt idx="51604">43</cx:pt>
          <cx:pt idx="51605">95</cx:pt>
          <cx:pt idx="51606">173</cx:pt>
          <cx:pt idx="51607">144</cx:pt>
          <cx:pt idx="51608">204</cx:pt>
          <cx:pt idx="51609">190</cx:pt>
          <cx:pt idx="51610">203</cx:pt>
          <cx:pt idx="51611">167</cx:pt>
          <cx:pt idx="51612">192</cx:pt>
          <cx:pt idx="51613">188</cx:pt>
          <cx:pt idx="51614">167</cx:pt>
          <cx:pt idx="51615">140</cx:pt>
          <cx:pt idx="51616">147</cx:pt>
          <cx:pt idx="51617">141</cx:pt>
          <cx:pt idx="51618">151</cx:pt>
          <cx:pt idx="51619">97</cx:pt>
          <cx:pt idx="51620">89</cx:pt>
          <cx:pt idx="51621">68</cx:pt>
          <cx:pt idx="51622">25</cx:pt>
          <cx:pt idx="51623">11</cx:pt>
          <cx:pt idx="51624">5</cx:pt>
          <cx:pt idx="51625">1</cx:pt>
          <cx:pt idx="51626">1</cx:pt>
          <cx:pt idx="51627">18</cx:pt>
          <cx:pt idx="51628">48</cx:pt>
          <cx:pt idx="51629">56</cx:pt>
          <cx:pt idx="51630">106</cx:pt>
          <cx:pt idx="51631">82</cx:pt>
          <cx:pt idx="51632">157</cx:pt>
          <cx:pt idx="51633">162</cx:pt>
          <cx:pt idx="51634">169</cx:pt>
          <cx:pt idx="51635">174</cx:pt>
          <cx:pt idx="51636">195</cx:pt>
          <cx:pt idx="51637">190</cx:pt>
          <cx:pt idx="51638">220</cx:pt>
          <cx:pt idx="51639">192</cx:pt>
          <cx:pt idx="51640">189</cx:pt>
          <cx:pt idx="51641">210</cx:pt>
          <cx:pt idx="51642">211</cx:pt>
          <cx:pt idx="51643">175</cx:pt>
          <cx:pt idx="51644">173</cx:pt>
          <cx:pt idx="51645">138</cx:pt>
          <cx:pt idx="51646">47</cx:pt>
          <cx:pt idx="51647">21</cx:pt>
          <cx:pt idx="51648">22</cx:pt>
          <cx:pt idx="51649">17</cx:pt>
          <cx:pt idx="51650">17</cx:pt>
          <cx:pt idx="51651">19</cx:pt>
          <cx:pt idx="51652">37</cx:pt>
          <cx:pt idx="51653">106</cx:pt>
          <cx:pt idx="51654">241</cx:pt>
          <cx:pt idx="51655">202</cx:pt>
          <cx:pt idx="51656">236</cx:pt>
          <cx:pt idx="51657">230</cx:pt>
          <cx:pt idx="51658">205</cx:pt>
          <cx:pt idx="51659">167</cx:pt>
          <cx:pt idx="51660">197</cx:pt>
          <cx:pt idx="51661">219</cx:pt>
          <cx:pt idx="51662">214</cx:pt>
          <cx:pt idx="51663">176</cx:pt>
          <cx:pt idx="51664">211</cx:pt>
          <cx:pt idx="51665">226</cx:pt>
          <cx:pt idx="51666">211</cx:pt>
          <cx:pt idx="51667">178</cx:pt>
          <cx:pt idx="51668">170</cx:pt>
          <cx:pt idx="51669">127</cx:pt>
          <cx:pt idx="51670">61</cx:pt>
          <cx:pt idx="51671">35</cx:pt>
          <cx:pt idx="51672">19</cx:pt>
          <cx:pt idx="51673">14</cx:pt>
          <cx:pt idx="51674">10</cx:pt>
          <cx:pt idx="51675">47</cx:pt>
          <cx:pt idx="51676">76</cx:pt>
          <cx:pt idx="51677">102</cx:pt>
          <cx:pt idx="51678">237</cx:pt>
          <cx:pt idx="51679">216</cx:pt>
          <cx:pt idx="51680">233</cx:pt>
          <cx:pt idx="51681">215</cx:pt>
          <cx:pt idx="51682">213</cx:pt>
          <cx:pt idx="51683">156</cx:pt>
          <cx:pt idx="51684">204</cx:pt>
          <cx:pt idx="51685">186</cx:pt>
          <cx:pt idx="51686">210</cx:pt>
          <cx:pt idx="51687">180</cx:pt>
          <cx:pt idx="51688">220</cx:pt>
          <cx:pt idx="51689">206</cx:pt>
          <cx:pt idx="51690">211</cx:pt>
          <cx:pt idx="51691">148</cx:pt>
          <cx:pt idx="51692">176</cx:pt>
          <cx:pt idx="51693">119</cx:pt>
          <cx:pt idx="51694">56</cx:pt>
          <cx:pt idx="51695">32</cx:pt>
          <cx:pt idx="51696">19</cx:pt>
          <cx:pt idx="51697">12</cx:pt>
          <cx:pt idx="51698">28</cx:pt>
          <cx:pt idx="51699">53</cx:pt>
          <cx:pt idx="51700">78</cx:pt>
          <cx:pt idx="51701">99</cx:pt>
          <cx:pt idx="51702">223</cx:pt>
          <cx:pt idx="51703">194</cx:pt>
          <cx:pt idx="51704">238</cx:pt>
          <cx:pt idx="51705">219</cx:pt>
          <cx:pt idx="51706">210</cx:pt>
          <cx:pt idx="51707">164</cx:pt>
          <cx:pt idx="51708">195</cx:pt>
          <cx:pt idx="51709">185</cx:pt>
          <cx:pt idx="51710">234</cx:pt>
          <cx:pt idx="51711">201</cx:pt>
          <cx:pt idx="51712">226</cx:pt>
          <cx:pt idx="51713">217</cx:pt>
          <cx:pt idx="51714">213</cx:pt>
          <cx:pt idx="51715">186</cx:pt>
          <cx:pt idx="51716">178</cx:pt>
          <cx:pt idx="51717">112</cx:pt>
          <cx:pt idx="51718">61</cx:pt>
          <cx:pt idx="51719">39</cx:pt>
          <cx:pt idx="51720">17</cx:pt>
          <cx:pt idx="51721">16</cx:pt>
          <cx:pt idx="51722">19</cx:pt>
          <cx:pt idx="51723">54</cx:pt>
          <cx:pt idx="51724">74</cx:pt>
          <cx:pt idx="51725">112</cx:pt>
          <cx:pt idx="51726">227</cx:pt>
          <cx:pt idx="51727">184</cx:pt>
          <cx:pt idx="51728">227</cx:pt>
          <cx:pt idx="51729">215</cx:pt>
          <cx:pt idx="51730">210</cx:pt>
          <cx:pt idx="51731">156</cx:pt>
          <cx:pt idx="51732">205</cx:pt>
          <cx:pt idx="51733">194</cx:pt>
          <cx:pt idx="51734">236</cx:pt>
          <cx:pt idx="51735">197</cx:pt>
          <cx:pt idx="51736">209</cx:pt>
          <cx:pt idx="51737">228</cx:pt>
          <cx:pt idx="51738">227</cx:pt>
          <cx:pt idx="51739">178</cx:pt>
          <cx:pt idx="51740">178</cx:pt>
          <cx:pt idx="51741">128</cx:pt>
          <cx:pt idx="51742">65</cx:pt>
          <cx:pt idx="51743">39</cx:pt>
          <cx:pt idx="51744">24</cx:pt>
          <cx:pt idx="51745">15</cx:pt>
          <cx:pt idx="51746">16</cx:pt>
          <cx:pt idx="51747">48</cx:pt>
          <cx:pt idx="51748">76</cx:pt>
          <cx:pt idx="51749">102</cx:pt>
          <cx:pt idx="51750">193</cx:pt>
          <cx:pt idx="51751">197</cx:pt>
          <cx:pt idx="51752">219</cx:pt>
          <cx:pt idx="51753">210</cx:pt>
          <cx:pt idx="51754">201</cx:pt>
          <cx:pt idx="51755">192</cx:pt>
          <cx:pt idx="51756">196</cx:pt>
          <cx:pt idx="51757">221</cx:pt>
          <cx:pt idx="51758">243</cx:pt>
          <cx:pt idx="51759">221</cx:pt>
          <cx:pt idx="51760">227</cx:pt>
          <cx:pt idx="51761">211</cx:pt>
          <cx:pt idx="51762">204</cx:pt>
          <cx:pt idx="51763">176</cx:pt>
          <cx:pt idx="51764">159</cx:pt>
          <cx:pt idx="51765">123</cx:pt>
          <cx:pt idx="51766">62</cx:pt>
          <cx:pt idx="51767">38</cx:pt>
          <cx:pt idx="51768">20</cx:pt>
          <cx:pt idx="51769">6</cx:pt>
          <cx:pt idx="51770">8</cx:pt>
          <cx:pt idx="51771">31</cx:pt>
          <cx:pt idx="51772">41</cx:pt>
          <cx:pt idx="51773">79</cx:pt>
          <cx:pt idx="51774">164</cx:pt>
          <cx:pt idx="51775">145</cx:pt>
          <cx:pt idx="51776">197</cx:pt>
          <cx:pt idx="51777">174</cx:pt>
          <cx:pt idx="51778">178</cx:pt>
          <cx:pt idx="51779">168</cx:pt>
          <cx:pt idx="51780">190</cx:pt>
          <cx:pt idx="51781">169</cx:pt>
          <cx:pt idx="51782">170</cx:pt>
          <cx:pt idx="51783">131</cx:pt>
          <cx:pt idx="51784">136</cx:pt>
          <cx:pt idx="51785">120</cx:pt>
          <cx:pt idx="51786">146</cx:pt>
          <cx:pt idx="51787">103</cx:pt>
          <cx:pt idx="51788">92</cx:pt>
          <cx:pt idx="51789">62</cx:pt>
          <cx:pt idx="51790">28</cx:pt>
          <cx:pt idx="51791">12</cx:pt>
          <cx:pt idx="51792">5</cx:pt>
          <cx:pt idx="51793">1</cx:pt>
          <cx:pt idx="51794">5</cx:pt>
          <cx:pt idx="51795">24</cx:pt>
          <cx:pt idx="51796">41</cx:pt>
          <cx:pt idx="51797">67</cx:pt>
          <cx:pt idx="51798">106</cx:pt>
          <cx:pt idx="51799">103</cx:pt>
          <cx:pt idx="51800">154</cx:pt>
          <cx:pt idx="51801">170</cx:pt>
          <cx:pt idx="51802">183</cx:pt>
          <cx:pt idx="51803">171</cx:pt>
          <cx:pt idx="51804">205</cx:pt>
          <cx:pt idx="51805">188</cx:pt>
          <cx:pt idx="51806">210</cx:pt>
          <cx:pt idx="51807">187</cx:pt>
          <cx:pt idx="51808">200</cx:pt>
          <cx:pt idx="51809">214</cx:pt>
          <cx:pt idx="51810">223</cx:pt>
          <cx:pt idx="51811">191</cx:pt>
          <cx:pt idx="51812">172</cx:pt>
          <cx:pt idx="51813">135</cx:pt>
          <cx:pt idx="51814">47</cx:pt>
          <cx:pt idx="51815">14</cx:pt>
          <cx:pt idx="51816">20</cx:pt>
          <cx:pt idx="51817">16</cx:pt>
          <cx:pt idx="51818">9</cx:pt>
          <cx:pt idx="51819">23</cx:pt>
          <cx:pt idx="51820">44</cx:pt>
          <cx:pt idx="51821">104</cx:pt>
          <cx:pt idx="51822">225</cx:pt>
          <cx:pt idx="51823">210</cx:pt>
          <cx:pt idx="51824">238</cx:pt>
          <cx:pt idx="51825">227</cx:pt>
          <cx:pt idx="51826">204</cx:pt>
          <cx:pt idx="51827">176</cx:pt>
          <cx:pt idx="51828">199</cx:pt>
          <cx:pt idx="51829">185</cx:pt>
          <cx:pt idx="51830">195</cx:pt>
          <cx:pt idx="51831">213</cx:pt>
          <cx:pt idx="51832">211</cx:pt>
          <cx:pt idx="51833">199</cx:pt>
          <cx:pt idx="51834">200</cx:pt>
          <cx:pt idx="51835">186</cx:pt>
          <cx:pt idx="51836">170</cx:pt>
          <cx:pt idx="51837">133</cx:pt>
          <cx:pt idx="51838">59</cx:pt>
          <cx:pt idx="51839">41</cx:pt>
          <cx:pt idx="51840">28</cx:pt>
          <cx:pt idx="51841">13</cx:pt>
          <cx:pt idx="51842">11</cx:pt>
          <cx:pt idx="51843">47</cx:pt>
          <cx:pt idx="51844">73</cx:pt>
          <cx:pt idx="51845">105</cx:pt>
          <cx:pt idx="51846">225</cx:pt>
          <cx:pt idx="51847">206</cx:pt>
          <cx:pt idx="51848">221</cx:pt>
          <cx:pt idx="51849">219</cx:pt>
          <cx:pt idx="51850">201</cx:pt>
          <cx:pt idx="51851">163</cx:pt>
          <cx:pt idx="51852">182</cx:pt>
          <cx:pt idx="51853">192</cx:pt>
          <cx:pt idx="51854">219</cx:pt>
          <cx:pt idx="51855">181</cx:pt>
          <cx:pt idx="51856">215</cx:pt>
          <cx:pt idx="51857">222</cx:pt>
          <cx:pt idx="51858">213</cx:pt>
          <cx:pt idx="51859">163</cx:pt>
          <cx:pt idx="51860">175</cx:pt>
          <cx:pt idx="51861">115</cx:pt>
          <cx:pt idx="51862">58</cx:pt>
          <cx:pt idx="51863">40</cx:pt>
          <cx:pt idx="51864">25</cx:pt>
          <cx:pt idx="51865">14</cx:pt>
          <cx:pt idx="51866">17</cx:pt>
          <cx:pt idx="51867">47</cx:pt>
          <cx:pt idx="51868">76</cx:pt>
          <cx:pt idx="51869">120</cx:pt>
          <cx:pt idx="51870">214</cx:pt>
          <cx:pt idx="51871">190</cx:pt>
          <cx:pt idx="51872">239</cx:pt>
          <cx:pt idx="51873">226</cx:pt>
          <cx:pt idx="51874">212</cx:pt>
          <cx:pt idx="51875">185</cx:pt>
          <cx:pt idx="51876">207</cx:pt>
          <cx:pt idx="51877">219</cx:pt>
          <cx:pt idx="51878">235</cx:pt>
          <cx:pt idx="51879">205</cx:pt>
          <cx:pt idx="51880">215</cx:pt>
          <cx:pt idx="51881">236</cx:pt>
          <cx:pt idx="51882">218</cx:pt>
          <cx:pt idx="51883">182</cx:pt>
          <cx:pt idx="51884">175</cx:pt>
          <cx:pt idx="51885">117</cx:pt>
          <cx:pt idx="51886">59</cx:pt>
          <cx:pt idx="51887">36</cx:pt>
          <cx:pt idx="51888">26</cx:pt>
          <cx:pt idx="51889">17</cx:pt>
          <cx:pt idx="51890">21</cx:pt>
          <cx:pt idx="51891">46</cx:pt>
          <cx:pt idx="51892">65</cx:pt>
          <cx:pt idx="51893">120</cx:pt>
          <cx:pt idx="51894">226</cx:pt>
          <cx:pt idx="51895">192</cx:pt>
          <cx:pt idx="51896">243</cx:pt>
          <cx:pt idx="51897">216</cx:pt>
          <cx:pt idx="51898">213</cx:pt>
          <cx:pt idx="51899">175</cx:pt>
          <cx:pt idx="51900">205</cx:pt>
          <cx:pt idx="51901">206</cx:pt>
          <cx:pt idx="51902">232</cx:pt>
          <cx:pt idx="51903">219</cx:pt>
          <cx:pt idx="51904">231</cx:pt>
          <cx:pt idx="51905">217</cx:pt>
          <cx:pt idx="51906">224</cx:pt>
          <cx:pt idx="51907">170</cx:pt>
          <cx:pt idx="51908">170</cx:pt>
          <cx:pt idx="51909">114</cx:pt>
          <cx:pt idx="51910">65</cx:pt>
          <cx:pt idx="51911">43</cx:pt>
          <cx:pt idx="51912">21</cx:pt>
          <cx:pt idx="51913">18</cx:pt>
          <cx:pt idx="51914">26</cx:pt>
          <cx:pt idx="51915">51</cx:pt>
          <cx:pt idx="51916">74</cx:pt>
          <cx:pt idx="51917">103</cx:pt>
          <cx:pt idx="51918">218</cx:pt>
          <cx:pt idx="51919">201</cx:pt>
          <cx:pt idx="51920">236</cx:pt>
          <cx:pt idx="51921">237</cx:pt>
          <cx:pt idx="51922">217</cx:pt>
          <cx:pt idx="51923">193</cx:pt>
          <cx:pt idx="51924">218</cx:pt>
          <cx:pt idx="51925">221</cx:pt>
          <cx:pt idx="51926">221</cx:pt>
          <cx:pt idx="51927">209</cx:pt>
          <cx:pt idx="51928">222</cx:pt>
          <cx:pt idx="51929">218</cx:pt>
          <cx:pt idx="51930">228</cx:pt>
          <cx:pt idx="51931">179</cx:pt>
          <cx:pt idx="51932">172</cx:pt>
          <cx:pt idx="51933">124</cx:pt>
          <cx:pt idx="51934">72</cx:pt>
          <cx:pt idx="51935">41</cx:pt>
          <cx:pt idx="51936">16</cx:pt>
          <cx:pt idx="51937">9</cx:pt>
          <cx:pt idx="51938">7</cx:pt>
          <cx:pt idx="51939">27</cx:pt>
          <cx:pt idx="51940">41</cx:pt>
          <cx:pt idx="51941">85</cx:pt>
          <cx:pt idx="51942">169</cx:pt>
          <cx:pt idx="51943">151</cx:pt>
          <cx:pt idx="51944">210</cx:pt>
          <cx:pt idx="51945">204</cx:pt>
          <cx:pt idx="51946">211</cx:pt>
          <cx:pt idx="51947">165</cx:pt>
          <cx:pt idx="51948">177</cx:pt>
          <cx:pt idx="51949">192</cx:pt>
          <cx:pt idx="51950">166</cx:pt>
          <cx:pt idx="51951">151</cx:pt>
          <cx:pt idx="51952">133</cx:pt>
          <cx:pt idx="51953">127</cx:pt>
          <cx:pt idx="51954">138</cx:pt>
          <cx:pt idx="51955">95</cx:pt>
          <cx:pt idx="51956">76</cx:pt>
          <cx:pt idx="51957">64</cx:pt>
          <cx:pt idx="51958">25</cx:pt>
          <cx:pt idx="51959">10</cx:pt>
          <cx:pt idx="51960">7</cx:pt>
          <cx:pt idx="51961">2</cx:pt>
          <cx:pt idx="51962">7</cx:pt>
          <cx:pt idx="51963">27</cx:pt>
          <cx:pt idx="51964">41</cx:pt>
          <cx:pt idx="51965">60</cx:pt>
          <cx:pt idx="51966">111</cx:pt>
          <cx:pt idx="51967">96</cx:pt>
          <cx:pt idx="51968">160</cx:pt>
          <cx:pt idx="51969">156</cx:pt>
          <cx:pt idx="51970">193</cx:pt>
          <cx:pt idx="51971">168</cx:pt>
          <cx:pt idx="51972">193</cx:pt>
          <cx:pt idx="51973">197</cx:pt>
          <cx:pt idx="51974">232</cx:pt>
          <cx:pt idx="51975">199</cx:pt>
          <cx:pt idx="51976">206</cx:pt>
          <cx:pt idx="51977">196</cx:pt>
          <cx:pt idx="51978">224</cx:pt>
          <cx:pt idx="51979">170</cx:pt>
          <cx:pt idx="51980">180</cx:pt>
          <cx:pt idx="51981">104</cx:pt>
          <cx:pt idx="51982">37</cx:pt>
          <cx:pt idx="51983">14</cx:pt>
          <cx:pt idx="51984">20</cx:pt>
          <cx:pt idx="51985">16</cx:pt>
          <cx:pt idx="51986">14</cx:pt>
          <cx:pt idx="51987">28</cx:pt>
          <cx:pt idx="51988">42</cx:pt>
          <cx:pt idx="51989">110</cx:pt>
          <cx:pt idx="51990">229</cx:pt>
          <cx:pt idx="51991">185</cx:pt>
          <cx:pt idx="51992">249</cx:pt>
          <cx:pt idx="51993">225</cx:pt>
          <cx:pt idx="51994">224</cx:pt>
          <cx:pt idx="51995">182</cx:pt>
          <cx:pt idx="51996">179</cx:pt>
          <cx:pt idx="51997">206</cx:pt>
          <cx:pt idx="51998">233</cx:pt>
          <cx:pt idx="51999">198</cx:pt>
          <cx:pt idx="52000">203</cx:pt>
          <cx:pt idx="52001">208</cx:pt>
          <cx:pt idx="52002">212</cx:pt>
          <cx:pt idx="52003">172</cx:pt>
          <cx:pt idx="52004">159</cx:pt>
          <cx:pt idx="52005">110</cx:pt>
          <cx:pt idx="52006">61</cx:pt>
          <cx:pt idx="52007">37</cx:pt>
          <cx:pt idx="52008">18</cx:pt>
          <cx:pt idx="52009">13</cx:pt>
          <cx:pt idx="52010">19</cx:pt>
          <cx:pt idx="52011">58</cx:pt>
          <cx:pt idx="52012">63</cx:pt>
          <cx:pt idx="52013">102</cx:pt>
          <cx:pt idx="52014">224</cx:pt>
          <cx:pt idx="52015">190</cx:pt>
          <cx:pt idx="52016">203</cx:pt>
          <cx:pt idx="52017">215</cx:pt>
          <cx:pt idx="52018">217</cx:pt>
          <cx:pt idx="52019">182</cx:pt>
          <cx:pt idx="52020">181</cx:pt>
          <cx:pt idx="52021">197</cx:pt>
          <cx:pt idx="52022">213</cx:pt>
          <cx:pt idx="52023">195</cx:pt>
          <cx:pt idx="52024">223</cx:pt>
          <cx:pt idx="52025">211</cx:pt>
          <cx:pt idx="52026">212</cx:pt>
          <cx:pt idx="52027">186</cx:pt>
          <cx:pt idx="52028">178</cx:pt>
          <cx:pt idx="52029">131</cx:pt>
          <cx:pt idx="52030">60</cx:pt>
          <cx:pt idx="52031">32</cx:pt>
          <cx:pt idx="52032">15</cx:pt>
          <cx:pt idx="52033">13</cx:pt>
          <cx:pt idx="52034">34</cx:pt>
          <cx:pt idx="52035">58</cx:pt>
          <cx:pt idx="52036">62</cx:pt>
          <cx:pt idx="52037">108</cx:pt>
          <cx:pt idx="52038">233</cx:pt>
          <cx:pt idx="52039">190</cx:pt>
          <cx:pt idx="52040">236</cx:pt>
          <cx:pt idx="52041">230</cx:pt>
          <cx:pt idx="52042">224</cx:pt>
          <cx:pt idx="52043">181</cx:pt>
          <cx:pt idx="52044">180</cx:pt>
          <cx:pt idx="52045">203</cx:pt>
          <cx:pt idx="52046">222</cx:pt>
          <cx:pt idx="52047">209</cx:pt>
          <cx:pt idx="52048">212</cx:pt>
          <cx:pt idx="52049">219</cx:pt>
          <cx:pt idx="52050">229</cx:pt>
          <cx:pt idx="52051">177</cx:pt>
          <cx:pt idx="52052">176</cx:pt>
          <cx:pt idx="52053">116</cx:pt>
          <cx:pt idx="52054">60</cx:pt>
          <cx:pt idx="52055">40</cx:pt>
          <cx:pt idx="52056">23</cx:pt>
          <cx:pt idx="52057">17</cx:pt>
          <cx:pt idx="52058">22</cx:pt>
          <cx:pt idx="52059">50</cx:pt>
          <cx:pt idx="52060">78</cx:pt>
          <cx:pt idx="52061">87</cx:pt>
          <cx:pt idx="52062">209</cx:pt>
          <cx:pt idx="52063">203</cx:pt>
          <cx:pt idx="52064">216</cx:pt>
          <cx:pt idx="52065">224</cx:pt>
          <cx:pt idx="52066">226</cx:pt>
          <cx:pt idx="52067">198</cx:pt>
          <cx:pt idx="52068">212</cx:pt>
          <cx:pt idx="52069">204</cx:pt>
          <cx:pt idx="52070">232</cx:pt>
          <cx:pt idx="52071">233</cx:pt>
          <cx:pt idx="52072">235</cx:pt>
          <cx:pt idx="52073">224</cx:pt>
          <cx:pt idx="52074">211</cx:pt>
          <cx:pt idx="52075">184</cx:pt>
          <cx:pt idx="52076">191</cx:pt>
          <cx:pt idx="52077">126</cx:pt>
          <cx:pt idx="52078">66</cx:pt>
          <cx:pt idx="52079">41</cx:pt>
          <cx:pt idx="52080">22</cx:pt>
          <cx:pt idx="52081">17</cx:pt>
          <cx:pt idx="52082">27</cx:pt>
          <cx:pt idx="52083">58</cx:pt>
          <cx:pt idx="52084">72</cx:pt>
          <cx:pt idx="52085">99</cx:pt>
          <cx:pt idx="52086">210</cx:pt>
          <cx:pt idx="52087">200</cx:pt>
          <cx:pt idx="52088">239</cx:pt>
          <cx:pt idx="52089">254</cx:pt>
          <cx:pt idx="52090">246</cx:pt>
          <cx:pt idx="52091">226</cx:pt>
          <cx:pt idx="52092">215</cx:pt>
          <cx:pt idx="52093">210</cx:pt>
          <cx:pt idx="52094">241</cx:pt>
          <cx:pt idx="52095">224</cx:pt>
          <cx:pt idx="52096">219</cx:pt>
          <cx:pt idx="52097">219</cx:pt>
          <cx:pt idx="52098">221</cx:pt>
          <cx:pt idx="52099">181</cx:pt>
          <cx:pt idx="52100">178</cx:pt>
          <cx:pt idx="52101">133</cx:pt>
          <cx:pt idx="52102">66</cx:pt>
          <cx:pt idx="52103">47</cx:pt>
          <cx:pt idx="52104">22</cx:pt>
          <cx:pt idx="52105">9</cx:pt>
          <cx:pt idx="52106">7</cx:pt>
          <cx:pt idx="52107">25</cx:pt>
          <cx:pt idx="52108">50</cx:pt>
          <cx:pt idx="52109">91</cx:pt>
          <cx:pt idx="52110">170</cx:pt>
          <cx:pt idx="52111">147</cx:pt>
          <cx:pt idx="52112">211</cx:pt>
          <cx:pt idx="52113">212</cx:pt>
          <cx:pt idx="52114">213</cx:pt>
          <cx:pt idx="52115">167</cx:pt>
          <cx:pt idx="52116">207</cx:pt>
          <cx:pt idx="52117">187</cx:pt>
          <cx:pt idx="52118">164</cx:pt>
          <cx:pt idx="52119">150</cx:pt>
          <cx:pt idx="52120">145</cx:pt>
          <cx:pt idx="52121">126</cx:pt>
          <cx:pt idx="52122">149</cx:pt>
          <cx:pt idx="52123">87</cx:pt>
          <cx:pt idx="52124">90</cx:pt>
          <cx:pt idx="52125">63</cx:pt>
          <cx:pt idx="52126">23</cx:pt>
          <cx:pt idx="52127">13</cx:pt>
          <cx:pt idx="52128">2</cx:pt>
          <cx:pt idx="52129">3</cx:pt>
          <cx:pt idx="52130">4</cx:pt>
          <cx:pt idx="52131">14</cx:pt>
          <cx:pt idx="52132">42</cx:pt>
          <cx:pt idx="52133">59</cx:pt>
          <cx:pt idx="52134">103</cx:pt>
          <cx:pt idx="52135">86</cx:pt>
          <cx:pt idx="52136">159</cx:pt>
          <cx:pt idx="52137">166</cx:pt>
          <cx:pt idx="52138">182</cx:pt>
          <cx:pt idx="52139">185</cx:pt>
          <cx:pt idx="52140">207</cx:pt>
          <cx:pt idx="52141">199</cx:pt>
          <cx:pt idx="52142">210</cx:pt>
          <cx:pt idx="52143">196</cx:pt>
          <cx:pt idx="52144">202</cx:pt>
          <cx:pt idx="52145">197</cx:pt>
          <cx:pt idx="52146">216</cx:pt>
          <cx:pt idx="52147">161</cx:pt>
          <cx:pt idx="52148">200</cx:pt>
          <cx:pt idx="52149">102</cx:pt>
          <cx:pt idx="52150">40</cx:pt>
          <cx:pt idx="52151">13</cx:pt>
          <cx:pt idx="52152">15</cx:pt>
          <cx:pt idx="52153">18</cx:pt>
          <cx:pt idx="52154">13</cx:pt>
          <cx:pt idx="52155">22</cx:pt>
          <cx:pt idx="52156">47</cx:pt>
          <cx:pt idx="52157">96</cx:pt>
          <cx:pt idx="52158">222</cx:pt>
          <cx:pt idx="52159">181</cx:pt>
          <cx:pt idx="52160">238</cx:pt>
          <cx:pt idx="52161">221</cx:pt>
          <cx:pt idx="52162">219</cx:pt>
          <cx:pt idx="52163">204</cx:pt>
          <cx:pt idx="52164">208</cx:pt>
          <cx:pt idx="52165">205</cx:pt>
          <cx:pt idx="52166">212</cx:pt>
          <cx:pt idx="52167">199</cx:pt>
          <cx:pt idx="52168">198</cx:pt>
          <cx:pt idx="52169">213</cx:pt>
          <cx:pt idx="52170">214</cx:pt>
          <cx:pt idx="52171">158</cx:pt>
          <cx:pt idx="52172">169</cx:pt>
          <cx:pt idx="52173">103</cx:pt>
          <cx:pt idx="52174">58</cx:pt>
          <cx:pt idx="52175">41</cx:pt>
          <cx:pt idx="52176">20</cx:pt>
          <cx:pt idx="52177">13</cx:pt>
          <cx:pt idx="52178">22</cx:pt>
          <cx:pt idx="52179">50</cx:pt>
          <cx:pt idx="52180">68</cx:pt>
          <cx:pt idx="52181">99</cx:pt>
          <cx:pt idx="52182">214</cx:pt>
          <cx:pt idx="52183">191</cx:pt>
          <cx:pt idx="52184">218</cx:pt>
          <cx:pt idx="52185">211</cx:pt>
          <cx:pt idx="52186">219</cx:pt>
          <cx:pt idx="52187">157</cx:pt>
          <cx:pt idx="52188">187</cx:pt>
          <cx:pt idx="52189">208</cx:pt>
          <cx:pt idx="52190">216</cx:pt>
          <cx:pt idx="52191">198</cx:pt>
          <cx:pt idx="52192">202</cx:pt>
          <cx:pt idx="52193">193</cx:pt>
          <cx:pt idx="52194">201</cx:pt>
          <cx:pt idx="52195">167</cx:pt>
          <cx:pt idx="52196">179</cx:pt>
          <cx:pt idx="52197">116</cx:pt>
          <cx:pt idx="52198">61</cx:pt>
          <cx:pt idx="52199">42</cx:pt>
          <cx:pt idx="52200">33</cx:pt>
          <cx:pt idx="52201">15</cx:pt>
          <cx:pt idx="52202">22</cx:pt>
          <cx:pt idx="52203">47</cx:pt>
          <cx:pt idx="52204">70</cx:pt>
          <cx:pt idx="52205">129</cx:pt>
          <cx:pt idx="52206">218</cx:pt>
          <cx:pt idx="52207">174</cx:pt>
          <cx:pt idx="52208">229</cx:pt>
          <cx:pt idx="52209">197</cx:pt>
          <cx:pt idx="52210">185</cx:pt>
          <cx:pt idx="52211">162</cx:pt>
          <cx:pt idx="52212">174</cx:pt>
          <cx:pt idx="52213">194</cx:pt>
          <cx:pt idx="52214">215</cx:pt>
          <cx:pt idx="52215">189</cx:pt>
          <cx:pt idx="52216">214</cx:pt>
          <cx:pt idx="52217">222</cx:pt>
          <cx:pt idx="52218">224</cx:pt>
          <cx:pt idx="52219">182</cx:pt>
          <cx:pt idx="52220">171</cx:pt>
          <cx:pt idx="52221">118</cx:pt>
          <cx:pt idx="52222">55</cx:pt>
          <cx:pt idx="52223">43</cx:pt>
          <cx:pt idx="52224">43</cx:pt>
          <cx:pt idx="52225">16</cx:pt>
          <cx:pt idx="52226">27</cx:pt>
          <cx:pt idx="52227">55</cx:pt>
          <cx:pt idx="52228">73</cx:pt>
          <cx:pt idx="52229">99</cx:pt>
          <cx:pt idx="52230">208</cx:pt>
          <cx:pt idx="52231">193</cx:pt>
          <cx:pt idx="52232">241</cx:pt>
          <cx:pt idx="52233">210</cx:pt>
          <cx:pt idx="52234">211</cx:pt>
          <cx:pt idx="52235">167</cx:pt>
          <cx:pt idx="52236">196</cx:pt>
          <cx:pt idx="52237">211</cx:pt>
          <cx:pt idx="52238">236</cx:pt>
          <cx:pt idx="52239">213</cx:pt>
          <cx:pt idx="52240">210</cx:pt>
          <cx:pt idx="52241">220</cx:pt>
          <cx:pt idx="52242">231</cx:pt>
          <cx:pt idx="52243">188</cx:pt>
          <cx:pt idx="52244">181</cx:pt>
          <cx:pt idx="52245">133</cx:pt>
          <cx:pt idx="52246">64</cx:pt>
          <cx:pt idx="52247">47</cx:pt>
          <cx:pt idx="52248">22</cx:pt>
          <cx:pt idx="52249">13</cx:pt>
          <cx:pt idx="52250">23</cx:pt>
          <cx:pt idx="52251">48</cx:pt>
          <cx:pt idx="52252">74</cx:pt>
          <cx:pt idx="52253">111</cx:pt>
          <cx:pt idx="52254">211</cx:pt>
          <cx:pt idx="52255">176</cx:pt>
          <cx:pt idx="52256">236</cx:pt>
          <cx:pt idx="52257">253</cx:pt>
          <cx:pt idx="52258">239</cx:pt>
          <cx:pt idx="52259">199</cx:pt>
          <cx:pt idx="52260">226</cx:pt>
          <cx:pt idx="52261">225</cx:pt>
          <cx:pt idx="52262">251</cx:pt>
          <cx:pt idx="52263">211</cx:pt>
          <cx:pt idx="52264">218</cx:pt>
          <cx:pt idx="52265">216</cx:pt>
          <cx:pt idx="52266">213</cx:pt>
          <cx:pt idx="52267">185</cx:pt>
          <cx:pt idx="52268">173</cx:pt>
          <cx:pt idx="52269">130</cx:pt>
          <cx:pt idx="52270">70</cx:pt>
          <cx:pt idx="52271">40</cx:pt>
          <cx:pt idx="52272">18</cx:pt>
          <cx:pt idx="52273">5</cx:pt>
          <cx:pt idx="52274">7</cx:pt>
          <cx:pt idx="52275">35</cx:pt>
          <cx:pt idx="52276">45</cx:pt>
          <cx:pt idx="52277">89</cx:pt>
          <cx:pt idx="52278">190</cx:pt>
          <cx:pt idx="52279">147</cx:pt>
          <cx:pt idx="52280">230</cx:pt>
          <cx:pt idx="52281">257</cx:pt>
          <cx:pt idx="52282">241</cx:pt>
          <cx:pt idx="52283">207</cx:pt>
          <cx:pt idx="52284">187</cx:pt>
          <cx:pt idx="52285">200</cx:pt>
          <cx:pt idx="52286">203</cx:pt>
          <cx:pt idx="52287">178</cx:pt>
          <cx:pt idx="52288">170</cx:pt>
          <cx:pt idx="52289">133</cx:pt>
          <cx:pt idx="52290">173</cx:pt>
          <cx:pt idx="52291">113</cx:pt>
          <cx:pt idx="52292">98</cx:pt>
          <cx:pt idx="52293">67</cx:pt>
          <cx:pt idx="52294">33</cx:pt>
          <cx:pt idx="52295">11</cx:pt>
          <cx:pt idx="52296">7</cx:pt>
          <cx:pt idx="52297">5</cx:pt>
          <cx:pt idx="52298">3</cx:pt>
          <cx:pt idx="52299">21</cx:pt>
          <cx:pt idx="52300">37</cx:pt>
          <cx:pt idx="52301">67</cx:pt>
          <cx:pt idx="52302">114</cx:pt>
          <cx:pt idx="52303">102</cx:pt>
          <cx:pt idx="52304">160</cx:pt>
          <cx:pt idx="52305">178</cx:pt>
          <cx:pt idx="52306">176</cx:pt>
          <cx:pt idx="52307">186</cx:pt>
          <cx:pt idx="52308">196</cx:pt>
          <cx:pt idx="52309">214</cx:pt>
          <cx:pt idx="52310">231</cx:pt>
          <cx:pt idx="52311">201</cx:pt>
          <cx:pt idx="52312">216</cx:pt>
          <cx:pt idx="52313">210</cx:pt>
          <cx:pt idx="52314">206</cx:pt>
          <cx:pt idx="52315">182</cx:pt>
          <cx:pt idx="52316">171</cx:pt>
          <cx:pt idx="52317">108</cx:pt>
          <cx:pt idx="52318">44</cx:pt>
          <cx:pt idx="52319">14</cx:pt>
          <cx:pt idx="52320">19</cx:pt>
          <cx:pt idx="52321">18</cx:pt>
          <cx:pt idx="52322">18</cx:pt>
          <cx:pt idx="52323">25</cx:pt>
          <cx:pt idx="52324">43</cx:pt>
          <cx:pt idx="52325">86</cx:pt>
          <cx:pt idx="52326">186</cx:pt>
          <cx:pt idx="52327">158</cx:pt>
          <cx:pt idx="52328">212</cx:pt>
          <cx:pt idx="52329">205</cx:pt>
          <cx:pt idx="52330">174</cx:pt>
          <cx:pt idx="52331">144</cx:pt>
          <cx:pt idx="52332">174</cx:pt>
          <cx:pt idx="52333">180</cx:pt>
          <cx:pt idx="52334">192</cx:pt>
          <cx:pt idx="52335">210</cx:pt>
          <cx:pt idx="52336">200</cx:pt>
          <cx:pt idx="52337">175</cx:pt>
          <cx:pt idx="52338">180</cx:pt>
          <cx:pt idx="52339">147</cx:pt>
          <cx:pt idx="52340">133</cx:pt>
          <cx:pt idx="52341">114</cx:pt>
          <cx:pt idx="52342">71</cx:pt>
          <cx:pt idx="52343">41</cx:pt>
          <cx:pt idx="52344">26</cx:pt>
          <cx:pt idx="52345">12</cx:pt>
          <cx:pt idx="52346">17</cx:pt>
          <cx:pt idx="52347">51</cx:pt>
          <cx:pt idx="52348">73</cx:pt>
          <cx:pt idx="52349">87</cx:pt>
          <cx:pt idx="52350">184</cx:pt>
          <cx:pt idx="52351">152</cx:pt>
          <cx:pt idx="52352">206</cx:pt>
          <cx:pt idx="52353">195</cx:pt>
          <cx:pt idx="52354">206</cx:pt>
          <cx:pt idx="52355">153</cx:pt>
          <cx:pt idx="52356">184</cx:pt>
          <cx:pt idx="52357">191</cx:pt>
          <cx:pt idx="52358">200</cx:pt>
          <cx:pt idx="52359">169</cx:pt>
          <cx:pt idx="52360">167</cx:pt>
          <cx:pt idx="52361">161</cx:pt>
          <cx:pt idx="52362">181</cx:pt>
          <cx:pt idx="52363">138</cx:pt>
          <cx:pt idx="52364">141</cx:pt>
          <cx:pt idx="52365">106</cx:pt>
          <cx:pt idx="52366">61</cx:pt>
          <cx:pt idx="52367">42</cx:pt>
          <cx:pt idx="52368">20</cx:pt>
          <cx:pt idx="52369">12</cx:pt>
          <cx:pt idx="52370">22</cx:pt>
          <cx:pt idx="52371">48</cx:pt>
          <cx:pt idx="52372">85</cx:pt>
          <cx:pt idx="52373">95</cx:pt>
          <cx:pt idx="52374">164</cx:pt>
          <cx:pt idx="52375">125</cx:pt>
          <cx:pt idx="52376">207</cx:pt>
          <cx:pt idx="52377">193</cx:pt>
          <cx:pt idx="52378">187</cx:pt>
          <cx:pt idx="52379">178</cx:pt>
          <cx:pt idx="52380">171</cx:pt>
          <cx:pt idx="52381">169</cx:pt>
          <cx:pt idx="52382">199</cx:pt>
          <cx:pt idx="52383">155</cx:pt>
          <cx:pt idx="52384">166</cx:pt>
          <cx:pt idx="52385">168</cx:pt>
          <cx:pt idx="52386">180</cx:pt>
          <cx:pt idx="52387">145</cx:pt>
          <cx:pt idx="52388">133</cx:pt>
          <cx:pt idx="52389">105</cx:pt>
          <cx:pt idx="52390">57</cx:pt>
          <cx:pt idx="52391">43</cx:pt>
          <cx:pt idx="52392">25</cx:pt>
          <cx:pt idx="52393">16</cx:pt>
          <cx:pt idx="52394">13</cx:pt>
          <cx:pt idx="52395">49</cx:pt>
          <cx:pt idx="52396">59</cx:pt>
          <cx:pt idx="52397">75</cx:pt>
          <cx:pt idx="52398">134</cx:pt>
          <cx:pt idx="52399">147</cx:pt>
          <cx:pt idx="52400">198</cx:pt>
          <cx:pt idx="52401">166</cx:pt>
          <cx:pt idx="52402">159</cx:pt>
          <cx:pt idx="52403">132</cx:pt>
          <cx:pt idx="52404">149</cx:pt>
          <cx:pt idx="52405">132</cx:pt>
          <cx:pt idx="52406">107</cx:pt>
          <cx:pt idx="52407">82</cx:pt>
          <cx:pt idx="52408">80</cx:pt>
          <cx:pt idx="52409">61</cx:pt>
          <cx:pt idx="52410">70</cx:pt>
          <cx:pt idx="52411">41</cx:pt>
          <cx:pt idx="52412">48</cx:pt>
          <cx:pt idx="52413">35</cx:pt>
          <cx:pt idx="52414">14</cx:pt>
          <cx:pt idx="52415">11</cx:pt>
          <cx:pt idx="52416">6</cx:pt>
          <cx:pt idx="52417">2</cx:pt>
          <cx:pt idx="52418">1</cx:pt>
          <cx:pt idx="52419">10</cx:pt>
          <cx:pt idx="52420">19</cx:pt>
          <cx:pt idx="52421">36</cx:pt>
          <cx:pt idx="52422">51</cx:pt>
          <cx:pt idx="52423">58</cx:pt>
          <cx:pt idx="52424">91</cx:pt>
          <cx:pt idx="52425">108</cx:pt>
          <cx:pt idx="52426">130</cx:pt>
          <cx:pt idx="52427">109</cx:pt>
          <cx:pt idx="52428">124</cx:pt>
          <cx:pt idx="52429">102</cx:pt>
          <cx:pt idx="52430">112</cx:pt>
          <cx:pt idx="52431">91</cx:pt>
          <cx:pt idx="52432">110</cx:pt>
          <cx:pt idx="52433">94</cx:pt>
          <cx:pt idx="52434">106</cx:pt>
          <cx:pt idx="52435">76</cx:pt>
          <cx:pt idx="52436">62</cx:pt>
          <cx:pt idx="52437">40</cx:pt>
          <cx:pt idx="52438">11</cx:pt>
          <cx:pt idx="52439">12</cx:pt>
          <cx:pt idx="52440">5</cx:pt>
          <cx:pt idx="52441">0</cx:pt>
          <cx:pt idx="52442">3</cx:pt>
          <cx:pt idx="52443">19</cx:pt>
          <cx:pt idx="52444">27</cx:pt>
          <cx:pt idx="52445">48</cx:pt>
          <cx:pt idx="52446">107</cx:pt>
          <cx:pt idx="52447">105</cx:pt>
          <cx:pt idx="52448">159</cx:pt>
          <cx:pt idx="52449">158</cx:pt>
          <cx:pt idx="52450">205</cx:pt>
          <cx:pt idx="52451">163</cx:pt>
          <cx:pt idx="52452">192</cx:pt>
          <cx:pt idx="52453">161</cx:pt>
          <cx:pt idx="52454">164</cx:pt>
          <cx:pt idx="52455">136</cx:pt>
          <cx:pt idx="52456">139</cx:pt>
          <cx:pt idx="52457">116</cx:pt>
          <cx:pt idx="52458">124</cx:pt>
          <cx:pt idx="52459">89</cx:pt>
          <cx:pt idx="52460">88</cx:pt>
          <cx:pt idx="52461">47</cx:pt>
          <cx:pt idx="52462">18</cx:pt>
          <cx:pt idx="52463">7</cx:pt>
          <cx:pt idx="52464">7</cx:pt>
          <cx:pt idx="52465">3</cx:pt>
          <cx:pt idx="52466">2</cx:pt>
          <cx:pt idx="52467">14</cx:pt>
          <cx:pt idx="52468">34</cx:pt>
          <cx:pt idx="52469">50</cx:pt>
          <cx:pt idx="52470">82</cx:pt>
          <cx:pt idx="52471">95</cx:pt>
          <cx:pt idx="52472">155</cx:pt>
          <cx:pt idx="52473">154</cx:pt>
          <cx:pt idx="52474">192</cx:pt>
          <cx:pt idx="52475">167</cx:pt>
          <cx:pt idx="52476">196</cx:pt>
          <cx:pt idx="52477">192</cx:pt>
          <cx:pt idx="52478">199</cx:pt>
          <cx:pt idx="52479">185</cx:pt>
          <cx:pt idx="52480">172</cx:pt>
          <cx:pt idx="52481">164</cx:pt>
          <cx:pt idx="52482">179</cx:pt>
          <cx:pt idx="52483">150</cx:pt>
          <cx:pt idx="52484">153</cx:pt>
          <cx:pt idx="52485">83</cx:pt>
          <cx:pt idx="52486">36</cx:pt>
          <cx:pt idx="52487">10</cx:pt>
          <cx:pt idx="52488">15</cx:pt>
          <cx:pt idx="52489">14</cx:pt>
          <cx:pt idx="52490">9</cx:pt>
          <cx:pt idx="52491">22</cx:pt>
          <cx:pt idx="52492">32</cx:pt>
          <cx:pt idx="52493">59</cx:pt>
          <cx:pt idx="52494">127</cx:pt>
          <cx:pt idx="52495">131</cx:pt>
          <cx:pt idx="52496">183</cx:pt>
          <cx:pt idx="52497">178</cx:pt>
          <cx:pt idx="52498">193</cx:pt>
          <cx:pt idx="52499">158</cx:pt>
          <cx:pt idx="52500">175</cx:pt>
          <cx:pt idx="52501">160</cx:pt>
          <cx:pt idx="52502">183</cx:pt>
          <cx:pt idx="52503">154</cx:pt>
          <cx:pt idx="52504">157</cx:pt>
          <cx:pt idx="52505">153</cx:pt>
          <cx:pt idx="52506">157</cx:pt>
          <cx:pt idx="52507">127</cx:pt>
          <cx:pt idx="52508">118</cx:pt>
          <cx:pt idx="52509">83</cx:pt>
          <cx:pt idx="52510">49</cx:pt>
          <cx:pt idx="52511">26</cx:pt>
          <cx:pt idx="52512">13</cx:pt>
          <cx:pt idx="52513">10</cx:pt>
          <cx:pt idx="52514">11</cx:pt>
          <cx:pt idx="52515">42</cx:pt>
          <cx:pt idx="52516">43</cx:pt>
          <cx:pt idx="52517">60</cx:pt>
          <cx:pt idx="52518">136</cx:pt>
          <cx:pt idx="52519">119</cx:pt>
          <cx:pt idx="52520">156</cx:pt>
          <cx:pt idx="52521">160</cx:pt>
          <cx:pt idx="52522">178</cx:pt>
          <cx:pt idx="52523">142</cx:pt>
          <cx:pt idx="52524">154</cx:pt>
          <cx:pt idx="52525">159</cx:pt>
          <cx:pt idx="52526">165</cx:pt>
          <cx:pt idx="52527">118</cx:pt>
          <cx:pt idx="52528">153</cx:pt>
          <cx:pt idx="52529">137</cx:pt>
          <cx:pt idx="52530">143</cx:pt>
          <cx:pt idx="52531">128</cx:pt>
          <cx:pt idx="52532">125</cx:pt>
          <cx:pt idx="52533">71</cx:pt>
          <cx:pt idx="52534">46</cx:pt>
          <cx:pt idx="52535">29</cx:pt>
          <cx:pt idx="52536">14</cx:pt>
          <cx:pt idx="52537">10</cx:pt>
          <cx:pt idx="52538">20</cx:pt>
          <cx:pt idx="52539">52</cx:pt>
          <cx:pt idx="52540">52</cx:pt>
          <cx:pt idx="52541">70</cx:pt>
          <cx:pt idx="52542">137</cx:pt>
          <cx:pt idx="52543">127</cx:pt>
          <cx:pt idx="52544">168</cx:pt>
          <cx:pt idx="52545">173</cx:pt>
          <cx:pt idx="52546">195</cx:pt>
          <cx:pt idx="52547">133</cx:pt>
          <cx:pt idx="52548">173</cx:pt>
          <cx:pt idx="52549">154</cx:pt>
          <cx:pt idx="52550">160</cx:pt>
          <cx:pt idx="52551">129</cx:pt>
          <cx:pt idx="52552">160</cx:pt>
          <cx:pt idx="52553">143</cx:pt>
          <cx:pt idx="52554">159</cx:pt>
          <cx:pt idx="52555">122</cx:pt>
          <cx:pt idx="52556">119</cx:pt>
          <cx:pt idx="52557">78</cx:pt>
          <cx:pt idx="52558">46</cx:pt>
          <cx:pt idx="52559">25</cx:pt>
          <cx:pt idx="52560">12</cx:pt>
          <cx:pt idx="52561">8</cx:pt>
          <cx:pt idx="52562">13</cx:pt>
          <cx:pt idx="52563">48</cx:pt>
          <cx:pt idx="52564">50</cx:pt>
          <cx:pt idx="52565">51</cx:pt>
          <cx:pt idx="52566">111</cx:pt>
          <cx:pt idx="52567">121</cx:pt>
          <cx:pt idx="52568">162</cx:pt>
          <cx:pt idx="52569">151</cx:pt>
          <cx:pt idx="52570">138</cx:pt>
          <cx:pt idx="52571">105</cx:pt>
          <cx:pt idx="52572">133</cx:pt>
          <cx:pt idx="52573">108</cx:pt>
          <cx:pt idx="52574">98</cx:pt>
          <cx:pt idx="52575">88</cx:pt>
          <cx:pt idx="52576">86</cx:pt>
          <cx:pt idx="52577">62</cx:pt>
          <cx:pt idx="52578">66</cx:pt>
          <cx:pt idx="52579">44</cx:pt>
          <cx:pt idx="52580">40</cx:pt>
          <cx:pt idx="52581">33</cx:pt>
          <cx:pt idx="52582">23</cx:pt>
          <cx:pt idx="52583">11</cx:pt>
          <cx:pt idx="52584">9</cx:pt>
          <cx:pt idx="52585">3</cx:pt>
          <cx:pt idx="52586">2</cx:pt>
          <cx:pt idx="52587">10</cx:pt>
          <cx:pt idx="52588">21</cx:pt>
          <cx:pt idx="52589">23</cx:pt>
          <cx:pt idx="52590">44</cx:pt>
          <cx:pt idx="52591">53</cx:pt>
          <cx:pt idx="52592">63</cx:pt>
          <cx:pt idx="52593">92</cx:pt>
          <cx:pt idx="52594">129</cx:pt>
          <cx:pt idx="52595">106</cx:pt>
          <cx:pt idx="52596">122</cx:pt>
          <cx:pt idx="52597">127</cx:pt>
          <cx:pt idx="52598">140</cx:pt>
          <cx:pt idx="52599">134</cx:pt>
          <cx:pt idx="52600">132</cx:pt>
          <cx:pt idx="52601">126</cx:pt>
          <cx:pt idx="52602">140</cx:pt>
          <cx:pt idx="52603">113</cx:pt>
          <cx:pt idx="52604">99</cx:pt>
          <cx:pt idx="52605">76</cx:pt>
          <cx:pt idx="52606">27</cx:pt>
          <cx:pt idx="52607">7</cx:pt>
          <cx:pt idx="52608">7</cx:pt>
          <cx:pt idx="52609">1</cx:pt>
          <cx:pt idx="52610">2</cx:pt>
          <cx:pt idx="52611">18</cx:pt>
          <cx:pt idx="52612">32</cx:pt>
          <cx:pt idx="52613">72</cx:pt>
          <cx:pt idx="52614">157</cx:pt>
          <cx:pt idx="52615">134</cx:pt>
          <cx:pt idx="52616">197</cx:pt>
          <cx:pt idx="52617">203</cx:pt>
          <cx:pt idx="52618">218</cx:pt>
          <cx:pt idx="52619">199</cx:pt>
          <cx:pt idx="52620">234</cx:pt>
          <cx:pt idx="52621">200</cx:pt>
          <cx:pt idx="52622">184</cx:pt>
          <cx:pt idx="52623">161</cx:pt>
          <cx:pt idx="52624">152</cx:pt>
          <cx:pt idx="52625">140</cx:pt>
          <cx:pt idx="52626">150</cx:pt>
          <cx:pt idx="52627">140</cx:pt>
          <cx:pt idx="52628">91</cx:pt>
          <cx:pt idx="52629">71</cx:pt>
          <cx:pt idx="52630">25</cx:pt>
          <cx:pt idx="52631">11</cx:pt>
          <cx:pt idx="52632">4</cx:pt>
          <cx:pt idx="52633">2</cx:pt>
          <cx:pt idx="52634">1</cx:pt>
          <cx:pt idx="52635">15</cx:pt>
          <cx:pt idx="52636">33</cx:pt>
          <cx:pt idx="52637">47</cx:pt>
          <cx:pt idx="52638">96</cx:pt>
          <cx:pt idx="52639">103</cx:pt>
          <cx:pt idx="52640">126</cx:pt>
          <cx:pt idx="52641">153</cx:pt>
          <cx:pt idx="52642">165</cx:pt>
          <cx:pt idx="52643">187</cx:pt>
          <cx:pt idx="52644">206</cx:pt>
          <cx:pt idx="52645">201</cx:pt>
          <cx:pt idx="52646">225</cx:pt>
          <cx:pt idx="52647">200</cx:pt>
          <cx:pt idx="52648">194</cx:pt>
          <cx:pt idx="52649">190</cx:pt>
          <cx:pt idx="52650">193</cx:pt>
          <cx:pt idx="52651">160</cx:pt>
          <cx:pt idx="52652">168</cx:pt>
          <cx:pt idx="52653">109</cx:pt>
          <cx:pt idx="52654">53</cx:pt>
          <cx:pt idx="52655">14</cx:pt>
          <cx:pt idx="52656">17</cx:pt>
          <cx:pt idx="52657">15</cx:pt>
          <cx:pt idx="52658">11</cx:pt>
          <cx:pt idx="52659">26</cx:pt>
          <cx:pt idx="52660">39</cx:pt>
          <cx:pt idx="52661">50</cx:pt>
          <cx:pt idx="52662">164</cx:pt>
          <cx:pt idx="52663">145</cx:pt>
          <cx:pt idx="52664">157</cx:pt>
          <cx:pt idx="52665">209</cx:pt>
          <cx:pt idx="52666">190</cx:pt>
          <cx:pt idx="52667">151</cx:pt>
          <cx:pt idx="52668">175</cx:pt>
          <cx:pt idx="52669">170</cx:pt>
          <cx:pt idx="52670">168</cx:pt>
          <cx:pt idx="52671">158</cx:pt>
          <cx:pt idx="52672">147</cx:pt>
          <cx:pt idx="52673">155</cx:pt>
          <cx:pt idx="52674">171</cx:pt>
          <cx:pt idx="52675">129</cx:pt>
          <cx:pt idx="52676">146</cx:pt>
          <cx:pt idx="52677">104</cx:pt>
          <cx:pt idx="52678">49</cx:pt>
          <cx:pt idx="52679">29</cx:pt>
          <cx:pt idx="52680">22</cx:pt>
          <cx:pt idx="52681">19</cx:pt>
          <cx:pt idx="52682">12</cx:pt>
          <cx:pt idx="52683">34</cx:pt>
          <cx:pt idx="52684">64</cx:pt>
          <cx:pt idx="52685">74</cx:pt>
          <cx:pt idx="52686">153</cx:pt>
          <cx:pt idx="52687">132</cx:pt>
          <cx:pt idx="52688">171</cx:pt>
          <cx:pt idx="52689">164</cx:pt>
          <cx:pt idx="52690">155</cx:pt>
          <cx:pt idx="52691">124</cx:pt>
          <cx:pt idx="52692">168</cx:pt>
          <cx:pt idx="52693">176</cx:pt>
          <cx:pt idx="52694">162</cx:pt>
          <cx:pt idx="52695">141</cx:pt>
          <cx:pt idx="52696">132</cx:pt>
          <cx:pt idx="52697">151</cx:pt>
          <cx:pt idx="52698">171</cx:pt>
          <cx:pt idx="52699">141</cx:pt>
          <cx:pt idx="52700">134</cx:pt>
          <cx:pt idx="52701">91</cx:pt>
          <cx:pt idx="52702">51</cx:pt>
          <cx:pt idx="52703">35</cx:pt>
          <cx:pt idx="52704">15</cx:pt>
          <cx:pt idx="52705">13</cx:pt>
          <cx:pt idx="52706">16</cx:pt>
          <cx:pt idx="52707">41</cx:pt>
          <cx:pt idx="52708">40</cx:pt>
          <cx:pt idx="52709">82</cx:pt>
          <cx:pt idx="52710">139</cx:pt>
          <cx:pt idx="52711">138</cx:pt>
          <cx:pt idx="52712">184</cx:pt>
          <cx:pt idx="52713">174</cx:pt>
          <cx:pt idx="52714">184</cx:pt>
          <cx:pt idx="52715">135</cx:pt>
          <cx:pt idx="52716">165</cx:pt>
          <cx:pt idx="52717">166</cx:pt>
          <cx:pt idx="52718">180</cx:pt>
          <cx:pt idx="52719">153</cx:pt>
          <cx:pt idx="52720">152</cx:pt>
          <cx:pt idx="52721">151</cx:pt>
          <cx:pt idx="52722">179</cx:pt>
          <cx:pt idx="52723">143</cx:pt>
          <cx:pt idx="52724">127</cx:pt>
          <cx:pt idx="52725">88</cx:pt>
          <cx:pt idx="52726">34</cx:pt>
          <cx:pt idx="52727">31</cx:pt>
          <cx:pt idx="52728">14</cx:pt>
          <cx:pt idx="52729">10</cx:pt>
          <cx:pt idx="52730">14</cx:pt>
          <cx:pt idx="52731">40</cx:pt>
          <cx:pt idx="52732">53</cx:pt>
          <cx:pt idx="52733">77</cx:pt>
          <cx:pt idx="52734">150</cx:pt>
          <cx:pt idx="52735">135</cx:pt>
          <cx:pt idx="52736">188</cx:pt>
          <cx:pt idx="52737">193</cx:pt>
          <cx:pt idx="52738">195</cx:pt>
          <cx:pt idx="52739">140</cx:pt>
          <cx:pt idx="52740">177</cx:pt>
          <cx:pt idx="52741">153</cx:pt>
          <cx:pt idx="52742">174</cx:pt>
          <cx:pt idx="52743">152</cx:pt>
          <cx:pt idx="52744">151</cx:pt>
          <cx:pt idx="52745">168</cx:pt>
          <cx:pt idx="52746">188</cx:pt>
          <cx:pt idx="52747">135</cx:pt>
          <cx:pt idx="52748">135</cx:pt>
          <cx:pt idx="52749">95</cx:pt>
          <cx:pt idx="52750">54</cx:pt>
          <cx:pt idx="52751">30</cx:pt>
          <cx:pt idx="52752">16</cx:pt>
          <cx:pt idx="52753">11</cx:pt>
          <cx:pt idx="52754">16</cx:pt>
          <cx:pt idx="52755">46</cx:pt>
          <cx:pt idx="52756">59</cx:pt>
          <cx:pt idx="52757">77</cx:pt>
          <cx:pt idx="52758">163</cx:pt>
          <cx:pt idx="52759">156</cx:pt>
          <cx:pt idx="52760">203</cx:pt>
          <cx:pt idx="52761">202</cx:pt>
          <cx:pt idx="52762">207</cx:pt>
          <cx:pt idx="52763">146</cx:pt>
          <cx:pt idx="52764">189</cx:pt>
          <cx:pt idx="52765">186</cx:pt>
          <cx:pt idx="52766">196</cx:pt>
          <cx:pt idx="52767">161</cx:pt>
          <cx:pt idx="52768">172</cx:pt>
          <cx:pt idx="52769">161</cx:pt>
          <cx:pt idx="52770">191</cx:pt>
          <cx:pt idx="52771">144</cx:pt>
          <cx:pt idx="52772">138</cx:pt>
          <cx:pt idx="52773">101</cx:pt>
          <cx:pt idx="52774">48</cx:pt>
          <cx:pt idx="52775">36</cx:pt>
          <cx:pt idx="52776">17</cx:pt>
          <cx:pt idx="52777">3</cx:pt>
          <cx:pt idx="52778">4</cx:pt>
          <cx:pt idx="52779">22</cx:pt>
          <cx:pt idx="52780">37</cx:pt>
          <cx:pt idx="52781">70</cx:pt>
          <cx:pt idx="52782">167</cx:pt>
          <cx:pt idx="52783">145</cx:pt>
          <cx:pt idx="52784">206</cx:pt>
          <cx:pt idx="52785">208</cx:pt>
          <cx:pt idx="52786">224</cx:pt>
          <cx:pt idx="52787">166</cx:pt>
          <cx:pt idx="52788">213</cx:pt>
          <cx:pt idx="52789">171</cx:pt>
          <cx:pt idx="52790">171</cx:pt>
          <cx:pt idx="52791">135</cx:pt>
          <cx:pt idx="52792">127</cx:pt>
          <cx:pt idx="52793">130</cx:pt>
          <cx:pt idx="52794">155</cx:pt>
          <cx:pt idx="52795">100</cx:pt>
          <cx:pt idx="52796">94</cx:pt>
          <cx:pt idx="52797">71</cx:pt>
          <cx:pt idx="52798">28</cx:pt>
          <cx:pt idx="52799">9</cx:pt>
          <cx:pt idx="52800">3</cx:pt>
          <cx:pt idx="52801">3</cx:pt>
          <cx:pt idx="52802">2</cx:pt>
          <cx:pt idx="52803">15</cx:pt>
          <cx:pt idx="52804">35</cx:pt>
          <cx:pt idx="52805">59</cx:pt>
          <cx:pt idx="52806">101</cx:pt>
          <cx:pt idx="52807">85</cx:pt>
          <cx:pt idx="52808">150</cx:pt>
          <cx:pt idx="52809">135</cx:pt>
          <cx:pt idx="52810">170</cx:pt>
          <cx:pt idx="52811">151</cx:pt>
          <cx:pt idx="52812">196</cx:pt>
          <cx:pt idx="52813">208</cx:pt>
          <cx:pt idx="52814">208</cx:pt>
          <cx:pt idx="52815">182</cx:pt>
          <cx:pt idx="52816">193</cx:pt>
          <cx:pt idx="52817">184</cx:pt>
          <cx:pt idx="52818">197</cx:pt>
          <cx:pt idx="52819">178</cx:pt>
          <cx:pt idx="52820">174</cx:pt>
          <cx:pt idx="52821">92</cx:pt>
          <cx:pt idx="52822">36</cx:pt>
          <cx:pt idx="52823">12</cx:pt>
          <cx:pt idx="52824">13</cx:pt>
          <cx:pt idx="52825">15</cx:pt>
          <cx:pt idx="52826">5</cx:pt>
          <cx:pt idx="52827">21</cx:pt>
          <cx:pt idx="52828">36</cx:pt>
          <cx:pt idx="52829">86</cx:pt>
          <cx:pt idx="52830">196</cx:pt>
          <cx:pt idx="52831">164</cx:pt>
          <cx:pt idx="52832">224</cx:pt>
          <cx:pt idx="52833">205</cx:pt>
          <cx:pt idx="52834">200</cx:pt>
          <cx:pt idx="52835">159</cx:pt>
          <cx:pt idx="52836">189</cx:pt>
          <cx:pt idx="52837">188</cx:pt>
          <cx:pt idx="52838">191</cx:pt>
          <cx:pt idx="52839">151</cx:pt>
          <cx:pt idx="52840">166</cx:pt>
          <cx:pt idx="52841">191</cx:pt>
          <cx:pt idx="52842">199</cx:pt>
          <cx:pt idx="52843">167</cx:pt>
          <cx:pt idx="52844">152</cx:pt>
          <cx:pt idx="52845">89</cx:pt>
          <cx:pt idx="52846">48</cx:pt>
          <cx:pt idx="52847">35</cx:pt>
          <cx:pt idx="52848">19</cx:pt>
          <cx:pt idx="52849">13</cx:pt>
          <cx:pt idx="52850">16</cx:pt>
          <cx:pt idx="52851">44</cx:pt>
          <cx:pt idx="52852">53</cx:pt>
          <cx:pt idx="52853">96</cx:pt>
          <cx:pt idx="52854">188</cx:pt>
          <cx:pt idx="52855">172</cx:pt>
          <cx:pt idx="52856">209</cx:pt>
          <cx:pt idx="52857">178</cx:pt>
          <cx:pt idx="52858">173</cx:pt>
          <cx:pt idx="52859">121</cx:pt>
          <cx:pt idx="52860">178</cx:pt>
          <cx:pt idx="52861">167</cx:pt>
          <cx:pt idx="52862">202</cx:pt>
          <cx:pt idx="52863">151</cx:pt>
          <cx:pt idx="52864">174</cx:pt>
          <cx:pt idx="52865">191</cx:pt>
          <cx:pt idx="52866">196</cx:pt>
          <cx:pt idx="52867">156</cx:pt>
          <cx:pt idx="52868">143</cx:pt>
          <cx:pt idx="52869">104</cx:pt>
          <cx:pt idx="52870">50</cx:pt>
          <cx:pt idx="52871">33</cx:pt>
          <cx:pt idx="52872">18</cx:pt>
          <cx:pt idx="52873">11</cx:pt>
          <cx:pt idx="52874">20</cx:pt>
          <cx:pt idx="52875">44</cx:pt>
          <cx:pt idx="52876">54</cx:pt>
          <cx:pt idx="52877">100</cx:pt>
          <cx:pt idx="52878">197</cx:pt>
          <cx:pt idx="52879">164</cx:pt>
          <cx:pt idx="52880">202</cx:pt>
          <cx:pt idx="52881">179</cx:pt>
          <cx:pt idx="52882">181</cx:pt>
          <cx:pt idx="52883">148</cx:pt>
          <cx:pt idx="52884">169</cx:pt>
          <cx:pt idx="52885">173</cx:pt>
          <cx:pt idx="52886">209</cx:pt>
          <cx:pt idx="52887">171</cx:pt>
          <cx:pt idx="52888">198</cx:pt>
          <cx:pt idx="52889">215</cx:pt>
          <cx:pt idx="52890">191</cx:pt>
          <cx:pt idx="52891">164</cx:pt>
          <cx:pt idx="52892">164</cx:pt>
          <cx:pt idx="52893">103</cx:pt>
          <cx:pt idx="52894">45</cx:pt>
          <cx:pt idx="52895">36</cx:pt>
          <cx:pt idx="52896">14</cx:pt>
          <cx:pt idx="52897">8</cx:pt>
          <cx:pt idx="52898">14</cx:pt>
          <cx:pt idx="52899">45</cx:pt>
          <cx:pt idx="52900">60</cx:pt>
          <cx:pt idx="52901">97</cx:pt>
          <cx:pt idx="52902">212</cx:pt>
          <cx:pt idx="52903">183</cx:pt>
          <cx:pt idx="52904">223</cx:pt>
          <cx:pt idx="52905">200</cx:pt>
          <cx:pt idx="52906">201</cx:pt>
          <cx:pt idx="52907">153</cx:pt>
          <cx:pt idx="52908">200</cx:pt>
          <cx:pt idx="52909">193</cx:pt>
          <cx:pt idx="52910">220</cx:pt>
          <cx:pt idx="52911">190</cx:pt>
          <cx:pt idx="52912">201</cx:pt>
          <cx:pt idx="52913">218</cx:pt>
          <cx:pt idx="52914">207</cx:pt>
          <cx:pt idx="52915">171</cx:pt>
          <cx:pt idx="52916">156</cx:pt>
          <cx:pt idx="52917">119</cx:pt>
          <cx:pt idx="52918">56</cx:pt>
          <cx:pt idx="52919">34</cx:pt>
          <cx:pt idx="52920">16</cx:pt>
          <cx:pt idx="52921">11</cx:pt>
          <cx:pt idx="52922">14</cx:pt>
          <cx:pt idx="52923">40</cx:pt>
          <cx:pt idx="52924">70</cx:pt>
          <cx:pt idx="52925">90</cx:pt>
          <cx:pt idx="52926">190</cx:pt>
          <cx:pt idx="52927">180</cx:pt>
          <cx:pt idx="52928">203</cx:pt>
          <cx:pt idx="52929">194</cx:pt>
          <cx:pt idx="52930">216</cx:pt>
          <cx:pt idx="52931">167</cx:pt>
          <cx:pt idx="52932">163</cx:pt>
          <cx:pt idx="52933">193</cx:pt>
          <cx:pt idx="52934">212</cx:pt>
          <cx:pt idx="52935">187</cx:pt>
          <cx:pt idx="52936">194</cx:pt>
          <cx:pt idx="52937">191</cx:pt>
          <cx:pt idx="52938">196</cx:pt>
          <cx:pt idx="52939">157</cx:pt>
          <cx:pt idx="52940">171</cx:pt>
          <cx:pt idx="52941">145</cx:pt>
          <cx:pt idx="52942">75</cx:pt>
          <cx:pt idx="52943">51</cx:pt>
          <cx:pt idx="52944">20</cx:pt>
          <cx:pt idx="52945">5</cx:pt>
          <cx:pt idx="52946">5</cx:pt>
          <cx:pt idx="52947">24</cx:pt>
          <cx:pt idx="52948">39</cx:pt>
          <cx:pt idx="52949">69</cx:pt>
          <cx:pt idx="52950">168</cx:pt>
          <cx:pt idx="52951">126</cx:pt>
          <cx:pt idx="52952">199</cx:pt>
          <cx:pt idx="52953">207</cx:pt>
          <cx:pt idx="52954">219</cx:pt>
          <cx:pt idx="52955">162</cx:pt>
          <cx:pt idx="52956">212</cx:pt>
          <cx:pt idx="52957">182</cx:pt>
          <cx:pt idx="52958">178</cx:pt>
          <cx:pt idx="52959">150</cx:pt>
          <cx:pt idx="52960">139</cx:pt>
          <cx:pt idx="52961">128</cx:pt>
          <cx:pt idx="52962">140</cx:pt>
          <cx:pt idx="52963">116</cx:pt>
          <cx:pt idx="52964">96</cx:pt>
          <cx:pt idx="52965">68</cx:pt>
          <cx:pt idx="52966">26</cx:pt>
          <cx:pt idx="52967">10</cx:pt>
          <cx:pt idx="52968">5</cx:pt>
          <cx:pt idx="52969">5</cx:pt>
          <cx:pt idx="52970">3</cx:pt>
          <cx:pt idx="52971">22</cx:pt>
          <cx:pt idx="52972">35</cx:pt>
          <cx:pt idx="52973">47</cx:pt>
          <cx:pt idx="52974">87</cx:pt>
          <cx:pt idx="52975">109</cx:pt>
          <cx:pt idx="52976">146</cx:pt>
          <cx:pt idx="52977">139</cx:pt>
          <cx:pt idx="52978">186</cx:pt>
          <cx:pt idx="52979">171</cx:pt>
          <cx:pt idx="52980">159</cx:pt>
          <cx:pt idx="52981">168</cx:pt>
          <cx:pt idx="52982">201</cx:pt>
          <cx:pt idx="52983">182</cx:pt>
          <cx:pt idx="52984">189</cx:pt>
          <cx:pt idx="52985">211</cx:pt>
          <cx:pt idx="52986">208</cx:pt>
          <cx:pt idx="52987">186</cx:pt>
          <cx:pt idx="52988">201</cx:pt>
          <cx:pt idx="52989">132</cx:pt>
          <cx:pt idx="52990">52</cx:pt>
          <cx:pt idx="52991">13</cx:pt>
          <cx:pt idx="52992">15</cx:pt>
          <cx:pt idx="52993">16</cx:pt>
          <cx:pt idx="52994">9</cx:pt>
          <cx:pt idx="52995">25</cx:pt>
          <cx:pt idx="52996">39</cx:pt>
          <cx:pt idx="52997">86</cx:pt>
          <cx:pt idx="52998">207</cx:pt>
          <cx:pt idx="52999">192</cx:pt>
          <cx:pt idx="53000">204</cx:pt>
          <cx:pt idx="53001">227</cx:pt>
          <cx:pt idx="53002">243</cx:pt>
          <cx:pt idx="53003">179</cx:pt>
          <cx:pt idx="53004">191</cx:pt>
          <cx:pt idx="53005">176</cx:pt>
          <cx:pt idx="53006">201</cx:pt>
          <cx:pt idx="53007">196</cx:pt>
          <cx:pt idx="53008">180</cx:pt>
          <cx:pt idx="53009">187</cx:pt>
          <cx:pt idx="53010">197</cx:pt>
          <cx:pt idx="53011">146</cx:pt>
          <cx:pt idx="53012">156</cx:pt>
          <cx:pt idx="53013">109</cx:pt>
          <cx:pt idx="53014">55</cx:pt>
          <cx:pt idx="53015">32</cx:pt>
          <cx:pt idx="53016">20</cx:pt>
          <cx:pt idx="53017">10</cx:pt>
          <cx:pt idx="53018">8</cx:pt>
          <cx:pt idx="53019">36</cx:pt>
          <cx:pt idx="53020">67</cx:pt>
          <cx:pt idx="53021">88</cx:pt>
          <cx:pt idx="53022">209</cx:pt>
          <cx:pt idx="53023">183</cx:pt>
          <cx:pt idx="53024">210</cx:pt>
          <cx:pt idx="53025">193</cx:pt>
          <cx:pt idx="53026">184</cx:pt>
          <cx:pt idx="53027">147</cx:pt>
          <cx:pt idx="53028">171</cx:pt>
          <cx:pt idx="53029">184</cx:pt>
          <cx:pt idx="53030">212</cx:pt>
          <cx:pt idx="53031">170</cx:pt>
          <cx:pt idx="53032">178</cx:pt>
          <cx:pt idx="53033">184</cx:pt>
          <cx:pt idx="53034">202</cx:pt>
          <cx:pt idx="53035">151</cx:pt>
          <cx:pt idx="53036">160</cx:pt>
          <cx:pt idx="53037">108</cx:pt>
          <cx:pt idx="53038">57</cx:pt>
          <cx:pt idx="53039">38</cx:pt>
          <cx:pt idx="53040">25</cx:pt>
          <cx:pt idx="53041">11</cx:pt>
          <cx:pt idx="53042">13</cx:pt>
          <cx:pt idx="53043">39</cx:pt>
          <cx:pt idx="53044">64</cx:pt>
          <cx:pt idx="53045">80</cx:pt>
          <cx:pt idx="53046">202</cx:pt>
          <cx:pt idx="53047">196</cx:pt>
          <cx:pt idx="53048">224</cx:pt>
          <cx:pt idx="53049">207</cx:pt>
          <cx:pt idx="53050">208</cx:pt>
          <cx:pt idx="53051">168</cx:pt>
          <cx:pt idx="53052">176</cx:pt>
          <cx:pt idx="53053">189</cx:pt>
          <cx:pt idx="53054">214</cx:pt>
          <cx:pt idx="53055">185</cx:pt>
          <cx:pt idx="53056">205</cx:pt>
          <cx:pt idx="53057">206</cx:pt>
          <cx:pt idx="53058">210</cx:pt>
          <cx:pt idx="53059">190</cx:pt>
          <cx:pt idx="53060">179</cx:pt>
          <cx:pt idx="53061">127</cx:pt>
          <cx:pt idx="53062">59</cx:pt>
          <cx:pt idx="53063">37</cx:pt>
          <cx:pt idx="53064">27</cx:pt>
          <cx:pt idx="53065">12</cx:pt>
          <cx:pt idx="53066">14</cx:pt>
          <cx:pt idx="53067">45</cx:pt>
          <cx:pt idx="53068">66</cx:pt>
          <cx:pt idx="53069">77</cx:pt>
          <cx:pt idx="53070">204</cx:pt>
          <cx:pt idx="53071">189</cx:pt>
          <cx:pt idx="53072">218</cx:pt>
          <cx:pt idx="53073">212</cx:pt>
          <cx:pt idx="53074">195</cx:pt>
          <cx:pt idx="53075">149</cx:pt>
          <cx:pt idx="53076">185</cx:pt>
          <cx:pt idx="53077">204</cx:pt>
          <cx:pt idx="53078">214</cx:pt>
          <cx:pt idx="53079">167</cx:pt>
          <cx:pt idx="53080">199</cx:pt>
          <cx:pt idx="53081">206</cx:pt>
          <cx:pt idx="53082">223</cx:pt>
          <cx:pt idx="53083">171</cx:pt>
          <cx:pt idx="53084">160</cx:pt>
          <cx:pt idx="53085">125</cx:pt>
          <cx:pt idx="53086">50</cx:pt>
          <cx:pt idx="53087">37</cx:pt>
          <cx:pt idx="53088">16</cx:pt>
          <cx:pt idx="53089">12</cx:pt>
          <cx:pt idx="53090">14</cx:pt>
          <cx:pt idx="53091">40</cx:pt>
          <cx:pt idx="53092">69</cx:pt>
          <cx:pt idx="53093">94</cx:pt>
          <cx:pt idx="53094">210</cx:pt>
          <cx:pt idx="53095">196</cx:pt>
          <cx:pt idx="53096">203</cx:pt>
          <cx:pt idx="53097">209</cx:pt>
          <cx:pt idx="53098">224</cx:pt>
          <cx:pt idx="53099">203</cx:pt>
          <cx:pt idx="53100">203</cx:pt>
          <cx:pt idx="53101">206</cx:pt>
          <cx:pt idx="53102">235</cx:pt>
          <cx:pt idx="53103">227</cx:pt>
          <cx:pt idx="53104">221</cx:pt>
          <cx:pt idx="53105">219</cx:pt>
          <cx:pt idx="53106">209</cx:pt>
          <cx:pt idx="53107">174</cx:pt>
          <cx:pt idx="53108">185</cx:pt>
          <cx:pt idx="53109">129</cx:pt>
          <cx:pt idx="53110">61</cx:pt>
          <cx:pt idx="53111">35</cx:pt>
          <cx:pt idx="53112">17</cx:pt>
          <cx:pt idx="53113">7</cx:pt>
          <cx:pt idx="53114">6</cx:pt>
          <cx:pt idx="53115">26</cx:pt>
          <cx:pt idx="53116">33</cx:pt>
          <cx:pt idx="53117">53</cx:pt>
          <cx:pt idx="53118">151</cx:pt>
          <cx:pt idx="53119">139</cx:pt>
          <cx:pt idx="53120">170</cx:pt>
          <cx:pt idx="53121">235</cx:pt>
          <cx:pt idx="53122">220</cx:pt>
          <cx:pt idx="53123">195</cx:pt>
          <cx:pt idx="53124">208</cx:pt>
          <cx:pt idx="53125">192</cx:pt>
          <cx:pt idx="53126">185</cx:pt>
          <cx:pt idx="53127">164</cx:pt>
          <cx:pt idx="53128">151</cx:pt>
          <cx:pt idx="53129">141</cx:pt>
          <cx:pt idx="53130">163</cx:pt>
          <cx:pt idx="53131">100</cx:pt>
          <cx:pt idx="53132">87</cx:pt>
          <cx:pt idx="53133">57</cx:pt>
          <cx:pt idx="53134">28</cx:pt>
          <cx:pt idx="53135">18</cx:pt>
          <cx:pt idx="53136">6</cx:pt>
          <cx:pt idx="53137">2</cx:pt>
          <cx:pt idx="53138">3</cx:pt>
          <cx:pt idx="53139">18</cx:pt>
          <cx:pt idx="53140">33</cx:pt>
          <cx:pt idx="53141">53</cx:pt>
          <cx:pt idx="53142">89</cx:pt>
          <cx:pt idx="53143">92</cx:pt>
          <cx:pt idx="53144">154</cx:pt>
          <cx:pt idx="53145">155</cx:pt>
          <cx:pt idx="53146">200</cx:pt>
          <cx:pt idx="53147">158</cx:pt>
          <cx:pt idx="53148">190</cx:pt>
          <cx:pt idx="53149">194</cx:pt>
          <cx:pt idx="53150">216</cx:pt>
          <cx:pt idx="53151">192</cx:pt>
          <cx:pt idx="53152">207</cx:pt>
          <cx:pt idx="53153">189</cx:pt>
          <cx:pt idx="53154">202</cx:pt>
          <cx:pt idx="53155">158</cx:pt>
          <cx:pt idx="53156">180</cx:pt>
          <cx:pt idx="53157">99</cx:pt>
          <cx:pt idx="53158">33</cx:pt>
          <cx:pt idx="53159">9</cx:pt>
          <cx:pt idx="53160">12</cx:pt>
          <cx:pt idx="53161">14</cx:pt>
          <cx:pt idx="53162">8</cx:pt>
          <cx:pt idx="53163">19</cx:pt>
          <cx:pt idx="53164">39</cx:pt>
          <cx:pt idx="53165">96</cx:pt>
          <cx:pt idx="53166">218</cx:pt>
          <cx:pt idx="53167">190</cx:pt>
          <cx:pt idx="53168">239</cx:pt>
          <cx:pt idx="53169">228</cx:pt>
          <cx:pt idx="53170">209</cx:pt>
          <cx:pt idx="53171">158</cx:pt>
          <cx:pt idx="53172">203</cx:pt>
          <cx:pt idx="53173">190</cx:pt>
          <cx:pt idx="53174">198</cx:pt>
          <cx:pt idx="53175">186</cx:pt>
          <cx:pt idx="53176">188</cx:pt>
          <cx:pt idx="53177">197</cx:pt>
          <cx:pt idx="53178">194</cx:pt>
          <cx:pt idx="53179">168</cx:pt>
          <cx:pt idx="53180">157</cx:pt>
          <cx:pt idx="53181">104</cx:pt>
          <cx:pt idx="53182">54</cx:pt>
          <cx:pt idx="53183">31</cx:pt>
          <cx:pt idx="53184">15</cx:pt>
          <cx:pt idx="53185">10</cx:pt>
          <cx:pt idx="53186">18</cx:pt>
          <cx:pt idx="53187">45</cx:pt>
          <cx:pt idx="53188">64</cx:pt>
          <cx:pt idx="53189">97</cx:pt>
          <cx:pt idx="53190">214</cx:pt>
          <cx:pt idx="53191">180</cx:pt>
          <cx:pt idx="53192">205</cx:pt>
          <cx:pt idx="53193">195</cx:pt>
          <cx:pt idx="53194">191</cx:pt>
          <cx:pt idx="53195">132</cx:pt>
          <cx:pt idx="53196">183</cx:pt>
          <cx:pt idx="53197">185</cx:pt>
          <cx:pt idx="53198">211</cx:pt>
          <cx:pt idx="53199">163</cx:pt>
          <cx:pt idx="53200">199</cx:pt>
          <cx:pt idx="53201">203</cx:pt>
          <cx:pt idx="53202">197</cx:pt>
          <cx:pt idx="53203">163</cx:pt>
          <cx:pt idx="53204">144</cx:pt>
          <cx:pt idx="53205">107</cx:pt>
          <cx:pt idx="53206">47</cx:pt>
          <cx:pt idx="53207">39</cx:pt>
          <cx:pt idx="53208">17</cx:pt>
          <cx:pt idx="53209">11</cx:pt>
          <cx:pt idx="53210">20</cx:pt>
          <cx:pt idx="53211">47</cx:pt>
          <cx:pt idx="53212">71</cx:pt>
          <cx:pt idx="53213">107</cx:pt>
          <cx:pt idx="53214">222</cx:pt>
          <cx:pt idx="53215">195</cx:pt>
          <cx:pt idx="53216">229</cx:pt>
          <cx:pt idx="53217">199</cx:pt>
          <cx:pt idx="53218">212</cx:pt>
          <cx:pt idx="53219">160</cx:pt>
          <cx:pt idx="53220">189</cx:pt>
          <cx:pt idx="53221">184</cx:pt>
          <cx:pt idx="53222">212</cx:pt>
          <cx:pt idx="53223">179</cx:pt>
          <cx:pt idx="53224">209</cx:pt>
          <cx:pt idx="53225">214</cx:pt>
          <cx:pt idx="53226">222</cx:pt>
          <cx:pt idx="53227">183</cx:pt>
          <cx:pt idx="53228">201</cx:pt>
          <cx:pt idx="53229">117</cx:pt>
          <cx:pt idx="53230">48</cx:pt>
          <cx:pt idx="53231">40</cx:pt>
          <cx:pt idx="53232">24</cx:pt>
          <cx:pt idx="53233">13</cx:pt>
          <cx:pt idx="53234">22</cx:pt>
          <cx:pt idx="53235">52</cx:pt>
          <cx:pt idx="53236">69</cx:pt>
          <cx:pt idx="53237">108</cx:pt>
          <cx:pt idx="53238">214</cx:pt>
          <cx:pt idx="53239">169</cx:pt>
          <cx:pt idx="53240">216</cx:pt>
          <cx:pt idx="53241">216</cx:pt>
          <cx:pt idx="53242">214</cx:pt>
          <cx:pt idx="53243">155</cx:pt>
          <cx:pt idx="53244">194</cx:pt>
          <cx:pt idx="53245">181</cx:pt>
          <cx:pt idx="53246">213</cx:pt>
          <cx:pt idx="53247">191</cx:pt>
          <cx:pt idx="53248">205</cx:pt>
          <cx:pt idx="53249">201</cx:pt>
          <cx:pt idx="53250">220</cx:pt>
          <cx:pt idx="53251">177</cx:pt>
          <cx:pt idx="53252">191</cx:pt>
          <cx:pt idx="53253">117</cx:pt>
          <cx:pt idx="53254">58</cx:pt>
          <cx:pt idx="53255">35</cx:pt>
          <cx:pt idx="53256">17</cx:pt>
          <cx:pt idx="53257">9</cx:pt>
          <cx:pt idx="53258">14</cx:pt>
          <cx:pt idx="53259">49</cx:pt>
          <cx:pt idx="53260">62</cx:pt>
          <cx:pt idx="53261">111</cx:pt>
          <cx:pt idx="53262">210</cx:pt>
          <cx:pt idx="53263">198</cx:pt>
          <cx:pt idx="53264">243</cx:pt>
          <cx:pt idx="53265">220</cx:pt>
          <cx:pt idx="53266">218</cx:pt>
          <cx:pt idx="53267">191</cx:pt>
          <cx:pt idx="53268">201</cx:pt>
          <cx:pt idx="53269">197</cx:pt>
          <cx:pt idx="53270">245</cx:pt>
          <cx:pt idx="53271">209</cx:pt>
          <cx:pt idx="53272">205</cx:pt>
          <cx:pt idx="53273">222</cx:pt>
          <cx:pt idx="53274">205</cx:pt>
          <cx:pt idx="53275">170</cx:pt>
          <cx:pt idx="53276">174</cx:pt>
          <cx:pt idx="53277">124</cx:pt>
          <cx:pt idx="53278">53</cx:pt>
          <cx:pt idx="53279">33</cx:pt>
          <cx:pt idx="53280">14</cx:pt>
          <cx:pt idx="53281">7</cx:pt>
          <cx:pt idx="53282">6</cx:pt>
          <cx:pt idx="53283">27</cx:pt>
          <cx:pt idx="53284">38</cx:pt>
          <cx:pt idx="53285">86</cx:pt>
          <cx:pt idx="53286">183</cx:pt>
          <cx:pt idx="53287">158</cx:pt>
          <cx:pt idx="53288">209</cx:pt>
          <cx:pt idx="53289">217</cx:pt>
          <cx:pt idx="53290">234</cx:pt>
          <cx:pt idx="53291">199</cx:pt>
          <cx:pt idx="53292">193</cx:pt>
          <cx:pt idx="53293">180</cx:pt>
          <cx:pt idx="53294">178</cx:pt>
          <cx:pt idx="53295">151</cx:pt>
          <cx:pt idx="53296">140</cx:pt>
          <cx:pt idx="53297">130</cx:pt>
          <cx:pt idx="53298">153</cx:pt>
          <cx:pt idx="53299">99</cx:pt>
          <cx:pt idx="53300">88</cx:pt>
          <cx:pt idx="53301">75</cx:pt>
          <cx:pt idx="53302">26</cx:pt>
          <cx:pt idx="53303">15</cx:pt>
          <cx:pt idx="53304">4</cx:pt>
          <cx:pt idx="53305">0</cx:pt>
          <cx:pt idx="53306">2</cx:pt>
          <cx:pt idx="53307">12</cx:pt>
          <cx:pt idx="53308">39</cx:pt>
          <cx:pt idx="53309">58</cx:pt>
          <cx:pt idx="53310">105</cx:pt>
          <cx:pt idx="53311">97</cx:pt>
          <cx:pt idx="53312">159</cx:pt>
          <cx:pt idx="53313">150</cx:pt>
          <cx:pt idx="53314">188</cx:pt>
          <cx:pt idx="53315">168</cx:pt>
          <cx:pt idx="53316">197</cx:pt>
          <cx:pt idx="53317">197</cx:pt>
          <cx:pt idx="53318">222</cx:pt>
          <cx:pt idx="53319">199</cx:pt>
          <cx:pt idx="53320">201</cx:pt>
          <cx:pt idx="53321">189</cx:pt>
          <cx:pt idx="53322">215</cx:pt>
          <cx:pt idx="53323">180</cx:pt>
          <cx:pt idx="53324">188</cx:pt>
          <cx:pt idx="53325">117</cx:pt>
          <cx:pt idx="53326">36</cx:pt>
          <cx:pt idx="53327">18</cx:pt>
          <cx:pt idx="53328">10</cx:pt>
          <cx:pt idx="53329">17</cx:pt>
          <cx:pt idx="53330">12</cx:pt>
          <cx:pt idx="53331">19</cx:pt>
          <cx:pt idx="53332">35</cx:pt>
          <cx:pt idx="53333">103</cx:pt>
          <cx:pt idx="53334">231</cx:pt>
          <cx:pt idx="53335">193</cx:pt>
          <cx:pt idx="53336">236</cx:pt>
          <cx:pt idx="53337">223</cx:pt>
          <cx:pt idx="53338">208</cx:pt>
          <cx:pt idx="53339">178</cx:pt>
          <cx:pt idx="53340">183</cx:pt>
          <cx:pt idx="53341">202</cx:pt>
          <cx:pt idx="53342">198</cx:pt>
          <cx:pt idx="53343">183</cx:pt>
          <cx:pt idx="53344">194</cx:pt>
          <cx:pt idx="53345">192</cx:pt>
          <cx:pt idx="53346">204</cx:pt>
          <cx:pt idx="53347">157</cx:pt>
          <cx:pt idx="53348">150</cx:pt>
          <cx:pt idx="53349">110</cx:pt>
          <cx:pt idx="53350">58</cx:pt>
          <cx:pt idx="53351">32</cx:pt>
          <cx:pt idx="53352">15</cx:pt>
          <cx:pt idx="53353">15</cx:pt>
          <cx:pt idx="53354">17</cx:pt>
          <cx:pt idx="53355">46</cx:pt>
          <cx:pt idx="53356">56</cx:pt>
          <cx:pt idx="53357">109</cx:pt>
          <cx:pt idx="53358">215</cx:pt>
          <cx:pt idx="53359">167</cx:pt>
          <cx:pt idx="53360">230</cx:pt>
          <cx:pt idx="53361">205</cx:pt>
          <cx:pt idx="53362">207</cx:pt>
          <cx:pt idx="53363">133</cx:pt>
          <cx:pt idx="53364">189</cx:pt>
          <cx:pt idx="53365">181</cx:pt>
          <cx:pt idx="53366">217</cx:pt>
          <cx:pt idx="53367">184</cx:pt>
          <cx:pt idx="53368">195</cx:pt>
          <cx:pt idx="53369">216</cx:pt>
          <cx:pt idx="53370">207</cx:pt>
          <cx:pt idx="53371">154</cx:pt>
          <cx:pt idx="53372">171</cx:pt>
          <cx:pt idx="53373">115</cx:pt>
          <cx:pt idx="53374">51</cx:pt>
          <cx:pt idx="53375">38</cx:pt>
          <cx:pt idx="53376">20</cx:pt>
          <cx:pt idx="53377">12</cx:pt>
          <cx:pt idx="53378">16</cx:pt>
          <cx:pt idx="53379">44</cx:pt>
          <cx:pt idx="53380">63</cx:pt>
          <cx:pt idx="53381">116</cx:pt>
          <cx:pt idx="53382">218</cx:pt>
          <cx:pt idx="53383">174</cx:pt>
          <cx:pt idx="53384">213</cx:pt>
          <cx:pt idx="53385">202</cx:pt>
          <cx:pt idx="53386">176</cx:pt>
          <cx:pt idx="53387">175</cx:pt>
          <cx:pt idx="53388">177</cx:pt>
          <cx:pt idx="53389">202</cx:pt>
          <cx:pt idx="53390">210</cx:pt>
          <cx:pt idx="53391">174</cx:pt>
          <cx:pt idx="53392">202</cx:pt>
          <cx:pt idx="53393">193</cx:pt>
          <cx:pt idx="53394">208</cx:pt>
          <cx:pt idx="53395">164</cx:pt>
          <cx:pt idx="53396">159</cx:pt>
          <cx:pt idx="53397">113</cx:pt>
          <cx:pt idx="53398">52</cx:pt>
          <cx:pt idx="53399">33</cx:pt>
          <cx:pt idx="53400">17</cx:pt>
          <cx:pt idx="53401">11</cx:pt>
          <cx:pt idx="53402">18</cx:pt>
          <cx:pt idx="53403">41</cx:pt>
          <cx:pt idx="53404">60</cx:pt>
          <cx:pt idx="53405">109</cx:pt>
          <cx:pt idx="53406">211</cx:pt>
          <cx:pt idx="53407">196</cx:pt>
          <cx:pt idx="53408">215</cx:pt>
          <cx:pt idx="53409">205</cx:pt>
          <cx:pt idx="53410">209</cx:pt>
          <cx:pt idx="53411">168</cx:pt>
          <cx:pt idx="53412">183</cx:pt>
          <cx:pt idx="53413">192</cx:pt>
          <cx:pt idx="53414">198</cx:pt>
          <cx:pt idx="53415">189</cx:pt>
          <cx:pt idx="53416">203</cx:pt>
          <cx:pt idx="53417">223</cx:pt>
          <cx:pt idx="53418">192</cx:pt>
          <cx:pt idx="53419">185</cx:pt>
          <cx:pt idx="53420">166</cx:pt>
          <cx:pt idx="53421">129</cx:pt>
          <cx:pt idx="53422">56</cx:pt>
          <cx:pt idx="53423">37</cx:pt>
          <cx:pt idx="53424">16</cx:pt>
          <cx:pt idx="53425">14</cx:pt>
          <cx:pt idx="53426">18</cx:pt>
          <cx:pt idx="53427">44</cx:pt>
          <cx:pt idx="53428">62</cx:pt>
          <cx:pt idx="53429">108</cx:pt>
          <cx:pt idx="53430">216</cx:pt>
          <cx:pt idx="53431">170</cx:pt>
          <cx:pt idx="53432">227</cx:pt>
          <cx:pt idx="53433">216</cx:pt>
          <cx:pt idx="53434">212</cx:pt>
          <cx:pt idx="53435">164</cx:pt>
          <cx:pt idx="53436">209</cx:pt>
          <cx:pt idx="53437">196</cx:pt>
          <cx:pt idx="53438">212</cx:pt>
          <cx:pt idx="53439">200</cx:pt>
          <cx:pt idx="53440">227</cx:pt>
          <cx:pt idx="53441">198</cx:pt>
          <cx:pt idx="53442">203</cx:pt>
          <cx:pt idx="53443">167</cx:pt>
          <cx:pt idx="53444">160</cx:pt>
          <cx:pt idx="53445">118</cx:pt>
          <cx:pt idx="53446">56</cx:pt>
          <cx:pt idx="53447">27</cx:pt>
          <cx:pt idx="53448">12</cx:pt>
          <cx:pt idx="53449">4</cx:pt>
          <cx:pt idx="53450">6</cx:pt>
          <cx:pt idx="53451">31</cx:pt>
          <cx:pt idx="53452">43</cx:pt>
          <cx:pt idx="53453">84</cx:pt>
          <cx:pt idx="53454">182</cx:pt>
          <cx:pt idx="53455">144</cx:pt>
          <cx:pt idx="53456">212</cx:pt>
          <cx:pt idx="53457">223</cx:pt>
          <cx:pt idx="53458">244</cx:pt>
          <cx:pt idx="53459">196</cx:pt>
          <cx:pt idx="53460">222</cx:pt>
          <cx:pt idx="53461">195</cx:pt>
          <cx:pt idx="53462">188</cx:pt>
          <cx:pt idx="53463">150</cx:pt>
          <cx:pt idx="53464">158</cx:pt>
          <cx:pt idx="53465">130</cx:pt>
          <cx:pt idx="53466">166</cx:pt>
          <cx:pt idx="53467">100</cx:pt>
          <cx:pt idx="53468">89</cx:pt>
          <cx:pt idx="53469">48</cx:pt>
          <cx:pt idx="53470">20</cx:pt>
          <cx:pt idx="53471">7</cx:pt>
          <cx:pt idx="53472">5</cx:pt>
          <cx:pt idx="53473">0</cx:pt>
          <cx:pt idx="53474">1</cx:pt>
          <cx:pt idx="53475">19</cx:pt>
          <cx:pt idx="53476">29</cx:pt>
          <cx:pt idx="53477">59</cx:pt>
          <cx:pt idx="53478">100</cx:pt>
          <cx:pt idx="53479">98</cx:pt>
          <cx:pt idx="53480">167</cx:pt>
          <cx:pt idx="53481">171</cx:pt>
          <cx:pt idx="53482">192</cx:pt>
          <cx:pt idx="53483">160</cx:pt>
          <cx:pt idx="53484">181</cx:pt>
          <cx:pt idx="53485">203</cx:pt>
          <cx:pt idx="53486">205</cx:pt>
          <cx:pt idx="53487">171</cx:pt>
          <cx:pt idx="53488">199</cx:pt>
          <cx:pt idx="53489">175</cx:pt>
          <cx:pt idx="53490">205</cx:pt>
          <cx:pt idx="53491">171</cx:pt>
          <cx:pt idx="53492">179</cx:pt>
          <cx:pt idx="53493">103</cx:pt>
          <cx:pt idx="53494">31</cx:pt>
          <cx:pt idx="53495">8</cx:pt>
          <cx:pt idx="53496">16</cx:pt>
          <cx:pt idx="53497">17</cx:pt>
          <cx:pt idx="53498">8</cx:pt>
          <cx:pt idx="53499">15</cx:pt>
          <cx:pt idx="53500">39</cx:pt>
          <cx:pt idx="53501">106</cx:pt>
          <cx:pt idx="53502">223</cx:pt>
          <cx:pt idx="53503">182</cx:pt>
          <cx:pt idx="53504">219</cx:pt>
          <cx:pt idx="53505">194</cx:pt>
          <cx:pt idx="53506">205</cx:pt>
          <cx:pt idx="53507">153</cx:pt>
          <cx:pt idx="53508">173</cx:pt>
          <cx:pt idx="53509">181</cx:pt>
          <cx:pt idx="53510">181</cx:pt>
          <cx:pt idx="53511">175</cx:pt>
          <cx:pt idx="53512">183</cx:pt>
          <cx:pt idx="53513">188</cx:pt>
          <cx:pt idx="53514">193</cx:pt>
          <cx:pt idx="53515">156</cx:pt>
          <cx:pt idx="53516">160</cx:pt>
          <cx:pt idx="53517">116</cx:pt>
          <cx:pt idx="53518">52</cx:pt>
          <cx:pt idx="53519">33</cx:pt>
          <cx:pt idx="53520">15</cx:pt>
          <cx:pt idx="53521">14</cx:pt>
          <cx:pt idx="53522">14</cx:pt>
          <cx:pt idx="53523">47</cx:pt>
          <cx:pt idx="53524">61</cx:pt>
          <cx:pt idx="53525">114</cx:pt>
          <cx:pt idx="53526">216</cx:pt>
          <cx:pt idx="53527">176</cx:pt>
          <cx:pt idx="53528">205</cx:pt>
          <cx:pt idx="53529">211</cx:pt>
          <cx:pt idx="53530">177</cx:pt>
          <cx:pt idx="53531">115</cx:pt>
          <cx:pt idx="53532">161</cx:pt>
          <cx:pt idx="53533">173</cx:pt>
          <cx:pt idx="53534">183</cx:pt>
          <cx:pt idx="53535">157</cx:pt>
          <cx:pt idx="53536">184</cx:pt>
          <cx:pt idx="53537">185</cx:pt>
          <cx:pt idx="53538">191</cx:pt>
          <cx:pt idx="53539">154</cx:pt>
          <cx:pt idx="53540">164</cx:pt>
          <cx:pt idx="53541">105</cx:pt>
          <cx:pt idx="53542">41</cx:pt>
          <cx:pt idx="53543">34</cx:pt>
          <cx:pt idx="53544">20</cx:pt>
          <cx:pt idx="53545">14</cx:pt>
          <cx:pt idx="53546">16</cx:pt>
          <cx:pt idx="53547">46</cx:pt>
          <cx:pt idx="53548">59</cx:pt>
          <cx:pt idx="53549">103</cx:pt>
          <cx:pt idx="53550">213</cx:pt>
          <cx:pt idx="53551">175</cx:pt>
          <cx:pt idx="53552">208</cx:pt>
          <cx:pt idx="53553">210</cx:pt>
          <cx:pt idx="53554">210</cx:pt>
          <cx:pt idx="53555">148</cx:pt>
          <cx:pt idx="53556">183</cx:pt>
          <cx:pt idx="53557">183</cx:pt>
          <cx:pt idx="53558">204</cx:pt>
          <cx:pt idx="53559">159</cx:pt>
          <cx:pt idx="53560">217</cx:pt>
          <cx:pt idx="53561">212</cx:pt>
          <cx:pt idx="53562">205</cx:pt>
          <cx:pt idx="53563">160</cx:pt>
          <cx:pt idx="53564">157</cx:pt>
          <cx:pt idx="53565">115</cx:pt>
          <cx:pt idx="53566">55</cx:pt>
          <cx:pt idx="53567">30</cx:pt>
          <cx:pt idx="53568">18</cx:pt>
          <cx:pt idx="53569">18</cx:pt>
          <cx:pt idx="53570">18</cx:pt>
          <cx:pt idx="53571">47</cx:pt>
          <cx:pt idx="53572">56</cx:pt>
          <cx:pt idx="53573">104</cx:pt>
          <cx:pt idx="53574">214</cx:pt>
          <cx:pt idx="53575">177</cx:pt>
          <cx:pt idx="53576">224</cx:pt>
          <cx:pt idx="53577">215</cx:pt>
          <cx:pt idx="53578">199</cx:pt>
          <cx:pt idx="53579">153</cx:pt>
          <cx:pt idx="53580">196</cx:pt>
          <cx:pt idx="53581">200</cx:pt>
          <cx:pt idx="53582">227</cx:pt>
          <cx:pt idx="53583">189</cx:pt>
          <cx:pt idx="53584">220</cx:pt>
          <cx:pt idx="53585">236</cx:pt>
          <cx:pt idx="53586">223</cx:pt>
          <cx:pt idx="53587">169</cx:pt>
          <cx:pt idx="53588">183</cx:pt>
          <cx:pt idx="53589">116</cx:pt>
          <cx:pt idx="53590">51</cx:pt>
          <cx:pt idx="53591">34</cx:pt>
          <cx:pt idx="53592">15</cx:pt>
          <cx:pt idx="53593">12</cx:pt>
          <cx:pt idx="53594">20</cx:pt>
          <cx:pt idx="53595">47</cx:pt>
          <cx:pt idx="53596">59</cx:pt>
          <cx:pt idx="53597">95</cx:pt>
          <cx:pt idx="53598">220</cx:pt>
          <cx:pt idx="53599">185</cx:pt>
          <cx:pt idx="53600">245</cx:pt>
          <cx:pt idx="53601">232</cx:pt>
          <cx:pt idx="53602">222</cx:pt>
          <cx:pt idx="53603">186</cx:pt>
          <cx:pt idx="53604">217</cx:pt>
          <cx:pt idx="53605">199</cx:pt>
          <cx:pt idx="53606">240</cx:pt>
          <cx:pt idx="53607">208</cx:pt>
          <cx:pt idx="53608">241</cx:pt>
          <cx:pt idx="53609">212</cx:pt>
          <cx:pt idx="53610">228</cx:pt>
          <cx:pt idx="53611">178</cx:pt>
          <cx:pt idx="53612">182</cx:pt>
          <cx:pt idx="53613">121</cx:pt>
          <cx:pt idx="53614">53</cx:pt>
          <cx:pt idx="53615">30</cx:pt>
          <cx:pt idx="53616">14</cx:pt>
          <cx:pt idx="53617">5</cx:pt>
          <cx:pt idx="53618">6</cx:pt>
          <cx:pt idx="53619">26</cx:pt>
          <cx:pt idx="53620">44</cx:pt>
          <cx:pt idx="53621">88</cx:pt>
          <cx:pt idx="53622">183</cx:pt>
          <cx:pt idx="53623">157</cx:pt>
          <cx:pt idx="53624">235</cx:pt>
          <cx:pt idx="53625">229</cx:pt>
          <cx:pt idx="53626">255</cx:pt>
          <cx:pt idx="53627">192</cx:pt>
          <cx:pt idx="53628">216</cx:pt>
          <cx:pt idx="53629">196</cx:pt>
          <cx:pt idx="53630">192</cx:pt>
          <cx:pt idx="53631">160</cx:pt>
          <cx:pt idx="53632">177</cx:pt>
          <cx:pt idx="53633">152</cx:pt>
          <cx:pt idx="53634">176</cx:pt>
          <cx:pt idx="53635">114</cx:pt>
          <cx:pt idx="53636">103</cx:pt>
          <cx:pt idx="53637">69</cx:pt>
          <cx:pt idx="53638">11</cx:pt>
          <cx:pt idx="53639">6</cx:pt>
          <cx:pt idx="53640">7</cx:pt>
          <cx:pt idx="53641">3</cx:pt>
          <cx:pt idx="53642">3</cx:pt>
          <cx:pt idx="53643">19</cx:pt>
          <cx:pt idx="53644">37</cx:pt>
          <cx:pt idx="53645">69</cx:pt>
          <cx:pt idx="53646">109</cx:pt>
          <cx:pt idx="53647">101</cx:pt>
          <cx:pt idx="53648">174</cx:pt>
          <cx:pt idx="53649">170</cx:pt>
          <cx:pt idx="53650">201</cx:pt>
          <cx:pt idx="53651">178</cx:pt>
          <cx:pt idx="53652">197</cx:pt>
          <cx:pt idx="53653">207</cx:pt>
          <cx:pt idx="53654">199</cx:pt>
          <cx:pt idx="53655">181</cx:pt>
          <cx:pt idx="53656">192</cx:pt>
          <cx:pt idx="53657">176</cx:pt>
          <cx:pt idx="53658">217</cx:pt>
          <cx:pt idx="53659">156</cx:pt>
          <cx:pt idx="53660">186</cx:pt>
          <cx:pt idx="53661">104</cx:pt>
          <cx:pt idx="53662">32</cx:pt>
          <cx:pt idx="53663">12</cx:pt>
          <cx:pt idx="53664">11</cx:pt>
          <cx:pt idx="53665">12</cx:pt>
          <cx:pt idx="53666">8</cx:pt>
          <cx:pt idx="53667">19</cx:pt>
          <cx:pt idx="53668">46</cx:pt>
          <cx:pt idx="53669">100</cx:pt>
          <cx:pt idx="53670">233</cx:pt>
          <cx:pt idx="53671">191</cx:pt>
          <cx:pt idx="53672">237</cx:pt>
          <cx:pt idx="53673">226</cx:pt>
          <cx:pt idx="53674">214</cx:pt>
          <cx:pt idx="53675">159</cx:pt>
          <cx:pt idx="53676">189</cx:pt>
          <cx:pt idx="53677">199</cx:pt>
          <cx:pt idx="53678">206</cx:pt>
          <cx:pt idx="53679">174</cx:pt>
          <cx:pt idx="53680">202</cx:pt>
          <cx:pt idx="53681">202</cx:pt>
          <cx:pt idx="53682">197</cx:pt>
          <cx:pt idx="53683">178</cx:pt>
          <cx:pt idx="53684">165</cx:pt>
          <cx:pt idx="53685">111</cx:pt>
          <cx:pt idx="53686">43</cx:pt>
          <cx:pt idx="53687">27</cx:pt>
          <cx:pt idx="53688">19</cx:pt>
          <cx:pt idx="53689">11</cx:pt>
          <cx:pt idx="53690">14</cx:pt>
          <cx:pt idx="53691">43</cx:pt>
          <cx:pt idx="53692">60</cx:pt>
          <cx:pt idx="53693">102</cx:pt>
          <cx:pt idx="53694">218</cx:pt>
          <cx:pt idx="53695">192</cx:pt>
          <cx:pt idx="53696">228</cx:pt>
          <cx:pt idx="53697">203</cx:pt>
          <cx:pt idx="53698">208</cx:pt>
          <cx:pt idx="53699">167</cx:pt>
          <cx:pt idx="53700">180</cx:pt>
          <cx:pt idx="53701">193</cx:pt>
          <cx:pt idx="53702">231</cx:pt>
          <cx:pt idx="53703">161</cx:pt>
          <cx:pt idx="53704">193</cx:pt>
          <cx:pt idx="53705">198</cx:pt>
          <cx:pt idx="53706">182</cx:pt>
          <cx:pt idx="53707">166</cx:pt>
          <cx:pt idx="53708">167</cx:pt>
          <cx:pt idx="53709">109</cx:pt>
          <cx:pt idx="53710">42</cx:pt>
          <cx:pt idx="53711">34</cx:pt>
          <cx:pt idx="53712">18</cx:pt>
          <cx:pt idx="53713">14</cx:pt>
          <cx:pt idx="53714">19</cx:pt>
          <cx:pt idx="53715">48</cx:pt>
          <cx:pt idx="53716">64</cx:pt>
          <cx:pt idx="53717">109</cx:pt>
          <cx:pt idx="53718">235</cx:pt>
          <cx:pt idx="53719">181</cx:pt>
          <cx:pt idx="53720">225</cx:pt>
          <cx:pt idx="53721">204</cx:pt>
          <cx:pt idx="53722">183</cx:pt>
          <cx:pt idx="53723">181</cx:pt>
          <cx:pt idx="53724">198</cx:pt>
          <cx:pt idx="53725">194</cx:pt>
          <cx:pt idx="53726">219</cx:pt>
          <cx:pt idx="53727">194</cx:pt>
          <cx:pt idx="53728">208</cx:pt>
          <cx:pt idx="53729">221</cx:pt>
          <cx:pt idx="53730">233</cx:pt>
          <cx:pt idx="53731">182</cx:pt>
          <cx:pt idx="53732">181</cx:pt>
          <cx:pt idx="53733">131</cx:pt>
          <cx:pt idx="53734">53</cx:pt>
          <cx:pt idx="53735">32</cx:pt>
          <cx:pt idx="53736">19</cx:pt>
          <cx:pt idx="53737">15</cx:pt>
          <cx:pt idx="53738">21</cx:pt>
          <cx:pt idx="53739">48</cx:pt>
          <cx:pt idx="53740">59</cx:pt>
          <cx:pt idx="53741">112</cx:pt>
          <cx:pt idx="53742">220</cx:pt>
          <cx:pt idx="53743">192</cx:pt>
          <cx:pt idx="53744">230</cx:pt>
          <cx:pt idx="53745">229</cx:pt>
          <cx:pt idx="53746">230</cx:pt>
          <cx:pt idx="53747">176</cx:pt>
          <cx:pt idx="53748">197</cx:pt>
          <cx:pt idx="53749">196</cx:pt>
          <cx:pt idx="53750">216</cx:pt>
          <cx:pt idx="53751">197</cx:pt>
          <cx:pt idx="53752">233</cx:pt>
          <cx:pt idx="53753">221</cx:pt>
          <cx:pt idx="53754">219</cx:pt>
          <cx:pt idx="53755">182</cx:pt>
          <cx:pt idx="53756">183</cx:pt>
          <cx:pt idx="53757">115</cx:pt>
          <cx:pt idx="53758">47</cx:pt>
          <cx:pt idx="53759">28</cx:pt>
          <cx:pt idx="53760">13</cx:pt>
          <cx:pt idx="53761">12</cx:pt>
          <cx:pt idx="53762">18</cx:pt>
          <cx:pt idx="53763">48</cx:pt>
          <cx:pt idx="53764">58</cx:pt>
          <cx:pt idx="53765">120</cx:pt>
          <cx:pt idx="53766">216</cx:pt>
          <cx:pt idx="53767">181</cx:pt>
          <cx:pt idx="53768">246</cx:pt>
          <cx:pt idx="53769">231</cx:pt>
          <cx:pt idx="53770">216</cx:pt>
          <cx:pt idx="53771">190</cx:pt>
          <cx:pt idx="53772">206</cx:pt>
          <cx:pt idx="53773">215</cx:pt>
          <cx:pt idx="53774">244</cx:pt>
          <cx:pt idx="53775">205</cx:pt>
          <cx:pt idx="53776">241</cx:pt>
          <cx:pt idx="53777">223</cx:pt>
          <cx:pt idx="53778">212</cx:pt>
          <cx:pt idx="53779">184</cx:pt>
          <cx:pt idx="53780">177</cx:pt>
          <cx:pt idx="53781">123</cx:pt>
          <cx:pt idx="53782">55</cx:pt>
          <cx:pt idx="53783">29</cx:pt>
          <cx:pt idx="53784">15</cx:pt>
          <cx:pt idx="53785">8</cx:pt>
          <cx:pt idx="53786">7</cx:pt>
          <cx:pt idx="53787">31</cx:pt>
          <cx:pt idx="53788">37</cx:pt>
          <cx:pt idx="53789">86</cx:pt>
          <cx:pt idx="53790">195</cx:pt>
          <cx:pt idx="53791">166</cx:pt>
          <cx:pt idx="53792">231</cx:pt>
          <cx:pt idx="53793">237</cx:pt>
          <cx:pt idx="53794">259</cx:pt>
          <cx:pt idx="53795">193</cx:pt>
          <cx:pt idx="53796">202</cx:pt>
          <cx:pt idx="53797">186</cx:pt>
          <cx:pt idx="53798">195</cx:pt>
          <cx:pt idx="53799">187</cx:pt>
          <cx:pt idx="53800">164</cx:pt>
          <cx:pt idx="53801">159</cx:pt>
          <cx:pt idx="53802">165</cx:pt>
          <cx:pt idx="53803">119</cx:pt>
          <cx:pt idx="53804">116</cx:pt>
          <cx:pt idx="53805">71</cx:pt>
          <cx:pt idx="53806">20</cx:pt>
          <cx:pt idx="53807">7</cx:pt>
          <cx:pt idx="53808">3</cx:pt>
          <cx:pt idx="53809">0</cx:pt>
          <cx:pt idx="53810">2</cx:pt>
          <cx:pt idx="53811">13</cx:pt>
          <cx:pt idx="53812">35</cx:pt>
          <cx:pt idx="53813">60</cx:pt>
          <cx:pt idx="53814">112</cx:pt>
          <cx:pt idx="53815">102</cx:pt>
          <cx:pt idx="53816">165</cx:pt>
          <cx:pt idx="53817">175</cx:pt>
          <cx:pt idx="53818">196</cx:pt>
          <cx:pt idx="53819">174</cx:pt>
          <cx:pt idx="53820">211</cx:pt>
          <cx:pt idx="53821">205</cx:pt>
          <cx:pt idx="53822">229</cx:pt>
          <cx:pt idx="53823">204</cx:pt>
          <cx:pt idx="53824">211</cx:pt>
          <cx:pt idx="53825">197</cx:pt>
          <cx:pt idx="53826">219</cx:pt>
          <cx:pt idx="53827">171</cx:pt>
          <cx:pt idx="53828">177</cx:pt>
          <cx:pt idx="53829">117</cx:pt>
          <cx:pt idx="53830">37</cx:pt>
          <cx:pt idx="53831">11</cx:pt>
          <cx:pt idx="53832">9</cx:pt>
          <cx:pt idx="53833">12</cx:pt>
          <cx:pt idx="53834">9</cx:pt>
          <cx:pt idx="53835">20</cx:pt>
          <cx:pt idx="53836">38</cx:pt>
          <cx:pt idx="53837">111</cx:pt>
          <cx:pt idx="53838">235</cx:pt>
          <cx:pt idx="53839">202</cx:pt>
          <cx:pt idx="53840">239</cx:pt>
          <cx:pt idx="53841">209</cx:pt>
          <cx:pt idx="53842">221</cx:pt>
          <cx:pt idx="53843">188</cx:pt>
          <cx:pt idx="53844">200</cx:pt>
          <cx:pt idx="53845">198</cx:pt>
          <cx:pt idx="53846">206</cx:pt>
          <cx:pt idx="53847">185</cx:pt>
          <cx:pt idx="53848">217</cx:pt>
          <cx:pt idx="53849">209</cx:pt>
          <cx:pt idx="53850">219</cx:pt>
          <cx:pt idx="53851">161</cx:pt>
          <cx:pt idx="53852">167</cx:pt>
          <cx:pt idx="53853">93</cx:pt>
          <cx:pt idx="53854">43</cx:pt>
          <cx:pt idx="53855">29</cx:pt>
          <cx:pt idx="53856">14</cx:pt>
          <cx:pt idx="53857">12</cx:pt>
          <cx:pt idx="53858">16</cx:pt>
          <cx:pt idx="53859">42</cx:pt>
          <cx:pt idx="53860">64</cx:pt>
          <cx:pt idx="53861">114</cx:pt>
          <cx:pt idx="53862">226</cx:pt>
          <cx:pt idx="53863">186</cx:pt>
          <cx:pt idx="53864">223</cx:pt>
          <cx:pt idx="53865">209</cx:pt>
          <cx:pt idx="53866">199</cx:pt>
          <cx:pt idx="53867">161</cx:pt>
          <cx:pt idx="53868">183</cx:pt>
          <cx:pt idx="53869">190</cx:pt>
          <cx:pt idx="53870">203</cx:pt>
          <cx:pt idx="53871">172</cx:pt>
          <cx:pt idx="53872">214</cx:pt>
          <cx:pt idx="53873">202</cx:pt>
          <cx:pt idx="53874">222</cx:pt>
          <cx:pt idx="53875">178</cx:pt>
          <cx:pt idx="53876">181</cx:pt>
          <cx:pt idx="53877">108</cx:pt>
          <cx:pt idx="53878">48</cx:pt>
          <cx:pt idx="53879">36</cx:pt>
          <cx:pt idx="53880">16</cx:pt>
          <cx:pt idx="53881">10</cx:pt>
          <cx:pt idx="53882">17</cx:pt>
          <cx:pt idx="53883">45</cx:pt>
          <cx:pt idx="53884">60</cx:pt>
          <cx:pt idx="53885">107</cx:pt>
          <cx:pt idx="53886">238</cx:pt>
          <cx:pt idx="53887">201</cx:pt>
          <cx:pt idx="53888">235</cx:pt>
          <cx:pt idx="53889">211</cx:pt>
          <cx:pt idx="53890">204</cx:pt>
          <cx:pt idx="53891">159</cx:pt>
          <cx:pt idx="53892">188</cx:pt>
          <cx:pt idx="53893">199</cx:pt>
          <cx:pt idx="53894">224</cx:pt>
          <cx:pt idx="53895">188</cx:pt>
          <cx:pt idx="53896">230</cx:pt>
          <cx:pt idx="53897">232</cx:pt>
          <cx:pt idx="53898">226</cx:pt>
          <cx:pt idx="53899">193</cx:pt>
          <cx:pt idx="53900">182</cx:pt>
          <cx:pt idx="53901">110</cx:pt>
          <cx:pt idx="53902">58</cx:pt>
          <cx:pt idx="53903">34</cx:pt>
          <cx:pt idx="53904">20</cx:pt>
          <cx:pt idx="53905">10</cx:pt>
          <cx:pt idx="53906">15</cx:pt>
          <cx:pt idx="53907">44</cx:pt>
          <cx:pt idx="53908">55</cx:pt>
          <cx:pt idx="53909">76</cx:pt>
          <cx:pt idx="53910">199</cx:pt>
          <cx:pt idx="53911">201</cx:pt>
          <cx:pt idx="53912">221</cx:pt>
          <cx:pt idx="53913">231</cx:pt>
          <cx:pt idx="53914">203</cx:pt>
          <cx:pt idx="53915">194</cx:pt>
          <cx:pt idx="53916">194</cx:pt>
          <cx:pt idx="53917">196</cx:pt>
          <cx:pt idx="53918">208</cx:pt>
          <cx:pt idx="53919">215</cx:pt>
          <cx:pt idx="53920">228</cx:pt>
          <cx:pt idx="53921">236</cx:pt>
          <cx:pt idx="53922">240</cx:pt>
          <cx:pt idx="53923">188</cx:pt>
          <cx:pt idx="53924">178</cx:pt>
          <cx:pt idx="53925">133</cx:pt>
          <cx:pt idx="53926">62</cx:pt>
          <cx:pt idx="53927">34</cx:pt>
          <cx:pt idx="53928">21</cx:pt>
          <cx:pt idx="53929">15</cx:pt>
          <cx:pt idx="53930">19</cx:pt>
          <cx:pt idx="53931">45</cx:pt>
          <cx:pt idx="53932">65</cx:pt>
          <cx:pt idx="53933">107</cx:pt>
          <cx:pt idx="53934">221</cx:pt>
          <cx:pt idx="53935">198</cx:pt>
          <cx:pt idx="53936">244</cx:pt>
          <cx:pt idx="53937">238</cx:pt>
          <cx:pt idx="53938">245</cx:pt>
          <cx:pt idx="53939">208</cx:pt>
          <cx:pt idx="53940">214</cx:pt>
          <cx:pt idx="53941">229</cx:pt>
          <cx:pt idx="53942">234</cx:pt>
          <cx:pt idx="53943">210</cx:pt>
          <cx:pt idx="53944">241</cx:pt>
          <cx:pt idx="53945">220</cx:pt>
          <cx:pt idx="53946">222</cx:pt>
          <cx:pt idx="53947">183</cx:pt>
          <cx:pt idx="53948">175</cx:pt>
          <cx:pt idx="53949">128</cx:pt>
          <cx:pt idx="53950">52</cx:pt>
          <cx:pt idx="53951">31</cx:pt>
          <cx:pt idx="53952">11</cx:pt>
          <cx:pt idx="53953">7</cx:pt>
          <cx:pt idx="53954">7</cx:pt>
          <cx:pt idx="53955">23</cx:pt>
          <cx:pt idx="53956">44</cx:pt>
          <cx:pt idx="53957">80</cx:pt>
          <cx:pt idx="53958">190</cx:pt>
          <cx:pt idx="53959">143</cx:pt>
          <cx:pt idx="53960">236</cx:pt>
          <cx:pt idx="53961">233</cx:pt>
          <cx:pt idx="53962">272</cx:pt>
          <cx:pt idx="53963">226</cx:pt>
          <cx:pt idx="53964">237</cx:pt>
          <cx:pt idx="53965">214</cx:pt>
          <cx:pt idx="53966">197</cx:pt>
          <cx:pt idx="53967">158</cx:pt>
          <cx:pt idx="53968">192</cx:pt>
          <cx:pt idx="53969">152</cx:pt>
          <cx:pt idx="53970">169</cx:pt>
          <cx:pt idx="53971">117</cx:pt>
          <cx:pt idx="53972">99</cx:pt>
          <cx:pt idx="53973">69</cx:pt>
          <cx:pt idx="53974">30</cx:pt>
          <cx:pt idx="53975">9</cx:pt>
          <cx:pt idx="53976">6</cx:pt>
          <cx:pt idx="53977">4</cx:pt>
          <cx:pt idx="53978">5</cx:pt>
          <cx:pt idx="53979">14</cx:pt>
          <cx:pt idx="53980">35</cx:pt>
          <cx:pt idx="53981">62</cx:pt>
          <cx:pt idx="53982">119</cx:pt>
          <cx:pt idx="53983">102</cx:pt>
          <cx:pt idx="53984">166</cx:pt>
          <cx:pt idx="53985">165</cx:pt>
          <cx:pt idx="53986">203</cx:pt>
          <cx:pt idx="53987">188</cx:pt>
          <cx:pt idx="53988">212</cx:pt>
          <cx:pt idx="53989">196</cx:pt>
          <cx:pt idx="53990">215</cx:pt>
          <cx:pt idx="53991">201</cx:pt>
          <cx:pt idx="53992">205</cx:pt>
          <cx:pt idx="53993">216</cx:pt>
          <cx:pt idx="53994">222</cx:pt>
          <cx:pt idx="53995">193</cx:pt>
          <cx:pt idx="53996">182</cx:pt>
          <cx:pt idx="53997">117</cx:pt>
          <cx:pt idx="53998">41</cx:pt>
          <cx:pt idx="53999">21</cx:pt>
          <cx:pt idx="54000">10</cx:pt>
          <cx:pt idx="54001">12</cx:pt>
          <cx:pt idx="54002">10</cx:pt>
          <cx:pt idx="54003">22</cx:pt>
          <cx:pt idx="54004">37</cx:pt>
          <cx:pt idx="54005">108</cx:pt>
          <cx:pt idx="54006">227</cx:pt>
          <cx:pt idx="54007">214</cx:pt>
          <cx:pt idx="54008">238</cx:pt>
          <cx:pt idx="54009">223</cx:pt>
          <cx:pt idx="54010">205</cx:pt>
          <cx:pt idx="54011">173</cx:pt>
          <cx:pt idx="54012">193</cx:pt>
          <cx:pt idx="54013">191</cx:pt>
          <cx:pt idx="54014">205</cx:pt>
          <cx:pt idx="54015">187</cx:pt>
          <cx:pt idx="54016">208</cx:pt>
          <cx:pt idx="54017">191</cx:pt>
          <cx:pt idx="54018">189</cx:pt>
          <cx:pt idx="54019">176</cx:pt>
          <cx:pt idx="54020">174</cx:pt>
          <cx:pt idx="54021">119</cx:pt>
          <cx:pt idx="54022">61</cx:pt>
          <cx:pt idx="54023">41</cx:pt>
          <cx:pt idx="54024">23</cx:pt>
          <cx:pt idx="54025">15</cx:pt>
          <cx:pt idx="54026">10</cx:pt>
          <cx:pt idx="54027">37</cx:pt>
          <cx:pt idx="54028">68</cx:pt>
          <cx:pt idx="54029">84</cx:pt>
          <cx:pt idx="54030">195</cx:pt>
          <cx:pt idx="54031">197</cx:pt>
          <cx:pt idx="54032">201</cx:pt>
          <cx:pt idx="54033">213</cx:pt>
          <cx:pt idx="54034">209</cx:pt>
          <cx:pt idx="54035">187</cx:pt>
          <cx:pt idx="54036">198</cx:pt>
          <cx:pt idx="54037">201</cx:pt>
          <cx:pt idx="54038">220</cx:pt>
          <cx:pt idx="54039">198</cx:pt>
          <cx:pt idx="54040">213</cx:pt>
          <cx:pt idx="54041">212</cx:pt>
          <cx:pt idx="54042">201</cx:pt>
          <cx:pt idx="54043">177</cx:pt>
          <cx:pt idx="54044">175</cx:pt>
          <cx:pt idx="54045">115</cx:pt>
          <cx:pt idx="54046">54</cx:pt>
          <cx:pt idx="54047">45</cx:pt>
          <cx:pt idx="54048">19</cx:pt>
          <cx:pt idx="54049">10</cx:pt>
          <cx:pt idx="54050">19</cx:pt>
          <cx:pt idx="54051">50</cx:pt>
          <cx:pt idx="54052">67</cx:pt>
          <cx:pt idx="54053">125</cx:pt>
          <cx:pt idx="54054">231</cx:pt>
          <cx:pt idx="54055">194</cx:pt>
          <cx:pt idx="54056">238</cx:pt>
          <cx:pt idx="54057">221</cx:pt>
          <cx:pt idx="54058">212</cx:pt>
          <cx:pt idx="54059">173</cx:pt>
          <cx:pt idx="54060">190</cx:pt>
          <cx:pt idx="54061">195</cx:pt>
          <cx:pt idx="54062">240</cx:pt>
          <cx:pt idx="54063">196</cx:pt>
          <cx:pt idx="54064">220</cx:pt>
          <cx:pt idx="54065">225</cx:pt>
          <cx:pt idx="54066">220</cx:pt>
          <cx:pt idx="54067">196</cx:pt>
          <cx:pt idx="54068">167</cx:pt>
          <cx:pt idx="54069">123</cx:pt>
          <cx:pt idx="54070">51</cx:pt>
          <cx:pt idx="54071">31</cx:pt>
          <cx:pt idx="54072">14</cx:pt>
          <cx:pt idx="54073">13</cx:pt>
          <cx:pt idx="54074">17</cx:pt>
          <cx:pt idx="54075">45</cx:pt>
          <cx:pt idx="54076">63</cx:pt>
          <cx:pt idx="54077">108</cx:pt>
          <cx:pt idx="54078">216</cx:pt>
          <cx:pt idx="54079">193</cx:pt>
          <cx:pt idx="54080">243</cx:pt>
          <cx:pt idx="54081">225</cx:pt>
          <cx:pt idx="54082">216</cx:pt>
          <cx:pt idx="54083">176</cx:pt>
          <cx:pt idx="54084">183</cx:pt>
          <cx:pt idx="54085">212</cx:pt>
          <cx:pt idx="54086">229</cx:pt>
          <cx:pt idx="54087">196</cx:pt>
          <cx:pt idx="54088">226</cx:pt>
          <cx:pt idx="54089">214</cx:pt>
          <cx:pt idx="54090">226</cx:pt>
          <cx:pt idx="54091">183</cx:pt>
          <cx:pt idx="54092">182</cx:pt>
          <cx:pt idx="54093">127</cx:pt>
          <cx:pt idx="54094">56</cx:pt>
          <cx:pt idx="54095">30</cx:pt>
          <cx:pt idx="54096">15</cx:pt>
          <cx:pt idx="54097">13</cx:pt>
          <cx:pt idx="54098">15</cx:pt>
          <cx:pt idx="54099">50</cx:pt>
          <cx:pt idx="54100">71</cx:pt>
          <cx:pt idx="54101">123</cx:pt>
          <cx:pt idx="54102">236</cx:pt>
          <cx:pt idx="54103">203</cx:pt>
          <cx:pt idx="54104">247</cx:pt>
          <cx:pt idx="54105">230</cx:pt>
          <cx:pt idx="54106">238</cx:pt>
          <cx:pt idx="54107">188</cx:pt>
          <cx:pt idx="54108">221</cx:pt>
          <cx:pt idx="54109">217</cx:pt>
          <cx:pt idx="54110">228</cx:pt>
          <cx:pt idx="54111">202</cx:pt>
          <cx:pt idx="54112">239</cx:pt>
          <cx:pt idx="54113">226</cx:pt>
          <cx:pt idx="54114">212</cx:pt>
          <cx:pt idx="54115">175</cx:pt>
          <cx:pt idx="54116">177</cx:pt>
          <cx:pt idx="54117">117</cx:pt>
          <cx:pt idx="54118">55</cx:pt>
          <cx:pt idx="54119">27</cx:pt>
          <cx:pt idx="54120">14</cx:pt>
          <cx:pt idx="54121">5</cx:pt>
          <cx:pt idx="54122">5</cx:pt>
          <cx:pt idx="54123">31</cx:pt>
          <cx:pt idx="54124">36</cx:pt>
          <cx:pt idx="54125">98</cx:pt>
          <cx:pt idx="54126">178</cx:pt>
          <cx:pt idx="54127">147</cx:pt>
          <cx:pt idx="54128">222</cx:pt>
          <cx:pt idx="54129">241</cx:pt>
          <cx:pt idx="54130">233</cx:pt>
          <cx:pt idx="54131">184</cx:pt>
          <cx:pt idx="54132">203</cx:pt>
          <cx:pt idx="54133">198</cx:pt>
          <cx:pt idx="54134">199</cx:pt>
          <cx:pt idx="54135">160</cx:pt>
          <cx:pt idx="54136">164</cx:pt>
          <cx:pt idx="54137">154</cx:pt>
          <cx:pt idx="54138">166</cx:pt>
          <cx:pt idx="54139">108</cx:pt>
          <cx:pt idx="54140">103</cx:pt>
          <cx:pt idx="54141">54</cx:pt>
          <cx:pt idx="54142">12</cx:pt>
          <cx:pt idx="54143">8</cx:pt>
          <cx:pt idx="54144">5</cx:pt>
          <cx:pt idx="54145">0</cx:pt>
          <cx:pt idx="54146">3</cx:pt>
          <cx:pt idx="54147">20</cx:pt>
          <cx:pt idx="54148">29</cx:pt>
          <cx:pt idx="54149">61</cx:pt>
          <cx:pt idx="54150">112</cx:pt>
          <cx:pt idx="54151">100</cx:pt>
          <cx:pt idx="54152">177</cx:pt>
          <cx:pt idx="54153">166</cx:pt>
          <cx:pt idx="54154">205</cx:pt>
          <cx:pt idx="54155">188</cx:pt>
          <cx:pt idx="54156">195</cx:pt>
          <cx:pt idx="54157">199</cx:pt>
          <cx:pt idx="54158">245</cx:pt>
          <cx:pt idx="54159">205</cx:pt>
          <cx:pt idx="54160">203</cx:pt>
          <cx:pt idx="54161">195</cx:pt>
          <cx:pt idx="54162">223</cx:pt>
          <cx:pt idx="54163">168</cx:pt>
          <cx:pt idx="54164">179</cx:pt>
          <cx:pt idx="54165">107</cx:pt>
          <cx:pt idx="54166">35</cx:pt>
          <cx:pt idx="54167">15</cx:pt>
          <cx:pt idx="54168">13</cx:pt>
          <cx:pt idx="54169">12</cx:pt>
          <cx:pt idx="54170">5</cx:pt>
          <cx:pt idx="54171">25</cx:pt>
          <cx:pt idx="54172">44</cx:pt>
          <cx:pt idx="54173">109</cx:pt>
          <cx:pt idx="54174">231</cx:pt>
          <cx:pt idx="54175">203</cx:pt>
          <cx:pt idx="54176">259</cx:pt>
          <cx:pt idx="54177">257</cx:pt>
          <cx:pt idx="54178">230</cx:pt>
          <cx:pt idx="54179">188</cx:pt>
          <cx:pt idx="54180">188</cx:pt>
          <cx:pt idx="54181">204</cx:pt>
          <cx:pt idx="54182">215</cx:pt>
          <cx:pt idx="54183">201</cx:pt>
          <cx:pt idx="54184">230</cx:pt>
          <cx:pt idx="54185">223</cx:pt>
          <cx:pt idx="54186">217</cx:pt>
          <cx:pt idx="54187">182</cx:pt>
          <cx:pt idx="54188">165</cx:pt>
          <cx:pt idx="54189">113</cx:pt>
          <cx:pt idx="54190">46</cx:pt>
          <cx:pt idx="54191">26</cx:pt>
          <cx:pt idx="54192">27</cx:pt>
          <cx:pt idx="54193">12</cx:pt>
          <cx:pt idx="54194">13</cx:pt>
          <cx:pt idx="54195">44</cx:pt>
          <cx:pt idx="54196">65</cx:pt>
          <cx:pt idx="54197">113</cx:pt>
          <cx:pt idx="54198">223</cx:pt>
          <cx:pt idx="54199">193</cx:pt>
          <cx:pt idx="54200">246</cx:pt>
          <cx:pt idx="54201">216</cx:pt>
          <cx:pt idx="54202">219</cx:pt>
          <cx:pt idx="54203">161</cx:pt>
          <cx:pt idx="54204">190</cx:pt>
          <cx:pt idx="54205">208</cx:pt>
          <cx:pt idx="54206">218</cx:pt>
          <cx:pt idx="54207">194</cx:pt>
          <cx:pt idx="54208">215</cx:pt>
          <cx:pt idx="54209">199</cx:pt>
          <cx:pt idx="54210">217</cx:pt>
          <cx:pt idx="54211">186</cx:pt>
          <cx:pt idx="54212">171</cx:pt>
          <cx:pt idx="54213">116</cx:pt>
          <cx:pt idx="54214">48</cx:pt>
          <cx:pt idx="54215">30</cx:pt>
          <cx:pt idx="54216">18</cx:pt>
          <cx:pt idx="54217">13</cx:pt>
          <cx:pt idx="54218">19</cx:pt>
          <cx:pt idx="54219">44</cx:pt>
          <cx:pt idx="54220">72</cx:pt>
          <cx:pt idx="54221">106</cx:pt>
          <cx:pt idx="54222">231</cx:pt>
          <cx:pt idx="54223">222</cx:pt>
          <cx:pt idx="54224">224</cx:pt>
          <cx:pt idx="54225">250</cx:pt>
          <cx:pt idx="54226">248</cx:pt>
          <cx:pt idx="54227">216</cx:pt>
          <cx:pt idx="54228">200</cx:pt>
          <cx:pt idx="54229">211</cx:pt>
          <cx:pt idx="54230">247</cx:pt>
          <cx:pt idx="54231">199</cx:pt>
          <cx:pt idx="54232">238</cx:pt>
          <cx:pt idx="54233">235</cx:pt>
          <cx:pt idx="54234">216</cx:pt>
          <cx:pt idx="54235">206</cx:pt>
          <cx:pt idx="54236">180</cx:pt>
          <cx:pt idx="54237">124</cx:pt>
          <cx:pt idx="54238">49</cx:pt>
          <cx:pt idx="54239">30</cx:pt>
          <cx:pt idx="54240">17</cx:pt>
          <cx:pt idx="54241">13</cx:pt>
          <cx:pt idx="54242">15</cx:pt>
          <cx:pt idx="54243">47</cx:pt>
          <cx:pt idx="54244">67</cx:pt>
          <cx:pt idx="54245">104</cx:pt>
          <cx:pt idx="54246">224</cx:pt>
          <cx:pt idx="54247">206</cx:pt>
          <cx:pt idx="54248">232</cx:pt>
          <cx:pt idx="54249">234</cx:pt>
          <cx:pt idx="54250">217</cx:pt>
          <cx:pt idx="54251">186</cx:pt>
          <cx:pt idx="54252">209</cx:pt>
          <cx:pt idx="54253">220</cx:pt>
          <cx:pt idx="54254">229</cx:pt>
          <cx:pt idx="54255">222</cx:pt>
          <cx:pt idx="54256">247</cx:pt>
          <cx:pt idx="54257">223</cx:pt>
          <cx:pt idx="54258">226</cx:pt>
          <cx:pt idx="54259">184</cx:pt>
          <cx:pt idx="54260">184</cx:pt>
          <cx:pt idx="54261">118</cx:pt>
          <cx:pt idx="54262">49</cx:pt>
          <cx:pt idx="54263">33</cx:pt>
          <cx:pt idx="54264">17</cx:pt>
          <cx:pt idx="54265">14</cx:pt>
          <cx:pt idx="54266">19</cx:pt>
          <cx:pt idx="54267">48</cx:pt>
          <cx:pt idx="54268">67</cx:pt>
          <cx:pt idx="54269">124</cx:pt>
          <cx:pt idx="54270">225</cx:pt>
          <cx:pt idx="54271">207</cx:pt>
          <cx:pt idx="54272">257</cx:pt>
          <cx:pt idx="54273">239</cx:pt>
          <cx:pt idx="54274">225</cx:pt>
          <cx:pt idx="54275">204</cx:pt>
          <cx:pt idx="54276">219</cx:pt>
          <cx:pt idx="54277">216</cx:pt>
          <cx:pt idx="54278">257</cx:pt>
          <cx:pt idx="54279">216</cx:pt>
          <cx:pt idx="54280">235</cx:pt>
          <cx:pt idx="54281">223</cx:pt>
          <cx:pt idx="54282">237</cx:pt>
          <cx:pt idx="54283">178</cx:pt>
          <cx:pt idx="54284">168</cx:pt>
          <cx:pt idx="54285">118</cx:pt>
          <cx:pt idx="54286">58</cx:pt>
          <cx:pt idx="54287">30</cx:pt>
          <cx:pt idx="54288">11</cx:pt>
          <cx:pt idx="54289">6</cx:pt>
          <cx:pt idx="54290">8</cx:pt>
          <cx:pt idx="54291">31</cx:pt>
          <cx:pt idx="54292">41</cx:pt>
          <cx:pt idx="54293">93</cx:pt>
          <cx:pt idx="54294">194</cx:pt>
          <cx:pt idx="54295">149</cx:pt>
          <cx:pt idx="54296">249</cx:pt>
          <cx:pt idx="54297">219</cx:pt>
          <cx:pt idx="54298">239</cx:pt>
          <cx:pt idx="54299">210</cx:pt>
          <cx:pt idx="54300">224</cx:pt>
          <cx:pt idx="54301">209</cx:pt>
          <cx:pt idx="54302">200</cx:pt>
          <cx:pt idx="54303">172</cx:pt>
          <cx:pt idx="54304">173</cx:pt>
          <cx:pt idx="54305">152</cx:pt>
          <cx:pt idx="54306">174</cx:pt>
          <cx:pt idx="54307">117</cx:pt>
          <cx:pt idx="54308">104</cx:pt>
          <cx:pt idx="54309">71</cx:pt>
          <cx:pt idx="54310">25</cx:pt>
          <cx:pt idx="54311">5</cx:pt>
          <cx:pt idx="54312">6</cx:pt>
          <cx:pt idx="54313">1</cx:pt>
          <cx:pt idx="54314">3</cx:pt>
          <cx:pt idx="54315">26</cx:pt>
          <cx:pt idx="54316">34</cx:pt>
          <cx:pt idx="54317">61</cx:pt>
          <cx:pt idx="54318">124</cx:pt>
          <cx:pt idx="54319">99</cx:pt>
          <cx:pt idx="54320">173</cx:pt>
          <cx:pt idx="54321">155</cx:pt>
          <cx:pt idx="54322">200</cx:pt>
          <cx:pt idx="54323">178</cx:pt>
          <cx:pt idx="54324">200</cx:pt>
          <cx:pt idx="54325">215</cx:pt>
          <cx:pt idx="54326">224</cx:pt>
          <cx:pt idx="54327">203</cx:pt>
          <cx:pt idx="54328">211</cx:pt>
          <cx:pt idx="54329">215</cx:pt>
          <cx:pt idx="54330">226</cx:pt>
          <cx:pt idx="54331">166</cx:pt>
          <cx:pt idx="54332">177</cx:pt>
          <cx:pt idx="54333">111</cx:pt>
          <cx:pt idx="54334">44</cx:pt>
          <cx:pt idx="54335">17</cx:pt>
          <cx:pt idx="54336">11</cx:pt>
          <cx:pt idx="54337">13</cx:pt>
          <cx:pt idx="54338">9</cx:pt>
          <cx:pt idx="54339">25</cx:pt>
          <cx:pt idx="54340">44</cx:pt>
          <cx:pt idx="54341">113</cx:pt>
          <cx:pt idx="54342">230</cx:pt>
          <cx:pt idx="54343">216</cx:pt>
          <cx:pt idx="54344">245</cx:pt>
          <cx:pt idx="54345">240</cx:pt>
          <cx:pt idx="54346">228</cx:pt>
          <cx:pt idx="54347">188</cx:pt>
          <cx:pt idx="54348">203</cx:pt>
          <cx:pt idx="54349">211</cx:pt>
          <cx:pt idx="54350">227</cx:pt>
          <cx:pt idx="54351">184</cx:pt>
          <cx:pt idx="54352">213</cx:pt>
          <cx:pt idx="54353">205</cx:pt>
          <cx:pt idx="54354">221</cx:pt>
          <cx:pt idx="54355">187</cx:pt>
          <cx:pt idx="54356">173</cx:pt>
          <cx:pt idx="54357">110</cx:pt>
          <cx:pt idx="54358">52</cx:pt>
          <cx:pt idx="54359">31</cx:pt>
          <cx:pt idx="54360">18</cx:pt>
          <cx:pt idx="54361">12</cx:pt>
          <cx:pt idx="54362">18</cx:pt>
          <cx:pt idx="54363">44</cx:pt>
          <cx:pt idx="54364">64</cx:pt>
          <cx:pt idx="54365">107</cx:pt>
          <cx:pt idx="54366">235</cx:pt>
          <cx:pt idx="54367">196</cx:pt>
          <cx:pt idx="54368">217</cx:pt>
          <cx:pt idx="54369">221</cx:pt>
          <cx:pt idx="54370">199</cx:pt>
          <cx:pt idx="54371">162</cx:pt>
          <cx:pt idx="54372">187</cx:pt>
          <cx:pt idx="54373">188</cx:pt>
          <cx:pt idx="54374">222</cx:pt>
          <cx:pt idx="54375">206</cx:pt>
          <cx:pt idx="54376">220</cx:pt>
          <cx:pt idx="54377">229</cx:pt>
          <cx:pt idx="54378">219</cx:pt>
          <cx:pt idx="54379">178</cx:pt>
          <cx:pt idx="54380">173</cx:pt>
          <cx:pt idx="54381">121</cx:pt>
          <cx:pt idx="54382">50</cx:pt>
          <cx:pt idx="54383">33</cx:pt>
          <cx:pt idx="54384">19</cx:pt>
          <cx:pt idx="54385">12</cx:pt>
          <cx:pt idx="54386">15</cx:pt>
          <cx:pt idx="54387">46</cx:pt>
          <cx:pt idx="54388">61</cx:pt>
          <cx:pt idx="54389">112</cx:pt>
          <cx:pt idx="54390">238</cx:pt>
          <cx:pt idx="54391">210</cx:pt>
          <cx:pt idx="54392">224</cx:pt>
          <cx:pt idx="54393">212</cx:pt>
          <cx:pt idx="54394">205</cx:pt>
          <cx:pt idx="54395">178</cx:pt>
          <cx:pt idx="54396">188</cx:pt>
          <cx:pt idx="54397">201</cx:pt>
          <cx:pt idx="54398">227</cx:pt>
          <cx:pt idx="54399">222</cx:pt>
          <cx:pt idx="54400">243</cx:pt>
          <cx:pt idx="54401">224</cx:pt>
          <cx:pt idx="54402">237</cx:pt>
          <cx:pt idx="54403">204</cx:pt>
          <cx:pt idx="54404">163</cx:pt>
          <cx:pt idx="54405">120</cx:pt>
          <cx:pt idx="54406">57</cx:pt>
          <cx:pt idx="54407">38</cx:pt>
          <cx:pt idx="54408">19</cx:pt>
          <cx:pt idx="54409">12</cx:pt>
          <cx:pt idx="54410">15</cx:pt>
          <cx:pt idx="54411">56</cx:pt>
          <cx:pt idx="54412">72</cx:pt>
          <cx:pt idx="54413">94</cx:pt>
          <cx:pt idx="54414">239</cx:pt>
          <cx:pt idx="54415">196</cx:pt>
          <cx:pt idx="54416">254</cx:pt>
          <cx:pt idx="54417">241</cx:pt>
          <cx:pt idx="54418">238</cx:pt>
          <cx:pt idx="54419">205</cx:pt>
          <cx:pt idx="54420">212</cx:pt>
          <cx:pt idx="54421">212</cx:pt>
          <cx:pt idx="54422">252</cx:pt>
          <cx:pt idx="54423">214</cx:pt>
          <cx:pt idx="54424">229</cx:pt>
          <cx:pt idx="54425">241</cx:pt>
          <cx:pt idx="54426">240</cx:pt>
          <cx:pt idx="54427">195</cx:pt>
          <cx:pt idx="54428">184</cx:pt>
          <cx:pt idx="54429">128</cx:pt>
          <cx:pt idx="54430">48</cx:pt>
          <cx:pt idx="54431">33</cx:pt>
          <cx:pt idx="54432">19</cx:pt>
          <cx:pt idx="54433">14</cx:pt>
          <cx:pt idx="54434">21</cx:pt>
          <cx:pt idx="54435">52</cx:pt>
          <cx:pt idx="54436">65</cx:pt>
          <cx:pt idx="54437">113</cx:pt>
          <cx:pt idx="54438">227</cx:pt>
          <cx:pt idx="54439">204</cx:pt>
          <cx:pt idx="54440">267</cx:pt>
          <cx:pt idx="54441">247</cx:pt>
          <cx:pt idx="54442">258</cx:pt>
          <cx:pt idx="54443">209</cx:pt>
          <cx:pt idx="54444">246</cx:pt>
          <cx:pt idx="54445">236</cx:pt>
          <cx:pt idx="54446">269</cx:pt>
          <cx:pt idx="54447">239</cx:pt>
          <cx:pt idx="54448">251</cx:pt>
          <cx:pt idx="54449">248</cx:pt>
          <cx:pt idx="54450">217</cx:pt>
          <cx:pt idx="54451">201</cx:pt>
          <cx:pt idx="54452">176</cx:pt>
          <cx:pt idx="54453">132</cx:pt>
          <cx:pt idx="54454">58</cx:pt>
          <cx:pt idx="54455">32</cx:pt>
          <cx:pt idx="54456">18</cx:pt>
          <cx:pt idx="54457">8</cx:pt>
          <cx:pt idx="54458">3</cx:pt>
          <cx:pt idx="54459">29</cx:pt>
          <cx:pt idx="54460">38</cx:pt>
          <cx:pt idx="54461">85</cx:pt>
          <cx:pt idx="54462">199</cx:pt>
          <cx:pt idx="54463">159</cx:pt>
          <cx:pt idx="54464">245</cx:pt>
          <cx:pt idx="54465">242</cx:pt>
          <cx:pt idx="54466">247</cx:pt>
          <cx:pt idx="54467">199</cx:pt>
          <cx:pt idx="54468">236</cx:pt>
          <cx:pt idx="54469">230</cx:pt>
          <cx:pt idx="54470">213</cx:pt>
          <cx:pt idx="54471">189</cx:pt>
          <cx:pt idx="54472">185</cx:pt>
          <cx:pt idx="54473">154</cx:pt>
          <cx:pt idx="54474">188</cx:pt>
          <cx:pt idx="54475">125</cx:pt>
          <cx:pt idx="54476">122</cx:pt>
          <cx:pt idx="54477">76</cx:pt>
          <cx:pt idx="54478">23</cx:pt>
          <cx:pt idx="54479">11</cx:pt>
          <cx:pt idx="54480">4</cx:pt>
          <cx:pt idx="54481">5</cx:pt>
          <cx:pt idx="54482">6</cx:pt>
          <cx:pt idx="54483">18</cx:pt>
          <cx:pt idx="54484">38</cx:pt>
          <cx:pt idx="54485">76</cx:pt>
          <cx:pt idx="54486">114</cx:pt>
          <cx:pt idx="54487">112</cx:pt>
          <cx:pt idx="54488">186</cx:pt>
          <cx:pt idx="54489">188</cx:pt>
          <cx:pt idx="54490">207</cx:pt>
          <cx:pt idx="54491">177</cx:pt>
          <cx:pt idx="54492">203</cx:pt>
          <cx:pt idx="54493">213</cx:pt>
          <cx:pt idx="54494">226</cx:pt>
          <cx:pt idx="54495">210</cx:pt>
          <cx:pt idx="54496">227</cx:pt>
          <cx:pt idx="54497">189</cx:pt>
          <cx:pt idx="54498">218</cx:pt>
          <cx:pt idx="54499">176</cx:pt>
          <cx:pt idx="54500">183</cx:pt>
          <cx:pt idx="54501">121</cx:pt>
          <cx:pt idx="54502">55</cx:pt>
          <cx:pt idx="54503">24</cx:pt>
          <cx:pt idx="54504">16</cx:pt>
          <cx:pt idx="54505">15</cx:pt>
          <cx:pt idx="54506">10</cx:pt>
          <cx:pt idx="54507">25</cx:pt>
          <cx:pt idx="54508">44</cx:pt>
          <cx:pt idx="54509">104</cx:pt>
          <cx:pt idx="54510">220</cx:pt>
          <cx:pt idx="54511">175</cx:pt>
          <cx:pt idx="54512">249</cx:pt>
          <cx:pt idx="54513">234</cx:pt>
          <cx:pt idx="54514">238</cx:pt>
          <cx:pt idx="54515">188</cx:pt>
          <cx:pt idx="54516">205</cx:pt>
          <cx:pt idx="54517">188</cx:pt>
          <cx:pt idx="54518">207</cx:pt>
          <cx:pt idx="54519">194</cx:pt>
          <cx:pt idx="54520">210</cx:pt>
          <cx:pt idx="54521">196</cx:pt>
          <cx:pt idx="54522">206</cx:pt>
          <cx:pt idx="54523">175</cx:pt>
          <cx:pt idx="54524">159</cx:pt>
          <cx:pt idx="54525">116</cx:pt>
          <cx:pt idx="54526">54</cx:pt>
          <cx:pt idx="54527">31</cx:pt>
          <cx:pt idx="54528">20</cx:pt>
          <cx:pt idx="54529">16</cx:pt>
          <cx:pt idx="54530">19</cx:pt>
          <cx:pt idx="54531">48</cx:pt>
          <cx:pt idx="54532">63</cx:pt>
          <cx:pt idx="54533">111</cx:pt>
          <cx:pt idx="54534">204</cx:pt>
          <cx:pt idx="54535">190</cx:pt>
          <cx:pt idx="54536">219</cx:pt>
          <cx:pt idx="54537">211</cx:pt>
          <cx:pt idx="54538">223</cx:pt>
          <cx:pt idx="54539">168</cx:pt>
          <cx:pt idx="54540">200</cx:pt>
          <cx:pt idx="54541">194</cx:pt>
          <cx:pt idx="54542">209</cx:pt>
          <cx:pt idx="54543">168</cx:pt>
          <cx:pt idx="54544">198</cx:pt>
          <cx:pt idx="54545">205</cx:pt>
          <cx:pt idx="54546">203</cx:pt>
          <cx:pt idx="54547">162</cx:pt>
          <cx:pt idx="54548">158</cx:pt>
          <cx:pt idx="54549">112</cx:pt>
          <cx:pt idx="54550">53</cx:pt>
          <cx:pt idx="54551">34</cx:pt>
          <cx:pt idx="54552">23</cx:pt>
          <cx:pt idx="54553">14</cx:pt>
          <cx:pt idx="54554">20</cx:pt>
          <cx:pt idx="54555">47</cx:pt>
          <cx:pt idx="54556">67</cx:pt>
          <cx:pt idx="54557">112</cx:pt>
          <cx:pt idx="54558">212</cx:pt>
          <cx:pt idx="54559">188</cx:pt>
          <cx:pt idx="54560">232</cx:pt>
          <cx:pt idx="54561">223</cx:pt>
          <cx:pt idx="54562">233</cx:pt>
          <cx:pt idx="54563">175</cx:pt>
          <cx:pt idx="54564">199</cx:pt>
          <cx:pt idx="54565">204</cx:pt>
          <cx:pt idx="54566">230</cx:pt>
          <cx:pt idx="54567">196</cx:pt>
          <cx:pt idx="54568">231</cx:pt>
          <cx:pt idx="54569">226</cx:pt>
          <cx:pt idx="54570">217</cx:pt>
          <cx:pt idx="54571">182</cx:pt>
          <cx:pt idx="54572">178</cx:pt>
          <cx:pt idx="54573">128</cx:pt>
          <cx:pt idx="54574">60</cx:pt>
          <cx:pt idx="54575">41</cx:pt>
          <cx:pt idx="54576">22</cx:pt>
          <cx:pt idx="54577">14</cx:pt>
          <cx:pt idx="54578">19</cx:pt>
          <cx:pt idx="54579">55</cx:pt>
          <cx:pt idx="54580">70</cx:pt>
          <cx:pt idx="54581">103</cx:pt>
          <cx:pt idx="54582">190</cx:pt>
          <cx:pt idx="54583">192</cx:pt>
          <cx:pt idx="54584">222</cx:pt>
          <cx:pt idx="54585">234</cx:pt>
          <cx:pt idx="54586">250</cx:pt>
          <cx:pt idx="54587">195</cx:pt>
          <cx:pt idx="54588">243</cx:pt>
          <cx:pt idx="54589">242</cx:pt>
          <cx:pt idx="54590">242</cx:pt>
          <cx:pt idx="54591">224</cx:pt>
          <cx:pt idx="54592">236</cx:pt>
          <cx:pt idx="54593">237</cx:pt>
          <cx:pt idx="54594">230</cx:pt>
          <cx:pt idx="54595">195</cx:pt>
          <cx:pt idx="54596">188</cx:pt>
          <cx:pt idx="54597">145</cx:pt>
          <cx:pt idx="54598">64</cx:pt>
          <cx:pt idx="54599">32</cx:pt>
          <cx:pt idx="54600">26</cx:pt>
          <cx:pt idx="54601">11</cx:pt>
          <cx:pt idx="54602">21</cx:pt>
          <cx:pt idx="54603">47</cx:pt>
          <cx:pt idx="54604">71</cx:pt>
          <cx:pt idx="54605">107</cx:pt>
          <cx:pt idx="54606">186</cx:pt>
          <cx:pt idx="54607">166</cx:pt>
          <cx:pt idx="54608">232</cx:pt>
          <cx:pt idx="54609">219</cx:pt>
          <cx:pt idx="54610">216</cx:pt>
          <cx:pt idx="54611">164</cx:pt>
          <cx:pt idx="54612">214</cx:pt>
          <cx:pt idx="54613">203</cx:pt>
          <cx:pt idx="54614">208</cx:pt>
          <cx:pt idx="54615">178</cx:pt>
          <cx:pt idx="54616">180</cx:pt>
          <cx:pt idx="54617">166</cx:pt>
          <cx:pt idx="54618">158</cx:pt>
          <cx:pt idx="54619">123</cx:pt>
          <cx:pt idx="54620">122</cx:pt>
          <cx:pt idx="54621">96</cx:pt>
          <cx:pt idx="54622">40</cx:pt>
          <cx:pt idx="54623">16</cx:pt>
          <cx:pt idx="54624">15</cx:pt>
          <cx:pt idx="54625">5</cx:pt>
          <cx:pt idx="54626">9</cx:pt>
          <cx:pt idx="54627">30</cx:pt>
          <cx:pt idx="54628">41</cx:pt>
          <cx:pt idx="54629">83</cx:pt>
          <cx:pt idx="54630">159</cx:pt>
          <cx:pt idx="54631">149</cx:pt>
          <cx:pt idx="54632">222</cx:pt>
          <cx:pt idx="54633">223</cx:pt>
          <cx:pt idx="54634">231</cx:pt>
          <cx:pt idx="54635">183</cx:pt>
          <cx:pt idx="54636">207</cx:pt>
          <cx:pt idx="54637">180</cx:pt>
          <cx:pt idx="54638">184</cx:pt>
          <cx:pt idx="54639">162</cx:pt>
          <cx:pt idx="54640">136</cx:pt>
          <cx:pt idx="54641">126</cx:pt>
          <cx:pt idx="54642">127</cx:pt>
          <cx:pt idx="54643">97</cx:pt>
          <cx:pt idx="54644">97</cx:pt>
          <cx:pt idx="54645">52</cx:pt>
          <cx:pt idx="54646">19</cx:pt>
          <cx:pt idx="54647">14</cx:pt>
          <cx:pt idx="54648">7</cx:pt>
          <cx:pt idx="54649">6</cx:pt>
          <cx:pt idx="54650">7</cx:pt>
          <cx:pt idx="54651">35</cx:pt>
          <cx:pt idx="54652">62</cx:pt>
          <cx:pt idx="54653">109</cx:pt>
          <cx:pt idx="54654">96</cx:pt>
          <cx:pt idx="54655">142</cx:pt>
          <cx:pt idx="54656">148</cx:pt>
          <cx:pt idx="54657">159</cx:pt>
          <cx:pt idx="54658">169</cx:pt>
          <cx:pt idx="54659">174</cx:pt>
          <cx:pt idx="54660">184</cx:pt>
          <cx:pt idx="54661">193</cx:pt>
          <cx:pt idx="54662">176</cx:pt>
          <cx:pt idx="54663">177</cx:pt>
          <cx:pt idx="54664">170</cx:pt>
          <cx:pt idx="54665">175</cx:pt>
          <cx:pt idx="54666">166</cx:pt>
          <cx:pt idx="54667">146</cx:pt>
          <cx:pt idx="54668">104</cx:pt>
          <cx:pt idx="54669">45</cx:pt>
          <cx:pt idx="54670">11</cx:pt>
          <cx:pt idx="54671">11</cx:pt>
          <cx:pt idx="54672">10</cx:pt>
          <cx:pt idx="54673">5</cx:pt>
          <cx:pt idx="54674">11</cx:pt>
          <cx:pt idx="54675">30</cx:pt>
          <cx:pt idx="54676">89</cx:pt>
          <cx:pt idx="54677">129</cx:pt>
          <cx:pt idx="54678">124</cx:pt>
          <cx:pt idx="54679">166</cx:pt>
          <cx:pt idx="54680">175</cx:pt>
          <cx:pt idx="54681">203</cx:pt>
          <cx:pt idx="54682">165</cx:pt>
          <cx:pt idx="54683">216</cx:pt>
          <cx:pt idx="54684">188</cx:pt>
          <cx:pt idx="54685">217</cx:pt>
          <cx:pt idx="54686">182</cx:pt>
          <cx:pt idx="54687">221</cx:pt>
          <cx:pt idx="54688">213</cx:pt>
          <cx:pt idx="54689">233</cx:pt>
          <cx:pt idx="54690">181</cx:pt>
          <cx:pt idx="54691">171</cx:pt>
          <cx:pt idx="54692">126</cx:pt>
          <cx:pt idx="54693">46</cx:pt>
          <cx:pt idx="54694">22</cx:pt>
          <cx:pt idx="54695">14</cx:pt>
          <cx:pt idx="54696">13</cx:pt>
          <cx:pt idx="54697">16</cx:pt>
          <cx:pt idx="54698">36</cx:pt>
          <cx:pt idx="54699">61</cx:pt>
          <cx:pt idx="54700">120</cx:pt>
          <cx:pt idx="54701">220</cx:pt>
          <cx:pt idx="54702">196</cx:pt>
          <cx:pt idx="54703">243</cx:pt>
          <cx:pt idx="54704">220</cx:pt>
          <cx:pt idx="54705">237</cx:pt>
          <cx:pt idx="54706">174</cx:pt>
          <cx:pt idx="54707">194</cx:pt>
          <cx:pt idx="54708">194</cx:pt>
          <cx:pt idx="54709">209</cx:pt>
          <cx:pt idx="54710">175</cx:pt>
          <cx:pt idx="54711">217</cx:pt>
          <cx:pt idx="54712">224</cx:pt>
          <cx:pt idx="54713">210</cx:pt>
          <cx:pt idx="54714">179</cx:pt>
          <cx:pt idx="54715">192</cx:pt>
          <cx:pt idx="54716">158</cx:pt>
          <cx:pt idx="54717">78</cx:pt>
          <cx:pt idx="54718">46</cx:pt>
          <cx:pt idx="54719">20</cx:pt>
          <cx:pt idx="54720">11</cx:pt>
          <cx:pt idx="54721">22</cx:pt>
          <cx:pt idx="54722">38</cx:pt>
          <cx:pt idx="54723">49</cx:pt>
          <cx:pt idx="54724">122</cx:pt>
          <cx:pt idx="54725">223</cx:pt>
          <cx:pt idx="54726">170</cx:pt>
          <cx:pt idx="54727">231</cx:pt>
          <cx:pt idx="54728">201</cx:pt>
          <cx:pt idx="54729">219</cx:pt>
          <cx:pt idx="54730">187</cx:pt>
          <cx:pt idx="54731">212</cx:pt>
          <cx:pt idx="54732">219</cx:pt>
          <cx:pt idx="54733">236</cx:pt>
          <cx:pt idx="54734">200</cx:pt>
          <cx:pt idx="54735">225</cx:pt>
          <cx:pt idx="54736">214</cx:pt>
          <cx:pt idx="54737">217</cx:pt>
          <cx:pt idx="54738">173</cx:pt>
          <cx:pt idx="54739">167</cx:pt>
          <cx:pt idx="54740">139</cx:pt>
          <cx:pt idx="54741">52</cx:pt>
          <cx:pt idx="54742">37</cx:pt>
          <cx:pt idx="54743">17</cx:pt>
          <cx:pt idx="54744">16</cx:pt>
          <cx:pt idx="54745">18</cx:pt>
          <cx:pt idx="54746">41</cx:pt>
          <cx:pt idx="54747">50</cx:pt>
          <cx:pt idx="54748">110</cx:pt>
          <cx:pt idx="54749">198</cx:pt>
          <cx:pt idx="54750">197</cx:pt>
          <cx:pt idx="54751">243</cx:pt>
          <cx:pt idx="54752">230</cx:pt>
          <cx:pt idx="54753">224</cx:pt>
          <cx:pt idx="54754">189</cx:pt>
          <cx:pt idx="54755">207</cx:pt>
          <cx:pt idx="54756">191</cx:pt>
          <cx:pt idx="54757">225</cx:pt>
          <cx:pt idx="54758">192</cx:pt>
          <cx:pt idx="54759">230</cx:pt>
          <cx:pt idx="54760">233</cx:pt>
          <cx:pt idx="54761">233</cx:pt>
          <cx:pt idx="54762">180</cx:pt>
          <cx:pt idx="54763">183</cx:pt>
          <cx:pt idx="54764">144</cx:pt>
          <cx:pt idx="54765">79</cx:pt>
          <cx:pt idx="54766">39</cx:pt>
          <cx:pt idx="54767">18</cx:pt>
          <cx:pt idx="54768">14</cx:pt>
          <cx:pt idx="54769">13</cx:pt>
          <cx:pt idx="54770">44</cx:pt>
          <cx:pt idx="54771">65</cx:pt>
          <cx:pt idx="54772">107</cx:pt>
          <cx:pt idx="54773">206</cx:pt>
          <cx:pt idx="54774">196</cx:pt>
          <cx:pt idx="54775">247</cx:pt>
          <cx:pt idx="54776">234</cx:pt>
          <cx:pt idx="54777">240</cx:pt>
          <cx:pt idx="54778">200</cx:pt>
          <cx:pt idx="54779">224</cx:pt>
          <cx:pt idx="54780">215</cx:pt>
          <cx:pt idx="54781">241</cx:pt>
          <cx:pt idx="54782">216</cx:pt>
          <cx:pt idx="54783">263</cx:pt>
          <cx:pt idx="54784">235</cx:pt>
          <cx:pt idx="54785">228</cx:pt>
          <cx:pt idx="54786">190</cx:pt>
          <cx:pt idx="54787">178</cx:pt>
          <cx:pt idx="54788">147</cx:pt>
          <cx:pt idx="54789">66</cx:pt>
          <cx:pt idx="54790">41</cx:pt>
          <cx:pt idx="54791">20</cx:pt>
          <cx:pt idx="54792">9</cx:pt>
          <cx:pt idx="54793">8</cx:pt>
          <cx:pt idx="54794">19</cx:pt>
          <cx:pt idx="54795">40</cx:pt>
          <cx:pt idx="54796">94</cx:pt>
          <cx:pt idx="54797">192</cx:pt>
          <cx:pt idx="54798">173</cx:pt>
          <cx:pt idx="54799">213</cx:pt>
          <cx:pt idx="54800">237</cx:pt>
          <cx:pt idx="54801">243</cx:pt>
          <cx:pt idx="54802">205</cx:pt>
          <cx:pt idx="54803">213</cx:pt>
          <cx:pt idx="54804">177</cx:pt>
          <cx:pt idx="54805">194</cx:pt>
          <cx:pt idx="54806">149</cx:pt>
          <cx:pt idx="54807">199</cx:pt>
          <cx:pt idx="54808">167</cx:pt>
          <cx:pt idx="54809">174</cx:pt>
          <cx:pt idx="54810">122</cx:pt>
          <cx:pt idx="54811">109</cx:pt>
          <cx:pt idx="54812">109</cx:pt>
          <cx:pt idx="54813">40</cx:pt>
          <cx:pt idx="54814">14</cx:pt>
          <cx:pt idx="54815">7</cx:pt>
          <cx:pt idx="54816">8</cx:pt>
          <cx:pt idx="54817">9</cx:pt>
          <cx:pt idx="54818">12</cx:pt>
          <cx:pt idx="54819">39</cx:pt>
          <cx:pt idx="54820">79</cx:pt>
          <cx:pt idx="54821">141</cx:pt>
          <cx:pt idx="54822">111</cx:pt>
          <cx:pt idx="54823">186</cx:pt>
          <cx:pt idx="54824">161</cx:pt>
          <cx:pt idx="54825">208</cx:pt>
          <cx:pt idx="54826">191</cx:pt>
          <cx:pt idx="54827">222</cx:pt>
          <cx:pt idx="54828">208</cx:pt>
          <cx:pt idx="54829">235</cx:pt>
          <cx:pt idx="54830">201</cx:pt>
          <cx:pt idx="54831">202</cx:pt>
          <cx:pt idx="54832">205</cx:pt>
          <cx:pt idx="54833">235</cx:pt>
          <cx:pt idx="54834">204</cx:pt>
          <cx:pt idx="54835">195</cx:pt>
          <cx:pt idx="54836">138</cx:pt>
          <cx:pt idx="54837">43</cx:pt>
          <cx:pt idx="54838">17</cx:pt>
          <cx:pt idx="54839">18</cx:pt>
          <cx:pt idx="54840">16</cx:pt>
          <cx:pt idx="54841">10</cx:pt>
          <cx:pt idx="54842">15</cx:pt>
          <cx:pt idx="54843">38</cx:pt>
          <cx:pt idx="54844">136</cx:pt>
          <cx:pt idx="54845">246</cx:pt>
          <cx:pt idx="54846">194</cx:pt>
          <cx:pt idx="54847">242</cx:pt>
          <cx:pt idx="54848">238</cx:pt>
          <cx:pt idx="54849">228</cx:pt>
          <cx:pt idx="54850">198</cx:pt>
          <cx:pt idx="54851">233</cx:pt>
          <cx:pt idx="54852">209</cx:pt>
          <cx:pt idx="54853">240</cx:pt>
          <cx:pt idx="54854">207</cx:pt>
          <cx:pt idx="54855">229</cx:pt>
          <cx:pt idx="54856">232</cx:pt>
          <cx:pt idx="54857">238</cx:pt>
          <cx:pt idx="54858">192</cx:pt>
          <cx:pt idx="54859">175</cx:pt>
          <cx:pt idx="54860">137</cx:pt>
          <cx:pt idx="54861">66</cx:pt>
          <cx:pt idx="54862">33</cx:pt>
          <cx:pt idx="54863">18</cx:pt>
          <cx:pt idx="54864">16</cx:pt>
          <cx:pt idx="54865">18</cx:pt>
          <cx:pt idx="54866">42</cx:pt>
          <cx:pt idx="54867">62</cx:pt>
          <cx:pt idx="54868">135</cx:pt>
          <cx:pt idx="54869">246</cx:pt>
          <cx:pt idx="54870">210</cx:pt>
          <cx:pt idx="54871">251</cx:pt>
          <cx:pt idx="54872">224</cx:pt>
          <cx:pt idx="54873">222</cx:pt>
          <cx:pt idx="54874">204</cx:pt>
          <cx:pt idx="54875">216</cx:pt>
          <cx:pt idx="54876">214</cx:pt>
          <cx:pt idx="54877">227</cx:pt>
          <cx:pt idx="54878">193</cx:pt>
          <cx:pt idx="54879">256</cx:pt>
          <cx:pt idx="54880">220</cx:pt>
          <cx:pt idx="54881">215</cx:pt>
          <cx:pt idx="54882">170</cx:pt>
          <cx:pt idx="54883">184</cx:pt>
          <cx:pt idx="54884">140</cx:pt>
          <cx:pt idx="54885">65</cx:pt>
          <cx:pt idx="54886">43</cx:pt>
          <cx:pt idx="54887">22</cx:pt>
          <cx:pt idx="54888">13</cx:pt>
          <cx:pt idx="54889">19</cx:pt>
          <cx:pt idx="54890">39</cx:pt>
          <cx:pt idx="54891">58</cx:pt>
          <cx:pt idx="54892">134</cx:pt>
          <cx:pt idx="54893">251</cx:pt>
          <cx:pt idx="54894">219</cx:pt>
          <cx:pt idx="54895">254</cx:pt>
          <cx:pt idx="54896">229</cx:pt>
          <cx:pt idx="54897">226</cx:pt>
          <cx:pt idx="54898">194</cx:pt>
          <cx:pt idx="54899">226</cx:pt>
          <cx:pt idx="54900">223</cx:pt>
          <cx:pt idx="54901">244</cx:pt>
          <cx:pt idx="54902">201</cx:pt>
          <cx:pt idx="54903">236</cx:pt>
          <cx:pt idx="54904">223</cx:pt>
          <cx:pt idx="54905">227</cx:pt>
          <cx:pt idx="54906">195</cx:pt>
          <cx:pt idx="54907">186</cx:pt>
          <cx:pt idx="54908">144</cx:pt>
          <cx:pt idx="54909">63</cx:pt>
          <cx:pt idx="54910">43</cx:pt>
          <cx:pt idx="54911">20</cx:pt>
          <cx:pt idx="54912">15</cx:pt>
          <cx:pt idx="54913">20</cx:pt>
          <cx:pt idx="54914">37</cx:pt>
          <cx:pt idx="54915">50</cx:pt>
          <cx:pt idx="54916">135</cx:pt>
          <cx:pt idx="54917">235</cx:pt>
          <cx:pt idx="54918">212</cx:pt>
          <cx:pt idx="54919">248</cx:pt>
          <cx:pt idx="54920">225</cx:pt>
          <cx:pt idx="54921">232</cx:pt>
          <cx:pt idx="54922">189</cx:pt>
          <cx:pt idx="54923">220</cx:pt>
          <cx:pt idx="54924">216</cx:pt>
          <cx:pt idx="54925">244</cx:pt>
          <cx:pt idx="54926">201</cx:pt>
          <cx:pt idx="54927">244</cx:pt>
          <cx:pt idx="54928">226</cx:pt>
          <cx:pt idx="54929">234</cx:pt>
          <cx:pt idx="54930">198</cx:pt>
          <cx:pt idx="54931">208</cx:pt>
          <cx:pt idx="54932">161</cx:pt>
          <cx:pt idx="54933">69</cx:pt>
          <cx:pt idx="54934">38</cx:pt>
          <cx:pt idx="54935">20</cx:pt>
          <cx:pt idx="54936">12</cx:pt>
          <cx:pt idx="54937">19</cx:pt>
          <cx:pt idx="54938">43</cx:pt>
          <cx:pt idx="54939">62</cx:pt>
          <cx:pt idx="54940">139</cx:pt>
          <cx:pt idx="54941">230</cx:pt>
          <cx:pt idx="54942">215</cx:pt>
          <cx:pt idx="54943">248</cx:pt>
          <cx:pt idx="54944">237</cx:pt>
          <cx:pt idx="54945">223</cx:pt>
          <cx:pt idx="54946">226</cx:pt>
          <cx:pt idx="54947">234</cx:pt>
          <cx:pt idx="54948">222</cx:pt>
          <cx:pt idx="54949">253</cx:pt>
          <cx:pt idx="54950">222</cx:pt>
          <cx:pt idx="54951">250</cx:pt>
          <cx:pt idx="54952">228</cx:pt>
          <cx:pt idx="54953">231</cx:pt>
          <cx:pt idx="54954">194</cx:pt>
          <cx:pt idx="54955">194</cx:pt>
          <cx:pt idx="54956">137</cx:pt>
          <cx:pt idx="54957">79</cx:pt>
          <cx:pt idx="54958">40</cx:pt>
          <cx:pt idx="54959">17</cx:pt>
          <cx:pt idx="54960">7</cx:pt>
          <cx:pt idx="54961">5</cx:pt>
          <cx:pt idx="54962">20</cx:pt>
          <cx:pt idx="54963">31</cx:pt>
          <cx:pt idx="54964">112</cx:pt>
          <cx:pt idx="54965">198</cx:pt>
          <cx:pt idx="54966">159</cx:pt>
          <cx:pt idx="54967">190</cx:pt>
          <cx:pt idx="54968">209</cx:pt>
          <cx:pt idx="54969">193</cx:pt>
          <cx:pt idx="54970">182</cx:pt>
          <cx:pt idx="54971">188</cx:pt>
          <cx:pt idx="54972">158</cx:pt>
          <cx:pt idx="54973">184</cx:pt>
          <cx:pt idx="54974">161</cx:pt>
          <cx:pt idx="54975">174</cx:pt>
          <cx:pt idx="54976">163</cx:pt>
          <cx:pt idx="54977">172</cx:pt>
          <cx:pt idx="54978">129</cx:pt>
          <cx:pt idx="54979">110</cx:pt>
          <cx:pt idx="54980">101</cx:pt>
          <cx:pt idx="54981">30</cx:pt>
          <cx:pt idx="54982">7</cx:pt>
          <cx:pt idx="54983">6</cx:pt>
          <cx:pt idx="54984">4</cx:pt>
          <cx:pt idx="54985">5</cx:pt>
          <cx:pt idx="54986">7</cx:pt>
          <cx:pt idx="54987">36</cx:pt>
          <cx:pt idx="54988">83</cx:pt>
          <cx:pt idx="54989">145</cx:pt>
          <cx:pt idx="54990">111</cx:pt>
          <cx:pt idx="54991">176</cx:pt>
          <cx:pt idx="54992">174</cx:pt>
          <cx:pt idx="54993">192</cx:pt>
          <cx:pt idx="54994">190</cx:pt>
          <cx:pt idx="54995">210</cx:pt>
          <cx:pt idx="54996">202</cx:pt>
          <cx:pt idx="54997">237</cx:pt>
          <cx:pt idx="54998">207</cx:pt>
          <cx:pt idx="54999">234</cx:pt>
          <cx:pt idx="55000">228</cx:pt>
          <cx:pt idx="55001">222</cx:pt>
          <cx:pt idx="55002">197</cx:pt>
          <cx:pt idx="55003">201</cx:pt>
          <cx:pt idx="55004">138</cx:pt>
          <cx:pt idx="55005">36</cx:pt>
          <cx:pt idx="55006">13</cx:pt>
          <cx:pt idx="55007">11</cx:pt>
          <cx:pt idx="55008">15</cx:pt>
          <cx:pt idx="55009">14</cx:pt>
          <cx:pt idx="55010">15</cx:pt>
          <cx:pt idx="55011">34</cx:pt>
          <cx:pt idx="55012">136</cx:pt>
          <cx:pt idx="55013">249</cx:pt>
          <cx:pt idx="55014">203</cx:pt>
          <cx:pt idx="55015">252</cx:pt>
          <cx:pt idx="55016">234</cx:pt>
          <cx:pt idx="55017">254</cx:pt>
          <cx:pt idx="55018">223</cx:pt>
          <cx:pt idx="55019">257</cx:pt>
          <cx:pt idx="55020">240</cx:pt>
          <cx:pt idx="55021">241</cx:pt>
          <cx:pt idx="55022">198</cx:pt>
          <cx:pt idx="55023">244</cx:pt>
          <cx:pt idx="55024">228</cx:pt>
          <cx:pt idx="55025">241</cx:pt>
          <cx:pt idx="55026">192</cx:pt>
          <cx:pt idx="55027">190</cx:pt>
          <cx:pt idx="55028">151</cx:pt>
          <cx:pt idx="55029">64</cx:pt>
          <cx:pt idx="55030">30</cx:pt>
          <cx:pt idx="55031">19</cx:pt>
          <cx:pt idx="55032">15</cx:pt>
          <cx:pt idx="55033">17</cx:pt>
          <cx:pt idx="55034">40</cx:pt>
          <cx:pt idx="55035">67</cx:pt>
          <cx:pt idx="55036">128</cx:pt>
          <cx:pt idx="55037">257</cx:pt>
          <cx:pt idx="55038">221</cx:pt>
          <cx:pt idx="55039">246</cx:pt>
          <cx:pt idx="55040">244</cx:pt>
          <cx:pt idx="55041">228</cx:pt>
          <cx:pt idx="55042">208</cx:pt>
          <cx:pt idx="55043">237</cx:pt>
          <cx:pt idx="55044">209</cx:pt>
          <cx:pt idx="55045">241</cx:pt>
          <cx:pt idx="55046">191</cx:pt>
          <cx:pt idx="55047">240</cx:pt>
          <cx:pt idx="55048">223</cx:pt>
          <cx:pt idx="55049">234</cx:pt>
          <cx:pt idx="55050">191</cx:pt>
          <cx:pt idx="55051">176</cx:pt>
          <cx:pt idx="55052">145</cx:pt>
          <cx:pt idx="55053">77</cx:pt>
          <cx:pt idx="55054">46</cx:pt>
          <cx:pt idx="55055">20</cx:pt>
          <cx:pt idx="55056">11</cx:pt>
          <cx:pt idx="55057">22</cx:pt>
          <cx:pt idx="55058">40</cx:pt>
          <cx:pt idx="55059">64</cx:pt>
          <cx:pt idx="55060">134</cx:pt>
          <cx:pt idx="55061">234</cx:pt>
          <cx:pt idx="55062">217</cx:pt>
          <cx:pt idx="55063">254</cx:pt>
          <cx:pt idx="55064">240</cx:pt>
          <cx:pt idx="55065">241</cx:pt>
          <cx:pt idx="55066">209</cx:pt>
          <cx:pt idx="55067">243</cx:pt>
          <cx:pt idx="55068">219</cx:pt>
          <cx:pt idx="55069">243</cx:pt>
          <cx:pt idx="55070">208</cx:pt>
          <cx:pt idx="55071">222</cx:pt>
          <cx:pt idx="55072">247</cx:pt>
          <cx:pt idx="55073">242</cx:pt>
          <cx:pt idx="55074">219</cx:pt>
          <cx:pt idx="55075">185</cx:pt>
          <cx:pt idx="55076">146</cx:pt>
          <cx:pt idx="55077">62</cx:pt>
          <cx:pt idx="55078">34</cx:pt>
          <cx:pt idx="55079">18</cx:pt>
          <cx:pt idx="55080">14</cx:pt>
          <cx:pt idx="55081">19</cx:pt>
          <cx:pt idx="55082">38</cx:pt>
          <cx:pt idx="55083">63</cx:pt>
          <cx:pt idx="55084">138</cx:pt>
          <cx:pt idx="55085">255</cx:pt>
          <cx:pt idx="55086">216</cx:pt>
          <cx:pt idx="55087">258</cx:pt>
          <cx:pt idx="55088">226</cx:pt>
          <cx:pt idx="55089">240</cx:pt>
          <cx:pt idx="55090">207</cx:pt>
          <cx:pt idx="55091">256</cx:pt>
          <cx:pt idx="55092">231</cx:pt>
          <cx:pt idx="55093">270</cx:pt>
          <cx:pt idx="55094">219</cx:pt>
          <cx:pt idx="55095">251</cx:pt>
          <cx:pt idx="55096">250</cx:pt>
          <cx:pt idx="55097">260</cx:pt>
          <cx:pt idx="55098">201</cx:pt>
          <cx:pt idx="55099">200</cx:pt>
          <cx:pt idx="55100">159</cx:pt>
          <cx:pt idx="55101">63</cx:pt>
          <cx:pt idx="55102">37</cx:pt>
          <cx:pt idx="55103">17</cx:pt>
          <cx:pt idx="55104">11</cx:pt>
          <cx:pt idx="55105">21</cx:pt>
          <cx:pt idx="55106">47</cx:pt>
          <cx:pt idx="55107">61</cx:pt>
          <cx:pt idx="55108">134</cx:pt>
          <cx:pt idx="55109">236</cx:pt>
          <cx:pt idx="55110">201</cx:pt>
          <cx:pt idx="55111">240</cx:pt>
          <cx:pt idx="55112">249</cx:pt>
          <cx:pt idx="55113">242</cx:pt>
          <cx:pt idx="55114">218</cx:pt>
          <cx:pt idx="55115">257</cx:pt>
          <cx:pt idx="55116">233</cx:pt>
          <cx:pt idx="55117">269</cx:pt>
          <cx:pt idx="55118">247</cx:pt>
          <cx:pt idx="55119">266</cx:pt>
          <cx:pt idx="55120">252</cx:pt>
          <cx:pt idx="55121">249</cx:pt>
          <cx:pt idx="55122">236</cx:pt>
          <cx:pt idx="55123">196</cx:pt>
          <cx:pt idx="55124">158</cx:pt>
          <cx:pt idx="55125">69</cx:pt>
          <cx:pt idx="55126">36</cx:pt>
          <cx:pt idx="55127">15</cx:pt>
          <cx:pt idx="55128">14</cx:pt>
          <cx:pt idx="55129">7</cx:pt>
          <cx:pt idx="55130">17</cx:pt>
          <cx:pt idx="55131">30</cx:pt>
          <cx:pt idx="55132">110</cx:pt>
          <cx:pt idx="55133">198</cx:pt>
          <cx:pt idx="55134">168</cx:pt>
          <cx:pt idx="55135">203</cx:pt>
          <cx:pt idx="55136">222</cx:pt>
          <cx:pt idx="55137">209</cx:pt>
          <cx:pt idx="55138">185</cx:pt>
          <cx:pt idx="55139">212</cx:pt>
          <cx:pt idx="55140">188</cx:pt>
          <cx:pt idx="55141">191</cx:pt>
          <cx:pt idx="55142">165</cx:pt>
          <cx:pt idx="55143">170</cx:pt>
          <cx:pt idx="55144">154</cx:pt>
          <cx:pt idx="55145">165</cx:pt>
          <cx:pt idx="55146">122</cx:pt>
          <cx:pt idx="55147">110</cx:pt>
          <cx:pt idx="55148">99</cx:pt>
          <cx:pt idx="55149">24</cx:pt>
          <cx:pt idx="55150">8</cx:pt>
          <cx:pt idx="55151">5</cx:pt>
          <cx:pt idx="55152">4</cx:pt>
          <cx:pt idx="55153">5</cx:pt>
          <cx:pt idx="55154">9</cx:pt>
          <cx:pt idx="55155">35</cx:pt>
          <cx:pt idx="55156">78</cx:pt>
          <cx:pt idx="55157">140</cx:pt>
          <cx:pt idx="55158">115</cx:pt>
          <cx:pt idx="55159">186</cx:pt>
          <cx:pt idx="55160">165</cx:pt>
          <cx:pt idx="55161">195</cx:pt>
          <cx:pt idx="55162">175</cx:pt>
          <cx:pt idx="55163">228</cx:pt>
          <cx:pt idx="55164">220</cx:pt>
          <cx:pt idx="55165">235</cx:pt>
          <cx:pt idx="55166">212</cx:pt>
          <cx:pt idx="55167">226</cx:pt>
          <cx:pt idx="55168">229</cx:pt>
          <cx:pt idx="55169">241</cx:pt>
          <cx:pt idx="55170">202</cx:pt>
          <cx:pt idx="55171">195</cx:pt>
          <cx:pt idx="55172">153</cx:pt>
          <cx:pt idx="55173">54</cx:pt>
          <cx:pt idx="55174">22</cx:pt>
          <cx:pt idx="55175">16</cx:pt>
          <cx:pt idx="55176">15</cx:pt>
          <cx:pt idx="55177">11</cx:pt>
          <cx:pt idx="55178">13</cx:pt>
          <cx:pt idx="55179">40</cx:pt>
          <cx:pt idx="55180">143</cx:pt>
          <cx:pt idx="55181">260</cx:pt>
          <cx:pt idx="55182">195</cx:pt>
          <cx:pt idx="55183">244</cx:pt>
          <cx:pt idx="55184">247</cx:pt>
          <cx:pt idx="55185">242</cx:pt>
          <cx:pt idx="55186">216</cx:pt>
          <cx:pt idx="55187">240</cx:pt>
          <cx:pt idx="55188">215</cx:pt>
          <cx:pt idx="55189">241</cx:pt>
          <cx:pt idx="55190">211</cx:pt>
          <cx:pt idx="55191">237</cx:pt>
          <cx:pt idx="55192">218</cx:pt>
          <cx:pt idx="55193">240</cx:pt>
          <cx:pt idx="55194">216</cx:pt>
          <cx:pt idx="55195">188</cx:pt>
          <cx:pt idx="55196">147</cx:pt>
          <cx:pt idx="55197">64</cx:pt>
          <cx:pt idx="55198">40</cx:pt>
          <cx:pt idx="55199">18</cx:pt>
          <cx:pt idx="55200">19</cx:pt>
          <cx:pt idx="55201">19</cx:pt>
          <cx:pt idx="55202">46</cx:pt>
          <cx:pt idx="55203">63</cx:pt>
          <cx:pt idx="55204">129</cx:pt>
          <cx:pt idx="55205">266</cx:pt>
          <cx:pt idx="55206">215</cx:pt>
          <cx:pt idx="55207">249</cx:pt>
          <cx:pt idx="55208">229</cx:pt>
          <cx:pt idx="55209">236</cx:pt>
          <cx:pt idx="55210">189</cx:pt>
          <cx:pt idx="55211">242</cx:pt>
          <cx:pt idx="55212">225</cx:pt>
          <cx:pt idx="55213">257</cx:pt>
          <cx:pt idx="55214">198</cx:pt>
          <cx:pt idx="55215">240</cx:pt>
          <cx:pt idx="55216">230</cx:pt>
          <cx:pt idx="55217">224</cx:pt>
          <cx:pt idx="55218">199</cx:pt>
          <cx:pt idx="55219">200</cx:pt>
          <cx:pt idx="55220">150</cx:pt>
          <cx:pt idx="55221">55</cx:pt>
          <cx:pt idx="55222">30</cx:pt>
          <cx:pt idx="55223">18</cx:pt>
          <cx:pt idx="55224">19</cx:pt>
          <cx:pt idx="55225">17</cx:pt>
          <cx:pt idx="55226">46</cx:pt>
          <cx:pt idx="55227">56</cx:pt>
          <cx:pt idx="55228">140</cx:pt>
          <cx:pt idx="55229">245</cx:pt>
          <cx:pt idx="55230">208</cx:pt>
          <cx:pt idx="55231">247</cx:pt>
          <cx:pt idx="55232">225</cx:pt>
          <cx:pt idx="55233">248</cx:pt>
          <cx:pt idx="55234">223</cx:pt>
          <cx:pt idx="55235">232</cx:pt>
          <cx:pt idx="55236">229</cx:pt>
          <cx:pt idx="55237">260</cx:pt>
          <cx:pt idx="55238">256</cx:pt>
          <cx:pt idx="55239">263</cx:pt>
          <cx:pt idx="55240">237</cx:pt>
          <cx:pt idx="55241">249</cx:pt>
          <cx:pt idx="55242">218</cx:pt>
          <cx:pt idx="55243">196</cx:pt>
          <cx:pt idx="55244">162</cx:pt>
          <cx:pt idx="55245">70</cx:pt>
          <cx:pt idx="55246">38</cx:pt>
          <cx:pt idx="55247">16</cx:pt>
          <cx:pt idx="55248">12</cx:pt>
          <cx:pt idx="55249">22</cx:pt>
          <cx:pt idx="55250">42</cx:pt>
          <cx:pt idx="55251">50</cx:pt>
          <cx:pt idx="55252">142</cx:pt>
          <cx:pt idx="55253">257</cx:pt>
          <cx:pt idx="55254">243</cx:pt>
          <cx:pt idx="55255">273</cx:pt>
          <cx:pt idx="55256">260</cx:pt>
          <cx:pt idx="55257">259</cx:pt>
          <cx:pt idx="55258">223</cx:pt>
          <cx:pt idx="55259">245</cx:pt>
          <cx:pt idx="55260">230</cx:pt>
          <cx:pt idx="55261">255</cx:pt>
          <cx:pt idx="55262">240</cx:pt>
          <cx:pt idx="55263">281</cx:pt>
          <cx:pt idx="55264">234</cx:pt>
          <cx:pt idx="55265">254</cx:pt>
          <cx:pt idx="55266">198</cx:pt>
          <cx:pt idx="55267">222</cx:pt>
          <cx:pt idx="55268">161</cx:pt>
          <cx:pt idx="55269">66</cx:pt>
          <cx:pt idx="55270">31</cx:pt>
          <cx:pt idx="55271">14</cx:pt>
          <cx:pt idx="55272">14</cx:pt>
          <cx:pt idx="55273">23</cx:pt>
          <cx:pt idx="55274">47</cx:pt>
          <cx:pt idx="55275">65</cx:pt>
          <cx:pt idx="55276">138</cx:pt>
          <cx:pt idx="55277">250</cx:pt>
          <cx:pt idx="55278">222</cx:pt>
          <cx:pt idx="55279">249</cx:pt>
          <cx:pt idx="55280">252</cx:pt>
          <cx:pt idx="55281">244</cx:pt>
          <cx:pt idx="55282">215</cx:pt>
          <cx:pt idx="55283">260</cx:pt>
          <cx:pt idx="55284">246</cx:pt>
          <cx:pt idx="55285">278</cx:pt>
          <cx:pt idx="55286">247</cx:pt>
          <cx:pt idx="55287">274</cx:pt>
          <cx:pt idx="55288">245</cx:pt>
          <cx:pt idx="55289">256</cx:pt>
          <cx:pt idx="55290">211</cx:pt>
          <cx:pt idx="55291">211</cx:pt>
          <cx:pt idx="55292">147</cx:pt>
          <cx:pt idx="55293">69</cx:pt>
          <cx:pt idx="55294">32</cx:pt>
          <cx:pt idx="55295">18</cx:pt>
          <cx:pt idx="55296">10</cx:pt>
          <cx:pt idx="55297">10</cx:pt>
          <cx:pt idx="55298">21</cx:pt>
          <cx:pt idx="55299">38</cx:pt>
          <cx:pt idx="55300">116</cx:pt>
          <cx:pt idx="55301">198</cx:pt>
          <cx:pt idx="55302">174</cx:pt>
          <cx:pt idx="55303">219</cx:pt>
          <cx:pt idx="55304">226</cx:pt>
          <cx:pt idx="55305">238</cx:pt>
          <cx:pt idx="55306">202</cx:pt>
          <cx:pt idx="55307">210</cx:pt>
          <cx:pt idx="55308">190</cx:pt>
          <cx:pt idx="55309">197</cx:pt>
          <cx:pt idx="55310">160</cx:pt>
          <cx:pt idx="55311">172</cx:pt>
          <cx:pt idx="55312">168</cx:pt>
          <cx:pt idx="55313">172</cx:pt>
          <cx:pt idx="55314">132</cx:pt>
          <cx:pt idx="55315">122</cx:pt>
          <cx:pt idx="55316">116</cx:pt>
          <cx:pt idx="55317">36</cx:pt>
          <cx:pt idx="55318">14</cx:pt>
          <cx:pt idx="55319">5</cx:pt>
          <cx:pt idx="55320">4</cx:pt>
          <cx:pt idx="55321">3</cx:pt>
          <cx:pt idx="55322">10</cx:pt>
          <cx:pt idx="55323">37</cx:pt>
          <cx:pt idx="55324">77</cx:pt>
          <cx:pt idx="55325">141</cx:pt>
          <cx:pt idx="55326">107</cx:pt>
          <cx:pt idx="55327">180</cx:pt>
          <cx:pt idx="55328">175</cx:pt>
          <cx:pt idx="55329">195</cx:pt>
          <cx:pt idx="55330">196</cx:pt>
          <cx:pt idx="55331">206</cx:pt>
          <cx:pt idx="55332">201</cx:pt>
          <cx:pt idx="55333">228</cx:pt>
          <cx:pt idx="55334">186</cx:pt>
          <cx:pt idx="55335">209</cx:pt>
          <cx:pt idx="55336">204</cx:pt>
          <cx:pt idx="55337">237</cx:pt>
          <cx:pt idx="55338">210</cx:pt>
          <cx:pt idx="55339">201</cx:pt>
          <cx:pt idx="55340">149</cx:pt>
          <cx:pt idx="55341">53</cx:pt>
          <cx:pt idx="55342">21</cx:pt>
          <cx:pt idx="55343">16</cx:pt>
          <cx:pt idx="55344">15</cx:pt>
          <cx:pt idx="55345">12</cx:pt>
          <cx:pt idx="55346">15</cx:pt>
          <cx:pt idx="55347">40</cx:pt>
          <cx:pt idx="55348">126</cx:pt>
          <cx:pt idx="55349">244</cx:pt>
          <cx:pt idx="55350">191</cx:pt>
          <cx:pt idx="55351">251</cx:pt>
          <cx:pt idx="55352">264</cx:pt>
          <cx:pt idx="55353">224</cx:pt>
          <cx:pt idx="55354">225</cx:pt>
          <cx:pt idx="55355">251</cx:pt>
          <cx:pt idx="55356">217</cx:pt>
          <cx:pt idx="55357">227</cx:pt>
          <cx:pt idx="55358">213</cx:pt>
          <cx:pt idx="55359">244</cx:pt>
          <cx:pt idx="55360">240</cx:pt>
          <cx:pt idx="55361">236</cx:pt>
          <cx:pt idx="55362">209</cx:pt>
          <cx:pt idx="55363">206</cx:pt>
          <cx:pt idx="55364">164</cx:pt>
          <cx:pt idx="55365">62</cx:pt>
          <cx:pt idx="55366">33</cx:pt>
          <cx:pt idx="55367">13</cx:pt>
          <cx:pt idx="55368">12</cx:pt>
          <cx:pt idx="55369">18</cx:pt>
          <cx:pt idx="55370">43</cx:pt>
          <cx:pt idx="55371">62</cx:pt>
          <cx:pt idx="55372">122</cx:pt>
          <cx:pt idx="55373">242</cx:pt>
          <cx:pt idx="55374">207</cx:pt>
          <cx:pt idx="55375">265</cx:pt>
          <cx:pt idx="55376">216</cx:pt>
          <cx:pt idx="55377">210</cx:pt>
          <cx:pt idx="55378">185</cx:pt>
          <cx:pt idx="55379">215</cx:pt>
          <cx:pt idx="55380">209</cx:pt>
          <cx:pt idx="55381">219</cx:pt>
          <cx:pt idx="55382">200</cx:pt>
          <cx:pt idx="55383">241</cx:pt>
          <cx:pt idx="55384">253</cx:pt>
          <cx:pt idx="55385">236</cx:pt>
          <cx:pt idx="55386">198</cx:pt>
          <cx:pt idx="55387">193</cx:pt>
          <cx:pt idx="55388">156</cx:pt>
          <cx:pt idx="55389">80</cx:pt>
          <cx:pt idx="55390">43</cx:pt>
          <cx:pt idx="55391">18</cx:pt>
          <cx:pt idx="55392">11</cx:pt>
          <cx:pt idx="55393">19</cx:pt>
          <cx:pt idx="55394">42</cx:pt>
          <cx:pt idx="55395">53</cx:pt>
          <cx:pt idx="55396">76</cx:pt>
          <cx:pt idx="55397">136</cx:pt>
          <cx:pt idx="55398">132</cx:pt>
          <cx:pt idx="55399">161</cx:pt>
          <cx:pt idx="55400">178</cx:pt>
          <cx:pt idx="55401">171</cx:pt>
          <cx:pt idx="55402">160</cx:pt>
          <cx:pt idx="55403">163</cx:pt>
          <cx:pt idx="55404">184</cx:pt>
          <cx:pt idx="55405">186</cx:pt>
          <cx:pt idx="55406">158</cx:pt>
          <cx:pt idx="55407">187</cx:pt>
          <cx:pt idx="55408">192</cx:pt>
          <cx:pt idx="55409">187</cx:pt>
          <cx:pt idx="55410">140</cx:pt>
          <cx:pt idx="55411">137</cx:pt>
          <cx:pt idx="55412">128</cx:pt>
          <cx:pt idx="55413">76</cx:pt>
          <cx:pt idx="55414">44</cx:pt>
          <cx:pt idx="55415">20</cx:pt>
          <cx:pt idx="55416">13</cx:pt>
          <cx:pt idx="55417">17</cx:pt>
          <cx:pt idx="55418">46</cx:pt>
          <cx:pt idx="55419">58</cx:pt>
          <cx:pt idx="55420">124</cx:pt>
          <cx:pt idx="55421">241</cx:pt>
          <cx:pt idx="55422">223</cx:pt>
          <cx:pt idx="55423">267</cx:pt>
          <cx:pt idx="55424">241</cx:pt>
          <cx:pt idx="55425">236</cx:pt>
          <cx:pt idx="55426">240</cx:pt>
          <cx:pt idx="55427">238</cx:pt>
          <cx:pt idx="55428">241</cx:pt>
          <cx:pt idx="55429">253</cx:pt>
          <cx:pt idx="55430">242</cx:pt>
          <cx:pt idx="55431">259</cx:pt>
          <cx:pt idx="55432">259</cx:pt>
          <cx:pt idx="55433">248</cx:pt>
          <cx:pt idx="55434">206</cx:pt>
          <cx:pt idx="55435">215</cx:pt>
          <cx:pt idx="55436">180</cx:pt>
          <cx:pt idx="55437">75</cx:pt>
          <cx:pt idx="55438">36</cx:pt>
          <cx:pt idx="55439">20</cx:pt>
          <cx:pt idx="55440">21</cx:pt>
          <cx:pt idx="55441">22</cx:pt>
          <cx:pt idx="55442">47</cx:pt>
          <cx:pt idx="55443">60</cx:pt>
          <cx:pt idx="55444">128</cx:pt>
          <cx:pt idx="55445">248</cx:pt>
          <cx:pt idx="55446">211</cx:pt>
          <cx:pt idx="55447">246</cx:pt>
          <cx:pt idx="55448">246</cx:pt>
          <cx:pt idx="55449">242</cx:pt>
          <cx:pt idx="55450">210</cx:pt>
          <cx:pt idx="55451">260</cx:pt>
          <cx:pt idx="55452">233</cx:pt>
          <cx:pt idx="55453">266</cx:pt>
          <cx:pt idx="55454">242</cx:pt>
          <cx:pt idx="55455">256</cx:pt>
          <cx:pt idx="55456">245</cx:pt>
          <cx:pt idx="55457">246</cx:pt>
          <cx:pt idx="55458">230</cx:pt>
          <cx:pt idx="55459">202</cx:pt>
          <cx:pt idx="55460">167</cx:pt>
          <cx:pt idx="55461">70</cx:pt>
          <cx:pt idx="55462">38</cx:pt>
          <cx:pt idx="55463">13</cx:pt>
          <cx:pt idx="55464">7</cx:pt>
          <cx:pt idx="55465">8</cx:pt>
          <cx:pt idx="55466">18</cx:pt>
          <cx:pt idx="55467">37</cx:pt>
          <cx:pt idx="55468">115</cx:pt>
          <cx:pt idx="55469">192</cx:pt>
          <cx:pt idx="55470">164</cx:pt>
          <cx:pt idx="55471">214</cx:pt>
          <cx:pt idx="55472">221</cx:pt>
          <cx:pt idx="55473">208</cx:pt>
          <cx:pt idx="55474">188</cx:pt>
          <cx:pt idx="55475">193</cx:pt>
          <cx:pt idx="55476">198</cx:pt>
          <cx:pt idx="55477">191</cx:pt>
          <cx:pt idx="55478">161</cx:pt>
          <cx:pt idx="55479">179</cx:pt>
          <cx:pt idx="55480">162</cx:pt>
          <cx:pt idx="55481">159</cx:pt>
          <cx:pt idx="55482">117</cx:pt>
          <cx:pt idx="55483">102</cx:pt>
          <cx:pt idx="55484">104</cx:pt>
          <cx:pt idx="55485">48</cx:pt>
          <cx:pt idx="55486">12</cx:pt>
          <cx:pt idx="55487">8</cx:pt>
          <cx:pt idx="55488">3</cx:pt>
          <cx:pt idx="55489">1</cx:pt>
          <cx:pt idx="55490">11</cx:pt>
          <cx:pt idx="55491">37</cx:pt>
          <cx:pt idx="55492">92</cx:pt>
          <cx:pt idx="55493">134</cx:pt>
          <cx:pt idx="55494">127</cx:pt>
          <cx:pt idx="55495">163</cx:pt>
          <cx:pt idx="55496">159</cx:pt>
          <cx:pt idx="55497">204</cx:pt>
          <cx:pt idx="55498">201</cx:pt>
          <cx:pt idx="55499">219</cx:pt>
          <cx:pt idx="55500">196</cx:pt>
          <cx:pt idx="55501">239</cx:pt>
          <cx:pt idx="55502">203</cx:pt>
          <cx:pt idx="55503">220</cx:pt>
          <cx:pt idx="55504">212</cx:pt>
          <cx:pt idx="55505">235</cx:pt>
          <cx:pt idx="55506">217</cx:pt>
          <cx:pt idx="55507">182</cx:pt>
          <cx:pt idx="55508">163</cx:pt>
          <cx:pt idx="55509">63</cx:pt>
          <cx:pt idx="55510">17</cx:pt>
          <cx:pt idx="55511">14</cx:pt>
          <cx:pt idx="55512">17</cx:pt>
          <cx:pt idx="55513">10</cx:pt>
          <cx:pt idx="55514">18</cx:pt>
          <cx:pt idx="55515">53</cx:pt>
          <cx:pt idx="55516">141</cx:pt>
          <cx:pt idx="55517">255</cx:pt>
          <cx:pt idx="55518">205</cx:pt>
          <cx:pt idx="55519">256</cx:pt>
          <cx:pt idx="55520">252</cx:pt>
          <cx:pt idx="55521">249</cx:pt>
          <cx:pt idx="55522">233</cx:pt>
          <cx:pt idx="55523">262</cx:pt>
          <cx:pt idx="55524">226</cx:pt>
          <cx:pt idx="55525">236</cx:pt>
          <cx:pt idx="55526">209</cx:pt>
          <cx:pt idx="55527">247</cx:pt>
          <cx:pt idx="55528">234</cx:pt>
          <cx:pt idx="55529">237</cx:pt>
          <cx:pt idx="55530">203</cx:pt>
          <cx:pt idx="55531">184</cx:pt>
          <cx:pt idx="55532">155</cx:pt>
          <cx:pt idx="55533">71</cx:pt>
          <cx:pt idx="55534">36</cx:pt>
          <cx:pt idx="55535">22</cx:pt>
          <cx:pt idx="55536">13</cx:pt>
          <cx:pt idx="55537">16</cx:pt>
          <cx:pt idx="55538">40</cx:pt>
          <cx:pt idx="55539">54</cx:pt>
          <cx:pt idx="55540">137</cx:pt>
          <cx:pt idx="55541">246</cx:pt>
          <cx:pt idx="55542">213</cx:pt>
          <cx:pt idx="55543">263</cx:pt>
          <cx:pt idx="55544">232</cx:pt>
          <cx:pt idx="55545">225</cx:pt>
          <cx:pt idx="55546">201</cx:pt>
          <cx:pt idx="55547">215</cx:pt>
          <cx:pt idx="55548">219</cx:pt>
          <cx:pt idx="55549">239</cx:pt>
          <cx:pt idx="55550">214</cx:pt>
          <cx:pt idx="55551">227</cx:pt>
          <cx:pt idx="55552">208</cx:pt>
          <cx:pt idx="55553">228</cx:pt>
          <cx:pt idx="55554">212</cx:pt>
          <cx:pt idx="55555">199</cx:pt>
          <cx:pt idx="55556">172</cx:pt>
          <cx:pt idx="55557">73</cx:pt>
          <cx:pt idx="55558">35</cx:pt>
          <cx:pt idx="55559">25</cx:pt>
          <cx:pt idx="55560">20</cx:pt>
          <cx:pt idx="55561">13</cx:pt>
          <cx:pt idx="55562">38</cx:pt>
          <cx:pt idx="55563">76</cx:pt>
          <cx:pt idx="55564">157</cx:pt>
          <cx:pt idx="55565">244</cx:pt>
          <cx:pt idx="55566">206</cx:pt>
          <cx:pt idx="55567">251</cx:pt>
          <cx:pt idx="55568">242</cx:pt>
          <cx:pt idx="55569">260</cx:pt>
          <cx:pt idx="55570">211</cx:pt>
          <cx:pt idx="55571">245</cx:pt>
          <cx:pt idx="55572">241</cx:pt>
          <cx:pt idx="55573">261</cx:pt>
          <cx:pt idx="55574">249</cx:pt>
          <cx:pt idx="55575">275</cx:pt>
          <cx:pt idx="55576">250</cx:pt>
          <cx:pt idx="55577">262</cx:pt>
          <cx:pt idx="55578">191</cx:pt>
          <cx:pt idx="55579">198</cx:pt>
          <cx:pt idx="55580">180</cx:pt>
          <cx:pt idx="55581">69</cx:pt>
          <cx:pt idx="55582">38</cx:pt>
          <cx:pt idx="55583">16</cx:pt>
          <cx:pt idx="55584">13</cx:pt>
          <cx:pt idx="55585">18</cx:pt>
          <cx:pt idx="55586">36</cx:pt>
          <cx:pt idx="55587">61</cx:pt>
          <cx:pt idx="55588">131</cx:pt>
          <cx:pt idx="55589">205</cx:pt>
          <cx:pt idx="55590">160</cx:pt>
          <cx:pt idx="55591">232</cx:pt>
          <cx:pt idx="55592">212</cx:pt>
          <cx:pt idx="55593">243</cx:pt>
          <cx:pt idx="55594">223</cx:pt>
          <cx:pt idx="55595">224</cx:pt>
          <cx:pt idx="55596">211</cx:pt>
          <cx:pt idx="55597">217</cx:pt>
          <cx:pt idx="55598">206</cx:pt>
          <cx:pt idx="55599">207</cx:pt>
          <cx:pt idx="55600">173</cx:pt>
          <cx:pt idx="55601">178</cx:pt>
          <cx:pt idx="55602">174</cx:pt>
          <cx:pt idx="55603">141</cx:pt>
          <cx:pt idx="55604">134</cx:pt>
          <cx:pt idx="55605">46</cx:pt>
          <cx:pt idx="55606">25</cx:pt>
          <cx:pt idx="55607">20</cx:pt>
          <cx:pt idx="55608">11</cx:pt>
          <cx:pt idx="55609">25</cx:pt>
          <cx:pt idx="55610">39</cx:pt>
          <cx:pt idx="55611">63</cx:pt>
          <cx:pt idx="55612">113</cx:pt>
          <cx:pt idx="55613">170</cx:pt>
          <cx:pt idx="55614">158</cx:pt>
          <cx:pt idx="55615">212</cx:pt>
          <cx:pt idx="55616">219</cx:pt>
          <cx:pt idx="55617">238</cx:pt>
          <cx:pt idx="55618">215</cx:pt>
          <cx:pt idx="55619">230</cx:pt>
          <cx:pt idx="55620">206</cx:pt>
          <cx:pt idx="55621">243</cx:pt>
          <cx:pt idx="55622">180</cx:pt>
          <cx:pt idx="55623">206</cx:pt>
          <cx:pt idx="55624">173</cx:pt>
          <cx:pt idx="55625">174</cx:pt>
          <cx:pt idx="55626">163</cx:pt>
          <cx:pt idx="55627">131</cx:pt>
          <cx:pt idx="55628">132</cx:pt>
          <cx:pt idx="55629">60</cx:pt>
          <cx:pt idx="55630">32</cx:pt>
          <cx:pt idx="55631">15</cx:pt>
          <cx:pt idx="55632">7</cx:pt>
          <cx:pt idx="55633">7</cx:pt>
          <cx:pt idx="55634">24</cx:pt>
          <cx:pt idx="55635">44</cx:pt>
          <cx:pt idx="55636">109</cx:pt>
          <cx:pt idx="55637">185</cx:pt>
          <cx:pt idx="55638">150</cx:pt>
          <cx:pt idx="55639">210</cx:pt>
          <cx:pt idx="55640">219</cx:pt>
          <cx:pt idx="55641">228</cx:pt>
          <cx:pt idx="55642">182</cx:pt>
          <cx:pt idx="55643">211</cx:pt>
          <cx:pt idx="55644">185</cx:pt>
          <cx:pt idx="55645">187</cx:pt>
          <cx:pt idx="55646">161</cx:pt>
          <cx:pt idx="55647">171</cx:pt>
          <cx:pt idx="55648">165</cx:pt>
          <cx:pt idx="55649">160</cx:pt>
          <cx:pt idx="55650">124</cx:pt>
          <cx:pt idx="55651">112</cx:pt>
          <cx:pt idx="55652">121</cx:pt>
          <cx:pt idx="55653">32</cx:pt>
          <cx:pt idx="55654">11</cx:pt>
          <cx:pt idx="55655">2</cx:pt>
          <cx:pt idx="55656">4</cx:pt>
          <cx:pt idx="55657">1</cx:pt>
          <cx:pt idx="55658">12</cx:pt>
          <cx:pt idx="55659">43</cx:pt>
          <cx:pt idx="55660">108</cx:pt>
          <cx:pt idx="55661">139</cx:pt>
          <cx:pt idx="55662">124</cx:pt>
          <cx:pt idx="55663">191</cx:pt>
          <cx:pt idx="55664">182</cx:pt>
          <cx:pt idx="55665">214</cx:pt>
          <cx:pt idx="55666">225</cx:pt>
          <cx:pt idx="55667">253</cx:pt>
          <cx:pt idx="55668">249</cx:pt>
          <cx:pt idx="55669">269</cx:pt>
          <cx:pt idx="55670">233</cx:pt>
          <cx:pt idx="55671">235</cx:pt>
          <cx:pt idx="55672">241</cx:pt>
          <cx:pt idx="55673">257</cx:pt>
          <cx:pt idx="55674">225</cx:pt>
          <cx:pt idx="55675">218</cx:pt>
          <cx:pt idx="55676">181</cx:pt>
          <cx:pt idx="55677">56</cx:pt>
          <cx:pt idx="55678">18</cx:pt>
          <cx:pt idx="55679">9</cx:pt>
          <cx:pt idx="55680">18</cx:pt>
          <cx:pt idx="55681">18</cx:pt>
          <cx:pt idx="55682">20</cx:pt>
          <cx:pt idx="55683">45</cx:pt>
          <cx:pt idx="55684">151</cx:pt>
          <cx:pt idx="55685">270</cx:pt>
          <cx:pt idx="55686">207</cx:pt>
          <cx:pt idx="55687">254</cx:pt>
          <cx:pt idx="55688">259</cx:pt>
          <cx:pt idx="55689">232</cx:pt>
          <cx:pt idx="55690">237</cx:pt>
          <cx:pt idx="55691">262</cx:pt>
          <cx:pt idx="55692">229</cx:pt>
          <cx:pt idx="55693">242</cx:pt>
          <cx:pt idx="55694">215</cx:pt>
          <cx:pt idx="55695">242</cx:pt>
          <cx:pt idx="55696">247</cx:pt>
          <cx:pt idx="55697">246</cx:pt>
          <cx:pt idx="55698">204</cx:pt>
          <cx:pt idx="55699">197</cx:pt>
          <cx:pt idx="55700">174</cx:pt>
          <cx:pt idx="55701">72</cx:pt>
          <cx:pt idx="55702">36</cx:pt>
          <cx:pt idx="55703">18</cx:pt>
          <cx:pt idx="55704">14</cx:pt>
          <cx:pt idx="55705">16</cx:pt>
          <cx:pt idx="55706">40</cx:pt>
          <cx:pt idx="55707">65</cx:pt>
          <cx:pt idx="55708">141</cx:pt>
          <cx:pt idx="55709">248</cx:pt>
          <cx:pt idx="55710">205</cx:pt>
          <cx:pt idx="55711">254</cx:pt>
          <cx:pt idx="55712">242</cx:pt>
          <cx:pt idx="55713">229</cx:pt>
          <cx:pt idx="55714">200</cx:pt>
          <cx:pt idx="55715">243</cx:pt>
          <cx:pt idx="55716">216</cx:pt>
          <cx:pt idx="55717">226</cx:pt>
          <cx:pt idx="55718">220</cx:pt>
          <cx:pt idx="55719">237</cx:pt>
          <cx:pt idx="55720">229</cx:pt>
          <cx:pt idx="55721">226</cx:pt>
          <cx:pt idx="55722">197</cx:pt>
          <cx:pt idx="55723">180</cx:pt>
          <cx:pt idx="55724">175</cx:pt>
          <cx:pt idx="55725">67</cx:pt>
          <cx:pt idx="55726">36</cx:pt>
          <cx:pt idx="55727">19</cx:pt>
          <cx:pt idx="55728">15</cx:pt>
          <cx:pt idx="55729">22</cx:pt>
          <cx:pt idx="55730">38</cx:pt>
          <cx:pt idx="55731">61</cx:pt>
          <cx:pt idx="55732">157</cx:pt>
          <cx:pt idx="55733">251</cx:pt>
          <cx:pt idx="55734">223</cx:pt>
          <cx:pt idx="55735">270</cx:pt>
          <cx:pt idx="55736">255</cx:pt>
          <cx:pt idx="55737">271</cx:pt>
          <cx:pt idx="55738">225</cx:pt>
          <cx:pt idx="55739">266</cx:pt>
          <cx:pt idx="55740">218</cx:pt>
          <cx:pt idx="55741">266</cx:pt>
          <cx:pt idx="55742">239</cx:pt>
          <cx:pt idx="55743">268</cx:pt>
          <cx:pt idx="55744">248</cx:pt>
          <cx:pt idx="55745">247</cx:pt>
          <cx:pt idx="55746">204</cx:pt>
          <cx:pt idx="55747">195</cx:pt>
          <cx:pt idx="55748">162</cx:pt>
          <cx:pt idx="55749">56</cx:pt>
          <cx:pt idx="55750">35</cx:pt>
          <cx:pt idx="55751">20</cx:pt>
          <cx:pt idx="55752">16</cx:pt>
          <cx:pt idx="55753">26</cx:pt>
          <cx:pt idx="55754">44</cx:pt>
          <cx:pt idx="55755">57</cx:pt>
          <cx:pt idx="55756">160</cx:pt>
          <cx:pt idx="55757">254</cx:pt>
          <cx:pt idx="55758">217</cx:pt>
          <cx:pt idx="55759">251</cx:pt>
          <cx:pt idx="55760">254</cx:pt>
          <cx:pt idx="55761">250</cx:pt>
          <cx:pt idx="55762">221</cx:pt>
          <cx:pt idx="55763">263</cx:pt>
          <cx:pt idx="55764">233</cx:pt>
          <cx:pt idx="55765">255</cx:pt>
          <cx:pt idx="55766">246</cx:pt>
          <cx:pt idx="55767">247</cx:pt>
          <cx:pt idx="55768">234</cx:pt>
          <cx:pt idx="55769">250</cx:pt>
          <cx:pt idx="55770">205</cx:pt>
          <cx:pt idx="55771">217</cx:pt>
          <cx:pt idx="55772">177</cx:pt>
          <cx:pt idx="55773">66</cx:pt>
          <cx:pt idx="55774">44</cx:pt>
          <cx:pt idx="55775">26</cx:pt>
          <cx:pt idx="55776">15</cx:pt>
          <cx:pt idx="55777">20</cx:pt>
          <cx:pt idx="55778">49</cx:pt>
          <cx:pt idx="55779">67</cx:pt>
          <cx:pt idx="55780">158</cx:pt>
          <cx:pt idx="55781">250</cx:pt>
          <cx:pt idx="55782">217</cx:pt>
          <cx:pt idx="55783">265</cx:pt>
          <cx:pt idx="55784">249</cx:pt>
          <cx:pt idx="55785">258</cx:pt>
          <cx:pt idx="55786">240</cx:pt>
          <cx:pt idx="55787">270</cx:pt>
          <cx:pt idx="55788">226</cx:pt>
          <cx:pt idx="55789">241</cx:pt>
          <cx:pt idx="55790">228</cx:pt>
          <cx:pt idx="55791">213</cx:pt>
          <cx:pt idx="55792">225</cx:pt>
          <cx:pt idx="55793">213</cx:pt>
          <cx:pt idx="55794">225</cx:pt>
          <cx:pt idx="55795">209</cx:pt>
          <cx:pt idx="55796">196</cx:pt>
          <cx:pt idx="55797">134</cx:pt>
          <cx:pt idx="55798">52</cx:pt>
          <cx:pt idx="55799">22</cx:pt>
          <cx:pt idx="55800">14</cx:pt>
          <cx:pt idx="55801">10</cx:pt>
          <cx:pt idx="55802">28</cx:pt>
          <cx:pt idx="55803">46</cx:pt>
          <cx:pt idx="55804">132</cx:pt>
          <cx:pt idx="55805">203</cx:pt>
          <cx:pt idx="55806">182</cx:pt>
          <cx:pt idx="55807">234</cx:pt>
          <cx:pt idx="55808">230</cx:pt>
          <cx:pt idx="55809">246</cx:pt>
          <cx:pt idx="55810">221</cx:pt>
          <cx:pt idx="55811">207</cx:pt>
          <cx:pt idx="55812">209</cx:pt>
          <cx:pt idx="55813">200</cx:pt>
          <cx:pt idx="55814">184</cx:pt>
          <cx:pt idx="55815">184</cx:pt>
          <cx:pt idx="55816">182</cx:pt>
          <cx:pt idx="55817">182</cx:pt>
          <cx:pt idx="55818">137</cx:pt>
          <cx:pt idx="55819">119</cx:pt>
          <cx:pt idx="55820">123</cx:pt>
          <cx:pt idx="55821">67</cx:pt>
          <cx:pt idx="55822">18</cx:pt>
          <cx:pt idx="55823">7</cx:pt>
          <cx:pt idx="55824">8</cx:pt>
          <cx:pt idx="55825">6</cx:pt>
          <cx:pt idx="55826">12</cx:pt>
          <cx:pt idx="55827">41</cx:pt>
          <cx:pt idx="55828">119</cx:pt>
          <cx:pt idx="55829">146</cx:pt>
          <cx:pt idx="55830">126</cx:pt>
          <cx:pt idx="55831">171</cx:pt>
          <cx:pt idx="55832">188</cx:pt>
          <cx:pt idx="55833">225</cx:pt>
          <cx:pt idx="55834">200</cx:pt>
          <cx:pt idx="55835">218</cx:pt>
          <cx:pt idx="55836">234</cx:pt>
          <cx:pt idx="55837">241</cx:pt>
          <cx:pt idx="55838">199</cx:pt>
          <cx:pt idx="55839">203</cx:pt>
          <cx:pt idx="55840">201</cx:pt>
          <cx:pt idx="55841">230</cx:pt>
          <cx:pt idx="55842">183</cx:pt>
          <cx:pt idx="55843">186</cx:pt>
          <cx:pt idx="55844">156</cx:pt>
          <cx:pt idx="55845">59</cx:pt>
          <cx:pt idx="55846">19</cx:pt>
          <cx:pt idx="55847">15</cx:pt>
          <cx:pt idx="55848">20</cx:pt>
          <cx:pt idx="55849">15</cx:pt>
          <cx:pt idx="55850">18</cx:pt>
          <cx:pt idx="55851">48</cx:pt>
          <cx:pt idx="55852">118</cx:pt>
          <cx:pt idx="55853">168</cx:pt>
          <cx:pt idx="55854">142</cx:pt>
          <cx:pt idx="55855">196</cx:pt>
          <cx:pt idx="55856">212</cx:pt>
          <cx:pt idx="55857">232</cx:pt>
          <cx:pt idx="55858">214</cx:pt>
          <cx:pt idx="55859">243</cx:pt>
          <cx:pt idx="55860">205</cx:pt>
          <cx:pt idx="55861">222</cx:pt>
          <cx:pt idx="55862">194</cx:pt>
          <cx:pt idx="55863">215</cx:pt>
          <cx:pt idx="55864">223</cx:pt>
          <cx:pt idx="55865">242</cx:pt>
          <cx:pt idx="55866">189</cx:pt>
          <cx:pt idx="55867">184</cx:pt>
          <cx:pt idx="55868">174</cx:pt>
          <cx:pt idx="55869">59</cx:pt>
          <cx:pt idx="55870">27</cx:pt>
          <cx:pt idx="55871">16</cx:pt>
          <cx:pt idx="55872">12</cx:pt>
          <cx:pt idx="55873">16</cx:pt>
          <cx:pt idx="55874">46</cx:pt>
          <cx:pt idx="55875">58</cx:pt>
          <cx:pt idx="55876">147</cx:pt>
          <cx:pt idx="55877">251</cx:pt>
          <cx:pt idx="55878">187</cx:pt>
          <cx:pt idx="55879">259</cx:pt>
          <cx:pt idx="55880">231</cx:pt>
          <cx:pt idx="55881">250</cx:pt>
          <cx:pt idx="55882">209</cx:pt>
          <cx:pt idx="55883">243</cx:pt>
          <cx:pt idx="55884">203</cx:pt>
          <cx:pt idx="55885">210</cx:pt>
          <cx:pt idx="55886">215</cx:pt>
          <cx:pt idx="55887">244</cx:pt>
          <cx:pt idx="55888">235</cx:pt>
          <cx:pt idx="55889">223</cx:pt>
          <cx:pt idx="55890">186</cx:pt>
          <cx:pt idx="55891">190</cx:pt>
          <cx:pt idx="55892">156</cx:pt>
          <cx:pt idx="55893">57</cx:pt>
          <cx:pt idx="55894">34</cx:pt>
          <cx:pt idx="55895">25</cx:pt>
          <cx:pt idx="55896">13</cx:pt>
          <cx:pt idx="55897">21</cx:pt>
          <cx:pt idx="55898">43</cx:pt>
          <cx:pt idx="55899">62</cx:pt>
          <cx:pt idx="55900">153</cx:pt>
          <cx:pt idx="55901">243</cx:pt>
          <cx:pt idx="55902">208</cx:pt>
          <cx:pt idx="55903">253</cx:pt>
          <cx:pt idx="55904">240</cx:pt>
          <cx:pt idx="55905">262</cx:pt>
          <cx:pt idx="55906">219</cx:pt>
          <cx:pt idx="55907">243</cx:pt>
          <cx:pt idx="55908">234</cx:pt>
          <cx:pt idx="55909">244</cx:pt>
          <cx:pt idx="55910">212</cx:pt>
          <cx:pt idx="55911">255</cx:pt>
          <cx:pt idx="55912">247</cx:pt>
          <cx:pt idx="55913">246</cx:pt>
          <cx:pt idx="55914">192</cx:pt>
          <cx:pt idx="55915">178</cx:pt>
          <cx:pt idx="55916">168</cx:pt>
          <cx:pt idx="55917">64</cx:pt>
          <cx:pt idx="55918">36</cx:pt>
          <cx:pt idx="55919">21</cx:pt>
          <cx:pt idx="55920">21</cx:pt>
          <cx:pt idx="55921">23</cx:pt>
          <cx:pt idx="55922">50</cx:pt>
          <cx:pt idx="55923">62</cx:pt>
          <cx:pt idx="55924">127</cx:pt>
          <cx:pt idx="55925">244</cx:pt>
          <cx:pt idx="55926">191</cx:pt>
          <cx:pt idx="55927">247</cx:pt>
          <cx:pt idx="55928">249</cx:pt>
          <cx:pt idx="55929">245</cx:pt>
          <cx:pt idx="55930">218</cx:pt>
          <cx:pt idx="55931">252</cx:pt>
          <cx:pt idx="55932">232</cx:pt>
          <cx:pt idx="55933">249</cx:pt>
          <cx:pt idx="55934">232</cx:pt>
          <cx:pt idx="55935">250</cx:pt>
          <cx:pt idx="55936">231</cx:pt>
          <cx:pt idx="55937">250</cx:pt>
          <cx:pt idx="55938">173</cx:pt>
          <cx:pt idx="55939">190</cx:pt>
          <cx:pt idx="55940">191</cx:pt>
          <cx:pt idx="55941">71</cx:pt>
          <cx:pt idx="55942">34</cx:pt>
          <cx:pt idx="55943">25</cx:pt>
          <cx:pt idx="55944">13</cx:pt>
          <cx:pt idx="55945">22</cx:pt>
          <cx:pt idx="55946">44</cx:pt>
          <cx:pt idx="55947">66</cx:pt>
          <cx:pt idx="55948">153</cx:pt>
          <cx:pt idx="55949">226</cx:pt>
          <cx:pt idx="55950">208</cx:pt>
          <cx:pt idx="55951">267</cx:pt>
          <cx:pt idx="55952">251</cx:pt>
          <cx:pt idx="55953">261</cx:pt>
          <cx:pt idx="55954">233</cx:pt>
          <cx:pt idx="55955">243</cx:pt>
          <cx:pt idx="55956">237</cx:pt>
          <cx:pt idx="55957">265</cx:pt>
          <cx:pt idx="55958">235</cx:pt>
          <cx:pt idx="55959">256</cx:pt>
          <cx:pt idx="55960">243</cx:pt>
          <cx:pt idx="55961">238</cx:pt>
          <cx:pt idx="55962">198</cx:pt>
          <cx:pt idx="55963">205</cx:pt>
          <cx:pt idx="55964">161</cx:pt>
          <cx:pt idx="55965">73</cx:pt>
          <cx:pt idx="55966">36</cx:pt>
          <cx:pt idx="55967">19</cx:pt>
          <cx:pt idx="55968">7</cx:pt>
          <cx:pt idx="55969">10</cx:pt>
          <cx:pt idx="55970">18</cx:pt>
          <cx:pt idx="55971">54</cx:pt>
          <cx:pt idx="55972">125</cx:pt>
          <cx:pt idx="55973">196</cx:pt>
          <cx:pt idx="55974">171</cx:pt>
          <cx:pt idx="55975">239</cx:pt>
          <cx:pt idx="55976">257</cx:pt>
          <cx:pt idx="55977">252</cx:pt>
          <cx:pt idx="55978">227</cx:pt>
          <cx:pt idx="55979">229</cx:pt>
          <cx:pt idx="55980">211</cx:pt>
          <cx:pt idx="55981">212</cx:pt>
          <cx:pt idx="55982">198</cx:pt>
          <cx:pt idx="55983">183</cx:pt>
          <cx:pt idx="55984">179</cx:pt>
          <cx:pt idx="55985">161</cx:pt>
          <cx:pt idx="55986">123</cx:pt>
          <cx:pt idx="55987">113</cx:pt>
          <cx:pt idx="55988">126</cx:pt>
          <cx:pt idx="55989">43</cx:pt>
          <cx:pt idx="55990">9</cx:pt>
          <cx:pt idx="55991">7</cx:pt>
          <cx:pt idx="55992">5</cx:pt>
          <cx:pt idx="55993">5</cx:pt>
          <cx:pt idx="55994">20</cx:pt>
          <cx:pt idx="55995">48</cx:pt>
          <cx:pt idx="55996">113</cx:pt>
          <cx:pt idx="55997">149</cx:pt>
          <cx:pt idx="55998">119</cx:pt>
          <cx:pt idx="55999">196</cx:pt>
          <cx:pt idx="56000">175</cx:pt>
          <cx:pt idx="56001">220</cx:pt>
          <cx:pt idx="56002">205</cx:pt>
          <cx:pt idx="56003">228</cx:pt>
          <cx:pt idx="56004">252</cx:pt>
          <cx:pt idx="56005">242</cx:pt>
          <cx:pt idx="56006">204</cx:pt>
          <cx:pt idx="56007">227</cx:pt>
          <cx:pt idx="56008">230</cx:pt>
          <cx:pt idx="56009">240</cx:pt>
          <cx:pt idx="56010">218</cx:pt>
          <cx:pt idx="56011">196</cx:pt>
          <cx:pt idx="56012">172</cx:pt>
          <cx:pt idx="56013">70</cx:pt>
          <cx:pt idx="56014">21</cx:pt>
          <cx:pt idx="56015">14</cx:pt>
          <cx:pt idx="56016">17</cx:pt>
          <cx:pt idx="56017">9</cx:pt>
          <cx:pt idx="56018">23</cx:pt>
          <cx:pt idx="56019">53</cx:pt>
          <cx:pt idx="56020">148</cx:pt>
          <cx:pt idx="56021">242</cx:pt>
          <cx:pt idx="56022">206</cx:pt>
          <cx:pt idx="56023">248</cx:pt>
          <cx:pt idx="56024">240</cx:pt>
          <cx:pt idx="56025">247</cx:pt>
          <cx:pt idx="56026">227</cx:pt>
          <cx:pt idx="56027">252</cx:pt>
          <cx:pt idx="56028">217</cx:pt>
          <cx:pt idx="56029">237</cx:pt>
          <cx:pt idx="56030">219</cx:pt>
          <cx:pt idx="56031">220</cx:pt>
          <cx:pt idx="56032">225</cx:pt>
          <cx:pt idx="56033">213</cx:pt>
          <cx:pt idx="56034">184</cx:pt>
          <cx:pt idx="56035">188</cx:pt>
          <cx:pt idx="56036">173</cx:pt>
          <cx:pt idx="56037">84</cx:pt>
          <cx:pt idx="56038">42</cx:pt>
          <cx:pt idx="56039">26</cx:pt>
          <cx:pt idx="56040">14</cx:pt>
          <cx:pt idx="56041">16</cx:pt>
          <cx:pt idx="56042">50</cx:pt>
          <cx:pt idx="56043">62</cx:pt>
          <cx:pt idx="56044">133</cx:pt>
          <cx:pt idx="56045">233</cx:pt>
          <cx:pt idx="56046">191</cx:pt>
          <cx:pt idx="56047">250</cx:pt>
          <cx:pt idx="56048">256</cx:pt>
          <cx:pt idx="56049">235</cx:pt>
          <cx:pt idx="56050">227</cx:pt>
          <cx:pt idx="56051">241</cx:pt>
          <cx:pt idx="56052">224</cx:pt>
          <cx:pt idx="56053">240</cx:pt>
          <cx:pt idx="56054">212</cx:pt>
          <cx:pt idx="56055">241</cx:pt>
          <cx:pt idx="56056">245</cx:pt>
          <cx:pt idx="56057">232</cx:pt>
          <cx:pt idx="56058">177</cx:pt>
          <cx:pt idx="56059">188</cx:pt>
          <cx:pt idx="56060">162</cx:pt>
          <cx:pt idx="56061">62</cx:pt>
          <cx:pt idx="56062">35</cx:pt>
          <cx:pt idx="56063">22</cx:pt>
          <cx:pt idx="56064">16</cx:pt>
          <cx:pt idx="56065">22</cx:pt>
          <cx:pt idx="56066">51</cx:pt>
          <cx:pt idx="56067">62</cx:pt>
          <cx:pt idx="56068">150</cx:pt>
          <cx:pt idx="56069">240</cx:pt>
          <cx:pt idx="56070">197</cx:pt>
          <cx:pt idx="56071">265</cx:pt>
          <cx:pt idx="56072">247</cx:pt>
          <cx:pt idx="56073">265</cx:pt>
          <cx:pt idx="56074">238</cx:pt>
          <cx:pt idx="56075">251</cx:pt>
          <cx:pt idx="56076">243</cx:pt>
          <cx:pt idx="56077">291</cx:pt>
          <cx:pt idx="56078">248</cx:pt>
          <cx:pt idx="56079">278</cx:pt>
          <cx:pt idx="56080">256</cx:pt>
          <cx:pt idx="56081">242</cx:pt>
          <cx:pt idx="56082">196</cx:pt>
          <cx:pt idx="56083">211</cx:pt>
          <cx:pt idx="56084">175</cx:pt>
          <cx:pt idx="56085">73</cx:pt>
          <cx:pt idx="56086">35</cx:pt>
          <cx:pt idx="56087">21</cx:pt>
          <cx:pt idx="56088">17</cx:pt>
          <cx:pt idx="56089">23</cx:pt>
          <cx:pt idx="56090">43</cx:pt>
          <cx:pt idx="56091">60</cx:pt>
          <cx:pt idx="56092">118</cx:pt>
          <cx:pt idx="56093">199</cx:pt>
          <cx:pt idx="56094">183</cx:pt>
          <cx:pt idx="56095">238</cx:pt>
          <cx:pt idx="56096">241</cx:pt>
          <cx:pt idx="56097">234</cx:pt>
          <cx:pt idx="56098">221</cx:pt>
          <cx:pt idx="56099">241</cx:pt>
          <cx:pt idx="56100">213</cx:pt>
          <cx:pt idx="56101">232</cx:pt>
          <cx:pt idx="56102">207</cx:pt>
          <cx:pt idx="56103">232</cx:pt>
          <cx:pt idx="56104">210</cx:pt>
          <cx:pt idx="56105">197</cx:pt>
          <cx:pt idx="56106">170</cx:pt>
          <cx:pt idx="56107">174</cx:pt>
          <cx:pt idx="56108">155</cx:pt>
          <cx:pt idx="56109">56</cx:pt>
          <cx:pt idx="56110">36</cx:pt>
          <cx:pt idx="56111">21</cx:pt>
          <cx:pt idx="56112">16</cx:pt>
          <cx:pt idx="56113">25</cx:pt>
          <cx:pt idx="56114">42</cx:pt>
          <cx:pt idx="56115">71</cx:pt>
          <cx:pt idx="56116">125</cx:pt>
          <cx:pt idx="56117">197</cx:pt>
          <cx:pt idx="56118">172</cx:pt>
          <cx:pt idx="56119">238</cx:pt>
          <cx:pt idx="56120">251</cx:pt>
          <cx:pt idx="56121">236</cx:pt>
          <cx:pt idx="56122">237</cx:pt>
          <cx:pt idx="56123">255</cx:pt>
          <cx:pt idx="56124">231</cx:pt>
          <cx:pt idx="56125">261</cx:pt>
          <cx:pt idx="56126">204</cx:pt>
          <cx:pt idx="56127">234</cx:pt>
          <cx:pt idx="56128">201</cx:pt>
          <cx:pt idx="56129">200</cx:pt>
          <cx:pt idx="56130">188</cx:pt>
          <cx:pt idx="56131">174</cx:pt>
          <cx:pt idx="56132">152</cx:pt>
          <cx:pt idx="56133">101</cx:pt>
          <cx:pt idx="56134">41</cx:pt>
          <cx:pt idx="56135">23</cx:pt>
          <cx:pt idx="56136">12</cx:pt>
          <cx:pt idx="56137">8</cx:pt>
          <cx:pt idx="56138">23</cx:pt>
          <cx:pt idx="56139">54</cx:pt>
          <cx:pt idx="56140">124</cx:pt>
          <cx:pt idx="56141">186</cx:pt>
          <cx:pt idx="56142">174</cx:pt>
          <cx:pt idx="56143">229</cx:pt>
          <cx:pt idx="56144">224</cx:pt>
          <cx:pt idx="56145">250</cx:pt>
          <cx:pt idx="56146">229</cx:pt>
          <cx:pt idx="56147">225</cx:pt>
          <cx:pt idx="56148">223</cx:pt>
          <cx:pt idx="56149">194</cx:pt>
          <cx:pt idx="56150">193</cx:pt>
          <cx:pt idx="56151">189</cx:pt>
          <cx:pt idx="56152">191</cx:pt>
          <cx:pt idx="56153">178</cx:pt>
          <cx:pt idx="56154">141</cx:pt>
          <cx:pt idx="56155">133</cx:pt>
          <cx:pt idx="56156">129</cx:pt>
          <cx:pt idx="56157">62</cx:pt>
          <cx:pt idx="56158">15</cx:pt>
          <cx:pt idx="56159">9</cx:pt>
          <cx:pt idx="56160">10</cx:pt>
          <cx:pt idx="56161">3</cx:pt>
          <cx:pt idx="56162">15</cx:pt>
          <cx:pt idx="56163">42</cx:pt>
          <cx:pt idx="56164">107</cx:pt>
          <cx:pt idx="56165">141</cx:pt>
          <cx:pt idx="56166">137</cx:pt>
          <cx:pt idx="56167">179</cx:pt>
          <cx:pt idx="56168">187</cx:pt>
          <cx:pt idx="56169">228</cx:pt>
          <cx:pt idx="56170">221</cx:pt>
          <cx:pt idx="56171">227</cx:pt>
          <cx:pt idx="56172">224</cx:pt>
          <cx:pt idx="56173">241</cx:pt>
          <cx:pt idx="56174">217</cx:pt>
          <cx:pt idx="56175">214</cx:pt>
          <cx:pt idx="56176">248</cx:pt>
          <cx:pt idx="56177">221</cx:pt>
          <cx:pt idx="56178">202</cx:pt>
          <cx:pt idx="56179">191</cx:pt>
          <cx:pt idx="56180">195</cx:pt>
          <cx:pt idx="56181">124</cx:pt>
          <cx:pt idx="56182">30</cx:pt>
          <cx:pt idx="56183">20</cx:pt>
          <cx:pt idx="56184">15</cx:pt>
          <cx:pt idx="56185">13</cx:pt>
          <cx:pt idx="56186">22</cx:pt>
          <cx:pt idx="56187">50</cx:pt>
          <cx:pt idx="56188">154</cx:pt>
          <cx:pt idx="56189">249</cx:pt>
          <cx:pt idx="56190">229</cx:pt>
          <cx:pt idx="56191">238</cx:pt>
          <cx:pt idx="56192">233</cx:pt>
          <cx:pt idx="56193">242</cx:pt>
          <cx:pt idx="56194">251</cx:pt>
          <cx:pt idx="56195">267</cx:pt>
          <cx:pt idx="56196">235</cx:pt>
          <cx:pt idx="56197">267</cx:pt>
          <cx:pt idx="56198">215</cx:pt>
          <cx:pt idx="56199">235</cx:pt>
          <cx:pt idx="56200">243</cx:pt>
          <cx:pt idx="56201">232</cx:pt>
          <cx:pt idx="56202">222</cx:pt>
          <cx:pt idx="56203">201</cx:pt>
          <cx:pt idx="56204">189</cx:pt>
          <cx:pt idx="56205">108</cx:pt>
          <cx:pt idx="56206">53</cx:pt>
          <cx:pt idx="56207">26</cx:pt>
          <cx:pt idx="56208">13</cx:pt>
          <cx:pt idx="56209">20</cx:pt>
          <cx:pt idx="56210">41</cx:pt>
          <cx:pt idx="56211">65</cx:pt>
          <cx:pt idx="56212">153</cx:pt>
          <cx:pt idx="56213">241</cx:pt>
          <cx:pt idx="56214">192</cx:pt>
          <cx:pt idx="56215">249</cx:pt>
          <cx:pt idx="56216">260</cx:pt>
          <cx:pt idx="56217">247</cx:pt>
          <cx:pt idx="56218">212</cx:pt>
          <cx:pt idx="56219">229</cx:pt>
          <cx:pt idx="56220">231</cx:pt>
          <cx:pt idx="56221">226</cx:pt>
          <cx:pt idx="56222">207</cx:pt>
          <cx:pt idx="56223">239</cx:pt>
          <cx:pt idx="56224">254</cx:pt>
          <cx:pt idx="56225">229</cx:pt>
          <cx:pt idx="56226">192</cx:pt>
          <cx:pt idx="56227">204</cx:pt>
          <cx:pt idx="56228">183</cx:pt>
          <cx:pt idx="56229">86</cx:pt>
          <cx:pt idx="56230">48</cx:pt>
          <cx:pt idx="56231">25</cx:pt>
          <cx:pt idx="56232">13</cx:pt>
          <cx:pt idx="56233">22</cx:pt>
          <cx:pt idx="56234">44</cx:pt>
          <cx:pt idx="56235">69</cx:pt>
          <cx:pt idx="56236">151</cx:pt>
          <cx:pt idx="56237">246</cx:pt>
          <cx:pt idx="56238">218</cx:pt>
          <cx:pt idx="56239">257</cx:pt>
          <cx:pt idx="56240">258</cx:pt>
          <cx:pt idx="56241">258</cx:pt>
          <cx:pt idx="56242">230</cx:pt>
          <cx:pt idx="56243">257</cx:pt>
          <cx:pt idx="56244">241</cx:pt>
          <cx:pt idx="56245">249</cx:pt>
          <cx:pt idx="56246">236</cx:pt>
          <cx:pt idx="56247">259</cx:pt>
          <cx:pt idx="56248">255</cx:pt>
          <cx:pt idx="56249">236</cx:pt>
          <cx:pt idx="56250">197</cx:pt>
          <cx:pt idx="56251">174</cx:pt>
          <cx:pt idx="56252">200</cx:pt>
          <cx:pt idx="56253">82</cx:pt>
          <cx:pt idx="56254">43</cx:pt>
          <cx:pt idx="56255">23</cx:pt>
          <cx:pt idx="56256">22</cx:pt>
          <cx:pt idx="56257">19</cx:pt>
          <cx:pt idx="56258">41</cx:pt>
          <cx:pt idx="56259">66</cx:pt>
          <cx:pt idx="56260">149</cx:pt>
          <cx:pt idx="56261">251</cx:pt>
          <cx:pt idx="56262">206</cx:pt>
          <cx:pt idx="56263">275</cx:pt>
          <cx:pt idx="56264">251</cx:pt>
          <cx:pt idx="56265">261</cx:pt>
          <cx:pt idx="56266">224</cx:pt>
          <cx:pt idx="56267">248</cx:pt>
          <cx:pt idx="56268">248</cx:pt>
          <cx:pt idx="56269">245</cx:pt>
          <cx:pt idx="56270">225</cx:pt>
          <cx:pt idx="56271">231</cx:pt>
          <cx:pt idx="56272">259</cx:pt>
          <cx:pt idx="56273">234</cx:pt>
          <cx:pt idx="56274">224</cx:pt>
          <cx:pt idx="56275">196</cx:pt>
          <cx:pt idx="56276">177</cx:pt>
          <cx:pt idx="56277">72</cx:pt>
          <cx:pt idx="56278">33</cx:pt>
          <cx:pt idx="56279">22</cx:pt>
          <cx:pt idx="56280">15</cx:pt>
          <cx:pt idx="56281">26</cx:pt>
          <cx:pt idx="56282">49</cx:pt>
          <cx:pt idx="56283">61</cx:pt>
          <cx:pt idx="56284">147</cx:pt>
          <cx:pt idx="56285">242</cx:pt>
          <cx:pt idx="56286">230</cx:pt>
          <cx:pt idx="56287">262</cx:pt>
          <cx:pt idx="56288">263</cx:pt>
          <cx:pt idx="56289">255</cx:pt>
          <cx:pt idx="56290">254</cx:pt>
          <cx:pt idx="56291">258</cx:pt>
          <cx:pt idx="56292">242</cx:pt>
          <cx:pt idx="56293">200</cx:pt>
          <cx:pt idx="56294">196</cx:pt>
          <cx:pt idx="56295">225</cx:pt>
          <cx:pt idx="56296">251</cx:pt>
          <cx:pt idx="56297">238</cx:pt>
          <cx:pt idx="56298">204</cx:pt>
          <cx:pt idx="56299">219</cx:pt>
          <cx:pt idx="56300">187</cx:pt>
          <cx:pt idx="56301">130</cx:pt>
          <cx:pt idx="56302">47</cx:pt>
          <cx:pt idx="56303">19</cx:pt>
          <cx:pt idx="56304">8</cx:pt>
          <cx:pt idx="56305">7</cx:pt>
          <cx:pt idx="56306">17</cx:pt>
          <cx:pt idx="56307">41</cx:pt>
          <cx:pt idx="56308">138</cx:pt>
          <cx:pt idx="56309">200</cx:pt>
          <cx:pt idx="56310">176</cx:pt>
          <cx:pt idx="56311">215</cx:pt>
          <cx:pt idx="56312">237</cx:pt>
          <cx:pt idx="56313">244</cx:pt>
          <cx:pt idx="56314">229</cx:pt>
          <cx:pt idx="56315">227</cx:pt>
          <cx:pt idx="56316">214</cx:pt>
          <cx:pt idx="56317">208</cx:pt>
          <cx:pt idx="56318">190</cx:pt>
          <cx:pt idx="56319">196</cx:pt>
          <cx:pt idx="56320">190</cx:pt>
          <cx:pt idx="56321">176</cx:pt>
          <cx:pt idx="56322">153</cx:pt>
          <cx:pt idx="56323">146</cx:pt>
          <cx:pt idx="56324">126</cx:pt>
          <cx:pt idx="56325">62</cx:pt>
          <cx:pt idx="56326">14</cx:pt>
          <cx:pt idx="56327">6</cx:pt>
          <cx:pt idx="56328">4</cx:pt>
          <cx:pt idx="56329">4</cx:pt>
          <cx:pt idx="56330">14</cx:pt>
          <cx:pt idx="56331">42</cx:pt>
          <cx:pt idx="56332">101</cx:pt>
          <cx:pt idx="56333">151</cx:pt>
          <cx:pt idx="56334">123</cx:pt>
          <cx:pt idx="56335">181</cx:pt>
          <cx:pt idx="56336">185</cx:pt>
          <cx:pt idx="56337">204</cx:pt>
          <cx:pt idx="56338">224</cx:pt>
          <cx:pt idx="56339">224</cx:pt>
          <cx:pt idx="56340">221</cx:pt>
          <cx:pt idx="56341">234</cx:pt>
          <cx:pt idx="56342">210</cx:pt>
          <cx:pt idx="56343">214</cx:pt>
          <cx:pt idx="56344">203</cx:pt>
          <cx:pt idx="56345">223</cx:pt>
          <cx:pt idx="56346">231</cx:pt>
          <cx:pt idx="56347">197</cx:pt>
          <cx:pt idx="56348">206</cx:pt>
          <cx:pt idx="56349">98</cx:pt>
          <cx:pt idx="56350">35</cx:pt>
          <cx:pt idx="56351">21</cx:pt>
          <cx:pt idx="56352">22</cx:pt>
          <cx:pt idx="56353">14</cx:pt>
          <cx:pt idx="56354">18</cx:pt>
          <cx:pt idx="56355">49</cx:pt>
          <cx:pt idx="56356">153</cx:pt>
          <cx:pt idx="56357">253</cx:pt>
          <cx:pt idx="56358">212</cx:pt>
          <cx:pt idx="56359">258</cx:pt>
          <cx:pt idx="56360">261</cx:pt>
          <cx:pt idx="56361">252</cx:pt>
          <cx:pt idx="56362">268</cx:pt>
          <cx:pt idx="56363">254</cx:pt>
          <cx:pt idx="56364">226</cx:pt>
          <cx:pt idx="56365">235</cx:pt>
          <cx:pt idx="56366">203</cx:pt>
          <cx:pt idx="56367">237</cx:pt>
          <cx:pt idx="56368">235</cx:pt>
          <cx:pt idx="56369">224</cx:pt>
          <cx:pt idx="56370">211</cx:pt>
          <cx:pt idx="56371">191</cx:pt>
          <cx:pt idx="56372">173</cx:pt>
          <cx:pt idx="56373">80</cx:pt>
          <cx:pt idx="56374">39</cx:pt>
          <cx:pt idx="56375">18</cx:pt>
          <cx:pt idx="56376">15</cx:pt>
          <cx:pt idx="56377">17</cx:pt>
          <cx:pt idx="56378">45</cx:pt>
          <cx:pt idx="56379">67</cx:pt>
          <cx:pt idx="56380">164</cx:pt>
          <cx:pt idx="56381">246</cx:pt>
          <cx:pt idx="56382">204</cx:pt>
          <cx:pt idx="56383">244</cx:pt>
          <cx:pt idx="56384">235</cx:pt>
          <cx:pt idx="56385">227</cx:pt>
          <cx:pt idx="56386">236</cx:pt>
          <cx:pt idx="56387">236</cx:pt>
          <cx:pt idx="56388">221</cx:pt>
          <cx:pt idx="56389">250</cx:pt>
          <cx:pt idx="56390">205</cx:pt>
          <cx:pt idx="56391">220</cx:pt>
          <cx:pt idx="56392">203</cx:pt>
          <cx:pt idx="56393">217</cx:pt>
          <cx:pt idx="56394">192</cx:pt>
          <cx:pt idx="56395">195</cx:pt>
          <cx:pt idx="56396">185</cx:pt>
          <cx:pt idx="56397">88</cx:pt>
          <cx:pt idx="56398">51</cx:pt>
          <cx:pt idx="56399">26</cx:pt>
          <cx:pt idx="56400">18</cx:pt>
          <cx:pt idx="56401">22</cx:pt>
          <cx:pt idx="56402">44</cx:pt>
          <cx:pt idx="56403">71</cx:pt>
          <cx:pt idx="56404">175</cx:pt>
          <cx:pt idx="56405">264</cx:pt>
          <cx:pt idx="56406">209</cx:pt>
          <cx:pt idx="56407">267</cx:pt>
          <cx:pt idx="56408">247</cx:pt>
          <cx:pt idx="56409">251</cx:pt>
          <cx:pt idx="56410">229</cx:pt>
          <cx:pt idx="56411">240</cx:pt>
          <cx:pt idx="56412">229</cx:pt>
          <cx:pt idx="56413">270</cx:pt>
          <cx:pt idx="56414">240</cx:pt>
          <cx:pt idx="56415">224</cx:pt>
          <cx:pt idx="56416">261</cx:pt>
          <cx:pt idx="56417">244</cx:pt>
          <cx:pt idx="56418">222</cx:pt>
          <cx:pt idx="56419">196</cx:pt>
          <cx:pt idx="56420">200</cx:pt>
          <cx:pt idx="56421">102</cx:pt>
          <cx:pt idx="56422">45</cx:pt>
          <cx:pt idx="56423">24</cx:pt>
          <cx:pt idx="56424">15</cx:pt>
          <cx:pt idx="56425">22</cx:pt>
          <cx:pt idx="56426">50</cx:pt>
          <cx:pt idx="56427">63</cx:pt>
          <cx:pt idx="56428">168</cx:pt>
          <cx:pt idx="56429">254</cx:pt>
          <cx:pt idx="56430">206</cx:pt>
          <cx:pt idx="56431">277</cx:pt>
          <cx:pt idx="56432">250</cx:pt>
          <cx:pt idx="56433">267</cx:pt>
          <cx:pt idx="56434">253</cx:pt>
          <cx:pt idx="56435">257</cx:pt>
          <cx:pt idx="56436">248</cx:pt>
          <cx:pt idx="56437">284</cx:pt>
          <cx:pt idx="56438">248</cx:pt>
          <cx:pt idx="56439">257</cx:pt>
          <cx:pt idx="56440">272</cx:pt>
          <cx:pt idx="56441">264</cx:pt>
          <cx:pt idx="56442">227</cx:pt>
          <cx:pt idx="56443">218</cx:pt>
          <cx:pt idx="56444">204</cx:pt>
          <cx:pt idx="56445">77</cx:pt>
          <cx:pt idx="56446">40</cx:pt>
          <cx:pt idx="56447">24</cx:pt>
          <cx:pt idx="56448">17</cx:pt>
          <cx:pt idx="56449">20</cx:pt>
          <cx:pt idx="56450">52</cx:pt>
          <cx:pt idx="56451">68</cx:pt>
          <cx:pt idx="56452">169</cx:pt>
          <cx:pt idx="56453">252</cx:pt>
          <cx:pt idx="56454">228</cx:pt>
          <cx:pt idx="56455">265</cx:pt>
          <cx:pt idx="56456">256</cx:pt>
          <cx:pt idx="56457">272</cx:pt>
          <cx:pt idx="56458">274</cx:pt>
          <cx:pt idx="56459">297</cx:pt>
          <cx:pt idx="56460">259</cx:pt>
          <cx:pt idx="56461">284</cx:pt>
          <cx:pt idx="56462">268</cx:pt>
          <cx:pt idx="56463">263</cx:pt>
          <cx:pt idx="56464">268</cx:pt>
          <cx:pt idx="56465">245</cx:pt>
          <cx:pt idx="56466">226</cx:pt>
          <cx:pt idx="56467">203</cx:pt>
          <cx:pt idx="56468">179</cx:pt>
          <cx:pt idx="56469">72</cx:pt>
          <cx:pt idx="56470">44</cx:pt>
          <cx:pt idx="56471">19</cx:pt>
          <cx:pt idx="56472">8</cx:pt>
          <cx:pt idx="56473">8</cx:pt>
          <cx:pt idx="56474">21</cx:pt>
          <cx:pt idx="56475">50</cx:pt>
          <cx:pt idx="56476">127</cx:pt>
          <cx:pt idx="56477">213</cx:pt>
          <cx:pt idx="56478">181</cx:pt>
          <cx:pt idx="56479">233</cx:pt>
          <cx:pt idx="56480">263</cx:pt>
          <cx:pt idx="56481">261</cx:pt>
          <cx:pt idx="56482">222</cx:pt>
          <cx:pt idx="56483">227</cx:pt>
          <cx:pt idx="56484">227</cx:pt>
          <cx:pt idx="56485">209</cx:pt>
          <cx:pt idx="56486">202</cx:pt>
          <cx:pt idx="56487">193</cx:pt>
          <cx:pt idx="56488">193</cx:pt>
          <cx:pt idx="56489">184</cx:pt>
          <cx:pt idx="56490">158</cx:pt>
          <cx:pt idx="56491">121</cx:pt>
          <cx:pt idx="56492">131</cx:pt>
          <cx:pt idx="56493">48</cx:pt>
          <cx:pt idx="56494">11</cx:pt>
          <cx:pt idx="56495">7</cx:pt>
          <cx:pt idx="56496">3</cx:pt>
          <cx:pt idx="56497">3</cx:pt>
          <cx:pt idx="56498">17</cx:pt>
          <cx:pt idx="56499">45</cx:pt>
          <cx:pt idx="56500">110</cx:pt>
          <cx:pt idx="56501">154</cx:pt>
          <cx:pt idx="56502">116</cx:pt>
          <cx:pt idx="56503">186</cx:pt>
          <cx:pt idx="56504">180</cx:pt>
          <cx:pt idx="56505">219</cx:pt>
          <cx:pt idx="56506">217</cx:pt>
          <cx:pt idx="56507">246</cx:pt>
          <cx:pt idx="56508">242</cx:pt>
          <cx:pt idx="56509">213</cx:pt>
          <cx:pt idx="56510">236</cx:pt>
          <cx:pt idx="56511">229</cx:pt>
          <cx:pt idx="56512">232</cx:pt>
          <cx:pt idx="56513">226</cx:pt>
          <cx:pt idx="56514">223</cx:pt>
          <cx:pt idx="56515">193</cx:pt>
          <cx:pt idx="56516">180</cx:pt>
          <cx:pt idx="56517">73</cx:pt>
          <cx:pt idx="56518">28</cx:pt>
          <cx:pt idx="56519">23</cx:pt>
          <cx:pt idx="56520">21</cx:pt>
          <cx:pt idx="56521">13</cx:pt>
          <cx:pt idx="56522">23</cx:pt>
          <cx:pt idx="56523">47</cx:pt>
          <cx:pt idx="56524">163</cx:pt>
          <cx:pt idx="56525">269</cx:pt>
          <cx:pt idx="56526">214</cx:pt>
          <cx:pt idx="56527">274</cx:pt>
          <cx:pt idx="56528">257</cx:pt>
          <cx:pt idx="56529">248</cx:pt>
          <cx:pt idx="56530">262</cx:pt>
          <cx:pt idx="56531">245</cx:pt>
          <cx:pt idx="56532">228</cx:pt>
          <cx:pt idx="56533">243</cx:pt>
          <cx:pt idx="56534">205</cx:pt>
          <cx:pt idx="56535">244</cx:pt>
          <cx:pt idx="56536">242</cx:pt>
          <cx:pt idx="56537">230</cx:pt>
          <cx:pt idx="56538">213</cx:pt>
          <cx:pt idx="56539">203</cx:pt>
          <cx:pt idx="56540">183</cx:pt>
          <cx:pt idx="56541">100</cx:pt>
          <cx:pt idx="56542">45</cx:pt>
          <cx:pt idx="56543">21</cx:pt>
          <cx:pt idx="56544">16</cx:pt>
          <cx:pt idx="56545">20</cx:pt>
          <cx:pt idx="56546">43</cx:pt>
          <cx:pt idx="56547">64</cx:pt>
          <cx:pt idx="56548">155</cx:pt>
          <cx:pt idx="56549">246</cx:pt>
          <cx:pt idx="56550">209</cx:pt>
          <cx:pt idx="56551">246</cx:pt>
          <cx:pt idx="56552">238</cx:pt>
          <cx:pt idx="56553">260</cx:pt>
          <cx:pt idx="56554">209</cx:pt>
          <cx:pt idx="56555">250</cx:pt>
          <cx:pt idx="56556">210</cx:pt>
          <cx:pt idx="56557">228</cx:pt>
          <cx:pt idx="56558">217</cx:pt>
          <cx:pt idx="56559">197</cx:pt>
          <cx:pt idx="56560">225</cx:pt>
          <cx:pt idx="56561">219</cx:pt>
          <cx:pt idx="56562">232</cx:pt>
          <cx:pt idx="56563">210</cx:pt>
          <cx:pt idx="56564">173</cx:pt>
          <cx:pt idx="56565">92</cx:pt>
          <cx:pt idx="56566">41</cx:pt>
          <cx:pt idx="56567">29</cx:pt>
          <cx:pt idx="56568">22</cx:pt>
          <cx:pt idx="56569">20</cx:pt>
          <cx:pt idx="56570">45</cx:pt>
          <cx:pt idx="56571">71</cx:pt>
          <cx:pt idx="56572">153</cx:pt>
          <cx:pt idx="56573">247</cx:pt>
          <cx:pt idx="56574">216</cx:pt>
          <cx:pt idx="56575">266</cx:pt>
          <cx:pt idx="56576">275</cx:pt>
          <cx:pt idx="56577">274</cx:pt>
          <cx:pt idx="56578">266</cx:pt>
          <cx:pt idx="56579">258</cx:pt>
          <cx:pt idx="56580">248</cx:pt>
          <cx:pt idx="56581">257</cx:pt>
          <cx:pt idx="56582">257</cx:pt>
          <cx:pt idx="56583">245</cx:pt>
          <cx:pt idx="56584">225</cx:pt>
          <cx:pt idx="56585">231</cx:pt>
          <cx:pt idx="56586">219</cx:pt>
          <cx:pt idx="56587">213</cx:pt>
          <cx:pt idx="56588">219</cx:pt>
          <cx:pt idx="56589">100</cx:pt>
          <cx:pt idx="56590">47</cx:pt>
          <cx:pt idx="56591">26</cx:pt>
          <cx:pt idx="56592">16</cx:pt>
          <cx:pt idx="56593">16</cx:pt>
          <cx:pt idx="56594">50</cx:pt>
          <cx:pt idx="56595">69</cx:pt>
          <cx:pt idx="56596">139</cx:pt>
          <cx:pt idx="56597">239</cx:pt>
          <cx:pt idx="56598">221</cx:pt>
          <cx:pt idx="56599">285</cx:pt>
          <cx:pt idx="56600">261</cx:pt>
          <cx:pt idx="56601">264</cx:pt>
          <cx:pt idx="56602">239</cx:pt>
          <cx:pt idx="56603">261</cx:pt>
          <cx:pt idx="56604">250</cx:pt>
          <cx:pt idx="56605">262</cx:pt>
          <cx:pt idx="56606">207</cx:pt>
          <cx:pt idx="56607">236</cx:pt>
          <cx:pt idx="56608">255</cx:pt>
          <cx:pt idx="56609">238</cx:pt>
          <cx:pt idx="56610">205</cx:pt>
          <cx:pt idx="56611">218</cx:pt>
          <cx:pt idx="56612">216</cx:pt>
          <cx:pt idx="56613">94</cx:pt>
          <cx:pt idx="56614">46</cx:pt>
          <cx:pt idx="56615">30</cx:pt>
          <cx:pt idx="56616">15</cx:pt>
          <cx:pt idx="56617">19</cx:pt>
          <cx:pt idx="56618">51</cx:pt>
          <cx:pt idx="56619">72</cx:pt>
          <cx:pt idx="56620">152</cx:pt>
          <cx:pt idx="56621">246</cx:pt>
          <cx:pt idx="56622">215</cx:pt>
          <cx:pt idx="56623">258</cx:pt>
          <cx:pt idx="56624">260</cx:pt>
          <cx:pt idx="56625">262</cx:pt>
          <cx:pt idx="56626">261</cx:pt>
          <cx:pt idx="56627">260</cx:pt>
          <cx:pt idx="56628">224</cx:pt>
          <cx:pt idx="56629">236</cx:pt>
          <cx:pt idx="56630">254</cx:pt>
          <cx:pt idx="56631">256</cx:pt>
          <cx:pt idx="56632">238</cx:pt>
          <cx:pt idx="56633">230</cx:pt>
          <cx:pt idx="56634">223</cx:pt>
          <cx:pt idx="56635">202</cx:pt>
          <cx:pt idx="56636">199</cx:pt>
          <cx:pt idx="56637">121</cx:pt>
          <cx:pt idx="56638">41</cx:pt>
          <cx:pt idx="56639">16</cx:pt>
          <cx:pt idx="56640">10</cx:pt>
          <cx:pt idx="56641">7</cx:pt>
          <cx:pt idx="56642">24</cx:pt>
          <cx:pt idx="56643">49</cx:pt>
          <cx:pt idx="56644">125</cx:pt>
          <cx:pt idx="56645">216</cx:pt>
          <cx:pt idx="56646">192</cx:pt>
          <cx:pt idx="56647">257</cx:pt>
          <cx:pt idx="56648">238</cx:pt>
          <cx:pt idx="56649">260</cx:pt>
          <cx:pt idx="56650">225</cx:pt>
          <cx:pt idx="56651">232</cx:pt>
          <cx:pt idx="56652">200</cx:pt>
          <cx:pt idx="56653">208</cx:pt>
          <cx:pt idx="56654">200</cx:pt>
          <cx:pt idx="56655">186</cx:pt>
          <cx:pt idx="56656">204</cx:pt>
          <cx:pt idx="56657">181</cx:pt>
          <cx:pt idx="56658">155</cx:pt>
          <cx:pt idx="56659">138</cx:pt>
          <cx:pt idx="56660">128</cx:pt>
          <cx:pt idx="56661">81</cx:pt>
          <cx:pt idx="56662">12</cx:pt>
          <cx:pt idx="56663">8</cx:pt>
          <cx:pt idx="56664">5</cx:pt>
          <cx:pt idx="56665">4</cx:pt>
          <cx:pt idx="56666">19</cx:pt>
          <cx:pt idx="56667">47</cx:pt>
          <cx:pt idx="56668">102</cx:pt>
          <cx:pt idx="56669">157</cx:pt>
          <cx:pt idx="56670">129</cx:pt>
          <cx:pt idx="56671">201</cx:pt>
          <cx:pt idx="56672">201</cx:pt>
          <cx:pt idx="56673">224</cx:pt>
          <cx:pt idx="56674">232</cx:pt>
          <cx:pt idx="56675">237</cx:pt>
          <cx:pt idx="56676">247</cx:pt>
          <cx:pt idx="56677">248</cx:pt>
          <cx:pt idx="56678">231</cx:pt>
          <cx:pt idx="56679">254</cx:pt>
          <cx:pt idx="56680">242</cx:pt>
          <cx:pt idx="56681">266</cx:pt>
          <cx:pt idx="56682">229</cx:pt>
          <cx:pt idx="56683">213</cx:pt>
          <cx:pt idx="56684">177</cx:pt>
          <cx:pt idx="56685">68</cx:pt>
          <cx:pt idx="56686">24</cx:pt>
          <cx:pt idx="56687">23</cx:pt>
          <cx:pt idx="56688">16</cx:pt>
          <cx:pt idx="56689">17</cx:pt>
          <cx:pt idx="56690">26</cx:pt>
          <cx:pt idx="56691">56</cx:pt>
          <cx:pt idx="56692">154</cx:pt>
          <cx:pt idx="56693">261</cx:pt>
          <cx:pt idx="56694">223</cx:pt>
          <cx:pt idx="56695">269</cx:pt>
          <cx:pt idx="56696">250</cx:pt>
          <cx:pt idx="56697">253</cx:pt>
          <cx:pt idx="56698">261</cx:pt>
          <cx:pt idx="56699">273</cx:pt>
          <cx:pt idx="56700">231</cx:pt>
          <cx:pt idx="56701">264</cx:pt>
          <cx:pt idx="56702">222</cx:pt>
          <cx:pt idx="56703">262</cx:pt>
          <cx:pt idx="56704">248</cx:pt>
          <cx:pt idx="56705">224</cx:pt>
          <cx:pt idx="56706">209</cx:pt>
          <cx:pt idx="56707">194</cx:pt>
          <cx:pt idx="56708">170</cx:pt>
          <cx:pt idx="56709">73</cx:pt>
          <cx:pt idx="56710">37</cx:pt>
          <cx:pt idx="56711">20</cx:pt>
          <cx:pt idx="56712">22</cx:pt>
          <cx:pt idx="56713">18</cx:pt>
          <cx:pt idx="56714">49</cx:pt>
          <cx:pt idx="56715">65</cx:pt>
          <cx:pt idx="56716">164</cx:pt>
          <cx:pt idx="56717">258</cx:pt>
          <cx:pt idx="56718">211</cx:pt>
          <cx:pt idx="56719">264</cx:pt>
          <cx:pt idx="56720">271</cx:pt>
          <cx:pt idx="56721">270</cx:pt>
          <cx:pt idx="56722">250</cx:pt>
          <cx:pt idx="56723">270</cx:pt>
          <cx:pt idx="56724">236</cx:pt>
          <cx:pt idx="56725">256</cx:pt>
          <cx:pt idx="56726">223</cx:pt>
          <cx:pt idx="56727">241</cx:pt>
          <cx:pt idx="56728">242</cx:pt>
          <cx:pt idx="56729">236</cx:pt>
          <cx:pt idx="56730">196</cx:pt>
          <cx:pt idx="56731">195</cx:pt>
          <cx:pt idx="56732">182</cx:pt>
          <cx:pt idx="56733">61</cx:pt>
          <cx:pt idx="56734">38</cx:pt>
          <cx:pt idx="56735">23</cx:pt>
          <cx:pt idx="56736">19</cx:pt>
          <cx:pt idx="56737">25</cx:pt>
          <cx:pt idx="56738">44</cx:pt>
          <cx:pt idx="56739">67</cx:pt>
          <cx:pt idx="56740">163</cx:pt>
          <cx:pt idx="56741">252</cx:pt>
          <cx:pt idx="56742">212</cx:pt>
          <cx:pt idx="56743">258</cx:pt>
          <cx:pt idx="56744">257</cx:pt>
          <cx:pt idx="56745">258</cx:pt>
          <cx:pt idx="56746">234</cx:pt>
          <cx:pt idx="56747">266</cx:pt>
          <cx:pt idx="56748">253</cx:pt>
          <cx:pt idx="56749">290</cx:pt>
          <cx:pt idx="56750">223</cx:pt>
          <cx:pt idx="56751">264</cx:pt>
          <cx:pt idx="56752">242</cx:pt>
          <cx:pt idx="56753">248</cx:pt>
          <cx:pt idx="56754">216</cx:pt>
          <cx:pt idx="56755">198</cx:pt>
          <cx:pt idx="56756">173</cx:pt>
          <cx:pt idx="56757">66</cx:pt>
          <cx:pt idx="56758">46</cx:pt>
          <cx:pt idx="56759">21</cx:pt>
          <cx:pt idx="56760">19</cx:pt>
          <cx:pt idx="56761">25</cx:pt>
          <cx:pt idx="56762">53</cx:pt>
          <cx:pt idx="56763">74</cx:pt>
          <cx:pt idx="56764">157</cx:pt>
          <cx:pt idx="56765">268</cx:pt>
          <cx:pt idx="56766">222</cx:pt>
          <cx:pt idx="56767">268</cx:pt>
          <cx:pt idx="56768">262</cx:pt>
          <cx:pt idx="56769">261</cx:pt>
          <cx:pt idx="56770">260</cx:pt>
          <cx:pt idx="56771">283</cx:pt>
          <cx:pt idx="56772">236</cx:pt>
          <cx:pt idx="56773">270</cx:pt>
          <cx:pt idx="56774">233</cx:pt>
          <cx:pt idx="56775">260</cx:pt>
          <cx:pt idx="56776">293</cx:pt>
          <cx:pt idx="56777">231</cx:pt>
          <cx:pt idx="56778">206</cx:pt>
          <cx:pt idx="56779">192</cx:pt>
          <cx:pt idx="56780">186</cx:pt>
          <cx:pt idx="56781">92</cx:pt>
          <cx:pt idx="56782">44</cx:pt>
          <cx:pt idx="56783">35</cx:pt>
          <cx:pt idx="56784">17</cx:pt>
          <cx:pt idx="56785">23</cx:pt>
          <cx:pt idx="56786">42</cx:pt>
          <cx:pt idx="56787">73</cx:pt>
          <cx:pt idx="56788">153</cx:pt>
          <cx:pt idx="56789">243</cx:pt>
          <cx:pt idx="56790">225</cx:pt>
          <cx:pt idx="56791">255</cx:pt>
          <cx:pt idx="56792">271</cx:pt>
          <cx:pt idx="56793">269</cx:pt>
          <cx:pt idx="56794">267</cx:pt>
          <cx:pt idx="56795">273</cx:pt>
          <cx:pt idx="56796">240</cx:pt>
          <cx:pt idx="56797">277</cx:pt>
          <cx:pt idx="56798">253</cx:pt>
          <cx:pt idx="56799">257</cx:pt>
          <cx:pt idx="56800">260</cx:pt>
          <cx:pt idx="56801">236</cx:pt>
          <cx:pt idx="56802">214</cx:pt>
          <cx:pt idx="56803">186</cx:pt>
          <cx:pt idx="56804">164</cx:pt>
          <cx:pt idx="56805">88</cx:pt>
          <cx:pt idx="56806">49</cx:pt>
          <cx:pt idx="56807">23</cx:pt>
          <cx:pt idx="56808">10</cx:pt>
          <cx:pt idx="56809">9</cx:pt>
          <cx:pt idx="56810">32</cx:pt>
          <cx:pt idx="56811">57</cx:pt>
          <cx:pt idx="56812">130</cx:pt>
          <cx:pt idx="56813">209</cx:pt>
          <cx:pt idx="56814">178</cx:pt>
          <cx:pt idx="56815">236</cx:pt>
          <cx:pt idx="56816">239</cx:pt>
          <cx:pt idx="56817">258</cx:pt>
          <cx:pt idx="56818">227</cx:pt>
          <cx:pt idx="56819">209</cx:pt>
          <cx:pt idx="56820">210</cx:pt>
          <cx:pt idx="56821">209</cx:pt>
          <cx:pt idx="56822">184</cx:pt>
          <cx:pt idx="56823">182</cx:pt>
          <cx:pt idx="56824">167</cx:pt>
          <cx:pt idx="56825">181</cx:pt>
          <cx:pt idx="56826">166</cx:pt>
          <cx:pt idx="56827">152</cx:pt>
          <cx:pt idx="56828">142</cx:pt>
          <cx:pt idx="56829">83</cx:pt>
          <cx:pt idx="56830">27</cx:pt>
          <cx:pt idx="56831">13</cx:pt>
          <cx:pt idx="56832">6</cx:pt>
          <cx:pt idx="56833">6</cx:pt>
          <cx:pt idx="56834">20</cx:pt>
          <cx:pt idx="56835">51</cx:pt>
          <cx:pt idx="56836">111</cx:pt>
          <cx:pt idx="56837">170</cx:pt>
          <cx:pt idx="56838">126</cx:pt>
          <cx:pt idx="56839">189</cx:pt>
          <cx:pt idx="56840">207</cx:pt>
          <cx:pt idx="56841">232</cx:pt>
          <cx:pt idx="56842">223</cx:pt>
          <cx:pt idx="56843">275</cx:pt>
          <cx:pt idx="56844">242</cx:pt>
          <cx:pt idx="56845">244</cx:pt>
          <cx:pt idx="56846">222</cx:pt>
          <cx:pt idx="56847">239</cx:pt>
          <cx:pt idx="56848">242</cx:pt>
          <cx:pt idx="56849">254</cx:pt>
          <cx:pt idx="56850">213</cx:pt>
          <cx:pt idx="56851">197</cx:pt>
          <cx:pt idx="56852">168</cx:pt>
          <cx:pt idx="56853">91</cx:pt>
          <cx:pt idx="56854">29</cx:pt>
          <cx:pt idx="56855">15</cx:pt>
          <cx:pt idx="56856">16</cx:pt>
          <cx:pt idx="56857">14</cx:pt>
          <cx:pt idx="56858">27</cx:pt>
          <cx:pt idx="56859">47</cx:pt>
          <cx:pt idx="56860">154</cx:pt>
          <cx:pt idx="56861">268</cx:pt>
          <cx:pt idx="56862">212</cx:pt>
          <cx:pt idx="56863">262</cx:pt>
          <cx:pt idx="56864">279</cx:pt>
          <cx:pt idx="56865">261</cx:pt>
          <cx:pt idx="56866">261</cx:pt>
          <cx:pt idx="56867">271</cx:pt>
          <cx:pt idx="56868">244</cx:pt>
          <cx:pt idx="56869">269</cx:pt>
          <cx:pt idx="56870">229</cx:pt>
          <cx:pt idx="56871">256</cx:pt>
          <cx:pt idx="56872">253</cx:pt>
          <cx:pt idx="56873">243</cx:pt>
          <cx:pt idx="56874">200</cx:pt>
          <cx:pt idx="56875">203</cx:pt>
          <cx:pt idx="56876">177</cx:pt>
          <cx:pt idx="56877">89</cx:pt>
          <cx:pt idx="56878">44</cx:pt>
          <cx:pt idx="56879">26</cx:pt>
          <cx:pt idx="56880">15</cx:pt>
          <cx:pt idx="56881">19</cx:pt>
          <cx:pt idx="56882">47</cx:pt>
          <cx:pt idx="56883">68</cx:pt>
          <cx:pt idx="56884">159</cx:pt>
          <cx:pt idx="56885">256</cx:pt>
          <cx:pt idx="56886">211</cx:pt>
          <cx:pt idx="56887">269</cx:pt>
          <cx:pt idx="56888">247</cx:pt>
          <cx:pt idx="56889">269</cx:pt>
          <cx:pt idx="56890">246</cx:pt>
          <cx:pt idx="56891">242</cx:pt>
          <cx:pt idx="56892">245</cx:pt>
          <cx:pt idx="56893">239</cx:pt>
          <cx:pt idx="56894">209</cx:pt>
          <cx:pt idx="56895">262</cx:pt>
          <cx:pt idx="56896">242</cx:pt>
          <cx:pt idx="56897">237</cx:pt>
          <cx:pt idx="56898">209</cx:pt>
          <cx:pt idx="56899">196</cx:pt>
          <cx:pt idx="56900">172</cx:pt>
          <cx:pt idx="56901">80</cx:pt>
          <cx:pt idx="56902">42</cx:pt>
          <cx:pt idx="56903">20</cx:pt>
          <cx:pt idx="56904">17</cx:pt>
          <cx:pt idx="56905">24</cx:pt>
          <cx:pt idx="56906">46</cx:pt>
          <cx:pt idx="56907">76</cx:pt>
          <cx:pt idx="56908">161</cx:pt>
          <cx:pt idx="56909">253</cx:pt>
          <cx:pt idx="56910">219</cx:pt>
          <cx:pt idx="56911">235</cx:pt>
          <cx:pt idx="56912">271</cx:pt>
          <cx:pt idx="56913">267</cx:pt>
          <cx:pt idx="56914">234</cx:pt>
          <cx:pt idx="56915">264</cx:pt>
          <cx:pt idx="56916">261</cx:pt>
          <cx:pt idx="56917">289</cx:pt>
          <cx:pt idx="56918">243</cx:pt>
          <cx:pt idx="56919">251</cx:pt>
          <cx:pt idx="56920">265</cx:pt>
          <cx:pt idx="56921">253</cx:pt>
          <cx:pt idx="56922">213</cx:pt>
          <cx:pt idx="56923">221</cx:pt>
          <cx:pt idx="56924">176</cx:pt>
          <cx:pt idx="56925">95</cx:pt>
          <cx:pt idx="56926">53</cx:pt>
          <cx:pt idx="56927">28</cx:pt>
          <cx:pt idx="56928">16</cx:pt>
          <cx:pt idx="56929">25</cx:pt>
          <cx:pt idx="56930">52</cx:pt>
          <cx:pt idx="56931">85</cx:pt>
          <cx:pt idx="56932">154</cx:pt>
          <cx:pt idx="56933">261</cx:pt>
          <cx:pt idx="56934">213</cx:pt>
          <cx:pt idx="56935">252</cx:pt>
          <cx:pt idx="56936">241</cx:pt>
          <cx:pt idx="56937">261</cx:pt>
          <cx:pt idx="56938">241</cx:pt>
          <cx:pt idx="56939">295</cx:pt>
          <cx:pt idx="56940">238</cx:pt>
          <cx:pt idx="56941">258</cx:pt>
          <cx:pt idx="56942">227</cx:pt>
          <cx:pt idx="56943">262</cx:pt>
          <cx:pt idx="56944">264</cx:pt>
          <cx:pt idx="56945">260</cx:pt>
          <cx:pt idx="56946">224</cx:pt>
          <cx:pt idx="56947">202</cx:pt>
          <cx:pt idx="56948">195</cx:pt>
          <cx:pt idx="56949">87</cx:pt>
          <cx:pt idx="56950">44</cx:pt>
          <cx:pt idx="56951">27</cx:pt>
          <cx:pt idx="56952">15</cx:pt>
          <cx:pt idx="56953">21</cx:pt>
          <cx:pt idx="56954">53</cx:pt>
          <cx:pt idx="56955">71</cx:pt>
          <cx:pt idx="56956">170</cx:pt>
          <cx:pt idx="56957">260</cx:pt>
          <cx:pt idx="56958">232</cx:pt>
          <cx:pt idx="56959">270</cx:pt>
          <cx:pt idx="56960">281</cx:pt>
          <cx:pt idx="56961">281</cx:pt>
          <cx:pt idx="56962">255</cx:pt>
          <cx:pt idx="56963">268</cx:pt>
          <cx:pt idx="56964">246</cx:pt>
          <cx:pt idx="56965">259</cx:pt>
          <cx:pt idx="56966">248</cx:pt>
          <cx:pt idx="56967">277</cx:pt>
          <cx:pt idx="56968">255</cx:pt>
          <cx:pt idx="56969">251</cx:pt>
          <cx:pt idx="56970">208</cx:pt>
          <cx:pt idx="56971">201</cx:pt>
          <cx:pt idx="56972">180</cx:pt>
          <cx:pt idx="56973">86</cx:pt>
          <cx:pt idx="56974">49</cx:pt>
          <cx:pt idx="56975">25</cx:pt>
          <cx:pt idx="56976">13</cx:pt>
          <cx:pt idx="56977">13</cx:pt>
          <cx:pt idx="56978">25</cx:pt>
          <cx:pt idx="56979">55</cx:pt>
          <cx:pt idx="56980">131</cx:pt>
          <cx:pt idx="56981">227</cx:pt>
          <cx:pt idx="56982">177</cx:pt>
          <cx:pt idx="56983">241</cx:pt>
          <cx:pt idx="56984">238</cx:pt>
          <cx:pt idx="56985">260</cx:pt>
          <cx:pt idx="56986">219</cx:pt>
          <cx:pt idx="56987">232</cx:pt>
          <cx:pt idx="56988">220</cx:pt>
          <cx:pt idx="56989">205</cx:pt>
          <cx:pt idx="56990">189</cx:pt>
          <cx:pt idx="56991">200</cx:pt>
          <cx:pt idx="56992">204</cx:pt>
          <cx:pt idx="56993">195</cx:pt>
          <cx:pt idx="56994">164</cx:pt>
          <cx:pt idx="56995">143</cx:pt>
          <cx:pt idx="56996">144</cx:pt>
          <cx:pt idx="56997">58</cx:pt>
          <cx:pt idx="56998">18</cx:pt>
          <cx:pt idx="56999">12</cx:pt>
          <cx:pt idx="57000">7</cx:pt>
          <cx:pt idx="57001">5</cx:pt>
          <cx:pt idx="57002">22</cx:pt>
          <cx:pt idx="57003">51</cx:pt>
          <cx:pt idx="57004">117</cx:pt>
          <cx:pt idx="57005">166</cx:pt>
          <cx:pt idx="57006">124</cx:pt>
          <cx:pt idx="57007">187</cx:pt>
          <cx:pt idx="57008">193</cx:pt>
          <cx:pt idx="57009">212</cx:pt>
          <cx:pt idx="57010">215</cx:pt>
          <cx:pt idx="57011">266</cx:pt>
          <cx:pt idx="57012">241</cx:pt>
          <cx:pt idx="57013">245</cx:pt>
          <cx:pt idx="57014">231</cx:pt>
          <cx:pt idx="57015">245</cx:pt>
          <cx:pt idx="57016">248</cx:pt>
          <cx:pt idx="57017">259</cx:pt>
          <cx:pt idx="57018">231</cx:pt>
          <cx:pt idx="57019">200</cx:pt>
          <cx:pt idx="57020">190</cx:pt>
          <cx:pt idx="57021">73</cx:pt>
          <cx:pt idx="57022">27</cx:pt>
          <cx:pt idx="57023">18</cx:pt>
          <cx:pt idx="57024">21</cx:pt>
          <cx:pt idx="57025">12</cx:pt>
          <cx:pt idx="57026">21</cx:pt>
          <cx:pt idx="57027">59</cx:pt>
          <cx:pt idx="57028">158</cx:pt>
          <cx:pt idx="57029">252</cx:pt>
          <cx:pt idx="57030">217</cx:pt>
          <cx:pt idx="57031">264</cx:pt>
          <cx:pt idx="57032">240</cx:pt>
          <cx:pt idx="57033">247</cx:pt>
          <cx:pt idx="57034">258</cx:pt>
          <cx:pt idx="57035">260</cx:pt>
          <cx:pt idx="57036">235</cx:pt>
          <cx:pt idx="57037">258</cx:pt>
          <cx:pt idx="57038">226</cx:pt>
          <cx:pt idx="57039">249</cx:pt>
          <cx:pt idx="57040">241</cx:pt>
          <cx:pt idx="57041">227</cx:pt>
          <cx:pt idx="57042">200</cx:pt>
          <cx:pt idx="57043">200</cx:pt>
          <cx:pt idx="57044">160</cx:pt>
          <cx:pt idx="57045">72</cx:pt>
          <cx:pt idx="57046">39</cx:pt>
          <cx:pt idx="57047">25</cx:pt>
          <cx:pt idx="57048">17</cx:pt>
          <cx:pt idx="57049">22</cx:pt>
          <cx:pt idx="57050">46</cx:pt>
          <cx:pt idx="57051">70</cx:pt>
          <cx:pt idx="57052">157</cx:pt>
          <cx:pt idx="57053">231</cx:pt>
          <cx:pt idx="57054">198</cx:pt>
          <cx:pt idx="57055">257</cx:pt>
          <cx:pt idx="57056">261</cx:pt>
          <cx:pt idx="57057">269</cx:pt>
          <cx:pt idx="57058">218</cx:pt>
          <cx:pt idx="57059">253</cx:pt>
          <cx:pt idx="57060">217</cx:pt>
          <cx:pt idx="57061">227</cx:pt>
          <cx:pt idx="57062">195</cx:pt>
          <cx:pt idx="57063">241</cx:pt>
          <cx:pt idx="57064">235</cx:pt>
          <cx:pt idx="57065">237</cx:pt>
          <cx:pt idx="57066">200</cx:pt>
          <cx:pt idx="57067">186</cx:pt>
          <cx:pt idx="57068">170</cx:pt>
          <cx:pt idx="57069">74</cx:pt>
          <cx:pt idx="57070">37</cx:pt>
          <cx:pt idx="57071">25</cx:pt>
          <cx:pt idx="57072">16</cx:pt>
          <cx:pt idx="57073">25</cx:pt>
          <cx:pt idx="57074">50</cx:pt>
          <cx:pt idx="57075">62</cx:pt>
          <cx:pt idx="57076">149</cx:pt>
          <cx:pt idx="57077">250</cx:pt>
          <cx:pt idx="57078">220</cx:pt>
          <cx:pt idx="57079">246</cx:pt>
          <cx:pt idx="57080">239</cx:pt>
          <cx:pt idx="57081">248</cx:pt>
          <cx:pt idx="57082">230</cx:pt>
          <cx:pt idx="57083">262</cx:pt>
          <cx:pt idx="57084">223</cx:pt>
          <cx:pt idx="57085">270</cx:pt>
          <cx:pt idx="57086">221</cx:pt>
          <cx:pt idx="57087">254</cx:pt>
          <cx:pt idx="57088">266</cx:pt>
          <cx:pt idx="57089">252</cx:pt>
          <cx:pt idx="57090">201</cx:pt>
          <cx:pt idx="57091">205</cx:pt>
          <cx:pt idx="57092">180</cx:pt>
          <cx:pt idx="57093">82</cx:pt>
          <cx:pt idx="57094">45</cx:pt>
          <cx:pt idx="57095">24</cx:pt>
          <cx:pt idx="57096">11</cx:pt>
          <cx:pt idx="57097">26</cx:pt>
          <cx:pt idx="57098">52</cx:pt>
          <cx:pt idx="57099">65</cx:pt>
          <cx:pt idx="57100">168</cx:pt>
          <cx:pt idx="57101">268</cx:pt>
          <cx:pt idx="57102">225</cx:pt>
          <cx:pt idx="57103">260</cx:pt>
          <cx:pt idx="57104">253</cx:pt>
          <cx:pt idx="57105">258</cx:pt>
          <cx:pt idx="57106">229</cx:pt>
          <cx:pt idx="57107">273</cx:pt>
          <cx:pt idx="57108">238</cx:pt>
          <cx:pt idx="57109">277</cx:pt>
          <cx:pt idx="57110">221</cx:pt>
          <cx:pt idx="57111">260</cx:pt>
          <cx:pt idx="57112">241</cx:pt>
          <cx:pt idx="57113">257</cx:pt>
          <cx:pt idx="57114">196</cx:pt>
          <cx:pt idx="57115">200</cx:pt>
          <cx:pt idx="57116">177</cx:pt>
          <cx:pt idx="57117">87</cx:pt>
          <cx:pt idx="57118">42</cx:pt>
          <cx:pt idx="57119">25</cx:pt>
          <cx:pt idx="57120">15</cx:pt>
          <cx:pt idx="57121">27</cx:pt>
          <cx:pt idx="57122">51</cx:pt>
          <cx:pt idx="57123">73</cx:pt>
          <cx:pt idx="57124">152</cx:pt>
          <cx:pt idx="57125">234</cx:pt>
          <cx:pt idx="57126">206</cx:pt>
          <cx:pt idx="57127">251</cx:pt>
          <cx:pt idx="57128">251</cx:pt>
          <cx:pt idx="57129">266</cx:pt>
          <cx:pt idx="57130">248</cx:pt>
          <cx:pt idx="57131">268</cx:pt>
          <cx:pt idx="57132">256</cx:pt>
          <cx:pt idx="57133">278</cx:pt>
          <cx:pt idx="57134">241</cx:pt>
          <cx:pt idx="57135">277</cx:pt>
          <cx:pt idx="57136">249</cx:pt>
          <cx:pt idx="57137">240</cx:pt>
          <cx:pt idx="57138">207</cx:pt>
          <cx:pt idx="57139">210</cx:pt>
          <cx:pt idx="57140">177</cx:pt>
          <cx:pt idx="57141">96</cx:pt>
          <cx:pt idx="57142">38</cx:pt>
          <cx:pt idx="57143">23</cx:pt>
          <cx:pt idx="57144">10</cx:pt>
          <cx:pt idx="57145">13</cx:pt>
          <cx:pt idx="57146">31</cx:pt>
          <cx:pt idx="57147">67</cx:pt>
          <cx:pt idx="57148">135</cx:pt>
          <cx:pt idx="57149">211</cx:pt>
          <cx:pt idx="57150">183</cx:pt>
          <cx:pt idx="57151">249</cx:pt>
          <cx:pt idx="57152">261</cx:pt>
          <cx:pt idx="57153">268</cx:pt>
          <cx:pt idx="57154">225</cx:pt>
          <cx:pt idx="57155">234</cx:pt>
          <cx:pt idx="57156">213</cx:pt>
          <cx:pt idx="57157">228</cx:pt>
          <cx:pt idx="57158">208</cx:pt>
          <cx:pt idx="57159">181</cx:pt>
          <cx:pt idx="57160">209</cx:pt>
          <cx:pt idx="57161">181</cx:pt>
          <cx:pt idx="57162">164</cx:pt>
          <cx:pt idx="57163">147</cx:pt>
          <cx:pt idx="57164">151</cx:pt>
          <cx:pt idx="57165">65</cx:pt>
          <cx:pt idx="57166">21</cx:pt>
          <cx:pt idx="57167">18</cx:pt>
          <cx:pt idx="57168">11</cx:pt>
          <cx:pt idx="57169">13</cx:pt>
          <cx:pt idx="57170">18</cx:pt>
          <cx:pt idx="57171">51</cx:pt>
          <cx:pt idx="57172">126</cx:pt>
          <cx:pt idx="57173">162</cx:pt>
          <cx:pt idx="57174">126</cx:pt>
          <cx:pt idx="57175">203</cx:pt>
          <cx:pt idx="57176">200</cx:pt>
          <cx:pt idx="57177">225</cx:pt>
          <cx:pt idx="57178">209</cx:pt>
          <cx:pt idx="57179">250</cx:pt>
          <cx:pt idx="57180">240</cx:pt>
          <cx:pt idx="57181">257</cx:pt>
          <cx:pt idx="57182">239</cx:pt>
          <cx:pt idx="57183">248</cx:pt>
          <cx:pt idx="57184">235</cx:pt>
          <cx:pt idx="57185">256</cx:pt>
          <cx:pt idx="57186">217</cx:pt>
          <cx:pt idx="57187">214</cx:pt>
          <cx:pt idx="57188">170</cx:pt>
          <cx:pt idx="57189">78</cx:pt>
          <cx:pt idx="57190">29</cx:pt>
          <cx:pt idx="57191">15</cx:pt>
          <cx:pt idx="57192">20</cx:pt>
          <cx:pt idx="57193">14</cx:pt>
          <cx:pt idx="57194">26</cx:pt>
          <cx:pt idx="57195">66</cx:pt>
          <cx:pt idx="57196">160</cx:pt>
          <cx:pt idx="57197">254</cx:pt>
          <cx:pt idx="57198">218</cx:pt>
          <cx:pt idx="57199">268</cx:pt>
          <cx:pt idx="57200">250</cx:pt>
          <cx:pt idx="57201">247</cx:pt>
          <cx:pt idx="57202">247</cx:pt>
          <cx:pt idx="57203">244</cx:pt>
          <cx:pt idx="57204">233</cx:pt>
          <cx:pt idx="57205">234</cx:pt>
          <cx:pt idx="57206">210</cx:pt>
          <cx:pt idx="57207">227</cx:pt>
          <cx:pt idx="57208">240</cx:pt>
          <cx:pt idx="57209">250</cx:pt>
          <cx:pt idx="57210">212</cx:pt>
          <cx:pt idx="57211">199</cx:pt>
          <cx:pt idx="57212">185</cx:pt>
          <cx:pt idx="57213">103</cx:pt>
          <cx:pt idx="57214">45</cx:pt>
          <cx:pt idx="57215">27</cx:pt>
          <cx:pt idx="57216">16</cx:pt>
          <cx:pt idx="57217">24</cx:pt>
          <cx:pt idx="57218">51</cx:pt>
          <cx:pt idx="57219">77</cx:pt>
          <cx:pt idx="57220">157</cx:pt>
          <cx:pt idx="57221">243</cx:pt>
          <cx:pt idx="57222">208</cx:pt>
          <cx:pt idx="57223">251</cx:pt>
          <cx:pt idx="57224">242</cx:pt>
          <cx:pt idx="57225">258</cx:pt>
          <cx:pt idx="57226">229</cx:pt>
          <cx:pt idx="57227">232</cx:pt>
          <cx:pt idx="57228">231</cx:pt>
          <cx:pt idx="57229">244</cx:pt>
          <cx:pt idx="57230">187</cx:pt>
          <cx:pt idx="57231">214</cx:pt>
          <cx:pt idx="57232">218</cx:pt>
          <cx:pt idx="57233">233</cx:pt>
          <cx:pt idx="57234">184</cx:pt>
          <cx:pt idx="57235">191</cx:pt>
          <cx:pt idx="57236">176</cx:pt>
          <cx:pt idx="57237">92</cx:pt>
          <cx:pt idx="57238">47</cx:pt>
          <cx:pt idx="57239">26</cx:pt>
          <cx:pt idx="57240">19</cx:pt>
          <cx:pt idx="57241">19</cx:pt>
          <cx:pt idx="57242">45</cx:pt>
          <cx:pt idx="57243">67</cx:pt>
          <cx:pt idx="57244">151</cx:pt>
          <cx:pt idx="57245">237</cx:pt>
          <cx:pt idx="57246">220</cx:pt>
          <cx:pt idx="57247">247</cx:pt>
          <cx:pt idx="57248">245</cx:pt>
          <cx:pt idx="57249">238</cx:pt>
          <cx:pt idx="57250">216</cx:pt>
          <cx:pt idx="57251">258</cx:pt>
          <cx:pt idx="57252">225</cx:pt>
          <cx:pt idx="57253">258</cx:pt>
          <cx:pt idx="57254">239</cx:pt>
          <cx:pt idx="57255">265</cx:pt>
          <cx:pt idx="57256">232</cx:pt>
          <cx:pt idx="57257">217</cx:pt>
          <cx:pt idx="57258">213</cx:pt>
          <cx:pt idx="57259">207</cx:pt>
          <cx:pt idx="57260">184</cx:pt>
          <cx:pt idx="57261">108</cx:pt>
          <cx:pt idx="57262">48</cx:pt>
          <cx:pt idx="57263">25</cx:pt>
          <cx:pt idx="57264">19</cx:pt>
          <cx:pt idx="57265">25</cx:pt>
          <cx:pt idx="57266">46</cx:pt>
          <cx:pt idx="57267">71</cx:pt>
          <cx:pt idx="57268">153</cx:pt>
          <cx:pt idx="57269">241</cx:pt>
          <cx:pt idx="57270">212</cx:pt>
          <cx:pt idx="57271">246</cx:pt>
          <cx:pt idx="57272">259</cx:pt>
          <cx:pt idx="57273">256</cx:pt>
          <cx:pt idx="57274">225</cx:pt>
          <cx:pt idx="57275">276</cx:pt>
          <cx:pt idx="57276">224</cx:pt>
          <cx:pt idx="57277">250</cx:pt>
          <cx:pt idx="57278">238</cx:pt>
          <cx:pt idx="57279">257</cx:pt>
          <cx:pt idx="57280">255</cx:pt>
          <cx:pt idx="57281">253</cx:pt>
          <cx:pt idx="57282">197</cx:pt>
          <cx:pt idx="57283">200</cx:pt>
          <cx:pt idx="57284">206</cx:pt>
          <cx:pt idx="57285">90</cx:pt>
          <cx:pt idx="57286">42</cx:pt>
          <cx:pt idx="57287">25</cx:pt>
          <cx:pt idx="57288">13</cx:pt>
          <cx:pt idx="57289">21</cx:pt>
          <cx:pt idx="57290">50</cx:pt>
          <cx:pt idx="57291">74</cx:pt>
          <cx:pt idx="57292">153</cx:pt>
          <cx:pt idx="57293">240</cx:pt>
          <cx:pt idx="57294">204</cx:pt>
          <cx:pt idx="57295">276</cx:pt>
          <cx:pt idx="57296">256</cx:pt>
          <cx:pt idx="57297">268</cx:pt>
          <cx:pt idx="57298">235</cx:pt>
          <cx:pt idx="57299">268</cx:pt>
          <cx:pt idx="57300">270</cx:pt>
          <cx:pt idx="57301">289</cx:pt>
          <cx:pt idx="57302">227</cx:pt>
          <cx:pt idx="57303">255</cx:pt>
          <cx:pt idx="57304">274</cx:pt>
          <cx:pt idx="57305">244</cx:pt>
          <cx:pt idx="57306">215</cx:pt>
          <cx:pt idx="57307">208</cx:pt>
          <cx:pt idx="57308">182</cx:pt>
          <cx:pt idx="57309">94</cx:pt>
          <cx:pt idx="57310">35</cx:pt>
          <cx:pt idx="57311">21</cx:pt>
          <cx:pt idx="57312">11</cx:pt>
          <cx:pt idx="57313">10</cx:pt>
          <cx:pt idx="57314">30</cx:pt>
          <cx:pt idx="57315">62</cx:pt>
          <cx:pt idx="57316">131</cx:pt>
          <cx:pt idx="57317">228</cx:pt>
          <cx:pt idx="57318">167</cx:pt>
          <cx:pt idx="57319">224</cx:pt>
          <cx:pt idx="57320">237</cx:pt>
          <cx:pt idx="57321">269</cx:pt>
          <cx:pt idx="57322">213</cx:pt>
          <cx:pt idx="57323">204</cx:pt>
          <cx:pt idx="57324">202</cx:pt>
          <cx:pt idx="57325">230</cx:pt>
          <cx:pt idx="57326">197</cx:pt>
          <cx:pt idx="57327">193</cx:pt>
          <cx:pt idx="57328">200</cx:pt>
          <cx:pt idx="57329">181</cx:pt>
          <cx:pt idx="57330">144</cx:pt>
          <cx:pt idx="57331">135</cx:pt>
          <cx:pt idx="57332">140</cx:pt>
          <cx:pt idx="57333">72</cx:pt>
          <cx:pt idx="57334">22</cx:pt>
          <cx:pt idx="57335">13</cx:pt>
          <cx:pt idx="57336">7</cx:pt>
          <cx:pt idx="57337">6</cx:pt>
          <cx:pt idx="57338">26</cx:pt>
          <cx:pt idx="57339">53</cx:pt>
          <cx:pt idx="57340">118</cx:pt>
          <cx:pt idx="57341">162</cx:pt>
          <cx:pt idx="57342">143</cx:pt>
          <cx:pt idx="57343">190</cx:pt>
          <cx:pt idx="57344">179</cx:pt>
          <cx:pt idx="57345">229</cx:pt>
          <cx:pt idx="57346">226</cx:pt>
          <cx:pt idx="57347">244</cx:pt>
          <cx:pt idx="57348">262</cx:pt>
          <cx:pt idx="57349">264</cx:pt>
          <cx:pt idx="57350">224</cx:pt>
          <cx:pt idx="57351">240</cx:pt>
          <cx:pt idx="57352">267</cx:pt>
          <cx:pt idx="57353">258</cx:pt>
          <cx:pt idx="57354">218</cx:pt>
          <cx:pt idx="57355">206</cx:pt>
          <cx:pt idx="57356">184</cx:pt>
          <cx:pt idx="57357">90</cx:pt>
          <cx:pt idx="57358">27</cx:pt>
          <cx:pt idx="57359">19</cx:pt>
          <cx:pt idx="57360">17</cx:pt>
          <cx:pt idx="57361">15</cx:pt>
          <cx:pt idx="57362">31</cx:pt>
          <cx:pt idx="57363">64</cx:pt>
          <cx:pt idx="57364">161</cx:pt>
          <cx:pt idx="57365">239</cx:pt>
          <cx:pt idx="57366">210</cx:pt>
          <cx:pt idx="57367">250</cx:pt>
          <cx:pt idx="57368">253</cx:pt>
          <cx:pt idx="57369">246</cx:pt>
          <cx:pt idx="57370">223</cx:pt>
          <cx:pt idx="57371">271</cx:pt>
          <cx:pt idx="57372">227</cx:pt>
          <cx:pt idx="57373">249</cx:pt>
          <cx:pt idx="57374">221</cx:pt>
          <cx:pt idx="57375">246</cx:pt>
          <cx:pt idx="57376">230</cx:pt>
          <cx:pt idx="57377">225</cx:pt>
          <cx:pt idx="57378">208</cx:pt>
          <cx:pt idx="57379">183</cx:pt>
          <cx:pt idx="57380">178</cx:pt>
          <cx:pt idx="57381">84</cx:pt>
          <cx:pt idx="57382">58</cx:pt>
          <cx:pt idx="57383">30</cx:pt>
          <cx:pt idx="57384">22</cx:pt>
          <cx:pt idx="57385">24</cx:pt>
          <cx:pt idx="57386">47</cx:pt>
          <cx:pt idx="57387">76</cx:pt>
          <cx:pt idx="57388">154</cx:pt>
          <cx:pt idx="57389">233</cx:pt>
          <cx:pt idx="57390">197</cx:pt>
          <cx:pt idx="57391">259</cx:pt>
          <cx:pt idx="57392">224</cx:pt>
          <cx:pt idx="57393">245</cx:pt>
          <cx:pt idx="57394">220</cx:pt>
          <cx:pt idx="57395">232</cx:pt>
          <cx:pt idx="57396">217</cx:pt>
          <cx:pt idx="57397">250</cx:pt>
          <cx:pt idx="57398">213</cx:pt>
          <cx:pt idx="57399">253</cx:pt>
          <cx:pt idx="57400">246</cx:pt>
          <cx:pt idx="57401">221</cx:pt>
          <cx:pt idx="57402">191</cx:pt>
          <cx:pt idx="57403">198</cx:pt>
          <cx:pt idx="57404">186</cx:pt>
          <cx:pt idx="57405">74</cx:pt>
          <cx:pt idx="57406">42</cx:pt>
          <cx:pt idx="57407">24</cx:pt>
          <cx:pt idx="57408">19</cx:pt>
          <cx:pt idx="57409">20</cx:pt>
          <cx:pt idx="57410">50</cx:pt>
          <cx:pt idx="57411">75</cx:pt>
          <cx:pt idx="57412">145</cx:pt>
          <cx:pt idx="57413">249</cx:pt>
          <cx:pt idx="57414">194</cx:pt>
          <cx:pt idx="57415">242</cx:pt>
          <cx:pt idx="57416">255</cx:pt>
          <cx:pt idx="57417">260</cx:pt>
          <cx:pt idx="57418">232</cx:pt>
          <cx:pt idx="57419">261</cx:pt>
          <cx:pt idx="57420">227</cx:pt>
          <cx:pt idx="57421">257</cx:pt>
          <cx:pt idx="57422">241</cx:pt>
          <cx:pt idx="57423">248</cx:pt>
          <cx:pt idx="57424">242</cx:pt>
          <cx:pt idx="57425">249</cx:pt>
          <cx:pt idx="57426">197</cx:pt>
          <cx:pt idx="57427">198</cx:pt>
          <cx:pt idx="57428">172</cx:pt>
          <cx:pt idx="57429">93</cx:pt>
          <cx:pt idx="57430">52</cx:pt>
          <cx:pt idx="57431">28</cx:pt>
          <cx:pt idx="57432">26</cx:pt>
          <cx:pt idx="57433">24</cx:pt>
          <cx:pt idx="57434">52</cx:pt>
          <cx:pt idx="57435">75</cx:pt>
          <cx:pt idx="57436">123</cx:pt>
          <cx:pt idx="57437">227</cx:pt>
          <cx:pt idx="57438">201</cx:pt>
          <cx:pt idx="57439">249</cx:pt>
          <cx:pt idx="57440">239</cx:pt>
          <cx:pt idx="57441">256</cx:pt>
          <cx:pt idx="57442">228</cx:pt>
          <cx:pt idx="57443">244</cx:pt>
          <cx:pt idx="57444">206</cx:pt>
          <cx:pt idx="57445">235</cx:pt>
          <cx:pt idx="57446">210</cx:pt>
          <cx:pt idx="57447">250</cx:pt>
          <cx:pt idx="57448">225</cx:pt>
          <cx:pt idx="57449">248</cx:pt>
          <cx:pt idx="57450">218</cx:pt>
          <cx:pt idx="57451">203</cx:pt>
          <cx:pt idx="57452">205</cx:pt>
          <cx:pt idx="57453">85</cx:pt>
          <cx:pt idx="57454">40</cx:pt>
          <cx:pt idx="57455">23</cx:pt>
          <cx:pt idx="57456">19</cx:pt>
          <cx:pt idx="57457">20</cx:pt>
          <cx:pt idx="57458">54</cx:pt>
          <cx:pt idx="57459">79</cx:pt>
          <cx:pt idx="57460">137</cx:pt>
          <cx:pt idx="57461">225</cx:pt>
          <cx:pt idx="57462">220</cx:pt>
          <cx:pt idx="57463">270</cx:pt>
          <cx:pt idx="57464">249</cx:pt>
          <cx:pt idx="57465">249</cx:pt>
          <cx:pt idx="57466">240</cx:pt>
          <cx:pt idx="57467">261</cx:pt>
          <cx:pt idx="57468">241</cx:pt>
          <cx:pt idx="57469">258</cx:pt>
          <cx:pt idx="57470">232</cx:pt>
          <cx:pt idx="57471">232</cx:pt>
          <cx:pt idx="57472">236</cx:pt>
          <cx:pt idx="57473">223</cx:pt>
          <cx:pt idx="57474">201</cx:pt>
          <cx:pt idx="57475">186</cx:pt>
          <cx:pt idx="57476">173</cx:pt>
          <cx:pt idx="57477">106</cx:pt>
          <cx:pt idx="57478">58</cx:pt>
          <cx:pt idx="57479">24</cx:pt>
          <cx:pt idx="57480">10</cx:pt>
          <cx:pt idx="57481">14</cx:pt>
          <cx:pt idx="57482">33</cx:pt>
          <cx:pt idx="57483">64</cx:pt>
          <cx:pt idx="57484">120</cx:pt>
          <cx:pt idx="57485">195</cx:pt>
          <cx:pt idx="57486">167</cx:pt>
          <cx:pt idx="57487">229</cx:pt>
          <cx:pt idx="57488">233</cx:pt>
          <cx:pt idx="57489">252</cx:pt>
          <cx:pt idx="57490">228</cx:pt>
          <cx:pt idx="57491">225</cx:pt>
          <cx:pt idx="57492">202</cx:pt>
          <cx:pt idx="57493">198</cx:pt>
          <cx:pt idx="57494">173</cx:pt>
          <cx:pt idx="57495">166</cx:pt>
          <cx:pt idx="57496">189</cx:pt>
          <cx:pt idx="57497">174</cx:pt>
          <cx:pt idx="57498">173</cx:pt>
          <cx:pt idx="57499">126</cx:pt>
          <cx:pt idx="57500">154</cx:pt>
          <cx:pt idx="57501">105</cx:pt>
          <cx:pt idx="57502">28</cx:pt>
          <cx:pt idx="57503">19</cx:pt>
          <cx:pt idx="57504">13</cx:pt>
          <cx:pt idx="57505">9</cx:pt>
          <cx:pt idx="57506">21</cx:pt>
          <cx:pt idx="57507">58</cx:pt>
          <cx:pt idx="57508">117</cx:pt>
          <cx:pt idx="57509">165</cx:pt>
          <cx:pt idx="57510">112</cx:pt>
          <cx:pt idx="57511">186</cx:pt>
          <cx:pt idx="57512">189</cx:pt>
          <cx:pt idx="57513">219</cx:pt>
          <cx:pt idx="57514">209</cx:pt>
          <cx:pt idx="57515">237</cx:pt>
          <cx:pt idx="57516">235</cx:pt>
          <cx:pt idx="57517">264</cx:pt>
          <cx:pt idx="57518">211</cx:pt>
          <cx:pt idx="57519">243</cx:pt>
          <cx:pt idx="57520">236</cx:pt>
          <cx:pt idx="57521">229</cx:pt>
          <cx:pt idx="57522">233</cx:pt>
          <cx:pt idx="57523">194</cx:pt>
          <cx:pt idx="57524">179</cx:pt>
          <cx:pt idx="57525">96</cx:pt>
          <cx:pt idx="57526">32</cx:pt>
          <cx:pt idx="57527">12</cx:pt>
          <cx:pt idx="57528">25</cx:pt>
          <cx:pt idx="57529">19</cx:pt>
          <cx:pt idx="57530">29</cx:pt>
          <cx:pt idx="57531">62</cx:pt>
          <cx:pt idx="57532">141</cx:pt>
          <cx:pt idx="57533">247</cx:pt>
          <cx:pt idx="57534">211</cx:pt>
          <cx:pt idx="57535">257</cx:pt>
          <cx:pt idx="57536">249</cx:pt>
          <cx:pt idx="57537">250</cx:pt>
          <cx:pt idx="57538">234</cx:pt>
          <cx:pt idx="57539">247</cx:pt>
          <cx:pt idx="57540">219</cx:pt>
          <cx:pt idx="57541">212</cx:pt>
          <cx:pt idx="57542">237</cx:pt>
          <cx:pt idx="57543">226</cx:pt>
          <cx:pt idx="57544">260</cx:pt>
          <cx:pt idx="57545">244</cx:pt>
          <cx:pt idx="57546">208</cx:pt>
          <cx:pt idx="57547">199</cx:pt>
          <cx:pt idx="57548">173</cx:pt>
          <cx:pt idx="57549">99</cx:pt>
          <cx:pt idx="57550">39</cx:pt>
          <cx:pt idx="57551">28</cx:pt>
          <cx:pt idx="57552">19</cx:pt>
          <cx:pt idx="57553">15</cx:pt>
          <cx:pt idx="57554">45</cx:pt>
          <cx:pt idx="57555">88</cx:pt>
          <cx:pt idx="57556">143</cx:pt>
          <cx:pt idx="57557">240</cx:pt>
          <cx:pt idx="57558">199</cx:pt>
          <cx:pt idx="57559">240</cx:pt>
          <cx:pt idx="57560">216</cx:pt>
          <cx:pt idx="57561">244</cx:pt>
          <cx:pt idx="57562">195</cx:pt>
          <cx:pt idx="57563">223</cx:pt>
          <cx:pt idx="57564">215</cx:pt>
          <cx:pt idx="57565">201</cx:pt>
          <cx:pt idx="57566">212</cx:pt>
          <cx:pt idx="57567">207</cx:pt>
          <cx:pt idx="57568">244</cx:pt>
          <cx:pt idx="57569">216</cx:pt>
          <cx:pt idx="57570">209</cx:pt>
          <cx:pt idx="57571">188</cx:pt>
          <cx:pt idx="57572">180</cx:pt>
          <cx:pt idx="57573">95</cx:pt>
          <cx:pt idx="57574">43</cx:pt>
          <cx:pt idx="57575">22</cx:pt>
          <cx:pt idx="57576">18</cx:pt>
          <cx:pt idx="57577">18</cx:pt>
          <cx:pt idx="57578">54</cx:pt>
          <cx:pt idx="57579">82</cx:pt>
          <cx:pt idx="57580">140</cx:pt>
          <cx:pt idx="57581">230</cx:pt>
          <cx:pt idx="57582">195</cx:pt>
          <cx:pt idx="57583">217</cx:pt>
          <cx:pt idx="57584">233</cx:pt>
          <cx:pt idx="57585">229</cx:pt>
          <cx:pt idx="57586">201</cx:pt>
          <cx:pt idx="57587">228</cx:pt>
          <cx:pt idx="57588">224</cx:pt>
          <cx:pt idx="57589">243</cx:pt>
          <cx:pt idx="57590">225</cx:pt>
          <cx:pt idx="57591">224</cx:pt>
          <cx:pt idx="57592">233</cx:pt>
          <cx:pt idx="57593">246</cx:pt>
          <cx:pt idx="57594">227</cx:pt>
          <cx:pt idx="57595">200</cx:pt>
          <cx:pt idx="57596">181</cx:pt>
          <cx:pt idx="57597">117</cx:pt>
          <cx:pt idx="57598">42</cx:pt>
          <cx:pt idx="57599">27</cx:pt>
          <cx:pt idx="57600">17</cx:pt>
          <cx:pt idx="57601">18</cx:pt>
          <cx:pt idx="57602">52</cx:pt>
          <cx:pt idx="57603">80</cx:pt>
          <cx:pt idx="57604">143</cx:pt>
          <cx:pt idx="57605">255</cx:pt>
          <cx:pt idx="57606">192</cx:pt>
          <cx:pt idx="57607">250</cx:pt>
          <cx:pt idx="57608">244</cx:pt>
          <cx:pt idx="57609">249</cx:pt>
          <cx:pt idx="57610">219</cx:pt>
          <cx:pt idx="57611">270</cx:pt>
          <cx:pt idx="57612">232</cx:pt>
          <cx:pt idx="57613">246</cx:pt>
          <cx:pt idx="57614">226</cx:pt>
          <cx:pt idx="57615">257</cx:pt>
          <cx:pt idx="57616">256</cx:pt>
          <cx:pt idx="57617">250</cx:pt>
          <cx:pt idx="57618">230</cx:pt>
          <cx:pt idx="57619">188</cx:pt>
          <cx:pt idx="57620">189</cx:pt>
          <cx:pt idx="57621">93</cx:pt>
          <cx:pt idx="57622">43</cx:pt>
          <cx:pt idx="57623">24</cx:pt>
          <cx:pt idx="57624">18</cx:pt>
          <cx:pt idx="57625">18</cx:pt>
          <cx:pt idx="57626">49</cx:pt>
          <cx:pt idx="57627">80</cx:pt>
          <cx:pt idx="57628">157</cx:pt>
          <cx:pt idx="57629">230</cx:pt>
          <cx:pt idx="57630">194</cx:pt>
          <cx:pt idx="57631">267</cx:pt>
          <cx:pt idx="57632">263</cx:pt>
          <cx:pt idx="57633">252</cx:pt>
          <cx:pt idx="57634">254</cx:pt>
          <cx:pt idx="57635">258</cx:pt>
          <cx:pt idx="57636">249</cx:pt>
          <cx:pt idx="57637">281</cx:pt>
          <cx:pt idx="57638">219</cx:pt>
          <cx:pt idx="57639">253</cx:pt>
          <cx:pt idx="57640">235</cx:pt>
          <cx:pt idx="57641">251</cx:pt>
          <cx:pt idx="57642">208</cx:pt>
          <cx:pt idx="57643">202</cx:pt>
          <cx:pt idx="57644">178</cx:pt>
          <cx:pt idx="57645">91</cx:pt>
          <cx:pt idx="57646">49</cx:pt>
          <cx:pt idx="57647">22</cx:pt>
          <cx:pt idx="57648">13</cx:pt>
          <cx:pt idx="57649">11</cx:pt>
          <cx:pt idx="57650">29</cx:pt>
          <cx:pt idx="57651">73</cx:pt>
          <cx:pt idx="57652">137</cx:pt>
          <cx:pt idx="57653">218</cx:pt>
          <cx:pt idx="57654">177</cx:pt>
          <cx:pt idx="57655">237</cx:pt>
          <cx:pt idx="57656">239</cx:pt>
          <cx:pt idx="57657">261</cx:pt>
          <cx:pt idx="57658">227</cx:pt>
          <cx:pt idx="57659">228</cx:pt>
          <cx:pt idx="57660">225</cx:pt>
          <cx:pt idx="57661">216</cx:pt>
          <cx:pt idx="57662">195</cx:pt>
          <cx:pt idx="57663">205</cx:pt>
          <cx:pt idx="57664">201</cx:pt>
          <cx:pt idx="57665">176</cx:pt>
          <cx:pt idx="57666">149</cx:pt>
          <cx:pt idx="57667">129</cx:pt>
          <cx:pt idx="57668">150</cx:pt>
          <cx:pt idx="57669">70</cx:pt>
          <cx:pt idx="57670">19</cx:pt>
          <cx:pt idx="57671">12</cx:pt>
          <cx:pt idx="57672">10</cx:pt>
          <cx:pt idx="57673">9</cx:pt>
          <cx:pt idx="57674">22</cx:pt>
          <cx:pt idx="57675">56</cx:pt>
          <cx:pt idx="57676">116</cx:pt>
          <cx:pt idx="57677">157</cx:pt>
          <cx:pt idx="57678">135</cx:pt>
          <cx:pt idx="57679">202</cx:pt>
          <cx:pt idx="57680">193</cx:pt>
          <cx:pt idx="57681">218</cx:pt>
          <cx:pt idx="57682">193</cx:pt>
          <cx:pt idx="57683">237</cx:pt>
          <cx:pt idx="57684">223</cx:pt>
          <cx:pt idx="57685">242</cx:pt>
          <cx:pt idx="57686">222</cx:pt>
          <cx:pt idx="57687">217</cx:pt>
          <cx:pt idx="57688">226</cx:pt>
          <cx:pt idx="57689">230</cx:pt>
          <cx:pt idx="57690">226</cx:pt>
          <cx:pt idx="57691">194</cx:pt>
          <cx:pt idx="57692">189</cx:pt>
          <cx:pt idx="57693">95</cx:pt>
          <cx:pt idx="57694">35</cx:pt>
          <cx:pt idx="57695">21</cx:pt>
          <cx:pt idx="57696">18</cx:pt>
          <cx:pt idx="57697">15</cx:pt>
          <cx:pt idx="57698">24</cx:pt>
          <cx:pt idx="57699">65</cx:pt>
          <cx:pt idx="57700">147</cx:pt>
          <cx:pt idx="57701">233</cx:pt>
          <cx:pt idx="57702">202</cx:pt>
          <cx:pt idx="57703">237</cx:pt>
          <cx:pt idx="57704">249</cx:pt>
          <cx:pt idx="57705">249</cx:pt>
          <cx:pt idx="57706">213</cx:pt>
          <cx:pt idx="57707">235</cx:pt>
          <cx:pt idx="57708">227</cx:pt>
          <cx:pt idx="57709">224</cx:pt>
          <cx:pt idx="57710">193</cx:pt>
          <cx:pt idx="57711">220</cx:pt>
          <cx:pt idx="57712">223</cx:pt>
          <cx:pt idx="57713">245</cx:pt>
          <cx:pt idx="57714">182</cx:pt>
          <cx:pt idx="57715">194</cx:pt>
          <cx:pt idx="57716">169</cx:pt>
          <cx:pt idx="57717">95</cx:pt>
          <cx:pt idx="57718">37</cx:pt>
          <cx:pt idx="57719">23</cx:pt>
          <cx:pt idx="57720">13</cx:pt>
          <cx:pt idx="57721">26</cx:pt>
          <cx:pt idx="57722">46</cx:pt>
          <cx:pt idx="57723">79</cx:pt>
          <cx:pt idx="57724">126</cx:pt>
          <cx:pt idx="57725">218</cx:pt>
          <cx:pt idx="57726">187</cx:pt>
          <cx:pt idx="57727">253</cx:pt>
          <cx:pt idx="57728">221</cx:pt>
          <cx:pt idx="57729">230</cx:pt>
          <cx:pt idx="57730">202</cx:pt>
          <cx:pt idx="57731">229</cx:pt>
          <cx:pt idx="57732">210</cx:pt>
          <cx:pt idx="57733">225</cx:pt>
          <cx:pt idx="57734">190</cx:pt>
          <cx:pt idx="57735">222</cx:pt>
          <cx:pt idx="57736">218</cx:pt>
          <cx:pt idx="57737">225</cx:pt>
          <cx:pt idx="57738">182</cx:pt>
          <cx:pt idx="57739">185</cx:pt>
          <cx:pt idx="57740">177</cx:pt>
          <cx:pt idx="57741">77</cx:pt>
          <cx:pt idx="57742">38</cx:pt>
          <cx:pt idx="57743">24</cx:pt>
          <cx:pt idx="57744">17</cx:pt>
          <cx:pt idx="57745">26</cx:pt>
          <cx:pt idx="57746">48</cx:pt>
          <cx:pt idx="57747">73</cx:pt>
          <cx:pt idx="57748">148</cx:pt>
          <cx:pt idx="57749">228</cx:pt>
          <cx:pt idx="57750">178</cx:pt>
          <cx:pt idx="57751">233</cx:pt>
          <cx:pt idx="57752">240</cx:pt>
          <cx:pt idx="57753">246</cx:pt>
          <cx:pt idx="57754">201</cx:pt>
          <cx:pt idx="57755">237</cx:pt>
          <cx:pt idx="57756">244</cx:pt>
          <cx:pt idx="57757">256</cx:pt>
          <cx:pt idx="57758">214</cx:pt>
          <cx:pt idx="57759">252</cx:pt>
          <cx:pt idx="57760">217</cx:pt>
          <cx:pt idx="57761">226</cx:pt>
          <cx:pt idx="57762">189</cx:pt>
          <cx:pt idx="57763">191</cx:pt>
          <cx:pt idx="57764">187</cx:pt>
          <cx:pt idx="57765">85</cx:pt>
          <cx:pt idx="57766">50</cx:pt>
          <cx:pt idx="57767">28</cx:pt>
          <cx:pt idx="57768">15</cx:pt>
          <cx:pt idx="57769">19</cx:pt>
          <cx:pt idx="57770">58</cx:pt>
          <cx:pt idx="57771">82</cx:pt>
          <cx:pt idx="57772">131</cx:pt>
          <cx:pt idx="57773">228</cx:pt>
          <cx:pt idx="57774">192</cx:pt>
          <cx:pt idx="57775">256</cx:pt>
          <cx:pt idx="57776">255</cx:pt>
          <cx:pt idx="57777">254</cx:pt>
          <cx:pt idx="57778">222</cx:pt>
          <cx:pt idx="57779">256</cx:pt>
          <cx:pt idx="57780">216</cx:pt>
          <cx:pt idx="57781">255</cx:pt>
          <cx:pt idx="57782">234</cx:pt>
          <cx:pt idx="57783">250</cx:pt>
          <cx:pt idx="57784">256</cx:pt>
          <cx:pt idx="57785">254</cx:pt>
          <cx:pt idx="57786">212</cx:pt>
          <cx:pt idx="57787">201</cx:pt>
          <cx:pt idx="57788">189</cx:pt>
          <cx:pt idx="57789">89</cx:pt>
          <cx:pt idx="57790">35</cx:pt>
          <cx:pt idx="57791">27</cx:pt>
          <cx:pt idx="57792">16</cx:pt>
          <cx:pt idx="57793">18</cx:pt>
          <cx:pt idx="57794">53</cx:pt>
          <cx:pt idx="57795">74</cx:pt>
          <cx:pt idx="57796">140</cx:pt>
          <cx:pt idx="57797">227</cx:pt>
          <cx:pt idx="57798">196</cx:pt>
          <cx:pt idx="57799">237</cx:pt>
          <cx:pt idx="57800">234</cx:pt>
          <cx:pt idx="57801">239</cx:pt>
          <cx:pt idx="57802">228</cx:pt>
          <cx:pt idx="57803">249</cx:pt>
          <cx:pt idx="57804">243</cx:pt>
          <cx:pt idx="57805">275</cx:pt>
          <cx:pt idx="57806">209</cx:pt>
          <cx:pt idx="57807">250</cx:pt>
          <cx:pt idx="57808">221</cx:pt>
          <cx:pt idx="57809">256</cx:pt>
          <cx:pt idx="57810">188</cx:pt>
          <cx:pt idx="57811">189</cx:pt>
          <cx:pt idx="57812">191</cx:pt>
          <cx:pt idx="57813">102</cx:pt>
          <cx:pt idx="57814">53</cx:pt>
          <cx:pt idx="57815">26</cx:pt>
          <cx:pt idx="57816">13</cx:pt>
          <cx:pt idx="57817">17</cx:pt>
          <cx:pt idx="57818">34</cx:pt>
          <cx:pt idx="57819">67</cx:pt>
          <cx:pt idx="57820">122</cx:pt>
          <cx:pt idx="57821">224</cx:pt>
          <cx:pt idx="57822">174</cx:pt>
          <cx:pt idx="57823">240</cx:pt>
          <cx:pt idx="57824">268</cx:pt>
          <cx:pt idx="57825">278</cx:pt>
          <cx:pt idx="57826">246</cx:pt>
          <cx:pt idx="57827">250</cx:pt>
          <cx:pt idx="57828">230</cx:pt>
          <cx:pt idx="57829">223</cx:pt>
          <cx:pt idx="57830">206</cx:pt>
          <cx:pt idx="57831">199</cx:pt>
          <cx:pt idx="57832">212</cx:pt>
          <cx:pt idx="57833">195</cx:pt>
          <cx:pt idx="57834">157</cx:pt>
          <cx:pt idx="57835">125</cx:pt>
          <cx:pt idx="57836">143</cx:pt>
          <cx:pt idx="57837">67</cx:pt>
          <cx:pt idx="57838">23</cx:pt>
          <cx:pt idx="57839">16</cx:pt>
          <cx:pt idx="57840">10</cx:pt>
          <cx:pt idx="57841">14</cx:pt>
          <cx:pt idx="57842">23</cx:pt>
          <cx:pt idx="57843">57</cx:pt>
          <cx:pt idx="57844">120</cx:pt>
          <cx:pt idx="57845">170</cx:pt>
          <cx:pt idx="57846">120</cx:pt>
          <cx:pt idx="57847">190</cx:pt>
          <cx:pt idx="57848">186</cx:pt>
          <cx:pt idx="57849">223</cx:pt>
          <cx:pt idx="57850">203</cx:pt>
          <cx:pt idx="57851">220</cx:pt>
          <cx:pt idx="57852">237</cx:pt>
          <cx:pt idx="57853">252</cx:pt>
          <cx:pt idx="57854">219</cx:pt>
          <cx:pt idx="57855">227</cx:pt>
          <cx:pt idx="57856">241</cx:pt>
          <cx:pt idx="57857">239</cx:pt>
          <cx:pt idx="57858">227</cx:pt>
          <cx:pt idx="57859">193</cx:pt>
          <cx:pt idx="57860">179</cx:pt>
          <cx:pt idx="57861">67</cx:pt>
          <cx:pt idx="57862">26</cx:pt>
          <cx:pt idx="57863">15</cx:pt>
          <cx:pt idx="57864">16</cx:pt>
          <cx:pt idx="57865">12</cx:pt>
          <cx:pt idx="57866">24</cx:pt>
          <cx:pt idx="57867">60</cx:pt>
          <cx:pt idx="57868">152</cx:pt>
          <cx:pt idx="57869">233</cx:pt>
          <cx:pt idx="57870">201</cx:pt>
          <cx:pt idx="57871">254</cx:pt>
          <cx:pt idx="57872">241</cx:pt>
          <cx:pt idx="57873">264</cx:pt>
          <cx:pt idx="57874">231</cx:pt>
          <cx:pt idx="57875">244</cx:pt>
          <cx:pt idx="57876">227</cx:pt>
          <cx:pt idx="57877">235</cx:pt>
          <cx:pt idx="57878">201</cx:pt>
          <cx:pt idx="57879">208</cx:pt>
          <cx:pt idx="57880">220</cx:pt>
          <cx:pt idx="57881">229</cx:pt>
          <cx:pt idx="57882">192</cx:pt>
          <cx:pt idx="57883">183</cx:pt>
          <cx:pt idx="57884">176</cx:pt>
          <cx:pt idx="57885">73</cx:pt>
          <cx:pt idx="57886">45</cx:pt>
          <cx:pt idx="57887">22</cx:pt>
          <cx:pt idx="57888">12</cx:pt>
          <cx:pt idx="57889">23</cx:pt>
          <cx:pt idx="57890">53</cx:pt>
          <cx:pt idx="57891">68</cx:pt>
          <cx:pt idx="57892">128</cx:pt>
          <cx:pt idx="57893">214</cx:pt>
          <cx:pt idx="57894">178</cx:pt>
          <cx:pt idx="57895">245</cx:pt>
          <cx:pt idx="57896">211</cx:pt>
          <cx:pt idx="57897">228</cx:pt>
          <cx:pt idx="57898">210</cx:pt>
          <cx:pt idx="57899">233</cx:pt>
          <cx:pt idx="57900">215</cx:pt>
          <cx:pt idx="57901">227</cx:pt>
          <cx:pt idx="57902">181</cx:pt>
          <cx:pt idx="57903">223</cx:pt>
          <cx:pt idx="57904">212</cx:pt>
          <cx:pt idx="57905">215</cx:pt>
          <cx:pt idx="57906">178</cx:pt>
          <cx:pt idx="57907">189</cx:pt>
          <cx:pt idx="57908">171</cx:pt>
          <cx:pt idx="57909">80</cx:pt>
          <cx:pt idx="57910">38</cx:pt>
          <cx:pt idx="57911">19</cx:pt>
          <cx:pt idx="57912">18</cx:pt>
          <cx:pt idx="57913">17</cx:pt>
          <cx:pt idx="57914">51</cx:pt>
          <cx:pt idx="57915">72</cx:pt>
          <cx:pt idx="57916">131</cx:pt>
          <cx:pt idx="57917">217</cx:pt>
          <cx:pt idx="57918">177</cx:pt>
          <cx:pt idx="57919">221</cx:pt>
          <cx:pt idx="57920">225</cx:pt>
          <cx:pt idx="57921">230</cx:pt>
          <cx:pt idx="57922">206</cx:pt>
          <cx:pt idx="57923">235</cx:pt>
          <cx:pt idx="57924">249</cx:pt>
          <cx:pt idx="57925">236</cx:pt>
          <cx:pt idx="57926">207</cx:pt>
          <cx:pt idx="57927">240</cx:pt>
          <cx:pt idx="57928">204</cx:pt>
          <cx:pt idx="57929">222</cx:pt>
          <cx:pt idx="57930">196</cx:pt>
          <cx:pt idx="57931">188</cx:pt>
          <cx:pt idx="57932">166</cx:pt>
          <cx:pt idx="57933">81</cx:pt>
          <cx:pt idx="57934">39</cx:pt>
          <cx:pt idx="57935">24</cx:pt>
          <cx:pt idx="57936">17</cx:pt>
          <cx:pt idx="57937">22</cx:pt>
          <cx:pt idx="57938">54</cx:pt>
          <cx:pt idx="57939">72</cx:pt>
          <cx:pt idx="57940">122</cx:pt>
          <cx:pt idx="57941">226</cx:pt>
          <cx:pt idx="57942">198</cx:pt>
          <cx:pt idx="57943">240</cx:pt>
          <cx:pt idx="57944">240</cx:pt>
          <cx:pt idx="57945">238</cx:pt>
          <cx:pt idx="57946">231</cx:pt>
          <cx:pt idx="57947">245</cx:pt>
          <cx:pt idx="57948">233</cx:pt>
          <cx:pt idx="57949">259</cx:pt>
          <cx:pt idx="57950">209</cx:pt>
          <cx:pt idx="57951">264</cx:pt>
          <cx:pt idx="57952">245</cx:pt>
          <cx:pt idx="57953">247</cx:pt>
          <cx:pt idx="57954">187</cx:pt>
          <cx:pt idx="57955">208</cx:pt>
          <cx:pt idx="57956">191</cx:pt>
          <cx:pt idx="57957">82</cx:pt>
          <cx:pt idx="57958">41</cx:pt>
          <cx:pt idx="57959">20</cx:pt>
          <cx:pt idx="57960">14</cx:pt>
          <cx:pt idx="57961">23</cx:pt>
          <cx:pt idx="57962">54</cx:pt>
          <cx:pt idx="57963">71</cx:pt>
          <cx:pt idx="57964">143</cx:pt>
          <cx:pt idx="57965">218</cx:pt>
          <cx:pt idx="57966">201</cx:pt>
          <cx:pt idx="57967">250</cx:pt>
          <cx:pt idx="57968">232</cx:pt>
          <cx:pt idx="57969">255</cx:pt>
          <cx:pt idx="57970">234</cx:pt>
          <cx:pt idx="57971">250</cx:pt>
          <cx:pt idx="57972">230</cx:pt>
          <cx:pt idx="57973">262</cx:pt>
          <cx:pt idx="57974">215</cx:pt>
          <cx:pt idx="57975">244</cx:pt>
          <cx:pt idx="57976">254</cx:pt>
          <cx:pt idx="57977">244</cx:pt>
          <cx:pt idx="57978">213</cx:pt>
          <cx:pt idx="57979">190</cx:pt>
          <cx:pt idx="57980">178</cx:pt>
          <cx:pt idx="57981">87</cx:pt>
          <cx:pt idx="57982">40</cx:pt>
          <cx:pt idx="57983">25</cx:pt>
          <cx:pt idx="57984">18</cx:pt>
          <cx:pt idx="57985">10</cx:pt>
          <cx:pt idx="57986">27</cx:pt>
          <cx:pt idx="57987">67</cx:pt>
          <cx:pt idx="57988">127</cx:pt>
          <cx:pt idx="57989">211</cx:pt>
          <cx:pt idx="57990">185</cx:pt>
          <cx:pt idx="57991">231</cx:pt>
          <cx:pt idx="57992">242</cx:pt>
          <cx:pt idx="57993">257</cx:pt>
          <cx:pt idx="57994">232</cx:pt>
          <cx:pt idx="57995">241</cx:pt>
          <cx:pt idx="57996">206</cx:pt>
          <cx:pt idx="57997">207</cx:pt>
          <cx:pt idx="57998">191</cx:pt>
          <cx:pt idx="57999">221</cx:pt>
          <cx:pt idx="58000">211</cx:pt>
          <cx:pt idx="58001">182</cx:pt>
          <cx:pt idx="58002">160</cx:pt>
          <cx:pt idx="58003">134</cx:pt>
          <cx:pt idx="58004">138</cx:pt>
          <cx:pt idx="58005">62</cx:pt>
          <cx:pt idx="58006">22</cx:pt>
          <cx:pt idx="58007">14</cx:pt>
          <cx:pt idx="58008">10</cx:pt>
          <cx:pt idx="58009">5</cx:pt>
          <cx:pt idx="58010">21</cx:pt>
          <cx:pt idx="58011">53</cx:pt>
          <cx:pt idx="58012">117</cx:pt>
          <cx:pt idx="58013">164</cx:pt>
          <cx:pt idx="58014">128</cx:pt>
          <cx:pt idx="58015">202</cx:pt>
          <cx:pt idx="58016">195</cx:pt>
          <cx:pt idx="58017">229</cx:pt>
          <cx:pt idx="58018">180</cx:pt>
          <cx:pt idx="58019">245</cx:pt>
          <cx:pt idx="58020">234</cx:pt>
          <cx:pt idx="58021">251</cx:pt>
          <cx:pt idx="58022">224</cx:pt>
          <cx:pt idx="58023">241</cx:pt>
          <cx:pt idx="58024">223</cx:pt>
          <cx:pt idx="58025">234</cx:pt>
          <cx:pt idx="58026">220</cx:pt>
          <cx:pt idx="58027">196</cx:pt>
          <cx:pt idx="58028">172</cx:pt>
          <cx:pt idx="58029">57</cx:pt>
          <cx:pt idx="58030">23</cx:pt>
          <cx:pt idx="58031">14</cx:pt>
          <cx:pt idx="58032">14</cx:pt>
          <cx:pt idx="58033">10</cx:pt>
          <cx:pt idx="58034">20</cx:pt>
          <cx:pt idx="58035">51</cx:pt>
          <cx:pt idx="58036">152</cx:pt>
          <cx:pt idx="58037">226</cx:pt>
          <cx:pt idx="58038">186</cx:pt>
          <cx:pt idx="58039">229</cx:pt>
          <cx:pt idx="58040">245</cx:pt>
          <cx:pt idx="58041">248</cx:pt>
          <cx:pt idx="58042">232</cx:pt>
          <cx:pt idx="58043">259</cx:pt>
          <cx:pt idx="58044">230</cx:pt>
          <cx:pt idx="58045">244</cx:pt>
          <cx:pt idx="58046">211</cx:pt>
          <cx:pt idx="58047">225</cx:pt>
          <cx:pt idx="58048">210</cx:pt>
          <cx:pt idx="58049">217</cx:pt>
          <cx:pt idx="58050">185</cx:pt>
          <cx:pt idx="58051">183</cx:pt>
          <cx:pt idx="58052">173</cx:pt>
          <cx:pt idx="58053">58</cx:pt>
          <cx:pt idx="58054">28</cx:pt>
          <cx:pt idx="58055">21</cx:pt>
          <cx:pt idx="58056">20</cx:pt>
          <cx:pt idx="58057">15</cx:pt>
          <cx:pt idx="58058">46</cx:pt>
          <cx:pt idx="58059">66</cx:pt>
          <cx:pt idx="58060">138</cx:pt>
          <cx:pt idx="58061">214</cx:pt>
          <cx:pt idx="58062">179</cx:pt>
          <cx:pt idx="58063">239</cx:pt>
          <cx:pt idx="58064">226</cx:pt>
          <cx:pt idx="58065">215</cx:pt>
          <cx:pt idx="58066">209</cx:pt>
          <cx:pt idx="58067">220</cx:pt>
          <cx:pt idx="58068">220</cx:pt>
          <cx:pt idx="58069">210</cx:pt>
          <cx:pt idx="58070">192</cx:pt>
          <cx:pt idx="58071">232</cx:pt>
          <cx:pt idx="58072">202</cx:pt>
          <cx:pt idx="58073">201</cx:pt>
          <cx:pt idx="58074">177</cx:pt>
          <cx:pt idx="58075">187</cx:pt>
          <cx:pt idx="58076">182</cx:pt>
          <cx:pt idx="58077">73</cx:pt>
          <cx:pt idx="58078">35</cx:pt>
          <cx:pt idx="58079">23</cx:pt>
          <cx:pt idx="58080">13</cx:pt>
          <cx:pt idx="58081">24</cx:pt>
          <cx:pt idx="58082">50</cx:pt>
          <cx:pt idx="58083">72</cx:pt>
          <cx:pt idx="58084">138</cx:pt>
          <cx:pt idx="58085">219</cx:pt>
          <cx:pt idx="58086">191</cx:pt>
          <cx:pt idx="58087">228</cx:pt>
          <cx:pt idx="58088">235</cx:pt>
          <cx:pt idx="58089">231</cx:pt>
          <cx:pt idx="58090">205</cx:pt>
          <cx:pt idx="58091">229</cx:pt>
          <cx:pt idx="58092">231</cx:pt>
          <cx:pt idx="58093">236</cx:pt>
          <cx:pt idx="58094">230</cx:pt>
          <cx:pt idx="58095">241</cx:pt>
          <cx:pt idx="58096">218</cx:pt>
          <cx:pt idx="58097">228</cx:pt>
          <cx:pt idx="58098">205</cx:pt>
          <cx:pt idx="58099">194</cx:pt>
          <cx:pt idx="58100">184</cx:pt>
          <cx:pt idx="58101">69</cx:pt>
          <cx:pt idx="58102">49</cx:pt>
          <cx:pt idx="58103">18</cx:pt>
          <cx:pt idx="58104">15</cx:pt>
          <cx:pt idx="58105">23</cx:pt>
          <cx:pt idx="58106">54</cx:pt>
          <cx:pt idx="58107">77</cx:pt>
          <cx:pt idx="58108">137</cx:pt>
          <cx:pt idx="58109">222</cx:pt>
          <cx:pt idx="58110">177</cx:pt>
          <cx:pt idx="58111">234</cx:pt>
          <cx:pt idx="58112">246</cx:pt>
          <cx:pt idx="58113">239</cx:pt>
          <cx:pt idx="58114">217</cx:pt>
          <cx:pt idx="58115">227</cx:pt>
          <cx:pt idx="58116">202</cx:pt>
          <cx:pt idx="58117">260</cx:pt>
          <cx:pt idx="58118">213</cx:pt>
          <cx:pt idx="58119">243</cx:pt>
          <cx:pt idx="58120">238</cx:pt>
          <cx:pt idx="58121">244</cx:pt>
          <cx:pt idx="58122">175</cx:pt>
          <cx:pt idx="58123">187</cx:pt>
          <cx:pt idx="58124">183</cx:pt>
          <cx:pt idx="58125">72</cx:pt>
          <cx:pt idx="58126">42</cx:pt>
          <cx:pt idx="58127">25</cx:pt>
          <cx:pt idx="58128">14</cx:pt>
          <cx:pt idx="58129">23</cx:pt>
          <cx:pt idx="58130">53</cx:pt>
          <cx:pt idx="58131">70</cx:pt>
          <cx:pt idx="58132">148</cx:pt>
          <cx:pt idx="58133">208</cx:pt>
          <cx:pt idx="58134">191</cx:pt>
          <cx:pt idx="58135">257</cx:pt>
          <cx:pt idx="58136">237</cx:pt>
          <cx:pt idx="58137">240</cx:pt>
          <cx:pt idx="58138">224</cx:pt>
          <cx:pt idx="58139">243</cx:pt>
          <cx:pt idx="58140">248</cx:pt>
          <cx:pt idx="58141">261</cx:pt>
          <cx:pt idx="58142">204</cx:pt>
          <cx:pt idx="58143">255</cx:pt>
          <cx:pt idx="58144">235</cx:pt>
          <cx:pt idx="58145">233</cx:pt>
          <cx:pt idx="58146">204</cx:pt>
          <cx:pt idx="58147">187</cx:pt>
          <cx:pt idx="58148">181</cx:pt>
          <cx:pt idx="58149">92</cx:pt>
          <cx:pt idx="58150">43</cx:pt>
          <cx:pt idx="58151">18</cx:pt>
          <cx:pt idx="58152">11</cx:pt>
          <cx:pt idx="58153">8</cx:pt>
          <cx:pt idx="58154">28</cx:pt>
          <cx:pt idx="58155">63</cx:pt>
          <cx:pt idx="58156">122</cx:pt>
          <cx:pt idx="58157">204</cx:pt>
          <cx:pt idx="58158">174</cx:pt>
          <cx:pt idx="58159">239</cx:pt>
          <cx:pt idx="58160">237</cx:pt>
          <cx:pt idx="58161">259</cx:pt>
          <cx:pt idx="58162">238</cx:pt>
          <cx:pt idx="58163">248</cx:pt>
          <cx:pt idx="58164">218</cx:pt>
          <cx:pt idx="58165">228</cx:pt>
          <cx:pt idx="58166">195</cx:pt>
          <cx:pt idx="58167">199</cx:pt>
          <cx:pt idx="58168">194</cx:pt>
          <cx:pt idx="58169">178</cx:pt>
          <cx:pt idx="58170">158</cx:pt>
          <cx:pt idx="58171">132</cx:pt>
          <cx:pt idx="58172">148</cx:pt>
          <cx:pt idx="58173">60</cx:pt>
          <cx:pt idx="58174">15</cx:pt>
          <cx:pt idx="58175">10</cx:pt>
          <cx:pt idx="58176">9</cx:pt>
          <cx:pt idx="58177">3</cx:pt>
          <cx:pt idx="58178">20</cx:pt>
          <cx:pt idx="58179">47</cx:pt>
          <cx:pt idx="58180">112</cx:pt>
          <cx:pt idx="58181">160</cx:pt>
          <cx:pt idx="58182">118</cx:pt>
          <cx:pt idx="58183">187</cx:pt>
          <cx:pt idx="58184">190</cx:pt>
          <cx:pt idx="58185">206</cx:pt>
          <cx:pt idx="58186">195</cx:pt>
          <cx:pt idx="58187">236</cx:pt>
          <cx:pt idx="58188">230</cx:pt>
          <cx:pt idx="58189">237</cx:pt>
          <cx:pt idx="58190">211</cx:pt>
          <cx:pt idx="58191">223</cx:pt>
          <cx:pt idx="58192">230</cx:pt>
          <cx:pt idx="58193">252</cx:pt>
          <cx:pt idx="58194">223</cx:pt>
          <cx:pt idx="58195">199</cx:pt>
          <cx:pt idx="58196">181</cx:pt>
          <cx:pt idx="58197">68</cx:pt>
          <cx:pt idx="58198">22</cx:pt>
          <cx:pt idx="58199">19</cx:pt>
          <cx:pt idx="58200">20</cx:pt>
          <cx:pt idx="58201">13</cx:pt>
          <cx:pt idx="58202">26</cx:pt>
          <cx:pt idx="58203">60</cx:pt>
          <cx:pt idx="58204">150</cx:pt>
          <cx:pt idx="58205">234</cx:pt>
          <cx:pt idx="58206">203</cx:pt>
          <cx:pt idx="58207">239</cx:pt>
          <cx:pt idx="58208">245</cx:pt>
          <cx:pt idx="58209">251</cx:pt>
          <cx:pt idx="58210">240</cx:pt>
          <cx:pt idx="58211">278</cx:pt>
          <cx:pt idx="58212">235</cx:pt>
          <cx:pt idx="58213">241</cx:pt>
          <cx:pt idx="58214">206</cx:pt>
          <cx:pt idx="58215">247</cx:pt>
          <cx:pt idx="58216">231</cx:pt>
          <cx:pt idx="58217">220</cx:pt>
          <cx:pt idx="58218">195</cx:pt>
          <cx:pt idx="58219">200</cx:pt>
          <cx:pt idx="58220">167</cx:pt>
          <cx:pt idx="58221">83</cx:pt>
          <cx:pt idx="58222">44</cx:pt>
          <cx:pt idx="58223">27</cx:pt>
          <cx:pt idx="58224">22</cx:pt>
          <cx:pt idx="58225">18</cx:pt>
          <cx:pt idx="58226">54</cx:pt>
          <cx:pt idx="58227">75</cx:pt>
          <cx:pt idx="58228">129</cx:pt>
          <cx:pt idx="58229">228</cx:pt>
          <cx:pt idx="58230">171</cx:pt>
          <cx:pt idx="58231">249</cx:pt>
          <cx:pt idx="58232">229</cx:pt>
          <cx:pt idx="58233">243</cx:pt>
          <cx:pt idx="58234">233</cx:pt>
          <cx:pt idx="58235">249</cx:pt>
          <cx:pt idx="58236">224</cx:pt>
          <cx:pt idx="58237">233</cx:pt>
          <cx:pt idx="58238">202</cx:pt>
          <cx:pt idx="58239">228</cx:pt>
          <cx:pt idx="58240">228</cx:pt>
          <cx:pt idx="58241">218</cx:pt>
          <cx:pt idx="58242">185</cx:pt>
          <cx:pt idx="58243">200</cx:pt>
          <cx:pt idx="58244">167</cx:pt>
          <cx:pt idx="58245">68</cx:pt>
          <cx:pt idx="58246">38</cx:pt>
          <cx:pt idx="58247">24</cx:pt>
          <cx:pt idx="58248">12</cx:pt>
          <cx:pt idx="58249">23</cx:pt>
          <cx:pt idx="58250">55</cx:pt>
          <cx:pt idx="58251">82</cx:pt>
          <cx:pt idx="58252">138</cx:pt>
          <cx:pt idx="58253">215</cx:pt>
          <cx:pt idx="58254">191</cx:pt>
          <cx:pt idx="58255">242</cx:pt>
          <cx:pt idx="58256">248</cx:pt>
          <cx:pt idx="58257">259</cx:pt>
          <cx:pt idx="58258">207</cx:pt>
          <cx:pt idx="58259">254</cx:pt>
          <cx:pt idx="58260">223</cx:pt>
          <cx:pt idx="58261">242</cx:pt>
          <cx:pt idx="58262">222</cx:pt>
          <cx:pt idx="58263">257</cx:pt>
          <cx:pt idx="58264">226</cx:pt>
          <cx:pt idx="58265">235</cx:pt>
          <cx:pt idx="58266">198</cx:pt>
          <cx:pt idx="58267">199</cx:pt>
          <cx:pt idx="58268">179</cx:pt>
          <cx:pt idx="58269">74</cx:pt>
          <cx:pt idx="58270">41</cx:pt>
          <cx:pt idx="58271">23</cx:pt>
          <cx:pt idx="58272">15</cx:pt>
          <cx:pt idx="58273">18</cx:pt>
          <cx:pt idx="58274">60</cx:pt>
          <cx:pt idx="58275">76</cx:pt>
          <cx:pt idx="58276">136</cx:pt>
          <cx:pt idx="58277">238</cx:pt>
          <cx:pt idx="58278">194</cx:pt>
          <cx:pt idx="58279">239</cx:pt>
          <cx:pt idx="58280">250</cx:pt>
          <cx:pt idx="58281">238</cx:pt>
          <cx:pt idx="58282">229</cx:pt>
          <cx:pt idx="58283">253</cx:pt>
          <cx:pt idx="58284">211</cx:pt>
          <cx:pt idx="58285">256</cx:pt>
          <cx:pt idx="58286">215</cx:pt>
          <cx:pt idx="58287">264</cx:pt>
          <cx:pt idx="58288">241</cx:pt>
          <cx:pt idx="58289">238</cx:pt>
          <cx:pt idx="58290">196</cx:pt>
          <cx:pt idx="58291">197</cx:pt>
          <cx:pt idx="58292">194</cx:pt>
          <cx:pt idx="58293">78</cx:pt>
          <cx:pt idx="58294">36</cx:pt>
          <cx:pt idx="58295">19</cx:pt>
          <cx:pt idx="58296">14</cx:pt>
          <cx:pt idx="58297">22</cx:pt>
          <cx:pt idx="58298">53</cx:pt>
          <cx:pt idx="58299">76</cx:pt>
          <cx:pt idx="58300">144</cx:pt>
          <cx:pt idx="58301">219</cx:pt>
          <cx:pt idx="58302">190</cx:pt>
          <cx:pt idx="58303">240</cx:pt>
          <cx:pt idx="58304">239</cx:pt>
          <cx:pt idx="58305">257</cx:pt>
          <cx:pt idx="58306">253</cx:pt>
          <cx:pt idx="58307">245</cx:pt>
          <cx:pt idx="58308">233</cx:pt>
          <cx:pt idx="58309">261</cx:pt>
          <cx:pt idx="58310">217</cx:pt>
          <cx:pt idx="58311">264</cx:pt>
          <cx:pt idx="58312">246</cx:pt>
          <cx:pt idx="58313">245</cx:pt>
          <cx:pt idx="58314">210</cx:pt>
          <cx:pt idx="58315">194</cx:pt>
          <cx:pt idx="58316">173</cx:pt>
          <cx:pt idx="58317">83</cx:pt>
          <cx:pt idx="58318">42</cx:pt>
          <cx:pt idx="58319">20</cx:pt>
          <cx:pt idx="58320">12</cx:pt>
          <cx:pt idx="58321">13</cx:pt>
          <cx:pt idx="58322">26</cx:pt>
          <cx:pt idx="58323">64</cx:pt>
          <cx:pt idx="58324">131</cx:pt>
          <cx:pt idx="58325">216</cx:pt>
          <cx:pt idx="58326">184</cx:pt>
          <cx:pt idx="58327">251</cx:pt>
          <cx:pt idx="58328">248</cx:pt>
          <cx:pt idx="58329">265</cx:pt>
          <cx:pt idx="58330">229</cx:pt>
          <cx:pt idx="58331">228</cx:pt>
          <cx:pt idx="58332">230</cx:pt>
          <cx:pt idx="58333">230</cx:pt>
          <cx:pt idx="58334">202</cx:pt>
          <cx:pt idx="58335">185</cx:pt>
          <cx:pt idx="58336">204</cx:pt>
          <cx:pt idx="58337">191</cx:pt>
          <cx:pt idx="58338">152</cx:pt>
          <cx:pt idx="58339">125</cx:pt>
          <cx:pt idx="58340">138</cx:pt>
          <cx:pt idx="58341">58</cx:pt>
          <cx:pt idx="58342">18</cx:pt>
          <cx:pt idx="58343">13</cx:pt>
          <cx:pt idx="58344">7</cx:pt>
          <cx:pt idx="58345">8</cx:pt>
          <cx:pt idx="58346">22</cx:pt>
          <cx:pt idx="58347">59</cx:pt>
          <cx:pt idx="58348">114</cx:pt>
          <cx:pt idx="58349">156</cx:pt>
          <cx:pt idx="58350">131</cx:pt>
          <cx:pt idx="58351">195</cx:pt>
          <cx:pt idx="58352">171</cx:pt>
          <cx:pt idx="58353">228</cx:pt>
          <cx:pt idx="58354">201</cx:pt>
          <cx:pt idx="58355">245</cx:pt>
          <cx:pt idx="58356">232</cx:pt>
          <cx:pt idx="58357">240</cx:pt>
          <cx:pt idx="58358">217</cx:pt>
          <cx:pt idx="58359">219</cx:pt>
          <cx:pt idx="58360">217</cx:pt>
          <cx:pt idx="58361">243</cx:pt>
          <cx:pt idx="58362">207</cx:pt>
          <cx:pt idx="58363">184</cx:pt>
          <cx:pt idx="58364">187</cx:pt>
          <cx:pt idx="58365">101</cx:pt>
          <cx:pt idx="58366">30</cx:pt>
          <cx:pt idx="58367">16</cx:pt>
          <cx:pt idx="58368">16</cx:pt>
          <cx:pt idx="58369">15</cx:pt>
          <cx:pt idx="58370">22</cx:pt>
          <cx:pt idx="58371">60</cx:pt>
          <cx:pt idx="58372">160</cx:pt>
          <cx:pt idx="58373">261</cx:pt>
          <cx:pt idx="58374">220</cx:pt>
          <cx:pt idx="58375">238</cx:pt>
          <cx:pt idx="58376">262</cx:pt>
          <cx:pt idx="58377">238</cx:pt>
          <cx:pt idx="58378">224</cx:pt>
          <cx:pt idx="58379">262</cx:pt>
          <cx:pt idx="58380">270</cx:pt>
          <cx:pt idx="58381">264</cx:pt>
          <cx:pt idx="58382">213</cx:pt>
          <cx:pt idx="58383">234</cx:pt>
          <cx:pt idx="58384">235</cx:pt>
          <cx:pt idx="58385">243</cx:pt>
          <cx:pt idx="58386">209</cx:pt>
          <cx:pt idx="58387">193</cx:pt>
          <cx:pt idx="58388">177</cx:pt>
          <cx:pt idx="58389">80</cx:pt>
          <cx:pt idx="58390">35</cx:pt>
          <cx:pt idx="58391">22</cx:pt>
          <cx:pt idx="58392">17</cx:pt>
          <cx:pt idx="58393">19</cx:pt>
          <cx:pt idx="58394">47</cx:pt>
          <cx:pt idx="58395">75</cx:pt>
          <cx:pt idx="58396">154</cx:pt>
          <cx:pt idx="58397">256</cx:pt>
          <cx:pt idx="58398">190</cx:pt>
          <cx:pt idx="58399">245</cx:pt>
          <cx:pt idx="58400">233</cx:pt>
          <cx:pt idx="58401">249</cx:pt>
          <cx:pt idx="58402">225</cx:pt>
          <cx:pt idx="58403">238</cx:pt>
          <cx:pt idx="58404">230</cx:pt>
          <cx:pt idx="58405">242</cx:pt>
          <cx:pt idx="58406">210</cx:pt>
          <cx:pt idx="58407">255</cx:pt>
          <cx:pt idx="58408">234</cx:pt>
          <cx:pt idx="58409">248</cx:pt>
          <cx:pt idx="58410">210</cx:pt>
          <cx:pt idx="58411">200</cx:pt>
          <cx:pt idx="58412">181</cx:pt>
          <cx:pt idx="58413">66</cx:pt>
          <cx:pt idx="58414">38</cx:pt>
          <cx:pt idx="58415">22</cx:pt>
          <cx:pt idx="58416">19</cx:pt>
          <cx:pt idx="58417">27</cx:pt>
          <cx:pt idx="58418">54</cx:pt>
          <cx:pt idx="58419">80</cx:pt>
          <cx:pt idx="58420">169</cx:pt>
          <cx:pt idx="58421">248</cx:pt>
          <cx:pt idx="58422">210</cx:pt>
          <cx:pt idx="58423">255</cx:pt>
          <cx:pt idx="58424">243</cx:pt>
          <cx:pt idx="58425">247</cx:pt>
          <cx:pt idx="58426">206</cx:pt>
          <cx:pt idx="58427">232</cx:pt>
          <cx:pt idx="58428">231</cx:pt>
          <cx:pt idx="58429">273</cx:pt>
          <cx:pt idx="58430">224</cx:pt>
          <cx:pt idx="58431">250</cx:pt>
          <cx:pt idx="58432">226</cx:pt>
          <cx:pt idx="58433">229</cx:pt>
          <cx:pt idx="58434">210</cx:pt>
          <cx:pt idx="58435">200</cx:pt>
          <cx:pt idx="58436">180</cx:pt>
          <cx:pt idx="58437">90</cx:pt>
          <cx:pt idx="58438">44</cx:pt>
          <cx:pt idx="58439">20</cx:pt>
          <cx:pt idx="58440">19</cx:pt>
          <cx:pt idx="58441">24</cx:pt>
          <cx:pt idx="58442">52</cx:pt>
          <cx:pt idx="58443">74</cx:pt>
          <cx:pt idx="58444">155</cx:pt>
          <cx:pt idx="58445">244</cx:pt>
          <cx:pt idx="58446">204</cx:pt>
          <cx:pt idx="58447">258</cx:pt>
          <cx:pt idx="58448">249</cx:pt>
          <cx:pt idx="58449">268</cx:pt>
          <cx:pt idx="58450">246</cx:pt>
          <cx:pt idx="58451">277</cx:pt>
          <cx:pt idx="58452">228</cx:pt>
          <cx:pt idx="58453">257</cx:pt>
          <cx:pt idx="58454">224</cx:pt>
          <cx:pt idx="58455">273</cx:pt>
          <cx:pt idx="58456">265</cx:pt>
          <cx:pt idx="58457">250</cx:pt>
          <cx:pt idx="58458">206</cx:pt>
          <cx:pt idx="58459">200</cx:pt>
          <cx:pt idx="58460">180</cx:pt>
          <cx:pt idx="58461">91</cx:pt>
          <cx:pt idx="58462">45</cx:pt>
          <cx:pt idx="58463">22</cx:pt>
          <cx:pt idx="58464">18</cx:pt>
          <cx:pt idx="58465">21</cx:pt>
          <cx:pt idx="58466">57</cx:pt>
          <cx:pt idx="58467">77</cx:pt>
          <cx:pt idx="58468">154</cx:pt>
          <cx:pt idx="58469">227</cx:pt>
          <cx:pt idx="58470">216</cx:pt>
          <cx:pt idx="58471">249</cx:pt>
          <cx:pt idx="58472">263</cx:pt>
          <cx:pt idx="58473">270</cx:pt>
          <cx:pt idx="58474">239</cx:pt>
          <cx:pt idx="58475">272</cx:pt>
          <cx:pt idx="58476">235</cx:pt>
          <cx:pt idx="58477">275</cx:pt>
          <cx:pt idx="58478">233</cx:pt>
          <cx:pt idx="58479">287</cx:pt>
          <cx:pt idx="58480">253</cx:pt>
          <cx:pt idx="58481">256</cx:pt>
          <cx:pt idx="58482">208</cx:pt>
          <cx:pt idx="58483">204</cx:pt>
          <cx:pt idx="58484">175</cx:pt>
          <cx:pt idx="58485">88</cx:pt>
          <cx:pt idx="58486">39</cx:pt>
          <cx:pt idx="58487">24</cx:pt>
          <cx:pt idx="58488">14</cx:pt>
          <cx:pt idx="58489">17</cx:pt>
          <cx:pt idx="58490">27</cx:pt>
          <cx:pt idx="58491">66</cx:pt>
          <cx:pt idx="58492">145</cx:pt>
          <cx:pt idx="58493">225</cx:pt>
          <cx:pt idx="58494">185</cx:pt>
          <cx:pt idx="58495">245</cx:pt>
          <cx:pt idx="58496">258</cx:pt>
          <cx:pt idx="58497">265</cx:pt>
          <cx:pt idx="58498">229</cx:pt>
          <cx:pt idx="58499">235</cx:pt>
          <cx:pt idx="58500">225</cx:pt>
          <cx:pt idx="58501">221</cx:pt>
          <cx:pt idx="58502">203</cx:pt>
          <cx:pt idx="58503">199</cx:pt>
          <cx:pt idx="58504">209</cx:pt>
          <cx:pt idx="58505">200</cx:pt>
          <cx:pt idx="58506">159</cx:pt>
          <cx:pt idx="58507">142</cx:pt>
          <cx:pt idx="58508">135</cx:pt>
          <cx:pt idx="58509">58</cx:pt>
          <cx:pt idx="58510">18</cx:pt>
          <cx:pt idx="58511">11</cx:pt>
          <cx:pt idx="58512">11</cx:pt>
          <cx:pt idx="58513">8</cx:pt>
          <cx:pt idx="58514">22</cx:pt>
          <cx:pt idx="58515">55</cx:pt>
          <cx:pt idx="58516">117</cx:pt>
          <cx:pt idx="58517">172</cx:pt>
          <cx:pt idx="58518">135</cx:pt>
          <cx:pt idx="58519">208</cx:pt>
          <cx:pt idx="58520">202</cx:pt>
          <cx:pt idx="58521">228</cx:pt>
          <cx:pt idx="58522">228</cx:pt>
          <cx:pt idx="58523">239</cx:pt>
          <cx:pt idx="58524">237</cx:pt>
          <cx:pt idx="58525">244</cx:pt>
          <cx:pt idx="58526">222</cx:pt>
          <cx:pt idx="58527">241</cx:pt>
          <cx:pt idx="58528">236</cx:pt>
          <cx:pt idx="58529">267</cx:pt>
          <cx:pt idx="58530">242</cx:pt>
          <cx:pt idx="58531">213</cx:pt>
          <cx:pt idx="58532">204</cx:pt>
          <cx:pt idx="58533">81</cx:pt>
          <cx:pt idx="58534">30</cx:pt>
          <cx:pt idx="58535">20</cx:pt>
          <cx:pt idx="58536">21</cx:pt>
          <cx:pt idx="58537">20</cx:pt>
          <cx:pt idx="58538">19</cx:pt>
          <cx:pt idx="58539">62</cx:pt>
          <cx:pt idx="58540">167</cx:pt>
          <cx:pt idx="58541">287</cx:pt>
          <cx:pt idx="58542">239</cx:pt>
          <cx:pt idx="58543">270</cx:pt>
          <cx:pt idx="58544">268</cx:pt>
          <cx:pt idx="58545">274</cx:pt>
          <cx:pt idx="58546">258</cx:pt>
          <cx:pt idx="58547">274</cx:pt>
          <cx:pt idx="58548">245</cx:pt>
          <cx:pt idx="58549">269</cx:pt>
          <cx:pt idx="58550">222</cx:pt>
          <cx:pt idx="58551">263</cx:pt>
          <cx:pt idx="58552">247</cx:pt>
          <cx:pt idx="58553">264</cx:pt>
          <cx:pt idx="58554">211</cx:pt>
          <cx:pt idx="58555">221</cx:pt>
          <cx:pt idx="58556">187</cx:pt>
          <cx:pt idx="58557">82</cx:pt>
          <cx:pt idx="58558">46</cx:pt>
          <cx:pt idx="58559">23</cx:pt>
          <cx:pt idx="58560">21</cx:pt>
          <cx:pt idx="58561">25</cx:pt>
          <cx:pt idx="58562">48</cx:pt>
          <cx:pt idx="58563">81</cx:pt>
          <cx:pt idx="58564">171</cx:pt>
          <cx:pt idx="58565">243</cx:pt>
          <cx:pt idx="58566">216</cx:pt>
          <cx:pt idx="58567">248</cx:pt>
          <cx:pt idx="58568">254</cx:pt>
          <cx:pt idx="58569">258</cx:pt>
          <cx:pt idx="58570">229</cx:pt>
          <cx:pt idx="58571">255</cx:pt>
          <cx:pt idx="58572">233</cx:pt>
          <cx:pt idx="58573">260</cx:pt>
          <cx:pt idx="58574">215</cx:pt>
          <cx:pt idx="58575">271</cx:pt>
          <cx:pt idx="58576">275</cx:pt>
          <cx:pt idx="58577">253</cx:pt>
          <cx:pt idx="58578">221</cx:pt>
          <cx:pt idx="58579">199</cx:pt>
          <cx:pt idx="58580">190</cx:pt>
          <cx:pt idx="58581">81</cx:pt>
          <cx:pt idx="58582">42</cx:pt>
          <cx:pt idx="58583">22</cx:pt>
          <cx:pt idx="58584">14</cx:pt>
          <cx:pt idx="58585">27</cx:pt>
          <cx:pt idx="58586">53</cx:pt>
          <cx:pt idx="58587">79</cx:pt>
          <cx:pt idx="58588">162</cx:pt>
          <cx:pt idx="58589">258</cx:pt>
          <cx:pt idx="58590">215</cx:pt>
          <cx:pt idx="58591">255</cx:pt>
          <cx:pt idx="58592">266</cx:pt>
          <cx:pt idx="58593">269</cx:pt>
          <cx:pt idx="58594">248</cx:pt>
          <cx:pt idx="58595">270</cx:pt>
          <cx:pt idx="58596">246</cx:pt>
          <cx:pt idx="58597">277</cx:pt>
          <cx:pt idx="58598">226</cx:pt>
          <cx:pt idx="58599">265</cx:pt>
          <cx:pt idx="58600">257</cx:pt>
          <cx:pt idx="58601">238</cx:pt>
          <cx:pt idx="58602">210</cx:pt>
          <cx:pt idx="58603">204</cx:pt>
          <cx:pt idx="58604">179</cx:pt>
          <cx:pt idx="58605">76</cx:pt>
          <cx:pt idx="58606">34</cx:pt>
          <cx:pt idx="58607">16</cx:pt>
          <cx:pt idx="58608">15</cx:pt>
          <cx:pt idx="58609">17</cx:pt>
          <cx:pt idx="58610">55</cx:pt>
          <cx:pt idx="58611">80</cx:pt>
          <cx:pt idx="58612">150</cx:pt>
          <cx:pt idx="58613">260</cx:pt>
          <cx:pt idx="58614">223</cx:pt>
          <cx:pt idx="58615">274</cx:pt>
          <cx:pt idx="58616">247</cx:pt>
          <cx:pt idx="58617">268</cx:pt>
          <cx:pt idx="58618">229</cx:pt>
          <cx:pt idx="58619">270</cx:pt>
          <cx:pt idx="58620">223</cx:pt>
          <cx:pt idx="58621">266</cx:pt>
          <cx:pt idx="58622">273</cx:pt>
          <cx:pt idx="58623">276</cx:pt>
          <cx:pt idx="58624">278</cx:pt>
          <cx:pt idx="58625">257</cx:pt>
          <cx:pt idx="58626">210</cx:pt>
          <cx:pt idx="58627">219</cx:pt>
          <cx:pt idx="58628">199</cx:pt>
          <cx:pt idx="58629">78</cx:pt>
          <cx:pt idx="58630">44</cx:pt>
          <cx:pt idx="58631">22</cx:pt>
          <cx:pt idx="58632">17</cx:pt>
          <cx:pt idx="58633">23</cx:pt>
          <cx:pt idx="58634">53</cx:pt>
          <cx:pt idx="58635">75</cx:pt>
          <cx:pt idx="58636">161</cx:pt>
          <cx:pt idx="58637">250</cx:pt>
          <cx:pt idx="58638">239</cx:pt>
          <cx:pt idx="58639">282</cx:pt>
          <cx:pt idx="58640">265</cx:pt>
          <cx:pt idx="58641">270</cx:pt>
          <cx:pt idx="58642">265</cx:pt>
          <cx:pt idx="58643">272</cx:pt>
          <cx:pt idx="58644">252</cx:pt>
          <cx:pt idx="58645">308</cx:pt>
          <cx:pt idx="58646">256</cx:pt>
          <cx:pt idx="58647">281</cx:pt>
          <cx:pt idx="58648">272</cx:pt>
          <cx:pt idx="58649">268</cx:pt>
          <cx:pt idx="58650">223</cx:pt>
          <cx:pt idx="58651">213</cx:pt>
          <cx:pt idx="58652">178</cx:pt>
          <cx:pt idx="58653">93</cx:pt>
          <cx:pt idx="58654">44</cx:pt>
          <cx:pt idx="58655">24</cx:pt>
          <cx:pt idx="58656">14</cx:pt>
          <cx:pt idx="58657">16</cx:pt>
          <cx:pt idx="58658">30</cx:pt>
          <cx:pt idx="58659">62</cx:pt>
          <cx:pt idx="58660">149</cx:pt>
          <cx:pt idx="58661">221</cx:pt>
          <cx:pt idx="58662">185</cx:pt>
          <cx:pt idx="58663">235</cx:pt>
          <cx:pt idx="58664">258</cx:pt>
          <cx:pt idx="58665">265</cx:pt>
          <cx:pt idx="58666">223</cx:pt>
          <cx:pt idx="58667">232</cx:pt>
          <cx:pt idx="58668">233</cx:pt>
          <cx:pt idx="58669">231</cx:pt>
          <cx:pt idx="58670">190</cx:pt>
          <cx:pt idx="58671">211</cx:pt>
          <cx:pt idx="58672">215</cx:pt>
          <cx:pt idx="58673">188</cx:pt>
          <cx:pt idx="58674">156</cx:pt>
          <cx:pt idx="58675">115</cx:pt>
          <cx:pt idx="58676">140</cx:pt>
          <cx:pt idx="58677">59</cx:pt>
          <cx:pt idx="58678">20</cx:pt>
          <cx:pt idx="58679">15</cx:pt>
          <cx:pt idx="58680">8</cx:pt>
          <cx:pt idx="58681">9</cx:pt>
          <cx:pt idx="58682">19</cx:pt>
          <cx:pt idx="58683">51</cx:pt>
          <cx:pt idx="58684">124</cx:pt>
          <cx:pt idx="58685">171</cx:pt>
          <cx:pt idx="58686">136</cx:pt>
          <cx:pt idx="58687">206</cx:pt>
          <cx:pt idx="58688">187</cx:pt>
          <cx:pt idx="58689">233</cx:pt>
          <cx:pt idx="58690">218</cx:pt>
          <cx:pt idx="58691">251</cx:pt>
          <cx:pt idx="58692">244</cx:pt>
          <cx:pt idx="58693">268</cx:pt>
          <cx:pt idx="58694">231</cx:pt>
          <cx:pt idx="58695">258</cx:pt>
          <cx:pt idx="58696">254</cx:pt>
          <cx:pt idx="58697">256</cx:pt>
          <cx:pt idx="58698">239</cx:pt>
          <cx:pt idx="58699">224</cx:pt>
          <cx:pt idx="58700">178</cx:pt>
          <cx:pt idx="58701">63</cx:pt>
          <cx:pt idx="58702">20</cx:pt>
          <cx:pt idx="58703">16</cx:pt>
          <cx:pt idx="58704">21</cx:pt>
          <cx:pt idx="58705">19</cx:pt>
          <cx:pt idx="58706">22</cx:pt>
          <cx:pt idx="58707">56</cx:pt>
          <cx:pt idx="58708">163</cx:pt>
          <cx:pt idx="58709">266</cx:pt>
          <cx:pt idx="58710">231</cx:pt>
          <cx:pt idx="58711">283</cx:pt>
          <cx:pt idx="58712">248</cx:pt>
          <cx:pt idx="58713">264</cx:pt>
          <cx:pt idx="58714">257</cx:pt>
          <cx:pt idx="58715">263</cx:pt>
          <cx:pt idx="58716">234</cx:pt>
          <cx:pt idx="58717">269</cx:pt>
          <cx:pt idx="58718">216</cx:pt>
          <cx:pt idx="58719">258</cx:pt>
          <cx:pt idx="58720">254</cx:pt>
          <cx:pt idx="58721">250</cx:pt>
          <cx:pt idx="58722">229</cx:pt>
          <cx:pt idx="58723">217</cx:pt>
          <cx:pt idx="58724">161</cx:pt>
          <cx:pt idx="58725">76</cx:pt>
          <cx:pt idx="58726">41</cx:pt>
          <cx:pt idx="58727">19</cx:pt>
          <cx:pt idx="58728">16</cx:pt>
          <cx:pt idx="58729">20</cx:pt>
          <cx:pt idx="58730">51</cx:pt>
          <cx:pt idx="58731">78</cx:pt>
          <cx:pt idx="58732">160</cx:pt>
          <cx:pt idx="58733">248</cx:pt>
          <cx:pt idx="58734">231</cx:pt>
          <cx:pt idx="58735">270</cx:pt>
          <cx:pt idx="58736">257</cx:pt>
          <cx:pt idx="58737">253</cx:pt>
          <cx:pt idx="58738">225</cx:pt>
          <cx:pt idx="58739">255</cx:pt>
          <cx:pt idx="58740">229</cx:pt>
          <cx:pt idx="58741">250</cx:pt>
          <cx:pt idx="58742">220</cx:pt>
          <cx:pt idx="58743">240</cx:pt>
          <cx:pt idx="58744">255</cx:pt>
          <cx:pt idx="58745">245</cx:pt>
          <cx:pt idx="58746">200</cx:pt>
          <cx:pt idx="58747">197</cx:pt>
          <cx:pt idx="58748">174</cx:pt>
          <cx:pt idx="58749">78</cx:pt>
          <cx:pt idx="58750">42</cx:pt>
          <cx:pt idx="58751">20</cx:pt>
          <cx:pt idx="58752">17</cx:pt>
          <cx:pt idx="58753">27</cx:pt>
          <cx:pt idx="58754">47</cx:pt>
          <cx:pt idx="58755">77</cx:pt>
          <cx:pt idx="58756">158</cx:pt>
          <cx:pt idx="58757">275</cx:pt>
          <cx:pt idx="58758">226</cx:pt>
          <cx:pt idx="58759">274</cx:pt>
          <cx:pt idx="58760">250</cx:pt>
          <cx:pt idx="58761">281</cx:pt>
          <cx:pt idx="58762">250</cx:pt>
          <cx:pt idx="58763">276</cx:pt>
          <cx:pt idx="58764">243</cx:pt>
          <cx:pt idx="58765">259</cx:pt>
          <cx:pt idx="58766">263</cx:pt>
          <cx:pt idx="58767">275</cx:pt>
          <cx:pt idx="58768">242</cx:pt>
          <cx:pt idx="58769">259</cx:pt>
          <cx:pt idx="58770">209</cx:pt>
          <cx:pt idx="58771">190</cx:pt>
          <cx:pt idx="58772">180</cx:pt>
          <cx:pt idx="58773">77</cx:pt>
          <cx:pt idx="58774">45</cx:pt>
          <cx:pt idx="58775">27</cx:pt>
          <cx:pt idx="58776">17</cx:pt>
          <cx:pt idx="58777">22</cx:pt>
          <cx:pt idx="58778">57</cx:pt>
          <cx:pt idx="58779">70</cx:pt>
          <cx:pt idx="58780">154</cx:pt>
          <cx:pt idx="58781">267</cx:pt>
          <cx:pt idx="58782">235</cx:pt>
          <cx:pt idx="58783">291</cx:pt>
          <cx:pt idx="58784">267</cx:pt>
          <cx:pt idx="58785">286</cx:pt>
          <cx:pt idx="58786">250</cx:pt>
          <cx:pt idx="58787">288</cx:pt>
          <cx:pt idx="58788">221</cx:pt>
          <cx:pt idx="58789">273</cx:pt>
          <cx:pt idx="58790">252</cx:pt>
          <cx:pt idx="58791">292</cx:pt>
          <cx:pt idx="58792">257</cx:pt>
          <cx:pt idx="58793">259</cx:pt>
          <cx:pt idx="58794">210</cx:pt>
          <cx:pt idx="58795">217</cx:pt>
          <cx:pt idx="58796">184</cx:pt>
          <cx:pt idx="58797">89</cx:pt>
          <cx:pt idx="58798">50</cx:pt>
          <cx:pt idx="58799">27</cx:pt>
          <cx:pt idx="58800">20</cx:pt>
          <cx:pt idx="58801">21</cx:pt>
          <cx:pt idx="58802">48</cx:pt>
          <cx:pt idx="58803">74</cx:pt>
          <cx:pt idx="58804">161</cx:pt>
          <cx:pt idx="58805">241</cx:pt>
          <cx:pt idx="58806">224</cx:pt>
          <cx:pt idx="58807">271</cx:pt>
          <cx:pt idx="58808">267</cx:pt>
          <cx:pt idx="58809">275</cx:pt>
          <cx:pt idx="58810">253</cx:pt>
          <cx:pt idx="58811">269</cx:pt>
          <cx:pt idx="58812">269</cx:pt>
          <cx:pt idx="58813">283</cx:pt>
          <cx:pt idx="58814">252</cx:pt>
          <cx:pt idx="58815">254</cx:pt>
          <cx:pt idx="58816">272</cx:pt>
          <cx:pt idx="58817">226</cx:pt>
          <cx:pt idx="58818">217</cx:pt>
          <cx:pt idx="58819">192</cx:pt>
          <cx:pt idx="58820">184</cx:pt>
          <cx:pt idx="58821">99</cx:pt>
          <cx:pt idx="58822">46</cx:pt>
          <cx:pt idx="58823">26</cx:pt>
          <cx:pt idx="58824">11</cx:pt>
          <cx:pt idx="58825">14</cx:pt>
          <cx:pt idx="58826">27</cx:pt>
          <cx:pt idx="58827">52</cx:pt>
          <cx:pt idx="58828">129</cx:pt>
          <cx:pt idx="58829">225</cx:pt>
          <cx:pt idx="58830">172</cx:pt>
          <cx:pt idx="58831">227</cx:pt>
          <cx:pt idx="58832">244</cx:pt>
          <cx:pt idx="58833">244</cx:pt>
          <cx:pt idx="58834">221</cx:pt>
          <cx:pt idx="58835">217</cx:pt>
          <cx:pt idx="58836">206</cx:pt>
          <cx:pt idx="58837">223</cx:pt>
          <cx:pt idx="58838">187</cx:pt>
          <cx:pt idx="58839">203</cx:pt>
          <cx:pt idx="58840">197</cx:pt>
          <cx:pt idx="58841">183</cx:pt>
          <cx:pt idx="58842">150</cx:pt>
          <cx:pt idx="58843">117</cx:pt>
          <cx:pt idx="58844">135</cx:pt>
          <cx:pt idx="58845">64</cx:pt>
          <cx:pt idx="58846">25</cx:pt>
          <cx:pt idx="58847">13</cx:pt>
          <cx:pt idx="58848">5</cx:pt>
          <cx:pt idx="58849">8</cx:pt>
          <cx:pt idx="58850">21</cx:pt>
          <cx:pt idx="58851">52</cx:pt>
          <cx:pt idx="58852">108</cx:pt>
          <cx:pt idx="58853">155</cx:pt>
          <cx:pt idx="58854">134</cx:pt>
          <cx:pt idx="58855">183</cx:pt>
          <cx:pt idx="58856">184</cx:pt>
          <cx:pt idx="58857">207</cx:pt>
          <cx:pt idx="58858">214</cx:pt>
          <cx:pt idx="58859">251</cx:pt>
          <cx:pt idx="58860">243</cx:pt>
          <cx:pt idx="58861">257</cx:pt>
          <cx:pt idx="58862">233</cx:pt>
          <cx:pt idx="58863">234</cx:pt>
          <cx:pt idx="58864">250</cx:pt>
          <cx:pt idx="58865">253</cx:pt>
          <cx:pt idx="58866">234</cx:pt>
          <cx:pt idx="58867">218</cx:pt>
          <cx:pt idx="58868">190</cx:pt>
          <cx:pt idx="58869">73</cx:pt>
          <cx:pt idx="58870">19</cx:pt>
          <cx:pt idx="58871">12</cx:pt>
          <cx:pt idx="58872">16</cx:pt>
          <cx:pt idx="58873">15</cx:pt>
          <cx:pt idx="58874">27</cx:pt>
          <cx:pt idx="58875">58</cx:pt>
          <cx:pt idx="58876">169</cx:pt>
          <cx:pt idx="58877">263</cx:pt>
          <cx:pt idx="58878">225</cx:pt>
          <cx:pt idx="58879">264</cx:pt>
          <cx:pt idx="58880">264</cx:pt>
          <cx:pt idx="58881">256</cx:pt>
          <cx:pt idx="58882">264</cx:pt>
          <cx:pt idx="58883">281</cx:pt>
          <cx:pt idx="58884">253</cx:pt>
          <cx:pt idx="58885">275</cx:pt>
          <cx:pt idx="58886">231</cx:pt>
          <cx:pt idx="58887">263</cx:pt>
          <cx:pt idx="58888">257</cx:pt>
          <cx:pt idx="58889">249</cx:pt>
          <cx:pt idx="58890">231</cx:pt>
          <cx:pt idx="58891">199</cx:pt>
          <cx:pt idx="58892">194</cx:pt>
          <cx:pt idx="58893">81</cx:pt>
          <cx:pt idx="58894">38</cx:pt>
          <cx:pt idx="58895">23</cx:pt>
          <cx:pt idx="58896">17</cx:pt>
          <cx:pt idx="58897">19</cx:pt>
          <cx:pt idx="58898">47</cx:pt>
          <cx:pt idx="58899">74</cx:pt>
          <cx:pt idx="58900">152</cx:pt>
          <cx:pt idx="58901">255</cx:pt>
          <cx:pt idx="58902">226</cx:pt>
          <cx:pt idx="58903">270</cx:pt>
          <cx:pt idx="58904">257</cx:pt>
          <cx:pt idx="58905">257</cx:pt>
          <cx:pt idx="58906">234</cx:pt>
          <cx:pt idx="58907">240</cx:pt>
          <cx:pt idx="58908">230</cx:pt>
          <cx:pt idx="58909">244</cx:pt>
          <cx:pt idx="58910">244</cx:pt>
          <cx:pt idx="58911">266</cx:pt>
          <cx:pt idx="58912">261</cx:pt>
          <cx:pt idx="58913">248</cx:pt>
          <cx:pt idx="58914">197</cx:pt>
          <cx:pt idx="58915">219</cx:pt>
          <cx:pt idx="58916">180</cx:pt>
          <cx:pt idx="58917">72</cx:pt>
          <cx:pt idx="58918">40</cx:pt>
          <cx:pt idx="58919">18</cx:pt>
          <cx:pt idx="58920">18</cx:pt>
          <cx:pt idx="58921">24</cx:pt>
          <cx:pt idx="58922">52</cx:pt>
          <cx:pt idx="58923">78</cx:pt>
          <cx:pt idx="58924">162</cx:pt>
          <cx:pt idx="58925">248</cx:pt>
          <cx:pt idx="58926">217</cx:pt>
          <cx:pt idx="58927">265</cx:pt>
          <cx:pt idx="58928">277</cx:pt>
          <cx:pt idx="58929">276</cx:pt>
          <cx:pt idx="58930">240</cx:pt>
          <cx:pt idx="58931">290</cx:pt>
          <cx:pt idx="58932">256</cx:pt>
          <cx:pt idx="58933">272</cx:pt>
          <cx:pt idx="58934">257</cx:pt>
          <cx:pt idx="58935">283</cx:pt>
          <cx:pt idx="58936">277</cx:pt>
          <cx:pt idx="58937">265</cx:pt>
          <cx:pt idx="58938">229</cx:pt>
          <cx:pt idx="58939">211</cx:pt>
          <cx:pt idx="58940">188</cx:pt>
          <cx:pt idx="58941">72</cx:pt>
          <cx:pt idx="58942">48</cx:pt>
          <cx:pt idx="58943">28</cx:pt>
          <cx:pt idx="58944">16</cx:pt>
          <cx:pt idx="58945">23</cx:pt>
          <cx:pt idx="58946">49</cx:pt>
          <cx:pt idx="58947">72</cx:pt>
          <cx:pt idx="58948">146</cx:pt>
          <cx:pt idx="58949">270</cx:pt>
          <cx:pt idx="58950">217</cx:pt>
          <cx:pt idx="58951">272</cx:pt>
          <cx:pt idx="58952">269</cx:pt>
          <cx:pt idx="58953">269</cx:pt>
          <cx:pt idx="58954">240</cx:pt>
          <cx:pt idx="58955">260</cx:pt>
          <cx:pt idx="58956">246</cx:pt>
          <cx:pt idx="58957">276</cx:pt>
          <cx:pt idx="58958">225</cx:pt>
          <cx:pt idx="58959">285</cx:pt>
          <cx:pt idx="58960">294</cx:pt>
          <cx:pt idx="58961">264</cx:pt>
          <cx:pt idx="58962">227</cx:pt>
          <cx:pt idx="58963">230</cx:pt>
          <cx:pt idx="58964">203</cx:pt>
          <cx:pt idx="58965">80</cx:pt>
          <cx:pt idx="58966">47</cx:pt>
          <cx:pt idx="58967">22</cx:pt>
          <cx:pt idx="58968">13</cx:pt>
          <cx:pt idx="58969">26</cx:pt>
          <cx:pt idx="58970">53</cx:pt>
          <cx:pt idx="58971">75</cx:pt>
          <cx:pt idx="58972">140</cx:pt>
          <cx:pt idx="58973">230</cx:pt>
          <cx:pt idx="58974">255</cx:pt>
          <cx:pt idx="58975">268</cx:pt>
          <cx:pt idx="58976">270</cx:pt>
          <cx:pt idx="58977">269</cx:pt>
          <cx:pt idx="58978">268</cx:pt>
          <cx:pt idx="58979">286</cx:pt>
          <cx:pt idx="58980">291</cx:pt>
          <cx:pt idx="58981">303</cx:pt>
          <cx:pt idx="58982">271</cx:pt>
          <cx:pt idx="58983">281</cx:pt>
          <cx:pt idx="58984">251</cx:pt>
          <cx:pt idx="58985">258</cx:pt>
          <cx:pt idx="58986">218</cx:pt>
          <cx:pt idx="58987">220</cx:pt>
          <cx:pt idx="58988">184</cx:pt>
          <cx:pt idx="58989">89</cx:pt>
          <cx:pt idx="58990">47</cx:pt>
          <cx:pt idx="58991">22</cx:pt>
          <cx:pt idx="58992">9</cx:pt>
          <cx:pt idx="58993">7</cx:pt>
          <cx:pt idx="58994">26</cx:pt>
          <cx:pt idx="58995">55</cx:pt>
          <cx:pt idx="58996">136</cx:pt>
          <cx:pt idx="58997">227</cx:pt>
          <cx:pt idx="58998">185</cx:pt>
          <cx:pt idx="58999">211</cx:pt>
          <cx:pt idx="59000">267</cx:pt>
          <cx:pt idx="59001">263</cx:pt>
          <cx:pt idx="59002">237</cx:pt>
          <cx:pt idx="59003">236</cx:pt>
          <cx:pt idx="59004">217</cx:pt>
          <cx:pt idx="59005">234</cx:pt>
          <cx:pt idx="59006">192</cx:pt>
          <cx:pt idx="59007">197</cx:pt>
          <cx:pt idx="59008">199</cx:pt>
          <cx:pt idx="59009">190</cx:pt>
          <cx:pt idx="59010">157</cx:pt>
          <cx:pt idx="59011">137</cx:pt>
          <cx:pt idx="59012">144</cx:pt>
          <cx:pt idx="59013">55</cx:pt>
          <cx:pt idx="59014">23</cx:pt>
          <cx:pt idx="59015">11</cx:pt>
          <cx:pt idx="59016">7</cx:pt>
          <cx:pt idx="59017">7</cx:pt>
          <cx:pt idx="59018">18</cx:pt>
          <cx:pt idx="59019">50</cx:pt>
          <cx:pt idx="59020">119</cx:pt>
          <cx:pt idx="59021">150</cx:pt>
          <cx:pt idx="59022">129</cx:pt>
          <cx:pt idx="59023">189</cx:pt>
          <cx:pt idx="59024">190</cx:pt>
          <cx:pt idx="59025">222</cx:pt>
          <cx:pt idx="59026">226</cx:pt>
          <cx:pt idx="59027">245</cx:pt>
          <cx:pt idx="59028">246</cx:pt>
          <cx:pt idx="59029">264</cx:pt>
          <cx:pt idx="59030">230</cx:pt>
          <cx:pt idx="59031">258</cx:pt>
          <cx:pt idx="59032">243</cx:pt>
          <cx:pt idx="59033">263</cx:pt>
          <cx:pt idx="59034">206</cx:pt>
          <cx:pt idx="59035">223</cx:pt>
          <cx:pt idx="59036">176</cx:pt>
          <cx:pt idx="59037">81</cx:pt>
          <cx:pt idx="59038">28</cx:pt>
          <cx:pt idx="59039">16</cx:pt>
          <cx:pt idx="59040">18</cx:pt>
          <cx:pt idx="59041">11</cx:pt>
          <cx:pt idx="59042">21</cx:pt>
          <cx:pt idx="59043">52</cx:pt>
          <cx:pt idx="59044">157</cx:pt>
          <cx:pt idx="59045">250</cx:pt>
          <cx:pt idx="59046">233</cx:pt>
          <cx:pt idx="59047">275</cx:pt>
          <cx:pt idx="59048">259</cx:pt>
          <cx:pt idx="59049">254</cx:pt>
          <cx:pt idx="59050">250</cx:pt>
          <cx:pt idx="59051">291</cx:pt>
          <cx:pt idx="59052">269</cx:pt>
          <cx:pt idx="59053">277</cx:pt>
          <cx:pt idx="59054">246</cx:pt>
          <cx:pt idx="59055">251</cx:pt>
          <cx:pt idx="59056">247</cx:pt>
          <cx:pt idx="59057">236</cx:pt>
          <cx:pt idx="59058">217</cx:pt>
          <cx:pt idx="59059">194</cx:pt>
          <cx:pt idx="59060">169</cx:pt>
          <cx:pt idx="59061">81</cx:pt>
          <cx:pt idx="59062">40</cx:pt>
          <cx:pt idx="59063">23</cx:pt>
          <cx:pt idx="59064">18</cx:pt>
          <cx:pt idx="59065">11</cx:pt>
          <cx:pt idx="59066">46</cx:pt>
          <cx:pt idx="59067">75</cx:pt>
          <cx:pt idx="59068">140</cx:pt>
          <cx:pt idx="59069">262</cx:pt>
          <cx:pt idx="59070">216</cx:pt>
          <cx:pt idx="59071">248</cx:pt>
          <cx:pt idx="59072">257</cx:pt>
          <cx:pt idx="59073">258</cx:pt>
          <cx:pt idx="59074">270</cx:pt>
          <cx:pt idx="59075">266</cx:pt>
          <cx:pt idx="59076">262</cx:pt>
          <cx:pt idx="59077">253</cx:pt>
          <cx:pt idx="59078">226</cx:pt>
          <cx:pt idx="59079">265</cx:pt>
          <cx:pt idx="59080">247</cx:pt>
          <cx:pt idx="59081">250</cx:pt>
          <cx:pt idx="59082">227</cx:pt>
          <cx:pt idx="59083">204</cx:pt>
          <cx:pt idx="59084">178</cx:pt>
          <cx:pt idx="59085">82</cx:pt>
          <cx:pt idx="59086">52</cx:pt>
          <cx:pt idx="59087">25</cx:pt>
          <cx:pt idx="59088">17</cx:pt>
          <cx:pt idx="59089">20</cx:pt>
          <cx:pt idx="59090">47</cx:pt>
          <cx:pt idx="59091">67</cx:pt>
          <cx:pt idx="59092">144</cx:pt>
          <cx:pt idx="59093">250</cx:pt>
          <cx:pt idx="59094">233</cx:pt>
          <cx:pt idx="59095">283</cx:pt>
          <cx:pt idx="59096">279</cx:pt>
          <cx:pt idx="59097">290</cx:pt>
          <cx:pt idx="59098">259</cx:pt>
          <cx:pt idx="59099">268</cx:pt>
          <cx:pt idx="59100">272</cx:pt>
          <cx:pt idx="59101">277</cx:pt>
          <cx:pt idx="59102">255</cx:pt>
          <cx:pt idx="59103">305</cx:pt>
          <cx:pt idx="59104">275</cx:pt>
          <cx:pt idx="59105">253</cx:pt>
          <cx:pt idx="59106">209</cx:pt>
          <cx:pt idx="59107">217</cx:pt>
          <cx:pt idx="59108">183</cx:pt>
          <cx:pt idx="59109">77</cx:pt>
          <cx:pt idx="59110">43</cx:pt>
          <cx:pt idx="59111">24</cx:pt>
          <cx:pt idx="59112">22</cx:pt>
          <cx:pt idx="59113">24</cx:pt>
          <cx:pt idx="59114">48</cx:pt>
          <cx:pt idx="59115">73</cx:pt>
          <cx:pt idx="59116">166</cx:pt>
          <cx:pt idx="59117">262</cx:pt>
          <cx:pt idx="59118">229</cx:pt>
          <cx:pt idx="59119">268</cx:pt>
          <cx:pt idx="59120">256</cx:pt>
          <cx:pt idx="59121">272</cx:pt>
          <cx:pt idx="59122">279</cx:pt>
          <cx:pt idx="59123">290</cx:pt>
          <cx:pt idx="59124">255</cx:pt>
          <cx:pt idx="59125">281</cx:pt>
          <cx:pt idx="59126">246</cx:pt>
          <cx:pt idx="59127">283</cx:pt>
          <cx:pt idx="59128">265</cx:pt>
          <cx:pt idx="59129">253</cx:pt>
          <cx:pt idx="59130">214</cx:pt>
          <cx:pt idx="59131">214</cx:pt>
          <cx:pt idx="59132">197</cx:pt>
          <cx:pt idx="59133">90</cx:pt>
          <cx:pt idx="59134">51</cx:pt>
          <cx:pt idx="59135">32</cx:pt>
          <cx:pt idx="59136">19</cx:pt>
          <cx:pt idx="59137">25</cx:pt>
          <cx:pt idx="59138">49</cx:pt>
          <cx:pt idx="59139">84</cx:pt>
          <cx:pt idx="59140">157</cx:pt>
          <cx:pt idx="59141">246</cx:pt>
          <cx:pt idx="59142">217</cx:pt>
          <cx:pt idx="59143">268</cx:pt>
          <cx:pt idx="59144">277</cx:pt>
          <cx:pt idx="59145">279</cx:pt>
          <cx:pt idx="59146">253</cx:pt>
          <cx:pt idx="59147">276</cx:pt>
          <cx:pt idx="59148">270</cx:pt>
          <cx:pt idx="59149">288</cx:pt>
          <cx:pt idx="59150">251</cx:pt>
          <cx:pt idx="59151">272</cx:pt>
          <cx:pt idx="59152">275</cx:pt>
          <cx:pt idx="59153">271</cx:pt>
          <cx:pt idx="59154">217</cx:pt>
          <cx:pt idx="59155">226</cx:pt>
          <cx:pt idx="59156">180</cx:pt>
          <cx:pt idx="59157">85</cx:pt>
          <cx:pt idx="59158">52</cx:pt>
          <cx:pt idx="59159">22</cx:pt>
          <cx:pt idx="59160">16</cx:pt>
          <cx:pt idx="59161">12</cx:pt>
          <cx:pt idx="59162">27</cx:pt>
          <cx:pt idx="59163">63</cx:pt>
          <cx:pt idx="59164">122</cx:pt>
          <cx:pt idx="59165">217</cx:pt>
          <cx:pt idx="59166">179</cx:pt>
          <cx:pt idx="59167">244</cx:pt>
          <cx:pt idx="59168">241</cx:pt>
          <cx:pt idx="59169">254</cx:pt>
          <cx:pt idx="59170">234</cx:pt>
          <cx:pt idx="59171">236</cx:pt>
          <cx:pt idx="59172">226</cx:pt>
          <cx:pt idx="59173">212</cx:pt>
          <cx:pt idx="59174">199</cx:pt>
          <cx:pt idx="59175">186</cx:pt>
          <cx:pt idx="59176">195</cx:pt>
          <cx:pt idx="59177">186</cx:pt>
          <cx:pt idx="59178">155</cx:pt>
          <cx:pt idx="59179">122</cx:pt>
          <cx:pt idx="59180">142</cx:pt>
          <cx:pt idx="59181">63</cx:pt>
          <cx:pt idx="59182">19</cx:pt>
          <cx:pt idx="59183">13</cx:pt>
          <cx:pt idx="59184">9</cx:pt>
          <cx:pt idx="59185">6</cx:pt>
          <cx:pt idx="59186">11</cx:pt>
          <cx:pt idx="59187">55</cx:pt>
          <cx:pt idx="59188">101</cx:pt>
          <cx:pt idx="59189">163</cx:pt>
          <cx:pt idx="59190">124</cx:pt>
          <cx:pt idx="59191">192</cx:pt>
          <cx:pt idx="59192">194</cx:pt>
          <cx:pt idx="59193">215</cx:pt>
          <cx:pt idx="59194">209</cx:pt>
          <cx:pt idx="59195">228</cx:pt>
          <cx:pt idx="59196">229</cx:pt>
          <cx:pt idx="59197">236</cx:pt>
          <cx:pt idx="59198">221</cx:pt>
          <cx:pt idx="59199">225</cx:pt>
          <cx:pt idx="59200">236</cx:pt>
          <cx:pt idx="59201">240</cx:pt>
          <cx:pt idx="59202">210</cx:pt>
          <cx:pt idx="59203">201</cx:pt>
          <cx:pt idx="59204">174</cx:pt>
          <cx:pt idx="59205">71</cx:pt>
          <cx:pt idx="59206">23</cx:pt>
          <cx:pt idx="59207">14</cx:pt>
          <cx:pt idx="59208">14</cx:pt>
          <cx:pt idx="59209">15</cx:pt>
          <cx:pt idx="59210">19</cx:pt>
          <cx:pt idx="59211">47</cx:pt>
          <cx:pt idx="59212">134</cx:pt>
          <cx:pt idx="59213">202</cx:pt>
          <cx:pt idx="59214">170</cx:pt>
          <cx:pt idx="59215">221</cx:pt>
          <cx:pt idx="59216">222</cx:pt>
          <cx:pt idx="59217">256</cx:pt>
          <cx:pt idx="59218">240</cx:pt>
          <cx:pt idx="59219">257</cx:pt>
          <cx:pt idx="59220">241</cx:pt>
          <cx:pt idx="59221">269</cx:pt>
          <cx:pt idx="59222">217</cx:pt>
          <cx:pt idx="59223">256</cx:pt>
          <cx:pt idx="59224">237</cx:pt>
          <cx:pt idx="59225">234</cx:pt>
          <cx:pt idx="59226">222</cx:pt>
          <cx:pt idx="59227">200</cx:pt>
          <cx:pt idx="59228">180</cx:pt>
          <cx:pt idx="59229">75</cx:pt>
          <cx:pt idx="59230">39</cx:pt>
          <cx:pt idx="59231">19</cx:pt>
          <cx:pt idx="59232">20</cx:pt>
          <cx:pt idx="59233">21</cx:pt>
          <cx:pt idx="59234">46</cx:pt>
          <cx:pt idx="59235">70</cx:pt>
          <cx:pt idx="59236">135</cx:pt>
          <cx:pt idx="59237">254</cx:pt>
          <cx:pt idx="59238">208</cx:pt>
          <cx:pt idx="59239">265</cx:pt>
          <cx:pt idx="59240">270</cx:pt>
          <cx:pt idx="59241">263</cx:pt>
          <cx:pt idx="59242">224</cx:pt>
          <cx:pt idx="59243">254</cx:pt>
          <cx:pt idx="59244">248</cx:pt>
          <cx:pt idx="59245">238</cx:pt>
          <cx:pt idx="59246">207</cx:pt>
          <cx:pt idx="59247">247</cx:pt>
          <cx:pt idx="59248">241</cx:pt>
          <cx:pt idx="59249">238</cx:pt>
          <cx:pt idx="59250">207</cx:pt>
          <cx:pt idx="59251">203</cx:pt>
          <cx:pt idx="59252">184</cx:pt>
          <cx:pt idx="59253">80</cx:pt>
          <cx:pt idx="59254">43</cx:pt>
          <cx:pt idx="59255">19</cx:pt>
          <cx:pt idx="59256">22</cx:pt>
          <cx:pt idx="59257">27</cx:pt>
          <cx:pt idx="59258">49</cx:pt>
          <cx:pt idx="59259">71</cx:pt>
          <cx:pt idx="59260">147</cx:pt>
          <cx:pt idx="59261">244</cx:pt>
          <cx:pt idx="59262">222</cx:pt>
          <cx:pt idx="59263">272</cx:pt>
          <cx:pt idx="59264">238</cx:pt>
          <cx:pt idx="59265">255</cx:pt>
          <cx:pt idx="59266">224</cx:pt>
          <cx:pt idx="59267">258</cx:pt>
          <cx:pt idx="59268">250</cx:pt>
          <cx:pt idx="59269">276</cx:pt>
          <cx:pt idx="59270">245</cx:pt>
          <cx:pt idx="59271">255</cx:pt>
          <cx:pt idx="59272">236</cx:pt>
          <cx:pt idx="59273">249</cx:pt>
          <cx:pt idx="59274">200</cx:pt>
          <cx:pt idx="59275">213</cx:pt>
          <cx:pt idx="59276">185</cx:pt>
          <cx:pt idx="59277">71</cx:pt>
          <cx:pt idx="59278">47</cx:pt>
          <cx:pt idx="59279">28</cx:pt>
          <cx:pt idx="59280">16</cx:pt>
          <cx:pt idx="59281">22</cx:pt>
          <cx:pt idx="59282">44</cx:pt>
          <cx:pt idx="59283">83</cx:pt>
          <cx:pt idx="59284">153</cx:pt>
          <cx:pt idx="59285">251</cx:pt>
          <cx:pt idx="59286">211</cx:pt>
          <cx:pt idx="59287">254</cx:pt>
          <cx:pt idx="59288">242</cx:pt>
          <cx:pt idx="59289">251</cx:pt>
          <cx:pt idx="59290">228</cx:pt>
          <cx:pt idx="59291">264</cx:pt>
          <cx:pt idx="59292">223</cx:pt>
          <cx:pt idx="59293">257</cx:pt>
          <cx:pt idx="59294">241</cx:pt>
          <cx:pt idx="59295">278</cx:pt>
          <cx:pt idx="59296">245</cx:pt>
          <cx:pt idx="59297">261</cx:pt>
          <cx:pt idx="59298">211</cx:pt>
          <cx:pt idx="59299">210</cx:pt>
          <cx:pt idx="59300">201</cx:pt>
          <cx:pt idx="59301">85</cx:pt>
          <cx:pt idx="59302">41</cx:pt>
          <cx:pt idx="59303">20</cx:pt>
          <cx:pt idx="59304">18</cx:pt>
          <cx:pt idx="59305">22</cx:pt>
          <cx:pt idx="59306">48</cx:pt>
          <cx:pt idx="59307">73</cx:pt>
          <cx:pt idx="59308">152</cx:pt>
          <cx:pt idx="59309">241</cx:pt>
          <cx:pt idx="59310">216</cx:pt>
          <cx:pt idx="59311">250</cx:pt>
          <cx:pt idx="59312">255</cx:pt>
          <cx:pt idx="59313">267</cx:pt>
          <cx:pt idx="59314">243</cx:pt>
          <cx:pt idx="59315">255</cx:pt>
          <cx:pt idx="59316">259</cx:pt>
          <cx:pt idx="59317">304</cx:pt>
          <cx:pt idx="59318">266</cx:pt>
          <cx:pt idx="59319">257</cx:pt>
          <cx:pt idx="59320">244</cx:pt>
          <cx:pt idx="59321">251</cx:pt>
          <cx:pt idx="59322">224</cx:pt>
          <cx:pt idx="59323">212</cx:pt>
          <cx:pt idx="59324">188</cx:pt>
          <cx:pt idx="59325">87</cx:pt>
          <cx:pt idx="59326">38</cx:pt>
          <cx:pt idx="59327">24</cx:pt>
          <cx:pt idx="59328">11</cx:pt>
          <cx:pt idx="59329">13</cx:pt>
          <cx:pt idx="59330">24</cx:pt>
          <cx:pt idx="59331">53</cx:pt>
          <cx:pt idx="59332">140</cx:pt>
          <cx:pt idx="59333">213</cx:pt>
          <cx:pt idx="59334">191</cx:pt>
          <cx:pt idx="59335">230</cx:pt>
          <cx:pt idx="59336">247</cx:pt>
          <cx:pt idx="59337">249</cx:pt>
          <cx:pt idx="59338">224</cx:pt>
          <cx:pt idx="59339">244</cx:pt>
          <cx:pt idx="59340">227</cx:pt>
          <cx:pt idx="59341">228</cx:pt>
          <cx:pt idx="59342">188</cx:pt>
          <cx:pt idx="59343">199</cx:pt>
          <cx:pt idx="59344">198</cx:pt>
          <cx:pt idx="59345">195</cx:pt>
          <cx:pt idx="59346">156</cx:pt>
          <cx:pt idx="59347">131</cx:pt>
          <cx:pt idx="59348">141</cx:pt>
          <cx:pt idx="59349">55</cx:pt>
          <cx:pt idx="59350">20</cx:pt>
          <cx:pt idx="59351">11</cx:pt>
          <cx:pt idx="59352">6</cx:pt>
          <cx:pt idx="59353">5</cx:pt>
          <cx:pt idx="59354">12</cx:pt>
          <cx:pt idx="59355">49</cx:pt>
          <cx:pt idx="59356">113</cx:pt>
          <cx:pt idx="59357">151</cx:pt>
          <cx:pt idx="59358">135</cx:pt>
          <cx:pt idx="59359">196</cx:pt>
          <cx:pt idx="59360">177</cx:pt>
          <cx:pt idx="59361">219</cx:pt>
          <cx:pt idx="59362">217</cx:pt>
          <cx:pt idx="59363">256</cx:pt>
          <cx:pt idx="59364">245</cx:pt>
          <cx:pt idx="59365">258</cx:pt>
          <cx:pt idx="59366">225</cx:pt>
          <cx:pt idx="59367">240</cx:pt>
          <cx:pt idx="59368">242</cx:pt>
          <cx:pt idx="59369">245</cx:pt>
          <cx:pt idx="59370">215</cx:pt>
          <cx:pt idx="59371">196</cx:pt>
          <cx:pt idx="59372">178</cx:pt>
          <cx:pt idx="59373">72</cx:pt>
          <cx:pt idx="59374">25</cx:pt>
          <cx:pt idx="59375">17</cx:pt>
          <cx:pt idx="59376">15</cx:pt>
          <cx:pt idx="59377">14</cx:pt>
          <cx:pt idx="59378">18</cx:pt>
          <cx:pt idx="59379">44</cx:pt>
          <cx:pt idx="59380">145</cx:pt>
          <cx:pt idx="59381">243</cx:pt>
          <cx:pt idx="59382">213</cx:pt>
          <cx:pt idx="59383">231</cx:pt>
          <cx:pt idx="59384">252</cx:pt>
          <cx:pt idx="59385">255</cx:pt>
          <cx:pt idx="59386">242</cx:pt>
          <cx:pt idx="59387">269</cx:pt>
          <cx:pt idx="59388">248</cx:pt>
          <cx:pt idx="59389">254</cx:pt>
          <cx:pt idx="59390">234</cx:pt>
          <cx:pt idx="59391">250</cx:pt>
          <cx:pt idx="59392">249</cx:pt>
          <cx:pt idx="59393">226</cx:pt>
          <cx:pt idx="59394">230</cx:pt>
          <cx:pt idx="59395">199</cx:pt>
          <cx:pt idx="59396">167</cx:pt>
          <cx:pt idx="59397">86</cx:pt>
          <cx:pt idx="59398">45</cx:pt>
          <cx:pt idx="59399">22</cx:pt>
          <cx:pt idx="59400">17</cx:pt>
          <cx:pt idx="59401">18</cx:pt>
          <cx:pt idx="59402">42</cx:pt>
          <cx:pt idx="59403">69</cx:pt>
          <cx:pt idx="59404">152</cx:pt>
          <cx:pt idx="59405">251</cx:pt>
          <cx:pt idx="59406">213</cx:pt>
          <cx:pt idx="59407">238</cx:pt>
          <cx:pt idx="59408">229</cx:pt>
          <cx:pt idx="59409">246</cx:pt>
          <cx:pt idx="59410">226</cx:pt>
          <cx:pt idx="59411">241</cx:pt>
          <cx:pt idx="59412">220</cx:pt>
          <cx:pt idx="59413">220</cx:pt>
          <cx:pt idx="59414">219</cx:pt>
          <cx:pt idx="59415">251</cx:pt>
          <cx:pt idx="59416">234</cx:pt>
          <cx:pt idx="59417">225</cx:pt>
          <cx:pt idx="59418">197</cx:pt>
          <cx:pt idx="59419">181</cx:pt>
          <cx:pt idx="59420">178</cx:pt>
          <cx:pt idx="59421">63</cx:pt>
          <cx:pt idx="59422">44</cx:pt>
          <cx:pt idx="59423">26</cx:pt>
          <cx:pt idx="59424">18</cx:pt>
          <cx:pt idx="59425">22</cx:pt>
          <cx:pt idx="59426">45</cx:pt>
          <cx:pt idx="59427">73</cx:pt>
          <cx:pt idx="59428">148</cx:pt>
          <cx:pt idx="59429">242</cx:pt>
          <cx:pt idx="59430">223</cx:pt>
          <cx:pt idx="59431">226</cx:pt>
          <cx:pt idx="59432">239</cx:pt>
          <cx:pt idx="59433">267</cx:pt>
          <cx:pt idx="59434">233</cx:pt>
          <cx:pt idx="59435">244</cx:pt>
          <cx:pt idx="59436">215</cx:pt>
          <cx:pt idx="59437">259</cx:pt>
          <cx:pt idx="59438">258</cx:pt>
          <cx:pt idx="59439">258</cx:pt>
          <cx:pt idx="59440">244</cx:pt>
          <cx:pt idx="59441">240</cx:pt>
          <cx:pt idx="59442">213</cx:pt>
          <cx:pt idx="59443">199</cx:pt>
          <cx:pt idx="59444">176</cx:pt>
          <cx:pt idx="59445">69</cx:pt>
          <cx:pt idx="59446">36</cx:pt>
          <cx:pt idx="59447">18</cx:pt>
          <cx:pt idx="59448">16</cx:pt>
          <cx:pt idx="59449">24</cx:pt>
          <cx:pt idx="59450">56</cx:pt>
          <cx:pt idx="59451">81</cx:pt>
          <cx:pt idx="59452">148</cx:pt>
          <cx:pt idx="59453">252</cx:pt>
          <cx:pt idx="59454">230</cx:pt>
          <cx:pt idx="59455">267</cx:pt>
          <cx:pt idx="59456">249</cx:pt>
          <cx:pt idx="59457">268</cx:pt>
          <cx:pt idx="59458">238</cx:pt>
          <cx:pt idx="59459">283</cx:pt>
          <cx:pt idx="59460">243</cx:pt>
          <cx:pt idx="59461">265</cx:pt>
          <cx:pt idx="59462">240</cx:pt>
          <cx:pt idx="59463">269</cx:pt>
          <cx:pt idx="59464">261</cx:pt>
          <cx:pt idx="59465">271</cx:pt>
          <cx:pt idx="59466">223</cx:pt>
          <cx:pt idx="59467">228</cx:pt>
          <cx:pt idx="59468">198</cx:pt>
          <cx:pt idx="59469">88</cx:pt>
          <cx:pt idx="59470">42</cx:pt>
          <cx:pt idx="59471">21</cx:pt>
          <cx:pt idx="59472">17</cx:pt>
          <cx:pt idx="59473">28</cx:pt>
          <cx:pt idx="59474">54</cx:pt>
          <cx:pt idx="59475">74</cx:pt>
          <cx:pt idx="59476">149</cx:pt>
          <cx:pt idx="59477">236</cx:pt>
          <cx:pt idx="59478">218</cx:pt>
          <cx:pt idx="59479">245</cx:pt>
          <cx:pt idx="59480">253</cx:pt>
          <cx:pt idx="59481">247</cx:pt>
          <cx:pt idx="59482">245</cx:pt>
          <cx:pt idx="59483">261</cx:pt>
          <cx:pt idx="59484">245</cx:pt>
          <cx:pt idx="59485">295</cx:pt>
          <cx:pt idx="59486">244</cx:pt>
          <cx:pt idx="59487">264</cx:pt>
          <cx:pt idx="59488">250</cx:pt>
          <cx:pt idx="59489">250</cx:pt>
          <cx:pt idx="59490">238</cx:pt>
          <cx:pt idx="59491">218</cx:pt>
          <cx:pt idx="59492">179</cx:pt>
          <cx:pt idx="59493">99</cx:pt>
          <cx:pt idx="59494">50</cx:pt>
          <cx:pt idx="59495">26</cx:pt>
          <cx:pt idx="59496">11</cx:pt>
          <cx:pt idx="59497">12</cx:pt>
          <cx:pt idx="59498">32</cx:pt>
          <cx:pt idx="59499">55</cx:pt>
          <cx:pt idx="59500">127</cx:pt>
          <cx:pt idx="59501">207</cx:pt>
          <cx:pt idx="59502">173</cx:pt>
          <cx:pt idx="59503">216</cx:pt>
          <cx:pt idx="59504">235</cx:pt>
          <cx:pt idx="59505">247</cx:pt>
          <cx:pt idx="59506">199</cx:pt>
          <cx:pt idx="59507">216</cx:pt>
          <cx:pt idx="59508">217</cx:pt>
          <cx:pt idx="59509">219</cx:pt>
          <cx:pt idx="59510">170</cx:pt>
          <cx:pt idx="59511">171</cx:pt>
          <cx:pt idx="59512">179</cx:pt>
          <cx:pt idx="59513">185</cx:pt>
          <cx:pt idx="59514">152</cx:pt>
          <cx:pt idx="59515">129</cx:pt>
          <cx:pt idx="59516">135</cx:pt>
          <cx:pt idx="59517">52</cx:pt>
          <cx:pt idx="59518">21</cx:pt>
          <cx:pt idx="59519">14</cx:pt>
          <cx:pt idx="59520">3</cx:pt>
          <cx:pt idx="59521">5</cx:pt>
          <cx:pt idx="59522">15</cx:pt>
          <cx:pt idx="59523">49</cx:pt>
          <cx:pt idx="59524">102</cx:pt>
          <cx:pt idx="59525">159</cx:pt>
          <cx:pt idx="59526">128</cx:pt>
          <cx:pt idx="59527">184</cx:pt>
          <cx:pt idx="59528">175</cx:pt>
          <cx:pt idx="59529">211</cx:pt>
          <cx:pt idx="59530">220</cx:pt>
          <cx:pt idx="59531">254</cx:pt>
          <cx:pt idx="59532">251</cx:pt>
          <cx:pt idx="59533">241</cx:pt>
          <cx:pt idx="59534">215</cx:pt>
          <cx:pt idx="59535">230</cx:pt>
          <cx:pt idx="59536">228</cx:pt>
          <cx:pt idx="59537">234</cx:pt>
          <cx:pt idx="59538">217</cx:pt>
          <cx:pt idx="59539">195</cx:pt>
          <cx:pt idx="59540">180</cx:pt>
          <cx:pt idx="59541">58</cx:pt>
          <cx:pt idx="59542">26</cx:pt>
          <cx:pt idx="59543">18</cx:pt>
          <cx:pt idx="59544">16</cx:pt>
          <cx:pt idx="59545">17</cx:pt>
          <cx:pt idx="59546">21</cx:pt>
          <cx:pt idx="59547">48</cx:pt>
          <cx:pt idx="59548">124</cx:pt>
          <cx:pt idx="59549">245</cx:pt>
          <cx:pt idx="59550">211</cx:pt>
          <cx:pt idx="59551">244</cx:pt>
          <cx:pt idx="59552">262</cx:pt>
          <cx:pt idx="59553">257</cx:pt>
          <cx:pt idx="59554">241</cx:pt>
          <cx:pt idx="59555">249</cx:pt>
          <cx:pt idx="59556">248</cx:pt>
          <cx:pt idx="59557">267</cx:pt>
          <cx:pt idx="59558">258</cx:pt>
          <cx:pt idx="59559">231</cx:pt>
          <cx:pt idx="59560">253</cx:pt>
          <cx:pt idx="59561">234</cx:pt>
          <cx:pt idx="59562">216</cx:pt>
          <cx:pt idx="59563">188</cx:pt>
          <cx:pt idx="59564">182</cx:pt>
          <cx:pt idx="59565">87</cx:pt>
          <cx:pt idx="59566">43</cx:pt>
          <cx:pt idx="59567">24</cx:pt>
          <cx:pt idx="59568">13</cx:pt>
          <cx:pt idx="59569">16</cx:pt>
          <cx:pt idx="59570">41</cx:pt>
          <cx:pt idx="59571">58</cx:pt>
          <cx:pt idx="59572">144</cx:pt>
          <cx:pt idx="59573">241</cx:pt>
          <cx:pt idx="59574">195</cx:pt>
          <cx:pt idx="59575">231</cx:pt>
          <cx:pt idx="59576">222</cx:pt>
          <cx:pt idx="59577">242</cx:pt>
          <cx:pt idx="59578">220</cx:pt>
          <cx:pt idx="59579">259</cx:pt>
          <cx:pt idx="59580">239</cx:pt>
          <cx:pt idx="59581">244</cx:pt>
          <cx:pt idx="59582">209</cx:pt>
          <cx:pt idx="59583">249</cx:pt>
          <cx:pt idx="59584">226</cx:pt>
          <cx:pt idx="59585">236</cx:pt>
          <cx:pt idx="59586">183</cx:pt>
          <cx:pt idx="59587">204</cx:pt>
          <cx:pt idx="59588">174</cx:pt>
          <cx:pt idx="59589">72</cx:pt>
          <cx:pt idx="59590">46</cx:pt>
          <cx:pt idx="59591">22</cx:pt>
          <cx:pt idx="59592">21</cx:pt>
          <cx:pt idx="59593">28</cx:pt>
          <cx:pt idx="59594">43</cx:pt>
          <cx:pt idx="59595">62</cx:pt>
          <cx:pt idx="59596">136</cx:pt>
          <cx:pt idx="59597">245</cx:pt>
          <cx:pt idx="59598">214</cx:pt>
          <cx:pt idx="59599">239</cx:pt>
          <cx:pt idx="59600">232</cx:pt>
          <cx:pt idx="59601">247</cx:pt>
          <cx:pt idx="59602">219</cx:pt>
          <cx:pt idx="59603">242</cx:pt>
          <cx:pt idx="59604">241</cx:pt>
          <cx:pt idx="59605">263</cx:pt>
          <cx:pt idx="59606">235</cx:pt>
          <cx:pt idx="59607">259</cx:pt>
          <cx:pt idx="59608">247</cx:pt>
          <cx:pt idx="59609">230</cx:pt>
          <cx:pt idx="59610">192</cx:pt>
          <cx:pt idx="59611">200</cx:pt>
          <cx:pt idx="59612">170</cx:pt>
          <cx:pt idx="59613">82</cx:pt>
          <cx:pt idx="59614">44</cx:pt>
          <cx:pt idx="59615">23</cx:pt>
          <cx:pt idx="59616">15</cx:pt>
          <cx:pt idx="59617">20</cx:pt>
          <cx:pt idx="59618">47</cx:pt>
          <cx:pt idx="59619">63</cx:pt>
          <cx:pt idx="59620">150</cx:pt>
          <cx:pt idx="59621">253</cx:pt>
          <cx:pt idx="59622">206</cx:pt>
          <cx:pt idx="59623">243</cx:pt>
          <cx:pt idx="59624">233</cx:pt>
          <cx:pt idx="59625">242</cx:pt>
          <cx:pt idx="59626">212</cx:pt>
          <cx:pt idx="59627">243</cx:pt>
          <cx:pt idx="59628">239</cx:pt>
          <cx:pt idx="59629">248</cx:pt>
          <cx:pt idx="59630">234</cx:pt>
          <cx:pt idx="59631">273</cx:pt>
          <cx:pt idx="59632">240</cx:pt>
          <cx:pt idx="59633">254</cx:pt>
          <cx:pt idx="59634">219</cx:pt>
          <cx:pt idx="59635">201</cx:pt>
          <cx:pt idx="59636">191</cx:pt>
          <cx:pt idx="59637">86</cx:pt>
          <cx:pt idx="59638">48</cx:pt>
          <cx:pt idx="59639">23</cx:pt>
          <cx:pt idx="59640">16</cx:pt>
          <cx:pt idx="59641">25</cx:pt>
          <cx:pt idx="59642">48</cx:pt>
          <cx:pt idx="59643">64</cx:pt>
          <cx:pt idx="59644">149</cx:pt>
          <cx:pt idx="59645">242</cx:pt>
          <cx:pt idx="59646">209</cx:pt>
          <cx:pt idx="59647">252</cx:pt>
          <cx:pt idx="59648">254</cx:pt>
          <cx:pt idx="59649">246</cx:pt>
          <cx:pt idx="59650">254</cx:pt>
          <cx:pt idx="59651">258</cx:pt>
          <cx:pt idx="59652">245</cx:pt>
          <cx:pt idx="59653">266</cx:pt>
          <cx:pt idx="59654">253</cx:pt>
          <cx:pt idx="59655">282</cx:pt>
          <cx:pt idx="59656">248</cx:pt>
          <cx:pt idx="59657">246</cx:pt>
          <cx:pt idx="59658">209</cx:pt>
          <cx:pt idx="59659">200</cx:pt>
          <cx:pt idx="59660">170</cx:pt>
          <cx:pt idx="59661">97</cx:pt>
          <cx:pt idx="59662">43</cx:pt>
          <cx:pt idx="59663">22</cx:pt>
          <cx:pt idx="59664">11</cx:pt>
          <cx:pt idx="59665">9</cx:pt>
          <cx:pt idx="59666">19</cx:pt>
          <cx:pt idx="59667">50</cx:pt>
          <cx:pt idx="59668">116</cx:pt>
          <cx:pt idx="59669">220</cx:pt>
          <cx:pt idx="59670">180</cx:pt>
          <cx:pt idx="59671">221</cx:pt>
          <cx:pt idx="59672">232</cx:pt>
          <cx:pt idx="59673">241</cx:pt>
          <cx:pt idx="59674">224</cx:pt>
          <cx:pt idx="59675">239</cx:pt>
          <cx:pt idx="59676">225</cx:pt>
          <cx:pt idx="59677">224</cx:pt>
          <cx:pt idx="59678">166</cx:pt>
          <cx:pt idx="59679">177</cx:pt>
          <cx:pt idx="59680">170</cx:pt>
          <cx:pt idx="59681">186</cx:pt>
          <cx:pt idx="59682">154</cx:pt>
          <cx:pt idx="59683">126</cx:pt>
          <cx:pt idx="59684">136</cx:pt>
          <cx:pt idx="59685">58</cx:pt>
          <cx:pt idx="59686">21</cx:pt>
          <cx:pt idx="59687">12</cx:pt>
          <cx:pt idx="59688">8</cx:pt>
          <cx:pt idx="59689">7</cx:pt>
          <cx:pt idx="59690">9</cx:pt>
          <cx:pt idx="59691">42</cx:pt>
          <cx:pt idx="59692">101</cx:pt>
          <cx:pt idx="59693">146</cx:pt>
          <cx:pt idx="59694">136</cx:pt>
          <cx:pt idx="59695">193</cx:pt>
          <cx:pt idx="59696">194</cx:pt>
          <cx:pt idx="59697">207</cx:pt>
          <cx:pt idx="59698">233</cx:pt>
          <cx:pt idx="59699">247</cx:pt>
          <cx:pt idx="59700">232</cx:pt>
          <cx:pt idx="59701">251</cx:pt>
          <cx:pt idx="59702">210</cx:pt>
          <cx:pt idx="59703">229</cx:pt>
          <cx:pt idx="59704">228</cx:pt>
          <cx:pt idx="59705">243</cx:pt>
          <cx:pt idx="59706">224</cx:pt>
          <cx:pt idx="59707">205</cx:pt>
          <cx:pt idx="59708">188</cx:pt>
          <cx:pt idx="59709">72</cx:pt>
          <cx:pt idx="59710">25</cx:pt>
          <cx:pt idx="59711">17</cx:pt>
          <cx:pt idx="59712">20</cx:pt>
          <cx:pt idx="59713">12</cx:pt>
          <cx:pt idx="59714">20</cx:pt>
          <cx:pt idx="59715">52</cx:pt>
          <cx:pt idx="59716">142</cx:pt>
          <cx:pt idx="59717">244</cx:pt>
          <cx:pt idx="59718">225</cx:pt>
          <cx:pt idx="59719">247</cx:pt>
          <cx:pt idx="59720">229</cx:pt>
          <cx:pt idx="59721">260</cx:pt>
          <cx:pt idx="59722">239</cx:pt>
          <cx:pt idx="59723">264</cx:pt>
          <cx:pt idx="59724">247</cx:pt>
          <cx:pt idx="59725">261</cx:pt>
          <cx:pt idx="59726">225</cx:pt>
          <cx:pt idx="59727">240</cx:pt>
          <cx:pt idx="59728">239</cx:pt>
          <cx:pt idx="59729">254</cx:pt>
          <cx:pt idx="59730">197</cx:pt>
          <cx:pt idx="59731">199</cx:pt>
          <cx:pt idx="59732">166</cx:pt>
          <cx:pt idx="59733">82</cx:pt>
          <cx:pt idx="59734">44</cx:pt>
          <cx:pt idx="59735">24</cx:pt>
          <cx:pt idx="59736">21</cx:pt>
          <cx:pt idx="59737">18</cx:pt>
          <cx:pt idx="59738">43</cx:pt>
          <cx:pt idx="59739">63</cx:pt>
          <cx:pt idx="59740">139</cx:pt>
          <cx:pt idx="59741">248</cx:pt>
          <cx:pt idx="59742">228</cx:pt>
          <cx:pt idx="59743">249</cx:pt>
          <cx:pt idx="59744">223</cx:pt>
          <cx:pt idx="59745">234</cx:pt>
          <cx:pt idx="59746">225</cx:pt>
          <cx:pt idx="59747">248</cx:pt>
          <cx:pt idx="59748">244</cx:pt>
          <cx:pt idx="59749">230</cx:pt>
          <cx:pt idx="59750">212</cx:pt>
          <cx:pt idx="59751">232</cx:pt>
          <cx:pt idx="59752">232</cx:pt>
          <cx:pt idx="59753">237</cx:pt>
          <cx:pt idx="59754">202</cx:pt>
          <cx:pt idx="59755">189</cx:pt>
          <cx:pt idx="59756">166</cx:pt>
          <cx:pt idx="59757">80</cx:pt>
          <cx:pt idx="59758">40</cx:pt>
          <cx:pt idx="59759">21</cx:pt>
          <cx:pt idx="59760">22</cx:pt>
          <cx:pt idx="59761">21</cx:pt>
          <cx:pt idx="59762">47</cx:pt>
          <cx:pt idx="59763">72</cx:pt>
          <cx:pt idx="59764">136</cx:pt>
          <cx:pt idx="59765">223</cx:pt>
          <cx:pt idx="59766">207</cx:pt>
          <cx:pt idx="59767">240</cx:pt>
          <cx:pt idx="59768">224</cx:pt>
          <cx:pt idx="59769">240</cx:pt>
          <cx:pt idx="59770">232</cx:pt>
          <cx:pt idx="59771">255</cx:pt>
          <cx:pt idx="59772">232</cx:pt>
          <cx:pt idx="59773">258</cx:pt>
          <cx:pt idx="59774">216</cx:pt>
          <cx:pt idx="59775">263</cx:pt>
          <cx:pt idx="59776">248</cx:pt>
          <cx:pt idx="59777">240</cx:pt>
          <cx:pt idx="59778">202</cx:pt>
          <cx:pt idx="59779">209</cx:pt>
          <cx:pt idx="59780">167</cx:pt>
          <cx:pt idx="59781">80</cx:pt>
          <cx:pt idx="59782">46</cx:pt>
          <cx:pt idx="59783">22</cx:pt>
          <cx:pt idx="59784">20</cx:pt>
          <cx:pt idx="59785">24</cx:pt>
          <cx:pt idx="59786">55</cx:pt>
          <cx:pt idx="59787">70</cx:pt>
          <cx:pt idx="59788">137</cx:pt>
          <cx:pt idx="59789">227</cx:pt>
          <cx:pt idx="59790">212</cx:pt>
          <cx:pt idx="59791">251</cx:pt>
          <cx:pt idx="59792">226</cx:pt>
          <cx:pt idx="59793">234</cx:pt>
          <cx:pt idx="59794">234</cx:pt>
          <cx:pt idx="59795">253</cx:pt>
          <cx:pt idx="59796">224</cx:pt>
          <cx:pt idx="59797">257</cx:pt>
          <cx:pt idx="59798">228</cx:pt>
          <cx:pt idx="59799">250</cx:pt>
          <cx:pt idx="59800">266</cx:pt>
          <cx:pt idx="59801">244</cx:pt>
          <cx:pt idx="59802">209</cx:pt>
          <cx:pt idx="59803">184</cx:pt>
          <cx:pt idx="59804">186</cx:pt>
          <cx:pt idx="59805">97</cx:pt>
          <cx:pt idx="59806">46</cx:pt>
          <cx:pt idx="59807">23</cx:pt>
          <cx:pt idx="59808">13</cx:pt>
          <cx:pt idx="59809">19</cx:pt>
          <cx:pt idx="59810">52</cx:pt>
          <cx:pt idx="59811">63</cx:pt>
          <cx:pt idx="59812">115</cx:pt>
          <cx:pt idx="59813">218</cx:pt>
          <cx:pt idx="59814">212</cx:pt>
          <cx:pt idx="59815">230</cx:pt>
          <cx:pt idx="59816">258</cx:pt>
          <cx:pt idx="59817">245</cx:pt>
          <cx:pt idx="59818">262</cx:pt>
          <cx:pt idx="59819">290</cx:pt>
          <cx:pt idx="59820">281</cx:pt>
          <cx:pt idx="59821">269</cx:pt>
          <cx:pt idx="59822">234</cx:pt>
          <cx:pt idx="59823">253</cx:pt>
          <cx:pt idx="59824">251</cx:pt>
          <cx:pt idx="59825">231</cx:pt>
          <cx:pt idx="59826">212</cx:pt>
          <cx:pt idx="59827">225</cx:pt>
          <cx:pt idx="59828">186</cx:pt>
          <cx:pt idx="59829">96</cx:pt>
          <cx:pt idx="59830">44</cx:pt>
          <cx:pt idx="59831">26</cx:pt>
          <cx:pt idx="59832">9</cx:pt>
          <cx:pt idx="59833">13</cx:pt>
          <cx:pt idx="59834">19</cx:pt>
          <cx:pt idx="59835">44</cx:pt>
          <cx:pt idx="59836">119</cx:pt>
          <cx:pt idx="59837">206</cx:pt>
          <cx:pt idx="59838">191</cx:pt>
          <cx:pt idx="59839">227</cx:pt>
          <cx:pt idx="59840">229</cx:pt>
          <cx:pt idx="59841">241</cx:pt>
          <cx:pt idx="59842">219</cx:pt>
          <cx:pt idx="59843">221</cx:pt>
          <cx:pt idx="59844">207</cx:pt>
          <cx:pt idx="59845">223</cx:pt>
          <cx:pt idx="59846">178</cx:pt>
          <cx:pt idx="59847">175</cx:pt>
          <cx:pt idx="59848">171</cx:pt>
          <cx:pt idx="59849">185</cx:pt>
          <cx:pt idx="59850">152</cx:pt>
          <cx:pt idx="59851">139</cx:pt>
          <cx:pt idx="59852">131</cx:pt>
          <cx:pt idx="59853">55</cx:pt>
          <cx:pt idx="59854">18</cx:pt>
          <cx:pt idx="59855">12</cx:pt>
          <cx:pt idx="59856">7</cx:pt>
          <cx:pt idx="59857">9</cx:pt>
          <cx:pt idx="59858">5</cx:pt>
          <cx:pt idx="59859">24</cx:pt>
          <cx:pt idx="59860">44</cx:pt>
          <cx:pt idx="59861">75</cx:pt>
          <cx:pt idx="59862">144</cx:pt>
          <cx:pt idx="59863">109</cx:pt>
          <cx:pt idx="59864">177</cx:pt>
          <cx:pt idx="59865">195</cx:pt>
          <cx:pt idx="59866">217</cx:pt>
          <cx:pt idx="59867">190</cx:pt>
          <cx:pt idx="59868">225</cx:pt>
          <cx:pt idx="59869">225</cx:pt>
          <cx:pt idx="59870">226</cx:pt>
          <cx:pt idx="59871">224</cx:pt>
          <cx:pt idx="59872">250</cx:pt>
          <cx:pt idx="59873">210</cx:pt>
          <cx:pt idx="59874">216</cx:pt>
          <cx:pt idx="59875">207</cx:pt>
          <cx:pt idx="59876">201</cx:pt>
          <cx:pt idx="59877">142</cx:pt>
          <cx:pt idx="59878">42</cx:pt>
          <cx:pt idx="59879">26</cx:pt>
          <cx:pt idx="59880">19</cx:pt>
          <cx:pt idx="59881">23</cx:pt>
          <cx:pt idx="59882">11</cx:pt>
          <cx:pt idx="59883">26</cx:pt>
          <cx:pt idx="59884">51</cx:pt>
          <cx:pt idx="59885">116</cx:pt>
          <cx:pt idx="59886">239</cx:pt>
          <cx:pt idx="59887">196</cx:pt>
          <cx:pt idx="59888">240</cx:pt>
          <cx:pt idx="59889">239</cx:pt>
          <cx:pt idx="59890">250</cx:pt>
          <cx:pt idx="59891">201</cx:pt>
          <cx:pt idx="59892">239</cx:pt>
          <cx:pt idx="59893">226</cx:pt>
          <cx:pt idx="59894">215</cx:pt>
          <cx:pt idx="59895">207</cx:pt>
          <cx:pt idx="59896">207</cx:pt>
          <cx:pt idx="59897">203</cx:pt>
          <cx:pt idx="59898">217</cx:pt>
          <cx:pt idx="59899">191</cx:pt>
          <cx:pt idx="59900">174</cx:pt>
          <cx:pt idx="59901">142</cx:pt>
          <cx:pt idx="59902">64</cx:pt>
          <cx:pt idx="59903">40</cx:pt>
          <cx:pt idx="59904">19</cx:pt>
          <cx:pt idx="59905">16</cx:pt>
          <cx:pt idx="59906">16</cx:pt>
          <cx:pt idx="59907">46</cx:pt>
          <cx:pt idx="59908">61</cx:pt>
          <cx:pt idx="59909">103</cx:pt>
          <cx:pt idx="59910">199</cx:pt>
          <cx:pt idx="59911">171</cx:pt>
          <cx:pt idx="59912">197</cx:pt>
          <cx:pt idx="59913">204</cx:pt>
          <cx:pt idx="59914">218</cx:pt>
          <cx:pt idx="59915">188</cx:pt>
          <cx:pt idx="59916">209</cx:pt>
          <cx:pt idx="59917">206</cx:pt>
          <cx:pt idx="59918">209</cx:pt>
          <cx:pt idx="59919">196</cx:pt>
          <cx:pt idx="59920">202</cx:pt>
          <cx:pt idx="59921">190</cx:pt>
          <cx:pt idx="59922">215</cx:pt>
          <cx:pt idx="59923">188</cx:pt>
          <cx:pt idx="59924">170</cx:pt>
          <cx:pt idx="59925">132</cx:pt>
          <cx:pt idx="59926">43</cx:pt>
          <cx:pt idx="59927">22</cx:pt>
          <cx:pt idx="59928">15</cx:pt>
          <cx:pt idx="59929">16</cx:pt>
          <cx:pt idx="59930">19</cx:pt>
          <cx:pt idx="59931">51</cx:pt>
          <cx:pt idx="59932">62</cx:pt>
          <cx:pt idx="59933">101</cx:pt>
          <cx:pt idx="59934">244</cx:pt>
          <cx:pt idx="59935">190</cx:pt>
          <cx:pt idx="59936">230</cx:pt>
          <cx:pt idx="59937">246</cx:pt>
          <cx:pt idx="59938">249</cx:pt>
          <cx:pt idx="59939">181</cx:pt>
          <cx:pt idx="59940">199</cx:pt>
          <cx:pt idx="59941">221</cx:pt>
          <cx:pt idx="59942">219</cx:pt>
          <cx:pt idx="59943">201</cx:pt>
          <cx:pt idx="59944">236</cx:pt>
          <cx:pt idx="59945">222</cx:pt>
          <cx:pt idx="59946">217</cx:pt>
          <cx:pt idx="59947">182</cx:pt>
          <cx:pt idx="59948">191</cx:pt>
          <cx:pt idx="59949">145</cx:pt>
          <cx:pt idx="59950">68</cx:pt>
          <cx:pt idx="59951">43</cx:pt>
          <cx:pt idx="59952">19</cx:pt>
          <cx:pt idx="59953">14</cx:pt>
          <cx:pt idx="59954">21</cx:pt>
          <cx:pt idx="59955">45</cx:pt>
          <cx:pt idx="59956">62</cx:pt>
          <cx:pt idx="59957">123</cx:pt>
          <cx:pt idx="59958">228</cx:pt>
          <cx:pt idx="59959">192</cx:pt>
          <cx:pt idx="59960">247</cx:pt>
          <cx:pt idx="59961">228</cx:pt>
          <cx:pt idx="59962">239</cx:pt>
          <cx:pt idx="59963">177</cx:pt>
          <cx:pt idx="59964">203</cx:pt>
          <cx:pt idx="59965">206</cx:pt>
          <cx:pt idx="59966">240</cx:pt>
          <cx:pt idx="59967">231</cx:pt>
          <cx:pt idx="59968">249</cx:pt>
          <cx:pt idx="59969">237</cx:pt>
          <cx:pt idx="59970">248</cx:pt>
          <cx:pt idx="59971">194</cx:pt>
          <cx:pt idx="59972">187</cx:pt>
          <cx:pt idx="59973">149</cx:pt>
          <cx:pt idx="59974">72</cx:pt>
          <cx:pt idx="59975">49</cx:pt>
          <cx:pt idx="59976">20</cx:pt>
          <cx:pt idx="59977">14</cx:pt>
          <cx:pt idx="59978">25</cx:pt>
          <cx:pt idx="59979">54</cx:pt>
          <cx:pt idx="59980">69</cx:pt>
          <cx:pt idx="59981">99</cx:pt>
          <cx:pt idx="59982">204</cx:pt>
          <cx:pt idx="59983">213</cx:pt>
          <cx:pt idx="59984">251</cx:pt>
          <cx:pt idx="59985">252</cx:pt>
          <cx:pt idx="59986">263</cx:pt>
          <cx:pt idx="59987">199</cx:pt>
          <cx:pt idx="59988">228</cx:pt>
          <cx:pt idx="59989">240</cx:pt>
          <cx:pt idx="59990">256</cx:pt>
          <cx:pt idx="59991">238</cx:pt>
          <cx:pt idx="59992">263</cx:pt>
          <cx:pt idx="59993">229</cx:pt>
          <cx:pt idx="59994">235</cx:pt>
          <cx:pt idx="59995">197</cx:pt>
          <cx:pt idx="59996">192</cx:pt>
          <cx:pt idx="59997">137</cx:pt>
          <cx:pt idx="59998">68</cx:pt>
          <cx:pt idx="59999">46</cx:pt>
          <cx:pt idx="60000">14</cx:pt>
          <cx:pt idx="60001">7</cx:pt>
          <cx:pt idx="60002">4</cx:pt>
          <cx:pt idx="60003">27</cx:pt>
          <cx:pt idx="60004">46</cx:pt>
          <cx:pt idx="60005">94</cx:pt>
          <cx:pt idx="60006">181</cx:pt>
          <cx:pt idx="60007">159</cx:pt>
          <cx:pt idx="60008">220</cx:pt>
          <cx:pt idx="60009">207</cx:pt>
          <cx:pt idx="60010">227</cx:pt>
          <cx:pt idx="60011">169</cx:pt>
          <cx:pt idx="60012">193</cx:pt>
          <cx:pt idx="60013">210</cx:pt>
          <cx:pt idx="60014">173</cx:pt>
          <cx:pt idx="60015">133</cx:pt>
          <cx:pt idx="60016">155</cx:pt>
          <cx:pt idx="60017">138</cx:pt>
          <cx:pt idx="60018">164</cx:pt>
          <cx:pt idx="60019">118</cx:pt>
          <cx:pt idx="60020">108</cx:pt>
          <cx:pt idx="60021">72</cx:pt>
          <cx:pt idx="60022">25</cx:pt>
          <cx:pt idx="60023">21</cx:pt>
          <cx:pt idx="60024">5</cx:pt>
          <cx:pt idx="60025">3</cx:pt>
          <cx:pt idx="60026">3</cx:pt>
          <cx:pt idx="60027">12</cx:pt>
          <cx:pt idx="60028">41</cx:pt>
          <cx:pt idx="60029">81</cx:pt>
          <cx:pt idx="60030">122</cx:pt>
          <cx:pt idx="60031">100</cx:pt>
          <cx:pt idx="60032">174</cx:pt>
          <cx:pt idx="60033">169</cx:pt>
          <cx:pt idx="60034">197</cx:pt>
          <cx:pt idx="60035">189</cx:pt>
          <cx:pt idx="60036">211</cx:pt>
          <cx:pt idx="60037">198</cx:pt>
          <cx:pt idx="60038">221</cx:pt>
          <cx:pt idx="60039">206</cx:pt>
          <cx:pt idx="60040">213</cx:pt>
          <cx:pt idx="60041">226</cx:pt>
          <cx:pt idx="60042">226</cx:pt>
          <cx:pt idx="60043">199</cx:pt>
          <cx:pt idx="60044">199</cx:pt>
          <cx:pt idx="60045">148</cx:pt>
          <cx:pt idx="60046">48</cx:pt>
          <cx:pt idx="60047">22</cx:pt>
          <cx:pt idx="60048">15</cx:pt>
          <cx:pt idx="60049">14</cx:pt>
          <cx:pt idx="60050">11</cx:pt>
          <cx:pt idx="60051">26</cx:pt>
          <cx:pt idx="60052">42</cx:pt>
          <cx:pt idx="60053">113</cx:pt>
          <cx:pt idx="60054">237</cx:pt>
          <cx:pt idx="60055">195</cx:pt>
          <cx:pt idx="60056">247</cx:pt>
          <cx:pt idx="60057">239</cx:pt>
          <cx:pt idx="60058">244</cx:pt>
          <cx:pt idx="60059">197</cx:pt>
          <cx:pt idx="60060">225</cx:pt>
          <cx:pt idx="60061">217</cx:pt>
          <cx:pt idx="60062">221</cx:pt>
          <cx:pt idx="60063">195</cx:pt>
          <cx:pt idx="60064">217</cx:pt>
          <cx:pt idx="60065">215</cx:pt>
          <cx:pt idx="60066">210</cx:pt>
          <cx:pt idx="60067">182</cx:pt>
          <cx:pt idx="60068">181</cx:pt>
          <cx:pt idx="60069">141</cx:pt>
          <cx:pt idx="60070">62</cx:pt>
          <cx:pt idx="60071">40</cx:pt>
          <cx:pt idx="60072">24</cx:pt>
          <cx:pt idx="60073">19</cx:pt>
          <cx:pt idx="60074">17</cx:pt>
          <cx:pt idx="60075">47</cx:pt>
          <cx:pt idx="60076">63</cx:pt>
          <cx:pt idx="60077">89</cx:pt>
          <cx:pt idx="60078">226</cx:pt>
          <cx:pt idx="60079">200</cx:pt>
          <cx:pt idx="60080">228</cx:pt>
          <cx:pt idx="60081">225</cx:pt>
          <cx:pt idx="60082">219</cx:pt>
          <cx:pt idx="60083">163</cx:pt>
          <cx:pt idx="60084">189</cx:pt>
          <cx:pt idx="60085">206</cx:pt>
          <cx:pt idx="60086">204</cx:pt>
          <cx:pt idx="60087">191</cx:pt>
          <cx:pt idx="60088">225</cx:pt>
          <cx:pt idx="60089">205</cx:pt>
          <cx:pt idx="60090">221</cx:pt>
          <cx:pt idx="60091">174</cx:pt>
          <cx:pt idx="60092">172</cx:pt>
          <cx:pt idx="60093">135</cx:pt>
          <cx:pt idx="60094">63</cx:pt>
          <cx:pt idx="60095">43</cx:pt>
          <cx:pt idx="60096">21</cx:pt>
          <cx:pt idx="60097">19</cx:pt>
          <cx:pt idx="60098">18</cx:pt>
          <cx:pt idx="60099">45</cx:pt>
          <cx:pt idx="60100">73</cx:pt>
          <cx:pt idx="60101">108</cx:pt>
          <cx:pt idx="60102">231</cx:pt>
          <cx:pt idx="60103">211</cx:pt>
          <cx:pt idx="60104">241</cx:pt>
          <cx:pt idx="60105">226</cx:pt>
          <cx:pt idx="60106">223</cx:pt>
          <cx:pt idx="60107">178</cx:pt>
          <cx:pt idx="60108">208</cx:pt>
          <cx:pt idx="60109">202</cx:pt>
          <cx:pt idx="60110">232</cx:pt>
          <cx:pt idx="60111">211</cx:pt>
          <cx:pt idx="60112">237</cx:pt>
          <cx:pt idx="60113">227</cx:pt>
          <cx:pt idx="60114">225</cx:pt>
          <cx:pt idx="60115">202</cx:pt>
          <cx:pt idx="60116">175</cx:pt>
          <cx:pt idx="60117">153</cx:pt>
          <cx:pt idx="60118">67</cx:pt>
          <cx:pt idx="60119">38</cx:pt>
          <cx:pt idx="60120">15</cx:pt>
          <cx:pt idx="60121">14</cx:pt>
          <cx:pt idx="60122">16</cx:pt>
          <cx:pt idx="60123">42</cx:pt>
          <cx:pt idx="60124">75</cx:pt>
          <cx:pt idx="60125">107</cx:pt>
          <cx:pt idx="60126">233</cx:pt>
          <cx:pt idx="60127">202</cx:pt>
          <cx:pt idx="60128">232</cx:pt>
          <cx:pt idx="60129">236</cx:pt>
          <cx:pt idx="60130">236</cx:pt>
          <cx:pt idx="60131">193</cx:pt>
          <cx:pt idx="60132">194</cx:pt>
          <cx:pt idx="60133">210</cx:pt>
          <cx:pt idx="60134">234</cx:pt>
          <cx:pt idx="60135">219</cx:pt>
          <cx:pt idx="60136">241</cx:pt>
          <cx:pt idx="60137">216</cx:pt>
          <cx:pt idx="60138">221</cx:pt>
          <cx:pt idx="60139">193</cx:pt>
          <cx:pt idx="60140">178</cx:pt>
          <cx:pt idx="60141">163</cx:pt>
          <cx:pt idx="60142">73</cx:pt>
          <cx:pt idx="60143">38</cx:pt>
          <cx:pt idx="60144">22</cx:pt>
          <cx:pt idx="60145">12</cx:pt>
          <cx:pt idx="60146">22</cx:pt>
          <cx:pt idx="60147">48</cx:pt>
          <cx:pt idx="60148">66</cx:pt>
          <cx:pt idx="60149">101</cx:pt>
          <cx:pt idx="60150">220</cx:pt>
          <cx:pt idx="60151">182</cx:pt>
          <cx:pt idx="60152">248</cx:pt>
          <cx:pt idx="60153">222</cx:pt>
          <cx:pt idx="60154">245</cx:pt>
          <cx:pt idx="60155">194</cx:pt>
          <cx:pt idx="60156">221</cx:pt>
          <cx:pt idx="60157">213</cx:pt>
          <cx:pt idx="60158">229</cx:pt>
          <cx:pt idx="60159">198</cx:pt>
          <cx:pt idx="60160">231</cx:pt>
          <cx:pt idx="60161">234</cx:pt>
          <cx:pt idx="60162">215</cx:pt>
          <cx:pt idx="60163">190</cx:pt>
          <cx:pt idx="60164">177</cx:pt>
          <cx:pt idx="60165">150</cx:pt>
          <cx:pt idx="60166">69</cx:pt>
          <cx:pt idx="60167">39</cx:pt>
          <cx:pt idx="60168">17</cx:pt>
          <cx:pt idx="60169">7</cx:pt>
          <cx:pt idx="60170">6</cx:pt>
          <cx:pt idx="60171">26</cx:pt>
          <cx:pt idx="60172">43</cx:pt>
          <cx:pt idx="60173">91</cx:pt>
          <cx:pt idx="60174">190</cx:pt>
          <cx:pt idx="60175">152</cx:pt>
          <cx:pt idx="60176">204</cx:pt>
          <cx:pt idx="60177">203</cx:pt>
          <cx:pt idx="60178">212</cx:pt>
          <cx:pt idx="60179">177</cx:pt>
          <cx:pt idx="60180">188</cx:pt>
          <cx:pt idx="60181">185</cx:pt>
          <cx:pt idx="60182">159</cx:pt>
          <cx:pt idx="60183">132</cx:pt>
          <cx:pt idx="60184">156</cx:pt>
          <cx:pt idx="60185">117</cx:pt>
          <cx:pt idx="60186">145</cx:pt>
          <cx:pt idx="60187">99</cx:pt>
          <cx:pt idx="60188">101</cx:pt>
          <cx:pt idx="60189">72</cx:pt>
          <cx:pt idx="60190">19</cx:pt>
          <cx:pt idx="60191">12</cx:pt>
          <cx:pt idx="60192">3</cx:pt>
          <cx:pt idx="60193">3</cx:pt>
          <cx:pt idx="60194">2</cx:pt>
          <cx:pt idx="60195">20</cx:pt>
          <cx:pt idx="60196">38</cx:pt>
          <cx:pt idx="60197">62</cx:pt>
          <cx:pt idx="60198">109</cx:pt>
          <cx:pt idx="60199">95</cx:pt>
          <cx:pt idx="60200">159</cx:pt>
          <cx:pt idx="60201">153</cx:pt>
          <cx:pt idx="60202">187</cx:pt>
          <cx:pt idx="60203">178</cx:pt>
          <cx:pt idx="60204">205</cx:pt>
          <cx:pt idx="60205">215</cx:pt>
          <cx:pt idx="60206">231</cx:pt>
          <cx:pt idx="60207">211</cx:pt>
          <cx:pt idx="60208">217</cx:pt>
          <cx:pt idx="60209">206</cx:pt>
          <cx:pt idx="60210">230</cx:pt>
          <cx:pt idx="60211">202</cx:pt>
          <cx:pt idx="60212">187</cx:pt>
          <cx:pt idx="60213">139</cx:pt>
          <cx:pt idx="60214">52</cx:pt>
          <cx:pt idx="60215">28</cx:pt>
          <cx:pt idx="60216">13</cx:pt>
          <cx:pt idx="60217">15</cx:pt>
          <cx:pt idx="60218">9</cx:pt>
          <cx:pt idx="60219">28</cx:pt>
          <cx:pt idx="60220">37</cx:pt>
          <cx:pt idx="60221">96</cx:pt>
          <cx:pt idx="60222">217</cx:pt>
          <cx:pt idx="60223">243</cx:pt>
          <cx:pt idx="60224">251</cx:pt>
          <cx:pt idx="60225">250</cx:pt>
          <cx:pt idx="60226">247</cx:pt>
          <cx:pt idx="60227">216</cx:pt>
          <cx:pt idx="60228">207</cx:pt>
          <cx:pt idx="60229">219</cx:pt>
          <cx:pt idx="60230">240</cx:pt>
          <cx:pt idx="60231">208</cx:pt>
          <cx:pt idx="60232">222</cx:pt>
          <cx:pt idx="60233">209</cx:pt>
          <cx:pt idx="60234">228</cx:pt>
          <cx:pt idx="60235">188</cx:pt>
          <cx:pt idx="60236">177</cx:pt>
          <cx:pt idx="60237">134</cx:pt>
          <cx:pt idx="60238">65</cx:pt>
          <cx:pt idx="60239">44</cx:pt>
          <cx:pt idx="60240">16</cx:pt>
          <cx:pt idx="60241">15</cx:pt>
          <cx:pt idx="60242">18</cx:pt>
          <cx:pt idx="60243">54</cx:pt>
          <cx:pt idx="60244">68</cx:pt>
          <cx:pt idx="60245">104</cx:pt>
          <cx:pt idx="60246">215</cx:pt>
          <cx:pt idx="60247">182</cx:pt>
          <cx:pt idx="60248">226</cx:pt>
          <cx:pt idx="60249">210</cx:pt>
          <cx:pt idx="60250">230</cx:pt>
          <cx:pt idx="60251">166</cx:pt>
          <cx:pt idx="60252">191</cx:pt>
          <cx:pt idx="60253">196</cx:pt>
          <cx:pt idx="60254">203</cx:pt>
          <cx:pt idx="60255">185</cx:pt>
          <cx:pt idx="60256">215</cx:pt>
          <cx:pt idx="60257">204</cx:pt>
          <cx:pt idx="60258">242</cx:pt>
          <cx:pt idx="60259">178</cx:pt>
          <cx:pt idx="60260">185</cx:pt>
          <cx:pt idx="60261">125</cx:pt>
          <cx:pt idx="60262">69</cx:pt>
          <cx:pt idx="60263">43</cx:pt>
          <cx:pt idx="60264">24</cx:pt>
          <cx:pt idx="60265">16</cx:pt>
          <cx:pt idx="60266">19</cx:pt>
          <cx:pt idx="60267">50</cx:pt>
          <cx:pt idx="60268">71</cx:pt>
          <cx:pt idx="60269">116</cx:pt>
          <cx:pt idx="60270">223</cx:pt>
          <cx:pt idx="60271">187</cx:pt>
          <cx:pt idx="60272">228</cx:pt>
          <cx:pt idx="60273">224</cx:pt>
          <cx:pt idx="60274">229</cx:pt>
          <cx:pt idx="60275">192</cx:pt>
          <cx:pt idx="60276">201</cx:pt>
          <cx:pt idx="60277">212</cx:pt>
          <cx:pt idx="60278">234</cx:pt>
          <cx:pt idx="60279">201</cx:pt>
          <cx:pt idx="60280">237</cx:pt>
          <cx:pt idx="60281">237</cx:pt>
          <cx:pt idx="60282">235</cx:pt>
          <cx:pt idx="60283">201</cx:pt>
          <cx:pt idx="60284">191</cx:pt>
          <cx:pt idx="60285">150</cx:pt>
          <cx:pt idx="60286">78</cx:pt>
          <cx:pt idx="60287">42</cx:pt>
          <cx:pt idx="60288">23</cx:pt>
          <cx:pt idx="60289">12</cx:pt>
          <cx:pt idx="60290">23</cx:pt>
          <cx:pt idx="60291">52</cx:pt>
          <cx:pt idx="60292">68</cx:pt>
          <cx:pt idx="60293">121</cx:pt>
          <cx:pt idx="60294">236</cx:pt>
          <cx:pt idx="60295">200</cx:pt>
          <cx:pt idx="60296">249</cx:pt>
          <cx:pt idx="60297">244</cx:pt>
          <cx:pt idx="60298">235</cx:pt>
          <cx:pt idx="60299">184</cx:pt>
          <cx:pt idx="60300">226</cx:pt>
          <cx:pt idx="60301">223</cx:pt>
          <cx:pt idx="60302">234</cx:pt>
          <cx:pt idx="60303">247</cx:pt>
          <cx:pt idx="60304">262</cx:pt>
          <cx:pt idx="60305">245</cx:pt>
          <cx:pt idx="60306">249</cx:pt>
          <cx:pt idx="60307">199</cx:pt>
          <cx:pt idx="60308">181</cx:pt>
          <cx:pt idx="60309">142</cx:pt>
          <cx:pt idx="60310">72</cx:pt>
          <cx:pt idx="60311">51</cx:pt>
          <cx:pt idx="60312">21</cx:pt>
          <cx:pt idx="60313">13</cx:pt>
          <cx:pt idx="60314">24</cx:pt>
          <cx:pt idx="60315">49</cx:pt>
          <cx:pt idx="60316">71</cx:pt>
          <cx:pt idx="60317">113</cx:pt>
          <cx:pt idx="60318">214</cx:pt>
          <cx:pt idx="60319">183</cx:pt>
          <cx:pt idx="60320">236</cx:pt>
          <cx:pt idx="60321">235</cx:pt>
          <cx:pt idx="60322">241</cx:pt>
          <cx:pt idx="60323">192</cx:pt>
          <cx:pt idx="60324">202</cx:pt>
          <cx:pt idx="60325">221</cx:pt>
          <cx:pt idx="60326">248</cx:pt>
          <cx:pt idx="60327">242</cx:pt>
          <cx:pt idx="60328">224</cx:pt>
          <cx:pt idx="60329">236</cx:pt>
          <cx:pt idx="60330">229</cx:pt>
          <cx:pt idx="60331">207</cx:pt>
          <cx:pt idx="60332">185</cx:pt>
          <cx:pt idx="60333">143</cx:pt>
          <cx:pt idx="60334">83</cx:pt>
          <cx:pt idx="60335">43</cx:pt>
          <cx:pt idx="60336">20</cx:pt>
          <cx:pt idx="60337">9</cx:pt>
          <cx:pt idx="60338">6</cx:pt>
          <cx:pt idx="60339">25</cx:pt>
          <cx:pt idx="60340">48</cx:pt>
          <cx:pt idx="60341">94</cx:pt>
          <cx:pt idx="60342">181</cx:pt>
          <cx:pt idx="60343">158</cx:pt>
          <cx:pt idx="60344">221</cx:pt>
          <cx:pt idx="60345">193</cx:pt>
          <cx:pt idx="60346">217</cx:pt>
          <cx:pt idx="60347">159</cx:pt>
          <cx:pt idx="60348">178</cx:pt>
          <cx:pt idx="60349">184</cx:pt>
          <cx:pt idx="60350">155</cx:pt>
          <cx:pt idx="60351">132</cx:pt>
          <cx:pt idx="60352">142</cx:pt>
          <cx:pt idx="60353">123</cx:pt>
          <cx:pt idx="60354">141</cx:pt>
          <cx:pt idx="60355">108</cx:pt>
          <cx:pt idx="60356">94</cx:pt>
          <cx:pt idx="60357">63</cx:pt>
          <cx:pt idx="60358">20</cx:pt>
          <cx:pt idx="60359">8</cx:pt>
          <cx:pt idx="60360">7</cx:pt>
          <cx:pt idx="60361">4</cx:pt>
          <cx:pt idx="60362">2</cx:pt>
          <cx:pt idx="60363">15</cx:pt>
          <cx:pt idx="60364">40</cx:pt>
          <cx:pt idx="60365">66</cx:pt>
          <cx:pt idx="60366">112</cx:pt>
          <cx:pt idx="60367">83</cx:pt>
          <cx:pt idx="60368">165</cx:pt>
          <cx:pt idx="60369">171</cx:pt>
          <cx:pt idx="60370">186</cx:pt>
          <cx:pt idx="60371">171</cx:pt>
          <cx:pt idx="60372">194</cx:pt>
          <cx:pt idx="60373">191</cx:pt>
          <cx:pt idx="60374">217</cx:pt>
          <cx:pt idx="60375">207</cx:pt>
          <cx:pt idx="60376">217</cx:pt>
          <cx:pt idx="60377">211</cx:pt>
          <cx:pt idx="60378">215</cx:pt>
          <cx:pt idx="60379">191</cx:pt>
          <cx:pt idx="60380">191</cx:pt>
          <cx:pt idx="60381">143</cx:pt>
          <cx:pt idx="60382">54</cx:pt>
          <cx:pt idx="60383">21</cx:pt>
          <cx:pt idx="60384">13</cx:pt>
          <cx:pt idx="60385">16</cx:pt>
          <cx:pt idx="60386">19</cx:pt>
          <cx:pt idx="60387">30</cx:pt>
          <cx:pt idx="60388">45</cx:pt>
          <cx:pt idx="60389">96</cx:pt>
          <cx:pt idx="60390">242</cx:pt>
          <cx:pt idx="60391">192</cx:pt>
          <cx:pt idx="60392">250</cx:pt>
          <cx:pt idx="60393">235</cx:pt>
          <cx:pt idx="60394">244</cx:pt>
          <cx:pt idx="60395">196</cx:pt>
          <cx:pt idx="60396">205</cx:pt>
          <cx:pt idx="60397">219</cx:pt>
          <cx:pt idx="60398">225</cx:pt>
          <cx:pt idx="60399">195</cx:pt>
          <cx:pt idx="60400">226</cx:pt>
          <cx:pt idx="60401">213</cx:pt>
          <cx:pt idx="60402">223</cx:pt>
          <cx:pt idx="60403">171</cx:pt>
          <cx:pt idx="60404">182</cx:pt>
          <cx:pt idx="60405">130</cx:pt>
          <cx:pt idx="60406">58</cx:pt>
          <cx:pt idx="60407">40</cx:pt>
          <cx:pt idx="60408">17</cx:pt>
          <cx:pt idx="60409">14</cx:pt>
          <cx:pt idx="60410">19</cx:pt>
          <cx:pt idx="60411">54</cx:pt>
          <cx:pt idx="60412">65</cx:pt>
          <cx:pt idx="60413">110</cx:pt>
          <cx:pt idx="60414">224</cx:pt>
          <cx:pt idx="60415">185</cx:pt>
          <cx:pt idx="60416">232</cx:pt>
          <cx:pt idx="60417">217</cx:pt>
          <cx:pt idx="60418">227</cx:pt>
          <cx:pt idx="60419">153</cx:pt>
          <cx:pt idx="60420">199</cx:pt>
          <cx:pt idx="60421">195</cx:pt>
          <cx:pt idx="60422">208</cx:pt>
          <cx:pt idx="60423">179</cx:pt>
          <cx:pt idx="60424">227</cx:pt>
          <cx:pt idx="60425">193</cx:pt>
          <cx:pt idx="60426">216</cx:pt>
          <cx:pt idx="60427">180</cx:pt>
          <cx:pt idx="60428">170</cx:pt>
          <cx:pt idx="60429">126</cx:pt>
          <cx:pt idx="60430">71</cx:pt>
          <cx:pt idx="60431">41</cx:pt>
          <cx:pt idx="60432">16</cx:pt>
          <cx:pt idx="60433">17</cx:pt>
          <cx:pt idx="60434">22</cx:pt>
          <cx:pt idx="60435">50</cx:pt>
          <cx:pt idx="60436">59</cx:pt>
          <cx:pt idx="60437">80</cx:pt>
          <cx:pt idx="60438">173</cx:pt>
          <cx:pt idx="60439">151</cx:pt>
          <cx:pt idx="60440">169</cx:pt>
          <cx:pt idx="60441">187</cx:pt>
          <cx:pt idx="60442">181</cx:pt>
          <cx:pt idx="60443">150</cx:pt>
          <cx:pt idx="60444">160</cx:pt>
          <cx:pt idx="60445">147</cx:pt>
          <cx:pt idx="60446">193</cx:pt>
          <cx:pt idx="60447">169</cx:pt>
          <cx:pt idx="60448">192</cx:pt>
          <cx:pt idx="60449">177</cx:pt>
          <cx:pt idx="60450">156</cx:pt>
          <cx:pt idx="60451">143</cx:pt>
          <cx:pt idx="60452">140</cx:pt>
          <cx:pt idx="60453">108</cx:pt>
          <cx:pt idx="60454">64</cx:pt>
          <cx:pt idx="60455">45</cx:pt>
          <cx:pt idx="60456">19</cx:pt>
          <cx:pt idx="60457">15</cx:pt>
          <cx:pt idx="60458">24</cx:pt>
          <cx:pt idx="60459">45</cx:pt>
          <cx:pt idx="60460">63</cx:pt>
          <cx:pt idx="60461">96</cx:pt>
          <cx:pt idx="60462">189</cx:pt>
          <cx:pt idx="60463">155</cx:pt>
          <cx:pt idx="60464">184</cx:pt>
          <cx:pt idx="60465">166</cx:pt>
          <cx:pt idx="60466">196</cx:pt>
          <cx:pt idx="60467">141</cx:pt>
          <cx:pt idx="60468">158</cx:pt>
          <cx:pt idx="60469">152</cx:pt>
          <cx:pt idx="60470">183</cx:pt>
          <cx:pt idx="60471">169</cx:pt>
          <cx:pt idx="60472">202</cx:pt>
          <cx:pt idx="60473">174</cx:pt>
          <cx:pt idx="60474">187</cx:pt>
          <cx:pt idx="60475">152</cx:pt>
          <cx:pt idx="60476">153</cx:pt>
          <cx:pt idx="60477">119</cx:pt>
          <cx:pt idx="60478">72</cx:pt>
          <cx:pt idx="60479">42</cx:pt>
          <cx:pt idx="60480">16</cx:pt>
          <cx:pt idx="60481">19</cx:pt>
          <cx:pt idx="60482">23</cx:pt>
          <cx:pt idx="60483">40</cx:pt>
          <cx:pt idx="60484">70</cx:pt>
          <cx:pt idx="60485">72</cx:pt>
          <cx:pt idx="60486">171</cx:pt>
          <cx:pt idx="60487">150</cx:pt>
          <cx:pt idx="60488">176</cx:pt>
          <cx:pt idx="60489">199</cx:pt>
          <cx:pt idx="60490">204</cx:pt>
          <cx:pt idx="60491">187</cx:pt>
          <cx:pt idx="60492">186</cx:pt>
          <cx:pt idx="60493">186</cx:pt>
          <cx:pt idx="60494">182</cx:pt>
          <cx:pt idx="60495">180</cx:pt>
          <cx:pt idx="60496">193</cx:pt>
          <cx:pt idx="60497">187</cx:pt>
          <cx:pt idx="60498">170</cx:pt>
          <cx:pt idx="60499">145</cx:pt>
          <cx:pt idx="60500">147</cx:pt>
          <cx:pt idx="60501">124</cx:pt>
          <cx:pt idx="60502">74</cx:pt>
          <cx:pt idx="60503">45</cx:pt>
          <cx:pt idx="60504">25</cx:pt>
          <cx:pt idx="60505">11</cx:pt>
          <cx:pt idx="60506">4</cx:pt>
          <cx:pt idx="60507">19</cx:pt>
          <cx:pt idx="60508">37</cx:pt>
          <cx:pt idx="60509">81</cx:pt>
          <cx:pt idx="60510">159</cx:pt>
          <cx:pt idx="60511">130</cx:pt>
          <cx:pt idx="60512">190</cx:pt>
          <cx:pt idx="60513">191</cx:pt>
          <cx:pt idx="60514">202</cx:pt>
          <cx:pt idx="60515">146</cx:pt>
          <cx:pt idx="60516">169</cx:pt>
          <cx:pt idx="60517">183</cx:pt>
          <cx:pt idx="60518">159</cx:pt>
          <cx:pt idx="60519">130</cx:pt>
          <cx:pt idx="60520">144</cx:pt>
          <cx:pt idx="60521">121</cx:pt>
          <cx:pt idx="60522">128</cx:pt>
          <cx:pt idx="60523">79</cx:pt>
          <cx:pt idx="60524">89</cx:pt>
          <cx:pt idx="60525">65</cx:pt>
          <cx:pt idx="60526">19</cx:pt>
          <cx:pt idx="60527">10</cx:pt>
          <cx:pt idx="60528">3</cx:pt>
          <cx:pt idx="60529">1</cx:pt>
          <cx:pt idx="60530">1</cx:pt>
          <cx:pt idx="60531">12</cx:pt>
          <cx:pt idx="60532">35</cx:pt>
          <cx:pt idx="60533">69</cx:pt>
          <cx:pt idx="60534">104</cx:pt>
          <cx:pt idx="60535">85</cx:pt>
          <cx:pt idx="60536">160</cx:pt>
          <cx:pt idx="60537">169</cx:pt>
          <cx:pt idx="60538">196</cx:pt>
          <cx:pt idx="60539">169</cx:pt>
          <cx:pt idx="60540">203</cx:pt>
          <cx:pt idx="60541">194</cx:pt>
          <cx:pt idx="60542">219</cx:pt>
          <cx:pt idx="60543">202</cx:pt>
          <cx:pt idx="60544">221</cx:pt>
          <cx:pt idx="60545">199</cx:pt>
          <cx:pt idx="60546">220</cx:pt>
          <cx:pt idx="60547">185</cx:pt>
          <cx:pt idx="60548">189</cx:pt>
          <cx:pt idx="60549">146</cx:pt>
          <cx:pt idx="60550">45</cx:pt>
          <cx:pt idx="60551">20</cx:pt>
          <cx:pt idx="60552">15</cx:pt>
          <cx:pt idx="60553">14</cx:pt>
          <cx:pt idx="60554">13</cx:pt>
          <cx:pt idx="60555">24</cx:pt>
          <cx:pt idx="60556">48</cx:pt>
          <cx:pt idx="60557">105</cx:pt>
          <cx:pt idx="60558">233</cx:pt>
          <cx:pt idx="60559">204</cx:pt>
          <cx:pt idx="60560">244</cx:pt>
          <cx:pt idx="60561">246</cx:pt>
          <cx:pt idx="60562">255</cx:pt>
          <cx:pt idx="60563">200</cx:pt>
          <cx:pt idx="60564">208</cx:pt>
          <cx:pt idx="60565">207</cx:pt>
          <cx:pt idx="60566">226</cx:pt>
          <cx:pt idx="60567">206</cx:pt>
          <cx:pt idx="60568">230</cx:pt>
          <cx:pt idx="60569">208</cx:pt>
          <cx:pt idx="60570">218</cx:pt>
          <cx:pt idx="60571">177</cx:pt>
          <cx:pt idx="60572">157</cx:pt>
          <cx:pt idx="60573">145</cx:pt>
          <cx:pt idx="60574">76</cx:pt>
          <cx:pt idx="60575">48</cx:pt>
          <cx:pt idx="60576">19</cx:pt>
          <cx:pt idx="60577">14</cx:pt>
          <cx:pt idx="60578">19</cx:pt>
          <cx:pt idx="60579">38</cx:pt>
          <cx:pt idx="60580">68</cx:pt>
          <cx:pt idx="60581">91</cx:pt>
          <cx:pt idx="60582">183</cx:pt>
          <cx:pt idx="60583">170</cx:pt>
          <cx:pt idx="60584">181</cx:pt>
          <cx:pt idx="60585">189</cx:pt>
          <cx:pt idx="60586">174</cx:pt>
          <cx:pt idx="60587">143</cx:pt>
          <cx:pt idx="60588">151</cx:pt>
          <cx:pt idx="60589">162</cx:pt>
          <cx:pt idx="60590">170</cx:pt>
          <cx:pt idx="60591">168</cx:pt>
          <cx:pt idx="60592">175</cx:pt>
          <cx:pt idx="60593">166</cx:pt>
          <cx:pt idx="60594">164</cx:pt>
          <cx:pt idx="60595">132</cx:pt>
          <cx:pt idx="60596">136</cx:pt>
          <cx:pt idx="60597">102</cx:pt>
          <cx:pt idx="60598">65</cx:pt>
          <cx:pt idx="60599">48</cx:pt>
          <cx:pt idx="60600">20</cx:pt>
          <cx:pt idx="60601">15</cx:pt>
          <cx:pt idx="60602">20</cx:pt>
          <cx:pt idx="60603">53</cx:pt>
          <cx:pt idx="60604">66</cx:pt>
          <cx:pt idx="60605">76</cx:pt>
          <cx:pt idx="60606">163</cx:pt>
          <cx:pt idx="60607">153</cx:pt>
          <cx:pt idx="60608">171</cx:pt>
          <cx:pt idx="60609">189</cx:pt>
          <cx:pt idx="60610">183</cx:pt>
          <cx:pt idx="60611">146</cx:pt>
          <cx:pt idx="60612">180</cx:pt>
          <cx:pt idx="60613">155</cx:pt>
          <cx:pt idx="60614">176</cx:pt>
          <cx:pt idx="60615">181</cx:pt>
          <cx:pt idx="60616">184</cx:pt>
          <cx:pt idx="60617">191</cx:pt>
          <cx:pt idx="60618">178</cx:pt>
          <cx:pt idx="60619">143</cx:pt>
          <cx:pt idx="60620">149</cx:pt>
          <cx:pt idx="60621">112</cx:pt>
          <cx:pt idx="60622">71</cx:pt>
          <cx:pt idx="60623">50</cx:pt>
          <cx:pt idx="60624">27</cx:pt>
          <cx:pt idx="60625">20</cx:pt>
          <cx:pt idx="60626">24</cx:pt>
          <cx:pt idx="60627">49</cx:pt>
          <cx:pt idx="60628">68</cx:pt>
          <cx:pt idx="60629">102</cx:pt>
          <cx:pt idx="60630">222</cx:pt>
          <cx:pt idx="60631">209</cx:pt>
          <cx:pt idx="60632">231</cx:pt>
          <cx:pt idx="60633">234</cx:pt>
          <cx:pt idx="60634">256</cx:pt>
          <cx:pt idx="60635">199</cx:pt>
          <cx:pt idx="60636">198</cx:pt>
          <cx:pt idx="60637">202</cx:pt>
          <cx:pt idx="60638">227</cx:pt>
          <cx:pt idx="60639">216</cx:pt>
          <cx:pt idx="60640">220</cx:pt>
          <cx:pt idx="60641">231</cx:pt>
          <cx:pt idx="60642">233</cx:pt>
          <cx:pt idx="60643">188</cx:pt>
          <cx:pt idx="60644">183</cx:pt>
          <cx:pt idx="60645">160</cx:pt>
          <cx:pt idx="60646">78</cx:pt>
          <cx:pt idx="60647">53</cx:pt>
          <cx:pt idx="60648">29</cx:pt>
          <cx:pt idx="60649">14</cx:pt>
          <cx:pt idx="60650">25</cx:pt>
          <cx:pt idx="60651">50</cx:pt>
          <cx:pt idx="60652">71</cx:pt>
          <cx:pt idx="60653">107</cx:pt>
          <cx:pt idx="60654">208</cx:pt>
          <cx:pt idx="60655">197</cx:pt>
          <cx:pt idx="60656">246</cx:pt>
          <cx:pt idx="60657">237</cx:pt>
          <cx:pt idx="60658">251</cx:pt>
          <cx:pt idx="60659">199</cx:pt>
          <cx:pt idx="60660">224</cx:pt>
          <cx:pt idx="60661">216</cx:pt>
          <cx:pt idx="60662">231</cx:pt>
          <cx:pt idx="60663">221</cx:pt>
          <cx:pt idx="60664">236</cx:pt>
          <cx:pt idx="60665">219</cx:pt>
          <cx:pt idx="60666">234</cx:pt>
          <cx:pt idx="60667">190</cx:pt>
          <cx:pt idx="60668">178</cx:pt>
          <cx:pt idx="60669">149</cx:pt>
          <cx:pt idx="60670">69</cx:pt>
          <cx:pt idx="60671">44</cx:pt>
          <cx:pt idx="60672">17</cx:pt>
          <cx:pt idx="60673">8</cx:pt>
          <cx:pt idx="60674">5</cx:pt>
          <cx:pt idx="60675">21</cx:pt>
          <cx:pt idx="60676">45</cx:pt>
          <cx:pt idx="60677">82</cx:pt>
          <cx:pt idx="60678">172</cx:pt>
          <cx:pt idx="60679">168</cx:pt>
          <cx:pt idx="60680">170</cx:pt>
          <cx:pt idx="60681">212</cx:pt>
          <cx:pt idx="60682">214</cx:pt>
          <cx:pt idx="60683">186</cx:pt>
          <cx:pt idx="60684">186</cx:pt>
          <cx:pt idx="60685">188</cx:pt>
          <cx:pt idx="60686">170</cx:pt>
          <cx:pt idx="60687">149</cx:pt>
          <cx:pt idx="60688">141</cx:pt>
          <cx:pt idx="60689">111</cx:pt>
          <cx:pt idx="60690">135</cx:pt>
          <cx:pt idx="60691">102</cx:pt>
          <cx:pt idx="60692">90</cx:pt>
          <cx:pt idx="60693">74</cx:pt>
          <cx:pt idx="60694">30</cx:pt>
          <cx:pt idx="60695">16</cx:pt>
          <cx:pt idx="60696">6</cx:pt>
          <cx:pt idx="60697">2</cx:pt>
          <cx:pt idx="60698">5</cx:pt>
          <cx:pt idx="60699">19</cx:pt>
          <cx:pt idx="60700">38</cx:pt>
          <cx:pt idx="60701">65</cx:pt>
          <cx:pt idx="60702">116</cx:pt>
          <cx:pt idx="60703">88</cx:pt>
          <cx:pt idx="60704">160</cx:pt>
          <cx:pt idx="60705">169</cx:pt>
          <cx:pt idx="60706">185</cx:pt>
          <cx:pt idx="60707">174</cx:pt>
          <cx:pt idx="60708">216</cx:pt>
          <cx:pt idx="60709">209</cx:pt>
          <cx:pt idx="60710">218</cx:pt>
          <cx:pt idx="60711">205</cx:pt>
          <cx:pt idx="60712">205</cx:pt>
          <cx:pt idx="60713">196</cx:pt>
          <cx:pt idx="60714">219</cx:pt>
          <cx:pt idx="60715">173</cx:pt>
          <cx:pt idx="60716">169</cx:pt>
          <cx:pt idx="60717">147</cx:pt>
          <cx:pt idx="60718">75</cx:pt>
          <cx:pt idx="60719">32</cx:pt>
          <cx:pt idx="60720">10</cx:pt>
          <cx:pt idx="60721">13</cx:pt>
          <cx:pt idx="60722">18</cx:pt>
          <cx:pt idx="60723">22</cx:pt>
          <cx:pt idx="60724">44</cx:pt>
          <cx:pt idx="60725">100</cx:pt>
          <cx:pt idx="60726">212</cx:pt>
          <cx:pt idx="60727">190</cx:pt>
          <cx:pt idx="60728">242</cx:pt>
          <cx:pt idx="60729">233</cx:pt>
          <cx:pt idx="60730">247</cx:pt>
          <cx:pt idx="60731">232</cx:pt>
          <cx:pt idx="60732">199</cx:pt>
          <cx:pt idx="60733">209</cx:pt>
          <cx:pt idx="60734">219</cx:pt>
          <cx:pt idx="60735">213</cx:pt>
          <cx:pt idx="60736">215</cx:pt>
          <cx:pt idx="60737">211</cx:pt>
          <cx:pt idx="60738">214</cx:pt>
          <cx:pt idx="60739">178</cx:pt>
          <cx:pt idx="60740">152</cx:pt>
          <cx:pt idx="60741">136</cx:pt>
          <cx:pt idx="60742">74</cx:pt>
          <cx:pt idx="60743">41</cx:pt>
          <cx:pt idx="60744">14</cx:pt>
          <cx:pt idx="60745">13</cx:pt>
          <cx:pt idx="60746">20</cx:pt>
          <cx:pt idx="60747">38</cx:pt>
          <cx:pt idx="60748">70</cx:pt>
          <cx:pt idx="60749">94</cx:pt>
          <cx:pt idx="60750">199</cx:pt>
          <cx:pt idx="60751">194</cx:pt>
          <cx:pt idx="60752">207</cx:pt>
          <cx:pt idx="60753">203</cx:pt>
          <cx:pt idx="60754">217</cx:pt>
          <cx:pt idx="60755">173</cx:pt>
          <cx:pt idx="60756">188</cx:pt>
          <cx:pt idx="60757">203</cx:pt>
          <cx:pt idx="60758">196</cx:pt>
          <cx:pt idx="60759">199</cx:pt>
          <cx:pt idx="60760">214</cx:pt>
          <cx:pt idx="60761">203</cx:pt>
          <cx:pt idx="60762">198</cx:pt>
          <cx:pt idx="60763">196</cx:pt>
          <cx:pt idx="60764">165</cx:pt>
          <cx:pt idx="60765">147</cx:pt>
          <cx:pt idx="60766">102</cx:pt>
          <cx:pt idx="60767">54</cx:pt>
          <cx:pt idx="60768">20</cx:pt>
          <cx:pt idx="60769">13</cx:pt>
          <cx:pt idx="60770">26</cx:pt>
          <cx:pt idx="60771">43</cx:pt>
          <cx:pt idx="60772">68</cx:pt>
          <cx:pt idx="60773">86</cx:pt>
          <cx:pt idx="60774">199</cx:pt>
          <cx:pt idx="60775">185</cx:pt>
          <cx:pt idx="60776">219</cx:pt>
          <cx:pt idx="60777">219</cx:pt>
          <cx:pt idx="60778">231</cx:pt>
          <cx:pt idx="60779">197</cx:pt>
          <cx:pt idx="60780">183</cx:pt>
          <cx:pt idx="60781">208</cx:pt>
          <cx:pt idx="60782">208</cx:pt>
          <cx:pt idx="60783">218</cx:pt>
          <cx:pt idx="60784">197</cx:pt>
          <cx:pt idx="60785">212</cx:pt>
          <cx:pt idx="60786">207</cx:pt>
          <cx:pt idx="60787">207</cx:pt>
          <cx:pt idx="60788">190</cx:pt>
          <cx:pt idx="60789">144</cx:pt>
          <cx:pt idx="60790">92</cx:pt>
          <cx:pt idx="60791">44</cx:pt>
          <cx:pt idx="60792">22</cx:pt>
          <cx:pt idx="60793">13</cx:pt>
          <cx:pt idx="60794">28</cx:pt>
          <cx:pt idx="60795">52</cx:pt>
          <cx:pt idx="60796">63</cx:pt>
          <cx:pt idx="60797">96</cx:pt>
          <cx:pt idx="60798">200</cx:pt>
          <cx:pt idx="60799">210</cx:pt>
          <cx:pt idx="60800">223</cx:pt>
          <cx:pt idx="60801">231</cx:pt>
          <cx:pt idx="60802">246</cx:pt>
          <cx:pt idx="60803">194</cx:pt>
          <cx:pt idx="60804">215</cx:pt>
          <cx:pt idx="60805">220</cx:pt>
          <cx:pt idx="60806">234</cx:pt>
          <cx:pt idx="60807">236</cx:pt>
          <cx:pt idx="60808">231</cx:pt>
          <cx:pt idx="60809">241</cx:pt>
          <cx:pt idx="60810">221</cx:pt>
          <cx:pt idx="60811">198</cx:pt>
          <cx:pt idx="60812">201</cx:pt>
          <cx:pt idx="60813">139</cx:pt>
          <cx:pt idx="60814">70</cx:pt>
          <cx:pt idx="60815">37</cx:pt>
          <cx:pt idx="60816">17</cx:pt>
          <cx:pt idx="60817">17</cx:pt>
          <cx:pt idx="60818">25</cx:pt>
          <cx:pt idx="60819">53</cx:pt>
          <cx:pt idx="60820">67</cx:pt>
          <cx:pt idx="60821">101</cx:pt>
          <cx:pt idx="60822">212</cx:pt>
          <cx:pt idx="60823">212</cx:pt>
          <cx:pt idx="60824">242</cx:pt>
          <cx:pt idx="60825">240</cx:pt>
          <cx:pt idx="60826">266</cx:pt>
          <cx:pt idx="60827">224</cx:pt>
          <cx:pt idx="60828">230</cx:pt>
          <cx:pt idx="60829">239</cx:pt>
          <cx:pt idx="60830">248</cx:pt>
          <cx:pt idx="60831">217</cx:pt>
          <cx:pt idx="60832">254</cx:pt>
          <cx:pt idx="60833">231</cx:pt>
          <cx:pt idx="60834">237</cx:pt>
          <cx:pt idx="60835">187</cx:pt>
          <cx:pt idx="60836">187</cx:pt>
          <cx:pt idx="60837">142</cx:pt>
          <cx:pt idx="60838">73</cx:pt>
          <cx:pt idx="60839">44</cx:pt>
          <cx:pt idx="60840">20</cx:pt>
          <cx:pt idx="60841">10</cx:pt>
          <cx:pt idx="60842">4</cx:pt>
          <cx:pt idx="60843">22</cx:pt>
          <cx:pt idx="60844">47</cx:pt>
          <cx:pt idx="60845">86</cx:pt>
          <cx:pt idx="60846">175</cx:pt>
          <cx:pt idx="60847">162</cx:pt>
          <cx:pt idx="60848">207</cx:pt>
          <cx:pt idx="60849">210</cx:pt>
          <cx:pt idx="60850">228</cx:pt>
          <cx:pt idx="60851">180</cx:pt>
          <cx:pt idx="60852">207</cx:pt>
          <cx:pt idx="60853">200</cx:pt>
          <cx:pt idx="60854">174</cx:pt>
          <cx:pt idx="60855">134</cx:pt>
          <cx:pt idx="60856">140</cx:pt>
          <cx:pt idx="60857">125</cx:pt>
          <cx:pt idx="60858">142</cx:pt>
          <cx:pt idx="60859">104</cx:pt>
          <cx:pt idx="60860">97</cx:pt>
          <cx:pt idx="60861">63</cx:pt>
          <cx:pt idx="60862">22</cx:pt>
          <cx:pt idx="60863">12</cx:pt>
          <cx:pt idx="60864">3</cx:pt>
          <cx:pt idx="60865">1</cx:pt>
          <cx:pt idx="60866">4</cx:pt>
          <cx:pt idx="60867">12</cx:pt>
          <cx:pt idx="60868">31</cx:pt>
          <cx:pt idx="60869">71</cx:pt>
          <cx:pt idx="60870">114</cx:pt>
          <cx:pt idx="60871">86</cx:pt>
          <cx:pt idx="60872">158</cx:pt>
          <cx:pt idx="60873">165</cx:pt>
          <cx:pt idx="60874">197</cx:pt>
          <cx:pt idx="60875">201</cx:pt>
          <cx:pt idx="60876">211</cx:pt>
          <cx:pt idx="60877">211</cx:pt>
          <cx:pt idx="60878">219</cx:pt>
          <cx:pt idx="60879">203</cx:pt>
          <cx:pt idx="60880">207</cx:pt>
          <cx:pt idx="60881">221</cx:pt>
          <cx:pt idx="60882">236</cx:pt>
          <cx:pt idx="60883">182</cx:pt>
          <cx:pt idx="60884">209</cx:pt>
          <cx:pt idx="60885">148</cx:pt>
          <cx:pt idx="60886">54</cx:pt>
          <cx:pt idx="60887">17</cx:pt>
          <cx:pt idx="60888">13</cx:pt>
          <cx:pt idx="60889">17</cx:pt>
          <cx:pt idx="60890">11</cx:pt>
          <cx:pt idx="60891">23</cx:pt>
          <cx:pt idx="60892">43</cx:pt>
          <cx:pt idx="60893">106</cx:pt>
          <cx:pt idx="60894">230</cx:pt>
          <cx:pt idx="60895">207</cx:pt>
          <cx:pt idx="60896">246</cx:pt>
          <cx:pt idx="60897">241</cx:pt>
          <cx:pt idx="60898">255</cx:pt>
          <cx:pt idx="60899">188</cx:pt>
          <cx:pt idx="60900">206</cx:pt>
          <cx:pt idx="60901">205</cx:pt>
          <cx:pt idx="60902">211</cx:pt>
          <cx:pt idx="60903">204</cx:pt>
          <cx:pt idx="60904">213</cx:pt>
          <cx:pt idx="60905">216</cx:pt>
          <cx:pt idx="60906">216</cx:pt>
          <cx:pt idx="60907">181</cx:pt>
          <cx:pt idx="60908">157</cx:pt>
          <cx:pt idx="60909">135</cx:pt>
          <cx:pt idx="60910">61</cx:pt>
          <cx:pt idx="60911">46</cx:pt>
          <cx:pt idx="60912">17</cx:pt>
          <cx:pt idx="60913">17</cx:pt>
          <cx:pt idx="60914">22</cx:pt>
          <cx:pt idx="60915">47</cx:pt>
          <cx:pt idx="60916">69</cx:pt>
          <cx:pt idx="60917">98</cx:pt>
          <cx:pt idx="60918">206</cx:pt>
          <cx:pt idx="60919">203</cx:pt>
          <cx:pt idx="60920">222</cx:pt>
          <cx:pt idx="60921">234</cx:pt>
          <cx:pt idx="60922">220</cx:pt>
          <cx:pt idx="60923">188</cx:pt>
          <cx:pt idx="60924">191</cx:pt>
          <cx:pt idx="60925">200</cx:pt>
          <cx:pt idx="60926">206</cx:pt>
          <cx:pt idx="60927">200</cx:pt>
          <cx:pt idx="60928">213</cx:pt>
          <cx:pt idx="60929">200</cx:pt>
          <cx:pt idx="60930">216</cx:pt>
          <cx:pt idx="60931">178</cx:pt>
          <cx:pt idx="60932">179</cx:pt>
          <cx:pt idx="60933">137</cx:pt>
          <cx:pt idx="60934">70</cx:pt>
          <cx:pt idx="60935">45</cx:pt>
          <cx:pt idx="60936">25</cx:pt>
          <cx:pt idx="60937">21</cx:pt>
          <cx:pt idx="60938">27</cx:pt>
          <cx:pt idx="60939">55</cx:pt>
          <cx:pt idx="60940">64</cx:pt>
          <cx:pt idx="60941">108</cx:pt>
          <cx:pt idx="60942">224</cx:pt>
          <cx:pt idx="60943">190</cx:pt>
          <cx:pt idx="60944">221</cx:pt>
          <cx:pt idx="60945">218</cx:pt>
          <cx:pt idx="60946">225</cx:pt>
          <cx:pt idx="60947">191</cx:pt>
          <cx:pt idx="60948">202</cx:pt>
          <cx:pt idx="60949">223</cx:pt>
          <cx:pt idx="60950">234</cx:pt>
          <cx:pt idx="60951">210</cx:pt>
          <cx:pt idx="60952">228</cx:pt>
          <cx:pt idx="60953">211</cx:pt>
          <cx:pt idx="60954">224</cx:pt>
          <cx:pt idx="60955">188</cx:pt>
          <cx:pt idx="60956">170</cx:pt>
          <cx:pt idx="60957">137</cx:pt>
          <cx:pt idx="60958">60</cx:pt>
          <cx:pt idx="60959">46</cx:pt>
          <cx:pt idx="60960">27</cx:pt>
          <cx:pt idx="60961">13</cx:pt>
          <cx:pt idx="60962">20</cx:pt>
          <cx:pt idx="60963">48</cx:pt>
          <cx:pt idx="60964">67</cx:pt>
          <cx:pt idx="60965">94</cx:pt>
          <cx:pt idx="60966">218</cx:pt>
          <cx:pt idx="60967">203</cx:pt>
          <cx:pt idx="60968">227</cx:pt>
          <cx:pt idx="60969">234</cx:pt>
          <cx:pt idx="60970">247</cx:pt>
          <cx:pt idx="60971">203</cx:pt>
          <cx:pt idx="60972">202</cx:pt>
          <cx:pt idx="60973">225</cx:pt>
          <cx:pt idx="60974">221</cx:pt>
          <cx:pt idx="60975">222</cx:pt>
          <cx:pt idx="60976">240</cx:pt>
          <cx:pt idx="60977">231</cx:pt>
          <cx:pt idx="60978">230</cx:pt>
          <cx:pt idx="60979">196</cx:pt>
          <cx:pt idx="60980">172</cx:pt>
          <cx:pt idx="60981">145</cx:pt>
          <cx:pt idx="60982">84</cx:pt>
          <cx:pt idx="60983">50</cx:pt>
          <cx:pt idx="60984">24</cx:pt>
          <cx:pt idx="60985">15</cx:pt>
          <cx:pt idx="60986">19</cx:pt>
          <cx:pt idx="60987">49</cx:pt>
          <cx:pt idx="60988">70</cx:pt>
          <cx:pt idx="60989">106</cx:pt>
          <cx:pt idx="60990">208</cx:pt>
          <cx:pt idx="60991">184</cx:pt>
          <cx:pt idx="60992">257</cx:pt>
          <cx:pt idx="60993">230</cx:pt>
          <cx:pt idx="60994">263</cx:pt>
          <cx:pt idx="60995">218</cx:pt>
          <cx:pt idx="60996">224</cx:pt>
          <cx:pt idx="60997">229</cx:pt>
          <cx:pt idx="60998">263</cx:pt>
          <cx:pt idx="60999">222</cx:pt>
          <cx:pt idx="61000">225</cx:pt>
          <cx:pt idx="61001">211</cx:pt>
          <cx:pt idx="61002">210</cx:pt>
          <cx:pt idx="61003">184</cx:pt>
          <cx:pt idx="61004">182</cx:pt>
          <cx:pt idx="61005">145</cx:pt>
          <cx:pt idx="61006">75</cx:pt>
          <cx:pt idx="61007">46</cx:pt>
          <cx:pt idx="61008">16</cx:pt>
          <cx:pt idx="61009">9</cx:pt>
          <cx:pt idx="61010">3</cx:pt>
          <cx:pt idx="61011">27</cx:pt>
          <cx:pt idx="61012">45</cx:pt>
          <cx:pt idx="61013">77</cx:pt>
          <cx:pt idx="61014">169</cx:pt>
          <cx:pt idx="61015">162</cx:pt>
          <cx:pt idx="61016">208</cx:pt>
          <cx:pt idx="61017">207</cx:pt>
          <cx:pt idx="61018">237</cx:pt>
          <cx:pt idx="61019">172</cx:pt>
          <cx:pt idx="61020">214</cx:pt>
          <cx:pt idx="61021">201</cx:pt>
          <cx:pt idx="61022">174</cx:pt>
          <cx:pt idx="61023">144</cx:pt>
          <cx:pt idx="61024">140</cx:pt>
          <cx:pt idx="61025">120</cx:pt>
          <cx:pt idx="61026">154</cx:pt>
          <cx:pt idx="61027">115</cx:pt>
          <cx:pt idx="61028">95</cx:pt>
          <cx:pt idx="61029">72</cx:pt>
          <cx:pt idx="61030">28</cx:pt>
          <cx:pt idx="61031">12</cx:pt>
          <cx:pt idx="61032">7</cx:pt>
          <cx:pt idx="61033">4</cx:pt>
          <cx:pt idx="61034">2</cx:pt>
          <cx:pt idx="61035">12</cx:pt>
          <cx:pt idx="61036">37</cx:pt>
          <cx:pt idx="61037">55</cx:pt>
          <cx:pt idx="61038">105</cx:pt>
          <cx:pt idx="61039">104</cx:pt>
          <cx:pt idx="61040">164</cx:pt>
          <cx:pt idx="61041">158</cx:pt>
          <cx:pt idx="61042">193</cx:pt>
          <cx:pt idx="61043">172</cx:pt>
          <cx:pt idx="61044">195</cx:pt>
          <cx:pt idx="61045">200</cx:pt>
          <cx:pt idx="61046">216</cx:pt>
          <cx:pt idx="61047">206</cx:pt>
          <cx:pt idx="61048">203</cx:pt>
          <cx:pt idx="61049">198</cx:pt>
          <cx:pt idx="61050">218</cx:pt>
          <cx:pt idx="61051">196</cx:pt>
          <cx:pt idx="61052">176</cx:pt>
          <cx:pt idx="61053">153</cx:pt>
          <cx:pt idx="61054">62</cx:pt>
          <cx:pt idx="61055">19</cx:pt>
          <cx:pt idx="61056">15</cx:pt>
          <cx:pt idx="61057">17</cx:pt>
          <cx:pt idx="61058">15</cx:pt>
          <cx:pt idx="61059">27</cx:pt>
          <cx:pt idx="61060">45</cx:pt>
          <cx:pt idx="61061">100</cx:pt>
          <cx:pt idx="61062">211</cx:pt>
          <cx:pt idx="61063">203</cx:pt>
          <cx:pt idx="61064">234</cx:pt>
          <cx:pt idx="61065">239</cx:pt>
          <cx:pt idx="61066">251</cx:pt>
          <cx:pt idx="61067">188</cx:pt>
          <cx:pt idx="61068">206</cx:pt>
          <cx:pt idx="61069">213</cx:pt>
          <cx:pt idx="61070">215</cx:pt>
          <cx:pt idx="61071">194</cx:pt>
          <cx:pt idx="61072">214</cx:pt>
          <cx:pt idx="61073">202</cx:pt>
          <cx:pt idx="61074">211</cx:pt>
          <cx:pt idx="61075">183</cx:pt>
          <cx:pt idx="61076">151</cx:pt>
          <cx:pt idx="61077">144</cx:pt>
          <cx:pt idx="61078">68</cx:pt>
          <cx:pt idx="61079">49</cx:pt>
          <cx:pt idx="61080">20</cx:pt>
          <cx:pt idx="61081">16</cx:pt>
          <cx:pt idx="61082">14</cx:pt>
          <cx:pt idx="61083">44</cx:pt>
          <cx:pt idx="61084">75</cx:pt>
          <cx:pt idx="61085">101</cx:pt>
          <cx:pt idx="61086">195</cx:pt>
          <cx:pt idx="61087">170</cx:pt>
          <cx:pt idx="61088">222</cx:pt>
          <cx:pt idx="61089">219</cx:pt>
          <cx:pt idx="61090">225</cx:pt>
          <cx:pt idx="61091">196</cx:pt>
          <cx:pt idx="61092">199</cx:pt>
          <cx:pt idx="61093">184</cx:pt>
          <cx:pt idx="61094">200</cx:pt>
          <cx:pt idx="61095">190</cx:pt>
          <cx:pt idx="61096">211</cx:pt>
          <cx:pt idx="61097">190</cx:pt>
          <cx:pt idx="61098">216</cx:pt>
          <cx:pt idx="61099">186</cx:pt>
          <cx:pt idx="61100">162</cx:pt>
          <cx:pt idx="61101">149</cx:pt>
          <cx:pt idx="61102">79</cx:pt>
          <cx:pt idx="61103">42</cx:pt>
          <cx:pt idx="61104">23</cx:pt>
          <cx:pt idx="61105">19</cx:pt>
          <cx:pt idx="61106">18</cx:pt>
          <cx:pt idx="61107">46</cx:pt>
          <cx:pt idx="61108">79</cx:pt>
          <cx:pt idx="61109">102</cx:pt>
          <cx:pt idx="61110">209</cx:pt>
          <cx:pt idx="61111">195</cx:pt>
          <cx:pt idx="61112">202</cx:pt>
          <cx:pt idx="61113">202</cx:pt>
          <cx:pt idx="61114">207</cx:pt>
          <cx:pt idx="61115">195</cx:pt>
          <cx:pt idx="61116">210</cx:pt>
          <cx:pt idx="61117">210</cx:pt>
          <cx:pt idx="61118">218</cx:pt>
          <cx:pt idx="61119">212</cx:pt>
          <cx:pt idx="61120">202</cx:pt>
          <cx:pt idx="61121">198</cx:pt>
          <cx:pt idx="61122">206</cx:pt>
          <cx:pt idx="61123">192</cx:pt>
          <cx:pt idx="61124">170</cx:pt>
          <cx:pt idx="61125">149</cx:pt>
          <cx:pt idx="61126">79</cx:pt>
          <cx:pt idx="61127">37</cx:pt>
          <cx:pt idx="61128">16</cx:pt>
          <cx:pt idx="61129">17</cx:pt>
          <cx:pt idx="61130">18</cx:pt>
          <cx:pt idx="61131">40</cx:pt>
          <cx:pt idx="61132">78</cx:pt>
          <cx:pt idx="61133">97</cx:pt>
          <cx:pt idx="61134">192</cx:pt>
          <cx:pt idx="61135">193</cx:pt>
          <cx:pt idx="61136">220</cx:pt>
          <cx:pt idx="61137">219</cx:pt>
          <cx:pt idx="61138">227</cx:pt>
          <cx:pt idx="61139">203</cx:pt>
          <cx:pt idx="61140">191</cx:pt>
          <cx:pt idx="61141">194</cx:pt>
          <cx:pt idx="61142">213</cx:pt>
          <cx:pt idx="61143">224</cx:pt>
          <cx:pt idx="61144">202</cx:pt>
          <cx:pt idx="61145">227</cx:pt>
          <cx:pt idx="61146">204</cx:pt>
          <cx:pt idx="61147">204</cx:pt>
          <cx:pt idx="61148">174</cx:pt>
          <cx:pt idx="61149">156</cx:pt>
          <cx:pt idx="61150">98</cx:pt>
          <cx:pt idx="61151">47</cx:pt>
          <cx:pt idx="61152">23</cx:pt>
          <cx:pt idx="61153">19</cx:pt>
          <cx:pt idx="61154">23</cx:pt>
          <cx:pt idx="61155">44</cx:pt>
          <cx:pt idx="61156">72</cx:pt>
          <cx:pt idx="61157">89</cx:pt>
          <cx:pt idx="61158">187</cx:pt>
          <cx:pt idx="61159">183</cx:pt>
          <cx:pt idx="61160">210</cx:pt>
          <cx:pt idx="61161">212</cx:pt>
          <cx:pt idx="61162">264</cx:pt>
          <cx:pt idx="61163">207</cx:pt>
          <cx:pt idx="61164">195</cx:pt>
          <cx:pt idx="61165">205</cx:pt>
          <cx:pt idx="61166">212</cx:pt>
          <cx:pt idx="61167">204</cx:pt>
          <cx:pt idx="61168">209</cx:pt>
          <cx:pt idx="61169">207</cx:pt>
          <cx:pt idx="61170">188</cx:pt>
          <cx:pt idx="61171">184</cx:pt>
          <cx:pt idx="61172">168</cx:pt>
          <cx:pt idx="61173">153</cx:pt>
          <cx:pt idx="61174">80</cx:pt>
          <cx:pt idx="61175">40</cx:pt>
          <cx:pt idx="61176">17</cx:pt>
          <cx:pt idx="61177">7</cx:pt>
          <cx:pt idx="61178">6</cx:pt>
          <cx:pt idx="61179">26</cx:pt>
          <cx:pt idx="61180">44</cx:pt>
          <cx:pt idx="61181">78</cx:pt>
          <cx:pt idx="61182">158</cx:pt>
          <cx:pt idx="61183">139</cx:pt>
          <cx:pt idx="61184">183</cx:pt>
          <cx:pt idx="61185">189</cx:pt>
          <cx:pt idx="61186">196</cx:pt>
          <cx:pt idx="61187">169</cx:pt>
          <cx:pt idx="61188">163</cx:pt>
          <cx:pt idx="61189">175</cx:pt>
          <cx:pt idx="61190">114</cx:pt>
          <cx:pt idx="61191">97</cx:pt>
          <cx:pt idx="61192">104</cx:pt>
          <cx:pt idx="61193">73</cx:pt>
          <cx:pt idx="61194">64</cx:pt>
          <cx:pt idx="61195">46</cx:pt>
          <cx:pt idx="61196">54</cx:pt>
          <cx:pt idx="61197">29</cx:pt>
          <cx:pt idx="61198">10</cx:pt>
          <cx:pt idx="61199">11</cx:pt>
          <cx:pt idx="61200">3</cx:pt>
          <cx:pt idx="61201">1</cx:pt>
          <cx:pt idx="61202">2</cx:pt>
          <cx:pt idx="61203">8</cx:pt>
          <cx:pt idx="61204">22</cx:pt>
          <cx:pt idx="61205">42</cx:pt>
          <cx:pt idx="61206">46</cx:pt>
          <cx:pt idx="61207">49</cx:pt>
          <cx:pt idx="61208">69</cx:pt>
          <cx:pt idx="61209">92</cx:pt>
          <cx:pt idx="61210">118</cx:pt>
          <cx:pt idx="61211">105</cx:pt>
          <cx:pt idx="61212">124</cx:pt>
          <cx:pt idx="61213">112</cx:pt>
          <cx:pt idx="61214">133</cx:pt>
          <cx:pt idx="61215">117</cx:pt>
          <cx:pt idx="61216">124</cx:pt>
          <cx:pt idx="61217">102</cx:pt>
          <cx:pt idx="61218">122</cx:pt>
          <cx:pt idx="61219">98</cx:pt>
          <cx:pt idx="61220">94</cx:pt>
          <cx:pt idx="61221">46</cx:pt>
          <cx:pt idx="61222">22</cx:pt>
          <cx:pt idx="61223">11</cx:pt>
          <cx:pt idx="61224">7</cx:pt>
          <cx:pt idx="61225">5</cx:pt>
          <cx:pt idx="61226">7</cx:pt>
          <cx:pt idx="61227">9</cx:pt>
          <cx:pt idx="61228">27</cx:pt>
          <cx:pt idx="61229">44</cx:pt>
          <cx:pt idx="61230">104</cx:pt>
          <cx:pt idx="61231">105</cx:pt>
          <cx:pt idx="61232">134</cx:pt>
          <cx:pt idx="61233">150</cx:pt>
          <cx:pt idx="61234">183</cx:pt>
          <cx:pt idx="61235">149</cx:pt>
          <cx:pt idx="61236">179</cx:pt>
          <cx:pt idx="61237">164</cx:pt>
          <cx:pt idx="61238">162</cx:pt>
          <cx:pt idx="61239">140</cx:pt>
          <cx:pt idx="61240">150</cx:pt>
          <cx:pt idx="61241">149</cx:pt>
          <cx:pt idx="61242">153</cx:pt>
          <cx:pt idx="61243">136</cx:pt>
          <cx:pt idx="61244">128</cx:pt>
          <cx:pt idx="61245">95</cx:pt>
          <cx:pt idx="61246">38</cx:pt>
          <cx:pt idx="61247">23</cx:pt>
          <cx:pt idx="61248">7</cx:pt>
          <cx:pt idx="61249">8</cx:pt>
          <cx:pt idx="61250">16</cx:pt>
          <cx:pt idx="61251">37</cx:pt>
          <cx:pt idx="61252">56</cx:pt>
          <cx:pt idx="61253">64</cx:pt>
          <cx:pt idx="61254">151</cx:pt>
          <cx:pt idx="61255">145</cx:pt>
          <cx:pt idx="61256">182</cx:pt>
          <cx:pt idx="61257">182</cx:pt>
          <cx:pt idx="61258">192</cx:pt>
          <cx:pt idx="61259">171</cx:pt>
          <cx:pt idx="61260">173</cx:pt>
          <cx:pt idx="61261">178</cx:pt>
          <cx:pt idx="61262">178</cx:pt>
          <cx:pt idx="61263">162</cx:pt>
          <cx:pt idx="61264">171</cx:pt>
          <cx:pt idx="61265">150</cx:pt>
          <cx:pt idx="61266">178</cx:pt>
          <cx:pt idx="61267">129</cx:pt>
          <cx:pt idx="61268">139</cx:pt>
          <cx:pt idx="61269">106</cx:pt>
          <cx:pt idx="61270">51</cx:pt>
          <cx:pt idx="61271">31</cx:pt>
          <cx:pt idx="61272">18</cx:pt>
          <cx:pt idx="61273">10</cx:pt>
          <cx:pt idx="61274">21</cx:pt>
          <cx:pt idx="61275">43</cx:pt>
          <cx:pt idx="61276">52</cx:pt>
          <cx:pt idx="61277">65</cx:pt>
          <cx:pt idx="61278">147</cx:pt>
          <cx:pt idx="61279">118</cx:pt>
          <cx:pt idx="61280">171</cx:pt>
          <cx:pt idx="61281">186</cx:pt>
          <cx:pt idx="61282">187</cx:pt>
          <cx:pt idx="61283">157</cx:pt>
          <cx:pt idx="61284">186</cx:pt>
          <cx:pt idx="61285">168</cx:pt>
          <cx:pt idx="61286">162</cx:pt>
          <cx:pt idx="61287">139</cx:pt>
          <cx:pt idx="61288">165</cx:pt>
          <cx:pt idx="61289">134</cx:pt>
          <cx:pt idx="61290">163</cx:pt>
          <cx:pt idx="61291">136</cx:pt>
          <cx:pt idx="61292">138</cx:pt>
          <cx:pt idx="61293">108</cx:pt>
          <cx:pt idx="61294">62</cx:pt>
          <cx:pt idx="61295">32</cx:pt>
          <cx:pt idx="61296">14</cx:pt>
          <cx:pt idx="61297">10</cx:pt>
          <cx:pt idx="61298">14</cx:pt>
          <cx:pt idx="61299">42</cx:pt>
          <cx:pt idx="61300">53</cx:pt>
          <cx:pt idx="61301">58</cx:pt>
          <cx:pt idx="61302">146</cx:pt>
          <cx:pt idx="61303">128</cx:pt>
          <cx:pt idx="61304">174</cx:pt>
          <cx:pt idx="61305">188</cx:pt>
          <cx:pt idx="61306">202</cx:pt>
          <cx:pt idx="61307">156</cx:pt>
          <cx:pt idx="61308">191</cx:pt>
          <cx:pt idx="61309">172</cx:pt>
          <cx:pt idx="61310">174</cx:pt>
          <cx:pt idx="61311">165</cx:pt>
          <cx:pt idx="61312">185</cx:pt>
          <cx:pt idx="61313">162</cx:pt>
          <cx:pt idx="61314">168</cx:pt>
          <cx:pt idx="61315">146</cx:pt>
          <cx:pt idx="61316">133</cx:pt>
          <cx:pt idx="61317">118</cx:pt>
          <cx:pt idx="61318">57</cx:pt>
          <cx:pt idx="61319">31</cx:pt>
          <cx:pt idx="61320">20</cx:pt>
          <cx:pt idx="61321">11</cx:pt>
          <cx:pt idx="61322">16</cx:pt>
          <cx:pt idx="61323">42</cx:pt>
          <cx:pt idx="61324">70</cx:pt>
          <cx:pt idx="61325">57</cx:pt>
          <cx:pt idx="61326">131</cx:pt>
          <cx:pt idx="61327">121</cx:pt>
          <cx:pt idx="61328">179</cx:pt>
          <cx:pt idx="61329">174</cx:pt>
          <cx:pt idx="61330">220</cx:pt>
          <cx:pt idx="61331">196</cx:pt>
          <cx:pt idx="61332">186</cx:pt>
          <cx:pt idx="61333">175</cx:pt>
          <cx:pt idx="61334">195</cx:pt>
          <cx:pt idx="61335">157</cx:pt>
          <cx:pt idx="61336">184</cx:pt>
          <cx:pt idx="61337">161</cx:pt>
          <cx:pt idx="61338">148</cx:pt>
          <cx:pt idx="61339">151</cx:pt>
          <cx:pt idx="61340">139</cx:pt>
          <cx:pt idx="61341">102</cx:pt>
          <cx:pt idx="61342">84</cx:pt>
          <cx:pt idx="61343">40</cx:pt>
          <cx:pt idx="61344">17</cx:pt>
          <cx:pt idx="61345">10</cx:pt>
          <cx:pt idx="61346">6</cx:pt>
          <cx:pt idx="61347">20</cx:pt>
          <cx:pt idx="61348">32</cx:pt>
          <cx:pt idx="61349">48</cx:pt>
          <cx:pt idx="61350">114</cx:pt>
          <cx:pt idx="61351">125</cx:pt>
          <cx:pt idx="61352">155</cx:pt>
          <cx:pt idx="61353">178</cx:pt>
          <cx:pt idx="61354">175</cx:pt>
          <cx:pt idx="61355">166</cx:pt>
          <cx:pt idx="61356">166</cx:pt>
          <cx:pt idx="61357">161</cx:pt>
          <cx:pt idx="61358">122</cx:pt>
          <cx:pt idx="61359">98</cx:pt>
          <cx:pt idx="61360">97</cx:pt>
          <cx:pt idx="61361">83</cx:pt>
          <cx:pt idx="61362">69</cx:pt>
          <cx:pt idx="61363">55</cx:pt>
          <cx:pt idx="61364">42</cx:pt>
          <cx:pt idx="61365">22</cx:pt>
          <cx:pt idx="61366">20</cx:pt>
          <cx:pt idx="61367">6</cx:pt>
          <cx:pt idx="61368">1</cx:pt>
          <cx:pt idx="61369">1</cx:pt>
          <cx:pt idx="61370">2</cx:pt>
          <cx:pt idx="61371">5</cx:pt>
          <cx:pt idx="61372">17</cx:pt>
          <cx:pt idx="61373">33</cx:pt>
          <cx:pt idx="61374">35</cx:pt>
          <cx:pt idx="61375">47</cx:pt>
          <cx:pt idx="61376">65</cx:pt>
          <cx:pt idx="61377">78</cx:pt>
          <cx:pt idx="61378">137</cx:pt>
          <cx:pt idx="61379">133</cx:pt>
          <cx:pt idx="61380">159</cx:pt>
          <cx:pt idx="61381">141</cx:pt>
          <cx:pt idx="61382">173</cx:pt>
          <cx:pt idx="61383">167</cx:pt>
          <cx:pt idx="61384">172</cx:pt>
          <cx:pt idx="61385">144</cx:pt>
          <cx:pt idx="61386">173</cx:pt>
          <cx:pt idx="61387">156</cx:pt>
          <cx:pt idx="61388">172</cx:pt>
          <cx:pt idx="61389">128</cx:pt>
          <cx:pt idx="61390">57</cx:pt>
          <cx:pt idx="61391">13</cx:pt>
          <cx:pt idx="61392">12</cx:pt>
          <cx:pt idx="61393">11</cx:pt>
          <cx:pt idx="61394">6</cx:pt>
          <cx:pt idx="61395">15</cx:pt>
          <cx:pt idx="61396">30</cx:pt>
          <cx:pt idx="61397">67</cx:pt>
          <cx:pt idx="61398">134</cx:pt>
          <cx:pt idx="61399">151</cx:pt>
          <cx:pt idx="61400">191</cx:pt>
          <cx:pt idx="61401">179</cx:pt>
          <cx:pt idx="61402">228</cx:pt>
          <cx:pt idx="61403">201</cx:pt>
          <cx:pt idx="61404">224</cx:pt>
          <cx:pt idx="61405">218</cx:pt>
          <cx:pt idx="61406">182</cx:pt>
          <cx:pt idx="61407">180</cx:pt>
          <cx:pt idx="61408">174</cx:pt>
          <cx:pt idx="61409">173</cx:pt>
          <cx:pt idx="61410">151</cx:pt>
          <cx:pt idx="61411">134</cx:pt>
          <cx:pt idx="61412">162</cx:pt>
          <cx:pt idx="61413">152</cx:pt>
          <cx:pt idx="61414">100</cx:pt>
          <cx:pt idx="61415">41</cx:pt>
          <cx:pt idx="61416">22</cx:pt>
          <cx:pt idx="61417">12</cx:pt>
          <cx:pt idx="61418">14</cx:pt>
          <cx:pt idx="61419">46</cx:pt>
          <cx:pt idx="61420">57</cx:pt>
          <cx:pt idx="61421">62</cx:pt>
          <cx:pt idx="61422">147</cx:pt>
          <cx:pt idx="61423">143</cx:pt>
          <cx:pt idx="61424">182</cx:pt>
          <cx:pt idx="61425">185</cx:pt>
          <cx:pt idx="61426">205</cx:pt>
          <cx:pt idx="61427">160</cx:pt>
          <cx:pt idx="61428">179</cx:pt>
          <cx:pt idx="61429">191</cx:pt>
          <cx:pt idx="61430">173</cx:pt>
          <cx:pt idx="61431">163</cx:pt>
          <cx:pt idx="61432">174</cx:pt>
          <cx:pt idx="61433">158</cx:pt>
          <cx:pt idx="61434">172</cx:pt>
          <cx:pt idx="61435">143</cx:pt>
          <cx:pt idx="61436">144</cx:pt>
          <cx:pt idx="61437">122</cx:pt>
          <cx:pt idx="61438">52</cx:pt>
          <cx:pt idx="61439">37</cx:pt>
          <cx:pt idx="61440">20</cx:pt>
          <cx:pt idx="61441">11</cx:pt>
          <cx:pt idx="61442">15</cx:pt>
          <cx:pt idx="61443">47</cx:pt>
          <cx:pt idx="61444">55</cx:pt>
          <cx:pt idx="61445">75</cx:pt>
          <cx:pt idx="61446">151</cx:pt>
          <cx:pt idx="61447">144</cx:pt>
          <cx:pt idx="61448">176</cx:pt>
          <cx:pt idx="61449">177</cx:pt>
          <cx:pt idx="61450">164</cx:pt>
          <cx:pt idx="61451">170</cx:pt>
          <cx:pt idx="61452">191</cx:pt>
          <cx:pt idx="61453">162</cx:pt>
          <cx:pt idx="61454">145</cx:pt>
          <cx:pt idx="61455">140</cx:pt>
          <cx:pt idx="61456">175</cx:pt>
          <cx:pt idx="61457">162</cx:pt>
          <cx:pt idx="61458">169</cx:pt>
          <cx:pt idx="61459">149</cx:pt>
          <cx:pt idx="61460">140</cx:pt>
          <cx:pt idx="61461">125</cx:pt>
          <cx:pt idx="61462">74</cx:pt>
          <cx:pt idx="61463">40</cx:pt>
          <cx:pt idx="61464">21</cx:pt>
          <cx:pt idx="61465">11</cx:pt>
          <cx:pt idx="61466">10</cx:pt>
          <cx:pt idx="61467">39</cx:pt>
          <cx:pt idx="61468">66</cx:pt>
          <cx:pt idx="61469">63</cx:pt>
          <cx:pt idx="61470">154</cx:pt>
          <cx:pt idx="61471">147</cx:pt>
          <cx:pt idx="61472">172</cx:pt>
          <cx:pt idx="61473">179</cx:pt>
          <cx:pt idx="61474">204</cx:pt>
          <cx:pt idx="61475">162</cx:pt>
          <cx:pt idx="61476">185</cx:pt>
          <cx:pt idx="61477">168</cx:pt>
          <cx:pt idx="61478">190</cx:pt>
          <cx:pt idx="61479">188</cx:pt>
          <cx:pt idx="61480">194</cx:pt>
          <cx:pt idx="61481">173</cx:pt>
          <cx:pt idx="61482">188</cx:pt>
          <cx:pt idx="61483">144</cx:pt>
          <cx:pt idx="61484">147</cx:pt>
          <cx:pt idx="61485">128</cx:pt>
          <cx:pt idx="61486">58</cx:pt>
          <cx:pt idx="61487">39</cx:pt>
          <cx:pt idx="61488">26</cx:pt>
          <cx:pt idx="61489">14</cx:pt>
          <cx:pt idx="61490">11</cx:pt>
          <cx:pt idx="61491">39</cx:pt>
          <cx:pt idx="61492">57</cx:pt>
          <cx:pt idx="61493">68</cx:pt>
          <cx:pt idx="61494">150</cx:pt>
          <cx:pt idx="61495">137</cx:pt>
          <cx:pt idx="61496">184</cx:pt>
          <cx:pt idx="61497">195</cx:pt>
          <cx:pt idx="61498">218</cx:pt>
          <cx:pt idx="61499">183</cx:pt>
          <cx:pt idx="61500">187</cx:pt>
          <cx:pt idx="61501">175</cx:pt>
          <cx:pt idx="61502">203</cx:pt>
          <cx:pt idx="61503">167</cx:pt>
          <cx:pt idx="61504">194</cx:pt>
          <cx:pt idx="61505">163</cx:pt>
          <cx:pt idx="61506">157</cx:pt>
          <cx:pt idx="61507">152</cx:pt>
          <cx:pt idx="61508">115</cx:pt>
          <cx:pt idx="61509">103</cx:pt>
          <cx:pt idx="61510">53</cx:pt>
          <cx:pt idx="61511">32</cx:pt>
          <cx:pt idx="61512">18</cx:pt>
          <cx:pt idx="61513">9</cx:pt>
          <cx:pt idx="61514">4</cx:pt>
          <cx:pt idx="61515">22</cx:pt>
          <cx:pt idx="61516">45</cx:pt>
          <cx:pt idx="61517">58</cx:pt>
          <cx:pt idx="61518">126</cx:pt>
          <cx:pt idx="61519">123</cx:pt>
          <cx:pt idx="61520">186</cx:pt>
          <cx:pt idx="61521">193</cx:pt>
          <cx:pt idx="61522">216</cx:pt>
          <cx:pt idx="61523">166</cx:pt>
          <cx:pt idx="61524">185</cx:pt>
          <cx:pt idx="61525">193</cx:pt>
          <cx:pt idx="61526">188</cx:pt>
          <cx:pt idx="61527">152</cx:pt>
          <cx:pt idx="61528">135</cx:pt>
          <cx:pt idx="61529">132</cx:pt>
          <cx:pt idx="61530">145</cx:pt>
          <cx:pt idx="61531">100</cx:pt>
          <cx:pt idx="61532">92</cx:pt>
          <cx:pt idx="61533">86</cx:pt>
          <cx:pt idx="61534">45</cx:pt>
          <cx:pt idx="61535">16</cx:pt>
          <cx:pt idx="61536">6</cx:pt>
          <cx:pt idx="61537">4</cx:pt>
          <cx:pt idx="61538">4</cx:pt>
          <cx:pt idx="61539">10</cx:pt>
          <cx:pt idx="61540">32</cx:pt>
          <cx:pt idx="61541">43</cx:pt>
          <cx:pt idx="61542">84</cx:pt>
          <cx:pt idx="61543">95</cx:pt>
          <cx:pt idx="61544">116</cx:pt>
          <cx:pt idx="61545">156</cx:pt>
          <cx:pt idx="61546">157</cx:pt>
          <cx:pt idx="61547">159</cx:pt>
          <cx:pt idx="61548">189</cx:pt>
          <cx:pt idx="61549">210</cx:pt>
          <cx:pt idx="61550">205</cx:pt>
          <cx:pt idx="61551">203</cx:pt>
          <cx:pt idx="61552">212</cx:pt>
          <cx:pt idx="61553">226</cx:pt>
          <cx:pt idx="61554">194</cx:pt>
          <cx:pt idx="61555">173</cx:pt>
          <cx:pt idx="61556">184</cx:pt>
          <cx:pt idx="61557">158</cx:pt>
          <cx:pt idx="61558">84</cx:pt>
          <cx:pt idx="61559">24</cx:pt>
          <cx:pt idx="61560">13</cx:pt>
          <cx:pt idx="61561">20</cx:pt>
          <cx:pt idx="61562">11</cx:pt>
          <cx:pt idx="61563">23</cx:pt>
          <cx:pt idx="61564">42</cx:pt>
          <cx:pt idx="61565">85</cx:pt>
          <cx:pt idx="61566">198</cx:pt>
          <cx:pt idx="61567">180</cx:pt>
          <cx:pt idx="61568">212</cx:pt>
          <cx:pt idx="61569">208</cx:pt>
          <cx:pt idx="61570">232</cx:pt>
          <cx:pt idx="61571">196</cx:pt>
          <cx:pt idx="61572">191</cx:pt>
          <cx:pt idx="61573">194</cx:pt>
          <cx:pt idx="61574">184</cx:pt>
          <cx:pt idx="61575">186</cx:pt>
          <cx:pt idx="61576">185</cx:pt>
          <cx:pt idx="61577">176</cx:pt>
          <cx:pt idx="61578">184</cx:pt>
          <cx:pt idx="61579">171</cx:pt>
          <cx:pt idx="61580">160</cx:pt>
          <cx:pt idx="61581">134</cx:pt>
          <cx:pt idx="61582">60</cx:pt>
          <cx:pt idx="61583">36</cx:pt>
          <cx:pt idx="61584">21</cx:pt>
          <cx:pt idx="61585">14</cx:pt>
          <cx:pt idx="61586">16</cx:pt>
          <cx:pt idx="61587">45</cx:pt>
          <cx:pt idx="61588">59</cx:pt>
          <cx:pt idx="61589">95</cx:pt>
          <cx:pt idx="61590">203</cx:pt>
          <cx:pt idx="61591">172</cx:pt>
          <cx:pt idx="61592">186</cx:pt>
          <cx:pt idx="61593">185</cx:pt>
          <cx:pt idx="61594">180</cx:pt>
          <cx:pt idx="61595">167</cx:pt>
          <cx:pt idx="61596">154</cx:pt>
          <cx:pt idx="61597">172</cx:pt>
          <cx:pt idx="61598">169</cx:pt>
          <cx:pt idx="61599">181</cx:pt>
          <cx:pt idx="61600">190</cx:pt>
          <cx:pt idx="61601">176</cx:pt>
          <cx:pt idx="61602">183</cx:pt>
          <cx:pt idx="61603">185</cx:pt>
          <cx:pt idx="61604">145</cx:pt>
          <cx:pt idx="61605">137</cx:pt>
          <cx:pt idx="61606">62</cx:pt>
          <cx:pt idx="61607">40</cx:pt>
          <cx:pt idx="61608">18</cx:pt>
          <cx:pt idx="61609">15</cx:pt>
          <cx:pt idx="61610">18</cx:pt>
          <cx:pt idx="61611">48</cx:pt>
          <cx:pt idx="61612">63</cx:pt>
          <cx:pt idx="61613">102</cx:pt>
          <cx:pt idx="61614">203</cx:pt>
          <cx:pt idx="61615">188</cx:pt>
          <cx:pt idx="61616">202</cx:pt>
          <cx:pt idx="61617">217</cx:pt>
          <cx:pt idx="61618">189</cx:pt>
          <cx:pt idx="61619">180</cx:pt>
          <cx:pt idx="61620">195</cx:pt>
          <cx:pt idx="61621">166</cx:pt>
          <cx:pt idx="61622">206</cx:pt>
          <cx:pt idx="61623">171</cx:pt>
          <cx:pt idx="61624">176</cx:pt>
          <cx:pt idx="61625">203</cx:pt>
          <cx:pt idx="61626">216</cx:pt>
          <cx:pt idx="61627">186</cx:pt>
          <cx:pt idx="61628">186</cx:pt>
          <cx:pt idx="61629">160</cx:pt>
          <cx:pt idx="61630">90</cx:pt>
          <cx:pt idx="61631">41</cx:pt>
          <cx:pt idx="61632">24</cx:pt>
          <cx:pt idx="61633">11</cx:pt>
          <cx:pt idx="61634">19</cx:pt>
          <cx:pt idx="61635">46</cx:pt>
          <cx:pt idx="61636">54</cx:pt>
          <cx:pt idx="61637">97</cx:pt>
          <cx:pt idx="61638">203</cx:pt>
          <cx:pt idx="61639">182</cx:pt>
          <cx:pt idx="61640">207</cx:pt>
          <cx:pt idx="61641">216</cx:pt>
          <cx:pt idx="61642">210</cx:pt>
          <cx:pt idx="61643">159</cx:pt>
          <cx:pt idx="61644">201</cx:pt>
          <cx:pt idx="61645">197</cx:pt>
          <cx:pt idx="61646">220</cx:pt>
          <cx:pt idx="61647">202</cx:pt>
          <cx:pt idx="61648">214</cx:pt>
          <cx:pt idx="61649">199</cx:pt>
          <cx:pt idx="61650">219</cx:pt>
          <cx:pt idx="61651">161</cx:pt>
          <cx:pt idx="61652">187</cx:pt>
          <cx:pt idx="61653">143</cx:pt>
          <cx:pt idx="61654">57</cx:pt>
          <cx:pt idx="61655">33</cx:pt>
          <cx:pt idx="61656">20</cx:pt>
          <cx:pt idx="61657">13</cx:pt>
          <cx:pt idx="61658">20</cx:pt>
          <cx:pt idx="61659">40</cx:pt>
          <cx:pt idx="61660">55</cx:pt>
          <cx:pt idx="61661">97</cx:pt>
          <cx:pt idx="61662">154</cx:pt>
          <cx:pt idx="61663">157</cx:pt>
          <cx:pt idx="61664">188</cx:pt>
          <cx:pt idx="61665">193</cx:pt>
          <cx:pt idx="61666">206</cx:pt>
          <cx:pt idx="61667">174</cx:pt>
          <cx:pt idx="61668">194</cx:pt>
          <cx:pt idx="61669">187</cx:pt>
          <cx:pt idx="61670">190</cx:pt>
          <cx:pt idx="61671">231</cx:pt>
          <cx:pt idx="61672">176</cx:pt>
          <cx:pt idx="61673">201</cx:pt>
          <cx:pt idx="61674">188</cx:pt>
          <cx:pt idx="61675">184</cx:pt>
          <cx:pt idx="61676">163</cx:pt>
          <cx:pt idx="61677">146</cx:pt>
          <cx:pt idx="61678">69</cx:pt>
          <cx:pt idx="61679">40</cx:pt>
          <cx:pt idx="61680">22</cx:pt>
          <cx:pt idx="61681">6</cx:pt>
          <cx:pt idx="61682">5</cx:pt>
          <cx:pt idx="61683">19</cx:pt>
          <cx:pt idx="61684">35</cx:pt>
          <cx:pt idx="61685">66</cx:pt>
          <cx:pt idx="61686">169</cx:pt>
          <cx:pt idx="61687">150</cx:pt>
          <cx:pt idx="61688">183</cx:pt>
          <cx:pt idx="61689">201</cx:pt>
          <cx:pt idx="61690">195</cx:pt>
          <cx:pt idx="61691">154</cx:pt>
          <cx:pt idx="61692">193</cx:pt>
          <cx:pt idx="61693">169</cx:pt>
          <cx:pt idx="61694">207</cx:pt>
          <cx:pt idx="61695">185</cx:pt>
          <cx:pt idx="61696">149</cx:pt>
          <cx:pt idx="61697">137</cx:pt>
          <cx:pt idx="61698">145</cx:pt>
          <cx:pt idx="61699">107</cx:pt>
          <cx:pt idx="61700">94</cx:pt>
          <cx:pt idx="61701">74</cx:pt>
          <cx:pt idx="61702">37</cx:pt>
          <cx:pt idx="61703">10</cx:pt>
          <cx:pt idx="61704">3</cx:pt>
          <cx:pt idx="61705">3</cx:pt>
          <cx:pt idx="61706">6</cx:pt>
          <cx:pt idx="61707">18</cx:pt>
          <cx:pt idx="61708">37</cx:pt>
          <cx:pt idx="61709">47</cx:pt>
          <cx:pt idx="61710">105</cx:pt>
          <cx:pt idx="61711">83</cx:pt>
          <cx:pt idx="61712">145</cx:pt>
          <cx:pt idx="61713">154</cx:pt>
          <cx:pt idx="61714">185</cx:pt>
          <cx:pt idx="61715">172</cx:pt>
          <cx:pt idx="61716">183</cx:pt>
          <cx:pt idx="61717">186</cx:pt>
          <cx:pt idx="61718">198</cx:pt>
          <cx:pt idx="61719">179</cx:pt>
          <cx:pt idx="61720">196</cx:pt>
          <cx:pt idx="61721">206</cx:pt>
          <cx:pt idx="61722">212</cx:pt>
          <cx:pt idx="61723">194</cx:pt>
          <cx:pt idx="61724">175</cx:pt>
          <cx:pt idx="61725">138</cx:pt>
          <cx:pt idx="61726">61</cx:pt>
          <cx:pt idx="61727">21</cx:pt>
          <cx:pt idx="61728">11</cx:pt>
          <cx:pt idx="61729">13</cx:pt>
          <cx:pt idx="61730">19</cx:pt>
          <cx:pt idx="61731">23</cx:pt>
          <cx:pt idx="61732">38</cx:pt>
          <cx:pt idx="61733">84</cx:pt>
          <cx:pt idx="61734">208</cx:pt>
          <cx:pt idx="61735">188</cx:pt>
          <cx:pt idx="61736">207</cx:pt>
          <cx:pt idx="61737">211</cx:pt>
          <cx:pt idx="61738">237</cx:pt>
          <cx:pt idx="61739">201</cx:pt>
          <cx:pt idx="61740">194</cx:pt>
          <cx:pt idx="61741">180</cx:pt>
          <cx:pt idx="61742">216</cx:pt>
          <cx:pt idx="61743">199</cx:pt>
          <cx:pt idx="61744">195</cx:pt>
          <cx:pt idx="61745">196</cx:pt>
          <cx:pt idx="61746">202</cx:pt>
          <cx:pt idx="61747">183</cx:pt>
          <cx:pt idx="61748">166</cx:pt>
          <cx:pt idx="61749">138</cx:pt>
          <cx:pt idx="61750">65</cx:pt>
          <cx:pt idx="61751">31</cx:pt>
          <cx:pt idx="61752">19</cx:pt>
          <cx:pt idx="61753">14</cx:pt>
          <cx:pt idx="61754">17</cx:pt>
          <cx:pt idx="61755">46</cx:pt>
          <cx:pt idx="61756">61</cx:pt>
          <cx:pt idx="61757">106</cx:pt>
          <cx:pt idx="61758">219</cx:pt>
          <cx:pt idx="61759">192</cx:pt>
          <cx:pt idx="61760">229</cx:pt>
          <cx:pt idx="61761">198</cx:pt>
          <cx:pt idx="61762">214</cx:pt>
          <cx:pt idx="61763">168</cx:pt>
          <cx:pt idx="61764">187</cx:pt>
          <cx:pt idx="61765">192</cx:pt>
          <cx:pt idx="61766">194</cx:pt>
          <cx:pt idx="61767">172</cx:pt>
          <cx:pt idx="61768">201</cx:pt>
          <cx:pt idx="61769">183</cx:pt>
          <cx:pt idx="61770">187</cx:pt>
          <cx:pt idx="61771">178</cx:pt>
          <cx:pt idx="61772">157</cx:pt>
          <cx:pt idx="61773">127</cx:pt>
          <cx:pt idx="61774">57</cx:pt>
          <cx:pt idx="61775">34</cx:pt>
          <cx:pt idx="61776">20</cx:pt>
          <cx:pt idx="61777">14</cx:pt>
          <cx:pt idx="61778">19</cx:pt>
          <cx:pt idx="61779">49</cx:pt>
          <cx:pt idx="61780">64</cx:pt>
          <cx:pt idx="61781">102</cx:pt>
          <cx:pt idx="61782">213</cx:pt>
          <cx:pt idx="61783">182</cx:pt>
          <cx:pt idx="61784">214</cx:pt>
          <cx:pt idx="61785">203</cx:pt>
          <cx:pt idx="61786">197</cx:pt>
          <cx:pt idx="61787">180</cx:pt>
          <cx:pt idx="61788">180</cx:pt>
          <cx:pt idx="61789">204</cx:pt>
          <cx:pt idx="61790">220</cx:pt>
          <cx:pt idx="61791">191</cx:pt>
          <cx:pt idx="61792">225</cx:pt>
          <cx:pt idx="61793">188</cx:pt>
          <cx:pt idx="61794">213</cx:pt>
          <cx:pt idx="61795">166</cx:pt>
          <cx:pt idx="61796">169</cx:pt>
          <cx:pt idx="61797">157</cx:pt>
          <cx:pt idx="61798">52</cx:pt>
          <cx:pt idx="61799">32</cx:pt>
          <cx:pt idx="61800">14</cx:pt>
          <cx:pt idx="61801">10</cx:pt>
          <cx:pt idx="61802">20</cx:pt>
          <cx:pt idx="61803">41</cx:pt>
          <cx:pt idx="61804">58</cx:pt>
          <cx:pt idx="61805">96</cx:pt>
          <cx:pt idx="61806">210</cx:pt>
          <cx:pt idx="61807">183</cx:pt>
          <cx:pt idx="61808">222</cx:pt>
          <cx:pt idx="61809">225</cx:pt>
          <cx:pt idx="61810">224</cx:pt>
          <cx:pt idx="61811">202</cx:pt>
          <cx:pt idx="61812">204</cx:pt>
          <cx:pt idx="61813">208</cx:pt>
          <cx:pt idx="61814">230</cx:pt>
          <cx:pt idx="61815">204</cx:pt>
          <cx:pt idx="61816">235</cx:pt>
          <cx:pt idx="61817">234</cx:pt>
          <cx:pt idx="61818">215</cx:pt>
          <cx:pt idx="61819">188</cx:pt>
          <cx:pt idx="61820">179</cx:pt>
          <cx:pt idx="61821">138</cx:pt>
          <cx:pt idx="61822">61</cx:pt>
          <cx:pt idx="61823">37</cx:pt>
          <cx:pt idx="61824">16</cx:pt>
          <cx:pt idx="61825">16</cx:pt>
          <cx:pt idx="61826">17</cx:pt>
          <cx:pt idx="61827">50</cx:pt>
          <cx:pt idx="61828">68</cx:pt>
          <cx:pt idx="61829">92</cx:pt>
          <cx:pt idx="61830">205</cx:pt>
          <cx:pt idx="61831">184</cx:pt>
          <cx:pt idx="61832">241</cx:pt>
          <cx:pt idx="61833">223</cx:pt>
          <cx:pt idx="61834">258</cx:pt>
          <cx:pt idx="61835">212</cx:pt>
          <cx:pt idx="61836">224</cx:pt>
          <cx:pt idx="61837">210</cx:pt>
          <cx:pt idx="61838">245</cx:pt>
          <cx:pt idx="61839">230</cx:pt>
          <cx:pt idx="61840">251</cx:pt>
          <cx:pt idx="61841">227</cx:pt>
          <cx:pt idx="61842">234</cx:pt>
          <cx:pt idx="61843">190</cx:pt>
          <cx:pt idx="61844">179</cx:pt>
          <cx:pt idx="61845">142</cx:pt>
          <cx:pt idx="61846">61</cx:pt>
          <cx:pt idx="61847">31</cx:pt>
          <cx:pt idx="61848">13</cx:pt>
          <cx:pt idx="61849">8</cx:pt>
          <cx:pt idx="61850">3</cx:pt>
          <cx:pt idx="61851">26</cx:pt>
          <cx:pt idx="61852">39</cx:pt>
          <cx:pt idx="61853">82</cx:pt>
          <cx:pt idx="61854">166</cx:pt>
          <cx:pt idx="61855">134</cx:pt>
          <cx:pt idx="61856">213</cx:pt>
          <cx:pt idx="61857">220</cx:pt>
          <cx:pt idx="61858">241</cx:pt>
          <cx:pt idx="61859">201</cx:pt>
          <cx:pt idx="61860">194</cx:pt>
          <cx:pt idx="61861">193</cx:pt>
          <cx:pt idx="61862">178</cx:pt>
          <cx:pt idx="61863">142</cx:pt>
          <cx:pt idx="61864">152</cx:pt>
          <cx:pt idx="61865">128</cx:pt>
          <cx:pt idx="61866">142</cx:pt>
          <cx:pt idx="61867">105</cx:pt>
          <cx:pt idx="61868">91</cx:pt>
          <cx:pt idx="61869">66</cx:pt>
          <cx:pt idx="61870">20</cx:pt>
          <cx:pt idx="61871">6</cx:pt>
          <cx:pt idx="61872">4</cx:pt>
          <cx:pt idx="61873">1</cx:pt>
          <cx:pt idx="61874">3</cx:pt>
          <cx:pt idx="61875">14</cx:pt>
          <cx:pt idx="61876">32</cx:pt>
          <cx:pt idx="61877">60</cx:pt>
          <cx:pt idx="61878">103</cx:pt>
          <cx:pt idx="61879">93</cx:pt>
          <cx:pt idx="61880">144</cx:pt>
          <cx:pt idx="61881">163</cx:pt>
          <cx:pt idx="61882">174</cx:pt>
          <cx:pt idx="61883">185</cx:pt>
          <cx:pt idx="61884">198</cx:pt>
          <cx:pt idx="61885">191</cx:pt>
          <cx:pt idx="61886">206</cx:pt>
          <cx:pt idx="61887">215</cx:pt>
          <cx:pt idx="61888">226</cx:pt>
          <cx:pt idx="61889">172</cx:pt>
          <cx:pt idx="61890">221</cx:pt>
          <cx:pt idx="61891">183</cx:pt>
          <cx:pt idx="61892">180</cx:pt>
          <cx:pt idx="61893">140</cx:pt>
          <cx:pt idx="61894">40</cx:pt>
          <cx:pt idx="61895">23</cx:pt>
          <cx:pt idx="61896">11</cx:pt>
          <cx:pt idx="61897">17</cx:pt>
          <cx:pt idx="61898">13</cx:pt>
          <cx:pt idx="61899">24</cx:pt>
          <cx:pt idx="61900">35</cx:pt>
          <cx:pt idx="61901">90</cx:pt>
          <cx:pt idx="61902">208</cx:pt>
          <cx:pt idx="61903">198</cx:pt>
          <cx:pt idx="61904">236</cx:pt>
          <cx:pt idx="61905">234</cx:pt>
          <cx:pt idx="61906">222</cx:pt>
          <cx:pt idx="61907">202</cx:pt>
          <cx:pt idx="61908">191</cx:pt>
          <cx:pt idx="61909">184</cx:pt>
          <cx:pt idx="61910">213</cx:pt>
          <cx:pt idx="61911">189</cx:pt>
          <cx:pt idx="61912">213</cx:pt>
          <cx:pt idx="61913">182</cx:pt>
          <cx:pt idx="61914">185</cx:pt>
          <cx:pt idx="61915">169</cx:pt>
          <cx:pt idx="61916">164</cx:pt>
          <cx:pt idx="61917">129</cx:pt>
          <cx:pt idx="61918">65</cx:pt>
          <cx:pt idx="61919">33</cx:pt>
          <cx:pt idx="61920">19</cx:pt>
          <cx:pt idx="61921">13</cx:pt>
          <cx:pt idx="61922">15</cx:pt>
          <cx:pt idx="61923">43</cx:pt>
          <cx:pt idx="61924">69</cx:pt>
          <cx:pt idx="61925">93</cx:pt>
          <cx:pt idx="61926">214</cx:pt>
          <cx:pt idx="61927">161</cx:pt>
          <cx:pt idx="61928">200</cx:pt>
          <cx:pt idx="61929">200</cx:pt>
          <cx:pt idx="61930">197</cx:pt>
          <cx:pt idx="61931">132</cx:pt>
          <cx:pt idx="61932">165</cx:pt>
          <cx:pt idx="61933">171</cx:pt>
          <cx:pt idx="61934">185</cx:pt>
          <cx:pt idx="61935">187</cx:pt>
          <cx:pt idx="61936">203</cx:pt>
          <cx:pt idx="61937">190</cx:pt>
          <cx:pt idx="61938">189</cx:pt>
          <cx:pt idx="61939">172</cx:pt>
          <cx:pt idx="61940">149</cx:pt>
          <cx:pt idx="61941">138</cx:pt>
          <cx:pt idx="61942">77</cx:pt>
          <cx:pt idx="61943">41</cx:pt>
          <cx:pt idx="61944">24</cx:pt>
          <cx:pt idx="61945">14</cx:pt>
          <cx:pt idx="61946">16</cx:pt>
          <cx:pt idx="61947">39</cx:pt>
          <cx:pt idx="61948">69</cx:pt>
          <cx:pt idx="61949">85</cx:pt>
          <cx:pt idx="61950">204</cx:pt>
          <cx:pt idx="61951">167</cx:pt>
          <cx:pt idx="61952">198</cx:pt>
          <cx:pt idx="61953">201</cx:pt>
          <cx:pt idx="61954">200</cx:pt>
          <cx:pt idx="61955">202</cx:pt>
          <cx:pt idx="61956">199</cx:pt>
          <cx:pt idx="61957">197</cx:pt>
          <cx:pt idx="61958">202</cx:pt>
          <cx:pt idx="61959">193</cx:pt>
          <cx:pt idx="61960">216</cx:pt>
          <cx:pt idx="61961">208</cx:pt>
          <cx:pt idx="61962">221</cx:pt>
          <cx:pt idx="61963">184</cx:pt>
          <cx:pt idx="61964">173</cx:pt>
          <cx:pt idx="61965">140</cx:pt>
          <cx:pt idx="61966">72</cx:pt>
          <cx:pt idx="61967">36</cx:pt>
          <cx:pt idx="61968">18</cx:pt>
          <cx:pt idx="61969">17</cx:pt>
          <cx:pt idx="61970">18</cx:pt>
          <cx:pt idx="61971">47</cx:pt>
          <cx:pt idx="61972">62</cx:pt>
          <cx:pt idx="61973">112</cx:pt>
          <cx:pt idx="61974">204</cx:pt>
          <cx:pt idx="61975">176</cx:pt>
          <cx:pt idx="61976">223</cx:pt>
          <cx:pt idx="61977">214</cx:pt>
          <cx:pt idx="61978">219</cx:pt>
          <cx:pt idx="61979">176</cx:pt>
          <cx:pt idx="61980">190</cx:pt>
          <cx:pt idx="61981">196</cx:pt>
          <cx:pt idx="61982">215</cx:pt>
          <cx:pt idx="61983">205</cx:pt>
          <cx:pt idx="61984">225</cx:pt>
          <cx:pt idx="61985">202</cx:pt>
          <cx:pt idx="61986">217</cx:pt>
          <cx:pt idx="61987">186</cx:pt>
          <cx:pt idx="61988">173</cx:pt>
          <cx:pt idx="61989">138</cx:pt>
          <cx:pt idx="61990">59</cx:pt>
          <cx:pt idx="61991">38</cx:pt>
          <cx:pt idx="61992">17</cx:pt>
          <cx:pt idx="61993">17</cx:pt>
          <cx:pt idx="61994">18</cx:pt>
          <cx:pt idx="61995">46</cx:pt>
          <cx:pt idx="61996">64</cx:pt>
          <cx:pt idx="61997">98</cx:pt>
          <cx:pt idx="61998">203</cx:pt>
          <cx:pt idx="61999">183</cx:pt>
          <cx:pt idx="62000">214</cx:pt>
          <cx:pt idx="62001">227</cx:pt>
          <cx:pt idx="62002">258</cx:pt>
          <cx:pt idx="62003">200</cx:pt>
          <cx:pt idx="62004">200</cx:pt>
          <cx:pt idx="62005">211</cx:pt>
          <cx:pt idx="62006">233</cx:pt>
          <cx:pt idx="62007">210</cx:pt>
          <cx:pt idx="62008">230</cx:pt>
          <cx:pt idx="62009">215</cx:pt>
          <cx:pt idx="62010">213</cx:pt>
          <cx:pt idx="62011">180</cx:pt>
          <cx:pt idx="62012">172</cx:pt>
          <cx:pt idx="62013">115</cx:pt>
          <cx:pt idx="62014">51</cx:pt>
          <cx:pt idx="62015">28</cx:pt>
          <cx:pt idx="62016">11</cx:pt>
          <cx:pt idx="62017">5</cx:pt>
          <cx:pt idx="62018">3</cx:pt>
          <cx:pt idx="62019">26</cx:pt>
          <cx:pt idx="62020">35</cx:pt>
          <cx:pt idx="62021">72</cx:pt>
          <cx:pt idx="62022">171</cx:pt>
          <cx:pt idx="62023">159</cx:pt>
          <cx:pt idx="62024">203</cx:pt>
          <cx:pt idx="62025">211</cx:pt>
          <cx:pt idx="62026">219</cx:pt>
          <cx:pt idx="62027">195</cx:pt>
          <cx:pt idx="62028">189</cx:pt>
          <cx:pt idx="62029">190</cx:pt>
          <cx:pt idx="62030">166</cx:pt>
          <cx:pt idx="62031">161</cx:pt>
          <cx:pt idx="62032">143</cx:pt>
          <cx:pt idx="62033">134</cx:pt>
          <cx:pt idx="62034">151</cx:pt>
          <cx:pt idx="62035">105</cx:pt>
          <cx:pt idx="62036">87</cx:pt>
          <cx:pt idx="62037">58</cx:pt>
          <cx:pt idx="62038">21</cx:pt>
          <cx:pt idx="62039">10</cx:pt>
          <cx:pt idx="62040">3</cx:pt>
          <cx:pt idx="62041">1</cx:pt>
          <cx:pt idx="62042">1</cx:pt>
          <cx:pt idx="62043">18</cx:pt>
          <cx:pt idx="62044">31</cx:pt>
          <cx:pt idx="62045">59</cx:pt>
          <cx:pt idx="62046">104</cx:pt>
          <cx:pt idx="62047">87</cx:pt>
          <cx:pt idx="62048">165</cx:pt>
          <cx:pt idx="62049">151</cx:pt>
          <cx:pt idx="62050">180</cx:pt>
          <cx:pt idx="62051">171</cx:pt>
          <cx:pt idx="62052">188</cx:pt>
          <cx:pt idx="62053">197</cx:pt>
          <cx:pt idx="62054">210</cx:pt>
          <cx:pt idx="62055">209</cx:pt>
          <cx:pt idx="62056">226</cx:pt>
          <cx:pt idx="62057">177</cx:pt>
          <cx:pt idx="62058">227</cx:pt>
          <cx:pt idx="62059">179</cx:pt>
          <cx:pt idx="62060">172</cx:pt>
          <cx:pt idx="62061">120</cx:pt>
          <cx:pt idx="62062">42</cx:pt>
          <cx:pt idx="62063">16</cx:pt>
          <cx:pt idx="62064">15</cx:pt>
          <cx:pt idx="62065">11</cx:pt>
          <cx:pt idx="62066">11</cx:pt>
          <cx:pt idx="62067">22</cx:pt>
          <cx:pt idx="62068">34</cx:pt>
          <cx:pt idx="62069">87</cx:pt>
          <cx:pt idx="62070">201</cx:pt>
          <cx:pt idx="62071">178</cx:pt>
          <cx:pt idx="62072">250</cx:pt>
          <cx:pt idx="62073">219</cx:pt>
          <cx:pt idx="62074">232</cx:pt>
          <cx:pt idx="62075">184</cx:pt>
          <cx:pt idx="62076">176</cx:pt>
          <cx:pt idx="62077">176</cx:pt>
          <cx:pt idx="62078">176</cx:pt>
          <cx:pt idx="62079">191</cx:pt>
          <cx:pt idx="62080">206</cx:pt>
          <cx:pt idx="62081">191</cx:pt>
          <cx:pt idx="62082">194</cx:pt>
          <cx:pt idx="62083">166</cx:pt>
          <cx:pt idx="62084">171</cx:pt>
          <cx:pt idx="62085">137</cx:pt>
          <cx:pt idx="62086">64</cx:pt>
          <cx:pt idx="62087">40</cx:pt>
          <cx:pt idx="62088">18</cx:pt>
          <cx:pt idx="62089">15</cx:pt>
          <cx:pt idx="62090">20</cx:pt>
          <cx:pt idx="62091">46</cx:pt>
          <cx:pt idx="62092">60</cx:pt>
          <cx:pt idx="62093">96</cx:pt>
          <cx:pt idx="62094">204</cx:pt>
          <cx:pt idx="62095">191</cx:pt>
          <cx:pt idx="62096">227</cx:pt>
          <cx:pt idx="62097">198</cx:pt>
          <cx:pt idx="62098">219</cx:pt>
          <cx:pt idx="62099">147</cx:pt>
          <cx:pt idx="62100">174</cx:pt>
          <cx:pt idx="62101">188</cx:pt>
          <cx:pt idx="62102">222</cx:pt>
          <cx:pt idx="62103">180</cx:pt>
          <cx:pt idx="62104">215</cx:pt>
          <cx:pt idx="62105">172</cx:pt>
          <cx:pt idx="62106">196</cx:pt>
          <cx:pt idx="62107">177</cx:pt>
          <cx:pt idx="62108">166</cx:pt>
          <cx:pt idx="62109">115</cx:pt>
          <cx:pt idx="62110">50</cx:pt>
          <cx:pt idx="62111">41</cx:pt>
          <cx:pt idx="62112">18</cx:pt>
          <cx:pt idx="62113">12</cx:pt>
          <cx:pt idx="62114">16</cx:pt>
          <cx:pt idx="62115">43</cx:pt>
          <cx:pt idx="62116">63</cx:pt>
          <cx:pt idx="62117">92</cx:pt>
          <cx:pt idx="62118">195</cx:pt>
          <cx:pt idx="62119">183</cx:pt>
          <cx:pt idx="62120">220</cx:pt>
          <cx:pt idx="62121">201</cx:pt>
          <cx:pt idx="62122">205</cx:pt>
          <cx:pt idx="62123">184</cx:pt>
          <cx:pt idx="62124">184</cx:pt>
          <cx:pt idx="62125">189</cx:pt>
          <cx:pt idx="62126">212</cx:pt>
          <cx:pt idx="62127">190</cx:pt>
          <cx:pt idx="62128">199</cx:pt>
          <cx:pt idx="62129">192</cx:pt>
          <cx:pt idx="62130">220</cx:pt>
          <cx:pt idx="62131">181</cx:pt>
          <cx:pt idx="62132">171</cx:pt>
          <cx:pt idx="62133">132</cx:pt>
          <cx:pt idx="62134">64</cx:pt>
          <cx:pt idx="62135">34</cx:pt>
          <cx:pt idx="62136">15</cx:pt>
          <cx:pt idx="62137">12</cx:pt>
          <cx:pt idx="62138">18</cx:pt>
          <cx:pt idx="62139">43</cx:pt>
          <cx:pt idx="62140">56</cx:pt>
          <cx:pt idx="62141">99</cx:pt>
          <cx:pt idx="62142">197</cx:pt>
          <cx:pt idx="62143">201</cx:pt>
          <cx:pt idx="62144">232</cx:pt>
          <cx:pt idx="62145">213</cx:pt>
          <cx:pt idx="62146">226</cx:pt>
          <cx:pt idx="62147">183</cx:pt>
          <cx:pt idx="62148">205</cx:pt>
          <cx:pt idx="62149">193</cx:pt>
          <cx:pt idx="62150">217</cx:pt>
          <cx:pt idx="62151">217</cx:pt>
          <cx:pt idx="62152">236</cx:pt>
          <cx:pt idx="62153">217</cx:pt>
          <cx:pt idx="62154">224</cx:pt>
          <cx:pt idx="62155">195</cx:pt>
          <cx:pt idx="62156">181</cx:pt>
          <cx:pt idx="62157">139</cx:pt>
          <cx:pt idx="62158">65</cx:pt>
          <cx:pt idx="62159">32</cx:pt>
          <cx:pt idx="62160">19</cx:pt>
          <cx:pt idx="62161">14</cx:pt>
          <cx:pt idx="62162">18</cx:pt>
          <cx:pt idx="62163">43</cx:pt>
          <cx:pt idx="62164">59</cx:pt>
          <cx:pt idx="62165">95</cx:pt>
          <cx:pt idx="62166">211</cx:pt>
          <cx:pt idx="62167">196</cx:pt>
          <cx:pt idx="62168">235</cx:pt>
          <cx:pt idx="62169">205</cx:pt>
          <cx:pt idx="62170">242</cx:pt>
          <cx:pt idx="62171">188</cx:pt>
          <cx:pt idx="62172">205</cx:pt>
          <cx:pt idx="62173">204</cx:pt>
          <cx:pt idx="62174">222</cx:pt>
          <cx:pt idx="62175">210</cx:pt>
          <cx:pt idx="62176">223</cx:pt>
          <cx:pt idx="62177">211</cx:pt>
          <cx:pt idx="62178">225</cx:pt>
          <cx:pt idx="62179">171</cx:pt>
          <cx:pt idx="62180">168</cx:pt>
          <cx:pt idx="62181">133</cx:pt>
          <cx:pt idx="62182">62</cx:pt>
          <cx:pt idx="62183">36</cx:pt>
          <cx:pt idx="62184">13</cx:pt>
          <cx:pt idx="62185">8</cx:pt>
          <cx:pt idx="62186">4</cx:pt>
          <cx:pt idx="62187">26</cx:pt>
          <cx:pt idx="62188">32</cx:pt>
          <cx:pt idx="62189">84</cx:pt>
          <cx:pt idx="62190">173</cx:pt>
          <cx:pt idx="62191">152</cx:pt>
          <cx:pt idx="62192">214</cx:pt>
          <cx:pt idx="62193">211</cx:pt>
          <cx:pt idx="62194">227</cx:pt>
          <cx:pt idx="62195">184</cx:pt>
          <cx:pt idx="62196">201</cx:pt>
          <cx:pt idx="62197">217</cx:pt>
          <cx:pt idx="62198">180</cx:pt>
          <cx:pt idx="62199">164</cx:pt>
          <cx:pt idx="62200">155</cx:pt>
          <cx:pt idx="62201">145</cx:pt>
          <cx:pt idx="62202">161</cx:pt>
          <cx:pt idx="62203">103</cx:pt>
          <cx:pt idx="62204">86</cx:pt>
          <cx:pt idx="62205">70</cx:pt>
          <cx:pt idx="62206">19</cx:pt>
          <cx:pt idx="62207">7</cx:pt>
          <cx:pt idx="62208">5</cx:pt>
          <cx:pt idx="62209">3</cx:pt>
          <cx:pt idx="62210">2</cx:pt>
          <cx:pt idx="62211">13</cx:pt>
          <cx:pt idx="62212">38</cx:pt>
          <cx:pt idx="62213">68</cx:pt>
          <cx:pt idx="62214">112</cx:pt>
          <cx:pt idx="62215">93</cx:pt>
          <cx:pt idx="62216">168</cx:pt>
          <cx:pt idx="62217">165</cx:pt>
          <cx:pt idx="62218">190</cx:pt>
          <cx:pt idx="62219">200</cx:pt>
          <cx:pt idx="62220">211</cx:pt>
          <cx:pt idx="62221">209</cx:pt>
          <cx:pt idx="62222">230</cx:pt>
          <cx:pt idx="62223">202</cx:pt>
          <cx:pt idx="62224">197</cx:pt>
          <cx:pt idx="62225">189</cx:pt>
          <cx:pt idx="62226">234</cx:pt>
          <cx:pt idx="62227">192</cx:pt>
          <cx:pt idx="62228">179</cx:pt>
          <cx:pt idx="62229">137</cx:pt>
          <cx:pt idx="62230">45</cx:pt>
          <cx:pt idx="62231">11</cx:pt>
          <cx:pt idx="62232">12</cx:pt>
          <cx:pt idx="62233">13</cx:pt>
          <cx:pt idx="62234">9</cx:pt>
          <cx:pt idx="62235">25</cx:pt>
          <cx:pt idx="62236">41</cx:pt>
          <cx:pt idx="62237">99</cx:pt>
          <cx:pt idx="62238">220</cx:pt>
          <cx:pt idx="62239">191</cx:pt>
          <cx:pt idx="62240">251</cx:pt>
          <cx:pt idx="62241">217</cx:pt>
          <cx:pt idx="62242">222</cx:pt>
          <cx:pt idx="62243">174</cx:pt>
          <cx:pt idx="62244">203</cx:pt>
          <cx:pt idx="62245">190</cx:pt>
          <cx:pt idx="62246">215</cx:pt>
          <cx:pt idx="62247">166</cx:pt>
          <cx:pt idx="62248">201</cx:pt>
          <cx:pt idx="62249">191</cx:pt>
          <cx:pt idx="62250">196</cx:pt>
          <cx:pt idx="62251">179</cx:pt>
          <cx:pt idx="62252">164</cx:pt>
          <cx:pt idx="62253">121</cx:pt>
          <cx:pt idx="62254">53</cx:pt>
          <cx:pt idx="62255">36</cx:pt>
          <cx:pt idx="62256">13</cx:pt>
          <cx:pt idx="62257">18</cx:pt>
          <cx:pt idx="62258">12</cx:pt>
          <cx:pt idx="62259">52</cx:pt>
          <cx:pt idx="62260">64</cx:pt>
          <cx:pt idx="62261">112</cx:pt>
          <cx:pt idx="62262">214</cx:pt>
          <cx:pt idx="62263">191</cx:pt>
          <cx:pt idx="62264">225</cx:pt>
          <cx:pt idx="62265">205</cx:pt>
          <cx:pt idx="62266">216</cx:pt>
          <cx:pt idx="62267">166</cx:pt>
          <cx:pt idx="62268">193</cx:pt>
          <cx:pt idx="62269">198</cx:pt>
          <cx:pt idx="62270">204</cx:pt>
          <cx:pt idx="62271">186</cx:pt>
          <cx:pt idx="62272">218</cx:pt>
          <cx:pt idx="62273">193</cx:pt>
          <cx:pt idx="62274">204</cx:pt>
          <cx:pt idx="62275">183</cx:pt>
          <cx:pt idx="62276">171</cx:pt>
          <cx:pt idx="62277">122</cx:pt>
          <cx:pt idx="62278">56</cx:pt>
          <cx:pt idx="62279">36</cx:pt>
          <cx:pt idx="62280">18</cx:pt>
          <cx:pt idx="62281">14</cx:pt>
          <cx:pt idx="62282">19</cx:pt>
          <cx:pt idx="62283">46</cx:pt>
          <cx:pt idx="62284">60</cx:pt>
          <cx:pt idx="62285">90</cx:pt>
          <cx:pt idx="62286">186</cx:pt>
          <cx:pt idx="62287">161</cx:pt>
          <cx:pt idx="62288">190</cx:pt>
          <cx:pt idx="62289">182</cx:pt>
          <cx:pt idx="62290">212</cx:pt>
          <cx:pt idx="62291">201</cx:pt>
          <cx:pt idx="62292">195</cx:pt>
          <cx:pt idx="62293">201</cx:pt>
          <cx:pt idx="62294">230</cx:pt>
          <cx:pt idx="62295">189</cx:pt>
          <cx:pt idx="62296">246</cx:pt>
          <cx:pt idx="62297">212</cx:pt>
          <cx:pt idx="62298">221</cx:pt>
          <cx:pt idx="62299">177</cx:pt>
          <cx:pt idx="62300">180</cx:pt>
          <cx:pt idx="62301">137</cx:pt>
          <cx:pt idx="62302">79</cx:pt>
          <cx:pt idx="62303">42</cx:pt>
          <cx:pt idx="62304">17</cx:pt>
          <cx:pt idx="62305">12</cx:pt>
          <cx:pt idx="62306">11</cx:pt>
          <cx:pt idx="62307">42</cx:pt>
          <cx:pt idx="62308">73</cx:pt>
          <cx:pt idx="62309">117</cx:pt>
          <cx:pt idx="62310">222</cx:pt>
          <cx:pt idx="62311">186</cx:pt>
          <cx:pt idx="62312">233</cx:pt>
          <cx:pt idx="62313">222</cx:pt>
          <cx:pt idx="62314">217</cx:pt>
          <cx:pt idx="62315">174</cx:pt>
          <cx:pt idx="62316">185</cx:pt>
          <cx:pt idx="62317">190</cx:pt>
          <cx:pt idx="62318">227</cx:pt>
          <cx:pt idx="62319">205</cx:pt>
          <cx:pt idx="62320">232</cx:pt>
          <cx:pt idx="62321">228</cx:pt>
          <cx:pt idx="62322">202</cx:pt>
          <cx:pt idx="62323">195</cx:pt>
          <cx:pt idx="62324">173</cx:pt>
          <cx:pt idx="62325">133</cx:pt>
          <cx:pt idx="62326">57</cx:pt>
          <cx:pt idx="62327">39</cx:pt>
          <cx:pt idx="62328">20</cx:pt>
          <cx:pt idx="62329">16</cx:pt>
          <cx:pt idx="62330">20</cx:pt>
          <cx:pt idx="62331">46</cx:pt>
          <cx:pt idx="62332">70</cx:pt>
          <cx:pt idx="62333">114</cx:pt>
          <cx:pt idx="62334">203</cx:pt>
          <cx:pt idx="62335">180</cx:pt>
          <cx:pt idx="62336">239</cx:pt>
          <cx:pt idx="62337">221</cx:pt>
          <cx:pt idx="62338">247</cx:pt>
          <cx:pt idx="62339">217</cx:pt>
          <cx:pt idx="62340">219</cx:pt>
          <cx:pt idx="62341">210</cx:pt>
          <cx:pt idx="62342">254</cx:pt>
          <cx:pt idx="62343">222</cx:pt>
          <cx:pt idx="62344">233</cx:pt>
          <cx:pt idx="62345">200</cx:pt>
          <cx:pt idx="62346">209</cx:pt>
          <cx:pt idx="62347">194</cx:pt>
          <cx:pt idx="62348">176</cx:pt>
          <cx:pt idx="62349">142</cx:pt>
          <cx:pt idx="62350">63</cx:pt>
          <cx:pt idx="62351">30</cx:pt>
          <cx:pt idx="62352">13</cx:pt>
          <cx:pt idx="62353">5</cx:pt>
          <cx:pt idx="62354">8</cx:pt>
          <cx:pt idx="62355">30</cx:pt>
          <cx:pt idx="62356">36</cx:pt>
          <cx:pt idx="62357">84</cx:pt>
          <cx:pt idx="62358">168</cx:pt>
          <cx:pt idx="62359">172</cx:pt>
          <cx:pt idx="62360">229</cx:pt>
          <cx:pt idx="62361">224</cx:pt>
          <cx:pt idx="62362">253</cx:pt>
          <cx:pt idx="62363">208</cx:pt>
          <cx:pt idx="62364">233</cx:pt>
          <cx:pt idx="62365">215</cx:pt>
          <cx:pt idx="62366">191</cx:pt>
          <cx:pt idx="62367">168</cx:pt>
          <cx:pt idx="62368">158</cx:pt>
          <cx:pt idx="62369">140</cx:pt>
          <cx:pt idx="62370">165</cx:pt>
          <cx:pt idx="62371">131</cx:pt>
          <cx:pt idx="62372">108</cx:pt>
          <cx:pt idx="62373">72</cx:pt>
          <cx:pt idx="62374">31</cx:pt>
          <cx:pt idx="62375">10</cx:pt>
          <cx:pt idx="62376">3</cx:pt>
          <cx:pt idx="62377">2</cx:pt>
          <cx:pt idx="62378">3</cx:pt>
          <cx:pt idx="62379">16</cx:pt>
          <cx:pt idx="62380">38</cx:pt>
          <cx:pt idx="62381">70</cx:pt>
          <cx:pt idx="62382">102</cx:pt>
          <cx:pt idx="62383">98</cx:pt>
          <cx:pt idx="62384">163</cx:pt>
          <cx:pt idx="62385">160</cx:pt>
          <cx:pt idx="62386">204</cx:pt>
          <cx:pt idx="62387">197</cx:pt>
          <cx:pt idx="62388">202</cx:pt>
          <cx:pt idx="62389">203</cx:pt>
          <cx:pt idx="62390">220</cx:pt>
          <cx:pt idx="62391">203</cx:pt>
          <cx:pt idx="62392">224</cx:pt>
          <cx:pt idx="62393">183</cx:pt>
          <cx:pt idx="62394">226</cx:pt>
          <cx:pt idx="62395">194</cx:pt>
          <cx:pt idx="62396">181</cx:pt>
          <cx:pt idx="62397">131</cx:pt>
          <cx:pt idx="62398">44</cx:pt>
          <cx:pt idx="62399">12</cx:pt>
          <cx:pt idx="62400">3</cx:pt>
          <cx:pt idx="62401">4</cx:pt>
          <cx:pt idx="62402">8</cx:pt>
          <cx:pt idx="62403">31</cx:pt>
          <cx:pt idx="62404">45</cx:pt>
          <cx:pt idx="62405">108</cx:pt>
          <cx:pt idx="62406">245</cx:pt>
          <cx:pt idx="62407">192</cx:pt>
          <cx:pt idx="62408">253</cx:pt>
          <cx:pt idx="62409">239</cx:pt>
          <cx:pt idx="62410">244</cx:pt>
          <cx:pt idx="62411">193</cx:pt>
          <cx:pt idx="62412">199</cx:pt>
          <cx:pt idx="62413">200</cx:pt>
          <cx:pt idx="62414">210</cx:pt>
          <cx:pt idx="62415">204</cx:pt>
          <cx:pt idx="62416">211</cx:pt>
          <cx:pt idx="62417">193</cx:pt>
          <cx:pt idx="62418">193</cx:pt>
          <cx:pt idx="62419">180</cx:pt>
          <cx:pt idx="62420">165</cx:pt>
          <cx:pt idx="62421">131</cx:pt>
          <cx:pt idx="62422">62</cx:pt>
          <cx:pt idx="62423">37</cx:pt>
          <cx:pt idx="62424">14</cx:pt>
          <cx:pt idx="62425">15</cx:pt>
          <cx:pt idx="62426">12</cx:pt>
          <cx:pt idx="62427">51</cx:pt>
          <cx:pt idx="62428">71</cx:pt>
          <cx:pt idx="62429">109</cx:pt>
          <cx:pt idx="62430">220</cx:pt>
          <cx:pt idx="62431">199</cx:pt>
          <cx:pt idx="62432">234</cx:pt>
          <cx:pt idx="62433">223</cx:pt>
          <cx:pt idx="62434">217</cx:pt>
          <cx:pt idx="62435">165</cx:pt>
          <cx:pt idx="62436">195</cx:pt>
          <cx:pt idx="62437">207</cx:pt>
          <cx:pt idx="62438">218</cx:pt>
          <cx:pt idx="62439">196</cx:pt>
          <cx:pt idx="62440">227</cx:pt>
          <cx:pt idx="62441">193</cx:pt>
          <cx:pt idx="62442">215</cx:pt>
          <cx:pt idx="62443">170</cx:pt>
          <cx:pt idx="62444">158</cx:pt>
          <cx:pt idx="62445">120</cx:pt>
          <cx:pt idx="62446">54</cx:pt>
          <cx:pt idx="62447">35</cx:pt>
          <cx:pt idx="62448">17</cx:pt>
          <cx:pt idx="62449">15</cx:pt>
          <cx:pt idx="62450">16</cx:pt>
          <cx:pt idx="62451">46</cx:pt>
          <cx:pt idx="62452">68</cx:pt>
          <cx:pt idx="62453">99</cx:pt>
          <cx:pt idx="62454">217</cx:pt>
          <cx:pt idx="62455">186</cx:pt>
          <cx:pt idx="62456">215</cx:pt>
          <cx:pt idx="62457">218</cx:pt>
          <cx:pt idx="62458">232</cx:pt>
          <cx:pt idx="62459">200</cx:pt>
          <cx:pt idx="62460">223</cx:pt>
          <cx:pt idx="62461">233</cx:pt>
          <cx:pt idx="62462">235</cx:pt>
          <cx:pt idx="62463">195</cx:pt>
          <cx:pt idx="62464">231</cx:pt>
          <cx:pt idx="62465">207</cx:pt>
          <cx:pt idx="62466">223</cx:pt>
          <cx:pt idx="62467">200</cx:pt>
          <cx:pt idx="62468">164</cx:pt>
          <cx:pt idx="62469">131</cx:pt>
          <cx:pt idx="62470">58</cx:pt>
          <cx:pt idx="62471">36</cx:pt>
          <cx:pt idx="62472">18</cx:pt>
          <cx:pt idx="62473">16</cx:pt>
          <cx:pt idx="62474">22</cx:pt>
          <cx:pt idx="62475">52</cx:pt>
          <cx:pt idx="62476">66</cx:pt>
          <cx:pt idx="62477">103</cx:pt>
          <cx:pt idx="62478">222</cx:pt>
          <cx:pt idx="62479">187</cx:pt>
          <cx:pt idx="62480">256</cx:pt>
          <cx:pt idx="62481">245</cx:pt>
          <cx:pt idx="62482">263</cx:pt>
          <cx:pt idx="62483">200</cx:pt>
          <cx:pt idx="62484">217</cx:pt>
          <cx:pt idx="62485">211</cx:pt>
          <cx:pt idx="62486">250</cx:pt>
          <cx:pt idx="62487">231</cx:pt>
          <cx:pt idx="62488">220</cx:pt>
          <cx:pt idx="62489">212</cx:pt>
          <cx:pt idx="62490">208</cx:pt>
          <cx:pt idx="62491">195</cx:pt>
          <cx:pt idx="62492">166</cx:pt>
          <cx:pt idx="62493">146</cx:pt>
          <cx:pt idx="62494">61</cx:pt>
          <cx:pt idx="62495">35</cx:pt>
          <cx:pt idx="62496">18</cx:pt>
          <cx:pt idx="62497">15</cx:pt>
          <cx:pt idx="62498">21</cx:pt>
          <cx:pt idx="62499">45</cx:pt>
          <cx:pt idx="62500">73</cx:pt>
          <cx:pt idx="62501">108</cx:pt>
          <cx:pt idx="62502">213</cx:pt>
          <cx:pt idx="62503">200</cx:pt>
          <cx:pt idx="62504">234</cx:pt>
          <cx:pt idx="62505">243</cx:pt>
          <cx:pt idx="62506">252</cx:pt>
          <cx:pt idx="62507">207</cx:pt>
          <cx:pt idx="62508">233</cx:pt>
          <cx:pt idx="62509">230</cx:pt>
          <cx:pt idx="62510">242</cx:pt>
          <cx:pt idx="62511">230</cx:pt>
          <cx:pt idx="62512">255</cx:pt>
          <cx:pt idx="62513">207</cx:pt>
          <cx:pt idx="62514">225</cx:pt>
          <cx:pt idx="62515">214</cx:pt>
          <cx:pt idx="62516">177</cx:pt>
          <cx:pt idx="62517">149</cx:pt>
          <cx:pt idx="62518">59</cx:pt>
          <cx:pt idx="62519">33</cx:pt>
          <cx:pt idx="62520">16</cx:pt>
          <cx:pt idx="62521">8</cx:pt>
          <cx:pt idx="62522">6</cx:pt>
          <cx:pt idx="62523">26</cx:pt>
          <cx:pt idx="62524">40</cx:pt>
          <cx:pt idx="62525">91</cx:pt>
          <cx:pt idx="62526">190</cx:pt>
          <cx:pt idx="62527">167</cx:pt>
          <cx:pt idx="62528">232</cx:pt>
          <cx:pt idx="62529">243</cx:pt>
          <cx:pt idx="62530">249</cx:pt>
          <cx:pt idx="62531">218</cx:pt>
          <cx:pt idx="62532">237</cx:pt>
          <cx:pt idx="62533">235</cx:pt>
          <cx:pt idx="62534">194</cx:pt>
          <cx:pt idx="62535">184</cx:pt>
          <cx:pt idx="62536">180</cx:pt>
          <cx:pt idx="62537">152</cx:pt>
          <cx:pt idx="62538">170</cx:pt>
          <cx:pt idx="62539">130</cx:pt>
          <cx:pt idx="62540">89</cx:pt>
          <cx:pt idx="62541">78</cx:pt>
          <cx:pt idx="62542">26</cx:pt>
          <cx:pt idx="62543">9</cx:pt>
          <cx:pt idx="62544">4</cx:pt>
          <cx:pt idx="62545">1</cx:pt>
          <cx:pt idx="62546">4</cx:pt>
          <cx:pt idx="62547">13</cx:pt>
          <cx:pt idx="62548">35</cx:pt>
          <cx:pt idx="62549">65</cx:pt>
          <cx:pt idx="62550">127</cx:pt>
          <cx:pt idx="62551">108</cx:pt>
          <cx:pt idx="62552">171</cx:pt>
          <cx:pt idx="62553">180</cx:pt>
          <cx:pt idx="62554">218</cx:pt>
          <cx:pt idx="62555">196</cx:pt>
          <cx:pt idx="62556">235</cx:pt>
          <cx:pt idx="62557">220</cx:pt>
          <cx:pt idx="62558">238</cx:pt>
          <cx:pt idx="62559">239</cx:pt>
          <cx:pt idx="62560">243</cx:pt>
          <cx:pt idx="62561">207</cx:pt>
          <cx:pt idx="62562">227</cx:pt>
          <cx:pt idx="62563">196</cx:pt>
          <cx:pt idx="62564">185</cx:pt>
          <cx:pt idx="62565">132</cx:pt>
          <cx:pt idx="62566">45</cx:pt>
          <cx:pt idx="62567">15</cx:pt>
          <cx:pt idx="62568">16</cx:pt>
          <cx:pt idx="62569">16</cx:pt>
          <cx:pt idx="62570">12</cx:pt>
          <cx:pt idx="62571">19</cx:pt>
          <cx:pt idx="62572">44</cx:pt>
          <cx:pt idx="62573">115</cx:pt>
          <cx:pt idx="62574">231</cx:pt>
          <cx:pt idx="62575">193</cx:pt>
          <cx:pt idx="62576">257</cx:pt>
          <cx:pt idx="62577">240</cx:pt>
          <cx:pt idx="62578">255</cx:pt>
          <cx:pt idx="62579">187</cx:pt>
          <cx:pt idx="62580">191</cx:pt>
          <cx:pt idx="62581">207</cx:pt>
          <cx:pt idx="62582">215</cx:pt>
          <cx:pt idx="62583">188</cx:pt>
          <cx:pt idx="62584">205</cx:pt>
          <cx:pt idx="62585">202</cx:pt>
          <cx:pt idx="62586">214</cx:pt>
          <cx:pt idx="62587">187</cx:pt>
          <cx:pt idx="62588">181</cx:pt>
          <cx:pt idx="62589">114</cx:pt>
          <cx:pt idx="62590">61</cx:pt>
          <cx:pt idx="62591">39</cx:pt>
          <cx:pt idx="62592">19</cx:pt>
          <cx:pt idx="62593">12</cx:pt>
          <cx:pt idx="62594">15</cx:pt>
          <cx:pt idx="62595">49</cx:pt>
          <cx:pt idx="62596">66</cx:pt>
          <cx:pt idx="62597">111</cx:pt>
          <cx:pt idx="62598">226</cx:pt>
          <cx:pt idx="62599">188</cx:pt>
          <cx:pt idx="62600">230</cx:pt>
          <cx:pt idx="62601">215</cx:pt>
          <cx:pt idx="62602">219</cx:pt>
          <cx:pt idx="62603">150</cx:pt>
          <cx:pt idx="62604">185</cx:pt>
          <cx:pt idx="62605">192</cx:pt>
          <cx:pt idx="62606">205</cx:pt>
          <cx:pt idx="62607">180</cx:pt>
          <cx:pt idx="62608">223</cx:pt>
          <cx:pt idx="62609">186</cx:pt>
          <cx:pt idx="62610">202</cx:pt>
          <cx:pt idx="62611">184</cx:pt>
          <cx:pt idx="62612">174</cx:pt>
          <cx:pt idx="62613">127</cx:pt>
          <cx:pt idx="62614">59</cx:pt>
          <cx:pt idx="62615">40</cx:pt>
          <cx:pt idx="62616">17</cx:pt>
          <cx:pt idx="62617">15</cx:pt>
          <cx:pt idx="62618">17</cx:pt>
          <cx:pt idx="62619">42</cx:pt>
          <cx:pt idx="62620">55</cx:pt>
          <cx:pt idx="62621">118</cx:pt>
          <cx:pt idx="62622">221</cx:pt>
          <cx:pt idx="62623">187</cx:pt>
          <cx:pt idx="62624">242</cx:pt>
          <cx:pt idx="62625">233</cx:pt>
          <cx:pt idx="62626">246</cx:pt>
          <cx:pt idx="62627">181</cx:pt>
          <cx:pt idx="62628">213</cx:pt>
          <cx:pt idx="62629">214</cx:pt>
          <cx:pt idx="62630">235</cx:pt>
          <cx:pt idx="62631">179</cx:pt>
          <cx:pt idx="62632">236</cx:pt>
          <cx:pt idx="62633">233</cx:pt>
          <cx:pt idx="62634">230</cx:pt>
          <cx:pt idx="62635">189</cx:pt>
          <cx:pt idx="62636">190</cx:pt>
          <cx:pt idx="62637">146</cx:pt>
          <cx:pt idx="62638">60</cx:pt>
          <cx:pt idx="62639">39</cx:pt>
          <cx:pt idx="62640">20</cx:pt>
          <cx:pt idx="62641">12</cx:pt>
          <cx:pt idx="62642">20</cx:pt>
          <cx:pt idx="62643">47</cx:pt>
          <cx:pt idx="62644">61</cx:pt>
          <cx:pt idx="62645">122</cx:pt>
          <cx:pt idx="62646">227</cx:pt>
          <cx:pt idx="62647">191</cx:pt>
          <cx:pt idx="62648">233</cx:pt>
          <cx:pt idx="62649">237</cx:pt>
          <cx:pt idx="62650">232</cx:pt>
          <cx:pt idx="62651">181</cx:pt>
          <cx:pt idx="62652">205</cx:pt>
          <cx:pt idx="62653">214</cx:pt>
          <cx:pt idx="62654">230</cx:pt>
          <cx:pt idx="62655">206</cx:pt>
          <cx:pt idx="62656">217</cx:pt>
          <cx:pt idx="62657">232</cx:pt>
          <cx:pt idx="62658">200</cx:pt>
          <cx:pt idx="62659">167</cx:pt>
          <cx:pt idx="62660">185</cx:pt>
          <cx:pt idx="62661">157</cx:pt>
          <cx:pt idx="62662">75</cx:pt>
          <cx:pt idx="62663">44</cx:pt>
          <cx:pt idx="62664">22</cx:pt>
          <cx:pt idx="62665">15</cx:pt>
          <cx:pt idx="62666">18</cx:pt>
          <cx:pt idx="62667">38</cx:pt>
          <cx:pt idx="62668">73</cx:pt>
          <cx:pt idx="62669">111</cx:pt>
          <cx:pt idx="62670">234</cx:pt>
          <cx:pt idx="62671">195</cx:pt>
          <cx:pt idx="62672">224</cx:pt>
          <cx:pt idx="62673">231</cx:pt>
          <cx:pt idx="62674">244</cx:pt>
          <cx:pt idx="62675">207</cx:pt>
          <cx:pt idx="62676">204</cx:pt>
          <cx:pt idx="62677">209</cx:pt>
          <cx:pt idx="62678">229</cx:pt>
          <cx:pt idx="62679">210</cx:pt>
          <cx:pt idx="62680">220</cx:pt>
          <cx:pt idx="62681">225</cx:pt>
          <cx:pt idx="62682">216</cx:pt>
          <cx:pt idx="62683">196</cx:pt>
          <cx:pt idx="62684">187</cx:pt>
          <cx:pt idx="62685">150</cx:pt>
          <cx:pt idx="62686">67</cx:pt>
          <cx:pt idx="62687">38</cx:pt>
          <cx:pt idx="62688">16</cx:pt>
          <cx:pt idx="62689">12</cx:pt>
          <cx:pt idx="62690">6</cx:pt>
          <cx:pt idx="62691">23</cx:pt>
          <cx:pt idx="62692">39</cx:pt>
          <cx:pt idx="62693">84</cx:pt>
          <cx:pt idx="62694">194</cx:pt>
          <cx:pt idx="62695">165</cx:pt>
          <cx:pt idx="62696">211</cx:pt>
          <cx:pt idx="62697">244</cx:pt>
          <cx:pt idx="62698">276</cx:pt>
          <cx:pt idx="62699">221</cx:pt>
          <cx:pt idx="62700">236</cx:pt>
          <cx:pt idx="62701">233</cx:pt>
          <cx:pt idx="62702">188</cx:pt>
          <cx:pt idx="62703">175</cx:pt>
          <cx:pt idx="62704">176</cx:pt>
          <cx:pt idx="62705">142</cx:pt>
          <cx:pt idx="62706">169</cx:pt>
          <cx:pt idx="62707">116</cx:pt>
          <cx:pt idx="62708">105</cx:pt>
          <cx:pt idx="62709">73</cx:pt>
          <cx:pt idx="62710">22</cx:pt>
          <cx:pt idx="62711">11</cx:pt>
          <cx:pt idx="62712">6</cx:pt>
          <cx:pt idx="62713">1</cx:pt>
          <cx:pt idx="62714">2</cx:pt>
          <cx:pt idx="62715">15</cx:pt>
          <cx:pt idx="62716">33</cx:pt>
          <cx:pt idx="62717">78</cx:pt>
          <cx:pt idx="62718">111</cx:pt>
          <cx:pt idx="62719">93</cx:pt>
          <cx:pt idx="62720">178</cx:pt>
          <cx:pt idx="62721">179</cx:pt>
          <cx:pt idx="62722">202</cx:pt>
          <cx:pt idx="62723">197</cx:pt>
          <cx:pt idx="62724">214</cx:pt>
          <cx:pt idx="62725">217</cx:pt>
          <cx:pt idx="62726">232</cx:pt>
          <cx:pt idx="62727">215</cx:pt>
          <cx:pt idx="62728">235</cx:pt>
          <cx:pt idx="62729">196</cx:pt>
          <cx:pt idx="62730">230</cx:pt>
          <cx:pt idx="62731">191</cx:pt>
          <cx:pt idx="62732">178</cx:pt>
          <cx:pt idx="62733">124</cx:pt>
          <cx:pt idx="62734">44</cx:pt>
          <cx:pt idx="62735">11</cx:pt>
          <cx:pt idx="62736">12</cx:pt>
          <cx:pt idx="62737">12</cx:pt>
          <cx:pt idx="62738">9</cx:pt>
          <cx:pt idx="62739">22</cx:pt>
          <cx:pt idx="62740">40</cx:pt>
          <cx:pt idx="62741">105</cx:pt>
          <cx:pt idx="62742">228</cx:pt>
          <cx:pt idx="62743">181</cx:pt>
          <cx:pt idx="62744">238</cx:pt>
          <cx:pt idx="62745">243</cx:pt>
          <cx:pt idx="62746">245</cx:pt>
          <cx:pt idx="62747">187</cx:pt>
          <cx:pt idx="62748">180</cx:pt>
          <cx:pt idx="62749">217</cx:pt>
          <cx:pt idx="62750">210</cx:pt>
          <cx:pt idx="62751">186</cx:pt>
          <cx:pt idx="62752">206</cx:pt>
          <cx:pt idx="62753">182</cx:pt>
          <cx:pt idx="62754">189</cx:pt>
          <cx:pt idx="62755">168</cx:pt>
          <cx:pt idx="62756">157</cx:pt>
          <cx:pt idx="62757">122</cx:pt>
          <cx:pt idx="62758">63</cx:pt>
          <cx:pt idx="62759">34</cx:pt>
          <cx:pt idx="62760">17</cx:pt>
          <cx:pt idx="62761">12</cx:pt>
          <cx:pt idx="62762">16</cx:pt>
          <cx:pt idx="62763">45</cx:pt>
          <cx:pt idx="62764">68</cx:pt>
          <cx:pt idx="62765">108</cx:pt>
          <cx:pt idx="62766">211</cx:pt>
          <cx:pt idx="62767">177</cx:pt>
          <cx:pt idx="62768">223</cx:pt>
          <cx:pt idx="62769">206</cx:pt>
          <cx:pt idx="62770">206</cx:pt>
          <cx:pt idx="62771">165</cx:pt>
          <cx:pt idx="62772">176</cx:pt>
          <cx:pt idx="62773">184</cx:pt>
          <cx:pt idx="62774">197</cx:pt>
          <cx:pt idx="62775">193</cx:pt>
          <cx:pt idx="62776">197</cx:pt>
          <cx:pt idx="62777">182</cx:pt>
          <cx:pt idx="62778">205</cx:pt>
          <cx:pt idx="62779">183</cx:pt>
          <cx:pt idx="62780">175</cx:pt>
          <cx:pt idx="62781">132</cx:pt>
          <cx:pt idx="62782">53</cx:pt>
          <cx:pt idx="62783">42</cx:pt>
          <cx:pt idx="62784">15</cx:pt>
          <cx:pt idx="62785">12</cx:pt>
          <cx:pt idx="62786">17</cx:pt>
          <cx:pt idx="62787">46</cx:pt>
          <cx:pt idx="62788">62</cx:pt>
          <cx:pt idx="62789">116</cx:pt>
          <cx:pt idx="62790">215</cx:pt>
          <cx:pt idx="62791">181</cx:pt>
          <cx:pt idx="62792">221</cx:pt>
          <cx:pt idx="62793">217</cx:pt>
          <cx:pt idx="62794">220</cx:pt>
          <cx:pt idx="62795">185</cx:pt>
          <cx:pt idx="62796">203</cx:pt>
          <cx:pt idx="62797">215</cx:pt>
          <cx:pt idx="62798">251</cx:pt>
          <cx:pt idx="62799">198</cx:pt>
          <cx:pt idx="62800">235</cx:pt>
          <cx:pt idx="62801">212</cx:pt>
          <cx:pt idx="62802">228</cx:pt>
          <cx:pt idx="62803">192</cx:pt>
          <cx:pt idx="62804">187</cx:pt>
          <cx:pt idx="62805">143</cx:pt>
          <cx:pt idx="62806">61</cx:pt>
          <cx:pt idx="62807">34</cx:pt>
          <cx:pt idx="62808">14</cx:pt>
          <cx:pt idx="62809">18</cx:pt>
          <cx:pt idx="62810">19</cx:pt>
          <cx:pt idx="62811">47</cx:pt>
          <cx:pt idx="62812">64</cx:pt>
          <cx:pt idx="62813">109</cx:pt>
          <cx:pt idx="62814">215</cx:pt>
          <cx:pt idx="62815">193</cx:pt>
          <cx:pt idx="62816">241</cx:pt>
          <cx:pt idx="62817">229</cx:pt>
          <cx:pt idx="62818">234</cx:pt>
          <cx:pt idx="62819">191</cx:pt>
          <cx:pt idx="62820">213</cx:pt>
          <cx:pt idx="62821">208</cx:pt>
          <cx:pt idx="62822">226</cx:pt>
          <cx:pt idx="62823">226</cx:pt>
          <cx:pt idx="62824">225</cx:pt>
          <cx:pt idx="62825">232</cx:pt>
          <cx:pt idx="62826">222</cx:pt>
          <cx:pt idx="62827">181</cx:pt>
          <cx:pt idx="62828">186</cx:pt>
          <cx:pt idx="62829">148</cx:pt>
          <cx:pt idx="62830">50</cx:pt>
          <cx:pt idx="62831">45</cx:pt>
          <cx:pt idx="62832">20</cx:pt>
          <cx:pt idx="62833">14</cx:pt>
          <cx:pt idx="62834">18</cx:pt>
          <cx:pt idx="62835">47</cx:pt>
          <cx:pt idx="62836">67</cx:pt>
          <cx:pt idx="62837">110</cx:pt>
          <cx:pt idx="62838">214</cx:pt>
          <cx:pt idx="62839">196</cx:pt>
          <cx:pt idx="62840">244</cx:pt>
          <cx:pt idx="62841">231</cx:pt>
          <cx:pt idx="62842">263</cx:pt>
          <cx:pt idx="62843">214</cx:pt>
          <cx:pt idx="62844">213</cx:pt>
          <cx:pt idx="62845">238</cx:pt>
          <cx:pt idx="62846">260</cx:pt>
          <cx:pt idx="62847">213</cx:pt>
          <cx:pt idx="62848">219</cx:pt>
          <cx:pt idx="62849">225</cx:pt>
          <cx:pt idx="62850">223</cx:pt>
          <cx:pt idx="62851">190</cx:pt>
          <cx:pt idx="62852">186</cx:pt>
          <cx:pt idx="62853">126</cx:pt>
          <cx:pt idx="62854">61</cx:pt>
          <cx:pt idx="62855">38</cx:pt>
          <cx:pt idx="62856">14</cx:pt>
          <cx:pt idx="62857">8</cx:pt>
          <cx:pt idx="62858">3</cx:pt>
          <cx:pt idx="62859">27</cx:pt>
          <cx:pt idx="62860">46</cx:pt>
          <cx:pt idx="62861">101</cx:pt>
          <cx:pt idx="62862">180</cx:pt>
          <cx:pt idx="62863">162</cx:pt>
          <cx:pt idx="62864">227</cx:pt>
          <cx:pt idx="62865">224</cx:pt>
          <cx:pt idx="62866">255</cx:pt>
          <cx:pt idx="62867">213</cx:pt>
          <cx:pt idx="62868">214</cx:pt>
          <cx:pt idx="62869">226</cx:pt>
          <cx:pt idx="62870">191</cx:pt>
          <cx:pt idx="62871">170</cx:pt>
          <cx:pt idx="62872">166</cx:pt>
          <cx:pt idx="62873">143</cx:pt>
          <cx:pt idx="62874">174</cx:pt>
          <cx:pt idx="62875">121</cx:pt>
          <cx:pt idx="62876">112</cx:pt>
          <cx:pt idx="62877">82</cx:pt>
          <cx:pt idx="62878">26</cx:pt>
          <cx:pt idx="62879">8</cx:pt>
          <cx:pt idx="62880">8</cx:pt>
          <cx:pt idx="62881">3</cx:pt>
          <cx:pt idx="62882">3</cx:pt>
          <cx:pt idx="62883">20</cx:pt>
          <cx:pt idx="62884">41</cx:pt>
          <cx:pt idx="62885">79</cx:pt>
          <cx:pt idx="62886">119</cx:pt>
          <cx:pt idx="62887">95</cx:pt>
          <cx:pt idx="62888">179</cx:pt>
          <cx:pt idx="62889">161</cx:pt>
          <cx:pt idx="62890">201</cx:pt>
          <cx:pt idx="62891">188</cx:pt>
          <cx:pt idx="62892">209</cx:pt>
          <cx:pt idx="62893">221</cx:pt>
          <cx:pt idx="62894">219</cx:pt>
          <cx:pt idx="62895">216</cx:pt>
          <cx:pt idx="62896">220</cx:pt>
          <cx:pt idx="62897">205</cx:pt>
          <cx:pt idx="62898">222</cx:pt>
          <cx:pt idx="62899">192</cx:pt>
          <cx:pt idx="62900">186</cx:pt>
          <cx:pt idx="62901">136</cx:pt>
          <cx:pt idx="62902">42</cx:pt>
          <cx:pt idx="62903">14</cx:pt>
          <cx:pt idx="62904">7</cx:pt>
          <cx:pt idx="62905">16</cx:pt>
          <cx:pt idx="62906">14</cx:pt>
          <cx:pt idx="62907">28</cx:pt>
          <cx:pt idx="62908">50</cx:pt>
          <cx:pt idx="62909">104</cx:pt>
          <cx:pt idx="62910">237</cx:pt>
          <cx:pt idx="62911">211</cx:pt>
          <cx:pt idx="62912">260</cx:pt>
          <cx:pt idx="62913">241</cx:pt>
          <cx:pt idx="62914">255</cx:pt>
          <cx:pt idx="62915">208</cx:pt>
          <cx:pt idx="62916">218</cx:pt>
          <cx:pt idx="62917">209</cx:pt>
          <cx:pt idx="62918">217</cx:pt>
          <cx:pt idx="62919">197</cx:pt>
          <cx:pt idx="62920">214</cx:pt>
          <cx:pt idx="62921">193</cx:pt>
          <cx:pt idx="62922">201</cx:pt>
          <cx:pt idx="62923">186</cx:pt>
          <cx:pt idx="62924">179</cx:pt>
          <cx:pt idx="62925">130</cx:pt>
          <cx:pt idx="62926">55</cx:pt>
          <cx:pt idx="62927">36</cx:pt>
          <cx:pt idx="62928">15</cx:pt>
          <cx:pt idx="62929">14</cx:pt>
          <cx:pt idx="62930">18</cx:pt>
          <cx:pt idx="62931">57</cx:pt>
          <cx:pt idx="62932">58</cx:pt>
          <cx:pt idx="62933">114</cx:pt>
          <cx:pt idx="62934">218</cx:pt>
          <cx:pt idx="62935">182</cx:pt>
          <cx:pt idx="62936">238</cx:pt>
          <cx:pt idx="62937">228</cx:pt>
          <cx:pt idx="62938">214</cx:pt>
          <cx:pt idx="62939">172</cx:pt>
          <cx:pt idx="62940">184</cx:pt>
          <cx:pt idx="62941">193</cx:pt>
          <cx:pt idx="62942">197</cx:pt>
          <cx:pt idx="62943">194</cx:pt>
          <cx:pt idx="62944">217</cx:pt>
          <cx:pt idx="62945">206</cx:pt>
          <cx:pt idx="62946">214</cx:pt>
          <cx:pt idx="62947">188</cx:pt>
          <cx:pt idx="62948">183</cx:pt>
          <cx:pt idx="62949">133</cx:pt>
          <cx:pt idx="62950">59</cx:pt>
          <cx:pt idx="62951">43</cx:pt>
          <cx:pt idx="62952">21</cx:pt>
          <cx:pt idx="62953">20</cx:pt>
          <cx:pt idx="62954">25</cx:pt>
          <cx:pt idx="62955">61</cx:pt>
          <cx:pt idx="62956">69</cx:pt>
          <cx:pt idx="62957">120</cx:pt>
          <cx:pt idx="62958">244</cx:pt>
          <cx:pt idx="62959">199</cx:pt>
          <cx:pt idx="62960">244</cx:pt>
          <cx:pt idx="62961">254</cx:pt>
          <cx:pt idx="62962">252</cx:pt>
          <cx:pt idx="62963">205</cx:pt>
          <cx:pt idx="62964">206</cx:pt>
          <cx:pt idx="62965">222</cx:pt>
          <cx:pt idx="62966">243</cx:pt>
          <cx:pt idx="62967">196</cx:pt>
          <cx:pt idx="62968">243</cx:pt>
          <cx:pt idx="62969">218</cx:pt>
          <cx:pt idx="62970">222</cx:pt>
          <cx:pt idx="62971">202</cx:pt>
          <cx:pt idx="62972">197</cx:pt>
          <cx:pt idx="62973">140</cx:pt>
          <cx:pt idx="62974">58</cx:pt>
          <cx:pt idx="62975">44</cx:pt>
          <cx:pt idx="62976">21</cx:pt>
          <cx:pt idx="62977">17</cx:pt>
          <cx:pt idx="62978">19</cx:pt>
          <cx:pt idx="62979">47</cx:pt>
          <cx:pt idx="62980">61</cx:pt>
          <cx:pt idx="62981">108</cx:pt>
          <cx:pt idx="62982">223</cx:pt>
          <cx:pt idx="62983">197</cx:pt>
          <cx:pt idx="62984">236</cx:pt>
          <cx:pt idx="62985">224</cx:pt>
          <cx:pt idx="62986">242</cx:pt>
          <cx:pt idx="62987">190</cx:pt>
          <cx:pt idx="62988">213</cx:pt>
          <cx:pt idx="62989">188</cx:pt>
          <cx:pt idx="62990">224</cx:pt>
          <cx:pt idx="62991">227</cx:pt>
          <cx:pt idx="62992">243</cx:pt>
          <cx:pt idx="62993">244</cx:pt>
          <cx:pt idx="62994">234</cx:pt>
          <cx:pt idx="62995">190</cx:pt>
          <cx:pt idx="62996">182</cx:pt>
          <cx:pt idx="62997">164</cx:pt>
          <cx:pt idx="62998">86</cx:pt>
          <cx:pt idx="62999">41</cx:pt>
          <cx:pt idx="63000">24</cx:pt>
          <cx:pt idx="63001">16</cx:pt>
          <cx:pt idx="63002">17</cx:pt>
          <cx:pt idx="63003">52</cx:pt>
          <cx:pt idx="63004">69</cx:pt>
          <cx:pt idx="63005">103</cx:pt>
          <cx:pt idx="63006">207</cx:pt>
          <cx:pt idx="63007">172</cx:pt>
          <cx:pt idx="63008">224</cx:pt>
          <cx:pt idx="63009">232</cx:pt>
          <cx:pt idx="63010">245</cx:pt>
          <cx:pt idx="63011">206</cx:pt>
          <cx:pt idx="63012">226</cx:pt>
          <cx:pt idx="63013">228</cx:pt>
          <cx:pt idx="63014">229</cx:pt>
          <cx:pt idx="63015">211</cx:pt>
          <cx:pt idx="63016">219</cx:pt>
          <cx:pt idx="63017">199</cx:pt>
          <cx:pt idx="63018">213</cx:pt>
          <cx:pt idx="63019">187</cx:pt>
          <cx:pt idx="63020">172</cx:pt>
          <cx:pt idx="63021">121</cx:pt>
          <cx:pt idx="63022">56</cx:pt>
          <cx:pt idx="63023">32</cx:pt>
          <cx:pt idx="63024">14</cx:pt>
          <cx:pt idx="63025">9</cx:pt>
          <cx:pt idx="63026">4</cx:pt>
          <cx:pt idx="63027">25</cx:pt>
          <cx:pt idx="63028">48</cx:pt>
          <cx:pt idx="63029">86</cx:pt>
          <cx:pt idx="63030">190</cx:pt>
          <cx:pt idx="63031">162</cx:pt>
          <cx:pt idx="63032">242</cx:pt>
          <cx:pt idx="63033">244</cx:pt>
          <cx:pt idx="63034">264</cx:pt>
          <cx:pt idx="63035">203</cx:pt>
          <cx:pt idx="63036">231</cx:pt>
          <cx:pt idx="63037">225</cx:pt>
          <cx:pt idx="63038">197</cx:pt>
          <cx:pt idx="63039">169</cx:pt>
          <cx:pt idx="63040">171</cx:pt>
          <cx:pt idx="63041">157</cx:pt>
          <cx:pt idx="63042">166</cx:pt>
          <cx:pt idx="63043">122</cx:pt>
          <cx:pt idx="63044">110</cx:pt>
          <cx:pt idx="63045">81</cx:pt>
          <cx:pt idx="63046">29</cx:pt>
          <cx:pt idx="63047">9</cx:pt>
          <cx:pt idx="63048">7</cx:pt>
          <cx:pt idx="63049">7</cx:pt>
          <cx:pt idx="63050">4</cx:pt>
          <cx:pt idx="63051">17</cx:pt>
          <cx:pt idx="63052">36</cx:pt>
          <cx:pt idx="63053">67</cx:pt>
          <cx:pt idx="63054">131</cx:pt>
          <cx:pt idx="63055">104</cx:pt>
          <cx:pt idx="63056">176</cx:pt>
          <cx:pt idx="63057">187</cx:pt>
          <cx:pt idx="63058">184</cx:pt>
          <cx:pt idx="63059">188</cx:pt>
          <cx:pt idx="63060">214</cx:pt>
          <cx:pt idx="63061">213</cx:pt>
          <cx:pt idx="63062">216</cx:pt>
          <cx:pt idx="63063">209</cx:pt>
          <cx:pt idx="63064">238</cx:pt>
          <cx:pt idx="63065">201</cx:pt>
          <cx:pt idx="63066">227</cx:pt>
          <cx:pt idx="63067">190</cx:pt>
          <cx:pt idx="63068">188</cx:pt>
          <cx:pt idx="63069">135</cx:pt>
          <cx:pt idx="63070">39</cx:pt>
          <cx:pt idx="63071">12</cx:pt>
          <cx:pt idx="63072">15</cx:pt>
          <cx:pt idx="63073">16</cx:pt>
          <cx:pt idx="63074">7</cx:pt>
          <cx:pt idx="63075">25</cx:pt>
          <cx:pt idx="63076">42</cx:pt>
          <cx:pt idx="63077">92</cx:pt>
          <cx:pt idx="63078">212</cx:pt>
          <cx:pt idx="63079">190</cx:pt>
          <cx:pt idx="63080">235</cx:pt>
          <cx:pt idx="63081">240</cx:pt>
          <cx:pt idx="63082">239</cx:pt>
          <cx:pt idx="63083">194</cx:pt>
          <cx:pt idx="63084">192</cx:pt>
          <cx:pt idx="63085">210</cx:pt>
          <cx:pt idx="63086">200</cx:pt>
          <cx:pt idx="63087">191</cx:pt>
          <cx:pt idx="63088">214</cx:pt>
          <cx:pt idx="63089">181</cx:pt>
          <cx:pt idx="63090">184</cx:pt>
          <cx:pt idx="63091">172</cx:pt>
          <cx:pt idx="63092">158</cx:pt>
          <cx:pt idx="63093">101</cx:pt>
          <cx:pt idx="63094">48</cx:pt>
          <cx:pt idx="63095">28</cx:pt>
          <cx:pt idx="63096">20</cx:pt>
          <cx:pt idx="63097">13</cx:pt>
          <cx:pt idx="63098">11</cx:pt>
          <cx:pt idx="63099">52</cx:pt>
          <cx:pt idx="63100">67</cx:pt>
          <cx:pt idx="63101">105</cx:pt>
          <cx:pt idx="63102">209</cx:pt>
          <cx:pt idx="63103">184</cx:pt>
          <cx:pt idx="63104">202</cx:pt>
          <cx:pt idx="63105">197</cx:pt>
          <cx:pt idx="63106">208</cx:pt>
          <cx:pt idx="63107">151</cx:pt>
          <cx:pt idx="63108">184</cx:pt>
          <cx:pt idx="63109">191</cx:pt>
          <cx:pt idx="63110">191</cx:pt>
          <cx:pt idx="63111">192</cx:pt>
          <cx:pt idx="63112">219</cx:pt>
          <cx:pt idx="63113">189</cx:pt>
          <cx:pt idx="63114">199</cx:pt>
          <cx:pt idx="63115">165</cx:pt>
          <cx:pt idx="63116">161</cx:pt>
          <cx:pt idx="63117">102</cx:pt>
          <cx:pt idx="63118">55</cx:pt>
          <cx:pt idx="63119">42</cx:pt>
          <cx:pt idx="63120">20</cx:pt>
          <cx:pt idx="63121">11</cx:pt>
          <cx:pt idx="63122">19</cx:pt>
          <cx:pt idx="63123">50</cx:pt>
          <cx:pt idx="63124">70</cx:pt>
          <cx:pt idx="63125">111</cx:pt>
          <cx:pt idx="63126">222</cx:pt>
          <cx:pt idx="63127">196</cx:pt>
          <cx:pt idx="63128">235</cx:pt>
          <cx:pt idx="63129">239</cx:pt>
          <cx:pt idx="63130">247</cx:pt>
          <cx:pt idx="63131">203</cx:pt>
          <cx:pt idx="63132">200</cx:pt>
          <cx:pt idx="63133">210</cx:pt>
          <cx:pt idx="63134">242</cx:pt>
          <cx:pt idx="63135">213</cx:pt>
          <cx:pt idx="63136">240</cx:pt>
          <cx:pt idx="63137">225</cx:pt>
          <cx:pt idx="63138">241</cx:pt>
          <cx:pt idx="63139">202</cx:pt>
          <cx:pt idx="63140">207</cx:pt>
          <cx:pt idx="63141">139</cx:pt>
          <cx:pt idx="63142">60</cx:pt>
          <cx:pt idx="63143">36</cx:pt>
          <cx:pt idx="63144">18</cx:pt>
          <cx:pt idx="63145">14</cx:pt>
          <cx:pt idx="63146">22</cx:pt>
          <cx:pt idx="63147">49</cx:pt>
          <cx:pt idx="63148">59</cx:pt>
          <cx:pt idx="63149">115</cx:pt>
          <cx:pt idx="63150">232</cx:pt>
          <cx:pt idx="63151">218</cx:pt>
          <cx:pt idx="63152">241</cx:pt>
          <cx:pt idx="63153">231</cx:pt>
          <cx:pt idx="63154">230</cx:pt>
          <cx:pt idx="63155">185</cx:pt>
          <cx:pt idx="63156">204</cx:pt>
          <cx:pt idx="63157">203</cx:pt>
          <cx:pt idx="63158">244</cx:pt>
          <cx:pt idx="63159">244</cx:pt>
          <cx:pt idx="63160">247</cx:pt>
          <cx:pt idx="63161">234</cx:pt>
          <cx:pt idx="63162">234</cx:pt>
          <cx:pt idx="63163">182</cx:pt>
          <cx:pt idx="63164">188</cx:pt>
          <cx:pt idx="63165">143</cx:pt>
          <cx:pt idx="63166">58</cx:pt>
          <cx:pt idx="63167">37</cx:pt>
          <cx:pt idx="63168">20</cx:pt>
          <cx:pt idx="63169">14</cx:pt>
          <cx:pt idx="63170">19</cx:pt>
          <cx:pt idx="63171">48</cx:pt>
          <cx:pt idx="63172">65</cx:pt>
          <cx:pt idx="63173">116</cx:pt>
          <cx:pt idx="63174">243</cx:pt>
          <cx:pt idx="63175">213</cx:pt>
          <cx:pt idx="63176">259</cx:pt>
          <cx:pt idx="63177">246</cx:pt>
          <cx:pt idx="63178">269</cx:pt>
          <cx:pt idx="63179">207</cx:pt>
          <cx:pt idx="63180">242</cx:pt>
          <cx:pt idx="63181">227</cx:pt>
          <cx:pt idx="63182">256</cx:pt>
          <cx:pt idx="63183">235</cx:pt>
          <cx:pt idx="63184">252</cx:pt>
          <cx:pt idx="63185">233</cx:pt>
          <cx:pt idx="63186">228</cx:pt>
          <cx:pt idx="63187">205</cx:pt>
          <cx:pt idx="63188">210</cx:pt>
          <cx:pt idx="63189">147</cx:pt>
          <cx:pt idx="63190">73</cx:pt>
          <cx:pt idx="63191">37</cx:pt>
          <cx:pt idx="63192">11</cx:pt>
          <cx:pt idx="63193">7</cx:pt>
          <cx:pt idx="63194">5</cx:pt>
          <cx:pt idx="63195">26</cx:pt>
          <cx:pt idx="63196">41</cx:pt>
          <cx:pt idx="63197">100</cx:pt>
          <cx:pt idx="63198">195</cx:pt>
          <cx:pt idx="63199">162</cx:pt>
          <cx:pt idx="63200">217</cx:pt>
          <cx:pt idx="63201">248</cx:pt>
          <cx:pt idx="63202">231</cx:pt>
          <cx:pt idx="63203">190</cx:pt>
          <cx:pt idx="63204">219</cx:pt>
          <cx:pt idx="63205">205</cx:pt>
          <cx:pt idx="63206">176</cx:pt>
          <cx:pt idx="63207">163</cx:pt>
          <cx:pt idx="63208">171</cx:pt>
          <cx:pt idx="63209">147</cx:pt>
          <cx:pt idx="63210">170</cx:pt>
          <cx:pt idx="63211">140</cx:pt>
          <cx:pt idx="63212">122</cx:pt>
          <cx:pt idx="63213">84</cx:pt>
          <cx:pt idx="63214">26</cx:pt>
          <cx:pt idx="63215">12</cx:pt>
          <cx:pt idx="63216">6</cx:pt>
          <cx:pt idx="63217">4</cx:pt>
          <cx:pt idx="63218">5</cx:pt>
          <cx:pt idx="63219">15</cx:pt>
          <cx:pt idx="63220">35</cx:pt>
          <cx:pt idx="63221">75</cx:pt>
          <cx:pt idx="63222">129</cx:pt>
          <cx:pt idx="63223">100</cx:pt>
          <cx:pt idx="63224">170</cx:pt>
          <cx:pt idx="63225">171</cx:pt>
          <cx:pt idx="63226">196</cx:pt>
          <cx:pt idx="63227">174</cx:pt>
          <cx:pt idx="63228">215</cx:pt>
          <cx:pt idx="63229">195</cx:pt>
          <cx:pt idx="63230">217</cx:pt>
          <cx:pt idx="63231">217</cx:pt>
          <cx:pt idx="63232">228</cx:pt>
          <cx:pt idx="63233">198</cx:pt>
          <cx:pt idx="63234">238</cx:pt>
          <cx:pt idx="63235">201</cx:pt>
          <cx:pt idx="63236">192</cx:pt>
          <cx:pt idx="63237">142</cx:pt>
          <cx:pt idx="63238">47</cx:pt>
          <cx:pt idx="63239">15</cx:pt>
          <cx:pt idx="63240">17</cx:pt>
          <cx:pt idx="63241">15</cx:pt>
          <cx:pt idx="63242">10</cx:pt>
          <cx:pt idx="63243">25</cx:pt>
          <cx:pt idx="63244">43</cx:pt>
          <cx:pt idx="63245">109</cx:pt>
          <cx:pt idx="63246">236</cx:pt>
          <cx:pt idx="63247">201</cx:pt>
          <cx:pt idx="63248">244</cx:pt>
          <cx:pt idx="63249">255</cx:pt>
          <cx:pt idx="63250">241</cx:pt>
          <cx:pt idx="63251">193</cx:pt>
          <cx:pt idx="63252">211</cx:pt>
          <cx:pt idx="63253">192</cx:pt>
          <cx:pt idx="63254">181</cx:pt>
          <cx:pt idx="63255">211</cx:pt>
          <cx:pt idx="63256">221</cx:pt>
          <cx:pt idx="63257">204</cx:pt>
          <cx:pt idx="63258">208</cx:pt>
          <cx:pt idx="63259">183</cx:pt>
          <cx:pt idx="63260">167</cx:pt>
          <cx:pt idx="63261">134</cx:pt>
          <cx:pt idx="63262">62</cx:pt>
          <cx:pt idx="63263">40</cx:pt>
          <cx:pt idx="63264">18</cx:pt>
          <cx:pt idx="63265">13</cx:pt>
          <cx:pt idx="63266">18</cx:pt>
          <cx:pt idx="63267">47</cx:pt>
          <cx:pt idx="63268">68</cx:pt>
          <cx:pt idx="63269">124</cx:pt>
          <cx:pt idx="63270">216</cx:pt>
          <cx:pt idx="63271">195</cx:pt>
          <cx:pt idx="63272">244</cx:pt>
          <cx:pt idx="63273">230</cx:pt>
          <cx:pt idx="63274">224</cx:pt>
          <cx:pt idx="63275">171</cx:pt>
          <cx:pt idx="63276">213</cx:pt>
          <cx:pt idx="63277">212</cx:pt>
          <cx:pt idx="63278">223</cx:pt>
          <cx:pt idx="63279">201</cx:pt>
          <cx:pt idx="63280">230</cx:pt>
          <cx:pt idx="63281">213</cx:pt>
          <cx:pt idx="63282">217</cx:pt>
          <cx:pt idx="63283">180</cx:pt>
          <cx:pt idx="63284">183</cx:pt>
          <cx:pt idx="63285">133</cx:pt>
          <cx:pt idx="63286">54</cx:pt>
          <cx:pt idx="63287">36</cx:pt>
          <cx:pt idx="63288">18</cx:pt>
          <cx:pt idx="63289">13</cx:pt>
          <cx:pt idx="63290">21</cx:pt>
          <cx:pt idx="63291">50</cx:pt>
          <cx:pt idx="63292">69</cx:pt>
          <cx:pt idx="63293">114</cx:pt>
          <cx:pt idx="63294">225</cx:pt>
          <cx:pt idx="63295">187</cx:pt>
          <cx:pt idx="63296">224</cx:pt>
          <cx:pt idx="63297">218</cx:pt>
          <cx:pt idx="63298">214</cx:pt>
          <cx:pt idx="63299">189</cx:pt>
          <cx:pt idx="63300">206</cx:pt>
          <cx:pt idx="63301">199</cx:pt>
          <cx:pt idx="63302">213</cx:pt>
          <cx:pt idx="63303">196</cx:pt>
          <cx:pt idx="63304">224</cx:pt>
          <cx:pt idx="63305">222</cx:pt>
          <cx:pt idx="63306">224</cx:pt>
          <cx:pt idx="63307">191</cx:pt>
          <cx:pt idx="63308">194</cx:pt>
          <cx:pt idx="63309">141</cx:pt>
          <cx:pt idx="63310">56</cx:pt>
          <cx:pt idx="63311">34</cx:pt>
          <cx:pt idx="63312">22</cx:pt>
          <cx:pt idx="63313">17</cx:pt>
          <cx:pt idx="63314">13</cx:pt>
          <cx:pt idx="63315">49</cx:pt>
          <cx:pt idx="63316">73</cx:pt>
          <cx:pt idx="63317">119</cx:pt>
          <cx:pt idx="63318">223</cx:pt>
          <cx:pt idx="63319">211</cx:pt>
          <cx:pt idx="63320">244</cx:pt>
          <cx:pt idx="63321">221</cx:pt>
          <cx:pt idx="63322">246</cx:pt>
          <cx:pt idx="63323">203</cx:pt>
          <cx:pt idx="63324">211</cx:pt>
          <cx:pt idx="63325">225</cx:pt>
          <cx:pt idx="63326">227</cx:pt>
          <cx:pt idx="63327">234</cx:pt>
          <cx:pt idx="63328">256</cx:pt>
          <cx:pt idx="63329">229</cx:pt>
          <cx:pt idx="63330">240</cx:pt>
          <cx:pt idx="63331">196</cx:pt>
          <cx:pt idx="63332">195</cx:pt>
          <cx:pt idx="63333">143</cx:pt>
          <cx:pt idx="63334">57</cx:pt>
          <cx:pt idx="63335">38</cx:pt>
          <cx:pt idx="63336">21</cx:pt>
          <cx:pt idx="63337">19</cx:pt>
          <cx:pt idx="63338">20</cx:pt>
          <cx:pt idx="63339">47</cx:pt>
          <cx:pt idx="63340">68</cx:pt>
          <cx:pt idx="63341">112</cx:pt>
          <cx:pt idx="63342">237</cx:pt>
          <cx:pt idx="63343">207</cx:pt>
          <cx:pt idx="63344">236</cx:pt>
          <cx:pt idx="63345">254</cx:pt>
          <cx:pt idx="63346">257</cx:pt>
          <cx:pt idx="63347">209</cx:pt>
          <cx:pt idx="63348">246</cx:pt>
          <cx:pt idx="63349">230</cx:pt>
          <cx:pt idx="63350">249</cx:pt>
          <cx:pt idx="63351">254</cx:pt>
          <cx:pt idx="63352">253</cx:pt>
          <cx:pt idx="63353">239</cx:pt>
          <cx:pt idx="63354">228</cx:pt>
          <cx:pt idx="63355">196</cx:pt>
          <cx:pt idx="63356">186</cx:pt>
          <cx:pt idx="63357">136</cx:pt>
          <cx:pt idx="63358">63</cx:pt>
          <cx:pt idx="63359">34</cx:pt>
          <cx:pt idx="63360">14</cx:pt>
          <cx:pt idx="63361">6</cx:pt>
          <cx:pt idx="63362">4</cx:pt>
          <cx:pt idx="63363">31</cx:pt>
          <cx:pt idx="63364">47</cx:pt>
          <cx:pt idx="63365">95</cx:pt>
          <cx:pt idx="63366">195</cx:pt>
          <cx:pt idx="63367">166</cx:pt>
          <cx:pt idx="63368">232</cx:pt>
          <cx:pt idx="63369">206</cx:pt>
          <cx:pt idx="63370">243</cx:pt>
          <cx:pt idx="63371">200</cx:pt>
          <cx:pt idx="63372">223</cx:pt>
          <cx:pt idx="63373">215</cx:pt>
          <cx:pt idx="63374">209</cx:pt>
          <cx:pt idx="63375">180</cx:pt>
          <cx:pt idx="63376">171</cx:pt>
          <cx:pt idx="63377">149</cx:pt>
          <cx:pt idx="63378">155</cx:pt>
          <cx:pt idx="63379">123</cx:pt>
          <cx:pt idx="63380">107</cx:pt>
          <cx:pt idx="63381">82</cx:pt>
          <cx:pt idx="63382">29</cx:pt>
          <cx:pt idx="63383">13</cx:pt>
          <cx:pt idx="63384">5</cx:pt>
          <cx:pt idx="63385">3</cx:pt>
          <cx:pt idx="63386">6</cx:pt>
          <cx:pt idx="63387">21</cx:pt>
          <cx:pt idx="63388">86</cx:pt>
          <cx:pt idx="63389">158</cx:pt>
          <cx:pt idx="63390">118</cx:pt>
          <cx:pt idx="63391">172</cx:pt>
          <cx:pt idx="63392">190</cx:pt>
          <cx:pt idx="63393">198</cx:pt>
          <cx:pt idx="63394">200</cx:pt>
          <cx:pt idx="63395">226</cx:pt>
          <cx:pt idx="63396">224</cx:pt>
          <cx:pt idx="63397">248</cx:pt>
          <cx:pt idx="63398">209</cx:pt>
          <cx:pt idx="63399">214</cx:pt>
          <cx:pt idx="63400">225</cx:pt>
          <cx:pt idx="63401">261</cx:pt>
          <cx:pt idx="63402">210</cx:pt>
          <cx:pt idx="63403">190</cx:pt>
          <cx:pt idx="63404">168</cx:pt>
          <cx:pt idx="63405">68</cx:pt>
          <cx:pt idx="63406">22</cx:pt>
          <cx:pt idx="63407">11</cx:pt>
          <cx:pt idx="63408">17</cx:pt>
          <cx:pt idx="63409">10</cx:pt>
          <cx:pt idx="63410">14</cx:pt>
          <cx:pt idx="63411">42</cx:pt>
          <cx:pt idx="63412">117</cx:pt>
          <cx:pt idx="63413">264</cx:pt>
          <cx:pt idx="63414">207</cx:pt>
          <cx:pt idx="63415">232</cx:pt>
          <cx:pt idx="63416">239</cx:pt>
          <cx:pt idx="63417">238</cx:pt>
          <cx:pt idx="63418">246</cx:pt>
          <cx:pt idx="63419">238</cx:pt>
          <cx:pt idx="63420">220</cx:pt>
          <cx:pt idx="63421">239</cx:pt>
          <cx:pt idx="63422">219</cx:pt>
          <cx:pt idx="63423">231</cx:pt>
          <cx:pt idx="63424">230</cx:pt>
          <cx:pt idx="63425">228</cx:pt>
          <cx:pt idx="63426">203</cx:pt>
          <cx:pt idx="63427">193</cx:pt>
          <cx:pt idx="63428">170</cx:pt>
          <cx:pt idx="63429">71</cx:pt>
          <cx:pt idx="63430">36</cx:pt>
          <cx:pt idx="63431">17</cx:pt>
          <cx:pt idx="63432">15</cx:pt>
          <cx:pt idx="63433">20</cx:pt>
          <cx:pt idx="63434">42</cx:pt>
          <cx:pt idx="63435">61</cx:pt>
          <cx:pt idx="63436">125</cx:pt>
          <cx:pt idx="63437">245</cx:pt>
          <cx:pt idx="63438">213</cx:pt>
          <cx:pt idx="63439">250</cx:pt>
          <cx:pt idx="63440">235</cx:pt>
          <cx:pt idx="63441">217</cx:pt>
          <cx:pt idx="63442">194</cx:pt>
          <cx:pt idx="63443">223</cx:pt>
          <cx:pt idx="63444">209</cx:pt>
          <cx:pt idx="63445">253</cx:pt>
          <cx:pt idx="63446">192</cx:pt>
          <cx:pt idx="63447">228</cx:pt>
          <cx:pt idx="63448">233</cx:pt>
          <cx:pt idx="63449">232</cx:pt>
          <cx:pt idx="63450">197</cx:pt>
          <cx:pt idx="63451">184</cx:pt>
          <cx:pt idx="63452">166</cx:pt>
          <cx:pt idx="63453">66</cx:pt>
          <cx:pt idx="63454">40</cx:pt>
          <cx:pt idx="63455">22</cx:pt>
          <cx:pt idx="63456">17</cx:pt>
          <cx:pt idx="63457">20</cx:pt>
          <cx:pt idx="63458">47</cx:pt>
          <cx:pt idx="63459">60</cx:pt>
          <cx:pt idx="63460">140</cx:pt>
          <cx:pt idx="63461">245</cx:pt>
          <cx:pt idx="63462">202</cx:pt>
          <cx:pt idx="63463">242</cx:pt>
          <cx:pt idx="63464">230</cx:pt>
          <cx:pt idx="63465">234</cx:pt>
          <cx:pt idx="63466">207</cx:pt>
          <cx:pt idx="63467">239</cx:pt>
          <cx:pt idx="63468">232</cx:pt>
          <cx:pt idx="63469">263</cx:pt>
          <cx:pt idx="63470">232</cx:pt>
          <cx:pt idx="63471">235</cx:pt>
          <cx:pt idx="63472">262</cx:pt>
          <cx:pt idx="63473">237</cx:pt>
          <cx:pt idx="63474">212</cx:pt>
          <cx:pt idx="63475">184</cx:pt>
          <cx:pt idx="63476">168</cx:pt>
          <cx:pt idx="63477">70</cx:pt>
          <cx:pt idx="63478">46</cx:pt>
          <cx:pt idx="63479">23</cx:pt>
          <cx:pt idx="63480">15</cx:pt>
          <cx:pt idx="63481">20</cx:pt>
          <cx:pt idx="63482">46</cx:pt>
          <cx:pt idx="63483">61</cx:pt>
          <cx:pt idx="63484">136</cx:pt>
          <cx:pt idx="63485">261</cx:pt>
          <cx:pt idx="63486">208</cx:pt>
          <cx:pt idx="63487">264</cx:pt>
          <cx:pt idx="63488">242</cx:pt>
          <cx:pt idx="63489">235</cx:pt>
          <cx:pt idx="63490">233</cx:pt>
          <cx:pt idx="63491">232</cx:pt>
          <cx:pt idx="63492">226</cx:pt>
          <cx:pt idx="63493">251</cx:pt>
          <cx:pt idx="63494">242</cx:pt>
          <cx:pt idx="63495">253</cx:pt>
          <cx:pt idx="63496">259</cx:pt>
          <cx:pt idx="63497">251</cx:pt>
          <cx:pt idx="63498">211</cx:pt>
          <cx:pt idx="63499">197</cx:pt>
          <cx:pt idx="63500">188</cx:pt>
          <cx:pt idx="63501">74</cx:pt>
          <cx:pt idx="63502">40</cx:pt>
          <cx:pt idx="63503">22</cx:pt>
          <cx:pt idx="63504">18</cx:pt>
          <cx:pt idx="63505">21</cx:pt>
          <cx:pt idx="63506">42</cx:pt>
          <cx:pt idx="63507">58</cx:pt>
          <cx:pt idx="63508">124</cx:pt>
          <cx:pt idx="63509">245</cx:pt>
          <cx:pt idx="63510">185</cx:pt>
          <cx:pt idx="63511">244</cx:pt>
          <cx:pt idx="63512">247</cx:pt>
          <cx:pt idx="63513">242</cx:pt>
          <cx:pt idx="63514">233</cx:pt>
          <cx:pt idx="63515">248</cx:pt>
          <cx:pt idx="63516">235</cx:pt>
          <cx:pt idx="63517">227</cx:pt>
          <cx:pt idx="63518">230</cx:pt>
          <cx:pt idx="63519">232</cx:pt>
          <cx:pt idx="63520">257</cx:pt>
          <cx:pt idx="63521">238</cx:pt>
          <cx:pt idx="63522">205</cx:pt>
          <cx:pt idx="63523">191</cx:pt>
          <cx:pt idx="63524">164</cx:pt>
          <cx:pt idx="63525">85</cx:pt>
          <cx:pt idx="63526">40</cx:pt>
          <cx:pt idx="63527">15</cx:pt>
          <cx:pt idx="63528">8</cx:pt>
          <cx:pt idx="63529">7</cx:pt>
          <cx:pt idx="63530">21</cx:pt>
          <cx:pt idx="63531">36</cx:pt>
          <cx:pt idx="63532">121</cx:pt>
          <cx:pt idx="63533">208</cx:pt>
          <cx:pt idx="63534">159</cx:pt>
          <cx:pt idx="63535">215</cx:pt>
          <cx:pt idx="63536">236</cx:pt>
          <cx:pt idx="63537">219</cx:pt>
          <cx:pt idx="63538">208</cx:pt>
          <cx:pt idx="63539">211</cx:pt>
          <cx:pt idx="63540">194</cx:pt>
          <cx:pt idx="63541">219</cx:pt>
          <cx:pt idx="63542">166</cx:pt>
          <cx:pt idx="63543">166</cx:pt>
          <cx:pt idx="63544">162</cx:pt>
          <cx:pt idx="63545">174</cx:pt>
          <cx:pt idx="63546">138</cx:pt>
          <cx:pt idx="63547">100</cx:pt>
          <cx:pt idx="63548">111</cx:pt>
          <cx:pt idx="63549">32</cx:pt>
          <cx:pt idx="63550">13</cx:pt>
          <cx:pt idx="63551">9</cx:pt>
          <cx:pt idx="63552">5</cx:pt>
          <cx:pt idx="63553">3</cx:pt>
          <cx:pt idx="63554">15</cx:pt>
          <cx:pt idx="63555">29</cx:pt>
          <cx:pt idx="63556">102</cx:pt>
          <cx:pt idx="63557">159</cx:pt>
          <cx:pt idx="63558">119</cx:pt>
          <cx:pt idx="63559">185</cx:pt>
          <cx:pt idx="63560">208</cx:pt>
          <cx:pt idx="63561">222</cx:pt>
          <cx:pt idx="63562">212</cx:pt>
          <cx:pt idx="63563">244</cx:pt>
          <cx:pt idx="63564">231</cx:pt>
          <cx:pt idx="63565">240</cx:pt>
          <cx:pt idx="63566">194</cx:pt>
          <cx:pt idx="63567">243</cx:pt>
          <cx:pt idx="63568">225</cx:pt>
          <cx:pt idx="63569">239</cx:pt>
          <cx:pt idx="63570">197</cx:pt>
          <cx:pt idx="63571">178</cx:pt>
          <cx:pt idx="63572">174</cx:pt>
          <cx:pt idx="63573">59</cx:pt>
          <cx:pt idx="63574">24</cx:pt>
          <cx:pt idx="63575">11</cx:pt>
          <cx:pt idx="63576">10</cx:pt>
          <cx:pt idx="63577">10</cx:pt>
          <cx:pt idx="63578">27</cx:pt>
          <cx:pt idx="63579">35</cx:pt>
          <cx:pt idx="63580">121</cx:pt>
          <cx:pt idx="63581">255</cx:pt>
          <cx:pt idx="63582">215</cx:pt>
          <cx:pt idx="63583">247</cx:pt>
          <cx:pt idx="63584">245</cx:pt>
          <cx:pt idx="63585">252</cx:pt>
          <cx:pt idx="63586">244</cx:pt>
          <cx:pt idx="63587">238</cx:pt>
          <cx:pt idx="63588">249</cx:pt>
          <cx:pt idx="63589">248</cx:pt>
          <cx:pt idx="63590">199</cx:pt>
          <cx:pt idx="63591">219</cx:pt>
          <cx:pt idx="63592">246</cx:pt>
          <cx:pt idx="63593">229</cx:pt>
          <cx:pt idx="63594">197</cx:pt>
          <cx:pt idx="63595">180</cx:pt>
          <cx:pt idx="63596">166</cx:pt>
          <cx:pt idx="63597">72</cx:pt>
          <cx:pt idx="63598">38</cx:pt>
          <cx:pt idx="63599">15</cx:pt>
          <cx:pt idx="63600">9</cx:pt>
          <cx:pt idx="63601">19</cx:pt>
          <cx:pt idx="63602">49</cx:pt>
          <cx:pt idx="63603">63</cx:pt>
          <cx:pt idx="63604">129</cx:pt>
          <cx:pt idx="63605">259</cx:pt>
          <cx:pt idx="63606">196</cx:pt>
          <cx:pt idx="63607">243</cx:pt>
          <cx:pt idx="63608">246</cx:pt>
          <cx:pt idx="63609">251</cx:pt>
          <cx:pt idx="63610">215</cx:pt>
          <cx:pt idx="63611">217</cx:pt>
          <cx:pt idx="63612">199</cx:pt>
          <cx:pt idx="63613">227</cx:pt>
          <cx:pt idx="63614">219</cx:pt>
          <cx:pt idx="63615">236</cx:pt>
          <cx:pt idx="63616">226</cx:pt>
          <cx:pt idx="63617">217</cx:pt>
          <cx:pt idx="63618">196</cx:pt>
          <cx:pt idx="63619">181</cx:pt>
          <cx:pt idx="63620">159</cx:pt>
          <cx:pt idx="63621">75</cx:pt>
          <cx:pt idx="63622">44</cx:pt>
          <cx:pt idx="63623">20</cx:pt>
          <cx:pt idx="63624">14</cx:pt>
          <cx:pt idx="63625">23</cx:pt>
          <cx:pt idx="63626">46</cx:pt>
          <cx:pt idx="63627">48</cx:pt>
          <cx:pt idx="63628">133</cx:pt>
          <cx:pt idx="63629">273</cx:pt>
          <cx:pt idx="63630">196</cx:pt>
          <cx:pt idx="63631">237</cx:pt>
          <cx:pt idx="63632">239</cx:pt>
          <cx:pt idx="63633">238</cx:pt>
          <cx:pt idx="63634">220</cx:pt>
          <cx:pt idx="63635">236</cx:pt>
          <cx:pt idx="63636">221</cx:pt>
          <cx:pt idx="63637">256</cx:pt>
          <cx:pt idx="63638">233</cx:pt>
          <cx:pt idx="63639">257</cx:pt>
          <cx:pt idx="63640">265</cx:pt>
          <cx:pt idx="63641">238</cx:pt>
          <cx:pt idx="63642">207</cx:pt>
          <cx:pt idx="63643">206</cx:pt>
          <cx:pt idx="63644">171</cx:pt>
          <cx:pt idx="63645">73</cx:pt>
          <cx:pt idx="63646">42</cx:pt>
          <cx:pt idx="63647">22</cx:pt>
          <cx:pt idx="63648">13</cx:pt>
          <cx:pt idx="63649">22</cx:pt>
          <cx:pt idx="63650">41</cx:pt>
          <cx:pt idx="63651">55</cx:pt>
          <cx:pt idx="63652">133</cx:pt>
          <cx:pt idx="63653">265</cx:pt>
          <cx:pt idx="63654">215</cx:pt>
          <cx:pt idx="63655">249</cx:pt>
          <cx:pt idx="63656">251</cx:pt>
          <cx:pt idx="63657">235</cx:pt>
          <cx:pt idx="63658">219</cx:pt>
          <cx:pt idx="63659">256</cx:pt>
          <cx:pt idx="63660">234</cx:pt>
          <cx:pt idx="63661">252</cx:pt>
          <cx:pt idx="63662">247</cx:pt>
          <cx:pt idx="63663">275</cx:pt>
          <cx:pt idx="63664">271</cx:pt>
          <cx:pt idx="63665">258</cx:pt>
          <cx:pt idx="63666">204</cx:pt>
          <cx:pt idx="63667">203</cx:pt>
          <cx:pt idx="63668">192</cx:pt>
          <cx:pt idx="63669">88</cx:pt>
          <cx:pt idx="63670">46</cx:pt>
          <cx:pt idx="63671">25</cx:pt>
          <cx:pt idx="63672">16</cx:pt>
          <cx:pt idx="63673">26</cx:pt>
          <cx:pt idx="63674">43</cx:pt>
          <cx:pt idx="63675">58</cx:pt>
          <cx:pt idx="63676">138</cx:pt>
          <cx:pt idx="63677">248</cx:pt>
          <cx:pt idx="63678">217</cx:pt>
          <cx:pt idx="63679">246</cx:pt>
          <cx:pt idx="63680">261</cx:pt>
          <cx:pt idx="63681">246</cx:pt>
          <cx:pt idx="63682">252</cx:pt>
          <cx:pt idx="63683">261</cx:pt>
          <cx:pt idx="63684">266</cx:pt>
          <cx:pt idx="63685">267</cx:pt>
          <cx:pt idx="63686">245</cx:pt>
          <cx:pt idx="63687">279</cx:pt>
          <cx:pt idx="63688">259</cx:pt>
          <cx:pt idx="63689">261</cx:pt>
          <cx:pt idx="63690">216</cx:pt>
          <cx:pt idx="63691">210</cx:pt>
          <cx:pt idx="63692">177</cx:pt>
          <cx:pt idx="63693">102</cx:pt>
          <cx:pt idx="63694">44</cx:pt>
          <cx:pt idx="63695">21</cx:pt>
          <cx:pt idx="63696">8</cx:pt>
          <cx:pt idx="63697">9</cx:pt>
          <cx:pt idx="63698">26</cx:pt>
          <cx:pt idx="63699">47</cx:pt>
          <cx:pt idx="63700">131</cx:pt>
          <cx:pt idx="63701">211</cx:pt>
          <cx:pt idx="63702">183</cx:pt>
          <cx:pt idx="63703">222</cx:pt>
          <cx:pt idx="63704">248</cx:pt>
          <cx:pt idx="63705">255</cx:pt>
          <cx:pt idx="63706">231</cx:pt>
          <cx:pt idx="63707">223</cx:pt>
          <cx:pt idx="63708">224</cx:pt>
          <cx:pt idx="63709">218</cx:pt>
          <cx:pt idx="63710">184</cx:pt>
          <cx:pt idx="63711">181</cx:pt>
          <cx:pt idx="63712">190</cx:pt>
          <cx:pt idx="63713">186</cx:pt>
          <cx:pt idx="63714">166</cx:pt>
          <cx:pt idx="63715">125</cx:pt>
          <cx:pt idx="63716">133</cx:pt>
          <cx:pt idx="63717">46</cx:pt>
          <cx:pt idx="63718">16</cx:pt>
          <cx:pt idx="63719">11</cx:pt>
          <cx:pt idx="63720">9</cx:pt>
          <cx:pt idx="63721">7</cx:pt>
          <cx:pt idx="63722">13</cx:pt>
          <cx:pt idx="63723">38</cx:pt>
          <cx:pt idx="63724">117</cx:pt>
          <cx:pt idx="63725">169</cx:pt>
          <cx:pt idx="63726">146</cx:pt>
          <cx:pt idx="63727">202</cx:pt>
          <cx:pt idx="63728">208</cx:pt>
          <cx:pt idx="63729">253</cx:pt>
          <cx:pt idx="63730">223</cx:pt>
          <cx:pt idx="63731">235</cx:pt>
          <cx:pt idx="63732">244</cx:pt>
          <cx:pt idx="63733">251</cx:pt>
          <cx:pt idx="63734">227</cx:pt>
          <cx:pt idx="63735">225</cx:pt>
          <cx:pt idx="63736">238</cx:pt>
          <cx:pt idx="63737">229</cx:pt>
          <cx:pt idx="63738">210</cx:pt>
          <cx:pt idx="63739">193</cx:pt>
          <cx:pt idx="63740">173</cx:pt>
          <cx:pt idx="63741">73</cx:pt>
          <cx:pt idx="63742">22</cx:pt>
          <cx:pt idx="63743">18</cx:pt>
          <cx:pt idx="63744">19</cx:pt>
          <cx:pt idx="63745">12</cx:pt>
          <cx:pt idx="63746">22</cx:pt>
          <cx:pt idx="63747">38</cx:pt>
          <cx:pt idx="63748">126</cx:pt>
          <cx:pt idx="63749">255</cx:pt>
          <cx:pt idx="63750">195</cx:pt>
          <cx:pt idx="63751">244</cx:pt>
          <cx:pt idx="63752">253</cx:pt>
          <cx:pt idx="63753">248</cx:pt>
          <cx:pt idx="63754">222</cx:pt>
          <cx:pt idx="63755">247</cx:pt>
          <cx:pt idx="63756">226</cx:pt>
          <cx:pt idx="63757">237</cx:pt>
          <cx:pt idx="63758">204</cx:pt>
          <cx:pt idx="63759">208</cx:pt>
          <cx:pt idx="63760">239</cx:pt>
          <cx:pt idx="63761">197</cx:pt>
          <cx:pt idx="63762">203</cx:pt>
          <cx:pt idx="63763">177</cx:pt>
          <cx:pt idx="63764">162</cx:pt>
          <cx:pt idx="63765">71</cx:pt>
          <cx:pt idx="63766">36</cx:pt>
          <cx:pt idx="63767">21</cx:pt>
          <cx:pt idx="63768">12</cx:pt>
          <cx:pt idx="63769">21</cx:pt>
          <cx:pt idx="63770">37</cx:pt>
          <cx:pt idx="63771">52</cx:pt>
          <cx:pt idx="63772">118</cx:pt>
          <cx:pt idx="63773">240</cx:pt>
          <cx:pt idx="63774">200</cx:pt>
          <cx:pt idx="63775">238</cx:pt>
          <cx:pt idx="63776">230</cx:pt>
          <cx:pt idx="63777">240</cx:pt>
          <cx:pt idx="63778">191</cx:pt>
          <cx:pt idx="63779">213</cx:pt>
          <cx:pt idx="63780">211</cx:pt>
          <cx:pt idx="63781">239</cx:pt>
          <cx:pt idx="63782">194</cx:pt>
          <cx:pt idx="63783">215</cx:pt>
          <cx:pt idx="63784">219</cx:pt>
          <cx:pt idx="63785">202</cx:pt>
          <cx:pt idx="63786">190</cx:pt>
          <cx:pt idx="63787">158</cx:pt>
          <cx:pt idx="63788">166</cx:pt>
          <cx:pt idx="63789">73</cx:pt>
          <cx:pt idx="63790">38</cx:pt>
          <cx:pt idx="63791">23</cx:pt>
          <cx:pt idx="63792">16</cx:pt>
          <cx:pt idx="63793">25</cx:pt>
          <cx:pt idx="63794">44</cx:pt>
          <cx:pt idx="63795">67</cx:pt>
          <cx:pt idx="63796">128</cx:pt>
          <cx:pt idx="63797">229</cx:pt>
          <cx:pt idx="63798">180</cx:pt>
          <cx:pt idx="63799">241</cx:pt>
          <cx:pt idx="63800">243</cx:pt>
          <cx:pt idx="63801">243</cx:pt>
          <cx:pt idx="63802">212</cx:pt>
          <cx:pt idx="63803">237</cx:pt>
          <cx:pt idx="63804">229</cx:pt>
          <cx:pt idx="63805">258</cx:pt>
          <cx:pt idx="63806">219</cx:pt>
          <cx:pt idx="63807">240</cx:pt>
          <cx:pt idx="63808">260</cx:pt>
          <cx:pt idx="63809">233</cx:pt>
          <cx:pt idx="63810">213</cx:pt>
          <cx:pt idx="63811">194</cx:pt>
          <cx:pt idx="63812">183</cx:pt>
          <cx:pt idx="63813">92</cx:pt>
          <cx:pt idx="63814">47</cx:pt>
          <cx:pt idx="63815">23</cx:pt>
          <cx:pt idx="63816">15</cx:pt>
          <cx:pt idx="63817">21</cx:pt>
          <cx:pt idx="63818">42</cx:pt>
          <cx:pt idx="63819">53</cx:pt>
          <cx:pt idx="63820">125</cx:pt>
          <cx:pt idx="63821">243</cx:pt>
          <cx:pt idx="63822">202</cx:pt>
          <cx:pt idx="63823">232</cx:pt>
          <cx:pt idx="63824">269</cx:pt>
          <cx:pt idx="63825">272</cx:pt>
          <cx:pt idx="63826">224</cx:pt>
          <cx:pt idx="63827">244</cx:pt>
          <cx:pt idx="63828">236</cx:pt>
          <cx:pt idx="63829">256</cx:pt>
          <cx:pt idx="63830">219</cx:pt>
          <cx:pt idx="63831">237</cx:pt>
          <cx:pt idx="63832">243</cx:pt>
          <cx:pt idx="63833">242</cx:pt>
          <cx:pt idx="63834">210</cx:pt>
          <cx:pt idx="63835">192</cx:pt>
          <cx:pt idx="63836">198</cx:pt>
          <cx:pt idx="63837">82</cx:pt>
          <cx:pt idx="63838">38</cx:pt>
          <cx:pt idx="63839">20</cx:pt>
          <cx:pt idx="63840">12</cx:pt>
          <cx:pt idx="63841">15</cx:pt>
          <cx:pt idx="63842">34</cx:pt>
          <cx:pt idx="63843">48</cx:pt>
          <cx:pt idx="63844">103</cx:pt>
          <cx:pt idx="63845">209</cx:pt>
          <cx:pt idx="63846">164</cx:pt>
          <cx:pt idx="63847">226</cx:pt>
          <cx:pt idx="63848">245</cx:pt>
          <cx:pt idx="63849">236</cx:pt>
          <cx:pt idx="63850">211</cx:pt>
          <cx:pt idx="63851">235</cx:pt>
          <cx:pt idx="63852">215</cx:pt>
          <cx:pt idx="63853">233</cx:pt>
          <cx:pt idx="63854">202</cx:pt>
          <cx:pt idx="63855">201</cx:pt>
          <cx:pt idx="63856">217</cx:pt>
          <cx:pt idx="63857">209</cx:pt>
          <cx:pt idx="63858">173</cx:pt>
          <cx:pt idx="63859">155</cx:pt>
          <cx:pt idx="63860">146</cx:pt>
          <cx:pt idx="63861">57</cx:pt>
          <cx:pt idx="63862">35</cx:pt>
          <cx:pt idx="63863">15</cx:pt>
          <cx:pt idx="63864">9</cx:pt>
          <cx:pt idx="63865">11</cx:pt>
          <cx:pt idx="63866">21</cx:pt>
          <cx:pt idx="63867">38</cx:pt>
          <cx:pt idx="63868">106</cx:pt>
          <cx:pt idx="63869">192</cx:pt>
          <cx:pt idx="63870">144</cx:pt>
          <cx:pt idx="63871">211</cx:pt>
          <cx:pt idx="63872">209</cx:pt>
          <cx:pt idx="63873">218</cx:pt>
          <cx:pt idx="63874">186</cx:pt>
          <cx:pt idx="63875">199</cx:pt>
          <cx:pt idx="63876">181</cx:pt>
          <cx:pt idx="63877">188</cx:pt>
          <cx:pt idx="63878">153</cx:pt>
          <cx:pt idx="63879">153</cx:pt>
          <cx:pt idx="63880">159</cx:pt>
          <cx:pt idx="63881">139</cx:pt>
          <cx:pt idx="63882">117</cx:pt>
          <cx:pt idx="63883">100</cx:pt>
          <cx:pt idx="63884">111</cx:pt>
          <cx:pt idx="63885">43</cx:pt>
          <cx:pt idx="63886">16</cx:pt>
          <cx:pt idx="63887">6</cx:pt>
          <cx:pt idx="63888">7</cx:pt>
          <cx:pt idx="63889">4</cx:pt>
          <cx:pt idx="63890">15</cx:pt>
          <cx:pt idx="63891">34</cx:pt>
          <cx:pt idx="63892">87</cx:pt>
          <cx:pt idx="63893">118</cx:pt>
          <cx:pt idx="63894">112</cx:pt>
          <cx:pt idx="63895">153</cx:pt>
          <cx:pt idx="63896">172</cx:pt>
          <cx:pt idx="63897">201</cx:pt>
          <cx:pt idx="63898">187</cx:pt>
          <cx:pt idx="63899">196</cx:pt>
          <cx:pt idx="63900">206</cx:pt>
          <cx:pt idx="63901">225</cx:pt>
          <cx:pt idx="63902">173</cx:pt>
          <cx:pt idx="63903">194</cx:pt>
          <cx:pt idx="63904">176</cx:pt>
          <cx:pt idx="63905">180</cx:pt>
          <cx:pt idx="63906">147</cx:pt>
          <cx:pt idx="63907">152</cx:pt>
          <cx:pt idx="63908">113</cx:pt>
          <cx:pt idx="63909">46</cx:pt>
          <cx:pt idx="63910">19</cx:pt>
          <cx:pt idx="63911">14</cx:pt>
          <cx:pt idx="63912">15</cx:pt>
          <cx:pt idx="63913">7</cx:pt>
          <cx:pt idx="63914">11</cx:pt>
          <cx:pt idx="63915">33</cx:pt>
          <cx:pt idx="63916">90</cx:pt>
          <cx:pt idx="63917">162</cx:pt>
          <cx:pt idx="63918">150</cx:pt>
          <cx:pt idx="63919">179</cx:pt>
          <cx:pt idx="63920">207</cx:pt>
          <cx:pt idx="63921">206</cx:pt>
          <cx:pt idx="63922">200</cx:pt>
          <cx:pt idx="63923">225</cx:pt>
          <cx:pt idx="63924">210</cx:pt>
          <cx:pt idx="63925">240</cx:pt>
          <cx:pt idx="63926">205</cx:pt>
          <cx:pt idx="63927">206</cx:pt>
          <cx:pt idx="63928">227</cx:pt>
          <cx:pt idx="63929">210</cx:pt>
          <cx:pt idx="63930">190</cx:pt>
          <cx:pt idx="63931">173</cx:pt>
          <cx:pt idx="63932">149</cx:pt>
          <cx:pt idx="63933">56</cx:pt>
          <cx:pt idx="63934">16</cx:pt>
          <cx:pt idx="63935">14</cx:pt>
          <cx:pt idx="63936">12</cx:pt>
          <cx:pt idx="63937">16</cx:pt>
          <cx:pt idx="63938">51</cx:pt>
          <cx:pt idx="63939">58</cx:pt>
          <cx:pt idx="63940">107</cx:pt>
          <cx:pt idx="63941">236</cx:pt>
          <cx:pt idx="63942">195</cx:pt>
          <cx:pt idx="63943">223</cx:pt>
          <cx:pt idx="63944">235</cx:pt>
          <cx:pt idx="63945">206</cx:pt>
          <cx:pt idx="63946">183</cx:pt>
          <cx:pt idx="63947">199</cx:pt>
          <cx:pt idx="63948">209</cx:pt>
          <cx:pt idx="63949">208</cx:pt>
          <cx:pt idx="63950">184</cx:pt>
          <cx:pt idx="63951">205</cx:pt>
          <cx:pt idx="63952">206</cx:pt>
          <cx:pt idx="63953">199</cx:pt>
          <cx:pt idx="63954">177</cx:pt>
          <cx:pt idx="63955">145</cx:pt>
          <cx:pt idx="63956">157</cx:pt>
          <cx:pt idx="63957">89</cx:pt>
          <cx:pt idx="63958">45</cx:pt>
          <cx:pt idx="63959">17</cx:pt>
          <cx:pt idx="63960">16</cx:pt>
          <cx:pt idx="63961">20</cx:pt>
          <cx:pt idx="63962">40</cx:pt>
          <cx:pt idx="63963">63</cx:pt>
          <cx:pt idx="63964">100</cx:pt>
          <cx:pt idx="63965">222</cx:pt>
          <cx:pt idx="63966">198</cx:pt>
          <cx:pt idx="63967">217</cx:pt>
          <cx:pt idx="63968">213</cx:pt>
          <cx:pt idx="63969">236</cx:pt>
          <cx:pt idx="63970">209</cx:pt>
          <cx:pt idx="63971">218</cx:pt>
          <cx:pt idx="63972">215</cx:pt>
          <cx:pt idx="63973">225</cx:pt>
          <cx:pt idx="63974">217</cx:pt>
          <cx:pt idx="63975">221</cx:pt>
          <cx:pt idx="63976">226</cx:pt>
          <cx:pt idx="63977">216</cx:pt>
          <cx:pt idx="63978">198</cx:pt>
          <cx:pt idx="63979">173</cx:pt>
          <cx:pt idx="63980">184</cx:pt>
          <cx:pt idx="63981">86</cx:pt>
          <cx:pt idx="63982">41</cx:pt>
          <cx:pt idx="63983">27</cx:pt>
          <cx:pt idx="63984">14</cx:pt>
          <cx:pt idx="63985">17</cx:pt>
          <cx:pt idx="63986">45</cx:pt>
          <cx:pt idx="63987">51</cx:pt>
          <cx:pt idx="63988">111</cx:pt>
          <cx:pt idx="63989">223</cx:pt>
          <cx:pt idx="63990">186</cx:pt>
          <cx:pt idx="63991">223</cx:pt>
          <cx:pt idx="63992">224</cx:pt>
          <cx:pt idx="63993">258</cx:pt>
          <cx:pt idx="63994">204</cx:pt>
          <cx:pt idx="63995">217</cx:pt>
          <cx:pt idx="63996">226</cx:pt>
          <cx:pt idx="63997">236</cx:pt>
          <cx:pt idx="63998">218</cx:pt>
          <cx:pt idx="63999">227</cx:pt>
          <cx:pt idx="64000">236</cx:pt>
          <cx:pt idx="64001">230</cx:pt>
          <cx:pt idx="64002">179</cx:pt>
          <cx:pt idx="64003">184</cx:pt>
          <cx:pt idx="64004">203</cx:pt>
          <cx:pt idx="64005">86</cx:pt>
          <cx:pt idx="64006">39</cx:pt>
          <cx:pt idx="64007">20</cx:pt>
          <cx:pt idx="64008">18</cx:pt>
          <cx:pt idx="64009">23</cx:pt>
          <cx:pt idx="64010">35</cx:pt>
          <cx:pt idx="64011">62</cx:pt>
          <cx:pt idx="64012">132</cx:pt>
          <cx:pt idx="64013">235</cx:pt>
          <cx:pt idx="64014">198</cx:pt>
          <cx:pt idx="64015">223</cx:pt>
          <cx:pt idx="64016">266</cx:pt>
          <cx:pt idx="64017">257</cx:pt>
          <cx:pt idx="64018">240</cx:pt>
          <cx:pt idx="64019">238</cx:pt>
          <cx:pt idx="64020">234</cx:pt>
          <cx:pt idx="64021">253</cx:pt>
          <cx:pt idx="64022">223</cx:pt>
          <cx:pt idx="64023">234</cx:pt>
          <cx:pt idx="64024">234</cx:pt>
          <cx:pt idx="64025">241</cx:pt>
          <cx:pt idx="64026">207</cx:pt>
          <cx:pt idx="64027">184</cx:pt>
          <cx:pt idx="64028">165</cx:pt>
          <cx:pt idx="64029">86</cx:pt>
          <cx:pt idx="64030">43</cx:pt>
          <cx:pt idx="64031">16</cx:pt>
          <cx:pt idx="64032">12</cx:pt>
          <cx:pt idx="64033">8</cx:pt>
          <cx:pt idx="64034">21</cx:pt>
          <cx:pt idx="64035">38</cx:pt>
          <cx:pt idx="64036">122</cx:pt>
          <cx:pt idx="64037">196</cx:pt>
          <cx:pt idx="64038">166</cx:pt>
          <cx:pt idx="64039">222</cx:pt>
          <cx:pt idx="64040">243</cx:pt>
          <cx:pt idx="64041">245</cx:pt>
          <cx:pt idx="64042">203</cx:pt>
          <cx:pt idx="64043">231</cx:pt>
          <cx:pt idx="64044">206</cx:pt>
          <cx:pt idx="64045">216</cx:pt>
          <cx:pt idx="64046">168</cx:pt>
          <cx:pt idx="64047">182</cx:pt>
          <cx:pt idx="64048">175</cx:pt>
          <cx:pt idx="64049">162</cx:pt>
          <cx:pt idx="64050">148</cx:pt>
          <cx:pt idx="64051">124</cx:pt>
          <cx:pt idx="64052">126</cx:pt>
          <cx:pt idx="64053">43</cx:pt>
          <cx:pt idx="64054">20</cx:pt>
          <cx:pt idx="64055">13</cx:pt>
          <cx:pt idx="64056">7</cx:pt>
          <cx:pt idx="64057">4</cx:pt>
          <cx:pt idx="64058">14</cx:pt>
          <cx:pt idx="64059">38</cx:pt>
          <cx:pt idx="64060">109</cx:pt>
          <cx:pt idx="64061">158</cx:pt>
          <cx:pt idx="64062">135</cx:pt>
          <cx:pt idx="64063">195</cx:pt>
          <cx:pt idx="64064">188</cx:pt>
          <cx:pt idx="64065">217</cx:pt>
          <cx:pt idx="64066">209</cx:pt>
          <cx:pt idx="64067">231</cx:pt>
          <cx:pt idx="64068">244</cx:pt>
          <cx:pt idx="64069">252</cx:pt>
          <cx:pt idx="64070">216</cx:pt>
          <cx:pt idx="64071">243</cx:pt>
          <cx:pt idx="64072">239</cx:pt>
          <cx:pt idx="64073">255</cx:pt>
          <cx:pt idx="64074">231</cx:pt>
          <cx:pt idx="64075">208</cx:pt>
          <cx:pt idx="64076">183</cx:pt>
          <cx:pt idx="64077">68</cx:pt>
          <cx:pt idx="64078">18</cx:pt>
          <cx:pt idx="64079">14</cx:pt>
          <cx:pt idx="64080">16</cx:pt>
          <cx:pt idx="64081">13</cx:pt>
          <cx:pt idx="64082">19</cx:pt>
          <cx:pt idx="64083">42</cx:pt>
          <cx:pt idx="64084">121</cx:pt>
          <cx:pt idx="64085">269</cx:pt>
          <cx:pt idx="64086">223</cx:pt>
          <cx:pt idx="64087">259</cx:pt>
          <cx:pt idx="64088">266</cx:pt>
          <cx:pt idx="64089">249</cx:pt>
          <cx:pt idx="64090">246</cx:pt>
          <cx:pt idx="64091">237</cx:pt>
          <cx:pt idx="64092">228</cx:pt>
          <cx:pt idx="64093">245</cx:pt>
          <cx:pt idx="64094">213</cx:pt>
          <cx:pt idx="64095">227</cx:pt>
          <cx:pt idx="64096">243</cx:pt>
          <cx:pt idx="64097">220</cx:pt>
          <cx:pt idx="64098">213</cx:pt>
          <cx:pt idx="64099">193</cx:pt>
          <cx:pt idx="64100">175</cx:pt>
          <cx:pt idx="64101">79</cx:pt>
          <cx:pt idx="64102">41</cx:pt>
          <cx:pt idx="64103">17</cx:pt>
          <cx:pt idx="64104">12</cx:pt>
          <cx:pt idx="64105">22</cx:pt>
          <cx:pt idx="64106">46</cx:pt>
          <cx:pt idx="64107">58</cx:pt>
          <cx:pt idx="64108">116</cx:pt>
          <cx:pt idx="64109">244</cx:pt>
          <cx:pt idx="64110">206</cx:pt>
          <cx:pt idx="64111">247</cx:pt>
          <cx:pt idx="64112">232</cx:pt>
          <cx:pt idx="64113">232</cx:pt>
          <cx:pt idx="64114">206</cx:pt>
          <cx:pt idx="64115">237</cx:pt>
          <cx:pt idx="64116">206</cx:pt>
          <cx:pt idx="64117">239</cx:pt>
          <cx:pt idx="64118">205</cx:pt>
          <cx:pt idx="64119">246</cx:pt>
          <cx:pt idx="64120">255</cx:pt>
          <cx:pt idx="64121">238</cx:pt>
          <cx:pt idx="64122">187</cx:pt>
          <cx:pt idx="64123">183</cx:pt>
          <cx:pt idx="64124">182</cx:pt>
          <cx:pt idx="64125">76</cx:pt>
          <cx:pt idx="64126">39</cx:pt>
          <cx:pt idx="64127">19</cx:pt>
          <cx:pt idx="64128">20</cx:pt>
          <cx:pt idx="64129">20</cx:pt>
          <cx:pt idx="64130">45</cx:pt>
          <cx:pt idx="64131">51</cx:pt>
          <cx:pt idx="64132">133</cx:pt>
          <cx:pt idx="64133">253</cx:pt>
          <cx:pt idx="64134">212</cx:pt>
          <cx:pt idx="64135">238</cx:pt>
          <cx:pt idx="64136">237</cx:pt>
          <cx:pt idx="64137">235</cx:pt>
          <cx:pt idx="64138">229</cx:pt>
          <cx:pt idx="64139">251</cx:pt>
          <cx:pt idx="64140">236</cx:pt>
          <cx:pt idx="64141">254</cx:pt>
          <cx:pt idx="64142">241</cx:pt>
          <cx:pt idx="64143">233</cx:pt>
          <cx:pt idx="64144">243</cx:pt>
          <cx:pt idx="64145">242</cx:pt>
          <cx:pt idx="64146">199</cx:pt>
          <cx:pt idx="64147">191</cx:pt>
          <cx:pt idx="64148">189</cx:pt>
          <cx:pt idx="64149">89</cx:pt>
          <cx:pt idx="64150">40</cx:pt>
          <cx:pt idx="64151">22</cx:pt>
          <cx:pt idx="64152">13</cx:pt>
          <cx:pt idx="64153">21</cx:pt>
          <cx:pt idx="64154">42</cx:pt>
          <cx:pt idx="64155">56</cx:pt>
          <cx:pt idx="64156">130</cx:pt>
          <cx:pt idx="64157">267</cx:pt>
          <cx:pt idx="64158">197</cx:pt>
          <cx:pt idx="64159">248</cx:pt>
          <cx:pt idx="64160">239</cx:pt>
          <cx:pt idx="64161">245</cx:pt>
          <cx:pt idx="64162">232</cx:pt>
          <cx:pt idx="64163">249</cx:pt>
          <cx:pt idx="64164">241</cx:pt>
          <cx:pt idx="64165">259</cx:pt>
          <cx:pt idx="64166">229</cx:pt>
          <cx:pt idx="64167">242</cx:pt>
          <cx:pt idx="64168">237</cx:pt>
          <cx:pt idx="64169">247</cx:pt>
          <cx:pt idx="64170">198</cx:pt>
          <cx:pt idx="64171">210</cx:pt>
          <cx:pt idx="64172">198</cx:pt>
          <cx:pt idx="64173">86</cx:pt>
          <cx:pt idx="64174">35</cx:pt>
          <cx:pt idx="64175">20</cx:pt>
          <cx:pt idx="64176">18</cx:pt>
          <cx:pt idx="64177">22</cx:pt>
          <cx:pt idx="64178">41</cx:pt>
          <cx:pt idx="64179">68</cx:pt>
          <cx:pt idx="64180">103</cx:pt>
          <cx:pt idx="64181">240</cx:pt>
          <cx:pt idx="64182">215</cx:pt>
          <cx:pt idx="64183">233</cx:pt>
          <cx:pt idx="64184">276</cx:pt>
          <cx:pt idx="64185">239</cx:pt>
          <cx:pt idx="64186">219</cx:pt>
          <cx:pt idx="64187">256</cx:pt>
          <cx:pt idx="64188">230</cx:pt>
          <cx:pt idx="64189">274</cx:pt>
          <cx:pt idx="64190">249</cx:pt>
          <cx:pt idx="64191">235</cx:pt>
          <cx:pt idx="64192">259</cx:pt>
          <cx:pt idx="64193">233</cx:pt>
          <cx:pt idx="64194">215</cx:pt>
          <cx:pt idx="64195">217</cx:pt>
          <cx:pt idx="64196">182</cx:pt>
          <cx:pt idx="64197">104</cx:pt>
          <cx:pt idx="64198">46</cx:pt>
          <cx:pt idx="64199">18</cx:pt>
          <cx:pt idx="64200">8</cx:pt>
          <cx:pt idx="64201">13</cx:pt>
          <cx:pt idx="64202">28</cx:pt>
          <cx:pt idx="64203">43</cx:pt>
          <cx:pt idx="64204">112</cx:pt>
          <cx:pt idx="64205">210</cx:pt>
          <cx:pt idx="64206">167</cx:pt>
          <cx:pt idx="64207">228</cx:pt>
          <cx:pt idx="64208">235</cx:pt>
          <cx:pt idx="64209">229</cx:pt>
          <cx:pt idx="64210">230</cx:pt>
          <cx:pt idx="64211">208</cx:pt>
          <cx:pt idx="64212">201</cx:pt>
          <cx:pt idx="64213">227</cx:pt>
          <cx:pt idx="64214">181</cx:pt>
          <cx:pt idx="64215">176</cx:pt>
          <cx:pt idx="64216">166</cx:pt>
          <cx:pt idx="64217">174</cx:pt>
          <cx:pt idx="64218">143</cx:pt>
          <cx:pt idx="64219">120</cx:pt>
          <cx:pt idx="64220">125</cx:pt>
          <cx:pt idx="64221">49</cx:pt>
          <cx:pt idx="64222">16</cx:pt>
          <cx:pt idx="64223">8</cx:pt>
          <cx:pt idx="64224">4</cx:pt>
          <cx:pt idx="64225">6</cx:pt>
          <cx:pt idx="64226">17</cx:pt>
          <cx:pt idx="64227">36</cx:pt>
          <cx:pt idx="64228">104</cx:pt>
          <cx:pt idx="64229">148</cx:pt>
          <cx:pt idx="64230">130</cx:pt>
          <cx:pt idx="64231">188</cx:pt>
          <cx:pt idx="64232">187</cx:pt>
          <cx:pt idx="64233">212</cx:pt>
          <cx:pt idx="64234">200</cx:pt>
          <cx:pt idx="64235">220</cx:pt>
          <cx:pt idx="64236">213</cx:pt>
          <cx:pt idx="64237">239</cx:pt>
          <cx:pt idx="64238">189</cx:pt>
          <cx:pt idx="64239">219</cx:pt>
          <cx:pt idx="64240">203</cx:pt>
          <cx:pt idx="64241">213</cx:pt>
          <cx:pt idx="64242">180</cx:pt>
          <cx:pt idx="64243">154</cx:pt>
          <cx:pt idx="64244">132</cx:pt>
          <cx:pt idx="64245">51</cx:pt>
          <cx:pt idx="64246">13</cx:pt>
          <cx:pt idx="64247">10</cx:pt>
          <cx:pt idx="64248">9</cx:pt>
          <cx:pt idx="64249">6</cx:pt>
          <cx:pt idx="64250">18</cx:pt>
          <cx:pt idx="64251">40</cx:pt>
          <cx:pt idx="64252">91</cx:pt>
          <cx:pt idx="64253">170</cx:pt>
          <cx:pt idx="64254">131</cx:pt>
          <cx:pt idx="64255">190</cx:pt>
          <cx:pt idx="64256">205</cx:pt>
          <cx:pt idx="64257">215</cx:pt>
          <cx:pt idx="64258">193</cx:pt>
          <cx:pt idx="64259">233</cx:pt>
          <cx:pt idx="64260">198</cx:pt>
          <cx:pt idx="64261">221</cx:pt>
          <cx:pt idx="64262">196</cx:pt>
          <cx:pt idx="64263">183</cx:pt>
          <cx:pt idx="64264">227</cx:pt>
          <cx:pt idx="64265">214</cx:pt>
          <cx:pt idx="64266">198</cx:pt>
          <cx:pt idx="64267">171</cx:pt>
          <cx:pt idx="64268">153</cx:pt>
          <cx:pt idx="64269">51</cx:pt>
          <cx:pt idx="64270">17</cx:pt>
          <cx:pt idx="64271">15</cx:pt>
          <cx:pt idx="64272">10</cx:pt>
          <cx:pt idx="64273">17</cx:pt>
          <cx:pt idx="64274">43</cx:pt>
          <cx:pt idx="64275">71</cx:pt>
          <cx:pt idx="64276">132</cx:pt>
          <cx:pt idx="64277">253</cx:pt>
          <cx:pt idx="64278">185</cx:pt>
          <cx:pt idx="64279">246</cx:pt>
          <cx:pt idx="64280">252</cx:pt>
          <cx:pt idx="64281">241</cx:pt>
          <cx:pt idx="64282">199</cx:pt>
          <cx:pt idx="64283">233</cx:pt>
          <cx:pt idx="64284">231</cx:pt>
          <cx:pt idx="64285">261</cx:pt>
          <cx:pt idx="64286">213</cx:pt>
          <cx:pt idx="64287">236</cx:pt>
          <cx:pt idx="64288">233</cx:pt>
          <cx:pt idx="64289">218</cx:pt>
          <cx:pt idx="64290">195</cx:pt>
          <cx:pt idx="64291">183</cx:pt>
          <cx:pt idx="64292">173</cx:pt>
          <cx:pt idx="64293">62</cx:pt>
          <cx:pt idx="64294">39</cx:pt>
          <cx:pt idx="64295">18</cx:pt>
          <cx:pt idx="64296">14</cx:pt>
          <cx:pt idx="64297">21</cx:pt>
          <cx:pt idx="64298">41</cx:pt>
          <cx:pt idx="64299">61</cx:pt>
          <cx:pt idx="64300">142</cx:pt>
          <cx:pt idx="64301">262</cx:pt>
          <cx:pt idx="64302">209</cx:pt>
          <cx:pt idx="64303">261</cx:pt>
          <cx:pt idx="64304">242</cx:pt>
          <cx:pt idx="64305">246</cx:pt>
          <cx:pt idx="64306">250</cx:pt>
          <cx:pt idx="64307">248</cx:pt>
          <cx:pt idx="64308">243</cx:pt>
          <cx:pt idx="64309">259</cx:pt>
          <cx:pt idx="64310">234</cx:pt>
          <cx:pt idx="64311">233</cx:pt>
          <cx:pt idx="64312">232</cx:pt>
          <cx:pt idx="64313">222</cx:pt>
          <cx:pt idx="64314">196</cx:pt>
          <cx:pt idx="64315">194</cx:pt>
          <cx:pt idx="64316">171</cx:pt>
          <cx:pt idx="64317">53</cx:pt>
          <cx:pt idx="64318">38</cx:pt>
          <cx:pt idx="64319">24</cx:pt>
          <cx:pt idx="64320">19</cx:pt>
          <cx:pt idx="64321">22</cx:pt>
          <cx:pt idx="64322">53</cx:pt>
          <cx:pt idx="64323">60</cx:pt>
          <cx:pt idx="64324">134</cx:pt>
          <cx:pt idx="64325">260</cx:pt>
          <cx:pt idx="64326">212</cx:pt>
          <cx:pt idx="64327">254</cx:pt>
          <cx:pt idx="64328">256</cx:pt>
          <cx:pt idx="64329">242</cx:pt>
          <cx:pt idx="64330">231</cx:pt>
          <cx:pt idx="64331">242</cx:pt>
          <cx:pt idx="64332">202</cx:pt>
          <cx:pt idx="64333">213</cx:pt>
          <cx:pt idx="64334">196</cx:pt>
          <cx:pt idx="64335">228</cx:pt>
          <cx:pt idx="64336">244</cx:pt>
          <cx:pt idx="64337">239</cx:pt>
          <cx:pt idx="64338">214</cx:pt>
          <cx:pt idx="64339">226</cx:pt>
          <cx:pt idx="64340">187</cx:pt>
          <cx:pt idx="64341">91</cx:pt>
          <cx:pt idx="64342">44</cx:pt>
          <cx:pt idx="64343">23</cx:pt>
          <cx:pt idx="64344">13</cx:pt>
          <cx:pt idx="64345">26</cx:pt>
          <cx:pt idx="64346">47</cx:pt>
          <cx:pt idx="64347">61</cx:pt>
          <cx:pt idx="64348">137</cx:pt>
          <cx:pt idx="64349">248</cx:pt>
          <cx:pt idx="64350">218</cx:pt>
          <cx:pt idx="64351">263</cx:pt>
          <cx:pt idx="64352">272</cx:pt>
          <cx:pt idx="64353">254</cx:pt>
          <cx:pt idx="64354">248</cx:pt>
          <cx:pt idx="64355">253</cx:pt>
          <cx:pt idx="64356">269</cx:pt>
          <cx:pt idx="64357">293</cx:pt>
          <cx:pt idx="64358">252</cx:pt>
          <cx:pt idx="64359">261</cx:pt>
          <cx:pt idx="64360">253</cx:pt>
          <cx:pt idx="64361">244</cx:pt>
          <cx:pt idx="64362">210</cx:pt>
          <cx:pt idx="64363">208</cx:pt>
          <cx:pt idx="64364">172</cx:pt>
          <cx:pt idx="64365">85</cx:pt>
          <cx:pt idx="64366">36</cx:pt>
          <cx:pt idx="64367">13</cx:pt>
          <cx:pt idx="64368">6</cx:pt>
          <cx:pt idx="64369">5</cx:pt>
          <cx:pt idx="64370">25</cx:pt>
          <cx:pt idx="64371">51</cx:pt>
          <cx:pt idx="64372">124</cx:pt>
          <cx:pt idx="64373">207</cx:pt>
          <cx:pt idx="64374">195</cx:pt>
          <cx:pt idx="64375">240</cx:pt>
          <cx:pt idx="64376">255</cx:pt>
          <cx:pt idx="64377">247</cx:pt>
          <cx:pt idx="64378">233</cx:pt>
          <cx:pt idx="64379">221</cx:pt>
          <cx:pt idx="64380">214</cx:pt>
          <cx:pt idx="64381">228</cx:pt>
          <cx:pt idx="64382">190</cx:pt>
          <cx:pt idx="64383">183</cx:pt>
          <cx:pt idx="64384">191</cx:pt>
          <cx:pt idx="64385">188</cx:pt>
          <cx:pt idx="64386">156</cx:pt>
          <cx:pt idx="64387">138</cx:pt>
          <cx:pt idx="64388">133</cx:pt>
          <cx:pt idx="64389">44</cx:pt>
          <cx:pt idx="64390">13</cx:pt>
          <cx:pt idx="64391">3</cx:pt>
          <cx:pt idx="64392">4</cx:pt>
          <cx:pt idx="64393">5</cx:pt>
          <cx:pt idx="64394">15</cx:pt>
          <cx:pt idx="64395">31</cx:pt>
          <cx:pt idx="64396">108</cx:pt>
          <cx:pt idx="64397">167</cx:pt>
          <cx:pt idx="64398">136</cx:pt>
          <cx:pt idx="64399">190</cx:pt>
          <cx:pt idx="64400">201</cx:pt>
          <cx:pt idx="64401">228</cx:pt>
          <cx:pt idx="64402">203</cx:pt>
          <cx:pt idx="64403">245</cx:pt>
          <cx:pt idx="64404">240</cx:pt>
          <cx:pt idx="64405">253</cx:pt>
          <cx:pt idx="64406">211</cx:pt>
          <cx:pt idx="64407">225</cx:pt>
          <cx:pt idx="64408">227</cx:pt>
          <cx:pt idx="64409">241</cx:pt>
          <cx:pt idx="64410">192</cx:pt>
          <cx:pt idx="64411">190</cx:pt>
          <cx:pt idx="64412">159</cx:pt>
          <cx:pt idx="64413">64</cx:pt>
          <cx:pt idx="64414">25</cx:pt>
          <cx:pt idx="64415">7</cx:pt>
          <cx:pt idx="64416">12</cx:pt>
          <cx:pt idx="64417">13</cx:pt>
          <cx:pt idx="64418">22</cx:pt>
          <cx:pt idx="64419">43</cx:pt>
          <cx:pt idx="64420">131</cx:pt>
          <cx:pt idx="64421">249</cx:pt>
          <cx:pt idx="64422">222</cx:pt>
          <cx:pt idx="64423">263</cx:pt>
          <cx:pt idx="64424">257</cx:pt>
          <cx:pt idx="64425">253</cx:pt>
          <cx:pt idx="64426">246</cx:pt>
          <cx:pt idx="64427">256</cx:pt>
          <cx:pt idx="64428">246</cx:pt>
          <cx:pt idx="64429">239</cx:pt>
          <cx:pt idx="64430">216</cx:pt>
          <cx:pt idx="64431">215</cx:pt>
          <cx:pt idx="64432">247</cx:pt>
          <cx:pt idx="64433">228</cx:pt>
          <cx:pt idx="64434">216</cx:pt>
          <cx:pt idx="64435">188</cx:pt>
          <cx:pt idx="64436">169</cx:pt>
          <cx:pt idx="64437">66</cx:pt>
          <cx:pt idx="64438">32</cx:pt>
          <cx:pt idx="64439">15</cx:pt>
          <cx:pt idx="64440">13</cx:pt>
          <cx:pt idx="64441">18</cx:pt>
          <cx:pt idx="64442">46</cx:pt>
          <cx:pt idx="64443">58</cx:pt>
          <cx:pt idx="64444">135</cx:pt>
          <cx:pt idx="64445">253</cx:pt>
          <cx:pt idx="64446">222</cx:pt>
          <cx:pt idx="64447">274</cx:pt>
          <cx:pt idx="64448">263</cx:pt>
          <cx:pt idx="64449">257</cx:pt>
          <cx:pt idx="64450">218</cx:pt>
          <cx:pt idx="64451">245</cx:pt>
          <cx:pt idx="64452">230</cx:pt>
          <cx:pt idx="64453">256</cx:pt>
          <cx:pt idx="64454">224</cx:pt>
          <cx:pt idx="64455">217</cx:pt>
          <cx:pt idx="64456">234</cx:pt>
          <cx:pt idx="64457">227</cx:pt>
          <cx:pt idx="64458">211</cx:pt>
          <cx:pt idx="64459">184</cx:pt>
          <cx:pt idx="64460">178</cx:pt>
          <cx:pt idx="64461">73</cx:pt>
          <cx:pt idx="64462">41</cx:pt>
          <cx:pt idx="64463">25</cx:pt>
          <cx:pt idx="64464">18</cx:pt>
          <cx:pt idx="64465">23</cx:pt>
          <cx:pt idx="64466">50</cx:pt>
          <cx:pt idx="64467">64</cx:pt>
          <cx:pt idx="64468">147</cx:pt>
          <cx:pt idx="64469">253</cx:pt>
          <cx:pt idx="64470">214</cx:pt>
          <cx:pt idx="64471">266</cx:pt>
          <cx:pt idx="64472">259</cx:pt>
          <cx:pt idx="64473">274</cx:pt>
          <cx:pt idx="64474">244</cx:pt>
          <cx:pt idx="64475">270</cx:pt>
          <cx:pt idx="64476">244</cx:pt>
          <cx:pt idx="64477">288</cx:pt>
          <cx:pt idx="64478">258</cx:pt>
          <cx:pt idx="64479">252</cx:pt>
          <cx:pt idx="64480">269</cx:pt>
          <cx:pt idx="64481">235</cx:pt>
          <cx:pt idx="64482">211</cx:pt>
          <cx:pt idx="64483">189</cx:pt>
          <cx:pt idx="64484">185</cx:pt>
          <cx:pt idx="64485">80</cx:pt>
          <cx:pt idx="64486">40</cx:pt>
          <cx:pt idx="64487">26</cx:pt>
          <cx:pt idx="64488">15</cx:pt>
          <cx:pt idx="64489">29</cx:pt>
          <cx:pt idx="64490">41</cx:pt>
          <cx:pt idx="64491">58</cx:pt>
          <cx:pt idx="64492">140</cx:pt>
          <cx:pt idx="64493">265</cx:pt>
          <cx:pt idx="64494">209</cx:pt>
          <cx:pt idx="64495">256</cx:pt>
          <cx:pt idx="64496">269</cx:pt>
          <cx:pt idx="64497">245</cx:pt>
          <cx:pt idx="64498">243</cx:pt>
          <cx:pt idx="64499">255</cx:pt>
          <cx:pt idx="64500">258</cx:pt>
          <cx:pt idx="64501">284</cx:pt>
          <cx:pt idx="64502">243</cx:pt>
          <cx:pt idx="64503">253</cx:pt>
          <cx:pt idx="64504">258</cx:pt>
          <cx:pt idx="64505">254</cx:pt>
          <cx:pt idx="64506">198</cx:pt>
          <cx:pt idx="64507">189</cx:pt>
          <cx:pt idx="64508">205</cx:pt>
          <cx:pt idx="64509">94</cx:pt>
          <cx:pt idx="64510">35</cx:pt>
          <cx:pt idx="64511">24</cx:pt>
          <cx:pt idx="64512">17</cx:pt>
          <cx:pt idx="64513">21</cx:pt>
          <cx:pt idx="64514">49</cx:pt>
          <cx:pt idx="64515">55</cx:pt>
          <cx:pt idx="64516">140</cx:pt>
          <cx:pt idx="64517">254</cx:pt>
          <cx:pt idx="64518">224</cx:pt>
          <cx:pt idx="64519">255</cx:pt>
          <cx:pt idx="64520">271</cx:pt>
          <cx:pt idx="64521">246</cx:pt>
          <cx:pt idx="64522">240</cx:pt>
          <cx:pt idx="64523">260</cx:pt>
          <cx:pt idx="64524">229</cx:pt>
          <cx:pt idx="64525">239</cx:pt>
          <cx:pt idx="64526">252</cx:pt>
          <cx:pt idx="64527">232</cx:pt>
          <cx:pt idx="64528">238</cx:pt>
          <cx:pt idx="64529">232</cx:pt>
          <cx:pt idx="64530">232</cx:pt>
          <cx:pt idx="64531">215</cx:pt>
          <cx:pt idx="64532">177</cx:pt>
          <cx:pt idx="64533">131</cx:pt>
          <cx:pt idx="64534">43</cx:pt>
          <cx:pt idx="64535">26</cx:pt>
          <cx:pt idx="64536">7</cx:pt>
          <cx:pt idx="64537">9</cx:pt>
          <cx:pt idx="64538">23</cx:pt>
          <cx:pt idx="64539">40</cx:pt>
          <cx:pt idx="64540">126</cx:pt>
          <cx:pt idx="64541">202</cx:pt>
          <cx:pt idx="64542">164</cx:pt>
          <cx:pt idx="64543">233</cx:pt>
          <cx:pt idx="64544">249</cx:pt>
          <cx:pt idx="64545">224</cx:pt>
          <cx:pt idx="64546">238</cx:pt>
          <cx:pt idx="64547">207</cx:pt>
          <cx:pt idx="64548">187</cx:pt>
          <cx:pt idx="64549">224</cx:pt>
          <cx:pt idx="64550">189</cx:pt>
          <cx:pt idx="64551">181</cx:pt>
          <cx:pt idx="64552">207</cx:pt>
          <cx:pt idx="64553">196</cx:pt>
          <cx:pt idx="64554">170</cx:pt>
          <cx:pt idx="64555">132</cx:pt>
          <cx:pt idx="64556">144</cx:pt>
          <cx:pt idx="64557">58</cx:pt>
          <cx:pt idx="64558">16</cx:pt>
          <cx:pt idx="64559">9</cx:pt>
          <cx:pt idx="64560">6</cx:pt>
          <cx:pt idx="64561">4</cx:pt>
          <cx:pt idx="64562">13</cx:pt>
          <cx:pt idx="64563">39</cx:pt>
          <cx:pt idx="64564">116</cx:pt>
          <cx:pt idx="64565">167</cx:pt>
          <cx:pt idx="64566">141</cx:pt>
          <cx:pt idx="64567">201</cx:pt>
          <cx:pt idx="64568">204</cx:pt>
          <cx:pt idx="64569">227</cx:pt>
          <cx:pt idx="64570">206</cx:pt>
          <cx:pt idx="64571">224</cx:pt>
          <cx:pt idx="64572">226</cx:pt>
          <cx:pt idx="64573">222</cx:pt>
          <cx:pt idx="64574">230</cx:pt>
          <cx:pt idx="64575">208</cx:pt>
          <cx:pt idx="64576">243</cx:pt>
          <cx:pt idx="64577">250</cx:pt>
          <cx:pt idx="64578">228</cx:pt>
          <cx:pt idx="64579">220</cx:pt>
          <cx:pt idx="64580">187</cx:pt>
          <cx:pt idx="64581">89</cx:pt>
          <cx:pt idx="64582">24</cx:pt>
          <cx:pt idx="64583">11</cx:pt>
          <cx:pt idx="64584">14</cx:pt>
          <cx:pt idx="64585">11</cx:pt>
          <cx:pt idx="64586">21</cx:pt>
          <cx:pt idx="64587">42</cx:pt>
          <cx:pt idx="64588">133</cx:pt>
          <cx:pt idx="64589">268</cx:pt>
          <cx:pt idx="64590">205</cx:pt>
          <cx:pt idx="64591">268</cx:pt>
          <cx:pt idx="64592">277</cx:pt>
          <cx:pt idx="64593">257</cx:pt>
          <cx:pt idx="64594">235</cx:pt>
          <cx:pt idx="64595">247</cx:pt>
          <cx:pt idx="64596">240</cx:pt>
          <cx:pt idx="64597">250</cx:pt>
          <cx:pt idx="64598">235</cx:pt>
          <cx:pt idx="64599">220</cx:pt>
          <cx:pt idx="64600">234</cx:pt>
          <cx:pt idx="64601">228</cx:pt>
          <cx:pt idx="64602">216</cx:pt>
          <cx:pt idx="64603">191</cx:pt>
          <cx:pt idx="64604">188</cx:pt>
          <cx:pt idx="64605">82</cx:pt>
          <cx:pt idx="64606">40</cx:pt>
          <cx:pt idx="64607">17</cx:pt>
          <cx:pt idx="64608">13</cx:pt>
          <cx:pt idx="64609">18</cx:pt>
          <cx:pt idx="64610">45</cx:pt>
          <cx:pt idx="64611">72</cx:pt>
          <cx:pt idx="64612">147</cx:pt>
          <cx:pt idx="64613">264</cx:pt>
          <cx:pt idx="64614">218</cx:pt>
          <cx:pt idx="64615">270</cx:pt>
          <cx:pt idx="64616">259</cx:pt>
          <cx:pt idx="64617">264</cx:pt>
          <cx:pt idx="64618">213</cx:pt>
          <cx:pt idx="64619">255</cx:pt>
          <cx:pt idx="64620">220</cx:pt>
          <cx:pt idx="64621">266</cx:pt>
          <cx:pt idx="64622">217</cx:pt>
          <cx:pt idx="64623">256</cx:pt>
          <cx:pt idx="64624">253</cx:pt>
          <cx:pt idx="64625">232</cx:pt>
          <cx:pt idx="64626">192</cx:pt>
          <cx:pt idx="64627">190</cx:pt>
          <cx:pt idx="64628">179</cx:pt>
          <cx:pt idx="64629">73</cx:pt>
          <cx:pt idx="64630">35</cx:pt>
          <cx:pt idx="64631">24</cx:pt>
          <cx:pt idx="64632">13</cx:pt>
          <cx:pt idx="64633">26</cx:pt>
          <cx:pt idx="64634">52</cx:pt>
          <cx:pt idx="64635">67</cx:pt>
          <cx:pt idx="64636">153</cx:pt>
          <cx:pt idx="64637">260</cx:pt>
          <cx:pt idx="64638">208</cx:pt>
          <cx:pt idx="64639">270</cx:pt>
          <cx:pt idx="64640">255</cx:pt>
          <cx:pt idx="64641">266</cx:pt>
          <cx:pt idx="64642">262</cx:pt>
          <cx:pt idx="64643">281</cx:pt>
          <cx:pt idx="64644">256</cx:pt>
          <cx:pt idx="64645">259</cx:pt>
          <cx:pt idx="64646">234</cx:pt>
          <cx:pt idx="64647">256</cx:pt>
          <cx:pt idx="64648">271</cx:pt>
          <cx:pt idx="64649">236</cx:pt>
          <cx:pt idx="64650">238</cx:pt>
          <cx:pt idx="64651">203</cx:pt>
          <cx:pt idx="64652">206</cx:pt>
          <cx:pt idx="64653">64</cx:pt>
          <cx:pt idx="64654">35</cx:pt>
          <cx:pt idx="64655">22</cx:pt>
          <cx:pt idx="64656">14</cx:pt>
          <cx:pt idx="64657">24</cx:pt>
          <cx:pt idx="64658">49</cx:pt>
          <cx:pt idx="64659">70</cx:pt>
          <cx:pt idx="64660">146</cx:pt>
          <cx:pt idx="64661">252</cx:pt>
          <cx:pt idx="64662">210</cx:pt>
          <cx:pt idx="64663">263</cx:pt>
          <cx:pt idx="64664">274</cx:pt>
          <cx:pt idx="64665">264</cx:pt>
          <cx:pt idx="64666">235</cx:pt>
          <cx:pt idx="64667">268</cx:pt>
          <cx:pt idx="64668">250</cx:pt>
          <cx:pt idx="64669">264</cx:pt>
          <cx:pt idx="64670">248</cx:pt>
          <cx:pt idx="64671">274</cx:pt>
          <cx:pt idx="64672">262</cx:pt>
          <cx:pt idx="64673">245</cx:pt>
          <cx:pt idx="64674">211</cx:pt>
          <cx:pt idx="64675">194</cx:pt>
          <cx:pt idx="64676">200</cx:pt>
          <cx:pt idx="64677">86</cx:pt>
          <cx:pt idx="64678">40</cx:pt>
          <cx:pt idx="64679">26</cx:pt>
          <cx:pt idx="64680">21</cx:pt>
          <cx:pt idx="64681">26</cx:pt>
          <cx:pt idx="64682">48</cx:pt>
          <cx:pt idx="64683">61</cx:pt>
          <cx:pt idx="64684">147</cx:pt>
          <cx:pt idx="64685">231</cx:pt>
          <cx:pt idx="64686">199</cx:pt>
          <cx:pt idx="64687">262</cx:pt>
          <cx:pt idx="64688">253</cx:pt>
          <cx:pt idx="64689">277</cx:pt>
          <cx:pt idx="64690">235</cx:pt>
          <cx:pt idx="64691">262</cx:pt>
          <cx:pt idx="64692">255</cx:pt>
          <cx:pt idx="64693">252</cx:pt>
          <cx:pt idx="64694">187</cx:pt>
          <cx:pt idx="64695">216</cx:pt>
          <cx:pt idx="64696">239</cx:pt>
          <cx:pt idx="64697">219</cx:pt>
          <cx:pt idx="64698">229</cx:pt>
          <cx:pt idx="64699">217</cx:pt>
          <cx:pt idx="64700">199</cx:pt>
          <cx:pt idx="64701">146</cx:pt>
          <cx:pt idx="64702">50</cx:pt>
          <cx:pt idx="64703">20</cx:pt>
          <cx:pt idx="64704">5</cx:pt>
          <cx:pt idx="64705">5</cx:pt>
          <cx:pt idx="64706">19</cx:pt>
          <cx:pt idx="64707">42</cx:pt>
          <cx:pt idx="64708">123</cx:pt>
          <cx:pt idx="64709">214</cx:pt>
          <cx:pt idx="64710">170</cx:pt>
          <cx:pt idx="64711">218</cx:pt>
          <cx:pt idx="64712">235</cx:pt>
          <cx:pt idx="64713">252</cx:pt>
          <cx:pt idx="64714">234</cx:pt>
          <cx:pt idx="64715">231</cx:pt>
          <cx:pt idx="64716">225</cx:pt>
          <cx:pt idx="64717">237</cx:pt>
          <cx:pt idx="64718">197</cx:pt>
          <cx:pt idx="64719">185</cx:pt>
          <cx:pt idx="64720">196</cx:pt>
          <cx:pt idx="64721">201</cx:pt>
          <cx:pt idx="64722">165</cx:pt>
          <cx:pt idx="64723">136</cx:pt>
          <cx:pt idx="64724">141</cx:pt>
          <cx:pt idx="64725">55</cx:pt>
          <cx:pt idx="64726">12</cx:pt>
          <cx:pt idx="64727">6</cx:pt>
          <cx:pt idx="64728">7</cx:pt>
          <cx:pt idx="64729">3</cx:pt>
          <cx:pt idx="64730">19</cx:pt>
          <cx:pt idx="64731">36</cx:pt>
          <cx:pt idx="64732">115</cx:pt>
          <cx:pt idx="64733">173</cx:pt>
          <cx:pt idx="64734">134</cx:pt>
          <cx:pt idx="64735">197</cx:pt>
          <cx:pt idx="64736">204</cx:pt>
          <cx:pt idx="64737">240</cx:pt>
          <cx:pt idx="64738">212</cx:pt>
          <cx:pt idx="64739">252</cx:pt>
          <cx:pt idx="64740">247</cx:pt>
          <cx:pt idx="64741">251</cx:pt>
          <cx:pt idx="64742">241</cx:pt>
          <cx:pt idx="64743">228</cx:pt>
          <cx:pt idx="64744">244</cx:pt>
          <cx:pt idx="64745">260</cx:pt>
          <cx:pt idx="64746">228</cx:pt>
          <cx:pt idx="64747">203</cx:pt>
          <cx:pt idx="64748">185</cx:pt>
          <cx:pt idx="64749">73</cx:pt>
          <cx:pt idx="64750">21</cx:pt>
          <cx:pt idx="64751">15</cx:pt>
          <cx:pt idx="64752">14</cx:pt>
          <cx:pt idx="64753">12</cx:pt>
          <cx:pt idx="64754">28</cx:pt>
          <cx:pt idx="64755">46</cx:pt>
          <cx:pt idx="64756">136</cx:pt>
          <cx:pt idx="64757">285</cx:pt>
          <cx:pt idx="64758">216</cx:pt>
          <cx:pt idx="64759">254</cx:pt>
          <cx:pt idx="64760">281</cx:pt>
          <cx:pt idx="64761">260</cx:pt>
          <cx:pt idx="64762">256</cx:pt>
          <cx:pt idx="64763">281</cx:pt>
          <cx:pt idx="64764">252</cx:pt>
          <cx:pt idx="64765">283</cx:pt>
          <cx:pt idx="64766">221</cx:pt>
          <cx:pt idx="64767">261</cx:pt>
          <cx:pt idx="64768">255</cx:pt>
          <cx:pt idx="64769">249</cx:pt>
          <cx:pt idx="64770">217</cx:pt>
          <cx:pt idx="64771">185</cx:pt>
          <cx:pt idx="64772">180</cx:pt>
          <cx:pt idx="64773">79</cx:pt>
          <cx:pt idx="64774">39</cx:pt>
          <cx:pt idx="64775">18</cx:pt>
          <cx:pt idx="64776">16</cx:pt>
          <cx:pt idx="64777">19</cx:pt>
          <cx:pt idx="64778">49</cx:pt>
          <cx:pt idx="64779">71</cx:pt>
          <cx:pt idx="64780">141</cx:pt>
          <cx:pt idx="64781">248</cx:pt>
          <cx:pt idx="64782">211</cx:pt>
          <cx:pt idx="64783">253</cx:pt>
          <cx:pt idx="64784">270</cx:pt>
          <cx:pt idx="64785">269</cx:pt>
          <cx:pt idx="64786">221</cx:pt>
          <cx:pt idx="64787">274</cx:pt>
          <cx:pt idx="64788">217</cx:pt>
          <cx:pt idx="64789">259</cx:pt>
          <cx:pt idx="64790">236</cx:pt>
          <cx:pt idx="64791">257</cx:pt>
          <cx:pt idx="64792">262</cx:pt>
          <cx:pt idx="64793">255</cx:pt>
          <cx:pt idx="64794">192</cx:pt>
          <cx:pt idx="64795">193</cx:pt>
          <cx:pt idx="64796">176</cx:pt>
          <cx:pt idx="64797">101</cx:pt>
          <cx:pt idx="64798">47</cx:pt>
          <cx:pt idx="64799">28</cx:pt>
          <cx:pt idx="64800">15</cx:pt>
          <cx:pt idx="64801">22</cx:pt>
          <cx:pt idx="64802">44</cx:pt>
          <cx:pt idx="64803">66</cx:pt>
          <cx:pt idx="64804">157</cx:pt>
          <cx:pt idx="64805">265</cx:pt>
          <cx:pt idx="64806">211</cx:pt>
          <cx:pt idx="64807">266</cx:pt>
          <cx:pt idx="64808">268</cx:pt>
          <cx:pt idx="64809">272</cx:pt>
          <cx:pt idx="64810">250</cx:pt>
          <cx:pt idx="64811">274</cx:pt>
          <cx:pt idx="64812">255</cx:pt>
          <cx:pt idx="64813">278</cx:pt>
          <cx:pt idx="64814">262</cx:pt>
          <cx:pt idx="64815">255</cx:pt>
          <cx:pt idx="64816">264</cx:pt>
          <cx:pt idx="64817">250</cx:pt>
          <cx:pt idx="64818">240</cx:pt>
          <cx:pt idx="64819">229</cx:pt>
          <cx:pt idx="64820">208</cx:pt>
          <cx:pt idx="64821">86</cx:pt>
          <cx:pt idx="64822">39</cx:pt>
          <cx:pt idx="64823">22</cx:pt>
          <cx:pt idx="64824">11</cx:pt>
          <cx:pt idx="64825">19</cx:pt>
          <cx:pt idx="64826">43</cx:pt>
          <cx:pt idx="64827">53</cx:pt>
          <cx:pt idx="64828">131</cx:pt>
          <cx:pt idx="64829">227</cx:pt>
          <cx:pt idx="64830">199</cx:pt>
          <cx:pt idx="64831">228</cx:pt>
          <cx:pt idx="64832">259</cx:pt>
          <cx:pt idx="64833">263</cx:pt>
          <cx:pt idx="64834">259</cx:pt>
          <cx:pt idx="64835">245</cx:pt>
          <cx:pt idx="64836">223</cx:pt>
          <cx:pt idx="64837">234</cx:pt>
          <cx:pt idx="64838">212</cx:pt>
          <cx:pt idx="64839">197</cx:pt>
          <cx:pt idx="64840">189</cx:pt>
          <cx:pt idx="64841">193</cx:pt>
          <cx:pt idx="64842">163</cx:pt>
          <cx:pt idx="64843">151</cx:pt>
          <cx:pt idx="64844">163</cx:pt>
          <cx:pt idx="64845">61</cx:pt>
          <cx:pt idx="64846">33</cx:pt>
          <cx:pt idx="64847">24</cx:pt>
          <cx:pt idx="64848">14</cx:pt>
          <cx:pt idx="64849">25</cx:pt>
          <cx:pt idx="64850">48</cx:pt>
          <cx:pt idx="64851">57</cx:pt>
          <cx:pt idx="64852">125</cx:pt>
          <cx:pt idx="64853">182</cx:pt>
          <cx:pt idx="64854">163</cx:pt>
          <cx:pt idx="64855">210</cx:pt>
          <cx:pt idx="64856">239</cx:pt>
          <cx:pt idx="64857">235</cx:pt>
          <cx:pt idx="64858">239</cx:pt>
          <cx:pt idx="64859">254</cx:pt>
          <cx:pt idx="64860">215</cx:pt>
          <cx:pt idx="64861">242</cx:pt>
          <cx:pt idx="64862">231</cx:pt>
          <cx:pt idx="64863">203</cx:pt>
          <cx:pt idx="64864">190</cx:pt>
          <cx:pt idx="64865">185</cx:pt>
          <cx:pt idx="64866">171</cx:pt>
          <cx:pt idx="64867">159</cx:pt>
          <cx:pt idx="64868">149</cx:pt>
          <cx:pt idx="64869">71</cx:pt>
          <cx:pt idx="64870">38</cx:pt>
          <cx:pt idx="64871">18</cx:pt>
          <cx:pt idx="64872">8</cx:pt>
          <cx:pt idx="64873">11</cx:pt>
          <cx:pt idx="64874">24</cx:pt>
          <cx:pt idx="64875">45</cx:pt>
          <cx:pt idx="64876">120</cx:pt>
          <cx:pt idx="64877">184</cx:pt>
          <cx:pt idx="64878">154</cx:pt>
          <cx:pt idx="64879">219</cx:pt>
          <cx:pt idx="64880">232</cx:pt>
          <cx:pt idx="64881">254</cx:pt>
          <cx:pt idx="64882">231</cx:pt>
          <cx:pt idx="64883">217</cx:pt>
          <cx:pt idx="64884">208</cx:pt>
          <cx:pt idx="64885">220</cx:pt>
          <cx:pt idx="64886">200</cx:pt>
          <cx:pt idx="64887">190</cx:pt>
          <cx:pt idx="64888">177</cx:pt>
          <cx:pt idx="64889">162</cx:pt>
          <cx:pt idx="64890">140</cx:pt>
          <cx:pt idx="64891">124</cx:pt>
          <cx:pt idx="64892">144</cx:pt>
          <cx:pt idx="64893">40</cx:pt>
          <cx:pt idx="64894">16</cx:pt>
          <cx:pt idx="64895">6</cx:pt>
          <cx:pt idx="64896">5</cx:pt>
          <cx:pt idx="64897">4</cx:pt>
          <cx:pt idx="64898">18</cx:pt>
          <cx:pt idx="64899">40</cx:pt>
          <cx:pt idx="64900">116</cx:pt>
          <cx:pt idx="64901">157</cx:pt>
          <cx:pt idx="64902">134</cx:pt>
          <cx:pt idx="64903">193</cx:pt>
          <cx:pt idx="64904">194</cx:pt>
          <cx:pt idx="64905">252</cx:pt>
          <cx:pt idx="64906">254</cx:pt>
          <cx:pt idx="64907">260</cx:pt>
          <cx:pt idx="64908">254</cx:pt>
          <cx:pt idx="64909">255</cx:pt>
          <cx:pt idx="64910">231</cx:pt>
          <cx:pt idx="64911">230</cx:pt>
          <cx:pt idx="64912">257</cx:pt>
          <cx:pt idx="64913">247</cx:pt>
          <cx:pt idx="64914">238</cx:pt>
          <cx:pt idx="64915">194</cx:pt>
          <cx:pt idx="64916">199</cx:pt>
          <cx:pt idx="64917">88</cx:pt>
          <cx:pt idx="64918">27</cx:pt>
          <cx:pt idx="64919">18</cx:pt>
          <cx:pt idx="64920">14</cx:pt>
          <cx:pt idx="64921">13</cx:pt>
          <cx:pt idx="64922">28</cx:pt>
          <cx:pt idx="64923">45</cx:pt>
          <cx:pt idx="64924">144</cx:pt>
          <cx:pt idx="64925">261</cx:pt>
          <cx:pt idx="64926">227</cx:pt>
          <cx:pt idx="64927">284</cx:pt>
          <cx:pt idx="64928">270</cx:pt>
          <cx:pt idx="64929">270</cx:pt>
          <cx:pt idx="64930">252</cx:pt>
          <cx:pt idx="64931">259</cx:pt>
          <cx:pt idx="64932">256</cx:pt>
          <cx:pt idx="64933">261</cx:pt>
          <cx:pt idx="64934">222</cx:pt>
          <cx:pt idx="64935">228</cx:pt>
          <cx:pt idx="64936">260</cx:pt>
          <cx:pt idx="64937">226</cx:pt>
          <cx:pt idx="64938">218</cx:pt>
          <cx:pt idx="64939">201</cx:pt>
          <cx:pt idx="64940">167</cx:pt>
          <cx:pt idx="64941">92</cx:pt>
          <cx:pt idx="64942">40</cx:pt>
          <cx:pt idx="64943">21</cx:pt>
          <cx:pt idx="64944">17</cx:pt>
          <cx:pt idx="64945">23</cx:pt>
          <cx:pt idx="64946">48</cx:pt>
          <cx:pt idx="64947">66</cx:pt>
          <cx:pt idx="64948">145</cx:pt>
          <cx:pt idx="64949">247</cx:pt>
          <cx:pt idx="64950">222</cx:pt>
          <cx:pt idx="64951">259</cx:pt>
          <cx:pt idx="64952">275</cx:pt>
          <cx:pt idx="64953">262</cx:pt>
          <cx:pt idx="64954">238</cx:pt>
          <cx:pt idx="64955">256</cx:pt>
          <cx:pt idx="64956">226</cx:pt>
          <cx:pt idx="64957">217</cx:pt>
          <cx:pt idx="64958">204</cx:pt>
          <cx:pt idx="64959">210</cx:pt>
          <cx:pt idx="64960">237</cx:pt>
          <cx:pt idx="64961">218</cx:pt>
          <cx:pt idx="64962">206</cx:pt>
          <cx:pt idx="64963">197</cx:pt>
          <cx:pt idx="64964">166</cx:pt>
          <cx:pt idx="64965">153</cx:pt>
          <cx:pt idx="64966">67</cx:pt>
          <cx:pt idx="64967">29</cx:pt>
          <cx:pt idx="64968">17</cx:pt>
          <cx:pt idx="64969">16</cx:pt>
          <cx:pt idx="64970">46</cx:pt>
          <cx:pt idx="64971">68</cx:pt>
          <cx:pt idx="64972">144</cx:pt>
          <cx:pt idx="64973">250</cx:pt>
          <cx:pt idx="64974">223</cx:pt>
          <cx:pt idx="64975">274</cx:pt>
          <cx:pt idx="64976">263</cx:pt>
          <cx:pt idx="64977">262</cx:pt>
          <cx:pt idx="64978">269</cx:pt>
          <cx:pt idx="64979">284</cx:pt>
          <cx:pt idx="64980">252</cx:pt>
          <cx:pt idx="64981">269</cx:pt>
          <cx:pt idx="64982">223</cx:pt>
          <cx:pt idx="64983">241</cx:pt>
          <cx:pt idx="64984">260</cx:pt>
          <cx:pt idx="64985">265</cx:pt>
          <cx:pt idx="64986">219</cx:pt>
          <cx:pt idx="64987">194</cx:pt>
          <cx:pt idx="64988">198</cx:pt>
          <cx:pt idx="64989">82</cx:pt>
          <cx:pt idx="64990">42</cx:pt>
          <cx:pt idx="64991">23</cx:pt>
          <cx:pt idx="64992">18</cx:pt>
          <cx:pt idx="64993">25</cx:pt>
          <cx:pt idx="64994">49</cx:pt>
          <cx:pt idx="64995">61</cx:pt>
          <cx:pt idx="64996">159</cx:pt>
          <cx:pt idx="64997">260</cx:pt>
          <cx:pt idx="64998">215</cx:pt>
          <cx:pt idx="64999">274</cx:pt>
          <cx:pt idx="65000">280</cx:pt>
          <cx:pt idx="65001">273</cx:pt>
          <cx:pt idx="65002">276</cx:pt>
          <cx:pt idx="65003">264</cx:pt>
          <cx:pt idx="65004">251</cx:pt>
          <cx:pt idx="65005">293</cx:pt>
          <cx:pt idx="65006">254</cx:pt>
          <cx:pt idx="65007">247</cx:pt>
          <cx:pt idx="65008">272</cx:pt>
          <cx:pt idx="65009">257</cx:pt>
          <cx:pt idx="65010">228</cx:pt>
          <cx:pt idx="65011">203</cx:pt>
          <cx:pt idx="65012">216</cx:pt>
          <cx:pt idx="65013">89</cx:pt>
          <cx:pt idx="65014">48</cx:pt>
          <cx:pt idx="65015">24</cx:pt>
          <cx:pt idx="65016">17</cx:pt>
          <cx:pt idx="65017">26</cx:pt>
          <cx:pt idx="65018">45</cx:pt>
          <cx:pt idx="65019">63</cx:pt>
          <cx:pt idx="65020">158</cx:pt>
          <cx:pt idx="65021">274</cx:pt>
          <cx:pt idx="65022">221</cx:pt>
          <cx:pt idx="65023">256</cx:pt>
          <cx:pt idx="65024">285</cx:pt>
          <cx:pt idx="65025">280</cx:pt>
          <cx:pt idx="65026">256</cx:pt>
          <cx:pt idx="65027">281</cx:pt>
          <cx:pt idx="65028">270</cx:pt>
          <cx:pt idx="65029">285</cx:pt>
          <cx:pt idx="65030">276</cx:pt>
          <cx:pt idx="65031">268</cx:pt>
          <cx:pt idx="65032">272</cx:pt>
          <cx:pt idx="65033">257</cx:pt>
          <cx:pt idx="65034">229</cx:pt>
          <cx:pt idx="65035">227</cx:pt>
          <cx:pt idx="65036">193</cx:pt>
          <cx:pt idx="65037">104</cx:pt>
          <cx:pt idx="65038">32</cx:pt>
          <cx:pt idx="65039">25</cx:pt>
          <cx:pt idx="65040">15</cx:pt>
          <cx:pt idx="65041">14</cx:pt>
          <cx:pt idx="65042">27</cx:pt>
          <cx:pt idx="65043">51</cx:pt>
          <cx:pt idx="65044">141</cx:pt>
          <cx:pt idx="65045">221</cx:pt>
          <cx:pt idx="65046">187</cx:pt>
          <cx:pt idx="65047">250</cx:pt>
          <cx:pt idx="65048">272</cx:pt>
          <cx:pt idx="65049">261</cx:pt>
          <cx:pt idx="65050">240</cx:pt>
          <cx:pt idx="65051">220</cx:pt>
          <cx:pt idx="65052">192</cx:pt>
          <cx:pt idx="65053">209</cx:pt>
          <cx:pt idx="65054">235</cx:pt>
          <cx:pt idx="65055">189</cx:pt>
          <cx:pt idx="65056">201</cx:pt>
          <cx:pt idx="65057">182</cx:pt>
          <cx:pt idx="65058">169</cx:pt>
          <cx:pt idx="65059">136</cx:pt>
          <cx:pt idx="65060">148</cx:pt>
          <cx:pt idx="65061">58</cx:pt>
          <cx:pt idx="65062">16</cx:pt>
          <cx:pt idx="65063">15</cx:pt>
          <cx:pt idx="65064">9</cx:pt>
          <cx:pt idx="65065">11</cx:pt>
          <cx:pt idx="65066">16</cx:pt>
          <cx:pt idx="65067">46</cx:pt>
          <cx:pt idx="65068">124</cx:pt>
          <cx:pt idx="65069">165</cx:pt>
          <cx:pt idx="65070">134</cx:pt>
          <cx:pt idx="65071">188</cx:pt>
          <cx:pt idx="65072">199</cx:pt>
          <cx:pt idx="65073">226</cx:pt>
          <cx:pt idx="65074">215</cx:pt>
          <cx:pt idx="65075">255</cx:pt>
          <cx:pt idx="65076">240</cx:pt>
          <cx:pt idx="65077">242</cx:pt>
          <cx:pt idx="65078">204</cx:pt>
          <cx:pt idx="65079">216</cx:pt>
          <cx:pt idx="65080">215</cx:pt>
          <cx:pt idx="65081">240</cx:pt>
          <cx:pt idx="65082">202</cx:pt>
          <cx:pt idx="65083">188</cx:pt>
          <cx:pt idx="65084">170</cx:pt>
          <cx:pt idx="65085">46</cx:pt>
          <cx:pt idx="65086">20</cx:pt>
          <cx:pt idx="65087">20</cx:pt>
          <cx:pt idx="65088">10</cx:pt>
          <cx:pt idx="65089">11</cx:pt>
          <cx:pt idx="65090">21</cx:pt>
          <cx:pt idx="65091">50</cx:pt>
          <cx:pt idx="65092">117</cx:pt>
          <cx:pt idx="65093">190</cx:pt>
          <cx:pt idx="65094">151</cx:pt>
          <cx:pt idx="65095">209</cx:pt>
          <cx:pt idx="65096">216</cx:pt>
          <cx:pt idx="65097">248</cx:pt>
          <cx:pt idx="65098">235</cx:pt>
          <cx:pt idx="65099">254</cx:pt>
          <cx:pt idx="65100">221</cx:pt>
          <cx:pt idx="65101">247</cx:pt>
          <cx:pt idx="65102">216</cx:pt>
          <cx:pt idx="65103">214</cx:pt>
          <cx:pt idx="65104">236</cx:pt>
          <cx:pt idx="65105">234</cx:pt>
          <cx:pt idx="65106">188</cx:pt>
          <cx:pt idx="65107">175</cx:pt>
          <cx:pt idx="65108">170</cx:pt>
          <cx:pt idx="65109">64</cx:pt>
          <cx:pt idx="65110">26</cx:pt>
          <cx:pt idx="65111">16</cx:pt>
          <cx:pt idx="65112">11</cx:pt>
          <cx:pt idx="65113">21</cx:pt>
          <cx:pt idx="65114">52</cx:pt>
          <cx:pt idx="65115">60</cx:pt>
          <cx:pt idx="65116">148</cx:pt>
          <cx:pt idx="65117">246</cx:pt>
          <cx:pt idx="65118">200</cx:pt>
          <cx:pt idx="65119">265</cx:pt>
          <cx:pt idx="65120">259</cx:pt>
          <cx:pt idx="65121">247</cx:pt>
          <cx:pt idx="65122">215</cx:pt>
          <cx:pt idx="65123">218</cx:pt>
          <cx:pt idx="65124">207</cx:pt>
          <cx:pt idx="65125">230</cx:pt>
          <cx:pt idx="65126">207</cx:pt>
          <cx:pt idx="65127">220</cx:pt>
          <cx:pt idx="65128">232</cx:pt>
          <cx:pt idx="65129">240</cx:pt>
          <cx:pt idx="65130">211</cx:pt>
          <cx:pt idx="65131">187</cx:pt>
          <cx:pt idx="65132">93</cx:pt>
          <cx:pt idx="65133">66</cx:pt>
          <cx:pt idx="65134">52</cx:pt>
          <cx:pt idx="65135">30</cx:pt>
          <cx:pt idx="65136">15</cx:pt>
          <cx:pt idx="65137">19</cx:pt>
          <cx:pt idx="65138">45</cx:pt>
          <cx:pt idx="65139">66</cx:pt>
          <cx:pt idx="65140">169</cx:pt>
          <cx:pt idx="65141">252</cx:pt>
          <cx:pt idx="65142">219</cx:pt>
          <cx:pt idx="65143">257</cx:pt>
          <cx:pt idx="65144">267</cx:pt>
          <cx:pt idx="65145">262</cx:pt>
          <cx:pt idx="65146">232</cx:pt>
          <cx:pt idx="65147">258</cx:pt>
          <cx:pt idx="65148">232</cx:pt>
          <cx:pt idx="65149">247</cx:pt>
          <cx:pt idx="65150">229</cx:pt>
          <cx:pt idx="65151">245</cx:pt>
          <cx:pt idx="65152">275</cx:pt>
          <cx:pt idx="65153">253</cx:pt>
          <cx:pt idx="65154">205</cx:pt>
          <cx:pt idx="65155">201</cx:pt>
          <cx:pt idx="65156">189</cx:pt>
          <cx:pt idx="65157">91</cx:pt>
          <cx:pt idx="65158">50</cx:pt>
          <cx:pt idx="65159">28</cx:pt>
          <cx:pt idx="65160">19</cx:pt>
          <cx:pt idx="65161">23</cx:pt>
          <cx:pt idx="65162">48</cx:pt>
          <cx:pt idx="65163">68</cx:pt>
          <cx:pt idx="65164">153</cx:pt>
          <cx:pt idx="65165">261</cx:pt>
          <cx:pt idx="65166">211</cx:pt>
          <cx:pt idx="65167">262</cx:pt>
          <cx:pt idx="65168">277</cx:pt>
          <cx:pt idx="65169">253</cx:pt>
          <cx:pt idx="65170">250</cx:pt>
          <cx:pt idx="65171">270</cx:pt>
          <cx:pt idx="65172">251</cx:pt>
          <cx:pt idx="65173">263</cx:pt>
          <cx:pt idx="65174">204</cx:pt>
          <cx:pt idx="65175">249</cx:pt>
          <cx:pt idx="65176">263</cx:pt>
          <cx:pt idx="65177">256</cx:pt>
          <cx:pt idx="65178">214</cx:pt>
          <cx:pt idx="65179">211</cx:pt>
          <cx:pt idx="65180">191</cx:pt>
          <cx:pt idx="65181">84</cx:pt>
          <cx:pt idx="65182">42</cx:pt>
          <cx:pt idx="65183">22</cx:pt>
          <cx:pt idx="65184">14</cx:pt>
          <cx:pt idx="65185">27</cx:pt>
          <cx:pt idx="65186">51</cx:pt>
          <cx:pt idx="65187">65</cx:pt>
          <cx:pt idx="65188">153</cx:pt>
          <cx:pt idx="65189">248</cx:pt>
          <cx:pt idx="65190">206</cx:pt>
          <cx:pt idx="65191">270</cx:pt>
          <cx:pt idx="65192">273</cx:pt>
          <cx:pt idx="65193">252</cx:pt>
          <cx:pt idx="65194">252</cx:pt>
          <cx:pt idx="65195">258</cx:pt>
          <cx:pt idx="65196">253</cx:pt>
          <cx:pt idx="65197">273</cx:pt>
          <cx:pt idx="65198">269</cx:pt>
          <cx:pt idx="65199">255</cx:pt>
          <cx:pt idx="65200">267</cx:pt>
          <cx:pt idx="65201">250</cx:pt>
          <cx:pt idx="65202">206</cx:pt>
          <cx:pt idx="65203">203</cx:pt>
          <cx:pt idx="65204">175</cx:pt>
          <cx:pt idx="65205">117</cx:pt>
          <cx:pt idx="65206">33</cx:pt>
          <cx:pt idx="65207">22</cx:pt>
          <cx:pt idx="65208">7</cx:pt>
          <cx:pt idx="65209">14</cx:pt>
          <cx:pt idx="65210">29</cx:pt>
          <cx:pt idx="65211">46</cx:pt>
          <cx:pt idx="65212">138</cx:pt>
          <cx:pt idx="65213">207</cx:pt>
          <cx:pt idx="65214">182</cx:pt>
          <cx:pt idx="65215">262</cx:pt>
          <cx:pt idx="65216">267</cx:pt>
          <cx:pt idx="65217">264</cx:pt>
          <cx:pt idx="65218">249</cx:pt>
          <cx:pt idx="65219">239</cx:pt>
          <cx:pt idx="65220">217</cx:pt>
          <cx:pt idx="65221">244</cx:pt>
          <cx:pt idx="65222">199</cx:pt>
          <cx:pt idx="65223">208</cx:pt>
          <cx:pt idx="65224">193</cx:pt>
          <cx:pt idx="65225">198</cx:pt>
          <cx:pt idx="65226">157</cx:pt>
          <cx:pt idx="65227">139</cx:pt>
          <cx:pt idx="65228">148</cx:pt>
          <cx:pt idx="65229">44</cx:pt>
          <cx:pt idx="65230">13</cx:pt>
          <cx:pt idx="65231">13</cx:pt>
          <cx:pt idx="65232">11</cx:pt>
          <cx:pt idx="65233">12</cx:pt>
          <cx:pt idx="65234">21</cx:pt>
          <cx:pt idx="65235">49</cx:pt>
          <cx:pt idx="65236">130</cx:pt>
          <cx:pt idx="65237">170</cx:pt>
          <cx:pt idx="65238">133</cx:pt>
          <cx:pt idx="65239">206</cx:pt>
          <cx:pt idx="65240">220</cx:pt>
          <cx:pt idx="65241">239</cx:pt>
          <cx:pt idx="65242">222</cx:pt>
          <cx:pt idx="65243">249</cx:pt>
          <cx:pt idx="65244">247</cx:pt>
          <cx:pt idx="65245">263</cx:pt>
          <cx:pt idx="65246">227</cx:pt>
          <cx:pt idx="65247">243</cx:pt>
          <cx:pt idx="65248">232</cx:pt>
          <cx:pt idx="65249">253</cx:pt>
          <cx:pt idx="65250">225</cx:pt>
          <cx:pt idx="65251">216</cx:pt>
          <cx:pt idx="65252">182</cx:pt>
          <cx:pt idx="65253">61</cx:pt>
          <cx:pt idx="65254">26</cx:pt>
          <cx:pt idx="65255">15</cx:pt>
          <cx:pt idx="65256">14</cx:pt>
          <cx:pt idx="65257">15</cx:pt>
          <cx:pt idx="65258">26</cx:pt>
          <cx:pt idx="65259">49</cx:pt>
          <cx:pt idx="65260">158</cx:pt>
          <cx:pt idx="65261">276</cx:pt>
          <cx:pt idx="65262">222</cx:pt>
          <cx:pt idx="65263">286</cx:pt>
          <cx:pt idx="65264">285</cx:pt>
          <cx:pt idx="65265">293</cx:pt>
          <cx:pt idx="65266">274</cx:pt>
          <cx:pt idx="65267">267</cx:pt>
          <cx:pt idx="65268">264</cx:pt>
          <cx:pt idx="65269">288</cx:pt>
          <cx:pt idx="65270">230</cx:pt>
          <cx:pt idx="65271">248</cx:pt>
          <cx:pt idx="65272">253</cx:pt>
          <cx:pt idx="65273">228</cx:pt>
          <cx:pt idx="65274">221</cx:pt>
          <cx:pt idx="65275">188</cx:pt>
          <cx:pt idx="65276">191</cx:pt>
          <cx:pt idx="65277">76</cx:pt>
          <cx:pt idx="65278">38</cx:pt>
          <cx:pt idx="65279">16</cx:pt>
          <cx:pt idx="65280">19</cx:pt>
          <cx:pt idx="65281">19</cx:pt>
          <cx:pt idx="65282">47</cx:pt>
          <cx:pt idx="65283">73</cx:pt>
          <cx:pt idx="65284">161</cx:pt>
          <cx:pt idx="65285">264</cx:pt>
          <cx:pt idx="65286">218</cx:pt>
          <cx:pt idx="65287">274</cx:pt>
          <cx:pt idx="65288">274</cx:pt>
          <cx:pt idx="65289">253</cx:pt>
          <cx:pt idx="65290">216</cx:pt>
          <cx:pt idx="65291">253</cx:pt>
          <cx:pt idx="65292">232</cx:pt>
          <cx:pt idx="65293">247</cx:pt>
          <cx:pt idx="65294">228</cx:pt>
          <cx:pt idx="65295">265</cx:pt>
          <cx:pt idx="65296">264</cx:pt>
          <cx:pt idx="65297">241</cx:pt>
          <cx:pt idx="65298">221</cx:pt>
          <cx:pt idx="65299">204</cx:pt>
          <cx:pt idx="65300">179</cx:pt>
          <cx:pt idx="65301">78</cx:pt>
          <cx:pt idx="65302">53</cx:pt>
          <cx:pt idx="65303">24</cx:pt>
          <cx:pt idx="65304">20</cx:pt>
          <cx:pt idx="65305">27</cx:pt>
          <cx:pt idx="65306">43</cx:pt>
          <cx:pt idx="65307">69</cx:pt>
          <cx:pt idx="65308">164</cx:pt>
          <cx:pt idx="65309">255</cx:pt>
          <cx:pt idx="65310">205</cx:pt>
          <cx:pt idx="65311">271</cx:pt>
          <cx:pt idx="65312">272</cx:pt>
          <cx:pt idx="65313">269</cx:pt>
          <cx:pt idx="65314">255</cx:pt>
          <cx:pt idx="65315">282</cx:pt>
          <cx:pt idx="65316">257</cx:pt>
          <cx:pt idx="65317">282</cx:pt>
          <cx:pt idx="65318">239</cx:pt>
          <cx:pt idx="65319">266</cx:pt>
          <cx:pt idx="65320">267</cx:pt>
          <cx:pt idx="65321">255</cx:pt>
          <cx:pt idx="65322">219</cx:pt>
          <cx:pt idx="65323">207</cx:pt>
          <cx:pt idx="65324">201</cx:pt>
          <cx:pt idx="65325">90</cx:pt>
          <cx:pt idx="65326">46</cx:pt>
          <cx:pt idx="65327">27</cx:pt>
          <cx:pt idx="65328">19</cx:pt>
          <cx:pt idx="65329">22</cx:pt>
          <cx:pt idx="65330">41</cx:pt>
          <cx:pt idx="65331">56</cx:pt>
          <cx:pt idx="65332">136</cx:pt>
          <cx:pt idx="65333">218</cx:pt>
          <cx:pt idx="65334">192</cx:pt>
          <cx:pt idx="65335">253</cx:pt>
          <cx:pt idx="65336">259</cx:pt>
          <cx:pt idx="65337">268</cx:pt>
          <cx:pt idx="65338">235</cx:pt>
          <cx:pt idx="65339">269</cx:pt>
          <cx:pt idx="65340">222</cx:pt>
          <cx:pt idx="65341">254</cx:pt>
          <cx:pt idx="65342">191</cx:pt>
          <cx:pt idx="65343">196</cx:pt>
          <cx:pt idx="65344">221</cx:pt>
          <cx:pt idx="65345">219</cx:pt>
          <cx:pt idx="65346">186</cx:pt>
          <cx:pt idx="65347">178</cx:pt>
          <cx:pt idx="65348">181</cx:pt>
          <cx:pt idx="65349">88</cx:pt>
          <cx:pt idx="65350">44</cx:pt>
          <cx:pt idx="65351">28</cx:pt>
          <cx:pt idx="65352">21</cx:pt>
          <cx:pt idx="65353">28</cx:pt>
          <cx:pt idx="65354">46</cx:pt>
          <cx:pt idx="65355">63</cx:pt>
          <cx:pt idx="65356">126</cx:pt>
          <cx:pt idx="65357">201</cx:pt>
          <cx:pt idx="65358">187</cx:pt>
          <cx:pt idx="65359">231</cx:pt>
          <cx:pt idx="65360">264</cx:pt>
          <cx:pt idx="65361">253</cx:pt>
          <cx:pt idx="65362">257</cx:pt>
          <cx:pt idx="65363">244</cx:pt>
          <cx:pt idx="65364">248</cx:pt>
          <cx:pt idx="65365">279</cx:pt>
          <cx:pt idx="65366">243</cx:pt>
          <cx:pt idx="65367">241</cx:pt>
          <cx:pt idx="65368">234</cx:pt>
          <cx:pt idx="65369">222</cx:pt>
          <cx:pt idx="65370">203</cx:pt>
          <cx:pt idx="65371">185</cx:pt>
          <cx:pt idx="65372">176</cx:pt>
          <cx:pt idx="65373">92</cx:pt>
          <cx:pt idx="65374">42</cx:pt>
          <cx:pt idx="65375">30</cx:pt>
          <cx:pt idx="65376">13</cx:pt>
          <cx:pt idx="65377">16</cx:pt>
          <cx:pt idx="65378">29</cx:pt>
          <cx:pt idx="65379">60</cx:pt>
          <cx:pt idx="65380">131</cx:pt>
          <cx:pt idx="65381">208</cx:pt>
          <cx:pt idx="65382">179</cx:pt>
          <cx:pt idx="65383">247</cx:pt>
          <cx:pt idx="65384">268</cx:pt>
          <cx:pt idx="65385">263</cx:pt>
          <cx:pt idx="65386">252</cx:pt>
          <cx:pt idx="65387">223</cx:pt>
          <cx:pt idx="65388">223</cx:pt>
          <cx:pt idx="65389">243</cx:pt>
          <cx:pt idx="65390">194</cx:pt>
          <cx:pt idx="65391">193</cx:pt>
          <cx:pt idx="65392">205</cx:pt>
          <cx:pt idx="65393">209</cx:pt>
          <cx:pt idx="65394">168</cx:pt>
          <cx:pt idx="65395">130</cx:pt>
          <cx:pt idx="65396">154</cx:pt>
          <cx:pt idx="65397">52</cx:pt>
          <cx:pt idx="65398">28</cx:pt>
          <cx:pt idx="65399">18</cx:pt>
          <cx:pt idx="65400">9</cx:pt>
          <cx:pt idx="65401">10</cx:pt>
          <cx:pt idx="65402">23</cx:pt>
          <cx:pt idx="65403">52</cx:pt>
          <cx:pt idx="65404">123</cx:pt>
          <cx:pt idx="65405">177</cx:pt>
          <cx:pt idx="65406">139</cx:pt>
          <cx:pt idx="65407">199</cx:pt>
          <cx:pt idx="65408">227</cx:pt>
          <cx:pt idx="65409">255</cx:pt>
          <cx:pt idx="65410">244</cx:pt>
          <cx:pt idx="65411">254</cx:pt>
          <cx:pt idx="65412">258</cx:pt>
          <cx:pt idx="65413">296</cx:pt>
          <cx:pt idx="65414">247</cx:pt>
          <cx:pt idx="65415">264</cx:pt>
          <cx:pt idx="65416">272</cx:pt>
          <cx:pt idx="65417">257</cx:pt>
          <cx:pt idx="65418">251</cx:pt>
          <cx:pt idx="65419">210</cx:pt>
          <cx:pt idx="65420">201</cx:pt>
          <cx:pt idx="65421">69</cx:pt>
          <cx:pt idx="65422">22</cx:pt>
          <cx:pt idx="65423">17</cx:pt>
          <cx:pt idx="65424">17</cx:pt>
          <cx:pt idx="65425">16</cx:pt>
          <cx:pt idx="65426">31</cx:pt>
          <cx:pt idx="65427">52</cx:pt>
          <cx:pt idx="65428">155</cx:pt>
          <cx:pt idx="65429">263</cx:pt>
          <cx:pt idx="65430">232</cx:pt>
          <cx:pt idx="65431">265</cx:pt>
          <cx:pt idx="65432">272</cx:pt>
          <cx:pt idx="65433">271</cx:pt>
          <cx:pt idx="65434">270</cx:pt>
          <cx:pt idx="65435">262</cx:pt>
          <cx:pt idx="65436">254</cx:pt>
          <cx:pt idx="65437">279</cx:pt>
          <cx:pt idx="65438">250</cx:pt>
          <cx:pt idx="65439">249</cx:pt>
          <cx:pt idx="65440">269</cx:pt>
          <cx:pt idx="65441">235</cx:pt>
          <cx:pt idx="65442">215</cx:pt>
          <cx:pt idx="65443">187</cx:pt>
          <cx:pt idx="65444">182</cx:pt>
          <cx:pt idx="65445">82</cx:pt>
          <cx:pt idx="65446">39</cx:pt>
          <cx:pt idx="65447">25</cx:pt>
          <cx:pt idx="65448">20</cx:pt>
          <cx:pt idx="65449">23</cx:pt>
          <cx:pt idx="65450">46</cx:pt>
          <cx:pt idx="65451">82</cx:pt>
          <cx:pt idx="65452">158</cx:pt>
          <cx:pt idx="65453">254</cx:pt>
          <cx:pt idx="65454">222</cx:pt>
          <cx:pt idx="65455">261</cx:pt>
          <cx:pt idx="65456">276</cx:pt>
          <cx:pt idx="65457">268</cx:pt>
          <cx:pt idx="65458">222</cx:pt>
          <cx:pt idx="65459">259</cx:pt>
          <cx:pt idx="65460">239</cx:pt>
          <cx:pt idx="65461">262</cx:pt>
          <cx:pt idx="65462">240</cx:pt>
          <cx:pt idx="65463">257</cx:pt>
          <cx:pt idx="65464">267</cx:pt>
          <cx:pt idx="65465">259</cx:pt>
          <cx:pt idx="65466">225</cx:pt>
          <cx:pt idx="65467">205</cx:pt>
          <cx:pt idx="65468">193</cx:pt>
          <cx:pt idx="65469">88</cx:pt>
          <cx:pt idx="65470">50</cx:pt>
          <cx:pt idx="65471">29</cx:pt>
          <cx:pt idx="65472">21</cx:pt>
          <cx:pt idx="65473">21</cx:pt>
          <cx:pt idx="65474">48</cx:pt>
          <cx:pt idx="65475">64</cx:pt>
          <cx:pt idx="65476">163</cx:pt>
          <cx:pt idx="65477">254</cx:pt>
          <cx:pt idx="65478">231</cx:pt>
          <cx:pt idx="65479">275</cx:pt>
          <cx:pt idx="65480">291</cx:pt>
          <cx:pt idx="65481">283</cx:pt>
          <cx:pt idx="65482">257</cx:pt>
          <cx:pt idx="65483">295</cx:pt>
          <cx:pt idx="65484">250</cx:pt>
          <cx:pt idx="65485">267</cx:pt>
          <cx:pt idx="65486">218</cx:pt>
          <cx:pt idx="65487">278</cx:pt>
          <cx:pt idx="65488">261</cx:pt>
          <cx:pt idx="65489">245</cx:pt>
          <cx:pt idx="65490">239</cx:pt>
          <cx:pt idx="65491">232</cx:pt>
          <cx:pt idx="65492">219</cx:pt>
          <cx:pt idx="65493">95</cx:pt>
          <cx:pt idx="65494">58</cx:pt>
          <cx:pt idx="65495">23</cx:pt>
          <cx:pt idx="65496">19</cx:pt>
          <cx:pt idx="65497">24</cx:pt>
          <cx:pt idx="65498">47</cx:pt>
          <cx:pt idx="65499">70</cx:pt>
          <cx:pt idx="65500">157</cx:pt>
          <cx:pt idx="65501">254</cx:pt>
          <cx:pt idx="65502">219</cx:pt>
          <cx:pt idx="65503">260</cx:pt>
          <cx:pt idx="65504">301</cx:pt>
          <cx:pt idx="65505">260</cx:pt>
          <cx:pt idx="65506">274</cx:pt>
          <cx:pt idx="65507">285</cx:pt>
          <cx:pt idx="65508">259</cx:pt>
          <cx:pt idx="65509">246</cx:pt>
          <cx:pt idx="65510">231</cx:pt>
          <cx:pt idx="65511">225</cx:pt>
          <cx:pt idx="65512">225</cx:pt>
          <cx:pt idx="65513">233</cx:pt>
          <cx:pt idx="65514">215</cx:pt>
          <cx:pt idx="65515">200</cx:pt>
          <cx:pt idx="65516">185</cx:pt>
          <cx:pt idx="65517">161</cx:pt>
          <cx:pt idx="65518">64</cx:pt>
          <cx:pt idx="65519">39</cx:pt>
          <cx:pt idx="65520">32</cx:pt>
          <cx:pt idx="65521">26</cx:pt>
          <cx:pt idx="65522">37</cx:pt>
          <cx:pt idx="65523">71</cx:pt>
          <cx:pt idx="65524">144</cx:pt>
          <cx:pt idx="65525">248</cx:pt>
          <cx:pt idx="65526">239</cx:pt>
          <cx:pt idx="65527">275</cx:pt>
          <cx:pt idx="65528">263</cx:pt>
          <cx:pt idx="65529">280</cx:pt>
          <cx:pt idx="65530">262</cx:pt>
          <cx:pt idx="65531">271</cx:pt>
          <cx:pt idx="65532">276</cx:pt>
          <cx:pt idx="65533">287</cx:pt>
          <cx:pt idx="65534">291</cx:pt>
          <cx:pt idx="65535">264</cx:pt>
          <cx:pt idx="65536">273</cx:pt>
          <cx:pt idx="65537">249</cx:pt>
          <cx:pt idx="65538">234</cx:pt>
          <cx:pt idx="65539">219</cx:pt>
          <cx:pt idx="65540">204</cx:pt>
          <cx:pt idx="65541">110</cx:pt>
          <cx:pt idx="65542">45</cx:pt>
          <cx:pt idx="65543">20</cx:pt>
          <cx:pt idx="65544">15</cx:pt>
          <cx:pt idx="65545">14</cx:pt>
          <cx:pt idx="65546">25</cx:pt>
          <cx:pt idx="65547">56</cx:pt>
          <cx:pt idx="65548">134</cx:pt>
          <cx:pt idx="65549">226</cx:pt>
          <cx:pt idx="65550">181</cx:pt>
          <cx:pt idx="65551">248</cx:pt>
          <cx:pt idx="65552">260</cx:pt>
          <cx:pt idx="65553">268</cx:pt>
          <cx:pt idx="65554">248</cx:pt>
          <cx:pt idx="65555">255</cx:pt>
          <cx:pt idx="65556">222</cx:pt>
          <cx:pt idx="65557">251</cx:pt>
          <cx:pt idx="65558">219</cx:pt>
          <cx:pt idx="65559">201</cx:pt>
          <cx:pt idx="65560">208</cx:pt>
          <cx:pt idx="65561">199</cx:pt>
          <cx:pt idx="65562">179</cx:pt>
          <cx:pt idx="65563">129</cx:pt>
          <cx:pt idx="65564">164</cx:pt>
          <cx:pt idx="65565">63</cx:pt>
          <cx:pt idx="65566">26</cx:pt>
          <cx:pt idx="65567">10</cx:pt>
          <cx:pt idx="65568">9</cx:pt>
          <cx:pt idx="65569">7</cx:pt>
          <cx:pt idx="65570">15</cx:pt>
          <cx:pt idx="65571">50</cx:pt>
          <cx:pt idx="65572">127</cx:pt>
          <cx:pt idx="65573">187</cx:pt>
          <cx:pt idx="65574">165</cx:pt>
          <cx:pt idx="65575">222</cx:pt>
          <cx:pt idx="65576">230</cx:pt>
          <cx:pt idx="65577">242</cx:pt>
          <cx:pt idx="65578">273</cx:pt>
          <cx:pt idx="65579">254</cx:pt>
          <cx:pt idx="65580">251</cx:pt>
          <cx:pt idx="65581">273</cx:pt>
          <cx:pt idx="65582">225</cx:pt>
          <cx:pt idx="65583">251</cx:pt>
          <cx:pt idx="65584">257</cx:pt>
          <cx:pt idx="65585">255</cx:pt>
          <cx:pt idx="65586">242</cx:pt>
          <cx:pt idx="65587">211</cx:pt>
          <cx:pt idx="65588">200</cx:pt>
          <cx:pt idx="65589">73</cx:pt>
          <cx:pt idx="65590">31</cx:pt>
          <cx:pt idx="65591">18</cx:pt>
          <cx:pt idx="65592">20</cx:pt>
          <cx:pt idx="65593">19</cx:pt>
          <cx:pt idx="65594">27</cx:pt>
          <cx:pt idx="65595">54</cx:pt>
          <cx:pt idx="65596">156</cx:pt>
          <cx:pt idx="65597">265</cx:pt>
          <cx:pt idx="65598">231</cx:pt>
          <cx:pt idx="65599">289</cx:pt>
          <cx:pt idx="65600">278</cx:pt>
          <cx:pt idx="65601">285</cx:pt>
          <cx:pt idx="65602">289</cx:pt>
          <cx:pt idx="65603">275</cx:pt>
          <cx:pt idx="65604">228</cx:pt>
          <cx:pt idx="65605">263</cx:pt>
          <cx:pt idx="65606">245</cx:pt>
          <cx:pt idx="65607">230</cx:pt>
          <cx:pt idx="65608">257</cx:pt>
          <cx:pt idx="65609">250</cx:pt>
          <cx:pt idx="65610">212</cx:pt>
          <cx:pt idx="65611">198</cx:pt>
          <cx:pt idx="65612">172</cx:pt>
          <cx:pt idx="65613">94</cx:pt>
          <cx:pt idx="65614">47</cx:pt>
          <cx:pt idx="65615">23</cx:pt>
          <cx:pt idx="65616">21</cx:pt>
          <cx:pt idx="65617">22</cx:pt>
          <cx:pt idx="65618">46</cx:pt>
          <cx:pt idx="65619">76</cx:pt>
          <cx:pt idx="65620">158</cx:pt>
          <cx:pt idx="65621">249</cx:pt>
          <cx:pt idx="65622">214</cx:pt>
          <cx:pt idx="65623">261</cx:pt>
          <cx:pt idx="65624">265</cx:pt>
          <cx:pt idx="65625">262</cx:pt>
          <cx:pt idx="65626">238</cx:pt>
          <cx:pt idx="65627">262</cx:pt>
          <cx:pt idx="65628">237</cx:pt>
          <cx:pt idx="65629">247</cx:pt>
          <cx:pt idx="65630">227</cx:pt>
          <cx:pt idx="65631">281</cx:pt>
          <cx:pt idx="65632">258</cx:pt>
          <cx:pt idx="65633">239</cx:pt>
          <cx:pt idx="65634">211</cx:pt>
          <cx:pt idx="65635">208</cx:pt>
          <cx:pt idx="65636">215</cx:pt>
          <cx:pt idx="65637">119</cx:pt>
          <cx:pt idx="65638">45</cx:pt>
          <cx:pt idx="65639">27</cx:pt>
          <cx:pt idx="65640">15</cx:pt>
          <cx:pt idx="65641">24</cx:pt>
          <cx:pt idx="65642">42</cx:pt>
          <cx:pt idx="65643">72</cx:pt>
          <cx:pt idx="65644">157</cx:pt>
          <cx:pt idx="65645">254</cx:pt>
          <cx:pt idx="65646">229</cx:pt>
          <cx:pt idx="65647">270</cx:pt>
          <cx:pt idx="65648">277</cx:pt>
          <cx:pt idx="65649">263</cx:pt>
          <cx:pt idx="65650">232</cx:pt>
          <cx:pt idx="65651">264</cx:pt>
          <cx:pt idx="65652">238</cx:pt>
          <cx:pt idx="65653">268</cx:pt>
          <cx:pt idx="65654">274</cx:pt>
          <cx:pt idx="65655">242</cx:pt>
          <cx:pt idx="65656">265</cx:pt>
          <cx:pt idx="65657">234</cx:pt>
          <cx:pt idx="65658">201</cx:pt>
          <cx:pt idx="65659">203</cx:pt>
          <cx:pt idx="65660">214</cx:pt>
          <cx:pt idx="65661">141</cx:pt>
          <cx:pt idx="65662">59</cx:pt>
          <cx:pt idx="65663">35</cx:pt>
          <cx:pt idx="65664">17</cx:pt>
          <cx:pt idx="65665">24</cx:pt>
          <cx:pt idx="65666">42</cx:pt>
          <cx:pt idx="65667">68</cx:pt>
          <cx:pt idx="65668">141</cx:pt>
          <cx:pt idx="65669">260</cx:pt>
          <cx:pt idx="65670">217</cx:pt>
          <cx:pt idx="65671">277</cx:pt>
          <cx:pt idx="65672">272</cx:pt>
          <cx:pt idx="65673">267</cx:pt>
          <cx:pt idx="65674">272</cx:pt>
          <cx:pt idx="65675">287</cx:pt>
          <cx:pt idx="65676">247</cx:pt>
          <cx:pt idx="65677">262</cx:pt>
          <cx:pt idx="65678">260</cx:pt>
          <cx:pt idx="65679">236</cx:pt>
          <cx:pt idx="65680">241</cx:pt>
          <cx:pt idx="65681">248</cx:pt>
          <cx:pt idx="65682">225</cx:pt>
          <cx:pt idx="65683">202</cx:pt>
          <cx:pt idx="65684">214</cx:pt>
          <cx:pt idx="65685">140</cx:pt>
          <cx:pt idx="65686">61</cx:pt>
          <cx:pt idx="65687">37</cx:pt>
          <cx:pt idx="65688">21</cx:pt>
          <cx:pt idx="65689">31</cx:pt>
          <cx:pt idx="65690">50</cx:pt>
          <cx:pt idx="65691">76</cx:pt>
          <cx:pt idx="65692">162</cx:pt>
          <cx:pt idx="65693">254</cx:pt>
          <cx:pt idx="65694">229</cx:pt>
          <cx:pt idx="65695">290</cx:pt>
          <cx:pt idx="65696">294</cx:pt>
          <cx:pt idx="65697">274</cx:pt>
          <cx:pt idx="65698">252</cx:pt>
          <cx:pt idx="65699">274</cx:pt>
          <cx:pt idx="65700">269</cx:pt>
          <cx:pt idx="65701">275</cx:pt>
          <cx:pt idx="65702">266</cx:pt>
          <cx:pt idx="65703">253</cx:pt>
          <cx:pt idx="65704">279</cx:pt>
          <cx:pt idx="65705">260</cx:pt>
          <cx:pt idx="65706">237</cx:pt>
          <cx:pt idx="65707">212</cx:pt>
          <cx:pt idx="65708">194</cx:pt>
          <cx:pt idx="65709">117</cx:pt>
          <cx:pt idx="65710">61</cx:pt>
          <cx:pt idx="65711">21</cx:pt>
          <cx:pt idx="65712">19</cx:pt>
          <cx:pt idx="65713">15</cx:pt>
          <cx:pt idx="65714">30</cx:pt>
          <cx:pt idx="65715">60</cx:pt>
          <cx:pt idx="65716">126</cx:pt>
          <cx:pt idx="65717">241</cx:pt>
          <cx:pt idx="65718">177</cx:pt>
          <cx:pt idx="65719">254</cx:pt>
          <cx:pt idx="65720">277</cx:pt>
          <cx:pt idx="65721">259</cx:pt>
          <cx:pt idx="65722">248</cx:pt>
          <cx:pt idx="65723">239</cx:pt>
          <cx:pt idx="65724">238</cx:pt>
          <cx:pt idx="65725">246</cx:pt>
          <cx:pt idx="65726">215</cx:pt>
          <cx:pt idx="65727">211</cx:pt>
          <cx:pt idx="65728">199</cx:pt>
          <cx:pt idx="65729">217</cx:pt>
          <cx:pt idx="65730">199</cx:pt>
          <cx:pt idx="65731">145</cx:pt>
          <cx:pt idx="65732">163</cx:pt>
          <cx:pt idx="65733">92</cx:pt>
          <cx:pt idx="65734">18</cx:pt>
          <cx:pt idx="65735">14</cx:pt>
          <cx:pt idx="65736">9</cx:pt>
          <cx:pt idx="65737">8</cx:pt>
          <cx:pt idx="65738">20</cx:pt>
          <cx:pt idx="65739">52</cx:pt>
          <cx:pt idx="65740">122</cx:pt>
          <cx:pt idx="65741">173</cx:pt>
          <cx:pt idx="65742">141</cx:pt>
          <cx:pt idx="65743">183</cx:pt>
          <cx:pt idx="65744">234</cx:pt>
          <cx:pt idx="65745">250</cx:pt>
          <cx:pt idx="65746">242</cx:pt>
          <cx:pt idx="65747">262</cx:pt>
          <cx:pt idx="65748">247</cx:pt>
          <cx:pt idx="65749">271</cx:pt>
          <cx:pt idx="65750">224</cx:pt>
          <cx:pt idx="65751">236</cx:pt>
          <cx:pt idx="65752">275</cx:pt>
          <cx:pt idx="65753">258</cx:pt>
          <cx:pt idx="65754">250</cx:pt>
          <cx:pt idx="65755">213</cx:pt>
          <cx:pt idx="65756">195</cx:pt>
          <cx:pt idx="65757">87</cx:pt>
          <cx:pt idx="65758">26</cx:pt>
          <cx:pt idx="65759">20</cx:pt>
          <cx:pt idx="65760">18</cx:pt>
          <cx:pt idx="65761">17</cx:pt>
          <cx:pt idx="65762">33</cx:pt>
          <cx:pt idx="65763">53</cx:pt>
          <cx:pt idx="65764">147</cx:pt>
          <cx:pt idx="65765">256</cx:pt>
          <cx:pt idx="65766">221</cx:pt>
          <cx:pt idx="65767">279</cx:pt>
          <cx:pt idx="65768">267</cx:pt>
          <cx:pt idx="65769">272</cx:pt>
          <cx:pt idx="65770">256</cx:pt>
          <cx:pt idx="65771">272</cx:pt>
          <cx:pt idx="65772">244</cx:pt>
          <cx:pt idx="65773">280</cx:pt>
          <cx:pt idx="65774">253</cx:pt>
          <cx:pt idx="65775">266</cx:pt>
          <cx:pt idx="65776">273</cx:pt>
          <cx:pt idx="65777">234</cx:pt>
          <cx:pt idx="65778">238</cx:pt>
          <cx:pt idx="65779">193</cx:pt>
          <cx:pt idx="65780">192</cx:pt>
          <cx:pt idx="65781">89</cx:pt>
          <cx:pt idx="65782">44</cx:pt>
          <cx:pt idx="65783">20</cx:pt>
          <cx:pt idx="65784">17</cx:pt>
          <cx:pt idx="65785">21</cx:pt>
          <cx:pt idx="65786">51</cx:pt>
          <cx:pt idx="65787">74</cx:pt>
          <cx:pt idx="65788">162</cx:pt>
          <cx:pt idx="65789">256</cx:pt>
          <cx:pt idx="65790">209</cx:pt>
          <cx:pt idx="65791">257</cx:pt>
          <cx:pt idx="65792">264</cx:pt>
          <cx:pt idx="65793">264</cx:pt>
          <cx:pt idx="65794">234</cx:pt>
          <cx:pt idx="65795">265</cx:pt>
          <cx:pt idx="65796">254</cx:pt>
          <cx:pt idx="65797">254</cx:pt>
          <cx:pt idx="65798">217</cx:pt>
          <cx:pt idx="65799">250</cx:pt>
          <cx:pt idx="65800">263</cx:pt>
          <cx:pt idx="65801">244</cx:pt>
          <cx:pt idx="65802">217</cx:pt>
          <cx:pt idx="65803">212</cx:pt>
          <cx:pt idx="65804">190</cx:pt>
          <cx:pt idx="65805">78</cx:pt>
          <cx:pt idx="65806">44</cx:pt>
          <cx:pt idx="65807">25</cx:pt>
          <cx:pt idx="65808">23</cx:pt>
          <cx:pt idx="65809">21</cx:pt>
          <cx:pt idx="65810">54</cx:pt>
          <cx:pt idx="65811">67</cx:pt>
          <cx:pt idx="65812">163</cx:pt>
          <cx:pt idx="65813">250</cx:pt>
          <cx:pt idx="65814">215</cx:pt>
          <cx:pt idx="65815">274</cx:pt>
          <cx:pt idx="65816">292</cx:pt>
          <cx:pt idx="65817">262</cx:pt>
          <cx:pt idx="65818">264</cx:pt>
          <cx:pt idx="65819">283</cx:pt>
          <cx:pt idx="65820">257</cx:pt>
          <cx:pt idx="65821">278</cx:pt>
          <cx:pt idx="65822">244</cx:pt>
          <cx:pt idx="65823">250</cx:pt>
          <cx:pt idx="65824">268</cx:pt>
          <cx:pt idx="65825">253</cx:pt>
          <cx:pt idx="65826">227</cx:pt>
          <cx:pt idx="65827">220</cx:pt>
          <cx:pt idx="65828">202</cx:pt>
          <cx:pt idx="65829">95</cx:pt>
          <cx:pt idx="65830">51</cx:pt>
          <cx:pt idx="65831">25</cx:pt>
          <cx:pt idx="65832">19</cx:pt>
          <cx:pt idx="65833">25</cx:pt>
          <cx:pt idx="65834">46</cx:pt>
          <cx:pt idx="65835">75</cx:pt>
          <cx:pt idx="65836">167</cx:pt>
          <cx:pt idx="65837">257</cx:pt>
          <cx:pt idx="65838">225</cx:pt>
          <cx:pt idx="65839">272</cx:pt>
          <cx:pt idx="65840">282</cx:pt>
          <cx:pt idx="65841">277</cx:pt>
          <cx:pt idx="65842">259</cx:pt>
          <cx:pt idx="65843">286</cx:pt>
          <cx:pt idx="65844">259</cx:pt>
          <cx:pt idx="65845">277</cx:pt>
          <cx:pt idx="65846">244</cx:pt>
          <cx:pt idx="65847">261</cx:pt>
          <cx:pt idx="65848">238</cx:pt>
          <cx:pt idx="65849">231</cx:pt>
          <cx:pt idx="65850">239</cx:pt>
          <cx:pt idx="65851">217</cx:pt>
          <cx:pt idx="65852">206</cx:pt>
          <cx:pt idx="65853">126</cx:pt>
          <cx:pt idx="65854">64</cx:pt>
          <cx:pt idx="65855">35</cx:pt>
          <cx:pt idx="65856">30</cx:pt>
          <cx:pt idx="65857">30</cx:pt>
          <cx:pt idx="65858">45</cx:pt>
          <cx:pt idx="65859">71</cx:pt>
          <cx:pt idx="65860">163</cx:pt>
          <cx:pt idx="65861">258</cx:pt>
          <cx:pt idx="65862">217</cx:pt>
          <cx:pt idx="65863">273</cx:pt>
          <cx:pt idx="65864">270</cx:pt>
          <cx:pt idx="65865">260</cx:pt>
          <cx:pt idx="65866">237</cx:pt>
          <cx:pt idx="65867">277</cx:pt>
          <cx:pt idx="65868">255</cx:pt>
          <cx:pt idx="65869">265</cx:pt>
          <cx:pt idx="65870">275</cx:pt>
          <cx:pt idx="65871">250</cx:pt>
          <cx:pt idx="65872">261</cx:pt>
          <cx:pt idx="65873">234</cx:pt>
          <cx:pt idx="65874">235</cx:pt>
          <cx:pt idx="65875">215</cx:pt>
          <cx:pt idx="65876">199</cx:pt>
          <cx:pt idx="65877">138</cx:pt>
          <cx:pt idx="65878">43</cx:pt>
          <cx:pt idx="65879">25</cx:pt>
          <cx:pt idx="65880">13</cx:pt>
          <cx:pt idx="65881">19</cx:pt>
          <cx:pt idx="65882">36</cx:pt>
          <cx:pt idx="65883">62</cx:pt>
          <cx:pt idx="65884">152</cx:pt>
          <cx:pt idx="65885">221</cx:pt>
          <cx:pt idx="65886">187</cx:pt>
          <cx:pt idx="65887">256</cx:pt>
          <cx:pt idx="65888">289</cx:pt>
          <cx:pt idx="65889">276</cx:pt>
          <cx:pt idx="65890">252</cx:pt>
          <cx:pt idx="65891">266</cx:pt>
          <cx:pt idx="65892">224</cx:pt>
          <cx:pt idx="65893">229</cx:pt>
          <cx:pt idx="65894">219</cx:pt>
          <cx:pt idx="65895">211</cx:pt>
          <cx:pt idx="65896">204</cx:pt>
          <cx:pt idx="65897">196</cx:pt>
          <cx:pt idx="65898">177</cx:pt>
          <cx:pt idx="65899">153</cx:pt>
          <cx:pt idx="65900">174</cx:pt>
          <cx:pt idx="65901">75</cx:pt>
          <cx:pt idx="65902">22</cx:pt>
          <cx:pt idx="65903">14</cx:pt>
          <cx:pt idx="65904">14</cx:pt>
          <cx:pt idx="65905">10</cx:pt>
          <cx:pt idx="65906">17</cx:pt>
          <cx:pt idx="65907">50</cx:pt>
          <cx:pt idx="65908">122</cx:pt>
          <cx:pt idx="65909">181</cx:pt>
          <cx:pt idx="65910">135</cx:pt>
          <cx:pt idx="65911">196</cx:pt>
          <cx:pt idx="65912">236</cx:pt>
          <cx:pt idx="65913">247</cx:pt>
          <cx:pt idx="65914">229</cx:pt>
          <cx:pt idx="65915">251</cx:pt>
          <cx:pt idx="65916">266</cx:pt>
          <cx:pt idx="65917">252</cx:pt>
          <cx:pt idx="65918">230</cx:pt>
          <cx:pt idx="65919">251</cx:pt>
          <cx:pt idx="65920">236</cx:pt>
          <cx:pt idx="65921">207</cx:pt>
          <cx:pt idx="65922">246</cx:pt>
          <cx:pt idx="65923">214</cx:pt>
          <cx:pt idx="65924">209</cx:pt>
          <cx:pt idx="65925">117</cx:pt>
          <cx:pt idx="65926">48</cx:pt>
          <cx:pt idx="65927">21</cx:pt>
          <cx:pt idx="65928">10</cx:pt>
          <cx:pt idx="65929">25</cx:pt>
          <cx:pt idx="65930">32</cx:pt>
          <cx:pt idx="65931">52</cx:pt>
          <cx:pt idx="65932">145</cx:pt>
          <cx:pt idx="65933">249</cx:pt>
          <cx:pt idx="65934">218</cx:pt>
          <cx:pt idx="65935">259</cx:pt>
          <cx:pt idx="65936">279</cx:pt>
          <cx:pt idx="65937">270</cx:pt>
          <cx:pt idx="65938">257</cx:pt>
          <cx:pt idx="65939">253</cx:pt>
          <cx:pt idx="65940">245</cx:pt>
          <cx:pt idx="65941">254</cx:pt>
          <cx:pt idx="65942">222</cx:pt>
          <cx:pt idx="65943">222</cx:pt>
          <cx:pt idx="65944">244</cx:pt>
          <cx:pt idx="65945">222</cx:pt>
          <cx:pt idx="65946">187</cx:pt>
          <cx:pt idx="65947">192</cx:pt>
          <cx:pt idx="65948">179</cx:pt>
          <cx:pt idx="65949">114</cx:pt>
          <cx:pt idx="65950">55</cx:pt>
          <cx:pt idx="65951">31</cx:pt>
          <cx:pt idx="65952">17</cx:pt>
          <cx:pt idx="65953">27</cx:pt>
          <cx:pt idx="65954">47</cx:pt>
          <cx:pt idx="65955">74</cx:pt>
          <cx:pt idx="65956">164</cx:pt>
          <cx:pt idx="65957">253</cx:pt>
          <cx:pt idx="65958">199</cx:pt>
          <cx:pt idx="65959">247</cx:pt>
          <cx:pt idx="65960">267</cx:pt>
          <cx:pt idx="65961">272</cx:pt>
          <cx:pt idx="65962">222</cx:pt>
          <cx:pt idx="65963">259</cx:pt>
          <cx:pt idx="65964">226</cx:pt>
          <cx:pt idx="65965">237</cx:pt>
          <cx:pt idx="65966">209</cx:pt>
          <cx:pt idx="65967">240</cx:pt>
          <cx:pt idx="65968">261</cx:pt>
          <cx:pt idx="65969">242</cx:pt>
          <cx:pt idx="65970">205</cx:pt>
          <cx:pt idx="65971">191</cx:pt>
          <cx:pt idx="65972">205</cx:pt>
          <cx:pt idx="65973">102</cx:pt>
          <cx:pt idx="65974">49</cx:pt>
          <cx:pt idx="65975">29</cx:pt>
          <cx:pt idx="65976">22</cx:pt>
          <cx:pt idx="65977">26</cx:pt>
          <cx:pt idx="65978">50</cx:pt>
          <cx:pt idx="65979">78</cx:pt>
          <cx:pt idx="65980">159</cx:pt>
          <cx:pt idx="65981">253</cx:pt>
          <cx:pt idx="65982">223</cx:pt>
          <cx:pt idx="65983">261</cx:pt>
          <cx:pt idx="65984">281</cx:pt>
          <cx:pt idx="65985">267</cx:pt>
          <cx:pt idx="65986">258</cx:pt>
          <cx:pt idx="65987">276</cx:pt>
          <cx:pt idx="65988">266</cx:pt>
          <cx:pt idx="65989">263</cx:pt>
          <cx:pt idx="65990">239</cx:pt>
          <cx:pt idx="65991">221</cx:pt>
          <cx:pt idx="65992">236</cx:pt>
          <cx:pt idx="65993">254</cx:pt>
          <cx:pt idx="65994">236</cx:pt>
          <cx:pt idx="65995">212</cx:pt>
          <cx:pt idx="65996">196</cx:pt>
          <cx:pt idx="65997">118</cx:pt>
          <cx:pt idx="65998">48</cx:pt>
          <cx:pt idx="65999">24</cx:pt>
          <cx:pt idx="66000">20</cx:pt>
          <cx:pt idx="66001">28</cx:pt>
          <cx:pt idx="66002">52</cx:pt>
          <cx:pt idx="66003">75</cx:pt>
          <cx:pt idx="66004">163</cx:pt>
          <cx:pt idx="66005">255</cx:pt>
          <cx:pt idx="66006">219</cx:pt>
          <cx:pt idx="66007">276</cx:pt>
          <cx:pt idx="66008">271</cx:pt>
          <cx:pt idx="66009">281</cx:pt>
          <cx:pt idx="66010">264</cx:pt>
          <cx:pt idx="66011">304</cx:pt>
          <cx:pt idx="66012">273</cx:pt>
          <cx:pt idx="66013">286</cx:pt>
          <cx:pt idx="66014">253</cx:pt>
          <cx:pt idx="66015">245</cx:pt>
          <cx:pt idx="66016">266</cx:pt>
          <cx:pt idx="66017">260</cx:pt>
          <cx:pt idx="66018">218</cx:pt>
          <cx:pt idx="66019">230</cx:pt>
          <cx:pt idx="66020">224</cx:pt>
          <cx:pt idx="66021">88</cx:pt>
          <cx:pt idx="66022">42</cx:pt>
          <cx:pt idx="66023">34</cx:pt>
          <cx:pt idx="66024">25</cx:pt>
          <cx:pt idx="66025">22</cx:pt>
          <cx:pt idx="66026">49</cx:pt>
          <cx:pt idx="66027">78</cx:pt>
          <cx:pt idx="66028">163</cx:pt>
          <cx:pt idx="66029">253</cx:pt>
          <cx:pt idx="66030">227</cx:pt>
          <cx:pt idx="66031">269</cx:pt>
          <cx:pt idx="66032">279</cx:pt>
          <cx:pt idx="66033">273</cx:pt>
          <cx:pt idx="66034">238</cx:pt>
          <cx:pt idx="66035">272</cx:pt>
          <cx:pt idx="66036">279</cx:pt>
          <cx:pt idx="66037">278</cx:pt>
          <cx:pt idx="66038">297</cx:pt>
          <cx:pt idx="66039">244</cx:pt>
          <cx:pt idx="66040">270</cx:pt>
          <cx:pt idx="66041">241</cx:pt>
          <cx:pt idx="66042">230</cx:pt>
          <cx:pt idx="66043">205</cx:pt>
          <cx:pt idx="66044">201</cx:pt>
          <cx:pt idx="66045">107</cx:pt>
          <cx:pt idx="66046">42</cx:pt>
          <cx:pt idx="66047">31</cx:pt>
          <cx:pt idx="66048">15</cx:pt>
          <cx:pt idx="66049">12</cx:pt>
          <cx:pt idx="66050">31</cx:pt>
          <cx:pt idx="66051">59</cx:pt>
          <cx:pt idx="66052">135</cx:pt>
          <cx:pt idx="66053">219</cx:pt>
          <cx:pt idx="66054">170</cx:pt>
          <cx:pt idx="66055">244</cx:pt>
          <cx:pt idx="66056">277</cx:pt>
          <cx:pt idx="66057">265</cx:pt>
          <cx:pt idx="66058">252</cx:pt>
          <cx:pt idx="66059">246</cx:pt>
          <cx:pt idx="66060">234</cx:pt>
          <cx:pt idx="66061">243</cx:pt>
          <cx:pt idx="66062">214</cx:pt>
          <cx:pt idx="66063">206</cx:pt>
          <cx:pt idx="66064">209</cx:pt>
          <cx:pt idx="66065">209</cx:pt>
          <cx:pt idx="66066">181</cx:pt>
          <cx:pt idx="66067">138</cx:pt>
          <cx:pt idx="66068">166</cx:pt>
          <cx:pt idx="66069">79</cx:pt>
          <cx:pt idx="66070">20</cx:pt>
          <cx:pt idx="66071">13</cx:pt>
          <cx:pt idx="66072">7</cx:pt>
          <cx:pt idx="66073">8</cx:pt>
          <cx:pt idx="66074">17</cx:pt>
          <cx:pt idx="66075">45</cx:pt>
          <cx:pt idx="66076">126</cx:pt>
          <cx:pt idx="66077">184</cx:pt>
          <cx:pt idx="66078">133</cx:pt>
          <cx:pt idx="66079">190</cx:pt>
          <cx:pt idx="66080">237</cx:pt>
          <cx:pt idx="66081">241</cx:pt>
          <cx:pt idx="66082">227</cx:pt>
          <cx:pt idx="66083">266</cx:pt>
          <cx:pt idx="66084">258</cx:pt>
          <cx:pt idx="66085">267</cx:pt>
          <cx:pt idx="66086">238</cx:pt>
          <cx:pt idx="66087">237</cx:pt>
          <cx:pt idx="66088">255</cx:pt>
          <cx:pt idx="66089">257</cx:pt>
          <cx:pt idx="66090">228</cx:pt>
          <cx:pt idx="66091">222</cx:pt>
          <cx:pt idx="66092">201</cx:pt>
          <cx:pt idx="66093">84</cx:pt>
          <cx:pt idx="66094">25</cx:pt>
          <cx:pt idx="66095">19</cx:pt>
          <cx:pt idx="66096">19</cx:pt>
          <cx:pt idx="66097">18</cx:pt>
          <cx:pt idx="66098">31</cx:pt>
          <cx:pt idx="66099">54</cx:pt>
          <cx:pt idx="66100">154</cx:pt>
          <cx:pt idx="66101">251</cx:pt>
          <cx:pt idx="66102">212</cx:pt>
          <cx:pt idx="66103">273</cx:pt>
          <cx:pt idx="66104">274</cx:pt>
          <cx:pt idx="66105">284</cx:pt>
          <cx:pt idx="66106">276</cx:pt>
          <cx:pt idx="66107">270</cx:pt>
          <cx:pt idx="66108">240</cx:pt>
          <cx:pt idx="66109">269</cx:pt>
          <cx:pt idx="66110">231</cx:pt>
          <cx:pt idx="66111">248</cx:pt>
          <cx:pt idx="66112">246</cx:pt>
          <cx:pt idx="66113">211</cx:pt>
          <cx:pt idx="66114">193</cx:pt>
          <cx:pt idx="66115">195</cx:pt>
          <cx:pt idx="66116">177</cx:pt>
          <cx:pt idx="66117">77</cx:pt>
          <cx:pt idx="66118">42</cx:pt>
          <cx:pt idx="66119">25</cx:pt>
          <cx:pt idx="66120">18</cx:pt>
          <cx:pt idx="66121">26</cx:pt>
          <cx:pt idx="66122">52</cx:pt>
          <cx:pt idx="66123">82</cx:pt>
          <cx:pt idx="66124">158</cx:pt>
          <cx:pt idx="66125">242</cx:pt>
          <cx:pt idx="66126">197</cx:pt>
          <cx:pt idx="66127">260</cx:pt>
          <cx:pt idx="66128">274</cx:pt>
          <cx:pt idx="66129">255</cx:pt>
          <cx:pt idx="66130">216</cx:pt>
          <cx:pt idx="66131">261</cx:pt>
          <cx:pt idx="66132">238</cx:pt>
          <cx:pt idx="66133">249</cx:pt>
          <cx:pt idx="66134">215</cx:pt>
          <cx:pt idx="66135">236</cx:pt>
          <cx:pt idx="66136">239</cx:pt>
          <cx:pt idx="66137">226</cx:pt>
          <cx:pt idx="66138">199</cx:pt>
          <cx:pt idx="66139">199</cx:pt>
          <cx:pt idx="66140">188</cx:pt>
          <cx:pt idx="66141">80</cx:pt>
          <cx:pt idx="66142">53</cx:pt>
          <cx:pt idx="66143">20</cx:pt>
          <cx:pt idx="66144">20</cx:pt>
          <cx:pt idx="66145">26</cx:pt>
          <cx:pt idx="66146">51</cx:pt>
          <cx:pt idx="66147">74</cx:pt>
          <cx:pt idx="66148">159</cx:pt>
          <cx:pt idx="66149">239</cx:pt>
          <cx:pt idx="66150">200</cx:pt>
          <cx:pt idx="66151">260</cx:pt>
          <cx:pt idx="66152">265</cx:pt>
          <cx:pt idx="66153">266</cx:pt>
          <cx:pt idx="66154">250</cx:pt>
          <cx:pt idx="66155">271</cx:pt>
          <cx:pt idx="66156">247</cx:pt>
          <cx:pt idx="66157">268</cx:pt>
          <cx:pt idx="66158">221</cx:pt>
          <cx:pt idx="66159">227</cx:pt>
          <cx:pt idx="66160">223</cx:pt>
          <cx:pt idx="66161">238</cx:pt>
          <cx:pt idx="66162">217</cx:pt>
          <cx:pt idx="66163">175</cx:pt>
          <cx:pt idx="66164">194</cx:pt>
          <cx:pt idx="66165">142</cx:pt>
          <cx:pt idx="66166">52</cx:pt>
          <cx:pt idx="66167">35</cx:pt>
          <cx:pt idx="66168">24</cx:pt>
          <cx:pt idx="66169">21</cx:pt>
          <cx:pt idx="66170">38</cx:pt>
          <cx:pt idx="66171">80</cx:pt>
          <cx:pt idx="66172">143</cx:pt>
          <cx:pt idx="66173">226</cx:pt>
          <cx:pt idx="66174">188</cx:pt>
          <cx:pt idx="66175">266</cx:pt>
          <cx:pt idx="66176">266</cx:pt>
          <cx:pt idx="66177">270</cx:pt>
          <cx:pt idx="66178">248</cx:pt>
          <cx:pt idx="66179">258</cx:pt>
          <cx:pt idx="66180">243</cx:pt>
          <cx:pt idx="66181">235</cx:pt>
          <cx:pt idx="66182">218</cx:pt>
          <cx:pt idx="66183">237</cx:pt>
          <cx:pt idx="66184">242</cx:pt>
          <cx:pt idx="66185">252</cx:pt>
          <cx:pt idx="66186">236</cx:pt>
          <cx:pt idx="66187">199</cx:pt>
          <cx:pt idx="66188">206</cx:pt>
          <cx:pt idx="66189">127</cx:pt>
          <cx:pt idx="66190">45</cx:pt>
          <cx:pt idx="66191">29</cx:pt>
          <cx:pt idx="66192">20</cx:pt>
          <cx:pt idx="66193">27</cx:pt>
          <cx:pt idx="66194">51</cx:pt>
          <cx:pt idx="66195">71</cx:pt>
          <cx:pt idx="66196">155</cx:pt>
          <cx:pt idx="66197">238</cx:pt>
          <cx:pt idx="66198">201</cx:pt>
          <cx:pt idx="66199">275</cx:pt>
          <cx:pt idx="66200">271</cx:pt>
          <cx:pt idx="66201">263</cx:pt>
          <cx:pt idx="66202">251</cx:pt>
          <cx:pt idx="66203">272</cx:pt>
          <cx:pt idx="66204">271</cx:pt>
          <cx:pt idx="66205">274</cx:pt>
          <cx:pt idx="66206">262</cx:pt>
          <cx:pt idx="66207">238</cx:pt>
          <cx:pt idx="66208">267</cx:pt>
          <cx:pt idx="66209">234</cx:pt>
          <cx:pt idx="66210">217</cx:pt>
          <cx:pt idx="66211">211</cx:pt>
          <cx:pt idx="66212">192</cx:pt>
          <cx:pt idx="66213">120</cx:pt>
          <cx:pt idx="66214">38</cx:pt>
          <cx:pt idx="66215">29</cx:pt>
          <cx:pt idx="66216">13</cx:pt>
          <cx:pt idx="66217">16</cx:pt>
          <cx:pt idx="66218">34</cx:pt>
          <cx:pt idx="66219">58</cx:pt>
          <cx:pt idx="66220">136</cx:pt>
          <cx:pt idx="66221">204</cx:pt>
          <cx:pt idx="66222">169</cx:pt>
          <cx:pt idx="66223">244</cx:pt>
          <cx:pt idx="66224">275</cx:pt>
          <cx:pt idx="66225">269</cx:pt>
          <cx:pt idx="66226">255</cx:pt>
          <cx:pt idx="66227">239</cx:pt>
          <cx:pt idx="66228">215</cx:pt>
          <cx:pt idx="66229">233</cx:pt>
          <cx:pt idx="66230">218</cx:pt>
          <cx:pt idx="66231">207</cx:pt>
          <cx:pt idx="66232">214</cx:pt>
          <cx:pt idx="66233">224</cx:pt>
          <cx:pt idx="66234">175</cx:pt>
          <cx:pt idx="66235">147</cx:pt>
          <cx:pt idx="66236">150</cx:pt>
          <cx:pt idx="66237">100</cx:pt>
          <cx:pt idx="66238">32</cx:pt>
          <cx:pt idx="66239">19</cx:pt>
          <cx:pt idx="66240">11</cx:pt>
          <cx:pt idx="66241">13</cx:pt>
          <cx:pt idx="66242">20</cx:pt>
          <cx:pt idx="66243">48</cx:pt>
          <cx:pt idx="66244">112</cx:pt>
          <cx:pt idx="66245">156</cx:pt>
          <cx:pt idx="66246">138</cx:pt>
          <cx:pt idx="66247">195</cx:pt>
          <cx:pt idx="66248">203</cx:pt>
          <cx:pt idx="66249">221</cx:pt>
          <cx:pt idx="66250">229</cx:pt>
          <cx:pt idx="66251">243</cx:pt>
          <cx:pt idx="66252">247</cx:pt>
          <cx:pt idx="66253">254</cx:pt>
          <cx:pt idx="66254">241</cx:pt>
          <cx:pt idx="66255">233</cx:pt>
          <cx:pt idx="66256">235</cx:pt>
          <cx:pt idx="66257">244</cx:pt>
          <cx:pt idx="66258">231</cx:pt>
          <cx:pt idx="66259">195</cx:pt>
          <cx:pt idx="66260">185</cx:pt>
          <cx:pt idx="66261">103</cx:pt>
          <cx:pt idx="66262">32</cx:pt>
          <cx:pt idx="66263">18</cx:pt>
          <cx:pt idx="66264">25</cx:pt>
          <cx:pt idx="66265">17</cx:pt>
          <cx:pt idx="66266">33</cx:pt>
          <cx:pt idx="66267">58</cx:pt>
          <cx:pt idx="66268">153</cx:pt>
          <cx:pt idx="66269">247</cx:pt>
          <cx:pt idx="66270">216</cx:pt>
          <cx:pt idx="66271">260</cx:pt>
          <cx:pt idx="66272">254</cx:pt>
          <cx:pt idx="66273">251</cx:pt>
          <cx:pt idx="66274">245</cx:pt>
          <cx:pt idx="66275">254</cx:pt>
          <cx:pt idx="66276">232</cx:pt>
          <cx:pt idx="66277">230</cx:pt>
          <cx:pt idx="66278">227</cx:pt>
          <cx:pt idx="66279">227</cx:pt>
          <cx:pt idx="66280">231</cx:pt>
          <cx:pt idx="66281">214</cx:pt>
          <cx:pt idx="66282">194</cx:pt>
          <cx:pt idx="66283">205</cx:pt>
          <cx:pt idx="66284">183</cx:pt>
          <cx:pt idx="66285">108</cx:pt>
          <cx:pt idx="66286">53</cx:pt>
          <cx:pt idx="66287">31</cx:pt>
          <cx:pt idx="66288">18</cx:pt>
          <cx:pt idx="66289">20</cx:pt>
          <cx:pt idx="66290">53</cx:pt>
          <cx:pt idx="66291">90</cx:pt>
          <cx:pt idx="66292">148</cx:pt>
          <cx:pt idx="66293">234</cx:pt>
          <cx:pt idx="66294">205</cx:pt>
          <cx:pt idx="66295">252</cx:pt>
          <cx:pt idx="66296">251</cx:pt>
          <cx:pt idx="66297">245</cx:pt>
          <cx:pt idx="66298">224</cx:pt>
          <cx:pt idx="66299">263</cx:pt>
          <cx:pt idx="66300">234</cx:pt>
          <cx:pt idx="66301">251</cx:pt>
          <cx:pt idx="66302">243</cx:pt>
          <cx:pt idx="66303">242</cx:pt>
          <cx:pt idx="66304">233</cx:pt>
          <cx:pt idx="66305">223</cx:pt>
          <cx:pt idx="66306">209</cx:pt>
          <cx:pt idx="66307">186</cx:pt>
          <cx:pt idx="66308">198</cx:pt>
          <cx:pt idx="66309">96</cx:pt>
          <cx:pt idx="66310">55</cx:pt>
          <cx:pt idx="66311">25</cx:pt>
          <cx:pt idx="66312">14</cx:pt>
          <cx:pt idx="66313">25</cx:pt>
          <cx:pt idx="66314">48</cx:pt>
          <cx:pt idx="66315">71</cx:pt>
          <cx:pt idx="66316">150</cx:pt>
          <cx:pt idx="66317">240</cx:pt>
          <cx:pt idx="66318">213</cx:pt>
          <cx:pt idx="66319">244</cx:pt>
          <cx:pt idx="66320">247</cx:pt>
          <cx:pt idx="66321">262</cx:pt>
          <cx:pt idx="66322">236</cx:pt>
          <cx:pt idx="66323">259</cx:pt>
          <cx:pt idx="66324">255</cx:pt>
          <cx:pt idx="66325">267</cx:pt>
          <cx:pt idx="66326">249</cx:pt>
          <cx:pt idx="66327">254</cx:pt>
          <cx:pt idx="66328">263</cx:pt>
          <cx:pt idx="66329">249</cx:pt>
          <cx:pt idx="66330">223</cx:pt>
          <cx:pt idx="66331">191</cx:pt>
          <cx:pt idx="66332">200</cx:pt>
          <cx:pt idx="66333">99</cx:pt>
          <cx:pt idx="66334">53</cx:pt>
          <cx:pt idx="66335">28</cx:pt>
          <cx:pt idx="66336">20</cx:pt>
          <cx:pt idx="66337">17</cx:pt>
          <cx:pt idx="66338">51</cx:pt>
          <cx:pt idx="66339">79</cx:pt>
          <cx:pt idx="66340">161</cx:pt>
          <cx:pt idx="66341">248</cx:pt>
          <cx:pt idx="66342">205</cx:pt>
          <cx:pt idx="66343">263</cx:pt>
          <cx:pt idx="66344">266</cx:pt>
          <cx:pt idx="66345">263</cx:pt>
          <cx:pt idx="66346">268</cx:pt>
          <cx:pt idx="66347">284</cx:pt>
          <cx:pt idx="66348">270</cx:pt>
          <cx:pt idx="66349">296</cx:pt>
          <cx:pt idx="66350">256</cx:pt>
          <cx:pt idx="66351">259</cx:pt>
          <cx:pt idx="66352">270</cx:pt>
          <cx:pt idx="66353">263</cx:pt>
          <cx:pt idx="66354">218</cx:pt>
          <cx:pt idx="66355">189</cx:pt>
          <cx:pt idx="66356">212</cx:pt>
          <cx:pt idx="66357">114</cx:pt>
          <cx:pt idx="66358">50</cx:pt>
          <cx:pt idx="66359">26</cx:pt>
          <cx:pt idx="66360">21</cx:pt>
          <cx:pt idx="66361">28</cx:pt>
          <cx:pt idx="66362">46</cx:pt>
          <cx:pt idx="66363">79</cx:pt>
          <cx:pt idx="66364">146</cx:pt>
          <cx:pt idx="66365">231</cx:pt>
          <cx:pt idx="66366">235</cx:pt>
          <cx:pt idx="66367">281</cx:pt>
          <cx:pt idx="66368">282</cx:pt>
          <cx:pt idx="66369">284</cx:pt>
          <cx:pt idx="66370">278</cx:pt>
          <cx:pt idx="66371">268</cx:pt>
          <cx:pt idx="66372">265</cx:pt>
          <cx:pt idx="66373">296</cx:pt>
          <cx:pt idx="66374">280</cx:pt>
          <cx:pt idx="66375">272</cx:pt>
          <cx:pt idx="66376">269</cx:pt>
          <cx:pt idx="66377">250</cx:pt>
          <cx:pt idx="66378">213</cx:pt>
          <cx:pt idx="66379">208</cx:pt>
          <cx:pt idx="66380">188</cx:pt>
          <cx:pt idx="66381">101</cx:pt>
          <cx:pt idx="66382">38</cx:pt>
          <cx:pt idx="66383">25</cx:pt>
          <cx:pt idx="66384">16</cx:pt>
          <cx:pt idx="66385">17</cx:pt>
          <cx:pt idx="66386">35</cx:pt>
          <cx:pt idx="66387">75</cx:pt>
          <cx:pt idx="66388">139</cx:pt>
          <cx:pt idx="66389">225</cx:pt>
          <cx:pt idx="66390">165</cx:pt>
          <cx:pt idx="66391">251</cx:pt>
          <cx:pt idx="66392">285</cx:pt>
          <cx:pt idx="66393">276</cx:pt>
          <cx:pt idx="66394">263</cx:pt>
          <cx:pt idx="66395">243</cx:pt>
          <cx:pt idx="66396">224</cx:pt>
          <cx:pt idx="66397">246</cx:pt>
          <cx:pt idx="66398">203</cx:pt>
          <cx:pt idx="66399">192</cx:pt>
          <cx:pt idx="66400">195</cx:pt>
          <cx:pt idx="66401">194</cx:pt>
          <cx:pt idx="66402">181</cx:pt>
          <cx:pt idx="66403">152</cx:pt>
          <cx:pt idx="66404">150</cx:pt>
          <cx:pt idx="66405">74</cx:pt>
          <cx:pt idx="66406">19</cx:pt>
          <cx:pt idx="66407">18</cx:pt>
          <cx:pt idx="66408">13</cx:pt>
          <cx:pt idx="66409">11</cx:pt>
          <cx:pt idx="66410">27</cx:pt>
          <cx:pt idx="66411">54</cx:pt>
          <cx:pt idx="66412">118</cx:pt>
          <cx:pt idx="66413">175</cx:pt>
          <cx:pt idx="66414">143</cx:pt>
          <cx:pt idx="66415">199</cx:pt>
          <cx:pt idx="66416">212</cx:pt>
          <cx:pt idx="66417">242</cx:pt>
          <cx:pt idx="66418">225</cx:pt>
          <cx:pt idx="66419">254</cx:pt>
          <cx:pt idx="66420">244</cx:pt>
          <cx:pt idx="66421">259</cx:pt>
          <cx:pt idx="66422">224</cx:pt>
          <cx:pt idx="66423">238</cx:pt>
          <cx:pt idx="66424">244</cx:pt>
          <cx:pt idx="66425">234</cx:pt>
          <cx:pt idx="66426">219</cx:pt>
          <cx:pt idx="66427">192</cx:pt>
          <cx:pt idx="66428">213</cx:pt>
          <cx:pt idx="66429">121</cx:pt>
          <cx:pt idx="66430">42</cx:pt>
          <cx:pt idx="66431">25</cx:pt>
          <cx:pt idx="66432">22</cx:pt>
          <cx:pt idx="66433">20</cx:pt>
          <cx:pt idx="66434">26</cx:pt>
          <cx:pt idx="66435">60</cx:pt>
          <cx:pt idx="66436">144</cx:pt>
          <cx:pt idx="66437">242</cx:pt>
          <cx:pt idx="66438">199</cx:pt>
          <cx:pt idx="66439">263</cx:pt>
          <cx:pt idx="66440">272</cx:pt>
          <cx:pt idx="66441">266</cx:pt>
          <cx:pt idx="66442">264</cx:pt>
          <cx:pt idx="66443">275</cx:pt>
          <cx:pt idx="66444">254</cx:pt>
          <cx:pt idx="66445">263</cx:pt>
          <cx:pt idx="66446">247</cx:pt>
          <cx:pt idx="66447">232</cx:pt>
          <cx:pt idx="66448">238</cx:pt>
          <cx:pt idx="66449">236</cx:pt>
          <cx:pt idx="66450">199</cx:pt>
          <cx:pt idx="66451">174</cx:pt>
          <cx:pt idx="66452">173</cx:pt>
          <cx:pt idx="66453">92</cx:pt>
          <cx:pt idx="66454">40</cx:pt>
          <cx:pt idx="66455">23</cx:pt>
          <cx:pt idx="66456">19</cx:pt>
          <cx:pt idx="66457">21</cx:pt>
          <cx:pt idx="66458">51</cx:pt>
          <cx:pt idx="66459">73</cx:pt>
          <cx:pt idx="66460">142</cx:pt>
          <cx:pt idx="66461">219</cx:pt>
          <cx:pt idx="66462">188</cx:pt>
          <cx:pt idx="66463">230</cx:pt>
          <cx:pt idx="66464">234</cx:pt>
          <cx:pt idx="66465">219</cx:pt>
          <cx:pt idx="66466">238</cx:pt>
          <cx:pt idx="66467">246</cx:pt>
          <cx:pt idx="66468">225</cx:pt>
          <cx:pt idx="66469">257</cx:pt>
          <cx:pt idx="66470">220</cx:pt>
          <cx:pt idx="66471">229</cx:pt>
          <cx:pt idx="66472">230</cx:pt>
          <cx:pt idx="66473">219</cx:pt>
          <cx:pt idx="66474">178</cx:pt>
          <cx:pt idx="66475">150</cx:pt>
          <cx:pt idx="66476">188</cx:pt>
          <cx:pt idx="66477">140</cx:pt>
          <cx:pt idx="66478">73</cx:pt>
          <cx:pt idx="66479">35</cx:pt>
          <cx:pt idx="66480">19</cx:pt>
          <cx:pt idx="66481">23</cx:pt>
          <cx:pt idx="66482">47</cx:pt>
          <cx:pt idx="66483">87</cx:pt>
          <cx:pt idx="66484">140</cx:pt>
          <cx:pt idx="66485">218</cx:pt>
          <cx:pt idx="66486">198</cx:pt>
          <cx:pt idx="66487">258</cx:pt>
          <cx:pt idx="66488">249</cx:pt>
          <cx:pt idx="66489">255</cx:pt>
          <cx:pt idx="66490">237</cx:pt>
          <cx:pt idx="66491">254</cx:pt>
          <cx:pt idx="66492">255</cx:pt>
          <cx:pt idx="66493">263</cx:pt>
          <cx:pt idx="66494">222</cx:pt>
          <cx:pt idx="66495">230</cx:pt>
          <cx:pt idx="66496">246</cx:pt>
          <cx:pt idx="66497">214</cx:pt>
          <cx:pt idx="66498">193</cx:pt>
          <cx:pt idx="66499">187</cx:pt>
          <cx:pt idx="66500">189</cx:pt>
          <cx:pt idx="66501">95</cx:pt>
          <cx:pt idx="66502">50</cx:pt>
          <cx:pt idx="66503">25</cx:pt>
          <cx:pt idx="66504">13</cx:pt>
          <cx:pt idx="66505">30</cx:pt>
          <cx:pt idx="66506">48</cx:pt>
          <cx:pt idx="66507">71</cx:pt>
          <cx:pt idx="66508">138</cx:pt>
          <cx:pt idx="66509">226</cx:pt>
          <cx:pt idx="66510">206</cx:pt>
          <cx:pt idx="66511">259</cx:pt>
          <cx:pt idx="66512">251</cx:pt>
          <cx:pt idx="66513">264</cx:pt>
          <cx:pt idx="66514">238</cx:pt>
          <cx:pt idx="66515">272</cx:pt>
          <cx:pt idx="66516">240</cx:pt>
          <cx:pt idx="66517">272</cx:pt>
          <cx:pt idx="66518">233</cx:pt>
          <cx:pt idx="66519">219</cx:pt>
          <cx:pt idx="66520">255</cx:pt>
          <cx:pt idx="66521">241</cx:pt>
          <cx:pt idx="66522">215</cx:pt>
          <cx:pt idx="66523">194</cx:pt>
          <cx:pt idx="66524">201</cx:pt>
          <cx:pt idx="66525">111</cx:pt>
          <cx:pt idx="66526">56</cx:pt>
          <cx:pt idx="66527">32</cx:pt>
          <cx:pt idx="66528">20</cx:pt>
          <cx:pt idx="66529">28</cx:pt>
          <cx:pt idx="66530">46</cx:pt>
          <cx:pt idx="66531">75</cx:pt>
          <cx:pt idx="66532">132</cx:pt>
          <cx:pt idx="66533">232</cx:pt>
          <cx:pt idx="66534">209</cx:pt>
          <cx:pt idx="66535">282</cx:pt>
          <cx:pt idx="66536">264</cx:pt>
          <cx:pt idx="66537">282</cx:pt>
          <cx:pt idx="66538">241</cx:pt>
          <cx:pt idx="66539">273</cx:pt>
          <cx:pt idx="66540">268</cx:pt>
          <cx:pt idx="66541">279</cx:pt>
          <cx:pt idx="66542">251</cx:pt>
          <cx:pt idx="66543">255</cx:pt>
          <cx:pt idx="66544">255</cx:pt>
          <cx:pt idx="66545">236</cx:pt>
          <cx:pt idx="66546">217</cx:pt>
          <cx:pt idx="66547">192</cx:pt>
          <cx:pt idx="66548">179</cx:pt>
          <cx:pt idx="66549">95</cx:pt>
          <cx:pt idx="66550">46</cx:pt>
          <cx:pt idx="66551">23</cx:pt>
          <cx:pt idx="66552">16</cx:pt>
          <cx:pt idx="66553">15</cx:pt>
          <cx:pt idx="66554">35</cx:pt>
          <cx:pt idx="66555">68</cx:pt>
          <cx:pt idx="66556">125</cx:pt>
          <cx:pt idx="66557">211</cx:pt>
          <cx:pt idx="66558">184</cx:pt>
          <cx:pt idx="66559">249</cx:pt>
          <cx:pt idx="66560">269</cx:pt>
          <cx:pt idx="66561">266</cx:pt>
          <cx:pt idx="66562">246</cx:pt>
          <cx:pt idx="66563">242</cx:pt>
          <cx:pt idx="66564">243</cx:pt>
          <cx:pt idx="66565">238</cx:pt>
          <cx:pt idx="66566">191</cx:pt>
          <cx:pt idx="66567">205</cx:pt>
          <cx:pt idx="66568">197</cx:pt>
          <cx:pt idx="66569">191</cx:pt>
          <cx:pt idx="66570">156</cx:pt>
          <cx:pt idx="66571">154</cx:pt>
          <cx:pt idx="66572">146</cx:pt>
          <cx:pt idx="66573">73</cx:pt>
          <cx:pt idx="66574">19</cx:pt>
          <cx:pt idx="66575">11</cx:pt>
          <cx:pt idx="66576">13</cx:pt>
          <cx:pt idx="66577">10</cx:pt>
          <cx:pt idx="66578">21</cx:pt>
          <cx:pt idx="66579">49</cx:pt>
          <cx:pt idx="66580">119</cx:pt>
          <cx:pt idx="66581">172</cx:pt>
          <cx:pt idx="66582">131</cx:pt>
          <cx:pt idx="66583">189</cx:pt>
          <cx:pt idx="66584">216</cx:pt>
          <cx:pt idx="66585">224</cx:pt>
          <cx:pt idx="66586">211</cx:pt>
          <cx:pt idx="66587">231</cx:pt>
          <cx:pt idx="66588">236</cx:pt>
          <cx:pt idx="66589">245</cx:pt>
          <cx:pt idx="66590">228</cx:pt>
          <cx:pt idx="66591">217</cx:pt>
          <cx:pt idx="66592">227</cx:pt>
          <cx:pt idx="66593">248</cx:pt>
          <cx:pt idx="66594">227</cx:pt>
          <cx:pt idx="66595">201</cx:pt>
          <cx:pt idx="66596">202</cx:pt>
          <cx:pt idx="66597">93</cx:pt>
          <cx:pt idx="66598">31</cx:pt>
          <cx:pt idx="66599">17</cx:pt>
          <cx:pt idx="66600">19</cx:pt>
          <cx:pt idx="66601">21</cx:pt>
          <cx:pt idx="66602">29</cx:pt>
          <cx:pt idx="66603">56</cx:pt>
          <cx:pt idx="66604">141</cx:pt>
          <cx:pt idx="66605">253</cx:pt>
          <cx:pt idx="66606">226</cx:pt>
          <cx:pt idx="66607">258</cx:pt>
          <cx:pt idx="66608">283</cx:pt>
          <cx:pt idx="66609">257</cx:pt>
          <cx:pt idx="66610">240</cx:pt>
          <cx:pt idx="66611">252</cx:pt>
          <cx:pt idx="66612">244</cx:pt>
          <cx:pt idx="66613">275</cx:pt>
          <cx:pt idx="66614">233</cx:pt>
          <cx:pt idx="66615">226</cx:pt>
          <cx:pt idx="66616">237</cx:pt>
          <cx:pt idx="66617">227</cx:pt>
          <cx:pt idx="66618">184</cx:pt>
          <cx:pt idx="66619">178</cx:pt>
          <cx:pt idx="66620">176</cx:pt>
          <cx:pt idx="66621">87</cx:pt>
          <cx:pt idx="66622">47</cx:pt>
          <cx:pt idx="66623">21</cx:pt>
          <cx:pt idx="66624">18</cx:pt>
          <cx:pt idx="66625">21</cx:pt>
          <cx:pt idx="66626">58</cx:pt>
          <cx:pt idx="66627">68</cx:pt>
          <cx:pt idx="66628">141</cx:pt>
          <cx:pt idx="66629">229</cx:pt>
          <cx:pt idx="66630">196</cx:pt>
          <cx:pt idx="66631">247</cx:pt>
          <cx:pt idx="66632">247</cx:pt>
          <cx:pt idx="66633">250</cx:pt>
          <cx:pt idx="66634">212</cx:pt>
          <cx:pt idx="66635">224</cx:pt>
          <cx:pt idx="66636">214</cx:pt>
          <cx:pt idx="66637">231</cx:pt>
          <cx:pt idx="66638">202</cx:pt>
          <cx:pt idx="66639">212</cx:pt>
          <cx:pt idx="66640">219</cx:pt>
          <cx:pt idx="66641">228</cx:pt>
          <cx:pt idx="66642">185</cx:pt>
          <cx:pt idx="66643">149</cx:pt>
          <cx:pt idx="66644">170</cx:pt>
          <cx:pt idx="66645">106</cx:pt>
          <cx:pt idx="66646">49</cx:pt>
          <cx:pt idx="66647">30</cx:pt>
          <cx:pt idx="66648">24</cx:pt>
          <cx:pt idx="66649">29</cx:pt>
          <cx:pt idx="66650">49</cx:pt>
          <cx:pt idx="66651">69</cx:pt>
          <cx:pt idx="66652">144</cx:pt>
          <cx:pt idx="66653">220</cx:pt>
          <cx:pt idx="66654">205</cx:pt>
          <cx:pt idx="66655">250</cx:pt>
          <cx:pt idx="66656">258</cx:pt>
          <cx:pt idx="66657">252</cx:pt>
          <cx:pt idx="66658">235</cx:pt>
          <cx:pt idx="66659">248</cx:pt>
          <cx:pt idx="66660">233</cx:pt>
          <cx:pt idx="66661">265</cx:pt>
          <cx:pt idx="66662">201</cx:pt>
          <cx:pt idx="66663">228</cx:pt>
          <cx:pt idx="66664">225</cx:pt>
          <cx:pt idx="66665">213</cx:pt>
          <cx:pt idx="66666">185</cx:pt>
          <cx:pt idx="66667">180</cx:pt>
          <cx:pt idx="66668">180</cx:pt>
          <cx:pt idx="66669">97</cx:pt>
          <cx:pt idx="66670">37</cx:pt>
          <cx:pt idx="66671">27</cx:pt>
          <cx:pt idx="66672">21</cx:pt>
          <cx:pt idx="66673">21</cx:pt>
          <cx:pt idx="66674">53</cx:pt>
          <cx:pt idx="66675">72</cx:pt>
          <cx:pt idx="66676">132</cx:pt>
          <cx:pt idx="66677">222</cx:pt>
          <cx:pt idx="66678">194</cx:pt>
          <cx:pt idx="66679">249</cx:pt>
          <cx:pt idx="66680">253</cx:pt>
          <cx:pt idx="66681">268</cx:pt>
          <cx:pt idx="66682">246</cx:pt>
          <cx:pt idx="66683">258</cx:pt>
          <cx:pt idx="66684">243</cx:pt>
          <cx:pt idx="66685">264</cx:pt>
          <cx:pt idx="66686">213</cx:pt>
          <cx:pt idx="66687">217</cx:pt>
          <cx:pt idx="66688">241</cx:pt>
          <cx:pt idx="66689">240</cx:pt>
          <cx:pt idx="66690">210</cx:pt>
          <cx:pt idx="66691">175</cx:pt>
          <cx:pt idx="66692">192</cx:pt>
          <cx:pt idx="66693">90</cx:pt>
          <cx:pt idx="66694">39</cx:pt>
          <cx:pt idx="66695">38</cx:pt>
          <cx:pt idx="66696">22</cx:pt>
          <cx:pt idx="66697">20</cx:pt>
          <cx:pt idx="66698">40</cx:pt>
          <cx:pt idx="66699">84</cx:pt>
          <cx:pt idx="66700">138</cx:pt>
          <cx:pt idx="66701">220</cx:pt>
          <cx:pt idx="66702">188</cx:pt>
          <cx:pt idx="66703">258</cx:pt>
          <cx:pt idx="66704">256</cx:pt>
          <cx:pt idx="66705">245</cx:pt>
          <cx:pt idx="66706">233</cx:pt>
          <cx:pt idx="66707">235</cx:pt>
          <cx:pt idx="66708">235</cx:pt>
          <cx:pt idx="66709">250</cx:pt>
          <cx:pt idx="66710">237</cx:pt>
          <cx:pt idx="66711">219</cx:pt>
          <cx:pt idx="66712">246</cx:pt>
          <cx:pt idx="66713">226</cx:pt>
          <cx:pt idx="66714">211</cx:pt>
          <cx:pt idx="66715">191</cx:pt>
          <cx:pt idx="66716">184</cx:pt>
          <cx:pt idx="66717">116</cx:pt>
          <cx:pt idx="66718">51</cx:pt>
          <cx:pt idx="66719">24</cx:pt>
          <cx:pt idx="66720">15</cx:pt>
          <cx:pt idx="66721">15</cx:pt>
          <cx:pt idx="66722">28</cx:pt>
          <cx:pt idx="66723">67</cx:pt>
          <cx:pt idx="66724">140</cx:pt>
          <cx:pt idx="66725">207</cx:pt>
          <cx:pt idx="66726">156</cx:pt>
          <cx:pt idx="66727">245</cx:pt>
          <cx:pt idx="66728">269</cx:pt>
          <cx:pt idx="66729">264</cx:pt>
          <cx:pt idx="66730">247</cx:pt>
          <cx:pt idx="66731">238</cx:pt>
          <cx:pt idx="66732">244</cx:pt>
          <cx:pt idx="66733">262</cx:pt>
          <cx:pt idx="66734">218</cx:pt>
          <cx:pt idx="66735">201</cx:pt>
          <cx:pt idx="66736">221</cx:pt>
          <cx:pt idx="66737">194</cx:pt>
          <cx:pt idx="66738">175</cx:pt>
          <cx:pt idx="66739">140</cx:pt>
          <cx:pt idx="66740">154</cx:pt>
          <cx:pt idx="66741">66</cx:pt>
          <cx:pt idx="66742">29</cx:pt>
          <cx:pt idx="66743">21</cx:pt>
          <cx:pt idx="66744">10</cx:pt>
          <cx:pt idx="66745">9</cx:pt>
          <cx:pt idx="66746">21</cx:pt>
          <cx:pt idx="66747">54</cx:pt>
          <cx:pt idx="66748">126</cx:pt>
          <cx:pt idx="66749">170</cx:pt>
          <cx:pt idx="66750">134</cx:pt>
          <cx:pt idx="66751">204</cx:pt>
          <cx:pt idx="66752">213</cx:pt>
          <cx:pt idx="66753">258</cx:pt>
          <cx:pt idx="66754">215</cx:pt>
          <cx:pt idx="66755">252</cx:pt>
          <cx:pt idx="66756">248</cx:pt>
          <cx:pt idx="66757">255</cx:pt>
          <cx:pt idx="66758">219</cx:pt>
          <cx:pt idx="66759">240</cx:pt>
          <cx:pt idx="66760">237</cx:pt>
          <cx:pt idx="66761">222</cx:pt>
          <cx:pt idx="66762">199</cx:pt>
          <cx:pt idx="66763">183</cx:pt>
          <cx:pt idx="66764">189</cx:pt>
          <cx:pt idx="66765">70</cx:pt>
          <cx:pt idx="66766">27</cx:pt>
          <cx:pt idx="66767">17</cx:pt>
          <cx:pt idx="66768">20</cx:pt>
          <cx:pt idx="66769">19</cx:pt>
          <cx:pt idx="66770">27</cx:pt>
          <cx:pt idx="66771">58</cx:pt>
          <cx:pt idx="66772">133</cx:pt>
          <cx:pt idx="66773">240</cx:pt>
          <cx:pt idx="66774">187</cx:pt>
          <cx:pt idx="66775">250</cx:pt>
          <cx:pt idx="66776">270</cx:pt>
          <cx:pt idx="66777">266</cx:pt>
          <cx:pt idx="66778">240</cx:pt>
          <cx:pt idx="66779">262</cx:pt>
          <cx:pt idx="66780">252</cx:pt>
          <cx:pt idx="66781">257</cx:pt>
          <cx:pt idx="66782">232</cx:pt>
          <cx:pt idx="66783">218</cx:pt>
          <cx:pt idx="66784">210</cx:pt>
          <cx:pt idx="66785">214</cx:pt>
          <cx:pt idx="66786">187</cx:pt>
          <cx:pt idx="66787">171</cx:pt>
          <cx:pt idx="66788">171</cx:pt>
          <cx:pt idx="66789">79</cx:pt>
          <cx:pt idx="66790">38</cx:pt>
          <cx:pt idx="66791">20</cx:pt>
          <cx:pt idx="66792">14</cx:pt>
          <cx:pt idx="66793">20</cx:pt>
          <cx:pt idx="66794">41</cx:pt>
          <cx:pt idx="66795">62</cx:pt>
          <cx:pt idx="66796">143</cx:pt>
          <cx:pt idx="66797">213</cx:pt>
          <cx:pt idx="66798">182</cx:pt>
          <cx:pt idx="66799">238</cx:pt>
          <cx:pt idx="66800">232</cx:pt>
          <cx:pt idx="66801">242</cx:pt>
          <cx:pt idx="66802">209</cx:pt>
          <cx:pt idx="66803">238</cx:pt>
          <cx:pt idx="66804">200</cx:pt>
          <cx:pt idx="66805">226</cx:pt>
          <cx:pt idx="66806">214</cx:pt>
          <cx:pt idx="66807">226</cx:pt>
          <cx:pt idx="66808">231</cx:pt>
          <cx:pt idx="66809">200</cx:pt>
          <cx:pt idx="66810">190</cx:pt>
          <cx:pt idx="66811">172</cx:pt>
          <cx:pt idx="66812">161</cx:pt>
          <cx:pt idx="66813">79</cx:pt>
          <cx:pt idx="66814">35</cx:pt>
          <cx:pt idx="66815">21</cx:pt>
          <cx:pt idx="66816">14</cx:pt>
          <cx:pt idx="66817">20</cx:pt>
          <cx:pt idx="66818">45</cx:pt>
          <cx:pt idx="66819">72</cx:pt>
          <cx:pt idx="66820">137</cx:pt>
          <cx:pt idx="66821">218</cx:pt>
          <cx:pt idx="66822">177</cx:pt>
          <cx:pt idx="66823">243</cx:pt>
          <cx:pt idx="66824">233</cx:pt>
          <cx:pt idx="66825">242</cx:pt>
          <cx:pt idx="66826">223</cx:pt>
          <cx:pt idx="66827">252</cx:pt>
          <cx:pt idx="66828">240</cx:pt>
          <cx:pt idx="66829">253</cx:pt>
          <cx:pt idx="66830">212</cx:pt>
          <cx:pt idx="66831">239</cx:pt>
          <cx:pt idx="66832">250</cx:pt>
          <cx:pt idx="66833">217</cx:pt>
          <cx:pt idx="66834">194</cx:pt>
          <cx:pt idx="66835">190</cx:pt>
          <cx:pt idx="66836">187</cx:pt>
          <cx:pt idx="66837">86</cx:pt>
          <cx:pt idx="66838">41</cx:pt>
          <cx:pt idx="66839">23</cx:pt>
          <cx:pt idx="66840">16</cx:pt>
          <cx:pt idx="66841">21</cx:pt>
          <cx:pt idx="66842">50</cx:pt>
          <cx:pt idx="66843">74</cx:pt>
          <cx:pt idx="66844">144</cx:pt>
          <cx:pt idx="66845">237</cx:pt>
          <cx:pt idx="66846">192</cx:pt>
          <cx:pt idx="66847">235</cx:pt>
          <cx:pt idx="66848">259</cx:pt>
          <cx:pt idx="66849">242</cx:pt>
          <cx:pt idx="66850">223</cx:pt>
          <cx:pt idx="66851">274</cx:pt>
          <cx:pt idx="66852">252</cx:pt>
          <cx:pt idx="66853">260</cx:pt>
          <cx:pt idx="66854">211</cx:pt>
          <cx:pt idx="66855">231</cx:pt>
          <cx:pt idx="66856">237</cx:pt>
          <cx:pt idx="66857">233</cx:pt>
          <cx:pt idx="66858">201</cx:pt>
          <cx:pt idx="66859">200</cx:pt>
          <cx:pt idx="66860">200</cx:pt>
          <cx:pt idx="66861">91</cx:pt>
          <cx:pt idx="66862">46</cx:pt>
          <cx:pt idx="66863">23</cx:pt>
          <cx:pt idx="66864">20</cx:pt>
          <cx:pt idx="66865">31</cx:pt>
          <cx:pt idx="66866">44</cx:pt>
          <cx:pt idx="66867">74</cx:pt>
          <cx:pt idx="66868">150</cx:pt>
          <cx:pt idx="66869">228</cx:pt>
          <cx:pt idx="66870">200</cx:pt>
          <cx:pt idx="66871">265</cx:pt>
          <cx:pt idx="66872">255</cx:pt>
          <cx:pt idx="66873">263</cx:pt>
          <cx:pt idx="66874">231</cx:pt>
          <cx:pt idx="66875">269</cx:pt>
          <cx:pt idx="66876">263</cx:pt>
          <cx:pt idx="66877">269</cx:pt>
          <cx:pt idx="66878">220</cx:pt>
          <cx:pt idx="66879">224</cx:pt>
          <cx:pt idx="66880">243</cx:pt>
          <cx:pt idx="66881">203</cx:pt>
          <cx:pt idx="66882">183</cx:pt>
          <cx:pt idx="66883">160</cx:pt>
          <cx:pt idx="66884">165</cx:pt>
          <cx:pt idx="66885">169</cx:pt>
          <cx:pt idx="66886">64</cx:pt>
          <cx:pt idx="66887">23</cx:pt>
          <cx:pt idx="66888">10</cx:pt>
          <cx:pt idx="66889">9</cx:pt>
          <cx:pt idx="66890">29</cx:pt>
          <cx:pt idx="66891">61</cx:pt>
          <cx:pt idx="66892">127</cx:pt>
          <cx:pt idx="66893">203</cx:pt>
          <cx:pt idx="66894">172</cx:pt>
          <cx:pt idx="66895">244</cx:pt>
          <cx:pt idx="66896">243</cx:pt>
          <cx:pt idx="66897">260</cx:pt>
          <cx:pt idx="66898">246</cx:pt>
          <cx:pt idx="66899">227</cx:pt>
          <cx:pt idx="66900">240</cx:pt>
          <cx:pt idx="66901">242</cx:pt>
          <cx:pt idx="66902">186</cx:pt>
          <cx:pt idx="66903">196</cx:pt>
          <cx:pt idx="66904">204</cx:pt>
          <cx:pt idx="66905">182</cx:pt>
          <cx:pt idx="66906">139</cx:pt>
          <cx:pt idx="66907">139</cx:pt>
          <cx:pt idx="66908">142</cx:pt>
          <cx:pt idx="66909">69</cx:pt>
          <cx:pt idx="66910">27</cx:pt>
          <cx:pt idx="66911">13</cx:pt>
          <cx:pt idx="66912">9</cx:pt>
          <cx:pt idx="66913">9</cx:pt>
          <cx:pt idx="66914">22</cx:pt>
          <cx:pt idx="66915">51</cx:pt>
          <cx:pt idx="66916">121</cx:pt>
          <cx:pt idx="66917">174</cx:pt>
          <cx:pt idx="66918">131</cx:pt>
          <cx:pt idx="66919">202</cx:pt>
          <cx:pt idx="66920">206</cx:pt>
          <cx:pt idx="66921">242</cx:pt>
          <cx:pt idx="66922">232</cx:pt>
          <cx:pt idx="66923">244</cx:pt>
          <cx:pt idx="66924">238</cx:pt>
          <cx:pt idx="66925">254</cx:pt>
          <cx:pt idx="66926">235</cx:pt>
          <cx:pt idx="66927">234</cx:pt>
          <cx:pt idx="66928">242</cx:pt>
          <cx:pt idx="66929">254</cx:pt>
          <cx:pt idx="66930">208</cx:pt>
          <cx:pt idx="66931">207</cx:pt>
          <cx:pt idx="66932">198</cx:pt>
          <cx:pt idx="66933">78</cx:pt>
          <cx:pt idx="66934">22</cx:pt>
          <cx:pt idx="66935">16</cx:pt>
          <cx:pt idx="66936">21</cx:pt>
          <cx:pt idx="66937">16</cx:pt>
          <cx:pt idx="66938">24</cx:pt>
          <cx:pt idx="66939">59</cx:pt>
          <cx:pt idx="66940">139</cx:pt>
          <cx:pt idx="66941">233</cx:pt>
          <cx:pt idx="66942">203</cx:pt>
          <cx:pt idx="66943">257</cx:pt>
          <cx:pt idx="66944">285</cx:pt>
          <cx:pt idx="66945">265</cx:pt>
          <cx:pt idx="66946">275</cx:pt>
          <cx:pt idx="66947">257</cx:pt>
          <cx:pt idx="66948">244</cx:pt>
          <cx:pt idx="66949">282</cx:pt>
          <cx:pt idx="66950">234</cx:pt>
          <cx:pt idx="66951">234</cx:pt>
          <cx:pt idx="66952">254</cx:pt>
          <cx:pt idx="66953">237</cx:pt>
          <cx:pt idx="66954">192</cx:pt>
          <cx:pt idx="66955">172</cx:pt>
          <cx:pt idx="66956">186</cx:pt>
          <cx:pt idx="66957">79</cx:pt>
          <cx:pt idx="66958">47</cx:pt>
          <cx:pt idx="66959">22</cx:pt>
          <cx:pt idx="66960">21</cx:pt>
          <cx:pt idx="66961">21</cx:pt>
          <cx:pt idx="66962">50</cx:pt>
          <cx:pt idx="66963">79</cx:pt>
          <cx:pt idx="66964">144</cx:pt>
          <cx:pt idx="66965">230</cx:pt>
          <cx:pt idx="66966">221</cx:pt>
          <cx:pt idx="66967">255</cx:pt>
          <cx:pt idx="66968">254</cx:pt>
          <cx:pt idx="66969">267</cx:pt>
          <cx:pt idx="66970">248</cx:pt>
          <cx:pt idx="66971">254</cx:pt>
          <cx:pt idx="66972">227</cx:pt>
          <cx:pt idx="66973">256</cx:pt>
          <cx:pt idx="66974">229</cx:pt>
          <cx:pt idx="66975">252</cx:pt>
          <cx:pt idx="66976">240</cx:pt>
          <cx:pt idx="66977">217</cx:pt>
          <cx:pt idx="66978">197</cx:pt>
          <cx:pt idx="66979">184</cx:pt>
          <cx:pt idx="66980">171</cx:pt>
          <cx:pt idx="66981">77</cx:pt>
          <cx:pt idx="66982">51</cx:pt>
          <cx:pt idx="66983">28</cx:pt>
          <cx:pt idx="66984">17</cx:pt>
          <cx:pt idx="66985">27</cx:pt>
          <cx:pt idx="66986">51</cx:pt>
          <cx:pt idx="66987">79</cx:pt>
          <cx:pt idx="66988">145</cx:pt>
          <cx:pt idx="66989">237</cx:pt>
          <cx:pt idx="66990">211</cx:pt>
          <cx:pt idx="66991">252</cx:pt>
          <cx:pt idx="66992">266</cx:pt>
          <cx:pt idx="66993">267</cx:pt>
          <cx:pt idx="66994">238</cx:pt>
          <cx:pt idx="66995">252</cx:pt>
          <cx:pt idx="66996">249</cx:pt>
          <cx:pt idx="66997">260</cx:pt>
          <cx:pt idx="66998">218</cx:pt>
          <cx:pt idx="66999">220</cx:pt>
          <cx:pt idx="67000">263</cx:pt>
          <cx:pt idx="67001">219</cx:pt>
          <cx:pt idx="67002">213</cx:pt>
          <cx:pt idx="67003">200</cx:pt>
          <cx:pt idx="67004">192</cx:pt>
          <cx:pt idx="67005">79</cx:pt>
          <cx:pt idx="67006">43</cx:pt>
          <cx:pt idx="67007">28</cx:pt>
          <cx:pt idx="67008">16</cx:pt>
          <cx:pt idx="67009">22</cx:pt>
          <cx:pt idx="67010">43</cx:pt>
          <cx:pt idx="67011">79</cx:pt>
          <cx:pt idx="67012">150</cx:pt>
          <cx:pt idx="67013">231</cx:pt>
          <cx:pt idx="67014">207</cx:pt>
          <cx:pt idx="67015">244</cx:pt>
          <cx:pt idx="67016">251</cx:pt>
          <cx:pt idx="67017">258</cx:pt>
          <cx:pt idx="67018">234</cx:pt>
          <cx:pt idx="67019">265</cx:pt>
          <cx:pt idx="67020">229</cx:pt>
          <cx:pt idx="67021">287</cx:pt>
          <cx:pt idx="67022">219</cx:pt>
          <cx:pt idx="67023">223</cx:pt>
          <cx:pt idx="67024">246</cx:pt>
          <cx:pt idx="67025">249</cx:pt>
          <cx:pt idx="67026">217</cx:pt>
          <cx:pt idx="67027">192</cx:pt>
          <cx:pt idx="67028">218</cx:pt>
          <cx:pt idx="67029">92</cx:pt>
          <cx:pt idx="67030">49</cx:pt>
          <cx:pt idx="67031">25</cx:pt>
          <cx:pt idx="67032">19</cx:pt>
          <cx:pt idx="67033">26</cx:pt>
          <cx:pt idx="67034">46</cx:pt>
          <cx:pt idx="67035">67</cx:pt>
          <cx:pt idx="67036">139</cx:pt>
          <cx:pt idx="67037">233</cx:pt>
          <cx:pt idx="67038">201</cx:pt>
          <cx:pt idx="67039">262</cx:pt>
          <cx:pt idx="67040">261</cx:pt>
          <cx:pt idx="67041">272</cx:pt>
          <cx:pt idx="67042">247</cx:pt>
          <cx:pt idx="67043">265</cx:pt>
          <cx:pt idx="67044">245</cx:pt>
          <cx:pt idx="67045">288</cx:pt>
          <cx:pt idx="67046">238</cx:pt>
          <cx:pt idx="67047">273</cx:pt>
          <cx:pt idx="67048">264</cx:pt>
          <cx:pt idx="67049">228</cx:pt>
          <cx:pt idx="67050">230</cx:pt>
          <cx:pt idx="67051">196</cx:pt>
          <cx:pt idx="67052">191</cx:pt>
          <cx:pt idx="67053">107</cx:pt>
          <cx:pt idx="67054">45</cx:pt>
          <cx:pt idx="67055">24</cx:pt>
          <cx:pt idx="67056">11</cx:pt>
          <cx:pt idx="67057">17</cx:pt>
          <cx:pt idx="67058">30</cx:pt>
          <cx:pt idx="67059">68</cx:pt>
          <cx:pt idx="67060">131</cx:pt>
          <cx:pt idx="67061">218</cx:pt>
          <cx:pt idx="67062">167</cx:pt>
          <cx:pt idx="67063">254</cx:pt>
          <cx:pt idx="67064">255</cx:pt>
          <cx:pt idx="67065">263</cx:pt>
          <cx:pt idx="67066">245</cx:pt>
          <cx:pt idx="67067">241</cx:pt>
          <cx:pt idx="67068">232</cx:pt>
          <cx:pt idx="67069">249</cx:pt>
          <cx:pt idx="67070">189</cx:pt>
          <cx:pt idx="67071">192</cx:pt>
          <cx:pt idx="67072">210</cx:pt>
          <cx:pt idx="67073">208</cx:pt>
          <cx:pt idx="67074">164</cx:pt>
          <cx:pt idx="67075">139</cx:pt>
          <cx:pt idx="67076">149</cx:pt>
          <cx:pt idx="67077">56</cx:pt>
          <cx:pt idx="67078">16</cx:pt>
          <cx:pt idx="67079">13</cx:pt>
          <cx:pt idx="67080">13</cx:pt>
          <cx:pt idx="67081">8</cx:pt>
          <cx:pt idx="67082">11</cx:pt>
          <cx:pt idx="67083">55</cx:pt>
          <cx:pt idx="67084">125</cx:pt>
          <cx:pt idx="67085">177</cx:pt>
          <cx:pt idx="67086">145</cx:pt>
          <cx:pt idx="67087">208</cx:pt>
          <cx:pt idx="67088">211</cx:pt>
          <cx:pt idx="67089">252</cx:pt>
          <cx:pt idx="67090">223</cx:pt>
          <cx:pt idx="67091">241</cx:pt>
          <cx:pt idx="67092">238</cx:pt>
          <cx:pt idx="67093">252</cx:pt>
          <cx:pt idx="67094">226</cx:pt>
          <cx:pt idx="67095">221</cx:pt>
          <cx:pt idx="67096">241</cx:pt>
          <cx:pt idx="67097">251</cx:pt>
          <cx:pt idx="67098">229</cx:pt>
          <cx:pt idx="67099">215</cx:pt>
          <cx:pt idx="67100">200</cx:pt>
          <cx:pt idx="67101">91</cx:pt>
          <cx:pt idx="67102">25</cx:pt>
          <cx:pt idx="67103">15</cx:pt>
          <cx:pt idx="67104">19</cx:pt>
          <cx:pt idx="67105">15</cx:pt>
          <cx:pt idx="67106">23</cx:pt>
          <cx:pt idx="67107">58</cx:pt>
          <cx:pt idx="67108">144</cx:pt>
          <cx:pt idx="67109">255</cx:pt>
          <cx:pt idx="67110">235</cx:pt>
          <cx:pt idx="67111">288</cx:pt>
          <cx:pt idx="67112">306</cx:pt>
          <cx:pt idx="67113">277</cx:pt>
          <cx:pt idx="67114">283</cx:pt>
          <cx:pt idx="67115">257</cx:pt>
          <cx:pt idx="67116">255</cx:pt>
          <cx:pt idx="67117">269</cx:pt>
          <cx:pt idx="67118">259</cx:pt>
          <cx:pt idx="67119">228</cx:pt>
          <cx:pt idx="67120">250</cx:pt>
          <cx:pt idx="67121">250</cx:pt>
          <cx:pt idx="67122">194</cx:pt>
          <cx:pt idx="67123">198</cx:pt>
          <cx:pt idx="67124">183</cx:pt>
          <cx:pt idx="67125">88</cx:pt>
          <cx:pt idx="67126">46</cx:pt>
          <cx:pt idx="67127">21</cx:pt>
          <cx:pt idx="67128">17</cx:pt>
          <cx:pt idx="67129">27</cx:pt>
          <cx:pt idx="67130">52</cx:pt>
          <cx:pt idx="67131">74</cx:pt>
          <cx:pt idx="67132">160</cx:pt>
          <cx:pt idx="67133">249</cx:pt>
          <cx:pt idx="67134">224</cx:pt>
          <cx:pt idx="67135">250</cx:pt>
          <cx:pt idx="67136">275</cx:pt>
          <cx:pt idx="67137">275</cx:pt>
          <cx:pt idx="67138">251</cx:pt>
          <cx:pt idx="67139">259</cx:pt>
          <cx:pt idx="67140">261</cx:pt>
          <cx:pt idx="67141">256</cx:pt>
          <cx:pt idx="67142">244</cx:pt>
          <cx:pt idx="67143">241</cx:pt>
          <cx:pt idx="67144">246</cx:pt>
          <cx:pt idx="67145">211</cx:pt>
          <cx:pt idx="67146">195</cx:pt>
          <cx:pt idx="67147">186</cx:pt>
          <cx:pt idx="67148">187</cx:pt>
          <cx:pt idx="67149">81</cx:pt>
          <cx:pt idx="67150">58</cx:pt>
          <cx:pt idx="67151">22</cx:pt>
          <cx:pt idx="67152">21</cx:pt>
          <cx:pt idx="67153">25</cx:pt>
          <cx:pt idx="67154">46</cx:pt>
          <cx:pt idx="67155">73</cx:pt>
          <cx:pt idx="67156">151</cx:pt>
          <cx:pt idx="67157">239</cx:pt>
          <cx:pt idx="67158">212</cx:pt>
          <cx:pt idx="67159">254</cx:pt>
          <cx:pt idx="67160">284</cx:pt>
          <cx:pt idx="67161">271</cx:pt>
          <cx:pt idx="67162">244</cx:pt>
          <cx:pt idx="67163">266</cx:pt>
          <cx:pt idx="67164">256</cx:pt>
          <cx:pt idx="67165">277</cx:pt>
          <cx:pt idx="67166">268</cx:pt>
          <cx:pt idx="67167">250</cx:pt>
          <cx:pt idx="67168">258</cx:pt>
          <cx:pt idx="67169">236</cx:pt>
          <cx:pt idx="67170">223</cx:pt>
          <cx:pt idx="67171">198</cx:pt>
          <cx:pt idx="67172">195</cx:pt>
          <cx:pt idx="67173">108</cx:pt>
          <cx:pt idx="67174">48</cx:pt>
          <cx:pt idx="67175">22</cx:pt>
          <cx:pt idx="67176">20</cx:pt>
          <cx:pt idx="67177">29</cx:pt>
          <cx:pt idx="67178">48</cx:pt>
          <cx:pt idx="67179">79</cx:pt>
          <cx:pt idx="67180">159</cx:pt>
          <cx:pt idx="67181">257</cx:pt>
          <cx:pt idx="67182">207</cx:pt>
          <cx:pt idx="67183">261</cx:pt>
          <cx:pt idx="67184">276</cx:pt>
          <cx:pt idx="67185">250</cx:pt>
          <cx:pt idx="67186">246</cx:pt>
          <cx:pt idx="67187">262</cx:pt>
          <cx:pt idx="67188">246</cx:pt>
          <cx:pt idx="67189">278</cx:pt>
          <cx:pt idx="67190">239</cx:pt>
          <cx:pt idx="67191">263</cx:pt>
          <cx:pt idx="67192">256</cx:pt>
          <cx:pt idx="67193">250</cx:pt>
          <cx:pt idx="67194">221</cx:pt>
          <cx:pt idx="67195">212</cx:pt>
          <cx:pt idx="67196">221</cx:pt>
          <cx:pt idx="67197">118</cx:pt>
          <cx:pt idx="67198">39</cx:pt>
          <cx:pt idx="67199">29</cx:pt>
          <cx:pt idx="67200">22</cx:pt>
          <cx:pt idx="67201">29</cx:pt>
          <cx:pt idx="67202">46</cx:pt>
          <cx:pt idx="67203">73</cx:pt>
          <cx:pt idx="67204">151</cx:pt>
          <cx:pt idx="67205">261</cx:pt>
          <cx:pt idx="67206">196</cx:pt>
          <cx:pt idx="67207">250</cx:pt>
          <cx:pt idx="67208">267</cx:pt>
          <cx:pt idx="67209">280</cx:pt>
          <cx:pt idx="67210">240</cx:pt>
          <cx:pt idx="67211">269</cx:pt>
          <cx:pt idx="67212">261</cx:pt>
          <cx:pt idx="67213">268</cx:pt>
          <cx:pt idx="67214">260</cx:pt>
          <cx:pt idx="67215">245</cx:pt>
          <cx:pt idx="67216">261</cx:pt>
          <cx:pt idx="67217">237</cx:pt>
          <cx:pt idx="67218">230</cx:pt>
          <cx:pt idx="67219">189</cx:pt>
          <cx:pt idx="67220">187</cx:pt>
          <cx:pt idx="67221">98</cx:pt>
          <cx:pt idx="67222">42</cx:pt>
          <cx:pt idx="67223">32</cx:pt>
          <cx:pt idx="67224">12</cx:pt>
          <cx:pt idx="67225">15</cx:pt>
          <cx:pt idx="67226">32</cx:pt>
          <cx:pt idx="67227">63</cx:pt>
          <cx:pt idx="67228">124</cx:pt>
          <cx:pt idx="67229">243</cx:pt>
          <cx:pt idx="67230">181</cx:pt>
          <cx:pt idx="67231">232</cx:pt>
          <cx:pt idx="67232">254</cx:pt>
          <cx:pt idx="67233">243</cx:pt>
          <cx:pt idx="67234">218</cx:pt>
          <cx:pt idx="67235">233</cx:pt>
          <cx:pt idx="67236">217</cx:pt>
          <cx:pt idx="67237">212</cx:pt>
          <cx:pt idx="67238">184</cx:pt>
          <cx:pt idx="67239">186</cx:pt>
          <cx:pt idx="67240">220</cx:pt>
          <cx:pt idx="67241">200</cx:pt>
          <cx:pt idx="67242">177</cx:pt>
          <cx:pt idx="67243">147</cx:pt>
          <cx:pt idx="67244">165</cx:pt>
          <cx:pt idx="67245">76</cx:pt>
          <cx:pt idx="67246">26</cx:pt>
          <cx:pt idx="67247">20</cx:pt>
          <cx:pt idx="67248">15</cx:pt>
          <cx:pt idx="67249">8</cx:pt>
          <cx:pt idx="67250">20</cx:pt>
          <cx:pt idx="67251">49</cx:pt>
          <cx:pt idx="67252">128</cx:pt>
          <cx:pt idx="67253">179</cx:pt>
          <cx:pt idx="67254">144</cx:pt>
          <cx:pt idx="67255">188</cx:pt>
          <cx:pt idx="67256">207</cx:pt>
          <cx:pt idx="67257">249</cx:pt>
          <cx:pt idx="67258">209</cx:pt>
          <cx:pt idx="67259">236</cx:pt>
          <cx:pt idx="67260">244</cx:pt>
          <cx:pt idx="67261">248</cx:pt>
          <cx:pt idx="67262">235</cx:pt>
          <cx:pt idx="67263">229</cx:pt>
          <cx:pt idx="67264">249</cx:pt>
          <cx:pt idx="67265">270</cx:pt>
          <cx:pt idx="67266">230</cx:pt>
          <cx:pt idx="67267">200</cx:pt>
          <cx:pt idx="67268">200</cx:pt>
          <cx:pt idx="67269">79</cx:pt>
          <cx:pt idx="67270">33</cx:pt>
          <cx:pt idx="67271">18</cx:pt>
          <cx:pt idx="67272">18</cx:pt>
          <cx:pt idx="67273">15</cx:pt>
          <cx:pt idx="67274">26</cx:pt>
          <cx:pt idx="67275">54</cx:pt>
          <cx:pt idx="67276">150</cx:pt>
          <cx:pt idx="67277">262</cx:pt>
          <cx:pt idx="67278">233</cx:pt>
          <cx:pt idx="67279">277</cx:pt>
          <cx:pt idx="67280">274</cx:pt>
          <cx:pt idx="67281">286</cx:pt>
          <cx:pt idx="67282">268</cx:pt>
          <cx:pt idx="67283">274</cx:pt>
          <cx:pt idx="67284">252</cx:pt>
          <cx:pt idx="67285">289</cx:pt>
          <cx:pt idx="67286">265</cx:pt>
          <cx:pt idx="67287">260</cx:pt>
          <cx:pt idx="67288">276</cx:pt>
          <cx:pt idx="67289">260</cx:pt>
          <cx:pt idx="67290">219</cx:pt>
          <cx:pt idx="67291">197</cx:pt>
          <cx:pt idx="67292">187</cx:pt>
          <cx:pt idx="67293">98</cx:pt>
          <cx:pt idx="67294">44</cx:pt>
          <cx:pt idx="67295">22</cx:pt>
          <cx:pt idx="67296">23</cx:pt>
          <cx:pt idx="67297">29</cx:pt>
          <cx:pt idx="67298">59</cx:pt>
          <cx:pt idx="67299">80</cx:pt>
          <cx:pt idx="67300">163</cx:pt>
          <cx:pt idx="67301">280</cx:pt>
          <cx:pt idx="67302">235</cx:pt>
          <cx:pt idx="67303">273</cx:pt>
          <cx:pt idx="67304">270</cx:pt>
          <cx:pt idx="67305">270</cx:pt>
          <cx:pt idx="67306">252</cx:pt>
          <cx:pt idx="67307">271</cx:pt>
          <cx:pt idx="67308">233</cx:pt>
          <cx:pt idx="67309">270</cx:pt>
          <cx:pt idx="67310">240</cx:pt>
          <cx:pt idx="67311">275</cx:pt>
          <cx:pt idx="67312">258</cx:pt>
          <cx:pt idx="67313">251</cx:pt>
          <cx:pt idx="67314">207</cx:pt>
          <cx:pt idx="67315">218</cx:pt>
          <cx:pt idx="67316">196</cx:pt>
          <cx:pt idx="67317">80</cx:pt>
          <cx:pt idx="67318">51</cx:pt>
          <cx:pt idx="67319">26</cx:pt>
          <cx:pt idx="67320">19</cx:pt>
          <cx:pt idx="67321">24</cx:pt>
          <cx:pt idx="67322">45</cx:pt>
          <cx:pt idx="67323">75</cx:pt>
          <cx:pt idx="67324">169</cx:pt>
          <cx:pt idx="67325">264</cx:pt>
          <cx:pt idx="67326">226</cx:pt>
          <cx:pt idx="67327">273</cx:pt>
          <cx:pt idx="67328">265</cx:pt>
          <cx:pt idx="67329">276</cx:pt>
          <cx:pt idx="67330">270</cx:pt>
          <cx:pt idx="67331">280</cx:pt>
          <cx:pt idx="67332">271</cx:pt>
          <cx:pt idx="67333">264</cx:pt>
          <cx:pt idx="67334">234</cx:pt>
          <cx:pt idx="67335">244</cx:pt>
          <cx:pt idx="67336">267</cx:pt>
          <cx:pt idx="67337">254</cx:pt>
          <cx:pt idx="67338">220</cx:pt>
          <cx:pt idx="67339">204</cx:pt>
          <cx:pt idx="67340">209</cx:pt>
          <cx:pt idx="67341">94</cx:pt>
          <cx:pt idx="67342">47</cx:pt>
          <cx:pt idx="67343">26</cx:pt>
          <cx:pt idx="67344">17</cx:pt>
          <cx:pt idx="67345">27</cx:pt>
          <cx:pt idx="67346">49</cx:pt>
          <cx:pt idx="67347">74</cx:pt>
          <cx:pt idx="67348">165</cx:pt>
          <cx:pt idx="67349">261</cx:pt>
          <cx:pt idx="67350">216</cx:pt>
          <cx:pt idx="67351">298</cx:pt>
          <cx:pt idx="67352">275</cx:pt>
          <cx:pt idx="67353">288</cx:pt>
          <cx:pt idx="67354">251</cx:pt>
          <cx:pt idx="67355">275</cx:pt>
          <cx:pt idx="67356">269</cx:pt>
          <cx:pt idx="67357">295</cx:pt>
          <cx:pt idx="67358">259</cx:pt>
          <cx:pt idx="67359">280</cx:pt>
          <cx:pt idx="67360">265</cx:pt>
          <cx:pt idx="67361">273</cx:pt>
          <cx:pt idx="67362">227</cx:pt>
          <cx:pt idx="67363">217</cx:pt>
          <cx:pt idx="67364">215</cx:pt>
          <cx:pt idx="67365">96</cx:pt>
          <cx:pt idx="67366">42</cx:pt>
          <cx:pt idx="67367">25</cx:pt>
          <cx:pt idx="67368">18</cx:pt>
          <cx:pt idx="67369">27</cx:pt>
          <cx:pt idx="67370">59</cx:pt>
          <cx:pt idx="67371">77</cx:pt>
          <cx:pt idx="67372">161</cx:pt>
          <cx:pt idx="67373">259</cx:pt>
          <cx:pt idx="67374">220</cx:pt>
          <cx:pt idx="67375">267</cx:pt>
          <cx:pt idx="67376">279</cx:pt>
          <cx:pt idx="67377">277</cx:pt>
          <cx:pt idx="67378">267</cx:pt>
          <cx:pt idx="67379">293</cx:pt>
          <cx:pt idx="67380">268</cx:pt>
          <cx:pt idx="67381">286</cx:pt>
          <cx:pt idx="67382">256</cx:pt>
          <cx:pt idx="67383">271</cx:pt>
          <cx:pt idx="67384">287</cx:pt>
          <cx:pt idx="67385">259</cx:pt>
          <cx:pt idx="67386">217</cx:pt>
          <cx:pt idx="67387">208</cx:pt>
          <cx:pt idx="67388">190</cx:pt>
          <cx:pt idx="67389">93</cx:pt>
          <cx:pt idx="67390">41</cx:pt>
          <cx:pt idx="67391">25</cx:pt>
          <cx:pt idx="67392">11</cx:pt>
          <cx:pt idx="67393">13</cx:pt>
          <cx:pt idx="67394">30</cx:pt>
          <cx:pt idx="67395">64</cx:pt>
          <cx:pt idx="67396">145</cx:pt>
          <cx:pt idx="67397">233</cx:pt>
          <cx:pt idx="67398">190</cx:pt>
          <cx:pt idx="67399">244</cx:pt>
          <cx:pt idx="67400">275</cx:pt>
          <cx:pt idx="67401">258</cx:pt>
          <cx:pt idx="67402">247</cx:pt>
          <cx:pt idx="67403">242</cx:pt>
          <cx:pt idx="67404">226</cx:pt>
          <cx:pt idx="67405">231</cx:pt>
          <cx:pt idx="67406">217</cx:pt>
          <cx:pt idx="67407">208</cx:pt>
          <cx:pt idx="67408">224</cx:pt>
          <cx:pt idx="67409">202</cx:pt>
          <cx:pt idx="67410">174</cx:pt>
          <cx:pt idx="67411">140</cx:pt>
          <cx:pt idx="67412">153</cx:pt>
          <cx:pt idx="67413">61</cx:pt>
          <cx:pt idx="67414">20</cx:pt>
          <cx:pt idx="67415">15</cx:pt>
          <cx:pt idx="67416">14</cx:pt>
          <cx:pt idx="67417">7</cx:pt>
          <cx:pt idx="67418">20</cx:pt>
          <cx:pt idx="67419">47</cx:pt>
          <cx:pt idx="67420">128</cx:pt>
          <cx:pt idx="67421">181</cx:pt>
          <cx:pt idx="67422">144</cx:pt>
          <cx:pt idx="67423">194</cx:pt>
          <cx:pt idx="67424">205</cx:pt>
          <cx:pt idx="67425">246</cx:pt>
          <cx:pt idx="67426">234</cx:pt>
          <cx:pt idx="67427">261</cx:pt>
          <cx:pt idx="67428">269</cx:pt>
          <cx:pt idx="67429">290</cx:pt>
          <cx:pt idx="67430">231</cx:pt>
          <cx:pt idx="67431">232</cx:pt>
          <cx:pt idx="67432">257</cx:pt>
          <cx:pt idx="67433">270</cx:pt>
          <cx:pt idx="67434">247</cx:pt>
          <cx:pt idx="67435">219</cx:pt>
          <cx:pt idx="67436">206</cx:pt>
          <cx:pt idx="67437">89</cx:pt>
          <cx:pt idx="67438">29</cx:pt>
          <cx:pt idx="67439">22</cx:pt>
          <cx:pt idx="67440">29</cx:pt>
          <cx:pt idx="67441">20</cx:pt>
          <cx:pt idx="67442">32</cx:pt>
          <cx:pt idx="67443">60</cx:pt>
          <cx:pt idx="67444">142</cx:pt>
          <cx:pt idx="67445">267</cx:pt>
          <cx:pt idx="67446">228</cx:pt>
          <cx:pt idx="67447">297</cx:pt>
          <cx:pt idx="67448">292</cx:pt>
          <cx:pt idx="67449">279</cx:pt>
          <cx:pt idx="67450">291</cx:pt>
          <cx:pt idx="67451">279</cx:pt>
          <cx:pt idx="67452">264</cx:pt>
          <cx:pt idx="67453">278</cx:pt>
          <cx:pt idx="67454">251</cx:pt>
          <cx:pt idx="67455">261</cx:pt>
          <cx:pt idx="67456">279</cx:pt>
          <cx:pt idx="67457">261</cx:pt>
          <cx:pt idx="67458">230</cx:pt>
          <cx:pt idx="67459">211</cx:pt>
          <cx:pt idx="67460">180</cx:pt>
          <cx:pt idx="67461">94</cx:pt>
          <cx:pt idx="67462">55</cx:pt>
          <cx:pt idx="67463">26</cx:pt>
          <cx:pt idx="67464">29</cx:pt>
          <cx:pt idx="67465">25</cx:pt>
          <cx:pt idx="67466">53</cx:pt>
          <cx:pt idx="67467">77</cx:pt>
          <cx:pt idx="67468">145</cx:pt>
          <cx:pt idx="67469">273</cx:pt>
          <cx:pt idx="67470">220</cx:pt>
          <cx:pt idx="67471">267</cx:pt>
          <cx:pt idx="67472">266</cx:pt>
          <cx:pt idx="67473">258</cx:pt>
          <cx:pt idx="67474">224</cx:pt>
          <cx:pt idx="67475">282</cx:pt>
          <cx:pt idx="67476">250</cx:pt>
          <cx:pt idx="67477">255</cx:pt>
          <cx:pt idx="67478">223</cx:pt>
          <cx:pt idx="67479">234</cx:pt>
          <cx:pt idx="67480">269</cx:pt>
          <cx:pt idx="67481">223</cx:pt>
          <cx:pt idx="67482">210</cx:pt>
          <cx:pt idx="67483">211</cx:pt>
          <cx:pt idx="67484">192</cx:pt>
          <cx:pt idx="67485">113</cx:pt>
          <cx:pt idx="67486">49</cx:pt>
          <cx:pt idx="67487">29</cx:pt>
          <cx:pt idx="67488">22</cx:pt>
          <cx:pt idx="67489">32</cx:pt>
          <cx:pt idx="67490">50</cx:pt>
          <cx:pt idx="67491">77</cx:pt>
          <cx:pt idx="67492">159</cx:pt>
          <cx:pt idx="67493">237</cx:pt>
          <cx:pt idx="67494">215</cx:pt>
          <cx:pt idx="67495">253</cx:pt>
          <cx:pt idx="67496">266</cx:pt>
          <cx:pt idx="67497">264</cx:pt>
          <cx:pt idx="67498">260</cx:pt>
          <cx:pt idx="67499">289</cx:pt>
          <cx:pt idx="67500">243</cx:pt>
          <cx:pt idx="67501">267</cx:pt>
          <cx:pt idx="67502">239</cx:pt>
          <cx:pt idx="67503">256</cx:pt>
          <cx:pt idx="67504">256</cx:pt>
          <cx:pt idx="67505">249</cx:pt>
          <cx:pt idx="67506">234</cx:pt>
          <cx:pt idx="67507">213</cx:pt>
          <cx:pt idx="67508">201</cx:pt>
          <cx:pt idx="67509">124</cx:pt>
          <cx:pt idx="67510">58</cx:pt>
          <cx:pt idx="67511">26</cx:pt>
          <cx:pt idx="67512">21</cx:pt>
          <cx:pt idx="67513">25</cx:pt>
          <cx:pt idx="67514">48</cx:pt>
          <cx:pt idx="67515">77</cx:pt>
          <cx:pt idx="67516">153</cx:pt>
          <cx:pt idx="67517">254</cx:pt>
          <cx:pt idx="67518">228</cx:pt>
          <cx:pt idx="67519">265</cx:pt>
          <cx:pt idx="67520">277</cx:pt>
          <cx:pt idx="67521">276</cx:pt>
          <cx:pt idx="67522">238</cx:pt>
          <cx:pt idx="67523">280</cx:pt>
          <cx:pt idx="67524">269</cx:pt>
          <cx:pt idx="67525">285</cx:pt>
          <cx:pt idx="67526">236</cx:pt>
          <cx:pt idx="67527">252</cx:pt>
          <cx:pt idx="67528">257</cx:pt>
          <cx:pt idx="67529">255</cx:pt>
          <cx:pt idx="67530">222</cx:pt>
          <cx:pt idx="67531">218</cx:pt>
          <cx:pt idx="67532">210</cx:pt>
          <cx:pt idx="67533">130</cx:pt>
          <cx:pt idx="67534">51</cx:pt>
          <cx:pt idx="67535">26</cx:pt>
          <cx:pt idx="67536">17</cx:pt>
          <cx:pt idx="67537">24</cx:pt>
          <cx:pt idx="67538">45</cx:pt>
          <cx:pt idx="67539">69</cx:pt>
          <cx:pt idx="67540">144</cx:pt>
          <cx:pt idx="67541">247</cx:pt>
          <cx:pt idx="67542">222</cx:pt>
          <cx:pt idx="67543">273</cx:pt>
          <cx:pt idx="67544">287</cx:pt>
          <cx:pt idx="67545">287</cx:pt>
          <cx:pt idx="67546">244</cx:pt>
          <cx:pt idx="67547">269</cx:pt>
          <cx:pt idx="67548">274</cx:pt>
          <cx:pt idx="67549">280</cx:pt>
          <cx:pt idx="67550">269</cx:pt>
          <cx:pt idx="67551">275</cx:pt>
          <cx:pt idx="67552">271</cx:pt>
          <cx:pt idx="67553">249</cx:pt>
          <cx:pt idx="67554">244</cx:pt>
          <cx:pt idx="67555">203</cx:pt>
          <cx:pt idx="67556">189</cx:pt>
          <cx:pt idx="67557">104</cx:pt>
          <cx:pt idx="67558">52</cx:pt>
          <cx:pt idx="67559">24</cx:pt>
          <cx:pt idx="67560">12</cx:pt>
          <cx:pt idx="67561">14</cx:pt>
          <cx:pt idx="67562">35</cx:pt>
          <cx:pt idx="67563">64</cx:pt>
          <cx:pt idx="67564">132</cx:pt>
          <cx:pt idx="67565">213</cx:pt>
          <cx:pt idx="67566">186</cx:pt>
          <cx:pt idx="67567">255</cx:pt>
          <cx:pt idx="67568">251</cx:pt>
          <cx:pt idx="67569">266</cx:pt>
          <cx:pt idx="67570">247</cx:pt>
          <cx:pt idx="67571">236</cx:pt>
          <cx:pt idx="67572">237</cx:pt>
          <cx:pt idx="67573">264</cx:pt>
          <cx:pt idx="67574">226</cx:pt>
          <cx:pt idx="67575">198</cx:pt>
          <cx:pt idx="67576">214</cx:pt>
          <cx:pt idx="67577">200</cx:pt>
          <cx:pt idx="67578">181</cx:pt>
          <cx:pt idx="67579">144</cx:pt>
          <cx:pt idx="67580">156</cx:pt>
          <cx:pt idx="67581">67</cx:pt>
          <cx:pt idx="67582">20</cx:pt>
          <cx:pt idx="67583">11</cx:pt>
          <cx:pt idx="67584">8</cx:pt>
          <cx:pt idx="67585">12</cx:pt>
          <cx:pt idx="67586">17</cx:pt>
          <cx:pt idx="67587">47</cx:pt>
          <cx:pt idx="67588">114</cx:pt>
          <cx:pt idx="67589">171</cx:pt>
          <cx:pt idx="67590">142</cx:pt>
          <cx:pt idx="67591">207</cx:pt>
          <cx:pt idx="67592">209</cx:pt>
          <cx:pt idx="67593">259</cx:pt>
          <cx:pt idx="67594">246</cx:pt>
          <cx:pt idx="67595">255</cx:pt>
          <cx:pt idx="67596">244</cx:pt>
          <cx:pt idx="67597">277</cx:pt>
          <cx:pt idx="67598">236</cx:pt>
          <cx:pt idx="67599">231</cx:pt>
          <cx:pt idx="67600">261</cx:pt>
          <cx:pt idx="67601">256</cx:pt>
          <cx:pt idx="67602">245</cx:pt>
          <cx:pt idx="67603">205</cx:pt>
          <cx:pt idx="67604">197</cx:pt>
          <cx:pt idx="67605">99</cx:pt>
          <cx:pt idx="67606">30</cx:pt>
          <cx:pt idx="67607">21</cx:pt>
          <cx:pt idx="67608">22</cx:pt>
          <cx:pt idx="67609">17</cx:pt>
          <cx:pt idx="67610">21</cx:pt>
          <cx:pt idx="67611">55</cx:pt>
          <cx:pt idx="67612">153</cx:pt>
          <cx:pt idx="67613">262</cx:pt>
          <cx:pt idx="67614">244</cx:pt>
          <cx:pt idx="67615">272</cx:pt>
          <cx:pt idx="67616">281</cx:pt>
          <cx:pt idx="67617">278</cx:pt>
          <cx:pt idx="67618">296</cx:pt>
          <cx:pt idx="67619">278</cx:pt>
          <cx:pt idx="67620">268</cx:pt>
          <cx:pt idx="67621">284</cx:pt>
          <cx:pt idx="67622">283</cx:pt>
          <cx:pt idx="67623">239</cx:pt>
          <cx:pt idx="67624">277</cx:pt>
          <cx:pt idx="67625">240</cx:pt>
          <cx:pt idx="67626">238</cx:pt>
          <cx:pt idx="67627">195</cx:pt>
          <cx:pt idx="67628">194</cx:pt>
          <cx:pt idx="67629">93</cx:pt>
          <cx:pt idx="67630">36</cx:pt>
          <cx:pt idx="67631">22</cx:pt>
          <cx:pt idx="67632">19</cx:pt>
          <cx:pt idx="67633">23</cx:pt>
          <cx:pt idx="67634">52</cx:pt>
          <cx:pt idx="67635">81</cx:pt>
          <cx:pt idx="67636">159</cx:pt>
          <cx:pt idx="67637">267</cx:pt>
          <cx:pt idx="67638">219</cx:pt>
          <cx:pt idx="67639">256</cx:pt>
          <cx:pt idx="67640">276</cx:pt>
          <cx:pt idx="67641">262</cx:pt>
          <cx:pt idx="67642">250</cx:pt>
          <cx:pt idx="67643">262</cx:pt>
          <cx:pt idx="67644">239</cx:pt>
          <cx:pt idx="67645">259</cx:pt>
          <cx:pt idx="67646">249</cx:pt>
          <cx:pt idx="67647">252</cx:pt>
          <cx:pt idx="67648">257</cx:pt>
          <cx:pt idx="67649">247</cx:pt>
          <cx:pt idx="67650">211</cx:pt>
          <cx:pt idx="67651">216</cx:pt>
          <cx:pt idx="67652">177</cx:pt>
          <cx:pt idx="67653">92</cx:pt>
          <cx:pt idx="67654">46</cx:pt>
          <cx:pt idx="67655">25</cx:pt>
          <cx:pt idx="67656">17</cx:pt>
          <cx:pt idx="67657">27</cx:pt>
          <cx:pt idx="67658">50</cx:pt>
          <cx:pt idx="67659">76</cx:pt>
          <cx:pt idx="67660">149</cx:pt>
          <cx:pt idx="67661">258</cx:pt>
          <cx:pt idx="67662">221</cx:pt>
          <cx:pt idx="67663">276</cx:pt>
          <cx:pt idx="67664">263</cx:pt>
          <cx:pt idx="67665">271</cx:pt>
          <cx:pt idx="67666">254</cx:pt>
          <cx:pt idx="67667">281</cx:pt>
          <cx:pt idx="67668">261</cx:pt>
          <cx:pt idx="67669">283</cx:pt>
          <cx:pt idx="67670">264</cx:pt>
          <cx:pt idx="67671">277</cx:pt>
          <cx:pt idx="67672">274</cx:pt>
          <cx:pt idx="67673">236</cx:pt>
          <cx:pt idx="67674">227</cx:pt>
          <cx:pt idx="67675">214</cx:pt>
          <cx:pt idx="67676">198</cx:pt>
          <cx:pt idx="67677">93</cx:pt>
          <cx:pt idx="67678">45</cx:pt>
          <cx:pt idx="67679">28</cx:pt>
          <cx:pt idx="67680">20</cx:pt>
          <cx:pt idx="67681">23</cx:pt>
          <cx:pt idx="67682">43</cx:pt>
          <cx:pt idx="67683">67</cx:pt>
          <cx:pt idx="67684">150</cx:pt>
          <cx:pt idx="67685">268</cx:pt>
          <cx:pt idx="67686">224</cx:pt>
          <cx:pt idx="67687">266</cx:pt>
          <cx:pt idx="67688">295</cx:pt>
          <cx:pt idx="67689">281</cx:pt>
          <cx:pt idx="67690">288</cx:pt>
          <cx:pt idx="67691">289</cx:pt>
          <cx:pt idx="67692">254</cx:pt>
          <cx:pt idx="67693">287</cx:pt>
          <cx:pt idx="67694">278</cx:pt>
          <cx:pt idx="67695">275</cx:pt>
          <cx:pt idx="67696">275</cx:pt>
          <cx:pt idx="67697">258</cx:pt>
          <cx:pt idx="67698">228</cx:pt>
          <cx:pt idx="67699">203</cx:pt>
          <cx:pt idx="67700">216</cx:pt>
          <cx:pt idx="67701">112</cx:pt>
          <cx:pt idx="67702">50</cx:pt>
          <cx:pt idx="67703">23</cx:pt>
          <cx:pt idx="67704">24</cx:pt>
          <cx:pt idx="67705">32</cx:pt>
          <cx:pt idx="67706">45</cx:pt>
          <cx:pt idx="67707">72</cx:pt>
          <cx:pt idx="67708">138</cx:pt>
          <cx:pt idx="67709">259</cx:pt>
          <cx:pt idx="67710">251</cx:pt>
          <cx:pt idx="67711">283</cx:pt>
          <cx:pt idx="67712">313</cx:pt>
          <cx:pt idx="67713">284</cx:pt>
          <cx:pt idx="67714">267</cx:pt>
          <cx:pt idx="67715">285</cx:pt>
          <cx:pt idx="67716">274</cx:pt>
          <cx:pt idx="67717">277</cx:pt>
          <cx:pt idx="67718">296</cx:pt>
          <cx:pt idx="67719">302</cx:pt>
          <cx:pt idx="67720">292</cx:pt>
          <cx:pt idx="67721">249</cx:pt>
          <cx:pt idx="67722">230</cx:pt>
          <cx:pt idx="67723">221</cx:pt>
          <cx:pt idx="67724">205</cx:pt>
          <cx:pt idx="67725">100</cx:pt>
          <cx:pt idx="67726">39</cx:pt>
          <cx:pt idx="67727">21</cx:pt>
          <cx:pt idx="67728">12</cx:pt>
          <cx:pt idx="67729">13</cx:pt>
          <cx:pt idx="67730">38</cx:pt>
          <cx:pt idx="67731">62</cx:pt>
          <cx:pt idx="67732">130</cx:pt>
          <cx:pt idx="67733">220</cx:pt>
          <cx:pt idx="67734">185</cx:pt>
          <cx:pt idx="67735">248</cx:pt>
          <cx:pt idx="67736">259</cx:pt>
          <cx:pt idx="67737">286</cx:pt>
          <cx:pt idx="67738">257</cx:pt>
          <cx:pt idx="67739">252</cx:pt>
          <cx:pt idx="67740">234</cx:pt>
          <cx:pt idx="67741">251</cx:pt>
          <cx:pt idx="67742">206</cx:pt>
          <cx:pt idx="67743">212</cx:pt>
          <cx:pt idx="67744">200</cx:pt>
          <cx:pt idx="67745">195</cx:pt>
          <cx:pt idx="67746">160</cx:pt>
          <cx:pt idx="67747">144</cx:pt>
          <cx:pt idx="67748">159</cx:pt>
          <cx:pt idx="67749">56</cx:pt>
          <cx:pt idx="67750">17</cx:pt>
          <cx:pt idx="67751">12</cx:pt>
          <cx:pt idx="67752">13</cx:pt>
          <cx:pt idx="67753">11</cx:pt>
          <cx:pt idx="67754">26</cx:pt>
          <cx:pt idx="67755">49</cx:pt>
          <cx:pt idx="67756">120</cx:pt>
          <cx:pt idx="67757">199</cx:pt>
          <cx:pt idx="67758">133</cx:pt>
          <cx:pt idx="67759">210</cx:pt>
          <cx:pt idx="67760">223</cx:pt>
          <cx:pt idx="67761">248</cx:pt>
          <cx:pt idx="67762">230</cx:pt>
          <cx:pt idx="67763">263</cx:pt>
          <cx:pt idx="67764">248</cx:pt>
          <cx:pt idx="67765">282</cx:pt>
          <cx:pt idx="67766">237</cx:pt>
          <cx:pt idx="67767">243</cx:pt>
          <cx:pt idx="67768">253</cx:pt>
          <cx:pt idx="67769">260</cx:pt>
          <cx:pt idx="67770">234</cx:pt>
          <cx:pt idx="67771">233</cx:pt>
          <cx:pt idx="67772">209</cx:pt>
          <cx:pt idx="67773">110</cx:pt>
          <cx:pt idx="67774">28</cx:pt>
          <cx:pt idx="67775">18</cx:pt>
          <cx:pt idx="67776">21</cx:pt>
          <cx:pt idx="67777">16</cx:pt>
          <cx:pt idx="67778">29</cx:pt>
          <cx:pt idx="67779">50</cx:pt>
          <cx:pt idx="67780">140</cx:pt>
          <cx:pt idx="67781">258</cx:pt>
          <cx:pt idx="67782">226</cx:pt>
          <cx:pt idx="67783">263</cx:pt>
          <cx:pt idx="67784">298</cx:pt>
          <cx:pt idx="67785">286</cx:pt>
          <cx:pt idx="67786">292</cx:pt>
          <cx:pt idx="67787">268</cx:pt>
          <cx:pt idx="67788">271</cx:pt>
          <cx:pt idx="67789">304</cx:pt>
          <cx:pt idx="67790">249</cx:pt>
          <cx:pt idx="67791">262</cx:pt>
          <cx:pt idx="67792">276</cx:pt>
          <cx:pt idx="67793">267</cx:pt>
          <cx:pt idx="67794">215</cx:pt>
          <cx:pt idx="67795">214</cx:pt>
          <cx:pt idx="67796">192</cx:pt>
          <cx:pt idx="67797">86</cx:pt>
          <cx:pt idx="67798">45</cx:pt>
          <cx:pt idx="67799">22</cx:pt>
          <cx:pt idx="67800">22</cx:pt>
          <cx:pt idx="67801">23</cx:pt>
          <cx:pt idx="67802">50</cx:pt>
          <cx:pt idx="67803">88</cx:pt>
          <cx:pt idx="67804">141</cx:pt>
          <cx:pt idx="67805">262</cx:pt>
          <cx:pt idx="67806">227</cx:pt>
          <cx:pt idx="67807">264</cx:pt>
          <cx:pt idx="67808">308</cx:pt>
          <cx:pt idx="67809">280</cx:pt>
          <cx:pt idx="67810">258</cx:pt>
          <cx:pt idx="67811">281</cx:pt>
          <cx:pt idx="67812">277</cx:pt>
          <cx:pt idx="67813">253</cx:pt>
          <cx:pt idx="67814">240</cx:pt>
          <cx:pt idx="67815">265</cx:pt>
          <cx:pt idx="67816">257</cx:pt>
          <cx:pt idx="67817">255</cx:pt>
          <cx:pt idx="67818">222</cx:pt>
          <cx:pt idx="67819">213</cx:pt>
          <cx:pt idx="67820">186</cx:pt>
          <cx:pt idx="67821">85</cx:pt>
          <cx:pt idx="67822">47</cx:pt>
          <cx:pt idx="67823">21</cx:pt>
          <cx:pt idx="67824">19</cx:pt>
          <cx:pt idx="67825">21</cx:pt>
          <cx:pt idx="67826">44</cx:pt>
          <cx:pt idx="67827">78</cx:pt>
          <cx:pt idx="67828">150</cx:pt>
          <cx:pt idx="67829">258</cx:pt>
          <cx:pt idx="67830">238</cx:pt>
          <cx:pt idx="67831">258</cx:pt>
          <cx:pt idx="67832">276</cx:pt>
          <cx:pt idx="67833">292</cx:pt>
          <cx:pt idx="67834">269</cx:pt>
          <cx:pt idx="67835">265</cx:pt>
          <cx:pt idx="67836">274</cx:pt>
          <cx:pt idx="67837">273</cx:pt>
          <cx:pt idx="67838">254</cx:pt>
          <cx:pt idx="67839">257</cx:pt>
          <cx:pt idx="67840">268</cx:pt>
          <cx:pt idx="67841">264</cx:pt>
          <cx:pt idx="67842">225</cx:pt>
          <cx:pt idx="67843">217</cx:pt>
          <cx:pt idx="67844">195</cx:pt>
          <cx:pt idx="67845">97</cx:pt>
          <cx:pt idx="67846">40</cx:pt>
          <cx:pt idx="67847">24</cx:pt>
          <cx:pt idx="67848">18</cx:pt>
          <cx:pt idx="67849">21</cx:pt>
          <cx:pt idx="67850">39</cx:pt>
          <cx:pt idx="67851">76</cx:pt>
          <cx:pt idx="67852">147</cx:pt>
          <cx:pt idx="67853">255</cx:pt>
          <cx:pt idx="67854">239</cx:pt>
          <cx:pt idx="67855">277</cx:pt>
          <cx:pt idx="67856">269</cx:pt>
          <cx:pt idx="67857">279</cx:pt>
          <cx:pt idx="67858">254</cx:pt>
          <cx:pt idx="67859">277</cx:pt>
          <cx:pt idx="67860">247</cx:pt>
          <cx:pt idx="67861">290</cx:pt>
          <cx:pt idx="67862">291</cx:pt>
          <cx:pt idx="67863">288</cx:pt>
          <cx:pt idx="67864">288</cx:pt>
          <cx:pt idx="67865">270</cx:pt>
          <cx:pt idx="67866">237</cx:pt>
          <cx:pt idx="67867">215</cx:pt>
          <cx:pt idx="67868">199</cx:pt>
          <cx:pt idx="67869">109</cx:pt>
          <cx:pt idx="67870">45</cx:pt>
          <cx:pt idx="67871">21</cx:pt>
          <cx:pt idx="67872">19</cx:pt>
          <cx:pt idx="67873">28</cx:pt>
          <cx:pt idx="67874">45</cx:pt>
          <cx:pt idx="67875">71</cx:pt>
          <cx:pt idx="67876">140</cx:pt>
          <cx:pt idx="67877">252</cx:pt>
          <cx:pt idx="67878">236</cx:pt>
          <cx:pt idx="67879">271</cx:pt>
          <cx:pt idx="67880">294</cx:pt>
          <cx:pt idx="67881">278</cx:pt>
          <cx:pt idx="67882">268</cx:pt>
          <cx:pt idx="67883">264</cx:pt>
          <cx:pt idx="67884">272</cx:pt>
          <cx:pt idx="67885">313</cx:pt>
          <cx:pt idx="67886">286</cx:pt>
          <cx:pt idx="67887">273</cx:pt>
          <cx:pt idx="67888">287</cx:pt>
          <cx:pt idx="67889">248</cx:pt>
          <cx:pt idx="67890">223</cx:pt>
          <cx:pt idx="67891">205</cx:pt>
          <cx:pt idx="67892">191</cx:pt>
          <cx:pt idx="67893">107</cx:pt>
          <cx:pt idx="67894">47</cx:pt>
          <cx:pt idx="67895">28</cx:pt>
          <cx:pt idx="67896">17</cx:pt>
          <cx:pt idx="67897">14</cx:pt>
          <cx:pt idx="67898">28</cx:pt>
          <cx:pt idx="67899">58</cx:pt>
          <cx:pt idx="67900">132</cx:pt>
          <cx:pt idx="67901">233</cx:pt>
          <cx:pt idx="67902">175</cx:pt>
          <cx:pt idx="67903">232</cx:pt>
          <cx:pt idx="67904">281</cx:pt>
          <cx:pt idx="67905">262</cx:pt>
          <cx:pt idx="67906">232</cx:pt>
          <cx:pt idx="67907">243</cx:pt>
          <cx:pt idx="67908">247</cx:pt>
          <cx:pt idx="67909">249</cx:pt>
          <cx:pt idx="67910">213</cx:pt>
          <cx:pt idx="67911">212</cx:pt>
          <cx:pt idx="67912">201</cx:pt>
          <cx:pt idx="67913">194</cx:pt>
          <cx:pt idx="67914">177</cx:pt>
          <cx:pt idx="67915">132</cx:pt>
          <cx:pt idx="67916">159</cx:pt>
          <cx:pt idx="67917">75</cx:pt>
          <cx:pt idx="67918">16</cx:pt>
          <cx:pt idx="67919">16</cx:pt>
          <cx:pt idx="67920">14</cx:pt>
          <cx:pt idx="67921">8</cx:pt>
          <cx:pt idx="67922">15</cx:pt>
          <cx:pt idx="67923">54</cx:pt>
          <cx:pt idx="67924">116</cx:pt>
          <cx:pt idx="67925">178</cx:pt>
          <cx:pt idx="67926">154</cx:pt>
          <cx:pt idx="67927">209</cx:pt>
          <cx:pt idx="67928">221</cx:pt>
          <cx:pt idx="67929">236</cx:pt>
          <cx:pt idx="67930">204</cx:pt>
          <cx:pt idx="67931">268</cx:pt>
          <cx:pt idx="67932">260</cx:pt>
          <cx:pt idx="67933">300</cx:pt>
          <cx:pt idx="67934">234</cx:pt>
          <cx:pt idx="67935">224</cx:pt>
          <cx:pt idx="67936">261</cx:pt>
          <cx:pt idx="67937">268</cx:pt>
          <cx:pt idx="67938">238</cx:pt>
          <cx:pt idx="67939">204</cx:pt>
          <cx:pt idx="67940">191</cx:pt>
          <cx:pt idx="67941">88</cx:pt>
          <cx:pt idx="67942">27</cx:pt>
          <cx:pt idx="67943">19</cx:pt>
          <cx:pt idx="67944">22</cx:pt>
          <cx:pt idx="67945">18</cx:pt>
          <cx:pt idx="67946">29</cx:pt>
          <cx:pt idx="67947">62</cx:pt>
          <cx:pt idx="67948">143</cx:pt>
          <cx:pt idx="67949">246</cx:pt>
          <cx:pt idx="67950">215</cx:pt>
          <cx:pt idx="67951">243</cx:pt>
          <cx:pt idx="67952">278</cx:pt>
          <cx:pt idx="67953">270</cx:pt>
          <cx:pt idx="67954">256</cx:pt>
          <cx:pt idx="67955">263</cx:pt>
          <cx:pt idx="67956">241</cx:pt>
          <cx:pt idx="67957">270</cx:pt>
          <cx:pt idx="67958">212</cx:pt>
          <cx:pt idx="67959">238</cx:pt>
          <cx:pt idx="67960">243</cx:pt>
          <cx:pt idx="67961">223</cx:pt>
          <cx:pt idx="67962">198</cx:pt>
          <cx:pt idx="67963">180</cx:pt>
          <cx:pt idx="67964">178</cx:pt>
          <cx:pt idx="67965">84</cx:pt>
          <cx:pt idx="67966">40</cx:pt>
          <cx:pt idx="67967">27</cx:pt>
          <cx:pt idx="67968">19</cx:pt>
          <cx:pt idx="67969">25</cx:pt>
          <cx:pt idx="67970">42</cx:pt>
          <cx:pt idx="67971">78</cx:pt>
          <cx:pt idx="67972">147</cx:pt>
          <cx:pt idx="67973">206</cx:pt>
          <cx:pt idx="67974">190</cx:pt>
          <cx:pt idx="67975">233</cx:pt>
          <cx:pt idx="67976">243</cx:pt>
          <cx:pt idx="67977">260</cx:pt>
          <cx:pt idx="67978">226</cx:pt>
          <cx:pt idx="67979">246</cx:pt>
          <cx:pt idx="67980">245</cx:pt>
          <cx:pt idx="67981">264</cx:pt>
          <cx:pt idx="67982">240</cx:pt>
          <cx:pt idx="67983">245</cx:pt>
          <cx:pt idx="67984">257</cx:pt>
          <cx:pt idx="67985">250</cx:pt>
          <cx:pt idx="67986">195</cx:pt>
          <cx:pt idx="67987">195</cx:pt>
          <cx:pt idx="67988">191</cx:pt>
          <cx:pt idx="67989">77</cx:pt>
          <cx:pt idx="67990">49</cx:pt>
          <cx:pt idx="67991">28</cx:pt>
          <cx:pt idx="67992">25</cx:pt>
          <cx:pt idx="67993">28</cx:pt>
          <cx:pt idx="67994">40</cx:pt>
          <cx:pt idx="67995">78</cx:pt>
          <cx:pt idx="67996">155</cx:pt>
          <cx:pt idx="67997">261</cx:pt>
          <cx:pt idx="67998">230</cx:pt>
          <cx:pt idx="67999">260</cx:pt>
          <cx:pt idx="68000">270</cx:pt>
          <cx:pt idx="68001">273</cx:pt>
          <cx:pt idx="68002">264</cx:pt>
          <cx:pt idx="68003">275</cx:pt>
          <cx:pt idx="68004">266</cx:pt>
          <cx:pt idx="68005">295</cx:pt>
          <cx:pt idx="68006">240</cx:pt>
          <cx:pt idx="68007">260</cx:pt>
          <cx:pt idx="68008">262</cx:pt>
          <cx:pt idx="68009">238</cx:pt>
          <cx:pt idx="68010">208</cx:pt>
          <cx:pt idx="68011">236</cx:pt>
          <cx:pt idx="68012">190</cx:pt>
          <cx:pt idx="68013">109</cx:pt>
          <cx:pt idx="68014">55</cx:pt>
          <cx:pt idx="68015">31</cx:pt>
          <cx:pt idx="68016">20</cx:pt>
          <cx:pt idx="68017">27</cx:pt>
          <cx:pt idx="68018">51</cx:pt>
          <cx:pt idx="68019">76</cx:pt>
          <cx:pt idx="68020">154</cx:pt>
          <cx:pt idx="68021">247</cx:pt>
          <cx:pt idx="68022">204</cx:pt>
          <cx:pt idx="68023">251</cx:pt>
          <cx:pt idx="68024">235</cx:pt>
          <cx:pt idx="68025">266</cx:pt>
          <cx:pt idx="68026">241</cx:pt>
          <cx:pt idx="68027">268</cx:pt>
          <cx:pt idx="68028">246</cx:pt>
          <cx:pt idx="68029">270</cx:pt>
          <cx:pt idx="68030">237</cx:pt>
          <cx:pt idx="68031">219</cx:pt>
          <cx:pt idx="68032">256</cx:pt>
          <cx:pt idx="68033">254</cx:pt>
          <cx:pt idx="68034">225</cx:pt>
          <cx:pt idx="68035">210</cx:pt>
          <cx:pt idx="68036">207</cx:pt>
          <cx:pt idx="68037">122</cx:pt>
          <cx:pt idx="68038">58</cx:pt>
          <cx:pt idx="68039">34</cx:pt>
          <cx:pt idx="68040">25</cx:pt>
          <cx:pt idx="68041">27</cx:pt>
          <cx:pt idx="68042">43</cx:pt>
          <cx:pt idx="68043">72</cx:pt>
          <cx:pt idx="68044">153</cx:pt>
          <cx:pt idx="68045">252</cx:pt>
          <cx:pt idx="68046">229</cx:pt>
          <cx:pt idx="68047">276</cx:pt>
          <cx:pt idx="68048">261</cx:pt>
          <cx:pt idx="68049">273</cx:pt>
          <cx:pt idx="68050">260</cx:pt>
          <cx:pt idx="68051">276</cx:pt>
          <cx:pt idx="68052">274</cx:pt>
          <cx:pt idx="68053">285</cx:pt>
          <cx:pt idx="68054">283</cx:pt>
          <cx:pt idx="68055">263</cx:pt>
          <cx:pt idx="68056">285</cx:pt>
          <cx:pt idx="68057">256</cx:pt>
          <cx:pt idx="68058">226</cx:pt>
          <cx:pt idx="68059">217</cx:pt>
          <cx:pt idx="68060">185</cx:pt>
          <cx:pt idx="68061">112</cx:pt>
          <cx:pt idx="68062">47</cx:pt>
          <cx:pt idx="68063">24</cx:pt>
          <cx:pt idx="68064">15</cx:pt>
          <cx:pt idx="68065">14</cx:pt>
          <cx:pt idx="68066">29</cx:pt>
          <cx:pt idx="68067">54</cx:pt>
          <cx:pt idx="68068">141</cx:pt>
          <cx:pt idx="68069">222</cx:pt>
          <cx:pt idx="68070">182</cx:pt>
          <cx:pt idx="68071">221</cx:pt>
          <cx:pt idx="68072">244</cx:pt>
          <cx:pt idx="68073">249</cx:pt>
          <cx:pt idx="68074">225</cx:pt>
          <cx:pt idx="68075">238</cx:pt>
          <cx:pt idx="68076">228</cx:pt>
          <cx:pt idx="68077">242</cx:pt>
          <cx:pt idx="68078">203</cx:pt>
          <cx:pt idx="68079">212</cx:pt>
          <cx:pt idx="68080">185</cx:pt>
          <cx:pt idx="68081">188</cx:pt>
          <cx:pt idx="68082">164</cx:pt>
          <cx:pt idx="68083">145</cx:pt>
          <cx:pt idx="68084">153</cx:pt>
          <cx:pt idx="68085">58</cx:pt>
          <cx:pt idx="68086">19</cx:pt>
          <cx:pt idx="68087">12</cx:pt>
          <cx:pt idx="68088">10</cx:pt>
          <cx:pt idx="68089">6</cx:pt>
          <cx:pt idx="68090">16</cx:pt>
          <cx:pt idx="68091">46</cx:pt>
          <cx:pt idx="68092">121</cx:pt>
          <cx:pt idx="68093">179</cx:pt>
          <cx:pt idx="68094">136</cx:pt>
          <cx:pt idx="68095">205</cx:pt>
          <cx:pt idx="68096">214</cx:pt>
          <cx:pt idx="68097">261</cx:pt>
          <cx:pt idx="68098">221</cx:pt>
          <cx:pt idx="68099">245</cx:pt>
          <cx:pt idx="68100">251</cx:pt>
          <cx:pt idx="68101">285</cx:pt>
          <cx:pt idx="68102">233</cx:pt>
          <cx:pt idx="68103">241</cx:pt>
          <cx:pt idx="68104">256</cx:pt>
          <cx:pt idx="68105">257</cx:pt>
          <cx:pt idx="68106">208</cx:pt>
          <cx:pt idx="68107">204</cx:pt>
          <cx:pt idx="68108">206</cx:pt>
          <cx:pt idx="68109">69</cx:pt>
          <cx:pt idx="68110">26</cx:pt>
          <cx:pt idx="68111">16</cx:pt>
          <cx:pt idx="68112">18</cx:pt>
          <cx:pt idx="68113">12</cx:pt>
          <cx:pt idx="68114">27</cx:pt>
          <cx:pt idx="68115">48</cx:pt>
          <cx:pt idx="68116">155</cx:pt>
          <cx:pt idx="68117">267</cx:pt>
          <cx:pt idx="68118">204</cx:pt>
          <cx:pt idx="68119">278</cx:pt>
          <cx:pt idx="68120">287</cx:pt>
          <cx:pt idx="68121">268</cx:pt>
          <cx:pt idx="68122">268</cx:pt>
          <cx:pt idx="68123">290</cx:pt>
          <cx:pt idx="68124">257</cx:pt>
          <cx:pt idx="68125">276</cx:pt>
          <cx:pt idx="68126">231</cx:pt>
          <cx:pt idx="68127">234</cx:pt>
          <cx:pt idx="68128">262</cx:pt>
          <cx:pt idx="68129">233</cx:pt>
          <cx:pt idx="68130">210</cx:pt>
          <cx:pt idx="68131">195</cx:pt>
          <cx:pt idx="68132">177</cx:pt>
          <cx:pt idx="68133">90</cx:pt>
          <cx:pt idx="68134">42</cx:pt>
          <cx:pt idx="68135">28</cx:pt>
          <cx:pt idx="68136">18</cx:pt>
          <cx:pt idx="68137">25</cx:pt>
          <cx:pt idx="68138">47</cx:pt>
          <cx:pt idx="68139">73</cx:pt>
          <cx:pt idx="68140">145</cx:pt>
          <cx:pt idx="68141">256</cx:pt>
          <cx:pt idx="68142">220</cx:pt>
          <cx:pt idx="68143">251</cx:pt>
          <cx:pt idx="68144">245</cx:pt>
          <cx:pt idx="68145">246</cx:pt>
          <cx:pt idx="68146">253</cx:pt>
          <cx:pt idx="68147">252</cx:pt>
          <cx:pt idx="68148">256</cx:pt>
          <cx:pt idx="68149">271</cx:pt>
          <cx:pt idx="68150">221</cx:pt>
          <cx:pt idx="68151">245</cx:pt>
          <cx:pt idx="68152">235</cx:pt>
          <cx:pt idx="68153">217</cx:pt>
          <cx:pt idx="68154">207</cx:pt>
          <cx:pt idx="68155">198</cx:pt>
          <cx:pt idx="68156">172</cx:pt>
          <cx:pt idx="68157">90</cx:pt>
          <cx:pt idx="68158">49</cx:pt>
          <cx:pt idx="68159">24</cx:pt>
          <cx:pt idx="68160">23</cx:pt>
          <cx:pt idx="68161">30</cx:pt>
          <cx:pt idx="68162">44</cx:pt>
          <cx:pt idx="68163">83</cx:pt>
          <cx:pt idx="68164">158</cx:pt>
          <cx:pt idx="68165">267</cx:pt>
          <cx:pt idx="68166">210</cx:pt>
          <cx:pt idx="68167">259</cx:pt>
          <cx:pt idx="68168">262</cx:pt>
          <cx:pt idx="68169">268</cx:pt>
          <cx:pt idx="68170">259</cx:pt>
          <cx:pt idx="68171">299</cx:pt>
          <cx:pt idx="68172">274</cx:pt>
          <cx:pt idx="68173">293</cx:pt>
          <cx:pt idx="68174">263</cx:pt>
          <cx:pt idx="68175">270</cx:pt>
          <cx:pt idx="68176">276</cx:pt>
          <cx:pt idx="68177">242</cx:pt>
          <cx:pt idx="68178">215</cx:pt>
          <cx:pt idx="68179">223</cx:pt>
          <cx:pt idx="68180">196</cx:pt>
          <cx:pt idx="68181">104</cx:pt>
          <cx:pt idx="68182">46</cx:pt>
          <cx:pt idx="68183">20</cx:pt>
          <cx:pt idx="68184">20</cx:pt>
          <cx:pt idx="68185">24</cx:pt>
          <cx:pt idx="68186">52</cx:pt>
          <cx:pt idx="68187">70</cx:pt>
          <cx:pt idx="68188">168</cx:pt>
          <cx:pt idx="68189">250</cx:pt>
          <cx:pt idx="68190">220</cx:pt>
          <cx:pt idx="68191">256</cx:pt>
          <cx:pt idx="68192">257</cx:pt>
          <cx:pt idx="68193">262</cx:pt>
          <cx:pt idx="68194">247</cx:pt>
          <cx:pt idx="68195">265</cx:pt>
          <cx:pt idx="68196">258</cx:pt>
          <cx:pt idx="68197">277</cx:pt>
          <cx:pt idx="68198">236</cx:pt>
          <cx:pt idx="68199">275</cx:pt>
          <cx:pt idx="68200">277</cx:pt>
          <cx:pt idx="68201">262</cx:pt>
          <cx:pt idx="68202">226</cx:pt>
          <cx:pt idx="68203">222</cx:pt>
          <cx:pt idx="68204">219</cx:pt>
          <cx:pt idx="68205">102</cx:pt>
          <cx:pt idx="68206">43</cx:pt>
          <cx:pt idx="68207">19</cx:pt>
          <cx:pt idx="68208">24</cx:pt>
          <cx:pt idx="68209">34</cx:pt>
          <cx:pt idx="68210">45</cx:pt>
          <cx:pt idx="68211">75</cx:pt>
          <cx:pt idx="68212">148</cx:pt>
          <cx:pt idx="68213">251</cx:pt>
          <cx:pt idx="68214">217</cx:pt>
          <cx:pt idx="68215">271</cx:pt>
          <cx:pt idx="68216">274</cx:pt>
          <cx:pt idx="68217">269</cx:pt>
          <cx:pt idx="68218">261</cx:pt>
          <cx:pt idx="68219">282</cx:pt>
          <cx:pt idx="68220">267</cx:pt>
          <cx:pt idx="68221">291</cx:pt>
          <cx:pt idx="68222">288</cx:pt>
          <cx:pt idx="68223">282</cx:pt>
          <cx:pt idx="68224">257</cx:pt>
          <cx:pt idx="68225">242</cx:pt>
          <cx:pt idx="68226">212</cx:pt>
          <cx:pt idx="68227">212</cx:pt>
          <cx:pt idx="68228">191</cx:pt>
          <cx:pt idx="68229">85</cx:pt>
          <cx:pt idx="68230">43</cx:pt>
          <cx:pt idx="68231">21</cx:pt>
          <cx:pt idx="68232">11</cx:pt>
          <cx:pt idx="68233">16</cx:pt>
          <cx:pt idx="68234">32</cx:pt>
          <cx:pt idx="68235">53</cx:pt>
          <cx:pt idx="68236">156</cx:pt>
          <cx:pt idx="68237">211</cx:pt>
          <cx:pt idx="68238">191</cx:pt>
          <cx:pt idx="68239">220</cx:pt>
          <cx:pt idx="68240">248</cx:pt>
          <cx:pt idx="68241">268</cx:pt>
          <cx:pt idx="68242">233</cx:pt>
          <cx:pt idx="68243">240</cx:pt>
          <cx:pt idx="68244">210</cx:pt>
          <cx:pt idx="68245">238</cx:pt>
          <cx:pt idx="68246">189</cx:pt>
          <cx:pt idx="68247">200</cx:pt>
          <cx:pt idx="68248">180</cx:pt>
          <cx:pt idx="68249">192</cx:pt>
          <cx:pt idx="68250">159</cx:pt>
          <cx:pt idx="68251">140</cx:pt>
          <cx:pt idx="68252">154</cx:pt>
          <cx:pt idx="68253">57</cx:pt>
          <cx:pt idx="68254">21</cx:pt>
          <cx:pt idx="68255">12</cx:pt>
          <cx:pt idx="68256">9</cx:pt>
          <cx:pt idx="68257">9</cx:pt>
          <cx:pt idx="68258">16</cx:pt>
          <cx:pt idx="68259">48</cx:pt>
          <cx:pt idx="68260">121</cx:pt>
          <cx:pt idx="68261">176</cx:pt>
          <cx:pt idx="68262">137</cx:pt>
          <cx:pt idx="68263">211</cx:pt>
          <cx:pt idx="68264">207</cx:pt>
          <cx:pt idx="68265">244</cx:pt>
          <cx:pt idx="68266">249</cx:pt>
          <cx:pt idx="68267">263</cx:pt>
          <cx:pt idx="68268">240</cx:pt>
          <cx:pt idx="68269">274</cx:pt>
          <cx:pt idx="68270">248</cx:pt>
          <cx:pt idx="68271">242</cx:pt>
          <cx:pt idx="68272">254</cx:pt>
          <cx:pt idx="68273">243</cx:pt>
          <cx:pt idx="68274">232</cx:pt>
          <cx:pt idx="68275">196</cx:pt>
          <cx:pt idx="68276">180</cx:pt>
          <cx:pt idx="68277">85</cx:pt>
          <cx:pt idx="68278">25</cx:pt>
          <cx:pt idx="68279">20</cx:pt>
          <cx:pt idx="68280">19</cx:pt>
          <cx:pt idx="68281">19</cx:pt>
          <cx:pt idx="68282">26</cx:pt>
          <cx:pt idx="68283">49</cx:pt>
          <cx:pt idx="68284">124</cx:pt>
          <cx:pt idx="68285">235</cx:pt>
          <cx:pt idx="68286">218</cx:pt>
          <cx:pt idx="68287">270</cx:pt>
          <cx:pt idx="68288">276</cx:pt>
          <cx:pt idx="68289">271</cx:pt>
          <cx:pt idx="68290">273</cx:pt>
          <cx:pt idx="68291">266</cx:pt>
          <cx:pt idx="68292">241</cx:pt>
          <cx:pt idx="68293">271</cx:pt>
          <cx:pt idx="68294">233</cx:pt>
          <cx:pt idx="68295">242</cx:pt>
          <cx:pt idx="68296">256</cx:pt>
          <cx:pt idx="68297">239</cx:pt>
          <cx:pt idx="68298">207</cx:pt>
          <cx:pt idx="68299">199</cx:pt>
          <cx:pt idx="68300">182</cx:pt>
          <cx:pt idx="68301">74</cx:pt>
          <cx:pt idx="68302">42</cx:pt>
          <cx:pt idx="68303">22</cx:pt>
          <cx:pt idx="68304">24</cx:pt>
          <cx:pt idx="68305">29</cx:pt>
          <cx:pt idx="68306">50</cx:pt>
          <cx:pt idx="68307">70</cx:pt>
          <cx:pt idx="68308">157</cx:pt>
          <cx:pt idx="68309">245</cx:pt>
          <cx:pt idx="68310">224</cx:pt>
          <cx:pt idx="68311">266</cx:pt>
          <cx:pt idx="68312">268</cx:pt>
          <cx:pt idx="68313">269</cx:pt>
          <cx:pt idx="68314">234</cx:pt>
          <cx:pt idx="68315">277</cx:pt>
          <cx:pt idx="68316">236</cx:pt>
          <cx:pt idx="68317">272</cx:pt>
          <cx:pt idx="68318">229</cx:pt>
          <cx:pt idx="68319">241</cx:pt>
          <cx:pt idx="68320">242</cx:pt>
          <cx:pt idx="68321">233</cx:pt>
          <cx:pt idx="68322">211</cx:pt>
          <cx:pt idx="68323">205</cx:pt>
          <cx:pt idx="68324">189</cx:pt>
          <cx:pt idx="68325">81</cx:pt>
          <cx:pt idx="68326">48</cx:pt>
          <cx:pt idx="68327">25</cx:pt>
          <cx:pt idx="68328">19</cx:pt>
          <cx:pt idx="68329">28</cx:pt>
          <cx:pt idx="68330">49</cx:pt>
          <cx:pt idx="68331">75</cx:pt>
          <cx:pt idx="68332">146</cx:pt>
          <cx:pt idx="68333">236</cx:pt>
          <cx:pt idx="68334">204</cx:pt>
          <cx:pt idx="68335">260</cx:pt>
          <cx:pt idx="68336">252</cx:pt>
          <cx:pt idx="68337">252</cx:pt>
          <cx:pt idx="68338">289</cx:pt>
          <cx:pt idx="68339">258</cx:pt>
          <cx:pt idx="68340">259</cx:pt>
          <cx:pt idx="68341">285</cx:pt>
          <cx:pt idx="68342">254</cx:pt>
          <cx:pt idx="68343">226</cx:pt>
          <cx:pt idx="68344">255</cx:pt>
          <cx:pt idx="68345">251</cx:pt>
          <cx:pt idx="68346">205</cx:pt>
          <cx:pt idx="68347">215</cx:pt>
          <cx:pt idx="68348">183</cx:pt>
          <cx:pt idx="68349">96</cx:pt>
          <cx:pt idx="68350">51</cx:pt>
          <cx:pt idx="68351">24</cx:pt>
          <cx:pt idx="68352">20</cx:pt>
          <cx:pt idx="68353">28</cx:pt>
          <cx:pt idx="68354">51</cx:pt>
          <cx:pt idx="68355">79</cx:pt>
          <cx:pt idx="68356">137</cx:pt>
          <cx:pt idx="68357">227</cx:pt>
          <cx:pt idx="68358">214</cx:pt>
          <cx:pt idx="68359">261</cx:pt>
          <cx:pt idx="68360">242</cx:pt>
          <cx:pt idx="68361">266</cx:pt>
          <cx:pt idx="68362">268</cx:pt>
          <cx:pt idx="68363">261</cx:pt>
          <cx:pt idx="68364">250</cx:pt>
          <cx:pt idx="68365">265</cx:pt>
          <cx:pt idx="68366">252</cx:pt>
          <cx:pt idx="68367">249</cx:pt>
          <cx:pt idx="68368">263</cx:pt>
          <cx:pt idx="68369">269</cx:pt>
          <cx:pt idx="68370">220</cx:pt>
          <cx:pt idx="68371">204</cx:pt>
          <cx:pt idx="68372">188</cx:pt>
          <cx:pt idx="68373">99</cx:pt>
          <cx:pt idx="68374">39</cx:pt>
          <cx:pt idx="68375">22</cx:pt>
          <cx:pt idx="68376">20</cx:pt>
          <cx:pt idx="68377">29</cx:pt>
          <cx:pt idx="68378">48</cx:pt>
          <cx:pt idx="68379">64</cx:pt>
          <cx:pt idx="68380">145</cx:pt>
          <cx:pt idx="68381">239</cx:pt>
          <cx:pt idx="68382">218</cx:pt>
          <cx:pt idx="68383">267</cx:pt>
          <cx:pt idx="68384">262</cx:pt>
          <cx:pt idx="68385">274</cx:pt>
          <cx:pt idx="68386">278</cx:pt>
          <cx:pt idx="68387">289</cx:pt>
          <cx:pt idx="68388">294</cx:pt>
          <cx:pt idx="68389">302</cx:pt>
          <cx:pt idx="68390">284</cx:pt>
          <cx:pt idx="68391">278</cx:pt>
          <cx:pt idx="68392">287</cx:pt>
          <cx:pt idx="68393">246</cx:pt>
          <cx:pt idx="68394">203</cx:pt>
          <cx:pt idx="68395">223</cx:pt>
          <cx:pt idx="68396">213</cx:pt>
          <cx:pt idx="68397">100</cx:pt>
          <cx:pt idx="68398">39</cx:pt>
          <cx:pt idx="68399">25</cx:pt>
          <cx:pt idx="68400">13</cx:pt>
          <cx:pt idx="68401">16</cx:pt>
          <cx:pt idx="68402">26</cx:pt>
          <cx:pt idx="68403">63</cx:pt>
          <cx:pt idx="68404">137</cx:pt>
          <cx:pt idx="68405">209</cx:pt>
          <cx:pt idx="68406">198</cx:pt>
          <cx:pt idx="68407">247</cx:pt>
          <cx:pt idx="68408">250</cx:pt>
          <cx:pt idx="68409">260</cx:pt>
          <cx:pt idx="68410">224</cx:pt>
          <cx:pt idx="68411">230</cx:pt>
          <cx:pt idx="68412">230</cx:pt>
          <cx:pt idx="68413">248</cx:pt>
          <cx:pt idx="68414">190</cx:pt>
          <cx:pt idx="68415">200</cx:pt>
          <cx:pt idx="68416">174</cx:pt>
          <cx:pt idx="68417">184</cx:pt>
          <cx:pt idx="68418">162</cx:pt>
          <cx:pt idx="68419">153</cx:pt>
          <cx:pt idx="68420">138</cx:pt>
          <cx:pt idx="68421">50</cx:pt>
          <cx:pt idx="68422">16</cx:pt>
          <cx:pt idx="68423">10</cx:pt>
          <cx:pt idx="68424">7</cx:pt>
          <cx:pt idx="68425">6</cx:pt>
          <cx:pt idx="68426">16</cx:pt>
          <cx:pt idx="68427">41</cx:pt>
          <cx:pt idx="68428">117</cx:pt>
          <cx:pt idx="68429">180</cx:pt>
          <cx:pt idx="68430">136</cx:pt>
          <cx:pt idx="68431">204</cx:pt>
          <cx:pt idx="68432">195</cx:pt>
          <cx:pt idx="68433">243</cx:pt>
          <cx:pt idx="68434">214</cx:pt>
          <cx:pt idx="68435">247</cx:pt>
          <cx:pt idx="68436">238</cx:pt>
          <cx:pt idx="68437">237</cx:pt>
          <cx:pt idx="68438">213</cx:pt>
          <cx:pt idx="68439">222</cx:pt>
          <cx:pt idx="68440">247</cx:pt>
          <cx:pt idx="68441">263</cx:pt>
          <cx:pt idx="68442">211</cx:pt>
          <cx:pt idx="68443">207</cx:pt>
          <cx:pt idx="68444">169</cx:pt>
          <cx:pt idx="68445">78</cx:pt>
          <cx:pt idx="68446">21</cx:pt>
          <cx:pt idx="68447">18</cx:pt>
          <cx:pt idx="68448">17</cx:pt>
          <cx:pt idx="68449">14</cx:pt>
          <cx:pt idx="68450">25</cx:pt>
          <cx:pt idx="68451">47</cx:pt>
          <cx:pt idx="68452">142</cx:pt>
          <cx:pt idx="68453">267</cx:pt>
          <cx:pt idx="68454">239</cx:pt>
          <cx:pt idx="68455">263</cx:pt>
          <cx:pt idx="68456">266</cx:pt>
          <cx:pt idx="68457">251</cx:pt>
          <cx:pt idx="68458">258</cx:pt>
          <cx:pt idx="68459">250</cx:pt>
          <cx:pt idx="68460">265</cx:pt>
          <cx:pt idx="68461">270</cx:pt>
          <cx:pt idx="68462">216</cx:pt>
          <cx:pt idx="68463">229</cx:pt>
          <cx:pt idx="68464">256</cx:pt>
          <cx:pt idx="68465">242</cx:pt>
          <cx:pt idx="68466">205</cx:pt>
          <cx:pt idx="68467">203</cx:pt>
          <cx:pt idx="68468">170</cx:pt>
          <cx:pt idx="68469">86</cx:pt>
          <cx:pt idx="68470">36</cx:pt>
          <cx:pt idx="68471">27</cx:pt>
          <cx:pt idx="68472">19</cx:pt>
          <cx:pt idx="68473">25</cx:pt>
          <cx:pt idx="68474">50</cx:pt>
          <cx:pt idx="68475">71</cx:pt>
          <cx:pt idx="68476">138</cx:pt>
          <cx:pt idx="68477">243</cx:pt>
          <cx:pt idx="68478">217</cx:pt>
          <cx:pt idx="68479">253</cx:pt>
          <cx:pt idx="68480">247</cx:pt>
          <cx:pt idx="68481">249</cx:pt>
          <cx:pt idx="68482">226</cx:pt>
          <cx:pt idx="68483">254</cx:pt>
          <cx:pt idx="68484">247</cx:pt>
          <cx:pt idx="68485">249</cx:pt>
          <cx:pt idx="68486">215</cx:pt>
          <cx:pt idx="68487">237</cx:pt>
          <cx:pt idx="68488">236</cx:pt>
          <cx:pt idx="68489">224</cx:pt>
          <cx:pt idx="68490">196</cx:pt>
          <cx:pt idx="68491">181</cx:pt>
          <cx:pt idx="68492">183</cx:pt>
          <cx:pt idx="68493">81</cx:pt>
          <cx:pt idx="68494">41</cx:pt>
          <cx:pt idx="68495">25</cx:pt>
          <cx:pt idx="68496">15</cx:pt>
          <cx:pt idx="68497">25</cx:pt>
          <cx:pt idx="68498">56</cx:pt>
          <cx:pt idx="68499">66</cx:pt>
          <cx:pt idx="68500">147</cx:pt>
          <cx:pt idx="68501">253</cx:pt>
          <cx:pt idx="68502">211</cx:pt>
          <cx:pt idx="68503">261</cx:pt>
          <cx:pt idx="68504">259</cx:pt>
          <cx:pt idx="68505">261</cx:pt>
          <cx:pt idx="68506">248</cx:pt>
          <cx:pt idx="68507">265</cx:pt>
          <cx:pt idx="68508">253</cx:pt>
          <cx:pt idx="68509">265</cx:pt>
          <cx:pt idx="68510">236</cx:pt>
          <cx:pt idx="68511">234</cx:pt>
          <cx:pt idx="68512">271</cx:pt>
          <cx:pt idx="68513">245</cx:pt>
          <cx:pt idx="68514">218</cx:pt>
          <cx:pt idx="68515">212</cx:pt>
          <cx:pt idx="68516">185</cx:pt>
          <cx:pt idx="68517">96</cx:pt>
          <cx:pt idx="68518">46</cx:pt>
          <cx:pt idx="68519">19</cx:pt>
          <cx:pt idx="68520">21</cx:pt>
          <cx:pt idx="68521">27</cx:pt>
          <cx:pt idx="68522">51</cx:pt>
          <cx:pt idx="68523">66</cx:pt>
          <cx:pt idx="68524">143</cx:pt>
          <cx:pt idx="68525">238</cx:pt>
          <cx:pt idx="68526">207</cx:pt>
          <cx:pt idx="68527">247</cx:pt>
          <cx:pt idx="68528">238</cx:pt>
          <cx:pt idx="68529">260</cx:pt>
          <cx:pt idx="68530">253</cx:pt>
          <cx:pt idx="68531">271</cx:pt>
          <cx:pt idx="68532">247</cx:pt>
          <cx:pt idx="68533">275</cx:pt>
          <cx:pt idx="68534">252</cx:pt>
          <cx:pt idx="68535">267</cx:pt>
          <cx:pt idx="68536">263</cx:pt>
          <cx:pt idx="68537">250</cx:pt>
          <cx:pt idx="68538">220</cx:pt>
          <cx:pt idx="68539">207</cx:pt>
          <cx:pt idx="68540">203</cx:pt>
          <cx:pt idx="68541">106</cx:pt>
          <cx:pt idx="68542">49</cx:pt>
          <cx:pt idx="68543">27</cx:pt>
          <cx:pt idx="68544">22</cx:pt>
          <cx:pt idx="68545">31</cx:pt>
          <cx:pt idx="68546">47</cx:pt>
          <cx:pt idx="68547">66</cx:pt>
          <cx:pt idx="68548">128</cx:pt>
          <cx:pt idx="68549">245</cx:pt>
          <cx:pt idx="68550">219</cx:pt>
          <cx:pt idx="68551">269</cx:pt>
          <cx:pt idx="68552">256</cx:pt>
          <cx:pt idx="68553">267</cx:pt>
          <cx:pt idx="68554">257</cx:pt>
          <cx:pt idx="68555">250</cx:pt>
          <cx:pt idx="68556">258</cx:pt>
          <cx:pt idx="68557">279</cx:pt>
          <cx:pt idx="68558">273</cx:pt>
          <cx:pt idx="68559">256</cx:pt>
          <cx:pt idx="68560">254</cx:pt>
          <cx:pt idx="68561">235</cx:pt>
          <cx:pt idx="68562">213</cx:pt>
          <cx:pt idx="68563">197</cx:pt>
          <cx:pt idx="68564">180</cx:pt>
          <cx:pt idx="68565">104</cx:pt>
          <cx:pt idx="68566">42</cx:pt>
          <cx:pt idx="68567">30</cx:pt>
          <cx:pt idx="68568">11</cx:pt>
          <cx:pt idx="68569">10</cx:pt>
          <cx:pt idx="68570">26</cx:pt>
          <cx:pt idx="68571">52</cx:pt>
          <cx:pt idx="68572">120</cx:pt>
          <cx:pt idx="68573">183</cx:pt>
          <cx:pt idx="68574">174</cx:pt>
          <cx:pt idx="68575">229</cx:pt>
          <cx:pt idx="68576">254</cx:pt>
          <cx:pt idx="68577">233</cx:pt>
          <cx:pt idx="68578">224</cx:pt>
          <cx:pt idx="68579">210</cx:pt>
          <cx:pt idx="68580">210</cx:pt>
          <cx:pt idx="68581">233</cx:pt>
          <cx:pt idx="68582">172</cx:pt>
          <cx:pt idx="68583">179</cx:pt>
          <cx:pt idx="68584">185</cx:pt>
          <cx:pt idx="68585">165</cx:pt>
          <cx:pt idx="68586">151</cx:pt>
          <cx:pt idx="68587">143</cx:pt>
          <cx:pt idx="68588">139</cx:pt>
          <cx:pt idx="68589">52</cx:pt>
          <cx:pt idx="68590">18</cx:pt>
          <cx:pt idx="68591">10</cx:pt>
          <cx:pt idx="68592">7</cx:pt>
          <cx:pt idx="68593">9</cx:pt>
          <cx:pt idx="68594">5</cx:pt>
          <cx:pt idx="68595">30</cx:pt>
          <cx:pt idx="68596">41</cx:pt>
          <cx:pt idx="68597">75</cx:pt>
          <cx:pt idx="68598">123</cx:pt>
          <cx:pt idx="68599">136</cx:pt>
          <cx:pt idx="68600">167</cx:pt>
          <cx:pt idx="68601">192</cx:pt>
          <cx:pt idx="68602">185</cx:pt>
          <cx:pt idx="68603">211</cx:pt>
          <cx:pt idx="68604">204</cx:pt>
          <cx:pt idx="68605">207</cx:pt>
          <cx:pt idx="68606">204</cx:pt>
          <cx:pt idx="68607">221</cx:pt>
          <cx:pt idx="68608">212</cx:pt>
          <cx:pt idx="68609">227</cx:pt>
          <cx:pt idx="68610">217</cx:pt>
          <cx:pt idx="68611">205</cx:pt>
          <cx:pt idx="68612">198</cx:pt>
          <cx:pt idx="68613">160</cx:pt>
          <cx:pt idx="68614">63</cx:pt>
          <cx:pt idx="68615">24</cx:pt>
          <cx:pt idx="68616">15</cx:pt>
          <cx:pt idx="68617">14</cx:pt>
          <cx:pt idx="68618">12</cx:pt>
          <cx:pt idx="68619">27</cx:pt>
          <cx:pt idx="68620">45</cx:pt>
          <cx:pt idx="68621">113</cx:pt>
          <cx:pt idx="68622">197</cx:pt>
          <cx:pt idx="68623">183</cx:pt>
          <cx:pt idx="68624">216</cx:pt>
          <cx:pt idx="68625">242</cx:pt>
          <cx:pt idx="68626">234</cx:pt>
          <cx:pt idx="68627">217</cx:pt>
          <cx:pt idx="68628">230</cx:pt>
          <cx:pt idx="68629">210</cx:pt>
          <cx:pt idx="68630">224</cx:pt>
          <cx:pt idx="68631">184</cx:pt>
          <cx:pt idx="68632">207</cx:pt>
          <cx:pt idx="68633">205</cx:pt>
          <cx:pt idx="68634">191</cx:pt>
          <cx:pt idx="68635">186</cx:pt>
          <cx:pt idx="68636">172</cx:pt>
          <cx:pt idx="68637">134</cx:pt>
          <cx:pt idx="68638">66</cx:pt>
          <cx:pt idx="68639">36</cx:pt>
          <cx:pt idx="68640">23</cx:pt>
          <cx:pt idx="68641">21</cx:pt>
          <cx:pt idx="68642">18</cx:pt>
          <cx:pt idx="68643">44</cx:pt>
          <cx:pt idx="68644">67</cx:pt>
          <cx:pt idx="68645">103</cx:pt>
          <cx:pt idx="68646">195</cx:pt>
          <cx:pt idx="68647">161</cx:pt>
          <cx:pt idx="68648">174</cx:pt>
          <cx:pt idx="68649">201</cx:pt>
          <cx:pt idx="68650">207</cx:pt>
          <cx:pt idx="68651">192</cx:pt>
          <cx:pt idx="68652">214</cx:pt>
          <cx:pt idx="68653">189</cx:pt>
          <cx:pt idx="68654">212</cx:pt>
          <cx:pt idx="68655">178</cx:pt>
          <cx:pt idx="68656">183</cx:pt>
          <cx:pt idx="68657">196</cx:pt>
          <cx:pt idx="68658">185</cx:pt>
          <cx:pt idx="68659">179</cx:pt>
          <cx:pt idx="68660">177</cx:pt>
          <cx:pt idx="68661">129</cx:pt>
          <cx:pt idx="68662">54</cx:pt>
          <cx:pt idx="68663">36</cx:pt>
          <cx:pt idx="68664">21</cx:pt>
          <cx:pt idx="68665">19</cx:pt>
          <cx:pt idx="68666">20</cx:pt>
          <cx:pt idx="68667">50</cx:pt>
          <cx:pt idx="68668">68</cx:pt>
          <cx:pt idx="68669">106</cx:pt>
          <cx:pt idx="68670">180</cx:pt>
          <cx:pt idx="68671">175</cx:pt>
          <cx:pt idx="68672">198</cx:pt>
          <cx:pt idx="68673">239</cx:pt>
          <cx:pt idx="68674">231</cx:pt>
          <cx:pt idx="68675">203</cx:pt>
          <cx:pt idx="68676">209</cx:pt>
          <cx:pt idx="68677">203</cx:pt>
          <cx:pt idx="68678">233</cx:pt>
          <cx:pt idx="68679">207</cx:pt>
          <cx:pt idx="68680">187</cx:pt>
          <cx:pt idx="68681">209</cx:pt>
          <cx:pt idx="68682">196</cx:pt>
          <cx:pt idx="68683">196</cx:pt>
          <cx:pt idx="68684">185</cx:pt>
          <cx:pt idx="68685">122</cx:pt>
          <cx:pt idx="68686">38</cx:pt>
          <cx:pt idx="68687">30</cx:pt>
          <cx:pt idx="68688">22</cx:pt>
          <cx:pt idx="68689">20</cx:pt>
          <cx:pt idx="68690">19</cx:pt>
          <cx:pt idx="68691">45</cx:pt>
          <cx:pt idx="68692">72</cx:pt>
          <cx:pt idx="68693">110</cx:pt>
          <cx:pt idx="68694">214</cx:pt>
          <cx:pt idx="68695">192</cx:pt>
          <cx:pt idx="68696">215</cx:pt>
          <cx:pt idx="68697">241</cx:pt>
          <cx:pt idx="68698">220</cx:pt>
          <cx:pt idx="68699">218</cx:pt>
          <cx:pt idx="68700">220</cx:pt>
          <cx:pt idx="68701">220</cx:pt>
          <cx:pt idx="68702">236</cx:pt>
          <cx:pt idx="68703">221</cx:pt>
          <cx:pt idx="68704">198</cx:pt>
          <cx:pt idx="68705">221</cx:pt>
          <cx:pt idx="68706">193</cx:pt>
          <cx:pt idx="68707">174</cx:pt>
          <cx:pt idx="68708">186</cx:pt>
          <cx:pt idx="68709">137</cx:pt>
          <cx:pt idx="68710">64</cx:pt>
          <cx:pt idx="68711">46</cx:pt>
          <cx:pt idx="68712">24</cx:pt>
          <cx:pt idx="68713">19</cx:pt>
          <cx:pt idx="68714">16</cx:pt>
          <cx:pt idx="68715">50</cx:pt>
          <cx:pt idx="68716">75</cx:pt>
          <cx:pt idx="68717">129</cx:pt>
          <cx:pt idx="68718">223</cx:pt>
          <cx:pt idx="68719">177</cx:pt>
          <cx:pt idx="68720">216</cx:pt>
          <cx:pt idx="68721">243</cx:pt>
          <cx:pt idx="68722">233</cx:pt>
          <cx:pt idx="68723">225</cx:pt>
          <cx:pt idx="68724">242</cx:pt>
          <cx:pt idx="68725">226</cx:pt>
          <cx:pt idx="68726">246</cx:pt>
          <cx:pt idx="68727">229</cx:pt>
          <cx:pt idx="68728">238</cx:pt>
          <cx:pt idx="68729">233</cx:pt>
          <cx:pt idx="68730">221</cx:pt>
          <cx:pt idx="68731">201</cx:pt>
          <cx:pt idx="68732">180</cx:pt>
          <cx:pt idx="68733">141</cx:pt>
          <cx:pt idx="68734">65</cx:pt>
          <cx:pt idx="68735">38</cx:pt>
          <cx:pt idx="68736">18</cx:pt>
          <cx:pt idx="68737">12</cx:pt>
          <cx:pt idx="68738">8</cx:pt>
          <cx:pt idx="68739">37</cx:pt>
          <cx:pt idx="68740">47</cx:pt>
          <cx:pt idx="68741">96</cx:pt>
          <cx:pt idx="68742">186</cx:pt>
          <cx:pt idx="68743">170</cx:pt>
          <cx:pt idx="68744">199</cx:pt>
          <cx:pt idx="68745">220</cx:pt>
          <cx:pt idx="68746">231</cx:pt>
          <cx:pt idx="68747">173</cx:pt>
          <cx:pt idx="68748">203</cx:pt>
          <cx:pt idx="68749">213</cx:pt>
          <cx:pt idx="68750">194</cx:pt>
          <cx:pt idx="68751">163</cx:pt>
          <cx:pt idx="68752">164</cx:pt>
          <cx:pt idx="68753">140</cx:pt>
          <cx:pt idx="68754">169</cx:pt>
          <cx:pt idx="68755">130</cx:pt>
          <cx:pt idx="68756">109</cx:pt>
          <cx:pt idx="68757">79</cx:pt>
          <cx:pt idx="68758">34</cx:pt>
          <cx:pt idx="68759">18</cx:pt>
          <cx:pt idx="68760">11</cx:pt>
          <cx:pt idx="68761">6</cx:pt>
          <cx:pt idx="68762">8</cx:pt>
          <cx:pt idx="68763">20</cx:pt>
          <cx:pt idx="68764">47</cx:pt>
          <cx:pt idx="68765">75</cx:pt>
          <cx:pt idx="68766">135</cx:pt>
          <cx:pt idx="68767">125</cx:pt>
          <cx:pt idx="68768">182</cx:pt>
          <cx:pt idx="68769">187</cx:pt>
          <cx:pt idx="68770">220</cx:pt>
          <cx:pt idx="68771">203</cx:pt>
          <cx:pt idx="68772">224</cx:pt>
          <cx:pt idx="68773">219</cx:pt>
          <cx:pt idx="68774">207</cx:pt>
          <cx:pt idx="68775">215</cx:pt>
          <cx:pt idx="68776">226</cx:pt>
          <cx:pt idx="68777">219</cx:pt>
          <cx:pt idx="68778">212</cx:pt>
          <cx:pt idx="68779">200</cx:pt>
          <cx:pt idx="68780">200</cx:pt>
          <cx:pt idx="68781">137</cx:pt>
          <cx:pt idx="68782">58</cx:pt>
          <cx:pt idx="68783">26</cx:pt>
          <cx:pt idx="68784">19</cx:pt>
          <cx:pt idx="68785">15</cx:pt>
          <cx:pt idx="68786">13</cx:pt>
          <cx:pt idx="68787">40</cx:pt>
          <cx:pt idx="68788">48</cx:pt>
          <cx:pt idx="68789">110</cx:pt>
          <cx:pt idx="68790">216</cx:pt>
          <cx:pt idx="68791">195</cx:pt>
          <cx:pt idx="68792">227</cx:pt>
          <cx:pt idx="68793">254</cx:pt>
          <cx:pt idx="68794">250</cx:pt>
          <cx:pt idx="68795">220</cx:pt>
          <cx:pt idx="68796">217</cx:pt>
          <cx:pt idx="68797">219</cx:pt>
          <cx:pt idx="68798">236</cx:pt>
          <cx:pt idx="68799">233</cx:pt>
          <cx:pt idx="68800">212</cx:pt>
          <cx:pt idx="68801">223</cx:pt>
          <cx:pt idx="68802">203</cx:pt>
          <cx:pt idx="68803">203</cx:pt>
          <cx:pt idx="68804">197</cx:pt>
          <cx:pt idx="68805">158</cx:pt>
          <cx:pt idx="68806">71</cx:pt>
          <cx:pt idx="68807">42</cx:pt>
          <cx:pt idx="68808">23</cx:pt>
          <cx:pt idx="68809">20</cx:pt>
          <cx:pt idx="68810">18</cx:pt>
          <cx:pt idx="68811">52</cx:pt>
          <cx:pt idx="68812">75</cx:pt>
          <cx:pt idx="68813">119</cx:pt>
          <cx:pt idx="68814">216</cx:pt>
          <cx:pt idx="68815">191</cx:pt>
          <cx:pt idx="68816">221</cx:pt>
          <cx:pt idx="68817">221</cx:pt>
          <cx:pt idx="68818">228</cx:pt>
          <cx:pt idx="68819">215</cx:pt>
          <cx:pt idx="68820">222</cx:pt>
          <cx:pt idx="68821">184</cx:pt>
          <cx:pt idx="68822">207</cx:pt>
          <cx:pt idx="68823">187</cx:pt>
          <cx:pt idx="68824">218</cx:pt>
          <cx:pt idx="68825">209</cx:pt>
          <cx:pt idx="68826">199</cx:pt>
          <cx:pt idx="68827">197</cx:pt>
          <cx:pt idx="68828">174</cx:pt>
          <cx:pt idx="68829">131</cx:pt>
          <cx:pt idx="68830">64</cx:pt>
          <cx:pt idx="68831">39</cx:pt>
          <cx:pt idx="68832">19</cx:pt>
          <cx:pt idx="68833">16</cx:pt>
          <cx:pt idx="68834">23</cx:pt>
          <cx:pt idx="68835">55</cx:pt>
          <cx:pt idx="68836">74</cx:pt>
          <cx:pt idx="68837">110</cx:pt>
          <cx:pt idx="68838">222</cx:pt>
          <cx:pt idx="68839">194</cx:pt>
          <cx:pt idx="68840">225</cx:pt>
          <cx:pt idx="68841">227</cx:pt>
          <cx:pt idx="68842">243</cx:pt>
          <cx:pt idx="68843">202</cx:pt>
          <cx:pt idx="68844">205</cx:pt>
          <cx:pt idx="68845">200</cx:pt>
          <cx:pt idx="68846">230</cx:pt>
          <cx:pt idx="68847">200</cx:pt>
          <cx:pt idx="68848">207</cx:pt>
          <cx:pt idx="68849">225</cx:pt>
          <cx:pt idx="68850">217</cx:pt>
          <cx:pt idx="68851">210</cx:pt>
          <cx:pt idx="68852">185</cx:pt>
          <cx:pt idx="68853">148</cx:pt>
          <cx:pt idx="68854">64</cx:pt>
          <cx:pt idx="68855">39</cx:pt>
          <cx:pt idx="68856">16</cx:pt>
          <cx:pt idx="68857">19</cx:pt>
          <cx:pt idx="68858">25</cx:pt>
          <cx:pt idx="68859">50</cx:pt>
          <cx:pt idx="68860">73</cx:pt>
          <cx:pt idx="68861">122</cx:pt>
          <cx:pt idx="68862">226</cx:pt>
          <cx:pt idx="68863">191</cx:pt>
          <cx:pt idx="68864">229</cx:pt>
          <cx:pt idx="68865">223</cx:pt>
          <cx:pt idx="68866">244</cx:pt>
          <cx:pt idx="68867">214</cx:pt>
          <cx:pt idx="68868">239</cx:pt>
          <cx:pt idx="68869">218</cx:pt>
          <cx:pt idx="68870">253</cx:pt>
          <cx:pt idx="68871">217</cx:pt>
          <cx:pt idx="68872">210</cx:pt>
          <cx:pt idx="68873">228</cx:pt>
          <cx:pt idx="68874">216</cx:pt>
          <cx:pt idx="68875">192</cx:pt>
          <cx:pt idx="68876">180</cx:pt>
          <cx:pt idx="68877">158</cx:pt>
          <cx:pt idx="68878">66</cx:pt>
          <cx:pt idx="68879">44</cx:pt>
          <cx:pt idx="68880">24</cx:pt>
          <cx:pt idx="68881">20</cx:pt>
          <cx:pt idx="68882">20</cx:pt>
          <cx:pt idx="68883">59</cx:pt>
          <cx:pt idx="68884">75</cx:pt>
          <cx:pt idx="68885">105</cx:pt>
          <cx:pt idx="68886">218</cx:pt>
          <cx:pt idx="68887">196</cx:pt>
          <cx:pt idx="68888">225</cx:pt>
          <cx:pt idx="68889">223</cx:pt>
          <cx:pt idx="68890">246</cx:pt>
          <cx:pt idx="68891">224</cx:pt>
          <cx:pt idx="68892">241</cx:pt>
          <cx:pt idx="68893">233</cx:pt>
          <cx:pt idx="68894">249</cx:pt>
          <cx:pt idx="68895">233</cx:pt>
          <cx:pt idx="68896">220</cx:pt>
          <cx:pt idx="68897">235</cx:pt>
          <cx:pt idx="68898">210</cx:pt>
          <cx:pt idx="68899">200</cx:pt>
          <cx:pt idx="68900">197</cx:pt>
          <cx:pt idx="68901">133</cx:pt>
          <cx:pt idx="68902">77</cx:pt>
          <cx:pt idx="68903">39</cx:pt>
          <cx:pt idx="68904">20</cx:pt>
          <cx:pt idx="68905">12</cx:pt>
          <cx:pt idx="68906">5</cx:pt>
          <cx:pt idx="68907">34</cx:pt>
          <cx:pt idx="68908">47</cx:pt>
          <cx:pt idx="68909">100</cx:pt>
          <cx:pt idx="68910">178</cx:pt>
          <cx:pt idx="68911">151</cx:pt>
          <cx:pt idx="68912">168</cx:pt>
          <cx:pt idx="68913">204</cx:pt>
          <cx:pt idx="68914">190</cx:pt>
          <cx:pt idx="68915">182</cx:pt>
          <cx:pt idx="68916">186</cx:pt>
          <cx:pt idx="68917">184</cx:pt>
          <cx:pt idx="68918">182</cx:pt>
          <cx:pt idx="68919">163</cx:pt>
          <cx:pt idx="68920">149</cx:pt>
          <cx:pt idx="68921">129</cx:pt>
          <cx:pt idx="68922">140</cx:pt>
          <cx:pt idx="68923">113</cx:pt>
          <cx:pt idx="68924">101</cx:pt>
          <cx:pt idx="68925">71</cx:pt>
          <cx:pt idx="68926">27</cx:pt>
          <cx:pt idx="68927">17</cx:pt>
          <cx:pt idx="68928">9</cx:pt>
          <cx:pt idx="68929">5</cx:pt>
          <cx:pt idx="68930">6</cx:pt>
          <cx:pt idx="68931">15</cx:pt>
          <cx:pt idx="68932">39</cx:pt>
          <cx:pt idx="68933">74</cx:pt>
          <cx:pt idx="68934">117</cx:pt>
          <cx:pt idx="68935">113</cx:pt>
          <cx:pt idx="68936">146</cx:pt>
          <cx:pt idx="68937">192</cx:pt>
          <cx:pt idx="68938">191</cx:pt>
          <cx:pt idx="68939">177</cx:pt>
          <cx:pt idx="68940">195</cx:pt>
          <cx:pt idx="68941">197</cx:pt>
          <cx:pt idx="68942">198</cx:pt>
          <cx:pt idx="68943">184</cx:pt>
          <cx:pt idx="68944">192</cx:pt>
          <cx:pt idx="68945">193</cx:pt>
          <cx:pt idx="68946">226</cx:pt>
          <cx:pt idx="68947">185</cx:pt>
          <cx:pt idx="68948">192</cx:pt>
          <cx:pt idx="68949">123</cx:pt>
          <cx:pt idx="68950">47</cx:pt>
          <cx:pt idx="68951">17</cx:pt>
          <cx:pt idx="68952">17</cx:pt>
          <cx:pt idx="68953">18</cx:pt>
          <cx:pt idx="68954">13</cx:pt>
          <cx:pt idx="68955">31</cx:pt>
          <cx:pt idx="68956">40</cx:pt>
          <cx:pt idx="68957">98</cx:pt>
          <cx:pt idx="68958">202</cx:pt>
          <cx:pt idx="68959">185</cx:pt>
          <cx:pt idx="68960">225</cx:pt>
          <cx:pt idx="68961">240</cx:pt>
          <cx:pt idx="68962">244</cx:pt>
          <cx:pt idx="68963">211</cx:pt>
          <cx:pt idx="68964">226</cx:pt>
          <cx:pt idx="68965">192</cx:pt>
          <cx:pt idx="68966">214</cx:pt>
          <cx:pt idx="68967">212</cx:pt>
          <cx:pt idx="68968">206</cx:pt>
          <cx:pt idx="68969">228</cx:pt>
          <cx:pt idx="68970">195</cx:pt>
          <cx:pt idx="68971">195</cx:pt>
          <cx:pt idx="68972">178</cx:pt>
          <cx:pt idx="68973">133</cx:pt>
          <cx:pt idx="68974">59</cx:pt>
          <cx:pt idx="68975">36</cx:pt>
          <cx:pt idx="68976">26</cx:pt>
          <cx:pt idx="68977">15</cx:pt>
          <cx:pt idx="68978">20</cx:pt>
          <cx:pt idx="68979">53</cx:pt>
          <cx:pt idx="68980">69</cx:pt>
          <cx:pt idx="68981">95</cx:pt>
          <cx:pt idx="68982">201</cx:pt>
          <cx:pt idx="68983">199</cx:pt>
          <cx:pt idx="68984">202</cx:pt>
          <cx:pt idx="68985">215</cx:pt>
          <cx:pt idx="68986">213</cx:pt>
          <cx:pt idx="68987">187</cx:pt>
          <cx:pt idx="68988">222</cx:pt>
          <cx:pt idx="68989">209</cx:pt>
          <cx:pt idx="68990">215</cx:pt>
          <cx:pt idx="68991">206</cx:pt>
          <cx:pt idx="68992">204</cx:pt>
          <cx:pt idx="68993">234</cx:pt>
          <cx:pt idx="68994">202</cx:pt>
          <cx:pt idx="68995">194</cx:pt>
          <cx:pt idx="68996">179</cx:pt>
          <cx:pt idx="68997">142</cx:pt>
          <cx:pt idx="68998">72</cx:pt>
          <cx:pt idx="68999">42</cx:pt>
          <cx:pt idx="69000">21</cx:pt>
          <cx:pt idx="69001">19</cx:pt>
          <cx:pt idx="69002">22</cx:pt>
          <cx:pt idx="69003">55</cx:pt>
          <cx:pt idx="69004">75</cx:pt>
          <cx:pt idx="69005">101</cx:pt>
          <cx:pt idx="69006">222</cx:pt>
          <cx:pt idx="69007">191</cx:pt>
          <cx:pt idx="69008">209</cx:pt>
          <cx:pt idx="69009">223</cx:pt>
          <cx:pt idx="69010">221</cx:pt>
          <cx:pt idx="69011">195</cx:pt>
          <cx:pt idx="69012">206</cx:pt>
          <cx:pt idx="69013">199</cx:pt>
          <cx:pt idx="69014">242</cx:pt>
          <cx:pt idx="69015">232</cx:pt>
          <cx:pt idx="69016">229</cx:pt>
          <cx:pt idx="69017">217</cx:pt>
          <cx:pt idx="69018">197</cx:pt>
          <cx:pt idx="69019">198</cx:pt>
          <cx:pt idx="69020">197</cx:pt>
          <cx:pt idx="69021">155</cx:pt>
          <cx:pt idx="69022">69</cx:pt>
          <cx:pt idx="69023">41</cx:pt>
          <cx:pt idx="69024">21</cx:pt>
          <cx:pt idx="69025">21</cx:pt>
          <cx:pt idx="69026">22</cx:pt>
          <cx:pt idx="69027">46</cx:pt>
          <cx:pt idx="69028">70</cx:pt>
          <cx:pt idx="69029">108</cx:pt>
          <cx:pt idx="69030">218</cx:pt>
          <cx:pt idx="69031">184</cx:pt>
          <cx:pt idx="69032">229</cx:pt>
          <cx:pt idx="69033">235</cx:pt>
          <cx:pt idx="69034">248</cx:pt>
          <cx:pt idx="69035">230</cx:pt>
          <cx:pt idx="69036">220</cx:pt>
          <cx:pt idx="69037">216</cx:pt>
          <cx:pt idx="69038">235</cx:pt>
          <cx:pt idx="69039">226</cx:pt>
          <cx:pt idx="69040">212</cx:pt>
          <cx:pt idx="69041">224</cx:pt>
          <cx:pt idx="69042">218</cx:pt>
          <cx:pt idx="69043">191</cx:pt>
          <cx:pt idx="69044">175</cx:pt>
          <cx:pt idx="69045">152</cx:pt>
          <cx:pt idx="69046">71</cx:pt>
          <cx:pt idx="69047">42</cx:pt>
          <cx:pt idx="69048">27</cx:pt>
          <cx:pt idx="69049">22</cx:pt>
          <cx:pt idx="69050">21</cx:pt>
          <cx:pt idx="69051">49</cx:pt>
          <cx:pt idx="69052">73</cx:pt>
          <cx:pt idx="69053">107</cx:pt>
          <cx:pt idx="69054">224</cx:pt>
          <cx:pt idx="69055">181</cx:pt>
          <cx:pt idx="69056">213</cx:pt>
          <cx:pt idx="69057">251</cx:pt>
          <cx:pt idx="69058">262</cx:pt>
          <cx:pt idx="69059">220</cx:pt>
          <cx:pt idx="69060">241</cx:pt>
          <cx:pt idx="69061">215</cx:pt>
          <cx:pt idx="69062">248</cx:pt>
          <cx:pt idx="69063">243</cx:pt>
          <cx:pt idx="69064">243</cx:pt>
          <cx:pt idx="69065">238</cx:pt>
          <cx:pt idx="69066">203</cx:pt>
          <cx:pt idx="69067">200</cx:pt>
          <cx:pt idx="69068">192</cx:pt>
          <cx:pt idx="69069">141</cx:pt>
          <cx:pt idx="69070">62</cx:pt>
          <cx:pt idx="69071">34</cx:pt>
          <cx:pt idx="69072">18</cx:pt>
          <cx:pt idx="69073">8</cx:pt>
          <cx:pt idx="69074">5</cx:pt>
          <cx:pt idx="69075">21</cx:pt>
          <cx:pt idx="69076">58</cx:pt>
          <cx:pt idx="69077">93</cx:pt>
          <cx:pt idx="69078">166</cx:pt>
          <cx:pt idx="69079">152</cx:pt>
          <cx:pt idx="69080">175</cx:pt>
          <cx:pt idx="69081">206</cx:pt>
          <cx:pt idx="69082">200</cx:pt>
          <cx:pt idx="69083">178</cx:pt>
          <cx:pt idx="69084">185</cx:pt>
          <cx:pt idx="69085">176</cx:pt>
          <cx:pt idx="69086">190</cx:pt>
          <cx:pt idx="69087">145</cx:pt>
          <cx:pt idx="69088">141</cx:pt>
          <cx:pt idx="69089">123</cx:pt>
          <cx:pt idx="69090">151</cx:pt>
          <cx:pt idx="69091">124</cx:pt>
          <cx:pt idx="69092">103</cx:pt>
          <cx:pt idx="69093">87</cx:pt>
          <cx:pt idx="69094">25</cx:pt>
          <cx:pt idx="69095">18</cx:pt>
          <cx:pt idx="69096">7</cx:pt>
          <cx:pt idx="69097">4</cx:pt>
          <cx:pt idx="69098">5</cx:pt>
          <cx:pt idx="69099">14</cx:pt>
          <cx:pt idx="69100">44</cx:pt>
          <cx:pt idx="69101">66</cx:pt>
          <cx:pt idx="69102">114</cx:pt>
          <cx:pt idx="69103">115</cx:pt>
          <cx:pt idx="69104">155</cx:pt>
          <cx:pt idx="69105">177</cx:pt>
          <cx:pt idx="69106">198</cx:pt>
          <cx:pt idx="69107">193</cx:pt>
          <cx:pt idx="69108">205</cx:pt>
          <cx:pt idx="69109">195</cx:pt>
          <cx:pt idx="69110">201</cx:pt>
          <cx:pt idx="69111">188</cx:pt>
          <cx:pt idx="69112">209</cx:pt>
          <cx:pt idx="69113">215</cx:pt>
          <cx:pt idx="69114">225</cx:pt>
          <cx:pt idx="69115">195</cx:pt>
          <cx:pt idx="69116">182</cx:pt>
          <cx:pt idx="69117">137</cx:pt>
          <cx:pt idx="69118">42</cx:pt>
          <cx:pt idx="69119">23</cx:pt>
          <cx:pt idx="69120">14</cx:pt>
          <cx:pt idx="69121">22</cx:pt>
          <cx:pt idx="69122">16</cx:pt>
          <cx:pt idx="69123">33</cx:pt>
          <cx:pt idx="69124">45</cx:pt>
          <cx:pt idx="69125">101</cx:pt>
          <cx:pt idx="69126">232</cx:pt>
          <cx:pt idx="69127">214</cx:pt>
          <cx:pt idx="69128">224</cx:pt>
          <cx:pt idx="69129">229</cx:pt>
          <cx:pt idx="69130">254</cx:pt>
          <cx:pt idx="69131">209</cx:pt>
          <cx:pt idx="69132">209</cx:pt>
          <cx:pt idx="69133">206</cx:pt>
          <cx:pt idx="69134">233</cx:pt>
          <cx:pt idx="69135">219</cx:pt>
          <cx:pt idx="69136">217</cx:pt>
          <cx:pt idx="69137">218</cx:pt>
          <cx:pt idx="69138">198</cx:pt>
          <cx:pt idx="69139">192</cx:pt>
          <cx:pt idx="69140">179</cx:pt>
          <cx:pt idx="69141">147</cx:pt>
          <cx:pt idx="69142">68</cx:pt>
          <cx:pt idx="69143">44</cx:pt>
          <cx:pt idx="69144">27</cx:pt>
          <cx:pt idx="69145">19</cx:pt>
          <cx:pt idx="69146">20</cx:pt>
          <cx:pt idx="69147">45</cx:pt>
          <cx:pt idx="69148">74</cx:pt>
          <cx:pt idx="69149">112</cx:pt>
          <cx:pt idx="69150">217</cx:pt>
          <cx:pt idx="69151">207</cx:pt>
          <cx:pt idx="69152">218</cx:pt>
          <cx:pt idx="69153">224</cx:pt>
          <cx:pt idx="69154">203</cx:pt>
          <cx:pt idx="69155">178</cx:pt>
          <cx:pt idx="69156">198</cx:pt>
          <cx:pt idx="69157">188</cx:pt>
          <cx:pt idx="69158">206</cx:pt>
          <cx:pt idx="69159">195</cx:pt>
          <cx:pt idx="69160">196</cx:pt>
          <cx:pt idx="69161">198</cx:pt>
          <cx:pt idx="69162">201</cx:pt>
          <cx:pt idx="69163">183</cx:pt>
          <cx:pt idx="69164">166</cx:pt>
          <cx:pt idx="69165">139</cx:pt>
          <cx:pt idx="69166">73</cx:pt>
          <cx:pt idx="69167">47</cx:pt>
          <cx:pt idx="69168">28</cx:pt>
          <cx:pt idx="69169">24</cx:pt>
          <cx:pt idx="69170">25</cx:pt>
          <cx:pt idx="69171">41</cx:pt>
          <cx:pt idx="69172">73</cx:pt>
          <cx:pt idx="69173">113</cx:pt>
          <cx:pt idx="69174">207</cx:pt>
          <cx:pt idx="69175">186</cx:pt>
          <cx:pt idx="69176">220</cx:pt>
          <cx:pt idx="69177">251</cx:pt>
          <cx:pt idx="69178">217</cx:pt>
          <cx:pt idx="69179">218</cx:pt>
          <cx:pt idx="69180">233</cx:pt>
          <cx:pt idx="69181">225</cx:pt>
          <cx:pt idx="69182">243</cx:pt>
          <cx:pt idx="69183">204</cx:pt>
          <cx:pt idx="69184">208</cx:pt>
          <cx:pt idx="69185">231</cx:pt>
          <cx:pt idx="69186">220</cx:pt>
          <cx:pt idx="69187">192</cx:pt>
          <cx:pt idx="69188">195</cx:pt>
          <cx:pt idx="69189">147</cx:pt>
          <cx:pt idx="69190">67</cx:pt>
          <cx:pt idx="69191">36</cx:pt>
          <cx:pt idx="69192">28</cx:pt>
          <cx:pt idx="69193">21</cx:pt>
          <cx:pt idx="69194">23</cx:pt>
          <cx:pt idx="69195">49</cx:pt>
          <cx:pt idx="69196">69</cx:pt>
          <cx:pt idx="69197">102</cx:pt>
          <cx:pt idx="69198">208</cx:pt>
          <cx:pt idx="69199">196</cx:pt>
          <cx:pt idx="69200">215</cx:pt>
          <cx:pt idx="69201">243</cx:pt>
          <cx:pt idx="69202">236</cx:pt>
          <cx:pt idx="69203">189</cx:pt>
          <cx:pt idx="69204">215</cx:pt>
          <cx:pt idx="69205">206</cx:pt>
          <cx:pt idx="69206">241</cx:pt>
          <cx:pt idx="69207">227</cx:pt>
          <cx:pt idx="69208">208</cx:pt>
          <cx:pt idx="69209">235</cx:pt>
          <cx:pt idx="69210">220</cx:pt>
          <cx:pt idx="69211">174</cx:pt>
          <cx:pt idx="69212">184</cx:pt>
          <cx:pt idx="69213">146</cx:pt>
          <cx:pt idx="69214">74</cx:pt>
          <cx:pt idx="69215">44</cx:pt>
          <cx:pt idx="69216">23</cx:pt>
          <cx:pt idx="69217">25</cx:pt>
          <cx:pt idx="69218">22</cx:pt>
          <cx:pt idx="69219">46</cx:pt>
          <cx:pt idx="69220">67</cx:pt>
          <cx:pt idx="69221">113</cx:pt>
          <cx:pt idx="69222">200</cx:pt>
          <cx:pt idx="69223">197</cx:pt>
          <cx:pt idx="69224">226</cx:pt>
          <cx:pt idx="69225">244</cx:pt>
          <cx:pt idx="69226">254</cx:pt>
          <cx:pt idx="69227">209</cx:pt>
          <cx:pt idx="69228">226</cx:pt>
          <cx:pt idx="69229">212</cx:pt>
          <cx:pt idx="69230">237</cx:pt>
          <cx:pt idx="69231">215</cx:pt>
          <cx:pt idx="69232">238</cx:pt>
          <cx:pt idx="69233">228</cx:pt>
          <cx:pt idx="69234">207</cx:pt>
          <cx:pt idx="69235">186</cx:pt>
          <cx:pt idx="69236">205</cx:pt>
          <cx:pt idx="69237">150</cx:pt>
          <cx:pt idx="69238">65</cx:pt>
          <cx:pt idx="69239">38</cx:pt>
          <cx:pt idx="69240">17</cx:pt>
          <cx:pt idx="69241">8</cx:pt>
          <cx:pt idx="69242">9</cx:pt>
          <cx:pt idx="69243">25</cx:pt>
          <cx:pt idx="69244">51</cx:pt>
          <cx:pt idx="69245">71</cx:pt>
          <cx:pt idx="69246">155</cx:pt>
          <cx:pt idx="69247">152</cx:pt>
          <cx:pt idx="69248">181</cx:pt>
          <cx:pt idx="69249">183</cx:pt>
          <cx:pt idx="69250">185</cx:pt>
          <cx:pt idx="69251">169</cx:pt>
          <cx:pt idx="69252">171</cx:pt>
          <cx:pt idx="69253">179</cx:pt>
          <cx:pt idx="69254">157</cx:pt>
          <cx:pt idx="69255">137</cx:pt>
          <cx:pt idx="69256">138</cx:pt>
          <cx:pt idx="69257">127</cx:pt>
          <cx:pt idx="69258">152</cx:pt>
          <cx:pt idx="69259">113</cx:pt>
          <cx:pt idx="69260">102</cx:pt>
          <cx:pt idx="69261">72</cx:pt>
          <cx:pt idx="69262">25</cx:pt>
          <cx:pt idx="69263">14</cx:pt>
          <cx:pt idx="69264">8</cx:pt>
          <cx:pt idx="69265">2</cx:pt>
          <cx:pt idx="69266">2</cx:pt>
          <cx:pt idx="69267">15</cx:pt>
          <cx:pt idx="69268">42</cx:pt>
          <cx:pt idx="69269">63</cx:pt>
          <cx:pt idx="69270">111</cx:pt>
          <cx:pt idx="69271">112</cx:pt>
          <cx:pt idx="69272">153</cx:pt>
          <cx:pt idx="69273">174</cx:pt>
          <cx:pt idx="69274">193</cx:pt>
          <cx:pt idx="69275">185</cx:pt>
          <cx:pt idx="69276">198</cx:pt>
          <cx:pt idx="69277">209</cx:pt>
          <cx:pt idx="69278">206</cx:pt>
          <cx:pt idx="69279">183</cx:pt>
          <cx:pt idx="69280">187</cx:pt>
          <cx:pt idx="69281">200</cx:pt>
          <cx:pt idx="69282">210</cx:pt>
          <cx:pt idx="69283">182</cx:pt>
          <cx:pt idx="69284">191</cx:pt>
          <cx:pt idx="69285">142</cx:pt>
          <cx:pt idx="69286">45</cx:pt>
          <cx:pt idx="69287">21</cx:pt>
          <cx:pt idx="69288">18</cx:pt>
          <cx:pt idx="69289">17</cx:pt>
          <cx:pt idx="69290">14</cx:pt>
          <cx:pt idx="69291">30</cx:pt>
          <cx:pt idx="69292">39</cx:pt>
          <cx:pt idx="69293">99</cx:pt>
          <cx:pt idx="69294">227</cx:pt>
          <cx:pt idx="69295">200</cx:pt>
          <cx:pt idx="69296">234</cx:pt>
          <cx:pt idx="69297">229</cx:pt>
          <cx:pt idx="69298">251</cx:pt>
          <cx:pt idx="69299">196</cx:pt>
          <cx:pt idx="69300">208</cx:pt>
          <cx:pt idx="69301">215</cx:pt>
          <cx:pt idx="69302">240</cx:pt>
          <cx:pt idx="69303">216</cx:pt>
          <cx:pt idx="69304">216</cx:pt>
          <cx:pt idx="69305">217</cx:pt>
          <cx:pt idx="69306">204</cx:pt>
          <cx:pt idx="69307">201</cx:pt>
          <cx:pt idx="69308">178</cx:pt>
          <cx:pt idx="69309">130</cx:pt>
          <cx:pt idx="69310">65</cx:pt>
          <cx:pt idx="69311">44</cx:pt>
          <cx:pt idx="69312">23</cx:pt>
          <cx:pt idx="69313">20</cx:pt>
          <cx:pt idx="69314">17</cx:pt>
          <cx:pt idx="69315">46</cx:pt>
          <cx:pt idx="69316">69</cx:pt>
          <cx:pt idx="69317">108</cx:pt>
          <cx:pt idx="69318">210</cx:pt>
          <cx:pt idx="69319">188</cx:pt>
          <cx:pt idx="69320">217</cx:pt>
          <cx:pt idx="69321">213</cx:pt>
          <cx:pt idx="69322">225</cx:pt>
          <cx:pt idx="69323">169</cx:pt>
          <cx:pt idx="69324">212</cx:pt>
          <cx:pt idx="69325">203</cx:pt>
          <cx:pt idx="69326">216</cx:pt>
          <cx:pt idx="69327">192</cx:pt>
          <cx:pt idx="69328">192</cx:pt>
          <cx:pt idx="69329">194</cx:pt>
          <cx:pt idx="69330">187</cx:pt>
          <cx:pt idx="69331">175</cx:pt>
          <cx:pt idx="69332">162</cx:pt>
          <cx:pt idx="69333">126</cx:pt>
          <cx:pt idx="69334">61</cx:pt>
          <cx:pt idx="69335">39</cx:pt>
          <cx:pt idx="69336">25</cx:pt>
          <cx:pt idx="69337">23</cx:pt>
          <cx:pt idx="69338">23</cx:pt>
          <cx:pt idx="69339">36</cx:pt>
          <cx:pt idx="69340">60</cx:pt>
          <cx:pt idx="69341">102</cx:pt>
          <cx:pt idx="69342">196</cx:pt>
          <cx:pt idx="69343">189</cx:pt>
          <cx:pt idx="69344">225</cx:pt>
          <cx:pt idx="69345">222</cx:pt>
          <cx:pt idx="69346">233</cx:pt>
          <cx:pt idx="69347">207</cx:pt>
          <cx:pt idx="69348">193</cx:pt>
          <cx:pt idx="69349">193</cx:pt>
          <cx:pt idx="69350">218</cx:pt>
          <cx:pt idx="69351">191</cx:pt>
          <cx:pt idx="69352">224</cx:pt>
          <cx:pt idx="69353">224</cx:pt>
          <cx:pt idx="69354">200</cx:pt>
          <cx:pt idx="69355">185</cx:pt>
          <cx:pt idx="69356">196</cx:pt>
          <cx:pt idx="69357">128</cx:pt>
          <cx:pt idx="69358">76</cx:pt>
          <cx:pt idx="69359">42</cx:pt>
          <cx:pt idx="69360">24</cx:pt>
          <cx:pt idx="69361">19</cx:pt>
          <cx:pt idx="69362">21</cx:pt>
          <cx:pt idx="69363">39</cx:pt>
          <cx:pt idx="69364">67</cx:pt>
          <cx:pt idx="69365">96</cx:pt>
          <cx:pt idx="69366">200</cx:pt>
          <cx:pt idx="69367">189</cx:pt>
          <cx:pt idx="69368">207</cx:pt>
          <cx:pt idx="69369">236</cx:pt>
          <cx:pt idx="69370">226</cx:pt>
          <cx:pt idx="69371">222</cx:pt>
          <cx:pt idx="69372">210</cx:pt>
          <cx:pt idx="69373">199</cx:pt>
          <cx:pt idx="69374">223</cx:pt>
          <cx:pt idx="69375">220</cx:pt>
          <cx:pt idx="69376">217</cx:pt>
          <cx:pt idx="69377">223</cx:pt>
          <cx:pt idx="69378">217</cx:pt>
          <cx:pt idx="69379">192</cx:pt>
          <cx:pt idx="69380">170</cx:pt>
          <cx:pt idx="69381">172</cx:pt>
          <cx:pt idx="69382">90</cx:pt>
          <cx:pt idx="69383">46</cx:pt>
          <cx:pt idx="69384">27</cx:pt>
          <cx:pt idx="69385">16</cx:pt>
          <cx:pt idx="69386">19</cx:pt>
          <cx:pt idx="69387">37</cx:pt>
          <cx:pt idx="69388">70</cx:pt>
          <cx:pt idx="69389">94</cx:pt>
          <cx:pt idx="69390">210</cx:pt>
          <cx:pt idx="69391">195</cx:pt>
          <cx:pt idx="69392">226</cx:pt>
          <cx:pt idx="69393">239</cx:pt>
          <cx:pt idx="69394">274</cx:pt>
          <cx:pt idx="69395">228</cx:pt>
          <cx:pt idx="69396">229</cx:pt>
          <cx:pt idx="69397">221</cx:pt>
          <cx:pt idx="69398">260</cx:pt>
          <cx:pt idx="69399">214</cx:pt>
          <cx:pt idx="69400">202</cx:pt>
          <cx:pt idx="69401">201</cx:pt>
          <cx:pt idx="69402">197</cx:pt>
          <cx:pt idx="69403">174</cx:pt>
          <cx:pt idx="69404">187</cx:pt>
          <cx:pt idx="69405">154</cx:pt>
          <cx:pt idx="69406">77</cx:pt>
          <cx:pt idx="69407">40</cx:pt>
          <cx:pt idx="69408">19</cx:pt>
          <cx:pt idx="69409">11</cx:pt>
          <cx:pt idx="69410">5</cx:pt>
          <cx:pt idx="69411">25</cx:pt>
          <cx:pt idx="69412">52</cx:pt>
          <cx:pt idx="69413">79</cx:pt>
          <cx:pt idx="69414">156</cx:pt>
          <cx:pt idx="69415">146</cx:pt>
          <cx:pt idx="69416">190</cx:pt>
          <cx:pt idx="69417">184</cx:pt>
          <cx:pt idx="69418">212</cx:pt>
          <cx:pt idx="69419">169</cx:pt>
          <cx:pt idx="69420">186</cx:pt>
          <cx:pt idx="69421">194</cx:pt>
          <cx:pt idx="69422">182</cx:pt>
          <cx:pt idx="69423">140</cx:pt>
          <cx:pt idx="69424">154</cx:pt>
          <cx:pt idx="69425">136</cx:pt>
          <cx:pt idx="69426">142</cx:pt>
          <cx:pt idx="69427">125</cx:pt>
          <cx:pt idx="69428">95</cx:pt>
          <cx:pt idx="69429">82</cx:pt>
          <cx:pt idx="69430">36</cx:pt>
          <cx:pt idx="69431">15</cx:pt>
          <cx:pt idx="69432">10</cx:pt>
          <cx:pt idx="69433">2</cx:pt>
          <cx:pt idx="69434">4</cx:pt>
          <cx:pt idx="69435">23</cx:pt>
          <cx:pt idx="69436">42</cx:pt>
          <cx:pt idx="69437">62</cx:pt>
          <cx:pt idx="69438">124</cx:pt>
          <cx:pt idx="69439">96</cx:pt>
          <cx:pt idx="69440">132</cx:pt>
          <cx:pt idx="69441">172</cx:pt>
          <cx:pt idx="69442">182</cx:pt>
          <cx:pt idx="69443">168</cx:pt>
          <cx:pt idx="69444">194</cx:pt>
          <cx:pt idx="69445">187</cx:pt>
          <cx:pt idx="69446">184</cx:pt>
          <cx:pt idx="69447">197</cx:pt>
          <cx:pt idx="69448">196</cx:pt>
          <cx:pt idx="69449">187</cx:pt>
          <cx:pt idx="69450">170</cx:pt>
          <cx:pt idx="69451">194</cx:pt>
          <cx:pt idx="69452">169</cx:pt>
          <cx:pt idx="69453">156</cx:pt>
          <cx:pt idx="69454">84</cx:pt>
          <cx:pt idx="69455">39</cx:pt>
          <cx:pt idx="69456">19</cx:pt>
          <cx:pt idx="69457">14</cx:pt>
          <cx:pt idx="69458">19</cx:pt>
          <cx:pt idx="69459">28</cx:pt>
          <cx:pt idx="69460">46</cx:pt>
          <cx:pt idx="69461">75</cx:pt>
          <cx:pt idx="69462">180</cx:pt>
          <cx:pt idx="69463">182</cx:pt>
          <cx:pt idx="69464">216</cx:pt>
          <cx:pt idx="69465">224</cx:pt>
          <cx:pt idx="69466">234</cx:pt>
          <cx:pt idx="69467">201</cx:pt>
          <cx:pt idx="69468">231</cx:pt>
          <cx:pt idx="69469">216</cx:pt>
          <cx:pt idx="69470">225</cx:pt>
          <cx:pt idx="69471">224</cx:pt>
          <cx:pt idx="69472">202</cx:pt>
          <cx:pt idx="69473">224</cx:pt>
          <cx:pt idx="69474">197</cx:pt>
          <cx:pt idx="69475">195</cx:pt>
          <cx:pt idx="69476">183</cx:pt>
          <cx:pt idx="69477">165</cx:pt>
          <cx:pt idx="69478">77</cx:pt>
          <cx:pt idx="69479">42</cx:pt>
          <cx:pt idx="69480">27</cx:pt>
          <cx:pt idx="69481">25</cx:pt>
          <cx:pt idx="69482">17</cx:pt>
          <cx:pt idx="69483">47</cx:pt>
          <cx:pt idx="69484">78</cx:pt>
          <cx:pt idx="69485">111</cx:pt>
          <cx:pt idx="69486">216</cx:pt>
          <cx:pt idx="69487">193</cx:pt>
          <cx:pt idx="69488">207</cx:pt>
          <cx:pt idx="69489">210</cx:pt>
          <cx:pt idx="69490">226</cx:pt>
          <cx:pt idx="69491">202</cx:pt>
          <cx:pt idx="69492">214</cx:pt>
          <cx:pt idx="69493">196</cx:pt>
          <cx:pt idx="69494">209</cx:pt>
          <cx:pt idx="69495">188</cx:pt>
          <cx:pt idx="69496">213</cx:pt>
          <cx:pt idx="69497">203</cx:pt>
          <cx:pt idx="69498">208</cx:pt>
          <cx:pt idx="69499">186</cx:pt>
          <cx:pt idx="69500">177</cx:pt>
          <cx:pt idx="69501">140</cx:pt>
          <cx:pt idx="69502">70</cx:pt>
          <cx:pt idx="69503">48</cx:pt>
          <cx:pt idx="69504">24</cx:pt>
          <cx:pt idx="69505">18</cx:pt>
          <cx:pt idx="69506">16</cx:pt>
          <cx:pt idx="69507">50</cx:pt>
          <cx:pt idx="69508">70</cx:pt>
          <cx:pt idx="69509">106</cx:pt>
          <cx:pt idx="69510">205</cx:pt>
          <cx:pt idx="69511">200</cx:pt>
          <cx:pt idx="69512">233</cx:pt>
          <cx:pt idx="69513">225</cx:pt>
          <cx:pt idx="69514">245</cx:pt>
          <cx:pt idx="69515">213</cx:pt>
          <cx:pt idx="69516">215</cx:pt>
          <cx:pt idx="69517">215</cx:pt>
          <cx:pt idx="69518">226</cx:pt>
          <cx:pt idx="69519">215</cx:pt>
          <cx:pt idx="69520">225</cx:pt>
          <cx:pt idx="69521">226</cx:pt>
          <cx:pt idx="69522">209</cx:pt>
          <cx:pt idx="69523">198</cx:pt>
          <cx:pt idx="69524">197</cx:pt>
          <cx:pt idx="69525">131</cx:pt>
          <cx:pt idx="69526">78</cx:pt>
          <cx:pt idx="69527">39</cx:pt>
          <cx:pt idx="69528">22</cx:pt>
          <cx:pt idx="69529">21</cx:pt>
          <cx:pt idx="69530">29</cx:pt>
          <cx:pt idx="69531">54</cx:pt>
          <cx:pt idx="69532">78</cx:pt>
          <cx:pt idx="69533">107</cx:pt>
          <cx:pt idx="69534">212</cx:pt>
          <cx:pt idx="69535">202</cx:pt>
          <cx:pt idx="69536">232</cx:pt>
          <cx:pt idx="69537">240</cx:pt>
          <cx:pt idx="69538">256</cx:pt>
          <cx:pt idx="69539">220</cx:pt>
          <cx:pt idx="69540">240</cx:pt>
          <cx:pt idx="69541">225</cx:pt>
          <cx:pt idx="69542">248</cx:pt>
          <cx:pt idx="69543">238</cx:pt>
          <cx:pt idx="69544">226</cx:pt>
          <cx:pt idx="69545">227</cx:pt>
          <cx:pt idx="69546">221</cx:pt>
          <cx:pt idx="69547">188</cx:pt>
          <cx:pt idx="69548">183</cx:pt>
          <cx:pt idx="69549">154</cx:pt>
          <cx:pt idx="69550">74</cx:pt>
          <cx:pt idx="69551">43</cx:pt>
          <cx:pt idx="69552">23</cx:pt>
          <cx:pt idx="69553">20</cx:pt>
          <cx:pt idx="69554">20</cx:pt>
          <cx:pt idx="69555">51</cx:pt>
          <cx:pt idx="69556">70</cx:pt>
          <cx:pt idx="69557">96</cx:pt>
          <cx:pt idx="69558">194</cx:pt>
          <cx:pt idx="69559">197</cx:pt>
          <cx:pt idx="69560">235</cx:pt>
          <cx:pt idx="69561">247</cx:pt>
          <cx:pt idx="69562">260</cx:pt>
          <cx:pt idx="69563">226</cx:pt>
          <cx:pt idx="69564">215</cx:pt>
          <cx:pt idx="69565">201</cx:pt>
          <cx:pt idx="69566">217</cx:pt>
          <cx:pt idx="69567">201</cx:pt>
          <cx:pt idx="69568">197</cx:pt>
          <cx:pt idx="69569">229</cx:pt>
          <cx:pt idx="69570">210</cx:pt>
          <cx:pt idx="69571">188</cx:pt>
          <cx:pt idx="69572">191</cx:pt>
          <cx:pt idx="69573">155</cx:pt>
          <cx:pt idx="69574">79</cx:pt>
          <cx:pt idx="69575">38</cx:pt>
          <cx:pt idx="69576">18</cx:pt>
          <cx:pt idx="69577">13</cx:pt>
          <cx:pt idx="69578">6</cx:pt>
          <cx:pt idx="69579">31</cx:pt>
          <cx:pt idx="69580">47</cx:pt>
          <cx:pt idx="69581">68</cx:pt>
          <cx:pt idx="69582">145</cx:pt>
          <cx:pt idx="69583">155</cx:pt>
          <cx:pt idx="69584">163</cx:pt>
          <cx:pt idx="69585">196</cx:pt>
          <cx:pt idx="69586">220</cx:pt>
          <cx:pt idx="69587">198</cx:pt>
          <cx:pt idx="69588">180</cx:pt>
          <cx:pt idx="69589">175</cx:pt>
          <cx:pt idx="69590">178</cx:pt>
          <cx:pt idx="69591">160</cx:pt>
          <cx:pt idx="69592">166</cx:pt>
          <cx:pt idx="69593">145</cx:pt>
          <cx:pt idx="69594">146</cx:pt>
          <cx:pt idx="69595">124</cx:pt>
          <cx:pt idx="69596">95</cx:pt>
          <cx:pt idx="69597">82</cx:pt>
          <cx:pt idx="69598">35</cx:pt>
          <cx:pt idx="69599">18</cx:pt>
          <cx:pt idx="69600">7</cx:pt>
          <cx:pt idx="69601">0</cx:pt>
          <cx:pt idx="69602">2</cx:pt>
          <cx:pt idx="69603">15</cx:pt>
          <cx:pt idx="69604">40</cx:pt>
          <cx:pt idx="69605">65</cx:pt>
          <cx:pt idx="69606">107</cx:pt>
          <cx:pt idx="69607">105</cx:pt>
          <cx:pt idx="69608">130</cx:pt>
          <cx:pt idx="69609">177</cx:pt>
          <cx:pt idx="69610">180</cx:pt>
          <cx:pt idx="69611">175</cx:pt>
          <cx:pt idx="69612">153</cx:pt>
          <cx:pt idx="69613">131</cx:pt>
          <cx:pt idx="69614">123</cx:pt>
          <cx:pt idx="69615">141</cx:pt>
          <cx:pt idx="69616">146</cx:pt>
          <cx:pt idx="69617">173</cx:pt>
          <cx:pt idx="69618">208</cx:pt>
          <cx:pt idx="69619">174</cx:pt>
          <cx:pt idx="69620">159</cx:pt>
          <cx:pt idx="69621">172</cx:pt>
          <cx:pt idx="69622">116</cx:pt>
          <cx:pt idx="69623">42</cx:pt>
          <cx:pt idx="69624">25</cx:pt>
          <cx:pt idx="69625">18</cx:pt>
          <cx:pt idx="69626">18</cx:pt>
          <cx:pt idx="69627">25</cx:pt>
          <cx:pt idx="69628">41</cx:pt>
          <cx:pt idx="69629">78</cx:pt>
          <cx:pt idx="69630">195</cx:pt>
          <cx:pt idx="69631">185</cx:pt>
          <cx:pt idx="69632">224</cx:pt>
          <cx:pt idx="69633">235</cx:pt>
          <cx:pt idx="69634">245</cx:pt>
          <cx:pt idx="69635">234</cx:pt>
          <cx:pt idx="69636">193</cx:pt>
          <cx:pt idx="69637">196</cx:pt>
          <cx:pt idx="69638">225</cx:pt>
          <cx:pt idx="69639">231</cx:pt>
          <cx:pt idx="69640">214</cx:pt>
          <cx:pt idx="69641">197</cx:pt>
          <cx:pt idx="69642">221</cx:pt>
          <cx:pt idx="69643">194</cx:pt>
          <cx:pt idx="69644">187</cx:pt>
          <cx:pt idx="69645">168</cx:pt>
          <cx:pt idx="69646">87</cx:pt>
          <cx:pt idx="69647">47</cx:pt>
          <cx:pt idx="69648">32</cx:pt>
          <cx:pt idx="69649">22</cx:pt>
          <cx:pt idx="69650">24</cx:pt>
          <cx:pt idx="69651">41</cx:pt>
          <cx:pt idx="69652">71</cx:pt>
          <cx:pt idx="69653">99</cx:pt>
          <cx:pt idx="69654">208</cx:pt>
          <cx:pt idx="69655">179</cx:pt>
          <cx:pt idx="69656">205</cx:pt>
          <cx:pt idx="69657">211</cx:pt>
          <cx:pt idx="69658">228</cx:pt>
          <cx:pt idx="69659">184</cx:pt>
          <cx:pt idx="69660">198</cx:pt>
          <cx:pt idx="69661">177</cx:pt>
          <cx:pt idx="69662">209</cx:pt>
          <cx:pt idx="69663">219</cx:pt>
          <cx:pt idx="69664">209</cx:pt>
          <cx:pt idx="69665">213</cx:pt>
          <cx:pt idx="69666">202</cx:pt>
          <cx:pt idx="69667">199</cx:pt>
          <cx:pt idx="69668">180</cx:pt>
          <cx:pt idx="69669">143</cx:pt>
          <cx:pt idx="69670">81</cx:pt>
          <cx:pt idx="69671">51</cx:pt>
          <cx:pt idx="69672">24</cx:pt>
          <cx:pt idx="69673">21</cx:pt>
          <cx:pt idx="69674">20</cx:pt>
          <cx:pt idx="69675">41</cx:pt>
          <cx:pt idx="69676">78</cx:pt>
          <cx:pt idx="69677">90</cx:pt>
          <cx:pt idx="69678">212</cx:pt>
          <cx:pt idx="69679">192</cx:pt>
          <cx:pt idx="69680">221</cx:pt>
          <cx:pt idx="69681">222</cx:pt>
          <cx:pt idx="69682">248</cx:pt>
          <cx:pt idx="69683">209</cx:pt>
          <cx:pt idx="69684">208</cx:pt>
          <cx:pt idx="69685">230</cx:pt>
          <cx:pt idx="69686">225</cx:pt>
          <cx:pt idx="69687">199</cx:pt>
          <cx:pt idx="69688">210</cx:pt>
          <cx:pt idx="69689">231</cx:pt>
          <cx:pt idx="69690">205</cx:pt>
          <cx:pt idx="69691">193</cx:pt>
          <cx:pt idx="69692">181</cx:pt>
          <cx:pt idx="69693">141</cx:pt>
          <cx:pt idx="69694">79</cx:pt>
          <cx:pt idx="69695">47</cx:pt>
          <cx:pt idx="69696">24</cx:pt>
          <cx:pt idx="69697">22</cx:pt>
          <cx:pt idx="69698">22</cx:pt>
          <cx:pt idx="69699">41</cx:pt>
          <cx:pt idx="69700">67</cx:pt>
          <cx:pt idx="69701">108</cx:pt>
          <cx:pt idx="69702">183</cx:pt>
          <cx:pt idx="69703">215</cx:pt>
          <cx:pt idx="69704">217</cx:pt>
          <cx:pt idx="69705">223</cx:pt>
          <cx:pt idx="69706">256</cx:pt>
          <cx:pt idx="69707">216</cx:pt>
          <cx:pt idx="69708">218</cx:pt>
          <cx:pt idx="69709">225</cx:pt>
          <cx:pt idx="69710">225</cx:pt>
          <cx:pt idx="69711">241</cx:pt>
          <cx:pt idx="69712">214</cx:pt>
          <cx:pt idx="69713">240</cx:pt>
          <cx:pt idx="69714">221</cx:pt>
          <cx:pt idx="69715">192</cx:pt>
          <cx:pt idx="69716">183</cx:pt>
          <cx:pt idx="69717">145</cx:pt>
          <cx:pt idx="69718">91</cx:pt>
          <cx:pt idx="69719">53</cx:pt>
          <cx:pt idx="69720">29</cx:pt>
          <cx:pt idx="69721">18</cx:pt>
          <cx:pt idx="69722">21</cx:pt>
          <cx:pt idx="69723">46</cx:pt>
          <cx:pt idx="69724">67</cx:pt>
          <cx:pt idx="69725">98</cx:pt>
          <cx:pt idx="69726">215</cx:pt>
          <cx:pt idx="69727">192</cx:pt>
          <cx:pt idx="69728">227</cx:pt>
          <cx:pt idx="69729">241</cx:pt>
          <cx:pt idx="69730">268</cx:pt>
          <cx:pt idx="69731">205</cx:pt>
          <cx:pt idx="69732">221</cx:pt>
          <cx:pt idx="69733">213</cx:pt>
          <cx:pt idx="69734">217</cx:pt>
          <cx:pt idx="69735">222</cx:pt>
          <cx:pt idx="69736">200</cx:pt>
          <cx:pt idx="69737">216</cx:pt>
          <cx:pt idx="69738">214</cx:pt>
          <cx:pt idx="69739">182</cx:pt>
          <cx:pt idx="69740">191</cx:pt>
          <cx:pt idx="69741">145</cx:pt>
          <cx:pt idx="69742">83</cx:pt>
          <cx:pt idx="69743">45</cx:pt>
          <cx:pt idx="69744">18</cx:pt>
          <cx:pt idx="69745">11</cx:pt>
          <cx:pt idx="69746">7</cx:pt>
          <cx:pt idx="69747">20</cx:pt>
          <cx:pt idx="69748">56</cx:pt>
          <cx:pt idx="69749">89</cx:pt>
          <cx:pt idx="69750">160</cx:pt>
          <cx:pt idx="69751">152</cx:pt>
          <cx:pt idx="69752">194</cx:pt>
          <cx:pt idx="69753">209</cx:pt>
          <cx:pt idx="69754">225</cx:pt>
          <cx:pt idx="69755">186</cx:pt>
          <cx:pt idx="69756">188</cx:pt>
          <cx:pt idx="69757">180</cx:pt>
          <cx:pt idx="69758">182</cx:pt>
          <cx:pt idx="69759">151</cx:pt>
          <cx:pt idx="69760">158</cx:pt>
          <cx:pt idx="69761">158</cx:pt>
          <cx:pt idx="69762">128</cx:pt>
          <cx:pt idx="69763">111</cx:pt>
          <cx:pt idx="69764">106</cx:pt>
          <cx:pt idx="69765">82</cx:pt>
          <cx:pt idx="69766">33</cx:pt>
          <cx:pt idx="69767">10</cx:pt>
          <cx:pt idx="69768">6</cx:pt>
          <cx:pt idx="69769">0</cx:pt>
          <cx:pt idx="69770">1</cx:pt>
          <cx:pt idx="69771">15</cx:pt>
          <cx:pt idx="69772">39</cx:pt>
          <cx:pt idx="69773">55</cx:pt>
          <cx:pt idx="69774">115</cx:pt>
          <cx:pt idx="69775">104</cx:pt>
          <cx:pt idx="69776">139</cx:pt>
          <cx:pt idx="69777">173</cx:pt>
          <cx:pt idx="69778">187</cx:pt>
          <cx:pt idx="69779">187</cx:pt>
          <cx:pt idx="69780">218</cx:pt>
          <cx:pt idx="69781">205</cx:pt>
          <cx:pt idx="69782">194</cx:pt>
          <cx:pt idx="69783">191</cx:pt>
          <cx:pt idx="69784">195</cx:pt>
          <cx:pt idx="69785">214</cx:pt>
          <cx:pt idx="69786">197</cx:pt>
          <cx:pt idx="69787">198</cx:pt>
          <cx:pt idx="69788">166</cx:pt>
          <cx:pt idx="69789">140</cx:pt>
          <cx:pt idx="69790">74</cx:pt>
          <cx:pt idx="69791">21</cx:pt>
          <cx:pt idx="69792">19</cx:pt>
          <cx:pt idx="69793">14</cx:pt>
          <cx:pt idx="69794">11</cx:pt>
          <cx:pt idx="69795">21</cx:pt>
          <cx:pt idx="69796">49</cx:pt>
          <cx:pt idx="69797">91</cx:pt>
          <cx:pt idx="69798">178</cx:pt>
          <cx:pt idx="69799">177</cx:pt>
          <cx:pt idx="69800">205</cx:pt>
          <cx:pt idx="69801">212</cx:pt>
          <cx:pt idx="69802">250</cx:pt>
          <cx:pt idx="69803">223</cx:pt>
          <cx:pt idx="69804">208</cx:pt>
          <cx:pt idx="69805">216</cx:pt>
          <cx:pt idx="69806">220</cx:pt>
          <cx:pt idx="69807">222</cx:pt>
          <cx:pt idx="69808">207</cx:pt>
          <cx:pt idx="69809">233</cx:pt>
          <cx:pt idx="69810">207</cx:pt>
          <cx:pt idx="69811">191</cx:pt>
          <cx:pt idx="69812">177</cx:pt>
          <cx:pt idx="69813">142</cx:pt>
          <cx:pt idx="69814">64</cx:pt>
          <cx:pt idx="69815">51</cx:pt>
          <cx:pt idx="69816">33</cx:pt>
          <cx:pt idx="69817">27</cx:pt>
          <cx:pt idx="69818">19</cx:pt>
          <cx:pt idx="69819">55</cx:pt>
          <cx:pt idx="69820">67</cx:pt>
          <cx:pt idx="69821">109</cx:pt>
          <cx:pt idx="69822">214</cx:pt>
          <cx:pt idx="69823">203</cx:pt>
          <cx:pt idx="69824">212</cx:pt>
          <cx:pt idx="69825">226</cx:pt>
          <cx:pt idx="69826">239</cx:pt>
          <cx:pt idx="69827">193</cx:pt>
          <cx:pt idx="69828">202</cx:pt>
          <cx:pt idx="69829">198</cx:pt>
          <cx:pt idx="69830">210</cx:pt>
          <cx:pt idx="69831">187</cx:pt>
          <cx:pt idx="69832">205</cx:pt>
          <cx:pt idx="69833">214</cx:pt>
          <cx:pt idx="69834">195</cx:pt>
          <cx:pt idx="69835">184</cx:pt>
          <cx:pt idx="69836">174</cx:pt>
          <cx:pt idx="69837">140</cx:pt>
          <cx:pt idx="69838">93</cx:pt>
          <cx:pt idx="69839">50</cx:pt>
          <cx:pt idx="69840">33</cx:pt>
          <cx:pt idx="69841">22</cx:pt>
          <cx:pt idx="69842">22</cx:pt>
          <cx:pt idx="69843">57</cx:pt>
          <cx:pt idx="69844">78</cx:pt>
          <cx:pt idx="69845">92</cx:pt>
          <cx:pt idx="69846">210</cx:pt>
          <cx:pt idx="69847">189</cx:pt>
          <cx:pt idx="69848">220</cx:pt>
          <cx:pt idx="69849">205</cx:pt>
          <cx:pt idx="69850">214</cx:pt>
          <cx:pt idx="69851">210</cx:pt>
          <cx:pt idx="69852">209</cx:pt>
          <cx:pt idx="69853">210</cx:pt>
          <cx:pt idx="69854">229</cx:pt>
          <cx:pt idx="69855">208</cx:pt>
          <cx:pt idx="69856">201</cx:pt>
          <cx:pt idx="69857">214</cx:pt>
          <cx:pt idx="69858">215</cx:pt>
          <cx:pt idx="69859">193</cx:pt>
          <cx:pt idx="69860">170</cx:pt>
          <cx:pt idx="69861">153</cx:pt>
          <cx:pt idx="69862">79</cx:pt>
          <cx:pt idx="69863">48</cx:pt>
          <cx:pt idx="69864">36</cx:pt>
          <cx:pt idx="69865">21</cx:pt>
          <cx:pt idx="69866">22</cx:pt>
          <cx:pt idx="69867">49</cx:pt>
          <cx:pt idx="69868">76</cx:pt>
          <cx:pt idx="69869">102</cx:pt>
          <cx:pt idx="69870">210</cx:pt>
          <cx:pt idx="69871">195</cx:pt>
          <cx:pt idx="69872">201</cx:pt>
          <cx:pt idx="69873">238</cx:pt>
          <cx:pt idx="69874">234</cx:pt>
          <cx:pt idx="69875">212</cx:pt>
          <cx:pt idx="69876">224</cx:pt>
          <cx:pt idx="69877">211</cx:pt>
          <cx:pt idx="69878">230</cx:pt>
          <cx:pt idx="69879">220</cx:pt>
          <cx:pt idx="69880">214</cx:pt>
          <cx:pt idx="69881">210</cx:pt>
          <cx:pt idx="69882">208</cx:pt>
          <cx:pt idx="69883">183</cx:pt>
          <cx:pt idx="69884">181</cx:pt>
          <cx:pt idx="69885">161</cx:pt>
          <cx:pt idx="69886">83</cx:pt>
          <cx:pt idx="69887">57</cx:pt>
          <cx:pt idx="69888">30</cx:pt>
          <cx:pt idx="69889">19</cx:pt>
          <cx:pt idx="69890">26</cx:pt>
          <cx:pt idx="69891">45</cx:pt>
          <cx:pt idx="69892">61</cx:pt>
          <cx:pt idx="69893">97</cx:pt>
          <cx:pt idx="69894">176</cx:pt>
          <cx:pt idx="69895">187</cx:pt>
          <cx:pt idx="69896">224</cx:pt>
          <cx:pt idx="69897">220</cx:pt>
          <cx:pt idx="69898">236</cx:pt>
          <cx:pt idx="69899">219</cx:pt>
          <cx:pt idx="69900">225</cx:pt>
          <cx:pt idx="69901">210</cx:pt>
          <cx:pt idx="69902">240</cx:pt>
          <cx:pt idx="69903">210</cx:pt>
          <cx:pt idx="69904">199</cx:pt>
          <cx:pt idx="69905">211</cx:pt>
          <cx:pt idx="69906">187</cx:pt>
          <cx:pt idx="69907">200</cx:pt>
          <cx:pt idx="69908">187</cx:pt>
          <cx:pt idx="69909">152</cx:pt>
          <cx:pt idx="69910">85</cx:pt>
          <cx:pt idx="69911">51</cx:pt>
          <cx:pt idx="69912">28</cx:pt>
          <cx:pt idx="69913">10</cx:pt>
          <cx:pt idx="69914">7</cx:pt>
          <cx:pt idx="69915">23</cx:pt>
          <cx:pt idx="69916">54</cx:pt>
          <cx:pt idx="69917">83</cx:pt>
          <cx:pt idx="69918">162</cx:pt>
          <cx:pt idx="69919">167</cx:pt>
          <cx:pt idx="69920">192</cx:pt>
          <cx:pt idx="69921">205</cx:pt>
          <cx:pt idx="69922">234</cx:pt>
          <cx:pt idx="69923">210</cx:pt>
          <cx:pt idx="69924">218</cx:pt>
          <cx:pt idx="69925">208</cx:pt>
          <cx:pt idx="69926">198</cx:pt>
          <cx:pt idx="69927">184</cx:pt>
          <cx:pt idx="69928">160</cx:pt>
          <cx:pt idx="69929">164</cx:pt>
          <cx:pt idx="69930">162</cx:pt>
          <cx:pt idx="69931">136</cx:pt>
          <cx:pt idx="69932">109</cx:pt>
          <cx:pt idx="69933">72</cx:pt>
          <cx:pt idx="69934">34</cx:pt>
          <cx:pt idx="69935">11</cx:pt>
          <cx:pt idx="69936">9</cx:pt>
          <cx:pt idx="69937">2</cx:pt>
          <cx:pt idx="69938">3</cx:pt>
          <cx:pt idx="69939">11</cx:pt>
          <cx:pt idx="69940">34</cx:pt>
          <cx:pt idx="69941">56</cx:pt>
          <cx:pt idx="69942">107</cx:pt>
          <cx:pt idx="69943">111</cx:pt>
          <cx:pt idx="69944">155</cx:pt>
          <cx:pt idx="69945">151</cx:pt>
          <cx:pt idx="69946">180</cx:pt>
          <cx:pt idx="69947">165</cx:pt>
          <cx:pt idx="69948">175</cx:pt>
          <cx:pt idx="69949">143</cx:pt>
          <cx:pt idx="69950">133</cx:pt>
          <cx:pt idx="69951">118</cx:pt>
          <cx:pt idx="69952">103</cx:pt>
          <cx:pt idx="69953">91</cx:pt>
          <cx:pt idx="69954">76</cx:pt>
          <cx:pt idx="69955">67</cx:pt>
          <cx:pt idx="69956">54</cx:pt>
          <cx:pt idx="69957">38</cx:pt>
          <cx:pt idx="69958">13</cx:pt>
          <cx:pt idx="69959">3</cx:pt>
          <cx:pt idx="69960">6</cx:pt>
          <cx:pt idx="69961">3</cx:pt>
          <cx:pt idx="69962">2</cx:pt>
          <cx:pt idx="69963">9</cx:pt>
          <cx:pt idx="69964">23</cx:pt>
          <cx:pt idx="69965">41</cx:pt>
          <cx:pt idx="69966">62</cx:pt>
          <cx:pt idx="69967">62</cx:pt>
          <cx:pt idx="69968">71</cx:pt>
          <cx:pt idx="69969">105</cx:pt>
          <cx:pt idx="69970">125</cx:pt>
          <cx:pt idx="69971">127</cx:pt>
          <cx:pt idx="69972">132</cx:pt>
          <cx:pt idx="69973">93</cx:pt>
          <cx:pt idx="69974">107</cx:pt>
          <cx:pt idx="69975">82</cx:pt>
          <cx:pt idx="69976">96</cx:pt>
          <cx:pt idx="69977">87</cx:pt>
          <cx:pt idx="69978">91</cx:pt>
          <cx:pt idx="69979">85</cx:pt>
          <cx:pt idx="69980">75</cx:pt>
          <cx:pt idx="69981">36</cx:pt>
          <cx:pt idx="69982">17</cx:pt>
          <cx:pt idx="69983">10</cx:pt>
          <cx:pt idx="69984">6</cx:pt>
          <cx:pt idx="69985">7</cx:pt>
          <cx:pt idx="69986">11</cx:pt>
          <cx:pt idx="69987">21</cx:pt>
          <cx:pt idx="69988">26</cx:pt>
          <cx:pt idx="69989">42</cx:pt>
          <cx:pt idx="69990">93</cx:pt>
          <cx:pt idx="69991">108</cx:pt>
          <cx:pt idx="69992">130</cx:pt>
          <cx:pt idx="69993">126</cx:pt>
          <cx:pt idx="69994">174</cx:pt>
          <cx:pt idx="69995">150</cx:pt>
          <cx:pt idx="69996">165</cx:pt>
          <cx:pt idx="69997">166</cx:pt>
          <cx:pt idx="69998">172</cx:pt>
          <cx:pt idx="69999">150</cx:pt>
          <cx:pt idx="70000">144</cx:pt>
          <cx:pt idx="70001">144</cx:pt>
          <cx:pt idx="70002">134</cx:pt>
          <cx:pt idx="70003">137</cx:pt>
          <cx:pt idx="70004">126</cx:pt>
          <cx:pt idx="70005">75</cx:pt>
          <cx:pt idx="70006">28</cx:pt>
          <cx:pt idx="70007">22</cx:pt>
          <cx:pt idx="70008">12</cx:pt>
          <cx:pt idx="70009">9</cx:pt>
          <cx:pt idx="70010">15</cx:pt>
          <cx:pt idx="70011">41</cx:pt>
          <cx:pt idx="70012">52</cx:pt>
          <cx:pt idx="70013">59</cx:pt>
          <cx:pt idx="70014">124</cx:pt>
          <cx:pt idx="70015">132</cx:pt>
          <cx:pt idx="70016">157</cx:pt>
          <cx:pt idx="70017">181</cx:pt>
          <cx:pt idx="70018">188</cx:pt>
          <cx:pt idx="70019">181</cx:pt>
          <cx:pt idx="70020">170</cx:pt>
          <cx:pt idx="70021">173</cx:pt>
          <cx:pt idx="70022">178</cx:pt>
          <cx:pt idx="70023">146</cx:pt>
          <cx:pt idx="70024">168</cx:pt>
          <cx:pt idx="70025">149</cx:pt>
          <cx:pt idx="70026">152</cx:pt>
          <cx:pt idx="70027">133</cx:pt>
          <cx:pt idx="70028">123</cx:pt>
          <cx:pt idx="70029">99</cx:pt>
          <cx:pt idx="70030">54</cx:pt>
          <cx:pt idx="70031">34</cx:pt>
          <cx:pt idx="70032">19</cx:pt>
          <cx:pt idx="70033">15</cx:pt>
          <cx:pt idx="70034">12</cx:pt>
          <cx:pt idx="70035">41</cx:pt>
          <cx:pt idx="70036">62</cx:pt>
          <cx:pt idx="70037">63</cx:pt>
          <cx:pt idx="70038">112</cx:pt>
          <cx:pt idx="70039">128</cx:pt>
          <cx:pt idx="70040">172</cx:pt>
          <cx:pt idx="70041">180</cx:pt>
          <cx:pt idx="70042">168</cx:pt>
          <cx:pt idx="70043">166</cx:pt>
          <cx:pt idx="70044">173</cx:pt>
          <cx:pt idx="70045">170</cx:pt>
          <cx:pt idx="70046">177</cx:pt>
          <cx:pt idx="70047">156</cx:pt>
          <cx:pt idx="70048">167</cx:pt>
          <cx:pt idx="70049">155</cx:pt>
          <cx:pt idx="70050">155</cx:pt>
          <cx:pt idx="70051">138</cx:pt>
          <cx:pt idx="70052">115</cx:pt>
          <cx:pt idx="70053">114</cx:pt>
          <cx:pt idx="70054">59</cx:pt>
          <cx:pt idx="70055">34</cx:pt>
          <cx:pt idx="70056">20</cx:pt>
          <cx:pt idx="70057">10</cx:pt>
          <cx:pt idx="70058">14</cx:pt>
          <cx:pt idx="70059">46</cx:pt>
          <cx:pt idx="70060">56</cx:pt>
          <cx:pt idx="70061">59</cx:pt>
          <cx:pt idx="70062">138</cx:pt>
          <cx:pt idx="70063">120</cx:pt>
          <cx:pt idx="70064">182</cx:pt>
          <cx:pt idx="70065">199</cx:pt>
          <cx:pt idx="70066">221</cx:pt>
          <cx:pt idx="70067">171</cx:pt>
          <cx:pt idx="70068">191</cx:pt>
          <cx:pt idx="70069">187</cx:pt>
          <cx:pt idx="70070">191</cx:pt>
          <cx:pt idx="70071">163</cx:pt>
          <cx:pt idx="70072">173</cx:pt>
          <cx:pt idx="70073">147</cx:pt>
          <cx:pt idx="70074">153</cx:pt>
          <cx:pt idx="70075">148</cx:pt>
          <cx:pt idx="70076">117</cx:pt>
          <cx:pt idx="70077">123</cx:pt>
          <cx:pt idx="70078">80</cx:pt>
          <cx:pt idx="70079">43</cx:pt>
          <cx:pt idx="70080">18</cx:pt>
          <cx:pt idx="70081">5</cx:pt>
          <cx:pt idx="70082">4</cx:pt>
          <cx:pt idx="70083">23</cx:pt>
          <cx:pt idx="70084">43</cx:pt>
          <cx:pt idx="70085">56</cx:pt>
          <cx:pt idx="70086">134</cx:pt>
          <cx:pt idx="70087">134</cx:pt>
          <cx:pt idx="70088">177</cx:pt>
          <cx:pt idx="70089">192</cx:pt>
          <cx:pt idx="70090">218</cx:pt>
          <cx:pt idx="70091">186</cx:pt>
          <cx:pt idx="70092">200</cx:pt>
          <cx:pt idx="70093">185</cx:pt>
          <cx:pt idx="70094">186</cx:pt>
          <cx:pt idx="70095">152</cx:pt>
          <cx:pt idx="70096">162</cx:pt>
          <cx:pt idx="70097">134</cx:pt>
          <cx:pt idx="70098">139</cx:pt>
          <cx:pt idx="70099">116</cx:pt>
          <cx:pt idx="70100">104</cx:pt>
          <cx:pt idx="70101">63</cx:pt>
          <cx:pt idx="70102">29</cx:pt>
          <cx:pt idx="70103">11</cx:pt>
          <cx:pt idx="70104">3</cx:pt>
          <cx:pt idx="70105">3</cx:pt>
          <cx:pt idx="70106">2</cx:pt>
          <cx:pt idx="70107">14</cx:pt>
          <cx:pt idx="70108">29</cx:pt>
          <cx:pt idx="70109">52</cx:pt>
          <cx:pt idx="70110">82</cx:pt>
          <cx:pt idx="70111">104</cx:pt>
          <cx:pt idx="70112">137</cx:pt>
          <cx:pt idx="70113">154</cx:pt>
          <cx:pt idx="70114">182</cx:pt>
          <cx:pt idx="70115">144</cx:pt>
          <cx:pt idx="70116">162</cx:pt>
          <cx:pt idx="70117">147</cx:pt>
          <cx:pt idx="70118">133</cx:pt>
          <cx:pt idx="70119">129</cx:pt>
          <cx:pt idx="70120">119</cx:pt>
          <cx:pt idx="70121">100</cx:pt>
          <cx:pt idx="70122">92</cx:pt>
          <cx:pt idx="70123">57</cx:pt>
          <cx:pt idx="70124">63</cx:pt>
          <cx:pt idx="70125">37</cx:pt>
          <cx:pt idx="70126">14</cx:pt>
          <cx:pt idx="70127">7</cx:pt>
          <cx:pt idx="70128">6</cx:pt>
          <cx:pt idx="70129">2</cx:pt>
          <cx:pt idx="70130">3</cx:pt>
          <cx:pt idx="70131">8</cx:pt>
          <cx:pt idx="70132">25</cx:pt>
          <cx:pt idx="70133">36</cx:pt>
          <cx:pt idx="70134">53</cx:pt>
          <cx:pt idx="70135">76</cx:pt>
          <cx:pt idx="70136">99</cx:pt>
          <cx:pt idx="70137">105</cx:pt>
          <cx:pt idx="70138">146</cx:pt>
          <cx:pt idx="70139">136</cx:pt>
          <cx:pt idx="70140">145</cx:pt>
          <cx:pt idx="70141">151</cx:pt>
          <cx:pt idx="70142">153</cx:pt>
          <cx:pt idx="70143">140</cx:pt>
          <cx:pt idx="70144">150</cx:pt>
          <cx:pt idx="70145">147</cx:pt>
          <cx:pt idx="70146">154</cx:pt>
          <cx:pt idx="70147">148</cx:pt>
          <cx:pt idx="70148">130</cx:pt>
          <cx:pt idx="70149">89</cx:pt>
          <cx:pt idx="70150">27</cx:pt>
          <cx:pt idx="70151">12</cx:pt>
          <cx:pt idx="70152">16</cx:pt>
          <cx:pt idx="70153">8</cx:pt>
          <cx:pt idx="70154">13</cx:pt>
          <cx:pt idx="70155">40</cx:pt>
          <cx:pt idx="70156">47</cx:pt>
          <cx:pt idx="70157">69</cx:pt>
          <cx:pt idx="70158">134</cx:pt>
          <cx:pt idx="70159">142</cx:pt>
          <cx:pt idx="70160">170</cx:pt>
          <cx:pt idx="70161">178</cx:pt>
          <cx:pt idx="70162">211</cx:pt>
          <cx:pt idx="70163">198</cx:pt>
          <cx:pt idx="70164">204</cx:pt>
          <cx:pt idx="70165">187</cx:pt>
          <cx:pt idx="70166">192</cx:pt>
          <cx:pt idx="70167">179</cx:pt>
          <cx:pt idx="70168">180</cx:pt>
          <cx:pt idx="70169">181</cx:pt>
          <cx:pt idx="70170">176</cx:pt>
          <cx:pt idx="70171">163</cx:pt>
          <cx:pt idx="70172">145</cx:pt>
          <cx:pt idx="70173">120</cx:pt>
          <cx:pt idx="70174">53</cx:pt>
          <cx:pt idx="70175">38</cx:pt>
          <cx:pt idx="70176">21</cx:pt>
          <cx:pt idx="70177">13</cx:pt>
          <cx:pt idx="70178">15</cx:pt>
          <cx:pt idx="70179">45</cx:pt>
          <cx:pt idx="70180">62</cx:pt>
          <cx:pt idx="70181">62</cx:pt>
          <cx:pt idx="70182">147</cx:pt>
          <cx:pt idx="70183">135</cx:pt>
          <cx:pt idx="70184">168</cx:pt>
          <cx:pt idx="70185">176</cx:pt>
          <cx:pt idx="70186">204</cx:pt>
          <cx:pt idx="70187">195</cx:pt>
          <cx:pt idx="70188">185</cx:pt>
          <cx:pt idx="70189">185</cx:pt>
          <cx:pt idx="70190">185</cx:pt>
          <cx:pt idx="70191">161</cx:pt>
          <cx:pt idx="70192">159</cx:pt>
          <cx:pt idx="70193">168</cx:pt>
          <cx:pt idx="70194">182</cx:pt>
          <cx:pt idx="70195">159</cx:pt>
          <cx:pt idx="70196">155</cx:pt>
          <cx:pt idx="70197">141</cx:pt>
          <cx:pt idx="70198">57</cx:pt>
          <cx:pt idx="70199">42</cx:pt>
          <cx:pt idx="70200">21</cx:pt>
          <cx:pt idx="70201">11</cx:pt>
          <cx:pt idx="70202">19</cx:pt>
          <cx:pt idx="70203">49</cx:pt>
          <cx:pt idx="70204">57</cx:pt>
          <cx:pt idx="70205">69</cx:pt>
          <cx:pt idx="70206">135</cx:pt>
          <cx:pt idx="70207">143</cx:pt>
          <cx:pt idx="70208">180</cx:pt>
          <cx:pt idx="70209">192</cx:pt>
          <cx:pt idx="70210">207</cx:pt>
          <cx:pt idx="70211">168</cx:pt>
          <cx:pt idx="70212">184</cx:pt>
          <cx:pt idx="70213">183</cx:pt>
          <cx:pt idx="70214">184</cx:pt>
          <cx:pt idx="70215">186</cx:pt>
          <cx:pt idx="70216">183</cx:pt>
          <cx:pt idx="70217">173</cx:pt>
          <cx:pt idx="70218">175</cx:pt>
          <cx:pt idx="70219">134</cx:pt>
          <cx:pt idx="70220">139</cx:pt>
          <cx:pt idx="70221">111</cx:pt>
          <cx:pt idx="70222">61</cx:pt>
          <cx:pt idx="70223">39</cx:pt>
          <cx:pt idx="70224">22</cx:pt>
          <cx:pt idx="70225">15</cx:pt>
          <cx:pt idx="70226">19</cx:pt>
          <cx:pt idx="70227">51</cx:pt>
          <cx:pt idx="70228">58</cx:pt>
          <cx:pt idx="70229">75</cx:pt>
          <cx:pt idx="70230">145</cx:pt>
          <cx:pt idx="70231">141</cx:pt>
          <cx:pt idx="70232">179</cx:pt>
          <cx:pt idx="70233">209</cx:pt>
          <cx:pt idx="70234">205</cx:pt>
          <cx:pt idx="70235">187</cx:pt>
          <cx:pt idx="70236">213</cx:pt>
          <cx:pt idx="70237">188</cx:pt>
          <cx:pt idx="70238">220</cx:pt>
          <cx:pt idx="70239">178</cx:pt>
          <cx:pt idx="70240">181</cx:pt>
          <cx:pt idx="70241">184</cx:pt>
          <cx:pt idx="70242">179</cx:pt>
          <cx:pt idx="70243">166</cx:pt>
          <cx:pt idx="70244">156</cx:pt>
          <cx:pt idx="70245">112</cx:pt>
          <cx:pt idx="70246">61</cx:pt>
          <cx:pt idx="70247">33</cx:pt>
          <cx:pt idx="70248">12</cx:pt>
          <cx:pt idx="70249">7</cx:pt>
          <cx:pt idx="70250">6</cx:pt>
          <cx:pt idx="70251">27</cx:pt>
          <cx:pt idx="70252">43</cx:pt>
          <cx:pt idx="70253">68</cx:pt>
          <cx:pt idx="70254">140</cx:pt>
          <cx:pt idx="70255">132</cx:pt>
          <cx:pt idx="70256">172</cx:pt>
          <cx:pt idx="70257">222</cx:pt>
          <cx:pt idx="70258">214</cx:pt>
          <cx:pt idx="70259">197</cx:pt>
          <cx:pt idx="70260">192</cx:pt>
          <cx:pt idx="70261">200</cx:pt>
          <cx:pt idx="70262">197</cx:pt>
          <cx:pt idx="70263">185</cx:pt>
          <cx:pt idx="70264">157</cx:pt>
          <cx:pt idx="70265">146</cx:pt>
          <cx:pt idx="70266">139</cx:pt>
          <cx:pt idx="70267">134</cx:pt>
          <cx:pt idx="70268">98</cx:pt>
          <cx:pt idx="70269">71</cx:pt>
          <cx:pt idx="70270">33</cx:pt>
          <cx:pt idx="70271">15</cx:pt>
          <cx:pt idx="70272">6</cx:pt>
          <cx:pt idx="70273">4</cx:pt>
          <cx:pt idx="70274">5</cx:pt>
          <cx:pt idx="70275">22</cx:pt>
          <cx:pt idx="70276">39</cx:pt>
          <cx:pt idx="70277">61</cx:pt>
          <cx:pt idx="70278">104</cx:pt>
          <cx:pt idx="70279">101</cx:pt>
          <cx:pt idx="70280">151</cx:pt>
          <cx:pt idx="70281">170</cx:pt>
          <cx:pt idx="70282">180</cx:pt>
          <cx:pt idx="70283">187</cx:pt>
          <cx:pt idx="70284">212</cx:pt>
          <cx:pt idx="70285">190</cx:pt>
          <cx:pt idx="70286">196</cx:pt>
          <cx:pt idx="70287">173</cx:pt>
          <cx:pt idx="70288">187</cx:pt>
          <cx:pt idx="70289">202</cx:pt>
          <cx:pt idx="70290">197</cx:pt>
          <cx:pt idx="70291">182</cx:pt>
          <cx:pt idx="70292">167</cx:pt>
          <cx:pt idx="70293">128</cx:pt>
          <cx:pt idx="70294">47</cx:pt>
          <cx:pt idx="70295">24</cx:pt>
          <cx:pt idx="70296">15</cx:pt>
          <cx:pt idx="70297">11</cx:pt>
          <cx:pt idx="70298">8</cx:pt>
          <cx:pt idx="70299">19</cx:pt>
          <cx:pt idx="70300">42</cx:pt>
          <cx:pt idx="70301">94</cx:pt>
          <cx:pt idx="70302">206</cx:pt>
          <cx:pt idx="70303">168</cx:pt>
          <cx:pt idx="70304">209</cx:pt>
          <cx:pt idx="70305">237</cx:pt>
          <cx:pt idx="70306">215</cx:pt>
          <cx:pt idx="70307">208</cx:pt>
          <cx:pt idx="70308">214</cx:pt>
          <cx:pt idx="70309">197</cx:pt>
          <cx:pt idx="70310">219</cx:pt>
          <cx:pt idx="70311">178</cx:pt>
          <cx:pt idx="70312">182</cx:pt>
          <cx:pt idx="70313">188</cx:pt>
          <cx:pt idx="70314">193</cx:pt>
          <cx:pt idx="70315">176</cx:pt>
          <cx:pt idx="70316">192</cx:pt>
          <cx:pt idx="70317">126</cx:pt>
          <cx:pt idx="70318">56</cx:pt>
          <cx:pt idx="70319">36</cx:pt>
          <cx:pt idx="70320">21</cx:pt>
          <cx:pt idx="70321">19</cx:pt>
          <cx:pt idx="70322">15</cx:pt>
          <cx:pt idx="70323">49</cx:pt>
          <cx:pt idx="70324">63</cx:pt>
          <cx:pt idx="70325">98</cx:pt>
          <cx:pt idx="70326">196</cx:pt>
          <cx:pt idx="70327">189</cx:pt>
          <cx:pt idx="70328">184</cx:pt>
          <cx:pt idx="70329">185</cx:pt>
          <cx:pt idx="70330">194</cx:pt>
          <cx:pt idx="70331">168</cx:pt>
          <cx:pt idx="70332">193</cx:pt>
          <cx:pt idx="70333">187</cx:pt>
          <cx:pt idx="70334">199</cx:pt>
          <cx:pt idx="70335">174</cx:pt>
          <cx:pt idx="70336">168</cx:pt>
          <cx:pt idx="70337">183</cx:pt>
          <cx:pt idx="70338">182</cx:pt>
          <cx:pt idx="70339">184</cx:pt>
          <cx:pt idx="70340">163</cx:pt>
          <cx:pt idx="70341">119</cx:pt>
          <cx:pt idx="70342">57</cx:pt>
          <cx:pt idx="70343">42</cx:pt>
          <cx:pt idx="70344">24</cx:pt>
          <cx:pt idx="70345">18</cx:pt>
          <cx:pt idx="70346">22</cx:pt>
          <cx:pt idx="70347">49</cx:pt>
          <cx:pt idx="70348">72</cx:pt>
          <cx:pt idx="70349">99</cx:pt>
          <cx:pt idx="70350">201</cx:pt>
          <cx:pt idx="70351">184</cx:pt>
          <cx:pt idx="70352">192</cx:pt>
          <cx:pt idx="70353">209</cx:pt>
          <cx:pt idx="70354">206</cx:pt>
          <cx:pt idx="70355">205</cx:pt>
          <cx:pt idx="70356">219</cx:pt>
          <cx:pt idx="70357">206</cx:pt>
          <cx:pt idx="70358">201</cx:pt>
          <cx:pt idx="70359">172</cx:pt>
          <cx:pt idx="70360">195</cx:pt>
          <cx:pt idx="70361">205</cx:pt>
          <cx:pt idx="70362">200</cx:pt>
          <cx:pt idx="70363">184</cx:pt>
          <cx:pt idx="70364">176</cx:pt>
          <cx:pt idx="70365">139</cx:pt>
          <cx:pt idx="70366">71</cx:pt>
          <cx:pt idx="70367">46</cx:pt>
          <cx:pt idx="70368">24</cx:pt>
          <cx:pt idx="70369">19</cx:pt>
          <cx:pt idx="70370">15</cx:pt>
          <cx:pt idx="70371">45</cx:pt>
          <cx:pt idx="70372">68</cx:pt>
          <cx:pt idx="70373">100</cx:pt>
          <cx:pt idx="70374">205</cx:pt>
          <cx:pt idx="70375">176</cx:pt>
          <cx:pt idx="70376">201</cx:pt>
          <cx:pt idx="70377">200</cx:pt>
          <cx:pt idx="70378">214</cx:pt>
          <cx:pt idx="70379">189</cx:pt>
          <cx:pt idx="70380">196</cx:pt>
          <cx:pt idx="70381">189</cx:pt>
          <cx:pt idx="70382">216</cx:pt>
          <cx:pt idx="70383">191</cx:pt>
          <cx:pt idx="70384">206</cx:pt>
          <cx:pt idx="70385">201</cx:pt>
          <cx:pt idx="70386">207</cx:pt>
          <cx:pt idx="70387">176</cx:pt>
          <cx:pt idx="70388">176</cx:pt>
          <cx:pt idx="70389">125</cx:pt>
          <cx:pt idx="70390">57</cx:pt>
          <cx:pt idx="70391">38</cx:pt>
          <cx:pt idx="70392">25</cx:pt>
          <cx:pt idx="70393">14</cx:pt>
          <cx:pt idx="70394">20</cx:pt>
          <cx:pt idx="70395">48</cx:pt>
          <cx:pt idx="70396">68</cx:pt>
          <cx:pt idx="70397">108</cx:pt>
          <cx:pt idx="70398">205</cx:pt>
          <cx:pt idx="70399">164</cx:pt>
          <cx:pt idx="70400">217</cx:pt>
          <cx:pt idx="70401">208</cx:pt>
          <cx:pt idx="70402">236</cx:pt>
          <cx:pt idx="70403">195</cx:pt>
          <cx:pt idx="70404">224</cx:pt>
          <cx:pt idx="70405">211</cx:pt>
          <cx:pt idx="70406">212</cx:pt>
          <cx:pt idx="70407">202</cx:pt>
          <cx:pt idx="70408">226</cx:pt>
          <cx:pt idx="70409">196</cx:pt>
          <cx:pt idx="70410">195</cx:pt>
          <cx:pt idx="70411">189</cx:pt>
          <cx:pt idx="70412">187</cx:pt>
          <cx:pt idx="70413">116</cx:pt>
          <cx:pt idx="70414">57</cx:pt>
          <cx:pt idx="70415">37</cx:pt>
          <cx:pt idx="70416">15</cx:pt>
          <cx:pt idx="70417">7</cx:pt>
          <cx:pt idx="70418">6</cx:pt>
          <cx:pt idx="70419">30</cx:pt>
          <cx:pt idx="70420">43</cx:pt>
          <cx:pt idx="70421">87</cx:pt>
          <cx:pt idx="70422">161</cx:pt>
          <cx:pt idx="70423">151</cx:pt>
          <cx:pt idx="70424">195</cx:pt>
          <cx:pt idx="70425">226</cx:pt>
          <cx:pt idx="70426">221</cx:pt>
          <cx:pt idx="70427">199</cx:pt>
          <cx:pt idx="70428">192</cx:pt>
          <cx:pt idx="70429">195</cx:pt>
          <cx:pt idx="70430">181</cx:pt>
          <cx:pt idx="70431">141</cx:pt>
          <cx:pt idx="70432">150</cx:pt>
          <cx:pt idx="70433">137</cx:pt>
          <cx:pt idx="70434">147</cx:pt>
          <cx:pt idx="70435">123</cx:pt>
          <cx:pt idx="70436">105</cx:pt>
          <cx:pt idx="70437">74</cx:pt>
          <cx:pt idx="70438">27</cx:pt>
          <cx:pt idx="70439">12</cx:pt>
          <cx:pt idx="70440">7</cx:pt>
          <cx:pt idx="70441">3</cx:pt>
          <cx:pt idx="70442">5</cx:pt>
          <cx:pt idx="70443">21</cx:pt>
          <cx:pt idx="70444">31</cx:pt>
          <cx:pt idx="70445">55</cx:pt>
          <cx:pt idx="70446">107</cx:pt>
          <cx:pt idx="70447">116</cx:pt>
          <cx:pt idx="70448">149</cx:pt>
          <cx:pt idx="70449">162</cx:pt>
          <cx:pt idx="70450">178</cx:pt>
          <cx:pt idx="70451">181</cx:pt>
          <cx:pt idx="70452">190</cx:pt>
          <cx:pt idx="70453">191</cx:pt>
          <cx:pt idx="70454">206</cx:pt>
          <cx:pt idx="70455">194</cx:pt>
          <cx:pt idx="70456">201</cx:pt>
          <cx:pt idx="70457">189</cx:pt>
          <cx:pt idx="70458">203</cx:pt>
          <cx:pt idx="70459">169</cx:pt>
          <cx:pt idx="70460">178</cx:pt>
          <cx:pt idx="70461">127</cx:pt>
          <cx:pt idx="70462">44</cx:pt>
          <cx:pt idx="70463">21</cx:pt>
          <cx:pt idx="70464">13</cx:pt>
          <cx:pt idx="70465">12</cx:pt>
          <cx:pt idx="70466">11</cx:pt>
          <cx:pt idx="70467">28</cx:pt>
          <cx:pt idx="70468">42</cx:pt>
          <cx:pt idx="70469">94</cx:pt>
          <cx:pt idx="70470">227</cx:pt>
          <cx:pt idx="70471">193</cx:pt>
          <cx:pt idx="70472">232</cx:pt>
          <cx:pt idx="70473">232</cx:pt>
          <cx:pt idx="70474">242</cx:pt>
          <cx:pt idx="70475">208</cx:pt>
          <cx:pt idx="70476">229</cx:pt>
          <cx:pt idx="70477">185</cx:pt>
          <cx:pt idx="70478">209</cx:pt>
          <cx:pt idx="70479">204</cx:pt>
          <cx:pt idx="70480">198</cx:pt>
          <cx:pt idx="70481">197</cx:pt>
          <cx:pt idx="70482">189</cx:pt>
          <cx:pt idx="70483">178</cx:pt>
          <cx:pt idx="70484">166</cx:pt>
          <cx:pt idx="70485">126</cx:pt>
          <cx:pt idx="70486">58</cx:pt>
          <cx:pt idx="70487">37</cx:pt>
          <cx:pt idx="70488">22</cx:pt>
          <cx:pt idx="70489">17</cx:pt>
          <cx:pt idx="70490">18</cx:pt>
          <cx:pt idx="70491">56</cx:pt>
          <cx:pt idx="70492">72</cx:pt>
          <cx:pt idx="70493">88</cx:pt>
          <cx:pt idx="70494">220</cx:pt>
          <cx:pt idx="70495">190</cx:pt>
          <cx:pt idx="70496">214</cx:pt>
          <cx:pt idx="70497">221</cx:pt>
          <cx:pt idx="70498">207</cx:pt>
          <cx:pt idx="70499">197</cx:pt>
          <cx:pt idx="70500">181</cx:pt>
          <cx:pt idx="70501">174</cx:pt>
          <cx:pt idx="70502">191</cx:pt>
          <cx:pt idx="70503">186</cx:pt>
          <cx:pt idx="70504">195</cx:pt>
          <cx:pt idx="70505">203</cx:pt>
          <cx:pt idx="70506">200</cx:pt>
          <cx:pt idx="70507">172</cx:pt>
          <cx:pt idx="70508">185</cx:pt>
          <cx:pt idx="70509">131</cx:pt>
          <cx:pt idx="70510">58</cx:pt>
          <cx:pt idx="70511">42</cx:pt>
          <cx:pt idx="70512">21</cx:pt>
          <cx:pt idx="70513">20</cx:pt>
          <cx:pt idx="70514">21</cx:pt>
          <cx:pt idx="70515">46</cx:pt>
          <cx:pt idx="70516">61</cx:pt>
          <cx:pt idx="70517">90</cx:pt>
          <cx:pt idx="70518">209</cx:pt>
          <cx:pt idx="70519">172</cx:pt>
          <cx:pt idx="70520">203</cx:pt>
          <cx:pt idx="70521">213</cx:pt>
          <cx:pt idx="70522">216</cx:pt>
          <cx:pt idx="70523">201</cx:pt>
          <cx:pt idx="70524">196</cx:pt>
          <cx:pt idx="70525">205</cx:pt>
          <cx:pt idx="70526">203</cx:pt>
          <cx:pt idx="70527">188</cx:pt>
          <cx:pt idx="70528">235</cx:pt>
          <cx:pt idx="70529">187</cx:pt>
          <cx:pt idx="70530">184</cx:pt>
          <cx:pt idx="70531">197</cx:pt>
          <cx:pt idx="70532">175</cx:pt>
          <cx:pt idx="70533">180</cx:pt>
          <cx:pt idx="70534">105</cx:pt>
          <cx:pt idx="70535">54</cx:pt>
          <cx:pt idx="70536">30</cx:pt>
          <cx:pt idx="70537">16</cx:pt>
          <cx:pt idx="70538">23</cx:pt>
          <cx:pt idx="70539">48</cx:pt>
          <cx:pt idx="70540">67</cx:pt>
          <cx:pt idx="70541">99</cx:pt>
          <cx:pt idx="70542">213</cx:pt>
          <cx:pt idx="70543">177</cx:pt>
          <cx:pt idx="70544">205</cx:pt>
          <cx:pt idx="70545">200</cx:pt>
          <cx:pt idx="70546">210</cx:pt>
          <cx:pt idx="70547">187</cx:pt>
          <cx:pt idx="70548">179</cx:pt>
          <cx:pt idx="70549">161</cx:pt>
          <cx:pt idx="70550">203</cx:pt>
          <cx:pt idx="70551">202</cx:pt>
          <cx:pt idx="70552">201</cx:pt>
          <cx:pt idx="70553">227</cx:pt>
          <cx:pt idx="70554">223</cx:pt>
          <cx:pt idx="70555">178</cx:pt>
          <cx:pt idx="70556">171</cx:pt>
          <cx:pt idx="70557">177</cx:pt>
          <cx:pt idx="70558">90</cx:pt>
          <cx:pt idx="70559">44</cx:pt>
          <cx:pt idx="70560">20</cx:pt>
          <cx:pt idx="70561">18</cx:pt>
          <cx:pt idx="70562">20</cx:pt>
          <cx:pt idx="70563">44</cx:pt>
          <cx:pt idx="70564">63</cx:pt>
          <cx:pt idx="70565">90</cx:pt>
          <cx:pt idx="70566">203</cx:pt>
          <cx:pt idx="70567">192</cx:pt>
          <cx:pt idx="70568">219</cx:pt>
          <cx:pt idx="70569">227</cx:pt>
          <cx:pt idx="70570">227</cx:pt>
          <cx:pt idx="70571">214</cx:pt>
          <cx:pt idx="70572">209</cx:pt>
          <cx:pt idx="70573">190</cx:pt>
          <cx:pt idx="70574">240</cx:pt>
          <cx:pt idx="70575">215</cx:pt>
          <cx:pt idx="70576">235</cx:pt>
          <cx:pt idx="70577">205</cx:pt>
          <cx:pt idx="70578">199</cx:pt>
          <cx:pt idx="70579">183</cx:pt>
          <cx:pt idx="70580">181</cx:pt>
          <cx:pt idx="70581">136</cx:pt>
          <cx:pt idx="70582">66</cx:pt>
          <cx:pt idx="70583">43</cx:pt>
          <cx:pt idx="70584">16</cx:pt>
          <cx:pt idx="70585">6</cx:pt>
          <cx:pt idx="70586">7</cx:pt>
          <cx:pt idx="70587">29</cx:pt>
          <cx:pt idx="70588">41</cx:pt>
          <cx:pt idx="70589">80</cx:pt>
          <cx:pt idx="70590">158</cx:pt>
          <cx:pt idx="70591">152</cx:pt>
          <cx:pt idx="70592">188</cx:pt>
          <cx:pt idx="70593">222</cx:pt>
          <cx:pt idx="70594">219</cx:pt>
          <cx:pt idx="70595">215</cx:pt>
          <cx:pt idx="70596">200</cx:pt>
          <cx:pt idx="70597">201</cx:pt>
          <cx:pt idx="70598">195</cx:pt>
          <cx:pt idx="70599">159</cx:pt>
          <cx:pt idx="70600">144</cx:pt>
          <cx:pt idx="70601">150</cx:pt>
          <cx:pt idx="70602">143</cx:pt>
          <cx:pt idx="70603">106</cx:pt>
          <cx:pt idx="70604">107</cx:pt>
          <cx:pt idx="70605">78</cx:pt>
          <cx:pt idx="70606">48</cx:pt>
          <cx:pt idx="70607">16</cx:pt>
          <cx:pt idx="70608">6</cx:pt>
          <cx:pt idx="70609">6</cx:pt>
          <cx:pt idx="70610">2</cx:pt>
          <cx:pt idx="70611">18</cx:pt>
          <cx:pt idx="70612">32</cx:pt>
          <cx:pt idx="70613">55</cx:pt>
          <cx:pt idx="70614">107</cx:pt>
          <cx:pt idx="70615">110</cx:pt>
          <cx:pt idx="70616">148</cx:pt>
          <cx:pt idx="70617">166</cx:pt>
          <cx:pt idx="70618">196</cx:pt>
          <cx:pt idx="70619">188</cx:pt>
          <cx:pt idx="70620">202</cx:pt>
          <cx:pt idx="70621">193</cx:pt>
          <cx:pt idx="70622">205</cx:pt>
          <cx:pt idx="70623">214</cx:pt>
          <cx:pt idx="70624">214</cx:pt>
          <cx:pt idx="70625">213</cx:pt>
          <cx:pt idx="70626">218</cx:pt>
          <cx:pt idx="70627">186</cx:pt>
          <cx:pt idx="70628">193</cx:pt>
          <cx:pt idx="70629">142</cx:pt>
          <cx:pt idx="70630">47</cx:pt>
          <cx:pt idx="70631">28</cx:pt>
          <cx:pt idx="70632">16</cx:pt>
          <cx:pt idx="70633">11</cx:pt>
          <cx:pt idx="70634">13</cx:pt>
          <cx:pt idx="70635">33</cx:pt>
          <cx:pt idx="70636">33</cx:pt>
          <cx:pt idx="70637">79</cx:pt>
          <cx:pt idx="70638">193</cx:pt>
          <cx:pt idx="70639">196</cx:pt>
          <cx:pt idx="70640">191</cx:pt>
          <cx:pt idx="70641">217</cx:pt>
          <cx:pt idx="70642">232</cx:pt>
          <cx:pt idx="70643">233</cx:pt>
          <cx:pt idx="70644">232</cx:pt>
          <cx:pt idx="70645">194</cx:pt>
          <cx:pt idx="70646">209</cx:pt>
          <cx:pt idx="70647">214</cx:pt>
          <cx:pt idx="70648">183</cx:pt>
          <cx:pt idx="70649">200</cx:pt>
          <cx:pt idx="70650">207</cx:pt>
          <cx:pt idx="70651">169</cx:pt>
          <cx:pt idx="70652">200</cx:pt>
          <cx:pt idx="70653">134</cx:pt>
          <cx:pt idx="70654">74</cx:pt>
          <cx:pt idx="70655">43</cx:pt>
          <cx:pt idx="70656">21</cx:pt>
          <cx:pt idx="70657">19</cx:pt>
          <cx:pt idx="70658">17</cx:pt>
          <cx:pt idx="70659">40</cx:pt>
          <cx:pt idx="70660">76</cx:pt>
          <cx:pt idx="70661">98</cx:pt>
          <cx:pt idx="70662">218</cx:pt>
          <cx:pt idx="70663">194</cx:pt>
          <cx:pt idx="70664">219</cx:pt>
          <cx:pt idx="70665">216</cx:pt>
          <cx:pt idx="70666">221</cx:pt>
          <cx:pt idx="70667">171</cx:pt>
          <cx:pt idx="70668">212</cx:pt>
          <cx:pt idx="70669">187</cx:pt>
          <cx:pt idx="70670">216</cx:pt>
          <cx:pt idx="70671">194</cx:pt>
          <cx:pt idx="70672">209</cx:pt>
          <cx:pt idx="70673">207</cx:pt>
          <cx:pt idx="70674">201</cx:pt>
          <cx:pt idx="70675">188</cx:pt>
          <cx:pt idx="70676">188</cx:pt>
          <cx:pt idx="70677">112</cx:pt>
          <cx:pt idx="70678">57</cx:pt>
          <cx:pt idx="70679">49</cx:pt>
          <cx:pt idx="70680">22</cx:pt>
          <cx:pt idx="70681">17</cx:pt>
          <cx:pt idx="70682">20</cx:pt>
          <cx:pt idx="70683">44</cx:pt>
          <cx:pt idx="70684">71</cx:pt>
          <cx:pt idx="70685">104</cx:pt>
          <cx:pt idx="70686">218</cx:pt>
          <cx:pt idx="70687">193</cx:pt>
          <cx:pt idx="70688">220</cx:pt>
          <cx:pt idx="70689">233</cx:pt>
          <cx:pt idx="70690">226</cx:pt>
          <cx:pt idx="70691">186</cx:pt>
          <cx:pt idx="70692">198</cx:pt>
          <cx:pt idx="70693">212</cx:pt>
          <cx:pt idx="70694">241</cx:pt>
          <cx:pt idx="70695">195</cx:pt>
          <cx:pt idx="70696">208</cx:pt>
          <cx:pt idx="70697">225</cx:pt>
          <cx:pt idx="70698">217</cx:pt>
          <cx:pt idx="70699">188</cx:pt>
          <cx:pt idx="70700">193</cx:pt>
          <cx:pt idx="70701">126</cx:pt>
          <cx:pt idx="70702">72</cx:pt>
          <cx:pt idx="70703">41</cx:pt>
          <cx:pt idx="70704">20</cx:pt>
          <cx:pt idx="70705">18</cx:pt>
          <cx:pt idx="70706">20</cx:pt>
          <cx:pt idx="70707">49</cx:pt>
          <cx:pt idx="70708">73</cx:pt>
          <cx:pt idx="70709">98</cx:pt>
          <cx:pt idx="70710">214</cx:pt>
          <cx:pt idx="70711">193</cx:pt>
          <cx:pt idx="70712">217</cx:pt>
          <cx:pt idx="70713">246</cx:pt>
          <cx:pt idx="70714">255</cx:pt>
          <cx:pt idx="70715">197</cx:pt>
          <cx:pt idx="70716">219</cx:pt>
          <cx:pt idx="70717">211</cx:pt>
          <cx:pt idx="70718">227</cx:pt>
          <cx:pt idx="70719">225</cx:pt>
          <cx:pt idx="70720">211</cx:pt>
          <cx:pt idx="70721">219</cx:pt>
          <cx:pt idx="70722">214</cx:pt>
          <cx:pt idx="70723">176</cx:pt>
          <cx:pt idx="70724">184</cx:pt>
          <cx:pt idx="70725">149</cx:pt>
          <cx:pt idx="70726">67</cx:pt>
          <cx:pt idx="70727">38</cx:pt>
          <cx:pt idx="70728">20</cx:pt>
          <cx:pt idx="70729">18</cx:pt>
          <cx:pt idx="70730">20</cx:pt>
          <cx:pt idx="70731">45</cx:pt>
          <cx:pt idx="70732">63</cx:pt>
          <cx:pt idx="70733">97</cx:pt>
          <cx:pt idx="70734">207</cx:pt>
          <cx:pt idx="70735">201</cx:pt>
          <cx:pt idx="70736">221</cx:pt>
          <cx:pt idx="70737">220</cx:pt>
          <cx:pt idx="70738">239</cx:pt>
          <cx:pt idx="70739">210</cx:pt>
          <cx:pt idx="70740">230</cx:pt>
          <cx:pt idx="70741">205</cx:pt>
          <cx:pt idx="70742">244</cx:pt>
          <cx:pt idx="70743">205</cx:pt>
          <cx:pt idx="70744">223</cx:pt>
          <cx:pt idx="70745">219</cx:pt>
          <cx:pt idx="70746">203</cx:pt>
          <cx:pt idx="70747">197</cx:pt>
          <cx:pt idx="70748">182</cx:pt>
          <cx:pt idx="70749">136</cx:pt>
          <cx:pt idx="70750">55</cx:pt>
          <cx:pt idx="70751">32</cx:pt>
          <cx:pt idx="70752">15</cx:pt>
          <cx:pt idx="70753">10</cx:pt>
          <cx:pt idx="70754">4</cx:pt>
          <cx:pt idx="70755">23</cx:pt>
          <cx:pt idx="70756">43</cx:pt>
          <cx:pt idx="70757">90</cx:pt>
          <cx:pt idx="70758">158</cx:pt>
          <cx:pt idx="70759">170</cx:pt>
          <cx:pt idx="70760">210</cx:pt>
          <cx:pt idx="70761">228</cx:pt>
          <cx:pt idx="70762">226</cx:pt>
          <cx:pt idx="70763">222</cx:pt>
          <cx:pt idx="70764">221</cx:pt>
          <cx:pt idx="70765">181</cx:pt>
          <cx:pt idx="70766">196</cx:pt>
          <cx:pt idx="70767">158</cx:pt>
          <cx:pt idx="70768">158</cx:pt>
          <cx:pt idx="70769">150</cx:pt>
          <cx:pt idx="70770">155</cx:pt>
          <cx:pt idx="70771">123</cx:pt>
          <cx:pt idx="70772">113</cx:pt>
          <cx:pt idx="70773">67</cx:pt>
          <cx:pt idx="70774">27</cx:pt>
          <cx:pt idx="70775">11</cx:pt>
          <cx:pt idx="70776">8</cx:pt>
          <cx:pt idx="70777">3</cx:pt>
          <cx:pt idx="70778">2</cx:pt>
          <cx:pt idx="70779">17</cx:pt>
          <cx:pt idx="70780">38</cx:pt>
          <cx:pt idx="70781">64</cx:pt>
          <cx:pt idx="70782">117</cx:pt>
          <cx:pt idx="70783">114</cx:pt>
          <cx:pt idx="70784">158</cx:pt>
          <cx:pt idx="70785">171</cx:pt>
          <cx:pt idx="70786">210</cx:pt>
          <cx:pt idx="70787">183</cx:pt>
          <cx:pt idx="70788">195</cx:pt>
          <cx:pt idx="70789">188</cx:pt>
          <cx:pt idx="70790">217</cx:pt>
          <cx:pt idx="70791">187</cx:pt>
          <cx:pt idx="70792">206</cx:pt>
          <cx:pt idx="70793">216</cx:pt>
          <cx:pt idx="70794">205</cx:pt>
          <cx:pt idx="70795">190</cx:pt>
          <cx:pt idx="70796">210</cx:pt>
          <cx:pt idx="70797">126</cx:pt>
          <cx:pt idx="70798">49</cx:pt>
          <cx:pt idx="70799">17</cx:pt>
          <cx:pt idx="70800">13</cx:pt>
          <cx:pt idx="70801">12</cx:pt>
          <cx:pt idx="70802">7</cx:pt>
          <cx:pt idx="70803">22</cx:pt>
          <cx:pt idx="70804">43</cx:pt>
          <cx:pt idx="70805">111</cx:pt>
          <cx:pt idx="70806">225</cx:pt>
          <cx:pt idx="70807">199</cx:pt>
          <cx:pt idx="70808">231</cx:pt>
          <cx:pt idx="70809">242</cx:pt>
          <cx:pt idx="70810">252</cx:pt>
          <cx:pt idx="70811">226</cx:pt>
          <cx:pt idx="70812">209</cx:pt>
          <cx:pt idx="70813">207</cx:pt>
          <cx:pt idx="70814">231</cx:pt>
          <cx:pt idx="70815">188</cx:pt>
          <cx:pt idx="70816">206</cx:pt>
          <cx:pt idx="70817">195</cx:pt>
          <cx:pt idx="70818">197</cx:pt>
          <cx:pt idx="70819">189</cx:pt>
          <cx:pt idx="70820">194</cx:pt>
          <cx:pt idx="70821">119</cx:pt>
          <cx:pt idx="70822">58</cx:pt>
          <cx:pt idx="70823">43</cx:pt>
          <cx:pt idx="70824">21</cx:pt>
          <cx:pt idx="70825">19</cx:pt>
          <cx:pt idx="70826">18</cx:pt>
          <cx:pt idx="70827">41</cx:pt>
          <cx:pt idx="70828">74</cx:pt>
          <cx:pt idx="70829">112</cx:pt>
          <cx:pt idx="70830">213</cx:pt>
          <cx:pt idx="70831">193</cx:pt>
          <cx:pt idx="70832">213</cx:pt>
          <cx:pt idx="70833">203</cx:pt>
          <cx:pt idx="70834">209</cx:pt>
          <cx:pt idx="70835">174</cx:pt>
          <cx:pt idx="70836">199</cx:pt>
          <cx:pt idx="70837">183</cx:pt>
          <cx:pt idx="70838">229</cx:pt>
          <cx:pt idx="70839">191</cx:pt>
          <cx:pt idx="70840">212</cx:pt>
          <cx:pt idx="70841">201</cx:pt>
          <cx:pt idx="70842">209</cx:pt>
          <cx:pt idx="70843">180</cx:pt>
          <cx:pt idx="70844">183</cx:pt>
          <cx:pt idx="70845">118</cx:pt>
          <cx:pt idx="70846">61</cx:pt>
          <cx:pt idx="70847">44</cx:pt>
          <cx:pt idx="70848">23</cx:pt>
          <cx:pt idx="70849">19</cx:pt>
          <cx:pt idx="70850">19</cx:pt>
          <cx:pt idx="70851">39</cx:pt>
          <cx:pt idx="70852">65</cx:pt>
          <cx:pt idx="70853">104</cx:pt>
          <cx:pt idx="70854">209</cx:pt>
          <cx:pt idx="70855">208</cx:pt>
          <cx:pt idx="70856">215</cx:pt>
          <cx:pt idx="70857">218</cx:pt>
          <cx:pt idx="70858">218</cx:pt>
          <cx:pt idx="70859">190</cx:pt>
          <cx:pt idx="70860">213</cx:pt>
          <cx:pt idx="70861">199</cx:pt>
          <cx:pt idx="70862">216</cx:pt>
          <cx:pt idx="70863">224</cx:pt>
          <cx:pt idx="70864">222</cx:pt>
          <cx:pt idx="70865">213</cx:pt>
          <cx:pt idx="70866">199</cx:pt>
          <cx:pt idx="70867">192</cx:pt>
          <cx:pt idx="70868">202</cx:pt>
          <cx:pt idx="70869">131</cx:pt>
          <cx:pt idx="70870">58</cx:pt>
          <cx:pt idx="70871">39</cx:pt>
          <cx:pt idx="70872">22</cx:pt>
          <cx:pt idx="70873">20</cx:pt>
          <cx:pt idx="70874">17</cx:pt>
          <cx:pt idx="70875">42</cx:pt>
          <cx:pt idx="70876">69</cx:pt>
          <cx:pt idx="70877">108</cx:pt>
          <cx:pt idx="70878">210</cx:pt>
          <cx:pt idx="70879">201</cx:pt>
          <cx:pt idx="70880">203</cx:pt>
          <cx:pt idx="70881">217</cx:pt>
          <cx:pt idx="70882">230</cx:pt>
          <cx:pt idx="70883">210</cx:pt>
          <cx:pt idx="70884">219</cx:pt>
          <cx:pt idx="70885">183</cx:pt>
          <cx:pt idx="70886">217</cx:pt>
          <cx:pt idx="70887">207</cx:pt>
          <cx:pt idx="70888">212</cx:pt>
          <cx:pt idx="70889">215</cx:pt>
          <cx:pt idx="70890">230</cx:pt>
          <cx:pt idx="70891">187</cx:pt>
          <cx:pt idx="70892">188</cx:pt>
          <cx:pt idx="70893">142</cx:pt>
          <cx:pt idx="70894">63</cx:pt>
          <cx:pt idx="70895">39</cx:pt>
          <cx:pt idx="70896">27</cx:pt>
          <cx:pt idx="70897">18</cx:pt>
          <cx:pt idx="70898">16</cx:pt>
          <cx:pt idx="70899">39</cx:pt>
          <cx:pt idx="70900">68</cx:pt>
          <cx:pt idx="70901">104</cx:pt>
          <cx:pt idx="70902">220</cx:pt>
          <cx:pt idx="70903">211</cx:pt>
          <cx:pt idx="70904">220</cx:pt>
          <cx:pt idx="70905">235</cx:pt>
          <cx:pt idx="70906">247</cx:pt>
          <cx:pt idx="70907">222</cx:pt>
          <cx:pt idx="70908">232</cx:pt>
          <cx:pt idx="70909">202</cx:pt>
          <cx:pt idx="70910">241</cx:pt>
          <cx:pt idx="70911">209</cx:pt>
          <cx:pt idx="70912">217</cx:pt>
          <cx:pt idx="70913">218</cx:pt>
          <cx:pt idx="70914">212</cx:pt>
          <cx:pt idx="70915">184</cx:pt>
          <cx:pt idx="70916">181</cx:pt>
          <cx:pt idx="70917">146</cx:pt>
          <cx:pt idx="70918">67</cx:pt>
          <cx:pt idx="70919">35</cx:pt>
          <cx:pt idx="70920">14</cx:pt>
          <cx:pt idx="70921">5</cx:pt>
          <cx:pt idx="70922">5</cx:pt>
          <cx:pt idx="70923">21</cx:pt>
          <cx:pt idx="70924">41</cx:pt>
          <cx:pt idx="70925">80</cx:pt>
          <cx:pt idx="70926">176</cx:pt>
          <cx:pt idx="70927">154</cx:pt>
          <cx:pt idx="70928">186</cx:pt>
          <cx:pt idx="70929">222</cx:pt>
          <cx:pt idx="70930">238</cx:pt>
          <cx:pt idx="70931">206</cx:pt>
          <cx:pt idx="70932">207</cx:pt>
          <cx:pt idx="70933">203</cx:pt>
          <cx:pt idx="70934">190</cx:pt>
          <cx:pt idx="70935">159</cx:pt>
          <cx:pt idx="70936">168</cx:pt>
          <cx:pt idx="70937">150</cx:pt>
          <cx:pt idx="70938">164</cx:pt>
          <cx:pt idx="70939">140</cx:pt>
          <cx:pt idx="70940">104</cx:pt>
          <cx:pt idx="70941">81</cx:pt>
          <cx:pt idx="70942">30</cx:pt>
          <cx:pt idx="70943">13</cx:pt>
          <cx:pt idx="70944">6</cx:pt>
          <cx:pt idx="70945">2</cx:pt>
          <cx:pt idx="70946">3</cx:pt>
          <cx:pt idx="70947">15</cx:pt>
          <cx:pt idx="70948">36</cx:pt>
          <cx:pt idx="70949">62</cx:pt>
          <cx:pt idx="70950">130</cx:pt>
          <cx:pt idx="70951">105</cx:pt>
          <cx:pt idx="70952">154</cx:pt>
          <cx:pt idx="70953">171</cx:pt>
          <cx:pt idx="70954">194</cx:pt>
          <cx:pt idx="70955">201</cx:pt>
          <cx:pt idx="70956">206</cx:pt>
          <cx:pt idx="70957">193</cx:pt>
          <cx:pt idx="70958">212</cx:pt>
          <cx:pt idx="70959">196</cx:pt>
          <cx:pt idx="70960">213</cx:pt>
          <cx:pt idx="70961">202</cx:pt>
          <cx:pt idx="70962">213</cx:pt>
          <cx:pt idx="70963">187</cx:pt>
          <cx:pt idx="70964">188</cx:pt>
          <cx:pt idx="70965">151</cx:pt>
          <cx:pt idx="70966">60</cx:pt>
          <cx:pt idx="70967">24</cx:pt>
          <cx:pt idx="70968">16</cx:pt>
          <cx:pt idx="70969">15</cx:pt>
          <cx:pt idx="70970">14</cx:pt>
          <cx:pt idx="70971">26</cx:pt>
          <cx:pt idx="70972">34</cx:pt>
          <cx:pt idx="70973">101</cx:pt>
          <cx:pt idx="70974">210</cx:pt>
          <cx:pt idx="70975">204</cx:pt>
          <cx:pt idx="70976">243</cx:pt>
          <cx:pt idx="70977">240</cx:pt>
          <cx:pt idx="70978">249</cx:pt>
          <cx:pt idx="70979">198</cx:pt>
          <cx:pt idx="70980">208</cx:pt>
          <cx:pt idx="70981">203</cx:pt>
          <cx:pt idx="70982">212</cx:pt>
          <cx:pt idx="70983">192</cx:pt>
          <cx:pt idx="70984">209</cx:pt>
          <cx:pt idx="70985">201</cx:pt>
          <cx:pt idx="70986">217</cx:pt>
          <cx:pt idx="70987">187</cx:pt>
          <cx:pt idx="70988">170</cx:pt>
          <cx:pt idx="70989">125</cx:pt>
          <cx:pt idx="70990">68</cx:pt>
          <cx:pt idx="70991">44</cx:pt>
          <cx:pt idx="70992">23</cx:pt>
          <cx:pt idx="70993">18</cx:pt>
          <cx:pt idx="70994">14</cx:pt>
          <cx:pt idx="70995">47</cx:pt>
          <cx:pt idx="70996">65</cx:pt>
          <cx:pt idx="70997">107</cx:pt>
          <cx:pt idx="70998">207</cx:pt>
          <cx:pt idx="70999">198</cx:pt>
          <cx:pt idx="71000">224</cx:pt>
          <cx:pt idx="71001">223</cx:pt>
          <cx:pt idx="71002">230</cx:pt>
          <cx:pt idx="71003">194</cx:pt>
          <cx:pt idx="71004">213</cx:pt>
          <cx:pt idx="71005">202</cx:pt>
          <cx:pt idx="71006">216</cx:pt>
          <cx:pt idx="71007">187</cx:pt>
          <cx:pt idx="71008">208</cx:pt>
          <cx:pt idx="71009">203</cx:pt>
          <cx:pt idx="71010">190</cx:pt>
          <cx:pt idx="71011">173</cx:pt>
          <cx:pt idx="71012">168</cx:pt>
          <cx:pt idx="71013">136</cx:pt>
          <cx:pt idx="71014">66</cx:pt>
          <cx:pt idx="71015">36</cx:pt>
          <cx:pt idx="71016">19</cx:pt>
          <cx:pt idx="71017">19</cx:pt>
          <cx:pt idx="71018">17</cx:pt>
          <cx:pt idx="71019">44</cx:pt>
          <cx:pt idx="71020">65</cx:pt>
          <cx:pt idx="71021">107</cx:pt>
          <cx:pt idx="71022">210</cx:pt>
          <cx:pt idx="71023">193</cx:pt>
          <cx:pt idx="71024">210</cx:pt>
          <cx:pt idx="71025">217</cx:pt>
          <cx:pt idx="71026">217</cx:pt>
          <cx:pt idx="71027">212</cx:pt>
          <cx:pt idx="71028">202</cx:pt>
          <cx:pt idx="71029">195</cx:pt>
          <cx:pt idx="71030">183</cx:pt>
          <cx:pt idx="71031">203</cx:pt>
          <cx:pt idx="71032">192</cx:pt>
          <cx:pt idx="71033">193</cx:pt>
          <cx:pt idx="71034">201</cx:pt>
          <cx:pt idx="71035">155</cx:pt>
          <cx:pt idx="71036">174</cx:pt>
          <cx:pt idx="71037">160</cx:pt>
          <cx:pt idx="71038">112</cx:pt>
          <cx:pt idx="71039">52</cx:pt>
          <cx:pt idx="71040">24</cx:pt>
          <cx:pt idx="71041">16</cx:pt>
          <cx:pt idx="71042">17</cx:pt>
          <cx:pt idx="71043">41</cx:pt>
          <cx:pt idx="71044">66</cx:pt>
          <cx:pt idx="71045">94</cx:pt>
          <cx:pt idx="71046">192</cx:pt>
          <cx:pt idx="71047">180</cx:pt>
          <cx:pt idx="71048">206</cx:pt>
          <cx:pt idx="71049">228</cx:pt>
          <cx:pt idx="71050">229</cx:pt>
          <cx:pt idx="71051">199</cx:pt>
          <cx:pt idx="71052">213</cx:pt>
          <cx:pt idx="71053">218</cx:pt>
          <cx:pt idx="71054">238</cx:pt>
          <cx:pt idx="71055">219</cx:pt>
          <cx:pt idx="71056">201</cx:pt>
          <cx:pt idx="71057">228</cx:pt>
          <cx:pt idx="71058">218</cx:pt>
          <cx:pt idx="71059">195</cx:pt>
          <cx:pt idx="71060">191</cx:pt>
          <cx:pt idx="71061">128</cx:pt>
          <cx:pt idx="71062">74</cx:pt>
          <cx:pt idx="71063">41</cx:pt>
          <cx:pt idx="71064">25</cx:pt>
          <cx:pt idx="71065">17</cx:pt>
          <cx:pt idx="71066">15</cx:pt>
          <cx:pt idx="71067">51</cx:pt>
          <cx:pt idx="71068">69</cx:pt>
          <cx:pt idx="71069">104</cx:pt>
          <cx:pt idx="71070">211</cx:pt>
          <cx:pt idx="71071">170</cx:pt>
          <cx:pt idx="71072">225</cx:pt>
          <cx:pt idx="71073">232</cx:pt>
          <cx:pt idx="71074">254</cx:pt>
          <cx:pt idx="71075">206</cx:pt>
          <cx:pt idx="71076">246</cx:pt>
          <cx:pt idx="71077">217</cx:pt>
          <cx:pt idx="71078">241</cx:pt>
          <cx:pt idx="71079">225</cx:pt>
          <cx:pt idx="71080">241</cx:pt>
          <cx:pt idx="71081">227</cx:pt>
          <cx:pt idx="71082">228</cx:pt>
          <cx:pt idx="71083">194</cx:pt>
          <cx:pt idx="71084">185</cx:pt>
          <cx:pt idx="71085">139</cx:pt>
          <cx:pt idx="71086">74</cx:pt>
          <cx:pt idx="71087">37</cx:pt>
          <cx:pt idx="71088">19</cx:pt>
          <cx:pt idx="71089">6</cx:pt>
          <cx:pt idx="71090">5</cx:pt>
          <cx:pt idx="71091">27</cx:pt>
          <cx:pt idx="71092">41</cx:pt>
          <cx:pt idx="71093">86</cx:pt>
          <cx:pt idx="71094">196</cx:pt>
          <cx:pt idx="71095">164</cx:pt>
          <cx:pt idx="71096">210</cx:pt>
          <cx:pt idx="71097">227</cx:pt>
          <cx:pt idx="71098">239</cx:pt>
          <cx:pt idx="71099">231</cx:pt>
          <cx:pt idx="71100">229</cx:pt>
          <cx:pt idx="71101">223</cx:pt>
          <cx:pt idx="71102">228</cx:pt>
          <cx:pt idx="71103">194</cx:pt>
          <cx:pt idx="71104">187</cx:pt>
          <cx:pt idx="71105">151</cx:pt>
          <cx:pt idx="71106">164</cx:pt>
          <cx:pt idx="71107">151</cx:pt>
          <cx:pt idx="71108">117</cx:pt>
          <cx:pt idx="71109">83</cx:pt>
          <cx:pt idx="71110">27</cx:pt>
          <cx:pt idx="71111">12</cx:pt>
          <cx:pt idx="71112">11</cx:pt>
          <cx:pt idx="71113">2</cx:pt>
          <cx:pt idx="71114">1</cx:pt>
          <cx:pt idx="71115">20</cx:pt>
          <cx:pt idx="71116">41</cx:pt>
          <cx:pt idx="71117">59</cx:pt>
          <cx:pt idx="71118">124</cx:pt>
          <cx:pt idx="71119">122</cx:pt>
          <cx:pt idx="71120">172</cx:pt>
          <cx:pt idx="71121">181</cx:pt>
          <cx:pt idx="71122">212</cx:pt>
          <cx:pt idx="71123">206</cx:pt>
          <cx:pt idx="71124">221</cx:pt>
          <cx:pt idx="71125">208</cx:pt>
          <cx:pt idx="71126">227</cx:pt>
          <cx:pt idx="71127">179</cx:pt>
          <cx:pt idx="71128">207</cx:pt>
          <cx:pt idx="71129">211</cx:pt>
          <cx:pt idx="71130">209</cx:pt>
          <cx:pt idx="71131">192</cx:pt>
          <cx:pt idx="71132">186</cx:pt>
          <cx:pt idx="71133">145</cx:pt>
          <cx:pt idx="71134">55</cx:pt>
          <cx:pt idx="71135">21</cx:pt>
          <cx:pt idx="71136">15</cx:pt>
          <cx:pt idx="71137">12</cx:pt>
          <cx:pt idx="71138">8</cx:pt>
          <cx:pt idx="71139">30</cx:pt>
          <cx:pt idx="71140">37</cx:pt>
          <cx:pt idx="71141">88</cx:pt>
          <cx:pt idx="71142">207</cx:pt>
          <cx:pt idx="71143">184</cx:pt>
          <cx:pt idx="71144">222</cx:pt>
          <cx:pt idx="71145">230</cx:pt>
          <cx:pt idx="71146">234</cx:pt>
          <cx:pt idx="71147">210</cx:pt>
          <cx:pt idx="71148">199</cx:pt>
          <cx:pt idx="71149">189</cx:pt>
          <cx:pt idx="71150">219</cx:pt>
          <cx:pt idx="71151">202</cx:pt>
          <cx:pt idx="71152">203</cx:pt>
          <cx:pt idx="71153">202</cx:pt>
          <cx:pt idx="71154">205</cx:pt>
          <cx:pt idx="71155">193</cx:pt>
          <cx:pt idx="71156">179</cx:pt>
          <cx:pt idx="71157">136</cx:pt>
          <cx:pt idx="71158">55</cx:pt>
          <cx:pt idx="71159">36</cx:pt>
          <cx:pt idx="71160">24</cx:pt>
          <cx:pt idx="71161">21</cx:pt>
          <cx:pt idx="71162">20</cx:pt>
          <cx:pt idx="71163">45</cx:pt>
          <cx:pt idx="71164">77</cx:pt>
          <cx:pt idx="71165">102</cx:pt>
          <cx:pt idx="71166">204</cx:pt>
          <cx:pt idx="71167">187</cx:pt>
          <cx:pt idx="71168">221</cx:pt>
          <cx:pt idx="71169">216</cx:pt>
          <cx:pt idx="71170">243</cx:pt>
          <cx:pt idx="71171">196</cx:pt>
          <cx:pt idx="71172">208</cx:pt>
          <cx:pt idx="71173">191</cx:pt>
          <cx:pt idx="71174">203</cx:pt>
          <cx:pt idx="71175">207</cx:pt>
          <cx:pt idx="71176">203</cx:pt>
          <cx:pt idx="71177">198</cx:pt>
          <cx:pt idx="71178">203</cx:pt>
          <cx:pt idx="71179">177</cx:pt>
          <cx:pt idx="71180">181</cx:pt>
          <cx:pt idx="71181">132</cx:pt>
          <cx:pt idx="71182">67</cx:pt>
          <cx:pt idx="71183">43</cx:pt>
          <cx:pt idx="71184">27</cx:pt>
          <cx:pt idx="71185">19</cx:pt>
          <cx:pt idx="71186">15</cx:pt>
          <cx:pt idx="71187">44</cx:pt>
          <cx:pt idx="71188">71</cx:pt>
          <cx:pt idx="71189">90</cx:pt>
          <cx:pt idx="71190">201</cx:pt>
          <cx:pt idx="71191">197</cx:pt>
          <cx:pt idx="71192">228</cx:pt>
          <cx:pt idx="71193">223</cx:pt>
          <cx:pt idx="71194">242</cx:pt>
          <cx:pt idx="71195">232</cx:pt>
          <cx:pt idx="71196">213</cx:pt>
          <cx:pt idx="71197">206</cx:pt>
          <cx:pt idx="71198">235</cx:pt>
          <cx:pt idx="71199">203</cx:pt>
          <cx:pt idx="71200">219</cx:pt>
          <cx:pt idx="71201">201</cx:pt>
          <cx:pt idx="71202">212</cx:pt>
          <cx:pt idx="71203">197</cx:pt>
          <cx:pt idx="71204">187</cx:pt>
          <cx:pt idx="71205">142</cx:pt>
          <cx:pt idx="71206">63</cx:pt>
          <cx:pt idx="71207">41</cx:pt>
          <cx:pt idx="71208">17</cx:pt>
          <cx:pt idx="71209">15</cx:pt>
          <cx:pt idx="71210">20</cx:pt>
          <cx:pt idx="71211">52</cx:pt>
          <cx:pt idx="71212">64</cx:pt>
          <cx:pt idx="71213">100</cx:pt>
          <cx:pt idx="71214">196</cx:pt>
          <cx:pt idx="71215">209</cx:pt>
          <cx:pt idx="71216">215</cx:pt>
          <cx:pt idx="71217">215</cx:pt>
          <cx:pt idx="71218">226</cx:pt>
          <cx:pt idx="71219">209</cx:pt>
          <cx:pt idx="71220">211</cx:pt>
          <cx:pt idx="71221">183</cx:pt>
          <cx:pt idx="71222">196</cx:pt>
          <cx:pt idx="71223">224</cx:pt>
          <cx:pt idx="71224">209</cx:pt>
          <cx:pt idx="71225">226</cx:pt>
          <cx:pt idx="71226">209</cx:pt>
          <cx:pt idx="71227">181</cx:pt>
          <cx:pt idx="71228">207</cx:pt>
          <cx:pt idx="71229">178</cx:pt>
          <cx:pt idx="71230">102</cx:pt>
          <cx:pt idx="71231">43</cx:pt>
          <cx:pt idx="71232">22</cx:pt>
          <cx:pt idx="71233">21</cx:pt>
          <cx:pt idx="71234">21</cx:pt>
          <cx:pt idx="71235">45</cx:pt>
          <cx:pt idx="71236">65</cx:pt>
          <cx:pt idx="71237">97</cx:pt>
          <cx:pt idx="71238">209</cx:pt>
          <cx:pt idx="71239">207</cx:pt>
          <cx:pt idx="71240">260</cx:pt>
          <cx:pt idx="71241">237</cx:pt>
          <cx:pt idx="71242">286</cx:pt>
          <cx:pt idx="71243">247</cx:pt>
          <cx:pt idx="71244">250</cx:pt>
          <cx:pt idx="71245">229</cx:pt>
          <cx:pt idx="71246">251</cx:pt>
          <cx:pt idx="71247">245</cx:pt>
          <cx:pt idx="71248">238</cx:pt>
          <cx:pt idx="71249">231</cx:pt>
          <cx:pt idx="71250">207</cx:pt>
          <cx:pt idx="71251">209</cx:pt>
          <cx:pt idx="71252">189</cx:pt>
          <cx:pt idx="71253">150</cx:pt>
          <cx:pt idx="71254">75</cx:pt>
          <cx:pt idx="71255">37</cx:pt>
          <cx:pt idx="71256">14</cx:pt>
          <cx:pt idx="71257">8</cx:pt>
          <cx:pt idx="71258">5</cx:pt>
          <cx:pt idx="71259">26</cx:pt>
          <cx:pt idx="71260">45</cx:pt>
          <cx:pt idx="71261">86</cx:pt>
          <cx:pt idx="71262">172</cx:pt>
          <cx:pt idx="71263">155</cx:pt>
          <cx:pt idx="71264">196</cx:pt>
          <cx:pt idx="71265">209</cx:pt>
          <cx:pt idx="71266">232</cx:pt>
          <cx:pt idx="71267">209</cx:pt>
          <cx:pt idx="71268">230</cx:pt>
          <cx:pt idx="71269">215</cx:pt>
          <cx:pt idx="71270">191</cx:pt>
          <cx:pt idx="71271">164</cx:pt>
          <cx:pt idx="71272">161</cx:pt>
          <cx:pt idx="71273">161</cx:pt>
          <cx:pt idx="71274">154</cx:pt>
          <cx:pt idx="71275">131</cx:pt>
          <cx:pt idx="71276">124</cx:pt>
          <cx:pt idx="71277">105</cx:pt>
          <cx:pt idx="71278">55</cx:pt>
          <cx:pt idx="71279">27</cx:pt>
          <cx:pt idx="71280">5</cx:pt>
          <cx:pt idx="71281">3</cx:pt>
          <cx:pt idx="71282">2</cx:pt>
          <cx:pt idx="71283">17</cx:pt>
          <cx:pt idx="71284">37</cx:pt>
          <cx:pt idx="71285">44</cx:pt>
          <cx:pt idx="71286">110</cx:pt>
          <cx:pt idx="71287">109</cx:pt>
          <cx:pt idx="71288">163</cx:pt>
          <cx:pt idx="71289">179</cx:pt>
          <cx:pt idx="71290">205</cx:pt>
          <cx:pt idx="71291">219</cx:pt>
          <cx:pt idx="71292">216</cx:pt>
          <cx:pt idx="71293">212</cx:pt>
          <cx:pt idx="71294">232</cx:pt>
          <cx:pt idx="71295">210</cx:pt>
          <cx:pt idx="71296">205</cx:pt>
          <cx:pt idx="71297">215</cx:pt>
          <cx:pt idx="71298">210</cx:pt>
          <cx:pt idx="71299">186</cx:pt>
          <cx:pt idx="71300">196</cx:pt>
          <cx:pt idx="71301">133</cx:pt>
          <cx:pt idx="71302">51</cx:pt>
          <cx:pt idx="71303">16</cx:pt>
          <cx:pt idx="71304">16</cx:pt>
          <cx:pt idx="71305">11</cx:pt>
          <cx:pt idx="71306">11</cx:pt>
          <cx:pt idx="71307">32</cx:pt>
          <cx:pt idx="71308">38</cx:pt>
          <cx:pt idx="71309">89</cx:pt>
          <cx:pt idx="71310">226</cx:pt>
          <cx:pt idx="71311">199</cx:pt>
          <cx:pt idx="71312">243</cx:pt>
          <cx:pt idx="71313">233</cx:pt>
          <cx:pt idx="71314">260</cx:pt>
          <cx:pt idx="71315">224</cx:pt>
          <cx:pt idx="71316">213</cx:pt>
          <cx:pt idx="71317">216</cx:pt>
          <cx:pt idx="71318">218</cx:pt>
          <cx:pt idx="71319">203</cx:pt>
          <cx:pt idx="71320">196</cx:pt>
          <cx:pt idx="71321">197</cx:pt>
          <cx:pt idx="71322">214</cx:pt>
          <cx:pt idx="71323">183</cx:pt>
          <cx:pt idx="71324">200</cx:pt>
          <cx:pt idx="71325">125</cx:pt>
          <cx:pt idx="71326">57</cx:pt>
          <cx:pt idx="71327">33</cx:pt>
          <cx:pt idx="71328">20</cx:pt>
          <cx:pt idx="71329">18</cx:pt>
          <cx:pt idx="71330">15</cx:pt>
          <cx:pt idx="71331">45</cx:pt>
          <cx:pt idx="71332">63</cx:pt>
          <cx:pt idx="71333">104</cx:pt>
          <cx:pt idx="71334">212</cx:pt>
          <cx:pt idx="71335">199</cx:pt>
          <cx:pt idx="71336">206</cx:pt>
          <cx:pt idx="71337">227</cx:pt>
          <cx:pt idx="71338">217</cx:pt>
          <cx:pt idx="71339">181</cx:pt>
          <cx:pt idx="71340">213</cx:pt>
          <cx:pt idx="71341">210</cx:pt>
          <cx:pt idx="71342">223</cx:pt>
          <cx:pt idx="71343">199</cx:pt>
          <cx:pt idx="71344">204</cx:pt>
          <cx:pt idx="71345">202</cx:pt>
          <cx:pt idx="71346">211</cx:pt>
          <cx:pt idx="71347">173</cx:pt>
          <cx:pt idx="71348">185</cx:pt>
          <cx:pt idx="71349">147</cx:pt>
          <cx:pt idx="71350">71</cx:pt>
          <cx:pt idx="71351">39</cx:pt>
          <cx:pt idx="71352">19</cx:pt>
          <cx:pt idx="71353">15</cx:pt>
          <cx:pt idx="71354">15</cx:pt>
          <cx:pt idx="71355">45</cx:pt>
          <cx:pt idx="71356">63</cx:pt>
          <cx:pt idx="71357">92</cx:pt>
          <cx:pt idx="71358">212</cx:pt>
          <cx:pt idx="71359">194</cx:pt>
          <cx:pt idx="71360">218</cx:pt>
          <cx:pt idx="71361">231</cx:pt>
          <cx:pt idx="71362">230</cx:pt>
          <cx:pt idx="71363">210</cx:pt>
          <cx:pt idx="71364">208</cx:pt>
          <cx:pt idx="71365">216</cx:pt>
          <cx:pt idx="71366">233</cx:pt>
          <cx:pt idx="71367">212</cx:pt>
          <cx:pt idx="71368">235</cx:pt>
          <cx:pt idx="71369">215</cx:pt>
          <cx:pt idx="71370">222</cx:pt>
          <cx:pt idx="71371">199</cx:pt>
          <cx:pt idx="71372">193</cx:pt>
          <cx:pt idx="71373">142</cx:pt>
          <cx:pt idx="71374">66</cx:pt>
          <cx:pt idx="71375">39</cx:pt>
          <cx:pt idx="71376">20</cx:pt>
          <cx:pt idx="71377">17</cx:pt>
          <cx:pt idx="71378">16</cx:pt>
          <cx:pt idx="71379">46</cx:pt>
          <cx:pt idx="71380">64</cx:pt>
          <cx:pt idx="71381">106</cx:pt>
          <cx:pt idx="71382">215</cx:pt>
          <cx:pt idx="71383">193</cx:pt>
          <cx:pt idx="71384">235</cx:pt>
          <cx:pt idx="71385">230</cx:pt>
          <cx:pt idx="71386">245</cx:pt>
          <cx:pt idx="71387">213</cx:pt>
          <cx:pt idx="71388">212</cx:pt>
          <cx:pt idx="71389">189</cx:pt>
          <cx:pt idx="71390">249</cx:pt>
          <cx:pt idx="71391">237</cx:pt>
          <cx:pt idx="71392">224</cx:pt>
          <cx:pt idx="71393">214</cx:pt>
          <cx:pt idx="71394">222</cx:pt>
          <cx:pt idx="71395">179</cx:pt>
          <cx:pt idx="71396">184</cx:pt>
          <cx:pt idx="71397">161</cx:pt>
          <cx:pt idx="71398">75</cx:pt>
          <cx:pt idx="71399">41</cx:pt>
          <cx:pt idx="71400">22</cx:pt>
          <cx:pt idx="71401">18</cx:pt>
          <cx:pt idx="71402">18</cx:pt>
          <cx:pt idx="71403">48</cx:pt>
          <cx:pt idx="71404">65</cx:pt>
          <cx:pt idx="71405">104</cx:pt>
          <cx:pt idx="71406">208</cx:pt>
          <cx:pt idx="71407">191</cx:pt>
          <cx:pt idx="71408">241</cx:pt>
          <cx:pt idx="71409">221</cx:pt>
          <cx:pt idx="71410">266</cx:pt>
          <cx:pt idx="71411">223</cx:pt>
          <cx:pt idx="71412">234</cx:pt>
          <cx:pt idx="71413">237</cx:pt>
          <cx:pt idx="71414">257</cx:pt>
          <cx:pt idx="71415">231</cx:pt>
          <cx:pt idx="71416">242</cx:pt>
          <cx:pt idx="71417">212</cx:pt>
          <cx:pt idx="71418">210</cx:pt>
          <cx:pt idx="71419">202</cx:pt>
          <cx:pt idx="71420">200</cx:pt>
          <cx:pt idx="71421">143</cx:pt>
          <cx:pt idx="71422">67</cx:pt>
          <cx:pt idx="71423">37</cx:pt>
          <cx:pt idx="71424">17</cx:pt>
          <cx:pt idx="71425">8</cx:pt>
          <cx:pt idx="71426">6</cx:pt>
          <cx:pt idx="71427">20</cx:pt>
          <cx:pt idx="71428">42</cx:pt>
          <cx:pt idx="71429">90</cx:pt>
          <cx:pt idx="71430">176</cx:pt>
          <cx:pt idx="71431">172</cx:pt>
          <cx:pt idx="71432">221</cx:pt>
          <cx:pt idx="71433">236</cx:pt>
          <cx:pt idx="71434">245</cx:pt>
          <cx:pt idx="71435">221</cx:pt>
          <cx:pt idx="71436">219</cx:pt>
          <cx:pt idx="71437">215</cx:pt>
          <cx:pt idx="71438">210</cx:pt>
          <cx:pt idx="71439">197</cx:pt>
          <cx:pt idx="71440">190</cx:pt>
          <cx:pt idx="71441">157</cx:pt>
          <cx:pt idx="71442">177</cx:pt>
          <cx:pt idx="71443">149</cx:pt>
          <cx:pt idx="71444">116</cx:pt>
          <cx:pt idx="71445">88</cx:pt>
          <cx:pt idx="71446">28</cx:pt>
          <cx:pt idx="71447">13</cx:pt>
          <cx:pt idx="71448">6</cx:pt>
          <cx:pt idx="71449">7</cx:pt>
          <cx:pt idx="71450">4</cx:pt>
          <cx:pt idx="71451">15</cx:pt>
          <cx:pt idx="71452">38</cx:pt>
          <cx:pt idx="71453">58</cx:pt>
          <cx:pt idx="71454">125</cx:pt>
          <cx:pt idx="71455">116</cx:pt>
          <cx:pt idx="71456">175</cx:pt>
          <cx:pt idx="71457">188</cx:pt>
          <cx:pt idx="71458">216</cx:pt>
          <cx:pt idx="71459">184</cx:pt>
          <cx:pt idx="71460">202</cx:pt>
          <cx:pt idx="71461">214</cx:pt>
          <cx:pt idx="71462">216</cx:pt>
          <cx:pt idx="71463">199</cx:pt>
          <cx:pt idx="71464">230</cx:pt>
          <cx:pt idx="71465">213</cx:pt>
          <cx:pt idx="71466">216</cx:pt>
          <cx:pt idx="71467">180</cx:pt>
          <cx:pt idx="71468">196</cx:pt>
          <cx:pt idx="71469">137</cx:pt>
          <cx:pt idx="71470">41</cx:pt>
          <cx:pt idx="71471">17</cx:pt>
          <cx:pt idx="71472">12</cx:pt>
          <cx:pt idx="71473">16</cx:pt>
          <cx:pt idx="71474">11</cx:pt>
          <cx:pt idx="71475">30</cx:pt>
          <cx:pt idx="71476">43</cx:pt>
          <cx:pt idx="71477">84</cx:pt>
          <cx:pt idx="71478">206</cx:pt>
          <cx:pt idx="71479">199</cx:pt>
          <cx:pt idx="71480">223</cx:pt>
          <cx:pt idx="71481">231</cx:pt>
          <cx:pt idx="71482">242</cx:pt>
          <cx:pt idx="71483">222</cx:pt>
          <cx:pt idx="71484">204</cx:pt>
          <cx:pt idx="71485">204</cx:pt>
          <cx:pt idx="71486">237</cx:pt>
          <cx:pt idx="71487">244</cx:pt>
          <cx:pt idx="71488">213</cx:pt>
          <cx:pt idx="71489">201</cx:pt>
          <cx:pt idx="71490">193</cx:pt>
          <cx:pt idx="71491">187</cx:pt>
          <cx:pt idx="71492">187</cx:pt>
          <cx:pt idx="71493">143</cx:pt>
          <cx:pt idx="71494">65</cx:pt>
          <cx:pt idx="71495">45</cx:pt>
          <cx:pt idx="71496">28</cx:pt>
          <cx:pt idx="71497">22</cx:pt>
          <cx:pt idx="71498">14</cx:pt>
          <cx:pt idx="71499">51</cx:pt>
          <cx:pt idx="71500">78</cx:pt>
          <cx:pt idx="71501">90</cx:pt>
          <cx:pt idx="71502">204</cx:pt>
          <cx:pt idx="71503">196</cx:pt>
          <cx:pt idx="71504">230</cx:pt>
          <cx:pt idx="71505">209</cx:pt>
          <cx:pt idx="71506">241</cx:pt>
          <cx:pt idx="71507">199</cx:pt>
          <cx:pt idx="71508">190</cx:pt>
          <cx:pt idx="71509">209</cx:pt>
          <cx:pt idx="71510">220</cx:pt>
          <cx:pt idx="71511">204</cx:pt>
          <cx:pt idx="71512">232</cx:pt>
          <cx:pt idx="71513">210</cx:pt>
          <cx:pt idx="71514">203</cx:pt>
          <cx:pt idx="71515">188</cx:pt>
          <cx:pt idx="71516">186</cx:pt>
          <cx:pt idx="71517">133</cx:pt>
          <cx:pt idx="71518">60</cx:pt>
          <cx:pt idx="71519">44</cx:pt>
          <cx:pt idx="71520">27</cx:pt>
          <cx:pt idx="71521">22</cx:pt>
          <cx:pt idx="71522">19</cx:pt>
          <cx:pt idx="71523">51</cx:pt>
          <cx:pt idx="71524">61</cx:pt>
          <cx:pt idx="71525">87</cx:pt>
          <cx:pt idx="71526">201</cx:pt>
          <cx:pt idx="71527">208</cx:pt>
          <cx:pt idx="71528">226</cx:pt>
          <cx:pt idx="71529">235</cx:pt>
          <cx:pt idx="71530">239</cx:pt>
          <cx:pt idx="71531">227</cx:pt>
          <cx:pt idx="71532">198</cx:pt>
          <cx:pt idx="71533">213</cx:pt>
          <cx:pt idx="71534">235</cx:pt>
          <cx:pt idx="71535">229</cx:pt>
          <cx:pt idx="71536">217</cx:pt>
          <cx:pt idx="71537">208</cx:pt>
          <cx:pt idx="71538">231</cx:pt>
          <cx:pt idx="71539">207</cx:pt>
          <cx:pt idx="71540">192</cx:pt>
          <cx:pt idx="71541">159</cx:pt>
          <cx:pt idx="71542">79</cx:pt>
          <cx:pt idx="71543">56</cx:pt>
          <cx:pt idx="71544">29</cx:pt>
          <cx:pt idx="71545">23</cx:pt>
          <cx:pt idx="71546">21</cx:pt>
          <cx:pt idx="71547">46</cx:pt>
          <cx:pt idx="71548">67</cx:pt>
          <cx:pt idx="71549">85</cx:pt>
          <cx:pt idx="71550">185</cx:pt>
          <cx:pt idx="71551">192</cx:pt>
          <cx:pt idx="71552">195</cx:pt>
          <cx:pt idx="71553">235</cx:pt>
          <cx:pt idx="71554">226</cx:pt>
          <cx:pt idx="71555">207</cx:pt>
          <cx:pt idx="71556">218</cx:pt>
          <cx:pt idx="71557">212</cx:pt>
          <cx:pt idx="71558">218</cx:pt>
          <cx:pt idx="71559">223</cx:pt>
          <cx:pt idx="71560">218</cx:pt>
          <cx:pt idx="71561">210</cx:pt>
          <cx:pt idx="71562">226</cx:pt>
          <cx:pt idx="71563">189</cx:pt>
          <cx:pt idx="71564">187</cx:pt>
          <cx:pt idx="71565">156</cx:pt>
          <cx:pt idx="71566">82</cx:pt>
          <cx:pt idx="71567">44</cx:pt>
          <cx:pt idx="71568">27</cx:pt>
          <cx:pt idx="71569">22</cx:pt>
          <cx:pt idx="71570">14</cx:pt>
          <cx:pt idx="71571">44</cx:pt>
          <cx:pt idx="71572">67</cx:pt>
          <cx:pt idx="71573">88</cx:pt>
          <cx:pt idx="71574">181</cx:pt>
          <cx:pt idx="71575">189</cx:pt>
          <cx:pt idx="71576">219</cx:pt>
          <cx:pt idx="71577">225</cx:pt>
          <cx:pt idx="71578">249</cx:pt>
          <cx:pt idx="71579">233</cx:pt>
          <cx:pt idx="71580">235</cx:pt>
          <cx:pt idx="71581">206</cx:pt>
          <cx:pt idx="71582">218</cx:pt>
          <cx:pt idx="71583">204</cx:pt>
          <cx:pt idx="71584">216</cx:pt>
          <cx:pt idx="71585">216</cx:pt>
          <cx:pt idx="71586">198</cx:pt>
          <cx:pt idx="71587">169</cx:pt>
          <cx:pt idx="71588">168</cx:pt>
          <cx:pt idx="71589">134</cx:pt>
          <cx:pt idx="71590">91</cx:pt>
          <cx:pt idx="71591">46</cx:pt>
          <cx:pt idx="71592">15</cx:pt>
          <cx:pt idx="71593">12</cx:pt>
          <cx:pt idx="71594">6</cx:pt>
          <cx:pt idx="71595">19</cx:pt>
          <cx:pt idx="71596">46</cx:pt>
          <cx:pt idx="71597">71</cx:pt>
          <cx:pt idx="71598">157</cx:pt>
          <cx:pt idx="71599">179</cx:pt>
          <cx:pt idx="71600">208</cx:pt>
          <cx:pt idx="71601">224</cx:pt>
          <cx:pt idx="71602">233</cx:pt>
          <cx:pt idx="71603">213</cx:pt>
          <cx:pt idx="71604">223</cx:pt>
          <cx:pt idx="71605">227</cx:pt>
          <cx:pt idx="71606">214</cx:pt>
          <cx:pt idx="71607">185</cx:pt>
          <cx:pt idx="71608">172</cx:pt>
          <cx:pt idx="71609">158</cx:pt>
          <cx:pt idx="71610">163</cx:pt>
          <cx:pt idx="71611">160</cx:pt>
          <cx:pt idx="71612">125</cx:pt>
          <cx:pt idx="71613">85</cx:pt>
          <cx:pt idx="71614">37</cx:pt>
          <cx:pt idx="71615">21</cx:pt>
          <cx:pt idx="71616">9</cx:pt>
          <cx:pt idx="71617">4</cx:pt>
          <cx:pt idx="71618">3</cx:pt>
          <cx:pt idx="71619">17</cx:pt>
          <cx:pt idx="71620">39</cx:pt>
          <cx:pt idx="71621">63</cx:pt>
          <cx:pt idx="71622">121</cx:pt>
          <cx:pt idx="71623">122</cx:pt>
          <cx:pt idx="71624">174</cx:pt>
          <cx:pt idx="71625">195</cx:pt>
          <cx:pt idx="71626">196</cx:pt>
          <cx:pt idx="71627">211</cx:pt>
          <cx:pt idx="71628">201</cx:pt>
          <cx:pt idx="71629">207</cx:pt>
          <cx:pt idx="71630">231</cx:pt>
          <cx:pt idx="71631">225</cx:pt>
          <cx:pt idx="71632">224</cx:pt>
          <cx:pt idx="71633">217</cx:pt>
          <cx:pt idx="71634">223</cx:pt>
          <cx:pt idx="71635">200</cx:pt>
          <cx:pt idx="71636">192</cx:pt>
          <cx:pt idx="71637">148</cx:pt>
          <cx:pt idx="71638">47</cx:pt>
          <cx:pt idx="71639">18</cx:pt>
          <cx:pt idx="71640">19</cx:pt>
          <cx:pt idx="71641">17</cx:pt>
          <cx:pt idx="71642">8</cx:pt>
          <cx:pt idx="71643">23</cx:pt>
          <cx:pt idx="71644">35</cx:pt>
          <cx:pt idx="71645">93</cx:pt>
          <cx:pt idx="71646">213</cx:pt>
          <cx:pt idx="71647">193</cx:pt>
          <cx:pt idx="71648">238</cx:pt>
          <cx:pt idx="71649">247</cx:pt>
          <cx:pt idx="71650">264</cx:pt>
          <cx:pt idx="71651">228</cx:pt>
          <cx:pt idx="71652">241</cx:pt>
          <cx:pt idx="71653">215</cx:pt>
          <cx:pt idx="71654">230</cx:pt>
          <cx:pt idx="71655">223</cx:pt>
          <cx:pt idx="71656">229</cx:pt>
          <cx:pt idx="71657">226</cx:pt>
          <cx:pt idx="71658">210</cx:pt>
          <cx:pt idx="71659">207</cx:pt>
          <cx:pt idx="71660">185</cx:pt>
          <cx:pt idx="71661">128</cx:pt>
          <cx:pt idx="71662">64</cx:pt>
          <cx:pt idx="71663">40</cx:pt>
          <cx:pt idx="71664">15</cx:pt>
          <cx:pt idx="71665">16</cx:pt>
          <cx:pt idx="71666">14</cx:pt>
          <cx:pt idx="71667">44</cx:pt>
          <cx:pt idx="71668">71</cx:pt>
          <cx:pt idx="71669">114</cx:pt>
          <cx:pt idx="71670">201</cx:pt>
          <cx:pt idx="71671">210</cx:pt>
          <cx:pt idx="71672">214</cx:pt>
          <cx:pt idx="71673">228</cx:pt>
          <cx:pt idx="71674">220</cx:pt>
          <cx:pt idx="71675">189</cx:pt>
          <cx:pt idx="71676">193</cx:pt>
          <cx:pt idx="71677">201</cx:pt>
          <cx:pt idx="71678">233</cx:pt>
          <cx:pt idx="71679">207</cx:pt>
          <cx:pt idx="71680">214</cx:pt>
          <cx:pt idx="71681">200</cx:pt>
          <cx:pt idx="71682">222</cx:pt>
          <cx:pt idx="71683">185</cx:pt>
          <cx:pt idx="71684">174</cx:pt>
          <cx:pt idx="71685">138</cx:pt>
          <cx:pt idx="71686">53</cx:pt>
          <cx:pt idx="71687">44</cx:pt>
          <cx:pt idx="71688">35</cx:pt>
          <cx:pt idx="71689">25</cx:pt>
          <cx:pt idx="71690">19</cx:pt>
          <cx:pt idx="71691">24</cx:pt>
          <cx:pt idx="71692">56</cx:pt>
          <cx:pt idx="71693">115</cx:pt>
          <cx:pt idx="71694">241</cx:pt>
          <cx:pt idx="71695">209</cx:pt>
          <cx:pt idx="71696">241</cx:pt>
          <cx:pt idx="71697">246</cx:pt>
          <cx:pt idx="71698">234</cx:pt>
          <cx:pt idx="71699">212</cx:pt>
          <cx:pt idx="71700">212</cx:pt>
          <cx:pt idx="71701">208</cx:pt>
          <cx:pt idx="71702">236</cx:pt>
          <cx:pt idx="71703">231</cx:pt>
          <cx:pt idx="71704">238</cx:pt>
          <cx:pt idx="71705">245</cx:pt>
          <cx:pt idx="71706">233</cx:pt>
          <cx:pt idx="71707">215</cx:pt>
          <cx:pt idx="71708">201</cx:pt>
          <cx:pt idx="71709">138</cx:pt>
          <cx:pt idx="71710">60</cx:pt>
          <cx:pt idx="71711">38</cx:pt>
          <cx:pt idx="71712">15</cx:pt>
          <cx:pt idx="71713">20</cx:pt>
          <cx:pt idx="71714">13</cx:pt>
          <cx:pt idx="71715">45</cx:pt>
          <cx:pt idx="71716">67</cx:pt>
          <cx:pt idx="71717">108</cx:pt>
          <cx:pt idx="71718">220</cx:pt>
          <cx:pt idx="71719">211</cx:pt>
          <cx:pt idx="71720">248</cx:pt>
          <cx:pt idx="71721">266</cx:pt>
          <cx:pt idx="71722">246</cx:pt>
          <cx:pt idx="71723">218</cx:pt>
          <cx:pt idx="71724">241</cx:pt>
          <cx:pt idx="71725">204</cx:pt>
          <cx:pt idx="71726">213</cx:pt>
          <cx:pt idx="71727">235</cx:pt>
          <cx:pt idx="71728">258</cx:pt>
          <cx:pt idx="71729">226</cx:pt>
          <cx:pt idx="71730">237</cx:pt>
          <cx:pt idx="71731">187</cx:pt>
          <cx:pt idx="71732">190</cx:pt>
          <cx:pt idx="71733">151</cx:pt>
          <cx:pt idx="71734">79</cx:pt>
          <cx:pt idx="71735">51</cx:pt>
          <cx:pt idx="71736">29</cx:pt>
          <cx:pt idx="71737">22</cx:pt>
          <cx:pt idx="71738">19</cx:pt>
          <cx:pt idx="71739">43</cx:pt>
          <cx:pt idx="71740">73</cx:pt>
          <cx:pt idx="71741">105</cx:pt>
          <cx:pt idx="71742">213</cx:pt>
          <cx:pt idx="71743">213</cx:pt>
          <cx:pt idx="71744">271</cx:pt>
          <cx:pt idx="71745">268</cx:pt>
          <cx:pt idx="71746">267</cx:pt>
          <cx:pt idx="71747">239</cx:pt>
          <cx:pt idx="71748">273</cx:pt>
          <cx:pt idx="71749">222</cx:pt>
          <cx:pt idx="71750">267</cx:pt>
          <cx:pt idx="71751">231</cx:pt>
          <cx:pt idx="71752">258</cx:pt>
          <cx:pt idx="71753">240</cx:pt>
          <cx:pt idx="71754">229</cx:pt>
          <cx:pt idx="71755">205</cx:pt>
          <cx:pt idx="71756">198</cx:pt>
          <cx:pt idx="71757">155</cx:pt>
          <cx:pt idx="71758">71</cx:pt>
          <cx:pt idx="71759">38</cx:pt>
          <cx:pt idx="71760">13</cx:pt>
          <cx:pt idx="71761">7</cx:pt>
          <cx:pt idx="71762">5</cx:pt>
          <cx:pt idx="71763">21</cx:pt>
          <cx:pt idx="71764">41</cx:pt>
          <cx:pt idx="71765">95</cx:pt>
          <cx:pt idx="71766">192</cx:pt>
          <cx:pt idx="71767">176</cx:pt>
          <cx:pt idx="71768">213</cx:pt>
          <cx:pt idx="71769">256</cx:pt>
          <cx:pt idx="71770">241</cx:pt>
          <cx:pt idx="71771">211</cx:pt>
          <cx:pt idx="71772">220</cx:pt>
          <cx:pt idx="71773">213</cx:pt>
          <cx:pt idx="71774">215</cx:pt>
          <cx:pt idx="71775">173</cx:pt>
          <cx:pt idx="71776">172</cx:pt>
          <cx:pt idx="71777">153</cx:pt>
          <cx:pt idx="71778">191</cx:pt>
          <cx:pt idx="71779">139</cx:pt>
          <cx:pt idx="71780">124</cx:pt>
          <cx:pt idx="71781">83</cx:pt>
          <cx:pt idx="71782">27</cx:pt>
          <cx:pt idx="71783">14</cx:pt>
          <cx:pt idx="71784">7</cx:pt>
          <cx:pt idx="71785">2</cx:pt>
          <cx:pt idx="71786">5</cx:pt>
          <cx:pt idx="71787">17</cx:pt>
          <cx:pt idx="71788">36</cx:pt>
          <cx:pt idx="71789">67</cx:pt>
          <cx:pt idx="71790">125</cx:pt>
          <cx:pt idx="71791">114</cx:pt>
          <cx:pt idx="71792">183</cx:pt>
          <cx:pt idx="71793">200</cx:pt>
          <cx:pt idx="71794">214</cx:pt>
          <cx:pt idx="71795">214</cx:pt>
          <cx:pt idx="71796">241</cx:pt>
          <cx:pt idx="71797">208</cx:pt>
          <cx:pt idx="71798">244</cx:pt>
          <cx:pt idx="71799">219</cx:pt>
          <cx:pt idx="71800">207</cx:pt>
          <cx:pt idx="71801">224</cx:pt>
          <cx:pt idx="71802">213</cx:pt>
          <cx:pt idx="71803">185</cx:pt>
          <cx:pt idx="71804">191</cx:pt>
          <cx:pt idx="71805">141</cx:pt>
          <cx:pt idx="71806">47</cx:pt>
          <cx:pt idx="71807">20</cx:pt>
          <cx:pt idx="71808">18</cx:pt>
          <cx:pt idx="71809">13</cx:pt>
          <cx:pt idx="71810">11</cx:pt>
          <cx:pt idx="71811">25</cx:pt>
          <cx:pt idx="71812">42</cx:pt>
          <cx:pt idx="71813">110</cx:pt>
          <cx:pt idx="71814">232</cx:pt>
          <cx:pt idx="71815">189</cx:pt>
          <cx:pt idx="71816">254</cx:pt>
          <cx:pt idx="71817">271</cx:pt>
          <cx:pt idx="71818">255</cx:pt>
          <cx:pt idx="71819">234</cx:pt>
          <cx:pt idx="71820">231</cx:pt>
          <cx:pt idx="71821">223</cx:pt>
          <cx:pt idx="71822">221</cx:pt>
          <cx:pt idx="71823">231</cx:pt>
          <cx:pt idx="71824">226</cx:pt>
          <cx:pt idx="71825">226</cx:pt>
          <cx:pt idx="71826">221</cx:pt>
          <cx:pt idx="71827">193</cx:pt>
          <cx:pt idx="71828">196</cx:pt>
          <cx:pt idx="71829">133</cx:pt>
          <cx:pt idx="71830">64</cx:pt>
          <cx:pt idx="71831">40</cx:pt>
          <cx:pt idx="71832">15</cx:pt>
          <cx:pt idx="71833">19</cx:pt>
          <cx:pt idx="71834">16</cx:pt>
          <cx:pt idx="71835">48</cx:pt>
          <cx:pt idx="71836">69</cx:pt>
          <cx:pt idx="71837">117</cx:pt>
          <cx:pt idx="71838">229</cx:pt>
          <cx:pt idx="71839">196</cx:pt>
          <cx:pt idx="71840">225</cx:pt>
          <cx:pt idx="71841">241</cx:pt>
          <cx:pt idx="71842">231</cx:pt>
          <cx:pt idx="71843">209</cx:pt>
          <cx:pt idx="71844">209</cx:pt>
          <cx:pt idx="71845">206</cx:pt>
          <cx:pt idx="71846">242</cx:pt>
          <cx:pt idx="71847">225</cx:pt>
          <cx:pt idx="71848">208</cx:pt>
          <cx:pt idx="71849">221</cx:pt>
          <cx:pt idx="71850">218</cx:pt>
          <cx:pt idx="71851">184</cx:pt>
          <cx:pt idx="71852">189</cx:pt>
          <cx:pt idx="71853">137</cx:pt>
          <cx:pt idx="71854">55</cx:pt>
          <cx:pt idx="71855">41</cx:pt>
          <cx:pt idx="71856">21</cx:pt>
          <cx:pt idx="71857">20</cx:pt>
          <cx:pt idx="71858">17</cx:pt>
          <cx:pt idx="71859">44</cx:pt>
          <cx:pt idx="71860">73</cx:pt>
          <cx:pt idx="71861">105</cx:pt>
          <cx:pt idx="71862">226</cx:pt>
          <cx:pt idx="71863">197</cx:pt>
          <cx:pt idx="71864">229</cx:pt>
          <cx:pt idx="71865">248</cx:pt>
          <cx:pt idx="71866">231</cx:pt>
          <cx:pt idx="71867">195</cx:pt>
          <cx:pt idx="71868">227</cx:pt>
          <cx:pt idx="71869">220</cx:pt>
          <cx:pt idx="71870">225</cx:pt>
          <cx:pt idx="71871">221</cx:pt>
          <cx:pt idx="71872">216</cx:pt>
          <cx:pt idx="71873">227</cx:pt>
          <cx:pt idx="71874">226</cx:pt>
          <cx:pt idx="71875">200</cx:pt>
          <cx:pt idx="71876">216</cx:pt>
          <cx:pt idx="71877">139</cx:pt>
          <cx:pt idx="71878">68</cx:pt>
          <cx:pt idx="71879">43</cx:pt>
          <cx:pt idx="71880">19</cx:pt>
          <cx:pt idx="71881">17</cx:pt>
          <cx:pt idx="71882">21</cx:pt>
          <cx:pt idx="71883">43</cx:pt>
          <cx:pt idx="71884">77</cx:pt>
          <cx:pt idx="71885">109</cx:pt>
          <cx:pt idx="71886">223</cx:pt>
          <cx:pt idx="71887">214</cx:pt>
          <cx:pt idx="71888">243</cx:pt>
          <cx:pt idx="71889">252</cx:pt>
          <cx:pt idx="71890">241</cx:pt>
          <cx:pt idx="71891">234</cx:pt>
          <cx:pt idx="71892">218</cx:pt>
          <cx:pt idx="71893">216</cx:pt>
          <cx:pt idx="71894">235</cx:pt>
          <cx:pt idx="71895">245</cx:pt>
          <cx:pt idx="71896">212</cx:pt>
          <cx:pt idx="71897">226</cx:pt>
          <cx:pt idx="71898">218</cx:pt>
          <cx:pt idx="71899">212</cx:pt>
          <cx:pt idx="71900">186</cx:pt>
          <cx:pt idx="71901">152</cx:pt>
          <cx:pt idx="71902">67</cx:pt>
          <cx:pt idx="71903">40</cx:pt>
          <cx:pt idx="71904">20</cx:pt>
          <cx:pt idx="71905">19</cx:pt>
          <cx:pt idx="71906">16</cx:pt>
          <cx:pt idx="71907">46</cx:pt>
          <cx:pt idx="71908">68</cx:pt>
          <cx:pt idx="71909">112</cx:pt>
          <cx:pt idx="71910">215</cx:pt>
          <cx:pt idx="71911">209</cx:pt>
          <cx:pt idx="71912">244</cx:pt>
          <cx:pt idx="71913">258</cx:pt>
          <cx:pt idx="71914">254</cx:pt>
          <cx:pt idx="71915">243</cx:pt>
          <cx:pt idx="71916">240</cx:pt>
          <cx:pt idx="71917">215</cx:pt>
          <cx:pt idx="71918">240</cx:pt>
          <cx:pt idx="71919">243</cx:pt>
          <cx:pt idx="71920">228</cx:pt>
          <cx:pt idx="71921">227</cx:pt>
          <cx:pt idx="71922">213</cx:pt>
          <cx:pt idx="71923">197</cx:pt>
          <cx:pt idx="71924">193</cx:pt>
          <cx:pt idx="71925">156</cx:pt>
          <cx:pt idx="71926">55</cx:pt>
          <cx:pt idx="71927">35</cx:pt>
          <cx:pt idx="71928">35</cx:pt>
          <cx:pt idx="71929">23</cx:pt>
          <cx:pt idx="71930">13</cx:pt>
          <cx:pt idx="71931">18</cx:pt>
          <cx:pt idx="71932">34</cx:pt>
          <cx:pt idx="71933">85</cx:pt>
          <cx:pt idx="71934">183</cx:pt>
          <cx:pt idx="71935">177</cx:pt>
          <cx:pt idx="71936">208</cx:pt>
          <cx:pt idx="71937">239</cx:pt>
          <cx:pt idx="71938">239</cx:pt>
          <cx:pt idx="71939">220</cx:pt>
          <cx:pt idx="71940">211</cx:pt>
          <cx:pt idx="71941">207</cx:pt>
          <cx:pt idx="71942">201</cx:pt>
          <cx:pt idx="71943">206</cx:pt>
          <cx:pt idx="71944">162</cx:pt>
          <cx:pt idx="71945">167</cx:pt>
          <cx:pt idx="71946">171</cx:pt>
          <cx:pt idx="71947">162</cx:pt>
          <cx:pt idx="71948">131</cx:pt>
          <cx:pt idx="71949">86</cx:pt>
          <cx:pt idx="71950">41</cx:pt>
          <cx:pt idx="71951">14</cx:pt>
          <cx:pt idx="71952">11</cx:pt>
          <cx:pt idx="71953">8</cx:pt>
          <cx:pt idx="71954">4</cx:pt>
          <cx:pt idx="71955">22</cx:pt>
          <cx:pt idx="71956">38</cx:pt>
          <cx:pt idx="71957">46</cx:pt>
          <cx:pt idx="71958">110</cx:pt>
          <cx:pt idx="71959">105</cx:pt>
          <cx:pt idx="71960">143</cx:pt>
          <cx:pt idx="71961">177</cx:pt>
          <cx:pt idx="71962">168</cx:pt>
          <cx:pt idx="71963">192</cx:pt>
          <cx:pt idx="71964">209</cx:pt>
          <cx:pt idx="71965">183</cx:pt>
          <cx:pt idx="71966">204</cx:pt>
          <cx:pt idx="71967">234</cx:pt>
          <cx:pt idx="71968">205</cx:pt>
          <cx:pt idx="71969">217</cx:pt>
          <cx:pt idx="71970">194</cx:pt>
          <cx:pt idx="71971">175</cx:pt>
          <cx:pt idx="71972">193</cx:pt>
          <cx:pt idx="71973">175</cx:pt>
          <cx:pt idx="71974">70</cx:pt>
          <cx:pt idx="71975">36</cx:pt>
          <cx:pt idx="71976">24</cx:pt>
          <cx:pt idx="71977">15</cx:pt>
          <cx:pt idx="71978">19</cx:pt>
          <cx:pt idx="71979">32</cx:pt>
          <cx:pt idx="71980">41</cx:pt>
          <cx:pt idx="71981">105</cx:pt>
          <cx:pt idx="71982">203</cx:pt>
          <cx:pt idx="71983">187</cx:pt>
          <cx:pt idx="71984">215</cx:pt>
          <cx:pt idx="71985">221</cx:pt>
          <cx:pt idx="71986">228</cx:pt>
          <cx:pt idx="71987">197</cx:pt>
          <cx:pt idx="71988">211</cx:pt>
          <cx:pt idx="71989">236</cx:pt>
          <cx:pt idx="71990">228</cx:pt>
          <cx:pt idx="71991">226</cx:pt>
          <cx:pt idx="71992">207</cx:pt>
          <cx:pt idx="71993">228</cx:pt>
          <cx:pt idx="71994">206</cx:pt>
          <cx:pt idx="71995">182</cx:pt>
          <cx:pt idx="71996">202</cx:pt>
          <cx:pt idx="71997">175</cx:pt>
          <cx:pt idx="71998">94</cx:pt>
          <cx:pt idx="71999">46</cx:pt>
          <cx:pt idx="72000">24</cx:pt>
          <cx:pt idx="72001">17</cx:pt>
          <cx:pt idx="72002">17</cx:pt>
          <cx:pt idx="72003">42</cx:pt>
          <cx:pt idx="72004">69</cx:pt>
          <cx:pt idx="72005">103</cx:pt>
          <cx:pt idx="72006">226</cx:pt>
          <cx:pt idx="72007">194</cx:pt>
          <cx:pt idx="72008">201</cx:pt>
          <cx:pt idx="72009">221</cx:pt>
          <cx:pt idx="72010">223</cx:pt>
          <cx:pt idx="72011">218</cx:pt>
          <cx:pt idx="72012">202</cx:pt>
          <cx:pt idx="72013">210</cx:pt>
          <cx:pt idx="72014">226</cx:pt>
          <cx:pt idx="72015">228</cx:pt>
          <cx:pt idx="72016">239</cx:pt>
          <cx:pt idx="72017">230</cx:pt>
          <cx:pt idx="72018">212</cx:pt>
          <cx:pt idx="72019">180</cx:pt>
          <cx:pt idx="72020">185</cx:pt>
          <cx:pt idx="72021">149</cx:pt>
          <cx:pt idx="72022">87</cx:pt>
          <cx:pt idx="72023">46</cx:pt>
          <cx:pt idx="72024">24</cx:pt>
          <cx:pt idx="72025">14</cx:pt>
          <cx:pt idx="72026">21</cx:pt>
          <cx:pt idx="72027">37</cx:pt>
          <cx:pt idx="72028">71</cx:pt>
          <cx:pt idx="72029">104</cx:pt>
          <cx:pt idx="72030">225</cx:pt>
          <cx:pt idx="72031">208</cx:pt>
          <cx:pt idx="72032">232</cx:pt>
          <cx:pt idx="72033">236</cx:pt>
          <cx:pt idx="72034">247</cx:pt>
          <cx:pt idx="72035">206</cx:pt>
          <cx:pt idx="72036">220</cx:pt>
          <cx:pt idx="72037">238</cx:pt>
          <cx:pt idx="72038">240</cx:pt>
          <cx:pt idx="72039">228</cx:pt>
          <cx:pt idx="72040">229</cx:pt>
          <cx:pt idx="72041">244</cx:pt>
          <cx:pt idx="72042">218</cx:pt>
          <cx:pt idx="72043">196</cx:pt>
          <cx:pt idx="72044">198</cx:pt>
          <cx:pt idx="72045">146</cx:pt>
          <cx:pt idx="72046">76</cx:pt>
          <cx:pt idx="72047">47</cx:pt>
          <cx:pt idx="72048">21</cx:pt>
          <cx:pt idx="72049">16</cx:pt>
          <cx:pt idx="72050">20</cx:pt>
          <cx:pt idx="72051">54</cx:pt>
          <cx:pt idx="72052">64</cx:pt>
          <cx:pt idx="72053">92</cx:pt>
          <cx:pt idx="72054">212</cx:pt>
          <cx:pt idx="72055">197</cx:pt>
          <cx:pt idx="72056">228</cx:pt>
          <cx:pt idx="72057">236</cx:pt>
          <cx:pt idx="72058">230</cx:pt>
          <cx:pt idx="72059">230</cx:pt>
          <cx:pt idx="72060">213</cx:pt>
          <cx:pt idx="72061">222</cx:pt>
          <cx:pt idx="72062">237</cx:pt>
          <cx:pt idx="72063">227</cx:pt>
          <cx:pt idx="72064">226</cx:pt>
          <cx:pt idx="72065">234</cx:pt>
          <cx:pt idx="72066">216</cx:pt>
          <cx:pt idx="72067">199</cx:pt>
          <cx:pt idx="72068">189</cx:pt>
          <cx:pt idx="72069">159</cx:pt>
          <cx:pt idx="72070">106</cx:pt>
          <cx:pt idx="72071">49</cx:pt>
          <cx:pt idx="72072">29</cx:pt>
          <cx:pt idx="72073">25</cx:pt>
          <cx:pt idx="72074">21</cx:pt>
          <cx:pt idx="72075">54</cx:pt>
          <cx:pt idx="72076">66</cx:pt>
          <cx:pt idx="72077">100</cx:pt>
          <cx:pt idx="72078">214</cx:pt>
          <cx:pt idx="72079">196</cx:pt>
          <cx:pt idx="72080">247</cx:pt>
          <cx:pt idx="72081">229</cx:pt>
          <cx:pt idx="72082">293</cx:pt>
          <cx:pt idx="72083">253</cx:pt>
          <cx:pt idx="72084">268</cx:pt>
          <cx:pt idx="72085">232</cx:pt>
          <cx:pt idx="72086">265</cx:pt>
          <cx:pt idx="72087">269</cx:pt>
          <cx:pt idx="72088">244</cx:pt>
          <cx:pt idx="72089">246</cx:pt>
          <cx:pt idx="72090">221</cx:pt>
          <cx:pt idx="72091">203</cx:pt>
          <cx:pt idx="72092">203</cx:pt>
          <cx:pt idx="72093">153</cx:pt>
          <cx:pt idx="72094">79</cx:pt>
          <cx:pt idx="72095">38</cx:pt>
          <cx:pt idx="72096">30</cx:pt>
          <cx:pt idx="72097">18</cx:pt>
          <cx:pt idx="72098">12</cx:pt>
          <cx:pt idx="72099">34</cx:pt>
          <cx:pt idx="72100">51</cx:pt>
          <cx:pt idx="72101">95</cx:pt>
          <cx:pt idx="72102">206</cx:pt>
          <cx:pt idx="72103">183</cx:pt>
          <cx:pt idx="72104">230</cx:pt>
          <cx:pt idx="72105">252</cx:pt>
          <cx:pt idx="72106">264</cx:pt>
          <cx:pt idx="72107">251</cx:pt>
          <cx:pt idx="72108">236</cx:pt>
          <cx:pt idx="72109">233</cx:pt>
          <cx:pt idx="72110">215</cx:pt>
          <cx:pt idx="72111">197</cx:pt>
          <cx:pt idx="72112">183</cx:pt>
          <cx:pt idx="72113">175</cx:pt>
          <cx:pt idx="72114">180</cx:pt>
          <cx:pt idx="72115">155</cx:pt>
          <cx:pt idx="72116">137</cx:pt>
          <cx:pt idx="72117">92</cx:pt>
          <cx:pt idx="72118">27</cx:pt>
          <cx:pt idx="72119">12</cx:pt>
          <cx:pt idx="72120">7</cx:pt>
          <cx:pt idx="72121">6</cx:pt>
          <cx:pt idx="72122">8</cx:pt>
          <cx:pt idx="72123">36</cx:pt>
          <cx:pt idx="72124">102</cx:pt>
          <cx:pt idx="72125">165</cx:pt>
          <cx:pt idx="72126">147</cx:pt>
          <cx:pt idx="72127">212</cx:pt>
          <cx:pt idx="72128">199</cx:pt>
          <cx:pt idx="72129">223</cx:pt>
          <cx:pt idx="72130">212</cx:pt>
          <cx:pt idx="72131">242</cx:pt>
          <cx:pt idx="72132">235</cx:pt>
          <cx:pt idx="72133">252</cx:pt>
          <cx:pt idx="72134">242</cx:pt>
          <cx:pt idx="72135">212</cx:pt>
          <cx:pt idx="72136">241</cx:pt>
          <cx:pt idx="72137">247</cx:pt>
          <cx:pt idx="72138">221</cx:pt>
          <cx:pt idx="72139">204</cx:pt>
          <cx:pt idx="72140">172</cx:pt>
          <cx:pt idx="72141">70</cx:pt>
          <cx:pt idx="72142">28</cx:pt>
          <cx:pt idx="72143">14</cx:pt>
          <cx:pt idx="72144">18</cx:pt>
          <cx:pt idx="72145">13</cx:pt>
          <cx:pt idx="72146">20</cx:pt>
          <cx:pt idx="72147">37</cx:pt>
          <cx:pt idx="72148">117</cx:pt>
          <cx:pt idx="72149">243</cx:pt>
          <cx:pt idx="72150">198</cx:pt>
          <cx:pt idx="72151">248</cx:pt>
          <cx:pt idx="72152">242</cx:pt>
          <cx:pt idx="72153">260</cx:pt>
          <cx:pt idx="72154">240</cx:pt>
          <cx:pt idx="72155">257</cx:pt>
          <cx:pt idx="72156">224</cx:pt>
          <cx:pt idx="72157">246</cx:pt>
          <cx:pt idx="72158">228</cx:pt>
          <cx:pt idx="72159">216</cx:pt>
          <cx:pt idx="72160">233</cx:pt>
          <cx:pt idx="72161">228</cx:pt>
          <cx:pt idx="72162">199</cx:pt>
          <cx:pt idx="72163">188</cx:pt>
          <cx:pt idx="72164">160</cx:pt>
          <cx:pt idx="72165">78</cx:pt>
          <cx:pt idx="72166">47</cx:pt>
          <cx:pt idx="72167">28</cx:pt>
          <cx:pt idx="72168">17</cx:pt>
          <cx:pt idx="72169">15</cx:pt>
          <cx:pt idx="72170">39</cx:pt>
          <cx:pt idx="72171">63</cx:pt>
          <cx:pt idx="72172">127</cx:pt>
          <cx:pt idx="72173">248</cx:pt>
          <cx:pt idx="72174">202</cx:pt>
          <cx:pt idx="72175">230</cx:pt>
          <cx:pt idx="72176">236</cx:pt>
          <cx:pt idx="72177">240</cx:pt>
          <cx:pt idx="72178">197</cx:pt>
          <cx:pt idx="72179">221</cx:pt>
          <cx:pt idx="72180">212</cx:pt>
          <cx:pt idx="72181">234</cx:pt>
          <cx:pt idx="72182">229</cx:pt>
          <cx:pt idx="72183">244</cx:pt>
          <cx:pt idx="72184">230</cx:pt>
          <cx:pt idx="72185">227</cx:pt>
          <cx:pt idx="72186">193</cx:pt>
          <cx:pt idx="72187">174</cx:pt>
          <cx:pt idx="72188">166</cx:pt>
          <cx:pt idx="72189">74</cx:pt>
          <cx:pt idx="72190">45</cx:pt>
          <cx:pt idx="72191">22</cx:pt>
          <cx:pt idx="72192">21</cx:pt>
          <cx:pt idx="72193">26</cx:pt>
          <cx:pt idx="72194">41</cx:pt>
          <cx:pt idx="72195">55</cx:pt>
          <cx:pt idx="72196">121</cx:pt>
          <cx:pt idx="72197">215</cx:pt>
          <cx:pt idx="72198">203</cx:pt>
          <cx:pt idx="72199">242</cx:pt>
          <cx:pt idx="72200">234</cx:pt>
          <cx:pt idx="72201">236</cx:pt>
          <cx:pt idx="72202">222</cx:pt>
          <cx:pt idx="72203">244</cx:pt>
          <cx:pt idx="72204">223</cx:pt>
          <cx:pt idx="72205">242</cx:pt>
          <cx:pt idx="72206">244</cx:pt>
          <cx:pt idx="72207">247</cx:pt>
          <cx:pt idx="72208">250</cx:pt>
          <cx:pt idx="72209">249</cx:pt>
          <cx:pt idx="72210">228</cx:pt>
          <cx:pt idx="72211">191</cx:pt>
          <cx:pt idx="72212">182</cx:pt>
          <cx:pt idx="72213">101</cx:pt>
          <cx:pt idx="72214">44</cx:pt>
          <cx:pt idx="72215">27</cx:pt>
          <cx:pt idx="72216">17</cx:pt>
          <cx:pt idx="72217">24</cx:pt>
          <cx:pt idx="72218">42</cx:pt>
          <cx:pt idx="72219">63</cx:pt>
          <cx:pt idx="72220">114</cx:pt>
          <cx:pt idx="72221">230</cx:pt>
          <cx:pt idx="72222">194</cx:pt>
          <cx:pt idx="72223">256</cx:pt>
          <cx:pt idx="72224">252</cx:pt>
          <cx:pt idx="72225">267</cx:pt>
          <cx:pt idx="72226">240</cx:pt>
          <cx:pt idx="72227">241</cx:pt>
          <cx:pt idx="72228">230</cx:pt>
          <cx:pt idx="72229">236</cx:pt>
          <cx:pt idx="72230">247</cx:pt>
          <cx:pt idx="72231">249</cx:pt>
          <cx:pt idx="72232">233</cx:pt>
          <cx:pt idx="72233">234</cx:pt>
          <cx:pt idx="72234">206</cx:pt>
          <cx:pt idx="72235">198</cx:pt>
          <cx:pt idx="72236">182</cx:pt>
          <cx:pt idx="72237">105</cx:pt>
          <cx:pt idx="72238">38</cx:pt>
          <cx:pt idx="72239">27</cx:pt>
          <cx:pt idx="72240">15</cx:pt>
          <cx:pt idx="72241">16</cx:pt>
          <cx:pt idx="72242">30</cx:pt>
          <cx:pt idx="72243">65</cx:pt>
          <cx:pt idx="72244">103</cx:pt>
          <cx:pt idx="72245">212</cx:pt>
          <cx:pt idx="72246">172</cx:pt>
          <cx:pt idx="72247">229</cx:pt>
          <cx:pt idx="72248">247</cx:pt>
          <cx:pt idx="72249">255</cx:pt>
          <cx:pt idx="72250">231</cx:pt>
          <cx:pt idx="72251">237</cx:pt>
          <cx:pt idx="72252">231</cx:pt>
          <cx:pt idx="72253">223</cx:pt>
          <cx:pt idx="72254">228</cx:pt>
          <cx:pt idx="72255">213</cx:pt>
          <cx:pt idx="72256">211</cx:pt>
          <cx:pt idx="72257">203</cx:pt>
          <cx:pt idx="72258">160</cx:pt>
          <cx:pt idx="72259">161</cx:pt>
          <cx:pt idx="72260">130</cx:pt>
          <cx:pt idx="72261">74</cx:pt>
          <cx:pt idx="72262">26</cx:pt>
          <cx:pt idx="72263">13</cx:pt>
          <cx:pt idx="72264">4</cx:pt>
          <cx:pt idx="72265">9</cx:pt>
          <cx:pt idx="72266">14</cx:pt>
          <cx:pt idx="72267">32</cx:pt>
          <cx:pt idx="72268">108</cx:pt>
          <cx:pt idx="72269">172</cx:pt>
          <cx:pt idx="72270">169</cx:pt>
          <cx:pt idx="72271">202</cx:pt>
          <cx:pt idx="72272">228</cx:pt>
          <cx:pt idx="72273">226</cx:pt>
          <cx:pt idx="72274">183</cx:pt>
          <cx:pt idx="72275">217</cx:pt>
          <cx:pt idx="72276">205</cx:pt>
          <cx:pt idx="72277">185</cx:pt>
          <cx:pt idx="72278">177</cx:pt>
          <cx:pt idx="72279">177</cx:pt>
          <cx:pt idx="72280">167</cx:pt>
          <cx:pt idx="72281">166</cx:pt>
          <cx:pt idx="72282">136</cx:pt>
          <cx:pt idx="72283">107</cx:pt>
          <cx:pt idx="72284">104</cx:pt>
          <cx:pt idx="72285">50</cx:pt>
          <cx:pt idx="72286">11</cx:pt>
          <cx:pt idx="72287">10</cx:pt>
          <cx:pt idx="72288">4</cx:pt>
          <cx:pt idx="72289">7</cx:pt>
          <cx:pt idx="72290">16</cx:pt>
          <cx:pt idx="72291">39</cx:pt>
          <cx:pt idx="72292">96</cx:pt>
          <cx:pt idx="72293">123</cx:pt>
          <cx:pt idx="72294">135</cx:pt>
          <cx:pt idx="72295">179</cx:pt>
          <cx:pt idx="72296">189</cx:pt>
          <cx:pt idx="72297">206</cx:pt>
          <cx:pt idx="72298">195</cx:pt>
          <cx:pt idx="72299">204</cx:pt>
          <cx:pt idx="72300">190</cx:pt>
          <cx:pt idx="72301">205</cx:pt>
          <cx:pt idx="72302">189</cx:pt>
          <cx:pt idx="72303">196</cx:pt>
          <cx:pt idx="72304">178</cx:pt>
          <cx:pt idx="72305">190</cx:pt>
          <cx:pt idx="72306">164</cx:pt>
          <cx:pt idx="72307">158</cx:pt>
          <cx:pt idx="72308">126</cx:pt>
          <cx:pt idx="72309">55</cx:pt>
          <cx:pt idx="72310">19</cx:pt>
          <cx:pt idx="72311">15</cx:pt>
          <cx:pt idx="72312">13</cx:pt>
          <cx:pt idx="72313">13</cx:pt>
          <cx:pt idx="72314">11</cx:pt>
          <cx:pt idx="72315">41</cx:pt>
          <cx:pt idx="72316">88</cx:pt>
          <cx:pt idx="72317">160</cx:pt>
          <cx:pt idx="72318">155</cx:pt>
          <cx:pt idx="72319">203</cx:pt>
          <cx:pt idx="72320">220</cx:pt>
          <cx:pt idx="72321">219</cx:pt>
          <cx:pt idx="72322">229</cx:pt>
          <cx:pt idx="72323">224</cx:pt>
          <cx:pt idx="72324">194</cx:pt>
          <cx:pt idx="72325">223</cx:pt>
          <cx:pt idx="72326">212</cx:pt>
          <cx:pt idx="72327">210</cx:pt>
          <cx:pt idx="72328">233</cx:pt>
          <cx:pt idx="72329">228</cx:pt>
          <cx:pt idx="72330">196</cx:pt>
          <cx:pt idx="72331">195</cx:pt>
          <cx:pt idx="72332">148</cx:pt>
          <cx:pt idx="72333">49</cx:pt>
          <cx:pt idx="72334">24</cx:pt>
          <cx:pt idx="72335">15</cx:pt>
          <cx:pt idx="72336">20</cx:pt>
          <cx:pt idx="72337">20</cx:pt>
          <cx:pt idx="72338">41</cx:pt>
          <cx:pt idx="72339">64</cx:pt>
          <cx:pt idx="72340">127</cx:pt>
          <cx:pt idx="72341">240</cx:pt>
          <cx:pt idx="72342">187</cx:pt>
          <cx:pt idx="72343">240</cx:pt>
          <cx:pt idx="72344">215</cx:pt>
          <cx:pt idx="72345">197</cx:pt>
          <cx:pt idx="72346">196</cx:pt>
          <cx:pt idx="72347">225</cx:pt>
          <cx:pt idx="72348">200</cx:pt>
          <cx:pt idx="72349">210</cx:pt>
          <cx:pt idx="72350">181</cx:pt>
          <cx:pt idx="72351">203</cx:pt>
          <cx:pt idx="72352">222</cx:pt>
          <cx:pt idx="72353">199</cx:pt>
          <cx:pt idx="72354">194</cx:pt>
          <cx:pt idx="72355">189</cx:pt>
          <cx:pt idx="72356">167</cx:pt>
          <cx:pt idx="72357">88</cx:pt>
          <cx:pt idx="72358">40</cx:pt>
          <cx:pt idx="72359">24</cx:pt>
          <cx:pt idx="72360">18</cx:pt>
          <cx:pt idx="72361">22</cx:pt>
          <cx:pt idx="72362">48</cx:pt>
          <cx:pt idx="72363">65</cx:pt>
          <cx:pt idx="72364">140</cx:pt>
          <cx:pt idx="72365">219</cx:pt>
          <cx:pt idx="72366">205</cx:pt>
          <cx:pt idx="72367">230</cx:pt>
          <cx:pt idx="72368">241</cx:pt>
          <cx:pt idx="72369">221</cx:pt>
          <cx:pt idx="72370">229</cx:pt>
          <cx:pt idx="72371">250</cx:pt>
          <cx:pt idx="72372">218</cx:pt>
          <cx:pt idx="72373">230</cx:pt>
          <cx:pt idx="72374">211</cx:pt>
          <cx:pt idx="72375">232</cx:pt>
          <cx:pt idx="72376">238</cx:pt>
          <cx:pt idx="72377">228</cx:pt>
          <cx:pt idx="72378">207</cx:pt>
          <cx:pt idx="72379">188</cx:pt>
          <cx:pt idx="72380">168</cx:pt>
          <cx:pt idx="72381">86</cx:pt>
          <cx:pt idx="72382">42</cx:pt>
          <cx:pt idx="72383">22</cx:pt>
          <cx:pt idx="72384">20</cx:pt>
          <cx:pt idx="72385">15</cx:pt>
          <cx:pt idx="72386">48</cx:pt>
          <cx:pt idx="72387">72</cx:pt>
          <cx:pt idx="72388">126</cx:pt>
          <cx:pt idx="72389">224</cx:pt>
          <cx:pt idx="72390">198</cx:pt>
          <cx:pt idx="72391">240</cx:pt>
          <cx:pt idx="72392">219</cx:pt>
          <cx:pt idx="72393">230</cx:pt>
          <cx:pt idx="72394">211</cx:pt>
          <cx:pt idx="72395">242</cx:pt>
          <cx:pt idx="72396">220</cx:pt>
          <cx:pt idx="72397">238</cx:pt>
          <cx:pt idx="72398">236</cx:pt>
          <cx:pt idx="72399">225</cx:pt>
          <cx:pt idx="72400">225</cx:pt>
          <cx:pt idx="72401">226</cx:pt>
          <cx:pt idx="72402">217</cx:pt>
          <cx:pt idx="72403">207</cx:pt>
          <cx:pt idx="72404">172</cx:pt>
          <cx:pt idx="72405">91</cx:pt>
          <cx:pt idx="72406">38</cx:pt>
          <cx:pt idx="72407">26</cx:pt>
          <cx:pt idx="72408">18</cx:pt>
          <cx:pt idx="72409">23</cx:pt>
          <cx:pt idx="72410">53</cx:pt>
          <cx:pt idx="72411">60</cx:pt>
          <cx:pt idx="72412">134</cx:pt>
          <cx:pt idx="72413">239</cx:pt>
          <cx:pt idx="72414">196</cx:pt>
          <cx:pt idx="72415">263</cx:pt>
          <cx:pt idx="72416">263</cx:pt>
          <cx:pt idx="72417">262</cx:pt>
          <cx:pt idx="72418">234</cx:pt>
          <cx:pt idx="72419">234</cx:pt>
          <cx:pt idx="72420">235</cx:pt>
          <cx:pt idx="72421">258</cx:pt>
          <cx:pt idx="72422">257</cx:pt>
          <cx:pt idx="72423">230</cx:pt>
          <cx:pt idx="72424">254</cx:pt>
          <cx:pt idx="72425">255</cx:pt>
          <cx:pt idx="72426">212</cx:pt>
          <cx:pt idx="72427">197</cx:pt>
          <cx:pt idx="72428">155</cx:pt>
          <cx:pt idx="72429">83</cx:pt>
          <cx:pt idx="72430">31</cx:pt>
          <cx:pt idx="72431">18</cx:pt>
          <cx:pt idx="72432">7</cx:pt>
          <cx:pt idx="72433">11</cx:pt>
          <cx:pt idx="72434">22</cx:pt>
          <cx:pt idx="72435">39</cx:pt>
          <cx:pt idx="72436">117</cx:pt>
          <cx:pt idx="72437">206</cx:pt>
          <cx:pt idx="72438">178</cx:pt>
          <cx:pt idx="72439">212</cx:pt>
          <cx:pt idx="72440">234</cx:pt>
          <cx:pt idx="72441">241</cx:pt>
          <cx:pt idx="72442">217</cx:pt>
          <cx:pt idx="72443">228</cx:pt>
          <cx:pt idx="72444">215</cx:pt>
          <cx:pt idx="72445">220</cx:pt>
          <cx:pt idx="72446">193</cx:pt>
          <cx:pt idx="72447">180</cx:pt>
          <cx:pt idx="72448">180</cx:pt>
          <cx:pt idx="72449">191</cx:pt>
          <cx:pt idx="72450">142</cx:pt>
          <cx:pt idx="72451">115</cx:pt>
          <cx:pt idx="72452">132</cx:pt>
          <cx:pt idx="72453">50</cx:pt>
          <cx:pt idx="72454">10</cx:pt>
          <cx:pt idx="72455">10</cx:pt>
          <cx:pt idx="72456">6</cx:pt>
          <cx:pt idx="72457">8</cx:pt>
          <cx:pt idx="72458">16</cx:pt>
          <cx:pt idx="72459">41</cx:pt>
          <cx:pt idx="72460">104</cx:pt>
          <cx:pt idx="72461">171</cx:pt>
          <cx:pt idx="72462">136</cx:pt>
          <cx:pt idx="72463">207</cx:pt>
          <cx:pt idx="72464">200</cx:pt>
          <cx:pt idx="72465">221</cx:pt>
          <cx:pt idx="72466">227</cx:pt>
          <cx:pt idx="72467">240</cx:pt>
          <cx:pt idx="72468">227</cx:pt>
          <cx:pt idx="72469">235</cx:pt>
          <cx:pt idx="72470">220</cx:pt>
          <cx:pt idx="72471">214</cx:pt>
          <cx:pt idx="72472">245</cx:pt>
          <cx:pt idx="72473">237</cx:pt>
          <cx:pt idx="72474">217</cx:pt>
          <cx:pt idx="72475">198</cx:pt>
          <cx:pt idx="72476">161</cx:pt>
          <cx:pt idx="72477">75</cx:pt>
          <cx:pt idx="72478">33</cx:pt>
          <cx:pt idx="72479">15</cx:pt>
          <cx:pt idx="72480">16</cx:pt>
          <cx:pt idx="72481">13</cx:pt>
          <cx:pt idx="72482">21</cx:pt>
          <cx:pt idx="72483">41</cx:pt>
          <cx:pt idx="72484">162</cx:pt>
          <cx:pt idx="72485">246</cx:pt>
          <cx:pt idx="72486">209</cx:pt>
          <cx:pt idx="72487">259</cx:pt>
          <cx:pt idx="72488">266</cx:pt>
          <cx:pt idx="72489">283</cx:pt>
          <cx:pt idx="72490">254</cx:pt>
          <cx:pt idx="72491">272</cx:pt>
          <cx:pt idx="72492">229</cx:pt>
          <cx:pt idx="72493">246</cx:pt>
          <cx:pt idx="72494">235</cx:pt>
          <cx:pt idx="72495">222</cx:pt>
          <cx:pt idx="72496">242</cx:pt>
          <cx:pt idx="72497">235</cx:pt>
          <cx:pt idx="72498">195</cx:pt>
          <cx:pt idx="72499">197</cx:pt>
          <cx:pt idx="72500">150</cx:pt>
          <cx:pt idx="72501">83</cx:pt>
          <cx:pt idx="72502">48</cx:pt>
          <cx:pt idx="72503">27</cx:pt>
          <cx:pt idx="72504">18</cx:pt>
          <cx:pt idx="72505">17</cx:pt>
          <cx:pt idx="72506">47</cx:pt>
          <cx:pt idx="72507">61</cx:pt>
          <cx:pt idx="72508">104</cx:pt>
          <cx:pt idx="72509">191</cx:pt>
          <cx:pt idx="72510">157</cx:pt>
          <cx:pt idx="72511">176</cx:pt>
          <cx:pt idx="72512">166</cx:pt>
          <cx:pt idx="72513">180</cx:pt>
          <cx:pt idx="72514">184</cx:pt>
          <cx:pt idx="72515">183</cx:pt>
          <cx:pt idx="72516">161</cx:pt>
          <cx:pt idx="72517">196</cx:pt>
          <cx:pt idx="72518">187</cx:pt>
          <cx:pt idx="72519">206</cx:pt>
          <cx:pt idx="72520">205</cx:pt>
          <cx:pt idx="72521">192</cx:pt>
          <cx:pt idx="72522">166</cx:pt>
          <cx:pt idx="72523">181</cx:pt>
          <cx:pt idx="72524">166</cx:pt>
          <cx:pt idx="72525">68</cx:pt>
          <cx:pt idx="72526">41</cx:pt>
          <cx:pt idx="72527">24</cx:pt>
          <cx:pt idx="72528">22</cx:pt>
          <cx:pt idx="72529">18</cx:pt>
          <cx:pt idx="72530">40</cx:pt>
          <cx:pt idx="72531">60</cx:pt>
          <cx:pt idx="72532">137</cx:pt>
          <cx:pt idx="72533">237</cx:pt>
          <cx:pt idx="72534">191</cx:pt>
          <cx:pt idx="72535">260</cx:pt>
          <cx:pt idx="72536">253</cx:pt>
          <cx:pt idx="72537">255</cx:pt>
          <cx:pt idx="72538">245</cx:pt>
          <cx:pt idx="72539">260</cx:pt>
          <cx:pt idx="72540">226</cx:pt>
          <cx:pt idx="72541">253</cx:pt>
          <cx:pt idx="72542">241</cx:pt>
          <cx:pt idx="72543">261</cx:pt>
          <cx:pt idx="72544">260</cx:pt>
          <cx:pt idx="72545">246</cx:pt>
          <cx:pt idx="72546">201</cx:pt>
          <cx:pt idx="72547">213</cx:pt>
          <cx:pt idx="72548">167</cx:pt>
          <cx:pt idx="72549">88</cx:pt>
          <cx:pt idx="72550">53</cx:pt>
          <cx:pt idx="72551">24</cx:pt>
          <cx:pt idx="72552">22</cx:pt>
          <cx:pt idx="72553">25</cx:pt>
          <cx:pt idx="72554">47</cx:pt>
          <cx:pt idx="72555">63</cx:pt>
          <cx:pt idx="72556">137</cx:pt>
          <cx:pt idx="72557">242</cx:pt>
          <cx:pt idx="72558">224</cx:pt>
          <cx:pt idx="72559">270</cx:pt>
          <cx:pt idx="72560">250</cx:pt>
          <cx:pt idx="72561">248</cx:pt>
          <cx:pt idx="72562">225</cx:pt>
          <cx:pt idx="72563">229</cx:pt>
          <cx:pt idx="72564">235</cx:pt>
          <cx:pt idx="72565">238</cx:pt>
          <cx:pt idx="72566">238</cx:pt>
          <cx:pt idx="72567">240</cx:pt>
          <cx:pt idx="72568">262</cx:pt>
          <cx:pt idx="72569">242</cx:pt>
          <cx:pt idx="72570">203</cx:pt>
          <cx:pt idx="72571">208</cx:pt>
          <cx:pt idx="72572">169</cx:pt>
          <cx:pt idx="72573">89</cx:pt>
          <cx:pt idx="72574">50</cx:pt>
          <cx:pt idx="72575">29</cx:pt>
          <cx:pt idx="72576">21</cx:pt>
          <cx:pt idx="72577">21</cx:pt>
          <cx:pt idx="72578">52</cx:pt>
          <cx:pt idx="72579">66</cx:pt>
          <cx:pt idx="72580">147</cx:pt>
          <cx:pt idx="72581">231</cx:pt>
          <cx:pt idx="72582">197</cx:pt>
          <cx:pt idx="72583">241</cx:pt>
          <cx:pt idx="72584">242</cx:pt>
          <cx:pt idx="72585">235</cx:pt>
          <cx:pt idx="72586">232</cx:pt>
          <cx:pt idx="72587">238</cx:pt>
          <cx:pt idx="72588">228</cx:pt>
          <cx:pt idx="72589">245</cx:pt>
          <cx:pt idx="72590">262</cx:pt>
          <cx:pt idx="72591">253</cx:pt>
          <cx:pt idx="72592">248</cx:pt>
          <cx:pt idx="72593">265</cx:pt>
          <cx:pt idx="72594">243</cx:pt>
          <cx:pt idx="72595">210</cx:pt>
          <cx:pt idx="72596">186</cx:pt>
          <cx:pt idx="72597">108</cx:pt>
          <cx:pt idx="72598">44</cx:pt>
          <cx:pt idx="72599">18</cx:pt>
          <cx:pt idx="72600">9</cx:pt>
          <cx:pt idx="72601">10</cx:pt>
          <cx:pt idx="72602">21</cx:pt>
          <cx:pt idx="72603">37</cx:pt>
          <cx:pt idx="72604">121</cx:pt>
          <cx:pt idx="72605">202</cx:pt>
          <cx:pt idx="72606">177</cx:pt>
          <cx:pt idx="72607">230</cx:pt>
          <cx:pt idx="72608">245</cx:pt>
          <cx:pt idx="72609">260</cx:pt>
          <cx:pt idx="72610">224</cx:pt>
          <cx:pt idx="72611">227</cx:pt>
          <cx:pt idx="72612">203</cx:pt>
          <cx:pt idx="72613">221</cx:pt>
          <cx:pt idx="72614">196</cx:pt>
          <cx:pt idx="72615">197</cx:pt>
          <cx:pt idx="72616">189</cx:pt>
          <cx:pt idx="72617">190</cx:pt>
          <cx:pt idx="72618">138</cx:pt>
          <cx:pt idx="72619">125</cx:pt>
          <cx:pt idx="72620">139</cx:pt>
          <cx:pt idx="72621">49</cx:pt>
          <cx:pt idx="72622">12</cx:pt>
          <cx:pt idx="72623">14</cx:pt>
          <cx:pt idx="72624">6</cx:pt>
          <cx:pt idx="72625">8</cx:pt>
          <cx:pt idx="72626">16</cx:pt>
          <cx:pt idx="72627">44</cx:pt>
          <cx:pt idx="72628">113</cx:pt>
          <cx:pt idx="72629">171</cx:pt>
          <cx:pt idx="72630">156</cx:pt>
          <cx:pt idx="72631">196</cx:pt>
          <cx:pt idx="72632">206</cx:pt>
          <cx:pt idx="72633">222</cx:pt>
          <cx:pt idx="72634">213</cx:pt>
          <cx:pt idx="72635">225</cx:pt>
          <cx:pt idx="72636">220</cx:pt>
          <cx:pt idx="72637">250</cx:pt>
          <cx:pt idx="72638">218</cx:pt>
          <cx:pt idx="72639">241</cx:pt>
          <cx:pt idx="72640">260</cx:pt>
          <cx:pt idx="72641">261</cx:pt>
          <cx:pt idx="72642">232</cx:pt>
          <cx:pt idx="72643">205</cx:pt>
          <cx:pt idx="72644">161</cx:pt>
          <cx:pt idx="72645">62</cx:pt>
          <cx:pt idx="72646">21</cx:pt>
          <cx:pt idx="72647">18</cx:pt>
          <cx:pt idx="72648">15</cx:pt>
          <cx:pt idx="72649">14</cx:pt>
          <cx:pt idx="72650">21</cx:pt>
          <cx:pt idx="72651">40</cx:pt>
          <cx:pt idx="72652">145</cx:pt>
          <cx:pt idx="72653">256</cx:pt>
          <cx:pt idx="72654">211</cx:pt>
          <cx:pt idx="72655">254</cx:pt>
          <cx:pt idx="72656">265</cx:pt>
          <cx:pt idx="72657">257</cx:pt>
          <cx:pt idx="72658">242</cx:pt>
          <cx:pt idx="72659">271</cx:pt>
          <cx:pt idx="72660">224</cx:pt>
          <cx:pt idx="72661">244</cx:pt>
          <cx:pt idx="72662">249</cx:pt>
          <cx:pt idx="72663">242</cx:pt>
          <cx:pt idx="72664">245</cx:pt>
          <cx:pt idx="72665">245</cx:pt>
          <cx:pt idx="72666">220</cx:pt>
          <cx:pt idx="72667">200</cx:pt>
          <cx:pt idx="72668">166</cx:pt>
          <cx:pt idx="72669">89</cx:pt>
          <cx:pt idx="72670">44</cx:pt>
          <cx:pt idx="72671">26</cx:pt>
          <cx:pt idx="72672">20</cx:pt>
          <cx:pt idx="72673">16</cx:pt>
          <cx:pt idx="72674">46</cx:pt>
          <cx:pt idx="72675">67</cx:pt>
          <cx:pt idx="72676">136</cx:pt>
          <cx:pt idx="72677">252</cx:pt>
          <cx:pt idx="72678">219</cx:pt>
          <cx:pt idx="72679">263</cx:pt>
          <cx:pt idx="72680">237</cx:pt>
          <cx:pt idx="72681">237</cx:pt>
          <cx:pt idx="72682">222</cx:pt>
          <cx:pt idx="72683">238</cx:pt>
          <cx:pt idx="72684">210</cx:pt>
          <cx:pt idx="72685">252</cx:pt>
          <cx:pt idx="72686">243</cx:pt>
          <cx:pt idx="72687">257</cx:pt>
          <cx:pt idx="72688">236</cx:pt>
          <cx:pt idx="72689">238</cx:pt>
          <cx:pt idx="72690">210</cx:pt>
          <cx:pt idx="72691">208</cx:pt>
          <cx:pt idx="72692">163</cx:pt>
          <cx:pt idx="72693">71</cx:pt>
          <cx:pt idx="72694">40</cx:pt>
          <cx:pt idx="72695">24</cx:pt>
          <cx:pt idx="72696">21</cx:pt>
          <cx:pt idx="72697">20</cx:pt>
          <cx:pt idx="72698">44</cx:pt>
          <cx:pt idx="72699">61</cx:pt>
          <cx:pt idx="72700">154</cx:pt>
          <cx:pt idx="72701">266</cx:pt>
          <cx:pt idx="72702">220</cx:pt>
          <cx:pt idx="72703">247</cx:pt>
          <cx:pt idx="72704">258</cx:pt>
          <cx:pt idx="72705">252</cx:pt>
          <cx:pt idx="72706">233</cx:pt>
          <cx:pt idx="72707">243</cx:pt>
          <cx:pt idx="72708">235</cx:pt>
          <cx:pt idx="72709">258</cx:pt>
          <cx:pt idx="72710">261</cx:pt>
          <cx:pt idx="72711">275</cx:pt>
          <cx:pt idx="72712">259</cx:pt>
          <cx:pt idx="72713">253</cx:pt>
          <cx:pt idx="72714">231</cx:pt>
          <cx:pt idx="72715">210</cx:pt>
          <cx:pt idx="72716">172</cx:pt>
          <cx:pt idx="72717">80</cx:pt>
          <cx:pt idx="72718">42</cx:pt>
          <cx:pt idx="72719">23</cx:pt>
          <cx:pt idx="72720">17</cx:pt>
          <cx:pt idx="72721">22</cx:pt>
          <cx:pt idx="72722">52</cx:pt>
          <cx:pt idx="72723">68</cx:pt>
          <cx:pt idx="72724">158</cx:pt>
          <cx:pt idx="72725">254</cx:pt>
          <cx:pt idx="72726">238</cx:pt>
          <cx:pt idx="72727">278</cx:pt>
          <cx:pt idx="72728">266</cx:pt>
          <cx:pt idx="72729">265</cx:pt>
          <cx:pt idx="72730">265</cx:pt>
          <cx:pt idx="72731">260</cx:pt>
          <cx:pt idx="72732">244</cx:pt>
          <cx:pt idx="72733">266</cx:pt>
          <cx:pt idx="72734">258</cx:pt>
          <cx:pt idx="72735">258</cx:pt>
          <cx:pt idx="72736">253</cx:pt>
          <cx:pt idx="72737">268</cx:pt>
          <cx:pt idx="72738">220</cx:pt>
          <cx:pt idx="72739">216</cx:pt>
          <cx:pt idx="72740">193</cx:pt>
          <cx:pt idx="72741">85</cx:pt>
          <cx:pt idx="72742">51</cx:pt>
          <cx:pt idx="72743">29</cx:pt>
          <cx:pt idx="72744">20</cx:pt>
          <cx:pt idx="72745">25</cx:pt>
          <cx:pt idx="72746">48</cx:pt>
          <cx:pt idx="72747">70</cx:pt>
          <cx:pt idx="72748">160</cx:pt>
          <cx:pt idx="72749">262</cx:pt>
          <cx:pt idx="72750">226</cx:pt>
          <cx:pt idx="72751">280</cx:pt>
          <cx:pt idx="72752">283</cx:pt>
          <cx:pt idx="72753">264</cx:pt>
          <cx:pt idx="72754">265</cx:pt>
          <cx:pt idx="72755">263</cx:pt>
          <cx:pt idx="72756">241</cx:pt>
          <cx:pt idx="72757">274</cx:pt>
          <cx:pt idx="72758">271</cx:pt>
          <cx:pt idx="72759">262</cx:pt>
          <cx:pt idx="72760">287</cx:pt>
          <cx:pt idx="72761">266</cx:pt>
          <cx:pt idx="72762">225</cx:pt>
          <cx:pt idx="72763">198</cx:pt>
          <cx:pt idx="72764">161</cx:pt>
          <cx:pt idx="72765">91</cx:pt>
          <cx:pt idx="72766">41</cx:pt>
          <cx:pt idx="72767">25</cx:pt>
          <cx:pt idx="72768">12</cx:pt>
          <cx:pt idx="72769">11</cx:pt>
          <cx:pt idx="72770">22</cx:pt>
          <cx:pt idx="72771">48</cx:pt>
          <cx:pt idx="72772">137</cx:pt>
          <cx:pt idx="72773">210</cx:pt>
          <cx:pt idx="72774">188</cx:pt>
          <cx:pt idx="72775">224</cx:pt>
          <cx:pt idx="72776">236</cx:pt>
          <cx:pt idx="72777">259</cx:pt>
          <cx:pt idx="72778">235</cx:pt>
          <cx:pt idx="72779">233</cx:pt>
          <cx:pt idx="72780">206</cx:pt>
          <cx:pt idx="72781">216</cx:pt>
          <cx:pt idx="72782">184</cx:pt>
          <cx:pt idx="72783">200</cx:pt>
          <cx:pt idx="72784">202</cx:pt>
          <cx:pt idx="72785">200</cx:pt>
          <cx:pt idx="72786">156</cx:pt>
          <cx:pt idx="72787">129</cx:pt>
          <cx:pt idx="72788">135</cx:pt>
          <cx:pt idx="72789">38</cx:pt>
          <cx:pt idx="72790">16</cx:pt>
          <cx:pt idx="72791">8</cx:pt>
          <cx:pt idx="72792">7</cx:pt>
          <cx:pt idx="72793">11</cx:pt>
          <cx:pt idx="72794">23</cx:pt>
          <cx:pt idx="72795">42</cx:pt>
          <cx:pt idx="72796">110</cx:pt>
          <cx:pt idx="72797">176</cx:pt>
          <cx:pt idx="72798">162</cx:pt>
          <cx:pt idx="72799">214</cx:pt>
          <cx:pt idx="72800">222</cx:pt>
          <cx:pt idx="72801">254</cx:pt>
          <cx:pt idx="72802">233</cx:pt>
          <cx:pt idx="72803">265</cx:pt>
          <cx:pt idx="72804">232</cx:pt>
          <cx:pt idx="72805">236</cx:pt>
          <cx:pt idx="72806">254</cx:pt>
          <cx:pt idx="72807">231</cx:pt>
          <cx:pt idx="72808">248</cx:pt>
          <cx:pt idx="72809">276</cx:pt>
          <cx:pt idx="72810">211</cx:pt>
          <cx:pt idx="72811">207</cx:pt>
          <cx:pt idx="72812">186</cx:pt>
          <cx:pt idx="72813">62</cx:pt>
          <cx:pt idx="72814">24</cx:pt>
          <cx:pt idx="72815">22</cx:pt>
          <cx:pt idx="72816">19</cx:pt>
          <cx:pt idx="72817">17</cx:pt>
          <cx:pt idx="72818">23</cx:pt>
          <cx:pt idx="72819">48</cx:pt>
          <cx:pt idx="72820">139</cx:pt>
          <cx:pt idx="72821">251</cx:pt>
          <cx:pt idx="72822">226</cx:pt>
          <cx:pt idx="72823">271</cx:pt>
          <cx:pt idx="72824">267</cx:pt>
          <cx:pt idx="72825">254</cx:pt>
          <cx:pt idx="72826">254</cx:pt>
          <cx:pt idx="72827">270</cx:pt>
          <cx:pt idx="72828">245</cx:pt>
          <cx:pt idx="72829">240</cx:pt>
          <cx:pt idx="72830">236</cx:pt>
          <cx:pt idx="72831">227</cx:pt>
          <cx:pt idx="72832">249</cx:pt>
          <cx:pt idx="72833">245</cx:pt>
          <cx:pt idx="72834">233</cx:pt>
          <cx:pt idx="72835">205</cx:pt>
          <cx:pt idx="72836">168</cx:pt>
          <cx:pt idx="72837">90</cx:pt>
          <cx:pt idx="72838">54</cx:pt>
          <cx:pt idx="72839">29</cx:pt>
          <cx:pt idx="72840">16</cx:pt>
          <cx:pt idx="72841">26</cx:pt>
          <cx:pt idx="72842">48</cx:pt>
          <cx:pt idx="72843">64</cx:pt>
          <cx:pt idx="72844">140</cx:pt>
          <cx:pt idx="72845">273</cx:pt>
          <cx:pt idx="72846">235</cx:pt>
          <cx:pt idx="72847">259</cx:pt>
          <cx:pt idx="72848">243</cx:pt>
          <cx:pt idx="72849">245</cx:pt>
          <cx:pt idx="72850">231</cx:pt>
          <cx:pt idx="72851">237</cx:pt>
          <cx:pt idx="72852">231</cx:pt>
          <cx:pt idx="72853">259</cx:pt>
          <cx:pt idx="72854">222</cx:pt>
          <cx:pt idx="72855">254</cx:pt>
          <cx:pt idx="72856">243</cx:pt>
          <cx:pt idx="72857">241</cx:pt>
          <cx:pt idx="72858">198</cx:pt>
          <cx:pt idx="72859">191</cx:pt>
          <cx:pt idx="72860">173</cx:pt>
          <cx:pt idx="72861">84</cx:pt>
          <cx:pt idx="72862">49</cx:pt>
          <cx:pt idx="72863">28</cx:pt>
          <cx:pt idx="72864">20</cx:pt>
          <cx:pt idx="72865">15</cx:pt>
          <cx:pt idx="72866">42</cx:pt>
          <cx:pt idx="72867">70</cx:pt>
          <cx:pt idx="72868">156</cx:pt>
          <cx:pt idx="72869">255</cx:pt>
          <cx:pt idx="72870">227</cx:pt>
          <cx:pt idx="72871">275</cx:pt>
          <cx:pt idx="72872">270</cx:pt>
          <cx:pt idx="72873">272</cx:pt>
          <cx:pt idx="72874">256</cx:pt>
          <cx:pt idx="72875">267</cx:pt>
          <cx:pt idx="72876">227</cx:pt>
          <cx:pt idx="72877">256</cx:pt>
          <cx:pt idx="72878">263</cx:pt>
          <cx:pt idx="72879">260</cx:pt>
          <cx:pt idx="72880">259</cx:pt>
          <cx:pt idx="72881">262</cx:pt>
          <cx:pt idx="72882">241</cx:pt>
          <cx:pt idx="72883">214</cx:pt>
          <cx:pt idx="72884">166</cx:pt>
          <cx:pt idx="72885">84</cx:pt>
          <cx:pt idx="72886">50</cx:pt>
          <cx:pt idx="72887">29</cx:pt>
          <cx:pt idx="72888">21</cx:pt>
          <cx:pt idx="72889">24</cx:pt>
          <cx:pt idx="72890">53</cx:pt>
          <cx:pt idx="72891">60</cx:pt>
          <cx:pt idx="72892">138</cx:pt>
          <cx:pt idx="72893">271</cx:pt>
          <cx:pt idx="72894">240</cx:pt>
          <cx:pt idx="72895">264</cx:pt>
          <cx:pt idx="72896">274</cx:pt>
          <cx:pt idx="72897">251</cx:pt>
          <cx:pt idx="72898">248</cx:pt>
          <cx:pt idx="72899">249</cx:pt>
          <cx:pt idx="72900">248</cx:pt>
          <cx:pt idx="72901">263</cx:pt>
          <cx:pt idx="72902">261</cx:pt>
          <cx:pt idx="72903">243</cx:pt>
          <cx:pt idx="72904">253</cx:pt>
          <cx:pt idx="72905">245</cx:pt>
          <cx:pt idx="72906">230</cx:pt>
          <cx:pt idx="72907">213</cx:pt>
          <cx:pt idx="72908">182</cx:pt>
          <cx:pt idx="72909">109</cx:pt>
          <cx:pt idx="72910">52</cx:pt>
          <cx:pt idx="72911">35</cx:pt>
          <cx:pt idx="72912">22</cx:pt>
          <cx:pt idx="72913">27</cx:pt>
          <cx:pt idx="72914">58</cx:pt>
          <cx:pt idx="72915">71</cx:pt>
          <cx:pt idx="72916">141</cx:pt>
          <cx:pt idx="72917">250</cx:pt>
          <cx:pt idx="72918">225</cx:pt>
          <cx:pt idx="72919">272</cx:pt>
          <cx:pt idx="72920">287</cx:pt>
          <cx:pt idx="72921">273</cx:pt>
          <cx:pt idx="72922">285</cx:pt>
          <cx:pt idx="72923">276</cx:pt>
          <cx:pt idx="72924">258</cx:pt>
          <cx:pt idx="72925">297</cx:pt>
          <cx:pt idx="72926">280</cx:pt>
          <cx:pt idx="72927">258</cx:pt>
          <cx:pt idx="72928">269</cx:pt>
          <cx:pt idx="72929">246</cx:pt>
          <cx:pt idx="72930">232</cx:pt>
          <cx:pt idx="72931">208</cx:pt>
          <cx:pt idx="72932">182</cx:pt>
          <cx:pt idx="72933">91</cx:pt>
          <cx:pt idx="72934">41</cx:pt>
          <cx:pt idx="72935">19</cx:pt>
          <cx:pt idx="72936">6</cx:pt>
          <cx:pt idx="72937">9</cx:pt>
          <cx:pt idx="72938">24</cx:pt>
          <cx:pt idx="72939">49</cx:pt>
          <cx:pt idx="72940">126</cx:pt>
          <cx:pt idx="72941">199</cx:pt>
          <cx:pt idx="72942">194</cx:pt>
          <cx:pt idx="72943">234</cx:pt>
          <cx:pt idx="72944">243</cx:pt>
          <cx:pt idx="72945">270</cx:pt>
          <cx:pt idx="72946">242</cx:pt>
          <cx:pt idx="72947">228</cx:pt>
          <cx:pt idx="72948">216</cx:pt>
          <cx:pt idx="72949">240</cx:pt>
          <cx:pt idx="72950">209</cx:pt>
          <cx:pt idx="72951">196</cx:pt>
          <cx:pt idx="72952">200</cx:pt>
          <cx:pt idx="72953">180</cx:pt>
          <cx:pt idx="72954">157</cx:pt>
          <cx:pt idx="72955">138</cx:pt>
          <cx:pt idx="72956">134</cx:pt>
          <cx:pt idx="72957">52</cx:pt>
          <cx:pt idx="72958">21</cx:pt>
          <cx:pt idx="72959">5</cx:pt>
          <cx:pt idx="72960">6</cx:pt>
          <cx:pt idx="72961">2</cx:pt>
          <cx:pt idx="72962">17</cx:pt>
          <cx:pt idx="72963">37</cx:pt>
          <cx:pt idx="72964">118</cx:pt>
          <cx:pt idx="72965">159</cx:pt>
          <cx:pt idx="72966">153</cx:pt>
          <cx:pt idx="72967">206</cx:pt>
          <cx:pt idx="72968">223</cx:pt>
          <cx:pt idx="72969">238</cx:pt>
          <cx:pt idx="72970">222</cx:pt>
          <cx:pt idx="72971">245</cx:pt>
          <cx:pt idx="72972">221</cx:pt>
          <cx:pt idx="72973">225</cx:pt>
          <cx:pt idx="72974">228</cx:pt>
          <cx:pt idx="72975">239</cx:pt>
          <cx:pt idx="72976">222</cx:pt>
          <cx:pt idx="72977">225</cx:pt>
          <cx:pt idx="72978">195</cx:pt>
          <cx:pt idx="72979">174</cx:pt>
          <cx:pt idx="72980">132</cx:pt>
          <cx:pt idx="72981">60</cx:pt>
          <cx:pt idx="72982">25</cx:pt>
          <cx:pt idx="72983">19</cx:pt>
          <cx:pt idx="72984">18</cx:pt>
          <cx:pt idx="72985">12</cx:pt>
          <cx:pt idx="72986">24</cx:pt>
          <cx:pt idx="72987">44</cx:pt>
          <cx:pt idx="72988">109</cx:pt>
          <cx:pt idx="72989">178</cx:pt>
          <cx:pt idx="72990">181</cx:pt>
          <cx:pt idx="72991">210</cx:pt>
          <cx:pt idx="72992">217</cx:pt>
          <cx:pt idx="72993">230</cx:pt>
          <cx:pt idx="72994">224</cx:pt>
          <cx:pt idx="72995">242</cx:pt>
          <cx:pt idx="72996">220</cx:pt>
          <cx:pt idx="72997">259</cx:pt>
          <cx:pt idx="72998">229</cx:pt>
          <cx:pt idx="72999">208</cx:pt>
          <cx:pt idx="73000">213</cx:pt>
          <cx:pt idx="73001">203</cx:pt>
          <cx:pt idx="73002">178</cx:pt>
          <cx:pt idx="73003">183</cx:pt>
          <cx:pt idx="73004">140</cx:pt>
          <cx:pt idx="73005">81</cx:pt>
          <cx:pt idx="73006">45</cx:pt>
          <cx:pt idx="73007">27</cx:pt>
          <cx:pt idx="73008">12</cx:pt>
          <cx:pt idx="73009">20</cx:pt>
          <cx:pt idx="73010">33</cx:pt>
          <cx:pt idx="73011">50</cx:pt>
          <cx:pt idx="73012">116</cx:pt>
          <cx:pt idx="73013">170</cx:pt>
          <cx:pt idx="73014">169</cx:pt>
          <cx:pt idx="73015">231</cx:pt>
          <cx:pt idx="73016">226</cx:pt>
          <cx:pt idx="73017">238</cx:pt>
          <cx:pt idx="73018">234</cx:pt>
          <cx:pt idx="73019">253</cx:pt>
          <cx:pt idx="73020">224</cx:pt>
          <cx:pt idx="73021">237</cx:pt>
          <cx:pt idx="73022">228</cx:pt>
          <cx:pt idx="73023">235</cx:pt>
          <cx:pt idx="73024">217</cx:pt>
          <cx:pt idx="73025">229</cx:pt>
          <cx:pt idx="73026">213</cx:pt>
          <cx:pt idx="73027">201</cx:pt>
          <cx:pt idx="73028">155</cx:pt>
          <cx:pt idx="73029">50</cx:pt>
          <cx:pt idx="73030">25</cx:pt>
          <cx:pt idx="73031">25</cx:pt>
          <cx:pt idx="73032">17</cx:pt>
          <cx:pt idx="73033">20</cx:pt>
          <cx:pt idx="73034">53</cx:pt>
          <cx:pt idx="73035">67</cx:pt>
          <cx:pt idx="73036">143</cx:pt>
          <cx:pt idx="73037">259</cx:pt>
          <cx:pt idx="73038">200</cx:pt>
          <cx:pt idx="73039">258</cx:pt>
          <cx:pt idx="73040">261</cx:pt>
          <cx:pt idx="73041">268</cx:pt>
          <cx:pt idx="73042">258</cx:pt>
          <cx:pt idx="73043">250</cx:pt>
          <cx:pt idx="73044">232</cx:pt>
          <cx:pt idx="73045">285</cx:pt>
          <cx:pt idx="73046">250</cx:pt>
          <cx:pt idx="73047">258</cx:pt>
          <cx:pt idx="73048">242</cx:pt>
          <cx:pt idx="73049">261</cx:pt>
          <cx:pt idx="73050">216</cx:pt>
          <cx:pt idx="73051">190</cx:pt>
          <cx:pt idx="73052">178</cx:pt>
          <cx:pt idx="73053">86</cx:pt>
          <cx:pt idx="73054">48</cx:pt>
          <cx:pt idx="73055">24</cx:pt>
          <cx:pt idx="73056">22</cx:pt>
          <cx:pt idx="73057">24</cx:pt>
          <cx:pt idx="73058">55</cx:pt>
          <cx:pt idx="73059">66</cx:pt>
          <cx:pt idx="73060">157</cx:pt>
          <cx:pt idx="73061">269</cx:pt>
          <cx:pt idx="73062">218</cx:pt>
          <cx:pt idx="73063">250</cx:pt>
          <cx:pt idx="73064">260</cx:pt>
          <cx:pt idx="73065">254</cx:pt>
          <cx:pt idx="73066">232</cx:pt>
          <cx:pt idx="73067">243</cx:pt>
          <cx:pt idx="73068">235</cx:pt>
          <cx:pt idx="73069">257</cx:pt>
          <cx:pt idx="73070">250</cx:pt>
          <cx:pt idx="73071">274</cx:pt>
          <cx:pt idx="73072">247</cx:pt>
          <cx:pt idx="73073">239</cx:pt>
          <cx:pt idx="73074">225</cx:pt>
          <cx:pt idx="73075">221</cx:pt>
          <cx:pt idx="73076">172</cx:pt>
          <cx:pt idx="73077">84</cx:pt>
          <cx:pt idx="73078">48</cx:pt>
          <cx:pt idx="73079">22</cx:pt>
          <cx:pt idx="73080">25</cx:pt>
          <cx:pt idx="73081">31</cx:pt>
          <cx:pt idx="73082">59</cx:pt>
          <cx:pt idx="73083">73</cx:pt>
          <cx:pt idx="73084">159</cx:pt>
          <cx:pt idx="73085">236</cx:pt>
          <cx:pt idx="73086">209</cx:pt>
          <cx:pt idx="73087">269</cx:pt>
          <cx:pt idx="73088">263</cx:pt>
          <cx:pt idx="73089">285</cx:pt>
          <cx:pt idx="73090">258</cx:pt>
          <cx:pt idx="73091">248</cx:pt>
          <cx:pt idx="73092">247</cx:pt>
          <cx:pt idx="73093">268</cx:pt>
          <cx:pt idx="73094">276</cx:pt>
          <cx:pt idx="73095">254</cx:pt>
          <cx:pt idx="73096">255</cx:pt>
          <cx:pt idx="73097">261</cx:pt>
          <cx:pt idx="73098">229</cx:pt>
          <cx:pt idx="73099">213</cx:pt>
          <cx:pt idx="73100">168</cx:pt>
          <cx:pt idx="73101">79</cx:pt>
          <cx:pt idx="73102">33</cx:pt>
          <cx:pt idx="73103">24</cx:pt>
          <cx:pt idx="73104">5</cx:pt>
          <cx:pt idx="73105">9</cx:pt>
          <cx:pt idx="73106">26</cx:pt>
          <cx:pt idx="73107">53</cx:pt>
          <cx:pt idx="73108">149</cx:pt>
          <cx:pt idx="73109">205</cx:pt>
          <cx:pt idx="73110">208</cx:pt>
          <cx:pt idx="73111">245</cx:pt>
          <cx:pt idx="73112">242</cx:pt>
          <cx:pt idx="73113">276</cx:pt>
          <cx:pt idx="73114">240</cx:pt>
          <cx:pt idx="73115">227</cx:pt>
          <cx:pt idx="73116">204</cx:pt>
          <cx:pt idx="73117">231</cx:pt>
          <cx:pt idx="73118">202</cx:pt>
          <cx:pt idx="73119">207</cx:pt>
          <cx:pt idx="73120">197</cx:pt>
          <cx:pt idx="73121">189</cx:pt>
          <cx:pt idx="73122">156</cx:pt>
          <cx:pt idx="73123">141</cx:pt>
          <cx:pt idx="73124">143</cx:pt>
          <cx:pt idx="73125">55</cx:pt>
          <cx:pt idx="73126">18</cx:pt>
          <cx:pt idx="73127">11</cx:pt>
          <cx:pt idx="73128">6</cx:pt>
          <cx:pt idx="73129">4</cx:pt>
          <cx:pt idx="73130">20</cx:pt>
          <cx:pt idx="73131">42</cx:pt>
          <cx:pt idx="73132">132</cx:pt>
          <cx:pt idx="73133">180</cx:pt>
          <cx:pt idx="73134">152</cx:pt>
          <cx:pt idx="73135">200</cx:pt>
          <cx:pt idx="73136">213</cx:pt>
          <cx:pt idx="73137">235</cx:pt>
          <cx:pt idx="73138">233</cx:pt>
          <cx:pt idx="73139">268</cx:pt>
          <cx:pt idx="73140">240</cx:pt>
          <cx:pt idx="73141">248</cx:pt>
          <cx:pt idx="73142">242</cx:pt>
          <cx:pt idx="73143">235</cx:pt>
          <cx:pt idx="73144">231</cx:pt>
          <cx:pt idx="73145">246</cx:pt>
          <cx:pt idx="73146">230</cx:pt>
          <cx:pt idx="73147">222</cx:pt>
          <cx:pt idx="73148">179</cx:pt>
          <cx:pt idx="73149">77</cx:pt>
          <cx:pt idx="73150">26</cx:pt>
          <cx:pt idx="73151">19</cx:pt>
          <cx:pt idx="73152">17</cx:pt>
          <cx:pt idx="73153">11</cx:pt>
          <cx:pt idx="73154">29</cx:pt>
          <cx:pt idx="73155">50</cx:pt>
          <cx:pt idx="73156">165</cx:pt>
          <cx:pt idx="73157">253</cx:pt>
          <cx:pt idx="73158">226</cx:pt>
          <cx:pt idx="73159">263</cx:pt>
          <cx:pt idx="73160">266</cx:pt>
          <cx:pt idx="73161">256</cx:pt>
          <cx:pt idx="73162">263</cx:pt>
          <cx:pt idx="73163">288</cx:pt>
          <cx:pt idx="73164">250</cx:pt>
          <cx:pt idx="73165">273</cx:pt>
          <cx:pt idx="73166">240</cx:pt>
          <cx:pt idx="73167">247</cx:pt>
          <cx:pt idx="73168">262</cx:pt>
          <cx:pt idx="73169">238</cx:pt>
          <cx:pt idx="73170">222</cx:pt>
          <cx:pt idx="73171">210</cx:pt>
          <cx:pt idx="73172">181</cx:pt>
          <cx:pt idx="73173">89</cx:pt>
          <cx:pt idx="73174">37</cx:pt>
          <cx:pt idx="73175">24</cx:pt>
          <cx:pt idx="73176">19</cx:pt>
          <cx:pt idx="73177">24</cx:pt>
          <cx:pt idx="73178">48</cx:pt>
          <cx:pt idx="73179">64</cx:pt>
          <cx:pt idx="73180">153</cx:pt>
          <cx:pt idx="73181">261</cx:pt>
          <cx:pt idx="73182">220</cx:pt>
          <cx:pt idx="73183">277</cx:pt>
          <cx:pt idx="73184">262</cx:pt>
          <cx:pt idx="73185">244</cx:pt>
          <cx:pt idx="73186">215</cx:pt>
          <cx:pt idx="73187">249</cx:pt>
          <cx:pt idx="73188">215</cx:pt>
          <cx:pt idx="73189">233</cx:pt>
          <cx:pt idx="73190">228</cx:pt>
          <cx:pt idx="73191">241</cx:pt>
          <cx:pt idx="73192">268</cx:pt>
          <cx:pt idx="73193">248</cx:pt>
          <cx:pt idx="73194">240</cx:pt>
          <cx:pt idx="73195">213</cx:pt>
          <cx:pt idx="73196">186</cx:pt>
          <cx:pt idx="73197">84</cx:pt>
          <cx:pt idx="73198">37</cx:pt>
          <cx:pt idx="73199">30</cx:pt>
          <cx:pt idx="73200">15</cx:pt>
          <cx:pt idx="73201">31</cx:pt>
          <cx:pt idx="73202">49</cx:pt>
          <cx:pt idx="73203">78</cx:pt>
          <cx:pt idx="73204">166</cx:pt>
          <cx:pt idx="73205">244</cx:pt>
          <cx:pt idx="73206">208</cx:pt>
          <cx:pt idx="73207">275</cx:pt>
          <cx:pt idx="73208">292</cx:pt>
          <cx:pt idx="73209">279</cx:pt>
          <cx:pt idx="73210">247</cx:pt>
          <cx:pt idx="73211">269</cx:pt>
          <cx:pt idx="73212">257</cx:pt>
          <cx:pt idx="73213">264</cx:pt>
          <cx:pt idx="73214">266</cx:pt>
          <cx:pt idx="73215">256</cx:pt>
          <cx:pt idx="73216">266</cx:pt>
          <cx:pt idx="73217">257</cx:pt>
          <cx:pt idx="73218">233</cx:pt>
          <cx:pt idx="73219">216</cx:pt>
          <cx:pt idx="73220">192</cx:pt>
          <cx:pt idx="73221">101</cx:pt>
          <cx:pt idx="73222">43</cx:pt>
          <cx:pt idx="73223">24</cx:pt>
          <cx:pt idx="73224">16</cx:pt>
          <cx:pt idx="73225">19</cx:pt>
          <cx:pt idx="73226">50</cx:pt>
          <cx:pt idx="73227">74</cx:pt>
          <cx:pt idx="73228">136</cx:pt>
          <cx:pt idx="73229">217</cx:pt>
          <cx:pt idx="73230">183</cx:pt>
          <cx:pt idx="73231">236</cx:pt>
          <cx:pt idx="73232">255</cx:pt>
          <cx:pt idx="73233">252</cx:pt>
          <cx:pt idx="73234">245</cx:pt>
          <cx:pt idx="73235">250</cx:pt>
          <cx:pt idx="73236">220</cx:pt>
          <cx:pt idx="73237">211</cx:pt>
          <cx:pt idx="73238">223</cx:pt>
          <cx:pt idx="73239">221</cx:pt>
          <cx:pt idx="73240">206</cx:pt>
          <cx:pt idx="73241">208</cx:pt>
          <cx:pt idx="73242">190</cx:pt>
          <cx:pt idx="73243">177</cx:pt>
          <cx:pt idx="73244">165</cx:pt>
          <cx:pt idx="73245">87</cx:pt>
          <cx:pt idx="73246">35</cx:pt>
          <cx:pt idx="73247">26</cx:pt>
          <cx:pt idx="73248">22</cx:pt>
          <cx:pt idx="73249">20</cx:pt>
          <cx:pt idx="73250">57</cx:pt>
          <cx:pt idx="73251">74</cx:pt>
          <cx:pt idx="73252">121</cx:pt>
          <cx:pt idx="73253">197</cx:pt>
          <cx:pt idx="73254">172</cx:pt>
          <cx:pt idx="73255">238</cx:pt>
          <cx:pt idx="73256">266</cx:pt>
          <cx:pt idx="73257">273</cx:pt>
          <cx:pt idx="73258">273</cx:pt>
          <cx:pt idx="73259">252</cx:pt>
          <cx:pt idx="73260">221</cx:pt>
          <cx:pt idx="73261">260</cx:pt>
          <cx:pt idx="73262">238</cx:pt>
          <cx:pt idx="73263">234</cx:pt>
          <cx:pt idx="73264">222</cx:pt>
          <cx:pt idx="73265">221</cx:pt>
          <cx:pt idx="73266">182</cx:pt>
          <cx:pt idx="73267">176</cx:pt>
          <cx:pt idx="73268">151</cx:pt>
          <cx:pt idx="73269">76</cx:pt>
          <cx:pt idx="73270">39</cx:pt>
          <cx:pt idx="73271">19</cx:pt>
          <cx:pt idx="73272">8</cx:pt>
          <cx:pt idx="73273">10</cx:pt>
          <cx:pt idx="73274">32</cx:pt>
          <cx:pt idx="73275">57</cx:pt>
          <cx:pt idx="73276">113</cx:pt>
          <cx:pt idx="73277">183</cx:pt>
          <cx:pt idx="73278">175</cx:pt>
          <cx:pt idx="73279">224</cx:pt>
          <cx:pt idx="73280">239</cx:pt>
          <cx:pt idx="73281">246</cx:pt>
          <cx:pt idx="73282">247</cx:pt>
          <cx:pt idx="73283">250</cx:pt>
          <cx:pt idx="73284">242</cx:pt>
          <cx:pt idx="73285">241</cx:pt>
          <cx:pt idx="73286">185</cx:pt>
          <cx:pt idx="73287">196</cx:pt>
          <cx:pt idx="73288">179</cx:pt>
          <cx:pt idx="73289">176</cx:pt>
          <cx:pt idx="73290">150</cx:pt>
          <cx:pt idx="73291">124</cx:pt>
          <cx:pt idx="73292">141</cx:pt>
          <cx:pt idx="73293">61</cx:pt>
          <cx:pt idx="73294">15</cx:pt>
          <cx:pt idx="73295">10</cx:pt>
          <cx:pt idx="73296">6</cx:pt>
          <cx:pt idx="73297">5</cx:pt>
          <cx:pt idx="73298">18</cx:pt>
          <cx:pt idx="73299">40</cx:pt>
          <cx:pt idx="73300">114</cx:pt>
          <cx:pt idx="73301">160</cx:pt>
          <cx:pt idx="73302">152</cx:pt>
          <cx:pt idx="73303">208</cx:pt>
          <cx:pt idx="73304">202</cx:pt>
          <cx:pt idx="73305">233</cx:pt>
          <cx:pt idx="73306">269</cx:pt>
          <cx:pt idx="73307">276</cx:pt>
          <cx:pt idx="73308">234</cx:pt>
          <cx:pt idx="73309">239</cx:pt>
          <cx:pt idx="73310">226</cx:pt>
          <cx:pt idx="73311">237</cx:pt>
          <cx:pt idx="73312">230</cx:pt>
          <cx:pt idx="73313">206</cx:pt>
          <cx:pt idx="73314">219</cx:pt>
          <cx:pt idx="73315">200</cx:pt>
          <cx:pt idx="73316">210</cx:pt>
          <cx:pt idx="73317">140</cx:pt>
          <cx:pt idx="73318">60</cx:pt>
          <cx:pt idx="73319">21</cx:pt>
          <cx:pt idx="73320">18</cx:pt>
          <cx:pt idx="73321">14</cx:pt>
          <cx:pt idx="73322">26</cx:pt>
          <cx:pt idx="73323">53</cx:pt>
          <cx:pt idx="73324">138</cx:pt>
          <cx:pt idx="73325">256</cx:pt>
          <cx:pt idx="73326">217</cx:pt>
          <cx:pt idx="73327">256</cx:pt>
          <cx:pt idx="73328">277</cx:pt>
          <cx:pt idx="73329">295</cx:pt>
          <cx:pt idx="73330">300</cx:pt>
          <cx:pt idx="73331">249</cx:pt>
          <cx:pt idx="73332">259</cx:pt>
          <cx:pt idx="73333">261</cx:pt>
          <cx:pt idx="73334">255</cx:pt>
          <cx:pt idx="73335">218</cx:pt>
          <cx:pt idx="73336">224</cx:pt>
          <cx:pt idx="73337">242</cx:pt>
          <cx:pt idx="73338">232</cx:pt>
          <cx:pt idx="73339">221</cx:pt>
          <cx:pt idx="73340">189</cx:pt>
          <cx:pt idx="73341">109</cx:pt>
          <cx:pt idx="73342">42</cx:pt>
          <cx:pt idx="73343">29</cx:pt>
          <cx:pt idx="73344">18</cx:pt>
          <cx:pt idx="73345">24</cx:pt>
          <cx:pt idx="73346">53</cx:pt>
          <cx:pt idx="73347">69</cx:pt>
          <cx:pt idx="73348">144</cx:pt>
          <cx:pt idx="73349">237</cx:pt>
          <cx:pt idx="73350">210</cx:pt>
          <cx:pt idx="73351">262</cx:pt>
          <cx:pt idx="73352">246</cx:pt>
          <cx:pt idx="73353">258</cx:pt>
          <cx:pt idx="73354">242</cx:pt>
          <cx:pt idx="73355">246</cx:pt>
          <cx:pt idx="73356">204</cx:pt>
          <cx:pt idx="73357">244</cx:pt>
          <cx:pt idx="73358">260</cx:pt>
          <cx:pt idx="73359">237</cx:pt>
          <cx:pt idx="73360">228</cx:pt>
          <cx:pt idx="73361">213</cx:pt>
          <cx:pt idx="73362">237</cx:pt>
          <cx:pt idx="73363">218</cx:pt>
          <cx:pt idx="73364">212</cx:pt>
          <cx:pt idx="73365">120</cx:pt>
          <cx:pt idx="73366">49</cx:pt>
          <cx:pt idx="73367">27</cx:pt>
          <cx:pt idx="73368">21</cx:pt>
          <cx:pt idx="73369">25</cx:pt>
          <cx:pt idx="73370">48</cx:pt>
          <cx:pt idx="73371">74</cx:pt>
          <cx:pt idx="73372">151</cx:pt>
          <cx:pt idx="73373">249</cx:pt>
          <cx:pt idx="73374">207</cx:pt>
          <cx:pt idx="73375">273</cx:pt>
          <cx:pt idx="73376">268</cx:pt>
          <cx:pt idx="73377">248</cx:pt>
          <cx:pt idx="73378">278</cx:pt>
          <cx:pt idx="73379">260</cx:pt>
          <cx:pt idx="73380">228</cx:pt>
          <cx:pt idx="73381">250</cx:pt>
          <cx:pt idx="73382">252</cx:pt>
          <cx:pt idx="73383">238</cx:pt>
          <cx:pt idx="73384">235</cx:pt>
          <cx:pt idx="73385">240</cx:pt>
          <cx:pt idx="73386">240</cx:pt>
          <cx:pt idx="73387">209</cx:pt>
          <cx:pt idx="73388">203</cx:pt>
          <cx:pt idx="73389">119</cx:pt>
          <cx:pt idx="73390">48</cx:pt>
          <cx:pt idx="73391">28</cx:pt>
          <cx:pt idx="73392">16</cx:pt>
          <cx:pt idx="73393">28</cx:pt>
          <cx:pt idx="73394">57</cx:pt>
          <cx:pt idx="73395">79</cx:pt>
          <cx:pt idx="73396">153</cx:pt>
          <cx:pt idx="73397">270</cx:pt>
          <cx:pt idx="73398">223</cx:pt>
          <cx:pt idx="73399">262</cx:pt>
          <cx:pt idx="73400">283</cx:pt>
          <cx:pt idx="73401">274</cx:pt>
          <cx:pt idx="73402">271</cx:pt>
          <cx:pt idx="73403">260</cx:pt>
          <cx:pt idx="73404">260</cx:pt>
          <cx:pt idx="73405">271</cx:pt>
          <cx:pt idx="73406">269</cx:pt>
          <cx:pt idx="73407">264</cx:pt>
          <cx:pt idx="73408">283</cx:pt>
          <cx:pt idx="73409">265</cx:pt>
          <cx:pt idx="73410">248</cx:pt>
          <cx:pt idx="73411">239</cx:pt>
          <cx:pt idx="73412">200</cx:pt>
          <cx:pt idx="73413">120</cx:pt>
          <cx:pt idx="73414">49</cx:pt>
          <cx:pt idx="73415">30</cx:pt>
          <cx:pt idx="73416">20</cx:pt>
          <cx:pt idx="73417">25</cx:pt>
          <cx:pt idx="73418">56</cx:pt>
          <cx:pt idx="73419">69</cx:pt>
          <cx:pt idx="73420">168</cx:pt>
          <cx:pt idx="73421">251</cx:pt>
          <cx:pt idx="73422">218</cx:pt>
          <cx:pt idx="73423">288</cx:pt>
          <cx:pt idx="73424">291</cx:pt>
          <cx:pt idx="73425">292</cx:pt>
          <cx:pt idx="73426">304</cx:pt>
          <cx:pt idx="73427">271</cx:pt>
          <cx:pt idx="73428">287</cx:pt>
          <cx:pt idx="73429">318</cx:pt>
          <cx:pt idx="73430">308</cx:pt>
          <cx:pt idx="73431">268</cx:pt>
          <cx:pt idx="73432">281</cx:pt>
          <cx:pt idx="73433">274</cx:pt>
          <cx:pt idx="73434">247</cx:pt>
          <cx:pt idx="73435">230</cx:pt>
          <cx:pt idx="73436">213</cx:pt>
          <cx:pt idx="73437">117</cx:pt>
          <cx:pt idx="73438">50</cx:pt>
          <cx:pt idx="73439">28</cx:pt>
          <cx:pt idx="73440">13</cx:pt>
          <cx:pt idx="73441">16</cx:pt>
          <cx:pt idx="73442">30</cx:pt>
          <cx:pt idx="73443">67</cx:pt>
          <cx:pt idx="73444">146</cx:pt>
          <cx:pt idx="73445">213</cx:pt>
          <cx:pt idx="73446">219</cx:pt>
          <cx:pt idx="73447">265</cx:pt>
          <cx:pt idx="73448">271</cx:pt>
          <cx:pt idx="73449">283</cx:pt>
          <cx:pt idx="73450">255</cx:pt>
          <cx:pt idx="73451">257</cx:pt>
          <cx:pt idx="73452">245</cx:pt>
          <cx:pt idx="73453">245</cx:pt>
          <cx:pt idx="73454">197</cx:pt>
          <cx:pt idx="73455">216</cx:pt>
          <cx:pt idx="73456">208</cx:pt>
          <cx:pt idx="73457">194</cx:pt>
          <cx:pt idx="73458">178</cx:pt>
          <cx:pt idx="73459">158</cx:pt>
          <cx:pt idx="73460">128</cx:pt>
          <cx:pt idx="73461">70</cx:pt>
          <cx:pt idx="73462">19</cx:pt>
          <cx:pt idx="73463">20</cx:pt>
          <cx:pt idx="73464">7</cx:pt>
          <cx:pt idx="73465">15</cx:pt>
          <cx:pt idx="73466">21</cx:pt>
          <cx:pt idx="73467">45</cx:pt>
          <cx:pt idx="73468">122</cx:pt>
          <cx:pt idx="73469">154</cx:pt>
          <cx:pt idx="73470">151</cx:pt>
          <cx:pt idx="73471">216</cx:pt>
          <cx:pt idx="73472">234</cx:pt>
          <cx:pt idx="73473">246</cx:pt>
          <cx:pt idx="73474">235</cx:pt>
          <cx:pt idx="73475">261</cx:pt>
          <cx:pt idx="73476">235</cx:pt>
          <cx:pt idx="73477">251</cx:pt>
          <cx:pt idx="73478">231</cx:pt>
          <cx:pt idx="73479">224</cx:pt>
          <cx:pt idx="73480">221</cx:pt>
          <cx:pt idx="73481">232</cx:pt>
          <cx:pt idx="73482">215</cx:pt>
          <cx:pt idx="73483">202</cx:pt>
          <cx:pt idx="73484">163</cx:pt>
          <cx:pt idx="73485">63</cx:pt>
          <cx:pt idx="73486">21</cx:pt>
          <cx:pt idx="73487">21</cx:pt>
          <cx:pt idx="73488">13</cx:pt>
          <cx:pt idx="73489">21</cx:pt>
          <cx:pt idx="73490">37</cx:pt>
          <cx:pt idx="73491">53</cx:pt>
          <cx:pt idx="73492">124</cx:pt>
          <cx:pt idx="73493">179</cx:pt>
          <cx:pt idx="73494">171</cx:pt>
          <cx:pt idx="73495">216</cx:pt>
          <cx:pt idx="73496">231</cx:pt>
          <cx:pt idx="73497">253</cx:pt>
          <cx:pt idx="73498">251</cx:pt>
          <cx:pt idx="73499">261</cx:pt>
          <cx:pt idx="73500">252</cx:pt>
          <cx:pt idx="73501">270</cx:pt>
          <cx:pt idx="73502">236</cx:pt>
          <cx:pt idx="73503">226</cx:pt>
          <cx:pt idx="73504">243</cx:pt>
          <cx:pt idx="73505">246</cx:pt>
          <cx:pt idx="73506">212</cx:pt>
          <cx:pt idx="73507">211</cx:pt>
          <cx:pt idx="73508">183</cx:pt>
          <cx:pt idx="73509">73</cx:pt>
          <cx:pt idx="73510">33</cx:pt>
          <cx:pt idx="73511">29</cx:pt>
          <cx:pt idx="73512">23</cx:pt>
          <cx:pt idx="73513">24</cx:pt>
          <cx:pt idx="73514">58</cx:pt>
          <cx:pt idx="73515">75</cx:pt>
          <cx:pt idx="73516">147</cx:pt>
          <cx:pt idx="73517">253</cx:pt>
          <cx:pt idx="73518">230</cx:pt>
          <cx:pt idx="73519">266</cx:pt>
          <cx:pt idx="73520">259</cx:pt>
          <cx:pt idx="73521">257</cx:pt>
          <cx:pt idx="73522">256</cx:pt>
          <cx:pt idx="73523">274</cx:pt>
          <cx:pt idx="73524">254</cx:pt>
          <cx:pt idx="73525">224</cx:pt>
          <cx:pt idx="73526">244</cx:pt>
          <cx:pt idx="73527">224</cx:pt>
          <cx:pt idx="73528">240</cx:pt>
          <cx:pt idx="73529">207</cx:pt>
          <cx:pt idx="73530">218</cx:pt>
          <cx:pt idx="73531">202</cx:pt>
          <cx:pt idx="73532">191</cx:pt>
          <cx:pt idx="73533">118</cx:pt>
          <cx:pt idx="73534">59</cx:pt>
          <cx:pt idx="73535">37</cx:pt>
          <cx:pt idx="73536">26</cx:pt>
          <cx:pt idx="73537">23</cx:pt>
          <cx:pt idx="73538">50</cx:pt>
          <cx:pt idx="73539">74</cx:pt>
          <cx:pt idx="73540">164</cx:pt>
          <cx:pt idx="73541">233</cx:pt>
          <cx:pt idx="73542">211</cx:pt>
          <cx:pt idx="73543">262</cx:pt>
          <cx:pt idx="73544">266</cx:pt>
          <cx:pt idx="73545">248</cx:pt>
          <cx:pt idx="73546">255</cx:pt>
          <cx:pt idx="73547">275</cx:pt>
          <cx:pt idx="73548">251</cx:pt>
          <cx:pt idx="73549">253</cx:pt>
          <cx:pt idx="73550">237</cx:pt>
          <cx:pt idx="73551">227</cx:pt>
          <cx:pt idx="73552">231</cx:pt>
          <cx:pt idx="73553">233</cx:pt>
          <cx:pt idx="73554">234</cx:pt>
          <cx:pt idx="73555">187</cx:pt>
          <cx:pt idx="73556">204</cx:pt>
          <cx:pt idx="73557">152</cx:pt>
          <cx:pt idx="73558">58</cx:pt>
          <cx:pt idx="73559">32</cx:pt>
          <cx:pt idx="73560">19</cx:pt>
          <cx:pt idx="73561">20</cx:pt>
          <cx:pt idx="73562">50</cx:pt>
          <cx:pt idx="73563">81</cx:pt>
          <cx:pt idx="73564">144</cx:pt>
          <cx:pt idx="73565">240</cx:pt>
          <cx:pt idx="73566">213</cx:pt>
          <cx:pt idx="73567">251</cx:pt>
          <cx:pt idx="73568">247</cx:pt>
          <cx:pt idx="73569">247</cx:pt>
          <cx:pt idx="73570">266</cx:pt>
          <cx:pt idx="73571">241</cx:pt>
          <cx:pt idx="73572">232</cx:pt>
          <cx:pt idx="73573">239</cx:pt>
          <cx:pt idx="73574">235</cx:pt>
          <cx:pt idx="73575">233</cx:pt>
          <cx:pt idx="73576">231</cx:pt>
          <cx:pt idx="73577">251</cx:pt>
          <cx:pt idx="73578">221</cx:pt>
          <cx:pt idx="73579">232</cx:pt>
          <cx:pt idx="73580">204</cx:pt>
          <cx:pt idx="73581">130</cx:pt>
          <cx:pt idx="73582">86</cx:pt>
          <cx:pt idx="73583">29</cx:pt>
          <cx:pt idx="73584">25</cx:pt>
          <cx:pt idx="73585">23</cx:pt>
          <cx:pt idx="73586">55</cx:pt>
          <cx:pt idx="73587">93</cx:pt>
          <cx:pt idx="73588">140</cx:pt>
          <cx:pt idx="73589">244</cx:pt>
          <cx:pt idx="73590">208</cx:pt>
          <cx:pt idx="73591">264</cx:pt>
          <cx:pt idx="73592">256</cx:pt>
          <cx:pt idx="73593">267</cx:pt>
          <cx:pt idx="73594">282</cx:pt>
          <cx:pt idx="73595">254</cx:pt>
          <cx:pt idx="73596">245</cx:pt>
          <cx:pt idx="73597">259</cx:pt>
          <cx:pt idx="73598">289</cx:pt>
          <cx:pt idx="73599">258</cx:pt>
          <cx:pt idx="73600">273</cx:pt>
          <cx:pt idx="73601">270</cx:pt>
          <cx:pt idx="73602">239</cx:pt>
          <cx:pt idx="73603">222</cx:pt>
          <cx:pt idx="73604">197</cx:pt>
          <cx:pt idx="73605">112</cx:pt>
          <cx:pt idx="73606">44</cx:pt>
          <cx:pt idx="73607">28</cx:pt>
          <cx:pt idx="73608">16</cx:pt>
          <cx:pt idx="73609">17</cx:pt>
          <cx:pt idx="73610">28</cx:pt>
          <cx:pt idx="73611">69</cx:pt>
          <cx:pt idx="73612">136</cx:pt>
          <cx:pt idx="73613">210</cx:pt>
          <cx:pt idx="73614">198</cx:pt>
          <cx:pt idx="73615">242</cx:pt>
          <cx:pt idx="73616">260</cx:pt>
          <cx:pt idx="73617">265</cx:pt>
          <cx:pt idx="73618">261</cx:pt>
          <cx:pt idx="73619">250</cx:pt>
          <cx:pt idx="73620">233</cx:pt>
          <cx:pt idx="73621">241</cx:pt>
          <cx:pt idx="73622">212</cx:pt>
          <cx:pt idx="73623">222</cx:pt>
          <cx:pt idx="73624">216</cx:pt>
          <cx:pt idx="73625">197</cx:pt>
          <cx:pt idx="73626">172</cx:pt>
          <cx:pt idx="73627">154</cx:pt>
          <cx:pt idx="73628">140</cx:pt>
          <cx:pt idx="73629">64</cx:pt>
          <cx:pt idx="73630">20</cx:pt>
          <cx:pt idx="73631">15</cx:pt>
          <cx:pt idx="73632">15</cx:pt>
          <cx:pt idx="73633">13</cx:pt>
          <cx:pt idx="73634">22</cx:pt>
          <cx:pt idx="73635">47</cx:pt>
          <cx:pt idx="73636">132</cx:pt>
          <cx:pt idx="73637">176</cx:pt>
          <cx:pt idx="73638">164</cx:pt>
          <cx:pt idx="73639">209</cx:pt>
          <cx:pt idx="73640">230</cx:pt>
          <cx:pt idx="73641">253</cx:pt>
          <cx:pt idx="73642">238</cx:pt>
          <cx:pt idx="73643">273</cx:pt>
          <cx:pt idx="73644">228</cx:pt>
          <cx:pt idx="73645">244</cx:pt>
          <cx:pt idx="73646">230</cx:pt>
          <cx:pt idx="73647">221</cx:pt>
          <cx:pt idx="73648">220</cx:pt>
          <cx:pt idx="73649">224</cx:pt>
          <cx:pt idx="73650">224</cx:pt>
          <cx:pt idx="73651">205</cx:pt>
          <cx:pt idx="73652">200</cx:pt>
          <cx:pt idx="73653">101</cx:pt>
          <cx:pt idx="73654">34</cx:pt>
          <cx:pt idx="73655">32</cx:pt>
          <cx:pt idx="73656">23</cx:pt>
          <cx:pt idx="73657">22</cx:pt>
          <cx:pt idx="73658">35</cx:pt>
          <cx:pt idx="73659">57</cx:pt>
          <cx:pt idx="73660">155</cx:pt>
          <cx:pt idx="73661">249</cx:pt>
          <cx:pt idx="73662">206</cx:pt>
          <cx:pt idx="73663">264</cx:pt>
          <cx:pt idx="73664">280</cx:pt>
          <cx:pt idx="73665">270</cx:pt>
          <cx:pt idx="73666">272</cx:pt>
          <cx:pt idx="73667">272</cx:pt>
          <cx:pt idx="73668">268</cx:pt>
          <cx:pt idx="73669">258</cx:pt>
          <cx:pt idx="73670">253</cx:pt>
          <cx:pt idx="73671">227</cx:pt>
          <cx:pt idx="73672">256</cx:pt>
          <cx:pt idx="73673">250</cx:pt>
          <cx:pt idx="73674">225</cx:pt>
          <cx:pt idx="73675">211</cx:pt>
          <cx:pt idx="73676">187</cx:pt>
          <cx:pt idx="73677">101</cx:pt>
          <cx:pt idx="73678">54</cx:pt>
          <cx:pt idx="73679">23</cx:pt>
          <cx:pt idx="73680">19</cx:pt>
          <cx:pt idx="73681">25</cx:pt>
          <cx:pt idx="73682">55</cx:pt>
          <cx:pt idx="73683">78</cx:pt>
          <cx:pt idx="73684">144</cx:pt>
          <cx:pt idx="73685">243</cx:pt>
          <cx:pt idx="73686">226</cx:pt>
          <cx:pt idx="73687">267</cx:pt>
          <cx:pt idx="73688">267</cx:pt>
          <cx:pt idx="73689">269</cx:pt>
          <cx:pt idx="73690">267</cx:pt>
          <cx:pt idx="73691">279</cx:pt>
          <cx:pt idx="73692">262</cx:pt>
          <cx:pt idx="73693">253</cx:pt>
          <cx:pt idx="73694">245</cx:pt>
          <cx:pt idx="73695">226</cx:pt>
          <cx:pt idx="73696">229</cx:pt>
          <cx:pt idx="73697">243</cx:pt>
          <cx:pt idx="73698">237</cx:pt>
          <cx:pt idx="73699">206</cx:pt>
          <cx:pt idx="73700">184</cx:pt>
          <cx:pt idx="73701">114</cx:pt>
          <cx:pt idx="73702">44</cx:pt>
          <cx:pt idx="73703">38</cx:pt>
          <cx:pt idx="73704">29</cx:pt>
          <cx:pt idx="73705">29</cx:pt>
          <cx:pt idx="73706">50</cx:pt>
          <cx:pt idx="73707">85</cx:pt>
          <cx:pt idx="73708">149</cx:pt>
          <cx:pt idx="73709">226</cx:pt>
          <cx:pt idx="73710">216</cx:pt>
          <cx:pt idx="73711">267</cx:pt>
          <cx:pt idx="73712">291</cx:pt>
          <cx:pt idx="73713">267</cx:pt>
          <cx:pt idx="73714">265</cx:pt>
          <cx:pt idx="73715">266</cx:pt>
          <cx:pt idx="73716">250</cx:pt>
          <cx:pt idx="73717">249</cx:pt>
          <cx:pt idx="73718">258</cx:pt>
          <cx:pt idx="73719">263</cx:pt>
          <cx:pt idx="73720">272</cx:pt>
          <cx:pt idx="73721">238</cx:pt>
          <cx:pt idx="73722">249</cx:pt>
          <cx:pt idx="73723">212</cx:pt>
          <cx:pt idx="73724">205</cx:pt>
          <cx:pt idx="73725">115</cx:pt>
          <cx:pt idx="73726">51</cx:pt>
          <cx:pt idx="73727">30</cx:pt>
          <cx:pt idx="73728">26</cx:pt>
          <cx:pt idx="73729">19</cx:pt>
          <cx:pt idx="73730">53</cx:pt>
          <cx:pt idx="73731">70</cx:pt>
          <cx:pt idx="73732">128</cx:pt>
          <cx:pt idx="73733">211</cx:pt>
          <cx:pt idx="73734">194</cx:pt>
          <cx:pt idx="73735">250</cx:pt>
          <cx:pt idx="73736">263</cx:pt>
          <cx:pt idx="73737">264</cx:pt>
          <cx:pt idx="73738">249</cx:pt>
          <cx:pt idx="73739">246</cx:pt>
          <cx:pt idx="73740">228</cx:pt>
          <cx:pt idx="73741">205</cx:pt>
          <cx:pt idx="73742">200</cx:pt>
          <cx:pt idx="73743">212</cx:pt>
          <cx:pt idx="73744">181</cx:pt>
          <cx:pt idx="73745">174</cx:pt>
          <cx:pt idx="73746">184</cx:pt>
          <cx:pt idx="73747">194</cx:pt>
          <cx:pt idx="73748">206</cx:pt>
          <cx:pt idx="73749">177</cx:pt>
          <cx:pt idx="73750">63</cx:pt>
          <cx:pt idx="73751">44</cx:pt>
          <cx:pt idx="73752">27</cx:pt>
          <cx:pt idx="73753">22</cx:pt>
          <cx:pt idx="73754">60</cx:pt>
          <cx:pt idx="73755">75</cx:pt>
          <cx:pt idx="73756">125</cx:pt>
          <cx:pt idx="73757">191</cx:pt>
          <cx:pt idx="73758">181</cx:pt>
          <cx:pt idx="73759">251</cx:pt>
          <cx:pt idx="73760">240</cx:pt>
          <cx:pt idx="73761">258</cx:pt>
          <cx:pt idx="73762">258</cx:pt>
          <cx:pt idx="73763">253</cx:pt>
          <cx:pt idx="73764">231</cx:pt>
          <cx:pt idx="73765">249</cx:pt>
          <cx:pt idx="73766">245</cx:pt>
          <cx:pt idx="73767">229</cx:pt>
          <cx:pt idx="73768">244</cx:pt>
          <cx:pt idx="73769">256</cx:pt>
          <cx:pt idx="73770">228</cx:pt>
          <cx:pt idx="73771">189</cx:pt>
          <cx:pt idx="73772">193</cx:pt>
          <cx:pt idx="73773">138</cx:pt>
          <cx:pt idx="73774">60</cx:pt>
          <cx:pt idx="73775">37</cx:pt>
          <cx:pt idx="73776">19</cx:pt>
          <cx:pt idx="73777">13</cx:pt>
          <cx:pt idx="73778">32</cx:pt>
          <cx:pt idx="73779">58</cx:pt>
          <cx:pt idx="73780">138</cx:pt>
          <cx:pt idx="73781">209</cx:pt>
          <cx:pt idx="73782">174</cx:pt>
          <cx:pt idx="73783">241</cx:pt>
          <cx:pt idx="73784">238</cx:pt>
          <cx:pt idx="73785">276</cx:pt>
          <cx:pt idx="73786">260</cx:pt>
          <cx:pt idx="73787">231</cx:pt>
          <cx:pt idx="73788">227</cx:pt>
          <cx:pt idx="73789">247</cx:pt>
          <cx:pt idx="73790">210</cx:pt>
          <cx:pt idx="73791">210</cx:pt>
          <cx:pt idx="73792">222</cx:pt>
          <cx:pt idx="73793">218</cx:pt>
          <cx:pt idx="73794">193</cx:pt>
          <cx:pt idx="73795">155</cx:pt>
          <cx:pt idx="73796">154</cx:pt>
          <cx:pt idx="73797">82</cx:pt>
          <cx:pt idx="73798">29</cx:pt>
          <cx:pt idx="73799">18</cx:pt>
          <cx:pt idx="73800">8</cx:pt>
          <cx:pt idx="73801">9</cx:pt>
          <cx:pt idx="73802">20</cx:pt>
          <cx:pt idx="73803">46</cx:pt>
          <cx:pt idx="73804">144</cx:pt>
          <cx:pt idx="73805">184</cx:pt>
          <cx:pt idx="73806">158</cx:pt>
          <cx:pt idx="73807">253</cx:pt>
          <cx:pt idx="73808">252</cx:pt>
          <cx:pt idx="73809">256</cx:pt>
          <cx:pt idx="73810">262</cx:pt>
          <cx:pt idx="73811">258</cx:pt>
          <cx:pt idx="73812">264</cx:pt>
          <cx:pt idx="73813">285</cx:pt>
          <cx:pt idx="73814">268</cx:pt>
          <cx:pt idx="73815">277</cx:pt>
          <cx:pt idx="73816">253</cx:pt>
          <cx:pt idx="73817">270</cx:pt>
          <cx:pt idx="73818">248</cx:pt>
          <cx:pt idx="73819">240</cx:pt>
          <cx:pt idx="73820">182</cx:pt>
          <cx:pt idx="73821">94</cx:pt>
          <cx:pt idx="73822">36</cx:pt>
          <cx:pt idx="73823">32</cx:pt>
          <cx:pt idx="73824">30</cx:pt>
          <cx:pt idx="73825">17</cx:pt>
          <cx:pt idx="73826">33</cx:pt>
          <cx:pt idx="73827">61</cx:pt>
          <cx:pt idx="73828">156</cx:pt>
          <cx:pt idx="73829">260</cx:pt>
          <cx:pt idx="73830">233</cx:pt>
          <cx:pt idx="73831">290</cx:pt>
          <cx:pt idx="73832">283</cx:pt>
          <cx:pt idx="73833">277</cx:pt>
          <cx:pt idx="73834">263</cx:pt>
          <cx:pt idx="73835">279</cx:pt>
          <cx:pt idx="73836">251</cx:pt>
          <cx:pt idx="73837">268</cx:pt>
          <cx:pt idx="73838">265</cx:pt>
          <cx:pt idx="73839">234</cx:pt>
          <cx:pt idx="73840">263</cx:pt>
          <cx:pt idx="73841">264</cx:pt>
          <cx:pt idx="73842">227</cx:pt>
          <cx:pt idx="73843">222</cx:pt>
          <cx:pt idx="73844">185</cx:pt>
          <cx:pt idx="73845">113</cx:pt>
          <cx:pt idx="73846">71</cx:pt>
          <cx:pt idx="73847">33</cx:pt>
          <cx:pt idx="73848">21</cx:pt>
          <cx:pt idx="73849">19</cx:pt>
          <cx:pt idx="73850">58</cx:pt>
          <cx:pt idx="73851">78</cx:pt>
          <cx:pt idx="73852">168</cx:pt>
          <cx:pt idx="73853">256</cx:pt>
          <cx:pt idx="73854">230</cx:pt>
          <cx:pt idx="73855">280</cx:pt>
          <cx:pt idx="73856">278</cx:pt>
          <cx:pt idx="73857">289</cx:pt>
          <cx:pt idx="73858">268</cx:pt>
          <cx:pt idx="73859">271</cx:pt>
          <cx:pt idx="73860">249</cx:pt>
          <cx:pt idx="73861">265</cx:pt>
          <cx:pt idx="73862">248</cx:pt>
          <cx:pt idx="73863">269</cx:pt>
          <cx:pt idx="73864">265</cx:pt>
          <cx:pt idx="73865">256</cx:pt>
          <cx:pt idx="73866">233</cx:pt>
          <cx:pt idx="73867">234</cx:pt>
          <cx:pt idx="73868">198</cx:pt>
          <cx:pt idx="73869">84</cx:pt>
          <cx:pt idx="73870">45</cx:pt>
          <cx:pt idx="73871">39</cx:pt>
          <cx:pt idx="73872">25</cx:pt>
          <cx:pt idx="73873">23</cx:pt>
          <cx:pt idx="73874">49</cx:pt>
          <cx:pt idx="73875">83</cx:pt>
          <cx:pt idx="73876">166</cx:pt>
          <cx:pt idx="73877">243</cx:pt>
          <cx:pt idx="73878">222</cx:pt>
          <cx:pt idx="73879">275</cx:pt>
          <cx:pt idx="73880">267</cx:pt>
          <cx:pt idx="73881">293</cx:pt>
          <cx:pt idx="73882">281</cx:pt>
          <cx:pt idx="73883">284</cx:pt>
          <cx:pt idx="73884">244</cx:pt>
          <cx:pt idx="73885">257</cx:pt>
          <cx:pt idx="73886">260</cx:pt>
          <cx:pt idx="73887">234</cx:pt>
          <cx:pt idx="73888">218</cx:pt>
          <cx:pt idx="73889">216</cx:pt>
          <cx:pt idx="73890">249</cx:pt>
          <cx:pt idx="73891">236</cx:pt>
          <cx:pt idx="73892">218</cx:pt>
          <cx:pt idx="73893">133</cx:pt>
          <cx:pt idx="73894">53</cx:pt>
          <cx:pt idx="73895">25</cx:pt>
          <cx:pt idx="73896">21</cx:pt>
          <cx:pt idx="73897">23</cx:pt>
          <cx:pt idx="73898">49</cx:pt>
          <cx:pt idx="73899">85</cx:pt>
          <cx:pt idx="73900">172</cx:pt>
          <cx:pt idx="73901">256</cx:pt>
          <cx:pt idx="73902">216</cx:pt>
          <cx:pt idx="73903">272</cx:pt>
          <cx:pt idx="73904">285</cx:pt>
          <cx:pt idx="73905">290</cx:pt>
          <cx:pt idx="73906">270</cx:pt>
          <cx:pt idx="73907">254</cx:pt>
          <cx:pt idx="73908">242</cx:pt>
          <cx:pt idx="73909">244</cx:pt>
          <cx:pt idx="73910">231</cx:pt>
          <cx:pt idx="73911">236</cx:pt>
          <cx:pt idx="73912">212</cx:pt>
          <cx:pt idx="73913">205</cx:pt>
          <cx:pt idx="73914">218</cx:pt>
          <cx:pt idx="73915">232</cx:pt>
          <cx:pt idx="73916">223</cx:pt>
          <cx:pt idx="73917">151</cx:pt>
          <cx:pt idx="73918">68</cx:pt>
          <cx:pt idx="73919">36</cx:pt>
          <cx:pt idx="73920">23</cx:pt>
          <cx:pt idx="73921">30</cx:pt>
          <cx:pt idx="73922">58</cx:pt>
          <cx:pt idx="73923">72</cx:pt>
          <cx:pt idx="73924">155</cx:pt>
          <cx:pt idx="73925">247</cx:pt>
          <cx:pt idx="73926">243</cx:pt>
          <cx:pt idx="73927">305</cx:pt>
          <cx:pt idx="73928">268</cx:pt>
          <cx:pt idx="73929">276</cx:pt>
          <cx:pt idx="73930">278</cx:pt>
          <cx:pt idx="73931">270</cx:pt>
          <cx:pt idx="73932">246</cx:pt>
          <cx:pt idx="73933">268</cx:pt>
          <cx:pt idx="73934">264</cx:pt>
          <cx:pt idx="73935">238</cx:pt>
          <cx:pt idx="73936">232</cx:pt>
          <cx:pt idx="73937">235</cx:pt>
          <cx:pt idx="73938">224</cx:pt>
          <cx:pt idx="73939">223</cx:pt>
          <cx:pt idx="73940">226</cx:pt>
          <cx:pt idx="73941">154</cx:pt>
          <cx:pt idx="73942">69</cx:pt>
          <cx:pt idx="73943">38</cx:pt>
          <cx:pt idx="73944">15</cx:pt>
          <cx:pt idx="73945">14</cx:pt>
          <cx:pt idx="73946">33</cx:pt>
          <cx:pt idx="73947">56</cx:pt>
          <cx:pt idx="73948">151</cx:pt>
          <cx:pt idx="73949">205</cx:pt>
          <cx:pt idx="73950">201</cx:pt>
          <cx:pt idx="73951">248</cx:pt>
          <cx:pt idx="73952">269</cx:pt>
          <cx:pt idx="73953">263</cx:pt>
          <cx:pt idx="73954">264</cx:pt>
          <cx:pt idx="73955">247</cx:pt>
          <cx:pt idx="73956">222</cx:pt>
          <cx:pt idx="73957">215</cx:pt>
          <cx:pt idx="73958">188</cx:pt>
          <cx:pt idx="73959">202</cx:pt>
          <cx:pt idx="73960">212</cx:pt>
          <cx:pt idx="73961">193</cx:pt>
          <cx:pt idx="73962">180</cx:pt>
          <cx:pt idx="73963">159</cx:pt>
          <cx:pt idx="73964">142</cx:pt>
          <cx:pt idx="73965">108</cx:pt>
          <cx:pt idx="73966">46</cx:pt>
          <cx:pt idx="73967">25</cx:pt>
          <cx:pt idx="73968">20</cx:pt>
          <cx:pt idx="73969">12</cx:pt>
          <cx:pt idx="73970">18</cx:pt>
          <cx:pt idx="73971">40</cx:pt>
          <cx:pt idx="73972">134</cx:pt>
          <cx:pt idx="73973">176</cx:pt>
          <cx:pt idx="73974">145</cx:pt>
          <cx:pt idx="73975">232</cx:pt>
          <cx:pt idx="73976">228</cx:pt>
          <cx:pt idx="73977">256</cx:pt>
          <cx:pt idx="73978">260</cx:pt>
          <cx:pt idx="73979">242</cx:pt>
          <cx:pt idx="73980">225</cx:pt>
          <cx:pt idx="73981">234</cx:pt>
          <cx:pt idx="73982">246</cx:pt>
          <cx:pt idx="73983">248</cx:pt>
          <cx:pt idx="73984">242</cx:pt>
          <cx:pt idx="73985">227</cx:pt>
          <cx:pt idx="73986">244</cx:pt>
          <cx:pt idx="73987">233</cx:pt>
          <cx:pt idx="73988">194</cx:pt>
          <cx:pt idx="73989">115</cx:pt>
          <cx:pt idx="73990">38</cx:pt>
          <cx:pt idx="73991">36</cx:pt>
          <cx:pt idx="73992">32</cx:pt>
          <cx:pt idx="73993">18</cx:pt>
          <cx:pt idx="73994">34</cx:pt>
          <cx:pt idx="73995">59</cx:pt>
          <cx:pt idx="73996">148</cx:pt>
          <cx:pt idx="73997">267</cx:pt>
          <cx:pt idx="73998">240</cx:pt>
          <cx:pt idx="73999">289</cx:pt>
          <cx:pt idx="74000">294</cx:pt>
          <cx:pt idx="74001">297</cx:pt>
          <cx:pt idx="74002">285</cx:pt>
          <cx:pt idx="74003">285</cx:pt>
          <cx:pt idx="74004">276</cx:pt>
          <cx:pt idx="74005">252</cx:pt>
          <cx:pt idx="74006">242</cx:pt>
          <cx:pt idx="74007">221</cx:pt>
          <cx:pt idx="74008">223</cx:pt>
          <cx:pt idx="74009">227</cx:pt>
          <cx:pt idx="74010">218</cx:pt>
          <cx:pt idx="74011">220</cx:pt>
          <cx:pt idx="74012">219</cx:pt>
          <cx:pt idx="74013">151</cx:pt>
          <cx:pt idx="74014">56</cx:pt>
          <cx:pt idx="74015">23</cx:pt>
          <cx:pt idx="74016">23</cx:pt>
          <cx:pt idx="74017">28</cx:pt>
          <cx:pt idx="74018">50</cx:pt>
          <cx:pt idx="74019">76</cx:pt>
          <cx:pt idx="74020">163</cx:pt>
          <cx:pt idx="74021">260</cx:pt>
          <cx:pt idx="74022">245</cx:pt>
          <cx:pt idx="74023">279</cx:pt>
          <cx:pt idx="74024">270</cx:pt>
          <cx:pt idx="74025">296</cx:pt>
          <cx:pt idx="74026">243</cx:pt>
          <cx:pt idx="74027">260</cx:pt>
          <cx:pt idx="74028">224</cx:pt>
          <cx:pt idx="74029">247</cx:pt>
          <cx:pt idx="74030">234</cx:pt>
          <cx:pt idx="74031">214</cx:pt>
          <cx:pt idx="74032">229</cx:pt>
          <cx:pt idx="74033">240</cx:pt>
          <cx:pt idx="74034">217</cx:pt>
          <cx:pt idx="74035">182</cx:pt>
          <cx:pt idx="74036">205</cx:pt>
          <cx:pt idx="74037">134</cx:pt>
          <cx:pt idx="74038">62</cx:pt>
          <cx:pt idx="74039">34</cx:pt>
          <cx:pt idx="74040">27</cx:pt>
          <cx:pt idx="74041">29</cx:pt>
          <cx:pt idx="74042">50</cx:pt>
          <cx:pt idx="74043">79</cx:pt>
          <cx:pt idx="74044">160</cx:pt>
          <cx:pt idx="74045">251</cx:pt>
          <cx:pt idx="74046">204</cx:pt>
          <cx:pt idx="74047">272</cx:pt>
          <cx:pt idx="74048">294</cx:pt>
          <cx:pt idx="74049">285</cx:pt>
          <cx:pt idx="74050">268</cx:pt>
          <cx:pt idx="74051">283</cx:pt>
          <cx:pt idx="74052">269</cx:pt>
          <cx:pt idx="74053">281</cx:pt>
          <cx:pt idx="74054">267</cx:pt>
          <cx:pt idx="74055">257</cx:pt>
          <cx:pt idx="74056">273</cx:pt>
          <cx:pt idx="74057">285</cx:pt>
          <cx:pt idx="74058">244</cx:pt>
          <cx:pt idx="74059">220</cx:pt>
          <cx:pt idx="74060">210</cx:pt>
          <cx:pt idx="74061">99</cx:pt>
          <cx:pt idx="74062">48</cx:pt>
          <cx:pt idx="74063">34</cx:pt>
          <cx:pt idx="74064">29</cx:pt>
          <cx:pt idx="74065">26</cx:pt>
          <cx:pt idx="74066">62</cx:pt>
          <cx:pt idx="74067">78</cx:pt>
          <cx:pt idx="74068">178</cx:pt>
          <cx:pt idx="74069">259</cx:pt>
          <cx:pt idx="74070">236</cx:pt>
          <cx:pt idx="74071">282</cx:pt>
          <cx:pt idx="74072">273</cx:pt>
          <cx:pt idx="74073">276</cx:pt>
          <cx:pt idx="74074">297</cx:pt>
          <cx:pt idx="74075">288</cx:pt>
          <cx:pt idx="74076">268</cx:pt>
          <cx:pt idx="74077">269</cx:pt>
          <cx:pt idx="74078">278</cx:pt>
          <cx:pt idx="74079">275</cx:pt>
          <cx:pt idx="74080">274</cx:pt>
          <cx:pt idx="74081">280</cx:pt>
          <cx:pt idx="74082">251</cx:pt>
          <cx:pt idx="74083">231</cx:pt>
          <cx:pt idx="74084">229</cx:pt>
          <cx:pt idx="74085">119</cx:pt>
          <cx:pt idx="74086">53</cx:pt>
          <cx:pt idx="74087">35</cx:pt>
          <cx:pt idx="74088">26</cx:pt>
          <cx:pt idx="74089">28</cx:pt>
          <cx:pt idx="74090">58</cx:pt>
          <cx:pt idx="74091">83</cx:pt>
          <cx:pt idx="74092">175</cx:pt>
          <cx:pt idx="74093">255</cx:pt>
          <cx:pt idx="74094">214</cx:pt>
          <cx:pt idx="74095">282</cx:pt>
          <cx:pt idx="74096">277</cx:pt>
          <cx:pt idx="74097">284</cx:pt>
          <cx:pt idx="74098">269</cx:pt>
          <cx:pt idx="74099">283</cx:pt>
          <cx:pt idx="74100">264</cx:pt>
          <cx:pt idx="74101">282</cx:pt>
          <cx:pt idx="74102">288</cx:pt>
          <cx:pt idx="74103">275</cx:pt>
          <cx:pt idx="74104">259</cx:pt>
          <cx:pt idx="74105">263</cx:pt>
          <cx:pt idx="74106">237</cx:pt>
          <cx:pt idx="74107">214</cx:pt>
          <cx:pt idx="74108">199</cx:pt>
          <cx:pt idx="74109">115</cx:pt>
          <cx:pt idx="74110">38</cx:pt>
          <cx:pt idx="74111">24</cx:pt>
          <cx:pt idx="74112">10</cx:pt>
          <cx:pt idx="74113">9</cx:pt>
          <cx:pt idx="74114">45</cx:pt>
          <cx:pt idx="74115">60</cx:pt>
          <cx:pt idx="74116">152</cx:pt>
          <cx:pt idx="74117">229</cx:pt>
          <cx:pt idx="74118">194</cx:pt>
          <cx:pt idx="74119">249</cx:pt>
          <cx:pt idx="74120">267</cx:pt>
          <cx:pt idx="74121">271</cx:pt>
          <cx:pt idx="74122">257</cx:pt>
          <cx:pt idx="74123">221</cx:pt>
          <cx:pt idx="74124">254</cx:pt>
          <cx:pt idx="74125">250</cx:pt>
          <cx:pt idx="74126">223</cx:pt>
          <cx:pt idx="74127">206</cx:pt>
          <cx:pt idx="74128">214</cx:pt>
          <cx:pt idx="74129">205</cx:pt>
          <cx:pt idx="74130">191</cx:pt>
          <cx:pt idx="74131">143</cx:pt>
          <cx:pt idx="74132">160</cx:pt>
          <cx:pt idx="74133">68</cx:pt>
          <cx:pt idx="74134">27</cx:pt>
          <cx:pt idx="74135">20</cx:pt>
          <cx:pt idx="74136">11</cx:pt>
          <cx:pt idx="74137">9</cx:pt>
          <cx:pt idx="74138">23</cx:pt>
          <cx:pt idx="74139">61</cx:pt>
          <cx:pt idx="74140">142</cx:pt>
          <cx:pt idx="74141">189</cx:pt>
          <cx:pt idx="74142">160</cx:pt>
          <cx:pt idx="74143">218</cx:pt>
          <cx:pt idx="74144">235</cx:pt>
          <cx:pt idx="74145">252</cx:pt>
          <cx:pt idx="74146">268</cx:pt>
          <cx:pt idx="74147">246</cx:pt>
          <cx:pt idx="74148">256</cx:pt>
          <cx:pt idx="74149">271</cx:pt>
          <cx:pt idx="74150">259</cx:pt>
          <cx:pt idx="74151">262</cx:pt>
          <cx:pt idx="74152">245</cx:pt>
          <cx:pt idx="74153">200</cx:pt>
          <cx:pt idx="74154">183</cx:pt>
          <cx:pt idx="74155">228</cx:pt>
          <cx:pt idx="74156">188</cx:pt>
          <cx:pt idx="74157">114</cx:pt>
          <cx:pt idx="74158">29</cx:pt>
          <cx:pt idx="74159">32</cx:pt>
          <cx:pt idx="74160">32</cx:pt>
          <cx:pt idx="74161">14</cx:pt>
          <cx:pt idx="74162">34</cx:pt>
          <cx:pt idx="74163">61</cx:pt>
          <cx:pt idx="74164">168</cx:pt>
          <cx:pt idx="74165">275</cx:pt>
          <cx:pt idx="74166">248</cx:pt>
          <cx:pt idx="74167">262</cx:pt>
          <cx:pt idx="74168">290</cx:pt>
          <cx:pt idx="74169">296</cx:pt>
          <cx:pt idx="74170">286</cx:pt>
          <cx:pt idx="74171">281</cx:pt>
          <cx:pt idx="74172">267</cx:pt>
          <cx:pt idx="74173">272</cx:pt>
          <cx:pt idx="74174">269</cx:pt>
          <cx:pt idx="74175">258</cx:pt>
          <cx:pt idx="74176">282</cx:pt>
          <cx:pt idx="74177">256</cx:pt>
          <cx:pt idx="74178">253</cx:pt>
          <cx:pt idx="74179">241</cx:pt>
          <cx:pt idx="74180">207</cx:pt>
          <cx:pt idx="74181">119</cx:pt>
          <cx:pt idx="74182">46</cx:pt>
          <cx:pt idx="74183">28</cx:pt>
          <cx:pt idx="74184">21</cx:pt>
          <cx:pt idx="74185">21</cx:pt>
          <cx:pt idx="74186">51</cx:pt>
          <cx:pt idx="74187">82</cx:pt>
          <cx:pt idx="74188">147</cx:pt>
          <cx:pt idx="74189">145</cx:pt>
          <cx:pt idx="74190">117</cx:pt>
          <cx:pt idx="74191">168</cx:pt>
          <cx:pt idx="74192">261</cx:pt>
          <cx:pt idx="74193">288</cx:pt>
          <cx:pt idx="74194">259</cx:pt>
          <cx:pt idx="74195">266</cx:pt>
          <cx:pt idx="74196">247</cx:pt>
          <cx:pt idx="74197">282</cx:pt>
          <cx:pt idx="74198">283</cx:pt>
          <cx:pt idx="74199">254</cx:pt>
          <cx:pt idx="74200">253</cx:pt>
          <cx:pt idx="74201">255</cx:pt>
          <cx:pt idx="74202">227</cx:pt>
          <cx:pt idx="74203">231</cx:pt>
          <cx:pt idx="74204">213</cx:pt>
          <cx:pt idx="74205">92</cx:pt>
          <cx:pt idx="74206">50</cx:pt>
          <cx:pt idx="74207">33</cx:pt>
          <cx:pt idx="74208">23</cx:pt>
          <cx:pt idx="74209">31</cx:pt>
          <cx:pt idx="74210">58</cx:pt>
          <cx:pt idx="74211">83</cx:pt>
          <cx:pt idx="74212">169</cx:pt>
          <cx:pt idx="74213">258</cx:pt>
          <cx:pt idx="74214">237</cx:pt>
          <cx:pt idx="74215">285</cx:pt>
          <cx:pt idx="74216">300</cx:pt>
          <cx:pt idx="74217">288</cx:pt>
          <cx:pt idx="74218">286</cx:pt>
          <cx:pt idx="74219">272</cx:pt>
          <cx:pt idx="74220">256</cx:pt>
          <cx:pt idx="74221">279</cx:pt>
          <cx:pt idx="74222">269</cx:pt>
          <cx:pt idx="74223">292</cx:pt>
          <cx:pt idx="74224">276</cx:pt>
          <cx:pt idx="74225">283</cx:pt>
          <cx:pt idx="74226">239</cx:pt>
          <cx:pt idx="74227">229</cx:pt>
          <cx:pt idx="74228">201</cx:pt>
          <cx:pt idx="74229">115</cx:pt>
          <cx:pt idx="74230">50</cx:pt>
          <cx:pt idx="74231">27</cx:pt>
          <cx:pt idx="74232">29</cx:pt>
          <cx:pt idx="74233">25</cx:pt>
          <cx:pt idx="74234">50</cx:pt>
          <cx:pt idx="74235">88</cx:pt>
          <cx:pt idx="74236">158</cx:pt>
          <cx:pt idx="74237">270</cx:pt>
          <cx:pt idx="74238">237</cx:pt>
          <cx:pt idx="74239">281</cx:pt>
          <cx:pt idx="74240">294</cx:pt>
          <cx:pt idx="74241">274</cx:pt>
          <cx:pt idx="74242">271</cx:pt>
          <cx:pt idx="74243">262</cx:pt>
          <cx:pt idx="74244">261</cx:pt>
          <cx:pt idx="74245">281</cx:pt>
          <cx:pt idx="74246">268</cx:pt>
          <cx:pt idx="74247">255</cx:pt>
          <cx:pt idx="74248">242</cx:pt>
          <cx:pt idx="74249">257</cx:pt>
          <cx:pt idx="74250">254</cx:pt>
          <cx:pt idx="74251">256</cx:pt>
          <cx:pt idx="74252">213</cx:pt>
          <cx:pt idx="74253">130</cx:pt>
          <cx:pt idx="74254">58</cx:pt>
          <cx:pt idx="74255">43</cx:pt>
          <cx:pt idx="74256">26</cx:pt>
          <cx:pt idx="74257">26</cx:pt>
          <cx:pt idx="74258">57</cx:pt>
          <cx:pt idx="74259">83</cx:pt>
          <cx:pt idx="74260">156</cx:pt>
          <cx:pt idx="74261">245</cx:pt>
          <cx:pt idx="74262">239</cx:pt>
          <cx:pt idx="74263">300</cx:pt>
          <cx:pt idx="74264">298</cx:pt>
          <cx:pt idx="74265">272</cx:pt>
          <cx:pt idx="74266">285</cx:pt>
          <cx:pt idx="74267">279</cx:pt>
          <cx:pt idx="74268">284</cx:pt>
          <cx:pt idx="74269">304</cx:pt>
          <cx:pt idx="74270">295</cx:pt>
          <cx:pt idx="74271">290</cx:pt>
          <cx:pt idx="74272">295</cx:pt>
          <cx:pt idx="74273">267</cx:pt>
          <cx:pt idx="74274">256</cx:pt>
          <cx:pt idx="74275">239</cx:pt>
          <cx:pt idx="74276">206</cx:pt>
          <cx:pt idx="74277">120</cx:pt>
          <cx:pt idx="74278">50</cx:pt>
          <cx:pt idx="74279">27</cx:pt>
          <cx:pt idx="74280">13</cx:pt>
          <cx:pt idx="74281">12</cx:pt>
          <cx:pt idx="74282">35</cx:pt>
          <cx:pt idx="74283">64</cx:pt>
          <cx:pt idx="74284">140</cx:pt>
          <cx:pt idx="74285">205</cx:pt>
          <cx:pt idx="74286">221</cx:pt>
          <cx:pt idx="74287">255</cx:pt>
          <cx:pt idx="74288">270</cx:pt>
          <cx:pt idx="74289">299</cx:pt>
          <cx:pt idx="74290">265</cx:pt>
          <cx:pt idx="74291">259</cx:pt>
          <cx:pt idx="74292">251</cx:pt>
          <cx:pt idx="74293">248</cx:pt>
          <cx:pt idx="74294">211</cx:pt>
          <cx:pt idx="74295">214</cx:pt>
          <cx:pt idx="74296">229</cx:pt>
          <cx:pt idx="74297">213</cx:pt>
          <cx:pt idx="74298">177</cx:pt>
          <cx:pt idx="74299">157</cx:pt>
          <cx:pt idx="74300">152</cx:pt>
          <cx:pt idx="74301">76</cx:pt>
          <cx:pt idx="74302">19</cx:pt>
          <cx:pt idx="74303">14</cx:pt>
          <cx:pt idx="74304">12</cx:pt>
          <cx:pt idx="74305">5</cx:pt>
          <cx:pt idx="74306">22</cx:pt>
          <cx:pt idx="74307">54</cx:pt>
          <cx:pt idx="74308">148</cx:pt>
          <cx:pt idx="74309">190</cx:pt>
          <cx:pt idx="74310">156</cx:pt>
          <cx:pt idx="74311">210</cx:pt>
          <cx:pt idx="74312">239</cx:pt>
          <cx:pt idx="74313">256</cx:pt>
          <cx:pt idx="74314">277</cx:pt>
          <cx:pt idx="74315">261</cx:pt>
          <cx:pt idx="74316">279</cx:pt>
          <cx:pt idx="74317">254</cx:pt>
          <cx:pt idx="74318">268</cx:pt>
          <cx:pt idx="74319">260</cx:pt>
          <cx:pt idx="74320">260</cx:pt>
          <cx:pt idx="74321">262</cx:pt>
          <cx:pt idx="74322">245</cx:pt>
          <cx:pt idx="74323">234</cx:pt>
          <cx:pt idx="74324">202</cx:pt>
          <cx:pt idx="74325">105</cx:pt>
          <cx:pt idx="74326">31</cx:pt>
          <cx:pt idx="74327">29</cx:pt>
          <cx:pt idx="74328">24</cx:pt>
          <cx:pt idx="74329">11</cx:pt>
          <cx:pt idx="74330">38</cx:pt>
          <cx:pt idx="74331">65</cx:pt>
          <cx:pt idx="74332">176</cx:pt>
          <cx:pt idx="74333">270</cx:pt>
          <cx:pt idx="74334">237</cx:pt>
          <cx:pt idx="74335">269</cx:pt>
          <cx:pt idx="74336">277</cx:pt>
          <cx:pt idx="74337">288</cx:pt>
          <cx:pt idx="74338">271</cx:pt>
          <cx:pt idx="74339">272</cx:pt>
          <cx:pt idx="74340">267</cx:pt>
          <cx:pt idx="74341">289</cx:pt>
          <cx:pt idx="74342">266</cx:pt>
          <cx:pt idx="74343">263</cx:pt>
          <cx:pt idx="74344">271</cx:pt>
          <cx:pt idx="74345">278</cx:pt>
          <cx:pt idx="74346">237</cx:pt>
          <cx:pt idx="74347">235</cx:pt>
          <cx:pt idx="74348">212</cx:pt>
          <cx:pt idx="74349">112</cx:pt>
          <cx:pt idx="74350">47</cx:pt>
          <cx:pt idx="74351">31</cx:pt>
          <cx:pt idx="74352">19</cx:pt>
          <cx:pt idx="74353">23</cx:pt>
          <cx:pt idx="74354">55</cx:pt>
          <cx:pt idx="74355">92</cx:pt>
          <cx:pt idx="74356">176</cx:pt>
          <cx:pt idx="74357">278</cx:pt>
          <cx:pt idx="74358">247</cx:pt>
          <cx:pt idx="74359">280</cx:pt>
          <cx:pt idx="74360">283</cx:pt>
          <cx:pt idx="74361">300</cx:pt>
          <cx:pt idx="74362">295</cx:pt>
          <cx:pt idx="74363">293</cx:pt>
          <cx:pt idx="74364">260</cx:pt>
          <cx:pt idx="74365">279</cx:pt>
          <cx:pt idx="74366">270</cx:pt>
          <cx:pt idx="74367">259</cx:pt>
          <cx:pt idx="74368">275</cx:pt>
          <cx:pt idx="74369">284</cx:pt>
          <cx:pt idx="74370">240</cx:pt>
          <cx:pt idx="74371">227</cx:pt>
          <cx:pt idx="74372">212</cx:pt>
          <cx:pt idx="74373">108</cx:pt>
          <cx:pt idx="74374">54</cx:pt>
          <cx:pt idx="74375">32</cx:pt>
          <cx:pt idx="74376">24</cx:pt>
          <cx:pt idx="74377">26</cx:pt>
          <cx:pt idx="74378">61</cx:pt>
          <cx:pt idx="74379">86</cx:pt>
          <cx:pt idx="74380">171</cx:pt>
          <cx:pt idx="74381">265</cx:pt>
          <cx:pt idx="74382">226</cx:pt>
          <cx:pt idx="74383">299</cx:pt>
          <cx:pt idx="74384">315</cx:pt>
          <cx:pt idx="74385">287</cx:pt>
          <cx:pt idx="74386">294</cx:pt>
          <cx:pt idx="74387">282</cx:pt>
          <cx:pt idx="74388">289</cx:pt>
          <cx:pt idx="74389">270</cx:pt>
          <cx:pt idx="74390">277</cx:pt>
          <cx:pt idx="74391">274</cx:pt>
          <cx:pt idx="74392">258</cx:pt>
          <cx:pt idx="74393">271</cx:pt>
          <cx:pt idx="74394">271</cx:pt>
          <cx:pt idx="74395">228</cx:pt>
          <cx:pt idx="74396">220</cx:pt>
          <cx:pt idx="74397">121</cx:pt>
          <cx:pt idx="74398">50</cx:pt>
          <cx:pt idx="74399">30</cx:pt>
          <cx:pt idx="74400">27</cx:pt>
          <cx:pt idx="74401">22</cx:pt>
          <cx:pt idx="74402">55</cx:pt>
          <cx:pt idx="74403">95</cx:pt>
          <cx:pt idx="74404">167</cx:pt>
          <cx:pt idx="74405">257</cx:pt>
          <cx:pt idx="74406">236</cx:pt>
          <cx:pt idx="74407">266</cx:pt>
          <cx:pt idx="74408">281</cx:pt>
          <cx:pt idx="74409">291</cx:pt>
          <cx:pt idx="74410">285</cx:pt>
          <cx:pt idx="74411">279</cx:pt>
          <cx:pt idx="74412">259</cx:pt>
          <cx:pt idx="74413">285</cx:pt>
          <cx:pt idx="74414">287</cx:pt>
          <cx:pt idx="74415">288</cx:pt>
          <cx:pt idx="74416">257</cx:pt>
          <cx:pt idx="74417">274</cx:pt>
          <cx:pt idx="74418">245</cx:pt>
          <cx:pt idx="74419">247</cx:pt>
          <cx:pt idx="74420">222</cx:pt>
          <cx:pt idx="74421">140</cx:pt>
          <cx:pt idx="74422">57</cx:pt>
          <cx:pt idx="74423">33</cx:pt>
          <cx:pt idx="74424">29</cx:pt>
          <cx:pt idx="74425">34</cx:pt>
          <cx:pt idx="74426">52</cx:pt>
          <cx:pt idx="74427">87</cx:pt>
          <cx:pt idx="74428">157</cx:pt>
          <cx:pt idx="74429">244</cx:pt>
          <cx:pt idx="74430">239</cx:pt>
          <cx:pt idx="74431">291</cx:pt>
          <cx:pt idx="74432">297</cx:pt>
          <cx:pt idx="74433">285</cx:pt>
          <cx:pt idx="74434">287</cx:pt>
          <cx:pt idx="74435">290</cx:pt>
          <cx:pt idx="74436">273</cx:pt>
          <cx:pt idx="74437">286</cx:pt>
          <cx:pt idx="74438">280</cx:pt>
          <cx:pt idx="74439">268</cx:pt>
          <cx:pt idx="74440">286</cx:pt>
          <cx:pt idx="74441">273</cx:pt>
          <cx:pt idx="74442">232</cx:pt>
          <cx:pt idx="74443">239</cx:pt>
          <cx:pt idx="74444">216</cx:pt>
          <cx:pt idx="74445">130</cx:pt>
          <cx:pt idx="74446">53</cx:pt>
          <cx:pt idx="74447">35</cx:pt>
          <cx:pt idx="74448">18</cx:pt>
          <cx:pt idx="74449">16</cx:pt>
          <cx:pt idx="74450">39</cx:pt>
          <cx:pt idx="74451">65</cx:pt>
          <cx:pt idx="74452">147</cx:pt>
          <cx:pt idx="74453">219</cx:pt>
          <cx:pt idx="74454">224</cx:pt>
          <cx:pt idx="74455">267</cx:pt>
          <cx:pt idx="74456">281</cx:pt>
          <cx:pt idx="74457">312</cx:pt>
          <cx:pt idx="74458">266</cx:pt>
          <cx:pt idx="74459">254</cx:pt>
          <cx:pt idx="74460">241</cx:pt>
          <cx:pt idx="74461">246</cx:pt>
          <cx:pt idx="74462">242</cx:pt>
          <cx:pt idx="74463">226</cx:pt>
          <cx:pt idx="74464">241</cx:pt>
          <cx:pt idx="74465">202</cx:pt>
          <cx:pt idx="74466">183</cx:pt>
          <cx:pt idx="74467">168</cx:pt>
          <cx:pt idx="74468">174</cx:pt>
          <cx:pt idx="74469">78</cx:pt>
          <cx:pt idx="74470">34</cx:pt>
          <cx:pt idx="74471">15</cx:pt>
          <cx:pt idx="74472">13</cx:pt>
          <cx:pt idx="74473">14</cx:pt>
          <cx:pt idx="74474">25</cx:pt>
          <cx:pt idx="74475">57</cx:pt>
          <cx:pt idx="74476">147</cx:pt>
          <cx:pt idx="74477">187</cx:pt>
          <cx:pt idx="74478">165</cx:pt>
          <cx:pt idx="74479">225</cx:pt>
          <cx:pt idx="74480">243</cx:pt>
          <cx:pt idx="74481">264</cx:pt>
          <cx:pt idx="74482">241</cx:pt>
          <cx:pt idx="74483">279</cx:pt>
          <cx:pt idx="74484">251</cx:pt>
          <cx:pt idx="74485">251</cx:pt>
          <cx:pt idx="74486">257</cx:pt>
          <cx:pt idx="74487">254</cx:pt>
          <cx:pt idx="74488">258</cx:pt>
          <cx:pt idx="74489">279</cx:pt>
          <cx:pt idx="74490">252</cx:pt>
          <cx:pt idx="74491">240</cx:pt>
          <cx:pt idx="74492">204</cx:pt>
          <cx:pt idx="74493">109</cx:pt>
          <cx:pt idx="74494">34</cx:pt>
          <cx:pt idx="74495">20</cx:pt>
          <cx:pt idx="74496">28</cx:pt>
          <cx:pt idx="74497">20</cx:pt>
          <cx:pt idx="74498">43</cx:pt>
          <cx:pt idx="74499">68</cx:pt>
          <cx:pt idx="74500">167</cx:pt>
          <cx:pt idx="74501">283</cx:pt>
          <cx:pt idx="74502">239</cx:pt>
          <cx:pt idx="74503">278</cx:pt>
          <cx:pt idx="74504">282</cx:pt>
          <cx:pt idx="74505">276</cx:pt>
          <cx:pt idx="74506">261</cx:pt>
          <cx:pt idx="74507">295</cx:pt>
          <cx:pt idx="74508">275</cx:pt>
          <cx:pt idx="74509">283</cx:pt>
          <cx:pt idx="74510">257</cx:pt>
          <cx:pt idx="74511">277</cx:pt>
          <cx:pt idx="74512">268</cx:pt>
          <cx:pt idx="74513">278</cx:pt>
          <cx:pt idx="74514">249</cx:pt>
          <cx:pt idx="74515">236</cx:pt>
          <cx:pt idx="74516">202</cx:pt>
          <cx:pt idx="74517">104</cx:pt>
          <cx:pt idx="74518">43</cx:pt>
          <cx:pt idx="74519">33</cx:pt>
          <cx:pt idx="74520">21</cx:pt>
          <cx:pt idx="74521">30</cx:pt>
          <cx:pt idx="74522">59</cx:pt>
          <cx:pt idx="74523">84</cx:pt>
          <cx:pt idx="74524">162</cx:pt>
          <cx:pt idx="74525">264</cx:pt>
          <cx:pt idx="74526">240</cx:pt>
          <cx:pt idx="74527">273</cx:pt>
          <cx:pt idx="74528">276</cx:pt>
          <cx:pt idx="74529">286</cx:pt>
          <cx:pt idx="74530">276</cx:pt>
          <cx:pt idx="74531">285</cx:pt>
          <cx:pt idx="74532">251</cx:pt>
          <cx:pt idx="74533">271</cx:pt>
          <cx:pt idx="74534">256</cx:pt>
          <cx:pt idx="74535">267</cx:pt>
          <cx:pt idx="74536">271</cx:pt>
          <cx:pt idx="74537">265</cx:pt>
          <cx:pt idx="74538">218</cx:pt>
          <cx:pt idx="74539">239</cx:pt>
          <cx:pt idx="74540">206</cx:pt>
          <cx:pt idx="74541">122</cx:pt>
          <cx:pt idx="74542">59</cx:pt>
          <cx:pt idx="74543">37</cx:pt>
          <cx:pt idx="74544">30</cx:pt>
          <cx:pt idx="74545">28</cx:pt>
          <cx:pt idx="74546">55</cx:pt>
          <cx:pt idx="74547">87</cx:pt>
          <cx:pt idx="74548">167</cx:pt>
          <cx:pt idx="74549">240</cx:pt>
          <cx:pt idx="74550">234</cx:pt>
          <cx:pt idx="74551">270</cx:pt>
          <cx:pt idx="74552">296</cx:pt>
          <cx:pt idx="74553">281</cx:pt>
          <cx:pt idx="74554">273</cx:pt>
          <cx:pt idx="74555">272</cx:pt>
          <cx:pt idx="74556">231</cx:pt>
          <cx:pt idx="74557">245</cx:pt>
          <cx:pt idx="74558">246</cx:pt>
          <cx:pt idx="74559">264</cx:pt>
          <cx:pt idx="74560">264</cx:pt>
          <cx:pt idx="74561">260</cx:pt>
          <cx:pt idx="74562">251</cx:pt>
          <cx:pt idx="74563">224</cx:pt>
          <cx:pt idx="74564">225</cx:pt>
          <cx:pt idx="74565">131</cx:pt>
          <cx:pt idx="74566">45</cx:pt>
          <cx:pt idx="74567">35</cx:pt>
          <cx:pt idx="74568">39</cx:pt>
          <cx:pt idx="74569">27</cx:pt>
          <cx:pt idx="74570">61</cx:pt>
          <cx:pt idx="74571">92</cx:pt>
          <cx:pt idx="74572">167</cx:pt>
          <cx:pt idx="74573">260</cx:pt>
          <cx:pt idx="74574">240</cx:pt>
          <cx:pt idx="74575">284</cx:pt>
          <cx:pt idx="74576">293</cx:pt>
          <cx:pt idx="74577">295</cx:pt>
          <cx:pt idx="74578">275</cx:pt>
          <cx:pt idx="74579">261</cx:pt>
          <cx:pt idx="74580">242</cx:pt>
          <cx:pt idx="74581">235</cx:pt>
          <cx:pt idx="74582">243</cx:pt>
          <cx:pt idx="74583">255</cx:pt>
          <cx:pt idx="74584">257</cx:pt>
          <cx:pt idx="74585">270</cx:pt>
          <cx:pt idx="74586">249</cx:pt>
          <cx:pt idx="74587">215</cx:pt>
          <cx:pt idx="74588">214</cx:pt>
          <cx:pt idx="74589">152</cx:pt>
          <cx:pt idx="74590">70</cx:pt>
          <cx:pt idx="74591">40</cx:pt>
          <cx:pt idx="74592">32</cx:pt>
          <cx:pt idx="74593">28</cx:pt>
          <cx:pt idx="74594">51</cx:pt>
          <cx:pt idx="74595">88</cx:pt>
          <cx:pt idx="74596">146</cx:pt>
          <cx:pt idx="74597">268</cx:pt>
          <cx:pt idx="74598">239</cx:pt>
          <cx:pt idx="74599">275</cx:pt>
          <cx:pt idx="74600">268</cx:pt>
          <cx:pt idx="74601">281</cx:pt>
          <cx:pt idx="74602">278</cx:pt>
          <cx:pt idx="74603">300</cx:pt>
          <cx:pt idx="74604">267</cx:pt>
          <cx:pt idx="74605">297</cx:pt>
          <cx:pt idx="74606">289</cx:pt>
          <cx:pt idx="74607">283</cx:pt>
          <cx:pt idx="74608">268</cx:pt>
          <cx:pt idx="74609">261</cx:pt>
          <cx:pt idx="74610">214</cx:pt>
          <cx:pt idx="74611">228</cx:pt>
          <cx:pt idx="74612">207</cx:pt>
          <cx:pt idx="74613">135</cx:pt>
          <cx:pt idx="74614">54</cx:pt>
          <cx:pt idx="74615">32</cx:pt>
          <cx:pt idx="74616">15</cx:pt>
          <cx:pt idx="74617">16</cx:pt>
          <cx:pt idx="74618">42</cx:pt>
          <cx:pt idx="74619">64</cx:pt>
          <cx:pt idx="74620">151</cx:pt>
          <cx:pt idx="74621">222</cx:pt>
          <cx:pt idx="74622">212</cx:pt>
          <cx:pt idx="74623">261</cx:pt>
          <cx:pt idx="74624">266</cx:pt>
          <cx:pt idx="74625">293</cx:pt>
          <cx:pt idx="74626">268</cx:pt>
          <cx:pt idx="74627">248</cx:pt>
          <cx:pt idx="74628">245</cx:pt>
          <cx:pt idx="74629">248</cx:pt>
          <cx:pt idx="74630">234</cx:pt>
          <cx:pt idx="74631">227</cx:pt>
          <cx:pt idx="74632">228</cx:pt>
          <cx:pt idx="74633">220</cx:pt>
          <cx:pt idx="74634">190</cx:pt>
          <cx:pt idx="74635">171</cx:pt>
          <cx:pt idx="74636">158</cx:pt>
          <cx:pt idx="74637">90</cx:pt>
          <cx:pt idx="74638">26</cx:pt>
          <cx:pt idx="74639">16</cx:pt>
          <cx:pt idx="74640">19</cx:pt>
          <cx:pt idx="74641">15</cx:pt>
          <cx:pt idx="74642">22</cx:pt>
          <cx:pt idx="74643">50</cx:pt>
          <cx:pt idx="74644">150</cx:pt>
          <cx:pt idx="74645">198</cx:pt>
          <cx:pt idx="74646">178</cx:pt>
          <cx:pt idx="74647">222</cx:pt>
          <cx:pt idx="74648">243</cx:pt>
          <cx:pt idx="74649">260</cx:pt>
          <cx:pt idx="74650">264</cx:pt>
          <cx:pt idx="74651">267</cx:pt>
          <cx:pt idx="74652">276</cx:pt>
          <cx:pt idx="74653">273</cx:pt>
          <cx:pt idx="74654">262</cx:pt>
          <cx:pt idx="74655">246</cx:pt>
          <cx:pt idx="74656">245</cx:pt>
          <cx:pt idx="74657">269</cx:pt>
          <cx:pt idx="74658">246</cx:pt>
          <cx:pt idx="74659">240</cx:pt>
          <cx:pt idx="74660">201</cx:pt>
          <cx:pt idx="74661">100</cx:pt>
          <cx:pt idx="74662">31</cx:pt>
          <cx:pt idx="74663">23</cx:pt>
          <cx:pt idx="74664">21</cx:pt>
          <cx:pt idx="74665">15</cx:pt>
          <cx:pt idx="74666">34</cx:pt>
          <cx:pt idx="74667">74</cx:pt>
          <cx:pt idx="74668">170</cx:pt>
          <cx:pt idx="74669">283</cx:pt>
          <cx:pt idx="74670">239</cx:pt>
          <cx:pt idx="74671">273</cx:pt>
          <cx:pt idx="74672">303</cx:pt>
          <cx:pt idx="74673">282</cx:pt>
          <cx:pt idx="74674">295</cx:pt>
          <cx:pt idx="74675">259</cx:pt>
          <cx:pt idx="74676">249</cx:pt>
          <cx:pt idx="74677">271</cx:pt>
          <cx:pt idx="74678">261</cx:pt>
          <cx:pt idx="74679">277</cx:pt>
          <cx:pt idx="74680">268</cx:pt>
          <cx:pt idx="74681">270</cx:pt>
          <cx:pt idx="74682">256</cx:pt>
          <cx:pt idx="74683">247</cx:pt>
          <cx:pt idx="74684">200</cx:pt>
          <cx:pt idx="74685">110</cx:pt>
          <cx:pt idx="74686">46</cx:pt>
          <cx:pt idx="74687">37</cx:pt>
          <cx:pt idx="74688">26</cx:pt>
          <cx:pt idx="74689">27</cx:pt>
          <cx:pt idx="74690">63</cx:pt>
          <cx:pt idx="74691">88</cx:pt>
          <cx:pt idx="74692">158</cx:pt>
          <cx:pt idx="74693">271</cx:pt>
          <cx:pt idx="74694">245</cx:pt>
          <cx:pt idx="74695">274</cx:pt>
          <cx:pt idx="74696">262</cx:pt>
          <cx:pt idx="74697">296</cx:pt>
          <cx:pt idx="74698">262</cx:pt>
          <cx:pt idx="74699">281</cx:pt>
          <cx:pt idx="74700">239</cx:pt>
          <cx:pt idx="74701">269</cx:pt>
          <cx:pt idx="74702">264</cx:pt>
          <cx:pt idx="74703">245</cx:pt>
          <cx:pt idx="74704">268</cx:pt>
          <cx:pt idx="74705">257</cx:pt>
          <cx:pt idx="74706">253</cx:pt>
          <cx:pt idx="74707">239</cx:pt>
          <cx:pt idx="74708">218</cx:pt>
          <cx:pt idx="74709">105</cx:pt>
          <cx:pt idx="74710">51</cx:pt>
          <cx:pt idx="74711">40</cx:pt>
          <cx:pt idx="74712">30</cx:pt>
          <cx:pt idx="74713">31</cx:pt>
          <cx:pt idx="74714">58</cx:pt>
          <cx:pt idx="74715">84</cx:pt>
          <cx:pt idx="74716">180</cx:pt>
          <cx:pt idx="74717">242</cx:pt>
          <cx:pt idx="74718">217</cx:pt>
          <cx:pt idx="74719">279</cx:pt>
          <cx:pt idx="74720">299</cx:pt>
          <cx:pt idx="74721">291</cx:pt>
          <cx:pt idx="74722">279</cx:pt>
          <cx:pt idx="74723">294</cx:pt>
          <cx:pt idx="74724">258</cx:pt>
          <cx:pt idx="74725">300</cx:pt>
          <cx:pt idx="74726">267</cx:pt>
          <cx:pt idx="74727">264</cx:pt>
          <cx:pt idx="74728">273</cx:pt>
          <cx:pt idx="74729">281</cx:pt>
          <cx:pt idx="74730">238</cx:pt>
          <cx:pt idx="74731">220</cx:pt>
          <cx:pt idx="74732">209</cx:pt>
          <cx:pt idx="74733">120</cx:pt>
          <cx:pt idx="74734">54</cx:pt>
          <cx:pt idx="74735">32</cx:pt>
          <cx:pt idx="74736">24</cx:pt>
          <cx:pt idx="74737">25</cx:pt>
          <cx:pt idx="74738">57</cx:pt>
          <cx:pt idx="74739">84</cx:pt>
          <cx:pt idx="74740">168</cx:pt>
          <cx:pt idx="74741">272</cx:pt>
          <cx:pt idx="74742">230</cx:pt>
          <cx:pt idx="74743">280</cx:pt>
          <cx:pt idx="74744">288</cx:pt>
          <cx:pt idx="74745">302</cx:pt>
          <cx:pt idx="74746">274</cx:pt>
          <cx:pt idx="74747">292</cx:pt>
          <cx:pt idx="74748">265</cx:pt>
          <cx:pt idx="74749">289</cx:pt>
          <cx:pt idx="74750">268</cx:pt>
          <cx:pt idx="74751">278</cx:pt>
          <cx:pt idx="74752">275</cx:pt>
          <cx:pt idx="74753">285</cx:pt>
          <cx:pt idx="74754">254</cx:pt>
          <cx:pt idx="74755">230</cx:pt>
          <cx:pt idx="74756">214</cx:pt>
          <cx:pt idx="74757">130</cx:pt>
          <cx:pt idx="74758">55</cx:pt>
          <cx:pt idx="74759">39</cx:pt>
          <cx:pt idx="74760">24</cx:pt>
          <cx:pt idx="74761">30</cx:pt>
          <cx:pt idx="74762">65</cx:pt>
          <cx:pt idx="74763">86</cx:pt>
          <cx:pt idx="74764">171</cx:pt>
          <cx:pt idx="74765">253</cx:pt>
          <cx:pt idx="74766">244</cx:pt>
          <cx:pt idx="74767">264</cx:pt>
          <cx:pt idx="74768">269</cx:pt>
          <cx:pt idx="74769">288</cx:pt>
          <cx:pt idx="74770">281</cx:pt>
          <cx:pt idx="74771">296</cx:pt>
          <cx:pt idx="74772">264</cx:pt>
          <cx:pt idx="74773">293</cx:pt>
          <cx:pt idx="74774">278</cx:pt>
          <cx:pt idx="74775">250</cx:pt>
          <cx:pt idx="74776">259</cx:pt>
          <cx:pt idx="74777">273</cx:pt>
          <cx:pt idx="74778">248</cx:pt>
          <cx:pt idx="74779">241</cx:pt>
          <cx:pt idx="74780">200</cx:pt>
          <cx:pt idx="74781">118</cx:pt>
          <cx:pt idx="74782">64</cx:pt>
          <cx:pt idx="74783">28</cx:pt>
          <cx:pt idx="74784">13</cx:pt>
          <cx:pt idx="74785">13</cx:pt>
          <cx:pt idx="74786">42</cx:pt>
          <cx:pt idx="74787">73</cx:pt>
          <cx:pt idx="74788">158</cx:pt>
          <cx:pt idx="74789">229</cx:pt>
          <cx:pt idx="74790">205</cx:pt>
          <cx:pt idx="74791">254</cx:pt>
          <cx:pt idx="74792">285</cx:pt>
          <cx:pt idx="74793">284</cx:pt>
          <cx:pt idx="74794">260</cx:pt>
          <cx:pt idx="74795">247</cx:pt>
          <cx:pt idx="74796">246</cx:pt>
          <cx:pt idx="74797">240</cx:pt>
          <cx:pt idx="74798">250</cx:pt>
          <cx:pt idx="74799">231</cx:pt>
          <cx:pt idx="74800">203</cx:pt>
          <cx:pt idx="74801">209</cx:pt>
          <cx:pt idx="74802">183</cx:pt>
          <cx:pt idx="74803">171</cx:pt>
          <cx:pt idx="74804">165</cx:pt>
          <cx:pt idx="74805">91</cx:pt>
          <cx:pt idx="74806">30</cx:pt>
          <cx:pt idx="74807">13</cx:pt>
          <cx:pt idx="74808">16</cx:pt>
          <cx:pt idx="74809">12</cx:pt>
          <cx:pt idx="74810">23</cx:pt>
          <cx:pt idx="74811">55</cx:pt>
          <cx:pt idx="74812">145</cx:pt>
          <cx:pt idx="74813">193</cx:pt>
          <cx:pt idx="74814">177</cx:pt>
          <cx:pt idx="74815">222</cx:pt>
          <cx:pt idx="74816">235</cx:pt>
          <cx:pt idx="74817">255</cx:pt>
          <cx:pt idx="74818">249</cx:pt>
          <cx:pt idx="74819">250</cx:pt>
          <cx:pt idx="74820">240</cx:pt>
          <cx:pt idx="74821">244</cx:pt>
          <cx:pt idx="74822">210</cx:pt>
          <cx:pt idx="74823">231</cx:pt>
          <cx:pt idx="74824">244</cx:pt>
          <cx:pt idx="74825">230</cx:pt>
          <cx:pt idx="74826">215</cx:pt>
          <cx:pt idx="74827">240</cx:pt>
          <cx:pt idx="74828">204</cx:pt>
          <cx:pt idx="74829">145</cx:pt>
          <cx:pt idx="74830">51</cx:pt>
          <cx:pt idx="74831">26</cx:pt>
          <cx:pt idx="74832">30</cx:pt>
          <cx:pt idx="74833">19</cx:pt>
          <cx:pt idx="74834">38</cx:pt>
          <cx:pt idx="74835">66</cx:pt>
          <cx:pt idx="74836">149</cx:pt>
          <cx:pt idx="74837">270</cx:pt>
          <cx:pt idx="74838">237</cx:pt>
          <cx:pt idx="74839">272</cx:pt>
          <cx:pt idx="74840">292</cx:pt>
          <cx:pt idx="74841">284</cx:pt>
          <cx:pt idx="74842">262</cx:pt>
          <cx:pt idx="74843">257</cx:pt>
          <cx:pt idx="74844">243</cx:pt>
          <cx:pt idx="74845">269</cx:pt>
          <cx:pt idx="74846">255</cx:pt>
          <cx:pt idx="74847">239</cx:pt>
          <cx:pt idx="74848">248</cx:pt>
          <cx:pt idx="74849">247</cx:pt>
          <cx:pt idx="74850">252</cx:pt>
          <cx:pt idx="74851">229</cx:pt>
          <cx:pt idx="74852">214</cx:pt>
          <cx:pt idx="74853">148</cx:pt>
          <cx:pt idx="74854">50</cx:pt>
          <cx:pt idx="74855">29</cx:pt>
          <cx:pt idx="74856">28</cx:pt>
          <cx:pt idx="74857">28</cx:pt>
          <cx:pt idx="74858">61</cx:pt>
          <cx:pt idx="74859">82</cx:pt>
          <cx:pt idx="74860">155</cx:pt>
          <cx:pt idx="74861">250</cx:pt>
          <cx:pt idx="74862">238</cx:pt>
          <cx:pt idx="74863">269</cx:pt>
          <cx:pt idx="74864">280</cx:pt>
          <cx:pt idx="74865">293</cx:pt>
          <cx:pt idx="74866">269</cx:pt>
          <cx:pt idx="74867">264</cx:pt>
          <cx:pt idx="74868">237</cx:pt>
          <cx:pt idx="74869">254</cx:pt>
          <cx:pt idx="74870">264</cx:pt>
          <cx:pt idx="74871">250</cx:pt>
          <cx:pt idx="74872">250</cx:pt>
          <cx:pt idx="74873">273</cx:pt>
          <cx:pt idx="74874">231</cx:pt>
          <cx:pt idx="74875">216</cx:pt>
          <cx:pt idx="74876">212</cx:pt>
          <cx:pt idx="74877">117</cx:pt>
          <cx:pt idx="74878">55</cx:pt>
          <cx:pt idx="74879">34</cx:pt>
          <cx:pt idx="74880">26</cx:pt>
          <cx:pt idx="74881">31</cx:pt>
          <cx:pt idx="74882">51</cx:pt>
          <cx:pt idx="74883">82</cx:pt>
          <cx:pt idx="74884">166</cx:pt>
          <cx:pt idx="74885">233</cx:pt>
          <cx:pt idx="74886">238</cx:pt>
          <cx:pt idx="74887">260</cx:pt>
          <cx:pt idx="74888">288</cx:pt>
          <cx:pt idx="74889">288</cx:pt>
          <cx:pt idx="74890">257</cx:pt>
          <cx:pt idx="74891">266</cx:pt>
          <cx:pt idx="74892">250</cx:pt>
          <cx:pt idx="74893">274</cx:pt>
          <cx:pt idx="74894">244</cx:pt>
          <cx:pt idx="74895">261</cx:pt>
          <cx:pt idx="74896">283</cx:pt>
          <cx:pt idx="74897">269</cx:pt>
          <cx:pt idx="74898">243</cx:pt>
          <cx:pt idx="74899">226</cx:pt>
          <cx:pt idx="74900">202</cx:pt>
          <cx:pt idx="74901">119</cx:pt>
          <cx:pt idx="74902">60</cx:pt>
          <cx:pt idx="74903">35</cx:pt>
          <cx:pt idx="74904">24</cx:pt>
          <cx:pt idx="74905">27</cx:pt>
          <cx:pt idx="74906">60</cx:pt>
          <cx:pt idx="74907">90</cx:pt>
          <cx:pt idx="74908">169</cx:pt>
          <cx:pt idx="74909">252</cx:pt>
          <cx:pt idx="74910">230</cx:pt>
          <cx:pt idx="74911">270</cx:pt>
          <cx:pt idx="74912">291</cx:pt>
          <cx:pt idx="74913">300</cx:pt>
          <cx:pt idx="74914">274</cx:pt>
          <cx:pt idx="74915">279</cx:pt>
          <cx:pt idx="74916">267</cx:pt>
          <cx:pt idx="74917">289</cx:pt>
          <cx:pt idx="74918">282</cx:pt>
          <cx:pt idx="74919">265</cx:pt>
          <cx:pt idx="74920">276</cx:pt>
          <cx:pt idx="74921">270</cx:pt>
          <cx:pt idx="74922">223</cx:pt>
          <cx:pt idx="74923">229</cx:pt>
          <cx:pt idx="74924">203</cx:pt>
          <cx:pt idx="74925">125</cx:pt>
          <cx:pt idx="74926">45</cx:pt>
          <cx:pt idx="74927">33</cx:pt>
          <cx:pt idx="74928">27</cx:pt>
          <cx:pt idx="74929">27</cx:pt>
          <cx:pt idx="74930">51</cx:pt>
          <cx:pt idx="74931">87</cx:pt>
          <cx:pt idx="74932">161</cx:pt>
          <cx:pt idx="74933">243</cx:pt>
          <cx:pt idx="74934">230</cx:pt>
          <cx:pt idx="74935">268</cx:pt>
          <cx:pt idx="74936">287</cx:pt>
          <cx:pt idx="74937">275</cx:pt>
          <cx:pt idx="74938">263</cx:pt>
          <cx:pt idx="74939">286</cx:pt>
          <cx:pt idx="74940">260</cx:pt>
          <cx:pt idx="74941">258</cx:pt>
          <cx:pt idx="74942">287</cx:pt>
          <cx:pt idx="74943">251</cx:pt>
          <cx:pt idx="74944">258</cx:pt>
          <cx:pt idx="74945">258</cx:pt>
          <cx:pt idx="74946">254</cx:pt>
          <cx:pt idx="74947">222</cx:pt>
          <cx:pt idx="74948">201</cx:pt>
          <cx:pt idx="74949">140</cx:pt>
          <cx:pt idx="74950">62</cx:pt>
          <cx:pt idx="74951">33</cx:pt>
          <cx:pt idx="74952">14</cx:pt>
          <cx:pt idx="74953">14</cx:pt>
          <cx:pt idx="74954">44</cx:pt>
          <cx:pt idx="74955">62</cx:pt>
          <cx:pt idx="74956">134</cx:pt>
          <cx:pt idx="74957">198</cx:pt>
          <cx:pt idx="74958">193</cx:pt>
          <cx:pt idx="74959">238</cx:pt>
          <cx:pt idx="74960">253</cx:pt>
          <cx:pt idx="74961">268</cx:pt>
          <cx:pt idx="74962">259</cx:pt>
          <cx:pt idx="74963">243</cx:pt>
          <cx:pt idx="74964">235</cx:pt>
          <cx:pt idx="74965">238</cx:pt>
          <cx:pt idx="74966">222</cx:pt>
          <cx:pt idx="74967">205</cx:pt>
          <cx:pt idx="74968">230</cx:pt>
          <cx:pt idx="74969">221</cx:pt>
          <cx:pt idx="74970">183</cx:pt>
          <cx:pt idx="74971">161</cx:pt>
          <cx:pt idx="74972">170</cx:pt>
          <cx:pt idx="74973">96</cx:pt>
          <cx:pt idx="74974">38</cx:pt>
          <cx:pt idx="74975">24</cx:pt>
          <cx:pt idx="74976">22</cx:pt>
          <cx:pt idx="74977">11</cx:pt>
          <cx:pt idx="74978">25</cx:pt>
          <cx:pt idx="74979">54</cx:pt>
          <cx:pt idx="74980">146</cx:pt>
          <cx:pt idx="74981">189</cx:pt>
          <cx:pt idx="74982">153</cx:pt>
          <cx:pt idx="74983">213</cx:pt>
          <cx:pt idx="74984">236</cx:pt>
          <cx:pt idx="74985">235</cx:pt>
          <cx:pt idx="74986">251</cx:pt>
          <cx:pt idx="74987">248</cx:pt>
          <cx:pt idx="74988">258</cx:pt>
          <cx:pt idx="74989">231</cx:pt>
          <cx:pt idx="74990">242</cx:pt>
          <cx:pt idx="74991">242</cx:pt>
          <cx:pt idx="74992">233</cx:pt>
          <cx:pt idx="74993">231</cx:pt>
          <cx:pt idx="74994">250</cx:pt>
          <cx:pt idx="74995">244</cx:pt>
          <cx:pt idx="74996">190</cx:pt>
          <cx:pt idx="74997">106</cx:pt>
          <cx:pt idx="74998">42</cx:pt>
          <cx:pt idx="74999">23</cx:pt>
          <cx:pt idx="75000">19</cx:pt>
          <cx:pt idx="75001">13</cx:pt>
          <cx:pt idx="75002">37</cx:pt>
          <cx:pt idx="75003">63</cx:pt>
          <cx:pt idx="75004">160</cx:pt>
          <cx:pt idx="75005">264</cx:pt>
          <cx:pt idx="75006">220</cx:pt>
          <cx:pt idx="75007">262</cx:pt>
          <cx:pt idx="75008">285</cx:pt>
          <cx:pt idx="75009">279</cx:pt>
          <cx:pt idx="75010">273</cx:pt>
          <cx:pt idx="75011">242</cx:pt>
          <cx:pt idx="75012">249</cx:pt>
          <cx:pt idx="75013">275</cx:pt>
          <cx:pt idx="75014">277</cx:pt>
          <cx:pt idx="75015">253</cx:pt>
          <cx:pt idx="75016">249</cx:pt>
          <cx:pt idx="75017">240</cx:pt>
          <cx:pt idx="75018">241</cx:pt>
          <cx:pt idx="75019">212</cx:pt>
          <cx:pt idx="75020">199</cx:pt>
          <cx:pt idx="75021">120</cx:pt>
          <cx:pt idx="75022">51</cx:pt>
          <cx:pt idx="75023">31</cx:pt>
          <cx:pt idx="75024">31</cx:pt>
          <cx:pt idx="75025">26</cx:pt>
          <cx:pt idx="75026">58</cx:pt>
          <cx:pt idx="75027">86</cx:pt>
          <cx:pt idx="75028">165</cx:pt>
          <cx:pt idx="75029">248</cx:pt>
          <cx:pt idx="75030">237</cx:pt>
          <cx:pt idx="75031">256</cx:pt>
          <cx:pt idx="75032">266</cx:pt>
          <cx:pt idx="75033">272</cx:pt>
          <cx:pt idx="75034">255</cx:pt>
          <cx:pt idx="75035">285</cx:pt>
          <cx:pt idx="75036">243</cx:pt>
          <cx:pt idx="75037">270</cx:pt>
          <cx:pt idx="75038">256</cx:pt>
          <cx:pt idx="75039">249</cx:pt>
          <cx:pt idx="75040">260</cx:pt>
          <cx:pt idx="75041">255</cx:pt>
          <cx:pt idx="75042">215</cx:pt>
          <cx:pt idx="75043">210</cx:pt>
          <cx:pt idx="75044">203</cx:pt>
          <cx:pt idx="75045">88</cx:pt>
          <cx:pt idx="75046">46</cx:pt>
          <cx:pt idx="75047">33</cx:pt>
          <cx:pt idx="75048">26</cx:pt>
          <cx:pt idx="75049">28</cx:pt>
          <cx:pt idx="75050">53</cx:pt>
          <cx:pt idx="75051">85</cx:pt>
          <cx:pt idx="75052">169</cx:pt>
          <cx:pt idx="75053">234</cx:pt>
          <cx:pt idx="75054">215</cx:pt>
          <cx:pt idx="75055">278</cx:pt>
          <cx:pt idx="75056">279</cx:pt>
          <cx:pt idx="75057">291</cx:pt>
          <cx:pt idx="75058">285</cx:pt>
          <cx:pt idx="75059">248</cx:pt>
          <cx:pt idx="75060">228</cx:pt>
          <cx:pt idx="75061">270</cx:pt>
          <cx:pt idx="75062">264</cx:pt>
          <cx:pt idx="75063">264</cx:pt>
          <cx:pt idx="75064">246</cx:pt>
          <cx:pt idx="75065">250</cx:pt>
          <cx:pt idx="75066">223</cx:pt>
          <cx:pt idx="75067">227</cx:pt>
          <cx:pt idx="75068">231</cx:pt>
          <cx:pt idx="75069">137</cx:pt>
          <cx:pt idx="75070">47</cx:pt>
          <cx:pt idx="75071">29</cx:pt>
          <cx:pt idx="75072">29</cx:pt>
          <cx:pt idx="75073">28</cx:pt>
          <cx:pt idx="75074">54</cx:pt>
          <cx:pt idx="75075">96</cx:pt>
          <cx:pt idx="75076">173</cx:pt>
          <cx:pt idx="75077">258</cx:pt>
          <cx:pt idx="75078">236</cx:pt>
          <cx:pt idx="75079">277</cx:pt>
          <cx:pt idx="75080">273</cx:pt>
          <cx:pt idx="75081">280</cx:pt>
          <cx:pt idx="75082">276</cx:pt>
          <cx:pt idx="75083">256</cx:pt>
          <cx:pt idx="75084">247</cx:pt>
          <cx:pt idx="75085">264</cx:pt>
          <cx:pt idx="75086">273</cx:pt>
          <cx:pt idx="75087">256</cx:pt>
          <cx:pt idx="75088">245</cx:pt>
          <cx:pt idx="75089">258</cx:pt>
          <cx:pt idx="75090">236</cx:pt>
          <cx:pt idx="75091">225</cx:pt>
          <cx:pt idx="75092">211</cx:pt>
          <cx:pt idx="75093">124</cx:pt>
          <cx:pt idx="75094">54</cx:pt>
          <cx:pt idx="75095">39</cx:pt>
          <cx:pt idx="75096">26</cx:pt>
          <cx:pt idx="75097">29</cx:pt>
          <cx:pt idx="75098">65</cx:pt>
          <cx:pt idx="75099">77</cx:pt>
          <cx:pt idx="75100">159</cx:pt>
          <cx:pt idx="75101">239</cx:pt>
          <cx:pt idx="75102">211</cx:pt>
          <cx:pt idx="75103">269</cx:pt>
          <cx:pt idx="75104">275</cx:pt>
          <cx:pt idx="75105">279</cx:pt>
          <cx:pt idx="75106">266</cx:pt>
          <cx:pt idx="75107">279</cx:pt>
          <cx:pt idx="75108">261</cx:pt>
          <cx:pt idx="75109">251</cx:pt>
          <cx:pt idx="75110">260</cx:pt>
          <cx:pt idx="75111">253</cx:pt>
          <cx:pt idx="75112">243</cx:pt>
          <cx:pt idx="75113">264</cx:pt>
          <cx:pt idx="75114">243</cx:pt>
          <cx:pt idx="75115">220</cx:pt>
          <cx:pt idx="75116">201</cx:pt>
          <cx:pt idx="75117">130</cx:pt>
          <cx:pt idx="75118">39</cx:pt>
          <cx:pt idx="75119">27</cx:pt>
          <cx:pt idx="75120">26</cx:pt>
          <cx:pt idx="75121">22</cx:pt>
          <cx:pt idx="75122">37</cx:pt>
          <cx:pt idx="75123">75</cx:pt>
          <cx:pt idx="75124">150</cx:pt>
          <cx:pt idx="75125">198</cx:pt>
          <cx:pt idx="75126">180</cx:pt>
          <cx:pt idx="75127">182</cx:pt>
          <cx:pt idx="75128">213</cx:pt>
          <cx:pt idx="75129">247</cx:pt>
          <cx:pt idx="75130">228</cx:pt>
          <cx:pt idx="75131">215</cx:pt>
          <cx:pt idx="75132">218</cx:pt>
          <cx:pt idx="75133">223</cx:pt>
          <cx:pt idx="75134">222</cx:pt>
          <cx:pt idx="75135">218</cx:pt>
          <cx:pt idx="75136">218</cx:pt>
          <cx:pt idx="75137">166</cx:pt>
          <cx:pt idx="75138">161</cx:pt>
          <cx:pt idx="75139">151</cx:pt>
          <cx:pt idx="75140">166</cx:pt>
          <cx:pt idx="75141">123</cx:pt>
          <cx:pt idx="75142">36</cx:pt>
          <cx:pt idx="75143">25</cx:pt>
          <cx:pt idx="75144">15</cx:pt>
          <cx:pt idx="75145">14</cx:pt>
          <cx:pt idx="75146">31</cx:pt>
          <cx:pt idx="75147">60</cx:pt>
          <cx:pt idx="75148">128</cx:pt>
          <cx:pt idx="75149">187</cx:pt>
          <cx:pt idx="75150">164</cx:pt>
          <cx:pt idx="75151">210</cx:pt>
          <cx:pt idx="75152">233</cx:pt>
          <cx:pt idx="75153">251</cx:pt>
          <cx:pt idx="75154">265</cx:pt>
          <cx:pt idx="75155">258</cx:pt>
          <cx:pt idx="75156">254</cx:pt>
          <cx:pt idx="75157">258</cx:pt>
          <cx:pt idx="75158">264</cx:pt>
          <cx:pt idx="75159">265</cx:pt>
          <cx:pt idx="75160">251</cx:pt>
          <cx:pt idx="75161">244</cx:pt>
          <cx:pt idx="75162">240</cx:pt>
          <cx:pt idx="75163">222</cx:pt>
          <cx:pt idx="75164">182</cx:pt>
          <cx:pt idx="75165">117</cx:pt>
          <cx:pt idx="75166">31</cx:pt>
          <cx:pt idx="75167">32</cx:pt>
          <cx:pt idx="75168">24</cx:pt>
          <cx:pt idx="75169">18</cx:pt>
          <cx:pt idx="75170">42</cx:pt>
          <cx:pt idx="75171">71</cx:pt>
          <cx:pt idx="75172">155</cx:pt>
          <cx:pt idx="75173">253</cx:pt>
          <cx:pt idx="75174">239</cx:pt>
          <cx:pt idx="75175">267</cx:pt>
          <cx:pt idx="75176">286</cx:pt>
          <cx:pt idx="75177">274</cx:pt>
          <cx:pt idx="75178">268</cx:pt>
          <cx:pt idx="75179">290</cx:pt>
          <cx:pt idx="75180">257</cx:pt>
          <cx:pt idx="75181">251</cx:pt>
          <cx:pt idx="75182">254</cx:pt>
          <cx:pt idx="75183">238</cx:pt>
          <cx:pt idx="75184">240</cx:pt>
          <cx:pt idx="75185">254</cx:pt>
          <cx:pt idx="75186">223</cx:pt>
          <cx:pt idx="75187">239</cx:pt>
          <cx:pt idx="75188">190</cx:pt>
          <cx:pt idx="75189">121</cx:pt>
          <cx:pt idx="75190">45</cx:pt>
          <cx:pt idx="75191">28</cx:pt>
          <cx:pt idx="75192">26</cx:pt>
          <cx:pt idx="75193">25</cx:pt>
          <cx:pt idx="75194">69</cx:pt>
          <cx:pt idx="75195">92</cx:pt>
          <cx:pt idx="75196">152</cx:pt>
          <cx:pt idx="75197">245</cx:pt>
          <cx:pt idx="75198">244</cx:pt>
          <cx:pt idx="75199">268</cx:pt>
          <cx:pt idx="75200">251</cx:pt>
          <cx:pt idx="75201">266</cx:pt>
          <cx:pt idx="75202">264</cx:pt>
          <cx:pt idx="75203">293</cx:pt>
          <cx:pt idx="75204">242</cx:pt>
          <cx:pt idx="75205">238</cx:pt>
          <cx:pt idx="75206">242</cx:pt>
          <cx:pt idx="75207">230</cx:pt>
          <cx:pt idx="75208">250</cx:pt>
          <cx:pt idx="75209">268</cx:pt>
          <cx:pt idx="75210">218</cx:pt>
          <cx:pt idx="75211">201</cx:pt>
          <cx:pt idx="75212">207</cx:pt>
          <cx:pt idx="75213">105</cx:pt>
          <cx:pt idx="75214">46</cx:pt>
          <cx:pt idx="75215">28</cx:pt>
          <cx:pt idx="75216">35</cx:pt>
          <cx:pt idx="75217">18</cx:pt>
          <cx:pt idx="75218">63</cx:pt>
          <cx:pt idx="75219">89</cx:pt>
          <cx:pt idx="75220">149</cx:pt>
          <cx:pt idx="75221">231</cx:pt>
          <cx:pt idx="75222">218</cx:pt>
          <cx:pt idx="75223">268</cx:pt>
          <cx:pt idx="75224">308</cx:pt>
          <cx:pt idx="75225">273</cx:pt>
          <cx:pt idx="75226">274</cx:pt>
          <cx:pt idx="75227">242</cx:pt>
          <cx:pt idx="75228">234</cx:pt>
          <cx:pt idx="75229">239</cx:pt>
          <cx:pt idx="75230">226</cx:pt>
          <cx:pt idx="75231">233</cx:pt>
          <cx:pt idx="75232">246</cx:pt>
          <cx:pt idx="75233">249</cx:pt>
          <cx:pt idx="75234">246</cx:pt>
          <cx:pt idx="75235">210</cx:pt>
          <cx:pt idx="75236">182</cx:pt>
          <cx:pt idx="75237">133</cx:pt>
          <cx:pt idx="75238">59</cx:pt>
          <cx:pt idx="75239">35</cx:pt>
          <cx:pt idx="75240">30</cx:pt>
          <cx:pt idx="75241">24</cx:pt>
          <cx:pt idx="75242">62</cx:pt>
          <cx:pt idx="75243">87</cx:pt>
          <cx:pt idx="75244">157</cx:pt>
          <cx:pt idx="75245">224</cx:pt>
          <cx:pt idx="75246">215</cx:pt>
          <cx:pt idx="75247">269</cx:pt>
          <cx:pt idx="75248">278</cx:pt>
          <cx:pt idx="75249">277</cx:pt>
          <cx:pt idx="75250">266</cx:pt>
          <cx:pt idx="75251">282</cx:pt>
          <cx:pt idx="75252">257</cx:pt>
          <cx:pt idx="75253">260</cx:pt>
          <cx:pt idx="75254">241</cx:pt>
          <cx:pt idx="75255">235</cx:pt>
          <cx:pt idx="75256">258</cx:pt>
          <cx:pt idx="75257">260</cx:pt>
          <cx:pt idx="75258">244</cx:pt>
          <cx:pt idx="75259">246</cx:pt>
          <cx:pt idx="75260">211</cx:pt>
          <cx:pt idx="75261">131</cx:pt>
          <cx:pt idx="75262">46</cx:pt>
          <cx:pt idx="75263">31</cx:pt>
          <cx:pt idx="75264">28</cx:pt>
          <cx:pt idx="75265">30</cx:pt>
          <cx:pt idx="75266">63</cx:pt>
          <cx:pt idx="75267">91</cx:pt>
          <cx:pt idx="75268">158</cx:pt>
          <cx:pt idx="75269">235</cx:pt>
          <cx:pt idx="75270">234</cx:pt>
          <cx:pt idx="75271">258</cx:pt>
          <cx:pt idx="75272">283</cx:pt>
          <cx:pt idx="75273">293</cx:pt>
          <cx:pt idx="75274">263</cx:pt>
          <cx:pt idx="75275">289</cx:pt>
          <cx:pt idx="75276">248</cx:pt>
          <cx:pt idx="75277">262</cx:pt>
          <cx:pt idx="75278">270</cx:pt>
          <cx:pt idx="75279">257</cx:pt>
          <cx:pt idx="75280">260</cx:pt>
          <cx:pt idx="75281">257</cx:pt>
          <cx:pt idx="75282">250</cx:pt>
          <cx:pt idx="75283">228</cx:pt>
          <cx:pt idx="75284">194</cx:pt>
          <cx:pt idx="75285">134</cx:pt>
          <cx:pt idx="75286">49</cx:pt>
          <cx:pt idx="75287">33</cx:pt>
          <cx:pt idx="75288">19</cx:pt>
          <cx:pt idx="75289">16</cx:pt>
          <cx:pt idx="75290">37</cx:pt>
          <cx:pt idx="75291">70</cx:pt>
          <cx:pt idx="75292">142</cx:pt>
          <cx:pt idx="75293">228</cx:pt>
          <cx:pt idx="75294">206</cx:pt>
          <cx:pt idx="75295">264</cx:pt>
          <cx:pt idx="75296">277</cx:pt>
          <cx:pt idx="75297">307</cx:pt>
          <cx:pt idx="75298">283</cx:pt>
          <cx:pt idx="75299">246</cx:pt>
          <cx:pt idx="75300">221</cx:pt>
          <cx:pt idx="75301">241</cx:pt>
          <cx:pt idx="75302">221</cx:pt>
          <cx:pt idx="75303">210</cx:pt>
          <cx:pt idx="75304">233</cx:pt>
          <cx:pt idx="75305">209</cx:pt>
          <cx:pt idx="75306">185</cx:pt>
          <cx:pt idx="75307">174</cx:pt>
          <cx:pt idx="75308">159</cx:pt>
          <cx:pt idx="75309">87</cx:pt>
          <cx:pt idx="75310">32</cx:pt>
          <cx:pt idx="75311">14</cx:pt>
          <cx:pt idx="75312">18</cx:pt>
          <cx:pt idx="75313">11</cx:pt>
          <cx:pt idx="75314">27</cx:pt>
          <cx:pt idx="75315">56</cx:pt>
          <cx:pt idx="75316">134</cx:pt>
          <cx:pt idx="75317">185</cx:pt>
          <cx:pt idx="75318">163</cx:pt>
          <cx:pt idx="75319">213</cx:pt>
          <cx:pt idx="75320">248</cx:pt>
          <cx:pt idx="75321">247</cx:pt>
          <cx:pt idx="75322">263</cx:pt>
          <cx:pt idx="75323">263</cx:pt>
          <cx:pt idx="75324">250</cx:pt>
          <cx:pt idx="75325">249</cx:pt>
          <cx:pt idx="75326">251</cx:pt>
          <cx:pt idx="75327">215</cx:pt>
          <cx:pt idx="75328">233</cx:pt>
          <cx:pt idx="75329">245</cx:pt>
          <cx:pt idx="75330">230</cx:pt>
          <cx:pt idx="75331">226</cx:pt>
          <cx:pt idx="75332">176</cx:pt>
          <cx:pt idx="75333">112</cx:pt>
          <cx:pt idx="75334">36</cx:pt>
          <cx:pt idx="75335">29</cx:pt>
          <cx:pt idx="75336">26</cx:pt>
          <cx:pt idx="75337">20</cx:pt>
          <cx:pt idx="75338">35</cx:pt>
          <cx:pt idx="75339">66</cx:pt>
          <cx:pt idx="75340">160</cx:pt>
          <cx:pt idx="75341">247</cx:pt>
          <cx:pt idx="75342">230</cx:pt>
          <cx:pt idx="75343">279</cx:pt>
          <cx:pt idx="75344">281</cx:pt>
          <cx:pt idx="75345">278</cx:pt>
          <cx:pt idx="75346">269</cx:pt>
          <cx:pt idx="75347">278</cx:pt>
          <cx:pt idx="75348">241</cx:pt>
          <cx:pt idx="75349">271</cx:pt>
          <cx:pt idx="75350">237</cx:pt>
          <cx:pt idx="75351">232</cx:pt>
          <cx:pt idx="75352">235</cx:pt>
          <cx:pt idx="75353">264</cx:pt>
          <cx:pt idx="75354">206</cx:pt>
          <cx:pt idx="75355">206</cx:pt>
          <cx:pt idx="75356">186</cx:pt>
          <cx:pt idx="75357">98</cx:pt>
          <cx:pt idx="75358">45</cx:pt>
          <cx:pt idx="75359">36</cx:pt>
          <cx:pt idx="75360">24</cx:pt>
          <cx:pt idx="75361">26</cx:pt>
          <cx:pt idx="75362">60</cx:pt>
          <cx:pt idx="75363">92</cx:pt>
          <cx:pt idx="75364">140</cx:pt>
          <cx:pt idx="75365">229</cx:pt>
          <cx:pt idx="75366">223</cx:pt>
          <cx:pt idx="75367">255</cx:pt>
          <cx:pt idx="75368">246</cx:pt>
          <cx:pt idx="75369">273</cx:pt>
          <cx:pt idx="75370">244</cx:pt>
          <cx:pt idx="75371">262</cx:pt>
          <cx:pt idx="75372">224</cx:pt>
          <cx:pt idx="75373">264</cx:pt>
          <cx:pt idx="75374">232</cx:pt>
          <cx:pt idx="75375">233</cx:pt>
          <cx:pt idx="75376">241</cx:pt>
          <cx:pt idx="75377">245</cx:pt>
          <cx:pt idx="75378">226</cx:pt>
          <cx:pt idx="75379">219</cx:pt>
          <cx:pt idx="75380">176</cx:pt>
          <cx:pt idx="75381">118</cx:pt>
          <cx:pt idx="75382">49</cx:pt>
          <cx:pt idx="75383">38</cx:pt>
          <cx:pt idx="75384">30</cx:pt>
          <cx:pt idx="75385">31</cx:pt>
          <cx:pt idx="75386">54</cx:pt>
          <cx:pt idx="75387">76</cx:pt>
          <cx:pt idx="75388">159</cx:pt>
          <cx:pt idx="75389">215</cx:pt>
          <cx:pt idx="75390">200</cx:pt>
          <cx:pt idx="75391">269</cx:pt>
          <cx:pt idx="75392">268</cx:pt>
          <cx:pt idx="75393">259</cx:pt>
          <cx:pt idx="75394">283</cx:pt>
          <cx:pt idx="75395">268</cx:pt>
          <cx:pt idx="75396">227</cx:pt>
          <cx:pt idx="75397">263</cx:pt>
          <cx:pt idx="75398">247</cx:pt>
          <cx:pt idx="75399">258</cx:pt>
          <cx:pt idx="75400">262</cx:pt>
          <cx:pt idx="75401">264</cx:pt>
          <cx:pt idx="75402">240</cx:pt>
          <cx:pt idx="75403">208</cx:pt>
          <cx:pt idx="75404">211</cx:pt>
          <cx:pt idx="75405">139</cx:pt>
          <cx:pt idx="75406">53</cx:pt>
          <cx:pt idx="75407">37</cx:pt>
          <cx:pt idx="75408">29</cx:pt>
          <cx:pt idx="75409">27</cx:pt>
          <cx:pt idx="75410">56</cx:pt>
          <cx:pt idx="75411">86</cx:pt>
          <cx:pt idx="75412">156</cx:pt>
          <cx:pt idx="75413">230</cx:pt>
          <cx:pt idx="75414">213</cx:pt>
          <cx:pt idx="75415">247</cx:pt>
          <cx:pt idx="75416">271</cx:pt>
          <cx:pt idx="75417">283</cx:pt>
          <cx:pt idx="75418">246</cx:pt>
          <cx:pt idx="75419">255</cx:pt>
          <cx:pt idx="75420">236</cx:pt>
          <cx:pt idx="75421">234</cx:pt>
          <cx:pt idx="75422">217</cx:pt>
          <cx:pt idx="75423">226</cx:pt>
          <cx:pt idx="75424">240</cx:pt>
          <cx:pt idx="75425">225</cx:pt>
          <cx:pt idx="75426">222</cx:pt>
          <cx:pt idx="75427">221</cx:pt>
          <cx:pt idx="75428">215</cx:pt>
          <cx:pt idx="75429">147</cx:pt>
          <cx:pt idx="75430">74</cx:pt>
          <cx:pt idx="75431">46</cx:pt>
          <cx:pt idx="75432">23</cx:pt>
          <cx:pt idx="75433">28</cx:pt>
          <cx:pt idx="75434">56</cx:pt>
          <cx:pt idx="75435">97</cx:pt>
          <cx:pt idx="75436">127</cx:pt>
          <cx:pt idx="75437">213</cx:pt>
          <cx:pt idx="75438">212</cx:pt>
          <cx:pt idx="75439">262</cx:pt>
          <cx:pt idx="75440">256</cx:pt>
          <cx:pt idx="75441">296</cx:pt>
          <cx:pt idx="75442">263</cx:pt>
          <cx:pt idx="75443">274</cx:pt>
          <cx:pt idx="75444">267</cx:pt>
          <cx:pt idx="75445">249</cx:pt>
          <cx:pt idx="75446">255</cx:pt>
          <cx:pt idx="75447">241</cx:pt>
          <cx:pt idx="75448">256</cx:pt>
          <cx:pt idx="75449">244</cx:pt>
          <cx:pt idx="75450">249</cx:pt>
          <cx:pt idx="75451">211</cx:pt>
          <cx:pt idx="75452">170</cx:pt>
          <cx:pt idx="75453">119</cx:pt>
          <cx:pt idx="75454">47</cx:pt>
          <cx:pt idx="75455">33</cx:pt>
          <cx:pt idx="75456">24</cx:pt>
          <cx:pt idx="75457">15</cx:pt>
          <cx:pt idx="75458">34</cx:pt>
          <cx:pt idx="75459">80</cx:pt>
          <cx:pt idx="75460">136</cx:pt>
          <cx:pt idx="75461">208</cx:pt>
          <cx:pt idx="75462">213</cx:pt>
          <cx:pt idx="75463">251</cx:pt>
          <cx:pt idx="75464">263</cx:pt>
          <cx:pt idx="75465">290</cx:pt>
          <cx:pt idx="75466">288</cx:pt>
          <cx:pt idx="75467">259</cx:pt>
          <cx:pt idx="75468">246</cx:pt>
          <cx:pt idx="75469">240</cx:pt>
          <cx:pt idx="75470">232</cx:pt>
          <cx:pt idx="75471">209</cx:pt>
          <cx:pt idx="75472">246</cx:pt>
          <cx:pt idx="75473">220</cx:pt>
          <cx:pt idx="75474">169</cx:pt>
          <cx:pt idx="75475">162</cx:pt>
          <cx:pt idx="75476">157</cx:pt>
          <cx:pt idx="75477">80</cx:pt>
          <cx:pt idx="75478">26</cx:pt>
          <cx:pt idx="75479">25</cx:pt>
          <cx:pt idx="75480">19</cx:pt>
          <cx:pt idx="75481">9</cx:pt>
          <cx:pt idx="75482">30</cx:pt>
          <cx:pt idx="75483">50</cx:pt>
          <cx:pt idx="75484">138</cx:pt>
          <cx:pt idx="75485">171</cx:pt>
          <cx:pt idx="75486">155</cx:pt>
          <cx:pt idx="75487">219</cx:pt>
          <cx:pt idx="75488">230</cx:pt>
          <cx:pt idx="75489">260</cx:pt>
          <cx:pt idx="75490">255</cx:pt>
          <cx:pt idx="75491">250</cx:pt>
          <cx:pt idx="75492">255</cx:pt>
          <cx:pt idx="75493">269</cx:pt>
          <cx:pt idx="75494">272</cx:pt>
          <cx:pt idx="75495">223</cx:pt>
          <cx:pt idx="75496">262</cx:pt>
          <cx:pt idx="75497">259</cx:pt>
          <cx:pt idx="75498">241</cx:pt>
          <cx:pt idx="75499">224</cx:pt>
          <cx:pt idx="75500">191</cx:pt>
          <cx:pt idx="75501">82</cx:pt>
          <cx:pt idx="75502">25</cx:pt>
          <cx:pt idx="75503">29</cx:pt>
          <cx:pt idx="75504">19</cx:pt>
          <cx:pt idx="75505">17</cx:pt>
          <cx:pt idx="75506">33</cx:pt>
          <cx:pt idx="75507">58</cx:pt>
          <cx:pt idx="75508">162</cx:pt>
          <cx:pt idx="75509">249</cx:pt>
          <cx:pt idx="75510">210</cx:pt>
          <cx:pt idx="75511">266</cx:pt>
          <cx:pt idx="75512">273</cx:pt>
          <cx:pt idx="75513">280</cx:pt>
          <cx:pt idx="75514">281</cx:pt>
          <cx:pt idx="75515">267</cx:pt>
          <cx:pt idx="75516">237</cx:pt>
          <cx:pt idx="75517">246</cx:pt>
          <cx:pt idx="75518">235</cx:pt>
          <cx:pt idx="75519">239</cx:pt>
          <cx:pt idx="75520">255</cx:pt>
          <cx:pt idx="75521">257</cx:pt>
          <cx:pt idx="75522">222</cx:pt>
          <cx:pt idx="75523">223</cx:pt>
          <cx:pt idx="75524">193</cx:pt>
          <cx:pt idx="75525">117</cx:pt>
          <cx:pt idx="75526">50</cx:pt>
          <cx:pt idx="75527">31</cx:pt>
          <cx:pt idx="75528">17</cx:pt>
          <cx:pt idx="75529">22</cx:pt>
          <cx:pt idx="75530">60</cx:pt>
          <cx:pt idx="75531">94</cx:pt>
          <cx:pt idx="75532">147</cx:pt>
          <cx:pt idx="75533">212</cx:pt>
          <cx:pt idx="75534">217</cx:pt>
          <cx:pt idx="75535">263</cx:pt>
          <cx:pt idx="75536">268</cx:pt>
          <cx:pt idx="75537">269</cx:pt>
          <cx:pt idx="75538">261</cx:pt>
          <cx:pt idx="75539">270</cx:pt>
          <cx:pt idx="75540">238</cx:pt>
          <cx:pt idx="75541">239</cx:pt>
          <cx:pt idx="75542">224</cx:pt>
          <cx:pt idx="75543">219</cx:pt>
          <cx:pt idx="75544">237</cx:pt>
          <cx:pt idx="75545">238</cx:pt>
          <cx:pt idx="75546">220</cx:pt>
          <cx:pt idx="75547">223</cx:pt>
          <cx:pt idx="75548">181</cx:pt>
          <cx:pt idx="75549">101</cx:pt>
          <cx:pt idx="75550">42</cx:pt>
          <cx:pt idx="75551">27</cx:pt>
          <cx:pt idx="75552">33</cx:pt>
          <cx:pt idx="75553">29</cx:pt>
          <cx:pt idx="75554">50</cx:pt>
          <cx:pt idx="75555">72</cx:pt>
          <cx:pt idx="75556">153</cx:pt>
          <cx:pt idx="75557">225</cx:pt>
          <cx:pt idx="75558">201</cx:pt>
          <cx:pt idx="75559">254</cx:pt>
          <cx:pt idx="75560">291</cx:pt>
          <cx:pt idx="75561">280</cx:pt>
          <cx:pt idx="75562">276</cx:pt>
          <cx:pt idx="75563">267</cx:pt>
          <cx:pt idx="75564">243</cx:pt>
          <cx:pt idx="75565">257</cx:pt>
          <cx:pt idx="75566">231</cx:pt>
          <cx:pt idx="75567">245</cx:pt>
          <cx:pt idx="75568">252</cx:pt>
          <cx:pt idx="75569">261</cx:pt>
          <cx:pt idx="75570">231</cx:pt>
          <cx:pt idx="75571">188</cx:pt>
          <cx:pt idx="75572">182</cx:pt>
          <cx:pt idx="75573">81</cx:pt>
          <cx:pt idx="75574">35</cx:pt>
          <cx:pt idx="75575">20</cx:pt>
          <cx:pt idx="75576">19</cx:pt>
          <cx:pt idx="75577">20</cx:pt>
          <cx:pt idx="75578">62</cx:pt>
          <cx:pt idx="75579">85</cx:pt>
          <cx:pt idx="75580">154</cx:pt>
          <cx:pt idx="75581">231</cx:pt>
          <cx:pt idx="75582">235</cx:pt>
          <cx:pt idx="75583">259</cx:pt>
          <cx:pt idx="75584">276</cx:pt>
          <cx:pt idx="75585">272</cx:pt>
          <cx:pt idx="75586">265</cx:pt>
          <cx:pt idx="75587">285</cx:pt>
          <cx:pt idx="75588">239</cx:pt>
          <cx:pt idx="75589">276</cx:pt>
          <cx:pt idx="75590">250</cx:pt>
          <cx:pt idx="75591">246</cx:pt>
          <cx:pt idx="75592">251</cx:pt>
          <cx:pt idx="75593">255</cx:pt>
          <cx:pt idx="75594">230</cx:pt>
          <cx:pt idx="75595">214</cx:pt>
          <cx:pt idx="75596">195</cx:pt>
          <cx:pt idx="75597">92</cx:pt>
          <cx:pt idx="75598">48</cx:pt>
          <cx:pt idx="75599">28</cx:pt>
          <cx:pt idx="75600">19</cx:pt>
          <cx:pt idx="75601">26</cx:pt>
          <cx:pt idx="75602">56</cx:pt>
          <cx:pt idx="75603">74</cx:pt>
          <cx:pt idx="75604">147</cx:pt>
          <cx:pt idx="75605">232</cx:pt>
          <cx:pt idx="75606">206</cx:pt>
          <cx:pt idx="75607">274</cx:pt>
          <cx:pt idx="75608">268</cx:pt>
          <cx:pt idx="75609">280</cx:pt>
          <cx:pt idx="75610">282</cx:pt>
          <cx:pt idx="75611">266</cx:pt>
          <cx:pt idx="75612">268</cx:pt>
          <cx:pt idx="75613">313</cx:pt>
          <cx:pt idx="75614">262</cx:pt>
          <cx:pt idx="75615">241</cx:pt>
          <cx:pt idx="75616">287</cx:pt>
          <cx:pt idx="75617">242</cx:pt>
          <cx:pt idx="75618">243</cx:pt>
          <cx:pt idx="75619">230</cx:pt>
          <cx:pt idx="75620">197</cx:pt>
          <cx:pt idx="75621">125</cx:pt>
          <cx:pt idx="75622">40</cx:pt>
          <cx:pt idx="75623">38</cx:pt>
          <cx:pt idx="75624">18</cx:pt>
          <cx:pt idx="75625">15</cx:pt>
          <cx:pt idx="75626">36</cx:pt>
          <cx:pt idx="75627">75</cx:pt>
          <cx:pt idx="75628">143</cx:pt>
          <cx:pt idx="75629">216</cx:pt>
          <cx:pt idx="75630">198</cx:pt>
          <cx:pt idx="75631">259</cx:pt>
          <cx:pt idx="75632">272</cx:pt>
          <cx:pt idx="75633">299</cx:pt>
          <cx:pt idx="75634">259</cx:pt>
          <cx:pt idx="75635">261</cx:pt>
          <cx:pt idx="75636">245</cx:pt>
          <cx:pt idx="75637">242</cx:pt>
          <cx:pt idx="75638">234</cx:pt>
          <cx:pt idx="75639">226</cx:pt>
          <cx:pt idx="75640">221</cx:pt>
          <cx:pt idx="75641">224</cx:pt>
          <cx:pt idx="75642">184</cx:pt>
          <cx:pt idx="75643">157</cx:pt>
          <cx:pt idx="75644">161</cx:pt>
          <cx:pt idx="75645">77</cx:pt>
          <cx:pt idx="75646">29</cx:pt>
          <cx:pt idx="75647">20</cx:pt>
          <cx:pt idx="75648">15</cx:pt>
          <cx:pt idx="75649">11</cx:pt>
          <cx:pt idx="75650">23</cx:pt>
          <cx:pt idx="75651">59</cx:pt>
          <cx:pt idx="75652">144</cx:pt>
          <cx:pt idx="75653">181</cx:pt>
          <cx:pt idx="75654">153</cx:pt>
          <cx:pt idx="75655">227</cx:pt>
          <cx:pt idx="75656">274</cx:pt>
          <cx:pt idx="75657">263</cx:pt>
          <cx:pt idx="75658">274</cx:pt>
          <cx:pt idx="75659">255</cx:pt>
          <cx:pt idx="75660">271</cx:pt>
          <cx:pt idx="75661">272</cx:pt>
          <cx:pt idx="75662">265</cx:pt>
          <cx:pt idx="75663">245</cx:pt>
          <cx:pt idx="75664">268</cx:pt>
          <cx:pt idx="75665">275</cx:pt>
          <cx:pt idx="75666">229</cx:pt>
          <cx:pt idx="75667">243</cx:pt>
          <cx:pt idx="75668">195</cx:pt>
          <cx:pt idx="75669">72</cx:pt>
          <cx:pt idx="75670">31</cx:pt>
          <cx:pt idx="75671">22</cx:pt>
          <cx:pt idx="75672">26</cx:pt>
          <cx:pt idx="75673">22</cx:pt>
          <cx:pt idx="75674">38</cx:pt>
          <cx:pt idx="75675">63</cx:pt>
          <cx:pt idx="75676">157</cx:pt>
          <cx:pt idx="75677">260</cx:pt>
          <cx:pt idx="75678">220</cx:pt>
          <cx:pt idx="75679">278</cx:pt>
          <cx:pt idx="75680">296</cx:pt>
          <cx:pt idx="75681">284</cx:pt>
          <cx:pt idx="75682">266</cx:pt>
          <cx:pt idx="75683">274</cx:pt>
          <cx:pt idx="75684">243</cx:pt>
          <cx:pt idx="75685">286</cx:pt>
          <cx:pt idx="75686">258</cx:pt>
          <cx:pt idx="75687">238</cx:pt>
          <cx:pt idx="75688">280</cx:pt>
          <cx:pt idx="75689">236</cx:pt>
          <cx:pt idx="75690">230</cx:pt>
          <cx:pt idx="75691">223</cx:pt>
          <cx:pt idx="75692">185</cx:pt>
          <cx:pt idx="75693">96</cx:pt>
          <cx:pt idx="75694">38</cx:pt>
          <cx:pt idx="75695">32</cx:pt>
          <cx:pt idx="75696">19</cx:pt>
          <cx:pt idx="75697">26</cx:pt>
          <cx:pt idx="75698">61</cx:pt>
          <cx:pt idx="75699">89</cx:pt>
          <cx:pt idx="75700">151</cx:pt>
          <cx:pt idx="75701">251</cx:pt>
          <cx:pt idx="75702">215</cx:pt>
          <cx:pt idx="75703">274</cx:pt>
          <cx:pt idx="75704">281</cx:pt>
          <cx:pt idx="75705">292</cx:pt>
          <cx:pt idx="75706">257</cx:pt>
          <cx:pt idx="75707">282</cx:pt>
          <cx:pt idx="75708">224</cx:pt>
          <cx:pt idx="75709">260</cx:pt>
          <cx:pt idx="75710">228</cx:pt>
          <cx:pt idx="75711">235</cx:pt>
          <cx:pt idx="75712">258</cx:pt>
          <cx:pt idx="75713">255</cx:pt>
          <cx:pt idx="75714">227</cx:pt>
          <cx:pt idx="75715">205</cx:pt>
          <cx:pt idx="75716">187</cx:pt>
          <cx:pt idx="75717">85</cx:pt>
          <cx:pt idx="75718">40</cx:pt>
          <cx:pt idx="75719">29</cx:pt>
          <cx:pt idx="75720">20</cx:pt>
          <cx:pt idx="75721">30</cx:pt>
          <cx:pt idx="75722">62</cx:pt>
          <cx:pt idx="75723">86</cx:pt>
          <cx:pt idx="75724">148</cx:pt>
          <cx:pt idx="75725">240</cx:pt>
          <cx:pt idx="75726">207</cx:pt>
          <cx:pt idx="75727">261</cx:pt>
          <cx:pt idx="75728">260</cx:pt>
          <cx:pt idx="75729">274</cx:pt>
          <cx:pt idx="75730">277</cx:pt>
          <cx:pt idx="75731">267</cx:pt>
          <cx:pt idx="75732">244</cx:pt>
          <cx:pt idx="75733">263</cx:pt>
          <cx:pt idx="75734">262</cx:pt>
          <cx:pt idx="75735">243</cx:pt>
          <cx:pt idx="75736">245</cx:pt>
          <cx:pt idx="75737">247</cx:pt>
          <cx:pt idx="75738">237</cx:pt>
          <cx:pt idx="75739">208</cx:pt>
          <cx:pt idx="75740">187</cx:pt>
          <cx:pt idx="75741">99</cx:pt>
          <cx:pt idx="75742">44</cx:pt>
          <cx:pt idx="75743">36</cx:pt>
          <cx:pt idx="75744">23</cx:pt>
          <cx:pt idx="75745">28</cx:pt>
          <cx:pt idx="75746">63</cx:pt>
          <cx:pt idx="75747">91</cx:pt>
          <cx:pt idx="75748">156</cx:pt>
          <cx:pt idx="75749">246</cx:pt>
          <cx:pt idx="75750">219</cx:pt>
          <cx:pt idx="75751">260</cx:pt>
          <cx:pt idx="75752">276</cx:pt>
          <cx:pt idx="75753">278</cx:pt>
          <cx:pt idx="75754">241</cx:pt>
          <cx:pt idx="75755">268</cx:pt>
          <cx:pt idx="75756">241</cx:pt>
          <cx:pt idx="75757">235</cx:pt>
          <cx:pt idx="75758">250</cx:pt>
          <cx:pt idx="75759">250</cx:pt>
          <cx:pt idx="75760">234</cx:pt>
          <cx:pt idx="75761">255</cx:pt>
          <cx:pt idx="75762">244</cx:pt>
          <cx:pt idx="75763">247</cx:pt>
          <cx:pt idx="75764">208</cx:pt>
          <cx:pt idx="75765">139</cx:pt>
          <cx:pt idx="75766">64</cx:pt>
          <cx:pt idx="75767">39</cx:pt>
          <cx:pt idx="75768">29</cx:pt>
          <cx:pt idx="75769">25</cx:pt>
          <cx:pt idx="75770">55</cx:pt>
          <cx:pt idx="75771">88</cx:pt>
          <cx:pt idx="75772">143</cx:pt>
          <cx:pt idx="75773">235</cx:pt>
          <cx:pt idx="75774">208</cx:pt>
          <cx:pt idx="75775">263</cx:pt>
          <cx:pt idx="75776">270</cx:pt>
          <cx:pt idx="75777">272</cx:pt>
          <cx:pt idx="75778">261</cx:pt>
          <cx:pt idx="75779">244</cx:pt>
          <cx:pt idx="75780">230</cx:pt>
          <cx:pt idx="75781">263</cx:pt>
          <cx:pt idx="75782">260</cx:pt>
          <cx:pt idx="75783">271</cx:pt>
          <cx:pt idx="75784">250</cx:pt>
          <cx:pt idx="75785">245</cx:pt>
          <cx:pt idx="75786">250</cx:pt>
          <cx:pt idx="75787">220</cx:pt>
          <cx:pt idx="75788">194</cx:pt>
          <cx:pt idx="75789">115</cx:pt>
          <cx:pt idx="75790">53</cx:pt>
          <cx:pt idx="75791">32</cx:pt>
          <cx:pt idx="75792">13</cx:pt>
          <cx:pt idx="75793">16</cx:pt>
          <cx:pt idx="75794">36</cx:pt>
          <cx:pt idx="75795">69</cx:pt>
          <cx:pt idx="75796">135</cx:pt>
          <cx:pt idx="75797">203</cx:pt>
          <cx:pt idx="75798">201</cx:pt>
          <cx:pt idx="75799">260</cx:pt>
          <cx:pt idx="75800">283</cx:pt>
          <cx:pt idx="75801">294</cx:pt>
          <cx:pt idx="75802">272</cx:pt>
          <cx:pt idx="75803">257</cx:pt>
          <cx:pt idx="75804">238</cx:pt>
          <cx:pt idx="75805">239</cx:pt>
          <cx:pt idx="75806">240</cx:pt>
          <cx:pt idx="75807">215</cx:pt>
          <cx:pt idx="75808">216</cx:pt>
          <cx:pt idx="75809">206</cx:pt>
          <cx:pt idx="75810">190</cx:pt>
          <cx:pt idx="75811">151</cx:pt>
          <cx:pt idx="75812">146</cx:pt>
          <cx:pt idx="75813">94</cx:pt>
          <cx:pt idx="75814">27</cx:pt>
          <cx:pt idx="75815">20</cx:pt>
          <cx:pt idx="75816">12</cx:pt>
          <cx:pt idx="75817">4</cx:pt>
          <cx:pt idx="75818">31</cx:pt>
          <cx:pt idx="75819">55</cx:pt>
          <cx:pt idx="75820">129</cx:pt>
          <cx:pt idx="75821">189</cx:pt>
          <cx:pt idx="75822">153</cx:pt>
          <cx:pt idx="75823">234</cx:pt>
          <cx:pt idx="75824">246</cx:pt>
          <cx:pt idx="75825">262</cx:pt>
          <cx:pt idx="75826">269</cx:pt>
          <cx:pt idx="75827">262</cx:pt>
          <cx:pt idx="75828">245</cx:pt>
          <cx:pt idx="75829">276</cx:pt>
          <cx:pt idx="75830">267</cx:pt>
          <cx:pt idx="75831">231</cx:pt>
          <cx:pt idx="75832">257</cx:pt>
          <cx:pt idx="75833">250</cx:pt>
          <cx:pt idx="75834">252</cx:pt>
          <cx:pt idx="75835">224</cx:pt>
          <cx:pt idx="75836">195</cx:pt>
          <cx:pt idx="75837">87</cx:pt>
          <cx:pt idx="75838">25</cx:pt>
          <cx:pt idx="75839">21</cx:pt>
          <cx:pt idx="75840">26</cx:pt>
          <cx:pt idx="75841">20</cx:pt>
          <cx:pt idx="75842">37</cx:pt>
          <cx:pt idx="75843">63</cx:pt>
          <cx:pt idx="75844">173</cx:pt>
          <cx:pt idx="75845">262</cx:pt>
          <cx:pt idx="75846">233</cx:pt>
          <cx:pt idx="75847">269</cx:pt>
          <cx:pt idx="75848">288</cx:pt>
          <cx:pt idx="75849">291</cx:pt>
          <cx:pt idx="75850">277</cx:pt>
          <cx:pt idx="75851">267</cx:pt>
          <cx:pt idx="75852">273</cx:pt>
          <cx:pt idx="75853">291</cx:pt>
          <cx:pt idx="75854">257</cx:pt>
          <cx:pt idx="75855">265</cx:pt>
          <cx:pt idx="75856">276</cx:pt>
          <cx:pt idx="75857">273</cx:pt>
          <cx:pt idx="75858">237</cx:pt>
          <cx:pt idx="75859">216</cx:pt>
          <cx:pt idx="75860">202</cx:pt>
          <cx:pt idx="75861">100</cx:pt>
          <cx:pt idx="75862">47</cx:pt>
          <cx:pt idx="75863">31</cx:pt>
          <cx:pt idx="75864">19</cx:pt>
          <cx:pt idx="75865">28</cx:pt>
          <cx:pt idx="75866">54</cx:pt>
          <cx:pt idx="75867">91</cx:pt>
          <cx:pt idx="75868">165</cx:pt>
          <cx:pt idx="75869">266</cx:pt>
          <cx:pt idx="75870">228</cx:pt>
          <cx:pt idx="75871">265</cx:pt>
          <cx:pt idx="75872">286</cx:pt>
          <cx:pt idx="75873">289</cx:pt>
          <cx:pt idx="75874">276</cx:pt>
          <cx:pt idx="75875">276</cx:pt>
          <cx:pt idx="75876">231</cx:pt>
          <cx:pt idx="75877">250</cx:pt>
          <cx:pt idx="75878">233</cx:pt>
          <cx:pt idx="75879">251</cx:pt>
          <cx:pt idx="75880">253</cx:pt>
          <cx:pt idx="75881">260</cx:pt>
          <cx:pt idx="75882">247</cx:pt>
          <cx:pt idx="75883">232</cx:pt>
          <cx:pt idx="75884">202</cx:pt>
          <cx:pt idx="75885">92</cx:pt>
          <cx:pt idx="75886">46</cx:pt>
          <cx:pt idx="75887">33</cx:pt>
          <cx:pt idx="75888">25</cx:pt>
          <cx:pt idx="75889">30</cx:pt>
          <cx:pt idx="75890">49</cx:pt>
          <cx:pt idx="75891">96</cx:pt>
          <cx:pt idx="75892">179</cx:pt>
          <cx:pt idx="75893">253</cx:pt>
          <cx:pt idx="75894">239</cx:pt>
          <cx:pt idx="75895">300</cx:pt>
          <cx:pt idx="75896">294</cx:pt>
          <cx:pt idx="75897">286</cx:pt>
          <cx:pt idx="75898">285</cx:pt>
          <cx:pt idx="75899">285</cx:pt>
          <cx:pt idx="75900">258</cx:pt>
          <cx:pt idx="75901">257</cx:pt>
          <cx:pt idx="75902">256</cx:pt>
          <cx:pt idx="75903">245</cx:pt>
          <cx:pt idx="75904">256</cx:pt>
          <cx:pt idx="75905">254</cx:pt>
          <cx:pt idx="75906">236</cx:pt>
          <cx:pt idx="75907">210</cx:pt>
          <cx:pt idx="75908">191</cx:pt>
          <cx:pt idx="75909">128</cx:pt>
          <cx:pt idx="75910">49</cx:pt>
          <cx:pt idx="75911">28</cx:pt>
          <cx:pt idx="75912">26</cx:pt>
          <cx:pt idx="75913">25</cx:pt>
          <cx:pt idx="75914">52</cx:pt>
          <cx:pt idx="75915">81</cx:pt>
          <cx:pt idx="75916">176</cx:pt>
          <cx:pt idx="75917">279</cx:pt>
          <cx:pt idx="75918">232</cx:pt>
          <cx:pt idx="75919">265</cx:pt>
          <cx:pt idx="75920">282</cx:pt>
          <cx:pt idx="75921">299</cx:pt>
          <cx:pt idx="75922">257</cx:pt>
          <cx:pt idx="75923">288</cx:pt>
          <cx:pt idx="75924">252</cx:pt>
          <cx:pt idx="75925">291</cx:pt>
          <cx:pt idx="75926">265</cx:pt>
          <cx:pt idx="75927">258</cx:pt>
          <cx:pt idx="75928">274</cx:pt>
          <cx:pt idx="75929">282</cx:pt>
          <cx:pt idx="75930">246</cx:pt>
          <cx:pt idx="75931">242</cx:pt>
          <cx:pt idx="75932">201</cx:pt>
          <cx:pt idx="75933">103</cx:pt>
          <cx:pt idx="75934">50</cx:pt>
          <cx:pt idx="75935">34</cx:pt>
          <cx:pt idx="75936">23</cx:pt>
          <cx:pt idx="75937">29</cx:pt>
          <cx:pt idx="75938">53</cx:pt>
          <cx:pt idx="75939">88</cx:pt>
          <cx:pt idx="75940">178</cx:pt>
          <cx:pt idx="75941">252</cx:pt>
          <cx:pt idx="75942">237</cx:pt>
          <cx:pt idx="75943">271</cx:pt>
          <cx:pt idx="75944">287</cx:pt>
          <cx:pt idx="75945">297</cx:pt>
          <cx:pt idx="75946">263</cx:pt>
          <cx:pt idx="75947">288</cx:pt>
          <cx:pt idx="75948">251</cx:pt>
          <cx:pt idx="75949">306</cx:pt>
          <cx:pt idx="75950">284</cx:pt>
          <cx:pt idx="75951">269</cx:pt>
          <cx:pt idx="75952">277</cx:pt>
          <cx:pt idx="75953">273</cx:pt>
          <cx:pt idx="75954">240</cx:pt>
          <cx:pt idx="75955">238</cx:pt>
          <cx:pt idx="75956">203</cx:pt>
          <cx:pt idx="75957">109</cx:pt>
          <cx:pt idx="75958">42</cx:pt>
          <cx:pt idx="75959">33</cx:pt>
          <cx:pt idx="75960">11</cx:pt>
          <cx:pt idx="75961">12</cx:pt>
          <cx:pt idx="75962">29</cx:pt>
          <cx:pt idx="75963">67</cx:pt>
          <cx:pt idx="75964">137</cx:pt>
          <cx:pt idx="75965">213</cx:pt>
          <cx:pt idx="75966">196</cx:pt>
          <cx:pt idx="75967">257</cx:pt>
          <cx:pt idx="75968">267</cx:pt>
          <cx:pt idx="75969">299</cx:pt>
          <cx:pt idx="75970">277</cx:pt>
          <cx:pt idx="75971">250</cx:pt>
          <cx:pt idx="75972">258</cx:pt>
          <cx:pt idx="75973">254</cx:pt>
          <cx:pt idx="75974">238</cx:pt>
          <cx:pt idx="75975">214</cx:pt>
          <cx:pt idx="75976">220</cx:pt>
          <cx:pt idx="75977">204</cx:pt>
          <cx:pt idx="75978">186</cx:pt>
          <cx:pt idx="75979">173</cx:pt>
          <cx:pt idx="75980">172</cx:pt>
          <cx:pt idx="75981">107</cx:pt>
          <cx:pt idx="75982">33</cx:pt>
          <cx:pt idx="75983">23</cx:pt>
          <cx:pt idx="75984">16</cx:pt>
          <cx:pt idx="75985">14</cx:pt>
          <cx:pt idx="75986">26</cx:pt>
          <cx:pt idx="75987">66</cx:pt>
          <cx:pt idx="75988">142</cx:pt>
          <cx:pt idx="75989">170</cx:pt>
          <cx:pt idx="75990">170</cx:pt>
          <cx:pt idx="75991">231</cx:pt>
          <cx:pt idx="75992">240</cx:pt>
          <cx:pt idx="75993">257</cx:pt>
          <cx:pt idx="75994">262</cx:pt>
          <cx:pt idx="75995">270</cx:pt>
          <cx:pt idx="75996">224</cx:pt>
          <cx:pt idx="75997">264</cx:pt>
          <cx:pt idx="75998">264</cx:pt>
          <cx:pt idx="75999">255</cx:pt>
          <cx:pt idx="76000">249</cx:pt>
          <cx:pt idx="76001">250</cx:pt>
          <cx:pt idx="76002">249</cx:pt>
          <cx:pt idx="76003">245</cx:pt>
          <cx:pt idx="76004">197</cx:pt>
          <cx:pt idx="76005">111</cx:pt>
          <cx:pt idx="76006">34</cx:pt>
          <cx:pt idx="76007">28</cx:pt>
          <cx:pt idx="76008">28</cx:pt>
          <cx:pt idx="76009">19</cx:pt>
          <cx:pt idx="76010">40</cx:pt>
          <cx:pt idx="76011">56</cx:pt>
          <cx:pt idx="76012">165</cx:pt>
          <cx:pt idx="76013">254</cx:pt>
          <cx:pt idx="76014">227</cx:pt>
          <cx:pt idx="76015">267</cx:pt>
          <cx:pt idx="76016">283</cx:pt>
          <cx:pt idx="76017">305</cx:pt>
          <cx:pt idx="76018">293</cx:pt>
          <cx:pt idx="76019">292</cx:pt>
          <cx:pt idx="76020">272</cx:pt>
          <cx:pt idx="76021">289</cx:pt>
          <cx:pt idx="76022">267</cx:pt>
          <cx:pt idx="76023">271</cx:pt>
          <cx:pt idx="76024">268</cx:pt>
          <cx:pt idx="76025">269</cx:pt>
          <cx:pt idx="76026">235</cx:pt>
          <cx:pt idx="76027">239</cx:pt>
          <cx:pt idx="76028">203</cx:pt>
          <cx:pt idx="76029">106</cx:pt>
          <cx:pt idx="76030">46</cx:pt>
          <cx:pt idx="76031">28</cx:pt>
          <cx:pt idx="76032">28</cx:pt>
          <cx:pt idx="76033">29</cx:pt>
          <cx:pt idx="76034">58</cx:pt>
          <cx:pt idx="76035">88</cx:pt>
          <cx:pt idx="76036">160</cx:pt>
          <cx:pt idx="76037">254</cx:pt>
          <cx:pt idx="76038">239</cx:pt>
          <cx:pt idx="76039">264</cx:pt>
          <cx:pt idx="76040">278</cx:pt>
          <cx:pt idx="76041">283</cx:pt>
          <cx:pt idx="76042">266</cx:pt>
          <cx:pt idx="76043">272</cx:pt>
          <cx:pt idx="76044">264</cx:pt>
          <cx:pt idx="76045">268</cx:pt>
          <cx:pt idx="76046">257</cx:pt>
          <cx:pt idx="76047">243</cx:pt>
          <cx:pt idx="76048">267</cx:pt>
          <cx:pt idx="76049">252</cx:pt>
          <cx:pt idx="76050">238</cx:pt>
          <cx:pt idx="76051">250</cx:pt>
          <cx:pt idx="76052">219</cx:pt>
          <cx:pt idx="76053">104</cx:pt>
          <cx:pt idx="76054">47</cx:pt>
          <cx:pt idx="76055">34</cx:pt>
          <cx:pt idx="76056">25</cx:pt>
          <cx:pt idx="76057">25</cx:pt>
          <cx:pt idx="76058">55</cx:pt>
          <cx:pt idx="76059">80</cx:pt>
          <cx:pt idx="76060">158</cx:pt>
          <cx:pt idx="76061">262</cx:pt>
          <cx:pt idx="76062">243</cx:pt>
          <cx:pt idx="76063">271</cx:pt>
          <cx:pt idx="76064">287</cx:pt>
          <cx:pt idx="76065">289</cx:pt>
          <cx:pt idx="76066">289</cx:pt>
          <cx:pt idx="76067">270</cx:pt>
          <cx:pt idx="76068">255</cx:pt>
          <cx:pt idx="76069">291</cx:pt>
          <cx:pt idx="76070">271</cx:pt>
          <cx:pt idx="76071">259</cx:pt>
          <cx:pt idx="76072">275</cx:pt>
          <cx:pt idx="76073">280</cx:pt>
          <cx:pt idx="76074">253</cx:pt>
          <cx:pt idx="76075">220</cx:pt>
          <cx:pt idx="76076">203</cx:pt>
          <cx:pt idx="76077">127</cx:pt>
          <cx:pt idx="76078">49</cx:pt>
          <cx:pt idx="76079">32</cx:pt>
          <cx:pt idx="76080">25</cx:pt>
          <cx:pt idx="76081">26</cx:pt>
          <cx:pt idx="76082">59</cx:pt>
          <cx:pt idx="76083">89</cx:pt>
          <cx:pt idx="76084">160</cx:pt>
          <cx:pt idx="76085">256</cx:pt>
          <cx:pt idx="76086">245</cx:pt>
          <cx:pt idx="76087">284</cx:pt>
          <cx:pt idx="76088">302</cx:pt>
          <cx:pt idx="76089">291</cx:pt>
          <cx:pt idx="76090">281</cx:pt>
          <cx:pt idx="76091">279</cx:pt>
          <cx:pt idx="76092">267</cx:pt>
          <cx:pt idx="76093">275</cx:pt>
          <cx:pt idx="76094">277</cx:pt>
          <cx:pt idx="76095">280</cx:pt>
          <cx:pt idx="76096">273</cx:pt>
          <cx:pt idx="76097">267</cx:pt>
          <cx:pt idx="76098">231</cx:pt>
          <cx:pt idx="76099">247</cx:pt>
          <cx:pt idx="76100">209</cx:pt>
          <cx:pt idx="76101">119</cx:pt>
          <cx:pt idx="76102">58</cx:pt>
          <cx:pt idx="76103">42</cx:pt>
          <cx:pt idx="76104">25</cx:pt>
          <cx:pt idx="76105">28</cx:pt>
          <cx:pt idx="76106">60</cx:pt>
          <cx:pt idx="76107">91</cx:pt>
          <cx:pt idx="76108">163</cx:pt>
          <cx:pt idx="76109">246</cx:pt>
          <cx:pt idx="76110">222</cx:pt>
          <cx:pt idx="76111">283</cx:pt>
          <cx:pt idx="76112">300</cx:pt>
          <cx:pt idx="76113">307</cx:pt>
          <cx:pt idx="76114">303</cx:pt>
          <cx:pt idx="76115">304</cx:pt>
          <cx:pt idx="76116">277</cx:pt>
          <cx:pt idx="76117">302</cx:pt>
          <cx:pt idx="76118">303</cx:pt>
          <cx:pt idx="76119">293</cx:pt>
          <cx:pt idx="76120">290</cx:pt>
          <cx:pt idx="76121">261</cx:pt>
          <cx:pt idx="76122">258</cx:pt>
          <cx:pt idx="76123">248</cx:pt>
          <cx:pt idx="76124">212</cx:pt>
          <cx:pt idx="76125">122</cx:pt>
          <cx:pt idx="76126">52</cx:pt>
          <cx:pt idx="76127">34</cx:pt>
          <cx:pt idx="76128">14</cx:pt>
          <cx:pt idx="76129">15</cx:pt>
          <cx:pt idx="76130">37</cx:pt>
          <cx:pt idx="76131">73</cx:pt>
          <cx:pt idx="76132">159</cx:pt>
          <cx:pt idx="76133">229</cx:pt>
          <cx:pt idx="76134">214</cx:pt>
          <cx:pt idx="76135">280</cx:pt>
          <cx:pt idx="76136">276</cx:pt>
          <cx:pt idx="76137">303</cx:pt>
          <cx:pt idx="76138">257</cx:pt>
          <cx:pt idx="76139">268</cx:pt>
          <cx:pt idx="76140">236</cx:pt>
          <cx:pt idx="76141">249</cx:pt>
          <cx:pt idx="76142">222</cx:pt>
          <cx:pt idx="76143">238</cx:pt>
          <cx:pt idx="76144">234</cx:pt>
          <cx:pt idx="76145">224</cx:pt>
          <cx:pt idx="76146">181</cx:pt>
          <cx:pt idx="76147">176</cx:pt>
          <cx:pt idx="76148">165</cx:pt>
          <cx:pt idx="76149">50</cx:pt>
          <cx:pt idx="76150">31</cx:pt>
          <cx:pt idx="76151">23</cx:pt>
          <cx:pt idx="76152">14</cx:pt>
          <cx:pt idx="76153">15</cx:pt>
          <cx:pt idx="76154">31</cx:pt>
          <cx:pt idx="76155">55</cx:pt>
          <cx:pt idx="76156">145</cx:pt>
          <cx:pt idx="76157">200</cx:pt>
          <cx:pt idx="76158">168</cx:pt>
          <cx:pt idx="76159">233</cx:pt>
          <cx:pt idx="76160">266</cx:pt>
          <cx:pt idx="76161">259</cx:pt>
          <cx:pt idx="76162">264</cx:pt>
          <cx:pt idx="76163">285</cx:pt>
          <cx:pt idx="76164">263</cx:pt>
          <cx:pt idx="76165">292</cx:pt>
          <cx:pt idx="76166">293</cx:pt>
          <cx:pt idx="76167">266</cx:pt>
          <cx:pt idx="76168">253</cx:pt>
          <cx:pt idx="76169">267</cx:pt>
          <cx:pt idx="76170">223</cx:pt>
          <cx:pt idx="76171">239</cx:pt>
          <cx:pt idx="76172">204</cx:pt>
          <cx:pt idx="76173">82</cx:pt>
          <cx:pt idx="76174">41</cx:pt>
          <cx:pt idx="76175">26</cx:pt>
          <cx:pt idx="76176">26</cx:pt>
          <cx:pt idx="76177">17</cx:pt>
          <cx:pt idx="76178">33</cx:pt>
          <cx:pt idx="76179">62</cx:pt>
          <cx:pt idx="76180">161</cx:pt>
          <cx:pt idx="76181">265</cx:pt>
          <cx:pt idx="76182">244</cx:pt>
          <cx:pt idx="76183">283</cx:pt>
          <cx:pt idx="76184">282</cx:pt>
          <cx:pt idx="76185">292</cx:pt>
          <cx:pt idx="76186">294</cx:pt>
          <cx:pt idx="76187">303</cx:pt>
          <cx:pt idx="76188">271</cx:pt>
          <cx:pt idx="76189">298</cx:pt>
          <cx:pt idx="76190">271</cx:pt>
          <cx:pt idx="76191">255</cx:pt>
          <cx:pt idx="76192">281</cx:pt>
          <cx:pt idx="76193">267</cx:pt>
          <cx:pt idx="76194">251</cx:pt>
          <cx:pt idx="76195">225</cx:pt>
          <cx:pt idx="76196">196</cx:pt>
          <cx:pt idx="76197">102</cx:pt>
          <cx:pt idx="76198">42</cx:pt>
          <cx:pt idx="76199">32</cx:pt>
          <cx:pt idx="76200">28</cx:pt>
          <cx:pt idx="76201">25</cx:pt>
          <cx:pt idx="76202">56</cx:pt>
          <cx:pt idx="76203">87</cx:pt>
          <cx:pt idx="76204">158</cx:pt>
          <cx:pt idx="76205">284</cx:pt>
          <cx:pt idx="76206">249</cx:pt>
          <cx:pt idx="76207">285</cx:pt>
          <cx:pt idx="76208">287</cx:pt>
          <cx:pt idx="76209">287</cx:pt>
          <cx:pt idx="76210">292</cx:pt>
          <cx:pt idx="76211">276</cx:pt>
          <cx:pt idx="76212">246</cx:pt>
          <cx:pt idx="76213">265</cx:pt>
          <cx:pt idx="76214">256</cx:pt>
          <cx:pt idx="76215">256</cx:pt>
          <cx:pt idx="76216">258</cx:pt>
          <cx:pt idx="76217">264</cx:pt>
          <cx:pt idx="76218">236</cx:pt>
          <cx:pt idx="76219">223</cx:pt>
          <cx:pt idx="76220">203</cx:pt>
          <cx:pt idx="76221">92</cx:pt>
          <cx:pt idx="76222">52</cx:pt>
          <cx:pt idx="76223">40</cx:pt>
          <cx:pt idx="76224">25</cx:pt>
          <cx:pt idx="76225">27</cx:pt>
          <cx:pt idx="76226">55</cx:pt>
          <cx:pt idx="76227">86</cx:pt>
          <cx:pt idx="76228">171</cx:pt>
          <cx:pt idx="76229">244</cx:pt>
          <cx:pt idx="76230">245</cx:pt>
          <cx:pt idx="76231">287</cx:pt>
          <cx:pt idx="76232">280</cx:pt>
          <cx:pt idx="76233">284</cx:pt>
          <cx:pt idx="76234">299</cx:pt>
          <cx:pt idx="76235">274</cx:pt>
          <cx:pt idx="76236">257</cx:pt>
          <cx:pt idx="76237">287</cx:pt>
          <cx:pt idx="76238">283</cx:pt>
          <cx:pt idx="76239">277</cx:pt>
          <cx:pt idx="76240">269</cx:pt>
          <cx:pt idx="76241">269</cx:pt>
          <cx:pt idx="76242">250</cx:pt>
          <cx:pt idx="76243">222</cx:pt>
          <cx:pt idx="76244">197</cx:pt>
          <cx:pt idx="76245">106</cx:pt>
          <cx:pt idx="76246">51</cx:pt>
          <cx:pt idx="76247">31</cx:pt>
          <cx:pt idx="76248">26</cx:pt>
          <cx:pt idx="76249">26</cx:pt>
          <cx:pt idx="76250">59</cx:pt>
          <cx:pt idx="76251">81</cx:pt>
          <cx:pt idx="76252">153</cx:pt>
          <cx:pt idx="76253">263</cx:pt>
          <cx:pt idx="76254">216</cx:pt>
          <cx:pt idx="76255">278</cx:pt>
          <cx:pt idx="76256">286</cx:pt>
          <cx:pt idx="76257">290</cx:pt>
          <cx:pt idx="76258">297</cx:pt>
          <cx:pt idx="76259">269</cx:pt>
          <cx:pt idx="76260">266</cx:pt>
          <cx:pt idx="76261">290</cx:pt>
          <cx:pt idx="76262">266</cx:pt>
          <cx:pt idx="76263">267</cx:pt>
          <cx:pt idx="76264">263</cx:pt>
          <cx:pt idx="76265">266</cx:pt>
          <cx:pt idx="76266">249</cx:pt>
          <cx:pt idx="76267">248</cx:pt>
          <cx:pt idx="76268">231</cx:pt>
          <cx:pt idx="76269">118</cx:pt>
          <cx:pt idx="76270">51</cx:pt>
          <cx:pt idx="76271">35</cx:pt>
          <cx:pt idx="76272">25</cx:pt>
          <cx:pt idx="76273">29</cx:pt>
          <cx:pt idx="76274">52</cx:pt>
          <cx:pt idx="76275">78</cx:pt>
          <cx:pt idx="76276">159</cx:pt>
          <cx:pt idx="76277">268</cx:pt>
          <cx:pt idx="76278">238</cx:pt>
          <cx:pt idx="76279">289</cx:pt>
          <cx:pt idx="76280">280</cx:pt>
          <cx:pt idx="76281">302</cx:pt>
          <cx:pt idx="76282">280</cx:pt>
          <cx:pt idx="76283">306</cx:pt>
          <cx:pt idx="76284">269</cx:pt>
          <cx:pt idx="76285">290</cx:pt>
          <cx:pt idx="76286">307</cx:pt>
          <cx:pt idx="76287">280</cx:pt>
          <cx:pt idx="76288">283</cx:pt>
          <cx:pt idx="76289">276</cx:pt>
          <cx:pt idx="76290">244</cx:pt>
          <cx:pt idx="76291">251</cx:pt>
          <cx:pt idx="76292">223</cx:pt>
          <cx:pt idx="76293">118</cx:pt>
          <cx:pt idx="76294">50</cx:pt>
          <cx:pt idx="76295">36</cx:pt>
          <cx:pt idx="76296">11</cx:pt>
          <cx:pt idx="76297">12</cx:pt>
          <cx:pt idx="76298">30</cx:pt>
          <cx:pt idx="76299">62</cx:pt>
          <cx:pt idx="76300">163</cx:pt>
          <cx:pt idx="76301">225</cx:pt>
          <cx:pt idx="76302">202</cx:pt>
          <cx:pt idx="76303">269</cx:pt>
          <cx:pt idx="76304">261</cx:pt>
          <cx:pt idx="76305">268</cx:pt>
          <cx:pt idx="76306">267</cx:pt>
          <cx:pt idx="76307">260</cx:pt>
          <cx:pt idx="76308">246</cx:pt>
          <cx:pt idx="76309">273</cx:pt>
          <cx:pt idx="76310">237</cx:pt>
          <cx:pt idx="76311">223</cx:pt>
          <cx:pt idx="76312">228</cx:pt>
          <cx:pt idx="76313">208</cx:pt>
          <cx:pt idx="76314">186</cx:pt>
          <cx:pt idx="76315">170</cx:pt>
          <cx:pt idx="76316">162</cx:pt>
          <cx:pt idx="76317">55</cx:pt>
          <cx:pt idx="76318">37</cx:pt>
          <cx:pt idx="76319">16</cx:pt>
          <cx:pt idx="76320">16</cx:pt>
          <cx:pt idx="76321">8</cx:pt>
          <cx:pt idx="76322">24</cx:pt>
          <cx:pt idx="76323">56</cx:pt>
          <cx:pt idx="76324">137</cx:pt>
          <cx:pt idx="76325">190</cx:pt>
          <cx:pt idx="76326">169</cx:pt>
          <cx:pt idx="76327">245</cx:pt>
          <cx:pt idx="76328">251</cx:pt>
          <cx:pt idx="76329">257</cx:pt>
          <cx:pt idx="76330">271</cx:pt>
          <cx:pt idx="76331">266</cx:pt>
          <cx:pt idx="76332">251</cx:pt>
          <cx:pt idx="76333">296</cx:pt>
          <cx:pt idx="76334">286</cx:pt>
          <cx:pt idx="76335">263</cx:pt>
          <cx:pt idx="76336">278</cx:pt>
          <cx:pt idx="76337">266</cx:pt>
          <cx:pt idx="76338">244</cx:pt>
          <cx:pt idx="76339">229</cx:pt>
          <cx:pt idx="76340">211</cx:pt>
          <cx:pt idx="76341">85</cx:pt>
          <cx:pt idx="76342">33</cx:pt>
          <cx:pt idx="76343">28</cx:pt>
          <cx:pt idx="76344">25</cx:pt>
          <cx:pt idx="76345">17</cx:pt>
          <cx:pt idx="76346">24</cx:pt>
          <cx:pt idx="76347">60</cx:pt>
          <cx:pt idx="76348">167</cx:pt>
          <cx:pt idx="76349">269</cx:pt>
          <cx:pt idx="76350">261</cx:pt>
          <cx:pt idx="76351">288</cx:pt>
          <cx:pt idx="76352">281</cx:pt>
          <cx:pt idx="76353">319</cx:pt>
          <cx:pt idx="76354">280</cx:pt>
          <cx:pt idx="76355">302</cx:pt>
          <cx:pt idx="76356">269</cx:pt>
          <cx:pt idx="76357">290</cx:pt>
          <cx:pt idx="76358">266</cx:pt>
          <cx:pt idx="76359">260</cx:pt>
          <cx:pt idx="76360">278</cx:pt>
          <cx:pt idx="76361">243</cx:pt>
          <cx:pt idx="76362">254</cx:pt>
          <cx:pt idx="76363">235</cx:pt>
          <cx:pt idx="76364">196</cx:pt>
          <cx:pt idx="76365">96</cx:pt>
          <cx:pt idx="76366">39</cx:pt>
          <cx:pt idx="76367">33</cx:pt>
          <cx:pt idx="76368">26</cx:pt>
          <cx:pt idx="76369">31</cx:pt>
          <cx:pt idx="76370">57</cx:pt>
          <cx:pt idx="76371">93</cx:pt>
          <cx:pt idx="76372">149</cx:pt>
          <cx:pt idx="76373">280</cx:pt>
          <cx:pt idx="76374">248</cx:pt>
          <cx:pt idx="76375">279</cx:pt>
          <cx:pt idx="76376">287</cx:pt>
          <cx:pt idx="76377">294</cx:pt>
          <cx:pt idx="76378">282</cx:pt>
          <cx:pt idx="76379">283</cx:pt>
          <cx:pt idx="76380">239</cx:pt>
          <cx:pt idx="76381">264</cx:pt>
          <cx:pt idx="76382">244</cx:pt>
          <cx:pt idx="76383">263</cx:pt>
          <cx:pt idx="76384">262</cx:pt>
          <cx:pt idx="76385">251</cx:pt>
          <cx:pt idx="76386">218</cx:pt>
          <cx:pt idx="76387">238</cx:pt>
          <cx:pt idx="76388">208</cx:pt>
          <cx:pt idx="76389">89</cx:pt>
          <cx:pt idx="76390">47</cx:pt>
          <cx:pt idx="76391">33</cx:pt>
          <cx:pt idx="76392">24</cx:pt>
          <cx:pt idx="76393">23</cx:pt>
          <cx:pt idx="76394">53</cx:pt>
          <cx:pt idx="76395">85</cx:pt>
          <cx:pt idx="76396">169</cx:pt>
          <cx:pt idx="76397">274</cx:pt>
          <cx:pt idx="76398">228</cx:pt>
          <cx:pt idx="76399">278</cx:pt>
          <cx:pt idx="76400">282</cx:pt>
          <cx:pt idx="76401">286</cx:pt>
          <cx:pt idx="76402">294</cx:pt>
          <cx:pt idx="76403">275</cx:pt>
          <cx:pt idx="76404">246</cx:pt>
          <cx:pt idx="76405">291</cx:pt>
          <cx:pt idx="76406">277</cx:pt>
          <cx:pt idx="76407">268</cx:pt>
          <cx:pt idx="76408">285</cx:pt>
          <cx:pt idx="76409">300</cx:pt>
          <cx:pt idx="76410">253</cx:pt>
          <cx:pt idx="76411">219</cx:pt>
          <cx:pt idx="76412">209</cx:pt>
          <cx:pt idx="76413">109</cx:pt>
          <cx:pt idx="76414">49</cx:pt>
          <cx:pt idx="76415">34</cx:pt>
          <cx:pt idx="76416">27</cx:pt>
          <cx:pt idx="76417">24</cx:pt>
          <cx:pt idx="76418">54</cx:pt>
          <cx:pt idx="76419">85</cx:pt>
          <cx:pt idx="76420">176</cx:pt>
          <cx:pt idx="76421">257</cx:pt>
          <cx:pt idx="76422">230</cx:pt>
          <cx:pt idx="76423">281</cx:pt>
          <cx:pt idx="76424">296</cx:pt>
          <cx:pt idx="76425">318</cx:pt>
          <cx:pt idx="76426">284</cx:pt>
          <cx:pt idx="76427">289</cx:pt>
          <cx:pt idx="76428">269</cx:pt>
          <cx:pt idx="76429">306</cx:pt>
          <cx:pt idx="76430">285</cx:pt>
          <cx:pt idx="76431">279</cx:pt>
          <cx:pt idx="76432">277</cx:pt>
          <cx:pt idx="76433">287</cx:pt>
          <cx:pt idx="76434">239</cx:pt>
          <cx:pt idx="76435">246</cx:pt>
          <cx:pt idx="76436">197</cx:pt>
          <cx:pt idx="76437">103</cx:pt>
          <cx:pt idx="76438">46</cx:pt>
          <cx:pt idx="76439">35</cx:pt>
          <cx:pt idx="76440">29</cx:pt>
          <cx:pt idx="76441">24</cx:pt>
          <cx:pt idx="76442">57</cx:pt>
          <cx:pt idx="76443">87</cx:pt>
          <cx:pt idx="76444">160</cx:pt>
          <cx:pt idx="76445">257</cx:pt>
          <cx:pt idx="76446">225</cx:pt>
          <cx:pt idx="76447">283</cx:pt>
          <cx:pt idx="76448">277</cx:pt>
          <cx:pt idx="76449">289</cx:pt>
          <cx:pt idx="76450">295</cx:pt>
          <cx:pt idx="76451">295</cx:pt>
          <cx:pt idx="76452">265</cx:pt>
          <cx:pt idx="76453">284</cx:pt>
          <cx:pt idx="76454">293</cx:pt>
          <cx:pt idx="76455">291</cx:pt>
          <cx:pt idx="76456">267</cx:pt>
          <cx:pt idx="76457">250</cx:pt>
          <cx:pt idx="76458">234</cx:pt>
          <cx:pt idx="76459">246</cx:pt>
          <cx:pt idx="76460">220</cx:pt>
          <cx:pt idx="76461">139</cx:pt>
          <cx:pt idx="76462">57</cx:pt>
          <cx:pt idx="76463">38</cx:pt>
          <cx:pt idx="76464">15</cx:pt>
          <cx:pt idx="76465">10</cx:pt>
          <cx:pt idx="76466">39</cx:pt>
          <cx:pt idx="76467">60</cx:pt>
          <cx:pt idx="76468">151</cx:pt>
          <cx:pt idx="76469">215</cx:pt>
          <cx:pt idx="76470">209</cx:pt>
          <cx:pt idx="76471">269</cx:pt>
          <cx:pt idx="76472">265</cx:pt>
          <cx:pt idx="76473">291</cx:pt>
          <cx:pt idx="76474">270</cx:pt>
          <cx:pt idx="76475">260</cx:pt>
          <cx:pt idx="76476">244</cx:pt>
          <cx:pt idx="76477">283</cx:pt>
          <cx:pt idx="76478">243</cx:pt>
          <cx:pt idx="76479">233</cx:pt>
          <cx:pt idx="76480">233</cx:pt>
          <cx:pt idx="76481">228</cx:pt>
          <cx:pt idx="76482">201</cx:pt>
          <cx:pt idx="76483">175</cx:pt>
          <cx:pt idx="76484">172</cx:pt>
          <cx:pt idx="76485">73</cx:pt>
          <cx:pt idx="76486">26</cx:pt>
          <cx:pt idx="76487">23</cx:pt>
          <cx:pt idx="76488">16</cx:pt>
          <cx:pt idx="76489">10</cx:pt>
          <cx:pt idx="76490">22</cx:pt>
          <cx:pt idx="76491">63</cx:pt>
          <cx:pt idx="76492">143</cx:pt>
          <cx:pt idx="76493">187</cx:pt>
          <cx:pt idx="76494">170</cx:pt>
          <cx:pt idx="76495">255</cx:pt>
          <cx:pt idx="76496">253</cx:pt>
          <cx:pt idx="76497">272</cx:pt>
          <cx:pt idx="76498">267</cx:pt>
          <cx:pt idx="76499">276</cx:pt>
          <cx:pt idx="76500">266</cx:pt>
          <cx:pt idx="76501">261</cx:pt>
          <cx:pt idx="76502">268</cx:pt>
          <cx:pt idx="76503">240</cx:pt>
          <cx:pt idx="76504">243</cx:pt>
          <cx:pt idx="76505">239</cx:pt>
          <cx:pt idx="76506">203</cx:pt>
          <cx:pt idx="76507">202</cx:pt>
          <cx:pt idx="76508">204</cx:pt>
          <cx:pt idx="76509">157</cx:pt>
          <cx:pt idx="76510">50</cx:pt>
          <cx:pt idx="76511">17</cx:pt>
          <cx:pt idx="76512">24</cx:pt>
          <cx:pt idx="76513">21</cx:pt>
          <cx:pt idx="76514">32</cx:pt>
          <cx:pt idx="76515">62</cx:pt>
          <cx:pt idx="76516">160</cx:pt>
          <cx:pt idx="76517">268</cx:pt>
          <cx:pt idx="76518">233</cx:pt>
          <cx:pt idx="76519">275</cx:pt>
          <cx:pt idx="76520">261</cx:pt>
          <cx:pt idx="76521">278</cx:pt>
          <cx:pt idx="76522">295</cx:pt>
          <cx:pt idx="76523">258</cx:pt>
          <cx:pt idx="76524">252</cx:pt>
          <cx:pt idx="76525">265</cx:pt>
          <cx:pt idx="76526">257</cx:pt>
          <cx:pt idx="76527">263</cx:pt>
          <cx:pt idx="76528">271</cx:pt>
          <cx:pt idx="76529">251</cx:pt>
          <cx:pt idx="76530">255</cx:pt>
          <cx:pt idx="76531">233</cx:pt>
          <cx:pt idx="76532">203</cx:pt>
          <cx:pt idx="76533">127</cx:pt>
          <cx:pt idx="76534">55</cx:pt>
          <cx:pt idx="76535">33</cx:pt>
          <cx:pt idx="76536">24</cx:pt>
          <cx:pt idx="76537">25</cx:pt>
          <cx:pt idx="76538">67</cx:pt>
          <cx:pt idx="76539">83</cx:pt>
          <cx:pt idx="76540">156</cx:pt>
          <cx:pt idx="76541">268</cx:pt>
          <cx:pt idx="76542">278</cx:pt>
          <cx:pt idx="76543">289</cx:pt>
          <cx:pt idx="76544">271</cx:pt>
          <cx:pt idx="76545">304</cx:pt>
          <cx:pt idx="76546">271</cx:pt>
          <cx:pt idx="76547">300</cx:pt>
          <cx:pt idx="76548">266</cx:pt>
          <cx:pt idx="76549">295</cx:pt>
          <cx:pt idx="76550">286</cx:pt>
          <cx:pt idx="76551">279</cx:pt>
          <cx:pt idx="76552">301</cx:pt>
          <cx:pt idx="76553">250</cx:pt>
          <cx:pt idx="76554">243</cx:pt>
          <cx:pt idx="76555">233</cx:pt>
          <cx:pt idx="76556">214</cx:pt>
          <cx:pt idx="76557">109</cx:pt>
          <cx:pt idx="76558">44</cx:pt>
          <cx:pt idx="76559">34</cx:pt>
          <cx:pt idx="76560">23</cx:pt>
          <cx:pt idx="76561">28</cx:pt>
          <cx:pt idx="76562">60</cx:pt>
          <cx:pt idx="76563">84</cx:pt>
          <cx:pt idx="76564">158</cx:pt>
          <cx:pt idx="76565">280</cx:pt>
          <cx:pt idx="76566">251</cx:pt>
          <cx:pt idx="76567">279</cx:pt>
          <cx:pt idx="76568">298</cx:pt>
          <cx:pt idx="76569">291</cx:pt>
          <cx:pt idx="76570">304</cx:pt>
          <cx:pt idx="76571">294</cx:pt>
          <cx:pt idx="76572">260</cx:pt>
          <cx:pt idx="76573">290</cx:pt>
          <cx:pt idx="76574">290</cx:pt>
          <cx:pt idx="76575">269</cx:pt>
          <cx:pt idx="76576">299</cx:pt>
          <cx:pt idx="76577">262</cx:pt>
          <cx:pt idx="76578">249</cx:pt>
          <cx:pt idx="76579">244</cx:pt>
          <cx:pt idx="76580">206</cx:pt>
          <cx:pt idx="76581">119</cx:pt>
          <cx:pt idx="76582">54</cx:pt>
          <cx:pt idx="76583">35</cx:pt>
          <cx:pt idx="76584">23</cx:pt>
          <cx:pt idx="76585">27</cx:pt>
          <cx:pt idx="76586">67</cx:pt>
          <cx:pt idx="76587">83</cx:pt>
          <cx:pt idx="76588">168</cx:pt>
          <cx:pt idx="76589">277</cx:pt>
          <cx:pt idx="76590">253</cx:pt>
          <cx:pt idx="76591">279</cx:pt>
          <cx:pt idx="76592">288</cx:pt>
          <cx:pt idx="76593">303</cx:pt>
          <cx:pt idx="76594">276</cx:pt>
          <cx:pt idx="76595">296</cx:pt>
          <cx:pt idx="76596">278</cx:pt>
          <cx:pt idx="76597">294</cx:pt>
          <cx:pt idx="76598">299</cx:pt>
          <cx:pt idx="76599">280</cx:pt>
          <cx:pt idx="76600">293</cx:pt>
          <cx:pt idx="76601">281</cx:pt>
          <cx:pt idx="76602">255</cx:pt>
          <cx:pt idx="76603">244</cx:pt>
          <cx:pt idx="76604">219</cx:pt>
          <cx:pt idx="76605">109</cx:pt>
          <cx:pt idx="76606">59</cx:pt>
          <cx:pt idx="76607">36</cx:pt>
          <cx:pt idx="76608">25</cx:pt>
          <cx:pt idx="76609">26</cx:pt>
          <cx:pt idx="76610">61</cx:pt>
          <cx:pt idx="76611">79</cx:pt>
          <cx:pt idx="76612">155</cx:pt>
          <cx:pt idx="76613">265</cx:pt>
          <cx:pt idx="76614">245</cx:pt>
          <cx:pt idx="76615">294</cx:pt>
          <cx:pt idx="76616">290</cx:pt>
          <cx:pt idx="76617">310</cx:pt>
          <cx:pt idx="76618">304</cx:pt>
          <cx:pt idx="76619">318</cx:pt>
          <cx:pt idx="76620">295</cx:pt>
          <cx:pt idx="76621">292</cx:pt>
          <cx:pt idx="76622">321</cx:pt>
          <cx:pt idx="76623">279</cx:pt>
          <cx:pt idx="76624">286</cx:pt>
          <cx:pt idx="76625">294</cx:pt>
          <cx:pt idx="76626">251</cx:pt>
          <cx:pt idx="76627">234</cx:pt>
          <cx:pt idx="76628">205</cx:pt>
          <cx:pt idx="76629">122</cx:pt>
          <cx:pt idx="76630">45</cx:pt>
          <cx:pt idx="76631">36</cx:pt>
          <cx:pt idx="76632">20</cx:pt>
          <cx:pt idx="76633">12</cx:pt>
          <cx:pt idx="76634">39</cx:pt>
          <cx:pt idx="76635">64</cx:pt>
          <cx:pt idx="76636">152</cx:pt>
          <cx:pt idx="76637">221</cx:pt>
          <cx:pt idx="76638">207</cx:pt>
          <cx:pt idx="76639">249</cx:pt>
          <cx:pt idx="76640">271</cx:pt>
          <cx:pt idx="76641">294</cx:pt>
          <cx:pt idx="76642">286</cx:pt>
          <cx:pt idx="76643">251</cx:pt>
          <cx:pt idx="76644">248</cx:pt>
          <cx:pt idx="76645">264</cx:pt>
          <cx:pt idx="76646">256</cx:pt>
          <cx:pt idx="76647">235</cx:pt>
          <cx:pt idx="76648">231</cx:pt>
          <cx:pt idx="76649">211</cx:pt>
          <cx:pt idx="76650">185</cx:pt>
          <cx:pt idx="76651">160</cx:pt>
          <cx:pt idx="76652">175</cx:pt>
          <cx:pt idx="76653">78</cx:pt>
          <cx:pt idx="76654">20</cx:pt>
          <cx:pt idx="76655">16</cx:pt>
          <cx:pt idx="76656">11</cx:pt>
          <cx:pt idx="76657">14</cx:pt>
          <cx:pt idx="76658">28</cx:pt>
          <cx:pt idx="76659">56</cx:pt>
          <cx:pt idx="76660">138</cx:pt>
          <cx:pt idx="76661">197</cx:pt>
          <cx:pt idx="76662">171</cx:pt>
          <cx:pt idx="76663">219</cx:pt>
          <cx:pt idx="76664">266</cx:pt>
          <cx:pt idx="76665">277</cx:pt>
          <cx:pt idx="76666">265</cx:pt>
          <cx:pt idx="76667">269</cx:pt>
          <cx:pt idx="76668">267</cx:pt>
          <cx:pt idx="76669">291</cx:pt>
          <cx:pt idx="76670">273</cx:pt>
          <cx:pt idx="76671">247</cx:pt>
          <cx:pt idx="76672">275</cx:pt>
          <cx:pt idx="76673">272</cx:pt>
          <cx:pt idx="76674">238</cx:pt>
          <cx:pt idx="76675">250</cx:pt>
          <cx:pt idx="76676">204</cx:pt>
          <cx:pt idx="76677">92</cx:pt>
          <cx:pt idx="76678">35</cx:pt>
          <cx:pt idx="76679">21</cx:pt>
          <cx:pt idx="76680">25</cx:pt>
          <cx:pt idx="76681">14</cx:pt>
          <cx:pt idx="76682">33</cx:pt>
          <cx:pt idx="76683">61</cx:pt>
          <cx:pt idx="76684">160</cx:pt>
          <cx:pt idx="76685">259</cx:pt>
          <cx:pt idx="76686">241</cx:pt>
          <cx:pt idx="76687">265</cx:pt>
          <cx:pt idx="76688">272</cx:pt>
          <cx:pt idx="76689">285</cx:pt>
          <cx:pt idx="76690">272</cx:pt>
          <cx:pt idx="76691">281</cx:pt>
          <cx:pt idx="76692">258</cx:pt>
          <cx:pt idx="76693">289</cx:pt>
          <cx:pt idx="76694">275</cx:pt>
          <cx:pt idx="76695">269</cx:pt>
          <cx:pt idx="76696">275</cx:pt>
          <cx:pt idx="76697">264</cx:pt>
          <cx:pt idx="76698">244</cx:pt>
          <cx:pt idx="76699">239</cx:pt>
          <cx:pt idx="76700">214</cx:pt>
          <cx:pt idx="76701">111</cx:pt>
          <cx:pt idx="76702">44</cx:pt>
          <cx:pt idx="76703">35</cx:pt>
          <cx:pt idx="76704">24</cx:pt>
          <cx:pt idx="76705">25</cx:pt>
          <cx:pt idx="76706">58</cx:pt>
          <cx:pt idx="76707">82</cx:pt>
          <cx:pt idx="76708">159</cx:pt>
          <cx:pt idx="76709">262</cx:pt>
          <cx:pt idx="76710">231</cx:pt>
          <cx:pt idx="76711">281</cx:pt>
          <cx:pt idx="76712">263</cx:pt>
          <cx:pt idx="76713">279</cx:pt>
          <cx:pt idx="76714">258</cx:pt>
          <cx:pt idx="76715">275</cx:pt>
          <cx:pt idx="76716">244</cx:pt>
          <cx:pt idx="76717">273</cx:pt>
          <cx:pt idx="76718">262</cx:pt>
          <cx:pt idx="76719">263</cx:pt>
          <cx:pt idx="76720">248</cx:pt>
          <cx:pt idx="76721">260</cx:pt>
          <cx:pt idx="76722">240</cx:pt>
          <cx:pt idx="76723">226</cx:pt>
          <cx:pt idx="76724">202</cx:pt>
          <cx:pt idx="76725">122</cx:pt>
          <cx:pt idx="76726">54</cx:pt>
          <cx:pt idx="76727">35</cx:pt>
          <cx:pt idx="76728">20</cx:pt>
          <cx:pt idx="76729">23</cx:pt>
          <cx:pt idx="76730">50</cx:pt>
          <cx:pt idx="76731">87</cx:pt>
          <cx:pt idx="76732">159</cx:pt>
          <cx:pt idx="76733">225</cx:pt>
          <cx:pt idx="76734">199</cx:pt>
          <cx:pt idx="76735">269</cx:pt>
          <cx:pt idx="76736">282</cx:pt>
          <cx:pt idx="76737">276</cx:pt>
          <cx:pt idx="76738">291</cx:pt>
          <cx:pt idx="76739">275</cx:pt>
          <cx:pt idx="76740">254</cx:pt>
          <cx:pt idx="76741">260</cx:pt>
          <cx:pt idx="76742">242</cx:pt>
          <cx:pt idx="76743">238</cx:pt>
          <cx:pt idx="76744">256</cx:pt>
          <cx:pt idx="76745">262</cx:pt>
          <cx:pt idx="76746">226</cx:pt>
          <cx:pt idx="76747">230</cx:pt>
          <cx:pt idx="76748">205</cx:pt>
          <cx:pt idx="76749">89</cx:pt>
          <cx:pt idx="76750">53</cx:pt>
          <cx:pt idx="76751">36</cx:pt>
          <cx:pt idx="76752">28</cx:pt>
          <cx:pt idx="76753">32</cx:pt>
          <cx:pt idx="76754">59</cx:pt>
          <cx:pt idx="76755">79</cx:pt>
          <cx:pt idx="76756">151</cx:pt>
          <cx:pt idx="76757">252</cx:pt>
          <cx:pt idx="76758">247</cx:pt>
          <cx:pt idx="76759">268</cx:pt>
          <cx:pt idx="76760">270</cx:pt>
          <cx:pt idx="76761">321</cx:pt>
          <cx:pt idx="76762">282</cx:pt>
          <cx:pt idx="76763">278</cx:pt>
          <cx:pt idx="76764">267</cx:pt>
          <cx:pt idx="76765">304</cx:pt>
          <cx:pt idx="76766">256</cx:pt>
          <cx:pt idx="76767">269</cx:pt>
          <cx:pt idx="76768">255</cx:pt>
          <cx:pt idx="76769">265</cx:pt>
          <cx:pt idx="76770">233</cx:pt>
          <cx:pt idx="76771">247</cx:pt>
          <cx:pt idx="76772">216</cx:pt>
          <cx:pt idx="76773">98</cx:pt>
          <cx:pt idx="76774">58</cx:pt>
          <cx:pt idx="76775">36</cx:pt>
          <cx:pt idx="76776">26</cx:pt>
          <cx:pt idx="76777">24</cx:pt>
          <cx:pt idx="76778">60</cx:pt>
          <cx:pt idx="76779">81</cx:pt>
          <cx:pt idx="76780">161</cx:pt>
          <cx:pt idx="76781">259</cx:pt>
          <cx:pt idx="76782">239</cx:pt>
          <cx:pt idx="76783">293</cx:pt>
          <cx:pt idx="76784">300</cx:pt>
          <cx:pt idx="76785">283</cx:pt>
          <cx:pt idx="76786">290</cx:pt>
          <cx:pt idx="76787">302</cx:pt>
          <cx:pt idx="76788">261</cx:pt>
          <cx:pt idx="76789">284</cx:pt>
          <cx:pt idx="76790">297</cx:pt>
          <cx:pt idx="76791">278</cx:pt>
          <cx:pt idx="76792">300</cx:pt>
          <cx:pt idx="76793">280</cx:pt>
          <cx:pt idx="76794">257</cx:pt>
          <cx:pt idx="76795">231</cx:pt>
          <cx:pt idx="76796">203</cx:pt>
          <cx:pt idx="76797">112</cx:pt>
          <cx:pt idx="76798">43</cx:pt>
          <cx:pt idx="76799">36</cx:pt>
          <cx:pt idx="76800">13</cx:pt>
          <cx:pt idx="76801">14</cx:pt>
          <cx:pt idx="76802">33</cx:pt>
          <cx:pt idx="76803">68</cx:pt>
          <cx:pt idx="76804">141</cx:pt>
          <cx:pt idx="76805">212</cx:pt>
          <cx:pt idx="76806">211</cx:pt>
          <cx:pt idx="76807">257</cx:pt>
          <cx:pt idx="76808">257</cx:pt>
          <cx:pt idx="76809">278</cx:pt>
          <cx:pt idx="76810">273</cx:pt>
          <cx:pt idx="76811">245</cx:pt>
          <cx:pt idx="76812">235</cx:pt>
          <cx:pt idx="76813">234</cx:pt>
          <cx:pt idx="76814">233</cx:pt>
          <cx:pt idx="76815">231</cx:pt>
          <cx:pt idx="76816">212</cx:pt>
          <cx:pt idx="76817">226</cx:pt>
          <cx:pt idx="76818">169</cx:pt>
          <cx:pt idx="76819">177</cx:pt>
          <cx:pt idx="76820">152</cx:pt>
          <cx:pt idx="76821">55</cx:pt>
          <cx:pt idx="76822">18</cx:pt>
          <cx:pt idx="76823">18</cx:pt>
          <cx:pt idx="76824">10</cx:pt>
          <cx:pt idx="76825">4</cx:pt>
          <cx:pt idx="76826">24</cx:pt>
          <cx:pt idx="76827">54</cx:pt>
          <cx:pt idx="76828">130</cx:pt>
          <cx:pt idx="76829">193</cx:pt>
          <cx:pt idx="76830">175</cx:pt>
          <cx:pt idx="76831">242</cx:pt>
          <cx:pt idx="76832">252</cx:pt>
          <cx:pt idx="76833">266</cx:pt>
          <cx:pt idx="76834">251</cx:pt>
          <cx:pt idx="76835">287</cx:pt>
          <cx:pt idx="76836">274</cx:pt>
          <cx:pt idx="76837">296</cx:pt>
          <cx:pt idx="76838">288</cx:pt>
          <cx:pt idx="76839">250</cx:pt>
          <cx:pt idx="76840">262</cx:pt>
          <cx:pt idx="76841">254</cx:pt>
          <cx:pt idx="76842">265</cx:pt>
          <cx:pt idx="76843">236</cx:pt>
          <cx:pt idx="76844">189</cx:pt>
          <cx:pt idx="76845">90</cx:pt>
          <cx:pt idx="76846">25</cx:pt>
          <cx:pt idx="76847">22</cx:pt>
          <cx:pt idx="76848">27</cx:pt>
          <cx:pt idx="76849">18</cx:pt>
          <cx:pt idx="76850">28</cx:pt>
          <cx:pt idx="76851">64</cx:pt>
          <cx:pt idx="76852">150</cx:pt>
          <cx:pt idx="76853">283</cx:pt>
          <cx:pt idx="76854">243</cx:pt>
          <cx:pt idx="76855">270</cx:pt>
          <cx:pt idx="76856">269</cx:pt>
          <cx:pt idx="76857">283</cx:pt>
          <cx:pt idx="76858">288</cx:pt>
          <cx:pt idx="76859">289</cx:pt>
          <cx:pt idx="76860">274</cx:pt>
          <cx:pt idx="76861">293</cx:pt>
          <cx:pt idx="76862">276</cx:pt>
          <cx:pt idx="76863">270</cx:pt>
          <cx:pt idx="76864">285</cx:pt>
          <cx:pt idx="76865">260</cx:pt>
          <cx:pt idx="76866">257</cx:pt>
          <cx:pt idx="76867">241</cx:pt>
          <cx:pt idx="76868">206</cx:pt>
          <cx:pt idx="76869">93</cx:pt>
          <cx:pt idx="76870">42</cx:pt>
          <cx:pt idx="76871">28</cx:pt>
          <cx:pt idx="76872">20</cx:pt>
          <cx:pt idx="76873">27</cx:pt>
          <cx:pt idx="76874">53</cx:pt>
          <cx:pt idx="76875">83</cx:pt>
          <cx:pt idx="76876">149</cx:pt>
          <cx:pt idx="76877">256</cx:pt>
          <cx:pt idx="76878">240</cx:pt>
          <cx:pt idx="76879">291</cx:pt>
          <cx:pt idx="76880">274</cx:pt>
          <cx:pt idx="76881">301</cx:pt>
          <cx:pt idx="76882">258</cx:pt>
          <cx:pt idx="76883">283</cx:pt>
          <cx:pt idx="76884">260</cx:pt>
          <cx:pt idx="76885">277</cx:pt>
          <cx:pt idx="76886">251</cx:pt>
          <cx:pt idx="76887">263</cx:pt>
          <cx:pt idx="76888">271</cx:pt>
          <cx:pt idx="76889">260</cx:pt>
          <cx:pt idx="76890">252</cx:pt>
          <cx:pt idx="76891">222</cx:pt>
          <cx:pt idx="76892">202</cx:pt>
          <cx:pt idx="76893">84</cx:pt>
          <cx:pt idx="76894">43</cx:pt>
          <cx:pt idx="76895">33</cx:pt>
          <cx:pt idx="76896">21</cx:pt>
          <cx:pt idx="76897">18</cx:pt>
          <cx:pt idx="76898">49</cx:pt>
          <cx:pt idx="76899">89</cx:pt>
          <cx:pt idx="76900">168</cx:pt>
          <cx:pt idx="76901">258</cx:pt>
          <cx:pt idx="76902">223</cx:pt>
          <cx:pt idx="76903">253</cx:pt>
          <cx:pt idx="76904">310</cx:pt>
          <cx:pt idx="76905">306</cx:pt>
          <cx:pt idx="76906">308</cx:pt>
          <cx:pt idx="76907">281</cx:pt>
          <cx:pt idx="76908">284</cx:pt>
          <cx:pt idx="76909">296</cx:pt>
          <cx:pt idx="76910">282</cx:pt>
          <cx:pt idx="76911">276</cx:pt>
          <cx:pt idx="76912">270</cx:pt>
          <cx:pt idx="76913">274</cx:pt>
          <cx:pt idx="76914">228</cx:pt>
          <cx:pt idx="76915">231</cx:pt>
          <cx:pt idx="76916">192</cx:pt>
          <cx:pt idx="76917">111</cx:pt>
          <cx:pt idx="76918">43</cx:pt>
          <cx:pt idx="76919">31</cx:pt>
          <cx:pt idx="76920">18</cx:pt>
          <cx:pt idx="76921">20</cx:pt>
          <cx:pt idx="76922">58</cx:pt>
          <cx:pt idx="76923">85</cx:pt>
          <cx:pt idx="76924">170</cx:pt>
          <cx:pt idx="76925">253</cx:pt>
          <cx:pt idx="76926">242</cx:pt>
          <cx:pt idx="76927">278</cx:pt>
          <cx:pt idx="76928">308</cx:pt>
          <cx:pt idx="76929">284</cx:pt>
          <cx:pt idx="76930">282</cx:pt>
          <cx:pt idx="76931">285</cx:pt>
          <cx:pt idx="76932">274</cx:pt>
          <cx:pt idx="76933">292</cx:pt>
          <cx:pt idx="76934">274</cx:pt>
          <cx:pt idx="76935">254</cx:pt>
          <cx:pt idx="76936">277</cx:pt>
          <cx:pt idx="76937">271</cx:pt>
          <cx:pt idx="76938">239</cx:pt>
          <cx:pt idx="76939">244</cx:pt>
          <cx:pt idx="76940">213</cx:pt>
          <cx:pt idx="76941">101</cx:pt>
          <cx:pt idx="76942">40</cx:pt>
          <cx:pt idx="76943">33</cx:pt>
          <cx:pt idx="76944">25</cx:pt>
          <cx:pt idx="76945">32</cx:pt>
          <cx:pt idx="76946">59</cx:pt>
          <cx:pt idx="76947">82</cx:pt>
          <cx:pt idx="76948">137</cx:pt>
          <cx:pt idx="76949">235</cx:pt>
          <cx:pt idx="76950">215</cx:pt>
          <cx:pt idx="76951">273</cx:pt>
          <cx:pt idx="76952">278</cx:pt>
          <cx:pt idx="76953">303</cx:pt>
          <cx:pt idx="76954">303</cx:pt>
          <cx:pt idx="76955">293</cx:pt>
          <cx:pt idx="76956">266</cx:pt>
          <cx:pt idx="76957">298</cx:pt>
          <cx:pt idx="76958">313</cx:pt>
          <cx:pt idx="76959">265</cx:pt>
          <cx:pt idx="76960">277</cx:pt>
          <cx:pt idx="76961">253</cx:pt>
          <cx:pt idx="76962">238</cx:pt>
          <cx:pt idx="76963">237</cx:pt>
          <cx:pt idx="76964">215</cx:pt>
          <cx:pt idx="76965">102</cx:pt>
          <cx:pt idx="76966">40</cx:pt>
          <cx:pt idx="76967">33</cx:pt>
          <cx:pt idx="76968">10</cx:pt>
          <cx:pt idx="76969">16</cx:pt>
          <cx:pt idx="76970">35</cx:pt>
          <cx:pt idx="76971">67</cx:pt>
          <cx:pt idx="76972">154</cx:pt>
          <cx:pt idx="76973">222</cx:pt>
          <cx:pt idx="76974">217</cx:pt>
          <cx:pt idx="76975">264</cx:pt>
          <cx:pt idx="76976">286</cx:pt>
          <cx:pt idx="76977">287</cx:pt>
          <cx:pt idx="76978">273</cx:pt>
          <cx:pt idx="76979">269</cx:pt>
          <cx:pt idx="76980">237</cx:pt>
          <cx:pt idx="76981">246</cx:pt>
          <cx:pt idx="76982">232</cx:pt>
          <cx:pt idx="76983">217</cx:pt>
          <cx:pt idx="76984">227</cx:pt>
          <cx:pt idx="76985">194</cx:pt>
          <cx:pt idx="76986">174</cx:pt>
          <cx:pt idx="76987">171</cx:pt>
          <cx:pt idx="76988">153</cx:pt>
          <cx:pt idx="76989">44</cx:pt>
          <cx:pt idx="76990">18</cx:pt>
          <cx:pt idx="76991">17</cx:pt>
          <cx:pt idx="76992">7</cx:pt>
          <cx:pt idx="76993">7</cx:pt>
          <cx:pt idx="76994">30</cx:pt>
          <cx:pt idx="76995">51</cx:pt>
          <cx:pt idx="76996">122</cx:pt>
          <cx:pt idx="76997">185</cx:pt>
          <cx:pt idx="76998">164</cx:pt>
          <cx:pt idx="76999">226</cx:pt>
          <cx:pt idx="77000">228</cx:pt>
          <cx:pt idx="77001">254</cx:pt>
          <cx:pt idx="77002">257</cx:pt>
          <cx:pt idx="77003">261</cx:pt>
          <cx:pt idx="77004">267</cx:pt>
          <cx:pt idx="77005">287</cx:pt>
          <cx:pt idx="77006">263</cx:pt>
          <cx:pt idx="77007">264</cx:pt>
          <cx:pt idx="77008">268</cx:pt>
          <cx:pt idx="77009">275</cx:pt>
          <cx:pt idx="77010">249</cx:pt>
          <cx:pt idx="77011">238</cx:pt>
          <cx:pt idx="77012">192</cx:pt>
          <cx:pt idx="77013">76</cx:pt>
          <cx:pt idx="77014">31</cx:pt>
          <cx:pt idx="77015">21</cx:pt>
          <cx:pt idx="77016">26</cx:pt>
          <cx:pt idx="77017">15</cx:pt>
          <cx:pt idx="77018">36</cx:pt>
          <cx:pt idx="77019">55</cx:pt>
          <cx:pt idx="77020">165</cx:pt>
          <cx:pt idx="77021">264</cx:pt>
          <cx:pt idx="77022">242</cx:pt>
          <cx:pt idx="77023">286</cx:pt>
          <cx:pt idx="77024">288</cx:pt>
          <cx:pt idx="77025">274</cx:pt>
          <cx:pt idx="77026">277</cx:pt>
          <cx:pt idx="77027">259</cx:pt>
          <cx:pt idx="77028">252</cx:pt>
          <cx:pt idx="77029">291</cx:pt>
          <cx:pt idx="77030">269</cx:pt>
          <cx:pt idx="77031">246</cx:pt>
          <cx:pt idx="77032">286</cx:pt>
          <cx:pt idx="77033">255</cx:pt>
          <cx:pt idx="77034">246</cx:pt>
          <cx:pt idx="77035">229</cx:pt>
          <cx:pt idx="77036">194</cx:pt>
          <cx:pt idx="77037">101</cx:pt>
          <cx:pt idx="77038">46</cx:pt>
          <cx:pt idx="77039">28</cx:pt>
          <cx:pt idx="77040">18</cx:pt>
          <cx:pt idx="77041">24</cx:pt>
          <cx:pt idx="77042">55</cx:pt>
          <cx:pt idx="77043">84</cx:pt>
          <cx:pt idx="77044">150</cx:pt>
          <cx:pt idx="77045">272</cx:pt>
          <cx:pt idx="77046">245</cx:pt>
          <cx:pt idx="77047">288</cx:pt>
          <cx:pt idx="77048">294</cx:pt>
          <cx:pt idx="77049">279</cx:pt>
          <cx:pt idx="77050">270</cx:pt>
          <cx:pt idx="77051">270</cx:pt>
          <cx:pt idx="77052">230</cx:pt>
          <cx:pt idx="77053">298</cx:pt>
          <cx:pt idx="77054">257</cx:pt>
          <cx:pt idx="77055">266</cx:pt>
          <cx:pt idx="77056">270</cx:pt>
          <cx:pt idx="77057">251</cx:pt>
          <cx:pt idx="77058">229</cx:pt>
          <cx:pt idx="77059">236</cx:pt>
          <cx:pt idx="77060">202</cx:pt>
          <cx:pt idx="77061">80</cx:pt>
          <cx:pt idx="77062">39</cx:pt>
          <cx:pt idx="77063">36</cx:pt>
          <cx:pt idx="77064">25</cx:pt>
          <cx:pt idx="77065">24</cx:pt>
          <cx:pt idx="77066">52</cx:pt>
          <cx:pt idx="77067">86</cx:pt>
          <cx:pt idx="77068">171</cx:pt>
          <cx:pt idx="77069">260</cx:pt>
          <cx:pt idx="77070">230</cx:pt>
          <cx:pt idx="77071">281</cx:pt>
          <cx:pt idx="77072">296</cx:pt>
          <cx:pt idx="77073">290</cx:pt>
          <cx:pt idx="77074">284</cx:pt>
          <cx:pt idx="77075">282</cx:pt>
          <cx:pt idx="77076">270</cx:pt>
          <cx:pt idx="77077">308</cx:pt>
          <cx:pt idx="77078">272</cx:pt>
          <cx:pt idx="77079">289</cx:pt>
          <cx:pt idx="77080">287</cx:pt>
          <cx:pt idx="77081">274</cx:pt>
          <cx:pt idx="77082">252</cx:pt>
          <cx:pt idx="77083">235</cx:pt>
          <cx:pt idx="77084">197</cx:pt>
          <cx:pt idx="77085">86</cx:pt>
          <cx:pt idx="77086">44</cx:pt>
          <cx:pt idx="77087">27</cx:pt>
          <cx:pt idx="77088">26</cx:pt>
          <cx:pt idx="77089">25</cx:pt>
          <cx:pt idx="77090">57</cx:pt>
          <cx:pt idx="77091">85</cx:pt>
          <cx:pt idx="77092">169</cx:pt>
          <cx:pt idx="77093">270</cx:pt>
          <cx:pt idx="77094">229</cx:pt>
          <cx:pt idx="77095">286</cx:pt>
          <cx:pt idx="77096">287</cx:pt>
          <cx:pt idx="77097">290</cx:pt>
          <cx:pt idx="77098">268</cx:pt>
          <cx:pt idx="77099">289</cx:pt>
          <cx:pt idx="77100">253</cx:pt>
          <cx:pt idx="77101">286</cx:pt>
          <cx:pt idx="77102">260</cx:pt>
          <cx:pt idx="77103">279</cx:pt>
          <cx:pt idx="77104">256</cx:pt>
          <cx:pt idx="77105">257</cx:pt>
          <cx:pt idx="77106">229</cx:pt>
          <cx:pt idx="77107">228</cx:pt>
          <cx:pt idx="77108">213</cx:pt>
          <cx:pt idx="77109">94</cx:pt>
          <cx:pt idx="77110">46</cx:pt>
          <cx:pt idx="77111">36</cx:pt>
          <cx:pt idx="77112">26</cx:pt>
          <cx:pt idx="77113">28</cx:pt>
          <cx:pt idx="77114">56</cx:pt>
          <cx:pt idx="77115">79</cx:pt>
          <cx:pt idx="77116">151</cx:pt>
          <cx:pt idx="77117">263</cx:pt>
          <cx:pt idx="77118">246</cx:pt>
          <cx:pt idx="77119">271</cx:pt>
          <cx:pt idx="77120">286</cx:pt>
          <cx:pt idx="77121">318</cx:pt>
          <cx:pt idx="77122">310</cx:pt>
          <cx:pt idx="77123">318</cx:pt>
          <cx:pt idx="77124">269</cx:pt>
          <cx:pt idx="77125">311</cx:pt>
          <cx:pt idx="77126">320</cx:pt>
          <cx:pt idx="77127">297</cx:pt>
          <cx:pt idx="77128">280</cx:pt>
          <cx:pt idx="77129">266</cx:pt>
          <cx:pt idx="77130">251</cx:pt>
          <cx:pt idx="77131">234</cx:pt>
          <cx:pt idx="77132">208</cx:pt>
          <cx:pt idx="77133">113</cx:pt>
          <cx:pt idx="77134">48</cx:pt>
          <cx:pt idx="77135">36</cx:pt>
          <cx:pt idx="77136">9</cx:pt>
          <cx:pt idx="77137">8</cx:pt>
          <cx:pt idx="77138">39</cx:pt>
          <cx:pt idx="77139">65</cx:pt>
          <cx:pt idx="77140">142</cx:pt>
          <cx:pt idx="77141">218</cx:pt>
          <cx:pt idx="77142">211</cx:pt>
          <cx:pt idx="77143">257</cx:pt>
          <cx:pt idx="77144">266</cx:pt>
          <cx:pt idx="77145">260</cx:pt>
          <cx:pt idx="77146">273</cx:pt>
          <cx:pt idx="77147">247</cx:pt>
          <cx:pt idx="77148">251</cx:pt>
          <cx:pt idx="77149">264</cx:pt>
          <cx:pt idx="77150">218</cx:pt>
          <cx:pt idx="77151">212</cx:pt>
          <cx:pt idx="77152">215</cx:pt>
          <cx:pt idx="77153">221</cx:pt>
          <cx:pt idx="77154">171</cx:pt>
          <cx:pt idx="77155">155</cx:pt>
          <cx:pt idx="77156">149</cx:pt>
          <cx:pt idx="77157">59</cx:pt>
          <cx:pt idx="77158">25</cx:pt>
          <cx:pt idx="77159">17</cx:pt>
          <cx:pt idx="77160">13</cx:pt>
          <cx:pt idx="77161">8</cx:pt>
          <cx:pt idx="77162">21</cx:pt>
          <cx:pt idx="77163">48</cx:pt>
          <cx:pt idx="77164">133</cx:pt>
          <cx:pt idx="77165">199</cx:pt>
          <cx:pt idx="77166">170</cx:pt>
          <cx:pt idx="77167">234</cx:pt>
          <cx:pt idx="77168">232</cx:pt>
          <cx:pt idx="77169">262</cx:pt>
          <cx:pt idx="77170">261</cx:pt>
          <cx:pt idx="77171">273</cx:pt>
          <cx:pt idx="77172">250</cx:pt>
          <cx:pt idx="77173">284</cx:pt>
          <cx:pt idx="77174">259</cx:pt>
          <cx:pt idx="77175">241</cx:pt>
          <cx:pt idx="77176">261</cx:pt>
          <cx:pt idx="77177">268</cx:pt>
          <cx:pt idx="77178">236</cx:pt>
          <cx:pt idx="77179">237</cx:pt>
          <cx:pt idx="77180">188</cx:pt>
          <cx:pt idx="77181">71</cx:pt>
          <cx:pt idx="77182">26</cx:pt>
          <cx:pt idx="77183">23</cx:pt>
          <cx:pt idx="77184">26</cx:pt>
          <cx:pt idx="77185">15</cx:pt>
          <cx:pt idx="77186">31</cx:pt>
          <cx:pt idx="77187">64</cx:pt>
          <cx:pt idx="77188">151</cx:pt>
          <cx:pt idx="77189">267</cx:pt>
          <cx:pt idx="77190">246</cx:pt>
          <cx:pt idx="77191">278</cx:pt>
          <cx:pt idx="77192">272</cx:pt>
          <cx:pt idx="77193">273</cx:pt>
          <cx:pt idx="77194">296</cx:pt>
          <cx:pt idx="77195">281</cx:pt>
          <cx:pt idx="77196">240</cx:pt>
          <cx:pt idx="77197">316</cx:pt>
          <cx:pt idx="77198">263</cx:pt>
          <cx:pt idx="77199">257</cx:pt>
          <cx:pt idx="77200">287</cx:pt>
          <cx:pt idx="77201">265</cx:pt>
          <cx:pt idx="77202">225</cx:pt>
          <cx:pt idx="77203">247</cx:pt>
          <cx:pt idx="77204">184</cx:pt>
          <cx:pt idx="77205">92</cx:pt>
          <cx:pt idx="77206">47</cx:pt>
          <cx:pt idx="77207">35</cx:pt>
          <cx:pt idx="77208">27</cx:pt>
          <cx:pt idx="77209">22</cx:pt>
          <cx:pt idx="77210">51</cx:pt>
          <cx:pt idx="77211">69</cx:pt>
          <cx:pt idx="77212">160</cx:pt>
          <cx:pt idx="77213">257</cx:pt>
          <cx:pt idx="77214">246</cx:pt>
          <cx:pt idx="77215">278</cx:pt>
          <cx:pt idx="77216">276</cx:pt>
          <cx:pt idx="77217">258</cx:pt>
          <cx:pt idx="77218">244</cx:pt>
          <cx:pt idx="77219">272</cx:pt>
          <cx:pt idx="77220">244</cx:pt>
          <cx:pt idx="77221">286</cx:pt>
          <cx:pt idx="77222">256</cx:pt>
          <cx:pt idx="77223">262</cx:pt>
          <cx:pt idx="77224">252</cx:pt>
          <cx:pt idx="77225">258</cx:pt>
          <cx:pt idx="77226">246</cx:pt>
          <cx:pt idx="77227">218</cx:pt>
          <cx:pt idx="77228">202</cx:pt>
          <cx:pt idx="77229">96</cx:pt>
          <cx:pt idx="77230">48</cx:pt>
          <cx:pt idx="77231">35</cx:pt>
          <cx:pt idx="77232">26</cx:pt>
          <cx:pt idx="77233">19</cx:pt>
          <cx:pt idx="77234">51</cx:pt>
          <cx:pt idx="77235">78</cx:pt>
          <cx:pt idx="77236">152</cx:pt>
          <cx:pt idx="77237">252</cx:pt>
          <cx:pt idx="77238">238</cx:pt>
          <cx:pt idx="77239">267</cx:pt>
          <cx:pt idx="77240">274</cx:pt>
          <cx:pt idx="77241">292</cx:pt>
          <cx:pt idx="77242">278</cx:pt>
          <cx:pt idx="77243">280</cx:pt>
          <cx:pt idx="77244">265</cx:pt>
          <cx:pt idx="77245">281</cx:pt>
          <cx:pt idx="77246">268</cx:pt>
          <cx:pt idx="77247">262</cx:pt>
          <cx:pt idx="77248">268</cx:pt>
          <cx:pt idx="77249">258</cx:pt>
          <cx:pt idx="77250">230</cx:pt>
          <cx:pt idx="77251">218</cx:pt>
          <cx:pt idx="77252">203</cx:pt>
          <cx:pt idx="77253">111</cx:pt>
          <cx:pt idx="77254">51</cx:pt>
          <cx:pt idx="77255">32</cx:pt>
          <cx:pt idx="77256">23</cx:pt>
          <cx:pt idx="77257">16</cx:pt>
          <cx:pt idx="77258">48</cx:pt>
          <cx:pt idx="77259">76</cx:pt>
          <cx:pt idx="77260">157</cx:pt>
          <cx:pt idx="77261">265</cx:pt>
          <cx:pt idx="77262">232</cx:pt>
          <cx:pt idx="77263">274</cx:pt>
          <cx:pt idx="77264">277</cx:pt>
          <cx:pt idx="77265">282</cx:pt>
          <cx:pt idx="77266">266</cx:pt>
          <cx:pt idx="77267">257</cx:pt>
          <cx:pt idx="77268">281</cx:pt>
          <cx:pt idx="77269">296</cx:pt>
          <cx:pt idx="77270">258</cx:pt>
          <cx:pt idx="77271">282</cx:pt>
          <cx:pt idx="77272">256</cx:pt>
          <cx:pt idx="77273">262</cx:pt>
          <cx:pt idx="77274">237</cx:pt>
          <cx:pt idx="77275">223</cx:pt>
          <cx:pt idx="77276">221</cx:pt>
          <cx:pt idx="77277">112</cx:pt>
          <cx:pt idx="77278">55</cx:pt>
          <cx:pt idx="77279">29</cx:pt>
          <cx:pt idx="77280">29</cx:pt>
          <cx:pt idx="77281">18</cx:pt>
          <cx:pt idx="77282">53</cx:pt>
          <cx:pt idx="77283">73</cx:pt>
          <cx:pt idx="77284">142</cx:pt>
          <cx:pt idx="77285">258</cx:pt>
          <cx:pt idx="77286">228</cx:pt>
          <cx:pt idx="77287">285</cx:pt>
          <cx:pt idx="77288">287</cx:pt>
          <cx:pt idx="77289">292</cx:pt>
          <cx:pt idx="77290">272</cx:pt>
          <cx:pt idx="77291">266</cx:pt>
          <cx:pt idx="77292">270</cx:pt>
          <cx:pt idx="77293">312</cx:pt>
          <cx:pt idx="77294">302</cx:pt>
          <cx:pt idx="77295">266</cx:pt>
          <cx:pt idx="77296">284</cx:pt>
          <cx:pt idx="77297">254</cx:pt>
          <cx:pt idx="77298">230</cx:pt>
          <cx:pt idx="77299">232</cx:pt>
          <cx:pt idx="77300">213</cx:pt>
          <cx:pt idx="77301">101</cx:pt>
          <cx:pt idx="77302">55</cx:pt>
          <cx:pt idx="77303">36</cx:pt>
          <cx:pt idx="77304">17</cx:pt>
          <cx:pt idx="77305">17</cx:pt>
          <cx:pt idx="77306">30</cx:pt>
          <cx:pt idx="77307">53</cx:pt>
          <cx:pt idx="77308">137</cx:pt>
          <cx:pt idx="77309">202</cx:pt>
          <cx:pt idx="77310">193</cx:pt>
          <cx:pt idx="77311">232</cx:pt>
          <cx:pt idx="77312">251</cx:pt>
          <cx:pt idx="77313">265</cx:pt>
          <cx:pt idx="77314">233</cx:pt>
          <cx:pt idx="77315">236</cx:pt>
          <cx:pt idx="77316">227</cx:pt>
          <cx:pt idx="77317">225</cx:pt>
          <cx:pt idx="77318">195</cx:pt>
          <cx:pt idx="77319">190</cx:pt>
          <cx:pt idx="77320">212</cx:pt>
          <cx:pt idx="77321">202</cx:pt>
          <cx:pt idx="77322">171</cx:pt>
          <cx:pt idx="77323">158</cx:pt>
          <cx:pt idx="77324">151</cx:pt>
          <cx:pt idx="77325">58</cx:pt>
          <cx:pt idx="77326">19</cx:pt>
          <cx:pt idx="77327">19</cx:pt>
          <cx:pt idx="77328">14</cx:pt>
          <cx:pt idx="77329">8</cx:pt>
          <cx:pt idx="77330">9</cx:pt>
          <cx:pt idx="77331">28</cx:pt>
          <cx:pt idx="77332">52</cx:pt>
          <cx:pt idx="77333">98</cx:pt>
          <cx:pt idx="77334">161</cx:pt>
          <cx:pt idx="77335">142</cx:pt>
          <cx:pt idx="77336">175</cx:pt>
          <cx:pt idx="77337">195</cx:pt>
          <cx:pt idx="77338">227</cx:pt>
          <cx:pt idx="77339">233</cx:pt>
          <cx:pt idx="77340">217</cx:pt>
          <cx:pt idx="77341">228</cx:pt>
          <cx:pt idx="77342">242</cx:pt>
          <cx:pt idx="77343">229</cx:pt>
          <cx:pt idx="77344">216</cx:pt>
          <cx:pt idx="77345">243</cx:pt>
          <cx:pt idx="77346">239</cx:pt>
          <cx:pt idx="77347">215</cx:pt>
          <cx:pt idx="77348">227</cx:pt>
          <cx:pt idx="77349">182</cx:pt>
          <cx:pt idx="77350">80</cx:pt>
          <cx:pt idx="77351">26</cx:pt>
          <cx:pt idx="77352">20</cx:pt>
          <cx:pt idx="77353">23</cx:pt>
          <cx:pt idx="77354">17</cx:pt>
          <cx:pt idx="77355">37</cx:pt>
          <cx:pt idx="77356">48</cx:pt>
          <cx:pt idx="77357">128</cx:pt>
          <cx:pt idx="77358">233</cx:pt>
          <cx:pt idx="77359">197</cx:pt>
          <cx:pt idx="77360">265</cx:pt>
          <cx:pt idx="77361">240</cx:pt>
          <cx:pt idx="77362">279</cx:pt>
          <cx:pt idx="77363">264</cx:pt>
          <cx:pt idx="77364">244</cx:pt>
          <cx:pt idx="77365">216</cx:pt>
          <cx:pt idx="77366">259</cx:pt>
          <cx:pt idx="77367">217</cx:pt>
          <cx:pt idx="77368">229</cx:pt>
          <cx:pt idx="77369">258</cx:pt>
          <cx:pt idx="77370">242</cx:pt>
          <cx:pt idx="77371">197</cx:pt>
          <cx:pt idx="77372">235</cx:pt>
          <cx:pt idx="77373">177</cx:pt>
          <cx:pt idx="77374">85</cx:pt>
          <cx:pt idx="77375">49</cx:pt>
          <cx:pt idx="77376">36</cx:pt>
          <cx:pt idx="77377">22</cx:pt>
          <cx:pt idx="77378">11</cx:pt>
          <cx:pt idx="77379">58</cx:pt>
          <cx:pt idx="77380">78</cx:pt>
          <cx:pt idx="77381">125</cx:pt>
          <cx:pt idx="77382">223</cx:pt>
          <cx:pt idx="77383">198</cx:pt>
          <cx:pt idx="77384">241</cx:pt>
          <cx:pt idx="77385">243</cx:pt>
          <cx:pt idx="77386">263</cx:pt>
          <cx:pt idx="77387">235</cx:pt>
          <cx:pt idx="77388">229</cx:pt>
          <cx:pt idx="77389">217</cx:pt>
          <cx:pt idx="77390">227</cx:pt>
          <cx:pt idx="77391">219</cx:pt>
          <cx:pt idx="77392">226</cx:pt>
          <cx:pt idx="77393">227</cx:pt>
          <cx:pt idx="77394">233</cx:pt>
          <cx:pt idx="77395">206</cx:pt>
          <cx:pt idx="77396">201</cx:pt>
          <cx:pt idx="77397">163</cx:pt>
          <cx:pt idx="77398">70</cx:pt>
          <cx:pt idx="77399">45</cx:pt>
          <cx:pt idx="77400">32</cx:pt>
          <cx:pt idx="77401">23</cx:pt>
          <cx:pt idx="77402">18</cx:pt>
          <cx:pt idx="77403">59</cx:pt>
          <cx:pt idx="77404">75</cx:pt>
          <cx:pt idx="77405">127</cx:pt>
          <cx:pt idx="77406">230</cx:pt>
          <cx:pt idx="77407">194</cx:pt>
          <cx:pt idx="77408">230</cx:pt>
          <cx:pt idx="77409">245</cx:pt>
          <cx:pt idx="77410">261</cx:pt>
          <cx:pt idx="77411">239</cx:pt>
          <cx:pt idx="77412">240</cx:pt>
          <cx:pt idx="77413">249</cx:pt>
          <cx:pt idx="77414">256</cx:pt>
          <cx:pt idx="77415">244</cx:pt>
          <cx:pt idx="77416">223</cx:pt>
          <cx:pt idx="77417">220</cx:pt>
          <cx:pt idx="77418">223</cx:pt>
          <cx:pt idx="77419">206</cx:pt>
          <cx:pt idx="77420">223</cx:pt>
          <cx:pt idx="77421">157</cx:pt>
          <cx:pt idx="77422">73</cx:pt>
          <cx:pt idx="77423">43</cx:pt>
          <cx:pt idx="77424">26</cx:pt>
          <cx:pt idx="77425">19</cx:pt>
          <cx:pt idx="77426">21</cx:pt>
          <cx:pt idx="77427">55</cx:pt>
          <cx:pt idx="77428">78</cx:pt>
          <cx:pt idx="77429">113</cx:pt>
          <cx:pt idx="77430">206</cx:pt>
          <cx:pt idx="77431">179</cx:pt>
          <cx:pt idx="77432">247</cx:pt>
          <cx:pt idx="77433">259</cx:pt>
          <cx:pt idx="77434">271</cx:pt>
          <cx:pt idx="77435">244</cx:pt>
          <cx:pt idx="77436">233</cx:pt>
          <cx:pt idx="77437">228</cx:pt>
          <cx:pt idx="77438">243</cx:pt>
          <cx:pt idx="77439">218</cx:pt>
          <cx:pt idx="77440">231</cx:pt>
          <cx:pt idx="77441">204</cx:pt>
          <cx:pt idx="77442">220</cx:pt>
          <cx:pt idx="77443">192</cx:pt>
          <cx:pt idx="77444">222</cx:pt>
          <cx:pt idx="77445">139</cx:pt>
          <cx:pt idx="77446">52</cx:pt>
          <cx:pt idx="77447">31</cx:pt>
          <cx:pt idx="77448">20</cx:pt>
          <cx:pt idx="77449">15</cx:pt>
          <cx:pt idx="77450">16</cx:pt>
          <cx:pt idx="77451">52</cx:pt>
          <cx:pt idx="77452">74</cx:pt>
          <cx:pt idx="77453">133</cx:pt>
          <cx:pt idx="77454">221</cx:pt>
          <cx:pt idx="77455">194</cx:pt>
          <cx:pt idx="77456">214</cx:pt>
          <cx:pt idx="77457">237</cx:pt>
          <cx:pt idx="77458">285</cx:pt>
          <cx:pt idx="77459">224</cx:pt>
          <cx:pt idx="77460">266</cx:pt>
          <cx:pt idx="77461">239</cx:pt>
          <cx:pt idx="77462">248</cx:pt>
          <cx:pt idx="77463">231</cx:pt>
          <cx:pt idx="77464">217</cx:pt>
          <cx:pt idx="77465">228</cx:pt>
          <cx:pt idx="77466">234</cx:pt>
          <cx:pt idx="77467">205</cx:pt>
          <cx:pt idx="77468">219</cx:pt>
          <cx:pt idx="77469">165</cx:pt>
          <cx:pt idx="77470">70</cx:pt>
          <cx:pt idx="77471">46</cx:pt>
          <cx:pt idx="77472">26</cx:pt>
          <cx:pt idx="77473">13</cx:pt>
          <cx:pt idx="77474">8</cx:pt>
          <cx:pt idx="77475">31</cx:pt>
          <cx:pt idx="77476">65</cx:pt>
          <cx:pt idx="77477">127</cx:pt>
          <cx:pt idx="77478">199</cx:pt>
          <cx:pt idx="77479">180</cx:pt>
          <cx:pt idx="77480">218</cx:pt>
          <cx:pt idx="77481">226</cx:pt>
          <cx:pt idx="77482">248</cx:pt>
          <cx:pt idx="77483">221</cx:pt>
          <cx:pt idx="77484">200</cx:pt>
          <cx:pt idx="77485">220</cx:pt>
          <cx:pt idx="77486">183</cx:pt>
          <cx:pt idx="77487">166</cx:pt>
          <cx:pt idx="77488">169</cx:pt>
          <cx:pt idx="77489">175</cx:pt>
          <cx:pt idx="77490">164</cx:pt>
          <cx:pt idx="77491">141</cx:pt>
          <cx:pt idx="77492">139</cx:pt>
          <cx:pt idx="77493">103</cx:pt>
          <cx:pt idx="77494">38</cx:pt>
          <cx:pt idx="77495">17</cx:pt>
          <cx:pt idx="77496">14</cx:pt>
          <cx:pt idx="77497">6</cx:pt>
          <cx:pt idx="77498">4</cx:pt>
          <cx:pt idx="77499">26</cx:pt>
          <cx:pt idx="77500">49</cx:pt>
          <cx:pt idx="77501">81</cx:pt>
          <cx:pt idx="77502">160</cx:pt>
          <cx:pt idx="77503">148</cx:pt>
          <cx:pt idx="77504">182</cx:pt>
          <cx:pt idx="77505">187</cx:pt>
          <cx:pt idx="77506">229</cx:pt>
          <cx:pt idx="77507">234</cx:pt>
          <cx:pt idx="77508">231</cx:pt>
          <cx:pt idx="77509">244</cx:pt>
          <cx:pt idx="77510">246</cx:pt>
          <cx:pt idx="77511">238</cx:pt>
          <cx:pt idx="77512">216</cx:pt>
          <cx:pt idx="77513">215</cx:pt>
          <cx:pt idx="77514">226</cx:pt>
          <cx:pt idx="77515">218</cx:pt>
          <cx:pt idx="77516">215</cx:pt>
          <cx:pt idx="77517">159</cx:pt>
          <cx:pt idx="77518">62</cx:pt>
          <cx:pt idx="77519">20</cx:pt>
          <cx:pt idx="77520">25</cx:pt>
          <cx:pt idx="77521">19</cx:pt>
          <cx:pt idx="77522">15</cx:pt>
          <cx:pt idx="77523">40</cx:pt>
          <cx:pt idx="77524">51</cx:pt>
          <cx:pt idx="77525">121</cx:pt>
          <cx:pt idx="77526">238</cx:pt>
          <cx:pt idx="77527">208</cx:pt>
          <cx:pt idx="77528">259</cx:pt>
          <cx:pt idx="77529">277</cx:pt>
          <cx:pt idx="77530">300</cx:pt>
          <cx:pt idx="77531">268</cx:pt>
          <cx:pt idx="77532">229</cx:pt>
          <cx:pt idx="77533">241</cx:pt>
          <cx:pt idx="77534">244</cx:pt>
          <cx:pt idx="77535">241</cx:pt>
          <cx:pt idx="77536">232</cx:pt>
          <cx:pt idx="77537">237</cx:pt>
          <cx:pt idx="77538">230</cx:pt>
          <cx:pt idx="77539">208</cx:pt>
          <cx:pt idx="77540">212</cx:pt>
          <cx:pt idx="77541">155</cx:pt>
          <cx:pt idx="77542">71</cx:pt>
          <cx:pt idx="77543">43</cx:pt>
          <cx:pt idx="77544">28</cx:pt>
          <cx:pt idx="77545">18</cx:pt>
          <cx:pt idx="77546">17</cx:pt>
          <cx:pt idx="77547">65</cx:pt>
          <cx:pt idx="77548">74</cx:pt>
          <cx:pt idx="77549">122</cx:pt>
          <cx:pt idx="77550">223</cx:pt>
          <cx:pt idx="77551">198</cx:pt>
          <cx:pt idx="77552">231</cx:pt>
          <cx:pt idx="77553">234</cx:pt>
          <cx:pt idx="77554">253</cx:pt>
          <cx:pt idx="77555">202</cx:pt>
          <cx:pt idx="77556">209</cx:pt>
          <cx:pt idx="77557">220</cx:pt>
          <cx:pt idx="77558">246</cx:pt>
          <cx:pt idx="77559">224</cx:pt>
          <cx:pt idx="77560">222</cx:pt>
          <cx:pt idx="77561">207</cx:pt>
          <cx:pt idx="77562">221</cx:pt>
          <cx:pt idx="77563">197</cx:pt>
          <cx:pt idx="77564">189</cx:pt>
          <cx:pt idx="77565">134</cx:pt>
          <cx:pt idx="77566">62</cx:pt>
          <cx:pt idx="77567">39</cx:pt>
          <cx:pt idx="77568">22</cx:pt>
          <cx:pt idx="77569">18</cx:pt>
          <cx:pt idx="77570">16</cx:pt>
          <cx:pt idx="77571">56</cx:pt>
          <cx:pt idx="77572">65</cx:pt>
          <cx:pt idx="77573">122</cx:pt>
          <cx:pt idx="77574">223</cx:pt>
          <cx:pt idx="77575">197</cx:pt>
          <cx:pt idx="77576">247</cx:pt>
          <cx:pt idx="77577">235</cx:pt>
          <cx:pt idx="77578">279</cx:pt>
          <cx:pt idx="77579">209</cx:pt>
          <cx:pt idx="77580">209</cx:pt>
          <cx:pt idx="77581">236</cx:pt>
          <cx:pt idx="77582">250</cx:pt>
          <cx:pt idx="77583">224</cx:pt>
          <cx:pt idx="77584">222</cx:pt>
          <cx:pt idx="77585">237</cx:pt>
          <cx:pt idx="77586">235</cx:pt>
          <cx:pt idx="77587">218</cx:pt>
          <cx:pt idx="77588">234</cx:pt>
          <cx:pt idx="77589">140</cx:pt>
          <cx:pt idx="77590">72</cx:pt>
          <cx:pt idx="77591">39</cx:pt>
          <cx:pt idx="77592">23</cx:pt>
          <cx:pt idx="77593">16</cx:pt>
          <cx:pt idx="77594">23</cx:pt>
          <cx:pt idx="77595">61</cx:pt>
          <cx:pt idx="77596">78</cx:pt>
          <cx:pt idx="77597">115</cx:pt>
          <cx:pt idx="77598">228</cx:pt>
          <cx:pt idx="77599">205</cx:pt>
          <cx:pt idx="77600">239</cx:pt>
          <cx:pt idx="77601">239</cx:pt>
          <cx:pt idx="77602">258</cx:pt>
          <cx:pt idx="77603">235</cx:pt>
          <cx:pt idx="77604">232</cx:pt>
          <cx:pt idx="77605">219</cx:pt>
          <cx:pt idx="77606">253</cx:pt>
          <cx:pt idx="77607">240</cx:pt>
          <cx:pt idx="77608">243</cx:pt>
          <cx:pt idx="77609">245</cx:pt>
          <cx:pt idx="77610">246</cx:pt>
          <cx:pt idx="77611">213</cx:pt>
          <cx:pt idx="77612">194</cx:pt>
          <cx:pt idx="77613">161</cx:pt>
          <cx:pt idx="77614">75</cx:pt>
          <cx:pt idx="77615">41</cx:pt>
          <cx:pt idx="77616">25</cx:pt>
          <cx:pt idx="77617">18</cx:pt>
          <cx:pt idx="77618">22</cx:pt>
          <cx:pt idx="77619">62</cx:pt>
          <cx:pt idx="77620">79</cx:pt>
          <cx:pt idx="77621">120</cx:pt>
          <cx:pt idx="77622">228</cx:pt>
          <cx:pt idx="77623">205</cx:pt>
          <cx:pt idx="77624">252</cx:pt>
          <cx:pt idx="77625">250</cx:pt>
          <cx:pt idx="77626">288</cx:pt>
          <cx:pt idx="77627">256</cx:pt>
          <cx:pt idx="77628">243</cx:pt>
          <cx:pt idx="77629">237</cx:pt>
          <cx:pt idx="77630">252</cx:pt>
          <cx:pt idx="77631">222</cx:pt>
          <cx:pt idx="77632">233</cx:pt>
          <cx:pt idx="77633">222</cx:pt>
          <cx:pt idx="77634">235</cx:pt>
          <cx:pt idx="77635">213</cx:pt>
          <cx:pt idx="77636">211</cx:pt>
          <cx:pt idx="77637">161</cx:pt>
          <cx:pt idx="77638">67</cx:pt>
          <cx:pt idx="77639">29</cx:pt>
          <cx:pt idx="77640">21</cx:pt>
          <cx:pt idx="77641">6</cx:pt>
          <cx:pt idx="77642">5</cx:pt>
          <cx:pt idx="77643">28</cx:pt>
          <cx:pt idx="77644">53</cx:pt>
          <cx:pt idx="77645">105</cx:pt>
          <cx:pt idx="77646">189</cx:pt>
          <cx:pt idx="77647">163</cx:pt>
          <cx:pt idx="77648">209</cx:pt>
          <cx:pt idx="77649">196</cx:pt>
          <cx:pt idx="77650">243</cx:pt>
          <cx:pt idx="77651">199</cx:pt>
          <cx:pt idx="77652">191</cx:pt>
          <cx:pt idx="77653">190</cx:pt>
          <cx:pt idx="77654">187</cx:pt>
          <cx:pt idx="77655">156</cx:pt>
          <cx:pt idx="77656">151</cx:pt>
          <cx:pt idx="77657">153</cx:pt>
          <cx:pt idx="77658">149</cx:pt>
          <cx:pt idx="77659">120</cx:pt>
          <cx:pt idx="77660">116</cx:pt>
          <cx:pt idx="77661">75</cx:pt>
          <cx:pt idx="77662">28</cx:pt>
          <cx:pt idx="77663">12</cx:pt>
          <cx:pt idx="77664">5</cx:pt>
          <cx:pt idx="77665">1</cx:pt>
          <cx:pt idx="77666">3</cx:pt>
          <cx:pt idx="77667">24</cx:pt>
          <cx:pt idx="77668">34</cx:pt>
          <cx:pt idx="77669">70</cx:pt>
          <cx:pt idx="77670">135</cx:pt>
          <cx:pt idx="77671">132</cx:pt>
          <cx:pt idx="77672">178</cx:pt>
          <cx:pt idx="77673">199</cx:pt>
          <cx:pt idx="77674">216</cx:pt>
          <cx:pt idx="77675">215</cx:pt>
          <cx:pt idx="77676">227</cx:pt>
          <cx:pt idx="77677">235</cx:pt>
          <cx:pt idx="77678">227</cx:pt>
          <cx:pt idx="77679">218</cx:pt>
          <cx:pt idx="77680">236</cx:pt>
          <cx:pt idx="77681">215</cx:pt>
          <cx:pt idx="77682">232</cx:pt>
          <cx:pt idx="77683">204</cx:pt>
          <cx:pt idx="77684">207</cx:pt>
          <cx:pt idx="77685">139</cx:pt>
          <cx:pt idx="77686">65</cx:pt>
          <cx:pt idx="77687">24</cx:pt>
          <cx:pt idx="77688">18</cx:pt>
          <cx:pt idx="77689">13</cx:pt>
          <cx:pt idx="77690">13</cx:pt>
          <cx:pt idx="77691">30</cx:pt>
          <cx:pt idx="77692">44</cx:pt>
          <cx:pt idx="77693">112</cx:pt>
          <cx:pt idx="77694">228</cx:pt>
          <cx:pt idx="77695">226</cx:pt>
          <cx:pt idx="77696">240</cx:pt>
          <cx:pt idx="77697">251</cx:pt>
          <cx:pt idx="77698">251</cx:pt>
          <cx:pt idx="77699">259</cx:pt>
          <cx:pt idx="77700">236</cx:pt>
          <cx:pt idx="77701">247</cx:pt>
          <cx:pt idx="77702">259</cx:pt>
          <cx:pt idx="77703">208</cx:pt>
          <cx:pt idx="77704">226</cx:pt>
          <cx:pt idx="77705">229</cx:pt>
          <cx:pt idx="77706">226</cx:pt>
          <cx:pt idx="77707">205</cx:pt>
          <cx:pt idx="77708">206</cx:pt>
          <cx:pt idx="77709">158</cx:pt>
          <cx:pt idx="77710">68</cx:pt>
          <cx:pt idx="77711">46</cx:pt>
          <cx:pt idx="77712">28</cx:pt>
          <cx:pt idx="77713">21</cx:pt>
          <cx:pt idx="77714">18</cx:pt>
          <cx:pt idx="77715">55</cx:pt>
          <cx:pt idx="77716">66</cx:pt>
          <cx:pt idx="77717">118</cx:pt>
          <cx:pt idx="77718">215</cx:pt>
          <cx:pt idx="77719">210</cx:pt>
          <cx:pt idx="77720">237</cx:pt>
          <cx:pt idx="77721">223</cx:pt>
          <cx:pt idx="77722">245</cx:pt>
          <cx:pt idx="77723">202</cx:pt>
          <cx:pt idx="77724">209</cx:pt>
          <cx:pt idx="77725">208</cx:pt>
          <cx:pt idx="77726">230</cx:pt>
          <cx:pt idx="77727">217</cx:pt>
          <cx:pt idx="77728">221</cx:pt>
          <cx:pt idx="77729">225</cx:pt>
          <cx:pt idx="77730">222</cx:pt>
          <cx:pt idx="77731">182</cx:pt>
          <cx:pt idx="77732">204</cx:pt>
          <cx:pt idx="77733">133</cx:pt>
          <cx:pt idx="77734">74</cx:pt>
          <cx:pt idx="77735">38</cx:pt>
          <cx:pt idx="77736">23</cx:pt>
          <cx:pt idx="77737">16</cx:pt>
          <cx:pt idx="77738">25</cx:pt>
          <cx:pt idx="77739">51</cx:pt>
          <cx:pt idx="77740">72</cx:pt>
          <cx:pt idx="77741">105</cx:pt>
          <cx:pt idx="77742">225</cx:pt>
          <cx:pt idx="77743">213</cx:pt>
          <cx:pt idx="77744">221</cx:pt>
          <cx:pt idx="77745">238</cx:pt>
          <cx:pt idx="77746">261</cx:pt>
          <cx:pt idx="77747">213</cx:pt>
          <cx:pt idx="77748">245</cx:pt>
          <cx:pt idx="77749">236</cx:pt>
          <cx:pt idx="77750">243</cx:pt>
          <cx:pt idx="77751">234</cx:pt>
          <cx:pt idx="77752">230</cx:pt>
          <cx:pt idx="77753">232</cx:pt>
          <cx:pt idx="77754">217</cx:pt>
          <cx:pt idx="77755">203</cx:pt>
          <cx:pt idx="77756">216</cx:pt>
          <cx:pt idx="77757">169</cx:pt>
          <cx:pt idx="77758">74</cx:pt>
          <cx:pt idx="77759">49</cx:pt>
          <cx:pt idx="77760">22</cx:pt>
          <cx:pt idx="77761">17</cx:pt>
          <cx:pt idx="77762">21</cx:pt>
          <cx:pt idx="77763">50</cx:pt>
          <cx:pt idx="77764">74</cx:pt>
          <cx:pt idx="77765">107</cx:pt>
          <cx:pt idx="77766">223</cx:pt>
          <cx:pt idx="77767">202</cx:pt>
          <cx:pt idx="77768">237</cx:pt>
          <cx:pt idx="77769">245</cx:pt>
          <cx:pt idx="77770">262</cx:pt>
          <cx:pt idx="77771">242</cx:pt>
          <cx:pt idx="77772">236</cx:pt>
          <cx:pt idx="77773">229</cx:pt>
          <cx:pt idx="77774">255</cx:pt>
          <cx:pt idx="77775">243</cx:pt>
          <cx:pt idx="77776">251</cx:pt>
          <cx:pt idx="77777">239</cx:pt>
          <cx:pt idx="77778">237</cx:pt>
          <cx:pt idx="77779">196</cx:pt>
          <cx:pt idx="77780">200</cx:pt>
          <cx:pt idx="77781">159</cx:pt>
          <cx:pt idx="77782">89</cx:pt>
          <cx:pt idx="77783">36</cx:pt>
          <cx:pt idx="77784">24</cx:pt>
          <cx:pt idx="77785">19</cx:pt>
          <cx:pt idx="77786">22</cx:pt>
          <cx:pt idx="77787">59</cx:pt>
          <cx:pt idx="77788">80</cx:pt>
          <cx:pt idx="77789">106</cx:pt>
          <cx:pt idx="77790">219</cx:pt>
          <cx:pt idx="77791">239</cx:pt>
          <cx:pt idx="77792">253</cx:pt>
          <cx:pt idx="77793">247</cx:pt>
          <cx:pt idx="77794">319</cx:pt>
          <cx:pt idx="77795">261</cx:pt>
          <cx:pt idx="77796">248</cx:pt>
          <cx:pt idx="77797">240</cx:pt>
          <cx:pt idx="77798">273</cx:pt>
          <cx:pt idx="77799">248</cx:pt>
          <cx:pt idx="77800">239</cx:pt>
          <cx:pt idx="77801">240</cx:pt>
          <cx:pt idx="77802">240</cx:pt>
          <cx:pt idx="77803">217</cx:pt>
          <cx:pt idx="77804">213</cx:pt>
          <cx:pt idx="77805">178</cx:pt>
          <cx:pt idx="77806">81</cx:pt>
          <cx:pt idx="77807">34</cx:pt>
          <cx:pt idx="77808">24</cx:pt>
          <cx:pt idx="77809">6</cx:pt>
          <cx:pt idx="77810">5</cx:pt>
          <cx:pt idx="77811">30</cx:pt>
          <cx:pt idx="77812">53</cx:pt>
          <cx:pt idx="77813">93</cx:pt>
          <cx:pt idx="77814">187</cx:pt>
          <cx:pt idx="77815">174</cx:pt>
          <cx:pt idx="77816">209</cx:pt>
          <cx:pt idx="77817">207</cx:pt>
          <cx:pt idx="77818">257</cx:pt>
          <cx:pt idx="77819">207</cx:pt>
          <cx:pt idx="77820">188</cx:pt>
          <cx:pt idx="77821">196</cx:pt>
          <cx:pt idx="77822">187</cx:pt>
          <cx:pt idx="77823">146</cx:pt>
          <cx:pt idx="77824">148</cx:pt>
          <cx:pt idx="77825">162</cx:pt>
          <cx:pt idx="77826">155</cx:pt>
          <cx:pt idx="77827">125</cx:pt>
          <cx:pt idx="77828">117</cx:pt>
          <cx:pt idx="77829">70</cx:pt>
          <cx:pt idx="77830">33</cx:pt>
          <cx:pt idx="77831">16</cx:pt>
          <cx:pt idx="77832">9</cx:pt>
          <cx:pt idx="77833">1</cx:pt>
          <cx:pt idx="77834">2</cx:pt>
          <cx:pt idx="77835">27</cx:pt>
          <cx:pt idx="77836">37</cx:pt>
          <cx:pt idx="77837">66</cx:pt>
          <cx:pt idx="77838">140</cx:pt>
          <cx:pt idx="77839">126</cx:pt>
          <cx:pt idx="77840">170</cx:pt>
          <cx:pt idx="77841">182</cx:pt>
          <cx:pt idx="77842">232</cx:pt>
          <cx:pt idx="77843">249</cx:pt>
          <cx:pt idx="77844">243</cx:pt>
          <cx:pt idx="77845">242</cx:pt>
          <cx:pt idx="77846">261</cx:pt>
          <cx:pt idx="77847">236</cx:pt>
          <cx:pt idx="77848">239</cx:pt>
          <cx:pt idx="77849">246</cx:pt>
          <cx:pt idx="77850">238</cx:pt>
          <cx:pt idx="77851">208</cx:pt>
          <cx:pt idx="77852">203</cx:pt>
          <cx:pt idx="77853">150</cx:pt>
          <cx:pt idx="77854">62</cx:pt>
          <cx:pt idx="77855">24</cx:pt>
          <cx:pt idx="77856">17</cx:pt>
          <cx:pt idx="77857">16</cx:pt>
          <cx:pt idx="77858">10</cx:pt>
          <cx:pt idx="77859">28</cx:pt>
          <cx:pt idx="77860">46</cx:pt>
          <cx:pt idx="77861">108</cx:pt>
          <cx:pt idx="77862">232</cx:pt>
          <cx:pt idx="77863">228</cx:pt>
          <cx:pt idx="77864">252</cx:pt>
          <cx:pt idx="77865">251</cx:pt>
          <cx:pt idx="77866">255</cx:pt>
          <cx:pt idx="77867">235</cx:pt>
          <cx:pt idx="77868">226</cx:pt>
          <cx:pt idx="77869">228</cx:pt>
          <cx:pt idx="77870">233</cx:pt>
          <cx:pt idx="77871">238</cx:pt>
          <cx:pt idx="77872">210</cx:pt>
          <cx:pt idx="77873">216</cx:pt>
          <cx:pt idx="77874">237</cx:pt>
          <cx:pt idx="77875">198</cx:pt>
          <cx:pt idx="77876">194</cx:pt>
          <cx:pt idx="77877">153</cx:pt>
          <cx:pt idx="77878">84</cx:pt>
          <cx:pt idx="77879">46</cx:pt>
          <cx:pt idx="77880">26</cx:pt>
          <cx:pt idx="77881">18</cx:pt>
          <cx:pt idx="77882">16</cx:pt>
          <cx:pt idx="77883">50</cx:pt>
          <cx:pt idx="77884">79</cx:pt>
          <cx:pt idx="77885">124</cx:pt>
          <cx:pt idx="77886">209</cx:pt>
          <cx:pt idx="77887">192</cx:pt>
          <cx:pt idx="77888">217</cx:pt>
          <cx:pt idx="77889">223</cx:pt>
          <cx:pt idx="77890">232</cx:pt>
          <cx:pt idx="77891">207</cx:pt>
          <cx:pt idx="77892">197</cx:pt>
          <cx:pt idx="77893">211</cx:pt>
          <cx:pt idx="77894">216</cx:pt>
          <cx:pt idx="77895">202</cx:pt>
          <cx:pt idx="77896">194</cx:pt>
          <cx:pt idx="77897">215</cx:pt>
          <cx:pt idx="77898">204</cx:pt>
          <cx:pt idx="77899">194</cx:pt>
          <cx:pt idx="77900">215</cx:pt>
          <cx:pt idx="77901">138</cx:pt>
          <cx:pt idx="77902">72</cx:pt>
          <cx:pt idx="77903">37</cx:pt>
          <cx:pt idx="77904">25</cx:pt>
          <cx:pt idx="77905">19</cx:pt>
          <cx:pt idx="77906">20</cx:pt>
          <cx:pt idx="77907">46</cx:pt>
          <cx:pt idx="77908">76</cx:pt>
          <cx:pt idx="77909">124</cx:pt>
          <cx:pt idx="77910">212</cx:pt>
          <cx:pt idx="77911">186</cx:pt>
          <cx:pt idx="77912">233</cx:pt>
          <cx:pt idx="77913">228</cx:pt>
          <cx:pt idx="77914">251</cx:pt>
          <cx:pt idx="77915">210</cx:pt>
          <cx:pt idx="77916">199</cx:pt>
          <cx:pt idx="77917">202</cx:pt>
          <cx:pt idx="77918">222</cx:pt>
          <cx:pt idx="77919">208</cx:pt>
          <cx:pt idx="77920">208</cx:pt>
          <cx:pt idx="77921">214</cx:pt>
          <cx:pt idx="77922">214</cx:pt>
          <cx:pt idx="77923">204</cx:pt>
          <cx:pt idx="77924">223</cx:pt>
          <cx:pt idx="77925">143</cx:pt>
          <cx:pt idx="77926">88</cx:pt>
          <cx:pt idx="77927">41</cx:pt>
          <cx:pt idx="77928">23</cx:pt>
          <cx:pt idx="77929">17</cx:pt>
          <cx:pt idx="77930">21</cx:pt>
          <cx:pt idx="77931">55</cx:pt>
          <cx:pt idx="77932">68</cx:pt>
          <cx:pt idx="77933">120</cx:pt>
          <cx:pt idx="77934">218</cx:pt>
          <cx:pt idx="77935">200</cx:pt>
          <cx:pt idx="77936">226</cx:pt>
          <cx:pt idx="77937">233</cx:pt>
          <cx:pt idx="77938">252</cx:pt>
          <cx:pt idx="77939">220</cx:pt>
          <cx:pt idx="77940">219</cx:pt>
          <cx:pt idx="77941">227</cx:pt>
          <cx:pt idx="77942">242</cx:pt>
          <cx:pt idx="77943">233</cx:pt>
          <cx:pt idx="77944">239</cx:pt>
          <cx:pt idx="77945">238</cx:pt>
          <cx:pt idx="77946">235</cx:pt>
          <cx:pt idx="77947">205</cx:pt>
          <cx:pt idx="77948">206</cx:pt>
          <cx:pt idx="77949">150</cx:pt>
          <cx:pt idx="77950">75</cx:pt>
          <cx:pt idx="77951">41</cx:pt>
          <cx:pt idx="77952">26</cx:pt>
          <cx:pt idx="77953">16</cx:pt>
          <cx:pt idx="77954">23</cx:pt>
          <cx:pt idx="77955">58</cx:pt>
          <cx:pt idx="77956">70</cx:pt>
          <cx:pt idx="77957">112</cx:pt>
          <cx:pt idx="77958">227</cx:pt>
          <cx:pt idx="77959">187</cx:pt>
          <cx:pt idx="77960">239</cx:pt>
          <cx:pt idx="77961">248</cx:pt>
          <cx:pt idx="77962">253</cx:pt>
          <cx:pt idx="77963">241</cx:pt>
          <cx:pt idx="77964">246</cx:pt>
          <cx:pt idx="77965">236</cx:pt>
          <cx:pt idx="77966">245</cx:pt>
          <cx:pt idx="77967">242</cx:pt>
          <cx:pt idx="77968">219</cx:pt>
          <cx:pt idx="77969">228</cx:pt>
          <cx:pt idx="77970">237</cx:pt>
          <cx:pt idx="77971">227</cx:pt>
          <cx:pt idx="77972">220</cx:pt>
          <cx:pt idx="77973">167</cx:pt>
          <cx:pt idx="77974">60</cx:pt>
          <cx:pt idx="77975">37</cx:pt>
          <cx:pt idx="77976">20</cx:pt>
          <cx:pt idx="77977">4</cx:pt>
          <cx:pt idx="77978">4</cx:pt>
          <cx:pt idx="77979">21</cx:pt>
          <cx:pt idx="77980">54</cx:pt>
          <cx:pt idx="77981">104</cx:pt>
          <cx:pt idx="77982">182</cx:pt>
          <cx:pt idx="77983">156</cx:pt>
          <cx:pt idx="77984">199</cx:pt>
          <cx:pt idx="77985">188</cx:pt>
          <cx:pt idx="77986">232</cx:pt>
          <cx:pt idx="77987">193</cx:pt>
          <cx:pt idx="77988">194</cx:pt>
          <cx:pt idx="77989">185</cx:pt>
          <cx:pt idx="77990">166</cx:pt>
          <cx:pt idx="77991">145</cx:pt>
          <cx:pt idx="77992">146</cx:pt>
          <cx:pt idx="77993">149</cx:pt>
          <cx:pt idx="77994">161</cx:pt>
          <cx:pt idx="77995">125</cx:pt>
          <cx:pt idx="77996">146</cx:pt>
          <cx:pt idx="77997">79</cx:pt>
          <cx:pt idx="77998">32</cx:pt>
          <cx:pt idx="77999">17</cx:pt>
          <cx:pt idx="78000">5</cx:pt>
          <cx:pt idx="78001">0</cx:pt>
          <cx:pt idx="78002">1</cx:pt>
          <cx:pt idx="78003">19</cx:pt>
          <cx:pt idx="78004">37</cx:pt>
          <cx:pt idx="78005">52</cx:pt>
          <cx:pt idx="78006">136</cx:pt>
          <cx:pt idx="78007">131</cx:pt>
          <cx:pt idx="78008">166</cx:pt>
          <cx:pt idx="78009">173</cx:pt>
          <cx:pt idx="78010">196</cx:pt>
          <cx:pt idx="78011">196</cx:pt>
          <cx:pt idx="78012">225</cx:pt>
          <cx:pt idx="78013">225</cx:pt>
          <cx:pt idx="78014">234</cx:pt>
          <cx:pt idx="78015">201</cx:pt>
          <cx:pt idx="78016">202</cx:pt>
          <cx:pt idx="78017">213</cx:pt>
          <cx:pt idx="78018">221</cx:pt>
          <cx:pt idx="78019">195</cx:pt>
          <cx:pt idx="78020">195</cx:pt>
          <cx:pt idx="78021">146</cx:pt>
          <cx:pt idx="78022">55</cx:pt>
          <cx:pt idx="78023">21</cx:pt>
          <cx:pt idx="78024">16</cx:pt>
          <cx:pt idx="78025">12</cx:pt>
          <cx:pt idx="78026">11</cx:pt>
          <cx:pt idx="78027">31</cx:pt>
          <cx:pt idx="78028">37</cx:pt>
          <cx:pt idx="78029">115</cx:pt>
          <cx:pt idx="78030">245</cx:pt>
          <cx:pt idx="78031">217</cx:pt>
          <cx:pt idx="78032">250</cx:pt>
          <cx:pt idx="78033">259</cx:pt>
          <cx:pt idx="78034">255</cx:pt>
          <cx:pt idx="78035">240</cx:pt>
          <cx:pt idx="78036">222</cx:pt>
          <cx:pt idx="78037">241</cx:pt>
          <cx:pt idx="78038">241</cx:pt>
          <cx:pt idx="78039">232</cx:pt>
          <cx:pt idx="78040">218</cx:pt>
          <cx:pt idx="78041">221</cx:pt>
          <cx:pt idx="78042">222</cx:pt>
          <cx:pt idx="78043">182</cx:pt>
          <cx:pt idx="78044">190</cx:pt>
          <cx:pt idx="78045">144</cx:pt>
          <cx:pt idx="78046">101</cx:pt>
          <cx:pt idx="78047">47</cx:pt>
          <cx:pt idx="78048">23</cx:pt>
          <cx:pt idx="78049">18</cx:pt>
          <cx:pt idx="78050">20</cx:pt>
          <cx:pt idx="78051">55</cx:pt>
          <cx:pt idx="78052">74</cx:pt>
          <cx:pt idx="78053">88</cx:pt>
          <cx:pt idx="78054">202</cx:pt>
          <cx:pt idx="78055">170</cx:pt>
          <cx:pt idx="78056">213</cx:pt>
          <cx:pt idx="78057">217</cx:pt>
          <cx:pt idx="78058">227</cx:pt>
          <cx:pt idx="78059">188</cx:pt>
          <cx:pt idx="78060">220</cx:pt>
          <cx:pt idx="78061">189</cx:pt>
          <cx:pt idx="78062">210</cx:pt>
          <cx:pt idx="78063">207</cx:pt>
          <cx:pt idx="78064">209</cx:pt>
          <cx:pt idx="78065">216</cx:pt>
          <cx:pt idx="78066">214</cx:pt>
          <cx:pt idx="78067">193</cx:pt>
          <cx:pt idx="78068">195</cx:pt>
          <cx:pt idx="78069">151</cx:pt>
          <cx:pt idx="78070">82</cx:pt>
          <cx:pt idx="78071">40</cx:pt>
          <cx:pt idx="78072">23</cx:pt>
          <cx:pt idx="78073">17</cx:pt>
          <cx:pt idx="78074">20</cx:pt>
          <cx:pt idx="78075">47</cx:pt>
          <cx:pt idx="78076">71</cx:pt>
          <cx:pt idx="78077">118</cx:pt>
          <cx:pt idx="78078">232</cx:pt>
          <cx:pt idx="78079">228</cx:pt>
          <cx:pt idx="78080">257</cx:pt>
          <cx:pt idx="78081">264</cx:pt>
          <cx:pt idx="78082">261</cx:pt>
          <cx:pt idx="78083">246</cx:pt>
          <cx:pt idx="78084">236</cx:pt>
          <cx:pt idx="78085">243</cx:pt>
          <cx:pt idx="78086">258</cx:pt>
          <cx:pt idx="78087">232</cx:pt>
          <cx:pt idx="78088">225</cx:pt>
          <cx:pt idx="78089">222</cx:pt>
          <cx:pt idx="78090">225</cx:pt>
          <cx:pt idx="78091">196</cx:pt>
          <cx:pt idx="78092">209</cx:pt>
          <cx:pt idx="78093">157</cx:pt>
          <cx:pt idx="78094">87</cx:pt>
          <cx:pt idx="78095">55</cx:pt>
          <cx:pt idx="78096">24</cx:pt>
          <cx:pt idx="78097">18</cx:pt>
          <cx:pt idx="78098">15</cx:pt>
          <cx:pt idx="78099">53</cx:pt>
          <cx:pt idx="78100">79</cx:pt>
          <cx:pt idx="78101">107</cx:pt>
          <cx:pt idx="78102">239</cx:pt>
          <cx:pt idx="78103">215</cx:pt>
          <cx:pt idx="78104">249</cx:pt>
          <cx:pt idx="78105">254</cx:pt>
          <cx:pt idx="78106">245</cx:pt>
          <cx:pt idx="78107">238</cx:pt>
          <cx:pt idx="78108">235</cx:pt>
          <cx:pt idx="78109">229</cx:pt>
          <cx:pt idx="78110">248</cx:pt>
          <cx:pt idx="78111">243</cx:pt>
          <cx:pt idx="78112">249</cx:pt>
          <cx:pt idx="78113">233</cx:pt>
          <cx:pt idx="78114">224</cx:pt>
          <cx:pt idx="78115">199</cx:pt>
          <cx:pt idx="78116">192</cx:pt>
          <cx:pt idx="78117">172</cx:pt>
          <cx:pt idx="78118">79</cx:pt>
          <cx:pt idx="78119">50</cx:pt>
          <cx:pt idx="78120">25</cx:pt>
          <cx:pt idx="78121">15</cx:pt>
          <cx:pt idx="78122">22</cx:pt>
          <cx:pt idx="78123">54</cx:pt>
          <cx:pt idx="78124">78</cx:pt>
          <cx:pt idx="78125">106</cx:pt>
          <cx:pt idx="78126">227</cx:pt>
          <cx:pt idx="78127">230</cx:pt>
          <cx:pt idx="78128">265</cx:pt>
          <cx:pt idx="78129">271</cx:pt>
          <cx:pt idx="78130">279</cx:pt>
          <cx:pt idx="78131">248</cx:pt>
          <cx:pt idx="78132">232</cx:pt>
          <cx:pt idx="78133">224</cx:pt>
          <cx:pt idx="78134">242</cx:pt>
          <cx:pt idx="78135">237</cx:pt>
          <cx:pt idx="78136">231</cx:pt>
          <cx:pt idx="78137">218</cx:pt>
          <cx:pt idx="78138">223</cx:pt>
          <cx:pt idx="78139">204</cx:pt>
          <cx:pt idx="78140">208</cx:pt>
          <cx:pt idx="78141">192</cx:pt>
          <cx:pt idx="78142">87</cx:pt>
          <cx:pt idx="78143">41</cx:pt>
          <cx:pt idx="78144">19</cx:pt>
          <cx:pt idx="78145">7</cx:pt>
          <cx:pt idx="78146">7</cx:pt>
          <cx:pt idx="78147">31</cx:pt>
          <cx:pt idx="78148">48</cx:pt>
          <cx:pt idx="78149">93</cx:pt>
          <cx:pt idx="78150">185</cx:pt>
          <cx:pt idx="78151">158</cx:pt>
          <cx:pt idx="78152">206</cx:pt>
          <cx:pt idx="78153">209</cx:pt>
          <cx:pt idx="78154">229</cx:pt>
          <cx:pt idx="78155">219</cx:pt>
          <cx:pt idx="78156">197</cx:pt>
          <cx:pt idx="78157">202</cx:pt>
          <cx:pt idx="78158">178</cx:pt>
          <cx:pt idx="78159">147</cx:pt>
          <cx:pt idx="78160">157</cx:pt>
          <cx:pt idx="78161">157</cx:pt>
          <cx:pt idx="78162">147</cx:pt>
          <cx:pt idx="78163">122</cx:pt>
          <cx:pt idx="78164">123</cx:pt>
          <cx:pt idx="78165">88</cx:pt>
          <cx:pt idx="78166">33</cx:pt>
          <cx:pt idx="78167">13</cx:pt>
          <cx:pt idx="78168">12</cx:pt>
          <cx:pt idx="78169">1</cx:pt>
          <cx:pt idx="78170">2</cx:pt>
          <cx:pt idx="78171">25</cx:pt>
          <cx:pt idx="78172">36</cx:pt>
          <cx:pt idx="78173">65</cx:pt>
          <cx:pt idx="78174">136</cx:pt>
          <cx:pt idx="78175">133</cx:pt>
          <cx:pt idx="78176">169</cx:pt>
          <cx:pt idx="78177">193</cx:pt>
          <cx:pt idx="78178">195</cx:pt>
          <cx:pt idx="78179">211</cx:pt>
          <cx:pt idx="78180">222</cx:pt>
          <cx:pt idx="78181">226</cx:pt>
          <cx:pt idx="78182">227</cx:pt>
          <cx:pt idx="78183">212</cx:pt>
          <cx:pt idx="78184">219</cx:pt>
          <cx:pt idx="78185">236</cx:pt>
          <cx:pt idx="78186">236</cx:pt>
          <cx:pt idx="78187">198</cx:pt>
          <cx:pt idx="78188">210</cx:pt>
          <cx:pt idx="78189">159</cx:pt>
          <cx:pt idx="78190">58</cx:pt>
          <cx:pt idx="78191">22</cx:pt>
          <cx:pt idx="78192">18</cx:pt>
          <cx:pt idx="78193">11</cx:pt>
          <cx:pt idx="78194">15</cx:pt>
          <cx:pt idx="78195">29</cx:pt>
          <cx:pt idx="78196">51</cx:pt>
          <cx:pt idx="78197">111</cx:pt>
          <cx:pt idx="78198">238</cx:pt>
          <cx:pt idx="78199">229</cx:pt>
          <cx:pt idx="78200">260</cx:pt>
          <cx:pt idx="78201">257</cx:pt>
          <cx:pt idx="78202">260</cx:pt>
          <cx:pt idx="78203">239</cx:pt>
          <cx:pt idx="78204">219</cx:pt>
          <cx:pt idx="78205">236</cx:pt>
          <cx:pt idx="78206">257</cx:pt>
          <cx:pt idx="78207">215</cx:pt>
          <cx:pt idx="78208">217</cx:pt>
          <cx:pt idx="78209">219</cx:pt>
          <cx:pt idx="78210">223</cx:pt>
          <cx:pt idx="78211">223</cx:pt>
          <cx:pt idx="78212">194</cx:pt>
          <cx:pt idx="78213">161</cx:pt>
          <cx:pt idx="78214">84</cx:pt>
          <cx:pt idx="78215">48</cx:pt>
          <cx:pt idx="78216">27</cx:pt>
          <cx:pt idx="78217">18</cx:pt>
          <cx:pt idx="78218">18</cx:pt>
          <cx:pt idx="78219">51</cx:pt>
          <cx:pt idx="78220">78</cx:pt>
          <cx:pt idx="78221">122</cx:pt>
          <cx:pt idx="78222">229</cx:pt>
          <cx:pt idx="78223">193</cx:pt>
          <cx:pt idx="78224">240</cx:pt>
          <cx:pt idx="78225">225</cx:pt>
          <cx:pt idx="78226">247</cx:pt>
          <cx:pt idx="78227">209</cx:pt>
          <cx:pt idx="78228">220</cx:pt>
          <cx:pt idx="78229">210</cx:pt>
          <cx:pt idx="78230">238</cx:pt>
          <cx:pt idx="78231">207</cx:pt>
          <cx:pt idx="78232">196</cx:pt>
          <cx:pt idx="78233">230</cx:pt>
          <cx:pt idx="78234">225</cx:pt>
          <cx:pt idx="78235">201</cx:pt>
          <cx:pt idx="78236">190</cx:pt>
          <cx:pt idx="78237">142</cx:pt>
          <cx:pt idx="78238">73</cx:pt>
          <cx:pt idx="78239">41</cx:pt>
          <cx:pt idx="78240">24</cx:pt>
          <cx:pt idx="78241">14</cx:pt>
          <cx:pt idx="78242">21</cx:pt>
          <cx:pt idx="78243">50</cx:pt>
          <cx:pt idx="78244">74</cx:pt>
          <cx:pt idx="78245">120</cx:pt>
          <cx:pt idx="78246">224</cx:pt>
          <cx:pt idx="78247">206</cx:pt>
          <cx:pt idx="78248">227</cx:pt>
          <cx:pt idx="78249">254</cx:pt>
          <cx:pt idx="78250">277</cx:pt>
          <cx:pt idx="78251">226</cx:pt>
          <cx:pt idx="78252">227</cx:pt>
          <cx:pt idx="78253">225</cx:pt>
          <cx:pt idx="78254">222</cx:pt>
          <cx:pt idx="78255">220</cx:pt>
          <cx:pt idx="78256">212</cx:pt>
          <cx:pt idx="78257">219</cx:pt>
          <cx:pt idx="78258">215</cx:pt>
          <cx:pt idx="78259">196</cx:pt>
          <cx:pt idx="78260">212</cx:pt>
          <cx:pt idx="78261">160</cx:pt>
          <cx:pt idx="78262">83</cx:pt>
          <cx:pt idx="78263">40</cx:pt>
          <cx:pt idx="78264">21</cx:pt>
          <cx:pt idx="78265">15</cx:pt>
          <cx:pt idx="78266">27</cx:pt>
          <cx:pt idx="78267">48</cx:pt>
          <cx:pt idx="78268">81</cx:pt>
          <cx:pt idx="78269">117</cx:pt>
          <cx:pt idx="78270">213</cx:pt>
          <cx:pt idx="78271">183</cx:pt>
          <cx:pt idx="78272">235</cx:pt>
          <cx:pt idx="78273">255</cx:pt>
          <cx:pt idx="78274">281</cx:pt>
          <cx:pt idx="78275">258</cx:pt>
          <cx:pt idx="78276">260</cx:pt>
          <cx:pt idx="78277">252</cx:pt>
          <cx:pt idx="78278">257</cx:pt>
          <cx:pt idx="78279">245</cx:pt>
          <cx:pt idx="78280">239</cx:pt>
          <cx:pt idx="78281">252</cx:pt>
          <cx:pt idx="78282">238</cx:pt>
          <cx:pt idx="78283">191</cx:pt>
          <cx:pt idx="78284">210</cx:pt>
          <cx:pt idx="78285">165</cx:pt>
          <cx:pt idx="78286">73</cx:pt>
          <cx:pt idx="78287">49</cx:pt>
          <cx:pt idx="78288">30</cx:pt>
          <cx:pt idx="78289">12</cx:pt>
          <cx:pt idx="78290">21</cx:pt>
          <cx:pt idx="78291">53</cx:pt>
          <cx:pt idx="78292">68</cx:pt>
          <cx:pt idx="78293">130</cx:pt>
          <cx:pt idx="78294">229</cx:pt>
          <cx:pt idx="78295">218</cx:pt>
          <cx:pt idx="78296">248</cx:pt>
          <cx:pt idx="78297">255</cx:pt>
          <cx:pt idx="78298">276</cx:pt>
          <cx:pt idx="78299">253</cx:pt>
          <cx:pt idx="78300">254</cx:pt>
          <cx:pt idx="78301">239</cx:pt>
          <cx:pt idx="78302">257</cx:pt>
          <cx:pt idx="78303">241</cx:pt>
          <cx:pt idx="78304">240</cx:pt>
          <cx:pt idx="78305">226</cx:pt>
          <cx:pt idx="78306">230</cx:pt>
          <cx:pt idx="78307">199</cx:pt>
          <cx:pt idx="78308">215</cx:pt>
          <cx:pt idx="78309">179</cx:pt>
          <cx:pt idx="78310">72</cx:pt>
          <cx:pt idx="78311">41</cx:pt>
          <cx:pt idx="78312">19</cx:pt>
          <cx:pt idx="78313">7</cx:pt>
          <cx:pt idx="78314">4</cx:pt>
          <cx:pt idx="78315">33</cx:pt>
          <cx:pt idx="78316">47</cx:pt>
          <cx:pt idx="78317">89</cx:pt>
          <cx:pt idx="78318">187</cx:pt>
          <cx:pt idx="78319">164</cx:pt>
          <cx:pt idx="78320">204</cx:pt>
          <cx:pt idx="78321">202</cx:pt>
          <cx:pt idx="78322">230</cx:pt>
          <cx:pt idx="78323">205</cx:pt>
          <cx:pt idx="78324">178</cx:pt>
          <cx:pt idx="78325">194</cx:pt>
          <cx:pt idx="78326">189</cx:pt>
          <cx:pt idx="78327">168</cx:pt>
          <cx:pt idx="78328">154</cx:pt>
          <cx:pt idx="78329">141</cx:pt>
          <cx:pt idx="78330">149</cx:pt>
          <cx:pt idx="78331">116</cx:pt>
          <cx:pt idx="78332">130</cx:pt>
          <cx:pt idx="78333">93</cx:pt>
          <cx:pt idx="78334">37</cx:pt>
          <cx:pt idx="78335">13</cx:pt>
          <cx:pt idx="78336">7</cx:pt>
          <cx:pt idx="78337">1</cx:pt>
          <cx:pt idx="78338">3</cx:pt>
          <cx:pt idx="78339">30</cx:pt>
          <cx:pt idx="78340">43</cx:pt>
          <cx:pt idx="78341">62</cx:pt>
          <cx:pt idx="78342">144</cx:pt>
          <cx:pt idx="78343">131</cx:pt>
          <cx:pt idx="78344">189</cx:pt>
          <cx:pt idx="78345">203</cx:pt>
          <cx:pt idx="78346">215</cx:pt>
          <cx:pt idx="78347">222</cx:pt>
          <cx:pt idx="78348">224</cx:pt>
          <cx:pt idx="78349">225</cx:pt>
          <cx:pt idx="78350">217</cx:pt>
          <cx:pt idx="78351">210</cx:pt>
          <cx:pt idx="78352">215</cx:pt>
          <cx:pt idx="78353">231</cx:pt>
          <cx:pt idx="78354">223</cx:pt>
          <cx:pt idx="78355">211</cx:pt>
          <cx:pt idx="78356">194</cx:pt>
          <cx:pt idx="78357">155</cx:pt>
          <cx:pt idx="78358">57</cx:pt>
          <cx:pt idx="78359">21</cx:pt>
          <cx:pt idx="78360">18</cx:pt>
          <cx:pt idx="78361">11</cx:pt>
          <cx:pt idx="78362">11</cx:pt>
          <cx:pt idx="78363">33</cx:pt>
          <cx:pt idx="78364">45</cx:pt>
          <cx:pt idx="78365">104</cx:pt>
          <cx:pt idx="78366">233</cx:pt>
          <cx:pt idx="78367">211</cx:pt>
          <cx:pt idx="78368">255</cx:pt>
          <cx:pt idx="78369">248</cx:pt>
          <cx:pt idx="78370">259</cx:pt>
          <cx:pt idx="78371">240</cx:pt>
          <cx:pt idx="78372">242</cx:pt>
          <cx:pt idx="78373">225</cx:pt>
          <cx:pt idx="78374">223</cx:pt>
          <cx:pt idx="78375">232</cx:pt>
          <cx:pt idx="78376">208</cx:pt>
          <cx:pt idx="78377">222</cx:pt>
          <cx:pt idx="78378">216</cx:pt>
          <cx:pt idx="78379">197</cx:pt>
          <cx:pt idx="78380">207</cx:pt>
          <cx:pt idx="78381">159</cx:pt>
          <cx:pt idx="78382">83</cx:pt>
          <cx:pt idx="78383">54</cx:pt>
          <cx:pt idx="78384">31</cx:pt>
          <cx:pt idx="78385">21</cx:pt>
          <cx:pt idx="78386">18</cx:pt>
          <cx:pt idx="78387">52</cx:pt>
          <cx:pt idx="78388">70</cx:pt>
          <cx:pt idx="78389">121</cx:pt>
          <cx:pt idx="78390">228</cx:pt>
          <cx:pt idx="78391">190</cx:pt>
          <cx:pt idx="78392">244</cx:pt>
          <cx:pt idx="78393">234</cx:pt>
          <cx:pt idx="78394">244</cx:pt>
          <cx:pt idx="78395">203</cx:pt>
          <cx:pt idx="78396">218</cx:pt>
          <cx:pt idx="78397">197</cx:pt>
          <cx:pt idx="78398">223</cx:pt>
          <cx:pt idx="78399">205</cx:pt>
          <cx:pt idx="78400">216</cx:pt>
          <cx:pt idx="78401">205</cx:pt>
          <cx:pt idx="78402">224</cx:pt>
          <cx:pt idx="78403">206</cx:pt>
          <cx:pt idx="78404">203</cx:pt>
          <cx:pt idx="78405">141</cx:pt>
          <cx:pt idx="78406">70</cx:pt>
          <cx:pt idx="78407">41</cx:pt>
          <cx:pt idx="78408">26</cx:pt>
          <cx:pt idx="78409">14</cx:pt>
          <cx:pt idx="78410">21</cx:pt>
          <cx:pt idx="78411">54</cx:pt>
          <cx:pt idx="78412">69</cx:pt>
          <cx:pt idx="78413">104</cx:pt>
          <cx:pt idx="78414">205</cx:pt>
          <cx:pt idx="78415">192</cx:pt>
          <cx:pt idx="78416">248</cx:pt>
          <cx:pt idx="78417">249</cx:pt>
          <cx:pt idx="78418">253</cx:pt>
          <cx:pt idx="78419">230</cx:pt>
          <cx:pt idx="78420">222</cx:pt>
          <cx:pt idx="78421">237</cx:pt>
          <cx:pt idx="78422">225</cx:pt>
          <cx:pt idx="78423">228</cx:pt>
          <cx:pt idx="78424">210</cx:pt>
          <cx:pt idx="78425">230</cx:pt>
          <cx:pt idx="78426">246</cx:pt>
          <cx:pt idx="78427">202</cx:pt>
          <cx:pt idx="78428">206</cx:pt>
          <cx:pt idx="78429">167</cx:pt>
          <cx:pt idx="78430">89</cx:pt>
          <cx:pt idx="78431">45</cx:pt>
          <cx:pt idx="78432">23</cx:pt>
          <cx:pt idx="78433">19</cx:pt>
          <cx:pt idx="78434">19</cx:pt>
          <cx:pt idx="78435">57</cx:pt>
          <cx:pt idx="78436">75</cx:pt>
          <cx:pt idx="78437">108</cx:pt>
          <cx:pt idx="78438">233</cx:pt>
          <cx:pt idx="78439">198</cx:pt>
          <cx:pt idx="78440">249</cx:pt>
          <cx:pt idx="78441">237</cx:pt>
          <cx:pt idx="78442">262</cx:pt>
          <cx:pt idx="78443">257</cx:pt>
          <cx:pt idx="78444">247</cx:pt>
          <cx:pt idx="78445">243</cx:pt>
          <cx:pt idx="78446">261</cx:pt>
          <cx:pt idx="78447">239</cx:pt>
          <cx:pt idx="78448">251</cx:pt>
          <cx:pt idx="78449">227</cx:pt>
          <cx:pt idx="78450">237</cx:pt>
          <cx:pt idx="78451">181</cx:pt>
          <cx:pt idx="78452">215</cx:pt>
          <cx:pt idx="78453">180</cx:pt>
          <cx:pt idx="78454">90</cx:pt>
          <cx:pt idx="78455">51</cx:pt>
          <cx:pt idx="78456">32</cx:pt>
          <cx:pt idx="78457">22</cx:pt>
          <cx:pt idx="78458">20</cx:pt>
          <cx:pt idx="78459">57</cx:pt>
          <cx:pt idx="78460">67</cx:pt>
          <cx:pt idx="78461">110</cx:pt>
          <cx:pt idx="78462">225</cx:pt>
          <cx:pt idx="78463">211</cx:pt>
          <cx:pt idx="78464">253</cx:pt>
          <cx:pt idx="78465">248</cx:pt>
          <cx:pt idx="78466">270</cx:pt>
          <cx:pt idx="78467">236</cx:pt>
          <cx:pt idx="78468">245</cx:pt>
          <cx:pt idx="78469">234</cx:pt>
          <cx:pt idx="78470">267</cx:pt>
          <cx:pt idx="78471">262</cx:pt>
          <cx:pt idx="78472">239</cx:pt>
          <cx:pt idx="78473">220</cx:pt>
          <cx:pt idx="78474">234</cx:pt>
          <cx:pt idx="78475">204</cx:pt>
          <cx:pt idx="78476">222</cx:pt>
          <cx:pt idx="78477">194</cx:pt>
          <cx:pt idx="78478">106</cx:pt>
          <cx:pt idx="78479">53</cx:pt>
          <cx:pt idx="78480">20</cx:pt>
          <cx:pt idx="78481">7</cx:pt>
          <cx:pt idx="78482">6</cx:pt>
          <cx:pt idx="78483">38</cx:pt>
          <cx:pt idx="78484">49</cx:pt>
          <cx:pt idx="78485">83</cx:pt>
          <cx:pt idx="78486">172</cx:pt>
          <cx:pt idx="78487">163</cx:pt>
          <cx:pt idx="78488">219</cx:pt>
          <cx:pt idx="78489">216</cx:pt>
          <cx:pt idx="78490">237</cx:pt>
          <cx:pt idx="78491">246</cx:pt>
          <cx:pt idx="78492">225</cx:pt>
          <cx:pt idx="78493">233</cx:pt>
          <cx:pt idx="78494">213</cx:pt>
          <cx:pt idx="78495">201</cx:pt>
          <cx:pt idx="78496">154</cx:pt>
          <cx:pt idx="78497">156</cx:pt>
          <cx:pt idx="78498">143</cx:pt>
          <cx:pt idx="78499">134</cx:pt>
          <cx:pt idx="78500">139</cx:pt>
          <cx:pt idx="78501">94</cx:pt>
          <cx:pt idx="78502">43</cx:pt>
          <cx:pt idx="78503">16</cx:pt>
          <cx:pt idx="78504">13</cx:pt>
          <cx:pt idx="78505">3</cx:pt>
          <cx:pt idx="78506">2</cx:pt>
          <cx:pt idx="78507">26</cx:pt>
          <cx:pt idx="78508">36</cx:pt>
          <cx:pt idx="78509">59</cx:pt>
          <cx:pt idx="78510">127</cx:pt>
          <cx:pt idx="78511">125</cx:pt>
          <cx:pt idx="78512">163</cx:pt>
          <cx:pt idx="78513">176</cx:pt>
          <cx:pt idx="78514">179</cx:pt>
          <cx:pt idx="78515">184</cx:pt>
          <cx:pt idx="78516">185</cx:pt>
          <cx:pt idx="78517">203</cx:pt>
          <cx:pt idx="78518">221</cx:pt>
          <cx:pt idx="78519">224</cx:pt>
          <cx:pt idx="78520">202</cx:pt>
          <cx:pt idx="78521">186</cx:pt>
          <cx:pt idx="78522">215</cx:pt>
          <cx:pt idx="78523">192</cx:pt>
          <cx:pt idx="78524">205</cx:pt>
          <cx:pt idx="78525">181</cx:pt>
          <cx:pt idx="78526">84</cx:pt>
          <cx:pt idx="78527">29</cx:pt>
          <cx:pt idx="78528">15</cx:pt>
          <cx:pt idx="78529">18</cx:pt>
          <cx:pt idx="78530">12</cx:pt>
          <cx:pt idx="78531">27</cx:pt>
          <cx:pt idx="78532">42</cx:pt>
          <cx:pt idx="78533">95</cx:pt>
          <cx:pt idx="78534">225</cx:pt>
          <cx:pt idx="78535">203</cx:pt>
          <cx:pt idx="78536">250</cx:pt>
          <cx:pt idx="78537">235</cx:pt>
          <cx:pt idx="78538">274</cx:pt>
          <cx:pt idx="78539">244</cx:pt>
          <cx:pt idx="78540">249</cx:pt>
          <cx:pt idx="78541">205</cx:pt>
          <cx:pt idx="78542">238</cx:pt>
          <cx:pt idx="78543">241</cx:pt>
          <cx:pt idx="78544">203</cx:pt>
          <cx:pt idx="78545">219</cx:pt>
          <cx:pt idx="78546">220</cx:pt>
          <cx:pt idx="78547">201</cx:pt>
          <cx:pt idx="78548">216</cx:pt>
          <cx:pt idx="78549">166</cx:pt>
          <cx:pt idx="78550">81</cx:pt>
          <cx:pt idx="78551">51</cx:pt>
          <cx:pt idx="78552">26</cx:pt>
          <cx:pt idx="78553">20</cx:pt>
          <cx:pt idx="78554">16</cx:pt>
          <cx:pt idx="78555">54</cx:pt>
          <cx:pt idx="78556">72</cx:pt>
          <cx:pt idx="78557">112</cx:pt>
          <cx:pt idx="78558">221</cx:pt>
          <cx:pt idx="78559">214</cx:pt>
          <cx:pt idx="78560">231</cx:pt>
          <cx:pt idx="78561">229</cx:pt>
          <cx:pt idx="78562">248</cx:pt>
          <cx:pt idx="78563">213</cx:pt>
          <cx:pt idx="78564">231</cx:pt>
          <cx:pt idx="78565">220</cx:pt>
          <cx:pt idx="78566">245</cx:pt>
          <cx:pt idx="78567">212</cx:pt>
          <cx:pt idx="78568">207</cx:pt>
          <cx:pt idx="78569">216</cx:pt>
          <cx:pt idx="78570">218</cx:pt>
          <cx:pt idx="78571">200</cx:pt>
          <cx:pt idx="78572">202</cx:pt>
          <cx:pt idx="78573">147</cx:pt>
          <cx:pt idx="78574">84</cx:pt>
          <cx:pt idx="78575">48</cx:pt>
          <cx:pt idx="78576">25</cx:pt>
          <cx:pt idx="78577">15</cx:pt>
          <cx:pt idx="78578">17</cx:pt>
          <cx:pt idx="78579">44</cx:pt>
          <cx:pt idx="78580">75</cx:pt>
          <cx:pt idx="78581">96</cx:pt>
          <cx:pt idx="78582">214</cx:pt>
          <cx:pt idx="78583">216</cx:pt>
          <cx:pt idx="78584">233</cx:pt>
          <cx:pt idx="78585">229</cx:pt>
          <cx:pt idx="78586">243</cx:pt>
          <cx:pt idx="78587">224</cx:pt>
          <cx:pt idx="78588">210</cx:pt>
          <cx:pt idx="78589">215</cx:pt>
          <cx:pt idx="78590">233</cx:pt>
          <cx:pt idx="78591">215</cx:pt>
          <cx:pt idx="78592">205</cx:pt>
          <cx:pt idx="78593">222</cx:pt>
          <cx:pt idx="78594">247</cx:pt>
          <cx:pt idx="78595">213</cx:pt>
          <cx:pt idx="78596">209</cx:pt>
          <cx:pt idx="78597">147</cx:pt>
          <cx:pt idx="78598">79</cx:pt>
          <cx:pt idx="78599">50</cx:pt>
          <cx:pt idx="78600">26</cx:pt>
          <cx:pt idx="78601">20</cx:pt>
          <cx:pt idx="78602">17</cx:pt>
          <cx:pt idx="78603">52</cx:pt>
          <cx:pt idx="78604">79</cx:pt>
          <cx:pt idx="78605">109</cx:pt>
          <cx:pt idx="78606">228</cx:pt>
          <cx:pt idx="78607">204</cx:pt>
          <cx:pt idx="78608">229</cx:pt>
          <cx:pt idx="78609">232</cx:pt>
          <cx:pt idx="78610">256</cx:pt>
          <cx:pt idx="78611">247</cx:pt>
          <cx:pt idx="78612">219</cx:pt>
          <cx:pt idx="78613">224</cx:pt>
          <cx:pt idx="78614">246</cx:pt>
          <cx:pt idx="78615">246</cx:pt>
          <cx:pt idx="78616">225</cx:pt>
          <cx:pt idx="78617">221</cx:pt>
          <cx:pt idx="78618">227</cx:pt>
          <cx:pt idx="78619">209</cx:pt>
          <cx:pt idx="78620">182</cx:pt>
          <cx:pt idx="78621">163</cx:pt>
          <cx:pt idx="78622">91</cx:pt>
          <cx:pt idx="78623">52</cx:pt>
          <cx:pt idx="78624">33</cx:pt>
          <cx:pt idx="78625">19</cx:pt>
          <cx:pt idx="78626">23</cx:pt>
          <cx:pt idx="78627">57</cx:pt>
          <cx:pt idx="78628">71</cx:pt>
          <cx:pt idx="78629">113</cx:pt>
          <cx:pt idx="78630">215</cx:pt>
          <cx:pt idx="78631">218</cx:pt>
          <cx:pt idx="78632">262</cx:pt>
          <cx:pt idx="78633">236</cx:pt>
          <cx:pt idx="78634">265</cx:pt>
          <cx:pt idx="78635">262</cx:pt>
          <cx:pt idx="78636">233</cx:pt>
          <cx:pt idx="78637">248</cx:pt>
          <cx:pt idx="78638">253</cx:pt>
          <cx:pt idx="78639">239</cx:pt>
          <cx:pt idx="78640">214</cx:pt>
          <cx:pt idx="78641">198</cx:pt>
          <cx:pt idx="78642">202</cx:pt>
          <cx:pt idx="78643">196</cx:pt>
          <cx:pt idx="78644">205</cx:pt>
          <cx:pt idx="78645">188</cx:pt>
          <cx:pt idx="78646">124</cx:pt>
          <cx:pt idx="78647">55</cx:pt>
          <cx:pt idx="78648">31</cx:pt>
          <cx:pt idx="78649">7</cx:pt>
          <cx:pt idx="78650">8</cx:pt>
          <cx:pt idx="78651">29</cx:pt>
          <cx:pt idx="78652">62</cx:pt>
          <cx:pt idx="78653">85</cx:pt>
          <cx:pt idx="78654">188</cx:pt>
          <cx:pt idx="78655">182</cx:pt>
          <cx:pt idx="78656">206</cx:pt>
          <cx:pt idx="78657">234</cx:pt>
          <cx:pt idx="78658">226</cx:pt>
          <cx:pt idx="78659">237</cx:pt>
          <cx:pt idx="78660">216</cx:pt>
          <cx:pt idx="78661">231</cx:pt>
          <cx:pt idx="78662">201</cx:pt>
          <cx:pt idx="78663">211</cx:pt>
          <cx:pt idx="78664">189</cx:pt>
          <cx:pt idx="78665">196</cx:pt>
          <cx:pt idx="78666">171</cx:pt>
          <cx:pt idx="78667">152</cx:pt>
          <cx:pt idx="78668">148</cx:pt>
          <cx:pt idx="78669">120</cx:pt>
          <cx:pt idx="78670">60</cx:pt>
          <cx:pt idx="78671">20</cx:pt>
          <cx:pt idx="78672">11</cx:pt>
          <cx:pt idx="78673">1</cx:pt>
          <cx:pt idx="78674">2</cx:pt>
          <cx:pt idx="78675">23</cx:pt>
          <cx:pt idx="78676">44</cx:pt>
          <cx:pt idx="78677">69</cx:pt>
          <cx:pt idx="78678">144</cx:pt>
          <cx:pt idx="78679">145</cx:pt>
          <cx:pt idx="78680">183</cx:pt>
          <cx:pt idx="78681">206</cx:pt>
          <cx:pt idx="78682">211</cx:pt>
          <cx:pt idx="78683">218</cx:pt>
          <cx:pt idx="78684">210</cx:pt>
          <cx:pt idx="78685">210</cx:pt>
          <cx:pt idx="78686">219</cx:pt>
          <cx:pt idx="78687">207</cx:pt>
          <cx:pt idx="78688">200</cx:pt>
          <cx:pt idx="78689">227</cx:pt>
          <cx:pt idx="78690">214</cx:pt>
          <cx:pt idx="78691">192</cx:pt>
          <cx:pt idx="78692">195</cx:pt>
          <cx:pt idx="78693">140</cx:pt>
          <cx:pt idx="78694">48</cx:pt>
          <cx:pt idx="78695">20</cx:pt>
          <cx:pt idx="78696">17</cx:pt>
          <cx:pt idx="78697">9</cx:pt>
          <cx:pt idx="78698">9</cx:pt>
          <cx:pt idx="78699">24</cx:pt>
          <cx:pt idx="78700">39</cx:pt>
          <cx:pt idx="78701">93</cx:pt>
          <cx:pt idx="78702">176</cx:pt>
          <cx:pt idx="78703">154</cx:pt>
          <cx:pt idx="78704">178</cx:pt>
          <cx:pt idx="78705">223</cx:pt>
          <cx:pt idx="78706">195</cx:pt>
          <cx:pt idx="78707">189</cx:pt>
          <cx:pt idx="78708">186</cx:pt>
          <cx:pt idx="78709">162</cx:pt>
          <cx:pt idx="78710">145</cx:pt>
          <cx:pt idx="78711">105</cx:pt>
          <cx:pt idx="78712">104</cx:pt>
          <cx:pt idx="78713">88</cx:pt>
          <cx:pt idx="78714">90</cx:pt>
          <cx:pt idx="78715">79</cx:pt>
          <cx:pt idx="78716">65</cx:pt>
          <cx:pt idx="78717">56</cx:pt>
          <cx:pt idx="78718">24</cx:pt>
          <cx:pt idx="78719">15</cx:pt>
          <cx:pt idx="78720">10</cx:pt>
          <cx:pt idx="78721">6</cx:pt>
          <cx:pt idx="78722">1</cx:pt>
          <cx:pt idx="78723">19</cx:pt>
          <cx:pt idx="78724">25</cx:pt>
          <cx:pt idx="78725">40</cx:pt>
          <cx:pt idx="78726">69</cx:pt>
          <cx:pt idx="78727">68</cx:pt>
          <cx:pt idx="78728">85</cx:pt>
          <cx:pt idx="78729">109</cx:pt>
          <cx:pt idx="78730">150</cx:pt>
          <cx:pt idx="78731">130</cx:pt>
          <cx:pt idx="78732">127</cx:pt>
          <cx:pt idx="78733">111</cx:pt>
          <cx:pt idx="78734">116</cx:pt>
          <cx:pt idx="78735">94</cx:pt>
          <cx:pt idx="78736">97</cx:pt>
          <cx:pt idx="78737">100</cx:pt>
          <cx:pt idx="78738">96</cx:pt>
          <cx:pt idx="78739">91</cx:pt>
          <cx:pt idx="78740">90</cx:pt>
          <cx:pt idx="78741">51</cx:pt>
          <cx:pt idx="78742">18</cx:pt>
          <cx:pt idx="78743">7</cx:pt>
          <cx:pt idx="78744">7</cx:pt>
          <cx:pt idx="78745">6</cx:pt>
          <cx:pt idx="78746">7</cx:pt>
          <cx:pt idx="78747">21</cx:pt>
          <cx:pt idx="78748">37</cx:pt>
          <cx:pt idx="78749">46</cx:pt>
          <cx:pt idx="78750">120</cx:pt>
          <cx:pt idx="78751">112</cx:pt>
          <cx:pt idx="78752">152</cx:pt>
          <cx:pt idx="78753">151</cx:pt>
          <cx:pt idx="78754">201</cx:pt>
          <cx:pt idx="78755">201</cx:pt>
          <cx:pt idx="78756">202</cx:pt>
          <cx:pt idx="78757">183</cx:pt>
          <cx:pt idx="78758">190</cx:pt>
          <cx:pt idx="78759">175</cx:pt>
          <cx:pt idx="78760">156</cx:pt>
          <cx:pt idx="78761">154</cx:pt>
          <cx:pt idx="78762">181</cx:pt>
          <cx:pt idx="78763">151</cx:pt>
          <cx:pt idx="78764">152</cx:pt>
          <cx:pt idx="78765">99</cx:pt>
          <cx:pt idx="78766">42</cx:pt>
          <cx:pt idx="78767">18</cx:pt>
          <cx:pt idx="78768">12</cx:pt>
          <cx:pt idx="78769">7</cx:pt>
          <cx:pt idx="78770">19</cx:pt>
          <cx:pt idx="78771">51</cx:pt>
          <cx:pt idx="78772">62</cx:pt>
          <cx:pt idx="78773">77</cx:pt>
          <cx:pt idx="78774">143</cx:pt>
          <cx:pt idx="78775">140</cx:pt>
          <cx:pt idx="78776">195</cx:pt>
          <cx:pt idx="78777">193</cx:pt>
          <cx:pt idx="78778">209</cx:pt>
          <cx:pt idx="78779">211</cx:pt>
          <cx:pt idx="78780">206</cx:pt>
          <cx:pt idx="78781">205</cx:pt>
          <cx:pt idx="78782">209</cx:pt>
          <cx:pt idx="78783">201</cx:pt>
          <cx:pt idx="78784">176</cx:pt>
          <cx:pt idx="78785">170</cx:pt>
          <cx:pt idx="78786">188</cx:pt>
          <cx:pt idx="78787">158</cx:pt>
          <cx:pt idx="78788">145</cx:pt>
          <cx:pt idx="78789">108</cx:pt>
          <cx:pt idx="78790">58</cx:pt>
          <cx:pt idx="78791">31</cx:pt>
          <cx:pt idx="78792">20</cx:pt>
          <cx:pt idx="78793">10</cx:pt>
          <cx:pt idx="78794">17</cx:pt>
          <cx:pt idx="78795">49</cx:pt>
          <cx:pt idx="78796">61</cx:pt>
          <cx:pt idx="78797">79</cx:pt>
          <cx:pt idx="78798">148</cx:pt>
          <cx:pt idx="78799">146</cx:pt>
          <cx:pt idx="78800">203</cx:pt>
          <cx:pt idx="78801">213</cx:pt>
          <cx:pt idx="78802">251</cx:pt>
          <cx:pt idx="78803">220</cx:pt>
          <cx:pt idx="78804">235</cx:pt>
          <cx:pt idx="78805">220</cx:pt>
          <cx:pt idx="78806">227</cx:pt>
          <cx:pt idx="78807">174</cx:pt>
          <cx:pt idx="78808">188</cx:pt>
          <cx:pt idx="78809">187</cx:pt>
          <cx:pt idx="78810">187</cx:pt>
          <cx:pt idx="78811">162</cx:pt>
          <cx:pt idx="78812">172</cx:pt>
          <cx:pt idx="78813">108</cx:pt>
          <cx:pt idx="78814">56</cx:pt>
          <cx:pt idx="78815">31</cx:pt>
          <cx:pt idx="78816">14</cx:pt>
          <cx:pt idx="78817">5</cx:pt>
          <cx:pt idx="78818">6</cx:pt>
          <cx:pt idx="78819">25</cx:pt>
          <cx:pt idx="78820">42</cx:pt>
          <cx:pt idx="78821">72</cx:pt>
          <cx:pt idx="78822">157</cx:pt>
          <cx:pt idx="78823">147</cx:pt>
          <cx:pt idx="78824">220</cx:pt>
          <cx:pt idx="78825">232</cx:pt>
          <cx:pt idx="78826">227</cx:pt>
          <cx:pt idx="78827">231</cx:pt>
          <cx:pt idx="78828">218</cx:pt>
          <cx:pt idx="78829">212</cx:pt>
          <cx:pt idx="78830">191</cx:pt>
          <cx:pt idx="78831">178</cx:pt>
          <cx:pt idx="78832">152</cx:pt>
          <cx:pt idx="78833">159</cx:pt>
          <cx:pt idx="78834">156</cx:pt>
          <cx:pt idx="78835">133</cx:pt>
          <cx:pt idx="78836">126</cx:pt>
          <cx:pt idx="78837">69</cx:pt>
          <cx:pt idx="78838">28</cx:pt>
          <cx:pt idx="78839">13</cx:pt>
          <cx:pt idx="78840">6</cx:pt>
          <cx:pt idx="78841">2</cx:pt>
          <cx:pt idx="78842">1</cx:pt>
          <cx:pt idx="78843">21</cx:pt>
          <cx:pt idx="78844">31</cx:pt>
          <cx:pt idx="78845">58</cx:pt>
          <cx:pt idx="78846">124</cx:pt>
          <cx:pt idx="78847">119</cx:pt>
          <cx:pt idx="78848">170</cx:pt>
          <cx:pt idx="78849">180</cx:pt>
          <cx:pt idx="78850">215</cx:pt>
          <cx:pt idx="78851">184</cx:pt>
          <cx:pt idx="78852">208</cx:pt>
          <cx:pt idx="78853">193</cx:pt>
          <cx:pt idx="78854">213</cx:pt>
          <cx:pt idx="78855">176</cx:pt>
          <cx:pt idx="78856">194</cx:pt>
          <cx:pt idx="78857">193</cx:pt>
          <cx:pt idx="78858">196</cx:pt>
          <cx:pt idx="78859">181</cx:pt>
          <cx:pt idx="78860">175</cx:pt>
          <cx:pt idx="78861">110</cx:pt>
          <cx:pt idx="78862">45</cx:pt>
          <cx:pt idx="78863">16</cx:pt>
          <cx:pt idx="78864">17</cx:pt>
          <cx:pt idx="78865">13</cx:pt>
          <cx:pt idx="78866">14</cx:pt>
          <cx:pt idx="78867">26</cx:pt>
          <cx:pt idx="78868">39</cx:pt>
          <cx:pt idx="78869">86</cx:pt>
          <cx:pt idx="78870">143</cx:pt>
          <cx:pt idx="78871">137</cx:pt>
          <cx:pt idx="78872">190</cx:pt>
          <cx:pt idx="78873">194</cx:pt>
          <cx:pt idx="78874">194</cx:pt>
          <cx:pt idx="78875">168</cx:pt>
          <cx:pt idx="78876">167</cx:pt>
          <cx:pt idx="78877">158</cx:pt>
          <cx:pt idx="78878">140</cx:pt>
          <cx:pt idx="78879">124</cx:pt>
          <cx:pt idx="78880">125</cx:pt>
          <cx:pt idx="78881">105</cx:pt>
          <cx:pt idx="78882">101</cx:pt>
          <cx:pt idx="78883">84</cx:pt>
          <cx:pt idx="78884">82</cx:pt>
          <cx:pt idx="78885">47</cx:pt>
          <cx:pt idx="78886">20</cx:pt>
          <cx:pt idx="78887">8</cx:pt>
          <cx:pt idx="78888">6</cx:pt>
          <cx:pt idx="78889">2</cx:pt>
          <cx:pt idx="78890">4</cx:pt>
          <cx:pt idx="78891">14</cx:pt>
          <cx:pt idx="78892">27</cx:pt>
          <cx:pt idx="78893">40</cx:pt>
          <cx:pt idx="78894">71</cx:pt>
          <cx:pt idx="78895">76</cx:pt>
          <cx:pt idx="78896">94</cx:pt>
          <cx:pt idx="78897">117</cx:pt>
          <cx:pt idx="78898">146</cx:pt>
          <cx:pt idx="78899">154</cx:pt>
          <cx:pt idx="78900">177</cx:pt>
          <cx:pt idx="78901">148</cx:pt>
          <cx:pt idx="78902">170</cx:pt>
          <cx:pt idx="78903">152</cx:pt>
          <cx:pt idx="78904">162</cx:pt>
          <cx:pt idx="78905">164</cx:pt>
          <cx:pt idx="78906">183</cx:pt>
          <cx:pt idx="78907">168</cx:pt>
          <cx:pt idx="78908">156</cx:pt>
          <cx:pt idx="78909">87</cx:pt>
          <cx:pt idx="78910">16</cx:pt>
          <cx:pt idx="78911">11</cx:pt>
          <cx:pt idx="78912">9</cx:pt>
          <cx:pt idx="78913">7</cx:pt>
          <cx:pt idx="78914">15</cx:pt>
          <cx:pt idx="78915">45</cx:pt>
          <cx:pt idx="78916">54</cx:pt>
          <cx:pt idx="78917">80</cx:pt>
          <cx:pt idx="78918">173</cx:pt>
          <cx:pt idx="78919">140</cx:pt>
          <cx:pt idx="78920">182</cx:pt>
          <cx:pt idx="78921">205</cx:pt>
          <cx:pt idx="78922">215</cx:pt>
          <cx:pt idx="78923">210</cx:pt>
          <cx:pt idx="78924">207</cx:pt>
          <cx:pt idx="78925">210</cx:pt>
          <cx:pt idx="78926">193</cx:pt>
          <cx:pt idx="78927">184</cx:pt>
          <cx:pt idx="78928">210</cx:pt>
          <cx:pt idx="78929">199</cx:pt>
          <cx:pt idx="78930">195</cx:pt>
          <cx:pt idx="78931">162</cx:pt>
          <cx:pt idx="78932">171</cx:pt>
          <cx:pt idx="78933">145</cx:pt>
          <cx:pt idx="78934">79</cx:pt>
          <cx:pt idx="78935">41</cx:pt>
          <cx:pt idx="78936">22</cx:pt>
          <cx:pt idx="78937">13</cx:pt>
          <cx:pt idx="78938">17</cx:pt>
          <cx:pt idx="78939">46</cx:pt>
          <cx:pt idx="78940">61</cx:pt>
          <cx:pt idx="78941">70</cx:pt>
          <cx:pt idx="78942">154</cx:pt>
          <cx:pt idx="78943">151</cx:pt>
          <cx:pt idx="78944">200</cx:pt>
          <cx:pt idx="78945">211</cx:pt>
          <cx:pt idx="78946">212</cx:pt>
          <cx:pt idx="78947">211</cx:pt>
          <cx:pt idx="78948">213</cx:pt>
          <cx:pt idx="78949">210</cx:pt>
          <cx:pt idx="78950">209</cx:pt>
          <cx:pt idx="78951">198</cx:pt>
          <cx:pt idx="78952">196</cx:pt>
          <cx:pt idx="78953">194</cx:pt>
          <cx:pt idx="78954">197</cx:pt>
          <cx:pt idx="78955">157</cx:pt>
          <cx:pt idx="78956">150</cx:pt>
          <cx:pt idx="78957">148</cx:pt>
          <cx:pt idx="78958">73</cx:pt>
          <cx:pt idx="78959">40</cx:pt>
          <cx:pt idx="78960">23</cx:pt>
          <cx:pt idx="78961">14</cx:pt>
          <cx:pt idx="78962">12</cx:pt>
          <cx:pt idx="78963">46</cx:pt>
          <cx:pt idx="78964">67</cx:pt>
          <cx:pt idx="78965">82</cx:pt>
          <cx:pt idx="78966">171</cx:pt>
          <cx:pt idx="78967">155</cx:pt>
          <cx:pt idx="78968">207</cx:pt>
          <cx:pt idx="78969">195</cx:pt>
          <cx:pt idx="78970">214</cx:pt>
          <cx:pt idx="78971">193</cx:pt>
          <cx:pt idx="78972">215</cx:pt>
          <cx:pt idx="78973">191</cx:pt>
          <cx:pt idx="78974">212</cx:pt>
          <cx:pt idx="78975">199</cx:pt>
          <cx:pt idx="78976">197</cx:pt>
          <cx:pt idx="78977">193</cx:pt>
          <cx:pt idx="78978">195</cx:pt>
          <cx:pt idx="78979">160</cx:pt>
          <cx:pt idx="78980">179</cx:pt>
          <cx:pt idx="78981">147</cx:pt>
          <cx:pt idx="78982">90</cx:pt>
          <cx:pt idx="78983">52</cx:pt>
          <cx:pt idx="78984">18</cx:pt>
          <cx:pt idx="78985">5</cx:pt>
          <cx:pt idx="78986">5</cx:pt>
          <cx:pt idx="78987">26</cx:pt>
          <cx:pt idx="78988">38</cx:pt>
          <cx:pt idx="78989">82</cx:pt>
          <cx:pt idx="78990">150</cx:pt>
          <cx:pt idx="78991">147</cx:pt>
          <cx:pt idx="78992">169</cx:pt>
          <cx:pt idx="78993">183</cx:pt>
          <cx:pt idx="78994">180</cx:pt>
          <cx:pt idx="78995">199</cx:pt>
          <cx:pt idx="78996">179</cx:pt>
          <cx:pt idx="78997">185</cx:pt>
          <cx:pt idx="78998">195</cx:pt>
          <cx:pt idx="78999">191</cx:pt>
          <cx:pt idx="79000">187</cx:pt>
          <cx:pt idx="79001">182</cx:pt>
          <cx:pt idx="79002">154</cx:pt>
          <cx:pt idx="79003">137</cx:pt>
          <cx:pt idx="79004">158</cx:pt>
          <cx:pt idx="79005">115</cx:pt>
          <cx:pt idx="79006">50</cx:pt>
          <cx:pt idx="79007">23</cx:pt>
          <cx:pt idx="79008">8</cx:pt>
          <cx:pt idx="79009">2</cx:pt>
          <cx:pt idx="79010">3</cx:pt>
          <cx:pt idx="79011">21</cx:pt>
          <cx:pt idx="79012">38</cx:pt>
          <cx:pt idx="79013">55</cx:pt>
          <cx:pt idx="79014">125</cx:pt>
          <cx:pt idx="79015">140</cx:pt>
          <cx:pt idx="79016">170</cx:pt>
          <cx:pt idx="79017">179</cx:pt>
          <cx:pt idx="79018">214</cx:pt>
          <cx:pt idx="79019">215</cx:pt>
          <cx:pt idx="79020">249</cx:pt>
          <cx:pt idx="79021">217</cx:pt>
          <cx:pt idx="79022">239</cx:pt>
          <cx:pt idx="79023">208</cx:pt>
          <cx:pt idx="79024">211</cx:pt>
          <cx:pt idx="79025">204</cx:pt>
          <cx:pt idx="79026">227</cx:pt>
          <cx:pt idx="79027">201</cx:pt>
          <cx:pt idx="79028">197</cx:pt>
          <cx:pt idx="79029">155</cx:pt>
          <cx:pt idx="79030">61</cx:pt>
          <cx:pt idx="79031">20</cx:pt>
          <cx:pt idx="79032">15</cx:pt>
          <cx:pt idx="79033">21</cx:pt>
          <cx:pt idx="79034">9</cx:pt>
          <cx:pt idx="79035">22</cx:pt>
          <cx:pt idx="79036">44</cx:pt>
          <cx:pt idx="79037">103</cx:pt>
          <cx:pt idx="79038">181</cx:pt>
          <cx:pt idx="79039">192</cx:pt>
          <cx:pt idx="79040">225</cx:pt>
          <cx:pt idx="79041">232</cx:pt>
          <cx:pt idx="79042">239</cx:pt>
          <cx:pt idx="79043">218</cx:pt>
          <cx:pt idx="79044">203</cx:pt>
          <cx:pt idx="79045">221</cx:pt>
          <cx:pt idx="79046">237</cx:pt>
          <cx:pt idx="79047">212</cx:pt>
          <cx:pt idx="79048">208</cx:pt>
          <cx:pt idx="79049">218</cx:pt>
          <cx:pt idx="79050">203</cx:pt>
          <cx:pt idx="79051">197</cx:pt>
          <cx:pt idx="79052">191</cx:pt>
          <cx:pt idx="79053">141</cx:pt>
          <cx:pt idx="79054">56</cx:pt>
          <cx:pt idx="79055">39</cx:pt>
          <cx:pt idx="79056">29</cx:pt>
          <cx:pt idx="79057">17</cx:pt>
          <cx:pt idx="79058">16</cx:pt>
          <cx:pt idx="79059">48</cx:pt>
          <cx:pt idx="79060">61</cx:pt>
          <cx:pt idx="79061">92</cx:pt>
          <cx:pt idx="79062">196</cx:pt>
          <cx:pt idx="79063">175</cx:pt>
          <cx:pt idx="79064">191</cx:pt>
          <cx:pt idx="79065">195</cx:pt>
          <cx:pt idx="79066">227</cx:pt>
          <cx:pt idx="79067">197</cx:pt>
          <cx:pt idx="79068">193</cx:pt>
          <cx:pt idx="79069">180</cx:pt>
          <cx:pt idx="79070">206</cx:pt>
          <cx:pt idx="79071">178</cx:pt>
          <cx:pt idx="79072">193</cx:pt>
          <cx:pt idx="79073">184</cx:pt>
          <cx:pt idx="79074">201</cx:pt>
          <cx:pt idx="79075">187</cx:pt>
          <cx:pt idx="79076">175</cx:pt>
          <cx:pt idx="79077">139</cx:pt>
          <cx:pt idx="79078">67</cx:pt>
          <cx:pt idx="79079">44</cx:pt>
          <cx:pt idx="79080">30</cx:pt>
          <cx:pt idx="79081">15</cx:pt>
          <cx:pt idx="79082">10</cx:pt>
          <cx:pt idx="79083">34</cx:pt>
          <cx:pt idx="79084">64</cx:pt>
          <cx:pt idx="79085">98</cx:pt>
          <cx:pt idx="79086">199</cx:pt>
          <cx:pt idx="79087">175</cx:pt>
          <cx:pt idx="79088">200</cx:pt>
          <cx:pt idx="79089">211</cx:pt>
          <cx:pt idx="79090">190</cx:pt>
          <cx:pt idx="79091">171</cx:pt>
          <cx:pt idx="79092">199</cx:pt>
          <cx:pt idx="79093">163</cx:pt>
          <cx:pt idx="79094">175</cx:pt>
          <cx:pt idx="79095">172</cx:pt>
          <cx:pt idx="79096">183</cx:pt>
          <cx:pt idx="79097">184</cx:pt>
          <cx:pt idx="79098">201</cx:pt>
          <cx:pt idx="79099">164</cx:pt>
          <cx:pt idx="79100">158</cx:pt>
          <cx:pt idx="79101">147</cx:pt>
          <cx:pt idx="79102">100</cx:pt>
          <cx:pt idx="79103">54</cx:pt>
          <cx:pt idx="79104">21</cx:pt>
          <cx:pt idx="79105">13</cx:pt>
          <cx:pt idx="79106">16</cx:pt>
          <cx:pt idx="79107">50</cx:pt>
          <cx:pt idx="79108">69</cx:pt>
          <cx:pt idx="79109">78</cx:pt>
          <cx:pt idx="79110">147</cx:pt>
          <cx:pt idx="79111">154</cx:pt>
          <cx:pt idx="79112">170</cx:pt>
          <cx:pt idx="79113">185</cx:pt>
          <cx:pt idx="79114">194</cx:pt>
          <cx:pt idx="79115">187</cx:pt>
          <cx:pt idx="79116">193</cx:pt>
          <cx:pt idx="79117">194</cx:pt>
          <cx:pt idx="79118">203</cx:pt>
          <cx:pt idx="79119">187</cx:pt>
          <cx:pt idx="79120">211</cx:pt>
          <cx:pt idx="79121">208</cx:pt>
          <cx:pt idx="79122">194</cx:pt>
          <cx:pt idx="79123">181</cx:pt>
          <cx:pt idx="79124">160</cx:pt>
          <cx:pt idx="79125">144</cx:pt>
          <cx:pt idx="79126">81</cx:pt>
          <cx:pt idx="79127">44</cx:pt>
          <cx:pt idx="79128">29</cx:pt>
          <cx:pt idx="79129">20</cx:pt>
          <cx:pt idx="79130">15</cx:pt>
          <cx:pt idx="79131">54</cx:pt>
          <cx:pt idx="79132">66</cx:pt>
          <cx:pt idx="79133">103</cx:pt>
          <cx:pt idx="79134">203</cx:pt>
          <cx:pt idx="79135">187</cx:pt>
          <cx:pt idx="79136">224</cx:pt>
          <cx:pt idx="79137">201</cx:pt>
          <cx:pt idx="79138">237</cx:pt>
          <cx:pt idx="79139">209</cx:pt>
          <cx:pt idx="79140">204</cx:pt>
          <cx:pt idx="79141">179</cx:pt>
          <cx:pt idx="79142">213</cx:pt>
          <cx:pt idx="79143">178</cx:pt>
          <cx:pt idx="79144">188</cx:pt>
          <cx:pt idx="79145">195</cx:pt>
          <cx:pt idx="79146">207</cx:pt>
          <cx:pt idx="79147">165</cx:pt>
          <cx:pt idx="79148">183</cx:pt>
          <cx:pt idx="79149">167</cx:pt>
          <cx:pt idx="79150">102</cx:pt>
          <cx:pt idx="79151">59</cx:pt>
          <cx:pt idx="79152">20</cx:pt>
          <cx:pt idx="79153">6</cx:pt>
          <cx:pt idx="79154">8</cx:pt>
          <cx:pt idx="79155">26</cx:pt>
          <cx:pt idx="79156">43</cx:pt>
          <cx:pt idx="79157">86</cx:pt>
          <cx:pt idx="79158">151</cx:pt>
          <cx:pt idx="79159">161</cx:pt>
          <cx:pt idx="79160">208</cx:pt>
          <cx:pt idx="79161">228</cx:pt>
          <cx:pt idx="79162">236</cx:pt>
          <cx:pt idx="79163">224</cx:pt>
          <cx:pt idx="79164">211</cx:pt>
          <cx:pt idx="79165">191</cx:pt>
          <cx:pt idx="79166">184</cx:pt>
          <cx:pt idx="79167">169</cx:pt>
          <cx:pt idx="79168">168</cx:pt>
          <cx:pt idx="79169">147</cx:pt>
          <cx:pt idx="79170">153</cx:pt>
          <cx:pt idx="79171">118</cx:pt>
          <cx:pt idx="79172">114</cx:pt>
          <cx:pt idx="79173">82</cx:pt>
          <cx:pt idx="79174">38</cx:pt>
          <cx:pt idx="79175">12</cx:pt>
          <cx:pt idx="79176">8</cx:pt>
          <cx:pt idx="79177">5</cx:pt>
          <cx:pt idx="79178">2</cx:pt>
          <cx:pt idx="79179">21</cx:pt>
          <cx:pt idx="79180">34</cx:pt>
          <cx:pt idx="79181">72</cx:pt>
          <cx:pt idx="79182">135</cx:pt>
          <cx:pt idx="79183">120</cx:pt>
          <cx:pt idx="79184">167</cx:pt>
          <cx:pt idx="79185">167</cx:pt>
          <cx:pt idx="79186">209</cx:pt>
          <cx:pt idx="79187">196</cx:pt>
          <cx:pt idx="79188">209</cx:pt>
          <cx:pt idx="79189">201</cx:pt>
          <cx:pt idx="79190">230</cx:pt>
          <cx:pt idx="79191">205</cx:pt>
          <cx:pt idx="79192">204</cx:pt>
          <cx:pt idx="79193">217</cx:pt>
          <cx:pt idx="79194">226</cx:pt>
          <cx:pt idx="79195">196</cx:pt>
          <cx:pt idx="79196">203</cx:pt>
          <cx:pt idx="79197">155</cx:pt>
          <cx:pt idx="79198">55</cx:pt>
          <cx:pt idx="79199">19</cx:pt>
          <cx:pt idx="79200">15</cx:pt>
          <cx:pt idx="79201">10</cx:pt>
          <cx:pt idx="79202">10</cx:pt>
          <cx:pt idx="79203">25</cx:pt>
          <cx:pt idx="79204">44</cx:pt>
          <cx:pt idx="79205">116</cx:pt>
          <cx:pt idx="79206">227</cx:pt>
          <cx:pt idx="79207">199</cx:pt>
          <cx:pt idx="79208">231</cx:pt>
          <cx:pt idx="79209">237</cx:pt>
          <cx:pt idx="79210">246</cx:pt>
          <cx:pt idx="79211">220</cx:pt>
          <cx:pt idx="79212">212</cx:pt>
          <cx:pt idx="79213">199</cx:pt>
          <cx:pt idx="79214">175</cx:pt>
          <cx:pt idx="79215">190</cx:pt>
          <cx:pt idx="79216">203</cx:pt>
          <cx:pt idx="79217">191</cx:pt>
          <cx:pt idx="79218">218</cx:pt>
          <cx:pt idx="79219">173</cx:pt>
          <cx:pt idx="79220">183</cx:pt>
          <cx:pt idx="79221">155</cx:pt>
          <cx:pt idx="79222">91</cx:pt>
          <cx:pt idx="79223">47</cx:pt>
          <cx:pt idx="79224">21</cx:pt>
          <cx:pt idx="79225">15</cx:pt>
          <cx:pt idx="79226">18</cx:pt>
          <cx:pt idx="79227">44</cx:pt>
          <cx:pt idx="79228">59</cx:pt>
          <cx:pt idx="79229">88</cx:pt>
          <cx:pt idx="79230">177</cx:pt>
          <cx:pt idx="79231">158</cx:pt>
          <cx:pt idx="79232">190</cx:pt>
          <cx:pt idx="79233">186</cx:pt>
          <cx:pt idx="79234">190</cx:pt>
          <cx:pt idx="79235">158</cx:pt>
          <cx:pt idx="79236">168</cx:pt>
          <cx:pt idx="79237">171</cx:pt>
          <cx:pt idx="79238">182</cx:pt>
          <cx:pt idx="79239">185</cx:pt>
          <cx:pt idx="79240">177</cx:pt>
          <cx:pt idx="79241">176</cx:pt>
          <cx:pt idx="79242">193</cx:pt>
          <cx:pt idx="79243">167</cx:pt>
          <cx:pt idx="79244">176</cx:pt>
          <cx:pt idx="79245">117</cx:pt>
          <cx:pt idx="79246">68</cx:pt>
          <cx:pt idx="79247">42</cx:pt>
          <cx:pt idx="79248">26</cx:pt>
          <cx:pt idx="79249">12</cx:pt>
          <cx:pt idx="79250">15</cx:pt>
          <cx:pt idx="79251">48</cx:pt>
          <cx:pt idx="79252">62</cx:pt>
          <cx:pt idx="79253">113</cx:pt>
          <cx:pt idx="79254">226</cx:pt>
          <cx:pt idx="79255">199</cx:pt>
          <cx:pt idx="79256">231</cx:pt>
          <cx:pt idx="79257">238</cx:pt>
          <cx:pt idx="79258">249</cx:pt>
          <cx:pt idx="79259">208</cx:pt>
          <cx:pt idx="79260">203</cx:pt>
          <cx:pt idx="79261">201</cx:pt>
          <cx:pt idx="79262">239</cx:pt>
          <cx:pt idx="79263">209</cx:pt>
          <cx:pt idx="79264">208</cx:pt>
          <cx:pt idx="79265">214</cx:pt>
          <cx:pt idx="79266">213</cx:pt>
          <cx:pt idx="79267">188</cx:pt>
          <cx:pt idx="79268">193</cx:pt>
          <cx:pt idx="79269">135</cx:pt>
          <cx:pt idx="79270">64</cx:pt>
          <cx:pt idx="79271">38</cx:pt>
          <cx:pt idx="79272">23</cx:pt>
          <cx:pt idx="79273">14</cx:pt>
          <cx:pt idx="79274">18</cx:pt>
          <cx:pt idx="79275">47</cx:pt>
          <cx:pt idx="79276">68</cx:pt>
          <cx:pt idx="79277">107</cx:pt>
          <cx:pt idx="79278">201</cx:pt>
          <cx:pt idx="79279">196</cx:pt>
          <cx:pt idx="79280">235</cx:pt>
          <cx:pt idx="79281">232</cx:pt>
          <cx:pt idx="79282">246</cx:pt>
          <cx:pt idx="79283">196</cx:pt>
          <cx:pt idx="79284">206</cx:pt>
          <cx:pt idx="79285">194</cx:pt>
          <cx:pt idx="79286">217</cx:pt>
          <cx:pt idx="79287">220</cx:pt>
          <cx:pt idx="79288">227</cx:pt>
          <cx:pt idx="79289">220</cx:pt>
          <cx:pt idx="79290">207</cx:pt>
          <cx:pt idx="79291">186</cx:pt>
          <cx:pt idx="79292">187</cx:pt>
          <cx:pt idx="79293">143</cx:pt>
          <cx:pt idx="79294">61</cx:pt>
          <cx:pt idx="79295">40</cx:pt>
          <cx:pt idx="79296">23</cx:pt>
          <cx:pt idx="79297">15</cx:pt>
          <cx:pt idx="79298">19</cx:pt>
          <cx:pt idx="79299">44</cx:pt>
          <cx:pt idx="79300">76</cx:pt>
          <cx:pt idx="79301">95</cx:pt>
          <cx:pt idx="79302">188</cx:pt>
          <cx:pt idx="79303">212</cx:pt>
          <cx:pt idx="79304">268</cx:pt>
          <cx:pt idx="79305">248</cx:pt>
          <cx:pt idx="79306">249</cx:pt>
          <cx:pt idx="79307">242</cx:pt>
          <cx:pt idx="79308">244</cx:pt>
          <cx:pt idx="79309">247</cx:pt>
          <cx:pt idx="79310">256</cx:pt>
          <cx:pt idx="79311">221</cx:pt>
          <cx:pt idx="79312">223</cx:pt>
          <cx:pt idx="79313">211</cx:pt>
          <cx:pt idx="79314">205</cx:pt>
          <cx:pt idx="79315">195</cx:pt>
          <cx:pt idx="79316">204</cx:pt>
          <cx:pt idx="79317">151</cx:pt>
          <cx:pt idx="79318">77</cx:pt>
          <cx:pt idx="79319">38</cx:pt>
          <cx:pt idx="79320">18</cx:pt>
          <cx:pt idx="79321">10</cx:pt>
          <cx:pt idx="79322">5</cx:pt>
          <cx:pt idx="79323">20</cx:pt>
          <cx:pt idx="79324">44</cx:pt>
          <cx:pt idx="79325">81</cx:pt>
          <cx:pt idx="79326">176</cx:pt>
          <cx:pt idx="79327">165</cx:pt>
          <cx:pt idx="79328">229</cx:pt>
          <cx:pt idx="79329">221</cx:pt>
          <cx:pt idx="79330">261</cx:pt>
          <cx:pt idx="79331">232</cx:pt>
          <cx:pt idx="79332">215</cx:pt>
          <cx:pt idx="79333">217</cx:pt>
          <cx:pt idx="79334">187</cx:pt>
          <cx:pt idx="79335">156</cx:pt>
          <cx:pt idx="79336">150</cx:pt>
          <cx:pt idx="79337">151</cx:pt>
          <cx:pt idx="79338">156</cx:pt>
          <cx:pt idx="79339">122</cx:pt>
          <cx:pt idx="79340">108</cx:pt>
          <cx:pt idx="79341">75</cx:pt>
          <cx:pt idx="79342">30</cx:pt>
          <cx:pt idx="79343">7</cx:pt>
          <cx:pt idx="79344">8</cx:pt>
          <cx:pt idx="79345">2</cx:pt>
          <cx:pt idx="79346">2</cx:pt>
          <cx:pt idx="79347">21</cx:pt>
          <cx:pt idx="79348">34</cx:pt>
          <cx:pt idx="79349">62</cx:pt>
          <cx:pt idx="79350">116</cx:pt>
          <cx:pt idx="79351">116</cx:pt>
          <cx:pt idx="79352">174</cx:pt>
          <cx:pt idx="79353">190</cx:pt>
          <cx:pt idx="79354">207</cx:pt>
          <cx:pt idx="79355">188</cx:pt>
          <cx:pt idx="79356">222</cx:pt>
          <cx:pt idx="79357">225</cx:pt>
          <cx:pt idx="79358">225</cx:pt>
          <cx:pt idx="79359">199</cx:pt>
          <cx:pt idx="79360">191</cx:pt>
          <cx:pt idx="79361">216</cx:pt>
          <cx:pt idx="79362">231</cx:pt>
          <cx:pt idx="79363">200</cx:pt>
          <cx:pt idx="79364">194</cx:pt>
          <cx:pt idx="79365">140</cx:pt>
          <cx:pt idx="79366">50</cx:pt>
          <cx:pt idx="79367">20</cx:pt>
          <cx:pt idx="79368">9</cx:pt>
          <cx:pt idx="79369">15</cx:pt>
          <cx:pt idx="79370">7</cx:pt>
          <cx:pt idx="79371">33</cx:pt>
          <cx:pt idx="79372">39</cx:pt>
          <cx:pt idx="79373">121</cx:pt>
          <cx:pt idx="79374">224</cx:pt>
          <cx:pt idx="79375">212</cx:pt>
          <cx:pt idx="79376">270</cx:pt>
          <cx:pt idx="79377">252</cx:pt>
          <cx:pt idx="79378">244</cx:pt>
          <cx:pt idx="79379">244</cx:pt>
          <cx:pt idx="79380">207</cx:pt>
          <cx:pt idx="79381">234</cx:pt>
          <cx:pt idx="79382">240</cx:pt>
          <cx:pt idx="79383">191</cx:pt>
          <cx:pt idx="79384">216</cx:pt>
          <cx:pt idx="79385">207</cx:pt>
          <cx:pt idx="79386">221</cx:pt>
          <cx:pt idx="79387">189</cx:pt>
          <cx:pt idx="79388">203</cx:pt>
          <cx:pt idx="79389">135</cx:pt>
          <cx:pt idx="79390">66</cx:pt>
          <cx:pt idx="79391">38</cx:pt>
          <cx:pt idx="79392">19</cx:pt>
          <cx:pt idx="79393">16</cx:pt>
          <cx:pt idx="79394">11</cx:pt>
          <cx:pt idx="79395">43</cx:pt>
          <cx:pt idx="79396">71</cx:pt>
          <cx:pt idx="79397">114</cx:pt>
          <cx:pt idx="79398">205</cx:pt>
          <cx:pt idx="79399">183</cx:pt>
          <cx:pt idx="79400">225</cx:pt>
          <cx:pt idx="79401">199</cx:pt>
          <cx:pt idx="79402">222</cx:pt>
          <cx:pt idx="79403">179</cx:pt>
          <cx:pt idx="79404">186</cx:pt>
          <cx:pt idx="79405">182</cx:pt>
          <cx:pt idx="79406">205</cx:pt>
          <cx:pt idx="79407">201</cx:pt>
          <cx:pt idx="79408">210</cx:pt>
          <cx:pt idx="79409">195</cx:pt>
          <cx:pt idx="79410">208</cx:pt>
          <cx:pt idx="79411">173</cx:pt>
          <cx:pt idx="79412">167</cx:pt>
          <cx:pt idx="79413">133</cx:pt>
          <cx:pt idx="79414">71</cx:pt>
          <cx:pt idx="79415">34</cx:pt>
          <cx:pt idx="79416">21</cx:pt>
          <cx:pt idx="79417">18</cx:pt>
          <cx:pt idx="79418">13</cx:pt>
          <cx:pt idx="79419">41</cx:pt>
          <cx:pt idx="79420">67</cx:pt>
          <cx:pt idx="79421">109</cx:pt>
          <cx:pt idx="79422">207</cx:pt>
          <cx:pt idx="79423">194</cx:pt>
          <cx:pt idx="79424">221</cx:pt>
          <cx:pt idx="79425">211</cx:pt>
          <cx:pt idx="79426">210</cx:pt>
          <cx:pt idx="79427">201</cx:pt>
          <cx:pt idx="79428">209</cx:pt>
          <cx:pt idx="79429">199</cx:pt>
          <cx:pt idx="79430">213</cx:pt>
          <cx:pt idx="79431">220</cx:pt>
          <cx:pt idx="79432">206</cx:pt>
          <cx:pt idx="79433">233</cx:pt>
          <cx:pt idx="79434">211</cx:pt>
          <cx:pt idx="79435">172</cx:pt>
          <cx:pt idx="79436">188</cx:pt>
          <cx:pt idx="79437">145</cx:pt>
          <cx:pt idx="79438">69</cx:pt>
          <cx:pt idx="79439">43</cx:pt>
          <cx:pt idx="79440">24</cx:pt>
          <cx:pt idx="79441">15</cx:pt>
          <cx:pt idx="79442">13</cx:pt>
          <cx:pt idx="79443">48</cx:pt>
          <cx:pt idx="79444">70</cx:pt>
          <cx:pt idx="79445">103</cx:pt>
          <cx:pt idx="79446">205</cx:pt>
          <cx:pt idx="79447">201</cx:pt>
          <cx:pt idx="79448">230</cx:pt>
          <cx:pt idx="79449">212</cx:pt>
          <cx:pt idx="79450">226</cx:pt>
          <cx:pt idx="79451">192</cx:pt>
          <cx:pt idx="79452">209</cx:pt>
          <cx:pt idx="79453">212</cx:pt>
          <cx:pt idx="79454">218</cx:pt>
          <cx:pt idx="79455">235</cx:pt>
          <cx:pt idx="79456">205</cx:pt>
          <cx:pt idx="79457">205</cx:pt>
          <cx:pt idx="79458">198</cx:pt>
          <cx:pt idx="79459">204</cx:pt>
          <cx:pt idx="79460">181</cx:pt>
          <cx:pt idx="79461">154</cx:pt>
          <cx:pt idx="79462">78</cx:pt>
          <cx:pt idx="79463">43</cx:pt>
          <cx:pt idx="79464">26</cx:pt>
          <cx:pt idx="79465">16</cx:pt>
          <cx:pt idx="79466">15</cx:pt>
          <cx:pt idx="79467">52</cx:pt>
          <cx:pt idx="79468">77</cx:pt>
          <cx:pt idx="79469">95</cx:pt>
          <cx:pt idx="79470">221</cx:pt>
          <cx:pt idx="79471">209</cx:pt>
          <cx:pt idx="79472">244</cx:pt>
          <cx:pt idx="79473">218</cx:pt>
          <cx:pt idx="79474">250</cx:pt>
          <cx:pt idx="79475">230</cx:pt>
          <cx:pt idx="79476">227</cx:pt>
          <cx:pt idx="79477">252</cx:pt>
          <cx:pt idx="79478">271</cx:pt>
          <cx:pt idx="79479">242</cx:pt>
          <cx:pt idx="79480">247</cx:pt>
          <cx:pt idx="79481">205</cx:pt>
          <cx:pt idx="79482">215</cx:pt>
          <cx:pt idx="79483">192</cx:pt>
          <cx:pt idx="79484">203</cx:pt>
          <cx:pt idx="79485">171</cx:pt>
          <cx:pt idx="79486">97</cx:pt>
          <cx:pt idx="79487">43</cx:pt>
          <cx:pt idx="79488">22</cx:pt>
          <cx:pt idx="79489">7</cx:pt>
          <cx:pt idx="79490">6</cx:pt>
          <cx:pt idx="79491">21</cx:pt>
          <cx:pt idx="79492">46</cx:pt>
          <cx:pt idx="79493">68</cx:pt>
          <cx:pt idx="79494">180</cx:pt>
          <cx:pt idx="79495">166</cx:pt>
          <cx:pt idx="79496">210</cx:pt>
          <cx:pt idx="79497">204</cx:pt>
          <cx:pt idx="79498">224</cx:pt>
          <cx:pt idx="79499">231</cx:pt>
          <cx:pt idx="79500">234</cx:pt>
          <cx:pt idx="79501">205</cx:pt>
          <cx:pt idx="79502">210</cx:pt>
          <cx:pt idx="79503">178</cx:pt>
          <cx:pt idx="79504">169</cx:pt>
          <cx:pt idx="79505">163</cx:pt>
          <cx:pt idx="79506">149</cx:pt>
          <cx:pt idx="79507">131</cx:pt>
          <cx:pt idx="79508">132</cx:pt>
          <cx:pt idx="79509">79</cx:pt>
          <cx:pt idx="79510">29</cx:pt>
          <cx:pt idx="79511">13</cx:pt>
          <cx:pt idx="79512">7</cx:pt>
          <cx:pt idx="79513">2</cx:pt>
          <cx:pt idx="79514">3</cx:pt>
          <cx:pt idx="79515">23</cx:pt>
          <cx:pt idx="79516">33</cx:pt>
          <cx:pt idx="79517">66</cx:pt>
          <cx:pt idx="79518">119</cx:pt>
          <cx:pt idx="79519">128</cx:pt>
          <cx:pt idx="79520">170</cx:pt>
          <cx:pt idx="79521">172</cx:pt>
          <cx:pt idx="79522">189</cx:pt>
          <cx:pt idx="79523">190</cx:pt>
          <cx:pt idx="79524">210</cx:pt>
          <cx:pt idx="79525">201</cx:pt>
          <cx:pt idx="79526">240</cx:pt>
          <cx:pt idx="79527">198</cx:pt>
          <cx:pt idx="79528">208</cx:pt>
          <cx:pt idx="79529">230</cx:pt>
          <cx:pt idx="79530">221</cx:pt>
          <cx:pt idx="79531">185</cx:pt>
          <cx:pt idx="79532">195</cx:pt>
          <cx:pt idx="79533">136</cx:pt>
          <cx:pt idx="79534">44</cx:pt>
          <cx:pt idx="79535">21</cx:pt>
          <cx:pt idx="79536">14</cx:pt>
          <cx:pt idx="79537">17</cx:pt>
          <cx:pt idx="79538">10</cx:pt>
          <cx:pt idx="79539">29</cx:pt>
          <cx:pt idx="79540">43</cx:pt>
          <cx:pt idx="79541">114</cx:pt>
          <cx:pt idx="79542">218</cx:pt>
          <cx:pt idx="79543">199</cx:pt>
          <cx:pt idx="79544">241</cx:pt>
          <cx:pt idx="79545">231</cx:pt>
          <cx:pt idx="79546">256</cx:pt>
          <cx:pt idx="79547">240</cx:pt>
          <cx:pt idx="79548">196</cx:pt>
          <cx:pt idx="79549">222</cx:pt>
          <cx:pt idx="79550">210</cx:pt>
          <cx:pt idx="79551">190</cx:pt>
          <cx:pt idx="79552">205</cx:pt>
          <cx:pt idx="79553">207</cx:pt>
          <cx:pt idx="79554">191</cx:pt>
          <cx:pt idx="79555">183</cx:pt>
          <cx:pt idx="79556">192</cx:pt>
          <cx:pt idx="79557">148</cx:pt>
          <cx:pt idx="79558">63</cx:pt>
          <cx:pt idx="79559">38</cx:pt>
          <cx:pt idx="79560">24</cx:pt>
          <cx:pt idx="79561">16</cx:pt>
          <cx:pt idx="79562">8</cx:pt>
          <cx:pt idx="79563">49</cx:pt>
          <cx:pt idx="79564">66</cx:pt>
          <cx:pt idx="79565">105</cx:pt>
          <cx:pt idx="79566">228</cx:pt>
          <cx:pt idx="79567">210</cx:pt>
          <cx:pt idx="79568">221</cx:pt>
          <cx:pt idx="79569">214</cx:pt>
          <cx:pt idx="79570">237</cx:pt>
          <cx:pt idx="79571">184</cx:pt>
          <cx:pt idx="79572">201</cx:pt>
          <cx:pt idx="79573">219</cx:pt>
          <cx:pt idx="79574">209</cx:pt>
          <cx:pt idx="79575">195</cx:pt>
          <cx:pt idx="79576">189</cx:pt>
          <cx:pt idx="79577">186</cx:pt>
          <cx:pt idx="79578">208</cx:pt>
          <cx:pt idx="79579">171</cx:pt>
          <cx:pt idx="79580">188</cx:pt>
          <cx:pt idx="79581">133</cx:pt>
          <cx:pt idx="79582">64</cx:pt>
          <cx:pt idx="79583">40</cx:pt>
          <cx:pt idx="79584">21</cx:pt>
          <cx:pt idx="79585">17</cx:pt>
          <cx:pt idx="79586">13</cx:pt>
          <cx:pt idx="79587">48</cx:pt>
          <cx:pt idx="79588">68</cx:pt>
          <cx:pt idx="79589">107</cx:pt>
          <cx:pt idx="79590">206</cx:pt>
          <cx:pt idx="79591">208</cx:pt>
          <cx:pt idx="79592">215</cx:pt>
          <cx:pt idx="79593">211</cx:pt>
          <cx:pt idx="79594">240</cx:pt>
          <cx:pt idx="79595">218</cx:pt>
          <cx:pt idx="79596">190</cx:pt>
          <cx:pt idx="79597">196</cx:pt>
          <cx:pt idx="79598">215</cx:pt>
          <cx:pt idx="79599">205</cx:pt>
          <cx:pt idx="79600">211</cx:pt>
          <cx:pt idx="79601">225</cx:pt>
          <cx:pt idx="79602">197</cx:pt>
          <cx:pt idx="79603">176</cx:pt>
          <cx:pt idx="79604">174</cx:pt>
          <cx:pt idx="79605">151</cx:pt>
          <cx:pt idx="79606">77</cx:pt>
          <cx:pt idx="79607">42</cx:pt>
          <cx:pt idx="79608">28</cx:pt>
          <cx:pt idx="79609">19</cx:pt>
          <cx:pt idx="79610">17</cx:pt>
          <cx:pt idx="79611">42</cx:pt>
          <cx:pt idx="79612">69</cx:pt>
          <cx:pt idx="79613">102</cx:pt>
          <cx:pt idx="79614">194</cx:pt>
          <cx:pt idx="79615">213</cx:pt>
          <cx:pt idx="79616">228</cx:pt>
          <cx:pt idx="79617">206</cx:pt>
          <cx:pt idx="79618">237</cx:pt>
          <cx:pt idx="79619">241</cx:pt>
          <cx:pt idx="79620">201</cx:pt>
          <cx:pt idx="79621">217</cx:pt>
          <cx:pt idx="79622">228</cx:pt>
          <cx:pt idx="79623">222</cx:pt>
          <cx:pt idx="79624">213</cx:pt>
          <cx:pt idx="79625">228</cx:pt>
          <cx:pt idx="79626">221</cx:pt>
          <cx:pt idx="79627">180</cx:pt>
          <cx:pt idx="79628">185</cx:pt>
          <cx:pt idx="79629">167</cx:pt>
          <cx:pt idx="79630">69</cx:pt>
          <cx:pt idx="79631">41</cx:pt>
          <cx:pt idx="79632">26</cx:pt>
          <cx:pt idx="79633">19</cx:pt>
          <cx:pt idx="79634">11</cx:pt>
          <cx:pt idx="79635">40</cx:pt>
          <cx:pt idx="79636">74</cx:pt>
          <cx:pt idx="79637">104</cx:pt>
          <cx:pt idx="79638">207</cx:pt>
          <cx:pt idx="79639">201</cx:pt>
          <cx:pt idx="79640">240</cx:pt>
          <cx:pt idx="79641">233</cx:pt>
          <cx:pt idx="79642">265</cx:pt>
          <cx:pt idx="79643">231</cx:pt>
          <cx:pt idx="79644">228</cx:pt>
          <cx:pt idx="79645">240</cx:pt>
          <cx:pt idx="79646">245</cx:pt>
          <cx:pt idx="79647">239</cx:pt>
          <cx:pt idx="79648">232</cx:pt>
          <cx:pt idx="79649">223</cx:pt>
          <cx:pt idx="79650">237</cx:pt>
          <cx:pt idx="79651">191</cx:pt>
          <cx:pt idx="79652">212</cx:pt>
          <cx:pt idx="79653">152</cx:pt>
          <cx:pt idx="79654">74</cx:pt>
          <cx:pt idx="79655">43</cx:pt>
          <cx:pt idx="79656">23</cx:pt>
          <cx:pt idx="79657">9</cx:pt>
          <cx:pt idx="79658">6</cx:pt>
          <cx:pt idx="79659">23</cx:pt>
          <cx:pt idx="79660">47</cx:pt>
          <cx:pt idx="79661">81</cx:pt>
          <cx:pt idx="79662">166</cx:pt>
          <cx:pt idx="79663">159</cx:pt>
          <cx:pt idx="79664">205</cx:pt>
          <cx:pt idx="79665">216</cx:pt>
          <cx:pt idx="79666">232</cx:pt>
          <cx:pt idx="79667">224</cx:pt>
          <cx:pt idx="79668">205</cx:pt>
          <cx:pt idx="79669">194</cx:pt>
          <cx:pt idx="79670">194</cx:pt>
          <cx:pt idx="79671">172</cx:pt>
          <cx:pt idx="79672">157</cx:pt>
          <cx:pt idx="79673">158</cx:pt>
          <cx:pt idx="79674">155</cx:pt>
          <cx:pt idx="79675">140</cx:pt>
          <cx:pt idx="79676">130</cx:pt>
          <cx:pt idx="79677">83</cx:pt>
          <cx:pt idx="79678">27</cx:pt>
          <cx:pt idx="79679">12</cx:pt>
          <cx:pt idx="79680">9</cx:pt>
          <cx:pt idx="79681">1</cx:pt>
          <cx:pt idx="79682">2</cx:pt>
          <cx:pt idx="79683">25</cx:pt>
          <cx:pt idx="79684">36</cx:pt>
          <cx:pt idx="79685">63</cx:pt>
          <cx:pt idx="79686">122</cx:pt>
          <cx:pt idx="79687">94</cx:pt>
          <cx:pt idx="79688">140</cx:pt>
          <cx:pt idx="79689">151</cx:pt>
          <cx:pt idx="79690">155</cx:pt>
          <cx:pt idx="79691">140</cx:pt>
          <cx:pt idx="79692">156</cx:pt>
          <cx:pt idx="79693">168</cx:pt>
          <cx:pt idx="79694">184</cx:pt>
          <cx:pt idx="79695">169</cx:pt>
          <cx:pt idx="79696">181</cx:pt>
          <cx:pt idx="79697">173</cx:pt>
          <cx:pt idx="79698">180</cx:pt>
          <cx:pt idx="79699">146</cx:pt>
          <cx:pt idx="79700">137</cx:pt>
          <cx:pt idx="79701">121</cx:pt>
          <cx:pt idx="79702">78</cx:pt>
          <cx:pt idx="79703">42</cx:pt>
          <cx:pt idx="79704">21</cx:pt>
          <cx:pt idx="79705">15</cx:pt>
          <cx:pt idx="79706">12</cx:pt>
          <cx:pt idx="79707">34</cx:pt>
          <cx:pt idx="79708">42</cx:pt>
          <cx:pt idx="79709">73</cx:pt>
          <cx:pt idx="79710">185</cx:pt>
          <cx:pt idx="79711">195</cx:pt>
          <cx:pt idx="79712">210</cx:pt>
          <cx:pt idx="79713">220</cx:pt>
          <cx:pt idx="79714">252</cx:pt>
          <cx:pt idx="79715">231</cx:pt>
          <cx:pt idx="79716">226</cx:pt>
          <cx:pt idx="79717">219</cx:pt>
          <cx:pt idx="79718">243</cx:pt>
          <cx:pt idx="79719">229</cx:pt>
          <cx:pt idx="79720">196</cx:pt>
          <cx:pt idx="79721">209</cx:pt>
          <cx:pt idx="79722">194</cx:pt>
          <cx:pt idx="79723">193</cx:pt>
          <cx:pt idx="79724">185</cx:pt>
          <cx:pt idx="79725">131</cx:pt>
          <cx:pt idx="79726">96</cx:pt>
          <cx:pt idx="79727">53</cx:pt>
          <cx:pt idx="79728">26</cx:pt>
          <cx:pt idx="79729">17</cx:pt>
          <cx:pt idx="79730">16</cx:pt>
          <cx:pt idx="79731">56</cx:pt>
          <cx:pt idx="79732">67</cx:pt>
          <cx:pt idx="79733">87</cx:pt>
          <cx:pt idx="79734">190</cx:pt>
          <cx:pt idx="79735">212</cx:pt>
          <cx:pt idx="79736">219</cx:pt>
          <cx:pt idx="79737">217</cx:pt>
          <cx:pt idx="79738">241</cx:pt>
          <cx:pt idx="79739">208</cx:pt>
          <cx:pt idx="79740">207</cx:pt>
          <cx:pt idx="79741">204</cx:pt>
          <cx:pt idx="79742">223</cx:pt>
          <cx:pt idx="79743">196</cx:pt>
          <cx:pt idx="79744">206</cx:pt>
          <cx:pt idx="79745">187</cx:pt>
          <cx:pt idx="79746">193</cx:pt>
          <cx:pt idx="79747">181</cx:pt>
          <cx:pt idx="79748">190</cx:pt>
          <cx:pt idx="79749">128</cx:pt>
          <cx:pt idx="79750">73</cx:pt>
          <cx:pt idx="79751">39</cx:pt>
          <cx:pt idx="79752">29</cx:pt>
          <cx:pt idx="79753">11</cx:pt>
          <cx:pt idx="79754">16</cx:pt>
          <cx:pt idx="79755">52</cx:pt>
          <cx:pt idx="79756">61</cx:pt>
          <cx:pt idx="79757">100</cx:pt>
          <cx:pt idx="79758">208</cx:pt>
          <cx:pt idx="79759">198</cx:pt>
          <cx:pt idx="79760">231</cx:pt>
          <cx:pt idx="79761">234</cx:pt>
          <cx:pt idx="79762">245</cx:pt>
          <cx:pt idx="79763">231</cx:pt>
          <cx:pt idx="79764">211</cx:pt>
          <cx:pt idx="79765">210</cx:pt>
          <cx:pt idx="79766">224</cx:pt>
          <cx:pt idx="79767">217</cx:pt>
          <cx:pt idx="79768">216</cx:pt>
          <cx:pt idx="79769">202</cx:pt>
          <cx:pt idx="79770">219</cx:pt>
          <cx:pt idx="79771">197</cx:pt>
          <cx:pt idx="79772">186</cx:pt>
          <cx:pt idx="79773">137</cx:pt>
          <cx:pt idx="79774">73</cx:pt>
          <cx:pt idx="79775">38</cx:pt>
          <cx:pt idx="79776">21</cx:pt>
          <cx:pt idx="79777">19</cx:pt>
          <cx:pt idx="79778">17</cx:pt>
          <cx:pt idx="79779">48</cx:pt>
          <cx:pt idx="79780">70</cx:pt>
          <cx:pt idx="79781">87</cx:pt>
          <cx:pt idx="79782">205</cx:pt>
          <cx:pt idx="79783">202</cx:pt>
          <cx:pt idx="79784">225</cx:pt>
          <cx:pt idx="79785">229</cx:pt>
          <cx:pt idx="79786">255</cx:pt>
          <cx:pt idx="79787">219</cx:pt>
          <cx:pt idx="79788">205</cx:pt>
          <cx:pt idx="79789">218</cx:pt>
          <cx:pt idx="79790">231</cx:pt>
          <cx:pt idx="79791">204</cx:pt>
          <cx:pt idx="79792">200</cx:pt>
          <cx:pt idx="79793">195</cx:pt>
          <cx:pt idx="79794">201</cx:pt>
          <cx:pt idx="79795">176</cx:pt>
          <cx:pt idx="79796">158</cx:pt>
          <cx:pt idx="79797">170</cx:pt>
          <cx:pt idx="79798">67</cx:pt>
          <cx:pt idx="79799">44</cx:pt>
          <cx:pt idx="79800">23</cx:pt>
          <cx:pt idx="79801">15</cx:pt>
          <cx:pt idx="79802">18</cx:pt>
          <cx:pt idx="79803">56</cx:pt>
          <cx:pt idx="79804">66</cx:pt>
          <cx:pt idx="79805">116</cx:pt>
          <cx:pt idx="79806">228</cx:pt>
          <cx:pt idx="79807">201</cx:pt>
          <cx:pt idx="79808">252</cx:pt>
          <cx:pt idx="79809">247</cx:pt>
          <cx:pt idx="79810">272</cx:pt>
          <cx:pt idx="79811">229</cx:pt>
          <cx:pt idx="79812">238</cx:pt>
          <cx:pt idx="79813">257</cx:pt>
          <cx:pt idx="79814">251</cx:pt>
          <cx:pt idx="79815">223</cx:pt>
          <cx:pt idx="79816">227</cx:pt>
          <cx:pt idx="79817">222</cx:pt>
          <cx:pt idx="79818">214</cx:pt>
          <cx:pt idx="79819">202</cx:pt>
          <cx:pt idx="79820">206</cx:pt>
          <cx:pt idx="79821">170</cx:pt>
          <cx:pt idx="79822">68</cx:pt>
          <cx:pt idx="79823">32</cx:pt>
          <cx:pt idx="79824">18</cx:pt>
          <cx:pt idx="79825">7</cx:pt>
          <cx:pt idx="79826">3</cx:pt>
          <cx:pt idx="79827">23</cx:pt>
          <cx:pt idx="79828">44</cx:pt>
          <cx:pt idx="79829">83</cx:pt>
          <cx:pt idx="79830">185</cx:pt>
          <cx:pt idx="79831">174</cx:pt>
          <cx:pt idx="79832">225</cx:pt>
          <cx:pt idx="79833">238</cx:pt>
          <cx:pt idx="79834">251</cx:pt>
          <cx:pt idx="79835">226</cx:pt>
          <cx:pt idx="79836">239</cx:pt>
          <cx:pt idx="79837">210</cx:pt>
          <cx:pt idx="79838">218</cx:pt>
          <cx:pt idx="79839">197</cx:pt>
          <cx:pt idx="79840">160</cx:pt>
          <cx:pt idx="79841">154</cx:pt>
          <cx:pt idx="79842">165</cx:pt>
          <cx:pt idx="79843">128</cx:pt>
          <cx:pt idx="79844">135</cx:pt>
          <cx:pt idx="79845">84</cx:pt>
          <cx:pt idx="79846">29</cx:pt>
          <cx:pt idx="79847">7</cx:pt>
          <cx:pt idx="79848">5</cx:pt>
          <cx:pt idx="79849">2</cx:pt>
          <cx:pt idx="79850">3</cx:pt>
          <cx:pt idx="79851">12</cx:pt>
          <cx:pt idx="79852">36</cx:pt>
          <cx:pt idx="79853">70</cx:pt>
          <cx:pt idx="79854">138</cx:pt>
          <cx:pt idx="79855">143</cx:pt>
          <cx:pt idx="79856">177</cx:pt>
          <cx:pt idx="79857">185</cx:pt>
          <cx:pt idx="79858">216</cx:pt>
          <cx:pt idx="79859">209</cx:pt>
          <cx:pt idx="79860">198</cx:pt>
          <cx:pt idx="79861">211</cx:pt>
          <cx:pt idx="79862">222</cx:pt>
          <cx:pt idx="79863">190</cx:pt>
          <cx:pt idx="79864">186</cx:pt>
          <cx:pt idx="79865">211</cx:pt>
          <cx:pt idx="79866">212</cx:pt>
          <cx:pt idx="79867">193</cx:pt>
          <cx:pt idx="79868">192</cx:pt>
          <cx:pt idx="79869">136</cx:pt>
          <cx:pt idx="79870">46</cx:pt>
          <cx:pt idx="79871">15</cx:pt>
          <cx:pt idx="79872">24</cx:pt>
          <cx:pt idx="79873">10</cx:pt>
          <cx:pt idx="79874">12</cx:pt>
          <cx:pt idx="79875">23</cx:pt>
          <cx:pt idx="79876">39</cx:pt>
          <cx:pt idx="79877">117</cx:pt>
          <cx:pt idx="79878">238</cx:pt>
          <cx:pt idx="79879">199</cx:pt>
          <cx:pt idx="79880">265</cx:pt>
          <cx:pt idx="79881">248</cx:pt>
          <cx:pt idx="79882">247</cx:pt>
          <cx:pt idx="79883">228</cx:pt>
          <cx:pt idx="79884">227</cx:pt>
          <cx:pt idx="79885">199</cx:pt>
          <cx:pt idx="79886">225</cx:pt>
          <cx:pt idx="79887">218</cx:pt>
          <cx:pt idx="79888">187</cx:pt>
          <cx:pt idx="79889">190</cx:pt>
          <cx:pt idx="79890">221</cx:pt>
          <cx:pt idx="79891">189</cx:pt>
          <cx:pt idx="79892">206</cx:pt>
          <cx:pt idx="79893">147</cx:pt>
          <cx:pt idx="79894">62</cx:pt>
          <cx:pt idx="79895">38</cx:pt>
          <cx:pt idx="79896">23</cx:pt>
          <cx:pt idx="79897">17</cx:pt>
          <cx:pt idx="79898">17</cx:pt>
          <cx:pt idx="79899">50</cx:pt>
          <cx:pt idx="79900">68</cx:pt>
          <cx:pt idx="79901">113</cx:pt>
          <cx:pt idx="79902">213</cx:pt>
          <cx:pt idx="79903">192</cx:pt>
          <cx:pt idx="79904">250</cx:pt>
          <cx:pt idx="79905">236</cx:pt>
          <cx:pt idx="79906">223</cx:pt>
          <cx:pt idx="79907">194</cx:pt>
          <cx:pt idx="79908">198</cx:pt>
          <cx:pt idx="79909">217</cx:pt>
          <cx:pt idx="79910">234</cx:pt>
          <cx:pt idx="79911">215</cx:pt>
          <cx:pt idx="79912">201</cx:pt>
          <cx:pt idx="79913">205</cx:pt>
          <cx:pt idx="79914">209</cx:pt>
          <cx:pt idx="79915">190</cx:pt>
          <cx:pt idx="79916">191</cx:pt>
          <cx:pt idx="79917">136</cx:pt>
          <cx:pt idx="79918">60</cx:pt>
          <cx:pt idx="79919">40</cx:pt>
          <cx:pt idx="79920">24</cx:pt>
          <cx:pt idx="79921">16</cx:pt>
          <cx:pt idx="79922">14</cx:pt>
          <cx:pt idx="79923">53</cx:pt>
          <cx:pt idx="79924">66</cx:pt>
          <cx:pt idx="79925">115</cx:pt>
          <cx:pt idx="79926">212</cx:pt>
          <cx:pt idx="79927">200</cx:pt>
          <cx:pt idx="79928">218</cx:pt>
          <cx:pt idx="79929">243</cx:pt>
          <cx:pt idx="79930">251</cx:pt>
          <cx:pt idx="79931">223</cx:pt>
          <cx:pt idx="79932">214</cx:pt>
          <cx:pt idx="79933">219</cx:pt>
          <cx:pt idx="79934">250</cx:pt>
          <cx:pt idx="79935">231</cx:pt>
          <cx:pt idx="79936">215</cx:pt>
          <cx:pt idx="79937">213</cx:pt>
          <cx:pt idx="79938">239</cx:pt>
          <cx:pt idx="79939">191</cx:pt>
          <cx:pt idx="79940">205</cx:pt>
          <cx:pt idx="79941">138</cx:pt>
          <cx:pt idx="79942">68</cx:pt>
          <cx:pt idx="79943">42</cx:pt>
          <cx:pt idx="79944">21</cx:pt>
          <cx:pt idx="79945">17</cx:pt>
          <cx:pt idx="79946">20</cx:pt>
          <cx:pt idx="79947">60</cx:pt>
          <cx:pt idx="79948">67</cx:pt>
          <cx:pt idx="79949">116</cx:pt>
          <cx:pt idx="79950">213</cx:pt>
          <cx:pt idx="79951">213</cx:pt>
          <cx:pt idx="79952">250</cx:pt>
          <cx:pt idx="79953">255</cx:pt>
          <cx:pt idx="79954">243</cx:pt>
          <cx:pt idx="79955">233</cx:pt>
          <cx:pt idx="79956">229</cx:pt>
          <cx:pt idx="79957">243</cx:pt>
          <cx:pt idx="79958">259</cx:pt>
          <cx:pt idx="79959">229</cx:pt>
          <cx:pt idx="79960">237</cx:pt>
          <cx:pt idx="79961">245</cx:pt>
          <cx:pt idx="79962">245</cx:pt>
          <cx:pt idx="79963">210</cx:pt>
          <cx:pt idx="79964">208</cx:pt>
          <cx:pt idx="79965">148</cx:pt>
          <cx:pt idx="79966">58</cx:pt>
          <cx:pt idx="79967">36</cx:pt>
          <cx:pt idx="79968">28</cx:pt>
          <cx:pt idx="79969">15</cx:pt>
          <cx:pt idx="79970">14</cx:pt>
          <cx:pt idx="79971">58</cx:pt>
          <cx:pt idx="79972">77</cx:pt>
          <cx:pt idx="79973">113</cx:pt>
          <cx:pt idx="79974">235</cx:pt>
          <cx:pt idx="79975">224</cx:pt>
          <cx:pt idx="79976">274</cx:pt>
          <cx:pt idx="79977">265</cx:pt>
          <cx:pt idx="79978">283</cx:pt>
          <cx:pt idx="79979">268</cx:pt>
          <cx:pt idx="79980">260</cx:pt>
          <cx:pt idx="79981">251</cx:pt>
          <cx:pt idx="79982">270</cx:pt>
          <cx:pt idx="79983">254</cx:pt>
          <cx:pt idx="79984">240</cx:pt>
          <cx:pt idx="79985">261</cx:pt>
          <cx:pt idx="79986">232</cx:pt>
          <cx:pt idx="79987">211</cx:pt>
          <cx:pt idx="79988">225</cx:pt>
          <cx:pt idx="79989">152</cx:pt>
          <cx:pt idx="79990">65</cx:pt>
          <cx:pt idx="79991">32</cx:pt>
          <cx:pt idx="79992">25</cx:pt>
          <cx:pt idx="79993">8</cx:pt>
          <cx:pt idx="79994">6</cx:pt>
          <cx:pt idx="79995">30</cx:pt>
          <cx:pt idx="79996">47</cx:pt>
          <cx:pt idx="79997">90</cx:pt>
          <cx:pt idx="79998">197</cx:pt>
          <cx:pt idx="79999">180</cx:pt>
          <cx:pt idx="80000">249</cx:pt>
          <cx:pt idx="80001">249</cx:pt>
          <cx:pt idx="80002">274</cx:pt>
          <cx:pt idx="80003">244</cx:pt>
          <cx:pt idx="80004">252</cx:pt>
          <cx:pt idx="80005">265</cx:pt>
          <cx:pt idx="80006">232</cx:pt>
          <cx:pt idx="80007">211</cx:pt>
          <cx:pt idx="80008">178</cx:pt>
          <cx:pt idx="80009">186</cx:pt>
          <cx:pt idx="80010">193</cx:pt>
          <cx:pt idx="80011">157</cx:pt>
          <cx:pt idx="80012">132</cx:pt>
          <cx:pt idx="80013">74</cx:pt>
          <cx:pt idx="80014">30</cx:pt>
          <cx:pt idx="80015">12</cx:pt>
          <cx:pt idx="80016">8</cx:pt>
          <cx:pt idx="80017">3</cx:pt>
          <cx:pt idx="80018">3</cx:pt>
          <cx:pt idx="80019">24</cx:pt>
          <cx:pt idx="80020">39</cx:pt>
          <cx:pt idx="80021">72</cx:pt>
          <cx:pt idx="80022">132</cx:pt>
          <cx:pt idx="80023">136</cx:pt>
          <cx:pt idx="80024">200</cx:pt>
          <cx:pt idx="80025">203</cx:pt>
          <cx:pt idx="80026">243</cx:pt>
          <cx:pt idx="80027">232</cx:pt>
          <cx:pt idx="80028">222</cx:pt>
          <cx:pt idx="80029">227</cx:pt>
          <cx:pt idx="80030">238</cx:pt>
          <cx:pt idx="80031">213</cx:pt>
          <cx:pt idx="80032">225</cx:pt>
          <cx:pt idx="80033">215</cx:pt>
          <cx:pt idx="80034">236</cx:pt>
          <cx:pt idx="80035">200</cx:pt>
          <cx:pt idx="80036">206</cx:pt>
          <cx:pt idx="80037">124</cx:pt>
          <cx:pt idx="80038">44</cx:pt>
          <cx:pt idx="80039">11</cx:pt>
          <cx:pt idx="80040">18</cx:pt>
          <cx:pt idx="80041">11</cx:pt>
          <cx:pt idx="80042">11</cx:pt>
          <cx:pt idx="80043">23</cx:pt>
          <cx:pt idx="80044">36</cx:pt>
          <cx:pt idx="80045">113</cx:pt>
          <cx:pt idx="80046">234</cx:pt>
          <cx:pt idx="80047">222</cx:pt>
          <cx:pt idx="80048">259</cx:pt>
          <cx:pt idx="80049">255</cx:pt>
          <cx:pt idx="80050">282</cx:pt>
          <cx:pt idx="80051">233</cx:pt>
          <cx:pt idx="80052">228</cx:pt>
          <cx:pt idx="80053">224</cx:pt>
          <cx:pt idx="80054">229</cx:pt>
          <cx:pt idx="80055">227</cx:pt>
          <cx:pt idx="80056">221</cx:pt>
          <cx:pt idx="80057">216</cx:pt>
          <cx:pt idx="80058">221</cx:pt>
          <cx:pt idx="80059">216</cx:pt>
          <cx:pt idx="80060">198</cx:pt>
          <cx:pt idx="80061">142</cx:pt>
          <cx:pt idx="80062">64</cx:pt>
          <cx:pt idx="80063">35</cx:pt>
          <cx:pt idx="80064">22</cx:pt>
          <cx:pt idx="80065">13</cx:pt>
          <cx:pt idx="80066">15</cx:pt>
          <cx:pt idx="80067">56</cx:pt>
          <cx:pt idx="80068">63</cx:pt>
          <cx:pt idx="80069">113</cx:pt>
          <cx:pt idx="80070">234</cx:pt>
          <cx:pt idx="80071">191</cx:pt>
          <cx:pt idx="80072">235</cx:pt>
          <cx:pt idx="80073">231</cx:pt>
          <cx:pt idx="80074">257</cx:pt>
          <cx:pt idx="80075">181</cx:pt>
          <cx:pt idx="80076">220</cx:pt>
          <cx:pt idx="80077">201</cx:pt>
          <cx:pt idx="80078">226</cx:pt>
          <cx:pt idx="80079">205</cx:pt>
          <cx:pt idx="80080">207</cx:pt>
          <cx:pt idx="80081">204</cx:pt>
          <cx:pt idx="80082">222</cx:pt>
          <cx:pt idx="80083">181</cx:pt>
          <cx:pt idx="80084">197</cx:pt>
          <cx:pt idx="80085">118</cx:pt>
          <cx:pt idx="80086">59</cx:pt>
          <cx:pt idx="80087">40</cx:pt>
          <cx:pt idx="80088">19</cx:pt>
          <cx:pt idx="80089">17</cx:pt>
          <cx:pt idx="80090">15</cx:pt>
          <cx:pt idx="80091">56</cx:pt>
          <cx:pt idx="80092">71</cx:pt>
          <cx:pt idx="80093">115</cx:pt>
          <cx:pt idx="80094">235</cx:pt>
          <cx:pt idx="80095">220</cx:pt>
          <cx:pt idx="80096">228</cx:pt>
          <cx:pt idx="80097">239</cx:pt>
          <cx:pt idx="80098">243</cx:pt>
          <cx:pt idx="80099">216</cx:pt>
          <cx:pt idx="80100">209</cx:pt>
          <cx:pt idx="80101">230</cx:pt>
          <cx:pt idx="80102">242</cx:pt>
          <cx:pt idx="80103">219</cx:pt>
          <cx:pt idx="80104">211</cx:pt>
          <cx:pt idx="80105">229</cx:pt>
          <cx:pt idx="80106">230</cx:pt>
          <cx:pt idx="80107">202</cx:pt>
          <cx:pt idx="80108">204</cx:pt>
          <cx:pt idx="80109">144</cx:pt>
          <cx:pt idx="80110">60</cx:pt>
          <cx:pt idx="80111">41</cx:pt>
          <cx:pt idx="80112">20</cx:pt>
          <cx:pt idx="80113">16</cx:pt>
          <cx:pt idx="80114">15</cx:pt>
          <cx:pt idx="80115">49</cx:pt>
          <cx:pt idx="80116">64</cx:pt>
          <cx:pt idx="80117">112</cx:pt>
          <cx:pt idx="80118">221</cx:pt>
          <cx:pt idx="80119">214</cx:pt>
          <cx:pt idx="80120">234</cx:pt>
          <cx:pt idx="80121">249</cx:pt>
          <cx:pt idx="80122">270</cx:pt>
          <cx:pt idx="80123">232</cx:pt>
          <cx:pt idx="80124">234</cx:pt>
          <cx:pt idx="80125">217</cx:pt>
          <cx:pt idx="80126">250</cx:pt>
          <cx:pt idx="80127">221</cx:pt>
          <cx:pt idx="80128">229</cx:pt>
          <cx:pt idx="80129">232</cx:pt>
          <cx:pt idx="80130">230</cx:pt>
          <cx:pt idx="80131">213</cx:pt>
          <cx:pt idx="80132">213</cx:pt>
          <cx:pt idx="80133">158</cx:pt>
          <cx:pt idx="80134">57</cx:pt>
          <cx:pt idx="80135">40</cx:pt>
          <cx:pt idx="80136">23</cx:pt>
          <cx:pt idx="80137">19</cx:pt>
          <cx:pt idx="80138">20</cx:pt>
          <cx:pt idx="80139">60</cx:pt>
          <cx:pt idx="80140">68</cx:pt>
          <cx:pt idx="80141">120</cx:pt>
          <cx:pt idx="80142">235</cx:pt>
          <cx:pt idx="80143">206</cx:pt>
          <cx:pt idx="80144">260</cx:pt>
          <cx:pt idx="80145">250</cx:pt>
          <cx:pt idx="80146">260</cx:pt>
          <cx:pt idx="80147">245</cx:pt>
          <cx:pt idx="80148">244</cx:pt>
          <cx:pt idx="80149">254</cx:pt>
          <cx:pt idx="80150">243</cx:pt>
          <cx:pt idx="80151">232</cx:pt>
          <cx:pt idx="80152">241</cx:pt>
          <cx:pt idx="80153">223</cx:pt>
          <cx:pt idx="80154">227</cx:pt>
          <cx:pt idx="80155">192</cx:pt>
          <cx:pt idx="80156">224</cx:pt>
          <cx:pt idx="80157">166</cx:pt>
          <cx:pt idx="80158">69</cx:pt>
          <cx:pt idx="80159">30</cx:pt>
          <cx:pt idx="80160">14</cx:pt>
          <cx:pt idx="80161">5</cx:pt>
          <cx:pt idx="80162">5</cx:pt>
          <cx:pt idx="80163">32</cx:pt>
          <cx:pt idx="80164">51</cx:pt>
          <cx:pt idx="80165">104</cx:pt>
          <cx:pt idx="80166">196</cx:pt>
          <cx:pt idx="80167">187</cx:pt>
          <cx:pt idx="80168">231</cx:pt>
          <cx:pt idx="80169">249</cx:pt>
          <cx:pt idx="80170">278</cx:pt>
          <cx:pt idx="80171">254</cx:pt>
          <cx:pt idx="80172">237</cx:pt>
          <cx:pt idx="80173">248</cx:pt>
          <cx:pt idx="80174">221</cx:pt>
          <cx:pt idx="80175">216</cx:pt>
          <cx:pt idx="80176">205</cx:pt>
          <cx:pt idx="80177">195</cx:pt>
          <cx:pt idx="80178">182</cx:pt>
          <cx:pt idx="80179">153</cx:pt>
          <cx:pt idx="80180">143</cx:pt>
          <cx:pt idx="80181">100</cx:pt>
          <cx:pt idx="80182">33</cx:pt>
          <cx:pt idx="80183">12</cx:pt>
          <cx:pt idx="80184">5</cx:pt>
          <cx:pt idx="80185">2</cx:pt>
          <cx:pt idx="80186">2</cx:pt>
          <cx:pt idx="80187">22</cx:pt>
          <cx:pt idx="80188">40</cx:pt>
          <cx:pt idx="80189">82</cx:pt>
          <cx:pt idx="80190">142</cx:pt>
          <cx:pt idx="80191">131</cx:pt>
          <cx:pt idx="80192">200</cx:pt>
          <cx:pt idx="80193">199</cx:pt>
          <cx:pt idx="80194">223</cx:pt>
          <cx:pt idx="80195">237</cx:pt>
          <cx:pt idx="80196">226</cx:pt>
          <cx:pt idx="80197">251</cx:pt>
          <cx:pt idx="80198">234</cx:pt>
          <cx:pt idx="80199">220</cx:pt>
          <cx:pt idx="80200">216</cx:pt>
          <cx:pt idx="80201">242</cx:pt>
          <cx:pt idx="80202">240</cx:pt>
          <cx:pt idx="80203">201</cx:pt>
          <cx:pt idx="80204">198</cx:pt>
          <cx:pt idx="80205">134</cx:pt>
          <cx:pt idx="80206">54</cx:pt>
          <cx:pt idx="80207">17</cx:pt>
          <cx:pt idx="80208">20</cx:pt>
          <cx:pt idx="80209">12</cx:pt>
          <cx:pt idx="80210">13</cx:pt>
          <cx:pt idx="80211">29</cx:pt>
          <cx:pt idx="80212">49</cx:pt>
          <cx:pt idx="80213">126</cx:pt>
          <cx:pt idx="80214">242</cx:pt>
          <cx:pt idx="80215">207</cx:pt>
          <cx:pt idx="80216">242</cx:pt>
          <cx:pt idx="80217">243</cx:pt>
          <cx:pt idx="80218">264</cx:pt>
          <cx:pt idx="80219">239</cx:pt>
          <cx:pt idx="80220">228</cx:pt>
          <cx:pt idx="80221">228</cx:pt>
          <cx:pt idx="80222">236</cx:pt>
          <cx:pt idx="80223">210</cx:pt>
          <cx:pt idx="80224">226</cx:pt>
          <cx:pt idx="80225">213</cx:pt>
          <cx:pt idx="80226">218</cx:pt>
          <cx:pt idx="80227">194</cx:pt>
          <cx:pt idx="80228">184</cx:pt>
          <cx:pt idx="80229">132</cx:pt>
          <cx:pt idx="80230">61</cx:pt>
          <cx:pt idx="80231">39</cx:pt>
          <cx:pt idx="80232">22</cx:pt>
          <cx:pt idx="80233">16</cx:pt>
          <cx:pt idx="80234">14</cx:pt>
          <cx:pt idx="80235">52</cx:pt>
          <cx:pt idx="80236">64</cx:pt>
          <cx:pt idx="80237">126</cx:pt>
          <cx:pt idx="80238">226</cx:pt>
          <cx:pt idx="80239">201</cx:pt>
          <cx:pt idx="80240">234</cx:pt>
          <cx:pt idx="80241">237</cx:pt>
          <cx:pt idx="80242">243</cx:pt>
          <cx:pt idx="80243">192</cx:pt>
          <cx:pt idx="80244">206</cx:pt>
          <cx:pt idx="80245">215</cx:pt>
          <cx:pt idx="80246">243</cx:pt>
          <cx:pt idx="80247">208</cx:pt>
          <cx:pt idx="80248">219</cx:pt>
          <cx:pt idx="80249">207</cx:pt>
          <cx:pt idx="80250">210</cx:pt>
          <cx:pt idx="80251">185</cx:pt>
          <cx:pt idx="80252">179</cx:pt>
          <cx:pt idx="80253">125</cx:pt>
          <cx:pt idx="80254">64</cx:pt>
          <cx:pt idx="80255">36</cx:pt>
          <cx:pt idx="80256">19</cx:pt>
          <cx:pt idx="80257">16</cx:pt>
          <cx:pt idx="80258">17</cx:pt>
          <cx:pt idx="80259">52</cx:pt>
          <cx:pt idx="80260">64</cx:pt>
          <cx:pt idx="80261">113</cx:pt>
          <cx:pt idx="80262">219</cx:pt>
          <cx:pt idx="80263">204</cx:pt>
          <cx:pt idx="80264">240</cx:pt>
          <cx:pt idx="80265">243</cx:pt>
          <cx:pt idx="80266">268</cx:pt>
          <cx:pt idx="80267">209</cx:pt>
          <cx:pt idx="80268">221</cx:pt>
          <cx:pt idx="80269">240</cx:pt>
          <cx:pt idx="80270">239</cx:pt>
          <cx:pt idx="80271">240</cx:pt>
          <cx:pt idx="80272">238</cx:pt>
          <cx:pt idx="80273">241</cx:pt>
          <cx:pt idx="80274">236</cx:pt>
          <cx:pt idx="80275">198</cx:pt>
          <cx:pt idx="80276">212</cx:pt>
          <cx:pt idx="80277">143</cx:pt>
          <cx:pt idx="80278">59</cx:pt>
          <cx:pt idx="80279">40</cx:pt>
          <cx:pt idx="80280">21</cx:pt>
          <cx:pt idx="80281">14</cx:pt>
          <cx:pt idx="80282">18</cx:pt>
          <cx:pt idx="80283">48</cx:pt>
          <cx:pt idx="80284">54</cx:pt>
          <cx:pt idx="80285">120</cx:pt>
          <cx:pt idx="80286">234</cx:pt>
          <cx:pt idx="80287">201</cx:pt>
          <cx:pt idx="80288">247</cx:pt>
          <cx:pt idx="80289">245</cx:pt>
          <cx:pt idx="80290">263</cx:pt>
          <cx:pt idx="80291">242</cx:pt>
          <cx:pt idx="80292">230</cx:pt>
          <cx:pt idx="80293">242</cx:pt>
          <cx:pt idx="80294">272</cx:pt>
          <cx:pt idx="80295">242</cx:pt>
          <cx:pt idx="80296">245</cx:pt>
          <cx:pt idx="80297">230</cx:pt>
          <cx:pt idx="80298">241</cx:pt>
          <cx:pt idx="80299">217</cx:pt>
          <cx:pt idx="80300">200</cx:pt>
          <cx:pt idx="80301">162</cx:pt>
          <cx:pt idx="80302">60</cx:pt>
          <cx:pt idx="80303">34</cx:pt>
          <cx:pt idx="80304">27</cx:pt>
          <cx:pt idx="80305">16</cx:pt>
          <cx:pt idx="80306">19</cx:pt>
          <cx:pt idx="80307">54</cx:pt>
          <cx:pt idx="80308">62</cx:pt>
          <cx:pt idx="80309">121</cx:pt>
          <cx:pt idx="80310">242</cx:pt>
          <cx:pt idx="80311">201</cx:pt>
          <cx:pt idx="80312">240</cx:pt>
          <cx:pt idx="80313">237</cx:pt>
          <cx:pt idx="80314">257</cx:pt>
          <cx:pt idx="80315">260</cx:pt>
          <cx:pt idx="80316">241</cx:pt>
          <cx:pt idx="80317">246</cx:pt>
          <cx:pt idx="80318">272</cx:pt>
          <cx:pt idx="80319">247</cx:pt>
          <cx:pt idx="80320">253</cx:pt>
          <cx:pt idx="80321">232</cx:pt>
          <cx:pt idx="80322">244</cx:pt>
          <cx:pt idx="80323">217</cx:pt>
          <cx:pt idx="80324">228</cx:pt>
          <cx:pt idx="80325">154</cx:pt>
          <cx:pt idx="80326">77</cx:pt>
          <cx:pt idx="80327">39</cx:pt>
          <cx:pt idx="80328">19</cx:pt>
          <cx:pt idx="80329">7</cx:pt>
          <cx:pt idx="80330">4</cx:pt>
          <cx:pt idx="80331">23</cx:pt>
          <cx:pt idx="80332">40</cx:pt>
          <cx:pt idx="80333">99</cx:pt>
          <cx:pt idx="80334">204</cx:pt>
          <cx:pt idx="80335">192</cx:pt>
          <cx:pt idx="80336">235</cx:pt>
          <cx:pt idx="80337">251</cx:pt>
          <cx:pt idx="80338">266</cx:pt>
          <cx:pt idx="80339">255</cx:pt>
          <cx:pt idx="80340">247</cx:pt>
          <cx:pt idx="80341">238</cx:pt>
          <cx:pt idx="80342">226</cx:pt>
          <cx:pt idx="80343">189</cx:pt>
          <cx:pt idx="80344">194</cx:pt>
          <cx:pt idx="80345">194</cx:pt>
          <cx:pt idx="80346">179</cx:pt>
          <cx:pt idx="80347">160</cx:pt>
          <cx:pt idx="80348">138</cx:pt>
          <cx:pt idx="80349">100</cx:pt>
          <cx:pt idx="80350">25</cx:pt>
          <cx:pt idx="80351">15</cx:pt>
          <cx:pt idx="80352">6</cx:pt>
          <cx:pt idx="80353">3</cx:pt>
          <cx:pt idx="80354">3</cx:pt>
          <cx:pt idx="80355">21</cx:pt>
          <cx:pt idx="80356">30</cx:pt>
          <cx:pt idx="80357">81</cx:pt>
          <cx:pt idx="80358">147</cx:pt>
          <cx:pt idx="80359">133</cx:pt>
          <cx:pt idx="80360">192</cx:pt>
          <cx:pt idx="80361">194</cx:pt>
          <cx:pt idx="80362">235</cx:pt>
          <cx:pt idx="80363">210</cx:pt>
          <cx:pt idx="80364">247</cx:pt>
          <cx:pt idx="80365">237</cx:pt>
          <cx:pt idx="80366">251</cx:pt>
          <cx:pt idx="80367">220</cx:pt>
          <cx:pt idx="80368">239</cx:pt>
          <cx:pt idx="80369">243</cx:pt>
          <cx:pt idx="80370">230</cx:pt>
          <cx:pt idx="80371">198</cx:pt>
          <cx:pt idx="80372">206</cx:pt>
          <cx:pt idx="80373">151</cx:pt>
          <cx:pt idx="80374">52</cx:pt>
          <cx:pt idx="80375">15</cx:pt>
          <cx:pt idx="80376">21</cx:pt>
          <cx:pt idx="80377">14</cx:pt>
          <cx:pt idx="80378">14</cx:pt>
          <cx:pt idx="80379">25</cx:pt>
          <cx:pt idx="80380">42</cx:pt>
          <cx:pt idx="80381">115</cx:pt>
          <cx:pt idx="80382">229</cx:pt>
          <cx:pt idx="80383">203</cx:pt>
          <cx:pt idx="80384">233</cx:pt>
          <cx:pt idx="80385">246</cx:pt>
          <cx:pt idx="80386">253</cx:pt>
          <cx:pt idx="80387">211</cx:pt>
          <cx:pt idx="80388">210</cx:pt>
          <cx:pt idx="80389">201</cx:pt>
          <cx:pt idx="80390">214</cx:pt>
          <cx:pt idx="80391">213</cx:pt>
          <cx:pt idx="80392">205</cx:pt>
          <cx:pt idx="80393">201</cx:pt>
          <cx:pt idx="80394">228</cx:pt>
          <cx:pt idx="80395">183</cx:pt>
          <cx:pt idx="80396">192</cx:pt>
          <cx:pt idx="80397">173</cx:pt>
          <cx:pt idx="80398">81</cx:pt>
          <cx:pt idx="80399">43</cx:pt>
          <cx:pt idx="80400">27</cx:pt>
          <cx:pt idx="80401">15</cx:pt>
          <cx:pt idx="80402">17</cx:pt>
          <cx:pt idx="80403">51</cx:pt>
          <cx:pt idx="80404">68</cx:pt>
          <cx:pt idx="80405">126</cx:pt>
          <cx:pt idx="80406">215</cx:pt>
          <cx:pt idx="80407">204</cx:pt>
          <cx:pt idx="80408">232</cx:pt>
          <cx:pt idx="80409">230</cx:pt>
          <cx:pt idx="80410">230</cx:pt>
          <cx:pt idx="80411">208</cx:pt>
          <cx:pt idx="80412">202</cx:pt>
          <cx:pt idx="80413">220</cx:pt>
          <cx:pt idx="80414">231</cx:pt>
          <cx:pt idx="80415">213</cx:pt>
          <cx:pt idx="80416">211</cx:pt>
          <cx:pt idx="80417">220</cx:pt>
          <cx:pt idx="80418">233</cx:pt>
          <cx:pt idx="80419">184</cx:pt>
          <cx:pt idx="80420">189</cx:pt>
          <cx:pt idx="80421">137</cx:pt>
          <cx:pt idx="80422">63</cx:pt>
          <cx:pt idx="80423">35</cx:pt>
          <cx:pt idx="80424">23</cx:pt>
          <cx:pt idx="80425">17</cx:pt>
          <cx:pt idx="80426">17</cx:pt>
          <cx:pt idx="80427">42</cx:pt>
          <cx:pt idx="80428">60</cx:pt>
          <cx:pt idx="80429">125</cx:pt>
          <cx:pt idx="80430">239</cx:pt>
          <cx:pt idx="80431">209</cx:pt>
          <cx:pt idx="80432">232</cx:pt>
          <cx:pt idx="80433">244</cx:pt>
          <cx:pt idx="80434">250</cx:pt>
          <cx:pt idx="80435">212</cx:pt>
          <cx:pt idx="80436">236</cx:pt>
          <cx:pt idx="80437">246</cx:pt>
          <cx:pt idx="80438">241</cx:pt>
          <cx:pt idx="80439">242</cx:pt>
          <cx:pt idx="80440">217</cx:pt>
          <cx:pt idx="80441">233</cx:pt>
          <cx:pt idx="80442">226</cx:pt>
          <cx:pt idx="80443">201</cx:pt>
          <cx:pt idx="80444">210</cx:pt>
          <cx:pt idx="80445">140</cx:pt>
          <cx:pt idx="80446">69</cx:pt>
          <cx:pt idx="80447">37</cx:pt>
          <cx:pt idx="80448">21</cx:pt>
          <cx:pt idx="80449">17</cx:pt>
          <cx:pt idx="80450">20</cx:pt>
          <cx:pt idx="80451">53</cx:pt>
          <cx:pt idx="80452">70</cx:pt>
          <cx:pt idx="80453">124</cx:pt>
          <cx:pt idx="80454">224</cx:pt>
          <cx:pt idx="80455">203</cx:pt>
          <cx:pt idx="80456">237</cx:pt>
          <cx:pt idx="80457">255</cx:pt>
          <cx:pt idx="80458">247</cx:pt>
          <cx:pt idx="80459">211</cx:pt>
          <cx:pt idx="80460">233</cx:pt>
          <cx:pt idx="80461">226</cx:pt>
          <cx:pt idx="80462">240</cx:pt>
          <cx:pt idx="80463">221</cx:pt>
          <cx:pt idx="80464">218</cx:pt>
          <cx:pt idx="80465">218</cx:pt>
          <cx:pt idx="80466">232</cx:pt>
          <cx:pt idx="80467">206</cx:pt>
          <cx:pt idx="80468">191</cx:pt>
          <cx:pt idx="80469">142</cx:pt>
          <cx:pt idx="80470">67</cx:pt>
          <cx:pt idx="80471">44</cx:pt>
          <cx:pt idx="80472">20</cx:pt>
          <cx:pt idx="80473">15</cx:pt>
          <cx:pt idx="80474">17</cx:pt>
          <cx:pt idx="80475">49</cx:pt>
          <cx:pt idx="80476">67</cx:pt>
          <cx:pt idx="80477">126</cx:pt>
          <cx:pt idx="80478">235</cx:pt>
          <cx:pt idx="80479">216</cx:pt>
          <cx:pt idx="80480">270</cx:pt>
          <cx:pt idx="80481">256</cx:pt>
          <cx:pt idx="80482">269</cx:pt>
          <cx:pt idx="80483">265</cx:pt>
          <cx:pt idx="80484">247</cx:pt>
          <cx:pt idx="80485">231</cx:pt>
          <cx:pt idx="80486">255</cx:pt>
          <cx:pt idx="80487">218</cx:pt>
          <cx:pt idx="80488">246</cx:pt>
          <cx:pt idx="80489">232</cx:pt>
          <cx:pt idx="80490">244</cx:pt>
          <cx:pt idx="80491">203</cx:pt>
          <cx:pt idx="80492">207</cx:pt>
          <cx:pt idx="80493">155</cx:pt>
          <cx:pt idx="80494">61</cx:pt>
          <cx:pt idx="80495">38</cx:pt>
          <cx:pt idx="80496">15</cx:pt>
          <cx:pt idx="80497">5</cx:pt>
          <cx:pt idx="80498">3</cx:pt>
          <cx:pt idx="80499">27</cx:pt>
          <cx:pt idx="80500">50</cx:pt>
          <cx:pt idx="80501">111</cx:pt>
          <cx:pt idx="80502">185</cx:pt>
          <cx:pt idx="80503">196</cx:pt>
          <cx:pt idx="80504">223</cx:pt>
          <cx:pt idx="80505">249</cx:pt>
          <cx:pt idx="80506">273</cx:pt>
          <cx:pt idx="80507">237</cx:pt>
          <cx:pt idx="80508">236</cx:pt>
          <cx:pt idx="80509">237</cx:pt>
          <cx:pt idx="80510">203</cx:pt>
          <cx:pt idx="80511">184</cx:pt>
          <cx:pt idx="80512">177</cx:pt>
          <cx:pt idx="80513">176</cx:pt>
          <cx:pt idx="80514">181</cx:pt>
          <cx:pt idx="80515">158</cx:pt>
          <cx:pt idx="80516">144</cx:pt>
          <cx:pt idx="80517">101</cx:pt>
          <cx:pt idx="80518">36</cx:pt>
          <cx:pt idx="80519">14</cx:pt>
          <cx:pt idx="80520">6</cx:pt>
          <cx:pt idx="80521">0</cx:pt>
          <cx:pt idx="80522">0</cx:pt>
          <cx:pt idx="80523">13</cx:pt>
          <cx:pt idx="80524">36</cx:pt>
          <cx:pt idx="80525">79</cx:pt>
          <cx:pt idx="80526">153</cx:pt>
          <cx:pt idx="80527">144</cx:pt>
          <cx:pt idx="80528">193</cx:pt>
          <cx:pt idx="80529">207</cx:pt>
          <cx:pt idx="80530">199</cx:pt>
          <cx:pt idx="80531">209</cx:pt>
          <cx:pt idx="80532">212</cx:pt>
          <cx:pt idx="80533">219</cx:pt>
          <cx:pt idx="80534">224</cx:pt>
          <cx:pt idx="80535">216</cx:pt>
          <cx:pt idx="80536">213</cx:pt>
          <cx:pt idx="80537">204</cx:pt>
          <cx:pt idx="80538">232</cx:pt>
          <cx:pt idx="80539">191</cx:pt>
          <cx:pt idx="80540">173</cx:pt>
          <cx:pt idx="80541">179</cx:pt>
          <cx:pt idx="80542">102</cx:pt>
          <cx:pt idx="80543">25</cx:pt>
          <cx:pt idx="80544">11</cx:pt>
          <cx:pt idx="80545">8</cx:pt>
          <cx:pt idx="80546">10</cx:pt>
          <cx:pt idx="80547">27</cx:pt>
          <cx:pt idx="80548">36</cx:pt>
          <cx:pt idx="80549">121</cx:pt>
          <cx:pt idx="80550">237</cx:pt>
          <cx:pt idx="80551">213</cx:pt>
          <cx:pt idx="80552">235</cx:pt>
          <cx:pt idx="80553">259</cx:pt>
          <cx:pt idx="80554">273</cx:pt>
          <cx:pt idx="80555">251</cx:pt>
          <cx:pt idx="80556">218</cx:pt>
          <cx:pt idx="80557">224</cx:pt>
          <cx:pt idx="80558">227</cx:pt>
          <cx:pt idx="80559">220</cx:pt>
          <cx:pt idx="80560">205</cx:pt>
          <cx:pt idx="80561">231</cx:pt>
          <cx:pt idx="80562">231</cx:pt>
          <cx:pt idx="80563">197</cx:pt>
          <cx:pt idx="80564">200</cx:pt>
          <cx:pt idx="80565">172</cx:pt>
          <cx:pt idx="80566">81</cx:pt>
          <cx:pt idx="80567">42</cx:pt>
          <cx:pt idx="80568">24</cx:pt>
          <cx:pt idx="80569">16</cx:pt>
          <cx:pt idx="80570">15</cx:pt>
          <cx:pt idx="80571">52</cx:pt>
          <cx:pt idx="80572">61</cx:pt>
          <cx:pt idx="80573">118</cx:pt>
          <cx:pt idx="80574">245</cx:pt>
          <cx:pt idx="80575">202</cx:pt>
          <cx:pt idx="80576">235</cx:pt>
          <cx:pt idx="80577">224</cx:pt>
          <cx:pt idx="80578">253</cx:pt>
          <cx:pt idx="80579">202</cx:pt>
          <cx:pt idx="80580">217</cx:pt>
          <cx:pt idx="80581">209</cx:pt>
          <cx:pt idx="80582">247</cx:pt>
          <cx:pt idx="80583">206</cx:pt>
          <cx:pt idx="80584">210</cx:pt>
          <cx:pt idx="80585">216</cx:pt>
          <cx:pt idx="80586">235</cx:pt>
          <cx:pt idx="80587">191</cx:pt>
          <cx:pt idx="80588">180</cx:pt>
          <cx:pt idx="80589">134</cx:pt>
          <cx:pt idx="80590">60</cx:pt>
          <cx:pt idx="80591">48</cx:pt>
          <cx:pt idx="80592">23</cx:pt>
          <cx:pt idx="80593">14</cx:pt>
          <cx:pt idx="80594">17</cx:pt>
          <cx:pt idx="80595">48</cx:pt>
          <cx:pt idx="80596">59</cx:pt>
          <cx:pt idx="80597">107</cx:pt>
          <cx:pt idx="80598">229</cx:pt>
          <cx:pt idx="80599">210</cx:pt>
          <cx:pt idx="80600">230</cx:pt>
          <cx:pt idx="80601">236</cx:pt>
          <cx:pt idx="80602">238</cx:pt>
          <cx:pt idx="80603">217</cx:pt>
          <cx:pt idx="80604">226</cx:pt>
          <cx:pt idx="80605">218</cx:pt>
          <cx:pt idx="80606">215</cx:pt>
          <cx:pt idx="80607">231</cx:pt>
          <cx:pt idx="80608">203</cx:pt>
          <cx:pt idx="80609">224</cx:pt>
          <cx:pt idx="80610">226</cx:pt>
          <cx:pt idx="80611">189</cx:pt>
          <cx:pt idx="80612">197</cx:pt>
          <cx:pt idx="80613">157</cx:pt>
          <cx:pt idx="80614">71</cx:pt>
          <cx:pt idx="80615">44</cx:pt>
          <cx:pt idx="80616">28</cx:pt>
          <cx:pt idx="80617">15</cx:pt>
          <cx:pt idx="80618">12</cx:pt>
          <cx:pt idx="80619">49</cx:pt>
          <cx:pt idx="80620">70</cx:pt>
          <cx:pt idx="80621">120</cx:pt>
          <cx:pt idx="80622">241</cx:pt>
          <cx:pt idx="80623">216</cx:pt>
          <cx:pt idx="80624">248</cx:pt>
          <cx:pt idx="80625">265</cx:pt>
          <cx:pt idx="80626">241</cx:pt>
          <cx:pt idx="80627">226</cx:pt>
          <cx:pt idx="80628">216</cx:pt>
          <cx:pt idx="80629">230</cx:pt>
          <cx:pt idx="80630">247</cx:pt>
          <cx:pt idx="80631">230</cx:pt>
          <cx:pt idx="80632">223</cx:pt>
          <cx:pt idx="80633">222</cx:pt>
          <cx:pt idx="80634">225</cx:pt>
          <cx:pt idx="80635">186</cx:pt>
          <cx:pt idx="80636">187</cx:pt>
          <cx:pt idx="80637">169</cx:pt>
          <cx:pt idx="80638">72</cx:pt>
          <cx:pt idx="80639">53</cx:pt>
          <cx:pt idx="80640">22</cx:pt>
          <cx:pt idx="80641">13</cx:pt>
          <cx:pt idx="80642">16</cx:pt>
          <cx:pt idx="80643">60</cx:pt>
          <cx:pt idx="80644">67</cx:pt>
          <cx:pt idx="80645">141</cx:pt>
          <cx:pt idx="80646">233</cx:pt>
          <cx:pt idx="80647">222</cx:pt>
          <cx:pt idx="80648">251</cx:pt>
          <cx:pt idx="80649">242</cx:pt>
          <cx:pt idx="80650">266</cx:pt>
          <cx:pt idx="80651">253</cx:pt>
          <cx:pt idx="80652">214</cx:pt>
          <cx:pt idx="80653">242</cx:pt>
          <cx:pt idx="80654">260</cx:pt>
          <cx:pt idx="80655">246</cx:pt>
          <cx:pt idx="80656">244</cx:pt>
          <cx:pt idx="80657">224</cx:pt>
          <cx:pt idx="80658">221</cx:pt>
          <cx:pt idx="80659">220</cx:pt>
          <cx:pt idx="80660">204</cx:pt>
          <cx:pt idx="80661">183</cx:pt>
          <cx:pt idx="80662">85</cx:pt>
          <cx:pt idx="80663">39</cx:pt>
          <cx:pt idx="80664">23</cx:pt>
          <cx:pt idx="80665">8</cx:pt>
          <cx:pt idx="80666">7</cx:pt>
          <cx:pt idx="80667">25</cx:pt>
          <cx:pt idx="80668">42</cx:pt>
          <cx:pt idx="80669">106</cx:pt>
          <cx:pt idx="80670">197</cx:pt>
          <cx:pt idx="80671">189</cx:pt>
          <cx:pt idx="80672">231</cx:pt>
          <cx:pt idx="80673">251</cx:pt>
          <cx:pt idx="80674">270</cx:pt>
          <cx:pt idx="80675">247</cx:pt>
          <cx:pt idx="80676">245</cx:pt>
          <cx:pt idx="80677">222</cx:pt>
          <cx:pt idx="80678">214</cx:pt>
          <cx:pt idx="80679">202</cx:pt>
          <cx:pt idx="80680">169</cx:pt>
          <cx:pt idx="80681">177</cx:pt>
          <cx:pt idx="80682">178</cx:pt>
          <cx:pt idx="80683">158</cx:pt>
          <cx:pt idx="80684">135</cx:pt>
          <cx:pt idx="80685">87</cx:pt>
          <cx:pt idx="80686">29</cx:pt>
          <cx:pt idx="80687">12</cx:pt>
          <cx:pt idx="80688">8</cx:pt>
          <cx:pt idx="80689">2</cx:pt>
          <cx:pt idx="80690">1</cx:pt>
          <cx:pt idx="80691">20</cx:pt>
          <cx:pt idx="80692">36</cx:pt>
          <cx:pt idx="80693">79</cx:pt>
          <cx:pt idx="80694">143</cx:pt>
          <cx:pt idx="80695">143</cx:pt>
          <cx:pt idx="80696">204</cx:pt>
          <cx:pt idx="80697">207</cx:pt>
          <cx:pt idx="80698">235</cx:pt>
          <cx:pt idx="80699">208</cx:pt>
          <cx:pt idx="80700">227</cx:pt>
          <cx:pt idx="80701">195</cx:pt>
          <cx:pt idx="80702">223</cx:pt>
          <cx:pt idx="80703">206</cx:pt>
          <cx:pt idx="80704">212</cx:pt>
          <cx:pt idx="80705">208</cx:pt>
          <cx:pt idx="80706">231</cx:pt>
          <cx:pt idx="80707">189</cx:pt>
          <cx:pt idx="80708">198</cx:pt>
          <cx:pt idx="80709">150</cx:pt>
          <cx:pt idx="80710">48</cx:pt>
          <cx:pt idx="80711">15</cx:pt>
          <cx:pt idx="80712">20</cx:pt>
          <cx:pt idx="80713">17</cx:pt>
          <cx:pt idx="80714">13</cx:pt>
          <cx:pt idx="80715">25</cx:pt>
          <cx:pt idx="80716">32</cx:pt>
          <cx:pt idx="80717">132</cx:pt>
          <cx:pt idx="80718">235</cx:pt>
          <cx:pt idx="80719">223</cx:pt>
          <cx:pt idx="80720">243</cx:pt>
          <cx:pt idx="80721">248</cx:pt>
          <cx:pt idx="80722">271</cx:pt>
          <cx:pt idx="80723">258</cx:pt>
          <cx:pt idx="80724">236</cx:pt>
          <cx:pt idx="80725">240</cx:pt>
          <cx:pt idx="80726">254</cx:pt>
          <cx:pt idx="80727">234</cx:pt>
          <cx:pt idx="80728">219</cx:pt>
          <cx:pt idx="80729">225</cx:pt>
          <cx:pt idx="80730">236</cx:pt>
          <cx:pt idx="80731">180</cx:pt>
          <cx:pt idx="80732">201</cx:pt>
          <cx:pt idx="80733">155</cx:pt>
          <cx:pt idx="80734">62</cx:pt>
          <cx:pt idx="80735">39</cx:pt>
          <cx:pt idx="80736">23</cx:pt>
          <cx:pt idx="80737">15</cx:pt>
          <cx:pt idx="80738">13</cx:pt>
          <cx:pt idx="80739">51</cx:pt>
          <cx:pt idx="80740">59</cx:pt>
          <cx:pt idx="80741">120</cx:pt>
          <cx:pt idx="80742">233</cx:pt>
          <cx:pt idx="80743">219</cx:pt>
          <cx:pt idx="80744">246</cx:pt>
          <cx:pt idx="80745">236</cx:pt>
          <cx:pt idx="80746">239</cx:pt>
          <cx:pt idx="80747">207</cx:pt>
          <cx:pt idx="80748">223</cx:pt>
          <cx:pt idx="80749">212</cx:pt>
          <cx:pt idx="80750">249</cx:pt>
          <cx:pt idx="80751">219</cx:pt>
          <cx:pt idx="80752">216</cx:pt>
          <cx:pt idx="80753">218</cx:pt>
          <cx:pt idx="80754">229</cx:pt>
          <cx:pt idx="80755">197</cx:pt>
          <cx:pt idx="80756">202</cx:pt>
          <cx:pt idx="80757">134</cx:pt>
          <cx:pt idx="80758">60</cx:pt>
          <cx:pt idx="80759">39</cx:pt>
          <cx:pt idx="80760">26</cx:pt>
          <cx:pt idx="80761">10</cx:pt>
          <cx:pt idx="80762">13</cx:pt>
          <cx:pt idx="80763">54</cx:pt>
          <cx:pt idx="80764">63</cx:pt>
          <cx:pt idx="80765">114</cx:pt>
          <cx:pt idx="80766">250</cx:pt>
          <cx:pt idx="80767">214</cx:pt>
          <cx:pt idx="80768">235</cx:pt>
          <cx:pt idx="80769">243</cx:pt>
          <cx:pt idx="80770">266</cx:pt>
          <cx:pt idx="80771">232</cx:pt>
          <cx:pt idx="80772">231</cx:pt>
          <cx:pt idx="80773">239</cx:pt>
          <cx:pt idx="80774">254</cx:pt>
          <cx:pt idx="80775">251</cx:pt>
          <cx:pt idx="80776">232</cx:pt>
          <cx:pt idx="80777">254</cx:pt>
          <cx:pt idx="80778">252</cx:pt>
          <cx:pt idx="80779">208</cx:pt>
          <cx:pt idx="80780">216</cx:pt>
          <cx:pt idx="80781">142</cx:pt>
          <cx:pt idx="80782">64</cx:pt>
          <cx:pt idx="80783">33</cx:pt>
          <cx:pt idx="80784">19</cx:pt>
          <cx:pt idx="80785">18</cx:pt>
          <cx:pt idx="80786">18</cx:pt>
          <cx:pt idx="80787">56</cx:pt>
          <cx:pt idx="80788">74</cx:pt>
          <cx:pt idx="80789">116</cx:pt>
          <cx:pt idx="80790">230</cx:pt>
          <cx:pt idx="80791">217</cx:pt>
          <cx:pt idx="80792">266</cx:pt>
          <cx:pt idx="80793">251</cx:pt>
          <cx:pt idx="80794">260</cx:pt>
          <cx:pt idx="80795">239</cx:pt>
          <cx:pt idx="80796">237</cx:pt>
          <cx:pt idx="80797">233</cx:pt>
          <cx:pt idx="80798">239</cx:pt>
          <cx:pt idx="80799">232</cx:pt>
          <cx:pt idx="80800">245</cx:pt>
          <cx:pt idx="80801">229</cx:pt>
          <cx:pt idx="80802">231</cx:pt>
          <cx:pt idx="80803">208</cx:pt>
          <cx:pt idx="80804">226</cx:pt>
          <cx:pt idx="80805">156</cx:pt>
          <cx:pt idx="80806">64</cx:pt>
          <cx:pt idx="80807">42</cx:pt>
          <cx:pt idx="80808">24</cx:pt>
          <cx:pt idx="80809">14</cx:pt>
          <cx:pt idx="80810">15</cx:pt>
          <cx:pt idx="80811">53</cx:pt>
          <cx:pt idx="80812">78</cx:pt>
          <cx:pt idx="80813">128</cx:pt>
          <cx:pt idx="80814">234</cx:pt>
          <cx:pt idx="80815">220</cx:pt>
          <cx:pt idx="80816">245</cx:pt>
          <cx:pt idx="80817">249</cx:pt>
          <cx:pt idx="80818">270</cx:pt>
          <cx:pt idx="80819">258</cx:pt>
          <cx:pt idx="80820">257</cx:pt>
          <cx:pt idx="80821">242</cx:pt>
          <cx:pt idx="80822">262</cx:pt>
          <cx:pt idx="80823">254</cx:pt>
          <cx:pt idx="80824">255</cx:pt>
          <cx:pt idx="80825">230</cx:pt>
          <cx:pt idx="80826">238</cx:pt>
          <cx:pt idx="80827">214</cx:pt>
          <cx:pt idx="80828">212</cx:pt>
          <cx:pt idx="80829">182</cx:pt>
          <cx:pt idx="80830">72</cx:pt>
          <cx:pt idx="80831">33</cx:pt>
          <cx:pt idx="80832">12</cx:pt>
          <cx:pt idx="80833">7</cx:pt>
          <cx:pt idx="80834">5</cx:pt>
          <cx:pt idx="80835">32</cx:pt>
          <cx:pt idx="80836">54</cx:pt>
          <cx:pt idx="80837">95</cx:pt>
          <cx:pt idx="80838">201</cx:pt>
          <cx:pt idx="80839">192</cx:pt>
          <cx:pt idx="80840">253</cx:pt>
          <cx:pt idx="80841">247</cx:pt>
          <cx:pt idx="80842">261</cx:pt>
          <cx:pt idx="80843">239</cx:pt>
          <cx:pt idx="80844">216</cx:pt>
          <cx:pt idx="80845">221</cx:pt>
          <cx:pt idx="80846">220</cx:pt>
          <cx:pt idx="80847">211</cx:pt>
          <cx:pt idx="80848">176</cx:pt>
          <cx:pt idx="80849">172</cx:pt>
          <cx:pt idx="80850">164</cx:pt>
          <cx:pt idx="80851">164</cx:pt>
          <cx:pt idx="80852">131</cx:pt>
          <cx:pt idx="80853">85</cx:pt>
          <cx:pt idx="80854">36</cx:pt>
          <cx:pt idx="80855">10</cx:pt>
          <cx:pt idx="80856">8</cx:pt>
          <cx:pt idx="80857">5</cx:pt>
          <cx:pt idx="80858">4</cx:pt>
          <cx:pt idx="80859">20</cx:pt>
          <cx:pt idx="80860">44</cx:pt>
          <cx:pt idx="80861">70</cx:pt>
          <cx:pt idx="80862">150</cx:pt>
          <cx:pt idx="80863">133</cx:pt>
          <cx:pt idx="80864">186</cx:pt>
          <cx:pt idx="80865">188</cx:pt>
          <cx:pt idx="80866">225</cx:pt>
          <cx:pt idx="80867">230</cx:pt>
          <cx:pt idx="80868">229</cx:pt>
          <cx:pt idx="80869">209</cx:pt>
          <cx:pt idx="80870">245</cx:pt>
          <cx:pt idx="80871">244</cx:pt>
          <cx:pt idx="80872">233</cx:pt>
          <cx:pt idx="80873">223</cx:pt>
          <cx:pt idx="80874">233</cx:pt>
          <cx:pt idx="80875">203</cx:pt>
          <cx:pt idx="80876">220</cx:pt>
          <cx:pt idx="80877">144</cx:pt>
          <cx:pt idx="80878">49</cx:pt>
          <cx:pt idx="80879">15</cx:pt>
          <cx:pt idx="80880">14</cx:pt>
          <cx:pt idx="80881">14</cx:pt>
          <cx:pt idx="80882">14</cx:pt>
          <cx:pt idx="80883">27</cx:pt>
          <cx:pt idx="80884">39</cx:pt>
          <cx:pt idx="80885">114</cx:pt>
          <cx:pt idx="80886">218</cx:pt>
          <cx:pt idx="80887">214</cx:pt>
          <cx:pt idx="80888">251</cx:pt>
          <cx:pt idx="80889">240</cx:pt>
          <cx:pt idx="80890">259</cx:pt>
          <cx:pt idx="80891">241</cx:pt>
          <cx:pt idx="80892">209</cx:pt>
          <cx:pt idx="80893">221</cx:pt>
          <cx:pt idx="80894">218</cx:pt>
          <cx:pt idx="80895">237</cx:pt>
          <cx:pt idx="80896">206</cx:pt>
          <cx:pt idx="80897">223</cx:pt>
          <cx:pt idx="80898">220</cx:pt>
          <cx:pt idx="80899">202</cx:pt>
          <cx:pt idx="80900">194</cx:pt>
          <cx:pt idx="80901">164</cx:pt>
          <cx:pt idx="80902">89</cx:pt>
          <cx:pt idx="80903">48</cx:pt>
          <cx:pt idx="80904">26</cx:pt>
          <cx:pt idx="80905">15</cx:pt>
          <cx:pt idx="80906">13</cx:pt>
          <cx:pt idx="80907">57</cx:pt>
          <cx:pt idx="80908">71</cx:pt>
          <cx:pt idx="80909">126</cx:pt>
          <cx:pt idx="80910">240</cx:pt>
          <cx:pt idx="80911">204</cx:pt>
          <cx:pt idx="80912">226</cx:pt>
          <cx:pt idx="80913">234</cx:pt>
          <cx:pt idx="80914">238</cx:pt>
          <cx:pt idx="80915">208</cx:pt>
          <cx:pt idx="80916">213</cx:pt>
          <cx:pt idx="80917">216</cx:pt>
          <cx:pt idx="80918">256</cx:pt>
          <cx:pt idx="80919">224</cx:pt>
          <cx:pt idx="80920">221</cx:pt>
          <cx:pt idx="80921">215</cx:pt>
          <cx:pt idx="80922">224</cx:pt>
          <cx:pt idx="80923">206</cx:pt>
          <cx:pt idx="80924">190</cx:pt>
          <cx:pt idx="80925">146</cx:pt>
          <cx:pt idx="80926">68</cx:pt>
          <cx:pt idx="80927">44</cx:pt>
          <cx:pt idx="80928">19</cx:pt>
          <cx:pt idx="80929">14</cx:pt>
          <cx:pt idx="80930">18</cx:pt>
          <cx:pt idx="80931">55</cx:pt>
          <cx:pt idx="80932">64</cx:pt>
          <cx:pt idx="80933">128</cx:pt>
          <cx:pt idx="80934">223</cx:pt>
          <cx:pt idx="80935">207</cx:pt>
          <cx:pt idx="80936">243</cx:pt>
          <cx:pt idx="80937">238</cx:pt>
          <cx:pt idx="80938">258</cx:pt>
          <cx:pt idx="80939">220</cx:pt>
          <cx:pt idx="80940">239</cx:pt>
          <cx:pt idx="80941">232</cx:pt>
          <cx:pt idx="80942">235</cx:pt>
          <cx:pt idx="80943">231</cx:pt>
          <cx:pt idx="80944">231</cx:pt>
          <cx:pt idx="80945">237</cx:pt>
          <cx:pt idx="80946">230</cx:pt>
          <cx:pt idx="80947">203</cx:pt>
          <cx:pt idx="80948">214</cx:pt>
          <cx:pt idx="80949">153</cx:pt>
          <cx:pt idx="80950">68</cx:pt>
          <cx:pt idx="80951">44</cx:pt>
          <cx:pt idx="80952">18</cx:pt>
          <cx:pt idx="80953">11</cx:pt>
          <cx:pt idx="80954">16</cx:pt>
          <cx:pt idx="80955">53</cx:pt>
          <cx:pt idx="80956">80</cx:pt>
          <cx:pt idx="80957">124</cx:pt>
          <cx:pt idx="80958">238</cx:pt>
          <cx:pt idx="80959">223</cx:pt>
          <cx:pt idx="80960">236</cx:pt>
          <cx:pt idx="80961">246</cx:pt>
          <cx:pt idx="80962">250</cx:pt>
          <cx:pt idx="80963">255</cx:pt>
          <cx:pt idx="80964">240</cx:pt>
          <cx:pt idx="80965">247</cx:pt>
          <cx:pt idx="80966">259</cx:pt>
          <cx:pt idx="80967">240</cx:pt>
          <cx:pt idx="80968">256</cx:pt>
          <cx:pt idx="80969">228</cx:pt>
          <cx:pt idx="80970">234</cx:pt>
          <cx:pt idx="80971">204</cx:pt>
          <cx:pt idx="80972">190</cx:pt>
          <cx:pt idx="80973">153</cx:pt>
          <cx:pt idx="80974">70</cx:pt>
          <cx:pt idx="80975">47</cx:pt>
          <cx:pt idx="80976">25</cx:pt>
          <cx:pt idx="80977">14</cx:pt>
          <cx:pt idx="80978">17</cx:pt>
          <cx:pt idx="80979">59</cx:pt>
          <cx:pt idx="80980">73</cx:pt>
          <cx:pt idx="80981">132</cx:pt>
          <cx:pt idx="80982">235</cx:pt>
          <cx:pt idx="80983">206</cx:pt>
          <cx:pt idx="80984">255</cx:pt>
          <cx:pt idx="80985">266</cx:pt>
          <cx:pt idx="80986">290</cx:pt>
          <cx:pt idx="80987">247</cx:pt>
          <cx:pt idx="80988">260</cx:pt>
          <cx:pt idx="80989">255</cx:pt>
          <cx:pt idx="80990">255</cx:pt>
          <cx:pt idx="80991">237</cx:pt>
          <cx:pt idx="80992">237</cx:pt>
          <cx:pt idx="80993">234</cx:pt>
          <cx:pt idx="80994">224</cx:pt>
          <cx:pt idx="80995">193</cx:pt>
          <cx:pt idx="80996">209</cx:pt>
          <cx:pt idx="80997">154</cx:pt>
          <cx:pt idx="80998">66</cx:pt>
          <cx:pt idx="80999">44</cx:pt>
          <cx:pt idx="81000">18</cx:pt>
          <cx:pt idx="81001">6</cx:pt>
          <cx:pt idx="81002">5</cx:pt>
          <cx:pt idx="81003">27</cx:pt>
          <cx:pt idx="81004">48</cx:pt>
          <cx:pt idx="81005">108</cx:pt>
          <cx:pt idx="81006">202</cx:pt>
          <cx:pt idx="81007">189</cx:pt>
          <cx:pt idx="81008">234</cx:pt>
          <cx:pt idx="81009">240</cx:pt>
          <cx:pt idx="81010">252</cx:pt>
          <cx:pt idx="81011">236</cx:pt>
          <cx:pt idx="81012">228</cx:pt>
          <cx:pt idx="81013">216</cx:pt>
          <cx:pt idx="81014">206</cx:pt>
          <cx:pt idx="81015">187</cx:pt>
          <cx:pt idx="81016">166</cx:pt>
          <cx:pt idx="81017">164</cx:pt>
          <cx:pt idx="81018">160</cx:pt>
          <cx:pt idx="81019">137</cx:pt>
          <cx:pt idx="81020">132</cx:pt>
          <cx:pt idx="81021">80</cx:pt>
          <cx:pt idx="81022">27</cx:pt>
          <cx:pt idx="81023">18</cx:pt>
          <cx:pt idx="81024">8</cx:pt>
          <cx:pt idx="81025">5</cx:pt>
          <cx:pt idx="81026">9</cx:pt>
          <cx:pt idx="81027">28</cx:pt>
          <cx:pt idx="81028">92</cx:pt>
          <cx:pt idx="81029">180</cx:pt>
          <cx:pt idx="81030">148</cx:pt>
          <cx:pt idx="81031">205</cx:pt>
          <cx:pt idx="81032">193</cx:pt>
          <cx:pt idx="81033">225</cx:pt>
          <cx:pt idx="81034">220</cx:pt>
          <cx:pt idx="81035">228</cx:pt>
          <cx:pt idx="81036">228</cx:pt>
          <cx:pt idx="81037">253</cx:pt>
          <cx:pt idx="81038">227</cx:pt>
          <cx:pt idx="81039">223</cx:pt>
          <cx:pt idx="81040">226</cx:pt>
          <cx:pt idx="81041">249</cx:pt>
          <cx:pt idx="81042">221</cx:pt>
          <cx:pt idx="81043">207</cx:pt>
          <cx:pt idx="81044">157</cx:pt>
          <cx:pt idx="81045">68</cx:pt>
          <cx:pt idx="81046">18</cx:pt>
          <cx:pt idx="81047">17</cx:pt>
          <cx:pt idx="81048">20</cx:pt>
          <cx:pt idx="81049">14</cx:pt>
          <cx:pt idx="81050">17</cx:pt>
          <cx:pt idx="81051">36</cx:pt>
          <cx:pt idx="81052">142</cx:pt>
          <cx:pt idx="81053">263</cx:pt>
          <cx:pt idx="81054">227</cx:pt>
          <cx:pt idx="81055">273</cx:pt>
          <cx:pt idx="81056">254</cx:pt>
          <cx:pt idx="81057">243</cx:pt>
          <cx:pt idx="81058">232</cx:pt>
          <cx:pt idx="81059">273</cx:pt>
          <cx:pt idx="81060">231</cx:pt>
          <cx:pt idx="81061">257</cx:pt>
          <cx:pt idx="81062">211</cx:pt>
          <cx:pt idx="81063">238</cx:pt>
          <cx:pt idx="81064">251</cx:pt>
          <cx:pt idx="81065">242</cx:pt>
          <cx:pt idx="81066">203</cx:pt>
          <cx:pt idx="81067">207</cx:pt>
          <cx:pt idx="81068">172</cx:pt>
          <cx:pt idx="81069">79</cx:pt>
          <cx:pt idx="81070">36</cx:pt>
          <cx:pt idx="81071">21</cx:pt>
          <cx:pt idx="81072">11</cx:pt>
          <cx:pt idx="81073">20</cx:pt>
          <cx:pt idx="81074">47</cx:pt>
          <cx:pt idx="81075">63</cx:pt>
          <cx:pt idx="81076">126</cx:pt>
          <cx:pt idx="81077">254</cx:pt>
          <cx:pt idx="81078">219</cx:pt>
          <cx:pt idx="81079">261</cx:pt>
          <cx:pt idx="81080">264</cx:pt>
          <cx:pt idx="81081">241</cx:pt>
          <cx:pt idx="81082">195</cx:pt>
          <cx:pt idx="81083">238</cx:pt>
          <cx:pt idx="81084">228</cx:pt>
          <cx:pt idx="81085">261</cx:pt>
          <cx:pt idx="81086">239</cx:pt>
          <cx:pt idx="81087">228</cx:pt>
          <cx:pt idx="81088">240</cx:pt>
          <cx:pt idx="81089">223</cx:pt>
          <cx:pt idx="81090">213</cx:pt>
          <cx:pt idx="81091">200</cx:pt>
          <cx:pt idx="81092">162</cx:pt>
          <cx:pt idx="81093">79</cx:pt>
          <cx:pt idx="81094">34</cx:pt>
          <cx:pt idx="81095">32</cx:pt>
          <cx:pt idx="81096">16</cx:pt>
          <cx:pt idx="81097">20</cx:pt>
          <cx:pt idx="81098">44</cx:pt>
          <cx:pt idx="81099">55</cx:pt>
          <cx:pt idx="81100">137</cx:pt>
          <cx:pt idx="81101">236</cx:pt>
          <cx:pt idx="81102">211</cx:pt>
          <cx:pt idx="81103">248</cx:pt>
          <cx:pt idx="81104">254</cx:pt>
          <cx:pt idx="81105">257</cx:pt>
          <cx:pt idx="81106">228</cx:pt>
          <cx:pt idx="81107">230</cx:pt>
          <cx:pt idx="81108">221</cx:pt>
          <cx:pt idx="81109">252</cx:pt>
          <cx:pt idx="81110">212</cx:pt>
          <cx:pt idx="81111">221</cx:pt>
          <cx:pt idx="81112">244</cx:pt>
          <cx:pt idx="81113">252</cx:pt>
          <cx:pt idx="81114">220</cx:pt>
          <cx:pt idx="81115">202</cx:pt>
          <cx:pt idx="81116">171</cx:pt>
          <cx:pt idx="81117">101</cx:pt>
          <cx:pt idx="81118">43</cx:pt>
          <cx:pt idx="81119">29</cx:pt>
          <cx:pt idx="81120">16</cx:pt>
          <cx:pt idx="81121">20</cx:pt>
          <cx:pt idx="81122">49</cx:pt>
          <cx:pt idx="81123">52</cx:pt>
          <cx:pt idx="81124">142</cx:pt>
          <cx:pt idx="81125">234</cx:pt>
          <cx:pt idx="81126">216</cx:pt>
          <cx:pt idx="81127">243</cx:pt>
          <cx:pt idx="81128">270</cx:pt>
          <cx:pt idx="81129">258</cx:pt>
          <cx:pt idx="81130">228</cx:pt>
          <cx:pt idx="81131">241</cx:pt>
          <cx:pt idx="81132">251</cx:pt>
          <cx:pt idx="81133">274</cx:pt>
          <cx:pt idx="81134">232</cx:pt>
          <cx:pt idx="81135">239</cx:pt>
          <cx:pt idx="81136">252</cx:pt>
          <cx:pt idx="81137">263</cx:pt>
          <cx:pt idx="81138">217</cx:pt>
          <cx:pt idx="81139">203</cx:pt>
          <cx:pt idx="81140">188</cx:pt>
          <cx:pt idx="81141">94</cx:pt>
          <cx:pt idx="81142">40</cx:pt>
          <cx:pt idx="81143">30</cx:pt>
          <cx:pt idx="81144">16</cx:pt>
          <cx:pt idx="81145">19</cx:pt>
          <cx:pt idx="81146">46</cx:pt>
          <cx:pt idx="81147">58</cx:pt>
          <cx:pt idx="81148">129</cx:pt>
          <cx:pt idx="81149">255</cx:pt>
          <cx:pt idx="81150">195</cx:pt>
          <cx:pt idx="81151">247</cx:pt>
          <cx:pt idx="81152">258</cx:pt>
          <cx:pt idx="81153">262</cx:pt>
          <cx:pt idx="81154">246</cx:pt>
          <cx:pt idx="81155">244</cx:pt>
          <cx:pt idx="81156">265</cx:pt>
          <cx:pt idx="81157">257</cx:pt>
          <cx:pt idx="81158">224</cx:pt>
          <cx:pt idx="81159">248</cx:pt>
          <cx:pt idx="81160">254</cx:pt>
          <cx:pt idx="81161">237</cx:pt>
          <cx:pt idx="81162">219</cx:pt>
          <cx:pt idx="81163">212</cx:pt>
          <cx:pt idx="81164">182</cx:pt>
          <cx:pt idx="81165">93</cx:pt>
          <cx:pt idx="81166">33</cx:pt>
          <cx:pt idx="81167">27</cx:pt>
          <cx:pt idx="81168">8</cx:pt>
          <cx:pt idx="81169">15</cx:pt>
          <cx:pt idx="81170">25</cx:pt>
          <cx:pt idx="81171">41</cx:pt>
          <cx:pt idx="81172">123</cx:pt>
          <cx:pt idx="81173">214</cx:pt>
          <cx:pt idx="81174">178</cx:pt>
          <cx:pt idx="81175">240</cx:pt>
          <cx:pt idx="81176">248</cx:pt>
          <cx:pt idx="81177">250</cx:pt>
          <cx:pt idx="81178">215</cx:pt>
          <cx:pt idx="81179">222</cx:pt>
          <cx:pt idx="81180">224</cx:pt>
          <cx:pt idx="81181">224</cx:pt>
          <cx:pt idx="81182">201</cx:pt>
          <cx:pt idx="81183">189</cx:pt>
          <cx:pt idx="81184">172</cx:pt>
          <cx:pt idx="81185">185</cx:pt>
          <cx:pt idx="81186">141</cx:pt>
          <cx:pt idx="81187">144</cx:pt>
          <cx:pt idx="81188">135</cx:pt>
          <cx:pt idx="81189">45</cx:pt>
          <cx:pt idx="81190">15</cx:pt>
          <cx:pt idx="81191">16</cx:pt>
          <cx:pt idx="81192">11</cx:pt>
          <cx:pt idx="81193">8</cx:pt>
          <cx:pt idx="81194">14</cx:pt>
          <cx:pt idx="81195">34</cx:pt>
          <cx:pt idx="81196">101</cx:pt>
          <cx:pt idx="81197">189</cx:pt>
          <cx:pt idx="81198">145</cx:pt>
          <cx:pt idx="81199">206</cx:pt>
          <cx:pt idx="81200">229</cx:pt>
          <cx:pt idx="81201">217</cx:pt>
          <cx:pt idx="81202">229</cx:pt>
          <cx:pt idx="81203">255</cx:pt>
          <cx:pt idx="81204">237</cx:pt>
          <cx:pt idx="81205">249</cx:pt>
          <cx:pt idx="81206">226</cx:pt>
          <cx:pt idx="81207">231</cx:pt>
          <cx:pt idx="81208">221</cx:pt>
          <cx:pt idx="81209">240</cx:pt>
          <cx:pt idx="81210">218</cx:pt>
          <cx:pt idx="81211">221</cx:pt>
          <cx:pt idx="81212">155</cx:pt>
          <cx:pt idx="81213">60</cx:pt>
          <cx:pt idx="81214">21</cx:pt>
          <cx:pt idx="81215">16</cx:pt>
          <cx:pt idx="81216">17</cx:pt>
          <cx:pt idx="81217">14</cx:pt>
          <cx:pt idx="81218">22</cx:pt>
          <cx:pt idx="81219">40</cx:pt>
          <cx:pt idx="81220">145</cx:pt>
          <cx:pt idx="81221">248</cx:pt>
          <cx:pt idx="81222">226</cx:pt>
          <cx:pt idx="81223">266</cx:pt>
          <cx:pt idx="81224">253</cx:pt>
          <cx:pt idx="81225">257</cx:pt>
          <cx:pt idx="81226">252</cx:pt>
          <cx:pt idx="81227">231</cx:pt>
          <cx:pt idx="81228">229</cx:pt>
          <cx:pt idx="81229">233</cx:pt>
          <cx:pt idx="81230">227</cx:pt>
          <cx:pt idx="81231">244</cx:pt>
          <cx:pt idx="81232">238</cx:pt>
          <cx:pt idx="81233">244</cx:pt>
          <cx:pt idx="81234">204</cx:pt>
          <cx:pt idx="81235">206</cx:pt>
          <cx:pt idx="81236">161</cx:pt>
          <cx:pt idx="81237">82</cx:pt>
          <cx:pt idx="81238">43</cx:pt>
          <cx:pt idx="81239">22</cx:pt>
          <cx:pt idx="81240">11</cx:pt>
          <cx:pt idx="81241">21</cx:pt>
          <cx:pt idx="81242">50</cx:pt>
          <cx:pt idx="81243">56</cx:pt>
          <cx:pt idx="81244">146</cx:pt>
          <cx:pt idx="81245">248</cx:pt>
          <cx:pt idx="81246">210</cx:pt>
          <cx:pt idx="81247">255</cx:pt>
          <cx:pt idx="81248">247</cx:pt>
          <cx:pt idx="81249">247</cx:pt>
          <cx:pt idx="81250">224</cx:pt>
          <cx:pt idx="81251">254</cx:pt>
          <cx:pt idx="81252">243</cx:pt>
          <cx:pt idx="81253">278</cx:pt>
          <cx:pt idx="81254">253</cx:pt>
          <cx:pt idx="81255">231</cx:pt>
          <cx:pt idx="81256">232</cx:pt>
          <cx:pt idx="81257">237</cx:pt>
          <cx:pt idx="81258">211</cx:pt>
          <cx:pt idx="81259">207</cx:pt>
          <cx:pt idx="81260">163</cx:pt>
          <cx:pt idx="81261">73</cx:pt>
          <cx:pt idx="81262">48</cx:pt>
          <cx:pt idx="81263">26</cx:pt>
          <cx:pt idx="81264">13</cx:pt>
          <cx:pt idx="81265">18</cx:pt>
          <cx:pt idx="81266">43</cx:pt>
          <cx:pt idx="81267">53</cx:pt>
          <cx:pt idx="81268">145</cx:pt>
          <cx:pt idx="81269">267</cx:pt>
          <cx:pt idx="81270">236</cx:pt>
          <cx:pt idx="81271">290</cx:pt>
          <cx:pt idx="81272">280</cx:pt>
          <cx:pt idx="81273">245</cx:pt>
          <cx:pt idx="81274">260</cx:pt>
          <cx:pt idx="81275">262</cx:pt>
          <cx:pt idx="81276">238</cx:pt>
          <cx:pt idx="81277">270</cx:pt>
          <cx:pt idx="81278">250</cx:pt>
          <cx:pt idx="81279">257</cx:pt>
          <cx:pt idx="81280">299</cx:pt>
          <cx:pt idx="81281">284</cx:pt>
          <cx:pt idx="81282">219</cx:pt>
          <cx:pt idx="81283">220</cx:pt>
          <cx:pt idx="81284">178</cx:pt>
          <cx:pt idx="81285">98</cx:pt>
          <cx:pt idx="81286">45</cx:pt>
          <cx:pt idx="81287">24</cx:pt>
          <cx:pt idx="81288">14</cx:pt>
          <cx:pt idx="81289">19</cx:pt>
          <cx:pt idx="81290">47</cx:pt>
          <cx:pt idx="81291">63</cx:pt>
          <cx:pt idx="81292">135</cx:pt>
          <cx:pt idx="81293">253</cx:pt>
          <cx:pt idx="81294">228</cx:pt>
          <cx:pt idx="81295">269</cx:pt>
          <cx:pt idx="81296">259</cx:pt>
          <cx:pt idx="81297">279</cx:pt>
          <cx:pt idx="81298">251</cx:pt>
          <cx:pt idx="81299">247</cx:pt>
          <cx:pt idx="81300">250</cx:pt>
          <cx:pt idx="81301">266</cx:pt>
          <cx:pt idx="81302">271</cx:pt>
          <cx:pt idx="81303">289</cx:pt>
          <cx:pt idx="81304">265</cx:pt>
          <cx:pt idx="81305">276</cx:pt>
          <cx:pt idx="81306">231</cx:pt>
          <cx:pt idx="81307">215</cx:pt>
          <cx:pt idx="81308">185</cx:pt>
          <cx:pt idx="81309">109</cx:pt>
          <cx:pt idx="81310">47</cx:pt>
          <cx:pt idx="81311">25</cx:pt>
          <cx:pt idx="81312">15</cx:pt>
          <cx:pt idx="81313">20</cx:pt>
          <cx:pt idx="81314">49</cx:pt>
          <cx:pt idx="81315">64</cx:pt>
          <cx:pt idx="81316">136</cx:pt>
          <cx:pt idx="81317">274</cx:pt>
          <cx:pt idx="81318">215</cx:pt>
          <cx:pt idx="81319">267</cx:pt>
          <cx:pt idx="81320">287</cx:pt>
          <cx:pt idx="81321">284</cx:pt>
          <cx:pt idx="81322">283</cx:pt>
          <cx:pt idx="81323">273</cx:pt>
          <cx:pt idx="81324">264</cx:pt>
          <cx:pt idx="81325">262</cx:pt>
          <cx:pt idx="81326">266</cx:pt>
          <cx:pt idx="81327">266</cx:pt>
          <cx:pt idx="81328">286</cx:pt>
          <cx:pt idx="81329">279</cx:pt>
          <cx:pt idx="81330">232</cx:pt>
          <cx:pt idx="81331">219</cx:pt>
          <cx:pt idx="81332">182</cx:pt>
          <cx:pt idx="81333">103</cx:pt>
          <cx:pt idx="81334">50</cx:pt>
          <cx:pt idx="81335">29</cx:pt>
          <cx:pt idx="81336">19</cx:pt>
          <cx:pt idx="81337">9</cx:pt>
          <cx:pt idx="81338">17</cx:pt>
          <cx:pt idx="81339">49</cx:pt>
          <cx:pt idx="81340">131</cx:pt>
          <cx:pt idx="81341">225</cx:pt>
          <cx:pt idx="81342">188</cx:pt>
          <cx:pt idx="81343">230</cx:pt>
          <cx:pt idx="81344">267</cx:pt>
          <cx:pt idx="81345">255</cx:pt>
          <cx:pt idx="81346">264</cx:pt>
          <cx:pt idx="81347">218</cx:pt>
          <cx:pt idx="81348">226</cx:pt>
          <cx:pt idx="81349">225</cx:pt>
          <cx:pt idx="81350">201</cx:pt>
          <cx:pt idx="81351">205</cx:pt>
          <cx:pt idx="81352">207</cx:pt>
          <cx:pt idx="81353">194</cx:pt>
          <cx:pt idx="81354">165</cx:pt>
          <cx:pt idx="81355">161</cx:pt>
          <cx:pt idx="81356">145</cx:pt>
          <cx:pt idx="81357">60</cx:pt>
          <cx:pt idx="81358">25</cx:pt>
          <cx:pt idx="81359">17</cx:pt>
          <cx:pt idx="81360">13</cx:pt>
          <cx:pt idx="81361">5</cx:pt>
          <cx:pt idx="81362">19</cx:pt>
          <cx:pt idx="81363">40</cx:pt>
          <cx:pt idx="81364">109</cx:pt>
          <cx:pt idx="81365">188</cx:pt>
          <cx:pt idx="81366">156</cx:pt>
          <cx:pt idx="81367">212</cx:pt>
          <cx:pt idx="81368">230</cx:pt>
          <cx:pt idx="81369">257</cx:pt>
          <cx:pt idx="81370">232</cx:pt>
          <cx:pt idx="81371">271</cx:pt>
          <cx:pt idx="81372">243</cx:pt>
          <cx:pt idx="81373">251</cx:pt>
          <cx:pt idx="81374">217</cx:pt>
          <cx:pt idx="81375">218</cx:pt>
          <cx:pt idx="81376">235</cx:pt>
          <cx:pt idx="81377">253</cx:pt>
          <cx:pt idx="81378">229</cx:pt>
          <cx:pt idx="81379">230</cx:pt>
          <cx:pt idx="81380">176</cx:pt>
          <cx:pt idx="81381">58</cx:pt>
          <cx:pt idx="81382">29</cx:pt>
          <cx:pt idx="81383">16</cx:pt>
          <cx:pt idx="81384">23</cx:pt>
          <cx:pt idx="81385">21</cx:pt>
          <cx:pt idx="81386">27</cx:pt>
          <cx:pt idx="81387">42</cx:pt>
          <cx:pt idx="81388">129</cx:pt>
          <cx:pt idx="81389">248</cx:pt>
          <cx:pt idx="81390">217</cx:pt>
          <cx:pt idx="81391">268</cx:pt>
          <cx:pt idx="81392">279</cx:pt>
          <cx:pt idx="81393">271</cx:pt>
          <cx:pt idx="81394">241</cx:pt>
          <cx:pt idx="81395">240</cx:pt>
          <cx:pt idx="81396">248</cx:pt>
          <cx:pt idx="81397">269</cx:pt>
          <cx:pt idx="81398">212</cx:pt>
          <cx:pt idx="81399">236</cx:pt>
          <cx:pt idx="81400">231</cx:pt>
          <cx:pt idx="81401">253</cx:pt>
          <cx:pt idx="81402">209</cx:pt>
          <cx:pt idx="81403">212</cx:pt>
          <cx:pt idx="81404">174</cx:pt>
          <cx:pt idx="81405">82</cx:pt>
          <cx:pt idx="81406">54</cx:pt>
          <cx:pt idx="81407">34</cx:pt>
          <cx:pt idx="81408">13</cx:pt>
          <cx:pt idx="81409">24</cx:pt>
          <cx:pt idx="81410">54</cx:pt>
          <cx:pt idx="81411">60</cx:pt>
          <cx:pt idx="81412">146</cx:pt>
          <cx:pt idx="81413">257</cx:pt>
          <cx:pt idx="81414">216</cx:pt>
          <cx:pt idx="81415">256</cx:pt>
          <cx:pt idx="81416">265</cx:pt>
          <cx:pt idx="81417">266</cx:pt>
          <cx:pt idx="81418">225</cx:pt>
          <cx:pt idx="81419">243</cx:pt>
          <cx:pt idx="81420">234</cx:pt>
          <cx:pt idx="81421">269</cx:pt>
          <cx:pt idx="81422">226</cx:pt>
          <cx:pt idx="81423">238</cx:pt>
          <cx:pt idx="81424">239</cx:pt>
          <cx:pt idx="81425">244</cx:pt>
          <cx:pt idx="81426">218</cx:pt>
          <cx:pt idx="81427">199</cx:pt>
          <cx:pt idx="81428">176</cx:pt>
          <cx:pt idx="81429">80</cx:pt>
          <cx:pt idx="81430">47</cx:pt>
          <cx:pt idx="81431">28</cx:pt>
          <cx:pt idx="81432">26</cx:pt>
          <cx:pt idx="81433">26</cx:pt>
          <cx:pt idx="81434">49</cx:pt>
          <cx:pt idx="81435">61</cx:pt>
          <cx:pt idx="81436">138</cx:pt>
          <cx:pt idx="81437">232</cx:pt>
          <cx:pt idx="81438">220</cx:pt>
          <cx:pt idx="81439">264</cx:pt>
          <cx:pt idx="81440">262</cx:pt>
          <cx:pt idx="81441">248</cx:pt>
          <cx:pt idx="81442">228</cx:pt>
          <cx:pt idx="81443">258</cx:pt>
          <cx:pt idx="81444">238</cx:pt>
          <cx:pt idx="81445">249</cx:pt>
          <cx:pt idx="81446">234</cx:pt>
          <cx:pt idx="81447">227</cx:pt>
          <cx:pt idx="81448">249</cx:pt>
          <cx:pt idx="81449">253</cx:pt>
          <cx:pt idx="81450">215</cx:pt>
          <cx:pt idx="81451">202</cx:pt>
          <cx:pt idx="81452">193</cx:pt>
          <cx:pt idx="81453">83</cx:pt>
          <cx:pt idx="81454">48</cx:pt>
          <cx:pt idx="81455">33</cx:pt>
          <cx:pt idx="81456">15</cx:pt>
          <cx:pt idx="81457">20</cx:pt>
          <cx:pt idx="81458">46</cx:pt>
          <cx:pt idx="81459">65</cx:pt>
          <cx:pt idx="81460">138</cx:pt>
          <cx:pt idx="81461">232</cx:pt>
          <cx:pt idx="81462">194</cx:pt>
          <cx:pt idx="81463">256</cx:pt>
          <cx:pt idx="81464">267</cx:pt>
          <cx:pt idx="81465">293</cx:pt>
          <cx:pt idx="81466">234</cx:pt>
          <cx:pt idx="81467">252</cx:pt>
          <cx:pt idx="81468">250</cx:pt>
          <cx:pt idx="81469">275</cx:pt>
          <cx:pt idx="81470">252</cx:pt>
          <cx:pt idx="81471">249</cx:pt>
          <cx:pt idx="81472">251</cx:pt>
          <cx:pt idx="81473">241</cx:pt>
          <cx:pt idx="81474">207</cx:pt>
          <cx:pt idx="81475">216</cx:pt>
          <cx:pt idx="81476">187</cx:pt>
          <cx:pt idx="81477">81</cx:pt>
          <cx:pt idx="81478">36</cx:pt>
          <cx:pt idx="81479">31</cx:pt>
          <cx:pt idx="81480">14</cx:pt>
          <cx:pt idx="81481">17</cx:pt>
          <cx:pt idx="81482">44</cx:pt>
          <cx:pt idx="81483">59</cx:pt>
          <cx:pt idx="81484">122</cx:pt>
          <cx:pt idx="81485">213</cx:pt>
          <cx:pt idx="81486">165</cx:pt>
          <cx:pt idx="81487">226</cx:pt>
          <cx:pt idx="81488">238</cx:pt>
          <cx:pt idx="81489">248</cx:pt>
          <cx:pt idx="81490">246</cx:pt>
          <cx:pt idx="81491">240</cx:pt>
          <cx:pt idx="81492">268</cx:pt>
          <cx:pt idx="81493">243</cx:pt>
          <cx:pt idx="81494">215</cx:pt>
          <cx:pt idx="81495">205</cx:pt>
          <cx:pt idx="81496">224</cx:pt>
          <cx:pt idx="81497">225</cx:pt>
          <cx:pt idx="81498">182</cx:pt>
          <cx:pt idx="81499">186</cx:pt>
          <cx:pt idx="81500">153</cx:pt>
          <cx:pt idx="81501">73</cx:pt>
          <cx:pt idx="81502">27</cx:pt>
          <cx:pt idx="81503">24</cx:pt>
          <cx:pt idx="81504">10</cx:pt>
          <cx:pt idx="81505">13</cx:pt>
          <cx:pt idx="81506">25</cx:pt>
          <cx:pt idx="81507">41</cx:pt>
          <cx:pt idx="81508">120</cx:pt>
          <cx:pt idx="81509">176</cx:pt>
          <cx:pt idx="81510">159</cx:pt>
          <cx:pt idx="81511">224</cx:pt>
          <cx:pt idx="81512">245</cx:pt>
          <cx:pt idx="81513">247</cx:pt>
          <cx:pt idx="81514">230</cx:pt>
          <cx:pt idx="81515">228</cx:pt>
          <cx:pt idx="81516">230</cx:pt>
          <cx:pt idx="81517">232</cx:pt>
          <cx:pt idx="81518">189</cx:pt>
          <cx:pt idx="81519">175</cx:pt>
          <cx:pt idx="81520">171</cx:pt>
          <cx:pt idx="81521">162</cx:pt>
          <cx:pt idx="81522">144</cx:pt>
          <cx:pt idx="81523">137</cx:pt>
          <cx:pt idx="81524">124</cx:pt>
          <cx:pt idx="81525">46</cx:pt>
          <cx:pt idx="81526">18</cx:pt>
          <cx:pt idx="81527">15</cx:pt>
          <cx:pt idx="81528">6</cx:pt>
          <cx:pt idx="81529">7</cx:pt>
          <cx:pt idx="81530">20</cx:pt>
          <cx:pt idx="81531">33</cx:pt>
          <cx:pt idx="81532">97</cx:pt>
          <cx:pt idx="81533">145</cx:pt>
          <cx:pt idx="81534">137</cx:pt>
          <cx:pt idx="81535">171</cx:pt>
          <cx:pt idx="81536">206</cx:pt>
          <cx:pt idx="81537">220</cx:pt>
          <cx:pt idx="81538">202</cx:pt>
          <cx:pt idx="81539">224</cx:pt>
          <cx:pt idx="81540">214</cx:pt>
          <cx:pt idx="81541">231</cx:pt>
          <cx:pt idx="81542">179</cx:pt>
          <cx:pt idx="81543">191</cx:pt>
          <cx:pt idx="81544">213</cx:pt>
          <cx:pt idx="81545">199</cx:pt>
          <cx:pt idx="81546">191</cx:pt>
          <cx:pt idx="81547">174</cx:pt>
          <cx:pt idx="81548">122</cx:pt>
          <cx:pt idx="81549">40</cx:pt>
          <cx:pt idx="81550">12</cx:pt>
          <cx:pt idx="81551">14</cx:pt>
          <cx:pt idx="81552">15</cx:pt>
          <cx:pt idx="81553">10</cx:pt>
          <cx:pt idx="81554">14</cx:pt>
          <cx:pt idx="81555">42</cx:pt>
          <cx:pt idx="81556">108</cx:pt>
          <cx:pt idx="81557">171</cx:pt>
          <cx:pt idx="81558">149</cx:pt>
          <cx:pt idx="81559">201</cx:pt>
          <cx:pt idx="81560">215</cx:pt>
          <cx:pt idx="81561">238</cx:pt>
          <cx:pt idx="81562">238</cx:pt>
          <cx:pt idx="81563">258</cx:pt>
          <cx:pt idx="81564">240</cx:pt>
          <cx:pt idx="81565">242</cx:pt>
          <cx:pt idx="81566">197</cx:pt>
          <cx:pt idx="81567">229</cx:pt>
          <cx:pt idx="81568">234</cx:pt>
          <cx:pt idx="81569">243</cx:pt>
          <cx:pt idx="81570">190</cx:pt>
          <cx:pt idx="81571">200</cx:pt>
          <cx:pt idx="81572">137</cx:pt>
          <cx:pt idx="81573">52</cx:pt>
          <cx:pt idx="81574">23</cx:pt>
          <cx:pt idx="81575">22</cx:pt>
          <cx:pt idx="81576">19</cx:pt>
          <cx:pt idx="81577">20</cx:pt>
          <cx:pt idx="81578">54</cx:pt>
          <cx:pt idx="81579">67</cx:pt>
          <cx:pt idx="81580">142</cx:pt>
          <cx:pt idx="81581">251</cx:pt>
          <cx:pt idx="81582">201</cx:pt>
          <cx:pt idx="81583">267</cx:pt>
          <cx:pt idx="81584">252</cx:pt>
          <cx:pt idx="81585">251</cx:pt>
          <cx:pt idx="81586">214</cx:pt>
          <cx:pt idx="81587">245</cx:pt>
          <cx:pt idx="81588">244</cx:pt>
          <cx:pt idx="81589">260</cx:pt>
          <cx:pt idx="81590">211</cx:pt>
          <cx:pt idx="81591">216</cx:pt>
          <cx:pt idx="81592">215</cx:pt>
          <cx:pt idx="81593">235</cx:pt>
          <cx:pt idx="81594">193</cx:pt>
          <cx:pt idx="81595">183</cx:pt>
          <cx:pt idx="81596">171</cx:pt>
          <cx:pt idx="81597">76</cx:pt>
          <cx:pt idx="81598">44</cx:pt>
          <cx:pt idx="81599">29</cx:pt>
          <cx:pt idx="81600">16</cx:pt>
          <cx:pt idx="81601">21</cx:pt>
          <cx:pt idx="81602">52</cx:pt>
          <cx:pt idx="81603">63</cx:pt>
          <cx:pt idx="81604">143</cx:pt>
          <cx:pt idx="81605">226</cx:pt>
          <cx:pt idx="81606">190</cx:pt>
          <cx:pt idx="81607">238</cx:pt>
          <cx:pt idx="81608">260</cx:pt>
          <cx:pt idx="81609">235</cx:pt>
          <cx:pt idx="81610">222</cx:pt>
          <cx:pt idx="81611">246</cx:pt>
          <cx:pt idx="81612">227</cx:pt>
          <cx:pt idx="81613">259</cx:pt>
          <cx:pt idx="81614">222</cx:pt>
          <cx:pt idx="81615">226</cx:pt>
          <cx:pt idx="81616">240</cx:pt>
          <cx:pt idx="81617">243</cx:pt>
          <cx:pt idx="81618">204</cx:pt>
          <cx:pt idx="81619">197</cx:pt>
          <cx:pt idx="81620">185</cx:pt>
          <cx:pt idx="81621">92</cx:pt>
          <cx:pt idx="81622">40</cx:pt>
          <cx:pt idx="81623">27</cx:pt>
          <cx:pt idx="81624">17</cx:pt>
          <cx:pt idx="81625">17</cx:pt>
          <cx:pt idx="81626">45</cx:pt>
          <cx:pt idx="81627">67</cx:pt>
          <cx:pt idx="81628">157</cx:pt>
          <cx:pt idx="81629">230</cx:pt>
          <cx:pt idx="81630">215</cx:pt>
          <cx:pt idx="81631">262</cx:pt>
          <cx:pt idx="81632">271</cx:pt>
          <cx:pt idx="81633">281</cx:pt>
          <cx:pt idx="81634">245</cx:pt>
          <cx:pt idx="81635">270</cx:pt>
          <cx:pt idx="81636">253</cx:pt>
          <cx:pt idx="81637">272</cx:pt>
          <cx:pt idx="81638">251</cx:pt>
          <cx:pt idx="81639">250</cx:pt>
          <cx:pt idx="81640">250</cx:pt>
          <cx:pt idx="81641">258</cx:pt>
          <cx:pt idx="81642">217</cx:pt>
          <cx:pt idx="81643">228</cx:pt>
          <cx:pt idx="81644">200</cx:pt>
          <cx:pt idx="81645">84</cx:pt>
          <cx:pt idx="81646">40</cx:pt>
          <cx:pt idx="81647">26</cx:pt>
          <cx:pt idx="81648">19</cx:pt>
          <cx:pt idx="81649">18</cx:pt>
          <cx:pt idx="81650">40</cx:pt>
          <cx:pt idx="81651">64</cx:pt>
          <cx:pt idx="81652">153</cx:pt>
          <cx:pt idx="81653">249</cx:pt>
          <cx:pt idx="81654">193</cx:pt>
          <cx:pt idx="81655">249</cx:pt>
          <cx:pt idx="81656">247</cx:pt>
          <cx:pt idx="81657">260</cx:pt>
          <cx:pt idx="81658">275</cx:pt>
          <cx:pt idx="81659">254</cx:pt>
          <cx:pt idx="81660">262</cx:pt>
          <cx:pt idx="81661">276</cx:pt>
          <cx:pt idx="81662">272</cx:pt>
          <cx:pt idx="81663">245</cx:pt>
          <cx:pt idx="81664">256</cx:pt>
          <cx:pt idx="81665">260</cx:pt>
          <cx:pt idx="81666">202</cx:pt>
          <cx:pt idx="81667">219</cx:pt>
          <cx:pt idx="81668">182</cx:pt>
          <cx:pt idx="81669">104</cx:pt>
          <cx:pt idx="81670">40</cx:pt>
          <cx:pt idx="81671">29</cx:pt>
          <cx:pt idx="81672">11</cx:pt>
          <cx:pt idx="81673">9</cx:pt>
          <cx:pt idx="81674">23</cx:pt>
          <cx:pt idx="81675">47</cx:pt>
          <cx:pt idx="81676">134</cx:pt>
          <cx:pt idx="81677">211</cx:pt>
          <cx:pt idx="81678">180</cx:pt>
          <cx:pt idx="81679">229</cx:pt>
          <cx:pt idx="81680">245</cx:pt>
          <cx:pt idx="81681">245</cx:pt>
          <cx:pt idx="81682">243</cx:pt>
          <cx:pt idx="81683">220</cx:pt>
          <cx:pt idx="81684">233</cx:pt>
          <cx:pt idx="81685">248</cx:pt>
          <cx:pt idx="81686">202</cx:pt>
          <cx:pt idx="81687">195</cx:pt>
          <cx:pt idx="81688">190</cx:pt>
          <cx:pt idx="81689">199</cx:pt>
          <cx:pt idx="81690">174</cx:pt>
          <cx:pt idx="81691">178</cx:pt>
          <cx:pt idx="81692">147</cx:pt>
          <cx:pt idx="81693">63</cx:pt>
          <cx:pt idx="81694">21</cx:pt>
          <cx:pt idx="81695">13</cx:pt>
          <cx:pt idx="81696">7</cx:pt>
          <cx:pt idx="81697">10</cx:pt>
          <cx:pt idx="81698">19</cx:pt>
          <cx:pt idx="81699">43</cx:pt>
          <cx:pt idx="81700">108</cx:pt>
          <cx:pt idx="81701">193</cx:pt>
          <cx:pt idx="81702">165</cx:pt>
          <cx:pt idx="81703">197</cx:pt>
          <cx:pt idx="81704">228</cx:pt>
          <cx:pt idx="81705">250</cx:pt>
          <cx:pt idx="81706">232</cx:pt>
          <cx:pt idx="81707">247</cx:pt>
          <cx:pt idx="81708">253</cx:pt>
          <cx:pt idx="81709">240</cx:pt>
          <cx:pt idx="81710">249</cx:pt>
          <cx:pt idx="81711">227</cx:pt>
          <cx:pt idx="81712">269</cx:pt>
          <cx:pt idx="81713">253</cx:pt>
          <cx:pt idx="81714">208</cx:pt>
          <cx:pt idx="81715">225</cx:pt>
          <cx:pt idx="81716">171</cx:pt>
          <cx:pt idx="81717">66</cx:pt>
          <cx:pt idx="81718">20</cx:pt>
          <cx:pt idx="81719">21</cx:pt>
          <cx:pt idx="81720">17</cx:pt>
          <cx:pt idx="81721">10</cx:pt>
          <cx:pt idx="81722">22</cx:pt>
          <cx:pt idx="81723">47</cx:pt>
          <cx:pt idx="81724">159</cx:pt>
          <cx:pt idx="81725">257</cx:pt>
          <cx:pt idx="81726">208</cx:pt>
          <cx:pt idx="81727">260</cx:pt>
          <cx:pt idx="81728">270</cx:pt>
          <cx:pt idx="81729">269</cx:pt>
          <cx:pt idx="81730">268</cx:pt>
          <cx:pt idx="81731">265</cx:pt>
          <cx:pt idx="81732">250</cx:pt>
          <cx:pt idx="81733">266</cx:pt>
          <cx:pt idx="81734">214</cx:pt>
          <cx:pt idx="81735">246</cx:pt>
          <cx:pt idx="81736">233</cx:pt>
          <cx:pt idx="81737">268</cx:pt>
          <cx:pt idx="81738">210</cx:pt>
          <cx:pt idx="81739">215</cx:pt>
          <cx:pt idx="81740">176</cx:pt>
          <cx:pt idx="81741">82</cx:pt>
          <cx:pt idx="81742">46</cx:pt>
          <cx:pt idx="81743">30</cx:pt>
          <cx:pt idx="81744">15</cx:pt>
          <cx:pt idx="81745">24</cx:pt>
          <cx:pt idx="81746">55</cx:pt>
          <cx:pt idx="81747">67</cx:pt>
          <cx:pt idx="81748">129</cx:pt>
          <cx:pt idx="81749">224</cx:pt>
          <cx:pt idx="81750">197</cx:pt>
          <cx:pt idx="81751">256</cx:pt>
          <cx:pt idx="81752">270</cx:pt>
          <cx:pt idx="81753">246</cx:pt>
          <cx:pt idx="81754">234</cx:pt>
          <cx:pt idx="81755">265</cx:pt>
          <cx:pt idx="81756">247</cx:pt>
          <cx:pt idx="81757">305</cx:pt>
          <cx:pt idx="81758">232</cx:pt>
          <cx:pt idx="81759">236</cx:pt>
          <cx:pt idx="81760">224</cx:pt>
          <cx:pt idx="81761">250</cx:pt>
          <cx:pt idx="81762">210</cx:pt>
          <cx:pt idx="81763">213</cx:pt>
          <cx:pt idx="81764">175</cx:pt>
          <cx:pt idx="81765">76</cx:pt>
          <cx:pt idx="81766">38</cx:pt>
          <cx:pt idx="81767">26</cx:pt>
          <cx:pt idx="81768">12</cx:pt>
          <cx:pt idx="81769">20</cx:pt>
          <cx:pt idx="81770">30</cx:pt>
          <cx:pt idx="81771">36</cx:pt>
          <cx:pt idx="81772">119</cx:pt>
          <cx:pt idx="81773">189</cx:pt>
          <cx:pt idx="81774">174</cx:pt>
          <cx:pt idx="81775">221</cx:pt>
          <cx:pt idx="81776">252</cx:pt>
          <cx:pt idx="81777">255</cx:pt>
          <cx:pt idx="81778">233</cx:pt>
          <cx:pt idx="81779">260</cx:pt>
          <cx:pt idx="81780">234</cx:pt>
          <cx:pt idx="81781">272</cx:pt>
          <cx:pt idx="81782">214</cx:pt>
          <cx:pt idx="81783">227</cx:pt>
          <cx:pt idx="81784">241</cx:pt>
          <cx:pt idx="81785">239</cx:pt>
          <cx:pt idx="81786">199</cx:pt>
          <cx:pt idx="81787">222</cx:pt>
          <cx:pt idx="81788">166</cx:pt>
          <cx:pt idx="81789">58</cx:pt>
          <cx:pt idx="81790">25</cx:pt>
          <cx:pt idx="81791">14</cx:pt>
          <cx:pt idx="81792">16</cx:pt>
          <cx:pt idx="81793">18</cx:pt>
          <cx:pt idx="81794">44</cx:pt>
          <cx:pt idx="81795">60</cx:pt>
          <cx:pt idx="81796">154</cx:pt>
          <cx:pt idx="81797">243</cx:pt>
          <cx:pt idx="81798">219</cx:pt>
          <cx:pt idx="81799">264</cx:pt>
          <cx:pt idx="81800">286</cx:pt>
          <cx:pt idx="81801">260</cx:pt>
          <cx:pt idx="81802">245</cx:pt>
          <cx:pt idx="81803">260</cx:pt>
          <cx:pt idx="81804">254</cx:pt>
          <cx:pt idx="81805">284</cx:pt>
          <cx:pt idx="81806">242</cx:pt>
          <cx:pt idx="81807">253</cx:pt>
          <cx:pt idx="81808">263</cx:pt>
          <cx:pt idx="81809">259</cx:pt>
          <cx:pt idx="81810">226</cx:pt>
          <cx:pt idx="81811">215</cx:pt>
          <cx:pt idx="81812">209</cx:pt>
          <cx:pt idx="81813">93</cx:pt>
          <cx:pt idx="81814">41</cx:pt>
          <cx:pt idx="81815">28</cx:pt>
          <cx:pt idx="81816">18</cx:pt>
          <cx:pt idx="81817">26</cx:pt>
          <cx:pt idx="81818">46</cx:pt>
          <cx:pt idx="81819">66</cx:pt>
          <cx:pt idx="81820">151</cx:pt>
          <cx:pt idx="81821">256</cx:pt>
          <cx:pt idx="81822">218</cx:pt>
          <cx:pt idx="81823">262</cx:pt>
          <cx:pt idx="81824">269</cx:pt>
          <cx:pt idx="81825">264</cx:pt>
          <cx:pt idx="81826">239</cx:pt>
          <cx:pt idx="81827">233</cx:pt>
          <cx:pt idx="81828">260</cx:pt>
          <cx:pt idx="81829">274</cx:pt>
          <cx:pt idx="81830">261</cx:pt>
          <cx:pt idx="81831">266</cx:pt>
          <cx:pt idx="81832">273</cx:pt>
          <cx:pt idx="81833">266</cx:pt>
          <cx:pt idx="81834">229</cx:pt>
          <cx:pt idx="81835">235</cx:pt>
          <cx:pt idx="81836">218</cx:pt>
          <cx:pt idx="81837">95</cx:pt>
          <cx:pt idx="81838">35</cx:pt>
          <cx:pt idx="81839">22</cx:pt>
          <cx:pt idx="81840">10</cx:pt>
          <cx:pt idx="81841">7</cx:pt>
          <cx:pt idx="81842">23</cx:pt>
          <cx:pt idx="81843">60</cx:pt>
          <cx:pt idx="81844">130</cx:pt>
          <cx:pt idx="81845">220</cx:pt>
          <cx:pt idx="81846">204</cx:pt>
          <cx:pt idx="81847">222</cx:pt>
          <cx:pt idx="81848">254</cx:pt>
          <cx:pt idx="81849">245</cx:pt>
          <cx:pt idx="81850">227</cx:pt>
          <cx:pt idx="81851">213</cx:pt>
          <cx:pt idx="81852">226</cx:pt>
          <cx:pt idx="81853">236</cx:pt>
          <cx:pt idx="81854">196</cx:pt>
          <cx:pt idx="81855">182</cx:pt>
          <cx:pt idx="81856">191</cx:pt>
          <cx:pt idx="81857">199</cx:pt>
          <cx:pt idx="81858">175</cx:pt>
          <cx:pt idx="81859">165</cx:pt>
          <cx:pt idx="81860">152</cx:pt>
          <cx:pt idx="81861">47</cx:pt>
          <cx:pt idx="81862">13</cx:pt>
          <cx:pt idx="81863">14</cx:pt>
          <cx:pt idx="81864">6</cx:pt>
          <cx:pt idx="81865">2</cx:pt>
          <cx:pt idx="81866">11</cx:pt>
          <cx:pt idx="81867">39</cx:pt>
          <cx:pt idx="81868">115</cx:pt>
          <cx:pt idx="81869">180</cx:pt>
          <cx:pt idx="81870">162</cx:pt>
          <cx:pt idx="81871">202</cx:pt>
          <cx:pt idx="81872">234</cx:pt>
          <cx:pt idx="81873">232</cx:pt>
          <cx:pt idx="81874">234</cx:pt>
          <cx:pt idx="81875">248</cx:pt>
          <cx:pt idx="81876">256</cx:pt>
          <cx:pt idx="81877">262</cx:pt>
          <cx:pt idx="81878">243</cx:pt>
          <cx:pt idx="81879">237</cx:pt>
          <cx:pt idx="81880">248</cx:pt>
          <cx:pt idx="81881">254</cx:pt>
          <cx:pt idx="81882">230</cx:pt>
          <cx:pt idx="81883">233</cx:pt>
          <cx:pt idx="81884">196</cx:pt>
          <cx:pt idx="81885">90</cx:pt>
          <cx:pt idx="81886">22</cx:pt>
          <cx:pt idx="81887">15</cx:pt>
          <cx:pt idx="81888">15</cx:pt>
          <cx:pt idx="81889">9</cx:pt>
          <cx:pt idx="81890">13</cx:pt>
          <cx:pt idx="81891">45</cx:pt>
          <cx:pt idx="81892">163</cx:pt>
          <cx:pt idx="81893">279</cx:pt>
          <cx:pt idx="81894">232</cx:pt>
          <cx:pt idx="81895">245</cx:pt>
          <cx:pt idx="81896">276</cx:pt>
          <cx:pt idx="81897">255</cx:pt>
          <cx:pt idx="81898">280</cx:pt>
          <cx:pt idx="81899">263</cx:pt>
          <cx:pt idx="81900">262</cx:pt>
          <cx:pt idx="81901">275</cx:pt>
          <cx:pt idx="81902">221</cx:pt>
          <cx:pt idx="81903">253</cx:pt>
          <cx:pt idx="81904">257</cx:pt>
          <cx:pt idx="81905">271</cx:pt>
          <cx:pt idx="81906">227</cx:pt>
          <cx:pt idx="81907">247</cx:pt>
          <cx:pt idx="81908">187</cx:pt>
          <cx:pt idx="81909">81</cx:pt>
          <cx:pt idx="81910">40</cx:pt>
          <cx:pt idx="81911">30</cx:pt>
          <cx:pt idx="81912">11</cx:pt>
          <cx:pt idx="81913">24</cx:pt>
          <cx:pt idx="81914">51</cx:pt>
          <cx:pt idx="81915">79</cx:pt>
          <cx:pt idx="81916">145</cx:pt>
          <cx:pt idx="81917">258</cx:pt>
          <cx:pt idx="81918">227</cx:pt>
          <cx:pt idx="81919">272</cx:pt>
          <cx:pt idx="81920">272</cx:pt>
          <cx:pt idx="81921">274</cx:pt>
          <cx:pt idx="81922">235</cx:pt>
          <cx:pt idx="81923">259</cx:pt>
          <cx:pt idx="81924">240</cx:pt>
          <cx:pt idx="81925">294</cx:pt>
          <cx:pt idx="81926">228</cx:pt>
          <cx:pt idx="81927">244</cx:pt>
          <cx:pt idx="81928">244</cx:pt>
          <cx:pt idx="81929">267</cx:pt>
          <cx:pt idx="81930">229</cx:pt>
          <cx:pt idx="81931">234</cx:pt>
          <cx:pt idx="81932">184</cx:pt>
          <cx:pt idx="81933">82</cx:pt>
          <cx:pt idx="81934">45</cx:pt>
          <cx:pt idx="81935">28</cx:pt>
          <cx:pt idx="81936">15</cx:pt>
          <cx:pt idx="81937">19</cx:pt>
          <cx:pt idx="81938">52</cx:pt>
          <cx:pt idx="81939">59</cx:pt>
          <cx:pt idx="81940">157</cx:pt>
          <cx:pt idx="81941">244</cx:pt>
          <cx:pt idx="81942">211</cx:pt>
          <cx:pt idx="81943">277</cx:pt>
          <cx:pt idx="81944">273</cx:pt>
          <cx:pt idx="81945">255</cx:pt>
          <cx:pt idx="81946">255</cx:pt>
          <cx:pt idx="81947">264</cx:pt>
          <cx:pt idx="81948">257</cx:pt>
          <cx:pt idx="81949">282</cx:pt>
          <cx:pt idx="81950">255</cx:pt>
          <cx:pt idx="81951">280</cx:pt>
          <cx:pt idx="81952">254</cx:pt>
          <cx:pt idx="81953">258</cx:pt>
          <cx:pt idx="81954">223</cx:pt>
          <cx:pt idx="81955">213</cx:pt>
          <cx:pt idx="81956">202</cx:pt>
          <cx:pt idx="81957">100</cx:pt>
          <cx:pt idx="81958">42</cx:pt>
          <cx:pt idx="81959">34</cx:pt>
          <cx:pt idx="81960">22</cx:pt>
          <cx:pt idx="81961">20</cx:pt>
          <cx:pt idx="81962">49</cx:pt>
          <cx:pt idx="81963">69</cx:pt>
          <cx:pt idx="81964">152</cx:pt>
          <cx:pt idx="81965">249</cx:pt>
          <cx:pt idx="81966">222</cx:pt>
          <cx:pt idx="81967">270</cx:pt>
          <cx:pt idx="81968">260</cx:pt>
          <cx:pt idx="81969">238</cx:pt>
          <cx:pt idx="81970">246</cx:pt>
          <cx:pt idx="81971">251</cx:pt>
          <cx:pt idx="81972">242</cx:pt>
          <cx:pt idx="81973">290</cx:pt>
          <cx:pt idx="81974">256</cx:pt>
          <cx:pt idx="81975">255</cx:pt>
          <cx:pt idx="81976">232</cx:pt>
          <cx:pt idx="81977">269</cx:pt>
          <cx:pt idx="81978">230</cx:pt>
          <cx:pt idx="81979">209</cx:pt>
          <cx:pt idx="81980">208</cx:pt>
          <cx:pt idx="81981">114</cx:pt>
          <cx:pt idx="81982">48</cx:pt>
          <cx:pt idx="81983">38</cx:pt>
          <cx:pt idx="81984">14</cx:pt>
          <cx:pt idx="81985">23</cx:pt>
          <cx:pt idx="81986">51</cx:pt>
          <cx:pt idx="81987">74</cx:pt>
          <cx:pt idx="81988">144</cx:pt>
          <cx:pt idx="81989">240</cx:pt>
          <cx:pt idx="81990">213</cx:pt>
          <cx:pt idx="81991">262</cx:pt>
          <cx:pt idx="81992">274</cx:pt>
          <cx:pt idx="81993">274</cx:pt>
          <cx:pt idx="81994">270</cx:pt>
          <cx:pt idx="81995">277</cx:pt>
          <cx:pt idx="81996">283</cx:pt>
          <cx:pt idx="81997">293</cx:pt>
          <cx:pt idx="81998">268</cx:pt>
          <cx:pt idx="81999">278</cx:pt>
          <cx:pt idx="82000">261</cx:pt>
          <cx:pt idx="82001">254</cx:pt>
          <cx:pt idx="82002">228</cx:pt>
          <cx:pt idx="82003">230</cx:pt>
          <cx:pt idx="82004">222</cx:pt>
          <cx:pt idx="82005">123</cx:pt>
          <cx:pt idx="82006">35</cx:pt>
          <cx:pt idx="82007">25</cx:pt>
          <cx:pt idx="82008">5</cx:pt>
          <cx:pt idx="82009">10</cx:pt>
          <cx:pt idx="82010">26</cx:pt>
          <cx:pt idx="82011">55</cx:pt>
          <cx:pt idx="82012">137</cx:pt>
          <cx:pt idx="82013">219</cx:pt>
          <cx:pt idx="82014">201</cx:pt>
          <cx:pt idx="82015">240</cx:pt>
          <cx:pt idx="82016">256</cx:pt>
          <cx:pt idx="82017">268</cx:pt>
          <cx:pt idx="82018">235</cx:pt>
          <cx:pt idx="82019">218</cx:pt>
          <cx:pt idx="82020">227</cx:pt>
          <cx:pt idx="82021">238</cx:pt>
          <cx:pt idx="82022">208</cx:pt>
          <cx:pt idx="82023">184</cx:pt>
          <cx:pt idx="82024">196</cx:pt>
          <cx:pt idx="82025">203</cx:pt>
          <cx:pt idx="82026">186</cx:pt>
          <cx:pt idx="82027">165</cx:pt>
          <cx:pt idx="82028">173</cx:pt>
          <cx:pt idx="82029">66</cx:pt>
          <cx:pt idx="82030">13</cx:pt>
          <cx:pt idx="82031">8</cx:pt>
          <cx:pt idx="82032">4</cx:pt>
          <cx:pt idx="82033">3</cx:pt>
          <cx:pt idx="82034">17</cx:pt>
          <cx:pt idx="82035">42</cx:pt>
          <cx:pt idx="82036">120</cx:pt>
          <cx:pt idx="82037">185</cx:pt>
          <cx:pt idx="82038">152</cx:pt>
          <cx:pt idx="82039">209</cx:pt>
          <cx:pt idx="82040">229</cx:pt>
          <cx:pt idx="82041">237</cx:pt>
          <cx:pt idx="82042">260</cx:pt>
          <cx:pt idx="82043">252</cx:pt>
          <cx:pt idx="82044">248</cx:pt>
          <cx:pt idx="82045">273</cx:pt>
          <cx:pt idx="82046">248</cx:pt>
          <cx:pt idx="82047">237</cx:pt>
          <cx:pt idx="82048">257</cx:pt>
          <cx:pt idx="82049">268</cx:pt>
          <cx:pt idx="82050">240</cx:pt>
          <cx:pt idx="82051">245</cx:pt>
          <cx:pt idx="82052">182</cx:pt>
          <cx:pt idx="82053">77</cx:pt>
          <cx:pt idx="82054">24</cx:pt>
          <cx:pt idx="82055">19</cx:pt>
          <cx:pt idx="82056">17</cx:pt>
          <cx:pt idx="82057">12</cx:pt>
          <cx:pt idx="82058">21</cx:pt>
          <cx:pt idx="82059">43</cx:pt>
          <cx:pt idx="82060">173</cx:pt>
          <cx:pt idx="82061">279</cx:pt>
          <cx:pt idx="82062">237</cx:pt>
          <cx:pt idx="82063">279</cx:pt>
          <cx:pt idx="82064">285</cx:pt>
          <cx:pt idx="82065">284</cx:pt>
          <cx:pt idx="82066">290</cx:pt>
          <cx:pt idx="82067">272</cx:pt>
          <cx:pt idx="82068">254</cx:pt>
          <cx:pt idx="82069">285</cx:pt>
          <cx:pt idx="82070">257</cx:pt>
          <cx:pt idx="82071">245</cx:pt>
          <cx:pt idx="82072">247</cx:pt>
          <cx:pt idx="82073">257</cx:pt>
          <cx:pt idx="82074">233</cx:pt>
          <cx:pt idx="82075">222</cx:pt>
          <cx:pt idx="82076">204</cx:pt>
          <cx:pt idx="82077">105</cx:pt>
          <cx:pt idx="82078">46</cx:pt>
          <cx:pt idx="82079">26</cx:pt>
          <cx:pt idx="82080">15</cx:pt>
          <cx:pt idx="82081">19</cx:pt>
          <cx:pt idx="82082">59</cx:pt>
          <cx:pt idx="82083">64</cx:pt>
          <cx:pt idx="82084">161</cx:pt>
          <cx:pt idx="82085">251</cx:pt>
          <cx:pt idx="82086">218</cx:pt>
          <cx:pt idx="82087">271</cx:pt>
          <cx:pt idx="82088">278</cx:pt>
          <cx:pt idx="82089">257</cx:pt>
          <cx:pt idx="82090">238</cx:pt>
          <cx:pt idx="82091">233</cx:pt>
          <cx:pt idx="82092">225</cx:pt>
          <cx:pt idx="82093">274</cx:pt>
          <cx:pt idx="82094">249</cx:pt>
          <cx:pt idx="82095">255</cx:pt>
          <cx:pt idx="82096">258</cx:pt>
          <cx:pt idx="82097">253</cx:pt>
          <cx:pt idx="82098">236</cx:pt>
          <cx:pt idx="82099">238</cx:pt>
          <cx:pt idx="82100">201</cx:pt>
          <cx:pt idx="82101">87</cx:pt>
          <cx:pt idx="82102">42</cx:pt>
          <cx:pt idx="82103">32</cx:pt>
          <cx:pt idx="82104">20</cx:pt>
          <cx:pt idx="82105">19</cx:pt>
          <cx:pt idx="82106">57</cx:pt>
          <cx:pt idx="82107">65</cx:pt>
          <cx:pt idx="82108">161</cx:pt>
          <cx:pt idx="82109">240</cx:pt>
          <cx:pt idx="82110">217</cx:pt>
          <cx:pt idx="82111">257</cx:pt>
          <cx:pt idx="82112">269</cx:pt>
          <cx:pt idx="82113">273</cx:pt>
          <cx:pt idx="82114">260</cx:pt>
          <cx:pt idx="82115">251</cx:pt>
          <cx:pt idx="82116">243</cx:pt>
          <cx:pt idx="82117">278</cx:pt>
          <cx:pt idx="82118">242</cx:pt>
          <cx:pt idx="82119">240</cx:pt>
          <cx:pt idx="82120">253</cx:pt>
          <cx:pt idx="82121">265</cx:pt>
          <cx:pt idx="82122">237</cx:pt>
          <cx:pt idx="82123">214</cx:pt>
          <cx:pt idx="82124">218</cx:pt>
          <cx:pt idx="82125">98</cx:pt>
          <cx:pt idx="82126">43</cx:pt>
          <cx:pt idx="82127">26</cx:pt>
          <cx:pt idx="82128">17</cx:pt>
          <cx:pt idx="82129">19</cx:pt>
          <cx:pt idx="82130">57</cx:pt>
          <cx:pt idx="82131">69</cx:pt>
          <cx:pt idx="82132">160</cx:pt>
          <cx:pt idx="82133">252</cx:pt>
          <cx:pt idx="82134">239</cx:pt>
          <cx:pt idx="82135">275</cx:pt>
          <cx:pt idx="82136">268</cx:pt>
          <cx:pt idx="82137">273</cx:pt>
          <cx:pt idx="82138">271</cx:pt>
          <cx:pt idx="82139">280</cx:pt>
          <cx:pt idx="82140">255</cx:pt>
          <cx:pt idx="82141">299</cx:pt>
          <cx:pt idx="82142">264</cx:pt>
          <cx:pt idx="82143">261</cx:pt>
          <cx:pt idx="82144">274</cx:pt>
          <cx:pt idx="82145">290</cx:pt>
          <cx:pt idx="82146">232</cx:pt>
          <cx:pt idx="82147">226</cx:pt>
          <cx:pt idx="82148">224</cx:pt>
          <cx:pt idx="82149">103</cx:pt>
          <cx:pt idx="82150">45</cx:pt>
          <cx:pt idx="82151">27</cx:pt>
          <cx:pt idx="82152">22</cx:pt>
          <cx:pt idx="82153">22</cx:pt>
          <cx:pt idx="82154">53</cx:pt>
          <cx:pt idx="82155">74</cx:pt>
          <cx:pt idx="82156">147</cx:pt>
          <cx:pt idx="82157">255</cx:pt>
          <cx:pt idx="82158">227</cx:pt>
          <cx:pt idx="82159">273</cx:pt>
          <cx:pt idx="82160">304</cx:pt>
          <cx:pt idx="82161">287</cx:pt>
          <cx:pt idx="82162">299</cx:pt>
          <cx:pt idx="82163">273</cx:pt>
          <cx:pt idx="82164">271</cx:pt>
          <cx:pt idx="82165">289</cx:pt>
          <cx:pt idx="82166">275</cx:pt>
          <cx:pt idx="82167">276</cx:pt>
          <cx:pt idx="82168">277</cx:pt>
          <cx:pt idx="82169">245</cx:pt>
          <cx:pt idx="82170">223</cx:pt>
          <cx:pt idx="82171">243</cx:pt>
          <cx:pt idx="82172">223</cx:pt>
          <cx:pt idx="82173">101</cx:pt>
          <cx:pt idx="82174">33</cx:pt>
          <cx:pt idx="82175">20</cx:pt>
          <cx:pt idx="82176">8</cx:pt>
          <cx:pt idx="82177">9</cx:pt>
          <cx:pt idx="82178">26</cx:pt>
          <cx:pt idx="82179">57</cx:pt>
          <cx:pt idx="82180">139</cx:pt>
          <cx:pt idx="82181">209</cx:pt>
          <cx:pt idx="82182">187</cx:pt>
          <cx:pt idx="82183">244</cx:pt>
          <cx:pt idx="82184">242</cx:pt>
          <cx:pt idx="82185">248</cx:pt>
          <cx:pt idx="82186">269</cx:pt>
          <cx:pt idx="82187">250</cx:pt>
          <cx:pt idx="82188">255</cx:pt>
          <cx:pt idx="82189">245</cx:pt>
          <cx:pt idx="82190">205</cx:pt>
          <cx:pt idx="82191">217</cx:pt>
          <cx:pt idx="82192">210</cx:pt>
          <cx:pt idx="82193">190</cx:pt>
          <cx:pt idx="82194">183</cx:pt>
          <cx:pt idx="82195">162</cx:pt>
          <cx:pt idx="82196">144</cx:pt>
          <cx:pt idx="82197">48</cx:pt>
          <cx:pt idx="82198">15</cx:pt>
          <cx:pt idx="82199">9</cx:pt>
          <cx:pt idx="82200">4</cx:pt>
          <cx:pt idx="82201">3</cx:pt>
          <cx:pt idx="82202">18</cx:pt>
          <cx:pt idx="82203">45</cx:pt>
          <cx:pt idx="82204">107</cx:pt>
          <cx:pt idx="82205">187</cx:pt>
          <cx:pt idx="82206">162</cx:pt>
          <cx:pt idx="82207">204</cx:pt>
          <cx:pt idx="82208">228</cx:pt>
          <cx:pt idx="82209">247</cx:pt>
          <cx:pt idx="82210">241</cx:pt>
          <cx:pt idx="82211">270</cx:pt>
          <cx:pt idx="82212">264</cx:pt>
          <cx:pt idx="82213">264</cx:pt>
          <cx:pt idx="82214">226</cx:pt>
          <cx:pt idx="82215">211</cx:pt>
          <cx:pt idx="82216">228</cx:pt>
          <cx:pt idx="82217">228</cx:pt>
          <cx:pt idx="82218">220</cx:pt>
          <cx:pt idx="82219">213</cx:pt>
          <cx:pt idx="82220">203</cx:pt>
          <cx:pt idx="82221">117</cx:pt>
          <cx:pt idx="82222">25</cx:pt>
          <cx:pt idx="82223">18</cx:pt>
          <cx:pt idx="82224">18</cx:pt>
          <cx:pt idx="82225">11</cx:pt>
          <cx:pt idx="82226">22</cx:pt>
          <cx:pt idx="82227">47</cx:pt>
          <cx:pt idx="82228">139</cx:pt>
          <cx:pt idx="82229">256</cx:pt>
          <cx:pt idx="82230">214</cx:pt>
          <cx:pt idx="82231">261</cx:pt>
          <cx:pt idx="82232">267</cx:pt>
          <cx:pt idx="82233">262</cx:pt>
          <cx:pt idx="82234">259</cx:pt>
          <cx:pt idx="82235">245</cx:pt>
          <cx:pt idx="82236">219</cx:pt>
          <cx:pt idx="82237">235</cx:pt>
          <cx:pt idx="82238">241</cx:pt>
          <cx:pt idx="82239">204</cx:pt>
          <cx:pt idx="82240">215</cx:pt>
          <cx:pt idx="82241">228</cx:pt>
          <cx:pt idx="82242">214</cx:pt>
          <cx:pt idx="82243">235</cx:pt>
          <cx:pt idx="82244">205</cx:pt>
          <cx:pt idx="82245">117</cx:pt>
          <cx:pt idx="82246">54</cx:pt>
          <cx:pt idx="82247">29</cx:pt>
          <cx:pt idx="82248">20</cx:pt>
          <cx:pt idx="82249">23</cx:pt>
          <cx:pt idx="82250">58</cx:pt>
          <cx:pt idx="82251">72</cx:pt>
          <cx:pt idx="82252">140</cx:pt>
          <cx:pt idx="82253">242</cx:pt>
          <cx:pt idx="82254">228</cx:pt>
          <cx:pt idx="82255">250</cx:pt>
          <cx:pt idx="82256">277</cx:pt>
          <cx:pt idx="82257">252</cx:pt>
          <cx:pt idx="82258">239</cx:pt>
          <cx:pt idx="82259">230</cx:pt>
          <cx:pt idx="82260">221</cx:pt>
          <cx:pt idx="82261">277</cx:pt>
          <cx:pt idx="82262">230</cx:pt>
          <cx:pt idx="82263">231</cx:pt>
          <cx:pt idx="82264">233</cx:pt>
          <cx:pt idx="82265">230</cx:pt>
          <cx:pt idx="82266">214</cx:pt>
          <cx:pt idx="82267">215</cx:pt>
          <cx:pt idx="82268">212</cx:pt>
          <cx:pt idx="82269">97</cx:pt>
          <cx:pt idx="82270">47</cx:pt>
          <cx:pt idx="82271">26</cx:pt>
          <cx:pt idx="82272">14</cx:pt>
          <cx:pt idx="82273">19</cx:pt>
          <cx:pt idx="82274">51</cx:pt>
          <cx:pt idx="82275">70</cx:pt>
          <cx:pt idx="82276">171</cx:pt>
          <cx:pt idx="82277">241</cx:pt>
          <cx:pt idx="82278">200</cx:pt>
          <cx:pt idx="82279">265</cx:pt>
          <cx:pt idx="82280">275</cx:pt>
          <cx:pt idx="82281">282</cx:pt>
          <cx:pt idx="82282">278</cx:pt>
          <cx:pt idx="82283">265</cx:pt>
          <cx:pt idx="82284">256</cx:pt>
          <cx:pt idx="82285">298</cx:pt>
          <cx:pt idx="82286">248</cx:pt>
          <cx:pt idx="82287">257</cx:pt>
          <cx:pt idx="82288">269</cx:pt>
          <cx:pt idx="82289">261</cx:pt>
          <cx:pt idx="82290">230</cx:pt>
          <cx:pt idx="82291">246</cx:pt>
          <cx:pt idx="82292">205</cx:pt>
          <cx:pt idx="82293">93</cx:pt>
          <cx:pt idx="82294">41</cx:pt>
          <cx:pt idx="82295">26</cx:pt>
          <cx:pt idx="82296">22</cx:pt>
          <cx:pt idx="82297">29</cx:pt>
          <cx:pt idx="82298">50</cx:pt>
          <cx:pt idx="82299">62</cx:pt>
          <cx:pt idx="82300">166</cx:pt>
          <cx:pt idx="82301">253</cx:pt>
          <cx:pt idx="82302">225</cx:pt>
          <cx:pt idx="82303">269</cx:pt>
          <cx:pt idx="82304">278</cx:pt>
          <cx:pt idx="82305">296</cx:pt>
          <cx:pt idx="82306">267</cx:pt>
          <cx:pt idx="82307">284</cx:pt>
          <cx:pt idx="82308">272</cx:pt>
          <cx:pt idx="82309">304</cx:pt>
          <cx:pt idx="82310">263</cx:pt>
          <cx:pt idx="82311">263</cx:pt>
          <cx:pt idx="82312">254</cx:pt>
          <cx:pt idx="82313">268</cx:pt>
          <cx:pt idx="82314">234</cx:pt>
          <cx:pt idx="82315">233</cx:pt>
          <cx:pt idx="82316">215</cx:pt>
          <cx:pt idx="82317">109</cx:pt>
          <cx:pt idx="82318">48</cx:pt>
          <cx:pt idx="82319">33</cx:pt>
          <cx:pt idx="82320">18</cx:pt>
          <cx:pt idx="82321">26</cx:pt>
          <cx:pt idx="82322">51</cx:pt>
          <cx:pt idx="82323">75</cx:pt>
          <cx:pt idx="82324">150</cx:pt>
          <cx:pt idx="82325">260</cx:pt>
          <cx:pt idx="82326">210</cx:pt>
          <cx:pt idx="82327">266</cx:pt>
          <cx:pt idx="82328">286</cx:pt>
          <cx:pt idx="82329">288</cx:pt>
          <cx:pt idx="82330">285</cx:pt>
          <cx:pt idx="82331">272</cx:pt>
          <cx:pt idx="82332">263</cx:pt>
          <cx:pt idx="82333">278</cx:pt>
          <cx:pt idx="82334">284</cx:pt>
          <cx:pt idx="82335">294</cx:pt>
          <cx:pt idx="82336">278</cx:pt>
          <cx:pt idx="82337">263</cx:pt>
          <cx:pt idx="82338">242</cx:pt>
          <cx:pt idx="82339">229</cx:pt>
          <cx:pt idx="82340">221</cx:pt>
          <cx:pt idx="82341">103</cx:pt>
          <cx:pt idx="82342">38</cx:pt>
          <cx:pt idx="82343">29</cx:pt>
          <cx:pt idx="82344">16</cx:pt>
          <cx:pt idx="82345">13</cx:pt>
          <cx:pt idx="82346">27</cx:pt>
          <cx:pt idx="82347">72</cx:pt>
          <cx:pt idx="82348">143</cx:pt>
          <cx:pt idx="82349">233</cx:pt>
          <cx:pt idx="82350">194</cx:pt>
          <cx:pt idx="82351">243</cx:pt>
          <cx:pt idx="82352">268</cx:pt>
          <cx:pt idx="82353">262</cx:pt>
          <cx:pt idx="82354">256</cx:pt>
          <cx:pt idx="82355">246</cx:pt>
          <cx:pt idx="82356">235</cx:pt>
          <cx:pt idx="82357">253</cx:pt>
          <cx:pt idx="82358">235</cx:pt>
          <cx:pt idx="82359">214</cx:pt>
          <cx:pt idx="82360">225</cx:pt>
          <cx:pt idx="82361">209</cx:pt>
          <cx:pt idx="82362">190</cx:pt>
          <cx:pt idx="82363">175</cx:pt>
          <cx:pt idx="82364">163</cx:pt>
          <cx:pt idx="82365">55</cx:pt>
          <cx:pt idx="82366">22</cx:pt>
          <cx:pt idx="82367">16</cx:pt>
          <cx:pt idx="82368">7</cx:pt>
          <cx:pt idx="82369">11</cx:pt>
          <cx:pt idx="82370">22</cx:pt>
          <cx:pt idx="82371">49</cx:pt>
          <cx:pt idx="82372">125</cx:pt>
          <cx:pt idx="82373">183</cx:pt>
          <cx:pt idx="82374">154</cx:pt>
          <cx:pt idx="82375">222</cx:pt>
          <cx:pt idx="82376">249</cx:pt>
          <cx:pt idx="82377">259</cx:pt>
          <cx:pt idx="82378">257</cx:pt>
          <cx:pt idx="82379">270</cx:pt>
          <cx:pt idx="82380">252</cx:pt>
          <cx:pt idx="82381">272</cx:pt>
          <cx:pt idx="82382">257</cx:pt>
          <cx:pt idx="82383">238</cx:pt>
          <cx:pt idx="82384">269</cx:pt>
          <cx:pt idx="82385">253</cx:pt>
          <cx:pt idx="82386">240</cx:pt>
          <cx:pt idx="82387">255</cx:pt>
          <cx:pt idx="82388">172</cx:pt>
          <cx:pt idx="82389">70</cx:pt>
          <cx:pt idx="82390">28</cx:pt>
          <cx:pt idx="82391">18</cx:pt>
          <cx:pt idx="82392">17</cx:pt>
          <cx:pt idx="82393">14</cx:pt>
          <cx:pt idx="82394">25</cx:pt>
          <cx:pt idx="82395">44</cx:pt>
          <cx:pt idx="82396">172</cx:pt>
          <cx:pt idx="82397">289</cx:pt>
          <cx:pt idx="82398">249</cx:pt>
          <cx:pt idx="82399">285</cx:pt>
          <cx:pt idx="82400">299</cx:pt>
          <cx:pt idx="82401">273</cx:pt>
          <cx:pt idx="82402">288</cx:pt>
          <cx:pt idx="82403">289</cx:pt>
          <cx:pt idx="82404">249</cx:pt>
          <cx:pt idx="82405">273</cx:pt>
          <cx:pt idx="82406">252</cx:pt>
          <cx:pt idx="82407">246</cx:pt>
          <cx:pt idx="82408">275</cx:pt>
          <cx:pt idx="82409">259</cx:pt>
          <cx:pt idx="82410">229</cx:pt>
          <cx:pt idx="82411">225</cx:pt>
          <cx:pt idx="82412">192</cx:pt>
          <cx:pt idx="82413">94</cx:pt>
          <cx:pt idx="82414">42</cx:pt>
          <cx:pt idx="82415">33</cx:pt>
          <cx:pt idx="82416">15</cx:pt>
          <cx:pt idx="82417">18</cx:pt>
          <cx:pt idx="82418">46</cx:pt>
          <cx:pt idx="82419">67</cx:pt>
          <cx:pt idx="82420">148</cx:pt>
          <cx:pt idx="82421">249</cx:pt>
          <cx:pt idx="82422">225</cx:pt>
          <cx:pt idx="82423">283</cx:pt>
          <cx:pt idx="82424">269</cx:pt>
          <cx:pt idx="82425">265</cx:pt>
          <cx:pt idx="82426">260</cx:pt>
          <cx:pt idx="82427">267</cx:pt>
          <cx:pt idx="82428">234</cx:pt>
          <cx:pt idx="82429">262</cx:pt>
          <cx:pt idx="82430">232</cx:pt>
          <cx:pt idx="82431">240</cx:pt>
          <cx:pt idx="82432">261</cx:pt>
          <cx:pt idx="82433">245</cx:pt>
          <cx:pt idx="82434">243</cx:pt>
          <cx:pt idx="82435">219</cx:pt>
          <cx:pt idx="82436">207</cx:pt>
          <cx:pt idx="82437">104</cx:pt>
          <cx:pt idx="82438">42</cx:pt>
          <cx:pt idx="82439">38</cx:pt>
          <cx:pt idx="82440">18</cx:pt>
          <cx:pt idx="82441">22</cx:pt>
          <cx:pt idx="82442">54</cx:pt>
          <cx:pt idx="82443">62</cx:pt>
          <cx:pt idx="82444">161</cx:pt>
          <cx:pt idx="82445">261</cx:pt>
          <cx:pt idx="82446">207</cx:pt>
          <cx:pt idx="82447">265</cx:pt>
          <cx:pt idx="82448">285</cx:pt>
          <cx:pt idx="82449">294</cx:pt>
          <cx:pt idx="82450">269</cx:pt>
          <cx:pt idx="82451">266</cx:pt>
          <cx:pt idx="82452">257</cx:pt>
          <cx:pt idx="82453">308</cx:pt>
          <cx:pt idx="82454">272</cx:pt>
          <cx:pt idx="82455">277</cx:pt>
          <cx:pt idx="82456">276</cx:pt>
          <cx:pt idx="82457">296</cx:pt>
          <cx:pt idx="82458">230</cx:pt>
          <cx:pt idx="82459">236</cx:pt>
          <cx:pt idx="82460">220</cx:pt>
          <cx:pt idx="82461">115</cx:pt>
          <cx:pt idx="82462">47</cx:pt>
          <cx:pt idx="82463">30</cx:pt>
          <cx:pt idx="82464">16</cx:pt>
          <cx:pt idx="82465">22</cx:pt>
          <cx:pt idx="82466">48</cx:pt>
          <cx:pt idx="82467">59</cx:pt>
          <cx:pt idx="82468">148</cx:pt>
          <cx:pt idx="82469">226</cx:pt>
          <cx:pt idx="82470">195</cx:pt>
          <cx:pt idx="82471">260</cx:pt>
          <cx:pt idx="82472">274</cx:pt>
          <cx:pt idx="82473">274</cx:pt>
          <cx:pt idx="82474">256</cx:pt>
          <cx:pt idx="82475">254</cx:pt>
          <cx:pt idx="82476">231</cx:pt>
          <cx:pt idx="82477">280</cx:pt>
          <cx:pt idx="82478">214</cx:pt>
          <cx:pt idx="82479">234</cx:pt>
          <cx:pt idx="82480">237</cx:pt>
          <cx:pt idx="82481">234</cx:pt>
          <cx:pt idx="82482">209</cx:pt>
          <cx:pt idx="82483">211</cx:pt>
          <cx:pt idx="82484">171</cx:pt>
          <cx:pt idx="82485">58</cx:pt>
          <cx:pt idx="82486">37</cx:pt>
          <cx:pt idx="82487">32</cx:pt>
          <cx:pt idx="82488">19</cx:pt>
          <cx:pt idx="82489">24</cx:pt>
          <cx:pt idx="82490">51</cx:pt>
          <cx:pt idx="82491">72</cx:pt>
          <cx:pt idx="82492">137</cx:pt>
          <cx:pt idx="82493">228</cx:pt>
          <cx:pt idx="82494">171</cx:pt>
          <cx:pt idx="82495">241</cx:pt>
          <cx:pt idx="82496">251</cx:pt>
          <cx:pt idx="82497">267</cx:pt>
          <cx:pt idx="82498">254</cx:pt>
          <cx:pt idx="82499">270</cx:pt>
          <cx:pt idx="82500">258</cx:pt>
          <cx:pt idx="82501">270</cx:pt>
          <cx:pt idx="82502">223</cx:pt>
          <cx:pt idx="82503">250</cx:pt>
          <cx:pt idx="82504">214</cx:pt>
          <cx:pt idx="82505">240</cx:pt>
          <cx:pt idx="82506">201</cx:pt>
          <cx:pt idx="82507">220</cx:pt>
          <cx:pt idx="82508">184</cx:pt>
          <cx:pt idx="82509">77</cx:pt>
          <cx:pt idx="82510">39</cx:pt>
          <cx:pt idx="82511">29</cx:pt>
          <cx:pt idx="82512">10</cx:pt>
          <cx:pt idx="82513">13</cx:pt>
          <cx:pt idx="82514">29</cx:pt>
          <cx:pt idx="82515">55</cx:pt>
          <cx:pt idx="82516">137</cx:pt>
          <cx:pt idx="82517">209</cx:pt>
          <cx:pt idx="82518">186</cx:pt>
          <cx:pt idx="82519">236</cx:pt>
          <cx:pt idx="82520">245</cx:pt>
          <cx:pt idx="82521">270</cx:pt>
          <cx:pt idx="82522">254</cx:pt>
          <cx:pt idx="82523">230</cx:pt>
          <cx:pt idx="82524">240</cx:pt>
          <cx:pt idx="82525">240</cx:pt>
          <cx:pt idx="82526">221</cx:pt>
          <cx:pt idx="82527">204</cx:pt>
          <cx:pt idx="82528">210</cx:pt>
          <cx:pt idx="82529">223</cx:pt>
          <cx:pt idx="82530">177</cx:pt>
          <cx:pt idx="82531">156</cx:pt>
          <cx:pt idx="82532">138</cx:pt>
          <cx:pt idx="82533">59</cx:pt>
          <cx:pt idx="82534">24</cx:pt>
          <cx:pt idx="82535">16</cx:pt>
          <cx:pt idx="82536">12</cx:pt>
          <cx:pt idx="82537">7</cx:pt>
          <cx:pt idx="82538">21</cx:pt>
          <cx:pt idx="82539">49</cx:pt>
          <cx:pt idx="82540">115</cx:pt>
          <cx:pt idx="82541">175</cx:pt>
          <cx:pt idx="82542">164</cx:pt>
          <cx:pt idx="82543">197</cx:pt>
          <cx:pt idx="82544">223</cx:pt>
          <cx:pt idx="82545">252</cx:pt>
          <cx:pt idx="82546">261</cx:pt>
          <cx:pt idx="82547">264</cx:pt>
          <cx:pt idx="82548">292</cx:pt>
          <cx:pt idx="82549">267</cx:pt>
          <cx:pt idx="82550">287</cx:pt>
          <cx:pt idx="82551">255</cx:pt>
          <cx:pt idx="82552">265</cx:pt>
          <cx:pt idx="82553">272</cx:pt>
          <cx:pt idx="82554">270</cx:pt>
          <cx:pt idx="82555">238</cx:pt>
          <cx:pt idx="82556">212</cx:pt>
          <cx:pt idx="82557">96</cx:pt>
          <cx:pt idx="82558">33</cx:pt>
          <cx:pt idx="82559">20</cx:pt>
          <cx:pt idx="82560">22</cx:pt>
          <cx:pt idx="82561">13</cx:pt>
          <cx:pt idx="82562">19</cx:pt>
          <cx:pt idx="82563">53</cx:pt>
          <cx:pt idx="82564">165</cx:pt>
          <cx:pt idx="82565">262</cx:pt>
          <cx:pt idx="82566">220</cx:pt>
          <cx:pt idx="82567">284</cx:pt>
          <cx:pt idx="82568">301</cx:pt>
          <cx:pt idx="82569">293</cx:pt>
          <cx:pt idx="82570">295</cx:pt>
          <cx:pt idx="82571">278</cx:pt>
          <cx:pt idx="82572">238</cx:pt>
          <cx:pt idx="82573">259</cx:pt>
          <cx:pt idx="82574">246</cx:pt>
          <cx:pt idx="82575">253</cx:pt>
          <cx:pt idx="82576">259</cx:pt>
          <cx:pt idx="82577">243</cx:pt>
          <cx:pt idx="82578">230</cx:pt>
          <cx:pt idx="82579">235</cx:pt>
          <cx:pt idx="82580">231</cx:pt>
          <cx:pt idx="82581">130</cx:pt>
          <cx:pt idx="82582">48</cx:pt>
          <cx:pt idx="82583">33</cx:pt>
          <cx:pt idx="82584">18</cx:pt>
          <cx:pt idx="82585">21</cx:pt>
          <cx:pt idx="82586">54</cx:pt>
          <cx:pt idx="82587">84</cx:pt>
          <cx:pt idx="82588">155</cx:pt>
          <cx:pt idx="82589">268</cx:pt>
          <cx:pt idx="82590">242</cx:pt>
          <cx:pt idx="82591">294</cx:pt>
          <cx:pt idx="82592">287</cx:pt>
          <cx:pt idx="82593">290</cx:pt>
          <cx:pt idx="82594">278</cx:pt>
          <cx:pt idx="82595">284</cx:pt>
          <cx:pt idx="82596">245</cx:pt>
          <cx:pt idx="82597">287</cx:pt>
          <cx:pt idx="82598">253</cx:pt>
          <cx:pt idx="82599">247</cx:pt>
          <cx:pt idx="82600">255</cx:pt>
          <cx:pt idx="82601">246</cx:pt>
          <cx:pt idx="82602">212</cx:pt>
          <cx:pt idx="82603">218</cx:pt>
          <cx:pt idx="82604">195</cx:pt>
          <cx:pt idx="82605">97</cx:pt>
          <cx:pt idx="82606">47</cx:pt>
          <cx:pt idx="82607">28</cx:pt>
          <cx:pt idx="82608">20</cx:pt>
          <cx:pt idx="82609">17</cx:pt>
          <cx:pt idx="82610">55</cx:pt>
          <cx:pt idx="82611">68</cx:pt>
          <cx:pt idx="82612">155</cx:pt>
          <cx:pt idx="82613">267</cx:pt>
          <cx:pt idx="82614">239</cx:pt>
          <cx:pt idx="82615">321</cx:pt>
          <cx:pt idx="82616">312</cx:pt>
          <cx:pt idx="82617">296</cx:pt>
          <cx:pt idx="82618">283</cx:pt>
          <cx:pt idx="82619">299</cx:pt>
          <cx:pt idx="82620">260</cx:pt>
          <cx:pt idx="82621">279</cx:pt>
          <cx:pt idx="82622">274</cx:pt>
          <cx:pt idx="82623">264</cx:pt>
          <cx:pt idx="82624">305</cx:pt>
          <cx:pt idx="82625">281</cx:pt>
          <cx:pt idx="82626">240</cx:pt>
          <cx:pt idx="82627">239</cx:pt>
          <cx:pt idx="82628">214</cx:pt>
          <cx:pt idx="82629">109</cx:pt>
          <cx:pt idx="82630">42</cx:pt>
          <cx:pt idx="82631">26</cx:pt>
          <cx:pt idx="82632">19</cx:pt>
          <cx:pt idx="82633">22</cx:pt>
          <cx:pt idx="82634">60</cx:pt>
          <cx:pt idx="82635">64</cx:pt>
          <cx:pt idx="82636">170</cx:pt>
          <cx:pt idx="82637">263</cx:pt>
          <cx:pt idx="82638">236</cx:pt>
          <cx:pt idx="82639">284</cx:pt>
          <cx:pt idx="82640">293</cx:pt>
          <cx:pt idx="82641">282</cx:pt>
          <cx:pt idx="82642">264</cx:pt>
          <cx:pt idx="82643">289</cx:pt>
          <cx:pt idx="82644">253</cx:pt>
          <cx:pt idx="82645">254</cx:pt>
          <cx:pt idx="82646">256</cx:pt>
          <cx:pt idx="82647">245</cx:pt>
          <cx:pt idx="82648">260</cx:pt>
          <cx:pt idx="82649">259</cx:pt>
          <cx:pt idx="82650">229</cx:pt>
          <cx:pt idx="82651">209</cx:pt>
          <cx:pt idx="82652">217</cx:pt>
          <cx:pt idx="82653">139</cx:pt>
          <cx:pt idx="82654">61</cx:pt>
          <cx:pt idx="82655">33</cx:pt>
          <cx:pt idx="82656">19</cx:pt>
          <cx:pt idx="82657">24</cx:pt>
          <cx:pt idx="82658">63</cx:pt>
          <cx:pt idx="82659">79</cx:pt>
          <cx:pt idx="82660">156</cx:pt>
          <cx:pt idx="82661">272</cx:pt>
          <cx:pt idx="82662">238</cx:pt>
          <cx:pt idx="82663">295</cx:pt>
          <cx:pt idx="82664">312</cx:pt>
          <cx:pt idx="82665">314</cx:pt>
          <cx:pt idx="82666">300</cx:pt>
          <cx:pt idx="82667">297</cx:pt>
          <cx:pt idx="82668">299</cx:pt>
          <cx:pt idx="82669">332</cx:pt>
          <cx:pt idx="82670">299</cx:pt>
          <cx:pt idx="82671">286</cx:pt>
          <cx:pt idx="82672">263</cx:pt>
          <cx:pt idx="82673">264</cx:pt>
          <cx:pt idx="82674">258</cx:pt>
          <cx:pt idx="82675">237</cx:pt>
          <cx:pt idx="82676">242</cx:pt>
          <cx:pt idx="82677">164</cx:pt>
          <cx:pt idx="82678">61</cx:pt>
          <cx:pt idx="82679">36</cx:pt>
          <cx:pt idx="82680">21</cx:pt>
          <cx:pt idx="82681">12</cx:pt>
          <cx:pt idx="82682">35</cx:pt>
          <cx:pt idx="82683">63</cx:pt>
          <cx:pt idx="82684">152</cx:pt>
          <cx:pt idx="82685">208</cx:pt>
          <cx:pt idx="82686">205</cx:pt>
          <cx:pt idx="82687">244</cx:pt>
          <cx:pt idx="82688">287</cx:pt>
          <cx:pt idx="82689">294</cx:pt>
          <cx:pt idx="82690">267</cx:pt>
          <cx:pt idx="82691">248</cx:pt>
          <cx:pt idx="82692">239</cx:pt>
          <cx:pt idx="82693">263</cx:pt>
          <cx:pt idx="82694">223</cx:pt>
          <cx:pt idx="82695">231</cx:pt>
          <cx:pt idx="82696">223</cx:pt>
          <cx:pt idx="82697">203</cx:pt>
          <cx:pt idx="82698">198</cx:pt>
          <cx:pt idx="82699">157</cx:pt>
          <cx:pt idx="82700">158</cx:pt>
          <cx:pt idx="82701">71</cx:pt>
          <cx:pt idx="82702">25</cx:pt>
          <cx:pt idx="82703">15</cx:pt>
          <cx:pt idx="82704">10</cx:pt>
          <cx:pt idx="82705">11</cx:pt>
          <cx:pt idx="82706">26</cx:pt>
          <cx:pt idx="82707">49</cx:pt>
          <cx:pt idx="82708">119</cx:pt>
          <cx:pt idx="82709">171</cx:pt>
          <cx:pt idx="82710">161</cx:pt>
          <cx:pt idx="82711">223</cx:pt>
          <cx:pt idx="82712">251</cx:pt>
          <cx:pt idx="82713">256</cx:pt>
          <cx:pt idx="82714">249</cx:pt>
          <cx:pt idx="82715">268</cx:pt>
          <cx:pt idx="82716">249</cx:pt>
          <cx:pt idx="82717">261</cx:pt>
          <cx:pt idx="82718">257</cx:pt>
          <cx:pt idx="82719">239</cx:pt>
          <cx:pt idx="82720">249</cx:pt>
          <cx:pt idx="82721">246</cx:pt>
          <cx:pt idx="82722">219</cx:pt>
          <cx:pt idx="82723">225</cx:pt>
          <cx:pt idx="82724">169</cx:pt>
          <cx:pt idx="82725">59</cx:pt>
          <cx:pt idx="82726">25</cx:pt>
          <cx:pt idx="82727">20</cx:pt>
          <cx:pt idx="82728">24</cx:pt>
          <cx:pt idx="82729">17</cx:pt>
          <cx:pt idx="82730">32</cx:pt>
          <cx:pt idx="82731">57</cx:pt>
          <cx:pt idx="82732">133</cx:pt>
          <cx:pt idx="82733">210</cx:pt>
          <cx:pt idx="82734">174</cx:pt>
          <cx:pt idx="82735">228</cx:pt>
          <cx:pt idx="82736">250</cx:pt>
          <cx:pt idx="82737">280</cx:pt>
          <cx:pt idx="82738">292</cx:pt>
          <cx:pt idx="82739">285</cx:pt>
          <cx:pt idx="82740">267</cx:pt>
          <cx:pt idx="82741">267</cx:pt>
          <cx:pt idx="82742">234</cx:pt>
          <cx:pt idx="82743">238</cx:pt>
          <cx:pt idx="82744">216</cx:pt>
          <cx:pt idx="82745">204</cx:pt>
          <cx:pt idx="82746">231</cx:pt>
          <cx:pt idx="82747">224</cx:pt>
          <cx:pt idx="82748">207</cx:pt>
          <cx:pt idx="82749">124</cx:pt>
          <cx:pt idx="82750">43</cx:pt>
          <cx:pt idx="82751">28</cx:pt>
          <cx:pt idx="82752">22</cx:pt>
          <cx:pt idx="82753">16</cx:pt>
          <cx:pt idx="82754">64</cx:pt>
          <cx:pt idx="82755">79</cx:pt>
          <cx:pt idx="82756">149</cx:pt>
          <cx:pt idx="82757">258</cx:pt>
          <cx:pt idx="82758">240</cx:pt>
          <cx:pt idx="82759">293</cx:pt>
          <cx:pt idx="82760">287</cx:pt>
          <cx:pt idx="82761">282</cx:pt>
          <cx:pt idx="82762">274</cx:pt>
          <cx:pt idx="82763">271</cx:pt>
          <cx:pt idx="82764">234</cx:pt>
          <cx:pt idx="82765">269</cx:pt>
          <cx:pt idx="82766">247</cx:pt>
          <cx:pt idx="82767">276</cx:pt>
          <cx:pt idx="82768">243</cx:pt>
          <cx:pt idx="82769">232</cx:pt>
          <cx:pt idx="82770">239</cx:pt>
          <cx:pt idx="82771">220</cx:pt>
          <cx:pt idx="82772">199</cx:pt>
          <cx:pt idx="82773">128</cx:pt>
          <cx:pt idx="82774">46</cx:pt>
          <cx:pt idx="82775">47</cx:pt>
          <cx:pt idx="82776">39</cx:pt>
          <cx:pt idx="82777">30</cx:pt>
          <cx:pt idx="82778">49</cx:pt>
          <cx:pt idx="82779">88</cx:pt>
          <cx:pt idx="82780">176</cx:pt>
          <cx:pt idx="82781">253</cx:pt>
          <cx:pt idx="82782">233</cx:pt>
          <cx:pt idx="82783">285</cx:pt>
          <cx:pt idx="82784">287</cx:pt>
          <cx:pt idx="82785">272</cx:pt>
          <cx:pt idx="82786">255</cx:pt>
          <cx:pt idx="82787">260</cx:pt>
          <cx:pt idx="82788">258</cx:pt>
          <cx:pt idx="82789">298</cx:pt>
          <cx:pt idx="82790">263</cx:pt>
          <cx:pt idx="82791">259</cx:pt>
          <cx:pt idx="82792">275</cx:pt>
          <cx:pt idx="82793">280</cx:pt>
          <cx:pt idx="82794">225</cx:pt>
          <cx:pt idx="82795">229</cx:pt>
          <cx:pt idx="82796">212</cx:pt>
          <cx:pt idx="82797">130</cx:pt>
          <cx:pt idx="82798">56</cx:pt>
          <cx:pt idx="82799">42</cx:pt>
          <cx:pt idx="82800">24</cx:pt>
          <cx:pt idx="82801">23</cx:pt>
          <cx:pt idx="82802">59</cx:pt>
          <cx:pt idx="82803">76</cx:pt>
          <cx:pt idx="82804">178</cx:pt>
          <cx:pt idx="82805">251</cx:pt>
          <cx:pt idx="82806">243</cx:pt>
          <cx:pt idx="82807">291</cx:pt>
          <cx:pt idx="82808">316</cx:pt>
          <cx:pt idx="82809">288</cx:pt>
          <cx:pt idx="82810">270</cx:pt>
          <cx:pt idx="82811">282</cx:pt>
          <cx:pt idx="82812">271</cx:pt>
          <cx:pt idx="82813">294</cx:pt>
          <cx:pt idx="82814">284</cx:pt>
          <cx:pt idx="82815">279</cx:pt>
          <cx:pt idx="82816">273</cx:pt>
          <cx:pt idx="82817">280</cx:pt>
          <cx:pt idx="82818">245</cx:pt>
          <cx:pt idx="82819">225</cx:pt>
          <cx:pt idx="82820">220</cx:pt>
          <cx:pt idx="82821">107</cx:pt>
          <cx:pt idx="82822">51</cx:pt>
          <cx:pt idx="82823">39</cx:pt>
          <cx:pt idx="82824">25</cx:pt>
          <cx:pt idx="82825">30</cx:pt>
          <cx:pt idx="82826">58</cx:pt>
          <cx:pt idx="82827">84</cx:pt>
          <cx:pt idx="82828">172</cx:pt>
          <cx:pt idx="82829">263</cx:pt>
          <cx:pt idx="82830">220</cx:pt>
          <cx:pt idx="82831">283</cx:pt>
          <cx:pt idx="82832">279</cx:pt>
          <cx:pt idx="82833">294</cx:pt>
          <cx:pt idx="82834">276</cx:pt>
          <cx:pt idx="82835">280</cx:pt>
          <cx:pt idx="82836">286</cx:pt>
          <cx:pt idx="82837">267</cx:pt>
          <cx:pt idx="82838">280</cx:pt>
          <cx:pt idx="82839">279</cx:pt>
          <cx:pt idx="82840">289</cx:pt>
          <cx:pt idx="82841">277</cx:pt>
          <cx:pt idx="82842">224</cx:pt>
          <cx:pt idx="82843">231</cx:pt>
          <cx:pt idx="82844">209</cx:pt>
          <cx:pt idx="82845">111</cx:pt>
          <cx:pt idx="82846">48</cx:pt>
          <cx:pt idx="82847">31</cx:pt>
          <cx:pt idx="82848">19</cx:pt>
          <cx:pt idx="82849">13</cx:pt>
          <cx:pt idx="82850">35</cx:pt>
          <cx:pt idx="82851">67</cx:pt>
          <cx:pt idx="82852">139</cx:pt>
          <cx:pt idx="82853">218</cx:pt>
          <cx:pt idx="82854">199</cx:pt>
          <cx:pt idx="82855">239</cx:pt>
          <cx:pt idx="82856">288</cx:pt>
          <cx:pt idx="82857">282</cx:pt>
          <cx:pt idx="82858">285</cx:pt>
          <cx:pt idx="82859">258</cx:pt>
          <cx:pt idx="82860">241</cx:pt>
          <cx:pt idx="82861">257</cx:pt>
          <cx:pt idx="82862">233</cx:pt>
          <cx:pt idx="82863">207</cx:pt>
          <cx:pt idx="82864">217</cx:pt>
          <cx:pt idx="82865">221</cx:pt>
          <cx:pt idx="82866">183</cx:pt>
          <cx:pt idx="82867">169</cx:pt>
          <cx:pt idx="82868">156</cx:pt>
          <cx:pt idx="82869">86</cx:pt>
          <cx:pt idx="82870">29</cx:pt>
          <cx:pt idx="82871">17</cx:pt>
          <cx:pt idx="82872">14</cx:pt>
          <cx:pt idx="82873">6</cx:pt>
          <cx:pt idx="82874">29</cx:pt>
          <cx:pt idx="82875">52</cx:pt>
          <cx:pt idx="82876">130</cx:pt>
          <cx:pt idx="82877">184</cx:pt>
          <cx:pt idx="82878">174</cx:pt>
          <cx:pt idx="82879">225</cx:pt>
          <cx:pt idx="82880">237</cx:pt>
          <cx:pt idx="82881">260</cx:pt>
          <cx:pt idx="82882">239</cx:pt>
          <cx:pt idx="82883">259</cx:pt>
          <cx:pt idx="82884">257</cx:pt>
          <cx:pt idx="82885">266</cx:pt>
          <cx:pt idx="82886">258</cx:pt>
          <cx:pt idx="82887">250</cx:pt>
          <cx:pt idx="82888">241</cx:pt>
          <cx:pt idx="82889">284</cx:pt>
          <cx:pt idx="82890">244</cx:pt>
          <cx:pt idx="82891">226</cx:pt>
          <cx:pt idx="82892">198</cx:pt>
          <cx:pt idx="82893">91</cx:pt>
          <cx:pt idx="82894">35</cx:pt>
          <cx:pt idx="82895">28</cx:pt>
          <cx:pt idx="82896">21</cx:pt>
          <cx:pt idx="82897">18</cx:pt>
          <cx:pt idx="82898">36</cx:pt>
          <cx:pt idx="82899">56</cx:pt>
          <cx:pt idx="82900">173</cx:pt>
          <cx:pt idx="82901">282</cx:pt>
          <cx:pt idx="82902">228</cx:pt>
          <cx:pt idx="82903">276</cx:pt>
          <cx:pt idx="82904">304</cx:pt>
          <cx:pt idx="82905">314</cx:pt>
          <cx:pt idx="82906">285</cx:pt>
          <cx:pt idx="82907">294</cx:pt>
          <cx:pt idx="82908">279</cx:pt>
          <cx:pt idx="82909">287</cx:pt>
          <cx:pt idx="82910">267</cx:pt>
          <cx:pt idx="82911">262</cx:pt>
          <cx:pt idx="82912">273</cx:pt>
          <cx:pt idx="82913">269</cx:pt>
          <cx:pt idx="82914">228</cx:pt>
          <cx:pt idx="82915">229</cx:pt>
          <cx:pt idx="82916">196</cx:pt>
          <cx:pt idx="82917">99</cx:pt>
          <cx:pt idx="82918">50</cx:pt>
          <cx:pt idx="82919">33</cx:pt>
          <cx:pt idx="82920">19</cx:pt>
          <cx:pt idx="82921">21</cx:pt>
          <cx:pt idx="82922">64</cx:pt>
          <cx:pt idx="82923">84</cx:pt>
          <cx:pt idx="82924">177</cx:pt>
          <cx:pt idx="82925">283</cx:pt>
          <cx:pt idx="82926">234</cx:pt>
          <cx:pt idx="82927">289</cx:pt>
          <cx:pt idx="82928">286</cx:pt>
          <cx:pt idx="82929">296</cx:pt>
          <cx:pt idx="82930">271</cx:pt>
          <cx:pt idx="82931">264</cx:pt>
          <cx:pt idx="82932">247</cx:pt>
          <cx:pt idx="82933">300</cx:pt>
          <cx:pt idx="82934">241</cx:pt>
          <cx:pt idx="82935">271</cx:pt>
          <cx:pt idx="82936">268</cx:pt>
          <cx:pt idx="82937">243</cx:pt>
          <cx:pt idx="82938">239</cx:pt>
          <cx:pt idx="82939">223</cx:pt>
          <cx:pt idx="82940">193</cx:pt>
          <cx:pt idx="82941">93</cx:pt>
          <cx:pt idx="82942">49</cx:pt>
          <cx:pt idx="82943">35</cx:pt>
          <cx:pt idx="82944">13</cx:pt>
          <cx:pt idx="82945">22</cx:pt>
          <cx:pt idx="82946">60</cx:pt>
          <cx:pt idx="82947">71</cx:pt>
          <cx:pt idx="82948">156</cx:pt>
          <cx:pt idx="82949">252</cx:pt>
          <cx:pt idx="82950">216</cx:pt>
          <cx:pt idx="82951">259</cx:pt>
          <cx:pt idx="82952">293</cx:pt>
          <cx:pt idx="82953">286</cx:pt>
          <cx:pt idx="82954">267</cx:pt>
          <cx:pt idx="82955">265</cx:pt>
          <cx:pt idx="82956">263</cx:pt>
          <cx:pt idx="82957">270</cx:pt>
          <cx:pt idx="82958">289</cx:pt>
          <cx:pt idx="82959">265</cx:pt>
          <cx:pt idx="82960">256</cx:pt>
          <cx:pt idx="82961">260</cx:pt>
          <cx:pt idx="82962">234</cx:pt>
          <cx:pt idx="82963">233</cx:pt>
          <cx:pt idx="82964">222</cx:pt>
          <cx:pt idx="82965">142</cx:pt>
          <cx:pt idx="82966">63</cx:pt>
          <cx:pt idx="82967">35</cx:pt>
          <cx:pt idx="82968">22</cx:pt>
          <cx:pt idx="82969">25</cx:pt>
          <cx:pt idx="82970">53</cx:pt>
          <cx:pt idx="82971">67</cx:pt>
          <cx:pt idx="82972">143</cx:pt>
          <cx:pt idx="82973">234</cx:pt>
          <cx:pt idx="82974">203</cx:pt>
          <cx:pt idx="82975">241</cx:pt>
          <cx:pt idx="82976">276</cx:pt>
          <cx:pt idx="82977">274</cx:pt>
          <cx:pt idx="82978">258</cx:pt>
          <cx:pt idx="82979">276</cx:pt>
          <cx:pt idx="82980">237</cx:pt>
          <cx:pt idx="82981">245</cx:pt>
          <cx:pt idx="82982">249</cx:pt>
          <cx:pt idx="82983">191</cx:pt>
          <cx:pt idx="82984">212</cx:pt>
          <cx:pt idx="82985">238</cx:pt>
          <cx:pt idx="82986">204</cx:pt>
          <cx:pt idx="82987">226</cx:pt>
          <cx:pt idx="82988">220</cx:pt>
          <cx:pt idx="82989">146</cx:pt>
          <cx:pt idx="82990">62</cx:pt>
          <cx:pt idx="82991">36</cx:pt>
          <cx:pt idx="82992">28</cx:pt>
          <cx:pt idx="82993">28</cx:pt>
          <cx:pt idx="82994">60</cx:pt>
          <cx:pt idx="82995">77</cx:pt>
          <cx:pt idx="82996">148</cx:pt>
          <cx:pt idx="82997">234</cx:pt>
          <cx:pt idx="82998">222</cx:pt>
          <cx:pt idx="82999">256</cx:pt>
          <cx:pt idx="83000">285</cx:pt>
          <cx:pt idx="83001">267</cx:pt>
          <cx:pt idx="83002">251</cx:pt>
          <cx:pt idx="83003">260</cx:pt>
          <cx:pt idx="83004">261</cx:pt>
          <cx:pt idx="83005">279</cx:pt>
          <cx:pt idx="83006">250</cx:pt>
          <cx:pt idx="83007">245</cx:pt>
          <cx:pt idx="83008">257</cx:pt>
          <cx:pt idx="83009">262</cx:pt>
          <cx:pt idx="83010">210</cx:pt>
          <cx:pt idx="83011">205</cx:pt>
          <cx:pt idx="83012">195</cx:pt>
          <cx:pt idx="83013">141</cx:pt>
          <cx:pt idx="83014">58</cx:pt>
          <cx:pt idx="83015">31</cx:pt>
          <cx:pt idx="83016">24</cx:pt>
          <cx:pt idx="83017">14</cx:pt>
          <cx:pt idx="83018">44</cx:pt>
          <cx:pt idx="83019">65</cx:pt>
          <cx:pt idx="83020">140</cx:pt>
          <cx:pt idx="83021">215</cx:pt>
          <cx:pt idx="83022">181</cx:pt>
          <cx:pt idx="83023">250</cx:pt>
          <cx:pt idx="83024">250</cx:pt>
          <cx:pt idx="83025">242</cx:pt>
          <cx:pt idx="83026">224</cx:pt>
          <cx:pt idx="83027">242</cx:pt>
          <cx:pt idx="83028">234</cx:pt>
          <cx:pt idx="83029">224</cx:pt>
          <cx:pt idx="83030">222</cx:pt>
          <cx:pt idx="83031">198</cx:pt>
          <cx:pt idx="83032">199</cx:pt>
          <cx:pt idx="83033">176</cx:pt>
          <cx:pt idx="83034">153</cx:pt>
          <cx:pt idx="83035">155</cx:pt>
          <cx:pt idx="83036">167</cx:pt>
          <cx:pt idx="83037">111</cx:pt>
          <cx:pt idx="83038">39</cx:pt>
          <cx:pt idx="83039">21</cx:pt>
          <cx:pt idx="83040">17</cx:pt>
          <cx:pt idx="83041">9</cx:pt>
          <cx:pt idx="83042">24</cx:pt>
          <cx:pt idx="83043">58</cx:pt>
          <cx:pt idx="83044">120</cx:pt>
          <cx:pt idx="83045">175</cx:pt>
          <cx:pt idx="83046">173</cx:pt>
          <cx:pt idx="83047">221</cx:pt>
          <cx:pt idx="83048">241</cx:pt>
          <cx:pt idx="83049">245</cx:pt>
          <cx:pt idx="83050">264</cx:pt>
          <cx:pt idx="83051">237</cx:pt>
          <cx:pt idx="83052">257</cx:pt>
          <cx:pt idx="83053">279</cx:pt>
          <cx:pt idx="83054">277</cx:pt>
          <cx:pt idx="83055">258</cx:pt>
          <cx:pt idx="83056">271</cx:pt>
          <cx:pt idx="83057">291</cx:pt>
          <cx:pt idx="83058">251</cx:pt>
          <cx:pt idx="83059">258</cx:pt>
          <cx:pt idx="83060">198</cx:pt>
          <cx:pt idx="83061">94</cx:pt>
          <cx:pt idx="83062">28</cx:pt>
          <cx:pt idx="83063">27</cx:pt>
          <cx:pt idx="83064">20</cx:pt>
          <cx:pt idx="83065">17</cx:pt>
          <cx:pt idx="83066">35</cx:pt>
          <cx:pt idx="83067">62</cx:pt>
          <cx:pt idx="83068">175</cx:pt>
          <cx:pt idx="83069">265</cx:pt>
          <cx:pt idx="83070">231</cx:pt>
          <cx:pt idx="83071">280</cx:pt>
          <cx:pt idx="83072">321</cx:pt>
          <cx:pt idx="83073">284</cx:pt>
          <cx:pt idx="83074">285</cx:pt>
          <cx:pt idx="83075">276</cx:pt>
          <cx:pt idx="83076">302</cx:pt>
          <cx:pt idx="83077">290</cx:pt>
          <cx:pt idx="83078">265</cx:pt>
          <cx:pt idx="83079">267</cx:pt>
          <cx:pt idx="83080">292</cx:pt>
          <cx:pt idx="83081">283</cx:pt>
          <cx:pt idx="83082">242</cx:pt>
          <cx:pt idx="83083">253</cx:pt>
          <cx:pt idx="83084">213</cx:pt>
          <cx:pt idx="83085">101</cx:pt>
          <cx:pt idx="83086">48</cx:pt>
          <cx:pt idx="83087">32</cx:pt>
          <cx:pt idx="83088">24</cx:pt>
          <cx:pt idx="83089">24</cx:pt>
          <cx:pt idx="83090">64</cx:pt>
          <cx:pt idx="83091">80</cx:pt>
          <cx:pt idx="83092">157</cx:pt>
          <cx:pt idx="83093">273</cx:pt>
          <cx:pt idx="83094">223</cx:pt>
          <cx:pt idx="83095">291</cx:pt>
          <cx:pt idx="83096">292</cx:pt>
          <cx:pt idx="83097">304</cx:pt>
          <cx:pt idx="83098">267</cx:pt>
          <cx:pt idx="83099">282</cx:pt>
          <cx:pt idx="83100">244</cx:pt>
          <cx:pt idx="83101">278</cx:pt>
          <cx:pt idx="83102">256</cx:pt>
          <cx:pt idx="83103">273</cx:pt>
          <cx:pt idx="83104">272</cx:pt>
          <cx:pt idx="83105">266</cx:pt>
          <cx:pt idx="83106">226</cx:pt>
          <cx:pt idx="83107">227</cx:pt>
          <cx:pt idx="83108">201</cx:pt>
          <cx:pt idx="83109">97</cx:pt>
          <cx:pt idx="83110">47</cx:pt>
          <cx:pt idx="83111">30</cx:pt>
          <cx:pt idx="83112">23</cx:pt>
          <cx:pt idx="83113">28</cx:pt>
          <cx:pt idx="83114">56</cx:pt>
          <cx:pt idx="83115">79</cx:pt>
          <cx:pt idx="83116">170</cx:pt>
          <cx:pt idx="83117">267</cx:pt>
          <cx:pt idx="83118">247</cx:pt>
          <cx:pt idx="83119">285</cx:pt>
          <cx:pt idx="83120">296</cx:pt>
          <cx:pt idx="83121">293</cx:pt>
          <cx:pt idx="83122">262</cx:pt>
          <cx:pt idx="83123">285</cx:pt>
          <cx:pt idx="83124">291</cx:pt>
          <cx:pt idx="83125">300</cx:pt>
          <cx:pt idx="83126">274</cx:pt>
          <cx:pt idx="83127">305</cx:pt>
          <cx:pt idx="83128">280</cx:pt>
          <cx:pt idx="83129">289</cx:pt>
          <cx:pt idx="83130">245</cx:pt>
          <cx:pt idx="83131">234</cx:pt>
          <cx:pt idx="83132">218</cx:pt>
          <cx:pt idx="83133">132</cx:pt>
          <cx:pt idx="83134">61</cx:pt>
          <cx:pt idx="83135">36</cx:pt>
          <cx:pt idx="83136">22</cx:pt>
          <cx:pt idx="83137">23</cx:pt>
          <cx:pt idx="83138">66</cx:pt>
          <cx:pt idx="83139">77</cx:pt>
          <cx:pt idx="83140">158</cx:pt>
          <cx:pt idx="83141">264</cx:pt>
          <cx:pt idx="83142">232</cx:pt>
          <cx:pt idx="83143">304</cx:pt>
          <cx:pt idx="83144">309</cx:pt>
          <cx:pt idx="83145">298</cx:pt>
          <cx:pt idx="83146">279</cx:pt>
          <cx:pt idx="83147">302</cx:pt>
          <cx:pt idx="83148">275</cx:pt>
          <cx:pt idx="83149">280</cx:pt>
          <cx:pt idx="83150">301</cx:pt>
          <cx:pt idx="83151">272</cx:pt>
          <cx:pt idx="83152">260</cx:pt>
          <cx:pt idx="83153">260</cx:pt>
          <cx:pt idx="83154">258</cx:pt>
          <cx:pt idx="83155">246</cx:pt>
          <cx:pt idx="83156">212</cx:pt>
          <cx:pt idx="83157">147</cx:pt>
          <cx:pt idx="83158">68</cx:pt>
          <cx:pt idx="83159">34</cx:pt>
          <cx:pt idx="83160">23</cx:pt>
          <cx:pt idx="83161">31</cx:pt>
          <cx:pt idx="83162">57</cx:pt>
          <cx:pt idx="83163">86</cx:pt>
          <cx:pt idx="83164">167</cx:pt>
          <cx:pt idx="83165">278</cx:pt>
          <cx:pt idx="83166">246</cx:pt>
          <cx:pt idx="83167">303</cx:pt>
          <cx:pt idx="83168">297</cx:pt>
          <cx:pt idx="83169">302</cx:pt>
          <cx:pt idx="83170">273</cx:pt>
          <cx:pt idx="83171">303</cx:pt>
          <cx:pt idx="83172">286</cx:pt>
          <cx:pt idx="83173">303</cx:pt>
          <cx:pt idx="83174">279</cx:pt>
          <cx:pt idx="83175">274</cx:pt>
          <cx:pt idx="83176">264</cx:pt>
          <cx:pt idx="83177">271</cx:pt>
          <cx:pt idx="83178">257</cx:pt>
          <cx:pt idx="83179">259</cx:pt>
          <cx:pt idx="83180">215</cx:pt>
          <cx:pt idx="83181">130</cx:pt>
          <cx:pt idx="83182">50</cx:pt>
          <cx:pt idx="83183">26</cx:pt>
          <cx:pt idx="83184">19</cx:pt>
          <cx:pt idx="83185">17</cx:pt>
          <cx:pt idx="83186">38</cx:pt>
          <cx:pt idx="83187">74</cx:pt>
          <cx:pt idx="83188">153</cx:pt>
          <cx:pt idx="83189">221</cx:pt>
          <cx:pt idx="83190">207</cx:pt>
          <cx:pt idx="83191">264</cx:pt>
          <cx:pt idx="83192">293</cx:pt>
          <cx:pt idx="83193">295</cx:pt>
          <cx:pt idx="83194">262</cx:pt>
          <cx:pt idx="83195">255</cx:pt>
          <cx:pt idx="83196">251</cx:pt>
          <cx:pt idx="83197">227</cx:pt>
          <cx:pt idx="83198">223</cx:pt>
          <cx:pt idx="83199">230</cx:pt>
          <cx:pt idx="83200">225</cx:pt>
          <cx:pt idx="83201">201</cx:pt>
          <cx:pt idx="83202">189</cx:pt>
          <cx:pt idx="83203">172</cx:pt>
          <cx:pt idx="83204">160</cx:pt>
          <cx:pt idx="83205">89</cx:pt>
          <cx:pt idx="83206">27</cx:pt>
          <cx:pt idx="83207">23</cx:pt>
          <cx:pt idx="83208">13</cx:pt>
          <cx:pt idx="83209">11</cx:pt>
          <cx:pt idx="83210">15</cx:pt>
          <cx:pt idx="83211">64</cx:pt>
          <cx:pt idx="83212">120</cx:pt>
          <cx:pt idx="83213">207</cx:pt>
          <cx:pt idx="83214">189</cx:pt>
          <cx:pt idx="83215">227</cx:pt>
          <cx:pt idx="83216">249</cx:pt>
          <cx:pt idx="83217">262</cx:pt>
          <cx:pt idx="83218">258</cx:pt>
          <cx:pt idx="83219">247</cx:pt>
          <cx:pt idx="83220">267</cx:pt>
          <cx:pt idx="83221">262</cx:pt>
          <cx:pt idx="83222">256</cx:pt>
          <cx:pt idx="83223">250</cx:pt>
          <cx:pt idx="83224">271</cx:pt>
          <cx:pt idx="83225">300</cx:pt>
          <cx:pt idx="83226">262</cx:pt>
          <cx:pt idx="83227">254</cx:pt>
          <cx:pt idx="83228">183</cx:pt>
          <cx:pt idx="83229">107</cx:pt>
          <cx:pt idx="83230">38</cx:pt>
          <cx:pt idx="83231">23</cx:pt>
          <cx:pt idx="83232">20</cx:pt>
          <cx:pt idx="83233">23</cx:pt>
          <cx:pt idx="83234">32</cx:pt>
          <cx:pt idx="83235">57</cx:pt>
          <cx:pt idx="83236">172</cx:pt>
          <cx:pt idx="83237">283</cx:pt>
          <cx:pt idx="83238">236</cx:pt>
          <cx:pt idx="83239">275</cx:pt>
          <cx:pt idx="83240">319</cx:pt>
          <cx:pt idx="83241">269</cx:pt>
          <cx:pt idx="83242">277</cx:pt>
          <cx:pt idx="83243">252</cx:pt>
          <cx:pt idx="83244">218</cx:pt>
          <cx:pt idx="83245">256</cx:pt>
          <cx:pt idx="83246">198</cx:pt>
          <cx:pt idx="83247">220</cx:pt>
          <cx:pt idx="83248">224</cx:pt>
          <cx:pt idx="83249">241</cx:pt>
          <cx:pt idx="83250">221</cx:pt>
          <cx:pt idx="83251">205</cx:pt>
          <cx:pt idx="83252">216</cx:pt>
          <cx:pt idx="83253">169</cx:pt>
          <cx:pt idx="83254">68</cx:pt>
          <cx:pt idx="83255">34</cx:pt>
          <cx:pt idx="83256">28</cx:pt>
          <cx:pt idx="83257">26</cx:pt>
          <cx:pt idx="83258">54</cx:pt>
          <cx:pt idx="83259">92</cx:pt>
          <cx:pt idx="83260">144</cx:pt>
          <cx:pt idx="83261">269</cx:pt>
          <cx:pt idx="83262">238</cx:pt>
          <cx:pt idx="83263">274</cx:pt>
          <cx:pt idx="83264">295</cx:pt>
          <cx:pt idx="83265">270</cx:pt>
          <cx:pt idx="83266">260</cx:pt>
          <cx:pt idx="83267">265</cx:pt>
          <cx:pt idx="83268">248</cx:pt>
          <cx:pt idx="83269">284</cx:pt>
          <cx:pt idx="83270">256</cx:pt>
          <cx:pt idx="83271">263</cx:pt>
          <cx:pt idx="83272">240</cx:pt>
          <cx:pt idx="83273">255</cx:pt>
          <cx:pt idx="83274">235</cx:pt>
          <cx:pt idx="83275">226</cx:pt>
          <cx:pt idx="83276">201</cx:pt>
          <cx:pt idx="83277">101</cx:pt>
          <cx:pt idx="83278">56</cx:pt>
          <cx:pt idx="83279">39</cx:pt>
          <cx:pt idx="83280">24</cx:pt>
          <cx:pt idx="83281">24</cx:pt>
          <cx:pt idx="83282">60</cx:pt>
          <cx:pt idx="83283">74</cx:pt>
          <cx:pt idx="83284">174</cx:pt>
          <cx:pt idx="83285">260</cx:pt>
          <cx:pt idx="83286">236</cx:pt>
          <cx:pt idx="83287">292</cx:pt>
          <cx:pt idx="83288">284</cx:pt>
          <cx:pt idx="83289">286</cx:pt>
          <cx:pt idx="83290">276</cx:pt>
          <cx:pt idx="83291">275</cx:pt>
          <cx:pt idx="83292">253</cx:pt>
          <cx:pt idx="83293">287</cx:pt>
          <cx:pt idx="83294">280</cx:pt>
          <cx:pt idx="83295">261</cx:pt>
          <cx:pt idx="83296">245</cx:pt>
          <cx:pt idx="83297">283</cx:pt>
          <cx:pt idx="83298">247</cx:pt>
          <cx:pt idx="83299">220</cx:pt>
          <cx:pt idx="83300">200</cx:pt>
          <cx:pt idx="83301">117</cx:pt>
          <cx:pt idx="83302">45</cx:pt>
          <cx:pt idx="83303">41</cx:pt>
          <cx:pt idx="83304">29</cx:pt>
          <cx:pt idx="83305">31</cx:pt>
          <cx:pt idx="83306">63</cx:pt>
          <cx:pt idx="83307">79</cx:pt>
          <cx:pt idx="83308">173</cx:pt>
          <cx:pt idx="83309">261</cx:pt>
          <cx:pt idx="83310">255</cx:pt>
          <cx:pt idx="83311">271</cx:pt>
          <cx:pt idx="83312">319</cx:pt>
          <cx:pt idx="83313">283</cx:pt>
          <cx:pt idx="83314">292</cx:pt>
          <cx:pt idx="83315">271</cx:pt>
          <cx:pt idx="83316">287</cx:pt>
          <cx:pt idx="83317">318</cx:pt>
          <cx:pt idx="83318">275</cx:pt>
          <cx:pt idx="83319">281</cx:pt>
          <cx:pt idx="83320">281</cx:pt>
          <cx:pt idx="83321">291</cx:pt>
          <cx:pt idx="83322">247</cx:pt>
          <cx:pt idx="83323">239</cx:pt>
          <cx:pt idx="83324">232</cx:pt>
          <cx:pt idx="83325">111</cx:pt>
          <cx:pt idx="83326">48</cx:pt>
          <cx:pt idx="83327">36</cx:pt>
          <cx:pt idx="83328">26</cx:pt>
          <cx:pt idx="83329">32</cx:pt>
          <cx:pt idx="83330">66</cx:pt>
          <cx:pt idx="83331">78</cx:pt>
          <cx:pt idx="83332">158</cx:pt>
          <cx:pt idx="83333">259</cx:pt>
          <cx:pt idx="83334">222</cx:pt>
          <cx:pt idx="83335">276</cx:pt>
          <cx:pt idx="83336">283</cx:pt>
          <cx:pt idx="83337">281</cx:pt>
          <cx:pt idx="83338">270</cx:pt>
          <cx:pt idx="83339">277</cx:pt>
          <cx:pt idx="83340">288</cx:pt>
          <cx:pt idx="83341">308</cx:pt>
          <cx:pt idx="83342">287</cx:pt>
          <cx:pt idx="83343">293</cx:pt>
          <cx:pt idx="83344">274</cx:pt>
          <cx:pt idx="83345">273</cx:pt>
          <cx:pt idx="83346">258</cx:pt>
          <cx:pt idx="83347">236</cx:pt>
          <cx:pt idx="83348">222</cx:pt>
          <cx:pt idx="83349">120</cx:pt>
          <cx:pt idx="83350">46</cx:pt>
          <cx:pt idx="83351">35</cx:pt>
          <cx:pt idx="83352">19</cx:pt>
          <cx:pt idx="83353">20</cx:pt>
          <cx:pt idx="83354">39</cx:pt>
          <cx:pt idx="83355">65</cx:pt>
          <cx:pt idx="83356">155</cx:pt>
          <cx:pt idx="83357">224</cx:pt>
          <cx:pt idx="83358">213</cx:pt>
          <cx:pt idx="83359">258</cx:pt>
          <cx:pt idx="83360">275</cx:pt>
          <cx:pt idx="83361">284</cx:pt>
          <cx:pt idx="83362">275</cx:pt>
          <cx:pt idx="83363">265</cx:pt>
          <cx:pt idx="83364">247</cx:pt>
          <cx:pt idx="83365">249</cx:pt>
          <cx:pt idx="83366">236</cx:pt>
          <cx:pt idx="83367">216</cx:pt>
          <cx:pt idx="83368">189</cx:pt>
          <cx:pt idx="83369">216</cx:pt>
          <cx:pt idx="83370">195</cx:pt>
          <cx:pt idx="83371">167</cx:pt>
          <cx:pt idx="83372">170</cx:pt>
          <cx:pt idx="83373">85</cx:pt>
          <cx:pt idx="83374">22</cx:pt>
          <cx:pt idx="83375">24</cx:pt>
          <cx:pt idx="83376">17</cx:pt>
          <cx:pt idx="83377">11</cx:pt>
          <cx:pt idx="83378">21</cx:pt>
          <cx:pt idx="83379">58</cx:pt>
          <cx:pt idx="83380">124</cx:pt>
          <cx:pt idx="83381">198</cx:pt>
          <cx:pt idx="83382">173</cx:pt>
          <cx:pt idx="83383">204</cx:pt>
          <cx:pt idx="83384">227</cx:pt>
          <cx:pt idx="83385">248</cx:pt>
          <cx:pt idx="83386">257</cx:pt>
          <cx:pt idx="83387">253</cx:pt>
          <cx:pt idx="83388">260</cx:pt>
          <cx:pt idx="83389">260</cx:pt>
          <cx:pt idx="83390">247</cx:pt>
          <cx:pt idx="83391">243</cx:pt>
          <cx:pt idx="83392">238</cx:pt>
          <cx:pt idx="83393">239</cx:pt>
          <cx:pt idx="83394">250</cx:pt>
          <cx:pt idx="83395">253</cx:pt>
          <cx:pt idx="83396">207</cx:pt>
          <cx:pt idx="83397">125</cx:pt>
          <cx:pt idx="83398">31</cx:pt>
          <cx:pt idx="83399">22</cx:pt>
          <cx:pt idx="83400">20</cx:pt>
          <cx:pt idx="83401">18</cx:pt>
          <cx:pt idx="83402">34</cx:pt>
          <cx:pt idx="83403">61</cx:pt>
          <cx:pt idx="83404">175</cx:pt>
          <cx:pt idx="83405">271</cx:pt>
          <cx:pt idx="83406">230</cx:pt>
          <cx:pt idx="83407">285</cx:pt>
          <cx:pt idx="83408">314</cx:pt>
          <cx:pt idx="83409">298</cx:pt>
          <cx:pt idx="83410">313</cx:pt>
          <cx:pt idx="83411">285</cx:pt>
          <cx:pt idx="83412">277</cx:pt>
          <cx:pt idx="83413">279</cx:pt>
          <cx:pt idx="83414">275</cx:pt>
          <cx:pt idx="83415">263</cx:pt>
          <cx:pt idx="83416">260</cx:pt>
          <cx:pt idx="83417">279</cx:pt>
          <cx:pt idx="83418">254</cx:pt>
          <cx:pt idx="83419">234</cx:pt>
          <cx:pt idx="83420">195</cx:pt>
          <cx:pt idx="83421">104</cx:pt>
          <cx:pt idx="83422">43</cx:pt>
          <cx:pt idx="83423">34</cx:pt>
          <cx:pt idx="83424">21</cx:pt>
          <cx:pt idx="83425">24</cx:pt>
          <cx:pt idx="83426">61</cx:pt>
          <cx:pt idx="83427">81</cx:pt>
          <cx:pt idx="83428">163</cx:pt>
          <cx:pt idx="83429">278</cx:pt>
          <cx:pt idx="83430">240</cx:pt>
          <cx:pt idx="83431">281</cx:pt>
          <cx:pt idx="83432">317</cx:pt>
          <cx:pt idx="83433">304</cx:pt>
          <cx:pt idx="83434">277</cx:pt>
          <cx:pt idx="83435">273</cx:pt>
          <cx:pt idx="83436">262</cx:pt>
          <cx:pt idx="83437">304</cx:pt>
          <cx:pt idx="83438">246</cx:pt>
          <cx:pt idx="83439">268</cx:pt>
          <cx:pt idx="83440">264</cx:pt>
          <cx:pt idx="83441">277</cx:pt>
          <cx:pt idx="83442">236</cx:pt>
          <cx:pt idx="83443">234</cx:pt>
          <cx:pt idx="83444">216</cx:pt>
          <cx:pt idx="83445">98</cx:pt>
          <cx:pt idx="83446">53</cx:pt>
          <cx:pt idx="83447">39</cx:pt>
          <cx:pt idx="83448">24</cx:pt>
          <cx:pt idx="83449">23</cx:pt>
          <cx:pt idx="83450">52</cx:pt>
          <cx:pt idx="83451">85</cx:pt>
          <cx:pt idx="83452">178</cx:pt>
          <cx:pt idx="83453">252</cx:pt>
          <cx:pt idx="83454">230</cx:pt>
          <cx:pt idx="83455">279</cx:pt>
          <cx:pt idx="83456">295</cx:pt>
          <cx:pt idx="83457">271</cx:pt>
          <cx:pt idx="83458">284</cx:pt>
          <cx:pt idx="83459">271</cx:pt>
          <cx:pt idx="83460">265</cx:pt>
          <cx:pt idx="83461">305</cx:pt>
          <cx:pt idx="83462">275</cx:pt>
          <cx:pt idx="83463">287</cx:pt>
          <cx:pt idx="83464">292</cx:pt>
          <cx:pt idx="83465">280</cx:pt>
          <cx:pt idx="83466">251</cx:pt>
          <cx:pt idx="83467">223</cx:pt>
          <cx:pt idx="83468">207</cx:pt>
          <cx:pt idx="83469">108</cx:pt>
          <cx:pt idx="83470">54</cx:pt>
          <cx:pt idx="83471">38</cx:pt>
          <cx:pt idx="83472">26</cx:pt>
          <cx:pt idx="83473">29</cx:pt>
          <cx:pt idx="83474">58</cx:pt>
          <cx:pt idx="83475">81</cx:pt>
          <cx:pt idx="83476">175</cx:pt>
          <cx:pt idx="83477">267</cx:pt>
          <cx:pt idx="83478">230</cx:pt>
          <cx:pt idx="83479">279</cx:pt>
          <cx:pt idx="83480">321</cx:pt>
          <cx:pt idx="83481">277</cx:pt>
          <cx:pt idx="83482">272</cx:pt>
          <cx:pt idx="83483">290</cx:pt>
          <cx:pt idx="83484">268</cx:pt>
          <cx:pt idx="83485">289</cx:pt>
          <cx:pt idx="83486">274</cx:pt>
          <cx:pt idx="83487">258</cx:pt>
          <cx:pt idx="83488">256</cx:pt>
          <cx:pt idx="83489">290</cx:pt>
          <cx:pt idx="83490">245</cx:pt>
          <cx:pt idx="83491">237</cx:pt>
          <cx:pt idx="83492">216</cx:pt>
          <cx:pt idx="83493">113</cx:pt>
          <cx:pt idx="83494">52</cx:pt>
          <cx:pt idx="83495">34</cx:pt>
          <cx:pt idx="83496">20</cx:pt>
          <cx:pt idx="83497">25</cx:pt>
          <cx:pt idx="83498">63</cx:pt>
          <cx:pt idx="83499">81</cx:pt>
          <cx:pt idx="83500">174</cx:pt>
          <cx:pt idx="83501">254</cx:pt>
          <cx:pt idx="83502">213</cx:pt>
          <cx:pt idx="83503">292</cx:pt>
          <cx:pt idx="83504">285</cx:pt>
          <cx:pt idx="83505">274</cx:pt>
          <cx:pt idx="83506">268</cx:pt>
          <cx:pt idx="83507">294</cx:pt>
          <cx:pt idx="83508">256</cx:pt>
          <cx:pt idx="83509">246</cx:pt>
          <cx:pt idx="83510">238</cx:pt>
          <cx:pt idx="83511">274</cx:pt>
          <cx:pt idx="83512">248</cx:pt>
          <cx:pt idx="83513">230</cx:pt>
          <cx:pt idx="83514">211</cx:pt>
          <cx:pt idx="83515">236</cx:pt>
          <cx:pt idx="83516">223</cx:pt>
          <cx:pt idx="83517">156</cx:pt>
          <cx:pt idx="83518">60</cx:pt>
          <cx:pt idx="83519">27</cx:pt>
          <cx:pt idx="83520">25</cx:pt>
          <cx:pt idx="83521">14</cx:pt>
          <cx:pt idx="83522">37</cx:pt>
          <cx:pt idx="83523">64</cx:pt>
          <cx:pt idx="83524">157</cx:pt>
          <cx:pt idx="83525">222</cx:pt>
          <cx:pt idx="83526">208</cx:pt>
          <cx:pt idx="83527">250</cx:pt>
          <cx:pt idx="83528">280</cx:pt>
          <cx:pt idx="83529">283</cx:pt>
          <cx:pt idx="83530">265</cx:pt>
          <cx:pt idx="83531">249</cx:pt>
          <cx:pt idx="83532">216</cx:pt>
          <cx:pt idx="83533">232</cx:pt>
          <cx:pt idx="83534">228</cx:pt>
          <cx:pt idx="83535">208</cx:pt>
          <cx:pt idx="83536">208</cx:pt>
          <cx:pt idx="83537">201</cx:pt>
          <cx:pt idx="83538">215</cx:pt>
          <cx:pt idx="83539">168</cx:pt>
          <cx:pt idx="83540">161</cx:pt>
          <cx:pt idx="83541">92</cx:pt>
          <cx:pt idx="83542">25</cx:pt>
          <cx:pt idx="83543">21</cx:pt>
          <cx:pt idx="83544">15</cx:pt>
          <cx:pt idx="83545">11</cx:pt>
          <cx:pt idx="83546">23</cx:pt>
          <cx:pt idx="83547">50</cx:pt>
          <cx:pt idx="83548">132</cx:pt>
          <cx:pt idx="83549">192</cx:pt>
          <cx:pt idx="83550">179</cx:pt>
          <cx:pt idx="83551">219</cx:pt>
          <cx:pt idx="83552">235</cx:pt>
          <cx:pt idx="83553">248</cx:pt>
          <cx:pt idx="83554">253</cx:pt>
          <cx:pt idx="83555">251</cx:pt>
          <cx:pt idx="83556">278</cx:pt>
          <cx:pt idx="83557">260</cx:pt>
          <cx:pt idx="83558">267</cx:pt>
          <cx:pt idx="83559">242</cx:pt>
          <cx:pt idx="83560">249</cx:pt>
          <cx:pt idx="83561">282</cx:pt>
          <cx:pt idx="83562">267</cx:pt>
          <cx:pt idx="83563">238</cx:pt>
          <cx:pt idx="83564">202</cx:pt>
          <cx:pt idx="83565">91</cx:pt>
          <cx:pt idx="83566">25</cx:pt>
          <cx:pt idx="83567">31</cx:pt>
          <cx:pt idx="83568">19</cx:pt>
          <cx:pt idx="83569">15</cx:pt>
          <cx:pt idx="83570">34</cx:pt>
          <cx:pt idx="83571">55</cx:pt>
          <cx:pt idx="83572">180</cx:pt>
          <cx:pt idx="83573">267</cx:pt>
          <cx:pt idx="83574">246</cx:pt>
          <cx:pt idx="83575">273</cx:pt>
          <cx:pt idx="83576">307</cx:pt>
          <cx:pt idx="83577">293</cx:pt>
          <cx:pt idx="83578">283</cx:pt>
          <cx:pt idx="83579">266</cx:pt>
          <cx:pt idx="83580">265</cx:pt>
          <cx:pt idx="83581">297</cx:pt>
          <cx:pt idx="83582">247</cx:pt>
          <cx:pt idx="83583">255</cx:pt>
          <cx:pt idx="83584">250</cx:pt>
          <cx:pt idx="83585">264</cx:pt>
          <cx:pt idx="83586">235</cx:pt>
          <cx:pt idx="83587">241</cx:pt>
          <cx:pt idx="83588">200</cx:pt>
          <cx:pt idx="83589">107</cx:pt>
          <cx:pt idx="83590">46</cx:pt>
          <cx:pt idx="83591">28</cx:pt>
          <cx:pt idx="83592">20</cx:pt>
          <cx:pt idx="83593">24</cx:pt>
          <cx:pt idx="83594">71</cx:pt>
          <cx:pt idx="83595">87</cx:pt>
          <cx:pt idx="83596">160</cx:pt>
          <cx:pt idx="83597">262</cx:pt>
          <cx:pt idx="83598">233</cx:pt>
          <cx:pt idx="83599">279</cx:pt>
          <cx:pt idx="83600">309</cx:pt>
          <cx:pt idx="83601">289</cx:pt>
          <cx:pt idx="83602">258</cx:pt>
          <cx:pt idx="83603">276</cx:pt>
          <cx:pt idx="83604">265</cx:pt>
          <cx:pt idx="83605">299</cx:pt>
          <cx:pt idx="83606">241</cx:pt>
          <cx:pt idx="83607">261</cx:pt>
          <cx:pt idx="83608">254</cx:pt>
          <cx:pt idx="83609">267</cx:pt>
          <cx:pt idx="83610">218</cx:pt>
          <cx:pt idx="83611">227</cx:pt>
          <cx:pt idx="83612">204</cx:pt>
          <cx:pt idx="83613">99</cx:pt>
          <cx:pt idx="83614">55</cx:pt>
          <cx:pt idx="83615">33</cx:pt>
          <cx:pt idx="83616">20</cx:pt>
          <cx:pt idx="83617">28</cx:pt>
          <cx:pt idx="83618">56</cx:pt>
          <cx:pt idx="83619">85</cx:pt>
          <cx:pt idx="83620">169</cx:pt>
          <cx:pt idx="83621">239</cx:pt>
          <cx:pt idx="83622">212</cx:pt>
          <cx:pt idx="83623">266</cx:pt>
          <cx:pt idx="83624">292</cx:pt>
          <cx:pt idx="83625">284</cx:pt>
          <cx:pt idx="83626">234</cx:pt>
          <cx:pt idx="83627">277</cx:pt>
          <cx:pt idx="83628">245</cx:pt>
          <cx:pt idx="83629">297</cx:pt>
          <cx:pt idx="83630">259</cx:pt>
          <cx:pt idx="83631">268</cx:pt>
          <cx:pt idx="83632">276</cx:pt>
          <cx:pt idx="83633">284</cx:pt>
          <cx:pt idx="83634">235</cx:pt>
          <cx:pt idx="83635">229</cx:pt>
          <cx:pt idx="83636">201</cx:pt>
          <cx:pt idx="83637">104</cx:pt>
          <cx:pt idx="83638">56</cx:pt>
          <cx:pt idx="83639">29</cx:pt>
          <cx:pt idx="83640">28</cx:pt>
          <cx:pt idx="83641">21</cx:pt>
          <cx:pt idx="83642">65</cx:pt>
          <cx:pt idx="83643">73</cx:pt>
          <cx:pt idx="83644">167</cx:pt>
          <cx:pt idx="83645">249</cx:pt>
          <cx:pt idx="83646">231</cx:pt>
          <cx:pt idx="83647">256</cx:pt>
          <cx:pt idx="83648">276</cx:pt>
          <cx:pt idx="83649">269</cx:pt>
          <cx:pt idx="83650">275</cx:pt>
          <cx:pt idx="83651">258</cx:pt>
          <cx:pt idx="83652">254</cx:pt>
          <cx:pt idx="83653">284</cx:pt>
          <cx:pt idx="83654">260</cx:pt>
          <cx:pt idx="83655">257</cx:pt>
          <cx:pt idx="83656">258</cx:pt>
          <cx:pt idx="83657">265</cx:pt>
          <cx:pt idx="83658">236</cx:pt>
          <cx:pt idx="83659">239</cx:pt>
          <cx:pt idx="83660">197</cx:pt>
          <cx:pt idx="83661">105</cx:pt>
          <cx:pt idx="83662">54</cx:pt>
          <cx:pt idx="83663">39</cx:pt>
          <cx:pt idx="83664">25</cx:pt>
          <cx:pt idx="83665">27</cx:pt>
          <cx:pt idx="83666">64</cx:pt>
          <cx:pt idx="83667">87</cx:pt>
          <cx:pt idx="83668">167</cx:pt>
          <cx:pt idx="83669">242</cx:pt>
          <cx:pt idx="83670">232</cx:pt>
          <cx:pt idx="83671">288</cx:pt>
          <cx:pt idx="83672">296</cx:pt>
          <cx:pt idx="83673">275</cx:pt>
          <cx:pt idx="83674">250</cx:pt>
          <cx:pt idx="83675">282</cx:pt>
          <cx:pt idx="83676">261</cx:pt>
          <cx:pt idx="83677">269</cx:pt>
          <cx:pt idx="83678">262</cx:pt>
          <cx:pt idx="83679">285</cx:pt>
          <cx:pt idx="83680">275</cx:pt>
          <cx:pt idx="83681">263</cx:pt>
          <cx:pt idx="83682">241</cx:pt>
          <cx:pt idx="83683">236</cx:pt>
          <cx:pt idx="83684">194</cx:pt>
          <cx:pt idx="83685">96</cx:pt>
          <cx:pt idx="83686">47</cx:pt>
          <cx:pt idx="83687">32</cx:pt>
          <cx:pt idx="83688">17</cx:pt>
          <cx:pt idx="83689">20</cx:pt>
          <cx:pt idx="83690">41</cx:pt>
          <cx:pt idx="83691">70</cx:pt>
          <cx:pt idx="83692">150</cx:pt>
          <cx:pt idx="83693">216</cx:pt>
          <cx:pt idx="83694">202</cx:pt>
          <cx:pt idx="83695">247</cx:pt>
          <cx:pt idx="83696">259</cx:pt>
          <cx:pt idx="83697">264</cx:pt>
          <cx:pt idx="83698">293</cx:pt>
          <cx:pt idx="83699">271</cx:pt>
          <cx:pt idx="83700">244</cx:pt>
          <cx:pt idx="83701">233</cx:pt>
          <cx:pt idx="83702">235</cx:pt>
          <cx:pt idx="83703">192</cx:pt>
          <cx:pt idx="83704">208</cx:pt>
          <cx:pt idx="83705">185</cx:pt>
          <cx:pt idx="83706">181</cx:pt>
          <cx:pt idx="83707">170</cx:pt>
          <cx:pt idx="83708">165</cx:pt>
          <cx:pt idx="83709">99</cx:pt>
          <cx:pt idx="83710">41</cx:pt>
          <cx:pt idx="83711">23</cx:pt>
          <cx:pt idx="83712">18</cx:pt>
          <cx:pt idx="83713">10</cx:pt>
          <cx:pt idx="83714">27</cx:pt>
          <cx:pt idx="83715">60</cx:pt>
          <cx:pt idx="83716">124</cx:pt>
          <cx:pt idx="83717">174</cx:pt>
          <cx:pt idx="83718">167</cx:pt>
          <cx:pt idx="83719">210</cx:pt>
          <cx:pt idx="83720">228</cx:pt>
          <cx:pt idx="83721">247</cx:pt>
          <cx:pt idx="83722">233</cx:pt>
          <cx:pt idx="83723">277</cx:pt>
          <cx:pt idx="83724">257</cx:pt>
          <cx:pt idx="83725">247</cx:pt>
          <cx:pt idx="83726">256</cx:pt>
          <cx:pt idx="83727">263</cx:pt>
          <cx:pt idx="83728">252</cx:pt>
          <cx:pt idx="83729">268</cx:pt>
          <cx:pt idx="83730">235</cx:pt>
          <cx:pt idx="83731">246</cx:pt>
          <cx:pt idx="83732">208</cx:pt>
          <cx:pt idx="83733">93</cx:pt>
          <cx:pt idx="83734">28</cx:pt>
          <cx:pt idx="83735">23</cx:pt>
          <cx:pt idx="83736">23</cx:pt>
          <cx:pt idx="83737">21</cx:pt>
          <cx:pt idx="83738">32</cx:pt>
          <cx:pt idx="83739">61</cx:pt>
          <cx:pt idx="83740">158</cx:pt>
          <cx:pt idx="83741">265</cx:pt>
          <cx:pt idx="83742">224</cx:pt>
          <cx:pt idx="83743">268</cx:pt>
          <cx:pt idx="83744">281</cx:pt>
          <cx:pt idx="83745">275</cx:pt>
          <cx:pt idx="83746">301</cx:pt>
          <cx:pt idx="83747">266</cx:pt>
          <cx:pt idx="83748">258</cx:pt>
          <cx:pt idx="83749">275</cx:pt>
          <cx:pt idx="83750">237</cx:pt>
          <cx:pt idx="83751">275</cx:pt>
          <cx:pt idx="83752">277</cx:pt>
          <cx:pt idx="83753">267</cx:pt>
          <cx:pt idx="83754">228</cx:pt>
          <cx:pt idx="83755">232</cx:pt>
          <cx:pt idx="83756">185</cx:pt>
          <cx:pt idx="83757">96</cx:pt>
          <cx:pt idx="83758">45</cx:pt>
          <cx:pt idx="83759">36</cx:pt>
          <cx:pt idx="83760">20</cx:pt>
          <cx:pt idx="83761">23</cx:pt>
          <cx:pt idx="83762">63</cx:pt>
          <cx:pt idx="83763">87</cx:pt>
          <cx:pt idx="83764">159</cx:pt>
          <cx:pt idx="83765">253</cx:pt>
          <cx:pt idx="83766">216</cx:pt>
          <cx:pt idx="83767">277</cx:pt>
          <cx:pt idx="83768">295</cx:pt>
          <cx:pt idx="83769">284</cx:pt>
          <cx:pt idx="83770">280</cx:pt>
          <cx:pt idx="83771">285</cx:pt>
          <cx:pt idx="83772">246</cx:pt>
          <cx:pt idx="83773">281</cx:pt>
          <cx:pt idx="83774">235</cx:pt>
          <cx:pt idx="83775">249</cx:pt>
          <cx:pt idx="83776">253</cx:pt>
          <cx:pt idx="83777">252</cx:pt>
          <cx:pt idx="83778">235</cx:pt>
          <cx:pt idx="83779">218</cx:pt>
          <cx:pt idx="83780">197</cx:pt>
          <cx:pt idx="83781">89</cx:pt>
          <cx:pt idx="83782">44</cx:pt>
          <cx:pt idx="83783">29</cx:pt>
          <cx:pt idx="83784">17</cx:pt>
          <cx:pt idx="83785">30</cx:pt>
          <cx:pt idx="83786">62</cx:pt>
          <cx:pt idx="83787">82</cx:pt>
          <cx:pt idx="83788">160</cx:pt>
          <cx:pt idx="83789">245</cx:pt>
          <cx:pt idx="83790">218</cx:pt>
          <cx:pt idx="83791">273</cx:pt>
          <cx:pt idx="83792">294</cx:pt>
          <cx:pt idx="83793">273</cx:pt>
          <cx:pt idx="83794">281</cx:pt>
          <cx:pt idx="83795">288</cx:pt>
          <cx:pt idx="83796">260</cx:pt>
          <cx:pt idx="83797">271</cx:pt>
          <cx:pt idx="83798">256</cx:pt>
          <cx:pt idx="83799">248</cx:pt>
          <cx:pt idx="83800">271</cx:pt>
          <cx:pt idx="83801">269</cx:pt>
          <cx:pt idx="83802">256</cx:pt>
          <cx:pt idx="83803">221</cx:pt>
          <cx:pt idx="83804">193</cx:pt>
          <cx:pt idx="83805">106</cx:pt>
          <cx:pt idx="83806">45</cx:pt>
          <cx:pt idx="83807">32</cx:pt>
          <cx:pt idx="83808">31</cx:pt>
          <cx:pt idx="83809">22</cx:pt>
          <cx:pt idx="83810">31</cx:pt>
          <cx:pt idx="83811">29</cx:pt>
          <cx:pt idx="83812">94</cx:pt>
          <cx:pt idx="83813">240</cx:pt>
          <cx:pt idx="83814">217</cx:pt>
          <cx:pt idx="83815">271</cx:pt>
          <cx:pt idx="83816">293</cx:pt>
          <cx:pt idx="83817">292</cx:pt>
          <cx:pt idx="83818">297</cx:pt>
          <cx:pt idx="83819">279</cx:pt>
          <cx:pt idx="83820">253</cx:pt>
          <cx:pt idx="83821">277</cx:pt>
          <cx:pt idx="83822">266</cx:pt>
          <cx:pt idx="83823">243</cx:pt>
          <cx:pt idx="83824">232</cx:pt>
          <cx:pt idx="83825">267</cx:pt>
          <cx:pt idx="83826">234</cx:pt>
          <cx:pt idx="83827">219</cx:pt>
          <cx:pt idx="83828">190</cx:pt>
          <cx:pt idx="83829">114</cx:pt>
          <cx:pt idx="83830">45</cx:pt>
          <cx:pt idx="83831">39</cx:pt>
          <cx:pt idx="83832">28</cx:pt>
          <cx:pt idx="83833">30</cx:pt>
          <cx:pt idx="83834">63</cx:pt>
          <cx:pt idx="83835">85</cx:pt>
          <cx:pt idx="83836">161</cx:pt>
          <cx:pt idx="83837">251</cx:pt>
          <cx:pt idx="83838">205</cx:pt>
          <cx:pt idx="83839">265</cx:pt>
          <cx:pt idx="83840">268</cx:pt>
          <cx:pt idx="83841">276</cx:pt>
          <cx:pt idx="83842">258</cx:pt>
          <cx:pt idx="83843">274</cx:pt>
          <cx:pt idx="83844">260</cx:pt>
          <cx:pt idx="83845">260</cx:pt>
          <cx:pt idx="83846">212</cx:pt>
          <cx:pt idx="83847">240</cx:pt>
          <cx:pt idx="83848">235</cx:pt>
          <cx:pt idx="83849">255</cx:pt>
          <cx:pt idx="83850">239</cx:pt>
          <cx:pt idx="83851">231</cx:pt>
          <cx:pt idx="83852">200</cx:pt>
          <cx:pt idx="83853">140</cx:pt>
          <cx:pt idx="83854">52</cx:pt>
          <cx:pt idx="83855">38</cx:pt>
          <cx:pt idx="83856">27</cx:pt>
          <cx:pt idx="83857">18</cx:pt>
          <cx:pt idx="83858">42</cx:pt>
          <cx:pt idx="83859">72</cx:pt>
          <cx:pt idx="83860">149</cx:pt>
          <cx:pt idx="83861">204</cx:pt>
          <cx:pt idx="83862">180</cx:pt>
          <cx:pt idx="83863">239</cx:pt>
          <cx:pt idx="83864">273</cx:pt>
          <cx:pt idx="83865">279</cx:pt>
          <cx:pt idx="83866">267</cx:pt>
          <cx:pt idx="83867">242</cx:pt>
          <cx:pt idx="83868">219</cx:pt>
          <cx:pt idx="83869">213</cx:pt>
          <cx:pt idx="83870">211</cx:pt>
          <cx:pt idx="83871">203</cx:pt>
          <cx:pt idx="83872">199</cx:pt>
          <cx:pt idx="83873">200</cx:pt>
          <cx:pt idx="83874">178</cx:pt>
          <cx:pt idx="83875">176</cx:pt>
          <cx:pt idx="83876">160</cx:pt>
          <cx:pt idx="83877">120</cx:pt>
          <cx:pt idx="83878">32</cx:pt>
          <cx:pt idx="83879">22</cx:pt>
          <cx:pt idx="83880">14</cx:pt>
          <cx:pt idx="83881">8</cx:pt>
          <cx:pt idx="83882">27</cx:pt>
          <cx:pt idx="83883">59</cx:pt>
          <cx:pt idx="83884">124</cx:pt>
          <cx:pt idx="83885">181</cx:pt>
          <cx:pt idx="83886">178</cx:pt>
          <cx:pt idx="83887">200</cx:pt>
          <cx:pt idx="83888">254</cx:pt>
          <cx:pt idx="83889">258</cx:pt>
          <cx:pt idx="83890">235</cx:pt>
          <cx:pt idx="83891">242</cx:pt>
          <cx:pt idx="83892">252</cx:pt>
          <cx:pt idx="83893">244</cx:pt>
          <cx:pt idx="83894">231</cx:pt>
          <cx:pt idx="83895">251</cx:pt>
          <cx:pt idx="83896">253</cx:pt>
          <cx:pt idx="83897">264</cx:pt>
          <cx:pt idx="83898">264</cx:pt>
          <cx:pt idx="83899">213</cx:pt>
          <cx:pt idx="83900">210</cx:pt>
          <cx:pt idx="83901">129</cx:pt>
          <cx:pt idx="83902">32</cx:pt>
          <cx:pt idx="83903">28</cx:pt>
          <cx:pt idx="83904">26</cx:pt>
          <cx:pt idx="83905">18</cx:pt>
          <cx:pt idx="83906">30</cx:pt>
          <cx:pt idx="83907">59</cx:pt>
          <cx:pt idx="83908">162</cx:pt>
          <cx:pt idx="83909">275</cx:pt>
          <cx:pt idx="83910">209</cx:pt>
          <cx:pt idx="83911">263</cx:pt>
          <cx:pt idx="83912">289</cx:pt>
          <cx:pt idx="83913">302</cx:pt>
          <cx:pt idx="83914">280</cx:pt>
          <cx:pt idx="83915">259</cx:pt>
          <cx:pt idx="83916">271</cx:pt>
          <cx:pt idx="83917">267</cx:pt>
          <cx:pt idx="83918">256</cx:pt>
          <cx:pt idx="83919">231</cx:pt>
          <cx:pt idx="83920">264</cx:pt>
          <cx:pt idx="83921">263</cx:pt>
          <cx:pt idx="83922">239</cx:pt>
          <cx:pt idx="83923">209</cx:pt>
          <cx:pt idx="83924">223</cx:pt>
          <cx:pt idx="83925">135</cx:pt>
          <cx:pt idx="83926">51</cx:pt>
          <cx:pt idx="83927">31</cx:pt>
          <cx:pt idx="83928">24</cx:pt>
          <cx:pt idx="83929">20</cx:pt>
          <cx:pt idx="83930">58</cx:pt>
          <cx:pt idx="83931">91</cx:pt>
          <cx:pt idx="83932">144</cx:pt>
          <cx:pt idx="83933">245</cx:pt>
          <cx:pt idx="83934">229</cx:pt>
          <cx:pt idx="83935">267</cx:pt>
          <cx:pt idx="83936">289</cx:pt>
          <cx:pt idx="83937">291</cx:pt>
          <cx:pt idx="83938">258</cx:pt>
          <cx:pt idx="83939">282</cx:pt>
          <cx:pt idx="83940">231</cx:pt>
          <cx:pt idx="83941">270</cx:pt>
          <cx:pt idx="83942">255</cx:pt>
          <cx:pt idx="83943">239</cx:pt>
          <cx:pt idx="83944">236</cx:pt>
          <cx:pt idx="83945">259</cx:pt>
          <cx:pt idx="83946">230</cx:pt>
          <cx:pt idx="83947">221</cx:pt>
          <cx:pt idx="83948">188</cx:pt>
          <cx:pt idx="83949">99</cx:pt>
          <cx:pt idx="83950">50</cx:pt>
          <cx:pt idx="83951">36</cx:pt>
          <cx:pt idx="83952">19</cx:pt>
          <cx:pt idx="83953">20</cx:pt>
          <cx:pt idx="83954">57</cx:pt>
          <cx:pt idx="83955">85</cx:pt>
          <cx:pt idx="83956">146</cx:pt>
          <cx:pt idx="83957">234</cx:pt>
          <cx:pt idx="83958">203</cx:pt>
          <cx:pt idx="83959">256</cx:pt>
          <cx:pt idx="83960">262</cx:pt>
          <cx:pt idx="83961">285</cx:pt>
          <cx:pt idx="83962">260</cx:pt>
          <cx:pt idx="83963">254</cx:pt>
          <cx:pt idx="83964">236</cx:pt>
          <cx:pt idx="83965">260</cx:pt>
          <cx:pt idx="83966">270</cx:pt>
          <cx:pt idx="83967">256</cx:pt>
          <cx:pt idx="83968">243</cx:pt>
          <cx:pt idx="83969">264</cx:pt>
          <cx:pt idx="83970">221</cx:pt>
          <cx:pt idx="83971">217</cx:pt>
          <cx:pt idx="83972">209</cx:pt>
          <cx:pt idx="83973">125</cx:pt>
          <cx:pt idx="83974">57</cx:pt>
          <cx:pt idx="83975">34</cx:pt>
          <cx:pt idx="83976">27</cx:pt>
          <cx:pt idx="83977">18</cx:pt>
          <cx:pt idx="83978">46</cx:pt>
          <cx:pt idx="83979">75</cx:pt>
          <cx:pt idx="83980">165</cx:pt>
          <cx:pt idx="83981">227</cx:pt>
          <cx:pt idx="83982">211</cx:pt>
          <cx:pt idx="83983">271</cx:pt>
          <cx:pt idx="83984">271</cx:pt>
          <cx:pt idx="83985">261</cx:pt>
          <cx:pt idx="83986">267</cx:pt>
          <cx:pt idx="83987">281</cx:pt>
          <cx:pt idx="83988">258</cx:pt>
          <cx:pt idx="83989">270</cx:pt>
          <cx:pt idx="83990">263</cx:pt>
          <cx:pt idx="83991">239</cx:pt>
          <cx:pt idx="83992">239</cx:pt>
          <cx:pt idx="83993">250</cx:pt>
          <cx:pt idx="83994">239</cx:pt>
          <cx:pt idx="83995">200</cx:pt>
          <cx:pt idx="83996">184</cx:pt>
          <cx:pt idx="83997">101</cx:pt>
          <cx:pt idx="83998">55</cx:pt>
          <cx:pt idx="83999">39</cx:pt>
          <cx:pt idx="84000">24</cx:pt>
          <cx:pt idx="84001">28</cx:pt>
          <cx:pt idx="84002">57</cx:pt>
          <cx:pt idx="84003">90</cx:pt>
          <cx:pt idx="84004">152</cx:pt>
          <cx:pt idx="84005">226</cx:pt>
          <cx:pt idx="84006">189</cx:pt>
          <cx:pt idx="84007">260</cx:pt>
          <cx:pt idx="84008">279</cx:pt>
          <cx:pt idx="84009">265</cx:pt>
          <cx:pt idx="84010">267</cx:pt>
          <cx:pt idx="84011">237</cx:pt>
          <cx:pt idx="84012">244</cx:pt>
          <cx:pt idx="84013">236</cx:pt>
          <cx:pt idx="84014">240</cx:pt>
          <cx:pt idx="84015">254</cx:pt>
          <cx:pt idx="84016">269</cx:pt>
          <cx:pt idx="84017">243</cx:pt>
          <cx:pt idx="84018">223</cx:pt>
          <cx:pt idx="84019">209</cx:pt>
          <cx:pt idx="84020">205</cx:pt>
          <cx:pt idx="84021">135</cx:pt>
          <cx:pt idx="84022">52</cx:pt>
          <cx:pt idx="84023">38</cx:pt>
          <cx:pt idx="84024">24</cx:pt>
          <cx:pt idx="84025">18</cx:pt>
          <cx:pt idx="84026">40</cx:pt>
          <cx:pt idx="84027">68</cx:pt>
          <cx:pt idx="84028">142</cx:pt>
          <cx:pt idx="84029">218</cx:pt>
          <cx:pt idx="84030">179</cx:pt>
          <cx:pt idx="84031">230</cx:pt>
          <cx:pt idx="84032">254</cx:pt>
          <cx:pt idx="84033">266</cx:pt>
          <cx:pt idx="84034">254</cx:pt>
          <cx:pt idx="84035">252</cx:pt>
          <cx:pt idx="84036">223</cx:pt>
          <cx:pt idx="84037">245</cx:pt>
          <cx:pt idx="84038">223</cx:pt>
          <cx:pt idx="84039">211</cx:pt>
          <cx:pt idx="84040">203</cx:pt>
          <cx:pt idx="84041">220</cx:pt>
          <cx:pt idx="84042">187</cx:pt>
          <cx:pt idx="84043">162</cx:pt>
          <cx:pt idx="84044">169</cx:pt>
          <cx:pt idx="84045">85</cx:pt>
          <cx:pt idx="84046">28</cx:pt>
          <cx:pt idx="84047">25</cx:pt>
          <cx:pt idx="84048">15</cx:pt>
          <cx:pt idx="84049">9</cx:pt>
          <cx:pt idx="84050">19</cx:pt>
          <cx:pt idx="84051">59</cx:pt>
          <cx:pt idx="84052">125</cx:pt>
          <cx:pt idx="84053">180</cx:pt>
          <cx:pt idx="84054">177</cx:pt>
          <cx:pt idx="84055">211</cx:pt>
          <cx:pt idx="84056">226</cx:pt>
          <cx:pt idx="84057">252</cx:pt>
          <cx:pt idx="84058">258</cx:pt>
          <cx:pt idx="84059">280</cx:pt>
          <cx:pt idx="84060">271</cx:pt>
          <cx:pt idx="84061">255</cx:pt>
          <cx:pt idx="84062">258</cx:pt>
          <cx:pt idx="84063">261</cx:pt>
          <cx:pt idx="84064">262</cx:pt>
          <cx:pt idx="84065">265</cx:pt>
          <cx:pt idx="84066">248</cx:pt>
          <cx:pt idx="84067">227</cx:pt>
          <cx:pt idx="84068">194</cx:pt>
          <cx:pt idx="84069">70</cx:pt>
          <cx:pt idx="84070">22</cx:pt>
          <cx:pt idx="84071">25</cx:pt>
          <cx:pt idx="84072">23</cx:pt>
          <cx:pt idx="84073">16</cx:pt>
          <cx:pt idx="84074">33</cx:pt>
          <cx:pt idx="84075">59</cx:pt>
          <cx:pt idx="84076">175</cx:pt>
          <cx:pt idx="84077">250</cx:pt>
          <cx:pt idx="84078">213</cx:pt>
          <cx:pt idx="84079">252</cx:pt>
          <cx:pt idx="84080">282</cx:pt>
          <cx:pt idx="84081">299</cx:pt>
          <cx:pt idx="84082">257</cx:pt>
          <cx:pt idx="84083">280</cx:pt>
          <cx:pt idx="84084">275</cx:pt>
          <cx:pt idx="84085">282</cx:pt>
          <cx:pt idx="84086">241</cx:pt>
          <cx:pt idx="84087">239</cx:pt>
          <cx:pt idx="84088">252</cx:pt>
          <cx:pt idx="84089">258</cx:pt>
          <cx:pt idx="84090">217</cx:pt>
          <cx:pt idx="84091">226</cx:pt>
          <cx:pt idx="84092">192</cx:pt>
          <cx:pt idx="84093">91</cx:pt>
          <cx:pt idx="84094">41</cx:pt>
          <cx:pt idx="84095">28</cx:pt>
          <cx:pt idx="84096">16</cx:pt>
          <cx:pt idx="84097">25</cx:pt>
          <cx:pt idx="84098">59</cx:pt>
          <cx:pt idx="84099">88</cx:pt>
          <cx:pt idx="84100">149</cx:pt>
          <cx:pt idx="84101">216</cx:pt>
          <cx:pt idx="84102">215</cx:pt>
          <cx:pt idx="84103">265</cx:pt>
          <cx:pt idx="84104">275</cx:pt>
          <cx:pt idx="84105">286</cx:pt>
          <cx:pt idx="84106">278</cx:pt>
          <cx:pt idx="84107">231</cx:pt>
          <cx:pt idx="84108">235</cx:pt>
          <cx:pt idx="84109">254</cx:pt>
          <cx:pt idx="84110">226</cx:pt>
          <cx:pt idx="84111">243</cx:pt>
          <cx:pt idx="84112">224</cx:pt>
          <cx:pt idx="84113">231</cx:pt>
          <cx:pt idx="84114">219</cx:pt>
          <cx:pt idx="84115">210</cx:pt>
          <cx:pt idx="84116">183</cx:pt>
          <cx:pt idx="84117">131</cx:pt>
          <cx:pt idx="84118">43</cx:pt>
          <cx:pt idx="84119">40</cx:pt>
          <cx:pt idx="84120">30</cx:pt>
          <cx:pt idx="84121">24</cx:pt>
          <cx:pt idx="84122">58</cx:pt>
          <cx:pt idx="84123">69</cx:pt>
          <cx:pt idx="84124">137</cx:pt>
          <cx:pt idx="84125">210</cx:pt>
          <cx:pt idx="84126">195</cx:pt>
          <cx:pt idx="84127">241</cx:pt>
          <cx:pt idx="84128">260</cx:pt>
          <cx:pt idx="84129">283</cx:pt>
          <cx:pt idx="84130">255</cx:pt>
          <cx:pt idx="84131">255</cx:pt>
          <cx:pt idx="84132">228</cx:pt>
          <cx:pt idx="84133">263</cx:pt>
          <cx:pt idx="84134">251</cx:pt>
          <cx:pt idx="84135">255</cx:pt>
          <cx:pt idx="84136">248</cx:pt>
          <cx:pt idx="84137">261</cx:pt>
          <cx:pt idx="84138">237</cx:pt>
          <cx:pt idx="84139">201</cx:pt>
          <cx:pt idx="84140">224</cx:pt>
          <cx:pt idx="84141">120</cx:pt>
          <cx:pt idx="84142">49</cx:pt>
          <cx:pt idx="84143">38</cx:pt>
          <cx:pt idx="84144">31</cx:pt>
          <cx:pt idx="84145">21</cx:pt>
          <cx:pt idx="84146">58</cx:pt>
          <cx:pt idx="84147">76</cx:pt>
          <cx:pt idx="84148">156</cx:pt>
          <cx:pt idx="84149">237</cx:pt>
          <cx:pt idx="84150">211</cx:pt>
          <cx:pt idx="84151">261</cx:pt>
          <cx:pt idx="84152">294</cx:pt>
          <cx:pt idx="84153">278</cx:pt>
          <cx:pt idx="84154">272</cx:pt>
          <cx:pt idx="84155">297</cx:pt>
          <cx:pt idx="84156">264</cx:pt>
          <cx:pt idx="84157">274</cx:pt>
          <cx:pt idx="84158">248</cx:pt>
          <cx:pt idx="84159">241</cx:pt>
          <cx:pt idx="84160">246</cx:pt>
          <cx:pt idx="84161">265</cx:pt>
          <cx:pt idx="84162">239</cx:pt>
          <cx:pt idx="84163">228</cx:pt>
          <cx:pt idx="84164">189</cx:pt>
          <cx:pt idx="84165">117</cx:pt>
          <cx:pt idx="84166">63</cx:pt>
          <cx:pt idx="84167">36</cx:pt>
          <cx:pt idx="84168">25</cx:pt>
          <cx:pt idx="84169">25</cx:pt>
          <cx:pt idx="84170">62</cx:pt>
          <cx:pt idx="84171">86</cx:pt>
          <cx:pt idx="84172">158</cx:pt>
          <cx:pt idx="84173">244</cx:pt>
          <cx:pt idx="84174">219</cx:pt>
          <cx:pt idx="84175">266</cx:pt>
          <cx:pt idx="84176">281</cx:pt>
          <cx:pt idx="84177">280</cx:pt>
          <cx:pt idx="84178">265</cx:pt>
          <cx:pt idx="84179">277</cx:pt>
          <cx:pt idx="84180">283</cx:pt>
          <cx:pt idx="84181">278</cx:pt>
          <cx:pt idx="84182">244</cx:pt>
          <cx:pt idx="84183">243</cx:pt>
          <cx:pt idx="84184">240</cx:pt>
          <cx:pt idx="84185">250</cx:pt>
          <cx:pt idx="84186">227</cx:pt>
          <cx:pt idx="84187">221</cx:pt>
          <cx:pt idx="84188">208</cx:pt>
          <cx:pt idx="84189">139</cx:pt>
          <cx:pt idx="84190">53</cx:pt>
          <cx:pt idx="84191">40</cx:pt>
          <cx:pt idx="84192">28</cx:pt>
          <cx:pt idx="84193">13</cx:pt>
          <cx:pt idx="84194">39</cx:pt>
          <cx:pt idx="84195">75</cx:pt>
          <cx:pt idx="84196">137</cx:pt>
          <cx:pt idx="84197">218</cx:pt>
          <cx:pt idx="84198">198</cx:pt>
          <cx:pt idx="84199">247</cx:pt>
          <cx:pt idx="84200">270</cx:pt>
          <cx:pt idx="84201">288</cx:pt>
          <cx:pt idx="84202">279</cx:pt>
          <cx:pt idx="84203">235</cx:pt>
          <cx:pt idx="84204">241</cx:pt>
          <cx:pt idx="84205">257</cx:pt>
          <cx:pt idx="84206">235</cx:pt>
          <cx:pt idx="84207">199</cx:pt>
          <cx:pt idx="84208">207</cx:pt>
          <cx:pt idx="84209">202</cx:pt>
          <cx:pt idx="84210">186</cx:pt>
          <cx:pt idx="84211">172</cx:pt>
          <cx:pt idx="84212">152</cx:pt>
          <cx:pt idx="84213">72</cx:pt>
          <cx:pt idx="84214">27</cx:pt>
          <cx:pt idx="84215">13</cx:pt>
          <cx:pt idx="84216">22</cx:pt>
          <cx:pt idx="84217">8</cx:pt>
          <cx:pt idx="84218">21</cx:pt>
          <cx:pt idx="84219">59</cx:pt>
          <cx:pt idx="84220">123</cx:pt>
          <cx:pt idx="84221">187</cx:pt>
          <cx:pt idx="84222">180</cx:pt>
          <cx:pt idx="84223">220</cx:pt>
          <cx:pt idx="84224">219</cx:pt>
          <cx:pt idx="84225">254</cx:pt>
          <cx:pt idx="84226">264</cx:pt>
          <cx:pt idx="84227">265</cx:pt>
          <cx:pt idx="84228">259</cx:pt>
          <cx:pt idx="84229">258</cx:pt>
          <cx:pt idx="84230">260</cx:pt>
          <cx:pt idx="84231">242</cx:pt>
          <cx:pt idx="84232">249</cx:pt>
          <cx:pt idx="84233">277</cx:pt>
          <cx:pt idx="84234">247</cx:pt>
          <cx:pt idx="84235">220</cx:pt>
          <cx:pt idx="84236">197</cx:pt>
          <cx:pt idx="84237">95</cx:pt>
          <cx:pt idx="84238">29</cx:pt>
          <cx:pt idx="84239">33</cx:pt>
          <cx:pt idx="84240">25</cx:pt>
          <cx:pt idx="84241">15</cx:pt>
          <cx:pt idx="84242">30</cx:pt>
          <cx:pt idx="84243">58</cx:pt>
          <cx:pt idx="84244">153</cx:pt>
          <cx:pt idx="84245">261</cx:pt>
          <cx:pt idx="84246">207</cx:pt>
          <cx:pt idx="84247">265</cx:pt>
          <cx:pt idx="84248">288</cx:pt>
          <cx:pt idx="84249">274</cx:pt>
          <cx:pt idx="84250">247</cx:pt>
          <cx:pt idx="84251">253</cx:pt>
          <cx:pt idx="84252">248</cx:pt>
          <cx:pt idx="84253">278</cx:pt>
          <cx:pt idx="84254">222</cx:pt>
          <cx:pt idx="84255">231</cx:pt>
          <cx:pt idx="84256">242</cx:pt>
          <cx:pt idx="84257">240</cx:pt>
          <cx:pt idx="84258">236</cx:pt>
          <cx:pt idx="84259">233</cx:pt>
          <cx:pt idx="84260">208</cx:pt>
          <cx:pt idx="84261">115</cx:pt>
          <cx:pt idx="84262">48</cx:pt>
          <cx:pt idx="84263">34</cx:pt>
          <cx:pt idx="84264">19</cx:pt>
          <cx:pt idx="84265">19</cx:pt>
          <cx:pt idx="84266">50</cx:pt>
          <cx:pt idx="84267">81</cx:pt>
          <cx:pt idx="84268">143</cx:pt>
          <cx:pt idx="84269">253</cx:pt>
          <cx:pt idx="84270">232</cx:pt>
          <cx:pt idx="84271">265</cx:pt>
          <cx:pt idx="84272">284</cx:pt>
          <cx:pt idx="84273">260</cx:pt>
          <cx:pt idx="84274">255</cx:pt>
          <cx:pt idx="84275">247</cx:pt>
          <cx:pt idx="84276">245</cx:pt>
          <cx:pt idx="84277">270</cx:pt>
          <cx:pt idx="84278">250</cx:pt>
          <cx:pt idx="84279">233</cx:pt>
          <cx:pt idx="84280">239</cx:pt>
          <cx:pt idx="84281">257</cx:pt>
          <cx:pt idx="84282">213</cx:pt>
          <cx:pt idx="84283">194</cx:pt>
          <cx:pt idx="84284">181</cx:pt>
          <cx:pt idx="84285">100</cx:pt>
          <cx:pt idx="84286">43</cx:pt>
          <cx:pt idx="84287">33</cx:pt>
          <cx:pt idx="84288">17</cx:pt>
          <cx:pt idx="84289">19</cx:pt>
          <cx:pt idx="84290">46</cx:pt>
          <cx:pt idx="84291">75</cx:pt>
          <cx:pt idx="84292">147</cx:pt>
          <cx:pt idx="84293">233</cx:pt>
          <cx:pt idx="84294">209</cx:pt>
          <cx:pt idx="84295">273</cx:pt>
          <cx:pt idx="84296">266</cx:pt>
          <cx:pt idx="84297">279</cx:pt>
          <cx:pt idx="84298">245</cx:pt>
          <cx:pt idx="84299">267</cx:pt>
          <cx:pt idx="84300">263</cx:pt>
          <cx:pt idx="84301">264</cx:pt>
          <cx:pt idx="84302">245</cx:pt>
          <cx:pt idx="84303">253</cx:pt>
          <cx:pt idx="84304">254</cx:pt>
          <cx:pt idx="84305">275</cx:pt>
          <cx:pt idx="84306">213</cx:pt>
          <cx:pt idx="84307">216</cx:pt>
          <cx:pt idx="84308">181</cx:pt>
          <cx:pt idx="84309">99</cx:pt>
          <cx:pt idx="84310">47</cx:pt>
          <cx:pt idx="84311">28</cx:pt>
          <cx:pt idx="84312">21</cx:pt>
          <cx:pt idx="84313">20</cx:pt>
          <cx:pt idx="84314">51</cx:pt>
          <cx:pt idx="84315">66</cx:pt>
          <cx:pt idx="84316">159</cx:pt>
          <cx:pt idx="84317">225</cx:pt>
          <cx:pt idx="84318">204</cx:pt>
          <cx:pt idx="84319">251</cx:pt>
          <cx:pt idx="84320">278</cx:pt>
          <cx:pt idx="84321">270</cx:pt>
          <cx:pt idx="84322">246</cx:pt>
          <cx:pt idx="84323">264</cx:pt>
          <cx:pt idx="84324">239</cx:pt>
          <cx:pt idx="84325">255</cx:pt>
          <cx:pt idx="84326">243</cx:pt>
          <cx:pt idx="84327">244</cx:pt>
          <cx:pt idx="84328">237</cx:pt>
          <cx:pt idx="84329">262</cx:pt>
          <cx:pt idx="84330">219</cx:pt>
          <cx:pt idx="84331">220</cx:pt>
          <cx:pt idx="84332">177</cx:pt>
          <cx:pt idx="84333">77</cx:pt>
          <cx:pt idx="84334">32</cx:pt>
          <cx:pt idx="84335">26</cx:pt>
          <cx:pt idx="84336">17</cx:pt>
          <cx:pt idx="84337">26</cx:pt>
          <cx:pt idx="84338">61</cx:pt>
          <cx:pt idx="84339">84</cx:pt>
          <cx:pt idx="84340">162</cx:pt>
          <cx:pt idx="84341">232</cx:pt>
          <cx:pt idx="84342">213</cx:pt>
          <cx:pt idx="84343">269</cx:pt>
          <cx:pt idx="84344">273</cx:pt>
          <cx:pt idx="84345">288</cx:pt>
          <cx:pt idx="84346">263</cx:pt>
          <cx:pt idx="84347">278</cx:pt>
          <cx:pt idx="84348">266</cx:pt>
          <cx:pt idx="84349">267</cx:pt>
          <cx:pt idx="84350">267</cx:pt>
          <cx:pt idx="84351">273</cx:pt>
          <cx:pt idx="84352">252</cx:pt>
          <cx:pt idx="84353">254</cx:pt>
          <cx:pt idx="84354">228</cx:pt>
          <cx:pt idx="84355">230</cx:pt>
          <cx:pt idx="84356">193</cx:pt>
          <cx:pt idx="84357">92</cx:pt>
          <cx:pt idx="84358">43</cx:pt>
          <cx:pt idx="84359">37</cx:pt>
          <cx:pt idx="84360">18</cx:pt>
          <cx:pt idx="84361">14</cx:pt>
          <cx:pt idx="84362">42</cx:pt>
          <cx:pt idx="84363">68</cx:pt>
          <cx:pt idx="84364">151</cx:pt>
          <cx:pt idx="84365">219</cx:pt>
          <cx:pt idx="84366">208</cx:pt>
          <cx:pt idx="84367">256</cx:pt>
          <cx:pt idx="84368">274</cx:pt>
          <cx:pt idx="84369">287</cx:pt>
          <cx:pt idx="84370">254</cx:pt>
          <cx:pt idx="84371">243</cx:pt>
          <cx:pt idx="84372">242</cx:pt>
          <cx:pt idx="84373">261</cx:pt>
          <cx:pt idx="84374">202</cx:pt>
          <cx:pt idx="84375">219</cx:pt>
          <cx:pt idx="84376">228</cx:pt>
          <cx:pt idx="84377">231</cx:pt>
          <cx:pt idx="84378">174</cx:pt>
          <cx:pt idx="84379">159</cx:pt>
          <cx:pt idx="84380">147</cx:pt>
          <cx:pt idx="84381">73</cx:pt>
          <cx:pt idx="84382">23</cx:pt>
          <cx:pt idx="84383">21</cx:pt>
          <cx:pt idx="84384">19</cx:pt>
          <cx:pt idx="84385">15</cx:pt>
          <cx:pt idx="84386">19</cx:pt>
          <cx:pt idx="84387">56</cx:pt>
          <cx:pt idx="84388">122</cx:pt>
          <cx:pt idx="84389">178</cx:pt>
          <cx:pt idx="84390">172</cx:pt>
          <cx:pt idx="84391">226</cx:pt>
          <cx:pt idx="84392">246</cx:pt>
          <cx:pt idx="84393">281</cx:pt>
          <cx:pt idx="84394">265</cx:pt>
          <cx:pt idx="84395">285</cx:pt>
          <cx:pt idx="84396">286</cx:pt>
          <cx:pt idx="84397">255</cx:pt>
          <cx:pt idx="84398">264</cx:pt>
          <cx:pt idx="84399">254</cx:pt>
          <cx:pt idx="84400">258</cx:pt>
          <cx:pt idx="84401">249</cx:pt>
          <cx:pt idx="84402">237</cx:pt>
          <cx:pt idx="84403">220</cx:pt>
          <cx:pt idx="84404">196</cx:pt>
          <cx:pt idx="84405">110</cx:pt>
          <cx:pt idx="84406">32</cx:pt>
          <cx:pt idx="84407">32</cx:pt>
          <cx:pt idx="84408">24</cx:pt>
          <cx:pt idx="84409">11</cx:pt>
          <cx:pt idx="84410">30</cx:pt>
          <cx:pt idx="84411">60</cx:pt>
          <cx:pt idx="84412">159</cx:pt>
          <cx:pt idx="84413">255</cx:pt>
          <cx:pt idx="84414">229</cx:pt>
          <cx:pt idx="84415">270</cx:pt>
          <cx:pt idx="84416">286</cx:pt>
          <cx:pt idx="84417">296</cx:pt>
          <cx:pt idx="84418">261</cx:pt>
          <cx:pt idx="84419">284</cx:pt>
          <cx:pt idx="84420">275</cx:pt>
          <cx:pt idx="84421">279</cx:pt>
          <cx:pt idx="84422">244</cx:pt>
          <cx:pt idx="84423">238</cx:pt>
          <cx:pt idx="84424">249</cx:pt>
          <cx:pt idx="84425">262</cx:pt>
          <cx:pt idx="84426">201</cx:pt>
          <cx:pt idx="84427">210</cx:pt>
          <cx:pt idx="84428">179</cx:pt>
          <cx:pt idx="84429">97</cx:pt>
          <cx:pt idx="84430">41</cx:pt>
          <cx:pt idx="84431">29</cx:pt>
          <cx:pt idx="84432">16</cx:pt>
          <cx:pt idx="84433">24</cx:pt>
          <cx:pt idx="84434">66</cx:pt>
          <cx:pt idx="84435">91</cx:pt>
          <cx:pt idx="84436">142</cx:pt>
          <cx:pt idx="84437">247</cx:pt>
          <cx:pt idx="84438">221</cx:pt>
          <cx:pt idx="84439">281</cx:pt>
          <cx:pt idx="84440">279</cx:pt>
          <cx:pt idx="84441">262</cx:pt>
          <cx:pt idx="84442">270</cx:pt>
          <cx:pt idx="84443">264</cx:pt>
          <cx:pt idx="84444">237</cx:pt>
          <cx:pt idx="84445">276</cx:pt>
          <cx:pt idx="84446">233</cx:pt>
          <cx:pt idx="84447">236</cx:pt>
          <cx:pt idx="84448">244</cx:pt>
          <cx:pt idx="84449">258</cx:pt>
          <cx:pt idx="84450">208</cx:pt>
          <cx:pt idx="84451">198</cx:pt>
          <cx:pt idx="84452">196</cx:pt>
          <cx:pt idx="84453">90</cx:pt>
          <cx:pt idx="84454">41</cx:pt>
          <cx:pt idx="84455">34</cx:pt>
          <cx:pt idx="84456">19</cx:pt>
          <cx:pt idx="84457">24</cx:pt>
          <cx:pt idx="84458">53</cx:pt>
          <cx:pt idx="84459">69</cx:pt>
          <cx:pt idx="84460">158</cx:pt>
          <cx:pt idx="84461">245</cx:pt>
          <cx:pt idx="84462">217</cx:pt>
          <cx:pt idx="84463">258</cx:pt>
          <cx:pt idx="84464">274</cx:pt>
          <cx:pt idx="84465">280</cx:pt>
          <cx:pt idx="84466">243</cx:pt>
          <cx:pt idx="84467">265</cx:pt>
          <cx:pt idx="84468">253</cx:pt>
          <cx:pt idx="84469">263</cx:pt>
          <cx:pt idx="84470">261</cx:pt>
          <cx:pt idx="84471">263</cx:pt>
          <cx:pt idx="84472">274</cx:pt>
          <cx:pt idx="84473">272</cx:pt>
          <cx:pt idx="84474">219</cx:pt>
          <cx:pt idx="84475">209</cx:pt>
          <cx:pt idx="84476">193</cx:pt>
          <cx:pt idx="84477">93</cx:pt>
          <cx:pt idx="84478">41</cx:pt>
          <cx:pt idx="84479">30</cx:pt>
          <cx:pt idx="84480">27</cx:pt>
          <cx:pt idx="84481">23</cx:pt>
          <cx:pt idx="84482">51</cx:pt>
          <cx:pt idx="84483">79</cx:pt>
          <cx:pt idx="84484">166</cx:pt>
          <cx:pt idx="84485">234</cx:pt>
          <cx:pt idx="84486">240</cx:pt>
          <cx:pt idx="84487">273</cx:pt>
          <cx:pt idx="84488">287</cx:pt>
          <cx:pt idx="84489">281</cx:pt>
          <cx:pt idx="84490">267</cx:pt>
          <cx:pt idx="84491">276</cx:pt>
          <cx:pt idx="84492">252</cx:pt>
          <cx:pt idx="84493">263</cx:pt>
          <cx:pt idx="84494">234</cx:pt>
          <cx:pt idx="84495">254</cx:pt>
          <cx:pt idx="84496">250</cx:pt>
          <cx:pt idx="84497">249</cx:pt>
          <cx:pt idx="84498">227</cx:pt>
          <cx:pt idx="84499">227</cx:pt>
          <cx:pt idx="84500">196</cx:pt>
          <cx:pt idx="84501">86</cx:pt>
          <cx:pt idx="84502">42</cx:pt>
          <cx:pt idx="84503">35</cx:pt>
          <cx:pt idx="84504">27</cx:pt>
          <cx:pt idx="84505">26</cx:pt>
          <cx:pt idx="84506">62</cx:pt>
          <cx:pt idx="84507">84</cx:pt>
          <cx:pt idx="84508">162</cx:pt>
          <cx:pt idx="84509">241</cx:pt>
          <cx:pt idx="84510">200</cx:pt>
          <cx:pt idx="84511">266</cx:pt>
          <cx:pt idx="84512">273</cx:pt>
          <cx:pt idx="84513">271</cx:pt>
          <cx:pt idx="84514">253</cx:pt>
          <cx:pt idx="84515">279</cx:pt>
          <cx:pt idx="84516">277</cx:pt>
          <cx:pt idx="84517">296</cx:pt>
          <cx:pt idx="84518">270</cx:pt>
          <cx:pt idx="84519">270</cx:pt>
          <cx:pt idx="84520">277</cx:pt>
          <cx:pt idx="84521">270</cx:pt>
          <cx:pt idx="84522">218</cx:pt>
          <cx:pt idx="84523">235</cx:pt>
          <cx:pt idx="84524">207</cx:pt>
          <cx:pt idx="84525">98</cx:pt>
          <cx:pt idx="84526">45</cx:pt>
          <cx:pt idx="84527">33</cx:pt>
          <cx:pt idx="84528">15</cx:pt>
          <cx:pt idx="84529">16</cx:pt>
          <cx:pt idx="84530">40</cx:pt>
          <cx:pt idx="84531">76</cx:pt>
          <cx:pt idx="84532">143</cx:pt>
          <cx:pt idx="84533">222</cx:pt>
          <cx:pt idx="84534">183</cx:pt>
          <cx:pt idx="84535">244</cx:pt>
          <cx:pt idx="84536">266</cx:pt>
          <cx:pt idx="84537">259</cx:pt>
          <cx:pt idx="84538">269</cx:pt>
          <cx:pt idx="84539">243</cx:pt>
          <cx:pt idx="84540">229</cx:pt>
          <cx:pt idx="84541">249</cx:pt>
          <cx:pt idx="84542">210</cx:pt>
          <cx:pt idx="84543">199</cx:pt>
          <cx:pt idx="84544">207</cx:pt>
          <cx:pt idx="84545">188</cx:pt>
          <cx:pt idx="84546">179</cx:pt>
          <cx:pt idx="84547">166</cx:pt>
          <cx:pt idx="84548">154</cx:pt>
          <cx:pt idx="84549">69</cx:pt>
          <cx:pt idx="84550">24</cx:pt>
          <cx:pt idx="84551">13</cx:pt>
          <cx:pt idx="84552">12</cx:pt>
          <cx:pt idx="84553">6</cx:pt>
          <cx:pt idx="84554">23</cx:pt>
          <cx:pt idx="84555">59</cx:pt>
          <cx:pt idx="84556">128</cx:pt>
          <cx:pt idx="84557">177</cx:pt>
          <cx:pt idx="84558">165</cx:pt>
          <cx:pt idx="84559">214</cx:pt>
          <cx:pt idx="84560">239</cx:pt>
          <cx:pt idx="84561">251</cx:pt>
          <cx:pt idx="84562">243</cx:pt>
          <cx:pt idx="84563">271</cx:pt>
          <cx:pt idx="84564">249</cx:pt>
          <cx:pt idx="84565">256</cx:pt>
          <cx:pt idx="84566">225</cx:pt>
          <cx:pt idx="84567">212</cx:pt>
          <cx:pt idx="84568">222</cx:pt>
          <cx:pt idx="84569">236</cx:pt>
          <cx:pt idx="84570">248</cx:pt>
          <cx:pt idx="84571">243</cx:pt>
          <cx:pt idx="84572">193</cx:pt>
          <cx:pt idx="84573">92</cx:pt>
          <cx:pt idx="84574">26</cx:pt>
          <cx:pt idx="84575">31</cx:pt>
          <cx:pt idx="84576">23</cx:pt>
          <cx:pt idx="84577">16</cx:pt>
          <cx:pt idx="84578">33</cx:pt>
          <cx:pt idx="84579">68</cx:pt>
          <cx:pt idx="84580">175</cx:pt>
          <cx:pt idx="84581">266</cx:pt>
          <cx:pt idx="84582">227</cx:pt>
          <cx:pt idx="84583">277</cx:pt>
          <cx:pt idx="84584">282</cx:pt>
          <cx:pt idx="84585">300</cx:pt>
          <cx:pt idx="84586">262</cx:pt>
          <cx:pt idx="84587">282</cx:pt>
          <cx:pt idx="84588">269</cx:pt>
          <cx:pt idx="84589">263</cx:pt>
          <cx:pt idx="84590">237</cx:pt>
          <cx:pt idx="84591">230</cx:pt>
          <cx:pt idx="84592">237</cx:pt>
          <cx:pt idx="84593">242</cx:pt>
          <cx:pt idx="84594">215</cx:pt>
          <cx:pt idx="84595">210</cx:pt>
          <cx:pt idx="84596">207</cx:pt>
          <cx:pt idx="84597">111</cx:pt>
          <cx:pt idx="84598">47</cx:pt>
          <cx:pt idx="84599">34</cx:pt>
          <cx:pt idx="84600">17</cx:pt>
          <cx:pt idx="84601">22</cx:pt>
          <cx:pt idx="84602">52</cx:pt>
          <cx:pt idx="84603">81</cx:pt>
          <cx:pt idx="84604">155</cx:pt>
          <cx:pt idx="84605">252</cx:pt>
          <cx:pt idx="84606">224</cx:pt>
          <cx:pt idx="84607">236</cx:pt>
          <cx:pt idx="84608">258</cx:pt>
          <cx:pt idx="84609">223</cx:pt>
          <cx:pt idx="84610">230</cx:pt>
          <cx:pt idx="84611">246</cx:pt>
          <cx:pt idx="84612">223</cx:pt>
          <cx:pt idx="84613">277</cx:pt>
          <cx:pt idx="84614">260</cx:pt>
          <cx:pt idx="84615">258</cx:pt>
          <cx:pt idx="84616">228</cx:pt>
          <cx:pt idx="84617">250</cx:pt>
          <cx:pt idx="84618">226</cx:pt>
          <cx:pt idx="84619">215</cx:pt>
          <cx:pt idx="84620">202</cx:pt>
          <cx:pt idx="84621">108</cx:pt>
          <cx:pt idx="84622">51</cx:pt>
          <cx:pt idx="84623">38</cx:pt>
          <cx:pt idx="84624">26</cx:pt>
          <cx:pt idx="84625">25</cx:pt>
          <cx:pt idx="84626">56</cx:pt>
          <cx:pt idx="84627">82</cx:pt>
          <cx:pt idx="84628">173</cx:pt>
          <cx:pt idx="84629">265</cx:pt>
          <cx:pt idx="84630">228</cx:pt>
          <cx:pt idx="84631">295</cx:pt>
          <cx:pt idx="84632">273</cx:pt>
          <cx:pt idx="84633">301</cx:pt>
          <cx:pt idx="84634">259</cx:pt>
          <cx:pt idx="84635">280</cx:pt>
          <cx:pt idx="84636">284</cx:pt>
          <cx:pt idx="84637">296</cx:pt>
          <cx:pt idx="84638">262</cx:pt>
          <cx:pt idx="84639">243</cx:pt>
          <cx:pt idx="84640">272</cx:pt>
          <cx:pt idx="84641">247</cx:pt>
          <cx:pt idx="84642">230</cx:pt>
          <cx:pt idx="84643">226</cx:pt>
          <cx:pt idx="84644">211</cx:pt>
          <cx:pt idx="84645">121</cx:pt>
          <cx:pt idx="84646">51</cx:pt>
          <cx:pt idx="84647">41</cx:pt>
          <cx:pt idx="84648">23</cx:pt>
          <cx:pt idx="84649">27</cx:pt>
          <cx:pt idx="84650">56</cx:pt>
          <cx:pt idx="84651">79</cx:pt>
          <cx:pt idx="84652">181</cx:pt>
          <cx:pt idx="84653">247</cx:pt>
          <cx:pt idx="84654">225</cx:pt>
          <cx:pt idx="84655">282</cx:pt>
          <cx:pt idx="84656">309</cx:pt>
          <cx:pt idx="84657">301</cx:pt>
          <cx:pt idx="84658">259</cx:pt>
          <cx:pt idx="84659">275</cx:pt>
          <cx:pt idx="84660">245</cx:pt>
          <cx:pt idx="84661">247</cx:pt>
          <cx:pt idx="84662">261</cx:pt>
          <cx:pt idx="84663">264</cx:pt>
          <cx:pt idx="84664">246</cx:pt>
          <cx:pt idx="84665">267</cx:pt>
          <cx:pt idx="84666">232</cx:pt>
          <cx:pt idx="84667">223</cx:pt>
          <cx:pt idx="84668">222</cx:pt>
          <cx:pt idx="84669">141</cx:pt>
          <cx:pt idx="84670">62</cx:pt>
          <cx:pt idx="84671">34</cx:pt>
          <cx:pt idx="84672">27</cx:pt>
          <cx:pt idx="84673">24</cx:pt>
          <cx:pt idx="84674">59</cx:pt>
          <cx:pt idx="84675">90</cx:pt>
          <cx:pt idx="84676">174</cx:pt>
          <cx:pt idx="84677">267</cx:pt>
          <cx:pt idx="84678">216</cx:pt>
          <cx:pt idx="84679">311</cx:pt>
          <cx:pt idx="84680">283</cx:pt>
          <cx:pt idx="84681">276</cx:pt>
          <cx:pt idx="84682">263</cx:pt>
          <cx:pt idx="84683">293</cx:pt>
          <cx:pt idx="84684">280</cx:pt>
          <cx:pt idx="84685">287</cx:pt>
          <cx:pt idx="84686">268</cx:pt>
          <cx:pt idx="84687">269</cx:pt>
          <cx:pt idx="84688">275</cx:pt>
          <cx:pt idx="84689">283</cx:pt>
          <cx:pt idx="84690">252</cx:pt>
          <cx:pt idx="84691">249</cx:pt>
          <cx:pt idx="84692">223</cx:pt>
          <cx:pt idx="84693">115</cx:pt>
          <cx:pt idx="84694">36</cx:pt>
          <cx:pt idx="84695">29</cx:pt>
          <cx:pt idx="84696">17</cx:pt>
          <cx:pt idx="84697">14</cx:pt>
          <cx:pt idx="84698">46</cx:pt>
          <cx:pt idx="84699">67</cx:pt>
          <cx:pt idx="84700">160</cx:pt>
          <cx:pt idx="84701">228</cx:pt>
          <cx:pt idx="84702">199</cx:pt>
          <cx:pt idx="84703">254</cx:pt>
          <cx:pt idx="84704">281</cx:pt>
          <cx:pt idx="84705">299</cx:pt>
          <cx:pt idx="84706">285</cx:pt>
          <cx:pt idx="84707">255</cx:pt>
          <cx:pt idx="84708">229</cx:pt>
          <cx:pt idx="84709">259</cx:pt>
          <cx:pt idx="84710">222</cx:pt>
          <cx:pt idx="84711">209</cx:pt>
          <cx:pt idx="84712">231</cx:pt>
          <cx:pt idx="84713">211</cx:pt>
          <cx:pt idx="84714">175</cx:pt>
          <cx:pt idx="84715">157</cx:pt>
          <cx:pt idx="84716">162</cx:pt>
          <cx:pt idx="84717">78</cx:pt>
          <cx:pt idx="84718">21</cx:pt>
          <cx:pt idx="84719">20</cx:pt>
          <cx:pt idx="84720">16</cx:pt>
          <cx:pt idx="84721">13</cx:pt>
          <cx:pt idx="84722">25</cx:pt>
          <cx:pt idx="84723">58</cx:pt>
          <cx:pt idx="84724">138</cx:pt>
          <cx:pt idx="84725">188</cx:pt>
          <cx:pt idx="84726">188</cx:pt>
          <cx:pt idx="84727">232</cx:pt>
          <cx:pt idx="84728">259</cx:pt>
          <cx:pt idx="84729">257</cx:pt>
          <cx:pt idx="84730">253</cx:pt>
          <cx:pt idx="84731">264</cx:pt>
          <cx:pt idx="84732">258</cx:pt>
          <cx:pt idx="84733">269</cx:pt>
          <cx:pt idx="84734">255</cx:pt>
          <cx:pt idx="84735">224</cx:pt>
          <cx:pt idx="84736">252</cx:pt>
          <cx:pt idx="84737">252</cx:pt>
          <cx:pt idx="84738">247</cx:pt>
          <cx:pt idx="84739">211</cx:pt>
          <cx:pt idx="84740">210</cx:pt>
          <cx:pt idx="84741">134</cx:pt>
          <cx:pt idx="84742">41</cx:pt>
          <cx:pt idx="84743">34</cx:pt>
          <cx:pt idx="84744">27</cx:pt>
          <cx:pt idx="84745">20</cx:pt>
          <cx:pt idx="84746">31</cx:pt>
          <cx:pt idx="84747">62</cx:pt>
          <cx:pt idx="84748">162</cx:pt>
          <cx:pt idx="84749">276</cx:pt>
          <cx:pt idx="84750">233</cx:pt>
          <cx:pt idx="84751">276</cx:pt>
          <cx:pt idx="84752">293</cx:pt>
          <cx:pt idx="84753">285</cx:pt>
          <cx:pt idx="84754">263</cx:pt>
          <cx:pt idx="84755">259</cx:pt>
          <cx:pt idx="84756">257</cx:pt>
          <cx:pt idx="84757">292</cx:pt>
          <cx:pt idx="84758">244</cx:pt>
          <cx:pt idx="84759">266</cx:pt>
          <cx:pt idx="84760">269</cx:pt>
          <cx:pt idx="84761">291</cx:pt>
          <cx:pt idx="84762">230</cx:pt>
          <cx:pt idx="84763">216</cx:pt>
          <cx:pt idx="84764">202</cx:pt>
          <cx:pt idx="84765">105</cx:pt>
          <cx:pt idx="84766">44</cx:pt>
          <cx:pt idx="84767">33</cx:pt>
          <cx:pt idx="84768">15</cx:pt>
          <cx:pt idx="84769">27</cx:pt>
          <cx:pt idx="84770">58</cx:pt>
          <cx:pt idx="84771">82</cx:pt>
          <cx:pt idx="84772">169</cx:pt>
          <cx:pt idx="84773">260</cx:pt>
          <cx:pt idx="84774">260</cx:pt>
          <cx:pt idx="84775">279</cx:pt>
          <cx:pt idx="84776">314</cx:pt>
          <cx:pt idx="84777">290</cx:pt>
          <cx:pt idx="84778">280</cx:pt>
          <cx:pt idx="84779">280</cx:pt>
          <cx:pt idx="84780">262</cx:pt>
          <cx:pt idx="84781">291</cx:pt>
          <cx:pt idx="84782">249</cx:pt>
          <cx:pt idx="84783">273</cx:pt>
          <cx:pt idx="84784">267</cx:pt>
          <cx:pt idx="84785">254</cx:pt>
          <cx:pt idx="84786">228</cx:pt>
          <cx:pt idx="84787">233</cx:pt>
          <cx:pt idx="84788">201</cx:pt>
          <cx:pt idx="84789">92</cx:pt>
          <cx:pt idx="84790">43</cx:pt>
          <cx:pt idx="84791">34</cx:pt>
          <cx:pt idx="84792">20</cx:pt>
          <cx:pt idx="84793">24</cx:pt>
          <cx:pt idx="84794">58</cx:pt>
          <cx:pt idx="84795">81</cx:pt>
          <cx:pt idx="84796">172</cx:pt>
          <cx:pt idx="84797">265</cx:pt>
          <cx:pt idx="84798">231</cx:pt>
          <cx:pt idx="84799">280</cx:pt>
          <cx:pt idx="84800">305</cx:pt>
          <cx:pt idx="84801">291</cx:pt>
          <cx:pt idx="84802">263</cx:pt>
          <cx:pt idx="84803">269</cx:pt>
          <cx:pt idx="84804">277</cx:pt>
          <cx:pt idx="84805">303</cx:pt>
          <cx:pt idx="84806">282</cx:pt>
          <cx:pt idx="84807">283</cx:pt>
          <cx:pt idx="84808">283</cx:pt>
          <cx:pt idx="84809">286</cx:pt>
          <cx:pt idx="84810">247</cx:pt>
          <cx:pt idx="84811">236</cx:pt>
          <cx:pt idx="84812">185</cx:pt>
          <cx:pt idx="84813">98</cx:pt>
          <cx:pt idx="84814">50</cx:pt>
          <cx:pt idx="84815">32</cx:pt>
          <cx:pt idx="84816">24</cx:pt>
          <cx:pt idx="84817">25</cx:pt>
          <cx:pt idx="84818">52</cx:pt>
          <cx:pt idx="84819">76</cx:pt>
          <cx:pt idx="84820">175</cx:pt>
          <cx:pt idx="84821">271</cx:pt>
          <cx:pt idx="84822">248</cx:pt>
          <cx:pt idx="84823">282</cx:pt>
          <cx:pt idx="84824">287</cx:pt>
          <cx:pt idx="84825">292</cx:pt>
          <cx:pt idx="84826">293</cx:pt>
          <cx:pt idx="84827">281</cx:pt>
          <cx:pt idx="84828">300</cx:pt>
          <cx:pt idx="84829">294</cx:pt>
          <cx:pt idx="84830">280</cx:pt>
          <cx:pt idx="84831">278</cx:pt>
          <cx:pt idx="84832">283</cx:pt>
          <cx:pt idx="84833">273</cx:pt>
          <cx:pt idx="84834">260</cx:pt>
          <cx:pt idx="84835">235</cx:pt>
          <cx:pt idx="84836">202</cx:pt>
          <cx:pt idx="84837">102</cx:pt>
          <cx:pt idx="84838">52</cx:pt>
          <cx:pt idx="84839">40</cx:pt>
          <cx:pt idx="84840">27</cx:pt>
          <cx:pt idx="84841">25</cx:pt>
          <cx:pt idx="84842">64</cx:pt>
          <cx:pt idx="84843">88</cx:pt>
          <cx:pt idx="84844">165</cx:pt>
          <cx:pt idx="84845">274</cx:pt>
          <cx:pt idx="84846">222</cx:pt>
          <cx:pt idx="84847">281</cx:pt>
          <cx:pt idx="84848">286</cx:pt>
          <cx:pt idx="84849">292</cx:pt>
          <cx:pt idx="84850">282</cx:pt>
          <cx:pt idx="84851">300</cx:pt>
          <cx:pt idx="84852">297</cx:pt>
          <cx:pt idx="84853">312</cx:pt>
          <cx:pt idx="84854">272</cx:pt>
          <cx:pt idx="84855">270</cx:pt>
          <cx:pt idx="84856">290</cx:pt>
          <cx:pt idx="84857">279</cx:pt>
          <cx:pt idx="84858">256</cx:pt>
          <cx:pt idx="84859">246</cx:pt>
          <cx:pt idx="84860">217</cx:pt>
          <cx:pt idx="84861">102</cx:pt>
          <cx:pt idx="84862">45</cx:pt>
          <cx:pt idx="84863">38</cx:pt>
          <cx:pt idx="84864">18</cx:pt>
          <cx:pt idx="84865">19</cx:pt>
          <cx:pt idx="84866">48</cx:pt>
          <cx:pt idx="84867">70</cx:pt>
          <cx:pt idx="84868">147</cx:pt>
          <cx:pt idx="84869">239</cx:pt>
          <cx:pt idx="84870">223</cx:pt>
          <cx:pt idx="84871">257</cx:pt>
          <cx:pt idx="84872">263</cx:pt>
          <cx:pt idx="84873">301</cx:pt>
          <cx:pt idx="84874">256</cx:pt>
          <cx:pt idx="84875">231</cx:pt>
          <cx:pt idx="84876">223</cx:pt>
          <cx:pt idx="84877">254</cx:pt>
          <cx:pt idx="84878">217</cx:pt>
          <cx:pt idx="84879">213</cx:pt>
          <cx:pt idx="84880">218</cx:pt>
          <cx:pt idx="84881">209</cx:pt>
          <cx:pt idx="84882">195</cx:pt>
          <cx:pt idx="84883">166</cx:pt>
          <cx:pt idx="84884">165</cx:pt>
          <cx:pt idx="84885">75</cx:pt>
          <cx:pt idx="84886">25</cx:pt>
          <cx:pt idx="84887">19</cx:pt>
          <cx:pt idx="84888">15</cx:pt>
          <cx:pt idx="84889">9</cx:pt>
          <cx:pt idx="84890">22</cx:pt>
          <cx:pt idx="84891">58</cx:pt>
          <cx:pt idx="84892">136</cx:pt>
          <cx:pt idx="84893">188</cx:pt>
          <cx:pt idx="84894">179</cx:pt>
          <cx:pt idx="84895">234</cx:pt>
          <cx:pt idx="84896">252</cx:pt>
          <cx:pt idx="84897">250</cx:pt>
          <cx:pt idx="84898">248</cx:pt>
          <cx:pt idx="84899">282</cx:pt>
          <cx:pt idx="84900">265</cx:pt>
          <cx:pt idx="84901">265</cx:pt>
          <cx:pt idx="84902">248</cx:pt>
          <cx:pt idx="84903">261</cx:pt>
          <cx:pt idx="84904">259</cx:pt>
          <cx:pt idx="84905">294</cx:pt>
          <cx:pt idx="84906">243</cx:pt>
          <cx:pt idx="84907">243</cx:pt>
          <cx:pt idx="84908">182</cx:pt>
          <cx:pt idx="84909">88</cx:pt>
          <cx:pt idx="84910">30</cx:pt>
          <cx:pt idx="84911">30</cx:pt>
          <cx:pt idx="84912">21</cx:pt>
          <cx:pt idx="84913">16</cx:pt>
          <cx:pt idx="84914">31</cx:pt>
          <cx:pt idx="84915">57</cx:pt>
          <cx:pt idx="84916">177</cx:pt>
          <cx:pt idx="84917">262</cx:pt>
          <cx:pt idx="84918">240</cx:pt>
          <cx:pt idx="84919">303</cx:pt>
          <cx:pt idx="84920">290</cx:pt>
          <cx:pt idx="84921">301</cx:pt>
          <cx:pt idx="84922">276</cx:pt>
          <cx:pt idx="84923">281</cx:pt>
          <cx:pt idx="84924">290</cx:pt>
          <cx:pt idx="84925">290</cx:pt>
          <cx:pt idx="84926">267</cx:pt>
          <cx:pt idx="84927">274</cx:pt>
          <cx:pt idx="84928">282</cx:pt>
          <cx:pt idx="84929">266</cx:pt>
          <cx:pt idx="84930">238</cx:pt>
          <cx:pt idx="84931">239</cx:pt>
          <cx:pt idx="84932">203</cx:pt>
          <cx:pt idx="84933">89</cx:pt>
          <cx:pt idx="84934">43</cx:pt>
          <cx:pt idx="84935">33</cx:pt>
          <cx:pt idx="84936">20</cx:pt>
          <cx:pt idx="84937">22</cx:pt>
          <cx:pt idx="84938">53</cx:pt>
          <cx:pt idx="84939">80</cx:pt>
          <cx:pt idx="84940">166</cx:pt>
          <cx:pt idx="84941">263</cx:pt>
          <cx:pt idx="84942">258</cx:pt>
          <cx:pt idx="84943">297</cx:pt>
          <cx:pt idx="84944">317</cx:pt>
          <cx:pt idx="84945">277</cx:pt>
          <cx:pt idx="84946">306</cx:pt>
          <cx:pt idx="84947">295</cx:pt>
          <cx:pt idx="84948">263</cx:pt>
          <cx:pt idx="84949">292</cx:pt>
          <cx:pt idx="84950">259</cx:pt>
          <cx:pt idx="84951">270</cx:pt>
          <cx:pt idx="84952">286</cx:pt>
          <cx:pt idx="84953">279</cx:pt>
          <cx:pt idx="84954">240</cx:pt>
          <cx:pt idx="84955">231</cx:pt>
          <cx:pt idx="84956">215</cx:pt>
          <cx:pt idx="84957">103</cx:pt>
          <cx:pt idx="84958">41</cx:pt>
          <cx:pt idx="84959">42</cx:pt>
          <cx:pt idx="84960">25</cx:pt>
          <cx:pt idx="84961">30</cx:pt>
          <cx:pt idx="84962">58</cx:pt>
          <cx:pt idx="84963">82</cx:pt>
          <cx:pt idx="84964">184</cx:pt>
          <cx:pt idx="84965">270</cx:pt>
          <cx:pt idx="84966">226</cx:pt>
          <cx:pt idx="84967">282</cx:pt>
          <cx:pt idx="84968">290</cx:pt>
          <cx:pt idx="84969">298</cx:pt>
          <cx:pt idx="84970">291</cx:pt>
          <cx:pt idx="84971">303</cx:pt>
          <cx:pt idx="84972">274</cx:pt>
          <cx:pt idx="84973">320</cx:pt>
          <cx:pt idx="84974">282</cx:pt>
          <cx:pt idx="84975">293</cx:pt>
          <cx:pt idx="84976">307</cx:pt>
          <cx:pt idx="84977">293</cx:pt>
          <cx:pt idx="84978">250</cx:pt>
          <cx:pt idx="84979">236</cx:pt>
          <cx:pt idx="84980">200</cx:pt>
          <cx:pt idx="84981">91</cx:pt>
          <cx:pt idx="84982">49</cx:pt>
          <cx:pt idx="84983">26</cx:pt>
          <cx:pt idx="84984">30</cx:pt>
          <cx:pt idx="84985">30</cx:pt>
          <cx:pt idx="84986">55</cx:pt>
          <cx:pt idx="84987">84</cx:pt>
          <cx:pt idx="84988">181</cx:pt>
          <cx:pt idx="84989">286</cx:pt>
          <cx:pt idx="84990">263</cx:pt>
          <cx:pt idx="84991">298</cx:pt>
          <cx:pt idx="84992">307</cx:pt>
          <cx:pt idx="84993">305</cx:pt>
          <cx:pt idx="84994">277</cx:pt>
          <cx:pt idx="84995">301</cx:pt>
          <cx:pt idx="84996">279</cx:pt>
          <cx:pt idx="84997">304</cx:pt>
          <cx:pt idx="84998">271</cx:pt>
          <cx:pt idx="84999">276</cx:pt>
          <cx:pt idx="85000">282</cx:pt>
          <cx:pt idx="85001">276</cx:pt>
          <cx:pt idx="85002">241</cx:pt>
          <cx:pt idx="85003">241</cx:pt>
          <cx:pt idx="85004">211</cx:pt>
          <cx:pt idx="85005">85</cx:pt>
          <cx:pt idx="85006">42</cx:pt>
          <cx:pt idx="85007">36</cx:pt>
          <cx:pt idx="85008">26</cx:pt>
          <cx:pt idx="85009">32</cx:pt>
          <cx:pt idx="85010">58</cx:pt>
          <cx:pt idx="85011">93</cx:pt>
          <cx:pt idx="85012">162</cx:pt>
          <cx:pt idx="85013">288</cx:pt>
          <cx:pt idx="85014">244</cx:pt>
          <cx:pt idx="85015">304</cx:pt>
          <cx:pt idx="85016">303</cx:pt>
          <cx:pt idx="85017">303</cx:pt>
          <cx:pt idx="85018">290</cx:pt>
          <cx:pt idx="85019">319</cx:pt>
          <cx:pt idx="85020">298</cx:pt>
          <cx:pt idx="85021">319</cx:pt>
          <cx:pt idx="85022">287</cx:pt>
          <cx:pt idx="85023">297</cx:pt>
          <cx:pt idx="85024">306</cx:pt>
          <cx:pt idx="85025">284</cx:pt>
          <cx:pt idx="85026">244</cx:pt>
          <cx:pt idx="85027">246</cx:pt>
          <cx:pt idx="85028">212</cx:pt>
          <cx:pt idx="85029">117</cx:pt>
          <cx:pt idx="85030">35</cx:pt>
          <cx:pt idx="85031">34</cx:pt>
          <cx:pt idx="85032">18</cx:pt>
          <cx:pt idx="85033">19</cx:pt>
          <cx:pt idx="85034">34</cx:pt>
          <cx:pt idx="85035">69</cx:pt>
          <cx:pt idx="85036">155</cx:pt>
          <cx:pt idx="85037">230</cx:pt>
          <cx:pt idx="85038">232</cx:pt>
          <cx:pt idx="85039">248</cx:pt>
          <cx:pt idx="85040">263</cx:pt>
          <cx:pt idx="85041">284</cx:pt>
          <cx:pt idx="85042">278</cx:pt>
          <cx:pt idx="85043">260</cx:pt>
          <cx:pt idx="85044">239</cx:pt>
          <cx:pt idx="85045">248</cx:pt>
          <cx:pt idx="85046">214</cx:pt>
          <cx:pt idx="85047">227</cx:pt>
          <cx:pt idx="85048">225</cx:pt>
          <cx:pt idx="85049">223</cx:pt>
          <cx:pt idx="85050">183</cx:pt>
          <cx:pt idx="85051">174</cx:pt>
          <cx:pt idx="85052">164</cx:pt>
          <cx:pt idx="85053">61</cx:pt>
          <cx:pt idx="85054">25</cx:pt>
          <cx:pt idx="85055">22</cx:pt>
          <cx:pt idx="85056">11</cx:pt>
          <cx:pt idx="85057">11</cx:pt>
          <cx:pt idx="85058">23</cx:pt>
          <cx:pt idx="85059">52</cx:pt>
          <cx:pt idx="85060">141</cx:pt>
          <cx:pt idx="85061">200</cx:pt>
          <cx:pt idx="85062">181</cx:pt>
          <cx:pt idx="85063">235</cx:pt>
          <cx:pt idx="85064">230</cx:pt>
          <cx:pt idx="85065">266</cx:pt>
          <cx:pt idx="85066">265</cx:pt>
          <cx:pt idx="85067">282</cx:pt>
          <cx:pt idx="85068">264</cx:pt>
          <cx:pt idx="85069">296</cx:pt>
          <cx:pt idx="85070">292</cx:pt>
          <cx:pt idx="85071">264</cx:pt>
          <cx:pt idx="85072">299</cx:pt>
          <cx:pt idx="85073">277</cx:pt>
          <cx:pt idx="85074">269</cx:pt>
          <cx:pt idx="85075">245</cx:pt>
          <cx:pt idx="85076">193</cx:pt>
          <cx:pt idx="85077">81</cx:pt>
          <cx:pt idx="85078">27</cx:pt>
          <cx:pt idx="85079">28</cx:pt>
          <cx:pt idx="85080">25</cx:pt>
          <cx:pt idx="85081">19</cx:pt>
          <cx:pt idx="85082">28</cx:pt>
          <cx:pt idx="85083">62</cx:pt>
          <cx:pt idx="85084">179</cx:pt>
          <cx:pt idx="85085">272</cx:pt>
          <cx:pt idx="85086">246</cx:pt>
          <cx:pt idx="85087">271</cx:pt>
          <cx:pt idx="85088">320</cx:pt>
          <cx:pt idx="85089">303</cx:pt>
          <cx:pt idx="85090">316</cx:pt>
          <cx:pt idx="85091">280</cx:pt>
          <cx:pt idx="85092">267</cx:pt>
          <cx:pt idx="85093">300</cx:pt>
          <cx:pt idx="85094">253</cx:pt>
          <cx:pt idx="85095">279</cx:pt>
          <cx:pt idx="85096">290</cx:pt>
          <cx:pt idx="85097">255</cx:pt>
          <cx:pt idx="85098">243</cx:pt>
          <cx:pt idx="85099">261</cx:pt>
          <cx:pt idx="85100">195</cx:pt>
          <cx:pt idx="85101">93</cx:pt>
          <cx:pt idx="85102">44</cx:pt>
          <cx:pt idx="85103">32</cx:pt>
          <cx:pt idx="85104">19</cx:pt>
          <cx:pt idx="85105">24</cx:pt>
          <cx:pt idx="85106">52</cx:pt>
          <cx:pt idx="85107">84</cx:pt>
          <cx:pt idx="85108">163</cx:pt>
          <cx:pt idx="85109">266</cx:pt>
          <cx:pt idx="85110">246</cx:pt>
          <cx:pt idx="85111">297</cx:pt>
          <cx:pt idx="85112">308</cx:pt>
          <cx:pt idx="85113">290</cx:pt>
          <cx:pt idx="85114">280</cx:pt>
          <cx:pt idx="85115">281</cx:pt>
          <cx:pt idx="85116">253</cx:pt>
          <cx:pt idx="85117">300</cx:pt>
          <cx:pt idx="85118">250</cx:pt>
          <cx:pt idx="85119">246</cx:pt>
          <cx:pt idx="85120">283</cx:pt>
          <cx:pt idx="85121">269</cx:pt>
          <cx:pt idx="85122">222</cx:pt>
          <cx:pt idx="85123">227</cx:pt>
          <cx:pt idx="85124">191</cx:pt>
          <cx:pt idx="85125">89</cx:pt>
          <cx:pt idx="85126">41</cx:pt>
          <cx:pt idx="85127">38</cx:pt>
          <cx:pt idx="85128">26</cx:pt>
          <cx:pt idx="85129">27</cx:pt>
          <cx:pt idx="85130">37</cx:pt>
          <cx:pt idx="85131">26</cx:pt>
          <cx:pt idx="85132">119</cx:pt>
          <cx:pt idx="85133">269</cx:pt>
          <cx:pt idx="85134">237</cx:pt>
          <cx:pt idx="85135">294</cx:pt>
          <cx:pt idx="85136">288</cx:pt>
          <cx:pt idx="85137">316</cx:pt>
          <cx:pt idx="85138">275</cx:pt>
          <cx:pt idx="85139">293</cx:pt>
          <cx:pt idx="85140">273</cx:pt>
          <cx:pt idx="85141">306</cx:pt>
          <cx:pt idx="85142">282</cx:pt>
          <cx:pt idx="85143">273</cx:pt>
          <cx:pt idx="85144">305</cx:pt>
          <cx:pt idx="85145">286</cx:pt>
          <cx:pt idx="85146">257</cx:pt>
          <cx:pt idx="85147">238</cx:pt>
          <cx:pt idx="85148">223</cx:pt>
          <cx:pt idx="85149">97</cx:pt>
          <cx:pt idx="85150">47</cx:pt>
          <cx:pt idx="85151">31</cx:pt>
          <cx:pt idx="85152">25</cx:pt>
          <cx:pt idx="85153">24</cx:pt>
          <cx:pt idx="85154">52</cx:pt>
          <cx:pt idx="85155">77</cx:pt>
          <cx:pt idx="85156">165</cx:pt>
          <cx:pt idx="85157">264</cx:pt>
          <cx:pt idx="85158">255</cx:pt>
          <cx:pt idx="85159">302</cx:pt>
          <cx:pt idx="85160">308</cx:pt>
          <cx:pt idx="85161">302</cx:pt>
          <cx:pt idx="85162">283</cx:pt>
          <cx:pt idx="85163">303</cx:pt>
          <cx:pt idx="85164">266</cx:pt>
          <cx:pt idx="85165">304</cx:pt>
          <cx:pt idx="85166">286</cx:pt>
          <cx:pt idx="85167">285</cx:pt>
          <cx:pt idx="85168">262</cx:pt>
          <cx:pt idx="85169">283</cx:pt>
          <cx:pt idx="85170">244</cx:pt>
          <cx:pt idx="85171">236</cx:pt>
          <cx:pt idx="85172">211</cx:pt>
          <cx:pt idx="85173">104</cx:pt>
          <cx:pt idx="85174">53</cx:pt>
          <cx:pt idx="85175">34</cx:pt>
          <cx:pt idx="85176">20</cx:pt>
          <cx:pt idx="85177">30</cx:pt>
          <cx:pt idx="85178">54</cx:pt>
          <cx:pt idx="85179">81</cx:pt>
          <cx:pt idx="85180">169</cx:pt>
          <cx:pt idx="85181">261</cx:pt>
          <cx:pt idx="85182">232</cx:pt>
          <cx:pt idx="85183">307</cx:pt>
          <cx:pt idx="85184">290</cx:pt>
          <cx:pt idx="85185">311</cx:pt>
          <cx:pt idx="85186">304</cx:pt>
          <cx:pt idx="85187">304</cx:pt>
          <cx:pt idx="85188">295</cx:pt>
          <cx:pt idx="85189">295</cx:pt>
          <cx:pt idx="85190">277</cx:pt>
          <cx:pt idx="85191">281</cx:pt>
          <cx:pt idx="85192">283</cx:pt>
          <cx:pt idx="85193">278</cx:pt>
          <cx:pt idx="85194">241</cx:pt>
          <cx:pt idx="85195">240</cx:pt>
          <cx:pt idx="85196">217</cx:pt>
          <cx:pt idx="85197">104</cx:pt>
          <cx:pt idx="85198">37</cx:pt>
          <cx:pt idx="85199">30</cx:pt>
          <cx:pt idx="85200">19</cx:pt>
          <cx:pt idx="85201">18</cx:pt>
          <cx:pt idx="85202">36</cx:pt>
          <cx:pt idx="85203">64</cx:pt>
          <cx:pt idx="85204">143</cx:pt>
          <cx:pt idx="85205">238</cx:pt>
          <cx:pt idx="85206">217</cx:pt>
          <cx:pt idx="85207">251</cx:pt>
          <cx:pt idx="85208">285</cx:pt>
          <cx:pt idx="85209">300</cx:pt>
          <cx:pt idx="85210">278</cx:pt>
          <cx:pt idx="85211">270</cx:pt>
          <cx:pt idx="85212">247</cx:pt>
          <cx:pt idx="85213">265</cx:pt>
          <cx:pt idx="85214">225</cx:pt>
          <cx:pt idx="85215">207</cx:pt>
          <cx:pt idx="85216">201</cx:pt>
          <cx:pt idx="85217">211</cx:pt>
          <cx:pt idx="85218">180</cx:pt>
          <cx:pt idx="85219">175</cx:pt>
          <cx:pt idx="85220">161</cx:pt>
          <cx:pt idx="85221">63</cx:pt>
          <cx:pt idx="85222">22</cx:pt>
          <cx:pt idx="85223">22</cx:pt>
          <cx:pt idx="85224">18</cx:pt>
          <cx:pt idx="85225">11</cx:pt>
          <cx:pt idx="85226">22</cx:pt>
          <cx:pt idx="85227">49</cx:pt>
          <cx:pt idx="85228">128</cx:pt>
          <cx:pt idx="85229">190</cx:pt>
          <cx:pt idx="85230">167</cx:pt>
          <cx:pt idx="85231">226</cx:pt>
          <cx:pt idx="85232">242</cx:pt>
          <cx:pt idx="85233">248</cx:pt>
          <cx:pt idx="85234">268</cx:pt>
          <cx:pt idx="85235">285</cx:pt>
          <cx:pt idx="85236">278</cx:pt>
          <cx:pt idx="85237">295</cx:pt>
          <cx:pt idx="85238">277</cx:pt>
          <cx:pt idx="85239">238</cx:pt>
          <cx:pt idx="85240">279</cx:pt>
          <cx:pt idx="85241">296</cx:pt>
          <cx:pt idx="85242">241</cx:pt>
          <cx:pt idx="85243">241</cx:pt>
          <cx:pt idx="85244">170</cx:pt>
          <cx:pt idx="85245">85</cx:pt>
          <cx:pt idx="85246">28</cx:pt>
          <cx:pt idx="85247">28</cx:pt>
          <cx:pt idx="85248">19</cx:pt>
          <cx:pt idx="85249">18</cx:pt>
          <cx:pt idx="85250">33</cx:pt>
          <cx:pt idx="85251">52</cx:pt>
          <cx:pt idx="85252">155</cx:pt>
          <cx:pt idx="85253">277</cx:pt>
          <cx:pt idx="85254">247</cx:pt>
          <cx:pt idx="85255">283</cx:pt>
          <cx:pt idx="85256">299</cx:pt>
          <cx:pt idx="85257">298</cx:pt>
          <cx:pt idx="85258">286</cx:pt>
          <cx:pt idx="85259">282</cx:pt>
          <cx:pt idx="85260">258</cx:pt>
          <cx:pt idx="85261">283</cx:pt>
          <cx:pt idx="85262">247</cx:pt>
          <cx:pt idx="85263">273</cx:pt>
          <cx:pt idx="85264">270</cx:pt>
          <cx:pt idx="85265">269</cx:pt>
          <cx:pt idx="85266">245</cx:pt>
          <cx:pt idx="85267">249</cx:pt>
          <cx:pt idx="85268">196</cx:pt>
          <cx:pt idx="85269">99</cx:pt>
          <cx:pt idx="85270">41</cx:pt>
          <cx:pt idx="85271">31</cx:pt>
          <cx:pt idx="85272">16</cx:pt>
          <cx:pt idx="85273">21</cx:pt>
          <cx:pt idx="85274">55</cx:pt>
          <cx:pt idx="85275">81</cx:pt>
          <cx:pt idx="85276">162</cx:pt>
          <cx:pt idx="85277">263</cx:pt>
          <cx:pt idx="85278">244</cx:pt>
          <cx:pt idx="85279">287</cx:pt>
          <cx:pt idx="85280">302</cx:pt>
          <cx:pt idx="85281">270</cx:pt>
          <cx:pt idx="85282">278</cx:pt>
          <cx:pt idx="85283">299</cx:pt>
          <cx:pt idx="85284">245</cx:pt>
          <cx:pt idx="85285">287</cx:pt>
          <cx:pt idx="85286">262</cx:pt>
          <cx:pt idx="85287">274</cx:pt>
          <cx:pt idx="85288">266</cx:pt>
          <cx:pt idx="85289">255</cx:pt>
          <cx:pt idx="85290">224</cx:pt>
          <cx:pt idx="85291">215</cx:pt>
          <cx:pt idx="85292">199</cx:pt>
          <cx:pt idx="85293">90</cx:pt>
          <cx:pt idx="85294">45</cx:pt>
          <cx:pt idx="85295">34</cx:pt>
          <cx:pt idx="85296">25</cx:pt>
          <cx:pt idx="85297">27</cx:pt>
          <cx:pt idx="85298">52</cx:pt>
          <cx:pt idx="85299">71</cx:pt>
          <cx:pt idx="85300">157</cx:pt>
          <cx:pt idx="85301">268</cx:pt>
          <cx:pt idx="85302">247</cx:pt>
          <cx:pt idx="85303">278</cx:pt>
          <cx:pt idx="85304">293</cx:pt>
          <cx:pt idx="85305">288</cx:pt>
          <cx:pt idx="85306">284</cx:pt>
          <cx:pt idx="85307">284</cx:pt>
          <cx:pt idx="85308">274</cx:pt>
          <cx:pt idx="85309">297</cx:pt>
          <cx:pt idx="85310">260</cx:pt>
          <cx:pt idx="85311">282</cx:pt>
          <cx:pt idx="85312">298</cx:pt>
          <cx:pt idx="85313">291</cx:pt>
          <cx:pt idx="85314">246</cx:pt>
          <cx:pt idx="85315">246</cx:pt>
          <cx:pt idx="85316">213</cx:pt>
          <cx:pt idx="85317">97</cx:pt>
          <cx:pt idx="85318">50</cx:pt>
          <cx:pt idx="85319">27</cx:pt>
          <cx:pt idx="85320">31</cx:pt>
          <cx:pt idx="85321">22</cx:pt>
          <cx:pt idx="85322">56</cx:pt>
          <cx:pt idx="85323">73</cx:pt>
          <cx:pt idx="85324">186</cx:pt>
          <cx:pt idx="85325">274</cx:pt>
          <cx:pt idx="85326">243</cx:pt>
          <cx:pt idx="85327">293</cx:pt>
          <cx:pt idx="85328">307</cx:pt>
          <cx:pt idx="85329">292</cx:pt>
          <cx:pt idx="85330">278</cx:pt>
          <cx:pt idx="85331">303</cx:pt>
          <cx:pt idx="85332">283</cx:pt>
          <cx:pt idx="85333">284</cx:pt>
          <cx:pt idx="85334">271</cx:pt>
          <cx:pt idx="85335">288</cx:pt>
          <cx:pt idx="85336">263</cx:pt>
          <cx:pt idx="85337">282</cx:pt>
          <cx:pt idx="85338">240</cx:pt>
          <cx:pt idx="85339">249</cx:pt>
          <cx:pt idx="85340">212</cx:pt>
          <cx:pt idx="85341">112</cx:pt>
          <cx:pt idx="85342">49</cx:pt>
          <cx:pt idx="85343">33</cx:pt>
          <cx:pt idx="85344">26</cx:pt>
          <cx:pt idx="85345">27</cx:pt>
          <cx:pt idx="85346">49</cx:pt>
          <cx:pt idx="85347">89</cx:pt>
          <cx:pt idx="85348">170</cx:pt>
          <cx:pt idx="85349">271</cx:pt>
          <cx:pt idx="85350">233</cx:pt>
          <cx:pt idx="85351">298</cx:pt>
          <cx:pt idx="85352">299</cx:pt>
          <cx:pt idx="85353">286</cx:pt>
          <cx:pt idx="85354">286</cx:pt>
          <cx:pt idx="85355">309</cx:pt>
          <cx:pt idx="85356">283</cx:pt>
          <cx:pt idx="85357">301</cx:pt>
          <cx:pt idx="85358">273</cx:pt>
          <cx:pt idx="85359">276</cx:pt>
          <cx:pt idx="85360">282</cx:pt>
          <cx:pt idx="85361">287</cx:pt>
          <cx:pt idx="85362">242</cx:pt>
          <cx:pt idx="85363">266</cx:pt>
          <cx:pt idx="85364">222</cx:pt>
          <cx:pt idx="85365">122</cx:pt>
          <cx:pt idx="85366">47</cx:pt>
          <cx:pt idx="85367">32</cx:pt>
          <cx:pt idx="85368">23</cx:pt>
          <cx:pt idx="85369">18</cx:pt>
          <cx:pt idx="85370">30</cx:pt>
          <cx:pt idx="85371">60</cx:pt>
          <cx:pt idx="85372">159</cx:pt>
          <cx:pt idx="85373">238</cx:pt>
          <cx:pt idx="85374">218</cx:pt>
          <cx:pt idx="85375">280</cx:pt>
          <cx:pt idx="85376">294</cx:pt>
          <cx:pt idx="85377">287</cx:pt>
          <cx:pt idx="85378">280</cx:pt>
          <cx:pt idx="85379">253</cx:pt>
          <cx:pt idx="85380">250</cx:pt>
          <cx:pt idx="85381">271</cx:pt>
          <cx:pt idx="85382">227</cx:pt>
          <cx:pt idx="85383">224</cx:pt>
          <cx:pt idx="85384">227</cx:pt>
          <cx:pt idx="85385">224</cx:pt>
          <cx:pt idx="85386">179</cx:pt>
          <cx:pt idx="85387">163</cx:pt>
          <cx:pt idx="85388">162</cx:pt>
          <cx:pt idx="85389">56</cx:pt>
          <cx:pt idx="85390">34</cx:pt>
          <cx:pt idx="85391">21</cx:pt>
          <cx:pt idx="85392">19</cx:pt>
          <cx:pt idx="85393">11</cx:pt>
          <cx:pt idx="85394">19</cx:pt>
          <cx:pt idx="85395">58</cx:pt>
          <cx:pt idx="85396">134</cx:pt>
          <cx:pt idx="85397">185</cx:pt>
          <cx:pt idx="85398">167</cx:pt>
          <cx:pt idx="85399">239</cx:pt>
          <cx:pt idx="85400">256</cx:pt>
          <cx:pt idx="85401">269</cx:pt>
          <cx:pt idx="85402">269</cx:pt>
          <cx:pt idx="85403">283</cx:pt>
          <cx:pt idx="85404">266</cx:pt>
          <cx:pt idx="85405">301</cx:pt>
          <cx:pt idx="85406">266</cx:pt>
          <cx:pt idx="85407">263</cx:pt>
          <cx:pt idx="85408">263</cx:pt>
          <cx:pt idx="85409">281</cx:pt>
          <cx:pt idx="85410">237</cx:pt>
          <cx:pt idx="85411">263</cx:pt>
          <cx:pt idx="85412">191</cx:pt>
          <cx:pt idx="85413">84</cx:pt>
          <cx:pt idx="85414">28</cx:pt>
          <cx:pt idx="85415">28</cx:pt>
          <cx:pt idx="85416">23</cx:pt>
          <cx:pt idx="85417">23</cx:pt>
          <cx:pt idx="85418">32</cx:pt>
          <cx:pt idx="85419">60</cx:pt>
          <cx:pt idx="85420">163</cx:pt>
          <cx:pt idx="85421">275</cx:pt>
          <cx:pt idx="85422">234</cx:pt>
          <cx:pt idx="85423">279</cx:pt>
          <cx:pt idx="85424">290</cx:pt>
          <cx:pt idx="85425">285</cx:pt>
          <cx:pt idx="85426">283</cx:pt>
          <cx:pt idx="85427">279</cx:pt>
          <cx:pt idx="85428">265</cx:pt>
          <cx:pt idx="85429">262</cx:pt>
          <cx:pt idx="85430">264</cx:pt>
          <cx:pt idx="85431">266</cx:pt>
          <cx:pt idx="85432">264</cx:pt>
          <cx:pt idx="85433">295</cx:pt>
          <cx:pt idx="85434">232</cx:pt>
          <cx:pt idx="85435">242</cx:pt>
          <cx:pt idx="85436">212</cx:pt>
          <cx:pt idx="85437">101</cx:pt>
          <cx:pt idx="85438">47</cx:pt>
          <cx:pt idx="85439">34</cx:pt>
          <cx:pt idx="85440">27</cx:pt>
          <cx:pt idx="85441">24</cx:pt>
          <cx:pt idx="85442">52</cx:pt>
          <cx:pt idx="85443">86</cx:pt>
          <cx:pt idx="85444">144</cx:pt>
          <cx:pt idx="85445">265</cx:pt>
          <cx:pt idx="85446">230</cx:pt>
          <cx:pt idx="85447">282</cx:pt>
          <cx:pt idx="85448">271</cx:pt>
          <cx:pt idx="85449">289</cx:pt>
          <cx:pt idx="85450">254</cx:pt>
          <cx:pt idx="85451">301</cx:pt>
          <cx:pt idx="85452">255</cx:pt>
          <cx:pt idx="85453">279</cx:pt>
          <cx:pt idx="85454">262</cx:pt>
          <cx:pt idx="85455">259</cx:pt>
          <cx:pt idx="85456">266</cx:pt>
          <cx:pt idx="85457">234</cx:pt>
          <cx:pt idx="85458">226</cx:pt>
          <cx:pt idx="85459">225</cx:pt>
          <cx:pt idx="85460">188</cx:pt>
          <cx:pt idx="85461">98</cx:pt>
          <cx:pt idx="85462">51</cx:pt>
          <cx:pt idx="85463">39</cx:pt>
          <cx:pt idx="85464">22</cx:pt>
          <cx:pt idx="85465">31</cx:pt>
          <cx:pt idx="85466">44</cx:pt>
          <cx:pt idx="85467">73</cx:pt>
          <cx:pt idx="85468">166</cx:pt>
          <cx:pt idx="85469">250</cx:pt>
          <cx:pt idx="85470">234</cx:pt>
          <cx:pt idx="85471">270</cx:pt>
          <cx:pt idx="85472">276</cx:pt>
          <cx:pt idx="85473">291</cx:pt>
          <cx:pt idx="85474">270</cx:pt>
          <cx:pt idx="85475">277</cx:pt>
          <cx:pt idx="85476">277</cx:pt>
          <cx:pt idx="85477">298</cx:pt>
          <cx:pt idx="85478">268</cx:pt>
          <cx:pt idx="85479">251</cx:pt>
          <cx:pt idx="85480">273</cx:pt>
          <cx:pt idx="85481">274</cx:pt>
          <cx:pt idx="85482">239</cx:pt>
          <cx:pt idx="85483">237</cx:pt>
          <cx:pt idx="85484">204</cx:pt>
          <cx:pt idx="85485">107</cx:pt>
          <cx:pt idx="85486">43</cx:pt>
          <cx:pt idx="85487">31</cx:pt>
          <cx:pt idx="85488">27</cx:pt>
          <cx:pt idx="85489">31</cx:pt>
          <cx:pt idx="85490">55</cx:pt>
          <cx:pt idx="85491">76</cx:pt>
          <cx:pt idx="85492">169</cx:pt>
          <cx:pt idx="85493">223</cx:pt>
          <cx:pt idx="85494">222</cx:pt>
          <cx:pt idx="85495">274</cx:pt>
          <cx:pt idx="85496">301</cx:pt>
          <cx:pt idx="85497">296</cx:pt>
          <cx:pt idx="85498">267</cx:pt>
          <cx:pt idx="85499">286</cx:pt>
          <cx:pt idx="85500">264</cx:pt>
          <cx:pt idx="85501">292</cx:pt>
          <cx:pt idx="85502">217</cx:pt>
          <cx:pt idx="85503">254</cx:pt>
          <cx:pt idx="85504">248</cx:pt>
          <cx:pt idx="85505">254</cx:pt>
          <cx:pt idx="85506">209</cx:pt>
          <cx:pt idx="85507">224</cx:pt>
          <cx:pt idx="85508">202</cx:pt>
          <cx:pt idx="85509">84</cx:pt>
          <cx:pt idx="85510">46</cx:pt>
          <cx:pt idx="85511">39</cx:pt>
          <cx:pt idx="85512">28</cx:pt>
          <cx:pt idx="85513">32</cx:pt>
          <cx:pt idx="85514">60</cx:pt>
          <cx:pt idx="85515">93</cx:pt>
          <cx:pt idx="85516">153</cx:pt>
          <cx:pt idx="85517">237</cx:pt>
          <cx:pt idx="85518">197</cx:pt>
          <cx:pt idx="85519">265</cx:pt>
          <cx:pt idx="85520">278</cx:pt>
          <cx:pt idx="85521">287</cx:pt>
          <cx:pt idx="85522">263</cx:pt>
          <cx:pt idx="85523">279</cx:pt>
          <cx:pt idx="85524">256</cx:pt>
          <cx:pt idx="85525">271</cx:pt>
          <cx:pt idx="85526">248</cx:pt>
          <cx:pt idx="85527">263</cx:pt>
          <cx:pt idx="85528">261</cx:pt>
          <cx:pt idx="85529">265</cx:pt>
          <cx:pt idx="85530">228</cx:pt>
          <cx:pt idx="85531">239</cx:pt>
          <cx:pt idx="85532">205</cx:pt>
          <cx:pt idx="85533">107</cx:pt>
          <cx:pt idx="85534">35</cx:pt>
          <cx:pt idx="85535">28</cx:pt>
          <cx:pt idx="85536">19</cx:pt>
          <cx:pt idx="85537">17</cx:pt>
          <cx:pt idx="85538">36</cx:pt>
          <cx:pt idx="85539">68</cx:pt>
          <cx:pt idx="85540">158</cx:pt>
          <cx:pt idx="85541">219</cx:pt>
          <cx:pt idx="85542">210</cx:pt>
          <cx:pt idx="85543">253</cx:pt>
          <cx:pt idx="85544">272</cx:pt>
          <cx:pt idx="85545">267</cx:pt>
          <cx:pt idx="85546">254</cx:pt>
          <cx:pt idx="85547">232</cx:pt>
          <cx:pt idx="85548">253</cx:pt>
          <cx:pt idx="85549">265</cx:pt>
          <cx:pt idx="85550">224</cx:pt>
          <cx:pt idx="85551">219</cx:pt>
          <cx:pt idx="85552">210</cx:pt>
          <cx:pt idx="85553">215</cx:pt>
          <cx:pt idx="85554">186</cx:pt>
          <cx:pt idx="85555">161</cx:pt>
          <cx:pt idx="85556">168</cx:pt>
          <cx:pt idx="85557">57</cx:pt>
          <cx:pt idx="85558">18</cx:pt>
          <cx:pt idx="85559">12</cx:pt>
          <cx:pt idx="85560">14</cx:pt>
          <cx:pt idx="85561">14</cx:pt>
          <cx:pt idx="85562">25</cx:pt>
          <cx:pt idx="85563">48</cx:pt>
          <cx:pt idx="85564">127</cx:pt>
          <cx:pt idx="85565">188</cx:pt>
          <cx:pt idx="85566">163</cx:pt>
          <cx:pt idx="85567">214</cx:pt>
          <cx:pt idx="85568">243</cx:pt>
          <cx:pt idx="85569">255</cx:pt>
          <cx:pt idx="85570">249</cx:pt>
          <cx:pt idx="85571">295</cx:pt>
          <cx:pt idx="85572">280</cx:pt>
          <cx:pt idx="85573">277</cx:pt>
          <cx:pt idx="85574">271</cx:pt>
          <cx:pt idx="85575">263</cx:pt>
          <cx:pt idx="85576">269</cx:pt>
          <cx:pt idx="85577">277</cx:pt>
          <cx:pt idx="85578">248</cx:pt>
          <cx:pt idx="85579">257</cx:pt>
          <cx:pt idx="85580">193</cx:pt>
          <cx:pt idx="85581">85</cx:pt>
          <cx:pt idx="85582">23</cx:pt>
          <cx:pt idx="85583">28</cx:pt>
          <cx:pt idx="85584">25</cx:pt>
          <cx:pt idx="85585">21</cx:pt>
          <cx:pt idx="85586">34</cx:pt>
          <cx:pt idx="85587">61</cx:pt>
          <cx:pt idx="85588">148</cx:pt>
          <cx:pt idx="85589">253</cx:pt>
          <cx:pt idx="85590">245</cx:pt>
          <cx:pt idx="85591">267</cx:pt>
          <cx:pt idx="85592">306</cx:pt>
          <cx:pt idx="85593">284</cx:pt>
          <cx:pt idx="85594">294</cx:pt>
          <cx:pt idx="85595">291</cx:pt>
          <cx:pt idx="85596">291</cx:pt>
          <cx:pt idx="85597">311</cx:pt>
          <cx:pt idx="85598">291</cx:pt>
          <cx:pt idx="85599">292</cx:pt>
          <cx:pt idx="85600">291</cx:pt>
          <cx:pt idx="85601">258</cx:pt>
          <cx:pt idx="85602">254</cx:pt>
          <cx:pt idx="85603">240</cx:pt>
          <cx:pt idx="85604">186</cx:pt>
          <cx:pt idx="85605">109</cx:pt>
          <cx:pt idx="85606">40</cx:pt>
          <cx:pt idx="85607">34</cx:pt>
          <cx:pt idx="85608">20</cx:pt>
          <cx:pt idx="85609">24</cx:pt>
          <cx:pt idx="85610">60</cx:pt>
          <cx:pt idx="85611">85</cx:pt>
          <cx:pt idx="85612">158</cx:pt>
          <cx:pt idx="85613">265</cx:pt>
          <cx:pt idx="85614">244</cx:pt>
          <cx:pt idx="85615">284</cx:pt>
          <cx:pt idx="85616">295</cx:pt>
          <cx:pt idx="85617">291</cx:pt>
          <cx:pt idx="85618">268</cx:pt>
          <cx:pt idx="85619">287</cx:pt>
          <cx:pt idx="85620">244</cx:pt>
          <cx:pt idx="85621">295</cx:pt>
          <cx:pt idx="85622">259</cx:pt>
          <cx:pt idx="85623">269</cx:pt>
          <cx:pt idx="85624">260</cx:pt>
          <cx:pt idx="85625">241</cx:pt>
          <cx:pt idx="85626">226</cx:pt>
          <cx:pt idx="85627">228</cx:pt>
          <cx:pt idx="85628">193</cx:pt>
          <cx:pt idx="85629">83</cx:pt>
          <cx:pt idx="85630">52</cx:pt>
          <cx:pt idx="85631">38</cx:pt>
          <cx:pt idx="85632">15</cx:pt>
          <cx:pt idx="85633">31</cx:pt>
          <cx:pt idx="85634">51</cx:pt>
          <cx:pt idx="85635">71</cx:pt>
          <cx:pt idx="85636">161</cx:pt>
          <cx:pt idx="85637">248</cx:pt>
          <cx:pt idx="85638">215</cx:pt>
          <cx:pt idx="85639">290</cx:pt>
          <cx:pt idx="85640">309</cx:pt>
          <cx:pt idx="85641">284</cx:pt>
          <cx:pt idx="85642">273</cx:pt>
          <cx:pt idx="85643">303</cx:pt>
          <cx:pt idx="85644">275</cx:pt>
          <cx:pt idx="85645">295</cx:pt>
          <cx:pt idx="85646">255</cx:pt>
          <cx:pt idx="85647">254</cx:pt>
          <cx:pt idx="85648">282</cx:pt>
          <cx:pt idx="85649">287</cx:pt>
          <cx:pt idx="85650">250</cx:pt>
          <cx:pt idx="85651">248</cx:pt>
          <cx:pt idx="85652">197</cx:pt>
          <cx:pt idx="85653">101</cx:pt>
          <cx:pt idx="85654">48</cx:pt>
          <cx:pt idx="85655">30</cx:pt>
          <cx:pt idx="85656">23</cx:pt>
          <cx:pt idx="85657">22</cx:pt>
          <cx:pt idx="85658">59</cx:pt>
          <cx:pt idx="85659">77</cx:pt>
          <cx:pt idx="85660">162</cx:pt>
          <cx:pt idx="85661">252</cx:pt>
          <cx:pt idx="85662">241</cx:pt>
          <cx:pt idx="85663">273</cx:pt>
          <cx:pt idx="85664">299</cx:pt>
          <cx:pt idx="85665">308</cx:pt>
          <cx:pt idx="85666">274</cx:pt>
          <cx:pt idx="85667">293</cx:pt>
          <cx:pt idx="85668">271</cx:pt>
          <cx:pt idx="85669">303</cx:pt>
          <cx:pt idx="85670">259</cx:pt>
          <cx:pt idx="85671">266</cx:pt>
          <cx:pt idx="85672">264</cx:pt>
          <cx:pt idx="85673">278</cx:pt>
          <cx:pt idx="85674">246</cx:pt>
          <cx:pt idx="85675">229</cx:pt>
          <cx:pt idx="85676">209</cx:pt>
          <cx:pt idx="85677">90</cx:pt>
          <cx:pt idx="85678">46</cx:pt>
          <cx:pt idx="85679">37</cx:pt>
          <cx:pt idx="85680">29</cx:pt>
          <cx:pt idx="85681">32</cx:pt>
          <cx:pt idx="85682">61</cx:pt>
          <cx:pt idx="85683">84</cx:pt>
          <cx:pt idx="85684">155</cx:pt>
          <cx:pt idx="85685">256</cx:pt>
          <cx:pt idx="85686">215</cx:pt>
          <cx:pt idx="85687">281</cx:pt>
          <cx:pt idx="85688">297</cx:pt>
          <cx:pt idx="85689">300</cx:pt>
          <cx:pt idx="85690">301</cx:pt>
          <cx:pt idx="85691">287</cx:pt>
          <cx:pt idx="85692">299</cx:pt>
          <cx:pt idx="85693">329</cx:pt>
          <cx:pt idx="85694">284</cx:pt>
          <cx:pt idx="85695">284</cx:pt>
          <cx:pt idx="85696">290</cx:pt>
          <cx:pt idx="85697">276</cx:pt>
          <cx:pt idx="85698">237</cx:pt>
          <cx:pt idx="85699">245</cx:pt>
          <cx:pt idx="85700">215</cx:pt>
          <cx:pt idx="85701">112</cx:pt>
          <cx:pt idx="85702">42</cx:pt>
          <cx:pt idx="85703">40</cx:pt>
          <cx:pt idx="85704">22</cx:pt>
          <cx:pt idx="85705">20</cx:pt>
          <cx:pt idx="85706">35</cx:pt>
          <cx:pt idx="85707">63</cx:pt>
          <cx:pt idx="85708">150</cx:pt>
          <cx:pt idx="85709">228</cx:pt>
          <cx:pt idx="85710">211</cx:pt>
          <cx:pt idx="85711">250</cx:pt>
          <cx:pt idx="85712">272</cx:pt>
          <cx:pt idx="85713">299</cx:pt>
          <cx:pt idx="85714">264</cx:pt>
          <cx:pt idx="85715">250</cx:pt>
          <cx:pt idx="85716">267</cx:pt>
          <cx:pt idx="85717">253</cx:pt>
          <cx:pt idx="85718">207</cx:pt>
          <cx:pt idx="85719">191</cx:pt>
          <cx:pt idx="85720">216</cx:pt>
          <cx:pt idx="85721">205</cx:pt>
          <cx:pt idx="85722">176</cx:pt>
          <cx:pt idx="85723">158</cx:pt>
          <cx:pt idx="85724">158</cx:pt>
          <cx:pt idx="85725">48</cx:pt>
          <cx:pt idx="85726">23</cx:pt>
          <cx:pt idx="85727">16</cx:pt>
          <cx:pt idx="85728">17</cx:pt>
          <cx:pt idx="85729">14</cx:pt>
          <cx:pt idx="85730">14</cx:pt>
          <cx:pt idx="85731">56</cx:pt>
          <cx:pt idx="85732">135</cx:pt>
          <cx:pt idx="85733">193</cx:pt>
          <cx:pt idx="85734">178</cx:pt>
          <cx:pt idx="85735">222</cx:pt>
          <cx:pt idx="85736">237</cx:pt>
          <cx:pt idx="85737">268</cx:pt>
          <cx:pt idx="85738">245</cx:pt>
          <cx:pt idx="85739">273</cx:pt>
          <cx:pt idx="85740">280</cx:pt>
          <cx:pt idx="85741">284</cx:pt>
          <cx:pt idx="85742">246</cx:pt>
          <cx:pt idx="85743">256</cx:pt>
          <cx:pt idx="85744">253</cx:pt>
          <cx:pt idx="85745">282</cx:pt>
          <cx:pt idx="85746">242</cx:pt>
          <cx:pt idx="85747">242</cx:pt>
          <cx:pt idx="85748">173</cx:pt>
          <cx:pt idx="85749">65</cx:pt>
          <cx:pt idx="85750">28</cx:pt>
          <cx:pt idx="85751">29</cx:pt>
          <cx:pt idx="85752">34</cx:pt>
          <cx:pt idx="85753">22</cx:pt>
          <cx:pt idx="85754">34</cx:pt>
          <cx:pt idx="85755">56</cx:pt>
          <cx:pt idx="85756">163</cx:pt>
          <cx:pt idx="85757">267</cx:pt>
          <cx:pt idx="85758">258</cx:pt>
          <cx:pt idx="85759">293</cx:pt>
          <cx:pt idx="85760">292</cx:pt>
          <cx:pt idx="85761">331</cx:pt>
          <cx:pt idx="85762">296</cx:pt>
          <cx:pt idx="85763">266</cx:pt>
          <cx:pt idx="85764">285</cx:pt>
          <cx:pt idx="85765">280</cx:pt>
          <cx:pt idx="85766">265</cx:pt>
          <cx:pt idx="85767">259</cx:pt>
          <cx:pt idx="85768">265</cx:pt>
          <cx:pt idx="85769">239</cx:pt>
          <cx:pt idx="85770">217</cx:pt>
          <cx:pt idx="85771">224</cx:pt>
          <cx:pt idx="85772">190</cx:pt>
          <cx:pt idx="85773">84</cx:pt>
          <cx:pt idx="85774">43</cx:pt>
          <cx:pt idx="85775">34</cx:pt>
          <cx:pt idx="85776">21</cx:pt>
          <cx:pt idx="85777">26</cx:pt>
          <cx:pt idx="85778">62</cx:pt>
          <cx:pt idx="85779">90</cx:pt>
          <cx:pt idx="85780">156</cx:pt>
          <cx:pt idx="85781">248</cx:pt>
          <cx:pt idx="85782">241</cx:pt>
          <cx:pt idx="85783">262</cx:pt>
          <cx:pt idx="85784">288</cx:pt>
          <cx:pt idx="85785">263</cx:pt>
          <cx:pt idx="85786">251</cx:pt>
          <cx:pt idx="85787">262</cx:pt>
          <cx:pt idx="85788">241</cx:pt>
          <cx:pt idx="85789">282</cx:pt>
          <cx:pt idx="85790">252</cx:pt>
          <cx:pt idx="85791">263</cx:pt>
          <cx:pt idx="85792">254</cx:pt>
          <cx:pt idx="85793">230</cx:pt>
          <cx:pt idx="85794">226</cx:pt>
          <cx:pt idx="85795">227</cx:pt>
          <cx:pt idx="85796">181</cx:pt>
          <cx:pt idx="85797">77</cx:pt>
          <cx:pt idx="85798">42</cx:pt>
          <cx:pt idx="85799">35</cx:pt>
          <cx:pt idx="85800">22</cx:pt>
          <cx:pt idx="85801">25</cx:pt>
          <cx:pt idx="85802">52</cx:pt>
          <cx:pt idx="85803">75</cx:pt>
          <cx:pt idx="85804">168</cx:pt>
          <cx:pt idx="85805">245</cx:pt>
          <cx:pt idx="85806">223</cx:pt>
          <cx:pt idx="85807">275</cx:pt>
          <cx:pt idx="85808">289</cx:pt>
          <cx:pt idx="85809">302</cx:pt>
          <cx:pt idx="85810">270</cx:pt>
          <cx:pt idx="85811">282</cx:pt>
          <cx:pt idx="85812">265</cx:pt>
          <cx:pt idx="85813">297</cx:pt>
          <cx:pt idx="85814">270</cx:pt>
          <cx:pt idx="85815">274</cx:pt>
          <cx:pt idx="85816">272</cx:pt>
          <cx:pt idx="85817">272</cx:pt>
          <cx:pt idx="85818">222</cx:pt>
          <cx:pt idx="85819">227</cx:pt>
          <cx:pt idx="85820">201</cx:pt>
          <cx:pt idx="85821">96</cx:pt>
          <cx:pt idx="85822">50</cx:pt>
          <cx:pt idx="85823">31</cx:pt>
          <cx:pt idx="85824">23</cx:pt>
          <cx:pt idx="85825">19</cx:pt>
          <cx:pt idx="85826">52</cx:pt>
          <cx:pt idx="85827">75</cx:pt>
          <cx:pt idx="85828">171</cx:pt>
          <cx:pt idx="85829">250</cx:pt>
          <cx:pt idx="85830">237</cx:pt>
          <cx:pt idx="85831">292</cx:pt>
          <cx:pt idx="85832">290</cx:pt>
          <cx:pt idx="85833">301</cx:pt>
          <cx:pt idx="85834">294</cx:pt>
          <cx:pt idx="85835">290</cx:pt>
          <cx:pt idx="85836">271</cx:pt>
          <cx:pt idx="85837">281</cx:pt>
          <cx:pt idx="85838">241</cx:pt>
          <cx:pt idx="85839">291</cx:pt>
          <cx:pt idx="85840">272</cx:pt>
          <cx:pt idx="85841">285</cx:pt>
          <cx:pt idx="85842">239</cx:pt>
          <cx:pt idx="85843">245</cx:pt>
          <cx:pt idx="85844">192</cx:pt>
          <cx:pt idx="85845">90</cx:pt>
          <cx:pt idx="85846">54</cx:pt>
          <cx:pt idx="85847">39</cx:pt>
          <cx:pt idx="85848">28</cx:pt>
          <cx:pt idx="85849">31</cx:pt>
          <cx:pt idx="85850">45</cx:pt>
          <cx:pt idx="85851">86</cx:pt>
          <cx:pt idx="85852">150</cx:pt>
          <cx:pt idx="85853">280</cx:pt>
          <cx:pt idx="85854">233</cx:pt>
          <cx:pt idx="85855">284</cx:pt>
          <cx:pt idx="85856">281</cx:pt>
          <cx:pt idx="85857">296</cx:pt>
          <cx:pt idx="85858">270</cx:pt>
          <cx:pt idx="85859">289</cx:pt>
          <cx:pt idx="85860">273</cx:pt>
          <cx:pt idx="85861">278</cx:pt>
          <cx:pt idx="85862">259</cx:pt>
          <cx:pt idx="85863">285</cx:pt>
          <cx:pt idx="85864">273</cx:pt>
          <cx:pt idx="85865">255</cx:pt>
          <cx:pt idx="85866">258</cx:pt>
          <cx:pt idx="85867">247</cx:pt>
          <cx:pt idx="85868">209</cx:pt>
          <cx:pt idx="85869">94</cx:pt>
          <cx:pt idx="85870">44</cx:pt>
          <cx:pt idx="85871">30</cx:pt>
          <cx:pt idx="85872">15</cx:pt>
          <cx:pt idx="85873">17</cx:pt>
          <cx:pt idx="85874">28</cx:pt>
          <cx:pt idx="85875">65</cx:pt>
          <cx:pt idx="85876">150</cx:pt>
          <cx:pt idx="85877">221</cx:pt>
          <cx:pt idx="85878">210</cx:pt>
          <cx:pt idx="85879">258</cx:pt>
          <cx:pt idx="85880">273</cx:pt>
          <cx:pt idx="85881">272</cx:pt>
          <cx:pt idx="85882">256</cx:pt>
          <cx:pt idx="85883">242</cx:pt>
          <cx:pt idx="85884">234</cx:pt>
          <cx:pt idx="85885">259</cx:pt>
          <cx:pt idx="85886">216</cx:pt>
          <cx:pt idx="85887">211</cx:pt>
          <cx:pt idx="85888">188</cx:pt>
          <cx:pt idx="85889">215</cx:pt>
          <cx:pt idx="85890">171</cx:pt>
          <cx:pt idx="85891">165</cx:pt>
          <cx:pt idx="85892">149</cx:pt>
          <cx:pt idx="85893">47</cx:pt>
          <cx:pt idx="85894">17</cx:pt>
          <cx:pt idx="85895">16</cx:pt>
          <cx:pt idx="85896">12</cx:pt>
          <cx:pt idx="85897">10</cx:pt>
          <cx:pt idx="85898">19</cx:pt>
          <cx:pt idx="85899">48</cx:pt>
          <cx:pt idx="85900">120</cx:pt>
          <cx:pt idx="85901">176</cx:pt>
          <cx:pt idx="85902">179</cx:pt>
          <cx:pt idx="85903">200</cx:pt>
          <cx:pt idx="85904">226</cx:pt>
          <cx:pt idx="85905">224</cx:pt>
          <cx:pt idx="85906">255</cx:pt>
          <cx:pt idx="85907">260</cx:pt>
          <cx:pt idx="85908">257</cx:pt>
          <cx:pt idx="85909">272</cx:pt>
          <cx:pt idx="85910">248</cx:pt>
          <cx:pt idx="85911">220</cx:pt>
          <cx:pt idx="85912">275</cx:pt>
          <cx:pt idx="85913">258</cx:pt>
          <cx:pt idx="85914">237</cx:pt>
          <cx:pt idx="85915">230</cx:pt>
          <cx:pt idx="85916">197</cx:pt>
          <cx:pt idx="85917">68</cx:pt>
          <cx:pt idx="85918">17</cx:pt>
          <cx:pt idx="85919">25</cx:pt>
          <cx:pt idx="85920">25</cx:pt>
          <cx:pt idx="85921">20</cx:pt>
          <cx:pt idx="85922">26</cx:pt>
          <cx:pt idx="85923">56</cx:pt>
          <cx:pt idx="85924">162</cx:pt>
          <cx:pt idx="85925">246</cx:pt>
          <cx:pt idx="85926">235</cx:pt>
          <cx:pt idx="85927">284</cx:pt>
          <cx:pt idx="85928">275</cx:pt>
          <cx:pt idx="85929">319</cx:pt>
          <cx:pt idx="85930">300</cx:pt>
          <cx:pt idx="85931">272</cx:pt>
          <cx:pt idx="85932">286</cx:pt>
          <cx:pt idx="85933">279</cx:pt>
          <cx:pt idx="85934">229</cx:pt>
          <cx:pt idx="85935">270</cx:pt>
          <cx:pt idx="85936">278</cx:pt>
          <cx:pt idx="85937">251</cx:pt>
          <cx:pt idx="85938">240</cx:pt>
          <cx:pt idx="85939">250</cx:pt>
          <cx:pt idx="85940">174</cx:pt>
          <cx:pt idx="85941">83</cx:pt>
          <cx:pt idx="85942">45</cx:pt>
          <cx:pt idx="85943">36</cx:pt>
          <cx:pt idx="85944">20</cx:pt>
          <cx:pt idx="85945">23</cx:pt>
          <cx:pt idx="85946">52</cx:pt>
          <cx:pt idx="85947">73</cx:pt>
          <cx:pt idx="85948">151</cx:pt>
          <cx:pt idx="85949">237</cx:pt>
          <cx:pt idx="85950">241</cx:pt>
          <cx:pt idx="85951">270</cx:pt>
          <cx:pt idx="85952">279</cx:pt>
          <cx:pt idx="85953">266</cx:pt>
          <cx:pt idx="85954">273</cx:pt>
          <cx:pt idx="85955">283</cx:pt>
          <cx:pt idx="85956">254</cx:pt>
          <cx:pt idx="85957">286</cx:pt>
          <cx:pt idx="85958">252</cx:pt>
          <cx:pt idx="85959">259</cx:pt>
          <cx:pt idx="85960">241</cx:pt>
          <cx:pt idx="85961">248</cx:pt>
          <cx:pt idx="85962">227</cx:pt>
          <cx:pt idx="85963">215</cx:pt>
          <cx:pt idx="85964">192</cx:pt>
          <cx:pt idx="85965">82</cx:pt>
          <cx:pt idx="85966">48</cx:pt>
          <cx:pt idx="85967">28</cx:pt>
          <cx:pt idx="85968">20</cx:pt>
          <cx:pt idx="85969">21</cx:pt>
          <cx:pt idx="85970">53</cx:pt>
          <cx:pt idx="85971">74</cx:pt>
          <cx:pt idx="85972">148</cx:pt>
          <cx:pt idx="85973">236</cx:pt>
          <cx:pt idx="85974">213</cx:pt>
          <cx:pt idx="85975">273</cx:pt>
          <cx:pt idx="85976">247</cx:pt>
          <cx:pt idx="85977">288</cx:pt>
          <cx:pt idx="85978">280</cx:pt>
          <cx:pt idx="85979">287</cx:pt>
          <cx:pt idx="85980">260</cx:pt>
          <cx:pt idx="85981">280</cx:pt>
          <cx:pt idx="85982">266</cx:pt>
          <cx:pt idx="85983">274</cx:pt>
          <cx:pt idx="85984">265</cx:pt>
          <cx:pt idx="85985">272</cx:pt>
          <cx:pt idx="85986">223</cx:pt>
          <cx:pt idx="85987">225</cx:pt>
          <cx:pt idx="85988">212</cx:pt>
          <cx:pt idx="85989">98</cx:pt>
          <cx:pt idx="85990">48</cx:pt>
          <cx:pt idx="85991">40</cx:pt>
          <cx:pt idx="85992">22</cx:pt>
          <cx:pt idx="85993">16</cx:pt>
          <cx:pt idx="85994">37</cx:pt>
          <cx:pt idx="85995">78</cx:pt>
          <cx:pt idx="85996">147</cx:pt>
          <cx:pt idx="85997">239</cx:pt>
          <cx:pt idx="85998">228</cx:pt>
          <cx:pt idx="85999">272</cx:pt>
          <cx:pt idx="86000">271</cx:pt>
          <cx:pt idx="86001">292</cx:pt>
          <cx:pt idx="86002">285</cx:pt>
          <cx:pt idx="86003">285</cx:pt>
          <cx:pt idx="86004">265</cx:pt>
          <cx:pt idx="86005">296</cx:pt>
          <cx:pt idx="86006">268</cx:pt>
          <cx:pt idx="86007">294</cx:pt>
          <cx:pt idx="86008">297</cx:pt>
          <cx:pt idx="86009">279</cx:pt>
          <cx:pt idx="86010">251</cx:pt>
          <cx:pt idx="86011">234</cx:pt>
          <cx:pt idx="86012">216</cx:pt>
          <cx:pt idx="86013">109</cx:pt>
          <cx:pt idx="86014">48</cx:pt>
          <cx:pt idx="86015">43</cx:pt>
          <cx:pt idx="86016">20</cx:pt>
          <cx:pt idx="86017">25</cx:pt>
          <cx:pt idx="86018">53</cx:pt>
          <cx:pt idx="86019">74</cx:pt>
          <cx:pt idx="86020">153</cx:pt>
          <cx:pt idx="86021">263</cx:pt>
          <cx:pt idx="86022">226</cx:pt>
          <cx:pt idx="86023">279</cx:pt>
          <cx:pt idx="86024">293</cx:pt>
          <cx:pt idx="86025">286</cx:pt>
          <cx:pt idx="86026">289</cx:pt>
          <cx:pt idx="86027">281</cx:pt>
          <cx:pt idx="86028">276</cx:pt>
          <cx:pt idx="86029">292</cx:pt>
          <cx:pt idx="86030">258</cx:pt>
          <cx:pt idx="86031">277</cx:pt>
          <cx:pt idx="86032">270</cx:pt>
          <cx:pt idx="86033">279</cx:pt>
          <cx:pt idx="86034">233</cx:pt>
          <cx:pt idx="86035">246</cx:pt>
          <cx:pt idx="86036">199</cx:pt>
          <cx:pt idx="86037">103</cx:pt>
          <cx:pt idx="86038">43</cx:pt>
          <cx:pt idx="86039">36</cx:pt>
          <cx:pt idx="86040">19</cx:pt>
          <cx:pt idx="86041">15</cx:pt>
          <cx:pt idx="86042">28</cx:pt>
          <cx:pt idx="86043">62</cx:pt>
          <cx:pt idx="86044">119</cx:pt>
          <cx:pt idx="86045">224</cx:pt>
          <cx:pt idx="86046">211</cx:pt>
          <cx:pt idx="86047">241</cx:pt>
          <cx:pt idx="86048">269</cx:pt>
          <cx:pt idx="86049">283</cx:pt>
          <cx:pt idx="86050">280</cx:pt>
          <cx:pt idx="86051">247</cx:pt>
          <cx:pt idx="86052">249</cx:pt>
          <cx:pt idx="86053">257</cx:pt>
          <cx:pt idx="86054">231</cx:pt>
          <cx:pt idx="86055">204</cx:pt>
          <cx:pt idx="86056">195</cx:pt>
          <cx:pt idx="86057">192</cx:pt>
          <cx:pt idx="86058">174</cx:pt>
          <cx:pt idx="86059">174</cx:pt>
          <cx:pt idx="86060">152</cx:pt>
          <cx:pt idx="86061">57</cx:pt>
          <cx:pt idx="86062">20</cx:pt>
          <cx:pt idx="86063">17</cx:pt>
          <cx:pt idx="86064">10</cx:pt>
          <cx:pt idx="86065">10</cx:pt>
          <cx:pt idx="86066">2</cx:pt>
          <cx:pt idx="86067">26</cx:pt>
          <cx:pt idx="86068">61</cx:pt>
          <cx:pt idx="86069">95</cx:pt>
          <cx:pt idx="86070">169</cx:pt>
          <cx:pt idx="86071">163</cx:pt>
          <cx:pt idx="86072">192</cx:pt>
          <cx:pt idx="86073">204</cx:pt>
          <cx:pt idx="86074">255</cx:pt>
          <cx:pt idx="86075">251</cx:pt>
          <cx:pt idx="86076">240</cx:pt>
          <cx:pt idx="86077">240</cx:pt>
          <cx:pt idx="86078">293</cx:pt>
          <cx:pt idx="86079">227</cx:pt>
          <cx:pt idx="86080">219</cx:pt>
          <cx:pt idx="86081">238</cx:pt>
          <cx:pt idx="86082">230</cx:pt>
          <cx:pt idx="86083">228</cx:pt>
          <cx:pt idx="86084">236</cx:pt>
          <cx:pt idx="86085">141</cx:pt>
          <cx:pt idx="86086">44</cx:pt>
          <cx:pt idx="86087">29</cx:pt>
          <cx:pt idx="86088">18</cx:pt>
          <cx:pt idx="86089">18</cx:pt>
          <cx:pt idx="86090">14</cx:pt>
          <cx:pt idx="86091">31</cx:pt>
          <cx:pt idx="86092">55</cx:pt>
          <cx:pt idx="86093">127</cx:pt>
          <cx:pt idx="86094">242</cx:pt>
          <cx:pt idx="86095">209</cx:pt>
          <cx:pt idx="86096">259</cx:pt>
          <cx:pt idx="86097">258</cx:pt>
          <cx:pt idx="86098">277</cx:pt>
          <cx:pt idx="86099">263</cx:pt>
          <cx:pt idx="86100">247</cx:pt>
          <cx:pt idx="86101">230</cx:pt>
          <cx:pt idx="86102">264</cx:pt>
          <cx:pt idx="86103">241</cx:pt>
          <cx:pt idx="86104">249</cx:pt>
          <cx:pt idx="86105">237</cx:pt>
          <cx:pt idx="86106">236</cx:pt>
          <cx:pt idx="86107">210</cx:pt>
          <cx:pt idx="86108">212</cx:pt>
          <cx:pt idx="86109">148</cx:pt>
          <cx:pt idx="86110">68</cx:pt>
          <cx:pt idx="86111">49</cx:pt>
          <cx:pt idx="86112">28</cx:pt>
          <cx:pt idx="86113">16</cx:pt>
          <cx:pt idx="86114">20</cx:pt>
          <cx:pt idx="86115">50</cx:pt>
          <cx:pt idx="86116">74</cx:pt>
          <cx:pt idx="86117">143</cx:pt>
          <cx:pt idx="86118">223</cx:pt>
          <cx:pt idx="86119">208</cx:pt>
          <cx:pt idx="86120">265</cx:pt>
          <cx:pt idx="86121">256</cx:pt>
          <cx:pt idx="86122">262</cx:pt>
          <cx:pt idx="86123">218</cx:pt>
          <cx:pt idx="86124">198</cx:pt>
          <cx:pt idx="86125">235</cx:pt>
          <cx:pt idx="86126">255</cx:pt>
          <cx:pt idx="86127">219</cx:pt>
          <cx:pt idx="86128">196</cx:pt>
          <cx:pt idx="86129">233</cx:pt>
          <cx:pt idx="86130">225</cx:pt>
          <cx:pt idx="86131">194</cx:pt>
          <cx:pt idx="86132">210</cx:pt>
          <cx:pt idx="86133">146</cx:pt>
          <cx:pt idx="86134">62</cx:pt>
          <cx:pt idx="86135">40</cx:pt>
          <cx:pt idx="86136">25</cx:pt>
          <cx:pt idx="86137">17</cx:pt>
          <cx:pt idx="86138">22</cx:pt>
          <cx:pt idx="86139">56</cx:pt>
          <cx:pt idx="86140">69</cx:pt>
          <cx:pt idx="86141">127</cx:pt>
          <cx:pt idx="86142">236</cx:pt>
          <cx:pt idx="86143">215</cx:pt>
          <cx:pt idx="86144">228</cx:pt>
          <cx:pt idx="86145">235</cx:pt>
          <cx:pt idx="86146">258</cx:pt>
          <cx:pt idx="86147">245</cx:pt>
          <cx:pt idx="86148">230</cx:pt>
          <cx:pt idx="86149">226</cx:pt>
          <cx:pt idx="86150">250</cx:pt>
          <cx:pt idx="86151">229</cx:pt>
          <cx:pt idx="86152">240</cx:pt>
          <cx:pt idx="86153">245</cx:pt>
          <cx:pt idx="86154">239</cx:pt>
          <cx:pt idx="86155">201</cx:pt>
          <cx:pt idx="86156">227</cx:pt>
          <cx:pt idx="86157">160</cx:pt>
          <cx:pt idx="86158">65</cx:pt>
          <cx:pt idx="86159">40</cx:pt>
          <cx:pt idx="86160">24</cx:pt>
          <cx:pt idx="86161">18</cx:pt>
          <cx:pt idx="86162">16</cx:pt>
          <cx:pt idx="86163">46</cx:pt>
          <cx:pt idx="86164">79</cx:pt>
          <cx:pt idx="86165">129</cx:pt>
          <cx:pt idx="86166">229</cx:pt>
          <cx:pt idx="86167">210</cx:pt>
          <cx:pt idx="86168">248</cx:pt>
          <cx:pt idx="86169">245</cx:pt>
          <cx:pt idx="86170">270</cx:pt>
          <cx:pt idx="86171">252</cx:pt>
          <cx:pt idx="86172">235</cx:pt>
          <cx:pt idx="86173">226</cx:pt>
          <cx:pt idx="86174">265</cx:pt>
          <cx:pt idx="86175">255</cx:pt>
          <cx:pt idx="86176">233</cx:pt>
          <cx:pt idx="86177">221</cx:pt>
          <cx:pt idx="86178">235</cx:pt>
          <cx:pt idx="86179">188</cx:pt>
          <cx:pt idx="86180">206</cx:pt>
          <cx:pt idx="86181">162</cx:pt>
          <cx:pt idx="86182">64</cx:pt>
          <cx:pt idx="86183">49</cx:pt>
          <cx:pt idx="86184">20</cx:pt>
          <cx:pt idx="86185">19</cx:pt>
          <cx:pt idx="86186">15</cx:pt>
          <cx:pt idx="86187">53</cx:pt>
          <cx:pt idx="86188">74</cx:pt>
          <cx:pt idx="86189">114</cx:pt>
          <cx:pt idx="86190">215</cx:pt>
          <cx:pt idx="86191">193</cx:pt>
          <cx:pt idx="86192">232</cx:pt>
          <cx:pt idx="86193">242</cx:pt>
          <cx:pt idx="86194">270</cx:pt>
          <cx:pt idx="86195">244</cx:pt>
          <cx:pt idx="86196">247</cx:pt>
          <cx:pt idx="86197">231</cx:pt>
          <cx:pt idx="86198">253</cx:pt>
          <cx:pt idx="86199">221</cx:pt>
          <cx:pt idx="86200">222</cx:pt>
          <cx:pt idx="86201">216</cx:pt>
          <cx:pt idx="86202">208</cx:pt>
          <cx:pt idx="86203">177</cx:pt>
          <cx:pt idx="86204">199</cx:pt>
          <cx:pt idx="86205">132</cx:pt>
          <cx:pt idx="86206">47</cx:pt>
          <cx:pt idx="86207">30</cx:pt>
          <cx:pt idx="86208">22</cx:pt>
          <cx:pt idx="86209">15</cx:pt>
          <cx:pt idx="86210">6</cx:pt>
          <cx:pt idx="86211">31</cx:pt>
          <cx:pt idx="86212">57</cx:pt>
          <cx:pt idx="86213">102</cx:pt>
          <cx:pt idx="86214">180</cx:pt>
          <cx:pt idx="86215">178</cx:pt>
          <cx:pt idx="86216">221</cx:pt>
          <cx:pt idx="86217">217</cx:pt>
          <cx:pt idx="86218">234</cx:pt>
          <cx:pt idx="86219">195</cx:pt>
          <cx:pt idx="86220">219</cx:pt>
          <cx:pt idx="86221">197</cx:pt>
          <cx:pt idx="86222">207</cx:pt>
          <cx:pt idx="86223">180</cx:pt>
          <cx:pt idx="86224">171</cx:pt>
          <cx:pt idx="86225">169</cx:pt>
          <cx:pt idx="86226">165</cx:pt>
          <cx:pt idx="86227">134</cx:pt>
          <cx:pt idx="86228">136</cx:pt>
          <cx:pt idx="86229">88</cx:pt>
          <cx:pt idx="86230">40</cx:pt>
          <cx:pt idx="86231">18</cx:pt>
          <cx:pt idx="86232">10</cx:pt>
          <cx:pt idx="86233">13</cx:pt>
          <cx:pt idx="86234">7</cx:pt>
          <cx:pt idx="86235">27</cx:pt>
          <cx:pt idx="86236">49</cx:pt>
          <cx:pt idx="86237">90</cx:pt>
          <cx:pt idx="86238">156</cx:pt>
          <cx:pt idx="86239">159</cx:pt>
          <cx:pt idx="86240">193</cx:pt>
          <cx:pt idx="86241">200</cx:pt>
          <cx:pt idx="86242">236</cx:pt>
          <cx:pt idx="86243">222</cx:pt>
          <cx:pt idx="86244">234</cx:pt>
          <cx:pt idx="86245">237</cx:pt>
          <cx:pt idx="86246">272</cx:pt>
          <cx:pt idx="86247">242</cx:pt>
          <cx:pt idx="86248">211</cx:pt>
          <cx:pt idx="86249">245</cx:pt>
          <cx:pt idx="86250">242</cx:pt>
          <cx:pt idx="86251">222</cx:pt>
          <cx:pt idx="86252">207</cx:pt>
          <cx:pt idx="86253">138</cx:pt>
          <cx:pt idx="86254">50</cx:pt>
          <cx:pt idx="86255">18</cx:pt>
          <cx:pt idx="86256">24</cx:pt>
          <cx:pt idx="86257">18</cx:pt>
          <cx:pt idx="86258">13</cx:pt>
          <cx:pt idx="86259">24</cx:pt>
          <cx:pt idx="86260">53</cx:pt>
          <cx:pt idx="86261">126</cx:pt>
          <cx:pt idx="86262">246</cx:pt>
          <cx:pt idx="86263">230</cx:pt>
          <cx:pt idx="86264">263</cx:pt>
          <cx:pt idx="86265">275</cx:pt>
          <cx:pt idx="86266">288</cx:pt>
          <cx:pt idx="86267">255</cx:pt>
          <cx:pt idx="86268">224</cx:pt>
          <cx:pt idx="86269">236</cx:pt>
          <cx:pt idx="86270">265</cx:pt>
          <cx:pt idx="86271">248</cx:pt>
          <cx:pt idx="86272">233</cx:pt>
          <cx:pt idx="86273">246</cx:pt>
          <cx:pt idx="86274">213</cx:pt>
          <cx:pt idx="86275">187</cx:pt>
          <cx:pt idx="86276">205</cx:pt>
          <cx:pt idx="86277">143</cx:pt>
          <cx:pt idx="86278">61</cx:pt>
          <cx:pt idx="86279">35</cx:pt>
          <cx:pt idx="86280">18</cx:pt>
          <cx:pt idx="86281">17</cx:pt>
          <cx:pt idx="86282">22</cx:pt>
          <cx:pt idx="86283">54</cx:pt>
          <cx:pt idx="86284">73</cx:pt>
          <cx:pt idx="86285">121</cx:pt>
          <cx:pt idx="86286">235</cx:pt>
          <cx:pt idx="86287">210</cx:pt>
          <cx:pt idx="86288">256</cx:pt>
          <cx:pt idx="86289">227</cx:pt>
          <cx:pt idx="86290">224</cx:pt>
          <cx:pt idx="86291">184</cx:pt>
          <cx:pt idx="86292">185</cx:pt>
          <cx:pt idx="86293">192</cx:pt>
          <cx:pt idx="86294">228</cx:pt>
          <cx:pt idx="86295">214</cx:pt>
          <cx:pt idx="86296">218</cx:pt>
          <cx:pt idx="86297">230</cx:pt>
          <cx:pt idx="86298">222</cx:pt>
          <cx:pt idx="86299">194</cx:pt>
          <cx:pt idx="86300">188</cx:pt>
          <cx:pt idx="86301">127</cx:pt>
          <cx:pt idx="86302">63</cx:pt>
          <cx:pt idx="86303">43</cx:pt>
          <cx:pt idx="86304">28</cx:pt>
          <cx:pt idx="86305">25</cx:pt>
          <cx:pt idx="86306">22</cx:pt>
          <cx:pt idx="86307">49</cx:pt>
          <cx:pt idx="86308">68</cx:pt>
          <cx:pt idx="86309">128</cx:pt>
          <cx:pt idx="86310">228</cx:pt>
          <cx:pt idx="86311">211</cx:pt>
          <cx:pt idx="86312">223</cx:pt>
          <cx:pt idx="86313">254</cx:pt>
          <cx:pt idx="86314">243</cx:pt>
          <cx:pt idx="86315">215</cx:pt>
          <cx:pt idx="86316">196</cx:pt>
          <cx:pt idx="86317">207</cx:pt>
          <cx:pt idx="86318">241</cx:pt>
          <cx:pt idx="86319">213</cx:pt>
          <cx:pt idx="86320">231</cx:pt>
          <cx:pt idx="86321">244</cx:pt>
          <cx:pt idx="86322">227</cx:pt>
          <cx:pt idx="86323">194</cx:pt>
          <cx:pt idx="86324">198</cx:pt>
          <cx:pt idx="86325">137</cx:pt>
          <cx:pt idx="86326">59</cx:pt>
          <cx:pt idx="86327">35</cx:pt>
          <cx:pt idx="86328">19</cx:pt>
          <cx:pt idx="86329">14</cx:pt>
          <cx:pt idx="86330">25</cx:pt>
          <cx:pt idx="86331">55</cx:pt>
          <cx:pt idx="86332">79</cx:pt>
          <cx:pt idx="86333">92</cx:pt>
          <cx:pt idx="86334">189</cx:pt>
          <cx:pt idx="86335">183</cx:pt>
          <cx:pt idx="86336">209</cx:pt>
          <cx:pt idx="86337">221</cx:pt>
          <cx:pt idx="86338">250</cx:pt>
          <cx:pt idx="86339">211</cx:pt>
          <cx:pt idx="86340">202</cx:pt>
          <cx:pt idx="86341">210</cx:pt>
          <cx:pt idx="86342">228</cx:pt>
          <cx:pt idx="86343">220</cx:pt>
          <cx:pt idx="86344">199</cx:pt>
          <cx:pt idx="86345">209</cx:pt>
          <cx:pt idx="86346">208</cx:pt>
          <cx:pt idx="86347">128</cx:pt>
          <cx:pt idx="86348">156</cx:pt>
          <cx:pt idx="86349">109</cx:pt>
          <cx:pt idx="86350">60</cx:pt>
          <cx:pt idx="86351">39</cx:pt>
          <cx:pt idx="86352">21</cx:pt>
          <cx:pt idx="86353">15</cx:pt>
          <cx:pt idx="86354">20</cx:pt>
          <cx:pt idx="86355">58</cx:pt>
          <cx:pt idx="86356">71</cx:pt>
          <cx:pt idx="86357">105</cx:pt>
          <cx:pt idx="86358">160</cx:pt>
          <cx:pt idx="86359">162</cx:pt>
          <cx:pt idx="86360">206</cx:pt>
          <cx:pt idx="86361">220</cx:pt>
          <cx:pt idx="86362">254</cx:pt>
          <cx:pt idx="86363">187</cx:pt>
          <cx:pt idx="86364">188</cx:pt>
          <cx:pt idx="86365">217</cx:pt>
          <cx:pt idx="86366">222</cx:pt>
          <cx:pt idx="86367">196</cx:pt>
          <cx:pt idx="86368">204</cx:pt>
          <cx:pt idx="86369">186</cx:pt>
          <cx:pt idx="86370">185</cx:pt>
          <cx:pt idx="86371">146</cx:pt>
          <cx:pt idx="86372">160</cx:pt>
          <cx:pt idx="86373">117</cx:pt>
          <cx:pt idx="86374">62</cx:pt>
          <cx:pt idx="86375">38</cx:pt>
          <cx:pt idx="86376">22</cx:pt>
          <cx:pt idx="86377">11</cx:pt>
          <cx:pt idx="86378">6</cx:pt>
          <cx:pt idx="86379">27</cx:pt>
          <cx:pt idx="86380">54</cx:pt>
          <cx:pt idx="86381">95</cx:pt>
          <cx:pt idx="86382">170</cx:pt>
          <cx:pt idx="86383">159</cx:pt>
          <cx:pt idx="86384">210</cx:pt>
          <cx:pt idx="86385">202</cx:pt>
          <cx:pt idx="86386">227</cx:pt>
          <cx:pt idx="86387">173</cx:pt>
          <cx:pt idx="86388">195</cx:pt>
          <cx:pt idx="86389">185</cx:pt>
          <cx:pt idx="86390">201</cx:pt>
          <cx:pt idx="86391">174</cx:pt>
          <cx:pt idx="86392">143</cx:pt>
          <cx:pt idx="86393">144</cx:pt>
          <cx:pt idx="86394">143</cx:pt>
          <cx:pt idx="86395">117</cx:pt>
          <cx:pt idx="86396">109</cx:pt>
          <cx:pt idx="86397">76</cx:pt>
          <cx:pt idx="86398">23</cx:pt>
          <cx:pt idx="86399">9</cx:pt>
          <cx:pt idx="86400">7</cx:pt>
          <cx:pt idx="86401">6</cx:pt>
          <cx:pt idx="86402">2</cx:pt>
          <cx:pt idx="86403">27</cx:pt>
          <cx:pt idx="86404">38</cx:pt>
          <cx:pt idx="86405">65</cx:pt>
          <cx:pt idx="86406">135</cx:pt>
          <cx:pt idx="86407">136</cx:pt>
          <cx:pt idx="86408">183</cx:pt>
          <cx:pt idx="86409">191</cx:pt>
          <cx:pt idx="86410">237</cx:pt>
          <cx:pt idx="86411">215</cx:pt>
          <cx:pt idx="86412">204</cx:pt>
          <cx:pt idx="86413">221</cx:pt>
          <cx:pt idx="86414">257</cx:pt>
          <cx:pt idx="86415">252</cx:pt>
          <cx:pt idx="86416">222</cx:pt>
          <cx:pt idx="86417">235</cx:pt>
          <cx:pt idx="86418">218</cx:pt>
          <cx:pt idx="86419">176</cx:pt>
          <cx:pt idx="86420">186</cx:pt>
          <cx:pt idx="86421">168</cx:pt>
          <cx:pt idx="86422">57</cx:pt>
          <cx:pt idx="86423">12</cx:pt>
          <cx:pt idx="86424">21</cx:pt>
          <cx:pt idx="86425">20</cx:pt>
          <cx:pt idx="86426">10</cx:pt>
          <cx:pt idx="86427">31</cx:pt>
          <cx:pt idx="86428">46</cx:pt>
          <cx:pt idx="86429">106</cx:pt>
          <cx:pt idx="86430">216</cx:pt>
          <cx:pt idx="86431">203</cx:pt>
          <cx:pt idx="86432">251</cx:pt>
          <cx:pt idx="86433">251</cx:pt>
          <cx:pt idx="86434">250</cx:pt>
          <cx:pt idx="86435">234</cx:pt>
          <cx:pt idx="86436">221</cx:pt>
          <cx:pt idx="86437">221</cx:pt>
          <cx:pt idx="86438">263</cx:pt>
          <cx:pt idx="86439">225</cx:pt>
          <cx:pt idx="86440">207</cx:pt>
          <cx:pt idx="86441">237</cx:pt>
          <cx:pt idx="86442">213</cx:pt>
          <cx:pt idx="86443">193</cx:pt>
          <cx:pt idx="86444">187</cx:pt>
          <cx:pt idx="86445">148</cx:pt>
          <cx:pt idx="86446">62</cx:pt>
          <cx:pt idx="86447">31</cx:pt>
          <cx:pt idx="86448">22</cx:pt>
          <cx:pt idx="86449">16</cx:pt>
          <cx:pt idx="86450">19</cx:pt>
          <cx:pt idx="86451">55</cx:pt>
          <cx:pt idx="86452">75</cx:pt>
          <cx:pt idx="86453">114</cx:pt>
          <cx:pt idx="86454">234</cx:pt>
          <cx:pt idx="86455">200</cx:pt>
          <cx:pt idx="86456">245</cx:pt>
          <cx:pt idx="86457">236</cx:pt>
          <cx:pt idx="86458">234</cx:pt>
          <cx:pt idx="86459">185</cx:pt>
          <cx:pt idx="86460">205</cx:pt>
          <cx:pt idx="86461">206</cx:pt>
          <cx:pt idx="86462">238</cx:pt>
          <cx:pt idx="86463">201</cx:pt>
          <cx:pt idx="86464">209</cx:pt>
          <cx:pt idx="86465">226</cx:pt>
          <cx:pt idx="86466">220</cx:pt>
          <cx:pt idx="86467">190</cx:pt>
          <cx:pt idx="86468">183</cx:pt>
          <cx:pt idx="86469">137</cx:pt>
          <cx:pt idx="86470">60</cx:pt>
          <cx:pt idx="86471">43</cx:pt>
          <cx:pt idx="86472">24</cx:pt>
          <cx:pt idx="86473">12</cx:pt>
          <cx:pt idx="86474">18</cx:pt>
          <cx:pt idx="86475">57</cx:pt>
          <cx:pt idx="86476">80</cx:pt>
          <cx:pt idx="86477">115</cx:pt>
          <cx:pt idx="86478">218</cx:pt>
          <cx:pt idx="86479">200</cx:pt>
          <cx:pt idx="86480">230</cx:pt>
          <cx:pt idx="86481">218</cx:pt>
          <cx:pt idx="86482">252</cx:pt>
          <cx:pt idx="86483">186</cx:pt>
          <cx:pt idx="86484">207</cx:pt>
          <cx:pt idx="86485">214</cx:pt>
          <cx:pt idx="86486">233</cx:pt>
          <cx:pt idx="86487">203</cx:pt>
          <cx:pt idx="86488">211</cx:pt>
          <cx:pt idx="86489">224</cx:pt>
          <cx:pt idx="86490">209</cx:pt>
          <cx:pt idx="86491">192</cx:pt>
          <cx:pt idx="86492">207</cx:pt>
          <cx:pt idx="86493">126</cx:pt>
          <cx:pt idx="86494">56</cx:pt>
          <cx:pt idx="86495">33</cx:pt>
          <cx:pt idx="86496">22</cx:pt>
          <cx:pt idx="86497">14</cx:pt>
          <cx:pt idx="86498">20</cx:pt>
          <cx:pt idx="86499">54</cx:pt>
          <cx:pt idx="86500">79</cx:pt>
          <cx:pt idx="86501">111</cx:pt>
          <cx:pt idx="86502">216</cx:pt>
          <cx:pt idx="86503">213</cx:pt>
          <cx:pt idx="86504">243</cx:pt>
          <cx:pt idx="86505">256</cx:pt>
          <cx:pt idx="86506">264</cx:pt>
          <cx:pt idx="86507">222</cx:pt>
          <cx:pt idx="86508">219</cx:pt>
          <cx:pt idx="86509">224</cx:pt>
          <cx:pt idx="86510">234</cx:pt>
          <cx:pt idx="86511">212</cx:pt>
          <cx:pt idx="86512">228</cx:pt>
          <cx:pt idx="86513">223</cx:pt>
          <cx:pt idx="86514">231</cx:pt>
          <cx:pt idx="86515">200</cx:pt>
          <cx:pt idx="86516">203</cx:pt>
          <cx:pt idx="86517">156</cx:pt>
          <cx:pt idx="86518">60</cx:pt>
          <cx:pt idx="86519">33</cx:pt>
          <cx:pt idx="86520">24</cx:pt>
          <cx:pt idx="86521">20</cx:pt>
          <cx:pt idx="86522">17</cx:pt>
          <cx:pt idx="86523">58</cx:pt>
          <cx:pt idx="86524">82</cx:pt>
          <cx:pt idx="86525">126</cx:pt>
          <cx:pt idx="86526">219</cx:pt>
          <cx:pt idx="86527">207</cx:pt>
          <cx:pt idx="86528">233</cx:pt>
          <cx:pt idx="86529">233</cx:pt>
          <cx:pt idx="86530">271</cx:pt>
          <cx:pt idx="86531">249</cx:pt>
          <cx:pt idx="86532">246</cx:pt>
          <cx:pt idx="86533">230</cx:pt>
          <cx:pt idx="86534">240</cx:pt>
          <cx:pt idx="86535">225</cx:pt>
          <cx:pt idx="86536">215</cx:pt>
          <cx:pt idx="86537">241</cx:pt>
          <cx:pt idx="86538">239</cx:pt>
          <cx:pt idx="86539">206</cx:pt>
          <cx:pt idx="86540">210</cx:pt>
          <cx:pt idx="86541">141</cx:pt>
          <cx:pt idx="86542">73</cx:pt>
          <cx:pt idx="86543">38</cx:pt>
          <cx:pt idx="86544">18</cx:pt>
          <cx:pt idx="86545">9</cx:pt>
          <cx:pt idx="86546">5</cx:pt>
          <cx:pt idx="86547">27</cx:pt>
          <cx:pt idx="86548">58</cx:pt>
          <cx:pt idx="86549">87</cx:pt>
          <cx:pt idx="86550">177</cx:pt>
          <cx:pt idx="86551">153</cx:pt>
          <cx:pt idx="86552">213</cx:pt>
          <cx:pt idx="86553">207</cx:pt>
          <cx:pt idx="86554">228</cx:pt>
          <cx:pt idx="86555">180</cx:pt>
          <cx:pt idx="86556">195</cx:pt>
          <cx:pt idx="86557">190</cx:pt>
          <cx:pt idx="86558">181</cx:pt>
          <cx:pt idx="86559">158</cx:pt>
          <cx:pt idx="86560">148</cx:pt>
          <cx:pt idx="86561">149</cx:pt>
          <cx:pt idx="86562">140</cx:pt>
          <cx:pt idx="86563">116</cx:pt>
          <cx:pt idx="86564">122</cx:pt>
          <cx:pt idx="86565">76</cx:pt>
          <cx:pt idx="86566">20</cx:pt>
          <cx:pt idx="86567">11</cx:pt>
          <cx:pt idx="86568">6</cx:pt>
          <cx:pt idx="86569">2</cx:pt>
          <cx:pt idx="86570">2</cx:pt>
          <cx:pt idx="86571">27</cx:pt>
          <cx:pt idx="86572">48</cx:pt>
          <cx:pt idx="86573">70</cx:pt>
          <cx:pt idx="86574">139</cx:pt>
          <cx:pt idx="86575">122</cx:pt>
          <cx:pt idx="86576">163</cx:pt>
          <cx:pt idx="86577">164</cx:pt>
          <cx:pt idx="86578">214</cx:pt>
          <cx:pt idx="86579">191</cx:pt>
          <cx:pt idx="86580">201</cx:pt>
          <cx:pt idx="86581">217</cx:pt>
          <cx:pt idx="86582">230</cx:pt>
          <cx:pt idx="86583">209</cx:pt>
          <cx:pt idx="86584">204</cx:pt>
          <cx:pt idx="86585">224</cx:pt>
          <cx:pt idx="86586">217</cx:pt>
          <cx:pt idx="86587">191</cx:pt>
          <cx:pt idx="86588">198</cx:pt>
          <cx:pt idx="86589">134</cx:pt>
          <cx:pt idx="86590">43</cx:pt>
          <cx:pt idx="86591">13</cx:pt>
          <cx:pt idx="86592">16</cx:pt>
          <cx:pt idx="86593">14</cx:pt>
          <cx:pt idx="86594">5</cx:pt>
          <cx:pt idx="86595">33</cx:pt>
          <cx:pt idx="86596">52</cx:pt>
          <cx:pt idx="86597">112</cx:pt>
          <cx:pt idx="86598">230</cx:pt>
          <cx:pt idx="86599">204</cx:pt>
          <cx:pt idx="86600">244</cx:pt>
          <cx:pt idx="86601">250</cx:pt>
          <cx:pt idx="86602">260</cx:pt>
          <cx:pt idx="86603">224</cx:pt>
          <cx:pt idx="86604">216</cx:pt>
          <cx:pt idx="86605">229</cx:pt>
          <cx:pt idx="86606">247</cx:pt>
          <cx:pt idx="86607">215</cx:pt>
          <cx:pt idx="86608">210</cx:pt>
          <cx:pt idx="86609">230</cx:pt>
          <cx:pt idx="86610">207</cx:pt>
          <cx:pt idx="86611">189</cx:pt>
          <cx:pt idx="86612">188</cx:pt>
          <cx:pt idx="86613">143</cx:pt>
          <cx:pt idx="86614">61</cx:pt>
          <cx:pt idx="86615">39</cx:pt>
          <cx:pt idx="86616">23</cx:pt>
          <cx:pt idx="86617">18</cx:pt>
          <cx:pt idx="86618">14</cx:pt>
          <cx:pt idx="86619">55</cx:pt>
          <cx:pt idx="86620">76</cx:pt>
          <cx:pt idx="86621">128</cx:pt>
          <cx:pt idx="86622">218</cx:pt>
          <cx:pt idx="86623">191</cx:pt>
          <cx:pt idx="86624">230</cx:pt>
          <cx:pt idx="86625">235</cx:pt>
          <cx:pt idx="86626">218</cx:pt>
          <cx:pt idx="86627">165</cx:pt>
          <cx:pt idx="86628">189</cx:pt>
          <cx:pt idx="86629">210</cx:pt>
          <cx:pt idx="86630">228</cx:pt>
          <cx:pt idx="86631">207</cx:pt>
          <cx:pt idx="86632">214</cx:pt>
          <cx:pt idx="86633">193</cx:pt>
          <cx:pt idx="86634">214</cx:pt>
          <cx:pt idx="86635">182</cx:pt>
          <cx:pt idx="86636">179</cx:pt>
          <cx:pt idx="86637">129</cx:pt>
          <cx:pt idx="86638">63</cx:pt>
          <cx:pt idx="86639">40</cx:pt>
          <cx:pt idx="86640">18</cx:pt>
          <cx:pt idx="86641">15</cx:pt>
          <cx:pt idx="86642">21</cx:pt>
          <cx:pt idx="86643">59</cx:pt>
          <cx:pt idx="86644">67</cx:pt>
          <cx:pt idx="86645">111</cx:pt>
          <cx:pt idx="86646">224</cx:pt>
          <cx:pt idx="86647">192</cx:pt>
          <cx:pt idx="86648">225</cx:pt>
          <cx:pt idx="86649">220</cx:pt>
          <cx:pt idx="86650">233</cx:pt>
          <cx:pt idx="86651">195</cx:pt>
          <cx:pt idx="86652">189</cx:pt>
          <cx:pt idx="86653">210</cx:pt>
          <cx:pt idx="86654">247</cx:pt>
          <cx:pt idx="86655">220</cx:pt>
          <cx:pt idx="86656">216</cx:pt>
          <cx:pt idx="86657">210</cx:pt>
          <cx:pt idx="86658">217</cx:pt>
          <cx:pt idx="86659">188</cx:pt>
          <cx:pt idx="86660">174</cx:pt>
          <cx:pt idx="86661">140</cx:pt>
          <cx:pt idx="86662">62</cx:pt>
          <cx:pt idx="86663">38</cx:pt>
          <cx:pt idx="86664">24</cx:pt>
          <cx:pt idx="86665">17</cx:pt>
          <cx:pt idx="86666">22</cx:pt>
          <cx:pt idx="86667">48</cx:pt>
          <cx:pt idx="86668">73</cx:pt>
          <cx:pt idx="86669">133</cx:pt>
          <cx:pt idx="86670">221</cx:pt>
          <cx:pt idx="86671">200</cx:pt>
          <cx:pt idx="86672">223</cx:pt>
          <cx:pt idx="86673">225</cx:pt>
          <cx:pt idx="86674">266</cx:pt>
          <cx:pt idx="86675">215</cx:pt>
          <cx:pt idx="86676">220</cx:pt>
          <cx:pt idx="86677">226</cx:pt>
          <cx:pt idx="86678">236</cx:pt>
          <cx:pt idx="86679">240</cx:pt>
          <cx:pt idx="86680">218</cx:pt>
          <cx:pt idx="86681">218</cx:pt>
          <cx:pt idx="86682">240</cx:pt>
          <cx:pt idx="86683">192</cx:pt>
          <cx:pt idx="86684">191</cx:pt>
          <cx:pt idx="86685">150</cx:pt>
          <cx:pt idx="86686">61</cx:pt>
          <cx:pt idx="86687">39</cx:pt>
          <cx:pt idx="86688">23</cx:pt>
          <cx:pt idx="86689">18</cx:pt>
          <cx:pt idx="86690">17</cx:pt>
          <cx:pt idx="86691">59</cx:pt>
          <cx:pt idx="86692">71</cx:pt>
          <cx:pt idx="86693">125</cx:pt>
          <cx:pt idx="86694">213</cx:pt>
          <cx:pt idx="86695">212</cx:pt>
          <cx:pt idx="86696">232</cx:pt>
          <cx:pt idx="86697">247</cx:pt>
          <cx:pt idx="86698">269</cx:pt>
          <cx:pt idx="86699">241</cx:pt>
          <cx:pt idx="86700">227</cx:pt>
          <cx:pt idx="86701">241</cx:pt>
          <cx:pt idx="86702">258</cx:pt>
          <cx:pt idx="86703">228</cx:pt>
          <cx:pt idx="86704">226</cx:pt>
          <cx:pt idx="86705">225</cx:pt>
          <cx:pt idx="86706">234</cx:pt>
          <cx:pt idx="86707">205</cx:pt>
          <cx:pt idx="86708">215</cx:pt>
          <cx:pt idx="86709">155</cx:pt>
          <cx:pt idx="86710">62</cx:pt>
          <cx:pt idx="86711">40</cx:pt>
          <cx:pt idx="86712">20</cx:pt>
          <cx:pt idx="86713">11</cx:pt>
          <cx:pt idx="86714">6</cx:pt>
          <cx:pt idx="86715">32</cx:pt>
          <cx:pt idx="86716">64</cx:pt>
          <cx:pt idx="86717">98</cx:pt>
          <cx:pt idx="86718">174</cx:pt>
          <cx:pt idx="86719">149</cx:pt>
          <cx:pt idx="86720">209</cx:pt>
          <cx:pt idx="86721">208</cx:pt>
          <cx:pt idx="86722">228</cx:pt>
          <cx:pt idx="86723">201</cx:pt>
          <cx:pt idx="86724">204</cx:pt>
          <cx:pt idx="86725">180</cx:pt>
          <cx:pt idx="86726">190</cx:pt>
          <cx:pt idx="86727">151</cx:pt>
          <cx:pt idx="86728">161</cx:pt>
          <cx:pt idx="86729">153</cx:pt>
          <cx:pt idx="86730">133</cx:pt>
          <cx:pt idx="86731">115</cx:pt>
          <cx:pt idx="86732">120</cx:pt>
          <cx:pt idx="86733">78</cx:pt>
          <cx:pt idx="86734">17</cx:pt>
          <cx:pt idx="86735">11</cx:pt>
          <cx:pt idx="86736">4</cx:pt>
          <cx:pt idx="86737">4</cx:pt>
          <cx:pt idx="86738">5</cx:pt>
          <cx:pt idx="86739">22</cx:pt>
          <cx:pt idx="86740">45</cx:pt>
          <cx:pt idx="86741">78</cx:pt>
          <cx:pt idx="86742">130</cx:pt>
          <cx:pt idx="86743">124</cx:pt>
          <cx:pt idx="86744">174</cx:pt>
          <cx:pt idx="86745">190</cx:pt>
          <cx:pt idx="86746">225</cx:pt>
          <cx:pt idx="86747">195</cx:pt>
          <cx:pt idx="86748">207</cx:pt>
          <cx:pt idx="86749">217</cx:pt>
          <cx:pt idx="86750">249</cx:pt>
          <cx:pt idx="86751">194</cx:pt>
          <cx:pt idx="86752">213</cx:pt>
          <cx:pt idx="86753">219</cx:pt>
          <cx:pt idx="86754">224</cx:pt>
          <cx:pt idx="86755">185</cx:pt>
          <cx:pt idx="86756">190</cx:pt>
          <cx:pt idx="86757">138</cx:pt>
          <cx:pt idx="86758">39</cx:pt>
          <cx:pt idx="86759">15</cx:pt>
          <cx:pt idx="86760">17</cx:pt>
          <cx:pt idx="86761">21</cx:pt>
          <cx:pt idx="86762">9</cx:pt>
          <cx:pt idx="86763">26</cx:pt>
          <cx:pt idx="86764">53</cx:pt>
          <cx:pt idx="86765">112</cx:pt>
          <cx:pt idx="86766">206</cx:pt>
          <cx:pt idx="86767">205</cx:pt>
          <cx:pt idx="86768">244</cx:pt>
          <cx:pt idx="86769">239</cx:pt>
          <cx:pt idx="86770">251</cx:pt>
          <cx:pt idx="86771">194</cx:pt>
          <cx:pt idx="86772">219</cx:pt>
          <cx:pt idx="86773">201</cx:pt>
          <cx:pt idx="86774">216</cx:pt>
          <cx:pt idx="86775">186</cx:pt>
          <cx:pt idx="86776">202</cx:pt>
          <cx:pt idx="86777">208</cx:pt>
          <cx:pt idx="86778">204</cx:pt>
          <cx:pt idx="86779">190</cx:pt>
          <cx:pt idx="86780">193</cx:pt>
          <cx:pt idx="86781">133</cx:pt>
          <cx:pt idx="86782">59</cx:pt>
          <cx:pt idx="86783">39</cx:pt>
          <cx:pt idx="86784">28</cx:pt>
          <cx:pt idx="86785">17</cx:pt>
          <cx:pt idx="86786">22</cx:pt>
          <cx:pt idx="86787">59</cx:pt>
          <cx:pt idx="86788">74</cx:pt>
          <cx:pt idx="86789">110</cx:pt>
          <cx:pt idx="86790">218</cx:pt>
          <cx:pt idx="86791">205</cx:pt>
          <cx:pt idx="86792">234</cx:pt>
          <cx:pt idx="86793">245</cx:pt>
          <cx:pt idx="86794">240</cx:pt>
          <cx:pt idx="86795">204</cx:pt>
          <cx:pt idx="86796">208</cx:pt>
          <cx:pt idx="86797">199</cx:pt>
          <cx:pt idx="86798">221</cx:pt>
          <cx:pt idx="86799">193</cx:pt>
          <cx:pt idx="86800">207</cx:pt>
          <cx:pt idx="86801">201</cx:pt>
          <cx:pt idx="86802">198</cx:pt>
          <cx:pt idx="86803">196</cx:pt>
          <cx:pt idx="86804">186</cx:pt>
          <cx:pt idx="86805">130</cx:pt>
          <cx:pt idx="86806">61</cx:pt>
          <cx:pt idx="86807">39</cx:pt>
          <cx:pt idx="86808">27</cx:pt>
          <cx:pt idx="86809">18</cx:pt>
          <cx:pt idx="86810">16</cx:pt>
          <cx:pt idx="86811">56</cx:pt>
          <cx:pt idx="86812">65</cx:pt>
          <cx:pt idx="86813">116</cx:pt>
          <cx:pt idx="86814">222</cx:pt>
          <cx:pt idx="86815">204</cx:pt>
          <cx:pt idx="86816">224</cx:pt>
          <cx:pt idx="86817">248</cx:pt>
          <cx:pt idx="86818">235</cx:pt>
          <cx:pt idx="86819">180</cx:pt>
          <cx:pt idx="86820">201</cx:pt>
          <cx:pt idx="86821">212</cx:pt>
          <cx:pt idx="86822">236</cx:pt>
          <cx:pt idx="86823">210</cx:pt>
          <cx:pt idx="86824">217</cx:pt>
          <cx:pt idx="86825">230</cx:pt>
          <cx:pt idx="86826">217</cx:pt>
          <cx:pt idx="86827">196</cx:pt>
          <cx:pt idx="86828">186</cx:pt>
          <cx:pt idx="86829">133</cx:pt>
          <cx:pt idx="86830">66</cx:pt>
          <cx:pt idx="86831">35</cx:pt>
          <cx:pt idx="86832">25</cx:pt>
          <cx:pt idx="86833">18</cx:pt>
          <cx:pt idx="86834">20</cx:pt>
          <cx:pt idx="86835">51</cx:pt>
          <cx:pt idx="86836">78</cx:pt>
          <cx:pt idx="86837">132</cx:pt>
          <cx:pt idx="86838">217</cx:pt>
          <cx:pt idx="86839">186</cx:pt>
          <cx:pt idx="86840">238</cx:pt>
          <cx:pt idx="86841">243</cx:pt>
          <cx:pt idx="86842">238</cx:pt>
          <cx:pt idx="86843">217</cx:pt>
          <cx:pt idx="86844">199</cx:pt>
          <cx:pt idx="86845">208</cx:pt>
          <cx:pt idx="86846">250</cx:pt>
          <cx:pt idx="86847">208</cx:pt>
          <cx:pt idx="86848">219</cx:pt>
          <cx:pt idx="86849">218</cx:pt>
          <cx:pt idx="86850">221</cx:pt>
          <cx:pt idx="86851">205</cx:pt>
          <cx:pt idx="86852">199</cx:pt>
          <cx:pt idx="86853">147</cx:pt>
          <cx:pt idx="86854">68</cx:pt>
          <cx:pt idx="86855">43</cx:pt>
          <cx:pt idx="86856">25</cx:pt>
          <cx:pt idx="86857">20</cx:pt>
          <cx:pt idx="86858">19</cx:pt>
          <cx:pt idx="86859">56</cx:pt>
          <cx:pt idx="86860">66</cx:pt>
          <cx:pt idx="86861">133</cx:pt>
          <cx:pt idx="86862">216</cx:pt>
          <cx:pt idx="86863">214</cx:pt>
          <cx:pt idx="86864">232</cx:pt>
          <cx:pt idx="86865">242</cx:pt>
          <cx:pt idx="86866">249</cx:pt>
          <cx:pt idx="86867">208</cx:pt>
          <cx:pt idx="86868">234</cx:pt>
          <cx:pt idx="86869">224</cx:pt>
          <cx:pt idx="86870">240</cx:pt>
          <cx:pt idx="86871">235</cx:pt>
          <cx:pt idx="86872">211</cx:pt>
          <cx:pt idx="86873">217</cx:pt>
          <cx:pt idx="86874">232</cx:pt>
          <cx:pt idx="86875">196</cx:pt>
          <cx:pt idx="86876">209</cx:pt>
          <cx:pt idx="86877">144</cx:pt>
          <cx:pt idx="86878">74</cx:pt>
          <cx:pt idx="86879">39</cx:pt>
          <cx:pt idx="86880">20</cx:pt>
          <cx:pt idx="86881">10</cx:pt>
          <cx:pt idx="86882">8</cx:pt>
          <cx:pt idx="86883">28</cx:pt>
          <cx:pt idx="86884">47</cx:pt>
          <cx:pt idx="86885">89</cx:pt>
          <cx:pt idx="86886">179</cx:pt>
          <cx:pt idx="86887">160</cx:pt>
          <cx:pt idx="86888">214</cx:pt>
          <cx:pt idx="86889">208</cx:pt>
          <cx:pt idx="86890">229</cx:pt>
          <cx:pt idx="86891">167</cx:pt>
          <cx:pt idx="86892">196</cx:pt>
          <cx:pt idx="86893">174</cx:pt>
          <cx:pt idx="86894">194</cx:pt>
          <cx:pt idx="86895">161</cx:pt>
          <cx:pt idx="86896">143</cx:pt>
          <cx:pt idx="86897">148</cx:pt>
          <cx:pt idx="86898">132</cx:pt>
          <cx:pt idx="86899">117</cx:pt>
          <cx:pt idx="86900">122</cx:pt>
          <cx:pt idx="86901">92</cx:pt>
          <cx:pt idx="86902">18</cx:pt>
          <cx:pt idx="86903">7</cx:pt>
          <cx:pt idx="86904">6</cx:pt>
          <cx:pt idx="86905">2</cx:pt>
          <cx:pt idx="86906">3</cx:pt>
          <cx:pt idx="86907">18</cx:pt>
          <cx:pt idx="86908">42</cx:pt>
          <cx:pt idx="86909">68</cx:pt>
          <cx:pt idx="86910">138</cx:pt>
          <cx:pt idx="86911">132</cx:pt>
          <cx:pt idx="86912">168</cx:pt>
          <cx:pt idx="86913">191</cx:pt>
          <cx:pt idx="86914">208</cx:pt>
          <cx:pt idx="86915">181</cx:pt>
          <cx:pt idx="86916">198</cx:pt>
          <cx:pt idx="86917">226</cx:pt>
          <cx:pt idx="86918">233</cx:pt>
          <cx:pt idx="86919">201</cx:pt>
          <cx:pt idx="86920">199</cx:pt>
          <cx:pt idx="86921">225</cx:pt>
          <cx:pt idx="86922">209</cx:pt>
          <cx:pt idx="86923">190</cx:pt>
          <cx:pt idx="86924">207</cx:pt>
          <cx:pt idx="86925">133</cx:pt>
          <cx:pt idx="86926">45</cx:pt>
          <cx:pt idx="86927">15</cx:pt>
          <cx:pt idx="86928">14</cx:pt>
          <cx:pt idx="86929">14</cx:pt>
          <cx:pt idx="86930">9</cx:pt>
          <cx:pt idx="86931">22</cx:pt>
          <cx:pt idx="86932">51</cx:pt>
          <cx:pt idx="86933">102</cx:pt>
          <cx:pt idx="86934">220</cx:pt>
          <cx:pt idx="86935">208</cx:pt>
          <cx:pt idx="86936">247</cx:pt>
          <cx:pt idx="86937">255</cx:pt>
          <cx:pt idx="86938">243</cx:pt>
          <cx:pt idx="86939">224</cx:pt>
          <cx:pt idx="86940">201</cx:pt>
          <cx:pt idx="86941">209</cx:pt>
          <cx:pt idx="86942">238</cx:pt>
          <cx:pt idx="86943">214</cx:pt>
          <cx:pt idx="86944">212</cx:pt>
          <cx:pt idx="86945">226</cx:pt>
          <cx:pt idx="86946">210</cx:pt>
          <cx:pt idx="86947">199</cx:pt>
          <cx:pt idx="86948">188</cx:pt>
          <cx:pt idx="86949">141</cx:pt>
          <cx:pt idx="86950">59</cx:pt>
          <cx:pt idx="86951">40</cx:pt>
          <cx:pt idx="86952">28</cx:pt>
          <cx:pt idx="86953">17</cx:pt>
          <cx:pt idx="86954">20</cx:pt>
          <cx:pt idx="86955">54</cx:pt>
          <cx:pt idx="86956">68</cx:pt>
          <cx:pt idx="86957">113</cx:pt>
          <cx:pt idx="86958">219</cx:pt>
          <cx:pt idx="86959">200</cx:pt>
          <cx:pt idx="86960">233</cx:pt>
          <cx:pt idx="86961">245</cx:pt>
          <cx:pt idx="86962">238</cx:pt>
          <cx:pt idx="86963">198</cx:pt>
          <cx:pt idx="86964">197</cx:pt>
          <cx:pt idx="86965">207</cx:pt>
          <cx:pt idx="86966">223</cx:pt>
          <cx:pt idx="86967">199</cx:pt>
          <cx:pt idx="86968">196</cx:pt>
          <cx:pt idx="86969">201</cx:pt>
          <cx:pt idx="86970">219</cx:pt>
          <cx:pt idx="86971">179</cx:pt>
          <cx:pt idx="86972">174</cx:pt>
          <cx:pt idx="86973">129</cx:pt>
          <cx:pt idx="86974">74</cx:pt>
          <cx:pt idx="86975">47</cx:pt>
          <cx:pt idx="86976">29</cx:pt>
          <cx:pt idx="86977">23</cx:pt>
          <cx:pt idx="86978">18</cx:pt>
          <cx:pt idx="86979">49</cx:pt>
          <cx:pt idx="86980">76</cx:pt>
          <cx:pt idx="86981">99</cx:pt>
          <cx:pt idx="86982">210</cx:pt>
          <cx:pt idx="86983">196</cx:pt>
          <cx:pt idx="86984">247</cx:pt>
          <cx:pt idx="86985">226</cx:pt>
          <cx:pt idx="86986">247</cx:pt>
          <cx:pt idx="86987">213</cx:pt>
          <cx:pt idx="86988">199</cx:pt>
          <cx:pt idx="86989">209</cx:pt>
          <cx:pt idx="86990">233</cx:pt>
          <cx:pt idx="86991">203</cx:pt>
          <cx:pt idx="86992">224</cx:pt>
          <cx:pt idx="86993">214</cx:pt>
          <cx:pt idx="86994">200</cx:pt>
          <cx:pt idx="86995">204</cx:pt>
          <cx:pt idx="86996">203</cx:pt>
          <cx:pt idx="86997">147</cx:pt>
          <cx:pt idx="86998">61</cx:pt>
          <cx:pt idx="86999">35</cx:pt>
          <cx:pt idx="87000">26</cx:pt>
          <cx:pt idx="87001">16</cx:pt>
          <cx:pt idx="87002">19</cx:pt>
          <cx:pt idx="87003">50</cx:pt>
          <cx:pt idx="87004">83</cx:pt>
          <cx:pt idx="87005">99</cx:pt>
          <cx:pt idx="87006">204</cx:pt>
          <cx:pt idx="87007">211</cx:pt>
          <cx:pt idx="87008">234</cx:pt>
          <cx:pt idx="87009">243</cx:pt>
          <cx:pt idx="87010">267</cx:pt>
          <cx:pt idx="87011">234</cx:pt>
          <cx:pt idx="87012">237</cx:pt>
          <cx:pt idx="87013">208</cx:pt>
          <cx:pt idx="87014">263</cx:pt>
          <cx:pt idx="87015">245</cx:pt>
          <cx:pt idx="87016">216</cx:pt>
          <cx:pt idx="87017">204</cx:pt>
          <cx:pt idx="87018">207</cx:pt>
          <cx:pt idx="87019">193</cx:pt>
          <cx:pt idx="87020">180</cx:pt>
          <cx:pt idx="87021">143</cx:pt>
          <cx:pt idx="87022">105</cx:pt>
          <cx:pt idx="87023">45</cx:pt>
          <cx:pt idx="87024">34</cx:pt>
          <cx:pt idx="87025">16</cx:pt>
          <cx:pt idx="87026">14</cx:pt>
          <cx:pt idx="87027">48</cx:pt>
          <cx:pt idx="87028">87</cx:pt>
          <cx:pt idx="87029">112</cx:pt>
          <cx:pt idx="87030">196</cx:pt>
          <cx:pt idx="87031">207</cx:pt>
          <cx:pt idx="87032">225</cx:pt>
          <cx:pt idx="87033">241</cx:pt>
          <cx:pt idx="87034">292</cx:pt>
          <cx:pt idx="87035">253</cx:pt>
          <cx:pt idx="87036">230</cx:pt>
          <cx:pt idx="87037">237</cx:pt>
          <cx:pt idx="87038">287</cx:pt>
          <cx:pt idx="87039">239</cx:pt>
          <cx:pt idx="87040">222</cx:pt>
          <cx:pt idx="87041">226</cx:pt>
          <cx:pt idx="87042">219</cx:pt>
          <cx:pt idx="87043">188</cx:pt>
          <cx:pt idx="87044">197</cx:pt>
          <cx:pt idx="87045">154</cx:pt>
          <cx:pt idx="87046">74</cx:pt>
          <cx:pt idx="87047">46</cx:pt>
          <cx:pt idx="87048">27</cx:pt>
          <cx:pt idx="87049">8</cx:pt>
          <cx:pt idx="87050">8</cx:pt>
          <cx:pt idx="87051">25</cx:pt>
          <cx:pt idx="87052">62</cx:pt>
          <cx:pt idx="87053">96</cx:pt>
          <cx:pt idx="87054">175</cx:pt>
          <cx:pt idx="87055">157</cx:pt>
          <cx:pt idx="87056">216</cx:pt>
          <cx:pt idx="87057">218</cx:pt>
          <cx:pt idx="87058">228</cx:pt>
          <cx:pt idx="87059">188</cx:pt>
          <cx:pt idx="87060">194</cx:pt>
          <cx:pt idx="87061">196</cx:pt>
          <cx:pt idx="87062">180</cx:pt>
          <cx:pt idx="87063">157</cx:pt>
          <cx:pt idx="87064">143</cx:pt>
          <cx:pt idx="87065">146</cx:pt>
          <cx:pt idx="87066">136</cx:pt>
          <cx:pt idx="87067">117</cx:pt>
          <cx:pt idx="87068">112</cx:pt>
          <cx:pt idx="87069">81</cx:pt>
          <cx:pt idx="87070">30</cx:pt>
          <cx:pt idx="87071">11</cx:pt>
          <cx:pt idx="87072">7</cx:pt>
          <cx:pt idx="87073">1</cx:pt>
          <cx:pt idx="87074">2</cx:pt>
          <cx:pt idx="87075">16</cx:pt>
          <cx:pt idx="87076">53</cx:pt>
          <cx:pt idx="87077">68</cx:pt>
          <cx:pt idx="87078">137</cx:pt>
          <cx:pt idx="87079">124</cx:pt>
          <cx:pt idx="87080">165</cx:pt>
          <cx:pt idx="87081">197</cx:pt>
          <cx:pt idx="87082">210</cx:pt>
          <cx:pt idx="87083">197</cx:pt>
          <cx:pt idx="87084">204</cx:pt>
          <cx:pt idx="87085">195</cx:pt>
          <cx:pt idx="87086">239</cx:pt>
          <cx:pt idx="87087">210</cx:pt>
          <cx:pt idx="87088">214</cx:pt>
          <cx:pt idx="87089">223</cx:pt>
          <cx:pt idx="87090">219</cx:pt>
          <cx:pt idx="87091">201</cx:pt>
          <cx:pt idx="87092">201</cx:pt>
          <cx:pt idx="87093">144</cx:pt>
          <cx:pt idx="87094">51</cx:pt>
          <cx:pt idx="87095">15</cx:pt>
          <cx:pt idx="87096">19</cx:pt>
          <cx:pt idx="87097">15</cx:pt>
          <cx:pt idx="87098">10</cx:pt>
          <cx:pt idx="87099">27</cx:pt>
          <cx:pt idx="87100">52</cx:pt>
          <cx:pt idx="87101">120</cx:pt>
          <cx:pt idx="87102">229</cx:pt>
          <cx:pt idx="87103">207</cx:pt>
          <cx:pt idx="87104">261</cx:pt>
          <cx:pt idx="87105">256</cx:pt>
          <cx:pt idx="87106">271</cx:pt>
          <cx:pt idx="87107">238</cx:pt>
          <cx:pt idx="87108">198</cx:pt>
          <cx:pt idx="87109">211</cx:pt>
          <cx:pt idx="87110">232</cx:pt>
          <cx:pt idx="87111">216</cx:pt>
          <cx:pt idx="87112">225</cx:pt>
          <cx:pt idx="87113">225</cx:pt>
          <cx:pt idx="87114">224</cx:pt>
          <cx:pt idx="87115">208</cx:pt>
          <cx:pt idx="87116">201</cx:pt>
          <cx:pt idx="87117">129</cx:pt>
          <cx:pt idx="87118">63</cx:pt>
          <cx:pt idx="87119">35</cx:pt>
          <cx:pt idx="87120">25</cx:pt>
          <cx:pt idx="87121">15</cx:pt>
          <cx:pt idx="87122">24</cx:pt>
          <cx:pt idx="87123">46</cx:pt>
          <cx:pt idx="87124">83</cx:pt>
          <cx:pt idx="87125">110</cx:pt>
          <cx:pt idx="87126">227</cx:pt>
          <cx:pt idx="87127">201</cx:pt>
          <cx:pt idx="87128">246</cx:pt>
          <cx:pt idx="87129">229</cx:pt>
          <cx:pt idx="87130">242</cx:pt>
          <cx:pt idx="87131">219</cx:pt>
          <cx:pt idx="87132">218</cx:pt>
          <cx:pt idx="87133">223</cx:pt>
          <cx:pt idx="87134">245</cx:pt>
          <cx:pt idx="87135">193</cx:pt>
          <cx:pt idx="87136">211</cx:pt>
          <cx:pt idx="87137">205</cx:pt>
          <cx:pt idx="87138">217</cx:pt>
          <cx:pt idx="87139">169</cx:pt>
          <cx:pt idx="87140">175</cx:pt>
          <cx:pt idx="87141">128</cx:pt>
          <cx:pt idx="87142">63</cx:pt>
          <cx:pt idx="87143">45</cx:pt>
          <cx:pt idx="87144">27</cx:pt>
          <cx:pt idx="87145">14</cx:pt>
          <cx:pt idx="87146">15</cx:pt>
          <cx:pt idx="87147">59</cx:pt>
          <cx:pt idx="87148">72</cx:pt>
          <cx:pt idx="87149">104</cx:pt>
          <cx:pt idx="87150">230</cx:pt>
          <cx:pt idx="87151">201</cx:pt>
          <cx:pt idx="87152">231</cx:pt>
          <cx:pt idx="87153">227</cx:pt>
          <cx:pt idx="87154">247</cx:pt>
          <cx:pt idx="87155">229</cx:pt>
          <cx:pt idx="87156">205</cx:pt>
          <cx:pt idx="87157">216</cx:pt>
          <cx:pt idx="87158">252</cx:pt>
          <cx:pt idx="87159">220</cx:pt>
          <cx:pt idx="87160">202</cx:pt>
          <cx:pt idx="87161">225</cx:pt>
          <cx:pt idx="87162">213</cx:pt>
          <cx:pt idx="87163">207</cx:pt>
          <cx:pt idx="87164">194</cx:pt>
          <cx:pt idx="87165">141</cx:pt>
          <cx:pt idx="87166">65</cx:pt>
          <cx:pt idx="87167">41</cx:pt>
          <cx:pt idx="87168">27</cx:pt>
          <cx:pt idx="87169">16</cx:pt>
          <cx:pt idx="87170">15</cx:pt>
          <cx:pt idx="87171">44</cx:pt>
          <cx:pt idx="87172">70</cx:pt>
          <cx:pt idx="87173">130</cx:pt>
          <cx:pt idx="87174">218</cx:pt>
          <cx:pt idx="87175">198</cx:pt>
          <cx:pt idx="87176">242</cx:pt>
          <cx:pt idx="87177">245</cx:pt>
          <cx:pt idx="87178">264</cx:pt>
          <cx:pt idx="87179">225</cx:pt>
          <cx:pt idx="87180">226</cx:pt>
          <cx:pt idx="87181">204</cx:pt>
          <cx:pt idx="87182">247</cx:pt>
          <cx:pt idx="87183">219</cx:pt>
          <cx:pt idx="87184">228</cx:pt>
          <cx:pt idx="87185">237</cx:pt>
          <cx:pt idx="87186">223</cx:pt>
          <cx:pt idx="87187">187</cx:pt>
          <cx:pt idx="87188">173</cx:pt>
          <cx:pt idx="87189">149</cx:pt>
          <cx:pt idx="87190">86</cx:pt>
          <cx:pt idx="87191">48</cx:pt>
          <cx:pt idx="87192">34</cx:pt>
          <cx:pt idx="87193">14</cx:pt>
          <cx:pt idx="87194">15</cx:pt>
          <cx:pt idx="87195">47</cx:pt>
          <cx:pt idx="87196">79</cx:pt>
          <cx:pt idx="87197">109</cx:pt>
          <cx:pt idx="87198">209</cx:pt>
          <cx:pt idx="87199">208</cx:pt>
          <cx:pt idx="87200">236</cx:pt>
          <cx:pt idx="87201">219</cx:pt>
          <cx:pt idx="87202">259</cx:pt>
          <cx:pt idx="87203">231</cx:pt>
          <cx:pt idx="87204">225</cx:pt>
          <cx:pt idx="87205">232</cx:pt>
          <cx:pt idx="87206">263</cx:pt>
          <cx:pt idx="87207">249</cx:pt>
          <cx:pt idx="87208">232</cx:pt>
          <cx:pt idx="87209">231</cx:pt>
          <cx:pt idx="87210">220</cx:pt>
          <cx:pt idx="87211">188</cx:pt>
          <cx:pt idx="87212">231</cx:pt>
          <cx:pt idx="87213">154</cx:pt>
          <cx:pt idx="87214">70</cx:pt>
          <cx:pt idx="87215">43</cx:pt>
          <cx:pt idx="87216">26</cx:pt>
          <cx:pt idx="87217">16</cx:pt>
          <cx:pt idx="87218">9</cx:pt>
          <cx:pt idx="87219">28</cx:pt>
          <cx:pt idx="87220">53</cx:pt>
          <cx:pt idx="87221">90</cx:pt>
          <cx:pt idx="87222">182</cx:pt>
          <cx:pt idx="87223">164</cx:pt>
          <cx:pt idx="87224">213</cx:pt>
          <cx:pt idx="87225">240</cx:pt>
          <cx:pt idx="87226">245</cx:pt>
          <cx:pt idx="87227">209</cx:pt>
          <cx:pt idx="87228">202</cx:pt>
          <cx:pt idx="87229">207</cx:pt>
          <cx:pt idx="87230">205</cx:pt>
          <cx:pt idx="87231">172</cx:pt>
          <cx:pt idx="87232">154</cx:pt>
          <cx:pt idx="87233">145</cx:pt>
          <cx:pt idx="87234">146</cx:pt>
          <cx:pt idx="87235">132</cx:pt>
          <cx:pt idx="87236">126</cx:pt>
          <cx:pt idx="87237">97</cx:pt>
          <cx:pt idx="87238">40</cx:pt>
          <cx:pt idx="87239">18</cx:pt>
          <cx:pt idx="87240">7</cx:pt>
          <cx:pt idx="87241">1</cx:pt>
          <cx:pt idx="87242">3</cx:pt>
          <cx:pt idx="87243">20</cx:pt>
          <cx:pt idx="87244">50</cx:pt>
          <cx:pt idx="87245">66</cx:pt>
          <cx:pt idx="87246">129</cx:pt>
          <cx:pt idx="87247">142</cx:pt>
          <cx:pt idx="87248">168</cx:pt>
          <cx:pt idx="87249">195</cx:pt>
          <cx:pt idx="87250">228</cx:pt>
          <cx:pt idx="87251">198</cx:pt>
          <cx:pt idx="87252">217</cx:pt>
          <cx:pt idx="87253">211</cx:pt>
          <cx:pt idx="87254">232</cx:pt>
          <cx:pt idx="87255">214</cx:pt>
          <cx:pt idx="87256">215</cx:pt>
          <cx:pt idx="87257">222</cx:pt>
          <cx:pt idx="87258">233</cx:pt>
          <cx:pt idx="87259">199</cx:pt>
          <cx:pt idx="87260">217</cx:pt>
          <cx:pt idx="87261">135</cx:pt>
          <cx:pt idx="87262">39</cx:pt>
          <cx:pt idx="87263">13</cx:pt>
          <cx:pt idx="87264">22</cx:pt>
          <cx:pt idx="87265">13</cx:pt>
          <cx:pt idx="87266">10</cx:pt>
          <cx:pt idx="87267">26</cx:pt>
          <cx:pt idx="87268">43</cx:pt>
          <cx:pt idx="87269">122</cx:pt>
          <cx:pt idx="87270">219</cx:pt>
          <cx:pt idx="87271">220</cx:pt>
          <cx:pt idx="87272">247</cx:pt>
          <cx:pt idx="87273">260</cx:pt>
          <cx:pt idx="87274">247</cx:pt>
          <cx:pt idx="87275">210</cx:pt>
          <cx:pt idx="87276">220</cx:pt>
          <cx:pt idx="87277">206</cx:pt>
          <cx:pt idx="87278">237</cx:pt>
          <cx:pt idx="87279">210</cx:pt>
          <cx:pt idx="87280">217</cx:pt>
          <cx:pt idx="87281">221</cx:pt>
          <cx:pt idx="87282">212</cx:pt>
          <cx:pt idx="87283">187</cx:pt>
          <cx:pt idx="87284">181</cx:pt>
          <cx:pt idx="87285">127</cx:pt>
          <cx:pt idx="87286">66</cx:pt>
          <cx:pt idx="87287">40</cx:pt>
          <cx:pt idx="87288">29</cx:pt>
          <cx:pt idx="87289">17</cx:pt>
          <cx:pt idx="87290">21</cx:pt>
          <cx:pt idx="87291">50</cx:pt>
          <cx:pt idx="87292">72</cx:pt>
          <cx:pt idx="87293">116</cx:pt>
          <cx:pt idx="87294">216</cx:pt>
          <cx:pt idx="87295">198</cx:pt>
          <cx:pt idx="87296">238</cx:pt>
          <cx:pt idx="87297">239</cx:pt>
          <cx:pt idx="87298">245</cx:pt>
          <cx:pt idx="87299">205</cx:pt>
          <cx:pt idx="87300">199</cx:pt>
          <cx:pt idx="87301">217</cx:pt>
          <cx:pt idx="87302">246</cx:pt>
          <cx:pt idx="87303">192</cx:pt>
          <cx:pt idx="87304">210</cx:pt>
          <cx:pt idx="87305">206</cx:pt>
          <cx:pt idx="87306">204</cx:pt>
          <cx:pt idx="87307">173</cx:pt>
          <cx:pt idx="87308">171</cx:pt>
          <cx:pt idx="87309">125</cx:pt>
          <cx:pt idx="87310">65</cx:pt>
          <cx:pt idx="87311">41</cx:pt>
          <cx:pt idx="87312">26</cx:pt>
          <cx:pt idx="87313">16</cx:pt>
          <cx:pt idx="87314">19</cx:pt>
          <cx:pt idx="87315">48</cx:pt>
          <cx:pt idx="87316">74</cx:pt>
          <cx:pt idx="87317">115</cx:pt>
          <cx:pt idx="87318">206</cx:pt>
          <cx:pt idx="87319">201</cx:pt>
          <cx:pt idx="87320">245</cx:pt>
          <cx:pt idx="87321">243</cx:pt>
          <cx:pt idx="87322">250</cx:pt>
          <cx:pt idx="87323">225</cx:pt>
          <cx:pt idx="87324">214</cx:pt>
          <cx:pt idx="87325">225</cx:pt>
          <cx:pt idx="87326">263</cx:pt>
          <cx:pt idx="87327">218</cx:pt>
          <cx:pt idx="87328">229</cx:pt>
          <cx:pt idx="87329">215</cx:pt>
          <cx:pt idx="87330">224</cx:pt>
          <cx:pt idx="87331">191</cx:pt>
          <cx:pt idx="87332">207</cx:pt>
          <cx:pt idx="87333">144</cx:pt>
          <cx:pt idx="87334">73</cx:pt>
          <cx:pt idx="87335">49</cx:pt>
          <cx:pt idx="87336">34</cx:pt>
          <cx:pt idx="87337">19</cx:pt>
          <cx:pt idx="87338">15</cx:pt>
          <cx:pt idx="87339">58</cx:pt>
          <cx:pt idx="87340">81</cx:pt>
          <cx:pt idx="87341">120</cx:pt>
          <cx:pt idx="87342">196</cx:pt>
          <cx:pt idx="87343">220</cx:pt>
          <cx:pt idx="87344">249</cx:pt>
          <cx:pt idx="87345">256</cx:pt>
          <cx:pt idx="87346">286</cx:pt>
          <cx:pt idx="87347">276</cx:pt>
          <cx:pt idx="87348">232</cx:pt>
          <cx:pt idx="87349">240</cx:pt>
          <cx:pt idx="87350">259</cx:pt>
          <cx:pt idx="87351">221</cx:pt>
          <cx:pt idx="87352">229</cx:pt>
          <cx:pt idx="87353">217</cx:pt>
          <cx:pt idx="87354">208</cx:pt>
          <cx:pt idx="87355">217</cx:pt>
          <cx:pt idx="87356">207</cx:pt>
          <cx:pt idx="87357">154</cx:pt>
          <cx:pt idx="87358">77</cx:pt>
          <cx:pt idx="87359">46</cx:pt>
          <cx:pt idx="87360">30</cx:pt>
          <cx:pt idx="87361">16</cx:pt>
          <cx:pt idx="87362">15</cx:pt>
          <cx:pt idx="87363">63</cx:pt>
          <cx:pt idx="87364">76</cx:pt>
          <cx:pt idx="87365">109</cx:pt>
          <cx:pt idx="87366">219</cx:pt>
          <cx:pt idx="87367">187</cx:pt>
          <cx:pt idx="87368">241</cx:pt>
          <cx:pt idx="87369">242</cx:pt>
          <cx:pt idx="87370">292</cx:pt>
          <cx:pt idx="87371">261</cx:pt>
          <cx:pt idx="87372">234</cx:pt>
          <cx:pt idx="87373">237</cx:pt>
          <cx:pt idx="87374">260</cx:pt>
          <cx:pt idx="87375">224</cx:pt>
          <cx:pt idx="87376">223</cx:pt>
          <cx:pt idx="87377">228</cx:pt>
          <cx:pt idx="87378">234</cx:pt>
          <cx:pt idx="87379">217</cx:pt>
          <cx:pt idx="87380">215</cx:pt>
          <cx:pt idx="87381">182</cx:pt>
          <cx:pt idx="87382">76</cx:pt>
          <cx:pt idx="87383">47</cx:pt>
          <cx:pt idx="87384">24</cx:pt>
          <cx:pt idx="87385">13</cx:pt>
          <cx:pt idx="87386">9</cx:pt>
          <cx:pt idx="87387">33</cx:pt>
          <cx:pt idx="87388">65</cx:pt>
          <cx:pt idx="87389">94</cx:pt>
          <cx:pt idx="87390">185</cx:pt>
          <cx:pt idx="87391">184</cx:pt>
          <cx:pt idx="87392">227</cx:pt>
          <cx:pt idx="87393">244</cx:pt>
          <cx:pt idx="87394">265</cx:pt>
          <cx:pt idx="87395">232</cx:pt>
          <cx:pt idx="87396">233</cx:pt>
          <cx:pt idx="87397">237</cx:pt>
          <cx:pt idx="87398">227</cx:pt>
          <cx:pt idx="87399">194</cx:pt>
          <cx:pt idx="87400">167</cx:pt>
          <cx:pt idx="87401">180</cx:pt>
          <cx:pt idx="87402">178</cx:pt>
          <cx:pt idx="87403">150</cx:pt>
          <cx:pt idx="87404">120</cx:pt>
          <cx:pt idx="87405">83</cx:pt>
          <cx:pt idx="87406">38</cx:pt>
          <cx:pt idx="87407">15</cx:pt>
          <cx:pt idx="87408">8</cx:pt>
          <cx:pt idx="87409">2</cx:pt>
          <cx:pt idx="87410">2</cx:pt>
          <cx:pt idx="87411">22</cx:pt>
          <cx:pt idx="87412">46</cx:pt>
          <cx:pt idx="87413">73</cx:pt>
          <cx:pt idx="87414">135</cx:pt>
          <cx:pt idx="87415">128</cx:pt>
          <cx:pt idx="87416">174</cx:pt>
          <cx:pt idx="87417">202</cx:pt>
          <cx:pt idx="87418">209</cx:pt>
          <cx:pt idx="87419">205</cx:pt>
          <cx:pt idx="87420">201</cx:pt>
          <cx:pt idx="87421">219</cx:pt>
          <cx:pt idx="87422">247</cx:pt>
          <cx:pt idx="87423">202</cx:pt>
          <cx:pt idx="87424">214</cx:pt>
          <cx:pt idx="87425">233</cx:pt>
          <cx:pt idx="87426">215</cx:pt>
          <cx:pt idx="87427">190</cx:pt>
          <cx:pt idx="87428">205</cx:pt>
          <cx:pt idx="87429">129</cx:pt>
          <cx:pt idx="87430">55</cx:pt>
          <cx:pt idx="87431">15</cx:pt>
          <cx:pt idx="87432">16</cx:pt>
          <cx:pt idx="87433">14</cx:pt>
          <cx:pt idx="87434">13</cx:pt>
          <cx:pt idx="87435">31</cx:pt>
          <cx:pt idx="87436">46</cx:pt>
          <cx:pt idx="87437">100</cx:pt>
          <cx:pt idx="87438">208</cx:pt>
          <cx:pt idx="87439">180</cx:pt>
          <cx:pt idx="87440">211</cx:pt>
          <cx:pt idx="87441">238</cx:pt>
          <cx:pt idx="87442">218</cx:pt>
          <cx:pt idx="87443">210</cx:pt>
          <cx:pt idx="87444">206</cx:pt>
          <cx:pt idx="87445">190</cx:pt>
          <cx:pt idx="87446">223</cx:pt>
          <cx:pt idx="87447">181</cx:pt>
          <cx:pt idx="87448">203</cx:pt>
          <cx:pt idx="87449">204</cx:pt>
          <cx:pt idx="87450">199</cx:pt>
          <cx:pt idx="87451">170</cx:pt>
          <cx:pt idx="87452">165</cx:pt>
          <cx:pt idx="87453">125</cx:pt>
          <cx:pt idx="87454">63</cx:pt>
          <cx:pt idx="87455">41</cx:pt>
          <cx:pt idx="87456">25</cx:pt>
          <cx:pt idx="87457">17</cx:pt>
          <cx:pt idx="87458">20</cx:pt>
          <cx:pt idx="87459">50</cx:pt>
          <cx:pt idx="87460">60</cx:pt>
          <cx:pt idx="87461">88</cx:pt>
          <cx:pt idx="87462">164</cx:pt>
          <cx:pt idx="87463">150</cx:pt>
          <cx:pt idx="87464">182</cx:pt>
          <cx:pt idx="87465">185</cx:pt>
          <cx:pt idx="87466">188</cx:pt>
          <cx:pt idx="87467">155</cx:pt>
          <cx:pt idx="87468">171</cx:pt>
          <cx:pt idx="87469">144</cx:pt>
          <cx:pt idx="87470">127</cx:pt>
          <cx:pt idx="87471">108</cx:pt>
          <cx:pt idx="87472">97</cx:pt>
          <cx:pt idx="87473">80</cx:pt>
          <cx:pt idx="87474">77</cx:pt>
          <cx:pt idx="87475">58</cx:pt>
          <cx:pt idx="87476">74</cx:pt>
          <cx:pt idx="87477">44</cx:pt>
          <cx:pt idx="87478">22</cx:pt>
          <cx:pt idx="87479">11</cx:pt>
          <cx:pt idx="87480">9</cx:pt>
          <cx:pt idx="87481">4</cx:pt>
          <cx:pt idx="87482">1</cx:pt>
          <cx:pt idx="87483">13</cx:pt>
          <cx:pt idx="87484">32</cx:pt>
          <cx:pt idx="87485">33</cx:pt>
          <cx:pt idx="87486">66</cx:pt>
          <cx:pt idx="87487">67</cx:pt>
          <cx:pt idx="87488">94</cx:pt>
          <cx:pt idx="87489">115</cx:pt>
          <cx:pt idx="87490">146</cx:pt>
          <cx:pt idx="87491">133</cx:pt>
          <cx:pt idx="87492">133</cx:pt>
          <cx:pt idx="87493">128</cx:pt>
          <cx:pt idx="87494">127</cx:pt>
          <cx:pt idx="87495">127</cx:pt>
          <cx:pt idx="87496">120</cx:pt>
          <cx:pt idx="87497">136</cx:pt>
          <cx:pt idx="87498">125</cx:pt>
          <cx:pt idx="87499">93</cx:pt>
          <cx:pt idx="87500">100</cx:pt>
          <cx:pt idx="87501">41</cx:pt>
          <cx:pt idx="87502">17</cx:pt>
          <cx:pt idx="87503">6</cx:pt>
          <cx:pt idx="87504">3</cx:pt>
          <cx:pt idx="87505">7</cx:pt>
          <cx:pt idx="87506">10</cx:pt>
          <cx:pt idx="87507">29</cx:pt>
          <cx:pt idx="87508">36</cx:pt>
          <cx:pt idx="87509">48</cx:pt>
          <cx:pt idx="87510">112</cx:pt>
          <cx:pt idx="87511">128</cx:pt>
          <cx:pt idx="87512">181</cx:pt>
          <cx:pt idx="87513">179</cx:pt>
          <cx:pt idx="87514">211</cx:pt>
          <cx:pt idx="87515">185</cx:pt>
          <cx:pt idx="87516">194</cx:pt>
          <cx:pt idx="87517">174</cx:pt>
          <cx:pt idx="87518">197</cx:pt>
          <cx:pt idx="87519">176</cx:pt>
          <cx:pt idx="87520">177</cx:pt>
          <cx:pt idx="87521">154</cx:pt>
          <cx:pt idx="87522">175</cx:pt>
          <cx:pt idx="87523">157</cx:pt>
          <cx:pt idx="87524">147</cx:pt>
          <cx:pt idx="87525">86</cx:pt>
          <cx:pt idx="87526">21</cx:pt>
          <cx:pt idx="87527">17</cx:pt>
          <cx:pt idx="87528">11</cx:pt>
          <cx:pt idx="87529">11</cx:pt>
          <cx:pt idx="87530">15</cx:pt>
          <cx:pt idx="87531">50</cx:pt>
          <cx:pt idx="87532">65</cx:pt>
          <cx:pt idx="87533">79</cx:pt>
          <cx:pt idx="87534">139</cx:pt>
          <cx:pt idx="87535">149</cx:pt>
          <cx:pt idx="87536">194</cx:pt>
          <cx:pt idx="87537">214</cx:pt>
          <cx:pt idx="87538">238</cx:pt>
          <cx:pt idx="87539">197</cx:pt>
          <cx:pt idx="87540">222</cx:pt>
          <cx:pt idx="87541">214</cx:pt>
          <cx:pt idx="87542">204</cx:pt>
          <cx:pt idx="87543">183</cx:pt>
          <cx:pt idx="87544">191</cx:pt>
          <cx:pt idx="87545">169</cx:pt>
          <cx:pt idx="87546">184</cx:pt>
          <cx:pt idx="87547">180</cx:pt>
          <cx:pt idx="87548">174</cx:pt>
          <cx:pt idx="87549">101</cx:pt>
          <cx:pt idx="87550">52</cx:pt>
          <cx:pt idx="87551">32</cx:pt>
          <cx:pt idx="87552">15</cx:pt>
          <cx:pt idx="87553">11</cx:pt>
          <cx:pt idx="87554">6</cx:pt>
          <cx:pt idx="87555">31</cx:pt>
          <cx:pt idx="87556">49</cx:pt>
          <cx:pt idx="87557">84</cx:pt>
          <cx:pt idx="87558">149</cx:pt>
          <cx:pt idx="87559">155</cx:pt>
          <cx:pt idx="87560">220</cx:pt>
          <cx:pt idx="87561">224</cx:pt>
          <cx:pt idx="87562">252</cx:pt>
          <cx:pt idx="87563">222</cx:pt>
          <cx:pt idx="87564">225</cx:pt>
          <cx:pt idx="87565">217</cx:pt>
          <cx:pt idx="87566">196</cx:pt>
          <cx:pt idx="87567">180</cx:pt>
          <cx:pt idx="87568">161</cx:pt>
          <cx:pt idx="87569">164</cx:pt>
          <cx:pt idx="87570">142</cx:pt>
          <cx:pt idx="87571">115</cx:pt>
          <cx:pt idx="87572">101</cx:pt>
          <cx:pt idx="87573">74</cx:pt>
          <cx:pt idx="87574">22</cx:pt>
          <cx:pt idx="87575">9</cx:pt>
          <cx:pt idx="87576">7</cx:pt>
          <cx:pt idx="87577">5</cx:pt>
          <cx:pt idx="87578">2</cx:pt>
          <cx:pt idx="87579">25</cx:pt>
          <cx:pt idx="87580">43</cx:pt>
          <cx:pt idx="87581">53</cx:pt>
          <cx:pt idx="87582">128</cx:pt>
          <cx:pt idx="87583">119</cx:pt>
          <cx:pt idx="87584">177</cx:pt>
          <cx:pt idx="87585">188</cx:pt>
          <cx:pt idx="87586">229</cx:pt>
          <cx:pt idx="87587">198</cx:pt>
          <cx:pt idx="87588">215</cx:pt>
          <cx:pt idx="87589">187</cx:pt>
          <cx:pt idx="87590">235</cx:pt>
          <cx:pt idx="87591">185</cx:pt>
          <cx:pt idx="87592">200</cx:pt>
          <cx:pt idx="87593">182</cx:pt>
          <cx:pt idx="87594">192</cx:pt>
          <cx:pt idx="87595">164</cx:pt>
          <cx:pt idx="87596">178</cx:pt>
          <cx:pt idx="87597">105</cx:pt>
          <cx:pt idx="87598">40</cx:pt>
          <cx:pt idx="87599">11</cx:pt>
          <cx:pt idx="87600">19</cx:pt>
          <cx:pt idx="87601">15</cx:pt>
          <cx:pt idx="87602">9</cx:pt>
          <cx:pt idx="87603">30</cx:pt>
          <cx:pt idx="87604">44</cx:pt>
          <cx:pt idx="87605">68</cx:pt>
          <cx:pt idx="87606">162</cx:pt>
          <cx:pt idx="87607">149</cx:pt>
          <cx:pt idx="87608">200</cx:pt>
          <cx:pt idx="87609">207</cx:pt>
          <cx:pt idx="87610">225</cx:pt>
          <cx:pt idx="87611">191</cx:pt>
          <cx:pt idx="87612">198</cx:pt>
          <cx:pt idx="87613">202</cx:pt>
          <cx:pt idx="87614">188</cx:pt>
          <cx:pt idx="87615">175</cx:pt>
          <cx:pt idx="87616">177</cx:pt>
          <cx:pt idx="87617">175</cx:pt>
          <cx:pt idx="87618">176</cx:pt>
          <cx:pt idx="87619">149</cx:pt>
          <cx:pt idx="87620">169</cx:pt>
          <cx:pt idx="87621">106</cx:pt>
          <cx:pt idx="87622">60</cx:pt>
          <cx:pt idx="87623">31</cx:pt>
          <cx:pt idx="87624">19</cx:pt>
          <cx:pt idx="87625">12</cx:pt>
          <cx:pt idx="87626">15</cx:pt>
          <cx:pt idx="87627">39</cx:pt>
          <cx:pt idx="87628">55</cx:pt>
          <cx:pt idx="87629">71</cx:pt>
          <cx:pt idx="87630">139</cx:pt>
          <cx:pt idx="87631">131</cx:pt>
          <cx:pt idx="87632">180</cx:pt>
          <cx:pt idx="87633">176</cx:pt>
          <cx:pt idx="87634">182</cx:pt>
          <cx:pt idx="87635">159</cx:pt>
          <cx:pt idx="87636">146</cx:pt>
          <cx:pt idx="87637">151</cx:pt>
          <cx:pt idx="87638">129</cx:pt>
          <cx:pt idx="87639">121</cx:pt>
          <cx:pt idx="87640">117</cx:pt>
          <cx:pt idx="87641">99</cx:pt>
          <cx:pt idx="87642">89</cx:pt>
          <cx:pt idx="87643">74</cx:pt>
          <cx:pt idx="87644">76</cx:pt>
          <cx:pt idx="87645">50</cx:pt>
          <cx:pt idx="87646">24</cx:pt>
          <cx:pt idx="87647">11</cx:pt>
          <cx:pt idx="87648">12</cx:pt>
          <cx:pt idx="87649">9</cx:pt>
          <cx:pt idx="87650">8</cx:pt>
          <cx:pt idx="87651">22</cx:pt>
          <cx:pt idx="87652">57</cx:pt>
          <cx:pt idx="87653">62</cx:pt>
          <cx:pt idx="87654">88</cx:pt>
          <cx:pt idx="87655">103</cx:pt>
          <cx:pt idx="87656">144</cx:pt>
          <cx:pt idx="87657">223</cx:pt>
          <cx:pt idx="87658">294</cx:pt>
          <cx:pt idx="87659">276</cx:pt>
          <cx:pt idx="87660">296</cx:pt>
          <cx:pt idx="87661">263</cx:pt>
          <cx:pt idx="87662">286</cx:pt>
          <cx:pt idx="87663">262</cx:pt>
          <cx:pt idx="87664">249</cx:pt>
          <cx:pt idx="87665">274</cx:pt>
          <cx:pt idx="87666">249</cx:pt>
          <cx:pt idx="87667">223</cx:pt>
          <cx:pt idx="87668">249</cx:pt>
          <cx:pt idx="87669">176</cx:pt>
          <cx:pt idx="87670">71</cx:pt>
          <cx:pt idx="87671">43</cx:pt>
          <cx:pt idx="87672">15</cx:pt>
          <cx:pt idx="87673">12</cx:pt>
          <cx:pt idx="87674">14</cx:pt>
          <cx:pt idx="87675">58</cx:pt>
          <cx:pt idx="87676">89</cx:pt>
          <cx:pt idx="87677">136</cx:pt>
          <cx:pt idx="87678">253</cx:pt>
          <cx:pt idx="87679">253</cx:pt>
          <cx:pt idx="87680">247</cx:pt>
          <cx:pt idx="87681">354</cx:pt>
          <cx:pt idx="87682">406</cx:pt>
          <cx:pt idx="87683">341</cx:pt>
          <cx:pt idx="87684">345</cx:pt>
          <cx:pt idx="87685">321</cx:pt>
          <cx:pt idx="87686">352</cx:pt>
          <cx:pt idx="87687">312</cx:pt>
          <cx:pt idx="87688">298</cx:pt>
          <cx:pt idx="87689">308</cx:pt>
          <cx:pt idx="87690">295</cx:pt>
          <cx:pt idx="87691">250</cx:pt>
          <cx:pt idx="87692">290</cx:pt>
          <cx:pt idx="87693">222</cx:pt>
          <cx:pt idx="87694">105</cx:pt>
          <cx:pt idx="87695">60</cx:pt>
          <cx:pt idx="87696">19</cx:pt>
          <cx:pt idx="87697">13</cx:pt>
          <cx:pt idx="87698">13</cx:pt>
          <cx:pt idx="87699">42</cx:pt>
          <cx:pt idx="87700">69</cx:pt>
          <cx:pt idx="87701">127</cx:pt>
          <cx:pt idx="87702">277</cx:pt>
          <cx:pt idx="87703">279</cx:pt>
          <cx:pt idx="87704">284</cx:pt>
          <cx:pt idx="87705">357</cx:pt>
          <cx:pt idx="87706">394</cx:pt>
          <cx:pt idx="87707">353</cx:pt>
          <cx:pt idx="87708">358</cx:pt>
          <cx:pt idx="87709">328</cx:pt>
          <cx:pt idx="87710">298</cx:pt>
          <cx:pt idx="87711">282</cx:pt>
          <cx:pt idx="87712">271</cx:pt>
          <cx:pt idx="87713">280</cx:pt>
          <cx:pt idx="87714">260</cx:pt>
          <cx:pt idx="87715">227</cx:pt>
          <cx:pt idx="87716">224</cx:pt>
          <cx:pt idx="87717">173</cx:pt>
          <cx:pt idx="87718">127</cx:pt>
          <cx:pt idx="87719">71</cx:pt>
          <cx:pt idx="87720">32</cx:pt>
          <cx:pt idx="87721">29</cx:pt>
          <cx:pt idx="87722">20</cx:pt>
          <cx:pt idx="87723">24</cx:pt>
          <cx:pt idx="87724">56</cx:pt>
          <cx:pt idx="87725">126</cx:pt>
          <cx:pt idx="87726">209</cx:pt>
          <cx:pt idx="87727">215</cx:pt>
          <cx:pt idx="87728">245</cx:pt>
          <cx:pt idx="87729">278</cx:pt>
          <cx:pt idx="87730">347</cx:pt>
          <cx:pt idx="87731">347</cx:pt>
          <cx:pt idx="87732">365</cx:pt>
          <cx:pt idx="87733">321</cx:pt>
          <cx:pt idx="87734">329</cx:pt>
          <cx:pt idx="87735">337</cx:pt>
          <cx:pt idx="87736">337</cx:pt>
          <cx:pt idx="87737">312</cx:pt>
          <cx:pt idx="87738">313</cx:pt>
          <cx:pt idx="87739">272</cx:pt>
          <cx:pt idx="87740">294</cx:pt>
          <cx:pt idx="87741">242</cx:pt>
          <cx:pt idx="87742">112</cx:pt>
          <cx:pt idx="87743">80</cx:pt>
          <cx:pt idx="87744">60</cx:pt>
          <cx:pt idx="87745">45</cx:pt>
          <cx:pt idx="87746">28</cx:pt>
          <cx:pt idx="87747">46</cx:pt>
          <cx:pt idx="87748">64</cx:pt>
          <cx:pt idx="87749">121</cx:pt>
          <cx:pt idx="87750">261</cx:pt>
          <cx:pt idx="87751">269</cx:pt>
          <cx:pt idx="87752">283</cx:pt>
          <cx:pt idx="87753">319</cx:pt>
          <cx:pt idx="87754">368</cx:pt>
          <cx:pt idx="87755">332</cx:pt>
          <cx:pt idx="87756">319</cx:pt>
          <cx:pt idx="87757">295</cx:pt>
          <cx:pt idx="87758">305</cx:pt>
          <cx:pt idx="87759">300</cx:pt>
          <cx:pt idx="87760">281</cx:pt>
          <cx:pt idx="87761">310</cx:pt>
          <cx:pt idx="87762">293</cx:pt>
          <cx:pt idx="87763">242</cx:pt>
          <cx:pt idx="87764">274</cx:pt>
          <cx:pt idx="87765">209</cx:pt>
          <cx:pt idx="87766">110</cx:pt>
          <cx:pt idx="87767">59</cx:pt>
          <cx:pt idx="87768">24</cx:pt>
          <cx:pt idx="87769">20</cx:pt>
          <cx:pt idx="87770">22</cx:pt>
          <cx:pt idx="87771">54</cx:pt>
          <cx:pt idx="87772">79</cx:pt>
          <cx:pt idx="87773">137</cx:pt>
          <cx:pt idx="87774">244</cx:pt>
          <cx:pt idx="87775">263</cx:pt>
          <cx:pt idx="87776">266</cx:pt>
          <cx:pt idx="87777">296</cx:pt>
          <cx:pt idx="87778">341</cx:pt>
          <cx:pt idx="87779">308</cx:pt>
          <cx:pt idx="87780">294</cx:pt>
          <cx:pt idx="87781">269</cx:pt>
          <cx:pt idx="87782">268</cx:pt>
          <cx:pt idx="87783">279</cx:pt>
          <cx:pt idx="87784">261</cx:pt>
          <cx:pt idx="87785">310</cx:pt>
          <cx:pt idx="87786">290</cx:pt>
          <cx:pt idx="87787">234</cx:pt>
          <cx:pt idx="87788">247</cx:pt>
          <cx:pt idx="87789">174</cx:pt>
          <cx:pt idx="87790">90</cx:pt>
          <cx:pt idx="87791">63</cx:pt>
          <cx:pt idx="87792">24</cx:pt>
          <cx:pt idx="87793">19</cx:pt>
          <cx:pt idx="87794">23</cx:pt>
          <cx:pt idx="87795">60</cx:pt>
          <cx:pt idx="87796">71</cx:pt>
          <cx:pt idx="87797">124</cx:pt>
          <cx:pt idx="87798">254</cx:pt>
          <cx:pt idx="87799">237</cx:pt>
          <cx:pt idx="87800">249</cx:pt>
          <cx:pt idx="87801">330</cx:pt>
          <cx:pt idx="87802">352</cx:pt>
          <cx:pt idx="87803">296</cx:pt>
          <cx:pt idx="87804">305</cx:pt>
          <cx:pt idx="87805">286</cx:pt>
          <cx:pt idx="87806">301</cx:pt>
          <cx:pt idx="87807">280</cx:pt>
          <cx:pt idx="87808">268</cx:pt>
          <cx:pt idx="87809">276</cx:pt>
          <cx:pt idx="87810">302</cx:pt>
          <cx:pt idx="87811">255</cx:pt>
          <cx:pt idx="87812">266</cx:pt>
          <cx:pt idx="87813">187</cx:pt>
          <cx:pt idx="87814">105</cx:pt>
          <cx:pt idx="87815">64</cx:pt>
          <cx:pt idx="87816">20</cx:pt>
          <cx:pt idx="87817">14</cx:pt>
          <cx:pt idx="87818">25</cx:pt>
          <cx:pt idx="87819">49</cx:pt>
          <cx:pt idx="87820">86</cx:pt>
          <cx:pt idx="87821">124</cx:pt>
          <cx:pt idx="87822">259</cx:pt>
          <cx:pt idx="87823">255</cx:pt>
          <cx:pt idx="87824">248</cx:pt>
          <cx:pt idx="87825">312</cx:pt>
          <cx:pt idx="87826">346</cx:pt>
          <cx:pt idx="87827">312</cx:pt>
          <cx:pt idx="87828">320</cx:pt>
          <cx:pt idx="87829">289</cx:pt>
          <cx:pt idx="87830">309</cx:pt>
          <cx:pt idx="87831">295</cx:pt>
          <cx:pt idx="87832">295</cx:pt>
          <cx:pt idx="87833">328</cx:pt>
          <cx:pt idx="87834">300</cx:pt>
          <cx:pt idx="87835">256</cx:pt>
          <cx:pt idx="87836">267</cx:pt>
          <cx:pt idx="87837">205</cx:pt>
          <cx:pt idx="87838">106</cx:pt>
          <cx:pt idx="87839">68</cx:pt>
          <cx:pt idx="87840">19</cx:pt>
          <cx:pt idx="87841">19</cx:pt>
          <cx:pt idx="87842">16</cx:pt>
          <cx:pt idx="87843">61</cx:pt>
          <cx:pt idx="87844">87</cx:pt>
          <cx:pt idx="87845">129</cx:pt>
          <cx:pt idx="87846">286</cx:pt>
          <cx:pt idx="87847">255</cx:pt>
          <cx:pt idx="87848">248</cx:pt>
          <cx:pt idx="87849">335</cx:pt>
          <cx:pt idx="87850">388</cx:pt>
          <cx:pt idx="87851">318</cx:pt>
          <cx:pt idx="87852">324</cx:pt>
          <cx:pt idx="87853">293</cx:pt>
          <cx:pt idx="87854">295</cx:pt>
          <cx:pt idx="87855">290</cx:pt>
          <cx:pt idx="87856">290</cx:pt>
          <cx:pt idx="87857">255</cx:pt>
          <cx:pt idx="87858">279</cx:pt>
          <cx:pt idx="87859">281</cx:pt>
          <cx:pt idx="87860">281</cx:pt>
          <cx:pt idx="87861">226</cx:pt>
          <cx:pt idx="87862">114</cx:pt>
          <cx:pt idx="87863">84</cx:pt>
          <cx:pt idx="87864">32</cx:pt>
          <cx:pt idx="87865">16</cx:pt>
          <cx:pt idx="87866">15</cx:pt>
          <cx:pt idx="87867">31</cx:pt>
          <cx:pt idx="87868">65</cx:pt>
          <cx:pt idx="87869">139</cx:pt>
          <cx:pt idx="87870">256</cx:pt>
          <cx:pt idx="87871">264</cx:pt>
          <cx:pt idx="87872">282</cx:pt>
          <cx:pt idx="87873">333</cx:pt>
          <cx:pt idx="87874">362</cx:pt>
          <cx:pt idx="87875">308</cx:pt>
          <cx:pt idx="87876">342</cx:pt>
          <cx:pt idx="87877">303</cx:pt>
          <cx:pt idx="87878">295</cx:pt>
          <cx:pt idx="87879">298</cx:pt>
          <cx:pt idx="87880">269</cx:pt>
          <cx:pt idx="87881">257</cx:pt>
          <cx:pt idx="87882">245</cx:pt>
          <cx:pt idx="87883">199</cx:pt>
          <cx:pt idx="87884">205</cx:pt>
          <cx:pt idx="87885">162</cx:pt>
          <cx:pt idx="87886">79</cx:pt>
          <cx:pt idx="87887">56</cx:pt>
          <cx:pt idx="87888">24</cx:pt>
          <cx:pt idx="87889">14</cx:pt>
          <cx:pt idx="87890">18</cx:pt>
          <cx:pt idx="87891">40</cx:pt>
          <cx:pt idx="87892">61</cx:pt>
          <cx:pt idx="87893">121</cx:pt>
          <cx:pt idx="87894">200</cx:pt>
          <cx:pt idx="87895">194</cx:pt>
          <cx:pt idx="87896">242</cx:pt>
          <cx:pt idx="87897">318</cx:pt>
          <cx:pt idx="87898">344</cx:pt>
          <cx:pt idx="87899">362</cx:pt>
          <cx:pt idx="87900">373</cx:pt>
          <cx:pt idx="87901">331</cx:pt>
          <cx:pt idx="87902">339</cx:pt>
          <cx:pt idx="87903">342</cx:pt>
          <cx:pt idx="87904">339</cx:pt>
          <cx:pt idx="87905">321</cx:pt>
          <cx:pt idx="87906">336</cx:pt>
          <cx:pt idx="87907">301</cx:pt>
          <cx:pt idx="87908">308</cx:pt>
          <cx:pt idx="87909">228</cx:pt>
          <cx:pt idx="87910">99</cx:pt>
          <cx:pt idx="87911">67</cx:pt>
          <cx:pt idx="87912">30</cx:pt>
          <cx:pt idx="87913">30</cx:pt>
          <cx:pt idx="87914">21</cx:pt>
          <cx:pt idx="87915">40</cx:pt>
          <cx:pt idx="87916">66</cx:pt>
          <cx:pt idx="87917">123</cx:pt>
          <cx:pt idx="87918">293</cx:pt>
          <cx:pt idx="87919">264</cx:pt>
          <cx:pt idx="87920">300</cx:pt>
          <cx:pt idx="87921">350</cx:pt>
          <cx:pt idx="87922">391</cx:pt>
          <cx:pt idx="87923">315</cx:pt>
          <cx:pt idx="87924">320</cx:pt>
          <cx:pt idx="87925">305</cx:pt>
          <cx:pt idx="87926">283</cx:pt>
          <cx:pt idx="87927">299</cx:pt>
          <cx:pt idx="87928">291</cx:pt>
          <cx:pt idx="87929">320</cx:pt>
          <cx:pt idx="87930">287</cx:pt>
          <cx:pt idx="87931">263</cx:pt>
          <cx:pt idx="87932">284</cx:pt>
          <cx:pt idx="87933">193</cx:pt>
          <cx:pt idx="87934">79</cx:pt>
          <cx:pt idx="87935">61</cx:pt>
          <cx:pt idx="87936">23</cx:pt>
          <cx:pt idx="87937">21</cx:pt>
          <cx:pt idx="87938">27</cx:pt>
          <cx:pt idx="87939">61</cx:pt>
          <cx:pt idx="87940">71</cx:pt>
          <cx:pt idx="87941">136</cx:pt>
          <cx:pt idx="87942">298</cx:pt>
          <cx:pt idx="87943">254</cx:pt>
          <cx:pt idx="87944">283</cx:pt>
          <cx:pt idx="87945">318</cx:pt>
          <cx:pt idx="87946">333</cx:pt>
          <cx:pt idx="87947">306</cx:pt>
          <cx:pt idx="87948">306</cx:pt>
          <cx:pt idx="87949">249</cx:pt>
          <cx:pt idx="87950">283</cx:pt>
          <cx:pt idx="87951">263</cx:pt>
          <cx:pt idx="87952">281</cx:pt>
          <cx:pt idx="87953">299</cx:pt>
          <cx:pt idx="87954">288</cx:pt>
          <cx:pt idx="87955">241</cx:pt>
          <cx:pt idx="87956">278</cx:pt>
          <cx:pt idx="87957">175</cx:pt>
          <cx:pt idx="87958">88</cx:pt>
          <cx:pt idx="87959">66</cx:pt>
          <cx:pt idx="87960">12</cx:pt>
          <cx:pt idx="87961">15</cx:pt>
          <cx:pt idx="87962">21</cx:pt>
          <cx:pt idx="87963">59</cx:pt>
          <cx:pt idx="87964">88</cx:pt>
          <cx:pt idx="87965">137</cx:pt>
          <cx:pt idx="87966">295</cx:pt>
          <cx:pt idx="87967">246</cx:pt>
          <cx:pt idx="87968">279</cx:pt>
          <cx:pt idx="87969">336</cx:pt>
          <cx:pt idx="87970">347</cx:pt>
          <cx:pt idx="87971">311</cx:pt>
          <cx:pt idx="87972">295</cx:pt>
          <cx:pt idx="87973">247</cx:pt>
          <cx:pt idx="87974">309</cx:pt>
          <cx:pt idx="87975">267</cx:pt>
          <cx:pt idx="87976">274</cx:pt>
          <cx:pt idx="87977">297</cx:pt>
          <cx:pt idx="87978">306</cx:pt>
          <cx:pt idx="87979">251</cx:pt>
          <cx:pt idx="87980">273</cx:pt>
          <cx:pt idx="87981">179</cx:pt>
          <cx:pt idx="87982">83</cx:pt>
          <cx:pt idx="87983">71</cx:pt>
          <cx:pt idx="87984">18</cx:pt>
          <cx:pt idx="87985">16</cx:pt>
          <cx:pt idx="87986">18</cx:pt>
          <cx:pt idx="87987">59</cx:pt>
          <cx:pt idx="87988">87</cx:pt>
          <cx:pt idx="87989">124</cx:pt>
          <cx:pt idx="87990">273</cx:pt>
          <cx:pt idx="87991">270</cx:pt>
          <cx:pt idx="87992">265</cx:pt>
          <cx:pt idx="87993">324</cx:pt>
          <cx:pt idx="87994">358</cx:pt>
          <cx:pt idx="87995">302</cx:pt>
          <cx:pt idx="87996">320</cx:pt>
          <cx:pt idx="87997">277</cx:pt>
          <cx:pt idx="87998">305</cx:pt>
          <cx:pt idx="87999">299</cx:pt>
          <cx:pt idx="88000">294</cx:pt>
          <cx:pt idx="88001">330</cx:pt>
          <cx:pt idx="88002">296</cx:pt>
          <cx:pt idx="88003">259</cx:pt>
          <cx:pt idx="88004">266</cx:pt>
          <cx:pt idx="88005">192</cx:pt>
          <cx:pt idx="88006">107</cx:pt>
          <cx:pt idx="88007">59</cx:pt>
          <cx:pt idx="88008">20</cx:pt>
          <cx:pt idx="88009">19</cx:pt>
          <cx:pt idx="88010">22</cx:pt>
          <cx:pt idx="88011">69</cx:pt>
          <cx:pt idx="88012">97</cx:pt>
          <cx:pt idx="88013">134</cx:pt>
          <cx:pt idx="88014">302</cx:pt>
          <cx:pt idx="88015">246</cx:pt>
          <cx:pt idx="88016">267</cx:pt>
          <cx:pt idx="88017">350</cx:pt>
          <cx:pt idx="88018">381</cx:pt>
          <cx:pt idx="88019">308</cx:pt>
          <cx:pt idx="88020">318</cx:pt>
          <cx:pt idx="88021">271</cx:pt>
          <cx:pt idx="88022">310</cx:pt>
          <cx:pt idx="88023">300</cx:pt>
          <cx:pt idx="88024">306</cx:pt>
          <cx:pt idx="88025">299</cx:pt>
          <cx:pt idx="88026">327</cx:pt>
          <cx:pt idx="88027">278</cx:pt>
          <cx:pt idx="88028">282</cx:pt>
          <cx:pt idx="88029">192</cx:pt>
          <cx:pt idx="88030">88</cx:pt>
          <cx:pt idx="88031">65</cx:pt>
          <cx:pt idx="88032">21</cx:pt>
          <cx:pt idx="88033">15</cx:pt>
          <cx:pt idx="88034">18</cx:pt>
          <cx:pt idx="88035">49</cx:pt>
          <cx:pt idx="88036">92</cx:pt>
          <cx:pt idx="88037">142</cx:pt>
          <cx:pt idx="88038">274</cx:pt>
          <cx:pt idx="88039">252</cx:pt>
          <cx:pt idx="88040">291</cx:pt>
          <cx:pt idx="88041">326</cx:pt>
          <cx:pt idx="88042">376</cx:pt>
          <cx:pt idx="88043">312</cx:pt>
          <cx:pt idx="88044">312</cx:pt>
          <cx:pt idx="88045">281</cx:pt>
          <cx:pt idx="88046">291</cx:pt>
          <cx:pt idx="88047">242</cx:pt>
          <cx:pt idx="88048">243</cx:pt>
          <cx:pt idx="88049">251</cx:pt>
          <cx:pt idx="88050">246</cx:pt>
          <cx:pt idx="88051">174</cx:pt>
          <cx:pt idx="88052">196</cx:pt>
          <cx:pt idx="88053">135</cx:pt>
          <cx:pt idx="88054">64</cx:pt>
          <cx:pt idx="88055">53</cx:pt>
          <cx:pt idx="88056">20</cx:pt>
          <cx:pt idx="88057">15</cx:pt>
          <cx:pt idx="88058">14</cx:pt>
          <cx:pt idx="88059">35</cx:pt>
          <cx:pt idx="88060">58</cx:pt>
          <cx:pt idx="88061">102</cx:pt>
          <cx:pt idx="88062">209</cx:pt>
          <cx:pt idx="88063">170</cx:pt>
          <cx:pt idx="88064">224</cx:pt>
          <cx:pt idx="88065">287</cx:pt>
          <cx:pt idx="88066">340</cx:pt>
          <cx:pt idx="88067">332</cx:pt>
          <cx:pt idx="88068">320</cx:pt>
          <cx:pt idx="88069">297</cx:pt>
          <cx:pt idx="88070">339</cx:pt>
          <cx:pt idx="88071">326</cx:pt>
          <cx:pt idx="88072">324</cx:pt>
          <cx:pt idx="88073">311</cx:pt>
          <cx:pt idx="88074">307</cx:pt>
          <cx:pt idx="88075">256</cx:pt>
          <cx:pt idx="88076">293</cx:pt>
          <cx:pt idx="88077">225</cx:pt>
          <cx:pt idx="88078">96</cx:pt>
          <cx:pt idx="88079">57</cx:pt>
          <cx:pt idx="88080">29</cx:pt>
          <cx:pt idx="88081">24</cx:pt>
          <cx:pt idx="88082">21</cx:pt>
          <cx:pt idx="88083">50</cx:pt>
          <cx:pt idx="88084">71</cx:pt>
          <cx:pt idx="88085">139</cx:pt>
          <cx:pt idx="88086">304</cx:pt>
          <cx:pt idx="88087">258</cx:pt>
          <cx:pt idx="88088">282</cx:pt>
          <cx:pt idx="88089">328</cx:pt>
          <cx:pt idx="88090">377</cx:pt>
          <cx:pt idx="88091">349</cx:pt>
          <cx:pt idx="88092">335</cx:pt>
          <cx:pt idx="88093">277</cx:pt>
          <cx:pt idx="88094">291</cx:pt>
          <cx:pt idx="88095">292</cx:pt>
          <cx:pt idx="88096">304</cx:pt>
          <cx:pt idx="88097">288</cx:pt>
          <cx:pt idx="88098">307</cx:pt>
          <cx:pt idx="88099">260</cx:pt>
          <cx:pt idx="88100">248</cx:pt>
          <cx:pt idx="88101">187</cx:pt>
          <cx:pt idx="88102">95</cx:pt>
          <cx:pt idx="88103">64</cx:pt>
          <cx:pt idx="88104">24</cx:pt>
          <cx:pt idx="88105">23</cx:pt>
          <cx:pt idx="88106">22</cx:pt>
          <cx:pt idx="88107">54</cx:pt>
          <cx:pt idx="88108">85</cx:pt>
          <cx:pt idx="88109">127</cx:pt>
          <cx:pt idx="88110">264</cx:pt>
          <cx:pt idx="88111">265</cx:pt>
          <cx:pt idx="88112">277</cx:pt>
          <cx:pt idx="88113">315</cx:pt>
          <cx:pt idx="88114">343</cx:pt>
          <cx:pt idx="88115">312</cx:pt>
          <cx:pt idx="88116">294</cx:pt>
          <cx:pt idx="88117">254</cx:pt>
          <cx:pt idx="88118">295</cx:pt>
          <cx:pt idx="88119">300</cx:pt>
          <cx:pt idx="88120">263</cx:pt>
          <cx:pt idx="88121">293</cx:pt>
          <cx:pt idx="88122">295</cx:pt>
          <cx:pt idx="88123">260</cx:pt>
          <cx:pt idx="88124">273</cx:pt>
          <cx:pt idx="88125">194</cx:pt>
          <cx:pt idx="88126">106</cx:pt>
          <cx:pt idx="88127">60</cx:pt>
          <cx:pt idx="88128">16</cx:pt>
          <cx:pt idx="88129">16</cx:pt>
          <cx:pt idx="88130">23</cx:pt>
          <cx:pt idx="88131">69</cx:pt>
          <cx:pt idx="88132">81</cx:pt>
          <cx:pt idx="88133">141</cx:pt>
          <cx:pt idx="88134">288</cx:pt>
          <cx:pt idx="88135">234</cx:pt>
          <cx:pt idx="88136">289</cx:pt>
          <cx:pt idx="88137">321</cx:pt>
          <cx:pt idx="88138">349</cx:pt>
          <cx:pt idx="88139">306</cx:pt>
          <cx:pt idx="88140">289</cx:pt>
          <cx:pt idx="88141">262</cx:pt>
          <cx:pt idx="88142">296</cx:pt>
          <cx:pt idx="88143">274</cx:pt>
          <cx:pt idx="88144">292</cx:pt>
          <cx:pt idx="88145">327</cx:pt>
          <cx:pt idx="88146">303</cx:pt>
          <cx:pt idx="88147">271</cx:pt>
          <cx:pt idx="88148">261</cx:pt>
          <cx:pt idx="88149">197</cx:pt>
          <cx:pt idx="88150">96</cx:pt>
          <cx:pt idx="88151">70</cx:pt>
          <cx:pt idx="88152">17</cx:pt>
          <cx:pt idx="88153">13</cx:pt>
          <cx:pt idx="88154">17</cx:pt>
          <cx:pt idx="88155">63</cx:pt>
          <cx:pt idx="88156">85</cx:pt>
          <cx:pt idx="88157">127</cx:pt>
          <cx:pt idx="88158">266</cx:pt>
          <cx:pt idx="88159">248</cx:pt>
          <cx:pt idx="88160">278</cx:pt>
          <cx:pt idx="88161">322</cx:pt>
          <cx:pt idx="88162">349</cx:pt>
          <cx:pt idx="88163">305</cx:pt>
          <cx:pt idx="88164">332</cx:pt>
          <cx:pt idx="88165">272</cx:pt>
          <cx:pt idx="88166">313</cx:pt>
          <cx:pt idx="88167">286</cx:pt>
          <cx:pt idx="88168">290</cx:pt>
          <cx:pt idx="88169">318</cx:pt>
          <cx:pt idx="88170">291</cx:pt>
          <cx:pt idx="88171">262</cx:pt>
          <cx:pt idx="88172">275</cx:pt>
          <cx:pt idx="88173">211</cx:pt>
          <cx:pt idx="88174">104</cx:pt>
          <cx:pt idx="88175">69</cx:pt>
          <cx:pt idx="88176">28</cx:pt>
          <cx:pt idx="88177">16</cx:pt>
          <cx:pt idx="88178">20</cx:pt>
          <cx:pt idx="88179">54</cx:pt>
          <cx:pt idx="88180">93</cx:pt>
          <cx:pt idx="88181">159</cx:pt>
          <cx:pt idx="88182">292</cx:pt>
          <cx:pt idx="88183">250</cx:pt>
          <cx:pt idx="88184">270</cx:pt>
          <cx:pt idx="88185">339</cx:pt>
          <cx:pt idx="88186">387</cx:pt>
          <cx:pt idx="88187">331</cx:pt>
          <cx:pt idx="88188">355</cx:pt>
          <cx:pt idx="88189">314</cx:pt>
          <cx:pt idx="88190">329</cx:pt>
          <cx:pt idx="88191">336</cx:pt>
          <cx:pt idx="88192">327</cx:pt>
          <cx:pt idx="88193">322</cx:pt>
          <cx:pt idx="88194">315</cx:pt>
          <cx:pt idx="88195">283</cx:pt>
          <cx:pt idx="88196">304</cx:pt>
          <cx:pt idx="88197">219</cx:pt>
          <cx:pt idx="88198">92</cx:pt>
          <cx:pt idx="88199">63</cx:pt>
          <cx:pt idx="88200">18</cx:pt>
          <cx:pt idx="88201">13</cx:pt>
          <cx:pt idx="88202">13</cx:pt>
          <cx:pt idx="88203">47</cx:pt>
          <cx:pt idx="88204">76</cx:pt>
          <cx:pt idx="88205">147</cx:pt>
          <cx:pt idx="88206">288</cx:pt>
          <cx:pt idx="88207">241</cx:pt>
          <cx:pt idx="88208">283</cx:pt>
          <cx:pt idx="88209">298</cx:pt>
          <cx:pt idx="88210">370</cx:pt>
          <cx:pt idx="88211">349</cx:pt>
          <cx:pt idx="88212">340</cx:pt>
          <cx:pt idx="88213">281</cx:pt>
          <cx:pt idx="88214">304</cx:pt>
          <cx:pt idx="88215">282</cx:pt>
          <cx:pt idx="88216">243</cx:pt>
          <cx:pt idx="88217">251</cx:pt>
          <cx:pt idx="88218">249</cx:pt>
          <cx:pt idx="88219">204</cx:pt>
          <cx:pt idx="88220">198</cx:pt>
          <cx:pt idx="88221">175</cx:pt>
          <cx:pt idx="88222">91</cx:pt>
          <cx:pt idx="88223">49</cx:pt>
          <cx:pt idx="88224">27</cx:pt>
          <cx:pt idx="88225">18</cx:pt>
          <cx:pt idx="88226">16</cx:pt>
          <cx:pt idx="88227">39</cx:pt>
          <cx:pt idx="88228">70</cx:pt>
          <cx:pt idx="88229">103</cx:pt>
          <cx:pt idx="88230">185</cx:pt>
          <cx:pt idx="88231">189</cx:pt>
          <cx:pt idx="88232">224</cx:pt>
          <cx:pt idx="88233">281</cx:pt>
          <cx:pt idx="88234">349</cx:pt>
          <cx:pt idx="88235">337</cx:pt>
          <cx:pt idx="88236">329</cx:pt>
          <cx:pt idx="88237">310</cx:pt>
          <cx:pt idx="88238">329</cx:pt>
          <cx:pt idx="88239">325</cx:pt>
          <cx:pt idx="88240">302</cx:pt>
          <cx:pt idx="88241">325</cx:pt>
          <cx:pt idx="88242">311</cx:pt>
          <cx:pt idx="88243">249</cx:pt>
          <cx:pt idx="88244">285</cx:pt>
          <cx:pt idx="88245">240</cx:pt>
          <cx:pt idx="88246">108</cx:pt>
          <cx:pt idx="88247">55</cx:pt>
          <cx:pt idx="88248">25</cx:pt>
          <cx:pt idx="88249">26</cx:pt>
          <cx:pt idx="88250">16</cx:pt>
          <cx:pt idx="88251">45</cx:pt>
          <cx:pt idx="88252">65</cx:pt>
          <cx:pt idx="88253">116</cx:pt>
          <cx:pt idx="88254">312</cx:pt>
          <cx:pt idx="88255">278</cx:pt>
          <cx:pt idx="88256">315</cx:pt>
          <cx:pt idx="88257">343</cx:pt>
          <cx:pt idx="88258">391</cx:pt>
          <cx:pt idx="88259">321</cx:pt>
          <cx:pt idx="88260">309</cx:pt>
          <cx:pt idx="88261">263</cx:pt>
          <cx:pt idx="88262">303</cx:pt>
          <cx:pt idx="88263">280</cx:pt>
          <cx:pt idx="88264">294</cx:pt>
          <cx:pt idx="88265">303</cx:pt>
          <cx:pt idx="88266">291</cx:pt>
          <cx:pt idx="88267">251</cx:pt>
          <cx:pt idx="88268">266</cx:pt>
          <cx:pt idx="88269">212</cx:pt>
          <cx:pt idx="88270">111</cx:pt>
          <cx:pt idx="88271">69</cx:pt>
          <cx:pt idx="88272">18</cx:pt>
          <cx:pt idx="88273">15</cx:pt>
          <cx:pt idx="88274">18</cx:pt>
          <cx:pt idx="88275">64</cx:pt>
          <cx:pt idx="88276">72</cx:pt>
          <cx:pt idx="88277">123</cx:pt>
          <cx:pt idx="88278">294</cx:pt>
          <cx:pt idx="88279">269</cx:pt>
          <cx:pt idx="88280">267</cx:pt>
          <cx:pt idx="88281">337</cx:pt>
          <cx:pt idx="88282">352</cx:pt>
          <cx:pt idx="88283">289</cx:pt>
          <cx:pt idx="88284">282</cx:pt>
          <cx:pt idx="88285">230</cx:pt>
          <cx:pt idx="88286">285</cx:pt>
          <cx:pt idx="88287">254</cx:pt>
          <cx:pt idx="88288">270</cx:pt>
          <cx:pt idx="88289">306</cx:pt>
          <cx:pt idx="88290">278</cx:pt>
          <cx:pt idx="88291">248</cx:pt>
          <cx:pt idx="88292">269</cx:pt>
          <cx:pt idx="88293">204</cx:pt>
          <cx:pt idx="88294">103</cx:pt>
          <cx:pt idx="88295">57</cx:pt>
          <cx:pt idx="88296">25</cx:pt>
          <cx:pt idx="88297">16</cx:pt>
          <cx:pt idx="88298">25</cx:pt>
          <cx:pt idx="88299">64</cx:pt>
          <cx:pt idx="88300">83</cx:pt>
          <cx:pt idx="88301">123</cx:pt>
          <cx:pt idx="88302">283</cx:pt>
          <cx:pt idx="88303">257</cx:pt>
          <cx:pt idx="88304">275</cx:pt>
          <cx:pt idx="88305">323</cx:pt>
          <cx:pt idx="88306">344</cx:pt>
          <cx:pt idx="88307">310</cx:pt>
          <cx:pt idx="88308">305</cx:pt>
          <cx:pt idx="88309">265</cx:pt>
          <cx:pt idx="88310">288</cx:pt>
          <cx:pt idx="88311">272</cx:pt>
          <cx:pt idx="88312">286</cx:pt>
          <cx:pt idx="88313">305</cx:pt>
          <cx:pt idx="88314">314</cx:pt>
          <cx:pt idx="88315">259</cx:pt>
          <cx:pt idx="88316">277</cx:pt>
          <cx:pt idx="88317">205</cx:pt>
          <cx:pt idx="88318">98</cx:pt>
          <cx:pt idx="88319">67</cx:pt>
          <cx:pt idx="88320">23</cx:pt>
          <cx:pt idx="88321">15</cx:pt>
          <cx:pt idx="88322">23</cx:pt>
          <cx:pt idx="88323">58</cx:pt>
          <cx:pt idx="88324">88</cx:pt>
          <cx:pt idx="88325">124</cx:pt>
          <cx:pt idx="88326">266</cx:pt>
          <cx:pt idx="88327">271</cx:pt>
          <cx:pt idx="88328">267</cx:pt>
          <cx:pt idx="88329">317</cx:pt>
          <cx:pt idx="88330">354</cx:pt>
          <cx:pt idx="88331">311</cx:pt>
          <cx:pt idx="88332">301</cx:pt>
          <cx:pt idx="88333">259</cx:pt>
          <cx:pt idx="88334">272</cx:pt>
          <cx:pt idx="88335">292</cx:pt>
          <cx:pt idx="88336">280</cx:pt>
          <cx:pt idx="88337">334</cx:pt>
          <cx:pt idx="88338">296</cx:pt>
          <cx:pt idx="88339">289</cx:pt>
          <cx:pt idx="88340">262</cx:pt>
          <cx:pt idx="88341">205</cx:pt>
          <cx:pt idx="88342">119</cx:pt>
          <cx:pt idx="88343">74</cx:pt>
          <cx:pt idx="88344">35</cx:pt>
          <cx:pt idx="88345">23</cx:pt>
          <cx:pt idx="88346">21</cx:pt>
          <cx:pt idx="88347">56</cx:pt>
          <cx:pt idx="88348">79</cx:pt>
          <cx:pt idx="88349">130</cx:pt>
          <cx:pt idx="88350">256</cx:pt>
          <cx:pt idx="88351">282</cx:pt>
          <cx:pt idx="88352">276</cx:pt>
          <cx:pt idx="88353">340</cx:pt>
          <cx:pt idx="88354">366</cx:pt>
          <cx:pt idx="88355">351</cx:pt>
          <cx:pt idx="88356">322</cx:pt>
          <cx:pt idx="88357">323</cx:pt>
          <cx:pt idx="88358">348</cx:pt>
          <cx:pt idx="88359">318</cx:pt>
          <cx:pt idx="88360">319</cx:pt>
          <cx:pt idx="88361">329</cx:pt>
          <cx:pt idx="88362">309</cx:pt>
          <cx:pt idx="88363">290</cx:pt>
          <cx:pt idx="88364">268</cx:pt>
          <cx:pt idx="88365">246</cx:pt>
          <cx:pt idx="88366">150</cx:pt>
          <cx:pt idx="88367">74</cx:pt>
          <cx:pt idx="88368">35</cx:pt>
          <cx:pt idx="88369">16</cx:pt>
          <cx:pt idx="88370">9</cx:pt>
          <cx:pt idx="88371">30</cx:pt>
          <cx:pt idx="88372">68</cx:pt>
          <cx:pt idx="88373">139</cx:pt>
          <cx:pt idx="88374">263</cx:pt>
          <cx:pt idx="88375">255</cx:pt>
          <cx:pt idx="88376">283</cx:pt>
          <cx:pt idx="88377">335</cx:pt>
          <cx:pt idx="88378">386</cx:pt>
          <cx:pt idx="88379">333</cx:pt>
          <cx:pt idx="88380">337</cx:pt>
          <cx:pt idx="88381">287</cx:pt>
          <cx:pt idx="88382">279</cx:pt>
          <cx:pt idx="88383">274</cx:pt>
          <cx:pt idx="88384">252</cx:pt>
          <cx:pt idx="88385">261</cx:pt>
          <cx:pt idx="88386">244</cx:pt>
          <cx:pt idx="88387">198</cx:pt>
          <cx:pt idx="88388">202</cx:pt>
          <cx:pt idx="88389">166</cx:pt>
          <cx:pt idx="88390">78</cx:pt>
          <cx:pt idx="88391">52</cx:pt>
          <cx:pt idx="88392">22</cx:pt>
          <cx:pt idx="88393">16</cx:pt>
          <cx:pt idx="88394">14</cx:pt>
          <cx:pt idx="88395">32</cx:pt>
          <cx:pt idx="88396">48</cx:pt>
          <cx:pt idx="88397">109</cx:pt>
          <cx:pt idx="88398">191</cx:pt>
          <cx:pt idx="88399">187</cx:pt>
          <cx:pt idx="88400">224</cx:pt>
          <cx:pt idx="88401">283</cx:pt>
          <cx:pt idx="88402">343</cx:pt>
          <cx:pt idx="88403">320</cx:pt>
          <cx:pt idx="88404">336</cx:pt>
          <cx:pt idx="88405">313</cx:pt>
          <cx:pt idx="88406">321</cx:pt>
          <cx:pt idx="88407">333</cx:pt>
          <cx:pt idx="88408">315</cx:pt>
          <cx:pt idx="88409">281</cx:pt>
          <cx:pt idx="88410">333</cx:pt>
          <cx:pt idx="88411">270</cx:pt>
          <cx:pt idx="88412">283</cx:pt>
          <cx:pt idx="88413">239</cx:pt>
          <cx:pt idx="88414">120</cx:pt>
          <cx:pt idx="88415">61</cx:pt>
          <cx:pt idx="88416">29</cx:pt>
          <cx:pt idx="88417">22</cx:pt>
          <cx:pt idx="88418">20</cx:pt>
          <cx:pt idx="88419">47</cx:pt>
          <cx:pt idx="88420">68</cx:pt>
          <cx:pt idx="88421">108</cx:pt>
          <cx:pt idx="88422">278</cx:pt>
          <cx:pt idx="88423">258</cx:pt>
          <cx:pt idx="88424">258</cx:pt>
          <cx:pt idx="88425">339</cx:pt>
          <cx:pt idx="88426">400</cx:pt>
          <cx:pt idx="88427">333</cx:pt>
          <cx:pt idx="88428">325</cx:pt>
          <cx:pt idx="88429">324</cx:pt>
          <cx:pt idx="88430">291</cx:pt>
          <cx:pt idx="88431">313</cx:pt>
          <cx:pt idx="88432">290</cx:pt>
          <cx:pt idx="88433">299</cx:pt>
          <cx:pt idx="88434">300</cx:pt>
          <cx:pt idx="88435">252</cx:pt>
          <cx:pt idx="88436">295</cx:pt>
          <cx:pt idx="88437">213</cx:pt>
          <cx:pt idx="88438">95</cx:pt>
          <cx:pt idx="88439">54</cx:pt>
          <cx:pt idx="88440">17</cx:pt>
          <cx:pt idx="88441">13</cx:pt>
          <cx:pt idx="88442">18</cx:pt>
          <cx:pt idx="88443">60</cx:pt>
          <cx:pt idx="88444">78</cx:pt>
          <cx:pt idx="88445">128</cx:pt>
          <cx:pt idx="88446">269</cx:pt>
          <cx:pt idx="88447">252</cx:pt>
          <cx:pt idx="88448">286</cx:pt>
          <cx:pt idx="88449">300</cx:pt>
          <cx:pt idx="88450">349</cx:pt>
          <cx:pt idx="88451">292</cx:pt>
          <cx:pt idx="88452">298</cx:pt>
          <cx:pt idx="88453">234</cx:pt>
          <cx:pt idx="88454">290</cx:pt>
          <cx:pt idx="88455">289</cx:pt>
          <cx:pt idx="88456">288</cx:pt>
          <cx:pt idx="88457">301</cx:pt>
          <cx:pt idx="88458">282</cx:pt>
          <cx:pt idx="88459">245</cx:pt>
          <cx:pt idx="88460">263</cx:pt>
          <cx:pt idx="88461">211</cx:pt>
          <cx:pt idx="88462">110</cx:pt>
          <cx:pt idx="88463">66</cx:pt>
          <cx:pt idx="88464">22</cx:pt>
          <cx:pt idx="88465">11</cx:pt>
          <cx:pt idx="88466">19</cx:pt>
          <cx:pt idx="88467">64</cx:pt>
          <cx:pt idx="88468">83</cx:pt>
          <cx:pt idx="88469">131</cx:pt>
          <cx:pt idx="88470">291</cx:pt>
          <cx:pt idx="88471">245</cx:pt>
          <cx:pt idx="88472">271</cx:pt>
          <cx:pt idx="88473">336</cx:pt>
          <cx:pt idx="88474">357</cx:pt>
          <cx:pt idx="88475">307</cx:pt>
          <cx:pt idx="88476">290</cx:pt>
          <cx:pt idx="88477">293</cx:pt>
          <cx:pt idx="88478">282</cx:pt>
          <cx:pt idx="88479">303</cx:pt>
          <cx:pt idx="88480">282</cx:pt>
          <cx:pt idx="88481">298</cx:pt>
          <cx:pt idx="88482">318</cx:pt>
          <cx:pt idx="88483">261</cx:pt>
          <cx:pt idx="88484">286</cx:pt>
          <cx:pt idx="88485">208</cx:pt>
          <cx:pt idx="88486">107</cx:pt>
          <cx:pt idx="88487">51</cx:pt>
          <cx:pt idx="88488">20</cx:pt>
          <cx:pt idx="88489">13</cx:pt>
          <cx:pt idx="88490">24</cx:pt>
          <cx:pt idx="88491">58</cx:pt>
          <cx:pt idx="88492">85</cx:pt>
          <cx:pt idx="88493">125</cx:pt>
          <cx:pt idx="88494">283</cx:pt>
          <cx:pt idx="88495">256</cx:pt>
          <cx:pt idx="88496">291</cx:pt>
          <cx:pt idx="88497">307</cx:pt>
          <cx:pt idx="88498">344</cx:pt>
          <cx:pt idx="88499">326</cx:pt>
          <cx:pt idx="88500">320</cx:pt>
          <cx:pt idx="88501">261</cx:pt>
          <cx:pt idx="88502">308</cx:pt>
          <cx:pt idx="88503">298</cx:pt>
          <cx:pt idx="88504">290</cx:pt>
          <cx:pt idx="88505">324</cx:pt>
          <cx:pt idx="88506">296</cx:pt>
          <cx:pt idx="88507">266</cx:pt>
          <cx:pt idx="88508">277</cx:pt>
          <cx:pt idx="88509">194</cx:pt>
          <cx:pt idx="88510">114</cx:pt>
          <cx:pt idx="88511">75</cx:pt>
          <cx:pt idx="88512">33</cx:pt>
          <cx:pt idx="88513">18</cx:pt>
          <cx:pt idx="88514">24</cx:pt>
          <cx:pt idx="88515">58</cx:pt>
          <cx:pt idx="88516">89</cx:pt>
          <cx:pt idx="88517">141</cx:pt>
          <cx:pt idx="88518">285</cx:pt>
          <cx:pt idx="88519">258</cx:pt>
          <cx:pt idx="88520">278</cx:pt>
          <cx:pt idx="88521">333</cx:pt>
          <cx:pt idx="88522">363</cx:pt>
          <cx:pt idx="88523">363</cx:pt>
          <cx:pt idx="88524">348</cx:pt>
          <cx:pt idx="88525">337</cx:pt>
          <cx:pt idx="88526">337</cx:pt>
          <cx:pt idx="88527">366</cx:pt>
          <cx:pt idx="88528">324</cx:pt>
          <cx:pt idx="88529">306</cx:pt>
          <cx:pt idx="88530">296</cx:pt>
          <cx:pt idx="88531">281</cx:pt>
          <cx:pt idx="88532">289</cx:pt>
          <cx:pt idx="88533">237</cx:pt>
          <cx:pt idx="88534">120</cx:pt>
          <cx:pt idx="88535">71</cx:pt>
          <cx:pt idx="88536">23</cx:pt>
          <cx:pt idx="88537">9</cx:pt>
          <cx:pt idx="88538">16</cx:pt>
          <cx:pt idx="88539">41</cx:pt>
          <cx:pt idx="88540">78</cx:pt>
          <cx:pt idx="88541">126</cx:pt>
          <cx:pt idx="88542">276</cx:pt>
          <cx:pt idx="88543">253</cx:pt>
          <cx:pt idx="88544">300</cx:pt>
          <cx:pt idx="88545">346</cx:pt>
          <cx:pt idx="88546">387</cx:pt>
          <cx:pt idx="88547">335</cx:pt>
          <cx:pt idx="88548">342</cx:pt>
          <cx:pt idx="88549">281</cx:pt>
          <cx:pt idx="88550">325</cx:pt>
          <cx:pt idx="88551">278</cx:pt>
          <cx:pt idx="88552">276</cx:pt>
          <cx:pt idx="88553">273</cx:pt>
          <cx:pt idx="88554">236</cx:pt>
          <cx:pt idx="88555">207</cx:pt>
          <cx:pt idx="88556">215</cx:pt>
          <cx:pt idx="88557">141</cx:pt>
          <cx:pt idx="88558">71</cx:pt>
          <cx:pt idx="88559">52</cx:pt>
          <cx:pt idx="88560">25</cx:pt>
          <cx:pt idx="88561">15</cx:pt>
          <cx:pt idx="88562">13</cx:pt>
          <cx:pt idx="88563">41</cx:pt>
          <cx:pt idx="88564">63</cx:pt>
          <cx:pt idx="88565">106</cx:pt>
          <cx:pt idx="88566">195</cx:pt>
          <cx:pt idx="88567">206</cx:pt>
          <cx:pt idx="88568">221</cx:pt>
          <cx:pt idx="88569">288</cx:pt>
          <cx:pt idx="88570">313</cx:pt>
          <cx:pt idx="88571">312</cx:pt>
          <cx:pt idx="88572">328</cx:pt>
          <cx:pt idx="88573">309</cx:pt>
          <cx:pt idx="88574">340</cx:pt>
          <cx:pt idx="88575">317</cx:pt>
          <cx:pt idx="88576">309</cx:pt>
          <cx:pt idx="88577">315</cx:pt>
          <cx:pt idx="88578">291</cx:pt>
          <cx:pt idx="88579">277</cx:pt>
          <cx:pt idx="88580">300</cx:pt>
          <cx:pt idx="88581">234</cx:pt>
          <cx:pt idx="88582">89</cx:pt>
          <cx:pt idx="88583">60</cx:pt>
          <cx:pt idx="88584">30</cx:pt>
          <cx:pt idx="88585">28</cx:pt>
          <cx:pt idx="88586">19</cx:pt>
          <cx:pt idx="88587">49</cx:pt>
          <cx:pt idx="88588">66</cx:pt>
          <cx:pt idx="88589">117</cx:pt>
          <cx:pt idx="88590">276</cx:pt>
          <cx:pt idx="88591">259</cx:pt>
          <cx:pt idx="88592">259</cx:pt>
          <cx:pt idx="88593">335</cx:pt>
          <cx:pt idx="88594">375</cx:pt>
          <cx:pt idx="88595">337</cx:pt>
          <cx:pt idx="88596">305</cx:pt>
          <cx:pt idx="88597">299</cx:pt>
          <cx:pt idx="88598">299</cx:pt>
          <cx:pt idx="88599">278</cx:pt>
          <cx:pt idx="88600">301</cx:pt>
          <cx:pt idx="88601">301</cx:pt>
          <cx:pt idx="88602">283</cx:pt>
          <cx:pt idx="88603">250</cx:pt>
          <cx:pt idx="88604">280</cx:pt>
          <cx:pt idx="88605">210</cx:pt>
          <cx:pt idx="88606">97</cx:pt>
          <cx:pt idx="88607">56</cx:pt>
          <cx:pt idx="88608">18</cx:pt>
          <cx:pt idx="88609">18</cx:pt>
          <cx:pt idx="88610">24</cx:pt>
          <cx:pt idx="88611">67</cx:pt>
          <cx:pt idx="88612">87</cx:pt>
          <cx:pt idx="88613">143</cx:pt>
          <cx:pt idx="88614">280</cx:pt>
          <cx:pt idx="88615">251</cx:pt>
          <cx:pt idx="88616">278</cx:pt>
          <cx:pt idx="88617">334</cx:pt>
          <cx:pt idx="88618">339</cx:pt>
          <cx:pt idx="88619">285</cx:pt>
          <cx:pt idx="88620">295</cx:pt>
          <cx:pt idx="88621">261</cx:pt>
          <cx:pt idx="88622">289</cx:pt>
          <cx:pt idx="88623">276</cx:pt>
          <cx:pt idx="88624">285</cx:pt>
          <cx:pt idx="88625">314</cx:pt>
          <cx:pt idx="88626">294</cx:pt>
          <cx:pt idx="88627">233</cx:pt>
          <cx:pt idx="88628">254</cx:pt>
          <cx:pt idx="88629">196</cx:pt>
          <cx:pt idx="88630">103</cx:pt>
          <cx:pt idx="88631">56</cx:pt>
          <cx:pt idx="88632">24</cx:pt>
          <cx:pt idx="88633">16</cx:pt>
          <cx:pt idx="88634">25</cx:pt>
          <cx:pt idx="88635">69</cx:pt>
          <cx:pt idx="88636">94</cx:pt>
          <cx:pt idx="88637">143</cx:pt>
          <cx:pt idx="88638">289</cx:pt>
          <cx:pt idx="88639">253</cx:pt>
          <cx:pt idx="88640">262</cx:pt>
          <cx:pt idx="88641">317</cx:pt>
          <cx:pt idx="88642">335</cx:pt>
          <cx:pt idx="88643">302</cx:pt>
          <cx:pt idx="88644">297</cx:pt>
          <cx:pt idx="88645">267</cx:pt>
          <cx:pt idx="88646">295</cx:pt>
          <cx:pt idx="88647">291</cx:pt>
          <cx:pt idx="88648">312</cx:pt>
          <cx:pt idx="88649">323</cx:pt>
          <cx:pt idx="88650">295</cx:pt>
          <cx:pt idx="88651">265</cx:pt>
          <cx:pt idx="88652">269</cx:pt>
          <cx:pt idx="88653">173</cx:pt>
          <cx:pt idx="88654">89</cx:pt>
          <cx:pt idx="88655">61</cx:pt>
          <cx:pt idx="88656">29</cx:pt>
          <cx:pt idx="88657">13</cx:pt>
          <cx:pt idx="88658">28</cx:pt>
          <cx:pt idx="88659">62</cx:pt>
          <cx:pt idx="88660">114</cx:pt>
          <cx:pt idx="88661">122</cx:pt>
          <cx:pt idx="88662">263</cx:pt>
          <cx:pt idx="88663">250</cx:pt>
          <cx:pt idx="88664">297</cx:pt>
          <cx:pt idx="88665">331</cx:pt>
          <cx:pt idx="88666">386</cx:pt>
          <cx:pt idx="88667">307</cx:pt>
          <cx:pt idx="88668">336</cx:pt>
          <cx:pt idx="88669">314</cx:pt>
          <cx:pt idx="88670">331</cx:pt>
          <cx:pt idx="88671">305</cx:pt>
          <cx:pt idx="88672">328</cx:pt>
          <cx:pt idx="88673">325</cx:pt>
          <cx:pt idx="88674">290</cx:pt>
          <cx:pt idx="88675">262</cx:pt>
          <cx:pt idx="88676">282</cx:pt>
          <cx:pt idx="88677">209</cx:pt>
          <cx:pt idx="88678">117</cx:pt>
          <cx:pt idx="88679">61</cx:pt>
          <cx:pt idx="88680">23</cx:pt>
          <cx:pt idx="88681">19</cx:pt>
          <cx:pt idx="88682">22</cx:pt>
          <cx:pt idx="88683">63</cx:pt>
          <cx:pt idx="88684">108</cx:pt>
          <cx:pt idx="88685">146</cx:pt>
          <cx:pt idx="88686">278</cx:pt>
          <cx:pt idx="88687">261</cx:pt>
          <cx:pt idx="88688">272</cx:pt>
          <cx:pt idx="88689">360</cx:pt>
          <cx:pt idx="88690">431</cx:pt>
          <cx:pt idx="88691">365</cx:pt>
          <cx:pt idx="88692">349</cx:pt>
          <cx:pt idx="88693">323</cx:pt>
          <cx:pt idx="88694">344</cx:pt>
          <cx:pt idx="88695">330</cx:pt>
          <cx:pt idx="88696">349</cx:pt>
          <cx:pt idx="88697">333</cx:pt>
          <cx:pt idx="88698">294</cx:pt>
          <cx:pt idx="88699">277</cx:pt>
          <cx:pt idx="88700">289</cx:pt>
          <cx:pt idx="88701">209</cx:pt>
          <cx:pt idx="88702">108</cx:pt>
          <cx:pt idx="88703">59</cx:pt>
          <cx:pt idx="88704">22</cx:pt>
          <cx:pt idx="88705">8</cx:pt>
          <cx:pt idx="88706">11</cx:pt>
          <cx:pt idx="88707">40</cx:pt>
          <cx:pt idx="88708">85</cx:pt>
          <cx:pt idx="88709">144</cx:pt>
          <cx:pt idx="88710">282</cx:pt>
          <cx:pt idx="88711">273</cx:pt>
          <cx:pt idx="88712">319</cx:pt>
          <cx:pt idx="88713">350</cx:pt>
          <cx:pt idx="88714">386</cx:pt>
          <cx:pt idx="88715">381</cx:pt>
          <cx:pt idx="88716">361</cx:pt>
          <cx:pt idx="88717">306</cx:pt>
          <cx:pt idx="88718">342</cx:pt>
          <cx:pt idx="88719">302</cx:pt>
          <cx:pt idx="88720">276</cx:pt>
          <cx:pt idx="88721">280</cx:pt>
          <cx:pt idx="88722">251</cx:pt>
          <cx:pt idx="88723">231</cx:pt>
          <cx:pt idx="88724">222</cx:pt>
          <cx:pt idx="88725">144</cx:pt>
          <cx:pt idx="88726">58</cx:pt>
          <cx:pt idx="88727">45</cx:pt>
          <cx:pt idx="88728">28</cx:pt>
          <cx:pt idx="88729">11</cx:pt>
          <cx:pt idx="88730">13</cx:pt>
          <cx:pt idx="88731">37</cx:pt>
          <cx:pt idx="88732">81</cx:pt>
          <cx:pt idx="88733">118</cx:pt>
          <cx:pt idx="88734">206</cx:pt>
          <cx:pt idx="88735">193</cx:pt>
          <cx:pt idx="88736">262</cx:pt>
          <cx:pt idx="88737">289</cx:pt>
          <cx:pt idx="88738">351</cx:pt>
          <cx:pt idx="88739">326</cx:pt>
          <cx:pt idx="88740">353</cx:pt>
          <cx:pt idx="88741">316</cx:pt>
          <cx:pt idx="88742">347</cx:pt>
          <cx:pt idx="88743">325</cx:pt>
          <cx:pt idx="88744">338</cx:pt>
          <cx:pt idx="88745">347</cx:pt>
          <cx:pt idx="88746">311</cx:pt>
          <cx:pt idx="88747">284</cx:pt>
          <cx:pt idx="88748">303</cx:pt>
          <cx:pt idx="88749">211</cx:pt>
          <cx:pt idx="88750">93</cx:pt>
          <cx:pt idx="88751">64</cx:pt>
          <cx:pt idx="88752">35</cx:pt>
          <cx:pt idx="88753">23</cx:pt>
          <cx:pt idx="88754">16</cx:pt>
          <cx:pt idx="88755">50</cx:pt>
          <cx:pt idx="88756">80</cx:pt>
          <cx:pt idx="88757">143</cx:pt>
          <cx:pt idx="88758">297</cx:pt>
          <cx:pt idx="88759">265</cx:pt>
          <cx:pt idx="88760">296</cx:pt>
          <cx:pt idx="88761">339</cx:pt>
          <cx:pt idx="88762">391</cx:pt>
          <cx:pt idx="88763">318</cx:pt>
          <cx:pt idx="88764">357</cx:pt>
          <cx:pt idx="88765">300</cx:pt>
          <cx:pt idx="88766">317</cx:pt>
          <cx:pt idx="88767">302</cx:pt>
          <cx:pt idx="88768">320</cx:pt>
          <cx:pt idx="88769">309</cx:pt>
          <cx:pt idx="88770">294</cx:pt>
          <cx:pt idx="88771">262</cx:pt>
          <cx:pt idx="88772">285</cx:pt>
          <cx:pt idx="88773">190</cx:pt>
          <cx:pt idx="88774">100</cx:pt>
          <cx:pt idx="88775">56</cx:pt>
          <cx:pt idx="88776">16</cx:pt>
          <cx:pt idx="88777">12</cx:pt>
          <cx:pt idx="88778">25</cx:pt>
          <cx:pt idx="88779">57</cx:pt>
          <cx:pt idx="88780">92</cx:pt>
          <cx:pt idx="88781">143</cx:pt>
          <cx:pt idx="88782">301</cx:pt>
          <cx:pt idx="88783">262</cx:pt>
          <cx:pt idx="88784">273</cx:pt>
          <cx:pt idx="88785">326</cx:pt>
          <cx:pt idx="88786">348</cx:pt>
          <cx:pt idx="88787">295</cx:pt>
          <cx:pt idx="88788">272</cx:pt>
          <cx:pt idx="88789">251</cx:pt>
          <cx:pt idx="88790">291</cx:pt>
          <cx:pt idx="88791">269</cx:pt>
          <cx:pt idx="88792">286</cx:pt>
          <cx:pt idx="88793">323</cx:pt>
          <cx:pt idx="88794">286</cx:pt>
          <cx:pt idx="88795">234</cx:pt>
          <cx:pt idx="88796">269</cx:pt>
          <cx:pt idx="88797">210</cx:pt>
          <cx:pt idx="88798">102</cx:pt>
          <cx:pt idx="88799">66</cx:pt>
          <cx:pt idx="88800">21</cx:pt>
          <cx:pt idx="88801">22</cx:pt>
          <cx:pt idx="88802">23</cx:pt>
          <cx:pt idx="88803">62</cx:pt>
          <cx:pt idx="88804">90</cx:pt>
          <cx:pt idx="88805">140</cx:pt>
          <cx:pt idx="88806">287</cx:pt>
          <cx:pt idx="88807">241</cx:pt>
          <cx:pt idx="88808">257</cx:pt>
          <cx:pt idx="88809">321</cx:pt>
          <cx:pt idx="88810">348</cx:pt>
          <cx:pt idx="88811">307</cx:pt>
          <cx:pt idx="88812">283</cx:pt>
          <cx:pt idx="88813">281</cx:pt>
          <cx:pt idx="88814">286</cx:pt>
          <cx:pt idx="88815">272</cx:pt>
          <cx:pt idx="88816">317</cx:pt>
          <cx:pt idx="88817">302</cx:pt>
          <cx:pt idx="88818">282</cx:pt>
          <cx:pt idx="88819">247</cx:pt>
          <cx:pt idx="88820">287</cx:pt>
          <cx:pt idx="88821">188</cx:pt>
          <cx:pt idx="88822">92</cx:pt>
          <cx:pt idx="88823">55</cx:pt>
          <cx:pt idx="88824">19</cx:pt>
          <cx:pt idx="88825">14</cx:pt>
          <cx:pt idx="88826">27</cx:pt>
          <cx:pt idx="88827">58</cx:pt>
          <cx:pt idx="88828">97</cx:pt>
          <cx:pt idx="88829">119</cx:pt>
          <cx:pt idx="88830">288</cx:pt>
          <cx:pt idx="88831">265</cx:pt>
          <cx:pt idx="88832">288</cx:pt>
          <cx:pt idx="88833">340</cx:pt>
          <cx:pt idx="88834">382</cx:pt>
          <cx:pt idx="88835">291</cx:pt>
          <cx:pt idx="88836">305</cx:pt>
          <cx:pt idx="88837">291</cx:pt>
          <cx:pt idx="88838">309</cx:pt>
          <cx:pt idx="88839">305</cx:pt>
          <cx:pt idx="88840">350</cx:pt>
          <cx:pt idx="88841">331</cx:pt>
          <cx:pt idx="88842">311</cx:pt>
          <cx:pt idx="88843">280</cx:pt>
          <cx:pt idx="88844">273</cx:pt>
          <cx:pt idx="88845">213</cx:pt>
          <cx:pt idx="88846">116</cx:pt>
          <cx:pt idx="88847">64</cx:pt>
          <cx:pt idx="88848">29</cx:pt>
          <cx:pt idx="88849">22</cx:pt>
          <cx:pt idx="88850">31</cx:pt>
          <cx:pt idx="88851">68</cx:pt>
          <cx:pt idx="88852">107</cx:pt>
          <cx:pt idx="88853">144</cx:pt>
          <cx:pt idx="88854">295</cx:pt>
          <cx:pt idx="88855">273</cx:pt>
          <cx:pt idx="88856">283</cx:pt>
          <cx:pt idx="88857">349</cx:pt>
          <cx:pt idx="88858">417</cx:pt>
          <cx:pt idx="88859">364</cx:pt>
          <cx:pt idx="88860">344</cx:pt>
          <cx:pt idx="88861">310</cx:pt>
          <cx:pt idx="88862">321</cx:pt>
          <cx:pt idx="88863">320</cx:pt>
          <cx:pt idx="88864">343</cx:pt>
          <cx:pt idx="88865">332</cx:pt>
          <cx:pt idx="88866">315</cx:pt>
          <cx:pt idx="88867">293</cx:pt>
          <cx:pt idx="88868">304</cx:pt>
          <cx:pt idx="88869">221</cx:pt>
          <cx:pt idx="88870">89</cx:pt>
          <cx:pt idx="88871">61</cx:pt>
          <cx:pt idx="88872">26</cx:pt>
          <cx:pt idx="88873">9</cx:pt>
          <cx:pt idx="88874">10</cx:pt>
          <cx:pt idx="88875">43</cx:pt>
          <cx:pt idx="88876">86</cx:pt>
          <cx:pt idx="88877">143</cx:pt>
          <cx:pt idx="88878">295</cx:pt>
          <cx:pt idx="88879">286</cx:pt>
          <cx:pt idx="88880">314</cx:pt>
          <cx:pt idx="88881">340</cx:pt>
          <cx:pt idx="88882">380</cx:pt>
          <cx:pt idx="88883">368</cx:pt>
          <cx:pt idx="88884">353</cx:pt>
          <cx:pt idx="88885">310</cx:pt>
          <cx:pt idx="88886">309</cx:pt>
          <cx:pt idx="88887">302</cx:pt>
          <cx:pt idx="88888">258</cx:pt>
          <cx:pt idx="88889">279</cx:pt>
          <cx:pt idx="88890">275</cx:pt>
          <cx:pt idx="88891">245</cx:pt>
          <cx:pt idx="88892">238</cx:pt>
          <cx:pt idx="88893">176</cx:pt>
          <cx:pt idx="88894">70</cx:pt>
          <cx:pt idx="88895">63</cx:pt>
          <cx:pt idx="88896">29</cx:pt>
          <cx:pt idx="88897">14</cx:pt>
          <cx:pt idx="88898">14</cx:pt>
          <cx:pt idx="88899">37</cx:pt>
          <cx:pt idx="88900">70</cx:pt>
          <cx:pt idx="88901">108</cx:pt>
          <cx:pt idx="88902">215</cx:pt>
          <cx:pt idx="88903">213</cx:pt>
          <cx:pt idx="88904">239</cx:pt>
          <cx:pt idx="88905">295</cx:pt>
          <cx:pt idx="88906">382</cx:pt>
          <cx:pt idx="88907">362</cx:pt>
          <cx:pt idx="88908">341</cx:pt>
          <cx:pt idx="88909">323</cx:pt>
          <cx:pt idx="88910">344</cx:pt>
          <cx:pt idx="88911">342</cx:pt>
          <cx:pt idx="88912">342</cx:pt>
          <cx:pt idx="88913">313</cx:pt>
          <cx:pt idx="88914">296</cx:pt>
          <cx:pt idx="88915">271</cx:pt>
          <cx:pt idx="88916">294</cx:pt>
          <cx:pt idx="88917">225</cx:pt>
          <cx:pt idx="88918">88</cx:pt>
          <cx:pt idx="88919">67</cx:pt>
          <cx:pt idx="88920">32</cx:pt>
          <cx:pt idx="88921">31</cx:pt>
          <cx:pt idx="88922">17</cx:pt>
          <cx:pt idx="88923">39</cx:pt>
          <cx:pt idx="88924">65</cx:pt>
          <cx:pt idx="88925">119</cx:pt>
          <cx:pt idx="88926">276</cx:pt>
          <cx:pt idx="88927">266</cx:pt>
          <cx:pt idx="88928">247</cx:pt>
          <cx:pt idx="88929">345</cx:pt>
          <cx:pt idx="88930">361</cx:pt>
          <cx:pt idx="88931">318</cx:pt>
          <cx:pt idx="88932">317</cx:pt>
          <cx:pt idx="88933">312</cx:pt>
          <cx:pt idx="88934">322</cx:pt>
          <cx:pt idx="88935">319</cx:pt>
          <cx:pt idx="88936">321</cx:pt>
          <cx:pt idx="88937">328</cx:pt>
          <cx:pt idx="88938">303</cx:pt>
          <cx:pt idx="88939">283</cx:pt>
          <cx:pt idx="88940">279</cx:pt>
          <cx:pt idx="88941">211</cx:pt>
          <cx:pt idx="88942">98</cx:pt>
          <cx:pt idx="88943">58</cx:pt>
          <cx:pt idx="88944">22</cx:pt>
          <cx:pt idx="88945">12</cx:pt>
          <cx:pt idx="88946">17</cx:pt>
          <cx:pt idx="88947">61</cx:pt>
          <cx:pt idx="88948">89</cx:pt>
          <cx:pt idx="88949">148</cx:pt>
          <cx:pt idx="88950">297</cx:pt>
          <cx:pt idx="88951">263</cx:pt>
          <cx:pt idx="88952">292</cx:pt>
          <cx:pt idx="88953">332</cx:pt>
          <cx:pt idx="88954">380</cx:pt>
          <cx:pt idx="88955">309</cx:pt>
          <cx:pt idx="88956">300</cx:pt>
          <cx:pt idx="88957">271</cx:pt>
          <cx:pt idx="88958">305</cx:pt>
          <cx:pt idx="88959">272</cx:pt>
          <cx:pt idx="88960">297</cx:pt>
          <cx:pt idx="88961">315</cx:pt>
          <cx:pt idx="88962">268</cx:pt>
          <cx:pt idx="88963">250</cx:pt>
          <cx:pt idx="88964">278</cx:pt>
          <cx:pt idx="88965">205</cx:pt>
          <cx:pt idx="88966">98</cx:pt>
          <cx:pt idx="88967">52</cx:pt>
          <cx:pt idx="88968">18</cx:pt>
          <cx:pt idx="88969">19</cx:pt>
          <cx:pt idx="88970">25</cx:pt>
          <cx:pt idx="88971">63</cx:pt>
          <cx:pt idx="88972">93</cx:pt>
          <cx:pt idx="88973">142</cx:pt>
          <cx:pt idx="88974">296</cx:pt>
          <cx:pt idx="88975">245</cx:pt>
          <cx:pt idx="88976">286</cx:pt>
          <cx:pt idx="88977">347</cx:pt>
          <cx:pt idx="88978">364</cx:pt>
          <cx:pt idx="88979">322</cx:pt>
          <cx:pt idx="88980">305</cx:pt>
          <cx:pt idx="88981">288</cx:pt>
          <cx:pt idx="88982">309</cx:pt>
          <cx:pt idx="88983">292</cx:pt>
          <cx:pt idx="88984">336</cx:pt>
          <cx:pt idx="88985">324</cx:pt>
          <cx:pt idx="88986">313</cx:pt>
          <cx:pt idx="88987">272</cx:pt>
          <cx:pt idx="88988">290</cx:pt>
          <cx:pt idx="88989">202</cx:pt>
          <cx:pt idx="88990">85</cx:pt>
          <cx:pt idx="88991">54</cx:pt>
          <cx:pt idx="88992">17</cx:pt>
          <cx:pt idx="88993">14</cx:pt>
          <cx:pt idx="88994">21</cx:pt>
          <cx:pt idx="88995">68</cx:pt>
          <cx:pt idx="88996">88</cx:pt>
          <cx:pt idx="88997">123</cx:pt>
          <cx:pt idx="88998">301</cx:pt>
          <cx:pt idx="88999">277</cx:pt>
          <cx:pt idx="89000">303</cx:pt>
          <cx:pt idx="89001">351</cx:pt>
          <cx:pt idx="89002">374</cx:pt>
          <cx:pt idx="89003">341</cx:pt>
          <cx:pt idx="89004">345</cx:pt>
          <cx:pt idx="89005">318</cx:pt>
          <cx:pt idx="89006">298</cx:pt>
          <cx:pt idx="89007">309</cx:pt>
          <cx:pt idx="89008">326</cx:pt>
          <cx:pt idx="89009">346</cx:pt>
          <cx:pt idx="89010">290</cx:pt>
          <cx:pt idx="89011">290</cx:pt>
          <cx:pt idx="89012">294</cx:pt>
          <cx:pt idx="89013">223</cx:pt>
          <cx:pt idx="89014">105</cx:pt>
          <cx:pt idx="89015">60</cx:pt>
          <cx:pt idx="89016">26</cx:pt>
          <cx:pt idx="89017">14</cx:pt>
          <cx:pt idx="89018">20</cx:pt>
          <cx:pt idx="89019">63</cx:pt>
          <cx:pt idx="89020">86</cx:pt>
          <cx:pt idx="89021">162</cx:pt>
          <cx:pt idx="89022">311</cx:pt>
          <cx:pt idx="89023">270</cx:pt>
          <cx:pt idx="89024">316</cx:pt>
          <cx:pt idx="89025">358</cx:pt>
          <cx:pt idx="89026">382</cx:pt>
          <cx:pt idx="89027">351</cx:pt>
          <cx:pt idx="89028">352</cx:pt>
          <cx:pt idx="89029">331</cx:pt>
          <cx:pt idx="89030">346</cx:pt>
          <cx:pt idx="89031">336</cx:pt>
          <cx:pt idx="89032">346</cx:pt>
          <cx:pt idx="89033">339</cx:pt>
          <cx:pt idx="89034">311</cx:pt>
          <cx:pt idx="89035">256</cx:pt>
          <cx:pt idx="89036">291</cx:pt>
          <cx:pt idx="89037">210</cx:pt>
          <cx:pt idx="89038">101</cx:pt>
          <cx:pt idx="89039">69</cx:pt>
          <cx:pt idx="89040">21</cx:pt>
          <cx:pt idx="89041">11</cx:pt>
          <cx:pt idx="89042">13</cx:pt>
          <cx:pt idx="89043">46</cx:pt>
          <cx:pt idx="89044">82</cx:pt>
          <cx:pt idx="89045">160</cx:pt>
          <cx:pt idx="89046">297</cx:pt>
          <cx:pt idx="89047">264</cx:pt>
          <cx:pt idx="89048">322</cx:pt>
          <cx:pt idx="89049">343</cx:pt>
          <cx:pt idx="89050">374</cx:pt>
          <cx:pt idx="89051">345</cx:pt>
          <cx:pt idx="89052">356</cx:pt>
          <cx:pt idx="89053">290</cx:pt>
          <cx:pt idx="89054">322</cx:pt>
          <cx:pt idx="89055">298</cx:pt>
          <cx:pt idx="89056">264</cx:pt>
          <cx:pt idx="89057">260</cx:pt>
          <cx:pt idx="89058">242</cx:pt>
          <cx:pt idx="89059">203</cx:pt>
          <cx:pt idx="89060">208</cx:pt>
          <cx:pt idx="89061">166</cx:pt>
          <cx:pt idx="89062">74</cx:pt>
          <cx:pt idx="89063">54</cx:pt>
          <cx:pt idx="89064">22</cx:pt>
          <cx:pt idx="89065">16</cx:pt>
          <cx:pt idx="89066">19</cx:pt>
          <cx:pt idx="89067">48</cx:pt>
          <cx:pt idx="89068">73</cx:pt>
          <cx:pt idx="89069">116</cx:pt>
          <cx:pt idx="89070">228</cx:pt>
          <cx:pt idx="89071">226</cx:pt>
          <cx:pt idx="89072">257</cx:pt>
          <cx:pt idx="89073">291</cx:pt>
          <cx:pt idx="89074">368</cx:pt>
          <cx:pt idx="89075">342</cx:pt>
          <cx:pt idx="89076">373</cx:pt>
          <cx:pt idx="89077">330</cx:pt>
          <cx:pt idx="89078">345</cx:pt>
          <cx:pt idx="89079">339</cx:pt>
          <cx:pt idx="89080">332</cx:pt>
          <cx:pt idx="89081">331</cx:pt>
          <cx:pt idx="89082">312</cx:pt>
          <cx:pt idx="89083">268</cx:pt>
          <cx:pt idx="89084">301</cx:pt>
          <cx:pt idx="89085">249</cx:pt>
          <cx:pt idx="89086">86</cx:pt>
          <cx:pt idx="89087">59</cx:pt>
          <cx:pt idx="89088">37</cx:pt>
          <cx:pt idx="89089">29</cx:pt>
          <cx:pt idx="89090">14</cx:pt>
          <cx:pt idx="89091">38</cx:pt>
          <cx:pt idx="89092">68</cx:pt>
          <cx:pt idx="89093">137</cx:pt>
          <cx:pt idx="89094">321</cx:pt>
          <cx:pt idx="89095">269</cx:pt>
          <cx:pt idx="89096">286</cx:pt>
          <cx:pt idx="89097">352</cx:pt>
          <cx:pt idx="89098">381</cx:pt>
          <cx:pt idx="89099">354</cx:pt>
          <cx:pt idx="89100">348</cx:pt>
          <cx:pt idx="89101">313</cx:pt>
          <cx:pt idx="89102">298</cx:pt>
          <cx:pt idx="89103">312</cx:pt>
          <cx:pt idx="89104">306</cx:pt>
          <cx:pt idx="89105">316</cx:pt>
          <cx:pt idx="89106">311</cx:pt>
          <cx:pt idx="89107">275</cx:pt>
          <cx:pt idx="89108">296</cx:pt>
          <cx:pt idx="89109">215</cx:pt>
          <cx:pt idx="89110">85</cx:pt>
          <cx:pt idx="89111">57</cx:pt>
          <cx:pt idx="89112">18</cx:pt>
          <cx:pt idx="89113">13</cx:pt>
          <cx:pt idx="89114">16</cx:pt>
          <cx:pt idx="89115">55</cx:pt>
          <cx:pt idx="89116">73</cx:pt>
          <cx:pt idx="89117">138</cx:pt>
          <cx:pt idx="89118">288</cx:pt>
          <cx:pt idx="89119">266</cx:pt>
          <cx:pt idx="89120">262</cx:pt>
          <cx:pt idx="89121">333</cx:pt>
          <cx:pt idx="89122">356</cx:pt>
          <cx:pt idx="89123">298</cx:pt>
          <cx:pt idx="89124">338</cx:pt>
          <cx:pt idx="89125">287</cx:pt>
          <cx:pt idx="89126">284</cx:pt>
          <cx:pt idx="89127">297</cx:pt>
          <cx:pt idx="89128">292</cx:pt>
          <cx:pt idx="89129">325</cx:pt>
          <cx:pt idx="89130">331</cx:pt>
          <cx:pt idx="89131">254</cx:pt>
          <cx:pt idx="89132">279</cx:pt>
          <cx:pt idx="89133">213</cx:pt>
          <cx:pt idx="89134">101</cx:pt>
          <cx:pt idx="89135">67</cx:pt>
          <cx:pt idx="89136">22</cx:pt>
          <cx:pt idx="89137">16</cx:pt>
          <cx:pt idx="89138">19</cx:pt>
          <cx:pt idx="89139">65</cx:pt>
          <cx:pt idx="89140">91</cx:pt>
          <cx:pt idx="89141">141</cx:pt>
          <cx:pt idx="89142">291</cx:pt>
          <cx:pt idx="89143">265</cx:pt>
          <cx:pt idx="89144">297</cx:pt>
          <cx:pt idx="89145">348</cx:pt>
          <cx:pt idx="89146">369</cx:pt>
          <cx:pt idx="89147">329</cx:pt>
          <cx:pt idx="89148">338</cx:pt>
          <cx:pt idx="89149">338</cx:pt>
          <cx:pt idx="89150">310</cx:pt>
          <cx:pt idx="89151">302</cx:pt>
          <cx:pt idx="89152">326</cx:pt>
          <cx:pt idx="89153">335</cx:pt>
          <cx:pt idx="89154">308</cx:pt>
          <cx:pt idx="89155">273</cx:pt>
          <cx:pt idx="89156">309</cx:pt>
          <cx:pt idx="89157">207</cx:pt>
          <cx:pt idx="89158">96</cx:pt>
          <cx:pt idx="89159">61</cx:pt>
          <cx:pt idx="89160">17</cx:pt>
          <cx:pt idx="89161">14</cx:pt>
          <cx:pt idx="89162">18</cx:pt>
          <cx:pt idx="89163">66</cx:pt>
          <cx:pt idx="89164">81</cx:pt>
          <cx:pt idx="89165">129</cx:pt>
          <cx:pt idx="89166">301</cx:pt>
          <cx:pt idx="89167">278</cx:pt>
          <cx:pt idx="89168">304</cx:pt>
          <cx:pt idx="89169">342</cx:pt>
          <cx:pt idx="89170">388</cx:pt>
          <cx:pt idx="89171">325</cx:pt>
          <cx:pt idx="89172">339</cx:pt>
          <cx:pt idx="89173">296</cx:pt>
          <cx:pt idx="89174">330</cx:pt>
          <cx:pt idx="89175">328</cx:pt>
          <cx:pt idx="89176">301</cx:pt>
          <cx:pt idx="89177">351</cx:pt>
          <cx:pt idx="89178">312</cx:pt>
          <cx:pt idx="89179">284</cx:pt>
          <cx:pt idx="89180">301</cx:pt>
          <cx:pt idx="89181">221</cx:pt>
          <cx:pt idx="89182">99</cx:pt>
          <cx:pt idx="89183">62</cx:pt>
          <cx:pt idx="89184">27</cx:pt>
          <cx:pt idx="89185">26</cx:pt>
          <cx:pt idx="89186">20</cx:pt>
          <cx:pt idx="89187">66</cx:pt>
          <cx:pt idx="89188">96</cx:pt>
          <cx:pt idx="89189">151</cx:pt>
          <cx:pt idx="89190">319</cx:pt>
          <cx:pt idx="89191">285</cx:pt>
          <cx:pt idx="89192">323</cx:pt>
          <cx:pt idx="89193">385</cx:pt>
          <cx:pt idx="89194">416</cx:pt>
          <cx:pt idx="89195">356</cx:pt>
          <cx:pt idx="89196">367</cx:pt>
          <cx:pt idx="89197">328</cx:pt>
          <cx:pt idx="89198">356</cx:pt>
          <cx:pt idx="89199">338</cx:pt>
          <cx:pt idx="89200">337</cx:pt>
          <cx:pt idx="89201">343</cx:pt>
          <cx:pt idx="89202">337</cx:pt>
          <cx:pt idx="89203">273</cx:pt>
          <cx:pt idx="89204">308</cx:pt>
          <cx:pt idx="89205">224</cx:pt>
          <cx:pt idx="89206">106</cx:pt>
          <cx:pt idx="89207">66</cx:pt>
          <cx:pt idx="89208">29</cx:pt>
          <cx:pt idx="89209">19</cx:pt>
          <cx:pt idx="89210">18</cx:pt>
          <cx:pt idx="89211">45</cx:pt>
          <cx:pt idx="89212">79</cx:pt>
          <cx:pt idx="89213">146</cx:pt>
          <cx:pt idx="89214">282</cx:pt>
          <cx:pt idx="89215">287</cx:pt>
          <cx:pt idx="89216">307</cx:pt>
          <cx:pt idx="89217">343</cx:pt>
          <cx:pt idx="89218">387</cx:pt>
          <cx:pt idx="89219">367</cx:pt>
          <cx:pt idx="89220">375</cx:pt>
          <cx:pt idx="89221">299</cx:pt>
          <cx:pt idx="89222">344</cx:pt>
          <cx:pt idx="89223">293</cx:pt>
          <cx:pt idx="89224">279</cx:pt>
          <cx:pt idx="89225">269</cx:pt>
          <cx:pt idx="89226">242</cx:pt>
          <cx:pt idx="89227">216</cx:pt>
          <cx:pt idx="89228">211</cx:pt>
          <cx:pt idx="89229">167</cx:pt>
          <cx:pt idx="89230">63</cx:pt>
          <cx:pt idx="89231">40</cx:pt>
          <cx:pt idx="89232">26</cx:pt>
          <cx:pt idx="89233">18</cx:pt>
          <cx:pt idx="89234">21</cx:pt>
          <cx:pt idx="89235">50</cx:pt>
          <cx:pt idx="89236">80</cx:pt>
          <cx:pt idx="89237">118</cx:pt>
          <cx:pt idx="89238">206</cx:pt>
          <cx:pt idx="89239">213</cx:pt>
          <cx:pt idx="89240">259</cx:pt>
          <cx:pt idx="89241">294</cx:pt>
          <cx:pt idx="89242">349</cx:pt>
          <cx:pt idx="89243">341</cx:pt>
          <cx:pt idx="89244">322</cx:pt>
          <cx:pt idx="89245">326</cx:pt>
          <cx:pt idx="89246">356</cx:pt>
          <cx:pt idx="89247">351</cx:pt>
          <cx:pt idx="89248">319</cx:pt>
          <cx:pt idx="89249">338</cx:pt>
          <cx:pt idx="89250">317</cx:pt>
          <cx:pt idx="89251">278</cx:pt>
          <cx:pt idx="89252">287</cx:pt>
          <cx:pt idx="89253">225</cx:pt>
          <cx:pt idx="89254">80</cx:pt>
          <cx:pt idx="89255">56</cx:pt>
          <cx:pt idx="89256">36</cx:pt>
          <cx:pt idx="89257">24</cx:pt>
          <cx:pt idx="89258">24</cx:pt>
          <cx:pt idx="89259">51</cx:pt>
          <cx:pt idx="89260">72</cx:pt>
          <cx:pt idx="89261">152</cx:pt>
          <cx:pt idx="89262">314</cx:pt>
          <cx:pt idx="89263">255</cx:pt>
          <cx:pt idx="89264">288</cx:pt>
          <cx:pt idx="89265">358</cx:pt>
          <cx:pt idx="89266">376</cx:pt>
          <cx:pt idx="89267">342</cx:pt>
          <cx:pt idx="89268">348</cx:pt>
          <cx:pt idx="89269">320</cx:pt>
          <cx:pt idx="89270">310</cx:pt>
          <cx:pt idx="89271">298</cx:pt>
          <cx:pt idx="89272">325</cx:pt>
          <cx:pt idx="89273">333</cx:pt>
          <cx:pt idx="89274">281</cx:pt>
          <cx:pt idx="89275">270</cx:pt>
          <cx:pt idx="89276">291</cx:pt>
          <cx:pt idx="89277">205</cx:pt>
          <cx:pt idx="89278">88</cx:pt>
          <cx:pt idx="89279">50</cx:pt>
          <cx:pt idx="89280">19</cx:pt>
          <cx:pt idx="89281">13</cx:pt>
          <cx:pt idx="89282">20</cx:pt>
          <cx:pt idx="89283">81</cx:pt>
          <cx:pt idx="89284">102</cx:pt>
          <cx:pt idx="89285">150</cx:pt>
          <cx:pt idx="89286">306</cx:pt>
          <cx:pt idx="89287">283</cx:pt>
          <cx:pt idx="89288">296</cx:pt>
          <cx:pt idx="89289">329</cx:pt>
          <cx:pt idx="89290">369</cx:pt>
          <cx:pt idx="89291">301</cx:pt>
          <cx:pt idx="89292">316</cx:pt>
          <cx:pt idx="89293">282</cx:pt>
          <cx:pt idx="89294">320</cx:pt>
          <cx:pt idx="89295">304</cx:pt>
          <cx:pt idx="89296">299</cx:pt>
          <cx:pt idx="89297">318</cx:pt>
          <cx:pt idx="89298">294</cx:pt>
          <cx:pt idx="89299">265</cx:pt>
          <cx:pt idx="89300">274</cx:pt>
          <cx:pt idx="89301">201</cx:pt>
          <cx:pt idx="89302">111</cx:pt>
          <cx:pt idx="89303">63</cx:pt>
          <cx:pt idx="89304">16</cx:pt>
          <cx:pt idx="89305">10</cx:pt>
          <cx:pt idx="89306">22</cx:pt>
          <cx:pt idx="89307">68</cx:pt>
          <cx:pt idx="89308">85</cx:pt>
          <cx:pt idx="89309">145</cx:pt>
          <cx:pt idx="89310">263</cx:pt>
          <cx:pt idx="89311">243</cx:pt>
          <cx:pt idx="89312">281</cx:pt>
          <cx:pt idx="89313">349</cx:pt>
          <cx:pt idx="89314">398</cx:pt>
          <cx:pt idx="89315">341</cx:pt>
          <cx:pt idx="89316">307</cx:pt>
          <cx:pt idx="89317">322</cx:pt>
          <cx:pt idx="89318">327</cx:pt>
          <cx:pt idx="89319">289</cx:pt>
          <cx:pt idx="89320">321</cx:pt>
          <cx:pt idx="89321">342</cx:pt>
          <cx:pt idx="89322">305</cx:pt>
          <cx:pt idx="89323">274</cx:pt>
          <cx:pt idx="89324">298</cx:pt>
          <cx:pt idx="89325">197</cx:pt>
          <cx:pt idx="89326">89</cx:pt>
          <cx:pt idx="89327">53</cx:pt>
          <cx:pt idx="89328">20</cx:pt>
          <cx:pt idx="89329">10</cx:pt>
          <cx:pt idx="89330">21</cx:pt>
          <cx:pt idx="89331">67</cx:pt>
          <cx:pt idx="89332">102</cx:pt>
          <cx:pt idx="89333">133</cx:pt>
          <cx:pt idx="89334">280</cx:pt>
          <cx:pt idx="89335">265</cx:pt>
          <cx:pt idx="89336">302</cx:pt>
          <cx:pt idx="89337">355</cx:pt>
          <cx:pt idx="89338">384</cx:pt>
          <cx:pt idx="89339">331</cx:pt>
          <cx:pt idx="89340">324</cx:pt>
          <cx:pt idx="89341">314</cx:pt>
          <cx:pt idx="89342">326</cx:pt>
          <cx:pt idx="89343">318</cx:pt>
          <cx:pt idx="89344">314</cx:pt>
          <cx:pt idx="89345">350</cx:pt>
          <cx:pt idx="89346">309</cx:pt>
          <cx:pt idx="89347">296</cx:pt>
          <cx:pt idx="89348">306</cx:pt>
          <cx:pt idx="89349">244</cx:pt>
          <cx:pt idx="89350">102</cx:pt>
          <cx:pt idx="89351">60</cx:pt>
          <cx:pt idx="89352">30</cx:pt>
          <cx:pt idx="89353">20</cx:pt>
          <cx:pt idx="89354">25</cx:pt>
          <cx:pt idx="89355">72</cx:pt>
          <cx:pt idx="89356">101</cx:pt>
          <cx:pt idx="89357">157</cx:pt>
          <cx:pt idx="89358">313</cx:pt>
          <cx:pt idx="89359">265</cx:pt>
          <cx:pt idx="89360">295</cx:pt>
          <cx:pt idx="89361">372</cx:pt>
          <cx:pt idx="89362">416</cx:pt>
          <cx:pt idx="89363">338</cx:pt>
          <cx:pt idx="89364">342</cx:pt>
          <cx:pt idx="89365">345</cx:pt>
          <cx:pt idx="89366">372</cx:pt>
          <cx:pt idx="89367">346</cx:pt>
          <cx:pt idx="89368">335</cx:pt>
          <cx:pt idx="89369">322</cx:pt>
          <cx:pt idx="89370">314</cx:pt>
          <cx:pt idx="89371">279</cx:pt>
          <cx:pt idx="89372">318</cx:pt>
          <cx:pt idx="89373">214</cx:pt>
          <cx:pt idx="89374">96</cx:pt>
          <cx:pt idx="89375">55</cx:pt>
          <cx:pt idx="89376">25</cx:pt>
          <cx:pt idx="89377">14</cx:pt>
          <cx:pt idx="89378">18</cx:pt>
          <cx:pt idx="89379">58</cx:pt>
          <cx:pt idx="89380">96</cx:pt>
          <cx:pt idx="89381">162</cx:pt>
          <cx:pt idx="89382">290</cx:pt>
          <cx:pt idx="89383">258</cx:pt>
          <cx:pt idx="89384">317</cx:pt>
          <cx:pt idx="89385">348</cx:pt>
          <cx:pt idx="89386">390</cx:pt>
          <cx:pt idx="89387">359</cx:pt>
          <cx:pt idx="89388">344</cx:pt>
          <cx:pt idx="89389">306</cx:pt>
          <cx:pt idx="89390">340</cx:pt>
          <cx:pt idx="89391">292</cx:pt>
          <cx:pt idx="89392">276</cx:pt>
          <cx:pt idx="89393">267</cx:pt>
          <cx:pt idx="89394">246</cx:pt>
          <cx:pt idx="89395">208</cx:pt>
          <cx:pt idx="89396">205</cx:pt>
          <cx:pt idx="89397">147</cx:pt>
          <cx:pt idx="89398">66</cx:pt>
          <cx:pt idx="89399">47</cx:pt>
          <cx:pt idx="89400">28</cx:pt>
          <cx:pt idx="89401">14</cx:pt>
          <cx:pt idx="89402">13</cx:pt>
          <cx:pt idx="89403">54</cx:pt>
          <cx:pt idx="89404">78</cx:pt>
          <cx:pt idx="89405">115</cx:pt>
          <cx:pt idx="89406">211</cx:pt>
          <cx:pt idx="89407">206</cx:pt>
          <cx:pt idx="89408">248</cx:pt>
          <cx:pt idx="89409">314</cx:pt>
          <cx:pt idx="89410">357</cx:pt>
          <cx:pt idx="89411">336</cx:pt>
          <cx:pt idx="89412">339</cx:pt>
          <cx:pt idx="89413">332</cx:pt>
          <cx:pt idx="89414">356</cx:pt>
          <cx:pt idx="89415">330</cx:pt>
          <cx:pt idx="89416">317</cx:pt>
          <cx:pt idx="89417">347</cx:pt>
          <cx:pt idx="89418">333</cx:pt>
          <cx:pt idx="89419">278</cx:pt>
          <cx:pt idx="89420">314</cx:pt>
          <cx:pt idx="89421">236</cx:pt>
          <cx:pt idx="89422">84</cx:pt>
          <cx:pt idx="89423">57</cx:pt>
          <cx:pt idx="89424">30</cx:pt>
          <cx:pt idx="89425">26</cx:pt>
          <cx:pt idx="89426">25</cx:pt>
          <cx:pt idx="89427">47</cx:pt>
          <cx:pt idx="89428">69</cx:pt>
          <cx:pt idx="89429">145</cx:pt>
          <cx:pt idx="89430">304</cx:pt>
          <cx:pt idx="89431">257</cx:pt>
          <cx:pt idx="89432">289</cx:pt>
          <cx:pt idx="89433">339</cx:pt>
          <cx:pt idx="89434">399</cx:pt>
          <cx:pt idx="89435">331</cx:pt>
          <cx:pt idx="89436">334</cx:pt>
          <cx:pt idx="89437">323</cx:pt>
          <cx:pt idx="89438">310</cx:pt>
          <cx:pt idx="89439">307</cx:pt>
          <cx:pt idx="89440">301</cx:pt>
          <cx:pt idx="89441">316</cx:pt>
          <cx:pt idx="89442">298</cx:pt>
          <cx:pt idx="89443">286</cx:pt>
          <cx:pt idx="89444">289</cx:pt>
          <cx:pt idx="89445">201</cx:pt>
          <cx:pt idx="89446">90</cx:pt>
          <cx:pt idx="89447">57</cx:pt>
          <cx:pt idx="89448">18</cx:pt>
          <cx:pt idx="89449">11</cx:pt>
          <cx:pt idx="89450">26</cx:pt>
          <cx:pt idx="89451">66</cx:pt>
          <cx:pt idx="89452">94</cx:pt>
          <cx:pt idx="89453">151</cx:pt>
          <cx:pt idx="89454">293</cx:pt>
          <cx:pt idx="89455">255</cx:pt>
          <cx:pt idx="89456">292</cx:pt>
          <cx:pt idx="89457">336</cx:pt>
          <cx:pt idx="89458">364</cx:pt>
          <cx:pt idx="89459">284</cx:pt>
          <cx:pt idx="89460">304</cx:pt>
          <cx:pt idx="89461">284</cx:pt>
          <cx:pt idx="89462">296</cx:pt>
          <cx:pt idx="89463">276</cx:pt>
          <cx:pt idx="89464">285</cx:pt>
          <cx:pt idx="89465">330</cx:pt>
          <cx:pt idx="89466">295</cx:pt>
          <cx:pt idx="89467">259</cx:pt>
          <cx:pt idx="89468">283</cx:pt>
          <cx:pt idx="89469">205</cx:pt>
          <cx:pt idx="89470">88</cx:pt>
          <cx:pt idx="89471">58</cx:pt>
          <cx:pt idx="89472">19</cx:pt>
          <cx:pt idx="89473">16</cx:pt>
          <cx:pt idx="89474">25</cx:pt>
          <cx:pt idx="89475">79</cx:pt>
          <cx:pt idx="89476">93</cx:pt>
          <cx:pt idx="89477">136</cx:pt>
          <cx:pt idx="89478">251</cx:pt>
          <cx:pt idx="89479">233</cx:pt>
          <cx:pt idx="89480">266</cx:pt>
          <cx:pt idx="89481">309</cx:pt>
          <cx:pt idx="89482">372</cx:pt>
          <cx:pt idx="89483">319</cx:pt>
          <cx:pt idx="89484">305</cx:pt>
          <cx:pt idx="89485">290</cx:pt>
          <cx:pt idx="89486">319</cx:pt>
          <cx:pt idx="89487">289</cx:pt>
          <cx:pt idx="89488">275</cx:pt>
          <cx:pt idx="89489">317</cx:pt>
          <cx:pt idx="89490">299</cx:pt>
          <cx:pt idx="89491">232</cx:pt>
          <cx:pt idx="89492">265</cx:pt>
          <cx:pt idx="89493">185</cx:pt>
          <cx:pt idx="89494">88</cx:pt>
          <cx:pt idx="89495">61</cx:pt>
          <cx:pt idx="89496">25</cx:pt>
          <cx:pt idx="89497">13</cx:pt>
          <cx:pt idx="89498">20</cx:pt>
          <cx:pt idx="89499">65</cx:pt>
          <cx:pt idx="89500">105</cx:pt>
          <cx:pt idx="89501">129</cx:pt>
          <cx:pt idx="89502">298</cx:pt>
          <cx:pt idx="89503">264</cx:pt>
          <cx:pt idx="89504">324</cx:pt>
          <cx:pt idx="89505">374</cx:pt>
          <cx:pt idx="89506">384</cx:pt>
          <cx:pt idx="89507">350</cx:pt>
          <cx:pt idx="89508">349</cx:pt>
          <cx:pt idx="89509">325</cx:pt>
          <cx:pt idx="89510">324</cx:pt>
          <cx:pt idx="89511">330</cx:pt>
          <cx:pt idx="89512">312</cx:pt>
          <cx:pt idx="89513">328</cx:pt>
          <cx:pt idx="89514">309</cx:pt>
          <cx:pt idx="89515">277</cx:pt>
          <cx:pt idx="89516">307</cx:pt>
          <cx:pt idx="89517">210</cx:pt>
          <cx:pt idx="89518">102</cx:pt>
          <cx:pt idx="89519">67</cx:pt>
          <cx:pt idx="89520">30</cx:pt>
          <cx:pt idx="89521">22</cx:pt>
          <cx:pt idx="89522">22</cx:pt>
          <cx:pt idx="89523">78</cx:pt>
          <cx:pt idx="89524">103</cx:pt>
          <cx:pt idx="89525">154</cx:pt>
          <cx:pt idx="89526">274</cx:pt>
          <cx:pt idx="89527">245</cx:pt>
          <cx:pt idx="89528">271</cx:pt>
          <cx:pt idx="89529">322</cx:pt>
          <cx:pt idx="89530">378</cx:pt>
          <cx:pt idx="89531">340</cx:pt>
          <cx:pt idx="89532">302</cx:pt>
          <cx:pt idx="89533">294</cx:pt>
          <cx:pt idx="89534">325</cx:pt>
          <cx:pt idx="89535">306</cx:pt>
          <cx:pt idx="89536">314</cx:pt>
          <cx:pt idx="89537">320</cx:pt>
          <cx:pt idx="89538">304</cx:pt>
          <cx:pt idx="89539">276</cx:pt>
          <cx:pt idx="89540">276</cx:pt>
          <cx:pt idx="89541">204</cx:pt>
          <cx:pt idx="89542">108</cx:pt>
          <cx:pt idx="89543">68</cx:pt>
          <cx:pt idx="89544">23</cx:pt>
          <cx:pt idx="89545">12</cx:pt>
          <cx:pt idx="89546">13</cx:pt>
          <cx:pt idx="89547">48</cx:pt>
          <cx:pt idx="89548">78</cx:pt>
          <cx:pt idx="89549">137</cx:pt>
          <cx:pt idx="89550">286</cx:pt>
          <cx:pt idx="89551">265</cx:pt>
          <cx:pt idx="89552">312</cx:pt>
          <cx:pt idx="89553">361</cx:pt>
          <cx:pt idx="89554">381</cx:pt>
          <cx:pt idx="89555">348</cx:pt>
          <cx:pt idx="89556">367</cx:pt>
          <cx:pt idx="89557">300</cx:pt>
          <cx:pt idx="89558">325</cx:pt>
          <cx:pt idx="89559">294</cx:pt>
          <cx:pt idx="89560">279</cx:pt>
          <cx:pt idx="89561">259</cx:pt>
          <cx:pt idx="89562">264</cx:pt>
          <cx:pt idx="89563">223</cx:pt>
          <cx:pt idx="89564">228</cx:pt>
          <cx:pt idx="89565">161</cx:pt>
          <cx:pt idx="89566">75</cx:pt>
          <cx:pt idx="89567">54</cx:pt>
          <cx:pt idx="89568">31</cx:pt>
          <cx:pt idx="89569">17</cx:pt>
          <cx:pt idx="89570">20</cx:pt>
          <cx:pt idx="89571">46</cx:pt>
          <cx:pt idx="89572">68</cx:pt>
          <cx:pt idx="89573">118</cx:pt>
          <cx:pt idx="89574">214</cx:pt>
          <cx:pt idx="89575">206</cx:pt>
          <cx:pt idx="89576">242</cx:pt>
          <cx:pt idx="89577">282</cx:pt>
          <cx:pt idx="89578">353</cx:pt>
          <cx:pt idx="89579">329</cx:pt>
          <cx:pt idx="89580">347</cx:pt>
          <cx:pt idx="89581">328</cx:pt>
          <cx:pt idx="89582">357</cx:pt>
          <cx:pt idx="89583">349</cx:pt>
          <cx:pt idx="89584">327</cx:pt>
          <cx:pt idx="89585">339</cx:pt>
          <cx:pt idx="89586">331</cx:pt>
          <cx:pt idx="89587">274</cx:pt>
          <cx:pt idx="89588">303</cx:pt>
          <cx:pt idx="89589">217</cx:pt>
          <cx:pt idx="89590">93</cx:pt>
          <cx:pt idx="89591">63</cx:pt>
          <cx:pt idx="89592">34</cx:pt>
          <cx:pt idx="89593">27</cx:pt>
          <cx:pt idx="89594">22</cx:pt>
          <cx:pt idx="89595">42</cx:pt>
          <cx:pt idx="89596">73</cx:pt>
          <cx:pt idx="89597">160</cx:pt>
          <cx:pt idx="89598">309</cx:pt>
          <cx:pt idx="89599">273</cx:pt>
          <cx:pt idx="89600">299</cx:pt>
          <cx:pt idx="89601">361</cx:pt>
          <cx:pt idx="89602">405</cx:pt>
          <cx:pt idx="89603">366</cx:pt>
          <cx:pt idx="89604">337</cx:pt>
          <cx:pt idx="89605">314</cx:pt>
          <cx:pt idx="89606">350</cx:pt>
          <cx:pt idx="89607">324</cx:pt>
          <cx:pt idx="89608">328</cx:pt>
          <cx:pt idx="89609">341</cx:pt>
          <cx:pt idx="89610">321</cx:pt>
          <cx:pt idx="89611">285</cx:pt>
          <cx:pt idx="89612">293</cx:pt>
          <cx:pt idx="89613">210</cx:pt>
          <cx:pt idx="89614">91</cx:pt>
          <cx:pt idx="89615">53</cx:pt>
          <cx:pt idx="89616">25</cx:pt>
          <cx:pt idx="89617">17</cx:pt>
          <cx:pt idx="89618">18</cx:pt>
          <cx:pt idx="89619">72</cx:pt>
          <cx:pt idx="89620">102</cx:pt>
          <cx:pt idx="89621">155</cx:pt>
          <cx:pt idx="89622">300</cx:pt>
          <cx:pt idx="89623">273</cx:pt>
          <cx:pt idx="89624">319</cx:pt>
          <cx:pt idx="89625">360</cx:pt>
          <cx:pt idx="89626">378</cx:pt>
          <cx:pt idx="89627">308</cx:pt>
          <cx:pt idx="89628">314</cx:pt>
          <cx:pt idx="89629">271</cx:pt>
          <cx:pt idx="89630">308</cx:pt>
          <cx:pt idx="89631">320</cx:pt>
          <cx:pt idx="89632">303</cx:pt>
          <cx:pt idx="89633">320</cx:pt>
          <cx:pt idx="89634">282</cx:pt>
          <cx:pt idx="89635">253</cx:pt>
          <cx:pt idx="89636">268</cx:pt>
          <cx:pt idx="89637">218</cx:pt>
          <cx:pt idx="89638">107</cx:pt>
          <cx:pt idx="89639">66</cx:pt>
          <cx:pt idx="89640">19</cx:pt>
          <cx:pt idx="89641">18</cx:pt>
          <cx:pt idx="89642">20</cx:pt>
          <cx:pt idx="89643">70</cx:pt>
          <cx:pt idx="89644">92</cx:pt>
          <cx:pt idx="89645">148</cx:pt>
          <cx:pt idx="89646">311</cx:pt>
          <cx:pt idx="89647">272</cx:pt>
          <cx:pt idx="89648">297</cx:pt>
          <cx:pt idx="89649">374</cx:pt>
          <cx:pt idx="89650">399</cx:pt>
          <cx:pt idx="89651">336</cx:pt>
          <cx:pt idx="89652">327</cx:pt>
          <cx:pt idx="89653">297</cx:pt>
          <cx:pt idx="89654">330</cx:pt>
          <cx:pt idx="89655">315</cx:pt>
          <cx:pt idx="89656">319</cx:pt>
          <cx:pt idx="89657">374</cx:pt>
          <cx:pt idx="89658">337</cx:pt>
          <cx:pt idx="89659">308</cx:pt>
          <cx:pt idx="89660">300</cx:pt>
          <cx:pt idx="89661">218</cx:pt>
          <cx:pt idx="89662">98</cx:pt>
          <cx:pt idx="89663">60</cx:pt>
          <cx:pt idx="89664">20</cx:pt>
          <cx:pt idx="89665">13</cx:pt>
          <cx:pt idx="89666">14</cx:pt>
          <cx:pt idx="89667">67</cx:pt>
          <cx:pt idx="89668">109</cx:pt>
          <cx:pt idx="89669">154</cx:pt>
          <cx:pt idx="89670">303</cx:pt>
          <cx:pt idx="89671">279</cx:pt>
          <cx:pt idx="89672">318</cx:pt>
          <cx:pt idx="89673">366</cx:pt>
          <cx:pt idx="89674">430</cx:pt>
          <cx:pt idx="89675">342</cx:pt>
          <cx:pt idx="89676">332</cx:pt>
          <cx:pt idx="89677">330</cx:pt>
          <cx:pt idx="89678">338</cx:pt>
          <cx:pt idx="89679">344</cx:pt>
          <cx:pt idx="89680">330</cx:pt>
          <cx:pt idx="89681">345</cx:pt>
          <cx:pt idx="89682">303</cx:pt>
          <cx:pt idx="89683">275</cx:pt>
          <cx:pt idx="89684">293</cx:pt>
          <cx:pt idx="89685">246</cx:pt>
          <cx:pt idx="89686">108</cx:pt>
          <cx:pt idx="89687">74</cx:pt>
          <cx:pt idx="89688">31</cx:pt>
          <cx:pt idx="89689">20</cx:pt>
          <cx:pt idx="89690">23</cx:pt>
          <cx:pt idx="89691">67</cx:pt>
          <cx:pt idx="89692">112</cx:pt>
          <cx:pt idx="89693">178</cx:pt>
          <cx:pt idx="89694">319</cx:pt>
          <cx:pt idx="89695">267</cx:pt>
          <cx:pt idx="89696">317</cx:pt>
          <cx:pt idx="89697">379</cx:pt>
          <cx:pt idx="89698">409</cx:pt>
          <cx:pt idx="89699">369</cx:pt>
          <cx:pt idx="89700">371</cx:pt>
          <cx:pt idx="89701">352</cx:pt>
          <cx:pt idx="89702">358</cx:pt>
          <cx:pt idx="89703">365</cx:pt>
          <cx:pt idx="89704">349</cx:pt>
          <cx:pt idx="89705">318</cx:pt>
          <cx:pt idx="89706">339</cx:pt>
          <cx:pt idx="89707">302</cx:pt>
          <cx:pt idx="89708">317</cx:pt>
          <cx:pt idx="89709">245</cx:pt>
          <cx:pt idx="89710">119</cx:pt>
          <cx:pt idx="89711">71</cx:pt>
          <cx:pt idx="89712">38</cx:pt>
          <cx:pt idx="89713">16</cx:pt>
          <cx:pt idx="89714">22</cx:pt>
          <cx:pt idx="89715">47</cx:pt>
          <cx:pt idx="89716">88</cx:pt>
          <cx:pt idx="89717">160</cx:pt>
          <cx:pt idx="89718">299</cx:pt>
          <cx:pt idx="89719">263</cx:pt>
          <cx:pt idx="89720">316</cx:pt>
          <cx:pt idx="89721">340</cx:pt>
          <cx:pt idx="89722">409</cx:pt>
          <cx:pt idx="89723">339</cx:pt>
          <cx:pt idx="89724">349</cx:pt>
          <cx:pt idx="89725">325</cx:pt>
          <cx:pt idx="89726">332</cx:pt>
          <cx:pt idx="89727">291</cx:pt>
          <cx:pt idx="89728">292</cx:pt>
          <cx:pt idx="89729">274</cx:pt>
          <cx:pt idx="89730">259</cx:pt>
          <cx:pt idx="89731">218</cx:pt>
          <cx:pt idx="89732">224</cx:pt>
          <cx:pt idx="89733">179</cx:pt>
          <cx:pt idx="89734">77</cx:pt>
          <cx:pt idx="89735">69</cx:pt>
          <cx:pt idx="89736">34</cx:pt>
          <cx:pt idx="89737">23</cx:pt>
          <cx:pt idx="89738">22</cx:pt>
          <cx:pt idx="89739">66</cx:pt>
          <cx:pt idx="89740">168</cx:pt>
          <cx:pt idx="89741">277</cx:pt>
          <cx:pt idx="89742">276</cx:pt>
          <cx:pt idx="89743">297</cx:pt>
          <cx:pt idx="89744">334</cx:pt>
          <cx:pt idx="89745">375</cx:pt>
          <cx:pt idx="89746">373</cx:pt>
          <cx:pt idx="89747">389</cx:pt>
          <cx:pt idx="89748">356</cx:pt>
          <cx:pt idx="89749">363</cx:pt>
          <cx:pt idx="89750">364</cx:pt>
          <cx:pt idx="89751">351</cx:pt>
          <cx:pt idx="89752">356</cx:pt>
          <cx:pt idx="89753">361</cx:pt>
          <cx:pt idx="89754">327</cx:pt>
          <cx:pt idx="89755">304</cx:pt>
          <cx:pt idx="89756">290</cx:pt>
          <cx:pt idx="89757">169</cx:pt>
          <cx:pt idx="89758">96</cx:pt>
          <cx:pt idx="89759">72</cx:pt>
          <cx:pt idx="89760">51</cx:pt>
          <cx:pt idx="89761">23</cx:pt>
          <cx:pt idx="89762">35</cx:pt>
          <cx:pt idx="89763">70</cx:pt>
          <cx:pt idx="89764">152</cx:pt>
          <cx:pt idx="89765">315</cx:pt>
          <cx:pt idx="89766">314</cx:pt>
          <cx:pt idx="89767">329</cx:pt>
          <cx:pt idx="89768">338</cx:pt>
          <cx:pt idx="89769">387</cx:pt>
          <cx:pt idx="89770">352</cx:pt>
          <cx:pt idx="89771">345</cx:pt>
          <cx:pt idx="89772">320</cx:pt>
          <cx:pt idx="89773">362</cx:pt>
          <cx:pt idx="89774">330</cx:pt>
          <cx:pt idx="89775">365</cx:pt>
          <cx:pt idx="89776">336</cx:pt>
          <cx:pt idx="89777">363</cx:pt>
          <cx:pt idx="89778">294</cx:pt>
          <cx:pt idx="89779">279</cx:pt>
          <cx:pt idx="89780">272</cx:pt>
          <cx:pt idx="89781">148</cx:pt>
          <cx:pt idx="89782">90</cx:pt>
          <cx:pt idx="89783">46</cx:pt>
          <cx:pt idx="89784">29</cx:pt>
          <cx:pt idx="89785">26</cx:pt>
          <cx:pt idx="89786">47</cx:pt>
          <cx:pt idx="89787">80</cx:pt>
          <cx:pt idx="89788">154</cx:pt>
          <cx:pt idx="89789">329</cx:pt>
          <cx:pt idx="89790">311</cx:pt>
          <cx:pt idx="89791">292</cx:pt>
          <cx:pt idx="89792">331</cx:pt>
          <cx:pt idx="89793">370</cx:pt>
          <cx:pt idx="89794">309</cx:pt>
          <cx:pt idx="89795">323</cx:pt>
          <cx:pt idx="89796">304</cx:pt>
          <cx:pt idx="89797">286</cx:pt>
          <cx:pt idx="89798">332</cx:pt>
          <cx:pt idx="89799">333</cx:pt>
          <cx:pt idx="89800">336</cx:pt>
          <cx:pt idx="89801">333</cx:pt>
          <cx:pt idx="89802">292</cx:pt>
          <cx:pt idx="89803">277</cx:pt>
          <cx:pt idx="89804">233</cx:pt>
          <cx:pt idx="89805">199</cx:pt>
          <cx:pt idx="89806">129</cx:pt>
          <cx:pt idx="89807">77</cx:pt>
          <cx:pt idx="89808">25</cx:pt>
          <cx:pt idx="89809">30</cx:pt>
          <cx:pt idx="89810">63</cx:pt>
          <cx:pt idx="89811">79</cx:pt>
          <cx:pt idx="89812">146</cx:pt>
          <cx:pt idx="89813">304</cx:pt>
          <cx:pt idx="89814">311</cx:pt>
          <cx:pt idx="89815">341</cx:pt>
          <cx:pt idx="89816">359</cx:pt>
          <cx:pt idx="89817">401</cx:pt>
          <cx:pt idx="89818">366</cx:pt>
          <cx:pt idx="89819">355</cx:pt>
          <cx:pt idx="89820">339</cx:pt>
          <cx:pt idx="89821">365</cx:pt>
          <cx:pt idx="89822">370</cx:pt>
          <cx:pt idx="89823">366</cx:pt>
          <cx:pt idx="89824">339</cx:pt>
          <cx:pt idx="89825">362</cx:pt>
          <cx:pt idx="89826">333</cx:pt>
          <cx:pt idx="89827">291</cx:pt>
          <cx:pt idx="89828">286</cx:pt>
          <cx:pt idx="89829">176</cx:pt>
          <cx:pt idx="89830">103</cx:pt>
          <cx:pt idx="89831">41</cx:pt>
          <cx:pt idx="89832">29</cx:pt>
          <cx:pt idx="89833">26</cx:pt>
          <cx:pt idx="89834">56</cx:pt>
          <cx:pt idx="89835">82</cx:pt>
          <cx:pt idx="89836">164</cx:pt>
          <cx:pt idx="89837">347</cx:pt>
          <cx:pt idx="89838">300</cx:pt>
          <cx:pt idx="89839">340</cx:pt>
          <cx:pt idx="89840">382</cx:pt>
          <cx:pt idx="89841">414</cx:pt>
          <cx:pt idx="89842">346</cx:pt>
          <cx:pt idx="89843">358</cx:pt>
          <cx:pt idx="89844">345</cx:pt>
          <cx:pt idx="89845">357</cx:pt>
          <cx:pt idx="89846">357</cx:pt>
          <cx:pt idx="89847">364</cx:pt>
          <cx:pt idx="89848">345</cx:pt>
          <cx:pt idx="89849">359</cx:pt>
          <cx:pt idx="89850">327</cx:pt>
          <cx:pt idx="89851">321</cx:pt>
          <cx:pt idx="89852">287</cx:pt>
          <cx:pt idx="89853">181</cx:pt>
          <cx:pt idx="89854">92</cx:pt>
          <cx:pt idx="89855">59</cx:pt>
          <cx:pt idx="89856">27</cx:pt>
          <cx:pt idx="89857">23</cx:pt>
          <cx:pt idx="89858">53</cx:pt>
          <cx:pt idx="89859">87</cx:pt>
          <cx:pt idx="89860">148</cx:pt>
          <cx:pt idx="89861">320</cx:pt>
          <cx:pt idx="89862">324</cx:pt>
          <cx:pt idx="89863">346</cx:pt>
          <cx:pt idx="89864">383</cx:pt>
          <cx:pt idx="89865">411</cx:pt>
          <cx:pt idx="89866">386</cx:pt>
          <cx:pt idx="89867">391</cx:pt>
          <cx:pt idx="89868">358</cx:pt>
          <cx:pt idx="89869">357</cx:pt>
          <cx:pt idx="89870">371</cx:pt>
          <cx:pt idx="89871">362</cx:pt>
          <cx:pt idx="89872">300</cx:pt>
          <cx:pt idx="89873">329</cx:pt>
          <cx:pt idx="89874">279</cx:pt>
          <cx:pt idx="89875">295</cx:pt>
          <cx:pt idx="89876">236</cx:pt>
          <cx:pt idx="89877">138</cx:pt>
          <cx:pt idx="89878">91</cx:pt>
          <cx:pt idx="89879">55</cx:pt>
          <cx:pt idx="89880">30</cx:pt>
          <cx:pt idx="89881">24</cx:pt>
          <cx:pt idx="89882">31</cx:pt>
          <cx:pt idx="89883">76</cx:pt>
          <cx:pt idx="89884">182</cx:pt>
          <cx:pt idx="89885">317</cx:pt>
          <cx:pt idx="89886">287</cx:pt>
          <cx:pt idx="89887">315</cx:pt>
          <cx:pt idx="89888">343</cx:pt>
          <cx:pt idx="89889">403</cx:pt>
          <cx:pt idx="89890">389</cx:pt>
          <cx:pt idx="89891">370</cx:pt>
          <cx:pt idx="89892">347</cx:pt>
          <cx:pt idx="89893">313</cx:pt>
          <cx:pt idx="89894">349</cx:pt>
          <cx:pt idx="89895">303</cx:pt>
          <cx:pt idx="89896">315</cx:pt>
          <cx:pt idx="89897">298</cx:pt>
          <cx:pt idx="89898">261</cx:pt>
          <cx:pt idx="89899">262</cx:pt>
          <cx:pt idx="89900">219</cx:pt>
          <cx:pt idx="89901">135</cx:pt>
          <cx:pt idx="89902">97</cx:pt>
          <cx:pt idx="89903">65</cx:pt>
          <cx:pt idx="89904">31</cx:pt>
          <cx:pt idx="89905">21</cx:pt>
          <cx:pt idx="89906">41</cx:pt>
          <cx:pt idx="89907">69</cx:pt>
          <cx:pt idx="89908">168</cx:pt>
          <cx:pt idx="89909">277</cx:pt>
          <cx:pt idx="89910">239</cx:pt>
          <cx:pt idx="89911">265</cx:pt>
          <cx:pt idx="89912">283</cx:pt>
          <cx:pt idx="89913">362</cx:pt>
          <cx:pt idx="89914">358</cx:pt>
          <cx:pt idx="89915">362</cx:pt>
          <cx:pt idx="89916">346</cx:pt>
          <cx:pt idx="89917">335</cx:pt>
          <cx:pt idx="89918">357</cx:pt>
          <cx:pt idx="89919">347</cx:pt>
          <cx:pt idx="89920">329</cx:pt>
          <cx:pt idx="89921">329</cx:pt>
          <cx:pt idx="89922">275</cx:pt>
          <cx:pt idx="89923">305</cx:pt>
          <cx:pt idx="89924">249</cx:pt>
          <cx:pt idx="89925">126</cx:pt>
          <cx:pt idx="89926">90</cx:pt>
          <cx:pt idx="89927">51</cx:pt>
          <cx:pt idx="89928">33</cx:pt>
          <cx:pt idx="89929">18</cx:pt>
          <cx:pt idx="89930">29</cx:pt>
          <cx:pt idx="89931">54</cx:pt>
          <cx:pt idx="89932">137</cx:pt>
          <cx:pt idx="89933">266</cx:pt>
          <cx:pt idx="89934">247</cx:pt>
          <cx:pt idx="89935">304</cx:pt>
          <cx:pt idx="89936">344</cx:pt>
          <cx:pt idx="89937">385</cx:pt>
          <cx:pt idx="89938">368</cx:pt>
          <cx:pt idx="89939">375</cx:pt>
          <cx:pt idx="89940">348</cx:pt>
          <cx:pt idx="89941">338</cx:pt>
          <cx:pt idx="89942">348</cx:pt>
          <cx:pt idx="89943">363</cx:pt>
          <cx:pt idx="89944">338</cx:pt>
          <cx:pt idx="89945">377</cx:pt>
          <cx:pt idx="89946">314</cx:pt>
          <cx:pt idx="89947">309</cx:pt>
          <cx:pt idx="89948">256</cx:pt>
          <cx:pt idx="89949">110</cx:pt>
          <cx:pt idx="89950">80</cx:pt>
          <cx:pt idx="89951">37</cx:pt>
          <cx:pt idx="89952">26</cx:pt>
          <cx:pt idx="89953">30</cx:pt>
          <cx:pt idx="89954">68</cx:pt>
          <cx:pt idx="89955">94</cx:pt>
          <cx:pt idx="89956">176</cx:pt>
          <cx:pt idx="89957">332</cx:pt>
          <cx:pt idx="89958">307</cx:pt>
          <cx:pt idx="89959">328</cx:pt>
          <cx:pt idx="89960">350</cx:pt>
          <cx:pt idx="89961">386</cx:pt>
          <cx:pt idx="89962">368</cx:pt>
          <cx:pt idx="89963">383</cx:pt>
          <cx:pt idx="89964">349</cx:pt>
          <cx:pt idx="89965">361</cx:pt>
          <cx:pt idx="89966">354</cx:pt>
          <cx:pt idx="89967">363</cx:pt>
          <cx:pt idx="89968">349</cx:pt>
          <cx:pt idx="89969">337</cx:pt>
          <cx:pt idx="89970">312</cx:pt>
          <cx:pt idx="89971">323</cx:pt>
          <cx:pt idx="89972">240</cx:pt>
          <cx:pt idx="89973">156</cx:pt>
          <cx:pt idx="89974">103</cx:pt>
          <cx:pt idx="89975">46</cx:pt>
          <cx:pt idx="89976">30</cx:pt>
          <cx:pt idx="89977">20</cx:pt>
          <cx:pt idx="89978">63</cx:pt>
          <cx:pt idx="89979">93</cx:pt>
          <cx:pt idx="89980">177</cx:pt>
          <cx:pt idx="89981">335</cx:pt>
          <cx:pt idx="89982">357</cx:pt>
          <cx:pt idx="89983">373</cx:pt>
          <cx:pt idx="89984">390</cx:pt>
          <cx:pt idx="89985">406</cx:pt>
          <cx:pt idx="89986">428</cx:pt>
          <cx:pt idx="89987">416</cx:pt>
          <cx:pt idx="89988">402</cx:pt>
          <cx:pt idx="89989">425</cx:pt>
          <cx:pt idx="89990">391</cx:pt>
          <cx:pt idx="89991">392</cx:pt>
          <cx:pt idx="89992">384</cx:pt>
          <cx:pt idx="89993">394</cx:pt>
          <cx:pt idx="89994">322</cx:pt>
          <cx:pt idx="89995">323</cx:pt>
          <cx:pt idx="89996">293</cx:pt>
          <cx:pt idx="89997">196</cx:pt>
          <cx:pt idx="89998">127</cx:pt>
          <cx:pt idx="89999">63</cx:pt>
          <cx:pt idx="90000">34</cx:pt>
          <cx:pt idx="90001">30</cx:pt>
          <cx:pt idx="90002">48</cx:pt>
          <cx:pt idx="90003">106</cx:pt>
          <cx:pt idx="90004">188</cx:pt>
          <cx:pt idx="90005">350</cx:pt>
          <cx:pt idx="90006">324</cx:pt>
          <cx:pt idx="90007">390</cx:pt>
          <cx:pt idx="90008">406</cx:pt>
          <cx:pt idx="90009">423</cx:pt>
          <cx:pt idx="90010">400</cx:pt>
          <cx:pt idx="90011">427</cx:pt>
          <cx:pt idx="90012">414</cx:pt>
          <cx:pt idx="90013">415</cx:pt>
          <cx:pt idx="90014">381</cx:pt>
          <cx:pt idx="90015">412</cx:pt>
          <cx:pt idx="90016">380</cx:pt>
          <cx:pt idx="90017">396</cx:pt>
          <cx:pt idx="90018">350</cx:pt>
          <cx:pt idx="90019">337</cx:pt>
          <cx:pt idx="90020">295</cx:pt>
          <cx:pt idx="90021">182</cx:pt>
          <cx:pt idx="90022">105</cx:pt>
          <cx:pt idx="90023">49</cx:pt>
          <cx:pt idx="90024">27</cx:pt>
          <cx:pt idx="90025">31</cx:pt>
          <cx:pt idx="90026">64</cx:pt>
          <cx:pt idx="90027">110</cx:pt>
          <cx:pt idx="90028">196</cx:pt>
          <cx:pt idx="90029">357</cx:pt>
          <cx:pt idx="90030">327</cx:pt>
          <cx:pt idx="90031">348</cx:pt>
          <cx:pt idx="90032">378</cx:pt>
          <cx:pt idx="90033">419</cx:pt>
          <cx:pt idx="90034">406</cx:pt>
          <cx:pt idx="90035">384</cx:pt>
          <cx:pt idx="90036">377</cx:pt>
          <cx:pt idx="90037">406</cx:pt>
          <cx:pt idx="90038">385</cx:pt>
          <cx:pt idx="90039">370</cx:pt>
          <cx:pt idx="90040">352</cx:pt>
          <cx:pt idx="90041">389</cx:pt>
          <cx:pt idx="90042">329</cx:pt>
          <cx:pt idx="90043">312</cx:pt>
          <cx:pt idx="90044">267</cx:pt>
          <cx:pt idx="90045">129</cx:pt>
          <cx:pt idx="90046">92</cx:pt>
          <cx:pt idx="90047">30</cx:pt>
          <cx:pt idx="90048">27</cx:pt>
          <cx:pt idx="90049">21</cx:pt>
          <cx:pt idx="90050">39</cx:pt>
          <cx:pt idx="90051">95</cx:pt>
          <cx:pt idx="90052">213</cx:pt>
          <cx:pt idx="90053">349</cx:pt>
          <cx:pt idx="90054">296</cx:pt>
          <cx:pt idx="90055">341</cx:pt>
          <cx:pt idx="90056">371</cx:pt>
          <cx:pt idx="90057">408</cx:pt>
          <cx:pt idx="90058">385</cx:pt>
          <cx:pt idx="90059">378</cx:pt>
          <cx:pt idx="90060">346</cx:pt>
          <cx:pt idx="90061">335</cx:pt>
          <cx:pt idx="90062">365</cx:pt>
          <cx:pt idx="90063">323</cx:pt>
          <cx:pt idx="90064">336</cx:pt>
          <cx:pt idx="90065">314</cx:pt>
          <cx:pt idx="90066">268</cx:pt>
          <cx:pt idx="90067">256</cx:pt>
          <cx:pt idx="90068">235</cx:pt>
          <cx:pt idx="90069">125</cx:pt>
          <cx:pt idx="90070">91</cx:pt>
          <cx:pt idx="90071">55</cx:pt>
          <cx:pt idx="90072">31</cx:pt>
          <cx:pt idx="90073">25</cx:pt>
          <cx:pt idx="90074">41</cx:pt>
          <cx:pt idx="90075">77</cx:pt>
          <cx:pt idx="90076">199</cx:pt>
          <cx:pt idx="90077">308</cx:pt>
          <cx:pt idx="90078">287</cx:pt>
          <cx:pt idx="90079">299</cx:pt>
          <cx:pt idx="90080">319</cx:pt>
          <cx:pt idx="90081">397</cx:pt>
          <cx:pt idx="90082">398</cx:pt>
          <cx:pt idx="90083">391</cx:pt>
          <cx:pt idx="90084">365</cx:pt>
          <cx:pt idx="90085">402</cx:pt>
          <cx:pt idx="90086">391</cx:pt>
          <cx:pt idx="90087">376</cx:pt>
          <cx:pt idx="90088">364</cx:pt>
          <cx:pt idx="90089">371</cx:pt>
          <cx:pt idx="90090">332</cx:pt>
          <cx:pt idx="90091">348</cx:pt>
          <cx:pt idx="90092">283</cx:pt>
          <cx:pt idx="90093">141</cx:pt>
          <cx:pt idx="90094">80</cx:pt>
          <cx:pt idx="90095">57</cx:pt>
          <cx:pt idx="90096">45</cx:pt>
          <cx:pt idx="90097">27</cx:pt>
          <cx:pt idx="90098">43</cx:pt>
          <cx:pt idx="90099">72</cx:pt>
          <cx:pt idx="90100">183</cx:pt>
          <cx:pt idx="90101">338</cx:pt>
          <cx:pt idx="90102">324</cx:pt>
          <cx:pt idx="90103">332</cx:pt>
          <cx:pt idx="90104">368</cx:pt>
          <cx:pt idx="90105">402</cx:pt>
          <cx:pt idx="90106">389</cx:pt>
          <cx:pt idx="90107">362</cx:pt>
          <cx:pt idx="90108">351</cx:pt>
          <cx:pt idx="90109">359</cx:pt>
          <cx:pt idx="90110">369</cx:pt>
          <cx:pt idx="90111">370</cx:pt>
          <cx:pt idx="90112">352</cx:pt>
          <cx:pt idx="90113">365</cx:pt>
          <cx:pt idx="90114">306</cx:pt>
          <cx:pt idx="90115">313</cx:pt>
          <cx:pt idx="90116">272</cx:pt>
          <cx:pt idx="90117">146</cx:pt>
          <cx:pt idx="90118">83</cx:pt>
          <cx:pt idx="90119">45</cx:pt>
          <cx:pt idx="90120">34</cx:pt>
          <cx:pt idx="90121">31</cx:pt>
          <cx:pt idx="90122">60</cx:pt>
          <cx:pt idx="90123">101</cx:pt>
          <cx:pt idx="90124">187</cx:pt>
          <cx:pt idx="90125">351</cx:pt>
          <cx:pt idx="90126">305</cx:pt>
          <cx:pt idx="90127">342</cx:pt>
          <cx:pt idx="90128">368</cx:pt>
          <cx:pt idx="90129">403</cx:pt>
          <cx:pt idx="90130">357</cx:pt>
          <cx:pt idx="90131">383</cx:pt>
          <cx:pt idx="90132">358</cx:pt>
          <cx:pt idx="90133">346</cx:pt>
          <cx:pt idx="90134">378</cx:pt>
          <cx:pt idx="90135">376</cx:pt>
          <cx:pt idx="90136">357</cx:pt>
          <cx:pt idx="90137">351</cx:pt>
          <cx:pt idx="90138">320</cx:pt>
          <cx:pt idx="90139">317</cx:pt>
          <cx:pt idx="90140">261</cx:pt>
          <cx:pt idx="90141">138</cx:pt>
          <cx:pt idx="90142">91</cx:pt>
          <cx:pt idx="90143">34</cx:pt>
          <cx:pt idx="90144">31</cx:pt>
          <cx:pt idx="90145">22</cx:pt>
          <cx:pt idx="90146">60</cx:pt>
          <cx:pt idx="90147">102</cx:pt>
          <cx:pt idx="90148">196</cx:pt>
          <cx:pt idx="90149">350</cx:pt>
          <cx:pt idx="90150">331</cx:pt>
          <cx:pt idx="90151">339</cx:pt>
          <cx:pt idx="90152">357</cx:pt>
          <cx:pt idx="90153">382</cx:pt>
          <cx:pt idx="90154">394</cx:pt>
          <cx:pt idx="90155">372</cx:pt>
          <cx:pt idx="90156">360</cx:pt>
          <cx:pt idx="90157">363</cx:pt>
          <cx:pt idx="90158">394</cx:pt>
          <cx:pt idx="90159">393</cx:pt>
          <cx:pt idx="90160">354</cx:pt>
          <cx:pt idx="90161">394</cx:pt>
          <cx:pt idx="90162">329</cx:pt>
          <cx:pt idx="90163">345</cx:pt>
          <cx:pt idx="90164">264</cx:pt>
          <cx:pt idx="90165">152</cx:pt>
          <cx:pt idx="90166">92</cx:pt>
          <cx:pt idx="90167">39</cx:pt>
          <cx:pt idx="90168">22</cx:pt>
          <cx:pt idx="90169">25</cx:pt>
          <cx:pt idx="90170">58</cx:pt>
          <cx:pt idx="90171">93</cx:pt>
          <cx:pt idx="90172">193</cx:pt>
          <cx:pt idx="90173">352</cx:pt>
          <cx:pt idx="90174">313</cx:pt>
          <cx:pt idx="90175">371</cx:pt>
          <cx:pt idx="90176">396</cx:pt>
          <cx:pt idx="90177">399</cx:pt>
          <cx:pt idx="90178">381</cx:pt>
          <cx:pt idx="90179">389</cx:pt>
          <cx:pt idx="90180">374</cx:pt>
          <cx:pt idx="90181">376</cx:pt>
          <cx:pt idx="90182">361</cx:pt>
          <cx:pt idx="90183">365</cx:pt>
          <cx:pt idx="90184">368</cx:pt>
          <cx:pt idx="90185">373</cx:pt>
          <cx:pt idx="90186">325</cx:pt>
          <cx:pt idx="90187">331</cx:pt>
          <cx:pt idx="90188">278</cx:pt>
          <cx:pt idx="90189">150</cx:pt>
          <cx:pt idx="90190">92</cx:pt>
          <cx:pt idx="90191">44</cx:pt>
          <cx:pt idx="90192">24</cx:pt>
          <cx:pt idx="90193">28</cx:pt>
          <cx:pt idx="90194">64</cx:pt>
          <cx:pt idx="90195">90</cx:pt>
          <cx:pt idx="90196">205</cx:pt>
          <cx:pt idx="90197">365</cx:pt>
          <cx:pt idx="90198">326</cx:pt>
          <cx:pt idx="90199">351</cx:pt>
          <cx:pt idx="90200">392</cx:pt>
          <cx:pt idx="90201">432</cx:pt>
          <cx:pt idx="90202">397</cx:pt>
          <cx:pt idx="90203">414</cx:pt>
          <cx:pt idx="90204">373</cx:pt>
          <cx:pt idx="90205">383</cx:pt>
          <cx:pt idx="90206">372</cx:pt>
          <cx:pt idx="90207">373</cx:pt>
          <cx:pt idx="90208">330</cx:pt>
          <cx:pt idx="90209">364</cx:pt>
          <cx:pt idx="90210">330</cx:pt>
          <cx:pt idx="90211">321</cx:pt>
          <cx:pt idx="90212">285</cx:pt>
          <cx:pt idx="90213">146</cx:pt>
          <cx:pt idx="90214">103</cx:pt>
          <cx:pt idx="90215">39</cx:pt>
          <cx:pt idx="90216">31</cx:pt>
          <cx:pt idx="90217">27</cx:pt>
          <cx:pt idx="90218">41</cx:pt>
          <cx:pt idx="90219">84</cx:pt>
          <cx:pt idx="90220">192</cx:pt>
          <cx:pt idx="90221">326</cx:pt>
          <cx:pt idx="90222">307</cx:pt>
          <cx:pt idx="90223">318</cx:pt>
          <cx:pt idx="90224">354</cx:pt>
          <cx:pt idx="90225">393</cx:pt>
          <cx:pt idx="90226">396</cx:pt>
          <cx:pt idx="90227">344</cx:pt>
          <cx:pt idx="90228">369</cx:pt>
          <cx:pt idx="90229">346</cx:pt>
          <cx:pt idx="90230">361</cx:pt>
          <cx:pt idx="90231">324</cx:pt>
          <cx:pt idx="90232">300</cx:pt>
          <cx:pt idx="90233">308</cx:pt>
          <cx:pt idx="90234">278</cx:pt>
          <cx:pt idx="90235">253</cx:pt>
          <cx:pt idx="90236">218</cx:pt>
          <cx:pt idx="90237">140</cx:pt>
          <cx:pt idx="90238">95</cx:pt>
          <cx:pt idx="90239">54</cx:pt>
          <cx:pt idx="90240">31</cx:pt>
          <cx:pt idx="90241">23</cx:pt>
          <cx:pt idx="90242">38</cx:pt>
          <cx:pt idx="90243">79</cx:pt>
          <cx:pt idx="90244">191</cx:pt>
          <cx:pt idx="90245">291</cx:pt>
          <cx:pt idx="90246">262</cx:pt>
          <cx:pt idx="90247">298</cx:pt>
          <cx:pt idx="90248">323</cx:pt>
          <cx:pt idx="90249">361</cx:pt>
          <cx:pt idx="90250">387</cx:pt>
          <cx:pt idx="90251">395</cx:pt>
          <cx:pt idx="90252">373</cx:pt>
          <cx:pt idx="90253">372</cx:pt>
          <cx:pt idx="90254">384</cx:pt>
          <cx:pt idx="90255">388</cx:pt>
          <cx:pt idx="90256">346</cx:pt>
          <cx:pt idx="90257">375</cx:pt>
          <cx:pt idx="90258">317</cx:pt>
          <cx:pt idx="90259">351</cx:pt>
          <cx:pt idx="90260">267</cx:pt>
          <cx:pt idx="90261">127</cx:pt>
          <cx:pt idx="90262">98</cx:pt>
          <cx:pt idx="90263">60</cx:pt>
          <cx:pt idx="90264">36</cx:pt>
          <cx:pt idx="90265">26</cx:pt>
          <cx:pt idx="90266">39</cx:pt>
          <cx:pt idx="90267">75</cx:pt>
          <cx:pt idx="90268">181</cx:pt>
          <cx:pt idx="90269">361</cx:pt>
          <cx:pt idx="90270">329</cx:pt>
          <cx:pt idx="90271">341</cx:pt>
          <cx:pt idx="90272">362</cx:pt>
          <cx:pt idx="90273">400</cx:pt>
          <cx:pt idx="90274">395</cx:pt>
          <cx:pt idx="90275">365</cx:pt>
          <cx:pt idx="90276">319</cx:pt>
          <cx:pt idx="90277">361</cx:pt>
          <cx:pt idx="90278">351</cx:pt>
          <cx:pt idx="90279">365</cx:pt>
          <cx:pt idx="90280">348</cx:pt>
          <cx:pt idx="90281">356</cx:pt>
          <cx:pt idx="90282">319</cx:pt>
          <cx:pt idx="90283">338</cx:pt>
          <cx:pt idx="90284">259</cx:pt>
          <cx:pt idx="90285">139</cx:pt>
          <cx:pt idx="90286">87</cx:pt>
          <cx:pt idx="90287">34</cx:pt>
          <cx:pt idx="90288">24</cx:pt>
          <cx:pt idx="90289">21</cx:pt>
          <cx:pt idx="90290">66</cx:pt>
          <cx:pt idx="90291">101</cx:pt>
          <cx:pt idx="90292">199</cx:pt>
          <cx:pt idx="90293">348</cx:pt>
          <cx:pt idx="90294">298</cx:pt>
          <cx:pt idx="90295">349</cx:pt>
          <cx:pt idx="90296">367</cx:pt>
          <cx:pt idx="90297">393</cx:pt>
          <cx:pt idx="90298">360</cx:pt>
          <cx:pt idx="90299">376</cx:pt>
          <cx:pt idx="90300">348</cx:pt>
          <cx:pt idx="90301">344</cx:pt>
          <cx:pt idx="90302">341</cx:pt>
          <cx:pt idx="90303">367</cx:pt>
          <cx:pt idx="90304">353</cx:pt>
          <cx:pt idx="90305">346</cx:pt>
          <cx:pt idx="90306">304</cx:pt>
          <cx:pt idx="90307">324</cx:pt>
          <cx:pt idx="90308">239</cx:pt>
          <cx:pt idx="90309">134</cx:pt>
          <cx:pt idx="90310">100</cx:pt>
          <cx:pt idx="90311">44</cx:pt>
          <cx:pt idx="90312">26</cx:pt>
          <cx:pt idx="90313">27</cx:pt>
          <cx:pt idx="90314">58</cx:pt>
          <cx:pt idx="90315">90</cx:pt>
          <cx:pt idx="90316">197</cx:pt>
          <cx:pt idx="90317">349</cx:pt>
          <cx:pt idx="90318">323</cx:pt>
          <cx:pt idx="90319">345</cx:pt>
          <cx:pt idx="90320">390</cx:pt>
          <cx:pt idx="90321">390</cx:pt>
          <cx:pt idx="90322">390</cx:pt>
          <cx:pt idx="90323">363</cx:pt>
          <cx:pt idx="90324">370</cx:pt>
          <cx:pt idx="90325">352</cx:pt>
          <cx:pt idx="90326">390</cx:pt>
          <cx:pt idx="90327">362</cx:pt>
          <cx:pt idx="90328">348</cx:pt>
          <cx:pt idx="90329">368</cx:pt>
          <cx:pt idx="90330">319</cx:pt>
          <cx:pt idx="90331">333</cx:pt>
          <cx:pt idx="90332">254</cx:pt>
          <cx:pt idx="90333">129</cx:pt>
          <cx:pt idx="90334">89</cx:pt>
          <cx:pt idx="90335">35</cx:pt>
          <cx:pt idx="90336">23</cx:pt>
          <cx:pt idx="90337">22</cx:pt>
          <cx:pt idx="90338">61</cx:pt>
          <cx:pt idx="90339">109</cx:pt>
          <cx:pt idx="90340">203</cx:pt>
          <cx:pt idx="90341">361</cx:pt>
          <cx:pt idx="90342">299</cx:pt>
          <cx:pt idx="90343">353</cx:pt>
          <cx:pt idx="90344">387</cx:pt>
          <cx:pt idx="90345">400</cx:pt>
          <cx:pt idx="90346">379</cx:pt>
          <cx:pt idx="90347">400</cx:pt>
          <cx:pt idx="90348">374</cx:pt>
          <cx:pt idx="90349">381</cx:pt>
          <cx:pt idx="90350">366</cx:pt>
          <cx:pt idx="90351">379</cx:pt>
          <cx:pt idx="90352">353</cx:pt>
          <cx:pt idx="90353">358</cx:pt>
          <cx:pt idx="90354">325</cx:pt>
          <cx:pt idx="90355">362</cx:pt>
          <cx:pt idx="90356">285</cx:pt>
          <cx:pt idx="90357">147</cx:pt>
          <cx:pt idx="90358">103</cx:pt>
          <cx:pt idx="90359">37</cx:pt>
          <cx:pt idx="90360">29</cx:pt>
          <cx:pt idx="90361">31</cx:pt>
          <cx:pt idx="90362">71</cx:pt>
          <cx:pt idx="90363">118</cx:pt>
          <cx:pt idx="90364">213</cx:pt>
          <cx:pt idx="90365">368</cx:pt>
          <cx:pt idx="90366">336</cx:pt>
          <cx:pt idx="90367">336</cx:pt>
          <cx:pt idx="90368">387</cx:pt>
          <cx:pt idx="90369">426</cx:pt>
          <cx:pt idx="90370">434</cx:pt>
          <cx:pt idx="90371">414</cx:pt>
          <cx:pt idx="90372">365</cx:pt>
          <cx:pt idx="90373">412</cx:pt>
          <cx:pt idx="90374">420</cx:pt>
          <cx:pt idx="90375">403</cx:pt>
          <cx:pt idx="90376">371</cx:pt>
          <cx:pt idx="90377">364</cx:pt>
          <cx:pt idx="90378">331</cx:pt>
          <cx:pt idx="90379">335</cx:pt>
          <cx:pt idx="90380">287</cx:pt>
          <cx:pt idx="90381">138</cx:pt>
          <cx:pt idx="90382">96</cx:pt>
          <cx:pt idx="90383">40</cx:pt>
          <cx:pt idx="90384">26</cx:pt>
          <cx:pt idx="90385">22</cx:pt>
          <cx:pt idx="90386">41</cx:pt>
          <cx:pt idx="90387">97</cx:pt>
          <cx:pt idx="90388">211</cx:pt>
          <cx:pt idx="90389">356</cx:pt>
          <cx:pt idx="90390">313</cx:pt>
          <cx:pt idx="90391">336</cx:pt>
          <cx:pt idx="90392">342</cx:pt>
          <cx:pt idx="90393">394</cx:pt>
          <cx:pt idx="90394">367</cx:pt>
          <cx:pt idx="90395">387</cx:pt>
          <cx:pt idx="90396">354</cx:pt>
          <cx:pt idx="90397">325</cx:pt>
          <cx:pt idx="90398">374</cx:pt>
          <cx:pt idx="90399">330</cx:pt>
          <cx:pt idx="90400">346</cx:pt>
          <cx:pt idx="90401">304</cx:pt>
          <cx:pt idx="90402">276</cx:pt>
          <cx:pt idx="90403">287</cx:pt>
          <cx:pt idx="90404">252</cx:pt>
          <cx:pt idx="90405">147</cx:pt>
          <cx:pt idx="90406">84</cx:pt>
          <cx:pt idx="90407">60</cx:pt>
          <cx:pt idx="90408">28</cx:pt>
          <cx:pt idx="90409">22</cx:pt>
          <cx:pt idx="90410">35</cx:pt>
          <cx:pt idx="90411">100</cx:pt>
          <cx:pt idx="90412">194</cx:pt>
          <cx:pt idx="90413">306</cx:pt>
          <cx:pt idx="90414">278</cx:pt>
          <cx:pt idx="90415">309</cx:pt>
          <cx:pt idx="90416">300</cx:pt>
          <cx:pt idx="90417">388</cx:pt>
          <cx:pt idx="90418">397</cx:pt>
          <cx:pt idx="90419">390</cx:pt>
          <cx:pt idx="90420">381</cx:pt>
          <cx:pt idx="90421">371</cx:pt>
          <cx:pt idx="90422">393</cx:pt>
          <cx:pt idx="90423">371</cx:pt>
          <cx:pt idx="90424">399</cx:pt>
          <cx:pt idx="90425">360</cx:pt>
          <cx:pt idx="90426">323</cx:pt>
          <cx:pt idx="90427">343</cx:pt>
          <cx:pt idx="90428">285</cx:pt>
          <cx:pt idx="90429">149</cx:pt>
          <cx:pt idx="90430">80</cx:pt>
          <cx:pt idx="90431">63</cx:pt>
          <cx:pt idx="90432">41</cx:pt>
          <cx:pt idx="90433">20</cx:pt>
          <cx:pt idx="90434">40</cx:pt>
          <cx:pt idx="90435">86</cx:pt>
          <cx:pt idx="90436">204</cx:pt>
          <cx:pt idx="90437">386</cx:pt>
          <cx:pt idx="90438">350</cx:pt>
          <cx:pt idx="90439">346</cx:pt>
          <cx:pt idx="90440">387</cx:pt>
          <cx:pt idx="90441">415</cx:pt>
          <cx:pt idx="90442">399</cx:pt>
          <cx:pt idx="90443">381</cx:pt>
          <cx:pt idx="90444">365</cx:pt>
          <cx:pt idx="90445">356</cx:pt>
          <cx:pt idx="90446">366</cx:pt>
          <cx:pt idx="90447">385</cx:pt>
          <cx:pt idx="90448">372</cx:pt>
          <cx:pt idx="90449">356</cx:pt>
          <cx:pt idx="90450">323</cx:pt>
          <cx:pt idx="90451">315</cx:pt>
          <cx:pt idx="90452">270</cx:pt>
          <cx:pt idx="90453">163</cx:pt>
          <cx:pt idx="90454">91</cx:pt>
          <cx:pt idx="90455">34</cx:pt>
          <cx:pt idx="90456">29</cx:pt>
          <cx:pt idx="90457">29</cx:pt>
          <cx:pt idx="90458">64</cx:pt>
          <cx:pt idx="90459">102</cx:pt>
          <cx:pt idx="90460">209</cx:pt>
          <cx:pt idx="90461">381</cx:pt>
          <cx:pt idx="90462">328</cx:pt>
          <cx:pt idx="90463">359</cx:pt>
          <cx:pt idx="90464">391</cx:pt>
          <cx:pt idx="90465">436</cx:pt>
          <cx:pt idx="90466">379</cx:pt>
          <cx:pt idx="90467">407</cx:pt>
          <cx:pt idx="90468">390</cx:pt>
          <cx:pt idx="90469">398</cx:pt>
          <cx:pt idx="90470">379</cx:pt>
          <cx:pt idx="90471">381</cx:pt>
          <cx:pt idx="90472">387</cx:pt>
          <cx:pt idx="90473">347</cx:pt>
          <cx:pt idx="90474">328</cx:pt>
          <cx:pt idx="90475">340</cx:pt>
          <cx:pt idx="90476">256</cx:pt>
          <cx:pt idx="90477">154</cx:pt>
          <cx:pt idx="90478">104</cx:pt>
          <cx:pt idx="90479">30</cx:pt>
          <cx:pt idx="90480">28</cx:pt>
          <cx:pt idx="90481">24</cx:pt>
          <cx:pt idx="90482">58</cx:pt>
          <cx:pt idx="90483">103</cx:pt>
          <cx:pt idx="90484">196</cx:pt>
          <cx:pt idx="90485">374</cx:pt>
          <cx:pt idx="90486">341</cx:pt>
          <cx:pt idx="90487">334</cx:pt>
          <cx:pt idx="90488">373</cx:pt>
          <cx:pt idx="90489">413</cx:pt>
          <cx:pt idx="90490">417</cx:pt>
          <cx:pt idx="90491">388</cx:pt>
          <cx:pt idx="90492">391</cx:pt>
          <cx:pt idx="90493">378</cx:pt>
          <cx:pt idx="90494">385</cx:pt>
          <cx:pt idx="90495">389</cx:pt>
          <cx:pt idx="90496">376</cx:pt>
          <cx:pt idx="90497">394</cx:pt>
          <cx:pt idx="90498">325</cx:pt>
          <cx:pt idx="90499">336</cx:pt>
          <cx:pt idx="90500">284</cx:pt>
          <cx:pt idx="90501">147</cx:pt>
          <cx:pt idx="90502">85</cx:pt>
          <cx:pt idx="90503">37</cx:pt>
          <cx:pt idx="90504">30</cx:pt>
          <cx:pt idx="90505">25</cx:pt>
          <cx:pt idx="90506">51</cx:pt>
          <cx:pt idx="90507">100</cx:pt>
          <cx:pt idx="90508">215</cx:pt>
          <cx:pt idx="90509">375</cx:pt>
          <cx:pt idx="90510">311</cx:pt>
          <cx:pt idx="90511">344</cx:pt>
          <cx:pt idx="90512">407</cx:pt>
          <cx:pt idx="90513">427</cx:pt>
          <cx:pt idx="90514">412</cx:pt>
          <cx:pt idx="90515">418</cx:pt>
          <cx:pt idx="90516">406</cx:pt>
          <cx:pt idx="90517">396</cx:pt>
          <cx:pt idx="90518">407</cx:pt>
          <cx:pt idx="90519">386</cx:pt>
          <cx:pt idx="90520">384</cx:pt>
          <cx:pt idx="90521">399</cx:pt>
          <cx:pt idx="90522">332</cx:pt>
          <cx:pt idx="90523">337</cx:pt>
          <cx:pt idx="90524">324</cx:pt>
          <cx:pt idx="90525">174</cx:pt>
          <cx:pt idx="90526">110</cx:pt>
          <cx:pt idx="90527">49</cx:pt>
          <cx:pt idx="90528">23</cx:pt>
          <cx:pt idx="90529">23</cx:pt>
          <cx:pt idx="90530">50</cx:pt>
          <cx:pt idx="90531">105</cx:pt>
          <cx:pt idx="90532">206</cx:pt>
          <cx:pt idx="90533">356</cx:pt>
          <cx:pt idx="90534">315</cx:pt>
          <cx:pt idx="90535">366</cx:pt>
          <cx:pt idx="90536">402</cx:pt>
          <cx:pt idx="90537">456</cx:pt>
          <cx:pt idx="90538">410</cx:pt>
          <cx:pt idx="90539">419</cx:pt>
          <cx:pt idx="90540">407</cx:pt>
          <cx:pt idx="90541">390</cx:pt>
          <cx:pt idx="90542">388</cx:pt>
          <cx:pt idx="90543">393</cx:pt>
          <cx:pt idx="90544">341</cx:pt>
          <cx:pt idx="90545">321</cx:pt>
          <cx:pt idx="90546">296</cx:pt>
          <cx:pt idx="90547">274</cx:pt>
          <cx:pt idx="90548">247</cx:pt>
          <cx:pt idx="90549">122</cx:pt>
          <cx:pt idx="90550">98</cx:pt>
          <cx:pt idx="90551">50</cx:pt>
          <cx:pt idx="90552">34</cx:pt>
          <cx:pt idx="90553">30</cx:pt>
          <cx:pt idx="90554">46</cx:pt>
          <cx:pt idx="90555">103</cx:pt>
          <cx:pt idx="90556">205</cx:pt>
          <cx:pt idx="90557">329</cx:pt>
          <cx:pt idx="90558">303</cx:pt>
          <cx:pt idx="90559">334</cx:pt>
          <cx:pt idx="90560">355</cx:pt>
          <cx:pt idx="90561">403</cx:pt>
          <cx:pt idx="90562">373</cx:pt>
          <cx:pt idx="90563">387</cx:pt>
          <cx:pt idx="90564">360</cx:pt>
          <cx:pt idx="90565">356</cx:pt>
          <cx:pt idx="90566">405</cx:pt>
          <cx:pt idx="90567">362</cx:pt>
          <cx:pt idx="90568">348</cx:pt>
          <cx:pt idx="90569">302</cx:pt>
          <cx:pt idx="90570">256</cx:pt>
          <cx:pt idx="90571">277</cx:pt>
          <cx:pt idx="90572">248</cx:pt>
          <cx:pt idx="90573">138</cx:pt>
          <cx:pt idx="90574">106</cx:pt>
          <cx:pt idx="90575">62</cx:pt>
          <cx:pt idx="90576">41</cx:pt>
          <cx:pt idx="90577">17</cx:pt>
          <cx:pt idx="90578">42</cx:pt>
          <cx:pt idx="90579">100</cx:pt>
          <cx:pt idx="90580">201</cx:pt>
          <cx:pt idx="90581">333</cx:pt>
          <cx:pt idx="90582">298</cx:pt>
          <cx:pt idx="90583">299</cx:pt>
          <cx:pt idx="90584">310</cx:pt>
          <cx:pt idx="90585">388</cx:pt>
          <cx:pt idx="90586">416</cx:pt>
          <cx:pt idx="90587">416</cx:pt>
          <cx:pt idx="90588">410</cx:pt>
          <cx:pt idx="90589">413</cx:pt>
          <cx:pt idx="90590">419</cx:pt>
          <cx:pt idx="90591">397</cx:pt>
          <cx:pt idx="90592">402</cx:pt>
          <cx:pt idx="90593">378</cx:pt>
          <cx:pt idx="90594">360</cx:pt>
          <cx:pt idx="90595">353</cx:pt>
          <cx:pt idx="90596">323</cx:pt>
          <cx:pt idx="90597">157</cx:pt>
          <cx:pt idx="90598">97</cx:pt>
          <cx:pt idx="90599">69</cx:pt>
          <cx:pt idx="90600">48</cx:pt>
          <cx:pt idx="90601">23</cx:pt>
          <cx:pt idx="90602">40</cx:pt>
          <cx:pt idx="90603">82</cx:pt>
          <cx:pt idx="90604">205</cx:pt>
          <cx:pt idx="90605">368</cx:pt>
          <cx:pt idx="90606">348</cx:pt>
          <cx:pt idx="90607">373</cx:pt>
          <cx:pt idx="90608">405</cx:pt>
          <cx:pt idx="90609">413</cx:pt>
          <cx:pt idx="90610">402</cx:pt>
          <cx:pt idx="90611">417</cx:pt>
          <cx:pt idx="90612">372</cx:pt>
          <cx:pt idx="90613">396</cx:pt>
          <cx:pt idx="90614">390</cx:pt>
          <cx:pt idx="90615">381</cx:pt>
          <cx:pt idx="90616">342</cx:pt>
          <cx:pt idx="90617">355</cx:pt>
          <cx:pt idx="90618">328</cx:pt>
          <cx:pt idx="90619">317</cx:pt>
          <cx:pt idx="90620">282</cx:pt>
          <cx:pt idx="90621">154</cx:pt>
          <cx:pt idx="90622">104</cx:pt>
          <cx:pt idx="90623">49</cx:pt>
          <cx:pt idx="90624">31</cx:pt>
          <cx:pt idx="90625">31</cx:pt>
          <cx:pt idx="90626">59</cx:pt>
          <cx:pt idx="90627">100</cx:pt>
          <cx:pt idx="90628">196</cx:pt>
          <cx:pt idx="90629">377</cx:pt>
          <cx:pt idx="90630">322</cx:pt>
          <cx:pt idx="90631">344</cx:pt>
          <cx:pt idx="90632">381</cx:pt>
          <cx:pt idx="90633">425</cx:pt>
          <cx:pt idx="90634">393</cx:pt>
          <cx:pt idx="90635">416</cx:pt>
          <cx:pt idx="90636">379</cx:pt>
          <cx:pt idx="90637">389</cx:pt>
          <cx:pt idx="90638">403</cx:pt>
          <cx:pt idx="90639">395</cx:pt>
          <cx:pt idx="90640">390</cx:pt>
          <cx:pt idx="90641">373</cx:pt>
          <cx:pt idx="90642">323</cx:pt>
          <cx:pt idx="90643">352</cx:pt>
          <cx:pt idx="90644">289</cx:pt>
          <cx:pt idx="90645">156</cx:pt>
          <cx:pt idx="90646">104</cx:pt>
          <cx:pt idx="90647">49</cx:pt>
          <cx:pt idx="90648">33</cx:pt>
          <cx:pt idx="90649">27</cx:pt>
          <cx:pt idx="90650">59</cx:pt>
          <cx:pt idx="90651">108</cx:pt>
          <cx:pt idx="90652">201</cx:pt>
          <cx:pt idx="90653">374</cx:pt>
          <cx:pt idx="90654">339</cx:pt>
          <cx:pt idx="90655">351</cx:pt>
          <cx:pt idx="90656">394</cx:pt>
          <cx:pt idx="90657">458</cx:pt>
          <cx:pt idx="90658">416</cx:pt>
          <cx:pt idx="90659">393</cx:pt>
          <cx:pt idx="90660">378</cx:pt>
          <cx:pt idx="90661">403</cx:pt>
          <cx:pt idx="90662">423</cx:pt>
          <cx:pt idx="90663">408</cx:pt>
          <cx:pt idx="90664">364</cx:pt>
          <cx:pt idx="90665">395</cx:pt>
          <cx:pt idx="90666">324</cx:pt>
          <cx:pt idx="90667">341</cx:pt>
          <cx:pt idx="90668">307</cx:pt>
          <cx:pt idx="90669">151</cx:pt>
          <cx:pt idx="90670">105</cx:pt>
          <cx:pt idx="90671">55</cx:pt>
          <cx:pt idx="90672">32</cx:pt>
          <cx:pt idx="90673">21</cx:pt>
          <cx:pt idx="90674">65</cx:pt>
          <cx:pt idx="90675">103</cx:pt>
          <cx:pt idx="90676">217</cx:pt>
          <cx:pt idx="90677">356</cx:pt>
          <cx:pt idx="90678">316</cx:pt>
          <cx:pt idx="90679">367</cx:pt>
          <cx:pt idx="90680">402</cx:pt>
          <cx:pt idx="90681">431</cx:pt>
          <cx:pt idx="90682">405</cx:pt>
          <cx:pt idx="90683">402</cx:pt>
          <cx:pt idx="90684">384</cx:pt>
          <cx:pt idx="90685">395</cx:pt>
          <cx:pt idx="90686">395</cx:pt>
          <cx:pt idx="90687">398</cx:pt>
          <cx:pt idx="90688">382</cx:pt>
          <cx:pt idx="90689">390</cx:pt>
          <cx:pt idx="90690">344</cx:pt>
          <cx:pt idx="90691">312</cx:pt>
          <cx:pt idx="90692">292</cx:pt>
          <cx:pt idx="90693">172</cx:pt>
          <cx:pt idx="90694">107</cx:pt>
          <cx:pt idx="90695">51</cx:pt>
          <cx:pt idx="90696">38</cx:pt>
          <cx:pt idx="90697">27</cx:pt>
          <cx:pt idx="90698">64</cx:pt>
          <cx:pt idx="90699">116</cx:pt>
          <cx:pt idx="90700">230</cx:pt>
          <cx:pt idx="90701">393</cx:pt>
          <cx:pt idx="90702">343</cx:pt>
          <cx:pt idx="90703">371</cx:pt>
          <cx:pt idx="90704">430</cx:pt>
          <cx:pt idx="90705">440</cx:pt>
          <cx:pt idx="90706">414</cx:pt>
          <cx:pt idx="90707">456</cx:pt>
          <cx:pt idx="90708">413</cx:pt>
          <cx:pt idx="90709">410</cx:pt>
          <cx:pt idx="90710">442</cx:pt>
          <cx:pt idx="90711">428</cx:pt>
          <cx:pt idx="90712">377</cx:pt>
          <cx:pt idx="90713">385</cx:pt>
          <cx:pt idx="90714">346</cx:pt>
          <cx:pt idx="90715">325</cx:pt>
          <cx:pt idx="90716">300</cx:pt>
          <cx:pt idx="90717">157</cx:pt>
          <cx:pt idx="90718">100</cx:pt>
          <cx:pt idx="90719">51</cx:pt>
          <cx:pt idx="90720">25</cx:pt>
          <cx:pt idx="90721">19</cx:pt>
          <cx:pt idx="90722">46</cx:pt>
          <cx:pt idx="90723">122</cx:pt>
          <cx:pt idx="90724">198</cx:pt>
          <cx:pt idx="90725">372</cx:pt>
          <cx:pt idx="90726">320</cx:pt>
          <cx:pt idx="90727">346</cx:pt>
          <cx:pt idx="90728">362</cx:pt>
          <cx:pt idx="90729">423</cx:pt>
          <cx:pt idx="90730">386</cx:pt>
          <cx:pt idx="90731">418</cx:pt>
          <cx:pt idx="90732">378</cx:pt>
          <cx:pt idx="90733">364</cx:pt>
          <cx:pt idx="90734">427</cx:pt>
          <cx:pt idx="90735">398</cx:pt>
          <cx:pt idx="90736">380</cx:pt>
          <cx:pt idx="90737">354</cx:pt>
          <cx:pt idx="90738">300</cx:pt>
          <cx:pt idx="90739">293</cx:pt>
          <cx:pt idx="90740">278</cx:pt>
          <cx:pt idx="90741">156</cx:pt>
          <cx:pt idx="90742">118</cx:pt>
          <cx:pt idx="90743">80</cx:pt>
          <cx:pt idx="90744">44</cx:pt>
          <cx:pt idx="90745">26</cx:pt>
          <cx:pt idx="90746">38</cx:pt>
          <cx:pt idx="90747">101</cx:pt>
          <cx:pt idx="90748">216</cx:pt>
          <cx:pt idx="90749">330</cx:pt>
          <cx:pt idx="90750">316</cx:pt>
          <cx:pt idx="90751">319</cx:pt>
          <cx:pt idx="90752">341</cx:pt>
          <cx:pt idx="90753">391</cx:pt>
          <cx:pt idx="90754">400</cx:pt>
          <cx:pt idx="90755">415</cx:pt>
          <cx:pt idx="90756">411</cx:pt>
          <cx:pt idx="90757">423</cx:pt>
          <cx:pt idx="90758">409</cx:pt>
          <cx:pt idx="90759">409</cx:pt>
          <cx:pt idx="90760">413</cx:pt>
          <cx:pt idx="90761">380</cx:pt>
          <cx:pt idx="90762">355</cx:pt>
          <cx:pt idx="90763">342</cx:pt>
          <cx:pt idx="90764">290</cx:pt>
          <cx:pt idx="90765">146</cx:pt>
          <cx:pt idx="90766">98</cx:pt>
          <cx:pt idx="90767">61</cx:pt>
          <cx:pt idx="90768">38</cx:pt>
          <cx:pt idx="90769">29</cx:pt>
          <cx:pt idx="90770">46</cx:pt>
          <cx:pt idx="90771">94</cx:pt>
          <cx:pt idx="90772">222</cx:pt>
          <cx:pt idx="90773">385</cx:pt>
          <cx:pt idx="90774">342</cx:pt>
          <cx:pt idx="90775">375</cx:pt>
          <cx:pt idx="90776">404</cx:pt>
          <cx:pt idx="90777">444</cx:pt>
          <cx:pt idx="90778">429</cx:pt>
          <cx:pt idx="90779">427</cx:pt>
          <cx:pt idx="90780">381</cx:pt>
          <cx:pt idx="90781">387</cx:pt>
          <cx:pt idx="90782">407</cx:pt>
          <cx:pt idx="90783">414</cx:pt>
          <cx:pt idx="90784">390</cx:pt>
          <cx:pt idx="90785">388</cx:pt>
          <cx:pt idx="90786">340</cx:pt>
          <cx:pt idx="90787">313</cx:pt>
          <cx:pt idx="90788">276</cx:pt>
          <cx:pt idx="90789">168</cx:pt>
          <cx:pt idx="90790">95</cx:pt>
          <cx:pt idx="90791">37</cx:pt>
          <cx:pt idx="90792">22</cx:pt>
          <cx:pt idx="90793">31</cx:pt>
          <cx:pt idx="90794">57</cx:pt>
          <cx:pt idx="90795">109</cx:pt>
          <cx:pt idx="90796">211</cx:pt>
          <cx:pt idx="90797">386</cx:pt>
          <cx:pt idx="90798">316</cx:pt>
          <cx:pt idx="90799">354</cx:pt>
          <cx:pt idx="90800">381</cx:pt>
          <cx:pt idx="90801">435</cx:pt>
          <cx:pt idx="90802">393</cx:pt>
          <cx:pt idx="90803">397</cx:pt>
          <cx:pt idx="90804">382</cx:pt>
          <cx:pt idx="90805">396</cx:pt>
          <cx:pt idx="90806">414</cx:pt>
          <cx:pt idx="90807">406</cx:pt>
          <cx:pt idx="90808">381</cx:pt>
          <cx:pt idx="90809">342</cx:pt>
          <cx:pt idx="90810">316</cx:pt>
          <cx:pt idx="90811">338</cx:pt>
          <cx:pt idx="90812">302</cx:pt>
          <cx:pt idx="90813">164</cx:pt>
          <cx:pt idx="90814">106</cx:pt>
          <cx:pt idx="90815">48</cx:pt>
          <cx:pt idx="90816">41</cx:pt>
          <cx:pt idx="90817">23</cx:pt>
          <cx:pt idx="90818">59</cx:pt>
          <cx:pt idx="90819">109</cx:pt>
          <cx:pt idx="90820">219</cx:pt>
          <cx:pt idx="90821">378</cx:pt>
          <cx:pt idx="90822">350</cx:pt>
          <cx:pt idx="90823">358</cx:pt>
          <cx:pt idx="90824">394</cx:pt>
          <cx:pt idx="90825">441</cx:pt>
          <cx:pt idx="90826">401</cx:pt>
          <cx:pt idx="90827">396</cx:pt>
          <cx:pt idx="90828">392</cx:pt>
          <cx:pt idx="90829">391</cx:pt>
          <cx:pt idx="90830">434</cx:pt>
          <cx:pt idx="90831">417</cx:pt>
          <cx:pt idx="90832">380</cx:pt>
          <cx:pt idx="90833">384</cx:pt>
          <cx:pt idx="90834">330</cx:pt>
          <cx:pt idx="90835">355</cx:pt>
          <cx:pt idx="90836">307</cx:pt>
          <cx:pt idx="90837">173</cx:pt>
          <cx:pt idx="90838">105</cx:pt>
          <cx:pt idx="90839">47</cx:pt>
          <cx:pt idx="90840">32</cx:pt>
          <cx:pt idx="90841">27</cx:pt>
          <cx:pt idx="90842">68</cx:pt>
          <cx:pt idx="90843">105</cx:pt>
          <cx:pt idx="90844">199</cx:pt>
          <cx:pt idx="90845">354</cx:pt>
          <cx:pt idx="90846">317</cx:pt>
          <cx:pt idx="90847">364</cx:pt>
          <cx:pt idx="90848">391</cx:pt>
          <cx:pt idx="90849">420</cx:pt>
          <cx:pt idx="90850">422</cx:pt>
          <cx:pt idx="90851">409</cx:pt>
          <cx:pt idx="90852">367</cx:pt>
          <cx:pt idx="90853">367</cx:pt>
          <cx:pt idx="90854">381</cx:pt>
          <cx:pt idx="90855">379</cx:pt>
          <cx:pt idx="90856">355</cx:pt>
          <cx:pt idx="90857">350</cx:pt>
          <cx:pt idx="90858">299</cx:pt>
          <cx:pt idx="90859">327</cx:pt>
          <cx:pt idx="90860">268</cx:pt>
          <cx:pt idx="90861">154</cx:pt>
          <cx:pt idx="90862">93</cx:pt>
          <cx:pt idx="90863">57</cx:pt>
          <cx:pt idx="90864">37</cx:pt>
          <cx:pt idx="90865">32</cx:pt>
          <cx:pt idx="90866">69</cx:pt>
          <cx:pt idx="90867">108</cx:pt>
          <cx:pt idx="90868">208</cx:pt>
          <cx:pt idx="90869">343</cx:pt>
          <cx:pt idx="90870">307</cx:pt>
          <cx:pt idx="90871">345</cx:pt>
          <cx:pt idx="90872">396</cx:pt>
          <cx:pt idx="90873">439</cx:pt>
          <cx:pt idx="90874">442</cx:pt>
          <cx:pt idx="90875">421</cx:pt>
          <cx:pt idx="90876">393</cx:pt>
          <cx:pt idx="90877">387</cx:pt>
          <cx:pt idx="90878">429</cx:pt>
          <cx:pt idx="90879">367</cx:pt>
          <cx:pt idx="90880">336</cx:pt>
          <cx:pt idx="90881">365</cx:pt>
          <cx:pt idx="90882">327</cx:pt>
          <cx:pt idx="90883">298</cx:pt>
          <cx:pt idx="90884">252</cx:pt>
          <cx:pt idx="90885">168</cx:pt>
          <cx:pt idx="90886">111</cx:pt>
          <cx:pt idx="90887">45</cx:pt>
          <cx:pt idx="90888">37</cx:pt>
          <cx:pt idx="90889">29</cx:pt>
          <cx:pt idx="90890">46</cx:pt>
          <cx:pt idx="90891">106</cx:pt>
          <cx:pt idx="90892">217</cx:pt>
          <cx:pt idx="90893">344</cx:pt>
          <cx:pt idx="90894">321</cx:pt>
          <cx:pt idx="90895">345</cx:pt>
          <cx:pt idx="90896">356</cx:pt>
          <cx:pt idx="90897">440</cx:pt>
          <cx:pt idx="90898">393</cx:pt>
          <cx:pt idx="90899">401</cx:pt>
          <cx:pt idx="90900">388</cx:pt>
          <cx:pt idx="90901">372</cx:pt>
          <cx:pt idx="90902">407</cx:pt>
          <cx:pt idx="90903">375</cx:pt>
          <cx:pt idx="90904">357</cx:pt>
          <cx:pt idx="90905">323</cx:pt>
          <cx:pt idx="90906">293</cx:pt>
          <cx:pt idx="90907">300</cx:pt>
          <cx:pt idx="90908">253</cx:pt>
          <cx:pt idx="90909">146</cx:pt>
          <cx:pt idx="90910">119</cx:pt>
          <cx:pt idx="90911">79</cx:pt>
          <cx:pt idx="90912">43</cx:pt>
          <cx:pt idx="90913">23</cx:pt>
          <cx:pt idx="90914">43</cx:pt>
          <cx:pt idx="90915">116</cx:pt>
          <cx:pt idx="90916">214</cx:pt>
          <cx:pt idx="90917">331</cx:pt>
          <cx:pt idx="90918">310</cx:pt>
          <cx:pt idx="90919">321</cx:pt>
          <cx:pt idx="90920">339</cx:pt>
          <cx:pt idx="90921">404</cx:pt>
          <cx:pt idx="90922">412</cx:pt>
          <cx:pt idx="90923">440</cx:pt>
          <cx:pt idx="90924">420</cx:pt>
          <cx:pt idx="90925">401</cx:pt>
          <cx:pt idx="90926">428</cx:pt>
          <cx:pt idx="90927">435</cx:pt>
          <cx:pt idx="90928">409</cx:pt>
          <cx:pt idx="90929">430</cx:pt>
          <cx:pt idx="90930">368</cx:pt>
          <cx:pt idx="90931">337</cx:pt>
          <cx:pt idx="90932">329</cx:pt>
          <cx:pt idx="90933">155</cx:pt>
          <cx:pt idx="90934">100</cx:pt>
          <cx:pt idx="90935">66</cx:pt>
          <cx:pt idx="90936">48</cx:pt>
          <cx:pt idx="90937">22</cx:pt>
          <cx:pt idx="90938">44</cx:pt>
          <cx:pt idx="90939">91</cx:pt>
          <cx:pt idx="90940">218</cx:pt>
          <cx:pt idx="90941">399</cx:pt>
          <cx:pt idx="90942">386</cx:pt>
          <cx:pt idx="90943">380</cx:pt>
          <cx:pt idx="90944">395</cx:pt>
          <cx:pt idx="90945">434</cx:pt>
          <cx:pt idx="90946">436</cx:pt>
          <cx:pt idx="90947">418</cx:pt>
          <cx:pt idx="90948">384</cx:pt>
          <cx:pt idx="90949">427</cx:pt>
          <cx:pt idx="90950">397</cx:pt>
          <cx:pt idx="90951">413</cx:pt>
          <cx:pt idx="90952">381</cx:pt>
          <cx:pt idx="90953">372</cx:pt>
          <cx:pt idx="90954">316</cx:pt>
          <cx:pt idx="90955">322</cx:pt>
          <cx:pt idx="90956">287</cx:pt>
          <cx:pt idx="90957">154</cx:pt>
          <cx:pt idx="90958">91</cx:pt>
          <cx:pt idx="90959">45</cx:pt>
          <cx:pt idx="90960">21</cx:pt>
          <cx:pt idx="90961">35</cx:pt>
          <cx:pt idx="90962">65</cx:pt>
          <cx:pt idx="90963">119</cx:pt>
          <cx:pt idx="90964">229</cx:pt>
          <cx:pt idx="90965">394</cx:pt>
          <cx:pt idx="90966">341</cx:pt>
          <cx:pt idx="90967">373</cx:pt>
          <cx:pt idx="90968">394</cx:pt>
          <cx:pt idx="90969">452</cx:pt>
          <cx:pt idx="90970">404</cx:pt>
          <cx:pt idx="90971">428</cx:pt>
          <cx:pt idx="90972">399</cx:pt>
          <cx:pt idx="90973">394</cx:pt>
          <cx:pt idx="90974">407</cx:pt>
          <cx:pt idx="90975">395</cx:pt>
          <cx:pt idx="90976">391</cx:pt>
          <cx:pt idx="90977">382</cx:pt>
          <cx:pt idx="90978">333</cx:pt>
          <cx:pt idx="90979">353</cx:pt>
          <cx:pt idx="90980">298</cx:pt>
          <cx:pt idx="90981">171</cx:pt>
          <cx:pt idx="90982">104</cx:pt>
          <cx:pt idx="90983">57</cx:pt>
          <cx:pt idx="90984">36</cx:pt>
          <cx:pt idx="90985">32</cx:pt>
          <cx:pt idx="90986">63</cx:pt>
          <cx:pt idx="90987">117</cx:pt>
          <cx:pt idx="90988">233</cx:pt>
          <cx:pt idx="90989">399</cx:pt>
          <cx:pt idx="90990">343</cx:pt>
          <cx:pt idx="90991">375</cx:pt>
          <cx:pt idx="90992">407</cx:pt>
          <cx:pt idx="90993">452</cx:pt>
          <cx:pt idx="90994">435</cx:pt>
          <cx:pt idx="90995">406</cx:pt>
          <cx:pt idx="90996">393</cx:pt>
          <cx:pt idx="90997">412</cx:pt>
          <cx:pt idx="90998">433</cx:pt>
          <cx:pt idx="90999">409</cx:pt>
          <cx:pt idx="91000">395</cx:pt>
          <cx:pt idx="91001">396</cx:pt>
          <cx:pt idx="91002">349</cx:pt>
          <cx:pt idx="91003">366</cx:pt>
          <cx:pt idx="91004">320</cx:pt>
          <cx:pt idx="91005">156</cx:pt>
          <cx:pt idx="91006">108</cx:pt>
          <cx:pt idx="91007">54</cx:pt>
          <cx:pt idx="91008">24</cx:pt>
          <cx:pt idx="91009">26</cx:pt>
          <cx:pt idx="91010">69</cx:pt>
          <cx:pt idx="91011">101</cx:pt>
          <cx:pt idx="91012">231</cx:pt>
          <cx:pt idx="91013">390</cx:pt>
          <cx:pt idx="91014">353</cx:pt>
          <cx:pt idx="91015">392</cx:pt>
          <cx:pt idx="91016">398</cx:pt>
          <cx:pt idx="91017">447</cx:pt>
          <cx:pt idx="91018">445</cx:pt>
          <cx:pt idx="91019">420</cx:pt>
          <cx:pt idx="91020">406</cx:pt>
          <cx:pt idx="91021">414</cx:pt>
          <cx:pt idx="91022">435</cx:pt>
          <cx:pt idx="91023">413</cx:pt>
          <cx:pt idx="91024">415</cx:pt>
          <cx:pt idx="91025">388</cx:pt>
          <cx:pt idx="91026">340</cx:pt>
          <cx:pt idx="91027">340</cx:pt>
          <cx:pt idx="91028">323</cx:pt>
          <cx:pt idx="91029">154</cx:pt>
          <cx:pt idx="91030">125</cx:pt>
          <cx:pt idx="91031">55</cx:pt>
          <cx:pt idx="91032">37</cx:pt>
          <cx:pt idx="91033">29</cx:pt>
          <cx:pt idx="91034">75</cx:pt>
          <cx:pt idx="91035">129</cx:pt>
          <cx:pt idx="91036">228</cx:pt>
          <cx:pt idx="91037">408</cx:pt>
          <cx:pt idx="91038">349</cx:pt>
          <cx:pt idx="91039">388</cx:pt>
          <cx:pt idx="91040">413</cx:pt>
          <cx:pt idx="91041">426</cx:pt>
          <cx:pt idx="91042">432</cx:pt>
          <cx:pt idx="91043">446</cx:pt>
          <cx:pt idx="91044">427</cx:pt>
          <cx:pt idx="91045">434</cx:pt>
          <cx:pt idx="91046">448</cx:pt>
          <cx:pt idx="91047">421</cx:pt>
          <cx:pt idx="91048">407</cx:pt>
          <cx:pt idx="91049">397</cx:pt>
          <cx:pt idx="91050">327</cx:pt>
          <cx:pt idx="91051">355</cx:pt>
          <cx:pt idx="91052">321</cx:pt>
          <cx:pt idx="91053">183</cx:pt>
          <cx:pt idx="91054">122</cx:pt>
          <cx:pt idx="91055">60</cx:pt>
          <cx:pt idx="91056">27</cx:pt>
          <cx:pt idx="91057">39</cx:pt>
          <cx:pt idx="91058">60</cx:pt>
          <cx:pt idx="91059">123</cx:pt>
          <cx:pt idx="91060">244</cx:pt>
          <cx:pt idx="91061">356</cx:pt>
          <cx:pt idx="91062">320</cx:pt>
          <cx:pt idx="91063">365</cx:pt>
          <cx:pt idx="91064">389</cx:pt>
          <cx:pt idx="91065">447</cx:pt>
          <cx:pt idx="91066">422</cx:pt>
          <cx:pt idx="91067">419</cx:pt>
          <cx:pt idx="91068">380</cx:pt>
          <cx:pt idx="91069">407</cx:pt>
          <cx:pt idx="91070">417</cx:pt>
          <cx:pt idx="91071">386</cx:pt>
          <cx:pt idx="91072">396</cx:pt>
          <cx:pt idx="91073">348</cx:pt>
          <cx:pt idx="91074">307</cx:pt>
          <cx:pt idx="91075">285</cx:pt>
          <cx:pt idx="91076">262</cx:pt>
          <cx:pt idx="91077">150</cx:pt>
          <cx:pt idx="91078">128</cx:pt>
          <cx:pt idx="91079">80</cx:pt>
          <cx:pt idx="91080">47</cx:pt>
          <cx:pt idx="91081">26</cx:pt>
          <cx:pt idx="91082">48</cx:pt>
          <cx:pt idx="91083">119</cx:pt>
          <cx:pt idx="91084">221</cx:pt>
          <cx:pt idx="91085">317</cx:pt>
          <cx:pt idx="91086">297</cx:pt>
          <cx:pt idx="91087">315</cx:pt>
          <cx:pt idx="91088">339</cx:pt>
          <cx:pt idx="91089">409</cx:pt>
          <cx:pt idx="91090">397</cx:pt>
          <cx:pt idx="91091">400</cx:pt>
          <cx:pt idx="91092">398</cx:pt>
          <cx:pt idx="91093">418</cx:pt>
          <cx:pt idx="91094">401</cx:pt>
          <cx:pt idx="91095">393</cx:pt>
          <cx:pt idx="91096">405</cx:pt>
          <cx:pt idx="91097">386</cx:pt>
          <cx:pt idx="91098">334</cx:pt>
          <cx:pt idx="91099">319</cx:pt>
          <cx:pt idx="91100">282</cx:pt>
          <cx:pt idx="91101">127</cx:pt>
          <cx:pt idx="91102">124</cx:pt>
          <cx:pt idx="91103">81</cx:pt>
          <cx:pt idx="91104">47</cx:pt>
          <cx:pt idx="91105">34</cx:pt>
          <cx:pt idx="91106">52</cx:pt>
          <cx:pt idx="91107">104</cx:pt>
          <cx:pt idx="91108">217</cx:pt>
          <cx:pt idx="91109">321</cx:pt>
          <cx:pt idx="91110">298</cx:pt>
          <cx:pt idx="91111">336</cx:pt>
          <cx:pt idx="91112">393</cx:pt>
          <cx:pt idx="91113">426</cx:pt>
          <cx:pt idx="91114">415</cx:pt>
          <cx:pt idx="91115">443</cx:pt>
          <cx:pt idx="91116">401</cx:pt>
          <cx:pt idx="91117">401</cx:pt>
          <cx:pt idx="91118">403</cx:pt>
          <cx:pt idx="91119">426</cx:pt>
          <cx:pt idx="91120">389</cx:pt>
          <cx:pt idx="91121">386</cx:pt>
          <cx:pt idx="91122">337</cx:pt>
          <cx:pt idx="91123">360</cx:pt>
          <cx:pt idx="91124">293</cx:pt>
          <cx:pt idx="91125">167</cx:pt>
          <cx:pt idx="91126">116</cx:pt>
          <cx:pt idx="91127">54</cx:pt>
          <cx:pt idx="91128">42</cx:pt>
          <cx:pt idx="91129">37</cx:pt>
          <cx:pt idx="91130">82</cx:pt>
          <cx:pt idx="91131">129</cx:pt>
          <cx:pt idx="91132">209</cx:pt>
          <cx:pt idx="91133">373</cx:pt>
          <cx:pt idx="91134">345</cx:pt>
          <cx:pt idx="91135">376</cx:pt>
          <cx:pt idx="91136">388</cx:pt>
          <cx:pt idx="91137">460</cx:pt>
          <cx:pt idx="91138">411</cx:pt>
          <cx:pt idx="91139">409</cx:pt>
          <cx:pt idx="91140">403</cx:pt>
          <cx:pt idx="91141">419</cx:pt>
          <cx:pt idx="91142">409</cx:pt>
          <cx:pt idx="91143">408</cx:pt>
          <cx:pt idx="91144">408</cx:pt>
          <cx:pt idx="91145">354</cx:pt>
          <cx:pt idx="91146">326</cx:pt>
          <cx:pt idx="91147">352</cx:pt>
          <cx:pt idx="91148">278</cx:pt>
          <cx:pt idx="91149">163</cx:pt>
          <cx:pt idx="91150">114</cx:pt>
          <cx:pt idx="91151">54</cx:pt>
          <cx:pt idx="91152">35</cx:pt>
          <cx:pt idx="91153">36</cx:pt>
          <cx:pt idx="91154">69</cx:pt>
          <cx:pt idx="91155">120</cx:pt>
          <cx:pt idx="91156">231</cx:pt>
          <cx:pt idx="91157">361</cx:pt>
          <cx:pt idx="91158">362</cx:pt>
          <cx:pt idx="91159">375</cx:pt>
          <cx:pt idx="91160">387</cx:pt>
          <cx:pt idx="91161">434</cx:pt>
          <cx:pt idx="91162">433</cx:pt>
          <cx:pt idx="91163">402</cx:pt>
          <cx:pt idx="91164">377</cx:pt>
          <cx:pt idx="91165">408</cx:pt>
          <cx:pt idx="91166">420</cx:pt>
          <cx:pt idx="91167">437</cx:pt>
          <cx:pt idx="91168">437</cx:pt>
          <cx:pt idx="91169">406</cx:pt>
          <cx:pt idx="91170">351</cx:pt>
          <cx:pt idx="91171">360</cx:pt>
          <cx:pt idx="91172">318</cx:pt>
          <cx:pt idx="91173">183</cx:pt>
          <cx:pt idx="91174">108</cx:pt>
          <cx:pt idx="91175">51</cx:pt>
          <cx:pt idx="91176">35</cx:pt>
          <cx:pt idx="91177">39</cx:pt>
          <cx:pt idx="91178">84</cx:pt>
          <cx:pt idx="91179">123</cx:pt>
          <cx:pt idx="91180">226</cx:pt>
          <cx:pt idx="91181">374</cx:pt>
          <cx:pt idx="91182">331</cx:pt>
          <cx:pt idx="91183">405</cx:pt>
          <cx:pt idx="91184">426</cx:pt>
          <cx:pt idx="91185">441</cx:pt>
          <cx:pt idx="91186">426</cx:pt>
          <cx:pt idx="91187">467</cx:pt>
          <cx:pt idx="91188">422</cx:pt>
          <cx:pt idx="91189">419</cx:pt>
          <cx:pt idx="91190">401</cx:pt>
          <cx:pt idx="91191">433</cx:pt>
          <cx:pt idx="91192">427</cx:pt>
          <cx:pt idx="91193">407</cx:pt>
          <cx:pt idx="91194">357</cx:pt>
          <cx:pt idx="91195">355</cx:pt>
          <cx:pt idx="91196">307</cx:pt>
          <cx:pt idx="91197">175</cx:pt>
          <cx:pt idx="91198">121</cx:pt>
          <cx:pt idx="91199">56</cx:pt>
          <cx:pt idx="91200">32</cx:pt>
          <cx:pt idx="91201">41</cx:pt>
          <cx:pt idx="91202">82</cx:pt>
          <cx:pt idx="91203">142</cx:pt>
          <cx:pt idx="91204">228</cx:pt>
          <cx:pt idx="91205">392</cx:pt>
          <cx:pt idx="91206">354</cx:pt>
          <cx:pt idx="91207">386</cx:pt>
          <cx:pt idx="91208">425</cx:pt>
          <cx:pt idx="91209">455</cx:pt>
          <cx:pt idx="91210">434</cx:pt>
          <cx:pt idx="91211">434</cx:pt>
          <cx:pt idx="91212">419</cx:pt>
          <cx:pt idx="91213">441</cx:pt>
          <cx:pt idx="91214">417</cx:pt>
          <cx:pt idx="91215">440</cx:pt>
          <cx:pt idx="91216">415</cx:pt>
          <cx:pt idx="91217">382</cx:pt>
          <cx:pt idx="91218">363</cx:pt>
          <cx:pt idx="91219">357</cx:pt>
          <cx:pt idx="91220">303</cx:pt>
          <cx:pt idx="91221">183</cx:pt>
          <cx:pt idx="91222">131</cx:pt>
          <cx:pt idx="91223">74</cx:pt>
          <cx:pt idx="91224">40</cx:pt>
          <cx:pt idx="91225">29</cx:pt>
          <cx:pt idx="91226">59</cx:pt>
          <cx:pt idx="91227">132</cx:pt>
          <cx:pt idx="91228">237</cx:pt>
          <cx:pt idx="91229">357</cx:pt>
          <cx:pt idx="91230">325</cx:pt>
          <cx:pt idx="91231">343</cx:pt>
          <cx:pt idx="91232">373</cx:pt>
          <cx:pt idx="91233">449</cx:pt>
          <cx:pt idx="91234">442</cx:pt>
          <cx:pt idx="91235">414</cx:pt>
          <cx:pt idx="91236">395</cx:pt>
          <cx:pt idx="91237">410</cx:pt>
          <cx:pt idx="91238">423</cx:pt>
          <cx:pt idx="91239">422</cx:pt>
          <cx:pt idx="91240">402</cx:pt>
          <cx:pt idx="91241">352</cx:pt>
          <cx:pt idx="91242">330</cx:pt>
          <cx:pt idx="91243">289</cx:pt>
          <cx:pt idx="91244">305</cx:pt>
          <cx:pt idx="91245">159</cx:pt>
          <cx:pt idx="91246">119</cx:pt>
          <cx:pt idx="91247">84</cx:pt>
          <cx:pt idx="91248">49</cx:pt>
          <cx:pt idx="91249">28</cx:pt>
          <cx:pt idx="91250">56</cx:pt>
          <cx:pt idx="91251">114</cx:pt>
          <cx:pt idx="91252">225</cx:pt>
          <cx:pt idx="91253">327</cx:pt>
          <cx:pt idx="91254">320</cx:pt>
          <cx:pt idx="91255">324</cx:pt>
          <cx:pt idx="91256">344</cx:pt>
          <cx:pt idx="91257">423</cx:pt>
          <cx:pt idx="91258">423</cx:pt>
          <cx:pt idx="91259">420</cx:pt>
          <cx:pt idx="91260">417</cx:pt>
          <cx:pt idx="91261">435</cx:pt>
          <cx:pt idx="91262">418</cx:pt>
          <cx:pt idx="91263">451</cx:pt>
          <cx:pt idx="91264">420</cx:pt>
          <cx:pt idx="91265">392</cx:pt>
          <cx:pt idx="91266">347</cx:pt>
          <cx:pt idx="91267">365</cx:pt>
          <cx:pt idx="91268">318</cx:pt>
          <cx:pt idx="91269">173</cx:pt>
          <cx:pt idx="91270">111</cx:pt>
          <cx:pt idx="91271">73</cx:pt>
          <cx:pt idx="91272">48</cx:pt>
          <cx:pt idx="91273">30</cx:pt>
          <cx:pt idx="91274">54</cx:pt>
          <cx:pt idx="91275">112</cx:pt>
          <cx:pt idx="91276">230</cx:pt>
          <cx:pt idx="91277">413</cx:pt>
          <cx:pt idx="91278">361</cx:pt>
          <cx:pt idx="91279">397</cx:pt>
          <cx:pt idx="91280">412</cx:pt>
          <cx:pt idx="91281">447</cx:pt>
          <cx:pt idx="91282">436</cx:pt>
          <cx:pt idx="91283">458</cx:pt>
          <cx:pt idx="91284">392</cx:pt>
          <cx:pt idx="91285">420</cx:pt>
          <cx:pt idx="91286">418</cx:pt>
          <cx:pt idx="91287">417</cx:pt>
          <cx:pt idx="91288">395</cx:pt>
          <cx:pt idx="91289">393</cx:pt>
          <cx:pt idx="91290">328</cx:pt>
          <cx:pt idx="91291">343</cx:pt>
          <cx:pt idx="91292">297</cx:pt>
          <cx:pt idx="91293">172</cx:pt>
          <cx:pt idx="91294">109</cx:pt>
          <cx:pt idx="91295">51</cx:pt>
          <cx:pt idx="91296">36</cx:pt>
          <cx:pt idx="91297">30</cx:pt>
          <cx:pt idx="91298">76</cx:pt>
          <cx:pt idx="91299">131</cx:pt>
          <cx:pt idx="91300">235</cx:pt>
          <cx:pt idx="91301">384</cx:pt>
          <cx:pt idx="91302">346</cx:pt>
          <cx:pt idx="91303">385</cx:pt>
          <cx:pt idx="91304">398</cx:pt>
          <cx:pt idx="91305">456</cx:pt>
          <cx:pt idx="91306">408</cx:pt>
          <cx:pt idx="91307">430</cx:pt>
          <cx:pt idx="91308">399</cx:pt>
          <cx:pt idx="91309">411</cx:pt>
          <cx:pt idx="91310">415</cx:pt>
          <cx:pt idx="91311">426</cx:pt>
          <cx:pt idx="91312">402</cx:pt>
          <cx:pt idx="91313">372</cx:pt>
          <cx:pt idx="91314">330</cx:pt>
          <cx:pt idx="91315">342</cx:pt>
          <cx:pt idx="91316">285</cx:pt>
          <cx:pt idx="91317">152</cx:pt>
          <cx:pt idx="91318">101</cx:pt>
          <cx:pt idx="91319">40</cx:pt>
          <cx:pt idx="91320">24</cx:pt>
          <cx:pt idx="91321">32</cx:pt>
          <cx:pt idx="91322">69</cx:pt>
          <cx:pt idx="91323">123</cx:pt>
          <cx:pt idx="91324">231</cx:pt>
          <cx:pt idx="91325">387</cx:pt>
          <cx:pt idx="91326">332</cx:pt>
          <cx:pt idx="91327">379</cx:pt>
          <cx:pt idx="91328">420</cx:pt>
          <cx:pt idx="91329">447</cx:pt>
          <cx:pt idx="91330">413</cx:pt>
          <cx:pt idx="91331">415</cx:pt>
          <cx:pt idx="91332">361</cx:pt>
          <cx:pt idx="91333">411</cx:pt>
          <cx:pt idx="91334">425</cx:pt>
          <cx:pt idx="91335">427</cx:pt>
          <cx:pt idx="91336">400</cx:pt>
          <cx:pt idx="91337">370</cx:pt>
          <cx:pt idx="91338">325</cx:pt>
          <cx:pt idx="91339">339</cx:pt>
          <cx:pt idx="91340">300</cx:pt>
          <cx:pt idx="91341">167</cx:pt>
          <cx:pt idx="91342">105</cx:pt>
          <cx:pt idx="91343">55</cx:pt>
          <cx:pt idx="91344">35</cx:pt>
          <cx:pt idx="91345">27</cx:pt>
          <cx:pt idx="91346">70</cx:pt>
          <cx:pt idx="91347">123</cx:pt>
          <cx:pt idx="91348">216</cx:pt>
          <cx:pt idx="91349">372</cx:pt>
          <cx:pt idx="91350">306</cx:pt>
          <cx:pt idx="91351">356</cx:pt>
          <cx:pt idx="91352">383</cx:pt>
          <cx:pt idx="91353">443</cx:pt>
          <cx:pt idx="91354">418</cx:pt>
          <cx:pt idx="91355">426</cx:pt>
          <cx:pt idx="91356">398</cx:pt>
          <cx:pt idx="91357">406</cx:pt>
          <cx:pt idx="91358">395</cx:pt>
          <cx:pt idx="91359">405</cx:pt>
          <cx:pt idx="91360">411</cx:pt>
          <cx:pt idx="91361">355</cx:pt>
          <cx:pt idx="91362">318</cx:pt>
          <cx:pt idx="91363">338</cx:pt>
          <cx:pt idx="91364">267</cx:pt>
          <cx:pt idx="91365">135</cx:pt>
          <cx:pt idx="91366">116</cx:pt>
          <cx:pt idx="91367">47</cx:pt>
          <cx:pt idx="91368">39</cx:pt>
          <cx:pt idx="91369">38</cx:pt>
          <cx:pt idx="91370">83</cx:pt>
          <cx:pt idx="91371">140</cx:pt>
          <cx:pt idx="91372">226</cx:pt>
          <cx:pt idx="91373">376</cx:pt>
          <cx:pt idx="91374">336</cx:pt>
          <cx:pt idx="91375">375</cx:pt>
          <cx:pt idx="91376">397</cx:pt>
          <cx:pt idx="91377">483</cx:pt>
          <cx:pt idx="91378">473</cx:pt>
          <cx:pt idx="91379">443</cx:pt>
          <cx:pt idx="91380">431</cx:pt>
          <cx:pt idx="91381">451</cx:pt>
          <cx:pt idx="91382">435</cx:pt>
          <cx:pt idx="91383">438</cx:pt>
          <cx:pt idx="91384">400</cx:pt>
          <cx:pt idx="91385">364</cx:pt>
          <cx:pt idx="91386">325</cx:pt>
          <cx:pt idx="91387">327</cx:pt>
          <cx:pt idx="91388">318</cx:pt>
          <cx:pt idx="91389">202</cx:pt>
          <cx:pt idx="91390">121</cx:pt>
          <cx:pt idx="91391">63</cx:pt>
          <cx:pt idx="91392">34</cx:pt>
          <cx:pt idx="91393">25</cx:pt>
          <cx:pt idx="91394">52</cx:pt>
          <cx:pt idx="91395">135</cx:pt>
          <cx:pt idx="91396">228</cx:pt>
          <cx:pt idx="91397">360</cx:pt>
          <cx:pt idx="91398">340</cx:pt>
          <cx:pt idx="91399">363</cx:pt>
          <cx:pt idx="91400">376</cx:pt>
          <cx:pt idx="91401">445</cx:pt>
          <cx:pt idx="91402">455</cx:pt>
          <cx:pt idx="91403">463</cx:pt>
          <cx:pt idx="91404">405</cx:pt>
          <cx:pt idx="91405">411</cx:pt>
          <cx:pt idx="91406">441</cx:pt>
          <cx:pt idx="91407">417</cx:pt>
          <cx:pt idx="91408">409</cx:pt>
          <cx:pt idx="91409">361</cx:pt>
          <cx:pt idx="91410">321</cx:pt>
          <cx:pt idx="91411">311</cx:pt>
          <cx:pt idx="91412">279</cx:pt>
          <cx:pt idx="91413">174</cx:pt>
          <cx:pt idx="91414">122</cx:pt>
          <cx:pt idx="91415">94</cx:pt>
          <cx:pt idx="91416">63</cx:pt>
          <cx:pt idx="91417">52</cx:pt>
          <cx:pt idx="91418">76</cx:pt>
          <cx:pt idx="91419">151</cx:pt>
          <cx:pt idx="91420">236</cx:pt>
          <cx:pt idx="91421">362</cx:pt>
          <cx:pt idx="91422">330</cx:pt>
          <cx:pt idx="91423">353</cx:pt>
          <cx:pt idx="91424">377</cx:pt>
          <cx:pt idx="91425">435</cx:pt>
          <cx:pt idx="91426">485</cx:pt>
          <cx:pt idx="91427">454</cx:pt>
          <cx:pt idx="91428">437</cx:pt>
          <cx:pt idx="91429">453</cx:pt>
          <cx:pt idx="91430">461</cx:pt>
          <cx:pt idx="91431">439</cx:pt>
          <cx:pt idx="91432">438</cx:pt>
          <cx:pt idx="91433">423</cx:pt>
          <cx:pt idx="91434">390</cx:pt>
          <cx:pt idx="91435">352</cx:pt>
          <cx:pt idx="91436">329</cx:pt>
          <cx:pt idx="91437">174</cx:pt>
          <cx:pt idx="91438">105</cx:pt>
          <cx:pt idx="91439">71</cx:pt>
          <cx:pt idx="91440">57</cx:pt>
          <cx:pt idx="91441">32</cx:pt>
          <cx:pt idx="91442">47</cx:pt>
          <cx:pt idx="91443">101</cx:pt>
          <cx:pt idx="91444">210</cx:pt>
          <cx:pt idx="91445">378</cx:pt>
          <cx:pt idx="91446">373</cx:pt>
          <cx:pt idx="91447">385</cx:pt>
          <cx:pt idx="91448">421</cx:pt>
          <cx:pt idx="91449">447</cx:pt>
          <cx:pt idx="91450">452</cx:pt>
          <cx:pt idx="91451">460</cx:pt>
          <cx:pt idx="91452">402</cx:pt>
          <cx:pt idx="91453">427</cx:pt>
          <cx:pt idx="91454">443</cx:pt>
          <cx:pt idx="91455">435</cx:pt>
          <cx:pt idx="91456">416</cx:pt>
          <cx:pt idx="91457">379</cx:pt>
          <cx:pt idx="91458">348</cx:pt>
          <cx:pt idx="91459">338</cx:pt>
          <cx:pt idx="91460">293</cx:pt>
          <cx:pt idx="91461">188</cx:pt>
          <cx:pt idx="91462">126</cx:pt>
          <cx:pt idx="91463">67</cx:pt>
          <cx:pt idx="91464">30</cx:pt>
          <cx:pt idx="91465">29</cx:pt>
          <cx:pt idx="91466">72</cx:pt>
          <cx:pt idx="91467">120</cx:pt>
          <cx:pt idx="91468">231</cx:pt>
          <cx:pt idx="91469">370</cx:pt>
          <cx:pt idx="91470">330</cx:pt>
          <cx:pt idx="91471">400</cx:pt>
          <cx:pt idx="91472">400</cx:pt>
          <cx:pt idx="91473">466</cx:pt>
          <cx:pt idx="91474">429</cx:pt>
          <cx:pt idx="91475">453</cx:pt>
          <cx:pt idx="91476">419</cx:pt>
          <cx:pt idx="91477">422</cx:pt>
          <cx:pt idx="91478">440</cx:pt>
          <cx:pt idx="91479">433</cx:pt>
          <cx:pt idx="91480">415</cx:pt>
          <cx:pt idx="91481">378</cx:pt>
          <cx:pt idx="91482">357</cx:pt>
          <cx:pt idx="91483">345</cx:pt>
          <cx:pt idx="91484">290</cx:pt>
          <cx:pt idx="91485">183</cx:pt>
          <cx:pt idx="91486">132</cx:pt>
          <cx:pt idx="91487">47</cx:pt>
          <cx:pt idx="91488">39</cx:pt>
          <cx:pt idx="91489">33</cx:pt>
          <cx:pt idx="91490">78</cx:pt>
          <cx:pt idx="91491">118</cx:pt>
          <cx:pt idx="91492">233</cx:pt>
          <cx:pt idx="91493">382</cx:pt>
          <cx:pt idx="91494">346</cx:pt>
          <cx:pt idx="91495">383</cx:pt>
          <cx:pt idx="91496">396</cx:pt>
          <cx:pt idx="91497">446</cx:pt>
          <cx:pt idx="91498">440</cx:pt>
          <cx:pt idx="91499">433</cx:pt>
          <cx:pt idx="91500">386</cx:pt>
          <cx:pt idx="91501">430</cx:pt>
          <cx:pt idx="91502">445</cx:pt>
          <cx:pt idx="91503">432</cx:pt>
          <cx:pt idx="91504">418</cx:pt>
          <cx:pt idx="91505">422</cx:pt>
          <cx:pt idx="91506">354</cx:pt>
          <cx:pt idx="91507">354</cx:pt>
          <cx:pt idx="91508">297</cx:pt>
          <cx:pt idx="91509">179</cx:pt>
          <cx:pt idx="91510">117</cx:pt>
          <cx:pt idx="91511">48</cx:pt>
          <cx:pt idx="91512">35</cx:pt>
          <cx:pt idx="91513">27</cx:pt>
          <cx:pt idx="91514">75</cx:pt>
          <cx:pt idx="91515">120</cx:pt>
          <cx:pt idx="91516">228</cx:pt>
          <cx:pt idx="91517">374</cx:pt>
          <cx:pt idx="91518">314</cx:pt>
          <cx:pt idx="91519">391</cx:pt>
          <cx:pt idx="91520">401</cx:pt>
          <cx:pt idx="91521">448</cx:pt>
          <cx:pt idx="91522">455</cx:pt>
          <cx:pt idx="91523">462</cx:pt>
          <cx:pt idx="91524">420</cx:pt>
          <cx:pt idx="91525">418</cx:pt>
          <cx:pt idx="91526">418</cx:pt>
          <cx:pt idx="91527">445</cx:pt>
          <cx:pt idx="91528">423</cx:pt>
          <cx:pt idx="91529">390</cx:pt>
          <cx:pt idx="91530">344</cx:pt>
          <cx:pt idx="91531">361</cx:pt>
          <cx:pt idx="91532">297</cx:pt>
          <cx:pt idx="91533">164</cx:pt>
          <cx:pt idx="91534">123</cx:pt>
          <cx:pt idx="91535">56</cx:pt>
          <cx:pt idx="91536">33</cx:pt>
          <cx:pt idx="91537">40</cx:pt>
          <cx:pt idx="91538">75</cx:pt>
          <cx:pt idx="91539">131</cx:pt>
          <cx:pt idx="91540">230</cx:pt>
          <cx:pt idx="91541">398</cx:pt>
          <cx:pt idx="91542">371</cx:pt>
          <cx:pt idx="91543">395</cx:pt>
          <cx:pt idx="91544">421</cx:pt>
          <cx:pt idx="91545">464</cx:pt>
          <cx:pt idx="91546">443</cx:pt>
          <cx:pt idx="91547">487</cx:pt>
          <cx:pt idx="91548">451</cx:pt>
          <cx:pt idx="91549">451</cx:pt>
          <cx:pt idx="91550">443</cx:pt>
          <cx:pt idx="91551">443</cx:pt>
          <cx:pt idx="91552">401</cx:pt>
          <cx:pt idx="91553">361</cx:pt>
          <cx:pt idx="91554">352</cx:pt>
          <cx:pt idx="91555">332</cx:pt>
          <cx:pt idx="91556">322</cx:pt>
          <cx:pt idx="91557">219</cx:pt>
          <cx:pt idx="91558">137</cx:pt>
          <cx:pt idx="91559">68</cx:pt>
          <cx:pt idx="91560">37</cx:pt>
          <cx:pt idx="91561">23</cx:pt>
          <cx:pt idx="91562">54</cx:pt>
          <cx:pt idx="91563">115</cx:pt>
          <cx:pt idx="91564">211</cx:pt>
          <cx:pt idx="91565">362</cx:pt>
          <cx:pt idx="91566">341</cx:pt>
          <cx:pt idx="91567">389</cx:pt>
          <cx:pt idx="91568">390</cx:pt>
          <cx:pt idx="91569">444</cx:pt>
          <cx:pt idx="91570">454</cx:pt>
          <cx:pt idx="91571">437</cx:pt>
          <cx:pt idx="91572">408</cx:pt>
          <cx:pt idx="91573">398</cx:pt>
          <cx:pt idx="91574">417</cx:pt>
          <cx:pt idx="91575">415</cx:pt>
          <cx:pt idx="91576">425</cx:pt>
          <cx:pt idx="91577">362</cx:pt>
          <cx:pt idx="91578">305</cx:pt>
          <cx:pt idx="91579">306</cx:pt>
          <cx:pt idx="91580">287</cx:pt>
          <cx:pt idx="91581">187</cx:pt>
          <cx:pt idx="91582">135</cx:pt>
          <cx:pt idx="91583">89</cx:pt>
          <cx:pt idx="91584">38</cx:pt>
          <cx:pt idx="91585">27</cx:pt>
          <cx:pt idx="91586">57</cx:pt>
          <cx:pt idx="91587">120</cx:pt>
          <cx:pt idx="91588">210</cx:pt>
          <cx:pt idx="91589">337</cx:pt>
          <cx:pt idx="91590">323</cx:pt>
          <cx:pt idx="91591">355</cx:pt>
          <cx:pt idx="91592">346</cx:pt>
          <cx:pt idx="91593">429</cx:pt>
          <cx:pt idx="91594">422</cx:pt>
          <cx:pt idx="91595">454</cx:pt>
          <cx:pt idx="91596">394</cx:pt>
          <cx:pt idx="91597">430</cx:pt>
          <cx:pt idx="91598">412</cx:pt>
          <cx:pt idx="91599">434</cx:pt>
          <cx:pt idx="91600">405</cx:pt>
          <cx:pt idx="91601">418</cx:pt>
          <cx:pt idx="91602">369</cx:pt>
          <cx:pt idx="91603">366</cx:pt>
          <cx:pt idx="91604">329</cx:pt>
          <cx:pt idx="91605">204</cx:pt>
          <cx:pt idx="91606">117</cx:pt>
          <cx:pt idx="91607">75</cx:pt>
          <cx:pt idx="91608">62</cx:pt>
          <cx:pt idx="91609">33</cx:pt>
          <cx:pt idx="91610">47</cx:pt>
          <cx:pt idx="91611">108</cx:pt>
          <cx:pt idx="91612">226</cx:pt>
          <cx:pt idx="91613">376</cx:pt>
          <cx:pt idx="91614">342</cx:pt>
          <cx:pt idx="91615">365</cx:pt>
          <cx:pt idx="91616">426</cx:pt>
          <cx:pt idx="91617">444</cx:pt>
          <cx:pt idx="91618">444</cx:pt>
          <cx:pt idx="91619">440</cx:pt>
          <cx:pt idx="91620">424</cx:pt>
          <cx:pt idx="91621">441</cx:pt>
          <cx:pt idx="91622">427</cx:pt>
          <cx:pt idx="91623">428</cx:pt>
          <cx:pt idx="91624">405</cx:pt>
          <cx:pt idx="91625">393</cx:pt>
          <cx:pt idx="91626">335</cx:pt>
          <cx:pt idx="91627">347</cx:pt>
          <cx:pt idx="91628">304</cx:pt>
          <cx:pt idx="91629">183</cx:pt>
          <cx:pt idx="91630">115</cx:pt>
          <cx:pt idx="91631">57</cx:pt>
          <cx:pt idx="91632">39</cx:pt>
          <cx:pt idx="91633">38</cx:pt>
          <cx:pt idx="91634">80</cx:pt>
          <cx:pt idx="91635">132</cx:pt>
          <cx:pt idx="91636">228</cx:pt>
          <cx:pt idx="91637">374</cx:pt>
          <cx:pt idx="91638">350</cx:pt>
          <cx:pt idx="91639">399</cx:pt>
          <cx:pt idx="91640">401</cx:pt>
          <cx:pt idx="91641">468</cx:pt>
          <cx:pt idx="91642">446</cx:pt>
          <cx:pt idx="91643">458</cx:pt>
          <cx:pt idx="91644">420</cx:pt>
          <cx:pt idx="91645">433</cx:pt>
          <cx:pt idx="91646">434</cx:pt>
          <cx:pt idx="91647">445</cx:pt>
          <cx:pt idx="91648">385</cx:pt>
          <cx:pt idx="91649">367</cx:pt>
          <cx:pt idx="91650">352</cx:pt>
          <cx:pt idx="91651">339</cx:pt>
          <cx:pt idx="91652">289</cx:pt>
          <cx:pt idx="91653">201</cx:pt>
          <cx:pt idx="91654">123</cx:pt>
          <cx:pt idx="91655">62</cx:pt>
          <cx:pt idx="91656">32</cx:pt>
          <cx:pt idx="91657">31</cx:pt>
          <cx:pt idx="91658">80</cx:pt>
          <cx:pt idx="91659">127</cx:pt>
          <cx:pt idx="91660">223</cx:pt>
          <cx:pt idx="91661">403</cx:pt>
          <cx:pt idx="91662">361</cx:pt>
          <cx:pt idx="91663">371</cx:pt>
          <cx:pt idx="91664">401</cx:pt>
          <cx:pt idx="91665">449</cx:pt>
          <cx:pt idx="91666">437</cx:pt>
          <cx:pt idx="91667">415</cx:pt>
          <cx:pt idx="91668">403</cx:pt>
          <cx:pt idx="91669">432</cx:pt>
          <cx:pt idx="91670">442</cx:pt>
          <cx:pt idx="91671">460</cx:pt>
          <cx:pt idx="91672">421</cx:pt>
          <cx:pt idx="91673">403</cx:pt>
          <cx:pt idx="91674">354</cx:pt>
          <cx:pt idx="91675">350</cx:pt>
          <cx:pt idx="91676">320</cx:pt>
          <cx:pt idx="91677">177</cx:pt>
          <cx:pt idx="91678">105</cx:pt>
          <cx:pt idx="91679">56</cx:pt>
          <cx:pt idx="91680">44</cx:pt>
          <cx:pt idx="91681">34</cx:pt>
          <cx:pt idx="91682">84</cx:pt>
          <cx:pt idx="91683">128</cx:pt>
          <cx:pt idx="91684">228</cx:pt>
          <cx:pt idx="91685">405</cx:pt>
          <cx:pt idx="91686">353</cx:pt>
          <cx:pt idx="91687">391</cx:pt>
          <cx:pt idx="91688">411</cx:pt>
          <cx:pt idx="91689">460</cx:pt>
          <cx:pt idx="91690">435</cx:pt>
          <cx:pt idx="91691">469</cx:pt>
          <cx:pt idx="91692">425</cx:pt>
          <cx:pt idx="91693">450</cx:pt>
          <cx:pt idx="91694">436</cx:pt>
          <cx:pt idx="91695">442</cx:pt>
          <cx:pt idx="91696">413</cx:pt>
          <cx:pt idx="91697">391</cx:pt>
          <cx:pt idx="91698">352</cx:pt>
          <cx:pt idx="91699">353</cx:pt>
          <cx:pt idx="91700">334</cx:pt>
          <cx:pt idx="91701">181</cx:pt>
          <cx:pt idx="91702">123</cx:pt>
          <cx:pt idx="91703">62</cx:pt>
          <cx:pt idx="91704">43</cx:pt>
          <cx:pt idx="91705">40</cx:pt>
          <cx:pt idx="91706">77</cx:pt>
          <cx:pt idx="91707">136</cx:pt>
          <cx:pt idx="91708">223</cx:pt>
          <cx:pt idx="91709">393</cx:pt>
          <cx:pt idx="91710">384</cx:pt>
          <cx:pt idx="91711">400</cx:pt>
          <cx:pt idx="91712">411</cx:pt>
          <cx:pt idx="91713">466</cx:pt>
          <cx:pt idx="91714">478</cx:pt>
          <cx:pt idx="91715">474</cx:pt>
          <cx:pt idx="91716">446</cx:pt>
          <cx:pt idx="91717">437</cx:pt>
          <cx:pt idx="91718">443</cx:pt>
          <cx:pt idx="91719">418</cx:pt>
          <cx:pt idx="91720">401</cx:pt>
          <cx:pt idx="91721">409</cx:pt>
          <cx:pt idx="91722">346</cx:pt>
          <cx:pt idx="91723">355</cx:pt>
          <cx:pt idx="91724">308</cx:pt>
          <cx:pt idx="91725">191</cx:pt>
          <cx:pt idx="91726">124</cx:pt>
          <cx:pt idx="91727">78</cx:pt>
          <cx:pt idx="91728">39</cx:pt>
          <cx:pt idx="91729">36</cx:pt>
          <cx:pt idx="91730">66</cx:pt>
          <cx:pt idx="91731">127</cx:pt>
          <cx:pt idx="91732">226</cx:pt>
          <cx:pt idx="91733">352</cx:pt>
          <cx:pt idx="91734">340</cx:pt>
          <cx:pt idx="91735">375</cx:pt>
          <cx:pt idx="91736">398</cx:pt>
          <cx:pt idx="91737">464</cx:pt>
          <cx:pt idx="91738">452</cx:pt>
          <cx:pt idx="91739">454</cx:pt>
          <cx:pt idx="91740">409</cx:pt>
          <cx:pt idx="91741">414</cx:pt>
          <cx:pt idx="91742">440</cx:pt>
          <cx:pt idx="91743">429</cx:pt>
          <cx:pt idx="91744">383</cx:pt>
          <cx:pt idx="91745">351</cx:pt>
          <cx:pt idx="91746">313</cx:pt>
          <cx:pt idx="91747">312</cx:pt>
          <cx:pt idx="91748">303</cx:pt>
          <cx:pt idx="91749">164</cx:pt>
          <cx:pt idx="91750">122</cx:pt>
          <cx:pt idx="91751">93</cx:pt>
          <cx:pt idx="91752">40</cx:pt>
          <cx:pt idx="91753">33</cx:pt>
          <cx:pt idx="91754">58</cx:pt>
          <cx:pt idx="91755">117</cx:pt>
          <cx:pt idx="91756">207</cx:pt>
          <cx:pt idx="91757">342</cx:pt>
          <cx:pt idx="91758">325</cx:pt>
          <cx:pt idx="91759">331</cx:pt>
          <cx:pt idx="91760">338</cx:pt>
          <cx:pt idx="91761">408</cx:pt>
          <cx:pt idx="91762">431</cx:pt>
          <cx:pt idx="91763">432</cx:pt>
          <cx:pt idx="91764">438</cx:pt>
          <cx:pt idx="91765">424</cx:pt>
          <cx:pt idx="91766">443</cx:pt>
          <cx:pt idx="91767">427</cx:pt>
          <cx:pt idx="91768">405</cx:pt>
          <cx:pt idx="91769">414</cx:pt>
          <cx:pt idx="91770">336</cx:pt>
          <cx:pt idx="91771">360</cx:pt>
          <cx:pt idx="91772">307</cx:pt>
          <cx:pt idx="91773">160</cx:pt>
          <cx:pt idx="91774">112</cx:pt>
          <cx:pt idx="91775">79</cx:pt>
          <cx:pt idx="91776">57</cx:pt>
          <cx:pt idx="91777">37</cx:pt>
          <cx:pt idx="91778">53</cx:pt>
          <cx:pt idx="91779">100</cx:pt>
          <cx:pt idx="91780">231</cx:pt>
          <cx:pt idx="91781">385</cx:pt>
          <cx:pt idx="91782">374</cx:pt>
          <cx:pt idx="91783">392</cx:pt>
          <cx:pt idx="91784">449</cx:pt>
          <cx:pt idx="91785">465</cx:pt>
          <cx:pt idx="91786">469</cx:pt>
          <cx:pt idx="91787">470</cx:pt>
          <cx:pt idx="91788">404</cx:pt>
          <cx:pt idx="91789">426</cx:pt>
          <cx:pt idx="91790">429</cx:pt>
          <cx:pt idx="91791">438</cx:pt>
          <cx:pt idx="91792">424</cx:pt>
          <cx:pt idx="91793">391</cx:pt>
          <cx:pt idx="91794">326</cx:pt>
          <cx:pt idx="91795">343</cx:pt>
          <cx:pt idx="91796">317</cx:pt>
          <cx:pt idx="91797">189</cx:pt>
          <cx:pt idx="91798">124</cx:pt>
          <cx:pt idx="91799">64</cx:pt>
          <cx:pt idx="91800">35</cx:pt>
          <cx:pt idx="91801">33</cx:pt>
          <cx:pt idx="91802">80</cx:pt>
          <cx:pt idx="91803">138</cx:pt>
          <cx:pt idx="91804">214</cx:pt>
          <cx:pt idx="91805">379</cx:pt>
          <cx:pt idx="91806">336</cx:pt>
          <cx:pt idx="91807">393</cx:pt>
          <cx:pt idx="91808">392</cx:pt>
          <cx:pt idx="91809">434</cx:pt>
          <cx:pt idx="91810">422</cx:pt>
          <cx:pt idx="91811">439</cx:pt>
          <cx:pt idx="91812">440</cx:pt>
          <cx:pt idx="91813">430</cx:pt>
          <cx:pt idx="91814">430</cx:pt>
          <cx:pt idx="91815">428</cx:pt>
          <cx:pt idx="91816">408</cx:pt>
          <cx:pt idx="91817">379</cx:pt>
          <cx:pt idx="91818">347</cx:pt>
          <cx:pt idx="91819">360</cx:pt>
          <cx:pt idx="91820">300</cx:pt>
          <cx:pt idx="91821">171</cx:pt>
          <cx:pt idx="91822">122</cx:pt>
          <cx:pt idx="91823">52</cx:pt>
          <cx:pt idx="91824">40</cx:pt>
          <cx:pt idx="91825">35</cx:pt>
          <cx:pt idx="91826">74</cx:pt>
          <cx:pt idx="91827">127</cx:pt>
          <cx:pt idx="91828">205</cx:pt>
          <cx:pt idx="91829">387</cx:pt>
          <cx:pt idx="91830">383</cx:pt>
          <cx:pt idx="91831">381</cx:pt>
          <cx:pt idx="91832">434</cx:pt>
          <cx:pt idx="91833">454</cx:pt>
          <cx:pt idx="91834">434</cx:pt>
          <cx:pt idx="91835">433</cx:pt>
          <cx:pt idx="91836">391</cx:pt>
          <cx:pt idx="91837">427</cx:pt>
          <cx:pt idx="91838">466</cx:pt>
          <cx:pt idx="91839">439</cx:pt>
          <cx:pt idx="91840">429</cx:pt>
          <cx:pt idx="91841">404</cx:pt>
          <cx:pt idx="91842">327</cx:pt>
          <cx:pt idx="91843">361</cx:pt>
          <cx:pt idx="91844">315</cx:pt>
          <cx:pt idx="91845">181</cx:pt>
          <cx:pt idx="91846">113</cx:pt>
          <cx:pt idx="91847">50</cx:pt>
          <cx:pt idx="91848">20</cx:pt>
          <cx:pt idx="91849">29</cx:pt>
          <cx:pt idx="91850">74</cx:pt>
          <cx:pt idx="91851">128</cx:pt>
          <cx:pt idx="91852">246</cx:pt>
          <cx:pt idx="91853">383</cx:pt>
          <cx:pt idx="91854">349</cx:pt>
          <cx:pt idx="91855">411</cx:pt>
          <cx:pt idx="91856">434</cx:pt>
          <cx:pt idx="91857">459</cx:pt>
          <cx:pt idx="91858">435</cx:pt>
          <cx:pt idx="91859">450</cx:pt>
          <cx:pt idx="91860">440</cx:pt>
          <cx:pt idx="91861">452</cx:pt>
          <cx:pt idx="91862">448</cx:pt>
          <cx:pt idx="91863">442</cx:pt>
          <cx:pt idx="91864">447</cx:pt>
          <cx:pt idx="91865">385</cx:pt>
          <cx:pt idx="91866">335</cx:pt>
          <cx:pt idx="91867">377</cx:pt>
          <cx:pt idx="91868">306</cx:pt>
          <cx:pt idx="91869">181</cx:pt>
          <cx:pt idx="91870">128</cx:pt>
          <cx:pt idx="91871">67</cx:pt>
          <cx:pt idx="91872">38</cx:pt>
          <cx:pt idx="91873">42</cx:pt>
          <cx:pt idx="91874">84</cx:pt>
          <cx:pt idx="91875">146</cx:pt>
          <cx:pt idx="91876">247</cx:pt>
          <cx:pt idx="91877">389</cx:pt>
          <cx:pt idx="91878">378</cx:pt>
          <cx:pt idx="91879">395</cx:pt>
          <cx:pt idx="91880">410</cx:pt>
          <cx:pt idx="91881">457</cx:pt>
          <cx:pt idx="91882">453</cx:pt>
          <cx:pt idx="91883">468</cx:pt>
          <cx:pt idx="91884">414</cx:pt>
          <cx:pt idx="91885">423</cx:pt>
          <cx:pt idx="91886">463</cx:pt>
          <cx:pt idx="91887">460</cx:pt>
          <cx:pt idx="91888">410</cx:pt>
          <cx:pt idx="91889">406</cx:pt>
          <cx:pt idx="91890">353</cx:pt>
          <cx:pt idx="91891">349</cx:pt>
          <cx:pt idx="91892">300</cx:pt>
          <cx:pt idx="91893">197</cx:pt>
          <cx:pt idx="91894">120</cx:pt>
          <cx:pt idx="91895">61</cx:pt>
          <cx:pt idx="91896">48</cx:pt>
          <cx:pt idx="91897">48</cx:pt>
          <cx:pt idx="91898">81</cx:pt>
          <cx:pt idx="91899">130</cx:pt>
          <cx:pt idx="91900">233</cx:pt>
          <cx:pt idx="91901">376</cx:pt>
          <cx:pt idx="91902">333</cx:pt>
          <cx:pt idx="91903">358</cx:pt>
          <cx:pt idx="91904">404</cx:pt>
          <cx:pt idx="91905">462</cx:pt>
          <cx:pt idx="91906">450</cx:pt>
          <cx:pt idx="91907">448</cx:pt>
          <cx:pt idx="91908">423</cx:pt>
          <cx:pt idx="91909">432</cx:pt>
          <cx:pt idx="91910">431</cx:pt>
          <cx:pt idx="91911">413</cx:pt>
          <cx:pt idx="91912">405</cx:pt>
          <cx:pt idx="91913">376</cx:pt>
          <cx:pt idx="91914">341</cx:pt>
          <cx:pt idx="91915">305</cx:pt>
          <cx:pt idx="91916">309</cx:pt>
          <cx:pt idx="91917">200</cx:pt>
          <cx:pt idx="91918">158</cx:pt>
          <cx:pt idx="91919">96</cx:pt>
          <cx:pt idx="91920">50</cx:pt>
          <cx:pt idx="91921">36</cx:pt>
          <cx:pt idx="91922">63</cx:pt>
          <cx:pt idx="91923">135</cx:pt>
          <cx:pt idx="91924">229</cx:pt>
          <cx:pt idx="91925">357</cx:pt>
          <cx:pt idx="91926">326</cx:pt>
          <cx:pt idx="91927">319</cx:pt>
          <cx:pt idx="91928">347</cx:pt>
          <cx:pt idx="91929">403</cx:pt>
          <cx:pt idx="91930">432</cx:pt>
          <cx:pt idx="91931">430</cx:pt>
          <cx:pt idx="91932">429</cx:pt>
          <cx:pt idx="91933">420</cx:pt>
          <cx:pt idx="91934">426</cx:pt>
          <cx:pt idx="91935">468</cx:pt>
          <cx:pt idx="91936">418</cx:pt>
          <cx:pt idx="91937">403</cx:pt>
          <cx:pt idx="91938">357</cx:pt>
          <cx:pt idx="91939">362</cx:pt>
          <cx:pt idx="91940">315</cx:pt>
          <cx:pt idx="91941">172</cx:pt>
          <cx:pt idx="91942">118</cx:pt>
          <cx:pt idx="91943">83</cx:pt>
          <cx:pt idx="91944">67</cx:pt>
          <cx:pt idx="91945">35</cx:pt>
          <cx:pt idx="91946">71</cx:pt>
          <cx:pt idx="91947">115</cx:pt>
          <cx:pt idx="91948">241</cx:pt>
          <cx:pt idx="91949">410</cx:pt>
          <cx:pt idx="91950">366</cx:pt>
          <cx:pt idx="91951">382</cx:pt>
          <cx:pt idx="91952">406</cx:pt>
          <cx:pt idx="91953">454</cx:pt>
          <cx:pt idx="91954">455</cx:pt>
          <cx:pt idx="91955">468</cx:pt>
          <cx:pt idx="91956">394</cx:pt>
          <cx:pt idx="91957">415</cx:pt>
          <cx:pt idx="91958">400</cx:pt>
          <cx:pt idx="91959">425</cx:pt>
          <cx:pt idx="91960">412</cx:pt>
          <cx:pt idx="91961">402</cx:pt>
          <cx:pt idx="91962">331</cx:pt>
          <cx:pt idx="91963">343</cx:pt>
          <cx:pt idx="91964">306</cx:pt>
          <cx:pt idx="91965">194</cx:pt>
          <cx:pt idx="91966">127</cx:pt>
          <cx:pt idx="91967">71</cx:pt>
          <cx:pt idx="91968">39</cx:pt>
          <cx:pt idx="91969">39</cx:pt>
          <cx:pt idx="91970">78</cx:pt>
          <cx:pt idx="91971">148</cx:pt>
          <cx:pt idx="91972">236</cx:pt>
          <cx:pt idx="91973">379</cx:pt>
          <cx:pt idx="91974">353</cx:pt>
          <cx:pt idx="91975">377</cx:pt>
          <cx:pt idx="91976">393</cx:pt>
          <cx:pt idx="91977">436</cx:pt>
          <cx:pt idx="91978">413</cx:pt>
          <cx:pt idx="91979">421</cx:pt>
          <cx:pt idx="91980">404</cx:pt>
          <cx:pt idx="91981">394</cx:pt>
          <cx:pt idx="91982">423</cx:pt>
          <cx:pt idx="91983">429</cx:pt>
          <cx:pt idx="91984">400</cx:pt>
          <cx:pt idx="91985">368</cx:pt>
          <cx:pt idx="91986">338</cx:pt>
          <cx:pt idx="91987">359</cx:pt>
          <cx:pt idx="91988">280</cx:pt>
          <cx:pt idx="91989">187</cx:pt>
          <cx:pt idx="91990">128</cx:pt>
          <cx:pt idx="91991">65</cx:pt>
          <cx:pt idx="91992">39</cx:pt>
          <cx:pt idx="91993">34</cx:pt>
          <cx:pt idx="91994">82</cx:pt>
          <cx:pt idx="91995">129</cx:pt>
          <cx:pt idx="91996">236</cx:pt>
          <cx:pt idx="91997">372</cx:pt>
          <cx:pt idx="91998">375</cx:pt>
          <cx:pt idx="91999">385</cx:pt>
          <cx:pt idx="92000">400</cx:pt>
          <cx:pt idx="92001">461</cx:pt>
          <cx:pt idx="92002">465</cx:pt>
          <cx:pt idx="92003">455</cx:pt>
          <cx:pt idx="92004">411</cx:pt>
          <cx:pt idx="92005">413</cx:pt>
          <cx:pt idx="92006">450</cx:pt>
          <cx:pt idx="92007">490</cx:pt>
          <cx:pt idx="92008">413</cx:pt>
          <cx:pt idx="92009">408</cx:pt>
          <cx:pt idx="92010">337</cx:pt>
          <cx:pt idx="92011">390</cx:pt>
          <cx:pt idx="92012">291</cx:pt>
          <cx:pt idx="92013">194</cx:pt>
          <cx:pt idx="92014">132</cx:pt>
          <cx:pt idx="92015">67</cx:pt>
          <cx:pt idx="92016">38</cx:pt>
          <cx:pt idx="92017">18</cx:pt>
          <cx:pt idx="92018">76</cx:pt>
          <cx:pt idx="92019">138</cx:pt>
          <cx:pt idx="92020">242</cx:pt>
          <cx:pt idx="92021">388</cx:pt>
          <cx:pt idx="92022">355</cx:pt>
          <cx:pt idx="92023">378</cx:pt>
          <cx:pt idx="92024">398</cx:pt>
          <cx:pt idx="92025">443</cx:pt>
          <cx:pt idx="92026">419</cx:pt>
          <cx:pt idx="92027">445</cx:pt>
          <cx:pt idx="92028">395</cx:pt>
          <cx:pt idx="92029">435</cx:pt>
          <cx:pt idx="92030">419</cx:pt>
          <cx:pt idx="92031">453</cx:pt>
          <cx:pt idx="92032">416</cx:pt>
          <cx:pt idx="92033">380</cx:pt>
          <cx:pt idx="92034">346</cx:pt>
          <cx:pt idx="92035">362</cx:pt>
          <cx:pt idx="92036">312</cx:pt>
          <cx:pt idx="92037">198</cx:pt>
          <cx:pt idx="92038">133</cx:pt>
          <cx:pt idx="92039">72</cx:pt>
          <cx:pt idx="92040">46</cx:pt>
          <cx:pt idx="92041">37</cx:pt>
          <cx:pt idx="92042">95</cx:pt>
          <cx:pt idx="92043">134</cx:pt>
          <cx:pt idx="92044">249</cx:pt>
          <cx:pt idx="92045">406</cx:pt>
          <cx:pt idx="92046">368</cx:pt>
          <cx:pt idx="92047">392</cx:pt>
          <cx:pt idx="92048">405</cx:pt>
          <cx:pt idx="92049">444</cx:pt>
          <cx:pt idx="92050">424</cx:pt>
          <cx:pt idx="92051">475</cx:pt>
          <cx:pt idx="92052">447</cx:pt>
          <cx:pt idx="92053">428</cx:pt>
          <cx:pt idx="92054">450</cx:pt>
          <cx:pt idx="92055">460</cx:pt>
          <cx:pt idx="92056">413</cx:pt>
          <cx:pt idx="92057">405</cx:pt>
          <cx:pt idx="92058">354</cx:pt>
          <cx:pt idx="92059">339</cx:pt>
          <cx:pt idx="92060">297</cx:pt>
          <cx:pt idx="92061">196</cx:pt>
          <cx:pt idx="92062">123</cx:pt>
          <cx:pt idx="92063">69</cx:pt>
          <cx:pt idx="92064">46</cx:pt>
          <cx:pt idx="92065">36</cx:pt>
          <cx:pt idx="92066">67</cx:pt>
          <cx:pt idx="92067">121</cx:pt>
          <cx:pt idx="92068">239</cx:pt>
          <cx:pt idx="92069">373</cx:pt>
          <cx:pt idx="92070">334</cx:pt>
          <cx:pt idx="92071">343</cx:pt>
          <cx:pt idx="92072">379</cx:pt>
          <cx:pt idx="92073">438</cx:pt>
          <cx:pt idx="92074">434</cx:pt>
          <cx:pt idx="92075">454</cx:pt>
          <cx:pt idx="92076">395</cx:pt>
          <cx:pt idx="92077">426</cx:pt>
          <cx:pt idx="92078">458</cx:pt>
          <cx:pt idx="92079">422</cx:pt>
          <cx:pt idx="92080">397</cx:pt>
          <cx:pt idx="92081">366</cx:pt>
          <cx:pt idx="92082">338</cx:pt>
          <cx:pt idx="92083">318</cx:pt>
          <cx:pt idx="92084">314</cx:pt>
          <cx:pt idx="92085">187</cx:pt>
          <cx:pt idx="92086">126</cx:pt>
          <cx:pt idx="92087">93</cx:pt>
          <cx:pt idx="92088">64</cx:pt>
          <cx:pt idx="92089">27</cx:pt>
          <cx:pt idx="92090">59</cx:pt>
          <cx:pt idx="92091">129</cx:pt>
          <cx:pt idx="92092">227</cx:pt>
          <cx:pt idx="92093">345</cx:pt>
          <cx:pt idx="92094">325</cx:pt>
          <cx:pt idx="92095">321</cx:pt>
          <cx:pt idx="92096">347</cx:pt>
          <cx:pt idx="92097">437</cx:pt>
          <cx:pt idx="92098">445</cx:pt>
          <cx:pt idx="92099">454</cx:pt>
          <cx:pt idx="92100">438</cx:pt>
          <cx:pt idx="92101">454</cx:pt>
          <cx:pt idx="92102">434</cx:pt>
          <cx:pt idx="92103">448</cx:pt>
          <cx:pt idx="92104">432</cx:pt>
          <cx:pt idx="92105">415</cx:pt>
          <cx:pt idx="92106">376</cx:pt>
          <cx:pt idx="92107">357</cx:pt>
          <cx:pt idx="92108">299</cx:pt>
          <cx:pt idx="92109">238</cx:pt>
          <cx:pt idx="92110">155</cx:pt>
          <cx:pt idx="92111">106</cx:pt>
          <cx:pt idx="92112">69</cx:pt>
          <cx:pt idx="92113">43</cx:pt>
          <cx:pt idx="92114">71</cx:pt>
          <cx:pt idx="92115">113</cx:pt>
          <cx:pt idx="92116">221</cx:pt>
          <cx:pt idx="92117">371</cx:pt>
          <cx:pt idx="92118">349</cx:pt>
          <cx:pt idx="92119">390</cx:pt>
          <cx:pt idx="92120">411</cx:pt>
          <cx:pt idx="92121">471</cx:pt>
          <cx:pt idx="92122">455</cx:pt>
          <cx:pt idx="92123">439</cx:pt>
          <cx:pt idx="92124">430</cx:pt>
          <cx:pt idx="92125">420</cx:pt>
          <cx:pt idx="92126">413</cx:pt>
          <cx:pt idx="92127">430</cx:pt>
          <cx:pt idx="92128">411</cx:pt>
          <cx:pt idx="92129">378</cx:pt>
          <cx:pt idx="92130">330</cx:pt>
          <cx:pt idx="92131">317</cx:pt>
          <cx:pt idx="92132">305</cx:pt>
          <cx:pt idx="92133">175</cx:pt>
          <cx:pt idx="92134">119</cx:pt>
          <cx:pt idx="92135">66</cx:pt>
          <cx:pt idx="92136">47</cx:pt>
          <cx:pt idx="92137">36</cx:pt>
          <cx:pt idx="92138">72</cx:pt>
          <cx:pt idx="92139">144</cx:pt>
          <cx:pt idx="92140">236</cx:pt>
          <cx:pt idx="92141">391</cx:pt>
          <cx:pt idx="92142">358</cx:pt>
          <cx:pt idx="92143">382</cx:pt>
          <cx:pt idx="92144">390</cx:pt>
          <cx:pt idx="92145">449</cx:pt>
          <cx:pt idx="92146">458</cx:pt>
          <cx:pt idx="92147">468</cx:pt>
          <cx:pt idx="92148">419</cx:pt>
          <cx:pt idx="92149">431</cx:pt>
          <cx:pt idx="92150">412</cx:pt>
          <cx:pt idx="92151">421</cx:pt>
          <cx:pt idx="92152">395</cx:pt>
          <cx:pt idx="92153">380</cx:pt>
          <cx:pt idx="92154">348</cx:pt>
          <cx:pt idx="92155">335</cx:pt>
          <cx:pt idx="92156">296</cx:pt>
          <cx:pt idx="92157">250</cx:pt>
          <cx:pt idx="92158">151</cx:pt>
          <cx:pt idx="92159">65</cx:pt>
          <cx:pt idx="92160">50</cx:pt>
          <cx:pt idx="92161">40</cx:pt>
          <cx:pt idx="92162">77</cx:pt>
          <cx:pt idx="92163">145</cx:pt>
          <cx:pt idx="92164">218</cx:pt>
          <cx:pt idx="92165">373</cx:pt>
          <cx:pt idx="92166">358</cx:pt>
          <cx:pt idx="92167">378</cx:pt>
          <cx:pt idx="92168">420</cx:pt>
          <cx:pt idx="92169">463</cx:pt>
          <cx:pt idx="92170">463</cx:pt>
          <cx:pt idx="92171">454</cx:pt>
          <cx:pt idx="92172">406</cx:pt>
          <cx:pt idx="92173">441</cx:pt>
          <cx:pt idx="92174">469</cx:pt>
          <cx:pt idx="92175">469</cx:pt>
          <cx:pt idx="92176">431</cx:pt>
          <cx:pt idx="92177">401</cx:pt>
          <cx:pt idx="92178">333</cx:pt>
          <cx:pt idx="92179">380</cx:pt>
          <cx:pt idx="92180">326</cx:pt>
          <cx:pt idx="92181">209</cx:pt>
          <cx:pt idx="92182">135</cx:pt>
          <cx:pt idx="92183">79</cx:pt>
          <cx:pt idx="92184">38</cx:pt>
          <cx:pt idx="92185">33</cx:pt>
          <cx:pt idx="92186">78</cx:pt>
          <cx:pt idx="92187">136</cx:pt>
          <cx:pt idx="92188">231</cx:pt>
          <cx:pt idx="92189">397</cx:pt>
          <cx:pt idx="92190">356</cx:pt>
          <cx:pt idx="92191">382</cx:pt>
          <cx:pt idx="92192">413</cx:pt>
          <cx:pt idx="92193">454</cx:pt>
          <cx:pt idx="92194">471</cx:pt>
          <cx:pt idx="92195">462</cx:pt>
          <cx:pt idx="92196">419</cx:pt>
          <cx:pt idx="92197">441</cx:pt>
          <cx:pt idx="92198">440</cx:pt>
          <cx:pt idx="92199">408</cx:pt>
          <cx:pt idx="92200">424</cx:pt>
          <cx:pt idx="92201">401</cx:pt>
          <cx:pt idx="92202">355</cx:pt>
          <cx:pt idx="92203">382</cx:pt>
          <cx:pt idx="92204">334</cx:pt>
          <cx:pt idx="92205">181</cx:pt>
          <cx:pt idx="92206">135</cx:pt>
          <cx:pt idx="92207">70</cx:pt>
          <cx:pt idx="92208">43</cx:pt>
          <cx:pt idx="92209">36</cx:pt>
          <cx:pt idx="92210">85</cx:pt>
          <cx:pt idx="92211">135</cx:pt>
          <cx:pt idx="92212">236</cx:pt>
          <cx:pt idx="92213">394</cx:pt>
          <cx:pt idx="92214">359</cx:pt>
          <cx:pt idx="92215">412</cx:pt>
          <cx:pt idx="92216">417</cx:pt>
          <cx:pt idx="92217">473</cx:pt>
          <cx:pt idx="92218">458</cx:pt>
          <cx:pt idx="92219">452</cx:pt>
          <cx:pt idx="92220">416</cx:pt>
          <cx:pt idx="92221">401</cx:pt>
          <cx:pt idx="92222">449</cx:pt>
          <cx:pt idx="92223">447</cx:pt>
          <cx:pt idx="92224">416</cx:pt>
          <cx:pt idx="92225">376</cx:pt>
          <cx:pt idx="92226">340</cx:pt>
          <cx:pt idx="92227">349</cx:pt>
          <cx:pt idx="92228">302</cx:pt>
          <cx:pt idx="92229">193</cx:pt>
          <cx:pt idx="92230">129</cx:pt>
          <cx:pt idx="92231">76</cx:pt>
          <cx:pt idx="92232">45</cx:pt>
          <cx:pt idx="92233">30</cx:pt>
          <cx:pt idx="92234">71</cx:pt>
          <cx:pt idx="92235">135</cx:pt>
          <cx:pt idx="92236">239</cx:pt>
          <cx:pt idx="92237">390</cx:pt>
          <cx:pt idx="92238">317</cx:pt>
          <cx:pt idx="92239">350</cx:pt>
          <cx:pt idx="92240">397</cx:pt>
          <cx:pt idx="92241">457</cx:pt>
          <cx:pt idx="92242">458</cx:pt>
          <cx:pt idx="92243">462</cx:pt>
          <cx:pt idx="92244">418</cx:pt>
          <cx:pt idx="92245">437</cx:pt>
          <cx:pt idx="92246">442</cx:pt>
          <cx:pt idx="92247">418</cx:pt>
          <cx:pt idx="92248">404</cx:pt>
          <cx:pt idx="92249">362</cx:pt>
          <cx:pt idx="92250">330</cx:pt>
          <cx:pt idx="92251">321</cx:pt>
          <cx:pt idx="92252">304</cx:pt>
          <cx:pt idx="92253">184</cx:pt>
          <cx:pt idx="92254">140</cx:pt>
          <cx:pt idx="92255">100</cx:pt>
          <cx:pt idx="92256">52</cx:pt>
          <cx:pt idx="92257">25</cx:pt>
          <cx:pt idx="92258">57</cx:pt>
          <cx:pt idx="92259">122</cx:pt>
          <cx:pt idx="92260">230</cx:pt>
          <cx:pt idx="92261">361</cx:pt>
          <cx:pt idx="92262">326</cx:pt>
          <cx:pt idx="92263">333</cx:pt>
          <cx:pt idx="92264">337</cx:pt>
          <cx:pt idx="92265">418</cx:pt>
          <cx:pt idx="92266">432</cx:pt>
          <cx:pt idx="92267">442</cx:pt>
          <cx:pt idx="92268">422</cx:pt>
          <cx:pt idx="92269">455</cx:pt>
          <cx:pt idx="92270">430</cx:pt>
          <cx:pt idx="92271">434</cx:pt>
          <cx:pt idx="92272">454</cx:pt>
          <cx:pt idx="92273">403</cx:pt>
          <cx:pt idx="92274">373</cx:pt>
          <cx:pt idx="92275">367</cx:pt>
          <cx:pt idx="92276">324</cx:pt>
          <cx:pt idx="92277">188</cx:pt>
          <cx:pt idx="92278">128</cx:pt>
          <cx:pt idx="92279">99</cx:pt>
          <cx:pt idx="92280">63</cx:pt>
          <cx:pt idx="92281">27</cx:pt>
          <cx:pt idx="92282">57</cx:pt>
          <cx:pt idx="92283">113</cx:pt>
          <cx:pt idx="92284">215</cx:pt>
          <cx:pt idx="92285">391</cx:pt>
          <cx:pt idx="92286">356</cx:pt>
          <cx:pt idx="92287">393</cx:pt>
          <cx:pt idx="92288">423</cx:pt>
          <cx:pt idx="92289">460</cx:pt>
          <cx:pt idx="92290">438</cx:pt>
          <cx:pt idx="92291">473</cx:pt>
          <cx:pt idx="92292">430</cx:pt>
          <cx:pt idx="92293">393</cx:pt>
          <cx:pt idx="92294">407</cx:pt>
          <cx:pt idx="92295">409</cx:pt>
          <cx:pt idx="92296">387</cx:pt>
          <cx:pt idx="92297">380</cx:pt>
          <cx:pt idx="92298">342</cx:pt>
          <cx:pt idx="92299">351</cx:pt>
          <cx:pt idx="92300">314</cx:pt>
          <cx:pt idx="92301">186</cx:pt>
          <cx:pt idx="92302">123</cx:pt>
          <cx:pt idx="92303">61</cx:pt>
          <cx:pt idx="92304">46</cx:pt>
          <cx:pt idx="92305">41</cx:pt>
          <cx:pt idx="92306">68</cx:pt>
          <cx:pt idx="92307">144</cx:pt>
          <cx:pt idx="92308">239</cx:pt>
          <cx:pt idx="92309">386</cx:pt>
          <cx:pt idx="92310">368</cx:pt>
          <cx:pt idx="92311">371</cx:pt>
          <cx:pt idx="92312">385</cx:pt>
          <cx:pt idx="92313">416</cx:pt>
          <cx:pt idx="92314">443</cx:pt>
          <cx:pt idx="92315">448</cx:pt>
          <cx:pt idx="92316">414</cx:pt>
          <cx:pt idx="92317">424</cx:pt>
          <cx:pt idx="92318">437</cx:pt>
          <cx:pt idx="92319">442</cx:pt>
          <cx:pt idx="92320">405</cx:pt>
          <cx:pt idx="92321">387</cx:pt>
          <cx:pt idx="92322">342</cx:pt>
          <cx:pt idx="92323">377</cx:pt>
          <cx:pt idx="92324">309</cx:pt>
          <cx:pt idx="92325">185</cx:pt>
          <cx:pt idx="92326">131</cx:pt>
          <cx:pt idx="92327">61</cx:pt>
          <cx:pt idx="92328">41</cx:pt>
          <cx:pt idx="92329">33</cx:pt>
          <cx:pt idx="92330">83</cx:pt>
          <cx:pt idx="92331">130</cx:pt>
          <cx:pt idx="92332">228</cx:pt>
          <cx:pt idx="92333">372</cx:pt>
          <cx:pt idx="92334">397</cx:pt>
          <cx:pt idx="92335">376</cx:pt>
          <cx:pt idx="92336">387</cx:pt>
          <cx:pt idx="92337">482</cx:pt>
          <cx:pt idx="92338">449</cx:pt>
          <cx:pt idx="92339">455</cx:pt>
          <cx:pt idx="92340">429</cx:pt>
          <cx:pt idx="92341">406</cx:pt>
          <cx:pt idx="92342">457</cx:pt>
          <cx:pt idx="92343">462</cx:pt>
          <cx:pt idx="92344">410</cx:pt>
          <cx:pt idx="92345">404</cx:pt>
          <cx:pt idx="92346">339</cx:pt>
          <cx:pt idx="92347">384</cx:pt>
          <cx:pt idx="92348">313</cx:pt>
          <cx:pt idx="92349">193</cx:pt>
          <cx:pt idx="92350">120</cx:pt>
          <cx:pt idx="92351">67</cx:pt>
          <cx:pt idx="92352">40</cx:pt>
          <cx:pt idx="92353">31</cx:pt>
          <cx:pt idx="92354">78</cx:pt>
          <cx:pt idx="92355">134</cx:pt>
          <cx:pt idx="92356">237</cx:pt>
          <cx:pt idx="92357">386</cx:pt>
          <cx:pt idx="92358">353</cx:pt>
          <cx:pt idx="92359">401</cx:pt>
          <cx:pt idx="92360">389</cx:pt>
          <cx:pt idx="92361">439</cx:pt>
          <cx:pt idx="92362">433</cx:pt>
          <cx:pt idx="92363">433</cx:pt>
          <cx:pt idx="92364">420</cx:pt>
          <cx:pt idx="92365">436</cx:pt>
          <cx:pt idx="92366">412</cx:pt>
          <cx:pt idx="92367">460</cx:pt>
          <cx:pt idx="92368">448</cx:pt>
          <cx:pt idx="92369">421</cx:pt>
          <cx:pt idx="92370">380</cx:pt>
          <cx:pt idx="92371">385</cx:pt>
          <cx:pt idx="92372">335</cx:pt>
          <cx:pt idx="92373">213</cx:pt>
          <cx:pt idx="92374">134</cx:pt>
          <cx:pt idx="92375">65</cx:pt>
          <cx:pt idx="92376">50</cx:pt>
          <cx:pt idx="92377">51</cx:pt>
          <cx:pt idx="92378">76</cx:pt>
          <cx:pt idx="92379">146</cx:pt>
          <cx:pt idx="92380">255</cx:pt>
          <cx:pt idx="92381">390</cx:pt>
          <cx:pt idx="92382">366</cx:pt>
          <cx:pt idx="92383">410</cx:pt>
          <cx:pt idx="92384">402</cx:pt>
          <cx:pt idx="92385">460</cx:pt>
          <cx:pt idx="92386">458</cx:pt>
          <cx:pt idx="92387">488</cx:pt>
          <cx:pt idx="92388">439</cx:pt>
          <cx:pt idx="92389">434</cx:pt>
          <cx:pt idx="92390">472</cx:pt>
          <cx:pt idx="92391">447</cx:pt>
          <cx:pt idx="92392">409</cx:pt>
          <cx:pt idx="92393">401</cx:pt>
          <cx:pt idx="92394">370</cx:pt>
          <cx:pt idx="92395">361</cx:pt>
          <cx:pt idx="92396">324</cx:pt>
          <cx:pt idx="92397">203</cx:pt>
          <cx:pt idx="92398">140</cx:pt>
          <cx:pt idx="92399">72</cx:pt>
          <cx:pt idx="92400">50</cx:pt>
          <cx:pt idx="92401">25</cx:pt>
          <cx:pt idx="92402">74</cx:pt>
          <cx:pt idx="92403">120</cx:pt>
          <cx:pt idx="92404">227</cx:pt>
          <cx:pt idx="92405">401</cx:pt>
          <cx:pt idx="92406">353</cx:pt>
          <cx:pt idx="92407">362</cx:pt>
          <cx:pt idx="92408">375</cx:pt>
          <cx:pt idx="92409">465</cx:pt>
          <cx:pt idx="92410">444</cx:pt>
          <cx:pt idx="92411">451</cx:pt>
          <cx:pt idx="92412">433</cx:pt>
          <cx:pt idx="92413">439</cx:pt>
          <cx:pt idx="92414">463</cx:pt>
          <cx:pt idx="92415">429</cx:pt>
          <cx:pt idx="92416">415</cx:pt>
          <cx:pt idx="92417">375</cx:pt>
          <cx:pt idx="92418">338</cx:pt>
          <cx:pt idx="92419">318</cx:pt>
          <cx:pt idx="92420">314</cx:pt>
          <cx:pt idx="92421">188</cx:pt>
          <cx:pt idx="92422">138</cx:pt>
          <cx:pt idx="92423">96</cx:pt>
          <cx:pt idx="92424">56</cx:pt>
          <cx:pt idx="92425">29</cx:pt>
          <cx:pt idx="92426">51</cx:pt>
          <cx:pt idx="92427">127</cx:pt>
          <cx:pt idx="92428">231</cx:pt>
          <cx:pt idx="92429">358</cx:pt>
          <cx:pt idx="92430">339</cx:pt>
          <cx:pt idx="92431">341</cx:pt>
          <cx:pt idx="92432">352</cx:pt>
          <cx:pt idx="92433">442</cx:pt>
          <cx:pt idx="92434">432</cx:pt>
          <cx:pt idx="92435">445</cx:pt>
          <cx:pt idx="92436">437</cx:pt>
          <cx:pt idx="92437">429</cx:pt>
          <cx:pt idx="92438">407</cx:pt>
          <cx:pt idx="92439">414</cx:pt>
          <cx:pt idx="92440">422</cx:pt>
          <cx:pt idx="92441">398</cx:pt>
          <cx:pt idx="92442">365</cx:pt>
          <cx:pt idx="92443">341</cx:pt>
          <cx:pt idx="92444">335</cx:pt>
          <cx:pt idx="92445">208</cx:pt>
          <cx:pt idx="92446">132</cx:pt>
          <cx:pt idx="92447">95</cx:pt>
          <cx:pt idx="92448">62</cx:pt>
          <cx:pt idx="92449">32</cx:pt>
          <cx:pt idx="92450">57</cx:pt>
          <cx:pt idx="92451">101</cx:pt>
          <cx:pt idx="92452">226</cx:pt>
          <cx:pt idx="92453">399</cx:pt>
          <cx:pt idx="92454">374</cx:pt>
          <cx:pt idx="92455">401</cx:pt>
          <cx:pt idx="92456">420</cx:pt>
          <cx:pt idx="92457">454</cx:pt>
          <cx:pt idx="92458">430</cx:pt>
          <cx:pt idx="92459">442</cx:pt>
          <cx:pt idx="92460">383</cx:pt>
          <cx:pt idx="92461">403</cx:pt>
          <cx:pt idx="92462">395</cx:pt>
          <cx:pt idx="92463">427</cx:pt>
          <cx:pt idx="92464">404</cx:pt>
          <cx:pt idx="92465">393</cx:pt>
          <cx:pt idx="92466">315</cx:pt>
          <cx:pt idx="92467">348</cx:pt>
          <cx:pt idx="92468">287</cx:pt>
          <cx:pt idx="92469">182</cx:pt>
          <cx:pt idx="92470">124</cx:pt>
          <cx:pt idx="92471">73</cx:pt>
          <cx:pt idx="92472">41</cx:pt>
          <cx:pt idx="92473">34</cx:pt>
          <cx:pt idx="92474">81</cx:pt>
          <cx:pt idx="92475">156</cx:pt>
          <cx:pt idx="92476">239</cx:pt>
          <cx:pt idx="92477">371</cx:pt>
          <cx:pt idx="92478">343</cx:pt>
          <cx:pt idx="92479">358</cx:pt>
          <cx:pt idx="92480">403</cx:pt>
          <cx:pt idx="92481">436</cx:pt>
          <cx:pt idx="92482">442</cx:pt>
          <cx:pt idx="92483">457</cx:pt>
          <cx:pt idx="92484">396</cx:pt>
          <cx:pt idx="92485">416</cx:pt>
          <cx:pt idx="92486">410</cx:pt>
          <cx:pt idx="92487">429</cx:pt>
          <cx:pt idx="92488">402</cx:pt>
          <cx:pt idx="92489">378</cx:pt>
          <cx:pt idx="92490">339</cx:pt>
          <cx:pt idx="92491">357</cx:pt>
          <cx:pt idx="92492">302</cx:pt>
          <cx:pt idx="92493">180</cx:pt>
          <cx:pt idx="92494">127</cx:pt>
          <cx:pt idx="92495">67</cx:pt>
          <cx:pt idx="92496">52</cx:pt>
          <cx:pt idx="92497">33</cx:pt>
          <cx:pt idx="92498">81</cx:pt>
          <cx:pt idx="92499">142</cx:pt>
          <cx:pt idx="92500">239</cx:pt>
          <cx:pt idx="92501">390</cx:pt>
          <cx:pt idx="92502">357</cx:pt>
          <cx:pt idx="92503">382</cx:pt>
          <cx:pt idx="92504">408</cx:pt>
          <cx:pt idx="92505">463</cx:pt>
          <cx:pt idx="92506">429</cx:pt>
          <cx:pt idx="92507">428</cx:pt>
          <cx:pt idx="92508">400</cx:pt>
          <cx:pt idx="92509">415</cx:pt>
          <cx:pt idx="92510">440</cx:pt>
          <cx:pt idx="92511">435</cx:pt>
          <cx:pt idx="92512">393</cx:pt>
          <cx:pt idx="92513">377</cx:pt>
          <cx:pt idx="92514">349</cx:pt>
          <cx:pt idx="92515">370</cx:pt>
          <cx:pt idx="92516">326</cx:pt>
          <cx:pt idx="92517">196</cx:pt>
          <cx:pt idx="92518">137</cx:pt>
          <cx:pt idx="92519">58</cx:pt>
          <cx:pt idx="92520">41</cx:pt>
          <cx:pt idx="92521">40</cx:pt>
          <cx:pt idx="92522">70</cx:pt>
          <cx:pt idx="92523">151</cx:pt>
          <cx:pt idx="92524">238</cx:pt>
          <cx:pt idx="92525">391</cx:pt>
          <cx:pt idx="92526">377</cx:pt>
          <cx:pt idx="92527">390</cx:pt>
          <cx:pt idx="92528">416</cx:pt>
          <cx:pt idx="92529">457</cx:pt>
          <cx:pt idx="92530">441</cx:pt>
          <cx:pt idx="92531">456</cx:pt>
          <cx:pt idx="92532">397</cx:pt>
          <cx:pt idx="92533">443</cx:pt>
          <cx:pt idx="92534">412</cx:pt>
          <cx:pt idx="92535">427</cx:pt>
          <cx:pt idx="92536">428</cx:pt>
          <cx:pt idx="92537">397</cx:pt>
          <cx:pt idx="92538">347</cx:pt>
          <cx:pt idx="92539">356</cx:pt>
          <cx:pt idx="92540">270</cx:pt>
          <cx:pt idx="92541">187</cx:pt>
          <cx:pt idx="92542">124</cx:pt>
          <cx:pt idx="92543">60</cx:pt>
          <cx:pt idx="92544">45</cx:pt>
          <cx:pt idx="92545">46</cx:pt>
          <cx:pt idx="92546">85</cx:pt>
          <cx:pt idx="92547">144</cx:pt>
          <cx:pt idx="92548">256</cx:pt>
          <cx:pt idx="92549">397</cx:pt>
          <cx:pt idx="92550">352</cx:pt>
          <cx:pt idx="92551">375</cx:pt>
          <cx:pt idx="92552">404</cx:pt>
          <cx:pt idx="92553">474</cx:pt>
          <cx:pt idx="92554">456</cx:pt>
          <cx:pt idx="92555">477</cx:pt>
          <cx:pt idx="92556">405</cx:pt>
          <cx:pt idx="92557">417</cx:pt>
          <cx:pt idx="92558">449</cx:pt>
          <cx:pt idx="92559">429</cx:pt>
          <cx:pt idx="92560">389</cx:pt>
          <cx:pt idx="92561">400</cx:pt>
          <cx:pt idx="92562">369</cx:pt>
          <cx:pt idx="92563">356</cx:pt>
          <cx:pt idx="92564">302</cx:pt>
          <cx:pt idx="92565">202</cx:pt>
          <cx:pt idx="92566">140</cx:pt>
          <cx:pt idx="92567">91</cx:pt>
          <cx:pt idx="92568">52</cx:pt>
          <cx:pt idx="92569">40</cx:pt>
          <cx:pt idx="92570">71</cx:pt>
          <cx:pt idx="92571">144</cx:pt>
          <cx:pt idx="92572">255</cx:pt>
          <cx:pt idx="92573">384</cx:pt>
          <cx:pt idx="92574">312</cx:pt>
          <cx:pt idx="92575">350</cx:pt>
          <cx:pt idx="92576">378</cx:pt>
          <cx:pt idx="92577">467</cx:pt>
          <cx:pt idx="92578">460</cx:pt>
          <cx:pt idx="92579">433</cx:pt>
          <cx:pt idx="92580">359</cx:pt>
          <cx:pt idx="92581">414</cx:pt>
          <cx:pt idx="92582">448</cx:pt>
          <cx:pt idx="92583">410</cx:pt>
          <cx:pt idx="92584">430</cx:pt>
          <cx:pt idx="92585">392</cx:pt>
          <cx:pt idx="92586">335</cx:pt>
          <cx:pt idx="92587">321</cx:pt>
          <cx:pt idx="92588">350</cx:pt>
          <cx:pt idx="92589">245</cx:pt>
          <cx:pt idx="92590">140</cx:pt>
          <cx:pt idx="92591">122</cx:pt>
          <cx:pt idx="92592">63</cx:pt>
          <cx:pt idx="92593">43</cx:pt>
          <cx:pt idx="92594">71</cx:pt>
          <cx:pt idx="92595">130</cx:pt>
          <cx:pt idx="92596">219</cx:pt>
          <cx:pt idx="92597">378</cx:pt>
          <cx:pt idx="92598">328</cx:pt>
          <cx:pt idx="92599">333</cx:pt>
          <cx:pt idx="92600">346</cx:pt>
          <cx:pt idx="92601">433</cx:pt>
          <cx:pt idx="92602">464</cx:pt>
          <cx:pt idx="92603">444</cx:pt>
          <cx:pt idx="92604">431</cx:pt>
          <cx:pt idx="92605">443</cx:pt>
          <cx:pt idx="92606">421</cx:pt>
          <cx:pt idx="92607">435</cx:pt>
          <cx:pt idx="92608">409</cx:pt>
          <cx:pt idx="92609">415</cx:pt>
          <cx:pt idx="92610">378</cx:pt>
          <cx:pt idx="92611">366</cx:pt>
          <cx:pt idx="92612">328</cx:pt>
          <cx:pt idx="92613">189</cx:pt>
          <cx:pt idx="92614">133</cx:pt>
          <cx:pt idx="92615">96</cx:pt>
          <cx:pt idx="92616">60</cx:pt>
          <cx:pt idx="92617">45</cx:pt>
          <cx:pt idx="92618">57</cx:pt>
          <cx:pt idx="92619">117</cx:pt>
          <cx:pt idx="92620">243</cx:pt>
          <cx:pt idx="92621">396</cx:pt>
          <cx:pt idx="92622">361</cx:pt>
          <cx:pt idx="92623">384</cx:pt>
          <cx:pt idx="92624">417</cx:pt>
          <cx:pt idx="92625">442</cx:pt>
          <cx:pt idx="92626">455</cx:pt>
          <cx:pt idx="92627">478</cx:pt>
          <cx:pt idx="92628">419</cx:pt>
          <cx:pt idx="92629">402</cx:pt>
          <cx:pt idx="92630">434</cx:pt>
          <cx:pt idx="92631">454</cx:pt>
          <cx:pt idx="92632">394</cx:pt>
          <cx:pt idx="92633">392</cx:pt>
          <cx:pt idx="92634">355</cx:pt>
          <cx:pt idx="92635">361</cx:pt>
          <cx:pt idx="92636">323</cx:pt>
          <cx:pt idx="92637">189</cx:pt>
          <cx:pt idx="92638">133</cx:pt>
          <cx:pt idx="92639">76</cx:pt>
          <cx:pt idx="92640">53</cx:pt>
          <cx:pt idx="92641">44</cx:pt>
          <cx:pt idx="92642">92</cx:pt>
          <cx:pt idx="92643">157</cx:pt>
          <cx:pt idx="92644">227</cx:pt>
          <cx:pt idx="92645">364</cx:pt>
          <cx:pt idx="92646">340</cx:pt>
          <cx:pt idx="92647">373</cx:pt>
          <cx:pt idx="92648">401</cx:pt>
          <cx:pt idx="92649">444</cx:pt>
          <cx:pt idx="92650">420</cx:pt>
          <cx:pt idx="92651">457</cx:pt>
          <cx:pt idx="92652">434</cx:pt>
          <cx:pt idx="92653">400</cx:pt>
          <cx:pt idx="92654">406</cx:pt>
          <cx:pt idx="92655">432</cx:pt>
          <cx:pt idx="92656">413</cx:pt>
          <cx:pt idx="92657">383</cx:pt>
          <cx:pt idx="92658">329</cx:pt>
          <cx:pt idx="92659">366</cx:pt>
          <cx:pt idx="92660">339</cx:pt>
          <cx:pt idx="92661">182</cx:pt>
          <cx:pt idx="92662">145</cx:pt>
          <cx:pt idx="92663">90</cx:pt>
          <cx:pt idx="92664">53</cx:pt>
          <cx:pt idx="92665">48</cx:pt>
          <cx:pt idx="92666">83</cx:pt>
          <cx:pt idx="92667">151</cx:pt>
          <cx:pt idx="92668">206</cx:pt>
          <cx:pt idx="92669">359</cx:pt>
          <cx:pt idx="92670">348</cx:pt>
          <cx:pt idx="92671">369</cx:pt>
          <cx:pt idx="92672">388</cx:pt>
          <cx:pt idx="92673">435</cx:pt>
          <cx:pt idx="92674">463</cx:pt>
          <cx:pt idx="92675">467</cx:pt>
          <cx:pt idx="92676">385</cx:pt>
          <cx:pt idx="92677">397</cx:pt>
          <cx:pt idx="92678">459</cx:pt>
          <cx:pt idx="92679">462</cx:pt>
          <cx:pt idx="92680">421</cx:pt>
          <cx:pt idx="92681">407</cx:pt>
          <cx:pt idx="92682">350</cx:pt>
          <cx:pt idx="92683">391</cx:pt>
          <cx:pt idx="92684">331</cx:pt>
          <cx:pt idx="92685">196</cx:pt>
          <cx:pt idx="92686">135</cx:pt>
          <cx:pt idx="92687">70</cx:pt>
          <cx:pt idx="92688">46</cx:pt>
          <cx:pt idx="92689">42</cx:pt>
          <cx:pt idx="92690">89</cx:pt>
          <cx:pt idx="92691">135</cx:pt>
          <cx:pt idx="92692">235</cx:pt>
          <cx:pt idx="92693">376</cx:pt>
          <cx:pt idx="92694">355</cx:pt>
          <cx:pt idx="92695">391</cx:pt>
          <cx:pt idx="92696">385</cx:pt>
          <cx:pt idx="92697">422</cx:pt>
          <cx:pt idx="92698">462</cx:pt>
          <cx:pt idx="92699">460</cx:pt>
          <cx:pt idx="92700">425</cx:pt>
          <cx:pt idx="92701">424</cx:pt>
          <cx:pt idx="92702">417</cx:pt>
          <cx:pt idx="92703">438</cx:pt>
          <cx:pt idx="92704">422</cx:pt>
          <cx:pt idx="92705">393</cx:pt>
          <cx:pt idx="92706">341</cx:pt>
          <cx:pt idx="92707">369</cx:pt>
          <cx:pt idx="92708">341</cx:pt>
          <cx:pt idx="92709">196</cx:pt>
          <cx:pt idx="92710">137</cx:pt>
          <cx:pt idx="92711">69</cx:pt>
          <cx:pt idx="92712">55</cx:pt>
          <cx:pt idx="92713">47</cx:pt>
          <cx:pt idx="92714">90</cx:pt>
          <cx:pt idx="92715">140</cx:pt>
          <cx:pt idx="92716">250</cx:pt>
          <cx:pt idx="92717">385</cx:pt>
          <cx:pt idx="92718">360</cx:pt>
          <cx:pt idx="92719">378</cx:pt>
          <cx:pt idx="92720">416</cx:pt>
          <cx:pt idx="92721">487</cx:pt>
          <cx:pt idx="92722">481</cx:pt>
          <cx:pt idx="92723">458</cx:pt>
          <cx:pt idx="92724">439</cx:pt>
          <cx:pt idx="92725">415</cx:pt>
          <cx:pt idx="92726">451</cx:pt>
          <cx:pt idx="92727">437</cx:pt>
          <cx:pt idx="92728">426</cx:pt>
          <cx:pt idx="92729">375</cx:pt>
          <cx:pt idx="92730">336</cx:pt>
          <cx:pt idx="92731">352</cx:pt>
          <cx:pt idx="92732">296</cx:pt>
          <cx:pt idx="92733">204</cx:pt>
          <cx:pt idx="92734">140</cx:pt>
          <cx:pt idx="92735">75</cx:pt>
          <cx:pt idx="92736">51</cx:pt>
          <cx:pt idx="92737">33</cx:pt>
          <cx:pt idx="92738">68</cx:pt>
          <cx:pt idx="92739">142</cx:pt>
          <cx:pt idx="92740">240</cx:pt>
          <cx:pt idx="92741">366</cx:pt>
          <cx:pt idx="92742">316</cx:pt>
          <cx:pt idx="92743">377</cx:pt>
          <cx:pt idx="92744">407</cx:pt>
          <cx:pt idx="92745">449</cx:pt>
          <cx:pt idx="92746">469</cx:pt>
          <cx:pt idx="92747">451</cx:pt>
          <cx:pt idx="92748">409</cx:pt>
          <cx:pt idx="92749">407</cx:pt>
          <cx:pt idx="92750">442</cx:pt>
          <cx:pt idx="92751">425</cx:pt>
          <cx:pt idx="92752">406</cx:pt>
          <cx:pt idx="92753">382</cx:pt>
          <cx:pt idx="92754">346</cx:pt>
          <cx:pt idx="92755">311</cx:pt>
          <cx:pt idx="92756">303</cx:pt>
          <cx:pt idx="92757">210</cx:pt>
          <cx:pt idx="92758">135</cx:pt>
          <cx:pt idx="92759">108</cx:pt>
          <cx:pt idx="92760">79</cx:pt>
          <cx:pt idx="92761">51</cx:pt>
          <cx:pt idx="92762">68</cx:pt>
          <cx:pt idx="92763">140</cx:pt>
          <cx:pt idx="92764">226</cx:pt>
          <cx:pt idx="92765">345</cx:pt>
          <cx:pt idx="92766">283</cx:pt>
          <cx:pt idx="92767">324</cx:pt>
          <cx:pt idx="92768">345</cx:pt>
          <cx:pt idx="92769">422</cx:pt>
          <cx:pt idx="92770">449</cx:pt>
          <cx:pt idx="92771">445</cx:pt>
          <cx:pt idx="92772">410</cx:pt>
          <cx:pt idx="92773">434</cx:pt>
          <cx:pt idx="92774">425</cx:pt>
          <cx:pt idx="92775">448</cx:pt>
          <cx:pt idx="92776">409</cx:pt>
          <cx:pt idx="92777">410</cx:pt>
          <cx:pt idx="92778">347</cx:pt>
          <cx:pt idx="92779">351</cx:pt>
          <cx:pt idx="92780">304</cx:pt>
          <cx:pt idx="92781">164</cx:pt>
          <cx:pt idx="92782">123</cx:pt>
          <cx:pt idx="92783">97</cx:pt>
          <cx:pt idx="92784">74</cx:pt>
          <cx:pt idx="92785">48</cx:pt>
          <cx:pt idx="92786">57</cx:pt>
          <cx:pt idx="92787">118</cx:pt>
          <cx:pt idx="92788">234</cx:pt>
          <cx:pt idx="92789">392</cx:pt>
          <cx:pt idx="92790">362</cx:pt>
          <cx:pt idx="92791">374</cx:pt>
          <cx:pt idx="92792">397</cx:pt>
          <cx:pt idx="92793">447</cx:pt>
          <cx:pt idx="92794">431</cx:pt>
          <cx:pt idx="92795">451</cx:pt>
          <cx:pt idx="92796">418</cx:pt>
          <cx:pt idx="92797">417</cx:pt>
          <cx:pt idx="92798">417</cx:pt>
          <cx:pt idx="92799">422</cx:pt>
          <cx:pt idx="92800">404</cx:pt>
          <cx:pt idx="92801">366</cx:pt>
          <cx:pt idx="92802">329</cx:pt>
          <cx:pt idx="92803">350</cx:pt>
          <cx:pt idx="92804">296</cx:pt>
          <cx:pt idx="92805">180</cx:pt>
          <cx:pt idx="92806">143</cx:pt>
          <cx:pt idx="92807">78</cx:pt>
          <cx:pt idx="92808">42</cx:pt>
          <cx:pt idx="92809">37</cx:pt>
          <cx:pt idx="92810">81</cx:pt>
          <cx:pt idx="92811">159</cx:pt>
          <cx:pt idx="92812">229</cx:pt>
          <cx:pt idx="92813">378</cx:pt>
          <cx:pt idx="92814">354</cx:pt>
          <cx:pt idx="92815">373</cx:pt>
          <cx:pt idx="92816">395</cx:pt>
          <cx:pt idx="92817">460</cx:pt>
          <cx:pt idx="92818">457</cx:pt>
          <cx:pt idx="92819">463</cx:pt>
          <cx:pt idx="92820">427</cx:pt>
          <cx:pt idx="92821">412</cx:pt>
          <cx:pt idx="92822">407</cx:pt>
          <cx:pt idx="92823">422</cx:pt>
          <cx:pt idx="92824">387</cx:pt>
          <cx:pt idx="92825">388</cx:pt>
          <cx:pt idx="92826">317</cx:pt>
          <cx:pt idx="92827">378</cx:pt>
          <cx:pt idx="92828">300</cx:pt>
          <cx:pt idx="92829">196</cx:pt>
          <cx:pt idx="92830">130</cx:pt>
          <cx:pt idx="92831">86</cx:pt>
          <cx:pt idx="92832">58</cx:pt>
          <cx:pt idx="92833">37</cx:pt>
          <cx:pt idx="92834">83</cx:pt>
          <cx:pt idx="92835">142</cx:pt>
          <cx:pt idx="92836">235</cx:pt>
          <cx:pt idx="92837">378</cx:pt>
          <cx:pt idx="92838">367</cx:pt>
          <cx:pt idx="92839">358</cx:pt>
          <cx:pt idx="92840">382</cx:pt>
          <cx:pt idx="92841">454</cx:pt>
          <cx:pt idx="92842">428</cx:pt>
          <cx:pt idx="92843">419</cx:pt>
          <cx:pt idx="92844">381</cx:pt>
          <cx:pt idx="92845">384</cx:pt>
          <cx:pt idx="92846">440</cx:pt>
          <cx:pt idx="92847">423</cx:pt>
          <cx:pt idx="92848">383</cx:pt>
          <cx:pt idx="92849">388</cx:pt>
          <cx:pt idx="92850">329</cx:pt>
          <cx:pt idx="92851">349</cx:pt>
          <cx:pt idx="92852">295</cx:pt>
          <cx:pt idx="92853">206</cx:pt>
          <cx:pt idx="92854">136</cx:pt>
          <cx:pt idx="92855">83</cx:pt>
          <cx:pt idx="92856">60</cx:pt>
          <cx:pt idx="92857">43</cx:pt>
          <cx:pt idx="92858">82</cx:pt>
          <cx:pt idx="92859">148</cx:pt>
          <cx:pt idx="92860">251</cx:pt>
          <cx:pt idx="92861">376</cx:pt>
          <cx:pt idx="92862">348</cx:pt>
          <cx:pt idx="92863">362</cx:pt>
          <cx:pt idx="92864">387</cx:pt>
          <cx:pt idx="92865">423</cx:pt>
          <cx:pt idx="92866">433</cx:pt>
          <cx:pt idx="92867">442</cx:pt>
          <cx:pt idx="92868">403</cx:pt>
          <cx:pt idx="92869">403</cx:pt>
          <cx:pt idx="92870">408</cx:pt>
          <cx:pt idx="92871">429</cx:pt>
          <cx:pt idx="92872">394</cx:pt>
          <cx:pt idx="92873">392</cx:pt>
          <cx:pt idx="92874">332</cx:pt>
          <cx:pt idx="92875">335</cx:pt>
          <cx:pt idx="92876">291</cx:pt>
          <cx:pt idx="92877">193</cx:pt>
          <cx:pt idx="92878">125</cx:pt>
          <cx:pt idx="92879">67</cx:pt>
          <cx:pt idx="92880">49</cx:pt>
          <cx:pt idx="92881">50</cx:pt>
          <cx:pt idx="92882">84</cx:pt>
          <cx:pt idx="92883">152</cx:pt>
          <cx:pt idx="92884">244</cx:pt>
          <cx:pt idx="92885">381</cx:pt>
          <cx:pt idx="92886">354</cx:pt>
          <cx:pt idx="92887">380</cx:pt>
          <cx:pt idx="92888">397</cx:pt>
          <cx:pt idx="92889">461</cx:pt>
          <cx:pt idx="92890">442</cx:pt>
          <cx:pt idx="92891">458</cx:pt>
          <cx:pt idx="92892">430</cx:pt>
          <cx:pt idx="92893">393</cx:pt>
          <cx:pt idx="92894">443</cx:pt>
          <cx:pt idx="92895">426</cx:pt>
          <cx:pt idx="92896">420</cx:pt>
          <cx:pt idx="92897">400</cx:pt>
          <cx:pt idx="92898">337</cx:pt>
          <cx:pt idx="92899">355</cx:pt>
          <cx:pt idx="92900">299</cx:pt>
          <cx:pt idx="92901">200</cx:pt>
          <cx:pt idx="92902">132</cx:pt>
          <cx:pt idx="92903">67</cx:pt>
          <cx:pt idx="92904">46</cx:pt>
          <cx:pt idx="92905">34</cx:pt>
          <cx:pt idx="92906">64</cx:pt>
          <cx:pt idx="92907">150</cx:pt>
          <cx:pt idx="92908">248</cx:pt>
          <cx:pt idx="92909">378</cx:pt>
          <cx:pt idx="92910">325</cx:pt>
          <cx:pt idx="92911">373</cx:pt>
          <cx:pt idx="92912">370</cx:pt>
          <cx:pt idx="92913">435</cx:pt>
          <cx:pt idx="92914">434</cx:pt>
          <cx:pt idx="92915">450</cx:pt>
          <cx:pt idx="92916">402</cx:pt>
          <cx:pt idx="92917">432</cx:pt>
          <cx:pt idx="92918">415</cx:pt>
          <cx:pt idx="92919">391</cx:pt>
          <cx:pt idx="92920">391</cx:pt>
          <cx:pt idx="92921">380</cx:pt>
          <cx:pt idx="92922">316</cx:pt>
          <cx:pt idx="92923">304</cx:pt>
          <cx:pt idx="92924">307</cx:pt>
          <cx:pt idx="92925">218</cx:pt>
          <cx:pt idx="92926">131</cx:pt>
          <cx:pt idx="92927">97</cx:pt>
          <cx:pt idx="92928">68</cx:pt>
          <cx:pt idx="92929">41</cx:pt>
          <cx:pt idx="92930">65</cx:pt>
          <cx:pt idx="92931">147</cx:pt>
          <cx:pt idx="92932">242</cx:pt>
          <cx:pt idx="92933">365</cx:pt>
          <cx:pt idx="92934">308</cx:pt>
          <cx:pt idx="92935">333</cx:pt>
          <cx:pt idx="92936">365</cx:pt>
          <cx:pt idx="92937">410</cx:pt>
          <cx:pt idx="92938">434</cx:pt>
          <cx:pt idx="92939">424</cx:pt>
          <cx:pt idx="92940">408</cx:pt>
          <cx:pt idx="92941">423</cx:pt>
          <cx:pt idx="92942">418</cx:pt>
          <cx:pt idx="92943">423</cx:pt>
          <cx:pt idx="92944">408</cx:pt>
          <cx:pt idx="92945">381</cx:pt>
          <cx:pt idx="92946">328</cx:pt>
          <cx:pt idx="92947">346</cx:pt>
          <cx:pt idx="92948">297</cx:pt>
          <cx:pt idx="92949">168</cx:pt>
          <cx:pt idx="92950">131</cx:pt>
          <cx:pt idx="92951">98</cx:pt>
          <cx:pt idx="92952">67</cx:pt>
          <cx:pt idx="92953">35</cx:pt>
          <cx:pt idx="92954">64</cx:pt>
          <cx:pt idx="92955">122</cx:pt>
          <cx:pt idx="92956">239</cx:pt>
          <cx:pt idx="92957">379</cx:pt>
          <cx:pt idx="92958">355</cx:pt>
          <cx:pt idx="92959">379</cx:pt>
          <cx:pt idx="92960">381</cx:pt>
          <cx:pt idx="92961">437</cx:pt>
          <cx:pt idx="92962">434</cx:pt>
          <cx:pt idx="92963">443</cx:pt>
          <cx:pt idx="92964">385</cx:pt>
          <cx:pt idx="92965">402</cx:pt>
          <cx:pt idx="92966">418</cx:pt>
          <cx:pt idx="92967">403</cx:pt>
          <cx:pt idx="92968">382</cx:pt>
          <cx:pt idx="92969">374</cx:pt>
          <cx:pt idx="92970">331</cx:pt>
          <cx:pt idx="92971">324</cx:pt>
          <cx:pt idx="92972">299</cx:pt>
          <cx:pt idx="92973">187</cx:pt>
          <cx:pt idx="92974">135</cx:pt>
          <cx:pt idx="92975">78</cx:pt>
          <cx:pt idx="92976">48</cx:pt>
          <cx:pt idx="92977">37</cx:pt>
          <cx:pt idx="92978">80</cx:pt>
          <cx:pt idx="92979">161</cx:pt>
          <cx:pt idx="92980">262</cx:pt>
          <cx:pt idx="92981">383</cx:pt>
          <cx:pt idx="92982">358</cx:pt>
          <cx:pt idx="92983">373</cx:pt>
          <cx:pt idx="92984">397</cx:pt>
          <cx:pt idx="92985">433</cx:pt>
          <cx:pt idx="92986">410</cx:pt>
          <cx:pt idx="92987">444</cx:pt>
          <cx:pt idx="92988">426</cx:pt>
          <cx:pt idx="92989">386</cx:pt>
          <cx:pt idx="92990">393</cx:pt>
          <cx:pt idx="92991">432</cx:pt>
          <cx:pt idx="92992">400</cx:pt>
          <cx:pt idx="92993">366</cx:pt>
          <cx:pt idx="92994">317</cx:pt>
          <cx:pt idx="92995">338</cx:pt>
          <cx:pt idx="92996">280</cx:pt>
          <cx:pt idx="92997">187</cx:pt>
          <cx:pt idx="92998">132</cx:pt>
          <cx:pt idx="92999">71</cx:pt>
          <cx:pt idx="93000">53</cx:pt>
          <cx:pt idx="93001">42</cx:pt>
          <cx:pt idx="93002">82</cx:pt>
          <cx:pt idx="93003">132</cx:pt>
          <cx:pt idx="93004">240</cx:pt>
          <cx:pt idx="93005">352</cx:pt>
          <cx:pt idx="93006">354</cx:pt>
          <cx:pt idx="93007">355</cx:pt>
          <cx:pt idx="93008">384</cx:pt>
          <cx:pt idx="93009">440</cx:pt>
          <cx:pt idx="93010">414</cx:pt>
          <cx:pt idx="93011">419</cx:pt>
          <cx:pt idx="93012">410</cx:pt>
          <cx:pt idx="93013">386</cx:pt>
          <cx:pt idx="93014">411</cx:pt>
          <cx:pt idx="93015">429</cx:pt>
          <cx:pt idx="93016">397</cx:pt>
          <cx:pt idx="93017">379</cx:pt>
          <cx:pt idx="93018">323</cx:pt>
          <cx:pt idx="93019">334</cx:pt>
          <cx:pt idx="93020">288</cx:pt>
          <cx:pt idx="93021">197</cx:pt>
          <cx:pt idx="93022">132</cx:pt>
          <cx:pt idx="93023">61</cx:pt>
          <cx:pt idx="93024">44</cx:pt>
          <cx:pt idx="93025">31</cx:pt>
          <cx:pt idx="93026">79</cx:pt>
          <cx:pt idx="93027">137</cx:pt>
          <cx:pt idx="93028">247</cx:pt>
          <cx:pt idx="93029">381</cx:pt>
          <cx:pt idx="93030">325</cx:pt>
          <cx:pt idx="93031">358</cx:pt>
          <cx:pt idx="93032">396</cx:pt>
          <cx:pt idx="93033">432</cx:pt>
          <cx:pt idx="93034">408</cx:pt>
          <cx:pt idx="93035">446</cx:pt>
          <cx:pt idx="93036">402</cx:pt>
          <cx:pt idx="93037">416</cx:pt>
          <cx:pt idx="93038">383</cx:pt>
          <cx:pt idx="93039">414</cx:pt>
          <cx:pt idx="93040">390</cx:pt>
          <cx:pt idx="93041">372</cx:pt>
          <cx:pt idx="93042">326</cx:pt>
          <cx:pt idx="93043">356</cx:pt>
          <cx:pt idx="93044">305</cx:pt>
          <cx:pt idx="93045">185</cx:pt>
          <cx:pt idx="93046">155</cx:pt>
          <cx:pt idx="93047">84</cx:pt>
          <cx:pt idx="93048">52</cx:pt>
          <cx:pt idx="93049">39</cx:pt>
          <cx:pt idx="93050">75</cx:pt>
          <cx:pt idx="93051">149</cx:pt>
          <cx:pt idx="93052">264</cx:pt>
          <cx:pt idx="93053">391</cx:pt>
          <cx:pt idx="93054">353</cx:pt>
          <cx:pt idx="93055">380</cx:pt>
          <cx:pt idx="93056">392</cx:pt>
          <cx:pt idx="93057">481</cx:pt>
          <cx:pt idx="93058">429</cx:pt>
          <cx:pt idx="93059">498</cx:pt>
          <cx:pt idx="93060">446</cx:pt>
          <cx:pt idx="93061">426</cx:pt>
          <cx:pt idx="93062">438</cx:pt>
          <cx:pt idx="93063">434</cx:pt>
          <cx:pt idx="93064">384</cx:pt>
          <cx:pt idx="93065">372</cx:pt>
          <cx:pt idx="93066">360</cx:pt>
          <cx:pt idx="93067">352</cx:pt>
          <cx:pt idx="93068">331</cx:pt>
          <cx:pt idx="93069">227</cx:pt>
          <cx:pt idx="93070">144</cx:pt>
          <cx:pt idx="93071">73</cx:pt>
          <cx:pt idx="93072">48</cx:pt>
          <cx:pt idx="93073">42</cx:pt>
          <cx:pt idx="93074">73</cx:pt>
          <cx:pt idx="93075">128</cx:pt>
          <cx:pt idx="93076">236</cx:pt>
          <cx:pt idx="93077">380</cx:pt>
          <cx:pt idx="93078">317</cx:pt>
          <cx:pt idx="93079">356</cx:pt>
          <cx:pt idx="93080">381</cx:pt>
          <cx:pt idx="93081">458</cx:pt>
          <cx:pt idx="93082">430</cx:pt>
          <cx:pt idx="93083">458</cx:pt>
          <cx:pt idx="93084">412</cx:pt>
          <cx:pt idx="93085">455</cx:pt>
          <cx:pt idx="93086">446</cx:pt>
          <cx:pt idx="93087">422</cx:pt>
          <cx:pt idx="93088">401</cx:pt>
          <cx:pt idx="93089">388</cx:pt>
          <cx:pt idx="93090">342</cx:pt>
          <cx:pt idx="93091">322</cx:pt>
          <cx:pt idx="93092">299</cx:pt>
          <cx:pt idx="93093">187</cx:pt>
          <cx:pt idx="93094">142</cx:pt>
          <cx:pt idx="93095">128</cx:pt>
          <cx:pt idx="93096">72</cx:pt>
          <cx:pt idx="93097">43</cx:pt>
          <cx:pt idx="93098">65</cx:pt>
          <cx:pt idx="93099">123</cx:pt>
          <cx:pt idx="93100">235</cx:pt>
          <cx:pt idx="93101">347</cx:pt>
          <cx:pt idx="93102">292</cx:pt>
          <cx:pt idx="93103">354</cx:pt>
          <cx:pt idx="93104">356</cx:pt>
          <cx:pt idx="93105">423</cx:pt>
          <cx:pt idx="93106">433</cx:pt>
          <cx:pt idx="93107">435</cx:pt>
          <cx:pt idx="93108">397</cx:pt>
          <cx:pt idx="93109">458</cx:pt>
          <cx:pt idx="93110">421</cx:pt>
          <cx:pt idx="93111">450</cx:pt>
          <cx:pt idx="93112">424</cx:pt>
          <cx:pt idx="93113">415</cx:pt>
          <cx:pt idx="93114">347</cx:pt>
          <cx:pt idx="93115">358</cx:pt>
          <cx:pt idx="93116">324</cx:pt>
          <cx:pt idx="93117">185</cx:pt>
          <cx:pt idx="93118">116</cx:pt>
          <cx:pt idx="93119">88</cx:pt>
          <cx:pt idx="93120">65</cx:pt>
          <cx:pt idx="93121">39</cx:pt>
          <cx:pt idx="93122">66</cx:pt>
          <cx:pt idx="93123">120</cx:pt>
          <cx:pt idx="93124">236</cx:pt>
          <cx:pt idx="93125">372</cx:pt>
          <cx:pt idx="93126">329</cx:pt>
          <cx:pt idx="93127">356</cx:pt>
          <cx:pt idx="93128">389</cx:pt>
          <cx:pt idx="93129">428</cx:pt>
          <cx:pt idx="93130">427</cx:pt>
          <cx:pt idx="93131">473</cx:pt>
          <cx:pt idx="93132">409</cx:pt>
          <cx:pt idx="93133">436</cx:pt>
          <cx:pt idx="93134">425</cx:pt>
          <cx:pt idx="93135">408</cx:pt>
          <cx:pt idx="93136">401</cx:pt>
          <cx:pt idx="93137">402</cx:pt>
          <cx:pt idx="93138">341</cx:pt>
          <cx:pt idx="93139">344</cx:pt>
          <cx:pt idx="93140">314</cx:pt>
          <cx:pt idx="93141">181</cx:pt>
          <cx:pt idx="93142">144</cx:pt>
          <cx:pt idx="93143">66</cx:pt>
          <cx:pt idx="93144">46</cx:pt>
          <cx:pt idx="93145">33</cx:pt>
          <cx:pt idx="93146">77</cx:pt>
          <cx:pt idx="93147">152</cx:pt>
          <cx:pt idx="93148">243</cx:pt>
          <cx:pt idx="93149">370</cx:pt>
          <cx:pt idx="93150">317</cx:pt>
          <cx:pt idx="93151">344</cx:pt>
          <cx:pt idx="93152">409</cx:pt>
          <cx:pt idx="93153">445</cx:pt>
          <cx:pt idx="93154">417</cx:pt>
          <cx:pt idx="93155">448</cx:pt>
          <cx:pt idx="93156">442</cx:pt>
          <cx:pt idx="93157">438</cx:pt>
          <cx:pt idx="93158">409</cx:pt>
          <cx:pt idx="93159">405</cx:pt>
          <cx:pt idx="93160">381</cx:pt>
          <cx:pt idx="93161">401</cx:pt>
          <cx:pt idx="93162">345</cx:pt>
          <cx:pt idx="93163">350</cx:pt>
          <cx:pt idx="93164">303</cx:pt>
          <cx:pt idx="93165">190</cx:pt>
          <cx:pt idx="93166">130</cx:pt>
          <cx:pt idx="93167">72</cx:pt>
          <cx:pt idx="93168">54</cx:pt>
          <cx:pt idx="93169">57</cx:pt>
          <cx:pt idx="93170">88</cx:pt>
          <cx:pt idx="93171">134</cx:pt>
          <cx:pt idx="93172">251</cx:pt>
          <cx:pt idx="93173">370</cx:pt>
          <cx:pt idx="93174">335</cx:pt>
          <cx:pt idx="93175">337</cx:pt>
          <cx:pt idx="93176">401</cx:pt>
          <cx:pt idx="93177">476</cx:pt>
          <cx:pt idx="93178">419</cx:pt>
          <cx:pt idx="93179">471</cx:pt>
          <cx:pt idx="93180">407</cx:pt>
          <cx:pt idx="93181">429</cx:pt>
          <cx:pt idx="93182">430</cx:pt>
          <cx:pt idx="93183">410</cx:pt>
          <cx:pt idx="93184">393</cx:pt>
          <cx:pt idx="93185">393</cx:pt>
          <cx:pt idx="93186">344</cx:pt>
          <cx:pt idx="93187">362</cx:pt>
          <cx:pt idx="93188">298</cx:pt>
          <cx:pt idx="93189">198</cx:pt>
          <cx:pt idx="93190">125</cx:pt>
          <cx:pt idx="93191">76</cx:pt>
          <cx:pt idx="93192">43</cx:pt>
          <cx:pt idx="93193">42</cx:pt>
          <cx:pt idx="93194">84</cx:pt>
          <cx:pt idx="93195">137</cx:pt>
          <cx:pt idx="93196">238</cx:pt>
          <cx:pt idx="93197">386</cx:pt>
          <cx:pt idx="93198">335</cx:pt>
          <cx:pt idx="93199">390</cx:pt>
          <cx:pt idx="93200">423</cx:pt>
          <cx:pt idx="93201">460</cx:pt>
          <cx:pt idx="93202">439</cx:pt>
          <cx:pt idx="93203">478</cx:pt>
          <cx:pt idx="93204">420</cx:pt>
          <cx:pt idx="93205">435</cx:pt>
          <cx:pt idx="93206">423</cx:pt>
          <cx:pt idx="93207">412</cx:pt>
          <cx:pt idx="93208">405</cx:pt>
          <cx:pt idx="93209">397</cx:pt>
          <cx:pt idx="93210">336</cx:pt>
          <cx:pt idx="93211">350</cx:pt>
          <cx:pt idx="93212">289</cx:pt>
          <cx:pt idx="93213">176</cx:pt>
          <cx:pt idx="93214">139</cx:pt>
          <cx:pt idx="93215">70</cx:pt>
          <cx:pt idx="93216">46</cx:pt>
          <cx:pt idx="93217">48</cx:pt>
          <cx:pt idx="93218">78</cx:pt>
          <cx:pt idx="93219">138</cx:pt>
          <cx:pt idx="93220">251</cx:pt>
          <cx:pt idx="93221">363</cx:pt>
          <cx:pt idx="93222">338</cx:pt>
          <cx:pt idx="93223">363</cx:pt>
          <cx:pt idx="93224">404</cx:pt>
          <cx:pt idx="93225">451</cx:pt>
          <cx:pt idx="93226">426</cx:pt>
          <cx:pt idx="93227">465</cx:pt>
          <cx:pt idx="93228">437</cx:pt>
          <cx:pt idx="93229">434</cx:pt>
          <cx:pt idx="93230">426</cx:pt>
          <cx:pt idx="93231">440</cx:pt>
          <cx:pt idx="93232">392</cx:pt>
          <cx:pt idx="93233">397</cx:pt>
          <cx:pt idx="93234">352</cx:pt>
          <cx:pt idx="93235">339</cx:pt>
          <cx:pt idx="93236">280</cx:pt>
          <cx:pt idx="93237">189</cx:pt>
          <cx:pt idx="93238">132</cx:pt>
          <cx:pt idx="93239">78</cx:pt>
          <cx:pt idx="93240">43</cx:pt>
          <cx:pt idx="93241">36</cx:pt>
          <cx:pt idx="93242">62</cx:pt>
          <cx:pt idx="93243">140</cx:pt>
          <cx:pt idx="93244">231</cx:pt>
          <cx:pt idx="93245">375</cx:pt>
          <cx:pt idx="93246">325</cx:pt>
          <cx:pt idx="93247">357</cx:pt>
          <cx:pt idx="93248">385</cx:pt>
          <cx:pt idx="93249">443</cx:pt>
          <cx:pt idx="93250">433</cx:pt>
          <cx:pt idx="93251">456</cx:pt>
          <cx:pt idx="93252">429</cx:pt>
          <cx:pt idx="93253">401</cx:pt>
          <cx:pt idx="93254">439</cx:pt>
          <cx:pt idx="93255">417</cx:pt>
          <cx:pt idx="93256">396</cx:pt>
          <cx:pt idx="93257">381</cx:pt>
          <cx:pt idx="93258">326</cx:pt>
          <cx:pt idx="93259">303</cx:pt>
          <cx:pt idx="93260">278</cx:pt>
          <cx:pt idx="93261">173</cx:pt>
          <cx:pt idx="93262">130</cx:pt>
          <cx:pt idx="93263">99</cx:pt>
          <cx:pt idx="93264">67</cx:pt>
          <cx:pt idx="93265">30</cx:pt>
          <cx:pt idx="93266">46</cx:pt>
          <cx:pt idx="93267">127</cx:pt>
          <cx:pt idx="93268">227</cx:pt>
          <cx:pt idx="93269">352</cx:pt>
          <cx:pt idx="93270">318</cx:pt>
          <cx:pt idx="93271">345</cx:pt>
          <cx:pt idx="93272">354</cx:pt>
          <cx:pt idx="93273">425</cx:pt>
          <cx:pt idx="93274">413</cx:pt>
          <cx:pt idx="93275">453</cx:pt>
          <cx:pt idx="93276">425</cx:pt>
          <cx:pt idx="93277">435</cx:pt>
          <cx:pt idx="93278">421</cx:pt>
          <cx:pt idx="93279">445</cx:pt>
          <cx:pt idx="93280">404</cx:pt>
          <cx:pt idx="93281">419</cx:pt>
          <cx:pt idx="93282">361</cx:pt>
          <cx:pt idx="93283">377</cx:pt>
          <cx:pt idx="93284">324</cx:pt>
          <cx:pt idx="93285">192</cx:pt>
          <cx:pt idx="93286">125</cx:pt>
          <cx:pt idx="93287">101</cx:pt>
          <cx:pt idx="93288">71</cx:pt>
          <cx:pt idx="93289">43</cx:pt>
          <cx:pt idx="93290">62</cx:pt>
          <cx:pt idx="93291">105</cx:pt>
          <cx:pt idx="93292">234</cx:pt>
          <cx:pt idx="93293">374</cx:pt>
          <cx:pt idx="93294">344</cx:pt>
          <cx:pt idx="93295">379</cx:pt>
          <cx:pt idx="93296">403</cx:pt>
          <cx:pt idx="93297">453</cx:pt>
          <cx:pt idx="93298">430</cx:pt>
          <cx:pt idx="93299">461</cx:pt>
          <cx:pt idx="93300">396</cx:pt>
          <cx:pt idx="93301">413</cx:pt>
          <cx:pt idx="93302">407</cx:pt>
          <cx:pt idx="93303">440</cx:pt>
          <cx:pt idx="93304">375</cx:pt>
          <cx:pt idx="93305">374</cx:pt>
          <cx:pt idx="93306">333</cx:pt>
          <cx:pt idx="93307">358</cx:pt>
          <cx:pt idx="93308">302</cx:pt>
          <cx:pt idx="93309">210</cx:pt>
          <cx:pt idx="93310">153</cx:pt>
          <cx:pt idx="93311">72</cx:pt>
          <cx:pt idx="93312">59</cx:pt>
          <cx:pt idx="93313">37</cx:pt>
          <cx:pt idx="93314">86</cx:pt>
          <cx:pt idx="93315">141</cx:pt>
          <cx:pt idx="93316">249</cx:pt>
          <cx:pt idx="93317">383</cx:pt>
          <cx:pt idx="93318">344</cx:pt>
          <cx:pt idx="93319">364</cx:pt>
          <cx:pt idx="93320">395</cx:pt>
          <cx:pt idx="93321">442</cx:pt>
          <cx:pt idx="93322">391</cx:pt>
          <cx:pt idx="93323">435</cx:pt>
          <cx:pt idx="93324">415</cx:pt>
          <cx:pt idx="93325">411</cx:pt>
          <cx:pt idx="93326">425</cx:pt>
          <cx:pt idx="93327">418</cx:pt>
          <cx:pt idx="93328">399</cx:pt>
          <cx:pt idx="93329">398</cx:pt>
          <cx:pt idx="93330">322</cx:pt>
          <cx:pt idx="93331">364</cx:pt>
          <cx:pt idx="93332">309</cx:pt>
          <cx:pt idx="93333">169</cx:pt>
          <cx:pt idx="93334">131</cx:pt>
          <cx:pt idx="93335">72</cx:pt>
          <cx:pt idx="93336">47</cx:pt>
          <cx:pt idx="93337">55</cx:pt>
          <cx:pt idx="93338">78</cx:pt>
          <cx:pt idx="93339">127</cx:pt>
          <cx:pt idx="93340">230</cx:pt>
          <cx:pt idx="93341">357</cx:pt>
          <cx:pt idx="93342">358</cx:pt>
          <cx:pt idx="93343">366</cx:pt>
          <cx:pt idx="93344">395</cx:pt>
          <cx:pt idx="93345">448</cx:pt>
          <cx:pt idx="93346">387</cx:pt>
          <cx:pt idx="93347">432</cx:pt>
          <cx:pt idx="93348">403</cx:pt>
          <cx:pt idx="93349">394</cx:pt>
          <cx:pt idx="93350">424</cx:pt>
          <cx:pt idx="93351">426</cx:pt>
          <cx:pt idx="93352">391</cx:pt>
          <cx:pt idx="93353">390</cx:pt>
          <cx:pt idx="93354">348</cx:pt>
          <cx:pt idx="93355">356</cx:pt>
          <cx:pt idx="93356">311</cx:pt>
          <cx:pt idx="93357">191</cx:pt>
          <cx:pt idx="93358">124</cx:pt>
          <cx:pt idx="93359">68</cx:pt>
          <cx:pt idx="93360">36</cx:pt>
          <cx:pt idx="93361">32</cx:pt>
          <cx:pt idx="93362">70</cx:pt>
          <cx:pt idx="93363">136</cx:pt>
          <cx:pt idx="93364">247</cx:pt>
          <cx:pt idx="93365">382</cx:pt>
          <cx:pt idx="93366">327</cx:pt>
          <cx:pt idx="93367">353</cx:pt>
          <cx:pt idx="93368">397</cx:pt>
          <cx:pt idx="93369">432</cx:pt>
          <cx:pt idx="93370">404</cx:pt>
          <cx:pt idx="93371">429</cx:pt>
          <cx:pt idx="93372">409</cx:pt>
          <cx:pt idx="93373">413</cx:pt>
          <cx:pt idx="93374">415</cx:pt>
          <cx:pt idx="93375">423</cx:pt>
          <cx:pt idx="93376">400</cx:pt>
          <cx:pt idx="93377">369</cx:pt>
          <cx:pt idx="93378">356</cx:pt>
          <cx:pt idx="93379">365</cx:pt>
          <cx:pt idx="93380">308</cx:pt>
          <cx:pt idx="93381">189</cx:pt>
          <cx:pt idx="93382">128</cx:pt>
          <cx:pt idx="93383">51</cx:pt>
          <cx:pt idx="93384">40</cx:pt>
          <cx:pt idx="93385">47</cx:pt>
          <cx:pt idx="93386">87</cx:pt>
          <cx:pt idx="93387">156</cx:pt>
          <cx:pt idx="93388">255</cx:pt>
          <cx:pt idx="93389">374</cx:pt>
          <cx:pt idx="93390">337</cx:pt>
          <cx:pt idx="93391">378</cx:pt>
          <cx:pt idx="93392">403</cx:pt>
          <cx:pt idx="93393">467</cx:pt>
          <cx:pt idx="93394">437</cx:pt>
          <cx:pt idx="93395">460</cx:pt>
          <cx:pt idx="93396">422</cx:pt>
          <cx:pt idx="93397">418</cx:pt>
          <cx:pt idx="93398">440</cx:pt>
          <cx:pt idx="93399">406</cx:pt>
          <cx:pt idx="93400">387</cx:pt>
          <cx:pt idx="93401">384</cx:pt>
          <cx:pt idx="93402">359</cx:pt>
          <cx:pt idx="93403">356</cx:pt>
          <cx:pt idx="93404">292</cx:pt>
          <cx:pt idx="93405">181</cx:pt>
          <cx:pt idx="93406">114</cx:pt>
          <cx:pt idx="93407">59</cx:pt>
          <cx:pt idx="93408">45</cx:pt>
          <cx:pt idx="93409">31</cx:pt>
          <cx:pt idx="93410">59</cx:pt>
          <cx:pt idx="93411">134</cx:pt>
          <cx:pt idx="93412">245</cx:pt>
          <cx:pt idx="93413">396</cx:pt>
          <cx:pt idx="93414">326</cx:pt>
          <cx:pt idx="93415">350</cx:pt>
          <cx:pt idx="93416">375</cx:pt>
          <cx:pt idx="93417">412</cx:pt>
          <cx:pt idx="93418">448</cx:pt>
          <cx:pt idx="93419">446</cx:pt>
          <cx:pt idx="93420">384</cx:pt>
          <cx:pt idx="93421">425</cx:pt>
          <cx:pt idx="93422">449</cx:pt>
          <cx:pt idx="93423">422</cx:pt>
          <cx:pt idx="93424">377</cx:pt>
          <cx:pt idx="93425">371</cx:pt>
          <cx:pt idx="93426">324</cx:pt>
          <cx:pt idx="93427">308</cx:pt>
          <cx:pt idx="93428">295</cx:pt>
          <cx:pt idx="93429">179</cx:pt>
          <cx:pt idx="93430">124</cx:pt>
          <cx:pt idx="93431">102</cx:pt>
          <cx:pt idx="93432">61</cx:pt>
          <cx:pt idx="93433">33</cx:pt>
          <cx:pt idx="93434">52</cx:pt>
          <cx:pt idx="93435">132</cx:pt>
          <cx:pt idx="93436">237</cx:pt>
          <cx:pt idx="93437">364</cx:pt>
          <cx:pt idx="93438">318</cx:pt>
          <cx:pt idx="93439">333</cx:pt>
          <cx:pt idx="93440">353</cx:pt>
          <cx:pt idx="93441">406</cx:pt>
          <cx:pt idx="93442">408</cx:pt>
          <cx:pt idx="93443">468</cx:pt>
          <cx:pt idx="93444">405</cx:pt>
          <cx:pt idx="93445">462</cx:pt>
          <cx:pt idx="93446">460</cx:pt>
          <cx:pt idx="93447">451</cx:pt>
          <cx:pt idx="93448">423</cx:pt>
          <cx:pt idx="93449">406</cx:pt>
          <cx:pt idx="93450">340</cx:pt>
          <cx:pt idx="93451">357</cx:pt>
          <cx:pt idx="93452">327</cx:pt>
          <cx:pt idx="93453">166</cx:pt>
          <cx:pt idx="93454">126</cx:pt>
          <cx:pt idx="93455">95</cx:pt>
          <cx:pt idx="93456">70</cx:pt>
          <cx:pt idx="93457">40</cx:pt>
          <cx:pt idx="93458">51</cx:pt>
          <cx:pt idx="93459">102</cx:pt>
          <cx:pt idx="93460">241</cx:pt>
          <cx:pt idx="93461">418</cx:pt>
          <cx:pt idx="93462">367</cx:pt>
          <cx:pt idx="93463">379</cx:pt>
          <cx:pt idx="93464">392</cx:pt>
          <cx:pt idx="93465">459</cx:pt>
          <cx:pt idx="93466">435</cx:pt>
          <cx:pt idx="93467">473</cx:pt>
          <cx:pt idx="93468">420</cx:pt>
          <cx:pt idx="93469">433</cx:pt>
          <cx:pt idx="93470">410</cx:pt>
          <cx:pt idx="93471">431</cx:pt>
          <cx:pt idx="93472">422</cx:pt>
          <cx:pt idx="93473">386</cx:pt>
          <cx:pt idx="93474">358</cx:pt>
          <cx:pt idx="93475">350</cx:pt>
          <cx:pt idx="93476">336</cx:pt>
          <cx:pt idx="93477">209</cx:pt>
          <cx:pt idx="93478">131</cx:pt>
          <cx:pt idx="93479">60</cx:pt>
          <cx:pt idx="93480">47</cx:pt>
          <cx:pt idx="93481">42</cx:pt>
          <cx:pt idx="93482">89</cx:pt>
          <cx:pt idx="93483">146</cx:pt>
          <cx:pt idx="93484">227</cx:pt>
          <cx:pt idx="93485">381</cx:pt>
          <cx:pt idx="93486">346</cx:pt>
          <cx:pt idx="93487">367</cx:pt>
          <cx:pt idx="93488">397</cx:pt>
          <cx:pt idx="93489">452</cx:pt>
          <cx:pt idx="93490">410</cx:pt>
          <cx:pt idx="93491">443</cx:pt>
          <cx:pt idx="93492">431</cx:pt>
          <cx:pt idx="93493">411</cx:pt>
          <cx:pt idx="93494">436</cx:pt>
          <cx:pt idx="93495">433</cx:pt>
          <cx:pt idx="93496">382</cx:pt>
          <cx:pt idx="93497">382</cx:pt>
          <cx:pt idx="93498">357</cx:pt>
          <cx:pt idx="93499">368</cx:pt>
          <cx:pt idx="93500">341</cx:pt>
          <cx:pt idx="93501">192</cx:pt>
          <cx:pt idx="93502">129</cx:pt>
          <cx:pt idx="93503">77</cx:pt>
          <cx:pt idx="93504">51</cx:pt>
          <cx:pt idx="93505">32</cx:pt>
          <cx:pt idx="93506">76</cx:pt>
          <cx:pt idx="93507">139</cx:pt>
          <cx:pt idx="93508">240</cx:pt>
          <cx:pt idx="93509">389</cx:pt>
          <cx:pt idx="93510">363</cx:pt>
          <cx:pt idx="93511">364</cx:pt>
          <cx:pt idx="93512">389</cx:pt>
          <cx:pt idx="93513">480</cx:pt>
          <cx:pt idx="93514">408</cx:pt>
          <cx:pt idx="93515">426</cx:pt>
          <cx:pt idx="93516">412</cx:pt>
          <cx:pt idx="93517">431</cx:pt>
          <cx:pt idx="93518">456</cx:pt>
          <cx:pt idx="93519">436</cx:pt>
          <cx:pt idx="93520">418</cx:pt>
          <cx:pt idx="93521">386</cx:pt>
          <cx:pt idx="93522">340</cx:pt>
          <cx:pt idx="93523">358</cx:pt>
          <cx:pt idx="93524">319</cx:pt>
          <cx:pt idx="93525">182</cx:pt>
          <cx:pt idx="93526">117</cx:pt>
          <cx:pt idx="93527">66</cx:pt>
          <cx:pt idx="93528">48</cx:pt>
          <cx:pt idx="93529">34</cx:pt>
          <cx:pt idx="93530">73</cx:pt>
          <cx:pt idx="93531">134</cx:pt>
          <cx:pt idx="93532">242</cx:pt>
          <cx:pt idx="93533">400</cx:pt>
          <cx:pt idx="93534">343</cx:pt>
          <cx:pt idx="93535">394</cx:pt>
          <cx:pt idx="93536">434</cx:pt>
          <cx:pt idx="93537">456</cx:pt>
          <cx:pt idx="93538">442</cx:pt>
          <cx:pt idx="93539">466</cx:pt>
          <cx:pt idx="93540">445</cx:pt>
          <cx:pt idx="93541">468</cx:pt>
          <cx:pt idx="93542">440</cx:pt>
          <cx:pt idx="93543">441</cx:pt>
          <cx:pt idx="93544">438</cx:pt>
          <cx:pt idx="93545">405</cx:pt>
          <cx:pt idx="93546">357</cx:pt>
          <cx:pt idx="93547">366</cx:pt>
          <cx:pt idx="93548">319</cx:pt>
          <cx:pt idx="93549">184</cx:pt>
          <cx:pt idx="93550">120</cx:pt>
          <cx:pt idx="93551">75</cx:pt>
          <cx:pt idx="93552">53</cx:pt>
          <cx:pt idx="93553">43</cx:pt>
          <cx:pt idx="93554">83</cx:pt>
          <cx:pt idx="93555">132</cx:pt>
          <cx:pt idx="93556">234</cx:pt>
          <cx:pt idx="93557">385</cx:pt>
          <cx:pt idx="93558">352</cx:pt>
          <cx:pt idx="93559">372</cx:pt>
          <cx:pt idx="93560">392</cx:pt>
          <cx:pt idx="93561">445</cx:pt>
          <cx:pt idx="93562">467</cx:pt>
          <cx:pt idx="93563">483</cx:pt>
          <cx:pt idx="93564">450</cx:pt>
          <cx:pt idx="93565">463</cx:pt>
          <cx:pt idx="93566">477</cx:pt>
          <cx:pt idx="93567">452</cx:pt>
          <cx:pt idx="93568">417</cx:pt>
          <cx:pt idx="93569">404</cx:pt>
          <cx:pt idx="93570">357</cx:pt>
          <cx:pt idx="93571">349</cx:pt>
          <cx:pt idx="93572">325</cx:pt>
          <cx:pt idx="93573">198</cx:pt>
          <cx:pt idx="93574">146</cx:pt>
          <cx:pt idx="93575">88</cx:pt>
          <cx:pt idx="93576">50</cx:pt>
          <cx:pt idx="93577">34</cx:pt>
          <cx:pt idx="93578">64</cx:pt>
          <cx:pt idx="93579">121</cx:pt>
          <cx:pt idx="93580">221</cx:pt>
          <cx:pt idx="93581">361</cx:pt>
          <cx:pt idx="93582">322</cx:pt>
          <cx:pt idx="93583">358</cx:pt>
          <cx:pt idx="93584">398</cx:pt>
          <cx:pt idx="93585">435</cx:pt>
          <cx:pt idx="93586">453</cx:pt>
          <cx:pt idx="93587">473</cx:pt>
          <cx:pt idx="93588">403</cx:pt>
          <cx:pt idx="93589">411</cx:pt>
          <cx:pt idx="93590">475</cx:pt>
          <cx:pt idx="93591">442</cx:pt>
          <cx:pt idx="93592">402</cx:pt>
          <cx:pt idx="93593">381</cx:pt>
          <cx:pt idx="93594">312</cx:pt>
          <cx:pt idx="93595">316</cx:pt>
          <cx:pt idx="93596">317</cx:pt>
          <cx:pt idx="93597">196</cx:pt>
          <cx:pt idx="93598">142</cx:pt>
          <cx:pt idx="93599">111</cx:pt>
          <cx:pt idx="93600">61</cx:pt>
          <cx:pt idx="93601">36</cx:pt>
          <cx:pt idx="93602">61</cx:pt>
          <cx:pt idx="93603">123</cx:pt>
          <cx:pt idx="93604">218</cx:pt>
          <cx:pt idx="93605">356</cx:pt>
          <cx:pt idx="93606">336</cx:pt>
          <cx:pt idx="93607">325</cx:pt>
          <cx:pt idx="93608">353</cx:pt>
          <cx:pt idx="93609">419</cx:pt>
          <cx:pt idx="93610">441</cx:pt>
          <cx:pt idx="93611">479</cx:pt>
          <cx:pt idx="93612">424</cx:pt>
          <cx:pt idx="93613">435</cx:pt>
          <cx:pt idx="93614">451</cx:pt>
          <cx:pt idx="93615">433</cx:pt>
          <cx:pt idx="93616">414</cx:pt>
          <cx:pt idx="93617">419</cx:pt>
          <cx:pt idx="93618">350</cx:pt>
          <cx:pt idx="93619">370</cx:pt>
          <cx:pt idx="93620">337</cx:pt>
          <cx:pt idx="93621">171</cx:pt>
          <cx:pt idx="93622">114</cx:pt>
          <cx:pt idx="93623">96</cx:pt>
          <cx:pt idx="93624">56</cx:pt>
          <cx:pt idx="93625">38</cx:pt>
          <cx:pt idx="93626">60</cx:pt>
          <cx:pt idx="93627">109</cx:pt>
          <cx:pt idx="93628">231</cx:pt>
          <cx:pt idx="93629">391</cx:pt>
          <cx:pt idx="93630">364</cx:pt>
          <cx:pt idx="93631">398</cx:pt>
          <cx:pt idx="93632">393</cx:pt>
          <cx:pt idx="93633">468</cx:pt>
          <cx:pt idx="93634">454</cx:pt>
          <cx:pt idx="93635">438</cx:pt>
          <cx:pt idx="93636">424</cx:pt>
          <cx:pt idx="93637">423</cx:pt>
          <cx:pt idx="93638">427</cx:pt>
          <cx:pt idx="93639">442</cx:pt>
          <cx:pt idx="93640">414</cx:pt>
          <cx:pt idx="93641">386</cx:pt>
          <cx:pt idx="93642">336</cx:pt>
          <cx:pt idx="93643">351</cx:pt>
          <cx:pt idx="93644">329</cx:pt>
          <cx:pt idx="93645">184</cx:pt>
          <cx:pt idx="93646">128</cx:pt>
          <cx:pt idx="93647">60</cx:pt>
          <cx:pt idx="93648">46</cx:pt>
          <cx:pt idx="93649">36</cx:pt>
          <cx:pt idx="93650">79</cx:pt>
          <cx:pt idx="93651">141</cx:pt>
          <cx:pt idx="93652">228</cx:pt>
          <cx:pt idx="93653">375</cx:pt>
          <cx:pt idx="93654">349</cx:pt>
          <cx:pt idx="93655">365</cx:pt>
          <cx:pt idx="93656">388</cx:pt>
          <cx:pt idx="93657">459</cx:pt>
          <cx:pt idx="93658">432</cx:pt>
          <cx:pt idx="93659">401</cx:pt>
          <cx:pt idx="93660">412</cx:pt>
          <cx:pt idx="93661">411</cx:pt>
          <cx:pt idx="93662">437</cx:pt>
          <cx:pt idx="93663">449</cx:pt>
          <cx:pt idx="93664">382</cx:pt>
          <cx:pt idx="93665">387</cx:pt>
          <cx:pt idx="93666">327</cx:pt>
          <cx:pt idx="93667">366</cx:pt>
          <cx:pt idx="93668">307</cx:pt>
          <cx:pt idx="93669">168</cx:pt>
          <cx:pt idx="93670">142</cx:pt>
          <cx:pt idx="93671">71</cx:pt>
          <cx:pt idx="93672">53</cx:pt>
          <cx:pt idx="93673">40</cx:pt>
          <cx:pt idx="93674">79</cx:pt>
          <cx:pt idx="93675">117</cx:pt>
          <cx:pt idx="93676">221</cx:pt>
          <cx:pt idx="93677">350</cx:pt>
          <cx:pt idx="93678">336</cx:pt>
          <cx:pt idx="93679">326</cx:pt>
          <cx:pt idx="93680">376</cx:pt>
          <cx:pt idx="93681">438</cx:pt>
          <cx:pt idx="93682">393</cx:pt>
          <cx:pt idx="93683">400</cx:pt>
          <cx:pt idx="93684">409</cx:pt>
          <cx:pt idx="93685">401</cx:pt>
          <cx:pt idx="93686">388</cx:pt>
          <cx:pt idx="93687">409</cx:pt>
          <cx:pt idx="93688">359</cx:pt>
          <cx:pt idx="93689">364</cx:pt>
          <cx:pt idx="93690">294</cx:pt>
          <cx:pt idx="93691">343</cx:pt>
          <cx:pt idx="93692">296</cx:pt>
          <cx:pt idx="93693">180</cx:pt>
          <cx:pt idx="93694">139</cx:pt>
          <cx:pt idx="93695">61</cx:pt>
          <cx:pt idx="93696">34</cx:pt>
          <cx:pt idx="93697">42</cx:pt>
          <cx:pt idx="93698">67</cx:pt>
          <cx:pt idx="93699">119</cx:pt>
          <cx:pt idx="93700">227</cx:pt>
          <cx:pt idx="93701">394</cx:pt>
          <cx:pt idx="93702">347</cx:pt>
          <cx:pt idx="93703">379</cx:pt>
          <cx:pt idx="93704">419</cx:pt>
          <cx:pt idx="93705">437</cx:pt>
          <cx:pt idx="93706">443</cx:pt>
          <cx:pt idx="93707">470</cx:pt>
          <cx:pt idx="93708">456</cx:pt>
          <cx:pt idx="93709">433</cx:pt>
          <cx:pt idx="93710">439</cx:pt>
          <cx:pt idx="93711">424</cx:pt>
          <cx:pt idx="93712">450</cx:pt>
          <cx:pt idx="93713">390</cx:pt>
          <cx:pt idx="93714">358</cx:pt>
          <cx:pt idx="93715">361</cx:pt>
          <cx:pt idx="93716">318</cx:pt>
          <cx:pt idx="93717">192</cx:pt>
          <cx:pt idx="93718">133</cx:pt>
          <cx:pt idx="93719">74</cx:pt>
          <cx:pt idx="93720">47</cx:pt>
          <cx:pt idx="93721">46</cx:pt>
          <cx:pt idx="93722">91</cx:pt>
          <cx:pt idx="93723">136</cx:pt>
          <cx:pt idx="93724">251</cx:pt>
          <cx:pt idx="93725">394</cx:pt>
          <cx:pt idx="93726">340</cx:pt>
          <cx:pt idx="93727">372</cx:pt>
          <cx:pt idx="93728">434</cx:pt>
          <cx:pt idx="93729">481</cx:pt>
          <cx:pt idx="93730">474</cx:pt>
          <cx:pt idx="93731">495</cx:pt>
          <cx:pt idx="93732">445</cx:pt>
          <cx:pt idx="93733">440</cx:pt>
          <cx:pt idx="93734">483</cx:pt>
          <cx:pt idx="93735">429</cx:pt>
          <cx:pt idx="93736">386</cx:pt>
          <cx:pt idx="93737">405</cx:pt>
          <cx:pt idx="93738">354</cx:pt>
          <cx:pt idx="93739">371</cx:pt>
          <cx:pt idx="93740">307</cx:pt>
          <cx:pt idx="93741">185</cx:pt>
          <cx:pt idx="93742">129</cx:pt>
          <cx:pt idx="93743">65</cx:pt>
          <cx:pt idx="93744">39</cx:pt>
          <cx:pt idx="93745">30</cx:pt>
          <cx:pt idx="93746">67</cx:pt>
          <cx:pt idx="93747">121</cx:pt>
          <cx:pt idx="93748">224</cx:pt>
          <cx:pt idx="93749">361</cx:pt>
          <cx:pt idx="93750">339</cx:pt>
          <cx:pt idx="93751">357</cx:pt>
          <cx:pt idx="93752">369</cx:pt>
          <cx:pt idx="93753">446</cx:pt>
          <cx:pt idx="93754">418</cx:pt>
          <cx:pt idx="93755">443</cx:pt>
          <cx:pt idx="93756">381</cx:pt>
          <cx:pt idx="93757">398</cx:pt>
          <cx:pt idx="93758">435</cx:pt>
          <cx:pt idx="93759">430</cx:pt>
          <cx:pt idx="93760">402</cx:pt>
          <cx:pt idx="93761">348</cx:pt>
          <cx:pt idx="93762">321</cx:pt>
          <cx:pt idx="93763">307</cx:pt>
          <cx:pt idx="93764">311</cx:pt>
          <cx:pt idx="93765">186</cx:pt>
          <cx:pt idx="93766">131</cx:pt>
          <cx:pt idx="93767">86</cx:pt>
          <cx:pt idx="93768">52</cx:pt>
          <cx:pt idx="93769">27</cx:pt>
          <cx:pt idx="93770">53</cx:pt>
          <cx:pt idx="93771">115</cx:pt>
          <cx:pt idx="93772">204</cx:pt>
          <cx:pt idx="93773">362</cx:pt>
          <cx:pt idx="93774">316</cx:pt>
          <cx:pt idx="93775">346</cx:pt>
          <cx:pt idx="93776">363</cx:pt>
          <cx:pt idx="93777">431</cx:pt>
          <cx:pt idx="93778">438</cx:pt>
          <cx:pt idx="93779">478</cx:pt>
          <cx:pt idx="93780">414</cx:pt>
          <cx:pt idx="93781">463</cx:pt>
          <cx:pt idx="93782">434</cx:pt>
          <cx:pt idx="93783">465</cx:pt>
          <cx:pt idx="93784">410</cx:pt>
          <cx:pt idx="93785">401</cx:pt>
          <cx:pt idx="93786">349</cx:pt>
          <cx:pt idx="93787">368</cx:pt>
          <cx:pt idx="93788">308</cx:pt>
          <cx:pt idx="93789">161</cx:pt>
          <cx:pt idx="93790">122</cx:pt>
          <cx:pt idx="93791">81</cx:pt>
          <cx:pt idx="93792">51</cx:pt>
          <cx:pt idx="93793">34</cx:pt>
          <cx:pt idx="93794">59</cx:pt>
          <cx:pt idx="93795">94</cx:pt>
          <cx:pt idx="93796">234</cx:pt>
          <cx:pt idx="93797">386</cx:pt>
          <cx:pt idx="93798">359</cx:pt>
          <cx:pt idx="93799">383</cx:pt>
          <cx:pt idx="93800">426</cx:pt>
          <cx:pt idx="93801">476</cx:pt>
          <cx:pt idx="93802">433</cx:pt>
          <cx:pt idx="93803">445</cx:pt>
          <cx:pt idx="93804">401</cx:pt>
          <cx:pt idx="93805">402</cx:pt>
          <cx:pt idx="93806">418</cx:pt>
          <cx:pt idx="93807">407</cx:pt>
          <cx:pt idx="93808">397</cx:pt>
          <cx:pt idx="93809">395</cx:pt>
          <cx:pt idx="93810">360</cx:pt>
          <cx:pt idx="93811">357</cx:pt>
          <cx:pt idx="93812">330</cx:pt>
          <cx:pt idx="93813">203</cx:pt>
          <cx:pt idx="93814">137</cx:pt>
          <cx:pt idx="93815">79</cx:pt>
          <cx:pt idx="93816">47</cx:pt>
          <cx:pt idx="93817">37</cx:pt>
          <cx:pt idx="93818">82</cx:pt>
          <cx:pt idx="93819">139</cx:pt>
          <cx:pt idx="93820">230</cx:pt>
          <cx:pt idx="93821">377</cx:pt>
          <cx:pt idx="93822">334</cx:pt>
          <cx:pt idx="93823">358</cx:pt>
          <cx:pt idx="93824">410</cx:pt>
          <cx:pt idx="93825">463</cx:pt>
          <cx:pt idx="93826">455</cx:pt>
          <cx:pt idx="93827">442</cx:pt>
          <cx:pt idx="93828">436</cx:pt>
          <cx:pt idx="93829">435</cx:pt>
          <cx:pt idx="93830">442</cx:pt>
          <cx:pt idx="93831">428</cx:pt>
          <cx:pt idx="93832">437</cx:pt>
          <cx:pt idx="93833">395</cx:pt>
          <cx:pt idx="93834">340</cx:pt>
          <cx:pt idx="93835">343</cx:pt>
          <cx:pt idx="93836">308</cx:pt>
          <cx:pt idx="93837">169</cx:pt>
          <cx:pt idx="93838">119</cx:pt>
          <cx:pt idx="93839">57</cx:pt>
          <cx:pt idx="93840">38</cx:pt>
          <cx:pt idx="93841">33</cx:pt>
          <cx:pt idx="93842">73</cx:pt>
          <cx:pt idx="93843">122</cx:pt>
          <cx:pt idx="93844">225</cx:pt>
          <cx:pt idx="93845">377</cx:pt>
          <cx:pt idx="93846">348</cx:pt>
          <cx:pt idx="93847">375</cx:pt>
          <cx:pt idx="93848">423</cx:pt>
          <cx:pt idx="93849">462</cx:pt>
          <cx:pt idx="93850">435</cx:pt>
          <cx:pt idx="93851">440</cx:pt>
          <cx:pt idx="93852">394</cx:pt>
          <cx:pt idx="93853">424</cx:pt>
          <cx:pt idx="93854">458</cx:pt>
          <cx:pt idx="93855">453</cx:pt>
          <cx:pt idx="93856">422</cx:pt>
          <cx:pt idx="93857">382</cx:pt>
          <cx:pt idx="93858">342</cx:pt>
          <cx:pt idx="93859">336</cx:pt>
          <cx:pt idx="93860">330</cx:pt>
          <cx:pt idx="93861">208</cx:pt>
          <cx:pt idx="93862">116</cx:pt>
          <cx:pt idx="93863">59</cx:pt>
          <cx:pt idx="93864">54</cx:pt>
          <cx:pt idx="93865">37</cx:pt>
          <cx:pt idx="93866">74</cx:pt>
          <cx:pt idx="93867">150</cx:pt>
          <cx:pt idx="93868">236</cx:pt>
          <cx:pt idx="93869">383</cx:pt>
          <cx:pt idx="93870">339</cx:pt>
          <cx:pt idx="93871">373</cx:pt>
          <cx:pt idx="93872">391</cx:pt>
          <cx:pt idx="93873">435</cx:pt>
          <cx:pt idx="93874">424</cx:pt>
          <cx:pt idx="93875">445</cx:pt>
          <cx:pt idx="93876">417</cx:pt>
          <cx:pt idx="93877">452</cx:pt>
          <cx:pt idx="93878">446</cx:pt>
          <cx:pt idx="93879">425</cx:pt>
          <cx:pt idx="93880">457</cx:pt>
          <cx:pt idx="93881">435</cx:pt>
          <cx:pt idx="93882">357</cx:pt>
          <cx:pt idx="93883">373</cx:pt>
          <cx:pt idx="93884">337</cx:pt>
          <cx:pt idx="93885">197</cx:pt>
          <cx:pt idx="93886">111</cx:pt>
          <cx:pt idx="93887">69</cx:pt>
          <cx:pt idx="93888">50</cx:pt>
          <cx:pt idx="93889">45</cx:pt>
          <cx:pt idx="93890">78</cx:pt>
          <cx:pt idx="93891">137</cx:pt>
          <cx:pt idx="93892">247</cx:pt>
          <cx:pt idx="93893">382</cx:pt>
          <cx:pt idx="93894">338</cx:pt>
          <cx:pt idx="93895">387</cx:pt>
          <cx:pt idx="93896">415</cx:pt>
          <cx:pt idx="93897">455</cx:pt>
          <cx:pt idx="93898">489</cx:pt>
          <cx:pt idx="93899">503</cx:pt>
          <cx:pt idx="93900">437</cx:pt>
          <cx:pt idx="93901">432</cx:pt>
          <cx:pt idx="93902">460</cx:pt>
          <cx:pt idx="93903">442</cx:pt>
          <cx:pt idx="93904">401</cx:pt>
          <cx:pt idx="93905">399</cx:pt>
          <cx:pt idx="93906">327</cx:pt>
          <cx:pt idx="93907">378</cx:pt>
          <cx:pt idx="93908">318</cx:pt>
          <cx:pt idx="93909">190</cx:pt>
          <cx:pt idx="93910">132</cx:pt>
          <cx:pt idx="93911">75</cx:pt>
          <cx:pt idx="93912">44</cx:pt>
          <cx:pt idx="93913">34</cx:pt>
          <cx:pt idx="93914">64</cx:pt>
          <cx:pt idx="93915">126</cx:pt>
          <cx:pt idx="93916">241</cx:pt>
          <cx:pt idx="93917">373</cx:pt>
          <cx:pt idx="93918">320</cx:pt>
          <cx:pt idx="93919">345</cx:pt>
          <cx:pt idx="93920">368</cx:pt>
          <cx:pt idx="93921">419</cx:pt>
          <cx:pt idx="93922">459</cx:pt>
          <cx:pt idx="93923">451</cx:pt>
          <cx:pt idx="93924">406</cx:pt>
          <cx:pt idx="93925">417</cx:pt>
          <cx:pt idx="93926">465</cx:pt>
          <cx:pt idx="93927">415</cx:pt>
          <cx:pt idx="93928">415</cx:pt>
          <cx:pt idx="93929">354</cx:pt>
          <cx:pt idx="93930">311</cx:pt>
          <cx:pt idx="93931">324</cx:pt>
          <cx:pt idx="93932">297</cx:pt>
          <cx:pt idx="93933">150</cx:pt>
          <cx:pt idx="93934">122</cx:pt>
          <cx:pt idx="93935">94</cx:pt>
          <cx:pt idx="93936">50</cx:pt>
          <cx:pt idx="93937">29</cx:pt>
          <cx:pt idx="93938">55</cx:pt>
          <cx:pt idx="93939">119</cx:pt>
          <cx:pt idx="93940">222</cx:pt>
          <cx:pt idx="93941">342</cx:pt>
          <cx:pt idx="93942">323</cx:pt>
          <cx:pt idx="93943">332</cx:pt>
          <cx:pt idx="93944">361</cx:pt>
          <cx:pt idx="93945">423</cx:pt>
          <cx:pt idx="93946">415</cx:pt>
          <cx:pt idx="93947">436</cx:pt>
          <cx:pt idx="93948">398</cx:pt>
          <cx:pt idx="93949">415</cx:pt>
          <cx:pt idx="93950">443</cx:pt>
          <cx:pt idx="93951">431</cx:pt>
          <cx:pt idx="93952">423</cx:pt>
          <cx:pt idx="93953">418</cx:pt>
          <cx:pt idx="93954">366</cx:pt>
          <cx:pt idx="93955">351</cx:pt>
          <cx:pt idx="93956">290</cx:pt>
          <cx:pt idx="93957">168</cx:pt>
          <cx:pt idx="93958">108</cx:pt>
          <cx:pt idx="93959">81</cx:pt>
          <cx:pt idx="93960">51</cx:pt>
          <cx:pt idx="93961">32</cx:pt>
          <cx:pt idx="93962">50</cx:pt>
          <cx:pt idx="93963">112</cx:pt>
          <cx:pt idx="93964">233</cx:pt>
          <cx:pt idx="93965">388</cx:pt>
          <cx:pt idx="93966">367</cx:pt>
          <cx:pt idx="93967">371</cx:pt>
          <cx:pt idx="93968">411</cx:pt>
          <cx:pt idx="93969">425</cx:pt>
          <cx:pt idx="93970">419</cx:pt>
          <cx:pt idx="93971">457</cx:pt>
          <cx:pt idx="93972">390</cx:pt>
          <cx:pt idx="93973">427</cx:pt>
          <cx:pt idx="93974">420</cx:pt>
          <cx:pt idx="93975">409</cx:pt>
          <cx:pt idx="93976">417</cx:pt>
          <cx:pt idx="93977">387</cx:pt>
          <cx:pt idx="93978">346</cx:pt>
          <cx:pt idx="93979">362</cx:pt>
          <cx:pt idx="93980">314</cx:pt>
          <cx:pt idx="93981">170</cx:pt>
          <cx:pt idx="93982">118</cx:pt>
          <cx:pt idx="93983">66</cx:pt>
          <cx:pt idx="93984">46</cx:pt>
          <cx:pt idx="93985">29</cx:pt>
          <cx:pt idx="93986">85</cx:pt>
          <cx:pt idx="93987">142</cx:pt>
          <cx:pt idx="93988">244</cx:pt>
          <cx:pt idx="93989">387</cx:pt>
          <cx:pt idx="93990">341</cx:pt>
          <cx:pt idx="93991">338</cx:pt>
          <cx:pt idx="93992">373</cx:pt>
          <cx:pt idx="93993">451</cx:pt>
          <cx:pt idx="93994">439</cx:pt>
          <cx:pt idx="93995">450</cx:pt>
          <cx:pt idx="93996">421</cx:pt>
          <cx:pt idx="93997">417</cx:pt>
          <cx:pt idx="93998">436</cx:pt>
          <cx:pt idx="93999">414</cx:pt>
          <cx:pt idx="94000">403</cx:pt>
          <cx:pt idx="94001">367</cx:pt>
          <cx:pt idx="94002">325</cx:pt>
          <cx:pt idx="94003">369</cx:pt>
          <cx:pt idx="94004">321</cx:pt>
          <cx:pt idx="94005">166</cx:pt>
          <cx:pt idx="94006">108</cx:pt>
          <cx:pt idx="94007">59</cx:pt>
          <cx:pt idx="94008">35</cx:pt>
          <cx:pt idx="94009">43</cx:pt>
          <cx:pt idx="94010">75</cx:pt>
          <cx:pt idx="94011">125</cx:pt>
          <cx:pt idx="94012">243</cx:pt>
          <cx:pt idx="94013">386</cx:pt>
          <cx:pt idx="94014">360</cx:pt>
          <cx:pt idx="94015">357</cx:pt>
          <cx:pt idx="94016">429</cx:pt>
          <cx:pt idx="94017">464</cx:pt>
          <cx:pt idx="94018">444</cx:pt>
          <cx:pt idx="94019">450</cx:pt>
          <cx:pt idx="94020">413</cx:pt>
          <cx:pt idx="94021">435</cx:pt>
          <cx:pt idx="94022">463</cx:pt>
          <cx:pt idx="94023">451</cx:pt>
          <cx:pt idx="94024">368</cx:pt>
          <cx:pt idx="94025">403</cx:pt>
          <cx:pt idx="94026">351</cx:pt>
          <cx:pt idx="94027">357</cx:pt>
          <cx:pt idx="94028">314</cx:pt>
          <cx:pt idx="94029">179</cx:pt>
          <cx:pt idx="94030">108</cx:pt>
          <cx:pt idx="94031">63</cx:pt>
          <cx:pt idx="94032">42</cx:pt>
          <cx:pt idx="94033">34</cx:pt>
          <cx:pt idx="94034">66</cx:pt>
          <cx:pt idx="94035">145</cx:pt>
          <cx:pt idx="94036">234</cx:pt>
          <cx:pt idx="94037">372</cx:pt>
          <cx:pt idx="94038">354</cx:pt>
          <cx:pt idx="94039">369</cx:pt>
          <cx:pt idx="94040">393</cx:pt>
          <cx:pt idx="94041">438</cx:pt>
          <cx:pt idx="94042">411</cx:pt>
          <cx:pt idx="94043">435</cx:pt>
          <cx:pt idx="94044">428</cx:pt>
          <cx:pt idx="94045">421</cx:pt>
          <cx:pt idx="94046">431</cx:pt>
          <cx:pt idx="94047">426</cx:pt>
          <cx:pt idx="94048">430</cx:pt>
          <cx:pt idx="94049">399</cx:pt>
          <cx:pt idx="94050">333</cx:pt>
          <cx:pt idx="94051">358</cx:pt>
          <cx:pt idx="94052">307</cx:pt>
          <cx:pt idx="94053">181</cx:pt>
          <cx:pt idx="94054">119</cx:pt>
          <cx:pt idx="94055">65</cx:pt>
          <cx:pt idx="94056">45</cx:pt>
          <cx:pt idx="94057">41</cx:pt>
          <cx:pt idx="94058">82</cx:pt>
          <cx:pt idx="94059">123</cx:pt>
          <cx:pt idx="94060">244</cx:pt>
          <cx:pt idx="94061">394</cx:pt>
          <cx:pt idx="94062">366</cx:pt>
          <cx:pt idx="94063">382</cx:pt>
          <cx:pt idx="94064">410</cx:pt>
          <cx:pt idx="94065">473</cx:pt>
          <cx:pt idx="94066">452</cx:pt>
          <cx:pt idx="94067">486</cx:pt>
          <cx:pt idx="94068">437</cx:pt>
          <cx:pt idx="94069">436</cx:pt>
          <cx:pt idx="94070">447</cx:pt>
          <cx:pt idx="94071">424</cx:pt>
          <cx:pt idx="94072">417</cx:pt>
          <cx:pt idx="94073">400</cx:pt>
          <cx:pt idx="94074">335</cx:pt>
          <cx:pt idx="94075">353</cx:pt>
          <cx:pt idx="94076">305</cx:pt>
          <cx:pt idx="94077">176</cx:pt>
          <cx:pt idx="94078">122</cx:pt>
          <cx:pt idx="94079">65</cx:pt>
          <cx:pt idx="94080">41</cx:pt>
          <cx:pt idx="94081">30</cx:pt>
          <cx:pt idx="94082">64</cx:pt>
          <cx:pt idx="94083">127</cx:pt>
          <cx:pt idx="94084">253</cx:pt>
          <cx:pt idx="94085">368</cx:pt>
          <cx:pt idx="94086">324</cx:pt>
          <cx:pt idx="94087">357</cx:pt>
          <cx:pt idx="94088">374</cx:pt>
          <cx:pt idx="94089">443</cx:pt>
          <cx:pt idx="94090">442</cx:pt>
          <cx:pt idx="94091">436</cx:pt>
          <cx:pt idx="94092">414</cx:pt>
          <cx:pt idx="94093">385</cx:pt>
          <cx:pt idx="94094">446</cx:pt>
          <cx:pt idx="94095">397</cx:pt>
          <cx:pt idx="94096">386</cx:pt>
          <cx:pt idx="94097">355</cx:pt>
          <cx:pt idx="94098">311</cx:pt>
          <cx:pt idx="94099">316</cx:pt>
          <cx:pt idx="94100">300</cx:pt>
          <cx:pt idx="94101">159</cx:pt>
          <cx:pt idx="94102">119</cx:pt>
          <cx:pt idx="94103">89</cx:pt>
          <cx:pt idx="94104">51</cx:pt>
          <cx:pt idx="94105">32</cx:pt>
          <cx:pt idx="94106">62</cx:pt>
          <cx:pt idx="94107">112</cx:pt>
          <cx:pt idx="94108">228</cx:pt>
          <cx:pt idx="94109">323</cx:pt>
          <cx:pt idx="94110">306</cx:pt>
          <cx:pt idx="94111">353</cx:pt>
          <cx:pt idx="94112">342</cx:pt>
          <cx:pt idx="94113">402</cx:pt>
          <cx:pt idx="94114">444</cx:pt>
          <cx:pt idx="94115">449</cx:pt>
          <cx:pt idx="94116">415</cx:pt>
          <cx:pt idx="94117">423</cx:pt>
          <cx:pt idx="94118">422</cx:pt>
          <cx:pt idx="94119">438</cx:pt>
          <cx:pt idx="94120">409</cx:pt>
          <cx:pt idx="94121">398</cx:pt>
          <cx:pt idx="94122">356</cx:pt>
          <cx:pt idx="94123">334</cx:pt>
          <cx:pt idx="94124">317</cx:pt>
          <cx:pt idx="94125">164</cx:pt>
          <cx:pt idx="94126">98</cx:pt>
          <cx:pt idx="94127">71</cx:pt>
          <cx:pt idx="94128">54</cx:pt>
          <cx:pt idx="94129">40</cx:pt>
          <cx:pt idx="94130">51</cx:pt>
          <cx:pt idx="94131">92</cx:pt>
          <cx:pt idx="94132">236</cx:pt>
          <cx:pt idx="94133">373</cx:pt>
          <cx:pt idx="94134">360</cx:pt>
          <cx:pt idx="94135">385</cx:pt>
          <cx:pt idx="94136">406</cx:pt>
          <cx:pt idx="94137">425</cx:pt>
          <cx:pt idx="94138">439</cx:pt>
          <cx:pt idx="94139">457</cx:pt>
          <cx:pt idx="94140">426</cx:pt>
          <cx:pt idx="94141">421</cx:pt>
          <cx:pt idx="94142">427</cx:pt>
          <cx:pt idx="94143">415</cx:pt>
          <cx:pt idx="94144">403</cx:pt>
          <cx:pt idx="94145">378</cx:pt>
          <cx:pt idx="94146">342</cx:pt>
          <cx:pt idx="94147">339</cx:pt>
          <cx:pt idx="94148">301</cx:pt>
          <cx:pt idx="94149">177</cx:pt>
          <cx:pt idx="94150">117</cx:pt>
          <cx:pt idx="94151">61</cx:pt>
          <cx:pt idx="94152">41</cx:pt>
          <cx:pt idx="94153">29</cx:pt>
          <cx:pt idx="94154">73</cx:pt>
          <cx:pt idx="94155">118</cx:pt>
          <cx:pt idx="94156">218</cx:pt>
          <cx:pt idx="94157">377</cx:pt>
          <cx:pt idx="94158">362</cx:pt>
          <cx:pt idx="94159">366</cx:pt>
          <cx:pt idx="94160">394</cx:pt>
          <cx:pt idx="94161">455</cx:pt>
          <cx:pt idx="94162">423</cx:pt>
          <cx:pt idx="94163">439</cx:pt>
          <cx:pt idx="94164">404</cx:pt>
          <cx:pt idx="94165">423</cx:pt>
          <cx:pt idx="94166">423</cx:pt>
          <cx:pt idx="94167">454</cx:pt>
          <cx:pt idx="94168">383</cx:pt>
          <cx:pt idx="94169">391</cx:pt>
          <cx:pt idx="94170">346</cx:pt>
          <cx:pt idx="94171">337</cx:pt>
          <cx:pt idx="94172">307</cx:pt>
          <cx:pt idx="94173">156</cx:pt>
          <cx:pt idx="94174">122</cx:pt>
          <cx:pt idx="94175">72</cx:pt>
          <cx:pt idx="94176">39</cx:pt>
          <cx:pt idx="94177">39</cx:pt>
          <cx:pt idx="94178">69</cx:pt>
          <cx:pt idx="94179">135</cx:pt>
          <cx:pt idx="94180">229</cx:pt>
          <cx:pt idx="94181">383</cx:pt>
          <cx:pt idx="94182">350</cx:pt>
          <cx:pt idx="94183">371</cx:pt>
          <cx:pt idx="94184">404</cx:pt>
          <cx:pt idx="94185">435</cx:pt>
          <cx:pt idx="94186">439</cx:pt>
          <cx:pt idx="94187">433</cx:pt>
          <cx:pt idx="94188">437</cx:pt>
          <cx:pt idx="94189">399</cx:pt>
          <cx:pt idx="94190">431</cx:pt>
          <cx:pt idx="94191">450</cx:pt>
          <cx:pt idx="94192">378</cx:pt>
          <cx:pt idx="94193">388</cx:pt>
          <cx:pt idx="94194">326</cx:pt>
          <cx:pt idx="94195">350</cx:pt>
          <cx:pt idx="94196">317</cx:pt>
          <cx:pt idx="94197">179</cx:pt>
          <cx:pt idx="94198">104</cx:pt>
          <cx:pt idx="94199">65</cx:pt>
          <cx:pt idx="94200">45</cx:pt>
          <cx:pt idx="94201">37</cx:pt>
          <cx:pt idx="94202">80</cx:pt>
          <cx:pt idx="94203">141</cx:pt>
          <cx:pt idx="94204">241</cx:pt>
          <cx:pt idx="94205">373</cx:pt>
          <cx:pt idx="94206">345</cx:pt>
          <cx:pt idx="94207">367</cx:pt>
          <cx:pt idx="94208">413</cx:pt>
          <cx:pt idx="94209">424</cx:pt>
          <cx:pt idx="94210">431</cx:pt>
          <cx:pt idx="94211">477</cx:pt>
          <cx:pt idx="94212">426</cx:pt>
          <cx:pt idx="94213">450</cx:pt>
          <cx:pt idx="94214">415</cx:pt>
          <cx:pt idx="94215">399</cx:pt>
          <cx:pt idx="94216">433</cx:pt>
          <cx:pt idx="94217">416</cx:pt>
          <cx:pt idx="94218">338</cx:pt>
          <cx:pt idx="94219">351</cx:pt>
          <cx:pt idx="94220">279</cx:pt>
          <cx:pt idx="94221">182</cx:pt>
          <cx:pt idx="94222">127</cx:pt>
          <cx:pt idx="94223">63</cx:pt>
          <cx:pt idx="94224">36</cx:pt>
          <cx:pt idx="94225">43</cx:pt>
          <cx:pt idx="94226">75</cx:pt>
          <cx:pt idx="94227">134</cx:pt>
          <cx:pt idx="94228">232</cx:pt>
          <cx:pt idx="94229">385</cx:pt>
          <cx:pt idx="94230">339</cx:pt>
          <cx:pt idx="94231">379</cx:pt>
          <cx:pt idx="94232">407</cx:pt>
          <cx:pt idx="94233">453</cx:pt>
          <cx:pt idx="94234">443</cx:pt>
          <cx:pt idx="94235">490</cx:pt>
          <cx:pt idx="94236">407</cx:pt>
          <cx:pt idx="94237">439</cx:pt>
          <cx:pt idx="94238">463</cx:pt>
          <cx:pt idx="94239">424</cx:pt>
          <cx:pt idx="94240">394</cx:pt>
          <cx:pt idx="94241">375</cx:pt>
          <cx:pt idx="94242">330</cx:pt>
          <cx:pt idx="94243">325</cx:pt>
          <cx:pt idx="94244">317</cx:pt>
          <cx:pt idx="94245">176</cx:pt>
          <cx:pt idx="94246">111</cx:pt>
          <cx:pt idx="94247">68</cx:pt>
          <cx:pt idx="94248">42</cx:pt>
          <cx:pt idx="94249">34</cx:pt>
          <cx:pt idx="94250">60</cx:pt>
          <cx:pt idx="94251">134</cx:pt>
          <cx:pt idx="94252">225</cx:pt>
          <cx:pt idx="94253">347</cx:pt>
          <cx:pt idx="94254">350</cx:pt>
          <cx:pt idx="94255">339</cx:pt>
          <cx:pt idx="94256">372</cx:pt>
          <cx:pt idx="94257">424</cx:pt>
          <cx:pt idx="94258">428</cx:pt>
          <cx:pt idx="94259">420</cx:pt>
          <cx:pt idx="94260">429</cx:pt>
          <cx:pt idx="94261">422</cx:pt>
          <cx:pt idx="94262">431</cx:pt>
          <cx:pt idx="94263">417</cx:pt>
          <cx:pt idx="94264">383</cx:pt>
          <cx:pt idx="94265">370</cx:pt>
          <cx:pt idx="94266">295</cx:pt>
          <cx:pt idx="94267">318</cx:pt>
          <cx:pt idx="94268">271</cx:pt>
          <cx:pt idx="94269">170</cx:pt>
          <cx:pt idx="94270">125</cx:pt>
          <cx:pt idx="94271">90</cx:pt>
          <cx:pt idx="94272">57</cx:pt>
          <cx:pt idx="94273">30</cx:pt>
          <cx:pt idx="94274">40</cx:pt>
          <cx:pt idx="94275">99</cx:pt>
          <cx:pt idx="94276">214</cx:pt>
          <cx:pt idx="94277">331</cx:pt>
          <cx:pt idx="94278">302</cx:pt>
          <cx:pt idx="94279">324</cx:pt>
          <cx:pt idx="94280">349</cx:pt>
          <cx:pt idx="94281">394</cx:pt>
          <cx:pt idx="94282">422</cx:pt>
          <cx:pt idx="94283">453</cx:pt>
          <cx:pt idx="94284">439</cx:pt>
          <cx:pt idx="94285">449</cx:pt>
          <cx:pt idx="94286">444</cx:pt>
          <cx:pt idx="94287">410</cx:pt>
          <cx:pt idx="94288">412</cx:pt>
          <cx:pt idx="94289">397</cx:pt>
          <cx:pt idx="94290">342</cx:pt>
          <cx:pt idx="94291">350</cx:pt>
          <cx:pt idx="94292">304</cx:pt>
          <cx:pt idx="94293">161</cx:pt>
          <cx:pt idx="94294">109</cx:pt>
          <cx:pt idx="94295">68</cx:pt>
          <cx:pt idx="94296">54</cx:pt>
          <cx:pt idx="94297">29</cx:pt>
          <cx:pt idx="94298">49</cx:pt>
          <cx:pt idx="94299">99</cx:pt>
          <cx:pt idx="94300">230</cx:pt>
          <cx:pt idx="94301">379</cx:pt>
          <cx:pt idx="94302">364</cx:pt>
          <cx:pt idx="94303">356</cx:pt>
          <cx:pt idx="94304">397</cx:pt>
          <cx:pt idx="94305">438</cx:pt>
          <cx:pt idx="94306">410</cx:pt>
          <cx:pt idx="94307">402</cx:pt>
          <cx:pt idx="94308">403</cx:pt>
          <cx:pt idx="94309">413</cx:pt>
          <cx:pt idx="94310">388</cx:pt>
          <cx:pt idx="94311">400</cx:pt>
          <cx:pt idx="94312">386</cx:pt>
          <cx:pt idx="94313">392</cx:pt>
          <cx:pt idx="94314">326</cx:pt>
          <cx:pt idx="94315">327</cx:pt>
          <cx:pt idx="94316">290</cx:pt>
          <cx:pt idx="94317">149</cx:pt>
          <cx:pt idx="94318">108</cx:pt>
          <cx:pt idx="94319">53</cx:pt>
          <cx:pt idx="94320">33</cx:pt>
          <cx:pt idx="94321">19</cx:pt>
          <cx:pt idx="94322">66</cx:pt>
          <cx:pt idx="94323">114</cx:pt>
          <cx:pt idx="94324">234</cx:pt>
          <cx:pt idx="94325">371</cx:pt>
          <cx:pt idx="94326">344</cx:pt>
          <cx:pt idx="94327">357</cx:pt>
          <cx:pt idx="94328">379</cx:pt>
          <cx:pt idx="94329">439</cx:pt>
          <cx:pt idx="94330">418</cx:pt>
          <cx:pt idx="94331">418</cx:pt>
          <cx:pt idx="94332">423</cx:pt>
          <cx:pt idx="94333">408</cx:pt>
          <cx:pt idx="94334">433</cx:pt>
          <cx:pt idx="94335">398</cx:pt>
          <cx:pt idx="94336">408</cx:pt>
          <cx:pt idx="94337">388</cx:pt>
          <cx:pt idx="94338">338</cx:pt>
          <cx:pt idx="94339">371</cx:pt>
          <cx:pt idx="94340">292</cx:pt>
          <cx:pt idx="94341">154</cx:pt>
          <cx:pt idx="94342">119</cx:pt>
          <cx:pt idx="94343">49</cx:pt>
          <cx:pt idx="94344">33</cx:pt>
          <cx:pt idx="94345">30</cx:pt>
          <cx:pt idx="94346">58</cx:pt>
          <cx:pt idx="94347">120</cx:pt>
          <cx:pt idx="94348">224</cx:pt>
          <cx:pt idx="94349">378</cx:pt>
          <cx:pt idx="94350">338</cx:pt>
          <cx:pt idx="94351">364</cx:pt>
          <cx:pt idx="94352">400</cx:pt>
          <cx:pt idx="94353">474</cx:pt>
          <cx:pt idx="94354">421</cx:pt>
          <cx:pt idx="94355">414</cx:pt>
          <cx:pt idx="94356">374</cx:pt>
          <cx:pt idx="94357">423</cx:pt>
          <cx:pt idx="94358">432</cx:pt>
          <cx:pt idx="94359">416</cx:pt>
          <cx:pt idx="94360">416</cx:pt>
          <cx:pt idx="94361">407</cx:pt>
          <cx:pt idx="94362">352</cx:pt>
          <cx:pt idx="94363">382</cx:pt>
          <cx:pt idx="94364">295</cx:pt>
          <cx:pt idx="94365">169</cx:pt>
          <cx:pt idx="94366">95</cx:pt>
          <cx:pt idx="94367">59</cx:pt>
          <cx:pt idx="94368">26</cx:pt>
          <cx:pt idx="94369">29</cx:pt>
          <cx:pt idx="94370">67</cx:pt>
          <cx:pt idx="94371">128</cx:pt>
          <cx:pt idx="94372">232</cx:pt>
          <cx:pt idx="94373">414</cx:pt>
          <cx:pt idx="94374">364</cx:pt>
          <cx:pt idx="94375">428</cx:pt>
          <cx:pt idx="94376">448</cx:pt>
          <cx:pt idx="94377">485</cx:pt>
          <cx:pt idx="94378">458</cx:pt>
          <cx:pt idx="94379">478</cx:pt>
          <cx:pt idx="94380">458</cx:pt>
          <cx:pt idx="94381">459</cx:pt>
          <cx:pt idx="94382">430</cx:pt>
          <cx:pt idx="94383">435</cx:pt>
          <cx:pt idx="94384">441</cx:pt>
          <cx:pt idx="94385">404</cx:pt>
          <cx:pt idx="94386">348</cx:pt>
          <cx:pt idx="94387">371</cx:pt>
          <cx:pt idx="94388">336</cx:pt>
          <cx:pt idx="94389">184</cx:pt>
          <cx:pt idx="94390">117</cx:pt>
          <cx:pt idx="94391">60</cx:pt>
          <cx:pt idx="94392">43</cx:pt>
          <cx:pt idx="94393">38</cx:pt>
          <cx:pt idx="94394">63</cx:pt>
          <cx:pt idx="94395">124</cx:pt>
          <cx:pt idx="94396">235</cx:pt>
          <cx:pt idx="94397">395</cx:pt>
          <cx:pt idx="94398">358</cx:pt>
          <cx:pt idx="94399">374</cx:pt>
          <cx:pt idx="94400">423</cx:pt>
          <cx:pt idx="94401">476</cx:pt>
          <cx:pt idx="94402">445</cx:pt>
          <cx:pt idx="94403">480</cx:pt>
          <cx:pt idx="94404">437</cx:pt>
          <cx:pt idx="94405">446</cx:pt>
          <cx:pt idx="94406">464</cx:pt>
          <cx:pt idx="94407">415</cx:pt>
          <cx:pt idx="94408">392</cx:pt>
          <cx:pt idx="94409">408</cx:pt>
          <cx:pt idx="94410">323</cx:pt>
          <cx:pt idx="94411">330</cx:pt>
          <cx:pt idx="94412">305</cx:pt>
          <cx:pt idx="94413">159</cx:pt>
          <cx:pt idx="94414">102</cx:pt>
          <cx:pt idx="94415">57</cx:pt>
          <cx:pt idx="94416">32</cx:pt>
          <cx:pt idx="94417">27</cx:pt>
          <cx:pt idx="94418">46</cx:pt>
          <cx:pt idx="94419">108</cx:pt>
          <cx:pt idx="94420">224</cx:pt>
          <cx:pt idx="94421">333</cx:pt>
          <cx:pt idx="94422">318</cx:pt>
          <cx:pt idx="94423">340</cx:pt>
          <cx:pt idx="94424">367</cx:pt>
          <cx:pt idx="94425">417</cx:pt>
          <cx:pt idx="94426">390</cx:pt>
          <cx:pt idx="94427">417</cx:pt>
          <cx:pt idx="94428">391</cx:pt>
          <cx:pt idx="94429">372</cx:pt>
          <cx:pt idx="94430">425</cx:pt>
          <cx:pt idx="94431">404</cx:pt>
          <cx:pt idx="94432">373</cx:pt>
          <cx:pt idx="94433">349</cx:pt>
          <cx:pt idx="94434">273</cx:pt>
          <cx:pt idx="94435">282</cx:pt>
          <cx:pt idx="94436">260</cx:pt>
          <cx:pt idx="94437">158</cx:pt>
          <cx:pt idx="94438">120</cx:pt>
          <cx:pt idx="94439">70</cx:pt>
          <cx:pt idx="94440">30</cx:pt>
          <cx:pt idx="94441">19</cx:pt>
          <cx:pt idx="94442">50</cx:pt>
          <cx:pt idx="94443">101</cx:pt>
          <cx:pt idx="94444">219</cx:pt>
          <cx:pt idx="94445">331</cx:pt>
          <cx:pt idx="94446">297</cx:pt>
          <cx:pt idx="94447">317</cx:pt>
          <cx:pt idx="94448">342</cx:pt>
          <cx:pt idx="94449">401</cx:pt>
          <cx:pt idx="94450">389</cx:pt>
          <cx:pt idx="94451">425</cx:pt>
          <cx:pt idx="94452">390</cx:pt>
          <cx:pt idx="94453">393</cx:pt>
          <cx:pt idx="94454">417</cx:pt>
          <cx:pt idx="94455">393</cx:pt>
          <cx:pt idx="94456">389</cx:pt>
          <cx:pt idx="94457">406</cx:pt>
          <cx:pt idx="94458">333</cx:pt>
          <cx:pt idx="94459">336</cx:pt>
          <cx:pt idx="94460">309</cx:pt>
          <cx:pt idx="94461">156</cx:pt>
          <cx:pt idx="94462">109</cx:pt>
          <cx:pt idx="94463">58</cx:pt>
          <cx:pt idx="94464">47</cx:pt>
          <cx:pt idx="94465">40</cx:pt>
          <cx:pt idx="94466">53</cx:pt>
          <cx:pt idx="94467">91</cx:pt>
          <cx:pt idx="94468">219</cx:pt>
          <cx:pt idx="94469">368</cx:pt>
          <cx:pt idx="94470">333</cx:pt>
          <cx:pt idx="94471">356</cx:pt>
          <cx:pt idx="94472">410</cx:pt>
          <cx:pt idx="94473">443</cx:pt>
          <cx:pt idx="94474">442</cx:pt>
          <cx:pt idx="94475">432</cx:pt>
          <cx:pt idx="94476">409</cx:pt>
          <cx:pt idx="94477">410</cx:pt>
          <cx:pt idx="94478">417</cx:pt>
          <cx:pt idx="94479">439</cx:pt>
          <cx:pt idx="94480">397</cx:pt>
          <cx:pt idx="94481">407</cx:pt>
          <cx:pt idx="94482">345</cx:pt>
          <cx:pt idx="94483">341</cx:pt>
          <cx:pt idx="94484">287</cx:pt>
          <cx:pt idx="94485">153</cx:pt>
          <cx:pt idx="94486">96</cx:pt>
          <cx:pt idx="94487">41</cx:pt>
          <cx:pt idx="94488">32</cx:pt>
          <cx:pt idx="94489">37</cx:pt>
          <cx:pt idx="94490">69</cx:pt>
          <cx:pt idx="94491">118</cx:pt>
          <cx:pt idx="94492">214</cx:pt>
          <cx:pt idx="94493">383</cx:pt>
          <cx:pt idx="94494">315</cx:pt>
          <cx:pt idx="94495">356</cx:pt>
          <cx:pt idx="94496">397</cx:pt>
          <cx:pt idx="94497">440</cx:pt>
          <cx:pt idx="94498">402</cx:pt>
          <cx:pt idx="94499">416</cx:pt>
          <cx:pt idx="94500">404</cx:pt>
          <cx:pt idx="94501">400</cx:pt>
          <cx:pt idx="94502">407</cx:pt>
          <cx:pt idx="94503">376</cx:pt>
          <cx:pt idx="94504">414</cx:pt>
          <cx:pt idx="94505">373</cx:pt>
          <cx:pt idx="94506">332</cx:pt>
          <cx:pt idx="94507">323</cx:pt>
          <cx:pt idx="94508">291</cx:pt>
          <cx:pt idx="94509">168</cx:pt>
          <cx:pt idx="94510">108</cx:pt>
          <cx:pt idx="94511">49</cx:pt>
          <cx:pt idx="94512">28</cx:pt>
          <cx:pt idx="94513">33</cx:pt>
          <cx:pt idx="94514">55</cx:pt>
          <cx:pt idx="94515">117</cx:pt>
          <cx:pt idx="94516">234</cx:pt>
          <cx:pt idx="94517">378</cx:pt>
          <cx:pt idx="94518">327</cx:pt>
          <cx:pt idx="94519">361</cx:pt>
          <cx:pt idx="94520">392</cx:pt>
          <cx:pt idx="94521">447</cx:pt>
          <cx:pt idx="94522">423</cx:pt>
          <cx:pt idx="94523">421</cx:pt>
          <cx:pt idx="94524">372</cx:pt>
          <cx:pt idx="94525">411</cx:pt>
          <cx:pt idx="94526">434</cx:pt>
          <cx:pt idx="94527">410</cx:pt>
          <cx:pt idx="94528">402</cx:pt>
          <cx:pt idx="94529">371</cx:pt>
          <cx:pt idx="94530">332</cx:pt>
          <cx:pt idx="94531">353</cx:pt>
          <cx:pt idx="94532">310</cx:pt>
          <cx:pt idx="94533">176</cx:pt>
          <cx:pt idx="94534">103</cx:pt>
          <cx:pt idx="94535">51</cx:pt>
          <cx:pt idx="94536">30</cx:pt>
          <cx:pt idx="94537">30</cx:pt>
          <cx:pt idx="94538">69</cx:pt>
          <cx:pt idx="94539">114</cx:pt>
          <cx:pt idx="94540">241</cx:pt>
          <cx:pt idx="94541">370</cx:pt>
          <cx:pt idx="94542">333</cx:pt>
          <cx:pt idx="94543">373</cx:pt>
          <cx:pt idx="94544">416</cx:pt>
          <cx:pt idx="94545">431</cx:pt>
          <cx:pt idx="94546">434</cx:pt>
          <cx:pt idx="94547">435</cx:pt>
          <cx:pt idx="94548">414</cx:pt>
          <cx:pt idx="94549">466</cx:pt>
          <cx:pt idx="94550">426</cx:pt>
          <cx:pt idx="94551">421</cx:pt>
          <cx:pt idx="94552">409</cx:pt>
          <cx:pt idx="94553">369</cx:pt>
          <cx:pt idx="94554">356</cx:pt>
          <cx:pt idx="94555">386</cx:pt>
          <cx:pt idx="94556">309</cx:pt>
          <cx:pt idx="94557">169</cx:pt>
          <cx:pt idx="94558">119</cx:pt>
          <cx:pt idx="94559">61</cx:pt>
          <cx:pt idx="94560">35</cx:pt>
          <cx:pt idx="94561">35</cx:pt>
          <cx:pt idx="94562">71</cx:pt>
          <cx:pt idx="94563">126</cx:pt>
          <cx:pt idx="94564">237</cx:pt>
          <cx:pt idx="94565">379</cx:pt>
          <cx:pt idx="94566">352</cx:pt>
          <cx:pt idx="94567">373</cx:pt>
          <cx:pt idx="94568">402</cx:pt>
          <cx:pt idx="94569">483</cx:pt>
          <cx:pt idx="94570">433</cx:pt>
          <cx:pt idx="94571">453</cx:pt>
          <cx:pt idx="94572">431</cx:pt>
          <cx:pt idx="94573">449</cx:pt>
          <cx:pt idx="94574">453</cx:pt>
          <cx:pt idx="94575">411</cx:pt>
          <cx:pt idx="94576">381</cx:pt>
          <cx:pt idx="94577">373</cx:pt>
          <cx:pt idx="94578">337</cx:pt>
          <cx:pt idx="94579">354</cx:pt>
          <cx:pt idx="94580">318</cx:pt>
          <cx:pt idx="94581">172</cx:pt>
          <cx:pt idx="94582">102</cx:pt>
          <cx:pt idx="94583">58</cx:pt>
          <cx:pt idx="94584">43</cx:pt>
          <cx:pt idx="94585">26</cx:pt>
          <cx:pt idx="94586">47</cx:pt>
          <cx:pt idx="94587">117</cx:pt>
          <cx:pt idx="94588">245</cx:pt>
          <cx:pt idx="94589">358</cx:pt>
          <cx:pt idx="94590">332</cx:pt>
          <cx:pt idx="94591">322</cx:pt>
          <cx:pt idx="94592">353</cx:pt>
          <cx:pt idx="94593">446</cx:pt>
          <cx:pt idx="94594">406</cx:pt>
          <cx:pt idx="94595">396</cx:pt>
          <cx:pt idx="94596">391</cx:pt>
          <cx:pt idx="94597">396</cx:pt>
          <cx:pt idx="94598">408</cx:pt>
          <cx:pt idx="94599">392</cx:pt>
          <cx:pt idx="94600">387</cx:pt>
          <cx:pt idx="94601">343</cx:pt>
          <cx:pt idx="94602">293</cx:pt>
          <cx:pt idx="94603">314</cx:pt>
          <cx:pt idx="94604">284</cx:pt>
          <cx:pt idx="94605">169</cx:pt>
          <cx:pt idx="94606">123</cx:pt>
          <cx:pt idx="94607">79</cx:pt>
          <cx:pt idx="94608">50</cx:pt>
          <cx:pt idx="94609">27</cx:pt>
          <cx:pt idx="94610">45</cx:pt>
          <cx:pt idx="94611">108</cx:pt>
          <cx:pt idx="94612">228</cx:pt>
          <cx:pt idx="94613">320</cx:pt>
          <cx:pt idx="94614">306</cx:pt>
          <cx:pt idx="94615">313</cx:pt>
          <cx:pt idx="94616">351</cx:pt>
          <cx:pt idx="94617">403</cx:pt>
          <cx:pt idx="94618">433</cx:pt>
          <cx:pt idx="94619">417</cx:pt>
          <cx:pt idx="94620">420</cx:pt>
          <cx:pt idx="94621">419</cx:pt>
          <cx:pt idx="94622">433</cx:pt>
          <cx:pt idx="94623">404</cx:pt>
          <cx:pt idx="94624">418</cx:pt>
          <cx:pt idx="94625">424</cx:pt>
          <cx:pt idx="94626">354</cx:pt>
          <cx:pt idx="94627">360</cx:pt>
          <cx:pt idx="94628">312</cx:pt>
          <cx:pt idx="94629">146</cx:pt>
          <cx:pt idx="94630">102</cx:pt>
          <cx:pt idx="94631">71</cx:pt>
          <cx:pt idx="94632">43</cx:pt>
          <cx:pt idx="94633">33</cx:pt>
          <cx:pt idx="94634">51</cx:pt>
          <cx:pt idx="94635">103</cx:pt>
          <cx:pt idx="94636">232</cx:pt>
          <cx:pt idx="94637">348</cx:pt>
          <cx:pt idx="94638">332</cx:pt>
          <cx:pt idx="94639">350</cx:pt>
          <cx:pt idx="94640">398</cx:pt>
          <cx:pt idx="94641">457</cx:pt>
          <cx:pt idx="94642">431</cx:pt>
          <cx:pt idx="94643">430</cx:pt>
          <cx:pt idx="94644">419</cx:pt>
          <cx:pt idx="94645">409</cx:pt>
          <cx:pt idx="94646">431</cx:pt>
          <cx:pt idx="94647">401</cx:pt>
          <cx:pt idx="94648">387</cx:pt>
          <cx:pt idx="94649">386</cx:pt>
          <cx:pt idx="94650">338</cx:pt>
          <cx:pt idx="94651">350</cx:pt>
          <cx:pt idx="94652">303</cx:pt>
          <cx:pt idx="94653">160</cx:pt>
          <cx:pt idx="94654">106</cx:pt>
          <cx:pt idx="94655">46</cx:pt>
          <cx:pt idx="94656">27</cx:pt>
          <cx:pt idx="94657">30</cx:pt>
          <cx:pt idx="94658">73</cx:pt>
          <cx:pt idx="94659">121</cx:pt>
          <cx:pt idx="94660">209</cx:pt>
          <cx:pt idx="94661">348</cx:pt>
          <cx:pt idx="94662">319</cx:pt>
          <cx:pt idx="94663">349</cx:pt>
          <cx:pt idx="94664">391</cx:pt>
          <cx:pt idx="94665">449</cx:pt>
          <cx:pt idx="94666">388</cx:pt>
          <cx:pt idx="94667">400</cx:pt>
          <cx:pt idx="94668">409</cx:pt>
          <cx:pt idx="94669">410</cx:pt>
          <cx:pt idx="94670">410</cx:pt>
          <cx:pt idx="94671">386</cx:pt>
          <cx:pt idx="94672">373</cx:pt>
          <cx:pt idx="94673">356</cx:pt>
          <cx:pt idx="94674">339</cx:pt>
          <cx:pt idx="94675">328</cx:pt>
          <cx:pt idx="94676">279</cx:pt>
          <cx:pt idx="94677">155</cx:pt>
          <cx:pt idx="94678">111</cx:pt>
          <cx:pt idx="94679">44</cx:pt>
          <cx:pt idx="94680">35</cx:pt>
          <cx:pt idx="94681">31</cx:pt>
          <cx:pt idx="94682">59</cx:pt>
          <cx:pt idx="94683">106</cx:pt>
          <cx:pt idx="94684">201</cx:pt>
          <cx:pt idx="94685">353</cx:pt>
          <cx:pt idx="94686">354</cx:pt>
          <cx:pt idx="94687">359</cx:pt>
          <cx:pt idx="94688">384</cx:pt>
          <cx:pt idx="94689">453</cx:pt>
          <cx:pt idx="94690">397</cx:pt>
          <cx:pt idx="94691">393</cx:pt>
          <cx:pt idx="94692">381</cx:pt>
          <cx:pt idx="94693">402</cx:pt>
          <cx:pt idx="94694">410</cx:pt>
          <cx:pt idx="94695">403</cx:pt>
          <cx:pt idx="94696">365</cx:pt>
          <cx:pt idx="94697">375</cx:pt>
          <cx:pt idx="94698">332</cx:pt>
          <cx:pt idx="94699">342</cx:pt>
          <cx:pt idx="94700">298</cx:pt>
          <cx:pt idx="94701">164</cx:pt>
          <cx:pt idx="94702">102</cx:pt>
          <cx:pt idx="94703">47</cx:pt>
          <cx:pt idx="94704">37</cx:pt>
          <cx:pt idx="94705">32</cx:pt>
          <cx:pt idx="94706">76</cx:pt>
          <cx:pt idx="94707">131</cx:pt>
          <cx:pt idx="94708">217</cx:pt>
          <cx:pt idx="94709">350</cx:pt>
          <cx:pt idx="94710">342</cx:pt>
          <cx:pt idx="94711">360</cx:pt>
          <cx:pt idx="94712">398</cx:pt>
          <cx:pt idx="94713">434</cx:pt>
          <cx:pt idx="94714">401</cx:pt>
          <cx:pt idx="94715">413</cx:pt>
          <cx:pt idx="94716">381</cx:pt>
          <cx:pt idx="94717">405</cx:pt>
          <cx:pt idx="94718">396</cx:pt>
          <cx:pt idx="94719">389</cx:pt>
          <cx:pt idx="94720">391</cx:pt>
          <cx:pt idx="94721">381</cx:pt>
          <cx:pt idx="94722">340</cx:pt>
          <cx:pt idx="94723">351</cx:pt>
          <cx:pt idx="94724">293</cx:pt>
          <cx:pt idx="94725">153</cx:pt>
          <cx:pt idx="94726">109</cx:pt>
          <cx:pt idx="94727">56</cx:pt>
          <cx:pt idx="94728">38</cx:pt>
          <cx:pt idx="94729">45</cx:pt>
          <cx:pt idx="94730">72</cx:pt>
          <cx:pt idx="94731">123</cx:pt>
          <cx:pt idx="94732">227</cx:pt>
          <cx:pt idx="94733">373</cx:pt>
          <cx:pt idx="94734">335</cx:pt>
          <cx:pt idx="94735">358</cx:pt>
          <cx:pt idx="94736">405</cx:pt>
          <cx:pt idx="94737">432</cx:pt>
          <cx:pt idx="94738">415</cx:pt>
          <cx:pt idx="94739">421</cx:pt>
          <cx:pt idx="94740">384</cx:pt>
          <cx:pt idx="94741">442</cx:pt>
          <cx:pt idx="94742">423</cx:pt>
          <cx:pt idx="94743">398</cx:pt>
          <cx:pt idx="94744">378</cx:pt>
          <cx:pt idx="94745">362</cx:pt>
          <cx:pt idx="94746">330</cx:pt>
          <cx:pt idx="94747">331</cx:pt>
          <cx:pt idx="94748">285</cx:pt>
          <cx:pt idx="94749">153</cx:pt>
          <cx:pt idx="94750">97</cx:pt>
          <cx:pt idx="94751">58</cx:pt>
          <cx:pt idx="94752">38</cx:pt>
          <cx:pt idx="94753">24</cx:pt>
          <cx:pt idx="94754">57</cx:pt>
          <cx:pt idx="94755">112</cx:pt>
          <cx:pt idx="94756">233</cx:pt>
          <cx:pt idx="94757">349</cx:pt>
          <cx:pt idx="94758">308</cx:pt>
          <cx:pt idx="94759">344</cx:pt>
          <cx:pt idx="94760">368</cx:pt>
          <cx:pt idx="94761">426</cx:pt>
          <cx:pt idx="94762">386</cx:pt>
          <cx:pt idx="94763">400</cx:pt>
          <cx:pt idx="94764">371</cx:pt>
          <cx:pt idx="94765">374</cx:pt>
          <cx:pt idx="94766">398</cx:pt>
          <cx:pt idx="94767">366</cx:pt>
          <cx:pt idx="94768">350</cx:pt>
          <cx:pt idx="94769">350</cx:pt>
          <cx:pt idx="94770">279</cx:pt>
          <cx:pt idx="94771">289</cx:pt>
          <cx:pt idx="94772">255</cx:pt>
          <cx:pt idx="94773">137</cx:pt>
          <cx:pt idx="94774">108</cx:pt>
          <cx:pt idx="94775">75</cx:pt>
          <cx:pt idx="94776">34</cx:pt>
          <cx:pt idx="94777">14</cx:pt>
          <cx:pt idx="94778">28</cx:pt>
          <cx:pt idx="94779">76</cx:pt>
          <cx:pt idx="94780">118</cx:pt>
          <cx:pt idx="94781">180</cx:pt>
          <cx:pt idx="94782">285</cx:pt>
          <cx:pt idx="94783">260</cx:pt>
          <cx:pt idx="94784">318</cx:pt>
          <cx:pt idx="94785">359</cx:pt>
          <cx:pt idx="94786">396</cx:pt>
          <cx:pt idx="94787">372</cx:pt>
          <cx:pt idx="94788">430</cx:pt>
          <cx:pt idx="94789">361</cx:pt>
          <cx:pt idx="94790">412</cx:pt>
          <cx:pt idx="94791">390</cx:pt>
          <cx:pt idx="94792">359</cx:pt>
          <cx:pt idx="94793">376</cx:pt>
          <cx:pt idx="94794">331</cx:pt>
          <cx:pt idx="94795">276</cx:pt>
          <cx:pt idx="94796">324</cx:pt>
          <cx:pt idx="94797">247</cx:pt>
          <cx:pt idx="94798">127</cx:pt>
          <cx:pt idx="94799">80</cx:pt>
          <cx:pt idx="94800">42</cx:pt>
          <cx:pt idx="94801">49</cx:pt>
          <cx:pt idx="94802">40</cx:pt>
          <cx:pt idx="94803">62</cx:pt>
          <cx:pt idx="94804">111</cx:pt>
          <cx:pt idx="94805">188</cx:pt>
          <cx:pt idx="94806">342</cx:pt>
          <cx:pt idx="94807">303</cx:pt>
          <cx:pt idx="94808">341</cx:pt>
          <cx:pt idx="94809">409</cx:pt>
          <cx:pt idx="94810">434</cx:pt>
          <cx:pt idx="94811">392</cx:pt>
          <cx:pt idx="94812">368</cx:pt>
          <cx:pt idx="94813">362</cx:pt>
          <cx:pt idx="94814">391</cx:pt>
          <cx:pt idx="94815">359</cx:pt>
          <cx:pt idx="94816">363</cx:pt>
          <cx:pt idx="94817">359</cx:pt>
          <cx:pt idx="94818">324</cx:pt>
          <cx:pt idx="94819">303</cx:pt>
          <cx:pt idx="94820">306</cx:pt>
          <cx:pt idx="94821">244</cx:pt>
          <cx:pt idx="94822">116</cx:pt>
          <cx:pt idx="94823">73</cx:pt>
          <cx:pt idx="94824">39</cx:pt>
          <cx:pt idx="94825">26</cx:pt>
          <cx:pt idx="94826">31</cx:pt>
          <cx:pt idx="94827">90</cx:pt>
          <cx:pt idx="94828">131</cx:pt>
          <cx:pt idx="94829">177</cx:pt>
          <cx:pt idx="94830">331</cx:pt>
          <cx:pt idx="94831">283</cx:pt>
          <cx:pt idx="94832">320</cx:pt>
          <cx:pt idx="94833">357</cx:pt>
          <cx:pt idx="94834">385</cx:pt>
          <cx:pt idx="94835">355</cx:pt>
          <cx:pt idx="94836">370</cx:pt>
          <cx:pt idx="94837">332</cx:pt>
          <cx:pt idx="94838">386</cx:pt>
          <cx:pt idx="94839">367</cx:pt>
          <cx:pt idx="94840">353</cx:pt>
          <cx:pt idx="94841">358</cx:pt>
          <cx:pt idx="94842">328</cx:pt>
          <cx:pt idx="94843">291</cx:pt>
          <cx:pt idx="94844">316</cx:pt>
          <cx:pt idx="94845">224</cx:pt>
          <cx:pt idx="94846">120</cx:pt>
          <cx:pt idx="94847">77</cx:pt>
          <cx:pt idx="94848">31</cx:pt>
          <cx:pt idx="94849">32</cx:pt>
          <cx:pt idx="94850">31</cx:pt>
          <cx:pt idx="94851">79</cx:pt>
          <cx:pt idx="94852">112</cx:pt>
          <cx:pt idx="94853">177</cx:pt>
          <cx:pt idx="94854">317</cx:pt>
          <cx:pt idx="94855">262</cx:pt>
          <cx:pt idx="94856">315</cx:pt>
          <cx:pt idx="94857">407</cx:pt>
          <cx:pt idx="94858">389</cx:pt>
          <cx:pt idx="94859">372</cx:pt>
          <cx:pt idx="94860">370</cx:pt>
          <cx:pt idx="94861">355</cx:pt>
          <cx:pt idx="94862">404</cx:pt>
          <cx:pt idx="94863">382</cx:pt>
          <cx:pt idx="94864">386</cx:pt>
          <cx:pt idx="94865">392</cx:pt>
          <cx:pt idx="94866">355</cx:pt>
          <cx:pt idx="94867">315</cx:pt>
          <cx:pt idx="94868">338</cx:pt>
          <cx:pt idx="94869">241</cx:pt>
          <cx:pt idx="94870">126</cx:pt>
          <cx:pt idx="94871">78</cx:pt>
          <cx:pt idx="94872">42</cx:pt>
          <cx:pt idx="94873">29</cx:pt>
          <cx:pt idx="94874">43</cx:pt>
          <cx:pt idx="94875">86</cx:pt>
          <cx:pt idx="94876">126</cx:pt>
          <cx:pt idx="94877">197</cx:pt>
          <cx:pt idx="94878">329</cx:pt>
          <cx:pt idx="94879">299</cx:pt>
          <cx:pt idx="94880">335</cx:pt>
          <cx:pt idx="94881">399</cx:pt>
          <cx:pt idx="94882">437</cx:pt>
          <cx:pt idx="94883">398</cx:pt>
          <cx:pt idx="94884">369</cx:pt>
          <cx:pt idx="94885">358</cx:pt>
          <cx:pt idx="94886">382</cx:pt>
          <cx:pt idx="94887">379</cx:pt>
          <cx:pt idx="94888">354</cx:pt>
          <cx:pt idx="94889">407</cx:pt>
          <cx:pt idx="94890">349</cx:pt>
          <cx:pt idx="94891">299</cx:pt>
          <cx:pt idx="94892">323</cx:pt>
          <cx:pt idx="94893">251</cx:pt>
          <cx:pt idx="94894">114</cx:pt>
          <cx:pt idx="94895">73</cx:pt>
          <cx:pt idx="94896">34</cx:pt>
          <cx:pt idx="94897">32</cx:pt>
          <cx:pt idx="94898">37</cx:pt>
          <cx:pt idx="94899">80</cx:pt>
          <cx:pt idx="94900">136</cx:pt>
          <cx:pt idx="94901">217</cx:pt>
          <cx:pt idx="94902">330</cx:pt>
          <cx:pt idx="94903">279</cx:pt>
          <cx:pt idx="94904">352</cx:pt>
          <cx:pt idx="94905">435</cx:pt>
          <cx:pt idx="94906">446</cx:pt>
          <cx:pt idx="94907">401</cx:pt>
          <cx:pt idx="94908">401</cx:pt>
          <cx:pt idx="94909">366</cx:pt>
          <cx:pt idx="94910">408</cx:pt>
          <cx:pt idx="94911">387</cx:pt>
          <cx:pt idx="94912">379</cx:pt>
          <cx:pt idx="94913">384</cx:pt>
          <cx:pt idx="94914">335</cx:pt>
          <cx:pt idx="94915">302</cx:pt>
          <cx:pt idx="94916">313</cx:pt>
          <cx:pt idx="94917">248</cx:pt>
          <cx:pt idx="94918">127</cx:pt>
          <cx:pt idx="94919">74</cx:pt>
          <cx:pt idx="94920">30</cx:pt>
          <cx:pt idx="94921">23</cx:pt>
          <cx:pt idx="94922">34</cx:pt>
          <cx:pt idx="94923">67</cx:pt>
          <cx:pt idx="94924">123</cx:pt>
          <cx:pt idx="94925">193</cx:pt>
          <cx:pt idx="94926">317</cx:pt>
          <cx:pt idx="94927">262</cx:pt>
          <cx:pt idx="94928">327</cx:pt>
          <cx:pt idx="94929">379</cx:pt>
          <cx:pt idx="94930">374</cx:pt>
          <cx:pt idx="94931">353</cx:pt>
          <cx:pt idx="94932">384</cx:pt>
          <cx:pt idx="94933">331</cx:pt>
          <cx:pt idx="94934">364</cx:pt>
          <cx:pt idx="94935">362</cx:pt>
          <cx:pt idx="94936">334</cx:pt>
          <cx:pt idx="94937">310</cx:pt>
          <cx:pt idx="94938">251</cx:pt>
          <cx:pt idx="94939">232</cx:pt>
          <cx:pt idx="94940">253</cx:pt>
          <cx:pt idx="94941">201</cx:pt>
          <cx:pt idx="94942">105</cx:pt>
          <cx:pt idx="94943">86</cx:pt>
          <cx:pt idx="94944">48</cx:pt>
          <cx:pt idx="94945">36</cx:pt>
          <cx:pt idx="94946">22</cx:pt>
          <cx:pt idx="94947">60</cx:pt>
          <cx:pt idx="94948">122</cx:pt>
          <cx:pt idx="94949">178</cx:pt>
          <cx:pt idx="94950">240</cx:pt>
          <cx:pt idx="94951">244</cx:pt>
          <cx:pt idx="94952">281</cx:pt>
          <cx:pt idx="94953">319</cx:pt>
          <cx:pt idx="94954">376</cx:pt>
          <cx:pt idx="94955">355</cx:pt>
          <cx:pt idx="94956">372</cx:pt>
          <cx:pt idx="94957">359</cx:pt>
          <cx:pt idx="94958">434</cx:pt>
          <cx:pt idx="94959">391</cx:pt>
          <cx:pt idx="94960">356</cx:pt>
          <cx:pt idx="94961">356</cx:pt>
          <cx:pt idx="94962">331</cx:pt>
          <cx:pt idx="94963">292</cx:pt>
          <cx:pt idx="94964">317</cx:pt>
          <cx:pt idx="94965">240</cx:pt>
          <cx:pt idx="94966">129</cx:pt>
          <cx:pt idx="94967">80</cx:pt>
          <cx:pt idx="94968">66</cx:pt>
          <cx:pt idx="94969">47</cx:pt>
          <cx:pt idx="94970">48</cx:pt>
          <cx:pt idx="94971">71</cx:pt>
          <cx:pt idx="94972">108</cx:pt>
          <cx:pt idx="94973">156</cx:pt>
          <cx:pt idx="94974">242</cx:pt>
          <cx:pt idx="94975">254</cx:pt>
          <cx:pt idx="94976">282</cx:pt>
          <cx:pt idx="94977">360</cx:pt>
          <cx:pt idx="94978">396</cx:pt>
          <cx:pt idx="94979">353</cx:pt>
          <cx:pt idx="94980">358</cx:pt>
          <cx:pt idx="94981">331</cx:pt>
          <cx:pt idx="94982">369</cx:pt>
          <cx:pt idx="94983">351</cx:pt>
          <cx:pt idx="94984">334</cx:pt>
          <cx:pt idx="94985">344</cx:pt>
          <cx:pt idx="94986">304</cx:pt>
          <cx:pt idx="94987">297</cx:pt>
          <cx:pt idx="94988">291</cx:pt>
          <cx:pt idx="94989">256</cx:pt>
          <cx:pt idx="94990">143</cx:pt>
          <cx:pt idx="94991">91</cx:pt>
          <cx:pt idx="94992">32</cx:pt>
          <cx:pt idx="94993">28</cx:pt>
          <cx:pt idx="94994">32</cx:pt>
          <cx:pt idx="94995">79</cx:pt>
          <cx:pt idx="94996">108</cx:pt>
          <cx:pt idx="94997">132</cx:pt>
          <cx:pt idx="94998">269</cx:pt>
          <cx:pt idx="94999">266</cx:pt>
          <cx:pt idx="95000">276</cx:pt>
          <cx:pt idx="95001">365</cx:pt>
          <cx:pt idx="95002">387</cx:pt>
          <cx:pt idx="95003">352</cx:pt>
          <cx:pt idx="95004">351</cx:pt>
          <cx:pt idx="95005">326</cx:pt>
          <cx:pt idx="95006">362</cx:pt>
          <cx:pt idx="95007">321</cx:pt>
          <cx:pt idx="95008">341</cx:pt>
          <cx:pt idx="95009">364</cx:pt>
          <cx:pt idx="95010">319</cx:pt>
          <cx:pt idx="95011">274</cx:pt>
          <cx:pt idx="95012">308</cx:pt>
          <cx:pt idx="95013">230</cx:pt>
          <cx:pt idx="95014">109</cx:pt>
          <cx:pt idx="95015">74</cx:pt>
          <cx:pt idx="95016">33</cx:pt>
          <cx:pt idx="95017">29</cx:pt>
          <cx:pt idx="95018">41</cx:pt>
          <cx:pt idx="95019">83</cx:pt>
          <cx:pt idx="95020">102</cx:pt>
          <cx:pt idx="95021">131</cx:pt>
          <cx:pt idx="95022">273</cx:pt>
          <cx:pt idx="95023">259</cx:pt>
          <cx:pt idx="95024">309</cx:pt>
          <cx:pt idx="95025">369</cx:pt>
          <cx:pt idx="95026">373</cx:pt>
          <cx:pt idx="95027">342</cx:pt>
          <cx:pt idx="95028">370</cx:pt>
          <cx:pt idx="95029">336</cx:pt>
          <cx:pt idx="95030">376</cx:pt>
          <cx:pt idx="95031">325</cx:pt>
          <cx:pt idx="95032">338</cx:pt>
          <cx:pt idx="95033">369</cx:pt>
          <cx:pt idx="95034">349</cx:pt>
          <cx:pt idx="95035">292</cx:pt>
          <cx:pt idx="95036">308</cx:pt>
          <cx:pt idx="95037">217</cx:pt>
          <cx:pt idx="95038">98</cx:pt>
          <cx:pt idx="95039">67</cx:pt>
          <cx:pt idx="95040">29</cx:pt>
          <cx:pt idx="95041">21</cx:pt>
          <cx:pt idx="95042">31</cx:pt>
          <cx:pt idx="95043">82</cx:pt>
          <cx:pt idx="95044">121</cx:pt>
          <cx:pt idx="95045">147</cx:pt>
          <cx:pt idx="95046">293</cx:pt>
          <cx:pt idx="95047">272</cx:pt>
          <cx:pt idx="95048">319</cx:pt>
          <cx:pt idx="95049">363</cx:pt>
          <cx:pt idx="95050">401</cx:pt>
          <cx:pt idx="95051">354</cx:pt>
          <cx:pt idx="95052">359</cx:pt>
          <cx:pt idx="95053">330</cx:pt>
          <cx:pt idx="95054">326</cx:pt>
          <cx:pt idx="95055">301</cx:pt>
          <cx:pt idx="95056">310</cx:pt>
          <cx:pt idx="95057">360</cx:pt>
          <cx:pt idx="95058">314</cx:pt>
          <cx:pt idx="95059">281</cx:pt>
          <cx:pt idx="95060">317</cx:pt>
          <cx:pt idx="95061">202</cx:pt>
          <cx:pt idx="95062">113</cx:pt>
          <cx:pt idx="95063">72</cx:pt>
          <cx:pt idx="95064">34</cx:pt>
          <cx:pt idx="95065">34</cx:pt>
          <cx:pt idx="95066">41</cx:pt>
          <cx:pt idx="95067">71</cx:pt>
          <cx:pt idx="95068">111</cx:pt>
          <cx:pt idx="95069">161</cx:pt>
          <cx:pt idx="95070">293</cx:pt>
          <cx:pt idx="95071">273</cx:pt>
          <cx:pt idx="95072">314</cx:pt>
          <cx:pt idx="95073">384</cx:pt>
          <cx:pt idx="95074">446</cx:pt>
          <cx:pt idx="95075">383</cx:pt>
          <cx:pt idx="95076">386</cx:pt>
          <cx:pt idx="95077">345</cx:pt>
          <cx:pt idx="95078">407</cx:pt>
          <cx:pt idx="95079">342</cx:pt>
          <cx:pt idx="95080">293</cx:pt>
          <cx:pt idx="95081">317</cx:pt>
          <cx:pt idx="95082">310</cx:pt>
          <cx:pt idx="95083">271</cx:pt>
          <cx:pt idx="95084">281</cx:pt>
          <cx:pt idx="95085">212</cx:pt>
          <cx:pt idx="95086">106</cx:pt>
          <cx:pt idx="95087">81</cx:pt>
          <cx:pt idx="95088">21</cx:pt>
          <cx:pt idx="95089">18</cx:pt>
          <cx:pt idx="95090">29</cx:pt>
          <cx:pt idx="95091">53</cx:pt>
          <cx:pt idx="95092">93</cx:pt>
          <cx:pt idx="95093">153</cx:pt>
          <cx:pt idx="95094">263</cx:pt>
          <cx:pt idx="95095">237</cx:pt>
          <cx:pt idx="95096">281</cx:pt>
          <cx:pt idx="95097">345</cx:pt>
          <cx:pt idx="95098">318</cx:pt>
          <cx:pt idx="95099">280</cx:pt>
          <cx:pt idx="95100">329</cx:pt>
          <cx:pt idx="95101">261</cx:pt>
          <cx:pt idx="95102">289</cx:pt>
          <cx:pt idx="95103">245</cx:pt>
          <cx:pt idx="95104">247</cx:pt>
          <cx:pt idx="95105">255</cx:pt>
          <cx:pt idx="95106">225</cx:pt>
          <cx:pt idx="95107">202</cx:pt>
          <cx:pt idx="95108">196</cx:pt>
          <cx:pt idx="95109">158</cx:pt>
          <cx:pt idx="95110">80</cx:pt>
          <cx:pt idx="95111">51</cx:pt>
          <cx:pt idx="95112">27</cx:pt>
          <cx:pt idx="95113">20</cx:pt>
          <cx:pt idx="95114">19</cx:pt>
          <cx:pt idx="95115">35</cx:pt>
          <cx:pt idx="95116">71</cx:pt>
          <cx:pt idx="95117">134</cx:pt>
          <cx:pt idx="95118">211</cx:pt>
          <cx:pt idx="95119">219</cx:pt>
          <cx:pt idx="95120">269</cx:pt>
          <cx:pt idx="95121">313</cx:pt>
          <cx:pt idx="95122">358</cx:pt>
          <cx:pt idx="95123">339</cx:pt>
          <cx:pt idx="95124">362</cx:pt>
          <cx:pt idx="95125">343</cx:pt>
          <cx:pt idx="95126">379</cx:pt>
          <cx:pt idx="95127">339</cx:pt>
          <cx:pt idx="95128">316</cx:pt>
          <cx:pt idx="95129">366</cx:pt>
          <cx:pt idx="95130">326</cx:pt>
          <cx:pt idx="95131">279</cx:pt>
          <cx:pt idx="95132">329</cx:pt>
          <cx:pt idx="95133">242</cx:pt>
          <cx:pt idx="95134">95</cx:pt>
          <cx:pt idx="95135">59</cx:pt>
          <cx:pt idx="95136">30</cx:pt>
          <cx:pt idx="95137">46</cx:pt>
          <cx:pt idx="95138">24</cx:pt>
          <cx:pt idx="95139">45</cx:pt>
          <cx:pt idx="95140">72</cx:pt>
          <cx:pt idx="95141">138</cx:pt>
          <cx:pt idx="95142">261</cx:pt>
          <cx:pt idx="95143">254</cx:pt>
          <cx:pt idx="95144">275</cx:pt>
          <cx:pt idx="95145">354</cx:pt>
          <cx:pt idx="95146">329</cx:pt>
          <cx:pt idx="95147">296</cx:pt>
          <cx:pt idx="95148">320</cx:pt>
          <cx:pt idx="95149">271</cx:pt>
          <cx:pt idx="95150">307</cx:pt>
          <cx:pt idx="95151">290</cx:pt>
          <cx:pt idx="95152">284</cx:pt>
          <cx:pt idx="95153">350</cx:pt>
          <cx:pt idx="95154">298</cx:pt>
          <cx:pt idx="95155">265</cx:pt>
          <cx:pt idx="95156">259</cx:pt>
          <cx:pt idx="95157">179</cx:pt>
          <cx:pt idx="95158">103</cx:pt>
          <cx:pt idx="95159">57</cx:pt>
          <cx:pt idx="95160">18</cx:pt>
          <cx:pt idx="95161">18</cx:pt>
          <cx:pt idx="95162">21</cx:pt>
          <cx:pt idx="95163">78</cx:pt>
          <cx:pt idx="95164">94</cx:pt>
          <cx:pt idx="95165">140</cx:pt>
          <cx:pt idx="95166">285</cx:pt>
          <cx:pt idx="95167">260</cx:pt>
          <cx:pt idx="95168">278</cx:pt>
          <cx:pt idx="95169">348</cx:pt>
          <cx:pt idx="95170">361</cx:pt>
          <cx:pt idx="95171">314</cx:pt>
          <cx:pt idx="95172">345</cx:pt>
          <cx:pt idx="95173">278</cx:pt>
          <cx:pt idx="95174">337</cx:pt>
          <cx:pt idx="95175">295</cx:pt>
          <cx:pt idx="95176">316</cx:pt>
          <cx:pt idx="95177">351</cx:pt>
          <cx:pt idx="95178">319</cx:pt>
          <cx:pt idx="95179">275</cx:pt>
          <cx:pt idx="95180">292</cx:pt>
          <cx:pt idx="95181">211</cx:pt>
          <cx:pt idx="95182">100</cx:pt>
          <cx:pt idx="95183">63</cx:pt>
          <cx:pt idx="95184">23</cx:pt>
          <cx:pt idx="95185">26</cx:pt>
          <cx:pt idx="95186">25</cx:pt>
          <cx:pt idx="95187">59</cx:pt>
          <cx:pt idx="95188">89</cx:pt>
          <cx:pt idx="95189">134</cx:pt>
          <cx:pt idx="95190">255</cx:pt>
          <cx:pt idx="95191">220</cx:pt>
          <cx:pt idx="95192">261</cx:pt>
          <cx:pt idx="95193">339</cx:pt>
          <cx:pt idx="95194">301</cx:pt>
          <cx:pt idx="95195">289</cx:pt>
          <cx:pt idx="95196">308</cx:pt>
          <cx:pt idx="95197">270</cx:pt>
          <cx:pt idx="95198">316</cx:pt>
          <cx:pt idx="95199">260</cx:pt>
          <cx:pt idx="95200">281</cx:pt>
          <cx:pt idx="95201">318</cx:pt>
          <cx:pt idx="95202">280</cx:pt>
          <cx:pt idx="95203">251</cx:pt>
          <cx:pt idx="95204">282</cx:pt>
          <cx:pt idx="95205">167</cx:pt>
          <cx:pt idx="95206">102</cx:pt>
          <cx:pt idx="95207">54</cx:pt>
          <cx:pt idx="95208">20</cx:pt>
          <cx:pt idx="95209">28</cx:pt>
          <cx:pt idx="95210">35</cx:pt>
          <cx:pt idx="95211">76</cx:pt>
          <cx:pt idx="95212">104</cx:pt>
          <cx:pt idx="95213">128</cx:pt>
          <cx:pt idx="95214">274</cx:pt>
          <cx:pt idx="95215">233</cx:pt>
          <cx:pt idx="95216">266</cx:pt>
          <cx:pt idx="95217">321</cx:pt>
          <cx:pt idx="95218">363</cx:pt>
          <cx:pt idx="95219">338</cx:pt>
          <cx:pt idx="95220">342</cx:pt>
          <cx:pt idx="95221">281</cx:pt>
          <cx:pt idx="95222">296</cx:pt>
          <cx:pt idx="95223">287</cx:pt>
          <cx:pt idx="95224">261</cx:pt>
          <cx:pt idx="95225">323</cx:pt>
          <cx:pt idx="95226">304</cx:pt>
          <cx:pt idx="95227">254</cx:pt>
          <cx:pt idx="95228">294</cx:pt>
          <cx:pt idx="95229">172</cx:pt>
          <cx:pt idx="95230">106</cx:pt>
          <cx:pt idx="95231">66</cx:pt>
          <cx:pt idx="95232">23</cx:pt>
          <cx:pt idx="95233">28</cx:pt>
          <cx:pt idx="95234">25</cx:pt>
          <cx:pt idx="95235">69</cx:pt>
          <cx:pt idx="95236">91</cx:pt>
          <cx:pt idx="95237">135</cx:pt>
          <cx:pt idx="95238">282</cx:pt>
          <cx:pt idx="95239">236</cx:pt>
          <cx:pt idx="95240">275</cx:pt>
          <cx:pt idx="95241">332</cx:pt>
          <cx:pt idx="95242">379</cx:pt>
          <cx:pt idx="95243">342</cx:pt>
          <cx:pt idx="95244">325</cx:pt>
          <cx:pt idx="95245">288</cx:pt>
          <cx:pt idx="95246">355</cx:pt>
          <cx:pt idx="95247">312</cx:pt>
          <cx:pt idx="95248">285</cx:pt>
          <cx:pt idx="95249">345</cx:pt>
          <cx:pt idx="95250">308</cx:pt>
          <cx:pt idx="95251">258</cx:pt>
          <cx:pt idx="95252">292</cx:pt>
          <cx:pt idx="95253">199</cx:pt>
          <cx:pt idx="95254">114</cx:pt>
          <cx:pt idx="95255">73</cx:pt>
          <cx:pt idx="95256">27</cx:pt>
          <cx:pt idx="95257">18</cx:pt>
          <cx:pt idx="95258">18</cx:pt>
          <cx:pt idx="95259">43</cx:pt>
          <cx:pt idx="95260">61</cx:pt>
          <cx:pt idx="95261">131</cx:pt>
          <cx:pt idx="95262">264</cx:pt>
          <cx:pt idx="95263">239</cx:pt>
          <cx:pt idx="95264">265</cx:pt>
          <cx:pt idx="95265">344</cx:pt>
          <cx:pt idx="95266">339</cx:pt>
          <cx:pt idx="95267">302</cx:pt>
          <cx:pt idx="95268">340</cx:pt>
          <cx:pt idx="95269">277</cx:pt>
          <cx:pt idx="95270">295</cx:pt>
          <cx:pt idx="95271">267</cx:pt>
          <cx:pt idx="95272">246</cx:pt>
          <cx:pt idx="95273">242</cx:pt>
          <cx:pt idx="95274">249</cx:pt>
          <cx:pt idx="95275">184</cx:pt>
          <cx:pt idx="95276">208</cx:pt>
          <cx:pt idx="95277">171</cx:pt>
          <cx:pt idx="95278">83</cx:pt>
          <cx:pt idx="95279">50</cx:pt>
          <cx:pt idx="95280">19</cx:pt>
          <cx:pt idx="95281">20</cx:pt>
          <cx:pt idx="95282">16</cx:pt>
          <cx:pt idx="95283">36</cx:pt>
          <cx:pt idx="95284">63</cx:pt>
          <cx:pt idx="95285">118</cx:pt>
          <cx:pt idx="95286">209</cx:pt>
          <cx:pt idx="95287">224</cx:pt>
          <cx:pt idx="95288">248</cx:pt>
          <cx:pt idx="95289">301</cx:pt>
          <cx:pt idx="95290">319</cx:pt>
          <cx:pt idx="95291">320</cx:pt>
          <cx:pt idx="95292">368</cx:pt>
          <cx:pt idx="95293">353</cx:pt>
          <cx:pt idx="95294">350</cx:pt>
          <cx:pt idx="95295">342</cx:pt>
          <cx:pt idx="95296">322</cx:pt>
          <cx:pt idx="95297">344</cx:pt>
          <cx:pt idx="95298">320</cx:pt>
          <cx:pt idx="95299">275</cx:pt>
          <cx:pt idx="95300">313</cx:pt>
          <cx:pt idx="95301">241</cx:pt>
          <cx:pt idx="95302">109</cx:pt>
          <cx:pt idx="95303">59</cx:pt>
          <cx:pt idx="95304">29</cx:pt>
          <cx:pt idx="95305">38</cx:pt>
          <cx:pt idx="95306">32</cx:pt>
          <cx:pt idx="95307">55</cx:pt>
          <cx:pt idx="95308">78</cx:pt>
          <cx:pt idx="95309">146</cx:pt>
          <cx:pt idx="95310">327</cx:pt>
          <cx:pt idx="95311">270</cx:pt>
          <cx:pt idx="95312">303</cx:pt>
          <cx:pt idx="95313">378</cx:pt>
          <cx:pt idx="95314">386</cx:pt>
          <cx:pt idx="95315">339</cx:pt>
          <cx:pt idx="95316">367</cx:pt>
          <cx:pt idx="95317">300</cx:pt>
          <cx:pt idx="95318">342</cx:pt>
          <cx:pt idx="95319">331</cx:pt>
          <cx:pt idx="95320">307</cx:pt>
          <cx:pt idx="95321">382</cx:pt>
          <cx:pt idx="95322">337</cx:pt>
          <cx:pt idx="95323">286</cx:pt>
          <cx:pt idx="95324">291</cx:pt>
          <cx:pt idx="95325">211</cx:pt>
          <cx:pt idx="95326">108</cx:pt>
          <cx:pt idx="95327">57</cx:pt>
          <cx:pt idx="95328">21</cx:pt>
          <cx:pt idx="95329">22</cx:pt>
          <cx:pt idx="95330">31</cx:pt>
          <cx:pt idx="95331">72</cx:pt>
          <cx:pt idx="95332">104</cx:pt>
          <cx:pt idx="95333">144</cx:pt>
          <cx:pt idx="95334">294</cx:pt>
          <cx:pt idx="95335">280</cx:pt>
          <cx:pt idx="95336">275</cx:pt>
          <cx:pt idx="95337">359</cx:pt>
          <cx:pt idx="95338">378</cx:pt>
          <cx:pt idx="95339">292</cx:pt>
          <cx:pt idx="95340">353</cx:pt>
          <cx:pt idx="95341">309</cx:pt>
          <cx:pt idx="95342">306</cx:pt>
          <cx:pt idx="95343">304</cx:pt>
          <cx:pt idx="95344">298</cx:pt>
          <cx:pt idx="95345">358</cx:pt>
          <cx:pt idx="95346">307</cx:pt>
          <cx:pt idx="95347">278</cx:pt>
          <cx:pt idx="95348">295</cx:pt>
          <cx:pt idx="95349">217</cx:pt>
          <cx:pt idx="95350">103</cx:pt>
          <cx:pt idx="95351">63</cx:pt>
          <cx:pt idx="95352">27</cx:pt>
          <cx:pt idx="95353">23</cx:pt>
          <cx:pt idx="95354">36</cx:pt>
          <cx:pt idx="95355">76</cx:pt>
          <cx:pt idx="95356">99</cx:pt>
          <cx:pt idx="95357">126</cx:pt>
          <cx:pt idx="95358">285</cx:pt>
          <cx:pt idx="95359">284</cx:pt>
          <cx:pt idx="95360">280</cx:pt>
          <cx:pt idx="95361">373</cx:pt>
          <cx:pt idx="95362">366</cx:pt>
          <cx:pt idx="95363">317</cx:pt>
          <cx:pt idx="95364">377</cx:pt>
          <cx:pt idx="95365">307</cx:pt>
          <cx:pt idx="95366">305</cx:pt>
          <cx:pt idx="95367">298</cx:pt>
          <cx:pt idx="95368">314</cx:pt>
          <cx:pt idx="95369">341</cx:pt>
          <cx:pt idx="95370">316</cx:pt>
          <cx:pt idx="95371">273</cx:pt>
          <cx:pt idx="95372">290</cx:pt>
          <cx:pt idx="95373">215</cx:pt>
          <cx:pt idx="95374">117</cx:pt>
          <cx:pt idx="95375">60</cx:pt>
          <cx:pt idx="95376">25</cx:pt>
          <cx:pt idx="95377">19</cx:pt>
          <cx:pt idx="95378">29</cx:pt>
          <cx:pt idx="95379">81</cx:pt>
          <cx:pt idx="95380">104</cx:pt>
          <cx:pt idx="95381">138</cx:pt>
          <cx:pt idx="95382">287</cx:pt>
          <cx:pt idx="95383">279</cx:pt>
          <cx:pt idx="95384">301</cx:pt>
          <cx:pt idx="95385">360</cx:pt>
          <cx:pt idx="95386">402</cx:pt>
          <cx:pt idx="95387">337</cx:pt>
          <cx:pt idx="95388">361</cx:pt>
          <cx:pt idx="95389">313</cx:pt>
          <cx:pt idx="95390">352</cx:pt>
          <cx:pt idx="95391">328</cx:pt>
          <cx:pt idx="95392">311</cx:pt>
          <cx:pt idx="95393">347</cx:pt>
          <cx:pt idx="95394">332</cx:pt>
          <cx:pt idx="95395">261</cx:pt>
          <cx:pt idx="95396">324</cx:pt>
          <cx:pt idx="95397">233</cx:pt>
          <cx:pt idx="95398">122</cx:pt>
          <cx:pt idx="95399">65</cx:pt>
          <cx:pt idx="95400">24</cx:pt>
          <cx:pt idx="95401">22</cx:pt>
          <cx:pt idx="95402">26</cx:pt>
          <cx:pt idx="95403">73</cx:pt>
          <cx:pt idx="95404">86</cx:pt>
          <cx:pt idx="95405">151</cx:pt>
          <cx:pt idx="95406">314</cx:pt>
          <cx:pt idx="95407">289</cx:pt>
          <cx:pt idx="95408">298</cx:pt>
          <cx:pt idx="95409">403</cx:pt>
          <cx:pt idx="95410">398</cx:pt>
          <cx:pt idx="95411">350</cx:pt>
          <cx:pt idx="95412">372</cx:pt>
          <cx:pt idx="95413">326</cx:pt>
          <cx:pt idx="95414">354</cx:pt>
          <cx:pt idx="95415">357</cx:pt>
          <cx:pt idx="95416">290</cx:pt>
          <cx:pt idx="95417">335</cx:pt>
          <cx:pt idx="95418">337</cx:pt>
          <cx:pt idx="95419">280</cx:pt>
          <cx:pt idx="95420">295</cx:pt>
          <cx:pt idx="95421">223</cx:pt>
          <cx:pt idx="95422">110</cx:pt>
          <cx:pt idx="95423">63</cx:pt>
          <cx:pt idx="95424">26</cx:pt>
          <cx:pt idx="95425">16</cx:pt>
          <cx:pt idx="95426">19</cx:pt>
          <cx:pt idx="95427">44</cx:pt>
          <cx:pt idx="95428">72</cx:pt>
          <cx:pt idx="95429">145</cx:pt>
          <cx:pt idx="95430">275</cx:pt>
          <cx:pt idx="95431">233</cx:pt>
          <cx:pt idx="95432">266</cx:pt>
          <cx:pt idx="95433">313</cx:pt>
          <cx:pt idx="95434">346</cx:pt>
          <cx:pt idx="95435">283</cx:pt>
          <cx:pt idx="95436">342</cx:pt>
          <cx:pt idx="95437">288</cx:pt>
          <cx:pt idx="95438">298</cx:pt>
          <cx:pt idx="95439">277</cx:pt>
          <cx:pt idx="95440">264</cx:pt>
          <cx:pt idx="95441">270</cx:pt>
          <cx:pt idx="95442">258</cx:pt>
          <cx:pt idx="95443">199</cx:pt>
          <cx:pt idx="95444">220</cx:pt>
          <cx:pt idx="95445">182</cx:pt>
          <cx:pt idx="95446">71</cx:pt>
          <cx:pt idx="95447">47</cx:pt>
          <cx:pt idx="95448">18</cx:pt>
          <cx:pt idx="95449">14</cx:pt>
          <cx:pt idx="95450">11</cx:pt>
          <cx:pt idx="95451">42</cx:pt>
          <cx:pt idx="95452">79</cx:pt>
          <cx:pt idx="95453">130</cx:pt>
          <cx:pt idx="95454">207</cx:pt>
          <cx:pt idx="95455">200</cx:pt>
          <cx:pt idx="95456">232</cx:pt>
          <cx:pt idx="95457">288</cx:pt>
          <cx:pt idx="95458">382</cx:pt>
          <cx:pt idx="95459">352</cx:pt>
          <cx:pt idx="95460">374</cx:pt>
          <cx:pt idx="95461">344</cx:pt>
          <cx:pt idx="95462">364</cx:pt>
          <cx:pt idx="95463">374</cx:pt>
          <cx:pt idx="95464">337</cx:pt>
          <cx:pt idx="95465">358</cx:pt>
          <cx:pt idx="95466">346</cx:pt>
          <cx:pt idx="95467">296</cx:pt>
          <cx:pt idx="95468">317</cx:pt>
          <cx:pt idx="95469">265</cx:pt>
          <cx:pt idx="95470">129</cx:pt>
          <cx:pt idx="95471">58</cx:pt>
          <cx:pt idx="95472">39</cx:pt>
          <cx:pt idx="95473">25</cx:pt>
          <cx:pt idx="95474">30</cx:pt>
          <cx:pt idx="95475">54</cx:pt>
          <cx:pt idx="95476">83</cx:pt>
          <cx:pt idx="95477">138</cx:pt>
          <cx:pt idx="95478">322</cx:pt>
          <cx:pt idx="95479">325</cx:pt>
          <cx:pt idx="95480">346</cx:pt>
          <cx:pt idx="95481">410</cx:pt>
          <cx:pt idx="95482">434</cx:pt>
          <cx:pt idx="95483">369</cx:pt>
          <cx:pt idx="95484">396</cx:pt>
          <cx:pt idx="95485">361</cx:pt>
          <cx:pt idx="95486">374</cx:pt>
          <cx:pt idx="95487">354</cx:pt>
          <cx:pt idx="95488">347</cx:pt>
          <cx:pt idx="95489">383</cx:pt>
          <cx:pt idx="95490">326</cx:pt>
          <cx:pt idx="95491">298</cx:pt>
          <cx:pt idx="95492">300</cx:pt>
          <cx:pt idx="95493">242</cx:pt>
          <cx:pt idx="95494">116</cx:pt>
          <cx:pt idx="95495">62</cx:pt>
          <cx:pt idx="95496">25</cx:pt>
          <cx:pt idx="95497">25</cx:pt>
          <cx:pt idx="95498">28</cx:pt>
          <cx:pt idx="95499">75</cx:pt>
          <cx:pt idx="95500">109</cx:pt>
          <cx:pt idx="95501">138</cx:pt>
          <cx:pt idx="95502">319</cx:pt>
          <cx:pt idx="95503">322</cx:pt>
          <cx:pt idx="95504">317</cx:pt>
          <cx:pt idx="95505">372</cx:pt>
          <cx:pt idx="95506">409</cx:pt>
          <cx:pt idx="95507">316</cx:pt>
          <cx:pt idx="95508">351</cx:pt>
          <cx:pt idx="95509">318</cx:pt>
          <cx:pt idx="95510">351</cx:pt>
          <cx:pt idx="95511">327</cx:pt>
          <cx:pt idx="95512">336</cx:pt>
          <cx:pt idx="95513">376</cx:pt>
          <cx:pt idx="95514">343</cx:pt>
          <cx:pt idx="95515">285</cx:pt>
          <cx:pt idx="95516">316</cx:pt>
          <cx:pt idx="95517">225</cx:pt>
          <cx:pt idx="95518">106</cx:pt>
          <cx:pt idx="95519">67</cx:pt>
          <cx:pt idx="95520">23</cx:pt>
          <cx:pt idx="95521">22</cx:pt>
          <cx:pt idx="95522">27</cx:pt>
          <cx:pt idx="95523">75</cx:pt>
          <cx:pt idx="95524">107</cx:pt>
          <cx:pt idx="95525">141</cx:pt>
          <cx:pt idx="95526">297</cx:pt>
          <cx:pt idx="95527">300</cx:pt>
          <cx:pt idx="95528">346</cx:pt>
          <cx:pt idx="95529">404</cx:pt>
          <cx:pt idx="95530">403</cx:pt>
          <cx:pt idx="95531">354</cx:pt>
          <cx:pt idx="95532">384</cx:pt>
          <cx:pt idx="95533">330</cx:pt>
          <cx:pt idx="95534">377</cx:pt>
          <cx:pt idx="95535">322</cx:pt>
          <cx:pt idx="95536">331</cx:pt>
          <cx:pt idx="95537">383</cx:pt>
          <cx:pt idx="95538">350</cx:pt>
          <cx:pt idx="95539">320</cx:pt>
          <cx:pt idx="95540">331</cx:pt>
          <cx:pt idx="95541">246</cx:pt>
          <cx:pt idx="95542">123</cx:pt>
          <cx:pt idx="95543">71</cx:pt>
          <cx:pt idx="95544">27</cx:pt>
          <cx:pt idx="95545">24</cx:pt>
          <cx:pt idx="95546">33</cx:pt>
          <cx:pt idx="95547">85</cx:pt>
          <cx:pt idx="95548">115</cx:pt>
          <cx:pt idx="95549">146</cx:pt>
          <cx:pt idx="95550">316</cx:pt>
          <cx:pt idx="95551">294</cx:pt>
          <cx:pt idx="95552">323</cx:pt>
          <cx:pt idx="95553">404</cx:pt>
          <cx:pt idx="95554">424</cx:pt>
          <cx:pt idx="95555">339</cx:pt>
          <cx:pt idx="95556">381</cx:pt>
          <cx:pt idx="95557">354</cx:pt>
          <cx:pt idx="95558">371</cx:pt>
          <cx:pt idx="95559">351</cx:pt>
          <cx:pt idx="95560">329</cx:pt>
          <cx:pt idx="95561">373</cx:pt>
          <cx:pt idx="95562">356</cx:pt>
          <cx:pt idx="95563">304</cx:pt>
          <cx:pt idx="95564">323</cx:pt>
          <cx:pt idx="95565">239</cx:pt>
          <cx:pt idx="95566">113</cx:pt>
          <cx:pt idx="95567">72</cx:pt>
          <cx:pt idx="95568">31</cx:pt>
          <cx:pt idx="95569">16</cx:pt>
          <cx:pt idx="95570">30</cx:pt>
          <cx:pt idx="95571">79</cx:pt>
          <cx:pt idx="95572">98</cx:pt>
          <cx:pt idx="95573">161</cx:pt>
          <cx:pt idx="95574">316</cx:pt>
          <cx:pt idx="95575">312</cx:pt>
          <cx:pt idx="95576">351</cx:pt>
          <cx:pt idx="95577">410</cx:pt>
          <cx:pt idx="95578">420</cx:pt>
          <cx:pt idx="95579">386</cx:pt>
          <cx:pt idx="95580">391</cx:pt>
          <cx:pt idx="95581">356</cx:pt>
          <cx:pt idx="95582">393</cx:pt>
          <cx:pt idx="95583">387</cx:pt>
          <cx:pt idx="95584">353</cx:pt>
          <cx:pt idx="95585">410</cx:pt>
          <cx:pt idx="95586">364</cx:pt>
          <cx:pt idx="95587">319</cx:pt>
          <cx:pt idx="95588">332</cx:pt>
          <cx:pt idx="95589">248</cx:pt>
          <cx:pt idx="95590">119</cx:pt>
          <cx:pt idx="95591">68</cx:pt>
          <cx:pt idx="95592">27</cx:pt>
          <cx:pt idx="95593">11</cx:pt>
          <cx:pt idx="95594">21</cx:pt>
          <cx:pt idx="95595">59</cx:pt>
          <cx:pt idx="95596">85</cx:pt>
          <cx:pt idx="95597">141</cx:pt>
          <cx:pt idx="95598">268</cx:pt>
          <cx:pt idx="95599">244</cx:pt>
          <cx:pt idx="95600">282</cx:pt>
          <cx:pt idx="95601">311</cx:pt>
          <cx:pt idx="95602">343</cx:pt>
          <cx:pt idx="95603">300</cx:pt>
          <cx:pt idx="95604">336</cx:pt>
          <cx:pt idx="95605">282</cx:pt>
          <cx:pt idx="95606">293</cx:pt>
          <cx:pt idx="95607">266</cx:pt>
          <cx:pt idx="95608">254</cx:pt>
          <cx:pt idx="95609">239</cx:pt>
          <cx:pt idx="95610">233</cx:pt>
          <cx:pt idx="95611">197</cx:pt>
          <cx:pt idx="95612">207</cx:pt>
          <cx:pt idx="95613">161</cx:pt>
          <cx:pt idx="95614">80</cx:pt>
          <cx:pt idx="95615">37</cx:pt>
          <cx:pt idx="95616">19</cx:pt>
          <cx:pt idx="95617">16</cx:pt>
          <cx:pt idx="95618">20</cx:pt>
          <cx:pt idx="95619">51</cx:pt>
          <cx:pt idx="95620">72</cx:pt>
          <cx:pt idx="95621">125</cx:pt>
          <cx:pt idx="95622">215</cx:pt>
          <cx:pt idx="95623">219</cx:pt>
          <cx:pt idx="95624">216</cx:pt>
          <cx:pt idx="95625">283</cx:pt>
          <cx:pt idx="95626">344</cx:pt>
          <cx:pt idx="95627">350</cx:pt>
          <cx:pt idx="95628">356</cx:pt>
          <cx:pt idx="95629">321</cx:pt>
          <cx:pt idx="95630">352</cx:pt>
          <cx:pt idx="95631">327</cx:pt>
          <cx:pt idx="95632">318</cx:pt>
          <cx:pt idx="95633">348</cx:pt>
          <cx:pt idx="95634">323</cx:pt>
          <cx:pt idx="95635">278</cx:pt>
          <cx:pt idx="95636">312</cx:pt>
          <cx:pt idx="95637">260</cx:pt>
          <cx:pt idx="95638">119</cx:pt>
          <cx:pt idx="95639">60</cx:pt>
          <cx:pt idx="95640">35</cx:pt>
          <cx:pt idx="95641">29</cx:pt>
          <cx:pt idx="95642">24</cx:pt>
          <cx:pt idx="95643">55</cx:pt>
          <cx:pt idx="95644">80</cx:pt>
          <cx:pt idx="95645">148</cx:pt>
          <cx:pt idx="95646">304</cx:pt>
          <cx:pt idx="95647">279</cx:pt>
          <cx:pt idx="95648">287</cx:pt>
          <cx:pt idx="95649">385</cx:pt>
          <cx:pt idx="95650">398</cx:pt>
          <cx:pt idx="95651">338</cx:pt>
          <cx:pt idx="95652">363</cx:pt>
          <cx:pt idx="95653">308</cx:pt>
          <cx:pt idx="95654">316</cx:pt>
          <cx:pt idx="95655">327</cx:pt>
          <cx:pt idx="95656">305</cx:pt>
          <cx:pt idx="95657">330</cx:pt>
          <cx:pt idx="95658">321</cx:pt>
          <cx:pt idx="95659">274</cx:pt>
          <cx:pt idx="95660">286</cx:pt>
          <cx:pt idx="95661">226</cx:pt>
          <cx:pt idx="95662">126</cx:pt>
          <cx:pt idx="95663">76</cx:pt>
          <cx:pt idx="95664">27</cx:pt>
          <cx:pt idx="95665">18</cx:pt>
          <cx:pt idx="95666">18</cx:pt>
          <cx:pt idx="95667">67</cx:pt>
          <cx:pt idx="95668">89</cx:pt>
          <cx:pt idx="95669">135</cx:pt>
          <cx:pt idx="95670">290</cx:pt>
          <cx:pt idx="95671">271</cx:pt>
          <cx:pt idx="95672">259</cx:pt>
          <cx:pt idx="95673">342</cx:pt>
          <cx:pt idx="95674">345</cx:pt>
          <cx:pt idx="95675">311</cx:pt>
          <cx:pt idx="95676">332</cx:pt>
          <cx:pt idx="95677">302</cx:pt>
          <cx:pt idx="95678">293</cx:pt>
          <cx:pt idx="95679">293</cx:pt>
          <cx:pt idx="95680">305</cx:pt>
          <cx:pt idx="95681">361</cx:pt>
          <cx:pt idx="95682">330</cx:pt>
          <cx:pt idx="95683">269</cx:pt>
          <cx:pt idx="95684">296</cx:pt>
          <cx:pt idx="95685">190</cx:pt>
          <cx:pt idx="95686">109</cx:pt>
          <cx:pt idx="95687">59</cx:pt>
          <cx:pt idx="95688">15</cx:pt>
          <cx:pt idx="95689">21</cx:pt>
          <cx:pt idx="95690">19</cx:pt>
          <cx:pt idx="95691">69</cx:pt>
          <cx:pt idx="95692">98</cx:pt>
          <cx:pt idx="95693">141</cx:pt>
          <cx:pt idx="95694">292</cx:pt>
          <cx:pt idx="95695">271</cx:pt>
          <cx:pt idx="95696">290</cx:pt>
          <cx:pt idx="95697">353</cx:pt>
          <cx:pt idx="95698">341</cx:pt>
          <cx:pt idx="95699">303</cx:pt>
          <cx:pt idx="95700">335</cx:pt>
          <cx:pt idx="95701">291</cx:pt>
          <cx:pt idx="95702">338</cx:pt>
          <cx:pt idx="95703">297</cx:pt>
          <cx:pt idx="95704">313</cx:pt>
          <cx:pt idx="95705">361</cx:pt>
          <cx:pt idx="95706">312</cx:pt>
          <cx:pt idx="95707">278</cx:pt>
          <cx:pt idx="95708">286</cx:pt>
          <cx:pt idx="95709">183</cx:pt>
          <cx:pt idx="95710">103</cx:pt>
          <cx:pt idx="95711">64</cx:pt>
          <cx:pt idx="95712">26</cx:pt>
          <cx:pt idx="95713">25</cx:pt>
          <cx:pt idx="95714">19</cx:pt>
          <cx:pt idx="95715">65</cx:pt>
          <cx:pt idx="95716">112</cx:pt>
          <cx:pt idx="95717">155</cx:pt>
          <cx:pt idx="95718">305</cx:pt>
          <cx:pt idx="95719">279</cx:pt>
          <cx:pt idx="95720">297</cx:pt>
          <cx:pt idx="95721">380</cx:pt>
          <cx:pt idx="95722">408</cx:pt>
          <cx:pt idx="95723">324</cx:pt>
          <cx:pt idx="95724">370</cx:pt>
          <cx:pt idx="95725">331</cx:pt>
          <cx:pt idx="95726">365</cx:pt>
          <cx:pt idx="95727">321</cx:pt>
          <cx:pt idx="95728">315</cx:pt>
          <cx:pt idx="95729">362</cx:pt>
          <cx:pt idx="95730">330</cx:pt>
          <cx:pt idx="95731">267</cx:pt>
          <cx:pt idx="95732">303</cx:pt>
          <cx:pt idx="95733">205</cx:pt>
          <cx:pt idx="95734">102</cx:pt>
          <cx:pt idx="95735">71</cx:pt>
          <cx:pt idx="95736">20</cx:pt>
          <cx:pt idx="95737">18</cx:pt>
          <cx:pt idx="95738">25</cx:pt>
          <cx:pt idx="95739">79</cx:pt>
          <cx:pt idx="95740">118</cx:pt>
          <cx:pt idx="95741">168</cx:pt>
          <cx:pt idx="95742">318</cx:pt>
          <cx:pt idx="95743">281</cx:pt>
          <cx:pt idx="95744">314</cx:pt>
          <cx:pt idx="95745">390</cx:pt>
          <cx:pt idx="95746">431</cx:pt>
          <cx:pt idx="95747">390</cx:pt>
          <cx:pt idx="95748">357</cx:pt>
          <cx:pt idx="95749">314</cx:pt>
          <cx:pt idx="95750">358</cx:pt>
          <cx:pt idx="95751">346</cx:pt>
          <cx:pt idx="95752">307</cx:pt>
          <cx:pt idx="95753">351</cx:pt>
          <cx:pt idx="95754">335</cx:pt>
          <cx:pt idx="95755">301</cx:pt>
          <cx:pt idx="95756">312</cx:pt>
          <cx:pt idx="95757">241</cx:pt>
          <cx:pt idx="95758">114</cx:pt>
          <cx:pt idx="95759">68</cx:pt>
          <cx:pt idx="95760">21</cx:pt>
          <cx:pt idx="95761">17</cx:pt>
          <cx:pt idx="95762">13</cx:pt>
          <cx:pt idx="95763">55</cx:pt>
          <cx:pt idx="95764">86</cx:pt>
          <cx:pt idx="95765">145</cx:pt>
          <cx:pt idx="95766">264</cx:pt>
          <cx:pt idx="95767">246</cx:pt>
          <cx:pt idx="95768">276</cx:pt>
          <cx:pt idx="95769">330</cx:pt>
          <cx:pt idx="95770">333</cx:pt>
          <cx:pt idx="95771">301</cx:pt>
          <cx:pt idx="95772">321</cx:pt>
          <cx:pt idx="95773">268</cx:pt>
          <cx:pt idx="95774">287</cx:pt>
          <cx:pt idx="95775">247</cx:pt>
          <cx:pt idx="95776">231</cx:pt>
          <cx:pt idx="95777">241</cx:pt>
          <cx:pt idx="95778">205</cx:pt>
          <cx:pt idx="95779">179</cx:pt>
          <cx:pt idx="95780">194</cx:pt>
          <cx:pt idx="95781">147</cx:pt>
          <cx:pt idx="95782">70</cx:pt>
          <cx:pt idx="95783">43</cx:pt>
          <cx:pt idx="95784">18</cx:pt>
          <cx:pt idx="95785">16</cx:pt>
          <cx:pt idx="95786">16</cx:pt>
          <cx:pt idx="95787">51</cx:pt>
          <cx:pt idx="95788">87</cx:pt>
          <cx:pt idx="95789">110</cx:pt>
          <cx:pt idx="95790">214</cx:pt>
          <cx:pt idx="95791">211</cx:pt>
          <cx:pt idx="95792">239</cx:pt>
          <cx:pt idx="95793">299</cx:pt>
          <cx:pt idx="95794">344</cx:pt>
          <cx:pt idx="95795">356</cx:pt>
          <cx:pt idx="95796">327</cx:pt>
          <cx:pt idx="95797">332</cx:pt>
          <cx:pt idx="95798">385</cx:pt>
          <cx:pt idx="95799">336</cx:pt>
          <cx:pt idx="95800">342</cx:pt>
          <cx:pt idx="95801">363</cx:pt>
          <cx:pt idx="95802">326</cx:pt>
          <cx:pt idx="95803">270</cx:pt>
          <cx:pt idx="95804">306</cx:pt>
          <cx:pt idx="95805">226</cx:pt>
          <cx:pt idx="95806">77</cx:pt>
          <cx:pt idx="95807">55</cx:pt>
          <cx:pt idx="95808">34</cx:pt>
          <cx:pt idx="95809">31</cx:pt>
          <cx:pt idx="95810">18</cx:pt>
          <cx:pt idx="95811">58</cx:pt>
          <cx:pt idx="95812">89</cx:pt>
          <cx:pt idx="95813">152</cx:pt>
          <cx:pt idx="95814">317</cx:pt>
          <cx:pt idx="95815">282</cx:pt>
          <cx:pt idx="95816">308</cx:pt>
          <cx:pt idx="95817">350</cx:pt>
          <cx:pt idx="95818">380</cx:pt>
          <cx:pt idx="95819">353</cx:pt>
          <cx:pt idx="95820">351</cx:pt>
          <cx:pt idx="95821">328</cx:pt>
          <cx:pt idx="95822">362</cx:pt>
          <cx:pt idx="95823">317</cx:pt>
          <cx:pt idx="95824">311</cx:pt>
          <cx:pt idx="95825">357</cx:pt>
          <cx:pt idx="95826">300</cx:pt>
          <cx:pt idx="95827">281</cx:pt>
          <cx:pt idx="95828">279</cx:pt>
          <cx:pt idx="95829">207</cx:pt>
          <cx:pt idx="95830">103</cx:pt>
          <cx:pt idx="95831">54</cx:pt>
          <cx:pt idx="95832">23</cx:pt>
          <cx:pt idx="95833">21</cx:pt>
          <cx:pt idx="95834">24</cx:pt>
          <cx:pt idx="95835">77</cx:pt>
          <cx:pt idx="95836">96</cx:pt>
          <cx:pt idx="95837">162</cx:pt>
          <cx:pt idx="95838">287</cx:pt>
          <cx:pt idx="95839">250</cx:pt>
          <cx:pt idx="95840">269</cx:pt>
          <cx:pt idx="95841">338</cx:pt>
          <cx:pt idx="95842">367</cx:pt>
          <cx:pt idx="95843">325</cx:pt>
          <cx:pt idx="95844">340</cx:pt>
          <cx:pt idx="95845">316</cx:pt>
          <cx:pt idx="95846">339</cx:pt>
          <cx:pt idx="95847">275</cx:pt>
          <cx:pt idx="95848">304</cx:pt>
          <cx:pt idx="95849">337</cx:pt>
          <cx:pt idx="95850">316</cx:pt>
          <cx:pt idx="95851">289</cx:pt>
          <cx:pt idx="95852">291</cx:pt>
          <cx:pt idx="95853">204</cx:pt>
          <cx:pt idx="95854">100</cx:pt>
          <cx:pt idx="95855">49</cx:pt>
          <cx:pt idx="95856">18</cx:pt>
          <cx:pt idx="95857">19</cx:pt>
          <cx:pt idx="95858">29</cx:pt>
          <cx:pt idx="95859">64</cx:pt>
          <cx:pt idx="95860">104</cx:pt>
          <cx:pt idx="95861">153</cx:pt>
          <cx:pt idx="95862">287</cx:pt>
          <cx:pt idx="95863">265</cx:pt>
          <cx:pt idx="95864">297</cx:pt>
          <cx:pt idx="95865">367</cx:pt>
          <cx:pt idx="95866">393</cx:pt>
          <cx:pt idx="95867">359</cx:pt>
          <cx:pt idx="95868">346</cx:pt>
          <cx:pt idx="95869">321</cx:pt>
          <cx:pt idx="95870">363</cx:pt>
          <cx:pt idx="95871">310</cx:pt>
          <cx:pt idx="95872">321</cx:pt>
          <cx:pt idx="95873">369</cx:pt>
          <cx:pt idx="95874">311</cx:pt>
          <cx:pt idx="95875">272</cx:pt>
          <cx:pt idx="95876">286</cx:pt>
          <cx:pt idx="95877">233</cx:pt>
          <cx:pt idx="95878">104</cx:pt>
          <cx:pt idx="95879">61</cx:pt>
          <cx:pt idx="95880">31</cx:pt>
          <cx:pt idx="95881">15</cx:pt>
          <cx:pt idx="95882">20</cx:pt>
          <cx:pt idx="95883">76</cx:pt>
          <cx:pt idx="95884">116</cx:pt>
          <cx:pt idx="95885">147</cx:pt>
          <cx:pt idx="95886">296</cx:pt>
          <cx:pt idx="95887">280</cx:pt>
          <cx:pt idx="95888">293</cx:pt>
          <cx:pt idx="95889">388</cx:pt>
          <cx:pt idx="95890">438</cx:pt>
          <cx:pt idx="95891">358</cx:pt>
          <cx:pt idx="95892">389</cx:pt>
          <cx:pt idx="95893">352</cx:pt>
          <cx:pt idx="95894">350</cx:pt>
          <cx:pt idx="95895">321</cx:pt>
          <cx:pt idx="95896">337</cx:pt>
          <cx:pt idx="95897">368</cx:pt>
          <cx:pt idx="95898">348</cx:pt>
          <cx:pt idx="95899">298</cx:pt>
          <cx:pt idx="95900">317</cx:pt>
          <cx:pt idx="95901">218</cx:pt>
          <cx:pt idx="95902">116</cx:pt>
          <cx:pt idx="95903">69</cx:pt>
          <cx:pt idx="95904">35</cx:pt>
          <cx:pt idx="95905">21</cx:pt>
          <cx:pt idx="95906">23</cx:pt>
          <cx:pt idx="95907">67</cx:pt>
          <cx:pt idx="95908">120</cx:pt>
          <cx:pt idx="95909">161</cx:pt>
          <cx:pt idx="95910">328</cx:pt>
          <cx:pt idx="95911">316</cx:pt>
          <cx:pt idx="95912">323</cx:pt>
          <cx:pt idx="95913">393</cx:pt>
          <cx:pt idx="95914">441</cx:pt>
          <cx:pt idx="95915">376</cx:pt>
          <cx:pt idx="95916">375</cx:pt>
          <cx:pt idx="95917">342</cx:pt>
          <cx:pt idx="95918">364</cx:pt>
          <cx:pt idx="95919">372</cx:pt>
          <cx:pt idx="95920">327</cx:pt>
          <cx:pt idx="95921">358</cx:pt>
          <cx:pt idx="95922">358</cx:pt>
          <cx:pt idx="95923">312</cx:pt>
          <cx:pt idx="95924">329</cx:pt>
          <cx:pt idx="95925">244</cx:pt>
          <cx:pt idx="95926">119</cx:pt>
          <cx:pt idx="95927">77</cx:pt>
          <cx:pt idx="95928">21</cx:pt>
          <cx:pt idx="95929">15</cx:pt>
          <cx:pt idx="95930">20</cx:pt>
          <cx:pt idx="95931">51</cx:pt>
          <cx:pt idx="95932">88</cx:pt>
          <cx:pt idx="95933">134</cx:pt>
          <cx:pt idx="95934">267</cx:pt>
          <cx:pt idx="95935">254</cx:pt>
          <cx:pt idx="95936">280</cx:pt>
          <cx:pt idx="95937">353</cx:pt>
          <cx:pt idx="95938">357</cx:pt>
          <cx:pt idx="95939">308</cx:pt>
          <cx:pt idx="95940">360</cx:pt>
          <cx:pt idx="95941">276</cx:pt>
          <cx:pt idx="95942">291</cx:pt>
          <cx:pt idx="95943">265</cx:pt>
          <cx:pt idx="95944">256</cx:pt>
          <cx:pt idx="95945">264</cx:pt>
          <cx:pt idx="95946">247</cx:pt>
          <cx:pt idx="95947">190</cx:pt>
          <cx:pt idx="95948">205</cx:pt>
          <cx:pt idx="95949">165</cx:pt>
          <cx:pt idx="95950">72</cx:pt>
          <cx:pt idx="95951">51</cx:pt>
          <cx:pt idx="95952">12</cx:pt>
          <cx:pt idx="95953">15</cx:pt>
          <cx:pt idx="95954">11</cx:pt>
          <cx:pt idx="95955">37</cx:pt>
          <cx:pt idx="95956">77</cx:pt>
          <cx:pt idx="95957">117</cx:pt>
          <cx:pt idx="95958">219</cx:pt>
          <cx:pt idx="95959">212</cx:pt>
          <cx:pt idx="95960">252</cx:pt>
          <cx:pt idx="95961">315</cx:pt>
          <cx:pt idx="95962">388</cx:pt>
          <cx:pt idx="95963">360</cx:pt>
          <cx:pt idx="95964">380</cx:pt>
          <cx:pt idx="95965">341</cx:pt>
          <cx:pt idx="95966">397</cx:pt>
          <cx:pt idx="95967">339</cx:pt>
          <cx:pt idx="95968">327</cx:pt>
          <cx:pt idx="95969">371</cx:pt>
          <cx:pt idx="95970">333</cx:pt>
          <cx:pt idx="95971">276</cx:pt>
          <cx:pt idx="95972">328</cx:pt>
          <cx:pt idx="95973">231</cx:pt>
          <cx:pt idx="95974">119</cx:pt>
          <cx:pt idx="95975">57</cx:pt>
          <cx:pt idx="95976">26</cx:pt>
          <cx:pt idx="95977">36</cx:pt>
          <cx:pt idx="95978">20</cx:pt>
          <cx:pt idx="95979">44</cx:pt>
          <cx:pt idx="95980">85</cx:pt>
          <cx:pt idx="95981">130</cx:pt>
          <cx:pt idx="95982">311</cx:pt>
          <cx:pt idx="95983">300</cx:pt>
          <cx:pt idx="95984">302</cx:pt>
          <cx:pt idx="95985">355</cx:pt>
          <cx:pt idx="95986">391</cx:pt>
          <cx:pt idx="95987">382</cx:pt>
          <cx:pt idx="95988">388</cx:pt>
          <cx:pt idx="95989">337</cx:pt>
          <cx:pt idx="95990">372</cx:pt>
          <cx:pt idx="95991">369</cx:pt>
          <cx:pt idx="95992">341</cx:pt>
          <cx:pt idx="95993">367</cx:pt>
          <cx:pt idx="95994">316</cx:pt>
          <cx:pt idx="95995">287</cx:pt>
          <cx:pt idx="95996">296</cx:pt>
          <cx:pt idx="95997">222</cx:pt>
          <cx:pt idx="95998">106</cx:pt>
          <cx:pt idx="95999">68</cx:pt>
          <cx:pt idx="96000">20</cx:pt>
          <cx:pt idx="96001">21</cx:pt>
          <cx:pt idx="96002">24</cx:pt>
          <cx:pt idx="96003">65</cx:pt>
          <cx:pt idx="96004">100</cx:pt>
          <cx:pt idx="96005">145</cx:pt>
          <cx:pt idx="96006">295</cx:pt>
          <cx:pt idx="96007">268</cx:pt>
          <cx:pt idx="96008">270</cx:pt>
          <cx:pt idx="96009">336</cx:pt>
          <cx:pt idx="96010">380</cx:pt>
          <cx:pt idx="96011">330</cx:pt>
          <cx:pt idx="96012">343</cx:pt>
          <cx:pt idx="96013">307</cx:pt>
          <cx:pt idx="96014">334</cx:pt>
          <cx:pt idx="96015">333</cx:pt>
          <cx:pt idx="96016">299</cx:pt>
          <cx:pt idx="96017">337</cx:pt>
          <cx:pt idx="96018">300</cx:pt>
          <cx:pt idx="96019">280</cx:pt>
          <cx:pt idx="96020">285</cx:pt>
          <cx:pt idx="96021">195</cx:pt>
          <cx:pt idx="96022">109</cx:pt>
          <cx:pt idx="96023">64</cx:pt>
          <cx:pt idx="96024">27</cx:pt>
          <cx:pt idx="96025">17</cx:pt>
          <cx:pt idx="96026">23</cx:pt>
          <cx:pt idx="96027">59</cx:pt>
          <cx:pt idx="96028">101</cx:pt>
          <cx:pt idx="96029">149</cx:pt>
          <cx:pt idx="96030">288</cx:pt>
          <cx:pt idx="96031">279</cx:pt>
          <cx:pt idx="96032">309</cx:pt>
          <cx:pt idx="96033">373</cx:pt>
          <cx:pt idx="96034">404</cx:pt>
          <cx:pt idx="96035">349</cx:pt>
          <cx:pt idx="96036">375</cx:pt>
          <cx:pt idx="96037">321</cx:pt>
          <cx:pt idx="96038">369</cx:pt>
          <cx:pt idx="96039">318</cx:pt>
          <cx:pt idx="96040">323</cx:pt>
          <cx:pt idx="96041">360</cx:pt>
          <cx:pt idx="96042">336</cx:pt>
          <cx:pt idx="96043">304</cx:pt>
          <cx:pt idx="96044">289</cx:pt>
          <cx:pt idx="96045">222</cx:pt>
          <cx:pt idx="96046">112</cx:pt>
          <cx:pt idx="96047">68</cx:pt>
          <cx:pt idx="96048">43</cx:pt>
          <cx:pt idx="96049">18</cx:pt>
          <cx:pt idx="96050">20</cx:pt>
          <cx:pt idx="96051">66</cx:pt>
          <cx:pt idx="96052">97</cx:pt>
          <cx:pt idx="96053">156</cx:pt>
          <cx:pt idx="96054">318</cx:pt>
          <cx:pt idx="96055">278</cx:pt>
          <cx:pt idx="96056">309</cx:pt>
          <cx:pt idx="96057">358</cx:pt>
          <cx:pt idx="96058">389</cx:pt>
          <cx:pt idx="96059">358</cx:pt>
          <cx:pt idx="96060">371</cx:pt>
          <cx:pt idx="96061">342</cx:pt>
          <cx:pt idx="96062">373</cx:pt>
          <cx:pt idx="96063">360</cx:pt>
          <cx:pt idx="96064">333</cx:pt>
          <cx:pt idx="96065">361</cx:pt>
          <cx:pt idx="96066">331</cx:pt>
          <cx:pt idx="96067">288</cx:pt>
          <cx:pt idx="96068">306</cx:pt>
          <cx:pt idx="96069">234</cx:pt>
          <cx:pt idx="96070">120</cx:pt>
          <cx:pt idx="96071">73</cx:pt>
          <cx:pt idx="96072">32</cx:pt>
          <cx:pt idx="96073">26</cx:pt>
          <cx:pt idx="96074">25</cx:pt>
          <cx:pt idx="96075">68</cx:pt>
          <cx:pt idx="96076">103</cx:pt>
          <cx:pt idx="96077">168</cx:pt>
          <cx:pt idx="96078">327</cx:pt>
          <cx:pt idx="96079">292</cx:pt>
          <cx:pt idx="96080">324</cx:pt>
          <cx:pt idx="96081">405</cx:pt>
          <cx:pt idx="96082">437</cx:pt>
          <cx:pt idx="96083">379</cx:pt>
          <cx:pt idx="96084">408</cx:pt>
          <cx:pt idx="96085">349</cx:pt>
          <cx:pt idx="96086">397</cx:pt>
          <cx:pt idx="96087">368</cx:pt>
          <cx:pt idx="96088">317</cx:pt>
          <cx:pt idx="96089">370</cx:pt>
          <cx:pt idx="96090">336</cx:pt>
          <cx:pt idx="96091">336</cx:pt>
          <cx:pt idx="96092">331</cx:pt>
          <cx:pt idx="96093">242</cx:pt>
          <cx:pt idx="96094">122</cx:pt>
          <cx:pt idx="96095">72</cx:pt>
          <cx:pt idx="96096">30</cx:pt>
          <cx:pt idx="96097">16</cx:pt>
          <cx:pt idx="96098">23</cx:pt>
          <cx:pt idx="96099">60</cx:pt>
          <cx:pt idx="96100">84</cx:pt>
          <cx:pt idx="96101">149</cx:pt>
          <cx:pt idx="96102">317</cx:pt>
          <cx:pt idx="96103">279</cx:pt>
          <cx:pt idx="96104">319</cx:pt>
          <cx:pt idx="96105">388</cx:pt>
          <cx:pt idx="96106">380</cx:pt>
          <cx:pt idx="96107">343</cx:pt>
          <cx:pt idx="96108">371</cx:pt>
          <cx:pt idx="96109">348</cx:pt>
          <cx:pt idx="96110">354</cx:pt>
          <cx:pt idx="96111">326</cx:pt>
          <cx:pt idx="96112">306</cx:pt>
          <cx:pt idx="96113">305</cx:pt>
          <cx:pt idx="96114">268</cx:pt>
          <cx:pt idx="96115">226</cx:pt>
          <cx:pt idx="96116">232</cx:pt>
          <cx:pt idx="96117">201</cx:pt>
          <cx:pt idx="96118">87</cx:pt>
          <cx:pt idx="96119">58</cx:pt>
          <cx:pt idx="96120">18</cx:pt>
          <cx:pt idx="96121">15</cx:pt>
          <cx:pt idx="96122">12</cx:pt>
          <cx:pt idx="96123">47</cx:pt>
          <cx:pt idx="96124">81</cx:pt>
          <cx:pt idx="96125">136</cx:pt>
          <cx:pt idx="96126">247</cx:pt>
          <cx:pt idx="96127">238</cx:pt>
          <cx:pt idx="96128">277</cx:pt>
          <cx:pt idx="96129">333</cx:pt>
          <cx:pt idx="96130">379</cx:pt>
          <cx:pt idx="96131">368</cx:pt>
          <cx:pt idx="96132">364</cx:pt>
          <cx:pt idx="96133">363</cx:pt>
          <cx:pt idx="96134">390</cx:pt>
          <cx:pt idx="96135">371</cx:pt>
          <cx:pt idx="96136">345</cx:pt>
          <cx:pt idx="96137">367</cx:pt>
          <cx:pt idx="96138">332</cx:pt>
          <cx:pt idx="96139">307</cx:pt>
          <cx:pt idx="96140">318</cx:pt>
          <cx:pt idx="96141">246</cx:pt>
          <cx:pt idx="96142">96</cx:pt>
          <cx:pt idx="96143">55</cx:pt>
          <cx:pt idx="96144">30</cx:pt>
          <cx:pt idx="96145">35</cx:pt>
          <cx:pt idx="96146">30</cx:pt>
          <cx:pt idx="96147">59</cx:pt>
          <cx:pt idx="96148">91</cx:pt>
          <cx:pt idx="96149">145</cx:pt>
          <cx:pt idx="96150">312</cx:pt>
          <cx:pt idx="96151">256</cx:pt>
          <cx:pt idx="96152">306</cx:pt>
          <cx:pt idx="96153">375</cx:pt>
          <cx:pt idx="96154">363</cx:pt>
          <cx:pt idx="96155">299</cx:pt>
          <cx:pt idx="96156">333</cx:pt>
          <cx:pt idx="96157">322</cx:pt>
          <cx:pt idx="96158">330</cx:pt>
          <cx:pt idx="96159">361</cx:pt>
          <cx:pt idx="96160">320</cx:pt>
          <cx:pt idx="96161">335</cx:pt>
          <cx:pt idx="96162">318</cx:pt>
          <cx:pt idx="96163">288</cx:pt>
          <cx:pt idx="96164">273</cx:pt>
          <cx:pt idx="96165">255</cx:pt>
          <cx:pt idx="96166">123</cx:pt>
          <cx:pt idx="96167">64</cx:pt>
          <cx:pt idx="96168">15</cx:pt>
          <cx:pt idx="96169">17</cx:pt>
          <cx:pt idx="96170">13</cx:pt>
          <cx:pt idx="96171">65</cx:pt>
          <cx:pt idx="96172">105</cx:pt>
          <cx:pt idx="96173">134</cx:pt>
          <cx:pt idx="96174">290</cx:pt>
          <cx:pt idx="96175">249</cx:pt>
          <cx:pt idx="96176">257</cx:pt>
          <cx:pt idx="96177">334</cx:pt>
          <cx:pt idx="96178">373</cx:pt>
          <cx:pt idx="96179">302</cx:pt>
          <cx:pt idx="96180">336</cx:pt>
          <cx:pt idx="96181">315</cx:pt>
          <cx:pt idx="96182">314</cx:pt>
          <cx:pt idx="96183">321</cx:pt>
          <cx:pt idx="96184">312</cx:pt>
          <cx:pt idx="96185">327</cx:pt>
          <cx:pt idx="96186">302</cx:pt>
          <cx:pt idx="96187">252</cx:pt>
          <cx:pt idx="96188">288</cx:pt>
          <cx:pt idx="96189">215</cx:pt>
          <cx:pt idx="96190">116</cx:pt>
          <cx:pt idx="96191">64</cx:pt>
          <cx:pt idx="96192">30</cx:pt>
          <cx:pt idx="96193">28</cx:pt>
          <cx:pt idx="96194">26</cx:pt>
          <cx:pt idx="96195">60</cx:pt>
          <cx:pt idx="96196">107</cx:pt>
          <cx:pt idx="96197">140</cx:pt>
          <cx:pt idx="96198">290</cx:pt>
          <cx:pt idx="96199">264</cx:pt>
          <cx:pt idx="96200">299</cx:pt>
          <cx:pt idx="96201">366</cx:pt>
          <cx:pt idx="96202">381</cx:pt>
          <cx:pt idx="96203">362</cx:pt>
          <cx:pt idx="96204">355</cx:pt>
          <cx:pt idx="96205">326</cx:pt>
          <cx:pt idx="96206">354</cx:pt>
          <cx:pt idx="96207">291</cx:pt>
          <cx:pt idx="96208">284</cx:pt>
          <cx:pt idx="96209">344</cx:pt>
          <cx:pt idx="96210">327</cx:pt>
          <cx:pt idx="96211">272</cx:pt>
          <cx:pt idx="96212">283</cx:pt>
          <cx:pt idx="96213">214</cx:pt>
          <cx:pt idx="96214">122</cx:pt>
          <cx:pt idx="96215">67</cx:pt>
          <cx:pt idx="96216">29</cx:pt>
          <cx:pt idx="96217">26</cx:pt>
          <cx:pt idx="96218">17</cx:pt>
          <cx:pt idx="96219">68</cx:pt>
          <cx:pt idx="96220">98</cx:pt>
          <cx:pt idx="96221">119</cx:pt>
          <cx:pt idx="96222">266</cx:pt>
          <cx:pt idx="96223">260</cx:pt>
          <cx:pt idx="96224">269</cx:pt>
          <cx:pt idx="96225">342</cx:pt>
          <cx:pt idx="96226">353</cx:pt>
          <cx:pt idx="96227">309</cx:pt>
          <cx:pt idx="96228">292</cx:pt>
          <cx:pt idx="96229">258</cx:pt>
          <cx:pt idx="96230">276</cx:pt>
          <cx:pt idx="96231">205</cx:pt>
          <cx:pt idx="96232">167</cx:pt>
          <cx:pt idx="96233">161</cx:pt>
          <cx:pt idx="96234">130</cx:pt>
          <cx:pt idx="96235">101</cx:pt>
          <cx:pt idx="96236">119</cx:pt>
          <cx:pt idx="96237">73</cx:pt>
          <cx:pt idx="96238">40</cx:pt>
          <cx:pt idx="96239">31</cx:pt>
          <cx:pt idx="96240">7</cx:pt>
          <cx:pt idx="96241">5</cx:pt>
          <cx:pt idx="96242">9</cx:pt>
          <cx:pt idx="96243">22</cx:pt>
          <cx:pt idx="96244">72</cx:pt>
          <cx:pt idx="96245">87</cx:pt>
          <cx:pt idx="96246">139</cx:pt>
          <cx:pt idx="96247">112</cx:pt>
          <cx:pt idx="96248">108</cx:pt>
          <cx:pt idx="96249">195</cx:pt>
          <cx:pt idx="96250">230</cx:pt>
          <cx:pt idx="96251">230</cx:pt>
          <cx:pt idx="96252">224</cx:pt>
          <cx:pt idx="96253">175</cx:pt>
          <cx:pt idx="96254">238</cx:pt>
          <cx:pt idx="96255">195</cx:pt>
          <cx:pt idx="96256">157</cx:pt>
          <cx:pt idx="96257">171</cx:pt>
          <cx:pt idx="96258">171</cx:pt>
          <cx:pt idx="96259">141</cx:pt>
          <cx:pt idx="96260">166</cx:pt>
          <cx:pt idx="96261">94</cx:pt>
          <cx:pt idx="96262">38</cx:pt>
          <cx:pt idx="96263">41</cx:pt>
          <cx:pt idx="96264">16</cx:pt>
          <cx:pt idx="96265">13</cx:pt>
          <cx:pt idx="96266">13</cx:pt>
          <cx:pt idx="96267">35</cx:pt>
          <cx:pt idx="96268">72</cx:pt>
          <cx:pt idx="96269">88</cx:pt>
          <cx:pt idx="96270">202</cx:pt>
          <cx:pt idx="96271">212</cx:pt>
          <cx:pt idx="96272">252</cx:pt>
          <cx:pt idx="96273">323</cx:pt>
          <cx:pt idx="96274">372</cx:pt>
          <cx:pt idx="96275">334</cx:pt>
          <cx:pt idx="96276">361</cx:pt>
          <cx:pt idx="96277">344</cx:pt>
          <cx:pt idx="96278">362</cx:pt>
          <cx:pt idx="96279">292</cx:pt>
          <cx:pt idx="96280">285</cx:pt>
          <cx:pt idx="96281">294</cx:pt>
          <cx:pt idx="96282">243</cx:pt>
          <cx:pt idx="96283">221</cx:pt>
          <cx:pt idx="96284">239</cx:pt>
          <cx:pt idx="96285">158</cx:pt>
          <cx:pt idx="96286">74</cx:pt>
          <cx:pt idx="96287">53</cx:pt>
          <cx:pt idx="96288">22</cx:pt>
          <cx:pt idx="96289">13</cx:pt>
          <cx:pt idx="96290">12</cx:pt>
          <cx:pt idx="96291">38</cx:pt>
          <cx:pt idx="96292">80</cx:pt>
          <cx:pt idx="96293">111</cx:pt>
          <cx:pt idx="96294">191</cx:pt>
          <cx:pt idx="96295">227</cx:pt>
          <cx:pt idx="96296">274</cx:pt>
          <cx:pt idx="96297">341</cx:pt>
          <cx:pt idx="96298">397</cx:pt>
          <cx:pt idx="96299">362</cx:pt>
          <cx:pt idx="96300">356</cx:pt>
          <cx:pt idx="96301">367</cx:pt>
          <cx:pt idx="96302">359</cx:pt>
          <cx:pt idx="96303">329</cx:pt>
          <cx:pt idx="96304">323</cx:pt>
          <cx:pt idx="96305">337</cx:pt>
          <cx:pt idx="96306">315</cx:pt>
          <cx:pt idx="96307">285</cx:pt>
          <cx:pt idx="96308">312</cx:pt>
          <cx:pt idx="96309">220</cx:pt>
          <cx:pt idx="96310">105</cx:pt>
          <cx:pt idx="96311">62</cx:pt>
          <cx:pt idx="96312">30</cx:pt>
          <cx:pt idx="96313">24</cx:pt>
          <cx:pt idx="96314">23</cx:pt>
          <cx:pt idx="96315">44</cx:pt>
          <cx:pt idx="96316">75</cx:pt>
          <cx:pt idx="96317">121</cx:pt>
          <cx:pt idx="96318">246</cx:pt>
          <cx:pt idx="96319">242</cx:pt>
          <cx:pt idx="96320">272</cx:pt>
          <cx:pt idx="96321">349</cx:pt>
          <cx:pt idx="96322">383</cx:pt>
          <cx:pt idx="96323">334</cx:pt>
          <cx:pt idx="96324">337</cx:pt>
          <cx:pt idx="96325">300</cx:pt>
          <cx:pt idx="96326">324</cx:pt>
          <cx:pt idx="96327">315</cx:pt>
          <cx:pt idx="96328">281</cx:pt>
          <cx:pt idx="96329">313</cx:pt>
          <cx:pt idx="96330">295</cx:pt>
          <cx:pt idx="96331">251</cx:pt>
          <cx:pt idx="96332">276</cx:pt>
          <cx:pt idx="96333">200</cx:pt>
          <cx:pt idx="96334">117</cx:pt>
          <cx:pt idx="96335">65</cx:pt>
          <cx:pt idx="96336">17</cx:pt>
          <cx:pt idx="96337">20</cx:pt>
          <cx:pt idx="96338">21</cx:pt>
          <cx:pt idx="96339">65</cx:pt>
          <cx:pt idx="96340">81</cx:pt>
          <cx:pt idx="96341">118</cx:pt>
          <cx:pt idx="96342">235</cx:pt>
          <cx:pt idx="96343">229</cx:pt>
          <cx:pt idx="96344">262</cx:pt>
          <cx:pt idx="96345">344</cx:pt>
          <cx:pt idx="96346">370</cx:pt>
          <cx:pt idx="96347">322</cx:pt>
          <cx:pt idx="96348">326</cx:pt>
          <cx:pt idx="96349">327</cx:pt>
          <cx:pt idx="96350">310</cx:pt>
          <cx:pt idx="96351">312</cx:pt>
          <cx:pt idx="96352">268</cx:pt>
          <cx:pt idx="96353">308</cx:pt>
          <cx:pt idx="96354">287</cx:pt>
          <cx:pt idx="96355">252</cx:pt>
          <cx:pt idx="96356">278</cx:pt>
          <cx:pt idx="96357">191</cx:pt>
          <cx:pt idx="96358">107</cx:pt>
          <cx:pt idx="96359">61</cx:pt>
          <cx:pt idx="96360">21</cx:pt>
          <cx:pt idx="96361">16</cx:pt>
          <cx:pt idx="96362">25</cx:pt>
          <cx:pt idx="96363">64</cx:pt>
          <cx:pt idx="96364">88</cx:pt>
          <cx:pt idx="96365">115</cx:pt>
          <cx:pt idx="96366">250</cx:pt>
          <cx:pt idx="96367">243</cx:pt>
          <cx:pt idx="96368">261</cx:pt>
          <cx:pt idx="96369">363</cx:pt>
          <cx:pt idx="96370">364</cx:pt>
          <cx:pt idx="96371">336</cx:pt>
          <cx:pt idx="96372">340</cx:pt>
          <cx:pt idx="96373">290</cx:pt>
          <cx:pt idx="96374">317</cx:pt>
          <cx:pt idx="96375">299</cx:pt>
          <cx:pt idx="96376">285</cx:pt>
          <cx:pt idx="96377">283</cx:pt>
          <cx:pt idx="96378">287</cx:pt>
          <cx:pt idx="96379">265</cx:pt>
          <cx:pt idx="96380">271</cx:pt>
          <cx:pt idx="96381">175</cx:pt>
          <cx:pt idx="96382">106</cx:pt>
          <cx:pt idx="96383">52</cx:pt>
          <cx:pt idx="96384">23</cx:pt>
          <cx:pt idx="96385">16</cx:pt>
          <cx:pt idx="96386">23</cx:pt>
          <cx:pt idx="96387">63</cx:pt>
          <cx:pt idx="96388">79</cx:pt>
          <cx:pt idx="96389">111</cx:pt>
          <cx:pt idx="96390">242</cx:pt>
          <cx:pt idx="96391">233</cx:pt>
          <cx:pt idx="96392">276</cx:pt>
          <cx:pt idx="96393">321</cx:pt>
          <cx:pt idx="96394">337</cx:pt>
          <cx:pt idx="96395">283</cx:pt>
          <cx:pt idx="96396">317</cx:pt>
          <cx:pt idx="96397">259</cx:pt>
          <cx:pt idx="96398">248</cx:pt>
          <cx:pt idx="96399">222</cx:pt>
          <cx:pt idx="96400">218</cx:pt>
          <cx:pt idx="96401">179</cx:pt>
          <cx:pt idx="96402">133</cx:pt>
          <cx:pt idx="96403">108</cx:pt>
          <cx:pt idx="96404">120</cx:pt>
          <cx:pt idx="96405">85</cx:pt>
          <cx:pt idx="96406">55</cx:pt>
          <cx:pt idx="96407">35</cx:pt>
          <cx:pt idx="96408">12</cx:pt>
          <cx:pt idx="96409">12</cx:pt>
          <cx:pt idx="96410">14</cx:pt>
          <cx:pt idx="96411">31</cx:pt>
          <cx:pt idx="96412">62</cx:pt>
          <cx:pt idx="96413">83</cx:pt>
          <cx:pt idx="96414">110</cx:pt>
          <cx:pt idx="96415">116</cx:pt>
          <cx:pt idx="96416">132</cx:pt>
          <cx:pt idx="96417">216</cx:pt>
          <cx:pt idx="96418">280</cx:pt>
          <cx:pt idx="96419">274</cx:pt>
          <cx:pt idx="96420">296</cx:pt>
          <cx:pt idx="96421">273</cx:pt>
          <cx:pt idx="96422">302</cx:pt>
          <cx:pt idx="96423">291</cx:pt>
          <cx:pt idx="96424">282</cx:pt>
          <cx:pt idx="96425">280</cx:pt>
          <cx:pt idx="96426">275</cx:pt>
          <cx:pt idx="96427">248</cx:pt>
          <cx:pt idx="96428">276</cx:pt>
          <cx:pt idx="96429">196</cx:pt>
          <cx:pt idx="96430">81</cx:pt>
          <cx:pt idx="96431">51</cx:pt>
          <cx:pt idx="96432">25</cx:pt>
          <cx:pt idx="96433">13</cx:pt>
          <cx:pt idx="96434">18</cx:pt>
          <cx:pt idx="96435">38</cx:pt>
          <cx:pt idx="96436">74</cx:pt>
          <cx:pt idx="96437">128</cx:pt>
          <cx:pt idx="96438">271</cx:pt>
          <cx:pt idx="96439">276</cx:pt>
          <cx:pt idx="96440">326</cx:pt>
          <cx:pt idx="96441">384</cx:pt>
          <cx:pt idx="96442">427</cx:pt>
          <cx:pt idx="96443">364</cx:pt>
          <cx:pt idx="96444">391</cx:pt>
          <cx:pt idx="96445">398</cx:pt>
          <cx:pt idx="96446">365</cx:pt>
          <cx:pt idx="96447">341</cx:pt>
          <cx:pt idx="96448">333</cx:pt>
          <cx:pt idx="96449">325</cx:pt>
          <cx:pt idx="96450">287</cx:pt>
          <cx:pt idx="96451">290</cx:pt>
          <cx:pt idx="96452">252</cx:pt>
          <cx:pt idx="96453">222</cx:pt>
          <cx:pt idx="96454">114</cx:pt>
          <cx:pt idx="96455">65</cx:pt>
          <cx:pt idx="96456">30</cx:pt>
          <cx:pt idx="96457">19</cx:pt>
          <cx:pt idx="96458">16</cx:pt>
          <cx:pt idx="96459">43</cx:pt>
          <cx:pt idx="96460">70</cx:pt>
          <cx:pt idx="96461">109</cx:pt>
          <cx:pt idx="96462">219</cx:pt>
          <cx:pt idx="96463">261</cx:pt>
          <cx:pt idx="96464">262</cx:pt>
          <cx:pt idx="96465">350</cx:pt>
          <cx:pt idx="96466">405</cx:pt>
          <cx:pt idx="96467">403</cx:pt>
          <cx:pt idx="96468">416</cx:pt>
          <cx:pt idx="96469">418</cx:pt>
          <cx:pt idx="96470">368</cx:pt>
          <cx:pt idx="96471">368</cx:pt>
          <cx:pt idx="96472">366</cx:pt>
          <cx:pt idx="96473">352</cx:pt>
          <cx:pt idx="96474">356</cx:pt>
          <cx:pt idx="96475">330</cx:pt>
          <cx:pt idx="96476">329</cx:pt>
          <cx:pt idx="96477">261</cx:pt>
          <cx:pt idx="96478">141</cx:pt>
          <cx:pt idx="96479">79</cx:pt>
          <cx:pt idx="96480">46</cx:pt>
          <cx:pt idx="96481">36</cx:pt>
          <cx:pt idx="96482">31</cx:pt>
          <cx:pt idx="96483">54</cx:pt>
          <cx:pt idx="96484">69</cx:pt>
          <cx:pt idx="96485">115</cx:pt>
          <cx:pt idx="96486">302</cx:pt>
          <cx:pt idx="96487">275</cx:pt>
          <cx:pt idx="96488">267</cx:pt>
          <cx:pt idx="96489">377</cx:pt>
          <cx:pt idx="96490">430</cx:pt>
          <cx:pt idx="96491">348</cx:pt>
          <cx:pt idx="96492">401</cx:pt>
          <cx:pt idx="96493">327</cx:pt>
          <cx:pt idx="96494">350</cx:pt>
          <cx:pt idx="96495">363</cx:pt>
          <cx:pt idx="96496">298</cx:pt>
          <cx:pt idx="96497">311</cx:pt>
          <cx:pt idx="96498">335</cx:pt>
          <cx:pt idx="96499">270</cx:pt>
          <cx:pt idx="96500">302</cx:pt>
          <cx:pt idx="96501">248</cx:pt>
          <cx:pt idx="96502">129</cx:pt>
          <cx:pt idx="96503">78</cx:pt>
          <cx:pt idx="96504">25</cx:pt>
          <cx:pt idx="96505">17</cx:pt>
          <cx:pt idx="96506">33</cx:pt>
          <cx:pt idx="96507">60</cx:pt>
          <cx:pt idx="96508">87</cx:pt>
          <cx:pt idx="96509">122</cx:pt>
          <cx:pt idx="96510">253</cx:pt>
          <cx:pt idx="96511">247</cx:pt>
          <cx:pt idx="96512">257</cx:pt>
          <cx:pt idx="96513">340</cx:pt>
          <cx:pt idx="96514">373</cx:pt>
          <cx:pt idx="96515">341</cx:pt>
          <cx:pt idx="96516">348</cx:pt>
          <cx:pt idx="96517">302</cx:pt>
          <cx:pt idx="96518">312</cx:pt>
          <cx:pt idx="96519">304</cx:pt>
          <cx:pt idx="96520">280</cx:pt>
          <cx:pt idx="96521">296</cx:pt>
          <cx:pt idx="96522">311</cx:pt>
          <cx:pt idx="96523">255</cx:pt>
          <cx:pt idx="96524">271</cx:pt>
          <cx:pt idx="96525">217</cx:pt>
          <cx:pt idx="96526">115</cx:pt>
          <cx:pt idx="96527">74</cx:pt>
          <cx:pt idx="96528">28</cx:pt>
          <cx:pt idx="96529">15</cx:pt>
          <cx:pt idx="96530">22</cx:pt>
          <cx:pt idx="96531">56</cx:pt>
          <cx:pt idx="96532">72</cx:pt>
          <cx:pt idx="96533">107</cx:pt>
          <cx:pt idx="96534">238</cx:pt>
          <cx:pt idx="96535">286</cx:pt>
          <cx:pt idx="96536">261</cx:pt>
          <cx:pt idx="96537">339</cx:pt>
          <cx:pt idx="96538">364</cx:pt>
          <cx:pt idx="96539">330</cx:pt>
          <cx:pt idx="96540">359</cx:pt>
          <cx:pt idx="96541">329</cx:pt>
          <cx:pt idx="96542">327</cx:pt>
          <cx:pt idx="96543">296</cx:pt>
          <cx:pt idx="96544">258</cx:pt>
          <cx:pt idx="96545">303</cx:pt>
          <cx:pt idx="96546">323</cx:pt>
          <cx:pt idx="96547">284</cx:pt>
          <cx:pt idx="96548">278</cx:pt>
          <cx:pt idx="96549">210</cx:pt>
          <cx:pt idx="96550">93</cx:pt>
          <cx:pt idx="96551">51</cx:pt>
          <cx:pt idx="96552">23</cx:pt>
          <cx:pt idx="96553">16</cx:pt>
          <cx:pt idx="96554">30</cx:pt>
          <cx:pt idx="96555">70</cx:pt>
          <cx:pt idx="96556">88</cx:pt>
          <cx:pt idx="96557">132</cx:pt>
          <cx:pt idx="96558">287</cx:pt>
          <cx:pt idx="96559">245</cx:pt>
          <cx:pt idx="96560">267</cx:pt>
          <cx:pt idx="96561">331</cx:pt>
          <cx:pt idx="96562">396</cx:pt>
          <cx:pt idx="96563">309</cx:pt>
          <cx:pt idx="96564">349</cx:pt>
          <cx:pt idx="96565">271</cx:pt>
          <cx:pt idx="96566">300</cx:pt>
          <cx:pt idx="96567">320</cx:pt>
          <cx:pt idx="96568">286</cx:pt>
          <cx:pt idx="96569">315</cx:pt>
          <cx:pt idx="96570">352</cx:pt>
          <cx:pt idx="96571">267</cx:pt>
          <cx:pt idx="96572">273</cx:pt>
          <cx:pt idx="96573">211</cx:pt>
          <cx:pt idx="96574">104</cx:pt>
          <cx:pt idx="96575">78</cx:pt>
          <cx:pt idx="96576">20</cx:pt>
          <cx:pt idx="96577">15</cx:pt>
          <cx:pt idx="96578">16</cx:pt>
          <cx:pt idx="96579">70</cx:pt>
          <cx:pt idx="96580">112</cx:pt>
          <cx:pt idx="96581">135</cx:pt>
          <cx:pt idx="96582">270</cx:pt>
          <cx:pt idx="96583">261</cx:pt>
          <cx:pt idx="96584">261</cx:pt>
          <cx:pt idx="96585">358</cx:pt>
          <cx:pt idx="96586">387</cx:pt>
          <cx:pt idx="96587">321</cx:pt>
          <cx:pt idx="96588">354</cx:pt>
          <cx:pt idx="96589">291</cx:pt>
          <cx:pt idx="96590">331</cx:pt>
          <cx:pt idx="96591">323</cx:pt>
          <cx:pt idx="96592">284</cx:pt>
          <cx:pt idx="96593">317</cx:pt>
          <cx:pt idx="96594">326</cx:pt>
          <cx:pt idx="96595">288</cx:pt>
          <cx:pt idx="96596">287</cx:pt>
          <cx:pt idx="96597">213</cx:pt>
          <cx:pt idx="96598">117</cx:pt>
          <cx:pt idx="96599">67</cx:pt>
          <cx:pt idx="96600">29</cx:pt>
          <cx:pt idx="96601">13</cx:pt>
          <cx:pt idx="96602">17</cx:pt>
          <cx:pt idx="96603">35</cx:pt>
          <cx:pt idx="96604">77</cx:pt>
          <cx:pt idx="96605">150</cx:pt>
          <cx:pt idx="96606">260</cx:pt>
          <cx:pt idx="96607">253</cx:pt>
          <cx:pt idx="96608">288</cx:pt>
          <cx:pt idx="96609">353</cx:pt>
          <cx:pt idx="96610">368</cx:pt>
          <cx:pt idx="96611">317</cx:pt>
          <cx:pt idx="96612">391</cx:pt>
          <cx:pt idx="96613">308</cx:pt>
          <cx:pt idx="96614">351</cx:pt>
          <cx:pt idx="96615">299</cx:pt>
          <cx:pt idx="96616">258</cx:pt>
          <cx:pt idx="96617">270</cx:pt>
          <cx:pt idx="96618">267</cx:pt>
          <cx:pt idx="96619">204</cx:pt>
          <cx:pt idx="96620">219</cx:pt>
          <cx:pt idx="96621">165</cx:pt>
          <cx:pt idx="96622">64</cx:pt>
          <cx:pt idx="96623">48</cx:pt>
          <cx:pt idx="96624">18</cx:pt>
          <cx:pt idx="96625">12</cx:pt>
          <cx:pt idx="96626">13</cx:pt>
          <cx:pt idx="96627">36</cx:pt>
          <cx:pt idx="96628">68</cx:pt>
          <cx:pt idx="96629">122</cx:pt>
          <cx:pt idx="96630">221</cx:pt>
          <cx:pt idx="96631">209</cx:pt>
          <cx:pt idx="96632">237</cx:pt>
          <cx:pt idx="96633">309</cx:pt>
          <cx:pt idx="96634">401</cx:pt>
          <cx:pt idx="96635">367</cx:pt>
          <cx:pt idx="96636">392</cx:pt>
          <cx:pt idx="96637">358</cx:pt>
          <cx:pt idx="96638">370</cx:pt>
          <cx:pt idx="96639">354</cx:pt>
          <cx:pt idx="96640">339</cx:pt>
          <cx:pt idx="96641">342</cx:pt>
          <cx:pt idx="96642">349</cx:pt>
          <cx:pt idx="96643">301</cx:pt>
          <cx:pt idx="96644">323</cx:pt>
          <cx:pt idx="96645">245</cx:pt>
          <cx:pt idx="96646">96</cx:pt>
          <cx:pt idx="96647">53</cx:pt>
          <cx:pt idx="96648">28</cx:pt>
          <cx:pt idx="96649">33</cx:pt>
          <cx:pt idx="96650">25</cx:pt>
          <cx:pt idx="96651">38</cx:pt>
          <cx:pt idx="96652">73</cx:pt>
          <cx:pt idx="96653">148</cx:pt>
          <cx:pt idx="96654">305</cx:pt>
          <cx:pt idx="96655">271</cx:pt>
          <cx:pt idx="96656">272</cx:pt>
          <cx:pt idx="96657">367</cx:pt>
          <cx:pt idx="96658">412</cx:pt>
          <cx:pt idx="96659">341</cx:pt>
          <cx:pt idx="96660">349</cx:pt>
          <cx:pt idx="96661">312</cx:pt>
          <cx:pt idx="96662">347</cx:pt>
          <cx:pt idx="96663">329</cx:pt>
          <cx:pt idx="96664">301</cx:pt>
          <cx:pt idx="96665">337</cx:pt>
          <cx:pt idx="96666">323</cx:pt>
          <cx:pt idx="96667">280</cx:pt>
          <cx:pt idx="96668">263</cx:pt>
          <cx:pt idx="96669">202</cx:pt>
          <cx:pt idx="96670">105</cx:pt>
          <cx:pt idx="96671">59</cx:pt>
          <cx:pt idx="96672">13</cx:pt>
          <cx:pt idx="96673">14</cx:pt>
          <cx:pt idx="96674">22</cx:pt>
          <cx:pt idx="96675">66</cx:pt>
          <cx:pt idx="96676">90</cx:pt>
          <cx:pt idx="96677">144</cx:pt>
          <cx:pt idx="96678">283</cx:pt>
          <cx:pt idx="96679">247</cx:pt>
          <cx:pt idx="96680">275</cx:pt>
          <cx:pt idx="96681">329</cx:pt>
          <cx:pt idx="96682">337</cx:pt>
          <cx:pt idx="96683">285</cx:pt>
          <cx:pt idx="96684">317</cx:pt>
          <cx:pt idx="96685">263</cx:pt>
          <cx:pt idx="96686">304</cx:pt>
          <cx:pt idx="96687">273</cx:pt>
          <cx:pt idx="96688">278</cx:pt>
          <cx:pt idx="96689">309</cx:pt>
          <cx:pt idx="96690">303</cx:pt>
          <cx:pt idx="96691">255</cx:pt>
          <cx:pt idx="96692">256</cx:pt>
          <cx:pt idx="96693">198</cx:pt>
          <cx:pt idx="96694">94</cx:pt>
          <cx:pt idx="96695">64</cx:pt>
          <cx:pt idx="96696">18</cx:pt>
          <cx:pt idx="96697">15</cx:pt>
          <cx:pt idx="96698">25</cx:pt>
          <cx:pt idx="96699">61</cx:pt>
          <cx:pt idx="96700">84</cx:pt>
          <cx:pt idx="96701">149</cx:pt>
          <cx:pt idx="96702">285</cx:pt>
          <cx:pt idx="96703">240</cx:pt>
          <cx:pt idx="96704">282</cx:pt>
          <cx:pt idx="96705">345</cx:pt>
          <cx:pt idx="96706">344</cx:pt>
          <cx:pt idx="96707">312</cx:pt>
          <cx:pt idx="96708">351</cx:pt>
          <cx:pt idx="96709">289</cx:pt>
          <cx:pt idx="96710">313</cx:pt>
          <cx:pt idx="96711">275</cx:pt>
          <cx:pt idx="96712">301</cx:pt>
          <cx:pt idx="96713">335</cx:pt>
          <cx:pt idx="96714">321</cx:pt>
          <cx:pt idx="96715">278</cx:pt>
          <cx:pt idx="96716">283</cx:pt>
          <cx:pt idx="96717">198</cx:pt>
          <cx:pt idx="96718">105</cx:pt>
          <cx:pt idx="96719">70</cx:pt>
          <cx:pt idx="96720">16</cx:pt>
          <cx:pt idx="96721">15</cx:pt>
          <cx:pt idx="96722">22</cx:pt>
          <cx:pt idx="96723">54</cx:pt>
          <cx:pt idx="96724">91</cx:pt>
          <cx:pt idx="96725">139</cx:pt>
          <cx:pt idx="96726">277</cx:pt>
          <cx:pt idx="96727">252</cx:pt>
          <cx:pt idx="96728">272</cx:pt>
          <cx:pt idx="96729">338</cx:pt>
          <cx:pt idx="96730">362</cx:pt>
          <cx:pt idx="96731">302</cx:pt>
          <cx:pt idx="96732">339</cx:pt>
          <cx:pt idx="96733">301</cx:pt>
          <cx:pt idx="96734">320</cx:pt>
          <cx:pt idx="96735">294</cx:pt>
          <cx:pt idx="96736">307</cx:pt>
          <cx:pt idx="96737">352</cx:pt>
          <cx:pt idx="96738">334</cx:pt>
          <cx:pt idx="96739">272</cx:pt>
          <cx:pt idx="96740">290</cx:pt>
          <cx:pt idx="96741">199</cx:pt>
          <cx:pt idx="96742">104</cx:pt>
          <cx:pt idx="96743">58</cx:pt>
          <cx:pt idx="96744">20</cx:pt>
          <cx:pt idx="96745">13</cx:pt>
          <cx:pt idx="96746">21</cx:pt>
          <cx:pt idx="96747">70</cx:pt>
          <cx:pt idx="96748">103</cx:pt>
          <cx:pt idx="96749">131</cx:pt>
          <cx:pt idx="96750">285</cx:pt>
          <cx:pt idx="96751">267</cx:pt>
          <cx:pt idx="96752">308</cx:pt>
          <cx:pt idx="96753">348</cx:pt>
          <cx:pt idx="96754">411</cx:pt>
          <cx:pt idx="96755">374</cx:pt>
          <cx:pt idx="96756">345</cx:pt>
          <cx:pt idx="96757">310</cx:pt>
          <cx:pt idx="96758">334</cx:pt>
          <cx:pt idx="96759">322</cx:pt>
          <cx:pt idx="96760">305</cx:pt>
          <cx:pt idx="96761">323</cx:pt>
          <cx:pt idx="96762">335</cx:pt>
          <cx:pt idx="96763">284</cx:pt>
          <cx:pt idx="96764">301</cx:pt>
          <cx:pt idx="96765">237</cx:pt>
          <cx:pt idx="96766">132</cx:pt>
          <cx:pt idx="96767">76</cx:pt>
          <cx:pt idx="96768">28</cx:pt>
          <cx:pt idx="96769">12</cx:pt>
          <cx:pt idx="96770">21</cx:pt>
          <cx:pt idx="96771">44</cx:pt>
          <cx:pt idx="96772">78</cx:pt>
          <cx:pt idx="96773">123</cx:pt>
          <cx:pt idx="96774">265</cx:pt>
          <cx:pt idx="96775">250</cx:pt>
          <cx:pt idx="96776">279</cx:pt>
          <cx:pt idx="96777">350</cx:pt>
          <cx:pt idx="96778">355</cx:pt>
          <cx:pt idx="96779">315</cx:pt>
          <cx:pt idx="96780">385</cx:pt>
          <cx:pt idx="96781">279</cx:pt>
          <cx:pt idx="96782">309</cx:pt>
          <cx:pt idx="96783">298</cx:pt>
          <cx:pt idx="96784">234</cx:pt>
          <cx:pt idx="96785">256</cx:pt>
          <cx:pt idx="96786">240</cx:pt>
          <cx:pt idx="96787">189</cx:pt>
          <cx:pt idx="96788">207</cx:pt>
          <cx:pt idx="96789">157</cx:pt>
          <cx:pt idx="96790">77</cx:pt>
          <cx:pt idx="96791">50</cx:pt>
          <cx:pt idx="96792">28</cx:pt>
          <cx:pt idx="96793">18</cx:pt>
          <cx:pt idx="96794">11</cx:pt>
          <cx:pt idx="96795">41</cx:pt>
          <cx:pt idx="96796">68</cx:pt>
          <cx:pt idx="96797">106</cx:pt>
          <cx:pt idx="96798">179</cx:pt>
          <cx:pt idx="96799">209</cx:pt>
          <cx:pt idx="96800">229</cx:pt>
          <cx:pt idx="96801">267</cx:pt>
          <cx:pt idx="96802">357</cx:pt>
          <cx:pt idx="96803">336</cx:pt>
          <cx:pt idx="96804">352</cx:pt>
          <cx:pt idx="96805">314</cx:pt>
          <cx:pt idx="96806">358</cx:pt>
          <cx:pt idx="96807">331</cx:pt>
          <cx:pt idx="96808">312</cx:pt>
          <cx:pt idx="96809">345</cx:pt>
          <cx:pt idx="96810">332</cx:pt>
          <cx:pt idx="96811">284</cx:pt>
          <cx:pt idx="96812">335</cx:pt>
          <cx:pt idx="96813">240</cx:pt>
          <cx:pt idx="96814">105</cx:pt>
          <cx:pt idx="96815">68</cx:pt>
          <cx:pt idx="96816">29</cx:pt>
          <cx:pt idx="96817">32</cx:pt>
          <cx:pt idx="96818">27</cx:pt>
          <cx:pt idx="96819">45</cx:pt>
          <cx:pt idx="96820">86</cx:pt>
          <cx:pt idx="96821">138</cx:pt>
          <cx:pt idx="96822">297</cx:pt>
          <cx:pt idx="96823">277</cx:pt>
          <cx:pt idx="96824">258</cx:pt>
          <cx:pt idx="96825">346</cx:pt>
          <cx:pt idx="96826">393</cx:pt>
          <cx:pt idx="96827">330</cx:pt>
          <cx:pt idx="96828">340</cx:pt>
          <cx:pt idx="96829">296</cx:pt>
          <cx:pt idx="96830">321</cx:pt>
          <cx:pt idx="96831">327</cx:pt>
          <cx:pt idx="96832">266</cx:pt>
          <cx:pt idx="96833">315</cx:pt>
          <cx:pt idx="96834">299</cx:pt>
          <cx:pt idx="96835">265</cx:pt>
          <cx:pt idx="96836">272</cx:pt>
          <cx:pt idx="96837">202</cx:pt>
          <cx:pt idx="96838">94</cx:pt>
          <cx:pt idx="96839">54</cx:pt>
          <cx:pt idx="96840">17</cx:pt>
          <cx:pt idx="96841">13</cx:pt>
          <cx:pt idx="96842">19</cx:pt>
          <cx:pt idx="96843">59</cx:pt>
          <cx:pt idx="96844">91</cx:pt>
          <cx:pt idx="96845">124</cx:pt>
          <cx:pt idx="96846">259</cx:pt>
          <cx:pt idx="96847">254</cx:pt>
          <cx:pt idx="96848">263</cx:pt>
          <cx:pt idx="96849">334</cx:pt>
          <cx:pt idx="96850">346</cx:pt>
          <cx:pt idx="96851">272</cx:pt>
          <cx:pt idx="96852">316</cx:pt>
          <cx:pt idx="96853">275</cx:pt>
          <cx:pt idx="96854">299</cx:pt>
          <cx:pt idx="96855">281</cx:pt>
          <cx:pt idx="96856">267</cx:pt>
          <cx:pt idx="96857">345</cx:pt>
          <cx:pt idx="96858">313</cx:pt>
          <cx:pt idx="96859">244</cx:pt>
          <cx:pt idx="96860">279</cx:pt>
          <cx:pt idx="96861">199</cx:pt>
          <cx:pt idx="96862">97</cx:pt>
          <cx:pt idx="96863">61</cx:pt>
          <cx:pt idx="96864">21</cx:pt>
          <cx:pt idx="96865">15</cx:pt>
          <cx:pt idx="96866">19</cx:pt>
          <cx:pt idx="96867">63</cx:pt>
          <cx:pt idx="96868">100</cx:pt>
          <cx:pt idx="96869">129</cx:pt>
          <cx:pt idx="96870">262</cx:pt>
          <cx:pt idx="96871">269</cx:pt>
          <cx:pt idx="96872">282</cx:pt>
          <cx:pt idx="96873">335</cx:pt>
          <cx:pt idx="96874">359</cx:pt>
          <cx:pt idx="96875">335</cx:pt>
          <cx:pt idx="96876">323</cx:pt>
          <cx:pt idx="96877">298</cx:pt>
          <cx:pt idx="96878">314</cx:pt>
          <cx:pt idx="96879">288</cx:pt>
          <cx:pt idx="96880">276</cx:pt>
          <cx:pt idx="96881">324</cx:pt>
          <cx:pt idx="96882">310</cx:pt>
          <cx:pt idx="96883">278</cx:pt>
          <cx:pt idx="96884">288</cx:pt>
          <cx:pt idx="96885">219</cx:pt>
          <cx:pt idx="96886">117</cx:pt>
          <cx:pt idx="96887">61</cx:pt>
          <cx:pt idx="96888">29</cx:pt>
          <cx:pt idx="96889">15</cx:pt>
          <cx:pt idx="96890">21</cx:pt>
          <cx:pt idx="96891">66</cx:pt>
          <cx:pt idx="96892">112</cx:pt>
          <cx:pt idx="96893">119</cx:pt>
          <cx:pt idx="96894">251</cx:pt>
          <cx:pt idx="96895">273</cx:pt>
          <cx:pt idx="96896">290</cx:pt>
          <cx:pt idx="96897">351</cx:pt>
          <cx:pt idx="96898">375</cx:pt>
          <cx:pt idx="96899">295</cx:pt>
          <cx:pt idx="96900">329</cx:pt>
          <cx:pt idx="96901">306</cx:pt>
          <cx:pt idx="96902">312</cx:pt>
          <cx:pt idx="96903">302</cx:pt>
          <cx:pt idx="96904">289</cx:pt>
          <cx:pt idx="96905">329</cx:pt>
          <cx:pt idx="96906">318</cx:pt>
          <cx:pt idx="96907">268</cx:pt>
          <cx:pt idx="96908">289</cx:pt>
          <cx:pt idx="96909">215</cx:pt>
          <cx:pt idx="96910">115</cx:pt>
          <cx:pt idx="96911">62</cx:pt>
          <cx:pt idx="96912">25</cx:pt>
          <cx:pt idx="96913">20</cx:pt>
          <cx:pt idx="96914">24</cx:pt>
          <cx:pt idx="96915">63</cx:pt>
          <cx:pt idx="96916">103</cx:pt>
          <cx:pt idx="96917">136</cx:pt>
          <cx:pt idx="96918">300</cx:pt>
          <cx:pt idx="96919">291</cx:pt>
          <cx:pt idx="96920">288</cx:pt>
          <cx:pt idx="96921">375</cx:pt>
          <cx:pt idx="96922">391</cx:pt>
          <cx:pt idx="96923">357</cx:pt>
          <cx:pt idx="96924">360</cx:pt>
          <cx:pt idx="96925">321</cx:pt>
          <cx:pt idx="96926">339</cx:pt>
          <cx:pt idx="96927">349</cx:pt>
          <cx:pt idx="96928">306</cx:pt>
          <cx:pt idx="96929">336</cx:pt>
          <cx:pt idx="96930">335</cx:pt>
          <cx:pt idx="96931">316</cx:pt>
          <cx:pt idx="96932">304</cx:pt>
          <cx:pt idx="96933">218</cx:pt>
          <cx:pt idx="96934">105</cx:pt>
          <cx:pt idx="96935">64</cx:pt>
          <cx:pt idx="96936">20</cx:pt>
          <cx:pt idx="96937">16</cx:pt>
          <cx:pt idx="96938">19</cx:pt>
          <cx:pt idx="96939">48</cx:pt>
          <cx:pt idx="96940">69</cx:pt>
          <cx:pt idx="96941">122</cx:pt>
          <cx:pt idx="96942">260</cx:pt>
          <cx:pt idx="96943">245</cx:pt>
          <cx:pt idx="96944">265</cx:pt>
          <cx:pt idx="96945">350</cx:pt>
          <cx:pt idx="96946">356</cx:pt>
          <cx:pt idx="96947">344</cx:pt>
          <cx:pt idx="96948">376</cx:pt>
          <cx:pt idx="96949">327</cx:pt>
          <cx:pt idx="96950">338</cx:pt>
          <cx:pt idx="96951">288</cx:pt>
          <cx:pt idx="96952">248</cx:pt>
          <cx:pt idx="96953">272</cx:pt>
          <cx:pt idx="96954">233</cx:pt>
          <cx:pt idx="96955">188</cx:pt>
          <cx:pt idx="96956">217</cx:pt>
          <cx:pt idx="96957">162</cx:pt>
          <cx:pt idx="96958">82</cx:pt>
          <cx:pt idx="96959">49</cx:pt>
          <cx:pt idx="96960">12</cx:pt>
          <cx:pt idx="96961">9</cx:pt>
          <cx:pt idx="96962">15</cx:pt>
          <cx:pt idx="96963">41</cx:pt>
          <cx:pt idx="96964">66</cx:pt>
          <cx:pt idx="96965">104</cx:pt>
          <cx:pt idx="96966">188</cx:pt>
          <cx:pt idx="96967">200</cx:pt>
          <cx:pt idx="96968">221</cx:pt>
          <cx:pt idx="96969">284</cx:pt>
          <cx:pt idx="96970">346</cx:pt>
          <cx:pt idx="96971">323</cx:pt>
          <cx:pt idx="96972">328</cx:pt>
          <cx:pt idx="96973">308</cx:pt>
          <cx:pt idx="96974">345</cx:pt>
          <cx:pt idx="96975">317</cx:pt>
          <cx:pt idx="96976">300</cx:pt>
          <cx:pt idx="96977">334</cx:pt>
          <cx:pt idx="96978">315</cx:pt>
          <cx:pt idx="96979">275</cx:pt>
          <cx:pt idx="96980">332</cx:pt>
          <cx:pt idx="96981">221</cx:pt>
          <cx:pt idx="96982">94</cx:pt>
          <cx:pt idx="96983">48</cx:pt>
          <cx:pt idx="96984">25</cx:pt>
          <cx:pt idx="96985">30</cx:pt>
          <cx:pt idx="96986">23</cx:pt>
          <cx:pt idx="96987">43</cx:pt>
          <cx:pt idx="96988">82</cx:pt>
          <cx:pt idx="96989">146</cx:pt>
          <cx:pt idx="96990">301</cx:pt>
          <cx:pt idx="96991">265</cx:pt>
          <cx:pt idx="96992">284</cx:pt>
          <cx:pt idx="96993">370</cx:pt>
          <cx:pt idx="96994">377</cx:pt>
          <cx:pt idx="96995">317</cx:pt>
          <cx:pt idx="96996">328</cx:pt>
          <cx:pt idx="96997">284</cx:pt>
          <cx:pt idx="96998">340</cx:pt>
          <cx:pt idx="96999">296</cx:pt>
          <cx:pt idx="97000">288</cx:pt>
          <cx:pt idx="97001">322</cx:pt>
          <cx:pt idx="97002">288</cx:pt>
          <cx:pt idx="97003">251</cx:pt>
          <cx:pt idx="97004">279</cx:pt>
          <cx:pt idx="97005">189</cx:pt>
          <cx:pt idx="97006">96</cx:pt>
          <cx:pt idx="97007">57</cx:pt>
          <cx:pt idx="97008">23</cx:pt>
          <cx:pt idx="97009">20</cx:pt>
          <cx:pt idx="97010">27</cx:pt>
          <cx:pt idx="97011">64</cx:pt>
          <cx:pt idx="97012">92</cx:pt>
          <cx:pt idx="97013">144</cx:pt>
          <cx:pt idx="97014">305</cx:pt>
          <cx:pt idx="97015">276</cx:pt>
          <cx:pt idx="97016">282</cx:pt>
          <cx:pt idx="97017">348</cx:pt>
          <cx:pt idx="97018">341</cx:pt>
          <cx:pt idx="97019">294</cx:pt>
          <cx:pt idx="97020">314</cx:pt>
          <cx:pt idx="97021">271</cx:pt>
          <cx:pt idx="97022">318</cx:pt>
          <cx:pt idx="97023">300</cx:pt>
          <cx:pt idx="97024">298</cx:pt>
          <cx:pt idx="97025">349</cx:pt>
          <cx:pt idx="97026">318</cx:pt>
          <cx:pt idx="97027">305</cx:pt>
          <cx:pt idx="97028">296</cx:pt>
          <cx:pt idx="97029">200</cx:pt>
          <cx:pt idx="97030">112</cx:pt>
          <cx:pt idx="97031">65</cx:pt>
          <cx:pt idx="97032">18</cx:pt>
          <cx:pt idx="97033">18</cx:pt>
          <cx:pt idx="97034">21</cx:pt>
          <cx:pt idx="97035">64</cx:pt>
          <cx:pt idx="97036">98</cx:pt>
          <cx:pt idx="97037">135</cx:pt>
          <cx:pt idx="97038">275</cx:pt>
          <cx:pt idx="97039">276</cx:pt>
          <cx:pt idx="97040">278</cx:pt>
          <cx:pt idx="97041">333</cx:pt>
          <cx:pt idx="97042">354</cx:pt>
          <cx:pt idx="97043">297</cx:pt>
          <cx:pt idx="97044">317</cx:pt>
          <cx:pt idx="97045">277</cx:pt>
          <cx:pt idx="97046">316</cx:pt>
          <cx:pt idx="97047">286</cx:pt>
          <cx:pt idx="97048">299</cx:pt>
          <cx:pt idx="97049">332</cx:pt>
          <cx:pt idx="97050">310</cx:pt>
          <cx:pt idx="97051">263</cx:pt>
          <cx:pt idx="97052">271</cx:pt>
          <cx:pt idx="97053">177</cx:pt>
          <cx:pt idx="97054">85</cx:pt>
          <cx:pt idx="97055">52</cx:pt>
          <cx:pt idx="97056">16</cx:pt>
          <cx:pt idx="97057">20</cx:pt>
          <cx:pt idx="97058">26</cx:pt>
          <cx:pt idx="97059">65</cx:pt>
          <cx:pt idx="97060">97</cx:pt>
          <cx:pt idx="97061">153</cx:pt>
          <cx:pt idx="97062">286</cx:pt>
          <cx:pt idx="97063">249</cx:pt>
          <cx:pt idx="97064">295</cx:pt>
          <cx:pt idx="97065">352</cx:pt>
          <cx:pt idx="97066">388</cx:pt>
          <cx:pt idx="97067">309</cx:pt>
          <cx:pt idx="97068">347</cx:pt>
          <cx:pt idx="97069">294</cx:pt>
          <cx:pt idx="97070">314</cx:pt>
          <cx:pt idx="97071">297</cx:pt>
          <cx:pt idx="97072">271</cx:pt>
          <cx:pt idx="97073">351</cx:pt>
          <cx:pt idx="97074">313</cx:pt>
          <cx:pt idx="97075">258</cx:pt>
          <cx:pt idx="97076">292</cx:pt>
          <cx:pt idx="97077">202</cx:pt>
          <cx:pt idx="97078">100</cx:pt>
          <cx:pt idx="97079">55</cx:pt>
          <cx:pt idx="97080">25</cx:pt>
          <cx:pt idx="97081">20</cx:pt>
          <cx:pt idx="97082">16</cx:pt>
          <cx:pt idx="97083">62</cx:pt>
          <cx:pt idx="97084">94</cx:pt>
          <cx:pt idx="97085">156</cx:pt>
          <cx:pt idx="97086">317</cx:pt>
          <cx:pt idx="97087">282</cx:pt>
          <cx:pt idx="97088">295</cx:pt>
          <cx:pt idx="97089">383</cx:pt>
          <cx:pt idx="97090">389</cx:pt>
          <cx:pt idx="97091">356</cx:pt>
          <cx:pt idx="97092">342</cx:pt>
          <cx:pt idx="97093">309</cx:pt>
          <cx:pt idx="97094">361</cx:pt>
          <cx:pt idx="97095">322</cx:pt>
          <cx:pt idx="97096">310</cx:pt>
          <cx:pt idx="97097">335</cx:pt>
          <cx:pt idx="97098">333</cx:pt>
          <cx:pt idx="97099">299</cx:pt>
          <cx:pt idx="97100">288</cx:pt>
          <cx:pt idx="97101">235</cx:pt>
          <cx:pt idx="97102">99</cx:pt>
          <cx:pt idx="97103">64</cx:pt>
          <cx:pt idx="97104">21</cx:pt>
          <cx:pt idx="97105">15</cx:pt>
          <cx:pt idx="97106">19</cx:pt>
          <cx:pt idx="97107">41</cx:pt>
          <cx:pt idx="97108">81</cx:pt>
          <cx:pt idx="97109">154</cx:pt>
          <cx:pt idx="97110">288</cx:pt>
          <cx:pt idx="97111">271</cx:pt>
          <cx:pt idx="97112">281</cx:pt>
          <cx:pt idx="97113">368</cx:pt>
          <cx:pt idx="97114">365</cx:pt>
          <cx:pt idx="97115">339</cx:pt>
          <cx:pt idx="97116">367</cx:pt>
          <cx:pt idx="97117">282</cx:pt>
          <cx:pt idx="97118">333</cx:pt>
          <cx:pt idx="97119">302</cx:pt>
          <cx:pt idx="97120">262</cx:pt>
          <cx:pt idx="97121">285</cx:pt>
          <cx:pt idx="97122">244</cx:pt>
          <cx:pt idx="97123">202</cx:pt>
          <cx:pt idx="97124">216</cx:pt>
          <cx:pt idx="97125">174</cx:pt>
          <cx:pt idx="97126">82</cx:pt>
          <cx:pt idx="97127">53</cx:pt>
          <cx:pt idx="97128">17</cx:pt>
          <cx:pt idx="97129">14</cx:pt>
          <cx:pt idx="97130">11</cx:pt>
          <cx:pt idx="97131">35</cx:pt>
          <cx:pt idx="97132">71</cx:pt>
          <cx:pt idx="97133">122</cx:pt>
          <cx:pt idx="97134">220</cx:pt>
          <cx:pt idx="97135">208</cx:pt>
          <cx:pt idx="97136">238</cx:pt>
          <cx:pt idx="97137">306</cx:pt>
          <cx:pt idx="97138">365</cx:pt>
          <cx:pt idx="97139">337</cx:pt>
          <cx:pt idx="97140">344</cx:pt>
          <cx:pt idx="97141">316</cx:pt>
          <cx:pt idx="97142">345</cx:pt>
          <cx:pt idx="97143">333</cx:pt>
          <cx:pt idx="97144">323</cx:pt>
          <cx:pt idx="97145">334</cx:pt>
          <cx:pt idx="97146">321</cx:pt>
          <cx:pt idx="97147">276</cx:pt>
          <cx:pt idx="97148">305</cx:pt>
          <cx:pt idx="97149">235</cx:pt>
          <cx:pt idx="97150">108</cx:pt>
          <cx:pt idx="97151">52</cx:pt>
          <cx:pt idx="97152">26</cx:pt>
          <cx:pt idx="97153">31</cx:pt>
          <cx:pt idx="97154">21</cx:pt>
          <cx:pt idx="97155">42</cx:pt>
          <cx:pt idx="97156">69</cx:pt>
          <cx:pt idx="97157">146</cx:pt>
          <cx:pt idx="97158">318</cx:pt>
          <cx:pt idx="97159">289</cx:pt>
          <cx:pt idx="97160">299</cx:pt>
          <cx:pt idx="97161">365</cx:pt>
          <cx:pt idx="97162">374</cx:pt>
          <cx:pt idx="97163">323</cx:pt>
          <cx:pt idx="97164">351</cx:pt>
          <cx:pt idx="97165">286</cx:pt>
          <cx:pt idx="97166">330</cx:pt>
          <cx:pt idx="97167">325</cx:pt>
          <cx:pt idx="97168">298</cx:pt>
          <cx:pt idx="97169">312</cx:pt>
          <cx:pt idx="97170">316</cx:pt>
          <cx:pt idx="97171">258</cx:pt>
          <cx:pt idx="97172">268</cx:pt>
          <cx:pt idx="97173">208</cx:pt>
          <cx:pt idx="97174">124</cx:pt>
          <cx:pt idx="97175">62</cx:pt>
          <cx:pt idx="97176">23</cx:pt>
          <cx:pt idx="97177">17</cx:pt>
          <cx:pt idx="97178">23</cx:pt>
          <cx:pt idx="97179">68</cx:pt>
          <cx:pt idx="97180">82</cx:pt>
          <cx:pt idx="97181">149</cx:pt>
          <cx:pt idx="97182">276</cx:pt>
          <cx:pt idx="97183">251</cx:pt>
          <cx:pt idx="97184">279</cx:pt>
          <cx:pt idx="97185">348</cx:pt>
          <cx:pt idx="97186">352</cx:pt>
          <cx:pt idx="97187">290</cx:pt>
          <cx:pt idx="97188">317</cx:pt>
          <cx:pt idx="97189">266</cx:pt>
          <cx:pt idx="97190">302</cx:pt>
          <cx:pt idx="97191">276</cx:pt>
          <cx:pt idx="97192">275</cx:pt>
          <cx:pt idx="97193">326</cx:pt>
          <cx:pt idx="97194">291</cx:pt>
          <cx:pt idx="97195">217</cx:pt>
          <cx:pt idx="97196">297</cx:pt>
          <cx:pt idx="97197">206</cx:pt>
          <cx:pt idx="97198">95</cx:pt>
          <cx:pt idx="97199">56</cx:pt>
          <cx:pt idx="97200">12</cx:pt>
          <cx:pt idx="97201">15</cx:pt>
          <cx:pt idx="97202">22</cx:pt>
          <cx:pt idx="97203">57</cx:pt>
          <cx:pt idx="97204">82</cx:pt>
          <cx:pt idx="97205">147</cx:pt>
          <cx:pt idx="97206">290</cx:pt>
          <cx:pt idx="97207">251</cx:pt>
          <cx:pt idx="97208">287</cx:pt>
          <cx:pt idx="97209">362</cx:pt>
          <cx:pt idx="97210">341</cx:pt>
          <cx:pt idx="97211">333</cx:pt>
          <cx:pt idx="97212">354</cx:pt>
          <cx:pt idx="97213">294</cx:pt>
          <cx:pt idx="97214">322</cx:pt>
          <cx:pt idx="97215">305</cx:pt>
          <cx:pt idx="97216">310</cx:pt>
          <cx:pt idx="97217">339</cx:pt>
          <cx:pt idx="97218">325</cx:pt>
          <cx:pt idx="97219">286</cx:pt>
          <cx:pt idx="97220">301</cx:pt>
          <cx:pt idx="97221">206</cx:pt>
          <cx:pt idx="97222">93</cx:pt>
          <cx:pt idx="97223">59</cx:pt>
          <cx:pt idx="97224">15</cx:pt>
          <cx:pt idx="97225">14</cx:pt>
          <cx:pt idx="97226">15</cx:pt>
          <cx:pt idx="97227">65</cx:pt>
          <cx:pt idx="97228">109</cx:pt>
          <cx:pt idx="97229">157</cx:pt>
          <cx:pt idx="97230">291</cx:pt>
          <cx:pt idx="97231">289</cx:pt>
          <cx:pt idx="97232">284</cx:pt>
          <cx:pt idx="97233">337</cx:pt>
          <cx:pt idx="97234">383</cx:pt>
          <cx:pt idx="97235">315</cx:pt>
          <cx:pt idx="97236">320</cx:pt>
          <cx:pt idx="97237">296</cx:pt>
          <cx:pt idx="97238">309</cx:pt>
          <cx:pt idx="97239">292</cx:pt>
          <cx:pt idx="97240">307</cx:pt>
          <cx:pt idx="97241">361</cx:pt>
          <cx:pt idx="97242">320</cx:pt>
          <cx:pt idx="97243">284</cx:pt>
          <cx:pt idx="97244">294</cx:pt>
          <cx:pt idx="97245">228</cx:pt>
          <cx:pt idx="97246">122</cx:pt>
          <cx:pt idx="97247">68</cx:pt>
          <cx:pt idx="97248">25</cx:pt>
          <cx:pt idx="97249">20</cx:pt>
          <cx:pt idx="97250">26</cx:pt>
          <cx:pt idx="97251">65</cx:pt>
          <cx:pt idx="97252">108</cx:pt>
          <cx:pt idx="97253">168</cx:pt>
          <cx:pt idx="97254">317</cx:pt>
          <cx:pt idx="97255">268</cx:pt>
          <cx:pt idx="97256">314</cx:pt>
          <cx:pt idx="97257">402</cx:pt>
          <cx:pt idx="97258">402</cx:pt>
          <cx:pt idx="97259">367</cx:pt>
          <cx:pt idx="97260">369</cx:pt>
          <cx:pt idx="97261">304</cx:pt>
          <cx:pt idx="97262">332</cx:pt>
          <cx:pt idx="97263">352</cx:pt>
          <cx:pt idx="97264">333</cx:pt>
          <cx:pt idx="97265">341</cx:pt>
          <cx:pt idx="97266">333</cx:pt>
          <cx:pt idx="97267">298</cx:pt>
          <cx:pt idx="97268">312</cx:pt>
          <cx:pt idx="97269">221</cx:pt>
          <cx:pt idx="97270">112</cx:pt>
          <cx:pt idx="97271">56</cx:pt>
          <cx:pt idx="97272">25</cx:pt>
          <cx:pt idx="97273">19</cx:pt>
          <cx:pt idx="97274">21</cx:pt>
          <cx:pt idx="97275">48</cx:pt>
          <cx:pt idx="97276">90</cx:pt>
          <cx:pt idx="97277">152</cx:pt>
          <cx:pt idx="97278">273</cx:pt>
          <cx:pt idx="97279">244</cx:pt>
          <cx:pt idx="97280">298</cx:pt>
          <cx:pt idx="97281">384</cx:pt>
          <cx:pt idx="97282">383</cx:pt>
          <cx:pt idx="97283">330</cx:pt>
          <cx:pt idx="97284">368</cx:pt>
          <cx:pt idx="97285">297</cx:pt>
          <cx:pt idx="97286">307</cx:pt>
          <cx:pt idx="97287">290</cx:pt>
          <cx:pt idx="97288">273</cx:pt>
          <cx:pt idx="97289">287</cx:pt>
          <cx:pt idx="97290">235</cx:pt>
          <cx:pt idx="97291">188</cx:pt>
          <cx:pt idx="97292">231</cx:pt>
          <cx:pt idx="97293">163</cx:pt>
          <cx:pt idx="97294">63</cx:pt>
          <cx:pt idx="97295">41</cx:pt>
          <cx:pt idx="97296">20</cx:pt>
          <cx:pt idx="97297">10</cx:pt>
          <cx:pt idx="97298">10</cx:pt>
          <cx:pt idx="97299">47</cx:pt>
          <cx:pt idx="97300">70</cx:pt>
          <cx:pt idx="97301">128</cx:pt>
          <cx:pt idx="97302">225</cx:pt>
          <cx:pt idx="97303">207</cx:pt>
          <cx:pt idx="97304">253</cx:pt>
          <cx:pt idx="97305">334</cx:pt>
          <cx:pt idx="97306">378</cx:pt>
          <cx:pt idx="97307">341</cx:pt>
          <cx:pt idx="97308">360</cx:pt>
          <cx:pt idx="97309">331</cx:pt>
          <cx:pt idx="97310">343</cx:pt>
          <cx:pt idx="97311">328</cx:pt>
          <cx:pt idx="97312">317</cx:pt>
          <cx:pt idx="97313">331</cx:pt>
          <cx:pt idx="97314">309</cx:pt>
          <cx:pt idx="97315">280</cx:pt>
          <cx:pt idx="97316">308</cx:pt>
          <cx:pt idx="97317">211</cx:pt>
          <cx:pt idx="97318">89</cx:pt>
          <cx:pt idx="97319">57</cx:pt>
          <cx:pt idx="97320">29</cx:pt>
          <cx:pt idx="97321">37</cx:pt>
          <cx:pt idx="97322">27</cx:pt>
          <cx:pt idx="97323">53</cx:pt>
          <cx:pt idx="97324">89</cx:pt>
          <cx:pt idx="97325">150</cx:pt>
          <cx:pt idx="97326">316</cx:pt>
          <cx:pt idx="97327">280</cx:pt>
          <cx:pt idx="97328">286</cx:pt>
          <cx:pt idx="97329">366</cx:pt>
          <cx:pt idx="97330">389</cx:pt>
          <cx:pt idx="97331">324</cx:pt>
          <cx:pt idx="97332">322</cx:pt>
          <cx:pt idx="97333">295</cx:pt>
          <cx:pt idx="97334">330</cx:pt>
          <cx:pt idx="97335">326</cx:pt>
          <cx:pt idx="97336">288</cx:pt>
          <cx:pt idx="97337">336</cx:pt>
          <cx:pt idx="97338">324</cx:pt>
          <cx:pt idx="97339">256</cx:pt>
          <cx:pt idx="97340">304</cx:pt>
          <cx:pt idx="97341">223</cx:pt>
          <cx:pt idx="97342">109</cx:pt>
          <cx:pt idx="97343">58</cx:pt>
          <cx:pt idx="97344">24</cx:pt>
          <cx:pt idx="97345">20</cx:pt>
          <cx:pt idx="97346">24</cx:pt>
          <cx:pt idx="97347">61</cx:pt>
          <cx:pt idx="97348">89</cx:pt>
          <cx:pt idx="97349">147</cx:pt>
          <cx:pt idx="97350">294</cx:pt>
          <cx:pt idx="97351">260</cx:pt>
          <cx:pt idx="97352">277</cx:pt>
          <cx:pt idx="97353">350</cx:pt>
          <cx:pt idx="97354">348</cx:pt>
          <cx:pt idx="97355">274</cx:pt>
          <cx:pt idx="97356">311</cx:pt>
          <cx:pt idx="97357">273</cx:pt>
          <cx:pt idx="97358">323</cx:pt>
          <cx:pt idx="97359">278</cx:pt>
          <cx:pt idx="97360">281</cx:pt>
          <cx:pt idx="97361">321</cx:pt>
          <cx:pt idx="97362">294</cx:pt>
          <cx:pt idx="97363">254</cx:pt>
          <cx:pt idx="97364">298</cx:pt>
          <cx:pt idx="97365">203</cx:pt>
          <cx:pt idx="97366">91</cx:pt>
          <cx:pt idx="97367">66</cx:pt>
          <cx:pt idx="97368">19</cx:pt>
          <cx:pt idx="97369">9</cx:pt>
          <cx:pt idx="97370">23</cx:pt>
          <cx:pt idx="97371">65</cx:pt>
          <cx:pt idx="97372">94</cx:pt>
          <cx:pt idx="97373">139</cx:pt>
          <cx:pt idx="97374">305</cx:pt>
          <cx:pt idx="97375">240</cx:pt>
          <cx:pt idx="97376">281</cx:pt>
          <cx:pt idx="97377">365</cx:pt>
          <cx:pt idx="97378">369</cx:pt>
          <cx:pt idx="97379">326</cx:pt>
          <cx:pt idx="97380">322</cx:pt>
          <cx:pt idx="97381">287</cx:pt>
          <cx:pt idx="97382">304</cx:pt>
          <cx:pt idx="97383">290</cx:pt>
          <cx:pt idx="97384">294</cx:pt>
          <cx:pt idx="97385">352</cx:pt>
          <cx:pt idx="97386">294</cx:pt>
          <cx:pt idx="97387">269</cx:pt>
          <cx:pt idx="97388">289</cx:pt>
          <cx:pt idx="97389">205</cx:pt>
          <cx:pt idx="97390">99</cx:pt>
          <cx:pt idx="97391">46</cx:pt>
          <cx:pt idx="97392">14</cx:pt>
          <cx:pt idx="97393">12</cx:pt>
          <cx:pt idx="97394">24</cx:pt>
          <cx:pt idx="97395">67</cx:pt>
          <cx:pt idx="97396">102</cx:pt>
          <cx:pt idx="97397">143</cx:pt>
          <cx:pt idx="97398">293</cx:pt>
          <cx:pt idx="97399">265</cx:pt>
          <cx:pt idx="97400">298</cx:pt>
          <cx:pt idx="97401">372</cx:pt>
          <cx:pt idx="97402">393</cx:pt>
          <cx:pt idx="97403">333</cx:pt>
          <cx:pt idx="97404">348</cx:pt>
          <cx:pt idx="97405">284</cx:pt>
          <cx:pt idx="97406">355</cx:pt>
          <cx:pt idx="97407">312</cx:pt>
          <cx:pt idx="97408">291</cx:pt>
          <cx:pt idx="97409">362</cx:pt>
          <cx:pt idx="97410">312</cx:pt>
          <cx:pt idx="97411">277</cx:pt>
          <cx:pt idx="97412">311</cx:pt>
          <cx:pt idx="97413">206</cx:pt>
          <cx:pt idx="97414">111</cx:pt>
          <cx:pt idx="97415">61</cx:pt>
          <cx:pt idx="97416">21</cx:pt>
          <cx:pt idx="97417">15</cx:pt>
          <cx:pt idx="97418">25</cx:pt>
          <cx:pt idx="97419">68</cx:pt>
          <cx:pt idx="97420">97</cx:pt>
          <cx:pt idx="97421">145</cx:pt>
          <cx:pt idx="97422">308</cx:pt>
          <cx:pt idx="97423">299</cx:pt>
          <cx:pt idx="97424">326</cx:pt>
          <cx:pt idx="97425">355</cx:pt>
          <cx:pt idx="97426">424</cx:pt>
          <cx:pt idx="97427">359</cx:pt>
          <cx:pt idx="97428">359</cx:pt>
          <cx:pt idx="97429">315</cx:pt>
          <cx:pt idx="97430">366</cx:pt>
          <cx:pt idx="97431">339</cx:pt>
          <cx:pt idx="97432">314</cx:pt>
          <cx:pt idx="97433">343</cx:pt>
          <cx:pt idx="97434">338</cx:pt>
          <cx:pt idx="97435">325</cx:pt>
          <cx:pt idx="97436">296</cx:pt>
          <cx:pt idx="97437">223</cx:pt>
          <cx:pt idx="97438">117</cx:pt>
          <cx:pt idx="97439">65</cx:pt>
          <cx:pt idx="97440">20</cx:pt>
          <cx:pt idx="97441">14</cx:pt>
          <cx:pt idx="97442">20</cx:pt>
          <cx:pt idx="97443">49</cx:pt>
          <cx:pt idx="97444">90</cx:pt>
          <cx:pt idx="97445">123</cx:pt>
          <cx:pt idx="97446">284</cx:pt>
          <cx:pt idx="97447">250</cx:pt>
          <cx:pt idx="97448">321</cx:pt>
          <cx:pt idx="97449">376</cx:pt>
          <cx:pt idx="97450">408</cx:pt>
          <cx:pt idx="97451">355</cx:pt>
          <cx:pt idx="97452">386</cx:pt>
          <cx:pt idx="97453">348</cx:pt>
          <cx:pt idx="97454">375</cx:pt>
          <cx:pt idx="97455">323</cx:pt>
          <cx:pt idx="97456">278</cx:pt>
          <cx:pt idx="97457">286</cx:pt>
          <cx:pt idx="97458">250</cx:pt>
          <cx:pt idx="97459">208</cx:pt>
          <cx:pt idx="97460">220</cx:pt>
          <cx:pt idx="97461">158</cx:pt>
          <cx:pt idx="97462">75</cx:pt>
          <cx:pt idx="97463">51</cx:pt>
          <cx:pt idx="97464">18</cx:pt>
          <cx:pt idx="97465">16</cx:pt>
          <cx:pt idx="97466">15</cx:pt>
          <cx:pt idx="97467">39</cx:pt>
          <cx:pt idx="97468">71</cx:pt>
          <cx:pt idx="97469">126</cx:pt>
          <cx:pt idx="97470">228</cx:pt>
          <cx:pt idx="97471">205</cx:pt>
          <cx:pt idx="97472">263</cx:pt>
          <cx:pt idx="97473">324</cx:pt>
          <cx:pt idx="97474">385</cx:pt>
          <cx:pt idx="97475">364</cx:pt>
          <cx:pt idx="97476">364</cx:pt>
          <cx:pt idx="97477">361</cx:pt>
          <cx:pt idx="97478">384</cx:pt>
          <cx:pt idx="97479">345</cx:pt>
          <cx:pt idx="97480">313</cx:pt>
          <cx:pt idx="97481">351</cx:pt>
          <cx:pt idx="97482">326</cx:pt>
          <cx:pt idx="97483">281</cx:pt>
          <cx:pt idx="97484">324</cx:pt>
          <cx:pt idx="97485">231</cx:pt>
          <cx:pt idx="97486">88</cx:pt>
          <cx:pt idx="97487">52</cx:pt>
          <cx:pt idx="97488">26</cx:pt>
          <cx:pt idx="97489">25</cx:pt>
          <cx:pt idx="97490">28</cx:pt>
          <cx:pt idx="97491">56</cx:pt>
          <cx:pt idx="97492">83</cx:pt>
          <cx:pt idx="97493">138</cx:pt>
          <cx:pt idx="97494">295</cx:pt>
          <cx:pt idx="97495">270</cx:pt>
          <cx:pt idx="97496">307</cx:pt>
          <cx:pt idx="97497">349</cx:pt>
          <cx:pt idx="97498">402</cx:pt>
          <cx:pt idx="97499">344</cx:pt>
          <cx:pt idx="97500">368</cx:pt>
          <cx:pt idx="97501">319</cx:pt>
          <cx:pt idx="97502">344</cx:pt>
          <cx:pt idx="97503">330</cx:pt>
          <cx:pt idx="97504">328</cx:pt>
          <cx:pt idx="97505">336</cx:pt>
          <cx:pt idx="97506">327</cx:pt>
          <cx:pt idx="97507">292</cx:pt>
          <cx:pt idx="97508">288</cx:pt>
          <cx:pt idx="97509">223</cx:pt>
          <cx:pt idx="97510">97</cx:pt>
          <cx:pt idx="97511">56</cx:pt>
          <cx:pt idx="97512">27</cx:pt>
          <cx:pt idx="97513">18</cx:pt>
          <cx:pt idx="97514">26</cx:pt>
          <cx:pt idx="97515">56</cx:pt>
          <cx:pt idx="97516">75</cx:pt>
          <cx:pt idx="97517">140</cx:pt>
          <cx:pt idx="97518">279</cx:pt>
          <cx:pt idx="97519">248</cx:pt>
          <cx:pt idx="97520">272</cx:pt>
          <cx:pt idx="97521">333</cx:pt>
          <cx:pt idx="97522">357</cx:pt>
          <cx:pt idx="97523">301</cx:pt>
          <cx:pt idx="97524">321</cx:pt>
          <cx:pt idx="97525">292</cx:pt>
          <cx:pt idx="97526">312</cx:pt>
          <cx:pt idx="97527">292</cx:pt>
          <cx:pt idx="97528">294</cx:pt>
          <cx:pt idx="97529">338</cx:pt>
          <cx:pt idx="97530">289</cx:pt>
          <cx:pt idx="97531">259</cx:pt>
          <cx:pt idx="97532">283</cx:pt>
          <cx:pt idx="97533">195</cx:pt>
          <cx:pt idx="97534">103</cx:pt>
          <cx:pt idx="97535">58</cx:pt>
          <cx:pt idx="97536">20</cx:pt>
          <cx:pt idx="97537">9</cx:pt>
          <cx:pt idx="97538">21</cx:pt>
          <cx:pt idx="97539">71</cx:pt>
          <cx:pt idx="97540">87</cx:pt>
          <cx:pt idx="97541">137</cx:pt>
          <cx:pt idx="97542">285</cx:pt>
          <cx:pt idx="97543">270</cx:pt>
          <cx:pt idx="97544">299</cx:pt>
          <cx:pt idx="97545">354</cx:pt>
          <cx:pt idx="97546">343</cx:pt>
          <cx:pt idx="97547">321</cx:pt>
          <cx:pt idx="97548">328</cx:pt>
          <cx:pt idx="97549">318</cx:pt>
          <cx:pt idx="97550">339</cx:pt>
          <cx:pt idx="97551">301</cx:pt>
          <cx:pt idx="97552">316</cx:pt>
          <cx:pt idx="97553">336</cx:pt>
          <cx:pt idx="97554">322</cx:pt>
          <cx:pt idx="97555">271</cx:pt>
          <cx:pt idx="97556">289</cx:pt>
          <cx:pt idx="97557">198</cx:pt>
          <cx:pt idx="97558">100</cx:pt>
          <cx:pt idx="97559">55</cx:pt>
          <cx:pt idx="97560">23</cx:pt>
          <cx:pt idx="97561">18</cx:pt>
          <cx:pt idx="97562">21</cx:pt>
          <cx:pt idx="97563">70</cx:pt>
          <cx:pt idx="97564">98</cx:pt>
          <cx:pt idx="97565">137</cx:pt>
          <cx:pt idx="97566">284</cx:pt>
          <cx:pt idx="97567">268</cx:pt>
          <cx:pt idx="97568">310</cx:pt>
          <cx:pt idx="97569">359</cx:pt>
          <cx:pt idx="97570">381</cx:pt>
          <cx:pt idx="97571">335</cx:pt>
          <cx:pt idx="97572">342</cx:pt>
          <cx:pt idx="97573">300</cx:pt>
          <cx:pt idx="97574">338</cx:pt>
          <cx:pt idx="97575">305</cx:pt>
          <cx:pt idx="97576">322</cx:pt>
          <cx:pt idx="97577">358</cx:pt>
          <cx:pt idx="97578">319</cx:pt>
          <cx:pt idx="97579">277</cx:pt>
          <cx:pt idx="97580">290</cx:pt>
          <cx:pt idx="97581">218</cx:pt>
          <cx:pt idx="97582">96</cx:pt>
          <cx:pt idx="97583">45</cx:pt>
          <cx:pt idx="97584">20</cx:pt>
          <cx:pt idx="97585">17</cx:pt>
          <cx:pt idx="97586">23</cx:pt>
          <cx:pt idx="97587">75</cx:pt>
          <cx:pt idx="97588">101</cx:pt>
          <cx:pt idx="97589">160</cx:pt>
          <cx:pt idx="97590">311</cx:pt>
          <cx:pt idx="97591">285</cx:pt>
          <cx:pt idx="97592">318</cx:pt>
          <cx:pt idx="97593">356</cx:pt>
          <cx:pt idx="97594">429</cx:pt>
          <cx:pt idx="97595">379</cx:pt>
          <cx:pt idx="97596">379</cx:pt>
          <cx:pt idx="97597">319</cx:pt>
          <cx:pt idx="97598">396</cx:pt>
          <cx:pt idx="97599">360</cx:pt>
          <cx:pt idx="97600">347</cx:pt>
          <cx:pt idx="97601">374</cx:pt>
          <cx:pt idx="97602">333</cx:pt>
          <cx:pt idx="97603">313</cx:pt>
          <cx:pt idx="97604">302</cx:pt>
          <cx:pt idx="97605">238</cx:pt>
          <cx:pt idx="97606">117</cx:pt>
          <cx:pt idx="97607">69</cx:pt>
          <cx:pt idx="97608">34</cx:pt>
          <cx:pt idx="97609">22</cx:pt>
          <cx:pt idx="97610">20</cx:pt>
          <cx:pt idx="97611">54</cx:pt>
          <cx:pt idx="97612">77</cx:pt>
          <cx:pt idx="97613">134</cx:pt>
          <cx:pt idx="97614">288</cx:pt>
          <cx:pt idx="97615">267</cx:pt>
          <cx:pt idx="97616">306</cx:pt>
          <cx:pt idx="97617">382</cx:pt>
          <cx:pt idx="97618">395</cx:pt>
          <cx:pt idx="97619">382</cx:pt>
          <cx:pt idx="97620">391</cx:pt>
          <cx:pt idx="97621">332</cx:pt>
          <cx:pt idx="97622">353</cx:pt>
          <cx:pt idx="97623">318</cx:pt>
          <cx:pt idx="97624">292</cx:pt>
          <cx:pt idx="97625">303</cx:pt>
          <cx:pt idx="97626">268</cx:pt>
          <cx:pt idx="97627">220</cx:pt>
          <cx:pt idx="97628">234</cx:pt>
          <cx:pt idx="97629">179</cx:pt>
          <cx:pt idx="97630">82</cx:pt>
          <cx:pt idx="97631">41</cx:pt>
          <cx:pt idx="97632">17</cx:pt>
          <cx:pt idx="97633">13</cx:pt>
          <cx:pt idx="97634">12</cx:pt>
          <cx:pt idx="97635">40</cx:pt>
          <cx:pt idx="97636">69</cx:pt>
          <cx:pt idx="97637">111</cx:pt>
          <cx:pt idx="97638">217</cx:pt>
          <cx:pt idx="97639">223</cx:pt>
          <cx:pt idx="97640">249</cx:pt>
          <cx:pt idx="97641">316</cx:pt>
          <cx:pt idx="97642">355</cx:pt>
          <cx:pt idx="97643">340</cx:pt>
          <cx:pt idx="97644">350</cx:pt>
          <cx:pt idx="97645">337</cx:pt>
          <cx:pt idx="97646">348</cx:pt>
          <cx:pt idx="97647">351</cx:pt>
          <cx:pt idx="97648">338</cx:pt>
          <cx:pt idx="97649">363</cx:pt>
          <cx:pt idx="97650">321</cx:pt>
          <cx:pt idx="97651">283</cx:pt>
          <cx:pt idx="97652">320</cx:pt>
          <cx:pt idx="97653">241</cx:pt>
          <cx:pt idx="97654">102</cx:pt>
          <cx:pt idx="97655">55</cx:pt>
          <cx:pt idx="97656">36</cx:pt>
          <cx:pt idx="97657">31</cx:pt>
          <cx:pt idx="97658">26</cx:pt>
          <cx:pt idx="97659">47</cx:pt>
          <cx:pt idx="97660">76</cx:pt>
          <cx:pt idx="97661">166</cx:pt>
          <cx:pt idx="97662">319</cx:pt>
          <cx:pt idx="97663">274</cx:pt>
          <cx:pt idx="97664">305</cx:pt>
          <cx:pt idx="97665">357</cx:pt>
          <cx:pt idx="97666">402</cx:pt>
          <cx:pt idx="97667">342</cx:pt>
          <cx:pt idx="97668">362</cx:pt>
          <cx:pt idx="97669">307</cx:pt>
          <cx:pt idx="97670">349</cx:pt>
          <cx:pt idx="97671">353</cx:pt>
          <cx:pt idx="97672">330</cx:pt>
          <cx:pt idx="97673">359</cx:pt>
          <cx:pt idx="97674">318</cx:pt>
          <cx:pt idx="97675">285</cx:pt>
          <cx:pt idx="97676">314</cx:pt>
          <cx:pt idx="97677">216</cx:pt>
          <cx:pt idx="97678">95</cx:pt>
          <cx:pt idx="97679">52</cx:pt>
          <cx:pt idx="97680">16</cx:pt>
          <cx:pt idx="97681">24</cx:pt>
          <cx:pt idx="97682">23</cx:pt>
          <cx:pt idx="97683">74</cx:pt>
          <cx:pt idx="97684">108</cx:pt>
          <cx:pt idx="97685">149</cx:pt>
          <cx:pt idx="97686">307</cx:pt>
          <cx:pt idx="97687">274</cx:pt>
          <cx:pt idx="97688">288</cx:pt>
          <cx:pt idx="97689">370</cx:pt>
          <cx:pt idx="97690">382</cx:pt>
          <cx:pt idx="97691">316</cx:pt>
          <cx:pt idx="97692">330</cx:pt>
          <cx:pt idx="97693">311</cx:pt>
          <cx:pt idx="97694">333</cx:pt>
          <cx:pt idx="97695">312</cx:pt>
          <cx:pt idx="97696">311</cx:pt>
          <cx:pt idx="97697">353</cx:pt>
          <cx:pt idx="97698">322</cx:pt>
          <cx:pt idx="97699">264</cx:pt>
          <cx:pt idx="97700">296</cx:pt>
          <cx:pt idx="97701">199</cx:pt>
          <cx:pt idx="97702">86</cx:pt>
          <cx:pt idx="97703">56</cx:pt>
          <cx:pt idx="97704">20</cx:pt>
          <cx:pt idx="97705">16</cx:pt>
          <cx:pt idx="97706">22</cx:pt>
          <cx:pt idx="97707">62</cx:pt>
          <cx:pt idx="97708">99</cx:pt>
          <cx:pt idx="97709">154</cx:pt>
          <cx:pt idx="97710">292</cx:pt>
          <cx:pt idx="97711">276</cx:pt>
          <cx:pt idx="97712">299</cx:pt>
          <cx:pt idx="97713">367</cx:pt>
          <cx:pt idx="97714">367</cx:pt>
          <cx:pt idx="97715">318</cx:pt>
          <cx:pt idx="97716">318</cx:pt>
          <cx:pt idx="97717">294</cx:pt>
          <cx:pt idx="97718">327</cx:pt>
          <cx:pt idx="97719">322</cx:pt>
          <cx:pt idx="97720">331</cx:pt>
          <cx:pt idx="97721">360</cx:pt>
          <cx:pt idx="97722">333</cx:pt>
          <cx:pt idx="97723">283</cx:pt>
          <cx:pt idx="97724">302</cx:pt>
          <cx:pt idx="97725">210</cx:pt>
          <cx:pt idx="97726">103</cx:pt>
          <cx:pt idx="97727">54</cx:pt>
          <cx:pt idx="97728">14</cx:pt>
          <cx:pt idx="97729">13</cx:pt>
          <cx:pt idx="97730">18</cx:pt>
          <cx:pt idx="97731">65</cx:pt>
          <cx:pt idx="97732">103</cx:pt>
          <cx:pt idx="97733">125</cx:pt>
          <cx:pt idx="97734">275</cx:pt>
          <cx:pt idx="97735">291</cx:pt>
          <cx:pt idx="97736">304</cx:pt>
          <cx:pt idx="97737">385</cx:pt>
          <cx:pt idx="97738">401</cx:pt>
          <cx:pt idx="97739">352</cx:pt>
          <cx:pt idx="97740">364</cx:pt>
          <cx:pt idx="97741">323</cx:pt>
          <cx:pt idx="97742">340</cx:pt>
          <cx:pt idx="97743">332</cx:pt>
          <cx:pt idx="97744">325</cx:pt>
          <cx:pt idx="97745">354</cx:pt>
          <cx:pt idx="97746">319</cx:pt>
          <cx:pt idx="97747">284</cx:pt>
          <cx:pt idx="97748">294</cx:pt>
          <cx:pt idx="97749">218</cx:pt>
          <cx:pt idx="97750">119</cx:pt>
          <cx:pt idx="97751">58</cx:pt>
          <cx:pt idx="97752">16</cx:pt>
          <cx:pt idx="97753">16</cx:pt>
          <cx:pt idx="97754">14</cx:pt>
          <cx:pt idx="97755">64</cx:pt>
          <cx:pt idx="97756">99</cx:pt>
          <cx:pt idx="97757">141</cx:pt>
          <cx:pt idx="97758">318</cx:pt>
          <cx:pt idx="97759">308</cx:pt>
          <cx:pt idx="97760">326</cx:pt>
          <cx:pt idx="97761">400</cx:pt>
          <cx:pt idx="97762">433</cx:pt>
          <cx:pt idx="97763">385</cx:pt>
          <cx:pt idx="97764">351</cx:pt>
          <cx:pt idx="97765">337</cx:pt>
          <cx:pt idx="97766">362</cx:pt>
          <cx:pt idx="97767">346</cx:pt>
          <cx:pt idx="97768">335</cx:pt>
          <cx:pt idx="97769">344</cx:pt>
          <cx:pt idx="97770">339</cx:pt>
          <cx:pt idx="97771">305</cx:pt>
          <cx:pt idx="97772">306</cx:pt>
          <cx:pt idx="97773">219</cx:pt>
          <cx:pt idx="97774">99</cx:pt>
          <cx:pt idx="97775">68</cx:pt>
          <cx:pt idx="97776">20</cx:pt>
          <cx:pt idx="97777">12</cx:pt>
          <cx:pt idx="97778">17</cx:pt>
          <cx:pt idx="97779">47</cx:pt>
          <cx:pt idx="97780">92</cx:pt>
          <cx:pt idx="97781">137</cx:pt>
          <cx:pt idx="97782">299</cx:pt>
          <cx:pt idx="97783">275</cx:pt>
          <cx:pt idx="97784">306</cx:pt>
          <cx:pt idx="97785">356</cx:pt>
          <cx:pt idx="97786">400</cx:pt>
          <cx:pt idx="97787">348</cx:pt>
          <cx:pt idx="97788">371</cx:pt>
          <cx:pt idx="97789">333</cx:pt>
          <cx:pt idx="97790">347</cx:pt>
          <cx:pt idx="97791">313</cx:pt>
          <cx:pt idx="97792">290</cx:pt>
          <cx:pt idx="97793">303</cx:pt>
          <cx:pt idx="97794">242</cx:pt>
          <cx:pt idx="97795">209</cx:pt>
          <cx:pt idx="97796">241</cx:pt>
          <cx:pt idx="97797">175</cx:pt>
          <cx:pt idx="97798">79</cx:pt>
          <cx:pt idx="97799">46</cx:pt>
          <cx:pt idx="97800">16</cx:pt>
          <cx:pt idx="97801">12</cx:pt>
          <cx:pt idx="97802">11</cx:pt>
          <cx:pt idx="97803">30</cx:pt>
          <cx:pt idx="97804">65</cx:pt>
          <cx:pt idx="97805">119</cx:pt>
          <cx:pt idx="97806">219</cx:pt>
          <cx:pt idx="97807">209</cx:pt>
          <cx:pt idx="97808">264</cx:pt>
          <cx:pt idx="97809">305</cx:pt>
          <cx:pt idx="97810">379</cx:pt>
          <cx:pt idx="97811">368</cx:pt>
          <cx:pt idx="97812">382</cx:pt>
          <cx:pt idx="97813">349</cx:pt>
          <cx:pt idx="97814">375</cx:pt>
          <cx:pt idx="97815">348</cx:pt>
          <cx:pt idx="97816">310</cx:pt>
          <cx:pt idx="97817">349</cx:pt>
          <cx:pt idx="97818">311</cx:pt>
          <cx:pt idx="97819">283</cx:pt>
          <cx:pt idx="97820">290</cx:pt>
          <cx:pt idx="97821">244</cx:pt>
          <cx:pt idx="97822">103</cx:pt>
          <cx:pt idx="97823">58</cx:pt>
          <cx:pt idx="97824">25</cx:pt>
          <cx:pt idx="97825">29</cx:pt>
          <cx:pt idx="97826">26</cx:pt>
          <cx:pt idx="97827">51</cx:pt>
          <cx:pt idx="97828">79</cx:pt>
          <cx:pt idx="97829">164</cx:pt>
          <cx:pt idx="97830">318</cx:pt>
          <cx:pt idx="97831">292</cx:pt>
          <cx:pt idx="97832">304</cx:pt>
          <cx:pt idx="97833">339</cx:pt>
          <cx:pt idx="97834">378</cx:pt>
          <cx:pt idx="97835">346</cx:pt>
          <cx:pt idx="97836">352</cx:pt>
          <cx:pt idx="97837">322</cx:pt>
          <cx:pt idx="97838">362</cx:pt>
          <cx:pt idx="97839">343</cx:pt>
          <cx:pt idx="97840">315</cx:pt>
          <cx:pt idx="97841">339</cx:pt>
          <cx:pt idx="97842">318</cx:pt>
          <cx:pt idx="97843">292</cx:pt>
          <cx:pt idx="97844">318</cx:pt>
          <cx:pt idx="97845">237</cx:pt>
          <cx:pt idx="97846">124</cx:pt>
          <cx:pt idx="97847">59</cx:pt>
          <cx:pt idx="97848">27</cx:pt>
          <cx:pt idx="97849">17</cx:pt>
          <cx:pt idx="97850">23</cx:pt>
          <cx:pt idx="97851">65</cx:pt>
          <cx:pt idx="97852">103</cx:pt>
          <cx:pt idx="97853">135</cx:pt>
          <cx:pt idx="97854">284</cx:pt>
          <cx:pt idx="97855">277</cx:pt>
          <cx:pt idx="97856">304</cx:pt>
          <cx:pt idx="97857">340</cx:pt>
          <cx:pt idx="97858">373</cx:pt>
          <cx:pt idx="97859">302</cx:pt>
          <cx:pt idx="97860">322</cx:pt>
          <cx:pt idx="97861">312</cx:pt>
          <cx:pt idx="97862">334</cx:pt>
          <cx:pt idx="97863">302</cx:pt>
          <cx:pt idx="97864">310</cx:pt>
          <cx:pt idx="97865">346</cx:pt>
          <cx:pt idx="97866">310</cx:pt>
          <cx:pt idx="97867">264</cx:pt>
          <cx:pt idx="97868">295</cx:pt>
          <cx:pt idx="97869">214</cx:pt>
          <cx:pt idx="97870">97</cx:pt>
          <cx:pt idx="97871">64</cx:pt>
          <cx:pt idx="97872">14</cx:pt>
          <cx:pt idx="97873">15</cx:pt>
          <cx:pt idx="97874">30</cx:pt>
          <cx:pt idx="97875">69</cx:pt>
          <cx:pt idx="97876">108</cx:pt>
          <cx:pt idx="97877">156</cx:pt>
          <cx:pt idx="97878">291</cx:pt>
          <cx:pt idx="97879">284</cx:pt>
          <cx:pt idx="97880">315</cx:pt>
          <cx:pt idx="97881">378</cx:pt>
          <cx:pt idx="97882">374</cx:pt>
          <cx:pt idx="97883">331</cx:pt>
          <cx:pt idx="97884">337</cx:pt>
          <cx:pt idx="97885">333</cx:pt>
          <cx:pt idx="97886">370</cx:pt>
          <cx:pt idx="97887">326</cx:pt>
          <cx:pt idx="97888">321</cx:pt>
          <cx:pt idx="97889">365</cx:pt>
          <cx:pt idx="97890">344</cx:pt>
          <cx:pt idx="97891">310</cx:pt>
          <cx:pt idx="97892">308</cx:pt>
          <cx:pt idx="97893">237</cx:pt>
          <cx:pt idx="97894">110</cx:pt>
          <cx:pt idx="97895">50</cx:pt>
          <cx:pt idx="97896">21</cx:pt>
          <cx:pt idx="97897">17</cx:pt>
          <cx:pt idx="97898">21</cx:pt>
          <cx:pt idx="97899">72</cx:pt>
          <cx:pt idx="97900">115</cx:pt>
          <cx:pt idx="97901">162</cx:pt>
          <cx:pt idx="97902">312</cx:pt>
          <cx:pt idx="97903">301</cx:pt>
          <cx:pt idx="97904">321</cx:pt>
          <cx:pt idx="97905">354</cx:pt>
          <cx:pt idx="97906">415</cx:pt>
          <cx:pt idx="97907">348</cx:pt>
          <cx:pt idx="97908">367</cx:pt>
          <cx:pt idx="97909">348</cx:pt>
          <cx:pt idx="97910">351</cx:pt>
          <cx:pt idx="97911">316</cx:pt>
          <cx:pt idx="97912">331</cx:pt>
          <cx:pt idx="97913">388</cx:pt>
          <cx:pt idx="97914">335</cx:pt>
          <cx:pt idx="97915">287</cx:pt>
          <cx:pt idx="97916">311</cx:pt>
          <cx:pt idx="97917">230</cx:pt>
          <cx:pt idx="97918">96</cx:pt>
          <cx:pt idx="97919">46</cx:pt>
          <cx:pt idx="97920">22</cx:pt>
          <cx:pt idx="97921">14</cx:pt>
          <cx:pt idx="97922">21</cx:pt>
          <cx:pt idx="97923">70</cx:pt>
          <cx:pt idx="97924">105</cx:pt>
          <cx:pt idx="97925">163</cx:pt>
          <cx:pt idx="97926">320</cx:pt>
          <cx:pt idx="97927">281</cx:pt>
          <cx:pt idx="97928">297</cx:pt>
          <cx:pt idx="97929">385</cx:pt>
          <cx:pt idx="97930">422</cx:pt>
          <cx:pt idx="97931">364</cx:pt>
          <cx:pt idx="97932">367</cx:pt>
          <cx:pt idx="97933">317</cx:pt>
          <cx:pt idx="97934">358</cx:pt>
          <cx:pt idx="97935">354</cx:pt>
          <cx:pt idx="97936">337</cx:pt>
          <cx:pt idx="97937">363</cx:pt>
          <cx:pt idx="97938">335</cx:pt>
          <cx:pt idx="97939">304</cx:pt>
          <cx:pt idx="97940">311</cx:pt>
          <cx:pt idx="97941">237</cx:pt>
          <cx:pt idx="97942">129</cx:pt>
          <cx:pt idx="97943">59</cx:pt>
          <cx:pt idx="97944">19</cx:pt>
          <cx:pt idx="97945">15</cx:pt>
          <cx:pt idx="97946">15</cx:pt>
          <cx:pt idx="97947">54</cx:pt>
          <cx:pt idx="97948">96</cx:pt>
          <cx:pt idx="97949">166</cx:pt>
          <cx:pt idx="97950">280</cx:pt>
          <cx:pt idx="97951">269</cx:pt>
          <cx:pt idx="97952">306</cx:pt>
          <cx:pt idx="97953">371</cx:pt>
          <cx:pt idx="97954">418</cx:pt>
          <cx:pt idx="97955">362</cx:pt>
          <cx:pt idx="97956">395</cx:pt>
          <cx:pt idx="97957">356</cx:pt>
          <cx:pt idx="97958">354</cx:pt>
          <cx:pt idx="97959">328</cx:pt>
          <cx:pt idx="97960">300</cx:pt>
          <cx:pt idx="97961">310</cx:pt>
          <cx:pt idx="97962">254</cx:pt>
          <cx:pt idx="97963">234</cx:pt>
          <cx:pt idx="97964">262</cx:pt>
          <cx:pt idx="97965">194</cx:pt>
          <cx:pt idx="97966">83</cx:pt>
          <cx:pt idx="97967">45</cx:pt>
          <cx:pt idx="97968">24</cx:pt>
          <cx:pt idx="97969">19</cx:pt>
          <cx:pt idx="97970">19</cx:pt>
          <cx:pt idx="97971">49</cx:pt>
          <cx:pt idx="97972">82</cx:pt>
          <cx:pt idx="97973">114</cx:pt>
          <cx:pt idx="97974">225</cx:pt>
          <cx:pt idx="97975">232</cx:pt>
          <cx:pt idx="97976">271</cx:pt>
          <cx:pt idx="97977">332</cx:pt>
          <cx:pt idx="97978">394</cx:pt>
          <cx:pt idx="97979">376</cx:pt>
          <cx:pt idx="97980">371</cx:pt>
          <cx:pt idx="97981">362</cx:pt>
          <cx:pt idx="97982">411</cx:pt>
          <cx:pt idx="97983">370</cx:pt>
          <cx:pt idx="97984">337</cx:pt>
          <cx:pt idx="97985">358</cx:pt>
          <cx:pt idx="97986">341</cx:pt>
          <cx:pt idx="97987">295</cx:pt>
          <cx:pt idx="97988">333</cx:pt>
          <cx:pt idx="97989">223</cx:pt>
          <cx:pt idx="97990">88</cx:pt>
          <cx:pt idx="97991">48</cx:pt>
          <cx:pt idx="97992">22</cx:pt>
          <cx:pt idx="97993">24</cx:pt>
          <cx:pt idx="97994">27</cx:pt>
          <cx:pt idx="97995">56</cx:pt>
          <cx:pt idx="97996">89</cx:pt>
          <cx:pt idx="97997">150</cx:pt>
          <cx:pt idx="97998">304</cx:pt>
          <cx:pt idx="97999">266</cx:pt>
          <cx:pt idx="98000">325</cx:pt>
          <cx:pt idx="98001">382</cx:pt>
          <cx:pt idx="98002">420</cx:pt>
          <cx:pt idx="98003">368</cx:pt>
          <cx:pt idx="98004">353</cx:pt>
          <cx:pt idx="98005">328</cx:pt>
          <cx:pt idx="98006">368</cx:pt>
          <cx:pt idx="98007">354</cx:pt>
          <cx:pt idx="98008">317</cx:pt>
          <cx:pt idx="98009">368</cx:pt>
          <cx:pt idx="98010">314</cx:pt>
          <cx:pt idx="98011">272</cx:pt>
          <cx:pt idx="98012">299</cx:pt>
          <cx:pt idx="98013">213</cx:pt>
          <cx:pt idx="98014">94</cx:pt>
          <cx:pt idx="98015">49</cx:pt>
          <cx:pt idx="98016">20</cx:pt>
          <cx:pt idx="98017">28</cx:pt>
          <cx:pt idx="98018">21</cx:pt>
          <cx:pt idx="98019">69</cx:pt>
          <cx:pt idx="98020">96</cx:pt>
          <cx:pt idx="98021">138</cx:pt>
          <cx:pt idx="98022">289</cx:pt>
          <cx:pt idx="98023">265</cx:pt>
          <cx:pt idx="98024">319</cx:pt>
          <cx:pt idx="98025">358</cx:pt>
          <cx:pt idx="98026">399</cx:pt>
          <cx:pt idx="98027">324</cx:pt>
          <cx:pt idx="98028">347</cx:pt>
          <cx:pt idx="98029">300</cx:pt>
          <cx:pt idx="98030">343</cx:pt>
          <cx:pt idx="98031">299</cx:pt>
          <cx:pt idx="98032">313</cx:pt>
          <cx:pt idx="98033">352</cx:pt>
          <cx:pt idx="98034">304</cx:pt>
          <cx:pt idx="98035">264</cx:pt>
          <cx:pt idx="98036">285</cx:pt>
          <cx:pt idx="98037">209</cx:pt>
          <cx:pt idx="98038">105</cx:pt>
          <cx:pt idx="98039">63</cx:pt>
          <cx:pt idx="98040">21</cx:pt>
          <cx:pt idx="98041">21</cx:pt>
          <cx:pt idx="98042">20</cx:pt>
          <cx:pt idx="98043">70</cx:pt>
          <cx:pt idx="98044">87</cx:pt>
          <cx:pt idx="98045">127</cx:pt>
          <cx:pt idx="98046">300</cx:pt>
          <cx:pt idx="98047">282</cx:pt>
          <cx:pt idx="98048">290</cx:pt>
          <cx:pt idx="98049">386</cx:pt>
          <cx:pt idx="98050">389</cx:pt>
          <cx:pt idx="98051">354</cx:pt>
          <cx:pt idx="98052">342</cx:pt>
          <cx:pt idx="98053">326</cx:pt>
          <cx:pt idx="98054">352</cx:pt>
          <cx:pt idx="98055">317</cx:pt>
          <cx:pt idx="98056">336</cx:pt>
          <cx:pt idx="98057">349</cx:pt>
          <cx:pt idx="98058">333</cx:pt>
          <cx:pt idx="98059">308</cx:pt>
          <cx:pt idx="98060">296</cx:pt>
          <cx:pt idx="98061">188</cx:pt>
          <cx:pt idx="98062">89</cx:pt>
          <cx:pt idx="98063">64</cx:pt>
          <cx:pt idx="98064">27</cx:pt>
          <cx:pt idx="98065">14</cx:pt>
          <cx:pt idx="98066">22</cx:pt>
          <cx:pt idx="98067">76</cx:pt>
          <cx:pt idx="98068">113</cx:pt>
          <cx:pt idx="98069">139</cx:pt>
          <cx:pt idx="98070">304</cx:pt>
          <cx:pt idx="98071">299</cx:pt>
          <cx:pt idx="98072">340</cx:pt>
          <cx:pt idx="98073">364</cx:pt>
          <cx:pt idx="98074">417</cx:pt>
          <cx:pt idx="98075">350</cx:pt>
          <cx:pt idx="98076">341</cx:pt>
          <cx:pt idx="98077">337</cx:pt>
          <cx:pt idx="98078">367</cx:pt>
          <cx:pt idx="98079">324</cx:pt>
          <cx:pt idx="98080">324</cx:pt>
          <cx:pt idx="98081">381</cx:pt>
          <cx:pt idx="98082">332</cx:pt>
          <cx:pt idx="98083">281</cx:pt>
          <cx:pt idx="98084">316</cx:pt>
          <cx:pt idx="98085">210</cx:pt>
          <cx:pt idx="98086">104</cx:pt>
          <cx:pt idx="98087">59</cx:pt>
          <cx:pt idx="98088">19</cx:pt>
          <cx:pt idx="98089">24</cx:pt>
          <cx:pt idx="98090">26</cx:pt>
          <cx:pt idx="98091">74</cx:pt>
          <cx:pt idx="98092">106</cx:pt>
          <cx:pt idx="98093">165</cx:pt>
          <cx:pt idx="98094">310</cx:pt>
          <cx:pt idx="98095">312</cx:pt>
          <cx:pt idx="98096">308</cx:pt>
          <cx:pt idx="98097">367</cx:pt>
          <cx:pt idx="98098">437</cx:pt>
          <cx:pt idx="98099">375</cx:pt>
          <cx:pt idx="98100">362</cx:pt>
          <cx:pt idx="98101">339</cx:pt>
          <cx:pt idx="98102">393</cx:pt>
          <cx:pt idx="98103">350</cx:pt>
          <cx:pt idx="98104">345</cx:pt>
          <cx:pt idx="98105">363</cx:pt>
          <cx:pt idx="98106">355</cx:pt>
          <cx:pt idx="98107">304</cx:pt>
          <cx:pt idx="98108">287</cx:pt>
          <cx:pt idx="98109">224</cx:pt>
          <cx:pt idx="98110">115</cx:pt>
          <cx:pt idx="98111">74</cx:pt>
          <cx:pt idx="98112">27</cx:pt>
          <cx:pt idx="98113">18</cx:pt>
          <cx:pt idx="98114">17</cx:pt>
          <cx:pt idx="98115">59</cx:pt>
          <cx:pt idx="98116">77</cx:pt>
          <cx:pt idx="98117">146</cx:pt>
          <cx:pt idx="98118">297</cx:pt>
          <cx:pt idx="98119">288</cx:pt>
          <cx:pt idx="98120">314</cx:pt>
          <cx:pt idx="98121">372</cx:pt>
          <cx:pt idx="98122">364</cx:pt>
          <cx:pt idx="98123">383</cx:pt>
          <cx:pt idx="98124">382</cx:pt>
          <cx:pt idx="98125">334</cx:pt>
          <cx:pt idx="98126">336</cx:pt>
          <cx:pt idx="98127">347</cx:pt>
          <cx:pt idx="98128">277</cx:pt>
          <cx:pt idx="98129">310</cx:pt>
          <cx:pt idx="98130">274</cx:pt>
          <cx:pt idx="98131">225</cx:pt>
          <cx:pt idx="98132">230</cx:pt>
          <cx:pt idx="98133">187</cx:pt>
          <cx:pt idx="98134">86</cx:pt>
          <cx:pt idx="98135">49</cx:pt>
          <cx:pt idx="98136">24</cx:pt>
          <cx:pt idx="98137">14</cx:pt>
          <cx:pt idx="98138">18</cx:pt>
          <cx:pt idx="98139">42</cx:pt>
          <cx:pt idx="98140">62</cx:pt>
          <cx:pt idx="98141">115</cx:pt>
          <cx:pt idx="98142">243</cx:pt>
          <cx:pt idx="98143">211</cx:pt>
          <cx:pt idx="98144">269</cx:pt>
          <cx:pt idx="98145">315</cx:pt>
          <cx:pt idx="98146">390</cx:pt>
          <cx:pt idx="98147">365</cx:pt>
          <cx:pt idx="98148">364</cx:pt>
          <cx:pt idx="98149">367</cx:pt>
          <cx:pt idx="98150">374</cx:pt>
          <cx:pt idx="98151">369</cx:pt>
          <cx:pt idx="98152">324</cx:pt>
          <cx:pt idx="98153">370</cx:pt>
          <cx:pt idx="98154">348</cx:pt>
          <cx:pt idx="98155">294</cx:pt>
          <cx:pt idx="98156">317</cx:pt>
          <cx:pt idx="98157">231</cx:pt>
          <cx:pt idx="98158">119</cx:pt>
          <cx:pt idx="98159">51</cx:pt>
          <cx:pt idx="98160">29</cx:pt>
          <cx:pt idx="98161">30</cx:pt>
          <cx:pt idx="98162">26</cx:pt>
          <cx:pt idx="98163">50</cx:pt>
          <cx:pt idx="98164">84</cx:pt>
          <cx:pt idx="98165">143</cx:pt>
          <cx:pt idx="98166">339</cx:pt>
          <cx:pt idx="98167">286</cx:pt>
          <cx:pt idx="98168">317</cx:pt>
          <cx:pt idx="98169">370</cx:pt>
          <cx:pt idx="98170">420</cx:pt>
          <cx:pt idx="98171">338</cx:pt>
          <cx:pt idx="98172">361</cx:pt>
          <cx:pt idx="98173">346</cx:pt>
          <cx:pt idx="98174">369</cx:pt>
          <cx:pt idx="98175">359</cx:pt>
          <cx:pt idx="98176">342</cx:pt>
          <cx:pt idx="98177">336</cx:pt>
          <cx:pt idx="98178">335</cx:pt>
          <cx:pt idx="98179">278</cx:pt>
          <cx:pt idx="98180">287</cx:pt>
          <cx:pt idx="98181">205</cx:pt>
          <cx:pt idx="98182">112</cx:pt>
          <cx:pt idx="98183">54</cx:pt>
          <cx:pt idx="98184">20</cx:pt>
          <cx:pt idx="98185">21</cx:pt>
          <cx:pt idx="98186">27</cx:pt>
          <cx:pt idx="98187">67</cx:pt>
          <cx:pt idx="98188">104</cx:pt>
          <cx:pt idx="98189">143</cx:pt>
          <cx:pt idx="98190">323</cx:pt>
          <cx:pt idx="98191">274</cx:pt>
          <cx:pt idx="98192">308</cx:pt>
          <cx:pt idx="98193">375</cx:pt>
          <cx:pt idx="98194">364</cx:pt>
          <cx:pt idx="98195">306</cx:pt>
          <cx:pt idx="98196">335</cx:pt>
          <cx:pt idx="98197">323</cx:pt>
          <cx:pt idx="98198">344</cx:pt>
          <cx:pt idx="98199">318</cx:pt>
          <cx:pt idx="98200">321</cx:pt>
          <cx:pt idx="98201">348</cx:pt>
          <cx:pt idx="98202">283</cx:pt>
          <cx:pt idx="98203">269</cx:pt>
          <cx:pt idx="98204">290</cx:pt>
          <cx:pt idx="98205">206</cx:pt>
          <cx:pt idx="98206">107</cx:pt>
          <cx:pt idx="98207">66</cx:pt>
          <cx:pt idx="98208">26</cx:pt>
          <cx:pt idx="98209">17</cx:pt>
          <cx:pt idx="98210">25</cx:pt>
          <cx:pt idx="98211">66</cx:pt>
          <cx:pt idx="98212">111</cx:pt>
          <cx:pt idx="98213">153</cx:pt>
          <cx:pt idx="98214">303</cx:pt>
          <cx:pt idx="98215">270</cx:pt>
          <cx:pt idx="98216">290</cx:pt>
          <cx:pt idx="98217">359</cx:pt>
          <cx:pt idx="98218">390</cx:pt>
          <cx:pt idx="98219">362</cx:pt>
          <cx:pt idx="98220">353</cx:pt>
          <cx:pt idx="98221">343</cx:pt>
          <cx:pt idx="98222">382</cx:pt>
          <cx:pt idx="98223">337</cx:pt>
          <cx:pt idx="98224">334</cx:pt>
          <cx:pt idx="98225">325</cx:pt>
          <cx:pt idx="98226">329</cx:pt>
          <cx:pt idx="98227">308</cx:pt>
          <cx:pt idx="98228">292</cx:pt>
          <cx:pt idx="98229">211</cx:pt>
          <cx:pt idx="98230">97</cx:pt>
          <cx:pt idx="98231">58</cx:pt>
          <cx:pt idx="98232">29</cx:pt>
          <cx:pt idx="98233">15</cx:pt>
          <cx:pt idx="98234">23</cx:pt>
          <cx:pt idx="98235">85</cx:pt>
          <cx:pt idx="98236">116</cx:pt>
          <cx:pt idx="98237">143</cx:pt>
          <cx:pt idx="98238">298</cx:pt>
          <cx:pt idx="98239">300</cx:pt>
          <cx:pt idx="98240">322</cx:pt>
          <cx:pt idx="98241">349</cx:pt>
          <cx:pt idx="98242">415</cx:pt>
          <cx:pt idx="98243">373</cx:pt>
          <cx:pt idx="98244">367</cx:pt>
          <cx:pt idx="98245">353</cx:pt>
          <cx:pt idx="98246">384</cx:pt>
          <cx:pt idx="98247">328</cx:pt>
          <cx:pt idx="98248">325</cx:pt>
          <cx:pt idx="98249">368</cx:pt>
          <cx:pt idx="98250">339</cx:pt>
          <cx:pt idx="98251">300</cx:pt>
          <cx:pt idx="98252">299</cx:pt>
          <cx:pt idx="98253">211</cx:pt>
          <cx:pt idx="98254">114</cx:pt>
          <cx:pt idx="98255">66</cx:pt>
          <cx:pt idx="98256">29</cx:pt>
          <cx:pt idx="98257">22</cx:pt>
          <cx:pt idx="98258">28</cx:pt>
          <cx:pt idx="98259">80</cx:pt>
          <cx:pt idx="98260">104</cx:pt>
          <cx:pt idx="98261">149</cx:pt>
          <cx:pt idx="98262">303</cx:pt>
          <cx:pt idx="98263">292</cx:pt>
          <cx:pt idx="98264">310</cx:pt>
          <cx:pt idx="98265">374</cx:pt>
          <cx:pt idx="98266">441</cx:pt>
          <cx:pt idx="98267">397</cx:pt>
          <cx:pt idx="98268">405</cx:pt>
          <cx:pt idx="98269">357</cx:pt>
          <cx:pt idx="98270">422</cx:pt>
          <cx:pt idx="98271">382</cx:pt>
          <cx:pt idx="98272">362</cx:pt>
          <cx:pt idx="98273">409</cx:pt>
          <cx:pt idx="98274">334</cx:pt>
          <cx:pt idx="98275">312</cx:pt>
          <cx:pt idx="98276">312</cx:pt>
          <cx:pt idx="98277">260</cx:pt>
          <cx:pt idx="98278">119</cx:pt>
          <cx:pt idx="98279">69</cx:pt>
          <cx:pt idx="98280">36</cx:pt>
          <cx:pt idx="98281">17</cx:pt>
          <cx:pt idx="98282">19</cx:pt>
          <cx:pt idx="98283">57</cx:pt>
          <cx:pt idx="98284">83</cx:pt>
          <cx:pt idx="98285">158</cx:pt>
          <cx:pt idx="98286">327</cx:pt>
          <cx:pt idx="98287">265</cx:pt>
          <cx:pt idx="98288">342</cx:pt>
          <cx:pt idx="98289">399</cx:pt>
          <cx:pt idx="98290">403</cx:pt>
          <cx:pt idx="98291">350</cx:pt>
          <cx:pt idx="98292">398</cx:pt>
          <cx:pt idx="98293">334</cx:pt>
          <cx:pt idx="98294">356</cx:pt>
          <cx:pt idx="98295">341</cx:pt>
          <cx:pt idx="98296">299</cx:pt>
          <cx:pt idx="98297">327</cx:pt>
          <cx:pt idx="98298">279</cx:pt>
          <cx:pt idx="98299">245</cx:pt>
          <cx:pt idx="98300">259</cx:pt>
          <cx:pt idx="98301">178</cx:pt>
          <cx:pt idx="98302">85</cx:pt>
          <cx:pt idx="98303">57</cx:pt>
          <cx:pt idx="98304">27</cx:pt>
          <cx:pt idx="98305">18</cx:pt>
          <cx:pt idx="98306">19</cx:pt>
          <cx:pt idx="98307">43</cx:pt>
          <cx:pt idx="98308">77</cx:pt>
          <cx:pt idx="98309">125</cx:pt>
          <cx:pt idx="98310">259</cx:pt>
          <cx:pt idx="98311">251</cx:pt>
          <cx:pt idx="98312">330</cx:pt>
          <cx:pt idx="98313">367</cx:pt>
          <cx:pt idx="98314">424</cx:pt>
          <cx:pt idx="98315">422</cx:pt>
          <cx:pt idx="98316">410</cx:pt>
          <cx:pt idx="98317">382</cx:pt>
          <cx:pt idx="98318">405</cx:pt>
          <cx:pt idx="98319">382</cx:pt>
          <cx:pt idx="98320">374</cx:pt>
          <cx:pt idx="98321">370</cx:pt>
          <cx:pt idx="98322">366</cx:pt>
          <cx:pt idx="98323">336</cx:pt>
          <cx:pt idx="98324">350</cx:pt>
          <cx:pt idx="98325">269</cx:pt>
          <cx:pt idx="98326">127</cx:pt>
          <cx:pt idx="98327">85</cx:pt>
          <cx:pt idx="98328">53</cx:pt>
          <cx:pt idx="98329">39</cx:pt>
          <cx:pt idx="98330">25</cx:pt>
          <cx:pt idx="98331">62</cx:pt>
          <cx:pt idx="98332">88</cx:pt>
          <cx:pt idx="98333">145</cx:pt>
          <cx:pt idx="98334">320</cx:pt>
          <cx:pt idx="98335">279</cx:pt>
          <cx:pt idx="98336">348</cx:pt>
          <cx:pt idx="98337">390</cx:pt>
          <cx:pt idx="98338">429</cx:pt>
          <cx:pt idx="98339">408</cx:pt>
          <cx:pt idx="98340">385</cx:pt>
          <cx:pt idx="98341">345</cx:pt>
          <cx:pt idx="98342">420</cx:pt>
          <cx:pt idx="98343">374</cx:pt>
          <cx:pt idx="98344">354</cx:pt>
          <cx:pt idx="98345">381</cx:pt>
          <cx:pt idx="98346">340</cx:pt>
          <cx:pt idx="98347">321</cx:pt>
          <cx:pt idx="98348">316</cx:pt>
          <cx:pt idx="98349">256</cx:pt>
          <cx:pt idx="98350">134</cx:pt>
          <cx:pt idx="98351">87</cx:pt>
          <cx:pt idx="98352">47</cx:pt>
          <cx:pt idx="98353">30</cx:pt>
          <cx:pt idx="98354">32</cx:pt>
          <cx:pt idx="98355">74</cx:pt>
          <cx:pt idx="98356">95</cx:pt>
          <cx:pt idx="98357">147</cx:pt>
          <cx:pt idx="98358">305</cx:pt>
          <cx:pt idx="98359">263</cx:pt>
          <cx:pt idx="98360">282</cx:pt>
          <cx:pt idx="98361">333</cx:pt>
          <cx:pt idx="98362">382</cx:pt>
          <cx:pt idx="98363">310</cx:pt>
          <cx:pt idx="98364">327</cx:pt>
          <cx:pt idx="98365">304</cx:pt>
          <cx:pt idx="98366">321</cx:pt>
          <cx:pt idx="98367">308</cx:pt>
          <cx:pt idx="98368">296</cx:pt>
          <cx:pt idx="98369">346</cx:pt>
          <cx:pt idx="98370">318</cx:pt>
          <cx:pt idx="98371">265</cx:pt>
          <cx:pt idx="98372">266</cx:pt>
          <cx:pt idx="98373">207</cx:pt>
          <cx:pt idx="98374">106</cx:pt>
          <cx:pt idx="98375">75</cx:pt>
          <cx:pt idx="98376">28</cx:pt>
          <cx:pt idx="98377">18</cx:pt>
          <cx:pt idx="98378">26</cx:pt>
          <cx:pt idx="98379">71</cx:pt>
          <cx:pt idx="98380">101</cx:pt>
          <cx:pt idx="98381">156</cx:pt>
          <cx:pt idx="98382">278</cx:pt>
          <cx:pt idx="98383">273</cx:pt>
          <cx:pt idx="98384">310</cx:pt>
          <cx:pt idx="98385">379</cx:pt>
          <cx:pt idx="98386">396</cx:pt>
          <cx:pt idx="98387">349</cx:pt>
          <cx:pt idx="98388">359</cx:pt>
          <cx:pt idx="98389">309</cx:pt>
          <cx:pt idx="98390">358</cx:pt>
          <cx:pt idx="98391">318</cx:pt>
          <cx:pt idx="98392">327</cx:pt>
          <cx:pt idx="98393">361</cx:pt>
          <cx:pt idx="98394">341</cx:pt>
          <cx:pt idx="98395">282</cx:pt>
          <cx:pt idx="98396">305</cx:pt>
          <cx:pt idx="98397">230</cx:pt>
          <cx:pt idx="98398">110</cx:pt>
          <cx:pt idx="98399">72</cx:pt>
          <cx:pt idx="98400">25</cx:pt>
          <cx:pt idx="98401">15</cx:pt>
          <cx:pt idx="98402">23</cx:pt>
          <cx:pt idx="98403">90</cx:pt>
          <cx:pt idx="98404">128</cx:pt>
          <cx:pt idx="98405">157</cx:pt>
          <cx:pt idx="98406">278</cx:pt>
          <cx:pt idx="98407">285</cx:pt>
          <cx:pt idx="98408">295</cx:pt>
          <cx:pt idx="98409">407</cx:pt>
          <cx:pt idx="98410">436</cx:pt>
          <cx:pt idx="98411">356</cx:pt>
          <cx:pt idx="98412">357</cx:pt>
          <cx:pt idx="98413">352</cx:pt>
          <cx:pt idx="98414">334</cx:pt>
          <cx:pt idx="98415">365</cx:pt>
          <cx:pt idx="98416">347</cx:pt>
          <cx:pt idx="98417">374</cx:pt>
          <cx:pt idx="98418">367</cx:pt>
          <cx:pt idx="98419">299</cx:pt>
          <cx:pt idx="98420">313</cx:pt>
          <cx:pt idx="98421">249</cx:pt>
          <cx:pt idx="98422">123</cx:pt>
          <cx:pt idx="98423">66</cx:pt>
          <cx:pt idx="98424">33</cx:pt>
          <cx:pt idx="98425">21</cx:pt>
          <cx:pt idx="98426">29</cx:pt>
          <cx:pt idx="98427">64</cx:pt>
          <cx:pt idx="98428">117</cx:pt>
          <cx:pt idx="98429">167</cx:pt>
          <cx:pt idx="98430">298</cx:pt>
          <cx:pt idx="98431">269</cx:pt>
          <cx:pt idx="98432">294</cx:pt>
          <cx:pt idx="98433">386</cx:pt>
          <cx:pt idx="98434">414</cx:pt>
          <cx:pt idx="98435">369</cx:pt>
          <cx:pt idx="98436">385</cx:pt>
          <cx:pt idx="98437">320</cx:pt>
          <cx:pt idx="98438">368</cx:pt>
          <cx:pt idx="98439">336</cx:pt>
          <cx:pt idx="98440">308</cx:pt>
          <cx:pt idx="98441">339</cx:pt>
          <cx:pt idx="98442">309</cx:pt>
          <cx:pt idx="98443">269</cx:pt>
          <cx:pt idx="98444">296</cx:pt>
          <cx:pt idx="98445">228</cx:pt>
          <cx:pt idx="98446">102</cx:pt>
          <cx:pt idx="98447">58</cx:pt>
          <cx:pt idx="98448">26</cx:pt>
          <cx:pt idx="98449">11</cx:pt>
          <cx:pt idx="98450">23</cx:pt>
          <cx:pt idx="98451">60</cx:pt>
          <cx:pt idx="98452">88</cx:pt>
          <cx:pt idx="98453">149</cx:pt>
          <cx:pt idx="98454">282</cx:pt>
          <cx:pt idx="98455">263</cx:pt>
          <cx:pt idx="98456">292</cx:pt>
          <cx:pt idx="98457">375</cx:pt>
          <cx:pt idx="98458">379</cx:pt>
          <cx:pt idx="98459">341</cx:pt>
          <cx:pt idx="98460">383</cx:pt>
          <cx:pt idx="98461">336</cx:pt>
          <cx:pt idx="98462">370</cx:pt>
          <cx:pt idx="98463">298</cx:pt>
          <cx:pt idx="98464">271</cx:pt>
          <cx:pt idx="98465">315</cx:pt>
          <cx:pt idx="98466">243</cx:pt>
          <cx:pt idx="98467">210</cx:pt>
          <cx:pt idx="98468">224</cx:pt>
          <cx:pt idx="98469">162</cx:pt>
          <cx:pt idx="98470">83</cx:pt>
          <cx:pt idx="98471">55</cx:pt>
          <cx:pt idx="98472">20</cx:pt>
          <cx:pt idx="98473">19</cx:pt>
          <cx:pt idx="98474">30</cx:pt>
          <cx:pt idx="98475">78</cx:pt>
          <cx:pt idx="98476">157</cx:pt>
          <cx:pt idx="98477">289</cx:pt>
          <cx:pt idx="98478">267</cx:pt>
          <cx:pt idx="98479">287</cx:pt>
          <cx:pt idx="98480">309</cx:pt>
          <cx:pt idx="98481">364</cx:pt>
          <cx:pt idx="98482">380</cx:pt>
          <cx:pt idx="98483">351</cx:pt>
          <cx:pt idx="98484">330</cx:pt>
          <cx:pt idx="98485">361</cx:pt>
          <cx:pt idx="98486">330</cx:pt>
          <cx:pt idx="98487">367</cx:pt>
          <cx:pt idx="98488">350</cx:pt>
          <cx:pt idx="98489">362</cx:pt>
          <cx:pt idx="98490">301</cx:pt>
          <cx:pt idx="98491">344</cx:pt>
          <cx:pt idx="98492">253</cx:pt>
          <cx:pt idx="98493">116</cx:pt>
          <cx:pt idx="98494">82</cx:pt>
          <cx:pt idx="98495">42</cx:pt>
          <cx:pt idx="98496">27</cx:pt>
          <cx:pt idx="98497">23</cx:pt>
          <cx:pt idx="98498">36</cx:pt>
          <cx:pt idx="98499">79</cx:pt>
          <cx:pt idx="98500">168</cx:pt>
          <cx:pt idx="98501">271</cx:pt>
          <cx:pt idx="98502">225</cx:pt>
          <cx:pt idx="98503">271</cx:pt>
          <cx:pt idx="98504">338</cx:pt>
          <cx:pt idx="98505">385</cx:pt>
          <cx:pt idx="98506">355</cx:pt>
          <cx:pt idx="98507">375</cx:pt>
          <cx:pt idx="98508">343</cx:pt>
          <cx:pt idx="98509">367</cx:pt>
          <cx:pt idx="98510">371</cx:pt>
          <cx:pt idx="98511">360</cx:pt>
          <cx:pt idx="98512">353</cx:pt>
          <cx:pt idx="98513">391</cx:pt>
          <cx:pt idx="98514">305</cx:pt>
          <cx:pt idx="98515">314</cx:pt>
          <cx:pt idx="98516">260</cx:pt>
          <cx:pt idx="98517">123</cx:pt>
          <cx:pt idx="98518">86</cx:pt>
          <cx:pt idx="98519">42</cx:pt>
          <cx:pt idx="98520">26</cx:pt>
          <cx:pt idx="98521">24</cx:pt>
          <cx:pt idx="98522">75</cx:pt>
          <cx:pt idx="98523">95</cx:pt>
          <cx:pt idx="98524">156</cx:pt>
          <cx:pt idx="98525">338</cx:pt>
          <cx:pt idx="98526">287</cx:pt>
          <cx:pt idx="98527">341</cx:pt>
          <cx:pt idx="98528">371</cx:pt>
          <cx:pt idx="98529">397</cx:pt>
          <cx:pt idx="98530">344</cx:pt>
          <cx:pt idx="98531">381</cx:pt>
          <cx:pt idx="98532">364</cx:pt>
          <cx:pt idx="98533">373</cx:pt>
          <cx:pt idx="98534">332</cx:pt>
          <cx:pt idx="98535">329</cx:pt>
          <cx:pt idx="98536">352</cx:pt>
          <cx:pt idx="98537">371</cx:pt>
          <cx:pt idx="98538">274</cx:pt>
          <cx:pt idx="98539">310</cx:pt>
          <cx:pt idx="98540">258</cx:pt>
          <cx:pt idx="98541">135</cx:pt>
          <cx:pt idx="98542">91</cx:pt>
          <cx:pt idx="98543">41</cx:pt>
          <cx:pt idx="98544">22</cx:pt>
          <cx:pt idx="98545">32</cx:pt>
          <cx:pt idx="98546">62</cx:pt>
          <cx:pt idx="98547">76</cx:pt>
          <cx:pt idx="98548">156</cx:pt>
          <cx:pt idx="98549">337</cx:pt>
          <cx:pt idx="98550">314</cx:pt>
          <cx:pt idx="98551">331</cx:pt>
          <cx:pt idx="98552">377</cx:pt>
          <cx:pt idx="98553">411</cx:pt>
          <cx:pt idx="98554">362</cx:pt>
          <cx:pt idx="98555">391</cx:pt>
          <cx:pt idx="98556">351</cx:pt>
          <cx:pt idx="98557">349</cx:pt>
          <cx:pt idx="98558">359</cx:pt>
          <cx:pt idx="98559">354</cx:pt>
          <cx:pt idx="98560">355</cx:pt>
          <cx:pt idx="98561">367</cx:pt>
          <cx:pt idx="98562">311</cx:pt>
          <cx:pt idx="98563">313</cx:pt>
          <cx:pt idx="98564">281</cx:pt>
          <cx:pt idx="98565">136</cx:pt>
          <cx:pt idx="98566">89</cx:pt>
          <cx:pt idx="98567">29</cx:pt>
          <cx:pt idx="98568">26</cx:pt>
          <cx:pt idx="98569">18</cx:pt>
          <cx:pt idx="98570">52</cx:pt>
          <cx:pt idx="98571">85</cx:pt>
          <cx:pt idx="98572">168</cx:pt>
          <cx:pt idx="98573">360</cx:pt>
          <cx:pt idx="98574">382</cx:pt>
          <cx:pt idx="98575">404</cx:pt>
          <cx:pt idx="98576">412</cx:pt>
          <cx:pt idx="98577">445</cx:pt>
          <cx:pt idx="98578">423</cx:pt>
          <cx:pt idx="98579">419</cx:pt>
          <cx:pt idx="98580">379</cx:pt>
          <cx:pt idx="98581">422</cx:pt>
          <cx:pt idx="98582">385</cx:pt>
          <cx:pt idx="98583">396</cx:pt>
          <cx:pt idx="98584">391</cx:pt>
          <cx:pt idx="98585">413</cx:pt>
          <cx:pt idx="98586">356</cx:pt>
          <cx:pt idx="98587">339</cx:pt>
          <cx:pt idx="98588">284</cx:pt>
          <cx:pt idx="98589">181</cx:pt>
          <cx:pt idx="98590">112</cx:pt>
          <cx:pt idx="98591">40</cx:pt>
          <cx:pt idx="98592">21</cx:pt>
          <cx:pt idx="98593">23</cx:pt>
          <cx:pt idx="98594">62</cx:pt>
          <cx:pt idx="98595">96</cx:pt>
          <cx:pt idx="98596">190</cx:pt>
          <cx:pt idx="98597">347</cx:pt>
          <cx:pt idx="98598">322</cx:pt>
          <cx:pt idx="98599">353</cx:pt>
          <cx:pt idx="98600">414</cx:pt>
          <cx:pt idx="98601">437</cx:pt>
          <cx:pt idx="98602">384</cx:pt>
          <cx:pt idx="98603">409</cx:pt>
          <cx:pt idx="98604">377</cx:pt>
          <cx:pt idx="98605">394</cx:pt>
          <cx:pt idx="98606">359</cx:pt>
          <cx:pt idx="98607">358</cx:pt>
          <cx:pt idx="98608">375</cx:pt>
          <cx:pt idx="98609">372</cx:pt>
          <cx:pt idx="98610">315</cx:pt>
          <cx:pt idx="98611">327</cx:pt>
          <cx:pt idx="98612">249</cx:pt>
          <cx:pt idx="98613">147</cx:pt>
          <cx:pt idx="98614">88</cx:pt>
          <cx:pt idx="98615">35</cx:pt>
          <cx:pt idx="98616">21</cx:pt>
          <cx:pt idx="98617">22</cx:pt>
          <cx:pt idx="98618">44</cx:pt>
          <cx:pt idx="98619">85</cx:pt>
          <cx:pt idx="98620">184</cx:pt>
          <cx:pt idx="98621">354</cx:pt>
          <cx:pt idx="98622">318</cx:pt>
          <cx:pt idx="98623">329</cx:pt>
          <cx:pt idx="98624">352</cx:pt>
          <cx:pt idx="98625">415</cx:pt>
          <cx:pt idx="98626">411</cx:pt>
          <cx:pt idx="98627">374</cx:pt>
          <cx:pt idx="98628">345</cx:pt>
          <cx:pt idx="98629">385</cx:pt>
          <cx:pt idx="98630">379</cx:pt>
          <cx:pt idx="98631">352</cx:pt>
          <cx:pt idx="98632">334</cx:pt>
          <cx:pt idx="98633">326</cx:pt>
          <cx:pt idx="98634">254</cx:pt>
          <cx:pt idx="98635">268</cx:pt>
          <cx:pt idx="98636">209</cx:pt>
          <cx:pt idx="98637">125</cx:pt>
          <cx:pt idx="98638">79</cx:pt>
          <cx:pt idx="98639">43</cx:pt>
          <cx:pt idx="98640">23</cx:pt>
          <cx:pt idx="98641">27</cx:pt>
          <cx:pt idx="98642">44</cx:pt>
          <cx:pt idx="98643">82</cx:pt>
          <cx:pt idx="98644">171</cx:pt>
          <cx:pt idx="98645">312</cx:pt>
          <cx:pt idx="98646">280</cx:pt>
          <cx:pt idx="98647">330</cx:pt>
          <cx:pt idx="98648">345</cx:pt>
          <cx:pt idx="98649">402</cx:pt>
          <cx:pt idx="98650">405</cx:pt>
          <cx:pt idx="98651">390</cx:pt>
          <cx:pt idx="98652">341</cx:pt>
          <cx:pt idx="98653">396</cx:pt>
          <cx:pt idx="98654">373</cx:pt>
          <cx:pt idx="98655">381</cx:pt>
          <cx:pt idx="98656">390</cx:pt>
          <cx:pt idx="98657">387</cx:pt>
          <cx:pt idx="98658">331</cx:pt>
          <cx:pt idx="98659">341</cx:pt>
          <cx:pt idx="98660">287</cx:pt>
          <cx:pt idx="98661">148</cx:pt>
          <cx:pt idx="98662">87</cx:pt>
          <cx:pt idx="98663">41</cx:pt>
          <cx:pt idx="98664">36</cx:pt>
          <cx:pt idx="98665">28</cx:pt>
          <cx:pt idx="98666">34</cx:pt>
          <cx:pt idx="98667">81</cx:pt>
          <cx:pt idx="98668">198</cx:pt>
          <cx:pt idx="98669">375</cx:pt>
          <cx:pt idx="98670">335</cx:pt>
          <cx:pt idx="98671">357</cx:pt>
          <cx:pt idx="98672">385</cx:pt>
          <cx:pt idx="98673">415</cx:pt>
          <cx:pt idx="98674">388</cx:pt>
          <cx:pt idx="98675">391</cx:pt>
          <cx:pt idx="98676">348</cx:pt>
          <cx:pt idx="98677">388</cx:pt>
          <cx:pt idx="98678">339</cx:pt>
          <cx:pt idx="98679">373</cx:pt>
          <cx:pt idx="98680">353</cx:pt>
          <cx:pt idx="98681">360</cx:pt>
          <cx:pt idx="98682">318</cx:pt>
          <cx:pt idx="98683">332</cx:pt>
          <cx:pt idx="98684">254</cx:pt>
          <cx:pt idx="98685">130</cx:pt>
          <cx:pt idx="98686">99</cx:pt>
          <cx:pt idx="98687">32</cx:pt>
          <cx:pt idx="98688">26</cx:pt>
          <cx:pt idx="98689">23</cx:pt>
          <cx:pt idx="98690">63</cx:pt>
          <cx:pt idx="98691">95</cx:pt>
          <cx:pt idx="98692">172</cx:pt>
          <cx:pt idx="98693">360</cx:pt>
          <cx:pt idx="98694">319</cx:pt>
          <cx:pt idx="98695">367</cx:pt>
          <cx:pt idx="98696">374</cx:pt>
          <cx:pt idx="98697">426</cx:pt>
          <cx:pt idx="98698">351</cx:pt>
          <cx:pt idx="98699">388</cx:pt>
          <cx:pt idx="98700">357</cx:pt>
          <cx:pt idx="98701">394</cx:pt>
          <cx:pt idx="98702">340</cx:pt>
          <cx:pt idx="98703">362</cx:pt>
          <cx:pt idx="98704">365</cx:pt>
          <cx:pt idx="98705">366</cx:pt>
          <cx:pt idx="98706">310</cx:pt>
          <cx:pt idx="98707">324</cx:pt>
          <cx:pt idx="98708">247</cx:pt>
          <cx:pt idx="98709">152</cx:pt>
          <cx:pt idx="98710">97</cx:pt>
          <cx:pt idx="98711">33</cx:pt>
          <cx:pt idx="98712">18</cx:pt>
          <cx:pt idx="98713">31</cx:pt>
          <cx:pt idx="98714">61</cx:pt>
          <cx:pt idx="98715">96</cx:pt>
          <cx:pt idx="98716">169</cx:pt>
          <cx:pt idx="98717">362</cx:pt>
          <cx:pt idx="98718">334</cx:pt>
          <cx:pt idx="98719">361</cx:pt>
          <cx:pt idx="98720">390</cx:pt>
          <cx:pt idx="98721">420</cx:pt>
          <cx:pt idx="98722">393</cx:pt>
          <cx:pt idx="98723">377</cx:pt>
          <cx:pt idx="98724">353</cx:pt>
          <cx:pt idx="98725">395</cx:pt>
          <cx:pt idx="98726">339</cx:pt>
          <cx:pt idx="98727">362</cx:pt>
          <cx:pt idx="98728">376</cx:pt>
          <cx:pt idx="98729">383</cx:pt>
          <cx:pt idx="98730">319</cx:pt>
          <cx:pt idx="98731">317</cx:pt>
          <cx:pt idx="98732">253</cx:pt>
          <cx:pt idx="98733">126</cx:pt>
          <cx:pt idx="98734">94</cx:pt>
          <cx:pt idx="98735">34</cx:pt>
          <cx:pt idx="98736">21</cx:pt>
          <cx:pt idx="98737">22</cx:pt>
          <cx:pt idx="98738">55</cx:pt>
          <cx:pt idx="98739">98</cx:pt>
          <cx:pt idx="98740">178</cx:pt>
          <cx:pt idx="98741">362</cx:pt>
          <cx:pt idx="98742">325</cx:pt>
          <cx:pt idx="98743">346</cx:pt>
          <cx:pt idx="98744">374</cx:pt>
          <cx:pt idx="98745">420</cx:pt>
          <cx:pt idx="98746">387</cx:pt>
          <cx:pt idx="98747">390</cx:pt>
          <cx:pt idx="98748">326</cx:pt>
          <cx:pt idx="98749">384</cx:pt>
          <cx:pt idx="98750">337</cx:pt>
          <cx:pt idx="98751">356</cx:pt>
          <cx:pt idx="98752">368</cx:pt>
          <cx:pt idx="98753">381</cx:pt>
          <cx:pt idx="98754">305</cx:pt>
          <cx:pt idx="98755">347</cx:pt>
          <cx:pt idx="98756">258</cx:pt>
          <cx:pt idx="98757">132</cx:pt>
          <cx:pt idx="98758">89</cx:pt>
          <cx:pt idx="98759">29</cx:pt>
          <cx:pt idx="98760">16</cx:pt>
          <cx:pt idx="98761">24</cx:pt>
          <cx:pt idx="98762">68</cx:pt>
          <cx:pt idx="98763">110</cx:pt>
          <cx:pt idx="98764">196</cx:pt>
          <cx:pt idx="98765">367</cx:pt>
          <cx:pt idx="98766">341</cx:pt>
          <cx:pt idx="98767">363</cx:pt>
          <cx:pt idx="98768">425</cx:pt>
          <cx:pt idx="98769">425</cx:pt>
          <cx:pt idx="98770">415</cx:pt>
          <cx:pt idx="98771">415</cx:pt>
          <cx:pt idx="98772">369</cx:pt>
          <cx:pt idx="98773">400</cx:pt>
          <cx:pt idx="98774">363</cx:pt>
          <cx:pt idx="98775">360</cx:pt>
          <cx:pt idx="98776">381</cx:pt>
          <cx:pt idx="98777">412</cx:pt>
          <cx:pt idx="98778">332</cx:pt>
          <cx:pt idx="98779">346</cx:pt>
          <cx:pt idx="98780">270</cx:pt>
          <cx:pt idx="98781">151</cx:pt>
          <cx:pt idx="98782">82</cx:pt>
          <cx:pt idx="98783">34</cx:pt>
          <cx:pt idx="98784">22</cx:pt>
          <cx:pt idx="98785">22</cx:pt>
          <cx:pt idx="98786">37</cx:pt>
          <cx:pt idx="98787">79</cx:pt>
          <cx:pt idx="98788">192</cx:pt>
          <cx:pt idx="98789">354</cx:pt>
          <cx:pt idx="98790">291</cx:pt>
          <cx:pt idx="98791">307</cx:pt>
          <cx:pt idx="98792">321</cx:pt>
          <cx:pt idx="98793">359</cx:pt>
          <cx:pt idx="98794">380</cx:pt>
          <cx:pt idx="98795">371</cx:pt>
          <cx:pt idx="98796">313</cx:pt>
          <cx:pt idx="98797">367</cx:pt>
          <cx:pt idx="98798">348</cx:pt>
          <cx:pt idx="98799">349</cx:pt>
          <cx:pt idx="98800">348</cx:pt>
          <cx:pt idx="98801">320</cx:pt>
          <cx:pt idx="98802">259</cx:pt>
          <cx:pt idx="98803">268</cx:pt>
          <cx:pt idx="98804">222</cx:pt>
          <cx:pt idx="98805">124</cx:pt>
          <cx:pt idx="98806">91</cx:pt>
          <cx:pt idx="98807">43</cx:pt>
          <cx:pt idx="98808">25</cx:pt>
          <cx:pt idx="98809">14</cx:pt>
          <cx:pt idx="98810">29</cx:pt>
          <cx:pt idx="98811">74</cx:pt>
          <cx:pt idx="98812">166</cx:pt>
          <cx:pt idx="98813">305</cx:pt>
          <cx:pt idx="98814">290</cx:pt>
          <cx:pt idx="98815">315</cx:pt>
          <cx:pt idx="98816">328</cx:pt>
          <cx:pt idx="98817">399</cx:pt>
          <cx:pt idx="98818">370</cx:pt>
          <cx:pt idx="98819">388</cx:pt>
          <cx:pt idx="98820">357</cx:pt>
          <cx:pt idx="98821">390</cx:pt>
          <cx:pt idx="98822">346</cx:pt>
          <cx:pt idx="98823">378</cx:pt>
          <cx:pt idx="98824">388</cx:pt>
          <cx:pt idx="98825">387</cx:pt>
          <cx:pt idx="98826">338</cx:pt>
          <cx:pt idx="98827">364</cx:pt>
          <cx:pt idx="98828">294</cx:pt>
          <cx:pt idx="98829">134</cx:pt>
          <cx:pt idx="98830">81</cx:pt>
          <cx:pt idx="98831">40</cx:pt>
          <cx:pt idx="98832">32</cx:pt>
          <cx:pt idx="98833">24</cx:pt>
          <cx:pt idx="98834">45</cx:pt>
          <cx:pt idx="98835">79</cx:pt>
          <cx:pt idx="98836">196</cx:pt>
          <cx:pt idx="98837">370</cx:pt>
          <cx:pt idx="98838">320</cx:pt>
          <cx:pt idx="98839">362</cx:pt>
          <cx:pt idx="98840">369</cx:pt>
          <cx:pt idx="98841">421</cx:pt>
          <cx:pt idx="98842">390</cx:pt>
          <cx:pt idx="98843">401</cx:pt>
          <cx:pt idx="98844">371</cx:pt>
          <cx:pt idx="98845">388</cx:pt>
          <cx:pt idx="98846">360</cx:pt>
          <cx:pt idx="98847">391</cx:pt>
          <cx:pt idx="98848">362</cx:pt>
          <cx:pt idx="98849">401</cx:pt>
          <cx:pt idx="98850">315</cx:pt>
          <cx:pt idx="98851">331</cx:pt>
          <cx:pt idx="98852">254</cx:pt>
          <cx:pt idx="98853">135</cx:pt>
          <cx:pt idx="98854">81</cx:pt>
          <cx:pt idx="98855">27</cx:pt>
          <cx:pt idx="98856">23</cx:pt>
          <cx:pt idx="98857">33</cx:pt>
          <cx:pt idx="98858">72</cx:pt>
          <cx:pt idx="98859">98</cx:pt>
          <cx:pt idx="98860">155</cx:pt>
          <cx:pt idx="98861">364</cx:pt>
          <cx:pt idx="98862">325</cx:pt>
          <cx:pt idx="98863">358</cx:pt>
          <cx:pt idx="98864">388</cx:pt>
          <cx:pt idx="98865">411</cx:pt>
          <cx:pt idx="98866">365</cx:pt>
          <cx:pt idx="98867">393</cx:pt>
          <cx:pt idx="98868">328</cx:pt>
          <cx:pt idx="98869">399</cx:pt>
          <cx:pt idx="98870">334</cx:pt>
          <cx:pt idx="98871">326</cx:pt>
          <cx:pt idx="98872">350</cx:pt>
          <cx:pt idx="98873">368</cx:pt>
          <cx:pt idx="98874">313</cx:pt>
          <cx:pt idx="98875">315</cx:pt>
          <cx:pt idx="98876">269</cx:pt>
          <cx:pt idx="98877">160</cx:pt>
          <cx:pt idx="98878">96</cx:pt>
          <cx:pt idx="98879">37</cx:pt>
          <cx:pt idx="98880">17</cx:pt>
          <cx:pt idx="98881">24</cx:pt>
          <cx:pt idx="98882">51</cx:pt>
          <cx:pt idx="98883">93</cx:pt>
          <cx:pt idx="98884">173</cx:pt>
          <cx:pt idx="98885">367</cx:pt>
          <cx:pt idx="98886">327</cx:pt>
          <cx:pt idx="98887">357</cx:pt>
          <cx:pt idx="98888">385</cx:pt>
          <cx:pt idx="98889">419</cx:pt>
          <cx:pt idx="98890">381</cx:pt>
          <cx:pt idx="98891">404</cx:pt>
          <cx:pt idx="98892">349</cx:pt>
          <cx:pt idx="98893">405</cx:pt>
          <cx:pt idx="98894">368</cx:pt>
          <cx:pt idx="98895">383</cx:pt>
          <cx:pt idx="98896">369</cx:pt>
          <cx:pt idx="98897">380</cx:pt>
          <cx:pt idx="98898">328</cx:pt>
          <cx:pt idx="98899">332</cx:pt>
          <cx:pt idx="98900">262</cx:pt>
          <cx:pt idx="98901">143</cx:pt>
          <cx:pt idx="98902">90</cx:pt>
          <cx:pt idx="98903">28</cx:pt>
          <cx:pt idx="98904">23</cx:pt>
          <cx:pt idx="98905">31</cx:pt>
          <cx:pt idx="98906">62</cx:pt>
          <cx:pt idx="98907">98</cx:pt>
          <cx:pt idx="98908">176</cx:pt>
          <cx:pt idx="98909">372</cx:pt>
          <cx:pt idx="98910">330</cx:pt>
          <cx:pt idx="98911">366</cx:pt>
          <cx:pt idx="98912">379</cx:pt>
          <cx:pt idx="98913">418</cx:pt>
          <cx:pt idx="98914">389</cx:pt>
          <cx:pt idx="98915">420</cx:pt>
          <cx:pt idx="98916">352</cx:pt>
          <cx:pt idx="98917">411</cx:pt>
          <cx:pt idx="98918">355</cx:pt>
          <cx:pt idx="98919">363</cx:pt>
          <cx:pt idx="98920">392</cx:pt>
          <cx:pt idx="98921">401</cx:pt>
          <cx:pt idx="98922">308</cx:pt>
          <cx:pt idx="98923">329</cx:pt>
          <cx:pt idx="98924">280</cx:pt>
          <cx:pt idx="98925">142</cx:pt>
          <cx:pt idx="98926">84</cx:pt>
          <cx:pt idx="98927">36</cx:pt>
          <cx:pt idx="98928">22</cx:pt>
          <cx:pt idx="98929">25</cx:pt>
          <cx:pt idx="98930">63</cx:pt>
          <cx:pt idx="98931">107</cx:pt>
          <cx:pt idx="98932">194</cx:pt>
          <cx:pt idx="98933">399</cx:pt>
          <cx:pt idx="98934">336</cx:pt>
          <cx:pt idx="98935">376</cx:pt>
          <cx:pt idx="98936">398</cx:pt>
          <cx:pt idx="98937">436</cx:pt>
          <cx:pt idx="98938">406</cx:pt>
          <cx:pt idx="98939">416</cx:pt>
          <cx:pt idx="98940">361</cx:pt>
          <cx:pt idx="98941">395</cx:pt>
          <cx:pt idx="98942">380</cx:pt>
          <cx:pt idx="98943">364</cx:pt>
          <cx:pt idx="98944">371</cx:pt>
          <cx:pt idx="98945">393</cx:pt>
          <cx:pt idx="98946">357</cx:pt>
          <cx:pt idx="98947">347</cx:pt>
          <cx:pt idx="98948">305</cx:pt>
          <cx:pt idx="98949">144</cx:pt>
          <cx:pt idx="98950">88</cx:pt>
          <cx:pt idx="98951">39</cx:pt>
          <cx:pt idx="98952">22</cx:pt>
          <cx:pt idx="98953">19</cx:pt>
          <cx:pt idx="98954">38</cx:pt>
          <cx:pt idx="98955">81</cx:pt>
          <cx:pt idx="98956">170</cx:pt>
          <cx:pt idx="98957">336</cx:pt>
          <cx:pt idx="98958">300</cx:pt>
          <cx:pt idx="98959">313</cx:pt>
          <cx:pt idx="98960">341</cx:pt>
          <cx:pt idx="98961">387</cx:pt>
          <cx:pt idx="98962">406</cx:pt>
          <cx:pt idx="98963">389</cx:pt>
          <cx:pt idx="98964">336</cx:pt>
          <cx:pt idx="98965">376</cx:pt>
          <cx:pt idx="98966">360</cx:pt>
          <cx:pt idx="98967">328</cx:pt>
          <cx:pt idx="98968">341</cx:pt>
          <cx:pt idx="98969">307</cx:pt>
          <cx:pt idx="98970">271</cx:pt>
          <cx:pt idx="98971">280</cx:pt>
          <cx:pt idx="98972">238</cx:pt>
          <cx:pt idx="98973">141</cx:pt>
          <cx:pt idx="98974">83</cx:pt>
          <cx:pt idx="98975">36</cx:pt>
          <cx:pt idx="98976">27</cx:pt>
          <cx:pt idx="98977">21</cx:pt>
          <cx:pt idx="98978">32</cx:pt>
          <cx:pt idx="98979">70</cx:pt>
          <cx:pt idx="98980">161</cx:pt>
          <cx:pt idx="98981">324</cx:pt>
          <cx:pt idx="98982">282</cx:pt>
          <cx:pt idx="98983">299</cx:pt>
          <cx:pt idx="98984">336</cx:pt>
          <cx:pt idx="98985">397</cx:pt>
          <cx:pt idx="98986">403</cx:pt>
          <cx:pt idx="98987">402</cx:pt>
          <cx:pt idx="98988">387</cx:pt>
          <cx:pt idx="98989">424</cx:pt>
          <cx:pt idx="98990">374</cx:pt>
          <cx:pt idx="98991">398</cx:pt>
          <cx:pt idx="98992">403</cx:pt>
          <cx:pt idx="98993">433</cx:pt>
          <cx:pt idx="98994">348</cx:pt>
          <cx:pt idx="98995">378</cx:pt>
          <cx:pt idx="98996">302</cx:pt>
          <cx:pt idx="98997">141</cx:pt>
          <cx:pt idx="98998">95</cx:pt>
          <cx:pt idx="98999">48</cx:pt>
          <cx:pt idx="99000">35</cx:pt>
          <cx:pt idx="99001">26</cx:pt>
          <cx:pt idx="99002">42</cx:pt>
          <cx:pt idx="99003">79</cx:pt>
          <cx:pt idx="99004">190</cx:pt>
          <cx:pt idx="99005">376</cx:pt>
          <cx:pt idx="99006">327</cx:pt>
          <cx:pt idx="99007">366</cx:pt>
          <cx:pt idx="99008">382</cx:pt>
          <cx:pt idx="99009">420</cx:pt>
          <cx:pt idx="99010">395</cx:pt>
          <cx:pt idx="99011">395</cx:pt>
          <cx:pt idx="99012">360</cx:pt>
          <cx:pt idx="99013">421</cx:pt>
          <cx:pt idx="99014">371</cx:pt>
          <cx:pt idx="99015">385</cx:pt>
          <cx:pt idx="99016">377</cx:pt>
          <cx:pt idx="99017">393</cx:pt>
          <cx:pt idx="99018">321</cx:pt>
          <cx:pt idx="99019">350</cx:pt>
          <cx:pt idx="99020">281</cx:pt>
          <cx:pt idx="99021">146</cx:pt>
          <cx:pt idx="99022">84</cx:pt>
          <cx:pt idx="99023">26</cx:pt>
          <cx:pt idx="99024">29</cx:pt>
          <cx:pt idx="99025">20</cx:pt>
          <cx:pt idx="99026">66</cx:pt>
          <cx:pt idx="99027">84</cx:pt>
          <cx:pt idx="99028">168</cx:pt>
          <cx:pt idx="99029">380</cx:pt>
          <cx:pt idx="99030">318</cx:pt>
          <cx:pt idx="99031">346</cx:pt>
          <cx:pt idx="99032">391</cx:pt>
          <cx:pt idx="99033">439</cx:pt>
          <cx:pt idx="99034">360</cx:pt>
          <cx:pt idx="99035">399</cx:pt>
          <cx:pt idx="99036">356</cx:pt>
          <cx:pt idx="99037">393</cx:pt>
          <cx:pt idx="99038">353</cx:pt>
          <cx:pt idx="99039">341</cx:pt>
          <cx:pt idx="99040">367</cx:pt>
          <cx:pt idx="99041">371</cx:pt>
          <cx:pt idx="99042">315</cx:pt>
          <cx:pt idx="99043">341</cx:pt>
          <cx:pt idx="99044">271</cx:pt>
          <cx:pt idx="99045">131</cx:pt>
          <cx:pt idx="99046">87</cx:pt>
          <cx:pt idx="99047">35</cx:pt>
          <cx:pt idx="99048">30</cx:pt>
          <cx:pt idx="99049">29</cx:pt>
          <cx:pt idx="99050">62</cx:pt>
          <cx:pt idx="99051">88</cx:pt>
          <cx:pt idx="99052">172</cx:pt>
          <cx:pt idx="99053">362</cx:pt>
          <cx:pt idx="99054">329</cx:pt>
          <cx:pt idx="99055">354</cx:pt>
          <cx:pt idx="99056">393</cx:pt>
          <cx:pt idx="99057">426</cx:pt>
          <cx:pt idx="99058">401</cx:pt>
          <cx:pt idx="99059">389</cx:pt>
          <cx:pt idx="99060">355</cx:pt>
          <cx:pt idx="99061">393</cx:pt>
          <cx:pt idx="99062">366</cx:pt>
          <cx:pt idx="99063">380</cx:pt>
          <cx:pt idx="99064">341</cx:pt>
          <cx:pt idx="99065">378</cx:pt>
          <cx:pt idx="99066">315</cx:pt>
          <cx:pt idx="99067">334</cx:pt>
          <cx:pt idx="99068">256</cx:pt>
          <cx:pt idx="99069">145</cx:pt>
          <cx:pt idx="99070">82</cx:pt>
          <cx:pt idx="99071">31</cx:pt>
          <cx:pt idx="99072">19</cx:pt>
          <cx:pt idx="99073">24</cx:pt>
          <cx:pt idx="99074">66</cx:pt>
          <cx:pt idx="99075">92</cx:pt>
          <cx:pt idx="99076">182</cx:pt>
          <cx:pt idx="99077">379</cx:pt>
          <cx:pt idx="99078">348</cx:pt>
          <cx:pt idx="99079">361</cx:pt>
          <cx:pt idx="99080">392</cx:pt>
          <cx:pt idx="99081">414</cx:pt>
          <cx:pt idx="99082">390</cx:pt>
          <cx:pt idx="99083">395</cx:pt>
          <cx:pt idx="99084">362</cx:pt>
          <cx:pt idx="99085">374</cx:pt>
          <cx:pt idx="99086">350</cx:pt>
          <cx:pt idx="99087">365</cx:pt>
          <cx:pt idx="99088">367</cx:pt>
          <cx:pt idx="99089">380</cx:pt>
          <cx:pt idx="99090">304</cx:pt>
          <cx:pt idx="99091">336</cx:pt>
          <cx:pt idx="99092">262</cx:pt>
          <cx:pt idx="99093">152</cx:pt>
          <cx:pt idx="99094">92</cx:pt>
          <cx:pt idx="99095">35</cx:pt>
          <cx:pt idx="99096">16</cx:pt>
          <cx:pt idx="99097">28</cx:pt>
          <cx:pt idx="99098">71</cx:pt>
          <cx:pt idx="99099">99</cx:pt>
          <cx:pt idx="99100">197</cx:pt>
          <cx:pt idx="99101">379</cx:pt>
          <cx:pt idx="99102">360</cx:pt>
          <cx:pt idx="99103">347</cx:pt>
          <cx:pt idx="99104">418</cx:pt>
          <cx:pt idx="99105">430</cx:pt>
          <cx:pt idx="99106">412</cx:pt>
          <cx:pt idx="99107">417</cx:pt>
          <cx:pt idx="99108">374</cx:pt>
          <cx:pt idx="99109">407</cx:pt>
          <cx:pt idx="99110">399</cx:pt>
          <cx:pt idx="99111">359</cx:pt>
          <cx:pt idx="99112">377</cx:pt>
          <cx:pt idx="99113">392</cx:pt>
          <cx:pt idx="99114">336</cx:pt>
          <cx:pt idx="99115">360</cx:pt>
          <cx:pt idx="99116">275</cx:pt>
          <cx:pt idx="99117">142</cx:pt>
          <cx:pt idx="99118">95</cx:pt>
          <cx:pt idx="99119">36</cx:pt>
          <cx:pt idx="99120">20</cx:pt>
          <cx:pt idx="99121">24</cx:pt>
          <cx:pt idx="99122">44</cx:pt>
          <cx:pt idx="99123">78</cx:pt>
          <cx:pt idx="99124">187</cx:pt>
          <cx:pt idx="99125">343</cx:pt>
          <cx:pt idx="99126">326</cx:pt>
          <cx:pt idx="99127">331</cx:pt>
          <cx:pt idx="99128">359</cx:pt>
          <cx:pt idx="99129">412</cx:pt>
          <cx:pt idx="99130">383</cx:pt>
          <cx:pt idx="99131">374</cx:pt>
          <cx:pt idx="99132">338</cx:pt>
          <cx:pt idx="99133">384</cx:pt>
          <cx:pt idx="99134">361</cx:pt>
          <cx:pt idx="99135">332</cx:pt>
          <cx:pt idx="99136">331</cx:pt>
          <cx:pt idx="99137">330</cx:pt>
          <cx:pt idx="99138">276</cx:pt>
          <cx:pt idx="99139">295</cx:pt>
          <cx:pt idx="99140">245</cx:pt>
          <cx:pt idx="99141">140</cx:pt>
          <cx:pt idx="99142">93</cx:pt>
          <cx:pt idx="99143">49</cx:pt>
          <cx:pt idx="99144">15</cx:pt>
          <cx:pt idx="99145">16</cx:pt>
          <cx:pt idx="99146">36</cx:pt>
          <cx:pt idx="99147">85</cx:pt>
          <cx:pt idx="99148">171</cx:pt>
          <cx:pt idx="99149">325</cx:pt>
          <cx:pt idx="99150">271</cx:pt>
          <cx:pt idx="99151">298</cx:pt>
          <cx:pt idx="99152">333</cx:pt>
          <cx:pt idx="99153">418</cx:pt>
          <cx:pt idx="99154">396</cx:pt>
          <cx:pt idx="99155">389</cx:pt>
          <cx:pt idx="99156">374</cx:pt>
          <cx:pt idx="99157">417</cx:pt>
          <cx:pt idx="99158">370</cx:pt>
          <cx:pt idx="99159">384</cx:pt>
          <cx:pt idx="99160">380</cx:pt>
          <cx:pt idx="99161">386</cx:pt>
          <cx:pt idx="99162">332</cx:pt>
          <cx:pt idx="99163">372</cx:pt>
          <cx:pt idx="99164">304</cx:pt>
          <cx:pt idx="99165">150</cx:pt>
          <cx:pt idx="99166">95</cx:pt>
          <cx:pt idx="99167">47</cx:pt>
          <cx:pt idx="99168">28</cx:pt>
          <cx:pt idx="99169">24</cx:pt>
          <cx:pt idx="99170">41</cx:pt>
          <cx:pt idx="99171">93</cx:pt>
          <cx:pt idx="99172">195</cx:pt>
          <cx:pt idx="99173">382</cx:pt>
          <cx:pt idx="99174">332</cx:pt>
          <cx:pt idx="99175">361</cx:pt>
          <cx:pt idx="99176">383</cx:pt>
          <cx:pt idx="99177">420</cx:pt>
          <cx:pt idx="99178">398</cx:pt>
          <cx:pt idx="99179">417</cx:pt>
          <cx:pt idx="99180">368</cx:pt>
          <cx:pt idx="99181">386</cx:pt>
          <cx:pt idx="99182">383</cx:pt>
          <cx:pt idx="99183">382</cx:pt>
          <cx:pt idx="99184">378</cx:pt>
          <cx:pt idx="99185">402</cx:pt>
          <cx:pt idx="99186">336</cx:pt>
          <cx:pt idx="99187">347</cx:pt>
          <cx:pt idx="99188">278</cx:pt>
          <cx:pt idx="99189">141</cx:pt>
          <cx:pt idx="99190">81</cx:pt>
          <cx:pt idx="99191">30</cx:pt>
          <cx:pt idx="99192">25</cx:pt>
          <cx:pt idx="99193">35</cx:pt>
          <cx:pt idx="99194">64</cx:pt>
          <cx:pt idx="99195">100</cx:pt>
          <cx:pt idx="99196">175</cx:pt>
          <cx:pt idx="99197">378</cx:pt>
          <cx:pt idx="99198">319</cx:pt>
          <cx:pt idx="99199">352</cx:pt>
          <cx:pt idx="99200">384</cx:pt>
          <cx:pt idx="99201">406</cx:pt>
          <cx:pt idx="99202">374</cx:pt>
          <cx:pt idx="99203">405</cx:pt>
          <cx:pt idx="99204">378</cx:pt>
          <cx:pt idx="99205">377</cx:pt>
          <cx:pt idx="99206">341</cx:pt>
          <cx:pt idx="99207">350</cx:pt>
          <cx:pt idx="99208">389</cx:pt>
          <cx:pt idx="99209">384</cx:pt>
          <cx:pt idx="99210">323</cx:pt>
          <cx:pt idx="99211">344</cx:pt>
          <cx:pt idx="99212">285</cx:pt>
          <cx:pt idx="99213">170</cx:pt>
          <cx:pt idx="99214">97</cx:pt>
          <cx:pt idx="99215">42</cx:pt>
          <cx:pt idx="99216">19</cx:pt>
          <cx:pt idx="99217">26</cx:pt>
          <cx:pt idx="99218">58</cx:pt>
          <cx:pt idx="99219">95</cx:pt>
          <cx:pt idx="99220">151</cx:pt>
          <cx:pt idx="99221">294</cx:pt>
          <cx:pt idx="99222">278</cx:pt>
          <cx:pt idx="99223">281</cx:pt>
          <cx:pt idx="99224">362</cx:pt>
          <cx:pt idx="99225">418</cx:pt>
          <cx:pt idx="99226">375</cx:pt>
          <cx:pt idx="99227">353</cx:pt>
          <cx:pt idx="99228">351</cx:pt>
          <cx:pt idx="99229">386</cx:pt>
          <cx:pt idx="99230">346</cx:pt>
          <cx:pt idx="99231">360</cx:pt>
          <cx:pt idx="99232">365</cx:pt>
          <cx:pt idx="99233">381</cx:pt>
          <cx:pt idx="99234">332</cx:pt>
          <cx:pt idx="99235">366</cx:pt>
          <cx:pt idx="99236">295</cx:pt>
          <cx:pt idx="99237">154</cx:pt>
          <cx:pt idx="99238">109</cx:pt>
          <cx:pt idx="99239">47</cx:pt>
          <cx:pt idx="99240">29</cx:pt>
          <cx:pt idx="99241">24</cx:pt>
          <cx:pt idx="99242">57</cx:pt>
          <cx:pt idx="99243">102</cx:pt>
          <cx:pt idx="99244">180</cx:pt>
          <cx:pt idx="99245">390</cx:pt>
          <cx:pt idx="99246">376</cx:pt>
          <cx:pt idx="99247">440</cx:pt>
          <cx:pt idx="99248">425</cx:pt>
          <cx:pt idx="99249">473</cx:pt>
          <cx:pt idx="99250">445</cx:pt>
          <cx:pt idx="99251">448</cx:pt>
          <cx:pt idx="99252">443</cx:pt>
          <cx:pt idx="99253">448</cx:pt>
          <cx:pt idx="99254">427</cx:pt>
          <cx:pt idx="99255">431</cx:pt>
          <cx:pt idx="99256">441</cx:pt>
          <cx:pt idx="99257">408</cx:pt>
          <cx:pt idx="99258">369</cx:pt>
          <cx:pt idx="99259">382</cx:pt>
          <cx:pt idx="99260">303</cx:pt>
          <cx:pt idx="99261">185</cx:pt>
          <cx:pt idx="99262">100</cx:pt>
          <cx:pt idx="99263">37</cx:pt>
          <cx:pt idx="99264">35</cx:pt>
          <cx:pt idx="99265">29</cx:pt>
          <cx:pt idx="99266">69</cx:pt>
          <cx:pt idx="99267">110</cx:pt>
          <cx:pt idx="99268">205</cx:pt>
          <cx:pt idx="99269">400</cx:pt>
          <cx:pt idx="99270">350</cx:pt>
          <cx:pt idx="99271">344</cx:pt>
          <cx:pt idx="99272">428</cx:pt>
          <cx:pt idx="99273">461</cx:pt>
          <cx:pt idx="99274">430</cx:pt>
          <cx:pt idx="99275">448</cx:pt>
          <cx:pt idx="99276">384</cx:pt>
          <cx:pt idx="99277">435</cx:pt>
          <cx:pt idx="99278">395</cx:pt>
          <cx:pt idx="99279">387</cx:pt>
          <cx:pt idx="99280">413</cx:pt>
          <cx:pt idx="99281">398</cx:pt>
          <cx:pt idx="99282">368</cx:pt>
          <cx:pt idx="99283">360</cx:pt>
          <cx:pt idx="99284">304</cx:pt>
          <cx:pt idx="99285">167</cx:pt>
          <cx:pt idx="99286">95</cx:pt>
          <cx:pt idx="99287">45</cx:pt>
          <cx:pt idx="99288">30</cx:pt>
          <cx:pt idx="99289">26</cx:pt>
          <cx:pt idx="99290">44</cx:pt>
          <cx:pt idx="99291">96</cx:pt>
          <cx:pt idx="99292">208</cx:pt>
          <cx:pt idx="99293">367</cx:pt>
          <cx:pt idx="99294">325</cx:pt>
          <cx:pt idx="99295">355</cx:pt>
          <cx:pt idx="99296">372</cx:pt>
          <cx:pt idx="99297">435</cx:pt>
          <cx:pt idx="99298">424</cx:pt>
          <cx:pt idx="99299">396</cx:pt>
          <cx:pt idx="99300">396</cx:pt>
          <cx:pt idx="99301">398</cx:pt>
          <cx:pt idx="99302">384</cx:pt>
          <cx:pt idx="99303">373</cx:pt>
          <cx:pt idx="99304">371</cx:pt>
          <cx:pt idx="99305">357</cx:pt>
          <cx:pt idx="99306">280</cx:pt>
          <cx:pt idx="99307">268</cx:pt>
          <cx:pt idx="99308">253</cx:pt>
          <cx:pt idx="99309">164</cx:pt>
          <cx:pt idx="99310">133</cx:pt>
          <cx:pt idx="99311">55</cx:pt>
          <cx:pt idx="99312">24</cx:pt>
          <cx:pt idx="99313">26</cx:pt>
          <cx:pt idx="99314">51</cx:pt>
          <cx:pt idx="99315">89</cx:pt>
          <cx:pt idx="99316">206</cx:pt>
          <cx:pt idx="99317">337</cx:pt>
          <cx:pt idx="99318">305</cx:pt>
          <cx:pt idx="99319">327</cx:pt>
          <cx:pt idx="99320">359</cx:pt>
          <cx:pt idx="99321">438</cx:pt>
          <cx:pt idx="99322">419</cx:pt>
          <cx:pt idx="99323">415</cx:pt>
          <cx:pt idx="99324">385</cx:pt>
          <cx:pt idx="99325">445</cx:pt>
          <cx:pt idx="99326">417</cx:pt>
          <cx:pt idx="99327">390</cx:pt>
          <cx:pt idx="99328">417</cx:pt>
          <cx:pt idx="99329">442</cx:pt>
          <cx:pt idx="99330">341</cx:pt>
          <cx:pt idx="99331">341</cx:pt>
          <cx:pt idx="99332">322</cx:pt>
          <cx:pt idx="99333">153</cx:pt>
          <cx:pt idx="99334">113</cx:pt>
          <cx:pt idx="99335">61</cx:pt>
          <cx:pt idx="99336">45</cx:pt>
          <cx:pt idx="99337">32</cx:pt>
          <cx:pt idx="99338">44</cx:pt>
          <cx:pt idx="99339">92</cx:pt>
          <cx:pt idx="99340">225</cx:pt>
          <cx:pt idx="99341">395</cx:pt>
          <cx:pt idx="99342">349</cx:pt>
          <cx:pt idx="99343">371</cx:pt>
          <cx:pt idx="99344">425</cx:pt>
          <cx:pt idx="99345">451</cx:pt>
          <cx:pt idx="99346">427</cx:pt>
          <cx:pt idx="99347">426</cx:pt>
          <cx:pt idx="99348">377</cx:pt>
          <cx:pt idx="99349">413</cx:pt>
          <cx:pt idx="99350">428</cx:pt>
          <cx:pt idx="99351">396</cx:pt>
          <cx:pt idx="99352">375</cx:pt>
          <cx:pt idx="99353">399</cx:pt>
          <cx:pt idx="99354">323</cx:pt>
          <cx:pt idx="99355">336</cx:pt>
          <cx:pt idx="99356">278</cx:pt>
          <cx:pt idx="99357">156</cx:pt>
          <cx:pt idx="99358">95</cx:pt>
          <cx:pt idx="99359">44</cx:pt>
          <cx:pt idx="99360">27</cx:pt>
          <cx:pt idx="99361">38</cx:pt>
          <cx:pt idx="99362">76</cx:pt>
          <cx:pt idx="99363">104</cx:pt>
          <cx:pt idx="99364">194</cx:pt>
          <cx:pt idx="99365">405</cx:pt>
          <cx:pt idx="99366">364</cx:pt>
          <cx:pt idx="99367">384</cx:pt>
          <cx:pt idx="99368">395</cx:pt>
          <cx:pt idx="99369">435</cx:pt>
          <cx:pt idx="99370">413</cx:pt>
          <cx:pt idx="99371">408</cx:pt>
          <cx:pt idx="99372">381</cx:pt>
          <cx:pt idx="99373">413</cx:pt>
          <cx:pt idx="99374">410</cx:pt>
          <cx:pt idx="99375">388</cx:pt>
          <cx:pt idx="99376">382</cx:pt>
          <cx:pt idx="99377">405</cx:pt>
          <cx:pt idx="99378">332</cx:pt>
          <cx:pt idx="99379">376</cx:pt>
          <cx:pt idx="99380">314</cx:pt>
          <cx:pt idx="99381">148</cx:pt>
          <cx:pt idx="99382">113</cx:pt>
          <cx:pt idx="99383">57</cx:pt>
          <cx:pt idx="99384">27</cx:pt>
          <cx:pt idx="99385">37</cx:pt>
          <cx:pt idx="99386">66</cx:pt>
          <cx:pt idx="99387">112</cx:pt>
          <cx:pt idx="99388">206</cx:pt>
          <cx:pt idx="99389">370</cx:pt>
          <cx:pt idx="99390">325</cx:pt>
          <cx:pt idx="99391">369</cx:pt>
          <cx:pt idx="99392">407</cx:pt>
          <cx:pt idx="99393">456</cx:pt>
          <cx:pt idx="99394">412</cx:pt>
          <cx:pt idx="99395">428</cx:pt>
          <cx:pt idx="99396">383</cx:pt>
          <cx:pt idx="99397">409</cx:pt>
          <cx:pt idx="99398">406</cx:pt>
          <cx:pt idx="99399">421</cx:pt>
          <cx:pt idx="99400">382</cx:pt>
          <cx:pt idx="99401">399</cx:pt>
          <cx:pt idx="99402">324</cx:pt>
          <cx:pt idx="99403">331</cx:pt>
          <cx:pt idx="99404">295</cx:pt>
          <cx:pt idx="99405">172</cx:pt>
          <cx:pt idx="99406">109</cx:pt>
          <cx:pt idx="99407">45</cx:pt>
          <cx:pt idx="99408">24</cx:pt>
          <cx:pt idx="99409">29</cx:pt>
          <cx:pt idx="99410">71</cx:pt>
          <cx:pt idx="99411">112</cx:pt>
          <cx:pt idx="99412">192</cx:pt>
          <cx:pt idx="99413">365</cx:pt>
          <cx:pt idx="99414">313</cx:pt>
          <cx:pt idx="99415">355</cx:pt>
          <cx:pt idx="99416">391</cx:pt>
          <cx:pt idx="99417">451</cx:pt>
          <cx:pt idx="99418">423</cx:pt>
          <cx:pt idx="99419">420</cx:pt>
          <cx:pt idx="99420">373</cx:pt>
          <cx:pt idx="99421">378</cx:pt>
          <cx:pt idx="99422">368</cx:pt>
          <cx:pt idx="99423">363</cx:pt>
          <cx:pt idx="99424">377</cx:pt>
          <cx:pt idx="99425">347</cx:pt>
          <cx:pt idx="99426">285</cx:pt>
          <cx:pt idx="99427">320</cx:pt>
          <cx:pt idx="99428">252</cx:pt>
          <cx:pt idx="99429">136</cx:pt>
          <cx:pt idx="99430">90</cx:pt>
          <cx:pt idx="99431">50</cx:pt>
          <cx:pt idx="99432">30</cx:pt>
          <cx:pt idx="99433">36</cx:pt>
          <cx:pt idx="99434">81</cx:pt>
          <cx:pt idx="99435">117</cx:pt>
          <cx:pt idx="99436">209</cx:pt>
          <cx:pt idx="99437">372</cx:pt>
          <cx:pt idx="99438">339</cx:pt>
          <cx:pt idx="99439">363</cx:pt>
          <cx:pt idx="99440">386</cx:pt>
          <cx:pt idx="99441">434</cx:pt>
          <cx:pt idx="99442">425</cx:pt>
          <cx:pt idx="99443">428</cx:pt>
          <cx:pt idx="99444">401</cx:pt>
          <cx:pt idx="99445">440</cx:pt>
          <cx:pt idx="99446">402</cx:pt>
          <cx:pt idx="99447">362</cx:pt>
          <cx:pt idx="99448">352</cx:pt>
          <cx:pt idx="99449">361</cx:pt>
          <cx:pt idx="99450">325</cx:pt>
          <cx:pt idx="99451">308</cx:pt>
          <cx:pt idx="99452">237</cx:pt>
          <cx:pt idx="99453">153</cx:pt>
          <cx:pt idx="99454">107</cx:pt>
          <cx:pt idx="99455">40</cx:pt>
          <cx:pt idx="99456">22</cx:pt>
          <cx:pt idx="99457">20</cx:pt>
          <cx:pt idx="99458">49</cx:pt>
          <cx:pt idx="99459">104</cx:pt>
          <cx:pt idx="99460">202</cx:pt>
          <cx:pt idx="99461">365</cx:pt>
          <cx:pt idx="99462">312</cx:pt>
          <cx:pt idx="99463">345</cx:pt>
          <cx:pt idx="99464">384</cx:pt>
          <cx:pt idx="99465">424</cx:pt>
          <cx:pt idx="99466">391</cx:pt>
          <cx:pt idx="99467">400</cx:pt>
          <cx:pt idx="99468">380</cx:pt>
          <cx:pt idx="99469">406</cx:pt>
          <cx:pt idx="99470">407</cx:pt>
          <cx:pt idx="99471">382</cx:pt>
          <cx:pt idx="99472">383</cx:pt>
          <cx:pt idx="99473">336</cx:pt>
          <cx:pt idx="99474">289</cx:pt>
          <cx:pt idx="99475">299</cx:pt>
          <cx:pt idx="99476">264</cx:pt>
          <cx:pt idx="99477">161</cx:pt>
          <cx:pt idx="99478">110</cx:pt>
          <cx:pt idx="99479">64</cx:pt>
          <cx:pt idx="99480">35</cx:pt>
          <cx:pt idx="99481">30</cx:pt>
          <cx:pt idx="99482">46</cx:pt>
          <cx:pt idx="99483">98</cx:pt>
          <cx:pt idx="99484">201</cx:pt>
          <cx:pt idx="99485">340</cx:pt>
          <cx:pt idx="99486">315</cx:pt>
          <cx:pt idx="99487">332</cx:pt>
          <cx:pt idx="99488">352</cx:pt>
          <cx:pt idx="99489">445</cx:pt>
          <cx:pt idx="99490">427</cx:pt>
          <cx:pt idx="99491">447</cx:pt>
          <cx:pt idx="99492">409</cx:pt>
          <cx:pt idx="99493">437</cx:pt>
          <cx:pt idx="99494">414</cx:pt>
          <cx:pt idx="99495">425</cx:pt>
          <cx:pt idx="99496">420</cx:pt>
          <cx:pt idx="99497">441</cx:pt>
          <cx:pt idx="99498">346</cx:pt>
          <cx:pt idx="99499">371</cx:pt>
          <cx:pt idx="99500">315</cx:pt>
          <cx:pt idx="99501">166</cx:pt>
          <cx:pt idx="99502">102</cx:pt>
          <cx:pt idx="99503">70</cx:pt>
          <cx:pt idx="99504">39</cx:pt>
          <cx:pt idx="99505">29</cx:pt>
          <cx:pt idx="99506">55</cx:pt>
          <cx:pt idx="99507">99</cx:pt>
          <cx:pt idx="99508">217</cx:pt>
          <cx:pt idx="99509">395</cx:pt>
          <cx:pt idx="99510">338</cx:pt>
          <cx:pt idx="99511">374</cx:pt>
          <cx:pt idx="99512">412</cx:pt>
          <cx:pt idx="99513">476</cx:pt>
          <cx:pt idx="99514">422</cx:pt>
          <cx:pt idx="99515">430</cx:pt>
          <cx:pt idx="99516">405</cx:pt>
          <cx:pt idx="99517">411</cx:pt>
          <cx:pt idx="99518">401</cx:pt>
          <cx:pt idx="99519">394</cx:pt>
          <cx:pt idx="99520">387</cx:pt>
          <cx:pt idx="99521">433</cx:pt>
          <cx:pt idx="99522">350</cx:pt>
          <cx:pt idx="99523">334</cx:pt>
          <cx:pt idx="99524">276</cx:pt>
          <cx:pt idx="99525">166</cx:pt>
          <cx:pt idx="99526">110</cx:pt>
          <cx:pt idx="99527">56</cx:pt>
          <cx:pt idx="99528">30</cx:pt>
          <cx:pt idx="99529">27</cx:pt>
          <cx:pt idx="99530">75</cx:pt>
          <cx:pt idx="99531">94</cx:pt>
          <cx:pt idx="99532">180</cx:pt>
          <cx:pt idx="99533">382</cx:pt>
          <cx:pt idx="99534">350</cx:pt>
          <cx:pt idx="99535">372</cx:pt>
          <cx:pt idx="99536">399</cx:pt>
          <cx:pt idx="99537">459</cx:pt>
          <cx:pt idx="99538">385</cx:pt>
          <cx:pt idx="99539">426</cx:pt>
          <cx:pt idx="99540">375</cx:pt>
          <cx:pt idx="99541">412</cx:pt>
          <cx:pt idx="99542">416</cx:pt>
          <cx:pt idx="99543">389</cx:pt>
          <cx:pt idx="99544">411</cx:pt>
          <cx:pt idx="99545">406</cx:pt>
          <cx:pt idx="99546">342</cx:pt>
          <cx:pt idx="99547">353</cx:pt>
          <cx:pt idx="99548">289</cx:pt>
          <cx:pt idx="99549">166</cx:pt>
          <cx:pt idx="99550">105</cx:pt>
          <cx:pt idx="99551">47</cx:pt>
          <cx:pt idx="99552">23</cx:pt>
          <cx:pt idx="99553">34</cx:pt>
          <cx:pt idx="99554">72</cx:pt>
          <cx:pt idx="99555">115</cx:pt>
          <cx:pt idx="99556">212</cx:pt>
          <cx:pt idx="99557">358</cx:pt>
          <cx:pt idx="99558">333</cx:pt>
          <cx:pt idx="99559">376</cx:pt>
          <cx:pt idx="99560">407</cx:pt>
          <cx:pt idx="99561">456</cx:pt>
          <cx:pt idx="99562">415</cx:pt>
          <cx:pt idx="99563">458</cx:pt>
          <cx:pt idx="99564">392</cx:pt>
          <cx:pt idx="99565">435</cx:pt>
          <cx:pt idx="99566">421</cx:pt>
          <cx:pt idx="99567">422</cx:pt>
          <cx:pt idx="99568">395</cx:pt>
          <cx:pt idx="99569">416</cx:pt>
          <cx:pt idx="99570">332</cx:pt>
          <cx:pt idx="99571">357</cx:pt>
          <cx:pt idx="99572">291</cx:pt>
          <cx:pt idx="99573">151</cx:pt>
          <cx:pt idx="99574">116</cx:pt>
          <cx:pt idx="99575">61</cx:pt>
          <cx:pt idx="99576">33</cx:pt>
          <cx:pt idx="99577">35</cx:pt>
          <cx:pt idx="99578">74</cx:pt>
          <cx:pt idx="99579">104</cx:pt>
          <cx:pt idx="99580">210</cx:pt>
          <cx:pt idx="99581">381</cx:pt>
          <cx:pt idx="99582">341</cx:pt>
          <cx:pt idx="99583">357</cx:pt>
          <cx:pt idx="99584">404</cx:pt>
          <cx:pt idx="99585">451</cx:pt>
          <cx:pt idx="99586">417</cx:pt>
          <cx:pt idx="99587">474</cx:pt>
          <cx:pt idx="99588">401</cx:pt>
          <cx:pt idx="99589">426</cx:pt>
          <cx:pt idx="99590">398</cx:pt>
          <cx:pt idx="99591">379</cx:pt>
          <cx:pt idx="99592">408</cx:pt>
          <cx:pt idx="99593">409</cx:pt>
          <cx:pt idx="99594">337</cx:pt>
          <cx:pt idx="99595">374</cx:pt>
          <cx:pt idx="99596">305</cx:pt>
          <cx:pt idx="99597">163</cx:pt>
          <cx:pt idx="99598">95</cx:pt>
          <cx:pt idx="99599">46</cx:pt>
          <cx:pt idx="99600">27</cx:pt>
          <cx:pt idx="99601">35</cx:pt>
          <cx:pt idx="99602">78</cx:pt>
          <cx:pt idx="99603">113</cx:pt>
          <cx:pt idx="99604">224</cx:pt>
          <cx:pt idx="99605">399</cx:pt>
          <cx:pt idx="99606">365</cx:pt>
          <cx:pt idx="99607">387</cx:pt>
          <cx:pt idx="99608">432</cx:pt>
          <cx:pt idx="99609">484</cx:pt>
          <cx:pt idx="99610">445</cx:pt>
          <cx:pt idx="99611">482</cx:pt>
          <cx:pt idx="99612">394</cx:pt>
          <cx:pt idx="99613">438</cx:pt>
          <cx:pt idx="99614">397</cx:pt>
          <cx:pt idx="99615">392</cx:pt>
          <cx:pt idx="99616">375</cx:pt>
          <cx:pt idx="99617">403</cx:pt>
          <cx:pt idx="99618">375</cx:pt>
          <cx:pt idx="99619">372</cx:pt>
          <cx:pt idx="99620">328</cx:pt>
          <cx:pt idx="99621">234</cx:pt>
          <cx:pt idx="99622">129</cx:pt>
          <cx:pt idx="99623">60</cx:pt>
          <cx:pt idx="99624">24</cx:pt>
          <cx:pt idx="99625">21</cx:pt>
          <cx:pt idx="99626">52</cx:pt>
          <cx:pt idx="99627">113</cx:pt>
          <cx:pt idx="99628">227</cx:pt>
          <cx:pt idx="99629">381</cx:pt>
          <cx:pt idx="99630">342</cx:pt>
          <cx:pt idx="99631">361</cx:pt>
          <cx:pt idx="99632">363</cx:pt>
          <cx:pt idx="99633">438</cx:pt>
          <cx:pt idx="99634">439</cx:pt>
          <cx:pt idx="99635">424</cx:pt>
          <cx:pt idx="99636">371</cx:pt>
          <cx:pt idx="99637">394</cx:pt>
          <cx:pt idx="99638">419</cx:pt>
          <cx:pt idx="99639">389</cx:pt>
          <cx:pt idx="99640">368</cx:pt>
          <cx:pt idx="99641">360</cx:pt>
          <cx:pt idx="99642">302</cx:pt>
          <cx:pt idx="99643">295</cx:pt>
          <cx:pt idx="99644">263</cx:pt>
          <cx:pt idx="99645">178</cx:pt>
          <cx:pt idx="99646">128</cx:pt>
          <cx:pt idx="99647">60</cx:pt>
          <cx:pt idx="99648">38</cx:pt>
          <cx:pt idx="99649">25</cx:pt>
          <cx:pt idx="99650">36</cx:pt>
          <cx:pt idx="99651">86</cx:pt>
          <cx:pt idx="99652">199</cx:pt>
          <cx:pt idx="99653">332</cx:pt>
          <cx:pt idx="99654">318</cx:pt>
          <cx:pt idx="99655">317</cx:pt>
          <cx:pt idx="99656">343</cx:pt>
          <cx:pt idx="99657">429</cx:pt>
          <cx:pt idx="99658">424</cx:pt>
          <cx:pt idx="99659">432</cx:pt>
          <cx:pt idx="99660">428</cx:pt>
          <cx:pt idx="99661">429</cx:pt>
          <cx:pt idx="99662">402</cx:pt>
          <cx:pt idx="99663">381</cx:pt>
          <cx:pt idx="99664">395</cx:pt>
          <cx:pt idx="99665">399</cx:pt>
          <cx:pt idx="99666">329</cx:pt>
          <cx:pt idx="99667">366</cx:pt>
          <cx:pt idx="99668">286</cx:pt>
          <cx:pt idx="99669">152</cx:pt>
          <cx:pt idx="99670">113</cx:pt>
          <cx:pt idx="99671">73</cx:pt>
          <cx:pt idx="99672">44</cx:pt>
          <cx:pt idx="99673">26</cx:pt>
          <cx:pt idx="99674">47</cx:pt>
          <cx:pt idx="99675">92</cx:pt>
          <cx:pt idx="99676">192</cx:pt>
          <cx:pt idx="99677">331</cx:pt>
          <cx:pt idx="99678">318</cx:pt>
          <cx:pt idx="99679">353</cx:pt>
          <cx:pt idx="99680">396</cx:pt>
          <cx:pt idx="99681">463</cx:pt>
          <cx:pt idx="99682">426</cx:pt>
          <cx:pt idx="99683">441</cx:pt>
          <cx:pt idx="99684">377</cx:pt>
          <cx:pt idx="99685">410</cx:pt>
          <cx:pt idx="99686">412</cx:pt>
          <cx:pt idx="99687">386</cx:pt>
          <cx:pt idx="99688">375</cx:pt>
          <cx:pt idx="99689">417</cx:pt>
          <cx:pt idx="99690">345</cx:pt>
          <cx:pt idx="99691">357</cx:pt>
          <cx:pt idx="99692">286</cx:pt>
          <cx:pt idx="99693">149</cx:pt>
          <cx:pt idx="99694">96</cx:pt>
          <cx:pt idx="99695">39</cx:pt>
          <cx:pt idx="99696">27</cx:pt>
          <cx:pt idx="99697">32</cx:pt>
          <cx:pt idx="99698">73</cx:pt>
          <cx:pt idx="99699">106</cx:pt>
          <cx:pt idx="99700">188</cx:pt>
          <cx:pt idx="99701">373</cx:pt>
          <cx:pt idx="99702">315</cx:pt>
          <cx:pt idx="99703">374</cx:pt>
          <cx:pt idx="99704">405</cx:pt>
          <cx:pt idx="99705">464</cx:pt>
          <cx:pt idx="99706">398</cx:pt>
          <cx:pt idx="99707">420</cx:pt>
          <cx:pt idx="99708">396</cx:pt>
          <cx:pt idx="99709">435</cx:pt>
          <cx:pt idx="99710">416</cx:pt>
          <cx:pt idx="99711">396</cx:pt>
          <cx:pt idx="99712">420</cx:pt>
          <cx:pt idx="99713">404</cx:pt>
          <cx:pt idx="99714">329</cx:pt>
          <cx:pt idx="99715">358</cx:pt>
          <cx:pt idx="99716">302</cx:pt>
          <cx:pt idx="99717">180</cx:pt>
          <cx:pt idx="99718">104</cx:pt>
          <cx:pt idx="99719">52</cx:pt>
          <cx:pt idx="99720">32</cx:pt>
          <cx:pt idx="99721">35</cx:pt>
          <cx:pt idx="99722">71</cx:pt>
          <cx:pt idx="99723">109</cx:pt>
          <cx:pt idx="99724">210</cx:pt>
          <cx:pt idx="99725">378</cx:pt>
          <cx:pt idx="99726">350</cx:pt>
          <cx:pt idx="99727">380</cx:pt>
          <cx:pt idx="99728">446</cx:pt>
          <cx:pt idx="99729">479</cx:pt>
          <cx:pt idx="99730">429</cx:pt>
          <cx:pt idx="99731">423</cx:pt>
          <cx:pt idx="99732">398</cx:pt>
          <cx:pt idx="99733">458</cx:pt>
          <cx:pt idx="99734">433</cx:pt>
          <cx:pt idx="99735">417</cx:pt>
          <cx:pt idx="99736">383</cx:pt>
          <cx:pt idx="99737">419</cx:pt>
          <cx:pt idx="99738">368</cx:pt>
          <cx:pt idx="99739">350</cx:pt>
          <cx:pt idx="99740">289</cx:pt>
          <cx:pt idx="99741">153</cx:pt>
          <cx:pt idx="99742">114</cx:pt>
          <cx:pt idx="99743">54</cx:pt>
          <cx:pt idx="99744">36</cx:pt>
          <cx:pt idx="99745">26</cx:pt>
          <cx:pt idx="99746">82</cx:pt>
          <cx:pt idx="99747">117</cx:pt>
          <cx:pt idx="99748">209</cx:pt>
          <cx:pt idx="99749">424</cx:pt>
          <cx:pt idx="99750">397</cx:pt>
          <cx:pt idx="99751">437</cx:pt>
          <cx:pt idx="99752">468</cx:pt>
          <cx:pt idx="99753">534</cx:pt>
          <cx:pt idx="99754">483</cx:pt>
          <cx:pt idx="99755">507</cx:pt>
          <cx:pt idx="99756">434</cx:pt>
          <cx:pt idx="99757">482</cx:pt>
          <cx:pt idx="99758">454</cx:pt>
          <cx:pt idx="99759">468</cx:pt>
          <cx:pt idx="99760">466</cx:pt>
          <cx:pt idx="99761">470</cx:pt>
          <cx:pt idx="99762">371</cx:pt>
          <cx:pt idx="99763">408</cx:pt>
          <cx:pt idx="99764">356</cx:pt>
          <cx:pt idx="99765">201</cx:pt>
          <cx:pt idx="99766">114</cx:pt>
          <cx:pt idx="99767">57</cx:pt>
          <cx:pt idx="99768">38</cx:pt>
          <cx:pt idx="99769">31</cx:pt>
          <cx:pt idx="99770">79</cx:pt>
          <cx:pt idx="99771">131</cx:pt>
          <cx:pt idx="99772">240</cx:pt>
          <cx:pt idx="99773">397</cx:pt>
          <cx:pt idx="99774">392</cx:pt>
          <cx:pt idx="99775">392</cx:pt>
          <cx:pt idx="99776">454</cx:pt>
          <cx:pt idx="99777">504</cx:pt>
          <cx:pt idx="99778">452</cx:pt>
          <cx:pt idx="99779">446</cx:pt>
          <cx:pt idx="99780">444</cx:pt>
          <cx:pt idx="99781">462</cx:pt>
          <cx:pt idx="99782">416</cx:pt>
          <cx:pt idx="99783">383</cx:pt>
          <cx:pt idx="99784">405</cx:pt>
          <cx:pt idx="99785">403</cx:pt>
          <cx:pt idx="99786">335</cx:pt>
          <cx:pt idx="99787">360</cx:pt>
          <cx:pt idx="99788">286</cx:pt>
          <cx:pt idx="99789">179</cx:pt>
          <cx:pt idx="99790">112</cx:pt>
          <cx:pt idx="99791">41</cx:pt>
          <cx:pt idx="99792">27</cx:pt>
          <cx:pt idx="99793">26</cx:pt>
          <cx:pt idx="99794">52</cx:pt>
          <cx:pt idx="99795">118</cx:pt>
          <cx:pt idx="99796">218</cx:pt>
          <cx:pt idx="99797">371</cx:pt>
          <cx:pt idx="99798">309</cx:pt>
          <cx:pt idx="99799">353</cx:pt>
          <cx:pt idx="99800">376</cx:pt>
          <cx:pt idx="99801">420</cx:pt>
          <cx:pt idx="99802">434</cx:pt>
          <cx:pt idx="99803">427</cx:pt>
          <cx:pt idx="99804">373</cx:pt>
          <cx:pt idx="99805">421</cx:pt>
          <cx:pt idx="99806">434</cx:pt>
          <cx:pt idx="99807">383</cx:pt>
          <cx:pt idx="99808">378</cx:pt>
          <cx:pt idx="99809">337</cx:pt>
          <cx:pt idx="99810">279</cx:pt>
          <cx:pt idx="99811">302</cx:pt>
          <cx:pt idx="99812">288</cx:pt>
          <cx:pt idx="99813">154</cx:pt>
          <cx:pt idx="99814">107</cx:pt>
          <cx:pt idx="99815">68</cx:pt>
          <cx:pt idx="99816">34</cx:pt>
          <cx:pt idx="99817">27</cx:pt>
          <cx:pt idx="99818">49</cx:pt>
          <cx:pt idx="99819">104</cx:pt>
          <cx:pt idx="99820">213</cx:pt>
          <cx:pt idx="99821">355</cx:pt>
          <cx:pt idx="99822">324</cx:pt>
          <cx:pt idx="99823">337</cx:pt>
          <cx:pt idx="99824">350</cx:pt>
          <cx:pt idx="99825">437</cx:pt>
          <cx:pt idx="99826">439</cx:pt>
          <cx:pt idx="99827">425</cx:pt>
          <cx:pt idx="99828">429</cx:pt>
          <cx:pt idx="99829">474</cx:pt>
          <cx:pt idx="99830">440</cx:pt>
          <cx:pt idx="99831">410</cx:pt>
          <cx:pt idx="99832">444</cx:pt>
          <cx:pt idx="99833">413</cx:pt>
          <cx:pt idx="99834">367</cx:pt>
          <cx:pt idx="99835">375</cx:pt>
          <cx:pt idx="99836">320</cx:pt>
          <cx:pt idx="99837">164</cx:pt>
          <cx:pt idx="99838">107</cx:pt>
          <cx:pt idx="99839">67</cx:pt>
          <cx:pt idx="99840">41</cx:pt>
          <cx:pt idx="99841">32</cx:pt>
          <cx:pt idx="99842">62</cx:pt>
          <cx:pt idx="99843">113</cx:pt>
          <cx:pt idx="99844">235</cx:pt>
          <cx:pt idx="99845">395</cx:pt>
          <cx:pt idx="99846">352</cx:pt>
          <cx:pt idx="99847">357</cx:pt>
          <cx:pt idx="99848">371</cx:pt>
          <cx:pt idx="99849">474</cx:pt>
          <cx:pt idx="99850">437</cx:pt>
          <cx:pt idx="99851">459</cx:pt>
          <cx:pt idx="99852">441</cx:pt>
          <cx:pt idx="99853">447</cx:pt>
          <cx:pt idx="99854">446</cx:pt>
          <cx:pt idx="99855">407</cx:pt>
          <cx:pt idx="99856">384</cx:pt>
          <cx:pt idx="99857">410</cx:pt>
          <cx:pt idx="99858">341</cx:pt>
          <cx:pt idx="99859">367</cx:pt>
          <cx:pt idx="99860">304</cx:pt>
          <cx:pt idx="99861">186</cx:pt>
          <cx:pt idx="99862">110</cx:pt>
          <cx:pt idx="99863">57</cx:pt>
          <cx:pt idx="99864">35</cx:pt>
          <cx:pt idx="99865">32</cx:pt>
          <cx:pt idx="99866">74</cx:pt>
          <cx:pt idx="99867">120</cx:pt>
          <cx:pt idx="99868">200</cx:pt>
          <cx:pt idx="99869">407</cx:pt>
          <cx:pt idx="99870">327</cx:pt>
          <cx:pt idx="99871">373</cx:pt>
          <cx:pt idx="99872">422</cx:pt>
          <cx:pt idx="99873">471</cx:pt>
          <cx:pt idx="99874">443</cx:pt>
          <cx:pt idx="99875">459</cx:pt>
          <cx:pt idx="99876">397</cx:pt>
          <cx:pt idx="99877">447</cx:pt>
          <cx:pt idx="99878">429</cx:pt>
          <cx:pt idx="99879">402</cx:pt>
          <cx:pt idx="99880">427</cx:pt>
          <cx:pt idx="99881">423</cx:pt>
          <cx:pt idx="99882">337</cx:pt>
          <cx:pt idx="99883">365</cx:pt>
          <cx:pt idx="99884">288</cx:pt>
          <cx:pt idx="99885">173</cx:pt>
          <cx:pt idx="99886">115</cx:pt>
          <cx:pt idx="99887">51</cx:pt>
          <cx:pt idx="99888">34</cx:pt>
          <cx:pt idx="99889">36</cx:pt>
          <cx:pt idx="99890">84</cx:pt>
          <cx:pt idx="99891">120</cx:pt>
          <cx:pt idx="99892">213</cx:pt>
          <cx:pt idx="99893">378</cx:pt>
          <cx:pt idx="99894">359</cx:pt>
          <cx:pt idx="99895">392</cx:pt>
          <cx:pt idx="99896">401</cx:pt>
          <cx:pt idx="99897">465</cx:pt>
          <cx:pt idx="99898">443</cx:pt>
          <cx:pt idx="99899">469</cx:pt>
          <cx:pt idx="99900">409</cx:pt>
          <cx:pt idx="99901">461</cx:pt>
          <cx:pt idx="99902">447</cx:pt>
          <cx:pt idx="99903">446</cx:pt>
          <cx:pt idx="99904">414</cx:pt>
          <cx:pt idx="99905">414</cx:pt>
          <cx:pt idx="99906">348</cx:pt>
          <cx:pt idx="99907">375</cx:pt>
          <cx:pt idx="99908">309</cx:pt>
          <cx:pt idx="99909">175</cx:pt>
          <cx:pt idx="99910">121</cx:pt>
          <cx:pt idx="99911">64</cx:pt>
          <cx:pt idx="99912">34</cx:pt>
          <cx:pt idx="99913">32</cx:pt>
          <cx:pt idx="99914">84</cx:pt>
          <cx:pt idx="99915">107</cx:pt>
          <cx:pt idx="99916">196</cx:pt>
          <cx:pt idx="99917">384</cx:pt>
          <cx:pt idx="99918">364</cx:pt>
          <cx:pt idx="99919">416</cx:pt>
          <cx:pt idx="99920">426</cx:pt>
          <cx:pt idx="99921">490</cx:pt>
          <cx:pt idx="99922">488</cx:pt>
          <cx:pt idx="99923">518</cx:pt>
          <cx:pt idx="99924">493</cx:pt>
          <cx:pt idx="99925">487</cx:pt>
          <cx:pt idx="99926">443</cx:pt>
          <cx:pt idx="99927">483</cx:pt>
          <cx:pt idx="99928">447</cx:pt>
          <cx:pt idx="99929">419</cx:pt>
          <cx:pt idx="99930">353</cx:pt>
          <cx:pt idx="99931">381</cx:pt>
          <cx:pt idx="99932">307</cx:pt>
          <cx:pt idx="99933">161</cx:pt>
          <cx:pt idx="99934">138</cx:pt>
          <cx:pt idx="99935">72</cx:pt>
          <cx:pt idx="99936">39</cx:pt>
          <cx:pt idx="99937">34</cx:pt>
          <cx:pt idx="99938">87</cx:pt>
          <cx:pt idx="99939">123</cx:pt>
          <cx:pt idx="99940">199</cx:pt>
          <cx:pt idx="99941">376</cx:pt>
          <cx:pt idx="99942">361</cx:pt>
          <cx:pt idx="99943">361</cx:pt>
          <cx:pt idx="99944">417</cx:pt>
          <cx:pt idx="99945">439</cx:pt>
          <cx:pt idx="99946">429</cx:pt>
          <cx:pt idx="99947">478</cx:pt>
          <cx:pt idx="99948">411</cx:pt>
          <cx:pt idx="99949">473</cx:pt>
          <cx:pt idx="99950">432</cx:pt>
          <cx:pt idx="99951">404</cx:pt>
          <cx:pt idx="99952">414</cx:pt>
          <cx:pt idx="99953">378</cx:pt>
          <cx:pt idx="99954">341</cx:pt>
          <cx:pt idx="99955">365</cx:pt>
          <cx:pt idx="99956">300</cx:pt>
          <cx:pt idx="99957">242</cx:pt>
          <cx:pt idx="99958">151</cx:pt>
          <cx:pt idx="99959">83</cx:pt>
          <cx:pt idx="99960">42</cx:pt>
          <cx:pt idx="99961">30</cx:pt>
          <cx:pt idx="99962">61</cx:pt>
          <cx:pt idx="99963">128</cx:pt>
          <cx:pt idx="99964">227</cx:pt>
          <cx:pt idx="99965">365</cx:pt>
          <cx:pt idx="99966">327</cx:pt>
          <cx:pt idx="99967">367</cx:pt>
          <cx:pt idx="99968">380</cx:pt>
          <cx:pt idx="99969">457</cx:pt>
          <cx:pt idx="99970">444</cx:pt>
          <cx:pt idx="99971">458</cx:pt>
          <cx:pt idx="99972">426</cx:pt>
          <cx:pt idx="99973">417</cx:pt>
          <cx:pt idx="99974">423</cx:pt>
          <cx:pt idx="99975">397</cx:pt>
          <cx:pt idx="99976">403</cx:pt>
          <cx:pt idx="99977">377</cx:pt>
          <cx:pt idx="99978">319</cx:pt>
          <cx:pt idx="99979">320</cx:pt>
          <cx:pt idx="99980">291</cx:pt>
          <cx:pt idx="99981">192</cx:pt>
          <cx:pt idx="99982">141</cx:pt>
          <cx:pt idx="99983">90</cx:pt>
          <cx:pt idx="99984">46</cx:pt>
          <cx:pt idx="99985">37</cx:pt>
          <cx:pt idx="99986">53</cx:pt>
          <cx:pt idx="99987">106</cx:pt>
          <cx:pt idx="99988">220</cx:pt>
          <cx:pt idx="99989">332</cx:pt>
          <cx:pt idx="99990">338</cx:pt>
          <cx:pt idx="99991">356</cx:pt>
          <cx:pt idx="99992">358</cx:pt>
          <cx:pt idx="99993">425</cx:pt>
          <cx:pt idx="99994">426</cx:pt>
          <cx:pt idx="99995">435</cx:pt>
          <cx:pt idx="99996">415</cx:pt>
          <cx:pt idx="99997">464</cx:pt>
          <cx:pt idx="99998">424</cx:pt>
          <cx:pt idx="99999">389</cx:pt>
          <cx:pt idx="100000">409</cx:pt>
          <cx:pt idx="100001">396</cx:pt>
          <cx:pt idx="100002">344</cx:pt>
          <cx:pt idx="100003">323</cx:pt>
          <cx:pt idx="100004">345</cx:pt>
          <cx:pt idx="100005">227</cx:pt>
          <cx:pt idx="100006">143</cx:pt>
          <cx:pt idx="100007">105</cx:pt>
          <cx:pt idx="100008">62</cx:pt>
          <cx:pt idx="100009">35</cx:pt>
          <cx:pt idx="100010">61</cx:pt>
          <cx:pt idx="100011">109</cx:pt>
          <cx:pt idx="100012">226</cx:pt>
          <cx:pt idx="100013">386</cx:pt>
          <cx:pt idx="100014">375</cx:pt>
          <cx:pt idx="100015">385</cx:pt>
          <cx:pt idx="100016">386</cx:pt>
          <cx:pt idx="100017">426</cx:pt>
          <cx:pt idx="100018">441</cx:pt>
          <cx:pt idx="100019">428</cx:pt>
          <cx:pt idx="100020">431</cx:pt>
          <cx:pt idx="100021">454</cx:pt>
          <cx:pt idx="100022">426</cx:pt>
          <cx:pt idx="100023">395</cx:pt>
          <cx:pt idx="100024">413</cx:pt>
          <cx:pt idx="100025">391</cx:pt>
          <cx:pt idx="100026">372</cx:pt>
          <cx:pt idx="100027">367</cx:pt>
          <cx:pt idx="100028">330</cx:pt>
          <cx:pt idx="100029">239</cx:pt>
          <cx:pt idx="100030">153</cx:pt>
          <cx:pt idx="100031">73</cx:pt>
          <cx:pt idx="100032">41</cx:pt>
          <cx:pt idx="100033">30</cx:pt>
          <cx:pt idx="100034">78</cx:pt>
          <cx:pt idx="100035">106</cx:pt>
          <cx:pt idx="100036">212</cx:pt>
          <cx:pt idx="100037">386</cx:pt>
          <cx:pt idx="100038">349</cx:pt>
          <cx:pt idx="100039">393</cx:pt>
          <cx:pt idx="100040">410</cx:pt>
          <cx:pt idx="100041">472</cx:pt>
          <cx:pt idx="100042">428</cx:pt>
          <cx:pt idx="100043">442</cx:pt>
          <cx:pt idx="100044">397</cx:pt>
          <cx:pt idx="100045">446</cx:pt>
          <cx:pt idx="100046">419</cx:pt>
          <cx:pt idx="100047">418</cx:pt>
          <cx:pt idx="100048">446</cx:pt>
          <cx:pt idx="100049">414</cx:pt>
          <cx:pt idx="100050">347</cx:pt>
          <cx:pt idx="100051">374</cx:pt>
          <cx:pt idx="100052">313</cx:pt>
          <cx:pt idx="100053">194</cx:pt>
          <cx:pt idx="100054">145</cx:pt>
          <cx:pt idx="100055">64</cx:pt>
          <cx:pt idx="100056">29</cx:pt>
          <cx:pt idx="100057">38</cx:pt>
          <cx:pt idx="100058">71</cx:pt>
          <cx:pt idx="100059">104</cx:pt>
          <cx:pt idx="100060">234</cx:pt>
          <cx:pt idx="100061">381</cx:pt>
          <cx:pt idx="100062">367</cx:pt>
          <cx:pt idx="100063">396</cx:pt>
          <cx:pt idx="100064">417</cx:pt>
          <cx:pt idx="100065">477</cx:pt>
          <cx:pt idx="100066">472</cx:pt>
          <cx:pt idx="100067">446</cx:pt>
          <cx:pt idx="100068">389</cx:pt>
          <cx:pt idx="100069">454</cx:pt>
          <cx:pt idx="100070">427</cx:pt>
          <cx:pt idx="100071">439</cx:pt>
          <cx:pt idx="100072">413</cx:pt>
          <cx:pt idx="100073">424</cx:pt>
          <cx:pt idx="100074">356</cx:pt>
          <cx:pt idx="100075">367</cx:pt>
          <cx:pt idx="100076">301</cx:pt>
          <cx:pt idx="100077">200</cx:pt>
          <cx:pt idx="100078">137</cx:pt>
          <cx:pt idx="100079">64</cx:pt>
          <cx:pt idx="100080">46</cx:pt>
          <cx:pt idx="100081">33</cx:pt>
          <cx:pt idx="100082">76</cx:pt>
          <cx:pt idx="100083">107</cx:pt>
          <cx:pt idx="100084">221</cx:pt>
          <cx:pt idx="100085">399</cx:pt>
          <cx:pt idx="100086">353</cx:pt>
          <cx:pt idx="100087">404</cx:pt>
          <cx:pt idx="100088">440</cx:pt>
          <cx:pt idx="100089">495</cx:pt>
          <cx:pt idx="100090">469</cx:pt>
          <cx:pt idx="100091">486</cx:pt>
          <cx:pt idx="100092">432</cx:pt>
          <cx:pt idx="100093">471</cx:pt>
          <cx:pt idx="100094">438</cx:pt>
          <cx:pt idx="100095">399</cx:pt>
          <cx:pt idx="100096">418</cx:pt>
          <cx:pt idx="100097">405</cx:pt>
          <cx:pt idx="100098">385</cx:pt>
          <cx:pt idx="100099">394</cx:pt>
          <cx:pt idx="100100">356</cx:pt>
          <cx:pt idx="100101">195</cx:pt>
          <cx:pt idx="100102">124</cx:pt>
          <cx:pt idx="100103">73</cx:pt>
          <cx:pt idx="100104">35</cx:pt>
          <cx:pt idx="100105">30</cx:pt>
          <cx:pt idx="100106">81</cx:pt>
          <cx:pt idx="100107">115</cx:pt>
          <cx:pt idx="100108">232</cx:pt>
          <cx:pt idx="100109">421</cx:pt>
          <cx:pt idx="100110">368</cx:pt>
          <cx:pt idx="100111">368</cx:pt>
          <cx:pt idx="100112">413</cx:pt>
          <cx:pt idx="100113">458</cx:pt>
          <cx:pt idx="100114">445</cx:pt>
          <cx:pt idx="100115">487</cx:pt>
          <cx:pt idx="100116">419</cx:pt>
          <cx:pt idx="100117">461</cx:pt>
          <cx:pt idx="100118">439</cx:pt>
          <cx:pt idx="100119">389</cx:pt>
          <cx:pt idx="100120">414</cx:pt>
          <cx:pt idx="100121">413</cx:pt>
          <cx:pt idx="100122">383</cx:pt>
          <cx:pt idx="100123">385</cx:pt>
          <cx:pt idx="100124">328</cx:pt>
          <cx:pt idx="100125">232</cx:pt>
          <cx:pt idx="100126">141</cx:pt>
          <cx:pt idx="100127">72</cx:pt>
          <cx:pt idx="100128">25</cx:pt>
          <cx:pt idx="100129">22</cx:pt>
          <cx:pt idx="100130">44</cx:pt>
          <cx:pt idx="100131">116</cx:pt>
          <cx:pt idx="100132">243</cx:pt>
          <cx:pt idx="100133">383</cx:pt>
          <cx:pt idx="100134">325</cx:pt>
          <cx:pt idx="100135">367</cx:pt>
          <cx:pt idx="100136">372</cx:pt>
          <cx:pt idx="100137">439</cx:pt>
          <cx:pt idx="100138">444</cx:pt>
          <cx:pt idx="100139">454</cx:pt>
          <cx:pt idx="100140">365</cx:pt>
          <cx:pt idx="100141">422</cx:pt>
          <cx:pt idx="100142">444</cx:pt>
          <cx:pt idx="100143">430</cx:pt>
          <cx:pt idx="100144">415</cx:pt>
          <cx:pt idx="100145">363</cx:pt>
          <cx:pt idx="100146">332</cx:pt>
          <cx:pt idx="100147">339</cx:pt>
          <cx:pt idx="100148">285</cx:pt>
          <cx:pt idx="100149">197</cx:pt>
          <cx:pt idx="100150">147</cx:pt>
          <cx:pt idx="100151">105</cx:pt>
          <cx:pt idx="100152">39</cx:pt>
          <cx:pt idx="100153">31</cx:pt>
          <cx:pt idx="100154">50</cx:pt>
          <cx:pt idx="100155">103</cx:pt>
          <cx:pt idx="100156">193</cx:pt>
          <cx:pt idx="100157">333</cx:pt>
          <cx:pt idx="100158">321</cx:pt>
          <cx:pt idx="100159">357</cx:pt>
          <cx:pt idx="100160">352</cx:pt>
          <cx:pt idx="100161">415</cx:pt>
          <cx:pt idx="100162">430</cx:pt>
          <cx:pt idx="100163">439</cx:pt>
          <cx:pt idx="100164">432</cx:pt>
          <cx:pt idx="100165">442</cx:pt>
          <cx:pt idx="100166">379</cx:pt>
          <cx:pt idx="100167">414</cx:pt>
          <cx:pt idx="100168">428</cx:pt>
          <cx:pt idx="100169">416</cx:pt>
          <cx:pt idx="100170">380</cx:pt>
          <cx:pt idx="100171">353</cx:pt>
          <cx:pt idx="100172">369</cx:pt>
          <cx:pt idx="100173">238</cx:pt>
          <cx:pt idx="100174">159</cx:pt>
          <cx:pt idx="100175">93</cx:pt>
          <cx:pt idx="100176">62</cx:pt>
          <cx:pt idx="100177">33</cx:pt>
          <cx:pt idx="100178">56</cx:pt>
          <cx:pt idx="100179">97</cx:pt>
          <cx:pt idx="100180">232</cx:pt>
          <cx:pt idx="100181">401</cx:pt>
          <cx:pt idx="100182">374</cx:pt>
          <cx:pt idx="100183">411</cx:pt>
          <cx:pt idx="100184">418</cx:pt>
          <cx:pt idx="100185">466</cx:pt>
          <cx:pt idx="100186">451</cx:pt>
          <cx:pt idx="100187">461</cx:pt>
          <cx:pt idx="100188">409</cx:pt>
          <cx:pt idx="100189">422</cx:pt>
          <cx:pt idx="100190">403</cx:pt>
          <cx:pt idx="100191">411</cx:pt>
          <cx:pt idx="100192">425</cx:pt>
          <cx:pt idx="100193">429</cx:pt>
          <cx:pt idx="100194">390</cx:pt>
          <cx:pt idx="100195">369</cx:pt>
          <cx:pt idx="100196">329</cx:pt>
          <cx:pt idx="100197">200</cx:pt>
          <cx:pt idx="100198">122</cx:pt>
          <cx:pt idx="100199">63</cx:pt>
          <cx:pt idx="100200">41</cx:pt>
          <cx:pt idx="100201">40</cx:pt>
          <cx:pt idx="100202">87</cx:pt>
          <cx:pt idx="100203">122</cx:pt>
          <cx:pt idx="100204">227</cx:pt>
          <cx:pt idx="100205">412</cx:pt>
          <cx:pt idx="100206">323</cx:pt>
          <cx:pt idx="100207">375</cx:pt>
          <cx:pt idx="100208">412</cx:pt>
          <cx:pt idx="100209">462</cx:pt>
          <cx:pt idx="100210">439</cx:pt>
          <cx:pt idx="100211">434</cx:pt>
          <cx:pt idx="100212">398</cx:pt>
          <cx:pt idx="100213">394</cx:pt>
          <cx:pt idx="100214">367</cx:pt>
          <cx:pt idx="100215">367</cx:pt>
          <cx:pt idx="100216">383</cx:pt>
          <cx:pt idx="100217">398</cx:pt>
          <cx:pt idx="100218">363</cx:pt>
          <cx:pt idx="100219">370</cx:pt>
          <cx:pt idx="100220">331</cx:pt>
          <cx:pt idx="100221">231</cx:pt>
          <cx:pt idx="100222">154</cx:pt>
          <cx:pt idx="100223">70</cx:pt>
          <cx:pt idx="100224">63</cx:pt>
          <cx:pt idx="100225">35</cx:pt>
          <cx:pt idx="100226">73</cx:pt>
          <cx:pt idx="100227">128</cx:pt>
          <cx:pt idx="100228">221</cx:pt>
          <cx:pt idx="100229">371</cx:pt>
          <cx:pt idx="100230">357</cx:pt>
          <cx:pt idx="100231">395</cx:pt>
          <cx:pt idx="100232">421</cx:pt>
          <cx:pt idx="100233">467</cx:pt>
          <cx:pt idx="100234">447</cx:pt>
          <cx:pt idx="100235">444</cx:pt>
          <cx:pt idx="100236">404</cx:pt>
          <cx:pt idx="100237">438</cx:pt>
          <cx:pt idx="100238">409</cx:pt>
          <cx:pt idx="100239">404</cx:pt>
          <cx:pt idx="100240">407</cx:pt>
          <cx:pt idx="100241">416</cx:pt>
          <cx:pt idx="100242">364</cx:pt>
          <cx:pt idx="100243">356</cx:pt>
          <cx:pt idx="100244">336</cx:pt>
          <cx:pt idx="100245">201</cx:pt>
          <cx:pt idx="100246">134</cx:pt>
          <cx:pt idx="100247">67</cx:pt>
          <cx:pt idx="100248">54</cx:pt>
          <cx:pt idx="100249">33</cx:pt>
          <cx:pt idx="100250">85</cx:pt>
          <cx:pt idx="100251">111</cx:pt>
          <cx:pt idx="100252">230</cx:pt>
          <cx:pt idx="100253">393</cx:pt>
          <cx:pt idx="100254">362</cx:pt>
          <cx:pt idx="100255">393</cx:pt>
          <cx:pt idx="100256">404</cx:pt>
          <cx:pt idx="100257">482</cx:pt>
          <cx:pt idx="100258">471</cx:pt>
          <cx:pt idx="100259">472</cx:pt>
          <cx:pt idx="100260">416</cx:pt>
          <cx:pt idx="100261">460</cx:pt>
          <cx:pt idx="100262">394</cx:pt>
          <cx:pt idx="100263">396</cx:pt>
          <cx:pt idx="100264">390</cx:pt>
          <cx:pt idx="100265">420</cx:pt>
          <cx:pt idx="100266">342</cx:pt>
          <cx:pt idx="100267">379</cx:pt>
          <cx:pt idx="100268">325</cx:pt>
          <cx:pt idx="100269">187</cx:pt>
          <cx:pt idx="100270">129</cx:pt>
          <cx:pt idx="100271">71</cx:pt>
          <cx:pt idx="100272">36</cx:pt>
          <cx:pt idx="100273">29</cx:pt>
          <cx:pt idx="100274">79</cx:pt>
          <cx:pt idx="100275">124</cx:pt>
          <cx:pt idx="100276">231</cx:pt>
          <cx:pt idx="100277">397</cx:pt>
          <cx:pt idx="100278">365</cx:pt>
          <cx:pt idx="100279">386</cx:pt>
          <cx:pt idx="100280">433</cx:pt>
          <cx:pt idx="100281">464</cx:pt>
          <cx:pt idx="100282">452</cx:pt>
          <cx:pt idx="100283">473</cx:pt>
          <cx:pt idx="100284">445</cx:pt>
          <cx:pt idx="100285">478</cx:pt>
          <cx:pt idx="100286">448</cx:pt>
          <cx:pt idx="100287">407</cx:pt>
          <cx:pt idx="100288">425</cx:pt>
          <cx:pt idx="100289">422</cx:pt>
          <cx:pt idx="100290">376</cx:pt>
          <cx:pt idx="100291">360</cx:pt>
          <cx:pt idx="100292">299</cx:pt>
          <cx:pt idx="100293">178</cx:pt>
          <cx:pt idx="100294">129</cx:pt>
          <cx:pt idx="100295">67</cx:pt>
          <cx:pt idx="100296">35</cx:pt>
          <cx:pt idx="100297">31</cx:pt>
          <cx:pt idx="100298">49</cx:pt>
          <cx:pt idx="100299">124</cx:pt>
          <cx:pt idx="100300">215</cx:pt>
          <cx:pt idx="100301">382</cx:pt>
          <cx:pt idx="100302">331</cx:pt>
          <cx:pt idx="100303">384</cx:pt>
          <cx:pt idx="100304">403</cx:pt>
          <cx:pt idx="100305">468</cx:pt>
          <cx:pt idx="100306">473</cx:pt>
          <cx:pt idx="100307">437</cx:pt>
          <cx:pt idx="100308">374</cx:pt>
          <cx:pt idx="100309">423</cx:pt>
          <cx:pt idx="100310">424</cx:pt>
          <cx:pt idx="100311">409</cx:pt>
          <cx:pt idx="100312">399</cx:pt>
          <cx:pt idx="100313">374</cx:pt>
          <cx:pt idx="100314">347</cx:pt>
          <cx:pt idx="100315">329</cx:pt>
          <cx:pt idx="100316">299</cx:pt>
          <cx:pt idx="100317">179</cx:pt>
          <cx:pt idx="100318">139</cx:pt>
          <cx:pt idx="100319">86</cx:pt>
          <cx:pt idx="100320">42</cx:pt>
          <cx:pt idx="100321">35</cx:pt>
          <cx:pt idx="100322">56</cx:pt>
          <cx:pt idx="100323">102</cx:pt>
          <cx:pt idx="100324">191</cx:pt>
          <cx:pt idx="100325">346</cx:pt>
          <cx:pt idx="100326">309</cx:pt>
          <cx:pt idx="100327">349</cx:pt>
          <cx:pt idx="100328">361</cx:pt>
          <cx:pt idx="100329">435</cx:pt>
          <cx:pt idx="100330">431</cx:pt>
          <cx:pt idx="100331">465</cx:pt>
          <cx:pt idx="100332">418</cx:pt>
          <cx:pt idx="100333">430</cx:pt>
          <cx:pt idx="100334">453</cx:pt>
          <cx:pt idx="100335">421</cx:pt>
          <cx:pt idx="100336">408</cx:pt>
          <cx:pt idx="100337">425</cx:pt>
          <cx:pt idx="100338">360</cx:pt>
          <cx:pt idx="100339">369</cx:pt>
          <cx:pt idx="100340">340</cx:pt>
          <cx:pt idx="100341">189</cx:pt>
          <cx:pt idx="100342">133</cx:pt>
          <cx:pt idx="100343">104</cx:pt>
          <cx:pt idx="100344">63</cx:pt>
          <cx:pt idx="100345">37</cx:pt>
          <cx:pt idx="100346">47</cx:pt>
          <cx:pt idx="100347">92</cx:pt>
          <cx:pt idx="100348">241</cx:pt>
          <cx:pt idx="100349">409</cx:pt>
          <cx:pt idx="100350">347</cx:pt>
          <cx:pt idx="100351">395</cx:pt>
          <cx:pt idx="100352">429</cx:pt>
          <cx:pt idx="100353">475</cx:pt>
          <cx:pt idx="100354">458</cx:pt>
          <cx:pt idx="100355">447</cx:pt>
          <cx:pt idx="100356">410</cx:pt>
          <cx:pt idx="100357">435</cx:pt>
          <cx:pt idx="100358">427</cx:pt>
          <cx:pt idx="100359">440</cx:pt>
          <cx:pt idx="100360">413</cx:pt>
          <cx:pt idx="100361">416</cx:pt>
          <cx:pt idx="100362">387</cx:pt>
          <cx:pt idx="100363">417</cx:pt>
          <cx:pt idx="100364">365</cx:pt>
          <cx:pt idx="100365">229</cx:pt>
          <cx:pt idx="100366">131</cx:pt>
          <cx:pt idx="100367">76</cx:pt>
          <cx:pt idx="100368">42</cx:pt>
          <cx:pt idx="100369">39</cx:pt>
          <cx:pt idx="100370">85</cx:pt>
          <cx:pt idx="100371">125</cx:pt>
          <cx:pt idx="100372">241</cx:pt>
          <cx:pt idx="100373">453</cx:pt>
          <cx:pt idx="100374">412</cx:pt>
          <cx:pt idx="100375">428</cx:pt>
          <cx:pt idx="100376">461</cx:pt>
          <cx:pt idx="100377">524</cx:pt>
          <cx:pt idx="100378">474</cx:pt>
          <cx:pt idx="100379">513</cx:pt>
          <cx:pt idx="100380">423</cx:pt>
          <cx:pt idx="100381">441</cx:pt>
          <cx:pt idx="100382">426</cx:pt>
          <cx:pt idx="100383">383</cx:pt>
          <cx:pt idx="100384">421</cx:pt>
          <cx:pt idx="100385">413</cx:pt>
          <cx:pt idx="100386">387</cx:pt>
          <cx:pt idx="100387">438</cx:pt>
          <cx:pt idx="100388">357</cx:pt>
          <cx:pt idx="100389">233</cx:pt>
          <cx:pt idx="100390">148</cx:pt>
          <cx:pt idx="100391">65</cx:pt>
          <cx:pt idx="100392">51</cx:pt>
          <cx:pt idx="100393">43</cx:pt>
          <cx:pt idx="100394">79</cx:pt>
          <cx:pt idx="100395">120</cx:pt>
          <cx:pt idx="100396">235</cx:pt>
          <cx:pt idx="100397">375</cx:pt>
          <cx:pt idx="100398">365</cx:pt>
          <cx:pt idx="100399">416</cx:pt>
          <cx:pt idx="100400">429</cx:pt>
          <cx:pt idx="100401">460</cx:pt>
          <cx:pt idx="100402">467</cx:pt>
          <cx:pt idx="100403">452</cx:pt>
          <cx:pt idx="100404">417</cx:pt>
          <cx:pt idx="100405">458</cx:pt>
          <cx:pt idx="100406">435</cx:pt>
          <cx:pt idx="100407">427</cx:pt>
          <cx:pt idx="100408">424</cx:pt>
          <cx:pt idx="100409">433</cx:pt>
          <cx:pt idx="100410">377</cx:pt>
          <cx:pt idx="100411">379</cx:pt>
          <cx:pt idx="100412">344</cx:pt>
          <cx:pt idx="100413">205</cx:pt>
          <cx:pt idx="100414">139</cx:pt>
          <cx:pt idx="100415">86</cx:pt>
          <cx:pt idx="100416">39</cx:pt>
          <cx:pt idx="100417">32</cx:pt>
          <cx:pt idx="100418">86</cx:pt>
          <cx:pt idx="100419">118</cx:pt>
          <cx:pt idx="100420">215</cx:pt>
          <cx:pt idx="100421">418</cx:pt>
          <cx:pt idx="100422">343</cx:pt>
          <cx:pt idx="100423">393</cx:pt>
          <cx:pt idx="100424">444</cx:pt>
          <cx:pt idx="100425">484</cx:pt>
          <cx:pt idx="100426">466</cx:pt>
          <cx:pt idx="100427">488</cx:pt>
          <cx:pt idx="100428">420</cx:pt>
          <cx:pt idx="100429">428</cx:pt>
          <cx:pt idx="100430">420</cx:pt>
          <cx:pt idx="100431">408</cx:pt>
          <cx:pt idx="100432">400</cx:pt>
          <cx:pt idx="100433">396</cx:pt>
          <cx:pt idx="100434">354</cx:pt>
          <cx:pt idx="100435">380</cx:pt>
          <cx:pt idx="100436">354</cx:pt>
          <cx:pt idx="100437">201</cx:pt>
          <cx:pt idx="100438">145</cx:pt>
          <cx:pt idx="100439">80</cx:pt>
          <cx:pt idx="100440">37</cx:pt>
          <cx:pt idx="100441">32</cx:pt>
          <cx:pt idx="100442">84</cx:pt>
          <cx:pt idx="100443">127</cx:pt>
          <cx:pt idx="100444">247</cx:pt>
          <cx:pt idx="100445">402</cx:pt>
          <cx:pt idx="100446">344</cx:pt>
          <cx:pt idx="100447">398</cx:pt>
          <cx:pt idx="100448">443</cx:pt>
          <cx:pt idx="100449">496</cx:pt>
          <cx:pt idx="100450">446</cx:pt>
          <cx:pt idx="100451">478</cx:pt>
          <cx:pt idx="100452">387</cx:pt>
          <cx:pt idx="100453">422</cx:pt>
          <cx:pt idx="100454">436</cx:pt>
          <cx:pt idx="100455">431</cx:pt>
          <cx:pt idx="100456">416</cx:pt>
          <cx:pt idx="100457">431</cx:pt>
          <cx:pt idx="100458">376</cx:pt>
          <cx:pt idx="100459">377</cx:pt>
          <cx:pt idx="100460">339</cx:pt>
          <cx:pt idx="100461">248</cx:pt>
          <cx:pt idx="100462">150</cx:pt>
          <cx:pt idx="100463">65</cx:pt>
          <cx:pt idx="100464">42</cx:pt>
          <cx:pt idx="100465">36</cx:pt>
          <cx:pt idx="100466">65</cx:pt>
          <cx:pt idx="100467">126</cx:pt>
          <cx:pt idx="100468">225</cx:pt>
          <cx:pt idx="100469">369</cx:pt>
          <cx:pt idx="100470">343</cx:pt>
          <cx:pt idx="100471">399</cx:pt>
          <cx:pt idx="100472">391</cx:pt>
          <cx:pt idx="100473">477</cx:pt>
          <cx:pt idx="100474">449</cx:pt>
          <cx:pt idx="100475">468</cx:pt>
          <cx:pt idx="100476">390</cx:pt>
          <cx:pt idx="100477">426</cx:pt>
          <cx:pt idx="100478">454</cx:pt>
          <cx:pt idx="100479">413</cx:pt>
          <cx:pt idx="100480">434</cx:pt>
          <cx:pt idx="100481">364</cx:pt>
          <cx:pt idx="100482">329</cx:pt>
          <cx:pt idx="100483">327</cx:pt>
          <cx:pt idx="100484">308</cx:pt>
          <cx:pt idx="100485">219</cx:pt>
          <cx:pt idx="100486">151</cx:pt>
          <cx:pt idx="100487">90</cx:pt>
          <cx:pt idx="100488">50</cx:pt>
          <cx:pt idx="100489">42</cx:pt>
          <cx:pt idx="100490">66</cx:pt>
          <cx:pt idx="100491">116</cx:pt>
          <cx:pt idx="100492">202</cx:pt>
          <cx:pt idx="100493">335</cx:pt>
          <cx:pt idx="100494">331</cx:pt>
          <cx:pt idx="100495">358</cx:pt>
          <cx:pt idx="100496">366</cx:pt>
          <cx:pt idx="100497">461</cx:pt>
          <cx:pt idx="100498">448</cx:pt>
          <cx:pt idx="100499">473</cx:pt>
          <cx:pt idx="100500">440</cx:pt>
          <cx:pt idx="100501">456</cx:pt>
          <cx:pt idx="100502">454</cx:pt>
          <cx:pt idx="100503">454</cx:pt>
          <cx:pt idx="100504">440</cx:pt>
          <cx:pt idx="100505">441</cx:pt>
          <cx:pt idx="100506">352</cx:pt>
          <cx:pt idx="100507">380</cx:pt>
          <cx:pt idx="100508">350</cx:pt>
          <cx:pt idx="100509">173</cx:pt>
          <cx:pt idx="100510">134</cx:pt>
          <cx:pt idx="100511">93</cx:pt>
          <cx:pt idx="100512">48</cx:pt>
          <cx:pt idx="100513">35</cx:pt>
          <cx:pt idx="100514">55</cx:pt>
          <cx:pt idx="100515">104</cx:pt>
          <cx:pt idx="100516">223</cx:pt>
          <cx:pt idx="100517">415</cx:pt>
          <cx:pt idx="100518">383</cx:pt>
          <cx:pt idx="100519">383</cx:pt>
          <cx:pt idx="100520">417</cx:pt>
          <cx:pt idx="100521">482</cx:pt>
          <cx:pt idx="100522">466</cx:pt>
          <cx:pt idx="100523">458</cx:pt>
          <cx:pt idx="100524">440</cx:pt>
          <cx:pt idx="100525">438</cx:pt>
          <cx:pt idx="100526">433</cx:pt>
          <cx:pt idx="100527">431</cx:pt>
          <cx:pt idx="100528">431</cx:pt>
          <cx:pt idx="100529">421</cx:pt>
          <cx:pt idx="100530">355</cx:pt>
          <cx:pt idx="100531">372</cx:pt>
          <cx:pt idx="100532">320</cx:pt>
          <cx:pt idx="100533">194</cx:pt>
          <cx:pt idx="100534">133</cx:pt>
          <cx:pt idx="100535">67</cx:pt>
          <cx:pt idx="100536">44</cx:pt>
          <cx:pt idx="100537">43</cx:pt>
          <cx:pt idx="100538">86</cx:pt>
          <cx:pt idx="100539">116</cx:pt>
          <cx:pt idx="100540">231</cx:pt>
          <cx:pt idx="100541">429</cx:pt>
          <cx:pt idx="100542">383</cx:pt>
          <cx:pt idx="100543">403</cx:pt>
          <cx:pt idx="100544">431</cx:pt>
          <cx:pt idx="100545">479</cx:pt>
          <cx:pt idx="100546">459</cx:pt>
          <cx:pt idx="100547">448</cx:pt>
          <cx:pt idx="100548">392</cx:pt>
          <cx:pt idx="100549">411</cx:pt>
          <cx:pt idx="100550">416</cx:pt>
          <cx:pt idx="100551">423</cx:pt>
          <cx:pt idx="100552">437</cx:pt>
          <cx:pt idx="100553">422</cx:pt>
          <cx:pt idx="100554">343</cx:pt>
          <cx:pt idx="100555">405</cx:pt>
          <cx:pt idx="100556">300</cx:pt>
          <cx:pt idx="100557">193</cx:pt>
          <cx:pt idx="100558">121</cx:pt>
          <cx:pt idx="100559">61</cx:pt>
          <cx:pt idx="100560">36</cx:pt>
          <cx:pt idx="100561">40</cx:pt>
          <cx:pt idx="100562">86</cx:pt>
          <cx:pt idx="100563">130</cx:pt>
          <cx:pt idx="100564">229</cx:pt>
          <cx:pt idx="100565">426</cx:pt>
          <cx:pt idx="100566">383</cx:pt>
          <cx:pt idx="100567">411</cx:pt>
          <cx:pt idx="100568">448</cx:pt>
          <cx:pt idx="100569">488</cx:pt>
          <cx:pt idx="100570">483</cx:pt>
          <cx:pt idx="100571">454</cx:pt>
          <cx:pt idx="100572">407</cx:pt>
          <cx:pt idx="100573">460</cx:pt>
          <cx:pt idx="100574">427</cx:pt>
          <cx:pt idx="100575">463</cx:pt>
          <cx:pt idx="100576">418</cx:pt>
          <cx:pt idx="100577">428</cx:pt>
          <cx:pt idx="100578">344</cx:pt>
          <cx:pt idx="100579">375</cx:pt>
          <cx:pt idx="100580">308</cx:pt>
          <cx:pt idx="100581">177</cx:pt>
          <cx:pt idx="100582">131</cx:pt>
          <cx:pt idx="100583">68</cx:pt>
          <cx:pt idx="100584">37</cx:pt>
          <cx:pt idx="100585">27</cx:pt>
          <cx:pt idx="100586">92</cx:pt>
          <cx:pt idx="100587">121</cx:pt>
          <cx:pt idx="100588">234</cx:pt>
          <cx:pt idx="100589">420</cx:pt>
          <cx:pt idx="100590">383</cx:pt>
          <cx:pt idx="100591">425</cx:pt>
          <cx:pt idx="100592">416</cx:pt>
          <cx:pt idx="100593">446</cx:pt>
          <cx:pt idx="100594">475</cx:pt>
          <cx:pt idx="100595">515</cx:pt>
          <cx:pt idx="100596">427</cx:pt>
          <cx:pt idx="100597">459</cx:pt>
          <cx:pt idx="100598">452</cx:pt>
          <cx:pt idx="100599">413</cx:pt>
          <cx:pt idx="100600">447</cx:pt>
          <cx:pt idx="100601">440</cx:pt>
          <cx:pt idx="100602">355</cx:pt>
          <cx:pt idx="100603">385</cx:pt>
          <cx:pt idx="100604">341</cx:pt>
          <cx:pt idx="100605">212</cx:pt>
          <cx:pt idx="100606">159</cx:pt>
          <cx:pt idx="100607">121</cx:pt>
          <cx:pt idx="100608">83</cx:pt>
          <cx:pt idx="100609">42</cx:pt>
          <cx:pt idx="100610">81</cx:pt>
          <cx:pt idx="100611">129</cx:pt>
          <cx:pt idx="100612">249</cx:pt>
          <cx:pt idx="100613">393</cx:pt>
          <cx:pt idx="100614">381</cx:pt>
          <cx:pt idx="100615">401</cx:pt>
          <cx:pt idx="100616">451</cx:pt>
          <cx:pt idx="100617">487</cx:pt>
          <cx:pt idx="100618">483</cx:pt>
          <cx:pt idx="100619">470</cx:pt>
          <cx:pt idx="100620">409</cx:pt>
          <cx:pt idx="100621">421</cx:pt>
          <cx:pt idx="100622">429</cx:pt>
          <cx:pt idx="100623">429</cx:pt>
          <cx:pt idx="100624">438</cx:pt>
          <cx:pt idx="100625">422</cx:pt>
          <cx:pt idx="100626">360</cx:pt>
          <cx:pt idx="100627">371</cx:pt>
          <cx:pt idx="100628">294</cx:pt>
          <cx:pt idx="100629">218</cx:pt>
          <cx:pt idx="100630">150</cx:pt>
          <cx:pt idx="100631">68</cx:pt>
          <cx:pt idx="100632">33</cx:pt>
          <cx:pt idx="100633">37</cx:pt>
          <cx:pt idx="100634">79</cx:pt>
          <cx:pt idx="100635">139</cx:pt>
          <cx:pt idx="100636">247</cx:pt>
          <cx:pt idx="100637">393</cx:pt>
          <cx:pt idx="100638">362</cx:pt>
          <cx:pt idx="100639">379</cx:pt>
          <cx:pt idx="100640">389</cx:pt>
          <cx:pt idx="100641">462</cx:pt>
          <cx:pt idx="100642">445</cx:pt>
          <cx:pt idx="100643">424</cx:pt>
          <cx:pt idx="100644">377</cx:pt>
          <cx:pt idx="100645">383</cx:pt>
          <cx:pt idx="100646">401</cx:pt>
          <cx:pt idx="100647">374</cx:pt>
          <cx:pt idx="100648">364</cx:pt>
          <cx:pt idx="100649">362</cx:pt>
          <cx:pt idx="100650">321</cx:pt>
          <cx:pt idx="100651">321</cx:pt>
          <cx:pt idx="100652">304</cx:pt>
          <cx:pt idx="100653">207</cx:pt>
          <cx:pt idx="100654">164</cx:pt>
          <cx:pt idx="100655">108</cx:pt>
          <cx:pt idx="100656">61</cx:pt>
          <cx:pt idx="100657">50</cx:pt>
          <cx:pt idx="100658">72</cx:pt>
          <cx:pt idx="100659">124</cx:pt>
          <cx:pt idx="100660">210</cx:pt>
          <cx:pt idx="100661">361</cx:pt>
          <cx:pt idx="100662">325</cx:pt>
          <cx:pt idx="100663">354</cx:pt>
          <cx:pt idx="100664">372</cx:pt>
          <cx:pt idx="100665">458</cx:pt>
          <cx:pt idx="100666">440</cx:pt>
          <cx:pt idx="100667">471</cx:pt>
          <cx:pt idx="100668">419</cx:pt>
          <cx:pt idx="100669">440</cx:pt>
          <cx:pt idx="100670">409</cx:pt>
          <cx:pt idx="100671">413</cx:pt>
          <cx:pt idx="100672">438</cx:pt>
          <cx:pt idx="100673">426</cx:pt>
          <cx:pt idx="100674">369</cx:pt>
          <cx:pt idx="100675">371</cx:pt>
          <cx:pt idx="100676">333</cx:pt>
          <cx:pt idx="100677">208</cx:pt>
          <cx:pt idx="100678">149</cx:pt>
          <cx:pt idx="100679">106</cx:pt>
          <cx:pt idx="100680">69</cx:pt>
          <cx:pt idx="100681">38</cx:pt>
          <cx:pt idx="100682">62</cx:pt>
          <cx:pt idx="100683">116</cx:pt>
          <cx:pt idx="100684">246</cx:pt>
          <cx:pt idx="100685">426</cx:pt>
          <cx:pt idx="100686">381</cx:pt>
          <cx:pt idx="100687">392</cx:pt>
          <cx:pt idx="100688">427</cx:pt>
          <cx:pt idx="100689">473</cx:pt>
          <cx:pt idx="100690">465</cx:pt>
          <cx:pt idx="100691">473</cx:pt>
          <cx:pt idx="100692">408</cx:pt>
          <cx:pt idx="100693">462</cx:pt>
          <cx:pt idx="100694">428</cx:pt>
          <cx:pt idx="100695">442</cx:pt>
          <cx:pt idx="100696">446</cx:pt>
          <cx:pt idx="100697">442</cx:pt>
          <cx:pt idx="100698">352</cx:pt>
          <cx:pt idx="100699">405</cx:pt>
          <cx:pt idx="100700">374</cx:pt>
          <cx:pt idx="100701">231</cx:pt>
          <cx:pt idx="100702">156</cx:pt>
          <cx:pt idx="100703">74</cx:pt>
          <cx:pt idx="100704">42</cx:pt>
          <cx:pt idx="100705">39</cx:pt>
          <cx:pt idx="100706">82</cx:pt>
          <cx:pt idx="100707">109</cx:pt>
          <cx:pt idx="100708">230</cx:pt>
          <cx:pt idx="100709">420</cx:pt>
          <cx:pt idx="100710">396</cx:pt>
          <cx:pt idx="100711">428</cx:pt>
          <cx:pt idx="100712">445</cx:pt>
          <cx:pt idx="100713">510</cx:pt>
          <cx:pt idx="100714">488</cx:pt>
          <cx:pt idx="100715">469</cx:pt>
          <cx:pt idx="100716">461</cx:pt>
          <cx:pt idx="100717">448</cx:pt>
          <cx:pt idx="100718">426</cx:pt>
          <cx:pt idx="100719">455</cx:pt>
          <cx:pt idx="100720">482</cx:pt>
          <cx:pt idx="100721">461</cx:pt>
          <cx:pt idx="100722">399</cx:pt>
          <cx:pt idx="100723">406</cx:pt>
          <cx:pt idx="100724">340</cx:pt>
          <cx:pt idx="100725">222</cx:pt>
          <cx:pt idx="100726">139</cx:pt>
          <cx:pt idx="100727">87</cx:pt>
          <cx:pt idx="100728">32</cx:pt>
          <cx:pt idx="100729">43</cx:pt>
          <cx:pt idx="100730">88</cx:pt>
          <cx:pt idx="100731">135</cx:pt>
          <cx:pt idx="100732">232</cx:pt>
          <cx:pt idx="100733">414</cx:pt>
          <cx:pt idx="100734">363</cx:pt>
          <cx:pt idx="100735">389</cx:pt>
          <cx:pt idx="100736">447</cx:pt>
          <cx:pt idx="100737">473</cx:pt>
          <cx:pt idx="100738">447</cx:pt>
          <cx:pt idx="100739">464</cx:pt>
          <cx:pt idx="100740">420</cx:pt>
          <cx:pt idx="100741">450</cx:pt>
          <cx:pt idx="100742">435</cx:pt>
          <cx:pt idx="100743">453</cx:pt>
          <cx:pt idx="100744">439</cx:pt>
          <cx:pt idx="100745">440</cx:pt>
          <cx:pt idx="100746">384</cx:pt>
          <cx:pt idx="100747">403</cx:pt>
          <cx:pt idx="100748">310</cx:pt>
          <cx:pt idx="100749">197</cx:pt>
          <cx:pt idx="100750">135</cx:pt>
          <cx:pt idx="100751">72</cx:pt>
          <cx:pt idx="100752">38</cx:pt>
          <cx:pt idx="100753">32</cx:pt>
          <cx:pt idx="100754">76</cx:pt>
          <cx:pt idx="100755">141</cx:pt>
          <cx:pt idx="100756">249</cx:pt>
          <cx:pt idx="100757">436</cx:pt>
          <cx:pt idx="100758">372</cx:pt>
          <cx:pt idx="100759">408</cx:pt>
          <cx:pt idx="100760">452</cx:pt>
          <cx:pt idx="100761">460</cx:pt>
          <cx:pt idx="100762">469</cx:pt>
          <cx:pt idx="100763">485</cx:pt>
          <cx:pt idx="100764">417</cx:pt>
          <cx:pt idx="100765">438</cx:pt>
          <cx:pt idx="100766">413</cx:pt>
          <cx:pt idx="100767">442</cx:pt>
          <cx:pt idx="100768">440</cx:pt>
          <cx:pt idx="100769">414</cx:pt>
          <cx:pt idx="100770">358</cx:pt>
          <cx:pt idx="100771">384</cx:pt>
          <cx:pt idx="100772">353</cx:pt>
          <cx:pt idx="100773">197</cx:pt>
          <cx:pt idx="100774">144</cx:pt>
          <cx:pt idx="100775">69</cx:pt>
          <cx:pt idx="100776">41</cx:pt>
          <cx:pt idx="100777">46</cx:pt>
          <cx:pt idx="100778">91</cx:pt>
          <cx:pt idx="100779">142</cx:pt>
          <cx:pt idx="100780">255</cx:pt>
          <cx:pt idx="100781">442</cx:pt>
          <cx:pt idx="100782">407</cx:pt>
          <cx:pt idx="100783">436</cx:pt>
          <cx:pt idx="100784">442</cx:pt>
          <cx:pt idx="100785">488</cx:pt>
          <cx:pt idx="100786">473</cx:pt>
          <cx:pt idx="100787">507</cx:pt>
          <cx:pt idx="100788">426</cx:pt>
          <cx:pt idx="100789">447</cx:pt>
          <cx:pt idx="100790">465</cx:pt>
          <cx:pt idx="100791">433</cx:pt>
          <cx:pt idx="100792">434</cx:pt>
          <cx:pt idx="100793">416</cx:pt>
          <cx:pt idx="100794">373</cx:pt>
          <cx:pt idx="100795">389</cx:pt>
          <cx:pt idx="100796">337</cx:pt>
          <cx:pt idx="100797">212</cx:pt>
          <cx:pt idx="100798">145</cx:pt>
          <cx:pt idx="100799">72</cx:pt>
          <cx:pt idx="100800">46</cx:pt>
          <cx:pt idx="100801">39</cx:pt>
          <cx:pt idx="100802">66</cx:pt>
          <cx:pt idx="100803">137</cx:pt>
          <cx:pt idx="100804">250</cx:pt>
          <cx:pt idx="100805">412</cx:pt>
          <cx:pt idx="100806">335</cx:pt>
          <cx:pt idx="100807">384</cx:pt>
          <cx:pt idx="100808">402</cx:pt>
          <cx:pt idx="100809">452</cx:pt>
          <cx:pt idx="100810">462</cx:pt>
          <cx:pt idx="100811">473</cx:pt>
          <cx:pt idx="100812">420</cx:pt>
          <cx:pt idx="100813">423</cx:pt>
          <cx:pt idx="100814">407</cx:pt>
          <cx:pt idx="100815">417</cx:pt>
          <cx:pt idx="100816">437</cx:pt>
          <cx:pt idx="100817">382</cx:pt>
          <cx:pt idx="100818">357</cx:pt>
          <cx:pt idx="100819">365</cx:pt>
          <cx:pt idx="100820">340</cx:pt>
          <cx:pt idx="100821">212</cx:pt>
          <cx:pt idx="100822">174</cx:pt>
          <cx:pt idx="100823">125</cx:pt>
          <cx:pt idx="100824">57</cx:pt>
          <cx:pt idx="100825">43</cx:pt>
          <cx:pt idx="100826">65</cx:pt>
          <cx:pt idx="100827">116</cx:pt>
          <cx:pt idx="100828">211</cx:pt>
          <cx:pt idx="100829">358</cx:pt>
          <cx:pt idx="100830">341</cx:pt>
          <cx:pt idx="100831">348</cx:pt>
          <cx:pt idx="100832">365</cx:pt>
          <cx:pt idx="100833">424</cx:pt>
          <cx:pt idx="100834">435</cx:pt>
          <cx:pt idx="100835">456</cx:pt>
          <cx:pt idx="100836">417</cx:pt>
          <cx:pt idx="100837">436</cx:pt>
          <cx:pt idx="100838">413</cx:pt>
          <cx:pt idx="100839">420</cx:pt>
          <cx:pt idx="100840">435</cx:pt>
          <cx:pt idx="100841">419</cx:pt>
          <cx:pt idx="100842">359</cx:pt>
          <cx:pt idx="100843">359</cx:pt>
          <cx:pt idx="100844">363</cx:pt>
          <cx:pt idx="100845">193</cx:pt>
          <cx:pt idx="100846">143</cx:pt>
          <cx:pt idx="100847">93</cx:pt>
          <cx:pt idx="100848">59</cx:pt>
          <cx:pt idx="100849">41</cx:pt>
          <cx:pt idx="100850">59</cx:pt>
          <cx:pt idx="100851">101</cx:pt>
          <cx:pt idx="100852">241</cx:pt>
          <cx:pt idx="100853">412</cx:pt>
          <cx:pt idx="100854">377</cx:pt>
          <cx:pt idx="100855">392</cx:pt>
          <cx:pt idx="100856">431</cx:pt>
          <cx:pt idx="100857">475</cx:pt>
          <cx:pt idx="100858">472</cx:pt>
          <cx:pt idx="100859">484</cx:pt>
          <cx:pt idx="100860">404</cx:pt>
          <cx:pt idx="100861">438</cx:pt>
          <cx:pt idx="100862">424</cx:pt>
          <cx:pt idx="100863">437</cx:pt>
          <cx:pt idx="100864">420</cx:pt>
          <cx:pt idx="100865">417</cx:pt>
          <cx:pt idx="100866">351</cx:pt>
          <cx:pt idx="100867">404</cx:pt>
          <cx:pt idx="100868">333</cx:pt>
          <cx:pt idx="100869">211</cx:pt>
          <cx:pt idx="100870">163</cx:pt>
          <cx:pt idx="100871">79</cx:pt>
          <cx:pt idx="100872">51</cx:pt>
          <cx:pt idx="100873">45</cx:pt>
          <cx:pt idx="100874">69</cx:pt>
          <cx:pt idx="100875">103</cx:pt>
          <cx:pt idx="100876">241</cx:pt>
          <cx:pt idx="100877">417</cx:pt>
          <cx:pt idx="100878">399</cx:pt>
          <cx:pt idx="100879">434</cx:pt>
          <cx:pt idx="100880">462</cx:pt>
          <cx:pt idx="100881">497</cx:pt>
          <cx:pt idx="100882">492</cx:pt>
          <cx:pt idx="100883">500</cx:pt>
          <cx:pt idx="100884">445</cx:pt>
          <cx:pt idx="100885">461</cx:pt>
          <cx:pt idx="100886">448</cx:pt>
          <cx:pt idx="100887">431</cx:pt>
          <cx:pt idx="100888">428</cx:pt>
          <cx:pt idx="100889">448</cx:pt>
          <cx:pt idx="100890">368</cx:pt>
          <cx:pt idx="100891">426</cx:pt>
          <cx:pt idx="100892">372</cx:pt>
          <cx:pt idx="100893">216</cx:pt>
          <cx:pt idx="100894">151</cx:pt>
          <cx:pt idx="100895">76</cx:pt>
          <cx:pt idx="100896">39</cx:pt>
          <cx:pt idx="100897">39</cx:pt>
          <cx:pt idx="100898">88</cx:pt>
          <cx:pt idx="100899">130</cx:pt>
          <cx:pt idx="100900">231</cx:pt>
          <cx:pt idx="100901">411</cx:pt>
          <cx:pt idx="100902">380</cx:pt>
          <cx:pt idx="100903">390</cx:pt>
          <cx:pt idx="100904">422</cx:pt>
          <cx:pt idx="100905">496</cx:pt>
          <cx:pt idx="100906">468</cx:pt>
          <cx:pt idx="100907">508</cx:pt>
          <cx:pt idx="100908">436</cx:pt>
          <cx:pt idx="100909">447</cx:pt>
          <cx:pt idx="100910">423</cx:pt>
          <cx:pt idx="100911">457</cx:pt>
          <cx:pt idx="100912">427</cx:pt>
          <cx:pt idx="100913">416</cx:pt>
          <cx:pt idx="100914">341</cx:pt>
          <cx:pt idx="100915">394</cx:pt>
          <cx:pt idx="100916">304</cx:pt>
          <cx:pt idx="100917">200</cx:pt>
          <cx:pt idx="100918">143</cx:pt>
          <cx:pt idx="100919">69</cx:pt>
          <cx:pt idx="100920">41</cx:pt>
          <cx:pt idx="100921">34</cx:pt>
          <cx:pt idx="100922">80</cx:pt>
          <cx:pt idx="100923">122</cx:pt>
          <cx:pt idx="100924">228</cx:pt>
          <cx:pt idx="100925">421</cx:pt>
          <cx:pt idx="100926">377</cx:pt>
          <cx:pt idx="100927">397</cx:pt>
          <cx:pt idx="100928">415</cx:pt>
          <cx:pt idx="100929">472</cx:pt>
          <cx:pt idx="100930">456</cx:pt>
          <cx:pt idx="100931">487</cx:pt>
          <cx:pt idx="100932">402</cx:pt>
          <cx:pt idx="100933">426</cx:pt>
          <cx:pt idx="100934">436</cx:pt>
          <cx:pt idx="100935">436</cx:pt>
          <cx:pt idx="100936">436</cx:pt>
          <cx:pt idx="100937">434</cx:pt>
          <cx:pt idx="100938">382</cx:pt>
          <cx:pt idx="100939">419</cx:pt>
          <cx:pt idx="100940">314</cx:pt>
          <cx:pt idx="100941">197</cx:pt>
          <cx:pt idx="100942">150</cx:pt>
          <cx:pt idx="100943">75</cx:pt>
          <cx:pt idx="100944">36</cx:pt>
          <cx:pt idx="100945">47</cx:pt>
          <cx:pt idx="100946">89</cx:pt>
          <cx:pt idx="100947">128</cx:pt>
          <cx:pt idx="100948">244</cx:pt>
          <cx:pt idx="100949">430</cx:pt>
          <cx:pt idx="100950">384</cx:pt>
          <cx:pt idx="100951">413</cx:pt>
          <cx:pt idx="100952">449</cx:pt>
          <cx:pt idx="100953">514</cx:pt>
          <cx:pt idx="100954">449</cx:pt>
          <cx:pt idx="100955">477</cx:pt>
          <cx:pt idx="100956">436</cx:pt>
          <cx:pt idx="100957">451</cx:pt>
          <cx:pt idx="100958">438</cx:pt>
          <cx:pt idx="100959">431</cx:pt>
          <cx:pt idx="100960">440</cx:pt>
          <cx:pt idx="100961">424</cx:pt>
          <cx:pt idx="100962">381</cx:pt>
          <cx:pt idx="100963">393</cx:pt>
          <cx:pt idx="100964">317</cx:pt>
          <cx:pt idx="100965">207</cx:pt>
          <cx:pt idx="100966">147</cx:pt>
          <cx:pt idx="100967">69</cx:pt>
          <cx:pt idx="100968">34</cx:pt>
          <cx:pt idx="100969">34</cx:pt>
          <cx:pt idx="100970">75</cx:pt>
          <cx:pt idx="100971">141</cx:pt>
          <cx:pt idx="100972">237</cx:pt>
          <cx:pt idx="100973">394</cx:pt>
          <cx:pt idx="100974">382</cx:pt>
          <cx:pt idx="100975">387</cx:pt>
          <cx:pt idx="100976">392</cx:pt>
          <cx:pt idx="100977">451</cx:pt>
          <cx:pt idx="100978">467</cx:pt>
          <cx:pt idx="100979">457</cx:pt>
          <cx:pt idx="100980">403</cx:pt>
          <cx:pt idx="100981">404</cx:pt>
          <cx:pt idx="100982">440</cx:pt>
          <cx:pt idx="100983">420</cx:pt>
          <cx:pt idx="100984">415</cx:pt>
          <cx:pt idx="100985">384</cx:pt>
          <cx:pt idx="100986">346</cx:pt>
          <cx:pt idx="100987">327</cx:pt>
          <cx:pt idx="100988">327</cx:pt>
          <cx:pt idx="100989">224</cx:pt>
          <cx:pt idx="100990">162</cx:pt>
          <cx:pt idx="100991">95</cx:pt>
          <cx:pt idx="100992">52</cx:pt>
          <cx:pt idx="100993">44</cx:pt>
          <cx:pt idx="100994">71</cx:pt>
          <cx:pt idx="100995">115</cx:pt>
          <cx:pt idx="100996">201</cx:pt>
          <cx:pt idx="100997">370</cx:pt>
          <cx:pt idx="100998">349</cx:pt>
          <cx:pt idx="100999">370</cx:pt>
          <cx:pt idx="101000">353</cx:pt>
          <cx:pt idx="101001">449</cx:pt>
          <cx:pt idx="101002">449</cx:pt>
          <cx:pt idx="101003">471</cx:pt>
          <cx:pt idx="101004">437</cx:pt>
          <cx:pt idx="101005">444</cx:pt>
          <cx:pt idx="101006">446</cx:pt>
          <cx:pt idx="101007">448</cx:pt>
          <cx:pt idx="101008">434</cx:pt>
          <cx:pt idx="101009">421</cx:pt>
          <cx:pt idx="101010">385</cx:pt>
          <cx:pt idx="101011">365</cx:pt>
          <cx:pt idx="101012">323</cx:pt>
          <cx:pt idx="101013">196</cx:pt>
          <cx:pt idx="101014">132</cx:pt>
          <cx:pt idx="101015">78</cx:pt>
          <cx:pt idx="101016">68</cx:pt>
          <cx:pt idx="101017">32</cx:pt>
          <cx:pt idx="101018">60</cx:pt>
          <cx:pt idx="101019">115</cx:pt>
          <cx:pt idx="101020">234</cx:pt>
          <cx:pt idx="101021">417</cx:pt>
          <cx:pt idx="101022">358</cx:pt>
          <cx:pt idx="101023">389</cx:pt>
          <cx:pt idx="101024">437</cx:pt>
          <cx:pt idx="101025">475</cx:pt>
          <cx:pt idx="101026">466</cx:pt>
          <cx:pt idx="101027">449</cx:pt>
          <cx:pt idx="101028">411</cx:pt>
          <cx:pt idx="101029">427</cx:pt>
          <cx:pt idx="101030">409</cx:pt>
          <cx:pt idx="101031">438</cx:pt>
          <cx:pt idx="101032">400</cx:pt>
          <cx:pt idx="101033">408</cx:pt>
          <cx:pt idx="101034">373</cx:pt>
          <cx:pt idx="101035">380</cx:pt>
          <cx:pt idx="101036">353</cx:pt>
          <cx:pt idx="101037">245</cx:pt>
          <cx:pt idx="101038">178</cx:pt>
          <cx:pt idx="101039">76</cx:pt>
          <cx:pt idx="101040">42</cx:pt>
          <cx:pt idx="101041">41</cx:pt>
          <cx:pt idx="101042">93</cx:pt>
          <cx:pt idx="101043">142</cx:pt>
          <cx:pt idx="101044">247</cx:pt>
          <cx:pt idx="101045">426</cx:pt>
          <cx:pt idx="101046">354</cx:pt>
          <cx:pt idx="101047">385</cx:pt>
          <cx:pt idx="101048">410</cx:pt>
          <cx:pt idx="101049">491</cx:pt>
          <cx:pt idx="101050">465</cx:pt>
          <cx:pt idx="101051">462</cx:pt>
          <cx:pt idx="101052">415</cx:pt>
          <cx:pt idx="101053">431</cx:pt>
          <cx:pt idx="101054">444</cx:pt>
          <cx:pt idx="101055">414</cx:pt>
          <cx:pt idx="101056">418</cx:pt>
          <cx:pt idx="101057">422</cx:pt>
          <cx:pt idx="101058">387</cx:pt>
          <cx:pt idx="101059">414</cx:pt>
          <cx:pt idx="101060">357</cx:pt>
          <cx:pt idx="101061">227</cx:pt>
          <cx:pt idx="101062">176</cx:pt>
          <cx:pt idx="101063">89</cx:pt>
          <cx:pt idx="101064">48</cx:pt>
          <cx:pt idx="101065">43</cx:pt>
          <cx:pt idx="101066">93</cx:pt>
          <cx:pt idx="101067">131</cx:pt>
          <cx:pt idx="101068">234</cx:pt>
          <cx:pt idx="101069">419</cx:pt>
          <cx:pt idx="101070">383</cx:pt>
          <cx:pt idx="101071">388</cx:pt>
          <cx:pt idx="101072">420</cx:pt>
          <cx:pt idx="101073">472</cx:pt>
          <cx:pt idx="101074">473</cx:pt>
          <cx:pt idx="101075">492</cx:pt>
          <cx:pt idx="101076">415</cx:pt>
          <cx:pt idx="101077">444</cx:pt>
          <cx:pt idx="101078">457</cx:pt>
          <cx:pt idx="101079">467</cx:pt>
          <cx:pt idx="101080">448</cx:pt>
          <cx:pt idx="101081">444</cx:pt>
          <cx:pt idx="101082">389</cx:pt>
          <cx:pt idx="101083">384</cx:pt>
          <cx:pt idx="101084">355</cx:pt>
          <cx:pt idx="101085">253</cx:pt>
          <cx:pt idx="101086">172</cx:pt>
          <cx:pt idx="101087">87</cx:pt>
          <cx:pt idx="101088">54</cx:pt>
          <cx:pt idx="101089">39</cx:pt>
          <cx:pt idx="101090">79</cx:pt>
          <cx:pt idx="101091">137</cx:pt>
          <cx:pt idx="101092">242</cx:pt>
          <cx:pt idx="101093">422</cx:pt>
          <cx:pt idx="101094">375</cx:pt>
          <cx:pt idx="101095">415</cx:pt>
          <cx:pt idx="101096">425</cx:pt>
          <cx:pt idx="101097">461</cx:pt>
          <cx:pt idx="101098">495</cx:pt>
          <cx:pt idx="101099">519</cx:pt>
          <cx:pt idx="101100">407</cx:pt>
          <cx:pt idx="101101">461</cx:pt>
          <cx:pt idx="101102">447</cx:pt>
          <cx:pt idx="101103">454</cx:pt>
          <cx:pt idx="101104">452</cx:pt>
          <cx:pt idx="101105">439</cx:pt>
          <cx:pt idx="101106">364</cx:pt>
          <cx:pt idx="101107">392</cx:pt>
          <cx:pt idx="101108">335</cx:pt>
          <cx:pt idx="101109">216</cx:pt>
          <cx:pt idx="101110">162</cx:pt>
          <cx:pt idx="101111">80</cx:pt>
          <cx:pt idx="101112">37</cx:pt>
          <cx:pt idx="101113">40</cx:pt>
          <cx:pt idx="101114">90</cx:pt>
          <cx:pt idx="101115">149</cx:pt>
          <cx:pt idx="101116">254</cx:pt>
          <cx:pt idx="101117">403</cx:pt>
          <cx:pt idx="101118">366</cx:pt>
          <cx:pt idx="101119">398</cx:pt>
          <cx:pt idx="101120">437</cx:pt>
          <cx:pt idx="101121">476</cx:pt>
          <cx:pt idx="101122">469</cx:pt>
          <cx:pt idx="101123">465</cx:pt>
          <cx:pt idx="101124">448</cx:pt>
          <cx:pt idx="101125">444</cx:pt>
          <cx:pt idx="101126">434</cx:pt>
          <cx:pt idx="101127">442</cx:pt>
          <cx:pt idx="101128">453</cx:pt>
          <cx:pt idx="101129">415</cx:pt>
          <cx:pt idx="101130">389</cx:pt>
          <cx:pt idx="101131">372</cx:pt>
          <cx:pt idx="101132">328</cx:pt>
          <cx:pt idx="101133">206</cx:pt>
          <cx:pt idx="101134">133</cx:pt>
          <cx:pt idx="101135">80</cx:pt>
          <cx:pt idx="101136">38</cx:pt>
          <cx:pt idx="101137">30</cx:pt>
          <cx:pt idx="101138">63</cx:pt>
          <cx:pt idx="101139">126</cx:pt>
          <cx:pt idx="101140">234</cx:pt>
          <cx:pt idx="101141">382</cx:pt>
          <cx:pt idx="101142">329</cx:pt>
          <cx:pt idx="101143">364</cx:pt>
          <cx:pt idx="101144">378</cx:pt>
          <cx:pt idx="101145">409</cx:pt>
          <cx:pt idx="101146">418</cx:pt>
          <cx:pt idx="101147">430</cx:pt>
          <cx:pt idx="101148">375</cx:pt>
          <cx:pt idx="101149">425</cx:pt>
          <cx:pt idx="101150">435</cx:pt>
          <cx:pt idx="101151">415</cx:pt>
          <cx:pt idx="101152">445</cx:pt>
          <cx:pt idx="101153">401</cx:pt>
          <cx:pt idx="101154">348</cx:pt>
          <cx:pt idx="101155">365</cx:pt>
          <cx:pt idx="101156">330</cx:pt>
          <cx:pt idx="101157">222</cx:pt>
          <cx:pt idx="101158">148</cx:pt>
          <cx:pt idx="101159">101</cx:pt>
          <cx:pt idx="101160">59</cx:pt>
          <cx:pt idx="101161">51</cx:pt>
          <cx:pt idx="101162">66</cx:pt>
          <cx:pt idx="101163">123</cx:pt>
          <cx:pt idx="101164">217</cx:pt>
          <cx:pt idx="101165">364</cx:pt>
          <cx:pt idx="101166">354</cx:pt>
          <cx:pt idx="101167">359</cx:pt>
          <cx:pt idx="101168">343</cx:pt>
          <cx:pt idx="101169">433</cx:pt>
          <cx:pt idx="101170">444</cx:pt>
          <cx:pt idx="101171">472</cx:pt>
          <cx:pt idx="101172">433</cx:pt>
          <cx:pt idx="101173">442</cx:pt>
          <cx:pt idx="101174">417</cx:pt>
          <cx:pt idx="101175">431</cx:pt>
          <cx:pt idx="101176">450</cx:pt>
          <cx:pt idx="101177">408</cx:pt>
          <cx:pt idx="101178">364</cx:pt>
          <cx:pt idx="101179">385</cx:pt>
          <cx:pt idx="101180">346</cx:pt>
          <cx:pt idx="101181">198</cx:pt>
          <cx:pt idx="101182">148</cx:pt>
          <cx:pt idx="101183">100</cx:pt>
          <cx:pt idx="101184">64</cx:pt>
          <cx:pt idx="101185">38</cx:pt>
          <cx:pt idx="101186">66</cx:pt>
          <cx:pt idx="101187">126</cx:pt>
          <cx:pt idx="101188">257</cx:pt>
          <cx:pt idx="101189">392</cx:pt>
          <cx:pt idx="101190">357</cx:pt>
          <cx:pt idx="101191">396</cx:pt>
          <cx:pt idx="101192">425</cx:pt>
          <cx:pt idx="101193">459</cx:pt>
          <cx:pt idx="101194">467</cx:pt>
          <cx:pt idx="101195">457</cx:pt>
          <cx:pt idx="101196">400</cx:pt>
          <cx:pt idx="101197">450</cx:pt>
          <cx:pt idx="101198">430</cx:pt>
          <cx:pt idx="101199">453</cx:pt>
          <cx:pt idx="101200">414</cx:pt>
          <cx:pt idx="101201">427</cx:pt>
          <cx:pt idx="101202">356</cx:pt>
          <cx:pt idx="101203">390</cx:pt>
          <cx:pt idx="101204">332</cx:pt>
          <cx:pt idx="101205">222</cx:pt>
          <cx:pt idx="101206">176</cx:pt>
          <cx:pt idx="101207">93</cx:pt>
          <cx:pt idx="101208">44</cx:pt>
          <cx:pt idx="101209">47</cx:pt>
          <cx:pt idx="101210">89</cx:pt>
          <cx:pt idx="101211">141</cx:pt>
          <cx:pt idx="101212">232</cx:pt>
          <cx:pt idx="101213">412</cx:pt>
          <cx:pt idx="101214">369</cx:pt>
          <cx:pt idx="101215">393</cx:pt>
          <cx:pt idx="101216">421</cx:pt>
          <cx:pt idx="101217">450</cx:pt>
          <cx:pt idx="101218">410</cx:pt>
          <cx:pt idx="101219">423</cx:pt>
          <cx:pt idx="101220">379</cx:pt>
          <cx:pt idx="101221">427</cx:pt>
          <cx:pt idx="101222">400</cx:pt>
          <cx:pt idx="101223">422</cx:pt>
          <cx:pt idx="101224">413</cx:pt>
          <cx:pt idx="101225">402</cx:pt>
          <cx:pt idx="101226">341</cx:pt>
          <cx:pt idx="101227">388</cx:pt>
          <cx:pt idx="101228">330</cx:pt>
          <cx:pt idx="101229">192</cx:pt>
          <cx:pt idx="101230">137</cx:pt>
          <cx:pt idx="101231">69</cx:pt>
          <cx:pt idx="101232">42</cx:pt>
          <cx:pt idx="101233">36</cx:pt>
          <cx:pt idx="101234">78</cx:pt>
          <cx:pt idx="101235">127</cx:pt>
          <cx:pt idx="101236">225</cx:pt>
          <cx:pt idx="101237">390</cx:pt>
          <cx:pt idx="101238">369</cx:pt>
          <cx:pt idx="101239">380</cx:pt>
          <cx:pt idx="101240">418</cx:pt>
          <cx:pt idx="101241">462</cx:pt>
          <cx:pt idx="101242">446</cx:pt>
          <cx:pt idx="101243">485</cx:pt>
          <cx:pt idx="101244">422</cx:pt>
          <cx:pt idx="101245">455</cx:pt>
          <cx:pt idx="101246">429</cx:pt>
          <cx:pt idx="101247">446</cx:pt>
          <cx:pt idx="101248">414</cx:pt>
          <cx:pt idx="101249">407</cx:pt>
          <cx:pt idx="101250">353</cx:pt>
          <cx:pt idx="101251">392</cx:pt>
          <cx:pt idx="101252">314</cx:pt>
          <cx:pt idx="101253">213</cx:pt>
          <cx:pt idx="101254">150</cx:pt>
          <cx:pt idx="101255">94</cx:pt>
          <cx:pt idx="101256">48</cx:pt>
          <cx:pt idx="101257">34</cx:pt>
          <cx:pt idx="101258">88</cx:pt>
          <cx:pt idx="101259">125</cx:pt>
          <cx:pt idx="101260">225</cx:pt>
          <cx:pt idx="101261">417</cx:pt>
          <cx:pt idx="101262">380</cx:pt>
          <cx:pt idx="101263">400</cx:pt>
          <cx:pt idx="101264">418</cx:pt>
          <cx:pt idx="101265">489</cx:pt>
          <cx:pt idx="101266">478</cx:pt>
          <cx:pt idx="101267">480</cx:pt>
          <cx:pt idx="101268">416</cx:pt>
          <cx:pt idx="101269">427</cx:pt>
          <cx:pt idx="101270">426</cx:pt>
          <cx:pt idx="101271">415</cx:pt>
          <cx:pt idx="101272">394</cx:pt>
          <cx:pt idx="101273">404</cx:pt>
          <cx:pt idx="101274">375</cx:pt>
          <cx:pt idx="101275">394</cx:pt>
          <cx:pt idx="101276">352</cx:pt>
          <cx:pt idx="101277">210</cx:pt>
          <cx:pt idx="101278">156</cx:pt>
          <cx:pt idx="101279">75</cx:pt>
          <cx:pt idx="101280">47</cx:pt>
          <cx:pt idx="101281">44</cx:pt>
          <cx:pt idx="101282">86</cx:pt>
          <cx:pt idx="101283">138</cx:pt>
          <cx:pt idx="101284">237</cx:pt>
          <cx:pt idx="101285">418</cx:pt>
          <cx:pt idx="101286">391</cx:pt>
          <cx:pt idx="101287">399</cx:pt>
          <cx:pt idx="101288">433</cx:pt>
          <cx:pt idx="101289">469</cx:pt>
          <cx:pt idx="101290">488</cx:pt>
          <cx:pt idx="101291">474</cx:pt>
          <cx:pt idx="101292">447</cx:pt>
          <cx:pt idx="101293">448</cx:pt>
          <cx:pt idx="101294">433</cx:pt>
          <cx:pt idx="101295">397</cx:pt>
          <cx:pt idx="101296">415</cx:pt>
          <cx:pt idx="101297">390</cx:pt>
          <cx:pt idx="101298">383</cx:pt>
          <cx:pt idx="101299">344</cx:pt>
          <cx:pt idx="101300">318</cx:pt>
          <cx:pt idx="101301">230</cx:pt>
          <cx:pt idx="101302">191</cx:pt>
          <cx:pt idx="101303">102</cx:pt>
          <cx:pt idx="101304">38</cx:pt>
          <cx:pt idx="101305">46</cx:pt>
          <cx:pt idx="101306">75</cx:pt>
          <cx:pt idx="101307">139</cx:pt>
          <cx:pt idx="101308">213</cx:pt>
          <cx:pt idx="101309">369</cx:pt>
          <cx:pt idx="101310">340</cx:pt>
          <cx:pt idx="101311">398</cx:pt>
          <cx:pt idx="101312">419</cx:pt>
          <cx:pt idx="101313">462</cx:pt>
          <cx:pt idx="101314">451</cx:pt>
          <cx:pt idx="101315">444</cx:pt>
          <cx:pt idx="101316">408</cx:pt>
          <cx:pt idx="101317">425</cx:pt>
          <cx:pt idx="101318">446</cx:pt>
          <cx:pt idx="101319">427</cx:pt>
          <cx:pt idx="101320">407</cx:pt>
          <cx:pt idx="101321">362</cx:pt>
          <cx:pt idx="101322">320</cx:pt>
          <cx:pt idx="101323">329</cx:pt>
          <cx:pt idx="101324">354</cx:pt>
          <cx:pt idx="101325">246</cx:pt>
          <cx:pt idx="101326">173</cx:pt>
          <cx:pt idx="101327">136</cx:pt>
          <cx:pt idx="101328">76</cx:pt>
          <cx:pt idx="101329">46</cx:pt>
          <cx:pt idx="101330">55</cx:pt>
          <cx:pt idx="101331">139</cx:pt>
          <cx:pt idx="101332">214</cx:pt>
          <cx:pt idx="101333">362</cx:pt>
          <cx:pt idx="101334">355</cx:pt>
          <cx:pt idx="101335">368</cx:pt>
          <cx:pt idx="101336">384</cx:pt>
          <cx:pt idx="101337">430</cx:pt>
          <cx:pt idx="101338">452</cx:pt>
          <cx:pt idx="101339">443</cx:pt>
          <cx:pt idx="101340">427</cx:pt>
          <cx:pt idx="101341">457</cx:pt>
          <cx:pt idx="101342">399</cx:pt>
          <cx:pt idx="101343">418</cx:pt>
          <cx:pt idx="101344">398</cx:pt>
          <cx:pt idx="101345">399</cx:pt>
          <cx:pt idx="101346">365</cx:pt>
          <cx:pt idx="101347">340</cx:pt>
          <cx:pt idx="101348">318</cx:pt>
          <cx:pt idx="101349">209</cx:pt>
          <cx:pt idx="101350">162</cx:pt>
          <cx:pt idx="101351">91</cx:pt>
          <cx:pt idx="101352">64</cx:pt>
          <cx:pt idx="101353">38</cx:pt>
          <cx:pt idx="101354">68</cx:pt>
          <cx:pt idx="101355">121</cx:pt>
          <cx:pt idx="101356">249</cx:pt>
          <cx:pt idx="101357">407</cx:pt>
          <cx:pt idx="101358">380</cx:pt>
          <cx:pt idx="101359">384</cx:pt>
          <cx:pt idx="101360">434</cx:pt>
          <cx:pt idx="101361">467</cx:pt>
          <cx:pt idx="101362">447</cx:pt>
          <cx:pt idx="101363">448</cx:pt>
          <cx:pt idx="101364">406</cx:pt>
          <cx:pt idx="101365">395</cx:pt>
          <cx:pt idx="101366">413</cx:pt>
          <cx:pt idx="101367">414</cx:pt>
          <cx:pt idx="101368">419</cx:pt>
          <cx:pt idx="101369">406</cx:pt>
          <cx:pt idx="101370">385</cx:pt>
          <cx:pt idx="101371">362</cx:pt>
          <cx:pt idx="101372">348</cx:pt>
          <cx:pt idx="101373">236</cx:pt>
          <cx:pt idx="101374">161</cx:pt>
          <cx:pt idx="101375">75</cx:pt>
          <cx:pt idx="101376">46</cx:pt>
          <cx:pt idx="101377">49</cx:pt>
          <cx:pt idx="101378">86</cx:pt>
          <cx:pt idx="101379">157</cx:pt>
          <cx:pt idx="101380">233</cx:pt>
          <cx:pt idx="101381">419</cx:pt>
          <cx:pt idx="101382">374</cx:pt>
          <cx:pt idx="101383">378</cx:pt>
          <cx:pt idx="101384">403</cx:pt>
          <cx:pt idx="101385">467</cx:pt>
          <cx:pt idx="101386">429</cx:pt>
          <cx:pt idx="101387">448</cx:pt>
          <cx:pt idx="101388">402</cx:pt>
          <cx:pt idx="101389">402</cx:pt>
          <cx:pt idx="101390">393</cx:pt>
          <cx:pt idx="101391">410</cx:pt>
          <cx:pt idx="101392">417</cx:pt>
          <cx:pt idx="101393">400</cx:pt>
          <cx:pt idx="101394">377</cx:pt>
          <cx:pt idx="101395">384</cx:pt>
          <cx:pt idx="101396">343</cx:pt>
          <cx:pt idx="101397">220</cx:pt>
          <cx:pt idx="101398">166</cx:pt>
          <cx:pt idx="101399">87</cx:pt>
          <cx:pt idx="101400">36</cx:pt>
          <cx:pt idx="101401">49</cx:pt>
          <cx:pt idx="101402">93</cx:pt>
          <cx:pt idx="101403">131</cx:pt>
          <cx:pt idx="101404">219</cx:pt>
          <cx:pt idx="101405">393</cx:pt>
          <cx:pt idx="101406">373</cx:pt>
          <cx:pt idx="101407">388</cx:pt>
          <cx:pt idx="101408">427</cx:pt>
          <cx:pt idx="101409">469</cx:pt>
          <cx:pt idx="101410">454</cx:pt>
          <cx:pt idx="101411">461</cx:pt>
          <cx:pt idx="101412">433</cx:pt>
          <cx:pt idx="101413">448</cx:pt>
          <cx:pt idx="101414">431</cx:pt>
          <cx:pt idx="101415">423</cx:pt>
          <cx:pt idx="101416">411</cx:pt>
          <cx:pt idx="101417">428</cx:pt>
          <cx:pt idx="101418">359</cx:pt>
          <cx:pt idx="101419">392</cx:pt>
          <cx:pt idx="101420">336</cx:pt>
          <cx:pt idx="101421">222</cx:pt>
          <cx:pt idx="101422">158</cx:pt>
          <cx:pt idx="101423">88</cx:pt>
          <cx:pt idx="101424">42</cx:pt>
          <cx:pt idx="101425">37</cx:pt>
          <cx:pt idx="101426">85</cx:pt>
          <cx:pt idx="101427">137</cx:pt>
          <cx:pt idx="101428">235</cx:pt>
          <cx:pt idx="101429">408</cx:pt>
          <cx:pt idx="101430">361</cx:pt>
          <cx:pt idx="101431">402</cx:pt>
          <cx:pt idx="101432">399</cx:pt>
          <cx:pt idx="101433">457</cx:pt>
          <cx:pt idx="101434">460</cx:pt>
          <cx:pt idx="101435">488</cx:pt>
          <cx:pt idx="101436">433</cx:pt>
          <cx:pt idx="101437">450</cx:pt>
          <cx:pt idx="101438">407</cx:pt>
          <cx:pt idx="101439">441</cx:pt>
          <cx:pt idx="101440">418</cx:pt>
          <cx:pt idx="101441">408</cx:pt>
          <cx:pt idx="101442">359</cx:pt>
          <cx:pt idx="101443">389</cx:pt>
          <cx:pt idx="101444">332</cx:pt>
          <cx:pt idx="101445">218</cx:pt>
          <cx:pt idx="101446">162</cx:pt>
          <cx:pt idx="101447">79</cx:pt>
          <cx:pt idx="101448">56</cx:pt>
          <cx:pt idx="101449">45</cx:pt>
          <cx:pt idx="101450">96</cx:pt>
          <cx:pt idx="101451">144</cx:pt>
          <cx:pt idx="101452">227</cx:pt>
          <cx:pt idx="101453">401</cx:pt>
          <cx:pt idx="101454">386</cx:pt>
          <cx:pt idx="101455">398</cx:pt>
          <cx:pt idx="101456">433</cx:pt>
          <cx:pt idx="101457">469</cx:pt>
          <cx:pt idx="101458">462</cx:pt>
          <cx:pt idx="101459">458</cx:pt>
          <cx:pt idx="101460">432</cx:pt>
          <cx:pt idx="101461">441</cx:pt>
          <cx:pt idx="101462">468</cx:pt>
          <cx:pt idx="101463">415</cx:pt>
          <cx:pt idx="101464">405</cx:pt>
          <cx:pt idx="101465">422</cx:pt>
          <cx:pt idx="101466">355</cx:pt>
          <cx:pt idx="101467">389</cx:pt>
          <cx:pt idx="101468">296</cx:pt>
          <cx:pt idx="101469">205</cx:pt>
          <cx:pt idx="101470">157</cx:pt>
          <cx:pt idx="101471">77</cx:pt>
          <cx:pt idx="101472">34</cx:pt>
          <cx:pt idx="101473">42</cx:pt>
          <cx:pt idx="101474">73</cx:pt>
          <cx:pt idx="101475">141</cx:pt>
          <cx:pt idx="101476">219</cx:pt>
          <cx:pt idx="101477">384</cx:pt>
          <cx:pt idx="101478">359</cx:pt>
          <cx:pt idx="101479">390</cx:pt>
          <cx:pt idx="101480">389</cx:pt>
          <cx:pt idx="101481">477</cx:pt>
          <cx:pt idx="101482">467</cx:pt>
          <cx:pt idx="101483">458</cx:pt>
          <cx:pt idx="101484">411</cx:pt>
          <cx:pt idx="101485">435</cx:pt>
          <cx:pt idx="101486">433</cx:pt>
          <cx:pt idx="101487">439</cx:pt>
          <cx:pt idx="101488">421</cx:pt>
          <cx:pt idx="101489">365</cx:pt>
          <cx:pt idx="101490">326</cx:pt>
          <cx:pt idx="101491">342</cx:pt>
          <cx:pt idx="101492">314</cx:pt>
          <cx:pt idx="101493">219</cx:pt>
          <cx:pt idx="101494">155</cx:pt>
          <cx:pt idx="101495">104</cx:pt>
          <cx:pt idx="101496">52</cx:pt>
          <cx:pt idx="101497">41</cx:pt>
          <cx:pt idx="101498">60</cx:pt>
          <cx:pt idx="101499">129</cx:pt>
          <cx:pt idx="101500">215</cx:pt>
          <cx:pt idx="101501">344</cx:pt>
          <cx:pt idx="101502">376</cx:pt>
          <cx:pt idx="101503">363</cx:pt>
          <cx:pt idx="101504">376</cx:pt>
          <cx:pt idx="101505">453</cx:pt>
          <cx:pt idx="101506">442</cx:pt>
          <cx:pt idx="101507">454</cx:pt>
          <cx:pt idx="101508">410</cx:pt>
          <cx:pt idx="101509">420</cx:pt>
          <cx:pt idx="101510">426</cx:pt>
          <cx:pt idx="101511">444</cx:pt>
          <cx:pt idx="101512">415</cx:pt>
          <cx:pt idx="101513">426</cx:pt>
          <cx:pt idx="101514">379</cx:pt>
          <cx:pt idx="101515">362</cx:pt>
          <cx:pt idx="101516">357</cx:pt>
          <cx:pt idx="101517">238</cx:pt>
          <cx:pt idx="101518">174</cx:pt>
          <cx:pt idx="101519">112</cx:pt>
          <cx:pt idx="101520">61</cx:pt>
          <cx:pt idx="101521">45</cx:pt>
          <cx:pt idx="101522">65</cx:pt>
          <cx:pt idx="101523">127</cx:pt>
          <cx:pt idx="101524">251</cx:pt>
          <cx:pt idx="101525">394</cx:pt>
          <cx:pt idx="101526">355</cx:pt>
          <cx:pt idx="101527">389</cx:pt>
          <cx:pt idx="101528">426</cx:pt>
          <cx:pt idx="101529">469</cx:pt>
          <cx:pt idx="101530">445</cx:pt>
          <cx:pt idx="101531">460</cx:pt>
          <cx:pt idx="101532">419</cx:pt>
          <cx:pt idx="101533">432</cx:pt>
          <cx:pt idx="101534">421</cx:pt>
          <cx:pt idx="101535">414</cx:pt>
          <cx:pt idx="101536">421</cx:pt>
          <cx:pt idx="101537">437</cx:pt>
          <cx:pt idx="101538">347</cx:pt>
          <cx:pt idx="101539">379</cx:pt>
          <cx:pt idx="101540">326</cx:pt>
          <cx:pt idx="101541">219</cx:pt>
          <cx:pt idx="101542">146</cx:pt>
          <cx:pt idx="101543">75</cx:pt>
          <cx:pt idx="101544">42</cx:pt>
          <cx:pt idx="101545">53</cx:pt>
          <cx:pt idx="101546">92</cx:pt>
          <cx:pt idx="101547">151</cx:pt>
          <cx:pt idx="101548">216</cx:pt>
          <cx:pt idx="101549">397</cx:pt>
          <cx:pt idx="101550">359</cx:pt>
          <cx:pt idx="101551">386</cx:pt>
          <cx:pt idx="101552">421</cx:pt>
          <cx:pt idx="101553">472</cx:pt>
          <cx:pt idx="101554">432</cx:pt>
          <cx:pt idx="101555">450</cx:pt>
          <cx:pt idx="101556">395</cx:pt>
          <cx:pt idx="101557">417</cx:pt>
          <cx:pt idx="101558">409</cx:pt>
          <cx:pt idx="101559">411</cx:pt>
          <cx:pt idx="101560">408</cx:pt>
          <cx:pt idx="101561">411</cx:pt>
          <cx:pt idx="101562">325</cx:pt>
          <cx:pt idx="101563">379</cx:pt>
          <cx:pt idx="101564">327</cx:pt>
          <cx:pt idx="101565">212</cx:pt>
          <cx:pt idx="101566">133</cx:pt>
          <cx:pt idx="101567">74</cx:pt>
          <cx:pt idx="101568">38</cx:pt>
          <cx:pt idx="101569">43</cx:pt>
          <cx:pt idx="101570">92</cx:pt>
          <cx:pt idx="101571">141</cx:pt>
          <cx:pt idx="101572">236</cx:pt>
          <cx:pt idx="101573">403</cx:pt>
          <cx:pt idx="101574">363</cx:pt>
          <cx:pt idx="101575">393</cx:pt>
          <cx:pt idx="101576">426</cx:pt>
          <cx:pt idx="101577">457</cx:pt>
          <cx:pt idx="101578">423</cx:pt>
          <cx:pt idx="101579">453</cx:pt>
          <cx:pt idx="101580">407</cx:pt>
          <cx:pt idx="101581">402</cx:pt>
          <cx:pt idx="101582">423</cx:pt>
          <cx:pt idx="101583">455</cx:pt>
          <cx:pt idx="101584">411</cx:pt>
          <cx:pt idx="101585">411</cx:pt>
          <cx:pt idx="101586">358</cx:pt>
          <cx:pt idx="101587">387</cx:pt>
          <cx:pt idx="101588">307</cx:pt>
          <cx:pt idx="101589">202</cx:pt>
          <cx:pt idx="101590">141</cx:pt>
          <cx:pt idx="101591">73</cx:pt>
          <cx:pt idx="101592">45</cx:pt>
          <cx:pt idx="101593">33</cx:pt>
          <cx:pt idx="101594">88</cx:pt>
          <cx:pt idx="101595">130</cx:pt>
          <cx:pt idx="101596">218</cx:pt>
          <cx:pt idx="101597">416</cx:pt>
          <cx:pt idx="101598">368</cx:pt>
          <cx:pt idx="101599">403</cx:pt>
          <cx:pt idx="101600">409</cx:pt>
          <cx:pt idx="101601">448</cx:pt>
          <cx:pt idx="101602">444</cx:pt>
          <cx:pt idx="101603">467</cx:pt>
          <cx:pt idx="101604">411</cx:pt>
          <cx:pt idx="101605">442</cx:pt>
          <cx:pt idx="101606">408</cx:pt>
          <cx:pt idx="101607">412</cx:pt>
          <cx:pt idx="101608">406</cx:pt>
          <cx:pt idx="101609">391</cx:pt>
          <cx:pt idx="101610">352</cx:pt>
          <cx:pt idx="101611">390</cx:pt>
          <cx:pt idx="101612">318</cx:pt>
          <cx:pt idx="101613">206</cx:pt>
          <cx:pt idx="101614">154</cx:pt>
          <cx:pt idx="101615">91</cx:pt>
          <cx:pt idx="101616">45</cx:pt>
          <cx:pt idx="101617">46</cx:pt>
          <cx:pt idx="101618">98</cx:pt>
          <cx:pt idx="101619">146</cx:pt>
          <cx:pt idx="101620">244</cx:pt>
          <cx:pt idx="101621">437</cx:pt>
          <cx:pt idx="101622">373</cx:pt>
          <cx:pt idx="101623">390</cx:pt>
          <cx:pt idx="101624">403</cx:pt>
          <cx:pt idx="101625">468</cx:pt>
          <cx:pt idx="101626">485</cx:pt>
          <cx:pt idx="101627">482</cx:pt>
          <cx:pt idx="101628">418</cx:pt>
          <cx:pt idx="101629">448</cx:pt>
          <cx:pt idx="101630">443</cx:pt>
          <cx:pt idx="101631">447</cx:pt>
          <cx:pt idx="101632">396</cx:pt>
          <cx:pt idx="101633">434</cx:pt>
          <cx:pt idx="101634">360</cx:pt>
          <cx:pt idx="101635">359</cx:pt>
          <cx:pt idx="101636">343</cx:pt>
          <cx:pt idx="101637">246</cx:pt>
          <cx:pt idx="101638">167</cx:pt>
          <cx:pt idx="101639">76</cx:pt>
          <cx:pt idx="101640">35</cx:pt>
          <cx:pt idx="101641">44</cx:pt>
          <cx:pt idx="101642">68</cx:pt>
          <cx:pt idx="101643">156</cx:pt>
          <cx:pt idx="101644">241</cx:pt>
          <cx:pt idx="101645">395</cx:pt>
          <cx:pt idx="101646">348</cx:pt>
          <cx:pt idx="101647">377</cx:pt>
          <cx:pt idx="101648">371</cx:pt>
          <cx:pt idx="101649">444</cx:pt>
          <cx:pt idx="101650">429</cx:pt>
          <cx:pt idx="101651">461</cx:pt>
          <cx:pt idx="101652">372</cx:pt>
          <cx:pt idx="101653">411</cx:pt>
          <cx:pt idx="101654">431</cx:pt>
          <cx:pt idx="101655">396</cx:pt>
          <cx:pt idx="101656">397</cx:pt>
          <cx:pt idx="101657">399</cx:pt>
          <cx:pt idx="101658">316</cx:pt>
          <cx:pt idx="101659">315</cx:pt>
          <cx:pt idx="101660">346</cx:pt>
          <cx:pt idx="101661">223</cx:pt>
          <cx:pt idx="101662">170</cx:pt>
          <cx:pt idx="101663">121</cx:pt>
          <cx:pt idx="101664">57</cx:pt>
          <cx:pt idx="101665">42</cx:pt>
          <cx:pt idx="101666">65</cx:pt>
          <cx:pt idx="101667">125</cx:pt>
          <cx:pt idx="101668">202</cx:pt>
          <cx:pt idx="101669">373</cx:pt>
          <cx:pt idx="101670">352</cx:pt>
          <cx:pt idx="101671">344</cx:pt>
          <cx:pt idx="101672">354</cx:pt>
          <cx:pt idx="101673">466</cx:pt>
          <cx:pt idx="101674">428</cx:pt>
          <cx:pt idx="101675">459</cx:pt>
          <cx:pt idx="101676">423</cx:pt>
          <cx:pt idx="101677">441</cx:pt>
          <cx:pt idx="101678">413</cx:pt>
          <cx:pt idx="101679">402</cx:pt>
          <cx:pt idx="101680">426</cx:pt>
          <cx:pt idx="101681">385</cx:pt>
          <cx:pt idx="101682">357</cx:pt>
          <cx:pt idx="101683">373</cx:pt>
          <cx:pt idx="101684">300</cx:pt>
          <cx:pt idx="101685">179</cx:pt>
          <cx:pt idx="101686">144</cx:pt>
          <cx:pt idx="101687">97</cx:pt>
          <cx:pt idx="101688">62</cx:pt>
          <cx:pt idx="101689">35</cx:pt>
          <cx:pt idx="101690">65</cx:pt>
          <cx:pt idx="101691">121</cx:pt>
          <cx:pt idx="101692">260</cx:pt>
          <cx:pt idx="101693">396</cx:pt>
          <cx:pt idx="101694">363</cx:pt>
          <cx:pt idx="101695">387</cx:pt>
          <cx:pt idx="101696">451</cx:pt>
          <cx:pt idx="101697">475</cx:pt>
          <cx:pt idx="101698">433</cx:pt>
          <cx:pt idx="101699">447</cx:pt>
          <cx:pt idx="101700">407</cx:pt>
          <cx:pt idx="101701">432</cx:pt>
          <cx:pt idx="101702">407</cx:pt>
          <cx:pt idx="101703">420</cx:pt>
          <cx:pt idx="101704">400</cx:pt>
          <cx:pt idx="101705">419</cx:pt>
          <cx:pt idx="101706">351</cx:pt>
          <cx:pt idx="101707">367</cx:pt>
          <cx:pt idx="101708">313</cx:pt>
          <cx:pt idx="101709">189</cx:pt>
          <cx:pt idx="101710">135</cx:pt>
          <cx:pt idx="101711">75</cx:pt>
          <cx:pt idx="101712">39</cx:pt>
          <cx:pt idx="101713">41</cx:pt>
          <cx:pt idx="101714">94</cx:pt>
          <cx:pt idx="101715">139</cx:pt>
          <cx:pt idx="101716">242</cx:pt>
          <cx:pt idx="101717">426</cx:pt>
          <cx:pt idx="101718">352</cx:pt>
          <cx:pt idx="101719">380</cx:pt>
          <cx:pt idx="101720">399</cx:pt>
          <cx:pt idx="101721">460</cx:pt>
          <cx:pt idx="101722">441</cx:pt>
          <cx:pt idx="101723">469</cx:pt>
          <cx:pt idx="101724">387</cx:pt>
          <cx:pt idx="101725">410</cx:pt>
          <cx:pt idx="101726">426</cx:pt>
          <cx:pt idx="101727">399</cx:pt>
          <cx:pt idx="101728">389</cx:pt>
          <cx:pt idx="101729">405</cx:pt>
          <cx:pt idx="101730">347</cx:pt>
          <cx:pt idx="101731">399</cx:pt>
          <cx:pt idx="101732">319</cx:pt>
          <cx:pt idx="101733">208</cx:pt>
          <cx:pt idx="101734">151</cx:pt>
          <cx:pt idx="101735">73</cx:pt>
          <cx:pt idx="101736">43</cx:pt>
          <cx:pt idx="101737">44</cx:pt>
          <cx:pt idx="101738">88</cx:pt>
          <cx:pt idx="101739">138</cx:pt>
          <cx:pt idx="101740">227</cx:pt>
          <cx:pt idx="101741">416</cx:pt>
          <cx:pt idx="101742">377</cx:pt>
          <cx:pt idx="101743">412</cx:pt>
          <cx:pt idx="101744">413</cx:pt>
          <cx:pt idx="101745">456</cx:pt>
          <cx:pt idx="101746">457</cx:pt>
          <cx:pt idx="101747">448</cx:pt>
          <cx:pt idx="101748">415</cx:pt>
          <cx:pt idx="101749">459</cx:pt>
          <cx:pt idx="101750">448</cx:pt>
          <cx:pt idx="101751">441</cx:pt>
          <cx:pt idx="101752">406</cx:pt>
          <cx:pt idx="101753">413</cx:pt>
          <cx:pt idx="101754">355</cx:pt>
          <cx:pt idx="101755">388</cx:pt>
          <cx:pt idx="101756">313</cx:pt>
          <cx:pt idx="101757">194</cx:pt>
          <cx:pt idx="101758">152</cx:pt>
          <cx:pt idx="101759">75</cx:pt>
          <cx:pt idx="101760">47</cx:pt>
          <cx:pt idx="101761">37</cx:pt>
          <cx:pt idx="101762">83</cx:pt>
          <cx:pt idx="101763">138</cx:pt>
          <cx:pt idx="101764">227</cx:pt>
          <cx:pt idx="101765">422</cx:pt>
          <cx:pt idx="101766">354</cx:pt>
          <cx:pt idx="101767">376</cx:pt>
          <cx:pt idx="101768">410</cx:pt>
          <cx:pt idx="101769">441</cx:pt>
          <cx:pt idx="101770">455</cx:pt>
          <cx:pt idx="101771">457</cx:pt>
          <cx:pt idx="101772">408</cx:pt>
          <cx:pt idx="101773">424</cx:pt>
          <cx:pt idx="101774">411</cx:pt>
          <cx:pt idx="101775">428</cx:pt>
          <cx:pt idx="101776">437</cx:pt>
          <cx:pt idx="101777">410</cx:pt>
          <cx:pt idx="101778">353</cx:pt>
          <cx:pt idx="101779">399</cx:pt>
          <cx:pt idx="101780">327</cx:pt>
          <cx:pt idx="101781">193</cx:pt>
          <cx:pt idx="101782">145</cx:pt>
          <cx:pt idx="101783">71</cx:pt>
          <cx:pt idx="101784">44</cx:pt>
          <cx:pt idx="101785">53</cx:pt>
          <cx:pt idx="101786">94</cx:pt>
          <cx:pt idx="101787">127</cx:pt>
          <cx:pt idx="101788">228</cx:pt>
          <cx:pt idx="101789">416</cx:pt>
          <cx:pt idx="101790">389</cx:pt>
          <cx:pt idx="101791">393</cx:pt>
          <cx:pt idx="101792">431</cx:pt>
          <cx:pt idx="101793">477</cx:pt>
          <cx:pt idx="101794">445</cx:pt>
          <cx:pt idx="101795">461</cx:pt>
          <cx:pt idx="101796">429</cx:pt>
          <cx:pt idx="101797">431</cx:pt>
          <cx:pt idx="101798">412</cx:pt>
          <cx:pt idx="101799">416</cx:pt>
          <cx:pt idx="101800">411</cx:pt>
          <cx:pt idx="101801">421</cx:pt>
          <cx:pt idx="101802">364</cx:pt>
          <cx:pt idx="101803">385</cx:pt>
          <cx:pt idx="101804">312</cx:pt>
          <cx:pt idx="101805">201</cx:pt>
          <cx:pt idx="101806">135</cx:pt>
          <cx:pt idx="101807">79</cx:pt>
          <cx:pt idx="101808">46</cx:pt>
          <cx:pt idx="101809">47</cx:pt>
          <cx:pt idx="101810">75</cx:pt>
          <cx:pt idx="101811">140</cx:pt>
          <cx:pt idx="101812">229</cx:pt>
          <cx:pt idx="101813">384</cx:pt>
          <cx:pt idx="101814">380</cx:pt>
          <cx:pt idx="101815">368</cx:pt>
          <cx:pt idx="101816">403</cx:pt>
          <cx:pt idx="101817">461</cx:pt>
          <cx:pt idx="101818">443</cx:pt>
          <cx:pt idx="101819">436</cx:pt>
          <cx:pt idx="101820">383</cx:pt>
          <cx:pt idx="101821">424</cx:pt>
          <cx:pt idx="101822">433</cx:pt>
          <cx:pt idx="101823">428</cx:pt>
          <cx:pt idx="101824">428</cx:pt>
          <cx:pt idx="101825">359</cx:pt>
          <cx:pt idx="101826">335</cx:pt>
          <cx:pt idx="101827">333</cx:pt>
          <cx:pt idx="101828">312</cx:pt>
          <cx:pt idx="101829">194</cx:pt>
          <cx:pt idx="101830">159</cx:pt>
          <cx:pt idx="101831">104</cx:pt>
          <cx:pt idx="101832">47</cx:pt>
          <cx:pt idx="101833">35</cx:pt>
          <cx:pt idx="101834">60</cx:pt>
          <cx:pt idx="101835">118</cx:pt>
          <cx:pt idx="101836">211</cx:pt>
          <cx:pt idx="101837">372</cx:pt>
          <cx:pt idx="101838">349</cx:pt>
          <cx:pt idx="101839">355</cx:pt>
          <cx:pt idx="101840">360</cx:pt>
          <cx:pt idx="101841">452</cx:pt>
          <cx:pt idx="101842">422</cx:pt>
          <cx:pt idx="101843">449</cx:pt>
          <cx:pt idx="101844">396</cx:pt>
          <cx:pt idx="101845">460</cx:pt>
          <cx:pt idx="101846">415</cx:pt>
          <cx:pt idx="101847">408</cx:pt>
          <cx:pt idx="101848">391</cx:pt>
          <cx:pt idx="101849">395</cx:pt>
          <cx:pt idx="101850">367</cx:pt>
          <cx:pt idx="101851">367</cx:pt>
          <cx:pt idx="101852">299</cx:pt>
          <cx:pt idx="101853">172</cx:pt>
          <cx:pt idx="101854">142</cx:pt>
          <cx:pt idx="101855">87</cx:pt>
          <cx:pt idx="101856">58</cx:pt>
          <cx:pt idx="101857">42</cx:pt>
          <cx:pt idx="101858">59</cx:pt>
          <cx:pt idx="101859">104</cx:pt>
          <cx:pt idx="101860">245</cx:pt>
          <cx:pt idx="101861">373</cx:pt>
          <cx:pt idx="101862">344</cx:pt>
          <cx:pt idx="101863">367</cx:pt>
          <cx:pt idx="101864">421</cx:pt>
          <cx:pt idx="101865">457</cx:pt>
          <cx:pt idx="101866">444</cx:pt>
          <cx:pt idx="101867">449</cx:pt>
          <cx:pt idx="101868">398</cx:pt>
          <cx:pt idx="101869">429</cx:pt>
          <cx:pt idx="101870">445</cx:pt>
          <cx:pt idx="101871">408</cx:pt>
          <cx:pt idx="101872">414</cx:pt>
          <cx:pt idx="101873">402</cx:pt>
          <cx:pt idx="101874">363</cx:pt>
          <cx:pt idx="101875">360</cx:pt>
          <cx:pt idx="101876">293</cx:pt>
          <cx:pt idx="101877">172</cx:pt>
          <cx:pt idx="101878">138</cx:pt>
          <cx:pt idx="101879">80</cx:pt>
          <cx:pt idx="101880">57</cx:pt>
          <cx:pt idx="101881">42</cx:pt>
          <cx:pt idx="101882">87</cx:pt>
          <cx:pt idx="101883">137</cx:pt>
          <cx:pt idx="101884">219</cx:pt>
          <cx:pt idx="101885">383</cx:pt>
          <cx:pt idx="101886">328</cx:pt>
          <cx:pt idx="101887">362</cx:pt>
          <cx:pt idx="101888">407</cx:pt>
          <cx:pt idx="101889">429</cx:pt>
          <cx:pt idx="101890">412</cx:pt>
          <cx:pt idx="101891">423</cx:pt>
          <cx:pt idx="101892">381</cx:pt>
          <cx:pt idx="101893">434</cx:pt>
          <cx:pt idx="101894">411</cx:pt>
          <cx:pt idx="101895">390</cx:pt>
          <cx:pt idx="101896">389</cx:pt>
          <cx:pt idx="101897">387</cx:pt>
          <cx:pt idx="101898">325</cx:pt>
          <cx:pt idx="101899">395</cx:pt>
          <cx:pt idx="101900">321</cx:pt>
          <cx:pt idx="101901">190</cx:pt>
          <cx:pt idx="101902">141</cx:pt>
          <cx:pt idx="101903">65</cx:pt>
          <cx:pt idx="101904">35</cx:pt>
          <cx:pt idx="101905">49</cx:pt>
          <cx:pt idx="101906">99</cx:pt>
          <cx:pt idx="101907">133</cx:pt>
          <cx:pt idx="101908">211</cx:pt>
          <cx:pt idx="101909">353</cx:pt>
          <cx:pt idx="101910">357</cx:pt>
          <cx:pt idx="101911">391</cx:pt>
          <cx:pt idx="101912">389</cx:pt>
          <cx:pt idx="101913">467</cx:pt>
          <cx:pt idx="101914">465</cx:pt>
          <cx:pt idx="101915">437</cx:pt>
          <cx:pt idx="101916">402</cx:pt>
          <cx:pt idx="101917">440</cx:pt>
          <cx:pt idx="101918">434</cx:pt>
          <cx:pt idx="101919">423</cx:pt>
          <cx:pt idx="101920">407</cx:pt>
          <cx:pt idx="101921">405</cx:pt>
          <cx:pt idx="101922">367</cx:pt>
          <cx:pt idx="101923">376</cx:pt>
          <cx:pt idx="101924">288</cx:pt>
          <cx:pt idx="101925">192</cx:pt>
          <cx:pt idx="101926">153</cx:pt>
          <cx:pt idx="101927">75</cx:pt>
          <cx:pt idx="101928">55</cx:pt>
          <cx:pt idx="101929">44</cx:pt>
          <cx:pt idx="101930">98</cx:pt>
          <cx:pt idx="101931">142</cx:pt>
          <cx:pt idx="101932">233</cx:pt>
          <cx:pt idx="101933">408</cx:pt>
          <cx:pt idx="101934">327</cx:pt>
          <cx:pt idx="101935">367</cx:pt>
          <cx:pt idx="101936">422</cx:pt>
          <cx:pt idx="101937">437</cx:pt>
          <cx:pt idx="101938">457</cx:pt>
          <cx:pt idx="101939">477</cx:pt>
          <cx:pt idx="101940">381</cx:pt>
          <cx:pt idx="101941">437</cx:pt>
          <cx:pt idx="101942">411</cx:pt>
          <cx:pt idx="101943">427</cx:pt>
          <cx:pt idx="101944">426</cx:pt>
          <cx:pt idx="101945">428</cx:pt>
          <cx:pt idx="101946">356</cx:pt>
          <cx:pt idx="101947">382</cx:pt>
          <cx:pt idx="101948">333</cx:pt>
          <cx:pt idx="101949">195</cx:pt>
          <cx:pt idx="101950">136</cx:pt>
          <cx:pt idx="101951">76</cx:pt>
          <cx:pt idx="101952">51</cx:pt>
          <cx:pt idx="101953">44</cx:pt>
          <cx:pt idx="101954">91</cx:pt>
          <cx:pt idx="101955">155</cx:pt>
          <cx:pt idx="101956">244</cx:pt>
          <cx:pt idx="101957">385</cx:pt>
          <cx:pt idx="101958">379</cx:pt>
          <cx:pt idx="101959">397</cx:pt>
          <cx:pt idx="101960">430</cx:pt>
          <cx:pt idx="101961">466</cx:pt>
          <cx:pt idx="101962">444</cx:pt>
          <cx:pt idx="101963">461</cx:pt>
          <cx:pt idx="101964">427</cx:pt>
          <cx:pt idx="101965">461</cx:pt>
          <cx:pt idx="101966">432</cx:pt>
          <cx:pt idx="101967">421</cx:pt>
          <cx:pt idx="101968">401</cx:pt>
          <cx:pt idx="101969">408</cx:pt>
          <cx:pt idx="101970">398</cx:pt>
          <cx:pt idx="101971">383</cx:pt>
          <cx:pt idx="101972">302</cx:pt>
          <cx:pt idx="101973">189</cx:pt>
          <cx:pt idx="101974">157</cx:pt>
          <cx:pt idx="101975">85</cx:pt>
          <cx:pt idx="101976">49</cx:pt>
          <cx:pt idx="101977">39</cx:pt>
          <cx:pt idx="101978">87</cx:pt>
          <cx:pt idx="101979">145</cx:pt>
          <cx:pt idx="101980">229</cx:pt>
          <cx:pt idx="101981">401</cx:pt>
          <cx:pt idx="101982">368</cx:pt>
          <cx:pt idx="101983">386</cx:pt>
          <cx:pt idx="101984">381</cx:pt>
          <cx:pt idx="101985">480</cx:pt>
          <cx:pt idx="101986">442</cx:pt>
          <cx:pt idx="101987">466</cx:pt>
          <cx:pt idx="101988">400</cx:pt>
          <cx:pt idx="101989">405</cx:pt>
          <cx:pt idx="101990">446</cx:pt>
          <cx:pt idx="101991">418</cx:pt>
          <cx:pt idx="101992">401</cx:pt>
          <cx:pt idx="101993">363</cx:pt>
          <cx:pt idx="101994">343</cx:pt>
          <cx:pt idx="101995">350</cx:pt>
          <cx:pt idx="101996">321</cx:pt>
          <cx:pt idx="101997">217</cx:pt>
          <cx:pt idx="101998">167</cx:pt>
          <cx:pt idx="101999">111</cx:pt>
          <cx:pt idx="102000">60</cx:pt>
          <cx:pt idx="102001">48</cx:pt>
          <cx:pt idx="102002">68</cx:pt>
          <cx:pt idx="102003">138</cx:pt>
          <cx:pt idx="102004">220</cx:pt>
          <cx:pt idx="102005">376</cx:pt>
          <cx:pt idx="102006">311</cx:pt>
          <cx:pt idx="102007">357</cx:pt>
          <cx:pt idx="102008">347</cx:pt>
          <cx:pt idx="102009">449</cx:pt>
          <cx:pt idx="102010">429</cx:pt>
          <cx:pt idx="102011">482</cx:pt>
          <cx:pt idx="102012">466</cx:pt>
          <cx:pt idx="102013">469</cx:pt>
          <cx:pt idx="102014">446</cx:pt>
          <cx:pt idx="102015">444</cx:pt>
          <cx:pt idx="102016">430</cx:pt>
          <cx:pt idx="102017">429</cx:pt>
          <cx:pt idx="102018">379</cx:pt>
          <cx:pt idx="102019">369</cx:pt>
          <cx:pt idx="102020">314</cx:pt>
          <cx:pt idx="102021">190</cx:pt>
          <cx:pt idx="102022">145</cx:pt>
          <cx:pt idx="102023">102</cx:pt>
          <cx:pt idx="102024">63</cx:pt>
          <cx:pt idx="102025">37</cx:pt>
          <cx:pt idx="102026">68</cx:pt>
          <cx:pt idx="102027">124</cx:pt>
          <cx:pt idx="102028">229</cx:pt>
          <cx:pt idx="102029">394</cx:pt>
          <cx:pt idx="102030">355</cx:pt>
          <cx:pt idx="102031">386</cx:pt>
          <cx:pt idx="102032">441</cx:pt>
          <cx:pt idx="102033">451</cx:pt>
          <cx:pt idx="102034">440</cx:pt>
          <cx:pt idx="102035">477</cx:pt>
          <cx:pt idx="102036">398</cx:pt>
          <cx:pt idx="102037">418</cx:pt>
          <cx:pt idx="102038">428</cx:pt>
          <cx:pt idx="102039">419</cx:pt>
          <cx:pt idx="102040">395</cx:pt>
          <cx:pt idx="102041">404</cx:pt>
          <cx:pt idx="102042">361</cx:pt>
          <cx:pt idx="102043">358</cx:pt>
          <cx:pt idx="102044">323</cx:pt>
          <cx:pt idx="102045">189</cx:pt>
          <cx:pt idx="102046">140</cx:pt>
          <cx:pt idx="102047">70</cx:pt>
          <cx:pt idx="102048">63</cx:pt>
          <cx:pt idx="102049">46</cx:pt>
          <cx:pt idx="102050">96</cx:pt>
          <cx:pt idx="102051">154</cx:pt>
          <cx:pt idx="102052">228</cx:pt>
          <cx:pt idx="102053">410</cx:pt>
          <cx:pt idx="102054">362</cx:pt>
          <cx:pt idx="102055">372</cx:pt>
          <cx:pt idx="102056">418</cx:pt>
          <cx:pt idx="102057">447</cx:pt>
          <cx:pt idx="102058">429</cx:pt>
          <cx:pt idx="102059">466</cx:pt>
          <cx:pt idx="102060">381</cx:pt>
          <cx:pt idx="102061">391</cx:pt>
          <cx:pt idx="102062">409</cx:pt>
          <cx:pt idx="102063">409</cx:pt>
          <cx:pt idx="102064">388</cx:pt>
          <cx:pt idx="102065">392</cx:pt>
          <cx:pt idx="102066">354</cx:pt>
          <cx:pt idx="102067">395</cx:pt>
          <cx:pt idx="102068">321</cx:pt>
          <cx:pt idx="102069">191</cx:pt>
          <cx:pt idx="102070">140</cx:pt>
          <cx:pt idx="102071">65</cx:pt>
          <cx:pt idx="102072">23</cx:pt>
          <cx:pt idx="102073">42</cx:pt>
          <cx:pt idx="102074">97</cx:pt>
          <cx:pt idx="102075">159</cx:pt>
          <cx:pt idx="102076">225</cx:pt>
          <cx:pt idx="102077">372</cx:pt>
          <cx:pt idx="102078">367</cx:pt>
          <cx:pt idx="102079">373</cx:pt>
          <cx:pt idx="102080">430</cx:pt>
          <cx:pt idx="102081">473</cx:pt>
          <cx:pt idx="102082">443</cx:pt>
          <cx:pt idx="102083">446</cx:pt>
          <cx:pt idx="102084">399</cx:pt>
          <cx:pt idx="102085">437</cx:pt>
          <cx:pt idx="102086">435</cx:pt>
          <cx:pt idx="102087">446</cx:pt>
          <cx:pt idx="102088">399</cx:pt>
          <cx:pt idx="102089">402</cx:pt>
          <cx:pt idx="102090">367</cx:pt>
          <cx:pt idx="102091">385</cx:pt>
          <cx:pt idx="102092">286</cx:pt>
          <cx:pt idx="102093">187</cx:pt>
          <cx:pt idx="102094">138</cx:pt>
          <cx:pt idx="102095">81</cx:pt>
          <cx:pt idx="102096">43</cx:pt>
          <cx:pt idx="102097">34</cx:pt>
          <cx:pt idx="102098">84</cx:pt>
          <cx:pt idx="102099">131</cx:pt>
          <cx:pt idx="102100">221</cx:pt>
          <cx:pt idx="102101">421</cx:pt>
          <cx:pt idx="102102">370</cx:pt>
          <cx:pt idx="102103">371</cx:pt>
          <cx:pt idx="102104">416</cx:pt>
          <cx:pt idx="102105">455</cx:pt>
          <cx:pt idx="102106">434</cx:pt>
          <cx:pt idx="102107">444</cx:pt>
          <cx:pt idx="102108">419</cx:pt>
          <cx:pt idx="102109">432</cx:pt>
          <cx:pt idx="102110">391</cx:pt>
          <cx:pt idx="102111">429</cx:pt>
          <cx:pt idx="102112">427</cx:pt>
          <cx:pt idx="102113">398</cx:pt>
          <cx:pt idx="102114">336</cx:pt>
          <cx:pt idx="102115">371</cx:pt>
          <cx:pt idx="102116">309</cx:pt>
          <cx:pt idx="102117">193</cx:pt>
          <cx:pt idx="102118">149</cx:pt>
          <cx:pt idx="102119">68</cx:pt>
          <cx:pt idx="102120">41</cx:pt>
          <cx:pt idx="102121">38</cx:pt>
          <cx:pt idx="102122">82</cx:pt>
          <cx:pt idx="102123">133</cx:pt>
          <cx:pt idx="102124">238</cx:pt>
          <cx:pt idx="102125">408</cx:pt>
          <cx:pt idx="102126">382</cx:pt>
          <cx:pt idx="102127">382</cx:pt>
          <cx:pt idx="102128">434</cx:pt>
          <cx:pt idx="102129">489</cx:pt>
          <cx:pt idx="102130">458</cx:pt>
          <cx:pt idx="102131">455</cx:pt>
          <cx:pt idx="102132">398</cx:pt>
          <cx:pt idx="102133">431</cx:pt>
          <cx:pt idx="102134">413</cx:pt>
          <cx:pt idx="102135">443</cx:pt>
          <cx:pt idx="102136">421</cx:pt>
          <cx:pt idx="102137">417</cx:pt>
          <cx:pt idx="102138">358</cx:pt>
          <cx:pt idx="102139">386</cx:pt>
          <cx:pt idx="102140">313</cx:pt>
          <cx:pt idx="102141">188</cx:pt>
          <cx:pt idx="102142">133</cx:pt>
          <cx:pt idx="102143">72</cx:pt>
          <cx:pt idx="102144">34</cx:pt>
          <cx:pt idx="102145">33</cx:pt>
          <cx:pt idx="102146">58</cx:pt>
          <cx:pt idx="102147">139</cx:pt>
          <cx:pt idx="102148">239</cx:pt>
          <cx:pt idx="102149">422</cx:pt>
          <cx:pt idx="102150">359</cx:pt>
          <cx:pt idx="102151">376</cx:pt>
          <cx:pt idx="102152">389</cx:pt>
          <cx:pt idx="102153">469</cx:pt>
          <cx:pt idx="102154">451</cx:pt>
          <cx:pt idx="102155">449</cx:pt>
          <cx:pt idx="102156">407</cx:pt>
          <cx:pt idx="102157">430</cx:pt>
          <cx:pt idx="102158">429</cx:pt>
          <cx:pt idx="102159">414</cx:pt>
          <cx:pt idx="102160">408</cx:pt>
          <cx:pt idx="102161">398</cx:pt>
          <cx:pt idx="102162">348</cx:pt>
          <cx:pt idx="102163">348</cx:pt>
          <cx:pt idx="102164">343</cx:pt>
          <cx:pt idx="102165">212</cx:pt>
          <cx:pt idx="102166">142</cx:pt>
          <cx:pt idx="102167">107</cx:pt>
          <cx:pt idx="102168">54</cx:pt>
          <cx:pt idx="102169">49</cx:pt>
          <cx:pt idx="102170">70</cx:pt>
          <cx:pt idx="102171">132</cx:pt>
          <cx:pt idx="102172">212</cx:pt>
          <cx:pt idx="102173">361</cx:pt>
          <cx:pt idx="102174">325</cx:pt>
          <cx:pt idx="102175">384</cx:pt>
          <cx:pt idx="102176">358</cx:pt>
          <cx:pt idx="102177">450</cx:pt>
          <cx:pt idx="102178">428</cx:pt>
          <cx:pt idx="102179">470</cx:pt>
          <cx:pt idx="102180">420</cx:pt>
          <cx:pt idx="102181">432</cx:pt>
          <cx:pt idx="102182">394</cx:pt>
          <cx:pt idx="102183">419</cx:pt>
          <cx:pt idx="102184">393</cx:pt>
          <cx:pt idx="102185">415</cx:pt>
          <cx:pt idx="102186">371</cx:pt>
          <cx:pt idx="102187">350</cx:pt>
          <cx:pt idx="102188">350</cx:pt>
          <cx:pt idx="102189">240</cx:pt>
          <cx:pt idx="102190">144</cx:pt>
          <cx:pt idx="102191">82</cx:pt>
          <cx:pt idx="102192">55</cx:pt>
          <cx:pt idx="102193">38</cx:pt>
          <cx:pt idx="102194">51</cx:pt>
          <cx:pt idx="102195">110</cx:pt>
          <cx:pt idx="102196">252</cx:pt>
          <cx:pt idx="102197">399</cx:pt>
          <cx:pt idx="102198">368</cx:pt>
          <cx:pt idx="102199">394</cx:pt>
          <cx:pt idx="102200">447</cx:pt>
          <cx:pt idx="102201">456</cx:pt>
          <cx:pt idx="102202">415</cx:pt>
          <cx:pt idx="102203">456</cx:pt>
          <cx:pt idx="102204">467</cx:pt>
          <cx:pt idx="102205">438</cx:pt>
          <cx:pt idx="102206">409</cx:pt>
          <cx:pt idx="102207">450</cx:pt>
          <cx:pt idx="102208">425</cx:pt>
          <cx:pt idx="102209">433</cx:pt>
          <cx:pt idx="102210">382</cx:pt>
          <cx:pt idx="102211">382</cx:pt>
          <cx:pt idx="102212">324</cx:pt>
          <cx:pt idx="102213">205</cx:pt>
          <cx:pt idx="102214">149</cx:pt>
          <cx:pt idx="102215">77</cx:pt>
          <cx:pt idx="102216">45</cx:pt>
          <cx:pt idx="102217">48</cx:pt>
          <cx:pt idx="102218">93</cx:pt>
          <cx:pt idx="102219">128</cx:pt>
          <cx:pt idx="102220">219</cx:pt>
          <cx:pt idx="102221">408</cx:pt>
          <cx:pt idx="102222">362</cx:pt>
          <cx:pt idx="102223">389</cx:pt>
          <cx:pt idx="102224">429</cx:pt>
          <cx:pt idx="102225">478</cx:pt>
          <cx:pt idx="102226">433</cx:pt>
          <cx:pt idx="102227">436</cx:pt>
          <cx:pt idx="102228">397</cx:pt>
          <cx:pt idx="102229">435</cx:pt>
          <cx:pt idx="102230">438</cx:pt>
          <cx:pt idx="102231">412</cx:pt>
          <cx:pt idx="102232">400</cx:pt>
          <cx:pt idx="102233">396</cx:pt>
          <cx:pt idx="102234">339</cx:pt>
          <cx:pt idx="102235">384</cx:pt>
          <cx:pt idx="102236">344</cx:pt>
          <cx:pt idx="102237">203</cx:pt>
          <cx:pt idx="102238">142</cx:pt>
          <cx:pt idx="102239">62</cx:pt>
          <cx:pt idx="102240">40</cx:pt>
          <cx:pt idx="102241">47</cx:pt>
          <cx:pt idx="102242">101</cx:pt>
          <cx:pt idx="102243">143</cx:pt>
          <cx:pt idx="102244">224</cx:pt>
          <cx:pt idx="102245">389</cx:pt>
          <cx:pt idx="102246">342</cx:pt>
          <cx:pt idx="102247">380</cx:pt>
          <cx:pt idx="102248">432</cx:pt>
          <cx:pt idx="102249">461</cx:pt>
          <cx:pt idx="102250">411</cx:pt>
          <cx:pt idx="102251">412</cx:pt>
          <cx:pt idx="102252">382</cx:pt>
          <cx:pt idx="102253">428</cx:pt>
          <cx:pt idx="102254">415</cx:pt>
          <cx:pt idx="102255">450</cx:pt>
          <cx:pt idx="102256">418</cx:pt>
          <cx:pt idx="102257">432</cx:pt>
          <cx:pt idx="102258">359</cx:pt>
          <cx:pt idx="102259">385</cx:pt>
          <cx:pt idx="102260">331</cx:pt>
          <cx:pt idx="102261">203</cx:pt>
          <cx:pt idx="102262">145</cx:pt>
          <cx:pt idx="102263">68</cx:pt>
          <cx:pt idx="102264">46</cx:pt>
          <cx:pt idx="102265">38</cx:pt>
          <cx:pt idx="102266">89</cx:pt>
          <cx:pt idx="102267">133</cx:pt>
          <cx:pt idx="102268">212</cx:pt>
          <cx:pt idx="102269">406</cx:pt>
          <cx:pt idx="102270">368</cx:pt>
          <cx:pt idx="102271">386</cx:pt>
          <cx:pt idx="102272">431</cx:pt>
          <cx:pt idx="102273">449</cx:pt>
          <cx:pt idx="102274">460</cx:pt>
          <cx:pt idx="102275">490</cx:pt>
          <cx:pt idx="102276">409</cx:pt>
          <cx:pt idx="102277">425</cx:pt>
          <cx:pt idx="102278">404</cx:pt>
          <cx:pt idx="102279">427</cx:pt>
          <cx:pt idx="102280">442</cx:pt>
          <cx:pt idx="102281">421</cx:pt>
          <cx:pt idx="102282">373</cx:pt>
          <cx:pt idx="102283">394</cx:pt>
          <cx:pt idx="102284">309</cx:pt>
          <cx:pt idx="102285">211</cx:pt>
          <cx:pt idx="102286">132</cx:pt>
          <cx:pt idx="102287">66</cx:pt>
          <cx:pt idx="102288">45</cx:pt>
          <cx:pt idx="102289">34</cx:pt>
          <cx:pt idx="102290">93</cx:pt>
          <cx:pt idx="102291">138</cx:pt>
          <cx:pt idx="102292">237</cx:pt>
          <cx:pt idx="102293">414</cx:pt>
          <cx:pt idx="102294">392</cx:pt>
          <cx:pt idx="102295">401</cx:pt>
          <cx:pt idx="102296">438</cx:pt>
          <cx:pt idx="102297">487</cx:pt>
          <cx:pt idx="102298">454</cx:pt>
          <cx:pt idx="102299">474</cx:pt>
          <cx:pt idx="102300">426</cx:pt>
          <cx:pt idx="102301">459</cx:pt>
          <cx:pt idx="102302">448</cx:pt>
          <cx:pt idx="102303">423</cx:pt>
          <cx:pt idx="102304">426</cx:pt>
          <cx:pt idx="102305">389</cx:pt>
          <cx:pt idx="102306">362</cx:pt>
          <cx:pt idx="102307">371</cx:pt>
          <cx:pt idx="102308">311</cx:pt>
          <cx:pt idx="102309">210</cx:pt>
          <cx:pt idx="102310">129</cx:pt>
          <cx:pt idx="102311">78</cx:pt>
          <cx:pt idx="102312">31</cx:pt>
          <cx:pt idx="102313">35</cx:pt>
          <cx:pt idx="102314">67</cx:pt>
          <cx:pt idx="102315">147</cx:pt>
          <cx:pt idx="102316">242</cx:pt>
          <cx:pt idx="102317">413</cx:pt>
          <cx:pt idx="102318">376</cx:pt>
          <cx:pt idx="102319">402</cx:pt>
          <cx:pt idx="102320">400</cx:pt>
          <cx:pt idx="102321">481</cx:pt>
          <cx:pt idx="102322">428</cx:pt>
          <cx:pt idx="102323">449</cx:pt>
          <cx:pt idx="102324">422</cx:pt>
          <cx:pt idx="102325">436</cx:pt>
          <cx:pt idx="102326">460</cx:pt>
          <cx:pt idx="102327">417</cx:pt>
          <cx:pt idx="102328">437</cx:pt>
          <cx:pt idx="102329">384</cx:pt>
          <cx:pt idx="102330">321</cx:pt>
          <cx:pt idx="102331">345</cx:pt>
          <cx:pt idx="102332">319</cx:pt>
          <cx:pt idx="102333">220</cx:pt>
          <cx:pt idx="102334">151</cx:pt>
          <cx:pt idx="102335">95</cx:pt>
          <cx:pt idx="102336">36</cx:pt>
          <cx:pt idx="102337">38</cx:pt>
          <cx:pt idx="102338">68</cx:pt>
          <cx:pt idx="102339">118</cx:pt>
          <cx:pt idx="102340">203</cx:pt>
          <cx:pt idx="102341">393</cx:pt>
          <cx:pt idx="102342">373</cx:pt>
          <cx:pt idx="102343">379</cx:pt>
          <cx:pt idx="102344">383</cx:pt>
          <cx:pt idx="102345">446</cx:pt>
          <cx:pt idx="102346">442</cx:pt>
          <cx:pt idx="102347">462</cx:pt>
          <cx:pt idx="102348">425</cx:pt>
          <cx:pt idx="102349">444</cx:pt>
          <cx:pt idx="102350">425</cx:pt>
          <cx:pt idx="102351">440</cx:pt>
          <cx:pt idx="102352">430</cx:pt>
          <cx:pt idx="102353">421</cx:pt>
          <cx:pt idx="102354">368</cx:pt>
          <cx:pt idx="102355">375</cx:pt>
          <cx:pt idx="102356">346</cx:pt>
          <cx:pt idx="102357">187</cx:pt>
          <cx:pt idx="102358">143</cx:pt>
          <cx:pt idx="102359">88</cx:pt>
          <cx:pt idx="102360">59</cx:pt>
          <cx:pt idx="102361">45</cx:pt>
          <cx:pt idx="102362">59</cx:pt>
          <cx:pt idx="102363">112</cx:pt>
          <cx:pt idx="102364">230</cx:pt>
          <cx:pt idx="102365">374</cx:pt>
          <cx:pt idx="102366">376</cx:pt>
          <cx:pt idx="102367">402</cx:pt>
          <cx:pt idx="102368">442</cx:pt>
          <cx:pt idx="102369">464</cx:pt>
          <cx:pt idx="102370">440</cx:pt>
          <cx:pt idx="102371">452</cx:pt>
          <cx:pt idx="102372">427</cx:pt>
          <cx:pt idx="102373">441</cx:pt>
          <cx:pt idx="102374">417</cx:pt>
          <cx:pt idx="102375">467</cx:pt>
          <cx:pt idx="102376">394</cx:pt>
          <cx:pt idx="102377">430</cx:pt>
          <cx:pt idx="102378">365</cx:pt>
          <cx:pt idx="102379">390</cx:pt>
          <cx:pt idx="102380">314</cx:pt>
          <cx:pt idx="102381">213</cx:pt>
          <cx:pt idx="102382">141</cx:pt>
          <cx:pt idx="102383">64</cx:pt>
          <cx:pt idx="102384">39</cx:pt>
          <cx:pt idx="102385">47</cx:pt>
          <cx:pt idx="102386">92</cx:pt>
          <cx:pt idx="102387">130</cx:pt>
          <cx:pt idx="102388">241</cx:pt>
          <cx:pt idx="102389">395</cx:pt>
          <cx:pt idx="102390">365</cx:pt>
          <cx:pt idx="102391">386</cx:pt>
          <cx:pt idx="102392">415</cx:pt>
          <cx:pt idx="102393">452</cx:pt>
          <cx:pt idx="102394">434</cx:pt>
          <cx:pt idx="102395">434</cx:pt>
          <cx:pt idx="102396">387</cx:pt>
          <cx:pt idx="102397">446</cx:pt>
          <cx:pt idx="102398">406</cx:pt>
          <cx:pt idx="102399">428</cx:pt>
          <cx:pt idx="102400">410</cx:pt>
          <cx:pt idx="102401">402</cx:pt>
          <cx:pt idx="102402">363</cx:pt>
          <cx:pt idx="102403">370</cx:pt>
          <cx:pt idx="102404">309</cx:pt>
          <cx:pt idx="102405">185</cx:pt>
          <cx:pt idx="102406">137</cx:pt>
          <cx:pt idx="102407">79</cx:pt>
          <cx:pt idx="102408">40</cx:pt>
          <cx:pt idx="102409">43</cx:pt>
          <cx:pt idx="102410">94</cx:pt>
          <cx:pt idx="102411">142</cx:pt>
          <cx:pt idx="102412">223</cx:pt>
          <cx:pt idx="102413">383</cx:pt>
          <cx:pt idx="102414">359</cx:pt>
          <cx:pt idx="102415">379</cx:pt>
          <cx:pt idx="102416">425</cx:pt>
          <cx:pt idx="102417">466</cx:pt>
          <cx:pt idx="102418">431</cx:pt>
          <cx:pt idx="102419">430</cx:pt>
          <cx:pt idx="102420">417</cx:pt>
          <cx:pt idx="102421">442</cx:pt>
          <cx:pt idx="102422">422</cx:pt>
          <cx:pt idx="102423">455</cx:pt>
          <cx:pt idx="102424">412</cx:pt>
          <cx:pt idx="102425">408</cx:pt>
          <cx:pt idx="102426">358</cx:pt>
          <cx:pt idx="102427">386</cx:pt>
          <cx:pt idx="102428">298</cx:pt>
          <cx:pt idx="102429">172</cx:pt>
          <cx:pt idx="102430">112</cx:pt>
          <cx:pt idx="102431">59</cx:pt>
          <cx:pt idx="102432">41</cx:pt>
          <cx:pt idx="102433">32</cx:pt>
          <cx:pt idx="102434">78</cx:pt>
          <cx:pt idx="102435">128</cx:pt>
          <cx:pt idx="102436">218</cx:pt>
          <cx:pt idx="102437">420</cx:pt>
          <cx:pt idx="102438">374</cx:pt>
          <cx:pt idx="102439">402</cx:pt>
          <cx:pt idx="102440">409</cx:pt>
          <cx:pt idx="102441">456</cx:pt>
          <cx:pt idx="102442">432</cx:pt>
          <cx:pt idx="102443">460</cx:pt>
          <cx:pt idx="102444">392</cx:pt>
          <cx:pt idx="102445">453</cx:pt>
          <cx:pt idx="102446">417</cx:pt>
          <cx:pt idx="102447">410</cx:pt>
          <cx:pt idx="102448">449</cx:pt>
          <cx:pt idx="102449">448</cx:pt>
          <cx:pt idx="102450">363</cx:pt>
          <cx:pt idx="102451">390</cx:pt>
          <cx:pt idx="102452">313</cx:pt>
          <cx:pt idx="102453">189</cx:pt>
          <cx:pt idx="102454">129</cx:pt>
          <cx:pt idx="102455">68</cx:pt>
          <cx:pt idx="102456">37</cx:pt>
          <cx:pt idx="102457">33</cx:pt>
          <cx:pt idx="102458">85</cx:pt>
          <cx:pt idx="102459">136</cx:pt>
          <cx:pt idx="102460">249</cx:pt>
          <cx:pt idx="102461">440</cx:pt>
          <cx:pt idx="102462">388</cx:pt>
          <cx:pt idx="102463">401</cx:pt>
          <cx:pt idx="102464">438</cx:pt>
          <cx:pt idx="102465">460</cx:pt>
          <cx:pt idx="102466">481</cx:pt>
          <cx:pt idx="102467">463</cx:pt>
          <cx:pt idx="102468">426</cx:pt>
          <cx:pt idx="102469">463</cx:pt>
          <cx:pt idx="102470">441</cx:pt>
          <cx:pt idx="102471">431</cx:pt>
          <cx:pt idx="102472">439</cx:pt>
          <cx:pt idx="102473">439</cx:pt>
          <cx:pt idx="102474">366</cx:pt>
          <cx:pt idx="102475">386</cx:pt>
          <cx:pt idx="102476">319</cx:pt>
          <cx:pt idx="102477">197</cx:pt>
          <cx:pt idx="102478">129</cx:pt>
          <cx:pt idx="102479">69</cx:pt>
          <cx:pt idx="102480">32</cx:pt>
          <cx:pt idx="102481">42</cx:pt>
          <cx:pt idx="102482">68</cx:pt>
          <cx:pt idx="102483">145</cx:pt>
          <cx:pt idx="102484">254</cx:pt>
          <cx:pt idx="102485">398</cx:pt>
          <cx:pt idx="102486">334</cx:pt>
          <cx:pt idx="102487">379</cx:pt>
          <cx:pt idx="102488">385</cx:pt>
          <cx:pt idx="102489">443</cx:pt>
          <cx:pt idx="102490">428</cx:pt>
          <cx:pt idx="102491">462</cx:pt>
          <cx:pt idx="102492">390</cx:pt>
          <cx:pt idx="102493">433</cx:pt>
          <cx:pt idx="102494">443</cx:pt>
          <cx:pt idx="102495">394</cx:pt>
          <cx:pt idx="102496">403</cx:pt>
          <cx:pt idx="102497">366</cx:pt>
          <cx:pt idx="102498">318</cx:pt>
          <cx:pt idx="102499">344</cx:pt>
          <cx:pt idx="102500">292</cx:pt>
          <cx:pt idx="102501">196</cx:pt>
          <cx:pt idx="102502">134</cx:pt>
          <cx:pt idx="102503">94</cx:pt>
          <cx:pt idx="102504">52</cx:pt>
          <cx:pt idx="102505">41</cx:pt>
          <cx:pt idx="102506">51</cx:pt>
          <cx:pt idx="102507">117</cx:pt>
          <cx:pt idx="102508">215</cx:pt>
          <cx:pt idx="102509">362</cx:pt>
          <cx:pt idx="102510">337</cx:pt>
          <cx:pt idx="102511">359</cx:pt>
          <cx:pt idx="102512">362</cx:pt>
          <cx:pt idx="102513">436</cx:pt>
          <cx:pt idx="102514">425</cx:pt>
          <cx:pt idx="102515">458</cx:pt>
          <cx:pt idx="102516">422</cx:pt>
          <cx:pt idx="102517">446</cx:pt>
          <cx:pt idx="102518">420</cx:pt>
          <cx:pt idx="102519">437</cx:pt>
          <cx:pt idx="102520">435</cx:pt>
          <cx:pt idx="102521">433</cx:pt>
          <cx:pt idx="102522">369</cx:pt>
          <cx:pt idx="102523">378</cx:pt>
          <cx:pt idx="102524">316</cx:pt>
          <cx:pt idx="102525">178</cx:pt>
          <cx:pt idx="102526">131</cx:pt>
          <cx:pt idx="102527">87</cx:pt>
          <cx:pt idx="102528">53</cx:pt>
          <cx:pt idx="102529">46</cx:pt>
          <cx:pt idx="102530">56</cx:pt>
          <cx:pt idx="102531">118</cx:pt>
          <cx:pt idx="102532">259</cx:pt>
          <cx:pt idx="102533">418</cx:pt>
          <cx:pt idx="102534">357</cx:pt>
          <cx:pt idx="102535">428</cx:pt>
          <cx:pt idx="102536">437</cx:pt>
          <cx:pt idx="102537">484</cx:pt>
          <cx:pt idx="102538">455</cx:pt>
          <cx:pt idx="102539">452</cx:pt>
          <cx:pt idx="102540">449</cx:pt>
          <cx:pt idx="102541">496</cx:pt>
          <cx:pt idx="102542">409</cx:pt>
          <cx:pt idx="102543">420</cx:pt>
          <cx:pt idx="102544">419</cx:pt>
          <cx:pt idx="102545">414</cx:pt>
          <cx:pt idx="102546">365</cx:pt>
          <cx:pt idx="102547">390</cx:pt>
          <cx:pt idx="102548">301</cx:pt>
          <cx:pt idx="102549">187</cx:pt>
          <cx:pt idx="102550">140</cx:pt>
          <cx:pt idx="102551">54</cx:pt>
          <cx:pt idx="102552">34</cx:pt>
          <cx:pt idx="102553">42</cx:pt>
          <cx:pt idx="102554">83</cx:pt>
          <cx:pt idx="102555">123</cx:pt>
          <cx:pt idx="102556">224</cx:pt>
          <cx:pt idx="102557">432</cx:pt>
          <cx:pt idx="102558">372</cx:pt>
          <cx:pt idx="102559">401</cx:pt>
          <cx:pt idx="102560">417</cx:pt>
          <cx:pt idx="102561">485</cx:pt>
          <cx:pt idx="102562">438</cx:pt>
          <cx:pt idx="102563">431</cx:pt>
          <cx:pt idx="102564">387</cx:pt>
          <cx:pt idx="102565">427</cx:pt>
          <cx:pt idx="102566">404</cx:pt>
          <cx:pt idx="102567">404</cx:pt>
          <cx:pt idx="102568">425</cx:pt>
          <cx:pt idx="102569">415</cx:pt>
          <cx:pt idx="102570">346</cx:pt>
          <cx:pt idx="102571">391</cx:pt>
          <cx:pt idx="102572">303</cx:pt>
          <cx:pt idx="102573">191</cx:pt>
          <cx:pt idx="102574">143</cx:pt>
          <cx:pt idx="102575">70</cx:pt>
          <cx:pt idx="102576">30</cx:pt>
          <cx:pt idx="102577">40</cx:pt>
          <cx:pt idx="102578">83</cx:pt>
          <cx:pt idx="102579">135</cx:pt>
          <cx:pt idx="102580">221</cx:pt>
          <cx:pt idx="102581">419</cx:pt>
          <cx:pt idx="102582">379</cx:pt>
          <cx:pt idx="102583">411</cx:pt>
          <cx:pt idx="102584">428</cx:pt>
          <cx:pt idx="102585">511</cx:pt>
          <cx:pt idx="102586">478</cx:pt>
          <cx:pt idx="102587">469</cx:pt>
          <cx:pt idx="102588">403</cx:pt>
          <cx:pt idx="102589">463</cx:pt>
          <cx:pt idx="102590">458</cx:pt>
          <cx:pt idx="102591">456</cx:pt>
          <cx:pt idx="102592">416</cx:pt>
          <cx:pt idx="102593">434</cx:pt>
          <cx:pt idx="102594">375</cx:pt>
          <cx:pt idx="102595">375</cx:pt>
          <cx:pt idx="102596">313</cx:pt>
          <cx:pt idx="102597">202</cx:pt>
          <cx:pt idx="102598">142</cx:pt>
          <cx:pt idx="102599">76</cx:pt>
          <cx:pt idx="102600">42</cx:pt>
          <cx:pt idx="102601">32</cx:pt>
          <cx:pt idx="102602">80</cx:pt>
          <cx:pt idx="102603">124</cx:pt>
          <cx:pt idx="102604">233</cx:pt>
          <cx:pt idx="102605">427</cx:pt>
          <cx:pt idx="102606">393</cx:pt>
          <cx:pt idx="102607">397</cx:pt>
          <cx:pt idx="102608">413</cx:pt>
          <cx:pt idx="102609">505</cx:pt>
          <cx:pt idx="102610">503</cx:pt>
          <cx:pt idx="102611">507</cx:pt>
          <cx:pt idx="102612">469</cx:pt>
          <cx:pt idx="102613">489</cx:pt>
          <cx:pt idx="102614">473</cx:pt>
          <cx:pt idx="102615">450</cx:pt>
          <cx:pt idx="102616">432</cx:pt>
          <cx:pt idx="102617">448</cx:pt>
          <cx:pt idx="102618">372</cx:pt>
          <cx:pt idx="102619">391</cx:pt>
          <cx:pt idx="102620">362</cx:pt>
          <cx:pt idx="102621">246</cx:pt>
          <cx:pt idx="102622">159</cx:pt>
          <cx:pt idx="102623">95</cx:pt>
          <cx:pt idx="102624">53</cx:pt>
          <cx:pt idx="102625">43</cx:pt>
          <cx:pt idx="102626">81</cx:pt>
          <cx:pt idx="102627">127</cx:pt>
          <cx:pt idx="102628">243</cx:pt>
          <cx:pt idx="102629">423</cx:pt>
          <cx:pt idx="102630">374</cx:pt>
          <cx:pt idx="102631">408</cx:pt>
          <cx:pt idx="102632">457</cx:pt>
          <cx:pt idx="102633">486</cx:pt>
          <cx:pt idx="102634">475</cx:pt>
          <cx:pt idx="102635">494</cx:pt>
          <cx:pt idx="102636">454</cx:pt>
          <cx:pt idx="102637">498</cx:pt>
          <cx:pt idx="102638">470</cx:pt>
          <cx:pt idx="102639">437</cx:pt>
          <cx:pt idx="102640">451</cx:pt>
          <cx:pt idx="102641">426</cx:pt>
          <cx:pt idx="102642">402</cx:pt>
          <cx:pt idx="102643">391</cx:pt>
          <cx:pt idx="102644">337</cx:pt>
          <cx:pt idx="102645">212</cx:pt>
          <cx:pt idx="102646">142</cx:pt>
          <cx:pt idx="102647">85</cx:pt>
          <cx:pt idx="102648">39</cx:pt>
          <cx:pt idx="102649">31</cx:pt>
          <cx:pt idx="102650">61</cx:pt>
          <cx:pt idx="102651">133</cx:pt>
          <cx:pt idx="102652">227</cx:pt>
          <cx:pt idx="102653">401</cx:pt>
          <cx:pt idx="102654">335</cx:pt>
          <cx:pt idx="102655">376</cx:pt>
          <cx:pt idx="102656">388</cx:pt>
          <cx:pt idx="102657">444</cx:pt>
          <cx:pt idx="102658">469</cx:pt>
          <cx:pt idx="102659">457</cx:pt>
          <cx:pt idx="102660">420</cx:pt>
          <cx:pt idx="102661">445</cx:pt>
          <cx:pt idx="102662">447</cx:pt>
          <cx:pt idx="102663">429</cx:pt>
          <cx:pt idx="102664">400</cx:pt>
          <cx:pt idx="102665">399</cx:pt>
          <cx:pt idx="102666">347</cx:pt>
          <cx:pt idx="102667">350</cx:pt>
          <cx:pt idx="102668">303</cx:pt>
          <cx:pt idx="102669">195</cx:pt>
          <cx:pt idx="102670">153</cx:pt>
          <cx:pt idx="102671">94</cx:pt>
          <cx:pt idx="102672">52</cx:pt>
          <cx:pt idx="102673">43</cx:pt>
          <cx:pt idx="102674">60</cx:pt>
          <cx:pt idx="102675">112</cx:pt>
          <cx:pt idx="102676">209</cx:pt>
          <cx:pt idx="102677">358</cx:pt>
          <cx:pt idx="102678">339</cx:pt>
          <cx:pt idx="102679">355</cx:pt>
          <cx:pt idx="102680">378</cx:pt>
          <cx:pt idx="102681">438</cx:pt>
          <cx:pt idx="102682">431</cx:pt>
          <cx:pt idx="102683">471</cx:pt>
          <cx:pt idx="102684">423</cx:pt>
          <cx:pt idx="102685">473</cx:pt>
          <cx:pt idx="102686">434</cx:pt>
          <cx:pt idx="102687">406</cx:pt>
          <cx:pt idx="102688">414</cx:pt>
          <cx:pt idx="102689">444</cx:pt>
          <cx:pt idx="102690">362</cx:pt>
          <cx:pt idx="102691">363</cx:pt>
          <cx:pt idx="102692">305</cx:pt>
          <cx:pt idx="102693">192</cx:pt>
          <cx:pt idx="102694">132</cx:pt>
          <cx:pt idx="102695">90</cx:pt>
          <cx:pt idx="102696">63</cx:pt>
          <cx:pt idx="102697">41</cx:pt>
          <cx:pt idx="102698">52</cx:pt>
          <cx:pt idx="102699">113</cx:pt>
          <cx:pt idx="102700">226</cx:pt>
          <cx:pt idx="102701">401</cx:pt>
          <cx:pt idx="102702">369</cx:pt>
          <cx:pt idx="102703">389</cx:pt>
          <cx:pt idx="102704">423</cx:pt>
          <cx:pt idx="102705">473</cx:pt>
          <cx:pt idx="102706">451</cx:pt>
          <cx:pt idx="102707">471</cx:pt>
          <cx:pt idx="102708">431</cx:pt>
          <cx:pt idx="102709">446</cx:pt>
          <cx:pt idx="102710">430</cx:pt>
          <cx:pt idx="102711">434</cx:pt>
          <cx:pt idx="102712">415</cx:pt>
          <cx:pt idx="102713">426</cx:pt>
          <cx:pt idx="102714">347</cx:pt>
          <cx:pt idx="102715">366</cx:pt>
          <cx:pt idx="102716">323</cx:pt>
          <cx:pt idx="102717">184</cx:pt>
          <cx:pt idx="102718">127</cx:pt>
          <cx:pt idx="102719">65</cx:pt>
          <cx:pt idx="102720">33</cx:pt>
          <cx:pt idx="102721">32</cx:pt>
          <cx:pt idx="102722">88</cx:pt>
          <cx:pt idx="102723">124</cx:pt>
          <cx:pt idx="102724">230</cx:pt>
          <cx:pt idx="102725">411</cx:pt>
          <cx:pt idx="102726">357</cx:pt>
          <cx:pt idx="102727">408</cx:pt>
          <cx:pt idx="102728">418</cx:pt>
          <cx:pt idx="102729">475</cx:pt>
          <cx:pt idx="102730">428</cx:pt>
          <cx:pt idx="102731">453</cx:pt>
          <cx:pt idx="102732">401</cx:pt>
          <cx:pt idx="102733">433</cx:pt>
          <cx:pt idx="102734">428</cx:pt>
          <cx:pt idx="102735">409</cx:pt>
          <cx:pt idx="102736">428</cx:pt>
          <cx:pt idx="102737">417</cx:pt>
          <cx:pt idx="102738">348</cx:pt>
          <cx:pt idx="102739">395</cx:pt>
          <cx:pt idx="102740">297</cx:pt>
          <cx:pt idx="102741">191</cx:pt>
          <cx:pt idx="102742">131</cx:pt>
          <cx:pt idx="102743">59</cx:pt>
          <cx:pt idx="102744">36</cx:pt>
          <cx:pt idx="102745">37</cx:pt>
          <cx:pt idx="102746">82</cx:pt>
          <cx:pt idx="102747">125</cx:pt>
          <cx:pt idx="102748">222</cx:pt>
          <cx:pt idx="102749">394</cx:pt>
          <cx:pt idx="102750">352</cx:pt>
          <cx:pt idx="102751">385</cx:pt>
          <cx:pt idx="102752">443</cx:pt>
          <cx:pt idx="102753">498</cx:pt>
          <cx:pt idx="102754">425</cx:pt>
          <cx:pt idx="102755">429</cx:pt>
          <cx:pt idx="102756">394</cx:pt>
          <cx:pt idx="102757">436</cx:pt>
          <cx:pt idx="102758">472</cx:pt>
          <cx:pt idx="102759">437</cx:pt>
          <cx:pt idx="102760">417</cx:pt>
          <cx:pt idx="102761">426</cx:pt>
          <cx:pt idx="102762">357</cx:pt>
          <cx:pt idx="102763">380</cx:pt>
          <cx:pt idx="102764">293</cx:pt>
          <cx:pt idx="102765">182</cx:pt>
          <cx:pt idx="102766">133</cx:pt>
          <cx:pt idx="102767">61</cx:pt>
          <cx:pt idx="102768">40</cx:pt>
          <cx:pt idx="102769">33</cx:pt>
          <cx:pt idx="102770">86</cx:pt>
          <cx:pt idx="102771">120</cx:pt>
          <cx:pt idx="102772">230</cx:pt>
          <cx:pt idx="102773">412</cx:pt>
          <cx:pt idx="102774">343</cx:pt>
          <cx:pt idx="102775">382</cx:pt>
          <cx:pt idx="102776">420</cx:pt>
          <cx:pt idx="102777">468</cx:pt>
          <cx:pt idx="102778">455</cx:pt>
          <cx:pt idx="102779">470</cx:pt>
          <cx:pt idx="102780">417</cx:pt>
          <cx:pt idx="102781">426</cx:pt>
          <cx:pt idx="102782">429</cx:pt>
          <cx:pt idx="102783">434</cx:pt>
          <cx:pt idx="102784">430</cx:pt>
          <cx:pt idx="102785">408</cx:pt>
          <cx:pt idx="102786">350</cx:pt>
          <cx:pt idx="102787">389</cx:pt>
          <cx:pt idx="102788">308</cx:pt>
          <cx:pt idx="102789">185</cx:pt>
          <cx:pt idx="102790">124</cx:pt>
          <cx:pt idx="102791">57</cx:pt>
          <cx:pt idx="102792">32</cx:pt>
          <cx:pt idx="102793">42</cx:pt>
          <cx:pt idx="102794">85</cx:pt>
          <cx:pt idx="102795">127</cx:pt>
          <cx:pt idx="102796">164</cx:pt>
          <cx:pt idx="102797">256</cx:pt>
          <cx:pt idx="102798">322</cx:pt>
          <cx:pt idx="102799">380</cx:pt>
          <cx:pt idx="102800">447</cx:pt>
          <cx:pt idx="102801">493</cx:pt>
          <cx:pt idx="102802">452</cx:pt>
          <cx:pt idx="102803">492</cx:pt>
          <cx:pt idx="102804">446</cx:pt>
          <cx:pt idx="102805">477</cx:pt>
          <cx:pt idx="102806">459</cx:pt>
          <cx:pt idx="102807">420</cx:pt>
          <cx:pt idx="102808">415</cx:pt>
          <cx:pt idx="102809">435</cx:pt>
          <cx:pt idx="102810">359</cx:pt>
          <cx:pt idx="102811">372</cx:pt>
          <cx:pt idx="102812">330</cx:pt>
          <cx:pt idx="102813">208</cx:pt>
          <cx:pt idx="102814">144</cx:pt>
          <cx:pt idx="102815">78</cx:pt>
          <cx:pt idx="102816">42</cx:pt>
          <cx:pt idx="102817">33</cx:pt>
          <cx:pt idx="102818">58</cx:pt>
          <cx:pt idx="102819">130</cx:pt>
          <cx:pt idx="102820">244</cx:pt>
          <cx:pt idx="102821">384</cx:pt>
          <cx:pt idx="102822">331</cx:pt>
          <cx:pt idx="102823">351</cx:pt>
          <cx:pt idx="102824">408</cx:pt>
          <cx:pt idx="102825">449</cx:pt>
          <cx:pt idx="102826">425</cx:pt>
          <cx:pt idx="102827">431</cx:pt>
          <cx:pt idx="102828">379</cx:pt>
          <cx:pt idx="102829">445</cx:pt>
          <cx:pt idx="102830">425</cx:pt>
          <cx:pt idx="102831">396</cx:pt>
          <cx:pt idx="102832">411</cx:pt>
          <cx:pt idx="102833">381</cx:pt>
          <cx:pt idx="102834">314</cx:pt>
          <cx:pt idx="102835">329</cx:pt>
          <cx:pt idx="102836">292</cx:pt>
          <cx:pt idx="102837">185</cx:pt>
          <cx:pt idx="102838">136</cx:pt>
          <cx:pt idx="102839">93</cx:pt>
          <cx:pt idx="102840">41</cx:pt>
          <cx:pt idx="102841">35</cx:pt>
          <cx:pt idx="102842">58</cx:pt>
          <cx:pt idx="102843">116</cx:pt>
          <cx:pt idx="102844">207</cx:pt>
          <cx:pt idx="102845">334</cx:pt>
          <cx:pt idx="102846">319</cx:pt>
          <cx:pt idx="102847">351</cx:pt>
          <cx:pt idx="102848">359</cx:pt>
          <cx:pt idx="102849">430</cx:pt>
          <cx:pt idx="102850">444</cx:pt>
          <cx:pt idx="102851">464</cx:pt>
          <cx:pt idx="102852">432</cx:pt>
          <cx:pt idx="102853">462</cx:pt>
          <cx:pt idx="102854">413</cx:pt>
          <cx:pt idx="102855">447</cx:pt>
          <cx:pt idx="102856">420</cx:pt>
          <cx:pt idx="102857">446</cx:pt>
          <cx:pt idx="102858">365</cx:pt>
          <cx:pt idx="102859">381</cx:pt>
          <cx:pt idx="102860">296</cx:pt>
          <cx:pt idx="102861">186</cx:pt>
          <cx:pt idx="102862">153</cx:pt>
          <cx:pt idx="102863">86</cx:pt>
          <cx:pt idx="102864">62</cx:pt>
          <cx:pt idx="102865">46</cx:pt>
          <cx:pt idx="102866">66</cx:pt>
          <cx:pt idx="102867">118</cx:pt>
          <cx:pt idx="102868">242</cx:pt>
          <cx:pt idx="102869">404</cx:pt>
          <cx:pt idx="102870">385</cx:pt>
          <cx:pt idx="102871">392</cx:pt>
          <cx:pt idx="102872">435</cx:pt>
          <cx:pt idx="102873">482</cx:pt>
          <cx:pt idx="102874">442</cx:pt>
          <cx:pt idx="102875">464</cx:pt>
          <cx:pt idx="102876">427</cx:pt>
          <cx:pt idx="102877">463</cx:pt>
          <cx:pt idx="102878">444</cx:pt>
          <cx:pt idx="102879">441</cx:pt>
          <cx:pt idx="102880">447</cx:pt>
          <cx:pt idx="102881">444</cx:pt>
          <cx:pt idx="102882">346</cx:pt>
          <cx:pt idx="102883">380</cx:pt>
          <cx:pt idx="102884">311</cx:pt>
          <cx:pt idx="102885">211</cx:pt>
          <cx:pt idx="102886">129</cx:pt>
          <cx:pt idx="102887">60</cx:pt>
          <cx:pt idx="102888">29</cx:pt>
          <cx:pt idx="102889">34</cx:pt>
          <cx:pt idx="102890">80</cx:pt>
          <cx:pt idx="102891">134</cx:pt>
          <cx:pt idx="102892">222</cx:pt>
          <cx:pt idx="102893">425</cx:pt>
          <cx:pt idx="102894">379</cx:pt>
          <cx:pt idx="102895">383</cx:pt>
          <cx:pt idx="102896">431</cx:pt>
          <cx:pt idx="102897">491</cx:pt>
          <cx:pt idx="102898">443</cx:pt>
          <cx:pt idx="102899">465</cx:pt>
          <cx:pt idx="102900">426</cx:pt>
          <cx:pt idx="102901">445</cx:pt>
          <cx:pt idx="102902">407</cx:pt>
          <cx:pt idx="102903">427</cx:pt>
          <cx:pt idx="102904">408</cx:pt>
          <cx:pt idx="102905">419</cx:pt>
          <cx:pt idx="102906">351</cx:pt>
          <cx:pt idx="102907">387</cx:pt>
          <cx:pt idx="102908">305</cx:pt>
          <cx:pt idx="102909">183</cx:pt>
          <cx:pt idx="102910">119</cx:pt>
          <cx:pt idx="102911">60</cx:pt>
          <cx:pt idx="102912">39</cx:pt>
          <cx:pt idx="102913">47</cx:pt>
          <cx:pt idx="102914">74</cx:pt>
          <cx:pt idx="102915">122</cx:pt>
          <cx:pt idx="102916">215</cx:pt>
          <cx:pt idx="102917">389</cx:pt>
          <cx:pt idx="102918">370</cx:pt>
          <cx:pt idx="102919">385</cx:pt>
          <cx:pt idx="102920">442</cx:pt>
          <cx:pt idx="102921">457</cx:pt>
          <cx:pt idx="102922">436</cx:pt>
          <cx:pt idx="102923">434</cx:pt>
          <cx:pt idx="102924">409</cx:pt>
          <cx:pt idx="102925">428</cx:pt>
          <cx:pt idx="102926">413</cx:pt>
          <cx:pt idx="102927">431</cx:pt>
          <cx:pt idx="102928">409</cx:pt>
          <cx:pt idx="102929">421</cx:pt>
          <cx:pt idx="102930">371</cx:pt>
          <cx:pt idx="102931">373</cx:pt>
          <cx:pt idx="102932">292</cx:pt>
          <cx:pt idx="102933">183</cx:pt>
          <cx:pt idx="102934">120</cx:pt>
          <cx:pt idx="102935">68</cx:pt>
          <cx:pt idx="102936">45</cx:pt>
          <cx:pt idx="102937">35</cx:pt>
          <cx:pt idx="102938">83</cx:pt>
          <cx:pt idx="102939">121</cx:pt>
          <cx:pt idx="102940">220</cx:pt>
          <cx:pt idx="102941">416</cx:pt>
          <cx:pt idx="102942">370</cx:pt>
          <cx:pt idx="102943">393</cx:pt>
          <cx:pt idx="102944">425</cx:pt>
          <cx:pt idx="102945">444</cx:pt>
          <cx:pt idx="102946">449</cx:pt>
          <cx:pt idx="102947">465</cx:pt>
          <cx:pt idx="102948">414</cx:pt>
          <cx:pt idx="102949">439</cx:pt>
          <cx:pt idx="102950">431</cx:pt>
          <cx:pt idx="102951">421</cx:pt>
          <cx:pt idx="102952">433</cx:pt>
          <cx:pt idx="102953">412</cx:pt>
          <cx:pt idx="102954">359</cx:pt>
          <cx:pt idx="102955">389</cx:pt>
          <cx:pt idx="102956">322</cx:pt>
          <cx:pt idx="102957">205</cx:pt>
          <cx:pt idx="102958">133</cx:pt>
          <cx:pt idx="102959">59</cx:pt>
          <cx:pt idx="102960">36</cx:pt>
          <cx:pt idx="102961">35</cx:pt>
          <cx:pt idx="102962">77</cx:pt>
          <cx:pt idx="102963">136</cx:pt>
          <cx:pt idx="102964">232</cx:pt>
          <cx:pt idx="102965">419</cx:pt>
          <cx:pt idx="102966">382</cx:pt>
          <cx:pt idx="102967">409</cx:pt>
          <cx:pt idx="102968">442</cx:pt>
          <cx:pt idx="102969">477</cx:pt>
          <cx:pt idx="102970">446</cx:pt>
          <cx:pt idx="102971">446</cx:pt>
          <cx:pt idx="102972">439</cx:pt>
          <cx:pt idx="102973">459</cx:pt>
          <cx:pt idx="102974">428</cx:pt>
          <cx:pt idx="102975">420</cx:pt>
          <cx:pt idx="102976">444</cx:pt>
          <cx:pt idx="102977">438</cx:pt>
          <cx:pt idx="102978">375</cx:pt>
          <cx:pt idx="102979">376</cx:pt>
          <cx:pt idx="102980">300</cx:pt>
          <cx:pt idx="102981">202</cx:pt>
          <cx:pt idx="102982">145</cx:pt>
          <cx:pt idx="102983">59</cx:pt>
          <cx:pt idx="102984">32</cx:pt>
          <cx:pt idx="102985">27</cx:pt>
          <cx:pt idx="102986">65</cx:pt>
          <cx:pt idx="102987">129</cx:pt>
          <cx:pt idx="102988">222</cx:pt>
          <cx:pt idx="102989">383</cx:pt>
          <cx:pt idx="102990">351</cx:pt>
          <cx:pt idx="102991">356</cx:pt>
          <cx:pt idx="102992">365</cx:pt>
          <cx:pt idx="102993">425</cx:pt>
          <cx:pt idx="102994">435</cx:pt>
          <cx:pt idx="102995">439</cx:pt>
          <cx:pt idx="102996">374</cx:pt>
          <cx:pt idx="102997">419</cx:pt>
          <cx:pt idx="102998">451</cx:pt>
          <cx:pt idx="102999">411</cx:pt>
          <cx:pt idx="103000">404</cx:pt>
          <cx:pt idx="103001">369</cx:pt>
          <cx:pt idx="103002">338</cx:pt>
          <cx:pt idx="103003">324</cx:pt>
          <cx:pt idx="103004">302</cx:pt>
          <cx:pt idx="103005">186</cx:pt>
          <cx:pt idx="103006">140</cx:pt>
          <cx:pt idx="103007">83</cx:pt>
          <cx:pt idx="103008">35</cx:pt>
          <cx:pt idx="103009">35</cx:pt>
          <cx:pt idx="103010">56</cx:pt>
          <cx:pt idx="103011">115</cx:pt>
          <cx:pt idx="103012">201</cx:pt>
          <cx:pt idx="103013">354</cx:pt>
          <cx:pt idx="103014">343</cx:pt>
          <cx:pt idx="103015">355</cx:pt>
          <cx:pt idx="103016">372</cx:pt>
          <cx:pt idx="103017">440</cx:pt>
          <cx:pt idx="103018">434</cx:pt>
          <cx:pt idx="103019">463</cx:pt>
          <cx:pt idx="103020">426</cx:pt>
          <cx:pt idx="103021">451</cx:pt>
          <cx:pt idx="103022">422</cx:pt>
          <cx:pt idx="103023">430</cx:pt>
          <cx:pt idx="103024">433</cx:pt>
          <cx:pt idx="103025">424</cx:pt>
          <cx:pt idx="103026">375</cx:pt>
          <cx:pt idx="103027">360</cx:pt>
          <cx:pt idx="103028">321</cx:pt>
          <cx:pt idx="103029">166</cx:pt>
          <cx:pt idx="103030">123</cx:pt>
          <cx:pt idx="103031">74</cx:pt>
          <cx:pt idx="103032">46</cx:pt>
          <cx:pt idx="103033">38</cx:pt>
          <cx:pt idx="103034">60</cx:pt>
          <cx:pt idx="103035">104</cx:pt>
          <cx:pt idx="103036">235</cx:pt>
          <cx:pt idx="103037">370</cx:pt>
          <cx:pt idx="103038">336</cx:pt>
          <cx:pt idx="103039">383</cx:pt>
          <cx:pt idx="103040">403</cx:pt>
          <cx:pt idx="103041">461</cx:pt>
          <cx:pt idx="103042">424</cx:pt>
          <cx:pt idx="103043">446</cx:pt>
          <cx:pt idx="103044">423</cx:pt>
          <cx:pt idx="103045">479</cx:pt>
          <cx:pt idx="103046">432</cx:pt>
          <cx:pt idx="103047">405</cx:pt>
          <cx:pt idx="103048">409</cx:pt>
          <cx:pt idx="103049">424</cx:pt>
          <cx:pt idx="103050">365</cx:pt>
          <cx:pt idx="103051">375</cx:pt>
          <cx:pt idx="103052">305</cx:pt>
          <cx:pt idx="103053">179</cx:pt>
          <cx:pt idx="103054">110</cx:pt>
          <cx:pt idx="103055">40</cx:pt>
          <cx:pt idx="103056">29</cx:pt>
          <cx:pt idx="103057">31</cx:pt>
          <cx:pt idx="103058">73</cx:pt>
          <cx:pt idx="103059">119</cx:pt>
          <cx:pt idx="103060">203</cx:pt>
          <cx:pt idx="103061">388</cx:pt>
          <cx:pt idx="103062">321</cx:pt>
          <cx:pt idx="103063">363</cx:pt>
          <cx:pt idx="103064">410</cx:pt>
          <cx:pt idx="103065">467</cx:pt>
          <cx:pt idx="103066">431</cx:pt>
          <cx:pt idx="103067">440</cx:pt>
          <cx:pt idx="103068">403</cx:pt>
          <cx:pt idx="103069">416</cx:pt>
          <cx:pt idx="103070">403</cx:pt>
          <cx:pt idx="103071">420</cx:pt>
          <cx:pt idx="103072">410</cx:pt>
          <cx:pt idx="103073">403</cx:pt>
          <cx:pt idx="103074">329</cx:pt>
          <cx:pt idx="103075">380</cx:pt>
          <cx:pt idx="103076">299</cx:pt>
          <cx:pt idx="103077">174</cx:pt>
          <cx:pt idx="103078">113</cx:pt>
          <cx:pt idx="103079">47</cx:pt>
          <cx:pt idx="103080">26</cx:pt>
          <cx:pt idx="103081">34</cx:pt>
          <cx:pt idx="103082">72</cx:pt>
          <cx:pt idx="103083">116</cx:pt>
          <cx:pt idx="103084">191</cx:pt>
          <cx:pt idx="103085">383</cx:pt>
          <cx:pt idx="103086">347</cx:pt>
          <cx:pt idx="103087">389</cx:pt>
          <cx:pt idx="103088">407</cx:pt>
          <cx:pt idx="103089">472</cx:pt>
          <cx:pt idx="103090">453</cx:pt>
          <cx:pt idx="103091">435</cx:pt>
          <cx:pt idx="103092">413</cx:pt>
          <cx:pt idx="103093">465</cx:pt>
          <cx:pt idx="103094">447</cx:pt>
          <cx:pt idx="103095">439</cx:pt>
          <cx:pt idx="103096">386</cx:pt>
          <cx:pt idx="103097">420</cx:pt>
          <cx:pt idx="103098">345</cx:pt>
          <cx:pt idx="103099">386</cx:pt>
          <cx:pt idx="103100">302</cx:pt>
          <cx:pt idx="103101">201</cx:pt>
          <cx:pt idx="103102">132</cx:pt>
          <cx:pt idx="103103">57</cx:pt>
          <cx:pt idx="103104">31</cx:pt>
          <cx:pt idx="103105">27</cx:pt>
          <cx:pt idx="103106">70</cx:pt>
          <cx:pt idx="103107">117</cx:pt>
          <cx:pt idx="103108">205</cx:pt>
          <cx:pt idx="103109">389</cx:pt>
          <cx:pt idx="103110">330</cx:pt>
          <cx:pt idx="103111">356</cx:pt>
          <cx:pt idx="103112">382</cx:pt>
          <cx:pt idx="103113">465</cx:pt>
          <cx:pt idx="103114">441</cx:pt>
          <cx:pt idx="103115">453</cx:pt>
          <cx:pt idx="103116">367</cx:pt>
          <cx:pt idx="103117">423</cx:pt>
          <cx:pt idx="103118">404</cx:pt>
          <cx:pt idx="103119">427</cx:pt>
          <cx:pt idx="103120">402</cx:pt>
          <cx:pt idx="103121">417</cx:pt>
          <cx:pt idx="103122">328</cx:pt>
          <cx:pt idx="103123">378</cx:pt>
          <cx:pt idx="103124">324</cx:pt>
          <cx:pt idx="103125">179</cx:pt>
          <cx:pt idx="103126">126</cx:pt>
          <cx:pt idx="103127">61</cx:pt>
          <cx:pt idx="103128">27</cx:pt>
          <cx:pt idx="103129">30</cx:pt>
          <cx:pt idx="103130">83</cx:pt>
          <cx:pt idx="103131">124</cx:pt>
          <cx:pt idx="103132">217</cx:pt>
          <cx:pt idx="103133">393</cx:pt>
          <cx:pt idx="103134">345</cx:pt>
          <cx:pt idx="103135">372</cx:pt>
          <cx:pt idx="103136">432</cx:pt>
          <cx:pt idx="103137">485</cx:pt>
          <cx:pt idx="103138">435</cx:pt>
          <cx:pt idx="103139">448</cx:pt>
          <cx:pt idx="103140">396</cx:pt>
          <cx:pt idx="103141">456</cx:pt>
          <cx:pt idx="103142">462</cx:pt>
          <cx:pt idx="103143">426</cx:pt>
          <cx:pt idx="103144">387</cx:pt>
          <cx:pt idx="103145">409</cx:pt>
          <cx:pt idx="103146">353</cx:pt>
          <cx:pt idx="103147">404</cx:pt>
          <cx:pt idx="103148">296</cx:pt>
          <cx:pt idx="103149">196</cx:pt>
          <cx:pt idx="103150">133</cx:pt>
          <cx:pt idx="103151">65</cx:pt>
          <cx:pt idx="103152">30</cx:pt>
          <cx:pt idx="103153">37</cx:pt>
          <cx:pt idx="103154">61</cx:pt>
          <cx:pt idx="103155">111</cx:pt>
          <cx:pt idx="103156">207</cx:pt>
          <cx:pt idx="103157">354</cx:pt>
          <cx:pt idx="103158">334</cx:pt>
          <cx:pt idx="103159">355</cx:pt>
          <cx:pt idx="103160">379</cx:pt>
          <cx:pt idx="103161">474</cx:pt>
          <cx:pt idx="103162">437</cx:pt>
          <cx:pt idx="103163">417</cx:pt>
          <cx:pt idx="103164">391</cx:pt>
          <cx:pt idx="103165">396</cx:pt>
          <cx:pt idx="103166">434</cx:pt>
          <cx:pt idx="103167">398</cx:pt>
          <cx:pt idx="103168">407</cx:pt>
          <cx:pt idx="103169">385</cx:pt>
          <cx:pt idx="103170">325</cx:pt>
          <cx:pt idx="103171">330</cx:pt>
          <cx:pt idx="103172">295</cx:pt>
          <cx:pt idx="103173">180</cx:pt>
          <cx:pt idx="103174">140</cx:pt>
          <cx:pt idx="103175">97</cx:pt>
          <cx:pt idx="103176">31</cx:pt>
          <cx:pt idx="103177">36</cx:pt>
          <cx:pt idx="103178">50</cx:pt>
          <cx:pt idx="103179">109</cx:pt>
          <cx:pt idx="103180">200</cx:pt>
          <cx:pt idx="103181">322</cx:pt>
          <cx:pt idx="103182">306</cx:pt>
          <cx:pt idx="103183">342</cx:pt>
          <cx:pt idx="103184">380</cx:pt>
          <cx:pt idx="103185">430</cx:pt>
          <cx:pt idx="103186">441</cx:pt>
          <cx:pt idx="103187">438</cx:pt>
          <cx:pt idx="103188">410</cx:pt>
          <cx:pt idx="103189">442</cx:pt>
          <cx:pt idx="103190">439</cx:pt>
          <cx:pt idx="103191">434</cx:pt>
          <cx:pt idx="103192">438</cx:pt>
          <cx:pt idx="103193">425</cx:pt>
          <cx:pt idx="103194">358</cx:pt>
          <cx:pt idx="103195">383</cx:pt>
          <cx:pt idx="103196">324</cx:pt>
          <cx:pt idx="103197">174</cx:pt>
          <cx:pt idx="103198">132</cx:pt>
          <cx:pt idx="103199">76</cx:pt>
          <cx:pt idx="103200">47</cx:pt>
          <cx:pt idx="103201">36</cx:pt>
          <cx:pt idx="103202">57</cx:pt>
          <cx:pt idx="103203">95</cx:pt>
          <cx:pt idx="103204">214</cx:pt>
          <cx:pt idx="103205">384</cx:pt>
          <cx:pt idx="103206">341</cx:pt>
          <cx:pt idx="103207">375</cx:pt>
          <cx:pt idx="103208">418</cx:pt>
          <cx:pt idx="103209">461</cx:pt>
          <cx:pt idx="103210">427</cx:pt>
          <cx:pt idx="103211">464</cx:pt>
          <cx:pt idx="103212">420</cx:pt>
          <cx:pt idx="103213">424</cx:pt>
          <cx:pt idx="103214">418</cx:pt>
          <cx:pt idx="103215">407</cx:pt>
          <cx:pt idx="103216">375</cx:pt>
          <cx:pt idx="103217">387</cx:pt>
          <cx:pt idx="103218">354</cx:pt>
          <cx:pt idx="103219">384</cx:pt>
          <cx:pt idx="103220">283</cx:pt>
          <cx:pt idx="103221">178</cx:pt>
          <cx:pt idx="103222">111</cx:pt>
          <cx:pt idx="103223">52</cx:pt>
          <cx:pt idx="103224">28</cx:pt>
          <cx:pt idx="103225">37</cx:pt>
          <cx:pt idx="103226">75</cx:pt>
          <cx:pt idx="103227">127</cx:pt>
          <cx:pt idx="103228">225</cx:pt>
          <cx:pt idx="103229">376</cx:pt>
          <cx:pt idx="103230">341</cx:pt>
          <cx:pt idx="103231">369</cx:pt>
          <cx:pt idx="103232">390</cx:pt>
          <cx:pt idx="103233">462</cx:pt>
          <cx:pt idx="103234">454</cx:pt>
          <cx:pt idx="103235">429</cx:pt>
          <cx:pt idx="103236">404</cx:pt>
          <cx:pt idx="103237">429</cx:pt>
          <cx:pt idx="103238">421</cx:pt>
          <cx:pt idx="103239">382</cx:pt>
          <cx:pt idx="103240">393</cx:pt>
          <cx:pt idx="103241">387</cx:pt>
          <cx:pt idx="103242">320</cx:pt>
          <cx:pt idx="103243">361</cx:pt>
          <cx:pt idx="103244">296</cx:pt>
          <cx:pt idx="103245">152</cx:pt>
          <cx:pt idx="103246">97</cx:pt>
          <cx:pt idx="103247">43</cx:pt>
          <cx:pt idx="103248">25</cx:pt>
          <cx:pt idx="103249">41</cx:pt>
          <cx:pt idx="103250">68</cx:pt>
          <cx:pt idx="103251">116</cx:pt>
          <cx:pt idx="103252">214</cx:pt>
          <cx:pt idx="103253">360</cx:pt>
          <cx:pt idx="103254">330</cx:pt>
          <cx:pt idx="103255">362</cx:pt>
          <cx:pt idx="103256">413</cx:pt>
          <cx:pt idx="103257">465</cx:pt>
          <cx:pt idx="103258">436</cx:pt>
          <cx:pt idx="103259">408</cx:pt>
          <cx:pt idx="103260">401</cx:pt>
          <cx:pt idx="103261">434</cx:pt>
          <cx:pt idx="103262">416</cx:pt>
          <cx:pt idx="103263">390</cx:pt>
          <cx:pt idx="103264">394</cx:pt>
          <cx:pt idx="103265">415</cx:pt>
          <cx:pt idx="103266">355</cx:pt>
          <cx:pt idx="103267">380</cx:pt>
          <cx:pt idx="103268">298</cx:pt>
          <cx:pt idx="103269">161</cx:pt>
          <cx:pt idx="103270">109</cx:pt>
          <cx:pt idx="103271">49</cx:pt>
          <cx:pt idx="103272">30</cx:pt>
          <cx:pt idx="103273">32</cx:pt>
          <cx:pt idx="103274">72</cx:pt>
          <cx:pt idx="103275">120</cx:pt>
          <cx:pt idx="103276">208</cx:pt>
          <cx:pt idx="103277">396</cx:pt>
          <cx:pt idx="103278">349</cx:pt>
          <cx:pt idx="103279">359</cx:pt>
          <cx:pt idx="103280">406</cx:pt>
          <cx:pt idx="103281">463</cx:pt>
          <cx:pt idx="103282">434</cx:pt>
          <cx:pt idx="103283">444</cx:pt>
          <cx:pt idx="103284">387</cx:pt>
          <cx:pt idx="103285">394</cx:pt>
          <cx:pt idx="103286">381</cx:pt>
          <cx:pt idx="103287">375</cx:pt>
          <cx:pt idx="103288">405</cx:pt>
          <cx:pt idx="103289">386</cx:pt>
          <cx:pt idx="103290">290</cx:pt>
          <cx:pt idx="103291">368</cx:pt>
          <cx:pt idx="103292">309</cx:pt>
          <cx:pt idx="103293">164</cx:pt>
          <cx:pt idx="103294">112</cx:pt>
          <cx:pt idx="103295">52</cx:pt>
          <cx:pt idx="103296">32</cx:pt>
          <cx:pt idx="103297">31</cx:pt>
          <cx:pt idx="103298">78</cx:pt>
          <cx:pt idx="103299">103</cx:pt>
          <cx:pt idx="103300">228</cx:pt>
          <cx:pt idx="103301">404</cx:pt>
          <cx:pt idx="103302">363</cx:pt>
          <cx:pt idx="103303">393</cx:pt>
          <cx:pt idx="103304">418</cx:pt>
          <cx:pt idx="103305">462</cx:pt>
          <cx:pt idx="103306">432</cx:pt>
          <cx:pt idx="103307">449</cx:pt>
          <cx:pt idx="103308">392</cx:pt>
          <cx:pt idx="103309">458</cx:pt>
          <cx:pt idx="103310">421</cx:pt>
          <cx:pt idx="103311">399</cx:pt>
          <cx:pt idx="103312">389</cx:pt>
          <cx:pt idx="103313">395</cx:pt>
          <cx:pt idx="103314">365</cx:pt>
          <cx:pt idx="103315">340</cx:pt>
          <cx:pt idx="103316">302</cx:pt>
          <cx:pt idx="103317">205</cx:pt>
          <cx:pt idx="103318">132</cx:pt>
          <cx:pt idx="103319">66</cx:pt>
          <cx:pt idx="103320">29</cx:pt>
          <cx:pt idx="103321">29</cx:pt>
          <cx:pt idx="103322">55</cx:pt>
          <cx:pt idx="103323">125</cx:pt>
          <cx:pt idx="103324">222</cx:pt>
          <cx:pt idx="103325">380</cx:pt>
          <cx:pt idx="103326">330</cx:pt>
          <cx:pt idx="103327">352</cx:pt>
          <cx:pt idx="103328">375</cx:pt>
          <cx:pt idx="103329">467</cx:pt>
          <cx:pt idx="103330">450</cx:pt>
          <cx:pt idx="103331">440</cx:pt>
          <cx:pt idx="103332">392</cx:pt>
          <cx:pt idx="103333">423</cx:pt>
          <cx:pt idx="103334">422</cx:pt>
          <cx:pt idx="103335">386</cx:pt>
          <cx:pt idx="103336">389</cx:pt>
          <cx:pt idx="103337">356</cx:pt>
          <cx:pt idx="103338">319</cx:pt>
          <cx:pt idx="103339">318</cx:pt>
          <cx:pt idx="103340">279</cx:pt>
          <cx:pt idx="103341">176</cx:pt>
          <cx:pt idx="103342">130</cx:pt>
          <cx:pt idx="103343">76</cx:pt>
          <cx:pt idx="103344">31</cx:pt>
          <cx:pt idx="103345">35</cx:pt>
          <cx:pt idx="103346">47</cx:pt>
          <cx:pt idx="103347">107</cx:pt>
          <cx:pt idx="103348">208</cx:pt>
          <cx:pt idx="103349">339</cx:pt>
          <cx:pt idx="103350">315</cx:pt>
          <cx:pt idx="103351">331</cx:pt>
          <cx:pt idx="103352">347</cx:pt>
          <cx:pt idx="103353">441</cx:pt>
          <cx:pt idx="103354">441</cx:pt>
          <cx:pt idx="103355">431</cx:pt>
          <cx:pt idx="103356">408</cx:pt>
          <cx:pt idx="103357">443</cx:pt>
          <cx:pt idx="103358">415</cx:pt>
          <cx:pt idx="103359">424</cx:pt>
          <cx:pt idx="103360">426</cx:pt>
          <cx:pt idx="103361">417</cx:pt>
          <cx:pt idx="103362">344</cx:pt>
          <cx:pt idx="103363">353</cx:pt>
          <cx:pt idx="103364">312</cx:pt>
          <cx:pt idx="103365">154</cx:pt>
          <cx:pt idx="103366">117</cx:pt>
          <cx:pt idx="103367">63</cx:pt>
          <cx:pt idx="103368">31</cx:pt>
          <cx:pt idx="103369">36</cx:pt>
          <cx:pt idx="103370">58</cx:pt>
          <cx:pt idx="103371">100</cx:pt>
          <cx:pt idx="103372">223</cx:pt>
          <cx:pt idx="103373">395</cx:pt>
          <cx:pt idx="103374">362</cx:pt>
          <cx:pt idx="103375">366</cx:pt>
          <cx:pt idx="103376">421</cx:pt>
          <cx:pt idx="103377">470</cx:pt>
          <cx:pt idx="103378">427</cx:pt>
          <cx:pt idx="103379">427</cx:pt>
          <cx:pt idx="103380">396</cx:pt>
          <cx:pt idx="103381">448</cx:pt>
          <cx:pt idx="103382">442</cx:pt>
          <cx:pt idx="103383">422</cx:pt>
          <cx:pt idx="103384">412</cx:pt>
          <cx:pt idx="103385">424</cx:pt>
          <cx:pt idx="103386">353</cx:pt>
          <cx:pt idx="103387">385</cx:pt>
          <cx:pt idx="103388">306</cx:pt>
          <cx:pt idx="103389">181</cx:pt>
          <cx:pt idx="103390">103</cx:pt>
          <cx:pt idx="103391">50</cx:pt>
          <cx:pt idx="103392">30</cx:pt>
          <cx:pt idx="103393">27</cx:pt>
          <cx:pt idx="103394">64</cx:pt>
          <cx:pt idx="103395">122</cx:pt>
          <cx:pt idx="103396">225</cx:pt>
          <cx:pt idx="103397">384</cx:pt>
          <cx:pt idx="103398">343</cx:pt>
          <cx:pt idx="103399">375</cx:pt>
          <cx:pt idx="103400">416</cx:pt>
          <cx:pt idx="103401">466</cx:pt>
          <cx:pt idx="103402">439</cx:pt>
          <cx:pt idx="103403">423</cx:pt>
          <cx:pt idx="103404">410</cx:pt>
          <cx:pt idx="103405">440</cx:pt>
          <cx:pt idx="103406">409</cx:pt>
          <cx:pt idx="103407">387</cx:pt>
          <cx:pt idx="103408">397</cx:pt>
          <cx:pt idx="103409">382</cx:pt>
          <cx:pt idx="103410">321</cx:pt>
          <cx:pt idx="103411">373</cx:pt>
          <cx:pt idx="103412">299</cx:pt>
          <cx:pt idx="103413">160</cx:pt>
          <cx:pt idx="103414">115</cx:pt>
          <cx:pt idx="103415">49</cx:pt>
          <cx:pt idx="103416">31</cx:pt>
          <cx:pt idx="103417">43</cx:pt>
          <cx:pt idx="103418">75</cx:pt>
          <cx:pt idx="103419">121</cx:pt>
          <cx:pt idx="103420">217</cx:pt>
          <cx:pt idx="103421">367</cx:pt>
          <cx:pt idx="103422">334</cx:pt>
          <cx:pt idx="103423">374</cx:pt>
          <cx:pt idx="103424">416</cx:pt>
          <cx:pt idx="103425">468</cx:pt>
          <cx:pt idx="103426">449</cx:pt>
          <cx:pt idx="103427">425</cx:pt>
          <cx:pt idx="103428">397</cx:pt>
          <cx:pt idx="103429">448</cx:pt>
          <cx:pt idx="103430">434</cx:pt>
          <cx:pt idx="103431">416</cx:pt>
          <cx:pt idx="103432">404</cx:pt>
          <cx:pt idx="103433">425</cx:pt>
          <cx:pt idx="103434">327</cx:pt>
          <cx:pt idx="103435">388</cx:pt>
          <cx:pt idx="103436">306</cx:pt>
          <cx:pt idx="103437">179</cx:pt>
          <cx:pt idx="103438">127</cx:pt>
          <cx:pt idx="103439">57</cx:pt>
          <cx:pt idx="103440">32</cx:pt>
          <cx:pt idx="103441">40</cx:pt>
          <cx:pt idx="103442">75</cx:pt>
          <cx:pt idx="103443">119</cx:pt>
          <cx:pt idx="103444">205</cx:pt>
          <cx:pt idx="103445">391</cx:pt>
          <cx:pt idx="103446">355</cx:pt>
          <cx:pt idx="103447">387</cx:pt>
          <cx:pt idx="103448">412</cx:pt>
          <cx:pt idx="103449">479</cx:pt>
          <cx:pt idx="103450">462</cx:pt>
          <cx:pt idx="103451">468</cx:pt>
          <cx:pt idx="103452">411</cx:pt>
          <cx:pt idx="103453">415</cx:pt>
          <cx:pt idx="103454">423</cx:pt>
          <cx:pt idx="103455">417</cx:pt>
          <cx:pt idx="103456">420</cx:pt>
          <cx:pt idx="103457">419</cx:pt>
          <cx:pt idx="103458">350</cx:pt>
          <cx:pt idx="103459">375</cx:pt>
          <cx:pt idx="103460">312</cx:pt>
          <cx:pt idx="103461">184</cx:pt>
          <cx:pt idx="103462">125</cx:pt>
          <cx:pt idx="103463">49</cx:pt>
          <cx:pt idx="103464">29</cx:pt>
          <cx:pt idx="103465">39</cx:pt>
          <cx:pt idx="103466">80</cx:pt>
          <cx:pt idx="103467">112</cx:pt>
          <cx:pt idx="103468">219</cx:pt>
          <cx:pt idx="103469">384</cx:pt>
          <cx:pt idx="103470">352</cx:pt>
          <cx:pt idx="103471">387</cx:pt>
          <cx:pt idx="103472">459</cx:pt>
          <cx:pt idx="103473">484</cx:pt>
          <cx:pt idx="103474">466</cx:pt>
          <cx:pt idx="103475">447</cx:pt>
          <cx:pt idx="103476">420</cx:pt>
          <cx:pt idx="103477">477</cx:pt>
          <cx:pt idx="103478">468</cx:pt>
          <cx:pt idx="103479">415</cx:pt>
          <cx:pt idx="103480">404</cx:pt>
          <cx:pt idx="103481">424</cx:pt>
          <cx:pt idx="103482">365</cx:pt>
          <cx:pt idx="103483">389</cx:pt>
          <cx:pt idx="103484">317</cx:pt>
          <cx:pt idx="103485">201</cx:pt>
          <cx:pt idx="103486">129</cx:pt>
          <cx:pt idx="103487">58</cx:pt>
          <cx:pt idx="103488">30</cx:pt>
          <cx:pt idx="103489">33</cx:pt>
          <cx:pt idx="103490">51</cx:pt>
          <cx:pt idx="103491">116</cx:pt>
          <cx:pt idx="103492">220</cx:pt>
          <cx:pt idx="103493">367</cx:pt>
          <cx:pt idx="103494">343</cx:pt>
          <cx:pt idx="103495">368</cx:pt>
          <cx:pt idx="103496">380</cx:pt>
          <cx:pt idx="103497">440</cx:pt>
          <cx:pt idx="103498">429</cx:pt>
          <cx:pt idx="103499">429</cx:pt>
          <cx:pt idx="103500">395</cx:pt>
          <cx:pt idx="103501">440</cx:pt>
          <cx:pt idx="103502">434</cx:pt>
          <cx:pt idx="103503">399</cx:pt>
          <cx:pt idx="103504">385</cx:pt>
          <cx:pt idx="103505">394</cx:pt>
          <cx:pt idx="103506">285</cx:pt>
          <cx:pt idx="103507">311</cx:pt>
          <cx:pt idx="103508">290</cx:pt>
          <cx:pt idx="103509">185</cx:pt>
          <cx:pt idx="103510">142</cx:pt>
          <cx:pt idx="103511">78</cx:pt>
          <cx:pt idx="103512">37</cx:pt>
          <cx:pt idx="103513">37</cx:pt>
          <cx:pt idx="103514">48</cx:pt>
          <cx:pt idx="103515">107</cx:pt>
          <cx:pt idx="103516">210</cx:pt>
          <cx:pt idx="103517">298</cx:pt>
          <cx:pt idx="103518">335</cx:pt>
          <cx:pt idx="103519">325</cx:pt>
          <cx:pt idx="103520">336</cx:pt>
          <cx:pt idx="103521">464</cx:pt>
          <cx:pt idx="103522">460</cx:pt>
          <cx:pt idx="103523">444</cx:pt>
          <cx:pt idx="103524">393</cx:pt>
          <cx:pt idx="103525">427</cx:pt>
          <cx:pt idx="103526">396</cx:pt>
          <cx:pt idx="103527">408</cx:pt>
          <cx:pt idx="103528">422</cx:pt>
          <cx:pt idx="103529">421</cx:pt>
          <cx:pt idx="103530">345</cx:pt>
          <cx:pt idx="103531">362</cx:pt>
          <cx:pt idx="103532">321</cx:pt>
          <cx:pt idx="103533">180</cx:pt>
          <cx:pt idx="103534">125</cx:pt>
          <cx:pt idx="103535">60</cx:pt>
          <cx:pt idx="103536">39</cx:pt>
          <cx:pt idx="103537">33</cx:pt>
          <cx:pt idx="103538">50</cx:pt>
          <cx:pt idx="103539">91</cx:pt>
          <cx:pt idx="103540">221</cx:pt>
          <cx:pt idx="103541">371</cx:pt>
          <cx:pt idx="103542">357</cx:pt>
          <cx:pt idx="103543">359</cx:pt>
          <cx:pt idx="103544">395</cx:pt>
          <cx:pt idx="103545">455</cx:pt>
          <cx:pt idx="103546">417</cx:pt>
          <cx:pt idx="103547">426</cx:pt>
          <cx:pt idx="103548">372</cx:pt>
          <cx:pt idx="103549">415</cx:pt>
          <cx:pt idx="103550">395</cx:pt>
          <cx:pt idx="103551">394</cx:pt>
          <cx:pt idx="103552">384</cx:pt>
          <cx:pt idx="103553">418</cx:pt>
          <cx:pt idx="103554">325</cx:pt>
          <cx:pt idx="103555">372</cx:pt>
          <cx:pt idx="103556">287</cx:pt>
          <cx:pt idx="103557">180</cx:pt>
          <cx:pt idx="103558">120</cx:pt>
          <cx:pt idx="103559">41</cx:pt>
          <cx:pt idx="103560">29</cx:pt>
          <cx:pt idx="103561">29</cx:pt>
          <cx:pt idx="103562">68</cx:pt>
          <cx:pt idx="103563">105</cx:pt>
          <cx:pt idx="103564">185</cx:pt>
          <cx:pt idx="103565">365</cx:pt>
          <cx:pt idx="103566">355</cx:pt>
          <cx:pt idx="103567">357</cx:pt>
          <cx:pt idx="103568">407</cx:pt>
          <cx:pt idx="103569">463</cx:pt>
          <cx:pt idx="103570">427</cx:pt>
          <cx:pt idx="103571">413</cx:pt>
          <cx:pt idx="103572">385</cx:pt>
          <cx:pt idx="103573">419</cx:pt>
          <cx:pt idx="103574">391</cx:pt>
          <cx:pt idx="103575">366</cx:pt>
          <cx:pt idx="103576">383</cx:pt>
          <cx:pt idx="103577">397</cx:pt>
          <cx:pt idx="103578">325</cx:pt>
          <cx:pt idx="103579">368</cx:pt>
          <cx:pt idx="103580">271</cx:pt>
          <cx:pt idx="103581">172</cx:pt>
          <cx:pt idx="103582">107</cx:pt>
          <cx:pt idx="103583">49</cx:pt>
          <cx:pt idx="103584">31</cx:pt>
          <cx:pt idx="103585">38</cx:pt>
          <cx:pt idx="103586">67</cx:pt>
          <cx:pt idx="103587">113</cx:pt>
          <cx:pt idx="103588">187</cx:pt>
          <cx:pt idx="103589">343</cx:pt>
          <cx:pt idx="103590">344</cx:pt>
          <cx:pt idx="103591">350</cx:pt>
          <cx:pt idx="103592">389</cx:pt>
          <cx:pt idx="103593">476</cx:pt>
          <cx:pt idx="103594">466</cx:pt>
          <cx:pt idx="103595">445</cx:pt>
          <cx:pt idx="103596">373</cx:pt>
          <cx:pt idx="103597">407</cx:pt>
          <cx:pt idx="103598">414</cx:pt>
          <cx:pt idx="103599">416</cx:pt>
          <cx:pt idx="103600">410</cx:pt>
          <cx:pt idx="103601">418</cx:pt>
          <cx:pt idx="103602">352</cx:pt>
          <cx:pt idx="103603">358</cx:pt>
          <cx:pt idx="103604">286</cx:pt>
          <cx:pt idx="103605">177</cx:pt>
          <cx:pt idx="103606">111</cx:pt>
          <cx:pt idx="103607">53</cx:pt>
          <cx:pt idx="103608">29</cx:pt>
          <cx:pt idx="103609">36</cx:pt>
          <cx:pt idx="103610">80</cx:pt>
          <cx:pt idx="103611">125</cx:pt>
          <cx:pt idx="103612">187</cx:pt>
          <cx:pt idx="103613">330</cx:pt>
          <cx:pt idx="103614">335</cx:pt>
          <cx:pt idx="103615">365</cx:pt>
          <cx:pt idx="103616">375</cx:pt>
          <cx:pt idx="103617">444</cx:pt>
          <cx:pt idx="103618">400</cx:pt>
          <cx:pt idx="103619">445</cx:pt>
          <cx:pt idx="103620">367</cx:pt>
          <cx:pt idx="103621">404</cx:pt>
          <cx:pt idx="103622">391</cx:pt>
          <cx:pt idx="103623">388</cx:pt>
          <cx:pt idx="103624">383</cx:pt>
          <cx:pt idx="103625">378</cx:pt>
          <cx:pt idx="103626">319</cx:pt>
          <cx:pt idx="103627">344</cx:pt>
          <cx:pt idx="103628">314</cx:pt>
          <cx:pt idx="103629">180</cx:pt>
          <cx:pt idx="103630">119</cx:pt>
          <cx:pt idx="103631">51</cx:pt>
          <cx:pt idx="103632">30</cx:pt>
          <cx:pt idx="103633">31</cx:pt>
          <cx:pt idx="103634">76</cx:pt>
          <cx:pt idx="103635">121</cx:pt>
          <cx:pt idx="103636">203</cx:pt>
          <cx:pt idx="103637">361</cx:pt>
          <cx:pt idx="103638">354</cx:pt>
          <cx:pt idx="103639">345</cx:pt>
          <cx:pt idx="103640">426</cx:pt>
          <cx:pt idx="103641">459</cx:pt>
          <cx:pt idx="103642">421</cx:pt>
          <cx:pt idx="103643">430</cx:pt>
          <cx:pt idx="103644">412</cx:pt>
          <cx:pt idx="103645">429</cx:pt>
          <cx:pt idx="103646">397</cx:pt>
          <cx:pt idx="103647">377</cx:pt>
          <cx:pt idx="103648">421</cx:pt>
          <cx:pt idx="103649">403</cx:pt>
          <cx:pt idx="103650">342</cx:pt>
          <cx:pt idx="103651">369</cx:pt>
          <cx:pt idx="103652">319</cx:pt>
          <cx:pt idx="103653">182</cx:pt>
          <cx:pt idx="103654">110</cx:pt>
          <cx:pt idx="103655">42</cx:pt>
          <cx:pt idx="103656">22</cx:pt>
          <cx:pt idx="103657">23</cx:pt>
          <cx:pt idx="103658">44</cx:pt>
          <cx:pt idx="103659">103</cx:pt>
          <cx:pt idx="103660">195</cx:pt>
          <cx:pt idx="103661">349</cx:pt>
          <cx:pt idx="103662">352</cx:pt>
          <cx:pt idx="103663">352</cx:pt>
          <cx:pt idx="103664">341</cx:pt>
          <cx:pt idx="103665">427</cx:pt>
          <cx:pt idx="103666">396</cx:pt>
          <cx:pt idx="103667">388</cx:pt>
          <cx:pt idx="103668">368</cx:pt>
          <cx:pt idx="103669">408</cx:pt>
          <cx:pt idx="103670">376</cx:pt>
          <cx:pt idx="103671">357</cx:pt>
          <cx:pt idx="103672">384</cx:pt>
          <cx:pt idx="103673">327</cx:pt>
          <cx:pt idx="103674">287</cx:pt>
          <cx:pt idx="103675">308</cx:pt>
          <cx:pt idx="103676">260</cx:pt>
          <cx:pt idx="103677">167</cx:pt>
          <cx:pt idx="103678">115</cx:pt>
          <cx:pt idx="103679">57</cx:pt>
          <cx:pt idx="103680">34</cx:pt>
          <cx:pt idx="103681">26</cx:pt>
          <cx:pt idx="103682">28</cx:pt>
          <cx:pt idx="103683">55</cx:pt>
          <cx:pt idx="103684">88</cx:pt>
          <cx:pt idx="103685">138</cx:pt>
          <cx:pt idx="103686">274</cx:pt>
          <cx:pt idx="103687">272</cx:pt>
          <cx:pt idx="103688">285</cx:pt>
          <cx:pt idx="103689">333</cx:pt>
          <cx:pt idx="103690">409</cx:pt>
          <cx:pt idx="103691">363</cx:pt>
          <cx:pt idx="103692">379</cx:pt>
          <cx:pt idx="103693">346</cx:pt>
          <cx:pt idx="103694">401</cx:pt>
          <cx:pt idx="103695">381</cx:pt>
          <cx:pt idx="103696">410</cx:pt>
          <cx:pt idx="103697">369</cx:pt>
          <cx:pt idx="103698">366</cx:pt>
          <cx:pt idx="103699">321</cx:pt>
          <cx:pt idx="103700">359</cx:pt>
          <cx:pt idx="103701">237</cx:pt>
          <cx:pt idx="103702">118</cx:pt>
          <cx:pt idx="103703">98</cx:pt>
          <cx:pt idx="103704">57</cx:pt>
          <cx:pt idx="103705">48</cx:pt>
          <cx:pt idx="103706">37</cx:pt>
          <cx:pt idx="103707">61</cx:pt>
          <cx:pt idx="103708">104</cx:pt>
          <cx:pt idx="103709">170</cx:pt>
          <cx:pt idx="103710">336</cx:pt>
          <cx:pt idx="103711">305</cx:pt>
          <cx:pt idx="103712">315</cx:pt>
          <cx:pt idx="103713">406</cx:pt>
          <cx:pt idx="103714">428</cx:pt>
          <cx:pt idx="103715">385</cx:pt>
          <cx:pt idx="103716">399</cx:pt>
          <cx:pt idx="103717">338</cx:pt>
          <cx:pt idx="103718">375</cx:pt>
          <cx:pt idx="103719">388</cx:pt>
          <cx:pt idx="103720">357</cx:pt>
          <cx:pt idx="103721">363</cx:pt>
          <cx:pt idx="103722">344</cx:pt>
          <cx:pt idx="103723">317</cx:pt>
          <cx:pt idx="103724">344</cx:pt>
          <cx:pt idx="103725">242</cx:pt>
          <cx:pt idx="103726">136</cx:pt>
          <cx:pt idx="103727">78</cx:pt>
          <cx:pt idx="103728">26</cx:pt>
          <cx:pt idx="103729">25</cx:pt>
          <cx:pt idx="103730">31</cx:pt>
          <cx:pt idx="103731">70</cx:pt>
          <cx:pt idx="103732">96</cx:pt>
          <cx:pt idx="103733">157</cx:pt>
          <cx:pt idx="103734">286</cx:pt>
          <cx:pt idx="103735">265</cx:pt>
          <cx:pt idx="103736">284</cx:pt>
          <cx:pt idx="103737">340</cx:pt>
          <cx:pt idx="103738">372</cx:pt>
          <cx:pt idx="103739">348</cx:pt>
          <cx:pt idx="103740">350</cx:pt>
          <cx:pt idx="103741">335</cx:pt>
          <cx:pt idx="103742">360</cx:pt>
          <cx:pt idx="103743">308</cx:pt>
          <cx:pt idx="103744">321</cx:pt>
          <cx:pt idx="103745">352</cx:pt>
          <cx:pt idx="103746">324</cx:pt>
          <cx:pt idx="103747">284</cx:pt>
          <cx:pt idx="103748">311</cx:pt>
          <cx:pt idx="103749">220</cx:pt>
          <cx:pt idx="103750">97</cx:pt>
          <cx:pt idx="103751">65</cx:pt>
          <cx:pt idx="103752">26</cx:pt>
          <cx:pt idx="103753">30</cx:pt>
          <cx:pt idx="103754">29</cx:pt>
          <cx:pt idx="103755">71</cx:pt>
          <cx:pt idx="103756">102</cx:pt>
          <cx:pt idx="103757">131</cx:pt>
          <cx:pt idx="103758">323</cx:pt>
          <cx:pt idx="103759">313</cx:pt>
          <cx:pt idx="103760">330</cx:pt>
          <cx:pt idx="103761">389</cx:pt>
          <cx:pt idx="103762">410</cx:pt>
          <cx:pt idx="103763">355</cx:pt>
          <cx:pt idx="103764">374</cx:pt>
          <cx:pt idx="103765">338</cx:pt>
          <cx:pt idx="103766">345</cx:pt>
          <cx:pt idx="103767">330</cx:pt>
          <cx:pt idx="103768">335</cx:pt>
          <cx:pt idx="103769">364</cx:pt>
          <cx:pt idx="103770">355</cx:pt>
          <cx:pt idx="103771">298</cx:pt>
          <cx:pt idx="103772">317</cx:pt>
          <cx:pt idx="103773">231</cx:pt>
          <cx:pt idx="103774">130</cx:pt>
          <cx:pt idx="103775">79</cx:pt>
          <cx:pt idx="103776">22</cx:pt>
          <cx:pt idx="103777">23</cx:pt>
          <cx:pt idx="103778">26</cx:pt>
          <cx:pt idx="103779">67</cx:pt>
          <cx:pt idx="103780">107</cx:pt>
          <cx:pt idx="103781">153</cx:pt>
          <cx:pt idx="103782">317</cx:pt>
          <cx:pt idx="103783">299</cx:pt>
          <cx:pt idx="103784">307</cx:pt>
          <cx:pt idx="103785">402</cx:pt>
          <cx:pt idx="103786">432</cx:pt>
          <cx:pt idx="103787">376</cx:pt>
          <cx:pt idx="103788">397</cx:pt>
          <cx:pt idx="103789">331</cx:pt>
          <cx:pt idx="103790">369</cx:pt>
          <cx:pt idx="103791">337</cx:pt>
          <cx:pt idx="103792">332</cx:pt>
          <cx:pt idx="103793">371</cx:pt>
          <cx:pt idx="103794">346</cx:pt>
          <cx:pt idx="103795">300</cx:pt>
          <cx:pt idx="103796">323</cx:pt>
          <cx:pt idx="103797">240</cx:pt>
          <cx:pt idx="103798">121</cx:pt>
          <cx:pt idx="103799">79</cx:pt>
          <cx:pt idx="103800">24</cx:pt>
          <cx:pt idx="103801">30</cx:pt>
          <cx:pt idx="103802">31</cx:pt>
          <cx:pt idx="103803">66</cx:pt>
          <cx:pt idx="103804">112</cx:pt>
          <cx:pt idx="103805">167</cx:pt>
          <cx:pt idx="103806">338</cx:pt>
          <cx:pt idx="103807">305</cx:pt>
          <cx:pt idx="103808">331</cx:pt>
          <cx:pt idx="103809">405</cx:pt>
          <cx:pt idx="103810">455</cx:pt>
          <cx:pt idx="103811">385</cx:pt>
          <cx:pt idx="103812">403</cx:pt>
          <cx:pt idx="103813">319</cx:pt>
          <cx:pt idx="103814">391</cx:pt>
          <cx:pt idx="103815">332</cx:pt>
          <cx:pt idx="103816">350</cx:pt>
          <cx:pt idx="103817">372</cx:pt>
          <cx:pt idx="103818">353</cx:pt>
          <cx:pt idx="103819">320</cx:pt>
          <cx:pt idx="103820">322</cx:pt>
          <cx:pt idx="103821">236</cx:pt>
          <cx:pt idx="103822">112</cx:pt>
          <cx:pt idx="103823">84</cx:pt>
          <cx:pt idx="103824">29</cx:pt>
          <cx:pt idx="103825">19</cx:pt>
          <cx:pt idx="103826">19</cx:pt>
          <cx:pt idx="103827">46</cx:pt>
          <cx:pt idx="103828">91</cx:pt>
          <cx:pt idx="103829">149</cx:pt>
          <cx:pt idx="103830">299</cx:pt>
          <cx:pt idx="103831">251</cx:pt>
          <cx:pt idx="103832">285</cx:pt>
          <cx:pt idx="103833">353</cx:pt>
          <cx:pt idx="103834">400</cx:pt>
          <cx:pt idx="103835">339</cx:pt>
          <cx:pt idx="103836">369</cx:pt>
          <cx:pt idx="103837">311</cx:pt>
          <cx:pt idx="103838">316</cx:pt>
          <cx:pt idx="103839">288</cx:pt>
          <cx:pt idx="103840">280</cx:pt>
          <cx:pt idx="103841">280</cx:pt>
          <cx:pt idx="103842">242</cx:pt>
          <cx:pt idx="103843">216</cx:pt>
          <cx:pt idx="103844">242</cx:pt>
          <cx:pt idx="103845">178</cx:pt>
          <cx:pt idx="103846">88</cx:pt>
          <cx:pt idx="103847">65</cx:pt>
          <cx:pt idx="103848">21</cx:pt>
          <cx:pt idx="103849">22</cx:pt>
          <cx:pt idx="103850">17</cx:pt>
          <cx:pt idx="103851">42</cx:pt>
          <cx:pt idx="103852">85</cx:pt>
          <cx:pt idx="103853">136</cx:pt>
          <cx:pt idx="103854">263</cx:pt>
          <cx:pt idx="103855">239</cx:pt>
          <cx:pt idx="103856">275</cx:pt>
          <cx:pt idx="103857">317</cx:pt>
          <cx:pt idx="103858">383</cx:pt>
          <cx:pt idx="103859">390</cx:pt>
          <cx:pt idx="103860">405</cx:pt>
          <cx:pt idx="103861">361</cx:pt>
          <cx:pt idx="103862">390</cx:pt>
          <cx:pt idx="103863">350</cx:pt>
          <cx:pt idx="103864">353</cx:pt>
          <cx:pt idx="103865">391</cx:pt>
          <cx:pt idx="103866">373</cx:pt>
          <cx:pt idx="103867">324</cx:pt>
          <cx:pt idx="103868">370</cx:pt>
          <cx:pt idx="103869">257</cx:pt>
          <cx:pt idx="103870">105</cx:pt>
          <cx:pt idx="103871">65</cx:pt>
          <cx:pt idx="103872">31</cx:pt>
          <cx:pt idx="103873">34</cx:pt>
          <cx:pt idx="103874">24</cx:pt>
          <cx:pt idx="103875">65</cx:pt>
          <cx:pt idx="103876">93</cx:pt>
          <cx:pt idx="103877">153</cx:pt>
          <cx:pt idx="103878">347</cx:pt>
          <cx:pt idx="103879">306</cx:pt>
          <cx:pt idx="103880">335</cx:pt>
          <cx:pt idx="103881">392</cx:pt>
          <cx:pt idx="103882">424</cx:pt>
          <cx:pt idx="103883">368</cx:pt>
          <cx:pt idx="103884">369</cx:pt>
          <cx:pt idx="103885">332</cx:pt>
          <cx:pt idx="103886">359</cx:pt>
          <cx:pt idx="103887">343</cx:pt>
          <cx:pt idx="103888">358</cx:pt>
          <cx:pt idx="103889">363</cx:pt>
          <cx:pt idx="103890">345</cx:pt>
          <cx:pt idx="103891">297</cx:pt>
          <cx:pt idx="103892">350</cx:pt>
          <cx:pt idx="103893">234</cx:pt>
          <cx:pt idx="103894">117</cx:pt>
          <cx:pt idx="103895">73</cx:pt>
          <cx:pt idx="103896">23</cx:pt>
          <cx:pt idx="103897">22</cx:pt>
          <cx:pt idx="103898">28</cx:pt>
          <cx:pt idx="103899">69</cx:pt>
          <cx:pt idx="103900">113</cx:pt>
          <cx:pt idx="103901">143</cx:pt>
          <cx:pt idx="103902">309</cx:pt>
          <cx:pt idx="103903">265</cx:pt>
          <cx:pt idx="103904">302</cx:pt>
          <cx:pt idx="103905">380</cx:pt>
          <cx:pt idx="103906">388</cx:pt>
          <cx:pt idx="103907">334</cx:pt>
          <cx:pt idx="103908">343</cx:pt>
          <cx:pt idx="103909">323</cx:pt>
          <cx:pt idx="103910">336</cx:pt>
          <cx:pt idx="103911">323</cx:pt>
          <cx:pt idx="103912">325</cx:pt>
          <cx:pt idx="103913">355</cx:pt>
          <cx:pt idx="103914">318</cx:pt>
          <cx:pt idx="103915">300</cx:pt>
          <cx:pt idx="103916">315</cx:pt>
          <cx:pt idx="103917">233</cx:pt>
          <cx:pt idx="103918">123</cx:pt>
          <cx:pt idx="103919">74</cx:pt>
          <cx:pt idx="103920">17</cx:pt>
          <cx:pt idx="103921">21</cx:pt>
          <cx:pt idx="103922">20</cx:pt>
          <cx:pt idx="103923">60</cx:pt>
          <cx:pt idx="103924">105</cx:pt>
          <cx:pt idx="103925">145</cx:pt>
          <cx:pt idx="103926">296</cx:pt>
          <cx:pt idx="103927">290</cx:pt>
          <cx:pt idx="103928">342</cx:pt>
          <cx:pt idx="103929">361</cx:pt>
          <cx:pt idx="103930">400</cx:pt>
          <cx:pt idx="103931">360</cx:pt>
          <cx:pt idx="103932">359</cx:pt>
          <cx:pt idx="103933">297</cx:pt>
          <cx:pt idx="103934">352</cx:pt>
          <cx:pt idx="103935">331</cx:pt>
          <cx:pt idx="103936">342</cx:pt>
          <cx:pt idx="103937">362</cx:pt>
          <cx:pt idx="103938">334</cx:pt>
          <cx:pt idx="103939">291</cx:pt>
          <cx:pt idx="103940">336</cx:pt>
          <cx:pt idx="103941">238</cx:pt>
          <cx:pt idx="103942">115</cx:pt>
          <cx:pt idx="103943">68</cx:pt>
          <cx:pt idx="103944">17</cx:pt>
          <cx:pt idx="103945">20</cx:pt>
          <cx:pt idx="103946">23</cx:pt>
          <cx:pt idx="103947">64</cx:pt>
          <cx:pt idx="103948">122</cx:pt>
          <cx:pt idx="103949">151</cx:pt>
          <cx:pt idx="103950">330</cx:pt>
          <cx:pt idx="103951">315</cx:pt>
          <cx:pt idx="103952">327</cx:pt>
          <cx:pt idx="103953">388</cx:pt>
          <cx:pt idx="103954">411</cx:pt>
          <cx:pt idx="103955">366</cx:pt>
          <cx:pt idx="103956">394</cx:pt>
          <cx:pt idx="103957">346</cx:pt>
          <cx:pt idx="103958">359</cx:pt>
          <cx:pt idx="103959">334</cx:pt>
          <cx:pt idx="103960">328</cx:pt>
          <cx:pt idx="103961">359</cx:pt>
          <cx:pt idx="103962">339</cx:pt>
          <cx:pt idx="103963">293</cx:pt>
          <cx:pt idx="103964">322</cx:pt>
          <cx:pt idx="103965">255</cx:pt>
          <cx:pt idx="103966">124</cx:pt>
          <cx:pt idx="103967">62</cx:pt>
          <cx:pt idx="103968">20</cx:pt>
          <cx:pt idx="103969">20</cx:pt>
          <cx:pt idx="103970">27</cx:pt>
          <cx:pt idx="103971">72</cx:pt>
          <cx:pt idx="103972">109</cx:pt>
          <cx:pt idx="103973">164</cx:pt>
          <cx:pt idx="103974">319</cx:pt>
          <cx:pt idx="103975">300</cx:pt>
          <cx:pt idx="103976">338</cx:pt>
          <cx:pt idx="103977">397</cx:pt>
          <cx:pt idx="103978">452</cx:pt>
          <cx:pt idx="103979">397</cx:pt>
          <cx:pt idx="103980">433</cx:pt>
          <cx:pt idx="103981">373</cx:pt>
          <cx:pt idx="103982">370</cx:pt>
          <cx:pt idx="103983">337</cx:pt>
          <cx:pt idx="103984">334</cx:pt>
          <cx:pt idx="103985">372</cx:pt>
          <cx:pt idx="103986">331</cx:pt>
          <cx:pt idx="103987">305</cx:pt>
          <cx:pt idx="103988">314</cx:pt>
          <cx:pt idx="103989">262</cx:pt>
          <cx:pt idx="103990">127</cx:pt>
          <cx:pt idx="103991">73</cx:pt>
          <cx:pt idx="103992">30</cx:pt>
          <cx:pt idx="103993">17</cx:pt>
          <cx:pt idx="103994">18</cx:pt>
          <cx:pt idx="103995">51</cx:pt>
          <cx:pt idx="103996">75</cx:pt>
          <cx:pt idx="103997">129</cx:pt>
          <cx:pt idx="103998">297</cx:pt>
          <cx:pt idx="103999">284</cx:pt>
          <cx:pt idx="104000">281</cx:pt>
          <cx:pt idx="104001">351</cx:pt>
          <cx:pt idx="104002">353</cx:pt>
          <cx:pt idx="104003">330</cx:pt>
          <cx:pt idx="104004">336</cx:pt>
          <cx:pt idx="104005">285</cx:pt>
          <cx:pt idx="104006">287</cx:pt>
          <cx:pt idx="104007">276</cx:pt>
          <cx:pt idx="104008">264</cx:pt>
          <cx:pt idx="104009">227</cx:pt>
          <cx:pt idx="104010">220</cx:pt>
          <cx:pt idx="104011">197</cx:pt>
          <cx:pt idx="104012">213</cx:pt>
          <cx:pt idx="104013">144</cx:pt>
          <cx:pt idx="104014">85</cx:pt>
          <cx:pt idx="104015">51</cx:pt>
          <cx:pt idx="104016">13</cx:pt>
          <cx:pt idx="104017">19</cx:pt>
          <cx:pt idx="104018">17</cx:pt>
          <cx:pt idx="104019">41</cx:pt>
          <cx:pt idx="104020">77</cx:pt>
          <cx:pt idx="104021">113</cx:pt>
          <cx:pt idx="104022">237</cx:pt>
          <cx:pt idx="104023">237</cx:pt>
          <cx:pt idx="104024">248</cx:pt>
          <cx:pt idx="104025">301</cx:pt>
          <cx:pt idx="104026">386</cx:pt>
          <cx:pt idx="104027">375</cx:pt>
          <cx:pt idx="104028">382</cx:pt>
          <cx:pt idx="104029">343</cx:pt>
          <cx:pt idx="104030">363</cx:pt>
          <cx:pt idx="104031">353</cx:pt>
          <cx:pt idx="104032">344</cx:pt>
          <cx:pt idx="104033">390</cx:pt>
          <cx:pt idx="104034">384</cx:pt>
          <cx:pt idx="104035">342</cx:pt>
          <cx:pt idx="104036">339</cx:pt>
          <cx:pt idx="104037">267</cx:pt>
          <cx:pt idx="104038">122</cx:pt>
          <cx:pt idx="104039">74</cx:pt>
          <cx:pt idx="104040">27</cx:pt>
          <cx:pt idx="104041">32</cx:pt>
          <cx:pt idx="104042">30</cx:pt>
          <cx:pt idx="104043">61</cx:pt>
          <cx:pt idx="104044">92</cx:pt>
          <cx:pt idx="104045">149</cx:pt>
          <cx:pt idx="104046">306</cx:pt>
          <cx:pt idx="104047">319</cx:pt>
          <cx:pt idx="104048">307</cx:pt>
          <cx:pt idx="104049">385</cx:pt>
          <cx:pt idx="104050">402</cx:pt>
          <cx:pt idx="104051">332</cx:pt>
          <cx:pt idx="104052">357</cx:pt>
          <cx:pt idx="104053">324</cx:pt>
          <cx:pt idx="104054">360</cx:pt>
          <cx:pt idx="104055">319</cx:pt>
          <cx:pt idx="104056">336</cx:pt>
          <cx:pt idx="104057">334</cx:pt>
          <cx:pt idx="104058">320</cx:pt>
          <cx:pt idx="104059">309</cx:pt>
          <cx:pt idx="104060">321</cx:pt>
          <cx:pt idx="104061">234</cx:pt>
          <cx:pt idx="104062">132</cx:pt>
          <cx:pt idx="104063">73</cx:pt>
          <cx:pt idx="104064">25</cx:pt>
          <cx:pt idx="104065">22</cx:pt>
          <cx:pt idx="104066">25</cx:pt>
          <cx:pt idx="104067">74</cx:pt>
          <cx:pt idx="104068">97</cx:pt>
          <cx:pt idx="104069">140</cx:pt>
          <cx:pt idx="104070">296</cx:pt>
          <cx:pt idx="104071">274</cx:pt>
          <cx:pt idx="104072">292</cx:pt>
          <cx:pt idx="104073">342</cx:pt>
          <cx:pt idx="104074">370</cx:pt>
          <cx:pt idx="104075">322</cx:pt>
          <cx:pt idx="104076">326</cx:pt>
          <cx:pt idx="104077">298</cx:pt>
          <cx:pt idx="104078">320</cx:pt>
          <cx:pt idx="104079">295</cx:pt>
          <cx:pt idx="104080">321</cx:pt>
          <cx:pt idx="104081">343</cx:pt>
          <cx:pt idx="104082">336</cx:pt>
          <cx:pt idx="104083">270</cx:pt>
          <cx:pt idx="104084">303</cx:pt>
          <cx:pt idx="104085">199</cx:pt>
          <cx:pt idx="104086">124</cx:pt>
          <cx:pt idx="104087">71</cx:pt>
          <cx:pt idx="104088">18</cx:pt>
          <cx:pt idx="104089">25</cx:pt>
          <cx:pt idx="104090">26</cx:pt>
          <cx:pt idx="104091">71</cx:pt>
          <cx:pt idx="104092">101</cx:pt>
          <cx:pt idx="104093">157</cx:pt>
          <cx:pt idx="104094">330</cx:pt>
          <cx:pt idx="104095">301</cx:pt>
          <cx:pt idx="104096">294</cx:pt>
          <cx:pt idx="104097">388</cx:pt>
          <cx:pt idx="104098">397</cx:pt>
          <cx:pt idx="104099">366</cx:pt>
          <cx:pt idx="104100">341</cx:pt>
          <cx:pt idx="104101">311</cx:pt>
          <cx:pt idx="104102">331</cx:pt>
          <cx:pt idx="104103">319</cx:pt>
          <cx:pt idx="104104">331</cx:pt>
          <cx:pt idx="104105">354</cx:pt>
          <cx:pt idx="104106">311</cx:pt>
          <cx:pt idx="104107">296</cx:pt>
          <cx:pt idx="104108">317</cx:pt>
          <cx:pt idx="104109">219</cx:pt>
          <cx:pt idx="104110">117</cx:pt>
          <cx:pt idx="104111">50</cx:pt>
          <cx:pt idx="104112">10</cx:pt>
          <cx:pt idx="104113">20</cx:pt>
          <cx:pt idx="104114">25</cx:pt>
          <cx:pt idx="104115">70</cx:pt>
          <cx:pt idx="104116">116</cx:pt>
          <cx:pt idx="104117">160</cx:pt>
          <cx:pt idx="104118">326</cx:pt>
          <cx:pt idx="104119">320</cx:pt>
          <cx:pt idx="104120">335</cx:pt>
          <cx:pt idx="104121">385</cx:pt>
          <cx:pt idx="104122">408</cx:pt>
          <cx:pt idx="104123">365</cx:pt>
          <cx:pt idx="104124">395</cx:pt>
          <cx:pt idx="104125">311</cx:pt>
          <cx:pt idx="104126">336</cx:pt>
          <cx:pt idx="104127">322</cx:pt>
          <cx:pt idx="104128">310</cx:pt>
          <cx:pt idx="104129">378</cx:pt>
          <cx:pt idx="104130">345</cx:pt>
          <cx:pt idx="104131">285</cx:pt>
          <cx:pt idx="104132">305</cx:pt>
          <cx:pt idx="104133">244</cx:pt>
          <cx:pt idx="104134">134</cx:pt>
          <cx:pt idx="104135">73</cx:pt>
          <cx:pt idx="104136">27</cx:pt>
          <cx:pt idx="104137">28</cx:pt>
          <cx:pt idx="104138">31</cx:pt>
          <cx:pt idx="104139">66</cx:pt>
          <cx:pt idx="104140">119</cx:pt>
          <cx:pt idx="104141">164</cx:pt>
          <cx:pt idx="104142">318</cx:pt>
          <cx:pt idx="104143">292</cx:pt>
          <cx:pt idx="104144">322</cx:pt>
          <cx:pt idx="104145">380</cx:pt>
          <cx:pt idx="104146">442</cx:pt>
          <cx:pt idx="104147">385</cx:pt>
          <cx:pt idx="104148">381</cx:pt>
          <cx:pt idx="104149">325</cx:pt>
          <cx:pt idx="104150">363</cx:pt>
          <cx:pt idx="104151">355</cx:pt>
          <cx:pt idx="104152">333</cx:pt>
          <cx:pt idx="104153">366</cx:pt>
          <cx:pt idx="104154">344</cx:pt>
          <cx:pt idx="104155">327</cx:pt>
          <cx:pt idx="104156">323</cx:pt>
          <cx:pt idx="104157">255</cx:pt>
          <cx:pt idx="104158">146</cx:pt>
          <cx:pt idx="104159">77</cx:pt>
          <cx:pt idx="104160">27</cx:pt>
          <cx:pt idx="104161">15</cx:pt>
          <cx:pt idx="104162">16</cx:pt>
          <cx:pt idx="104163">53</cx:pt>
          <cx:pt idx="104164">95</cx:pt>
          <cx:pt idx="104165">159</cx:pt>
          <cx:pt idx="104166">305</cx:pt>
          <cx:pt idx="104167">259</cx:pt>
          <cx:pt idx="104168">305</cx:pt>
          <cx:pt idx="104169">349</cx:pt>
          <cx:pt idx="104170">365</cx:pt>
          <cx:pt idx="104171">336</cx:pt>
          <cx:pt idx="104172">364</cx:pt>
          <cx:pt idx="104173">286</cx:pt>
          <cx:pt idx="104174">306</cx:pt>
          <cx:pt idx="104175">278</cx:pt>
          <cx:pt idx="104176">276</cx:pt>
          <cx:pt idx="104177">275</cx:pt>
          <cx:pt idx="104178">216</cx:pt>
          <cx:pt idx="104179">203</cx:pt>
          <cx:pt idx="104180">214</cx:pt>
          <cx:pt idx="104181">145</cx:pt>
          <cx:pt idx="104182">80</cx:pt>
          <cx:pt idx="104183">52</cx:pt>
          <cx:pt idx="104184">17</cx:pt>
          <cx:pt idx="104185">14</cx:pt>
          <cx:pt idx="104186">18</cx:pt>
          <cx:pt idx="104187">46</cx:pt>
          <cx:pt idx="104188">84</cx:pt>
          <cx:pt idx="104189">129</cx:pt>
          <cx:pt idx="104190">243</cx:pt>
          <cx:pt idx="104191">233</cx:pt>
          <cx:pt idx="104192">280</cx:pt>
          <cx:pt idx="104193">304</cx:pt>
          <cx:pt idx="104194">381</cx:pt>
          <cx:pt idx="104195">390</cx:pt>
          <cx:pt idx="104196">360</cx:pt>
          <cx:pt idx="104197">345</cx:pt>
          <cx:pt idx="104198">382</cx:pt>
          <cx:pt idx="104199">361</cx:pt>
          <cx:pt idx="104200">350</cx:pt>
          <cx:pt idx="104201">384</cx:pt>
          <cx:pt idx="104202">345</cx:pt>
          <cx:pt idx="104203">314</cx:pt>
          <cx:pt idx="104204">321</cx:pt>
          <cx:pt idx="104205">256</cx:pt>
          <cx:pt idx="104206">113</cx:pt>
          <cx:pt idx="104207">64</cx:pt>
          <cx:pt idx="104208">29</cx:pt>
          <cx:pt idx="104209">30</cx:pt>
          <cx:pt idx="104210">26</cx:pt>
          <cx:pt idx="104211">63</cx:pt>
          <cx:pt idx="104212">106</cx:pt>
          <cx:pt idx="104213">152</cx:pt>
          <cx:pt idx="104214">340</cx:pt>
          <cx:pt idx="104215">310</cx:pt>
          <cx:pt idx="104216">313</cx:pt>
          <cx:pt idx="104217">384</cx:pt>
          <cx:pt idx="104218">418</cx:pt>
          <cx:pt idx="104219">359</cx:pt>
          <cx:pt idx="104220">338</cx:pt>
          <cx:pt idx="104221">319</cx:pt>
          <cx:pt idx="104222">370</cx:pt>
          <cx:pt idx="104223">321</cx:pt>
          <cx:pt idx="104224">333</cx:pt>
          <cx:pt idx="104225">334</cx:pt>
          <cx:pt idx="104226">328</cx:pt>
          <cx:pt idx="104227">304</cx:pt>
          <cx:pt idx="104228">323</cx:pt>
          <cx:pt idx="104229">221</cx:pt>
          <cx:pt idx="104230">115</cx:pt>
          <cx:pt idx="104231">71</cx:pt>
          <cx:pt idx="104232">20</cx:pt>
          <cx:pt idx="104233">21</cx:pt>
          <cx:pt idx="104234">27</cx:pt>
          <cx:pt idx="104235">80</cx:pt>
          <cx:pt idx="104236">116</cx:pt>
          <cx:pt idx="104237">151</cx:pt>
          <cx:pt idx="104238">317</cx:pt>
          <cx:pt idx="104239">263</cx:pt>
          <cx:pt idx="104240">287</cx:pt>
          <cx:pt idx="104241">356</cx:pt>
          <cx:pt idx="104242">362</cx:pt>
          <cx:pt idx="104243">308</cx:pt>
          <cx:pt idx="104244">321</cx:pt>
          <cx:pt idx="104245">269</cx:pt>
          <cx:pt idx="104246">323</cx:pt>
          <cx:pt idx="104247">291</cx:pt>
          <cx:pt idx="104248">338</cx:pt>
          <cx:pt idx="104249">351</cx:pt>
          <cx:pt idx="104250">313</cx:pt>
          <cx:pt idx="104251">277</cx:pt>
          <cx:pt idx="104252">304</cx:pt>
          <cx:pt idx="104253">205</cx:pt>
          <cx:pt idx="104254">108</cx:pt>
          <cx:pt idx="104255">60</cx:pt>
          <cx:pt idx="104256">13</cx:pt>
          <cx:pt idx="104257">18</cx:pt>
          <cx:pt idx="104258">26</cx:pt>
          <cx:pt idx="104259">85</cx:pt>
          <cx:pt idx="104260">110</cx:pt>
          <cx:pt idx="104261">141</cx:pt>
          <cx:pt idx="104262">277</cx:pt>
          <cx:pt idx="104263">265</cx:pt>
          <cx:pt idx="104264">260</cx:pt>
          <cx:pt idx="104265">325</cx:pt>
          <cx:pt idx="104266">363</cx:pt>
          <cx:pt idx="104267">315</cx:pt>
          <cx:pt idx="104268">297</cx:pt>
          <cx:pt idx="104269">261</cx:pt>
          <cx:pt idx="104270">311</cx:pt>
          <cx:pt idx="104271">275</cx:pt>
          <cx:pt idx="104272">302</cx:pt>
          <cx:pt idx="104273">327</cx:pt>
          <cx:pt idx="104274">262</cx:pt>
          <cx:pt idx="104275">261</cx:pt>
          <cx:pt idx="104276">277</cx:pt>
          <cx:pt idx="104277">191</cx:pt>
          <cx:pt idx="104278">104</cx:pt>
          <cx:pt idx="104279">58</cx:pt>
          <cx:pt idx="104280">14</cx:pt>
          <cx:pt idx="104281">17</cx:pt>
          <cx:pt idx="104282">29</cx:pt>
          <cx:pt idx="104283">67</cx:pt>
          <cx:pt idx="104284">109</cx:pt>
          <cx:pt idx="104285">141</cx:pt>
          <cx:pt idx="104286">285</cx:pt>
          <cx:pt idx="104287">247</cx:pt>
          <cx:pt idx="104288">269</cx:pt>
          <cx:pt idx="104289">321</cx:pt>
          <cx:pt idx="104290">361</cx:pt>
          <cx:pt idx="104291">301</cx:pt>
          <cx:pt idx="104292">316</cx:pt>
          <cx:pt idx="104293">285</cx:pt>
          <cx:pt idx="104294">338</cx:pt>
          <cx:pt idx="104295">297</cx:pt>
          <cx:pt idx="104296">298</cx:pt>
          <cx:pt idx="104297">328</cx:pt>
          <cx:pt idx="104298">286</cx:pt>
          <cx:pt idx="104299">260</cx:pt>
          <cx:pt idx="104300">299</cx:pt>
          <cx:pt idx="104301">193</cx:pt>
          <cx:pt idx="104302">128</cx:pt>
          <cx:pt idx="104303">73</cx:pt>
          <cx:pt idx="104304">20</cx:pt>
          <cx:pt idx="104305">21</cx:pt>
          <cx:pt idx="104306">23</cx:pt>
          <cx:pt idx="104307">59</cx:pt>
          <cx:pt idx="104308">104</cx:pt>
          <cx:pt idx="104309">128</cx:pt>
          <cx:pt idx="104310">269</cx:pt>
          <cx:pt idx="104311">247</cx:pt>
          <cx:pt idx="104312">288</cx:pt>
          <cx:pt idx="104313">352</cx:pt>
          <cx:pt idx="104314">401</cx:pt>
          <cx:pt idx="104315">352</cx:pt>
          <cx:pt idx="104316">338</cx:pt>
          <cx:pt idx="104317">308</cx:pt>
          <cx:pt idx="104318">333</cx:pt>
          <cx:pt idx="104319">318</cx:pt>
          <cx:pt idx="104320">302</cx:pt>
          <cx:pt idx="104321">313</cx:pt>
          <cx:pt idx="104322">315</cx:pt>
          <cx:pt idx="104323">276</cx:pt>
          <cx:pt idx="104324">291</cx:pt>
          <cx:pt idx="104325">208</cx:pt>
          <cx:pt idx="104326">130</cx:pt>
          <cx:pt idx="104327">75</cx:pt>
          <cx:pt idx="104328">27</cx:pt>
          <cx:pt idx="104329">18</cx:pt>
          <cx:pt idx="104330">13</cx:pt>
          <cx:pt idx="104331">40</cx:pt>
          <cx:pt idx="104332">87</cx:pt>
          <cx:pt idx="104333">148</cx:pt>
          <cx:pt idx="104334">267</cx:pt>
          <cx:pt idx="104335">242</cx:pt>
          <cx:pt idx="104336">253</cx:pt>
          <cx:pt idx="104337">310</cx:pt>
          <cx:pt idx="104338">329</cx:pt>
          <cx:pt idx="104339">307</cx:pt>
          <cx:pt idx="104340">298</cx:pt>
          <cx:pt idx="104341">283</cx:pt>
          <cx:pt idx="104342">300</cx:pt>
          <cx:pt idx="104343">286</cx:pt>
          <cx:pt idx="104344">285</cx:pt>
          <cx:pt idx="104345">256</cx:pt>
          <cx:pt idx="104346">215</cx:pt>
          <cx:pt idx="104347">185</cx:pt>
          <cx:pt idx="104348">217</cx:pt>
          <cx:pt idx="104349">149</cx:pt>
          <cx:pt idx="104350">72</cx:pt>
          <cx:pt idx="104351">49</cx:pt>
          <cx:pt idx="104352">17</cx:pt>
          <cx:pt idx="104353">10</cx:pt>
          <cx:pt idx="104354">17</cx:pt>
          <cx:pt idx="104355">53</cx:pt>
          <cx:pt idx="104356">79</cx:pt>
          <cx:pt idx="104357">129</cx:pt>
          <cx:pt idx="104358">225</cx:pt>
          <cx:pt idx="104359">219</cx:pt>
          <cx:pt idx="104360">263</cx:pt>
          <cx:pt idx="104361">311</cx:pt>
          <cx:pt idx="104362">369</cx:pt>
          <cx:pt idx="104363">348</cx:pt>
          <cx:pt idx="104364">355</cx:pt>
          <cx:pt idx="104365">327</cx:pt>
          <cx:pt idx="104366">377</cx:pt>
          <cx:pt idx="104367">328</cx:pt>
          <cx:pt idx="104368">344</cx:pt>
          <cx:pt idx="104369">359</cx:pt>
          <cx:pt idx="104370">330</cx:pt>
          <cx:pt idx="104371">312</cx:pt>
          <cx:pt idx="104372">339</cx:pt>
          <cx:pt idx="104373">261</cx:pt>
          <cx:pt idx="104374">118</cx:pt>
          <cx:pt idx="104375">70</cx:pt>
          <cx:pt idx="104376">34</cx:pt>
          <cx:pt idx="104377">27</cx:pt>
          <cx:pt idx="104378">30</cx:pt>
          <cx:pt idx="104379">49</cx:pt>
          <cx:pt idx="104380">97</cx:pt>
          <cx:pt idx="104381">142</cx:pt>
          <cx:pt idx="104382">300</cx:pt>
          <cx:pt idx="104383">273</cx:pt>
          <cx:pt idx="104384">311</cx:pt>
          <cx:pt idx="104385">406</cx:pt>
          <cx:pt idx="104386">424</cx:pt>
          <cx:pt idx="104387">352</cx:pt>
          <cx:pt idx="104388">350</cx:pt>
          <cx:pt idx="104389">321</cx:pt>
          <cx:pt idx="104390">343</cx:pt>
          <cx:pt idx="104391">349</cx:pt>
          <cx:pt idx="104392">318</cx:pt>
          <cx:pt idx="104393">319</cx:pt>
          <cx:pt idx="104394">310</cx:pt>
          <cx:pt idx="104395">291</cx:pt>
          <cx:pt idx="104396">309</cx:pt>
          <cx:pt idx="104397">231</cx:pt>
          <cx:pt idx="104398">134</cx:pt>
          <cx:pt idx="104399">70</cx:pt>
          <cx:pt idx="104400">24</cx:pt>
          <cx:pt idx="104401">23</cx:pt>
          <cx:pt idx="104402">31</cx:pt>
          <cx:pt idx="104403">68</cx:pt>
          <cx:pt idx="104404">110</cx:pt>
          <cx:pt idx="104405">137</cx:pt>
          <cx:pt idx="104406">249</cx:pt>
          <cx:pt idx="104407">255</cx:pt>
          <cx:pt idx="104408">252</cx:pt>
          <cx:pt idx="104409">316</cx:pt>
          <cx:pt idx="104410">363</cx:pt>
          <cx:pt idx="104411">300</cx:pt>
          <cx:pt idx="104412">304</cx:pt>
          <cx:pt idx="104413">277</cx:pt>
          <cx:pt idx="104414">274</cx:pt>
          <cx:pt idx="104415">284</cx:pt>
          <cx:pt idx="104416">303</cx:pt>
          <cx:pt idx="104417">320</cx:pt>
          <cx:pt idx="104418">269</cx:pt>
          <cx:pt idx="104419">258</cx:pt>
          <cx:pt idx="104420">282</cx:pt>
          <cx:pt idx="104421">188</cx:pt>
          <cx:pt idx="104422">112</cx:pt>
          <cx:pt idx="104423">65</cx:pt>
          <cx:pt idx="104424">19</cx:pt>
          <cx:pt idx="104425">24</cx:pt>
          <cx:pt idx="104426">27</cx:pt>
          <cx:pt idx="104427">78</cx:pt>
          <cx:pt idx="104428">111</cx:pt>
          <cx:pt idx="104429">126</cx:pt>
          <cx:pt idx="104430">254</cx:pt>
          <cx:pt idx="104431">263</cx:pt>
          <cx:pt idx="104432">273</cx:pt>
          <cx:pt idx="104433">356</cx:pt>
          <cx:pt idx="104434">360</cx:pt>
          <cx:pt idx="104435">313</cx:pt>
          <cx:pt idx="104436">343</cx:pt>
          <cx:pt idx="104437">281</cx:pt>
          <cx:pt idx="104438">301</cx:pt>
          <cx:pt idx="104439">282</cx:pt>
          <cx:pt idx="104440">297</cx:pt>
          <cx:pt idx="104441">301</cx:pt>
          <cx:pt idx="104442">302</cx:pt>
          <cx:pt idx="104443">259</cx:pt>
          <cx:pt idx="104444">289</cx:pt>
          <cx:pt idx="104445">207</cx:pt>
          <cx:pt idx="104446">116</cx:pt>
          <cx:pt idx="104447">73</cx:pt>
          <cx:pt idx="104448">29</cx:pt>
          <cx:pt idx="104449">21</cx:pt>
          <cx:pt idx="104450">23</cx:pt>
          <cx:pt idx="104451">61</cx:pt>
          <cx:pt idx="104452">112</cx:pt>
          <cx:pt idx="104453">131</cx:pt>
          <cx:pt idx="104454">295</cx:pt>
          <cx:pt idx="104455">299</cx:pt>
          <cx:pt idx="104456">304</cx:pt>
          <cx:pt idx="104457">354</cx:pt>
          <cx:pt idx="104458">412</cx:pt>
          <cx:pt idx="104459">378</cx:pt>
          <cx:pt idx="104460">367</cx:pt>
          <cx:pt idx="104461">316</cx:pt>
          <cx:pt idx="104462">346</cx:pt>
          <cx:pt idx="104463">339</cx:pt>
          <cx:pt idx="104464">317</cx:pt>
          <cx:pt idx="104465">352</cx:pt>
          <cx:pt idx="104466">365</cx:pt>
          <cx:pt idx="104467">292</cx:pt>
          <cx:pt idx="104468">332</cx:pt>
          <cx:pt idx="104469">244</cx:pt>
          <cx:pt idx="104470">126</cx:pt>
          <cx:pt idx="104471">84</cx:pt>
          <cx:pt idx="104472">21</cx:pt>
          <cx:pt idx="104473">22</cx:pt>
          <cx:pt idx="104474">16</cx:pt>
          <cx:pt idx="104475">69</cx:pt>
          <cx:pt idx="104476">104</cx:pt>
          <cx:pt idx="104477">146</cx:pt>
          <cx:pt idx="104478">309</cx:pt>
          <cx:pt idx="104479">318</cx:pt>
          <cx:pt idx="104480">320</cx:pt>
          <cx:pt idx="104481">397</cx:pt>
          <cx:pt idx="104482">435</cx:pt>
          <cx:pt idx="104483">388</cx:pt>
          <cx:pt idx="104484">363</cx:pt>
          <cx:pt idx="104485">331</cx:pt>
          <cx:pt idx="104486">336</cx:pt>
          <cx:pt idx="104487">337</cx:pt>
          <cx:pt idx="104488">326</cx:pt>
          <cx:pt idx="104489">336</cx:pt>
          <cx:pt idx="104490">340</cx:pt>
          <cx:pt idx="104491">316</cx:pt>
          <cx:pt idx="104492">320</cx:pt>
          <cx:pt idx="104493">251</cx:pt>
          <cx:pt idx="104494">126</cx:pt>
          <cx:pt idx="104495">84</cx:pt>
          <cx:pt idx="104496">28</cx:pt>
          <cx:pt idx="104497">14</cx:pt>
          <cx:pt idx="104498">13</cx:pt>
          <cx:pt idx="104499">40</cx:pt>
          <cx:pt idx="104500">83</cx:pt>
          <cx:pt idx="104501">126</cx:pt>
          <cx:pt idx="104502">278</cx:pt>
          <cx:pt idx="104503">270</cx:pt>
          <cx:pt idx="104504">230</cx:pt>
          <cx:pt idx="104505">341</cx:pt>
          <cx:pt idx="104506">360</cx:pt>
          <cx:pt idx="104507">293</cx:pt>
          <cx:pt idx="104508">341</cx:pt>
          <cx:pt idx="104509">280</cx:pt>
          <cx:pt idx="104510">263</cx:pt>
          <cx:pt idx="104511">276</cx:pt>
          <cx:pt idx="104512">270</cx:pt>
          <cx:pt idx="104513">227</cx:pt>
          <cx:pt idx="104514">217</cx:pt>
          <cx:pt idx="104515">182</cx:pt>
          <cx:pt idx="104516">210</cx:pt>
          <cx:pt idx="104517">149</cx:pt>
          <cx:pt idx="104518">79</cx:pt>
          <cx:pt idx="104519">61</cx:pt>
          <cx:pt idx="104520">18</cx:pt>
          <cx:pt idx="104521">14</cx:pt>
          <cx:pt idx="104522">17</cx:pt>
          <cx:pt idx="104523">42</cx:pt>
          <cx:pt idx="104524">78</cx:pt>
          <cx:pt idx="104525">114</cx:pt>
          <cx:pt idx="104526">216</cx:pt>
          <cx:pt idx="104527">228</cx:pt>
          <cx:pt idx="104528">252</cx:pt>
          <cx:pt idx="104529">304</cx:pt>
          <cx:pt idx="104530">355</cx:pt>
          <cx:pt idx="104531">329</cx:pt>
          <cx:pt idx="104532">355</cx:pt>
          <cx:pt idx="104533">332</cx:pt>
          <cx:pt idx="104534">365</cx:pt>
          <cx:pt idx="104535">339</cx:pt>
          <cx:pt idx="104536">335</cx:pt>
          <cx:pt idx="104537">347</cx:pt>
          <cx:pt idx="104538">341</cx:pt>
          <cx:pt idx="104539">303</cx:pt>
          <cx:pt idx="104540">309</cx:pt>
          <cx:pt idx="104541">254</cx:pt>
          <cx:pt idx="104542">137</cx:pt>
          <cx:pt idx="104543">68</cx:pt>
          <cx:pt idx="104544">34</cx:pt>
          <cx:pt idx="104545">29</cx:pt>
          <cx:pt idx="104546">32</cx:pt>
          <cx:pt idx="104547">50</cx:pt>
          <cx:pt idx="104548">100</cx:pt>
          <cx:pt idx="104549">119</cx:pt>
          <cx:pt idx="104550">288</cx:pt>
          <cx:pt idx="104551">307</cx:pt>
          <cx:pt idx="104552">301</cx:pt>
          <cx:pt idx="104553">368</cx:pt>
          <cx:pt idx="104554">398</cx:pt>
          <cx:pt idx="104555">383</cx:pt>
          <cx:pt idx="104556">366</cx:pt>
          <cx:pt idx="104557">314</cx:pt>
          <cx:pt idx="104558">343</cx:pt>
          <cx:pt idx="104559">323</cx:pt>
          <cx:pt idx="104560">330</cx:pt>
          <cx:pt idx="104561">328</cx:pt>
          <cx:pt idx="104562">322</cx:pt>
          <cx:pt idx="104563">292</cx:pt>
          <cx:pt idx="104564">302</cx:pt>
          <cx:pt idx="104565">246</cx:pt>
          <cx:pt idx="104566">136</cx:pt>
          <cx:pt idx="104567">79</cx:pt>
          <cx:pt idx="104568">30</cx:pt>
          <cx:pt idx="104569">17</cx:pt>
          <cx:pt idx="104570">21</cx:pt>
          <cx:pt idx="104571">55</cx:pt>
          <cx:pt idx="104572">90</cx:pt>
          <cx:pt idx="104573">133</cx:pt>
          <cx:pt idx="104574">310</cx:pt>
          <cx:pt idx="104575">280</cx:pt>
          <cx:pt idx="104576">272</cx:pt>
          <cx:pt idx="104577">301</cx:pt>
          <cx:pt idx="104578">379</cx:pt>
          <cx:pt idx="104579">324</cx:pt>
          <cx:pt idx="104580">321</cx:pt>
          <cx:pt idx="104581">322</cx:pt>
          <cx:pt idx="104582">333</cx:pt>
          <cx:pt idx="104583">284</cx:pt>
          <cx:pt idx="104584">317</cx:pt>
          <cx:pt idx="104585">354</cx:pt>
          <cx:pt idx="104586">316</cx:pt>
          <cx:pt idx="104587">297</cx:pt>
          <cx:pt idx="104588">283</cx:pt>
          <cx:pt idx="104589">232</cx:pt>
          <cx:pt idx="104590">142</cx:pt>
          <cx:pt idx="104591">76</cx:pt>
          <cx:pt idx="104592">24</cx:pt>
          <cx:pt idx="104593">16</cx:pt>
          <cx:pt idx="104594">29</cx:pt>
          <cx:pt idx="104595">70</cx:pt>
          <cx:pt idx="104596">108</cx:pt>
          <cx:pt idx="104597">135</cx:pt>
          <cx:pt idx="104598">279</cx:pt>
          <cx:pt idx="104599">286</cx:pt>
          <cx:pt idx="104600">319</cx:pt>
          <cx:pt idx="104601">385</cx:pt>
          <cx:pt idx="104602">414</cx:pt>
          <cx:pt idx="104603">351</cx:pt>
          <cx:pt idx="104604">330</cx:pt>
          <cx:pt idx="104605">320</cx:pt>
          <cx:pt idx="104606">321</cx:pt>
          <cx:pt idx="104607">306</cx:pt>
          <cx:pt idx="104608">342</cx:pt>
          <cx:pt idx="104609">378</cx:pt>
          <cx:pt idx="104610">304</cx:pt>
          <cx:pt idx="104611">288</cx:pt>
          <cx:pt idx="104612">298</cx:pt>
          <cx:pt idx="104613">228</cx:pt>
          <cx:pt idx="104614">127</cx:pt>
          <cx:pt idx="104615">60</cx:pt>
          <cx:pt idx="104616">20</cx:pt>
          <cx:pt idx="104617">18</cx:pt>
          <cx:pt idx="104618">32</cx:pt>
          <cx:pt idx="104619">65</cx:pt>
          <cx:pt idx="104620">110</cx:pt>
          <cx:pt idx="104621">153</cx:pt>
          <cx:pt idx="104622">304</cx:pt>
          <cx:pt idx="104623">321</cx:pt>
          <cx:pt idx="104624">314</cx:pt>
          <cx:pt idx="104625">379</cx:pt>
          <cx:pt idx="104626">408</cx:pt>
          <cx:pt idx="104627">369</cx:pt>
          <cx:pt idx="104628">379</cx:pt>
          <cx:pt idx="104629">334</cx:pt>
          <cx:pt idx="104630">347</cx:pt>
          <cx:pt idx="104631">323</cx:pt>
          <cx:pt idx="104632">337</cx:pt>
          <cx:pt idx="104633">362</cx:pt>
          <cx:pt idx="104634">333</cx:pt>
          <cx:pt idx="104635">310</cx:pt>
          <cx:pt idx="104636">327</cx:pt>
          <cx:pt idx="104637">227</cx:pt>
          <cx:pt idx="104638">114</cx:pt>
          <cx:pt idx="104639">67</cx:pt>
          <cx:pt idx="104640">25</cx:pt>
          <cx:pt idx="104641">33</cx:pt>
          <cx:pt idx="104642">23</cx:pt>
          <cx:pt idx="104643">67</cx:pt>
          <cx:pt idx="104644">101</cx:pt>
          <cx:pt idx="104645">161</cx:pt>
          <cx:pt idx="104646">310</cx:pt>
          <cx:pt idx="104647">325</cx:pt>
          <cx:pt idx="104648">336</cx:pt>
          <cx:pt idx="104649">413</cx:pt>
          <cx:pt idx="104650">445</cx:pt>
          <cx:pt idx="104651">396</cx:pt>
          <cx:pt idx="104652">397</cx:pt>
          <cx:pt idx="104653">342</cx:pt>
          <cx:pt idx="104654">351</cx:pt>
          <cx:pt idx="104655">326</cx:pt>
          <cx:pt idx="104656">348</cx:pt>
          <cx:pt idx="104657">401</cx:pt>
          <cx:pt idx="104658">358</cx:pt>
          <cx:pt idx="104659">312</cx:pt>
          <cx:pt idx="104660">323</cx:pt>
          <cx:pt idx="104661">253</cx:pt>
          <cx:pt idx="104662">121</cx:pt>
          <cx:pt idx="104663">82</cx:pt>
          <cx:pt idx="104664">31</cx:pt>
          <cx:pt idx="104665">18</cx:pt>
          <cx:pt idx="104666">21</cx:pt>
          <cx:pt idx="104667">46</cx:pt>
          <cx:pt idx="104668">92</cx:pt>
          <cx:pt idx="104669">148</cx:pt>
          <cx:pt idx="104670">304</cx:pt>
          <cx:pt idx="104671">281</cx:pt>
          <cx:pt idx="104672">293</cx:pt>
          <cx:pt idx="104673">356</cx:pt>
          <cx:pt idx="104674">371</cx:pt>
          <cx:pt idx="104675">323</cx:pt>
          <cx:pt idx="104676">346</cx:pt>
          <cx:pt idx="104677">285</cx:pt>
          <cx:pt idx="104678">300</cx:pt>
          <cx:pt idx="104679">291</cx:pt>
          <cx:pt idx="104680">256</cx:pt>
          <cx:pt idx="104681">267</cx:pt>
          <cx:pt idx="104682">216</cx:pt>
          <cx:pt idx="104683">194</cx:pt>
          <cx:pt idx="104684">222</cx:pt>
          <cx:pt idx="104685">162</cx:pt>
          <cx:pt idx="104686">82</cx:pt>
          <cx:pt idx="104687">52</cx:pt>
          <cx:pt idx="104688">22</cx:pt>
          <cx:pt idx="104689">18</cx:pt>
          <cx:pt idx="104690">20</cx:pt>
          <cx:pt idx="104691">33</cx:pt>
          <cx:pt idx="104692">79</cx:pt>
          <cx:pt idx="104693">124</cx:pt>
          <cx:pt idx="104694">237</cx:pt>
          <cx:pt idx="104695">222</cx:pt>
          <cx:pt idx="104696">263</cx:pt>
          <cx:pt idx="104697">316</cx:pt>
          <cx:pt idx="104698">376</cx:pt>
          <cx:pt idx="104699">359</cx:pt>
          <cx:pt idx="104700">383</cx:pt>
          <cx:pt idx="104701">331</cx:pt>
          <cx:pt idx="104702">348</cx:pt>
          <cx:pt idx="104703">328</cx:pt>
          <cx:pt idx="104704">332</cx:pt>
          <cx:pt idx="104705">381</cx:pt>
          <cx:pt idx="104706">350</cx:pt>
          <cx:pt idx="104707">313</cx:pt>
          <cx:pt idx="104708">349</cx:pt>
          <cx:pt idx="104709">256</cx:pt>
          <cx:pt idx="104710">130</cx:pt>
          <cx:pt idx="104711">64</cx:pt>
          <cx:pt idx="104712">33</cx:pt>
          <cx:pt idx="104713">34</cx:pt>
          <cx:pt idx="104714">31</cx:pt>
          <cx:pt idx="104715">52</cx:pt>
          <cx:pt idx="104716">82</cx:pt>
          <cx:pt idx="104717">141</cx:pt>
          <cx:pt idx="104718">302</cx:pt>
          <cx:pt idx="104719">309</cx:pt>
          <cx:pt idx="104720">312</cx:pt>
          <cx:pt idx="104721">387</cx:pt>
          <cx:pt idx="104722">421</cx:pt>
          <cx:pt idx="104723">359</cx:pt>
          <cx:pt idx="104724">373</cx:pt>
          <cx:pt idx="104725">321</cx:pt>
          <cx:pt idx="104726">368</cx:pt>
          <cx:pt idx="104727">338</cx:pt>
          <cx:pt idx="104728">333</cx:pt>
          <cx:pt idx="104729">362</cx:pt>
          <cx:pt idx="104730">331</cx:pt>
          <cx:pt idx="104731">311</cx:pt>
          <cx:pt idx="104732">300</cx:pt>
          <cx:pt idx="104733">243</cx:pt>
          <cx:pt idx="104734">131</cx:pt>
          <cx:pt idx="104735">76</cx:pt>
          <cx:pt idx="104736">24</cx:pt>
          <cx:pt idx="104737">23</cx:pt>
          <cx:pt idx="104738">31</cx:pt>
          <cx:pt idx="104739">72</cx:pt>
          <cx:pt idx="104740">100</cx:pt>
          <cx:pt idx="104741">145</cx:pt>
          <cx:pt idx="104742">289</cx:pt>
          <cx:pt idx="104743">294</cx:pt>
          <cx:pt idx="104744">286</cx:pt>
          <cx:pt idx="104745">343</cx:pt>
          <cx:pt idx="104746">380</cx:pt>
          <cx:pt idx="104747">350</cx:pt>
          <cx:pt idx="104748">348</cx:pt>
          <cx:pt idx="104749">333</cx:pt>
          <cx:pt idx="104750">328</cx:pt>
          <cx:pt idx="104751">316</cx:pt>
          <cx:pt idx="104752">308</cx:pt>
          <cx:pt idx="104753">341</cx:pt>
          <cx:pt idx="104754">320</cx:pt>
          <cx:pt idx="104755">279</cx:pt>
          <cx:pt idx="104756">302</cx:pt>
          <cx:pt idx="104757">218</cx:pt>
          <cx:pt idx="104758">107</cx:pt>
          <cx:pt idx="104759">66</cx:pt>
          <cx:pt idx="104760">25</cx:pt>
          <cx:pt idx="104761">24</cx:pt>
          <cx:pt idx="104762">28</cx:pt>
          <cx:pt idx="104763">70</cx:pt>
          <cx:pt idx="104764">96</cx:pt>
          <cx:pt idx="104765">152</cx:pt>
          <cx:pt idx="104766">305</cx:pt>
          <cx:pt idx="104767">290</cx:pt>
          <cx:pt idx="104768">315</cx:pt>
          <cx:pt idx="104769">355</cx:pt>
          <cx:pt idx="104770">392</cx:pt>
          <cx:pt idx="104771">363</cx:pt>
          <cx:pt idx="104772">375</cx:pt>
          <cx:pt idx="104773">329</cx:pt>
          <cx:pt idx="104774">348</cx:pt>
          <cx:pt idx="104775">320</cx:pt>
          <cx:pt idx="104776">328</cx:pt>
          <cx:pt idx="104777">348</cx:pt>
          <cx:pt idx="104778">333</cx:pt>
          <cx:pt idx="104779">308</cx:pt>
          <cx:pt idx="104780">313</cx:pt>
          <cx:pt idx="104781">232</cx:pt>
          <cx:pt idx="104782">116</cx:pt>
          <cx:pt idx="104783">79</cx:pt>
          <cx:pt idx="104784">25</cx:pt>
          <cx:pt idx="104785">14</cx:pt>
          <cx:pt idx="104786">24</cx:pt>
          <cx:pt idx="104787">64</cx:pt>
          <cx:pt idx="104788">115</cx:pt>
          <cx:pt idx="104789">150</cx:pt>
          <cx:pt idx="104790">295</cx:pt>
          <cx:pt idx="104791">305</cx:pt>
          <cx:pt idx="104792">298</cx:pt>
          <cx:pt idx="104793">372</cx:pt>
          <cx:pt idx="104794">421</cx:pt>
          <cx:pt idx="104795">387</cx:pt>
          <cx:pt idx="104796">369</cx:pt>
          <cx:pt idx="104797">346</cx:pt>
          <cx:pt idx="104798">361</cx:pt>
          <cx:pt idx="104799">342</cx:pt>
          <cx:pt idx="104800">357</cx:pt>
          <cx:pt idx="104801">343</cx:pt>
          <cx:pt idx="104802">334</cx:pt>
          <cx:pt idx="104803">327</cx:pt>
          <cx:pt idx="104804">318</cx:pt>
          <cx:pt idx="104805">240</cx:pt>
          <cx:pt idx="104806">158</cx:pt>
          <cx:pt idx="104807">83</cx:pt>
          <cx:pt idx="104808">24</cx:pt>
          <cx:pt idx="104809">23</cx:pt>
          <cx:pt idx="104810">30</cx:pt>
          <cx:pt idx="104811">70</cx:pt>
          <cx:pt idx="104812">113</cx:pt>
          <cx:pt idx="104813">167</cx:pt>
          <cx:pt idx="104814">321</cx:pt>
          <cx:pt idx="104815">295</cx:pt>
          <cx:pt idx="104816">319</cx:pt>
          <cx:pt idx="104817">411</cx:pt>
          <cx:pt idx="104818">442</cx:pt>
          <cx:pt idx="104819">387</cx:pt>
          <cx:pt idx="104820">390</cx:pt>
          <cx:pt idx="104821">351</cx:pt>
          <cx:pt idx="104822">380</cx:pt>
          <cx:pt idx="104823">347</cx:pt>
          <cx:pt idx="104824">333</cx:pt>
          <cx:pt idx="104825">346</cx:pt>
          <cx:pt idx="104826">334</cx:pt>
          <cx:pt idx="104827">329</cx:pt>
          <cx:pt idx="104828">333</cx:pt>
          <cx:pt idx="104829">248</cx:pt>
          <cx:pt idx="104830">135</cx:pt>
          <cx:pt idx="104831">82</cx:pt>
          <cx:pt idx="104832">37</cx:pt>
          <cx:pt idx="104833">15</cx:pt>
          <cx:pt idx="104834">18</cx:pt>
          <cx:pt idx="104835">53</cx:pt>
          <cx:pt idx="104836">98</cx:pt>
          <cx:pt idx="104837">125</cx:pt>
          <cx:pt idx="104838">270</cx:pt>
          <cx:pt idx="104839">277</cx:pt>
          <cx:pt idx="104840">293</cx:pt>
          <cx:pt idx="104841">349</cx:pt>
          <cx:pt idx="104842">395</cx:pt>
          <cx:pt idx="104843">349</cx:pt>
          <cx:pt idx="104844">341</cx:pt>
          <cx:pt idx="104845">286</cx:pt>
          <cx:pt idx="104846">319</cx:pt>
          <cx:pt idx="104847">299</cx:pt>
          <cx:pt idx="104848">277</cx:pt>
          <cx:pt idx="104849">260</cx:pt>
          <cx:pt idx="104850">232</cx:pt>
          <cx:pt idx="104851">221</cx:pt>
          <cx:pt idx="104852">230</cx:pt>
          <cx:pt idx="104853">173</cx:pt>
          <cx:pt idx="104854">93</cx:pt>
          <cx:pt idx="104855">61</cx:pt>
          <cx:pt idx="104856">39</cx:pt>
          <cx:pt idx="104857">27</cx:pt>
          <cx:pt idx="104858">19</cx:pt>
          <cx:pt idx="104859">40</cx:pt>
          <cx:pt idx="104860">81</cx:pt>
          <cx:pt idx="104861">116</cx:pt>
          <cx:pt idx="104862">224</cx:pt>
          <cx:pt idx="104863">236</cx:pt>
          <cx:pt idx="104864">274</cx:pt>
          <cx:pt idx="104865">302</cx:pt>
          <cx:pt idx="104866">375</cx:pt>
          <cx:pt idx="104867">386</cx:pt>
          <cx:pt idx="104868">371</cx:pt>
          <cx:pt idx="104869">331</cx:pt>
          <cx:pt idx="104870">372</cx:pt>
          <cx:pt idx="104871">343</cx:pt>
          <cx:pt idx="104872">352</cx:pt>
          <cx:pt idx="104873">358</cx:pt>
          <cx:pt idx="104874">342</cx:pt>
          <cx:pt idx="104875">298</cx:pt>
          <cx:pt idx="104876">321</cx:pt>
          <cx:pt idx="104877">265</cx:pt>
          <cx:pt idx="104878">131</cx:pt>
          <cx:pt idx="104879">69</cx:pt>
          <cx:pt idx="104880">34</cx:pt>
          <cx:pt idx="104881">31</cx:pt>
          <cx:pt idx="104882">30</cx:pt>
          <cx:pt idx="104883">57</cx:pt>
          <cx:pt idx="104884">104</cx:pt>
          <cx:pt idx="104885">157</cx:pt>
          <cx:pt idx="104886">301</cx:pt>
          <cx:pt idx="104887">299</cx:pt>
          <cx:pt idx="104888">315</cx:pt>
          <cx:pt idx="104889">388</cx:pt>
          <cx:pt idx="104890">426</cx:pt>
          <cx:pt idx="104891">370</cx:pt>
          <cx:pt idx="104892">365</cx:pt>
          <cx:pt idx="104893">319</cx:pt>
          <cx:pt idx="104894">342</cx:pt>
          <cx:pt idx="104895">340</cx:pt>
          <cx:pt idx="104896">328</cx:pt>
          <cx:pt idx="104897">339</cx:pt>
          <cx:pt idx="104898">323</cx:pt>
          <cx:pt idx="104899">292</cx:pt>
          <cx:pt idx="104900">309</cx:pt>
          <cx:pt idx="104901">218</cx:pt>
          <cx:pt idx="104902">120</cx:pt>
          <cx:pt idx="104903">77</cx:pt>
          <cx:pt idx="104904">27</cx:pt>
          <cx:pt idx="104905">21</cx:pt>
          <cx:pt idx="104906">28</cx:pt>
          <cx:pt idx="104907">73</cx:pt>
          <cx:pt idx="104908">110</cx:pt>
          <cx:pt idx="104909">145</cx:pt>
          <cx:pt idx="104910">289</cx:pt>
          <cx:pt idx="104911">254</cx:pt>
          <cx:pt idx="104912">318</cx:pt>
          <cx:pt idx="104913">355</cx:pt>
          <cx:pt idx="104914">367</cx:pt>
          <cx:pt idx="104915">373</cx:pt>
          <cx:pt idx="104916">336</cx:pt>
          <cx:pt idx="104917">297</cx:pt>
          <cx:pt idx="104918">333</cx:pt>
          <cx:pt idx="104919">333</cx:pt>
          <cx:pt idx="104920">341</cx:pt>
          <cx:pt idx="104921">328</cx:pt>
          <cx:pt idx="104922">312</cx:pt>
          <cx:pt idx="104923">297</cx:pt>
          <cx:pt idx="104924">286</cx:pt>
          <cx:pt idx="104925">230</cx:pt>
          <cx:pt idx="104926">141</cx:pt>
          <cx:pt idx="104927">67</cx:pt>
          <cx:pt idx="104928">33</cx:pt>
          <cx:pt idx="104929">22</cx:pt>
          <cx:pt idx="104930">22</cx:pt>
          <cx:pt idx="104931">82</cx:pt>
          <cx:pt idx="104932">128</cx:pt>
          <cx:pt idx="104933">146</cx:pt>
          <cx:pt idx="104934">310</cx:pt>
          <cx:pt idx="104935">286</cx:pt>
          <cx:pt idx="104936">345</cx:pt>
          <cx:pt idx="104937">371</cx:pt>
          <cx:pt idx="104938">398</cx:pt>
          <cx:pt idx="104939">357</cx:pt>
          <cx:pt idx="104940">365</cx:pt>
          <cx:pt idx="104941">319</cx:pt>
          <cx:pt idx="104942">351</cx:pt>
          <cx:pt idx="104943">334</cx:pt>
          <cx:pt idx="104944">333</cx:pt>
          <cx:pt idx="104945">343</cx:pt>
          <cx:pt idx="104946">325</cx:pt>
          <cx:pt idx="104947">277</cx:pt>
          <cx:pt idx="104948">301</cx:pt>
          <cx:pt idx="104949">233</cx:pt>
          <cx:pt idx="104950">135</cx:pt>
          <cx:pt idx="104951">63</cx:pt>
          <cx:pt idx="104952">32</cx:pt>
          <cx:pt idx="104953">24</cx:pt>
          <cx:pt idx="104954">21</cx:pt>
          <cx:pt idx="104955">77</cx:pt>
          <cx:pt idx="104956">129</cx:pt>
          <cx:pt idx="104957">144</cx:pt>
          <cx:pt idx="104958">293</cx:pt>
          <cx:pt idx="104959">300</cx:pt>
          <cx:pt idx="104960">306</cx:pt>
          <cx:pt idx="104961">338</cx:pt>
          <cx:pt idx="104962">422</cx:pt>
          <cx:pt idx="104963">406</cx:pt>
          <cx:pt idx="104964">387</cx:pt>
          <cx:pt idx="104965">352</cx:pt>
          <cx:pt idx="104966">345</cx:pt>
          <cx:pt idx="104967">331</cx:pt>
          <cx:pt idx="104968">352</cx:pt>
          <cx:pt idx="104969">391</cx:pt>
          <cx:pt idx="104970">350</cx:pt>
          <cx:pt idx="104971">312</cx:pt>
          <cx:pt idx="104972">333</cx:pt>
          <cx:pt idx="104973">266</cx:pt>
          <cx:pt idx="104974">152</cx:pt>
          <cx:pt idx="104975">82</cx:pt>
          <cx:pt idx="104976">32</cx:pt>
          <cx:pt idx="104977">21</cx:pt>
          <cx:pt idx="104978">27</cx:pt>
          <cx:pt idx="104979">69</cx:pt>
          <cx:pt idx="104980">125</cx:pt>
          <cx:pt idx="104981">148</cx:pt>
          <cx:pt idx="104982">295</cx:pt>
          <cx:pt idx="104983">303</cx:pt>
          <cx:pt idx="104984">303</cx:pt>
          <cx:pt idx="104985">378</cx:pt>
          <cx:pt idx="104986">453</cx:pt>
          <cx:pt idx="104987">366</cx:pt>
          <cx:pt idx="104988">383</cx:pt>
          <cx:pt idx="104989">343</cx:pt>
          <cx:pt idx="104990">362</cx:pt>
          <cx:pt idx="104991">340</cx:pt>
          <cx:pt idx="104992">351</cx:pt>
          <cx:pt idx="104993">346</cx:pt>
          <cx:pt idx="104994">328</cx:pt>
          <cx:pt idx="104995">293</cx:pt>
          <cx:pt idx="104996">327</cx:pt>
          <cx:pt idx="104997">271</cx:pt>
          <cx:pt idx="104998">153</cx:pt>
          <cx:pt idx="104999">84</cx:pt>
          <cx:pt idx="105000">33</cx:pt>
          <cx:pt idx="105001">22</cx:pt>
          <cx:pt idx="105002">18</cx:pt>
          <cx:pt idx="105003">40</cx:pt>
          <cx:pt idx="105004">97</cx:pt>
          <cx:pt idx="105005">138</cx:pt>
          <cx:pt idx="105006">299</cx:pt>
          <cx:pt idx="105007">281</cx:pt>
          <cx:pt idx="105008">273</cx:pt>
          <cx:pt idx="105009">363</cx:pt>
          <cx:pt idx="105010">367</cx:pt>
          <cx:pt idx="105011">337</cx:pt>
          <cx:pt idx="105012">350</cx:pt>
          <cx:pt idx="105013">293</cx:pt>
          <cx:pt idx="105014">269</cx:pt>
          <cx:pt idx="105015">208</cx:pt>
          <cx:pt idx="105016">202</cx:pt>
          <cx:pt idx="105017">171</cx:pt>
          <cx:pt idx="105018">127</cx:pt>
          <cx:pt idx="105019">107</cx:pt>
          <cx:pt idx="105020">122</cx:pt>
          <cx:pt idx="105021">93</cx:pt>
          <cx:pt idx="105022">49</cx:pt>
          <cx:pt idx="105023">38</cx:pt>
          <cx:pt idx="105024">12</cx:pt>
          <cx:pt idx="105025">12</cx:pt>
          <cx:pt idx="105026">19</cx:pt>
          <cx:pt idx="105027">25</cx:pt>
          <cx:pt idx="105028">68</cx:pt>
          <cx:pt idx="105029">81</cx:pt>
          <cx:pt idx="105030">112</cx:pt>
          <cx:pt idx="105031">104</cx:pt>
          <cx:pt idx="105032">108</cx:pt>
          <cx:pt idx="105033">185</cx:pt>
          <cx:pt idx="105034">207</cx:pt>
          <cx:pt idx="105035">218</cx:pt>
          <cx:pt idx="105036">227</cx:pt>
          <cx:pt idx="105037">208</cx:pt>
          <cx:pt idx="105038">245</cx:pt>
          <cx:pt idx="105039">191</cx:pt>
          <cx:pt idx="105040">219</cx:pt>
          <cx:pt idx="105041">211</cx:pt>
          <cx:pt idx="105042">193</cx:pt>
          <cx:pt idx="105043">162</cx:pt>
          <cx:pt idx="105044">194</cx:pt>
          <cx:pt idx="105045">107</cx:pt>
          <cx:pt idx="105046">51</cx:pt>
          <cx:pt idx="105047">39</cx:pt>
          <cx:pt idx="105048">16</cx:pt>
          <cx:pt idx="105049">23</cx:pt>
          <cx:pt idx="105050">22</cx:pt>
          <cx:pt idx="105051">33</cx:pt>
          <cx:pt idx="105052">77</cx:pt>
          <cx:pt idx="105053">93</cx:pt>
          <cx:pt idx="105054">186</cx:pt>
          <cx:pt idx="105055">185</cx:pt>
          <cx:pt idx="105056">230</cx:pt>
          <cx:pt idx="105057">338</cx:pt>
          <cx:pt idx="105058">391</cx:pt>
          <cx:pt idx="105059">338</cx:pt>
          <cx:pt idx="105060">358</cx:pt>
          <cx:pt idx="105061">305</cx:pt>
          <cx:pt idx="105062">336</cx:pt>
          <cx:pt idx="105063">306</cx:pt>
          <cx:pt idx="105064">293</cx:pt>
          <cx:pt idx="105065">320</cx:pt>
          <cx:pt idx="105066">301</cx:pt>
          <cx:pt idx="105067">271</cx:pt>
          <cx:pt idx="105068">288</cx:pt>
          <cx:pt idx="105069">195</cx:pt>
          <cx:pt idx="105070">94</cx:pt>
          <cx:pt idx="105071">49</cx:pt>
          <cx:pt idx="105072">16</cx:pt>
          <cx:pt idx="105073">21</cx:pt>
          <cx:pt idx="105074">21</cx:pt>
          <cx:pt idx="105075">64</cx:pt>
          <cx:pt idx="105076">100</cx:pt>
          <cx:pt idx="105077">123</cx:pt>
          <cx:pt idx="105078">265</cx:pt>
          <cx:pt idx="105079">249</cx:pt>
          <cx:pt idx="105080">279</cx:pt>
          <cx:pt idx="105081">347</cx:pt>
          <cx:pt idx="105082">385</cx:pt>
          <cx:pt idx="105083">325</cx:pt>
          <cx:pt idx="105084">331</cx:pt>
          <cx:pt idx="105085">308</cx:pt>
          <cx:pt idx="105086">303</cx:pt>
          <cx:pt idx="105087">287</cx:pt>
          <cx:pt idx="105088">307</cx:pt>
          <cx:pt idx="105089">311</cx:pt>
          <cx:pt idx="105090">283</cx:pt>
          <cx:pt idx="105091">233</cx:pt>
          <cx:pt idx="105092">278</cx:pt>
          <cx:pt idx="105093">203</cx:pt>
          <cx:pt idx="105094">123</cx:pt>
          <cx:pt idx="105095">72</cx:pt>
          <cx:pt idx="105096">24</cx:pt>
          <cx:pt idx="105097">20</cx:pt>
          <cx:pt idx="105098">26</cx:pt>
          <cx:pt idx="105099">71</cx:pt>
          <cx:pt idx="105100">96</cx:pt>
          <cx:pt idx="105101">115</cx:pt>
          <cx:pt idx="105102">263</cx:pt>
          <cx:pt idx="105103">273</cx:pt>
          <cx:pt idx="105104">297</cx:pt>
          <cx:pt idx="105105">326</cx:pt>
          <cx:pt idx="105106">359</cx:pt>
          <cx:pt idx="105107">342</cx:pt>
          <cx:pt idx="105108">352</cx:pt>
          <cx:pt idx="105109">313</cx:pt>
          <cx:pt idx="105110">312</cx:pt>
          <cx:pt idx="105111">317</cx:pt>
          <cx:pt idx="105112">298</cx:pt>
          <cx:pt idx="105113">296</cx:pt>
          <cx:pt idx="105114">296</cx:pt>
          <cx:pt idx="105115">274</cx:pt>
          <cx:pt idx="105116">271</cx:pt>
          <cx:pt idx="105117">206</cx:pt>
          <cx:pt idx="105118">120</cx:pt>
          <cx:pt idx="105119">65</cx:pt>
          <cx:pt idx="105120">24</cx:pt>
          <cx:pt idx="105121">27</cx:pt>
          <cx:pt idx="105122">32</cx:pt>
          <cx:pt idx="105123">66</cx:pt>
          <cx:pt idx="105124">97</cx:pt>
          <cx:pt idx="105125">119</cx:pt>
          <cx:pt idx="105126">255</cx:pt>
          <cx:pt idx="105127">253</cx:pt>
          <cx:pt idx="105128">279</cx:pt>
          <cx:pt idx="105129">316</cx:pt>
          <cx:pt idx="105130">389</cx:pt>
          <cx:pt idx="105131">354</cx:pt>
          <cx:pt idx="105132">367</cx:pt>
          <cx:pt idx="105133">302</cx:pt>
          <cx:pt idx="105134">320</cx:pt>
          <cx:pt idx="105135">331</cx:pt>
          <cx:pt idx="105136">297</cx:pt>
          <cx:pt idx="105137">294</cx:pt>
          <cx:pt idx="105138">315</cx:pt>
          <cx:pt idx="105139">287</cx:pt>
          <cx:pt idx="105140">273</cx:pt>
          <cx:pt idx="105141">244</cx:pt>
          <cx:pt idx="105142">143</cx:pt>
          <cx:pt idx="105143">75</cx:pt>
          <cx:pt idx="105144">42</cx:pt>
          <cx:pt idx="105145">22</cx:pt>
          <cx:pt idx="105146">23</cx:pt>
          <cx:pt idx="105147">72</cx:pt>
          <cx:pt idx="105148">104</cx:pt>
          <cx:pt idx="105149">122</cx:pt>
          <cx:pt idx="105150">245</cx:pt>
          <cx:pt idx="105151">263</cx:pt>
          <cx:pt idx="105152">283</cx:pt>
          <cx:pt idx="105153">335</cx:pt>
          <cx:pt idx="105154">404</cx:pt>
          <cx:pt idx="105155">363</cx:pt>
          <cx:pt idx="105156">337</cx:pt>
          <cx:pt idx="105157">297</cx:pt>
          <cx:pt idx="105158">331</cx:pt>
          <cx:pt idx="105159">309</cx:pt>
          <cx:pt idx="105160">315</cx:pt>
          <cx:pt idx="105161">310</cx:pt>
          <cx:pt idx="105162">313</cx:pt>
          <cx:pt idx="105163">267</cx:pt>
          <cx:pt idx="105164">266</cx:pt>
          <cx:pt idx="105165">218</cx:pt>
          <cx:pt idx="105166">149</cx:pt>
          <cx:pt idx="105167">98</cx:pt>
          <cx:pt idx="105168">53</cx:pt>
          <cx:pt idx="105169">26</cx:pt>
          <cx:pt idx="105170">21</cx:pt>
          <cx:pt idx="105171">46</cx:pt>
          <cx:pt idx="105172">74</cx:pt>
          <cx:pt idx="105173">109</cx:pt>
          <cx:pt idx="105174">247</cx:pt>
          <cx:pt idx="105175">251</cx:pt>
          <cx:pt idx="105176">257</cx:pt>
          <cx:pt idx="105177">302</cx:pt>
          <cx:pt idx="105178">320</cx:pt>
          <cx:pt idx="105179">343</cx:pt>
          <cx:pt idx="105180">357</cx:pt>
          <cx:pt idx="105181">300</cx:pt>
          <cx:pt idx="105182">265</cx:pt>
          <cx:pt idx="105183">249</cx:pt>
          <cx:pt idx="105184">243</cx:pt>
          <cx:pt idx="105185">204</cx:pt>
          <cx:pt idx="105186">177</cx:pt>
          <cx:pt idx="105187">141</cx:pt>
          <cx:pt idx="105188">135</cx:pt>
          <cx:pt idx="105189">80</cx:pt>
          <cx:pt idx="105190">53</cx:pt>
          <cx:pt idx="105191">44</cx:pt>
          <cx:pt idx="105192">11</cx:pt>
          <cx:pt idx="105193">11</cx:pt>
          <cx:pt idx="105194">7</cx:pt>
          <cx:pt idx="105195">25</cx:pt>
          <cx:pt idx="105196">63</cx:pt>
          <cx:pt idx="105197">82</cx:pt>
          <cx:pt idx="105198">98</cx:pt>
          <cx:pt idx="105199">125</cx:pt>
          <cx:pt idx="105200">155</cx:pt>
          <cx:pt idx="105201">225</cx:pt>
          <cx:pt idx="105202">295</cx:pt>
          <cx:pt idx="105203">333</cx:pt>
          <cx:pt idx="105204">328</cx:pt>
          <cx:pt idx="105205">322</cx:pt>
          <cx:pt idx="105206">347</cx:pt>
          <cx:pt idx="105207">305</cx:pt>
          <cx:pt idx="105208">341</cx:pt>
          <cx:pt idx="105209">323</cx:pt>
          <cx:pt idx="105210">340</cx:pt>
          <cx:pt idx="105211">288</cx:pt>
          <cx:pt idx="105212">325</cx:pt>
          <cx:pt idx="105213">264</cx:pt>
          <cx:pt idx="105214">143</cx:pt>
          <cx:pt idx="105215">61</cx:pt>
          <cx:pt idx="105216">26</cx:pt>
          <cx:pt idx="105217">25</cx:pt>
          <cx:pt idx="105218">23</cx:pt>
          <cx:pt idx="105219">38</cx:pt>
          <cx:pt idx="105220">88</cx:pt>
          <cx:pt idx="105221">123</cx:pt>
          <cx:pt idx="105222">257</cx:pt>
          <cx:pt idx="105223">301</cx:pt>
          <cx:pt idx="105224">297</cx:pt>
          <cx:pt idx="105225">343</cx:pt>
          <cx:pt idx="105226">429</cx:pt>
          <cx:pt idx="105227">415</cx:pt>
          <cx:pt idx="105228">435</cx:pt>
          <cx:pt idx="105229">396</cx:pt>
          <cx:pt idx="105230">376</cx:pt>
          <cx:pt idx="105231">356</cx:pt>
          <cx:pt idx="105232">333</cx:pt>
          <cx:pt idx="105233">347</cx:pt>
          <cx:pt idx="105234">317</cx:pt>
          <cx:pt idx="105235">276</cx:pt>
          <cx:pt idx="105236">292</cx:pt>
          <cx:pt idx="105237">294</cx:pt>
          <cx:pt idx="105238">175</cx:pt>
          <cx:pt idx="105239">78</cx:pt>
          <cx:pt idx="105240">43</cx:pt>
          <cx:pt idx="105241">29</cx:pt>
          <cx:pt idx="105242">27</cx:pt>
          <cx:pt idx="105243">65</cx:pt>
          <cx:pt idx="105244">94</cx:pt>
          <cx:pt idx="105245">126</cx:pt>
          <cx:pt idx="105246">260</cx:pt>
          <cx:pt idx="105247">272</cx:pt>
          <cx:pt idx="105248">298</cx:pt>
          <cx:pt idx="105249">330</cx:pt>
          <cx:pt idx="105250">362</cx:pt>
          <cx:pt idx="105251">358</cx:pt>
          <cx:pt idx="105252">383</cx:pt>
          <cx:pt idx="105253">352</cx:pt>
          <cx:pt idx="105254">312</cx:pt>
          <cx:pt idx="105255">317</cx:pt>
          <cx:pt idx="105256">314</cx:pt>
          <cx:pt idx="105257">330</cx:pt>
          <cx:pt idx="105258">313</cx:pt>
          <cx:pt idx="105259">277</cx:pt>
          <cx:pt idx="105260">310</cx:pt>
          <cx:pt idx="105261">238</cx:pt>
          <cx:pt idx="105262">134</cx:pt>
          <cx:pt idx="105263">76</cx:pt>
          <cx:pt idx="105264">21</cx:pt>
          <cx:pt idx="105265">19</cx:pt>
          <cx:pt idx="105266">21</cx:pt>
          <cx:pt idx="105267">58</cx:pt>
          <cx:pt idx="105268">100</cx:pt>
          <cx:pt idx="105269">113</cx:pt>
          <cx:pt idx="105270">269</cx:pt>
          <cx:pt idx="105271">292</cx:pt>
          <cx:pt idx="105272">301</cx:pt>
          <cx:pt idx="105273">373</cx:pt>
          <cx:pt idx="105274">367</cx:pt>
          <cx:pt idx="105275">392</cx:pt>
          <cx:pt idx="105276">390</cx:pt>
          <cx:pt idx="105277">326</cx:pt>
          <cx:pt idx="105278">300</cx:pt>
          <cx:pt idx="105279">300</cx:pt>
          <cx:pt idx="105280">307</cx:pt>
          <cx:pt idx="105281">310</cx:pt>
          <cx:pt idx="105282">305</cx:pt>
          <cx:pt idx="105283">283</cx:pt>
          <cx:pt idx="105284">308</cx:pt>
          <cx:pt idx="105285">248</cx:pt>
          <cx:pt idx="105286">140</cx:pt>
          <cx:pt idx="105287">88</cx:pt>
          <cx:pt idx="105288">30</cx:pt>
          <cx:pt idx="105289">26</cx:pt>
          <cx:pt idx="105290">29</cx:pt>
          <cx:pt idx="105291">59</cx:pt>
          <cx:pt idx="105292">104</cx:pt>
          <cx:pt idx="105293">110</cx:pt>
          <cx:pt idx="105294">280</cx:pt>
          <cx:pt idx="105295">265</cx:pt>
          <cx:pt idx="105296">269</cx:pt>
          <cx:pt idx="105297">361</cx:pt>
          <cx:pt idx="105298">417</cx:pt>
          <cx:pt idx="105299">361</cx:pt>
          <cx:pt idx="105300">362</cx:pt>
          <cx:pt idx="105301">320</cx:pt>
          <cx:pt idx="105302">316</cx:pt>
          <cx:pt idx="105303">310</cx:pt>
          <cx:pt idx="105304">325</cx:pt>
          <cx:pt idx="105305">327</cx:pt>
          <cx:pt idx="105306">319</cx:pt>
          <cx:pt idx="105307">284</cx:pt>
          <cx:pt idx="105308">316</cx:pt>
          <cx:pt idx="105309">261</cx:pt>
          <cx:pt idx="105310">156</cx:pt>
          <cx:pt idx="105311">99</cx:pt>
          <cx:pt idx="105312">37</cx:pt>
          <cx:pt idx="105313">25</cx:pt>
          <cx:pt idx="105314">31</cx:pt>
          <cx:pt idx="105315">65</cx:pt>
          <cx:pt idx="105316">109</cx:pt>
          <cx:pt idx="105317">122</cx:pt>
          <cx:pt idx="105318">271</cx:pt>
          <cx:pt idx="105319">287</cx:pt>
          <cx:pt idx="105320">313</cx:pt>
          <cx:pt idx="105321">348</cx:pt>
          <cx:pt idx="105322">428</cx:pt>
          <cx:pt idx="105323">375</cx:pt>
          <cx:pt idx="105324">401</cx:pt>
          <cx:pt idx="105325">330</cx:pt>
          <cx:pt idx="105326">362</cx:pt>
          <cx:pt idx="105327">330</cx:pt>
          <cx:pt idx="105328">315</cx:pt>
          <cx:pt idx="105329">323</cx:pt>
          <cx:pt idx="105330">302</cx:pt>
          <cx:pt idx="105331">288</cx:pt>
          <cx:pt idx="105332">297</cx:pt>
          <cx:pt idx="105333">223</cx:pt>
          <cx:pt idx="105334">125</cx:pt>
          <cx:pt idx="105335">81</cx:pt>
          <cx:pt idx="105336">39</cx:pt>
          <cx:pt idx="105337">24</cx:pt>
          <cx:pt idx="105338">21</cx:pt>
          <cx:pt idx="105339">53</cx:pt>
          <cx:pt idx="105340">95</cx:pt>
          <cx:pt idx="105341">110</cx:pt>
          <cx:pt idx="105342">240</cx:pt>
          <cx:pt idx="105343">275</cx:pt>
          <cx:pt idx="105344">279</cx:pt>
          <cx:pt idx="105345">341</cx:pt>
          <cx:pt idx="105346">388</cx:pt>
          <cx:pt idx="105347">359</cx:pt>
          <cx:pt idx="105348">381</cx:pt>
          <cx:pt idx="105349">319</cx:pt>
          <cx:pt idx="105350">323</cx:pt>
          <cx:pt idx="105351">288</cx:pt>
          <cx:pt idx="105352">288</cx:pt>
          <cx:pt idx="105353">304</cx:pt>
          <cx:pt idx="105354">258</cx:pt>
          <cx:pt idx="105355">194</cx:pt>
          <cx:pt idx="105356">230</cx:pt>
          <cx:pt idx="105357">207</cx:pt>
          <cx:pt idx="105358">114</cx:pt>
          <cx:pt idx="105359">77</cx:pt>
          <cx:pt idx="105360">36</cx:pt>
          <cx:pt idx="105361">22</cx:pt>
          <cx:pt idx="105362">24</cx:pt>
          <cx:pt idx="105363">39</cx:pt>
          <cx:pt idx="105364">79</cx:pt>
          <cx:pt idx="105365">93</cx:pt>
          <cx:pt idx="105366">193</cx:pt>
          <cx:pt idx="105367">249</cx:pt>
          <cx:pt idx="105368">252</cx:pt>
          <cx:pt idx="105369">319</cx:pt>
          <cx:pt idx="105370">344</cx:pt>
          <cx:pt idx="105371">363</cx:pt>
          <cx:pt idx="105372">414</cx:pt>
          <cx:pt idx="105373">356</cx:pt>
          <cx:pt idx="105374">387</cx:pt>
          <cx:pt idx="105375">346</cx:pt>
          <cx:pt idx="105376">408</cx:pt>
          <cx:pt idx="105377">383</cx:pt>
          <cx:pt idx="105378">360</cx:pt>
          <cx:pt idx="105379">298</cx:pt>
          <cx:pt idx="105380">336</cx:pt>
          <cx:pt idx="105381">285</cx:pt>
          <cx:pt idx="105382">148</cx:pt>
          <cx:pt idx="105383">67</cx:pt>
          <cx:pt idx="105384">40</cx:pt>
          <cx:pt idx="105385">35</cx:pt>
          <cx:pt idx="105386">29</cx:pt>
          <cx:pt idx="105387">57</cx:pt>
          <cx:pt idx="105388">101</cx:pt>
          <cx:pt idx="105389">133</cx:pt>
          <cx:pt idx="105390">276</cx:pt>
          <cx:pt idx="105391">284</cx:pt>
          <cx:pt idx="105392">299</cx:pt>
          <cx:pt idx="105393">391</cx:pt>
          <cx:pt idx="105394">429</cx:pt>
          <cx:pt idx="105395">336</cx:pt>
          <cx:pt idx="105396">356</cx:pt>
          <cx:pt idx="105397">310</cx:pt>
          <cx:pt idx="105398">337</cx:pt>
          <cx:pt idx="105399">305</cx:pt>
          <cx:pt idx="105400">331</cx:pt>
          <cx:pt idx="105401">314</cx:pt>
          <cx:pt idx="105402">307</cx:pt>
          <cx:pt idx="105403">286</cx:pt>
          <cx:pt idx="105404">294</cx:pt>
          <cx:pt idx="105405">220</cx:pt>
          <cx:pt idx="105406">105</cx:pt>
          <cx:pt idx="105407">64</cx:pt>
          <cx:pt idx="105408">33</cx:pt>
          <cx:pt idx="105409">19</cx:pt>
          <cx:pt idx="105410">30</cx:pt>
          <cx:pt idx="105411">72</cx:pt>
          <cx:pt idx="105412">112</cx:pt>
          <cx:pt idx="105413">143</cx:pt>
          <cx:pt idx="105414">282</cx:pt>
          <cx:pt idx="105415">262</cx:pt>
          <cx:pt idx="105416">258</cx:pt>
          <cx:pt idx="105417">333</cx:pt>
          <cx:pt idx="105418">348</cx:pt>
          <cx:pt idx="105419">293</cx:pt>
          <cx:pt idx="105420">330</cx:pt>
          <cx:pt idx="105421">279</cx:pt>
          <cx:pt idx="105422">305</cx:pt>
          <cx:pt idx="105423">316</cx:pt>
          <cx:pt idx="105424">294</cx:pt>
          <cx:pt idx="105425">324</cx:pt>
          <cx:pt idx="105426">299</cx:pt>
          <cx:pt idx="105427">285</cx:pt>
          <cx:pt idx="105428">288</cx:pt>
          <cx:pt idx="105429">219</cx:pt>
          <cx:pt idx="105430">129</cx:pt>
          <cx:pt idx="105431">74</cx:pt>
          <cx:pt idx="105432">34</cx:pt>
          <cx:pt idx="105433">26</cx:pt>
          <cx:pt idx="105434">30</cx:pt>
          <cx:pt idx="105435">70</cx:pt>
          <cx:pt idx="105436">108</cx:pt>
          <cx:pt idx="105437">146</cx:pt>
          <cx:pt idx="105438">265</cx:pt>
          <cx:pt idx="105439">271</cx:pt>
          <cx:pt idx="105440">295</cx:pt>
          <cx:pt idx="105441">360</cx:pt>
          <cx:pt idx="105442">381</cx:pt>
          <cx:pt idx="105443">321</cx:pt>
          <cx:pt idx="105444">358</cx:pt>
          <cx:pt idx="105445">312</cx:pt>
          <cx:pt idx="105446">320</cx:pt>
          <cx:pt idx="105447">301</cx:pt>
          <cx:pt idx="105448">280</cx:pt>
          <cx:pt idx="105449">333</cx:pt>
          <cx:pt idx="105450">337</cx:pt>
          <cx:pt idx="105451">281</cx:pt>
          <cx:pt idx="105452">306</cx:pt>
          <cx:pt idx="105453">238</cx:pt>
          <cx:pt idx="105454">123</cx:pt>
          <cx:pt idx="105455">77</cx:pt>
          <cx:pt idx="105456">21</cx:pt>
          <cx:pt idx="105457">25</cx:pt>
          <cx:pt idx="105458">21</cx:pt>
          <cx:pt idx="105459">66</cx:pt>
          <cx:pt idx="105460">96</cx:pt>
          <cx:pt idx="105461">134</cx:pt>
          <cx:pt idx="105462">283</cx:pt>
          <cx:pt idx="105463">267</cx:pt>
          <cx:pt idx="105464">298</cx:pt>
          <cx:pt idx="105465">355</cx:pt>
          <cx:pt idx="105466">378</cx:pt>
          <cx:pt idx="105467">346</cx:pt>
          <cx:pt idx="105468">380</cx:pt>
          <cx:pt idx="105469">307</cx:pt>
          <cx:pt idx="105470">306</cx:pt>
          <cx:pt idx="105471">307</cx:pt>
          <cx:pt idx="105472">301</cx:pt>
          <cx:pt idx="105473">322</cx:pt>
          <cx:pt idx="105474">320</cx:pt>
          <cx:pt idx="105475">295</cx:pt>
          <cx:pt idx="105476">292</cx:pt>
          <cx:pt idx="105477">216</cx:pt>
          <cx:pt idx="105478">121</cx:pt>
          <cx:pt idx="105479">81</cx:pt>
          <cx:pt idx="105480">35</cx:pt>
          <cx:pt idx="105481">23</cx:pt>
          <cx:pt idx="105482">28</cx:pt>
          <cx:pt idx="105483">63</cx:pt>
          <cx:pt idx="105484">97</cx:pt>
          <cx:pt idx="105485">142</cx:pt>
          <cx:pt idx="105486">259</cx:pt>
          <cx:pt idx="105487">284</cx:pt>
          <cx:pt idx="105488">315</cx:pt>
          <cx:pt idx="105489">370</cx:pt>
          <cx:pt idx="105490">428</cx:pt>
          <cx:pt idx="105491">365</cx:pt>
          <cx:pt idx="105492">390</cx:pt>
          <cx:pt idx="105493">329</cx:pt>
          <cx:pt idx="105494">332</cx:pt>
          <cx:pt idx="105495">361</cx:pt>
          <cx:pt idx="105496">310</cx:pt>
          <cx:pt idx="105497">357</cx:pt>
          <cx:pt idx="105498">342</cx:pt>
          <cx:pt idx="105499">321</cx:pt>
          <cx:pt idx="105500">298</cx:pt>
          <cx:pt idx="105501">255</cx:pt>
          <cx:pt idx="105502">151</cx:pt>
          <cx:pt idx="105503">83</cx:pt>
          <cx:pt idx="105504">32</cx:pt>
          <cx:pt idx="105505">21</cx:pt>
          <cx:pt idx="105506">21</cx:pt>
          <cx:pt idx="105507">41</cx:pt>
          <cx:pt idx="105508">84</cx:pt>
          <cx:pt idx="105509">119</cx:pt>
          <cx:pt idx="105510">260</cx:pt>
          <cx:pt idx="105511">271</cx:pt>
          <cx:pt idx="105512">290</cx:pt>
          <cx:pt idx="105513">347</cx:pt>
          <cx:pt idx="105514">391</cx:pt>
          <cx:pt idx="105515">356</cx:pt>
          <cx:pt idx="105516">394</cx:pt>
          <cx:pt idx="105517">351</cx:pt>
          <cx:pt idx="105518">376</cx:pt>
          <cx:pt idx="105519">330</cx:pt>
          <cx:pt idx="105520">287</cx:pt>
          <cx:pt idx="105521">282</cx:pt>
          <cx:pt idx="105522">256</cx:pt>
          <cx:pt idx="105523">220</cx:pt>
          <cx:pt idx="105524">224</cx:pt>
          <cx:pt idx="105525">189</cx:pt>
          <cx:pt idx="105526">111</cx:pt>
          <cx:pt idx="105527">52</cx:pt>
          <cx:pt idx="105528">28</cx:pt>
          <cx:pt idx="105529">20</cx:pt>
          <cx:pt idx="105530">25</cx:pt>
          <cx:pt idx="105531">40</cx:pt>
          <cx:pt idx="105532">71</cx:pt>
          <cx:pt idx="105533">96</cx:pt>
          <cx:pt idx="105534">220</cx:pt>
          <cx:pt idx="105535">236</cx:pt>
          <cx:pt idx="105536">259</cx:pt>
          <cx:pt idx="105537">323</cx:pt>
          <cx:pt idx="105538">364</cx:pt>
          <cx:pt idx="105539">369</cx:pt>
          <cx:pt idx="105540">371</cx:pt>
          <cx:pt idx="105541">332</cx:pt>
          <cx:pt idx="105542">369</cx:pt>
          <cx:pt idx="105543">335</cx:pt>
          <cx:pt idx="105544">347</cx:pt>
          <cx:pt idx="105545">356</cx:pt>
          <cx:pt idx="105546">344</cx:pt>
          <cx:pt idx="105547">318</cx:pt>
          <cx:pt idx="105548">336</cx:pt>
          <cx:pt idx="105549">256</cx:pt>
          <cx:pt idx="105550">130</cx:pt>
          <cx:pt idx="105551">59</cx:pt>
          <cx:pt idx="105552">31</cx:pt>
          <cx:pt idx="105553">35</cx:pt>
          <cx:pt idx="105554">36</cx:pt>
          <cx:pt idx="105555">58</cx:pt>
          <cx:pt idx="105556">90</cx:pt>
          <cx:pt idx="105557">129</cx:pt>
          <cx:pt idx="105558">290</cx:pt>
          <cx:pt idx="105559">300</cx:pt>
          <cx:pt idx="105560">313</cx:pt>
          <cx:pt idx="105561">390</cx:pt>
          <cx:pt idx="105562">439</cx:pt>
          <cx:pt idx="105563">379</cx:pt>
          <cx:pt idx="105564">386</cx:pt>
          <cx:pt idx="105565">327</cx:pt>
          <cx:pt idx="105566">349</cx:pt>
          <cx:pt idx="105567">337</cx:pt>
          <cx:pt idx="105568">319</cx:pt>
          <cx:pt idx="105569">319</cx:pt>
          <cx:pt idx="105570">298</cx:pt>
          <cx:pt idx="105571">292</cx:pt>
          <cx:pt idx="105572">287</cx:pt>
          <cx:pt idx="105573">210</cx:pt>
          <cx:pt idx="105574">128</cx:pt>
          <cx:pt idx="105575">67</cx:pt>
          <cx:pt idx="105576">23</cx:pt>
          <cx:pt idx="105577">21</cx:pt>
          <cx:pt idx="105578">29</cx:pt>
          <cx:pt idx="105579">77</cx:pt>
          <cx:pt idx="105580">95</cx:pt>
          <cx:pt idx="105581">137</cx:pt>
          <cx:pt idx="105582">275</cx:pt>
          <cx:pt idx="105583">281</cx:pt>
          <cx:pt idx="105584">267</cx:pt>
          <cx:pt idx="105585">341</cx:pt>
          <cx:pt idx="105586">358</cx:pt>
          <cx:pt idx="105587">336</cx:pt>
          <cx:pt idx="105588">329</cx:pt>
          <cx:pt idx="105589">293</cx:pt>
          <cx:pt idx="105590">309</cx:pt>
          <cx:pt idx="105591">276</cx:pt>
          <cx:pt idx="105592">333</cx:pt>
          <cx:pt idx="105593">305</cx:pt>
          <cx:pt idx="105594">299</cx:pt>
          <cx:pt idx="105595">278</cx:pt>
          <cx:pt idx="105596">275</cx:pt>
          <cx:pt idx="105597">221</cx:pt>
          <cx:pt idx="105598">113</cx:pt>
          <cx:pt idx="105599">60</cx:pt>
          <cx:pt idx="105600">23</cx:pt>
          <cx:pt idx="105601">22</cx:pt>
          <cx:pt idx="105602">28</cx:pt>
          <cx:pt idx="105603">69</cx:pt>
          <cx:pt idx="105604">114</cx:pt>
          <cx:pt idx="105605">142</cx:pt>
          <cx:pt idx="105606">289</cx:pt>
          <cx:pt idx="105607">265</cx:pt>
          <cx:pt idx="105608">291</cx:pt>
          <cx:pt idx="105609">346</cx:pt>
          <cx:pt idx="105610">371</cx:pt>
          <cx:pt idx="105611">322</cx:pt>
          <cx:pt idx="105612">332</cx:pt>
          <cx:pt idx="105613">298</cx:pt>
          <cx:pt idx="105614">343</cx:pt>
          <cx:pt idx="105615">314</cx:pt>
          <cx:pt idx="105616">342</cx:pt>
          <cx:pt idx="105617">316</cx:pt>
          <cx:pt idx="105618">308</cx:pt>
          <cx:pt idx="105619">271</cx:pt>
          <cx:pt idx="105620">299</cx:pt>
          <cx:pt idx="105621">219</cx:pt>
          <cx:pt idx="105622">106</cx:pt>
          <cx:pt idx="105623">63</cx:pt>
          <cx:pt idx="105624">18</cx:pt>
          <cx:pt idx="105625">23</cx:pt>
          <cx:pt idx="105626">30</cx:pt>
          <cx:pt idx="105627">75</cx:pt>
          <cx:pt idx="105628">104</cx:pt>
          <cx:pt idx="105629">143</cx:pt>
          <cx:pt idx="105630">276</cx:pt>
          <cx:pt idx="105631">277</cx:pt>
          <cx:pt idx="105632">300</cx:pt>
          <cx:pt idx="105633">355</cx:pt>
          <cx:pt idx="105634">413</cx:pt>
          <cx:pt idx="105635">364</cx:pt>
          <cx:pt idx="105636">346</cx:pt>
          <cx:pt idx="105637">298</cx:pt>
          <cx:pt idx="105638">337</cx:pt>
          <cx:pt idx="105639">303</cx:pt>
          <cx:pt idx="105640">322</cx:pt>
          <cx:pt idx="105641">348</cx:pt>
          <cx:pt idx="105642">347</cx:pt>
          <cx:pt idx="105643">284</cx:pt>
          <cx:pt idx="105644">285</cx:pt>
          <cx:pt idx="105645">212</cx:pt>
          <cx:pt idx="105646">121</cx:pt>
          <cx:pt idx="105647">60</cx:pt>
          <cx:pt idx="105648">22</cx:pt>
          <cx:pt idx="105649">19</cx:pt>
          <cx:pt idx="105650">28</cx:pt>
          <cx:pt idx="105651">78</cx:pt>
          <cx:pt idx="105652">126</cx:pt>
          <cx:pt idx="105653">156</cx:pt>
          <cx:pt idx="105654">311</cx:pt>
          <cx:pt idx="105655">285</cx:pt>
          <cx:pt idx="105656">337</cx:pt>
          <cx:pt idx="105657">393</cx:pt>
          <cx:pt idx="105658">455</cx:pt>
          <cx:pt idx="105659">388</cx:pt>
          <cx:pt idx="105660">371</cx:pt>
          <cx:pt idx="105661">337</cx:pt>
          <cx:pt idx="105662">385</cx:pt>
          <cx:pt idx="105663">351</cx:pt>
          <cx:pt idx="105664">369</cx:pt>
          <cx:pt idx="105665">363</cx:pt>
          <cx:pt idx="105666">359</cx:pt>
          <cx:pt idx="105667">325</cx:pt>
          <cx:pt idx="105668">335</cx:pt>
          <cx:pt idx="105669">232</cx:pt>
          <cx:pt idx="105670">129</cx:pt>
          <cx:pt idx="105671">72</cx:pt>
          <cx:pt idx="105672">34</cx:pt>
          <cx:pt idx="105673">16</cx:pt>
          <cx:pt idx="105674">13</cx:pt>
          <cx:pt idx="105675">56</cx:pt>
          <cx:pt idx="105676">95</cx:pt>
          <cx:pt idx="105677">149</cx:pt>
          <cx:pt idx="105678">262</cx:pt>
          <cx:pt idx="105679">289</cx:pt>
          <cx:pt idx="105680">291</cx:pt>
          <cx:pt idx="105681">339</cx:pt>
          <cx:pt idx="105682">404</cx:pt>
          <cx:pt idx="105683">387</cx:pt>
          <cx:pt idx="105684">376</cx:pt>
          <cx:pt idx="105685">310</cx:pt>
          <cx:pt idx="105686">340</cx:pt>
          <cx:pt idx="105687">296</cx:pt>
          <cx:pt idx="105688">291</cx:pt>
          <cx:pt idx="105689">287</cx:pt>
          <cx:pt idx="105690">231</cx:pt>
          <cx:pt idx="105691">206</cx:pt>
          <cx:pt idx="105692">227</cx:pt>
          <cx:pt idx="105693">156</cx:pt>
          <cx:pt idx="105694">81</cx:pt>
          <cx:pt idx="105695">55</cx:pt>
          <cx:pt idx="105696">23</cx:pt>
          <cx:pt idx="105697">19</cx:pt>
          <cx:pt idx="105698">18</cx:pt>
          <cx:pt idx="105699">41</cx:pt>
          <cx:pt idx="105700">77</cx:pt>
          <cx:pt idx="105701">126</cx:pt>
          <cx:pt idx="105702">234</cx:pt>
          <cx:pt idx="105703">228</cx:pt>
          <cx:pt idx="105704">264</cx:pt>
          <cx:pt idx="105705">303</cx:pt>
          <cx:pt idx="105706">365</cx:pt>
          <cx:pt idx="105707">368</cx:pt>
          <cx:pt idx="105708">358</cx:pt>
          <cx:pt idx="105709">315</cx:pt>
          <cx:pt idx="105710">357</cx:pt>
          <cx:pt idx="105711">342</cx:pt>
          <cx:pt idx="105712">378</cx:pt>
          <cx:pt idx="105713">371</cx:pt>
          <cx:pt idx="105714">330</cx:pt>
          <cx:pt idx="105715">309</cx:pt>
          <cx:pt idx="105716">323</cx:pt>
          <cx:pt idx="105717">237</cx:pt>
          <cx:pt idx="105718">105</cx:pt>
          <cx:pt idx="105719">58</cx:pt>
          <cx:pt idx="105720">27</cx:pt>
          <cx:pt idx="105721">34</cx:pt>
          <cx:pt idx="105722">23</cx:pt>
          <cx:pt idx="105723">53</cx:pt>
          <cx:pt idx="105724">102</cx:pt>
          <cx:pt idx="105725">142</cx:pt>
          <cx:pt idx="105726">292</cx:pt>
          <cx:pt idx="105727">298</cx:pt>
          <cx:pt idx="105728">323</cx:pt>
          <cx:pt idx="105729">358</cx:pt>
          <cx:pt idx="105730">383</cx:pt>
          <cx:pt idx="105731">352</cx:pt>
          <cx:pt idx="105732">365</cx:pt>
          <cx:pt idx="105733">336</cx:pt>
          <cx:pt idx="105734">339</cx:pt>
          <cx:pt idx="105735">326</cx:pt>
          <cx:pt idx="105736">335</cx:pt>
          <cx:pt idx="105737">327</cx:pt>
          <cx:pt idx="105738">325</cx:pt>
          <cx:pt idx="105739">309</cx:pt>
          <cx:pt idx="105740">300</cx:pt>
          <cx:pt idx="105741">220</cx:pt>
          <cx:pt idx="105742">118</cx:pt>
          <cx:pt idx="105743">58</cx:pt>
          <cx:pt idx="105744">25</cx:pt>
          <cx:pt idx="105745">18</cx:pt>
          <cx:pt idx="105746">28</cx:pt>
          <cx:pt idx="105747">67</cx:pt>
          <cx:pt idx="105748">105</cx:pt>
          <cx:pt idx="105749">139</cx:pt>
          <cx:pt idx="105750">288</cx:pt>
          <cx:pt idx="105751">246</cx:pt>
          <cx:pt idx="105752">289</cx:pt>
          <cx:pt idx="105753">338</cx:pt>
          <cx:pt idx="105754">362</cx:pt>
          <cx:pt idx="105755">277</cx:pt>
          <cx:pt idx="105756">331</cx:pt>
          <cx:pt idx="105757">283</cx:pt>
          <cx:pt idx="105758">318</cx:pt>
          <cx:pt idx="105759">269</cx:pt>
          <cx:pt idx="105760">310</cx:pt>
          <cx:pt idx="105761">324</cx:pt>
          <cx:pt idx="105762">289</cx:pt>
          <cx:pt idx="105763">259</cx:pt>
          <cx:pt idx="105764">278</cx:pt>
          <cx:pt idx="105765">226</cx:pt>
          <cx:pt idx="105766">133</cx:pt>
          <cx:pt idx="105767">60</cx:pt>
          <cx:pt idx="105768">22</cx:pt>
          <cx:pt idx="105769">21</cx:pt>
          <cx:pt idx="105770">26</cx:pt>
          <cx:pt idx="105771">63</cx:pt>
          <cx:pt idx="105772">111</cx:pt>
          <cx:pt idx="105773">156</cx:pt>
          <cx:pt idx="105774">295</cx:pt>
          <cx:pt idx="105775">266</cx:pt>
          <cx:pt idx="105776">298</cx:pt>
          <cx:pt idx="105777">336</cx:pt>
          <cx:pt idx="105778">371</cx:pt>
          <cx:pt idx="105779">347</cx:pt>
          <cx:pt idx="105780">356</cx:pt>
          <cx:pt idx="105781">299</cx:pt>
          <cx:pt idx="105782">323</cx:pt>
          <cx:pt idx="105783">280</cx:pt>
          <cx:pt idx="105784">338</cx:pt>
          <cx:pt idx="105785">313</cx:pt>
          <cx:pt idx="105786">308</cx:pt>
          <cx:pt idx="105787">280</cx:pt>
          <cx:pt idx="105788">294</cx:pt>
          <cx:pt idx="105789">201</cx:pt>
          <cx:pt idx="105790">125</cx:pt>
          <cx:pt idx="105791">64</cx:pt>
          <cx:pt idx="105792">24</cx:pt>
          <cx:pt idx="105793">24</cx:pt>
          <cx:pt idx="105794">34</cx:pt>
          <cx:pt idx="105795">73</cx:pt>
          <cx:pt idx="105796">100</cx:pt>
          <cx:pt idx="105797">165</cx:pt>
          <cx:pt idx="105798">296</cx:pt>
          <cx:pt idx="105799">265</cx:pt>
          <cx:pt idx="105800">303</cx:pt>
          <cx:pt idx="105801">341</cx:pt>
          <cx:pt idx="105802">367</cx:pt>
          <cx:pt idx="105803">343</cx:pt>
          <cx:pt idx="105804">344</cx:pt>
          <cx:pt idx="105805">297</cx:pt>
          <cx:pt idx="105806">342</cx:pt>
          <cx:pt idx="105807">309</cx:pt>
          <cx:pt idx="105808">340</cx:pt>
          <cx:pt idx="105809">342</cx:pt>
          <cx:pt idx="105810">308</cx:pt>
          <cx:pt idx="105811">304</cx:pt>
          <cx:pt idx="105812">299</cx:pt>
          <cx:pt idx="105813">210</cx:pt>
          <cx:pt idx="105814">109</cx:pt>
          <cx:pt idx="105815">60</cx:pt>
          <cx:pt idx="105816">30</cx:pt>
          <cx:pt idx="105817">20</cx:pt>
          <cx:pt idx="105818">25</cx:pt>
          <cx:pt idx="105819">72</cx:pt>
          <cx:pt idx="105820">114</cx:pt>
          <cx:pt idx="105821">142</cx:pt>
          <cx:pt idx="105822">308</cx:pt>
          <cx:pt idx="105823">309</cx:pt>
          <cx:pt idx="105824">315</cx:pt>
          <cx:pt idx="105825">384</cx:pt>
          <cx:pt idx="105826">432</cx:pt>
          <cx:pt idx="105827">384</cx:pt>
          <cx:pt idx="105828">371</cx:pt>
          <cx:pt idx="105829">330</cx:pt>
          <cx:pt idx="105830">359</cx:pt>
          <cx:pt idx="105831">325</cx:pt>
          <cx:pt idx="105832">345</cx:pt>
          <cx:pt idx="105833">360</cx:pt>
          <cx:pt idx="105834">352</cx:pt>
          <cx:pt idx="105835">324</cx:pt>
          <cx:pt idx="105836">300</cx:pt>
          <cx:pt idx="105837">197</cx:pt>
          <cx:pt idx="105838">112</cx:pt>
          <cx:pt idx="105839">66</cx:pt>
          <cx:pt idx="105840">17</cx:pt>
          <cx:pt idx="105841">14</cx:pt>
          <cx:pt idx="105842">14</cx:pt>
          <cx:pt idx="105843">48</cx:pt>
          <cx:pt idx="105844">90</cx:pt>
          <cx:pt idx="105845">131</cx:pt>
          <cx:pt idx="105846">283</cx:pt>
          <cx:pt idx="105847">276</cx:pt>
          <cx:pt idx="105848">298</cx:pt>
          <cx:pt idx="105849">352</cx:pt>
          <cx:pt idx="105850">381</cx:pt>
          <cx:pt idx="105851">369</cx:pt>
          <cx:pt idx="105852">377</cx:pt>
          <cx:pt idx="105853">307</cx:pt>
          <cx:pt idx="105854">318</cx:pt>
          <cx:pt idx="105855">313</cx:pt>
          <cx:pt idx="105856">301</cx:pt>
          <cx:pt idx="105857">266</cx:pt>
          <cx:pt idx="105858">246</cx:pt>
          <cx:pt idx="105859">209</cx:pt>
          <cx:pt idx="105860">222</cx:pt>
          <cx:pt idx="105861">144</cx:pt>
          <cx:pt idx="105862">69</cx:pt>
          <cx:pt idx="105863">39</cx:pt>
          <cx:pt idx="105864">15</cx:pt>
          <cx:pt idx="105865">17</cx:pt>
          <cx:pt idx="105866">18</cx:pt>
          <cx:pt idx="105867">40</cx:pt>
          <cx:pt idx="105868">81</cx:pt>
          <cx:pt idx="105869">121</cx:pt>
          <cx:pt idx="105870">230</cx:pt>
          <cx:pt idx="105871">225</cx:pt>
          <cx:pt idx="105872">269</cx:pt>
          <cx:pt idx="105873">320</cx:pt>
          <cx:pt idx="105874">359</cx:pt>
          <cx:pt idx="105875">341</cx:pt>
          <cx:pt idx="105876">363</cx:pt>
          <cx:pt idx="105877">337</cx:pt>
          <cx:pt idx="105878">355</cx:pt>
          <cx:pt idx="105879">346</cx:pt>
          <cx:pt idx="105880">361</cx:pt>
          <cx:pt idx="105881">368</cx:pt>
          <cx:pt idx="105882">368</cx:pt>
          <cx:pt idx="105883">297</cx:pt>
          <cx:pt idx="105884">327</cx:pt>
          <cx:pt idx="105885">225</cx:pt>
          <cx:pt idx="105886">113</cx:pt>
          <cx:pt idx="105887">60</cx:pt>
          <cx:pt idx="105888">28</cx:pt>
          <cx:pt idx="105889">31</cx:pt>
          <cx:pt idx="105890">32</cx:pt>
          <cx:pt idx="105891">56</cx:pt>
          <cx:pt idx="105892">81</cx:pt>
          <cx:pt idx="105893">134</cx:pt>
          <cx:pt idx="105894">306</cx:pt>
          <cx:pt idx="105895">318</cx:pt>
          <cx:pt idx="105896">320</cx:pt>
          <cx:pt idx="105897">375</cx:pt>
          <cx:pt idx="105898">428</cx:pt>
          <cx:pt idx="105899">396</cx:pt>
          <cx:pt idx="105900">392</cx:pt>
          <cx:pt idx="105901">317</cx:pt>
          <cx:pt idx="105902">347</cx:pt>
          <cx:pt idx="105903">329</cx:pt>
          <cx:pt idx="105904">335</cx:pt>
          <cx:pt idx="105905">354</cx:pt>
          <cx:pt idx="105906">334</cx:pt>
          <cx:pt idx="105907">287</cx:pt>
          <cx:pt idx="105908">299</cx:pt>
          <cx:pt idx="105909">217</cx:pt>
          <cx:pt idx="105910">113</cx:pt>
          <cx:pt idx="105911">76</cx:pt>
          <cx:pt idx="105912">16</cx:pt>
          <cx:pt idx="105913">20</cx:pt>
          <cx:pt idx="105914">28</cx:pt>
          <cx:pt idx="105915">73</cx:pt>
          <cx:pt idx="105916">101</cx:pt>
          <cx:pt idx="105917">152</cx:pt>
          <cx:pt idx="105918">282</cx:pt>
          <cx:pt idx="105919">290</cx:pt>
          <cx:pt idx="105920">287</cx:pt>
          <cx:pt idx="105921">368</cx:pt>
          <cx:pt idx="105922">386</cx:pt>
          <cx:pt idx="105923">324</cx:pt>
          <cx:pt idx="105924">320</cx:pt>
          <cx:pt idx="105925">285</cx:pt>
          <cx:pt idx="105926">309</cx:pt>
          <cx:pt idx="105927">299</cx:pt>
          <cx:pt idx="105928">302</cx:pt>
          <cx:pt idx="105929">297</cx:pt>
          <cx:pt idx="105930">314</cx:pt>
          <cx:pt idx="105931">256</cx:pt>
          <cx:pt idx="105932">279</cx:pt>
          <cx:pt idx="105933">175</cx:pt>
          <cx:pt idx="105934">111</cx:pt>
          <cx:pt idx="105935">64</cx:pt>
          <cx:pt idx="105936">19</cx:pt>
          <cx:pt idx="105937">16</cx:pt>
          <cx:pt idx="105938">28</cx:pt>
          <cx:pt idx="105939">78</cx:pt>
          <cx:pt idx="105940">108</cx:pt>
          <cx:pt idx="105941">137</cx:pt>
          <cx:pt idx="105942">271</cx:pt>
          <cx:pt idx="105943">276</cx:pt>
          <cx:pt idx="105944">295</cx:pt>
          <cx:pt idx="105945">349</cx:pt>
          <cx:pt idx="105946">360</cx:pt>
          <cx:pt idx="105947">332</cx:pt>
          <cx:pt idx="105948">328</cx:pt>
          <cx:pt idx="105949">305</cx:pt>
          <cx:pt idx="105950">321</cx:pt>
          <cx:pt idx="105951">305</cx:pt>
          <cx:pt idx="105952">302</cx:pt>
          <cx:pt idx="105953">301</cx:pt>
          <cx:pt idx="105954">335</cx:pt>
          <cx:pt idx="105955">288</cx:pt>
          <cx:pt idx="105956">280</cx:pt>
          <cx:pt idx="105957">191</cx:pt>
          <cx:pt idx="105958">118</cx:pt>
          <cx:pt idx="105959">67</cx:pt>
          <cx:pt idx="105960">17</cx:pt>
          <cx:pt idx="105961">20</cx:pt>
          <cx:pt idx="105962">31</cx:pt>
          <cx:pt idx="105963">71</cx:pt>
          <cx:pt idx="105964">103</cx:pt>
          <cx:pt idx="105965">137</cx:pt>
          <cx:pt idx="105966">294</cx:pt>
          <cx:pt idx="105967">286</cx:pt>
          <cx:pt idx="105968">321</cx:pt>
          <cx:pt idx="105969">368</cx:pt>
          <cx:pt idx="105970">386</cx:pt>
          <cx:pt idx="105971">353</cx:pt>
          <cx:pt idx="105972">372</cx:pt>
          <cx:pt idx="105973">311</cx:pt>
          <cx:pt idx="105974">333</cx:pt>
          <cx:pt idx="105975">323</cx:pt>
          <cx:pt idx="105976">345</cx:pt>
          <cx:pt idx="105977">350</cx:pt>
          <cx:pt idx="105978">322</cx:pt>
          <cx:pt idx="105979">293</cx:pt>
          <cx:pt idx="105980">298</cx:pt>
          <cx:pt idx="105981">205</cx:pt>
          <cx:pt idx="105982">110</cx:pt>
          <cx:pt idx="105983">53</cx:pt>
          <cx:pt idx="105984">19</cx:pt>
          <cx:pt idx="105985">15</cx:pt>
          <cx:pt idx="105986">25</cx:pt>
          <cx:pt idx="105987">70</cx:pt>
          <cx:pt idx="105988">95</cx:pt>
          <cx:pt idx="105989">163</cx:pt>
          <cx:pt idx="105990">344</cx:pt>
          <cx:pt idx="105991">300</cx:pt>
          <cx:pt idx="105992">329</cx:pt>
          <cx:pt idx="105993">398</cx:pt>
          <cx:pt idx="105994">412</cx:pt>
          <cx:pt idx="105995">367</cx:pt>
          <cx:pt idx="105996">361</cx:pt>
          <cx:pt idx="105997">318</cx:pt>
          <cx:pt idx="105998">342</cx:pt>
          <cx:pt idx="105999">321</cx:pt>
          <cx:pt idx="106000">341</cx:pt>
          <cx:pt idx="106001">365</cx:pt>
          <cx:pt idx="106002">373</cx:pt>
          <cx:pt idx="106003">316</cx:pt>
          <cx:pt idx="106004">317</cx:pt>
          <cx:pt idx="106005">222</cx:pt>
          <cx:pt idx="106006">124</cx:pt>
          <cx:pt idx="106007">78</cx:pt>
          <cx:pt idx="106008">22</cx:pt>
          <cx:pt idx="106009">16</cx:pt>
          <cx:pt idx="106010">15</cx:pt>
          <cx:pt idx="106011">47</cx:pt>
          <cx:pt idx="106012">81</cx:pt>
          <cx:pt idx="106013">152</cx:pt>
          <cx:pt idx="106014">293</cx:pt>
          <cx:pt idx="106015">270</cx:pt>
          <cx:pt idx="106016">294</cx:pt>
          <cx:pt idx="106017">347</cx:pt>
          <cx:pt idx="106018">407</cx:pt>
          <cx:pt idx="106019">364</cx:pt>
          <cx:pt idx="106020">393</cx:pt>
          <cx:pt idx="106021">330</cx:pt>
          <cx:pt idx="106022">347</cx:pt>
          <cx:pt idx="106023">314</cx:pt>
          <cx:pt idx="106024">293</cx:pt>
          <cx:pt idx="106025">293</cx:pt>
          <cx:pt idx="106026">234</cx:pt>
          <cx:pt idx="106027">211</cx:pt>
          <cx:pt idx="106028">236</cx:pt>
          <cx:pt idx="106029">165</cx:pt>
          <cx:pt idx="106030">80</cx:pt>
          <cx:pt idx="106031">43</cx:pt>
          <cx:pt idx="106032">8</cx:pt>
          <cx:pt idx="106033">10</cx:pt>
          <cx:pt idx="106034">11</cx:pt>
          <cx:pt idx="106035">35</cx:pt>
          <cx:pt idx="106036">75</cx:pt>
          <cx:pt idx="106037">121</cx:pt>
          <cx:pt idx="106038">239</cx:pt>
          <cx:pt idx="106039">223</cx:pt>
          <cx:pt idx="106040">270</cx:pt>
          <cx:pt idx="106041">325</cx:pt>
          <cx:pt idx="106042">379</cx:pt>
          <cx:pt idx="106043">380</cx:pt>
          <cx:pt idx="106044">391</cx:pt>
          <cx:pt idx="106045">332</cx:pt>
          <cx:pt idx="106046">353</cx:pt>
          <cx:pt idx="106047">339</cx:pt>
          <cx:pt idx="106048">345</cx:pt>
          <cx:pt idx="106049">355</cx:pt>
          <cx:pt idx="106050">366</cx:pt>
          <cx:pt idx="106051">328</cx:pt>
          <cx:pt idx="106052">336</cx:pt>
          <cx:pt idx="106053">250</cx:pt>
          <cx:pt idx="106054">104</cx:pt>
          <cx:pt idx="106055">58</cx:pt>
          <cx:pt idx="106056">31</cx:pt>
          <cx:pt idx="106057">28</cx:pt>
          <cx:pt idx="106058">20</cx:pt>
          <cx:pt idx="106059">55</cx:pt>
          <cx:pt idx="106060">87</cx:pt>
          <cx:pt idx="106061">136</cx:pt>
          <cx:pt idx="106062">329</cx:pt>
          <cx:pt idx="106063">306</cx:pt>
          <cx:pt idx="106064">335</cx:pt>
          <cx:pt idx="106065">379</cx:pt>
          <cx:pt idx="106066">417</cx:pt>
          <cx:pt idx="106067">363</cx:pt>
          <cx:pt idx="106068">371</cx:pt>
          <cx:pt idx="106069">303</cx:pt>
          <cx:pt idx="106070">352</cx:pt>
          <cx:pt idx="106071">295</cx:pt>
          <cx:pt idx="106072">348</cx:pt>
          <cx:pt idx="106073">333</cx:pt>
          <cx:pt idx="106074">328</cx:pt>
          <cx:pt idx="106075">306</cx:pt>
          <cx:pt idx="106076">299</cx:pt>
          <cx:pt idx="106077">219</cx:pt>
          <cx:pt idx="106078">111</cx:pt>
          <cx:pt idx="106079">68</cx:pt>
          <cx:pt idx="106080">20</cx:pt>
          <cx:pt idx="106081">13</cx:pt>
          <cx:pt idx="106082">27</cx:pt>
          <cx:pt idx="106083">65</cx:pt>
          <cx:pt idx="106084">97</cx:pt>
          <cx:pt idx="106085">148</cx:pt>
          <cx:pt idx="106086">318</cx:pt>
          <cx:pt idx="106087">272</cx:pt>
          <cx:pt idx="106088">281</cx:pt>
          <cx:pt idx="106089">356</cx:pt>
          <cx:pt idx="106090">376</cx:pt>
          <cx:pt idx="106091">306</cx:pt>
          <cx:pt idx="106092">332</cx:pt>
          <cx:pt idx="106093">293</cx:pt>
          <cx:pt idx="106094">312</cx:pt>
          <cx:pt idx="106095">285</cx:pt>
          <cx:pt idx="106096">320</cx:pt>
          <cx:pt idx="106097">322</cx:pt>
          <cx:pt idx="106098">302</cx:pt>
          <cx:pt idx="106099">264</cx:pt>
          <cx:pt idx="106100">286</cx:pt>
          <cx:pt idx="106101">194</cx:pt>
          <cx:pt idx="106102">105</cx:pt>
          <cx:pt idx="106103">64</cx:pt>
          <cx:pt idx="106104">12</cx:pt>
          <cx:pt idx="106105">18</cx:pt>
          <cx:pt idx="106106">30</cx:pt>
          <cx:pt idx="106107">75</cx:pt>
          <cx:pt idx="106108">107</cx:pt>
          <cx:pt idx="106109">126</cx:pt>
          <cx:pt idx="106110">247</cx:pt>
          <cx:pt idx="106111">261</cx:pt>
          <cx:pt idx="106112">288</cx:pt>
          <cx:pt idx="106113">331</cx:pt>
          <cx:pt idx="106114">372</cx:pt>
          <cx:pt idx="106115">345</cx:pt>
          <cx:pt idx="106116">371</cx:pt>
          <cx:pt idx="106117">348</cx:pt>
          <cx:pt idx="106118">352</cx:pt>
          <cx:pt idx="106119">290</cx:pt>
          <cx:pt idx="106120">339</cx:pt>
          <cx:pt idx="106121">343</cx:pt>
          <cx:pt idx="106122">313</cx:pt>
          <cx:pt idx="106123">297</cx:pt>
          <cx:pt idx="106124">295</cx:pt>
          <cx:pt idx="106125">207</cx:pt>
          <cx:pt idx="106126">102</cx:pt>
          <cx:pt idx="106127">56</cx:pt>
          <cx:pt idx="106128">21</cx:pt>
          <cx:pt idx="106129">20</cx:pt>
          <cx:pt idx="106130">29</cx:pt>
          <cx:pt idx="106131">64</cx:pt>
          <cx:pt idx="106132">109</cx:pt>
          <cx:pt idx="106133">149</cx:pt>
          <cx:pt idx="106134">296</cx:pt>
          <cx:pt idx="106135">276</cx:pt>
          <cx:pt idx="106136">309</cx:pt>
          <cx:pt idx="106137">364</cx:pt>
          <cx:pt idx="106138">408</cx:pt>
          <cx:pt idx="106139">342</cx:pt>
          <cx:pt idx="106140">359</cx:pt>
          <cx:pt idx="106141">315</cx:pt>
          <cx:pt idx="106142">333</cx:pt>
          <cx:pt idx="106143">318</cx:pt>
          <cx:pt idx="106144">371</cx:pt>
          <cx:pt idx="106145">356</cx:pt>
          <cx:pt idx="106146">315</cx:pt>
          <cx:pt idx="106147">315</cx:pt>
          <cx:pt idx="106148">308</cx:pt>
          <cx:pt idx="106149">215</cx:pt>
          <cx:pt idx="106150">125</cx:pt>
          <cx:pt idx="106151">58</cx:pt>
          <cx:pt idx="106152">19</cx:pt>
          <cx:pt idx="106153">20</cx:pt>
          <cx:pt idx="106154">32</cx:pt>
          <cx:pt idx="106155">74</cx:pt>
          <cx:pt idx="106156">104</cx:pt>
          <cx:pt idx="106157">159</cx:pt>
          <cx:pt idx="106158">307</cx:pt>
          <cx:pt idx="106159">301</cx:pt>
          <cx:pt idx="106160">331</cx:pt>
          <cx:pt idx="106161">415</cx:pt>
          <cx:pt idx="106162">441</cx:pt>
          <cx:pt idx="106163">376</cx:pt>
          <cx:pt idx="106164">374</cx:pt>
          <cx:pt idx="106165">347</cx:pt>
          <cx:pt idx="106166">382</cx:pt>
          <cx:pt idx="106167">343</cx:pt>
          <cx:pt idx="106168">335</cx:pt>
          <cx:pt idx="106169">356</cx:pt>
          <cx:pt idx="106170">348</cx:pt>
          <cx:pt idx="106171">329</cx:pt>
          <cx:pt idx="106172">317</cx:pt>
          <cx:pt idx="106173">222</cx:pt>
          <cx:pt idx="106174">122</cx:pt>
          <cx:pt idx="106175">78</cx:pt>
          <cx:pt idx="106176">29</cx:pt>
          <cx:pt idx="106177">13</cx:pt>
          <cx:pt idx="106178">23</cx:pt>
          <cx:pt idx="106179">54</cx:pt>
          <cx:pt idx="106180">85</cx:pt>
          <cx:pt idx="106181">154</cx:pt>
          <cx:pt idx="106182">276</cx:pt>
          <cx:pt idx="106183">285</cx:pt>
          <cx:pt idx="106184">296</cx:pt>
          <cx:pt idx="106185">362</cx:pt>
          <cx:pt idx="106186">402</cx:pt>
          <cx:pt idx="106187">401</cx:pt>
          <cx:pt idx="106188">395</cx:pt>
          <cx:pt idx="106189">345</cx:pt>
          <cx:pt idx="106190">354</cx:pt>
          <cx:pt idx="106191">334</cx:pt>
          <cx:pt idx="106192">309</cx:pt>
          <cx:pt idx="106193">293</cx:pt>
          <cx:pt idx="106194">278</cx:pt>
          <cx:pt idx="106195">244</cx:pt>
          <cx:pt idx="106196">245</cx:pt>
          <cx:pt idx="106197">186</cx:pt>
          <cx:pt idx="106198">96</cx:pt>
          <cx:pt idx="106199">59</cx:pt>
          <cx:pt idx="106200">26</cx:pt>
          <cx:pt idx="106201">13</cx:pt>
          <cx:pt idx="106202">18</cx:pt>
          <cx:pt idx="106203">44</cx:pt>
          <cx:pt idx="106204">79</cx:pt>
          <cx:pt idx="106205">119</cx:pt>
          <cx:pt idx="106206">238</cx:pt>
          <cx:pt idx="106207">235</cx:pt>
          <cx:pt idx="106208">286</cx:pt>
          <cx:pt idx="106209">316</cx:pt>
          <cx:pt idx="106210">387</cx:pt>
          <cx:pt idx="106211">390</cx:pt>
          <cx:pt idx="106212">385</cx:pt>
          <cx:pt idx="106213">342</cx:pt>
          <cx:pt idx="106214">363</cx:pt>
          <cx:pt idx="106215">345</cx:pt>
          <cx:pt idx="106216">381</cx:pt>
          <cx:pt idx="106217">346</cx:pt>
          <cx:pt idx="106218">341</cx:pt>
          <cx:pt idx="106219">323</cx:pt>
          <cx:pt idx="106220">330</cx:pt>
          <cx:pt idx="106221">254</cx:pt>
          <cx:pt idx="106222">102</cx:pt>
          <cx:pt idx="106223">61</cx:pt>
          <cx:pt idx="106224">28</cx:pt>
          <cx:pt idx="106225">22</cx:pt>
          <cx:pt idx="106226">32</cx:pt>
          <cx:pt idx="106227">56</cx:pt>
          <cx:pt idx="106228">103</cx:pt>
          <cx:pt idx="106229">143</cx:pt>
          <cx:pt idx="106230">324</cx:pt>
          <cx:pt idx="106231">306</cx:pt>
          <cx:pt idx="106232">310</cx:pt>
          <cx:pt idx="106233">379</cx:pt>
          <cx:pt idx="106234">392</cx:pt>
          <cx:pt idx="106235">353</cx:pt>
          <cx:pt idx="106236">349</cx:pt>
          <cx:pt idx="106237">339</cx:pt>
          <cx:pt idx="106238">344</cx:pt>
          <cx:pt idx="106239">314</cx:pt>
          <cx:pt idx="106240">341</cx:pt>
          <cx:pt idx="106241">322</cx:pt>
          <cx:pt idx="106242">318</cx:pt>
          <cx:pt idx="106243">310</cx:pt>
          <cx:pt idx="106244">301</cx:pt>
          <cx:pt idx="106245">217</cx:pt>
          <cx:pt idx="106246">95</cx:pt>
          <cx:pt idx="106247">54</cx:pt>
          <cx:pt idx="106248">21</cx:pt>
          <cx:pt idx="106249">21</cx:pt>
          <cx:pt idx="106250">29</cx:pt>
          <cx:pt idx="106251">85</cx:pt>
          <cx:pt idx="106252">105</cx:pt>
          <cx:pt idx="106253">147</cx:pt>
          <cx:pt idx="106254">299</cx:pt>
          <cx:pt idx="106255">271</cx:pt>
          <cx:pt idx="106256">309</cx:pt>
          <cx:pt idx="106257">350</cx:pt>
          <cx:pt idx="106258">382</cx:pt>
          <cx:pt idx="106259">313</cx:pt>
          <cx:pt idx="106260">324</cx:pt>
          <cx:pt idx="106261">314</cx:pt>
          <cx:pt idx="106262">324</cx:pt>
          <cx:pt idx="106263">305</cx:pt>
          <cx:pt idx="106264">323</cx:pt>
          <cx:pt idx="106265">321</cx:pt>
          <cx:pt idx="106266">300</cx:pt>
          <cx:pt idx="106267">272</cx:pt>
          <cx:pt idx="106268">289</cx:pt>
          <cx:pt idx="106269">196</cx:pt>
          <cx:pt idx="106270">109</cx:pt>
          <cx:pt idx="106271">52</cx:pt>
          <cx:pt idx="106272">12</cx:pt>
          <cx:pt idx="106273">19</cx:pt>
          <cx:pt idx="106274">25</cx:pt>
          <cx:pt idx="106275">70</cx:pt>
          <cx:pt idx="106276">112</cx:pt>
          <cx:pt idx="106277">137</cx:pt>
          <cx:pt idx="106278">298</cx:pt>
          <cx:pt idx="106279">298</cx:pt>
          <cx:pt idx="106280">323</cx:pt>
          <cx:pt idx="106281">397</cx:pt>
          <cx:pt idx="106282">407</cx:pt>
          <cx:pt idx="106283">357</cx:pt>
          <cx:pt idx="106284">376</cx:pt>
          <cx:pt idx="106285">327</cx:pt>
          <cx:pt idx="106286">343</cx:pt>
          <cx:pt idx="106287">306</cx:pt>
          <cx:pt idx="106288">354</cx:pt>
          <cx:pt idx="106289">356</cx:pt>
          <cx:pt idx="106290">318</cx:pt>
          <cx:pt idx="106291">290</cx:pt>
          <cx:pt idx="106292">293</cx:pt>
          <cx:pt idx="106293">208</cx:pt>
          <cx:pt idx="106294">117</cx:pt>
          <cx:pt idx="106295">60</cx:pt>
          <cx:pt idx="106296">20</cx:pt>
          <cx:pt idx="106297">25</cx:pt>
          <cx:pt idx="106298">31</cx:pt>
          <cx:pt idx="106299">69</cx:pt>
          <cx:pt idx="106300">108</cx:pt>
          <cx:pt idx="106301">151</cx:pt>
          <cx:pt idx="106302">305</cx:pt>
          <cx:pt idx="106303">284</cx:pt>
          <cx:pt idx="106304">308</cx:pt>
          <cx:pt idx="106305">361</cx:pt>
          <cx:pt idx="106306">409</cx:pt>
          <cx:pt idx="106307">389</cx:pt>
          <cx:pt idx="106308">396</cx:pt>
          <cx:pt idx="106309">319</cx:pt>
          <cx:pt idx="106310">341</cx:pt>
          <cx:pt idx="106311">302</cx:pt>
          <cx:pt idx="106312">349</cx:pt>
          <cx:pt idx="106313">353</cx:pt>
          <cx:pt idx="106314">297</cx:pt>
          <cx:pt idx="106315">269</cx:pt>
          <cx:pt idx="106316">293</cx:pt>
          <cx:pt idx="106317">221</cx:pt>
          <cx:pt idx="106318">118</cx:pt>
          <cx:pt idx="106319">66</cx:pt>
          <cx:pt idx="106320">19</cx:pt>
          <cx:pt idx="106321">27</cx:pt>
          <cx:pt idx="106322">31</cx:pt>
          <cx:pt idx="106323">67</cx:pt>
          <cx:pt idx="106324">114</cx:pt>
          <cx:pt idx="106325">163</cx:pt>
          <cx:pt idx="106326">321</cx:pt>
          <cx:pt idx="106327">325</cx:pt>
          <cx:pt idx="106328">324</cx:pt>
          <cx:pt idx="106329">408</cx:pt>
          <cx:pt idx="106330">460</cx:pt>
          <cx:pt idx="106331">409</cx:pt>
          <cx:pt idx="106332">400</cx:pt>
          <cx:pt idx="106333">346</cx:pt>
          <cx:pt idx="106334">358</cx:pt>
          <cx:pt idx="106335">368</cx:pt>
          <cx:pt idx="106336">359</cx:pt>
          <cx:pt idx="106337">337</cx:pt>
          <cx:pt idx="106338">349</cx:pt>
          <cx:pt idx="106339">327</cx:pt>
          <cx:pt idx="106340">324</cx:pt>
          <cx:pt idx="106341">234</cx:pt>
          <cx:pt idx="106342">121</cx:pt>
          <cx:pt idx="106343">63</cx:pt>
          <cx:pt idx="106344">15</cx:pt>
          <cx:pt idx="106345">19</cx:pt>
          <cx:pt idx="106346">19</cx:pt>
          <cx:pt idx="106347">47</cx:pt>
          <cx:pt idx="106348">82</cx:pt>
          <cx:pt idx="106349">139</cx:pt>
          <cx:pt idx="106350">295</cx:pt>
          <cx:pt idx="106351">315</cx:pt>
          <cx:pt idx="106352">315</cx:pt>
          <cx:pt idx="106353">370</cx:pt>
          <cx:pt idx="106354">439</cx:pt>
          <cx:pt idx="106355">398</cx:pt>
          <cx:pt idx="106356">430</cx:pt>
          <cx:pt idx="106357">380</cx:pt>
          <cx:pt idx="106358">374</cx:pt>
          <cx:pt idx="106359">361</cx:pt>
          <cx:pt idx="106360">334</cx:pt>
          <cx:pt idx="106361">323</cx:pt>
          <cx:pt idx="106362">284</cx:pt>
          <cx:pt idx="106363">241</cx:pt>
          <cx:pt idx="106364">241</cx:pt>
          <cx:pt idx="106365">207</cx:pt>
          <cx:pt idx="106366">102</cx:pt>
          <cx:pt idx="106367">51</cx:pt>
          <cx:pt idx="106368">16</cx:pt>
          <cx:pt idx="106369">15</cx:pt>
          <cx:pt idx="106370">11</cx:pt>
          <cx:pt idx="106371">42</cx:pt>
          <cx:pt idx="106372">81</cx:pt>
          <cx:pt idx="106373">128</cx:pt>
          <cx:pt idx="106374">252</cx:pt>
          <cx:pt idx="106375">231</cx:pt>
          <cx:pt idx="106376">289</cx:pt>
          <cx:pt idx="106377">335</cx:pt>
          <cx:pt idx="106378">397</cx:pt>
          <cx:pt idx="106379">403</cx:pt>
          <cx:pt idx="106380">414</cx:pt>
          <cx:pt idx="106381">377</cx:pt>
          <cx:pt idx="106382">388</cx:pt>
          <cx:pt idx="106383">355</cx:pt>
          <cx:pt idx="106384">375</cx:pt>
          <cx:pt idx="106385">362</cx:pt>
          <cx:pt idx="106386">362</cx:pt>
          <cx:pt idx="106387">328</cx:pt>
          <cx:pt idx="106388">344</cx:pt>
          <cx:pt idx="106389">251</cx:pt>
          <cx:pt idx="106390">121</cx:pt>
          <cx:pt idx="106391">64</cx:pt>
          <cx:pt idx="106392">31</cx:pt>
          <cx:pt idx="106393">31</cx:pt>
          <cx:pt idx="106394">24</cx:pt>
          <cx:pt idx="106395">48</cx:pt>
          <cx:pt idx="106396">91</cx:pt>
          <cx:pt idx="106397">165</cx:pt>
          <cx:pt idx="106398">312</cx:pt>
          <cx:pt idx="106399">313</cx:pt>
          <cx:pt idx="106400">324</cx:pt>
          <cx:pt idx="106401">390</cx:pt>
          <cx:pt idx="106402">433</cx:pt>
          <cx:pt idx="106403">363</cx:pt>
          <cx:pt idx="106404">366</cx:pt>
          <cx:pt idx="106405">320</cx:pt>
          <cx:pt idx="106406">340</cx:pt>
          <cx:pt idx="106407">331</cx:pt>
          <cx:pt idx="106408">363</cx:pt>
          <cx:pt idx="106409">348</cx:pt>
          <cx:pt idx="106410">346</cx:pt>
          <cx:pt idx="106411">299</cx:pt>
          <cx:pt idx="106412">314</cx:pt>
          <cx:pt idx="106413">227</cx:pt>
          <cx:pt idx="106414">112</cx:pt>
          <cx:pt idx="106415">65</cx:pt>
          <cx:pt idx="106416">15</cx:pt>
          <cx:pt idx="106417">17</cx:pt>
          <cx:pt idx="106418">16</cx:pt>
          <cx:pt idx="106419">65</cx:pt>
          <cx:pt idx="106420">102</cx:pt>
          <cx:pt idx="106421">156</cx:pt>
          <cx:pt idx="106422">314</cx:pt>
          <cx:pt idx="106423">287</cx:pt>
          <cx:pt idx="106424">301</cx:pt>
          <cx:pt idx="106425">352</cx:pt>
          <cx:pt idx="106426">396</cx:pt>
          <cx:pt idx="106427">314</cx:pt>
          <cx:pt idx="106428">333</cx:pt>
          <cx:pt idx="106429">309</cx:pt>
          <cx:pt idx="106430">310</cx:pt>
          <cx:pt idx="106431">285</cx:pt>
          <cx:pt idx="106432">348</cx:pt>
          <cx:pt idx="106433">331</cx:pt>
          <cx:pt idx="106434">307</cx:pt>
          <cx:pt idx="106435">277</cx:pt>
          <cx:pt idx="106436">304</cx:pt>
          <cx:pt idx="106437">200</cx:pt>
          <cx:pt idx="106438">108</cx:pt>
          <cx:pt idx="106439">58</cx:pt>
          <cx:pt idx="106440">18</cx:pt>
          <cx:pt idx="106441">23</cx:pt>
          <cx:pt idx="106442">24</cx:pt>
          <cx:pt idx="106443">58</cx:pt>
          <cx:pt idx="106444">108</cx:pt>
          <cx:pt idx="106445">160</cx:pt>
          <cx:pt idx="106446">325</cx:pt>
          <cx:pt idx="106447">292</cx:pt>
          <cx:pt idx="106448">325</cx:pt>
          <cx:pt idx="106449">382</cx:pt>
          <cx:pt idx="106450">407</cx:pt>
          <cx:pt idx="106451">346</cx:pt>
          <cx:pt idx="106452">368</cx:pt>
          <cx:pt idx="106453">320</cx:pt>
          <cx:pt idx="106454">346</cx:pt>
          <cx:pt idx="106455">325</cx:pt>
          <cx:pt idx="106456">322</cx:pt>
          <cx:pt idx="106457">356</cx:pt>
          <cx:pt idx="106458">359</cx:pt>
          <cx:pt idx="106459">291</cx:pt>
          <cx:pt idx="106460">312</cx:pt>
          <cx:pt idx="106461">235</cx:pt>
          <cx:pt idx="106462">123</cx:pt>
          <cx:pt idx="106463">67</cx:pt>
          <cx:pt idx="106464">20</cx:pt>
          <cx:pt idx="106465">19</cx:pt>
          <cx:pt idx="106466">28</cx:pt>
          <cx:pt idx="106467">67</cx:pt>
          <cx:pt idx="106468">104</cx:pt>
          <cx:pt idx="106469">152</cx:pt>
          <cx:pt idx="106470">310</cx:pt>
          <cx:pt idx="106471">278</cx:pt>
          <cx:pt idx="106472">302</cx:pt>
          <cx:pt idx="106473">353</cx:pt>
          <cx:pt idx="106474">398</cx:pt>
          <cx:pt idx="106475">358</cx:pt>
          <cx:pt idx="106476">370</cx:pt>
          <cx:pt idx="106477">322</cx:pt>
          <cx:pt idx="106478">317</cx:pt>
          <cx:pt idx="106479">307</cx:pt>
          <cx:pt idx="106480">310</cx:pt>
          <cx:pt idx="106481">331</cx:pt>
          <cx:pt idx="106482">315</cx:pt>
          <cx:pt idx="106483">294</cx:pt>
          <cx:pt idx="106484">283</cx:pt>
          <cx:pt idx="106485">223</cx:pt>
          <cx:pt idx="106486">138</cx:pt>
          <cx:pt idx="106487">93</cx:pt>
          <cx:pt idx="106488">32</cx:pt>
          <cx:pt idx="106489">15</cx:pt>
          <cx:pt idx="106490">30</cx:pt>
          <cx:pt idx="106491">64</cx:pt>
          <cx:pt idx="106492">121</cx:pt>
          <cx:pt idx="106493">179</cx:pt>
          <cx:pt idx="106494">327</cx:pt>
          <cx:pt idx="106495">308</cx:pt>
          <cx:pt idx="106496">334</cx:pt>
          <cx:pt idx="106497">411</cx:pt>
          <cx:pt idx="106498">446</cx:pt>
          <cx:pt idx="106499">393</cx:pt>
          <cx:pt idx="106500">411</cx:pt>
          <cx:pt idx="106501">353</cx:pt>
          <cx:pt idx="106502">369</cx:pt>
          <cx:pt idx="106503">359</cx:pt>
          <cx:pt idx="106504">359</cx:pt>
          <cx:pt idx="106505">356</cx:pt>
          <cx:pt idx="106506">344</cx:pt>
          <cx:pt idx="106507">313</cx:pt>
          <cx:pt idx="106508">311</cx:pt>
          <cx:pt idx="106509">257</cx:pt>
          <cx:pt idx="106510">129</cx:pt>
          <cx:pt idx="106511">76</cx:pt>
          <cx:pt idx="106512">22</cx:pt>
          <cx:pt idx="106513">17</cx:pt>
          <cx:pt idx="106514">11</cx:pt>
          <cx:pt idx="106515">48</cx:pt>
          <cx:pt idx="106516">95</cx:pt>
          <cx:pt idx="106517">133</cx:pt>
          <cx:pt idx="106518">309</cx:pt>
          <cx:pt idx="106519">312</cx:pt>
          <cx:pt idx="106520">291</cx:pt>
          <cx:pt idx="106521">391</cx:pt>
          <cx:pt idx="106522">422</cx:pt>
          <cx:pt idx="106523">374</cx:pt>
          <cx:pt idx="106524">399</cx:pt>
          <cx:pt idx="106525">328</cx:pt>
          <cx:pt idx="106526">332</cx:pt>
          <cx:pt idx="106527">325</cx:pt>
          <cx:pt idx="106528">325</cx:pt>
          <cx:pt idx="106529">319</cx:pt>
          <cx:pt idx="106530">276</cx:pt>
          <cx:pt idx="106531">230</cx:pt>
          <cx:pt idx="106532">248</cx:pt>
          <cx:pt idx="106533">185</cx:pt>
          <cx:pt idx="106534">94</cx:pt>
          <cx:pt idx="106535">58</cx:pt>
          <cx:pt idx="106536">16</cx:pt>
          <cx:pt idx="106537">18</cx:pt>
          <cx:pt idx="106538">19</cx:pt>
          <cx:pt idx="106539">39</cx:pt>
          <cx:pt idx="106540">76</cx:pt>
          <cx:pt idx="106541">127</cx:pt>
          <cx:pt idx="106542">238</cx:pt>
          <cx:pt idx="106543">248</cx:pt>
          <cx:pt idx="106544">290</cx:pt>
          <cx:pt idx="106545">349</cx:pt>
          <cx:pt idx="106546">408</cx:pt>
          <cx:pt idx="106547">400</cx:pt>
          <cx:pt idx="106548">394</cx:pt>
          <cx:pt idx="106549">338</cx:pt>
          <cx:pt idx="106550">395</cx:pt>
          <cx:pt idx="106551">356</cx:pt>
          <cx:pt idx="106552">363</cx:pt>
          <cx:pt idx="106553">377</cx:pt>
          <cx:pt idx="106554">354</cx:pt>
          <cx:pt idx="106555">303</cx:pt>
          <cx:pt idx="106556">338</cx:pt>
          <cx:pt idx="106557">233</cx:pt>
          <cx:pt idx="106558">107</cx:pt>
          <cx:pt idx="106559">61</cx:pt>
          <cx:pt idx="106560">31</cx:pt>
          <cx:pt idx="106561">33</cx:pt>
          <cx:pt idx="106562">25</cx:pt>
          <cx:pt idx="106563">56</cx:pt>
          <cx:pt idx="106564">97</cx:pt>
          <cx:pt idx="106565">153</cx:pt>
          <cx:pt idx="106566">328</cx:pt>
          <cx:pt idx="106567">316</cx:pt>
          <cx:pt idx="106568">319</cx:pt>
          <cx:pt idx="106569">416</cx:pt>
          <cx:pt idx="106570">428</cx:pt>
          <cx:pt idx="106571">378</cx:pt>
          <cx:pt idx="106572">375</cx:pt>
          <cx:pt idx="106573">328</cx:pt>
          <cx:pt idx="106574">334</cx:pt>
          <cx:pt idx="106575">335</cx:pt>
          <cx:pt idx="106576">327</cx:pt>
          <cx:pt idx="106577">351</cx:pt>
          <cx:pt idx="106578">333</cx:pt>
          <cx:pt idx="106579">306</cx:pt>
          <cx:pt idx="106580">318</cx:pt>
          <cx:pt idx="106581">223</cx:pt>
          <cx:pt idx="106582">117</cx:pt>
          <cx:pt idx="106583">66</cx:pt>
          <cx:pt idx="106584">17</cx:pt>
          <cx:pt idx="106585">12</cx:pt>
          <cx:pt idx="106586">29</cx:pt>
          <cx:pt idx="106587">75</cx:pt>
          <cx:pt idx="106588">101</cx:pt>
          <cx:pt idx="106589">184</cx:pt>
          <cx:pt idx="106590">317</cx:pt>
          <cx:pt idx="106591">279</cx:pt>
          <cx:pt idx="106592">296</cx:pt>
          <cx:pt idx="106593">360</cx:pt>
          <cx:pt idx="106594">400</cx:pt>
          <cx:pt idx="106595">344</cx:pt>
          <cx:pt idx="106596">336</cx:pt>
          <cx:pt idx="106597">317</cx:pt>
          <cx:pt idx="106598">310</cx:pt>
          <cx:pt idx="106599">306</cx:pt>
          <cx:pt idx="106600">320</cx:pt>
          <cx:pt idx="106601">354</cx:pt>
          <cx:pt idx="106602">343</cx:pt>
          <cx:pt idx="106603">302</cx:pt>
          <cx:pt idx="106604">314</cx:pt>
          <cx:pt idx="106605">218</cx:pt>
          <cx:pt idx="106606">103</cx:pt>
          <cx:pt idx="106607">60</cx:pt>
          <cx:pt idx="106608">18</cx:pt>
          <cx:pt idx="106609">15</cx:pt>
          <cx:pt idx="106610">27</cx:pt>
          <cx:pt idx="106611">62</cx:pt>
          <cx:pt idx="106612">105</cx:pt>
          <cx:pt idx="106613">156</cx:pt>
          <cx:pt idx="106614">312</cx:pt>
          <cx:pt idx="106615">289</cx:pt>
          <cx:pt idx="106616">318</cx:pt>
          <cx:pt idx="106617">375</cx:pt>
          <cx:pt idx="106618">398</cx:pt>
          <cx:pt idx="106619">365</cx:pt>
          <cx:pt idx="106620">367</cx:pt>
          <cx:pt idx="106621">324</cx:pt>
          <cx:pt idx="106622">343</cx:pt>
          <cx:pt idx="106623">316</cx:pt>
          <cx:pt idx="106624">334</cx:pt>
          <cx:pt idx="106625">335</cx:pt>
          <cx:pt idx="106626">335</cx:pt>
          <cx:pt idx="106627">302</cx:pt>
          <cx:pt idx="106628">321</cx:pt>
          <cx:pt idx="106629">224</cx:pt>
          <cx:pt idx="106630">103</cx:pt>
          <cx:pt idx="106631">52</cx:pt>
          <cx:pt idx="106632">21</cx:pt>
          <cx:pt idx="106633">13</cx:pt>
          <cx:pt idx="106634">32</cx:pt>
          <cx:pt idx="106635">69</cx:pt>
          <cx:pt idx="106636">113</cx:pt>
          <cx:pt idx="106637">166</cx:pt>
          <cx:pt idx="106638">303</cx:pt>
          <cx:pt idx="106639">298</cx:pt>
          <cx:pt idx="106640">315</cx:pt>
          <cx:pt idx="106641">360</cx:pt>
          <cx:pt idx="106642">431</cx:pt>
          <cx:pt idx="106643">381</cx:pt>
          <cx:pt idx="106644">398</cx:pt>
          <cx:pt idx="106645">321</cx:pt>
          <cx:pt idx="106646">349</cx:pt>
          <cx:pt idx="106647">326</cx:pt>
          <cx:pt idx="106648">326</cx:pt>
          <cx:pt idx="106649">384</cx:pt>
          <cx:pt idx="106650">336</cx:pt>
          <cx:pt idx="106651">307</cx:pt>
          <cx:pt idx="106652">322</cx:pt>
          <cx:pt idx="106653">230</cx:pt>
          <cx:pt idx="106654">106</cx:pt>
          <cx:pt idx="106655">62</cx:pt>
          <cx:pt idx="106656">18</cx:pt>
          <cx:pt idx="106657">23</cx:pt>
          <cx:pt idx="106658">25</cx:pt>
          <cx:pt idx="106659">69</cx:pt>
          <cx:pt idx="106660">106</cx:pt>
          <cx:pt idx="106661">161</cx:pt>
          <cx:pt idx="106662">342</cx:pt>
          <cx:pt idx="106663">309</cx:pt>
          <cx:pt idx="106664">341</cx:pt>
          <cx:pt idx="106665">425</cx:pt>
          <cx:pt idx="106666">451</cx:pt>
          <cx:pt idx="106667">398</cx:pt>
          <cx:pt idx="106668">396</cx:pt>
          <cx:pt idx="106669">343</cx:pt>
          <cx:pt idx="106670">351</cx:pt>
          <cx:pt idx="106671">338</cx:pt>
          <cx:pt idx="106672">352</cx:pt>
          <cx:pt idx="106673">396</cx:pt>
          <cx:pt idx="106674">349</cx:pt>
          <cx:pt idx="106675">306</cx:pt>
          <cx:pt idx="106676">317</cx:pt>
          <cx:pt idx="106677">215</cx:pt>
          <cx:pt idx="106678">127</cx:pt>
          <cx:pt idx="106679">75</cx:pt>
          <cx:pt idx="106680">24</cx:pt>
          <cx:pt idx="106681">17</cx:pt>
          <cx:pt idx="106682">12</cx:pt>
          <cx:pt idx="106683">44</cx:pt>
          <cx:pt idx="106684">91</cx:pt>
          <cx:pt idx="106685">172</cx:pt>
          <cx:pt idx="106686">307</cx:pt>
          <cx:pt idx="106687">266</cx:pt>
          <cx:pt idx="106688">300</cx:pt>
          <cx:pt idx="106689">381</cx:pt>
          <cx:pt idx="106690">415</cx:pt>
          <cx:pt idx="106691">393</cx:pt>
          <cx:pt idx="106692">408</cx:pt>
          <cx:pt idx="106693">346</cx:pt>
          <cx:pt idx="106694">361</cx:pt>
          <cx:pt idx="106695">371</cx:pt>
          <cx:pt idx="106696">323</cx:pt>
          <cx:pt idx="106697">310</cx:pt>
          <cx:pt idx="106698">271</cx:pt>
          <cx:pt idx="106699">241</cx:pt>
          <cx:pt idx="106700">265</cx:pt>
          <cx:pt idx="106701">202</cx:pt>
          <cx:pt idx="106702">95</cx:pt>
          <cx:pt idx="106703">54</cx:pt>
          <cx:pt idx="106704">19</cx:pt>
          <cx:pt idx="106705">18</cx:pt>
          <cx:pt idx="106706">22</cx:pt>
          <cx:pt idx="106707">50</cx:pt>
          <cx:pt idx="106708">94</cx:pt>
          <cx:pt idx="106709">135</cx:pt>
          <cx:pt idx="106710">259</cx:pt>
          <cx:pt idx="106711">245</cx:pt>
          <cx:pt idx="106712">289</cx:pt>
          <cx:pt idx="106713">341</cx:pt>
          <cx:pt idx="106714">419</cx:pt>
          <cx:pt idx="106715">403</cx:pt>
          <cx:pt idx="106716">404</cx:pt>
          <cx:pt idx="106717">352</cx:pt>
          <cx:pt idx="106718">375</cx:pt>
          <cx:pt idx="106719">364</cx:pt>
          <cx:pt idx="106720">357</cx:pt>
          <cx:pt idx="106721">391</cx:pt>
          <cx:pt idx="106722">358</cx:pt>
          <cx:pt idx="106723">320</cx:pt>
          <cx:pt idx="106724">333</cx:pt>
          <cx:pt idx="106725">270</cx:pt>
          <cx:pt idx="106726">103</cx:pt>
          <cx:pt idx="106727">62</cx:pt>
          <cx:pt idx="106728">30</cx:pt>
          <cx:pt idx="106729">29</cx:pt>
          <cx:pt idx="106730">29</cx:pt>
          <cx:pt idx="106731">58</cx:pt>
          <cx:pt idx="106732">82</cx:pt>
          <cx:pt idx="106733">166</cx:pt>
          <cx:pt idx="106734">351</cx:pt>
          <cx:pt idx="106735">326</cx:pt>
          <cx:pt idx="106736">352</cx:pt>
          <cx:pt idx="106737">446</cx:pt>
          <cx:pt idx="106738">458</cx:pt>
          <cx:pt idx="106739">389</cx:pt>
          <cx:pt idx="106740">400</cx:pt>
          <cx:pt idx="106741">330</cx:pt>
          <cx:pt idx="106742">384</cx:pt>
          <cx:pt idx="106743">352</cx:pt>
          <cx:pt idx="106744">379</cx:pt>
          <cx:pt idx="106745">404</cx:pt>
          <cx:pt idx="106746">346</cx:pt>
          <cx:pt idx="106747">353</cx:pt>
          <cx:pt idx="106748">338</cx:pt>
          <cx:pt idx="106749">242</cx:pt>
          <cx:pt idx="106750">117</cx:pt>
          <cx:pt idx="106751">77</cx:pt>
          <cx:pt idx="106752">15</cx:pt>
          <cx:pt idx="106753">25</cx:pt>
          <cx:pt idx="106754">34</cx:pt>
          <cx:pt idx="106755">76</cx:pt>
          <cx:pt idx="106756">98</cx:pt>
          <cx:pt idx="106757">170</cx:pt>
          <cx:pt idx="106758">322</cx:pt>
          <cx:pt idx="106759">289</cx:pt>
          <cx:pt idx="106760">343</cx:pt>
          <cx:pt idx="106761">399</cx:pt>
          <cx:pt idx="106762">426</cx:pt>
          <cx:pt idx="106763">369</cx:pt>
          <cx:pt idx="106764">366</cx:pt>
          <cx:pt idx="106765">330</cx:pt>
          <cx:pt idx="106766">341</cx:pt>
          <cx:pt idx="106767">327</cx:pt>
          <cx:pt idx="106768">345</cx:pt>
          <cx:pt idx="106769">370</cx:pt>
          <cx:pt idx="106770">315</cx:pt>
          <cx:pt idx="106771">296</cx:pt>
          <cx:pt idx="106772">307</cx:pt>
          <cx:pt idx="106773">216</cx:pt>
          <cx:pt idx="106774">120</cx:pt>
          <cx:pt idx="106775">72</cx:pt>
          <cx:pt idx="106776">19</cx:pt>
          <cx:pt idx="106777">20</cx:pt>
          <cx:pt idx="106778">33</cx:pt>
          <cx:pt idx="106779">74</cx:pt>
          <cx:pt idx="106780">106</cx:pt>
          <cx:pt idx="106781">147</cx:pt>
          <cx:pt idx="106782">325</cx:pt>
          <cx:pt idx="106783">295</cx:pt>
          <cx:pt idx="106784">340</cx:pt>
          <cx:pt idx="106785">370</cx:pt>
          <cx:pt idx="106786">416</cx:pt>
          <cx:pt idx="106787">400</cx:pt>
          <cx:pt idx="106788">381</cx:pt>
          <cx:pt idx="106789">345</cx:pt>
          <cx:pt idx="106790">368</cx:pt>
          <cx:pt idx="106791">301</cx:pt>
          <cx:pt idx="106792">344</cx:pt>
          <cx:pt idx="106793">366</cx:pt>
          <cx:pt idx="106794">358</cx:pt>
          <cx:pt idx="106795">310</cx:pt>
          <cx:pt idx="106796">326</cx:pt>
          <cx:pt idx="106797">246</cx:pt>
          <cx:pt idx="106798">126</cx:pt>
          <cx:pt idx="106799">67</cx:pt>
          <cx:pt idx="106800">21</cx:pt>
          <cx:pt idx="106801">27</cx:pt>
          <cx:pt idx="106802">33</cx:pt>
          <cx:pt idx="106803">73</cx:pt>
          <cx:pt idx="106804">109</cx:pt>
          <cx:pt idx="106805">149</cx:pt>
          <cx:pt idx="106806">321</cx:pt>
          <cx:pt idx="106807">316</cx:pt>
          <cx:pt idx="106808">324</cx:pt>
          <cx:pt idx="106809">383</cx:pt>
          <cx:pt idx="106810">455</cx:pt>
          <cx:pt idx="106811">388</cx:pt>
          <cx:pt idx="106812">411</cx:pt>
          <cx:pt idx="106813">364</cx:pt>
          <cx:pt idx="106814">374</cx:pt>
          <cx:pt idx="106815">345</cx:pt>
          <cx:pt idx="106816">341</cx:pt>
          <cx:pt idx="106817">392</cx:pt>
          <cx:pt idx="106818">353</cx:pt>
          <cx:pt idx="106819">316</cx:pt>
          <cx:pt idx="106820">326</cx:pt>
          <cx:pt idx="106821">262</cx:pt>
          <cx:pt idx="106822">133</cx:pt>
          <cx:pt idx="106823">66</cx:pt>
          <cx:pt idx="106824">22</cx:pt>
          <cx:pt idx="106825">26</cx:pt>
          <cx:pt idx="106826">31</cx:pt>
          <cx:pt idx="106827">68</cx:pt>
          <cx:pt idx="106828">101</cx:pt>
          <cx:pt idx="106829">161</cx:pt>
          <cx:pt idx="106830">311</cx:pt>
          <cx:pt idx="106831">313</cx:pt>
          <cx:pt idx="106832">355</cx:pt>
          <cx:pt idx="106833">425</cx:pt>
          <cx:pt idx="106834">454</cx:pt>
          <cx:pt idx="106835">389</cx:pt>
          <cx:pt idx="106836">390</cx:pt>
          <cx:pt idx="106837">334</cx:pt>
          <cx:pt idx="106838">373</cx:pt>
          <cx:pt idx="106839">364</cx:pt>
          <cx:pt idx="106840">358</cx:pt>
          <cx:pt idx="106841">349</cx:pt>
          <cx:pt idx="106842">339</cx:pt>
          <cx:pt idx="106843">320</cx:pt>
          <cx:pt idx="106844">309</cx:pt>
          <cx:pt idx="106845">231</cx:pt>
          <cx:pt idx="106846">113</cx:pt>
          <cx:pt idx="106847">64</cx:pt>
          <cx:pt idx="106848">22</cx:pt>
          <cx:pt idx="106849">19</cx:pt>
          <cx:pt idx="106850">17</cx:pt>
          <cx:pt idx="106851">49</cx:pt>
          <cx:pt idx="106852">96</cx:pt>
          <cx:pt idx="106853">136</cx:pt>
          <cx:pt idx="106854">299</cx:pt>
          <cx:pt idx="106855">285</cx:pt>
          <cx:pt idx="106856">320</cx:pt>
          <cx:pt idx="106857">376</cx:pt>
          <cx:pt idx="106858">420</cx:pt>
          <cx:pt idx="106859">391</cx:pt>
          <cx:pt idx="106860">394</cx:pt>
          <cx:pt idx="106861">338</cx:pt>
          <cx:pt idx="106862">336</cx:pt>
          <cx:pt idx="106863">339</cx:pt>
          <cx:pt idx="106864">329</cx:pt>
          <cx:pt idx="106865">322</cx:pt>
          <cx:pt idx="106866">257</cx:pt>
          <cx:pt idx="106867">243</cx:pt>
          <cx:pt idx="106868">255</cx:pt>
          <cx:pt idx="106869">188</cx:pt>
          <cx:pt idx="106870">86</cx:pt>
          <cx:pt idx="106871">49</cx:pt>
          <cx:pt idx="106872">22</cx:pt>
          <cx:pt idx="106873">15</cx:pt>
          <cx:pt idx="106874">20</cx:pt>
          <cx:pt idx="106875">40</cx:pt>
          <cx:pt idx="106876">84</cx:pt>
          <cx:pt idx="106877">138</cx:pt>
          <cx:pt idx="106878">252</cx:pt>
          <cx:pt idx="106879">243</cx:pt>
          <cx:pt idx="106880">292</cx:pt>
          <cx:pt idx="106881">349</cx:pt>
          <cx:pt idx="106882">399</cx:pt>
          <cx:pt idx="106883">385</cx:pt>
          <cx:pt idx="106884">389</cx:pt>
          <cx:pt idx="106885">349</cx:pt>
          <cx:pt idx="106886">385</cx:pt>
          <cx:pt idx="106887">364</cx:pt>
          <cx:pt idx="106888">395</cx:pt>
          <cx:pt idx="106889">395</cx:pt>
          <cx:pt idx="106890">361</cx:pt>
          <cx:pt idx="106891">314</cx:pt>
          <cx:pt idx="106892">328</cx:pt>
          <cx:pt idx="106893">240</cx:pt>
          <cx:pt idx="106894">106</cx:pt>
          <cx:pt idx="106895">64</cx:pt>
          <cx:pt idx="106896">33</cx:pt>
          <cx:pt idx="106897">24</cx:pt>
          <cx:pt idx="106898">27</cx:pt>
          <cx:pt idx="106899">59</cx:pt>
          <cx:pt idx="106900">100</cx:pt>
          <cx:pt idx="106901">148</cx:pt>
          <cx:pt idx="106902">313</cx:pt>
          <cx:pt idx="106903">277</cx:pt>
          <cx:pt idx="106904">301</cx:pt>
          <cx:pt idx="106905">396</cx:pt>
          <cx:pt idx="106906">420</cx:pt>
          <cx:pt idx="106907">349</cx:pt>
          <cx:pt idx="106908">359</cx:pt>
          <cx:pt idx="106909">307</cx:pt>
          <cx:pt idx="106910">336</cx:pt>
          <cx:pt idx="106911">339</cx:pt>
          <cx:pt idx="106912">347</cx:pt>
          <cx:pt idx="106913">316</cx:pt>
          <cx:pt idx="106914">299</cx:pt>
          <cx:pt idx="106915">279</cx:pt>
          <cx:pt idx="106916">287</cx:pt>
          <cx:pt idx="106917">200</cx:pt>
          <cx:pt idx="106918">102</cx:pt>
          <cx:pt idx="106919">63</cx:pt>
          <cx:pt idx="106920">22</cx:pt>
          <cx:pt idx="106921">24</cx:pt>
          <cx:pt idx="106922">29</cx:pt>
          <cx:pt idx="106923">77</cx:pt>
          <cx:pt idx="106924">108</cx:pt>
          <cx:pt idx="106925">145</cx:pt>
          <cx:pt idx="106926">307</cx:pt>
          <cx:pt idx="106927">270</cx:pt>
          <cx:pt idx="106928">290</cx:pt>
          <cx:pt idx="106929">351</cx:pt>
          <cx:pt idx="106930">400</cx:pt>
          <cx:pt idx="106931">334</cx:pt>
          <cx:pt idx="106932">326</cx:pt>
          <cx:pt idx="106933">300</cx:pt>
          <cx:pt idx="106934">303</cx:pt>
          <cx:pt idx="106935">287</cx:pt>
          <cx:pt idx="106936">329</cx:pt>
          <cx:pt idx="106937">345</cx:pt>
          <cx:pt idx="106938">270</cx:pt>
          <cx:pt idx="106939">265</cx:pt>
          <cx:pt idx="106940">300</cx:pt>
          <cx:pt idx="106941">187</cx:pt>
          <cx:pt idx="106942">110</cx:pt>
          <cx:pt idx="106943">59</cx:pt>
          <cx:pt idx="106944">18</cx:pt>
          <cx:pt idx="106945">20</cx:pt>
          <cx:pt idx="106946">25</cx:pt>
          <cx:pt idx="106947">74</cx:pt>
          <cx:pt idx="106948">123</cx:pt>
          <cx:pt idx="106949">158</cx:pt>
          <cx:pt idx="106950">323</cx:pt>
          <cx:pt idx="106951">298</cx:pt>
          <cx:pt idx="106952">314</cx:pt>
          <cx:pt idx="106953">407</cx:pt>
          <cx:pt idx="106954">408</cx:pt>
          <cx:pt idx="106955">366</cx:pt>
          <cx:pt idx="106956">396</cx:pt>
          <cx:pt idx="106957">326</cx:pt>
          <cx:pt idx="106958">337</cx:pt>
          <cx:pt idx="106959">320</cx:pt>
          <cx:pt idx="106960">340</cx:pt>
          <cx:pt idx="106961">363</cx:pt>
          <cx:pt idx="106962">349</cx:pt>
          <cx:pt idx="106963">318</cx:pt>
          <cx:pt idx="106964">314</cx:pt>
          <cx:pt idx="106965">232</cx:pt>
          <cx:pt idx="106966">107</cx:pt>
          <cx:pt idx="106967">60</cx:pt>
          <cx:pt idx="106968">14</cx:pt>
          <cx:pt idx="106969">20</cx:pt>
          <cx:pt idx="106970">26</cx:pt>
          <cx:pt idx="106971">69</cx:pt>
          <cx:pt idx="106972">118</cx:pt>
          <cx:pt idx="106973">151</cx:pt>
          <cx:pt idx="106974">311</cx:pt>
          <cx:pt idx="106975">291</cx:pt>
          <cx:pt idx="106976">304</cx:pt>
          <cx:pt idx="106977">386</cx:pt>
          <cx:pt idx="106978">420</cx:pt>
          <cx:pt idx="106979">375</cx:pt>
          <cx:pt idx="106980">381</cx:pt>
          <cx:pt idx="106981">328</cx:pt>
          <cx:pt idx="106982">338</cx:pt>
          <cx:pt idx="106983">350</cx:pt>
          <cx:pt idx="106984">340</cx:pt>
          <cx:pt idx="106985">384</cx:pt>
          <cx:pt idx="106986">337</cx:pt>
          <cx:pt idx="106987">310</cx:pt>
          <cx:pt idx="106988">330</cx:pt>
          <cx:pt idx="106989">228</cx:pt>
          <cx:pt idx="106990">120</cx:pt>
          <cx:pt idx="106991">57</cx:pt>
          <cx:pt idx="106992">16</cx:pt>
          <cx:pt idx="106993">30</cx:pt>
          <cx:pt idx="106994">33</cx:pt>
          <cx:pt idx="106995">71</cx:pt>
          <cx:pt idx="106996">113</cx:pt>
          <cx:pt idx="106997">164</cx:pt>
          <cx:pt idx="106998">351</cx:pt>
          <cx:pt idx="106999">335</cx:pt>
          <cx:pt idx="107000">358</cx:pt>
          <cx:pt idx="107001">461</cx:pt>
          <cx:pt idx="107002">499</cx:pt>
          <cx:pt idx="107003">394</cx:pt>
          <cx:pt idx="107004">415</cx:pt>
          <cx:pt idx="107005">351</cx:pt>
          <cx:pt idx="107006">375</cx:pt>
          <cx:pt idx="107007">343</cx:pt>
          <cx:pt idx="107008">364</cx:pt>
          <cx:pt idx="107009">373</cx:pt>
          <cx:pt idx="107010">372</cx:pt>
          <cx:pt idx="107011">331</cx:pt>
          <cx:pt idx="107012">343</cx:pt>
          <cx:pt idx="107013">254</cx:pt>
          <cx:pt idx="107014">120</cx:pt>
          <cx:pt idx="107015">74</cx:pt>
          <cx:pt idx="107016">30</cx:pt>
          <cx:pt idx="107017">17</cx:pt>
          <cx:pt idx="107018">20</cx:pt>
          <cx:pt idx="107019">37</cx:pt>
          <cx:pt idx="107020">94</cx:pt>
          <cx:pt idx="107021">147</cx:pt>
          <cx:pt idx="107022">299</cx:pt>
          <cx:pt idx="107023">292</cx:pt>
          <cx:pt idx="107024">297</cx:pt>
          <cx:pt idx="107025">396</cx:pt>
          <cx:pt idx="107026">423</cx:pt>
          <cx:pt idx="107027">358</cx:pt>
          <cx:pt idx="107028">389</cx:pt>
          <cx:pt idx="107029">368</cx:pt>
          <cx:pt idx="107030">328</cx:pt>
          <cx:pt idx="107031">322</cx:pt>
          <cx:pt idx="107032">313</cx:pt>
          <cx:pt idx="107033">305</cx:pt>
          <cx:pt idx="107034">274</cx:pt>
          <cx:pt idx="107035">223</cx:pt>
          <cx:pt idx="107036">261</cx:pt>
          <cx:pt idx="107037">208</cx:pt>
          <cx:pt idx="107038">97</cx:pt>
          <cx:pt idx="107039">53</cx:pt>
          <cx:pt idx="107040">21</cx:pt>
          <cx:pt idx="107041">19</cx:pt>
          <cx:pt idx="107042">23</cx:pt>
          <cx:pt idx="107043">38</cx:pt>
          <cx:pt idx="107044">81</cx:pt>
          <cx:pt idx="107045">127</cx:pt>
          <cx:pt idx="107046">244</cx:pt>
          <cx:pt idx="107047">246</cx:pt>
          <cx:pt idx="107048">291</cx:pt>
          <cx:pt idx="107049">346</cx:pt>
          <cx:pt idx="107050">394</cx:pt>
          <cx:pt idx="107051">370</cx:pt>
          <cx:pt idx="107052">396</cx:pt>
          <cx:pt idx="107053">341</cx:pt>
          <cx:pt idx="107054">342</cx:pt>
          <cx:pt idx="107055">351</cx:pt>
          <cx:pt idx="107056">362</cx:pt>
          <cx:pt idx="107057">360</cx:pt>
          <cx:pt idx="107058">371</cx:pt>
          <cx:pt idx="107059">321</cx:pt>
          <cx:pt idx="107060">339</cx:pt>
          <cx:pt idx="107061">252</cx:pt>
          <cx:pt idx="107062">121</cx:pt>
          <cx:pt idx="107063">78</cx:pt>
          <cx:pt idx="107064">32</cx:pt>
          <cx:pt idx="107065">28</cx:pt>
          <cx:pt idx="107066">32</cx:pt>
          <cx:pt idx="107067">50</cx:pt>
          <cx:pt idx="107068">90</cx:pt>
          <cx:pt idx="107069">146</cx:pt>
          <cx:pt idx="107070">342</cx:pt>
          <cx:pt idx="107071">322</cx:pt>
          <cx:pt idx="107072">335</cx:pt>
          <cx:pt idx="107073">427</cx:pt>
          <cx:pt idx="107074">423</cx:pt>
          <cx:pt idx="107075">340</cx:pt>
          <cx:pt idx="107076">360</cx:pt>
          <cx:pt idx="107077">301</cx:pt>
          <cx:pt idx="107078">310</cx:pt>
          <cx:pt idx="107079">339</cx:pt>
          <cx:pt idx="107080">360</cx:pt>
          <cx:pt idx="107081">366</cx:pt>
          <cx:pt idx="107082">343</cx:pt>
          <cx:pt idx="107083">322</cx:pt>
          <cx:pt idx="107084">326</cx:pt>
          <cx:pt idx="107085">231</cx:pt>
          <cx:pt idx="107086">118</cx:pt>
          <cx:pt idx="107087">71</cx:pt>
          <cx:pt idx="107088">26</cx:pt>
          <cx:pt idx="107089">22</cx:pt>
          <cx:pt idx="107090">27</cx:pt>
          <cx:pt idx="107091">67</cx:pt>
          <cx:pt idx="107092">106</cx:pt>
          <cx:pt idx="107093">161</cx:pt>
          <cx:pt idx="107094">326</cx:pt>
          <cx:pt idx="107095">306</cx:pt>
          <cx:pt idx="107096">305</cx:pt>
          <cx:pt idx="107097">368</cx:pt>
          <cx:pt idx="107098">404</cx:pt>
          <cx:pt idx="107099">350</cx:pt>
          <cx:pt idx="107100">370</cx:pt>
          <cx:pt idx="107101">317</cx:pt>
          <cx:pt idx="107102">339</cx:pt>
          <cx:pt idx="107103">329</cx:pt>
          <cx:pt idx="107104">333</cx:pt>
          <cx:pt idx="107105">365</cx:pt>
          <cx:pt idx="107106">329</cx:pt>
          <cx:pt idx="107107">290</cx:pt>
          <cx:pt idx="107108">303</cx:pt>
          <cx:pt idx="107109">215</cx:pt>
          <cx:pt idx="107110">110</cx:pt>
          <cx:pt idx="107111">55</cx:pt>
          <cx:pt idx="107112">24</cx:pt>
          <cx:pt idx="107113">22</cx:pt>
          <cx:pt idx="107114">30</cx:pt>
          <cx:pt idx="107115">76</cx:pt>
          <cx:pt idx="107116">108</cx:pt>
          <cx:pt idx="107117">161</cx:pt>
          <cx:pt idx="107118">325</cx:pt>
          <cx:pt idx="107119">285</cx:pt>
          <cx:pt idx="107120">336</cx:pt>
          <cx:pt idx="107121">393</cx:pt>
          <cx:pt idx="107122">411</cx:pt>
          <cx:pt idx="107123">366</cx:pt>
          <cx:pt idx="107124">370</cx:pt>
          <cx:pt idx="107125">314</cx:pt>
          <cx:pt idx="107126">340</cx:pt>
          <cx:pt idx="107127">319</cx:pt>
          <cx:pt idx="107128">336</cx:pt>
          <cx:pt idx="107129">360</cx:pt>
          <cx:pt idx="107130">329</cx:pt>
          <cx:pt idx="107131">303</cx:pt>
          <cx:pt idx="107132">323</cx:pt>
          <cx:pt idx="107133">203</cx:pt>
          <cx:pt idx="107134">113</cx:pt>
          <cx:pt idx="107135">63</cx:pt>
          <cx:pt idx="107136">22</cx:pt>
          <cx:pt idx="107137">27</cx:pt>
          <cx:pt idx="107138">32</cx:pt>
          <cx:pt idx="107139">71</cx:pt>
          <cx:pt idx="107140">110</cx:pt>
          <cx:pt idx="107141">162</cx:pt>
          <cx:pt idx="107142">318</cx:pt>
          <cx:pt idx="107143">299</cx:pt>
          <cx:pt idx="107144">316</cx:pt>
          <cx:pt idx="107145">388</cx:pt>
          <cx:pt idx="107146">445</cx:pt>
          <cx:pt idx="107147">371</cx:pt>
          <cx:pt idx="107148">377</cx:pt>
          <cx:pt idx="107149">313</cx:pt>
          <cx:pt idx="107150">352</cx:pt>
          <cx:pt idx="107151">338</cx:pt>
          <cx:pt idx="107152">357</cx:pt>
          <cx:pt idx="107153">396</cx:pt>
          <cx:pt idx="107154">342</cx:pt>
          <cx:pt idx="107155">305</cx:pt>
          <cx:pt idx="107156">331</cx:pt>
          <cx:pt idx="107157">221</cx:pt>
          <cx:pt idx="107158">118</cx:pt>
          <cx:pt idx="107159">68</cx:pt>
          <cx:pt idx="107160">17</cx:pt>
          <cx:pt idx="107161">21</cx:pt>
          <cx:pt idx="107162">30</cx:pt>
          <cx:pt idx="107163">79</cx:pt>
          <cx:pt idx="107164">113</cx:pt>
          <cx:pt idx="107165">170</cx:pt>
          <cx:pt idx="107166">318</cx:pt>
          <cx:pt idx="107167">309</cx:pt>
          <cx:pt idx="107168">315</cx:pt>
          <cx:pt idx="107169">398</cx:pt>
          <cx:pt idx="107170">419</cx:pt>
          <cx:pt idx="107171">411</cx:pt>
          <cx:pt idx="107172">392</cx:pt>
          <cx:pt idx="107173">339</cx:pt>
          <cx:pt idx="107174">371</cx:pt>
          <cx:pt idx="107175">377</cx:pt>
          <cx:pt idx="107176">367</cx:pt>
          <cx:pt idx="107177">367</cx:pt>
          <cx:pt idx="107178">339</cx:pt>
          <cx:pt idx="107179">330</cx:pt>
          <cx:pt idx="107180">323</cx:pt>
          <cx:pt idx="107181">230</cx:pt>
          <cx:pt idx="107182">125</cx:pt>
          <cx:pt idx="107183">77</cx:pt>
          <cx:pt idx="107184">23</cx:pt>
          <cx:pt idx="107185">19</cx:pt>
          <cx:pt idx="107186">21</cx:pt>
          <cx:pt idx="107187">57</cx:pt>
          <cx:pt idx="107188">80</cx:pt>
          <cx:pt idx="107189">156</cx:pt>
          <cx:pt idx="107190">313</cx:pt>
          <cx:pt idx="107191">297</cx:pt>
          <cx:pt idx="107192">312</cx:pt>
          <cx:pt idx="107193">354</cx:pt>
          <cx:pt idx="107194">394</cx:pt>
          <cx:pt idx="107195">381</cx:pt>
          <cx:pt idx="107196">422</cx:pt>
          <cx:pt idx="107197">362</cx:pt>
          <cx:pt idx="107198">338</cx:pt>
          <cx:pt idx="107199">340</cx:pt>
          <cx:pt idx="107200">334</cx:pt>
          <cx:pt idx="107201">293</cx:pt>
          <cx:pt idx="107202">271</cx:pt>
          <cx:pt idx="107203">232</cx:pt>
          <cx:pt idx="107204">249</cx:pt>
          <cx:pt idx="107205">172</cx:pt>
          <cx:pt idx="107206">85</cx:pt>
          <cx:pt idx="107207">63</cx:pt>
          <cx:pt idx="107208">20</cx:pt>
          <cx:pt idx="107209">17</cx:pt>
          <cx:pt idx="107210">19</cx:pt>
          <cx:pt idx="107211">56</cx:pt>
          <cx:pt idx="107212">153</cx:pt>
          <cx:pt idx="107213">316</cx:pt>
          <cx:pt idx="107214">283</cx:pt>
          <cx:pt idx="107215">305</cx:pt>
          <cx:pt idx="107216">346</cx:pt>
          <cx:pt idx="107217">406</cx:pt>
          <cx:pt idx="107218">397</cx:pt>
          <cx:pt idx="107219">400</cx:pt>
          <cx:pt idx="107220">358</cx:pt>
          <cx:pt idx="107221">424</cx:pt>
          <cx:pt idx="107222">358</cx:pt>
          <cx:pt idx="107223">391</cx:pt>
          <cx:pt idx="107224">414</cx:pt>
          <cx:pt idx="107225">371</cx:pt>
          <cx:pt idx="107226">351</cx:pt>
          <cx:pt idx="107227">356</cx:pt>
          <cx:pt idx="107228">278</cx:pt>
          <cx:pt idx="107229">152</cx:pt>
          <cx:pt idx="107230">85</cx:pt>
          <cx:pt idx="107231">53</cx:pt>
          <cx:pt idx="107232">33</cx:pt>
          <cx:pt idx="107233">32</cx:pt>
          <cx:pt idx="107234">46</cx:pt>
          <cx:pt idx="107235">78</cx:pt>
          <cx:pt idx="107236">184</cx:pt>
          <cx:pt idx="107237">369</cx:pt>
          <cx:pt idx="107238">358</cx:pt>
          <cx:pt idx="107239">351</cx:pt>
          <cx:pt idx="107240">410</cx:pt>
          <cx:pt idx="107241">422</cx:pt>
          <cx:pt idx="107242">405</cx:pt>
          <cx:pt idx="107243">411</cx:pt>
          <cx:pt idx="107244">346</cx:pt>
          <cx:pt idx="107245">404</cx:pt>
          <cx:pt idx="107246">371</cx:pt>
          <cx:pt idx="107247">359</cx:pt>
          <cx:pt idx="107248">387</cx:pt>
          <cx:pt idx="107249">390</cx:pt>
          <cx:pt idx="107250">334</cx:pt>
          <cx:pt idx="107251">350</cx:pt>
          <cx:pt idx="107252">268</cx:pt>
          <cx:pt idx="107253">154</cx:pt>
          <cx:pt idx="107254">77</cx:pt>
          <cx:pt idx="107255">31</cx:pt>
          <cx:pt idx="107256">19</cx:pt>
          <cx:pt idx="107257">25</cx:pt>
          <cx:pt idx="107258">70</cx:pt>
          <cx:pt idx="107259">92</cx:pt>
          <cx:pt idx="107260">175</cx:pt>
          <cx:pt idx="107261">380</cx:pt>
          <cx:pt idx="107262">335</cx:pt>
          <cx:pt idx="107263">346</cx:pt>
          <cx:pt idx="107264">394</cx:pt>
          <cx:pt idx="107265">427</cx:pt>
          <cx:pt idx="107266">412</cx:pt>
          <cx:pt idx="107267">395</cx:pt>
          <cx:pt idx="107268">344</cx:pt>
          <cx:pt idx="107269">427</cx:pt>
          <cx:pt idx="107270">361</cx:pt>
          <cx:pt idx="107271">362</cx:pt>
          <cx:pt idx="107272">400</cx:pt>
          <cx:pt idx="107273">377</cx:pt>
          <cx:pt idx="107274">316</cx:pt>
          <cx:pt idx="107275">337</cx:pt>
          <cx:pt idx="107276">259</cx:pt>
          <cx:pt idx="107277">132</cx:pt>
          <cx:pt idx="107278">80</cx:pt>
          <cx:pt idx="107279">28</cx:pt>
          <cx:pt idx="107280">29</cx:pt>
          <cx:pt idx="107281">29</cx:pt>
          <cx:pt idx="107282">71</cx:pt>
          <cx:pt idx="107283">91</cx:pt>
          <cx:pt idx="107284">184</cx:pt>
          <cx:pt idx="107285">379</cx:pt>
          <cx:pt idx="107286">351</cx:pt>
          <cx:pt idx="107287">359</cx:pt>
          <cx:pt idx="107288">411</cx:pt>
          <cx:pt idx="107289">420</cx:pt>
          <cx:pt idx="107290">425</cx:pt>
          <cx:pt idx="107291">424</cx:pt>
          <cx:pt idx="107292">357</cx:pt>
          <cx:pt idx="107293">391</cx:pt>
          <cx:pt idx="107294">368</cx:pt>
          <cx:pt idx="107295">383</cx:pt>
          <cx:pt idx="107296">404</cx:pt>
          <cx:pt idx="107297">393</cx:pt>
          <cx:pt idx="107298">341</cx:pt>
          <cx:pt idx="107299">342</cx:pt>
          <cx:pt idx="107300">276</cx:pt>
          <cx:pt idx="107301">145</cx:pt>
          <cx:pt idx="107302">85</cx:pt>
          <cx:pt idx="107303">31</cx:pt>
          <cx:pt idx="107304">18</cx:pt>
          <cx:pt idx="107305">25</cx:pt>
          <cx:pt idx="107306">58</cx:pt>
          <cx:pt idx="107307">93</cx:pt>
          <cx:pt idx="107308">176</cx:pt>
          <cx:pt idx="107309">377</cx:pt>
          <cx:pt idx="107310">359</cx:pt>
          <cx:pt idx="107311">355</cx:pt>
          <cx:pt idx="107312">393</cx:pt>
          <cx:pt idx="107313">443</cx:pt>
          <cx:pt idx="107314">419</cx:pt>
          <cx:pt idx="107315">418</cx:pt>
          <cx:pt idx="107316">360</cx:pt>
          <cx:pt idx="107317">380</cx:pt>
          <cx:pt idx="107318">361</cx:pt>
          <cx:pt idx="107319">365</cx:pt>
          <cx:pt idx="107320">398</cx:pt>
          <cx:pt idx="107321">381</cx:pt>
          <cx:pt idx="107322">348</cx:pt>
          <cx:pt idx="107323">364</cx:pt>
          <cx:pt idx="107324">297</cx:pt>
          <cx:pt idx="107325">177</cx:pt>
          <cx:pt idx="107326">84</cx:pt>
          <cx:pt idx="107327">31</cx:pt>
          <cx:pt idx="107328">22</cx:pt>
          <cx:pt idx="107329">25</cx:pt>
          <cx:pt idx="107330">65</cx:pt>
          <cx:pt idx="107331">99</cx:pt>
          <cx:pt idx="107332">201</cx:pt>
          <cx:pt idx="107333">382</cx:pt>
          <cx:pt idx="107334">356</cx:pt>
          <cx:pt idx="107335">362</cx:pt>
          <cx:pt idx="107336">415</cx:pt>
          <cx:pt idx="107337">434</cx:pt>
          <cx:pt idx="107338">422</cx:pt>
          <cx:pt idx="107339">458</cx:pt>
          <cx:pt idx="107340">400</cx:pt>
          <cx:pt idx="107341">423</cx:pt>
          <cx:pt idx="107342">401</cx:pt>
          <cx:pt idx="107343">393</cx:pt>
          <cx:pt idx="107344">412</cx:pt>
          <cx:pt idx="107345">413</cx:pt>
          <cx:pt idx="107346">372</cx:pt>
          <cx:pt idx="107347">358</cx:pt>
          <cx:pt idx="107348">280</cx:pt>
          <cx:pt idx="107349">148</cx:pt>
          <cx:pt idx="107350">93</cx:pt>
          <cx:pt idx="107351">34</cx:pt>
          <cx:pt idx="107352">26</cx:pt>
          <cx:pt idx="107353">27</cx:pt>
          <cx:pt idx="107354">47</cx:pt>
          <cx:pt idx="107355">86</cx:pt>
          <cx:pt idx="107356">200</cx:pt>
          <cx:pt idx="107357">377</cx:pt>
          <cx:pt idx="107358">336</cx:pt>
          <cx:pt idx="107359">356</cx:pt>
          <cx:pt idx="107360">371</cx:pt>
          <cx:pt idx="107361">417</cx:pt>
          <cx:pt idx="107362">441</cx:pt>
          <cx:pt idx="107363">407</cx:pt>
          <cx:pt idx="107364">364</cx:pt>
          <cx:pt idx="107365">385</cx:pt>
          <cx:pt idx="107366">350</cx:pt>
          <cx:pt idx="107367">370</cx:pt>
          <cx:pt idx="107368">372</cx:pt>
          <cx:pt idx="107369">344</cx:pt>
          <cx:pt idx="107370">293</cx:pt>
          <cx:pt idx="107371">281</cx:pt>
          <cx:pt idx="107372">238</cx:pt>
          <cx:pt idx="107373">135</cx:pt>
          <cx:pt idx="107374">93</cx:pt>
          <cx:pt idx="107375">49</cx:pt>
          <cx:pt idx="107376">23</cx:pt>
          <cx:pt idx="107377">20</cx:pt>
          <cx:pt idx="107378">39</cx:pt>
          <cx:pt idx="107379">72</cx:pt>
          <cx:pt idx="107380">198</cx:pt>
          <cx:pt idx="107381">339</cx:pt>
          <cx:pt idx="107382">303</cx:pt>
          <cx:pt idx="107383">329</cx:pt>
          <cx:pt idx="107384">353</cx:pt>
          <cx:pt idx="107385">410</cx:pt>
          <cx:pt idx="107386">438</cx:pt>
          <cx:pt idx="107387">430</cx:pt>
          <cx:pt idx="107388">383</cx:pt>
          <cx:pt idx="107389">402</cx:pt>
          <cx:pt idx="107390">365</cx:pt>
          <cx:pt idx="107391">401</cx:pt>
          <cx:pt idx="107392">420</cx:pt>
          <cx:pt idx="107393">392</cx:pt>
          <cx:pt idx="107394">344</cx:pt>
          <cx:pt idx="107395">365</cx:pt>
          <cx:pt idx="107396">308</cx:pt>
          <cx:pt idx="107397">141</cx:pt>
          <cx:pt idx="107398">92</cx:pt>
          <cx:pt idx="107399">49</cx:pt>
          <cx:pt idx="107400">24</cx:pt>
          <cx:pt idx="107401">37</cx:pt>
          <cx:pt idx="107402">57</cx:pt>
          <cx:pt idx="107403">69</cx:pt>
          <cx:pt idx="107404">192</cx:pt>
          <cx:pt idx="107405">352</cx:pt>
          <cx:pt idx="107406">347</cx:pt>
          <cx:pt idx="107407">320</cx:pt>
          <cx:pt idx="107408">362</cx:pt>
          <cx:pt idx="107409">423</cx:pt>
          <cx:pt idx="107410">447</cx:pt>
          <cx:pt idx="107411">413</cx:pt>
          <cx:pt idx="107412">361</cx:pt>
          <cx:pt idx="107413">395</cx:pt>
          <cx:pt idx="107414">375</cx:pt>
          <cx:pt idx="107415">359</cx:pt>
          <cx:pt idx="107416">389</cx:pt>
          <cx:pt idx="107417">351</cx:pt>
          <cx:pt idx="107418">334</cx:pt>
          <cx:pt idx="107419">356</cx:pt>
          <cx:pt idx="107420">271</cx:pt>
          <cx:pt idx="107421">152</cx:pt>
          <cx:pt idx="107422">96</cx:pt>
          <cx:pt idx="107423">34</cx:pt>
          <cx:pt idx="107424">18</cx:pt>
          <cx:pt idx="107425">34</cx:pt>
          <cx:pt idx="107426">72</cx:pt>
          <cx:pt idx="107427">99</cx:pt>
          <cx:pt idx="107428">191</cx:pt>
          <cx:pt idx="107429">398</cx:pt>
          <cx:pt idx="107430">332</cx:pt>
          <cx:pt idx="107431">343</cx:pt>
          <cx:pt idx="107432">394</cx:pt>
          <cx:pt idx="107433">449</cx:pt>
          <cx:pt idx="107434">422</cx:pt>
          <cx:pt idx="107435">386</cx:pt>
          <cx:pt idx="107436">325</cx:pt>
          <cx:pt idx="107437">378</cx:pt>
          <cx:pt idx="107438">372</cx:pt>
          <cx:pt idx="107439">370</cx:pt>
          <cx:pt idx="107440">391</cx:pt>
          <cx:pt idx="107441">375</cx:pt>
          <cx:pt idx="107442">329</cx:pt>
          <cx:pt idx="107443">324</cx:pt>
          <cx:pt idx="107444">279</cx:pt>
          <cx:pt idx="107445">133</cx:pt>
          <cx:pt idx="107446">90</cx:pt>
          <cx:pt idx="107447">33</cx:pt>
          <cx:pt idx="107448">23</cx:pt>
          <cx:pt idx="107449">34</cx:pt>
          <cx:pt idx="107450">65</cx:pt>
          <cx:pt idx="107451">93</cx:pt>
          <cx:pt idx="107452">188</cx:pt>
          <cx:pt idx="107453">372</cx:pt>
          <cx:pt idx="107454">349</cx:pt>
          <cx:pt idx="107455">355</cx:pt>
          <cx:pt idx="107456">438</cx:pt>
          <cx:pt idx="107457">468</cx:pt>
          <cx:pt idx="107458">439</cx:pt>
          <cx:pt idx="107459">443</cx:pt>
          <cx:pt idx="107460">381</cx:pt>
          <cx:pt idx="107461">415</cx:pt>
          <cx:pt idx="107462">391</cx:pt>
          <cx:pt idx="107463">399</cx:pt>
          <cx:pt idx="107464">392</cx:pt>
          <cx:pt idx="107465">381</cx:pt>
          <cx:pt idx="107466">372</cx:pt>
          <cx:pt idx="107467">344</cx:pt>
          <cx:pt idx="107468">272</cx:pt>
          <cx:pt idx="107469">152</cx:pt>
          <cx:pt idx="107470">93</cx:pt>
          <cx:pt idx="107471">41</cx:pt>
          <cx:pt idx="107472">20</cx:pt>
          <cx:pt idx="107473">28</cx:pt>
          <cx:pt idx="107474">59</cx:pt>
          <cx:pt idx="107475">86</cx:pt>
          <cx:pt idx="107476">182</cx:pt>
          <cx:pt idx="107477">402</cx:pt>
          <cx:pt idx="107478">350</cx:pt>
          <cx:pt idx="107479">355</cx:pt>
          <cx:pt idx="107480">415</cx:pt>
          <cx:pt idx="107481">435</cx:pt>
          <cx:pt idx="107482">416</cx:pt>
          <cx:pt idx="107483">416</cx:pt>
          <cx:pt idx="107484">387</cx:pt>
          <cx:pt idx="107485">403</cx:pt>
          <cx:pt idx="107486">415</cx:pt>
          <cx:pt idx="107487">393</cx:pt>
          <cx:pt idx="107488">410</cx:pt>
          <cx:pt idx="107489">399</cx:pt>
          <cx:pt idx="107490">340</cx:pt>
          <cx:pt idx="107491">361</cx:pt>
          <cx:pt idx="107492">321</cx:pt>
          <cx:pt idx="107493">177</cx:pt>
          <cx:pt idx="107494">99</cx:pt>
          <cx:pt idx="107495">47</cx:pt>
          <cx:pt idx="107496">24</cx:pt>
          <cx:pt idx="107497">28</cx:pt>
          <cx:pt idx="107498">70</cx:pt>
          <cx:pt idx="107499">101</cx:pt>
          <cx:pt idx="107500">187</cx:pt>
          <cx:pt idx="107501">393</cx:pt>
          <cx:pt idx="107502">377</cx:pt>
          <cx:pt idx="107503">364</cx:pt>
          <cx:pt idx="107504">440</cx:pt>
          <cx:pt idx="107505">451</cx:pt>
          <cx:pt idx="107506">456</cx:pt>
          <cx:pt idx="107507">447</cx:pt>
          <cx:pt idx="107508">395</cx:pt>
          <cx:pt idx="107509">410</cx:pt>
          <cx:pt idx="107510">411</cx:pt>
          <cx:pt idx="107511">412</cx:pt>
          <cx:pt idx="107512">419</cx:pt>
          <cx:pt idx="107513">423</cx:pt>
          <cx:pt idx="107514">364</cx:pt>
          <cx:pt idx="107515">375</cx:pt>
          <cx:pt idx="107516">296</cx:pt>
          <cx:pt idx="107517">179</cx:pt>
          <cx:pt idx="107518">110</cx:pt>
          <cx:pt idx="107519">45</cx:pt>
          <cx:pt idx="107520">20</cx:pt>
          <cx:pt idx="107521">31</cx:pt>
          <cx:pt idx="107522">59</cx:pt>
          <cx:pt idx="107523">109</cx:pt>
          <cx:pt idx="107524">200</cx:pt>
          <cx:pt idx="107525">338</cx:pt>
          <cx:pt idx="107526">344</cx:pt>
          <cx:pt idx="107527">338</cx:pt>
          <cx:pt idx="107528">382</cx:pt>
          <cx:pt idx="107529">478</cx:pt>
          <cx:pt idx="107530">445</cx:pt>
          <cx:pt idx="107531">413</cx:pt>
          <cx:pt idx="107532">387</cx:pt>
          <cx:pt idx="107533">409</cx:pt>
          <cx:pt idx="107534">374</cx:pt>
          <cx:pt idx="107535">363</cx:pt>
          <cx:pt idx="107536">372</cx:pt>
          <cx:pt idx="107537">356</cx:pt>
          <cx:pt idx="107538">326</cx:pt>
          <cx:pt idx="107539">283</cx:pt>
          <cx:pt idx="107540">247</cx:pt>
          <cx:pt idx="107541">137</cx:pt>
          <cx:pt idx="107542">100</cx:pt>
          <cx:pt idx="107543">55</cx:pt>
          <cx:pt idx="107544">25</cx:pt>
          <cx:pt idx="107545">31</cx:pt>
          <cx:pt idx="107546">50</cx:pt>
          <cx:pt idx="107547">94</cx:pt>
          <cx:pt idx="107548">197</cx:pt>
          <cx:pt idx="107549">350</cx:pt>
          <cx:pt idx="107550">324</cx:pt>
          <cx:pt idx="107551">326</cx:pt>
          <cx:pt idx="107552">365</cx:pt>
          <cx:pt idx="107553">442</cx:pt>
          <cx:pt idx="107554">438</cx:pt>
          <cx:pt idx="107555">428</cx:pt>
          <cx:pt idx="107556">394</cx:pt>
          <cx:pt idx="107557">406</cx:pt>
          <cx:pt idx="107558">374</cx:pt>
          <cx:pt idx="107559">393</cx:pt>
          <cx:pt idx="107560">411</cx:pt>
          <cx:pt idx="107561">396</cx:pt>
          <cx:pt idx="107562">350</cx:pt>
          <cx:pt idx="107563">366</cx:pt>
          <cx:pt idx="107564">272</cx:pt>
          <cx:pt idx="107565">145</cx:pt>
          <cx:pt idx="107566">97</cx:pt>
          <cx:pt idx="107567">52</cx:pt>
          <cx:pt idx="107568">42</cx:pt>
          <cx:pt idx="107569">34</cx:pt>
          <cx:pt idx="107570">58</cx:pt>
          <cx:pt idx="107571">89</cx:pt>
          <cx:pt idx="107572">205</cx:pt>
          <cx:pt idx="107573">398</cx:pt>
          <cx:pt idx="107574">348</cx:pt>
          <cx:pt idx="107575">343</cx:pt>
          <cx:pt idx="107576">399</cx:pt>
          <cx:pt idx="107577">448</cx:pt>
          <cx:pt idx="107578">439</cx:pt>
          <cx:pt idx="107579">424</cx:pt>
          <cx:pt idx="107580">388</cx:pt>
          <cx:pt idx="107581">398</cx:pt>
          <cx:pt idx="107582">375</cx:pt>
          <cx:pt idx="107583">373</cx:pt>
          <cx:pt idx="107584">401</cx:pt>
          <cx:pt idx="107585">375</cx:pt>
          <cx:pt idx="107586">350</cx:pt>
          <cx:pt idx="107587">352</cx:pt>
          <cx:pt idx="107588">282</cx:pt>
          <cx:pt idx="107589">144</cx:pt>
          <cx:pt idx="107590">90</cx:pt>
          <cx:pt idx="107591">38</cx:pt>
          <cx:pt idx="107592">25</cx:pt>
          <cx:pt idx="107593">28</cx:pt>
          <cx:pt idx="107594">70</cx:pt>
          <cx:pt idx="107595">85</cx:pt>
          <cx:pt idx="107596">186</cx:pt>
          <cx:pt idx="107597">391</cx:pt>
          <cx:pt idx="107598">352</cx:pt>
          <cx:pt idx="107599">324</cx:pt>
          <cx:pt idx="107600">381</cx:pt>
          <cx:pt idx="107601">467</cx:pt>
          <cx:pt idx="107602">397</cx:pt>
          <cx:pt idx="107603">383</cx:pt>
          <cx:pt idx="107604">353</cx:pt>
          <cx:pt idx="107605">379</cx:pt>
          <cx:pt idx="107606">360</cx:pt>
          <cx:pt idx="107607">357</cx:pt>
          <cx:pt idx="107608">376</cx:pt>
          <cx:pt idx="107609">371</cx:pt>
          <cx:pt idx="107610">314</cx:pt>
          <cx:pt idx="107611">327</cx:pt>
          <cx:pt idx="107612">279</cx:pt>
          <cx:pt idx="107613">136</cx:pt>
          <cx:pt idx="107614">94</cx:pt>
          <cx:pt idx="107615">37</cx:pt>
          <cx:pt idx="107616">24</cx:pt>
          <cx:pt idx="107617">33</cx:pt>
          <cx:pt idx="107618">66</cx:pt>
          <cx:pt idx="107619">88</cx:pt>
          <cx:pt idx="107620">179</cx:pt>
          <cx:pt idx="107621">377</cx:pt>
          <cx:pt idx="107622">341</cx:pt>
          <cx:pt idx="107623">346</cx:pt>
          <cx:pt idx="107624">407</cx:pt>
          <cx:pt idx="107625">439</cx:pt>
          <cx:pt idx="107626">437</cx:pt>
          <cx:pt idx="107627">437</cx:pt>
          <cx:pt idx="107628">401</cx:pt>
          <cx:pt idx="107629">396</cx:pt>
          <cx:pt idx="107630">360</cx:pt>
          <cx:pt idx="107631">377</cx:pt>
          <cx:pt idx="107632">410</cx:pt>
          <cx:pt idx="107633">402</cx:pt>
          <cx:pt idx="107634">341</cx:pt>
          <cx:pt idx="107635">347</cx:pt>
          <cx:pt idx="107636">285</cx:pt>
          <cx:pt idx="107637">161</cx:pt>
          <cx:pt idx="107638">97</cx:pt>
          <cx:pt idx="107639">39</cx:pt>
          <cx:pt idx="107640">22</cx:pt>
          <cx:pt idx="107641">26</cx:pt>
          <cx:pt idx="107642">67</cx:pt>
          <cx:pt idx="107643">90</cx:pt>
          <cx:pt idx="107644">183</cx:pt>
          <cx:pt idx="107645">389</cx:pt>
          <cx:pt idx="107646">341</cx:pt>
          <cx:pt idx="107647">318</cx:pt>
          <cx:pt idx="107648">409</cx:pt>
          <cx:pt idx="107649">481</cx:pt>
          <cx:pt idx="107650">428</cx:pt>
          <cx:pt idx="107651">437</cx:pt>
          <cx:pt idx="107652">389</cx:pt>
          <cx:pt idx="107653">377</cx:pt>
          <cx:pt idx="107654">375</cx:pt>
          <cx:pt idx="107655">360</cx:pt>
          <cx:pt idx="107656">390</cx:pt>
          <cx:pt idx="107657">394</cx:pt>
          <cx:pt idx="107658">340</cx:pt>
          <cx:pt idx="107659">362</cx:pt>
          <cx:pt idx="107660">313</cx:pt>
          <cx:pt idx="107661">181</cx:pt>
          <cx:pt idx="107662">93</cx:pt>
          <cx:pt idx="107663">40</cx:pt>
          <cx:pt idx="107664">25</cx:pt>
          <cx:pt idx="107665">33</cx:pt>
          <cx:pt idx="107666">61</cx:pt>
          <cx:pt idx="107667">89</cx:pt>
          <cx:pt idx="107668">188</cx:pt>
          <cx:pt idx="107669">380</cx:pt>
          <cx:pt idx="107670">347</cx:pt>
          <cx:pt idx="107671">367</cx:pt>
          <cx:pt idx="107672">443</cx:pt>
          <cx:pt idx="107673">459</cx:pt>
          <cx:pt idx="107674">433</cx:pt>
          <cx:pt idx="107675">425</cx:pt>
          <cx:pt idx="107676">398</cx:pt>
          <cx:pt idx="107677">400</cx:pt>
          <cx:pt idx="107678">401</cx:pt>
          <cx:pt idx="107679">364</cx:pt>
          <cx:pt idx="107680">393</cx:pt>
          <cx:pt idx="107681">372</cx:pt>
          <cx:pt idx="107682">336</cx:pt>
          <cx:pt idx="107683">343</cx:pt>
          <cx:pt idx="107684">292</cx:pt>
          <cx:pt idx="107685">144</cx:pt>
          <cx:pt idx="107686">86</cx:pt>
          <cx:pt idx="107687">30</cx:pt>
          <cx:pt idx="107688">16</cx:pt>
          <cx:pt idx="107689">26</cx:pt>
          <cx:pt idx="107690">54</cx:pt>
          <cx:pt idx="107691">101</cx:pt>
          <cx:pt idx="107692">189</cx:pt>
          <cx:pt idx="107693">364</cx:pt>
          <cx:pt idx="107694">343</cx:pt>
          <cx:pt idx="107695">352</cx:pt>
          <cx:pt idx="107696">380</cx:pt>
          <cx:pt idx="107697">457</cx:pt>
          <cx:pt idx="107698">436</cx:pt>
          <cx:pt idx="107699">409</cx:pt>
          <cx:pt idx="107700">381</cx:pt>
          <cx:pt idx="107701">387</cx:pt>
          <cx:pt idx="107702">351</cx:pt>
          <cx:pt idx="107703">346</cx:pt>
          <cx:pt idx="107704">354</cx:pt>
          <cx:pt idx="107705">333</cx:pt>
          <cx:pt idx="107706">315</cx:pt>
          <cx:pt idx="107707">306</cx:pt>
          <cx:pt idx="107708">244</cx:pt>
          <cx:pt idx="107709">154</cx:pt>
          <cx:pt idx="107710">89</cx:pt>
          <cx:pt idx="107711">38</cx:pt>
          <cx:pt idx="107712">32</cx:pt>
          <cx:pt idx="107713">33</cx:pt>
          <cx:pt idx="107714">43</cx:pt>
          <cx:pt idx="107715">81</cx:pt>
          <cx:pt idx="107716">177</cx:pt>
          <cx:pt idx="107717">304</cx:pt>
          <cx:pt idx="107718">304</cx:pt>
          <cx:pt idx="107719">324</cx:pt>
          <cx:pt idx="107720">358</cx:pt>
          <cx:pt idx="107721">446</cx:pt>
          <cx:pt idx="107722">440</cx:pt>
          <cx:pt idx="107723">415</cx:pt>
          <cx:pt idx="107724">410</cx:pt>
          <cx:pt idx="107725">376</cx:pt>
          <cx:pt idx="107726">355</cx:pt>
          <cx:pt idx="107727">388</cx:pt>
          <cx:pt idx="107728">415</cx:pt>
          <cx:pt idx="107729">359</cx:pt>
          <cx:pt idx="107730">336</cx:pt>
          <cx:pt idx="107731">351</cx:pt>
          <cx:pt idx="107732">275</cx:pt>
          <cx:pt idx="107733">137</cx:pt>
          <cx:pt idx="107734">97</cx:pt>
          <cx:pt idx="107735">46</cx:pt>
          <cx:pt idx="107736">29</cx:pt>
          <cx:pt idx="107737">24</cx:pt>
          <cx:pt idx="107738">43</cx:pt>
          <cx:pt idx="107739">76</cx:pt>
          <cx:pt idx="107740">179</cx:pt>
          <cx:pt idx="107741">337</cx:pt>
          <cx:pt idx="107742">327</cx:pt>
          <cx:pt idx="107743">319</cx:pt>
          <cx:pt idx="107744">415</cx:pt>
          <cx:pt idx="107745">449</cx:pt>
          <cx:pt idx="107746">445</cx:pt>
          <cx:pt idx="107747">428</cx:pt>
          <cx:pt idx="107748">394</cx:pt>
          <cx:pt idx="107749">410</cx:pt>
          <cx:pt idx="107750">378</cx:pt>
          <cx:pt idx="107751">391</cx:pt>
          <cx:pt idx="107752">403</cx:pt>
          <cx:pt idx="107753">415</cx:pt>
          <cx:pt idx="107754">349</cx:pt>
          <cx:pt idx="107755">365</cx:pt>
          <cx:pt idx="107756">307</cx:pt>
          <cx:pt idx="107757">152</cx:pt>
          <cx:pt idx="107758">86</cx:pt>
          <cx:pt idx="107759">37</cx:pt>
          <cx:pt idx="107760">24</cx:pt>
          <cx:pt idx="107761">27</cx:pt>
          <cx:pt idx="107762">79</cx:pt>
          <cx:pt idx="107763">98</cx:pt>
          <cx:pt idx="107764">162</cx:pt>
          <cx:pt idx="107765">369</cx:pt>
          <cx:pt idx="107766">369</cx:pt>
          <cx:pt idx="107767">346</cx:pt>
          <cx:pt idx="107768">398</cx:pt>
          <cx:pt idx="107769">462</cx:pt>
          <cx:pt idx="107770">407</cx:pt>
          <cx:pt idx="107771">415</cx:pt>
          <cx:pt idx="107772">406</cx:pt>
          <cx:pt idx="107773">394</cx:pt>
          <cx:pt idx="107774">366</cx:pt>
          <cx:pt idx="107775">404</cx:pt>
          <cx:pt idx="107776">416</cx:pt>
          <cx:pt idx="107777">381</cx:pt>
          <cx:pt idx="107778">316</cx:pt>
          <cx:pt idx="107779">342</cx:pt>
          <cx:pt idx="107780">305</cx:pt>
          <cx:pt idx="107781">174</cx:pt>
          <cx:pt idx="107782">100</cx:pt>
          <cx:pt idx="107783">38</cx:pt>
          <cx:pt idx="107784">30</cx:pt>
          <cx:pt idx="107785">34</cx:pt>
          <cx:pt idx="107786">79</cx:pt>
          <cx:pt idx="107787">104</cx:pt>
          <cx:pt idx="107788">168</cx:pt>
          <cx:pt idx="107789">342</cx:pt>
          <cx:pt idx="107790">339</cx:pt>
          <cx:pt idx="107791">349</cx:pt>
          <cx:pt idx="107792">410</cx:pt>
          <cx:pt idx="107793">442</cx:pt>
          <cx:pt idx="107794">476</cx:pt>
          <cx:pt idx="107795">423</cx:pt>
          <cx:pt idx="107796">380</cx:pt>
          <cx:pt idx="107797">407</cx:pt>
          <cx:pt idx="107798">426</cx:pt>
          <cx:pt idx="107799">405</cx:pt>
          <cx:pt idx="107800">391</cx:pt>
          <cx:pt idx="107801">395</cx:pt>
          <cx:pt idx="107802">336</cx:pt>
          <cx:pt idx="107803">325</cx:pt>
          <cx:pt idx="107804">302</cx:pt>
          <cx:pt idx="107805">172</cx:pt>
          <cx:pt idx="107806">101</cx:pt>
          <cx:pt idx="107807">48</cx:pt>
          <cx:pt idx="107808">20</cx:pt>
          <cx:pt idx="107809">28</cx:pt>
          <cx:pt idx="107810">71</cx:pt>
          <cx:pt idx="107811">113</cx:pt>
          <cx:pt idx="107812">192</cx:pt>
          <cx:pt idx="107813">388</cx:pt>
          <cx:pt idx="107814">352</cx:pt>
          <cx:pt idx="107815">365</cx:pt>
          <cx:pt idx="107816">411</cx:pt>
          <cx:pt idx="107817">464</cx:pt>
          <cx:pt idx="107818">447</cx:pt>
          <cx:pt idx="107819">422</cx:pt>
          <cx:pt idx="107820">375</cx:pt>
          <cx:pt idx="107821">404</cx:pt>
          <cx:pt idx="107822">382</cx:pt>
          <cx:pt idx="107823">391</cx:pt>
          <cx:pt idx="107824">418</cx:pt>
          <cx:pt idx="107825">369</cx:pt>
          <cx:pt idx="107826">290</cx:pt>
          <cx:pt idx="107827">365</cx:pt>
          <cx:pt idx="107828">350</cx:pt>
          <cx:pt idx="107829">183</cx:pt>
          <cx:pt idx="107830">109</cx:pt>
          <cx:pt idx="107831">45</cx:pt>
          <cx:pt idx="107832">26</cx:pt>
          <cx:pt idx="107833">32</cx:pt>
          <cx:pt idx="107834">73</cx:pt>
          <cx:pt idx="107835">112</cx:pt>
          <cx:pt idx="107836">197</cx:pt>
          <cx:pt idx="107837">385</cx:pt>
          <cx:pt idx="107838">374</cx:pt>
          <cx:pt idx="107839">360</cx:pt>
          <cx:pt idx="107840">460</cx:pt>
          <cx:pt idx="107841">448</cx:pt>
          <cx:pt idx="107842">434</cx:pt>
          <cx:pt idx="107843">439</cx:pt>
          <cx:pt idx="107844">386</cx:pt>
          <cx:pt idx="107845">451</cx:pt>
          <cx:pt idx="107846">426</cx:pt>
          <cx:pt idx="107847">407</cx:pt>
          <cx:pt idx="107848">427</cx:pt>
          <cx:pt idx="107849">415</cx:pt>
          <cx:pt idx="107850">375</cx:pt>
          <cx:pt idx="107851">381</cx:pt>
          <cx:pt idx="107852">299</cx:pt>
          <cx:pt idx="107853">175</cx:pt>
          <cx:pt idx="107854">116</cx:pt>
          <cx:pt idx="107855">46</cx:pt>
          <cx:pt idx="107856">31</cx:pt>
          <cx:pt idx="107857">26</cx:pt>
          <cx:pt idx="107858">51</cx:pt>
          <cx:pt idx="107859">96</cx:pt>
          <cx:pt idx="107860">209</cx:pt>
          <cx:pt idx="107861">381</cx:pt>
          <cx:pt idx="107862">379</cx:pt>
          <cx:pt idx="107863">326</cx:pt>
          <cx:pt idx="107864">373</cx:pt>
          <cx:pt idx="107865">469</cx:pt>
          <cx:pt idx="107866">454</cx:pt>
          <cx:pt idx="107867">442</cx:pt>
          <cx:pt idx="107868">352</cx:pt>
          <cx:pt idx="107869">413</cx:pt>
          <cx:pt idx="107870">377</cx:pt>
          <cx:pt idx="107871">357</cx:pt>
          <cx:pt idx="107872">360</cx:pt>
          <cx:pt idx="107873">342</cx:pt>
          <cx:pt idx="107874">324</cx:pt>
          <cx:pt idx="107875">320</cx:pt>
          <cx:pt idx="107876">271</cx:pt>
          <cx:pt idx="107877">143</cx:pt>
          <cx:pt idx="107878">116</cx:pt>
          <cx:pt idx="107879">67</cx:pt>
          <cx:pt idx="107880">39</cx:pt>
          <cx:pt idx="107881">33</cx:pt>
          <cx:pt idx="107882">58</cx:pt>
          <cx:pt idx="107883">76</cx:pt>
          <cx:pt idx="107884">184</cx:pt>
          <cx:pt idx="107885">344</cx:pt>
          <cx:pt idx="107886">342</cx:pt>
          <cx:pt idx="107887">359</cx:pt>
          <cx:pt idx="107888">386</cx:pt>
          <cx:pt idx="107889">453</cx:pt>
          <cx:pt idx="107890">438</cx:pt>
          <cx:pt idx="107891">464</cx:pt>
          <cx:pt idx="107892">433</cx:pt>
          <cx:pt idx="107893">413</cx:pt>
          <cx:pt idx="107894">390</cx:pt>
          <cx:pt idx="107895">404</cx:pt>
          <cx:pt idx="107896">416</cx:pt>
          <cx:pt idx="107897">406</cx:pt>
          <cx:pt idx="107898">368</cx:pt>
          <cx:pt idx="107899">378</cx:pt>
          <cx:pt idx="107900">333</cx:pt>
          <cx:pt idx="107901">171</cx:pt>
          <cx:pt idx="107902">98</cx:pt>
          <cx:pt idx="107903">70</cx:pt>
          <cx:pt idx="107904">47</cx:pt>
          <cx:pt idx="107905">33</cx:pt>
          <cx:pt idx="107906">47</cx:pt>
          <cx:pt idx="107907">81</cx:pt>
          <cx:pt idx="107908">210</cx:pt>
          <cx:pt idx="107909">398</cx:pt>
          <cx:pt idx="107910">372</cx:pt>
          <cx:pt idx="107911">372</cx:pt>
          <cx:pt idx="107912">443</cx:pt>
          <cx:pt idx="107913">449</cx:pt>
          <cx:pt idx="107914">432</cx:pt>
          <cx:pt idx="107915">421</cx:pt>
          <cx:pt idx="107916">387</cx:pt>
          <cx:pt idx="107917">416</cx:pt>
          <cx:pt idx="107918">411</cx:pt>
          <cx:pt idx="107919">383</cx:pt>
          <cx:pt idx="107920">415</cx:pt>
          <cx:pt idx="107921">391</cx:pt>
          <cx:pt idx="107922">378</cx:pt>
          <cx:pt idx="107923">368</cx:pt>
          <cx:pt idx="107924">334</cx:pt>
          <cx:pt idx="107925">174</cx:pt>
          <cx:pt idx="107926">93</cx:pt>
          <cx:pt idx="107927">35</cx:pt>
          <cx:pt idx="107928">22</cx:pt>
          <cx:pt idx="107929">20</cx:pt>
          <cx:pt idx="107930">70</cx:pt>
          <cx:pt idx="107931">98</cx:pt>
          <cx:pt idx="107932">184</cx:pt>
          <cx:pt idx="107933">401</cx:pt>
          <cx:pt idx="107934">347</cx:pt>
          <cx:pt idx="107935">363</cx:pt>
          <cx:pt idx="107936">390</cx:pt>
          <cx:pt idx="107937">457</cx:pt>
          <cx:pt idx="107938">451</cx:pt>
          <cx:pt idx="107939">430</cx:pt>
          <cx:pt idx="107940">381</cx:pt>
          <cx:pt idx="107941">413</cx:pt>
          <cx:pt idx="107942">391</cx:pt>
          <cx:pt idx="107943">393</cx:pt>
          <cx:pt idx="107944">429</cx:pt>
          <cx:pt idx="107945">400</cx:pt>
          <cx:pt idx="107946">350</cx:pt>
          <cx:pt idx="107947">374</cx:pt>
          <cx:pt idx="107948">288</cx:pt>
          <cx:pt idx="107949">150</cx:pt>
          <cx:pt idx="107950">94</cx:pt>
          <cx:pt idx="107951">40</cx:pt>
          <cx:pt idx="107952">25</cx:pt>
          <cx:pt idx="107953">38</cx:pt>
          <cx:pt idx="107954">65</cx:pt>
          <cx:pt idx="107955">90</cx:pt>
          <cx:pt idx="107956">188</cx:pt>
          <cx:pt idx="107957">398</cx:pt>
          <cx:pt idx="107958">348</cx:pt>
          <cx:pt idx="107959">362</cx:pt>
          <cx:pt idx="107960">408</cx:pt>
          <cx:pt idx="107961">441</cx:pt>
          <cx:pt idx="107962">466</cx:pt>
          <cx:pt idx="107963">481</cx:pt>
          <cx:pt idx="107964">399</cx:pt>
          <cx:pt idx="107965">393</cx:pt>
          <cx:pt idx="107966">390</cx:pt>
          <cx:pt idx="107967">403</cx:pt>
          <cx:pt idx="107968">406</cx:pt>
          <cx:pt idx="107969">431</cx:pt>
          <cx:pt idx="107970">350</cx:pt>
          <cx:pt idx="107971">353</cx:pt>
          <cx:pt idx="107972">317</cx:pt>
          <cx:pt idx="107973">165</cx:pt>
          <cx:pt idx="107974">110</cx:pt>
          <cx:pt idx="107975">47</cx:pt>
          <cx:pt idx="107976">21</cx:pt>
          <cx:pt idx="107977">29</cx:pt>
          <cx:pt idx="107978">68</cx:pt>
          <cx:pt idx="107979">98</cx:pt>
          <cx:pt idx="107980">200</cx:pt>
          <cx:pt idx="107981">428</cx:pt>
          <cx:pt idx="107982">342</cx:pt>
          <cx:pt idx="107983">366</cx:pt>
          <cx:pt idx="107984">415</cx:pt>
          <cx:pt idx="107985">464</cx:pt>
          <cx:pt idx="107986">445</cx:pt>
          <cx:pt idx="107987">438</cx:pt>
          <cx:pt idx="107988">383</cx:pt>
          <cx:pt idx="107989">406</cx:pt>
          <cx:pt idx="107990">379</cx:pt>
          <cx:pt idx="107991">376</cx:pt>
          <cx:pt idx="107992">428</cx:pt>
          <cx:pt idx="107993">400</cx:pt>
          <cx:pt idx="107994">340</cx:pt>
          <cx:pt idx="107995">374</cx:pt>
          <cx:pt idx="107996">321</cx:pt>
          <cx:pt idx="107997">184</cx:pt>
          <cx:pt idx="107998">108</cx:pt>
          <cx:pt idx="107999">46</cx:pt>
          <cx:pt idx="108000">28</cx:pt>
          <cx:pt idx="108001">31</cx:pt>
          <cx:pt idx="108002">66</cx:pt>
          <cx:pt idx="108003">112</cx:pt>
          <cx:pt idx="108004">211</cx:pt>
          <cx:pt idx="108005">399</cx:pt>
          <cx:pt idx="108006">374</cx:pt>
          <cx:pt idx="108007">382</cx:pt>
          <cx:pt idx="108008">431</cx:pt>
          <cx:pt idx="108009">461</cx:pt>
          <cx:pt idx="108010">456</cx:pt>
          <cx:pt idx="108011">452</cx:pt>
          <cx:pt idx="108012">419</cx:pt>
          <cx:pt idx="108013">426</cx:pt>
          <cx:pt idx="108014">410</cx:pt>
          <cx:pt idx="108015">413</cx:pt>
          <cx:pt idx="108016">440</cx:pt>
          <cx:pt idx="108017">389</cx:pt>
          <cx:pt idx="108018">354</cx:pt>
          <cx:pt idx="108019">368</cx:pt>
          <cx:pt idx="108020">332</cx:pt>
          <cx:pt idx="108021">200</cx:pt>
          <cx:pt idx="108022">115</cx:pt>
          <cx:pt idx="108023">44</cx:pt>
          <cx:pt idx="108024">26</cx:pt>
          <cx:pt idx="108025">29</cx:pt>
          <cx:pt idx="108026">59</cx:pt>
          <cx:pt idx="108027">117</cx:pt>
          <cx:pt idx="108028">216</cx:pt>
          <cx:pt idx="108029">380</cx:pt>
          <cx:pt idx="108030">345</cx:pt>
          <cx:pt idx="108031">345</cx:pt>
          <cx:pt idx="108032">377</cx:pt>
          <cx:pt idx="108033">461</cx:pt>
          <cx:pt idx="108034">438</cx:pt>
          <cx:pt idx="108035">414</cx:pt>
          <cx:pt idx="108036">377</cx:pt>
          <cx:pt idx="108037">406</cx:pt>
          <cx:pt idx="108038">379</cx:pt>
          <cx:pt idx="108039">380</cx:pt>
          <cx:pt idx="108040">391</cx:pt>
          <cx:pt idx="108041">346</cx:pt>
          <cx:pt idx="108042">299</cx:pt>
          <cx:pt idx="108043">308</cx:pt>
          <cx:pt idx="108044">282</cx:pt>
          <cx:pt idx="108045">162</cx:pt>
          <cx:pt idx="108046">117</cx:pt>
          <cx:pt idx="108047">68</cx:pt>
          <cx:pt idx="108048">35</cx:pt>
          <cx:pt idx="108049">31</cx:pt>
          <cx:pt idx="108050">48</cx:pt>
          <cx:pt idx="108051">75</cx:pt>
          <cx:pt idx="108052">187</cx:pt>
          <cx:pt idx="108053">357</cx:pt>
          <cx:pt idx="108054">314</cx:pt>
          <cx:pt idx="108055">319</cx:pt>
          <cx:pt idx="108056">364</cx:pt>
          <cx:pt idx="108057">433</cx:pt>
          <cx:pt idx="108058">435</cx:pt>
          <cx:pt idx="108059">470</cx:pt>
          <cx:pt idx="108060">403</cx:pt>
          <cx:pt idx="108061">432</cx:pt>
          <cx:pt idx="108062">357</cx:pt>
          <cx:pt idx="108063">405</cx:pt>
          <cx:pt idx="108064">428</cx:pt>
          <cx:pt idx="108065">383</cx:pt>
          <cx:pt idx="108066">331</cx:pt>
          <cx:pt idx="108067">347</cx:pt>
          <cx:pt idx="108068">297</cx:pt>
          <cx:pt idx="108069">142</cx:pt>
          <cx:pt idx="108070">95</cx:pt>
          <cx:pt idx="108071">58</cx:pt>
          <cx:pt idx="108072">33</cx:pt>
          <cx:pt idx="108073">35</cx:pt>
          <cx:pt idx="108074">50</cx:pt>
          <cx:pt idx="108075">92</cx:pt>
          <cx:pt idx="108076">194</cx:pt>
          <cx:pt idx="108077">366</cx:pt>
          <cx:pt idx="108078">321</cx:pt>
          <cx:pt idx="108079">352</cx:pt>
          <cx:pt idx="108080">399</cx:pt>
          <cx:pt idx="108081">467</cx:pt>
          <cx:pt idx="108082">438</cx:pt>
          <cx:pt idx="108083">453</cx:pt>
          <cx:pt idx="108084">405</cx:pt>
          <cx:pt idx="108085">441</cx:pt>
          <cx:pt idx="108086">429</cx:pt>
          <cx:pt idx="108087">409</cx:pt>
          <cx:pt idx="108088">436</cx:pt>
          <cx:pt idx="108089">404</cx:pt>
          <cx:pt idx="108090">362</cx:pt>
          <cx:pt idx="108091">371</cx:pt>
          <cx:pt idx="108092">308</cx:pt>
          <cx:pt idx="108093">155</cx:pt>
          <cx:pt idx="108094">93</cx:pt>
          <cx:pt idx="108095">54</cx:pt>
          <cx:pt idx="108096">28</cx:pt>
          <cx:pt idx="108097">34</cx:pt>
          <cx:pt idx="108098">73</cx:pt>
          <cx:pt idx="108099">113</cx:pt>
          <cx:pt idx="108100">201</cx:pt>
          <cx:pt idx="108101">409</cx:pt>
          <cx:pt idx="108102">328</cx:pt>
          <cx:pt idx="108103">360</cx:pt>
          <cx:pt idx="108104">407</cx:pt>
          <cx:pt idx="108105">467</cx:pt>
          <cx:pt idx="108106">459</cx:pt>
          <cx:pt idx="108107">417</cx:pt>
          <cx:pt idx="108108">398</cx:pt>
          <cx:pt idx="108109">441</cx:pt>
          <cx:pt idx="108110">444</cx:pt>
          <cx:pt idx="108111">419</cx:pt>
          <cx:pt idx="108112">446</cx:pt>
          <cx:pt idx="108113">386</cx:pt>
          <cx:pt idx="108114">346</cx:pt>
          <cx:pt idx="108115">368</cx:pt>
          <cx:pt idx="108116">294</cx:pt>
          <cx:pt idx="108117">175</cx:pt>
          <cx:pt idx="108118">112</cx:pt>
          <cx:pt idx="108119">51</cx:pt>
          <cx:pt idx="108120">35</cx:pt>
          <cx:pt idx="108121">46</cx:pt>
          <cx:pt idx="108122">82</cx:pt>
          <cx:pt idx="108123">107</cx:pt>
          <cx:pt idx="108124">214</cx:pt>
          <cx:pt idx="108125">404</cx:pt>
          <cx:pt idx="108126">365</cx:pt>
          <cx:pt idx="108127">366</cx:pt>
          <cx:pt idx="108128">430</cx:pt>
          <cx:pt idx="108129">467</cx:pt>
          <cx:pt idx="108130">458</cx:pt>
          <cx:pt idx="108131">467</cx:pt>
          <cx:pt idx="108132">399</cx:pt>
          <cx:pt idx="108133">443</cx:pt>
          <cx:pt idx="108134">432</cx:pt>
          <cx:pt idx="108135">447</cx:pt>
          <cx:pt idx="108136">440</cx:pt>
          <cx:pt idx="108137">404</cx:pt>
          <cx:pt idx="108138">352</cx:pt>
          <cx:pt idx="108139">370</cx:pt>
          <cx:pt idx="108140">287</cx:pt>
          <cx:pt idx="108141">160</cx:pt>
          <cx:pt idx="108142">113</cx:pt>
          <cx:pt idx="108143">47</cx:pt>
          <cx:pt idx="108144">26</cx:pt>
          <cx:pt idx="108145">32</cx:pt>
          <cx:pt idx="108146">72</cx:pt>
          <cx:pt idx="108147">99</cx:pt>
          <cx:pt idx="108148">215</cx:pt>
          <cx:pt idx="108149">405</cx:pt>
          <cx:pt idx="108150">357</cx:pt>
          <cx:pt idx="108151">348</cx:pt>
          <cx:pt idx="108152">418</cx:pt>
          <cx:pt idx="108153">480</cx:pt>
          <cx:pt idx="108154">474</cx:pt>
          <cx:pt idx="108155">460</cx:pt>
          <cx:pt idx="108156">399</cx:pt>
          <cx:pt idx="108157">382</cx:pt>
          <cx:pt idx="108158">376</cx:pt>
          <cx:pt idx="108159">414</cx:pt>
          <cx:pt idx="108160">434</cx:pt>
          <cx:pt idx="108161">389</cx:pt>
          <cx:pt idx="108162">334</cx:pt>
          <cx:pt idx="108163">390</cx:pt>
          <cx:pt idx="108164">317</cx:pt>
          <cx:pt idx="108165">195</cx:pt>
          <cx:pt idx="108166">106</cx:pt>
          <cx:pt idx="108167">52</cx:pt>
          <cx:pt idx="108168">26</cx:pt>
          <cx:pt idx="108169">38</cx:pt>
          <cx:pt idx="108170">80</cx:pt>
          <cx:pt idx="108171">126</cx:pt>
          <cx:pt idx="108172">221</cx:pt>
          <cx:pt idx="108173">393</cx:pt>
          <cx:pt idx="108174">368</cx:pt>
          <cx:pt idx="108175">366</cx:pt>
          <cx:pt idx="108176">451</cx:pt>
          <cx:pt idx="108177">435</cx:pt>
          <cx:pt idx="108178">447</cx:pt>
          <cx:pt idx="108179">487</cx:pt>
          <cx:pt idx="108180">427</cx:pt>
          <cx:pt idx="108181">462</cx:pt>
          <cx:pt idx="108182">419</cx:pt>
          <cx:pt idx="108183">438</cx:pt>
          <cx:pt idx="108184">436</cx:pt>
          <cx:pt idx="108185">408</cx:pt>
          <cx:pt idx="108186">369</cx:pt>
          <cx:pt idx="108187">388</cx:pt>
          <cx:pt idx="108188">328</cx:pt>
          <cx:pt idx="108189">195</cx:pt>
          <cx:pt idx="108190">112</cx:pt>
          <cx:pt idx="108191">39</cx:pt>
          <cx:pt idx="108192">26</cx:pt>
          <cx:pt idx="108193">21</cx:pt>
          <cx:pt idx="108194">55</cx:pt>
          <cx:pt idx="108195">107</cx:pt>
          <cx:pt idx="108196">248</cx:pt>
          <cx:pt idx="108197">393</cx:pt>
          <cx:pt idx="108198">366</cx:pt>
          <cx:pt idx="108199">384</cx:pt>
          <cx:pt idx="108200">403</cx:pt>
          <cx:pt idx="108201">451</cx:pt>
          <cx:pt idx="108202">434</cx:pt>
          <cx:pt idx="108203">450</cx:pt>
          <cx:pt idx="108204">395</cx:pt>
          <cx:pt idx="108205">418</cx:pt>
          <cx:pt idx="108206">432</cx:pt>
          <cx:pt idx="108207">407</cx:pt>
          <cx:pt idx="108208">425</cx:pt>
          <cx:pt idx="108209">393</cx:pt>
          <cx:pt idx="108210">312</cx:pt>
          <cx:pt idx="108211">344</cx:pt>
          <cx:pt idx="108212">289</cx:pt>
          <cx:pt idx="108213">165</cx:pt>
          <cx:pt idx="108214">128</cx:pt>
          <cx:pt idx="108215">78</cx:pt>
          <cx:pt idx="108216">49</cx:pt>
          <cx:pt idx="108217">39</cx:pt>
          <cx:pt idx="108218">56</cx:pt>
          <cx:pt idx="108219">82</cx:pt>
          <cx:pt idx="108220">216</cx:pt>
          <cx:pt idx="108221">366</cx:pt>
          <cx:pt idx="108222">350</cx:pt>
          <cx:pt idx="108223">368</cx:pt>
          <cx:pt idx="108224">380</cx:pt>
          <cx:pt idx="108225">453</cx:pt>
          <cx:pt idx="108226">464</cx:pt>
          <cx:pt idx="108227">477</cx:pt>
          <cx:pt idx="108228">422</cx:pt>
          <cx:pt idx="108229">472</cx:pt>
          <cx:pt idx="108230">415</cx:pt>
          <cx:pt idx="108231">413</cx:pt>
          <cx:pt idx="108232">446</cx:pt>
          <cx:pt idx="108233">422</cx:pt>
          <cx:pt idx="108234">376</cx:pt>
          <cx:pt idx="108235">391</cx:pt>
          <cx:pt idx="108236">300</cx:pt>
          <cx:pt idx="108237">152</cx:pt>
          <cx:pt idx="108238">124</cx:pt>
          <cx:pt idx="108239">71</cx:pt>
          <cx:pt idx="108240">40</cx:pt>
          <cx:pt idx="108241">39</cx:pt>
          <cx:pt idx="108242">56</cx:pt>
          <cx:pt idx="108243">90</cx:pt>
          <cx:pt idx="108244">218</cx:pt>
          <cx:pt idx="108245">382</cx:pt>
          <cx:pt idx="108246">367</cx:pt>
          <cx:pt idx="108247">365</cx:pt>
          <cx:pt idx="108248">430</cx:pt>
          <cx:pt idx="108249">432</cx:pt>
          <cx:pt idx="108250">463</cx:pt>
          <cx:pt idx="108251">471</cx:pt>
          <cx:pt idx="108252">414</cx:pt>
          <cx:pt idx="108253">433</cx:pt>
          <cx:pt idx="108254">424</cx:pt>
          <cx:pt idx="108255">449</cx:pt>
          <cx:pt idx="108256">436</cx:pt>
          <cx:pt idx="108257">392</cx:pt>
          <cx:pt idx="108258">360</cx:pt>
          <cx:pt idx="108259">402</cx:pt>
          <cx:pt idx="108260">301</cx:pt>
          <cx:pt idx="108261">176</cx:pt>
          <cx:pt idx="108262">109</cx:pt>
          <cx:pt idx="108263">52</cx:pt>
          <cx:pt idx="108264">29</cx:pt>
          <cx:pt idx="108265">32</cx:pt>
          <cx:pt idx="108266">71</cx:pt>
          <cx:pt idx="108267">98</cx:pt>
          <cx:pt idx="108268">185</cx:pt>
          <cx:pt idx="108269">390</cx:pt>
          <cx:pt idx="108270">360</cx:pt>
          <cx:pt idx="108271">370</cx:pt>
          <cx:pt idx="108272">411</cx:pt>
          <cx:pt idx="108273">469</cx:pt>
          <cx:pt idx="108274">438</cx:pt>
          <cx:pt idx="108275">461</cx:pt>
          <cx:pt idx="108276">418</cx:pt>
          <cx:pt idx="108277">440</cx:pt>
          <cx:pt idx="108278">404</cx:pt>
          <cx:pt idx="108279">408</cx:pt>
          <cx:pt idx="108280">422</cx:pt>
          <cx:pt idx="108281">401</cx:pt>
          <cx:pt idx="108282">343</cx:pt>
          <cx:pt idx="108283">370</cx:pt>
          <cx:pt idx="108284">303</cx:pt>
          <cx:pt idx="108285">169</cx:pt>
          <cx:pt idx="108286">108</cx:pt>
          <cx:pt idx="108287">44</cx:pt>
          <cx:pt idx="108288">27</cx:pt>
          <cx:pt idx="108289">40</cx:pt>
          <cx:pt idx="108290">69</cx:pt>
          <cx:pt idx="108291">111</cx:pt>
          <cx:pt idx="108292">209</cx:pt>
          <cx:pt idx="108293">394</cx:pt>
          <cx:pt idx="108294">372</cx:pt>
          <cx:pt idx="108295">377</cx:pt>
          <cx:pt idx="108296">435</cx:pt>
          <cx:pt idx="108297">496</cx:pt>
          <cx:pt idx="108298">467</cx:pt>
          <cx:pt idx="108299">491</cx:pt>
          <cx:pt idx="108300">419</cx:pt>
          <cx:pt idx="108301">469</cx:pt>
          <cx:pt idx="108302">444</cx:pt>
          <cx:pt idx="108303">445</cx:pt>
          <cx:pt idx="108304">458</cx:pt>
          <cx:pt idx="108305">412</cx:pt>
          <cx:pt idx="108306">372</cx:pt>
          <cx:pt idx="108307">374</cx:pt>
          <cx:pt idx="108308">316</cx:pt>
          <cx:pt idx="108309">176</cx:pt>
          <cx:pt idx="108310">123</cx:pt>
          <cx:pt idx="108311">55</cx:pt>
          <cx:pt idx="108312">28</cx:pt>
          <cx:pt idx="108313">34</cx:pt>
          <cx:pt idx="108314">66</cx:pt>
          <cx:pt idx="108315">97</cx:pt>
          <cx:pt idx="108316">214</cx:pt>
          <cx:pt idx="108317">414</cx:pt>
          <cx:pt idx="108318">353</cx:pt>
          <cx:pt idx="108319">350</cx:pt>
          <cx:pt idx="108320">421</cx:pt>
          <cx:pt idx="108321">469</cx:pt>
          <cx:pt idx="108322">470</cx:pt>
          <cx:pt idx="108323">471</cx:pt>
          <cx:pt idx="108324">425</cx:pt>
          <cx:pt idx="108325">450</cx:pt>
          <cx:pt idx="108326">385</cx:pt>
          <cx:pt idx="108327">391</cx:pt>
          <cx:pt idx="108328">433</cx:pt>
          <cx:pt idx="108329">387</cx:pt>
          <cx:pt idx="108330">333</cx:pt>
          <cx:pt idx="108331">400</cx:pt>
          <cx:pt idx="108332">334</cx:pt>
          <cx:pt idx="108333">177</cx:pt>
          <cx:pt idx="108334">121</cx:pt>
          <cx:pt idx="108335">54</cx:pt>
          <cx:pt idx="108336">36</cx:pt>
          <cx:pt idx="108337">35</cx:pt>
          <cx:pt idx="108338">75</cx:pt>
          <cx:pt idx="108339">101</cx:pt>
          <cx:pt idx="108340">223</cx:pt>
          <cx:pt idx="108341">432</cx:pt>
          <cx:pt idx="108342">388</cx:pt>
          <cx:pt idx="108343">357</cx:pt>
          <cx:pt idx="108344">459</cx:pt>
          <cx:pt idx="108345">473</cx:pt>
          <cx:pt idx="108346">452</cx:pt>
          <cx:pt idx="108347">501</cx:pt>
          <cx:pt idx="108348">432</cx:pt>
          <cx:pt idx="108349">456</cx:pt>
          <cx:pt idx="108350">451</cx:pt>
          <cx:pt idx="108351">441</cx:pt>
          <cx:pt idx="108352">424</cx:pt>
          <cx:pt idx="108353">382</cx:pt>
          <cx:pt idx="108354">368</cx:pt>
          <cx:pt idx="108355">389</cx:pt>
          <cx:pt idx="108356">340</cx:pt>
          <cx:pt idx="108357">236</cx:pt>
          <cx:pt idx="108358">129</cx:pt>
          <cx:pt idx="108359">59</cx:pt>
          <cx:pt idx="108360">24</cx:pt>
          <cx:pt idx="108361">28</cx:pt>
          <cx:pt idx="108362">61</cx:pt>
          <cx:pt idx="108363">101</cx:pt>
          <cx:pt idx="108364">223</cx:pt>
          <cx:pt idx="108365">398</cx:pt>
          <cx:pt idx="108366">360</cx:pt>
          <cx:pt idx="108367">383</cx:pt>
          <cx:pt idx="108368">401</cx:pt>
          <cx:pt idx="108369">466</cx:pt>
          <cx:pt idx="108370">464</cx:pt>
          <cx:pt idx="108371">446</cx:pt>
          <cx:pt idx="108372">411</cx:pt>
          <cx:pt idx="108373">424</cx:pt>
          <cx:pt idx="108374">428</cx:pt>
          <cx:pt idx="108375">414</cx:pt>
          <cx:pt idx="108376">421</cx:pt>
          <cx:pt idx="108377">375</cx:pt>
          <cx:pt idx="108378">339</cx:pt>
          <cx:pt idx="108379">344</cx:pt>
          <cx:pt idx="108380">299</cx:pt>
          <cx:pt idx="108381">181</cx:pt>
          <cx:pt idx="108382">140</cx:pt>
          <cx:pt idx="108383">89</cx:pt>
          <cx:pt idx="108384">41</cx:pt>
          <cx:pt idx="108385">38</cx:pt>
          <cx:pt idx="108386">55</cx:pt>
          <cx:pt idx="108387">87</cx:pt>
          <cx:pt idx="108388">205</cx:pt>
          <cx:pt idx="108389">372</cx:pt>
          <cx:pt idx="108390">360</cx:pt>
          <cx:pt idx="108391">370</cx:pt>
          <cx:pt idx="108392">403</cx:pt>
          <cx:pt idx="108393">490</cx:pt>
          <cx:pt idx="108394">502</cx:pt>
          <cx:pt idx="108395">455</cx:pt>
          <cx:pt idx="108396">439</cx:pt>
          <cx:pt idx="108397">444</cx:pt>
          <cx:pt idx="108398">411</cx:pt>
          <cx:pt idx="108399">410</cx:pt>
          <cx:pt idx="108400">455</cx:pt>
          <cx:pt idx="108401">424</cx:pt>
          <cx:pt idx="108402">366</cx:pt>
          <cx:pt idx="108403">412</cx:pt>
          <cx:pt idx="108404">341</cx:pt>
          <cx:pt idx="108405">174</cx:pt>
          <cx:pt idx="108406">136</cx:pt>
          <cx:pt idx="108407">81</cx:pt>
          <cx:pt idx="108408">47</cx:pt>
          <cx:pt idx="108409">35</cx:pt>
          <cx:pt idx="108410">59</cx:pt>
          <cx:pt idx="108411">88</cx:pt>
          <cx:pt idx="108412">224</cx:pt>
          <cx:pt idx="108413">400</cx:pt>
          <cx:pt idx="108414">372</cx:pt>
          <cx:pt idx="108415">382</cx:pt>
          <cx:pt idx="108416">440</cx:pt>
          <cx:pt idx="108417">467</cx:pt>
          <cx:pt idx="108418">447</cx:pt>
          <cx:pt idx="108419">480</cx:pt>
          <cx:pt idx="108420">411</cx:pt>
          <cx:pt idx="108421">447</cx:pt>
          <cx:pt idx="108422">420</cx:pt>
          <cx:pt idx="108423">447</cx:pt>
          <cx:pt idx="108424">400</cx:pt>
          <cx:pt idx="108425">407</cx:pt>
          <cx:pt idx="108426">346</cx:pt>
          <cx:pt idx="108427">380</cx:pt>
          <cx:pt idx="108428">325</cx:pt>
          <cx:pt idx="108429">177</cx:pt>
          <cx:pt idx="108430">114</cx:pt>
          <cx:pt idx="108431">45</cx:pt>
          <cx:pt idx="108432">37</cx:pt>
          <cx:pt idx="108433">30</cx:pt>
          <cx:pt idx="108434">74</cx:pt>
          <cx:pt idx="108435">101</cx:pt>
          <cx:pt idx="108436">206</cx:pt>
          <cx:pt idx="108437">401</cx:pt>
          <cx:pt idx="108438">357</cx:pt>
          <cx:pt idx="108439">384</cx:pt>
          <cx:pt idx="108440">426</cx:pt>
          <cx:pt idx="108441">471</cx:pt>
          <cx:pt idx="108442">421</cx:pt>
          <cx:pt idx="108443">423</cx:pt>
          <cx:pt idx="108444">390</cx:pt>
          <cx:pt idx="108445">416</cx:pt>
          <cx:pt idx="108446">411</cx:pt>
          <cx:pt idx="108447">413</cx:pt>
          <cx:pt idx="108448">422</cx:pt>
          <cx:pt idx="108449">383</cx:pt>
          <cx:pt idx="108450">338</cx:pt>
          <cx:pt idx="108451">361</cx:pt>
          <cx:pt idx="108452">314</cx:pt>
          <cx:pt idx="108453">176</cx:pt>
          <cx:pt idx="108454">107</cx:pt>
          <cx:pt idx="108455">50</cx:pt>
          <cx:pt idx="108456">43</cx:pt>
          <cx:pt idx="108457">45</cx:pt>
          <cx:pt idx="108458">79</cx:pt>
          <cx:pt idx="108459">119</cx:pt>
          <cx:pt idx="108460">204</cx:pt>
          <cx:pt idx="108461">364</cx:pt>
          <cx:pt idx="108462">351</cx:pt>
          <cx:pt idx="108463">350</cx:pt>
          <cx:pt idx="108464">389</cx:pt>
          <cx:pt idx="108465">464</cx:pt>
          <cx:pt idx="108466">510</cx:pt>
          <cx:pt idx="108467">489</cx:pt>
          <cx:pt idx="108468">432</cx:pt>
          <cx:pt idx="108469">446</cx:pt>
          <cx:pt idx="108470">435</cx:pt>
          <cx:pt idx="108471">468</cx:pt>
          <cx:pt idx="108472">443</cx:pt>
          <cx:pt idx="108473">405</cx:pt>
          <cx:pt idx="108474">378</cx:pt>
          <cx:pt idx="108475">355</cx:pt>
          <cx:pt idx="108476">294</cx:pt>
          <cx:pt idx="108477">181</cx:pt>
          <cx:pt idx="108478">123</cx:pt>
          <cx:pt idx="108479">66</cx:pt>
          <cx:pt idx="108480">29</cx:pt>
          <cx:pt idx="108481">37</cx:pt>
          <cx:pt idx="108482">69</cx:pt>
          <cx:pt idx="108483">123</cx:pt>
          <cx:pt idx="108484">218</cx:pt>
          <cx:pt idx="108485">387</cx:pt>
          <cx:pt idx="108486">376</cx:pt>
          <cx:pt idx="108487">374</cx:pt>
          <cx:pt idx="108488">441</cx:pt>
          <cx:pt idx="108489">504</cx:pt>
          <cx:pt idx="108490">469</cx:pt>
          <cx:pt idx="108491">464</cx:pt>
          <cx:pt idx="108492">402</cx:pt>
          <cx:pt idx="108493">431</cx:pt>
          <cx:pt idx="108494">413</cx:pt>
          <cx:pt idx="108495">441</cx:pt>
          <cx:pt idx="108496">427</cx:pt>
          <cx:pt idx="108497">405</cx:pt>
          <cx:pt idx="108498">356</cx:pt>
          <cx:pt idx="108499">377</cx:pt>
          <cx:pt idx="108500">332</cx:pt>
          <cx:pt idx="108501">201</cx:pt>
          <cx:pt idx="108502">116</cx:pt>
          <cx:pt idx="108503">64</cx:pt>
          <cx:pt idx="108504">34</cx:pt>
          <cx:pt idx="108505">35</cx:pt>
          <cx:pt idx="108506">83</cx:pt>
          <cx:pt idx="108507">126</cx:pt>
          <cx:pt idx="108508">232</cx:pt>
          <cx:pt idx="108509">404</cx:pt>
          <cx:pt idx="108510">376</cx:pt>
          <cx:pt idx="108511">394</cx:pt>
          <cx:pt idx="108512">467</cx:pt>
          <cx:pt idx="108513">462</cx:pt>
          <cx:pt idx="108514">479</cx:pt>
          <cx:pt idx="108515">492</cx:pt>
          <cx:pt idx="108516">437</cx:pt>
          <cx:pt idx="108517">473</cx:pt>
          <cx:pt idx="108518">443</cx:pt>
          <cx:pt idx="108519">453</cx:pt>
          <cx:pt idx="108520">462</cx:pt>
          <cx:pt idx="108521">386</cx:pt>
          <cx:pt idx="108522">385</cx:pt>
          <cx:pt idx="108523">372</cx:pt>
          <cx:pt idx="108524">337</cx:pt>
          <cx:pt idx="108525">260</cx:pt>
          <cx:pt idx="108526">152</cx:pt>
          <cx:pt idx="108527">72</cx:pt>
          <cx:pt idx="108528">33</cx:pt>
          <cx:pt idx="108529">32</cx:pt>
          <cx:pt idx="108530">60</cx:pt>
          <cx:pt idx="108531">117</cx:pt>
          <cx:pt idx="108532">250</cx:pt>
          <cx:pt idx="108533">388</cx:pt>
          <cx:pt idx="108534">370</cx:pt>
          <cx:pt idx="108535">362</cx:pt>
          <cx:pt idx="108536">416</cx:pt>
          <cx:pt idx="108537">478</cx:pt>
          <cx:pt idx="108538">473</cx:pt>
          <cx:pt idx="108539">488</cx:pt>
          <cx:pt idx="108540">441</cx:pt>
          <cx:pt idx="108541">456</cx:pt>
          <cx:pt idx="108542">434</cx:pt>
          <cx:pt idx="108543">419</cx:pt>
          <cx:pt idx="108544">437</cx:pt>
          <cx:pt idx="108545">407</cx:pt>
          <cx:pt idx="108546">342</cx:pt>
          <cx:pt idx="108547">351</cx:pt>
          <cx:pt idx="108548">329</cx:pt>
          <cx:pt idx="108549">208</cx:pt>
          <cx:pt idx="108550">142</cx:pt>
          <cx:pt idx="108551">84</cx:pt>
          <cx:pt idx="108552">65</cx:pt>
          <cx:pt idx="108553">53</cx:pt>
          <cx:pt idx="108554">67</cx:pt>
          <cx:pt idx="108555">109</cx:pt>
          <cx:pt idx="108556">223</cx:pt>
          <cx:pt idx="108557">377</cx:pt>
          <cx:pt idx="108558">352</cx:pt>
          <cx:pt idx="108559">388</cx:pt>
          <cx:pt idx="108560">386</cx:pt>
          <cx:pt idx="108561">470</cx:pt>
          <cx:pt idx="108562">486</cx:pt>
          <cx:pt idx="108563">469</cx:pt>
          <cx:pt idx="108564">450</cx:pt>
          <cx:pt idx="108565">456</cx:pt>
          <cx:pt idx="108566">431</cx:pt>
          <cx:pt idx="108567">436</cx:pt>
          <cx:pt idx="108568">455</cx:pt>
          <cx:pt idx="108569">403</cx:pt>
          <cx:pt idx="108570">384</cx:pt>
          <cx:pt idx="108571">417</cx:pt>
          <cx:pt idx="108572">318</cx:pt>
          <cx:pt idx="108573">178</cx:pt>
          <cx:pt idx="108574">133</cx:pt>
          <cx:pt idx="108575">100</cx:pt>
          <cx:pt idx="108576">55</cx:pt>
          <cx:pt idx="108577">35</cx:pt>
          <cx:pt idx="108578">64</cx:pt>
          <cx:pt idx="108579">101</cx:pt>
          <cx:pt idx="108580">230</cx:pt>
          <cx:pt idx="108581">408</cx:pt>
          <cx:pt idx="108582">369</cx:pt>
          <cx:pt idx="108583">372</cx:pt>
          <cx:pt idx="108584">451</cx:pt>
          <cx:pt idx="108585">486</cx:pt>
          <cx:pt idx="108586">473</cx:pt>
          <cx:pt idx="108587">464</cx:pt>
          <cx:pt idx="108588">443</cx:pt>
          <cx:pt idx="108589">457</cx:pt>
          <cx:pt idx="108590">431</cx:pt>
          <cx:pt idx="108591">425</cx:pt>
          <cx:pt idx="108592">419</cx:pt>
          <cx:pt idx="108593">400</cx:pt>
          <cx:pt idx="108594">380</cx:pt>
          <cx:pt idx="108595">395</cx:pt>
          <cx:pt idx="108596">310</cx:pt>
          <cx:pt idx="108597">191</cx:pt>
          <cx:pt idx="108598">127</cx:pt>
          <cx:pt idx="108599">47</cx:pt>
          <cx:pt idx="108600">38</cx:pt>
          <cx:pt idx="108601">44</cx:pt>
          <cx:pt idx="108602">83</cx:pt>
          <cx:pt idx="108603">115</cx:pt>
          <cx:pt idx="108604">204</cx:pt>
          <cx:pt idx="108605">397</cx:pt>
          <cx:pt idx="108606">377</cx:pt>
          <cx:pt idx="108607">406</cx:pt>
          <cx:pt idx="108608">427</cx:pt>
          <cx:pt idx="108609">487</cx:pt>
          <cx:pt idx="108610">472</cx:pt>
          <cx:pt idx="108611">457</cx:pt>
          <cx:pt idx="108612">410</cx:pt>
          <cx:pt idx="108613">432</cx:pt>
          <cx:pt idx="108614">433</cx:pt>
          <cx:pt idx="108615">436</cx:pt>
          <cx:pt idx="108616">428</cx:pt>
          <cx:pt idx="108617">407</cx:pt>
          <cx:pt idx="108618">362</cx:pt>
          <cx:pt idx="108619">353</cx:pt>
          <cx:pt idx="108620">321</cx:pt>
          <cx:pt idx="108621">220</cx:pt>
          <cx:pt idx="108622">129</cx:pt>
          <cx:pt idx="108623">55</cx:pt>
          <cx:pt idx="108624">34</cx:pt>
          <cx:pt idx="108625">34</cx:pt>
          <cx:pt idx="108626">84</cx:pt>
          <cx:pt idx="108627">112</cx:pt>
          <cx:pt idx="108628">219</cx:pt>
          <cx:pt idx="108629">390</cx:pt>
          <cx:pt idx="108630">358</cx:pt>
          <cx:pt idx="108631">393</cx:pt>
          <cx:pt idx="108632">452</cx:pt>
          <cx:pt idx="108633">469</cx:pt>
          <cx:pt idx="108634">493</cx:pt>
          <cx:pt idx="108635">469</cx:pt>
          <cx:pt idx="108636">422</cx:pt>
          <cx:pt idx="108637">444</cx:pt>
          <cx:pt idx="108638">441</cx:pt>
          <cx:pt idx="108639">460</cx:pt>
          <cx:pt idx="108640">477</cx:pt>
          <cx:pt idx="108641">419</cx:pt>
          <cx:pt idx="108642">357</cx:pt>
          <cx:pt idx="108643">389</cx:pt>
          <cx:pt idx="108644">315</cx:pt>
          <cx:pt idx="108645">201</cx:pt>
          <cx:pt idx="108646">142</cx:pt>
          <cx:pt idx="108647">76</cx:pt>
          <cx:pt idx="108648">38</cx:pt>
          <cx:pt idx="108649">41</cx:pt>
          <cx:pt idx="108650">76</cx:pt>
          <cx:pt idx="108651">113</cx:pt>
          <cx:pt idx="108652">213</cx:pt>
          <cx:pt idx="108653">389</cx:pt>
          <cx:pt idx="108654">372</cx:pt>
          <cx:pt idx="108655">354</cx:pt>
          <cx:pt idx="108656">436</cx:pt>
          <cx:pt idx="108657">469</cx:pt>
          <cx:pt idx="108658">483</cx:pt>
          <cx:pt idx="108659">446</cx:pt>
          <cx:pt idx="108660">387</cx:pt>
          <cx:pt idx="108661">424</cx:pt>
          <cx:pt idx="108662">405</cx:pt>
          <cx:pt idx="108663">380</cx:pt>
          <cx:pt idx="108664">401</cx:pt>
          <cx:pt idx="108665">353</cx:pt>
          <cx:pt idx="108666">329</cx:pt>
          <cx:pt idx="108667">347</cx:pt>
          <cx:pt idx="108668">308</cx:pt>
          <cx:pt idx="108669">195</cx:pt>
          <cx:pt idx="108670">105</cx:pt>
          <cx:pt idx="108671">59</cx:pt>
          <cx:pt idx="108672">32</cx:pt>
          <cx:pt idx="108673">40</cx:pt>
          <cx:pt idx="108674">82</cx:pt>
          <cx:pt idx="108675">113</cx:pt>
          <cx:pt idx="108676">218</cx:pt>
          <cx:pt idx="108677">378</cx:pt>
          <cx:pt idx="108678">345</cx:pt>
          <cx:pt idx="108679">348</cx:pt>
          <cx:pt idx="108680">436</cx:pt>
          <cx:pt idx="108681">423</cx:pt>
          <cx:pt idx="108682">449</cx:pt>
          <cx:pt idx="108683">463</cx:pt>
          <cx:pt idx="108684">415</cx:pt>
          <cx:pt idx="108685">440</cx:pt>
          <cx:pt idx="108686">444</cx:pt>
          <cx:pt idx="108687">402</cx:pt>
          <cx:pt idx="108688">402</cx:pt>
          <cx:pt idx="108689">376</cx:pt>
          <cx:pt idx="108690">365</cx:pt>
          <cx:pt idx="108691">334</cx:pt>
          <cx:pt idx="108692">291</cx:pt>
          <cx:pt idx="108693">175</cx:pt>
          <cx:pt idx="108694">118</cx:pt>
          <cx:pt idx="108695">62</cx:pt>
          <cx:pt idx="108696">35</cx:pt>
          <cx:pt idx="108697">35</cx:pt>
          <cx:pt idx="108698">54</cx:pt>
          <cx:pt idx="108699">107</cx:pt>
          <cx:pt idx="108700">255</cx:pt>
          <cx:pt idx="108701">392</cx:pt>
          <cx:pt idx="108702">360</cx:pt>
          <cx:pt idx="108703">343</cx:pt>
          <cx:pt idx="108704">412</cx:pt>
          <cx:pt idx="108705">472</cx:pt>
          <cx:pt idx="108706">463</cx:pt>
          <cx:pt idx="108707">460</cx:pt>
          <cx:pt idx="108708">402</cx:pt>
          <cx:pt idx="108709">418</cx:pt>
          <cx:pt idx="108710">410</cx:pt>
          <cx:pt idx="108711">415</cx:pt>
          <cx:pt idx="108712">438</cx:pt>
          <cx:pt idx="108713">359</cx:pt>
          <cx:pt idx="108714">341</cx:pt>
          <cx:pt idx="108715">330</cx:pt>
          <cx:pt idx="108716">285</cx:pt>
          <cx:pt idx="108717">174</cx:pt>
          <cx:pt idx="108718">132</cx:pt>
          <cx:pt idx="108719">94</cx:pt>
          <cx:pt idx="108720">53</cx:pt>
          <cx:pt idx="108721">40</cx:pt>
          <cx:pt idx="108722">65</cx:pt>
          <cx:pt idx="108723">103</cx:pt>
          <cx:pt idx="108724">219</cx:pt>
          <cx:pt idx="108725">377</cx:pt>
          <cx:pt idx="108726">383</cx:pt>
          <cx:pt idx="108727">375</cx:pt>
          <cx:pt idx="108728">373</cx:pt>
          <cx:pt idx="108729">439</cx:pt>
          <cx:pt idx="108730">441</cx:pt>
          <cx:pt idx="108731">483</cx:pt>
          <cx:pt idx="108732">442</cx:pt>
          <cx:pt idx="108733">463</cx:pt>
          <cx:pt idx="108734">422</cx:pt>
          <cx:pt idx="108735">428</cx:pt>
          <cx:pt idx="108736">463</cx:pt>
          <cx:pt idx="108737">414</cx:pt>
          <cx:pt idx="108738">405</cx:pt>
          <cx:pt idx="108739">382</cx:pt>
          <cx:pt idx="108740">349</cx:pt>
          <cx:pt idx="108741">198</cx:pt>
          <cx:pt idx="108742">130</cx:pt>
          <cx:pt idx="108743">95</cx:pt>
          <cx:pt idx="108744">66</cx:pt>
          <cx:pt idx="108745">41</cx:pt>
          <cx:pt idx="108746">64</cx:pt>
          <cx:pt idx="108747">92</cx:pt>
          <cx:pt idx="108748">227</cx:pt>
          <cx:pt idx="108749">403</cx:pt>
          <cx:pt idx="108750">383</cx:pt>
          <cx:pt idx="108751">397</cx:pt>
          <cx:pt idx="108752">434</cx:pt>
          <cx:pt idx="108753">482</cx:pt>
          <cx:pt idx="108754">475</cx:pt>
          <cx:pt idx="108755">465</cx:pt>
          <cx:pt idx="108756">415</cx:pt>
          <cx:pt idx="108757">449</cx:pt>
          <cx:pt idx="108758">418</cx:pt>
          <cx:pt idx="108759">420</cx:pt>
          <cx:pt idx="108760">437</cx:pt>
          <cx:pt idx="108761">376</cx:pt>
          <cx:pt idx="108762">376</cx:pt>
          <cx:pt idx="108763">370</cx:pt>
          <cx:pt idx="108764">318</cx:pt>
          <cx:pt idx="108765">194</cx:pt>
          <cx:pt idx="108766">140</cx:pt>
          <cx:pt idx="108767">59</cx:pt>
          <cx:pt idx="108768">34</cx:pt>
          <cx:pt idx="108769">28</cx:pt>
          <cx:pt idx="108770">78</cx:pt>
          <cx:pt idx="108771">120</cx:pt>
          <cx:pt idx="108772">230</cx:pt>
          <cx:pt idx="108773">413</cx:pt>
          <cx:pt idx="108774">397</cx:pt>
          <cx:pt idx="108775">395</cx:pt>
          <cx:pt idx="108776">431</cx:pt>
          <cx:pt idx="108777">468</cx:pt>
          <cx:pt idx="108778">470</cx:pt>
          <cx:pt idx="108779">442</cx:pt>
          <cx:pt idx="108780">369</cx:pt>
          <cx:pt idx="108781">383</cx:pt>
          <cx:pt idx="108782">407</cx:pt>
          <cx:pt idx="108783">421</cx:pt>
          <cx:pt idx="108784">408</cx:pt>
          <cx:pt idx="108785">385</cx:pt>
          <cx:pt idx="108786">351</cx:pt>
          <cx:pt idx="108787">363</cx:pt>
          <cx:pt idx="108788">323</cx:pt>
          <cx:pt idx="108789">258</cx:pt>
          <cx:pt idx="108790">139</cx:pt>
          <cx:pt idx="108791">61</cx:pt>
          <cx:pt idx="108792">41</cx:pt>
          <cx:pt idx="108793">40</cx:pt>
          <cx:pt idx="108794">78</cx:pt>
          <cx:pt idx="108795">117</cx:pt>
          <cx:pt idx="108796">221</cx:pt>
          <cx:pt idx="108797">400</cx:pt>
          <cx:pt idx="108798">382</cx:pt>
          <cx:pt idx="108799">364</cx:pt>
          <cx:pt idx="108800">452</cx:pt>
          <cx:pt idx="108801">475</cx:pt>
          <cx:pt idx="108802">487</cx:pt>
          <cx:pt idx="108803">467</cx:pt>
          <cx:pt idx="108804">405</cx:pt>
          <cx:pt idx="108805">474</cx:pt>
          <cx:pt idx="108806">451</cx:pt>
          <cx:pt idx="108807">442</cx:pt>
          <cx:pt idx="108808">448</cx:pt>
          <cx:pt idx="108809">433</cx:pt>
          <cx:pt idx="108810">363</cx:pt>
          <cx:pt idx="108811">365</cx:pt>
          <cx:pt idx="108812">323</cx:pt>
          <cx:pt idx="108813">190</cx:pt>
          <cx:pt idx="108814">136</cx:pt>
          <cx:pt idx="108815">73</cx:pt>
          <cx:pt idx="108816">27</cx:pt>
          <cx:pt idx="108817">39</cx:pt>
          <cx:pt idx="108818">76</cx:pt>
          <cx:pt idx="108819">106</cx:pt>
          <cx:pt idx="108820">224</cx:pt>
          <cx:pt idx="108821">428</cx:pt>
          <cx:pt idx="108822">383</cx:pt>
          <cx:pt idx="108823">354</cx:pt>
          <cx:pt idx="108824">434</cx:pt>
          <cx:pt idx="108825">496</cx:pt>
          <cx:pt idx="108826">467</cx:pt>
          <cx:pt idx="108827">470</cx:pt>
          <cx:pt idx="108828">406</cx:pt>
          <cx:pt idx="108829">451</cx:pt>
          <cx:pt idx="108830">421</cx:pt>
          <cx:pt idx="108831">384</cx:pt>
          <cx:pt idx="108832">431</cx:pt>
          <cx:pt idx="108833">391</cx:pt>
          <cx:pt idx="108834">359</cx:pt>
          <cx:pt idx="108835">372</cx:pt>
          <cx:pt idx="108836">328</cx:pt>
          <cx:pt idx="108837">196</cx:pt>
          <cx:pt idx="108838">123</cx:pt>
          <cx:pt idx="108839">64</cx:pt>
          <cx:pt idx="108840">38</cx:pt>
          <cx:pt idx="108841">45</cx:pt>
          <cx:pt idx="108842">79</cx:pt>
          <cx:pt idx="108843">131</cx:pt>
          <cx:pt idx="108844">250</cx:pt>
          <cx:pt idx="108845">413</cx:pt>
          <cx:pt idx="108846">383</cx:pt>
          <cx:pt idx="108847">391</cx:pt>
          <cx:pt idx="108848">455</cx:pt>
          <cx:pt idx="108849">500</cx:pt>
          <cx:pt idx="108850">511</cx:pt>
          <cx:pt idx="108851">495</cx:pt>
          <cx:pt idx="108852">440</cx:pt>
          <cx:pt idx="108853">479</cx:pt>
          <cx:pt idx="108854">425</cx:pt>
          <cx:pt idx="108855">424</cx:pt>
          <cx:pt idx="108856">421</cx:pt>
          <cx:pt idx="108857">373</cx:pt>
          <cx:pt idx="108858">360</cx:pt>
          <cx:pt idx="108859">407</cx:pt>
          <cx:pt idx="108860">341</cx:pt>
          <cx:pt idx="108861">223</cx:pt>
          <cx:pt idx="108862">135</cx:pt>
          <cx:pt idx="108863">84</cx:pt>
          <cx:pt idx="108864">46</cx:pt>
          <cx:pt idx="108865">38</cx:pt>
          <cx:pt idx="108866">63</cx:pt>
          <cx:pt idx="108867">111</cx:pt>
          <cx:pt idx="108868">246</cx:pt>
          <cx:pt idx="108869">400</cx:pt>
          <cx:pt idx="108870">399</cx:pt>
          <cx:pt idx="108871">402</cx:pt>
          <cx:pt idx="108872">473</cx:pt>
          <cx:pt idx="108873">515</cx:pt>
          <cx:pt idx="108874">477</cx:pt>
          <cx:pt idx="108875">451</cx:pt>
          <cx:pt idx="108876">393</cx:pt>
          <cx:pt idx="108877">410</cx:pt>
          <cx:pt idx="108878">414</cx:pt>
          <cx:pt idx="108879">422</cx:pt>
          <cx:pt idx="108880">421</cx:pt>
          <cx:pt idx="108881">359</cx:pt>
          <cx:pt idx="108882">362</cx:pt>
          <cx:pt idx="108883">334</cx:pt>
          <cx:pt idx="108884">321</cx:pt>
          <cx:pt idx="108885">208</cx:pt>
          <cx:pt idx="108886">146</cx:pt>
          <cx:pt idx="108887">112</cx:pt>
          <cx:pt idx="108888">68</cx:pt>
          <cx:pt idx="108889">59</cx:pt>
          <cx:pt idx="108890">67</cx:pt>
          <cx:pt idx="108891">102</cx:pt>
          <cx:pt idx="108892">228</cx:pt>
          <cx:pt idx="108893">398</cx:pt>
          <cx:pt idx="108894">365</cx:pt>
          <cx:pt idx="108895">386</cx:pt>
          <cx:pt idx="108896">385</cx:pt>
          <cx:pt idx="108897">455</cx:pt>
          <cx:pt idx="108898">493</cx:pt>
          <cx:pt idx="108899">479</cx:pt>
          <cx:pt idx="108900">435</cx:pt>
          <cx:pt idx="108901">469</cx:pt>
          <cx:pt idx="108902">413</cx:pt>
          <cx:pt idx="108903">408</cx:pt>
          <cx:pt idx="108904">430</cx:pt>
          <cx:pt idx="108905">394</cx:pt>
          <cx:pt idx="108906">352</cx:pt>
          <cx:pt idx="108907">369</cx:pt>
          <cx:pt idx="108908">302</cx:pt>
          <cx:pt idx="108909">152</cx:pt>
          <cx:pt idx="108910">121</cx:pt>
          <cx:pt idx="108911">79</cx:pt>
          <cx:pt idx="108912">54</cx:pt>
          <cx:pt idx="108913">41</cx:pt>
          <cx:pt idx="108914">61</cx:pt>
          <cx:pt idx="108915">98</cx:pt>
          <cx:pt idx="108916">203</cx:pt>
          <cx:pt idx="108917">373</cx:pt>
          <cx:pt idx="108918">342</cx:pt>
          <cx:pt idx="108919">358</cx:pt>
          <cx:pt idx="108920">414</cx:pt>
          <cx:pt idx="108921">499</cx:pt>
          <cx:pt idx="108922">487</cx:pt>
          <cx:pt idx="108923">498</cx:pt>
          <cx:pt idx="108924">427</cx:pt>
          <cx:pt idx="108925">462</cx:pt>
          <cx:pt idx="108926">418</cx:pt>
          <cx:pt idx="108927">419</cx:pt>
          <cx:pt idx="108928">431</cx:pt>
          <cx:pt idx="108929">406</cx:pt>
          <cx:pt idx="108930">370</cx:pt>
          <cx:pt idx="108931">383</cx:pt>
          <cx:pt idx="108932">315</cx:pt>
          <cx:pt idx="108933">192</cx:pt>
          <cx:pt idx="108934">122</cx:pt>
          <cx:pt idx="108935">60</cx:pt>
          <cx:pt idx="108936">29</cx:pt>
          <cx:pt idx="108937">40</cx:pt>
          <cx:pt idx="108938">81</cx:pt>
          <cx:pt idx="108939">119</cx:pt>
          <cx:pt idx="108940">210</cx:pt>
          <cx:pt idx="108941">393</cx:pt>
          <cx:pt idx="108942">349</cx:pt>
          <cx:pt idx="108943">398</cx:pt>
          <cx:pt idx="108944">410</cx:pt>
          <cx:pt idx="108945">496</cx:pt>
          <cx:pt idx="108946">475</cx:pt>
          <cx:pt idx="108947">474</cx:pt>
          <cx:pt idx="108948">459</cx:pt>
          <cx:pt idx="108949">458</cx:pt>
          <cx:pt idx="108950">434</cx:pt>
          <cx:pt idx="108951">438</cx:pt>
          <cx:pt idx="108952">466</cx:pt>
          <cx:pt idx="108953">428</cx:pt>
          <cx:pt idx="108954">367</cx:pt>
          <cx:pt idx="108955">383</cx:pt>
          <cx:pt idx="108956">250</cx:pt>
          <cx:pt idx="108957">190</cx:pt>
          <cx:pt idx="108958">135</cx:pt>
          <cx:pt idx="108959">68</cx:pt>
          <cx:pt idx="108960">30</cx:pt>
          <cx:pt idx="108961">49</cx:pt>
          <cx:pt idx="108962">93</cx:pt>
          <cx:pt idx="108963">126</cx:pt>
          <cx:pt idx="108964">252</cx:pt>
          <cx:pt idx="108965">391</cx:pt>
          <cx:pt idx="108966">356</cx:pt>
          <cx:pt idx="108967">383</cx:pt>
          <cx:pt idx="108968">460</cx:pt>
          <cx:pt idx="108969">483</cx:pt>
          <cx:pt idx="108970">496</cx:pt>
          <cx:pt idx="108971">480</cx:pt>
          <cx:pt idx="108972">421</cx:pt>
          <cx:pt idx="108973">479</cx:pt>
          <cx:pt idx="108974">482</cx:pt>
          <cx:pt idx="108975">460</cx:pt>
          <cx:pt idx="108976">505</cx:pt>
          <cx:pt idx="108977">432</cx:pt>
          <cx:pt idx="108978">355</cx:pt>
          <cx:pt idx="108979">386</cx:pt>
          <cx:pt idx="108980">332</cx:pt>
          <cx:pt idx="108981">200</cx:pt>
          <cx:pt idx="108982">138</cx:pt>
          <cx:pt idx="108983">76</cx:pt>
          <cx:pt idx="108984">42</cx:pt>
          <cx:pt idx="108985">44</cx:pt>
          <cx:pt idx="108986">76</cx:pt>
          <cx:pt idx="108987">124</cx:pt>
          <cx:pt idx="108988">211</cx:pt>
          <cx:pt idx="108989">434</cx:pt>
          <cx:pt idx="108990">380</cx:pt>
          <cx:pt idx="108991">372</cx:pt>
          <cx:pt idx="108992">458</cx:pt>
          <cx:pt idx="108993">496</cx:pt>
          <cx:pt idx="108994">465</cx:pt>
          <cx:pt idx="108995">472</cx:pt>
          <cx:pt idx="108996">426</cx:pt>
          <cx:pt idx="108997">460</cx:pt>
          <cx:pt idx="108998">403</cx:pt>
          <cx:pt idx="108999">407</cx:pt>
          <cx:pt idx="109000">433</cx:pt>
          <cx:pt idx="109001">396</cx:pt>
          <cx:pt idx="109002">351</cx:pt>
          <cx:pt idx="109003">400</cx:pt>
          <cx:pt idx="109004">321</cx:pt>
          <cx:pt idx="109005">180</cx:pt>
          <cx:pt idx="109006">130</cx:pt>
          <cx:pt idx="109007">66</cx:pt>
          <cx:pt idx="109008">31</cx:pt>
          <cx:pt idx="109009">44</cx:pt>
          <cx:pt idx="109010">75</cx:pt>
          <cx:pt idx="109011">128</cx:pt>
          <cx:pt idx="109012">249</cx:pt>
          <cx:pt idx="109013">431</cx:pt>
          <cx:pt idx="109014">396</cx:pt>
          <cx:pt idx="109015">399</cx:pt>
          <cx:pt idx="109016">461</cx:pt>
          <cx:pt idx="109017">484</cx:pt>
          <cx:pt idx="109018">509</cx:pt>
          <cx:pt idx="109019">519</cx:pt>
          <cx:pt idx="109020">477</cx:pt>
          <cx:pt idx="109021">484</cx:pt>
          <cx:pt idx="109022">483</cx:pt>
          <cx:pt idx="109023">452</cx:pt>
          <cx:pt idx="109024">461</cx:pt>
          <cx:pt idx="109025">397</cx:pt>
          <cx:pt idx="109026">372</cx:pt>
          <cx:pt idx="109027">369</cx:pt>
          <cx:pt idx="109028">331</cx:pt>
          <cx:pt idx="109029">230</cx:pt>
          <cx:pt idx="109030">123</cx:pt>
          <cx:pt idx="109031">56</cx:pt>
          <cx:pt idx="109032">40</cx:pt>
          <cx:pt idx="109033">34</cx:pt>
          <cx:pt idx="109034">54</cx:pt>
          <cx:pt idx="109035">109</cx:pt>
          <cx:pt idx="109036">230</cx:pt>
          <cx:pt idx="109037">402</cx:pt>
          <cx:pt idx="109038">394</cx:pt>
          <cx:pt idx="109039">378</cx:pt>
          <cx:pt idx="109040">405</cx:pt>
          <cx:pt idx="109041">477</cx:pt>
          <cx:pt idx="109042">468</cx:pt>
          <cx:pt idx="109043">453</cx:pt>
          <cx:pt idx="109044">431</cx:pt>
          <cx:pt idx="109045">448</cx:pt>
          <cx:pt idx="109046">448</cx:pt>
          <cx:pt idx="109047">441</cx:pt>
          <cx:pt idx="109048">446</cx:pt>
          <cx:pt idx="109049">400</cx:pt>
          <cx:pt idx="109050">359</cx:pt>
          <cx:pt idx="109051">343</cx:pt>
          <cx:pt idx="109052">291</cx:pt>
          <cx:pt idx="109053">193</cx:pt>
          <cx:pt idx="109054">136</cx:pt>
          <cx:pt idx="109055">88</cx:pt>
          <cx:pt idx="109056">60</cx:pt>
          <cx:pt idx="109057">50</cx:pt>
          <cx:pt idx="109058">63</cx:pt>
          <cx:pt idx="109059">119</cx:pt>
          <cx:pt idx="109060">241</cx:pt>
          <cx:pt idx="109061">384</cx:pt>
          <cx:pt idx="109062">373</cx:pt>
          <cx:pt idx="109063">386</cx:pt>
          <cx:pt idx="109064">401</cx:pt>
          <cx:pt idx="109065">463</cx:pt>
          <cx:pt idx="109066">479</cx:pt>
          <cx:pt idx="109067">471</cx:pt>
          <cx:pt idx="109068">451</cx:pt>
          <cx:pt idx="109069">486</cx:pt>
          <cx:pt idx="109070">418</cx:pt>
          <cx:pt idx="109071">419</cx:pt>
          <cx:pt idx="109072">454</cx:pt>
          <cx:pt idx="109073">429</cx:pt>
          <cx:pt idx="109074">379</cx:pt>
          <cx:pt idx="109075">399</cx:pt>
          <cx:pt idx="109076">333</cx:pt>
          <cx:pt idx="109077">167</cx:pt>
          <cx:pt idx="109078">125</cx:pt>
          <cx:pt idx="109079">76</cx:pt>
          <cx:pt idx="109080">61</cx:pt>
          <cx:pt idx="109081">41</cx:pt>
          <cx:pt idx="109082">65</cx:pt>
          <cx:pt idx="109083">90</cx:pt>
          <cx:pt idx="109084">237</cx:pt>
          <cx:pt idx="109085">413</cx:pt>
          <cx:pt idx="109086">409</cx:pt>
          <cx:pt idx="109087">381</cx:pt>
          <cx:pt idx="109088">426</cx:pt>
          <cx:pt idx="109089">487</cx:pt>
          <cx:pt idx="109090">500</cx:pt>
          <cx:pt idx="109091">470</cx:pt>
          <cx:pt idx="109092">429</cx:pt>
          <cx:pt idx="109093">487</cx:pt>
          <cx:pt idx="109094">409</cx:pt>
          <cx:pt idx="109095">430</cx:pt>
          <cx:pt idx="109096">446</cx:pt>
          <cx:pt idx="109097">422</cx:pt>
          <cx:pt idx="109098">348</cx:pt>
          <cx:pt idx="109099">392</cx:pt>
          <cx:pt idx="109100">342</cx:pt>
          <cx:pt idx="109101">201</cx:pt>
          <cx:pt idx="109102">120</cx:pt>
          <cx:pt idx="109103">55</cx:pt>
          <cx:pt idx="109104">37</cx:pt>
          <cx:pt idx="109105">28</cx:pt>
          <cx:pt idx="109106">72</cx:pt>
          <cx:pt idx="109107">103</cx:pt>
          <cx:pt idx="109108">224</cx:pt>
          <cx:pt idx="109109">416</cx:pt>
          <cx:pt idx="109110">378</cx:pt>
          <cx:pt idx="109111">384</cx:pt>
          <cx:pt idx="109112">433</cx:pt>
          <cx:pt idx="109113">472</cx:pt>
          <cx:pt idx="109114">472</cx:pt>
          <cx:pt idx="109115">478</cx:pt>
          <cx:pt idx="109116">411</cx:pt>
          <cx:pt idx="109117">437</cx:pt>
          <cx:pt idx="109118">426</cx:pt>
          <cx:pt idx="109119">420</cx:pt>
          <cx:pt idx="109120">454</cx:pt>
          <cx:pt idx="109121">424</cx:pt>
          <cx:pt idx="109122">330</cx:pt>
          <cx:pt idx="109123">373</cx:pt>
          <cx:pt idx="109124">322</cx:pt>
          <cx:pt idx="109125">202</cx:pt>
          <cx:pt idx="109126">121</cx:pt>
          <cx:pt idx="109127">46</cx:pt>
          <cx:pt idx="109128">45</cx:pt>
          <cx:pt idx="109129">37</cx:pt>
          <cx:pt idx="109130">81</cx:pt>
          <cx:pt idx="109131">118</cx:pt>
          <cx:pt idx="109132">227</cx:pt>
          <cx:pt idx="109133">392</cx:pt>
          <cx:pt idx="109134">377</cx:pt>
          <cx:pt idx="109135">391</cx:pt>
          <cx:pt idx="109136">466</cx:pt>
          <cx:pt idx="109137">468</cx:pt>
          <cx:pt idx="109138">474</cx:pt>
          <cx:pt idx="109139">473</cx:pt>
          <cx:pt idx="109140">438</cx:pt>
          <cx:pt idx="109141">474</cx:pt>
          <cx:pt idx="109142">440</cx:pt>
          <cx:pt idx="109143">454</cx:pt>
          <cx:pt idx="109144">462</cx:pt>
          <cx:pt idx="109145">408</cx:pt>
          <cx:pt idx="109146">375</cx:pt>
          <cx:pt idx="109147">370</cx:pt>
          <cx:pt idx="109148">313</cx:pt>
          <cx:pt idx="109149">202</cx:pt>
          <cx:pt idx="109150">146</cx:pt>
          <cx:pt idx="109151">72</cx:pt>
          <cx:pt idx="109152">36</cx:pt>
          <cx:pt idx="109153">46</cx:pt>
          <cx:pt idx="109154">77</cx:pt>
          <cx:pt idx="109155">120</cx:pt>
          <cx:pt idx="109156">206</cx:pt>
          <cx:pt idx="109157">382</cx:pt>
          <cx:pt idx="109158">354</cx:pt>
          <cx:pt idx="109159">360</cx:pt>
          <cx:pt idx="109160">443</cx:pt>
          <cx:pt idx="109161">502</cx:pt>
          <cx:pt idx="109162">484</cx:pt>
          <cx:pt idx="109163">482</cx:pt>
          <cx:pt idx="109164">411</cx:pt>
          <cx:pt idx="109165">475</cx:pt>
          <cx:pt idx="109166">409</cx:pt>
          <cx:pt idx="109167">401</cx:pt>
          <cx:pt idx="109168">409</cx:pt>
          <cx:pt idx="109169">412</cx:pt>
          <cx:pt idx="109170">378</cx:pt>
          <cx:pt idx="109171">381</cx:pt>
          <cx:pt idx="109172">361</cx:pt>
          <cx:pt idx="109173">207</cx:pt>
          <cx:pt idx="109174">122</cx:pt>
          <cx:pt idx="109175">73</cx:pt>
          <cx:pt idx="109176">37</cx:pt>
          <cx:pt idx="109177">35</cx:pt>
          <cx:pt idx="109178">80</cx:pt>
          <cx:pt idx="109179">128</cx:pt>
          <cx:pt idx="109180">230</cx:pt>
          <cx:pt idx="109181">399</cx:pt>
          <cx:pt idx="109182">387</cx:pt>
          <cx:pt idx="109183">379</cx:pt>
          <cx:pt idx="109184">468</cx:pt>
          <cx:pt idx="109185">483</cx:pt>
          <cx:pt idx="109186">515</cx:pt>
          <cx:pt idx="109187">483</cx:pt>
          <cx:pt idx="109188">462</cx:pt>
          <cx:pt idx="109189">471</cx:pt>
          <cx:pt idx="109190">440</cx:pt>
          <cx:pt idx="109191">428</cx:pt>
          <cx:pt idx="109192">413</cx:pt>
          <cx:pt idx="109193">398</cx:pt>
          <cx:pt idx="109194">359</cx:pt>
          <cx:pt idx="109195">383</cx:pt>
          <cx:pt idx="109196">340</cx:pt>
          <cx:pt idx="109197">197</cx:pt>
          <cx:pt idx="109198">131</cx:pt>
          <cx:pt idx="109199">54</cx:pt>
          <cx:pt idx="109200">40</cx:pt>
          <cx:pt idx="109201">33</cx:pt>
          <cx:pt idx="109202">58</cx:pt>
          <cx:pt idx="109203">125</cx:pt>
          <cx:pt idx="109204">217</cx:pt>
          <cx:pt idx="109205">400</cx:pt>
          <cx:pt idx="109206">395</cx:pt>
          <cx:pt idx="109207">377</cx:pt>
          <cx:pt idx="109208">404</cx:pt>
          <cx:pt idx="109209">493</cx:pt>
          <cx:pt idx="109210">464</cx:pt>
          <cx:pt idx="109211">437</cx:pt>
          <cx:pt idx="109212">428</cx:pt>
          <cx:pt idx="109213">445</cx:pt>
          <cx:pt idx="109214">442</cx:pt>
          <cx:pt idx="109215">427</cx:pt>
          <cx:pt idx="109216">445</cx:pt>
          <cx:pt idx="109217">417</cx:pt>
          <cx:pt idx="109218">381</cx:pt>
          <cx:pt idx="109219">343</cx:pt>
          <cx:pt idx="109220">325</cx:pt>
          <cx:pt idx="109221">200</cx:pt>
          <cx:pt idx="109222">151</cx:pt>
          <cx:pt idx="109223">100</cx:pt>
          <cx:pt idx="109224">61</cx:pt>
          <cx:pt idx="109225">47</cx:pt>
          <cx:pt idx="109226">61</cx:pt>
          <cx:pt idx="109227">116</cx:pt>
          <cx:pt idx="109228">236</cx:pt>
          <cx:pt idx="109229">359</cx:pt>
          <cx:pt idx="109230">357</cx:pt>
          <cx:pt idx="109231">378</cx:pt>
          <cx:pt idx="109232">410</cx:pt>
          <cx:pt idx="109233">476</cx:pt>
          <cx:pt idx="109234">483</cx:pt>
          <cx:pt idx="109235">469</cx:pt>
          <cx:pt idx="109236">456</cx:pt>
          <cx:pt idx="109237">482</cx:pt>
          <cx:pt idx="109238">442</cx:pt>
          <cx:pt idx="109239">440</cx:pt>
          <cx:pt idx="109240">446</cx:pt>
          <cx:pt idx="109241">414</cx:pt>
          <cx:pt idx="109242">405</cx:pt>
          <cx:pt idx="109243">397</cx:pt>
          <cx:pt idx="109244">323</cx:pt>
          <cx:pt idx="109245">164</cx:pt>
          <cx:pt idx="109246">131</cx:pt>
          <cx:pt idx="109247">90</cx:pt>
          <cx:pt idx="109248">59</cx:pt>
          <cx:pt idx="109249">44</cx:pt>
          <cx:pt idx="109250">64</cx:pt>
          <cx:pt idx="109251">104</cx:pt>
          <cx:pt idx="109252">234</cx:pt>
          <cx:pt idx="109253">409</cx:pt>
          <cx:pt idx="109254">410</cx:pt>
          <cx:pt idx="109255">384</cx:pt>
          <cx:pt idx="109256">419</cx:pt>
          <cx:pt idx="109257">484</cx:pt>
          <cx:pt idx="109258">497</cx:pt>
          <cx:pt idx="109259">458</cx:pt>
          <cx:pt idx="109260">457</cx:pt>
          <cx:pt idx="109261">490</cx:pt>
          <cx:pt idx="109262">433</cx:pt>
          <cx:pt idx="109263">426</cx:pt>
          <cx:pt idx="109264">469</cx:pt>
          <cx:pt idx="109265">408</cx:pt>
          <cx:pt idx="109266">385</cx:pt>
          <cx:pt idx="109267">383</cx:pt>
          <cx:pt idx="109268">335</cx:pt>
          <cx:pt idx="109269">205</cx:pt>
          <cx:pt idx="109270">126</cx:pt>
          <cx:pt idx="109271">62</cx:pt>
          <cx:pt idx="109272">34</cx:pt>
          <cx:pt idx="109273">37</cx:pt>
          <cx:pt idx="109274">71</cx:pt>
          <cx:pt idx="109275">125</cx:pt>
          <cx:pt idx="109276">220</cx:pt>
          <cx:pt idx="109277">417</cx:pt>
          <cx:pt idx="109278">389</cx:pt>
          <cx:pt idx="109279">399</cx:pt>
          <cx:pt idx="109280">401</cx:pt>
          <cx:pt idx="109281">481</cx:pt>
          <cx:pt idx="109282">445</cx:pt>
          <cx:pt idx="109283">460</cx:pt>
          <cx:pt idx="109284">423</cx:pt>
          <cx:pt idx="109285">441</cx:pt>
          <cx:pt idx="109286">429</cx:pt>
          <cx:pt idx="109287">453</cx:pt>
          <cx:pt idx="109288">465</cx:pt>
          <cx:pt idx="109289">402</cx:pt>
          <cx:pt idx="109290">370</cx:pt>
          <cx:pt idx="109291">403</cx:pt>
          <cx:pt idx="109292">348</cx:pt>
          <cx:pt idx="109293">205</cx:pt>
          <cx:pt idx="109294">140</cx:pt>
          <cx:pt idx="109295">64</cx:pt>
          <cx:pt idx="109296">38</cx:pt>
          <cx:pt idx="109297">38</cx:pt>
          <cx:pt idx="109298">91</cx:pt>
          <cx:pt idx="109299">125</cx:pt>
          <cx:pt idx="109300">257</cx:pt>
          <cx:pt idx="109301">399</cx:pt>
          <cx:pt idx="109302">382</cx:pt>
          <cx:pt idx="109303">389</cx:pt>
          <cx:pt idx="109304">461</cx:pt>
          <cx:pt idx="109305">501</cx:pt>
          <cx:pt idx="109306">482</cx:pt>
          <cx:pt idx="109307">471</cx:pt>
          <cx:pt idx="109308">438</cx:pt>
          <cx:pt idx="109309">461</cx:pt>
          <cx:pt idx="109310">409</cx:pt>
          <cx:pt idx="109311">478</cx:pt>
          <cx:pt idx="109312">458</cx:pt>
          <cx:pt idx="109313">434</cx:pt>
          <cx:pt idx="109314">373</cx:pt>
          <cx:pt idx="109315">394</cx:pt>
          <cx:pt idx="109316">327</cx:pt>
          <cx:pt idx="109317">215</cx:pt>
          <cx:pt idx="109318">157</cx:pt>
          <cx:pt idx="109319">81</cx:pt>
          <cx:pt idx="109320">52</cx:pt>
          <cx:pt idx="109321">41</cx:pt>
          <cx:pt idx="109322">82</cx:pt>
          <cx:pt idx="109323">122</cx:pt>
          <cx:pt idx="109324">241</cx:pt>
          <cx:pt idx="109325">424</cx:pt>
          <cx:pt idx="109326">424</cx:pt>
          <cx:pt idx="109327">411</cx:pt>
          <cx:pt idx="109328">446</cx:pt>
          <cx:pt idx="109329">512</cx:pt>
          <cx:pt idx="109330">489</cx:pt>
          <cx:pt idx="109331">489</cx:pt>
          <cx:pt idx="109332">416</cx:pt>
          <cx:pt idx="109333">412</cx:pt>
          <cx:pt idx="109334">399</cx:pt>
          <cx:pt idx="109335">372</cx:pt>
          <cx:pt idx="109336">377</cx:pt>
          <cx:pt idx="109337">376</cx:pt>
          <cx:pt idx="109338">369</cx:pt>
          <cx:pt idx="109339">338</cx:pt>
          <cx:pt idx="109340">319</cx:pt>
          <cx:pt idx="109341">317</cx:pt>
          <cx:pt idx="109342">228</cx:pt>
          <cx:pt idx="109343">147</cx:pt>
          <cx:pt idx="109344">82</cx:pt>
          <cx:pt idx="109345">62</cx:pt>
          <cx:pt idx="109346">84</cx:pt>
          <cx:pt idx="109347">140</cx:pt>
          <cx:pt idx="109348">229</cx:pt>
          <cx:pt idx="109349">413</cx:pt>
          <cx:pt idx="109350">396</cx:pt>
          <cx:pt idx="109351">385</cx:pt>
          <cx:pt idx="109352">462</cx:pt>
          <cx:pt idx="109353">474</cx:pt>
          <cx:pt idx="109354">509</cx:pt>
          <cx:pt idx="109355">485</cx:pt>
          <cx:pt idx="109356">458</cx:pt>
          <cx:pt idx="109357">467</cx:pt>
          <cx:pt idx="109358">463</cx:pt>
          <cx:pt idx="109359">453</cx:pt>
          <cx:pt idx="109360">463</cx:pt>
          <cx:pt idx="109361">424</cx:pt>
          <cx:pt idx="109362">393</cx:pt>
          <cx:pt idx="109363">388</cx:pt>
          <cx:pt idx="109364">346</cx:pt>
          <cx:pt idx="109365">247</cx:pt>
          <cx:pt idx="109366">153</cx:pt>
          <cx:pt idx="109367">65</cx:pt>
          <cx:pt idx="109368">43</cx:pt>
          <cx:pt idx="109369">30</cx:pt>
          <cx:pt idx="109370">57</cx:pt>
          <cx:pt idx="109371">115</cx:pt>
          <cx:pt idx="109372">236</cx:pt>
          <cx:pt idx="109373">425</cx:pt>
          <cx:pt idx="109374">398</cx:pt>
          <cx:pt idx="109375">400</cx:pt>
          <cx:pt idx="109376">431</cx:pt>
          <cx:pt idx="109377">479</cx:pt>
          <cx:pt idx="109378">491</cx:pt>
          <cx:pt idx="109379">487</cx:pt>
          <cx:pt idx="109380">416</cx:pt>
          <cx:pt idx="109381">444</cx:pt>
          <cx:pt idx="109382">448</cx:pt>
          <cx:pt idx="109383">440</cx:pt>
          <cx:pt idx="109384">465</cx:pt>
          <cx:pt idx="109385">414</cx:pt>
          <cx:pt idx="109386">349</cx:pt>
          <cx:pt idx="109387">363</cx:pt>
          <cx:pt idx="109388">305</cx:pt>
          <cx:pt idx="109389">213</cx:pt>
          <cx:pt idx="109390">165</cx:pt>
          <cx:pt idx="109391">110</cx:pt>
          <cx:pt idx="109392">64</cx:pt>
          <cx:pt idx="109393">53</cx:pt>
          <cx:pt idx="109394">61</cx:pt>
          <cx:pt idx="109395">121</cx:pt>
          <cx:pt idx="109396">229</cx:pt>
          <cx:pt idx="109397">370</cx:pt>
          <cx:pt idx="109398">390</cx:pt>
          <cx:pt idx="109399">381</cx:pt>
          <cx:pt idx="109400">386</cx:pt>
          <cx:pt idx="109401">412</cx:pt>
          <cx:pt idx="109402">485</cx:pt>
          <cx:pt idx="109403">470</cx:pt>
          <cx:pt idx="109404">449</cx:pt>
          <cx:pt idx="109405">461</cx:pt>
          <cx:pt idx="109406">436</cx:pt>
          <cx:pt idx="109407">463</cx:pt>
          <cx:pt idx="109408">454</cx:pt>
          <cx:pt idx="109409">419</cx:pt>
          <cx:pt idx="109410">410</cx:pt>
          <cx:pt idx="109411">395</cx:pt>
          <cx:pt idx="109412">326</cx:pt>
          <cx:pt idx="109413">195</cx:pt>
          <cx:pt idx="109414">150</cx:pt>
          <cx:pt idx="109415">74</cx:pt>
          <cx:pt idx="109416">72</cx:pt>
          <cx:pt idx="109417">44</cx:pt>
          <cx:pt idx="109418">69</cx:pt>
          <cx:pt idx="109419">112</cx:pt>
          <cx:pt idx="109420">235</cx:pt>
          <cx:pt idx="109421">436</cx:pt>
          <cx:pt idx="109422">420</cx:pt>
          <cx:pt idx="109423">401</cx:pt>
          <cx:pt idx="109424">455</cx:pt>
          <cx:pt idx="109425">476</cx:pt>
          <cx:pt idx="109426">498</cx:pt>
          <cx:pt idx="109427">468</cx:pt>
          <cx:pt idx="109428">423</cx:pt>
          <cx:pt idx="109429">456</cx:pt>
          <cx:pt idx="109430">469</cx:pt>
          <cx:pt idx="109431">438</cx:pt>
          <cx:pt idx="109432">457</cx:pt>
          <cx:pt idx="109433">401</cx:pt>
          <cx:pt idx="109434">380</cx:pt>
          <cx:pt idx="109435">405</cx:pt>
          <cx:pt idx="109436">348</cx:pt>
          <cx:pt idx="109437">233</cx:pt>
          <cx:pt idx="109438">143</cx:pt>
          <cx:pt idx="109439">67</cx:pt>
          <cx:pt idx="109440">46</cx:pt>
          <cx:pt idx="109441">40</cx:pt>
          <cx:pt idx="109442">81</cx:pt>
          <cx:pt idx="109443">132</cx:pt>
          <cx:pt idx="109444">229</cx:pt>
          <cx:pt idx="109445">420</cx:pt>
          <cx:pt idx="109446">390</cx:pt>
          <cx:pt idx="109447">417</cx:pt>
          <cx:pt idx="109448">458</cx:pt>
          <cx:pt idx="109449">489</cx:pt>
          <cx:pt idx="109450">469</cx:pt>
          <cx:pt idx="109451">471</cx:pt>
          <cx:pt idx="109452">442</cx:pt>
          <cx:pt idx="109453">428</cx:pt>
          <cx:pt idx="109454">436</cx:pt>
          <cx:pt idx="109455">440</cx:pt>
          <cx:pt idx="109456">460</cx:pt>
          <cx:pt idx="109457">406</cx:pt>
          <cx:pt idx="109458">357</cx:pt>
          <cx:pt idx="109459">406</cx:pt>
          <cx:pt idx="109460">367</cx:pt>
          <cx:pt idx="109461">227</cx:pt>
          <cx:pt idx="109462">147</cx:pt>
          <cx:pt idx="109463">71</cx:pt>
          <cx:pt idx="109464">54</cx:pt>
          <cx:pt idx="109465">39</cx:pt>
          <cx:pt idx="109466">91</cx:pt>
          <cx:pt idx="109467">128</cx:pt>
          <cx:pt idx="109468">235</cx:pt>
          <cx:pt idx="109469">406</cx:pt>
          <cx:pt idx="109470">403</cx:pt>
          <cx:pt idx="109471">404</cx:pt>
          <cx:pt idx="109472">469</cx:pt>
          <cx:pt idx="109473">484</cx:pt>
          <cx:pt idx="109474">464</cx:pt>
          <cx:pt idx="109475">497</cx:pt>
          <cx:pt idx="109476">434</cx:pt>
          <cx:pt idx="109477">459</cx:pt>
          <cx:pt idx="109478">461</cx:pt>
          <cx:pt idx="109479">466</cx:pt>
          <cx:pt idx="109480">448</cx:pt>
          <cx:pt idx="109481">454</cx:pt>
          <cx:pt idx="109482">388</cx:pt>
          <cx:pt idx="109483">380</cx:pt>
          <cx:pt idx="109484">354</cx:pt>
          <cx:pt idx="109485">278</cx:pt>
          <cx:pt idx="109486">190</cx:pt>
          <cx:pt idx="109487">119</cx:pt>
          <cx:pt idx="109488">68</cx:pt>
          <cx:pt idx="109489">51</cx:pt>
          <cx:pt idx="109490">80</cx:pt>
          <cx:pt idx="109491">136</cx:pt>
          <cx:pt idx="109492">236</cx:pt>
          <cx:pt idx="109493">423</cx:pt>
          <cx:pt idx="109494">399</cx:pt>
          <cx:pt idx="109495">396</cx:pt>
          <cx:pt idx="109496">454</cx:pt>
          <cx:pt idx="109497">493</cx:pt>
          <cx:pt idx="109498">492</cx:pt>
          <cx:pt idx="109499">466</cx:pt>
          <cx:pt idx="109500">423</cx:pt>
          <cx:pt idx="109501">446</cx:pt>
          <cx:pt idx="109502">447</cx:pt>
          <cx:pt idx="109503">418</cx:pt>
          <cx:pt idx="109504">456</cx:pt>
          <cx:pt idx="109505">435</cx:pt>
          <cx:pt idx="109506">366</cx:pt>
          <cx:pt idx="109507">362</cx:pt>
          <cx:pt idx="109508">381</cx:pt>
          <cx:pt idx="109509">263</cx:pt>
          <cx:pt idx="109510">162</cx:pt>
          <cx:pt idx="109511">89</cx:pt>
          <cx:pt idx="109512">50</cx:pt>
          <cx:pt idx="109513">43</cx:pt>
          <cx:pt idx="109514">75</cx:pt>
          <cx:pt idx="109515">131</cx:pt>
          <cx:pt idx="109516">241</cx:pt>
          <cx:pt idx="109517">425</cx:pt>
          <cx:pt idx="109518">397</cx:pt>
          <cx:pt idx="109519">409</cx:pt>
          <cx:pt idx="109520">453</cx:pt>
          <cx:pt idx="109521">485</cx:pt>
          <cx:pt idx="109522">499</cx:pt>
          <cx:pt idx="109523">481</cx:pt>
          <cx:pt idx="109524">440</cx:pt>
          <cx:pt idx="109525">476</cx:pt>
          <cx:pt idx="109526">458</cx:pt>
          <cx:pt idx="109527">436</cx:pt>
          <cx:pt idx="109528">427</cx:pt>
          <cx:pt idx="109529">409</cx:pt>
          <cx:pt idx="109530">380</cx:pt>
          <cx:pt idx="109531">397</cx:pt>
          <cx:pt idx="109532">370</cx:pt>
          <cx:pt idx="109533">277</cx:pt>
          <cx:pt idx="109534">176</cx:pt>
          <cx:pt idx="109535">66</cx:pt>
          <cx:pt idx="109536">35</cx:pt>
          <cx:pt idx="109537">43</cx:pt>
          <cx:pt idx="109538">71</cx:pt>
          <cx:pt idx="109539">136</cx:pt>
          <cx:pt idx="109540">247</cx:pt>
          <cx:pt idx="109541">428</cx:pt>
          <cx:pt idx="109542">383</cx:pt>
          <cx:pt idx="109543">409</cx:pt>
          <cx:pt idx="109544">445</cx:pt>
          <cx:pt idx="109545">489</cx:pt>
          <cx:pt idx="109546">503</cx:pt>
          <cx:pt idx="109547">508</cx:pt>
          <cx:pt idx="109548">488</cx:pt>
          <cx:pt idx="109549">432</cx:pt>
          <cx:pt idx="109550">455</cx:pt>
          <cx:pt idx="109551">449</cx:pt>
          <cx:pt idx="109552">445</cx:pt>
          <cx:pt idx="109553">426</cx:pt>
          <cx:pt idx="109554">394</cx:pt>
          <cx:pt idx="109555">375</cx:pt>
          <cx:pt idx="109556">341</cx:pt>
          <cx:pt idx="109557">277</cx:pt>
          <cx:pt idx="109558">189</cx:pt>
          <cx:pt idx="109559">117</cx:pt>
          <cx:pt idx="109560">71</cx:pt>
          <cx:pt idx="109561">66</cx:pt>
          <cx:pt idx="109562">62</cx:pt>
          <cx:pt idx="109563">128</cx:pt>
          <cx:pt idx="109564">230</cx:pt>
          <cx:pt idx="109565">379</cx:pt>
          <cx:pt idx="109566">380</cx:pt>
          <cx:pt idx="109567">383</cx:pt>
          <cx:pt idx="109568">413</cx:pt>
          <cx:pt idx="109569">473</cx:pt>
          <cx:pt idx="109570">480</cx:pt>
          <cx:pt idx="109571">474</cx:pt>
          <cx:pt idx="109572">445</cx:pt>
          <cx:pt idx="109573">475</cx:pt>
          <cx:pt idx="109574">444</cx:pt>
          <cx:pt idx="109575">458</cx:pt>
          <cx:pt idx="109576">481</cx:pt>
          <cx:pt idx="109577">430</cx:pt>
          <cx:pt idx="109578">404</cx:pt>
          <cx:pt idx="109579">386</cx:pt>
          <cx:pt idx="109580">342</cx:pt>
          <cx:pt idx="109581">200</cx:pt>
          <cx:pt idx="109582">146</cx:pt>
          <cx:pt idx="109583">91</cx:pt>
          <cx:pt idx="109584">67</cx:pt>
          <cx:pt idx="109585">49</cx:pt>
          <cx:pt idx="109586">79</cx:pt>
          <cx:pt idx="109587">114</cx:pt>
          <cx:pt idx="109588">256</cx:pt>
          <cx:pt idx="109589">427</cx:pt>
          <cx:pt idx="109590">420</cx:pt>
          <cx:pt idx="109591">418</cx:pt>
          <cx:pt idx="109592">462</cx:pt>
          <cx:pt idx="109593">490</cx:pt>
          <cx:pt idx="109594">501</cx:pt>
          <cx:pt idx="109595">514</cx:pt>
          <cx:pt idx="109596">457</cx:pt>
          <cx:pt idx="109597">467</cx:pt>
          <cx:pt idx="109598">436</cx:pt>
          <cx:pt idx="109599">459</cx:pt>
          <cx:pt idx="109600">461</cx:pt>
          <cx:pt idx="109601">405</cx:pt>
          <cx:pt idx="109602">367</cx:pt>
          <cx:pt idx="109603">387</cx:pt>
          <cx:pt idx="109604">372</cx:pt>
          <cx:pt idx="109605">238</cx:pt>
          <cx:pt idx="109606">148</cx:pt>
          <cx:pt idx="109607">79</cx:pt>
          <cx:pt idx="109608">58</cx:pt>
          <cx:pt idx="109609">46</cx:pt>
          <cx:pt idx="109610">98</cx:pt>
          <cx:pt idx="109611">132</cx:pt>
          <cx:pt idx="109612">239</cx:pt>
          <cx:pt idx="109613">431</cx:pt>
          <cx:pt idx="109614">385</cx:pt>
          <cx:pt idx="109615">403</cx:pt>
          <cx:pt idx="109616">466</cx:pt>
          <cx:pt idx="109617">497</cx:pt>
          <cx:pt idx="109618">492</cx:pt>
          <cx:pt idx="109619">509</cx:pt>
          <cx:pt idx="109620">436</cx:pt>
          <cx:pt idx="109621">461</cx:pt>
          <cx:pt idx="109622">462</cx:pt>
          <cx:pt idx="109623">456</cx:pt>
          <cx:pt idx="109624">459</cx:pt>
          <cx:pt idx="109625">420</cx:pt>
          <cx:pt idx="109626">382</cx:pt>
          <cx:pt idx="109627">411</cx:pt>
          <cx:pt idx="109628">349</cx:pt>
          <cx:pt idx="109629">220</cx:pt>
          <cx:pt idx="109630">143</cx:pt>
          <cx:pt idx="109631">79</cx:pt>
          <cx:pt idx="109632">58</cx:pt>
          <cx:pt idx="109633">43</cx:pt>
          <cx:pt idx="109634">95</cx:pt>
          <cx:pt idx="109635">125</cx:pt>
          <cx:pt idx="109636">246</cx:pt>
          <cx:pt idx="109637">417</cx:pt>
          <cx:pt idx="109638">402</cx:pt>
          <cx:pt idx="109639">412</cx:pt>
          <cx:pt idx="109640">491</cx:pt>
          <cx:pt idx="109641">501</cx:pt>
          <cx:pt idx="109642">495</cx:pt>
          <cx:pt idx="109643">464</cx:pt>
          <cx:pt idx="109644">431</cx:pt>
          <cx:pt idx="109645">459</cx:pt>
          <cx:pt idx="109646">470</cx:pt>
          <cx:pt idx="109647">491</cx:pt>
          <cx:pt idx="109648">494</cx:pt>
          <cx:pt idx="109649">470</cx:pt>
          <cx:pt idx="109650">397</cx:pt>
          <cx:pt idx="109651">418</cx:pt>
          <cx:pt idx="109652">336</cx:pt>
          <cx:pt idx="109653">217</cx:pt>
          <cx:pt idx="109654">171</cx:pt>
          <cx:pt idx="109655">83</cx:pt>
          <cx:pt idx="109656">42</cx:pt>
          <cx:pt idx="109657">42</cx:pt>
          <cx:pt idx="109658">85</cx:pt>
          <cx:pt idx="109659">131</cx:pt>
          <cx:pt idx="109660">253</cx:pt>
          <cx:pt idx="109661">429</cx:pt>
          <cx:pt idx="109662">401</cx:pt>
          <cx:pt idx="109663">404</cx:pt>
          <cx:pt idx="109664">448</cx:pt>
          <cx:pt idx="109665">498</cx:pt>
          <cx:pt idx="109666">508</cx:pt>
          <cx:pt idx="109667">482</cx:pt>
          <cx:pt idx="109668">444</cx:pt>
          <cx:pt idx="109669">470</cx:pt>
          <cx:pt idx="109670">423</cx:pt>
          <cx:pt idx="109671">393</cx:pt>
          <cx:pt idx="109672">416</cx:pt>
          <cx:pt idx="109673">384</cx:pt>
          <cx:pt idx="109674">357</cx:pt>
          <cx:pt idx="109675">370</cx:pt>
          <cx:pt idx="109676">352</cx:pt>
          <cx:pt idx="109677">282</cx:pt>
          <cx:pt idx="109678">196</cx:pt>
          <cx:pt idx="109679">147</cx:pt>
          <cx:pt idx="109680">70</cx:pt>
          <cx:pt idx="109681">47</cx:pt>
          <cx:pt idx="109682">83</cx:pt>
          <cx:pt idx="109683">136</cx:pt>
          <cx:pt idx="109684">278</cx:pt>
          <cx:pt idx="109685">435</cx:pt>
          <cx:pt idx="109686">401</cx:pt>
          <cx:pt idx="109687">421</cx:pt>
          <cx:pt idx="109688">455</cx:pt>
          <cx:pt idx="109689">474</cx:pt>
          <cx:pt idx="109690">495</cx:pt>
          <cx:pt idx="109691">525</cx:pt>
          <cx:pt idx="109692">455</cx:pt>
          <cx:pt idx="109693">446</cx:pt>
          <cx:pt idx="109694">449</cx:pt>
          <cx:pt idx="109695">433</cx:pt>
          <cx:pt idx="109696">431</cx:pt>
          <cx:pt idx="109697">397</cx:pt>
          <cx:pt idx="109698">389</cx:pt>
          <cx:pt idx="109699">405</cx:pt>
          <cx:pt idx="109700">340</cx:pt>
          <cx:pt idx="109701">275</cx:pt>
          <cx:pt idx="109702">156</cx:pt>
          <cx:pt idx="109703">80</cx:pt>
          <cx:pt idx="109704">42</cx:pt>
          <cx:pt idx="109705">40</cx:pt>
          <cx:pt idx="109706">71</cx:pt>
          <cx:pt idx="109707">132</cx:pt>
          <cx:pt idx="109708">248</cx:pt>
          <cx:pt idx="109709">419</cx:pt>
          <cx:pt idx="109710">391</cx:pt>
          <cx:pt idx="109711">417</cx:pt>
          <cx:pt idx="109712">428</cx:pt>
          <cx:pt idx="109713">462</cx:pt>
          <cx:pt idx="109714">483</cx:pt>
          <cx:pt idx="109715">492</cx:pt>
          <cx:pt idx="109716">429</cx:pt>
          <cx:pt idx="109717">413</cx:pt>
          <cx:pt idx="109718">433</cx:pt>
          <cx:pt idx="109719">423</cx:pt>
          <cx:pt idx="109720">420</cx:pt>
          <cx:pt idx="109721">407</cx:pt>
          <cx:pt idx="109722">383</cx:pt>
          <cx:pt idx="109723">354</cx:pt>
          <cx:pt idx="109724">335</cx:pt>
          <cx:pt idx="109725">247</cx:pt>
          <cx:pt idx="109726">183</cx:pt>
          <cx:pt idx="109727">125</cx:pt>
          <cx:pt idx="109728">71</cx:pt>
          <cx:pt idx="109729">63</cx:pt>
          <cx:pt idx="109730">72</cx:pt>
          <cx:pt idx="109731">128</cx:pt>
          <cx:pt idx="109732">241</cx:pt>
          <cx:pt idx="109733">381</cx:pt>
          <cx:pt idx="109734">367</cx:pt>
          <cx:pt idx="109735">400</cx:pt>
          <cx:pt idx="109736">404</cx:pt>
          <cx:pt idx="109737">459</cx:pt>
          <cx:pt idx="109738">471</cx:pt>
          <cx:pt idx="109739">503</cx:pt>
          <cx:pt idx="109740">459</cx:pt>
          <cx:pt idx="109741">442</cx:pt>
          <cx:pt idx="109742">433</cx:pt>
          <cx:pt idx="109743">453</cx:pt>
          <cx:pt idx="109744">421</cx:pt>
          <cx:pt idx="109745">421</cx:pt>
          <cx:pt idx="109746">404</cx:pt>
          <cx:pt idx="109747">391</cx:pt>
          <cx:pt idx="109748">384</cx:pt>
          <cx:pt idx="109749">245</cx:pt>
          <cx:pt idx="109750">167</cx:pt>
          <cx:pt idx="109751">110</cx:pt>
          <cx:pt idx="109752">58</cx:pt>
          <cx:pt idx="109753">45</cx:pt>
          <cx:pt idx="109754">77</cx:pt>
          <cx:pt idx="109755">120</cx:pt>
          <cx:pt idx="109756">253</cx:pt>
          <cx:pt idx="109757">427</cx:pt>
          <cx:pt idx="109758">408</cx:pt>
          <cx:pt idx="109759">406</cx:pt>
          <cx:pt idx="109760">461</cx:pt>
          <cx:pt idx="109761">478</cx:pt>
          <cx:pt idx="109762">497</cx:pt>
          <cx:pt idx="109763">463</cx:pt>
          <cx:pt idx="109764">426</cx:pt>
          <cx:pt idx="109765">464</cx:pt>
          <cx:pt idx="109766">437</cx:pt>
          <cx:pt idx="109767">438</cx:pt>
          <cx:pt idx="109768">411</cx:pt>
          <cx:pt idx="109769">420</cx:pt>
          <cx:pt idx="109770">397</cx:pt>
          <cx:pt idx="109771">360</cx:pt>
          <cx:pt idx="109772">344</cx:pt>
          <cx:pt idx="109773">269</cx:pt>
          <cx:pt idx="109774">181</cx:pt>
          <cx:pt idx="109775">98</cx:pt>
          <cx:pt idx="109776">59</cx:pt>
          <cx:pt idx="109777">42</cx:pt>
          <cx:pt idx="109778">94</cx:pt>
          <cx:pt idx="109779">142</cx:pt>
          <cx:pt idx="109780">234</cx:pt>
          <cx:pt idx="109781">423</cx:pt>
          <cx:pt idx="109782">408</cx:pt>
          <cx:pt idx="109783">416</cx:pt>
          <cx:pt idx="109784">457</cx:pt>
          <cx:pt idx="109785">491</cx:pt>
          <cx:pt idx="109786">503</cx:pt>
          <cx:pt idx="109787">517</cx:pt>
          <cx:pt idx="109788">474</cx:pt>
          <cx:pt idx="109789">463</cx:pt>
          <cx:pt idx="109790">446</cx:pt>
          <cx:pt idx="109791">465</cx:pt>
          <cx:pt idx="109792">459</cx:pt>
          <cx:pt idx="109793">428</cx:pt>
          <cx:pt idx="109794">376</cx:pt>
          <cx:pt idx="109795">398</cx:pt>
          <cx:pt idx="109796">371</cx:pt>
          <cx:pt idx="109797">223</cx:pt>
          <cx:pt idx="109798">153</cx:pt>
          <cx:pt idx="109799">83</cx:pt>
          <cx:pt idx="109800">41</cx:pt>
          <cx:pt idx="109801">46</cx:pt>
          <cx:pt idx="109802">98</cx:pt>
          <cx:pt idx="109803">138</cx:pt>
          <cx:pt idx="109804">228</cx:pt>
          <cx:pt idx="109805">403</cx:pt>
          <cx:pt idx="109806">408</cx:pt>
          <cx:pt idx="109807">421</cx:pt>
          <cx:pt idx="109808">479</cx:pt>
          <cx:pt idx="109809">491</cx:pt>
          <cx:pt idx="109810">499</cx:pt>
          <cx:pt idx="109811">503</cx:pt>
          <cx:pt idx="109812">447</cx:pt>
          <cx:pt idx="109813">446</cx:pt>
          <cx:pt idx="109814">464</cx:pt>
          <cx:pt idx="109815">465</cx:pt>
          <cx:pt idx="109816">457</cx:pt>
          <cx:pt idx="109817">420</cx:pt>
          <cx:pt idx="109818">397</cx:pt>
          <cx:pt idx="109819">390</cx:pt>
          <cx:pt idx="109820">372</cx:pt>
          <cx:pt idx="109821">274</cx:pt>
          <cx:pt idx="109822">180</cx:pt>
          <cx:pt idx="109823">109</cx:pt>
          <cx:pt idx="109824">52</cx:pt>
          <cx:pt idx="109825">46</cx:pt>
          <cx:pt idx="109826">85</cx:pt>
          <cx:pt idx="109827">121</cx:pt>
          <cx:pt idx="109828">233</cx:pt>
          <cx:pt idx="109829">420</cx:pt>
          <cx:pt idx="109830">412</cx:pt>
          <cx:pt idx="109831">407</cx:pt>
          <cx:pt idx="109832">450</cx:pt>
          <cx:pt idx="109833">501</cx:pt>
          <cx:pt idx="109834">472</cx:pt>
          <cx:pt idx="109835">494</cx:pt>
          <cx:pt idx="109836">446</cx:pt>
          <cx:pt idx="109837">483</cx:pt>
          <cx:pt idx="109838">440</cx:pt>
          <cx:pt idx="109839">448</cx:pt>
          <cx:pt idx="109840">439</cx:pt>
          <cx:pt idx="109841">422</cx:pt>
          <cx:pt idx="109842">368</cx:pt>
          <cx:pt idx="109843">407</cx:pt>
          <cx:pt idx="109844">359</cx:pt>
          <cx:pt idx="109845">220</cx:pt>
          <cx:pt idx="109846">156</cx:pt>
          <cx:pt idx="109847">88</cx:pt>
          <cx:pt idx="109848">43</cx:pt>
          <cx:pt idx="109849">41</cx:pt>
          <cx:pt idx="109850">92</cx:pt>
          <cx:pt idx="109851">140</cx:pt>
          <cx:pt idx="109852">251</cx:pt>
          <cx:pt idx="109853">422</cx:pt>
          <cx:pt idx="109854">434</cx:pt>
          <cx:pt idx="109855">406</cx:pt>
          <cx:pt idx="109856">463</cx:pt>
          <cx:pt idx="109857">490</cx:pt>
          <cx:pt idx="109858">487</cx:pt>
          <cx:pt idx="109859">501</cx:pt>
          <cx:pt idx="109860">477</cx:pt>
          <cx:pt idx="109861">445</cx:pt>
          <cx:pt idx="109862">445</cx:pt>
          <cx:pt idx="109863">463</cx:pt>
          <cx:pt idx="109864">431</cx:pt>
          <cx:pt idx="109865">400</cx:pt>
          <cx:pt idx="109866">395</cx:pt>
          <cx:pt idx="109867">391</cx:pt>
          <cx:pt idx="109868">346</cx:pt>
          <cx:pt idx="109869">224</cx:pt>
          <cx:pt idx="109870">149</cx:pt>
          <cx:pt idx="109871">72</cx:pt>
          <cx:pt idx="109872">42</cx:pt>
          <cx:pt idx="109873">46</cx:pt>
          <cx:pt idx="109874">78</cx:pt>
          <cx:pt idx="109875">127</cx:pt>
          <cx:pt idx="109876">227</cx:pt>
          <cx:pt idx="109877">408</cx:pt>
          <cx:pt idx="109878">386</cx:pt>
          <cx:pt idx="109879">405</cx:pt>
          <cx:pt idx="109880">423</cx:pt>
          <cx:pt idx="109881">485</cx:pt>
          <cx:pt idx="109882">491</cx:pt>
          <cx:pt idx="109883">462</cx:pt>
          <cx:pt idx="109884">444</cx:pt>
          <cx:pt idx="109885">440</cx:pt>
          <cx:pt idx="109886">457</cx:pt>
          <cx:pt idx="109887">430</cx:pt>
          <cx:pt idx="109888">415</cx:pt>
          <cx:pt idx="109889">420</cx:pt>
          <cx:pt idx="109890">379</cx:pt>
          <cx:pt idx="109891">359</cx:pt>
          <cx:pt idx="109892">351</cx:pt>
          <cx:pt idx="109893">226</cx:pt>
          <cx:pt idx="109894">173</cx:pt>
          <cx:pt idx="109895">115</cx:pt>
          <cx:pt idx="109896">63</cx:pt>
          <cx:pt idx="109897">51</cx:pt>
          <cx:pt idx="109898">74</cx:pt>
          <cx:pt idx="109899">128</cx:pt>
          <cx:pt idx="109900">234</cx:pt>
          <cx:pt idx="109901">387</cx:pt>
          <cx:pt idx="109902">372</cx:pt>
          <cx:pt idx="109903">387</cx:pt>
          <cx:pt idx="109904">405</cx:pt>
          <cx:pt idx="109905">449</cx:pt>
          <cx:pt idx="109906">495</cx:pt>
          <cx:pt idx="109907">460</cx:pt>
          <cx:pt idx="109908">430</cx:pt>
          <cx:pt idx="109909">446</cx:pt>
          <cx:pt idx="109910">439</cx:pt>
          <cx:pt idx="109911">460</cx:pt>
          <cx:pt idx="109912">460</cx:pt>
          <cx:pt idx="109913">424</cx:pt>
          <cx:pt idx="109914">409</cx:pt>
          <cx:pt idx="109915">404</cx:pt>
          <cx:pt idx="109916">347</cx:pt>
          <cx:pt idx="109917">191</cx:pt>
          <cx:pt idx="109918">139</cx:pt>
          <cx:pt idx="109919">97</cx:pt>
          <cx:pt idx="109920">71</cx:pt>
          <cx:pt idx="109921">55</cx:pt>
          <cx:pt idx="109922">77</cx:pt>
          <cx:pt idx="109923">114</cx:pt>
          <cx:pt idx="109924">246</cx:pt>
          <cx:pt idx="109925">422</cx:pt>
          <cx:pt idx="109926">393</cx:pt>
          <cx:pt idx="109927">388</cx:pt>
          <cx:pt idx="109928">427</cx:pt>
          <cx:pt idx="109929">490</cx:pt>
          <cx:pt idx="109930">510</cx:pt>
          <cx:pt idx="109931">498</cx:pt>
          <cx:pt idx="109932">440</cx:pt>
          <cx:pt idx="109933">464</cx:pt>
          <cx:pt idx="109934">419</cx:pt>
          <cx:pt idx="109935">435</cx:pt>
          <cx:pt idx="109936">432</cx:pt>
          <cx:pt idx="109937">403</cx:pt>
          <cx:pt idx="109938">373</cx:pt>
          <cx:pt idx="109939">395</cx:pt>
          <cx:pt idx="109940">338</cx:pt>
          <cx:pt idx="109941">235</cx:pt>
          <cx:pt idx="109942">157</cx:pt>
          <cx:pt idx="109943">78</cx:pt>
          <cx:pt idx="109944">72</cx:pt>
          <cx:pt idx="109945">55</cx:pt>
          <cx:pt idx="109946">100</cx:pt>
          <cx:pt idx="109947">152</cx:pt>
          <cx:pt idx="109948">231</cx:pt>
          <cx:pt idx="109949">417</cx:pt>
          <cx:pt idx="109950">390</cx:pt>
          <cx:pt idx="109951">411</cx:pt>
          <cx:pt idx="109952">427</cx:pt>
          <cx:pt idx="109953">490</cx:pt>
          <cx:pt idx="109954">462</cx:pt>
          <cx:pt idx="109955">484</cx:pt>
          <cx:pt idx="109956">438</cx:pt>
          <cx:pt idx="109957">457</cx:pt>
          <cx:pt idx="109958">448</cx:pt>
          <cx:pt idx="109959">441</cx:pt>
          <cx:pt idx="109960">461</cx:pt>
          <cx:pt idx="109961">416</cx:pt>
          <cx:pt idx="109962">380</cx:pt>
          <cx:pt idx="109963">400</cx:pt>
          <cx:pt idx="109964">342</cx:pt>
          <cx:pt idx="109965">203</cx:pt>
          <cx:pt idx="109966">151</cx:pt>
          <cx:pt idx="109967">101</cx:pt>
          <cx:pt idx="109968">67</cx:pt>
          <cx:pt idx="109969">54</cx:pt>
          <cx:pt idx="109970">98</cx:pt>
          <cx:pt idx="109971">145</cx:pt>
          <cx:pt idx="109972">258</cx:pt>
          <cx:pt idx="109973">404</cx:pt>
          <cx:pt idx="109974">380</cx:pt>
          <cx:pt idx="109975">405</cx:pt>
          <cx:pt idx="109976">447</cx:pt>
          <cx:pt idx="109977">488</cx:pt>
          <cx:pt idx="109978">479</cx:pt>
          <cx:pt idx="109979">481</cx:pt>
          <cx:pt idx="109980">419</cx:pt>
          <cx:pt idx="109981">435</cx:pt>
          <cx:pt idx="109982">428</cx:pt>
          <cx:pt idx="109983">425</cx:pt>
          <cx:pt idx="109984">409</cx:pt>
          <cx:pt idx="109985">432</cx:pt>
          <cx:pt idx="109986">373</cx:pt>
          <cx:pt idx="109987">349</cx:pt>
          <cx:pt idx="109988">349</cx:pt>
          <cx:pt idx="109989">292</cx:pt>
          <cx:pt idx="109990">189</cx:pt>
          <cx:pt idx="109991">122</cx:pt>
          <cx:pt idx="109992">71</cx:pt>
          <cx:pt idx="109993">57</cx:pt>
          <cx:pt idx="109994">84</cx:pt>
          <cx:pt idx="109995">153</cx:pt>
          <cx:pt idx="109996">222</cx:pt>
          <cx:pt idx="109997">402</cx:pt>
          <cx:pt idx="109998">393</cx:pt>
          <cx:pt idx="109999">415</cx:pt>
          <cx:pt idx="110000">457</cx:pt>
          <cx:pt idx="110001">500</cx:pt>
          <cx:pt idx="110002">524</cx:pt>
          <cx:pt idx="110003">492</cx:pt>
          <cx:pt idx="110004">437</cx:pt>
          <cx:pt idx="110005">422</cx:pt>
          <cx:pt idx="110006">426</cx:pt>
          <cx:pt idx="110007">415</cx:pt>
          <cx:pt idx="110008">412</cx:pt>
          <cx:pt idx="110009">411</cx:pt>
          <cx:pt idx="110010">385</cx:pt>
          <cx:pt idx="110011">399</cx:pt>
          <cx:pt idx="110012">355</cx:pt>
          <cx:pt idx="110013">290</cx:pt>
          <cx:pt idx="110014">182</cx:pt>
          <cx:pt idx="110015">101</cx:pt>
          <cx:pt idx="110016">53</cx:pt>
          <cx:pt idx="110017">48</cx:pt>
          <cx:pt idx="110018">104</cx:pt>
          <cx:pt idx="110019">149</cx:pt>
          <cx:pt idx="110020">252</cx:pt>
          <cx:pt idx="110021">426</cx:pt>
          <cx:pt idx="110022">399</cx:pt>
          <cx:pt idx="110023">395</cx:pt>
          <cx:pt idx="110024">473</cx:pt>
          <cx:pt idx="110025">480</cx:pt>
          <cx:pt idx="110026">500</cx:pt>
          <cx:pt idx="110027">499</cx:pt>
          <cx:pt idx="110028">451</cx:pt>
          <cx:pt idx="110029">479</cx:pt>
          <cx:pt idx="110030">452</cx:pt>
          <cx:pt idx="110031">440</cx:pt>
          <cx:pt idx="110032">455</cx:pt>
          <cx:pt idx="110033">387</cx:pt>
          <cx:pt idx="110034">377</cx:pt>
          <cx:pt idx="110035">361</cx:pt>
          <cx:pt idx="110036">335</cx:pt>
          <cx:pt idx="110037">247</cx:pt>
          <cx:pt idx="110038">164</cx:pt>
          <cx:pt idx="110039">70</cx:pt>
          <cx:pt idx="110040">46</cx:pt>
          <cx:pt idx="110041">49</cx:pt>
          <cx:pt idx="110042">72</cx:pt>
          <cx:pt idx="110043">132</cx:pt>
          <cx:pt idx="110044">241</cx:pt>
          <cx:pt idx="110045">402</cx:pt>
          <cx:pt idx="110046">387</cx:pt>
          <cx:pt idx="110047">406</cx:pt>
          <cx:pt idx="110048">406</cx:pt>
          <cx:pt idx="110049">474</cx:pt>
          <cx:pt idx="110050">503</cx:pt>
          <cx:pt idx="110051">461</cx:pt>
          <cx:pt idx="110052">407</cx:pt>
          <cx:pt idx="110053">407</cx:pt>
          <cx:pt idx="110054">393</cx:pt>
          <cx:pt idx="110055">393</cx:pt>
          <cx:pt idx="110056">403</cx:pt>
          <cx:pt idx="110057">394</cx:pt>
          <cx:pt idx="110058">365</cx:pt>
          <cx:pt idx="110059">369</cx:pt>
          <cx:pt idx="110060">322</cx:pt>
          <cx:pt idx="110061">275</cx:pt>
          <cx:pt idx="110062">200</cx:pt>
          <cx:pt idx="110063">135</cx:pt>
          <cx:pt idx="110064">78</cx:pt>
          <cx:pt idx="110065">65</cx:pt>
          <cx:pt idx="110066">76</cx:pt>
          <cx:pt idx="110067">125</cx:pt>
          <cx:pt idx="110068">223</cx:pt>
          <cx:pt idx="110069">359</cx:pt>
          <cx:pt idx="110070">363</cx:pt>
          <cx:pt idx="110071">381</cx:pt>
          <cx:pt idx="110072">391</cx:pt>
          <cx:pt idx="110073">444</cx:pt>
          <cx:pt idx="110074">513</cx:pt>
          <cx:pt idx="110075">496</cx:pt>
          <cx:pt idx="110076">443</cx:pt>
          <cx:pt idx="110077">457</cx:pt>
          <cx:pt idx="110078">437</cx:pt>
          <cx:pt idx="110079">463</cx:pt>
          <cx:pt idx="110080">457</cx:pt>
          <cx:pt idx="110081">416</cx:pt>
          <cx:pt idx="110082">395</cx:pt>
          <cx:pt idx="110083">400</cx:pt>
          <cx:pt idx="110084">339</cx:pt>
          <cx:pt idx="110085">219</cx:pt>
          <cx:pt idx="110086">158</cx:pt>
          <cx:pt idx="110087">106</cx:pt>
          <cx:pt idx="110088">68</cx:pt>
          <cx:pt idx="110089">50</cx:pt>
          <cx:pt idx="110090">78</cx:pt>
          <cx:pt idx="110091">113</cx:pt>
          <cx:pt idx="110092">251</cx:pt>
          <cx:pt idx="110093">426</cx:pt>
          <cx:pt idx="110094">406</cx:pt>
          <cx:pt idx="110095">392</cx:pt>
          <cx:pt idx="110096">448</cx:pt>
          <cx:pt idx="110097">507</cx:pt>
          <cx:pt idx="110098">516</cx:pt>
          <cx:pt idx="110099">494</cx:pt>
          <cx:pt idx="110100">457</cx:pt>
          <cx:pt idx="110101">453</cx:pt>
          <cx:pt idx="110102">464</cx:pt>
          <cx:pt idx="110103">457</cx:pt>
          <cx:pt idx="110104">450</cx:pt>
          <cx:pt idx="110105">465</cx:pt>
          <cx:pt idx="110106">384</cx:pt>
          <cx:pt idx="110107">401</cx:pt>
          <cx:pt idx="110108">357</cx:pt>
          <cx:pt idx="110109">261</cx:pt>
          <cx:pt idx="110110">165</cx:pt>
          <cx:pt idx="110111">84</cx:pt>
          <cx:pt idx="110112">53</cx:pt>
          <cx:pt idx="110113">53</cx:pt>
          <cx:pt idx="110114">97</cx:pt>
          <cx:pt idx="110115">154</cx:pt>
          <cx:pt idx="110116">244</cx:pt>
          <cx:pt idx="110117">407</cx:pt>
          <cx:pt idx="110118">378</cx:pt>
          <cx:pt idx="110119">391</cx:pt>
          <cx:pt idx="110120">427</cx:pt>
          <cx:pt idx="110121">489</cx:pt>
          <cx:pt idx="110122">484</cx:pt>
          <cx:pt idx="110123">497</cx:pt>
          <cx:pt idx="110124">428</cx:pt>
          <cx:pt idx="110125">462</cx:pt>
          <cx:pt idx="110126">453</cx:pt>
          <cx:pt idx="110127">457</cx:pt>
          <cx:pt idx="110128">456</cx:pt>
          <cx:pt idx="110129">417</cx:pt>
          <cx:pt idx="110130">378</cx:pt>
          <cx:pt idx="110131">423</cx:pt>
          <cx:pt idx="110132">370</cx:pt>
          <cx:pt idx="110133">230</cx:pt>
          <cx:pt idx="110134">152</cx:pt>
          <cx:pt idx="110135">69</cx:pt>
          <cx:pt idx="110136">46</cx:pt>
          <cx:pt idx="110137">59</cx:pt>
          <cx:pt idx="110138">97</cx:pt>
          <cx:pt idx="110139">134</cx:pt>
          <cx:pt idx="110140">247</cx:pt>
          <cx:pt idx="110141">403</cx:pt>
          <cx:pt idx="110142">400</cx:pt>
          <cx:pt idx="110143">391</cx:pt>
          <cx:pt idx="110144">464</cx:pt>
          <cx:pt idx="110145">514</cx:pt>
          <cx:pt idx="110146">505</cx:pt>
          <cx:pt idx="110147">483</cx:pt>
          <cx:pt idx="110148">441</cx:pt>
          <cx:pt idx="110149">460</cx:pt>
          <cx:pt idx="110150">473</cx:pt>
          <cx:pt idx="110151">489</cx:pt>
          <cx:pt idx="110152">490</cx:pt>
          <cx:pt idx="110153">450</cx:pt>
          <cx:pt idx="110154">406</cx:pt>
          <cx:pt idx="110155">419</cx:pt>
          <cx:pt idx="110156">349</cx:pt>
          <cx:pt idx="110157">234</cx:pt>
          <cx:pt idx="110158">162</cx:pt>
          <cx:pt idx="110159">111</cx:pt>
          <cx:pt idx="110160">59</cx:pt>
          <cx:pt idx="110161">51</cx:pt>
          <cx:pt idx="110162">94</cx:pt>
          <cx:pt idx="110163">146</cx:pt>
          <cx:pt idx="110164">254</cx:pt>
          <cx:pt idx="110165">432</cx:pt>
          <cx:pt idx="110166">400</cx:pt>
          <cx:pt idx="110167">382</cx:pt>
          <cx:pt idx="110168">436</cx:pt>
          <cx:pt idx="110169">485</cx:pt>
          <cx:pt idx="110170">499</cx:pt>
          <cx:pt idx="110171">500</cx:pt>
          <cx:pt idx="110172">427</cx:pt>
          <cx:pt idx="110173">426</cx:pt>
          <cx:pt idx="110174">430</cx:pt>
          <cx:pt idx="110175">431</cx:pt>
          <cx:pt idx="110176">439</cx:pt>
          <cx:pt idx="110177">388</cx:pt>
          <cx:pt idx="110178">374</cx:pt>
          <cx:pt idx="110179">382</cx:pt>
          <cx:pt idx="110180">359</cx:pt>
          <cx:pt idx="110181">266</cx:pt>
          <cx:pt idx="110182">164</cx:pt>
          <cx:pt idx="110183">96</cx:pt>
          <cx:pt idx="110184">43</cx:pt>
          <cx:pt idx="110185">44</cx:pt>
          <cx:pt idx="110186">92</cx:pt>
          <cx:pt idx="110187">139</cx:pt>
          <cx:pt idx="110188">244</cx:pt>
          <cx:pt idx="110189">413</cx:pt>
          <cx:pt idx="110190">426</cx:pt>
          <cx:pt idx="110191">405</cx:pt>
          <cx:pt idx="110192">465</cx:pt>
          <cx:pt idx="110193">469</cx:pt>
          <cx:pt idx="110194">472</cx:pt>
          <cx:pt idx="110195">479</cx:pt>
          <cx:pt idx="110196">451</cx:pt>
          <cx:pt idx="110197">435</cx:pt>
          <cx:pt idx="110198">448</cx:pt>
          <cx:pt idx="110199">455</cx:pt>
          <cx:pt idx="110200">441</cx:pt>
          <cx:pt idx="110201">423</cx:pt>
          <cx:pt idx="110202">364</cx:pt>
          <cx:pt idx="110203">408</cx:pt>
          <cx:pt idx="110204">356</cx:pt>
          <cx:pt idx="110205">244</cx:pt>
          <cx:pt idx="110206">162</cx:pt>
          <cx:pt idx="110207">73</cx:pt>
          <cx:pt idx="110208">40</cx:pt>
          <cx:pt idx="110209">39</cx:pt>
          <cx:pt idx="110210">76</cx:pt>
          <cx:pt idx="110211">150</cx:pt>
          <cx:pt idx="110212">229</cx:pt>
          <cx:pt idx="110213">421</cx:pt>
          <cx:pt idx="110214">391</cx:pt>
          <cx:pt idx="110215">401</cx:pt>
          <cx:pt idx="110216">451</cx:pt>
          <cx:pt idx="110217">477</cx:pt>
          <cx:pt idx="110218">483</cx:pt>
          <cx:pt idx="110219">492</cx:pt>
          <cx:pt idx="110220">432</cx:pt>
          <cx:pt idx="110221">437</cx:pt>
          <cx:pt idx="110222">433</cx:pt>
          <cx:pt idx="110223">439</cx:pt>
          <cx:pt idx="110224">450</cx:pt>
          <cx:pt idx="110225">406</cx:pt>
          <cx:pt idx="110226">355</cx:pt>
          <cx:pt idx="110227">358</cx:pt>
          <cx:pt idx="110228">314</cx:pt>
          <cx:pt idx="110229">229</cx:pt>
          <cx:pt idx="110230">175</cx:pt>
          <cx:pt idx="110231">119</cx:pt>
          <cx:pt idx="110232">66</cx:pt>
          <cx:pt idx="110233">51</cx:pt>
          <cx:pt idx="110234">79</cx:pt>
          <cx:pt idx="110235">131</cx:pt>
          <cx:pt idx="110236">238</cx:pt>
          <cx:pt idx="110237">386</cx:pt>
          <cx:pt idx="110238">389</cx:pt>
          <cx:pt idx="110239">398</cx:pt>
          <cx:pt idx="110240">426</cx:pt>
          <cx:pt idx="110241">465</cx:pt>
          <cx:pt idx="110242">502</cx:pt>
          <cx:pt idx="110243">494</cx:pt>
          <cx:pt idx="110244">441</cx:pt>
          <cx:pt idx="110245">433</cx:pt>
          <cx:pt idx="110246">416</cx:pt>
          <cx:pt idx="110247">446</cx:pt>
          <cx:pt idx="110248">441</cx:pt>
          <cx:pt idx="110249">405</cx:pt>
          <cx:pt idx="110250">353</cx:pt>
          <cx:pt idx="110251">390</cx:pt>
          <cx:pt idx="110252">343</cx:pt>
          <cx:pt idx="110253">239</cx:pt>
          <cx:pt idx="110254">166</cx:pt>
          <cx:pt idx="110255">99</cx:pt>
          <cx:pt idx="110256">71</cx:pt>
          <cx:pt idx="110257">47</cx:pt>
          <cx:pt idx="110258">84</cx:pt>
          <cx:pt idx="110259">118</cx:pt>
          <cx:pt idx="110260">242</cx:pt>
          <cx:pt idx="110261">394</cx:pt>
          <cx:pt idx="110262">398</cx:pt>
          <cx:pt idx="110263">382</cx:pt>
          <cx:pt idx="110264">453</cx:pt>
          <cx:pt idx="110265">518</cx:pt>
          <cx:pt idx="110266">508</cx:pt>
          <cx:pt idx="110267">452</cx:pt>
          <cx:pt idx="110268">441</cx:pt>
          <cx:pt idx="110269">441</cx:pt>
          <cx:pt idx="110270">469</cx:pt>
          <cx:pt idx="110271">443</cx:pt>
          <cx:pt idx="110272">440</cx:pt>
          <cx:pt idx="110273">411</cx:pt>
          <cx:pt idx="110274">349</cx:pt>
          <cx:pt idx="110275">406</cx:pt>
          <cx:pt idx="110276">330</cx:pt>
          <cx:pt idx="110277">223</cx:pt>
          <cx:pt idx="110278">125</cx:pt>
          <cx:pt idx="110279">71</cx:pt>
          <cx:pt idx="110280">49</cx:pt>
          <cx:pt idx="110281">55</cx:pt>
          <cx:pt idx="110282">94</cx:pt>
          <cx:pt idx="110283">146</cx:pt>
          <cx:pt idx="110284">245</cx:pt>
          <cx:pt idx="110285">392</cx:pt>
          <cx:pt idx="110286">368</cx:pt>
          <cx:pt idx="110287">381</cx:pt>
          <cx:pt idx="110288">396</cx:pt>
          <cx:pt idx="110289">463</cx:pt>
          <cx:pt idx="110290">503</cx:pt>
          <cx:pt idx="110291">505</cx:pt>
          <cx:pt idx="110292">422</cx:pt>
          <cx:pt idx="110293">450</cx:pt>
          <cx:pt idx="110294">452</cx:pt>
          <cx:pt idx="110295">428</cx:pt>
          <cx:pt idx="110296">450</cx:pt>
          <cx:pt idx="110297">408</cx:pt>
          <cx:pt idx="110298">361</cx:pt>
          <cx:pt idx="110299">365</cx:pt>
          <cx:pt idx="110300">338</cx:pt>
          <cx:pt idx="110301">261</cx:pt>
          <cx:pt idx="110302">178</cx:pt>
          <cx:pt idx="110303">109</cx:pt>
          <cx:pt idx="110304">54</cx:pt>
          <cx:pt idx="110305">57</cx:pt>
          <cx:pt idx="110306">97</cx:pt>
          <cx:pt idx="110307">154</cx:pt>
          <cx:pt idx="110308">238</cx:pt>
          <cx:pt idx="110309">388</cx:pt>
          <cx:pt idx="110310">397</cx:pt>
          <cx:pt idx="110311">398</cx:pt>
          <cx:pt idx="110312">440</cx:pt>
          <cx:pt idx="110313">498</cx:pt>
          <cx:pt idx="110314">491</cx:pt>
          <cx:pt idx="110315">454</cx:pt>
          <cx:pt idx="110316">432</cx:pt>
          <cx:pt idx="110317">441</cx:pt>
          <cx:pt idx="110318">452</cx:pt>
          <cx:pt idx="110319">447</cx:pt>
          <cx:pt idx="110320">452</cx:pt>
          <cx:pt idx="110321">439</cx:pt>
          <cx:pt idx="110322">378</cx:pt>
          <cx:pt idx="110323">390</cx:pt>
          <cx:pt idx="110324">334</cx:pt>
          <cx:pt idx="110325">224</cx:pt>
          <cx:pt idx="110326">163</cx:pt>
          <cx:pt idx="110327">102</cx:pt>
          <cx:pt idx="110328">52</cx:pt>
          <cx:pt idx="110329">52</cx:pt>
          <cx:pt idx="110330">89</cx:pt>
          <cx:pt idx="110331">139</cx:pt>
          <cx:pt idx="110332">244</cx:pt>
          <cx:pt idx="110333">409</cx:pt>
          <cx:pt idx="110334">374</cx:pt>
          <cx:pt idx="110335">391</cx:pt>
          <cx:pt idx="110336">437</cx:pt>
          <cx:pt idx="110337">488</cx:pt>
          <cx:pt idx="110338">483</cx:pt>
          <cx:pt idx="110339">476</cx:pt>
          <cx:pt idx="110340">415</cx:pt>
          <cx:pt idx="110341">435</cx:pt>
          <cx:pt idx="110342">438</cx:pt>
          <cx:pt idx="110343">448</cx:pt>
          <cx:pt idx="110344">451</cx:pt>
          <cx:pt idx="110345">393</cx:pt>
          <cx:pt idx="110346">352</cx:pt>
          <cx:pt idx="110347">400</cx:pt>
          <cx:pt idx="110348">353</cx:pt>
          <cx:pt idx="110349">245</cx:pt>
          <cx:pt idx="110350">155</cx:pt>
          <cx:pt idx="110351">98</cx:pt>
          <cx:pt idx="110352">55</cx:pt>
          <cx:pt idx="110353">43</cx:pt>
          <cx:pt idx="110354">95</cx:pt>
          <cx:pt idx="110355">137</cx:pt>
          <cx:pt idx="110356">248</cx:pt>
          <cx:pt idx="110357">415</cx:pt>
          <cx:pt idx="110358">418</cx:pt>
          <cx:pt idx="110359">410</cx:pt>
          <cx:pt idx="110360">442</cx:pt>
          <cx:pt idx="110361">491</cx:pt>
          <cx:pt idx="110362">493</cx:pt>
          <cx:pt idx="110363">513</cx:pt>
          <cx:pt idx="110364">438</cx:pt>
          <cx:pt idx="110365">433</cx:pt>
          <cx:pt idx="110366">442</cx:pt>
          <cx:pt idx="110367">443</cx:pt>
          <cx:pt idx="110368">443</cx:pt>
          <cx:pt idx="110369">400</cx:pt>
          <cx:pt idx="110370">371</cx:pt>
          <cx:pt idx="110371">376</cx:pt>
          <cx:pt idx="110372">356</cx:pt>
          <cx:pt idx="110373">222</cx:pt>
          <cx:pt idx="110374">154</cx:pt>
          <cx:pt idx="110375">69</cx:pt>
          <cx:pt idx="110376">48</cx:pt>
          <cx:pt idx="110377">34</cx:pt>
          <cx:pt idx="110378">72</cx:pt>
          <cx:pt idx="110379">148</cx:pt>
          <cx:pt idx="110380">213</cx:pt>
          <cx:pt idx="110381">409</cx:pt>
          <cx:pt idx="110382">407</cx:pt>
          <cx:pt idx="110383">431</cx:pt>
          <cx:pt idx="110384">440</cx:pt>
          <cx:pt idx="110385">468</cx:pt>
          <cx:pt idx="110386">500</cx:pt>
          <cx:pt idx="110387">478</cx:pt>
          <cx:pt idx="110388">419</cx:pt>
          <cx:pt idx="110389">423</cx:pt>
          <cx:pt idx="110390">423</cx:pt>
          <cx:pt idx="110391">432</cx:pt>
          <cx:pt idx="110392">439</cx:pt>
          <cx:pt idx="110393">416</cx:pt>
          <cx:pt idx="110394">389</cx:pt>
          <cx:pt idx="110395">380</cx:pt>
          <cx:pt idx="110396">354</cx:pt>
          <cx:pt idx="110397">252</cx:pt>
          <cx:pt idx="110398">171</cx:pt>
          <cx:pt idx="110399">117</cx:pt>
          <cx:pt idx="110400">78</cx:pt>
          <cx:pt idx="110401">60</cx:pt>
          <cx:pt idx="110402">76</cx:pt>
          <cx:pt idx="110403">140</cx:pt>
          <cx:pt idx="110404">238</cx:pt>
          <cx:pt idx="110405">394</cx:pt>
          <cx:pt idx="110406">379</cx:pt>
          <cx:pt idx="110407">384</cx:pt>
          <cx:pt idx="110408">407</cx:pt>
          <cx:pt idx="110409">455</cx:pt>
          <cx:pt idx="110410">522</cx:pt>
          <cx:pt idx="110411">504</cx:pt>
          <cx:pt idx="110412">455</cx:pt>
          <cx:pt idx="110413">447</cx:pt>
          <cx:pt idx="110414">426</cx:pt>
          <cx:pt idx="110415">413</cx:pt>
          <cx:pt idx="110416">446</cx:pt>
          <cx:pt idx="110417">438</cx:pt>
          <cx:pt idx="110418">364</cx:pt>
          <cx:pt idx="110419">386</cx:pt>
          <cx:pt idx="110420">351</cx:pt>
          <cx:pt idx="110421">213</cx:pt>
          <cx:pt idx="110422">140</cx:pt>
          <cx:pt idx="110423">95</cx:pt>
          <cx:pt idx="110424">71</cx:pt>
          <cx:pt idx="110425">52</cx:pt>
          <cx:pt idx="110426">68</cx:pt>
          <cx:pt idx="110427">119</cx:pt>
          <cx:pt idx="110428">249</cx:pt>
          <cx:pt idx="110429">407</cx:pt>
          <cx:pt idx="110430">422</cx:pt>
          <cx:pt idx="110431">384</cx:pt>
          <cx:pt idx="110432">457</cx:pt>
          <cx:pt idx="110433">482</cx:pt>
          <cx:pt idx="110434">508</cx:pt>
          <cx:pt idx="110435">472</cx:pt>
          <cx:pt idx="110436">424</cx:pt>
          <cx:pt idx="110437">458</cx:pt>
          <cx:pt idx="110438">451</cx:pt>
          <cx:pt idx="110439">433</cx:pt>
          <cx:pt idx="110440">456</cx:pt>
          <cx:pt idx="110441">399</cx:pt>
          <cx:pt idx="110442">377</cx:pt>
          <cx:pt idx="110443">394</cx:pt>
          <cx:pt idx="110444">340</cx:pt>
          <cx:pt idx="110445">213</cx:pt>
          <cx:pt idx="110446">147</cx:pt>
          <cx:pt idx="110447">67</cx:pt>
          <cx:pt idx="110448">51</cx:pt>
          <cx:pt idx="110449">46</cx:pt>
          <cx:pt idx="110450">93</cx:pt>
          <cx:pt idx="110451">134</cx:pt>
          <cx:pt idx="110452">240</cx:pt>
          <cx:pt idx="110453">401</cx:pt>
          <cx:pt idx="110454">378</cx:pt>
          <cx:pt idx="110455">418</cx:pt>
          <cx:pt idx="110456">418</cx:pt>
          <cx:pt idx="110457">484</cx:pt>
          <cx:pt idx="110458">476</cx:pt>
          <cx:pt idx="110459">457</cx:pt>
          <cx:pt idx="110460">426</cx:pt>
          <cx:pt idx="110461">431</cx:pt>
          <cx:pt idx="110462">448</cx:pt>
          <cx:pt idx="110463">418</cx:pt>
          <cx:pt idx="110464">435</cx:pt>
          <cx:pt idx="110465">430</cx:pt>
          <cx:pt idx="110466">362</cx:pt>
          <cx:pt idx="110467">396</cx:pt>
          <cx:pt idx="110468">332</cx:pt>
          <cx:pt idx="110469">224</cx:pt>
          <cx:pt idx="110470">145</cx:pt>
          <cx:pt idx="110471">84</cx:pt>
          <cx:pt idx="110472">50</cx:pt>
          <cx:pt idx="110473">59</cx:pt>
          <cx:pt idx="110474">96</cx:pt>
          <cx:pt idx="110475">139</cx:pt>
          <cx:pt idx="110476">243</cx:pt>
          <cx:pt idx="110477">397</cx:pt>
          <cx:pt idx="110478">386</cx:pt>
          <cx:pt idx="110479">388</cx:pt>
          <cx:pt idx="110480">453</cx:pt>
          <cx:pt idx="110481">492</cx:pt>
          <cx:pt idx="110482">489</cx:pt>
          <cx:pt idx="110483">449</cx:pt>
          <cx:pt idx="110484">456</cx:pt>
          <cx:pt idx="110485">447</cx:pt>
          <cx:pt idx="110486">449</cx:pt>
          <cx:pt idx="110487">483</cx:pt>
          <cx:pt idx="110488">478</cx:pt>
          <cx:pt idx="110489">422</cx:pt>
          <cx:pt idx="110490">380</cx:pt>
          <cx:pt idx="110491">390</cx:pt>
          <cx:pt idx="110492">325</cx:pt>
          <cx:pt idx="110493">228</cx:pt>
          <cx:pt idx="110494">170</cx:pt>
          <cx:pt idx="110495">99</cx:pt>
          <cx:pt idx="110496">52</cx:pt>
          <cx:pt idx="110497">53</cx:pt>
          <cx:pt idx="110498">94</cx:pt>
          <cx:pt idx="110499">136</cx:pt>
          <cx:pt idx="110500">237</cx:pt>
          <cx:pt idx="110501">413</cx:pt>
          <cx:pt idx="110502">381</cx:pt>
          <cx:pt idx="110503">369</cx:pt>
          <cx:pt idx="110504">433</cx:pt>
          <cx:pt idx="110505">483</cx:pt>
          <cx:pt idx="110506">496</cx:pt>
          <cx:pt idx="110507">476</cx:pt>
          <cx:pt idx="110508">422</cx:pt>
          <cx:pt idx="110509">442</cx:pt>
          <cx:pt idx="110510">420</cx:pt>
          <cx:pt idx="110511">422</cx:pt>
          <cx:pt idx="110512">439</cx:pt>
          <cx:pt idx="110513">419</cx:pt>
          <cx:pt idx="110514">366</cx:pt>
          <cx:pt idx="110515">411</cx:pt>
          <cx:pt idx="110516">371</cx:pt>
          <cx:pt idx="110517">231</cx:pt>
          <cx:pt idx="110518">167</cx:pt>
          <cx:pt idx="110519">94</cx:pt>
          <cx:pt idx="110520">50</cx:pt>
          <cx:pt idx="110521">53</cx:pt>
          <cx:pt idx="110522">95</cx:pt>
          <cx:pt idx="110523">145</cx:pt>
          <cx:pt idx="110524">244</cx:pt>
          <cx:pt idx="110525">406</cx:pt>
          <cx:pt idx="110526">392</cx:pt>
          <cx:pt idx="110527">392</cx:pt>
          <cx:pt idx="110528">437</cx:pt>
          <cx:pt idx="110529">467</cx:pt>
          <cx:pt idx="110530">492</cx:pt>
          <cx:pt idx="110531">494</cx:pt>
          <cx:pt idx="110532">471</cx:pt>
          <cx:pt idx="110533">461</cx:pt>
          <cx:pt idx="110534">447</cx:pt>
          <cx:pt idx="110535">443</cx:pt>
          <cx:pt idx="110536">440</cx:pt>
          <cx:pt idx="110537">412</cx:pt>
          <cx:pt idx="110538">384</cx:pt>
          <cx:pt idx="110539">384</cx:pt>
          <cx:pt idx="110540">366</cx:pt>
          <cx:pt idx="110541">259</cx:pt>
          <cx:pt idx="110542">160</cx:pt>
          <cx:pt idx="110543">82</cx:pt>
          <cx:pt idx="110544">46</cx:pt>
          <cx:pt idx="110545">48</cx:pt>
          <cx:pt idx="110546">72</cx:pt>
          <cx:pt idx="110547">140</cx:pt>
          <cx:pt idx="110548">251</cx:pt>
          <cx:pt idx="110549">402</cx:pt>
          <cx:pt idx="110550">390</cx:pt>
          <cx:pt idx="110551">383</cx:pt>
          <cx:pt idx="110552">446</cx:pt>
          <cx:pt idx="110553">478</cx:pt>
          <cx:pt idx="110554">459</cx:pt>
          <cx:pt idx="110555">449</cx:pt>
          <cx:pt idx="110556">436</cx:pt>
          <cx:pt idx="110557">418</cx:pt>
          <cx:pt idx="110558">431</cx:pt>
          <cx:pt idx="110559">434</cx:pt>
          <cx:pt idx="110560">422</cx:pt>
          <cx:pt idx="110561">396</cx:pt>
          <cx:pt idx="110562">378</cx:pt>
          <cx:pt idx="110563">365</cx:pt>
          <cx:pt idx="110564">341</cx:pt>
          <cx:pt idx="110565">228</cx:pt>
          <cx:pt idx="110566">186</cx:pt>
          <cx:pt idx="110567">114</cx:pt>
          <cx:pt idx="110568">74</cx:pt>
          <cx:pt idx="110569">50</cx:pt>
          <cx:pt idx="110570">73</cx:pt>
          <cx:pt idx="110571">125</cx:pt>
          <cx:pt idx="110572">248</cx:pt>
          <cx:pt idx="110573">398</cx:pt>
          <cx:pt idx="110574">377</cx:pt>
          <cx:pt idx="110575">384</cx:pt>
          <cx:pt idx="110576">404</cx:pt>
          <cx:pt idx="110577">474</cx:pt>
          <cx:pt idx="110578">478</cx:pt>
          <cx:pt idx="110579">483</cx:pt>
          <cx:pt idx="110580">458</cx:pt>
          <cx:pt idx="110581">469</cx:pt>
          <cx:pt idx="110582">452</cx:pt>
          <cx:pt idx="110583">469</cx:pt>
          <cx:pt idx="110584">448</cx:pt>
          <cx:pt idx="110585">415</cx:pt>
          <cx:pt idx="110586">398</cx:pt>
          <cx:pt idx="110587">387</cx:pt>
          <cx:pt idx="110588">314</cx:pt>
          <cx:pt idx="110589">196</cx:pt>
          <cx:pt idx="110590">140</cx:pt>
          <cx:pt idx="110591">89</cx:pt>
          <cx:pt idx="110592">59</cx:pt>
          <cx:pt idx="110593">42</cx:pt>
          <cx:pt idx="110594">70</cx:pt>
          <cx:pt idx="110595">117</cx:pt>
          <cx:pt idx="110596">246</cx:pt>
          <cx:pt idx="110597">393</cx:pt>
          <cx:pt idx="110598">369</cx:pt>
          <cx:pt idx="110599">391</cx:pt>
          <cx:pt idx="110600">449</cx:pt>
          <cx:pt idx="110601">503</cx:pt>
          <cx:pt idx="110602">481</cx:pt>
          <cx:pt idx="110603">479</cx:pt>
          <cx:pt idx="110604">443</cx:pt>
          <cx:pt idx="110605">478</cx:pt>
          <cx:pt idx="110606">433</cx:pt>
          <cx:pt idx="110607">409</cx:pt>
          <cx:pt idx="110608">430</cx:pt>
          <cx:pt idx="110609">390</cx:pt>
          <cx:pt idx="110610">369</cx:pt>
          <cx:pt idx="110611">382</cx:pt>
          <cx:pt idx="110612">303</cx:pt>
          <cx:pt idx="110613">217</cx:pt>
          <cx:pt idx="110614">140</cx:pt>
          <cx:pt idx="110615">70</cx:pt>
          <cx:pt idx="110616">48</cx:pt>
          <cx:pt idx="110617">41</cx:pt>
          <cx:pt idx="110618">86</cx:pt>
          <cx:pt idx="110619">136</cx:pt>
          <cx:pt idx="110620">248</cx:pt>
          <cx:pt idx="110621">399</cx:pt>
          <cx:pt idx="110622">379</cx:pt>
          <cx:pt idx="110623">373</cx:pt>
          <cx:pt idx="110624">431</cx:pt>
          <cx:pt idx="110625">489</cx:pt>
          <cx:pt idx="110626">460</cx:pt>
          <cx:pt idx="110627">469</cx:pt>
          <cx:pt idx="110628">412</cx:pt>
          <cx:pt idx="110629">399</cx:pt>
          <cx:pt idx="110630">386</cx:pt>
          <cx:pt idx="110631">421</cx:pt>
          <cx:pt idx="110632">434</cx:pt>
          <cx:pt idx="110633">378</cx:pt>
          <cx:pt idx="110634">337</cx:pt>
          <cx:pt idx="110635">395</cx:pt>
          <cx:pt idx="110636">341</cx:pt>
          <cx:pt idx="110637">212</cx:pt>
          <cx:pt idx="110638">149</cx:pt>
          <cx:pt idx="110639">71</cx:pt>
          <cx:pt idx="110640">29</cx:pt>
          <cx:pt idx="110641">49</cx:pt>
          <cx:pt idx="110642">101</cx:pt>
          <cx:pt idx="110643">140</cx:pt>
          <cx:pt idx="110644">236</cx:pt>
          <cx:pt idx="110645">364</cx:pt>
          <cx:pt idx="110646">370</cx:pt>
          <cx:pt idx="110647">382</cx:pt>
          <cx:pt idx="110648">419</cx:pt>
          <cx:pt idx="110649">492</cx:pt>
          <cx:pt idx="110650">496</cx:pt>
          <cx:pt idx="110651">472</cx:pt>
          <cx:pt idx="110652">433</cx:pt>
          <cx:pt idx="110653">455</cx:pt>
          <cx:pt idx="110654">449</cx:pt>
          <cx:pt idx="110655">472</cx:pt>
          <cx:pt idx="110656">465</cx:pt>
          <cx:pt idx="110657">437</cx:pt>
          <cx:pt idx="110658">371</cx:pt>
          <cx:pt idx="110659">370</cx:pt>
          <cx:pt idx="110660">312</cx:pt>
          <cx:pt idx="110661">234</cx:pt>
          <cx:pt idx="110662">156</cx:pt>
          <cx:pt idx="110663">79</cx:pt>
          <cx:pt idx="110664">50</cx:pt>
          <cx:pt idx="110665">59</cx:pt>
          <cx:pt idx="110666">92</cx:pt>
          <cx:pt idx="110667">135</cx:pt>
          <cx:pt idx="110668">231</cx:pt>
          <cx:pt idx="110669">395</cx:pt>
          <cx:pt idx="110670">380</cx:pt>
          <cx:pt idx="110671">387</cx:pt>
          <cx:pt idx="110672">445</cx:pt>
          <cx:pt idx="110673">482</cx:pt>
          <cx:pt idx="110674">461</cx:pt>
          <cx:pt idx="110675">467</cx:pt>
          <cx:pt idx="110676">428</cx:pt>
          <cx:pt idx="110677">422</cx:pt>
          <cx:pt idx="110678">419</cx:pt>
          <cx:pt idx="110679">426</cx:pt>
          <cx:pt idx="110680">421</cx:pt>
          <cx:pt idx="110681">412</cx:pt>
          <cx:pt idx="110682">369</cx:pt>
          <cx:pt idx="110683">412</cx:pt>
          <cx:pt idx="110684">343</cx:pt>
          <cx:pt idx="110685">205</cx:pt>
          <cx:pt idx="110686">146</cx:pt>
          <cx:pt idx="110687">81</cx:pt>
          <cx:pt idx="110688">37</cx:pt>
          <cx:pt idx="110689">53</cx:pt>
          <cx:pt idx="110690">91</cx:pt>
          <cx:pt idx="110691">145</cx:pt>
          <cx:pt idx="110692">253</cx:pt>
          <cx:pt idx="110693">399</cx:pt>
          <cx:pt idx="110694">393</cx:pt>
          <cx:pt idx="110695">403</cx:pt>
          <cx:pt idx="110696">458</cx:pt>
          <cx:pt idx="110697">473</cx:pt>
          <cx:pt idx="110698">453</cx:pt>
          <cx:pt idx="110699">504</cx:pt>
          <cx:pt idx="110700">463</cx:pt>
          <cx:pt idx="110701">443</cx:pt>
          <cx:pt idx="110702">408</cx:pt>
          <cx:pt idx="110703">435</cx:pt>
          <cx:pt idx="110704">415</cx:pt>
          <cx:pt idx="110705">379</cx:pt>
          <cx:pt idx="110706">331</cx:pt>
          <cx:pt idx="110707">358</cx:pt>
          <cx:pt idx="110708">318</cx:pt>
          <cx:pt idx="110709">248</cx:pt>
          <cx:pt idx="110710">181</cx:pt>
          <cx:pt idx="110711">107</cx:pt>
          <cx:pt idx="110712">59</cx:pt>
          <cx:pt idx="110713">47</cx:pt>
          <cx:pt idx="110714">74</cx:pt>
          <cx:pt idx="110715">133</cx:pt>
          <cx:pt idx="110716">240</cx:pt>
          <cx:pt idx="110717">419</cx:pt>
          <cx:pt idx="110718">388</cx:pt>
          <cx:pt idx="110719">378</cx:pt>
          <cx:pt idx="110720">428</cx:pt>
          <cx:pt idx="110721">499</cx:pt>
          <cx:pt idx="110722">513</cx:pt>
          <cx:pt idx="110723">493</cx:pt>
          <cx:pt idx="110724">437</cx:pt>
          <cx:pt idx="110725">441</cx:pt>
          <cx:pt idx="110726">440</cx:pt>
          <cx:pt idx="110727">449</cx:pt>
          <cx:pt idx="110728">442</cx:pt>
          <cx:pt idx="110729">413</cx:pt>
          <cx:pt idx="110730">366</cx:pt>
          <cx:pt idx="110731">361</cx:pt>
          <cx:pt idx="110732">310</cx:pt>
          <cx:pt idx="110733">236</cx:pt>
          <cx:pt idx="110734">189</cx:pt>
          <cx:pt idx="110735">111</cx:pt>
          <cx:pt idx="110736">72</cx:pt>
          <cx:pt idx="110737">53</cx:pt>
          <cx:pt idx="110738">74</cx:pt>
          <cx:pt idx="110739">145</cx:pt>
          <cx:pt idx="110740">232</cx:pt>
          <cx:pt idx="110741">391</cx:pt>
          <cx:pt idx="110742">377</cx:pt>
          <cx:pt idx="110743">392</cx:pt>
          <cx:pt idx="110744">404</cx:pt>
          <cx:pt idx="110745">471</cx:pt>
          <cx:pt idx="110746">528</cx:pt>
          <cx:pt idx="110747">497</cx:pt>
          <cx:pt idx="110748">448</cx:pt>
          <cx:pt idx="110749">476</cx:pt>
          <cx:pt idx="110750">431</cx:pt>
          <cx:pt idx="110751">444</cx:pt>
          <cx:pt idx="110752">441</cx:pt>
          <cx:pt idx="110753">397</cx:pt>
          <cx:pt idx="110754">372</cx:pt>
          <cx:pt idx="110755">375</cx:pt>
          <cx:pt idx="110756">339</cx:pt>
          <cx:pt idx="110757">195</cx:pt>
          <cx:pt idx="110758">133</cx:pt>
          <cx:pt idx="110759">100</cx:pt>
          <cx:pt idx="110760">66</cx:pt>
          <cx:pt idx="110761">47</cx:pt>
          <cx:pt idx="110762">82</cx:pt>
          <cx:pt idx="110763">122</cx:pt>
          <cx:pt idx="110764">236</cx:pt>
          <cx:pt idx="110765">393</cx:pt>
          <cx:pt idx="110766">403</cx:pt>
          <cx:pt idx="110767">375</cx:pt>
          <cx:pt idx="110768">448</cx:pt>
          <cx:pt idx="110769">479</cx:pt>
          <cx:pt idx="110770">497</cx:pt>
          <cx:pt idx="110771">450</cx:pt>
          <cx:pt idx="110772">413</cx:pt>
          <cx:pt idx="110773">463</cx:pt>
          <cx:pt idx="110774">442</cx:pt>
          <cx:pt idx="110775">433</cx:pt>
          <cx:pt idx="110776">435</cx:pt>
          <cx:pt idx="110777">402</cx:pt>
          <cx:pt idx="110778">359</cx:pt>
          <cx:pt idx="110779">401</cx:pt>
          <cx:pt idx="110780">319</cx:pt>
          <cx:pt idx="110781">207</cx:pt>
          <cx:pt idx="110782">147</cx:pt>
          <cx:pt idx="110783">86</cx:pt>
          <cx:pt idx="110784">56</cx:pt>
          <cx:pt idx="110785">40</cx:pt>
          <cx:pt idx="110786">88</cx:pt>
          <cx:pt idx="110787">147</cx:pt>
          <cx:pt idx="110788">222</cx:pt>
          <cx:pt idx="110789">375</cx:pt>
          <cx:pt idx="110790">359</cx:pt>
          <cx:pt idx="110791">346</cx:pt>
          <cx:pt idx="110792">400</cx:pt>
          <cx:pt idx="110793">480</cx:pt>
          <cx:pt idx="110794">464</cx:pt>
          <cx:pt idx="110795">472</cx:pt>
          <cx:pt idx="110796">398</cx:pt>
          <cx:pt idx="110797">423</cx:pt>
          <cx:pt idx="110798">410</cx:pt>
          <cx:pt idx="110799">420</cx:pt>
          <cx:pt idx="110800">426</cx:pt>
          <cx:pt idx="110801">392</cx:pt>
          <cx:pt idx="110802">356</cx:pt>
          <cx:pt idx="110803">375</cx:pt>
          <cx:pt idx="110804">318</cx:pt>
          <cx:pt idx="110805">217</cx:pt>
          <cx:pt idx="110806">170</cx:pt>
          <cx:pt idx="110807">87</cx:pt>
          <cx:pt idx="110808">46</cx:pt>
          <cx:pt idx="110809">56</cx:pt>
          <cx:pt idx="110810">92</cx:pt>
          <cx:pt idx="110811">130</cx:pt>
          <cx:pt idx="110812">237</cx:pt>
          <cx:pt idx="110813">390</cx:pt>
          <cx:pt idx="110814">364</cx:pt>
          <cx:pt idx="110815">386</cx:pt>
          <cx:pt idx="110816">458</cx:pt>
          <cx:pt idx="110817">479</cx:pt>
          <cx:pt idx="110818">487</cx:pt>
          <cx:pt idx="110819">480</cx:pt>
          <cx:pt idx="110820">438</cx:pt>
          <cx:pt idx="110821">450</cx:pt>
          <cx:pt idx="110822">448</cx:pt>
          <cx:pt idx="110823">464</cx:pt>
          <cx:pt idx="110824">473</cx:pt>
          <cx:pt idx="110825">410</cx:pt>
          <cx:pt idx="110826">368</cx:pt>
          <cx:pt idx="110827">403</cx:pt>
          <cx:pt idx="110828">329</cx:pt>
          <cx:pt idx="110829">211</cx:pt>
          <cx:pt idx="110830">160</cx:pt>
          <cx:pt idx="110831">103</cx:pt>
          <cx:pt idx="110832">56</cx:pt>
          <cx:pt idx="110833">51</cx:pt>
          <cx:pt idx="110834">87</cx:pt>
          <cx:pt idx="110835">133</cx:pt>
          <cx:pt idx="110836">232</cx:pt>
          <cx:pt idx="110837">422</cx:pt>
          <cx:pt idx="110838">396</cx:pt>
          <cx:pt idx="110839">376</cx:pt>
          <cx:pt idx="110840">438</cx:pt>
          <cx:pt idx="110841">512</cx:pt>
          <cx:pt idx="110842">489</cx:pt>
          <cx:pt idx="110843">483</cx:pt>
          <cx:pt idx="110844">423</cx:pt>
          <cx:pt idx="110845">462</cx:pt>
          <cx:pt idx="110846">398</cx:pt>
          <cx:pt idx="110847">419</cx:pt>
          <cx:pt idx="110848">435</cx:pt>
          <cx:pt idx="110849">402</cx:pt>
          <cx:pt idx="110850">363</cx:pt>
          <cx:pt idx="110851">398</cx:pt>
          <cx:pt idx="110852">341</cx:pt>
          <cx:pt idx="110853">204</cx:pt>
          <cx:pt idx="110854">148</cx:pt>
          <cx:pt idx="110855">83</cx:pt>
          <cx:pt idx="110856">38</cx:pt>
          <cx:pt idx="110857">42</cx:pt>
          <cx:pt idx="110858">87</cx:pt>
          <cx:pt idx="110859">137</cx:pt>
          <cx:pt idx="110860">269</cx:pt>
          <cx:pt idx="110861">414</cx:pt>
          <cx:pt idx="110862">403</cx:pt>
          <cx:pt idx="110863">398</cx:pt>
          <cx:pt idx="110864">452</cx:pt>
          <cx:pt idx="110865">487</cx:pt>
          <cx:pt idx="110866">496</cx:pt>
          <cx:pt idx="110867">479</cx:pt>
          <cx:pt idx="110868">427</cx:pt>
          <cx:pt idx="110869">446</cx:pt>
          <cx:pt idx="110870">428</cx:pt>
          <cx:pt idx="110871">435</cx:pt>
          <cx:pt idx="110872">424</cx:pt>
          <cx:pt idx="110873">369</cx:pt>
          <cx:pt idx="110874">364</cx:pt>
          <cx:pt idx="110875">380</cx:pt>
          <cx:pt idx="110876">320</cx:pt>
          <cx:pt idx="110877">253</cx:pt>
          <cx:pt idx="110878">162</cx:pt>
          <cx:pt idx="110879">82</cx:pt>
          <cx:pt idx="110880">38</cx:pt>
          <cx:pt idx="110881">34</cx:pt>
          <cx:pt idx="110882">52</cx:pt>
          <cx:pt idx="110883">140</cx:pt>
          <cx:pt idx="110884">230</cx:pt>
          <cx:pt idx="110885">409</cx:pt>
          <cx:pt idx="110886">367</cx:pt>
          <cx:pt idx="110887">388</cx:pt>
          <cx:pt idx="110888">411</cx:pt>
          <cx:pt idx="110889">473</cx:pt>
          <cx:pt idx="110890">488</cx:pt>
          <cx:pt idx="110891">505</cx:pt>
          <cx:pt idx="110892">409</cx:pt>
          <cx:pt idx="110893">442</cx:pt>
          <cx:pt idx="110894">426</cx:pt>
          <cx:pt idx="110895">444</cx:pt>
          <cx:pt idx="110896">458</cx:pt>
          <cx:pt idx="110897">410</cx:pt>
          <cx:pt idx="110898">340</cx:pt>
          <cx:pt idx="110899">369</cx:pt>
          <cx:pt idx="110900">352</cx:pt>
          <cx:pt idx="110901">232</cx:pt>
          <cx:pt idx="110902">178</cx:pt>
          <cx:pt idx="110903">119</cx:pt>
          <cx:pt idx="110904">76</cx:pt>
          <cx:pt idx="110905">46</cx:pt>
          <cx:pt idx="110906">56</cx:pt>
          <cx:pt idx="110907">131</cx:pt>
          <cx:pt idx="110908">247</cx:pt>
          <cx:pt idx="110909">402</cx:pt>
          <cx:pt idx="110910">397</cx:pt>
          <cx:pt idx="110911">396</cx:pt>
          <cx:pt idx="110912">404</cx:pt>
          <cx:pt idx="110913">453</cx:pt>
          <cx:pt idx="110914">498</cx:pt>
          <cx:pt idx="110915">493</cx:pt>
          <cx:pt idx="110916">460</cx:pt>
          <cx:pt idx="110917">487</cx:pt>
          <cx:pt idx="110918">446</cx:pt>
          <cx:pt idx="110919">468</cx:pt>
          <cx:pt idx="110920">439</cx:pt>
          <cx:pt idx="110921">405</cx:pt>
          <cx:pt idx="110922">377</cx:pt>
          <cx:pt idx="110923">420</cx:pt>
          <cx:pt idx="110924">348</cx:pt>
          <cx:pt idx="110925">199</cx:pt>
          <cx:pt idx="110926">156</cx:pt>
          <cx:pt idx="110927">101</cx:pt>
          <cx:pt idx="110928">73</cx:pt>
          <cx:pt idx="110929">49</cx:pt>
          <cx:pt idx="110930">81</cx:pt>
          <cx:pt idx="110931">131</cx:pt>
          <cx:pt idx="110932">248</cx:pt>
          <cx:pt idx="110933">384</cx:pt>
          <cx:pt idx="110934">402</cx:pt>
          <cx:pt idx="110935">390</cx:pt>
          <cx:pt idx="110936">465</cx:pt>
          <cx:pt idx="110937">477</cx:pt>
          <cx:pt idx="110938">491</cx:pt>
          <cx:pt idx="110939">484</cx:pt>
          <cx:pt idx="110940">455</cx:pt>
          <cx:pt idx="110941">439</cx:pt>
          <cx:pt idx="110942">429</cx:pt>
          <cx:pt idx="110943">414</cx:pt>
          <cx:pt idx="110944">434</cx:pt>
          <cx:pt idx="110945">401</cx:pt>
          <cx:pt idx="110946">370</cx:pt>
          <cx:pt idx="110947">390</cx:pt>
          <cx:pt idx="110948">337</cx:pt>
          <cx:pt idx="110949">230</cx:pt>
          <cx:pt idx="110950">142</cx:pt>
          <cx:pt idx="110951">87</cx:pt>
          <cx:pt idx="110952">57</cx:pt>
          <cx:pt idx="110953">62</cx:pt>
          <cx:pt idx="110954">99</cx:pt>
          <cx:pt idx="110955">135</cx:pt>
          <cx:pt idx="110956">263</cx:pt>
          <cx:pt idx="110957">411</cx:pt>
          <cx:pt idx="110958">389</cx:pt>
          <cx:pt idx="110959">393</cx:pt>
          <cx:pt idx="110960">443</cx:pt>
          <cx:pt idx="110961">483</cx:pt>
          <cx:pt idx="110962">482</cx:pt>
          <cx:pt idx="110963">490</cx:pt>
          <cx:pt idx="110964">423</cx:pt>
          <cx:pt idx="110965">459</cx:pt>
          <cx:pt idx="110966">466</cx:pt>
          <cx:pt idx="110967">427</cx:pt>
          <cx:pt idx="110968">453</cx:pt>
          <cx:pt idx="110969">410</cx:pt>
          <cx:pt idx="110970">388</cx:pt>
          <cx:pt idx="110971">401</cx:pt>
          <cx:pt idx="110972">317</cx:pt>
          <cx:pt idx="110973">201</cx:pt>
          <cx:pt idx="110974">156</cx:pt>
          <cx:pt idx="110975">81</cx:pt>
          <cx:pt idx="110976">58</cx:pt>
          <cx:pt idx="110977">62</cx:pt>
          <cx:pt idx="110978">99</cx:pt>
          <cx:pt idx="110979">145</cx:pt>
          <cx:pt idx="110980">241</cx:pt>
          <cx:pt idx="110981">383</cx:pt>
          <cx:pt idx="110982">374</cx:pt>
          <cx:pt idx="110983">371</cx:pt>
          <cx:pt idx="110984">435</cx:pt>
          <cx:pt idx="110985">477</cx:pt>
          <cx:pt idx="110986">473</cx:pt>
          <cx:pt idx="110987">456</cx:pt>
          <cx:pt idx="110988">456</cx:pt>
          <cx:pt idx="110989">430</cx:pt>
          <cx:pt idx="110990">452</cx:pt>
          <cx:pt idx="110991">461</cx:pt>
          <cx:pt idx="110992">470</cx:pt>
          <cx:pt idx="110993">422</cx:pt>
          <cx:pt idx="110994">409</cx:pt>
          <cx:pt idx="110995">398</cx:pt>
          <cx:pt idx="110996">342</cx:pt>
          <cx:pt idx="110997">239</cx:pt>
          <cx:pt idx="110998">162</cx:pt>
          <cx:pt idx="110999">86</cx:pt>
          <cx:pt idx="111000">62</cx:pt>
          <cx:pt idx="111001">49</cx:pt>
          <cx:pt idx="111002">77</cx:pt>
          <cx:pt idx="111003">138</cx:pt>
          <cx:pt idx="111004">242</cx:pt>
          <cx:pt idx="111005">410</cx:pt>
          <cx:pt idx="111006">381</cx:pt>
          <cx:pt idx="111007">374</cx:pt>
          <cx:pt idx="111008">417</cx:pt>
          <cx:pt idx="111009">466</cx:pt>
          <cx:pt idx="111010">496</cx:pt>
          <cx:pt idx="111011">458</cx:pt>
          <cx:pt idx="111012">444</cx:pt>
          <cx:pt idx="111013">452</cx:pt>
          <cx:pt idx="111014">431</cx:pt>
          <cx:pt idx="111015">405</cx:pt>
          <cx:pt idx="111016">436</cx:pt>
          <cx:pt idx="111017">449</cx:pt>
          <cx:pt idx="111018">382</cx:pt>
          <cx:pt idx="111019">390</cx:pt>
          <cx:pt idx="111020">363</cx:pt>
          <cx:pt idx="111021">246</cx:pt>
          <cx:pt idx="111022">171</cx:pt>
          <cx:pt idx="111023">87</cx:pt>
          <cx:pt idx="111024">46</cx:pt>
          <cx:pt idx="111025">50</cx:pt>
          <cx:pt idx="111026">101</cx:pt>
          <cx:pt idx="111027">132</cx:pt>
          <cx:pt idx="111028">246</cx:pt>
          <cx:pt idx="111029">406</cx:pt>
          <cx:pt idx="111030">372</cx:pt>
          <cx:pt idx="111031">381</cx:pt>
          <cx:pt idx="111032">451</cx:pt>
          <cx:pt idx="111033">490</cx:pt>
          <cx:pt idx="111034">466</cx:pt>
          <cx:pt idx="111035">502</cx:pt>
          <cx:pt idx="111036">459</cx:pt>
          <cx:pt idx="111037">452</cx:pt>
          <cx:pt idx="111038">466</cx:pt>
          <cx:pt idx="111039">449</cx:pt>
          <cx:pt idx="111040">448</cx:pt>
          <cx:pt idx="111041">420</cx:pt>
          <cx:pt idx="111042">382</cx:pt>
          <cx:pt idx="111043">385</cx:pt>
          <cx:pt idx="111044">359</cx:pt>
          <cx:pt idx="111045">243</cx:pt>
          <cx:pt idx="111046">141</cx:pt>
          <cx:pt idx="111047">84</cx:pt>
          <cx:pt idx="111048">47</cx:pt>
          <cx:pt idx="111049">40</cx:pt>
          <cx:pt idx="111050">73</cx:pt>
          <cx:pt idx="111051">134</cx:pt>
          <cx:pt idx="111052">243</cx:pt>
          <cx:pt idx="111053">384</cx:pt>
          <cx:pt idx="111054">367</cx:pt>
          <cx:pt idx="111055">368</cx:pt>
          <cx:pt idx="111056">428</cx:pt>
          <cx:pt idx="111057">486</cx:pt>
          <cx:pt idx="111058">494</cx:pt>
          <cx:pt idx="111059">510</cx:pt>
          <cx:pt idx="111060">446</cx:pt>
          <cx:pt idx="111061">430</cx:pt>
          <cx:pt idx="111062">418</cx:pt>
          <cx:pt idx="111063">446</cx:pt>
          <cx:pt idx="111064">456</cx:pt>
          <cx:pt idx="111065">422</cx:pt>
          <cx:pt idx="111066">385</cx:pt>
          <cx:pt idx="111067">372</cx:pt>
          <cx:pt idx="111068">329</cx:pt>
          <cx:pt idx="111069">209</cx:pt>
          <cx:pt idx="111070">190</cx:pt>
          <cx:pt idx="111071">124</cx:pt>
          <cx:pt idx="111072">69</cx:pt>
          <cx:pt idx="111073">49</cx:pt>
          <cx:pt idx="111074">76</cx:pt>
          <cx:pt idx="111075">137</cx:pt>
          <cx:pt idx="111076">231</cx:pt>
          <cx:pt idx="111077">380</cx:pt>
          <cx:pt idx="111078">370</cx:pt>
          <cx:pt idx="111079">390</cx:pt>
          <cx:pt idx="111080">411</cx:pt>
          <cx:pt idx="111081">474</cx:pt>
          <cx:pt idx="111082">513</cx:pt>
          <cx:pt idx="111083">509</cx:pt>
          <cx:pt idx="111084">473</cx:pt>
          <cx:pt idx="111085">458</cx:pt>
          <cx:pt idx="111086">451</cx:pt>
          <cx:pt idx="111087">479</cx:pt>
          <cx:pt idx="111088">468</cx:pt>
          <cx:pt idx="111089">418</cx:pt>
          <cx:pt idx="111090">418</cx:pt>
          <cx:pt idx="111091">395</cx:pt>
          <cx:pt idx="111092">347</cx:pt>
          <cx:pt idx="111093">206</cx:pt>
          <cx:pt idx="111094">148</cx:pt>
          <cx:pt idx="111095">87</cx:pt>
          <cx:pt idx="111096">70</cx:pt>
          <cx:pt idx="111097">52</cx:pt>
          <cx:pt idx="111098">70</cx:pt>
          <cx:pt idx="111099">118</cx:pt>
          <cx:pt idx="111100">241</cx:pt>
          <cx:pt idx="111101">403</cx:pt>
          <cx:pt idx="111102">397</cx:pt>
          <cx:pt idx="111103">392</cx:pt>
          <cx:pt idx="111104">447</cx:pt>
          <cx:pt idx="111105">504</cx:pt>
          <cx:pt idx="111106">523</cx:pt>
          <cx:pt idx="111107">478</cx:pt>
          <cx:pt idx="111108">428</cx:pt>
          <cx:pt idx="111109">486</cx:pt>
          <cx:pt idx="111110">445</cx:pt>
          <cx:pt idx="111111">449</cx:pt>
          <cx:pt idx="111112">439</cx:pt>
          <cx:pt idx="111113">397</cx:pt>
          <cx:pt idx="111114">375</cx:pt>
          <cx:pt idx="111115">408</cx:pt>
          <cx:pt idx="111116">341</cx:pt>
          <cx:pt idx="111117">238</cx:pt>
          <cx:pt idx="111118">145</cx:pt>
          <cx:pt idx="111119">70</cx:pt>
          <cx:pt idx="111120">54</cx:pt>
          <cx:pt idx="111121">47</cx:pt>
          <cx:pt idx="111122">96</cx:pt>
          <cx:pt idx="111123">138</cx:pt>
          <cx:pt idx="111124">220</cx:pt>
          <cx:pt idx="111125">428</cx:pt>
          <cx:pt idx="111126">391</cx:pt>
          <cx:pt idx="111127">402</cx:pt>
          <cx:pt idx="111128">435</cx:pt>
          <cx:pt idx="111129">512</cx:pt>
          <cx:pt idx="111130">466</cx:pt>
          <cx:pt idx="111131">473</cx:pt>
          <cx:pt idx="111132">432</cx:pt>
          <cx:pt idx="111133">458</cx:pt>
          <cx:pt idx="111134">443</cx:pt>
          <cx:pt idx="111135">457</cx:pt>
          <cx:pt idx="111136">469</cx:pt>
          <cx:pt idx="111137">434</cx:pt>
          <cx:pt idx="111138">362</cx:pt>
          <cx:pt idx="111139">426</cx:pt>
          <cx:pt idx="111140">335</cx:pt>
          <cx:pt idx="111141">199</cx:pt>
          <cx:pt idx="111142">168</cx:pt>
          <cx:pt idx="111143">76</cx:pt>
          <cx:pt idx="111144">45</cx:pt>
          <cx:pt idx="111145">57</cx:pt>
          <cx:pt idx="111146">90</cx:pt>
          <cx:pt idx="111147">128</cx:pt>
          <cx:pt idx="111148">239</cx:pt>
          <cx:pt idx="111149">405</cx:pt>
          <cx:pt idx="111150">391</cx:pt>
          <cx:pt idx="111151">408</cx:pt>
          <cx:pt idx="111152">454</cx:pt>
          <cx:pt idx="111153">512</cx:pt>
          <cx:pt idx="111154">486</cx:pt>
          <cx:pt idx="111155">496</cx:pt>
          <cx:pt idx="111156">453</cx:pt>
          <cx:pt idx="111157">433</cx:pt>
          <cx:pt idx="111158">434</cx:pt>
          <cx:pt idx="111159">447</cx:pt>
          <cx:pt idx="111160">472</cx:pt>
          <cx:pt idx="111161">438</cx:pt>
          <cx:pt idx="111162">389</cx:pt>
          <cx:pt idx="111163">398</cx:pt>
          <cx:pt idx="111164">336</cx:pt>
          <cx:pt idx="111165">202</cx:pt>
          <cx:pt idx="111166">156</cx:pt>
          <cx:pt idx="111167">97</cx:pt>
          <cx:pt idx="111168">50</cx:pt>
          <cx:pt idx="111169">50</cx:pt>
          <cx:pt idx="111170">87</cx:pt>
          <cx:pt idx="111171">129</cx:pt>
          <cx:pt idx="111172">220</cx:pt>
          <cx:pt idx="111173">428</cx:pt>
          <cx:pt idx="111174">395</cx:pt>
          <cx:pt idx="111175">410</cx:pt>
          <cx:pt idx="111176">443</cx:pt>
          <cx:pt idx="111177">508</cx:pt>
          <cx:pt idx="111178">505</cx:pt>
          <cx:pt idx="111179">503</cx:pt>
          <cx:pt idx="111180">468</cx:pt>
          <cx:pt idx="111181">487</cx:pt>
          <cx:pt idx="111182">446</cx:pt>
          <cx:pt idx="111183">454</cx:pt>
          <cx:pt idx="111184">463</cx:pt>
          <cx:pt idx="111185">434</cx:pt>
          <cx:pt idx="111186">396</cx:pt>
          <cx:pt idx="111187">414</cx:pt>
          <cx:pt idx="111188">363</cx:pt>
          <cx:pt idx="111189">216</cx:pt>
          <cx:pt idx="111190">142</cx:pt>
          <cx:pt idx="111191">71</cx:pt>
          <cx:pt idx="111192">56</cx:pt>
          <cx:pt idx="111193">48</cx:pt>
          <cx:pt idx="111194">92</cx:pt>
          <cx:pt idx="111195">123</cx:pt>
          <cx:pt idx="111196">235</cx:pt>
          <cx:pt idx="111197">413</cx:pt>
          <cx:pt idx="111198">407</cx:pt>
          <cx:pt idx="111199">392</cx:pt>
          <cx:pt idx="111200">455</cx:pt>
          <cx:pt idx="111201">482</cx:pt>
          <cx:pt idx="111202">484</cx:pt>
          <cx:pt idx="111203">507</cx:pt>
          <cx:pt idx="111204">458</cx:pt>
          <cx:pt idx="111205">442</cx:pt>
          <cx:pt idx="111206">444</cx:pt>
          <cx:pt idx="111207">459</cx:pt>
          <cx:pt idx="111208">437</cx:pt>
          <cx:pt idx="111209">414</cx:pt>
          <cx:pt idx="111210">412</cx:pt>
          <cx:pt idx="111211">395</cx:pt>
          <cx:pt idx="111212">356</cx:pt>
          <cx:pt idx="111213">236</cx:pt>
          <cx:pt idx="111214">141</cx:pt>
          <cx:pt idx="111215">80</cx:pt>
          <cx:pt idx="111216">42</cx:pt>
          <cx:pt idx="111217">43</cx:pt>
          <cx:pt idx="111218">65</cx:pt>
          <cx:pt idx="111219">119</cx:pt>
          <cx:pt idx="111220">244</cx:pt>
          <cx:pt idx="111221">395</cx:pt>
          <cx:pt idx="111222">391</cx:pt>
          <cx:pt idx="111223">411</cx:pt>
          <cx:pt idx="111224">423</cx:pt>
          <cx:pt idx="111225">478</cx:pt>
          <cx:pt idx="111226">516</cx:pt>
          <cx:pt idx="111227">515</cx:pt>
          <cx:pt idx="111228">428</cx:pt>
          <cx:pt idx="111229">450</cx:pt>
          <cx:pt idx="111230">454</cx:pt>
          <cx:pt idx="111231">447</cx:pt>
          <cx:pt idx="111232">451</cx:pt>
          <cx:pt idx="111233">416</cx:pt>
          <cx:pt idx="111234">388</cx:pt>
          <cx:pt idx="111235">375</cx:pt>
          <cx:pt idx="111236">331</cx:pt>
          <cx:pt idx="111237">234</cx:pt>
          <cx:pt idx="111238">170</cx:pt>
          <cx:pt idx="111239">119</cx:pt>
          <cx:pt idx="111240">85</cx:pt>
          <cx:pt idx="111241">51</cx:pt>
          <cx:pt idx="111242">71</cx:pt>
          <cx:pt idx="111243">118</cx:pt>
          <cx:pt idx="111244">217</cx:pt>
          <cx:pt idx="111245">364</cx:pt>
          <cx:pt idx="111246">386</cx:pt>
          <cx:pt idx="111247">410</cx:pt>
          <cx:pt idx="111248">410</cx:pt>
          <cx:pt idx="111249">468</cx:pt>
          <cx:pt idx="111250">503</cx:pt>
          <cx:pt idx="111251">489</cx:pt>
          <cx:pt idx="111252">457</cx:pt>
          <cx:pt idx="111253">477</cx:pt>
          <cx:pt idx="111254">443</cx:pt>
          <cx:pt idx="111255">441</cx:pt>
          <cx:pt idx="111256">456</cx:pt>
          <cx:pt idx="111257">430</cx:pt>
          <cx:pt idx="111258">389</cx:pt>
          <cx:pt idx="111259">409</cx:pt>
          <cx:pt idx="111260">348</cx:pt>
          <cx:pt idx="111261">219</cx:pt>
          <cx:pt idx="111262">154</cx:pt>
          <cx:pt idx="111263">104</cx:pt>
          <cx:pt idx="111264">70</cx:pt>
          <cx:pt idx="111265">54</cx:pt>
          <cx:pt idx="111266">66</cx:pt>
          <cx:pt idx="111267">104</cx:pt>
          <cx:pt idx="111268">235</cx:pt>
          <cx:pt idx="111269">407</cx:pt>
          <cx:pt idx="111270">406</cx:pt>
          <cx:pt idx="111271">386</cx:pt>
          <cx:pt idx="111272">422</cx:pt>
          <cx:pt idx="111273">489</cx:pt>
          <cx:pt idx="111274">489</cx:pt>
          <cx:pt idx="111275">478</cx:pt>
          <cx:pt idx="111276">427</cx:pt>
          <cx:pt idx="111277">442</cx:pt>
          <cx:pt idx="111278">418</cx:pt>
          <cx:pt idx="111279">407</cx:pt>
          <cx:pt idx="111280">420</cx:pt>
          <cx:pt idx="111281">432</cx:pt>
          <cx:pt idx="111282">378</cx:pt>
          <cx:pt idx="111283">380</cx:pt>
          <cx:pt idx="111284">352</cx:pt>
          <cx:pt idx="111285">238</cx:pt>
          <cx:pt idx="111286">167</cx:pt>
          <cx:pt idx="111287">90</cx:pt>
          <cx:pt idx="111288">69</cx:pt>
          <cx:pt idx="111289">48</cx:pt>
          <cx:pt idx="111290">86</cx:pt>
          <cx:pt idx="111291">131</cx:pt>
          <cx:pt idx="111292">228</cx:pt>
          <cx:pt idx="111293">420</cx:pt>
          <cx:pt idx="111294">398</cx:pt>
          <cx:pt idx="111295">431</cx:pt>
          <cx:pt idx="111296">448</cx:pt>
          <cx:pt idx="111297">494</cx:pt>
          <cx:pt idx="111298">493</cx:pt>
          <cx:pt idx="111299">507</cx:pt>
          <cx:pt idx="111300">461</cx:pt>
          <cx:pt idx="111301">457</cx:pt>
          <cx:pt idx="111302">466</cx:pt>
          <cx:pt idx="111303">462</cx:pt>
          <cx:pt idx="111304">475</cx:pt>
          <cx:pt idx="111305">428</cx:pt>
          <cx:pt idx="111306">368</cx:pt>
          <cx:pt idx="111307">394</cx:pt>
          <cx:pt idx="111308">368</cx:pt>
          <cx:pt idx="111309">250</cx:pt>
          <cx:pt idx="111310">174</cx:pt>
          <cx:pt idx="111311">99</cx:pt>
          <cx:pt idx="111312">54</cx:pt>
          <cx:pt idx="111313">52</cx:pt>
          <cx:pt idx="111314">96</cx:pt>
          <cx:pt idx="111315">133</cx:pt>
          <cx:pt idx="111316">219</cx:pt>
          <cx:pt idx="111317">348</cx:pt>
          <cx:pt idx="111318">372</cx:pt>
          <cx:pt idx="111319">368</cx:pt>
          <cx:pt idx="111320">433</cx:pt>
          <cx:pt idx="111321">454</cx:pt>
          <cx:pt idx="111322">450</cx:pt>
          <cx:pt idx="111323">458</cx:pt>
          <cx:pt idx="111324">423</cx:pt>
          <cx:pt idx="111325">435</cx:pt>
          <cx:pt idx="111326">449</cx:pt>
          <cx:pt idx="111327">474</cx:pt>
          <cx:pt idx="111328">463</cx:pt>
          <cx:pt idx="111329">440</cx:pt>
          <cx:pt idx="111330">399</cx:pt>
          <cx:pt idx="111331">379</cx:pt>
          <cx:pt idx="111332">378</cx:pt>
          <cx:pt idx="111333">252</cx:pt>
          <cx:pt idx="111334">180</cx:pt>
          <cx:pt idx="111335">89</cx:pt>
          <cx:pt idx="111336">57</cx:pt>
          <cx:pt idx="111337">49</cx:pt>
          <cx:pt idx="111338">72</cx:pt>
          <cx:pt idx="111339">124</cx:pt>
          <cx:pt idx="111340">229</cx:pt>
          <cx:pt idx="111341">421</cx:pt>
          <cx:pt idx="111342">384</cx:pt>
          <cx:pt idx="111343">388</cx:pt>
          <cx:pt idx="111344">429</cx:pt>
          <cx:pt idx="111345">476</cx:pt>
          <cx:pt idx="111346">492</cx:pt>
          <cx:pt idx="111347">488</cx:pt>
          <cx:pt idx="111348">438</cx:pt>
          <cx:pt idx="111349">460</cx:pt>
          <cx:pt idx="111350">430</cx:pt>
          <cx:pt idx="111351">465</cx:pt>
          <cx:pt idx="111352">434</cx:pt>
          <cx:pt idx="111353">441</cx:pt>
          <cx:pt idx="111354">383</cx:pt>
          <cx:pt idx="111355">403</cx:pt>
          <cx:pt idx="111356">378</cx:pt>
          <cx:pt idx="111357">250</cx:pt>
          <cx:pt idx="111358">166</cx:pt>
          <cx:pt idx="111359">91</cx:pt>
          <cx:pt idx="111360">42</cx:pt>
          <cx:pt idx="111361">42</cx:pt>
          <cx:pt idx="111362">79</cx:pt>
          <cx:pt idx="111363">130</cx:pt>
          <cx:pt idx="111364">233</cx:pt>
          <cx:pt idx="111365">402</cx:pt>
          <cx:pt idx="111366">405</cx:pt>
          <cx:pt idx="111367">391</cx:pt>
          <cx:pt idx="111368">442</cx:pt>
          <cx:pt idx="111369">461</cx:pt>
          <cx:pt idx="111370">464</cx:pt>
          <cx:pt idx="111371">491</cx:pt>
          <cx:pt idx="111372">467</cx:pt>
          <cx:pt idx="111373">484</cx:pt>
          <cx:pt idx="111374">482</cx:pt>
          <cx:pt idx="111375">447</cx:pt>
          <cx:pt idx="111376">426</cx:pt>
          <cx:pt idx="111377">434</cx:pt>
          <cx:pt idx="111378">410</cx:pt>
          <cx:pt idx="111379">378</cx:pt>
          <cx:pt idx="111380">353</cx:pt>
          <cx:pt idx="111381">245</cx:pt>
          <cx:pt idx="111382">174</cx:pt>
          <cx:pt idx="111383">75</cx:pt>
          <cx:pt idx="111384">36</cx:pt>
          <cx:pt idx="111385">31</cx:pt>
          <cx:pt idx="111386">61</cx:pt>
          <cx:pt idx="111387">122</cx:pt>
          <cx:pt idx="111388">221</cx:pt>
          <cx:pt idx="111389">397</cx:pt>
          <cx:pt idx="111390">395</cx:pt>
          <cx:pt idx="111391">397</cx:pt>
          <cx:pt idx="111392">406</cx:pt>
          <cx:pt idx="111393">449</cx:pt>
          <cx:pt idx="111394">496</cx:pt>
          <cx:pt idx="111395">472</cx:pt>
          <cx:pt idx="111396">409</cx:pt>
          <cx:pt idx="111397">451</cx:pt>
          <cx:pt idx="111398">440</cx:pt>
          <cx:pt idx="111399">431</cx:pt>
          <cx:pt idx="111400">456</cx:pt>
          <cx:pt idx="111401">384</cx:pt>
          <cx:pt idx="111402">381</cx:pt>
          <cx:pt idx="111403">345</cx:pt>
          <cx:pt idx="111404">346</cx:pt>
          <cx:pt idx="111405">223</cx:pt>
          <cx:pt idx="111406">158</cx:pt>
          <cx:pt idx="111407">106</cx:pt>
          <cx:pt idx="111408">62</cx:pt>
          <cx:pt idx="111409">46</cx:pt>
          <cx:pt idx="111410">63</cx:pt>
          <cx:pt idx="111411">127</cx:pt>
          <cx:pt idx="111412">220</cx:pt>
          <cx:pt idx="111413">365</cx:pt>
          <cx:pt idx="111414">389</cx:pt>
          <cx:pt idx="111415">394</cx:pt>
          <cx:pt idx="111416">377</cx:pt>
          <cx:pt idx="111417">455</cx:pt>
          <cx:pt idx="111418">513</cx:pt>
          <cx:pt idx="111419">507</cx:pt>
          <cx:pt idx="111420">468</cx:pt>
          <cx:pt idx="111421">482</cx:pt>
          <cx:pt idx="111422">461</cx:pt>
          <cx:pt idx="111423">460</cx:pt>
          <cx:pt idx="111424">457</cx:pt>
          <cx:pt idx="111425">449</cx:pt>
          <cx:pt idx="111426">401</cx:pt>
          <cx:pt idx="111427">413</cx:pt>
          <cx:pt idx="111428">366</cx:pt>
          <cx:pt idx="111429">204</cx:pt>
          <cx:pt idx="111430">162</cx:pt>
          <cx:pt idx="111431">97</cx:pt>
          <cx:pt idx="111432">55</cx:pt>
          <cx:pt idx="111433">46</cx:pt>
          <cx:pt idx="111434">74</cx:pt>
          <cx:pt idx="111435">113</cx:pt>
          <cx:pt idx="111436">229</cx:pt>
          <cx:pt idx="111437">400</cx:pt>
          <cx:pt idx="111438">386</cx:pt>
          <cx:pt idx="111439">392</cx:pt>
          <cx:pt idx="111440">454</cx:pt>
          <cx:pt idx="111441">493</cx:pt>
          <cx:pt idx="111442">517</cx:pt>
          <cx:pt idx="111443">481</cx:pt>
          <cx:pt idx="111444">427</cx:pt>
          <cx:pt idx="111445">478</cx:pt>
          <cx:pt idx="111446">446</cx:pt>
          <cx:pt idx="111447">460</cx:pt>
          <cx:pt idx="111448">465</cx:pt>
          <cx:pt idx="111449">441</cx:pt>
          <cx:pt idx="111450">392</cx:pt>
          <cx:pt idx="111451">406</cx:pt>
          <cx:pt idx="111452">349</cx:pt>
          <cx:pt idx="111453">210</cx:pt>
          <cx:pt idx="111454">144</cx:pt>
          <cx:pt idx="111455">69</cx:pt>
          <cx:pt idx="111456">38</cx:pt>
          <cx:pt idx="111457">37</cx:pt>
          <cx:pt idx="111458">80</cx:pt>
          <cx:pt idx="111459">118</cx:pt>
          <cx:pt idx="111460">229</cx:pt>
          <cx:pt idx="111461">403</cx:pt>
          <cx:pt idx="111462">376</cx:pt>
          <cx:pt idx="111463">376</cx:pt>
          <cx:pt idx="111464">440</cx:pt>
          <cx:pt idx="111465">482</cx:pt>
          <cx:pt idx="111466">478</cx:pt>
          <cx:pt idx="111467">465</cx:pt>
          <cx:pt idx="111468">435</cx:pt>
          <cx:pt idx="111469">451</cx:pt>
          <cx:pt idx="111470">459</cx:pt>
          <cx:pt idx="111471">422</cx:pt>
          <cx:pt idx="111472">464</cx:pt>
          <cx:pt idx="111473">455</cx:pt>
          <cx:pt idx="111474">379</cx:pt>
          <cx:pt idx="111475">427</cx:pt>
          <cx:pt idx="111476">365</cx:pt>
          <cx:pt idx="111477">203</cx:pt>
          <cx:pt idx="111478">153</cx:pt>
          <cx:pt idx="111479">78</cx:pt>
          <cx:pt idx="111480">36</cx:pt>
          <cx:pt idx="111481">47</cx:pt>
          <cx:pt idx="111482">91</cx:pt>
          <cx:pt idx="111483">124</cx:pt>
          <cx:pt idx="111484">211</cx:pt>
          <cx:pt idx="111485">394</cx:pt>
          <cx:pt idx="111486">383</cx:pt>
          <cx:pt idx="111487">397</cx:pt>
          <cx:pt idx="111488">471</cx:pt>
          <cx:pt idx="111489">498</cx:pt>
          <cx:pt idx="111490">518</cx:pt>
          <cx:pt idx="111491">492</cx:pt>
          <cx:pt idx="111492">448</cx:pt>
          <cx:pt idx="111493">466</cx:pt>
          <cx:pt idx="111494">457</cx:pt>
          <cx:pt idx="111495">464</cx:pt>
          <cx:pt idx="111496">445</cx:pt>
          <cx:pt idx="111497">457</cx:pt>
          <cx:pt idx="111498">394</cx:pt>
          <cx:pt idx="111499">400</cx:pt>
          <cx:pt idx="111500">337</cx:pt>
          <cx:pt idx="111501">225</cx:pt>
          <cx:pt idx="111502">153</cx:pt>
          <cx:pt idx="111503">81</cx:pt>
          <cx:pt idx="111504">43</cx:pt>
          <cx:pt idx="111505">43</cx:pt>
          <cx:pt idx="111506">81</cx:pt>
          <cx:pt idx="111507">131</cx:pt>
          <cx:pt idx="111508">219</cx:pt>
          <cx:pt idx="111509">411</cx:pt>
          <cx:pt idx="111510">388</cx:pt>
          <cx:pt idx="111511">379</cx:pt>
          <cx:pt idx="111512">465</cx:pt>
          <cx:pt idx="111513">496</cx:pt>
          <cx:pt idx="111514">523</cx:pt>
          <cx:pt idx="111515">469</cx:pt>
          <cx:pt idx="111516">450</cx:pt>
          <cx:pt idx="111517">485</cx:pt>
          <cx:pt idx="111518">463</cx:pt>
          <cx:pt idx="111519">453</cx:pt>
          <cx:pt idx="111520">466</cx:pt>
          <cx:pt idx="111521">428</cx:pt>
          <cx:pt idx="111522">368</cx:pt>
          <cx:pt idx="111523">365</cx:pt>
          <cx:pt idx="111524">368</cx:pt>
          <cx:pt idx="111525">227</cx:pt>
          <cx:pt idx="111526">149</cx:pt>
          <cx:pt idx="111527">69</cx:pt>
          <cx:pt idx="111528">37</cx:pt>
          <cx:pt idx="111529">45</cx:pt>
          <cx:pt idx="111530">94</cx:pt>
          <cx:pt idx="111531">137</cx:pt>
          <cx:pt idx="111532">235</cx:pt>
          <cx:pt idx="111533">429</cx:pt>
          <cx:pt idx="111534">408</cx:pt>
          <cx:pt idx="111535">384</cx:pt>
          <cx:pt idx="111536">461</cx:pt>
          <cx:pt idx="111537">482</cx:pt>
          <cx:pt idx="111538">479</cx:pt>
          <cx:pt idx="111539">491</cx:pt>
          <cx:pt idx="111540">447</cx:pt>
          <cx:pt idx="111541">465</cx:pt>
          <cx:pt idx="111542">462</cx:pt>
          <cx:pt idx="111543">465</cx:pt>
          <cx:pt idx="111544">446</cx:pt>
          <cx:pt idx="111545">417</cx:pt>
          <cx:pt idx="111546">383</cx:pt>
          <cx:pt idx="111547">394</cx:pt>
          <cx:pt idx="111548">343</cx:pt>
          <cx:pt idx="111549">223</cx:pt>
          <cx:pt idx="111550">143</cx:pt>
          <cx:pt idx="111551">74</cx:pt>
          <cx:pt idx="111552">39</cx:pt>
          <cx:pt idx="111553">28</cx:pt>
          <cx:pt idx="111554">74</cx:pt>
          <cx:pt idx="111555">132</cx:pt>
          <cx:pt idx="111556">241</cx:pt>
          <cx:pt idx="111557">402</cx:pt>
          <cx:pt idx="111558">372</cx:pt>
          <cx:pt idx="111559">383</cx:pt>
          <cx:pt idx="111560">426</cx:pt>
          <cx:pt idx="111561">491</cx:pt>
          <cx:pt idx="111562">487</cx:pt>
          <cx:pt idx="111563">487</cx:pt>
          <cx:pt idx="111564">438</cx:pt>
          <cx:pt idx="111565">435</cx:pt>
          <cx:pt idx="111566">403</cx:pt>
          <cx:pt idx="111567">416</cx:pt>
          <cx:pt idx="111568">435</cx:pt>
          <cx:pt idx="111569">397</cx:pt>
          <cx:pt idx="111570">371</cx:pt>
          <cx:pt idx="111571">361</cx:pt>
          <cx:pt idx="111572">336</cx:pt>
          <cx:pt idx="111573">205</cx:pt>
          <cx:pt idx="111574">170</cx:pt>
          <cx:pt idx="111575">103</cx:pt>
          <cx:pt idx="111576">46</cx:pt>
          <cx:pt idx="111577">52</cx:pt>
          <cx:pt idx="111578">79</cx:pt>
          <cx:pt idx="111579">124</cx:pt>
          <cx:pt idx="111580">208</cx:pt>
          <cx:pt idx="111581">364</cx:pt>
          <cx:pt idx="111582">366</cx:pt>
          <cx:pt idx="111583">384</cx:pt>
          <cx:pt idx="111584">393</cx:pt>
          <cx:pt idx="111585">464</cx:pt>
          <cx:pt idx="111586">483</cx:pt>
          <cx:pt idx="111587">469</cx:pt>
          <cx:pt idx="111588">444</cx:pt>
          <cx:pt idx="111589">485</cx:pt>
          <cx:pt idx="111590">460</cx:pt>
          <cx:pt idx="111591">435</cx:pt>
          <cx:pt idx="111592">444</cx:pt>
          <cx:pt idx="111593">424</cx:pt>
          <cx:pt idx="111594">395</cx:pt>
          <cx:pt idx="111595">381</cx:pt>
          <cx:pt idx="111596">340</cx:pt>
          <cx:pt idx="111597">203</cx:pt>
          <cx:pt idx="111598">151</cx:pt>
          <cx:pt idx="111599">108</cx:pt>
          <cx:pt idx="111600">61</cx:pt>
          <cx:pt idx="111601">37</cx:pt>
          <cx:pt idx="111602">76</cx:pt>
          <cx:pt idx="111603">116</cx:pt>
          <cx:pt idx="111604">226</cx:pt>
          <cx:pt idx="111605">376</cx:pt>
          <cx:pt idx="111606">373</cx:pt>
          <cx:pt idx="111607">356</cx:pt>
          <cx:pt idx="111608">450</cx:pt>
          <cx:pt idx="111609">491</cx:pt>
          <cx:pt idx="111610">499</cx:pt>
          <cx:pt idx="111611">473</cx:pt>
          <cx:pt idx="111612">447</cx:pt>
          <cx:pt idx="111613">463</cx:pt>
          <cx:pt idx="111614">422</cx:pt>
          <cx:pt idx="111615">446</cx:pt>
          <cx:pt idx="111616">455</cx:pt>
          <cx:pt idx="111617">409</cx:pt>
          <cx:pt idx="111618">351</cx:pt>
          <cx:pt idx="111619">409</cx:pt>
          <cx:pt idx="111620">341</cx:pt>
          <cx:pt idx="111621">214</cx:pt>
          <cx:pt idx="111622">137</cx:pt>
          <cx:pt idx="111623">63</cx:pt>
          <cx:pt idx="111624">36</cx:pt>
          <cx:pt idx="111625">40</cx:pt>
          <cx:pt idx="111626">89</cx:pt>
          <cx:pt idx="111627">117</cx:pt>
          <cx:pt idx="111628">210</cx:pt>
          <cx:pt idx="111629">393</cx:pt>
          <cx:pt idx="111630">385</cx:pt>
          <cx:pt idx="111631">383</cx:pt>
          <cx:pt idx="111632">439</cx:pt>
          <cx:pt idx="111633">512</cx:pt>
          <cx:pt idx="111634">464</cx:pt>
          <cx:pt idx="111635">468</cx:pt>
          <cx:pt idx="111636">443</cx:pt>
          <cx:pt idx="111637">431</cx:pt>
          <cx:pt idx="111638">438</cx:pt>
          <cx:pt idx="111639">453</cx:pt>
          <cx:pt idx="111640">451</cx:pt>
          <cx:pt idx="111641">404</cx:pt>
          <cx:pt idx="111642">355</cx:pt>
          <cx:pt idx="111643">398</cx:pt>
          <cx:pt idx="111644">354</cx:pt>
          <cx:pt idx="111645">200</cx:pt>
          <cx:pt idx="111646">145</cx:pt>
          <cx:pt idx="111647">75</cx:pt>
          <cx:pt idx="111648">46</cx:pt>
          <cx:pt idx="111649">45</cx:pt>
          <cx:pt idx="111650">93</cx:pt>
          <cx:pt idx="111651">142</cx:pt>
          <cx:pt idx="111652">228</cx:pt>
          <cx:pt idx="111653">368</cx:pt>
          <cx:pt idx="111654">371</cx:pt>
          <cx:pt idx="111655">409</cx:pt>
          <cx:pt idx="111656">461</cx:pt>
          <cx:pt idx="111657">498</cx:pt>
          <cx:pt idx="111658">516</cx:pt>
          <cx:pt idx="111659">478</cx:pt>
          <cx:pt idx="111660">435</cx:pt>
          <cx:pt idx="111661">434</cx:pt>
          <cx:pt idx="111662">436</cx:pt>
          <cx:pt idx="111663">454</cx:pt>
          <cx:pt idx="111664">478</cx:pt>
          <cx:pt idx="111665">425</cx:pt>
          <cx:pt idx="111666">376</cx:pt>
          <cx:pt idx="111667">398</cx:pt>
          <cx:pt idx="111668">342</cx:pt>
          <cx:pt idx="111669">212</cx:pt>
          <cx:pt idx="111670">146</cx:pt>
          <cx:pt idx="111671">91</cx:pt>
          <cx:pt idx="111672">48</cx:pt>
          <cx:pt idx="111673">46</cx:pt>
          <cx:pt idx="111674">77</cx:pt>
          <cx:pt idx="111675">136</cx:pt>
          <cx:pt idx="111676">227</cx:pt>
          <cx:pt idx="111677">427</cx:pt>
          <cx:pt idx="111678">408</cx:pt>
          <cx:pt idx="111679">382</cx:pt>
          <cx:pt idx="111680">467</cx:pt>
          <cx:pt idx="111681">544</cx:pt>
          <cx:pt idx="111682">472</cx:pt>
          <cx:pt idx="111683">481</cx:pt>
          <cx:pt idx="111684">426</cx:pt>
          <cx:pt idx="111685">450</cx:pt>
          <cx:pt idx="111686">432</cx:pt>
          <cx:pt idx="111687">429</cx:pt>
          <cx:pt idx="111688">471</cx:pt>
          <cx:pt idx="111689">426</cx:pt>
          <cx:pt idx="111690">391</cx:pt>
          <cx:pt idx="111691">377</cx:pt>
          <cx:pt idx="111692">366</cx:pt>
          <cx:pt idx="111693">232</cx:pt>
          <cx:pt idx="111694">156</cx:pt>
          <cx:pt idx="111695">75</cx:pt>
          <cx:pt idx="111696">41</cx:pt>
          <cx:pt idx="111697">48</cx:pt>
          <cx:pt idx="111698">83</cx:pt>
          <cx:pt idx="111699">132</cx:pt>
          <cx:pt idx="111700">234</cx:pt>
          <cx:pt idx="111701">410</cx:pt>
          <cx:pt idx="111702">394</cx:pt>
          <cx:pt idx="111703">376</cx:pt>
          <cx:pt idx="111704">447</cx:pt>
          <cx:pt idx="111705">486</cx:pt>
          <cx:pt idx="111706">456</cx:pt>
          <cx:pt idx="111707">428</cx:pt>
          <cx:pt idx="111708">451</cx:pt>
          <cx:pt idx="111709">509</cx:pt>
          <cx:pt idx="111710">467</cx:pt>
          <cx:pt idx="111711">469</cx:pt>
          <cx:pt idx="111712">430</cx:pt>
          <cx:pt idx="111713">403</cx:pt>
          <cx:pt idx="111714">389</cx:pt>
          <cx:pt idx="111715">380</cx:pt>
          <cx:pt idx="111716">352</cx:pt>
          <cx:pt idx="111717">220</cx:pt>
          <cx:pt idx="111718">160</cx:pt>
          <cx:pt idx="111719">76</cx:pt>
          <cx:pt idx="111720">44</cx:pt>
          <cx:pt idx="111721">41</cx:pt>
          <cx:pt idx="111722">66</cx:pt>
          <cx:pt idx="111723">139</cx:pt>
          <cx:pt idx="111724">252</cx:pt>
          <cx:pt idx="111725">407</cx:pt>
          <cx:pt idx="111726">371</cx:pt>
          <cx:pt idx="111727">355</cx:pt>
          <cx:pt idx="111728">416</cx:pt>
          <cx:pt idx="111729">487</cx:pt>
          <cx:pt idx="111730">479</cx:pt>
          <cx:pt idx="111731">477</cx:pt>
          <cx:pt idx="111732">428</cx:pt>
          <cx:pt idx="111733">444</cx:pt>
          <cx:pt idx="111734">423</cx:pt>
          <cx:pt idx="111735">421</cx:pt>
          <cx:pt idx="111736">425</cx:pt>
          <cx:pt idx="111737">397</cx:pt>
          <cx:pt idx="111738">381</cx:pt>
          <cx:pt idx="111739">364</cx:pt>
          <cx:pt idx="111740">358</cx:pt>
          <cx:pt idx="111741">228</cx:pt>
          <cx:pt idx="111742">167</cx:pt>
          <cx:pt idx="111743">115</cx:pt>
          <cx:pt idx="111744">55</cx:pt>
          <cx:pt idx="111745">50</cx:pt>
          <cx:pt idx="111746">69</cx:pt>
          <cx:pt idx="111747">118</cx:pt>
          <cx:pt idx="111748">206</cx:pt>
          <cx:pt idx="111749">367</cx:pt>
          <cx:pt idx="111750">390</cx:pt>
          <cx:pt idx="111751">367</cx:pt>
          <cx:pt idx="111752">395</cx:pt>
          <cx:pt idx="111753">452</cx:pt>
          <cx:pt idx="111754">502</cx:pt>
          <cx:pt idx="111755">494</cx:pt>
          <cx:pt idx="111756">460</cx:pt>
          <cx:pt idx="111757">377</cx:pt>
          <cx:pt idx="111758">240</cx:pt>
          <cx:pt idx="111759">385</cx:pt>
          <cx:pt idx="111760">394</cx:pt>
          <cx:pt idx="111761">397</cx:pt>
          <cx:pt idx="111762">385</cx:pt>
          <cx:pt idx="111763">380</cx:pt>
          <cx:pt idx="111764">349</cx:pt>
          <cx:pt idx="111765">210</cx:pt>
          <cx:pt idx="111766">151</cx:pt>
          <cx:pt idx="111767">85</cx:pt>
          <cx:pt idx="111768">70</cx:pt>
          <cx:pt idx="111769">65</cx:pt>
          <cx:pt idx="111770">75</cx:pt>
          <cx:pt idx="111771">120</cx:pt>
          <cx:pt idx="111772">240</cx:pt>
          <cx:pt idx="111773">400</cx:pt>
          <cx:pt idx="111774">390</cx:pt>
          <cx:pt idx="111775">358</cx:pt>
          <cx:pt idx="111776">427</cx:pt>
          <cx:pt idx="111777">466</cx:pt>
          <cx:pt idx="111778">473</cx:pt>
          <cx:pt idx="111779">443</cx:pt>
          <cx:pt idx="111780">406</cx:pt>
          <cx:pt idx="111781">468</cx:pt>
          <cx:pt idx="111782">410</cx:pt>
          <cx:pt idx="111783">428</cx:pt>
          <cx:pt idx="111784">405</cx:pt>
          <cx:pt idx="111785">419</cx:pt>
          <cx:pt idx="111786">361</cx:pt>
          <cx:pt idx="111787">378</cx:pt>
          <cx:pt idx="111788">324</cx:pt>
          <cx:pt idx="111789">201</cx:pt>
          <cx:pt idx="111790">126</cx:pt>
          <cx:pt idx="111791">66</cx:pt>
          <cx:pt idx="111792">41</cx:pt>
          <cx:pt idx="111793">46</cx:pt>
          <cx:pt idx="111794">74</cx:pt>
          <cx:pt idx="111795">124</cx:pt>
          <cx:pt idx="111796">215</cx:pt>
          <cx:pt idx="111797">385</cx:pt>
          <cx:pt idx="111798">356</cx:pt>
          <cx:pt idx="111799">374</cx:pt>
          <cx:pt idx="111800">422</cx:pt>
          <cx:pt idx="111801">462</cx:pt>
          <cx:pt idx="111802">460</cx:pt>
          <cx:pt idx="111803">454</cx:pt>
          <cx:pt idx="111804">415</cx:pt>
          <cx:pt idx="111805">446</cx:pt>
          <cx:pt idx="111806">427</cx:pt>
          <cx:pt idx="111807">408</cx:pt>
          <cx:pt idx="111808">406</cx:pt>
          <cx:pt idx="111809">416</cx:pt>
          <cx:pt idx="111810">352</cx:pt>
          <cx:pt idx="111811">378</cx:pt>
          <cx:pt idx="111812">349</cx:pt>
          <cx:pt idx="111813">198</cx:pt>
          <cx:pt idx="111814">135</cx:pt>
          <cx:pt idx="111815">59</cx:pt>
          <cx:pt idx="111816">37</cx:pt>
          <cx:pt idx="111817">46</cx:pt>
          <cx:pt idx="111818">84</cx:pt>
          <cx:pt idx="111819">122</cx:pt>
          <cx:pt idx="111820">233</cx:pt>
          <cx:pt idx="111821">372</cx:pt>
          <cx:pt idx="111822">379</cx:pt>
          <cx:pt idx="111823">388</cx:pt>
          <cx:pt idx="111824">402</cx:pt>
          <cx:pt idx="111825">480</cx:pt>
          <cx:pt idx="111826">487</cx:pt>
          <cx:pt idx="111827">454</cx:pt>
          <cx:pt idx="111828">423</cx:pt>
          <cx:pt idx="111829">454</cx:pt>
          <cx:pt idx="111830">414</cx:pt>
          <cx:pt idx="111831">448</cx:pt>
          <cx:pt idx="111832">433</cx:pt>
          <cx:pt idx="111833">404</cx:pt>
          <cx:pt idx="111834">358</cx:pt>
          <cx:pt idx="111835">400</cx:pt>
          <cx:pt idx="111836">311</cx:pt>
          <cx:pt idx="111837">204</cx:pt>
          <cx:pt idx="111838">132</cx:pt>
          <cx:pt idx="111839">78</cx:pt>
          <cx:pt idx="111840">37</cx:pt>
          <cx:pt idx="111841">37</cx:pt>
          <cx:pt idx="111842">76</cx:pt>
          <cx:pt idx="111843">112</cx:pt>
          <cx:pt idx="111844">219</cx:pt>
          <cx:pt idx="111845">390</cx:pt>
          <cx:pt idx="111846">359</cx:pt>
          <cx:pt idx="111847">354</cx:pt>
          <cx:pt idx="111848">376</cx:pt>
          <cx:pt idx="111849">478</cx:pt>
          <cx:pt idx="111850">475</cx:pt>
          <cx:pt idx="111851">441</cx:pt>
          <cx:pt idx="111852">415</cx:pt>
          <cx:pt idx="111853">431</cx:pt>
          <cx:pt idx="111854">435</cx:pt>
          <cx:pt idx="111855">404</cx:pt>
          <cx:pt idx="111856">411</cx:pt>
          <cx:pt idx="111857">392</cx:pt>
          <cx:pt idx="111858">347</cx:pt>
          <cx:pt idx="111859">388</cx:pt>
          <cx:pt idx="111860">338</cx:pt>
          <cx:pt idx="111861">219</cx:pt>
          <cx:pt idx="111862">160</cx:pt>
          <cx:pt idx="111863">76</cx:pt>
          <cx:pt idx="111864">37</cx:pt>
          <cx:pt idx="111865">43</cx:pt>
          <cx:pt idx="111866">74</cx:pt>
          <cx:pt idx="111867">119</cx:pt>
          <cx:pt idx="111868">249</cx:pt>
          <cx:pt idx="111869">382</cx:pt>
          <cx:pt idx="111870">380</cx:pt>
          <cx:pt idx="111871">395</cx:pt>
          <cx:pt idx="111872">456</cx:pt>
          <cx:pt idx="111873">487</cx:pt>
          <cx:pt idx="111874">487</cx:pt>
          <cx:pt idx="111875">501</cx:pt>
          <cx:pt idx="111876">453</cx:pt>
          <cx:pt idx="111877">479</cx:pt>
          <cx:pt idx="111878">451</cx:pt>
          <cx:pt idx="111879">450</cx:pt>
          <cx:pt idx="111880">427</cx:pt>
          <cx:pt idx="111881">433</cx:pt>
          <cx:pt idx="111882">369</cx:pt>
          <cx:pt idx="111883">387</cx:pt>
          <cx:pt idx="111884">342</cx:pt>
          <cx:pt idx="111885">217</cx:pt>
          <cx:pt idx="111886">131</cx:pt>
          <cx:pt idx="111887">58</cx:pt>
          <cx:pt idx="111888">36</cx:pt>
          <cx:pt idx="111889">40</cx:pt>
          <cx:pt idx="111890">66</cx:pt>
          <cx:pt idx="111891">128</cx:pt>
          <cx:pt idx="111892">241</cx:pt>
          <cx:pt idx="111893">409</cx:pt>
          <cx:pt idx="111894">373</cx:pt>
          <cx:pt idx="111895">360</cx:pt>
          <cx:pt idx="111896">386</cx:pt>
          <cx:pt idx="111897">464</cx:pt>
          <cx:pt idx="111898">488</cx:pt>
          <cx:pt idx="111899">458</cx:pt>
          <cx:pt idx="111900">394</cx:pt>
          <cx:pt idx="111901">452</cx:pt>
          <cx:pt idx="111902">427</cx:pt>
          <cx:pt idx="111903">424</cx:pt>
          <cx:pt idx="111904">418</cx:pt>
          <cx:pt idx="111905">410</cx:pt>
          <cx:pt idx="111906">352</cx:pt>
          <cx:pt idx="111907">340</cx:pt>
          <cx:pt idx="111908">308</cx:pt>
          <cx:pt idx="111909">212</cx:pt>
          <cx:pt idx="111910">148</cx:pt>
          <cx:pt idx="111911">80</cx:pt>
          <cx:pt idx="111912">45</cx:pt>
          <cx:pt idx="111913">43</cx:pt>
          <cx:pt idx="111914">62</cx:pt>
          <cx:pt idx="111915">113</cx:pt>
          <cx:pt idx="111916">222</cx:pt>
          <cx:pt idx="111917">375</cx:pt>
          <cx:pt idx="111918">377</cx:pt>
          <cx:pt idx="111919">388</cx:pt>
          <cx:pt idx="111920">393</cx:pt>
          <cx:pt idx="111921">481</cx:pt>
          <cx:pt idx="111922">511</cx:pt>
          <cx:pt idx="111923">472</cx:pt>
          <cx:pt idx="111924">432</cx:pt>
          <cx:pt idx="111925">454</cx:pt>
          <cx:pt idx="111926">424</cx:pt>
          <cx:pt idx="111927">447</cx:pt>
          <cx:pt idx="111928">481</cx:pt>
          <cx:pt idx="111929">428</cx:pt>
          <cx:pt idx="111930">384</cx:pt>
          <cx:pt idx="111931">405</cx:pt>
          <cx:pt idx="111932">331</cx:pt>
          <cx:pt idx="111933">184</cx:pt>
          <cx:pt idx="111934">138</cx:pt>
          <cx:pt idx="111935">81</cx:pt>
          <cx:pt idx="111936">55</cx:pt>
          <cx:pt idx="111937">36</cx:pt>
          <cx:pt idx="111938">64</cx:pt>
          <cx:pt idx="111939">93</cx:pt>
          <cx:pt idx="111940">222</cx:pt>
          <cx:pt idx="111941">386</cx:pt>
          <cx:pt idx="111942">390</cx:pt>
          <cx:pt idx="111943">378</cx:pt>
          <cx:pt idx="111944">429</cx:pt>
          <cx:pt idx="111945">486</cx:pt>
          <cx:pt idx="111946">457</cx:pt>
          <cx:pt idx="111947">478</cx:pt>
          <cx:pt idx="111948">426</cx:pt>
          <cx:pt idx="111949">443</cx:pt>
          <cx:pt idx="111950">407</cx:pt>
          <cx:pt idx="111951">398</cx:pt>
          <cx:pt idx="111952">417</cx:pt>
          <cx:pt idx="111953">408</cx:pt>
          <cx:pt idx="111954">361</cx:pt>
          <cx:pt idx="111955">404</cx:pt>
          <cx:pt idx="111956">341</cx:pt>
          <cx:pt idx="111957">201</cx:pt>
          <cx:pt idx="111958">121</cx:pt>
          <cx:pt idx="111959">57</cx:pt>
          <cx:pt idx="111960">40</cx:pt>
          <cx:pt idx="111961">46</cx:pt>
          <cx:pt idx="111962">79</cx:pt>
          <cx:pt idx="111963">129</cx:pt>
          <cx:pt idx="111964">219</cx:pt>
          <cx:pt idx="111965">410</cx:pt>
          <cx:pt idx="111966">407</cx:pt>
          <cx:pt idx="111967">394</cx:pt>
          <cx:pt idx="111968">462</cx:pt>
          <cx:pt idx="111969">496</cx:pt>
          <cx:pt idx="111970">488</cx:pt>
          <cx:pt idx="111971">460</cx:pt>
          <cx:pt idx="111972">434</cx:pt>
          <cx:pt idx="111973">468</cx:pt>
          <cx:pt idx="111974">428</cx:pt>
          <cx:pt idx="111975">431</cx:pt>
          <cx:pt idx="111976">452</cx:pt>
          <cx:pt idx="111977">378</cx:pt>
          <cx:pt idx="111978">375</cx:pt>
          <cx:pt idx="111979">383</cx:pt>
          <cx:pt idx="111980">306</cx:pt>
          <cx:pt idx="111981">200</cx:pt>
          <cx:pt idx="111982">156</cx:pt>
          <cx:pt idx="111983">76</cx:pt>
          <cx:pt idx="111984">49</cx:pt>
          <cx:pt idx="111985">45</cx:pt>
          <cx:pt idx="111986">87</cx:pt>
          <cx:pt idx="111987">135</cx:pt>
          <cx:pt idx="111988">219</cx:pt>
          <cx:pt idx="111989">401</cx:pt>
          <cx:pt idx="111990">362</cx:pt>
          <cx:pt idx="111991">387</cx:pt>
          <cx:pt idx="111992">456</cx:pt>
          <cx:pt idx="111993">487</cx:pt>
          <cx:pt idx="111994">469</cx:pt>
          <cx:pt idx="111995">452</cx:pt>
          <cx:pt idx="111996">398</cx:pt>
          <cx:pt idx="111997">434</cx:pt>
          <cx:pt idx="111998">428</cx:pt>
          <cx:pt idx="111999">429</cx:pt>
          <cx:pt idx="112000">427</cx:pt>
          <cx:pt idx="112001">431</cx:pt>
          <cx:pt idx="112002">369</cx:pt>
          <cx:pt idx="112003">391</cx:pt>
          <cx:pt idx="112004">318</cx:pt>
          <cx:pt idx="112005">198</cx:pt>
          <cx:pt idx="112006">125</cx:pt>
          <cx:pt idx="112007">68</cx:pt>
          <cx:pt idx="112008">43</cx:pt>
          <cx:pt idx="112009">38</cx:pt>
          <cx:pt idx="112010">78</cx:pt>
          <cx:pt idx="112011">125</cx:pt>
          <cx:pt idx="112012">253</cx:pt>
          <cx:pt idx="112013">410</cx:pt>
          <cx:pt idx="112014">370</cx:pt>
          <cx:pt idx="112015">362</cx:pt>
          <cx:pt idx="112016">438</cx:pt>
          <cx:pt idx="112017">492</cx:pt>
          <cx:pt idx="112018">478</cx:pt>
          <cx:pt idx="112019">450</cx:pt>
          <cx:pt idx="112020">421</cx:pt>
          <cx:pt idx="112021">425</cx:pt>
          <cx:pt idx="112022">377</cx:pt>
          <cx:pt idx="112023">407</cx:pt>
          <cx:pt idx="112024">428</cx:pt>
          <cx:pt idx="112025">384</cx:pt>
          <cx:pt idx="112026">346</cx:pt>
          <cx:pt idx="112027">399</cx:pt>
          <cx:pt idx="112028">324</cx:pt>
          <cx:pt idx="112029">186</cx:pt>
          <cx:pt idx="112030">109</cx:pt>
          <cx:pt idx="112031">55</cx:pt>
          <cx:pt idx="112032">35</cx:pt>
          <cx:pt idx="112033">46</cx:pt>
          <cx:pt idx="112034">89</cx:pt>
          <cx:pt idx="112035">117</cx:pt>
          <cx:pt idx="112036">228</cx:pt>
          <cx:pt idx="112037">397</cx:pt>
          <cx:pt idx="112038">394</cx:pt>
          <cx:pt idx="112039">370</cx:pt>
          <cx:pt idx="112040">455</cx:pt>
          <cx:pt idx="112041">469</cx:pt>
          <cx:pt idx="112042">465</cx:pt>
          <cx:pt idx="112043">462</cx:pt>
          <cx:pt idx="112044">421</cx:pt>
          <cx:pt idx="112045">452</cx:pt>
          <cx:pt idx="112046">435</cx:pt>
          <cx:pt idx="112047">440</cx:pt>
          <cx:pt idx="112048">423</cx:pt>
          <cx:pt idx="112049">405</cx:pt>
          <cx:pt idx="112050">383</cx:pt>
          <cx:pt idx="112051">429</cx:pt>
          <cx:pt idx="112052">310</cx:pt>
          <cx:pt idx="112053">187</cx:pt>
          <cx:pt idx="112054">130</cx:pt>
          <cx:pt idx="112055">45</cx:pt>
          <cx:pt idx="112056">32</cx:pt>
          <cx:pt idx="112057">28</cx:pt>
          <cx:pt idx="112058">52</cx:pt>
          <cx:pt idx="112059">131</cx:pt>
          <cx:pt idx="112060">258</cx:pt>
          <cx:pt idx="112061">394</cx:pt>
          <cx:pt idx="112062">376</cx:pt>
          <cx:pt idx="112063">360</cx:pt>
          <cx:pt idx="112064">390</cx:pt>
          <cx:pt idx="112065">481</cx:pt>
          <cx:pt idx="112066">482</cx:pt>
          <cx:pt idx="112067">442</cx:pt>
          <cx:pt idx="112068">397</cx:pt>
          <cx:pt idx="112069">449</cx:pt>
          <cx:pt idx="112070">401</cx:pt>
          <cx:pt idx="112071">432</cx:pt>
          <cx:pt idx="112072">414</cx:pt>
          <cx:pt idx="112073">381</cx:pt>
          <cx:pt idx="112074">343</cx:pt>
          <cx:pt idx="112075">348</cx:pt>
          <cx:pt idx="112076">296</cx:pt>
          <cx:pt idx="112077">178</cx:pt>
          <cx:pt idx="112078">152</cx:pt>
          <cx:pt idx="112079">72</cx:pt>
          <cx:pt idx="112080">48</cx:pt>
          <cx:pt idx="112081">34</cx:pt>
          <cx:pt idx="112082">53</cx:pt>
          <cx:pt idx="112083">114</cx:pt>
          <cx:pt idx="112084">220</cx:pt>
          <cx:pt idx="112085">369</cx:pt>
          <cx:pt idx="112086">373</cx:pt>
          <cx:pt idx="112087">362</cx:pt>
          <cx:pt idx="112088">383</cx:pt>
          <cx:pt idx="112089">439</cx:pt>
          <cx:pt idx="112090">494</cx:pt>
          <cx:pt idx="112091">488</cx:pt>
          <cx:pt idx="112092">426</cx:pt>
          <cx:pt idx="112093">452</cx:pt>
          <cx:pt idx="112094">458</cx:pt>
          <cx:pt idx="112095">456</cx:pt>
          <cx:pt idx="112096">462</cx:pt>
          <cx:pt idx="112097">417</cx:pt>
          <cx:pt idx="112098">382</cx:pt>
          <cx:pt idx="112099">405</cx:pt>
          <cx:pt idx="112100">320</cx:pt>
          <cx:pt idx="112101">198</cx:pt>
          <cx:pt idx="112102">135</cx:pt>
          <cx:pt idx="112103">79</cx:pt>
          <cx:pt idx="112104">59</cx:pt>
          <cx:pt idx="112105">44</cx:pt>
          <cx:pt idx="112106">61</cx:pt>
          <cx:pt idx="112107">92</cx:pt>
          <cx:pt idx="112108">217</cx:pt>
          <cx:pt idx="112109">378</cx:pt>
          <cx:pt idx="112110">356</cx:pt>
          <cx:pt idx="112111">347</cx:pt>
          <cx:pt idx="112112">395</cx:pt>
          <cx:pt idx="112113">454</cx:pt>
          <cx:pt idx="112114">486</cx:pt>
          <cx:pt idx="112115">454</cx:pt>
          <cx:pt idx="112116">399</cx:pt>
          <cx:pt idx="112117">436</cx:pt>
          <cx:pt idx="112118">404</cx:pt>
          <cx:pt idx="112119">411</cx:pt>
          <cx:pt idx="112120">416</cx:pt>
          <cx:pt idx="112121">393</cx:pt>
          <cx:pt idx="112122">367</cx:pt>
          <cx:pt idx="112123">376</cx:pt>
          <cx:pt idx="112124">319</cx:pt>
          <cx:pt idx="112125">179</cx:pt>
          <cx:pt idx="112126">115</cx:pt>
          <cx:pt idx="112127">63</cx:pt>
          <cx:pt idx="112128">53</cx:pt>
          <cx:pt idx="112129">40</cx:pt>
          <cx:pt idx="112130">79</cx:pt>
          <cx:pt idx="112131">118</cx:pt>
          <cx:pt idx="112132">210</cx:pt>
          <cx:pt idx="112133">385</cx:pt>
          <cx:pt idx="112134">370</cx:pt>
          <cx:pt idx="112135">370</cx:pt>
          <cx:pt idx="112136">380</cx:pt>
          <cx:pt idx="112137">466</cx:pt>
          <cx:pt idx="112138">471</cx:pt>
          <cx:pt idx="112139">447</cx:pt>
          <cx:pt idx="112140">406</cx:pt>
          <cx:pt idx="112141">445</cx:pt>
          <cx:pt idx="112142">430</cx:pt>
          <cx:pt idx="112143">426</cx:pt>
          <cx:pt idx="112144">430</cx:pt>
          <cx:pt idx="112145">415</cx:pt>
          <cx:pt idx="112146">352</cx:pt>
          <cx:pt idx="112147">376</cx:pt>
          <cx:pt idx="112148">299</cx:pt>
          <cx:pt idx="112149">191</cx:pt>
          <cx:pt idx="112150">121</cx:pt>
          <cx:pt idx="112151">49</cx:pt>
          <cx:pt idx="112152">34</cx:pt>
          <cx:pt idx="112153">40</cx:pt>
          <cx:pt idx="112154">74</cx:pt>
          <cx:pt idx="112155">131</cx:pt>
          <cx:pt idx="112156">229</cx:pt>
          <cx:pt idx="112157">368</cx:pt>
          <cx:pt idx="112158">363</cx:pt>
          <cx:pt idx="112159">386</cx:pt>
          <cx:pt idx="112160">408</cx:pt>
          <cx:pt idx="112161">456</cx:pt>
          <cx:pt idx="112162">511</cx:pt>
          <cx:pt idx="112163">455</cx:pt>
          <cx:pt idx="112164">432</cx:pt>
          <cx:pt idx="112165">436</cx:pt>
          <cx:pt idx="112166">464</cx:pt>
          <cx:pt idx="112167">442</cx:pt>
          <cx:pt idx="112168">417</cx:pt>
          <cx:pt idx="112169">400</cx:pt>
          <cx:pt idx="112170">357</cx:pt>
          <cx:pt idx="112171">393</cx:pt>
          <cx:pt idx="112172">299</cx:pt>
          <cx:pt idx="112173">200</cx:pt>
          <cx:pt idx="112174">149</cx:pt>
          <cx:pt idx="112175">65</cx:pt>
          <cx:pt idx="112176">37</cx:pt>
          <cx:pt idx="112177">38</cx:pt>
          <cx:pt idx="112178">74</cx:pt>
          <cx:pt idx="112179">128</cx:pt>
          <cx:pt idx="112180">236</cx:pt>
          <cx:pt idx="112181">392</cx:pt>
          <cx:pt idx="112182">383</cx:pt>
          <cx:pt idx="112183">379</cx:pt>
          <cx:pt idx="112184">437</cx:pt>
          <cx:pt idx="112185">487</cx:pt>
          <cx:pt idx="112186">490</cx:pt>
          <cx:pt idx="112187">469</cx:pt>
          <cx:pt idx="112188">426</cx:pt>
          <cx:pt idx="112189">432</cx:pt>
          <cx:pt idx="112190">424</cx:pt>
          <cx:pt idx="112191">402</cx:pt>
          <cx:pt idx="112192">431</cx:pt>
          <cx:pt idx="112193">382</cx:pt>
          <cx:pt idx="112194">361</cx:pt>
          <cx:pt idx="112195">388</cx:pt>
          <cx:pt idx="112196">314</cx:pt>
          <cx:pt idx="112197">193</cx:pt>
          <cx:pt idx="112198">118</cx:pt>
          <cx:pt idx="112199">66</cx:pt>
          <cx:pt idx="112200">37</cx:pt>
          <cx:pt idx="112201">48</cx:pt>
          <cx:pt idx="112202">93</cx:pt>
          <cx:pt idx="112203">116</cx:pt>
          <cx:pt idx="112204">233</cx:pt>
          <cx:pt idx="112205">405</cx:pt>
          <cx:pt idx="112206">380</cx:pt>
          <cx:pt idx="112207">355</cx:pt>
          <cx:pt idx="112208">432</cx:pt>
          <cx:pt idx="112209">469</cx:pt>
          <cx:pt idx="112210">483</cx:pt>
          <cx:pt idx="112211">489</cx:pt>
          <cx:pt idx="112212">442</cx:pt>
          <cx:pt idx="112213">473</cx:pt>
          <cx:pt idx="112214">453</cx:pt>
          <cx:pt idx="112215">427</cx:pt>
          <cx:pt idx="112216">428</cx:pt>
          <cx:pt idx="112217">417</cx:pt>
          <cx:pt idx="112218">344</cx:pt>
          <cx:pt idx="112219">380</cx:pt>
          <cx:pt idx="112220">354</cx:pt>
          <cx:pt idx="112221">210</cx:pt>
          <cx:pt idx="112222">127</cx:pt>
          <cx:pt idx="112223">52</cx:pt>
          <cx:pt idx="112224">32</cx:pt>
          <cx:pt idx="112225">25</cx:pt>
          <cx:pt idx="112226">56</cx:pt>
          <cx:pt idx="112227">124</cx:pt>
          <cx:pt idx="112228">238</cx:pt>
          <cx:pt idx="112229">410</cx:pt>
          <cx:pt idx="112230">395</cx:pt>
          <cx:pt idx="112231">363</cx:pt>
          <cx:pt idx="112232">386</cx:pt>
          <cx:pt idx="112233">483</cx:pt>
          <cx:pt idx="112234">483</cx:pt>
          <cx:pt idx="112235">463</cx:pt>
          <cx:pt idx="112236">411</cx:pt>
          <cx:pt idx="112237">437</cx:pt>
          <cx:pt idx="112238">405</cx:pt>
          <cx:pt idx="112239">393</cx:pt>
          <cx:pt idx="112240">396</cx:pt>
          <cx:pt idx="112241">375</cx:pt>
          <cx:pt idx="112242">352</cx:pt>
          <cx:pt idx="112243">354</cx:pt>
          <cx:pt idx="112244">296</cx:pt>
          <cx:pt idx="112245">181</cx:pt>
          <cx:pt idx="112246">144</cx:pt>
          <cx:pt idx="112247">81</cx:pt>
          <cx:pt idx="112248">39</cx:pt>
          <cx:pt idx="112249">46</cx:pt>
          <cx:pt idx="112250">66</cx:pt>
          <cx:pt idx="112251">97</cx:pt>
          <cx:pt idx="112252">217</cx:pt>
          <cx:pt idx="112253">381</cx:pt>
          <cx:pt idx="112254">357</cx:pt>
          <cx:pt idx="112255">374</cx:pt>
          <cx:pt idx="112256">405</cx:pt>
          <cx:pt idx="112257">461</cx:pt>
          <cx:pt idx="112258">503</cx:pt>
          <cx:pt idx="112259">495</cx:pt>
          <cx:pt idx="112260">445</cx:pt>
          <cx:pt idx="112261">466</cx:pt>
          <cx:pt idx="112262">458</cx:pt>
          <cx:pt idx="112263">452</cx:pt>
          <cx:pt idx="112264">466</cx:pt>
          <cx:pt idx="112265">430</cx:pt>
          <cx:pt idx="112266">391</cx:pt>
          <cx:pt idx="112267">389</cx:pt>
          <cx:pt idx="112268">317</cx:pt>
          <cx:pt idx="112269">194</cx:pt>
          <cx:pt idx="112270">149</cx:pt>
          <cx:pt idx="112271">78</cx:pt>
          <cx:pt idx="112272">53</cx:pt>
          <cx:pt idx="112273">34</cx:pt>
          <cx:pt idx="112274">69</cx:pt>
          <cx:pt idx="112275">104</cx:pt>
          <cx:pt idx="112276">223</cx:pt>
          <cx:pt idx="112277">383</cx:pt>
          <cx:pt idx="112278">374</cx:pt>
          <cx:pt idx="112279">365</cx:pt>
          <cx:pt idx="112280">426</cx:pt>
          <cx:pt idx="112281">465</cx:pt>
          <cx:pt idx="112282">475</cx:pt>
          <cx:pt idx="112283">450</cx:pt>
          <cx:pt idx="112284">404</cx:pt>
          <cx:pt idx="112285">427</cx:pt>
          <cx:pt idx="112286">410</cx:pt>
          <cx:pt idx="112287">391</cx:pt>
          <cx:pt idx="112288">416</cx:pt>
          <cx:pt idx="112289">394</cx:pt>
          <cx:pt idx="112290">356</cx:pt>
          <cx:pt idx="112291">361</cx:pt>
          <cx:pt idx="112292">304</cx:pt>
          <cx:pt idx="112293">195</cx:pt>
          <cx:pt idx="112294">131</cx:pt>
          <cx:pt idx="112295">64</cx:pt>
          <cx:pt idx="112296">42</cx:pt>
          <cx:pt idx="112297">39</cx:pt>
          <cx:pt idx="112298">82</cx:pt>
          <cx:pt idx="112299">118</cx:pt>
          <cx:pt idx="112300">209</cx:pt>
          <cx:pt idx="112301">395</cx:pt>
          <cx:pt idx="112302">356</cx:pt>
          <cx:pt idx="112303">345</cx:pt>
          <cx:pt idx="112304">408</cx:pt>
          <cx:pt idx="112305">477</cx:pt>
          <cx:pt idx="112306">438</cx:pt>
          <cx:pt idx="112307">412</cx:pt>
          <cx:pt idx="112308">406</cx:pt>
          <cx:pt idx="112309">433</cx:pt>
          <cx:pt idx="112310">398</cx:pt>
          <cx:pt idx="112311">384</cx:pt>
          <cx:pt idx="112312">403</cx:pt>
          <cx:pt idx="112313">376</cx:pt>
          <cx:pt idx="112314">343</cx:pt>
          <cx:pt idx="112315">370</cx:pt>
          <cx:pt idx="112316">305</cx:pt>
          <cx:pt idx="112317">179</cx:pt>
          <cx:pt idx="112318">129</cx:pt>
          <cx:pt idx="112319">59</cx:pt>
          <cx:pt idx="112320">41</cx:pt>
          <cx:pt idx="112321">46</cx:pt>
          <cx:pt idx="112322">83</cx:pt>
          <cx:pt idx="112323">112</cx:pt>
          <cx:pt idx="112324">224</cx:pt>
          <cx:pt idx="112325">398</cx:pt>
          <cx:pt idx="112326">370</cx:pt>
          <cx:pt idx="112327">382</cx:pt>
          <cx:pt idx="112328">417</cx:pt>
          <cx:pt idx="112329">476</cx:pt>
          <cx:pt idx="112330">451</cx:pt>
          <cx:pt idx="112331">462</cx:pt>
          <cx:pt idx="112332">422</cx:pt>
          <cx:pt idx="112333">419</cx:pt>
          <cx:pt idx="112334">407</cx:pt>
          <cx:pt idx="112335">398</cx:pt>
          <cx:pt idx="112336">430</cx:pt>
          <cx:pt idx="112337">409</cx:pt>
          <cx:pt idx="112338">353</cx:pt>
          <cx:pt idx="112339">380</cx:pt>
          <cx:pt idx="112340">315</cx:pt>
          <cx:pt idx="112341">191</cx:pt>
          <cx:pt idx="112342">134</cx:pt>
          <cx:pt idx="112343">53</cx:pt>
          <cx:pt idx="112344">40</cx:pt>
          <cx:pt idx="112345">38</cx:pt>
          <cx:pt idx="112346">78</cx:pt>
          <cx:pt idx="112347">112</cx:pt>
          <cx:pt idx="112348">206</cx:pt>
          <cx:pt idx="112349">377</cx:pt>
          <cx:pt idx="112350">368</cx:pt>
          <cx:pt idx="112351">359</cx:pt>
          <cx:pt idx="112352">390</cx:pt>
          <cx:pt idx="112353">449</cx:pt>
          <cx:pt idx="112354">442</cx:pt>
          <cx:pt idx="112355">421</cx:pt>
          <cx:pt idx="112356">380</cx:pt>
          <cx:pt idx="112357">427</cx:pt>
          <cx:pt idx="112358">385</cx:pt>
          <cx:pt idx="112359">373</cx:pt>
          <cx:pt idx="112360">409</cx:pt>
          <cx:pt idx="112361">385</cx:pt>
          <cx:pt idx="112362">331</cx:pt>
          <cx:pt idx="112363">387</cx:pt>
          <cx:pt idx="112364">331</cx:pt>
          <cx:pt idx="112365">202</cx:pt>
          <cx:pt idx="112366">131</cx:pt>
          <cx:pt idx="112367">63</cx:pt>
          <cx:pt idx="112368">38</cx:pt>
          <cx:pt idx="112369">32</cx:pt>
          <cx:pt idx="112370">72</cx:pt>
          <cx:pt idx="112371">103</cx:pt>
          <cx:pt idx="112372">207</cx:pt>
          <cx:pt idx="112373">378</cx:pt>
          <cx:pt idx="112374">369</cx:pt>
          <cx:pt idx="112375">355</cx:pt>
          <cx:pt idx="112376">417</cx:pt>
          <cx:pt idx="112377">432</cx:pt>
          <cx:pt idx="112378">428</cx:pt>
          <cx:pt idx="112379">460</cx:pt>
          <cx:pt idx="112380">440</cx:pt>
          <cx:pt idx="112381">437</cx:pt>
          <cx:pt idx="112382">440</cx:pt>
          <cx:pt idx="112383">421</cx:pt>
          <cx:pt idx="112384">422</cx:pt>
          <cx:pt idx="112385">404</cx:pt>
          <cx:pt idx="112386">346</cx:pt>
          <cx:pt idx="112387">385</cx:pt>
          <cx:pt idx="112388">360</cx:pt>
          <cx:pt idx="112389">220</cx:pt>
          <cx:pt idx="112390">130</cx:pt>
          <cx:pt idx="112391">58</cx:pt>
          <cx:pt idx="112392">37</cx:pt>
          <cx:pt idx="112393">31</cx:pt>
          <cx:pt idx="112394">58</cx:pt>
          <cx:pt idx="112395">115</cx:pt>
          <cx:pt idx="112396">213</cx:pt>
          <cx:pt idx="112397">361</cx:pt>
          <cx:pt idx="112398">351</cx:pt>
          <cx:pt idx="112399">348</cx:pt>
          <cx:pt idx="112400">420</cx:pt>
          <cx:pt idx="112401">443</cx:pt>
          <cx:pt idx="112402">430</cx:pt>
          <cx:pt idx="112403">433</cx:pt>
          <cx:pt idx="112404">414</cx:pt>
          <cx:pt idx="112405">444</cx:pt>
          <cx:pt idx="112406">390</cx:pt>
          <cx:pt idx="112407">391</cx:pt>
          <cx:pt idx="112408">388</cx:pt>
          <cx:pt idx="112409">367</cx:pt>
          <cx:pt idx="112410">312</cx:pt>
          <cx:pt idx="112411">316</cx:pt>
          <cx:pt idx="112412">281</cx:pt>
          <cx:pt idx="112413">193</cx:pt>
          <cx:pt idx="112414">140</cx:pt>
          <cx:pt idx="112415">73</cx:pt>
          <cx:pt idx="112416">41</cx:pt>
          <cx:pt idx="112417">32</cx:pt>
          <cx:pt idx="112418">27</cx:pt>
          <cx:pt idx="112419">57</cx:pt>
          <cx:pt idx="112420">112</cx:pt>
          <cx:pt idx="112421">155</cx:pt>
          <cx:pt idx="112422">280</cx:pt>
          <cx:pt idx="112423">326</cx:pt>
          <cx:pt idx="112424">323</cx:pt>
          <cx:pt idx="112425">350</cx:pt>
          <cx:pt idx="112426">391</cx:pt>
          <cx:pt idx="112427">403</cx:pt>
          <cx:pt idx="112428">424</cx:pt>
          <cx:pt idx="112429">389</cx:pt>
          <cx:pt idx="112430">405</cx:pt>
          <cx:pt idx="112431">383</cx:pt>
          <cx:pt idx="112432">371</cx:pt>
          <cx:pt idx="112433">374</cx:pt>
          <cx:pt idx="112434">364</cx:pt>
          <cx:pt idx="112435">329</cx:pt>
          <cx:pt idx="112436">371</cx:pt>
          <cx:pt idx="112437">323</cx:pt>
          <cx:pt idx="112438">167</cx:pt>
          <cx:pt idx="112439">98</cx:pt>
          <cx:pt idx="112440">64</cx:pt>
          <cx:pt idx="112441">39</cx:pt>
          <cx:pt idx="112442">42</cx:pt>
          <cx:pt idx="112443">67</cx:pt>
          <cx:pt idx="112444">103</cx:pt>
          <cx:pt idx="112445">169</cx:pt>
          <cx:pt idx="112446">310</cx:pt>
          <cx:pt idx="112447">313</cx:pt>
          <cx:pt idx="112448">337</cx:pt>
          <cx:pt idx="112449">438</cx:pt>
          <cx:pt idx="112450">437</cx:pt>
          <cx:pt idx="112451">374</cx:pt>
          <cx:pt idx="112452">415</cx:pt>
          <cx:pt idx="112453">367</cx:pt>
          <cx:pt idx="112454">403</cx:pt>
          <cx:pt idx="112455">380</cx:pt>
          <cx:pt idx="112456">366</cx:pt>
          <cx:pt idx="112457">372</cx:pt>
          <cx:pt idx="112458">326</cx:pt>
          <cx:pt idx="112459">344</cx:pt>
          <cx:pt idx="112460">338</cx:pt>
          <cx:pt idx="112461">269</cx:pt>
          <cx:pt idx="112462">152</cx:pt>
          <cx:pt idx="112463">79</cx:pt>
          <cx:pt idx="112464">36</cx:pt>
          <cx:pt idx="112465">31</cx:pt>
          <cx:pt idx="112466">35</cx:pt>
          <cx:pt idx="112467">87</cx:pt>
          <cx:pt idx="112468">130</cx:pt>
          <cx:pt idx="112469">168</cx:pt>
          <cx:pt idx="112470">289</cx:pt>
          <cx:pt idx="112471">294</cx:pt>
          <cx:pt idx="112472">314</cx:pt>
          <cx:pt idx="112473">388</cx:pt>
          <cx:pt idx="112474">397</cx:pt>
          <cx:pt idx="112475">368</cx:pt>
          <cx:pt idx="112476">396</cx:pt>
          <cx:pt idx="112477">346</cx:pt>
          <cx:pt idx="112478">376</cx:pt>
          <cx:pt idx="112479">336</cx:pt>
          <cx:pt idx="112480">319</cx:pt>
          <cx:pt idx="112481">371</cx:pt>
          <cx:pt idx="112482">317</cx:pt>
          <cx:pt idx="112483">305</cx:pt>
          <cx:pt idx="112484">315</cx:pt>
          <cx:pt idx="112485">255</cx:pt>
          <cx:pt idx="112486">138</cx:pt>
          <cx:pt idx="112487">74</cx:pt>
          <cx:pt idx="112488">32</cx:pt>
          <cx:pt idx="112489">36</cx:pt>
          <cx:pt idx="112490">36</cx:pt>
          <cx:pt idx="112491">84</cx:pt>
          <cx:pt idx="112492">121</cx:pt>
          <cx:pt idx="112493">176</cx:pt>
          <cx:pt idx="112494">299</cx:pt>
          <cx:pt idx="112495">292</cx:pt>
          <cx:pt idx="112496">329</cx:pt>
          <cx:pt idx="112497">396</cx:pt>
          <cx:pt idx="112498">414</cx:pt>
          <cx:pt idx="112499">386</cx:pt>
          <cx:pt idx="112500">396</cx:pt>
          <cx:pt idx="112501">360</cx:pt>
          <cx:pt idx="112502">395</cx:pt>
          <cx:pt idx="112503">346</cx:pt>
          <cx:pt idx="112504">316</cx:pt>
          <cx:pt idx="112505">370</cx:pt>
          <cx:pt idx="112506">338</cx:pt>
          <cx:pt idx="112507">335</cx:pt>
          <cx:pt idx="112508">368</cx:pt>
          <cx:pt idx="112509">264</cx:pt>
          <cx:pt idx="112510">113</cx:pt>
          <cx:pt idx="112511">65</cx:pt>
          <cx:pt idx="112512">24</cx:pt>
          <cx:pt idx="112513">30</cx:pt>
          <cx:pt idx="112514">33</cx:pt>
          <cx:pt idx="112515">75</cx:pt>
          <cx:pt idx="112516">120</cx:pt>
          <cx:pt idx="112517">173</cx:pt>
          <cx:pt idx="112518">315</cx:pt>
          <cx:pt idx="112519">288</cx:pt>
          <cx:pt idx="112520">309</cx:pt>
          <cx:pt idx="112521">390</cx:pt>
          <cx:pt idx="112522">436</cx:pt>
          <cx:pt idx="112523">402</cx:pt>
          <cx:pt idx="112524">412</cx:pt>
          <cx:pt idx="112525">365</cx:pt>
          <cx:pt idx="112526">358</cx:pt>
          <cx:pt idx="112527">344</cx:pt>
          <cx:pt idx="112528">337</cx:pt>
          <cx:pt idx="112529">400</cx:pt>
          <cx:pt idx="112530">343</cx:pt>
          <cx:pt idx="112531">319</cx:pt>
          <cx:pt idx="112532">331</cx:pt>
          <cx:pt idx="112533">237</cx:pt>
          <cx:pt idx="112534">138</cx:pt>
          <cx:pt idx="112535">83</cx:pt>
          <cx:pt idx="112536">24</cx:pt>
          <cx:pt idx="112537">28</cx:pt>
          <cx:pt idx="112538">30</cx:pt>
          <cx:pt idx="112539">88</cx:pt>
          <cx:pt idx="112540">145</cx:pt>
          <cx:pt idx="112541">190</cx:pt>
          <cx:pt idx="112542">338</cx:pt>
          <cx:pt idx="112543">315</cx:pt>
          <cx:pt idx="112544">352</cx:pt>
          <cx:pt idx="112545">417</cx:pt>
          <cx:pt idx="112546">458</cx:pt>
          <cx:pt idx="112547">438</cx:pt>
          <cx:pt idx="112548">409</cx:pt>
          <cx:pt idx="112549">367</cx:pt>
          <cx:pt idx="112550">420</cx:pt>
          <cx:pt idx="112551">389</cx:pt>
          <cx:pt idx="112552">359</cx:pt>
          <cx:pt idx="112553">387</cx:pt>
          <cx:pt idx="112554">350</cx:pt>
          <cx:pt idx="112555">329</cx:pt>
          <cx:pt idx="112556">355</cx:pt>
          <cx:pt idx="112557">247</cx:pt>
          <cx:pt idx="112558">146</cx:pt>
          <cx:pt idx="112559">74</cx:pt>
          <cx:pt idx="112560">25</cx:pt>
          <cx:pt idx="112561">24</cx:pt>
          <cx:pt idx="112562">22</cx:pt>
          <cx:pt idx="112563">68</cx:pt>
          <cx:pt idx="112564">116</cx:pt>
          <cx:pt idx="112565">180</cx:pt>
          <cx:pt idx="112566">320</cx:pt>
          <cx:pt idx="112567">304</cx:pt>
          <cx:pt idx="112568">321</cx:pt>
          <cx:pt idx="112569">397</cx:pt>
          <cx:pt idx="112570">424</cx:pt>
          <cx:pt idx="112571">356</cx:pt>
          <cx:pt idx="112572">383</cx:pt>
          <cx:pt idx="112573">334</cx:pt>
          <cx:pt idx="112574">332</cx:pt>
          <cx:pt idx="112575">328</cx:pt>
          <cx:pt idx="112576">312</cx:pt>
          <cx:pt idx="112577">304</cx:pt>
          <cx:pt idx="112578">245</cx:pt>
          <cx:pt idx="112579">239</cx:pt>
          <cx:pt idx="112580">250</cx:pt>
          <cx:pt idx="112581">197</cx:pt>
          <cx:pt idx="112582">103</cx:pt>
          <cx:pt idx="112583">73</cx:pt>
          <cx:pt idx="112584">32</cx:pt>
          <cx:pt idx="112585">36</cx:pt>
          <cx:pt idx="112586">36</cx:pt>
          <cx:pt idx="112587">54</cx:pt>
          <cx:pt idx="112588">104</cx:pt>
          <cx:pt idx="112589">156</cx:pt>
          <cx:pt idx="112590">288</cx:pt>
          <cx:pt idx="112591">273</cx:pt>
          <cx:pt idx="112592">321</cx:pt>
          <cx:pt idx="112593">370</cx:pt>
          <cx:pt idx="112594">412</cx:pt>
          <cx:pt idx="112595">407</cx:pt>
          <cx:pt idx="112596">392</cx:pt>
          <cx:pt idx="112597">383</cx:pt>
          <cx:pt idx="112598">420</cx:pt>
          <cx:pt idx="112599">385</cx:pt>
          <cx:pt idx="112600">384</cx:pt>
          <cx:pt idx="112601">414</cx:pt>
          <cx:pt idx="112602">370</cx:pt>
          <cx:pt idx="112603">334</cx:pt>
          <cx:pt idx="112604">377</cx:pt>
          <cx:pt idx="112605">284</cx:pt>
          <cx:pt idx="112606">141</cx:pt>
          <cx:pt idx="112607">88</cx:pt>
          <cx:pt idx="112608">41</cx:pt>
          <cx:pt idx="112609">30</cx:pt>
          <cx:pt idx="112610">31</cx:pt>
          <cx:pt idx="112611">86</cx:pt>
          <cx:pt idx="112612">107</cx:pt>
          <cx:pt idx="112613">165</cx:pt>
          <cx:pt idx="112614">307</cx:pt>
          <cx:pt idx="112615">300</cx:pt>
          <cx:pt idx="112616">326</cx:pt>
          <cx:pt idx="112617">429</cx:pt>
          <cx:pt idx="112618">434</cx:pt>
          <cx:pt idx="112619">396</cx:pt>
          <cx:pt idx="112620">380</cx:pt>
          <cx:pt idx="112621">350</cx:pt>
          <cx:pt idx="112622">424</cx:pt>
          <cx:pt idx="112623">364</cx:pt>
          <cx:pt idx="112624">347</cx:pt>
          <cx:pt idx="112625">384</cx:pt>
          <cx:pt idx="112626">314</cx:pt>
          <cx:pt idx="112627">316</cx:pt>
          <cx:pt idx="112628">331</cx:pt>
          <cx:pt idx="112629">241</cx:pt>
          <cx:pt idx="112630">129</cx:pt>
          <cx:pt idx="112631">71</cx:pt>
          <cx:pt idx="112632">22</cx:pt>
          <cx:pt idx="112633">21</cx:pt>
          <cx:pt idx="112634">25</cx:pt>
          <cx:pt idx="112635">95</cx:pt>
          <cx:pt idx="112636">124</cx:pt>
          <cx:pt idx="112637">147</cx:pt>
          <cx:pt idx="112638">285</cx:pt>
          <cx:pt idx="112639">283</cx:pt>
          <cx:pt idx="112640">309</cx:pt>
          <cx:pt idx="112641">365</cx:pt>
          <cx:pt idx="112642">392</cx:pt>
          <cx:pt idx="112643">353</cx:pt>
          <cx:pt idx="112644">359</cx:pt>
          <cx:pt idx="112645">318</cx:pt>
          <cx:pt idx="112646">353</cx:pt>
          <cx:pt idx="112647">320</cx:pt>
          <cx:pt idx="112648">320</cx:pt>
          <cx:pt idx="112649">341</cx:pt>
          <cx:pt idx="112650">300</cx:pt>
          <cx:pt idx="112651">285</cx:pt>
          <cx:pt idx="112652">282</cx:pt>
          <cx:pt idx="112653">191</cx:pt>
          <cx:pt idx="112654">113</cx:pt>
          <cx:pt idx="112655">73</cx:pt>
          <cx:pt idx="112656">13</cx:pt>
          <cx:pt idx="112657">17</cx:pt>
          <cx:pt idx="112658">25</cx:pt>
          <cx:pt idx="112659">90</cx:pt>
          <cx:pt idx="112660">134</cx:pt>
          <cx:pt idx="112661">149</cx:pt>
          <cx:pt idx="112662">304</cx:pt>
          <cx:pt idx="112663">294</cx:pt>
          <cx:pt idx="112664">322</cx:pt>
          <cx:pt idx="112665">374</cx:pt>
          <cx:pt idx="112666">414</cx:pt>
          <cx:pt idx="112667">385</cx:pt>
          <cx:pt idx="112668">367</cx:pt>
          <cx:pt idx="112669">330</cx:pt>
          <cx:pt idx="112670">356</cx:pt>
          <cx:pt idx="112671">321</cx:pt>
          <cx:pt idx="112672">302</cx:pt>
          <cx:pt idx="112673">337</cx:pt>
          <cx:pt idx="112674">326</cx:pt>
          <cx:pt idx="112675">314</cx:pt>
          <cx:pt idx="112676">331</cx:pt>
          <cx:pt idx="112677">242</cx:pt>
          <cx:pt idx="112678">117</cx:pt>
          <cx:pt idx="112679">57</cx:pt>
          <cx:pt idx="112680">26</cx:pt>
          <cx:pt idx="112681">21</cx:pt>
          <cx:pt idx="112682">27</cx:pt>
          <cx:pt idx="112683">79</cx:pt>
          <cx:pt idx="112684">124</cx:pt>
          <cx:pt idx="112685">163</cx:pt>
          <cx:pt idx="112686">314</cx:pt>
          <cx:pt idx="112687">307</cx:pt>
          <cx:pt idx="112688">335</cx:pt>
          <cx:pt idx="112689">394</cx:pt>
          <cx:pt idx="112690">461</cx:pt>
          <cx:pt idx="112691">404</cx:pt>
          <cx:pt idx="112692">385</cx:pt>
          <cx:pt idx="112693">352</cx:pt>
          <cx:pt idx="112694">383</cx:pt>
          <cx:pt idx="112695">326</cx:pt>
          <cx:pt idx="112696">347</cx:pt>
          <cx:pt idx="112697">400</cx:pt>
          <cx:pt idx="112698">329</cx:pt>
          <cx:pt idx="112699">287</cx:pt>
          <cx:pt idx="112700">321</cx:pt>
          <cx:pt idx="112701">271</cx:pt>
          <cx:pt idx="112702">141</cx:pt>
          <cx:pt idx="112703">76</cx:pt>
          <cx:pt idx="112704">26</cx:pt>
          <cx:pt idx="112705">25</cx:pt>
          <cx:pt idx="112706">27</cx:pt>
          <cx:pt idx="112707">83</cx:pt>
          <cx:pt idx="112708">127</cx:pt>
          <cx:pt idx="112709">166</cx:pt>
          <cx:pt idx="112710">344</cx:pt>
          <cx:pt idx="112711">330</cx:pt>
          <cx:pt idx="112712">341</cx:pt>
          <cx:pt idx="112713">403</cx:pt>
          <cx:pt idx="112714">474</cx:pt>
          <cx:pt idx="112715">427</cx:pt>
          <cx:pt idx="112716">439</cx:pt>
          <cx:pt idx="112717">377</cx:pt>
          <cx:pt idx="112718">404</cx:pt>
          <cx:pt idx="112719">360</cx:pt>
          <cx:pt idx="112720">346</cx:pt>
          <cx:pt idx="112721">375</cx:pt>
          <cx:pt idx="112722">351</cx:pt>
          <cx:pt idx="112723">337</cx:pt>
          <cx:pt idx="112724">347</cx:pt>
          <cx:pt idx="112725">256</cx:pt>
          <cx:pt idx="112726">143</cx:pt>
          <cx:pt idx="112727">78</cx:pt>
          <cx:pt idx="112728">26</cx:pt>
          <cx:pt idx="112729">17</cx:pt>
          <cx:pt idx="112730">22</cx:pt>
          <cx:pt idx="112731">57</cx:pt>
          <cx:pt idx="112732">97</cx:pt>
          <cx:pt idx="112733">154</cx:pt>
          <cx:pt idx="112734">284</cx:pt>
          <cx:pt idx="112735">274</cx:pt>
          <cx:pt idx="112736">281</cx:pt>
          <cx:pt idx="112737">369</cx:pt>
          <cx:pt idx="112738">398</cx:pt>
          <cx:pt idx="112739">351</cx:pt>
          <cx:pt idx="112740">342</cx:pt>
          <cx:pt idx="112741">300</cx:pt>
          <cx:pt idx="112742">287</cx:pt>
          <cx:pt idx="112743">260</cx:pt>
          <cx:pt idx="112744">284</cx:pt>
          <cx:pt idx="112745">251</cx:pt>
          <cx:pt idx="112746">249</cx:pt>
          <cx:pt idx="112747">237</cx:pt>
          <cx:pt idx="112748">231</cx:pt>
          <cx:pt idx="112749">180</cx:pt>
          <cx:pt idx="112750">101</cx:pt>
          <cx:pt idx="112751">59</cx:pt>
          <cx:pt idx="112752">13</cx:pt>
          <cx:pt idx="112753">18</cx:pt>
          <cx:pt idx="112754">15</cx:pt>
          <cx:pt idx="112755">34</cx:pt>
          <cx:pt idx="112756">83</cx:pt>
          <cx:pt idx="112757">132</cx:pt>
          <cx:pt idx="112758">244</cx:pt>
          <cx:pt idx="112759">259</cx:pt>
          <cx:pt idx="112760">288</cx:pt>
          <cx:pt idx="112761">376</cx:pt>
          <cx:pt idx="112762">408</cx:pt>
          <cx:pt idx="112763">407</cx:pt>
          <cx:pt idx="112764">415</cx:pt>
          <cx:pt idx="112765">366</cx:pt>
          <cx:pt idx="112766">377</cx:pt>
          <cx:pt idx="112767">367</cx:pt>
          <cx:pt idx="112768">343</cx:pt>
          <cx:pt idx="112769">392</cx:pt>
          <cx:pt idx="112770">369</cx:pt>
          <cx:pt idx="112771">342</cx:pt>
          <cx:pt idx="112772">364</cx:pt>
          <cx:pt idx="112773">278</cx:pt>
          <cx:pt idx="112774">136</cx:pt>
          <cx:pt idx="112775">67</cx:pt>
          <cx:pt idx="112776">41</cx:pt>
          <cx:pt idx="112777">28</cx:pt>
          <cx:pt idx="112778">26</cx:pt>
          <cx:pt idx="112779">62</cx:pt>
          <cx:pt idx="112780">88</cx:pt>
          <cx:pt idx="112781">178</cx:pt>
          <cx:pt idx="112782">314</cx:pt>
          <cx:pt idx="112783">331</cx:pt>
          <cx:pt idx="112784">329</cx:pt>
          <cx:pt idx="112785">399</cx:pt>
          <cx:pt idx="112786">441</cx:pt>
          <cx:pt idx="112787">419</cx:pt>
          <cx:pt idx="112788">405</cx:pt>
          <cx:pt idx="112789">336</cx:pt>
          <cx:pt idx="112790">368</cx:pt>
          <cx:pt idx="112791">358</cx:pt>
          <cx:pt idx="112792">327</cx:pt>
          <cx:pt idx="112793">380</cx:pt>
          <cx:pt idx="112794">324</cx:pt>
          <cx:pt idx="112795">315</cx:pt>
          <cx:pt idx="112796">325</cx:pt>
          <cx:pt idx="112797">258</cx:pt>
          <cx:pt idx="112798">126</cx:pt>
          <cx:pt idx="112799">68</cx:pt>
          <cx:pt idx="112800">29</cx:pt>
          <cx:pt idx="112801">22</cx:pt>
          <cx:pt idx="112802">22</cx:pt>
          <cx:pt idx="112803">80</cx:pt>
          <cx:pt idx="112804">117</cx:pt>
          <cx:pt idx="112805">140</cx:pt>
          <cx:pt idx="112806">285</cx:pt>
          <cx:pt idx="112807">313</cx:pt>
          <cx:pt idx="112808">297</cx:pt>
          <cx:pt idx="112809">362</cx:pt>
          <cx:pt idx="112810">387</cx:pt>
          <cx:pt idx="112811">366</cx:pt>
          <cx:pt idx="112812">358</cx:pt>
          <cx:pt idx="112813">317</cx:pt>
          <cx:pt idx="112814">344</cx:pt>
          <cx:pt idx="112815">324</cx:pt>
          <cx:pt idx="112816">311</cx:pt>
          <cx:pt idx="112817">371</cx:pt>
          <cx:pt idx="112818">306</cx:pt>
          <cx:pt idx="112819">290</cx:pt>
          <cx:pt idx="112820">300</cx:pt>
          <cx:pt idx="112821">235</cx:pt>
          <cx:pt idx="112822">124</cx:pt>
          <cx:pt idx="112823">66</cx:pt>
          <cx:pt idx="112824">24</cx:pt>
          <cx:pt idx="112825">28</cx:pt>
          <cx:pt idx="112826">22</cx:pt>
          <cx:pt idx="112827">84</cx:pt>
          <cx:pt idx="112828">117</cx:pt>
          <cx:pt idx="112829">139</cx:pt>
          <cx:pt idx="112830">308</cx:pt>
          <cx:pt idx="112831">303</cx:pt>
          <cx:pt idx="112832">345</cx:pt>
          <cx:pt idx="112833">383</cx:pt>
          <cx:pt idx="112834">404</cx:pt>
          <cx:pt idx="112835">340</cx:pt>
          <cx:pt idx="112836">398</cx:pt>
          <cx:pt idx="112837">333</cx:pt>
          <cx:pt idx="112838">363</cx:pt>
          <cx:pt idx="112839">336</cx:pt>
          <cx:pt idx="112840">337</cx:pt>
          <cx:pt idx="112841">402</cx:pt>
          <cx:pt idx="112842">334</cx:pt>
          <cx:pt idx="112843">299</cx:pt>
          <cx:pt idx="112844">330</cx:pt>
          <cx:pt idx="112845">257</cx:pt>
          <cx:pt idx="112846">135</cx:pt>
          <cx:pt idx="112847">54</cx:pt>
          <cx:pt idx="112848">21</cx:pt>
          <cx:pt idx="112849">23</cx:pt>
          <cx:pt idx="112850">26</cx:pt>
          <cx:pt idx="112851">75</cx:pt>
          <cx:pt idx="112852">110</cx:pt>
          <cx:pt idx="112853">159</cx:pt>
          <cx:pt idx="112854">289</cx:pt>
          <cx:pt idx="112855">313</cx:pt>
          <cx:pt idx="112856">339</cx:pt>
          <cx:pt idx="112857">388</cx:pt>
          <cx:pt idx="112858">437</cx:pt>
          <cx:pt idx="112859">382</cx:pt>
          <cx:pt idx="112860">396</cx:pt>
          <cx:pt idx="112861">383</cx:pt>
          <cx:pt idx="112862">393</cx:pt>
          <cx:pt idx="112863">352</cx:pt>
          <cx:pt idx="112864">329</cx:pt>
          <cx:pt idx="112865">377</cx:pt>
          <cx:pt idx="112866">349</cx:pt>
          <cx:pt idx="112867">293</cx:pt>
          <cx:pt idx="112868">333</cx:pt>
          <cx:pt idx="112869">255</cx:pt>
          <cx:pt idx="112870">149</cx:pt>
          <cx:pt idx="112871">85</cx:pt>
          <cx:pt idx="112872">25</cx:pt>
          <cx:pt idx="112873">23</cx:pt>
          <cx:pt idx="112874">28</cx:pt>
          <cx:pt idx="112875">81</cx:pt>
          <cx:pt idx="112876">124</cx:pt>
          <cx:pt idx="112877">174</cx:pt>
          <cx:pt idx="112878">339</cx:pt>
          <cx:pt idx="112879">318</cx:pt>
          <cx:pt idx="112880">333</cx:pt>
          <cx:pt idx="112881">411</cx:pt>
          <cx:pt idx="112882">469</cx:pt>
          <cx:pt idx="112883">415</cx:pt>
          <cx:pt idx="112884">410</cx:pt>
          <cx:pt idx="112885">356</cx:pt>
          <cx:pt idx="112886">414</cx:pt>
          <cx:pt idx="112887">354</cx:pt>
          <cx:pt idx="112888">341</cx:pt>
          <cx:pt idx="112889">395</cx:pt>
          <cx:pt idx="112890">338</cx:pt>
          <cx:pt idx="112891">330</cx:pt>
          <cx:pt idx="112892">339</cx:pt>
          <cx:pt idx="112893">253</cx:pt>
          <cx:pt idx="112894">128</cx:pt>
          <cx:pt idx="112895">73</cx:pt>
          <cx:pt idx="112896">17</cx:pt>
          <cx:pt idx="112897">16</cx:pt>
          <cx:pt idx="112898">17</cx:pt>
          <cx:pt idx="112899">44</cx:pt>
          <cx:pt idx="112900">112</cx:pt>
          <cx:pt idx="112901">168</cx:pt>
          <cx:pt idx="112902">292</cx:pt>
          <cx:pt idx="112903">277</cx:pt>
          <cx:pt idx="112904">276</cx:pt>
          <cx:pt idx="112905">355</cx:pt>
          <cx:pt idx="112906">392</cx:pt>
          <cx:pt idx="112907">345</cx:pt>
          <cx:pt idx="112908">358</cx:pt>
          <cx:pt idx="112909">304</cx:pt>
          <cx:pt idx="112910">295</cx:pt>
          <cx:pt idx="112911">264</cx:pt>
          <cx:pt idx="112912">253</cx:pt>
          <cx:pt idx="112913">263</cx:pt>
          <cx:pt idx="112914">242</cx:pt>
          <cx:pt idx="112915">223</cx:pt>
          <cx:pt idx="112916">210</cx:pt>
          <cx:pt idx="112917">188</cx:pt>
          <cx:pt idx="112918">117</cx:pt>
          <cx:pt idx="112919">55</cx:pt>
          <cx:pt idx="112920">17</cx:pt>
          <cx:pt idx="112921">15</cx:pt>
          <cx:pt idx="112922">17</cx:pt>
          <cx:pt idx="112923">42</cx:pt>
          <cx:pt idx="112924">86</cx:pt>
          <cx:pt idx="112925">133</cx:pt>
          <cx:pt idx="112926">243</cx:pt>
          <cx:pt idx="112927">250</cx:pt>
          <cx:pt idx="112928">284</cx:pt>
          <cx:pt idx="112929">347</cx:pt>
          <cx:pt idx="112930">400</cx:pt>
          <cx:pt idx="112931">394</cx:pt>
          <cx:pt idx="112932">380</cx:pt>
          <cx:pt idx="112933">354</cx:pt>
          <cx:pt idx="112934">366</cx:pt>
          <cx:pt idx="112935">346</cx:pt>
          <cx:pt idx="112936">345</cx:pt>
          <cx:pt idx="112937">373</cx:pt>
          <cx:pt idx="112938">357</cx:pt>
          <cx:pt idx="112939">311</cx:pt>
          <cx:pt idx="112940">333</cx:pt>
          <cx:pt idx="112941">273</cx:pt>
          <cx:pt idx="112942">122</cx:pt>
          <cx:pt idx="112943">65</cx:pt>
          <cx:pt idx="112944">28</cx:pt>
          <cx:pt idx="112945">34</cx:pt>
          <cx:pt idx="112946">34</cx:pt>
          <cx:pt idx="112947">68</cx:pt>
          <cx:pt idx="112948">101</cx:pt>
          <cx:pt idx="112949">149</cx:pt>
          <cx:pt idx="112950">302</cx:pt>
          <cx:pt idx="112951">304</cx:pt>
          <cx:pt idx="112952">291</cx:pt>
          <cx:pt idx="112953">389</cx:pt>
          <cx:pt idx="112954">437</cx:pt>
          <cx:pt idx="112955">390</cx:pt>
          <cx:pt idx="112956">409</cx:pt>
          <cx:pt idx="112957">343</cx:pt>
          <cx:pt idx="112958">364</cx:pt>
          <cx:pt idx="112959">339</cx:pt>
          <cx:pt idx="112960">337</cx:pt>
          <cx:pt idx="112961">367</cx:pt>
          <cx:pt idx="112962">336</cx:pt>
          <cx:pt idx="112963">311</cx:pt>
          <cx:pt idx="112964">329</cx:pt>
          <cx:pt idx="112965">247</cx:pt>
          <cx:pt idx="112966">129</cx:pt>
          <cx:pt idx="112967">59</cx:pt>
          <cx:pt idx="112968">17</cx:pt>
          <cx:pt idx="112969">23</cx:pt>
          <cx:pt idx="112970">28</cx:pt>
          <cx:pt idx="112971">82</cx:pt>
          <cx:pt idx="112972">124</cx:pt>
          <cx:pt idx="112973">156</cx:pt>
          <cx:pt idx="112974">306</cx:pt>
          <cx:pt idx="112975">308</cx:pt>
          <cx:pt idx="112976">304</cx:pt>
          <cx:pt idx="112977">368</cx:pt>
          <cx:pt idx="112978">374</cx:pt>
          <cx:pt idx="112979">328</cx:pt>
          <cx:pt idx="112980">348</cx:pt>
          <cx:pt idx="112981">299</cx:pt>
          <cx:pt idx="112982">315</cx:pt>
          <cx:pt idx="112983">314</cx:pt>
          <cx:pt idx="112984">314</cx:pt>
          <cx:pt idx="112985">326</cx:pt>
          <cx:pt idx="112986">293</cx:pt>
          <cx:pt idx="112987">273</cx:pt>
          <cx:pt idx="112988">309</cx:pt>
          <cx:pt idx="112989">229</cx:pt>
          <cx:pt idx="112990">137</cx:pt>
          <cx:pt idx="112991">67</cx:pt>
          <cx:pt idx="112992">17</cx:pt>
          <cx:pt idx="112993">25</cx:pt>
          <cx:pt idx="112994">26</cx:pt>
          <cx:pt idx="112995">74</cx:pt>
          <cx:pt idx="112996">122</cx:pt>
          <cx:pt idx="112997">156</cx:pt>
          <cx:pt idx="112998">292</cx:pt>
          <cx:pt idx="112999">293</cx:pt>
          <cx:pt idx="113000">308</cx:pt>
          <cx:pt idx="113001">382</cx:pt>
          <cx:pt idx="113002">397</cx:pt>
          <cx:pt idx="113003">404</cx:pt>
          <cx:pt idx="113004">359</cx:pt>
          <cx:pt idx="113005">326</cx:pt>
          <cx:pt idx="113006">352</cx:pt>
          <cx:pt idx="113007">323</cx:pt>
          <cx:pt idx="113008">305</cx:pt>
          <cx:pt idx="113009">343</cx:pt>
          <cx:pt idx="113010">304</cx:pt>
          <cx:pt idx="113011">284</cx:pt>
          <cx:pt idx="113012">328</cx:pt>
          <cx:pt idx="113013">243</cx:pt>
          <cx:pt idx="113014">109</cx:pt>
          <cx:pt idx="113015">65</cx:pt>
          <cx:pt idx="113016">28</cx:pt>
          <cx:pt idx="113017">23</cx:pt>
          <cx:pt idx="113018">32</cx:pt>
          <cx:pt idx="113019">84</cx:pt>
          <cx:pt idx="113020">129</cx:pt>
          <cx:pt idx="113021">161</cx:pt>
          <cx:pt idx="113022">288</cx:pt>
          <cx:pt idx="113023">295</cx:pt>
          <cx:pt idx="113024">282</cx:pt>
          <cx:pt idx="113025">360</cx:pt>
          <cx:pt idx="113026">415</cx:pt>
          <cx:pt idx="113027">367</cx:pt>
          <cx:pt idx="113028">384</cx:pt>
          <cx:pt idx="113029">346</cx:pt>
          <cx:pt idx="113030">367</cx:pt>
          <cx:pt idx="113031">330</cx:pt>
          <cx:pt idx="113032">311</cx:pt>
          <cx:pt idx="113033">365</cx:pt>
          <cx:pt idx="113034">320</cx:pt>
          <cx:pt idx="113035">273</cx:pt>
          <cx:pt idx="113036">286</cx:pt>
          <cx:pt idx="113037">237</cx:pt>
          <cx:pt idx="113038">148</cx:pt>
          <cx:pt idx="113039">65</cx:pt>
          <cx:pt idx="113040">22</cx:pt>
          <cx:pt idx="113041">22</cx:pt>
          <cx:pt idx="113042">29</cx:pt>
          <cx:pt idx="113043">85</cx:pt>
          <cx:pt idx="113044">131</cx:pt>
          <cx:pt idx="113045">168</cx:pt>
          <cx:pt idx="113046">329</cx:pt>
          <cx:pt idx="113047">320</cx:pt>
          <cx:pt idx="113048">340</cx:pt>
          <cx:pt idx="113049">417</cx:pt>
          <cx:pt idx="113050">466</cx:pt>
          <cx:pt idx="113051">400</cx:pt>
          <cx:pt idx="113052">407</cx:pt>
          <cx:pt idx="113053">362</cx:pt>
          <cx:pt idx="113054">385</cx:pt>
          <cx:pt idx="113055">362</cx:pt>
          <cx:pt idx="113056">334</cx:pt>
          <cx:pt idx="113057">370</cx:pt>
          <cx:pt idx="113058">339</cx:pt>
          <cx:pt idx="113059">297</cx:pt>
          <cx:pt idx="113060">355</cx:pt>
          <cx:pt idx="113061">259</cx:pt>
          <cx:pt idx="113062">129</cx:pt>
          <cx:pt idx="113063">61</cx:pt>
          <cx:pt idx="113064">28</cx:pt>
          <cx:pt idx="113065">19</cx:pt>
          <cx:pt idx="113066">21</cx:pt>
          <cx:pt idx="113067">43</cx:pt>
          <cx:pt idx="113068">87</cx:pt>
          <cx:pt idx="113069">147</cx:pt>
          <cx:pt idx="113070">293</cx:pt>
          <cx:pt idx="113071">277</cx:pt>
          <cx:pt idx="113072">288</cx:pt>
          <cx:pt idx="113073">335</cx:pt>
          <cx:pt idx="113074">383</cx:pt>
          <cx:pt idx="113075">393</cx:pt>
          <cx:pt idx="113076">350</cx:pt>
          <cx:pt idx="113077">323</cx:pt>
          <cx:pt idx="113078">298</cx:pt>
          <cx:pt idx="113079">265</cx:pt>
          <cx:pt idx="113080">259</cx:pt>
          <cx:pt idx="113081">269</cx:pt>
          <cx:pt idx="113082">245</cx:pt>
          <cx:pt idx="113083">229</cx:pt>
          <cx:pt idx="113084">230</cx:pt>
          <cx:pt idx="113085">180</cx:pt>
          <cx:pt idx="113086">96</cx:pt>
          <cx:pt idx="113087">53</cx:pt>
          <cx:pt idx="113088">19</cx:pt>
          <cx:pt idx="113089">15</cx:pt>
          <cx:pt idx="113090">16</cx:pt>
          <cx:pt idx="113091">43</cx:pt>
          <cx:pt idx="113092">89</cx:pt>
          <cx:pt idx="113093">140</cx:pt>
          <cx:pt idx="113094">262</cx:pt>
          <cx:pt idx="113095">254</cx:pt>
          <cx:pt idx="113096">286</cx:pt>
          <cx:pt idx="113097">349</cx:pt>
          <cx:pt idx="113098">392</cx:pt>
          <cx:pt idx="113099">381</cx:pt>
          <cx:pt idx="113100">379</cx:pt>
          <cx:pt idx="113101">354</cx:pt>
          <cx:pt idx="113102">366</cx:pt>
          <cx:pt idx="113103">332</cx:pt>
          <cx:pt idx="113104">331</cx:pt>
          <cx:pt idx="113105">378</cx:pt>
          <cx:pt idx="113106">363</cx:pt>
          <cx:pt idx="113107">297</cx:pt>
          <cx:pt idx="113108">345</cx:pt>
          <cx:pt idx="113109">290</cx:pt>
          <cx:pt idx="113110">114</cx:pt>
          <cx:pt idx="113111">68</cx:pt>
          <cx:pt idx="113112">30</cx:pt>
          <cx:pt idx="113113">30</cx:pt>
          <cx:pt idx="113114">26</cx:pt>
          <cx:pt idx="113115">63</cx:pt>
          <cx:pt idx="113116">99</cx:pt>
          <cx:pt idx="113117">151</cx:pt>
          <cx:pt idx="113118">306</cx:pt>
          <cx:pt idx="113119">315</cx:pt>
          <cx:pt idx="113120">317</cx:pt>
          <cx:pt idx="113121">409</cx:pt>
          <cx:pt idx="113122">449</cx:pt>
          <cx:pt idx="113123">386</cx:pt>
          <cx:pt idx="113124">363</cx:pt>
          <cx:pt idx="113125">339</cx:pt>
          <cx:pt idx="113126">384</cx:pt>
          <cx:pt idx="113127">336</cx:pt>
          <cx:pt idx="113128">323</cx:pt>
          <cx:pt idx="113129">371</cx:pt>
          <cx:pt idx="113130">331</cx:pt>
          <cx:pt idx="113131">301</cx:pt>
          <cx:pt idx="113132">309</cx:pt>
          <cx:pt idx="113133">259</cx:pt>
          <cx:pt idx="113134">154</cx:pt>
          <cx:pt idx="113135">79</cx:pt>
          <cx:pt idx="113136">23</cx:pt>
          <cx:pt idx="113137">23</cx:pt>
          <cx:pt idx="113138">24</cx:pt>
          <cx:pt idx="113139">75</cx:pt>
          <cx:pt idx="113140">125</cx:pt>
          <cx:pt idx="113141">170</cx:pt>
          <cx:pt idx="113142">305</cx:pt>
          <cx:pt idx="113143">280</cx:pt>
          <cx:pt idx="113144">300</cx:pt>
          <cx:pt idx="113145">360</cx:pt>
          <cx:pt idx="113146">403</cx:pt>
          <cx:pt idx="113147">352</cx:pt>
          <cx:pt idx="113148">355</cx:pt>
          <cx:pt idx="113149">321</cx:pt>
          <cx:pt idx="113150">336</cx:pt>
          <cx:pt idx="113151">316</cx:pt>
          <cx:pt idx="113152">304</cx:pt>
          <cx:pt idx="113153">352</cx:pt>
          <cx:pt idx="113154">325</cx:pt>
          <cx:pt idx="113155">305</cx:pt>
          <cx:pt idx="113156">323</cx:pt>
          <cx:pt idx="113157">224</cx:pt>
          <cx:pt idx="113158">118</cx:pt>
          <cx:pt idx="113159">76</cx:pt>
          <cx:pt idx="113160">28</cx:pt>
          <cx:pt idx="113161">23</cx:pt>
          <cx:pt idx="113162">28</cx:pt>
          <cx:pt idx="113163">74</cx:pt>
          <cx:pt idx="113164">136</cx:pt>
          <cx:pt idx="113165">161</cx:pt>
          <cx:pt idx="113166">290</cx:pt>
          <cx:pt idx="113167">275</cx:pt>
          <cx:pt idx="113168">329</cx:pt>
          <cx:pt idx="113169">381</cx:pt>
          <cx:pt idx="113170">421</cx:pt>
          <cx:pt idx="113171">416</cx:pt>
          <cx:pt idx="113172">386</cx:pt>
          <cx:pt idx="113173">325</cx:pt>
          <cx:pt idx="113174">338</cx:pt>
          <cx:pt idx="113175">337</cx:pt>
          <cx:pt idx="113176">334</cx:pt>
          <cx:pt idx="113177">352</cx:pt>
          <cx:pt idx="113178">327</cx:pt>
          <cx:pt idx="113179">303</cx:pt>
          <cx:pt idx="113180">343</cx:pt>
          <cx:pt idx="113181">250</cx:pt>
          <cx:pt idx="113182">152</cx:pt>
          <cx:pt idx="113183">81</cx:pt>
          <cx:pt idx="113184">27</cx:pt>
          <cx:pt idx="113185">24</cx:pt>
          <cx:pt idx="113186">30</cx:pt>
          <cx:pt idx="113187">70</cx:pt>
          <cx:pt idx="113188">114</cx:pt>
          <cx:pt idx="113189">143</cx:pt>
          <cx:pt idx="113190">282</cx:pt>
          <cx:pt idx="113191">296</cx:pt>
          <cx:pt idx="113192">337</cx:pt>
          <cx:pt idx="113193">379</cx:pt>
          <cx:pt idx="113194">451</cx:pt>
          <cx:pt idx="113195">431</cx:pt>
          <cx:pt idx="113196">397</cx:pt>
          <cx:pt idx="113197">370</cx:pt>
          <cx:pt idx="113198">354</cx:pt>
          <cx:pt idx="113199">333</cx:pt>
          <cx:pt idx="113200">317</cx:pt>
          <cx:pt idx="113201">364</cx:pt>
          <cx:pt idx="113202">348</cx:pt>
          <cx:pt idx="113203">294</cx:pt>
          <cx:pt idx="113204">312</cx:pt>
          <cx:pt idx="113205">272</cx:pt>
          <cx:pt idx="113206">160</cx:pt>
          <cx:pt idx="113207">83</cx:pt>
          <cx:pt idx="113208">27</cx:pt>
          <cx:pt idx="113209">27</cx:pt>
          <cx:pt idx="113210">29</cx:pt>
          <cx:pt idx="113211">66</cx:pt>
          <cx:pt idx="113212">132</cx:pt>
          <cx:pt idx="113213">171</cx:pt>
          <cx:pt idx="113214">302</cx:pt>
          <cx:pt idx="113215">314</cx:pt>
          <cx:pt idx="113216">350</cx:pt>
          <cx:pt idx="113217">378</cx:pt>
          <cx:pt idx="113218">454</cx:pt>
          <cx:pt idx="113219">430</cx:pt>
          <cx:pt idx="113220">420</cx:pt>
          <cx:pt idx="113221">379</cx:pt>
          <cx:pt idx="113222">417</cx:pt>
          <cx:pt idx="113223">386</cx:pt>
          <cx:pt idx="113224">339</cx:pt>
          <cx:pt idx="113225">369</cx:pt>
          <cx:pt idx="113226">350</cx:pt>
          <cx:pt idx="113227">315</cx:pt>
          <cx:pt idx="113228">349</cx:pt>
          <cx:pt idx="113229">276</cx:pt>
          <cx:pt idx="113230">144</cx:pt>
          <cx:pt idx="113231">82</cx:pt>
          <cx:pt idx="113232">38</cx:pt>
          <cx:pt idx="113233">22</cx:pt>
          <cx:pt idx="113234">18</cx:pt>
          <cx:pt idx="113235">54</cx:pt>
          <cx:pt idx="113236">112</cx:pt>
          <cx:pt idx="113237">143</cx:pt>
          <cx:pt idx="113238">238</cx:pt>
          <cx:pt idx="113239">253</cx:pt>
          <cx:pt idx="113240">306</cx:pt>
          <cx:pt idx="113241">350</cx:pt>
          <cx:pt idx="113242">398</cx:pt>
          <cx:pt idx="113243">337</cx:pt>
          <cx:pt idx="113244">354</cx:pt>
          <cx:pt idx="113245">318</cx:pt>
          <cx:pt idx="113246">308</cx:pt>
          <cx:pt idx="113247">287</cx:pt>
          <cx:pt idx="113248">263</cx:pt>
          <cx:pt idx="113249">258</cx:pt>
          <cx:pt idx="113250">242</cx:pt>
          <cx:pt idx="113251">217</cx:pt>
          <cx:pt idx="113252">235</cx:pt>
          <cx:pt idx="113253">198</cx:pt>
          <cx:pt idx="113254">115</cx:pt>
          <cx:pt idx="113255">57</cx:pt>
          <cx:pt idx="113256">21</cx:pt>
          <cx:pt idx="113257">21</cx:pt>
          <cx:pt idx="113258">23</cx:pt>
          <cx:pt idx="113259">49</cx:pt>
          <cx:pt idx="113260">96</cx:pt>
          <cx:pt idx="113261">139</cx:pt>
          <cx:pt idx="113262">249</cx:pt>
          <cx:pt idx="113263">235</cx:pt>
          <cx:pt idx="113264">268</cx:pt>
          <cx:pt idx="113265">321</cx:pt>
          <cx:pt idx="113266">373</cx:pt>
          <cx:pt idx="113267">377</cx:pt>
          <cx:pt idx="113268">370</cx:pt>
          <cx:pt idx="113269">346</cx:pt>
          <cx:pt idx="113270">340</cx:pt>
          <cx:pt idx="113271">345</cx:pt>
          <cx:pt idx="113272">331</cx:pt>
          <cx:pt idx="113273">350</cx:pt>
          <cx:pt idx="113274">331</cx:pt>
          <cx:pt idx="113275">293</cx:pt>
          <cx:pt idx="113276">321</cx:pt>
          <cx:pt idx="113277">278</cx:pt>
          <cx:pt idx="113278">160</cx:pt>
          <cx:pt idx="113279">87</cx:pt>
          <cx:pt idx="113280">42</cx:pt>
          <cx:pt idx="113281">28</cx:pt>
          <cx:pt idx="113282">28</cx:pt>
          <cx:pt idx="113283">60</cx:pt>
          <cx:pt idx="113284">87</cx:pt>
          <cx:pt idx="113285">131</cx:pt>
          <cx:pt idx="113286">291</cx:pt>
          <cx:pt idx="113287">310</cx:pt>
          <cx:pt idx="113288">296</cx:pt>
          <cx:pt idx="113289">362</cx:pt>
          <cx:pt idx="113290">438</cx:pt>
          <cx:pt idx="113291">408</cx:pt>
          <cx:pt idx="113292">389</cx:pt>
          <cx:pt idx="113293">347</cx:pt>
          <cx:pt idx="113294">389</cx:pt>
          <cx:pt idx="113295">356</cx:pt>
          <cx:pt idx="113296">335</cx:pt>
          <cx:pt idx="113297">385</cx:pt>
          <cx:pt idx="113298">318</cx:pt>
          <cx:pt idx="113299">314</cx:pt>
          <cx:pt idx="113300">339</cx:pt>
          <cx:pt idx="113301">265</cx:pt>
          <cx:pt idx="113302">132</cx:pt>
          <cx:pt idx="113303">64</cx:pt>
          <cx:pt idx="113304">18</cx:pt>
          <cx:pt idx="113305">20</cx:pt>
          <cx:pt idx="113306">19</cx:pt>
          <cx:pt idx="113307">87</cx:pt>
          <cx:pt idx="113308">119</cx:pt>
          <cx:pt idx="113309">165</cx:pt>
          <cx:pt idx="113310">302</cx:pt>
          <cx:pt idx="113311">301</cx:pt>
          <cx:pt idx="113312">282</cx:pt>
          <cx:pt idx="113313">337</cx:pt>
          <cx:pt idx="113314">382</cx:pt>
          <cx:pt idx="113315">358</cx:pt>
          <cx:pt idx="113316">357</cx:pt>
          <cx:pt idx="113317">298</cx:pt>
          <cx:pt idx="113318">338</cx:pt>
          <cx:pt idx="113319">311</cx:pt>
          <cx:pt idx="113320">333</cx:pt>
          <cx:pt idx="113321">360</cx:pt>
          <cx:pt idx="113322">320</cx:pt>
          <cx:pt idx="113323">290</cx:pt>
          <cx:pt idx="113324">299</cx:pt>
          <cx:pt idx="113325">228</cx:pt>
          <cx:pt idx="113326">126</cx:pt>
          <cx:pt idx="113327">59</cx:pt>
          <cx:pt idx="113328">18</cx:pt>
          <cx:pt idx="113329">18</cx:pt>
          <cx:pt idx="113330">21</cx:pt>
          <cx:pt idx="113331">76</cx:pt>
          <cx:pt idx="113332">114</cx:pt>
          <cx:pt idx="113333">163</cx:pt>
          <cx:pt idx="113334">289</cx:pt>
          <cx:pt idx="113335">307</cx:pt>
          <cx:pt idx="113336">314</cx:pt>
          <cx:pt idx="113337">360</cx:pt>
          <cx:pt idx="113338">419</cx:pt>
          <cx:pt idx="113339">389</cx:pt>
          <cx:pt idx="113340">367</cx:pt>
          <cx:pt idx="113341">337</cx:pt>
          <cx:pt idx="113342">333</cx:pt>
          <cx:pt idx="113343">339</cx:pt>
          <cx:pt idx="113344">346</cx:pt>
          <cx:pt idx="113345">377</cx:pt>
          <cx:pt idx="113346">313</cx:pt>
          <cx:pt idx="113347">292</cx:pt>
          <cx:pt idx="113348">321</cx:pt>
          <cx:pt idx="113349">215</cx:pt>
          <cx:pt idx="113350">117</cx:pt>
          <cx:pt idx="113351">74</cx:pt>
          <cx:pt idx="113352">30</cx:pt>
          <cx:pt idx="113353">32</cx:pt>
          <cx:pt idx="113354">33</cx:pt>
          <cx:pt idx="113355">79</cx:pt>
          <cx:pt idx="113356">118</cx:pt>
          <cx:pt idx="113357">158</cx:pt>
          <cx:pt idx="113358">290</cx:pt>
          <cx:pt idx="113359">314</cx:pt>
          <cx:pt idx="113360">312</cx:pt>
          <cx:pt idx="113361">395</cx:pt>
          <cx:pt idx="113362">441</cx:pt>
          <cx:pt idx="113363">403</cx:pt>
          <cx:pt idx="113364">396</cx:pt>
          <cx:pt idx="113365">358</cx:pt>
          <cx:pt idx="113366">380</cx:pt>
          <cx:pt idx="113367">342</cx:pt>
          <cx:pt idx="113368">336</cx:pt>
          <cx:pt idx="113369">373</cx:pt>
          <cx:pt idx="113370">336</cx:pt>
          <cx:pt idx="113371">295</cx:pt>
          <cx:pt idx="113372">337</cx:pt>
          <cx:pt idx="113373">246</cx:pt>
          <cx:pt idx="113374">140</cx:pt>
          <cx:pt idx="113375">83</cx:pt>
          <cx:pt idx="113376">32</cx:pt>
          <cx:pt idx="113377">24</cx:pt>
          <cx:pt idx="113378">31</cx:pt>
          <cx:pt idx="113379">75</cx:pt>
          <cx:pt idx="113380">124</cx:pt>
          <cx:pt idx="113381">169</cx:pt>
          <cx:pt idx="113382">306</cx:pt>
          <cx:pt idx="113383">307</cx:pt>
          <cx:pt idx="113384">324</cx:pt>
          <cx:pt idx="113385">387</cx:pt>
          <cx:pt idx="113386">429</cx:pt>
          <cx:pt idx="113387">426</cx:pt>
          <cx:pt idx="113388">417</cx:pt>
          <cx:pt idx="113389">347</cx:pt>
          <cx:pt idx="113390">381</cx:pt>
          <cx:pt idx="113391">361</cx:pt>
          <cx:pt idx="113392">314</cx:pt>
          <cx:pt idx="113393">361</cx:pt>
          <cx:pt idx="113394">346</cx:pt>
          <cx:pt idx="113395">317</cx:pt>
          <cx:pt idx="113396">328</cx:pt>
          <cx:pt idx="113397">281</cx:pt>
          <cx:pt idx="113398">155</cx:pt>
          <cx:pt idx="113399">81</cx:pt>
          <cx:pt idx="113400">30</cx:pt>
          <cx:pt idx="113401">19</cx:pt>
          <cx:pt idx="113402">18</cx:pt>
          <cx:pt idx="113403">54</cx:pt>
          <cx:pt idx="113404">85</cx:pt>
          <cx:pt idx="113405">129</cx:pt>
          <cx:pt idx="113406">268</cx:pt>
          <cx:pt idx="113407">294</cx:pt>
          <cx:pt idx="113408">279</cx:pt>
          <cx:pt idx="113409">318</cx:pt>
          <cx:pt idx="113410">404</cx:pt>
          <cx:pt idx="113411">353</cx:pt>
          <cx:pt idx="113412">351</cx:pt>
          <cx:pt idx="113413">323</cx:pt>
          <cx:pt idx="113414">302</cx:pt>
          <cx:pt idx="113415">291</cx:pt>
          <cx:pt idx="113416">279</cx:pt>
          <cx:pt idx="113417">268</cx:pt>
          <cx:pt idx="113418">231</cx:pt>
          <cx:pt idx="113419">236</cx:pt>
          <cx:pt idx="113420">230</cx:pt>
          <cx:pt idx="113421">197</cx:pt>
          <cx:pt idx="113422">110</cx:pt>
          <cx:pt idx="113423">71</cx:pt>
          <cx:pt idx="113424">23</cx:pt>
          <cx:pt idx="113425">15</cx:pt>
          <cx:pt idx="113426">13</cx:pt>
          <cx:pt idx="113427">43</cx:pt>
          <cx:pt idx="113428">77</cx:pt>
          <cx:pt idx="113429">130</cx:pt>
          <cx:pt idx="113430">213</cx:pt>
          <cx:pt idx="113431">226</cx:pt>
          <cx:pt idx="113432">226</cx:pt>
          <cx:pt idx="113433">280</cx:pt>
          <cx:pt idx="113434">318</cx:pt>
          <cx:pt idx="113435">303</cx:pt>
          <cx:pt idx="113436">291</cx:pt>
          <cx:pt idx="113437">253</cx:pt>
          <cx:pt idx="113438">237</cx:pt>
          <cx:pt idx="113439">259</cx:pt>
          <cx:pt idx="113440">279</cx:pt>
          <cx:pt idx="113441">301</cx:pt>
          <cx:pt idx="113442">315</cx:pt>
          <cx:pt idx="113443">273</cx:pt>
          <cx:pt idx="113444">267</cx:pt>
          <cx:pt idx="113445">259</cx:pt>
          <cx:pt idx="113446">190</cx:pt>
          <cx:pt idx="113447">117</cx:pt>
          <cx:pt idx="113448">63</cx:pt>
          <cx:pt idx="113449">44</cx:pt>
          <cx:pt idx="113450">47</cx:pt>
          <cx:pt idx="113451">50</cx:pt>
          <cx:pt idx="113452">64</cx:pt>
          <cx:pt idx="113453">119</cx:pt>
          <cx:pt idx="113454">265</cx:pt>
          <cx:pt idx="113455">247</cx:pt>
          <cx:pt idx="113456">261</cx:pt>
          <cx:pt idx="113457">335</cx:pt>
          <cx:pt idx="113458">360</cx:pt>
          <cx:pt idx="113459">363</cx:pt>
          <cx:pt idx="113460">334</cx:pt>
          <cx:pt idx="113461">314</cx:pt>
          <cx:pt idx="113462">334</cx:pt>
          <cx:pt idx="113463">328</cx:pt>
          <cx:pt idx="113464">298</cx:pt>
          <cx:pt idx="113465">320</cx:pt>
          <cx:pt idx="113466">310</cx:pt>
          <cx:pt idx="113467">289</cx:pt>
          <cx:pt idx="113468">294</cx:pt>
          <cx:pt idx="113469">259</cx:pt>
          <cx:pt idx="113470">158</cx:pt>
          <cx:pt idx="113471">120</cx:pt>
          <cx:pt idx="113472">52</cx:pt>
          <cx:pt idx="113473">23</cx:pt>
          <cx:pt idx="113474">30</cx:pt>
          <cx:pt idx="113475">79</cx:pt>
          <cx:pt idx="113476">117</cx:pt>
          <cx:pt idx="113477">164</cx:pt>
          <cx:pt idx="113478">285</cx:pt>
          <cx:pt idx="113479">282</cx:pt>
          <cx:pt idx="113480">288</cx:pt>
          <cx:pt idx="113481">324</cx:pt>
          <cx:pt idx="113482">395</cx:pt>
          <cx:pt idx="113483">337</cx:pt>
          <cx:pt idx="113484">363</cx:pt>
          <cx:pt idx="113485">330</cx:pt>
          <cx:pt idx="113486">352</cx:pt>
          <cx:pt idx="113487">353</cx:pt>
          <cx:pt idx="113488">320</cx:pt>
          <cx:pt idx="113489">346</cx:pt>
          <cx:pt idx="113490">301</cx:pt>
          <cx:pt idx="113491">302</cx:pt>
          <cx:pt idx="113492">309</cx:pt>
          <cx:pt idx="113493">247</cx:pt>
          <cx:pt idx="113494">152</cx:pt>
          <cx:pt idx="113495">94</cx:pt>
          <cx:pt idx="113496">28</cx:pt>
          <cx:pt idx="113497">25</cx:pt>
          <cx:pt idx="113498">30</cx:pt>
          <cx:pt idx="113499">69</cx:pt>
          <cx:pt idx="113500">123</cx:pt>
          <cx:pt idx="113501">148</cx:pt>
          <cx:pt idx="113502">302</cx:pt>
          <cx:pt idx="113503">290</cx:pt>
          <cx:pt idx="113504">311</cx:pt>
          <cx:pt idx="113505">390</cx:pt>
          <cx:pt idx="113506">409</cx:pt>
          <cx:pt idx="113507">380</cx:pt>
          <cx:pt idx="113508">384</cx:pt>
          <cx:pt idx="113509">340</cx:pt>
          <cx:pt idx="113510">340</cx:pt>
          <cx:pt idx="113511">325</cx:pt>
          <cx:pt idx="113512">338</cx:pt>
          <cx:pt idx="113513">369</cx:pt>
          <cx:pt idx="113514">333</cx:pt>
          <cx:pt idx="113515">295</cx:pt>
          <cx:pt idx="113516">311</cx:pt>
          <cx:pt idx="113517">252</cx:pt>
          <cx:pt idx="113518">133</cx:pt>
          <cx:pt idx="113519">86</cx:pt>
          <cx:pt idx="113520">29</cx:pt>
          <cx:pt idx="113521">23</cx:pt>
          <cx:pt idx="113522">24</cx:pt>
          <cx:pt idx="113523">76</cx:pt>
          <cx:pt idx="113524">113</cx:pt>
          <cx:pt idx="113525">159</cx:pt>
          <cx:pt idx="113526">293</cx:pt>
          <cx:pt idx="113527">288</cx:pt>
          <cx:pt idx="113528">304</cx:pt>
          <cx:pt idx="113529">374</cx:pt>
          <cx:pt idx="113530">445</cx:pt>
          <cx:pt idx="113531">406</cx:pt>
          <cx:pt idx="113532">396</cx:pt>
          <cx:pt idx="113533">374</cx:pt>
          <cx:pt idx="113534">378</cx:pt>
          <cx:pt idx="113535">352</cx:pt>
          <cx:pt idx="113536">320</cx:pt>
          <cx:pt idx="113537">375</cx:pt>
          <cx:pt idx="113538">336</cx:pt>
          <cx:pt idx="113539">288</cx:pt>
          <cx:pt idx="113540">330</cx:pt>
          <cx:pt idx="113541">256</cx:pt>
          <cx:pt idx="113542">152</cx:pt>
          <cx:pt idx="113543">89</cx:pt>
          <cx:pt idx="113544">35</cx:pt>
          <cx:pt idx="113545">28</cx:pt>
          <cx:pt idx="113546">32</cx:pt>
          <cx:pt idx="113547">66</cx:pt>
          <cx:pt idx="113548">118</cx:pt>
          <cx:pt idx="113549">157</cx:pt>
          <cx:pt idx="113550">307</cx:pt>
          <cx:pt idx="113551">298</cx:pt>
          <cx:pt idx="113552">337</cx:pt>
          <cx:pt idx="113553">398</cx:pt>
          <cx:pt idx="113554">451</cx:pt>
          <cx:pt idx="113555">384</cx:pt>
          <cx:pt idx="113556">410</cx:pt>
          <cx:pt idx="113557">351</cx:pt>
          <cx:pt idx="113558">389</cx:pt>
          <cx:pt idx="113559">374</cx:pt>
          <cx:pt idx="113560">325</cx:pt>
          <cx:pt idx="113561">409</cx:pt>
          <cx:pt idx="113562">369</cx:pt>
          <cx:pt idx="113563">314</cx:pt>
          <cx:pt idx="113564">338</cx:pt>
          <cx:pt idx="113565">265</cx:pt>
          <cx:pt idx="113566">154</cx:pt>
          <cx:pt idx="113567">95</cx:pt>
          <cx:pt idx="113568">33</cx:pt>
          <cx:pt idx="113569">11</cx:pt>
          <cx:pt idx="113570">17</cx:pt>
          <cx:pt idx="113571">46</cx:pt>
          <cx:pt idx="113572">98</cx:pt>
          <cx:pt idx="113573">162</cx:pt>
          <cx:pt idx="113574">295</cx:pt>
          <cx:pt idx="113575">276</cx:pt>
          <cx:pt idx="113576">306</cx:pt>
          <cx:pt idx="113577">367</cx:pt>
          <cx:pt idx="113578">424</cx:pt>
          <cx:pt idx="113579">373</cx:pt>
          <cx:pt idx="113580">367</cx:pt>
          <cx:pt idx="113581">320</cx:pt>
          <cx:pt idx="113582">312</cx:pt>
          <cx:pt idx="113583">300</cx:pt>
          <cx:pt idx="113584">306</cx:pt>
          <cx:pt idx="113585">285</cx:pt>
          <cx:pt idx="113586">245</cx:pt>
          <cx:pt idx="113587">240</cx:pt>
          <cx:pt idx="113588">243</cx:pt>
          <cx:pt idx="113589">205</cx:pt>
          <cx:pt idx="113590">112</cx:pt>
          <cx:pt idx="113591">61</cx:pt>
          <cx:pt idx="113592">22</cx:pt>
          <cx:pt idx="113593">16</cx:pt>
          <cx:pt idx="113594">16</cx:pt>
          <cx:pt idx="113595">44</cx:pt>
          <cx:pt idx="113596">89</cx:pt>
          <cx:pt idx="113597">128</cx:pt>
          <cx:pt idx="113598">231</cx:pt>
          <cx:pt idx="113599">227</cx:pt>
          <cx:pt idx="113600">268</cx:pt>
          <cx:pt idx="113601">338</cx:pt>
          <cx:pt idx="113602">397</cx:pt>
          <cx:pt idx="113603">408</cx:pt>
          <cx:pt idx="113604">403</cx:pt>
          <cx:pt idx="113605">340</cx:pt>
          <cx:pt idx="113606">349</cx:pt>
          <cx:pt idx="113607">337</cx:pt>
          <cx:pt idx="113608">354</cx:pt>
          <cx:pt idx="113609">362</cx:pt>
          <cx:pt idx="113610">346</cx:pt>
          <cx:pt idx="113611">344</cx:pt>
          <cx:pt idx="113612">313</cx:pt>
          <cx:pt idx="113613">277</cx:pt>
          <cx:pt idx="113614">149</cx:pt>
          <cx:pt idx="113615">78</cx:pt>
          <cx:pt idx="113616">40</cx:pt>
          <cx:pt idx="113617">24</cx:pt>
          <cx:pt idx="113618">28</cx:pt>
          <cx:pt idx="113619">60</cx:pt>
          <cx:pt idx="113620">110</cx:pt>
          <cx:pt idx="113621">143</cx:pt>
          <cx:pt idx="113622">247</cx:pt>
          <cx:pt idx="113623">288</cx:pt>
          <cx:pt idx="113624">321</cx:pt>
          <cx:pt idx="113625">368</cx:pt>
          <cx:pt idx="113626">459</cx:pt>
          <cx:pt idx="113627">410</cx:pt>
          <cx:pt idx="113628">405</cx:pt>
          <cx:pt idx="113629">350</cx:pt>
          <cx:pt idx="113630">392</cx:pt>
          <cx:pt idx="113631">398</cx:pt>
          <cx:pt idx="113632">371</cx:pt>
          <cx:pt idx="113633">394</cx:pt>
          <cx:pt idx="113634">353</cx:pt>
          <cx:pt idx="113635">311</cx:pt>
          <cx:pt idx="113636">310</cx:pt>
          <cx:pt idx="113637">266</cx:pt>
          <cx:pt idx="113638">157</cx:pt>
          <cx:pt idx="113639">107</cx:pt>
          <cx:pt idx="113640">38</cx:pt>
          <cx:pt idx="113641">28</cx:pt>
          <cx:pt idx="113642">33</cx:pt>
          <cx:pt idx="113643">87</cx:pt>
          <cx:pt idx="113644">110</cx:pt>
          <cx:pt idx="113645">165</cx:pt>
          <cx:pt idx="113646">293</cx:pt>
          <cx:pt idx="113647">286</cx:pt>
          <cx:pt idx="113648">294</cx:pt>
          <cx:pt idx="113649">367</cx:pt>
          <cx:pt idx="113650">399</cx:pt>
          <cx:pt idx="113651">362</cx:pt>
          <cx:pt idx="113652">383</cx:pt>
          <cx:pt idx="113653">305</cx:pt>
          <cx:pt idx="113654">363</cx:pt>
          <cx:pt idx="113655">338</cx:pt>
          <cx:pt idx="113656">320</cx:pt>
          <cx:pt idx="113657">338</cx:pt>
          <cx:pt idx="113658">315</cx:pt>
          <cx:pt idx="113659">292</cx:pt>
          <cx:pt idx="113660">308</cx:pt>
          <cx:pt idx="113661">245</cx:pt>
          <cx:pt idx="113662">155</cx:pt>
          <cx:pt idx="113663">83</cx:pt>
          <cx:pt idx="113664">39</cx:pt>
          <cx:pt idx="113665">26</cx:pt>
          <cx:pt idx="113666">27</cx:pt>
          <cx:pt idx="113667">77</cx:pt>
          <cx:pt idx="113668">116</cx:pt>
          <cx:pt idx="113669">148</cx:pt>
          <cx:pt idx="113670">291</cx:pt>
          <cx:pt idx="113671">306</cx:pt>
          <cx:pt idx="113672">323</cx:pt>
          <cx:pt idx="113673">358</cx:pt>
          <cx:pt idx="113674">399</cx:pt>
          <cx:pt idx="113675">398</cx:pt>
          <cx:pt idx="113676">378</cx:pt>
          <cx:pt idx="113677">365</cx:pt>
          <cx:pt idx="113678">374</cx:pt>
          <cx:pt idx="113679">338</cx:pt>
          <cx:pt idx="113680">339</cx:pt>
          <cx:pt idx="113681">349</cx:pt>
          <cx:pt idx="113682">318</cx:pt>
          <cx:pt idx="113683">317</cx:pt>
          <cx:pt idx="113684">331</cx:pt>
          <cx:pt idx="113685">280</cx:pt>
          <cx:pt idx="113686">156</cx:pt>
          <cx:pt idx="113687">106</cx:pt>
          <cx:pt idx="113688">50</cx:pt>
          <cx:pt idx="113689">28</cx:pt>
          <cx:pt idx="113690">30</cx:pt>
          <cx:pt idx="113691">78</cx:pt>
          <cx:pt idx="113692">119</cx:pt>
          <cx:pt idx="113693">154</cx:pt>
          <cx:pt idx="113694">300</cx:pt>
          <cx:pt idx="113695">318</cx:pt>
          <cx:pt idx="113696">314</cx:pt>
          <cx:pt idx="113697">352</cx:pt>
          <cx:pt idx="113698">427</cx:pt>
          <cx:pt idx="113699">389</cx:pt>
          <cx:pt idx="113700">400</cx:pt>
          <cx:pt idx="113701">376</cx:pt>
          <cx:pt idx="113702">365</cx:pt>
          <cx:pt idx="113703">358</cx:pt>
          <cx:pt idx="113704">346</cx:pt>
          <cx:pt idx="113705">374</cx:pt>
          <cx:pt idx="113706">335</cx:pt>
          <cx:pt idx="113707">307</cx:pt>
          <cx:pt idx="113708">315</cx:pt>
          <cx:pt idx="113709">262</cx:pt>
          <cx:pt idx="113710">170</cx:pt>
          <cx:pt idx="113711">114</cx:pt>
          <cx:pt idx="113712">48</cx:pt>
          <cx:pt idx="113713">32</cx:pt>
          <cx:pt idx="113714">41</cx:pt>
          <cx:pt idx="113715">74</cx:pt>
          <cx:pt idx="113716">122</cx:pt>
          <cx:pt idx="113717">152</cx:pt>
          <cx:pt idx="113718">279</cx:pt>
          <cx:pt idx="113719">327</cx:pt>
          <cx:pt idx="113720">322</cx:pt>
          <cx:pt idx="113721">392</cx:pt>
          <cx:pt idx="113722">426</cx:pt>
          <cx:pt idx="113723">427</cx:pt>
          <cx:pt idx="113724">466</cx:pt>
          <cx:pt idx="113725">367</cx:pt>
          <cx:pt idx="113726">403</cx:pt>
          <cx:pt idx="113727">393</cx:pt>
          <cx:pt idx="113728">366</cx:pt>
          <cx:pt idx="113729">372</cx:pt>
          <cx:pt idx="113730">349</cx:pt>
          <cx:pt idx="113731">323</cx:pt>
          <cx:pt idx="113732">335</cx:pt>
          <cx:pt idx="113733">284</cx:pt>
          <cx:pt idx="113734">182</cx:pt>
          <cx:pt idx="113735">104</cx:pt>
          <cx:pt idx="113736">43</cx:pt>
          <cx:pt idx="113737">22</cx:pt>
          <cx:pt idx="113738">19</cx:pt>
          <cx:pt idx="113739">39</cx:pt>
          <cx:pt idx="113740">88</cx:pt>
          <cx:pt idx="113741">149</cx:pt>
          <cx:pt idx="113742">290</cx:pt>
          <cx:pt idx="113743">315</cx:pt>
          <cx:pt idx="113744">306</cx:pt>
          <cx:pt idx="113745">366</cx:pt>
          <cx:pt idx="113746">452</cx:pt>
          <cx:pt idx="113747">384</cx:pt>
          <cx:pt idx="113748">399</cx:pt>
          <cx:pt idx="113749">347</cx:pt>
          <cx:pt idx="113750">337</cx:pt>
          <cx:pt idx="113751">327</cx:pt>
          <cx:pt idx="113752">313</cx:pt>
          <cx:pt idx="113753">321</cx:pt>
          <cx:pt idx="113754">293</cx:pt>
          <cx:pt idx="113755">258</cx:pt>
          <cx:pt idx="113756">244</cx:pt>
          <cx:pt idx="113757">207</cx:pt>
          <cx:pt idx="113758">130</cx:pt>
          <cx:pt idx="113759">72</cx:pt>
          <cx:pt idx="113760">23</cx:pt>
          <cx:pt idx="113761">17</cx:pt>
          <cx:pt idx="113762">22</cx:pt>
          <cx:pt idx="113763">36</cx:pt>
          <cx:pt idx="113764">80</cx:pt>
          <cx:pt idx="113765">131</cx:pt>
          <cx:pt idx="113766">262</cx:pt>
          <cx:pt idx="113767">266</cx:pt>
          <cx:pt idx="113768">284</cx:pt>
          <cx:pt idx="113769">315</cx:pt>
          <cx:pt idx="113770">383</cx:pt>
          <cx:pt idx="113771">336</cx:pt>
          <cx:pt idx="113772">355</cx:pt>
          <cx:pt idx="113773">286</cx:pt>
          <cx:pt idx="113774">281</cx:pt>
          <cx:pt idx="113775">250</cx:pt>
          <cx:pt idx="113776">211</cx:pt>
          <cx:pt idx="113777">200</cx:pt>
          <cx:pt idx="113778">167</cx:pt>
          <cx:pt idx="113779">132</cx:pt>
          <cx:pt idx="113780">133</cx:pt>
          <cx:pt idx="113781">85</cx:pt>
          <cx:pt idx="113782">57</cx:pt>
          <cx:pt idx="113783">34</cx:pt>
          <cx:pt idx="113784">27</cx:pt>
          <cx:pt idx="113785">16</cx:pt>
          <cx:pt idx="113786">11</cx:pt>
          <cx:pt idx="113787">36</cx:pt>
          <cx:pt idx="113788">62</cx:pt>
          <cx:pt idx="113789">90</cx:pt>
          <cx:pt idx="113790">138</cx:pt>
          <cx:pt idx="113791">124</cx:pt>
          <cx:pt idx="113792">124</cx:pt>
          <cx:pt idx="113793">211</cx:pt>
          <cx:pt idx="113794">235</cx:pt>
          <cx:pt idx="113795">240</cx:pt>
          <cx:pt idx="113796">224</cx:pt>
          <cx:pt idx="113797">183</cx:pt>
          <cx:pt idx="113798">226</cx:pt>
          <cx:pt idx="113799">194</cx:pt>
          <cx:pt idx="113800">179</cx:pt>
          <cx:pt idx="113801">179</cx:pt>
          <cx:pt idx="113802">166</cx:pt>
          <cx:pt idx="113803">138</cx:pt>
          <cx:pt idx="113804">172</cx:pt>
          <cx:pt idx="113805">90</cx:pt>
          <cx:pt idx="113806">46</cx:pt>
          <cx:pt idx="113807">40</cx:pt>
          <cx:pt idx="113808">21</cx:pt>
          <cx:pt idx="113809">20</cx:pt>
          <cx:pt idx="113810">19</cx:pt>
          <cx:pt idx="113811">43</cx:pt>
          <cx:pt idx="113812">82</cx:pt>
          <cx:pt idx="113813">103</cx:pt>
          <cx:pt idx="113814">197</cx:pt>
          <cx:pt idx="113815">216</cx:pt>
          <cx:pt idx="113816">223</cx:pt>
          <cx:pt idx="113817">309</cx:pt>
          <cx:pt idx="113818">360</cx:pt>
          <cx:pt idx="113819">319</cx:pt>
          <cx:pt idx="113820">331</cx:pt>
          <cx:pt idx="113821">314</cx:pt>
          <cx:pt idx="113822">302</cx:pt>
          <cx:pt idx="113823">318</cx:pt>
          <cx:pt idx="113824">304</cx:pt>
          <cx:pt idx="113825">320</cx:pt>
          <cx:pt idx="113826">272</cx:pt>
          <cx:pt idx="113827">270</cx:pt>
          <cx:pt idx="113828">281</cx:pt>
          <cx:pt idx="113829">190</cx:pt>
          <cx:pt idx="113830">96</cx:pt>
          <cx:pt idx="113831">59</cx:pt>
          <cx:pt idx="113832">25</cx:pt>
          <cx:pt idx="113833">29</cx:pt>
          <cx:pt idx="113834">26</cx:pt>
          <cx:pt idx="113835">74</cx:pt>
          <cx:pt idx="113836">107</cx:pt>
          <cx:pt idx="113837">124</cx:pt>
          <cx:pt idx="113838">254</cx:pt>
          <cx:pt idx="113839">254</cx:pt>
          <cx:pt idx="113840">313</cx:pt>
          <cx:pt idx="113841">348</cx:pt>
          <cx:pt idx="113842">385</cx:pt>
          <cx:pt idx="113843">394</cx:pt>
          <cx:pt idx="113844">373</cx:pt>
          <cx:pt idx="113845">333</cx:pt>
          <cx:pt idx="113846">331</cx:pt>
          <cx:pt idx="113847">310</cx:pt>
          <cx:pt idx="113848">332</cx:pt>
          <cx:pt idx="113849">321</cx:pt>
          <cx:pt idx="113850">291</cx:pt>
          <cx:pt idx="113851">293</cx:pt>
          <cx:pt idx="113852">302</cx:pt>
          <cx:pt idx="113853">222</cx:pt>
          <cx:pt idx="113854">117</cx:pt>
          <cx:pt idx="113855">79</cx:pt>
          <cx:pt idx="113856">40</cx:pt>
          <cx:pt idx="113857">35</cx:pt>
          <cx:pt idx="113858">27</cx:pt>
          <cx:pt idx="113859">67</cx:pt>
          <cx:pt idx="113860">119</cx:pt>
          <cx:pt idx="113861">144</cx:pt>
          <cx:pt idx="113862">246</cx:pt>
          <cx:pt idx="113863">247</cx:pt>
          <cx:pt idx="113864">283</cx:pt>
          <cx:pt idx="113865">340</cx:pt>
          <cx:pt idx="113866">405</cx:pt>
          <cx:pt idx="113867">375</cx:pt>
          <cx:pt idx="113868">360</cx:pt>
          <cx:pt idx="113869">352</cx:pt>
          <cx:pt idx="113870">335</cx:pt>
          <cx:pt idx="113871">333</cx:pt>
          <cx:pt idx="113872">313</cx:pt>
          <cx:pt idx="113873">339</cx:pt>
          <cx:pt idx="113874">317</cx:pt>
          <cx:pt idx="113875">298</cx:pt>
          <cx:pt idx="113876">299</cx:pt>
          <cx:pt idx="113877">230</cx:pt>
          <cx:pt idx="113878">145</cx:pt>
          <cx:pt idx="113879">92</cx:pt>
          <cx:pt idx="113880">25</cx:pt>
          <cx:pt idx="113881">22</cx:pt>
          <cx:pt idx="113882">31</cx:pt>
          <cx:pt idx="113883">66</cx:pt>
          <cx:pt idx="113884">119</cx:pt>
          <cx:pt idx="113885">138</cx:pt>
          <cx:pt idx="113886">261</cx:pt>
          <cx:pt idx="113887">261</cx:pt>
          <cx:pt idx="113888">323</cx:pt>
          <cx:pt idx="113889">363</cx:pt>
          <cx:pt idx="113890">436</cx:pt>
          <cx:pt idx="113891">406</cx:pt>
          <cx:pt idx="113892">380</cx:pt>
          <cx:pt idx="113893">355</cx:pt>
          <cx:pt idx="113894">353</cx:pt>
          <cx:pt idx="113895">338</cx:pt>
          <cx:pt idx="113896">322</cx:pt>
          <cx:pt idx="113897">335</cx:pt>
          <cx:pt idx="113898">332</cx:pt>
          <cx:pt idx="113899">313</cx:pt>
          <cx:pt idx="113900">300</cx:pt>
          <cx:pt idx="113901">257</cx:pt>
          <cx:pt idx="113902">147</cx:pt>
          <cx:pt idx="113903">78</cx:pt>
          <cx:pt idx="113904">34</cx:pt>
          <cx:pt idx="113905">19</cx:pt>
          <cx:pt idx="113906">19</cx:pt>
          <cx:pt idx="113907">46</cx:pt>
          <cx:pt idx="113908">97</cx:pt>
          <cx:pt idx="113909">132</cx:pt>
          <cx:pt idx="113910">280</cx:pt>
          <cx:pt idx="113911">294</cx:pt>
          <cx:pt idx="113912">307</cx:pt>
          <cx:pt idx="113913">362</cx:pt>
          <cx:pt idx="113914">416</cx:pt>
          <cx:pt idx="113915">382</cx:pt>
          <cx:pt idx="113916">380</cx:pt>
          <cx:pt idx="113917">336</cx:pt>
          <cx:pt idx="113918">323</cx:pt>
          <cx:pt idx="113919">311</cx:pt>
          <cx:pt idx="113920">293</cx:pt>
          <cx:pt idx="113921">298</cx:pt>
          <cx:pt idx="113922">271</cx:pt>
          <cx:pt idx="113923">243</cx:pt>
          <cx:pt idx="113924">225</cx:pt>
          <cx:pt idx="113925">192</cx:pt>
          <cx:pt idx="113926">95</cx:pt>
          <cx:pt idx="113927">63</cx:pt>
          <cx:pt idx="113928">33</cx:pt>
          <cx:pt idx="113929">18</cx:pt>
          <cx:pt idx="113930">19</cx:pt>
          <cx:pt idx="113931">40</cx:pt>
          <cx:pt idx="113932">81</cx:pt>
          <cx:pt idx="113933">99</cx:pt>
          <cx:pt idx="113934">201</cx:pt>
          <cx:pt idx="113935">254</cx:pt>
          <cx:pt idx="113936">280</cx:pt>
          <cx:pt idx="113937">311</cx:pt>
          <cx:pt idx="113938">347</cx:pt>
          <cx:pt idx="113939">345</cx:pt>
          <cx:pt idx="113940">334</cx:pt>
          <cx:pt idx="113941">318</cx:pt>
          <cx:pt idx="113942">315</cx:pt>
          <cx:pt idx="113943">267</cx:pt>
          <cx:pt idx="113944">252</cx:pt>
          <cx:pt idx="113945">242</cx:pt>
          <cx:pt idx="113946">196</cx:pt>
          <cx:pt idx="113947">134</cx:pt>
          <cx:pt idx="113948">144</cx:pt>
          <cx:pt idx="113949">105</cx:pt>
          <cx:pt idx="113950">53</cx:pt>
          <cx:pt idx="113951">36</cx:pt>
          <cx:pt idx="113952">16</cx:pt>
          <cx:pt idx="113953">9</cx:pt>
          <cx:pt idx="113954">14</cx:pt>
          <cx:pt idx="113955">39</cx:pt>
          <cx:pt idx="113956">68</cx:pt>
          <cx:pt idx="113957">82</cx:pt>
          <cx:pt idx="113958">127</cx:pt>
          <cx:pt idx="113959">151</cx:pt>
          <cx:pt idx="113960">210</cx:pt>
          <cx:pt idx="113961">285</cx:pt>
          <cx:pt idx="113962">349</cx:pt>
          <cx:pt idx="113963">330</cx:pt>
          <cx:pt idx="113964">344</cx:pt>
          <cx:pt idx="113965">331</cx:pt>
          <cx:pt idx="113966">328</cx:pt>
          <cx:pt idx="113967">317</cx:pt>
          <cx:pt idx="113968">295</cx:pt>
          <cx:pt idx="113969">338</cx:pt>
          <cx:pt idx="113970">319</cx:pt>
          <cx:pt idx="113971">306</cx:pt>
          <cx:pt idx="113972">304</cx:pt>
          <cx:pt idx="113973">228</cx:pt>
          <cx:pt idx="113974">96</cx:pt>
          <cx:pt idx="113975">59</cx:pt>
          <cx:pt idx="113976">21</cx:pt>
          <cx:pt idx="113977">22</cx:pt>
          <cx:pt idx="113978">28</cx:pt>
          <cx:pt idx="113979">77</cx:pt>
          <cx:pt idx="113980">100</cx:pt>
          <cx:pt idx="113981">129</cx:pt>
          <cx:pt idx="113982">264</cx:pt>
          <cx:pt idx="113983">270</cx:pt>
          <cx:pt idx="113984">301</cx:pt>
          <cx:pt idx="113985">370</cx:pt>
          <cx:pt idx="113986">418</cx:pt>
          <cx:pt idx="113987">408</cx:pt>
          <cx:pt idx="113988">381</cx:pt>
          <cx:pt idx="113989">328</cx:pt>
          <cx:pt idx="113990">351</cx:pt>
          <cx:pt idx="113991">330</cx:pt>
          <cx:pt idx="113992">303</cx:pt>
          <cx:pt idx="113993">333</cx:pt>
          <cx:pt idx="113994">284</cx:pt>
          <cx:pt idx="113995">279</cx:pt>
          <cx:pt idx="113996">269</cx:pt>
          <cx:pt idx="113997">239</cx:pt>
          <cx:pt idx="113998">115</cx:pt>
          <cx:pt idx="113999">69</cx:pt>
          <cx:pt idx="114000">31</cx:pt>
          <cx:pt idx="114001">25</cx:pt>
          <cx:pt idx="114002">24</cx:pt>
          <cx:pt idx="114003">90</cx:pt>
          <cx:pt idx="114004">104</cx:pt>
          <cx:pt idx="114005">129</cx:pt>
          <cx:pt idx="114006">254</cx:pt>
          <cx:pt idx="114007">277</cx:pt>
          <cx:pt idx="114008">293</cx:pt>
          <cx:pt idx="114009">344</cx:pt>
          <cx:pt idx="114010">380</cx:pt>
          <cx:pt idx="114011">368</cx:pt>
          <cx:pt idx="114012">354</cx:pt>
          <cx:pt idx="114013">359</cx:pt>
          <cx:pt idx="114014">343</cx:pt>
          <cx:pt idx="114015">312</cx:pt>
          <cx:pt idx="114016">334</cx:pt>
          <cx:pt idx="114017">330</cx:pt>
          <cx:pt idx="114018">321</cx:pt>
          <cx:pt idx="114019">304</cx:pt>
          <cx:pt idx="114020">301</cx:pt>
          <cx:pt idx="114021">258</cx:pt>
          <cx:pt idx="114022">138</cx:pt>
          <cx:pt idx="114023">82</cx:pt>
          <cx:pt idx="114024">24</cx:pt>
          <cx:pt idx="114025">26</cx:pt>
          <cx:pt idx="114026">24</cx:pt>
          <cx:pt idx="114027">71</cx:pt>
          <cx:pt idx="114028">94</cx:pt>
          <cx:pt idx="114029">116</cx:pt>
          <cx:pt idx="114030">271</cx:pt>
          <cx:pt idx="114031">262</cx:pt>
          <cx:pt idx="114032">279</cx:pt>
          <cx:pt idx="114033">361</cx:pt>
          <cx:pt idx="114034">427</cx:pt>
          <cx:pt idx="114035">349</cx:pt>
          <cx:pt idx="114036">370</cx:pt>
          <cx:pt idx="114037">347</cx:pt>
          <cx:pt idx="114038">330</cx:pt>
          <cx:pt idx="114039">318</cx:pt>
          <cx:pt idx="114040">298</cx:pt>
          <cx:pt idx="114041">348</cx:pt>
          <cx:pt idx="114042">326</cx:pt>
          <cx:pt idx="114043">278</cx:pt>
          <cx:pt idx="114044">312</cx:pt>
          <cx:pt idx="114045">235</cx:pt>
          <cx:pt idx="114046">150</cx:pt>
          <cx:pt idx="114047">99</cx:pt>
          <cx:pt idx="114048">32</cx:pt>
          <cx:pt idx="114049">27</cx:pt>
          <cx:pt idx="114050">28</cx:pt>
          <cx:pt idx="114051">79</cx:pt>
          <cx:pt idx="114052">109</cx:pt>
          <cx:pt idx="114053">128</cx:pt>
          <cx:pt idx="114054">285</cx:pt>
          <cx:pt idx="114055">290</cx:pt>
          <cx:pt idx="114056">290</cx:pt>
          <cx:pt idx="114057">375</cx:pt>
          <cx:pt idx="114058">422</cx:pt>
          <cx:pt idx="114059">386</cx:pt>
          <cx:pt idx="114060">413</cx:pt>
          <cx:pt idx="114061">350</cx:pt>
          <cx:pt idx="114062">359</cx:pt>
          <cx:pt idx="114063">334</cx:pt>
          <cx:pt idx="114064">314</cx:pt>
          <cx:pt idx="114065">378</cx:pt>
          <cx:pt idx="114066">329</cx:pt>
          <cx:pt idx="114067">312</cx:pt>
          <cx:pt idx="114068">308</cx:pt>
          <cx:pt idx="114069">236</cx:pt>
          <cx:pt idx="114070">152</cx:pt>
          <cx:pt idx="114071">84</cx:pt>
          <cx:pt idx="114072">26</cx:pt>
          <cx:pt idx="114073">18</cx:pt>
          <cx:pt idx="114074">20</cx:pt>
          <cx:pt idx="114075">51</cx:pt>
          <cx:pt idx="114076">101</cx:pt>
          <cx:pt idx="114077">156</cx:pt>
          <cx:pt idx="114078">288</cx:pt>
          <cx:pt idx="114079">285</cx:pt>
          <cx:pt idx="114080">299</cx:pt>
          <cx:pt idx="114081">399</cx:pt>
          <cx:pt idx="114082">431</cx:pt>
          <cx:pt idx="114083">382</cx:pt>
          <cx:pt idx="114084">396</cx:pt>
          <cx:pt idx="114085">338</cx:pt>
          <cx:pt idx="114086">339</cx:pt>
          <cx:pt idx="114087">329</cx:pt>
          <cx:pt idx="114088">312</cx:pt>
          <cx:pt idx="114089">336</cx:pt>
          <cx:pt idx="114090">297</cx:pt>
          <cx:pt idx="114091">271</cx:pt>
          <cx:pt idx="114092">261</cx:pt>
          <cx:pt idx="114093">212</cx:pt>
          <cx:pt idx="114094">114</cx:pt>
          <cx:pt idx="114095">72</cx:pt>
          <cx:pt idx="114096">30</cx:pt>
          <cx:pt idx="114097">22</cx:pt>
          <cx:pt idx="114098">16</cx:pt>
          <cx:pt idx="114099">38</cx:pt>
          <cx:pt idx="114100">83</cx:pt>
          <cx:pt idx="114101">135</cx:pt>
          <cx:pt idx="114102">247</cx:pt>
          <cx:pt idx="114103">247</cx:pt>
          <cx:pt idx="114104">293</cx:pt>
          <cx:pt idx="114105">358</cx:pt>
          <cx:pt idx="114106">395</cx:pt>
          <cx:pt idx="114107">404</cx:pt>
          <cx:pt idx="114108">399</cx:pt>
          <cx:pt idx="114109">360</cx:pt>
          <cx:pt idx="114110">399</cx:pt>
          <cx:pt idx="114111">370</cx:pt>
          <cx:pt idx="114112">352</cx:pt>
          <cx:pt idx="114113">376</cx:pt>
          <cx:pt idx="114114">357</cx:pt>
          <cx:pt idx="114115">321</cx:pt>
          <cx:pt idx="114116">339</cx:pt>
          <cx:pt idx="114117">270</cx:pt>
          <cx:pt idx="114118">137</cx:pt>
          <cx:pt idx="114119">88</cx:pt>
          <cx:pt idx="114120">39</cx:pt>
          <cx:pt idx="114121">24</cx:pt>
          <cx:pt idx="114122">26</cx:pt>
          <cx:pt idx="114123">55</cx:pt>
          <cx:pt idx="114124">89</cx:pt>
          <cx:pt idx="114125">149</cx:pt>
          <cx:pt idx="114126">319</cx:pt>
          <cx:pt idx="114127">297</cx:pt>
          <cx:pt idx="114128">326</cx:pt>
          <cx:pt idx="114129">395</cx:pt>
          <cx:pt idx="114130">409</cx:pt>
          <cx:pt idx="114131">409</cx:pt>
          <cx:pt idx="114132">387</cx:pt>
          <cx:pt idx="114133">340</cx:pt>
          <cx:pt idx="114134">367</cx:pt>
          <cx:pt idx="114135">341</cx:pt>
          <cx:pt idx="114136">337</cx:pt>
          <cx:pt idx="114137">365</cx:pt>
          <cx:pt idx="114138">342</cx:pt>
          <cx:pt idx="114139">302</cx:pt>
          <cx:pt idx="114140">318</cx:pt>
          <cx:pt idx="114141">219</cx:pt>
          <cx:pt idx="114142">132</cx:pt>
          <cx:pt idx="114143">78</cx:pt>
          <cx:pt idx="114144">23</cx:pt>
          <cx:pt idx="114145">24</cx:pt>
          <cx:pt idx="114146">31</cx:pt>
          <cx:pt idx="114147">76</cx:pt>
          <cx:pt idx="114148">105</cx:pt>
          <cx:pt idx="114149">150</cx:pt>
          <cx:pt idx="114150">302</cx:pt>
          <cx:pt idx="114151">282</cx:pt>
          <cx:pt idx="114152">296</cx:pt>
          <cx:pt idx="114153">318</cx:pt>
          <cx:pt idx="114154">365</cx:pt>
          <cx:pt idx="114155">354</cx:pt>
          <cx:pt idx="114156">357</cx:pt>
          <cx:pt idx="114157">315</cx:pt>
          <cx:pt idx="114158">325</cx:pt>
          <cx:pt idx="114159">328</cx:pt>
          <cx:pt idx="114160">295</cx:pt>
          <cx:pt idx="114161">362</cx:pt>
          <cx:pt idx="114162">312</cx:pt>
          <cx:pt idx="114163">301</cx:pt>
          <cx:pt idx="114164">308</cx:pt>
          <cx:pt idx="114165">211</cx:pt>
          <cx:pt idx="114166">108</cx:pt>
          <cx:pt idx="114167">69</cx:pt>
          <cx:pt idx="114168">32</cx:pt>
          <cx:pt idx="114169">24</cx:pt>
          <cx:pt idx="114170">29</cx:pt>
          <cx:pt idx="114171">64</cx:pt>
          <cx:pt idx="114172">101</cx:pt>
          <cx:pt idx="114173">151</cx:pt>
          <cx:pt idx="114174">310</cx:pt>
          <cx:pt idx="114175">260</cx:pt>
          <cx:pt idx="114176">309</cx:pt>
          <cx:pt idx="114177">360</cx:pt>
          <cx:pt idx="114178">396</cx:pt>
          <cx:pt idx="114179">356</cx:pt>
          <cx:pt idx="114180">389</cx:pt>
          <cx:pt idx="114181">332</cx:pt>
          <cx:pt idx="114182">348</cx:pt>
          <cx:pt idx="114183">320</cx:pt>
          <cx:pt idx="114184">307</cx:pt>
          <cx:pt idx="114185">345</cx:pt>
          <cx:pt idx="114186">309</cx:pt>
          <cx:pt idx="114187">277</cx:pt>
          <cx:pt idx="114188">309</cx:pt>
          <cx:pt idx="114189">251</cx:pt>
          <cx:pt idx="114190">120</cx:pt>
          <cx:pt idx="114191">77</cx:pt>
          <cx:pt idx="114192">20</cx:pt>
          <cx:pt idx="114193">20</cx:pt>
          <cx:pt idx="114194">30</cx:pt>
          <cx:pt idx="114195">73</cx:pt>
          <cx:pt idx="114196">105</cx:pt>
          <cx:pt idx="114197">149</cx:pt>
          <cx:pt idx="114198">296</cx:pt>
          <cx:pt idx="114199">284</cx:pt>
          <cx:pt idx="114200">299</cx:pt>
          <cx:pt idx="114201">381</cx:pt>
          <cx:pt idx="114202">406</cx:pt>
          <cx:pt idx="114203">362</cx:pt>
          <cx:pt idx="114204">378</cx:pt>
          <cx:pt idx="114205">325</cx:pt>
          <cx:pt idx="114206">357</cx:pt>
          <cx:pt idx="114207">324</cx:pt>
          <cx:pt idx="114208">310</cx:pt>
          <cx:pt idx="114209">325</cx:pt>
          <cx:pt idx="114210">322</cx:pt>
          <cx:pt idx="114211">288</cx:pt>
          <cx:pt idx="114212">305</cx:pt>
          <cx:pt idx="114213">212</cx:pt>
          <cx:pt idx="114214">139</cx:pt>
          <cx:pt idx="114215">74</cx:pt>
          <cx:pt idx="114216">32</cx:pt>
          <cx:pt idx="114217">24</cx:pt>
          <cx:pt idx="114218">36</cx:pt>
          <cx:pt idx="114219">82</cx:pt>
          <cx:pt idx="114220">121</cx:pt>
          <cx:pt idx="114221">168</cx:pt>
          <cx:pt idx="114222">313</cx:pt>
          <cx:pt idx="114223">290</cx:pt>
          <cx:pt idx="114224">338</cx:pt>
          <cx:pt idx="114225">384</cx:pt>
          <cx:pt idx="114226">436</cx:pt>
          <cx:pt idx="114227">399</cx:pt>
          <cx:pt idx="114228">412</cx:pt>
          <cx:pt idx="114229">356</cx:pt>
          <cx:pt idx="114230">384</cx:pt>
          <cx:pt idx="114231">348</cx:pt>
          <cx:pt idx="114232">359</cx:pt>
          <cx:pt idx="114233">360</cx:pt>
          <cx:pt idx="114234">323</cx:pt>
          <cx:pt idx="114235">308</cx:pt>
          <cx:pt idx="114236">341</cx:pt>
          <cx:pt idx="114237">217</cx:pt>
          <cx:pt idx="114238">120</cx:pt>
          <cx:pt idx="114239">65</cx:pt>
          <cx:pt idx="114240">13</cx:pt>
          <cx:pt idx="114241">8</cx:pt>
          <cx:pt idx="114242">20</cx:pt>
          <cx:pt idx="114243">65</cx:pt>
          <cx:pt idx="114244">108</cx:pt>
          <cx:pt idx="114245">164</cx:pt>
          <cx:pt idx="114246">279</cx:pt>
          <cx:pt idx="114247">274</cx:pt>
          <cx:pt idx="114248">312</cx:pt>
          <cx:pt idx="114249">382</cx:pt>
          <cx:pt idx="114250">390</cx:pt>
          <cx:pt idx="114251">371</cx:pt>
          <cx:pt idx="114252">355</cx:pt>
          <cx:pt idx="114253">325</cx:pt>
          <cx:pt idx="114254">339</cx:pt>
          <cx:pt idx="114255">310</cx:pt>
          <cx:pt idx="114256">304</cx:pt>
          <cx:pt idx="114257">300</cx:pt>
          <cx:pt idx="114258">268</cx:pt>
          <cx:pt idx="114259">241</cx:pt>
          <cx:pt idx="114260">233</cx:pt>
          <cx:pt idx="114261">185</cx:pt>
          <cx:pt idx="114262">102</cx:pt>
          <cx:pt idx="114263">60</cx:pt>
          <cx:pt idx="114264">22</cx:pt>
          <cx:pt idx="114265">19</cx:pt>
          <cx:pt idx="114266">17</cx:pt>
          <cx:pt idx="114267">41</cx:pt>
          <cx:pt idx="114268">87</cx:pt>
          <cx:pt idx="114269">125</cx:pt>
          <cx:pt idx="114270">234</cx:pt>
          <cx:pt idx="114271">243</cx:pt>
          <cx:pt idx="114272">276</cx:pt>
          <cx:pt idx="114273">342</cx:pt>
          <cx:pt idx="114274">390</cx:pt>
          <cx:pt idx="114275">383</cx:pt>
          <cx:pt idx="114276">390</cx:pt>
          <cx:pt idx="114277">358</cx:pt>
          <cx:pt idx="114278">362</cx:pt>
          <cx:pt idx="114279">342</cx:pt>
          <cx:pt idx="114280">348</cx:pt>
          <cx:pt idx="114281">372</cx:pt>
          <cx:pt idx="114282">331</cx:pt>
          <cx:pt idx="114283">291</cx:pt>
          <cx:pt idx="114284">353</cx:pt>
          <cx:pt idx="114285">242</cx:pt>
          <cx:pt idx="114286">110</cx:pt>
          <cx:pt idx="114287">65</cx:pt>
          <cx:pt idx="114288">29</cx:pt>
          <cx:pt idx="114289">31</cx:pt>
          <cx:pt idx="114290">30</cx:pt>
          <cx:pt idx="114291">67</cx:pt>
          <cx:pt idx="114292">95</cx:pt>
          <cx:pt idx="114293">153</cx:pt>
          <cx:pt idx="114294">315</cx:pt>
          <cx:pt idx="114295">326</cx:pt>
          <cx:pt idx="114296">317</cx:pt>
          <cx:pt idx="114297">393</cx:pt>
          <cx:pt idx="114298">423</cx:pt>
          <cx:pt idx="114299">369</cx:pt>
          <cx:pt idx="114300">378</cx:pt>
          <cx:pt idx="114301">339</cx:pt>
          <cx:pt idx="114302">349</cx:pt>
          <cx:pt idx="114303">330</cx:pt>
          <cx:pt idx="114304">325</cx:pt>
          <cx:pt idx="114305">364</cx:pt>
          <cx:pt idx="114306">327</cx:pt>
          <cx:pt idx="114307">309</cx:pt>
          <cx:pt idx="114308">322</cx:pt>
          <cx:pt idx="114309">239</cx:pt>
          <cx:pt idx="114310">121</cx:pt>
          <cx:pt idx="114311">66</cx:pt>
          <cx:pt idx="114312">25</cx:pt>
          <cx:pt idx="114313">24</cx:pt>
          <cx:pt idx="114314">20</cx:pt>
          <cx:pt idx="114315">84</cx:pt>
          <cx:pt idx="114316">107</cx:pt>
          <cx:pt idx="114317">128</cx:pt>
          <cx:pt idx="114318">288</cx:pt>
          <cx:pt idx="114319">291</cx:pt>
          <cx:pt idx="114320">275</cx:pt>
          <cx:pt idx="114321">324</cx:pt>
          <cx:pt idx="114322">362</cx:pt>
          <cx:pt idx="114323">354</cx:pt>
          <cx:pt idx="114324">315</cx:pt>
          <cx:pt idx="114325">290</cx:pt>
          <cx:pt idx="114326">292</cx:pt>
          <cx:pt idx="114327">282</cx:pt>
          <cx:pt idx="114328">291</cx:pt>
          <cx:pt idx="114329">332</cx:pt>
          <cx:pt idx="114330">312</cx:pt>
          <cx:pt idx="114331">277</cx:pt>
          <cx:pt idx="114332">327</cx:pt>
          <cx:pt idx="114333">201</cx:pt>
          <cx:pt idx="114334">118</cx:pt>
          <cx:pt idx="114335">73</cx:pt>
          <cx:pt idx="114336">28</cx:pt>
          <cx:pt idx="114337">26</cx:pt>
          <cx:pt idx="114338">29</cx:pt>
          <cx:pt idx="114339">74</cx:pt>
          <cx:pt idx="114340">102</cx:pt>
          <cx:pt idx="114341">139</cx:pt>
          <cx:pt idx="114342">299</cx:pt>
          <cx:pt idx="114343">295</cx:pt>
          <cx:pt idx="114344">293</cx:pt>
          <cx:pt idx="114345">359</cx:pt>
          <cx:pt idx="114346">399</cx:pt>
          <cx:pt idx="114347">361</cx:pt>
          <cx:pt idx="114348">376</cx:pt>
          <cx:pt idx="114349">324</cx:pt>
          <cx:pt idx="114350">329</cx:pt>
          <cx:pt idx="114351">313</cx:pt>
          <cx:pt idx="114352">307</cx:pt>
          <cx:pt idx="114353">313</cx:pt>
          <cx:pt idx="114354">328</cx:pt>
          <cx:pt idx="114355">305</cx:pt>
          <cx:pt idx="114356">317</cx:pt>
          <cx:pt idx="114357">273</cx:pt>
          <cx:pt idx="114358">135</cx:pt>
          <cx:pt idx="114359">68</cx:pt>
          <cx:pt idx="114360">24</cx:pt>
          <cx:pt idx="114361">25</cx:pt>
          <cx:pt idx="114362">28</cx:pt>
          <cx:pt idx="114363">70</cx:pt>
          <cx:pt idx="114364">108</cx:pt>
          <cx:pt idx="114365">141</cx:pt>
          <cx:pt idx="114366">269</cx:pt>
          <cx:pt idx="114367">266</cx:pt>
          <cx:pt idx="114368">280</cx:pt>
          <cx:pt idx="114369">310</cx:pt>
          <cx:pt idx="114370">350</cx:pt>
          <cx:pt idx="114371">342</cx:pt>
          <cx:pt idx="114372">338</cx:pt>
          <cx:pt idx="114373">297</cx:pt>
          <cx:pt idx="114374">309</cx:pt>
          <cx:pt idx="114375">313</cx:pt>
          <cx:pt idx="114376">338</cx:pt>
          <cx:pt idx="114377">356</cx:pt>
          <cx:pt idx="114378">326</cx:pt>
          <cx:pt idx="114379">265</cx:pt>
          <cx:pt idx="114380">290</cx:pt>
          <cx:pt idx="114381">269</cx:pt>
          <cx:pt idx="114382">163</cx:pt>
          <cx:pt idx="114383">81</cx:pt>
          <cx:pt idx="114384">28</cx:pt>
          <cx:pt idx="114385">30</cx:pt>
          <cx:pt idx="114386">32</cx:pt>
          <cx:pt idx="114387">68</cx:pt>
          <cx:pt idx="114388">112</cx:pt>
          <cx:pt idx="114389">135</cx:pt>
          <cx:pt idx="114390">326</cx:pt>
          <cx:pt idx="114391">311</cx:pt>
          <cx:pt idx="114392">323</cx:pt>
          <cx:pt idx="114393">391</cx:pt>
          <cx:pt idx="114394">430</cx:pt>
          <cx:pt idx="114395">403</cx:pt>
          <cx:pt idx="114396">402</cx:pt>
          <cx:pt idx="114397">335</cx:pt>
          <cx:pt idx="114398">378</cx:pt>
          <cx:pt idx="114399">373</cx:pt>
          <cx:pt idx="114400">331</cx:pt>
          <cx:pt idx="114401">364</cx:pt>
          <cx:pt idx="114402">334</cx:pt>
          <cx:pt idx="114403">329</cx:pt>
          <cx:pt idx="114404">337</cx:pt>
          <cx:pt idx="114405">259</cx:pt>
          <cx:pt idx="114406">141</cx:pt>
          <cx:pt idx="114407">82</cx:pt>
          <cx:pt idx="114408">16</cx:pt>
          <cx:pt idx="114409">18</cx:pt>
          <cx:pt idx="114410">12</cx:pt>
          <cx:pt idx="114411">53</cx:pt>
          <cx:pt idx="114412">99</cx:pt>
          <cx:pt idx="114413">142</cx:pt>
          <cx:pt idx="114414">277</cx:pt>
          <cx:pt idx="114415">290</cx:pt>
          <cx:pt idx="114416">316</cx:pt>
          <cx:pt idx="114417">367</cx:pt>
          <cx:pt idx="114418">431</cx:pt>
          <cx:pt idx="114419">352</cx:pt>
          <cx:pt idx="114420">377</cx:pt>
          <cx:pt idx="114421">352</cx:pt>
          <cx:pt idx="114422">313</cx:pt>
          <cx:pt idx="114423">304</cx:pt>
          <cx:pt idx="114424">287</cx:pt>
          <cx:pt idx="114425">289</cx:pt>
          <cx:pt idx="114426">259</cx:pt>
          <cx:pt idx="114427">229</cx:pt>
          <cx:pt idx="114428">245</cx:pt>
          <cx:pt idx="114429">205</cx:pt>
          <cx:pt idx="114430">129</cx:pt>
          <cx:pt idx="114431">58</cx:pt>
          <cx:pt idx="114432">24</cx:pt>
          <cx:pt idx="114433">30</cx:pt>
          <cx:pt idx="114434">16</cx:pt>
          <cx:pt idx="114435">42</cx:pt>
          <cx:pt idx="114436">82</cx:pt>
          <cx:pt idx="114437">115</cx:pt>
          <cx:pt idx="114438">226</cx:pt>
          <cx:pt idx="114439">235</cx:pt>
          <cx:pt idx="114440">264</cx:pt>
          <cx:pt idx="114441">341</cx:pt>
          <cx:pt idx="114442">381</cx:pt>
          <cx:pt idx="114443">390</cx:pt>
          <cx:pt idx="114444">369</cx:pt>
          <cx:pt idx="114445">360</cx:pt>
          <cx:pt idx="114446">372</cx:pt>
          <cx:pt idx="114447">336</cx:pt>
          <cx:pt idx="114448">343</cx:pt>
          <cx:pt idx="114449">368</cx:pt>
          <cx:pt idx="114450">345</cx:pt>
          <cx:pt idx="114451">297</cx:pt>
          <cx:pt idx="114452">360</cx:pt>
          <cx:pt idx="114453">268</cx:pt>
          <cx:pt idx="114454">122</cx:pt>
          <cx:pt idx="114455">83</cx:pt>
          <cx:pt idx="114456">49</cx:pt>
          <cx:pt idx="114457">40</cx:pt>
          <cx:pt idx="114458">28</cx:pt>
          <cx:pt idx="114459">59</cx:pt>
          <cx:pt idx="114460">74</cx:pt>
          <cx:pt idx="114461">144</cx:pt>
          <cx:pt idx="114462">312</cx:pt>
          <cx:pt idx="114463">301</cx:pt>
          <cx:pt idx="114464">277</cx:pt>
          <cx:pt idx="114465">408</cx:pt>
          <cx:pt idx="114466">448</cx:pt>
          <cx:pt idx="114467">403</cx:pt>
          <cx:pt idx="114468">408</cx:pt>
          <cx:pt idx="114469">329</cx:pt>
          <cx:pt idx="114470">382</cx:pt>
          <cx:pt idx="114471">335</cx:pt>
          <cx:pt idx="114472">338</cx:pt>
          <cx:pt idx="114473">346</cx:pt>
          <cx:pt idx="114474">328</cx:pt>
          <cx:pt idx="114475">284</cx:pt>
          <cx:pt idx="114476">330</cx:pt>
          <cx:pt idx="114477">251</cx:pt>
          <cx:pt idx="114478">131</cx:pt>
          <cx:pt idx="114479">68</cx:pt>
          <cx:pt idx="114480">20</cx:pt>
          <cx:pt idx="114481">23</cx:pt>
          <cx:pt idx="114482">20</cx:pt>
          <cx:pt idx="114483">79</cx:pt>
          <cx:pt idx="114484">126</cx:pt>
          <cx:pt idx="114485">141</cx:pt>
          <cx:pt idx="114486">289</cx:pt>
          <cx:pt idx="114487">307</cx:pt>
          <cx:pt idx="114488">284</cx:pt>
          <cx:pt idx="114489">358</cx:pt>
          <cx:pt idx="114490">387</cx:pt>
          <cx:pt idx="114491">342</cx:pt>
          <cx:pt idx="114492">350</cx:pt>
          <cx:pt idx="114493">293</cx:pt>
          <cx:pt idx="114494">306</cx:pt>
          <cx:pt idx="114495">302</cx:pt>
          <cx:pt idx="114496">306</cx:pt>
          <cx:pt idx="114497">336</cx:pt>
          <cx:pt idx="114498">319</cx:pt>
          <cx:pt idx="114499">295</cx:pt>
          <cx:pt idx="114500">295</cx:pt>
          <cx:pt idx="114501">213</cx:pt>
          <cx:pt idx="114502">116</cx:pt>
          <cx:pt idx="114503">62</cx:pt>
          <cx:pt idx="114504">20</cx:pt>
          <cx:pt idx="114505">22</cx:pt>
          <cx:pt idx="114506">23</cx:pt>
          <cx:pt idx="114507">73</cx:pt>
          <cx:pt idx="114508">119</cx:pt>
          <cx:pt idx="114509">146</cx:pt>
          <cx:pt idx="114510">298</cx:pt>
          <cx:pt idx="114511">293</cx:pt>
          <cx:pt idx="114512">315</cx:pt>
          <cx:pt idx="114513">382</cx:pt>
          <cx:pt idx="114514">391</cx:pt>
          <cx:pt idx="114515">368</cx:pt>
          <cx:pt idx="114516">360</cx:pt>
          <cx:pt idx="114517">327</cx:pt>
          <cx:pt idx="114518">352</cx:pt>
          <cx:pt idx="114519">335</cx:pt>
          <cx:pt idx="114520">333</cx:pt>
          <cx:pt idx="114521">352</cx:pt>
          <cx:pt idx="114522">320</cx:pt>
          <cx:pt idx="114523">296</cx:pt>
          <cx:pt idx="114524">332</cx:pt>
          <cx:pt idx="114525">241</cx:pt>
          <cx:pt idx="114526">126</cx:pt>
          <cx:pt idx="114527">59</cx:pt>
          <cx:pt idx="114528">17</cx:pt>
          <cx:pt idx="114529">20</cx:pt>
          <cx:pt idx="114530">32</cx:pt>
          <cx:pt idx="114531">81</cx:pt>
          <cx:pt idx="114532">120</cx:pt>
          <cx:pt idx="114533">158</cx:pt>
          <cx:pt idx="114534">312</cx:pt>
          <cx:pt idx="114535">292</cx:pt>
          <cx:pt idx="114536">308</cx:pt>
          <cx:pt idx="114537">381</cx:pt>
          <cx:pt idx="114538">426</cx:pt>
          <cx:pt idx="114539">358</cx:pt>
          <cx:pt idx="114540">376</cx:pt>
          <cx:pt idx="114541">322</cx:pt>
          <cx:pt idx="114542">327</cx:pt>
          <cx:pt idx="114543">338</cx:pt>
          <cx:pt idx="114544">338</cx:pt>
          <cx:pt idx="114545">374</cx:pt>
          <cx:pt idx="114546">339</cx:pt>
          <cx:pt idx="114547">303</cx:pt>
          <cx:pt idx="114548">341</cx:pt>
          <cx:pt idx="114549">242</cx:pt>
          <cx:pt idx="114550">137</cx:pt>
          <cx:pt idx="114551">73</cx:pt>
          <cx:pt idx="114552">20</cx:pt>
          <cx:pt idx="114553">22</cx:pt>
          <cx:pt idx="114554">31</cx:pt>
          <cx:pt idx="114555">76</cx:pt>
          <cx:pt idx="114556">115</cx:pt>
          <cx:pt idx="114557">167</cx:pt>
          <cx:pt idx="114558">322</cx:pt>
          <cx:pt idx="114559">317</cx:pt>
          <cx:pt idx="114560">326</cx:pt>
          <cx:pt idx="114561">378</cx:pt>
          <cx:pt idx="114562">453</cx:pt>
          <cx:pt idx="114563">422</cx:pt>
          <cx:pt idx="114564">423</cx:pt>
          <cx:pt idx="114565">366</cx:pt>
          <cx:pt idx="114566">388</cx:pt>
          <cx:pt idx="114567">347</cx:pt>
          <cx:pt idx="114568">363</cx:pt>
          <cx:pt idx="114569">374</cx:pt>
          <cx:pt idx="114570">362</cx:pt>
          <cx:pt idx="114571">322</cx:pt>
          <cx:pt idx="114572">356</cx:pt>
          <cx:pt idx="114573">237</cx:pt>
          <cx:pt idx="114574">138</cx:pt>
          <cx:pt idx="114575">73</cx:pt>
          <cx:pt idx="114576">16</cx:pt>
          <cx:pt idx="114577">15</cx:pt>
          <cx:pt idx="114578">17</cx:pt>
          <cx:pt idx="114579">55</cx:pt>
          <cx:pt idx="114580">103</cx:pt>
          <cx:pt idx="114581">159</cx:pt>
          <cx:pt idx="114582">281</cx:pt>
          <cx:pt idx="114583">294</cx:pt>
          <cx:pt idx="114584">330</cx:pt>
          <cx:pt idx="114585">371</cx:pt>
          <cx:pt idx="114586">439</cx:pt>
          <cx:pt idx="114587">381</cx:pt>
          <cx:pt idx="114588">372</cx:pt>
          <cx:pt idx="114589">326</cx:pt>
          <cx:pt idx="114590">326</cx:pt>
          <cx:pt idx="114591">292</cx:pt>
          <cx:pt idx="114592">313</cx:pt>
          <cx:pt idx="114593">298</cx:pt>
          <cx:pt idx="114594">251</cx:pt>
          <cx:pt idx="114595">222</cx:pt>
          <cx:pt idx="114596">241</cx:pt>
          <cx:pt idx="114597">195</cx:pt>
          <cx:pt idx="114598">95</cx:pt>
          <cx:pt idx="114599">51</cx:pt>
          <cx:pt idx="114600">25</cx:pt>
          <cx:pt idx="114601">22</cx:pt>
          <cx:pt idx="114602">16</cx:pt>
          <cx:pt idx="114603">42</cx:pt>
          <cx:pt idx="114604">90</cx:pt>
          <cx:pt idx="114605">129</cx:pt>
          <cx:pt idx="114606">229</cx:pt>
          <cx:pt idx="114607">231</cx:pt>
          <cx:pt idx="114608">276</cx:pt>
          <cx:pt idx="114609">327</cx:pt>
          <cx:pt idx="114610">387</cx:pt>
          <cx:pt idx="114611">381</cx:pt>
          <cx:pt idx="114612">368</cx:pt>
          <cx:pt idx="114613">332</cx:pt>
          <cx:pt idx="114614">365</cx:pt>
          <cx:pt idx="114615">349</cx:pt>
          <cx:pt idx="114616">349</cx:pt>
          <cx:pt idx="114617">392</cx:pt>
          <cx:pt idx="114618">345</cx:pt>
          <cx:pt idx="114619">295</cx:pt>
          <cx:pt idx="114620">331</cx:pt>
          <cx:pt idx="114621">249</cx:pt>
          <cx:pt idx="114622">118</cx:pt>
          <cx:pt idx="114623">57</cx:pt>
          <cx:pt idx="114624">20</cx:pt>
          <cx:pt idx="114625">25</cx:pt>
          <cx:pt idx="114626">19</cx:pt>
          <cx:pt idx="114627">59</cx:pt>
          <cx:pt idx="114628">91</cx:pt>
          <cx:pt idx="114629">170</cx:pt>
          <cx:pt idx="114630">327</cx:pt>
          <cx:pt idx="114631">303</cx:pt>
          <cx:pt idx="114632">331</cx:pt>
          <cx:pt idx="114633">403</cx:pt>
          <cx:pt idx="114634">423</cx:pt>
          <cx:pt idx="114635">378</cx:pt>
          <cx:pt idx="114636">365</cx:pt>
          <cx:pt idx="114637">333</cx:pt>
          <cx:pt idx="114638">345</cx:pt>
          <cx:pt idx="114639">307</cx:pt>
          <cx:pt idx="114640">320</cx:pt>
          <cx:pt idx="114641">367</cx:pt>
          <cx:pt idx="114642">321</cx:pt>
          <cx:pt idx="114643">302</cx:pt>
          <cx:pt idx="114644">319</cx:pt>
          <cx:pt idx="114645">214</cx:pt>
          <cx:pt idx="114646">113</cx:pt>
          <cx:pt idx="114647">66</cx:pt>
          <cx:pt idx="114648">22</cx:pt>
          <cx:pt idx="114649">27</cx:pt>
          <cx:pt idx="114650">18</cx:pt>
          <cx:pt idx="114651">68</cx:pt>
          <cx:pt idx="114652">112</cx:pt>
          <cx:pt idx="114653">159</cx:pt>
          <cx:pt idx="114654">296</cx:pt>
          <cx:pt idx="114655">288</cx:pt>
          <cx:pt idx="114656">296</cx:pt>
          <cx:pt idx="114657">340</cx:pt>
          <cx:pt idx="114658">365</cx:pt>
          <cx:pt idx="114659">330</cx:pt>
          <cx:pt idx="114660">316</cx:pt>
          <cx:pt idx="114661">295</cx:pt>
          <cx:pt idx="114662">290</cx:pt>
          <cx:pt idx="114663">285</cx:pt>
          <cx:pt idx="114664">305</cx:pt>
          <cx:pt idx="114665">340</cx:pt>
          <cx:pt idx="114666">328</cx:pt>
          <cx:pt idx="114667">287</cx:pt>
          <cx:pt idx="114668">322</cx:pt>
          <cx:pt idx="114669">215</cx:pt>
          <cx:pt idx="114670">119</cx:pt>
          <cx:pt idx="114671">63</cx:pt>
          <cx:pt idx="114672">22</cx:pt>
          <cx:pt idx="114673">26</cx:pt>
          <cx:pt idx="114674">28</cx:pt>
          <cx:pt idx="114675">61</cx:pt>
          <cx:pt idx="114676">107</cx:pt>
          <cx:pt idx="114677">154</cx:pt>
          <cx:pt idx="114678">300</cx:pt>
          <cx:pt idx="114679">308</cx:pt>
          <cx:pt idx="114680">316</cx:pt>
          <cx:pt idx="114681">363</cx:pt>
          <cx:pt idx="114682">402</cx:pt>
          <cx:pt idx="114683">374</cx:pt>
          <cx:pt idx="114684">358</cx:pt>
          <cx:pt idx="114685">310</cx:pt>
          <cx:pt idx="114686">347</cx:pt>
          <cx:pt idx="114687">308</cx:pt>
          <cx:pt idx="114688">302</cx:pt>
          <cx:pt idx="114689">352</cx:pt>
          <cx:pt idx="114690">333</cx:pt>
          <cx:pt idx="114691">297</cx:pt>
          <cx:pt idx="114692">311</cx:pt>
          <cx:pt idx="114693">239</cx:pt>
          <cx:pt idx="114694">119</cx:pt>
          <cx:pt idx="114695">66</cx:pt>
          <cx:pt idx="114696">23</cx:pt>
          <cx:pt idx="114697">22</cx:pt>
          <cx:pt idx="114698">19</cx:pt>
          <cx:pt idx="114699">64</cx:pt>
          <cx:pt idx="114700">103</cx:pt>
          <cx:pt idx="114701">168</cx:pt>
          <cx:pt idx="114702">291</cx:pt>
          <cx:pt idx="114703">280</cx:pt>
          <cx:pt idx="114704">312</cx:pt>
          <cx:pt idx="114705">391</cx:pt>
          <cx:pt idx="114706">415</cx:pt>
          <cx:pt idx="114707">390</cx:pt>
          <cx:pt idx="114708">388</cx:pt>
          <cx:pt idx="114709">347</cx:pt>
          <cx:pt idx="114710">341</cx:pt>
          <cx:pt idx="114711">330</cx:pt>
          <cx:pt idx="114712">324</cx:pt>
          <cx:pt idx="114713">340</cx:pt>
          <cx:pt idx="114714">349</cx:pt>
          <cx:pt idx="114715">305</cx:pt>
          <cx:pt idx="114716">339</cx:pt>
          <cx:pt idx="114717">246</cx:pt>
          <cx:pt idx="114718">137</cx:pt>
          <cx:pt idx="114719">71</cx:pt>
          <cx:pt idx="114720">22</cx:pt>
          <cx:pt idx="114721">31</cx:pt>
          <cx:pt idx="114722">29</cx:pt>
          <cx:pt idx="114723">77</cx:pt>
          <cx:pt idx="114724">116</cx:pt>
          <cx:pt idx="114725">155</cx:pt>
          <cx:pt idx="114726">327</cx:pt>
          <cx:pt idx="114727">324</cx:pt>
          <cx:pt idx="114728">332</cx:pt>
          <cx:pt idx="114729">388</cx:pt>
          <cx:pt idx="114730">429</cx:pt>
          <cx:pt idx="114731">415</cx:pt>
          <cx:pt idx="114732">405</cx:pt>
          <cx:pt idx="114733">335</cx:pt>
          <cx:pt idx="114734">388</cx:pt>
          <cx:pt idx="114735">335</cx:pt>
          <cx:pt idx="114736">327</cx:pt>
          <cx:pt idx="114737">379</cx:pt>
          <cx:pt idx="114738">347</cx:pt>
          <cx:pt idx="114739">342</cx:pt>
          <cx:pt idx="114740">338</cx:pt>
          <cx:pt idx="114741">261</cx:pt>
          <cx:pt idx="114742">139</cx:pt>
          <cx:pt idx="114743">77</cx:pt>
          <cx:pt idx="114744">25</cx:pt>
          <cx:pt idx="114745">11</cx:pt>
          <cx:pt idx="114746">14</cx:pt>
          <cx:pt idx="114747">38</cx:pt>
          <cx:pt idx="114748">85</cx:pt>
          <cx:pt idx="114749">160</cx:pt>
          <cx:pt idx="114750">295</cx:pt>
          <cx:pt idx="114751">289</cx:pt>
          <cx:pt idx="114752">304</cx:pt>
          <cx:pt idx="114753">365</cx:pt>
          <cx:pt idx="114754">423</cx:pt>
          <cx:pt idx="114755">362</cx:pt>
          <cx:pt idx="114756">390</cx:pt>
          <cx:pt idx="114757">358</cx:pt>
          <cx:pt idx="114758">335</cx:pt>
          <cx:pt idx="114759">304</cx:pt>
          <cx:pt idx="114760">288</cx:pt>
          <cx:pt idx="114761">290</cx:pt>
          <cx:pt idx="114762">259</cx:pt>
          <cx:pt idx="114763">238</cx:pt>
          <cx:pt idx="114764">254</cx:pt>
          <cx:pt idx="114765">204</cx:pt>
          <cx:pt idx="114766">100</cx:pt>
          <cx:pt idx="114767">60</cx:pt>
          <cx:pt idx="114768">25</cx:pt>
          <cx:pt idx="114769">16</cx:pt>
          <cx:pt idx="114770">28</cx:pt>
          <cx:pt idx="114771">38</cx:pt>
          <cx:pt idx="114772">75</cx:pt>
          <cx:pt idx="114773">130</cx:pt>
          <cx:pt idx="114774">246</cx:pt>
          <cx:pt idx="114775">219</cx:pt>
          <cx:pt idx="114776">276</cx:pt>
          <cx:pt idx="114777">316</cx:pt>
          <cx:pt idx="114778">380</cx:pt>
          <cx:pt idx="114779">393</cx:pt>
          <cx:pt idx="114780">383</cx:pt>
          <cx:pt idx="114781">356</cx:pt>
          <cx:pt idx="114782">378</cx:pt>
          <cx:pt idx="114783">334</cx:pt>
          <cx:pt idx="114784">359</cx:pt>
          <cx:pt idx="114785">370</cx:pt>
          <cx:pt idx="114786">347</cx:pt>
          <cx:pt idx="114787">330</cx:pt>
          <cx:pt idx="114788">347</cx:pt>
          <cx:pt idx="114789">280</cx:pt>
          <cx:pt idx="114790">125</cx:pt>
          <cx:pt idx="114791">62</cx:pt>
          <cx:pt idx="114792">29</cx:pt>
          <cx:pt idx="114793">29</cx:pt>
          <cx:pt idx="114794">26</cx:pt>
          <cx:pt idx="114795">53</cx:pt>
          <cx:pt idx="114796">84</cx:pt>
          <cx:pt idx="114797">149</cx:pt>
          <cx:pt idx="114798">319</cx:pt>
          <cx:pt idx="114799">288</cx:pt>
          <cx:pt idx="114800">318</cx:pt>
          <cx:pt idx="114801">395</cx:pt>
          <cx:pt idx="114802">448</cx:pt>
          <cx:pt idx="114803">385</cx:pt>
          <cx:pt idx="114804">369</cx:pt>
          <cx:pt idx="114805">334</cx:pt>
          <cx:pt idx="114806">350</cx:pt>
          <cx:pt idx="114807">339</cx:pt>
          <cx:pt idx="114808">329</cx:pt>
          <cx:pt idx="114809">346</cx:pt>
          <cx:pt idx="114810">333</cx:pt>
          <cx:pt idx="114811">297</cx:pt>
          <cx:pt idx="114812">298</cx:pt>
          <cx:pt idx="114813">241</cx:pt>
          <cx:pt idx="114814">139</cx:pt>
          <cx:pt idx="114815">70</cx:pt>
          <cx:pt idx="114816">26</cx:pt>
          <cx:pt idx="114817">26</cx:pt>
          <cx:pt idx="114818">21</cx:pt>
          <cx:pt idx="114819">67</cx:pt>
          <cx:pt idx="114820">99</cx:pt>
          <cx:pt idx="114821">143</cx:pt>
          <cx:pt idx="114822">273</cx:pt>
          <cx:pt idx="114823">291</cx:pt>
          <cx:pt idx="114824">301</cx:pt>
          <cx:pt idx="114825">353</cx:pt>
          <cx:pt idx="114826">369</cx:pt>
          <cx:pt idx="114827">351</cx:pt>
          <cx:pt idx="114828">339</cx:pt>
          <cx:pt idx="114829">292</cx:pt>
          <cx:pt idx="114830">303</cx:pt>
          <cx:pt idx="114831">322</cx:pt>
          <cx:pt idx="114832">307</cx:pt>
          <cx:pt idx="114833">324</cx:pt>
          <cx:pt idx="114834">289</cx:pt>
          <cx:pt idx="114835">276</cx:pt>
          <cx:pt idx="114836">292</cx:pt>
          <cx:pt idx="114837">218</cx:pt>
          <cx:pt idx="114838">129</cx:pt>
          <cx:pt idx="114839">70</cx:pt>
          <cx:pt idx="114840">22</cx:pt>
          <cx:pt idx="114841">21</cx:pt>
          <cx:pt idx="114842">32</cx:pt>
          <cx:pt idx="114843">65</cx:pt>
          <cx:pt idx="114844">101</cx:pt>
          <cx:pt idx="114845">169</cx:pt>
          <cx:pt idx="114846">295</cx:pt>
          <cx:pt idx="114847">290</cx:pt>
          <cx:pt idx="114848">321</cx:pt>
          <cx:pt idx="114849">376</cx:pt>
          <cx:pt idx="114850">395</cx:pt>
          <cx:pt idx="114851">389</cx:pt>
          <cx:pt idx="114852">340</cx:pt>
          <cx:pt idx="114853">316</cx:pt>
          <cx:pt idx="114854">340</cx:pt>
          <cx:pt idx="114855">296</cx:pt>
          <cx:pt idx="114856">323</cx:pt>
          <cx:pt idx="114857">345</cx:pt>
          <cx:pt idx="114858">313</cx:pt>
          <cx:pt idx="114859">274</cx:pt>
          <cx:pt idx="114860">318</cx:pt>
          <cx:pt idx="114861">279</cx:pt>
          <cx:pt idx="114862">138</cx:pt>
          <cx:pt idx="114863">68</cx:pt>
          <cx:pt idx="114864">24</cx:pt>
          <cx:pt idx="114865">20</cx:pt>
          <cx:pt idx="114866">19</cx:pt>
          <cx:pt idx="114867">62</cx:pt>
          <cx:pt idx="114868">124</cx:pt>
          <cx:pt idx="114869">137</cx:pt>
          <cx:pt idx="114870">288</cx:pt>
          <cx:pt idx="114871">294</cx:pt>
          <cx:pt idx="114872">302</cx:pt>
          <cx:pt idx="114873">347</cx:pt>
          <cx:pt idx="114874">442</cx:pt>
          <cx:pt idx="114875">371</cx:pt>
          <cx:pt idx="114876">373</cx:pt>
          <cx:pt idx="114877">341</cx:pt>
          <cx:pt idx="114878">333</cx:pt>
          <cx:pt idx="114879">317</cx:pt>
          <cx:pt idx="114880">296</cx:pt>
          <cx:pt idx="114881">356</cx:pt>
          <cx:pt idx="114882">316</cx:pt>
          <cx:pt idx="114883">282</cx:pt>
          <cx:pt idx="114884">329</cx:pt>
          <cx:pt idx="114885">256</cx:pt>
          <cx:pt idx="114886">153</cx:pt>
          <cx:pt idx="114887">72</cx:pt>
          <cx:pt idx="114888">24</cx:pt>
          <cx:pt idx="114889">21</cx:pt>
          <cx:pt idx="114890">29</cx:pt>
          <cx:pt idx="114891">65</cx:pt>
          <cx:pt idx="114892">113</cx:pt>
          <cx:pt idx="114893">162</cx:pt>
          <cx:pt idx="114894">319</cx:pt>
          <cx:pt idx="114895">320</cx:pt>
          <cx:pt idx="114896">348</cx:pt>
          <cx:pt idx="114897">392</cx:pt>
          <cx:pt idx="114898">468</cx:pt>
          <cx:pt idx="114899">409</cx:pt>
          <cx:pt idx="114900">387</cx:pt>
          <cx:pt idx="114901">337</cx:pt>
          <cx:pt idx="114902">373</cx:pt>
          <cx:pt idx="114903">381</cx:pt>
          <cx:pt idx="114904">355</cx:pt>
          <cx:pt idx="114905">365</cx:pt>
          <cx:pt idx="114906">309</cx:pt>
          <cx:pt idx="114907">286</cx:pt>
          <cx:pt idx="114908">343</cx:pt>
          <cx:pt idx="114909">270</cx:pt>
          <cx:pt idx="114910">160</cx:pt>
          <cx:pt idx="114911">66</cx:pt>
          <cx:pt idx="114912">25</cx:pt>
          <cx:pt idx="114913">18</cx:pt>
          <cx:pt idx="114914">16</cx:pt>
          <cx:pt idx="114915">53</cx:pt>
          <cx:pt idx="114916">86</cx:pt>
          <cx:pt idx="114917">144</cx:pt>
          <cx:pt idx="114918">314</cx:pt>
          <cx:pt idx="114919">318</cx:pt>
          <cx:pt idx="114920">331</cx:pt>
          <cx:pt idx="114921">378</cx:pt>
          <cx:pt idx="114922">442</cx:pt>
          <cx:pt idx="114923">417</cx:pt>
          <cx:pt idx="114924">415</cx:pt>
          <cx:pt idx="114925">362</cx:pt>
          <cx:pt idx="114926">333</cx:pt>
          <cx:pt idx="114927">327</cx:pt>
          <cx:pt idx="114928">315</cx:pt>
          <cx:pt idx="114929">325</cx:pt>
          <cx:pt idx="114930">268</cx:pt>
          <cx:pt idx="114931">240</cx:pt>
          <cx:pt idx="114932">255</cx:pt>
          <cx:pt idx="114933">214</cx:pt>
          <cx:pt idx="114934">103</cx:pt>
          <cx:pt idx="114935">55</cx:pt>
          <cx:pt idx="114936">23</cx:pt>
          <cx:pt idx="114937">15</cx:pt>
          <cx:pt idx="114938">18</cx:pt>
          <cx:pt idx="114939">45</cx:pt>
          <cx:pt idx="114940">75</cx:pt>
          <cx:pt idx="114941">122</cx:pt>
          <cx:pt idx="114942">232</cx:pt>
          <cx:pt idx="114943">246</cx:pt>
          <cx:pt idx="114944">281</cx:pt>
          <cx:pt idx="114945">329</cx:pt>
          <cx:pt idx="114946">396</cx:pt>
          <cx:pt idx="114947">387</cx:pt>
          <cx:pt idx="114948">380</cx:pt>
          <cx:pt idx="114949">348</cx:pt>
          <cx:pt idx="114950">355</cx:pt>
          <cx:pt idx="114951">325</cx:pt>
          <cx:pt idx="114952">338</cx:pt>
          <cx:pt idx="114953">392</cx:pt>
          <cx:pt idx="114954">336</cx:pt>
          <cx:pt idx="114955">330</cx:pt>
          <cx:pt idx="114956">341</cx:pt>
          <cx:pt idx="114957">257</cx:pt>
          <cx:pt idx="114958">130</cx:pt>
          <cx:pt idx="114959">67</cx:pt>
          <cx:pt idx="114960">36</cx:pt>
          <cx:pt idx="114961">28</cx:pt>
          <cx:pt idx="114962">34</cx:pt>
          <cx:pt idx="114963">65</cx:pt>
          <cx:pt idx="114964">81</cx:pt>
          <cx:pt idx="114965">156</cx:pt>
          <cx:pt idx="114966">307</cx:pt>
          <cx:pt idx="114967">304</cx:pt>
          <cx:pt idx="114968">330</cx:pt>
          <cx:pt idx="114969">400</cx:pt>
          <cx:pt idx="114970">429</cx:pt>
          <cx:pt idx="114971">404</cx:pt>
          <cx:pt idx="114972">400</cx:pt>
          <cx:pt idx="114973">344</cx:pt>
          <cx:pt idx="114974">371</cx:pt>
          <cx:pt idx="114975">334</cx:pt>
          <cx:pt idx="114976">321</cx:pt>
          <cx:pt idx="114977">344</cx:pt>
          <cx:pt idx="114978">335</cx:pt>
          <cx:pt idx="114979">298</cx:pt>
          <cx:pt idx="114980">328</cx:pt>
          <cx:pt idx="114981">267</cx:pt>
          <cx:pt idx="114982">126</cx:pt>
          <cx:pt idx="114983">67</cx:pt>
          <cx:pt idx="114984">20</cx:pt>
          <cx:pt idx="114985">26</cx:pt>
          <cx:pt idx="114986">24</cx:pt>
          <cx:pt idx="114987">64</cx:pt>
          <cx:pt idx="114988">123</cx:pt>
          <cx:pt idx="114989">143</cx:pt>
          <cx:pt idx="114990">309</cx:pt>
          <cx:pt idx="114991">289</cx:pt>
          <cx:pt idx="114992">299</cx:pt>
          <cx:pt idx="114993">342</cx:pt>
          <cx:pt idx="114994">401</cx:pt>
          <cx:pt idx="114995">361</cx:pt>
          <cx:pt idx="114996">341</cx:pt>
          <cx:pt idx="114997">325</cx:pt>
          <cx:pt idx="114998">319</cx:pt>
          <cx:pt idx="114999">316</cx:pt>
          <cx:pt idx="115000">310</cx:pt>
          <cx:pt idx="115001">337</cx:pt>
          <cx:pt idx="115002">304</cx:pt>
          <cx:pt idx="115003">274</cx:pt>
          <cx:pt idx="115004">284</cx:pt>
          <cx:pt idx="115005">213</cx:pt>
          <cx:pt idx="115006">128</cx:pt>
          <cx:pt idx="115007">64</cx:pt>
          <cx:pt idx="115008">25</cx:pt>
          <cx:pt idx="115009">23</cx:pt>
          <cx:pt idx="115010">27</cx:pt>
          <cx:pt idx="115011">76</cx:pt>
          <cx:pt idx="115012">109</cx:pt>
          <cx:pt idx="115013">145</cx:pt>
          <cx:pt idx="115014">280</cx:pt>
          <cx:pt idx="115015">307</cx:pt>
          <cx:pt idx="115016">326</cx:pt>
          <cx:pt idx="115017">393</cx:pt>
          <cx:pt idx="115018">417</cx:pt>
          <cx:pt idx="115019">379</cx:pt>
          <cx:pt idx="115020">359</cx:pt>
          <cx:pt idx="115021">332</cx:pt>
          <cx:pt idx="115022">333</cx:pt>
          <cx:pt idx="115023">328</cx:pt>
          <cx:pt idx="115024">328</cx:pt>
          <cx:pt idx="115025">337</cx:pt>
          <cx:pt idx="115026">309</cx:pt>
          <cx:pt idx="115027">290</cx:pt>
          <cx:pt idx="115028">326</cx:pt>
          <cx:pt idx="115029">246</cx:pt>
          <cx:pt idx="115030">135</cx:pt>
          <cx:pt idx="115031">68</cx:pt>
          <cx:pt idx="115032">18</cx:pt>
          <cx:pt idx="115033">28</cx:pt>
          <cx:pt idx="115034">30</cx:pt>
          <cx:pt idx="115035">72</cx:pt>
          <cx:pt idx="115036">113</cx:pt>
          <cx:pt idx="115037">133</cx:pt>
          <cx:pt idx="115038">283</cx:pt>
          <cx:pt idx="115039">285</cx:pt>
          <cx:pt idx="115040">289</cx:pt>
          <cx:pt idx="115041">359</cx:pt>
          <cx:pt idx="115042">402</cx:pt>
          <cx:pt idx="115043">380</cx:pt>
          <cx:pt idx="115044">374</cx:pt>
          <cx:pt idx="115045">345</cx:pt>
          <cx:pt idx="115046">340</cx:pt>
          <cx:pt idx="115047">344</cx:pt>
          <cx:pt idx="115048">312</cx:pt>
          <cx:pt idx="115049">365</cx:pt>
          <cx:pt idx="115050">314</cx:pt>
          <cx:pt idx="115051">283</cx:pt>
          <cx:pt idx="115052">323</cx:pt>
          <cx:pt idx="115053">265</cx:pt>
          <cx:pt idx="115054">164</cx:pt>
          <cx:pt idx="115055">74</cx:pt>
          <cx:pt idx="115056">23</cx:pt>
          <cx:pt idx="115057">31</cx:pt>
          <cx:pt idx="115058">33</cx:pt>
          <cx:pt idx="115059">71</cx:pt>
          <cx:pt idx="115060">112</cx:pt>
          <cx:pt idx="115061">143</cx:pt>
          <cx:pt idx="115062">311</cx:pt>
          <cx:pt idx="115063">326</cx:pt>
          <cx:pt idx="115064">347</cx:pt>
          <cx:pt idx="115065">405</cx:pt>
          <cx:pt idx="115066">449</cx:pt>
          <cx:pt idx="115067">405</cx:pt>
          <cx:pt idx="115068">416</cx:pt>
          <cx:pt idx="115069">367</cx:pt>
          <cx:pt idx="115070">364</cx:pt>
          <cx:pt idx="115071">359</cx:pt>
          <cx:pt idx="115072">330</cx:pt>
          <cx:pt idx="115073">373</cx:pt>
          <cx:pt idx="115074">319</cx:pt>
          <cx:pt idx="115075">304</cx:pt>
          <cx:pt idx="115076">320</cx:pt>
          <cx:pt idx="115077">254</cx:pt>
          <cx:pt idx="115078">146</cx:pt>
          <cx:pt idx="115079">67</cx:pt>
          <cx:pt idx="115080">20</cx:pt>
          <cx:pt idx="115081">14</cx:pt>
          <cx:pt idx="115082">16</cx:pt>
          <cx:pt idx="115083">50</cx:pt>
          <cx:pt idx="115084">101</cx:pt>
          <cx:pt idx="115085">146</cx:pt>
          <cx:pt idx="115086">289</cx:pt>
          <cx:pt idx="115087">298</cx:pt>
          <cx:pt idx="115088">317</cx:pt>
          <cx:pt idx="115089">371</cx:pt>
          <cx:pt idx="115090">435</cx:pt>
          <cx:pt idx="115091">426</cx:pt>
          <cx:pt idx="115092">405</cx:pt>
          <cx:pt idx="115093">371</cx:pt>
          <cx:pt idx="115094">340</cx:pt>
          <cx:pt idx="115095">312</cx:pt>
          <cx:pt idx="115096">342</cx:pt>
          <cx:pt idx="115097">320</cx:pt>
          <cx:pt idx="115098">281</cx:pt>
          <cx:pt idx="115099">256</cx:pt>
          <cx:pt idx="115100">267</cx:pt>
          <cx:pt idx="115101">211</cx:pt>
          <cx:pt idx="115102">116</cx:pt>
          <cx:pt idx="115103">59</cx:pt>
          <cx:pt idx="115104">24</cx:pt>
          <cx:pt idx="115105">20</cx:pt>
          <cx:pt idx="115106">19</cx:pt>
          <cx:pt idx="115107">38</cx:pt>
          <cx:pt idx="115108">85</cx:pt>
          <cx:pt idx="115109">114</cx:pt>
          <cx:pt idx="115110">242</cx:pt>
          <cx:pt idx="115111">250</cx:pt>
          <cx:pt idx="115112">283</cx:pt>
          <cx:pt idx="115113">347</cx:pt>
          <cx:pt idx="115114">421</cx:pt>
          <cx:pt idx="115115">376</cx:pt>
          <cx:pt idx="115116">401</cx:pt>
          <cx:pt idx="115117">378</cx:pt>
          <cx:pt idx="115118">372</cx:pt>
          <cx:pt idx="115119">354</cx:pt>
          <cx:pt idx="115120">375</cx:pt>
          <cx:pt idx="115121">372</cx:pt>
          <cx:pt idx="115122">340</cx:pt>
          <cx:pt idx="115123">303</cx:pt>
          <cx:pt idx="115124">355</cx:pt>
          <cx:pt idx="115125">263</cx:pt>
          <cx:pt idx="115126">123</cx:pt>
          <cx:pt idx="115127">64</cx:pt>
          <cx:pt idx="115128">35</cx:pt>
          <cx:pt idx="115129">29</cx:pt>
          <cx:pt idx="115130">24</cx:pt>
          <cx:pt idx="115131">74</cx:pt>
          <cx:pt idx="115132">85</cx:pt>
          <cx:pt idx="115133">138</cx:pt>
          <cx:pt idx="115134">299</cx:pt>
          <cx:pt idx="115135">292</cx:pt>
          <cx:pt idx="115136">327</cx:pt>
          <cx:pt idx="115137">410</cx:pt>
          <cx:pt idx="115138">442</cx:pt>
          <cx:pt idx="115139">396</cx:pt>
          <cx:pt idx="115140">419</cx:pt>
          <cx:pt idx="115141">343</cx:pt>
          <cx:pt idx="115142">362</cx:pt>
          <cx:pt idx="115143">323</cx:pt>
          <cx:pt idx="115144">331</cx:pt>
          <cx:pt idx="115145">339</cx:pt>
          <cx:pt idx="115146">303</cx:pt>
          <cx:pt idx="115147">295</cx:pt>
          <cx:pt idx="115148">332</cx:pt>
          <cx:pt idx="115149">238</cx:pt>
          <cx:pt idx="115150">125</cx:pt>
          <cx:pt idx="115151">68</cx:pt>
          <cx:pt idx="115152">21</cx:pt>
          <cx:pt idx="115153">18</cx:pt>
          <cx:pt idx="115154">19</cx:pt>
          <cx:pt idx="115155">71</cx:pt>
          <cx:pt idx="115156">118</cx:pt>
          <cx:pt idx="115157">143</cx:pt>
          <cx:pt idx="115158">293</cx:pt>
          <cx:pt idx="115159">307</cx:pt>
          <cx:pt idx="115160">303</cx:pt>
          <cx:pt idx="115161">390</cx:pt>
          <cx:pt idx="115162">383</cx:pt>
          <cx:pt idx="115163">357</cx:pt>
          <cx:pt idx="115164">371</cx:pt>
          <cx:pt idx="115165">325</cx:pt>
          <cx:pt idx="115166">311</cx:pt>
          <cx:pt idx="115167">273</cx:pt>
          <cx:pt idx="115168">312</cx:pt>
          <cx:pt idx="115169">326</cx:pt>
          <cx:pt idx="115170">295</cx:pt>
          <cx:pt idx="115171">270</cx:pt>
          <cx:pt idx="115172">311</cx:pt>
          <cx:pt idx="115173">234</cx:pt>
          <cx:pt idx="115174">125</cx:pt>
          <cx:pt idx="115175">64</cx:pt>
          <cx:pt idx="115176">30</cx:pt>
          <cx:pt idx="115177">27</cx:pt>
          <cx:pt idx="115178">25</cx:pt>
          <cx:pt idx="115179">74</cx:pt>
          <cx:pt idx="115180">121</cx:pt>
          <cx:pt idx="115181">142</cx:pt>
          <cx:pt idx="115182">290</cx:pt>
          <cx:pt idx="115183">311</cx:pt>
          <cx:pt idx="115184">324</cx:pt>
          <cx:pt idx="115185">381</cx:pt>
          <cx:pt idx="115186">418</cx:pt>
          <cx:pt idx="115187">394</cx:pt>
          <cx:pt idx="115188">387</cx:pt>
          <cx:pt idx="115189">352</cx:pt>
          <cx:pt idx="115190">345</cx:pt>
          <cx:pt idx="115191">315</cx:pt>
          <cx:pt idx="115192">334</cx:pt>
          <cx:pt idx="115193">347</cx:pt>
          <cx:pt idx="115194">341</cx:pt>
          <cx:pt idx="115195">305</cx:pt>
          <cx:pt idx="115196">327</cx:pt>
          <cx:pt idx="115197">250</cx:pt>
          <cx:pt idx="115198">128</cx:pt>
          <cx:pt idx="115199">67</cx:pt>
          <cx:pt idx="115200">21</cx:pt>
          <cx:pt idx="115201">24</cx:pt>
          <cx:pt idx="115202">33</cx:pt>
          <cx:pt idx="115203">76</cx:pt>
          <cx:pt idx="115204">116</cx:pt>
          <cx:pt idx="115205">155</cx:pt>
          <cx:pt idx="115206">297</cx:pt>
          <cx:pt idx="115207">302</cx:pt>
          <cx:pt idx="115208">317</cx:pt>
          <cx:pt idx="115209">369</cx:pt>
          <cx:pt idx="115210">444</cx:pt>
          <cx:pt idx="115211">378</cx:pt>
          <cx:pt idx="115212">383</cx:pt>
          <cx:pt idx="115213">349</cx:pt>
          <cx:pt idx="115214">353</cx:pt>
          <cx:pt idx="115215">324</cx:pt>
          <cx:pt idx="115216">332</cx:pt>
          <cx:pt idx="115217">343</cx:pt>
          <cx:pt idx="115218">323</cx:pt>
          <cx:pt idx="115219">285</cx:pt>
          <cx:pt idx="115220">319</cx:pt>
          <cx:pt idx="115221">276</cx:pt>
          <cx:pt idx="115222">148</cx:pt>
          <cx:pt idx="115223">73</cx:pt>
          <cx:pt idx="115224">26</cx:pt>
          <cx:pt idx="115225">24</cx:pt>
          <cx:pt idx="115226">30</cx:pt>
          <cx:pt idx="115227">79</cx:pt>
          <cx:pt idx="115228">111</cx:pt>
          <cx:pt idx="115229">161</cx:pt>
          <cx:pt idx="115230">332</cx:pt>
          <cx:pt idx="115231">312</cx:pt>
          <cx:pt idx="115232">346</cx:pt>
          <cx:pt idx="115233">383</cx:pt>
          <cx:pt idx="115234">469</cx:pt>
          <cx:pt idx="115235">414</cx:pt>
          <cx:pt idx="115236">415</cx:pt>
          <cx:pt idx="115237">361</cx:pt>
          <cx:pt idx="115238">391</cx:pt>
          <cx:pt idx="115239">358</cx:pt>
          <cx:pt idx="115240">351</cx:pt>
          <cx:pt idx="115241">343</cx:pt>
          <cx:pt idx="115242">348</cx:pt>
          <cx:pt idx="115243">290</cx:pt>
          <cx:pt idx="115244">341</cx:pt>
          <cx:pt idx="115245">264</cx:pt>
          <cx:pt idx="115246">139</cx:pt>
          <cx:pt idx="115247">70</cx:pt>
          <cx:pt idx="115248">17</cx:pt>
          <cx:pt idx="115249">10</cx:pt>
          <cx:pt idx="115250">15</cx:pt>
          <cx:pt idx="115251">48</cx:pt>
          <cx:pt idx="115252">97</cx:pt>
          <cx:pt idx="115253">152</cx:pt>
          <cx:pt idx="115254">299</cx:pt>
          <cx:pt idx="115255">285</cx:pt>
          <cx:pt idx="115256">321</cx:pt>
          <cx:pt idx="115257">401</cx:pt>
          <cx:pt idx="115258">465</cx:pt>
          <cx:pt idx="115259">416</cx:pt>
          <cx:pt idx="115260">417</cx:pt>
          <cx:pt idx="115261">365</cx:pt>
          <cx:pt idx="115262">370</cx:pt>
          <cx:pt idx="115263">332</cx:pt>
          <cx:pt idx="115264">336</cx:pt>
          <cx:pt idx="115265">316</cx:pt>
          <cx:pt idx="115266">283</cx:pt>
          <cx:pt idx="115267">280</cx:pt>
          <cx:pt idx="115268">256</cx:pt>
          <cx:pt idx="115269">209</cx:pt>
          <cx:pt idx="115270">101</cx:pt>
          <cx:pt idx="115271">64</cx:pt>
          <cx:pt idx="115272">25</cx:pt>
          <cx:pt idx="115273">14</cx:pt>
          <cx:pt idx="115274">17</cx:pt>
          <cx:pt idx="115275">43</cx:pt>
          <cx:pt idx="115276">83</cx:pt>
          <cx:pt idx="115277">119</cx:pt>
          <cx:pt idx="115278">240</cx:pt>
          <cx:pt idx="115279">253</cx:pt>
          <cx:pt idx="115280">288</cx:pt>
          <cx:pt idx="115281">387</cx:pt>
          <cx:pt idx="115282">393</cx:pt>
          <cx:pt idx="115283">387</cx:pt>
          <cx:pt idx="115284">382</cx:pt>
          <cx:pt idx="115285">385</cx:pt>
          <cx:pt idx="115286">371</cx:pt>
          <cx:pt idx="115287">354</cx:pt>
          <cx:pt idx="115288">374</cx:pt>
          <cx:pt idx="115289">387</cx:pt>
          <cx:pt idx="115290">337</cx:pt>
          <cx:pt idx="115291">317</cx:pt>
          <cx:pt idx="115292">333</cx:pt>
          <cx:pt idx="115293">268</cx:pt>
          <cx:pt idx="115294">133</cx:pt>
          <cx:pt idx="115295">67</cx:pt>
          <cx:pt idx="115296">30</cx:pt>
          <cx:pt idx="115297">38</cx:pt>
          <cx:pt idx="115298">36</cx:pt>
          <cx:pt idx="115299">69</cx:pt>
          <cx:pt idx="115300">84</cx:pt>
          <cx:pt idx="115301">133</cx:pt>
          <cx:pt idx="115302">274</cx:pt>
          <cx:pt idx="115303">292</cx:pt>
          <cx:pt idx="115304">305</cx:pt>
          <cx:pt idx="115305">349</cx:pt>
          <cx:pt idx="115306">415</cx:pt>
          <cx:pt idx="115307">376</cx:pt>
          <cx:pt idx="115308">376</cx:pt>
          <cx:pt idx="115309">322</cx:pt>
          <cx:pt idx="115310">376</cx:pt>
          <cx:pt idx="115311">384</cx:pt>
          <cx:pt idx="115312">336</cx:pt>
          <cx:pt idx="115313">359</cx:pt>
          <cx:pt idx="115314">328</cx:pt>
          <cx:pt idx="115315">299</cx:pt>
          <cx:pt idx="115316">332</cx:pt>
          <cx:pt idx="115317">260</cx:pt>
          <cx:pt idx="115318">139</cx:pt>
          <cx:pt idx="115319">87</cx:pt>
          <cx:pt idx="115320">35</cx:pt>
          <cx:pt idx="115321">24</cx:pt>
          <cx:pt idx="115322">24</cx:pt>
          <cx:pt idx="115323">82</cx:pt>
          <cx:pt idx="115324">112</cx:pt>
          <cx:pt idx="115325">128</cx:pt>
          <cx:pt idx="115326">270</cx:pt>
          <cx:pt idx="115327">286</cx:pt>
          <cx:pt idx="115328">315</cx:pt>
          <cx:pt idx="115329">347</cx:pt>
          <cx:pt idx="115330">377</cx:pt>
          <cx:pt idx="115331">357</cx:pt>
          <cx:pt idx="115332">365</cx:pt>
          <cx:pt idx="115333">327</cx:pt>
          <cx:pt idx="115334">336</cx:pt>
          <cx:pt idx="115335">330</cx:pt>
          <cx:pt idx="115336">302</cx:pt>
          <cx:pt idx="115337">340</cx:pt>
          <cx:pt idx="115338">320</cx:pt>
          <cx:pt idx="115339">284</cx:pt>
          <cx:pt idx="115340">322</cx:pt>
          <cx:pt idx="115341">227</cx:pt>
          <cx:pt idx="115342">122</cx:pt>
          <cx:pt idx="115343">72</cx:pt>
          <cx:pt idx="115344">32</cx:pt>
          <cx:pt idx="115345">24</cx:pt>
          <cx:pt idx="115346">27</cx:pt>
          <cx:pt idx="115347">71</cx:pt>
          <cx:pt idx="115348">105</cx:pt>
          <cx:pt idx="115349">115</cx:pt>
          <cx:pt idx="115350">256</cx:pt>
          <cx:pt idx="115351">301</cx:pt>
          <cx:pt idx="115352">301</cx:pt>
          <cx:pt idx="115353">343</cx:pt>
          <cx:pt idx="115354">383</cx:pt>
          <cx:pt idx="115355">403</cx:pt>
          <cx:pt idx="115356">365</cx:pt>
          <cx:pt idx="115357">332</cx:pt>
          <cx:pt idx="115358">326</cx:pt>
          <cx:pt idx="115359">306</cx:pt>
          <cx:pt idx="115360">324</cx:pt>
          <cx:pt idx="115361">327</cx:pt>
          <cx:pt idx="115362">309</cx:pt>
          <cx:pt idx="115363">296</cx:pt>
          <cx:pt idx="115364">300</cx:pt>
          <cx:pt idx="115365">237</cx:pt>
          <cx:pt idx="115366">142</cx:pt>
          <cx:pt idx="115367">89</cx:pt>
          <cx:pt idx="115368">40</cx:pt>
          <cx:pt idx="115369">26</cx:pt>
          <cx:pt idx="115370">29</cx:pt>
          <cx:pt idx="115371">63</cx:pt>
          <cx:pt idx="115372">100</cx:pt>
          <cx:pt idx="115373">124</cx:pt>
          <cx:pt idx="115374">259</cx:pt>
          <cx:pt idx="115375">287</cx:pt>
          <cx:pt idx="115376">276</cx:pt>
          <cx:pt idx="115377">337</cx:pt>
          <cx:pt idx="115378">339</cx:pt>
          <cx:pt idx="115379">366</cx:pt>
          <cx:pt idx="115380">358</cx:pt>
          <cx:pt idx="115381">352</cx:pt>
          <cx:pt idx="115382">334</cx:pt>
          <cx:pt idx="115383">298</cx:pt>
          <cx:pt idx="115384">357</cx:pt>
          <cx:pt idx="115385">346</cx:pt>
          <cx:pt idx="115386">324</cx:pt>
          <cx:pt idx="115387">275</cx:pt>
          <cx:pt idx="115388">307</cx:pt>
          <cx:pt idx="115389">260</cx:pt>
          <cx:pt idx="115390">172</cx:pt>
          <cx:pt idx="115391">107</cx:pt>
          <cx:pt idx="115392">52</cx:pt>
          <cx:pt idx="115393">31</cx:pt>
          <cx:pt idx="115394">23</cx:pt>
          <cx:pt idx="115395">73</cx:pt>
          <cx:pt idx="115396">113</cx:pt>
          <cx:pt idx="115397">142</cx:pt>
          <cx:pt idx="115398">287</cx:pt>
          <cx:pt idx="115399">320</cx:pt>
          <cx:pt idx="115400">305</cx:pt>
          <cx:pt idx="115401">350</cx:pt>
          <cx:pt idx="115402">436</cx:pt>
          <cx:pt idx="115403">415</cx:pt>
          <cx:pt idx="115404">375</cx:pt>
          <cx:pt idx="115405">344</cx:pt>
          <cx:pt idx="115406">332</cx:pt>
          <cx:pt idx="115407">324</cx:pt>
          <cx:pt idx="115408">315</cx:pt>
          <cx:pt idx="115409">291</cx:pt>
          <cx:pt idx="115410">318</cx:pt>
          <cx:pt idx="115411">278</cx:pt>
          <cx:pt idx="115412">288</cx:pt>
          <cx:pt idx="115413">242</cx:pt>
          <cx:pt idx="115414">169</cx:pt>
          <cx:pt idx="115415">94</cx:pt>
          <cx:pt idx="115416">36</cx:pt>
          <cx:pt idx="115417">23</cx:pt>
          <cx:pt idx="115418">21</cx:pt>
          <cx:pt idx="115419">48</cx:pt>
          <cx:pt idx="115420">108</cx:pt>
          <cx:pt idx="115421">128</cx:pt>
          <cx:pt idx="115422">244</cx:pt>
          <cx:pt idx="115423">309</cx:pt>
          <cx:pt idx="115424">308</cx:pt>
          <cx:pt idx="115425">363</cx:pt>
          <cx:pt idx="115426">401</cx:pt>
          <cx:pt idx="115427">402</cx:pt>
          <cx:pt idx="115428">414</cx:pt>
          <cx:pt idx="115429">374</cx:pt>
          <cx:pt idx="115430">356</cx:pt>
          <cx:pt idx="115431">347</cx:pt>
          <cx:pt idx="115432">340</cx:pt>
          <cx:pt idx="115433">334</cx:pt>
          <cx:pt idx="115434">306</cx:pt>
          <cx:pt idx="115435">277</cx:pt>
          <cx:pt idx="115436">278</cx:pt>
          <cx:pt idx="115437">216</cx:pt>
          <cx:pt idx="115438">137</cx:pt>
          <cx:pt idx="115439">77</cx:pt>
          <cx:pt idx="115440">35</cx:pt>
          <cx:pt idx="115441">18</cx:pt>
          <cx:pt idx="115442">20</cx:pt>
          <cx:pt idx="115443">56</cx:pt>
          <cx:pt idx="115444">92</cx:pt>
          <cx:pt idx="115445">133</cx:pt>
          <cx:pt idx="115446">244</cx:pt>
          <cx:pt idx="115447">268</cx:pt>
          <cx:pt idx="115448">282</cx:pt>
          <cx:pt idx="115449">348</cx:pt>
          <cx:pt idx="115450">407</cx:pt>
          <cx:pt idx="115451">404</cx:pt>
          <cx:pt idx="115452">402</cx:pt>
          <cx:pt idx="115453">350</cx:pt>
          <cx:pt idx="115454">368</cx:pt>
          <cx:pt idx="115455">352</cx:pt>
          <cx:pt idx="115456">362</cx:pt>
          <cx:pt idx="115457">366</cx:pt>
          <cx:pt idx="115458">363</cx:pt>
          <cx:pt idx="115459">307</cx:pt>
          <cx:pt idx="115460">353</cx:pt>
          <cx:pt idx="115461">283</cx:pt>
          <cx:pt idx="115462">122</cx:pt>
          <cx:pt idx="115463">70</cx:pt>
          <cx:pt idx="115464">40</cx:pt>
          <cx:pt idx="115465">32</cx:pt>
          <cx:pt idx="115466">24</cx:pt>
          <cx:pt idx="115467">59</cx:pt>
          <cx:pt idx="115468">90</cx:pt>
          <cx:pt idx="115469">155</cx:pt>
          <cx:pt idx="115470">328</cx:pt>
          <cx:pt idx="115471">328</cx:pt>
          <cx:pt idx="115472">331</cx:pt>
          <cx:pt idx="115473">380</cx:pt>
          <cx:pt idx="115474">437</cx:pt>
          <cx:pt idx="115475">384</cx:pt>
          <cx:pt idx="115476">414</cx:pt>
          <cx:pt idx="115477">344</cx:pt>
          <cx:pt idx="115478">373</cx:pt>
          <cx:pt idx="115479">349</cx:pt>
          <cx:pt idx="115480">355</cx:pt>
          <cx:pt idx="115481">369</cx:pt>
          <cx:pt idx="115482">351</cx:pt>
          <cx:pt idx="115483">323</cx:pt>
          <cx:pt idx="115484">325</cx:pt>
          <cx:pt idx="115485">246</cx:pt>
          <cx:pt idx="115486">130</cx:pt>
          <cx:pt idx="115487">69</cx:pt>
          <cx:pt idx="115488">21</cx:pt>
          <cx:pt idx="115489">22</cx:pt>
          <cx:pt idx="115490">27</cx:pt>
          <cx:pt idx="115491">69</cx:pt>
          <cx:pt idx="115492">120</cx:pt>
          <cx:pt idx="115493">168</cx:pt>
          <cx:pt idx="115494">310</cx:pt>
          <cx:pt idx="115495">322</cx:pt>
          <cx:pt idx="115496">312</cx:pt>
          <cx:pt idx="115497">390</cx:pt>
          <cx:pt idx="115498">395</cx:pt>
          <cx:pt idx="115499">383</cx:pt>
          <cx:pt idx="115500">376</cx:pt>
          <cx:pt idx="115501">327</cx:pt>
          <cx:pt idx="115502">341</cx:pt>
          <cx:pt idx="115503">365</cx:pt>
          <cx:pt idx="115504">328</cx:pt>
          <cx:pt idx="115505">338</cx:pt>
          <cx:pt idx="115506">325</cx:pt>
          <cx:pt idx="115507">315</cx:pt>
          <cx:pt idx="115508">313</cx:pt>
          <cx:pt idx="115509">251</cx:pt>
          <cx:pt idx="115510">117</cx:pt>
          <cx:pt idx="115511">70</cx:pt>
          <cx:pt idx="115512">30</cx:pt>
          <cx:pt idx="115513">27</cx:pt>
          <cx:pt idx="115514">29</cx:pt>
          <cx:pt idx="115515">58</cx:pt>
          <cx:pt idx="115516">105</cx:pt>
          <cx:pt idx="115517">168</cx:pt>
          <cx:pt idx="115518">315</cx:pt>
          <cx:pt idx="115519">305</cx:pt>
          <cx:pt idx="115520">351</cx:pt>
          <cx:pt idx="115521">408</cx:pt>
          <cx:pt idx="115522">424</cx:pt>
          <cx:pt idx="115523">388</cx:pt>
          <cx:pt idx="115524">393</cx:pt>
          <cx:pt idx="115525">362</cx:pt>
          <cx:pt idx="115526">381</cx:pt>
          <cx:pt idx="115527">348</cx:pt>
          <cx:pt idx="115528">351</cx:pt>
          <cx:pt idx="115529">368</cx:pt>
          <cx:pt idx="115530">339</cx:pt>
          <cx:pt idx="115531">310</cx:pt>
          <cx:pt idx="115532">359</cx:pt>
          <cx:pt idx="115533">241</cx:pt>
          <cx:pt idx="115534">124</cx:pt>
          <cx:pt idx="115535">65</cx:pt>
          <cx:pt idx="115536">17</cx:pt>
          <cx:pt idx="115537">22</cx:pt>
          <cx:pt idx="115538">29</cx:pt>
          <cx:pt idx="115539">71</cx:pt>
          <cx:pt idx="115540">107</cx:pt>
          <cx:pt idx="115541">171</cx:pt>
          <cx:pt idx="115542">312</cx:pt>
          <cx:pt idx="115543">312</cx:pt>
          <cx:pt idx="115544">304</cx:pt>
          <cx:pt idx="115545">398</cx:pt>
          <cx:pt idx="115546">417</cx:pt>
          <cx:pt idx="115547">375</cx:pt>
          <cx:pt idx="115548">396</cx:pt>
          <cx:pt idx="115549">338</cx:pt>
          <cx:pt idx="115550">320</cx:pt>
          <cx:pt idx="115551">335</cx:pt>
          <cx:pt idx="115552">328</cx:pt>
          <cx:pt idx="115553">366</cx:pt>
          <cx:pt idx="115554">346</cx:pt>
          <cx:pt idx="115555">297</cx:pt>
          <cx:pt idx="115556">321</cx:pt>
          <cx:pt idx="115557">276</cx:pt>
          <cx:pt idx="115558">140</cx:pt>
          <cx:pt idx="115559">77</cx:pt>
          <cx:pt idx="115560">21</cx:pt>
          <cx:pt idx="115561">28</cx:pt>
          <cx:pt idx="115562">37</cx:pt>
          <cx:pt idx="115563">69</cx:pt>
          <cx:pt idx="115564">123</cx:pt>
          <cx:pt idx="115565">164</cx:pt>
          <cx:pt idx="115566">323</cx:pt>
          <cx:pt idx="115567">331</cx:pt>
          <cx:pt idx="115568">330</cx:pt>
          <cx:pt idx="115569">385</cx:pt>
          <cx:pt idx="115570">467</cx:pt>
          <cx:pt idx="115571">427</cx:pt>
          <cx:pt idx="115572">432</cx:pt>
          <cx:pt idx="115573">357</cx:pt>
          <cx:pt idx="115574">398</cx:pt>
          <cx:pt idx="115575">339</cx:pt>
          <cx:pt idx="115576">352</cx:pt>
          <cx:pt idx="115577">376</cx:pt>
          <cx:pt idx="115578">344</cx:pt>
          <cx:pt idx="115579">321</cx:pt>
          <cx:pt idx="115580">367</cx:pt>
          <cx:pt idx="115581">258</cx:pt>
          <cx:pt idx="115582">143</cx:pt>
          <cx:pt idx="115583">68</cx:pt>
          <cx:pt idx="115584">18</cx:pt>
          <cx:pt idx="115585">22</cx:pt>
          <cx:pt idx="115586">18</cx:pt>
          <cx:pt idx="115587">44</cx:pt>
          <cx:pt idx="115588">96</cx:pt>
          <cx:pt idx="115589">152</cx:pt>
          <cx:pt idx="115590">318</cx:pt>
          <cx:pt idx="115591">324</cx:pt>
          <cx:pt idx="115592">325</cx:pt>
          <cx:pt idx="115593">395</cx:pt>
          <cx:pt idx="115594">421</cx:pt>
          <cx:pt idx="115595">402</cx:pt>
          <cx:pt idx="115596">403</cx:pt>
          <cx:pt idx="115597">359</cx:pt>
          <cx:pt idx="115598">359</cx:pt>
          <cx:pt idx="115599">341</cx:pt>
          <cx:pt idx="115600">342</cx:pt>
          <cx:pt idx="115601">318</cx:pt>
          <cx:pt idx="115602">300</cx:pt>
          <cx:pt idx="115603">269</cx:pt>
          <cx:pt idx="115604">272</cx:pt>
          <cx:pt idx="115605">221</cx:pt>
          <cx:pt idx="115606">100</cx:pt>
          <cx:pt idx="115607">54</cx:pt>
          <cx:pt idx="115608">24</cx:pt>
          <cx:pt idx="115609">17</cx:pt>
          <cx:pt idx="115610">18</cx:pt>
          <cx:pt idx="115611">44</cx:pt>
          <cx:pt idx="115612">82</cx:pt>
          <cx:pt idx="115613">137</cx:pt>
          <cx:pt idx="115614">252</cx:pt>
          <cx:pt idx="115615">260</cx:pt>
          <cx:pt idx="115616">281</cx:pt>
          <cx:pt idx="115617">368</cx:pt>
          <cx:pt idx="115618">417</cx:pt>
          <cx:pt idx="115619">391</cx:pt>
          <cx:pt idx="115620">382</cx:pt>
          <cx:pt idx="115621">373</cx:pt>
          <cx:pt idx="115622">382</cx:pt>
          <cx:pt idx="115623">380</cx:pt>
          <cx:pt idx="115624">351</cx:pt>
          <cx:pt idx="115625">395</cx:pt>
          <cx:pt idx="115626">354</cx:pt>
          <cx:pt idx="115627">310</cx:pt>
          <cx:pt idx="115628">330</cx:pt>
          <cx:pt idx="115629">254</cx:pt>
          <cx:pt idx="115630">124</cx:pt>
          <cx:pt idx="115631">72</cx:pt>
          <cx:pt idx="115632">38</cx:pt>
          <cx:pt idx="115633">28</cx:pt>
          <cx:pt idx="115634">27</cx:pt>
          <cx:pt idx="115635">63</cx:pt>
          <cx:pt idx="115636">105</cx:pt>
          <cx:pt idx="115637">165</cx:pt>
          <cx:pt idx="115638">337</cx:pt>
          <cx:pt idx="115639">306</cx:pt>
          <cx:pt idx="115640">319</cx:pt>
          <cx:pt idx="115641">414</cx:pt>
          <cx:pt idx="115642">446</cx:pt>
          <cx:pt idx="115643">403</cx:pt>
          <cx:pt idx="115644">386</cx:pt>
          <cx:pt idx="115645">372</cx:pt>
          <cx:pt idx="115646">360</cx:pt>
          <cx:pt idx="115647">360</cx:pt>
          <cx:pt idx="115648">374</cx:pt>
          <cx:pt idx="115649">372</cx:pt>
          <cx:pt idx="115650">333</cx:pt>
          <cx:pt idx="115651">303</cx:pt>
          <cx:pt idx="115652">327</cx:pt>
          <cx:pt idx="115653">247</cx:pt>
          <cx:pt idx="115654">115</cx:pt>
          <cx:pt idx="115655">65</cx:pt>
          <cx:pt idx="115656">21</cx:pt>
          <cx:pt idx="115657">19</cx:pt>
          <cx:pt idx="115658">24</cx:pt>
          <cx:pt idx="115659">87</cx:pt>
          <cx:pt idx="115660">123</cx:pt>
          <cx:pt idx="115661">167</cx:pt>
          <cx:pt idx="115662">319</cx:pt>
          <cx:pt idx="115663">303</cx:pt>
          <cx:pt idx="115664">318</cx:pt>
          <cx:pt idx="115665">370</cx:pt>
          <cx:pt idx="115666">421</cx:pt>
          <cx:pt idx="115667">396</cx:pt>
          <cx:pt idx="115668">351</cx:pt>
          <cx:pt idx="115669">324</cx:pt>
          <cx:pt idx="115670">348</cx:pt>
          <cx:pt idx="115671">322</cx:pt>
          <cx:pt idx="115672">332</cx:pt>
          <cx:pt idx="115673">388</cx:pt>
          <cx:pt idx="115674">324</cx:pt>
          <cx:pt idx="115675">307</cx:pt>
          <cx:pt idx="115676">314</cx:pt>
          <cx:pt idx="115677">240</cx:pt>
          <cx:pt idx="115678">111</cx:pt>
          <cx:pt idx="115679">64</cx:pt>
          <cx:pt idx="115680">25</cx:pt>
          <cx:pt idx="115681">25</cx:pt>
          <cx:pt idx="115682">30</cx:pt>
          <cx:pt idx="115683">77</cx:pt>
          <cx:pt idx="115684">125</cx:pt>
          <cx:pt idx="115685">162</cx:pt>
          <cx:pt idx="115686">319</cx:pt>
          <cx:pt idx="115687">298</cx:pt>
          <cx:pt idx="115688">318</cx:pt>
          <cx:pt idx="115689">406</cx:pt>
          <cx:pt idx="115690">430</cx:pt>
          <cx:pt idx="115691">387</cx:pt>
          <cx:pt idx="115692">389</cx:pt>
          <cx:pt idx="115693">361</cx:pt>
          <cx:pt idx="115694">351</cx:pt>
          <cx:pt idx="115695">366</cx:pt>
          <cx:pt idx="115696">340</cx:pt>
          <cx:pt idx="115697">361</cx:pt>
          <cx:pt idx="115698">332</cx:pt>
          <cx:pt idx="115699">332</cx:pt>
          <cx:pt idx="115700">341</cx:pt>
          <cx:pt idx="115701">238</cx:pt>
          <cx:pt idx="115702">122</cx:pt>
          <cx:pt idx="115703">71</cx:pt>
          <cx:pt idx="115704">16</cx:pt>
          <cx:pt idx="115705">17</cx:pt>
          <cx:pt idx="115706">29</cx:pt>
          <cx:pt idx="115707">85</cx:pt>
          <cx:pt idx="115708">145</cx:pt>
          <cx:pt idx="115709">174</cx:pt>
          <cx:pt idx="115710">321</cx:pt>
          <cx:pt idx="115711">294</cx:pt>
          <cx:pt idx="115712">311</cx:pt>
          <cx:pt idx="115713">402</cx:pt>
          <cx:pt idx="115714">426</cx:pt>
          <cx:pt idx="115715">407</cx:pt>
          <cx:pt idx="115716">392</cx:pt>
          <cx:pt idx="115717">331</cx:pt>
          <cx:pt idx="115718">360</cx:pt>
          <cx:pt idx="115719">363</cx:pt>
          <cx:pt idx="115720">351</cx:pt>
          <cx:pt idx="115721">375</cx:pt>
          <cx:pt idx="115722">344</cx:pt>
          <cx:pt idx="115723">311</cx:pt>
          <cx:pt idx="115724">335</cx:pt>
          <cx:pt idx="115725">263</cx:pt>
          <cx:pt idx="115726">147</cx:pt>
          <cx:pt idx="115727">77</cx:pt>
          <cx:pt idx="115728">30</cx:pt>
          <cx:pt idx="115729">25</cx:pt>
          <cx:pt idx="115730">25</cx:pt>
          <cx:pt idx="115731">78</cx:pt>
          <cx:pt idx="115732">122</cx:pt>
          <cx:pt idx="115733">174</cx:pt>
          <cx:pt idx="115734">354</cx:pt>
          <cx:pt idx="115735">329</cx:pt>
          <cx:pt idx="115736">359</cx:pt>
          <cx:pt idx="115737">417</cx:pt>
          <cx:pt idx="115738">452</cx:pt>
          <cx:pt idx="115739">436</cx:pt>
          <cx:pt idx="115740">423</cx:pt>
          <cx:pt idx="115741">352</cx:pt>
          <cx:pt idx="115742">392</cx:pt>
          <cx:pt idx="115743">362</cx:pt>
          <cx:pt idx="115744">355</cx:pt>
          <cx:pt idx="115745">381</cx:pt>
          <cx:pt idx="115746">357</cx:pt>
          <cx:pt idx="115747">308</cx:pt>
          <cx:pt idx="115748">326</cx:pt>
          <cx:pt idx="115749">279</cx:pt>
          <cx:pt idx="115750">138</cx:pt>
          <cx:pt idx="115751">89</cx:pt>
          <cx:pt idx="115752">35</cx:pt>
          <cx:pt idx="115753">12</cx:pt>
          <cx:pt idx="115754">20</cx:pt>
          <cx:pt idx="115755">39</cx:pt>
          <cx:pt idx="115756">85</cx:pt>
          <cx:pt idx="115757">145</cx:pt>
          <cx:pt idx="115758">288</cx:pt>
          <cx:pt idx="115759">320</cx:pt>
          <cx:pt idx="115760">314</cx:pt>
          <cx:pt idx="115761">369</cx:pt>
          <cx:pt idx="115762">402</cx:pt>
          <cx:pt idx="115763">398</cx:pt>
          <cx:pt idx="115764">414</cx:pt>
          <cx:pt idx="115765">345</cx:pt>
          <cx:pt idx="115766">339</cx:pt>
          <cx:pt idx="115767">336</cx:pt>
          <cx:pt idx="115768">321</cx:pt>
          <cx:pt idx="115769">312</cx:pt>
          <cx:pt idx="115770">291</cx:pt>
          <cx:pt idx="115771">282</cx:pt>
          <cx:pt idx="115772">261</cx:pt>
          <cx:pt idx="115773">201</cx:pt>
          <cx:pt idx="115774">126</cx:pt>
          <cx:pt idx="115775">83</cx:pt>
          <cx:pt idx="115776">47</cx:pt>
          <cx:pt idx="115777">24</cx:pt>
          <cx:pt idx="115778">24</cx:pt>
          <cx:pt idx="115779">47</cx:pt>
          <cx:pt idx="115780">81</cx:pt>
          <cx:pt idx="115781">121</cx:pt>
          <cx:pt idx="115782">230</cx:pt>
          <cx:pt idx="115783">242</cx:pt>
          <cx:pt idx="115784">261</cx:pt>
          <cx:pt idx="115785">330</cx:pt>
          <cx:pt idx="115786">359</cx:pt>
          <cx:pt idx="115787">397</cx:pt>
          <cx:pt idx="115788">403</cx:pt>
          <cx:pt idx="115789">352</cx:pt>
          <cx:pt idx="115790">376</cx:pt>
          <cx:pt idx="115791">373</cx:pt>
          <cx:pt idx="115792">355</cx:pt>
          <cx:pt idx="115793">354</cx:pt>
          <cx:pt idx="115794">324</cx:pt>
          <cx:pt idx="115795">301</cx:pt>
          <cx:pt idx="115796">363</cx:pt>
          <cx:pt idx="115797">282</cx:pt>
          <cx:pt idx="115798">163</cx:pt>
          <cx:pt idx="115799">79</cx:pt>
          <cx:pt idx="115800">63</cx:pt>
          <cx:pt idx="115801">46</cx:pt>
          <cx:pt idx="115802">35</cx:pt>
          <cx:pt idx="115803">57</cx:pt>
          <cx:pt idx="115804">88</cx:pt>
          <cx:pt idx="115805">159</cx:pt>
          <cx:pt idx="115806">297</cx:pt>
          <cx:pt idx="115807">312</cx:pt>
          <cx:pt idx="115808">312</cx:pt>
          <cx:pt idx="115809">386</cx:pt>
          <cx:pt idx="115810">433</cx:pt>
          <cx:pt idx="115811">377</cx:pt>
          <cx:pt idx="115812">387</cx:pt>
          <cx:pt idx="115813">368</cx:pt>
          <cx:pt idx="115814">371</cx:pt>
          <cx:pt idx="115815">327</cx:pt>
          <cx:pt idx="115816">330</cx:pt>
          <cx:pt idx="115817">390</cx:pt>
          <cx:pt idx="115818">334</cx:pt>
          <cx:pt idx="115819">293</cx:pt>
          <cx:pt idx="115820">323</cx:pt>
          <cx:pt idx="115821">266</cx:pt>
          <cx:pt idx="115822">142</cx:pt>
          <cx:pt idx="115823">74</cx:pt>
          <cx:pt idx="115824">28</cx:pt>
          <cx:pt idx="115825">21</cx:pt>
          <cx:pt idx="115826">38</cx:pt>
          <cx:pt idx="115827">76</cx:pt>
          <cx:pt idx="115828">116</cx:pt>
          <cx:pt idx="115829">137</cx:pt>
          <cx:pt idx="115830">291</cx:pt>
          <cx:pt idx="115831">293</cx:pt>
          <cx:pt idx="115832">299</cx:pt>
          <cx:pt idx="115833">370</cx:pt>
          <cx:pt idx="115834">397</cx:pt>
          <cx:pt idx="115835">382</cx:pt>
          <cx:pt idx="115836">362</cx:pt>
          <cx:pt idx="115837">331</cx:pt>
          <cx:pt idx="115838">341</cx:pt>
          <cx:pt idx="115839">317</cx:pt>
          <cx:pt idx="115840">329</cx:pt>
          <cx:pt idx="115841">349</cx:pt>
          <cx:pt idx="115842">314</cx:pt>
          <cx:pt idx="115843">297</cx:pt>
          <cx:pt idx="115844">333</cx:pt>
          <cx:pt idx="115845">239</cx:pt>
          <cx:pt idx="115846">131</cx:pt>
          <cx:pt idx="115847">83</cx:pt>
          <cx:pt idx="115848">29</cx:pt>
          <cx:pt idx="115849">19</cx:pt>
          <cx:pt idx="115850">33</cx:pt>
          <cx:pt idx="115851">64</cx:pt>
          <cx:pt idx="115852">121</cx:pt>
          <cx:pt idx="115853">147</cx:pt>
          <cx:pt idx="115854">311</cx:pt>
          <cx:pt idx="115855">317</cx:pt>
          <cx:pt idx="115856">327</cx:pt>
          <cx:pt idx="115857">399</cx:pt>
          <cx:pt idx="115858">437</cx:pt>
          <cx:pt idx="115859">379</cx:pt>
          <cx:pt idx="115860">406</cx:pt>
          <cx:pt idx="115861">365</cx:pt>
          <cx:pt idx="115862">345</cx:pt>
          <cx:pt idx="115863">355</cx:pt>
          <cx:pt idx="115864">348</cx:pt>
          <cx:pt idx="115865">376</cx:pt>
          <cx:pt idx="115866">353</cx:pt>
          <cx:pt idx="115867">317</cx:pt>
          <cx:pt idx="115868">355</cx:pt>
          <cx:pt idx="115869">274</cx:pt>
          <cx:pt idx="115870">130</cx:pt>
          <cx:pt idx="115871">67</cx:pt>
          <cx:pt idx="115872">22</cx:pt>
          <cx:pt idx="115873">19</cx:pt>
          <cx:pt idx="115874">35</cx:pt>
          <cx:pt idx="115875">75</cx:pt>
          <cx:pt idx="115876">107</cx:pt>
          <cx:pt idx="115877">154</cx:pt>
          <cx:pt idx="115878">310</cx:pt>
          <cx:pt idx="115879">320</cx:pt>
          <cx:pt idx="115880">345</cx:pt>
          <cx:pt idx="115881">392</cx:pt>
          <cx:pt idx="115882">412</cx:pt>
          <cx:pt idx="115883">413</cx:pt>
          <cx:pt idx="115884">416</cx:pt>
          <cx:pt idx="115885">393</cx:pt>
          <cx:pt idx="115886">392</cx:pt>
          <cx:pt idx="115887">357</cx:pt>
          <cx:pt idx="115888">357</cx:pt>
          <cx:pt idx="115889">404</cx:pt>
          <cx:pt idx="115890">371</cx:pt>
          <cx:pt idx="115891">337</cx:pt>
          <cx:pt idx="115892">342</cx:pt>
          <cx:pt idx="115893">309</cx:pt>
          <cx:pt idx="115894">184</cx:pt>
          <cx:pt idx="115895">89</cx:pt>
          <cx:pt idx="115896">38</cx:pt>
          <cx:pt idx="115897">31</cx:pt>
          <cx:pt idx="115898">39</cx:pt>
          <cx:pt idx="115899">82</cx:pt>
          <cx:pt idx="115900">111</cx:pt>
          <cx:pt idx="115901">178</cx:pt>
          <cx:pt idx="115902">327</cx:pt>
          <cx:pt idx="115903">330</cx:pt>
          <cx:pt idx="115904">352</cx:pt>
          <cx:pt idx="115905">390</cx:pt>
          <cx:pt idx="115906">458</cx:pt>
          <cx:pt idx="115907">418</cx:pt>
          <cx:pt idx="115908">398</cx:pt>
          <cx:pt idx="115909">365</cx:pt>
          <cx:pt idx="115910">412</cx:pt>
          <cx:pt idx="115911">393</cx:pt>
          <cx:pt idx="115912">377</cx:pt>
          <cx:pt idx="115913">405</cx:pt>
          <cx:pt idx="115914">352</cx:pt>
          <cx:pt idx="115915">323</cx:pt>
          <cx:pt idx="115916">361</cx:pt>
          <cx:pt idx="115917">285</cx:pt>
          <cx:pt idx="115918">147</cx:pt>
          <cx:pt idx="115919">80</cx:pt>
          <cx:pt idx="115920">41</cx:pt>
          <cx:pt idx="115921">24</cx:pt>
          <cx:pt idx="115922">29</cx:pt>
          <cx:pt idx="115923">61</cx:pt>
          <cx:pt idx="115924">108</cx:pt>
          <cx:pt idx="115925">178</cx:pt>
          <cx:pt idx="115926">310</cx:pt>
          <cx:pt idx="115927">320</cx:pt>
          <cx:pt idx="115928">365</cx:pt>
          <cx:pt idx="115929">384</cx:pt>
          <cx:pt idx="115930">452</cx:pt>
          <cx:pt idx="115931">433</cx:pt>
          <cx:pt idx="115932">397</cx:pt>
          <cx:pt idx="115933">368</cx:pt>
          <cx:pt idx="115934">360</cx:pt>
          <cx:pt idx="115935">355</cx:pt>
          <cx:pt idx="115936">352</cx:pt>
          <cx:pt idx="115937">355</cx:pt>
          <cx:pt idx="115938">292</cx:pt>
          <cx:pt idx="115939">267</cx:pt>
          <cx:pt idx="115940">278</cx:pt>
          <cx:pt idx="115941">209</cx:pt>
          <cx:pt idx="115942">92</cx:pt>
          <cx:pt idx="115943">65</cx:pt>
          <cx:pt idx="115944">32</cx:pt>
          <cx:pt idx="115945">34</cx:pt>
          <cx:pt idx="115946">39</cx:pt>
          <cx:pt idx="115947">85</cx:pt>
          <cx:pt idx="115948">171</cx:pt>
          <cx:pt idx="115949">322</cx:pt>
          <cx:pt idx="115950">313</cx:pt>
          <cx:pt idx="115951">327</cx:pt>
          <cx:pt idx="115952">360</cx:pt>
          <cx:pt idx="115953">404</cx:pt>
          <cx:pt idx="115954">440</cx:pt>
          <cx:pt idx="115955">407</cx:pt>
          <cx:pt idx="115956">377</cx:pt>
          <cx:pt idx="115957">410</cx:pt>
          <cx:pt idx="115958">376</cx:pt>
          <cx:pt idx="115959">381</cx:pt>
          <cx:pt idx="115960">389</cx:pt>
          <cx:pt idx="115961">374</cx:pt>
          <cx:pt idx="115962">356</cx:pt>
          <cx:pt idx="115963">350</cx:pt>
          <cx:pt idx="115964">302</cx:pt>
          <cx:pt idx="115965">166</cx:pt>
          <cx:pt idx="115966">110</cx:pt>
          <cx:pt idx="115967">59</cx:pt>
          <cx:pt idx="115968">42</cx:pt>
          <cx:pt idx="115969">33</cx:pt>
          <cx:pt idx="115970">52</cx:pt>
          <cx:pt idx="115971">88</cx:pt>
          <cx:pt idx="115972">187</cx:pt>
          <cx:pt idx="115973">367</cx:pt>
          <cx:pt idx="115974">346</cx:pt>
          <cx:pt idx="115975">356</cx:pt>
          <cx:pt idx="115976">383</cx:pt>
          <cx:pt idx="115977">458</cx:pt>
          <cx:pt idx="115978">459</cx:pt>
          <cx:pt idx="115979">423</cx:pt>
          <cx:pt idx="115980">417</cx:pt>
          <cx:pt idx="115981">422</cx:pt>
          <cx:pt idx="115982">389</cx:pt>
          <cx:pt idx="115983">399</cx:pt>
          <cx:pt idx="115984">404</cx:pt>
          <cx:pt idx="115985">409</cx:pt>
          <cx:pt idx="115986">363</cx:pt>
          <cx:pt idx="115987">366</cx:pt>
          <cx:pt idx="115988">300</cx:pt>
          <cx:pt idx="115989">176</cx:pt>
          <cx:pt idx="115990">106</cx:pt>
          <cx:pt idx="115991">50</cx:pt>
          <cx:pt idx="115992">27</cx:pt>
          <cx:pt idx="115993">24</cx:pt>
          <cx:pt idx="115994">74</cx:pt>
          <cx:pt idx="115995">97</cx:pt>
          <cx:pt idx="115996">186</cx:pt>
          <cx:pt idx="115997">354</cx:pt>
          <cx:pt idx="115998">333</cx:pt>
          <cx:pt idx="115999">326</cx:pt>
          <cx:pt idx="116000">406</cx:pt>
          <cx:pt idx="116001">442</cx:pt>
          <cx:pt idx="116002">420</cx:pt>
          <cx:pt idx="116003">393</cx:pt>
          <cx:pt idx="116004">358</cx:pt>
          <cx:pt idx="116005">387</cx:pt>
          <cx:pt idx="116006">381</cx:pt>
          <cx:pt idx="116007">371</cx:pt>
          <cx:pt idx="116008">396</cx:pt>
          <cx:pt idx="116009">361</cx:pt>
          <cx:pt idx="116010">337</cx:pt>
          <cx:pt idx="116011">344</cx:pt>
          <cx:pt idx="116012">294</cx:pt>
          <cx:pt idx="116013">176</cx:pt>
          <cx:pt idx="116014">107</cx:pt>
          <cx:pt idx="116015">48</cx:pt>
          <cx:pt idx="116016">28</cx:pt>
          <cx:pt idx="116017">36</cx:pt>
          <cx:pt idx="116018">78</cx:pt>
          <cx:pt idx="116019">95</cx:pt>
          <cx:pt idx="116020">170</cx:pt>
          <cx:pt idx="116021">370</cx:pt>
          <cx:pt idx="116022">359</cx:pt>
          <cx:pt idx="116023">356</cx:pt>
          <cx:pt idx="116024">402</cx:pt>
          <cx:pt idx="116025">427</cx:pt>
          <cx:pt idx="116026">462</cx:pt>
          <cx:pt idx="116027">425</cx:pt>
          <cx:pt idx="116028">389</cx:pt>
          <cx:pt idx="116029">401</cx:pt>
          <cx:pt idx="116030">404</cx:pt>
          <cx:pt idx="116031">402</cx:pt>
          <cx:pt idx="116032">384</cx:pt>
          <cx:pt idx="116033">380</cx:pt>
          <cx:pt idx="116034">339</cx:pt>
          <cx:pt idx="116035">330</cx:pt>
          <cx:pt idx="116036">307</cx:pt>
          <cx:pt idx="116037">194</cx:pt>
          <cx:pt idx="116038">114</cx:pt>
          <cx:pt idx="116039">47</cx:pt>
          <cx:pt idx="116040">28</cx:pt>
          <cx:pt idx="116041">32</cx:pt>
          <cx:pt idx="116042">76</cx:pt>
          <cx:pt idx="116043">101</cx:pt>
          <cx:pt idx="116044">178</cx:pt>
          <cx:pt idx="116045">355</cx:pt>
          <cx:pt idx="116046">337</cx:pt>
          <cx:pt idx="116047">353</cx:pt>
          <cx:pt idx="116048">398</cx:pt>
          <cx:pt idx="116049">458</cx:pt>
          <cx:pt idx="116050">435</cx:pt>
          <cx:pt idx="116051">443</cx:pt>
          <cx:pt idx="116052">400</cx:pt>
          <cx:pt idx="116053">420</cx:pt>
          <cx:pt idx="116054">398</cx:pt>
          <cx:pt idx="116055">395</cx:pt>
          <cx:pt idx="116056">404</cx:pt>
          <cx:pt idx="116057">383</cx:pt>
          <cx:pt idx="116058">345</cx:pt>
          <cx:pt idx="116059">365</cx:pt>
          <cx:pt idx="116060">308</cx:pt>
          <cx:pt idx="116061">195</cx:pt>
          <cx:pt idx="116062">112</cx:pt>
          <cx:pt idx="116063">55</cx:pt>
          <cx:pt idx="116064">31</cx:pt>
          <cx:pt idx="116065">24</cx:pt>
          <cx:pt idx="116066">73</cx:pt>
          <cx:pt idx="116067">107</cx:pt>
          <cx:pt idx="116068">171</cx:pt>
          <cx:pt idx="116069">352</cx:pt>
          <cx:pt idx="116070">308</cx:pt>
          <cx:pt idx="116071">351</cx:pt>
          <cx:pt idx="116072">392</cx:pt>
          <cx:pt idx="116073">458</cx:pt>
          <cx:pt idx="116074">451</cx:pt>
          <cx:pt idx="116075">446</cx:pt>
          <cx:pt idx="116076">406</cx:pt>
          <cx:pt idx="116077">404</cx:pt>
          <cx:pt idx="116078">408</cx:pt>
          <cx:pt idx="116079">408</cx:pt>
          <cx:pt idx="116080">407</cx:pt>
          <cx:pt idx="116081">396</cx:pt>
          <cx:pt idx="116082">344</cx:pt>
          <cx:pt idx="116083">369</cx:pt>
          <cx:pt idx="116084">291</cx:pt>
          <cx:pt idx="116085">173</cx:pt>
          <cx:pt idx="116086">113</cx:pt>
          <cx:pt idx="116087">45</cx:pt>
          <cx:pt idx="116088">18</cx:pt>
          <cx:pt idx="116089">26</cx:pt>
          <cx:pt idx="116090">48</cx:pt>
          <cx:pt idx="116091">94</cx:pt>
          <cx:pt idx="116092">209</cx:pt>
          <cx:pt idx="116093">351</cx:pt>
          <cx:pt idx="116094">341</cx:pt>
          <cx:pt idx="116095">350</cx:pt>
          <cx:pt idx="116096">392</cx:pt>
          <cx:pt idx="116097">428</cx:pt>
          <cx:pt idx="116098">423</cx:pt>
          <cx:pt idx="116099">430</cx:pt>
          <cx:pt idx="116100">374</cx:pt>
          <cx:pt idx="116101">382</cx:pt>
          <cx:pt idx="116102">359</cx:pt>
          <cx:pt idx="116103">380</cx:pt>
          <cx:pt idx="116104">381</cx:pt>
          <cx:pt idx="116105">352</cx:pt>
          <cx:pt idx="116106">317</cx:pt>
          <cx:pt idx="116107">319</cx:pt>
          <cx:pt idx="116108">280</cx:pt>
          <cx:pt idx="116109">161</cx:pt>
          <cx:pt idx="116110">119</cx:pt>
          <cx:pt idx="116111">65</cx:pt>
          <cx:pt idx="116112">34</cx:pt>
          <cx:pt idx="116113">29</cx:pt>
          <cx:pt idx="116114">49</cx:pt>
          <cx:pt idx="116115">81</cx:pt>
          <cx:pt idx="116116">177</cx:pt>
          <cx:pt idx="116117">308</cx:pt>
          <cx:pt idx="116118">309</cx:pt>
          <cx:pt idx="116119">319</cx:pt>
          <cx:pt idx="116120">358</cx:pt>
          <cx:pt idx="116121">421</cx:pt>
          <cx:pt idx="116122">432</cx:pt>
          <cx:pt idx="116123">392</cx:pt>
          <cx:pt idx="116124">392</cx:pt>
          <cx:pt idx="116125">399</cx:pt>
          <cx:pt idx="116126">367</cx:pt>
          <cx:pt idx="116127">406</cx:pt>
          <cx:pt idx="116128">407</cx:pt>
          <cx:pt idx="116129">396</cx:pt>
          <cx:pt idx="116130">367</cx:pt>
          <cx:pt idx="116131">391</cx:pt>
          <cx:pt idx="116132">289</cx:pt>
          <cx:pt idx="116133">170</cx:pt>
          <cx:pt idx="116134">109</cx:pt>
          <cx:pt idx="116135">60</cx:pt>
          <cx:pt idx="116136">38</cx:pt>
          <cx:pt idx="116137">30</cx:pt>
          <cx:pt idx="116138">43</cx:pt>
          <cx:pt idx="116139">76</cx:pt>
          <cx:pt idx="116140">183</cx:pt>
          <cx:pt idx="116141">338</cx:pt>
          <cx:pt idx="116142">344</cx:pt>
          <cx:pt idx="116143">350</cx:pt>
          <cx:pt idx="116144">398</cx:pt>
          <cx:pt idx="116145">475</cx:pt>
          <cx:pt idx="116146">422</cx:pt>
          <cx:pt idx="116147">430</cx:pt>
          <cx:pt idx="116148">385</cx:pt>
          <cx:pt idx="116149">386</cx:pt>
          <cx:pt idx="116150">365</cx:pt>
          <cx:pt idx="116151">406</cx:pt>
          <cx:pt idx="116152">419</cx:pt>
          <cx:pt idx="116153">385</cx:pt>
          <cx:pt idx="116154">365</cx:pt>
          <cx:pt idx="116155">356</cx:pt>
          <cx:pt idx="116156">289</cx:pt>
          <cx:pt idx="116157">161</cx:pt>
          <cx:pt idx="116158">95</cx:pt>
          <cx:pt idx="116159">33</cx:pt>
          <cx:pt idx="116160">41</cx:pt>
          <cx:pt idx="116161">37</cx:pt>
          <cx:pt idx="116162">93</cx:pt>
          <cx:pt idx="116163">101</cx:pt>
          <cx:pt idx="116164">189</cx:pt>
          <cx:pt idx="116165">366</cx:pt>
          <cx:pt idx="116166">353</cx:pt>
          <cx:pt idx="116167">341</cx:pt>
          <cx:pt idx="116168">383</cx:pt>
          <cx:pt idx="116169">390</cx:pt>
          <cx:pt idx="116170">415</cx:pt>
          <cx:pt idx="116171">386</cx:pt>
          <cx:pt idx="116172">340</cx:pt>
          <cx:pt idx="116173">369</cx:pt>
          <cx:pt idx="116174">364</cx:pt>
          <cx:pt idx="116175">352</cx:pt>
          <cx:pt idx="116176">369</cx:pt>
          <cx:pt idx="116177">349</cx:pt>
          <cx:pt idx="116178">320</cx:pt>
          <cx:pt idx="116179">358</cx:pt>
          <cx:pt idx="116180">312</cx:pt>
          <cx:pt idx="116181">198</cx:pt>
          <cx:pt idx="116182">113</cx:pt>
          <cx:pt idx="116183">46</cx:pt>
          <cx:pt idx="116184">33</cx:pt>
          <cx:pt idx="116185">46</cx:pt>
          <cx:pt idx="116186">83</cx:pt>
          <cx:pt idx="116187">105</cx:pt>
          <cx:pt idx="116188">201</cx:pt>
          <cx:pt idx="116189">358</cx:pt>
          <cx:pt idx="116190">337</cx:pt>
          <cx:pt idx="116191">362</cx:pt>
          <cx:pt idx="116192">416</cx:pt>
          <cx:pt idx="116193">436</cx:pt>
          <cx:pt idx="116194">456</cx:pt>
          <cx:pt idx="116195">435</cx:pt>
          <cx:pt idx="116196">403</cx:pt>
          <cx:pt idx="116197">391</cx:pt>
          <cx:pt idx="116198">390</cx:pt>
          <cx:pt idx="116199">420</cx:pt>
          <cx:pt idx="116200">396</cx:pt>
          <cx:pt idx="116201">391</cx:pt>
          <cx:pt idx="116202">361</cx:pt>
          <cx:pt idx="116203">367</cx:pt>
          <cx:pt idx="116204">310</cx:pt>
          <cx:pt idx="116205">188</cx:pt>
          <cx:pt idx="116206">107</cx:pt>
          <cx:pt idx="116207">46</cx:pt>
          <cx:pt idx="116208">29</cx:pt>
          <cx:pt idx="116209">27</cx:pt>
          <cx:pt idx="116210">72</cx:pt>
          <cx:pt idx="116211">115</cx:pt>
          <cx:pt idx="116212">212</cx:pt>
          <cx:pt idx="116213">356</cx:pt>
          <cx:pt idx="116214">338</cx:pt>
          <cx:pt idx="116215">360</cx:pt>
          <cx:pt idx="116216">388</cx:pt>
          <cx:pt idx="116217">439</cx:pt>
          <cx:pt idx="116218">448</cx:pt>
          <cx:pt idx="116219">422</cx:pt>
          <cx:pt idx="116220">361</cx:pt>
          <cx:pt idx="116221">388</cx:pt>
          <cx:pt idx="116222">372</cx:pt>
          <cx:pt idx="116223">379</cx:pt>
          <cx:pt idx="116224">404</cx:pt>
          <cx:pt idx="116225">394</cx:pt>
          <cx:pt idx="116226">347</cx:pt>
          <cx:pt idx="116227">388</cx:pt>
          <cx:pt idx="116228">323</cx:pt>
          <cx:pt idx="116229">200</cx:pt>
          <cx:pt idx="116230">104</cx:pt>
          <cx:pt idx="116231">40</cx:pt>
          <cx:pt idx="116232">25</cx:pt>
          <cx:pt idx="116233">34</cx:pt>
          <cx:pt idx="116234">80</cx:pt>
          <cx:pt idx="116235">120</cx:pt>
          <cx:pt idx="116236">188</cx:pt>
          <cx:pt idx="116237">375</cx:pt>
          <cx:pt idx="116238">350</cx:pt>
          <cx:pt idx="116239">374</cx:pt>
          <cx:pt idx="116240">398</cx:pt>
          <cx:pt idx="116241">426</cx:pt>
          <cx:pt idx="116242">449</cx:pt>
          <cx:pt idx="116243">404</cx:pt>
          <cx:pt idx="116244">388</cx:pt>
          <cx:pt idx="116245">430</cx:pt>
          <cx:pt idx="116246">423</cx:pt>
          <cx:pt idx="116247">427</cx:pt>
          <cx:pt idx="116248">428</cx:pt>
          <cx:pt idx="116249">404</cx:pt>
          <cx:pt idx="116250">369</cx:pt>
          <cx:pt idx="116251">372</cx:pt>
          <cx:pt idx="116252">311</cx:pt>
          <cx:pt idx="116253">178</cx:pt>
          <cx:pt idx="116254">89</cx:pt>
          <cx:pt idx="116255">38</cx:pt>
          <cx:pt idx="116256">19</cx:pt>
          <cx:pt idx="116257">27</cx:pt>
          <cx:pt idx="116258">48</cx:pt>
          <cx:pt idx="116259">98</cx:pt>
          <cx:pt idx="116260">214</cx:pt>
          <cx:pt idx="116261">370</cx:pt>
          <cx:pt idx="116262">327</cx:pt>
          <cx:pt idx="116263">346</cx:pt>
          <cx:pt idx="116264">379</cx:pt>
          <cx:pt idx="116265">425</cx:pt>
          <cx:pt idx="116266">440</cx:pt>
          <cx:pt idx="116267">409</cx:pt>
          <cx:pt idx="116268">354</cx:pt>
          <cx:pt idx="116269">379</cx:pt>
          <cx:pt idx="116270">353</cx:pt>
          <cx:pt idx="116271">359</cx:pt>
          <cx:pt idx="116272">375</cx:pt>
          <cx:pt idx="116273">354</cx:pt>
          <cx:pt idx="116274">313</cx:pt>
          <cx:pt idx="116275">303</cx:pt>
          <cx:pt idx="116276">270</cx:pt>
          <cx:pt idx="116277">173</cx:pt>
          <cx:pt idx="116278">108</cx:pt>
          <cx:pt idx="116279">67</cx:pt>
          <cx:pt idx="116280">34</cx:pt>
          <cx:pt idx="116281">34</cx:pt>
          <cx:pt idx="116282">51</cx:pt>
          <cx:pt idx="116283">93</cx:pt>
          <cx:pt idx="116284">190</cx:pt>
          <cx:pt idx="116285">337</cx:pt>
          <cx:pt idx="116286">321</cx:pt>
          <cx:pt idx="116287">352</cx:pt>
          <cx:pt idx="116288">366</cx:pt>
          <cx:pt idx="116289">427</cx:pt>
          <cx:pt idx="116290">451</cx:pt>
          <cx:pt idx="116291">414</cx:pt>
          <cx:pt idx="116292">363</cx:pt>
          <cx:pt idx="116293">411</cx:pt>
          <cx:pt idx="116294">383</cx:pt>
          <cx:pt idx="116295">409</cx:pt>
          <cx:pt idx="116296">435</cx:pt>
          <cx:pt idx="116297">415</cx:pt>
          <cx:pt idx="116298">367</cx:pt>
          <cx:pt idx="116299">368</cx:pt>
          <cx:pt idx="116300">306</cx:pt>
          <cx:pt idx="116301">181</cx:pt>
          <cx:pt idx="116302">115</cx:pt>
          <cx:pt idx="116303">64</cx:pt>
          <cx:pt idx="116304">50</cx:pt>
          <cx:pt idx="116305">28</cx:pt>
          <cx:pt idx="116306">53</cx:pt>
          <cx:pt idx="116307">87</cx:pt>
          <cx:pt idx="116308">224</cx:pt>
          <cx:pt idx="116309">365</cx:pt>
          <cx:pt idx="116310">359</cx:pt>
          <cx:pt idx="116311">363</cx:pt>
          <cx:pt idx="116312">404</cx:pt>
          <cx:pt idx="116313">451</cx:pt>
          <cx:pt idx="116314">449</cx:pt>
          <cx:pt idx="116315">421</cx:pt>
          <cx:pt idx="116316">380</cx:pt>
          <cx:pt idx="116317">427</cx:pt>
          <cx:pt idx="116318">389</cx:pt>
          <cx:pt idx="116319">415</cx:pt>
          <cx:pt idx="116320">434</cx:pt>
          <cx:pt idx="116321">394</cx:pt>
          <cx:pt idx="116322">364</cx:pt>
          <cx:pt idx="116323">388</cx:pt>
          <cx:pt idx="116324">295</cx:pt>
          <cx:pt idx="116325">173</cx:pt>
          <cx:pt idx="116326">122</cx:pt>
          <cx:pt idx="116327">50</cx:pt>
          <cx:pt idx="116328">29</cx:pt>
          <cx:pt idx="116329">30</cx:pt>
          <cx:pt idx="116330">73</cx:pt>
          <cx:pt idx="116331">115</cx:pt>
          <cx:pt idx="116332">194</cx:pt>
          <cx:pt idx="116333">317</cx:pt>
          <cx:pt idx="116334">300</cx:pt>
          <cx:pt idx="116335">287</cx:pt>
          <cx:pt idx="116336">365</cx:pt>
          <cx:pt idx="116337">386</cx:pt>
          <cx:pt idx="116338">397</cx:pt>
          <cx:pt idx="116339">388</cx:pt>
          <cx:pt idx="116340">331</cx:pt>
          <cx:pt idx="116341">372</cx:pt>
          <cx:pt idx="116342">362</cx:pt>
          <cx:pt idx="116343">332</cx:pt>
          <cx:pt idx="116344">380</cx:pt>
          <cx:pt idx="116345">345</cx:pt>
          <cx:pt idx="116346">330</cx:pt>
          <cx:pt idx="116347">338</cx:pt>
          <cx:pt idx="116348">297</cx:pt>
          <cx:pt idx="116349">171</cx:pt>
          <cx:pt idx="116350">110</cx:pt>
          <cx:pt idx="116351">45</cx:pt>
          <cx:pt idx="116352">27</cx:pt>
          <cx:pt idx="116353">39</cx:pt>
          <cx:pt idx="116354">74</cx:pt>
          <cx:pt idx="116355">109</cx:pt>
          <cx:pt idx="116356">209</cx:pt>
          <cx:pt idx="116357">378</cx:pt>
          <cx:pt idx="116358">335</cx:pt>
          <cx:pt idx="116359">370</cx:pt>
          <cx:pt idx="116360">415</cx:pt>
          <cx:pt idx="116361">451</cx:pt>
          <cx:pt idx="116362">449</cx:pt>
          <cx:pt idx="116363">459</cx:pt>
          <cx:pt idx="116364">398</cx:pt>
          <cx:pt idx="116365">431</cx:pt>
          <cx:pt idx="116366">381</cx:pt>
          <cx:pt idx="116367">404</cx:pt>
          <cx:pt idx="116368">413</cx:pt>
          <cx:pt idx="116369">378</cx:pt>
          <cx:pt idx="116370">360</cx:pt>
          <cx:pt idx="116371">358</cx:pt>
          <cx:pt idx="116372">287</cx:pt>
          <cx:pt idx="116373">178</cx:pt>
          <cx:pt idx="116374">107</cx:pt>
          <cx:pt idx="116375">42</cx:pt>
          <cx:pt idx="116376">30</cx:pt>
          <cx:pt idx="116377">31</cx:pt>
          <cx:pt idx="116378">78</cx:pt>
          <cx:pt idx="116379">105</cx:pt>
          <cx:pt idx="116380">196</cx:pt>
          <cx:pt idx="116381">374</cx:pt>
          <cx:pt idx="116382">362</cx:pt>
          <cx:pt idx="116383">364</cx:pt>
          <cx:pt idx="116384">401</cx:pt>
          <cx:pt idx="116385">437</cx:pt>
          <cx:pt idx="116386">433</cx:pt>
          <cx:pt idx="116387">411</cx:pt>
          <cx:pt idx="116388">396</cx:pt>
          <cx:pt idx="116389">417</cx:pt>
          <cx:pt idx="116390">386</cx:pt>
          <cx:pt idx="116391">396</cx:pt>
          <cx:pt idx="116392">432</cx:pt>
          <cx:pt idx="116393">379</cx:pt>
          <cx:pt idx="116394">340</cx:pt>
          <cx:pt idx="116395">382</cx:pt>
          <cx:pt idx="116396">312</cx:pt>
          <cx:pt idx="116397">172</cx:pt>
          <cx:pt idx="116398">120</cx:pt>
          <cx:pt idx="116399">54</cx:pt>
          <cx:pt idx="116400">27</cx:pt>
          <cx:pt idx="116401">42</cx:pt>
          <cx:pt idx="116402">77</cx:pt>
          <cx:pt idx="116403">100</cx:pt>
          <cx:pt idx="116404">208</cx:pt>
          <cx:pt idx="116405">372</cx:pt>
          <cx:pt idx="116406">355</cx:pt>
          <cx:pt idx="116407">384</cx:pt>
          <cx:pt idx="116408">433</cx:pt>
          <cx:pt idx="116409">454</cx:pt>
          <cx:pt idx="116410">447</cx:pt>
          <cx:pt idx="116411">422</cx:pt>
          <cx:pt idx="116412">423</cx:pt>
          <cx:pt idx="116413">435</cx:pt>
          <cx:pt idx="116414">436</cx:pt>
          <cx:pt idx="116415">410</cx:pt>
          <cx:pt idx="116416">394</cx:pt>
          <cx:pt idx="116417">382</cx:pt>
          <cx:pt idx="116418">360</cx:pt>
          <cx:pt idx="116419">357</cx:pt>
          <cx:pt idx="116420">320</cx:pt>
          <cx:pt idx="116421">200</cx:pt>
          <cx:pt idx="116422">106</cx:pt>
          <cx:pt idx="116423">41</cx:pt>
          <cx:pt idx="116424">26</cx:pt>
          <cx:pt idx="116425">23</cx:pt>
          <cx:pt idx="116426">59</cx:pt>
          <cx:pt idx="116427">93</cx:pt>
          <cx:pt idx="116428">225</cx:pt>
          <cx:pt idx="116429">367</cx:pt>
          <cx:pt idx="116430">354</cx:pt>
          <cx:pt idx="116431">332</cx:pt>
          <cx:pt idx="116432">375</cx:pt>
          <cx:pt idx="116433">404</cx:pt>
          <cx:pt idx="116434">426</cx:pt>
          <cx:pt idx="116435">415</cx:pt>
          <cx:pt idx="116436">372</cx:pt>
          <cx:pt idx="116437">389</cx:pt>
          <cx:pt idx="116438">370</cx:pt>
          <cx:pt idx="116439">375</cx:pt>
          <cx:pt idx="116440">379</cx:pt>
          <cx:pt idx="116441">349</cx:pt>
          <cx:pt idx="116442">326</cx:pt>
          <cx:pt idx="116443">310</cx:pt>
          <cx:pt idx="116444">270</cx:pt>
          <cx:pt idx="116445">160</cx:pt>
          <cx:pt idx="116446">109</cx:pt>
          <cx:pt idx="116447">67</cx:pt>
          <cx:pt idx="116448">27</cx:pt>
          <cx:pt idx="116449">29</cx:pt>
          <cx:pt idx="116450">48</cx:pt>
          <cx:pt idx="116451">69</cx:pt>
          <cx:pt idx="116452">176</cx:pt>
          <cx:pt idx="116453">340</cx:pt>
          <cx:pt idx="116454">330</cx:pt>
          <cx:pt idx="116455">346</cx:pt>
          <cx:pt idx="116456">374</cx:pt>
          <cx:pt idx="116457">430</cx:pt>
          <cx:pt idx="116458">457</cx:pt>
          <cx:pt idx="116459">424</cx:pt>
          <cx:pt idx="116460">393</cx:pt>
          <cx:pt idx="116461">429</cx:pt>
          <cx:pt idx="116462">374</cx:pt>
          <cx:pt idx="116463">420</cx:pt>
          <cx:pt idx="116464">423</cx:pt>
          <cx:pt idx="116465">387</cx:pt>
          <cx:pt idx="116466">364</cx:pt>
          <cx:pt idx="116467">390</cx:pt>
          <cx:pt idx="116468">296</cx:pt>
          <cx:pt idx="116469">173</cx:pt>
          <cx:pt idx="116470">101</cx:pt>
          <cx:pt idx="116471">57</cx:pt>
          <cx:pt idx="116472">38</cx:pt>
          <cx:pt idx="116473">44</cx:pt>
          <cx:pt idx="116474">59</cx:pt>
          <cx:pt idx="116475">78</cx:pt>
          <cx:pt idx="116476">201</cx:pt>
          <cx:pt idx="116477">404</cx:pt>
          <cx:pt idx="116478">362</cx:pt>
          <cx:pt idx="116479">367</cx:pt>
          <cx:pt idx="116480">415</cx:pt>
          <cx:pt idx="116481">462</cx:pt>
          <cx:pt idx="116482">433</cx:pt>
          <cx:pt idx="116483">432</cx:pt>
          <cx:pt idx="116484">414</cx:pt>
          <cx:pt idx="116485">412</cx:pt>
          <cx:pt idx="116486">361</cx:pt>
          <cx:pt idx="116487">416</cx:pt>
          <cx:pt idx="116488">426</cx:pt>
          <cx:pt idx="116489">395</cx:pt>
          <cx:pt idx="116490">381</cx:pt>
          <cx:pt idx="116491">383</cx:pt>
          <cx:pt idx="116492">293</cx:pt>
          <cx:pt idx="116493">180</cx:pt>
          <cx:pt idx="116494">96</cx:pt>
          <cx:pt idx="116495">40</cx:pt>
          <cx:pt idx="116496">31</cx:pt>
          <cx:pt idx="116497">31</cx:pt>
          <cx:pt idx="116498">72</cx:pt>
          <cx:pt idx="116499">98</cx:pt>
          <cx:pt idx="116500">194</cx:pt>
          <cx:pt idx="116501">378</cx:pt>
          <cx:pt idx="116502">350</cx:pt>
          <cx:pt idx="116503">359</cx:pt>
          <cx:pt idx="116504">397</cx:pt>
          <cx:pt idx="116505">428</cx:pt>
          <cx:pt idx="116506">441</cx:pt>
          <cx:pt idx="116507">397</cx:pt>
          <cx:pt idx="116508">373</cx:pt>
          <cx:pt idx="116509">398</cx:pt>
          <cx:pt idx="116510">378</cx:pt>
          <cx:pt idx="116511">381</cx:pt>
          <cx:pt idx="116512">396</cx:pt>
          <cx:pt idx="116513">373</cx:pt>
          <cx:pt idx="116514">344</cx:pt>
          <cx:pt idx="116515">387</cx:pt>
          <cx:pt idx="116516">286</cx:pt>
          <cx:pt idx="116517">164</cx:pt>
          <cx:pt idx="116518">104</cx:pt>
          <cx:pt idx="116519">40</cx:pt>
          <cx:pt idx="116520">34</cx:pt>
          <cx:pt idx="116521">35</cx:pt>
          <cx:pt idx="116522">70</cx:pt>
          <cx:pt idx="116523">87</cx:pt>
          <cx:pt idx="116524">220</cx:pt>
          <cx:pt idx="116525">375</cx:pt>
          <cx:pt idx="116526">348</cx:pt>
          <cx:pt idx="116527">347</cx:pt>
          <cx:pt idx="116528">426</cx:pt>
          <cx:pt idx="116529">458</cx:pt>
          <cx:pt idx="116530">450</cx:pt>
          <cx:pt idx="116531">409</cx:pt>
          <cx:pt idx="116532">372</cx:pt>
          <cx:pt idx="116533">414</cx:pt>
          <cx:pt idx="116534">384</cx:pt>
          <cx:pt idx="116535">405</cx:pt>
          <cx:pt idx="116536">390</cx:pt>
          <cx:pt idx="116537">356</cx:pt>
          <cx:pt idx="116538">349</cx:pt>
          <cx:pt idx="116539">356</cx:pt>
          <cx:pt idx="116540">301</cx:pt>
          <cx:pt idx="116541">172</cx:pt>
          <cx:pt idx="116542">98</cx:pt>
          <cx:pt idx="116543">34</cx:pt>
          <cx:pt idx="116544">35</cx:pt>
          <cx:pt idx="116545">34</cx:pt>
          <cx:pt idx="116546">64</cx:pt>
          <cx:pt idx="116547">103</cx:pt>
          <cx:pt idx="116548">197</cx:pt>
          <cx:pt idx="116549">382</cx:pt>
          <cx:pt idx="116550">375</cx:pt>
          <cx:pt idx="116551">373</cx:pt>
          <cx:pt idx="116552">414</cx:pt>
          <cx:pt idx="116553">450</cx:pt>
          <cx:pt idx="116554">440</cx:pt>
          <cx:pt idx="116555">404</cx:pt>
          <cx:pt idx="116556">372</cx:pt>
          <cx:pt idx="116557">405</cx:pt>
          <cx:pt idx="116558">377</cx:pt>
          <cx:pt idx="116559">386</cx:pt>
          <cx:pt idx="116560">410</cx:pt>
          <cx:pt idx="116561">368</cx:pt>
          <cx:pt idx="116562">329</cx:pt>
          <cx:pt idx="116563">384</cx:pt>
          <cx:pt idx="116564">328</cx:pt>
          <cx:pt idx="116565">169</cx:pt>
          <cx:pt idx="116566">103</cx:pt>
          <cx:pt idx="116567">30</cx:pt>
          <cx:pt idx="116568">24</cx:pt>
          <cx:pt idx="116569">35</cx:pt>
          <cx:pt idx="116570">82</cx:pt>
          <cx:pt idx="116571">114</cx:pt>
          <cx:pt idx="116572">209</cx:pt>
          <cx:pt idx="116573">410</cx:pt>
          <cx:pt idx="116574">389</cx:pt>
          <cx:pt idx="116575">378</cx:pt>
          <cx:pt idx="116576">420</cx:pt>
          <cx:pt idx="116577">439</cx:pt>
          <cx:pt idx="116578">455</cx:pt>
          <cx:pt idx="116579">447</cx:pt>
          <cx:pt idx="116580">418</cx:pt>
          <cx:pt idx="116581">421</cx:pt>
          <cx:pt idx="116582">444</cx:pt>
          <cx:pt idx="116583">427</cx:pt>
          <cx:pt idx="116584">438</cx:pt>
          <cx:pt idx="116585">389</cx:pt>
          <cx:pt idx="116586">386</cx:pt>
          <cx:pt idx="116587">376</cx:pt>
          <cx:pt idx="116588">308</cx:pt>
          <cx:pt idx="116589">200</cx:pt>
          <cx:pt idx="116590">96</cx:pt>
          <cx:pt idx="116591">39</cx:pt>
          <cx:pt idx="116592">17</cx:pt>
          <cx:pt idx="116593">19</cx:pt>
          <cx:pt idx="116594">47</cx:pt>
          <cx:pt idx="116595">100</cx:pt>
          <cx:pt idx="116596">238</cx:pt>
          <cx:pt idx="116597">393</cx:pt>
          <cx:pt idx="116598">353</cx:pt>
          <cx:pt idx="116599">343</cx:pt>
          <cx:pt idx="116600">386</cx:pt>
          <cx:pt idx="116601">417</cx:pt>
          <cx:pt idx="116602">407</cx:pt>
          <cx:pt idx="116603">396</cx:pt>
          <cx:pt idx="116604">366</cx:pt>
          <cx:pt idx="116605">367</cx:pt>
          <cx:pt idx="116606">354</cx:pt>
          <cx:pt idx="116607">357</cx:pt>
          <cx:pt idx="116608">362</cx:pt>
          <cx:pt idx="116609">336</cx:pt>
          <cx:pt idx="116610">305</cx:pt>
          <cx:pt idx="116611">306</cx:pt>
          <cx:pt idx="116612">257</cx:pt>
          <cx:pt idx="116613">167</cx:pt>
          <cx:pt idx="116614">112</cx:pt>
          <cx:pt idx="116615">63</cx:pt>
          <cx:pt idx="116616">27</cx:pt>
          <cx:pt idx="116617">32</cx:pt>
          <cx:pt idx="116618">58</cx:pt>
          <cx:pt idx="116619">81</cx:pt>
          <cx:pt idx="116620">194</cx:pt>
          <cx:pt idx="116621">349</cx:pt>
          <cx:pt idx="116622">328</cx:pt>
          <cx:pt idx="116623">350</cx:pt>
          <cx:pt idx="116624">357</cx:pt>
          <cx:pt idx="116625">431</cx:pt>
          <cx:pt idx="116626">442</cx:pt>
          <cx:pt idx="116627">460</cx:pt>
          <cx:pt idx="116628">413</cx:pt>
          <cx:pt idx="116629">436</cx:pt>
          <cx:pt idx="116630">409</cx:pt>
          <cx:pt idx="116631">397</cx:pt>
          <cx:pt idx="116632">408</cx:pt>
          <cx:pt idx="116633">378</cx:pt>
          <cx:pt idx="116634">344</cx:pt>
          <cx:pt idx="116635">373</cx:pt>
          <cx:pt idx="116636">305</cx:pt>
          <cx:pt idx="116637">182</cx:pt>
          <cx:pt idx="116638">124</cx:pt>
          <cx:pt idx="116639">65</cx:pt>
          <cx:pt idx="116640">44</cx:pt>
          <cx:pt idx="116641">42</cx:pt>
          <cx:pt idx="116642">61</cx:pt>
          <cx:pt idx="116643">83</cx:pt>
          <cx:pt idx="116644">209</cx:pt>
          <cx:pt idx="116645">384</cx:pt>
          <cx:pt idx="116646">373</cx:pt>
          <cx:pt idx="116647">378</cx:pt>
          <cx:pt idx="116648">412</cx:pt>
          <cx:pt idx="116649">430</cx:pt>
          <cx:pt idx="116650">452</cx:pt>
          <cx:pt idx="116651">439</cx:pt>
          <cx:pt idx="116652">385</cx:pt>
          <cx:pt idx="116653">383</cx:pt>
          <cx:pt idx="116654">373</cx:pt>
          <cx:pt idx="116655">384</cx:pt>
          <cx:pt idx="116656">402</cx:pt>
          <cx:pt idx="116657">398</cx:pt>
          <cx:pt idx="116658">363</cx:pt>
          <cx:pt idx="116659">377</cx:pt>
          <cx:pt idx="116660">329</cx:pt>
          <cx:pt idx="116661">203</cx:pt>
          <cx:pt idx="116662">108</cx:pt>
          <cx:pt idx="116663">33</cx:pt>
          <cx:pt idx="116664">34</cx:pt>
          <cx:pt idx="116665">39</cx:pt>
          <cx:pt idx="116666">74</cx:pt>
          <cx:pt idx="116667">94</cx:pt>
          <cx:pt idx="116668">196</cx:pt>
          <cx:pt idx="116669">381</cx:pt>
          <cx:pt idx="116670">376</cx:pt>
          <cx:pt idx="116671">386</cx:pt>
          <cx:pt idx="116672">405</cx:pt>
          <cx:pt idx="116673">449</cx:pt>
          <cx:pt idx="116674">437</cx:pt>
          <cx:pt idx="116675">405</cx:pt>
          <cx:pt idx="116676">403</cx:pt>
          <cx:pt idx="116677">409</cx:pt>
          <cx:pt idx="116678">376</cx:pt>
          <cx:pt idx="116679">387</cx:pt>
          <cx:pt idx="116680">394</cx:pt>
          <cx:pt idx="116681">366</cx:pt>
          <cx:pt idx="116682">337</cx:pt>
          <cx:pt idx="116683">373</cx:pt>
          <cx:pt idx="116684">287</cx:pt>
          <cx:pt idx="116685">174</cx:pt>
          <cx:pt idx="116686">113</cx:pt>
          <cx:pt idx="116687">41</cx:pt>
          <cx:pt idx="116688">31</cx:pt>
          <cx:pt idx="116689">41</cx:pt>
          <cx:pt idx="116690">68</cx:pt>
          <cx:pt idx="116691">102</cx:pt>
          <cx:pt idx="116692">207</cx:pt>
          <cx:pt idx="116693">385</cx:pt>
          <cx:pt idx="116694">383</cx:pt>
          <cx:pt idx="116695">369</cx:pt>
          <cx:pt idx="116696">430</cx:pt>
          <cx:pt idx="116697">452</cx:pt>
          <cx:pt idx="116698">457</cx:pt>
          <cx:pt idx="116699">436</cx:pt>
          <cx:pt idx="116700">392</cx:pt>
          <cx:pt idx="116701">398</cx:pt>
          <cx:pt idx="116702">391</cx:pt>
          <cx:pt idx="116703">404</cx:pt>
          <cx:pt idx="116704">420</cx:pt>
          <cx:pt idx="116705">405</cx:pt>
          <cx:pt idx="116706">362</cx:pt>
          <cx:pt idx="116707">354</cx:pt>
          <cx:pt idx="116708">294</cx:pt>
          <cx:pt idx="116709">174</cx:pt>
          <cx:pt idx="116710">107</cx:pt>
          <cx:pt idx="116711">43</cx:pt>
          <cx:pt idx="116712">28</cx:pt>
          <cx:pt idx="116713">35</cx:pt>
          <cx:pt idx="116714">67</cx:pt>
          <cx:pt idx="116715">95</cx:pt>
          <cx:pt idx="116716">188</cx:pt>
          <cx:pt idx="116717">395</cx:pt>
          <cx:pt idx="116718">365</cx:pt>
          <cx:pt idx="116719">379</cx:pt>
          <cx:pt idx="116720">417</cx:pt>
          <cx:pt idx="116721">454</cx:pt>
          <cx:pt idx="116722">461</cx:pt>
          <cx:pt idx="116723">456</cx:pt>
          <cx:pt idx="116724">420</cx:pt>
          <cx:pt idx="116725">401</cx:pt>
          <cx:pt idx="116726">392</cx:pt>
          <cx:pt idx="116727">413</cx:pt>
          <cx:pt idx="116728">404</cx:pt>
          <cx:pt idx="116729">377</cx:pt>
          <cx:pt idx="116730">369</cx:pt>
          <cx:pt idx="116731">359</cx:pt>
          <cx:pt idx="116732">332</cx:pt>
          <cx:pt idx="116733">199</cx:pt>
          <cx:pt idx="116734">120</cx:pt>
          <cx:pt idx="116735">56</cx:pt>
          <cx:pt idx="116736">33</cx:pt>
          <cx:pt idx="116737">38</cx:pt>
          <cx:pt idx="116738">78</cx:pt>
          <cx:pt idx="116739">106</cx:pt>
          <cx:pt idx="116740">199</cx:pt>
          <cx:pt idx="116741">385</cx:pt>
          <cx:pt idx="116742">389</cx:pt>
          <cx:pt idx="116743">362</cx:pt>
          <cx:pt idx="116744">414</cx:pt>
          <cx:pt idx="116745">451</cx:pt>
          <cx:pt idx="116746">479</cx:pt>
          <cx:pt idx="116747">468</cx:pt>
          <cx:pt idx="116748">428</cx:pt>
          <cx:pt idx="116749">451</cx:pt>
          <cx:pt idx="116750">445</cx:pt>
          <cx:pt idx="116751">428</cx:pt>
          <cx:pt idx="116752">459</cx:pt>
          <cx:pt idx="116753">401</cx:pt>
          <cx:pt idx="116754">372</cx:pt>
          <cx:pt idx="116755">375</cx:pt>
          <cx:pt idx="116756">340</cx:pt>
          <cx:pt idx="116757">195</cx:pt>
          <cx:pt idx="116758">117</cx:pt>
          <cx:pt idx="116759">51</cx:pt>
          <cx:pt idx="116760">28</cx:pt>
          <cx:pt idx="116761">31</cx:pt>
          <cx:pt idx="116762">47</cx:pt>
          <cx:pt idx="116763">105</cx:pt>
          <cx:pt idx="116764">228</cx:pt>
          <cx:pt idx="116765">404</cx:pt>
          <cx:pt idx="116766">381</cx:pt>
          <cx:pt idx="116767">369</cx:pt>
          <cx:pt idx="116768">412</cx:pt>
          <cx:pt idx="116769">466</cx:pt>
          <cx:pt idx="116770">453</cx:pt>
          <cx:pt idx="116771">431</cx:pt>
          <cx:pt idx="116772">397</cx:pt>
          <cx:pt idx="116773">409</cx:pt>
          <cx:pt idx="116774">400</cx:pt>
          <cx:pt idx="116775">390</cx:pt>
          <cx:pt idx="116776">392</cx:pt>
          <cx:pt idx="116777">361</cx:pt>
          <cx:pt idx="116778">343</cx:pt>
          <cx:pt idx="116779">343</cx:pt>
          <cx:pt idx="116780">276</cx:pt>
          <cx:pt idx="116781">192</cx:pt>
          <cx:pt idx="116782">143</cx:pt>
          <cx:pt idx="116783">74</cx:pt>
          <cx:pt idx="116784">38</cx:pt>
          <cx:pt idx="116785">27</cx:pt>
          <cx:pt idx="116786">51</cx:pt>
          <cx:pt idx="116787">84</cx:pt>
          <cx:pt idx="116788">191</cx:pt>
          <cx:pt idx="116789">337</cx:pt>
          <cx:pt idx="116790">345</cx:pt>
          <cx:pt idx="116791">368</cx:pt>
          <cx:pt idx="116792">360</cx:pt>
          <cx:pt idx="116793">449</cx:pt>
          <cx:pt idx="116794">450</cx:pt>
          <cx:pt idx="116795">423</cx:pt>
          <cx:pt idx="116796">403</cx:pt>
          <cx:pt idx="116797">435</cx:pt>
          <cx:pt idx="116798">413</cx:pt>
          <cx:pt idx="116799">419</cx:pt>
          <cx:pt idx="116800">434</cx:pt>
          <cx:pt idx="116801">389</cx:pt>
          <cx:pt idx="116802">357</cx:pt>
          <cx:pt idx="116803">368</cx:pt>
          <cx:pt idx="116804">315</cx:pt>
          <cx:pt idx="116805">186</cx:pt>
          <cx:pt idx="116806">130</cx:pt>
          <cx:pt idx="116807">73</cx:pt>
          <cx:pt idx="116808">49</cx:pt>
          <cx:pt idx="116809">44</cx:pt>
          <cx:pt idx="116810">68</cx:pt>
          <cx:pt idx="116811">98</cx:pt>
          <cx:pt idx="116812">234</cx:pt>
          <cx:pt idx="116813">388</cx:pt>
          <cx:pt idx="116814">381</cx:pt>
          <cx:pt idx="116815">347</cx:pt>
          <cx:pt idx="116816">421</cx:pt>
          <cx:pt idx="116817">432</cx:pt>
          <cx:pt idx="116818">452</cx:pt>
          <cx:pt idx="116819">441</cx:pt>
          <cx:pt idx="116820">400</cx:pt>
          <cx:pt idx="116821">421</cx:pt>
          <cx:pt idx="116822">423</cx:pt>
          <cx:pt idx="116823">397</cx:pt>
          <cx:pt idx="116824">421</cx:pt>
          <cx:pt idx="116825">384</cx:pt>
          <cx:pt idx="116826">365</cx:pt>
          <cx:pt idx="116827">378</cx:pt>
          <cx:pt idx="116828">311</cx:pt>
          <cx:pt idx="116829">178</cx:pt>
          <cx:pt idx="116830">103</cx:pt>
          <cx:pt idx="116831">50</cx:pt>
          <cx:pt idx="116832">23</cx:pt>
          <cx:pt idx="116833">33</cx:pt>
          <cx:pt idx="116834">70</cx:pt>
          <cx:pt idx="116835">106</cx:pt>
          <cx:pt idx="116836">226</cx:pt>
          <cx:pt idx="116837">356</cx:pt>
          <cx:pt idx="116838">349</cx:pt>
          <cx:pt idx="116839">379</cx:pt>
          <cx:pt idx="116840">415</cx:pt>
          <cx:pt idx="116841">463</cx:pt>
          <cx:pt idx="116842">456</cx:pt>
          <cx:pt idx="116843">417</cx:pt>
          <cx:pt idx="116844">414</cx:pt>
          <cx:pt idx="116845">444</cx:pt>
          <cx:pt idx="116846">427</cx:pt>
          <cx:pt idx="116847">429</cx:pt>
          <cx:pt idx="116848">450</cx:pt>
          <cx:pt idx="116849">417</cx:pt>
          <cx:pt idx="116850">362</cx:pt>
          <cx:pt idx="116851">387</cx:pt>
          <cx:pt idx="116852">321</cx:pt>
          <cx:pt idx="116853">170</cx:pt>
          <cx:pt idx="116854">102</cx:pt>
          <cx:pt idx="116855">56</cx:pt>
          <cx:pt idx="116856">43</cx:pt>
          <cx:pt idx="116857">39</cx:pt>
          <cx:pt idx="116858">79</cx:pt>
          <cx:pt idx="116859">95</cx:pt>
          <cx:pt idx="116860">209</cx:pt>
          <cx:pt idx="116861">385</cx:pt>
          <cx:pt idx="116862">335</cx:pt>
          <cx:pt idx="116863">379</cx:pt>
          <cx:pt idx="116864">425</cx:pt>
          <cx:pt idx="116865">449</cx:pt>
          <cx:pt idx="116866">465</cx:pt>
          <cx:pt idx="116867">449</cx:pt>
          <cx:pt idx="116868">396</cx:pt>
          <cx:pt idx="116869">429</cx:pt>
          <cx:pt idx="116870">418</cx:pt>
          <cx:pt idx="116871">439</cx:pt>
          <cx:pt idx="116872">411</cx:pt>
          <cx:pt idx="116873">367</cx:pt>
          <cx:pt idx="116874">332</cx:pt>
          <cx:pt idx="116875">360</cx:pt>
          <cx:pt idx="116876">323</cx:pt>
          <cx:pt idx="116877">179</cx:pt>
          <cx:pt idx="116878">119</cx:pt>
          <cx:pt idx="116879">60</cx:pt>
          <cx:pt idx="116880">44</cx:pt>
          <cx:pt idx="116881">49</cx:pt>
          <cx:pt idx="116882">80</cx:pt>
          <cx:pt idx="116883">110</cx:pt>
          <cx:pt idx="116884">231</cx:pt>
          <cx:pt idx="116885">394</cx:pt>
          <cx:pt idx="116886">374</cx:pt>
          <cx:pt idx="116887">373</cx:pt>
          <cx:pt idx="116888">453</cx:pt>
          <cx:pt idx="116889">478</cx:pt>
          <cx:pt idx="116890">490</cx:pt>
          <cx:pt idx="116891">454</cx:pt>
          <cx:pt idx="116892">416</cx:pt>
          <cx:pt idx="116893">418</cx:pt>
          <cx:pt idx="116894">423</cx:pt>
          <cx:pt idx="116895">445</cx:pt>
          <cx:pt idx="116896">443</cx:pt>
          <cx:pt idx="116897">398</cx:pt>
          <cx:pt idx="116898">354</cx:pt>
          <cx:pt idx="116899">367</cx:pt>
          <cx:pt idx="116900">327</cx:pt>
          <cx:pt idx="116901">206</cx:pt>
          <cx:pt idx="116902">124</cx:pt>
          <cx:pt idx="116903">53</cx:pt>
          <cx:pt idx="116904">42</cx:pt>
          <cx:pt idx="116905">46</cx:pt>
          <cx:pt idx="116906">91</cx:pt>
          <cx:pt idx="116907">125</cx:pt>
          <cx:pt idx="116908">244</cx:pt>
          <cx:pt idx="116909">418</cx:pt>
          <cx:pt idx="116910">394</cx:pt>
          <cx:pt idx="116911">411</cx:pt>
          <cx:pt idx="116912">468</cx:pt>
          <cx:pt idx="116913">496</cx:pt>
          <cx:pt idx="116914">487</cx:pt>
          <cx:pt idx="116915">457</cx:pt>
          <cx:pt idx="116916">433</cx:pt>
          <cx:pt idx="116917">453</cx:pt>
          <cx:pt idx="116918">457</cx:pt>
          <cx:pt idx="116919">450</cx:pt>
          <cx:pt idx="116920">452</cx:pt>
          <cx:pt idx="116921">421</cx:pt>
          <cx:pt idx="116922">390</cx:pt>
          <cx:pt idx="116923">399</cx:pt>
          <cx:pt idx="116924">342</cx:pt>
          <cx:pt idx="116925">203</cx:pt>
          <cx:pt idx="116926">133</cx:pt>
          <cx:pt idx="116927">73</cx:pt>
          <cx:pt idx="116928">41</cx:pt>
          <cx:pt idx="116929">32</cx:pt>
          <cx:pt idx="116930">51</cx:pt>
          <cx:pt idx="116931">115</cx:pt>
          <cx:pt idx="116932">260</cx:pt>
          <cx:pt idx="116933">379</cx:pt>
          <cx:pt idx="116934">383</cx:pt>
          <cx:pt idx="116935">375</cx:pt>
          <cx:pt idx="116936">377</cx:pt>
          <cx:pt idx="116937">448</cx:pt>
          <cx:pt idx="116938">486</cx:pt>
          <cx:pt idx="116939">437</cx:pt>
          <cx:pt idx="116940">400</cx:pt>
          <cx:pt idx="116941">441</cx:pt>
          <cx:pt idx="116942">404</cx:pt>
          <cx:pt idx="116943">437</cx:pt>
          <cx:pt idx="116944">426</cx:pt>
          <cx:pt idx="116945">399</cx:pt>
          <cx:pt idx="116946">351</cx:pt>
          <cx:pt idx="116947">326</cx:pt>
          <cx:pt idx="116948">298</cx:pt>
          <cx:pt idx="116949">204</cx:pt>
          <cx:pt idx="116950">154</cx:pt>
          <cx:pt idx="116951">106</cx:pt>
          <cx:pt idx="116952">56</cx:pt>
          <cx:pt idx="116953">35</cx:pt>
          <cx:pt idx="116954">57</cx:pt>
          <cx:pt idx="116955">109</cx:pt>
          <cx:pt idx="116956">223</cx:pt>
          <cx:pt idx="116957">344</cx:pt>
          <cx:pt idx="116958">352</cx:pt>
          <cx:pt idx="116959">392</cx:pt>
          <cx:pt idx="116960">399</cx:pt>
          <cx:pt idx="116961">431</cx:pt>
          <cx:pt idx="116962">461</cx:pt>
          <cx:pt idx="116963">428</cx:pt>
          <cx:pt idx="116964">397</cx:pt>
          <cx:pt idx="116965">463</cx:pt>
          <cx:pt idx="116966">422</cx:pt>
          <cx:pt idx="116967">422</cx:pt>
          <cx:pt idx="116968">435</cx:pt>
          <cx:pt idx="116969">412</cx:pt>
          <cx:pt idx="116970">406</cx:pt>
          <cx:pt idx="116971">401</cx:pt>
          <cx:pt idx="116972">342</cx:pt>
          <cx:pt idx="116973">208</cx:pt>
          <cx:pt idx="116974">131</cx:pt>
          <cx:pt idx="116975">71</cx:pt>
          <cx:pt idx="116976">51</cx:pt>
          <cx:pt idx="116977">35</cx:pt>
          <cx:pt idx="116978">69</cx:pt>
          <cx:pt idx="116979">107</cx:pt>
          <cx:pt idx="116980">236</cx:pt>
          <cx:pt idx="116981">396</cx:pt>
          <cx:pt idx="116982">373</cx:pt>
          <cx:pt idx="116983">377</cx:pt>
          <cx:pt idx="116984">423</cx:pt>
          <cx:pt idx="116985">467</cx:pt>
          <cx:pt idx="116986">454</cx:pt>
          <cx:pt idx="116987">427</cx:pt>
          <cx:pt idx="116988">417</cx:pt>
          <cx:pt idx="116989">428</cx:pt>
          <cx:pt idx="116990">416</cx:pt>
          <cx:pt idx="116991">423</cx:pt>
          <cx:pt idx="116992">427</cx:pt>
          <cx:pt idx="116993">371</cx:pt>
          <cx:pt idx="116994">379</cx:pt>
          <cx:pt idx="116995">369</cx:pt>
          <cx:pt idx="116996">310</cx:pt>
          <cx:pt idx="116997">193</cx:pt>
          <cx:pt idx="116998">112</cx:pt>
          <cx:pt idx="116999">58</cx:pt>
          <cx:pt idx="117000">35</cx:pt>
          <cx:pt idx="117001">48</cx:pt>
          <cx:pt idx="117002">85</cx:pt>
          <cx:pt idx="117003">118</cx:pt>
          <cx:pt idx="117004">252</cx:pt>
          <cx:pt idx="117005">374</cx:pt>
          <cx:pt idx="117006">367</cx:pt>
          <cx:pt idx="117007">359</cx:pt>
          <cx:pt idx="117008">393</cx:pt>
          <cx:pt idx="117009">405</cx:pt>
          <cx:pt idx="117010">387</cx:pt>
          <cx:pt idx="117011">403</cx:pt>
          <cx:pt idx="117012">371</cx:pt>
          <cx:pt idx="117013">404</cx:pt>
          <cx:pt idx="117014">387</cx:pt>
          <cx:pt idx="117015">413</cx:pt>
          <cx:pt idx="117016">453</cx:pt>
          <cx:pt idx="117017">393</cx:pt>
          <cx:pt idx="117018">369</cx:pt>
          <cx:pt idx="117019">378</cx:pt>
          <cx:pt idx="117020">345</cx:pt>
          <cx:pt idx="117021">193</cx:pt>
          <cx:pt idx="117022">132</cx:pt>
          <cx:pt idx="117023">60</cx:pt>
          <cx:pt idx="117024">38</cx:pt>
          <cx:pt idx="117025">44</cx:pt>
          <cx:pt idx="117026">76</cx:pt>
          <cx:pt idx="117027">122</cx:pt>
          <cx:pt idx="117028">233</cx:pt>
          <cx:pt idx="117029">385</cx:pt>
          <cx:pt idx="117030">348</cx:pt>
          <cx:pt idx="117031">371</cx:pt>
          <cx:pt idx="117032">439</cx:pt>
          <cx:pt idx="117033">471</cx:pt>
          <cx:pt idx="117034">482</cx:pt>
          <cx:pt idx="117035">472</cx:pt>
          <cx:pt idx="117036">419</cx:pt>
          <cx:pt idx="117037">431</cx:pt>
          <cx:pt idx="117038">437</cx:pt>
          <cx:pt idx="117039">438</cx:pt>
          <cx:pt idx="117040">435</cx:pt>
          <cx:pt idx="117041">383</cx:pt>
          <cx:pt idx="117042">362</cx:pt>
          <cx:pt idx="117043">375</cx:pt>
          <cx:pt idx="117044">333</cx:pt>
          <cx:pt idx="117045">208</cx:pt>
          <cx:pt idx="117046">132</cx:pt>
          <cx:pt idx="117047">61</cx:pt>
          <cx:pt idx="117048">40</cx:pt>
          <cx:pt idx="117049">41</cx:pt>
          <cx:pt idx="117050">82</cx:pt>
          <cx:pt idx="117051">122</cx:pt>
          <cx:pt idx="117052">219</cx:pt>
          <cx:pt idx="117053">382</cx:pt>
          <cx:pt idx="117054">378</cx:pt>
          <cx:pt idx="117055">384</cx:pt>
          <cx:pt idx="117056">445</cx:pt>
          <cx:pt idx="117057">451</cx:pt>
          <cx:pt idx="117058">445</cx:pt>
          <cx:pt idx="117059">428</cx:pt>
          <cx:pt idx="117060">366</cx:pt>
          <cx:pt idx="117061">399</cx:pt>
          <cx:pt idx="117062">406</cx:pt>
          <cx:pt idx="117063">408</cx:pt>
          <cx:pt idx="117064">398</cx:pt>
          <cx:pt idx="117065">381</cx:pt>
          <cx:pt idx="117066">352</cx:pt>
          <cx:pt idx="117067">397</cx:pt>
          <cx:pt idx="117068">342</cx:pt>
          <cx:pt idx="117069">191</cx:pt>
          <cx:pt idx="117070">109</cx:pt>
          <cx:pt idx="117071">60</cx:pt>
          <cx:pt idx="117072">35</cx:pt>
          <cx:pt idx="117073">50</cx:pt>
          <cx:pt idx="117074">99</cx:pt>
          <cx:pt idx="117075">117</cx:pt>
          <cx:pt idx="117076">210</cx:pt>
          <cx:pt idx="117077">382</cx:pt>
          <cx:pt idx="117078">381</cx:pt>
          <cx:pt idx="117079">383</cx:pt>
          <cx:pt idx="117080">434</cx:pt>
          <cx:pt idx="117081">470</cx:pt>
          <cx:pt idx="117082">488</cx:pt>
          <cx:pt idx="117083">457</cx:pt>
          <cx:pt idx="117084">409</cx:pt>
          <cx:pt idx="117085">442</cx:pt>
          <cx:pt idx="117086">425</cx:pt>
          <cx:pt idx="117087">441</cx:pt>
          <cx:pt idx="117088">414</cx:pt>
          <cx:pt idx="117089">388</cx:pt>
          <cx:pt idx="117090">377</cx:pt>
          <cx:pt idx="117091">365</cx:pt>
          <cx:pt idx="117092">299</cx:pt>
          <cx:pt idx="117093">201</cx:pt>
          <cx:pt idx="117094">128</cx:pt>
          <cx:pt idx="117095">72</cx:pt>
          <cx:pt idx="117096">39</cx:pt>
          <cx:pt idx="117097">25</cx:pt>
          <cx:pt idx="117098">64</cx:pt>
          <cx:pt idx="117099">118</cx:pt>
          <cx:pt idx="117100">226</cx:pt>
          <cx:pt idx="117101">390</cx:pt>
          <cx:pt idx="117102">363</cx:pt>
          <cx:pt idx="117103">365</cx:pt>
          <cx:pt idx="117104">415</cx:pt>
          <cx:pt idx="117105">431</cx:pt>
          <cx:pt idx="117106">460</cx:pt>
          <cx:pt idx="117107">419</cx:pt>
          <cx:pt idx="117108">402</cx:pt>
          <cx:pt idx="117109">389</cx:pt>
          <cx:pt idx="117110">389</cx:pt>
          <cx:pt idx="117111">422</cx:pt>
          <cx:pt idx="117112">433</cx:pt>
          <cx:pt idx="117113">381</cx:pt>
          <cx:pt idx="117114">345</cx:pt>
          <cx:pt idx="117115">321</cx:pt>
          <cx:pt idx="117116">293</cx:pt>
          <cx:pt idx="117117">213</cx:pt>
          <cx:pt idx="117118">162</cx:pt>
          <cx:pt idx="117119">110</cx:pt>
          <cx:pt idx="117120">55</cx:pt>
          <cx:pt idx="117121">28</cx:pt>
          <cx:pt idx="117122">67</cx:pt>
          <cx:pt idx="117123">103</cx:pt>
          <cx:pt idx="117124">225</cx:pt>
          <cx:pt idx="117125">383</cx:pt>
          <cx:pt idx="117126">381</cx:pt>
          <cx:pt idx="117127">386</cx:pt>
          <cx:pt idx="117128">400</cx:pt>
          <cx:pt idx="117129">438</cx:pt>
          <cx:pt idx="117130">464</cx:pt>
          <cx:pt idx="117131">442</cx:pt>
          <cx:pt idx="117132">391</cx:pt>
          <cx:pt idx="117133">415</cx:pt>
          <cx:pt idx="117134">408</cx:pt>
          <cx:pt idx="117135">396</cx:pt>
          <cx:pt idx="117136">393</cx:pt>
          <cx:pt idx="117137">392</cx:pt>
          <cx:pt idx="117138">391</cx:pt>
          <cx:pt idx="117139">381</cx:pt>
          <cx:pt idx="117140">342</cx:pt>
          <cx:pt idx="117141">255</cx:pt>
          <cx:pt idx="117142">172</cx:pt>
          <cx:pt idx="117143">106</cx:pt>
          <cx:pt idx="117144">62</cx:pt>
          <cx:pt idx="117145">45</cx:pt>
          <cx:pt idx="117146">73</cx:pt>
          <cx:pt idx="117147">112</cx:pt>
          <cx:pt idx="117148">203</cx:pt>
          <cx:pt idx="117149">384</cx:pt>
          <cx:pt idx="117150">394</cx:pt>
          <cx:pt idx="117151">411</cx:pt>
          <cx:pt idx="117152">428</cx:pt>
          <cx:pt idx="117153">487</cx:pt>
          <cx:pt idx="117154">468</cx:pt>
          <cx:pt idx="117155">441</cx:pt>
          <cx:pt idx="117156">416</cx:pt>
          <cx:pt idx="117157">414</cx:pt>
          <cx:pt idx="117158">378</cx:pt>
          <cx:pt idx="117159">349</cx:pt>
          <cx:pt idx="117160">382</cx:pt>
          <cx:pt idx="117161">402</cx:pt>
          <cx:pt idx="117162">353</cx:pt>
          <cx:pt idx="117163">386</cx:pt>
          <cx:pt idx="117164">341</cx:pt>
          <cx:pt idx="117165">240</cx:pt>
          <cx:pt idx="117166">138</cx:pt>
          <cx:pt idx="117167">74</cx:pt>
          <cx:pt idx="117168">43</cx:pt>
          <cx:pt idx="117169">50</cx:pt>
          <cx:pt idx="117170">79</cx:pt>
          <cx:pt idx="117171">108</cx:pt>
          <cx:pt idx="117172">227</cx:pt>
          <cx:pt idx="117173">378</cx:pt>
          <cx:pt idx="117174">385</cx:pt>
          <cx:pt idx="117175">393</cx:pt>
          <cx:pt idx="117176">441</cx:pt>
          <cx:pt idx="117177">472</cx:pt>
          <cx:pt idx="117178">478</cx:pt>
          <cx:pt idx="117179">419</cx:pt>
          <cx:pt idx="117180">402</cx:pt>
          <cx:pt idx="117181">420</cx:pt>
          <cx:pt idx="117182">429</cx:pt>
          <cx:pt idx="117183">408</cx:pt>
          <cx:pt idx="117184">423</cx:pt>
          <cx:pt idx="117185">383</cx:pt>
          <cx:pt idx="117186">356</cx:pt>
          <cx:pt idx="117187">389</cx:pt>
          <cx:pt idx="117188">366</cx:pt>
          <cx:pt idx="117189">226</cx:pt>
          <cx:pt idx="117190">131</cx:pt>
          <cx:pt idx="117191">56</cx:pt>
          <cx:pt idx="117192">38</cx:pt>
          <cx:pt idx="117193">47</cx:pt>
          <cx:pt idx="117194">79</cx:pt>
          <cx:pt idx="117195">125</cx:pt>
          <cx:pt idx="117196">222</cx:pt>
          <cx:pt idx="117197">373</cx:pt>
          <cx:pt idx="117198">360</cx:pt>
          <cx:pt idx="117199">391</cx:pt>
          <cx:pt idx="117200">414</cx:pt>
          <cx:pt idx="117201">482</cx:pt>
          <cx:pt idx="117202">503</cx:pt>
          <cx:pt idx="117203">447</cx:pt>
          <cx:pt idx="117204">414</cx:pt>
          <cx:pt idx="117205">433</cx:pt>
          <cx:pt idx="117206">418</cx:pt>
          <cx:pt idx="117207">418</cx:pt>
          <cx:pt idx="117208">457</cx:pt>
          <cx:pt idx="117209">411</cx:pt>
          <cx:pt idx="117210">393</cx:pt>
          <cx:pt idx="117211">391</cx:pt>
          <cx:pt idx="117212">336</cx:pt>
          <cx:pt idx="117213">235</cx:pt>
          <cx:pt idx="117214">147</cx:pt>
          <cx:pt idx="117215">65</cx:pt>
          <cx:pt idx="117216">42</cx:pt>
          <cx:pt idx="117217">45</cx:pt>
          <cx:pt idx="117218">81</cx:pt>
          <cx:pt idx="117219">120</cx:pt>
          <cx:pt idx="117220">228</cx:pt>
          <cx:pt idx="117221">404</cx:pt>
          <cx:pt idx="117222">375</cx:pt>
          <cx:pt idx="117223">357</cx:pt>
          <cx:pt idx="117224">436</cx:pt>
          <cx:pt idx="117225">481</cx:pt>
          <cx:pt idx="117226">457</cx:pt>
          <cx:pt idx="117227">433</cx:pt>
          <cx:pt idx="117228">421</cx:pt>
          <cx:pt idx="117229">449</cx:pt>
          <cx:pt idx="117230">421</cx:pt>
          <cx:pt idx="117231">415</cx:pt>
          <cx:pt idx="117232">472</cx:pt>
          <cx:pt idx="117233">421</cx:pt>
          <cx:pt idx="117234">351</cx:pt>
          <cx:pt idx="117235">396</cx:pt>
          <cx:pt idx="117236">335</cx:pt>
          <cx:pt idx="117237">221</cx:pt>
          <cx:pt idx="117238">129</cx:pt>
          <cx:pt idx="117239">58</cx:pt>
          <cx:pt idx="117240">36</cx:pt>
          <cx:pt idx="117241">46</cx:pt>
          <cx:pt idx="117242">97</cx:pt>
          <cx:pt idx="117243">121</cx:pt>
          <cx:pt idx="117244">226</cx:pt>
          <cx:pt idx="117245">397</cx:pt>
          <cx:pt idx="117246">406</cx:pt>
          <cx:pt idx="117247">412</cx:pt>
          <cx:pt idx="117248">448</cx:pt>
          <cx:pt idx="117249">481</cx:pt>
          <cx:pt idx="117250">494</cx:pt>
          <cx:pt idx="117251">468</cx:pt>
          <cx:pt idx="117252">418</cx:pt>
          <cx:pt idx="117253">417</cx:pt>
          <cx:pt idx="117254">454</cx:pt>
          <cx:pt idx="117255">459</cx:pt>
          <cx:pt idx="117256">452</cx:pt>
          <cx:pt idx="117257">412</cx:pt>
          <cx:pt idx="117258">366</cx:pt>
          <cx:pt idx="117259">394</cx:pt>
          <cx:pt idx="117260">362</cx:pt>
          <cx:pt idx="117261">244</cx:pt>
          <cx:pt idx="117262">138</cx:pt>
          <cx:pt idx="117263">79</cx:pt>
          <cx:pt idx="117264">43</cx:pt>
          <cx:pt idx="117265">37</cx:pt>
          <cx:pt idx="117266">66</cx:pt>
          <cx:pt idx="117267">119</cx:pt>
          <cx:pt idx="117268">237</cx:pt>
          <cx:pt idx="117269">383</cx:pt>
          <cx:pt idx="117270">388</cx:pt>
          <cx:pt idx="117271">370</cx:pt>
          <cx:pt idx="117272">391</cx:pt>
          <cx:pt idx="117273">450</cx:pt>
          <cx:pt idx="117274">475</cx:pt>
          <cx:pt idx="117275">470</cx:pt>
          <cx:pt idx="117276">395</cx:pt>
          <cx:pt idx="117277">395</cx:pt>
          <cx:pt idx="117278">391</cx:pt>
          <cx:pt idx="117279">420</cx:pt>
          <cx:pt idx="117280">432</cx:pt>
          <cx:pt idx="117281">390</cx:pt>
          <cx:pt idx="117282">357</cx:pt>
          <cx:pt idx="117283">373</cx:pt>
          <cx:pt idx="117284">315</cx:pt>
          <cx:pt idx="117285">215</cx:pt>
          <cx:pt idx="117286">166</cx:pt>
          <cx:pt idx="117287">118</cx:pt>
          <cx:pt idx="117288">57</cx:pt>
          <cx:pt idx="117289">48</cx:pt>
          <cx:pt idx="117290">75</cx:pt>
          <cx:pt idx="117291">113</cx:pt>
          <cx:pt idx="117292">222</cx:pt>
          <cx:pt idx="117293">347</cx:pt>
          <cx:pt idx="117294">363</cx:pt>
          <cx:pt idx="117295">373</cx:pt>
          <cx:pt idx="117296">393</cx:pt>
          <cx:pt idx="117297">472</cx:pt>
          <cx:pt idx="117298">470</cx:pt>
          <cx:pt idx="117299">454</cx:pt>
          <cx:pt idx="117300">417</cx:pt>
          <cx:pt idx="117301">454</cx:pt>
          <cx:pt idx="117302">397</cx:pt>
          <cx:pt idx="117303">436</cx:pt>
          <cx:pt idx="117304">429</cx:pt>
          <cx:pt idx="117305">421</cx:pt>
          <cx:pt idx="117306">364</cx:pt>
          <cx:pt idx="117307">376</cx:pt>
          <cx:pt idx="117308">319</cx:pt>
          <cx:pt idx="117309">189</cx:pt>
          <cx:pt idx="117310">138</cx:pt>
          <cx:pt idx="117311">82</cx:pt>
          <cx:pt idx="117312">52</cx:pt>
          <cx:pt idx="117313">55</cx:pt>
          <cx:pt idx="117314">73</cx:pt>
          <cx:pt idx="117315">107</cx:pt>
          <cx:pt idx="117316">235</cx:pt>
          <cx:pt idx="117317">368</cx:pt>
          <cx:pt idx="117318">386</cx:pt>
          <cx:pt idx="117319">382</cx:pt>
          <cx:pt idx="117320">429</cx:pt>
          <cx:pt idx="117321">490</cx:pt>
          <cx:pt idx="117322">473</cx:pt>
          <cx:pt idx="117323">444</cx:pt>
          <cx:pt idx="117324">419</cx:pt>
          <cx:pt idx="117325">447</cx:pt>
          <cx:pt idx="117326">429</cx:pt>
          <cx:pt idx="117327">402</cx:pt>
          <cx:pt idx="117328">405</cx:pt>
          <cx:pt idx="117329">400</cx:pt>
          <cx:pt idx="117330">364</cx:pt>
          <cx:pt idx="117331">396</cx:pt>
          <cx:pt idx="117332">363</cx:pt>
          <cx:pt idx="117333">238</cx:pt>
          <cx:pt idx="117334">136</cx:pt>
          <cx:pt idx="117335">83</cx:pt>
          <cx:pt idx="117336">52</cx:pt>
          <cx:pt idx="117337">51</cx:pt>
          <cx:pt idx="117338">101</cx:pt>
          <cx:pt idx="117339">131</cx:pt>
          <cx:pt idx="117340">218</cx:pt>
          <cx:pt idx="117341">366</cx:pt>
          <cx:pt idx="117342">407</cx:pt>
          <cx:pt idx="117343">415</cx:pt>
          <cx:pt idx="117344">429</cx:pt>
          <cx:pt idx="117345">463</cx:pt>
          <cx:pt idx="117346">473</cx:pt>
          <cx:pt idx="117347">447</cx:pt>
          <cx:pt idx="117348">416</cx:pt>
          <cx:pt idx="117349">410</cx:pt>
          <cx:pt idx="117350">436</cx:pt>
          <cx:pt idx="117351">389</cx:pt>
          <cx:pt idx="117352">407</cx:pt>
          <cx:pt idx="117353">417</cx:pt>
          <cx:pt idx="117354">398</cx:pt>
          <cx:pt idx="117355">403</cx:pt>
          <cx:pt idx="117356">347</cx:pt>
          <cx:pt idx="117357">279</cx:pt>
          <cx:pt idx="117358">193</cx:pt>
          <cx:pt idx="117359">107</cx:pt>
          <cx:pt idx="117360">61</cx:pt>
          <cx:pt idx="117361">69</cx:pt>
          <cx:pt idx="117362">98</cx:pt>
          <cx:pt idx="117363">116</cx:pt>
          <cx:pt idx="117364">225</cx:pt>
          <cx:pt idx="117365">377</cx:pt>
          <cx:pt idx="117366">371</cx:pt>
          <cx:pt idx="117367">397</cx:pt>
          <cx:pt idx="117368">428</cx:pt>
          <cx:pt idx="117369">483</cx:pt>
          <cx:pt idx="117370">482</cx:pt>
          <cx:pt idx="117371">459</cx:pt>
          <cx:pt idx="117372">421</cx:pt>
          <cx:pt idx="117373">429</cx:pt>
          <cx:pt idx="117374">426</cx:pt>
          <cx:pt idx="117375">387</cx:pt>
          <cx:pt idx="117376">413</cx:pt>
          <cx:pt idx="117377">390</cx:pt>
          <cx:pt idx="117378">367</cx:pt>
          <cx:pt idx="117379">350</cx:pt>
          <cx:pt idx="117380">324</cx:pt>
          <cx:pt idx="117381">263</cx:pt>
          <cx:pt idx="117382">162</cx:pt>
          <cx:pt idx="117383">93</cx:pt>
          <cx:pt idx="117384">44</cx:pt>
          <cx:pt idx="117385">51</cx:pt>
          <cx:pt idx="117386">97</cx:pt>
          <cx:pt idx="117387">122</cx:pt>
          <cx:pt idx="117388">218</cx:pt>
          <cx:pt idx="117389">357</cx:pt>
          <cx:pt idx="117390">326</cx:pt>
          <cx:pt idx="117391">338</cx:pt>
          <cx:pt idx="117392">394</cx:pt>
          <cx:pt idx="117393">477</cx:pt>
          <cx:pt idx="117394">475</cx:pt>
          <cx:pt idx="117395">437</cx:pt>
          <cx:pt idx="117396">391</cx:pt>
          <cx:pt idx="117397">387</cx:pt>
          <cx:pt idx="117398">377</cx:pt>
          <cx:pt idx="117399">377</cx:pt>
          <cx:pt idx="117400">403</cx:pt>
          <cx:pt idx="117401">373</cx:pt>
          <cx:pt idx="117402">335</cx:pt>
          <cx:pt idx="117403">369</cx:pt>
          <cx:pt idx="117404">329</cx:pt>
          <cx:pt idx="117405">250</cx:pt>
          <cx:pt idx="117406">146</cx:pt>
          <cx:pt idx="117407">85</cx:pt>
          <cx:pt idx="117408">51</cx:pt>
          <cx:pt idx="117409">43</cx:pt>
          <cx:pt idx="117410">97</cx:pt>
          <cx:pt idx="117411">139</cx:pt>
          <cx:pt idx="117412">217</cx:pt>
          <cx:pt idx="117413">370</cx:pt>
          <cx:pt idx="117414">372</cx:pt>
          <cx:pt idx="117415">391</cx:pt>
          <cx:pt idx="117416">430</cx:pt>
          <cx:pt idx="117417">469</cx:pt>
          <cx:pt idx="117418">515</cx:pt>
          <cx:pt idx="117419">447</cx:pt>
          <cx:pt idx="117420">416</cx:pt>
          <cx:pt idx="117421">429</cx:pt>
          <cx:pt idx="117422">429</cx:pt>
          <cx:pt idx="117423">440</cx:pt>
          <cx:pt idx="117424">441</cx:pt>
          <cx:pt idx="117425">398</cx:pt>
          <cx:pt idx="117426">355</cx:pt>
          <cx:pt idx="117427">375</cx:pt>
          <cx:pt idx="117428">359</cx:pt>
          <cx:pt idx="117429">254</cx:pt>
          <cx:pt idx="117430">153</cx:pt>
          <cx:pt idx="117431">89</cx:pt>
          <cx:pt idx="117432">53</cx:pt>
          <cx:pt idx="117433">40</cx:pt>
          <cx:pt idx="117434">72</cx:pt>
          <cx:pt idx="117435">139</cx:pt>
          <cx:pt idx="117436">224</cx:pt>
          <cx:pt idx="117437">362</cx:pt>
          <cx:pt idx="117438">373</cx:pt>
          <cx:pt idx="117439">383</cx:pt>
          <cx:pt idx="117440">390</cx:pt>
          <cx:pt idx="117441">433</cx:pt>
          <cx:pt idx="117442">476</cx:pt>
          <cx:pt idx="117443">436</cx:pt>
          <cx:pt idx="117444">423</cx:pt>
          <cx:pt idx="117445">397</cx:pt>
          <cx:pt idx="117446">377</cx:pt>
          <cx:pt idx="117447">394</cx:pt>
          <cx:pt idx="117448">420</cx:pt>
          <cx:pt idx="117449">410</cx:pt>
          <cx:pt idx="117450">345</cx:pt>
          <cx:pt idx="117451">338</cx:pt>
          <cx:pt idx="117452">294</cx:pt>
          <cx:pt idx="117453">217</cx:pt>
          <cx:pt idx="117454">176</cx:pt>
          <cx:pt idx="117455">144</cx:pt>
          <cx:pt idx="117456">105</cx:pt>
          <cx:pt idx="117457">77</cx:pt>
          <cx:pt idx="117458">90</cx:pt>
          <cx:pt idx="117459">131</cx:pt>
          <cx:pt idx="117460">211</cx:pt>
          <cx:pt idx="117461">346</cx:pt>
          <cx:pt idx="117462">355</cx:pt>
          <cx:pt idx="117463">359</cx:pt>
          <cx:pt idx="117464">360</cx:pt>
          <cx:pt idx="117465">445</cx:pt>
          <cx:pt idx="117466">461</cx:pt>
          <cx:pt idx="117467">429</cx:pt>
          <cx:pt idx="117468">383</cx:pt>
          <cx:pt idx="117469">405</cx:pt>
          <cx:pt idx="117470">365</cx:pt>
          <cx:pt idx="117471">373</cx:pt>
          <cx:pt idx="117472">366</cx:pt>
          <cx:pt idx="117473">379</cx:pt>
          <cx:pt idx="117474">361</cx:pt>
          <cx:pt idx="117475">346</cx:pt>
          <cx:pt idx="117476">335</cx:pt>
          <cx:pt idx="117477">254</cx:pt>
          <cx:pt idx="117478">177</cx:pt>
          <cx:pt idx="117479">146</cx:pt>
          <cx:pt idx="117480">98</cx:pt>
          <cx:pt idx="117481">61</cx:pt>
          <cx:pt idx="117482">73</cx:pt>
          <cx:pt idx="117483">118</cx:pt>
          <cx:pt idx="117484">233</cx:pt>
          <cx:pt idx="117485">390</cx:pt>
          <cx:pt idx="117486">366</cx:pt>
          <cx:pt idx="117487">368</cx:pt>
          <cx:pt idx="117488">407</cx:pt>
          <cx:pt idx="117489">452</cx:pt>
          <cx:pt idx="117490">462</cx:pt>
          <cx:pt idx="117491">442</cx:pt>
          <cx:pt idx="117492">409</cx:pt>
          <cx:pt idx="117493">423</cx:pt>
          <cx:pt idx="117494">426</cx:pt>
          <cx:pt idx="117495">409</cx:pt>
          <cx:pt idx="117496">438</cx:pt>
          <cx:pt idx="117497">394</cx:pt>
          <cx:pt idx="117498">372</cx:pt>
          <cx:pt idx="117499">393</cx:pt>
          <cx:pt idx="117500">329</cx:pt>
          <cx:pt idx="117501">236</cx:pt>
          <cx:pt idx="117502">169</cx:pt>
          <cx:pt idx="117503">101</cx:pt>
          <cx:pt idx="117504">50</cx:pt>
          <cx:pt idx="117505">34</cx:pt>
          <cx:pt idx="117506">83</cx:pt>
          <cx:pt idx="117507">116</cx:pt>
          <cx:pt idx="117508">207</cx:pt>
          <cx:pt idx="117509">373</cx:pt>
          <cx:pt idx="117510">362</cx:pt>
          <cx:pt idx="117511">364</cx:pt>
          <cx:pt idx="117512">388</cx:pt>
          <cx:pt idx="117513">405</cx:pt>
          <cx:pt idx="117514">446</cx:pt>
          <cx:pt idx="117515">414</cx:pt>
          <cx:pt idx="117516">370</cx:pt>
          <cx:pt idx="117517">370</cx:pt>
          <cx:pt idx="117518">371</cx:pt>
          <cx:pt idx="117519">359</cx:pt>
          <cx:pt idx="117520">379</cx:pt>
          <cx:pt idx="117521">354</cx:pt>
          <cx:pt idx="117522">347</cx:pt>
          <cx:pt idx="117523">341</cx:pt>
          <cx:pt idx="117524">333</cx:pt>
          <cx:pt idx="117525">254</cx:pt>
          <cx:pt idx="117526">173</cx:pt>
          <cx:pt idx="117527">128</cx:pt>
          <cx:pt idx="117528">77</cx:pt>
          <cx:pt idx="117529">47</cx:pt>
          <cx:pt idx="117530">99</cx:pt>
          <cx:pt idx="117531">129</cx:pt>
          <cx:pt idx="117532">207</cx:pt>
          <cx:pt idx="117533">338</cx:pt>
          <cx:pt idx="117534">316</cx:pt>
          <cx:pt idx="117535">358</cx:pt>
          <cx:pt idx="117536">449</cx:pt>
          <cx:pt idx="117537">442</cx:pt>
          <cx:pt idx="117538">467</cx:pt>
          <cx:pt idx="117539">428</cx:pt>
          <cx:pt idx="117540">393</cx:pt>
          <cx:pt idx="117541">407</cx:pt>
          <cx:pt idx="117542">405</cx:pt>
          <cx:pt idx="117543">413</cx:pt>
          <cx:pt idx="117544">431</cx:pt>
          <cx:pt idx="117545">382</cx:pt>
          <cx:pt idx="117546">363</cx:pt>
          <cx:pt idx="117547">346</cx:pt>
          <cx:pt idx="117548">323</cx:pt>
          <cx:pt idx="117549">256</cx:pt>
          <cx:pt idx="117550">168</cx:pt>
          <cx:pt idx="117551">109</cx:pt>
          <cx:pt idx="117552">65</cx:pt>
          <cx:pt idx="117553">52</cx:pt>
          <cx:pt idx="117554">78</cx:pt>
          <cx:pt idx="117555">119</cx:pt>
          <cx:pt idx="117556">201</cx:pt>
          <cx:pt idx="117557">356</cx:pt>
          <cx:pt idx="117558">337</cx:pt>
          <cx:pt idx="117559">348</cx:pt>
          <cx:pt idx="117560">409</cx:pt>
          <cx:pt idx="117561">463</cx:pt>
          <cx:pt idx="117562">481</cx:pt>
          <cx:pt idx="117563">404</cx:pt>
          <cx:pt idx="117564">388</cx:pt>
          <cx:pt idx="117565">369</cx:pt>
          <cx:pt idx="117566">370</cx:pt>
          <cx:pt idx="117567">374</cx:pt>
          <cx:pt idx="117568">352</cx:pt>
          <cx:pt idx="117569">337</cx:pt>
          <cx:pt idx="117570">333</cx:pt>
          <cx:pt idx="117571">319</cx:pt>
          <cx:pt idx="117572">307</cx:pt>
          <cx:pt idx="117573">255</cx:pt>
          <cx:pt idx="117574">189</cx:pt>
          <cx:pt idx="117575">132</cx:pt>
          <cx:pt idx="117576">76</cx:pt>
          <cx:pt idx="117577">47</cx:pt>
          <cx:pt idx="117578">86</cx:pt>
          <cx:pt idx="117579">126</cx:pt>
          <cx:pt idx="117580">185</cx:pt>
          <cx:pt idx="117581">335</cx:pt>
          <cx:pt idx="117582">322</cx:pt>
          <cx:pt idx="117583">368</cx:pt>
          <cx:pt idx="117584">392</cx:pt>
          <cx:pt idx="117585">452</cx:pt>
          <cx:pt idx="117586">456</cx:pt>
          <cx:pt idx="117587">429</cx:pt>
          <cx:pt idx="117588">382</cx:pt>
          <cx:pt idx="117589">424</cx:pt>
          <cx:pt idx="117590">430</cx:pt>
          <cx:pt idx="117591">441</cx:pt>
          <cx:pt idx="117592">414</cx:pt>
          <cx:pt idx="117593">397</cx:pt>
          <cx:pt idx="117594">366</cx:pt>
          <cx:pt idx="117595">354</cx:pt>
          <cx:pt idx="117596">341</cx:pt>
          <cx:pt idx="117597">259</cx:pt>
          <cx:pt idx="117598">173</cx:pt>
          <cx:pt idx="117599">127</cx:pt>
          <cx:pt idx="117600">66</cx:pt>
          <cx:pt idx="117601">46</cx:pt>
          <cx:pt idx="117602">67</cx:pt>
          <cx:pt idx="117603">128</cx:pt>
          <cx:pt idx="117604">213</cx:pt>
          <cx:pt idx="117605">365</cx:pt>
          <cx:pt idx="117606">337</cx:pt>
          <cx:pt idx="117607">361</cx:pt>
          <cx:pt idx="117608">386</cx:pt>
          <cx:pt idx="117609">435</cx:pt>
          <cx:pt idx="117610">466</cx:pt>
          <cx:pt idx="117611">427</cx:pt>
          <cx:pt idx="117612">378</cx:pt>
          <cx:pt idx="117613">385</cx:pt>
          <cx:pt idx="117614">390</cx:pt>
          <cx:pt idx="117615">406</cx:pt>
          <cx:pt idx="117616">410</cx:pt>
          <cx:pt idx="117617">374</cx:pt>
          <cx:pt idx="117618">348</cx:pt>
          <cx:pt idx="117619">330</cx:pt>
          <cx:pt idx="117620">351</cx:pt>
          <cx:pt idx="117621">236</cx:pt>
          <cx:pt idx="117622">160</cx:pt>
          <cx:pt idx="117623">126</cx:pt>
          <cx:pt idx="117624">77</cx:pt>
          <cx:pt idx="117625">51</cx:pt>
          <cx:pt idx="117626">71</cx:pt>
          <cx:pt idx="117627">119</cx:pt>
          <cx:pt idx="117628">197</cx:pt>
          <cx:pt idx="117629">363</cx:pt>
          <cx:pt idx="117630">336</cx:pt>
          <cx:pt idx="117631">369</cx:pt>
          <cx:pt idx="117632">383</cx:pt>
          <cx:pt idx="117633">433</cx:pt>
          <cx:pt idx="117634">453</cx:pt>
          <cx:pt idx="117635">394</cx:pt>
          <cx:pt idx="117636">407</cx:pt>
          <cx:pt idx="117637">442</cx:pt>
          <cx:pt idx="117638">426</cx:pt>
          <cx:pt idx="117639">425</cx:pt>
          <cx:pt idx="117640">422</cx:pt>
          <cx:pt idx="117641">436</cx:pt>
          <cx:pt idx="117642">365</cx:pt>
          <cx:pt idx="117643">380</cx:pt>
          <cx:pt idx="117644">342</cx:pt>
          <cx:pt idx="117645">226</cx:pt>
          <cx:pt idx="117646">157</cx:pt>
          <cx:pt idx="117647">100</cx:pt>
          <cx:pt idx="117648">78</cx:pt>
          <cx:pt idx="117649">59</cx:pt>
          <cx:pt idx="117650">78</cx:pt>
          <cx:pt idx="117651">119</cx:pt>
          <cx:pt idx="117652">214</cx:pt>
          <cx:pt idx="117653">374</cx:pt>
          <cx:pt idx="117654">379</cx:pt>
          <cx:pt idx="117655">368</cx:pt>
          <cx:pt idx="117656">414</cx:pt>
          <cx:pt idx="117657">423</cx:pt>
          <cx:pt idx="117658">437</cx:pt>
          <cx:pt idx="117659">420</cx:pt>
          <cx:pt idx="117660">430</cx:pt>
          <cx:pt idx="117661">420</cx:pt>
          <cx:pt idx="117662">396</cx:pt>
          <cx:pt idx="117663">401</cx:pt>
          <cx:pt idx="117664">412</cx:pt>
          <cx:pt idx="117665">379</cx:pt>
          <cx:pt idx="117666">359</cx:pt>
          <cx:pt idx="117667">348</cx:pt>
          <cx:pt idx="117668">329</cx:pt>
          <cx:pt idx="117669">259</cx:pt>
          <cx:pt idx="117670">158</cx:pt>
          <cx:pt idx="117671">76</cx:pt>
          <cx:pt idx="117672">53</cx:pt>
          <cx:pt idx="117673">53</cx:pt>
          <cx:pt idx="117674">92</cx:pt>
          <cx:pt idx="117675">134</cx:pt>
          <cx:pt idx="117676">214</cx:pt>
          <cx:pt idx="117677">367</cx:pt>
          <cx:pt idx="117678">358</cx:pt>
          <cx:pt idx="117679">386</cx:pt>
          <cx:pt idx="117680">407</cx:pt>
          <cx:pt idx="117681">443</cx:pt>
          <cx:pt idx="117682">444</cx:pt>
          <cx:pt idx="117683">406</cx:pt>
          <cx:pt idx="117684">400</cx:pt>
          <cx:pt idx="117685">404</cx:pt>
          <cx:pt idx="117686">383</cx:pt>
          <cx:pt idx="117687">408</cx:pt>
          <cx:pt idx="117688">434</cx:pt>
          <cx:pt idx="117689">391</cx:pt>
          <cx:pt idx="117690">353</cx:pt>
          <cx:pt idx="117691">395</cx:pt>
          <cx:pt idx="117692">351</cx:pt>
          <cx:pt idx="117693">217</cx:pt>
          <cx:pt idx="117694">156</cx:pt>
          <cx:pt idx="117695">83</cx:pt>
          <cx:pt idx="117696">34</cx:pt>
          <cx:pt idx="117697">58</cx:pt>
          <cx:pt idx="117698">99</cx:pt>
          <cx:pt idx="117699">128</cx:pt>
          <cx:pt idx="117700">231</cx:pt>
          <cx:pt idx="117701">367</cx:pt>
          <cx:pt idx="117702">327</cx:pt>
          <cx:pt idx="117703">374</cx:pt>
          <cx:pt idx="117704">410</cx:pt>
          <cx:pt idx="117705">435</cx:pt>
          <cx:pt idx="117706">492</cx:pt>
          <cx:pt idx="117707">422</cx:pt>
          <cx:pt idx="117708">387</cx:pt>
          <cx:pt idx="117709">389</cx:pt>
          <cx:pt idx="117710">404</cx:pt>
          <cx:pt idx="117711">384</cx:pt>
          <cx:pt idx="117712">363</cx:pt>
          <cx:pt idx="117713">370</cx:pt>
          <cx:pt idx="117714">343</cx:pt>
          <cx:pt idx="117715">387</cx:pt>
          <cx:pt idx="117716">357</cx:pt>
          <cx:pt idx="117717">272</cx:pt>
          <cx:pt idx="117718">193</cx:pt>
          <cx:pt idx="117719">109</cx:pt>
          <cx:pt idx="117720">53</cx:pt>
          <cx:pt idx="117721">50</cx:pt>
          <cx:pt idx="117722">97</cx:pt>
          <cx:pt idx="117723">114</cx:pt>
          <cx:pt idx="117724">236</cx:pt>
          <cx:pt idx="117725">386</cx:pt>
          <cx:pt idx="117726">347</cx:pt>
          <cx:pt idx="117727">376</cx:pt>
          <cx:pt idx="117728">432</cx:pt>
          <cx:pt idx="117729">467</cx:pt>
          <cx:pt idx="117730">463</cx:pt>
          <cx:pt idx="117731">428</cx:pt>
          <cx:pt idx="117732">385</cx:pt>
          <cx:pt idx="117733">394</cx:pt>
          <cx:pt idx="117734">377</cx:pt>
          <cx:pt idx="117735">363</cx:pt>
          <cx:pt idx="117736">378</cx:pt>
          <cx:pt idx="117737">344</cx:pt>
          <cx:pt idx="117738">310</cx:pt>
          <cx:pt idx="117739">321</cx:pt>
          <cx:pt idx="117740">340</cx:pt>
          <cx:pt idx="117741">275</cx:pt>
          <cx:pt idx="117742">185</cx:pt>
          <cx:pt idx="117743">119</cx:pt>
          <cx:pt idx="117744">57</cx:pt>
          <cx:pt idx="117745">52</cx:pt>
          <cx:pt idx="117746">89</cx:pt>
          <cx:pt idx="117747">129</cx:pt>
          <cx:pt idx="117748">217</cx:pt>
          <cx:pt idx="117749">372</cx:pt>
          <cx:pt idx="117750">369</cx:pt>
          <cx:pt idx="117751">375</cx:pt>
          <cx:pt idx="117752">422</cx:pt>
          <cx:pt idx="117753">432</cx:pt>
          <cx:pt idx="117754">431</cx:pt>
          <cx:pt idx="117755">424</cx:pt>
          <cx:pt idx="117756">377</cx:pt>
          <cx:pt idx="117757">396</cx:pt>
          <cx:pt idx="117758">418</cx:pt>
          <cx:pt idx="117759">392</cx:pt>
          <cx:pt idx="117760">395</cx:pt>
          <cx:pt idx="117761">364</cx:pt>
          <cx:pt idx="117762">341</cx:pt>
          <cx:pt idx="117763">360</cx:pt>
          <cx:pt idx="117764">311</cx:pt>
          <cx:pt idx="117765">269</cx:pt>
          <cx:pt idx="117766">166</cx:pt>
          <cx:pt idx="117767">108</cx:pt>
          <cx:pt idx="117768">62</cx:pt>
          <cx:pt idx="117769">45</cx:pt>
          <cx:pt idx="117770">60</cx:pt>
          <cx:pt idx="117771">111</cx:pt>
          <cx:pt idx="117772">229</cx:pt>
          <cx:pt idx="117773">365</cx:pt>
          <cx:pt idx="117774">386</cx:pt>
          <cx:pt idx="117775">377</cx:pt>
          <cx:pt idx="117776">404</cx:pt>
          <cx:pt idx="117777">448</cx:pt>
          <cx:pt idx="117778">470</cx:pt>
          <cx:pt idx="117779">404</cx:pt>
          <cx:pt idx="117780">354</cx:pt>
          <cx:pt idx="117781">345</cx:pt>
          <cx:pt idx="117782">338</cx:pt>
          <cx:pt idx="117783">365</cx:pt>
          <cx:pt idx="117784">374</cx:pt>
          <cx:pt idx="117785">351</cx:pt>
          <cx:pt idx="117786">338</cx:pt>
          <cx:pt idx="117787">362</cx:pt>
          <cx:pt idx="117788">304</cx:pt>
          <cx:pt idx="117789">228</cx:pt>
          <cx:pt idx="117790">192</cx:pt>
          <cx:pt idx="117791">139</cx:pt>
          <cx:pt idx="117792">103</cx:pt>
          <cx:pt idx="117793">72</cx:pt>
          <cx:pt idx="117794">68</cx:pt>
          <cx:pt idx="117795">114</cx:pt>
          <cx:pt idx="117796">210</cx:pt>
          <cx:pt idx="117797">362</cx:pt>
          <cx:pt idx="117798">346</cx:pt>
          <cx:pt idx="117799">350</cx:pt>
          <cx:pt idx="117800">380</cx:pt>
          <cx:pt idx="117801">448</cx:pt>
          <cx:pt idx="117802">464</cx:pt>
          <cx:pt idx="117803">424</cx:pt>
          <cx:pt idx="117804">375</cx:pt>
          <cx:pt idx="117805">414</cx:pt>
          <cx:pt idx="117806">412</cx:pt>
          <cx:pt idx="117807">415</cx:pt>
          <cx:pt idx="117808">417</cx:pt>
          <cx:pt idx="117809">420</cx:pt>
          <cx:pt idx="117810">363</cx:pt>
          <cx:pt idx="117811">354</cx:pt>
          <cx:pt idx="117812">318</cx:pt>
          <cx:pt idx="117813">263</cx:pt>
          <cx:pt idx="117814">192</cx:pt>
          <cx:pt idx="117815">139</cx:pt>
          <cx:pt idx="117816">93</cx:pt>
          <cx:pt idx="117817">57</cx:pt>
          <cx:pt idx="117818">77</cx:pt>
          <cx:pt idx="117819">100</cx:pt>
          <cx:pt idx="117820">216</cx:pt>
          <cx:pt idx="117821">385</cx:pt>
          <cx:pt idx="117822">383</cx:pt>
          <cx:pt idx="117823">371</cx:pt>
          <cx:pt idx="117824">409</cx:pt>
          <cx:pt idx="117825">449</cx:pt>
          <cx:pt idx="117826">427</cx:pt>
          <cx:pt idx="117827">424</cx:pt>
          <cx:pt idx="117828">394</cx:pt>
          <cx:pt idx="117829">353</cx:pt>
          <cx:pt idx="117830">369</cx:pt>
          <cx:pt idx="117831">382</cx:pt>
          <cx:pt idx="117832">366</cx:pt>
          <cx:pt idx="117833">378</cx:pt>
          <cx:pt idx="117834">338</cx:pt>
          <cx:pt idx="117835">353</cx:pt>
          <cx:pt idx="117836">336</cx:pt>
          <cx:pt idx="117837">253</cx:pt>
          <cx:pt idx="117838">171</cx:pt>
          <cx:pt idx="117839">103</cx:pt>
          <cx:pt idx="117840">57</cx:pt>
          <cx:pt idx="117841">57</cx:pt>
          <cx:pt idx="117842">92</cx:pt>
          <cx:pt idx="117843">127</cx:pt>
          <cx:pt idx="117844">202</cx:pt>
          <cx:pt idx="117845">365</cx:pt>
          <cx:pt idx="117846">370</cx:pt>
          <cx:pt idx="117847">378</cx:pt>
          <cx:pt idx="117848">407</cx:pt>
          <cx:pt idx="117849">461</cx:pt>
          <cx:pt idx="117850">444</cx:pt>
          <cx:pt idx="117851">380</cx:pt>
          <cx:pt idx="117852">380</cx:pt>
          <cx:pt idx="117853">400</cx:pt>
          <cx:pt idx="117854">406</cx:pt>
          <cx:pt idx="117855">429</cx:pt>
          <cx:pt idx="117856">404</cx:pt>
          <cx:pt idx="117857">386</cx:pt>
          <cx:pt idx="117858">348</cx:pt>
          <cx:pt idx="117859">355</cx:pt>
          <cx:pt idx="117860">351</cx:pt>
          <cx:pt idx="117861">239</cx:pt>
          <cx:pt idx="117862">183</cx:pt>
          <cx:pt idx="117863">99</cx:pt>
          <cx:pt idx="117864">45</cx:pt>
          <cx:pt idx="117865">53</cx:pt>
          <cx:pt idx="117866">92</cx:pt>
          <cx:pt idx="117867">120</cx:pt>
          <cx:pt idx="117868">226</cx:pt>
          <cx:pt idx="117869">380</cx:pt>
          <cx:pt idx="117870">372</cx:pt>
          <cx:pt idx="117871">393</cx:pt>
          <cx:pt idx="117872">431</cx:pt>
          <cx:pt idx="117873">457</cx:pt>
          <cx:pt idx="117874">467</cx:pt>
          <cx:pt idx="117875">443</cx:pt>
          <cx:pt idx="117876">449</cx:pt>
          <cx:pt idx="117877">400</cx:pt>
          <cx:pt idx="117878">413</cx:pt>
          <cx:pt idx="117879">432</cx:pt>
          <cx:pt idx="117880">451</cx:pt>
          <cx:pt idx="117881">408</cx:pt>
          <cx:pt idx="117882">358</cx:pt>
          <cx:pt idx="117883">386</cx:pt>
          <cx:pt idx="117884">330</cx:pt>
          <cx:pt idx="117885">240</cx:pt>
          <cx:pt idx="117886">166</cx:pt>
          <cx:pt idx="117887">95</cx:pt>
          <cx:pt idx="117888">51</cx:pt>
          <cx:pt idx="117889">45</cx:pt>
          <cx:pt idx="117890">89</cx:pt>
          <cx:pt idx="117891">133</cx:pt>
          <cx:pt idx="117892">230</cx:pt>
          <cx:pt idx="117893">377</cx:pt>
          <cx:pt idx="117894">357</cx:pt>
          <cx:pt idx="117895">380</cx:pt>
          <cx:pt idx="117896">410</cx:pt>
          <cx:pt idx="117897">463</cx:pt>
          <cx:pt idx="117898">492</cx:pt>
          <cx:pt idx="117899">442</cx:pt>
          <cx:pt idx="117900">415</cx:pt>
          <cx:pt idx="117901">416</cx:pt>
          <cx:pt idx="117902">435</cx:pt>
          <cx:pt idx="117903">415</cx:pt>
          <cx:pt idx="117904">448</cx:pt>
          <cx:pt idx="117905">398</cx:pt>
          <cx:pt idx="117906">343</cx:pt>
          <cx:pt idx="117907">394</cx:pt>
          <cx:pt idx="117908">370</cx:pt>
          <cx:pt idx="117909">209</cx:pt>
          <cx:pt idx="117910">154</cx:pt>
          <cx:pt idx="117911">95</cx:pt>
          <cx:pt idx="117912">52</cx:pt>
          <cx:pt idx="117913">62</cx:pt>
          <cx:pt idx="117914">101</cx:pt>
          <cx:pt idx="117915">149</cx:pt>
          <cx:pt idx="117916">230</cx:pt>
          <cx:pt idx="117917">400</cx:pt>
          <cx:pt idx="117918">390</cx:pt>
          <cx:pt idx="117919">376</cx:pt>
          <cx:pt idx="117920">436</cx:pt>
          <cx:pt idx="117921">476</cx:pt>
          <cx:pt idx="117922">485</cx:pt>
          <cx:pt idx="117923">491</cx:pt>
          <cx:pt idx="117924">415</cx:pt>
          <cx:pt idx="117925">452</cx:pt>
          <cx:pt idx="117926">443</cx:pt>
          <cx:pt idx="117927">456</cx:pt>
          <cx:pt idx="117928">443</cx:pt>
          <cx:pt idx="117929">386</cx:pt>
          <cx:pt idx="117930">350</cx:pt>
          <cx:pt idx="117931">402</cx:pt>
          <cx:pt idx="117932">339</cx:pt>
          <cx:pt idx="117933">248</cx:pt>
          <cx:pt idx="117934">148</cx:pt>
          <cx:pt idx="117935">77</cx:pt>
          <cx:pt idx="117936">48</cx:pt>
          <cx:pt idx="117937">39</cx:pt>
          <cx:pt idx="117938">85</cx:pt>
          <cx:pt idx="117939">135</cx:pt>
          <cx:pt idx="117940">219</cx:pt>
          <cx:pt idx="117941">399</cx:pt>
          <cx:pt idx="117942">357</cx:pt>
          <cx:pt idx="117943">360</cx:pt>
          <cx:pt idx="117944">417</cx:pt>
          <cx:pt idx="117945">469</cx:pt>
          <cx:pt idx="117946">453</cx:pt>
          <cx:pt idx="117947">425</cx:pt>
          <cx:pt idx="117948">415</cx:pt>
          <cx:pt idx="117949">419</cx:pt>
          <cx:pt idx="117950">413</cx:pt>
          <cx:pt idx="117951">413</cx:pt>
          <cx:pt idx="117952">419</cx:pt>
          <cx:pt idx="117953">370</cx:pt>
          <cx:pt idx="117954">340</cx:pt>
          <cx:pt idx="117955">372</cx:pt>
          <cx:pt idx="117956">321</cx:pt>
          <cx:pt idx="117957">244</cx:pt>
          <cx:pt idx="117958">175</cx:pt>
          <cx:pt idx="117959">110</cx:pt>
          <cx:pt idx="117960">72</cx:pt>
          <cx:pt idx="117961">56</cx:pt>
          <cx:pt idx="117962">80</cx:pt>
          <cx:pt idx="117963">123</cx:pt>
          <cx:pt idx="117964">229</cx:pt>
          <cx:pt idx="117965">351</cx:pt>
          <cx:pt idx="117966">344</cx:pt>
          <cx:pt idx="117967">365</cx:pt>
          <cx:pt idx="117968">367</cx:pt>
          <cx:pt idx="117969">452</cx:pt>
          <cx:pt idx="117970">480</cx:pt>
          <cx:pt idx="117971">450</cx:pt>
          <cx:pt idx="117972">413</cx:pt>
          <cx:pt idx="117973">448</cx:pt>
          <cx:pt idx="117974">428</cx:pt>
          <cx:pt idx="117975">428</cx:pt>
          <cx:pt idx="117976">431</cx:pt>
          <cx:pt idx="117977">367</cx:pt>
          <cx:pt idx="117978">262</cx:pt>
          <cx:pt idx="117979">372</cx:pt>
          <cx:pt idx="117980">348</cx:pt>
          <cx:pt idx="117981">232</cx:pt>
          <cx:pt idx="117982">141</cx:pt>
          <cx:pt idx="117983">104</cx:pt>
          <cx:pt idx="117984">98</cx:pt>
          <cx:pt idx="117985">48</cx:pt>
          <cx:pt idx="117986">81</cx:pt>
          <cx:pt idx="117987">121</cx:pt>
          <cx:pt idx="117988">228</cx:pt>
          <cx:pt idx="117989">400</cx:pt>
          <cx:pt idx="117990">410</cx:pt>
          <cx:pt idx="117991">374</cx:pt>
          <cx:pt idx="117992">430</cx:pt>
          <cx:pt idx="117993">445</cx:pt>
          <cx:pt idx="117994">443</cx:pt>
          <cx:pt idx="117995">434</cx:pt>
          <cx:pt idx="117996">401</cx:pt>
          <cx:pt idx="117997">414</cx:pt>
          <cx:pt idx="117998">432</cx:pt>
          <cx:pt idx="117999">428</cx:pt>
          <cx:pt idx="118000">444</cx:pt>
          <cx:pt idx="118001">383</cx:pt>
          <cx:pt idx="118002">344</cx:pt>
          <cx:pt idx="118003">386</cx:pt>
          <cx:pt idx="118004">336</cx:pt>
          <cx:pt idx="118005">240</cx:pt>
          <cx:pt idx="118006">141</cx:pt>
          <cx:pt idx="118007">80</cx:pt>
          <cx:pt idx="118008">51</cx:pt>
          <cx:pt idx="118009">53</cx:pt>
          <cx:pt idx="118010">93</cx:pt>
          <cx:pt idx="118011">141</cx:pt>
          <cx:pt idx="118012">220</cx:pt>
          <cx:pt idx="118013">316</cx:pt>
          <cx:pt idx="118014">283</cx:pt>
          <cx:pt idx="118015">297</cx:pt>
          <cx:pt idx="118016">399</cx:pt>
          <cx:pt idx="118017">443</cx:pt>
          <cx:pt idx="118018">451</cx:pt>
          <cx:pt idx="118019">424</cx:pt>
          <cx:pt idx="118020">391</cx:pt>
          <cx:pt idx="118021">409</cx:pt>
          <cx:pt idx="118022">431</cx:pt>
          <cx:pt idx="118023">415</cx:pt>
          <cx:pt idx="118024">461</cx:pt>
          <cx:pt idx="118025">385</cx:pt>
          <cx:pt idx="118026">344</cx:pt>
          <cx:pt idx="118027">383</cx:pt>
          <cx:pt idx="118028">350</cx:pt>
          <cx:pt idx="118029">222</cx:pt>
          <cx:pt idx="118030">154</cx:pt>
          <cx:pt idx="118031">92</cx:pt>
          <cx:pt idx="118032">37</cx:pt>
          <cx:pt idx="118033">50</cx:pt>
          <cx:pt idx="118034">98</cx:pt>
          <cx:pt idx="118035">134</cx:pt>
          <cx:pt idx="118036">241</cx:pt>
          <cx:pt idx="118037">380</cx:pt>
          <cx:pt idx="118038">368</cx:pt>
          <cx:pt idx="118039">389</cx:pt>
          <cx:pt idx="118040">435</cx:pt>
          <cx:pt idx="118041">452</cx:pt>
          <cx:pt idx="118042">465</cx:pt>
          <cx:pt idx="118043">403</cx:pt>
          <cx:pt idx="118044">372</cx:pt>
          <cx:pt idx="118045">426</cx:pt>
          <cx:pt idx="118046">426</cx:pt>
          <cx:pt idx="118047">432</cx:pt>
          <cx:pt idx="118048">446</cx:pt>
          <cx:pt idx="118049">403</cx:pt>
          <cx:pt idx="118050">354</cx:pt>
          <cx:pt idx="118051">396</cx:pt>
          <cx:pt idx="118052">342</cx:pt>
          <cx:pt idx="118053">230</cx:pt>
          <cx:pt idx="118054">159</cx:pt>
          <cx:pt idx="118055">89</cx:pt>
          <cx:pt idx="118056">54</cx:pt>
          <cx:pt idx="118057">47</cx:pt>
          <cx:pt idx="118058">89</cx:pt>
          <cx:pt idx="118059">137</cx:pt>
          <cx:pt idx="118060">231</cx:pt>
          <cx:pt idx="118061">398</cx:pt>
          <cx:pt idx="118062">379</cx:pt>
          <cx:pt idx="118063">368</cx:pt>
          <cx:pt idx="118064">437</cx:pt>
          <cx:pt idx="118065">447</cx:pt>
          <cx:pt idx="118066">484</cx:pt>
          <cx:pt idx="118067">447</cx:pt>
          <cx:pt idx="118068">414</cx:pt>
          <cx:pt idx="118069">406</cx:pt>
          <cx:pt idx="118070">414</cx:pt>
          <cx:pt idx="118071">423</cx:pt>
          <cx:pt idx="118072">438</cx:pt>
          <cx:pt idx="118073">426</cx:pt>
          <cx:pt idx="118074">356</cx:pt>
          <cx:pt idx="118075">373</cx:pt>
          <cx:pt idx="118076">384</cx:pt>
          <cx:pt idx="118077">255</cx:pt>
          <cx:pt idx="118078">167</cx:pt>
          <cx:pt idx="118079">106</cx:pt>
          <cx:pt idx="118080">68</cx:pt>
          <cx:pt idx="118081">57</cx:pt>
          <cx:pt idx="118082">97</cx:pt>
          <cx:pt idx="118083">159</cx:pt>
          <cx:pt idx="118084">234</cx:pt>
          <cx:pt idx="118085">383</cx:pt>
          <cx:pt idx="118086">373</cx:pt>
          <cx:pt idx="118087">359</cx:pt>
          <cx:pt idx="118088">415</cx:pt>
          <cx:pt idx="118089">462</cx:pt>
          <cx:pt idx="118090">481</cx:pt>
          <cx:pt idx="118091">490</cx:pt>
          <cx:pt idx="118092">432</cx:pt>
          <cx:pt idx="118093">425</cx:pt>
          <cx:pt idx="118094">444</cx:pt>
          <cx:pt idx="118095">467</cx:pt>
          <cx:pt idx="118096">447</cx:pt>
          <cx:pt idx="118097">422</cx:pt>
          <cx:pt idx="118098">382</cx:pt>
          <cx:pt idx="118099">399</cx:pt>
          <cx:pt idx="118100">377</cx:pt>
          <cx:pt idx="118101">267</cx:pt>
          <cx:pt idx="118102">179</cx:pt>
          <cx:pt idx="118103">101</cx:pt>
          <cx:pt idx="118104">41</cx:pt>
          <cx:pt idx="118105">40</cx:pt>
          <cx:pt idx="118106">83</cx:pt>
          <cx:pt idx="118107">147</cx:pt>
          <cx:pt idx="118108">230</cx:pt>
          <cx:pt idx="118109">357</cx:pt>
          <cx:pt idx="118110">384</cx:pt>
          <cx:pt idx="118111">362</cx:pt>
          <cx:pt idx="118112">383</cx:pt>
          <cx:pt idx="118113">436</cx:pt>
          <cx:pt idx="118114">470</cx:pt>
          <cx:pt idx="118115">452</cx:pt>
          <cx:pt idx="118116">413</cx:pt>
          <cx:pt idx="118117">424</cx:pt>
          <cx:pt idx="118118">397</cx:pt>
          <cx:pt idx="118119">422</cx:pt>
          <cx:pt idx="118120">434</cx:pt>
          <cx:pt idx="118121">410</cx:pt>
          <cx:pt idx="118122">345</cx:pt>
          <cx:pt idx="118123">373</cx:pt>
          <cx:pt idx="118124">327</cx:pt>
          <cx:pt idx="118125">254</cx:pt>
          <cx:pt idx="118126">197</cx:pt>
          <cx:pt idx="118127">143</cx:pt>
          <cx:pt idx="118128">86</cx:pt>
          <cx:pt idx="118129">47</cx:pt>
          <cx:pt idx="118130">70</cx:pt>
          <cx:pt idx="118131">124</cx:pt>
          <cx:pt idx="118132">212</cx:pt>
          <cx:pt idx="118133">369</cx:pt>
          <cx:pt idx="118134">349</cx:pt>
          <cx:pt idx="118135">369</cx:pt>
          <cx:pt idx="118136">404</cx:pt>
          <cx:pt idx="118137">462</cx:pt>
          <cx:pt idx="118138">485</cx:pt>
          <cx:pt idx="118139">457</cx:pt>
          <cx:pt idx="118140">428</cx:pt>
          <cx:pt idx="118141">457</cx:pt>
          <cx:pt idx="118142">420</cx:pt>
          <cx:pt idx="118143">444</cx:pt>
          <cx:pt idx="118144">460</cx:pt>
          <cx:pt idx="118145">414</cx:pt>
          <cx:pt idx="118146">402</cx:pt>
          <cx:pt idx="118147">401</cx:pt>
          <cx:pt idx="118148">314</cx:pt>
          <cx:pt idx="118149">226</cx:pt>
          <cx:pt idx="118150">181</cx:pt>
          <cx:pt idx="118151">105</cx:pt>
          <cx:pt idx="118152">80</cx:pt>
          <cx:pt idx="118153">60</cx:pt>
          <cx:pt idx="118154">80</cx:pt>
          <cx:pt idx="118155">119</cx:pt>
          <cx:pt idx="118156">234</cx:pt>
          <cx:pt idx="118157">399</cx:pt>
          <cx:pt idx="118158">402</cx:pt>
          <cx:pt idx="118159">383</cx:pt>
          <cx:pt idx="118160">411</cx:pt>
          <cx:pt idx="118161">482</cx:pt>
          <cx:pt idx="118162">510</cx:pt>
          <cx:pt idx="118163">471</cx:pt>
          <cx:pt idx="118164">439</cx:pt>
          <cx:pt idx="118165">458</cx:pt>
          <cx:pt idx="118166">439</cx:pt>
          <cx:pt idx="118167">447</cx:pt>
          <cx:pt idx="118168">447</cx:pt>
          <cx:pt idx="118169">415</cx:pt>
          <cx:pt idx="118170">382</cx:pt>
          <cx:pt idx="118171">398</cx:pt>
          <cx:pt idx="118172">365</cx:pt>
          <cx:pt idx="118173">249</cx:pt>
          <cx:pt idx="118174">158</cx:pt>
          <cx:pt idx="118175">111</cx:pt>
          <cx:pt idx="118176">56</cx:pt>
          <cx:pt idx="118177">51</cx:pt>
          <cx:pt idx="118178">90</cx:pt>
          <cx:pt idx="118179">144</cx:pt>
          <cx:pt idx="118180">202</cx:pt>
          <cx:pt idx="118181">370</cx:pt>
          <cx:pt idx="118182">362</cx:pt>
          <cx:pt idx="118183">361</cx:pt>
          <cx:pt idx="118184">411</cx:pt>
          <cx:pt idx="118185">501</cx:pt>
          <cx:pt idx="118186">513</cx:pt>
          <cx:pt idx="118187">466</cx:pt>
          <cx:pt idx="118188">404</cx:pt>
          <cx:pt idx="118189">410</cx:pt>
          <cx:pt idx="118190">432</cx:pt>
          <cx:pt idx="118191">403</cx:pt>
          <cx:pt idx="118192">434</cx:pt>
          <cx:pt idx="118193">411</cx:pt>
          <cx:pt idx="118194">374</cx:pt>
          <cx:pt idx="118195">398</cx:pt>
          <cx:pt idx="118196">367</cx:pt>
          <cx:pt idx="118197">239</cx:pt>
          <cx:pt idx="118198">164</cx:pt>
          <cx:pt idx="118199">108</cx:pt>
          <cx:pt idx="118200">74</cx:pt>
          <cx:pt idx="118201">56</cx:pt>
          <cx:pt idx="118202">104</cx:pt>
          <cx:pt idx="118203">136</cx:pt>
          <cx:pt idx="118204">217</cx:pt>
          <cx:pt idx="118205">383</cx:pt>
          <cx:pt idx="118206">371</cx:pt>
          <cx:pt idx="118207">391</cx:pt>
          <cx:pt idx="118208">416</cx:pt>
          <cx:pt idx="118209">464</cx:pt>
          <cx:pt idx="118210">505</cx:pt>
          <cx:pt idx="118211">452</cx:pt>
          <cx:pt idx="118212">403</cx:pt>
          <cx:pt idx="118213">392</cx:pt>
          <cx:pt idx="118214">417</cx:pt>
          <cx:pt idx="118215">448</cx:pt>
          <cx:pt idx="118216">431</cx:pt>
          <cx:pt idx="118217">428</cx:pt>
          <cx:pt idx="118218">379</cx:pt>
          <cx:pt idx="118219">388</cx:pt>
          <cx:pt idx="118220">361</cx:pt>
          <cx:pt idx="118221">253</cx:pt>
          <cx:pt idx="118222">186</cx:pt>
          <cx:pt idx="118223">105</cx:pt>
          <cx:pt idx="118224">54</cx:pt>
          <cx:pt idx="118225">55</cx:pt>
          <cx:pt idx="118226">87</cx:pt>
          <cx:pt idx="118227">143</cx:pt>
          <cx:pt idx="118228">232</cx:pt>
          <cx:pt idx="118229">394</cx:pt>
          <cx:pt idx="118230">366</cx:pt>
          <cx:pt idx="118231">359</cx:pt>
          <cx:pt idx="118232">415</cx:pt>
          <cx:pt idx="118233">454</cx:pt>
          <cx:pt idx="118234">474</cx:pt>
          <cx:pt idx="118235">457</cx:pt>
          <cx:pt idx="118236">413</cx:pt>
          <cx:pt idx="118237">436</cx:pt>
          <cx:pt idx="118238">421</cx:pt>
          <cx:pt idx="118239">447</cx:pt>
          <cx:pt idx="118240">427</cx:pt>
          <cx:pt idx="118241">410</cx:pt>
          <cx:pt idx="118242">366</cx:pt>
          <cx:pt idx="118243">384</cx:pt>
          <cx:pt idx="118244">350</cx:pt>
          <cx:pt idx="118245">261</cx:pt>
          <cx:pt idx="118246">199</cx:pt>
          <cx:pt idx="118247">112</cx:pt>
          <cx:pt idx="118248">63</cx:pt>
          <cx:pt idx="118249">71</cx:pt>
          <cx:pt idx="118250">107</cx:pt>
          <cx:pt idx="118251">161</cx:pt>
          <cx:pt idx="118252">236</cx:pt>
          <cx:pt idx="118253">395</cx:pt>
          <cx:pt idx="118254">385</cx:pt>
          <cx:pt idx="118255">387</cx:pt>
          <cx:pt idx="118256">417</cx:pt>
          <cx:pt idx="118257">468</cx:pt>
          <cx:pt idx="118258">485</cx:pt>
          <cx:pt idx="118259">459</cx:pt>
          <cx:pt idx="118260">420</cx:pt>
          <cx:pt idx="118261">426</cx:pt>
          <cx:pt idx="118262">434</cx:pt>
          <cx:pt idx="118263">435</cx:pt>
          <cx:pt idx="118264">442</cx:pt>
          <cx:pt idx="118265">390</cx:pt>
          <cx:pt idx="118266">370</cx:pt>
          <cx:pt idx="118267">373</cx:pt>
          <cx:pt idx="118268">368</cx:pt>
          <cx:pt idx="118269">266</cx:pt>
          <cx:pt idx="118270">187</cx:pt>
          <cx:pt idx="118271">108</cx:pt>
          <cx:pt idx="118272">75</cx:pt>
          <cx:pt idx="118273">41</cx:pt>
          <cx:pt idx="118274">84</cx:pt>
          <cx:pt idx="118275">136</cx:pt>
          <cx:pt idx="118276">221</cx:pt>
          <cx:pt idx="118277">387</cx:pt>
          <cx:pt idx="118278">379</cx:pt>
          <cx:pt idx="118279">374</cx:pt>
          <cx:pt idx="118280">411</cx:pt>
          <cx:pt idx="118281">461</cx:pt>
          <cx:pt idx="118282">459</cx:pt>
          <cx:pt idx="118283">443</cx:pt>
          <cx:pt idx="118284">375</cx:pt>
          <cx:pt idx="118285">371</cx:pt>
          <cx:pt idx="118286">417</cx:pt>
          <cx:pt idx="118287">423</cx:pt>
          <cx:pt idx="118288">409</cx:pt>
          <cx:pt idx="118289">402</cx:pt>
          <cx:pt idx="118290">357</cx:pt>
          <cx:pt idx="118291">372</cx:pt>
          <cx:pt idx="118292">349</cx:pt>
          <cx:pt idx="118293">257</cx:pt>
          <cx:pt idx="118294">195</cx:pt>
          <cx:pt idx="118295">145</cx:pt>
          <cx:pt idx="118296">78</cx:pt>
          <cx:pt idx="118297">57</cx:pt>
          <cx:pt idx="118298">70</cx:pt>
          <cx:pt idx="118299">123</cx:pt>
          <cx:pt idx="118300">220</cx:pt>
          <cx:pt idx="118301">346</cx:pt>
          <cx:pt idx="118302">343</cx:pt>
          <cx:pt idx="118303">391</cx:pt>
          <cx:pt idx="118304">409</cx:pt>
          <cx:pt idx="118305">457</cx:pt>
          <cx:pt idx="118306">452</cx:pt>
          <cx:pt idx="118307">452</cx:pt>
          <cx:pt idx="118308">431</cx:pt>
          <cx:pt idx="118309">432</cx:pt>
          <cx:pt idx="118310">423</cx:pt>
          <cx:pt idx="118311">455</cx:pt>
          <cx:pt idx="118312">467</cx:pt>
          <cx:pt idx="118313">432</cx:pt>
          <cx:pt idx="118314">379</cx:pt>
          <cx:pt idx="118315">411</cx:pt>
          <cx:pt idx="118316">375</cx:pt>
          <cx:pt idx="118317">229</cx:pt>
          <cx:pt idx="118318">163</cx:pt>
          <cx:pt idx="118319">113</cx:pt>
          <cx:pt idx="118320">70</cx:pt>
          <cx:pt idx="118321">49</cx:pt>
          <cx:pt idx="118322">90</cx:pt>
          <cx:pt idx="118323">123</cx:pt>
          <cx:pt idx="118324">235</cx:pt>
          <cx:pt idx="118325">395</cx:pt>
          <cx:pt idx="118326">402</cx:pt>
          <cx:pt idx="118327">372</cx:pt>
          <cx:pt idx="118328">450</cx:pt>
          <cx:pt idx="118329">497</cx:pt>
          <cx:pt idx="118330">477</cx:pt>
          <cx:pt idx="118331">442</cx:pt>
          <cx:pt idx="118332">406</cx:pt>
          <cx:pt idx="118333">431</cx:pt>
          <cx:pt idx="118334">420</cx:pt>
          <cx:pt idx="118335">437</cx:pt>
          <cx:pt idx="118336">461</cx:pt>
          <cx:pt idx="118337">427</cx:pt>
          <cx:pt idx="118338">370</cx:pt>
          <cx:pt idx="118339">392</cx:pt>
          <cx:pt idx="118340">370</cx:pt>
          <cx:pt idx="118341">227</cx:pt>
          <cx:pt idx="118342">177</cx:pt>
          <cx:pt idx="118343">119</cx:pt>
          <cx:pt idx="118344">66</cx:pt>
          <cx:pt idx="118345">58</cx:pt>
          <cx:pt idx="118346">105</cx:pt>
          <cx:pt idx="118347">143</cx:pt>
          <cx:pt idx="118348">232</cx:pt>
          <cx:pt idx="118349">381</cx:pt>
          <cx:pt idx="118350">380</cx:pt>
          <cx:pt idx="118351">391</cx:pt>
          <cx:pt idx="118352">416</cx:pt>
          <cx:pt idx="118353">472</cx:pt>
          <cx:pt idx="118354">458</cx:pt>
          <cx:pt idx="118355">431</cx:pt>
          <cx:pt idx="118356">409</cx:pt>
          <cx:pt idx="118357">423</cx:pt>
          <cx:pt idx="118358">445</cx:pt>
          <cx:pt idx="118359">434</cx:pt>
          <cx:pt idx="118360">444</cx:pt>
          <cx:pt idx="118361">399</cx:pt>
          <cx:pt idx="118362">363</cx:pt>
          <cx:pt idx="118363">396</cx:pt>
          <cx:pt idx="118364">348</cx:pt>
          <cx:pt idx="118365">267</cx:pt>
          <cx:pt idx="118366">161</cx:pt>
          <cx:pt idx="118367">109</cx:pt>
          <cx:pt idx="118368">67</cx:pt>
          <cx:pt idx="118369">62</cx:pt>
          <cx:pt idx="118370">103</cx:pt>
          <cx:pt idx="118371">123</cx:pt>
          <cx:pt idx="118372">199</cx:pt>
          <cx:pt idx="118373">370</cx:pt>
          <cx:pt idx="118374">377</cx:pt>
          <cx:pt idx="118375">386</cx:pt>
          <cx:pt idx="118376">406</cx:pt>
          <cx:pt idx="118377">419</cx:pt>
          <cx:pt idx="118378">477</cx:pt>
          <cx:pt idx="118379">443</cx:pt>
          <cx:pt idx="118380">397</cx:pt>
          <cx:pt idx="118381">408</cx:pt>
          <cx:pt idx="118382">405</cx:pt>
          <cx:pt idx="118383">416</cx:pt>
          <cx:pt idx="118384">430</cx:pt>
          <cx:pt idx="118385">417</cx:pt>
          <cx:pt idx="118386">390</cx:pt>
          <cx:pt idx="118387">368</cx:pt>
          <cx:pt idx="118388">371</cx:pt>
          <cx:pt idx="118389">274</cx:pt>
          <cx:pt idx="118390">212</cx:pt>
          <cx:pt idx="118391">148</cx:pt>
          <cx:pt idx="118392">129</cx:pt>
          <cx:pt idx="118393">69</cx:pt>
          <cx:pt idx="118394">91</cx:pt>
          <cx:pt idx="118395">131</cx:pt>
          <cx:pt idx="118396">225</cx:pt>
          <cx:pt idx="118397">365</cx:pt>
          <cx:pt idx="118398">399</cx:pt>
          <cx:pt idx="118399">390</cx:pt>
          <cx:pt idx="118400">441</cx:pt>
          <cx:pt idx="118401">488</cx:pt>
          <cx:pt idx="118402">465</cx:pt>
          <cx:pt idx="118403">433</cx:pt>
          <cx:pt idx="118404">406</cx:pt>
          <cx:pt idx="118405">410</cx:pt>
          <cx:pt idx="118406">419</cx:pt>
          <cx:pt idx="118407">444</cx:pt>
          <cx:pt idx="118408">440</cx:pt>
          <cx:pt idx="118409">418</cx:pt>
          <cx:pt idx="118410">383</cx:pt>
          <cx:pt idx="118411">375</cx:pt>
          <cx:pt idx="118412">361</cx:pt>
          <cx:pt idx="118413">292</cx:pt>
          <cx:pt idx="118414">190</cx:pt>
          <cx:pt idx="118415">126</cx:pt>
          <cx:pt idx="118416">76</cx:pt>
          <cx:pt idx="118417">66</cx:pt>
          <cx:pt idx="118418">95</cx:pt>
          <cx:pt idx="118419">146</cx:pt>
          <cx:pt idx="118420">216</cx:pt>
          <cx:pt idx="118421">404</cx:pt>
          <cx:pt idx="118422">395</cx:pt>
          <cx:pt idx="118423">391</cx:pt>
          <cx:pt idx="118424">416</cx:pt>
          <cx:pt idx="118425">482</cx:pt>
          <cx:pt idx="118426">482</cx:pt>
          <cx:pt idx="118427">466</cx:pt>
          <cx:pt idx="118428">420</cx:pt>
          <cx:pt idx="118429">476</cx:pt>
          <cx:pt idx="118430">442</cx:pt>
          <cx:pt idx="118431">470</cx:pt>
          <cx:pt idx="118432">456</cx:pt>
          <cx:pt idx="118433">417</cx:pt>
          <cx:pt idx="118434">362</cx:pt>
          <cx:pt idx="118435">412</cx:pt>
          <cx:pt idx="118436">367</cx:pt>
          <cx:pt idx="118437">263</cx:pt>
          <cx:pt idx="118438">176</cx:pt>
          <cx:pt idx="118439">114</cx:pt>
          <cx:pt idx="118440">63</cx:pt>
          <cx:pt idx="118441">48</cx:pt>
          <cx:pt idx="118442">86</cx:pt>
          <cx:pt idx="118443">143</cx:pt>
          <cx:pt idx="118444">237</cx:pt>
          <cx:pt idx="118445">384</cx:pt>
          <cx:pt idx="118446">380</cx:pt>
          <cx:pt idx="118447">355</cx:pt>
          <cx:pt idx="118448">384</cx:pt>
          <cx:pt idx="118449">431</cx:pt>
          <cx:pt idx="118450">471</cx:pt>
          <cx:pt idx="118451">451</cx:pt>
          <cx:pt idx="118452">395</cx:pt>
          <cx:pt idx="118453">383</cx:pt>
          <cx:pt idx="118454">407</cx:pt>
          <cx:pt idx="118455">433</cx:pt>
          <cx:pt idx="118456">443</cx:pt>
          <cx:pt idx="118457">398</cx:pt>
          <cx:pt idx="118458">369</cx:pt>
          <cx:pt idx="118459">376</cx:pt>
          <cx:pt idx="118460">328</cx:pt>
          <cx:pt idx="118461">243</cx:pt>
          <cx:pt idx="118462">183</cx:pt>
          <cx:pt idx="118463">143</cx:pt>
          <cx:pt idx="118464">112</cx:pt>
          <cx:pt idx="118465">64</cx:pt>
          <cx:pt idx="118466">76</cx:pt>
          <cx:pt idx="118467">138</cx:pt>
          <cx:pt idx="118468">212</cx:pt>
          <cx:pt idx="118469">354</cx:pt>
          <cx:pt idx="118470">332</cx:pt>
          <cx:pt idx="118471">354</cx:pt>
          <cx:pt idx="118472">370</cx:pt>
          <cx:pt idx="118473">427</cx:pt>
          <cx:pt idx="118474">470</cx:pt>
          <cx:pt idx="118475">444</cx:pt>
          <cx:pt idx="118476">425</cx:pt>
          <cx:pt idx="118477">435</cx:pt>
          <cx:pt idx="118478">422</cx:pt>
          <cx:pt idx="118479">453</cx:pt>
          <cx:pt idx="118480">463</cx:pt>
          <cx:pt idx="118481">382</cx:pt>
          <cx:pt idx="118482">365</cx:pt>
          <cx:pt idx="118483">398</cx:pt>
          <cx:pt idx="118484">361</cx:pt>
          <cx:pt idx="118485">242</cx:pt>
          <cx:pt idx="118486">165</cx:pt>
          <cx:pt idx="118487">116</cx:pt>
          <cx:pt idx="118488">70</cx:pt>
          <cx:pt idx="118489">50</cx:pt>
          <cx:pt idx="118490">85</cx:pt>
          <cx:pt idx="118491">132</cx:pt>
          <cx:pt idx="118492">225</cx:pt>
          <cx:pt idx="118493">418</cx:pt>
          <cx:pt idx="118494">394</cx:pt>
          <cx:pt idx="118495">383</cx:pt>
          <cx:pt idx="118496">428</cx:pt>
          <cx:pt idx="118497">458</cx:pt>
          <cx:pt idx="118498">481</cx:pt>
          <cx:pt idx="118499">454</cx:pt>
          <cx:pt idx="118500">412</cx:pt>
          <cx:pt idx="118501">411</cx:pt>
          <cx:pt idx="118502">421</cx:pt>
          <cx:pt idx="118503">429</cx:pt>
          <cx:pt idx="118504">444</cx:pt>
          <cx:pt idx="118505">393</cx:pt>
          <cx:pt idx="118506">372</cx:pt>
          <cx:pt idx="118507">393</cx:pt>
          <cx:pt idx="118508">378</cx:pt>
          <cx:pt idx="118509">249</cx:pt>
          <cx:pt idx="118510">162</cx:pt>
          <cx:pt idx="118511">110</cx:pt>
          <cx:pt idx="118512">60</cx:pt>
          <cx:pt idx="118513">49</cx:pt>
          <cx:pt idx="118514">97</cx:pt>
          <cx:pt idx="118515">131</cx:pt>
          <cx:pt idx="118516">227</cx:pt>
          <cx:pt idx="118517">377</cx:pt>
          <cx:pt idx="118518">402</cx:pt>
          <cx:pt idx="118519">391</cx:pt>
          <cx:pt idx="118520">407</cx:pt>
          <cx:pt idx="118521">467</cx:pt>
          <cx:pt idx="118522">473</cx:pt>
          <cx:pt idx="118523">460</cx:pt>
          <cx:pt idx="118524">423</cx:pt>
          <cx:pt idx="118525">437</cx:pt>
          <cx:pt idx="118526">427</cx:pt>
          <cx:pt idx="118527">445</cx:pt>
          <cx:pt idx="118528">439</cx:pt>
          <cx:pt idx="118529">415</cx:pt>
          <cx:pt idx="118530">394</cx:pt>
          <cx:pt idx="118531">418</cx:pt>
          <cx:pt idx="118532">381</cx:pt>
          <cx:pt idx="118533">252</cx:pt>
          <cx:pt idx="118534">199</cx:pt>
          <cx:pt idx="118535">127</cx:pt>
          <cx:pt idx="118536">64</cx:pt>
          <cx:pt idx="118537">63</cx:pt>
          <cx:pt idx="118538">113</cx:pt>
          <cx:pt idx="118539">138</cx:pt>
          <cx:pt idx="118540">219</cx:pt>
          <cx:pt idx="118541">386</cx:pt>
          <cx:pt idx="118542">403</cx:pt>
          <cx:pt idx="118543">394</cx:pt>
          <cx:pt idx="118544">435</cx:pt>
          <cx:pt idx="118545">464</cx:pt>
          <cx:pt idx="118546">461</cx:pt>
          <cx:pt idx="118547">450</cx:pt>
          <cx:pt idx="118548">425</cx:pt>
          <cx:pt idx="118549">420</cx:pt>
          <cx:pt idx="118550">421</cx:pt>
          <cx:pt idx="118551">437</cx:pt>
          <cx:pt idx="118552">451</cx:pt>
          <cx:pt idx="118553">423</cx:pt>
          <cx:pt idx="118554">375</cx:pt>
          <cx:pt idx="118555">389</cx:pt>
          <cx:pt idx="118556">363</cx:pt>
          <cx:pt idx="118557">243</cx:pt>
          <cx:pt idx="118558">182</cx:pt>
          <cx:pt idx="118559">111</cx:pt>
          <cx:pt idx="118560">74</cx:pt>
          <cx:pt idx="118561">67</cx:pt>
          <cx:pt idx="118562">102</cx:pt>
          <cx:pt idx="118563">137</cx:pt>
          <cx:pt idx="118564">238</cx:pt>
          <cx:pt idx="118565">384</cx:pt>
          <cx:pt idx="118566">398</cx:pt>
          <cx:pt idx="118567">393</cx:pt>
          <cx:pt idx="118568">387</cx:pt>
          <cx:pt idx="118569">469</cx:pt>
          <cx:pt idx="118570">456</cx:pt>
          <cx:pt idx="118571">417</cx:pt>
          <cx:pt idx="118572">403</cx:pt>
          <cx:pt idx="118573">432</cx:pt>
          <cx:pt idx="118574">408</cx:pt>
          <cx:pt idx="118575">449</cx:pt>
          <cx:pt idx="118576">428</cx:pt>
          <cx:pt idx="118577">419</cx:pt>
          <cx:pt idx="118578">377</cx:pt>
          <cx:pt idx="118579">370</cx:pt>
          <cx:pt idx="118580">371</cx:pt>
          <cx:pt idx="118581">253</cx:pt>
          <cx:pt idx="118582">178</cx:pt>
          <cx:pt idx="118583">118</cx:pt>
          <cx:pt idx="118584">64</cx:pt>
          <cx:pt idx="118585">58</cx:pt>
          <cx:pt idx="118586">112</cx:pt>
          <cx:pt idx="118587">141</cx:pt>
          <cx:pt idx="118588">232</cx:pt>
          <cx:pt idx="118589">394</cx:pt>
          <cx:pt idx="118590">385</cx:pt>
          <cx:pt idx="118591">392</cx:pt>
          <cx:pt idx="118592">417</cx:pt>
          <cx:pt idx="118593">481</cx:pt>
          <cx:pt idx="118594">480</cx:pt>
          <cx:pt idx="118595">474</cx:pt>
          <cx:pt idx="118596">441</cx:pt>
          <cx:pt idx="118597">440</cx:pt>
          <cx:pt idx="118598">442</cx:pt>
          <cx:pt idx="118599">456</cx:pt>
          <cx:pt idx="118600">452</cx:pt>
          <cx:pt idx="118601">410</cx:pt>
          <cx:pt idx="118602">368</cx:pt>
          <cx:pt idx="118603">393</cx:pt>
          <cx:pt idx="118604">333</cx:pt>
          <cx:pt idx="118605">246</cx:pt>
          <cx:pt idx="118606">197</cx:pt>
          <cx:pt idx="118607">113</cx:pt>
          <cx:pt idx="118608">54</cx:pt>
          <cx:pt idx="118609">46</cx:pt>
          <cx:pt idx="118610">92</cx:pt>
          <cx:pt idx="118611">146</cx:pt>
          <cx:pt idx="118612">214</cx:pt>
          <cx:pt idx="118613">376</cx:pt>
          <cx:pt idx="118614">361</cx:pt>
          <cx:pt idx="118615">373</cx:pt>
          <cx:pt idx="118616">417</cx:pt>
          <cx:pt idx="118617">441</cx:pt>
          <cx:pt idx="118618">462</cx:pt>
          <cx:pt idx="118619">442</cx:pt>
          <cx:pt idx="118620">384</cx:pt>
          <cx:pt idx="118621">409</cx:pt>
          <cx:pt idx="118622">423</cx:pt>
          <cx:pt idx="118623">457</cx:pt>
          <cx:pt idx="118624">426</cx:pt>
          <cx:pt idx="118625">433</cx:pt>
          <cx:pt idx="118626">370</cx:pt>
          <cx:pt idx="118627">363</cx:pt>
          <cx:pt idx="118628">350</cx:pt>
          <cx:pt idx="118629">263</cx:pt>
          <cx:pt idx="118630">198</cx:pt>
          <cx:pt idx="118631">145</cx:pt>
          <cx:pt idx="118632">107</cx:pt>
          <cx:pt idx="118633">64</cx:pt>
          <cx:pt idx="118634">95</cx:pt>
          <cx:pt idx="118635">131</cx:pt>
          <cx:pt idx="118636">227</cx:pt>
          <cx:pt idx="118637">349</cx:pt>
          <cx:pt idx="118638">345</cx:pt>
          <cx:pt idx="118639">338</cx:pt>
          <cx:pt idx="118640">375</cx:pt>
          <cx:pt idx="118641">434</cx:pt>
          <cx:pt idx="118642">452</cx:pt>
          <cx:pt idx="118643">434</cx:pt>
          <cx:pt idx="118644">391</cx:pt>
          <cx:pt idx="118645">414</cx:pt>
          <cx:pt idx="118646">396</cx:pt>
          <cx:pt idx="118647">398</cx:pt>
          <cx:pt idx="118648">429</cx:pt>
          <cx:pt idx="118649">419</cx:pt>
          <cx:pt idx="118650">371</cx:pt>
          <cx:pt idx="118651">409</cx:pt>
          <cx:pt idx="118652">384</cx:pt>
          <cx:pt idx="118653">289</cx:pt>
          <cx:pt idx="118654">211</cx:pt>
          <cx:pt idx="118655">148</cx:pt>
          <cx:pt idx="118656">107</cx:pt>
          <cx:pt idx="118657">62</cx:pt>
          <cx:pt idx="118658">113</cx:pt>
          <cx:pt idx="118659">137</cx:pt>
          <cx:pt idx="118660">227</cx:pt>
          <cx:pt idx="118661">407</cx:pt>
          <cx:pt idx="118662">390</cx:pt>
          <cx:pt idx="118663">374</cx:pt>
          <cx:pt idx="118664">424</cx:pt>
          <cx:pt idx="118665">448</cx:pt>
          <cx:pt idx="118666">426</cx:pt>
          <cx:pt idx="118667">403</cx:pt>
          <cx:pt idx="118668">392</cx:pt>
          <cx:pt idx="118669">400</cx:pt>
          <cx:pt idx="118670">389</cx:pt>
          <cx:pt idx="118671">412</cx:pt>
          <cx:pt idx="118672">406</cx:pt>
          <cx:pt idx="118673">426</cx:pt>
          <cx:pt idx="118674">391</cx:pt>
          <cx:pt idx="118675">374</cx:pt>
          <cx:pt idx="118676">363</cx:pt>
          <cx:pt idx="118677">304</cx:pt>
          <cx:pt idx="118678">191</cx:pt>
          <cx:pt idx="118679">126</cx:pt>
          <cx:pt idx="118680">82</cx:pt>
          <cx:pt idx="118681">71</cx:pt>
          <cx:pt idx="118682">116</cx:pt>
          <cx:pt idx="118683">138</cx:pt>
          <cx:pt idx="118684">231</cx:pt>
          <cx:pt idx="118685">376</cx:pt>
          <cx:pt idx="118686">390</cx:pt>
          <cx:pt idx="118687">376</cx:pt>
          <cx:pt idx="118688">394</cx:pt>
          <cx:pt idx="118689">453</cx:pt>
          <cx:pt idx="118690">484</cx:pt>
          <cx:pt idx="118691">459</cx:pt>
          <cx:pt idx="118692">394</cx:pt>
          <cx:pt idx="118693">403</cx:pt>
          <cx:pt idx="118694">418</cx:pt>
          <cx:pt idx="118695">419</cx:pt>
          <cx:pt idx="118696">425</cx:pt>
          <cx:pt idx="118697">412</cx:pt>
          <cx:pt idx="118698">361</cx:pt>
          <cx:pt idx="118699">379</cx:pt>
          <cx:pt idx="118700">374</cx:pt>
          <cx:pt idx="118701">267</cx:pt>
          <cx:pt idx="118702">183</cx:pt>
          <cx:pt idx="118703">121</cx:pt>
          <cx:pt idx="118704">66</cx:pt>
          <cx:pt idx="118705">66</cx:pt>
          <cx:pt idx="118706">114</cx:pt>
          <cx:pt idx="118707">166</cx:pt>
          <cx:pt idx="118708">235</cx:pt>
          <cx:pt idx="118709">371</cx:pt>
          <cx:pt idx="118710">381</cx:pt>
          <cx:pt idx="118711">389</cx:pt>
          <cx:pt idx="118712">414</cx:pt>
          <cx:pt idx="118713">480</cx:pt>
          <cx:pt idx="118714">482</cx:pt>
          <cx:pt idx="118715">447</cx:pt>
          <cx:pt idx="118716">422</cx:pt>
          <cx:pt idx="118717">406</cx:pt>
          <cx:pt idx="118718">454</cx:pt>
          <cx:pt idx="118719">440</cx:pt>
          <cx:pt idx="118720">421</cx:pt>
          <cx:pt idx="118721">416</cx:pt>
          <cx:pt idx="118722">368</cx:pt>
          <cx:pt idx="118723">400</cx:pt>
          <cx:pt idx="118724">355</cx:pt>
          <cx:pt idx="118725">260</cx:pt>
          <cx:pt idx="118726">195</cx:pt>
          <cx:pt idx="118727">144</cx:pt>
          <cx:pt idx="118728">93</cx:pt>
          <cx:pt idx="118729">68</cx:pt>
          <cx:pt idx="118730">108</cx:pt>
          <cx:pt idx="118731">158</cx:pt>
          <cx:pt idx="118732">248</cx:pt>
          <cx:pt idx="118733">389</cx:pt>
          <cx:pt idx="118734">376</cx:pt>
          <cx:pt idx="118735">388</cx:pt>
          <cx:pt idx="118736">407</cx:pt>
          <cx:pt idx="118737">463</cx:pt>
          <cx:pt idx="118738">472</cx:pt>
          <cx:pt idx="118739">424</cx:pt>
          <cx:pt idx="118740">407</cx:pt>
          <cx:pt idx="118741">420</cx:pt>
          <cx:pt idx="118742">405</cx:pt>
          <cx:pt idx="118743">423</cx:pt>
          <cx:pt idx="118744">470</cx:pt>
          <cx:pt idx="118745">427</cx:pt>
          <cx:pt idx="118746">373</cx:pt>
          <cx:pt idx="118747">385</cx:pt>
          <cx:pt idx="118748">334</cx:pt>
          <cx:pt idx="118749">275</cx:pt>
          <cx:pt idx="118750">190</cx:pt>
          <cx:pt idx="118751">121</cx:pt>
          <cx:pt idx="118752">78</cx:pt>
          <cx:pt idx="118753">51</cx:pt>
          <cx:pt idx="118754">106</cx:pt>
          <cx:pt idx="118755">154</cx:pt>
          <cx:pt idx="118756">232</cx:pt>
          <cx:pt idx="118757">384</cx:pt>
          <cx:pt idx="118758">383</cx:pt>
          <cx:pt idx="118759">383</cx:pt>
          <cx:pt idx="118760">440</cx:pt>
          <cx:pt idx="118761">459</cx:pt>
          <cx:pt idx="118762">484</cx:pt>
          <cx:pt idx="118763">445</cx:pt>
          <cx:pt idx="118764">420</cx:pt>
          <cx:pt idx="118765">423</cx:pt>
          <cx:pt idx="118766">424</cx:pt>
          <cx:pt idx="118767">430</cx:pt>
          <cx:pt idx="118768">433</cx:pt>
          <cx:pt idx="118769">394</cx:pt>
          <cx:pt idx="118770">398</cx:pt>
          <cx:pt idx="118771">394</cx:pt>
          <cx:pt idx="118772">357</cx:pt>
          <cx:pt idx="118773">270</cx:pt>
          <cx:pt idx="118774">195</cx:pt>
          <cx:pt idx="118775">136</cx:pt>
          <cx:pt idx="118776">61</cx:pt>
          <cx:pt idx="118777">41</cx:pt>
          <cx:pt idx="118778">92</cx:pt>
          <cx:pt idx="118779">142</cx:pt>
          <cx:pt idx="118780">230</cx:pt>
          <cx:pt idx="118781">380</cx:pt>
          <cx:pt idx="118782">399</cx:pt>
          <cx:pt idx="118783">377</cx:pt>
          <cx:pt idx="118784">406</cx:pt>
          <cx:pt idx="118785">437</cx:pt>
          <cx:pt idx="118786">471</cx:pt>
          <cx:pt idx="118787">450</cx:pt>
          <cx:pt idx="118788">399</cx:pt>
          <cx:pt idx="118789">404</cx:pt>
          <cx:pt idx="118790">392</cx:pt>
          <cx:pt idx="118791">413</cx:pt>
          <cx:pt idx="118792">412</cx:pt>
          <cx:pt idx="118793">400</cx:pt>
          <cx:pt idx="118794">358</cx:pt>
          <cx:pt idx="118795">332</cx:pt>
          <cx:pt idx="118796">328</cx:pt>
          <cx:pt idx="118797">273</cx:pt>
          <cx:pt idx="118798">218</cx:pt>
          <cx:pt idx="118799">155</cx:pt>
          <cx:pt idx="118800">140</cx:pt>
          <cx:pt idx="118801">71</cx:pt>
          <cx:pt idx="118802">81</cx:pt>
          <cx:pt idx="118803">142</cx:pt>
          <cx:pt idx="118804">231</cx:pt>
          <cx:pt idx="118805">366</cx:pt>
          <cx:pt idx="118806">351</cx:pt>
          <cx:pt idx="118807">369</cx:pt>
          <cx:pt idx="118808">395</cx:pt>
          <cx:pt idx="118809">464</cx:pt>
          <cx:pt idx="118810">481</cx:pt>
          <cx:pt idx="118811">457</cx:pt>
          <cx:pt idx="118812">421</cx:pt>
          <cx:pt idx="118813">404</cx:pt>
          <cx:pt idx="118814">416</cx:pt>
          <cx:pt idx="118815">436</cx:pt>
          <cx:pt idx="118816">431</cx:pt>
          <cx:pt idx="118817">432</cx:pt>
          <cx:pt idx="118818">365</cx:pt>
          <cx:pt idx="118819">392</cx:pt>
          <cx:pt idx="118820">378</cx:pt>
          <cx:pt idx="118821">254</cx:pt>
          <cx:pt idx="118822">186</cx:pt>
          <cx:pt idx="118823">127</cx:pt>
          <cx:pt idx="118824">91</cx:pt>
          <cx:pt idx="118825">59</cx:pt>
          <cx:pt idx="118826">89</cx:pt>
          <cx:pt idx="118827">127</cx:pt>
          <cx:pt idx="118828">238</cx:pt>
          <cx:pt idx="118829">402</cx:pt>
          <cx:pt idx="118830">372</cx:pt>
          <cx:pt idx="118831">374</cx:pt>
          <cx:pt idx="118832">411</cx:pt>
          <cx:pt idx="118833">476</cx:pt>
          <cx:pt idx="118834">456</cx:pt>
          <cx:pt idx="118835">407</cx:pt>
          <cx:pt idx="118836">408</cx:pt>
          <cx:pt idx="118837">414</cx:pt>
          <cx:pt idx="118838">438</cx:pt>
          <cx:pt idx="118839">438</cx:pt>
          <cx:pt idx="118840">413</cx:pt>
          <cx:pt idx="118841">409</cx:pt>
          <cx:pt idx="118842">372</cx:pt>
          <cx:pt idx="118843">387</cx:pt>
          <cx:pt idx="118844">370</cx:pt>
          <cx:pt idx="118845">269</cx:pt>
          <cx:pt idx="118846">157</cx:pt>
          <cx:pt idx="118847">119</cx:pt>
          <cx:pt idx="118848">79</cx:pt>
          <cx:pt idx="118849">56</cx:pt>
          <cx:pt idx="118850">105</cx:pt>
          <cx:pt idx="118851">143</cx:pt>
          <cx:pt idx="118852">237</cx:pt>
          <cx:pt idx="118853">364</cx:pt>
          <cx:pt idx="118854">361</cx:pt>
          <cx:pt idx="118855">375</cx:pt>
          <cx:pt idx="118856">399</cx:pt>
          <cx:pt idx="118857">453</cx:pt>
          <cx:pt idx="118858">474</cx:pt>
          <cx:pt idx="118859">430</cx:pt>
          <cx:pt idx="118860">367</cx:pt>
          <cx:pt idx="118861">417</cx:pt>
          <cx:pt idx="118862">437</cx:pt>
          <cx:pt idx="118863">444</cx:pt>
          <cx:pt idx="118864">437</cx:pt>
          <cx:pt idx="118865">398</cx:pt>
          <cx:pt idx="118866">360</cx:pt>
          <cx:pt idx="118867">383</cx:pt>
          <cx:pt idx="118868">341</cx:pt>
          <cx:pt idx="118869">219</cx:pt>
          <cx:pt idx="118870">162</cx:pt>
          <cx:pt idx="118871">104</cx:pt>
          <cx:pt idx="118872">57</cx:pt>
          <cx:pt idx="118873">56</cx:pt>
          <cx:pt idx="118874">98</cx:pt>
          <cx:pt idx="118875">137</cx:pt>
          <cx:pt idx="118876">239</cx:pt>
          <cx:pt idx="118877">365</cx:pt>
          <cx:pt idx="118878">363</cx:pt>
          <cx:pt idx="118879">420</cx:pt>
          <cx:pt idx="118880">412</cx:pt>
          <cx:pt idx="118881">436</cx:pt>
          <cx:pt idx="118882">454</cx:pt>
          <cx:pt idx="118883">412</cx:pt>
          <cx:pt idx="118884">392</cx:pt>
          <cx:pt idx="118885">447</cx:pt>
          <cx:pt idx="118886">454</cx:pt>
          <cx:pt idx="118887">447</cx:pt>
          <cx:pt idx="118888">425</cx:pt>
          <cx:pt idx="118889">409</cx:pt>
          <cx:pt idx="118890">367</cx:pt>
          <cx:pt idx="118891">400</cx:pt>
          <cx:pt idx="118892">374</cx:pt>
          <cx:pt idx="118893">272</cx:pt>
          <cx:pt idx="118894">187</cx:pt>
          <cx:pt idx="118895">123</cx:pt>
          <cx:pt idx="118896">77</cx:pt>
          <cx:pt idx="118897">62</cx:pt>
          <cx:pt idx="118898">88</cx:pt>
          <cx:pt idx="118899">157</cx:pt>
          <cx:pt idx="118900">261</cx:pt>
          <cx:pt idx="118901">407</cx:pt>
          <cx:pt idx="118902">382</cx:pt>
          <cx:pt idx="118903">388</cx:pt>
          <cx:pt idx="118904">421</cx:pt>
          <cx:pt idx="118905">453</cx:pt>
          <cx:pt idx="118906">457</cx:pt>
          <cx:pt idx="118907">441</cx:pt>
          <cx:pt idx="118908">392</cx:pt>
          <cx:pt idx="118909">431</cx:pt>
          <cx:pt idx="118910">406</cx:pt>
          <cx:pt idx="118911">435</cx:pt>
          <cx:pt idx="118912">443</cx:pt>
          <cx:pt idx="118913">409</cx:pt>
          <cx:pt idx="118914">358</cx:pt>
          <cx:pt idx="118915">386</cx:pt>
          <cx:pt idx="118916">356</cx:pt>
          <cx:pt idx="118917">252</cx:pt>
          <cx:pt idx="118918">185</cx:pt>
          <cx:pt idx="118919">125</cx:pt>
          <cx:pt idx="118920">69</cx:pt>
          <cx:pt idx="118921">63</cx:pt>
          <cx:pt idx="118922">108</cx:pt>
          <cx:pt idx="118923">149</cx:pt>
          <cx:pt idx="118924">227</cx:pt>
          <cx:pt idx="118925">411</cx:pt>
          <cx:pt idx="118926">379</cx:pt>
          <cx:pt idx="118927">384</cx:pt>
          <cx:pt idx="118928">413</cx:pt>
          <cx:pt idx="118929">481</cx:pt>
          <cx:pt idx="118930">493</cx:pt>
          <cx:pt idx="118931">466</cx:pt>
          <cx:pt idx="118932">414</cx:pt>
          <cx:pt idx="118933">407</cx:pt>
          <cx:pt idx="118934">417</cx:pt>
          <cx:pt idx="118935">434</cx:pt>
          <cx:pt idx="118936">414</cx:pt>
          <cx:pt idx="118937">405</cx:pt>
          <cx:pt idx="118938">355</cx:pt>
          <cx:pt idx="118939">357</cx:pt>
          <cx:pt idx="118940">345</cx:pt>
          <cx:pt idx="118941">236</cx:pt>
          <cx:pt idx="118942">155</cx:pt>
          <cx:pt idx="118943">130</cx:pt>
          <cx:pt idx="118944">120</cx:pt>
          <cx:pt idx="118945">77</cx:pt>
          <cx:pt idx="118946">77</cx:pt>
          <cx:pt idx="118947">153</cx:pt>
          <cx:pt idx="118948">242</cx:pt>
          <cx:pt idx="118949">366</cx:pt>
          <cx:pt idx="118950">359</cx:pt>
          <cx:pt idx="118951">342</cx:pt>
          <cx:pt idx="118952">374</cx:pt>
          <cx:pt idx="118953">440</cx:pt>
          <cx:pt idx="118954">432</cx:pt>
          <cx:pt idx="118955">432</cx:pt>
          <cx:pt idx="118956">393</cx:pt>
          <cx:pt idx="118957">390</cx:pt>
          <cx:pt idx="118958">392</cx:pt>
          <cx:pt idx="118959">414</cx:pt>
          <cx:pt idx="118960">420</cx:pt>
          <cx:pt idx="118961">420</cx:pt>
          <cx:pt idx="118962">369</cx:pt>
          <cx:pt idx="118963">366</cx:pt>
          <cx:pt idx="118964">360</cx:pt>
          <cx:pt idx="118965">289</cx:pt>
          <cx:pt idx="118966">193</cx:pt>
          <cx:pt idx="118967">149</cx:pt>
          <cx:pt idx="118968">114</cx:pt>
          <cx:pt idx="118969">93</cx:pt>
          <cx:pt idx="118970">91</cx:pt>
          <cx:pt idx="118971">126</cx:pt>
          <cx:pt idx="118972">206</cx:pt>
          <cx:pt idx="118973">352</cx:pt>
          <cx:pt idx="118974">365</cx:pt>
          <cx:pt idx="118975">344</cx:pt>
          <cx:pt idx="118976">365</cx:pt>
          <cx:pt idx="118977">414</cx:pt>
          <cx:pt idx="118978">460</cx:pt>
          <cx:pt idx="118979">439</cx:pt>
          <cx:pt idx="118980">420</cx:pt>
          <cx:pt idx="118981">425</cx:pt>
          <cx:pt idx="118982">419</cx:pt>
          <cx:pt idx="118983">464</cx:pt>
          <cx:pt idx="118984">434</cx:pt>
          <cx:pt idx="118985">411</cx:pt>
          <cx:pt idx="118986">390</cx:pt>
          <cx:pt idx="118987">377</cx:pt>
          <cx:pt idx="118988">374</cx:pt>
          <cx:pt idx="118989">242</cx:pt>
          <cx:pt idx="118990">162</cx:pt>
          <cx:pt idx="118991">118</cx:pt>
          <cx:pt idx="118992">84</cx:pt>
          <cx:pt idx="118993">67</cx:pt>
          <cx:pt idx="118994">106</cx:pt>
          <cx:pt idx="118995">140</cx:pt>
          <cx:pt idx="118996">247</cx:pt>
          <cx:pt idx="118997">403</cx:pt>
          <cx:pt idx="118998">408</cx:pt>
          <cx:pt idx="118999">383</cx:pt>
          <cx:pt idx="119000">413</cx:pt>
          <cx:pt idx="119001">452</cx:pt>
          <cx:pt idx="119002">460</cx:pt>
          <cx:pt idx="119003">444</cx:pt>
          <cx:pt idx="119004">401</cx:pt>
          <cx:pt idx="119005">401</cx:pt>
          <cx:pt idx="119006">422</cx:pt>
          <cx:pt idx="119007">428</cx:pt>
          <cx:pt idx="119008">422</cx:pt>
          <cx:pt idx="119009">388</cx:pt>
          <cx:pt idx="119010">363</cx:pt>
          <cx:pt idx="119011">432</cx:pt>
          <cx:pt idx="119012">352</cx:pt>
          <cx:pt idx="119013">269</cx:pt>
          <cx:pt idx="119014">169</cx:pt>
          <cx:pt idx="119015">120</cx:pt>
          <cx:pt idx="119016">71</cx:pt>
          <cx:pt idx="119017">48</cx:pt>
          <cx:pt idx="119018">107</cx:pt>
          <cx:pt idx="119019">149</cx:pt>
          <cx:pt idx="119020">220</cx:pt>
          <cx:pt idx="119021">384</cx:pt>
          <cx:pt idx="119022">360</cx:pt>
          <cx:pt idx="119023">332</cx:pt>
          <cx:pt idx="119024">387</cx:pt>
          <cx:pt idx="119025">439</cx:pt>
          <cx:pt idx="119026">452</cx:pt>
          <cx:pt idx="119027">440</cx:pt>
          <cx:pt idx="119028">442</cx:pt>
          <cx:pt idx="119029">432</cx:pt>
          <cx:pt idx="119030">396</cx:pt>
          <cx:pt idx="119031">411</cx:pt>
          <cx:pt idx="119032">441</cx:pt>
          <cx:pt idx="119033">409</cx:pt>
          <cx:pt idx="119034">359</cx:pt>
          <cx:pt idx="119035">378</cx:pt>
          <cx:pt idx="119036">356</cx:pt>
          <cx:pt idx="119037">246</cx:pt>
          <cx:pt idx="119038">167</cx:pt>
          <cx:pt idx="119039">111</cx:pt>
          <cx:pt idx="119040">80</cx:pt>
          <cx:pt idx="119041">54</cx:pt>
          <cx:pt idx="119042">117</cx:pt>
          <cx:pt idx="119043">152</cx:pt>
          <cx:pt idx="119044">233</cx:pt>
          <cx:pt idx="119045">363</cx:pt>
          <cx:pt idx="119046">365</cx:pt>
          <cx:pt idx="119047">388</cx:pt>
          <cx:pt idx="119048">430</cx:pt>
          <cx:pt idx="119049">448</cx:pt>
          <cx:pt idx="119050">455</cx:pt>
          <cx:pt idx="119051">451</cx:pt>
          <cx:pt idx="119052">419</cx:pt>
          <cx:pt idx="119053">406</cx:pt>
          <cx:pt idx="119054">396</cx:pt>
          <cx:pt idx="119055">412</cx:pt>
          <cx:pt idx="119056">425</cx:pt>
          <cx:pt idx="119057">383</cx:pt>
          <cx:pt idx="119058">383</cx:pt>
          <cx:pt idx="119059">381</cx:pt>
          <cx:pt idx="119060">345</cx:pt>
          <cx:pt idx="119061">256</cx:pt>
          <cx:pt idx="119062">194</cx:pt>
          <cx:pt idx="119063">131</cx:pt>
          <cx:pt idx="119064">82</cx:pt>
          <cx:pt idx="119065">66</cx:pt>
          <cx:pt idx="119066">104</cx:pt>
          <cx:pt idx="119067">160</cx:pt>
          <cx:pt idx="119068">236</cx:pt>
          <cx:pt idx="119069">387</cx:pt>
          <cx:pt idx="119070">371</cx:pt>
          <cx:pt idx="119071">375</cx:pt>
          <cx:pt idx="119072">396</cx:pt>
          <cx:pt idx="119073">460</cx:pt>
          <cx:pt idx="119074">461</cx:pt>
          <cx:pt idx="119075">417</cx:pt>
          <cx:pt idx="119076">378</cx:pt>
          <cx:pt idx="119077">380</cx:pt>
          <cx:pt idx="119078">384</cx:pt>
          <cx:pt idx="119079">407</cx:pt>
          <cx:pt idx="119080">430</cx:pt>
          <cx:pt idx="119081">404</cx:pt>
          <cx:pt idx="119082">362</cx:pt>
          <cx:pt idx="119083">359</cx:pt>
          <cx:pt idx="119084">369</cx:pt>
          <cx:pt idx="119085">262</cx:pt>
          <cx:pt idx="119086">175</cx:pt>
          <cx:pt idx="119087">99</cx:pt>
          <cx:pt idx="119088">71</cx:pt>
          <cx:pt idx="119089">57</cx:pt>
          <cx:pt idx="119090">98</cx:pt>
          <cx:pt idx="119091">167</cx:pt>
          <cx:pt idx="119092">233</cx:pt>
          <cx:pt idx="119093">382</cx:pt>
          <cx:pt idx="119094">381</cx:pt>
          <cx:pt idx="119095">359</cx:pt>
          <cx:pt idx="119096">431</cx:pt>
          <cx:pt idx="119097">453</cx:pt>
          <cx:pt idx="119098">441</cx:pt>
          <cx:pt idx="119099">476</cx:pt>
          <cx:pt idx="119100">416</cx:pt>
          <cx:pt idx="119101">402</cx:pt>
          <cx:pt idx="119102">411</cx:pt>
          <cx:pt idx="119103">408</cx:pt>
          <cx:pt idx="119104">414</cx:pt>
          <cx:pt idx="119105">396</cx:pt>
          <cx:pt idx="119106">368</cx:pt>
          <cx:pt idx="119107">404</cx:pt>
          <cx:pt idx="119108">347</cx:pt>
          <cx:pt idx="119109">256</cx:pt>
          <cx:pt idx="119110">168</cx:pt>
          <cx:pt idx="119111">108</cx:pt>
          <cx:pt idx="119112">48</cx:pt>
          <cx:pt idx="119113">36</cx:pt>
          <cx:pt idx="119114">75</cx:pt>
          <cx:pt idx="119115">151</cx:pt>
          <cx:pt idx="119116">228</cx:pt>
          <cx:pt idx="119117">391</cx:pt>
          <cx:pt idx="119118">372</cx:pt>
          <cx:pt idx="119119">385</cx:pt>
          <cx:pt idx="119120">399</cx:pt>
          <cx:pt idx="119121">462</cx:pt>
          <cx:pt idx="119122">462</cx:pt>
          <cx:pt idx="119123">436</cx:pt>
          <cx:pt idx="119124">367</cx:pt>
          <cx:pt idx="119125">395</cx:pt>
          <cx:pt idx="119126">388</cx:pt>
          <cx:pt idx="119127">423</cx:pt>
          <cx:pt idx="119128">418</cx:pt>
          <cx:pt idx="119129">380</cx:pt>
          <cx:pt idx="119130">371</cx:pt>
          <cx:pt idx="119131">351</cx:pt>
          <cx:pt idx="119132">350</cx:pt>
          <cx:pt idx="119133">268</cx:pt>
          <cx:pt idx="119134">197</cx:pt>
          <cx:pt idx="119135">120</cx:pt>
          <cx:pt idx="119136">100</cx:pt>
          <cx:pt idx="119137">67</cx:pt>
          <cx:pt idx="119138">84</cx:pt>
          <cx:pt idx="119139">131</cx:pt>
          <cx:pt idx="119140">230</cx:pt>
          <cx:pt idx="119141">360</cx:pt>
          <cx:pt idx="119142">339</cx:pt>
          <cx:pt idx="119143">346</cx:pt>
          <cx:pt idx="119144">386</cx:pt>
          <cx:pt idx="119145">414</cx:pt>
          <cx:pt idx="119146">463</cx:pt>
          <cx:pt idx="119147">417</cx:pt>
          <cx:pt idx="119148">410</cx:pt>
          <cx:pt idx="119149">414</cx:pt>
          <cx:pt idx="119150">405</cx:pt>
          <cx:pt idx="119151">426</cx:pt>
          <cx:pt idx="119152">416</cx:pt>
          <cx:pt idx="119153">402</cx:pt>
          <cx:pt idx="119154">369</cx:pt>
          <cx:pt idx="119155">399</cx:pt>
          <cx:pt idx="119156">338</cx:pt>
          <cx:pt idx="119157">244</cx:pt>
          <cx:pt idx="119158">161</cx:pt>
          <cx:pt idx="119159">113</cx:pt>
          <cx:pt idx="119160">82</cx:pt>
          <cx:pt idx="119161">45</cx:pt>
          <cx:pt idx="119162">77</cx:pt>
          <cx:pt idx="119163">123</cx:pt>
          <cx:pt idx="119164">243</cx:pt>
          <cx:pt idx="119165">384</cx:pt>
          <cx:pt idx="119166">396</cx:pt>
          <cx:pt idx="119167">370</cx:pt>
          <cx:pt idx="119168">408</cx:pt>
          <cx:pt idx="119169">472</cx:pt>
          <cx:pt idx="119170">476</cx:pt>
          <cx:pt idx="119171">439</cx:pt>
          <cx:pt idx="119172">400</cx:pt>
          <cx:pt idx="119173">428</cx:pt>
          <cx:pt idx="119174">421</cx:pt>
          <cx:pt idx="119175">418</cx:pt>
          <cx:pt idx="119176">456</cx:pt>
          <cx:pt idx="119177">393</cx:pt>
          <cx:pt idx="119178">364</cx:pt>
          <cx:pt idx="119179">379</cx:pt>
          <cx:pt idx="119180">358</cx:pt>
          <cx:pt idx="119181">249</cx:pt>
          <cx:pt idx="119182">179</cx:pt>
          <cx:pt idx="119183">108</cx:pt>
          <cx:pt idx="119184">71</cx:pt>
          <cx:pt idx="119185">54</cx:pt>
          <cx:pt idx="119186">100</cx:pt>
          <cx:pt idx="119187">147</cx:pt>
          <cx:pt idx="119188">252</cx:pt>
          <cx:pt idx="119189">400</cx:pt>
          <cx:pt idx="119190">387</cx:pt>
          <cx:pt idx="119191">363</cx:pt>
          <cx:pt idx="119192">414</cx:pt>
          <cx:pt idx="119193">458</cx:pt>
          <cx:pt idx="119194">472</cx:pt>
          <cx:pt idx="119195">421</cx:pt>
          <cx:pt idx="119196">374</cx:pt>
          <cx:pt idx="119197">395</cx:pt>
          <cx:pt idx="119198">402</cx:pt>
          <cx:pt idx="119199">419</cx:pt>
          <cx:pt idx="119200">416</cx:pt>
          <cx:pt idx="119201">398</cx:pt>
          <cx:pt idx="119202">361</cx:pt>
          <cx:pt idx="119203">371</cx:pt>
          <cx:pt idx="119204">334</cx:pt>
          <cx:pt idx="119205">279</cx:pt>
          <cx:pt idx="119206">176</cx:pt>
          <cx:pt idx="119207">123</cx:pt>
          <cx:pt idx="119208">93</cx:pt>
          <cx:pt idx="119209">62</cx:pt>
          <cx:pt idx="119210">103</cx:pt>
          <cx:pt idx="119211">151</cx:pt>
          <cx:pt idx="119212">233</cx:pt>
          <cx:pt idx="119213">354</cx:pt>
          <cx:pt idx="119214">379</cx:pt>
          <cx:pt idx="119215">389</cx:pt>
          <cx:pt idx="119216">428</cx:pt>
          <cx:pt idx="119217">460</cx:pt>
          <cx:pt idx="119218">456</cx:pt>
          <cx:pt idx="119219">437</cx:pt>
          <cx:pt idx="119220">402</cx:pt>
          <cx:pt idx="119221">417</cx:pt>
          <cx:pt idx="119222">406</cx:pt>
          <cx:pt idx="119223">426</cx:pt>
          <cx:pt idx="119224">405</cx:pt>
          <cx:pt idx="119225">408</cx:pt>
          <cx:pt idx="119226">364</cx:pt>
          <cx:pt idx="119227">391</cx:pt>
          <cx:pt idx="119228">350</cx:pt>
          <cx:pt idx="119229">254</cx:pt>
          <cx:pt idx="119230">176</cx:pt>
          <cx:pt idx="119231">116</cx:pt>
          <cx:pt idx="119232">70</cx:pt>
          <cx:pt idx="119233">60</cx:pt>
          <cx:pt idx="119234">112</cx:pt>
          <cx:pt idx="119235">143</cx:pt>
          <cx:pt idx="119236">250</cx:pt>
          <cx:pt idx="119237">396</cx:pt>
          <cx:pt idx="119238">376</cx:pt>
          <cx:pt idx="119239">368</cx:pt>
          <cx:pt idx="119240">423</cx:pt>
          <cx:pt idx="119241">491</cx:pt>
          <cx:pt idx="119242">455</cx:pt>
          <cx:pt idx="119243">432</cx:pt>
          <cx:pt idx="119244">384</cx:pt>
          <cx:pt idx="119245">381</cx:pt>
          <cx:pt idx="119246">357</cx:pt>
          <cx:pt idx="119247">382</cx:pt>
          <cx:pt idx="119248">394</cx:pt>
          <cx:pt idx="119249">389</cx:pt>
          <cx:pt idx="119250">361</cx:pt>
          <cx:pt idx="119251">352</cx:pt>
          <cx:pt idx="119252">331</cx:pt>
          <cx:pt idx="119253">255</cx:pt>
          <cx:pt idx="119254">209</cx:pt>
          <cx:pt idx="119255">138</cx:pt>
          <cx:pt idx="119256">96</cx:pt>
          <cx:pt idx="119257">78</cx:pt>
          <cx:pt idx="119258">115</cx:pt>
          <cx:pt idx="119259">168</cx:pt>
          <cx:pt idx="119260">227</cx:pt>
          <cx:pt idx="119261">361</cx:pt>
          <cx:pt idx="119262">376</cx:pt>
          <cx:pt idx="119263">364</cx:pt>
          <cx:pt idx="119264">397</cx:pt>
          <cx:pt idx="119265">455</cx:pt>
          <cx:pt idx="119266">463</cx:pt>
          <cx:pt idx="119267">446</cx:pt>
          <cx:pt idx="119268">424</cx:pt>
          <cx:pt idx="119269">402</cx:pt>
          <cx:pt idx="119270">369</cx:pt>
          <cx:pt idx="119271">398</cx:pt>
          <cx:pt idx="119272">403</cx:pt>
          <cx:pt idx="119273">390</cx:pt>
          <cx:pt idx="119274">380</cx:pt>
          <cx:pt idx="119275">357</cx:pt>
          <cx:pt idx="119276">325</cx:pt>
          <cx:pt idx="119277">257</cx:pt>
          <cx:pt idx="119278">175</cx:pt>
          <cx:pt idx="119279">119</cx:pt>
          <cx:pt idx="119280">77</cx:pt>
          <cx:pt idx="119281">49</cx:pt>
          <cx:pt idx="119282">79</cx:pt>
          <cx:pt idx="119283">146</cx:pt>
          <cx:pt idx="119284">222</cx:pt>
          <cx:pt idx="119285">367</cx:pt>
          <cx:pt idx="119286">383</cx:pt>
          <cx:pt idx="119287">387</cx:pt>
          <cx:pt idx="119288">402</cx:pt>
          <cx:pt idx="119289">450</cx:pt>
          <cx:pt idx="119290">441</cx:pt>
          <cx:pt idx="119291">439</cx:pt>
          <cx:pt idx="119292">425</cx:pt>
          <cx:pt idx="119293">403</cx:pt>
          <cx:pt idx="119294">422</cx:pt>
          <cx:pt idx="119295">425</cx:pt>
          <cx:pt idx="119296">433</cx:pt>
          <cx:pt idx="119297">395</cx:pt>
          <cx:pt idx="119298">336</cx:pt>
          <cx:pt idx="119299">383</cx:pt>
          <cx:pt idx="119300">342</cx:pt>
          <cx:pt idx="119301">252</cx:pt>
          <cx:pt idx="119302">180</cx:pt>
          <cx:pt idx="119303">138</cx:pt>
          <cx:pt idx="119304">86</cx:pt>
          <cx:pt idx="119305">62</cx:pt>
          <cx:pt idx="119306">77</cx:pt>
          <cx:pt idx="119307">123</cx:pt>
          <cx:pt idx="119308">220</cx:pt>
          <cx:pt idx="119309">343</cx:pt>
          <cx:pt idx="119310">380</cx:pt>
          <cx:pt idx="119311">368</cx:pt>
          <cx:pt idx="119312">387</cx:pt>
          <cx:pt idx="119313">449</cx:pt>
          <cx:pt idx="119314">465</cx:pt>
          <cx:pt idx="119315">457</cx:pt>
          <cx:pt idx="119316">405</cx:pt>
          <cx:pt idx="119317">441</cx:pt>
          <cx:pt idx="119318">452</cx:pt>
          <cx:pt idx="119319">450</cx:pt>
          <cx:pt idx="119320">462</cx:pt>
          <cx:pt idx="119321">406</cx:pt>
          <cx:pt idx="119322">390</cx:pt>
          <cx:pt idx="119323">400</cx:pt>
          <cx:pt idx="119324">344</cx:pt>
          <cx:pt idx="119325">210</cx:pt>
          <cx:pt idx="119326">161</cx:pt>
          <cx:pt idx="119327">115</cx:pt>
          <cx:pt idx="119328">65</cx:pt>
          <cx:pt idx="119329">44</cx:pt>
          <cx:pt idx="119330">92</cx:pt>
          <cx:pt idx="119331">125</cx:pt>
          <cx:pt idx="119332">243</cx:pt>
          <cx:pt idx="119333">375</cx:pt>
          <cx:pt idx="119334">342</cx:pt>
          <cx:pt idx="119335">391</cx:pt>
          <cx:pt idx="119336">431</cx:pt>
          <cx:pt idx="119337">464</cx:pt>
          <cx:pt idx="119338">488</cx:pt>
          <cx:pt idx="119339">460</cx:pt>
          <cx:pt idx="119340">412</cx:pt>
          <cx:pt idx="119341">411</cx:pt>
          <cx:pt idx="119342">435</cx:pt>
          <cx:pt idx="119343">422</cx:pt>
          <cx:pt idx="119344">429</cx:pt>
          <cx:pt idx="119345">423</cx:pt>
          <cx:pt idx="119346">375</cx:pt>
          <cx:pt idx="119347">404</cx:pt>
          <cx:pt idx="119348">330</cx:pt>
          <cx:pt idx="119349">257</cx:pt>
          <cx:pt idx="119350">170</cx:pt>
          <cx:pt idx="119351">117</cx:pt>
          <cx:pt idx="119352">70</cx:pt>
          <cx:pt idx="119353">48</cx:pt>
          <cx:pt idx="119354">102</cx:pt>
          <cx:pt idx="119355">141</cx:pt>
          <cx:pt idx="119356">232</cx:pt>
          <cx:pt idx="119357">373</cx:pt>
          <cx:pt idx="119358">371</cx:pt>
          <cx:pt idx="119359">373</cx:pt>
          <cx:pt idx="119360">422</cx:pt>
          <cx:pt idx="119361">464</cx:pt>
          <cx:pt idx="119362">483</cx:pt>
          <cx:pt idx="119363">447</cx:pt>
          <cx:pt idx="119364">393</cx:pt>
          <cx:pt idx="119365">434</cx:pt>
          <cx:pt idx="119366">422</cx:pt>
          <cx:pt idx="119367">419</cx:pt>
          <cx:pt idx="119368">435</cx:pt>
          <cx:pt idx="119369">376</cx:pt>
          <cx:pt idx="119370">366</cx:pt>
          <cx:pt idx="119371">394</cx:pt>
          <cx:pt idx="119372">352</cx:pt>
          <cx:pt idx="119373">231</cx:pt>
          <cx:pt idx="119374">156</cx:pt>
          <cx:pt idx="119375">97</cx:pt>
          <cx:pt idx="119376">70</cx:pt>
          <cx:pt idx="119377">57</cx:pt>
          <cx:pt idx="119378">98</cx:pt>
          <cx:pt idx="119379">125</cx:pt>
          <cx:pt idx="119380">226</cx:pt>
          <cx:pt idx="119381">390</cx:pt>
          <cx:pt idx="119382">366</cx:pt>
          <cx:pt idx="119383">386</cx:pt>
          <cx:pt idx="119384">440</cx:pt>
          <cx:pt idx="119385">471</cx:pt>
          <cx:pt idx="119386">490</cx:pt>
          <cx:pt idx="119387">449</cx:pt>
          <cx:pt idx="119388">410</cx:pt>
          <cx:pt idx="119389">413</cx:pt>
          <cx:pt idx="119390">423</cx:pt>
          <cx:pt idx="119391">437</cx:pt>
          <cx:pt idx="119392">447</cx:pt>
          <cx:pt idx="119393">413</cx:pt>
          <cx:pt idx="119394">389</cx:pt>
          <cx:pt idx="119395">370</cx:pt>
          <cx:pt idx="119396">323</cx:pt>
          <cx:pt idx="119397">201</cx:pt>
          <cx:pt idx="119398">151</cx:pt>
          <cx:pt idx="119399">89</cx:pt>
          <cx:pt idx="119400">58</cx:pt>
          <cx:pt idx="119401">44</cx:pt>
          <cx:pt idx="119402">94</cx:pt>
          <cx:pt idx="119403">147</cx:pt>
          <cx:pt idx="119404">222</cx:pt>
          <cx:pt idx="119405">380</cx:pt>
          <cx:pt idx="119406">372</cx:pt>
          <cx:pt idx="119407">369</cx:pt>
          <cx:pt idx="119408">438</cx:pt>
          <cx:pt idx="119409">463</cx:pt>
          <cx:pt idx="119410">455</cx:pt>
          <cx:pt idx="119411">448</cx:pt>
          <cx:pt idx="119412">386</cx:pt>
          <cx:pt idx="119413">448</cx:pt>
          <cx:pt idx="119414">421</cx:pt>
          <cx:pt idx="119415">407</cx:pt>
          <cx:pt idx="119416">469</cx:pt>
          <cx:pt idx="119417">418</cx:pt>
          <cx:pt idx="119418">381</cx:pt>
          <cx:pt idx="119419">398</cx:pt>
          <cx:pt idx="119420">321</cx:pt>
          <cx:pt idx="119421">225</cx:pt>
          <cx:pt idx="119422">162</cx:pt>
          <cx:pt idx="119423">94</cx:pt>
          <cx:pt idx="119424">60</cx:pt>
          <cx:pt idx="119425">55</cx:pt>
          <cx:pt idx="119426">105</cx:pt>
          <cx:pt idx="119427">165</cx:pt>
          <cx:pt idx="119428">247</cx:pt>
          <cx:pt idx="119429">391</cx:pt>
          <cx:pt idx="119430">380</cx:pt>
          <cx:pt idx="119431">390</cx:pt>
          <cx:pt idx="119432">428</cx:pt>
          <cx:pt idx="119433">484</cx:pt>
          <cx:pt idx="119434">476</cx:pt>
          <cx:pt idx="119435">472</cx:pt>
          <cx:pt idx="119436">440</cx:pt>
          <cx:pt idx="119437">430</cx:pt>
          <cx:pt idx="119438">408</cx:pt>
          <cx:pt idx="119439">431</cx:pt>
          <cx:pt idx="119440">466</cx:pt>
          <cx:pt idx="119441">396</cx:pt>
          <cx:pt idx="119442">373</cx:pt>
          <cx:pt idx="119443">374</cx:pt>
          <cx:pt idx="119444">347</cx:pt>
          <cx:pt idx="119445">256</cx:pt>
          <cx:pt idx="119446">177</cx:pt>
          <cx:pt idx="119447">114</cx:pt>
          <cx:pt idx="119448">53</cx:pt>
          <cx:pt idx="119449">48</cx:pt>
          <cx:pt idx="119450">80</cx:pt>
          <cx:pt idx="119451">156</cx:pt>
          <cx:pt idx="119452">236</cx:pt>
          <cx:pt idx="119453">379</cx:pt>
          <cx:pt idx="119454">365</cx:pt>
          <cx:pt idx="119455">378</cx:pt>
          <cx:pt idx="119456">395</cx:pt>
          <cx:pt idx="119457">490</cx:pt>
          <cx:pt idx="119458">455</cx:pt>
          <cx:pt idx="119459">434</cx:pt>
          <cx:pt idx="119460">398</cx:pt>
          <cx:pt idx="119461">404</cx:pt>
          <cx:pt idx="119462">439</cx:pt>
          <cx:pt idx="119463">443</cx:pt>
          <cx:pt idx="119464">426</cx:pt>
          <cx:pt idx="119465">387</cx:pt>
          <cx:pt idx="119466">370</cx:pt>
          <cx:pt idx="119467">380</cx:pt>
          <cx:pt idx="119468">338</cx:pt>
          <cx:pt idx="119469">243</cx:pt>
          <cx:pt idx="119470">187</cx:pt>
          <cx:pt idx="119471">120</cx:pt>
          <cx:pt idx="119472">78</cx:pt>
          <cx:pt idx="119473">67</cx:pt>
          <cx:pt idx="119474">84</cx:pt>
          <cx:pt idx="119475">137</cx:pt>
          <cx:pt idx="119476">234</cx:pt>
          <cx:pt idx="119477">367</cx:pt>
          <cx:pt idx="119478">352</cx:pt>
          <cx:pt idx="119479">384</cx:pt>
          <cx:pt idx="119480">388</cx:pt>
          <cx:pt idx="119481">416</cx:pt>
          <cx:pt idx="119482">468</cx:pt>
          <cx:pt idx="119483">424</cx:pt>
          <cx:pt idx="119484">422</cx:pt>
          <cx:pt idx="119485">430</cx:pt>
          <cx:pt idx="119486">413</cx:pt>
          <cx:pt idx="119487">431</cx:pt>
          <cx:pt idx="119488">459</cx:pt>
          <cx:pt idx="119489">404</cx:pt>
          <cx:pt idx="119490">371</cx:pt>
          <cx:pt idx="119491">407</cx:pt>
          <cx:pt idx="119492">339</cx:pt>
          <cx:pt idx="119493">197</cx:pt>
          <cx:pt idx="119494">143</cx:pt>
          <cx:pt idx="119495">97</cx:pt>
          <cx:pt idx="119496">85</cx:pt>
          <cx:pt idx="119497">62</cx:pt>
          <cx:pt idx="119498">87</cx:pt>
          <cx:pt idx="119499">133</cx:pt>
          <cx:pt idx="119500">243</cx:pt>
          <cx:pt idx="119501">401</cx:pt>
          <cx:pt idx="119502">393</cx:pt>
          <cx:pt idx="119503">388</cx:pt>
          <cx:pt idx="119504">438</cx:pt>
          <cx:pt idx="119505">476</cx:pt>
          <cx:pt idx="119506">469</cx:pt>
          <cx:pt idx="119507">419</cx:pt>
          <cx:pt idx="119508">430</cx:pt>
          <cx:pt idx="119509">420</cx:pt>
          <cx:pt idx="119510">413</cx:pt>
          <cx:pt idx="119511">438</cx:pt>
          <cx:pt idx="119512">440</cx:pt>
          <cx:pt idx="119513">394</cx:pt>
          <cx:pt idx="119514">354</cx:pt>
          <cx:pt idx="119515">380</cx:pt>
          <cx:pt idx="119516">337</cx:pt>
          <cx:pt idx="119517">231</cx:pt>
          <cx:pt idx="119518">151</cx:pt>
          <cx:pt idx="119519">103</cx:pt>
          <cx:pt idx="119520">63</cx:pt>
          <cx:pt idx="119521">54</cx:pt>
          <cx:pt idx="119522">97</cx:pt>
          <cx:pt idx="119523">143</cx:pt>
          <cx:pt idx="119524">238</cx:pt>
          <cx:pt idx="119525">392</cx:pt>
          <cx:pt idx="119526">365</cx:pt>
          <cx:pt idx="119527">362</cx:pt>
          <cx:pt idx="119528">422</cx:pt>
          <cx:pt idx="119529">434</cx:pt>
          <cx:pt idx="119530">442</cx:pt>
          <cx:pt idx="119531">439</cx:pt>
          <cx:pt idx="119532">381</cx:pt>
          <cx:pt idx="119533">425</cx:pt>
          <cx:pt idx="119534">406</cx:pt>
          <cx:pt idx="119535">418</cx:pt>
          <cx:pt idx="119536">441</cx:pt>
          <cx:pt idx="119537">384</cx:pt>
          <cx:pt idx="119538">373</cx:pt>
          <cx:pt idx="119539">372</cx:pt>
          <cx:pt idx="119540">333</cx:pt>
          <cx:pt idx="119541">210</cx:pt>
          <cx:pt idx="119542">164</cx:pt>
          <cx:pt idx="119543">85</cx:pt>
          <cx:pt idx="119544">50</cx:pt>
          <cx:pt idx="119545">65</cx:pt>
          <cx:pt idx="119546">105</cx:pt>
          <cx:pt idx="119547">136</cx:pt>
          <cx:pt idx="119548">218</cx:pt>
          <cx:pt idx="119549">374</cx:pt>
          <cx:pt idx="119550">327</cx:pt>
          <cx:pt idx="119551">378</cx:pt>
          <cx:pt idx="119552">392</cx:pt>
          <cx:pt idx="119553">428</cx:pt>
          <cx:pt idx="119554">460</cx:pt>
          <cx:pt idx="119555">456</cx:pt>
          <cx:pt idx="119556">423</cx:pt>
          <cx:pt idx="119557">418</cx:pt>
          <cx:pt idx="119558">414</cx:pt>
          <cx:pt idx="119559">417</cx:pt>
          <cx:pt idx="119560">446</cx:pt>
          <cx:pt idx="119561">425</cx:pt>
          <cx:pt idx="119562">420</cx:pt>
          <cx:pt idx="119563">374</cx:pt>
          <cx:pt idx="119564">332</cx:pt>
          <cx:pt idx="119565">232</cx:pt>
          <cx:pt idx="119566">168</cx:pt>
          <cx:pt idx="119567">101</cx:pt>
          <cx:pt idx="119568">73</cx:pt>
          <cx:pt idx="119569">47</cx:pt>
          <cx:pt idx="119570">84</cx:pt>
          <cx:pt idx="119571">136</cx:pt>
          <cx:pt idx="119572">239</cx:pt>
          <cx:pt idx="119573">388</cx:pt>
          <cx:pt idx="119574">373</cx:pt>
          <cx:pt idx="119575">370</cx:pt>
          <cx:pt idx="119576">423</cx:pt>
          <cx:pt idx="119577">487</cx:pt>
          <cx:pt idx="119578">463</cx:pt>
          <cx:pt idx="119579">451</cx:pt>
          <cx:pt idx="119580">388</cx:pt>
          <cx:pt idx="119581">427</cx:pt>
          <cx:pt idx="119582">374</cx:pt>
          <cx:pt idx="119583">414</cx:pt>
          <cx:pt idx="119584">417</cx:pt>
          <cx:pt idx="119585">408</cx:pt>
          <cx:pt idx="119586">384</cx:pt>
          <cx:pt idx="119587">402</cx:pt>
          <cx:pt idx="119588">352</cx:pt>
          <cx:pt idx="119589">268</cx:pt>
          <cx:pt idx="119590">169</cx:pt>
          <cx:pt idx="119591">110</cx:pt>
          <cx:pt idx="119592">79</cx:pt>
          <cx:pt idx="119593">64</cx:pt>
          <cx:pt idx="119594">94</cx:pt>
          <cx:pt idx="119595">155</cx:pt>
          <cx:pt idx="119596">247</cx:pt>
          <cx:pt idx="119597">409</cx:pt>
          <cx:pt idx="119598">396</cx:pt>
          <cx:pt idx="119599">362</cx:pt>
          <cx:pt idx="119600">436</cx:pt>
          <cx:pt idx="119601">484</cx:pt>
          <cx:pt idx="119602">456</cx:pt>
          <cx:pt idx="119603">465</cx:pt>
          <cx:pt idx="119604">427</cx:pt>
          <cx:pt idx="119605">430</cx:pt>
          <cx:pt idx="119606">405</cx:pt>
          <cx:pt idx="119607">425</cx:pt>
          <cx:pt idx="119608">420</cx:pt>
          <cx:pt idx="119609">395</cx:pt>
          <cx:pt idx="119610">357</cx:pt>
          <cx:pt idx="119611">400</cx:pt>
          <cx:pt idx="119612">349</cx:pt>
          <cx:pt idx="119613">247</cx:pt>
          <cx:pt idx="119614">187</cx:pt>
          <cx:pt idx="119615">132</cx:pt>
          <cx:pt idx="119616">66</cx:pt>
          <cx:pt idx="119617">55</cx:pt>
          <cx:pt idx="119618">79</cx:pt>
          <cx:pt idx="119619">160</cx:pt>
          <cx:pt idx="119620">246</cx:pt>
          <cx:pt idx="119621">373</cx:pt>
          <cx:pt idx="119622">376</cx:pt>
          <cx:pt idx="119623">367</cx:pt>
          <cx:pt idx="119624">418</cx:pt>
          <cx:pt idx="119625">473</cx:pt>
          <cx:pt idx="119626">484</cx:pt>
          <cx:pt idx="119627">443</cx:pt>
          <cx:pt idx="119628">433</cx:pt>
          <cx:pt idx="119629">413</cx:pt>
          <cx:pt idx="119630">413</cx:pt>
          <cx:pt idx="119631">439</cx:pt>
          <cx:pt idx="119632">447</cx:pt>
          <cx:pt idx="119633">423</cx:pt>
          <cx:pt idx="119634">374</cx:pt>
          <cx:pt idx="119635">393</cx:pt>
          <cx:pt idx="119636">351</cx:pt>
          <cx:pt idx="119637">252</cx:pt>
          <cx:pt idx="119638">200</cx:pt>
          <cx:pt idx="119639">128</cx:pt>
          <cx:pt idx="119640">94</cx:pt>
          <cx:pt idx="119641">59</cx:pt>
          <cx:pt idx="119642">82</cx:pt>
          <cx:pt idx="119643">132</cx:pt>
          <cx:pt idx="119644">231</cx:pt>
          <cx:pt idx="119645">364</cx:pt>
          <cx:pt idx="119646">340</cx:pt>
          <cx:pt idx="119647">362</cx:pt>
          <cx:pt idx="119648">394</cx:pt>
          <cx:pt idx="119649">454</cx:pt>
          <cx:pt idx="119650">491</cx:pt>
          <cx:pt idx="119651">452</cx:pt>
          <cx:pt idx="119652">429</cx:pt>
          <cx:pt idx="119653">439</cx:pt>
          <cx:pt idx="119654">433</cx:pt>
          <cx:pt idx="119655">422</cx:pt>
          <cx:pt idx="119656">450</cx:pt>
          <cx:pt idx="119657">408</cx:pt>
          <cx:pt idx="119658">370</cx:pt>
          <cx:pt idx="119659">403</cx:pt>
          <cx:pt idx="119660">356</cx:pt>
          <cx:pt idx="119661">222</cx:pt>
          <cx:pt idx="119662">153</cx:pt>
          <cx:pt idx="119663">114</cx:pt>
          <cx:pt idx="119664">81</cx:pt>
          <cx:pt idx="119665">64</cx:pt>
          <cx:pt idx="119666">89</cx:pt>
          <cx:pt idx="119667">124</cx:pt>
          <cx:pt idx="119668">250</cx:pt>
          <cx:pt idx="119669">386</cx:pt>
          <cx:pt idx="119670">379</cx:pt>
          <cx:pt idx="119671">385</cx:pt>
          <cx:pt idx="119672">416</cx:pt>
          <cx:pt idx="119673">468</cx:pt>
          <cx:pt idx="119674">477</cx:pt>
          <cx:pt idx="119675">432</cx:pt>
          <cx:pt idx="119676">428</cx:pt>
          <cx:pt idx="119677">440</cx:pt>
          <cx:pt idx="119678">410</cx:pt>
          <cx:pt idx="119679">422</cx:pt>
          <cx:pt idx="119680">446</cx:pt>
          <cx:pt idx="119681">399</cx:pt>
          <cx:pt idx="119682">367</cx:pt>
          <cx:pt idx="119683">357</cx:pt>
          <cx:pt idx="119684">341</cx:pt>
          <cx:pt idx="119685">232</cx:pt>
          <cx:pt idx="119686">155</cx:pt>
          <cx:pt idx="119687">106</cx:pt>
          <cx:pt idx="119688">66</cx:pt>
          <cx:pt idx="119689">59</cx:pt>
          <cx:pt idx="119690">90</cx:pt>
          <cx:pt idx="119691">129</cx:pt>
          <cx:pt idx="119692">225</cx:pt>
          <cx:pt idx="119693">402</cx:pt>
          <cx:pt idx="119694">385</cx:pt>
          <cx:pt idx="119695">367</cx:pt>
          <cx:pt idx="119696">433</cx:pt>
          <cx:pt idx="119697">484</cx:pt>
          <cx:pt idx="119698">485</cx:pt>
          <cx:pt idx="119699">465</cx:pt>
          <cx:pt idx="119700">419</cx:pt>
          <cx:pt idx="119701">447</cx:pt>
          <cx:pt idx="119702">412</cx:pt>
          <cx:pt idx="119703">434</cx:pt>
          <cx:pt idx="119704">462</cx:pt>
          <cx:pt idx="119705">376</cx:pt>
          <cx:pt idx="119706">350</cx:pt>
          <cx:pt idx="119707">386</cx:pt>
          <cx:pt idx="119708">342</cx:pt>
          <cx:pt idx="119709">227</cx:pt>
          <cx:pt idx="119710">165</cx:pt>
          <cx:pt idx="119711">96</cx:pt>
          <cx:pt idx="119712">57</cx:pt>
          <cx:pt idx="119713">67</cx:pt>
          <cx:pt idx="119714">99</cx:pt>
          <cx:pt idx="119715">153</cx:pt>
          <cx:pt idx="119716">224</cx:pt>
          <cx:pt idx="119717">376</cx:pt>
          <cx:pt idx="119718">369</cx:pt>
          <cx:pt idx="119719">402</cx:pt>
          <cx:pt idx="119720">435</cx:pt>
          <cx:pt idx="119721">466</cx:pt>
          <cx:pt idx="119722">506</cx:pt>
          <cx:pt idx="119723">486</cx:pt>
          <cx:pt idx="119724">440</cx:pt>
          <cx:pt idx="119725">416</cx:pt>
          <cx:pt idx="119726">466</cx:pt>
          <cx:pt idx="119727">467</cx:pt>
          <cx:pt idx="119728">446</cx:pt>
          <cx:pt idx="119729">407</cx:pt>
          <cx:pt idx="119730">363</cx:pt>
          <cx:pt idx="119731">369</cx:pt>
          <cx:pt idx="119732">346</cx:pt>
          <cx:pt idx="119733">246</cx:pt>
          <cx:pt idx="119734">158</cx:pt>
          <cx:pt idx="119735">108</cx:pt>
          <cx:pt idx="119736">60</cx:pt>
          <cx:pt idx="119737">64</cx:pt>
          <cx:pt idx="119738">94</cx:pt>
          <cx:pt idx="119739">140</cx:pt>
          <cx:pt idx="119740">236</cx:pt>
          <cx:pt idx="119741">399</cx:pt>
          <cx:pt idx="119742">370</cx:pt>
          <cx:pt idx="119743">367</cx:pt>
          <cx:pt idx="119744">446</cx:pt>
          <cx:pt idx="119745">509</cx:pt>
          <cx:pt idx="119746">473</cx:pt>
          <cx:pt idx="119747">465</cx:pt>
          <cx:pt idx="119748">417</cx:pt>
          <cx:pt idx="119749">436</cx:pt>
          <cx:pt idx="119750">417</cx:pt>
          <cx:pt idx="119751">441</cx:pt>
          <cx:pt idx="119752">479</cx:pt>
          <cx:pt idx="119753">399</cx:pt>
          <cx:pt idx="119754">341</cx:pt>
          <cx:pt idx="119755">399</cx:pt>
          <cx:pt idx="119756">357</cx:pt>
          <cx:pt idx="119757">225</cx:pt>
          <cx:pt idx="119758">154</cx:pt>
          <cx:pt idx="119759">99</cx:pt>
          <cx:pt idx="119760">64</cx:pt>
          <cx:pt idx="119761">59</cx:pt>
          <cx:pt idx="119762">98</cx:pt>
          <cx:pt idx="119763">147</cx:pt>
          <cx:pt idx="119764">236</cx:pt>
          <cx:pt idx="119765">390</cx:pt>
          <cx:pt idx="119766">382</cx:pt>
          <cx:pt idx="119767">393</cx:pt>
          <cx:pt idx="119768">462</cx:pt>
          <cx:pt idx="119769">499</cx:pt>
          <cx:pt idx="119770">498</cx:pt>
          <cx:pt idx="119771">517</cx:pt>
          <cx:pt idx="119772">441</cx:pt>
          <cx:pt idx="119773">478</cx:pt>
          <cx:pt idx="119774">452</cx:pt>
          <cx:pt idx="119775">484</cx:pt>
          <cx:pt idx="119776">483</cx:pt>
          <cx:pt idx="119777">429</cx:pt>
          <cx:pt idx="119778">361</cx:pt>
          <cx:pt idx="119779">410</cx:pt>
          <cx:pt idx="119780">371</cx:pt>
          <cx:pt idx="119781">240</cx:pt>
          <cx:pt idx="119782">168</cx:pt>
          <cx:pt idx="119783">104</cx:pt>
          <cx:pt idx="119784">49</cx:pt>
          <cx:pt idx="119785">45</cx:pt>
          <cx:pt idx="119786">67</cx:pt>
          <cx:pt idx="119787">151</cx:pt>
          <cx:pt idx="119788">231</cx:pt>
          <cx:pt idx="119789">387</cx:pt>
          <cx:pt idx="119790">367</cx:pt>
          <cx:pt idx="119791">377</cx:pt>
          <cx:pt idx="119792">372</cx:pt>
          <cx:pt idx="119793">437</cx:pt>
          <cx:pt idx="119794">460</cx:pt>
          <cx:pt idx="119795">439</cx:pt>
          <cx:pt idx="119796">425</cx:pt>
          <cx:pt idx="119797">385</cx:pt>
          <cx:pt idx="119798">401</cx:pt>
          <cx:pt idx="119799">422</cx:pt>
          <cx:pt idx="119800">423</cx:pt>
          <cx:pt idx="119801">394</cx:pt>
          <cx:pt idx="119802">348</cx:pt>
          <cx:pt idx="119803">332</cx:pt>
          <cx:pt idx="119804">350</cx:pt>
          <cx:pt idx="119805">265</cx:pt>
          <cx:pt idx="119806">189</cx:pt>
          <cx:pt idx="119807">144</cx:pt>
          <cx:pt idx="119808">93</cx:pt>
          <cx:pt idx="119809">50</cx:pt>
          <cx:pt idx="119810">72</cx:pt>
          <cx:pt idx="119811">135</cx:pt>
          <cx:pt idx="119812">229</cx:pt>
          <cx:pt idx="119813">352</cx:pt>
          <cx:pt idx="119814">347</cx:pt>
          <cx:pt idx="119815">370</cx:pt>
          <cx:pt idx="119816">376</cx:pt>
          <cx:pt idx="119817">442</cx:pt>
          <cx:pt idx="119818">478</cx:pt>
          <cx:pt idx="119819">489</cx:pt>
          <cx:pt idx="119820">428</cx:pt>
          <cx:pt idx="119821">444</cx:pt>
          <cx:pt idx="119822">436</cx:pt>
          <cx:pt idx="119823">436</cx:pt>
          <cx:pt idx="119824">463</cx:pt>
          <cx:pt idx="119825">442</cx:pt>
          <cx:pt idx="119826">387</cx:pt>
          <cx:pt idx="119827">404</cx:pt>
          <cx:pt idx="119828">350</cx:pt>
          <cx:pt idx="119829">235</cx:pt>
          <cx:pt idx="119830">163</cx:pt>
          <cx:pt idx="119831">116</cx:pt>
          <cx:pt idx="119832">70</cx:pt>
          <cx:pt idx="119833">68</cx:pt>
          <cx:pt idx="119834">100</cx:pt>
          <cx:pt idx="119835">133</cx:pt>
          <cx:pt idx="119836">234</cx:pt>
          <cx:pt idx="119837">374</cx:pt>
          <cx:pt idx="119838">378</cx:pt>
          <cx:pt idx="119839">366</cx:pt>
          <cx:pt idx="119840">418</cx:pt>
          <cx:pt idx="119841">477</cx:pt>
          <cx:pt idx="119842">472</cx:pt>
          <cx:pt idx="119843">454</cx:pt>
          <cx:pt idx="119844">447</cx:pt>
          <cx:pt idx="119845">456</cx:pt>
          <cx:pt idx="119846">455</cx:pt>
          <cx:pt idx="119847">430</cx:pt>
          <cx:pt idx="119848">436</cx:pt>
          <cx:pt idx="119849">415</cx:pt>
          <cx:pt idx="119850">364</cx:pt>
          <cx:pt idx="119851">404</cx:pt>
          <cx:pt idx="119852">347</cx:pt>
          <cx:pt idx="119853">217</cx:pt>
          <cx:pt idx="119854">146</cx:pt>
          <cx:pt idx="119855">96</cx:pt>
          <cx:pt idx="119856">72</cx:pt>
          <cx:pt idx="119857">51</cx:pt>
          <cx:pt idx="119858">85</cx:pt>
          <cx:pt idx="119859">134</cx:pt>
          <cx:pt idx="119860">203</cx:pt>
          <cx:pt idx="119861">367</cx:pt>
          <cx:pt idx="119862">370</cx:pt>
          <cx:pt idx="119863">373</cx:pt>
          <cx:pt idx="119864">432</cx:pt>
          <cx:pt idx="119865">467</cx:pt>
          <cx:pt idx="119866">478</cx:pt>
          <cx:pt idx="119867">416</cx:pt>
          <cx:pt idx="119868">402</cx:pt>
          <cx:pt idx="119869">418</cx:pt>
          <cx:pt idx="119870">454</cx:pt>
          <cx:pt idx="119871">416</cx:pt>
          <cx:pt idx="119872">444</cx:pt>
          <cx:pt idx="119873">399</cx:pt>
          <cx:pt idx="119874">370</cx:pt>
          <cx:pt idx="119875">404</cx:pt>
          <cx:pt idx="119876">353</cx:pt>
          <cx:pt idx="119877">237</cx:pt>
          <cx:pt idx="119878">160</cx:pt>
          <cx:pt idx="119879">93</cx:pt>
          <cx:pt idx="119880">51</cx:pt>
          <cx:pt idx="119881">64</cx:pt>
          <cx:pt idx="119882">96</cx:pt>
          <cx:pt idx="119883">130</cx:pt>
          <cx:pt idx="119884">226</cx:pt>
          <cx:pt idx="119885">360</cx:pt>
          <cx:pt idx="119886">381</cx:pt>
          <cx:pt idx="119887">401</cx:pt>
          <cx:pt idx="119888">441</cx:pt>
          <cx:pt idx="119889">472</cx:pt>
          <cx:pt idx="119890">463</cx:pt>
          <cx:pt idx="119891">440</cx:pt>
          <cx:pt idx="119892">417</cx:pt>
          <cx:pt idx="119893">433</cx:pt>
          <cx:pt idx="119894">464</cx:pt>
          <cx:pt idx="119895">446</cx:pt>
          <cx:pt idx="119896">444</cx:pt>
          <cx:pt idx="119897">415</cx:pt>
          <cx:pt idx="119898">372</cx:pt>
          <cx:pt idx="119899">399</cx:pt>
          <cx:pt idx="119900">322</cx:pt>
          <cx:pt idx="119901">224</cx:pt>
          <cx:pt idx="119902">154</cx:pt>
          <cx:pt idx="119903">103</cx:pt>
          <cx:pt idx="119904">70</cx:pt>
          <cx:pt idx="119905">63</cx:pt>
          <cx:pt idx="119906">97</cx:pt>
          <cx:pt idx="119907">153</cx:pt>
          <cx:pt idx="119908">239</cx:pt>
          <cx:pt idx="119909">391</cx:pt>
          <cx:pt idx="119910">396</cx:pt>
          <cx:pt idx="119911">390</cx:pt>
          <cx:pt idx="119912">445</cx:pt>
          <cx:pt idx="119913">489</cx:pt>
          <cx:pt idx="119914">483</cx:pt>
          <cx:pt idx="119915">449</cx:pt>
          <cx:pt idx="119916">413</cx:pt>
          <cx:pt idx="119917">412</cx:pt>
          <cx:pt idx="119918">423</cx:pt>
          <cx:pt idx="119919">438</cx:pt>
          <cx:pt idx="119920">452</cx:pt>
          <cx:pt idx="119921">393</cx:pt>
          <cx:pt idx="119922">375</cx:pt>
          <cx:pt idx="119923">376</cx:pt>
          <cx:pt idx="119924">359</cx:pt>
          <cx:pt idx="119925">267</cx:pt>
          <cx:pt idx="119926">170</cx:pt>
          <cx:pt idx="119927">108</cx:pt>
          <cx:pt idx="119928">57</cx:pt>
          <cx:pt idx="119929">63</cx:pt>
          <cx:pt idx="119930">98</cx:pt>
          <cx:pt idx="119931">150</cx:pt>
          <cx:pt idx="119932">238</cx:pt>
          <cx:pt idx="119933">379</cx:pt>
          <cx:pt idx="119934">401</cx:pt>
          <cx:pt idx="119935">412</cx:pt>
          <cx:pt idx="119936">458</cx:pt>
          <cx:pt idx="119937">490</cx:pt>
          <cx:pt idx="119938">516</cx:pt>
          <cx:pt idx="119939">482</cx:pt>
          <cx:pt idx="119940">456</cx:pt>
          <cx:pt idx="119941">452</cx:pt>
          <cx:pt idx="119942">463</cx:pt>
          <cx:pt idx="119943">464</cx:pt>
          <cx:pt idx="119944">467</cx:pt>
          <cx:pt idx="119945">417</cx:pt>
          <cx:pt idx="119946">380</cx:pt>
          <cx:pt idx="119947">402</cx:pt>
          <cx:pt idx="119948">352</cx:pt>
          <cx:pt idx="119949">240</cx:pt>
          <cx:pt idx="119950">168</cx:pt>
          <cx:pt idx="119951">95</cx:pt>
          <cx:pt idx="119952">46</cx:pt>
          <cx:pt idx="119953">41</cx:pt>
          <cx:pt idx="119954">70</cx:pt>
          <cx:pt idx="119955">150</cx:pt>
          <cx:pt idx="119956">229</cx:pt>
          <cx:pt idx="119957">396</cx:pt>
          <cx:pt idx="119958">354</cx:pt>
          <cx:pt idx="119959">384</cx:pt>
          <cx:pt idx="119960">400</cx:pt>
          <cx:pt idx="119961">487</cx:pt>
          <cx:pt idx="119962">473</cx:pt>
          <cx:pt idx="119963">459</cx:pt>
          <cx:pt idx="119964">415</cx:pt>
          <cx:pt idx="119965">430</cx:pt>
          <cx:pt idx="119966">413</cx:pt>
          <cx:pt idx="119967">415</cx:pt>
          <cx:pt idx="119968">444</cx:pt>
          <cx:pt idx="119969">408</cx:pt>
          <cx:pt idx="119970">376</cx:pt>
          <cx:pt idx="119971">385</cx:pt>
          <cx:pt idx="119972">357</cx:pt>
          <cx:pt idx="119973">224</cx:pt>
          <cx:pt idx="119974">169</cx:pt>
          <cx:pt idx="119975">119</cx:pt>
          <cx:pt idx="119976">73</cx:pt>
          <cx:pt idx="119977">52</cx:pt>
          <cx:pt idx="119978">83</cx:pt>
          <cx:pt idx="119979">131</cx:pt>
          <cx:pt idx="119980">220</cx:pt>
          <cx:pt idx="119981">363</cx:pt>
          <cx:pt idx="119982">374</cx:pt>
          <cx:pt idx="119983">380</cx:pt>
          <cx:pt idx="119984">400</cx:pt>
          <cx:pt idx="119985">469</cx:pt>
          <cx:pt idx="119986">473</cx:pt>
          <cx:pt idx="119987">436</cx:pt>
          <cx:pt idx="119988">453</cx:pt>
          <cx:pt idx="119989">460</cx:pt>
          <cx:pt idx="119990">445</cx:pt>
          <cx:pt idx="119991">440</cx:pt>
          <cx:pt idx="119992">471</cx:pt>
          <cx:pt idx="119993">438</cx:pt>
          <cx:pt idx="119994">375</cx:pt>
          <cx:pt idx="119995">405</cx:pt>
          <cx:pt idx="119996">339</cx:pt>
          <cx:pt idx="119997">208</cx:pt>
          <cx:pt idx="119998">144</cx:pt>
          <cx:pt idx="119999">94</cx:pt>
          <cx:pt idx="120000">79</cx:pt>
          <cx:pt idx="120001">55</cx:pt>
          <cx:pt idx="120002">82</cx:pt>
          <cx:pt idx="120003">121</cx:pt>
          <cx:pt idx="120004">237</cx:pt>
          <cx:pt idx="120005">386</cx:pt>
          <cx:pt idx="120006">395</cx:pt>
          <cx:pt idx="120007">385</cx:pt>
          <cx:pt idx="120008">449</cx:pt>
          <cx:pt idx="120009">487</cx:pt>
          <cx:pt idx="120010">463</cx:pt>
          <cx:pt idx="120011">452</cx:pt>
          <cx:pt idx="120012">466</cx:pt>
          <cx:pt idx="120013">436</cx:pt>
          <cx:pt idx="120014">444</cx:pt>
          <cx:pt idx="120015">428</cx:pt>
          <cx:pt idx="120016">450</cx:pt>
          <cx:pt idx="120017">403</cx:pt>
          <cx:pt idx="120018">364</cx:pt>
          <cx:pt idx="120019">375</cx:pt>
          <cx:pt idx="120020">345</cx:pt>
          <cx:pt idx="120021">226</cx:pt>
          <cx:pt idx="120022">129</cx:pt>
          <cx:pt idx="120023">74</cx:pt>
          <cx:pt idx="120024">67</cx:pt>
          <cx:pt idx="120025">47</cx:pt>
          <cx:pt idx="120026">96</cx:pt>
          <cx:pt idx="120027">138</cx:pt>
          <cx:pt idx="120028">227</cx:pt>
          <cx:pt idx="120029">406</cx:pt>
          <cx:pt idx="120030">375</cx:pt>
          <cx:pt idx="120031">382</cx:pt>
          <cx:pt idx="120032">434</cx:pt>
          <cx:pt idx="120033">480</cx:pt>
          <cx:pt idx="120034">444</cx:pt>
          <cx:pt idx="120035">414</cx:pt>
          <cx:pt idx="120036">400</cx:pt>
          <cx:pt idx="120037">422</cx:pt>
          <cx:pt idx="120038">417</cx:pt>
          <cx:pt idx="120039">437</cx:pt>
          <cx:pt idx="120040">437</cx:pt>
          <cx:pt idx="120041">393</cx:pt>
          <cx:pt idx="120042">361</cx:pt>
          <cx:pt idx="120043">395</cx:pt>
          <cx:pt idx="120044">360</cx:pt>
          <cx:pt idx="120045">216</cx:pt>
          <cx:pt idx="120046">157</cx:pt>
          <cx:pt idx="120047">83</cx:pt>
          <cx:pt idx="120048">46</cx:pt>
          <cx:pt idx="120049">50</cx:pt>
          <cx:pt idx="120050">99</cx:pt>
          <cx:pt idx="120051">149</cx:pt>
          <cx:pt idx="120052">227</cx:pt>
          <cx:pt idx="120053">353</cx:pt>
          <cx:pt idx="120054">362</cx:pt>
          <cx:pt idx="120055">381</cx:pt>
          <cx:pt idx="120056">398</cx:pt>
          <cx:pt idx="120057">451</cx:pt>
          <cx:pt idx="120058">476</cx:pt>
          <cx:pt idx="120059">448</cx:pt>
          <cx:pt idx="120060">455</cx:pt>
          <cx:pt idx="120061">422</cx:pt>
          <cx:pt idx="120062">427</cx:pt>
          <cx:pt idx="120063">448</cx:pt>
          <cx:pt idx="120064">446</cx:pt>
          <cx:pt idx="120065">421</cx:pt>
          <cx:pt idx="120066">384</cx:pt>
          <cx:pt idx="120067">393</cx:pt>
          <cx:pt idx="120068">325</cx:pt>
          <cx:pt idx="120069">234</cx:pt>
          <cx:pt idx="120070">155</cx:pt>
          <cx:pt idx="120071">93</cx:pt>
          <cx:pt idx="120072">61</cx:pt>
          <cx:pt idx="120073">59</cx:pt>
          <cx:pt idx="120074">91</cx:pt>
          <cx:pt idx="120075">150</cx:pt>
          <cx:pt idx="120076">214</cx:pt>
          <cx:pt idx="120077">390</cx:pt>
          <cx:pt idx="120078">358</cx:pt>
          <cx:pt idx="120079">373</cx:pt>
          <cx:pt idx="120080">444</cx:pt>
          <cx:pt idx="120081">474</cx:pt>
          <cx:pt idx="120082">473</cx:pt>
          <cx:pt idx="120083">436</cx:pt>
          <cx:pt idx="120084">412</cx:pt>
          <cx:pt idx="120085">429</cx:pt>
          <cx:pt idx="120086">410</cx:pt>
          <cx:pt idx="120087">444</cx:pt>
          <cx:pt idx="120088">452</cx:pt>
          <cx:pt idx="120089">406</cx:pt>
          <cx:pt idx="120090">338</cx:pt>
          <cx:pt idx="120091">380</cx:pt>
          <cx:pt idx="120092">383</cx:pt>
          <cx:pt idx="120093">224</cx:pt>
          <cx:pt idx="120094">160</cx:pt>
          <cx:pt idx="120095">95</cx:pt>
          <cx:pt idx="120096">52</cx:pt>
          <cx:pt idx="120097">52</cx:pt>
          <cx:pt idx="120098">102</cx:pt>
          <cx:pt idx="120099">140</cx:pt>
          <cx:pt idx="120100">221</cx:pt>
          <cx:pt idx="120101">388</cx:pt>
          <cx:pt idx="120102">384</cx:pt>
          <cx:pt idx="120103">387</cx:pt>
          <cx:pt idx="120104">432</cx:pt>
          <cx:pt idx="120105">463</cx:pt>
          <cx:pt idx="120106">479</cx:pt>
          <cx:pt idx="120107">452</cx:pt>
          <cx:pt idx="120108">436</cx:pt>
          <cx:pt idx="120109">419</cx:pt>
          <cx:pt idx="120110">452</cx:pt>
          <cx:pt idx="120111">438</cx:pt>
          <cx:pt idx="120112">444</cx:pt>
          <cx:pt idx="120113">425</cx:pt>
          <cx:pt idx="120114">373</cx:pt>
          <cx:pt idx="120115">394</cx:pt>
          <cx:pt idx="120116">369</cx:pt>
          <cx:pt idx="120117">241</cx:pt>
          <cx:pt idx="120118">159</cx:pt>
          <cx:pt idx="120119">91</cx:pt>
          <cx:pt idx="120120">38</cx:pt>
          <cx:pt idx="120121">39</cx:pt>
          <cx:pt idx="120122">70</cx:pt>
          <cx:pt idx="120123">136</cx:pt>
          <cx:pt idx="120124">243</cx:pt>
          <cx:pt idx="120125">398</cx:pt>
          <cx:pt idx="120126">385</cx:pt>
          <cx:pt idx="120127">392</cx:pt>
          <cx:pt idx="120128">406</cx:pt>
          <cx:pt idx="120129">459</cx:pt>
          <cx:pt idx="120130">470</cx:pt>
          <cx:pt idx="120131">436</cx:pt>
          <cx:pt idx="120132">382</cx:pt>
          <cx:pt idx="120133">408</cx:pt>
          <cx:pt idx="120134">415</cx:pt>
          <cx:pt idx="120135">411</cx:pt>
          <cx:pt idx="120136">440</cx:pt>
          <cx:pt idx="120137">387</cx:pt>
          <cx:pt idx="120138">344</cx:pt>
          <cx:pt idx="120139">362</cx:pt>
          <cx:pt idx="120140">332</cx:pt>
          <cx:pt idx="120141">213</cx:pt>
          <cx:pt idx="120142">169</cx:pt>
          <cx:pt idx="120143">116</cx:pt>
          <cx:pt idx="120144">70</cx:pt>
          <cx:pt idx="120145">49</cx:pt>
          <cx:pt idx="120146">77</cx:pt>
          <cx:pt idx="120147">115</cx:pt>
          <cx:pt idx="120148">218</cx:pt>
          <cx:pt idx="120149">353</cx:pt>
          <cx:pt idx="120150">376</cx:pt>
          <cx:pt idx="120151">405</cx:pt>
          <cx:pt idx="120152">387</cx:pt>
          <cx:pt idx="120153">459</cx:pt>
          <cx:pt idx="120154">473</cx:pt>
          <cx:pt idx="120155">435</cx:pt>
          <cx:pt idx="120156">412</cx:pt>
          <cx:pt idx="120157">455</cx:pt>
          <cx:pt idx="120158">422</cx:pt>
          <cx:pt idx="120159">444</cx:pt>
          <cx:pt idx="120160">464</cx:pt>
          <cx:pt idx="120161">408</cx:pt>
          <cx:pt idx="120162">339</cx:pt>
          <cx:pt idx="120163">417</cx:pt>
          <cx:pt idx="120164">359</cx:pt>
          <cx:pt idx="120165">208</cx:pt>
          <cx:pt idx="120166">137</cx:pt>
          <cx:pt idx="120167">107</cx:pt>
          <cx:pt idx="120168">62</cx:pt>
          <cx:pt idx="120169">46</cx:pt>
          <cx:pt idx="120170">74</cx:pt>
          <cx:pt idx="120171">115</cx:pt>
          <cx:pt idx="120172">233</cx:pt>
          <cx:pt idx="120173">386</cx:pt>
          <cx:pt idx="120174">409</cx:pt>
          <cx:pt idx="120175">367</cx:pt>
          <cx:pt idx="120176">435</cx:pt>
          <cx:pt idx="120177">507</cx:pt>
          <cx:pt idx="120178">465</cx:pt>
          <cx:pt idx="120179">449</cx:pt>
          <cx:pt idx="120180">413</cx:pt>
          <cx:pt idx="120181">467</cx:pt>
          <cx:pt idx="120182">461</cx:pt>
          <cx:pt idx="120183">425</cx:pt>
          <cx:pt idx="120184">451</cx:pt>
          <cx:pt idx="120185">387</cx:pt>
          <cx:pt idx="120186">381</cx:pt>
          <cx:pt idx="120187">395</cx:pt>
          <cx:pt idx="120188">340</cx:pt>
          <cx:pt idx="120189">213</cx:pt>
          <cx:pt idx="120190">146</cx:pt>
          <cx:pt idx="120191">82</cx:pt>
          <cx:pt idx="120192">60</cx:pt>
          <cx:pt idx="120193">57</cx:pt>
          <cx:pt idx="120194">91</cx:pt>
          <cx:pt idx="120195">144</cx:pt>
          <cx:pt idx="120196">228</cx:pt>
          <cx:pt idx="120197">401</cx:pt>
          <cx:pt idx="120198">375</cx:pt>
          <cx:pt idx="120199">363</cx:pt>
          <cx:pt idx="120200">408</cx:pt>
          <cx:pt idx="120201">483</cx:pt>
          <cx:pt idx="120202">466</cx:pt>
          <cx:pt idx="120203">424</cx:pt>
          <cx:pt idx="120204">406</cx:pt>
          <cx:pt idx="120205">428</cx:pt>
          <cx:pt idx="120206">431</cx:pt>
          <cx:pt idx="120207">439</cx:pt>
          <cx:pt idx="120208">423</cx:pt>
          <cx:pt idx="120209">400</cx:pt>
          <cx:pt idx="120210">365</cx:pt>
          <cx:pt idx="120211">397</cx:pt>
          <cx:pt idx="120212">352</cx:pt>
          <cx:pt idx="120213">234</cx:pt>
          <cx:pt idx="120214">144</cx:pt>
          <cx:pt idx="120215">80</cx:pt>
          <cx:pt idx="120216">38</cx:pt>
          <cx:pt idx="120217">50</cx:pt>
          <cx:pt idx="120218">103</cx:pt>
          <cx:pt idx="120219">143</cx:pt>
          <cx:pt idx="120220">243</cx:pt>
          <cx:pt idx="120221">384</cx:pt>
          <cx:pt idx="120222">337</cx:pt>
          <cx:pt idx="120223">389</cx:pt>
          <cx:pt idx="120224">447</cx:pt>
          <cx:pt idx="120225">469</cx:pt>
          <cx:pt idx="120226">440</cx:pt>
          <cx:pt idx="120227">463</cx:pt>
          <cx:pt idx="120228">423</cx:pt>
          <cx:pt idx="120229">409</cx:pt>
          <cx:pt idx="120230">436</cx:pt>
          <cx:pt idx="120231">460</cx:pt>
          <cx:pt idx="120232">471</cx:pt>
          <cx:pt idx="120233">407</cx:pt>
          <cx:pt idx="120234">385</cx:pt>
          <cx:pt idx="120235">396</cx:pt>
          <cx:pt idx="120236">344</cx:pt>
          <cx:pt idx="120237">219</cx:pt>
          <cx:pt idx="120238">139</cx:pt>
          <cx:pt idx="120239">99</cx:pt>
          <cx:pt idx="120240">60</cx:pt>
          <cx:pt idx="120241">54</cx:pt>
          <cx:pt idx="120242">90</cx:pt>
          <cx:pt idx="120243">135</cx:pt>
          <cx:pt idx="120244">236</cx:pt>
          <cx:pt idx="120245">406</cx:pt>
          <cx:pt idx="120246">377</cx:pt>
          <cx:pt idx="120247">410</cx:pt>
          <cx:pt idx="120248">466</cx:pt>
          <cx:pt idx="120249">468</cx:pt>
          <cx:pt idx="120250">494</cx:pt>
          <cx:pt idx="120251">466</cx:pt>
          <cx:pt idx="120252">422</cx:pt>
          <cx:pt idx="120253">441</cx:pt>
          <cx:pt idx="120254">443</cx:pt>
          <cx:pt idx="120255">442</cx:pt>
          <cx:pt idx="120256">455</cx:pt>
          <cx:pt idx="120257">399</cx:pt>
          <cx:pt idx="120258">351</cx:pt>
          <cx:pt idx="120259">399</cx:pt>
          <cx:pt idx="120260">329</cx:pt>
          <cx:pt idx="120261">222</cx:pt>
          <cx:pt idx="120262">141</cx:pt>
          <cx:pt idx="120263">93</cx:pt>
          <cx:pt idx="120264">59</cx:pt>
          <cx:pt idx="120265">63</cx:pt>
          <cx:pt idx="120266">103</cx:pt>
          <cx:pt idx="120267">150</cx:pt>
          <cx:pt idx="120268">232</cx:pt>
          <cx:pt idx="120269">374</cx:pt>
          <cx:pt idx="120270">406</cx:pt>
          <cx:pt idx="120271">392</cx:pt>
          <cx:pt idx="120272">421</cx:pt>
          <cx:pt idx="120273">476</cx:pt>
          <cx:pt idx="120274">471</cx:pt>
          <cx:pt idx="120275">463</cx:pt>
          <cx:pt idx="120276">433</cx:pt>
          <cx:pt idx="120277">431</cx:pt>
          <cx:pt idx="120278">448</cx:pt>
          <cx:pt idx="120279">447</cx:pt>
          <cx:pt idx="120280">425</cx:pt>
          <cx:pt idx="120281">407</cx:pt>
          <cx:pt idx="120282">367</cx:pt>
          <cx:pt idx="120283">377</cx:pt>
          <cx:pt idx="120284">374</cx:pt>
          <cx:pt idx="120285">277</cx:pt>
          <cx:pt idx="120286">172</cx:pt>
          <cx:pt idx="120287">88</cx:pt>
          <cx:pt idx="120288">49</cx:pt>
          <cx:pt idx="120289">38</cx:pt>
          <cx:pt idx="120290">69</cx:pt>
          <cx:pt idx="120291">130</cx:pt>
          <cx:pt idx="120292">229</cx:pt>
          <cx:pt idx="120293">375</cx:pt>
          <cx:pt idx="120294">372</cx:pt>
          <cx:pt idx="120295">354</cx:pt>
          <cx:pt idx="120296">387</cx:pt>
          <cx:pt idx="120297">439</cx:pt>
          <cx:pt idx="120298">426</cx:pt>
          <cx:pt idx="120299">416</cx:pt>
          <cx:pt idx="120300">409</cx:pt>
          <cx:pt idx="120301">449</cx:pt>
          <cx:pt idx="120302">404</cx:pt>
          <cx:pt idx="120303">407</cx:pt>
          <cx:pt idx="120304">442</cx:pt>
          <cx:pt idx="120305">392</cx:pt>
          <cx:pt idx="120306">357</cx:pt>
          <cx:pt idx="120307">373</cx:pt>
          <cx:pt idx="120308">327</cx:pt>
          <cx:pt idx="120309">220</cx:pt>
          <cx:pt idx="120310">168</cx:pt>
          <cx:pt idx="120311">118</cx:pt>
          <cx:pt idx="120312">73</cx:pt>
          <cx:pt idx="120313">42</cx:pt>
          <cx:pt idx="120314">65</cx:pt>
          <cx:pt idx="120315">120</cx:pt>
          <cx:pt idx="120316">212</cx:pt>
          <cx:pt idx="120317">330</cx:pt>
          <cx:pt idx="120318">357</cx:pt>
          <cx:pt idx="120319">384</cx:pt>
          <cx:pt idx="120320">361</cx:pt>
          <cx:pt idx="120321">439</cx:pt>
          <cx:pt idx="120322">470</cx:pt>
          <cx:pt idx="120323">451</cx:pt>
          <cx:pt idx="120324">412</cx:pt>
          <cx:pt idx="120325">422</cx:pt>
          <cx:pt idx="120326">401</cx:pt>
          <cx:pt idx="120327">384</cx:pt>
          <cx:pt idx="120328">428</cx:pt>
          <cx:pt idx="120329">430</cx:pt>
          <cx:pt idx="120330">349</cx:pt>
          <cx:pt idx="120331">386</cx:pt>
          <cx:pt idx="120332">333</cx:pt>
          <cx:pt idx="120333">289</cx:pt>
          <cx:pt idx="120334">180</cx:pt>
          <cx:pt idx="120335">96</cx:pt>
          <cx:pt idx="120336">73</cx:pt>
          <cx:pt idx="120337">56</cx:pt>
          <cx:pt idx="120338">77</cx:pt>
          <cx:pt idx="120339">114</cx:pt>
          <cx:pt idx="120340">214</cx:pt>
          <cx:pt idx="120341">368</cx:pt>
          <cx:pt idx="120342">401</cx:pt>
          <cx:pt idx="120343">366</cx:pt>
          <cx:pt idx="120344">425</cx:pt>
          <cx:pt idx="120345">478</cx:pt>
          <cx:pt idx="120346">456</cx:pt>
          <cx:pt idx="120347">431</cx:pt>
          <cx:pt idx="120348">432</cx:pt>
          <cx:pt idx="120349">400</cx:pt>
          <cx:pt idx="120350">400</cx:pt>
          <cx:pt idx="120351">425</cx:pt>
          <cx:pt idx="120352">428</cx:pt>
          <cx:pt idx="120353">379</cx:pt>
          <cx:pt idx="120354">344</cx:pt>
          <cx:pt idx="120355">365</cx:pt>
          <cx:pt idx="120356">339</cx:pt>
          <cx:pt idx="120357">245</cx:pt>
          <cx:pt idx="120358">152</cx:pt>
          <cx:pt idx="120359">89</cx:pt>
          <cx:pt idx="120360">45</cx:pt>
          <cx:pt idx="120361">41</cx:pt>
          <cx:pt idx="120362">87</cx:pt>
          <cx:pt idx="120363">127</cx:pt>
          <cx:pt idx="120364">211</cx:pt>
          <cx:pt idx="120365">384</cx:pt>
          <cx:pt idx="120366">361</cx:pt>
          <cx:pt idx="120367">365</cx:pt>
          <cx:pt idx="120368">426</cx:pt>
          <cx:pt idx="120369">491</cx:pt>
          <cx:pt idx="120370">442</cx:pt>
          <cx:pt idx="120371">408</cx:pt>
          <cx:pt idx="120372">399</cx:pt>
          <cx:pt idx="120373">421</cx:pt>
          <cx:pt idx="120374">432</cx:pt>
          <cx:pt idx="120375">411</cx:pt>
          <cx:pt idx="120376">455</cx:pt>
          <cx:pt idx="120377">369</cx:pt>
          <cx:pt idx="120378">353</cx:pt>
          <cx:pt idx="120379">384</cx:pt>
          <cx:pt idx="120380">371</cx:pt>
          <cx:pt idx="120381">232</cx:pt>
          <cx:pt idx="120382">158</cx:pt>
          <cx:pt idx="120383">82</cx:pt>
          <cx:pt idx="120384">51</cx:pt>
          <cx:pt idx="120385">46</cx:pt>
          <cx:pt idx="120386">103</cx:pt>
          <cx:pt idx="120387">144</cx:pt>
          <cx:pt idx="120388">206</cx:pt>
          <cx:pt idx="120389">378</cx:pt>
          <cx:pt idx="120390">360</cx:pt>
          <cx:pt idx="120391">355</cx:pt>
          <cx:pt idx="120392">426</cx:pt>
          <cx:pt idx="120393">465</cx:pt>
          <cx:pt idx="120394">468</cx:pt>
          <cx:pt idx="120395">443</cx:pt>
          <cx:pt idx="120396">391</cx:pt>
          <cx:pt idx="120397">399</cx:pt>
          <cx:pt idx="120398">435</cx:pt>
          <cx:pt idx="120399">438</cx:pt>
          <cx:pt idx="120400">465</cx:pt>
          <cx:pt idx="120401">398</cx:pt>
          <cx:pt idx="120402">361</cx:pt>
          <cx:pt idx="120403">387</cx:pt>
          <cx:pt idx="120404">354</cx:pt>
          <cx:pt idx="120405">226</cx:pt>
          <cx:pt idx="120406">140</cx:pt>
          <cx:pt idx="120407">80</cx:pt>
          <cx:pt idx="120408">44</cx:pt>
          <cx:pt idx="120409">48</cx:pt>
          <cx:pt idx="120410">88</cx:pt>
          <cx:pt idx="120411">134</cx:pt>
          <cx:pt idx="120412">222</cx:pt>
          <cx:pt idx="120413">386</cx:pt>
          <cx:pt idx="120414">385</cx:pt>
          <cx:pt idx="120415">373</cx:pt>
          <cx:pt idx="120416">409</cx:pt>
          <cx:pt idx="120417">508</cx:pt>
          <cx:pt idx="120418">458</cx:pt>
          <cx:pt idx="120419">425</cx:pt>
          <cx:pt idx="120420">393</cx:pt>
          <cx:pt idx="120421">449</cx:pt>
          <cx:pt idx="120422">443</cx:pt>
          <cx:pt idx="120423">440</cx:pt>
          <cx:pt idx="120424">454</cx:pt>
          <cx:pt idx="120425">371</cx:pt>
          <cx:pt idx="120426">356</cx:pt>
          <cx:pt idx="120427">405</cx:pt>
          <cx:pt idx="120428">347</cx:pt>
          <cx:pt idx="120429">229</cx:pt>
          <cx:pt idx="120430">135</cx:pt>
          <cx:pt idx="120431">68</cx:pt>
          <cx:pt idx="120432">49</cx:pt>
          <cx:pt idx="120433">41</cx:pt>
          <cx:pt idx="120434">91</cx:pt>
          <cx:pt idx="120435">144</cx:pt>
          <cx:pt idx="120436">215</cx:pt>
          <cx:pt idx="120437">363</cx:pt>
          <cx:pt idx="120438">369</cx:pt>
          <cx:pt idx="120439">384</cx:pt>
          <cx:pt idx="120440">404</cx:pt>
          <cx:pt idx="120441">462</cx:pt>
          <cx:pt idx="120442">465</cx:pt>
          <cx:pt idx="120443">473</cx:pt>
          <cx:pt idx="120444">414</cx:pt>
          <cx:pt idx="120445">444</cx:pt>
          <cx:pt idx="120446">440</cx:pt>
          <cx:pt idx="120447">452</cx:pt>
          <cx:pt idx="120448">440</cx:pt>
          <cx:pt idx="120449">411</cx:pt>
          <cx:pt idx="120450">348</cx:pt>
          <cx:pt idx="120451">392</cx:pt>
          <cx:pt idx="120452">326</cx:pt>
          <cx:pt idx="120453">255</cx:pt>
          <cx:pt idx="120454">153</cx:pt>
          <cx:pt idx="120455">94</cx:pt>
          <cx:pt idx="120456">42</cx:pt>
          <cx:pt idx="120457">36</cx:pt>
          <cx:pt idx="120458">63</cx:pt>
          <cx:pt idx="120459">142</cx:pt>
          <cx:pt idx="120460">246</cx:pt>
          <cx:pt idx="120461">384</cx:pt>
          <cx:pt idx="120462">380</cx:pt>
          <cx:pt idx="120463">368</cx:pt>
          <cx:pt idx="120464">382</cx:pt>
          <cx:pt idx="120465">428</cx:pt>
          <cx:pt idx="120466">448</cx:pt>
          <cx:pt idx="120467">411</cx:pt>
          <cx:pt idx="120468">368</cx:pt>
          <cx:pt idx="120469">401</cx:pt>
          <cx:pt idx="120470">401</cx:pt>
          <cx:pt idx="120471">421</cx:pt>
          <cx:pt idx="120472">429</cx:pt>
          <cx:pt idx="120473">410</cx:pt>
          <cx:pt idx="120474">348</cx:pt>
          <cx:pt idx="120475">384</cx:pt>
          <cx:pt idx="120476">345</cx:pt>
          <cx:pt idx="120477">220</cx:pt>
          <cx:pt idx="120478">171</cx:pt>
          <cx:pt idx="120479">109</cx:pt>
          <cx:pt idx="120480">66</cx:pt>
          <cx:pt idx="120481">51</cx:pt>
          <cx:pt idx="120482">72</cx:pt>
          <cx:pt idx="120483">126</cx:pt>
          <cx:pt idx="120484">233</cx:pt>
          <cx:pt idx="120485">345</cx:pt>
          <cx:pt idx="120486">382</cx:pt>
          <cx:pt idx="120487">391</cx:pt>
          <cx:pt idx="120488">398</cx:pt>
          <cx:pt idx="120489">445</cx:pt>
          <cx:pt idx="120490">466</cx:pt>
          <cx:pt idx="120491">442</cx:pt>
          <cx:pt idx="120492">420</cx:pt>
          <cx:pt idx="120493">459</cx:pt>
          <cx:pt idx="120494">463</cx:pt>
          <cx:pt idx="120495">442</cx:pt>
          <cx:pt idx="120496">471</cx:pt>
          <cx:pt idx="120497">389</cx:pt>
          <cx:pt idx="120498">379</cx:pt>
          <cx:pt idx="120499">415</cx:pt>
          <cx:pt idx="120500">363</cx:pt>
          <cx:pt idx="120501">221</cx:pt>
          <cx:pt idx="120502">138</cx:pt>
          <cx:pt idx="120503">78</cx:pt>
          <cx:pt idx="120504">62</cx:pt>
          <cx:pt idx="120505">45</cx:pt>
          <cx:pt idx="120506">80</cx:pt>
          <cx:pt idx="120507">138</cx:pt>
          <cx:pt idx="120508">237</cx:pt>
          <cx:pt idx="120509">377</cx:pt>
          <cx:pt idx="120510">389</cx:pt>
          <cx:pt idx="120511">386</cx:pt>
          <cx:pt idx="120512">428</cx:pt>
          <cx:pt idx="120513">479</cx:pt>
          <cx:pt idx="120514">449</cx:pt>
          <cx:pt idx="120515">432</cx:pt>
          <cx:pt idx="120516">444</cx:pt>
          <cx:pt idx="120517">448</cx:pt>
          <cx:pt idx="120518">449</cx:pt>
          <cx:pt idx="120519">469</cx:pt>
          <cx:pt idx="120520">473</cx:pt>
          <cx:pt idx="120521">403</cx:pt>
          <cx:pt idx="120522">360</cx:pt>
          <cx:pt idx="120523">392</cx:pt>
          <cx:pt idx="120524">370</cx:pt>
          <cx:pt idx="120525">238</cx:pt>
          <cx:pt idx="120526">154</cx:pt>
          <cx:pt idx="120527">88</cx:pt>
          <cx:pt idx="120528">51</cx:pt>
          <cx:pt idx="120529">45</cx:pt>
          <cx:pt idx="120530">92</cx:pt>
          <cx:pt idx="120531">134</cx:pt>
          <cx:pt idx="120532">229</cx:pt>
          <cx:pt idx="120533">368</cx:pt>
          <cx:pt idx="120534">354</cx:pt>
          <cx:pt idx="120535">388</cx:pt>
          <cx:pt idx="120536">415</cx:pt>
          <cx:pt idx="120537">461</cx:pt>
          <cx:pt idx="120538">445</cx:pt>
          <cx:pt idx="120539">449</cx:pt>
          <cx:pt idx="120540">393</cx:pt>
          <cx:pt idx="120541">422</cx:pt>
          <cx:pt idx="120542">449</cx:pt>
          <cx:pt idx="120543">405</cx:pt>
          <cx:pt idx="120544">420</cx:pt>
          <cx:pt idx="120545">370</cx:pt>
          <cx:pt idx="120546">345</cx:pt>
          <cx:pt idx="120547">383</cx:pt>
          <cx:pt idx="120548">352</cx:pt>
          <cx:pt idx="120549">232</cx:pt>
          <cx:pt idx="120550">156</cx:pt>
          <cx:pt idx="120551">63</cx:pt>
          <cx:pt idx="120552">37</cx:pt>
          <cx:pt idx="120553">45</cx:pt>
          <cx:pt idx="120554">84</cx:pt>
          <cx:pt idx="120555">130</cx:pt>
          <cx:pt idx="120556">207</cx:pt>
          <cx:pt idx="120557">354</cx:pt>
          <cx:pt idx="120558">353</cx:pt>
          <cx:pt idx="120559">400</cx:pt>
          <cx:pt idx="120560">445</cx:pt>
          <cx:pt idx="120561">472</cx:pt>
          <cx:pt idx="120562">471</cx:pt>
          <cx:pt idx="120563">462</cx:pt>
          <cx:pt idx="120564">401</cx:pt>
          <cx:pt idx="120565">402</cx:pt>
          <cx:pt idx="120566">441</cx:pt>
          <cx:pt idx="120567">437</cx:pt>
          <cx:pt idx="120568">438</cx:pt>
          <cx:pt idx="120569">396</cx:pt>
          <cx:pt idx="120570">364</cx:pt>
          <cx:pt idx="120571">394</cx:pt>
          <cx:pt idx="120572">332</cx:pt>
          <cx:pt idx="120573">199</cx:pt>
          <cx:pt idx="120574">155</cx:pt>
          <cx:pt idx="120575">87</cx:pt>
          <cx:pt idx="120576">50</cx:pt>
          <cx:pt idx="120577">43</cx:pt>
          <cx:pt idx="120578">91</cx:pt>
          <cx:pt idx="120579">132</cx:pt>
          <cx:pt idx="120580">210</cx:pt>
          <cx:pt idx="120581">373</cx:pt>
          <cx:pt idx="120582">373</cx:pt>
          <cx:pt idx="120583">376</cx:pt>
          <cx:pt idx="120584">398</cx:pt>
          <cx:pt idx="120585">442</cx:pt>
          <cx:pt idx="120586">462</cx:pt>
          <cx:pt idx="120587">430</cx:pt>
          <cx:pt idx="120588">404</cx:pt>
          <cx:pt idx="120589">410</cx:pt>
          <cx:pt idx="120590">405</cx:pt>
          <cx:pt idx="120591">451</cx:pt>
          <cx:pt idx="120592">422</cx:pt>
          <cx:pt idx="120593">387</cx:pt>
          <cx:pt idx="120594">360</cx:pt>
          <cx:pt idx="120595">366</cx:pt>
          <cx:pt idx="120596">338</cx:pt>
          <cx:pt idx="120597">213</cx:pt>
          <cx:pt idx="120598">145</cx:pt>
          <cx:pt idx="120599">75</cx:pt>
          <cx:pt idx="120600">51</cx:pt>
          <cx:pt idx="120601">54</cx:pt>
          <cx:pt idx="120602">102</cx:pt>
          <cx:pt idx="120603">138</cx:pt>
          <cx:pt idx="120604">229</cx:pt>
          <cx:pt idx="120605">385</cx:pt>
          <cx:pt idx="120606">389</cx:pt>
          <cx:pt idx="120607">398</cx:pt>
          <cx:pt idx="120608">437</cx:pt>
          <cx:pt idx="120609">435</cx:pt>
          <cx:pt idx="120610">430</cx:pt>
          <cx:pt idx="120611">443</cx:pt>
          <cx:pt idx="120612">391</cx:pt>
          <cx:pt idx="120613">400</cx:pt>
          <cx:pt idx="120614">433</cx:pt>
          <cx:pt idx="120615">428</cx:pt>
          <cx:pt idx="120616">446</cx:pt>
          <cx:pt idx="120617">390</cx:pt>
          <cx:pt idx="120618">384</cx:pt>
          <cx:pt idx="120619">370</cx:pt>
          <cx:pt idx="120620">339</cx:pt>
          <cx:pt idx="120621">228</cx:pt>
          <cx:pt idx="120622">126</cx:pt>
          <cx:pt idx="120623">86</cx:pt>
          <cx:pt idx="120624">55</cx:pt>
          <cx:pt idx="120625">34</cx:pt>
          <cx:pt idx="120626">65</cx:pt>
          <cx:pt idx="120627">136</cx:pt>
          <cx:pt idx="120628">245</cx:pt>
          <cx:pt idx="120629">395</cx:pt>
          <cx:pt idx="120630">397</cx:pt>
          <cx:pt idx="120631">385</cx:pt>
          <cx:pt idx="120632">405</cx:pt>
          <cx:pt idx="120633">477</cx:pt>
          <cx:pt idx="120634">473</cx:pt>
          <cx:pt idx="120635">423</cx:pt>
          <cx:pt idx="120636">401</cx:pt>
          <cx:pt idx="120637">410</cx:pt>
          <cx:pt idx="120638">403</cx:pt>
          <cx:pt idx="120639">443</cx:pt>
          <cx:pt idx="120640">434</cx:pt>
          <cx:pt idx="120641">380</cx:pt>
          <cx:pt idx="120642">334</cx:pt>
          <cx:pt idx="120643">374</cx:pt>
          <cx:pt idx="120644">308</cx:pt>
          <cx:pt idx="120645">204</cx:pt>
          <cx:pt idx="120646">168</cx:pt>
          <cx:pt idx="120647">123</cx:pt>
          <cx:pt idx="120648">61</cx:pt>
          <cx:pt idx="120649">31</cx:pt>
          <cx:pt idx="120650">78</cx:pt>
          <cx:pt idx="120651">134</cx:pt>
          <cx:pt idx="120652">232</cx:pt>
          <cx:pt idx="120653">362</cx:pt>
          <cx:pt idx="120654">365</cx:pt>
          <cx:pt idx="120655">389</cx:pt>
          <cx:pt idx="120656">389</cx:pt>
          <cx:pt idx="120657">441</cx:pt>
          <cx:pt idx="120658">461</cx:pt>
          <cx:pt idx="120659">451</cx:pt>
          <cx:pt idx="120660">412</cx:pt>
          <cx:pt idx="120661">442</cx:pt>
          <cx:pt idx="120662">420</cx:pt>
          <cx:pt idx="120663">451</cx:pt>
          <cx:pt idx="120664">451</cx:pt>
          <cx:pt idx="120665">392</cx:pt>
          <cx:pt idx="120666">382</cx:pt>
          <cx:pt idx="120667">399</cx:pt>
          <cx:pt idx="120668">348</cx:pt>
          <cx:pt idx="120669">208</cx:pt>
          <cx:pt idx="120670">138</cx:pt>
          <cx:pt idx="120671">87</cx:pt>
          <cx:pt idx="120672">49</cx:pt>
          <cx:pt idx="120673">37</cx:pt>
          <cx:pt idx="120674">74</cx:pt>
          <cx:pt idx="120675">117</cx:pt>
          <cx:pt idx="120676">226</cx:pt>
          <cx:pt idx="120677">387</cx:pt>
          <cx:pt idx="120678">387</cx:pt>
          <cx:pt idx="120679">394</cx:pt>
          <cx:pt idx="120680">451</cx:pt>
          <cx:pt idx="120681">482</cx:pt>
          <cx:pt idx="120682">464</cx:pt>
          <cx:pt idx="120683">438</cx:pt>
          <cx:pt idx="120684">416</cx:pt>
          <cx:pt idx="120685">431</cx:pt>
          <cx:pt idx="120686">429</cx:pt>
          <cx:pt idx="120687">436</cx:pt>
          <cx:pt idx="120688">429</cx:pt>
          <cx:pt idx="120689">419</cx:pt>
          <cx:pt idx="120690">377</cx:pt>
          <cx:pt idx="120691">395</cx:pt>
          <cx:pt idx="120692">364</cx:pt>
          <cx:pt idx="120693">198</cx:pt>
          <cx:pt idx="120694">134</cx:pt>
          <cx:pt idx="120695">72</cx:pt>
          <cx:pt idx="120696">56</cx:pt>
          <cx:pt idx="120697">41</cx:pt>
          <cx:pt idx="120698">92</cx:pt>
          <cx:pt idx="120699">135</cx:pt>
          <cx:pt idx="120700">218</cx:pt>
          <cx:pt idx="120701">369</cx:pt>
          <cx:pt idx="120702">374</cx:pt>
          <cx:pt idx="120703">373</cx:pt>
          <cx:pt idx="120704">409</cx:pt>
          <cx:pt idx="120705">448</cx:pt>
          <cx:pt idx="120706">472</cx:pt>
          <cx:pt idx="120707">400</cx:pt>
          <cx:pt idx="120708">398</cx:pt>
          <cx:pt idx="120709">426</cx:pt>
          <cx:pt idx="120710">406</cx:pt>
          <cx:pt idx="120711">400</cx:pt>
          <cx:pt idx="120712">438</cx:pt>
          <cx:pt idx="120713">365</cx:pt>
          <cx:pt idx="120714">356</cx:pt>
          <cx:pt idx="120715">364</cx:pt>
          <cx:pt idx="120716">319</cx:pt>
          <cx:pt idx="120717">215</cx:pt>
          <cx:pt idx="120718">130</cx:pt>
          <cx:pt idx="120719">67</cx:pt>
          <cx:pt idx="120720">33</cx:pt>
          <cx:pt idx="120721">51</cx:pt>
          <cx:pt idx="120722">104</cx:pt>
          <cx:pt idx="120723">147</cx:pt>
          <cx:pt idx="120724">238</cx:pt>
          <cx:pt idx="120725">354</cx:pt>
          <cx:pt idx="120726">324</cx:pt>
          <cx:pt idx="120727">363</cx:pt>
          <cx:pt idx="120728">428</cx:pt>
          <cx:pt idx="120729">472</cx:pt>
          <cx:pt idx="120730">454</cx:pt>
          <cx:pt idx="120731">440</cx:pt>
          <cx:pt idx="120732">412</cx:pt>
          <cx:pt idx="120733">429</cx:pt>
          <cx:pt idx="120734">428</cx:pt>
          <cx:pt idx="120735">442</cx:pt>
          <cx:pt idx="120736">450</cx:pt>
          <cx:pt idx="120737">410</cx:pt>
          <cx:pt idx="120738">361</cx:pt>
          <cx:pt idx="120739">386</cx:pt>
          <cx:pt idx="120740">306</cx:pt>
          <cx:pt idx="120741">198</cx:pt>
          <cx:pt idx="120742">134</cx:pt>
          <cx:pt idx="120743">85</cx:pt>
          <cx:pt idx="120744">47</cx:pt>
          <cx:pt idx="120745">42</cx:pt>
          <cx:pt idx="120746">79</cx:pt>
          <cx:pt idx="120747">126</cx:pt>
          <cx:pt idx="120748">237</cx:pt>
          <cx:pt idx="120749">376</cx:pt>
          <cx:pt idx="120750">371</cx:pt>
          <cx:pt idx="120751">364</cx:pt>
          <cx:pt idx="120752">417</cx:pt>
          <cx:pt idx="120753">449</cx:pt>
          <cx:pt idx="120754">472</cx:pt>
          <cx:pt idx="120755">458</cx:pt>
          <cx:pt idx="120756">409</cx:pt>
          <cx:pt idx="120757">438</cx:pt>
          <cx:pt idx="120758">427</cx:pt>
          <cx:pt idx="120759">432</cx:pt>
          <cx:pt idx="120760">471</cx:pt>
          <cx:pt idx="120761">391</cx:pt>
          <cx:pt idx="120762">354</cx:pt>
          <cx:pt idx="120763">388</cx:pt>
          <cx:pt idx="120764">345</cx:pt>
          <cx:pt idx="120765">219</cx:pt>
          <cx:pt idx="120766">141</cx:pt>
          <cx:pt idx="120767">88</cx:pt>
          <cx:pt idx="120768">46</cx:pt>
          <cx:pt idx="120769">49</cx:pt>
          <cx:pt idx="120770">107</cx:pt>
          <cx:pt idx="120771">135</cx:pt>
          <cx:pt idx="120772">213</cx:pt>
          <cx:pt idx="120773">392</cx:pt>
          <cx:pt idx="120774">368</cx:pt>
          <cx:pt idx="120775">386</cx:pt>
          <cx:pt idx="120776">441</cx:pt>
          <cx:pt idx="120777">454</cx:pt>
          <cx:pt idx="120778">488</cx:pt>
          <cx:pt idx="120779">462</cx:pt>
          <cx:pt idx="120780">403</cx:pt>
          <cx:pt idx="120781">444</cx:pt>
          <cx:pt idx="120782">467</cx:pt>
          <cx:pt idx="120783">431</cx:pt>
          <cx:pt idx="120784">460</cx:pt>
          <cx:pt idx="120785">384</cx:pt>
          <cx:pt idx="120786">366</cx:pt>
          <cx:pt idx="120787">383</cx:pt>
          <cx:pt idx="120788">341</cx:pt>
          <cx:pt idx="120789">211</cx:pt>
          <cx:pt idx="120790">137</cx:pt>
          <cx:pt idx="120791">88</cx:pt>
          <cx:pt idx="120792">40</cx:pt>
          <cx:pt idx="120793">32</cx:pt>
          <cx:pt idx="120794">70</cx:pt>
          <cx:pt idx="120795">147</cx:pt>
          <cx:pt idx="120796">239</cx:pt>
          <cx:pt idx="120797">365</cx:pt>
          <cx:pt idx="120798">339</cx:pt>
          <cx:pt idx="120799">361</cx:pt>
          <cx:pt idx="120800">398</cx:pt>
          <cx:pt idx="120801">422</cx:pt>
          <cx:pt idx="120802">457</cx:pt>
          <cx:pt idx="120803">441</cx:pt>
          <cx:pt idx="120804">378</cx:pt>
          <cx:pt idx="120805">406</cx:pt>
          <cx:pt idx="120806">389</cx:pt>
          <cx:pt idx="120807">438</cx:pt>
          <cx:pt idx="120808">437</cx:pt>
          <cx:pt idx="120809">361</cx:pt>
          <cx:pt idx="120810">314</cx:pt>
          <cx:pt idx="120811">348</cx:pt>
          <cx:pt idx="120812">309</cx:pt>
          <cx:pt idx="120813">175</cx:pt>
          <cx:pt idx="120814">150</cx:pt>
          <cx:pt idx="120815">110</cx:pt>
          <cx:pt idx="120816">58</cx:pt>
          <cx:pt idx="120817">43</cx:pt>
          <cx:pt idx="120818">84</cx:pt>
          <cx:pt idx="120819">128</cx:pt>
          <cx:pt idx="120820">231</cx:pt>
          <cx:pt idx="120821">372</cx:pt>
          <cx:pt idx="120822">342</cx:pt>
          <cx:pt idx="120823">370</cx:pt>
          <cx:pt idx="120824">399</cx:pt>
          <cx:pt idx="120825">461</cx:pt>
          <cx:pt idx="120826">478</cx:pt>
          <cx:pt idx="120827">447</cx:pt>
          <cx:pt idx="120828">439</cx:pt>
          <cx:pt idx="120829">440</cx:pt>
          <cx:pt idx="120830">432</cx:pt>
          <cx:pt idx="120831">457</cx:pt>
          <cx:pt idx="120832">456</cx:pt>
          <cx:pt idx="120833">403</cx:pt>
          <cx:pt idx="120834">386</cx:pt>
          <cx:pt idx="120835">386</cx:pt>
          <cx:pt idx="120836">336</cx:pt>
          <cx:pt idx="120837">197</cx:pt>
          <cx:pt idx="120838">136</cx:pt>
          <cx:pt idx="120839">84</cx:pt>
          <cx:pt idx="120840">57</cx:pt>
          <cx:pt idx="120841">56</cx:pt>
          <cx:pt idx="120842">81</cx:pt>
          <cx:pt idx="120843">130</cx:pt>
          <cx:pt idx="120844">248</cx:pt>
          <cx:pt idx="120845">382</cx:pt>
          <cx:pt idx="120846">366</cx:pt>
          <cx:pt idx="120847">406</cx:pt>
          <cx:pt idx="120848">431</cx:pt>
          <cx:pt idx="120849">462</cx:pt>
          <cx:pt idx="120850">448</cx:pt>
          <cx:pt idx="120851">431</cx:pt>
          <cx:pt idx="120852">403</cx:pt>
          <cx:pt idx="120853">445</cx:pt>
          <cx:pt idx="120854">425</cx:pt>
          <cx:pt idx="120855">414</cx:pt>
          <cx:pt idx="120856">441</cx:pt>
          <cx:pt idx="120857">391</cx:pt>
          <cx:pt idx="120858">371</cx:pt>
          <cx:pt idx="120859">368</cx:pt>
          <cx:pt idx="120860">307</cx:pt>
          <cx:pt idx="120861">192</cx:pt>
          <cx:pt idx="120862">135</cx:pt>
          <cx:pt idx="120863">79</cx:pt>
          <cx:pt idx="120864">37</cx:pt>
          <cx:pt idx="120865">42</cx:pt>
          <cx:pt idx="120866">90</cx:pt>
          <cx:pt idx="120867">147</cx:pt>
          <cx:pt idx="120868">219</cx:pt>
          <cx:pt idx="120869">357</cx:pt>
          <cx:pt idx="120870">364</cx:pt>
          <cx:pt idx="120871">373</cx:pt>
          <cx:pt idx="120872">420</cx:pt>
          <cx:pt idx="120873">470</cx:pt>
          <cx:pt idx="120874">471</cx:pt>
          <cx:pt idx="120875">402</cx:pt>
          <cx:pt idx="120876">380</cx:pt>
          <cx:pt idx="120877">431</cx:pt>
          <cx:pt idx="120878">426</cx:pt>
          <cx:pt idx="120879">421</cx:pt>
          <cx:pt idx="120880">438</cx:pt>
          <cx:pt idx="120881">360</cx:pt>
          <cx:pt idx="120882">346</cx:pt>
          <cx:pt idx="120883">371</cx:pt>
          <cx:pt idx="120884">323</cx:pt>
          <cx:pt idx="120885">184</cx:pt>
          <cx:pt idx="120886">134</cx:pt>
          <cx:pt idx="120887">69</cx:pt>
          <cx:pt idx="120888">45</cx:pt>
          <cx:pt idx="120889">47</cx:pt>
          <cx:pt idx="120890">88</cx:pt>
          <cx:pt idx="120891">130</cx:pt>
          <cx:pt idx="120892">206</cx:pt>
          <cx:pt idx="120893">349</cx:pt>
          <cx:pt idx="120894">362</cx:pt>
          <cx:pt idx="120895">376</cx:pt>
          <cx:pt idx="120896">417</cx:pt>
          <cx:pt idx="120897">459</cx:pt>
          <cx:pt idx="120898">464</cx:pt>
          <cx:pt idx="120899">459</cx:pt>
          <cx:pt idx="120900">420</cx:pt>
          <cx:pt idx="120901">435</cx:pt>
          <cx:pt idx="120902">420</cx:pt>
          <cx:pt idx="120903">459</cx:pt>
          <cx:pt idx="120904">440</cx:pt>
          <cx:pt idx="120905">389</cx:pt>
          <cx:pt idx="120906">344</cx:pt>
          <cx:pt idx="120907">373</cx:pt>
          <cx:pt idx="120908">293</cx:pt>
          <cx:pt idx="120909">183</cx:pt>
          <cx:pt idx="120910">132</cx:pt>
          <cx:pt idx="120911">81</cx:pt>
          <cx:pt idx="120912">47</cx:pt>
          <cx:pt idx="120913">49</cx:pt>
          <cx:pt idx="120914">91</cx:pt>
          <cx:pt idx="120915">135</cx:pt>
          <cx:pt idx="120916">233</cx:pt>
          <cx:pt idx="120917">375</cx:pt>
          <cx:pt idx="120918">366</cx:pt>
          <cx:pt idx="120919">371</cx:pt>
          <cx:pt idx="120920">456</cx:pt>
          <cx:pt idx="120921">473</cx:pt>
          <cx:pt idx="120922">467</cx:pt>
          <cx:pt idx="120923">435</cx:pt>
          <cx:pt idx="120924">394</cx:pt>
          <cx:pt idx="120925">432</cx:pt>
          <cx:pt idx="120926">388</cx:pt>
          <cx:pt idx="120927">415</cx:pt>
          <cx:pt idx="120928">445</cx:pt>
          <cx:pt idx="120929">386</cx:pt>
          <cx:pt idx="120930">343</cx:pt>
          <cx:pt idx="120931">392</cx:pt>
          <cx:pt idx="120932">320</cx:pt>
          <cx:pt idx="120933">199</cx:pt>
          <cx:pt idx="120934">131</cx:pt>
          <cx:pt idx="120935">79</cx:pt>
          <cx:pt idx="120936">52</cx:pt>
          <cx:pt idx="120937">53</cx:pt>
          <cx:pt idx="120938">94</cx:pt>
          <cx:pt idx="120939">128</cx:pt>
          <cx:pt idx="120940">219</cx:pt>
          <cx:pt idx="120941">380</cx:pt>
          <cx:pt idx="120942">363</cx:pt>
          <cx:pt idx="120943">359</cx:pt>
          <cx:pt idx="120944">405</cx:pt>
          <cx:pt idx="120945">444</cx:pt>
          <cx:pt idx="120946">448</cx:pt>
          <cx:pt idx="120947">446</cx:pt>
          <cx:pt idx="120948">416</cx:pt>
          <cx:pt idx="120949">432</cx:pt>
          <cx:pt idx="120950">451</cx:pt>
          <cx:pt idx="120951">459</cx:pt>
          <cx:pt idx="120952">437</cx:pt>
          <cx:pt idx="120953">397</cx:pt>
          <cx:pt idx="120954">374</cx:pt>
          <cx:pt idx="120955">359</cx:pt>
          <cx:pt idx="120956">325</cx:pt>
          <cx:pt idx="120957">207</cx:pt>
          <cx:pt idx="120958">141</cx:pt>
          <cx:pt idx="120959">80</cx:pt>
          <cx:pt idx="120960">41</cx:pt>
          <cx:pt idx="120961">31</cx:pt>
          <cx:pt idx="120962">70</cx:pt>
          <cx:pt idx="120963">127</cx:pt>
          <cx:pt idx="120964">222</cx:pt>
          <cx:pt idx="120965">357</cx:pt>
          <cx:pt idx="120966">363</cx:pt>
          <cx:pt idx="120967">354</cx:pt>
          <cx:pt idx="120968">396</cx:pt>
          <cx:pt idx="120969">430</cx:pt>
          <cx:pt idx="120970">466</cx:pt>
          <cx:pt idx="120971">408</cx:pt>
          <cx:pt idx="120972">390</cx:pt>
          <cx:pt idx="120973">394</cx:pt>
          <cx:pt idx="120974">406</cx:pt>
          <cx:pt idx="120975">406</cx:pt>
          <cx:pt idx="120976">391</cx:pt>
          <cx:pt idx="120977">374</cx:pt>
          <cx:pt idx="120978">319</cx:pt>
          <cx:pt idx="120979">336</cx:pt>
          <cx:pt idx="120980">304</cx:pt>
          <cx:pt idx="120981">178</cx:pt>
          <cx:pt idx="120982">146</cx:pt>
          <cx:pt idx="120983">103</cx:pt>
          <cx:pt idx="120984">60</cx:pt>
          <cx:pt idx="120985">36</cx:pt>
          <cx:pt idx="120986">73</cx:pt>
          <cx:pt idx="120987">108</cx:pt>
          <cx:pt idx="120988">206</cx:pt>
          <cx:pt idx="120989">351</cx:pt>
          <cx:pt idx="120990">344</cx:pt>
          <cx:pt idx="120991">350</cx:pt>
          <cx:pt idx="120992">371</cx:pt>
          <cx:pt idx="120993">440</cx:pt>
          <cx:pt idx="120994">469</cx:pt>
          <cx:pt idx="120995">397</cx:pt>
          <cx:pt idx="120996">392</cx:pt>
          <cx:pt idx="120997">438</cx:pt>
          <cx:pt idx="120998">413</cx:pt>
          <cx:pt idx="120999">441</cx:pt>
          <cx:pt idx="121000">437</cx:pt>
          <cx:pt idx="121001">407</cx:pt>
          <cx:pt idx="121002">356</cx:pt>
          <cx:pt idx="121003">371</cx:pt>
          <cx:pt idx="121004">327</cx:pt>
          <cx:pt idx="121005">190</cx:pt>
          <cx:pt idx="121006">122</cx:pt>
          <cx:pt idx="121007">79</cx:pt>
          <cx:pt idx="121008">48</cx:pt>
          <cx:pt idx="121009">43</cx:pt>
          <cx:pt idx="121010">68</cx:pt>
          <cx:pt idx="121011">119</cx:pt>
          <cx:pt idx="121012">237</cx:pt>
          <cx:pt idx="121013">365</cx:pt>
          <cx:pt idx="121014">391</cx:pt>
          <cx:pt idx="121015">379</cx:pt>
          <cx:pt idx="121016">404</cx:pt>
          <cx:pt idx="121017">469</cx:pt>
          <cx:pt idx="121018">433</cx:pt>
          <cx:pt idx="121019">419</cx:pt>
          <cx:pt idx="121020">373</cx:pt>
          <cx:pt idx="121021">430</cx:pt>
          <cx:pt idx="121022">398</cx:pt>
          <cx:pt idx="121023">437</cx:pt>
          <cx:pt idx="121024">451</cx:pt>
          <cx:pt idx="121025">395</cx:pt>
          <cx:pt idx="121026">342</cx:pt>
          <cx:pt idx="121027">375</cx:pt>
          <cx:pt idx="121028">311</cx:pt>
          <cx:pt idx="121029">198</cx:pt>
          <cx:pt idx="121030">122</cx:pt>
          <cx:pt idx="121031">86</cx:pt>
          <cx:pt idx="121032">57</cx:pt>
          <cx:pt idx="121033">48</cx:pt>
          <cx:pt idx="121034">86</cx:pt>
          <cx:pt idx="121035">120</cx:pt>
          <cx:pt idx="121036">219</cx:pt>
          <cx:pt idx="121037">354</cx:pt>
          <cx:pt idx="121038">360</cx:pt>
          <cx:pt idx="121039">359</cx:pt>
          <cx:pt idx="121040">402</cx:pt>
          <cx:pt idx="121041">451</cx:pt>
          <cx:pt idx="121042">428</cx:pt>
          <cx:pt idx="121043">399</cx:pt>
          <cx:pt idx="121044">367</cx:pt>
          <cx:pt idx="121045">425</cx:pt>
          <cx:pt idx="121046">404</cx:pt>
          <cx:pt idx="121047">378</cx:pt>
          <cx:pt idx="121048">400</cx:pt>
          <cx:pt idx="121049">370</cx:pt>
          <cx:pt idx="121050">343</cx:pt>
          <cx:pt idx="121051">363</cx:pt>
          <cx:pt idx="121052">340</cx:pt>
          <cx:pt idx="121053">218</cx:pt>
          <cx:pt idx="121054">137</cx:pt>
          <cx:pt idx="121055">71</cx:pt>
          <cx:pt idx="121056">44</cx:pt>
          <cx:pt idx="121057">44</cx:pt>
          <cx:pt idx="121058">80</cx:pt>
          <cx:pt idx="121059">128</cx:pt>
          <cx:pt idx="121060">198</cx:pt>
          <cx:pt idx="121061">348</cx:pt>
          <cx:pt idx="121062">345</cx:pt>
          <cx:pt idx="121063">352</cx:pt>
          <cx:pt idx="121064">408</cx:pt>
          <cx:pt idx="121065">449</cx:pt>
          <cx:pt idx="121066">443</cx:pt>
          <cx:pt idx="121067">425</cx:pt>
          <cx:pt idx="121068">408</cx:pt>
          <cx:pt idx="121069">427</cx:pt>
          <cx:pt idx="121070">428</cx:pt>
          <cx:pt idx="121071">428</cx:pt>
          <cx:pt idx="121072">413</cx:pt>
          <cx:pt idx="121073">392</cx:pt>
          <cx:pt idx="121074">327</cx:pt>
          <cx:pt idx="121075">368</cx:pt>
          <cx:pt idx="121076">301</cx:pt>
          <cx:pt idx="121077">187</cx:pt>
          <cx:pt idx="121078">132</cx:pt>
          <cx:pt idx="121079">80</cx:pt>
          <cx:pt idx="121080">44</cx:pt>
          <cx:pt idx="121081">47</cx:pt>
          <cx:pt idx="121082">86</cx:pt>
          <cx:pt idx="121083">119</cx:pt>
          <cx:pt idx="121084">201</cx:pt>
          <cx:pt idx="121085">376</cx:pt>
          <cx:pt idx="121086">361</cx:pt>
          <cx:pt idx="121087">350</cx:pt>
          <cx:pt idx="121088">417</cx:pt>
          <cx:pt idx="121089">443</cx:pt>
          <cx:pt idx="121090">436</cx:pt>
          <cx:pt idx="121091">417</cx:pt>
          <cx:pt idx="121092">375</cx:pt>
          <cx:pt idx="121093">391</cx:pt>
          <cx:pt idx="121094">409</cx:pt>
          <cx:pt idx="121095">417</cx:pt>
          <cx:pt idx="121096">420</cx:pt>
          <cx:pt idx="121097">388</cx:pt>
          <cx:pt idx="121098">326</cx:pt>
          <cx:pt idx="121099">376</cx:pt>
          <cx:pt idx="121100">334</cx:pt>
          <cx:pt idx="121101">207</cx:pt>
          <cx:pt idx="121102">127</cx:pt>
          <cx:pt idx="121103">71</cx:pt>
          <cx:pt idx="121104">52</cx:pt>
          <cx:pt idx="121105">44</cx:pt>
          <cx:pt idx="121106">88</cx:pt>
          <cx:pt idx="121107">144</cx:pt>
          <cx:pt idx="121108">198</cx:pt>
          <cx:pt idx="121109">377</cx:pt>
          <cx:pt idx="121110">385</cx:pt>
          <cx:pt idx="121111">377</cx:pt>
          <cx:pt idx="121112">419</cx:pt>
          <cx:pt idx="121113">453</cx:pt>
          <cx:pt idx="121114">453</cx:pt>
          <cx:pt idx="121115">436</cx:pt>
          <cx:pt idx="121116">414</cx:pt>
          <cx:pt idx="121117">425</cx:pt>
          <cx:pt idx="121118">447</cx:pt>
          <cx:pt idx="121119">455</cx:pt>
          <cx:pt idx="121120">419</cx:pt>
          <cx:pt idx="121121">390</cx:pt>
          <cx:pt idx="121122">337</cx:pt>
          <cx:pt idx="121123">378</cx:pt>
          <cx:pt idx="121124">340</cx:pt>
          <cx:pt idx="121125">236</cx:pt>
          <cx:pt idx="121126">133</cx:pt>
          <cx:pt idx="121127">79</cx:pt>
          <cx:pt idx="121128">39</cx:pt>
          <cx:pt idx="121129">37</cx:pt>
          <cx:pt idx="121130">71</cx:pt>
          <cx:pt idx="121131">133</cx:pt>
          <cx:pt idx="121132">218</cx:pt>
          <cx:pt idx="121133">363</cx:pt>
          <cx:pt idx="121134">338</cx:pt>
          <cx:pt idx="121135">355</cx:pt>
          <cx:pt idx="121136">381</cx:pt>
          <cx:pt idx="121137">451</cx:pt>
          <cx:pt idx="121138">451</cx:pt>
          <cx:pt idx="121139">438</cx:pt>
          <cx:pt idx="121140">407</cx:pt>
          <cx:pt idx="121141">421</cx:pt>
          <cx:pt idx="121142">409</cx:pt>
          <cx:pt idx="121143">425</cx:pt>
          <cx:pt idx="121144">431</cx:pt>
          <cx:pt idx="121145">382</cx:pt>
          <cx:pt idx="121146">341</cx:pt>
          <cx:pt idx="121147">339</cx:pt>
          <cx:pt idx="121148">297</cx:pt>
          <cx:pt idx="121149">181</cx:pt>
          <cx:pt idx="121150">160</cx:pt>
          <cx:pt idx="121151">121</cx:pt>
          <cx:pt idx="121152">66</cx:pt>
          <cx:pt idx="121153">44</cx:pt>
          <cx:pt idx="121154">31</cx:pt>
          <cx:pt idx="121155">78</cx:pt>
          <cx:pt idx="121156">111</cx:pt>
          <cx:pt idx="121157">181</cx:pt>
          <cx:pt idx="121158">289</cx:pt>
          <cx:pt idx="121159">301</cx:pt>
          <cx:pt idx="121160">326</cx:pt>
          <cx:pt idx="121161">377</cx:pt>
          <cx:pt idx="121162">429</cx:pt>
          <cx:pt idx="121163">428</cx:pt>
          <cx:pt idx="121164">413</cx:pt>
          <cx:pt idx="121165">385</cx:pt>
          <cx:pt idx="121166">410</cx:pt>
          <cx:pt idx="121167">421</cx:pt>
          <cx:pt idx="121168">398</cx:pt>
          <cx:pt idx="121169">406</cx:pt>
          <cx:pt idx="121170">343</cx:pt>
          <cx:pt idx="121171">315</cx:pt>
          <cx:pt idx="121172">373</cx:pt>
          <cx:pt idx="121173">320</cx:pt>
          <cx:pt idx="121174">189</cx:pt>
          <cx:pt idx="121175">127</cx:pt>
          <cx:pt idx="121176">70</cx:pt>
          <cx:pt idx="121177">48</cx:pt>
          <cx:pt idx="121178">46</cx:pt>
          <cx:pt idx="121179">67</cx:pt>
          <cx:pt idx="121180">113</cx:pt>
          <cx:pt idx="121181">182</cx:pt>
          <cx:pt idx="121182">318</cx:pt>
          <cx:pt idx="121183">325</cx:pt>
          <cx:pt idx="121184">340</cx:pt>
          <cx:pt idx="121185">418</cx:pt>
          <cx:pt idx="121186">456</cx:pt>
          <cx:pt idx="121187">406</cx:pt>
          <cx:pt idx="121188">394</cx:pt>
          <cx:pt idx="121189">340</cx:pt>
          <cx:pt idx="121190">399</cx:pt>
          <cx:pt idx="121191">380</cx:pt>
          <cx:pt idx="121192">368</cx:pt>
          <cx:pt idx="121193">389</cx:pt>
          <cx:pt idx="121194">308</cx:pt>
          <cx:pt idx="121195">295</cx:pt>
          <cx:pt idx="121196">345</cx:pt>
          <cx:pt idx="121197">284</cx:pt>
          <cx:pt idx="121198">162</cx:pt>
          <cx:pt idx="121199">95</cx:pt>
          <cx:pt idx="121200">56</cx:pt>
          <cx:pt idx="121201">41</cx:pt>
          <cx:pt idx="121202">35</cx:pt>
          <cx:pt idx="121203">86</cx:pt>
          <cx:pt idx="121204">139</cx:pt>
          <cx:pt idx="121205">175</cx:pt>
          <cx:pt idx="121206">289</cx:pt>
          <cx:pt idx="121207">283</cx:pt>
          <cx:pt idx="121208">319</cx:pt>
          <cx:pt idx="121209">369</cx:pt>
          <cx:pt idx="121210">417</cx:pt>
          <cx:pt idx="121211">381</cx:pt>
          <cx:pt idx="121212">363</cx:pt>
          <cx:pt idx="121213">347</cx:pt>
          <cx:pt idx="121214">362</cx:pt>
          <cx:pt idx="121215">375</cx:pt>
          <cx:pt idx="121216">338</cx:pt>
          <cx:pt idx="121217">373</cx:pt>
          <cx:pt idx="121218">305</cx:pt>
          <cx:pt idx="121219">333</cx:pt>
          <cx:pt idx="121220">358</cx:pt>
          <cx:pt idx="121221">289</cx:pt>
          <cx:pt idx="121222">153</cx:pt>
          <cx:pt idx="121223">100</cx:pt>
          <cx:pt idx="121224">43</cx:pt>
          <cx:pt idx="121225">39</cx:pt>
          <cx:pt idx="121226">36</cx:pt>
          <cx:pt idx="121227">90</cx:pt>
          <cx:pt idx="121228">130</cx:pt>
          <cx:pt idx="121229">174</cx:pt>
          <cx:pt idx="121230">305</cx:pt>
          <cx:pt idx="121231">284</cx:pt>
          <cx:pt idx="121232">346</cx:pt>
          <cx:pt idx="121233">391</cx:pt>
          <cx:pt idx="121234">407</cx:pt>
          <cx:pt idx="121235">391</cx:pt>
          <cx:pt idx="121236">394</cx:pt>
          <cx:pt idx="121237">361</cx:pt>
          <cx:pt idx="121238">382</cx:pt>
          <cx:pt idx="121239">386</cx:pt>
          <cx:pt idx="121240">389</cx:pt>
          <cx:pt idx="121241">386</cx:pt>
          <cx:pt idx="121242">294</cx:pt>
          <cx:pt idx="121243">319</cx:pt>
          <cx:pt idx="121244">365</cx:pt>
          <cx:pt idx="121245">309</cx:pt>
          <cx:pt idx="121246">167</cx:pt>
          <cx:pt idx="121247">112</cx:pt>
          <cx:pt idx="121248">50</cx:pt>
          <cx:pt idx="121249">33</cx:pt>
          <cx:pt idx="121250">38</cx:pt>
          <cx:pt idx="121251">85</cx:pt>
          <cx:pt idx="121252">125</cx:pt>
          <cx:pt idx="121253">169</cx:pt>
          <cx:pt idx="121254">296</cx:pt>
          <cx:pt idx="121255">272</cx:pt>
          <cx:pt idx="121256">301</cx:pt>
          <cx:pt idx="121257">383</cx:pt>
          <cx:pt idx="121258">411</cx:pt>
          <cx:pt idx="121259">393</cx:pt>
          <cx:pt idx="121260">359</cx:pt>
          <cx:pt idx="121261">329</cx:pt>
          <cx:pt idx="121262">350</cx:pt>
          <cx:pt idx="121263">333</cx:pt>
          <cx:pt idx="121264">355</cx:pt>
          <cx:pt idx="121265">346</cx:pt>
          <cx:pt idx="121266">311</cx:pt>
          <cx:pt idx="121267">313</cx:pt>
          <cx:pt idx="121268">357</cx:pt>
          <cx:pt idx="121269">240</cx:pt>
          <cx:pt idx="121270">131</cx:pt>
          <cx:pt idx="121271">76</cx:pt>
          <cx:pt idx="121272">27</cx:pt>
          <cx:pt idx="121273">25</cx:pt>
          <cx:pt idx="121274">30</cx:pt>
          <cx:pt idx="121275">94</cx:pt>
          <cx:pt idx="121276">126</cx:pt>
          <cx:pt idx="121277">178</cx:pt>
          <cx:pt idx="121278">328</cx:pt>
          <cx:pt idx="121279">325</cx:pt>
          <cx:pt idx="121280">352</cx:pt>
          <cx:pt idx="121281">434</cx:pt>
          <cx:pt idx="121282">483</cx:pt>
          <cx:pt idx="121283">428</cx:pt>
          <cx:pt idx="121284">423</cx:pt>
          <cx:pt idx="121285">367</cx:pt>
          <cx:pt idx="121286">391</cx:pt>
          <cx:pt idx="121287">387</cx:pt>
          <cx:pt idx="121288">332</cx:pt>
          <cx:pt idx="121289">371</cx:pt>
          <cx:pt idx="121290">338</cx:pt>
          <cx:pt idx="121291">318</cx:pt>
          <cx:pt idx="121292">362</cx:pt>
          <cx:pt idx="121293">272</cx:pt>
          <cx:pt idx="121294">139</cx:pt>
          <cx:pt idx="121295">87</cx:pt>
          <cx:pt idx="121296">29</cx:pt>
          <cx:pt idx="121297">22</cx:pt>
          <cx:pt idx="121298">21</cx:pt>
          <cx:pt idx="121299">65</cx:pt>
          <cx:pt idx="121300">126</cx:pt>
          <cx:pt idx="121301">180</cx:pt>
          <cx:pt idx="121302">307</cx:pt>
          <cx:pt idx="121303">286</cx:pt>
          <cx:pt idx="121304">306</cx:pt>
          <cx:pt idx="121305">372</cx:pt>
          <cx:pt idx="121306">428</cx:pt>
          <cx:pt idx="121307">383</cx:pt>
          <cx:pt idx="121308">373</cx:pt>
          <cx:pt idx="121309">329</cx:pt>
          <cx:pt idx="121310">332</cx:pt>
          <cx:pt idx="121311">328</cx:pt>
          <cx:pt idx="121312">320</cx:pt>
          <cx:pt idx="121313">313</cx:pt>
          <cx:pt idx="121314">254</cx:pt>
          <cx:pt idx="121315">257</cx:pt>
          <cx:pt idx="121316">256</cx:pt>
          <cx:pt idx="121317">198</cx:pt>
          <cx:pt idx="121318">110</cx:pt>
          <cx:pt idx="121319">79</cx:pt>
          <cx:pt idx="121320">32</cx:pt>
          <cx:pt idx="121321">31</cx:pt>
          <cx:pt idx="121322">28</cx:pt>
          <cx:pt idx="121323">69</cx:pt>
          <cx:pt idx="121324">113</cx:pt>
          <cx:pt idx="121325">154</cx:pt>
          <cx:pt idx="121326">270</cx:pt>
          <cx:pt idx="121327">280</cx:pt>
          <cx:pt idx="121328">312</cx:pt>
          <cx:pt idx="121329">359</cx:pt>
          <cx:pt idx="121330">427</cx:pt>
          <cx:pt idx="121331">417</cx:pt>
          <cx:pt idx="121332">406</cx:pt>
          <cx:pt idx="121333">369</cx:pt>
          <cx:pt idx="121334">383</cx:pt>
          <cx:pt idx="121335">406</cx:pt>
          <cx:pt idx="121336">390</cx:pt>
          <cx:pt idx="121337">414</cx:pt>
          <cx:pt idx="121338">355</cx:pt>
          <cx:pt idx="121339">342</cx:pt>
          <cx:pt idx="121340">367</cx:pt>
          <cx:pt idx="121341">286</cx:pt>
          <cx:pt idx="121342">139</cx:pt>
          <cx:pt idx="121343">82</cx:pt>
          <cx:pt idx="121344">50</cx:pt>
          <cx:pt idx="121345">47</cx:pt>
          <cx:pt idx="121346">30</cx:pt>
          <cx:pt idx="121347">90</cx:pt>
          <cx:pt idx="121348">120</cx:pt>
          <cx:pt idx="121349">163</cx:pt>
          <cx:pt idx="121350">307</cx:pt>
          <cx:pt idx="121351">302</cx:pt>
          <cx:pt idx="121352">338</cx:pt>
          <cx:pt idx="121353">410</cx:pt>
          <cx:pt idx="121354">456</cx:pt>
          <cx:pt idx="121355">419</cx:pt>
          <cx:pt idx="121356">402</cx:pt>
          <cx:pt idx="121357">376</cx:pt>
          <cx:pt idx="121358">385</cx:pt>
          <cx:pt idx="121359">373</cx:pt>
          <cx:pt idx="121360">353</cx:pt>
          <cx:pt idx="121361">380</cx:pt>
          <cx:pt idx="121362">343</cx:pt>
          <cx:pt idx="121363">305</cx:pt>
          <cx:pt idx="121364">348</cx:pt>
          <cx:pt idx="121365">247</cx:pt>
          <cx:pt idx="121366">137</cx:pt>
          <cx:pt idx="121367">78</cx:pt>
          <cx:pt idx="121368">26</cx:pt>
          <cx:pt idx="121369">23</cx:pt>
          <cx:pt idx="121370">29</cx:pt>
          <cx:pt idx="121371">99</cx:pt>
          <cx:pt idx="121372">127</cx:pt>
          <cx:pt idx="121373">155</cx:pt>
          <cx:pt idx="121374">281</cx:pt>
          <cx:pt idx="121375">249</cx:pt>
          <cx:pt idx="121376">307</cx:pt>
          <cx:pt idx="121377">381</cx:pt>
          <cx:pt idx="121378">410</cx:pt>
          <cx:pt idx="121379">377</cx:pt>
          <cx:pt idx="121380">328</cx:pt>
          <cx:pt idx="121381">309</cx:pt>
          <cx:pt idx="121382">329</cx:pt>
          <cx:pt idx="121383">332</cx:pt>
          <cx:pt idx="121384">302</cx:pt>
          <cx:pt idx="121385">343</cx:pt>
          <cx:pt idx="121386">285</cx:pt>
          <cx:pt idx="121387">305</cx:pt>
          <cx:pt idx="121388">321</cx:pt>
          <cx:pt idx="121389">220</cx:pt>
          <cx:pt idx="121390">125</cx:pt>
          <cx:pt idx="121391">68</cx:pt>
          <cx:pt idx="121392">16</cx:pt>
          <cx:pt idx="121393">21</cx:pt>
          <cx:pt idx="121394">28</cx:pt>
          <cx:pt idx="121395">86</cx:pt>
          <cx:pt idx="121396">127</cx:pt>
          <cx:pt idx="121397">147</cx:pt>
          <cx:pt idx="121398">299</cx:pt>
          <cx:pt idx="121399">281</cx:pt>
          <cx:pt idx="121400">321</cx:pt>
          <cx:pt idx="121401">387</cx:pt>
          <cx:pt idx="121402">418</cx:pt>
          <cx:pt idx="121403">382</cx:pt>
          <cx:pt idx="121404">389</cx:pt>
          <cx:pt idx="121405">340</cx:pt>
          <cx:pt idx="121406">358</cx:pt>
          <cx:pt idx="121407">350</cx:pt>
          <cx:pt idx="121408">312</cx:pt>
          <cx:pt idx="121409">345</cx:pt>
          <cx:pt idx="121410">290</cx:pt>
          <cx:pt idx="121411">319</cx:pt>
          <cx:pt idx="121412">337</cx:pt>
          <cx:pt idx="121413">243</cx:pt>
          <cx:pt idx="121414">125</cx:pt>
          <cx:pt idx="121415">67</cx:pt>
          <cx:pt idx="121416">28</cx:pt>
          <cx:pt idx="121417">16</cx:pt>
          <cx:pt idx="121418">28</cx:pt>
          <cx:pt idx="121419">89</cx:pt>
          <cx:pt idx="121420">137</cx:pt>
          <cx:pt idx="121421">184</cx:pt>
          <cx:pt idx="121422">324</cx:pt>
          <cx:pt idx="121423">292</cx:pt>
          <cx:pt idx="121424">311</cx:pt>
          <cx:pt idx="121425">390</cx:pt>
          <cx:pt idx="121426">454</cx:pt>
          <cx:pt idx="121427">421</cx:pt>
          <cx:pt idx="121428">382</cx:pt>
          <cx:pt idx="121429">349</cx:pt>
          <cx:pt idx="121430">392</cx:pt>
          <cx:pt idx="121431">330</cx:pt>
          <cx:pt idx="121432">338</cx:pt>
          <cx:pt idx="121433">383</cx:pt>
          <cx:pt idx="121434">335</cx:pt>
          <cx:pt idx="121435">310</cx:pt>
          <cx:pt idx="121436">336</cx:pt>
          <cx:pt idx="121437">242</cx:pt>
          <cx:pt idx="121438">143</cx:pt>
          <cx:pt idx="121439">68</cx:pt>
          <cx:pt idx="121440">32</cx:pt>
          <cx:pt idx="121441">20</cx:pt>
          <cx:pt idx="121442">21</cx:pt>
          <cx:pt idx="121443">90</cx:pt>
          <cx:pt idx="121444">133</cx:pt>
          <cx:pt idx="121445">172</cx:pt>
          <cx:pt idx="121446">330</cx:pt>
          <cx:pt idx="121447">335</cx:pt>
          <cx:pt idx="121448">370</cx:pt>
          <cx:pt idx="121449">393</cx:pt>
          <cx:pt idx="121450">478</cx:pt>
          <cx:pt idx="121451">424</cx:pt>
          <cx:pt idx="121452">416</cx:pt>
          <cx:pt idx="121453">387</cx:pt>
          <cx:pt idx="121454">392</cx:pt>
          <cx:pt idx="121455">396</cx:pt>
          <cx:pt idx="121456">382</cx:pt>
          <cx:pt idx="121457">373</cx:pt>
          <cx:pt idx="121458">364</cx:pt>
          <cx:pt idx="121459">314</cx:pt>
          <cx:pt idx="121460">380</cx:pt>
          <cx:pt idx="121461">266</cx:pt>
          <cx:pt idx="121462">141</cx:pt>
          <cx:pt idx="121463">74</cx:pt>
          <cx:pt idx="121464">24</cx:pt>
          <cx:pt idx="121465">18</cx:pt>
          <cx:pt idx="121466">13</cx:pt>
          <cx:pt idx="121467">61</cx:pt>
          <cx:pt idx="121468">117</cx:pt>
          <cx:pt idx="121469">158</cx:pt>
          <cx:pt idx="121470">307</cx:pt>
          <cx:pt idx="121471">275</cx:pt>
          <cx:pt idx="121472">308</cx:pt>
          <cx:pt idx="121473">325</cx:pt>
          <cx:pt idx="121474">405</cx:pt>
          <cx:pt idx="121475">411</cx:pt>
          <cx:pt idx="121476">375</cx:pt>
          <cx:pt idx="121477">308</cx:pt>
          <cx:pt idx="121478">340</cx:pt>
          <cx:pt idx="121479">312</cx:pt>
          <cx:pt idx="121480">304</cx:pt>
          <cx:pt idx="121481">292</cx:pt>
          <cx:pt idx="121482">265</cx:pt>
          <cx:pt idx="121483">253</cx:pt>
          <cx:pt idx="121484">262</cx:pt>
          <cx:pt idx="121485">191</cx:pt>
          <cx:pt idx="121486">97</cx:pt>
          <cx:pt idx="121487">52</cx:pt>
          <cx:pt idx="121488">18</cx:pt>
          <cx:pt idx="121489">15</cx:pt>
          <cx:pt idx="121490">25</cx:pt>
          <cx:pt idx="121491">48</cx:pt>
          <cx:pt idx="121492">95</cx:pt>
          <cx:pt idx="121493">154</cx:pt>
          <cx:pt idx="121494">274</cx:pt>
          <cx:pt idx="121495">278</cx:pt>
          <cx:pt idx="121496">317</cx:pt>
          <cx:pt idx="121497">368</cx:pt>
          <cx:pt idx="121498">425</cx:pt>
          <cx:pt idx="121499">417</cx:pt>
          <cx:pt idx="121500">416</cx:pt>
          <cx:pt idx="121501">340</cx:pt>
          <cx:pt idx="121502">385</cx:pt>
          <cx:pt idx="121503">384</cx:pt>
          <cx:pt idx="121504">381</cx:pt>
          <cx:pt idx="121505">395</cx:pt>
          <cx:pt idx="121506">374</cx:pt>
          <cx:pt idx="121507">321</cx:pt>
          <cx:pt idx="121508">371</cx:pt>
          <cx:pt idx="121509">286</cx:pt>
          <cx:pt idx="121510">124</cx:pt>
          <cx:pt idx="121511">68</cx:pt>
          <cx:pt idx="121512">29</cx:pt>
          <cx:pt idx="121513">34</cx:pt>
          <cx:pt idx="121514">22</cx:pt>
          <cx:pt idx="121515">62</cx:pt>
          <cx:pt idx="121516">96</cx:pt>
          <cx:pt idx="121517">161</cx:pt>
          <cx:pt idx="121518">343</cx:pt>
          <cx:pt idx="121519">331</cx:pt>
          <cx:pt idx="121520">335</cx:pt>
          <cx:pt idx="121521">419</cx:pt>
          <cx:pt idx="121522">452</cx:pt>
          <cx:pt idx="121523">436</cx:pt>
          <cx:pt idx="121524">414</cx:pt>
          <cx:pt idx="121525">376</cx:pt>
          <cx:pt idx="121526">388</cx:pt>
          <cx:pt idx="121527">367</cx:pt>
          <cx:pt idx="121528">345</cx:pt>
          <cx:pt idx="121529">389</cx:pt>
          <cx:pt idx="121530">349</cx:pt>
          <cx:pt idx="121531">323</cx:pt>
          <cx:pt idx="121532">368</cx:pt>
          <cx:pt idx="121533">265</cx:pt>
          <cx:pt idx="121534">130</cx:pt>
          <cx:pt idx="121535">78</cx:pt>
          <cx:pt idx="121536">36</cx:pt>
          <cx:pt idx="121537">23</cx:pt>
          <cx:pt idx="121538">25</cx:pt>
          <cx:pt idx="121539">73</cx:pt>
          <cx:pt idx="121540">124</cx:pt>
          <cx:pt idx="121541">173</cx:pt>
          <cx:pt idx="121542">320</cx:pt>
          <cx:pt idx="121543">305</cx:pt>
          <cx:pt idx="121544">301</cx:pt>
          <cx:pt idx="121545">370</cx:pt>
          <cx:pt idx="121546">414</cx:pt>
          <cx:pt idx="121547">382</cx:pt>
          <cx:pt idx="121548">342</cx:pt>
          <cx:pt idx="121549">309</cx:pt>
          <cx:pt idx="121550">344</cx:pt>
          <cx:pt idx="121551">317</cx:pt>
          <cx:pt idx="121552">334</cx:pt>
          <cx:pt idx="121553">368</cx:pt>
          <cx:pt idx="121554">310</cx:pt>
          <cx:pt idx="121555">307</cx:pt>
          <cx:pt idx="121556">335</cx:pt>
          <cx:pt idx="121557">230</cx:pt>
          <cx:pt idx="121558">131</cx:pt>
          <cx:pt idx="121559">63</cx:pt>
          <cx:pt idx="121560">24</cx:pt>
          <cx:pt idx="121561">23</cx:pt>
          <cx:pt idx="121562">27</cx:pt>
          <cx:pt idx="121563">69</cx:pt>
          <cx:pt idx="121564">121</cx:pt>
          <cx:pt idx="121565">163</cx:pt>
          <cx:pt idx="121566">305</cx:pt>
          <cx:pt idx="121567">307</cx:pt>
          <cx:pt idx="121568">326</cx:pt>
          <cx:pt idx="121569">400</cx:pt>
          <cx:pt idx="121570">403</cx:pt>
          <cx:pt idx="121571">395</cx:pt>
          <cx:pt idx="121572">398</cx:pt>
          <cx:pt idx="121573">344</cx:pt>
          <cx:pt idx="121574">342</cx:pt>
          <cx:pt idx="121575">341</cx:pt>
          <cx:pt idx="121576">344</cx:pt>
          <cx:pt idx="121577">375</cx:pt>
          <cx:pt idx="121578">315</cx:pt>
          <cx:pt idx="121579">303</cx:pt>
          <cx:pt idx="121580">351</cx:pt>
          <cx:pt idx="121581">255</cx:pt>
          <cx:pt idx="121582">133</cx:pt>
          <cx:pt idx="121583">68</cx:pt>
          <cx:pt idx="121584">24</cx:pt>
          <cx:pt idx="121585">27</cx:pt>
          <cx:pt idx="121586">26</cx:pt>
          <cx:pt idx="121587">80</cx:pt>
          <cx:pt idx="121588">122</cx:pt>
          <cx:pt idx="121589">158</cx:pt>
          <cx:pt idx="121590">324</cx:pt>
          <cx:pt idx="121591">301</cx:pt>
          <cx:pt idx="121592">315</cx:pt>
          <cx:pt idx="121593">386</cx:pt>
          <cx:pt idx="121594">446</cx:pt>
          <cx:pt idx="121595">403</cx:pt>
          <cx:pt idx="121596">390</cx:pt>
          <cx:pt idx="121597">347</cx:pt>
          <cx:pt idx="121598">358</cx:pt>
          <cx:pt idx="121599">334</cx:pt>
          <cx:pt idx="121600">356</cx:pt>
          <cx:pt idx="121601">385</cx:pt>
          <cx:pt idx="121602">347</cx:pt>
          <cx:pt idx="121603">292</cx:pt>
          <cx:pt idx="121604">344</cx:pt>
          <cx:pt idx="121605">261</cx:pt>
          <cx:pt idx="121606">153</cx:pt>
          <cx:pt idx="121607">79</cx:pt>
          <cx:pt idx="121608">28</cx:pt>
          <cx:pt idx="121609">16</cx:pt>
          <cx:pt idx="121610">30</cx:pt>
          <cx:pt idx="121611">91</cx:pt>
          <cx:pt idx="121612">145</cx:pt>
          <cx:pt idx="121613">178</cx:pt>
          <cx:pt idx="121614">314</cx:pt>
          <cx:pt idx="121615">338</cx:pt>
          <cx:pt idx="121616">358</cx:pt>
          <cx:pt idx="121617">383</cx:pt>
          <cx:pt idx="121618">501</cx:pt>
          <cx:pt idx="121619">435</cx:pt>
          <cx:pt idx="121620">394</cx:pt>
          <cx:pt idx="121621">365</cx:pt>
          <cx:pt idx="121622">409</cx:pt>
          <cx:pt idx="121623">411</cx:pt>
          <cx:pt idx="121624">383</cx:pt>
          <cx:pt idx="121625">373</cx:pt>
          <cx:pt idx="121626">346</cx:pt>
          <cx:pt idx="121627">347</cx:pt>
          <cx:pt idx="121628">353</cx:pt>
          <cx:pt idx="121629">304</cx:pt>
          <cx:pt idx="121630">166</cx:pt>
          <cx:pt idx="121631">80</cx:pt>
          <cx:pt idx="121632">36</cx:pt>
          <cx:pt idx="121633">16</cx:pt>
          <cx:pt idx="121634">16</cx:pt>
          <cx:pt idx="121635">66</cx:pt>
          <cx:pt idx="121636">117</cx:pt>
          <cx:pt idx="121637">146</cx:pt>
          <cx:pt idx="121638">285</cx:pt>
          <cx:pt idx="121639">276</cx:pt>
          <cx:pt idx="121640">310</cx:pt>
          <cx:pt idx="121641">349</cx:pt>
          <cx:pt idx="121642">396</cx:pt>
          <cx:pt idx="121643">405</cx:pt>
          <cx:pt idx="121644">347</cx:pt>
          <cx:pt idx="121645">320</cx:pt>
          <cx:pt idx="121646">324</cx:pt>
          <cx:pt idx="121647">306</cx:pt>
          <cx:pt idx="121648">286</cx:pt>
          <cx:pt idx="121649">300</cx:pt>
          <cx:pt idx="121650">261</cx:pt>
          <cx:pt idx="121651">270</cx:pt>
          <cx:pt idx="121652">246</cx:pt>
          <cx:pt idx="121653">168</cx:pt>
          <cx:pt idx="121654">106</cx:pt>
          <cx:pt idx="121655">64</cx:pt>
          <cx:pt idx="121656">22</cx:pt>
          <cx:pt idx="121657">10</cx:pt>
          <cx:pt idx="121658">23</cx:pt>
          <cx:pt idx="121659">54</cx:pt>
          <cx:pt idx="121660">88</cx:pt>
          <cx:pt idx="121661">134</cx:pt>
          <cx:pt idx="121662">270</cx:pt>
          <cx:pt idx="121663">245</cx:pt>
          <cx:pt idx="121664">292</cx:pt>
          <cx:pt idx="121665">339</cx:pt>
          <cx:pt idx="121666">400</cx:pt>
          <cx:pt idx="121667">394</cx:pt>
          <cx:pt idx="121668">387</cx:pt>
          <cx:pt idx="121669">337</cx:pt>
          <cx:pt idx="121670">359</cx:pt>
          <cx:pt idx="121671">356</cx:pt>
          <cx:pt idx="121672">380</cx:pt>
          <cx:pt idx="121673">386</cx:pt>
          <cx:pt idx="121674">378</cx:pt>
          <cx:pt idx="121675">325</cx:pt>
          <cx:pt idx="121676">358</cx:pt>
          <cx:pt idx="121677">305</cx:pt>
          <cx:pt idx="121678">149</cx:pt>
          <cx:pt idx="121679">83</cx:pt>
          <cx:pt idx="121680">41</cx:pt>
          <cx:pt idx="121681">35</cx:pt>
          <cx:pt idx="121682">34</cx:pt>
          <cx:pt idx="121683">61</cx:pt>
          <cx:pt idx="121684">106</cx:pt>
          <cx:pt idx="121685">170</cx:pt>
          <cx:pt idx="121686">325</cx:pt>
          <cx:pt idx="121687">346</cx:pt>
          <cx:pt idx="121688">344</cx:pt>
          <cx:pt idx="121689">398</cx:pt>
          <cx:pt idx="121690">453</cx:pt>
          <cx:pt idx="121691">404</cx:pt>
          <cx:pt idx="121692">409</cx:pt>
          <cx:pt idx="121693">364</cx:pt>
          <cx:pt idx="121694">390</cx:pt>
          <cx:pt idx="121695">398</cx:pt>
          <cx:pt idx="121696">346</cx:pt>
          <cx:pt idx="121697">367</cx:pt>
          <cx:pt idx="121698">353</cx:pt>
          <cx:pt idx="121699">324</cx:pt>
          <cx:pt idx="121700">339</cx:pt>
          <cx:pt idx="121701">259</cx:pt>
          <cx:pt idx="121702">158</cx:pt>
          <cx:pt idx="121703">73</cx:pt>
          <cx:pt idx="121704">19</cx:pt>
          <cx:pt idx="121705">22</cx:pt>
          <cx:pt idx="121706">29</cx:pt>
          <cx:pt idx="121707">76</cx:pt>
          <cx:pt idx="121708">133</cx:pt>
          <cx:pt idx="121709">166</cx:pt>
          <cx:pt idx="121710">292</cx:pt>
          <cx:pt idx="121711">286</cx:pt>
          <cx:pt idx="121712">301</cx:pt>
          <cx:pt idx="121713">368</cx:pt>
          <cx:pt idx="121714">398</cx:pt>
          <cx:pt idx="121715">374</cx:pt>
          <cx:pt idx="121716">344</cx:pt>
          <cx:pt idx="121717">330</cx:pt>
          <cx:pt idx="121718">331</cx:pt>
          <cx:pt idx="121719">328</cx:pt>
          <cx:pt idx="121720">316</cx:pt>
          <cx:pt idx="121721">348</cx:pt>
          <cx:pt idx="121722">323</cx:pt>
          <cx:pt idx="121723">300</cx:pt>
          <cx:pt idx="121724">328</cx:pt>
          <cx:pt idx="121725">219</cx:pt>
          <cx:pt idx="121726">128</cx:pt>
          <cx:pt idx="121727">66</cx:pt>
          <cx:pt idx="121728">34</cx:pt>
          <cx:pt idx="121729">21</cx:pt>
          <cx:pt idx="121730">26</cx:pt>
          <cx:pt idx="121731">70</cx:pt>
          <cx:pt idx="121732">120</cx:pt>
          <cx:pt idx="121733">149</cx:pt>
          <cx:pt idx="121734">323</cx:pt>
          <cx:pt idx="121735">303</cx:pt>
          <cx:pt idx="121736">348</cx:pt>
          <cx:pt idx="121737">383</cx:pt>
          <cx:pt idx="121738">421</cx:pt>
          <cx:pt idx="121739">391</cx:pt>
          <cx:pt idx="121740">396</cx:pt>
          <cx:pt idx="121741">332</cx:pt>
          <cx:pt idx="121742">353</cx:pt>
          <cx:pt idx="121743">347</cx:pt>
          <cx:pt idx="121744">324</cx:pt>
          <cx:pt idx="121745">389</cx:pt>
          <cx:pt idx="121746">313</cx:pt>
          <cx:pt idx="121747">312</cx:pt>
          <cx:pt idx="121748">353</cx:pt>
          <cx:pt idx="121749">246</cx:pt>
          <cx:pt idx="121750">154</cx:pt>
          <cx:pt idx="121751">76</cx:pt>
          <cx:pt idx="121752">21</cx:pt>
          <cx:pt idx="121753">18</cx:pt>
          <cx:pt idx="121754">23</cx:pt>
          <cx:pt idx="121755">83</cx:pt>
          <cx:pt idx="121756">121</cx:pt>
          <cx:pt idx="121757">165</cx:pt>
          <cx:pt idx="121758">307</cx:pt>
          <cx:pt idx="121759">298</cx:pt>
          <cx:pt idx="121760">336</cx:pt>
          <cx:pt idx="121761">399</cx:pt>
          <cx:pt idx="121762">427</cx:pt>
          <cx:pt idx="121763">418</cx:pt>
          <cx:pt idx="121764">386</cx:pt>
          <cx:pt idx="121765">382</cx:pt>
          <cx:pt idx="121766">378</cx:pt>
          <cx:pt idx="121767">334</cx:pt>
          <cx:pt idx="121768">345</cx:pt>
          <cx:pt idx="121769">377</cx:pt>
          <cx:pt idx="121770">351</cx:pt>
          <cx:pt idx="121771">309</cx:pt>
          <cx:pt idx="121772">351</cx:pt>
          <cx:pt idx="121773">240</cx:pt>
          <cx:pt idx="121774">151</cx:pt>
          <cx:pt idx="121775">73</cx:pt>
          <cx:pt idx="121776">28</cx:pt>
          <cx:pt idx="121777">15</cx:pt>
          <cx:pt idx="121778">22</cx:pt>
          <cx:pt idx="121779">82</cx:pt>
          <cx:pt idx="121780">137</cx:pt>
          <cx:pt idx="121781">176</cx:pt>
          <cx:pt idx="121782">340</cx:pt>
          <cx:pt idx="121783">321</cx:pt>
          <cx:pt idx="121784">360</cx:pt>
          <cx:pt idx="121785">413</cx:pt>
          <cx:pt idx="121786">469</cx:pt>
          <cx:pt idx="121787">440</cx:pt>
          <cx:pt idx="121788">423</cx:pt>
          <cx:pt idx="121789">385</cx:pt>
          <cx:pt idx="121790">403</cx:pt>
          <cx:pt idx="121791">377</cx:pt>
          <cx:pt idx="121792">352</cx:pt>
          <cx:pt idx="121793">383</cx:pt>
          <cx:pt idx="121794">368</cx:pt>
          <cx:pt idx="121795">342</cx:pt>
          <cx:pt idx="121796">385</cx:pt>
          <cx:pt idx="121797">270</cx:pt>
          <cx:pt idx="121798">143</cx:pt>
          <cx:pt idx="121799">85</cx:pt>
          <cx:pt idx="121800">27</cx:pt>
          <cx:pt idx="121801">9</cx:pt>
          <cx:pt idx="121802">7</cx:pt>
          <cx:pt idx="121803">47</cx:pt>
          <cx:pt idx="121804">118</cx:pt>
          <cx:pt idx="121805">169</cx:pt>
          <cx:pt idx="121806">289</cx:pt>
          <cx:pt idx="121807">278</cx:pt>
          <cx:pt idx="121808">308</cx:pt>
          <cx:pt idx="121809">358</cx:pt>
          <cx:pt idx="121810">406</cx:pt>
          <cx:pt idx="121811">372</cx:pt>
          <cx:pt idx="121812">381</cx:pt>
          <cx:pt idx="121813">323</cx:pt>
          <cx:pt idx="121814">314</cx:pt>
          <cx:pt idx="121815">300</cx:pt>
          <cx:pt idx="121816">302</cx:pt>
          <cx:pt idx="121817">292</cx:pt>
          <cx:pt idx="121818">264</cx:pt>
          <cx:pt idx="121819">244</cx:pt>
          <cx:pt idx="121820">260</cx:pt>
          <cx:pt idx="121821">189</cx:pt>
          <cx:pt idx="121822">98</cx:pt>
          <cx:pt idx="121823">63</cx:pt>
          <cx:pt idx="121824">18</cx:pt>
          <cx:pt idx="121825">10</cx:pt>
          <cx:pt idx="121826">13</cx:pt>
          <cx:pt idx="121827">44</cx:pt>
          <cx:pt idx="121828">87</cx:pt>
          <cx:pt idx="121829">136</cx:pt>
          <cx:pt idx="121830">263</cx:pt>
          <cx:pt idx="121831">271</cx:pt>
          <cx:pt idx="121832">309</cx:pt>
          <cx:pt idx="121833">362</cx:pt>
          <cx:pt idx="121834">403</cx:pt>
          <cx:pt idx="121835">401</cx:pt>
          <cx:pt idx="121836">411</cx:pt>
          <cx:pt idx="121837">370</cx:pt>
          <cx:pt idx="121838">378</cx:pt>
          <cx:pt idx="121839">387</cx:pt>
          <cx:pt idx="121840">387</cx:pt>
          <cx:pt idx="121841">396</cx:pt>
          <cx:pt idx="121842">362</cx:pt>
          <cx:pt idx="121843">328</cx:pt>
          <cx:pt idx="121844">372</cx:pt>
          <cx:pt idx="121845">286</cx:pt>
          <cx:pt idx="121846">143</cx:pt>
          <cx:pt idx="121847">66</cx:pt>
          <cx:pt idx="121848">37</cx:pt>
          <cx:pt idx="121849">34</cx:pt>
          <cx:pt idx="121850">29</cx:pt>
          <cx:pt idx="121851">62</cx:pt>
          <cx:pt idx="121852">94</cx:pt>
          <cx:pt idx="121853">172</cx:pt>
          <cx:pt idx="121854">333</cx:pt>
          <cx:pt idx="121855">319</cx:pt>
          <cx:pt idx="121856">351</cx:pt>
          <cx:pt idx="121857">410</cx:pt>
          <cx:pt idx="121858">443</cx:pt>
          <cx:pt idx="121859">417</cx:pt>
          <cx:pt idx="121860">426</cx:pt>
          <cx:pt idx="121861">362</cx:pt>
          <cx:pt idx="121862">391</cx:pt>
          <cx:pt idx="121863">377</cx:pt>
          <cx:pt idx="121864">347</cx:pt>
          <cx:pt idx="121865">393</cx:pt>
          <cx:pt idx="121866">339</cx:pt>
          <cx:pt idx="121867">305</cx:pt>
          <cx:pt idx="121868">354</cx:pt>
          <cx:pt idx="121869">249</cx:pt>
          <cx:pt idx="121870">149</cx:pt>
          <cx:pt idx="121871">78</cx:pt>
          <cx:pt idx="121872">25</cx:pt>
          <cx:pt idx="121873">19</cx:pt>
          <cx:pt idx="121874">20</cx:pt>
          <cx:pt idx="121875">74</cx:pt>
          <cx:pt idx="121876">126</cx:pt>
          <cx:pt idx="121877">160</cx:pt>
          <cx:pt idx="121878">299</cx:pt>
          <cx:pt idx="121879">282</cx:pt>
          <cx:pt idx="121880">279</cx:pt>
          <cx:pt idx="121881">339</cx:pt>
          <cx:pt idx="121882">404</cx:pt>
          <cx:pt idx="121883">372</cx:pt>
          <cx:pt idx="121884">364</cx:pt>
          <cx:pt idx="121885">334</cx:pt>
          <cx:pt idx="121886">352</cx:pt>
          <cx:pt idx="121887">311</cx:pt>
          <cx:pt idx="121888">336</cx:pt>
          <cx:pt idx="121889">373</cx:pt>
          <cx:pt idx="121890">298</cx:pt>
          <cx:pt idx="121891">309</cx:pt>
          <cx:pt idx="121892">352</cx:pt>
          <cx:pt idx="121893">244</cx:pt>
          <cx:pt idx="121894">133</cx:pt>
          <cx:pt idx="121895">81</cx:pt>
          <cx:pt idx="121896">25</cx:pt>
          <cx:pt idx="121897">20</cx:pt>
          <cx:pt idx="121898">24</cx:pt>
          <cx:pt idx="121899">72</cx:pt>
          <cx:pt idx="121900">111</cx:pt>
          <cx:pt idx="121901">144</cx:pt>
          <cx:pt idx="121902">317</cx:pt>
          <cx:pt idx="121903">289</cx:pt>
          <cx:pt idx="121904">309</cx:pt>
          <cx:pt idx="121905">393</cx:pt>
          <cx:pt idx="121906">417</cx:pt>
          <cx:pt idx="121907">416</cx:pt>
          <cx:pt idx="121908">398</cx:pt>
          <cx:pt idx="121909">351</cx:pt>
          <cx:pt idx="121910">360</cx:pt>
          <cx:pt idx="121911">346</cx:pt>
          <cx:pt idx="121912">330</cx:pt>
          <cx:pt idx="121913">366</cx:pt>
          <cx:pt idx="121914">331</cx:pt>
          <cx:pt idx="121915">297</cx:pt>
          <cx:pt idx="121916">351</cx:pt>
          <cx:pt idx="121917">273</cx:pt>
          <cx:pt idx="121918">149</cx:pt>
          <cx:pt idx="121919">72</cx:pt>
          <cx:pt idx="121920">26</cx:pt>
          <cx:pt idx="121921">20</cx:pt>
          <cx:pt idx="121922">26</cx:pt>
          <cx:pt idx="121923">76</cx:pt>
          <cx:pt idx="121924">129</cx:pt>
          <cx:pt idx="121925">155</cx:pt>
          <cx:pt idx="121926">320</cx:pt>
          <cx:pt idx="121927">303</cx:pt>
          <cx:pt idx="121928">327</cx:pt>
          <cx:pt idx="121929">398</cx:pt>
          <cx:pt idx="121930">430</cx:pt>
          <cx:pt idx="121931">424</cx:pt>
          <cx:pt idx="121932">406</cx:pt>
          <cx:pt idx="121933">369</cx:pt>
          <cx:pt idx="121934">388</cx:pt>
          <cx:pt idx="121935">348</cx:pt>
          <cx:pt idx="121936">358</cx:pt>
          <cx:pt idx="121937">390</cx:pt>
          <cx:pt idx="121938">344</cx:pt>
          <cx:pt idx="121939">302</cx:pt>
          <cx:pt idx="121940">367</cx:pt>
          <cx:pt idx="121941">286</cx:pt>
          <cx:pt idx="121942">142</cx:pt>
          <cx:pt idx="121943">87</cx:pt>
          <cx:pt idx="121944">29</cx:pt>
          <cx:pt idx="121945">16</cx:pt>
          <cx:pt idx="121946">22</cx:pt>
          <cx:pt idx="121947">89</cx:pt>
          <cx:pt idx="121948">139</cx:pt>
          <cx:pt idx="121949">176</cx:pt>
          <cx:pt idx="121950">336</cx:pt>
          <cx:pt idx="121951">349</cx:pt>
          <cx:pt idx="121952">374</cx:pt>
          <cx:pt idx="121953">425</cx:pt>
          <cx:pt idx="121954">496</cx:pt>
          <cx:pt idx="121955">436</cx:pt>
          <cx:pt idx="121956">447</cx:pt>
          <cx:pt idx="121957">389</cx:pt>
          <cx:pt idx="121958">409</cx:pt>
          <cx:pt idx="121959">422</cx:pt>
          <cx:pt idx="121960">351</cx:pt>
          <cx:pt idx="121961">385</cx:pt>
          <cx:pt idx="121962">357</cx:pt>
          <cx:pt idx="121963">329</cx:pt>
          <cx:pt idx="121964">378</cx:pt>
          <cx:pt idx="121965">296</cx:pt>
          <cx:pt idx="121966">164</cx:pt>
          <cx:pt idx="121967">81</cx:pt>
          <cx:pt idx="121968">25</cx:pt>
          <cx:pt idx="121969">11</cx:pt>
          <cx:pt idx="121970">17</cx:pt>
          <cx:pt idx="121971">61</cx:pt>
          <cx:pt idx="121972">120</cx:pt>
          <cx:pt idx="121973">148</cx:pt>
          <cx:pt idx="121974">307</cx:pt>
          <cx:pt idx="121975">292</cx:pt>
          <cx:pt idx="121976">298</cx:pt>
          <cx:pt idx="121977">352</cx:pt>
          <cx:pt idx="121978">420</cx:pt>
          <cx:pt idx="121979">405</cx:pt>
          <cx:pt idx="121980">369</cx:pt>
          <cx:pt idx="121981">306</cx:pt>
          <cx:pt idx="121982">330</cx:pt>
          <cx:pt idx="121983">279</cx:pt>
          <cx:pt idx="121984">288</cx:pt>
          <cx:pt idx="121985">293</cx:pt>
          <cx:pt idx="121986">244</cx:pt>
          <cx:pt idx="121987">248</cx:pt>
          <cx:pt idx="121988">250</cx:pt>
          <cx:pt idx="121989">183</cx:pt>
          <cx:pt idx="121990">97</cx:pt>
          <cx:pt idx="121991">60</cx:pt>
          <cx:pt idx="121992">24</cx:pt>
          <cx:pt idx="121993">14</cx:pt>
          <cx:pt idx="121994">21</cx:pt>
          <cx:pt idx="121995">48</cx:pt>
          <cx:pt idx="121996">87</cx:pt>
          <cx:pt idx="121997">128</cx:pt>
          <cx:pt idx="121998">282</cx:pt>
          <cx:pt idx="121999">276</cx:pt>
          <cx:pt idx="122000">314</cx:pt>
          <cx:pt idx="122001">360</cx:pt>
          <cx:pt idx="122002">436</cx:pt>
          <cx:pt idx="122003">398</cx:pt>
          <cx:pt idx="122004">413</cx:pt>
          <cx:pt idx="122005">370</cx:pt>
          <cx:pt idx="122006">395</cx:pt>
          <cx:pt idx="122007">383</cx:pt>
          <cx:pt idx="122008">366</cx:pt>
          <cx:pt idx="122009">424</cx:pt>
          <cx:pt idx="122010">369</cx:pt>
          <cx:pt idx="122011">314</cx:pt>
          <cx:pt idx="122012">397</cx:pt>
          <cx:pt idx="122013">306</cx:pt>
          <cx:pt idx="122014">138</cx:pt>
          <cx:pt idx="122015">67</cx:pt>
          <cx:pt idx="122016">29</cx:pt>
          <cx:pt idx="122017">27</cx:pt>
          <cx:pt idx="122018">36</cx:pt>
          <cx:pt idx="122019">64</cx:pt>
          <cx:pt idx="122020">100</cx:pt>
          <cx:pt idx="122021">167</cx:pt>
          <cx:pt idx="122022">348</cx:pt>
          <cx:pt idx="122023">342</cx:pt>
          <cx:pt idx="122024">343</cx:pt>
          <cx:pt idx="122025">407</cx:pt>
          <cx:pt idx="122026">449</cx:pt>
          <cx:pt idx="122027">397</cx:pt>
          <cx:pt idx="122028">391</cx:pt>
          <cx:pt idx="122029">381</cx:pt>
          <cx:pt idx="122030">396</cx:pt>
          <cx:pt idx="122031">376</cx:pt>
          <cx:pt idx="122032">356</cx:pt>
          <cx:pt idx="122033">388</cx:pt>
          <cx:pt idx="122034">351</cx:pt>
          <cx:pt idx="122035">326</cx:pt>
          <cx:pt idx="122036">369</cx:pt>
          <cx:pt idx="122037">276</cx:pt>
          <cx:pt idx="122038">150</cx:pt>
          <cx:pt idx="122039">71</cx:pt>
          <cx:pt idx="122040">25</cx:pt>
          <cx:pt idx="122041">19</cx:pt>
          <cx:pt idx="122042">28</cx:pt>
          <cx:pt idx="122043">75</cx:pt>
          <cx:pt idx="122044">137</cx:pt>
          <cx:pt idx="122045">162</cx:pt>
          <cx:pt idx="122046">327</cx:pt>
          <cx:pt idx="122047">285</cx:pt>
          <cx:pt idx="122048">319</cx:pt>
          <cx:pt idx="122049">367</cx:pt>
          <cx:pt idx="122050">409</cx:pt>
          <cx:pt idx="122051">375</cx:pt>
          <cx:pt idx="122052">364</cx:pt>
          <cx:pt idx="122053">319</cx:pt>
          <cx:pt idx="122054">369</cx:pt>
          <cx:pt idx="122055">322</cx:pt>
          <cx:pt idx="122056">308</cx:pt>
          <cx:pt idx="122057">381</cx:pt>
          <cx:pt idx="122058">311</cx:pt>
          <cx:pt idx="122059">304</cx:pt>
          <cx:pt idx="122060">325</cx:pt>
          <cx:pt idx="122061">231</cx:pt>
          <cx:pt idx="122062">130</cx:pt>
          <cx:pt idx="122063">68</cx:pt>
          <cx:pt idx="122064">25</cx:pt>
          <cx:pt idx="122065">16</cx:pt>
          <cx:pt idx="122066">24</cx:pt>
          <cx:pt idx="122067">63</cx:pt>
          <cx:pt idx="122068">122</cx:pt>
          <cx:pt idx="122069">147</cx:pt>
          <cx:pt idx="122070">319</cx:pt>
          <cx:pt idx="122071">319</cx:pt>
          <cx:pt idx="122072">333</cx:pt>
          <cx:pt idx="122073">372</cx:pt>
          <cx:pt idx="122074">425</cx:pt>
          <cx:pt idx="122075">416</cx:pt>
          <cx:pt idx="122076">393</cx:pt>
          <cx:pt idx="122077">341</cx:pt>
          <cx:pt idx="122078">337</cx:pt>
          <cx:pt idx="122079">331</cx:pt>
          <cx:pt idx="122080">337</cx:pt>
          <cx:pt idx="122081">358</cx:pt>
          <cx:pt idx="122082">335</cx:pt>
          <cx:pt idx="122083">303</cx:pt>
          <cx:pt idx="122084">344</cx:pt>
          <cx:pt idx="122085">249</cx:pt>
          <cx:pt idx="122086">146</cx:pt>
          <cx:pt idx="122087">65</cx:pt>
          <cx:pt idx="122088">26</cx:pt>
          <cx:pt idx="122089">22</cx:pt>
          <cx:pt idx="122090">23</cx:pt>
          <cx:pt idx="122091">78</cx:pt>
          <cx:pt idx="122092">138</cx:pt>
          <cx:pt idx="122093">151</cx:pt>
          <cx:pt idx="122094">304</cx:pt>
          <cx:pt idx="122095">292</cx:pt>
          <cx:pt idx="122096">329</cx:pt>
          <cx:pt idx="122097">390</cx:pt>
          <cx:pt idx="122098">441</cx:pt>
          <cx:pt idx="122099">399</cx:pt>
          <cx:pt idx="122100">383</cx:pt>
          <cx:pt idx="122101">347</cx:pt>
          <cx:pt idx="122102">338</cx:pt>
          <cx:pt idx="122103">323</cx:pt>
          <cx:pt idx="122104">331</cx:pt>
          <cx:pt idx="122105">385</cx:pt>
          <cx:pt idx="122106">320</cx:pt>
          <cx:pt idx="122107">285</cx:pt>
          <cx:pt idx="122108">336</cx:pt>
          <cx:pt idx="122109">263</cx:pt>
          <cx:pt idx="122110">135</cx:pt>
          <cx:pt idx="122111">72</cx:pt>
          <cx:pt idx="122112">30</cx:pt>
          <cx:pt idx="122113">27</cx:pt>
          <cx:pt idx="122114">25</cx:pt>
          <cx:pt idx="122115">81</cx:pt>
          <cx:pt idx="122116">117</cx:pt>
          <cx:pt idx="122117">174</cx:pt>
          <cx:pt idx="122118">330</cx:pt>
          <cx:pt idx="122119">332</cx:pt>
          <cx:pt idx="122120">338</cx:pt>
          <cx:pt idx="122121">409</cx:pt>
          <cx:pt idx="122122">477</cx:pt>
          <cx:pt idx="122123">421</cx:pt>
          <cx:pt idx="122124">413</cx:pt>
          <cx:pt idx="122125">397</cx:pt>
          <cx:pt idx="122126">394</cx:pt>
          <cx:pt idx="122127">388</cx:pt>
          <cx:pt idx="122128">363</cx:pt>
          <cx:pt idx="122129">381</cx:pt>
          <cx:pt idx="122130">351</cx:pt>
          <cx:pt idx="122131">313</cx:pt>
          <cx:pt idx="122132">379</cx:pt>
          <cx:pt idx="122133">308</cx:pt>
          <cx:pt idx="122134">143</cx:pt>
          <cx:pt idx="122135">82</cx:pt>
          <cx:pt idx="122136">22</cx:pt>
          <cx:pt idx="122137">16</cx:pt>
          <cx:pt idx="122138">18</cx:pt>
          <cx:pt idx="122139">58</cx:pt>
          <cx:pt idx="122140">116</cx:pt>
          <cx:pt idx="122141">156</cx:pt>
          <cx:pt idx="122142">302</cx:pt>
          <cx:pt idx="122143">281</cx:pt>
          <cx:pt idx="122144">296</cx:pt>
          <cx:pt idx="122145">356</cx:pt>
          <cx:pt idx="122146">406</cx:pt>
          <cx:pt idx="122147">384</cx:pt>
          <cx:pt idx="122148">342</cx:pt>
          <cx:pt idx="122149">330</cx:pt>
          <cx:pt idx="122150">322</cx:pt>
          <cx:pt idx="122151">288</cx:pt>
          <cx:pt idx="122152">255</cx:pt>
          <cx:pt idx="122153">297</cx:pt>
          <cx:pt idx="122154">256</cx:pt>
          <cx:pt idx="122155">262</cx:pt>
          <cx:pt idx="122156">257</cx:pt>
          <cx:pt idx="122157">196</cx:pt>
          <cx:pt idx="122158">106</cx:pt>
          <cx:pt idx="122159">56</cx:pt>
          <cx:pt idx="122160">23</cx:pt>
          <cx:pt idx="122161">10</cx:pt>
          <cx:pt idx="122162">19</cx:pt>
          <cx:pt idx="122163">53</cx:pt>
          <cx:pt idx="122164">91</cx:pt>
          <cx:pt idx="122165">132</cx:pt>
          <cx:pt idx="122166">264</cx:pt>
          <cx:pt idx="122167">263</cx:pt>
          <cx:pt idx="122168">292</cx:pt>
          <cx:pt idx="122169">374</cx:pt>
          <cx:pt idx="122170">399</cx:pt>
          <cx:pt idx="122171">412</cx:pt>
          <cx:pt idx="122172">428</cx:pt>
          <cx:pt idx="122173">347</cx:pt>
          <cx:pt idx="122174">360</cx:pt>
          <cx:pt idx="122175">369</cx:pt>
          <cx:pt idx="122176">367</cx:pt>
          <cx:pt idx="122177">389</cx:pt>
          <cx:pt idx="122178">380</cx:pt>
          <cx:pt idx="122179">320</cx:pt>
          <cx:pt idx="122180">373</cx:pt>
          <cx:pt idx="122181">318</cx:pt>
          <cx:pt idx="122182">124</cx:pt>
          <cx:pt idx="122183">68</cx:pt>
          <cx:pt idx="122184">34</cx:pt>
          <cx:pt idx="122185">31</cx:pt>
          <cx:pt idx="122186">25</cx:pt>
          <cx:pt idx="122187">65</cx:pt>
          <cx:pt idx="122188">96</cx:pt>
          <cx:pt idx="122189">182</cx:pt>
          <cx:pt idx="122190">334</cx:pt>
          <cx:pt idx="122191">319</cx:pt>
          <cx:pt idx="122192">324</cx:pt>
          <cx:pt idx="122193">403</cx:pt>
          <cx:pt idx="122194">452</cx:pt>
          <cx:pt idx="122195">385</cx:pt>
          <cx:pt idx="122196">405</cx:pt>
          <cx:pt idx="122197">377</cx:pt>
          <cx:pt idx="122198">395</cx:pt>
          <cx:pt idx="122199">374</cx:pt>
          <cx:pt idx="122200">356</cx:pt>
          <cx:pt idx="122201">363</cx:pt>
          <cx:pt idx="122202">343</cx:pt>
          <cx:pt idx="122203">313</cx:pt>
          <cx:pt idx="122204">364</cx:pt>
          <cx:pt idx="122205">277</cx:pt>
          <cx:pt idx="122206">147</cx:pt>
          <cx:pt idx="122207">80</cx:pt>
          <cx:pt idx="122208">29</cx:pt>
          <cx:pt idx="122209">23</cx:pt>
          <cx:pt idx="122210">29</cx:pt>
          <cx:pt idx="122211">76</cx:pt>
          <cx:pt idx="122212">124</cx:pt>
          <cx:pt idx="122213">153</cx:pt>
          <cx:pt idx="122214">316</cx:pt>
          <cx:pt idx="122215">278</cx:pt>
          <cx:pt idx="122216">322</cx:pt>
          <cx:pt idx="122217">354</cx:pt>
          <cx:pt idx="122218">447</cx:pt>
          <cx:pt idx="122219">393</cx:pt>
          <cx:pt idx="122220">366</cx:pt>
          <cx:pt idx="122221">328</cx:pt>
          <cx:pt idx="122222">362</cx:pt>
          <cx:pt idx="122223">322</cx:pt>
          <cx:pt idx="122224">328</cx:pt>
          <cx:pt idx="122225">360</cx:pt>
          <cx:pt idx="122226">310</cx:pt>
          <cx:pt idx="122227">308</cx:pt>
          <cx:pt idx="122228">330</cx:pt>
          <cx:pt idx="122229">234</cx:pt>
          <cx:pt idx="122230">128</cx:pt>
          <cx:pt idx="122231">68</cx:pt>
          <cx:pt idx="122232">21</cx:pt>
          <cx:pt idx="122233">17</cx:pt>
          <cx:pt idx="122234">24</cx:pt>
          <cx:pt idx="122235">78</cx:pt>
          <cx:pt idx="122236">123</cx:pt>
          <cx:pt idx="122237">142</cx:pt>
          <cx:pt idx="122238">277</cx:pt>
          <cx:pt idx="122239">268</cx:pt>
          <cx:pt idx="122240">338</cx:pt>
          <cx:pt idx="122241">379</cx:pt>
          <cx:pt idx="122242">425</cx:pt>
          <cx:pt idx="122243">416</cx:pt>
          <cx:pt idx="122244">398</cx:pt>
          <cx:pt idx="122245">348</cx:pt>
          <cx:pt idx="122246">347</cx:pt>
          <cx:pt idx="122247">335</cx:pt>
          <cx:pt idx="122248">349</cx:pt>
          <cx:pt idx="122249">351</cx:pt>
          <cx:pt idx="122250">340</cx:pt>
          <cx:pt idx="122251">316</cx:pt>
          <cx:pt idx="122252">347</cx:pt>
          <cx:pt idx="122253">274</cx:pt>
          <cx:pt idx="122254">156</cx:pt>
          <cx:pt idx="122255">79</cx:pt>
          <cx:pt idx="122256">28</cx:pt>
          <cx:pt idx="122257">27</cx:pt>
          <cx:pt idx="122258">30</cx:pt>
          <cx:pt idx="122259">76</cx:pt>
          <cx:pt idx="122260">122</cx:pt>
          <cx:pt idx="122261">138</cx:pt>
          <cx:pt idx="122262">293</cx:pt>
          <cx:pt idx="122263">311</cx:pt>
          <cx:pt idx="122264">315</cx:pt>
          <cx:pt idx="122265">372</cx:pt>
          <cx:pt idx="122266">444</cx:pt>
          <cx:pt idx="122267">423</cx:pt>
          <cx:pt idx="122268">413</cx:pt>
          <cx:pt idx="122269">381</cx:pt>
          <cx:pt idx="122270">383</cx:pt>
          <cx:pt idx="122271">343</cx:pt>
          <cx:pt idx="122272">354</cx:pt>
          <cx:pt idx="122273">356</cx:pt>
          <cx:pt idx="122274">342</cx:pt>
          <cx:pt idx="122275">304</cx:pt>
          <cx:pt idx="122276">384</cx:pt>
          <cx:pt idx="122277">291</cx:pt>
          <cx:pt idx="122278">149</cx:pt>
          <cx:pt idx="122279">101</cx:pt>
          <cx:pt idx="122280">47</cx:pt>
          <cx:pt idx="122281">29</cx:pt>
          <cx:pt idx="122282">24</cx:pt>
          <cx:pt idx="122283">76</cx:pt>
          <cx:pt idx="122284">121</cx:pt>
          <cx:pt idx="122285">161</cx:pt>
          <cx:pt idx="122286">315</cx:pt>
          <cx:pt idx="122287">358</cx:pt>
          <cx:pt idx="122288">391</cx:pt>
          <cx:pt idx="122289">393</cx:pt>
          <cx:pt idx="122290">476</cx:pt>
          <cx:pt idx="122291">450</cx:pt>
          <cx:pt idx="122292">422</cx:pt>
          <cx:pt idx="122293">384</cx:pt>
          <cx:pt idx="122294">420</cx:pt>
          <cx:pt idx="122295">437</cx:pt>
          <cx:pt idx="122296">397</cx:pt>
          <cx:pt idx="122297">371</cx:pt>
          <cx:pt idx="122298">383</cx:pt>
          <cx:pt idx="122299">331</cx:pt>
          <cx:pt idx="122300">366</cx:pt>
          <cx:pt idx="122301">311</cx:pt>
          <cx:pt idx="122302">170</cx:pt>
          <cx:pt idx="122303">99</cx:pt>
          <cx:pt idx="122304">31</cx:pt>
          <cx:pt idx="122305">10</cx:pt>
          <cx:pt idx="122306">14</cx:pt>
          <cx:pt idx="122307">58</cx:pt>
          <cx:pt idx="122308">108</cx:pt>
          <cx:pt idx="122309">159</cx:pt>
          <cx:pt idx="122310">301</cx:pt>
          <cx:pt idx="122311">283</cx:pt>
          <cx:pt idx="122312">302</cx:pt>
          <cx:pt idx="122313">346</cx:pt>
          <cx:pt idx="122314">411</cx:pt>
          <cx:pt idx="122315">405</cx:pt>
          <cx:pt idx="122316">392</cx:pt>
          <cx:pt idx="122317">339</cx:pt>
          <cx:pt idx="122318">325</cx:pt>
          <cx:pt idx="122319">319</cx:pt>
          <cx:pt idx="122320">294</cx:pt>
          <cx:pt idx="122321">301</cx:pt>
          <cx:pt idx="122322">242</cx:pt>
          <cx:pt idx="122323">239</cx:pt>
          <cx:pt idx="122324">248</cx:pt>
          <cx:pt idx="122325">208</cx:pt>
          <cx:pt idx="122326">125</cx:pt>
          <cx:pt idx="122327">78</cx:pt>
          <cx:pt idx="122328">44</cx:pt>
          <cx:pt idx="122329">18</cx:pt>
          <cx:pt idx="122330">18</cx:pt>
          <cx:pt idx="122331">51</cx:pt>
          <cx:pt idx="122332">83</cx:pt>
          <cx:pt idx="122333">115</cx:pt>
          <cx:pt idx="122334">229</cx:pt>
          <cx:pt idx="122335">266</cx:pt>
          <cx:pt idx="122336">297</cx:pt>
          <cx:pt idx="122337">320</cx:pt>
          <cx:pt idx="122338">388</cx:pt>
          <cx:pt idx="122339">350</cx:pt>
          <cx:pt idx="122340">371</cx:pt>
          <cx:pt idx="122341">367</cx:pt>
          <cx:pt idx="122342">364</cx:pt>
          <cx:pt idx="122343">385</cx:pt>
          <cx:pt idx="122344">390</cx:pt>
          <cx:pt idx="122345">343</cx:pt>
          <cx:pt idx="122346">362</cx:pt>
          <cx:pt idx="122347">319</cx:pt>
          <cx:pt idx="122348">349</cx:pt>
          <cx:pt idx="122349">317</cx:pt>
          <cx:pt idx="122350">174</cx:pt>
          <cx:pt idx="122351">87</cx:pt>
          <cx:pt idx="122352">47</cx:pt>
          <cx:pt idx="122353">37</cx:pt>
          <cx:pt idx="122354">34</cx:pt>
          <cx:pt idx="122355">63</cx:pt>
          <cx:pt idx="122356">95</cx:pt>
          <cx:pt idx="122357">150</cx:pt>
          <cx:pt idx="122358">333</cx:pt>
          <cx:pt idx="122359">337</cx:pt>
          <cx:pt idx="122360">345</cx:pt>
          <cx:pt idx="122361">391</cx:pt>
          <cx:pt idx="122362">448</cx:pt>
          <cx:pt idx="122363">412</cx:pt>
          <cx:pt idx="122364">424</cx:pt>
          <cx:pt idx="122365">364</cx:pt>
          <cx:pt idx="122366">414</cx:pt>
          <cx:pt idx="122367">381</cx:pt>
          <cx:pt idx="122368">352</cx:pt>
          <cx:pt idx="122369">393</cx:pt>
          <cx:pt idx="122370">347</cx:pt>
          <cx:pt idx="122371">302</cx:pt>
          <cx:pt idx="122372">383</cx:pt>
          <cx:pt idx="122373">294</cx:pt>
          <cx:pt idx="122374">161</cx:pt>
          <cx:pt idx="122375">86</cx:pt>
          <cx:pt idx="122376">32</cx:pt>
          <cx:pt idx="122377">19</cx:pt>
          <cx:pt idx="122378">28</cx:pt>
          <cx:pt idx="122379">83</cx:pt>
          <cx:pt idx="122380">131</cx:pt>
          <cx:pt idx="122381">147</cx:pt>
          <cx:pt idx="122382">326</cx:pt>
          <cx:pt idx="122383">310</cx:pt>
          <cx:pt idx="122384">321</cx:pt>
          <cx:pt idx="122385">369</cx:pt>
          <cx:pt idx="122386">426</cx:pt>
          <cx:pt idx="122387">390</cx:pt>
          <cx:pt idx="122388">371</cx:pt>
          <cx:pt idx="122389">314</cx:pt>
          <cx:pt idx="122390">336</cx:pt>
          <cx:pt idx="122391">358</cx:pt>
          <cx:pt idx="122392">328</cx:pt>
          <cx:pt idx="122393">372</cx:pt>
          <cx:pt idx="122394">306</cx:pt>
          <cx:pt idx="122395">296</cx:pt>
          <cx:pt idx="122396">332</cx:pt>
          <cx:pt idx="122397">265</cx:pt>
          <cx:pt idx="122398">138</cx:pt>
          <cx:pt idx="122399">77</cx:pt>
          <cx:pt idx="122400">36</cx:pt>
          <cx:pt idx="122401">21</cx:pt>
          <cx:pt idx="122402">30</cx:pt>
          <cx:pt idx="122403">66</cx:pt>
          <cx:pt idx="122404">136</cx:pt>
          <cx:pt idx="122405">156</cx:pt>
          <cx:pt idx="122406">316</cx:pt>
          <cx:pt idx="122407">324</cx:pt>
          <cx:pt idx="122408">332</cx:pt>
          <cx:pt idx="122409">367</cx:pt>
          <cx:pt idx="122410">445</cx:pt>
          <cx:pt idx="122411">429</cx:pt>
          <cx:pt idx="122412">398</cx:pt>
          <cx:pt idx="122413">375</cx:pt>
          <cx:pt idx="122414">375</cx:pt>
          <cx:pt idx="122415">376</cx:pt>
          <cx:pt idx="122416">355</cx:pt>
          <cx:pt idx="122417">368</cx:pt>
          <cx:pt idx="122418">346</cx:pt>
          <cx:pt idx="122419">316</cx:pt>
          <cx:pt idx="122420">363</cx:pt>
          <cx:pt idx="122421">266</cx:pt>
          <cx:pt idx="122422">138</cx:pt>
          <cx:pt idx="122423">85</cx:pt>
          <cx:pt idx="122424">34</cx:pt>
          <cx:pt idx="122425">13</cx:pt>
          <cx:pt idx="122426">23</cx:pt>
          <cx:pt idx="122427">76</cx:pt>
          <cx:pt idx="122428">129</cx:pt>
          <cx:pt idx="122429">153</cx:pt>
          <cx:pt idx="122430">315</cx:pt>
          <cx:pt idx="122431">300</cx:pt>
          <cx:pt idx="122432">324</cx:pt>
          <cx:pt idx="122433">365</cx:pt>
          <cx:pt idx="122434">422</cx:pt>
          <cx:pt idx="122435">415</cx:pt>
          <cx:pt idx="122436">429</cx:pt>
          <cx:pt idx="122437">380</cx:pt>
          <cx:pt idx="122438">416</cx:pt>
          <cx:pt idx="122439">396</cx:pt>
          <cx:pt idx="122440">350</cx:pt>
          <cx:pt idx="122441">388</cx:pt>
          <cx:pt idx="122442">358</cx:pt>
          <cx:pt idx="122443">325</cx:pt>
          <cx:pt idx="122444">338</cx:pt>
          <cx:pt idx="122445">289</cx:pt>
          <cx:pt idx="122446">180</cx:pt>
          <cx:pt idx="122447">104</cx:pt>
          <cx:pt idx="122448">47</cx:pt>
          <cx:pt idx="122449">25</cx:pt>
          <cx:pt idx="122450">26</cx:pt>
          <cx:pt idx="122451">76</cx:pt>
          <cx:pt idx="122452">123</cx:pt>
          <cx:pt idx="122453">163</cx:pt>
          <cx:pt idx="122454">346</cx:pt>
          <cx:pt idx="122455">342</cx:pt>
          <cx:pt idx="122456">349</cx:pt>
          <cx:pt idx="122457">386</cx:pt>
          <cx:pt idx="122458">474</cx:pt>
          <cx:pt idx="122459">469</cx:pt>
          <cx:pt idx="122460">432</cx:pt>
          <cx:pt idx="122461">394</cx:pt>
          <cx:pt idx="122462">388</cx:pt>
          <cx:pt idx="122463">386</cx:pt>
          <cx:pt idx="122464">380</cx:pt>
          <cx:pt idx="122465">371</cx:pt>
          <cx:pt idx="122466">382</cx:pt>
          <cx:pt idx="122467">319</cx:pt>
          <cx:pt idx="122468">347</cx:pt>
          <cx:pt idx="122469">316</cx:pt>
          <cx:pt idx="122470">200</cx:pt>
          <cx:pt idx="122471">138</cx:pt>
          <cx:pt idx="122472">58</cx:pt>
          <cx:pt idx="122473">19</cx:pt>
          <cx:pt idx="122474">23</cx:pt>
          <cx:pt idx="122475">49</cx:pt>
          <cx:pt idx="122476">109</cx:pt>
          <cx:pt idx="122477">159</cx:pt>
          <cx:pt idx="122478">327</cx:pt>
          <cx:pt idx="122479">321</cx:pt>
          <cx:pt idx="122480">312</cx:pt>
          <cx:pt idx="122481">393</cx:pt>
          <cx:pt idx="122482">436</cx:pt>
          <cx:pt idx="122483">442</cx:pt>
          <cx:pt idx="122484">432</cx:pt>
          <cx:pt idx="122485">380</cx:pt>
          <cx:pt idx="122486">363</cx:pt>
          <cx:pt idx="122487">364</cx:pt>
          <cx:pt idx="122488">342</cx:pt>
          <cx:pt idx="122489">344</cx:pt>
          <cx:pt idx="122490">327</cx:pt>
          <cx:pt idx="122491">274</cx:pt>
          <cx:pt idx="122492">300</cx:pt>
          <cx:pt idx="122493">262</cx:pt>
          <cx:pt idx="122494">153</cx:pt>
          <cx:pt idx="122495">90</cx:pt>
          <cx:pt idx="122496">41</cx:pt>
          <cx:pt idx="122497">25</cx:pt>
          <cx:pt idx="122498">26</cx:pt>
          <cx:pt idx="122499">58</cx:pt>
          <cx:pt idx="122500">89</cx:pt>
          <cx:pt idx="122501">141</cx:pt>
          <cx:pt idx="122502">283</cx:pt>
          <cx:pt idx="122503">286</cx:pt>
          <cx:pt idx="122504">297</cx:pt>
          <cx:pt idx="122505">363</cx:pt>
          <cx:pt idx="122506">408</cx:pt>
          <cx:pt idx="122507">412</cx:pt>
          <cx:pt idx="122508">416</cx:pt>
          <cx:pt idx="122509">357</cx:pt>
          <cx:pt idx="122510">353</cx:pt>
          <cx:pt idx="122511">371</cx:pt>
          <cx:pt idx="122512">361</cx:pt>
          <cx:pt idx="122513">400</cx:pt>
          <cx:pt idx="122514">335</cx:pt>
          <cx:pt idx="122515">319</cx:pt>
          <cx:pt idx="122516">356</cx:pt>
          <cx:pt idx="122517">298</cx:pt>
          <cx:pt idx="122518">164</cx:pt>
          <cx:pt idx="122519">96</cx:pt>
          <cx:pt idx="122520">40</cx:pt>
          <cx:pt idx="122521">36</cx:pt>
          <cx:pt idx="122522">31</cx:pt>
          <cx:pt idx="122523">58</cx:pt>
          <cx:pt idx="122524">89</cx:pt>
          <cx:pt idx="122525">157</cx:pt>
          <cx:pt idx="122526">310</cx:pt>
          <cx:pt idx="122527">287</cx:pt>
          <cx:pt idx="122528">277</cx:pt>
          <cx:pt idx="122529">362</cx:pt>
          <cx:pt idx="122530">399</cx:pt>
          <cx:pt idx="122531">387</cx:pt>
          <cx:pt idx="122532">370</cx:pt>
          <cx:pt idx="122533">315</cx:pt>
          <cx:pt idx="122534">326</cx:pt>
          <cx:pt idx="122535">263</cx:pt>
          <cx:pt idx="122536">207</cx:pt>
          <cx:pt idx="122537">206</cx:pt>
          <cx:pt idx="122538">177</cx:pt>
          <cx:pt idx="122539">165</cx:pt>
          <cx:pt idx="122540">174</cx:pt>
          <cx:pt idx="122541">139</cx:pt>
          <cx:pt idx="122542">80</cx:pt>
          <cx:pt idx="122543">54</cx:pt>
          <cx:pt idx="122544">14</cx:pt>
          <cx:pt idx="122545">9</cx:pt>
          <cx:pt idx="122546">16</cx:pt>
          <cx:pt idx="122547">45</cx:pt>
          <cx:pt idx="122548">73</cx:pt>
          <cx:pt idx="122549">92</cx:pt>
          <cx:pt idx="122550">142</cx:pt>
          <cx:pt idx="122551">124</cx:pt>
          <cx:pt idx="122552">149</cx:pt>
          <cx:pt idx="122553">241</cx:pt>
          <cx:pt idx="122554">238</cx:pt>
          <cx:pt idx="122555">232</cx:pt>
          <cx:pt idx="122556">220</cx:pt>
          <cx:pt idx="122557">204</cx:pt>
          <cx:pt idx="122558">224</cx:pt>
          <cx:pt idx="122559">182</cx:pt>
          <cx:pt idx="122560">167</cx:pt>
          <cx:pt idx="122561">204</cx:pt>
          <cx:pt idx="122562">176</cx:pt>
          <cx:pt idx="122563">166</cx:pt>
          <cx:pt idx="122564">185</cx:pt>
          <cx:pt idx="122565">106</cx:pt>
          <cx:pt idx="122566">57</cx:pt>
          <cx:pt idx="122567">32</cx:pt>
          <cx:pt idx="122568">12</cx:pt>
          <cx:pt idx="122569">14</cx:pt>
          <cx:pt idx="122570">14</cx:pt>
          <cx:pt idx="122571">42</cx:pt>
          <cx:pt idx="122572">79</cx:pt>
          <cx:pt idx="122573">109</cx:pt>
          <cx:pt idx="122574">222</cx:pt>
          <cx:pt idx="122575">226</cx:pt>
          <cx:pt idx="122576">260</cx:pt>
          <cx:pt idx="122577">332</cx:pt>
          <cx:pt idx="122578">400</cx:pt>
          <cx:pt idx="122579">398</cx:pt>
          <cx:pt idx="122580">407</cx:pt>
          <cx:pt idx="122581">362</cx:pt>
          <cx:pt idx="122582">363</cx:pt>
          <cx:pt idx="122583">357</cx:pt>
          <cx:pt idx="122584">312</cx:pt>
          <cx:pt idx="122585">336</cx:pt>
          <cx:pt idx="122586">304</cx:pt>
          <cx:pt idx="122587">286</cx:pt>
          <cx:pt idx="122588">325</cx:pt>
          <cx:pt idx="122589">250</cx:pt>
          <cx:pt idx="122590">127</cx:pt>
          <cx:pt idx="122591">64</cx:pt>
          <cx:pt idx="122592">21</cx:pt>
          <cx:pt idx="122593">18</cx:pt>
          <cx:pt idx="122594">26</cx:pt>
          <cx:pt idx="122595">76</cx:pt>
          <cx:pt idx="122596">107</cx:pt>
          <cx:pt idx="122597">137</cx:pt>
          <cx:pt idx="122598">288</cx:pt>
          <cx:pt idx="122599">278</cx:pt>
          <cx:pt idx="122600">294</cx:pt>
          <cx:pt idx="122601">379</cx:pt>
          <cx:pt idx="122602">427</cx:pt>
          <cx:pt idx="122603">423</cx:pt>
          <cx:pt idx="122604">406</cx:pt>
          <cx:pt idx="122605">366</cx:pt>
          <cx:pt idx="122606">369</cx:pt>
          <cx:pt idx="122607">349</cx:pt>
          <cx:pt idx="122608">340</cx:pt>
          <cx:pt idx="122609">371</cx:pt>
          <cx:pt idx="122610">330</cx:pt>
          <cx:pt idx="122611">281</cx:pt>
          <cx:pt idx="122612">331</cx:pt>
          <cx:pt idx="122613">212</cx:pt>
          <cx:pt idx="122614">131</cx:pt>
          <cx:pt idx="122615">71</cx:pt>
          <cx:pt idx="122616">33</cx:pt>
          <cx:pt idx="122617">25</cx:pt>
          <cx:pt idx="122618">23</cx:pt>
          <cx:pt idx="122619">70</cx:pt>
          <cx:pt idx="122620">113</cx:pt>
          <cx:pt idx="122621">156</cx:pt>
          <cx:pt idx="122622">301</cx:pt>
          <cx:pt idx="122623">294</cx:pt>
          <cx:pt idx="122624">331</cx:pt>
          <cx:pt idx="122625">387</cx:pt>
          <cx:pt idx="122626">482</cx:pt>
          <cx:pt idx="122627">437</cx:pt>
          <cx:pt idx="122628">413</cx:pt>
          <cx:pt idx="122629">366</cx:pt>
          <cx:pt idx="122630">386</cx:pt>
          <cx:pt idx="122631">359</cx:pt>
          <cx:pt idx="122632">351</cx:pt>
          <cx:pt idx="122633">359</cx:pt>
          <cx:pt idx="122634">345</cx:pt>
          <cx:pt idx="122635">298</cx:pt>
          <cx:pt idx="122636">352</cx:pt>
          <cx:pt idx="122637">236</cx:pt>
          <cx:pt idx="122638">146</cx:pt>
          <cx:pt idx="122639">78</cx:pt>
          <cx:pt idx="122640">25</cx:pt>
          <cx:pt idx="122641">13</cx:pt>
          <cx:pt idx="122642">19</cx:pt>
          <cx:pt idx="122643">42</cx:pt>
          <cx:pt idx="122644">102</cx:pt>
          <cx:pt idx="122645">146</cx:pt>
          <cx:pt idx="122646">308</cx:pt>
          <cx:pt idx="122647">311</cx:pt>
          <cx:pt idx="122648">322</cx:pt>
          <cx:pt idx="122649">377</cx:pt>
          <cx:pt idx="122650">457</cx:pt>
          <cx:pt idx="122651">441</cx:pt>
          <cx:pt idx="122652">411</cx:pt>
          <cx:pt idx="122653">380</cx:pt>
          <cx:pt idx="122654">359</cx:pt>
          <cx:pt idx="122655">356</cx:pt>
          <cx:pt idx="122656">323</cx:pt>
          <cx:pt idx="122657">339</cx:pt>
          <cx:pt idx="122658">295</cx:pt>
          <cx:pt idx="122659">289</cx:pt>
          <cx:pt idx="122660">283</cx:pt>
          <cx:pt idx="122661">222</cx:pt>
          <cx:pt idx="122662">118</cx:pt>
          <cx:pt idx="122663">66</cx:pt>
          <cx:pt idx="122664">32</cx:pt>
          <cx:pt idx="122665">19</cx:pt>
          <cx:pt idx="122666">16</cx:pt>
          <cx:pt idx="122667">45</cx:pt>
          <cx:pt idx="122668">92</cx:pt>
          <cx:pt idx="122669">125</cx:pt>
          <cx:pt idx="122670">247</cx:pt>
          <cx:pt idx="122671">249</cx:pt>
          <cx:pt idx="122672">285</cx:pt>
          <cx:pt idx="122673">349</cx:pt>
          <cx:pt idx="122674">424</cx:pt>
          <cx:pt idx="122675">399</cx:pt>
          <cx:pt idx="122676">394</cx:pt>
          <cx:pt idx="122677">364</cx:pt>
          <cx:pt idx="122678">385</cx:pt>
          <cx:pt idx="122679">369</cx:pt>
          <cx:pt idx="122680">350</cx:pt>
          <cx:pt idx="122681">380</cx:pt>
          <cx:pt idx="122682">324</cx:pt>
          <cx:pt idx="122683">294</cx:pt>
          <cx:pt idx="122684">327</cx:pt>
          <cx:pt idx="122685">252</cx:pt>
          <cx:pt idx="122686">130</cx:pt>
          <cx:pt idx="122687">68</cx:pt>
          <cx:pt idx="122688">29</cx:pt>
          <cx:pt idx="122689">30</cx:pt>
          <cx:pt idx="122690">25</cx:pt>
          <cx:pt idx="122691">59</cx:pt>
          <cx:pt idx="122692">101</cx:pt>
          <cx:pt idx="122693">152</cx:pt>
          <cx:pt idx="122694">277</cx:pt>
          <cx:pt idx="122695">270</cx:pt>
          <cx:pt idx="122696">299</cx:pt>
          <cx:pt idx="122697">377</cx:pt>
          <cx:pt idx="122698">413</cx:pt>
          <cx:pt idx="122699">365</cx:pt>
          <cx:pt idx="122700">330</cx:pt>
          <cx:pt idx="122701">319</cx:pt>
          <cx:pt idx="122702">318</cx:pt>
          <cx:pt idx="122703">247</cx:pt>
          <cx:pt idx="122704">224</cx:pt>
          <cx:pt idx="122705">237</cx:pt>
          <cx:pt idx="122706">184</cx:pt>
          <cx:pt idx="122707">158</cx:pt>
          <cx:pt idx="122708">197</cx:pt>
          <cx:pt idx="122709">112</cx:pt>
          <cx:pt idx="122710">60</cx:pt>
          <cx:pt idx="122711">33</cx:pt>
          <cx:pt idx="122712">15</cx:pt>
          <cx:pt idx="122713">11</cx:pt>
          <cx:pt idx="122714">14</cx:pt>
          <cx:pt idx="122715">38</cx:pt>
          <cx:pt idx="122716">73</cx:pt>
          <cx:pt idx="122717">109</cx:pt>
          <cx:pt idx="122718">174</cx:pt>
          <cx:pt idx="122719">167</cx:pt>
          <cx:pt idx="122720">215</cx:pt>
          <cx:pt idx="122721">288</cx:pt>
          <cx:pt idx="122722">342</cx:pt>
          <cx:pt idx="122723">348</cx:pt>
          <cx:pt idx="122724">344</cx:pt>
          <cx:pt idx="122725">298</cx:pt>
          <cx:pt idx="122726">321</cx:pt>
          <cx:pt idx="122727">304</cx:pt>
          <cx:pt idx="122728">295</cx:pt>
          <cx:pt idx="122729">356</cx:pt>
          <cx:pt idx="122730">308</cx:pt>
          <cx:pt idx="122731">291</cx:pt>
          <cx:pt idx="122732">309</cx:pt>
          <cx:pt idx="122733">220</cx:pt>
          <cx:pt idx="122734">96</cx:pt>
          <cx:pt idx="122735">54</cx:pt>
          <cx:pt idx="122736">20</cx:pt>
          <cx:pt idx="122737">15</cx:pt>
          <cx:pt idx="122738">20</cx:pt>
          <cx:pt idx="122739">67</cx:pt>
          <cx:pt idx="122740">108</cx:pt>
          <cx:pt idx="122741">128</cx:pt>
          <cx:pt idx="122742">298</cx:pt>
          <cx:pt idx="122743">268</cx:pt>
          <cx:pt idx="122744">323</cx:pt>
          <cx:pt idx="122745">383</cx:pt>
          <cx:pt idx="122746">447</cx:pt>
          <cx:pt idx="122747">446</cx:pt>
          <cx:pt idx="122748">438</cx:pt>
          <cx:pt idx="122749">372</cx:pt>
          <cx:pt idx="122750">383</cx:pt>
          <cx:pt idx="122751">363</cx:pt>
          <cx:pt idx="122752">320</cx:pt>
          <cx:pt idx="122753">359</cx:pt>
          <cx:pt idx="122754">338</cx:pt>
          <cx:pt idx="122755">280</cx:pt>
          <cx:pt idx="122756">353</cx:pt>
          <cx:pt idx="122757">284</cx:pt>
          <cx:pt idx="122758">157</cx:pt>
          <cx:pt idx="122759">72</cx:pt>
          <cx:pt idx="122760">28</cx:pt>
          <cx:pt idx="122761">19</cx:pt>
          <cx:pt idx="122762">32</cx:pt>
          <cx:pt idx="122763">69</cx:pt>
          <cx:pt idx="122764">119</cx:pt>
          <cx:pt idx="122765">126</cx:pt>
          <cx:pt idx="122766">288</cx:pt>
          <cx:pt idx="122767">285</cx:pt>
          <cx:pt idx="122768">305</cx:pt>
          <cx:pt idx="122769">380</cx:pt>
          <cx:pt idx="122770">424</cx:pt>
          <cx:pt idx="122771">429</cx:pt>
          <cx:pt idx="122772">398</cx:pt>
          <cx:pt idx="122773">357</cx:pt>
          <cx:pt idx="122774">380</cx:pt>
          <cx:pt idx="122775">322</cx:pt>
          <cx:pt idx="122776">322</cx:pt>
          <cx:pt idx="122777">358</cx:pt>
          <cx:pt idx="122778">336</cx:pt>
          <cx:pt idx="122779">287</cx:pt>
          <cx:pt idx="122780">331</cx:pt>
          <cx:pt idx="122781">290</cx:pt>
          <cx:pt idx="122782">147</cx:pt>
          <cx:pt idx="122783">75</cx:pt>
          <cx:pt idx="122784">39</cx:pt>
          <cx:pt idx="122785">20</cx:pt>
          <cx:pt idx="122786">26</cx:pt>
          <cx:pt idx="122787">69</cx:pt>
          <cx:pt idx="122788">127</cx:pt>
          <cx:pt idx="122789">165</cx:pt>
          <cx:pt idx="122790">297</cx:pt>
          <cx:pt idx="122791">321</cx:pt>
          <cx:pt idx="122792">340</cx:pt>
          <cx:pt idx="122793">379</cx:pt>
          <cx:pt idx="122794">451</cx:pt>
          <cx:pt idx="122795">423</cx:pt>
          <cx:pt idx="122796">444</cx:pt>
          <cx:pt idx="122797">384</cx:pt>
          <cx:pt idx="122798">400</cx:pt>
          <cx:pt idx="122799">371</cx:pt>
          <cx:pt idx="122800">348</cx:pt>
          <cx:pt idx="122801">381</cx:pt>
          <cx:pt idx="122802">348</cx:pt>
          <cx:pt idx="122803">302</cx:pt>
          <cx:pt idx="122804">343</cx:pt>
          <cx:pt idx="122805">292</cx:pt>
          <cx:pt idx="122806">177</cx:pt>
          <cx:pt idx="122807">96</cx:pt>
          <cx:pt idx="122808">29</cx:pt>
          <cx:pt idx="122809">15</cx:pt>
          <cx:pt idx="122810">21</cx:pt>
          <cx:pt idx="122811">52</cx:pt>
          <cx:pt idx="122812">92</cx:pt>
          <cx:pt idx="122813">148</cx:pt>
          <cx:pt idx="122814">291</cx:pt>
          <cx:pt idx="122815">304</cx:pt>
          <cx:pt idx="122816">314</cx:pt>
          <cx:pt idx="122817">369</cx:pt>
          <cx:pt idx="122818">407</cx:pt>
          <cx:pt idx="122819">426</cx:pt>
          <cx:pt idx="122820">406</cx:pt>
          <cx:pt idx="122821">356</cx:pt>
          <cx:pt idx="122822">370</cx:pt>
          <cx:pt idx="122823">355</cx:pt>
          <cx:pt idx="122824">341</cx:pt>
          <cx:pt idx="122825">348</cx:pt>
          <cx:pt idx="122826">308</cx:pt>
          <cx:pt idx="122827">281</cx:pt>
          <cx:pt idx="122828">322</cx:pt>
          <cx:pt idx="122829">253</cx:pt>
          <cx:pt idx="122830">160</cx:pt>
          <cx:pt idx="122831">96</cx:pt>
          <cx:pt idx="122832">35</cx:pt>
          <cx:pt idx="122833">17</cx:pt>
          <cx:pt idx="122834">32</cx:pt>
          <cx:pt idx="122835">46</cx:pt>
          <cx:pt idx="122836">86</cx:pt>
          <cx:pt idx="122837">127</cx:pt>
          <cx:pt idx="122838">266</cx:pt>
          <cx:pt idx="122839">299</cx:pt>
          <cx:pt idx="122840">301</cx:pt>
          <cx:pt idx="122841">368</cx:pt>
          <cx:pt idx="122842">421</cx:pt>
          <cx:pt idx="122843">412</cx:pt>
          <cx:pt idx="122844">438</cx:pt>
          <cx:pt idx="122845">395</cx:pt>
          <cx:pt idx="122846">407</cx:pt>
          <cx:pt idx="122847">381</cx:pt>
          <cx:pt idx="122848">365</cx:pt>
          <cx:pt idx="122849">376</cx:pt>
          <cx:pt idx="122850">390</cx:pt>
          <cx:pt idx="122851">309</cx:pt>
          <cx:pt idx="122852">353</cx:pt>
          <cx:pt idx="122853">299</cx:pt>
          <cx:pt idx="122854">158</cx:pt>
          <cx:pt idx="122855">88</cx:pt>
          <cx:pt idx="122856">32</cx:pt>
          <cx:pt idx="122857">37</cx:pt>
          <cx:pt idx="122858">29</cx:pt>
          <cx:pt idx="122859">62</cx:pt>
          <cx:pt idx="122860">92</cx:pt>
          <cx:pt idx="122861">158</cx:pt>
          <cx:pt idx="122862">301</cx:pt>
          <cx:pt idx="122863">313</cx:pt>
          <cx:pt idx="122864">319</cx:pt>
          <cx:pt idx="122865">396</cx:pt>
          <cx:pt idx="122866">452</cx:pt>
          <cx:pt idx="122867">431</cx:pt>
          <cx:pt idx="122868">415</cx:pt>
          <cx:pt idx="122869">365</cx:pt>
          <cx:pt idx="122870">385</cx:pt>
          <cx:pt idx="122871">375</cx:pt>
          <cx:pt idx="122872">361</cx:pt>
          <cx:pt idx="122873">366</cx:pt>
          <cx:pt idx="122874">349</cx:pt>
          <cx:pt idx="122875">298</cx:pt>
          <cx:pt idx="122876">340</cx:pt>
          <cx:pt idx="122877">264</cx:pt>
          <cx:pt idx="122878">129</cx:pt>
          <cx:pt idx="122879">74</cx:pt>
          <cx:pt idx="122880">27</cx:pt>
          <cx:pt idx="122881">21</cx:pt>
          <cx:pt idx="122882">27</cx:pt>
          <cx:pt idx="122883">75</cx:pt>
          <cx:pt idx="122884">133</cx:pt>
          <cx:pt idx="122885">156</cx:pt>
          <cx:pt idx="122886">273</cx:pt>
          <cx:pt idx="122887">264</cx:pt>
          <cx:pt idx="122888">269</cx:pt>
          <cx:pt idx="122889">330</cx:pt>
          <cx:pt idx="122890">376</cx:pt>
          <cx:pt idx="122891">376</cx:pt>
          <cx:pt idx="122892">339</cx:pt>
          <cx:pt idx="122893">294</cx:pt>
          <cx:pt idx="122894">322</cx:pt>
          <cx:pt idx="122895">311</cx:pt>
          <cx:pt idx="122896">312</cx:pt>
          <cx:pt idx="122897">346</cx:pt>
          <cx:pt idx="122898">312</cx:pt>
          <cx:pt idx="122899">282</cx:pt>
          <cx:pt idx="122900">345</cx:pt>
          <cx:pt idx="122901">252</cx:pt>
          <cx:pt idx="122902">134</cx:pt>
          <cx:pt idx="122903">94</cx:pt>
          <cx:pt idx="122904">30</cx:pt>
          <cx:pt idx="122905">19</cx:pt>
          <cx:pt idx="122906">31</cx:pt>
          <cx:pt idx="122907">73</cx:pt>
          <cx:pt idx="122908">121</cx:pt>
          <cx:pt idx="122909">164</cx:pt>
          <cx:pt idx="122910">292</cx:pt>
          <cx:pt idx="122911">277</cx:pt>
          <cx:pt idx="122912">315</cx:pt>
          <cx:pt idx="122913">358</cx:pt>
          <cx:pt idx="122914">379</cx:pt>
          <cx:pt idx="122915">369</cx:pt>
          <cx:pt idx="122916">381</cx:pt>
          <cx:pt idx="122917">326</cx:pt>
          <cx:pt idx="122918">334</cx:pt>
          <cx:pt idx="122919">325</cx:pt>
          <cx:pt idx="122920">321</cx:pt>
          <cx:pt idx="122921">336</cx:pt>
          <cx:pt idx="122922">323</cx:pt>
          <cx:pt idx="122923">295</cx:pt>
          <cx:pt idx="122924">335</cx:pt>
          <cx:pt idx="122925">263</cx:pt>
          <cx:pt idx="122926">159</cx:pt>
          <cx:pt idx="122927">95</cx:pt>
          <cx:pt idx="122928">32</cx:pt>
          <cx:pt idx="122929">14</cx:pt>
          <cx:pt idx="122930">28</cx:pt>
          <cx:pt idx="122931">72</cx:pt>
          <cx:pt idx="122932">118</cx:pt>
          <cx:pt idx="122933">141</cx:pt>
          <cx:pt idx="122934">254</cx:pt>
          <cx:pt idx="122935">265</cx:pt>
          <cx:pt idx="122936">277</cx:pt>
          <cx:pt idx="122937">339</cx:pt>
          <cx:pt idx="122938">385</cx:pt>
          <cx:pt idx="122939">403</cx:pt>
          <cx:pt idx="122940">376</cx:pt>
          <cx:pt idx="122941">351</cx:pt>
          <cx:pt idx="122942">325</cx:pt>
          <cx:pt idx="122943">325</cx:pt>
          <cx:pt idx="122944">311</cx:pt>
          <cx:pt idx="122945">346</cx:pt>
          <cx:pt idx="122946">294</cx:pt>
          <cx:pt idx="122947">273</cx:pt>
          <cx:pt idx="122948">309</cx:pt>
          <cx:pt idx="122949">262</cx:pt>
          <cx:pt idx="122950">157</cx:pt>
          <cx:pt idx="122951">81</cx:pt>
          <cx:pt idx="122952">24</cx:pt>
          <cx:pt idx="122953">17</cx:pt>
          <cx:pt idx="122954">20</cx:pt>
          <cx:pt idx="122955">73</cx:pt>
          <cx:pt idx="122956">124</cx:pt>
          <cx:pt idx="122957">156</cx:pt>
          <cx:pt idx="122958">308</cx:pt>
          <cx:pt idx="122959">307</cx:pt>
          <cx:pt idx="122960">313</cx:pt>
          <cx:pt idx="122961">361</cx:pt>
          <cx:pt idx="122962">418</cx:pt>
          <cx:pt idx="122963">380</cx:pt>
          <cx:pt idx="122964">382</cx:pt>
          <cx:pt idx="122965">315</cx:pt>
          <cx:pt idx="122966">348</cx:pt>
          <cx:pt idx="122967">353</cx:pt>
          <cx:pt idx="122968">345</cx:pt>
          <cx:pt idx="122969">346</cx:pt>
          <cx:pt idx="122970">343</cx:pt>
          <cx:pt idx="122971">309</cx:pt>
          <cx:pt idx="122972">347</cx:pt>
          <cx:pt idx="122973">279</cx:pt>
          <cx:pt idx="122974">157</cx:pt>
          <cx:pt idx="122975">90</cx:pt>
          <cx:pt idx="122976">26</cx:pt>
          <cx:pt idx="122977">11</cx:pt>
          <cx:pt idx="122978">17</cx:pt>
          <cx:pt idx="122979">46</cx:pt>
          <cx:pt idx="122980">101</cx:pt>
          <cx:pt idx="122981">162</cx:pt>
          <cx:pt idx="122982">293</cx:pt>
          <cx:pt idx="122983">305</cx:pt>
          <cx:pt idx="122984">307</cx:pt>
          <cx:pt idx="122985">379</cx:pt>
          <cx:pt idx="122986">418</cx:pt>
          <cx:pt idx="122987">431</cx:pt>
          <cx:pt idx="122988">409</cx:pt>
          <cx:pt idx="122989">351</cx:pt>
          <cx:pt idx="122990">352</cx:pt>
          <cx:pt idx="122991">312</cx:pt>
          <cx:pt idx="122992">297</cx:pt>
          <cx:pt idx="122993">330</cx:pt>
          <cx:pt idx="122994">275</cx:pt>
          <cx:pt idx="122995">260</cx:pt>
          <cx:pt idx="122996">278</cx:pt>
          <cx:pt idx="122997">207</cx:pt>
          <cx:pt idx="122998">99</cx:pt>
          <cx:pt idx="122999">65</cx:pt>
          <cx:pt idx="123000">30</cx:pt>
          <cx:pt idx="123001">15</cx:pt>
          <cx:pt idx="123002">14</cx:pt>
          <cx:pt idx="123003">45</cx:pt>
          <cx:pt idx="123004">88</cx:pt>
          <cx:pt idx="123005">133</cx:pt>
          <cx:pt idx="123006">264</cx:pt>
          <cx:pt idx="123007">266</cx:pt>
          <cx:pt idx="123008">273</cx:pt>
          <cx:pt idx="123009">346</cx:pt>
          <cx:pt idx="123010">397</cx:pt>
          <cx:pt idx="123011">388</cx:pt>
          <cx:pt idx="123012">407</cx:pt>
          <cx:pt idx="123013">345</cx:pt>
          <cx:pt idx="123014">371</cx:pt>
          <cx:pt idx="123015">343</cx:pt>
          <cx:pt idx="123016">360</cx:pt>
          <cx:pt idx="123017">379</cx:pt>
          <cx:pt idx="123018">350</cx:pt>
          <cx:pt idx="123019">303</cx:pt>
          <cx:pt idx="123020">354</cx:pt>
          <cx:pt idx="123021">287</cx:pt>
          <cx:pt idx="123022">136</cx:pt>
          <cx:pt idx="123023">74</cx:pt>
          <cx:pt idx="123024">26</cx:pt>
          <cx:pt idx="123025">25</cx:pt>
          <cx:pt idx="123026">27</cx:pt>
          <cx:pt idx="123027">52</cx:pt>
          <cx:pt idx="123028">100</cx:pt>
          <cx:pt idx="123029">164</cx:pt>
          <cx:pt idx="123030">325</cx:pt>
          <cx:pt idx="123031">308</cx:pt>
          <cx:pt idx="123032">313</cx:pt>
          <cx:pt idx="123033">386</cx:pt>
          <cx:pt idx="123034">439</cx:pt>
          <cx:pt idx="123035">404</cx:pt>
          <cx:pt idx="123036">385</cx:pt>
          <cx:pt idx="123037">352</cx:pt>
          <cx:pt idx="123038">316</cx:pt>
          <cx:pt idx="123039">337</cx:pt>
          <cx:pt idx="123040">315</cx:pt>
          <cx:pt idx="123041">337</cx:pt>
          <cx:pt idx="123042">337</cx:pt>
          <cx:pt idx="123043">311</cx:pt>
          <cx:pt idx="123044">331</cx:pt>
          <cx:pt idx="123045">257</cx:pt>
          <cx:pt idx="123046">147</cx:pt>
          <cx:pt idx="123047">82</cx:pt>
          <cx:pt idx="123048">23</cx:pt>
          <cx:pt idx="123049">15</cx:pt>
          <cx:pt idx="123050">26</cx:pt>
          <cx:pt idx="123051">74</cx:pt>
          <cx:pt idx="123052">120</cx:pt>
          <cx:pt idx="123053">140</cx:pt>
          <cx:pt idx="123054">235</cx:pt>
          <cx:pt idx="123055">234</cx:pt>
          <cx:pt idx="123056">245</cx:pt>
          <cx:pt idx="123057">302</cx:pt>
          <cx:pt idx="123058">334</cx:pt>
          <cx:pt idx="123059">313</cx:pt>
          <cx:pt idx="123060">293</cx:pt>
          <cx:pt idx="123061">261</cx:pt>
          <cx:pt idx="123062">281</cx:pt>
          <cx:pt idx="123063">277</cx:pt>
          <cx:pt idx="123064">265</cx:pt>
          <cx:pt idx="123065">322</cx:pt>
          <cx:pt idx="123066">280</cx:pt>
          <cx:pt idx="123067">258</cx:pt>
          <cx:pt idx="123068">309</cx:pt>
          <cx:pt idx="123069">209</cx:pt>
          <cx:pt idx="123070">121</cx:pt>
          <cx:pt idx="123071">71</cx:pt>
          <cx:pt idx="123072">23</cx:pt>
          <cx:pt idx="123073">15</cx:pt>
          <cx:pt idx="123074">23</cx:pt>
          <cx:pt idx="123075">68</cx:pt>
          <cx:pt idx="123076">108</cx:pt>
          <cx:pt idx="123077">159</cx:pt>
          <cx:pt idx="123078">306</cx:pt>
          <cx:pt idx="123079">282</cx:pt>
          <cx:pt idx="123080">322</cx:pt>
          <cx:pt idx="123081">380</cx:pt>
          <cx:pt idx="123082">410</cx:pt>
          <cx:pt idx="123083">367</cx:pt>
          <cx:pt idx="123084">342</cx:pt>
          <cx:pt idx="123085">311</cx:pt>
          <cx:pt idx="123086">316</cx:pt>
          <cx:pt idx="123087">308</cx:pt>
          <cx:pt idx="123088">305</cx:pt>
          <cx:pt idx="123089">323</cx:pt>
          <cx:pt idx="123090">307</cx:pt>
          <cx:pt idx="123091">293</cx:pt>
          <cx:pt idx="123092">322</cx:pt>
          <cx:pt idx="123093">235</cx:pt>
          <cx:pt idx="123094">142</cx:pt>
          <cx:pt idx="123095">66</cx:pt>
          <cx:pt idx="123096">25</cx:pt>
          <cx:pt idx="123097">19</cx:pt>
          <cx:pt idx="123098">25</cx:pt>
          <cx:pt idx="123099">71</cx:pt>
          <cx:pt idx="123100">104</cx:pt>
          <cx:pt idx="123101">145</cx:pt>
          <cx:pt idx="123102">292</cx:pt>
          <cx:pt idx="123103">274</cx:pt>
          <cx:pt idx="123104">303</cx:pt>
          <cx:pt idx="123105">356</cx:pt>
          <cx:pt idx="123106">408</cx:pt>
          <cx:pt idx="123107">412</cx:pt>
          <cx:pt idx="123108">369</cx:pt>
          <cx:pt idx="123109">332</cx:pt>
          <cx:pt idx="123110">335</cx:pt>
          <cx:pt idx="123111">325</cx:pt>
          <cx:pt idx="123112">333</cx:pt>
          <cx:pt idx="123113">377</cx:pt>
          <cx:pt idx="123114">323</cx:pt>
          <cx:pt idx="123115">289</cx:pt>
          <cx:pt idx="123116">322</cx:pt>
          <cx:pt idx="123117">254</cx:pt>
          <cx:pt idx="123118">141</cx:pt>
          <cx:pt idx="123119">72</cx:pt>
          <cx:pt idx="123120">27</cx:pt>
          <cx:pt idx="123121">19</cx:pt>
          <cx:pt idx="123122">20</cx:pt>
          <cx:pt idx="123123">68</cx:pt>
          <cx:pt idx="123124">135</cx:pt>
          <cx:pt idx="123125">164</cx:pt>
          <cx:pt idx="123126">288</cx:pt>
          <cx:pt idx="123127">330</cx:pt>
          <cx:pt idx="123128">345</cx:pt>
          <cx:pt idx="123129">409</cx:pt>
          <cx:pt idx="123130">432</cx:pt>
          <cx:pt idx="123131">420</cx:pt>
          <cx:pt idx="123132">395</cx:pt>
          <cx:pt idx="123133">368</cx:pt>
          <cx:pt idx="123134">367</cx:pt>
          <cx:pt idx="123135">372</cx:pt>
          <cx:pt idx="123136">357</cx:pt>
          <cx:pt idx="123137">389</cx:pt>
          <cx:pt idx="123138">343</cx:pt>
          <cx:pt idx="123139">319</cx:pt>
          <cx:pt idx="123140">369</cx:pt>
          <cx:pt idx="123141">259</cx:pt>
          <cx:pt idx="123142">147</cx:pt>
          <cx:pt idx="123143">74</cx:pt>
          <cx:pt idx="123144">24</cx:pt>
          <cx:pt idx="123145">15</cx:pt>
          <cx:pt idx="123146">13</cx:pt>
          <cx:pt idx="123147">46</cx:pt>
          <cx:pt idx="123148">95</cx:pt>
          <cx:pt idx="123149">155</cx:pt>
          <cx:pt idx="123150">302</cx:pt>
          <cx:pt idx="123151">307</cx:pt>
          <cx:pt idx="123152">322</cx:pt>
          <cx:pt idx="123153">368</cx:pt>
          <cx:pt idx="123154">418</cx:pt>
          <cx:pt idx="123155">396</cx:pt>
          <cx:pt idx="123156">371</cx:pt>
          <cx:pt idx="123157">343</cx:pt>
          <cx:pt idx="123158">347</cx:pt>
          <cx:pt idx="123159">315</cx:pt>
          <cx:pt idx="123160">285</cx:pt>
          <cx:pt idx="123161">295</cx:pt>
          <cx:pt idx="123162">262</cx:pt>
          <cx:pt idx="123163">247</cx:pt>
          <cx:pt idx="123164">262</cx:pt>
          <cx:pt idx="123165">198</cx:pt>
          <cx:pt idx="123166">92</cx:pt>
          <cx:pt idx="123167">52</cx:pt>
          <cx:pt idx="123168">18</cx:pt>
          <cx:pt idx="123169">10</cx:pt>
          <cx:pt idx="123170">11</cx:pt>
          <cx:pt idx="123171">46</cx:pt>
          <cx:pt idx="123172">85</cx:pt>
          <cx:pt idx="123173">129</cx:pt>
          <cx:pt idx="123174">242</cx:pt>
          <cx:pt idx="123175">257</cx:pt>
          <cx:pt idx="123176">305</cx:pt>
          <cx:pt idx="123177">337</cx:pt>
          <cx:pt idx="123178">393</cx:pt>
          <cx:pt idx="123179">414</cx:pt>
          <cx:pt idx="123180">415</cx:pt>
          <cx:pt idx="123181">376</cx:pt>
          <cx:pt idx="123182">390</cx:pt>
          <cx:pt idx="123183">366</cx:pt>
          <cx:pt idx="123184">335</cx:pt>
          <cx:pt idx="123185">373</cx:pt>
          <cx:pt idx="123186">350</cx:pt>
          <cx:pt idx="123187">310</cx:pt>
          <cx:pt idx="123188">354</cx:pt>
          <cx:pt idx="123189">283</cx:pt>
          <cx:pt idx="123190">113</cx:pt>
          <cx:pt idx="123191">70</cx:pt>
          <cx:pt idx="123192">24</cx:pt>
          <cx:pt idx="123193">33</cx:pt>
          <cx:pt idx="123194">28</cx:pt>
          <cx:pt idx="123195">62</cx:pt>
          <cx:pt idx="123196">87</cx:pt>
          <cx:pt idx="123197">187</cx:pt>
          <cx:pt idx="123198">305</cx:pt>
          <cx:pt idx="123199">331</cx:pt>
          <cx:pt idx="123200">329</cx:pt>
          <cx:pt idx="123201">384</cx:pt>
          <cx:pt idx="123202">436</cx:pt>
          <cx:pt idx="123203">436</cx:pt>
          <cx:pt idx="123204">412</cx:pt>
          <cx:pt idx="123205">363</cx:pt>
          <cx:pt idx="123206">380</cx:pt>
          <cx:pt idx="123207">343</cx:pt>
          <cx:pt idx="123208">343</cx:pt>
          <cx:pt idx="123209">361</cx:pt>
          <cx:pt idx="123210">315</cx:pt>
          <cx:pt idx="123211">291</cx:pt>
          <cx:pt idx="123212">324</cx:pt>
          <cx:pt idx="123213">251</cx:pt>
          <cx:pt idx="123214">134</cx:pt>
          <cx:pt idx="123215">79</cx:pt>
          <cx:pt idx="123216">21</cx:pt>
          <cx:pt idx="123217">14</cx:pt>
          <cx:pt idx="123218">23</cx:pt>
          <cx:pt idx="123219">74</cx:pt>
          <cx:pt idx="123220">124</cx:pt>
          <cx:pt idx="123221">152</cx:pt>
          <cx:pt idx="123222">288</cx:pt>
          <cx:pt idx="123223">284</cx:pt>
          <cx:pt idx="123224">272</cx:pt>
          <cx:pt idx="123225">326</cx:pt>
          <cx:pt idx="123226">370</cx:pt>
          <cx:pt idx="123227">332</cx:pt>
          <cx:pt idx="123228">351</cx:pt>
          <cx:pt idx="123229">305</cx:pt>
          <cx:pt idx="123230">328</cx:pt>
          <cx:pt idx="123231">317</cx:pt>
          <cx:pt idx="123232">303</cx:pt>
          <cx:pt idx="123233">350</cx:pt>
          <cx:pt idx="123234">315</cx:pt>
          <cx:pt idx="123235">290</cx:pt>
          <cx:pt idx="123236">304</cx:pt>
          <cx:pt idx="123237">222</cx:pt>
          <cx:pt idx="123238">142</cx:pt>
          <cx:pt idx="123239">83</cx:pt>
          <cx:pt idx="123240">43</cx:pt>
          <cx:pt idx="123241">23</cx:pt>
          <cx:pt idx="123242">26</cx:pt>
          <cx:pt idx="123243">60</cx:pt>
          <cx:pt idx="123244">123</cx:pt>
          <cx:pt idx="123245">153</cx:pt>
          <cx:pt idx="123246">288</cx:pt>
          <cx:pt idx="123247">292</cx:pt>
          <cx:pt idx="123248">307</cx:pt>
          <cx:pt idx="123249">356</cx:pt>
          <cx:pt idx="123250">407</cx:pt>
          <cx:pt idx="123251">385</cx:pt>
          <cx:pt idx="123252">368</cx:pt>
          <cx:pt idx="123253">315</cx:pt>
          <cx:pt idx="123254">345</cx:pt>
          <cx:pt idx="123255">321</cx:pt>
          <cx:pt idx="123256">307</cx:pt>
          <cx:pt idx="123257">348</cx:pt>
          <cx:pt idx="123258">323</cx:pt>
          <cx:pt idx="123259">299</cx:pt>
          <cx:pt idx="123260">327</cx:pt>
          <cx:pt idx="123261">231</cx:pt>
          <cx:pt idx="123262">139</cx:pt>
          <cx:pt idx="123263">80</cx:pt>
          <cx:pt idx="123264">37</cx:pt>
          <cx:pt idx="123265">18</cx:pt>
          <cx:pt idx="123266">21</cx:pt>
          <cx:pt idx="123267">69</cx:pt>
          <cx:pt idx="123268">114</cx:pt>
          <cx:pt idx="123269">163</cx:pt>
          <cx:pt idx="123270">293</cx:pt>
          <cx:pt idx="123271">304</cx:pt>
          <cx:pt idx="123272">311</cx:pt>
          <cx:pt idx="123273">366</cx:pt>
          <cx:pt idx="123274">371</cx:pt>
          <cx:pt idx="123275">385</cx:pt>
          <cx:pt idx="123276">385</cx:pt>
          <cx:pt idx="123277">333</cx:pt>
          <cx:pt idx="123278">371</cx:pt>
          <cx:pt idx="123279">335</cx:pt>
          <cx:pt idx="123280">311</cx:pt>
          <cx:pt idx="123281">364</cx:pt>
          <cx:pt idx="123282">314</cx:pt>
          <cx:pt idx="123283">324</cx:pt>
          <cx:pt idx="123284">327</cx:pt>
          <cx:pt idx="123285">272</cx:pt>
          <cx:pt idx="123286">171</cx:pt>
          <cx:pt idx="123287">75</cx:pt>
          <cx:pt idx="123288">26</cx:pt>
          <cx:pt idx="123289">17</cx:pt>
          <cx:pt idx="123290">22</cx:pt>
          <cx:pt idx="123291">77</cx:pt>
          <cx:pt idx="123292">123</cx:pt>
          <cx:pt idx="123293">150</cx:pt>
          <cx:pt idx="123294">297</cx:pt>
          <cx:pt idx="123295">325</cx:pt>
          <cx:pt idx="123296">319</cx:pt>
          <cx:pt idx="123297">362</cx:pt>
          <cx:pt idx="123298">455</cx:pt>
          <cx:pt idx="123299">416</cx:pt>
          <cx:pt idx="123300">425</cx:pt>
          <cx:pt idx="123301">375</cx:pt>
          <cx:pt idx="123302">399</cx:pt>
          <cx:pt idx="123303">365</cx:pt>
          <cx:pt idx="123304">362</cx:pt>
          <cx:pt idx="123305">383</cx:pt>
          <cx:pt idx="123306">342</cx:pt>
          <cx:pt idx="123307">312</cx:pt>
          <cx:pt idx="123308">330</cx:pt>
          <cx:pt idx="123309">306</cx:pt>
          <cx:pt idx="123310">174</cx:pt>
          <cx:pt idx="123311">85</cx:pt>
          <cx:pt idx="123312">26</cx:pt>
          <cx:pt idx="123313">18</cx:pt>
          <cx:pt idx="123314">16</cx:pt>
          <cx:pt idx="123315">40</cx:pt>
          <cx:pt idx="123316">93</cx:pt>
          <cx:pt idx="123317">128</cx:pt>
          <cx:pt idx="123318">299</cx:pt>
          <cx:pt idx="123319">309</cx:pt>
          <cx:pt idx="123320">287</cx:pt>
          <cx:pt idx="123321">356</cx:pt>
          <cx:pt idx="123322">405</cx:pt>
          <cx:pt idx="123323">412</cx:pt>
          <cx:pt idx="123324">402</cx:pt>
          <cx:pt idx="123325">308</cx:pt>
          <cx:pt idx="123326">349</cx:pt>
          <cx:pt idx="123327">322</cx:pt>
          <cx:pt idx="123328">279</cx:pt>
          <cx:pt idx="123329">324</cx:pt>
          <cx:pt idx="123330">256</cx:pt>
          <cx:pt idx="123331">261</cx:pt>
          <cx:pt idx="123332">264</cx:pt>
          <cx:pt idx="123333">200</cx:pt>
          <cx:pt idx="123334">97</cx:pt>
          <cx:pt idx="123335">57</cx:pt>
          <cx:pt idx="123336">24</cx:pt>
          <cx:pt idx="123337">13</cx:pt>
          <cx:pt idx="123338">14</cx:pt>
          <cx:pt idx="123339">53</cx:pt>
          <cx:pt idx="123340">79</cx:pt>
          <cx:pt idx="123341">133</cx:pt>
          <cx:pt idx="123342">245</cx:pt>
          <cx:pt idx="123343">268</cx:pt>
          <cx:pt idx="123344">290</cx:pt>
          <cx:pt idx="123345">346</cx:pt>
          <cx:pt idx="123346">397</cx:pt>
          <cx:pt idx="123347">394</cx:pt>
          <cx:pt idx="123348">404</cx:pt>
          <cx:pt idx="123349">374</cx:pt>
          <cx:pt idx="123350">382</cx:pt>
          <cx:pt idx="123351">371</cx:pt>
          <cx:pt idx="123352">368</cx:pt>
          <cx:pt idx="123353">399</cx:pt>
          <cx:pt idx="123354">361</cx:pt>
          <cx:pt idx="123355">314</cx:pt>
          <cx:pt idx="123356">370</cx:pt>
          <cx:pt idx="123357">281</cx:pt>
          <cx:pt idx="123358">120</cx:pt>
          <cx:pt idx="123359">66</cx:pt>
          <cx:pt idx="123360">38</cx:pt>
          <cx:pt idx="123361">33</cx:pt>
          <cx:pt idx="123362">22</cx:pt>
          <cx:pt idx="123363">58</cx:pt>
          <cx:pt idx="123364">94</cx:pt>
          <cx:pt idx="123365">156</cx:pt>
          <cx:pt idx="123366">308</cx:pt>
          <cx:pt idx="123367">327</cx:pt>
          <cx:pt idx="123368">348</cx:pt>
          <cx:pt idx="123369">383</cx:pt>
          <cx:pt idx="123370">439</cx:pt>
          <cx:pt idx="123371">417</cx:pt>
          <cx:pt idx="123372">394</cx:pt>
          <cx:pt idx="123373">349</cx:pt>
          <cx:pt idx="123374">363</cx:pt>
          <cx:pt idx="123375">342</cx:pt>
          <cx:pt idx="123376">338</cx:pt>
          <cx:pt idx="123377">344</cx:pt>
          <cx:pt idx="123378">317</cx:pt>
          <cx:pt idx="123379">297</cx:pt>
          <cx:pt idx="123380">352</cx:pt>
          <cx:pt idx="123381">247</cx:pt>
          <cx:pt idx="123382">128</cx:pt>
          <cx:pt idx="123383">68</cx:pt>
          <cx:pt idx="123384">24</cx:pt>
          <cx:pt idx="123385">15</cx:pt>
          <cx:pt idx="123386">19</cx:pt>
          <cx:pt idx="123387">78</cx:pt>
          <cx:pt idx="123388">119</cx:pt>
          <cx:pt idx="123389">144</cx:pt>
          <cx:pt idx="123390">290</cx:pt>
          <cx:pt idx="123391">261</cx:pt>
          <cx:pt idx="123392">271</cx:pt>
          <cx:pt idx="123393">337</cx:pt>
          <cx:pt idx="123394">386</cx:pt>
          <cx:pt idx="123395">343</cx:pt>
          <cx:pt idx="123396">330</cx:pt>
          <cx:pt idx="123397">309</cx:pt>
          <cx:pt idx="123398">320</cx:pt>
          <cx:pt idx="123399">286</cx:pt>
          <cx:pt idx="123400">296</cx:pt>
          <cx:pt idx="123401">335</cx:pt>
          <cx:pt idx="123402">314</cx:pt>
          <cx:pt idx="123403">279</cx:pt>
          <cx:pt idx="123404">302</cx:pt>
          <cx:pt idx="123405">212</cx:pt>
          <cx:pt idx="123406">122</cx:pt>
          <cx:pt idx="123407">75</cx:pt>
          <cx:pt idx="123408">34</cx:pt>
          <cx:pt idx="123409">18</cx:pt>
          <cx:pt idx="123410">24</cx:pt>
          <cx:pt idx="123411">70</cx:pt>
          <cx:pt idx="123412">116</cx:pt>
          <cx:pt idx="123413">145</cx:pt>
          <cx:pt idx="123414">270</cx:pt>
          <cx:pt idx="123415">265</cx:pt>
          <cx:pt idx="123416">295</cx:pt>
          <cx:pt idx="123417">333</cx:pt>
          <cx:pt idx="123418">376</cx:pt>
          <cx:pt idx="123419">391</cx:pt>
          <cx:pt idx="123420">361</cx:pt>
          <cx:pt idx="123421">322</cx:pt>
          <cx:pt idx="123422">339</cx:pt>
          <cx:pt idx="123423">310</cx:pt>
          <cx:pt idx="123424">330</cx:pt>
          <cx:pt idx="123425">329</cx:pt>
          <cx:pt idx="123426">293</cx:pt>
          <cx:pt idx="123427">276</cx:pt>
          <cx:pt idx="123428">301</cx:pt>
          <cx:pt idx="123429">252</cx:pt>
          <cx:pt idx="123430">157</cx:pt>
          <cx:pt idx="123431">94</cx:pt>
          <cx:pt idx="123432">35</cx:pt>
          <cx:pt idx="123433">23</cx:pt>
          <cx:pt idx="123434">25</cx:pt>
          <cx:pt idx="123435">62</cx:pt>
          <cx:pt idx="123436">111</cx:pt>
          <cx:pt idx="123437">170</cx:pt>
          <cx:pt idx="123438">250</cx:pt>
          <cx:pt idx="123439">288</cx:pt>
          <cx:pt idx="123440">295</cx:pt>
          <cx:pt idx="123441">321</cx:pt>
          <cx:pt idx="123442">389</cx:pt>
          <cx:pt idx="123443">425</cx:pt>
          <cx:pt idx="123444">355</cx:pt>
          <cx:pt idx="123445">329</cx:pt>
          <cx:pt idx="123446">354</cx:pt>
          <cx:pt idx="123447">337</cx:pt>
          <cx:pt idx="123448">345</cx:pt>
          <cx:pt idx="123449">358</cx:pt>
          <cx:pt idx="123450">351</cx:pt>
          <cx:pt idx="123451">282</cx:pt>
          <cx:pt idx="123452">328</cx:pt>
          <cx:pt idx="123453">261</cx:pt>
          <cx:pt idx="123454">131</cx:pt>
          <cx:pt idx="123455">86</cx:pt>
          <cx:pt idx="123456">30</cx:pt>
          <cx:pt idx="123457">21</cx:pt>
          <cx:pt idx="123458">20</cx:pt>
          <cx:pt idx="123459">62</cx:pt>
          <cx:pt idx="123460">124</cx:pt>
          <cx:pt idx="123461">145</cx:pt>
          <cx:pt idx="123462">302</cx:pt>
          <cx:pt idx="123463">312</cx:pt>
          <cx:pt idx="123464">342</cx:pt>
          <cx:pt idx="123465">368</cx:pt>
          <cx:pt idx="123466">444</cx:pt>
          <cx:pt idx="123467">422</cx:pt>
          <cx:pt idx="123468">421</cx:pt>
          <cx:pt idx="123469">347</cx:pt>
          <cx:pt idx="123470">391</cx:pt>
          <cx:pt idx="123471">399</cx:pt>
          <cx:pt idx="123472">347</cx:pt>
          <cx:pt idx="123473">378</cx:pt>
          <cx:pt idx="123474">343</cx:pt>
          <cx:pt idx="123475">282</cx:pt>
          <cx:pt idx="123476">321</cx:pt>
          <cx:pt idx="123477">276</cx:pt>
          <cx:pt idx="123478">176</cx:pt>
          <cx:pt idx="123479">100</cx:pt>
          <cx:pt idx="123480">43</cx:pt>
          <cx:pt idx="123481">15</cx:pt>
          <cx:pt idx="123482">21</cx:pt>
          <cx:pt idx="123483">55</cx:pt>
          <cx:pt idx="123484">102</cx:pt>
          <cx:pt idx="123485">149</cx:pt>
          <cx:pt idx="123486">309</cx:pt>
          <cx:pt idx="123487">307</cx:pt>
          <cx:pt idx="123488">319</cx:pt>
          <cx:pt idx="123489">376</cx:pt>
          <cx:pt idx="123490">457</cx:pt>
          <cx:pt idx="123491">434</cx:pt>
          <cx:pt idx="123492">430</cx:pt>
          <cx:pt idx="123493">359</cx:pt>
          <cx:pt idx="123494">375</cx:pt>
          <cx:pt idx="123495">339</cx:pt>
          <cx:pt idx="123496">293</cx:pt>
          <cx:pt idx="123497">324</cx:pt>
          <cx:pt idx="123498">291</cx:pt>
          <cx:pt idx="123499">270</cx:pt>
          <cx:pt idx="123500">275</cx:pt>
          <cx:pt idx="123501">226</cx:pt>
          <cx:pt idx="123502">115</cx:pt>
          <cx:pt idx="123503">72</cx:pt>
          <cx:pt idx="123504">22</cx:pt>
          <cx:pt idx="123505">14</cx:pt>
          <cx:pt idx="123506">12</cx:pt>
          <cx:pt idx="123507">50</cx:pt>
          <cx:pt idx="123508">80</cx:pt>
          <cx:pt idx="123509">140</cx:pt>
          <cx:pt idx="123510">238</cx:pt>
          <cx:pt idx="123511">228</cx:pt>
          <cx:pt idx="123512">277</cx:pt>
          <cx:pt idx="123513">341</cx:pt>
          <cx:pt idx="123514">386</cx:pt>
          <cx:pt idx="123515">372</cx:pt>
          <cx:pt idx="123516">388</cx:pt>
          <cx:pt idx="123517">358</cx:pt>
          <cx:pt idx="123518">365</cx:pt>
          <cx:pt idx="123519">351</cx:pt>
          <cx:pt idx="123520">342</cx:pt>
          <cx:pt idx="123521">361</cx:pt>
          <cx:pt idx="123522">332</cx:pt>
          <cx:pt idx="123523">286</cx:pt>
          <cx:pt idx="123524">320</cx:pt>
          <cx:pt idx="123525">300</cx:pt>
          <cx:pt idx="123526">150</cx:pt>
          <cx:pt idx="123527">79</cx:pt>
          <cx:pt idx="123528">27</cx:pt>
          <cx:pt idx="123529">37</cx:pt>
          <cx:pt idx="123530">31</cx:pt>
          <cx:pt idx="123531">66</cx:pt>
          <cx:pt idx="123532">98</cx:pt>
          <cx:pt idx="123533">145</cx:pt>
          <cx:pt idx="123534">273</cx:pt>
          <cx:pt idx="123535">308</cx:pt>
          <cx:pt idx="123536">320</cx:pt>
          <cx:pt idx="123537">347</cx:pt>
          <cx:pt idx="123538">412</cx:pt>
          <cx:pt idx="123539">390</cx:pt>
          <cx:pt idx="123540">366</cx:pt>
          <cx:pt idx="123541">342</cx:pt>
          <cx:pt idx="123542">368</cx:pt>
          <cx:pt idx="123543">344</cx:pt>
          <cx:pt idx="123544">334</cx:pt>
          <cx:pt idx="123545">347</cx:pt>
          <cx:pt idx="123546">288</cx:pt>
          <cx:pt idx="123547">299</cx:pt>
          <cx:pt idx="123548">325</cx:pt>
          <cx:pt idx="123549">260</cx:pt>
          <cx:pt idx="123550">149</cx:pt>
          <cx:pt idx="123551">81</cx:pt>
          <cx:pt idx="123552">20</cx:pt>
          <cx:pt idx="123553">21</cx:pt>
          <cx:pt idx="123554">26</cx:pt>
          <cx:pt idx="123555">78</cx:pt>
          <cx:pt idx="123556">119</cx:pt>
          <cx:pt idx="123557">131</cx:pt>
          <cx:pt idx="123558">282</cx:pt>
          <cx:pt idx="123559">277</cx:pt>
          <cx:pt idx="123560">279</cx:pt>
          <cx:pt idx="123561">357</cx:pt>
          <cx:pt idx="123562">428</cx:pt>
          <cx:pt idx="123563">361</cx:pt>
          <cx:pt idx="123564">338</cx:pt>
          <cx:pt idx="123565">294</cx:pt>
          <cx:pt idx="123566">326</cx:pt>
          <cx:pt idx="123567">312</cx:pt>
          <cx:pt idx="123568">301</cx:pt>
          <cx:pt idx="123569">332</cx:pt>
          <cx:pt idx="123570">288</cx:pt>
          <cx:pt idx="123571">276</cx:pt>
          <cx:pt idx="123572">329</cx:pt>
          <cx:pt idx="123573">228</cx:pt>
          <cx:pt idx="123574">124</cx:pt>
          <cx:pt idx="123575">68</cx:pt>
          <cx:pt idx="123576">21</cx:pt>
          <cx:pt idx="123577">15</cx:pt>
          <cx:pt idx="123578">28</cx:pt>
          <cx:pt idx="123579">69</cx:pt>
          <cx:pt idx="123580">123</cx:pt>
          <cx:pt idx="123581">163</cx:pt>
          <cx:pt idx="123582">298</cx:pt>
          <cx:pt idx="123583">288</cx:pt>
          <cx:pt idx="123584">316</cx:pt>
          <cx:pt idx="123585">385</cx:pt>
          <cx:pt idx="123586">416</cx:pt>
          <cx:pt idx="123587">387</cx:pt>
          <cx:pt idx="123588">377</cx:pt>
          <cx:pt idx="123589">331</cx:pt>
          <cx:pt idx="123590">347</cx:pt>
          <cx:pt idx="123591">322</cx:pt>
          <cx:pt idx="123592">324</cx:pt>
          <cx:pt idx="123593">337</cx:pt>
          <cx:pt idx="123594">316</cx:pt>
          <cx:pt idx="123595">296</cx:pt>
          <cx:pt idx="123596">318</cx:pt>
          <cx:pt idx="123597">235</cx:pt>
          <cx:pt idx="123598">128</cx:pt>
          <cx:pt idx="123599">61</cx:pt>
          <cx:pt idx="123600">19</cx:pt>
          <cx:pt idx="123601">17</cx:pt>
          <cx:pt idx="123602">23</cx:pt>
          <cx:pt idx="123603">74</cx:pt>
          <cx:pt idx="123604">122</cx:pt>
          <cx:pt idx="123605">142</cx:pt>
          <cx:pt idx="123606">304</cx:pt>
          <cx:pt idx="123607">285</cx:pt>
          <cx:pt idx="123608">297</cx:pt>
          <cx:pt idx="123609">368</cx:pt>
          <cx:pt idx="123610">416</cx:pt>
          <cx:pt idx="123611">408</cx:pt>
          <cx:pt idx="123612">382</cx:pt>
          <cx:pt idx="123613">328</cx:pt>
          <cx:pt idx="123614">354</cx:pt>
          <cx:pt idx="123615">316</cx:pt>
          <cx:pt idx="123616">326</cx:pt>
          <cx:pt idx="123617">370</cx:pt>
          <cx:pt idx="123618">333</cx:pt>
          <cx:pt idx="123619">290</cx:pt>
          <cx:pt idx="123620">332</cx:pt>
          <cx:pt idx="123621">263</cx:pt>
          <cx:pt idx="123622">116</cx:pt>
          <cx:pt idx="123623">60</cx:pt>
          <cx:pt idx="123624">21</cx:pt>
          <cx:pt idx="123625">17</cx:pt>
          <cx:pt idx="123626">24</cx:pt>
          <cx:pt idx="123627">80</cx:pt>
          <cx:pt idx="123628">125</cx:pt>
          <cx:pt idx="123629">169</cx:pt>
          <cx:pt idx="123630">332</cx:pt>
          <cx:pt idx="123631">295</cx:pt>
          <cx:pt idx="123632">315</cx:pt>
          <cx:pt idx="123633">381</cx:pt>
          <cx:pt idx="123634">455</cx:pt>
          <cx:pt idx="123635">416</cx:pt>
          <cx:pt idx="123636">410</cx:pt>
          <cx:pt idx="123637">360</cx:pt>
          <cx:pt idx="123638">390</cx:pt>
          <cx:pt idx="123639">380</cx:pt>
          <cx:pt idx="123640">371</cx:pt>
          <cx:pt idx="123641">371</cx:pt>
          <cx:pt idx="123642">340</cx:pt>
          <cx:pt idx="123643">314</cx:pt>
          <cx:pt idx="123644">355</cx:pt>
          <cx:pt idx="123645">274</cx:pt>
          <cx:pt idx="123646">146</cx:pt>
          <cx:pt idx="123647">71</cx:pt>
          <cx:pt idx="123648">22</cx:pt>
          <cx:pt idx="123649">11</cx:pt>
          <cx:pt idx="123650">14</cx:pt>
          <cx:pt idx="123651">57</cx:pt>
          <cx:pt idx="123652">118</cx:pt>
          <cx:pt idx="123653">167</cx:pt>
          <cx:pt idx="123654">317</cx:pt>
          <cx:pt idx="123655">312</cx:pt>
          <cx:pt idx="123656">320</cx:pt>
          <cx:pt idx="123657">395</cx:pt>
          <cx:pt idx="123658">428</cx:pt>
          <cx:pt idx="123659">431</cx:pt>
          <cx:pt idx="123660">410</cx:pt>
          <cx:pt idx="123661">341</cx:pt>
          <cx:pt idx="123662">370</cx:pt>
          <cx:pt idx="123663">346</cx:pt>
          <cx:pt idx="123664">295</cx:pt>
          <cx:pt idx="123665">319</cx:pt>
          <cx:pt idx="123666">302</cx:pt>
          <cx:pt idx="123667">266</cx:pt>
          <cx:pt idx="123668">265</cx:pt>
          <cx:pt idx="123669">200</cx:pt>
          <cx:pt idx="123670">108</cx:pt>
          <cx:pt idx="123671">50</cx:pt>
          <cx:pt idx="123672">15</cx:pt>
          <cx:pt idx="123673">12</cx:pt>
          <cx:pt idx="123674">13</cx:pt>
          <cx:pt idx="123675">41</cx:pt>
          <cx:pt idx="123676">83</cx:pt>
          <cx:pt idx="123677">128</cx:pt>
          <cx:pt idx="123678">251</cx:pt>
          <cx:pt idx="123679">272</cx:pt>
          <cx:pt idx="123680">290</cx:pt>
          <cx:pt idx="123681">346</cx:pt>
          <cx:pt idx="123682">409</cx:pt>
          <cx:pt idx="123683">398</cx:pt>
          <cx:pt idx="123684">396</cx:pt>
          <cx:pt idx="123685">366</cx:pt>
          <cx:pt idx="123686">362</cx:pt>
          <cx:pt idx="123687">361</cx:pt>
          <cx:pt idx="123688">355</cx:pt>
          <cx:pt idx="123689">415</cx:pt>
          <cx:pt idx="123690">353</cx:pt>
          <cx:pt idx="123691">343</cx:pt>
          <cx:pt idx="123692">367</cx:pt>
          <cx:pt idx="123693">279</cx:pt>
          <cx:pt idx="123694">125</cx:pt>
          <cx:pt idx="123695">66</cx:pt>
          <cx:pt idx="123696">37</cx:pt>
          <cx:pt idx="123697">31</cx:pt>
          <cx:pt idx="123698">29</cx:pt>
          <cx:pt idx="123699">60</cx:pt>
          <cx:pt idx="123700">85</cx:pt>
          <cx:pt idx="123701">188</cx:pt>
          <cx:pt idx="123702">322</cx:pt>
          <cx:pt idx="123703">330</cx:pt>
          <cx:pt idx="123704">336</cx:pt>
          <cx:pt idx="123705">417</cx:pt>
          <cx:pt idx="123706">439</cx:pt>
          <cx:pt idx="123707">399</cx:pt>
          <cx:pt idx="123708">406</cx:pt>
          <cx:pt idx="123709">357</cx:pt>
          <cx:pt idx="123710">376</cx:pt>
          <cx:pt idx="123711">357</cx:pt>
          <cx:pt idx="123712">325</cx:pt>
          <cx:pt idx="123713">372</cx:pt>
          <cx:pt idx="123714">314</cx:pt>
          <cx:pt idx="123715">309</cx:pt>
          <cx:pt idx="123716">354</cx:pt>
          <cx:pt idx="123717">250</cx:pt>
          <cx:pt idx="123718">127</cx:pt>
          <cx:pt idx="123719">64</cx:pt>
          <cx:pt idx="123720">18</cx:pt>
          <cx:pt idx="123721">19</cx:pt>
          <cx:pt idx="123722">31</cx:pt>
          <cx:pt idx="123723">69</cx:pt>
          <cx:pt idx="123724">114</cx:pt>
          <cx:pt idx="123725">164</cx:pt>
          <cx:pt idx="123726">295</cx:pt>
          <cx:pt idx="123727">268</cx:pt>
          <cx:pt idx="123728">289</cx:pt>
          <cx:pt idx="123729">348</cx:pt>
          <cx:pt idx="123730">409</cx:pt>
          <cx:pt idx="123731">356</cx:pt>
          <cx:pt idx="123732">324</cx:pt>
          <cx:pt idx="123733">306</cx:pt>
          <cx:pt idx="123734">325</cx:pt>
          <cx:pt idx="123735">318</cx:pt>
          <cx:pt idx="123736">303</cx:pt>
          <cx:pt idx="123737">356</cx:pt>
          <cx:pt idx="123738">302</cx:pt>
          <cx:pt idx="123739">306</cx:pt>
          <cx:pt idx="123740">318</cx:pt>
          <cx:pt idx="123741">217</cx:pt>
          <cx:pt idx="123742">115</cx:pt>
          <cx:pt idx="123743">54</cx:pt>
          <cx:pt idx="123744">19</cx:pt>
          <cx:pt idx="123745">16</cx:pt>
          <cx:pt idx="123746">28</cx:pt>
          <cx:pt idx="123747">76</cx:pt>
          <cx:pt idx="123748">106</cx:pt>
          <cx:pt idx="123749">148</cx:pt>
          <cx:pt idx="123750">287</cx:pt>
          <cx:pt idx="123751">297</cx:pt>
          <cx:pt idx="123752">302</cx:pt>
          <cx:pt idx="123753">372</cx:pt>
          <cx:pt idx="123754">453</cx:pt>
          <cx:pt idx="123755">421</cx:pt>
          <cx:pt idx="123756">377</cx:pt>
          <cx:pt idx="123757">338</cx:pt>
          <cx:pt idx="123758">326</cx:pt>
          <cx:pt idx="123759">326</cx:pt>
          <cx:pt idx="123760">322</cx:pt>
          <cx:pt idx="123761">359</cx:pt>
          <cx:pt idx="123762">332</cx:pt>
          <cx:pt idx="123763">286</cx:pt>
          <cx:pt idx="123764">339</cx:pt>
          <cx:pt idx="123765">231</cx:pt>
          <cx:pt idx="123766">130</cx:pt>
          <cx:pt idx="123767">72</cx:pt>
          <cx:pt idx="123768">28</cx:pt>
          <cx:pt idx="123769">21</cx:pt>
          <cx:pt idx="123770">24</cx:pt>
          <cx:pt idx="123771">67</cx:pt>
          <cx:pt idx="123772">112</cx:pt>
          <cx:pt idx="123773">146</cx:pt>
          <cx:pt idx="123774">296</cx:pt>
          <cx:pt idx="123775">300</cx:pt>
          <cx:pt idx="123776">327</cx:pt>
          <cx:pt idx="123777">399</cx:pt>
          <cx:pt idx="123778">438</cx:pt>
          <cx:pt idx="123779">391</cx:pt>
          <cx:pt idx="123780">382</cx:pt>
          <cx:pt idx="123781">356</cx:pt>
          <cx:pt idx="123782">367</cx:pt>
          <cx:pt idx="123783">347</cx:pt>
          <cx:pt idx="123784">350</cx:pt>
          <cx:pt idx="123785">366</cx:pt>
          <cx:pt idx="123786">310</cx:pt>
          <cx:pt idx="123787">299</cx:pt>
          <cx:pt idx="123788">332</cx:pt>
          <cx:pt idx="123789">219</cx:pt>
          <cx:pt idx="123790">121</cx:pt>
          <cx:pt idx="123791">66</cx:pt>
          <cx:pt idx="123792">28</cx:pt>
          <cx:pt idx="123793">22</cx:pt>
          <cx:pt idx="123794">21</cx:pt>
          <cx:pt idx="123795">83</cx:pt>
          <cx:pt idx="123796">144</cx:pt>
          <cx:pt idx="123797">178</cx:pt>
          <cx:pt idx="123798">311</cx:pt>
          <cx:pt idx="123799">351</cx:pt>
          <cx:pt idx="123800">329</cx:pt>
          <cx:pt idx="123801">370</cx:pt>
          <cx:pt idx="123802">454</cx:pt>
          <cx:pt idx="123803">434</cx:pt>
          <cx:pt idx="123804">429</cx:pt>
          <cx:pt idx="123805">377</cx:pt>
          <cx:pt idx="123806">398</cx:pt>
          <cx:pt idx="123807">397</cx:pt>
          <cx:pt idx="123808">380</cx:pt>
          <cx:pt idx="123809">394</cx:pt>
          <cx:pt idx="123810">371</cx:pt>
          <cx:pt idx="123811">328</cx:pt>
          <cx:pt idx="123812">368</cx:pt>
          <cx:pt idx="123813">268</cx:pt>
          <cx:pt idx="123814">136</cx:pt>
          <cx:pt idx="123815">66</cx:pt>
          <cx:pt idx="123816">36</cx:pt>
          <cx:pt idx="123817">14</cx:pt>
          <cx:pt idx="123818">22</cx:pt>
          <cx:pt idx="123819">57</cx:pt>
          <cx:pt idx="123820">99</cx:pt>
          <cx:pt idx="123821">159</cx:pt>
          <cx:pt idx="123822">306</cx:pt>
          <cx:pt idx="123823">325</cx:pt>
          <cx:pt idx="123824">347</cx:pt>
          <cx:pt idx="123825">429</cx:pt>
          <cx:pt idx="123826">497</cx:pt>
          <cx:pt idx="123827">463</cx:pt>
          <cx:pt idx="123828">445</cx:pt>
          <cx:pt idx="123829">394</cx:pt>
          <cx:pt idx="123830">375</cx:pt>
          <cx:pt idx="123831">347</cx:pt>
          <cx:pt idx="123832">345</cx:pt>
          <cx:pt idx="123833">370</cx:pt>
          <cx:pt idx="123834">307</cx:pt>
          <cx:pt idx="123835">265</cx:pt>
          <cx:pt idx="123836">294</cx:pt>
          <cx:pt idx="123837">199</cx:pt>
          <cx:pt idx="123838">100</cx:pt>
          <cx:pt idx="123839">61</cx:pt>
          <cx:pt idx="123840">24</cx:pt>
          <cx:pt idx="123841">10</cx:pt>
          <cx:pt idx="123842">18</cx:pt>
          <cx:pt idx="123843">48</cx:pt>
          <cx:pt idx="123844">88</cx:pt>
          <cx:pt idx="123845">141</cx:pt>
          <cx:pt idx="123846">270</cx:pt>
          <cx:pt idx="123847">287</cx:pt>
          <cx:pt idx="123848">303</cx:pt>
          <cx:pt idx="123849">369</cx:pt>
          <cx:pt idx="123850">396</cx:pt>
          <cx:pt idx="123851">430</cx:pt>
          <cx:pt idx="123852">434</cx:pt>
          <cx:pt idx="123853">366</cx:pt>
          <cx:pt idx="123854">398</cx:pt>
          <cx:pt idx="123855">374</cx:pt>
          <cx:pt idx="123856">368</cx:pt>
          <cx:pt idx="123857">381</cx:pt>
          <cx:pt idx="123858">354</cx:pt>
          <cx:pt idx="123859">326</cx:pt>
          <cx:pt idx="123860">371</cx:pt>
          <cx:pt idx="123861">267</cx:pt>
          <cx:pt idx="123862">114</cx:pt>
          <cx:pt idx="123863">64</cx:pt>
          <cx:pt idx="123864">38</cx:pt>
          <cx:pt idx="123865">30</cx:pt>
          <cx:pt idx="123866">29</cx:pt>
          <cx:pt idx="123867">58</cx:pt>
          <cx:pt idx="123868">90</cx:pt>
          <cx:pt idx="123869">175</cx:pt>
          <cx:pt idx="123870">315</cx:pt>
          <cx:pt idx="123871">317</cx:pt>
          <cx:pt idx="123872">323</cx:pt>
          <cx:pt idx="123873">373</cx:pt>
          <cx:pt idx="123874">434</cx:pt>
          <cx:pt idx="123875">415</cx:pt>
          <cx:pt idx="123876">377</cx:pt>
          <cx:pt idx="123877">367</cx:pt>
          <cx:pt idx="123878">380</cx:pt>
          <cx:pt idx="123879">347</cx:pt>
          <cx:pt idx="123880">355</cx:pt>
          <cx:pt idx="123881">377</cx:pt>
          <cx:pt idx="123882">331</cx:pt>
          <cx:pt idx="123883">329</cx:pt>
          <cx:pt idx="123884">355</cx:pt>
          <cx:pt idx="123885">246</cx:pt>
          <cx:pt idx="123886">118</cx:pt>
          <cx:pt idx="123887">64</cx:pt>
          <cx:pt idx="123888">18</cx:pt>
          <cx:pt idx="123889">18</cx:pt>
          <cx:pt idx="123890">30</cx:pt>
          <cx:pt idx="123891">78</cx:pt>
          <cx:pt idx="123892">112</cx:pt>
          <cx:pt idx="123893">162</cx:pt>
          <cx:pt idx="123894">322</cx:pt>
          <cx:pt idx="123895">287</cx:pt>
          <cx:pt idx="123896">306</cx:pt>
          <cx:pt idx="123897">336</cx:pt>
          <cx:pt idx="123898">411</cx:pt>
          <cx:pt idx="123899">381</cx:pt>
          <cx:pt idx="123900">350</cx:pt>
          <cx:pt idx="123901">316</cx:pt>
          <cx:pt idx="123902">370</cx:pt>
          <cx:pt idx="123903">331</cx:pt>
          <cx:pt idx="123904">336</cx:pt>
          <cx:pt idx="123905">347</cx:pt>
          <cx:pt idx="123906">315</cx:pt>
          <cx:pt idx="123907">304</cx:pt>
          <cx:pt idx="123908">334</cx:pt>
          <cx:pt idx="123909">224</cx:pt>
          <cx:pt idx="123910">118</cx:pt>
          <cx:pt idx="123911">79</cx:pt>
          <cx:pt idx="123912">21</cx:pt>
          <cx:pt idx="123913">22</cx:pt>
          <cx:pt idx="123914">29</cx:pt>
          <cx:pt idx="123915">68</cx:pt>
          <cx:pt idx="123916">115</cx:pt>
          <cx:pt idx="123917">155</cx:pt>
          <cx:pt idx="123918">316</cx:pt>
          <cx:pt idx="123919">294</cx:pt>
          <cx:pt idx="123920">293</cx:pt>
          <cx:pt idx="123921">392</cx:pt>
          <cx:pt idx="123922">446</cx:pt>
          <cx:pt idx="123923">401</cx:pt>
          <cx:pt idx="123924">382</cx:pt>
          <cx:pt idx="123925">350</cx:pt>
          <cx:pt idx="123926">360</cx:pt>
          <cx:pt idx="123927">346</cx:pt>
          <cx:pt idx="123928">340</cx:pt>
          <cx:pt idx="123929">352</cx:pt>
          <cx:pt idx="123930">322</cx:pt>
          <cx:pt idx="123931">295</cx:pt>
          <cx:pt idx="123932">329</cx:pt>
          <cx:pt idx="123933">259</cx:pt>
          <cx:pt idx="123934">119</cx:pt>
          <cx:pt idx="123935">62</cx:pt>
          <cx:pt idx="123936">19</cx:pt>
          <cx:pt idx="123937">21</cx:pt>
          <cx:pt idx="123938">34</cx:pt>
          <cx:pt idx="123939">80</cx:pt>
          <cx:pt idx="123940">108</cx:pt>
          <cx:pt idx="123941">154</cx:pt>
          <cx:pt idx="123942">300</cx:pt>
          <cx:pt idx="123943">283</cx:pt>
          <cx:pt idx="123944">312</cx:pt>
          <cx:pt idx="123945">387</cx:pt>
          <cx:pt idx="123946">443</cx:pt>
          <cx:pt idx="123947">419</cx:pt>
          <cx:pt idx="123948">401</cx:pt>
          <cx:pt idx="123949">357</cx:pt>
          <cx:pt idx="123950">372</cx:pt>
          <cx:pt idx="123951">356</cx:pt>
          <cx:pt idx="123952">343</cx:pt>
          <cx:pt idx="123953">355</cx:pt>
          <cx:pt idx="123954">326</cx:pt>
          <cx:pt idx="123955">289</cx:pt>
          <cx:pt idx="123956">344</cx:pt>
          <cx:pt idx="123957">255</cx:pt>
          <cx:pt idx="123958">122</cx:pt>
          <cx:pt idx="123959">73</cx:pt>
          <cx:pt idx="123960">26</cx:pt>
          <cx:pt idx="123961">20</cx:pt>
          <cx:pt idx="123962">20</cx:pt>
          <cx:pt idx="123963">72</cx:pt>
          <cx:pt idx="123964">122</cx:pt>
          <cx:pt idx="123965">158</cx:pt>
          <cx:pt idx="123966">314</cx:pt>
          <cx:pt idx="123967">329</cx:pt>
          <cx:pt idx="123968">324</cx:pt>
          <cx:pt idx="123969">383</cx:pt>
          <cx:pt idx="123970">447</cx:pt>
          <cx:pt idx="123971">429</cx:pt>
          <cx:pt idx="123972">408</cx:pt>
          <cx:pt idx="123973">366</cx:pt>
          <cx:pt idx="123974">384</cx:pt>
          <cx:pt idx="123975">395</cx:pt>
          <cx:pt idx="123976">363</cx:pt>
          <cx:pt idx="123977">358</cx:pt>
          <cx:pt idx="123978">340</cx:pt>
          <cx:pt idx="123979">303</cx:pt>
          <cx:pt idx="123980">378</cx:pt>
          <cx:pt idx="123981">265</cx:pt>
          <cx:pt idx="123982">152</cx:pt>
          <cx:pt idx="123983">80</cx:pt>
          <cx:pt idx="123984">22</cx:pt>
          <cx:pt idx="123985">15</cx:pt>
          <cx:pt idx="123986">24</cx:pt>
          <cx:pt idx="123987">54</cx:pt>
          <cx:pt idx="123988">118</cx:pt>
          <cx:pt idx="123989">168</cx:pt>
          <cx:pt idx="123990">314</cx:pt>
          <cx:pt idx="123991">313</cx:pt>
          <cx:pt idx="123992">309</cx:pt>
          <cx:pt idx="123993">397</cx:pt>
          <cx:pt idx="123994">426</cx:pt>
          <cx:pt idx="123995">459</cx:pt>
          <cx:pt idx="123996">426</cx:pt>
          <cx:pt idx="123997">387</cx:pt>
          <cx:pt idx="123998">379</cx:pt>
          <cx:pt idx="123999">390</cx:pt>
          <cx:pt idx="124000">358</cx:pt>
          <cx:pt idx="124001">333</cx:pt>
          <cx:pt idx="124002">295</cx:pt>
          <cx:pt idx="124003">287</cx:pt>
          <cx:pt idx="124004">301</cx:pt>
          <cx:pt idx="124005">228</cx:pt>
          <cx:pt idx="124006">113</cx:pt>
          <cx:pt idx="124007">64</cx:pt>
          <cx:pt idx="124008">23</cx:pt>
          <cx:pt idx="124009">17</cx:pt>
          <cx:pt idx="124010">20</cx:pt>
          <cx:pt idx="124011">55</cx:pt>
          <cx:pt idx="124012">96</cx:pt>
          <cx:pt idx="124013">144</cx:pt>
          <cx:pt idx="124014">275</cx:pt>
          <cx:pt idx="124015">271</cx:pt>
          <cx:pt idx="124016">315</cx:pt>
          <cx:pt idx="124017">362</cx:pt>
          <cx:pt idx="124018">413</cx:pt>
          <cx:pt idx="124019">419</cx:pt>
          <cx:pt idx="124020">439</cx:pt>
          <cx:pt idx="124021">379</cx:pt>
          <cx:pt idx="124022">392</cx:pt>
          <cx:pt idx="124023">403</cx:pt>
          <cx:pt idx="124024">385</cx:pt>
          <cx:pt idx="124025">421</cx:pt>
          <cx:pt idx="124026">370</cx:pt>
          <cx:pt idx="124027">321</cx:pt>
          <cx:pt idx="124028">370</cx:pt>
          <cx:pt idx="124029">264</cx:pt>
          <cx:pt idx="124030">139</cx:pt>
          <cx:pt idx="124031">60</cx:pt>
          <cx:pt idx="124032">29</cx:pt>
          <cx:pt idx="124033">26</cx:pt>
          <cx:pt idx="124034">28</cx:pt>
          <cx:pt idx="124035">59</cx:pt>
          <cx:pt idx="124036">93</cx:pt>
          <cx:pt idx="124037">179</cx:pt>
          <cx:pt idx="124038">329</cx:pt>
          <cx:pt idx="124039">319</cx:pt>
          <cx:pt idx="124040">336</cx:pt>
          <cx:pt idx="124041">368</cx:pt>
          <cx:pt idx="124042">440</cx:pt>
          <cx:pt idx="124043">404</cx:pt>
          <cx:pt idx="124044">397</cx:pt>
          <cx:pt idx="124045">364</cx:pt>
          <cx:pt idx="124046">373</cx:pt>
          <cx:pt idx="124047">366</cx:pt>
          <cx:pt idx="124048">353</cx:pt>
          <cx:pt idx="124049">362</cx:pt>
          <cx:pt idx="124050">319</cx:pt>
          <cx:pt idx="124051">286</cx:pt>
          <cx:pt idx="124052">342</cx:pt>
          <cx:pt idx="124053">248</cx:pt>
          <cx:pt idx="124054">132</cx:pt>
          <cx:pt idx="124055">68</cx:pt>
          <cx:pt idx="124056">21</cx:pt>
          <cx:pt idx="124057">20</cx:pt>
          <cx:pt idx="124058">23</cx:pt>
          <cx:pt idx="124059">72</cx:pt>
          <cx:pt idx="124060">112</cx:pt>
          <cx:pt idx="124061">165</cx:pt>
          <cx:pt idx="124062">316</cx:pt>
          <cx:pt idx="124063">301</cx:pt>
          <cx:pt idx="124064">312</cx:pt>
          <cx:pt idx="124065">369</cx:pt>
          <cx:pt idx="124066">392</cx:pt>
          <cx:pt idx="124067">354</cx:pt>
          <cx:pt idx="124068">349</cx:pt>
          <cx:pt idx="124069">322</cx:pt>
          <cx:pt idx="124070">331</cx:pt>
          <cx:pt idx="124071">321</cx:pt>
          <cx:pt idx="124072">302</cx:pt>
          <cx:pt idx="124073">353</cx:pt>
          <cx:pt idx="124074">302</cx:pt>
          <cx:pt idx="124075">297</cx:pt>
          <cx:pt idx="124076">330</cx:pt>
          <cx:pt idx="124077">206</cx:pt>
          <cx:pt idx="124078">111</cx:pt>
          <cx:pt idx="124079">57</cx:pt>
          <cx:pt idx="124080">18</cx:pt>
          <cx:pt idx="124081">20</cx:pt>
          <cx:pt idx="124082">30</cx:pt>
          <cx:pt idx="124083">73</cx:pt>
          <cx:pt idx="124084">117</cx:pt>
          <cx:pt idx="124085">171</cx:pt>
          <cx:pt idx="124086">318</cx:pt>
          <cx:pt idx="124087">302</cx:pt>
          <cx:pt idx="124088">323</cx:pt>
          <cx:pt idx="124089">388</cx:pt>
          <cx:pt idx="124090">435</cx:pt>
          <cx:pt idx="124091">415</cx:pt>
          <cx:pt idx="124092">391</cx:pt>
          <cx:pt idx="124093">344</cx:pt>
          <cx:pt idx="124094">335</cx:pt>
          <cx:pt idx="124095">345</cx:pt>
          <cx:pt idx="124096">322</cx:pt>
          <cx:pt idx="124097">368</cx:pt>
          <cx:pt idx="124098">335</cx:pt>
          <cx:pt idx="124099">299</cx:pt>
          <cx:pt idx="124100">333</cx:pt>
          <cx:pt idx="124101">248</cx:pt>
          <cx:pt idx="124102">116</cx:pt>
          <cx:pt idx="124103">65</cx:pt>
          <cx:pt idx="124104">25</cx:pt>
          <cx:pt idx="124105">16</cx:pt>
          <cx:pt idx="124106">28</cx:pt>
          <cx:pt idx="124107">72</cx:pt>
          <cx:pt idx="124108">97</cx:pt>
          <cx:pt idx="124109">152</cx:pt>
          <cx:pt idx="124110">313</cx:pt>
          <cx:pt idx="124111">305</cx:pt>
          <cx:pt idx="124112">303</cx:pt>
          <cx:pt idx="124113">350</cx:pt>
          <cx:pt idx="124114">423</cx:pt>
          <cx:pt idx="124115">385</cx:pt>
          <cx:pt idx="124116">394</cx:pt>
          <cx:pt idx="124117">360</cx:pt>
          <cx:pt idx="124118">356</cx:pt>
          <cx:pt idx="124119">352</cx:pt>
          <cx:pt idx="124120">325</cx:pt>
          <cx:pt idx="124121">373</cx:pt>
          <cx:pt idx="124122">359</cx:pt>
          <cx:pt idx="124123">325</cx:pt>
          <cx:pt idx="124124">334</cx:pt>
          <cx:pt idx="124125">252</cx:pt>
          <cx:pt idx="124126">124</cx:pt>
          <cx:pt idx="124127">77</cx:pt>
          <cx:pt idx="124128">33</cx:pt>
          <cx:pt idx="124129">23</cx:pt>
          <cx:pt idx="124130">31</cx:pt>
          <cx:pt idx="124131">71</cx:pt>
          <cx:pt idx="124132">104</cx:pt>
          <cx:pt idx="124133">164</cx:pt>
          <cx:pt idx="124134">336</cx:pt>
          <cx:pt idx="124135">329</cx:pt>
          <cx:pt idx="124136">326</cx:pt>
          <cx:pt idx="124137">404</cx:pt>
          <cx:pt idx="124138">448</cx:pt>
          <cx:pt idx="124139">417</cx:pt>
          <cx:pt idx="124140">413</cx:pt>
          <cx:pt idx="124141">374</cx:pt>
          <cx:pt idx="124142">376</cx:pt>
          <cx:pt idx="124143">393</cx:pt>
          <cx:pt idx="124144">377</cx:pt>
          <cx:pt idx="124145">391</cx:pt>
          <cx:pt idx="124146">376</cx:pt>
          <cx:pt idx="124147">334</cx:pt>
          <cx:pt idx="124148">374</cx:pt>
          <cx:pt idx="124149">269</cx:pt>
          <cx:pt idx="124150">143</cx:pt>
          <cx:pt idx="124151">83</cx:pt>
          <cx:pt idx="124152">27</cx:pt>
          <cx:pt idx="124153">18</cx:pt>
          <cx:pt idx="124154">20</cx:pt>
          <cx:pt idx="124155">44</cx:pt>
          <cx:pt idx="124156">83</cx:pt>
          <cx:pt idx="124157">164</cx:pt>
          <cx:pt idx="124158">343</cx:pt>
          <cx:pt idx="124159">327</cx:pt>
          <cx:pt idx="124160">333</cx:pt>
          <cx:pt idx="124161">392</cx:pt>
          <cx:pt idx="124162">421</cx:pt>
          <cx:pt idx="124163">462</cx:pt>
          <cx:pt idx="124164">413</cx:pt>
          <cx:pt idx="124165">383</cx:pt>
          <cx:pt idx="124166">364</cx:pt>
          <cx:pt idx="124167">336</cx:pt>
          <cx:pt idx="124168">325</cx:pt>
          <cx:pt idx="124169">353</cx:pt>
          <cx:pt idx="124170">309</cx:pt>
          <cx:pt idx="124171">301</cx:pt>
          <cx:pt idx="124172">307</cx:pt>
          <cx:pt idx="124173">228</cx:pt>
          <cx:pt idx="124174">109</cx:pt>
          <cx:pt idx="124175">64</cx:pt>
          <cx:pt idx="124176">24</cx:pt>
          <cx:pt idx="124177">15</cx:pt>
          <cx:pt idx="124178">16</cx:pt>
          <cx:pt idx="124179">38</cx:pt>
          <cx:pt idx="124180">80</cx:pt>
          <cx:pt idx="124181">145</cx:pt>
          <cx:pt idx="124182">278</cx:pt>
          <cx:pt idx="124183">288</cx:pt>
          <cx:pt idx="124184">307</cx:pt>
          <cx:pt idx="124185">354</cx:pt>
          <cx:pt idx="124186">410</cx:pt>
          <cx:pt idx="124187">412</cx:pt>
          <cx:pt idx="124188">425</cx:pt>
          <cx:pt idx="124189">371</cx:pt>
          <cx:pt idx="124190">398</cx:pt>
          <cx:pt idx="124191">369</cx:pt>
          <cx:pt idx="124192">393</cx:pt>
          <cx:pt idx="124193">397</cx:pt>
          <cx:pt idx="124194">358</cx:pt>
          <cx:pt idx="124195">325</cx:pt>
          <cx:pt idx="124196">369</cx:pt>
          <cx:pt idx="124197">301</cx:pt>
          <cx:pt idx="124198">129</cx:pt>
          <cx:pt idx="124199">73</cx:pt>
          <cx:pt idx="124200">49</cx:pt>
          <cx:pt idx="124201">43</cx:pt>
          <cx:pt idx="124202">33</cx:pt>
          <cx:pt idx="124203">54</cx:pt>
          <cx:pt idx="124204">84</cx:pt>
          <cx:pt idx="124205">159</cx:pt>
          <cx:pt idx="124206">328</cx:pt>
          <cx:pt idx="124207">315</cx:pt>
          <cx:pt idx="124208">338</cx:pt>
          <cx:pt idx="124209">373</cx:pt>
          <cx:pt idx="124210">428</cx:pt>
          <cx:pt idx="124211">404</cx:pt>
          <cx:pt idx="124212">407</cx:pt>
          <cx:pt idx="124213">352</cx:pt>
          <cx:pt idx="124214">380</cx:pt>
          <cx:pt idx="124215">387</cx:pt>
          <cx:pt idx="124216">341</cx:pt>
          <cx:pt idx="124217">362</cx:pt>
          <cx:pt idx="124218">357</cx:pt>
          <cx:pt idx="124219">329</cx:pt>
          <cx:pt idx="124220">355</cx:pt>
          <cx:pt idx="124221">296</cx:pt>
          <cx:pt idx="124222">155</cx:pt>
          <cx:pt idx="124223">81</cx:pt>
          <cx:pt idx="124224">30</cx:pt>
          <cx:pt idx="124225">18</cx:pt>
          <cx:pt idx="124226">24</cx:pt>
          <cx:pt idx="124227">72</cx:pt>
          <cx:pt idx="124228">114</cx:pt>
          <cx:pt idx="124229">170</cx:pt>
          <cx:pt idx="124230">319</cx:pt>
          <cx:pt idx="124231">306</cx:pt>
          <cx:pt idx="124232">322</cx:pt>
          <cx:pt idx="124233">376</cx:pt>
          <cx:pt idx="124234">408</cx:pt>
          <cx:pt idx="124235">376</cx:pt>
          <cx:pt idx="124236">376</cx:pt>
          <cx:pt idx="124237">348</cx:pt>
          <cx:pt idx="124238">345</cx:pt>
          <cx:pt idx="124239">337</cx:pt>
          <cx:pt idx="124240">325</cx:pt>
          <cx:pt idx="124241">349</cx:pt>
          <cx:pt idx="124242">339</cx:pt>
          <cx:pt idx="124243">295</cx:pt>
          <cx:pt idx="124244">333</cx:pt>
          <cx:pt idx="124245">235</cx:pt>
          <cx:pt idx="124246">111</cx:pt>
          <cx:pt idx="124247">77</cx:pt>
          <cx:pt idx="124248">30</cx:pt>
          <cx:pt idx="124249">21</cx:pt>
          <cx:pt idx="124250">23</cx:pt>
          <cx:pt idx="124251">67</cx:pt>
          <cx:pt idx="124252">106</cx:pt>
          <cx:pt idx="124253">156</cx:pt>
          <cx:pt idx="124254">331</cx:pt>
          <cx:pt idx="124255">298</cx:pt>
          <cx:pt idx="124256">329</cx:pt>
          <cx:pt idx="124257">370</cx:pt>
          <cx:pt idx="124258">413</cx:pt>
          <cx:pt idx="124259">388</cx:pt>
          <cx:pt idx="124260">403</cx:pt>
          <cx:pt idx="124261">348</cx:pt>
          <cx:pt idx="124262">355</cx:pt>
          <cx:pt idx="124263">393</cx:pt>
          <cx:pt idx="124264">344</cx:pt>
          <cx:pt idx="124265">379</cx:pt>
          <cx:pt idx="124266">342</cx:pt>
          <cx:pt idx="124267">317</cx:pt>
          <cx:pt idx="124268">342</cx:pt>
          <cx:pt idx="124269">257</cx:pt>
          <cx:pt idx="124270">140</cx:pt>
          <cx:pt idx="124271">67</cx:pt>
          <cx:pt idx="124272">18</cx:pt>
          <cx:pt idx="124273">18</cx:pt>
          <cx:pt idx="124274">36</cx:pt>
          <cx:pt idx="124275">75</cx:pt>
          <cx:pt idx="124276">121</cx:pt>
          <cx:pt idx="124277">181</cx:pt>
          <cx:pt idx="124278">329</cx:pt>
          <cx:pt idx="124279">286</cx:pt>
          <cx:pt idx="124280">331</cx:pt>
          <cx:pt idx="124281">396</cx:pt>
          <cx:pt idx="124282">449</cx:pt>
          <cx:pt idx="124283">430</cx:pt>
          <cx:pt idx="124284">409</cx:pt>
          <cx:pt idx="124285">379</cx:pt>
          <cx:pt idx="124286">390</cx:pt>
          <cx:pt idx="124287">341</cx:pt>
          <cx:pt idx="124288">341</cx:pt>
          <cx:pt idx="124289">383</cx:pt>
          <cx:pt idx="124290">370</cx:pt>
          <cx:pt idx="124291">303</cx:pt>
          <cx:pt idx="124292">348</cx:pt>
          <cx:pt idx="124293">267</cx:pt>
          <cx:pt idx="124294">140</cx:pt>
          <cx:pt idx="124295">80</cx:pt>
          <cx:pt idx="124296">25</cx:pt>
          <cx:pt idx="124297">25</cx:pt>
          <cx:pt idx="124298">28</cx:pt>
          <cx:pt idx="124299">80</cx:pt>
          <cx:pt idx="124300">113</cx:pt>
          <cx:pt idx="124301">182</cx:pt>
          <cx:pt idx="124302">350</cx:pt>
          <cx:pt idx="124303">341</cx:pt>
          <cx:pt idx="124304">386</cx:pt>
          <cx:pt idx="124305">405</cx:pt>
          <cx:pt idx="124306">459</cx:pt>
          <cx:pt idx="124307">436</cx:pt>
          <cx:pt idx="124308">442</cx:pt>
          <cx:pt idx="124309">378</cx:pt>
          <cx:pt idx="124310">382</cx:pt>
          <cx:pt idx="124311">377</cx:pt>
          <cx:pt idx="124312">362</cx:pt>
          <cx:pt idx="124313">395</cx:pt>
          <cx:pt idx="124314">375</cx:pt>
          <cx:pt idx="124315">331</cx:pt>
          <cx:pt idx="124316">368</cx:pt>
          <cx:pt idx="124317">275</cx:pt>
          <cx:pt idx="124318">134</cx:pt>
          <cx:pt idx="124319">83</cx:pt>
          <cx:pt idx="124320">27</cx:pt>
          <cx:pt idx="124321">18</cx:pt>
          <cx:pt idx="124322">22</cx:pt>
          <cx:pt idx="124323">47</cx:pt>
          <cx:pt idx="124324">98</cx:pt>
          <cx:pt idx="124325">175</cx:pt>
          <cx:pt idx="124326">312</cx:pt>
          <cx:pt idx="124327">328</cx:pt>
          <cx:pt idx="124328">326</cx:pt>
          <cx:pt idx="124329">404</cx:pt>
          <cx:pt idx="124330">440</cx:pt>
          <cx:pt idx="124331">429</cx:pt>
          <cx:pt idx="124332">415</cx:pt>
          <cx:pt idx="124333">390</cx:pt>
          <cx:pt idx="124334">362</cx:pt>
          <cx:pt idx="124335">337</cx:pt>
          <cx:pt idx="124336">318</cx:pt>
          <cx:pt idx="124337">332</cx:pt>
          <cx:pt idx="124338">325</cx:pt>
          <cx:pt idx="124339">263</cx:pt>
          <cx:pt idx="124340">288</cx:pt>
          <cx:pt idx="124341">232</cx:pt>
          <cx:pt idx="124342">105</cx:pt>
          <cx:pt idx="124343">64</cx:pt>
          <cx:pt idx="124344">28</cx:pt>
          <cx:pt idx="124345">19</cx:pt>
          <cx:pt idx="124346">15</cx:pt>
          <cx:pt idx="124347">40</cx:pt>
          <cx:pt idx="124348">76</cx:pt>
          <cx:pt idx="124349">145</cx:pt>
          <cx:pt idx="124350">291</cx:pt>
          <cx:pt idx="124351">281</cx:pt>
          <cx:pt idx="124352">319</cx:pt>
          <cx:pt idx="124353">346</cx:pt>
          <cx:pt idx="124354">389</cx:pt>
          <cx:pt idx="124355">429</cx:pt>
          <cx:pt idx="124356">438</cx:pt>
          <cx:pt idx="124357">367</cx:pt>
          <cx:pt idx="124358">328</cx:pt>
          <cx:pt idx="124359">356</cx:pt>
          <cx:pt idx="124360">374</cx:pt>
          <cx:pt idx="124361">380</cx:pt>
          <cx:pt idx="124362">363</cx:pt>
          <cx:pt idx="124363">324</cx:pt>
          <cx:pt idx="124364">341</cx:pt>
          <cx:pt idx="124365">314</cx:pt>
          <cx:pt idx="124366">196</cx:pt>
          <cx:pt idx="124367">99</cx:pt>
          <cx:pt idx="124368">44</cx:pt>
          <cx:pt idx="124369">28</cx:pt>
          <cx:pt idx="124370">24</cx:pt>
          <cx:pt idx="124371">56</cx:pt>
          <cx:pt idx="124372">80</cx:pt>
          <cx:pt idx="124373">162</cx:pt>
          <cx:pt idx="124374">321</cx:pt>
          <cx:pt idx="124375">333</cx:pt>
          <cx:pt idx="124376">334</cx:pt>
          <cx:pt idx="124377">389</cx:pt>
          <cx:pt idx="124378">465</cx:pt>
          <cx:pt idx="124379">393</cx:pt>
          <cx:pt idx="124380">429</cx:pt>
          <cx:pt idx="124381">363</cx:pt>
          <cx:pt idx="124382">366</cx:pt>
          <cx:pt idx="124383">389</cx:pt>
          <cx:pt idx="124384">367</cx:pt>
          <cx:pt idx="124385">382</cx:pt>
          <cx:pt idx="124386">356</cx:pt>
          <cx:pt idx="124387">322</cx:pt>
          <cx:pt idx="124388">356</cx:pt>
          <cx:pt idx="124389">295</cx:pt>
          <cx:pt idx="124390">159</cx:pt>
          <cx:pt idx="124391">79</cx:pt>
          <cx:pt idx="124392">21</cx:pt>
          <cx:pt idx="124393">14</cx:pt>
          <cx:pt idx="124394">21</cx:pt>
          <cx:pt idx="124395">70</cx:pt>
          <cx:pt idx="124396">115</cx:pt>
          <cx:pt idx="124397">174</cx:pt>
          <cx:pt idx="124398">321</cx:pt>
          <cx:pt idx="124399">301</cx:pt>
          <cx:pt idx="124400">313</cx:pt>
          <cx:pt idx="124401">352</cx:pt>
          <cx:pt idx="124402">394</cx:pt>
          <cx:pt idx="124403">372</cx:pt>
          <cx:pt idx="124404">358</cx:pt>
          <cx:pt idx="124405">323</cx:pt>
          <cx:pt idx="124406">325</cx:pt>
          <cx:pt idx="124407">335</cx:pt>
          <cx:pt idx="124408">302</cx:pt>
          <cx:pt idx="124409">335</cx:pt>
          <cx:pt idx="124410">329</cx:pt>
          <cx:pt idx="124411">304</cx:pt>
          <cx:pt idx="124412">337</cx:pt>
          <cx:pt idx="124413">252</cx:pt>
          <cx:pt idx="124414">129</cx:pt>
          <cx:pt idx="124415">78</cx:pt>
          <cx:pt idx="124416">25</cx:pt>
          <cx:pt idx="124417">13</cx:pt>
          <cx:pt idx="124418">27</cx:pt>
          <cx:pt idx="124419">68</cx:pt>
          <cx:pt idx="124420">114</cx:pt>
          <cx:pt idx="124421">147</cx:pt>
          <cx:pt idx="124422">330</cx:pt>
          <cx:pt idx="124423">316</cx:pt>
          <cx:pt idx="124424">336</cx:pt>
          <cx:pt idx="124425">403</cx:pt>
          <cx:pt idx="124426">447</cx:pt>
          <cx:pt idx="124427">406</cx:pt>
          <cx:pt idx="124428">425</cx:pt>
          <cx:pt idx="124429">371</cx:pt>
          <cx:pt idx="124430">370</cx:pt>
          <cx:pt idx="124431">371</cx:pt>
          <cx:pt idx="124432">350</cx:pt>
          <cx:pt idx="124433">370</cx:pt>
          <cx:pt idx="124434">358</cx:pt>
          <cx:pt idx="124435">334</cx:pt>
          <cx:pt idx="124436">347</cx:pt>
          <cx:pt idx="124437">286</cx:pt>
          <cx:pt idx="124438">154</cx:pt>
          <cx:pt idx="124439">77</cx:pt>
          <cx:pt idx="124440">30</cx:pt>
          <cx:pt idx="124441">21</cx:pt>
          <cx:pt idx="124442">28</cx:pt>
          <cx:pt idx="124443">83</cx:pt>
          <cx:pt idx="124444">116</cx:pt>
          <cx:pt idx="124445">159</cx:pt>
          <cx:pt idx="124446">318</cx:pt>
          <cx:pt idx="124447">303</cx:pt>
          <cx:pt idx="124448">333</cx:pt>
          <cx:pt idx="124449">409</cx:pt>
          <cx:pt idx="124450">425</cx:pt>
          <cx:pt idx="124451">407</cx:pt>
          <cx:pt idx="124452">388</cx:pt>
          <cx:pt idx="124453">374</cx:pt>
          <cx:pt idx="124454">370</cx:pt>
          <cx:pt idx="124455">353</cx:pt>
          <cx:pt idx="124456">339</cx:pt>
          <cx:pt idx="124457">380</cx:pt>
          <cx:pt idx="124458">361</cx:pt>
          <cx:pt idx="124459">302</cx:pt>
          <cx:pt idx="124460">362</cx:pt>
          <cx:pt idx="124461">304</cx:pt>
          <cx:pt idx="124462">130</cx:pt>
          <cx:pt idx="124463">90</cx:pt>
          <cx:pt idx="124464">35</cx:pt>
          <cx:pt idx="124465">22</cx:pt>
          <cx:pt idx="124466">33</cx:pt>
          <cx:pt idx="124467">72</cx:pt>
          <cx:pt idx="124468">114</cx:pt>
          <cx:pt idx="124469">189</cx:pt>
          <cx:pt idx="124470">344</cx:pt>
          <cx:pt idx="124471">351</cx:pt>
          <cx:pt idx="124472">351</cx:pt>
          <cx:pt idx="124473">388</cx:pt>
          <cx:pt idx="124474">443</cx:pt>
          <cx:pt idx="124475">409</cx:pt>
          <cx:pt idx="124476">403</cx:pt>
          <cx:pt idx="124477">379</cx:pt>
          <cx:pt idx="124478">388</cx:pt>
          <cx:pt idx="124479">389</cx:pt>
          <cx:pt idx="124480">360</cx:pt>
          <cx:pt idx="124481">379</cx:pt>
          <cx:pt idx="124482">354</cx:pt>
          <cx:pt idx="124483">312</cx:pt>
          <cx:pt idx="124484">370</cx:pt>
          <cx:pt idx="124485">300</cx:pt>
          <cx:pt idx="124486">158</cx:pt>
          <cx:pt idx="124487">88</cx:pt>
          <cx:pt idx="124488">30</cx:pt>
          <cx:pt idx="124489">16</cx:pt>
          <cx:pt idx="124490">20</cx:pt>
          <cx:pt idx="124491">44</cx:pt>
          <cx:pt idx="124492">94</cx:pt>
          <cx:pt idx="124493">167</cx:pt>
          <cx:pt idx="124494">314</cx:pt>
          <cx:pt idx="124495">330</cx:pt>
          <cx:pt idx="124496">325</cx:pt>
          <cx:pt idx="124497">399</cx:pt>
          <cx:pt idx="124498">424</cx:pt>
          <cx:pt idx="124499">414</cx:pt>
          <cx:pt idx="124500">405</cx:pt>
          <cx:pt idx="124501">355</cx:pt>
          <cx:pt idx="124502">350</cx:pt>
          <cx:pt idx="124503">346</cx:pt>
          <cx:pt idx="124504">324</cx:pt>
          <cx:pt idx="124505">337</cx:pt>
          <cx:pt idx="124506">326</cx:pt>
          <cx:pt idx="124507">267</cx:pt>
          <cx:pt idx="124508">281</cx:pt>
          <cx:pt idx="124509">221</cx:pt>
          <cx:pt idx="124510">99</cx:pt>
          <cx:pt idx="124511">67</cx:pt>
          <cx:pt idx="124512">32</cx:pt>
          <cx:pt idx="124513">15</cx:pt>
          <cx:pt idx="124514">22</cx:pt>
          <cx:pt idx="124515">47</cx:pt>
          <cx:pt idx="124516">80</cx:pt>
          <cx:pt idx="124517">155</cx:pt>
          <cx:pt idx="124518">285</cx:pt>
          <cx:pt idx="124519">294</cx:pt>
          <cx:pt idx="124520">335</cx:pt>
          <cx:pt idx="124521">372</cx:pt>
          <cx:pt idx="124522">426</cx:pt>
          <cx:pt idx="124523">402</cx:pt>
          <cx:pt idx="124524">400</cx:pt>
          <cx:pt idx="124525">366</cx:pt>
          <cx:pt idx="124526">392</cx:pt>
          <cx:pt idx="124527">377</cx:pt>
          <cx:pt idx="124528">359</cx:pt>
          <cx:pt idx="124529">403</cx:pt>
          <cx:pt idx="124530">376</cx:pt>
          <cx:pt idx="124531">317</cx:pt>
          <cx:pt idx="124532">350</cx:pt>
          <cx:pt idx="124533">309</cx:pt>
          <cx:pt idx="124534">133</cx:pt>
          <cx:pt idx="124535">76</cx:pt>
          <cx:pt idx="124536">39</cx:pt>
          <cx:pt idx="124537">42</cx:pt>
          <cx:pt idx="124538">37</cx:pt>
          <cx:pt idx="124539">58</cx:pt>
          <cx:pt idx="124540">69</cx:pt>
          <cx:pt idx="124541">169</cx:pt>
          <cx:pt idx="124542">331</cx:pt>
          <cx:pt idx="124543">345</cx:pt>
          <cx:pt idx="124544">355</cx:pt>
          <cx:pt idx="124545">399</cx:pt>
          <cx:pt idx="124546">428</cx:pt>
          <cx:pt idx="124547">419</cx:pt>
          <cx:pt idx="124548">411</cx:pt>
          <cx:pt idx="124549">372</cx:pt>
          <cx:pt idx="124550">391</cx:pt>
          <cx:pt idx="124551">357</cx:pt>
          <cx:pt idx="124552">358</cx:pt>
          <cx:pt idx="124553">382</cx:pt>
          <cx:pt idx="124554">359</cx:pt>
          <cx:pt idx="124555">324</cx:pt>
          <cx:pt idx="124556">365</cx:pt>
          <cx:pt idx="124557">305</cx:pt>
          <cx:pt idx="124558">149</cx:pt>
          <cx:pt idx="124559">67</cx:pt>
          <cx:pt idx="124560">23</cx:pt>
          <cx:pt idx="124561">19</cx:pt>
          <cx:pt idx="124562">32</cx:pt>
          <cx:pt idx="124563">79</cx:pt>
          <cx:pt idx="124564">104</cx:pt>
          <cx:pt idx="124565">160</cx:pt>
          <cx:pt idx="124566">327</cx:pt>
          <cx:pt idx="124567">330</cx:pt>
          <cx:pt idx="124568">358</cx:pt>
          <cx:pt idx="124569">374</cx:pt>
          <cx:pt idx="124570">452</cx:pt>
          <cx:pt idx="124571">394</cx:pt>
          <cx:pt idx="124572">363</cx:pt>
          <cx:pt idx="124573">340</cx:pt>
          <cx:pt idx="124574">395</cx:pt>
          <cx:pt idx="124575">321</cx:pt>
          <cx:pt idx="124576">324</cx:pt>
          <cx:pt idx="124577">380</cx:pt>
          <cx:pt idx="124578">352</cx:pt>
          <cx:pt idx="124579">317</cx:pt>
          <cx:pt idx="124580">347</cx:pt>
          <cx:pt idx="124581">248</cx:pt>
          <cx:pt idx="124582">127</cx:pt>
          <cx:pt idx="124583">73</cx:pt>
          <cx:pt idx="124584">27</cx:pt>
          <cx:pt idx="124585">19</cx:pt>
          <cx:pt idx="124586">23</cx:pt>
          <cx:pt idx="124587">72</cx:pt>
          <cx:pt idx="124588">123</cx:pt>
          <cx:pt idx="124589">156</cx:pt>
          <cx:pt idx="124590">326</cx:pt>
          <cx:pt idx="124591">309</cx:pt>
          <cx:pt idx="124592">333</cx:pt>
          <cx:pt idx="124593">427</cx:pt>
          <cx:pt idx="124594">442</cx:pt>
          <cx:pt idx="124595">402</cx:pt>
          <cx:pt idx="124596">400</cx:pt>
          <cx:pt idx="124597">366</cx:pt>
          <cx:pt idx="124598">357</cx:pt>
          <cx:pt idx="124599">332</cx:pt>
          <cx:pt idx="124600">318</cx:pt>
          <cx:pt idx="124601">368</cx:pt>
          <cx:pt idx="124602">339</cx:pt>
          <cx:pt idx="124603">286</cx:pt>
          <cx:pt idx="124604">336</cx:pt>
          <cx:pt idx="124605">251</cx:pt>
          <cx:pt idx="124606">128</cx:pt>
          <cx:pt idx="124607">67</cx:pt>
          <cx:pt idx="124608">21</cx:pt>
          <cx:pt idx="124609">20</cx:pt>
          <cx:pt idx="124610">39</cx:pt>
          <cx:pt idx="124611">87</cx:pt>
          <cx:pt idx="124612">118</cx:pt>
          <cx:pt idx="124613">151</cx:pt>
          <cx:pt idx="124614">297</cx:pt>
          <cx:pt idx="124615">305</cx:pt>
          <cx:pt idx="124616">334</cx:pt>
          <cx:pt idx="124617">386</cx:pt>
          <cx:pt idx="124618">420</cx:pt>
          <cx:pt idx="124619">412</cx:pt>
          <cx:pt idx="124620">396</cx:pt>
          <cx:pt idx="124621">328</cx:pt>
          <cx:pt idx="124622">362</cx:pt>
          <cx:pt idx="124623">351</cx:pt>
          <cx:pt idx="124624">338</cx:pt>
          <cx:pt idx="124625">373</cx:pt>
          <cx:pt idx="124626">345</cx:pt>
          <cx:pt idx="124627">293</cx:pt>
          <cx:pt idx="124628">344</cx:pt>
          <cx:pt idx="124629">269</cx:pt>
          <cx:pt idx="124630">152</cx:pt>
          <cx:pt idx="124631">82</cx:pt>
          <cx:pt idx="124632">24</cx:pt>
          <cx:pt idx="124633">19</cx:pt>
          <cx:pt idx="124634">21</cx:pt>
          <cx:pt idx="124635">82</cx:pt>
          <cx:pt idx="124636">125</cx:pt>
          <cx:pt idx="124637">172</cx:pt>
          <cx:pt idx="124638">327</cx:pt>
          <cx:pt idx="124639">343</cx:pt>
          <cx:pt idx="124640">328</cx:pt>
          <cx:pt idx="124641">390</cx:pt>
          <cx:pt idx="124642">439</cx:pt>
          <cx:pt idx="124643">409</cx:pt>
          <cx:pt idx="124644">426</cx:pt>
          <cx:pt idx="124645">334</cx:pt>
          <cx:pt idx="124646">389</cx:pt>
          <cx:pt idx="124647">433</cx:pt>
          <cx:pt idx="124648">362</cx:pt>
          <cx:pt idx="124649">367</cx:pt>
          <cx:pt idx="124650">354</cx:pt>
          <cx:pt idx="124651">321</cx:pt>
          <cx:pt idx="124652">349</cx:pt>
          <cx:pt idx="124653">305</cx:pt>
          <cx:pt idx="124654">163</cx:pt>
          <cx:pt idx="124655">72</cx:pt>
          <cx:pt idx="124656">24</cx:pt>
          <cx:pt idx="124657">19</cx:pt>
          <cx:pt idx="124658">16</cx:pt>
          <cx:pt idx="124659">67</cx:pt>
          <cx:pt idx="124660">113</cx:pt>
          <cx:pt idx="124661">178</cx:pt>
          <cx:pt idx="124662">303</cx:pt>
          <cx:pt idx="124663">324</cx:pt>
          <cx:pt idx="124664">333</cx:pt>
          <cx:pt idx="124665">413</cx:pt>
          <cx:pt idx="124666">424</cx:pt>
          <cx:pt idx="124667">428</cx:pt>
          <cx:pt idx="124668">407</cx:pt>
          <cx:pt idx="124669">354</cx:pt>
          <cx:pt idx="124670">373</cx:pt>
          <cx:pt idx="124671">356</cx:pt>
          <cx:pt idx="124672">303</cx:pt>
          <cx:pt idx="124673">342</cx:pt>
          <cx:pt idx="124674">293</cx:pt>
          <cx:pt idx="124675">268</cx:pt>
          <cx:pt idx="124676">268</cx:pt>
          <cx:pt idx="124677">214</cx:pt>
          <cx:pt idx="124678">106</cx:pt>
          <cx:pt idx="124679">57</cx:pt>
          <cx:pt idx="124680">18</cx:pt>
          <cx:pt idx="124681">15</cx:pt>
          <cx:pt idx="124682">14</cx:pt>
          <cx:pt idx="124683">49</cx:pt>
          <cx:pt idx="124684">93</cx:pt>
          <cx:pt idx="124685">140</cx:pt>
          <cx:pt idx="124686">260</cx:pt>
          <cx:pt idx="124687">279</cx:pt>
          <cx:pt idx="124688">326</cx:pt>
          <cx:pt idx="124689">356</cx:pt>
          <cx:pt idx="124690">409</cx:pt>
          <cx:pt idx="124691">392</cx:pt>
          <cx:pt idx="124692">393</cx:pt>
          <cx:pt idx="124693">338</cx:pt>
          <cx:pt idx="124694">383</cx:pt>
          <cx:pt idx="124695">400</cx:pt>
          <cx:pt idx="124696">370</cx:pt>
          <cx:pt idx="124697">397</cx:pt>
          <cx:pt idx="124698">353</cx:pt>
          <cx:pt idx="124699">306</cx:pt>
          <cx:pt idx="124700">381</cx:pt>
          <cx:pt idx="124701">301</cx:pt>
          <cx:pt idx="124702">132</cx:pt>
          <cx:pt idx="124703">77</cx:pt>
          <cx:pt idx="124704">33</cx:pt>
          <cx:pt idx="124705">32</cx:pt>
          <cx:pt idx="124706">25</cx:pt>
          <cx:pt idx="124707">58</cx:pt>
          <cx:pt idx="124708">78</cx:pt>
          <cx:pt idx="124709">174</cx:pt>
          <cx:pt idx="124710">309</cx:pt>
          <cx:pt idx="124711">316</cx:pt>
          <cx:pt idx="124712">327</cx:pt>
          <cx:pt idx="124713">386</cx:pt>
          <cx:pt idx="124714">421</cx:pt>
          <cx:pt idx="124715">414</cx:pt>
          <cx:pt idx="124716">404</cx:pt>
          <cx:pt idx="124717">355</cx:pt>
          <cx:pt idx="124718">344</cx:pt>
          <cx:pt idx="124719">393</cx:pt>
          <cx:pt idx="124720">356</cx:pt>
          <cx:pt idx="124721">370</cx:pt>
          <cx:pt idx="124722">333</cx:pt>
          <cx:pt idx="124723">334</cx:pt>
          <cx:pt idx="124724">362</cx:pt>
          <cx:pt idx="124725">287</cx:pt>
          <cx:pt idx="124726">161</cx:pt>
          <cx:pt idx="124727">77</cx:pt>
          <cx:pt idx="124728">24</cx:pt>
          <cx:pt idx="124729">17</cx:pt>
          <cx:pt idx="124730">27</cx:pt>
          <cx:pt idx="124731">90</cx:pt>
          <cx:pt idx="124732">125</cx:pt>
          <cx:pt idx="124733">172</cx:pt>
          <cx:pt idx="124734">321</cx:pt>
          <cx:pt idx="124735">305</cx:pt>
          <cx:pt idx="124736">330</cx:pt>
          <cx:pt idx="124737">370</cx:pt>
          <cx:pt idx="124738">407</cx:pt>
          <cx:pt idx="124739">378</cx:pt>
          <cx:pt idx="124740">376</cx:pt>
          <cx:pt idx="124741">328</cx:pt>
          <cx:pt idx="124742">339</cx:pt>
          <cx:pt idx="124743">350</cx:pt>
          <cx:pt idx="124744">321</cx:pt>
          <cx:pt idx="124745">375</cx:pt>
          <cx:pt idx="124746">334</cx:pt>
          <cx:pt idx="124747">307</cx:pt>
          <cx:pt idx="124748">330</cx:pt>
          <cx:pt idx="124749">261</cx:pt>
          <cx:pt idx="124750">135</cx:pt>
          <cx:pt idx="124751">70</cx:pt>
          <cx:pt idx="124752">23</cx:pt>
          <cx:pt idx="124753">19</cx:pt>
          <cx:pt idx="124754">28</cx:pt>
          <cx:pt idx="124755">67</cx:pt>
          <cx:pt idx="124756">130</cx:pt>
          <cx:pt idx="124757">155</cx:pt>
          <cx:pt idx="124758">319</cx:pt>
          <cx:pt idx="124759">289</cx:pt>
          <cx:pt idx="124760">352</cx:pt>
          <cx:pt idx="124761">411</cx:pt>
          <cx:pt idx="124762">437</cx:pt>
          <cx:pt idx="124763">395</cx:pt>
          <cx:pt idx="124764">401</cx:pt>
          <cx:pt idx="124765">350</cx:pt>
          <cx:pt idx="124766">362</cx:pt>
          <cx:pt idx="124767">354</cx:pt>
          <cx:pt idx="124768">327</cx:pt>
          <cx:pt idx="124769">404</cx:pt>
          <cx:pt idx="124770">359</cx:pt>
          <cx:pt idx="124771">312</cx:pt>
          <cx:pt idx="124772">350</cx:pt>
          <cx:pt idx="124773">266</cx:pt>
          <cx:pt idx="124774">130</cx:pt>
          <cx:pt idx="124775">61</cx:pt>
          <cx:pt idx="124776">16</cx:pt>
          <cx:pt idx="124777">12</cx:pt>
          <cx:pt idx="124778">31</cx:pt>
          <cx:pt idx="124779">93</cx:pt>
          <cx:pt idx="124780">141</cx:pt>
          <cx:pt idx="124781">169</cx:pt>
          <cx:pt idx="124782">327</cx:pt>
          <cx:pt idx="124783">301</cx:pt>
          <cx:pt idx="124784">328</cx:pt>
          <cx:pt idx="124785">392</cx:pt>
          <cx:pt idx="124786">426</cx:pt>
          <cx:pt idx="124787">422</cx:pt>
          <cx:pt idx="124788">361</cx:pt>
          <cx:pt idx="124789">354</cx:pt>
          <cx:pt idx="124790">359</cx:pt>
          <cx:pt idx="124791">344</cx:pt>
          <cx:pt idx="124792">330</cx:pt>
          <cx:pt idx="124793">375</cx:pt>
          <cx:pt idx="124794">357</cx:pt>
          <cx:pt idx="124795">296</cx:pt>
          <cx:pt idx="124796">321</cx:pt>
          <cx:pt idx="124797">270</cx:pt>
          <cx:pt idx="124798">150</cx:pt>
          <cx:pt idx="124799">76</cx:pt>
          <cx:pt idx="124800">24</cx:pt>
          <cx:pt idx="124801">13</cx:pt>
          <cx:pt idx="124802">27</cx:pt>
          <cx:pt idx="124803">82</cx:pt>
          <cx:pt idx="124804">129</cx:pt>
          <cx:pt idx="124805">193</cx:pt>
          <cx:pt idx="124806">350</cx:pt>
          <cx:pt idx="124807">342</cx:pt>
          <cx:pt idx="124808">357</cx:pt>
          <cx:pt idx="124809">390</cx:pt>
          <cx:pt idx="124810">456</cx:pt>
          <cx:pt idx="124811">419</cx:pt>
          <cx:pt idx="124812">417</cx:pt>
          <cx:pt idx="124813">392</cx:pt>
          <cx:pt idx="124814">400</cx:pt>
          <cx:pt idx="124815">401</cx:pt>
          <cx:pt idx="124816">374</cx:pt>
          <cx:pt idx="124817">389</cx:pt>
          <cx:pt idx="124818">382</cx:pt>
          <cx:pt idx="124819">333</cx:pt>
          <cx:pt idx="124820">344</cx:pt>
          <cx:pt idx="124821">280</cx:pt>
          <cx:pt idx="124822">144</cx:pt>
          <cx:pt idx="124823">81</cx:pt>
          <cx:pt idx="124824">19</cx:pt>
          <cx:pt idx="124825">12</cx:pt>
          <cx:pt idx="124826">20</cx:pt>
          <cx:pt idx="124827">54</cx:pt>
          <cx:pt idx="124828">111</cx:pt>
          <cx:pt idx="124829">188</cx:pt>
          <cx:pt idx="124830">319</cx:pt>
          <cx:pt idx="124831">301</cx:pt>
          <cx:pt idx="124832">304</cx:pt>
          <cx:pt idx="124833">369</cx:pt>
          <cx:pt idx="124834">439</cx:pt>
          <cx:pt idx="124835">425</cx:pt>
          <cx:pt idx="124836">381</cx:pt>
          <cx:pt idx="124837">347</cx:pt>
          <cx:pt idx="124838">372</cx:pt>
          <cx:pt idx="124839">329</cx:pt>
          <cx:pt idx="124840">311</cx:pt>
          <cx:pt idx="124841">334</cx:pt>
          <cx:pt idx="124842">278</cx:pt>
          <cx:pt idx="124843">266</cx:pt>
          <cx:pt idx="124844">283</cx:pt>
          <cx:pt idx="124845">197</cx:pt>
          <cx:pt idx="124846">104</cx:pt>
          <cx:pt idx="124847">71</cx:pt>
          <cx:pt idx="124848">28</cx:pt>
          <cx:pt idx="124849">24</cx:pt>
          <cx:pt idx="124850">31</cx:pt>
          <cx:pt idx="124851">75</cx:pt>
          <cx:pt idx="124852">178</cx:pt>
          <cx:pt idx="124853">342</cx:pt>
          <cx:pt idx="124854">314</cx:pt>
          <cx:pt idx="124855">354</cx:pt>
          <cx:pt idx="124856">356</cx:pt>
          <cx:pt idx="124857">393</cx:pt>
          <cx:pt idx="124858">422</cx:pt>
          <cx:pt idx="124859">426</cx:pt>
          <cx:pt idx="124860">398</cx:pt>
          <cx:pt idx="124861">401</cx:pt>
          <cx:pt idx="124862">379</cx:pt>
          <cx:pt idx="124863">396</cx:pt>
          <cx:pt idx="124864">417</cx:pt>
          <cx:pt idx="124865">408</cx:pt>
          <cx:pt idx="124866">348</cx:pt>
          <cx:pt idx="124867">394</cx:pt>
          <cx:pt idx="124868">308</cx:pt>
          <cx:pt idx="124869">189</cx:pt>
          <cx:pt idx="124870">95</cx:pt>
          <cx:pt idx="124871">59</cx:pt>
          <cx:pt idx="124872">47</cx:pt>
          <cx:pt idx="124873">28</cx:pt>
          <cx:pt idx="124874">42</cx:pt>
          <cx:pt idx="124875">80</cx:pt>
          <cx:pt idx="124876">199</cx:pt>
          <cx:pt idx="124877">363</cx:pt>
          <cx:pt idx="124878">360</cx:pt>
          <cx:pt idx="124879">378</cx:pt>
          <cx:pt idx="124880">423</cx:pt>
          <cx:pt idx="124881">459</cx:pt>
          <cx:pt idx="124882">455</cx:pt>
          <cx:pt idx="124883">426</cx:pt>
          <cx:pt idx="124884">374</cx:pt>
          <cx:pt idx="124885">396</cx:pt>
          <cx:pt idx="124886">362</cx:pt>
          <cx:pt idx="124887">405</cx:pt>
          <cx:pt idx="124888">418</cx:pt>
          <cx:pt idx="124889">392</cx:pt>
          <cx:pt idx="124890">356</cx:pt>
          <cx:pt idx="124891">383</cx:pt>
          <cx:pt idx="124892">303</cx:pt>
          <cx:pt idx="124893">170</cx:pt>
          <cx:pt idx="124894">104</cx:pt>
          <cx:pt idx="124895">43</cx:pt>
          <cx:pt idx="124896">31</cx:pt>
          <cx:pt idx="124897">33</cx:pt>
          <cx:pt idx="124898">87</cx:pt>
          <cx:pt idx="124899">121</cx:pt>
          <cx:pt idx="124900">221</cx:pt>
          <cx:pt idx="124901">385</cx:pt>
          <cx:pt idx="124902">384</cx:pt>
          <cx:pt idx="124903">346</cx:pt>
          <cx:pt idx="124904">408</cx:pt>
          <cx:pt idx="124905">445</cx:pt>
          <cx:pt idx="124906">423</cx:pt>
          <cx:pt idx="124907">386</cx:pt>
          <cx:pt idx="124908">355</cx:pt>
          <cx:pt idx="124909">403</cx:pt>
          <cx:pt idx="124910">402</cx:pt>
          <cx:pt idx="124911">396</cx:pt>
          <cx:pt idx="124912">424</cx:pt>
          <cx:pt idx="124913">386</cx:pt>
          <cx:pt idx="124914">356</cx:pt>
          <cx:pt idx="124915">376</cx:pt>
          <cx:pt idx="124916">287</cx:pt>
          <cx:pt idx="124917">169</cx:pt>
          <cx:pt idx="124918">97</cx:pt>
          <cx:pt idx="124919">30</cx:pt>
          <cx:pt idx="124920">23</cx:pt>
          <cx:pt idx="124921">39</cx:pt>
          <cx:pt idx="124922">66</cx:pt>
          <cx:pt idx="124923">106</cx:pt>
          <cx:pt idx="124924">220</cx:pt>
          <cx:pt idx="124925">384</cx:pt>
          <cx:pt idx="124926">353</cx:pt>
          <cx:pt idx="124927">381</cx:pt>
          <cx:pt idx="124928">423</cx:pt>
          <cx:pt idx="124929">453</cx:pt>
          <cx:pt idx="124930">447</cx:pt>
          <cx:pt idx="124931">423</cx:pt>
          <cx:pt idx="124932">384</cx:pt>
          <cx:pt idx="124933">425</cx:pt>
          <cx:pt idx="124934">385</cx:pt>
          <cx:pt idx="124935">422</cx:pt>
          <cx:pt idx="124936">411</cx:pt>
          <cx:pt idx="124937">432</cx:pt>
          <cx:pt idx="124938">369</cx:pt>
          <cx:pt idx="124939">383</cx:pt>
          <cx:pt idx="124940">297</cx:pt>
          <cx:pt idx="124941">188</cx:pt>
          <cx:pt idx="124942">108</cx:pt>
          <cx:pt idx="124943">52</cx:pt>
          <cx:pt idx="124944">24</cx:pt>
          <cx:pt idx="124945">37</cx:pt>
          <cx:pt idx="124946">84</cx:pt>
          <cx:pt idx="124947">119</cx:pt>
          <cx:pt idx="124948">209</cx:pt>
          <cx:pt idx="124949">386</cx:pt>
          <cx:pt idx="124950">365</cx:pt>
          <cx:pt idx="124951">363</cx:pt>
          <cx:pt idx="124952">414</cx:pt>
          <cx:pt idx="124953">441</cx:pt>
          <cx:pt idx="124954">421</cx:pt>
          <cx:pt idx="124955">411</cx:pt>
          <cx:pt idx="124956">378</cx:pt>
          <cx:pt idx="124957">401</cx:pt>
          <cx:pt idx="124958">368</cx:pt>
          <cx:pt idx="124959">401</cx:pt>
          <cx:pt idx="124960">408</cx:pt>
          <cx:pt idx="124961">401</cx:pt>
          <cx:pt idx="124962">365</cx:pt>
          <cx:pt idx="124963">364</cx:pt>
          <cx:pt idx="124964">305</cx:pt>
          <cx:pt idx="124965">179</cx:pt>
          <cx:pt idx="124966">100</cx:pt>
          <cx:pt idx="124967">53</cx:pt>
          <cx:pt idx="124968">29</cx:pt>
          <cx:pt idx="124969">35</cx:pt>
          <cx:pt idx="124970">78</cx:pt>
          <cx:pt idx="124971">110</cx:pt>
          <cx:pt idx="124972">184</cx:pt>
          <cx:pt idx="124973">395</cx:pt>
          <cx:pt idx="124974">363</cx:pt>
          <cx:pt idx="124975">371</cx:pt>
          <cx:pt idx="124976">390</cx:pt>
          <cx:pt idx="124977">452</cx:pt>
          <cx:pt idx="124978">481</cx:pt>
          <cx:pt idx="124979">404</cx:pt>
          <cx:pt idx="124980">399</cx:pt>
          <cx:pt idx="124981">425</cx:pt>
          <cx:pt idx="124982">408</cx:pt>
          <cx:pt idx="124983">454</cx:pt>
          <cx:pt idx="124984">439</cx:pt>
          <cx:pt idx="124985">402</cx:pt>
          <cx:pt idx="124986">378</cx:pt>
          <cx:pt idx="124987">395</cx:pt>
          <cx:pt idx="124988">320</cx:pt>
          <cx:pt idx="124989">189</cx:pt>
          <cx:pt idx="124990">111</cx:pt>
          <cx:pt idx="124991">51</cx:pt>
          <cx:pt idx="124992">28</cx:pt>
          <cx:pt idx="124993">27</cx:pt>
          <cx:pt idx="124994">51</cx:pt>
          <cx:pt idx="124995">88</cx:pt>
          <cx:pt idx="124996">208</cx:pt>
          <cx:pt idx="124997">363</cx:pt>
          <cx:pt idx="124998">331</cx:pt>
          <cx:pt idx="124999">343</cx:pt>
          <cx:pt idx="125000">372</cx:pt>
          <cx:pt idx="125001">404</cx:pt>
          <cx:pt idx="125002">404</cx:pt>
          <cx:pt idx="125003">397</cx:pt>
          <cx:pt idx="125004">364</cx:pt>
          <cx:pt idx="125005">357</cx:pt>
          <cx:pt idx="125006">355</cx:pt>
          <cx:pt idx="125007">362</cx:pt>
          <cx:pt idx="125008">369</cx:pt>
          <cx:pt idx="125009">360</cx:pt>
          <cx:pt idx="125010">319</cx:pt>
          <cx:pt idx="125011">340</cx:pt>
          <cx:pt idx="125012">267</cx:pt>
          <cx:pt idx="125013">167</cx:pt>
          <cx:pt idx="125014">117</cx:pt>
          <cx:pt idx="125015">63</cx:pt>
          <cx:pt idx="125016">36</cx:pt>
          <cx:pt idx="125017">36</cx:pt>
          <cx:pt idx="125018">53</cx:pt>
          <cx:pt idx="125019">83</cx:pt>
          <cx:pt idx="125020">180</cx:pt>
          <cx:pt idx="125021">367</cx:pt>
          <cx:pt idx="125022">311</cx:pt>
          <cx:pt idx="125023">350</cx:pt>
          <cx:pt idx="125024">372</cx:pt>
          <cx:pt idx="125025">421</cx:pt>
          <cx:pt idx="125026">418</cx:pt>
          <cx:pt idx="125027">448</cx:pt>
          <cx:pt idx="125028">411</cx:pt>
          <cx:pt idx="125029">414</cx:pt>
          <cx:pt idx="125030">398</cx:pt>
          <cx:pt idx="125031">421</cx:pt>
          <cx:pt idx="125032">439</cx:pt>
          <cx:pt idx="125033">422</cx:pt>
          <cx:pt idx="125034">378</cx:pt>
          <cx:pt idx="125035">387</cx:pt>
          <cx:pt idx="125036">292</cx:pt>
          <cx:pt idx="125037">173</cx:pt>
          <cx:pt idx="125038">108</cx:pt>
          <cx:pt idx="125039">69</cx:pt>
          <cx:pt idx="125040">53</cx:pt>
          <cx:pt idx="125041">42</cx:pt>
          <cx:pt idx="125042">58</cx:pt>
          <cx:pt idx="125043">87</cx:pt>
          <cx:pt idx="125044">219</cx:pt>
          <cx:pt idx="125045">382</cx:pt>
          <cx:pt idx="125046">358</cx:pt>
          <cx:pt idx="125047">373</cx:pt>
          <cx:pt idx="125048">397</cx:pt>
          <cx:pt idx="125049">451</cx:pt>
          <cx:pt idx="125050">464</cx:pt>
          <cx:pt idx="125051">425</cx:pt>
          <cx:pt idx="125052">392</cx:pt>
          <cx:pt idx="125053">412</cx:pt>
          <cx:pt idx="125054">387</cx:pt>
          <cx:pt idx="125055">419</cx:pt>
          <cx:pt idx="125056">414</cx:pt>
          <cx:pt idx="125057">412</cx:pt>
          <cx:pt idx="125058">365</cx:pt>
          <cx:pt idx="125059">378</cx:pt>
          <cx:pt idx="125060">296</cx:pt>
          <cx:pt idx="125061">183</cx:pt>
          <cx:pt idx="125062">113</cx:pt>
          <cx:pt idx="125063">34</cx:pt>
          <cx:pt idx="125064">27</cx:pt>
          <cx:pt idx="125065">46</cx:pt>
          <cx:pt idx="125066">88</cx:pt>
          <cx:pt idx="125067">117</cx:pt>
          <cx:pt idx="125068">220</cx:pt>
          <cx:pt idx="125069">385</cx:pt>
          <cx:pt idx="125070">370</cx:pt>
          <cx:pt idx="125071">339</cx:pt>
          <cx:pt idx="125072">408</cx:pt>
          <cx:pt idx="125073">444</cx:pt>
          <cx:pt idx="125074">424</cx:pt>
          <cx:pt idx="125075">390</cx:pt>
          <cx:pt idx="125076">351</cx:pt>
          <cx:pt idx="125077">407</cx:pt>
          <cx:pt idx="125078">408</cx:pt>
          <cx:pt idx="125079">392</cx:pt>
          <cx:pt idx="125080">383</cx:pt>
          <cx:pt idx="125081">365</cx:pt>
          <cx:pt idx="125082">336</cx:pt>
          <cx:pt idx="125083">377</cx:pt>
          <cx:pt idx="125084">294</cx:pt>
          <cx:pt idx="125085">168</cx:pt>
          <cx:pt idx="125086">110</cx:pt>
          <cx:pt idx="125087">44</cx:pt>
          <cx:pt idx="125088">21</cx:pt>
          <cx:pt idx="125089">36</cx:pt>
          <cx:pt idx="125090">75</cx:pt>
          <cx:pt idx="125091">97</cx:pt>
          <cx:pt idx="125092">203</cx:pt>
          <cx:pt idx="125093">342</cx:pt>
          <cx:pt idx="125094">353</cx:pt>
          <cx:pt idx="125095">380</cx:pt>
          <cx:pt idx="125096">402</cx:pt>
          <cx:pt idx="125097">435</cx:pt>
          <cx:pt idx="125098">457</cx:pt>
          <cx:pt idx="125099">436</cx:pt>
          <cx:pt idx="125100">387</cx:pt>
          <cx:pt idx="125101">426</cx:pt>
          <cx:pt idx="125102">411</cx:pt>
          <cx:pt idx="125103">404</cx:pt>
          <cx:pt idx="125104">393</cx:pt>
          <cx:pt idx="125105">405</cx:pt>
          <cx:pt idx="125106">355</cx:pt>
          <cx:pt idx="125107">373</cx:pt>
          <cx:pt idx="125108">294</cx:pt>
          <cx:pt idx="125109">202</cx:pt>
          <cx:pt idx="125110">109</cx:pt>
          <cx:pt idx="125111">50</cx:pt>
          <cx:pt idx="125112">35</cx:pt>
          <cx:pt idx="125113">31</cx:pt>
          <cx:pt idx="125114">82</cx:pt>
          <cx:pt idx="125115">102</cx:pt>
          <cx:pt idx="125116">202</cx:pt>
          <cx:pt idx="125117">410</cx:pt>
          <cx:pt idx="125118">357</cx:pt>
          <cx:pt idx="125119">354</cx:pt>
          <cx:pt idx="125120">402</cx:pt>
          <cx:pt idx="125121">469</cx:pt>
          <cx:pt idx="125122">463</cx:pt>
          <cx:pt idx="125123">420</cx:pt>
          <cx:pt idx="125124">395</cx:pt>
          <cx:pt idx="125125">394</cx:pt>
          <cx:pt idx="125126">411</cx:pt>
          <cx:pt idx="125127">408</cx:pt>
          <cx:pt idx="125128">426</cx:pt>
          <cx:pt idx="125129">407</cx:pt>
          <cx:pt idx="125130">333</cx:pt>
          <cx:pt idx="125131">368</cx:pt>
          <cx:pt idx="125132">305</cx:pt>
          <cx:pt idx="125133">215</cx:pt>
          <cx:pt idx="125134">112</cx:pt>
          <cx:pt idx="125135">65</cx:pt>
          <cx:pt idx="125136">33</cx:pt>
          <cx:pt idx="125137">33</cx:pt>
          <cx:pt idx="125138">74</cx:pt>
          <cx:pt idx="125139">108</cx:pt>
          <cx:pt idx="125140">200</cx:pt>
          <cx:pt idx="125141">404</cx:pt>
          <cx:pt idx="125142">353</cx:pt>
          <cx:pt idx="125143">369</cx:pt>
          <cx:pt idx="125144">424</cx:pt>
          <cx:pt idx="125145">433</cx:pt>
          <cx:pt idx="125146">464</cx:pt>
          <cx:pt idx="125147">441</cx:pt>
          <cx:pt idx="125148">394</cx:pt>
          <cx:pt idx="125149">420</cx:pt>
          <cx:pt idx="125150">418</cx:pt>
          <cx:pt idx="125151">432</cx:pt>
          <cx:pt idx="125152">422</cx:pt>
          <cx:pt idx="125153">441</cx:pt>
          <cx:pt idx="125154">386</cx:pt>
          <cx:pt idx="125155">406</cx:pt>
          <cx:pt idx="125156">337</cx:pt>
          <cx:pt idx="125157">213</cx:pt>
          <cx:pt idx="125158">121</cx:pt>
          <cx:pt idx="125159">62</cx:pt>
          <cx:pt idx="125160">41</cx:pt>
          <cx:pt idx="125161">33</cx:pt>
          <cx:pt idx="125162">58</cx:pt>
          <cx:pt idx="125163">92</cx:pt>
          <cx:pt idx="125164">208</cx:pt>
          <cx:pt idx="125165">363</cx:pt>
          <cx:pt idx="125166">343</cx:pt>
          <cx:pt idx="125167">347</cx:pt>
          <cx:pt idx="125168">387</cx:pt>
          <cx:pt idx="125169">447</cx:pt>
          <cx:pt idx="125170">402</cx:pt>
          <cx:pt idx="125171">400</cx:pt>
          <cx:pt idx="125172">378</cx:pt>
          <cx:pt idx="125173">380</cx:pt>
          <cx:pt idx="125174">374</cx:pt>
          <cx:pt idx="125175">358</cx:pt>
          <cx:pt idx="125176">408</cx:pt>
          <cx:pt idx="125177">385</cx:pt>
          <cx:pt idx="125178">349</cx:pt>
          <cx:pt idx="125179">346</cx:pt>
          <cx:pt idx="125180">254</cx:pt>
          <cx:pt idx="125181">190</cx:pt>
          <cx:pt idx="125182">152</cx:pt>
          <cx:pt idx="125183">87</cx:pt>
          <cx:pt idx="125184">43</cx:pt>
          <cx:pt idx="125185">30</cx:pt>
          <cx:pt idx="125186">62</cx:pt>
          <cx:pt idx="125187">82</cx:pt>
          <cx:pt idx="125188">200</cx:pt>
          <cx:pt idx="125189">353</cx:pt>
          <cx:pt idx="125190">324</cx:pt>
          <cx:pt idx="125191">363</cx:pt>
          <cx:pt idx="125192">390</cx:pt>
          <cx:pt idx="125193">416</cx:pt>
          <cx:pt idx="125194">435</cx:pt>
          <cx:pt idx="125195">447</cx:pt>
          <cx:pt idx="125196">412</cx:pt>
          <cx:pt idx="125197">434</cx:pt>
          <cx:pt idx="125198">394</cx:pt>
          <cx:pt idx="125199">432</cx:pt>
          <cx:pt idx="125200">451</cx:pt>
          <cx:pt idx="125201">400</cx:pt>
          <cx:pt idx="125202">372</cx:pt>
          <cx:pt idx="125203">394</cx:pt>
          <cx:pt idx="125204">332</cx:pt>
          <cx:pt idx="125205">176</cx:pt>
          <cx:pt idx="125206">111</cx:pt>
          <cx:pt idx="125207">66</cx:pt>
          <cx:pt idx="125208">54</cx:pt>
          <cx:pt idx="125209">44</cx:pt>
          <cx:pt idx="125210">62</cx:pt>
          <cx:pt idx="125211">80</cx:pt>
          <cx:pt idx="125212">190</cx:pt>
          <cx:pt idx="125213">373</cx:pt>
          <cx:pt idx="125214">378</cx:pt>
          <cx:pt idx="125215">397</cx:pt>
          <cx:pt idx="125216">406</cx:pt>
          <cx:pt idx="125217">469</cx:pt>
          <cx:pt idx="125218">437</cx:pt>
          <cx:pt idx="125219">412</cx:pt>
          <cx:pt idx="125220">395</cx:pt>
          <cx:pt idx="125221">429</cx:pt>
          <cx:pt idx="125222">365</cx:pt>
          <cx:pt idx="125223">410</cx:pt>
          <cx:pt idx="125224">382</cx:pt>
          <cx:pt idx="125225">400</cx:pt>
          <cx:pt idx="125226">382</cx:pt>
          <cx:pt idx="125227">375</cx:pt>
          <cx:pt idx="125228">315</cx:pt>
          <cx:pt idx="125229">181</cx:pt>
          <cx:pt idx="125230">112</cx:pt>
          <cx:pt idx="125231">64</cx:pt>
          <cx:pt idx="125232">32</cx:pt>
          <cx:pt idx="125233">44</cx:pt>
          <cx:pt idx="125234">89</cx:pt>
          <cx:pt idx="125235">106</cx:pt>
          <cx:pt idx="125236">212</cx:pt>
          <cx:pt idx="125237">393</cx:pt>
          <cx:pt idx="125238">394</cx:pt>
          <cx:pt idx="125239">364</cx:pt>
          <cx:pt idx="125240">382</cx:pt>
          <cx:pt idx="125241">433</cx:pt>
          <cx:pt idx="125242">396</cx:pt>
          <cx:pt idx="125243">387</cx:pt>
          <cx:pt idx="125244">350</cx:pt>
          <cx:pt idx="125245">380</cx:pt>
          <cx:pt idx="125246">412</cx:pt>
          <cx:pt idx="125247">414</cx:pt>
          <cx:pt idx="125248">389</cx:pt>
          <cx:pt idx="125249">392</cx:pt>
          <cx:pt idx="125250">339</cx:pt>
          <cx:pt idx="125251">375</cx:pt>
          <cx:pt idx="125252">318</cx:pt>
          <cx:pt idx="125253">182</cx:pt>
          <cx:pt idx="125254">110</cx:pt>
          <cx:pt idx="125255">43</cx:pt>
          <cx:pt idx="125256">29</cx:pt>
          <cx:pt idx="125257">34</cx:pt>
          <cx:pt idx="125258">71</cx:pt>
          <cx:pt idx="125259">94</cx:pt>
          <cx:pt idx="125260">201</cx:pt>
          <cx:pt idx="125261">356</cx:pt>
          <cx:pt idx="125262">331</cx:pt>
          <cx:pt idx="125263">341</cx:pt>
          <cx:pt idx="125264">402</cx:pt>
          <cx:pt idx="125265">441</cx:pt>
          <cx:pt idx="125266">450</cx:pt>
          <cx:pt idx="125267">422</cx:pt>
          <cx:pt idx="125268">395</cx:pt>
          <cx:pt idx="125269">414</cx:pt>
          <cx:pt idx="125270">385</cx:pt>
          <cx:pt idx="125271">392</cx:pt>
          <cx:pt idx="125272">418</cx:pt>
          <cx:pt idx="125273">419</cx:pt>
          <cx:pt idx="125274">364</cx:pt>
          <cx:pt idx="125275">378</cx:pt>
          <cx:pt idx="125276">324</cx:pt>
          <cx:pt idx="125277">183</cx:pt>
          <cx:pt idx="125278">122</cx:pt>
          <cx:pt idx="125279">67</cx:pt>
          <cx:pt idx="125280">35</cx:pt>
          <cx:pt idx="125281">27</cx:pt>
          <cx:pt idx="125282">75</cx:pt>
          <cx:pt idx="125283">119</cx:pt>
          <cx:pt idx="125284">222</cx:pt>
          <cx:pt idx="125285">397</cx:pt>
          <cx:pt idx="125286">361</cx:pt>
          <cx:pt idx="125287">367</cx:pt>
          <cx:pt idx="125288">414</cx:pt>
          <cx:pt idx="125289">461</cx:pt>
          <cx:pt idx="125290">471</cx:pt>
          <cx:pt idx="125291">441</cx:pt>
          <cx:pt idx="125292">393</cx:pt>
          <cx:pt idx="125293">402</cx:pt>
          <cx:pt idx="125294">406</cx:pt>
          <cx:pt idx="125295">413</cx:pt>
          <cx:pt idx="125296">440</cx:pt>
          <cx:pt idx="125297">399</cx:pt>
          <cx:pt idx="125298">344</cx:pt>
          <cx:pt idx="125299">376</cx:pt>
          <cx:pt idx="125300">315</cx:pt>
          <cx:pt idx="125301">191</cx:pt>
          <cx:pt idx="125302">116</cx:pt>
          <cx:pt idx="125303">63</cx:pt>
          <cx:pt idx="125304">31</cx:pt>
          <cx:pt idx="125305">39</cx:pt>
          <cx:pt idx="125306">83</cx:pt>
          <cx:pt idx="125307">109</cx:pt>
          <cx:pt idx="125308">206</cx:pt>
          <cx:pt idx="125309">387</cx:pt>
          <cx:pt idx="125310">362</cx:pt>
          <cx:pt idx="125311">360</cx:pt>
          <cx:pt idx="125312">418</cx:pt>
          <cx:pt idx="125313">456</cx:pt>
          <cx:pt idx="125314">455</cx:pt>
          <cx:pt idx="125315">419</cx:pt>
          <cx:pt idx="125316">407</cx:pt>
          <cx:pt idx="125317">413</cx:pt>
          <cx:pt idx="125318">386</cx:pt>
          <cx:pt idx="125319">402</cx:pt>
          <cx:pt idx="125320">411</cx:pt>
          <cx:pt idx="125321">393</cx:pt>
          <cx:pt idx="125322">370</cx:pt>
          <cx:pt idx="125323">375</cx:pt>
          <cx:pt idx="125324">302</cx:pt>
          <cx:pt idx="125325">182</cx:pt>
          <cx:pt idx="125326">117</cx:pt>
          <cx:pt idx="125327">64</cx:pt>
          <cx:pt idx="125328">29</cx:pt>
          <cx:pt idx="125329">27</cx:pt>
          <cx:pt idx="125330">61</cx:pt>
          <cx:pt idx="125331">106</cx:pt>
          <cx:pt idx="125332">226</cx:pt>
          <cx:pt idx="125333">384</cx:pt>
          <cx:pt idx="125334">360</cx:pt>
          <cx:pt idx="125335">358</cx:pt>
          <cx:pt idx="125336">378</cx:pt>
          <cx:pt idx="125337">421</cx:pt>
          <cx:pt idx="125338">431</cx:pt>
          <cx:pt idx="125339">434</cx:pt>
          <cx:pt idx="125340">402</cx:pt>
          <cx:pt idx="125341">397</cx:pt>
          <cx:pt idx="125342">375</cx:pt>
          <cx:pt idx="125343">363</cx:pt>
          <cx:pt idx="125344">393</cx:pt>
          <cx:pt idx="125345">369</cx:pt>
          <cx:pt idx="125346">330</cx:pt>
          <cx:pt idx="125347">343</cx:pt>
          <cx:pt idx="125348">295</cx:pt>
          <cx:pt idx="125349">176</cx:pt>
          <cx:pt idx="125350">122</cx:pt>
          <cx:pt idx="125351">67</cx:pt>
          <cx:pt idx="125352">42</cx:pt>
          <cx:pt idx="125353">35</cx:pt>
          <cx:pt idx="125354">58</cx:pt>
          <cx:pt idx="125355">95</cx:pt>
          <cx:pt idx="125356">217</cx:pt>
          <cx:pt idx="125357">350</cx:pt>
          <cx:pt idx="125358">343</cx:pt>
          <cx:pt idx="125359">359</cx:pt>
          <cx:pt idx="125360">385</cx:pt>
          <cx:pt idx="125361">430</cx:pt>
          <cx:pt idx="125362">435</cx:pt>
          <cx:pt idx="125363">433</cx:pt>
          <cx:pt idx="125364">413</cx:pt>
          <cx:pt idx="125365">415</cx:pt>
          <cx:pt idx="125366">381</cx:pt>
          <cx:pt idx="125367">444</cx:pt>
          <cx:pt idx="125368">441</cx:pt>
          <cx:pt idx="125369">388</cx:pt>
          <cx:pt idx="125370">372</cx:pt>
          <cx:pt idx="125371">387</cx:pt>
          <cx:pt idx="125372">299</cx:pt>
          <cx:pt idx="125373">147</cx:pt>
          <cx:pt idx="125374">112</cx:pt>
          <cx:pt idx="125375">58</cx:pt>
          <cx:pt idx="125376">42</cx:pt>
          <cx:pt idx="125377">25</cx:pt>
          <cx:pt idx="125378">49</cx:pt>
          <cx:pt idx="125379">95</cx:pt>
          <cx:pt idx="125380">213</cx:pt>
          <cx:pt idx="125381">373</cx:pt>
          <cx:pt idx="125382">361</cx:pt>
          <cx:pt idx="125383">353</cx:pt>
          <cx:pt idx="125384">392</cx:pt>
          <cx:pt idx="125385">447</cx:pt>
          <cx:pt idx="125386">432</cx:pt>
          <cx:pt idx="125387">417</cx:pt>
          <cx:pt idx="125388">405</cx:pt>
          <cx:pt idx="125389">425</cx:pt>
          <cx:pt idx="125390">415</cx:pt>
          <cx:pt idx="125391">421</cx:pt>
          <cx:pt idx="125392">414</cx:pt>
          <cx:pt idx="125393">415</cx:pt>
          <cx:pt idx="125394">382</cx:pt>
          <cx:pt idx="125395">394</cx:pt>
          <cx:pt idx="125396">294</cx:pt>
          <cx:pt idx="125397">163</cx:pt>
          <cx:pt idx="125398">106</cx:pt>
          <cx:pt idx="125399">47</cx:pt>
          <cx:pt idx="125400">35</cx:pt>
          <cx:pt idx="125401">36</cx:pt>
          <cx:pt idx="125402">92</cx:pt>
          <cx:pt idx="125403">112</cx:pt>
          <cx:pt idx="125404">192</cx:pt>
          <cx:pt idx="125405">339</cx:pt>
          <cx:pt idx="125406">354</cx:pt>
          <cx:pt idx="125407">361</cx:pt>
          <cx:pt idx="125408">394</cx:pt>
          <cx:pt idx="125409">454</cx:pt>
          <cx:pt idx="125410">420</cx:pt>
          <cx:pt idx="125411">409</cx:pt>
          <cx:pt idx="125412">379</cx:pt>
          <cx:pt idx="125413">407</cx:pt>
          <cx:pt idx="125414">393</cx:pt>
          <cx:pt idx="125415">417</cx:pt>
          <cx:pt idx="125416">423</cx:pt>
          <cx:pt idx="125417">396</cx:pt>
          <cx:pt idx="125418">326</cx:pt>
          <cx:pt idx="125419">391</cx:pt>
          <cx:pt idx="125420">307</cx:pt>
          <cx:pt idx="125421">186</cx:pt>
          <cx:pt idx="125422">116</cx:pt>
          <cx:pt idx="125423">47</cx:pt>
          <cx:pt idx="125424">34</cx:pt>
          <cx:pt idx="125425">34</cx:pt>
          <cx:pt idx="125426">77</cx:pt>
          <cx:pt idx="125427">101</cx:pt>
          <cx:pt idx="125428">208</cx:pt>
          <cx:pt idx="125429">396</cx:pt>
          <cx:pt idx="125430">363</cx:pt>
          <cx:pt idx="125431">355</cx:pt>
          <cx:pt idx="125432">416</cx:pt>
          <cx:pt idx="125433">432</cx:pt>
          <cx:pt idx="125434">444</cx:pt>
          <cx:pt idx="125435">430</cx:pt>
          <cx:pt idx="125436">384</cx:pt>
          <cx:pt idx="125437">375</cx:pt>
          <cx:pt idx="125438">388</cx:pt>
          <cx:pt idx="125439">391</cx:pt>
          <cx:pt idx="125440">378</cx:pt>
          <cx:pt idx="125441">386</cx:pt>
          <cx:pt idx="125442">354</cx:pt>
          <cx:pt idx="125443">381</cx:pt>
          <cx:pt idx="125444">347</cx:pt>
          <cx:pt idx="125445">222</cx:pt>
          <cx:pt idx="125446">110</cx:pt>
          <cx:pt idx="125447">55</cx:pt>
          <cx:pt idx="125448">36</cx:pt>
          <cx:pt idx="125449">26</cx:pt>
          <cx:pt idx="125450">74</cx:pt>
          <cx:pt idx="125451">103</cx:pt>
          <cx:pt idx="125452">205</cx:pt>
          <cx:pt idx="125453">356</cx:pt>
          <cx:pt idx="125454">325</cx:pt>
          <cx:pt idx="125455">312</cx:pt>
          <cx:pt idx="125456">375</cx:pt>
          <cx:pt idx="125457">410</cx:pt>
          <cx:pt idx="125458">402</cx:pt>
          <cx:pt idx="125459">417</cx:pt>
          <cx:pt idx="125460">375</cx:pt>
          <cx:pt idx="125461">365</cx:pt>
          <cx:pt idx="125462">371</cx:pt>
          <cx:pt idx="125463">390</cx:pt>
          <cx:pt idx="125464">365</cx:pt>
          <cx:pt idx="125465">349</cx:pt>
          <cx:pt idx="125466">319</cx:pt>
          <cx:pt idx="125467">347</cx:pt>
          <cx:pt idx="125468">287</cx:pt>
          <cx:pt idx="125469">185</cx:pt>
          <cx:pt idx="125470">112</cx:pt>
          <cx:pt idx="125471">60</cx:pt>
          <cx:pt idx="125472">31</cx:pt>
          <cx:pt idx="125473">42</cx:pt>
          <cx:pt idx="125474">87</cx:pt>
          <cx:pt idx="125475">118</cx:pt>
          <cx:pt idx="125476">185</cx:pt>
          <cx:pt idx="125477">347</cx:pt>
          <cx:pt idx="125478">309</cx:pt>
          <cx:pt idx="125479">308</cx:pt>
          <cx:pt idx="125480">374</cx:pt>
          <cx:pt idx="125481">407</cx:pt>
          <cx:pt idx="125482">430</cx:pt>
          <cx:pt idx="125483">404</cx:pt>
          <cx:pt idx="125484">391</cx:pt>
          <cx:pt idx="125485">392</cx:pt>
          <cx:pt idx="125486">404</cx:pt>
          <cx:pt idx="125487">396</cx:pt>
          <cx:pt idx="125488">380</cx:pt>
          <cx:pt idx="125489">376</cx:pt>
          <cx:pt idx="125490">334</cx:pt>
          <cx:pt idx="125491">353</cx:pt>
          <cx:pt idx="125492">333</cx:pt>
          <cx:pt idx="125493">226</cx:pt>
          <cx:pt idx="125494">122</cx:pt>
          <cx:pt idx="125495">62</cx:pt>
          <cx:pt idx="125496">40</cx:pt>
          <cx:pt idx="125497">31</cx:pt>
          <cx:pt idx="125498">63</cx:pt>
          <cx:pt idx="125499">112</cx:pt>
          <cx:pt idx="125500">205</cx:pt>
          <cx:pt idx="125501">338</cx:pt>
          <cx:pt idx="125502">328</cx:pt>
          <cx:pt idx="125503">309</cx:pt>
          <cx:pt idx="125504">348</cx:pt>
          <cx:pt idx="125505">381</cx:pt>
          <cx:pt idx="125506">398</cx:pt>
          <cx:pt idx="125507">400</cx:pt>
          <cx:pt idx="125508">367</cx:pt>
          <cx:pt idx="125509">384</cx:pt>
          <cx:pt idx="125510">369</cx:pt>
          <cx:pt idx="125511">352</cx:pt>
          <cx:pt idx="125512">368</cx:pt>
          <cx:pt idx="125513">350</cx:pt>
          <cx:pt idx="125514">304</cx:pt>
          <cx:pt idx="125515">324</cx:pt>
          <cx:pt idx="125516">287</cx:pt>
          <cx:pt idx="125517">185</cx:pt>
          <cx:pt idx="125518">134</cx:pt>
          <cx:pt idx="125519">81</cx:pt>
          <cx:pt idx="125520">43</cx:pt>
          <cx:pt idx="125521">41</cx:pt>
          <cx:pt idx="125522">58</cx:pt>
          <cx:pt idx="125523">98</cx:pt>
          <cx:pt idx="125524">200</cx:pt>
          <cx:pt idx="125525">347</cx:pt>
          <cx:pt idx="125526">304</cx:pt>
          <cx:pt idx="125527">309</cx:pt>
          <cx:pt idx="125528">359</cx:pt>
          <cx:pt idx="125529">400</cx:pt>
          <cx:pt idx="125530">420</cx:pt>
          <cx:pt idx="125531">414</cx:pt>
          <cx:pt idx="125532">394</cx:pt>
          <cx:pt idx="125533">370</cx:pt>
          <cx:pt idx="125534">394</cx:pt>
          <cx:pt idx="125535">388</cx:pt>
          <cx:pt idx="125536">381</cx:pt>
          <cx:pt idx="125537">358</cx:pt>
          <cx:pt idx="125538">328</cx:pt>
          <cx:pt idx="125539">360</cx:pt>
          <cx:pt idx="125540">327</cx:pt>
          <cx:pt idx="125541">184</cx:pt>
          <cx:pt idx="125542">106</cx:pt>
          <cx:pt idx="125543">63</cx:pt>
          <cx:pt idx="125544">46</cx:pt>
          <cx:pt idx="125545">40</cx:pt>
          <cx:pt idx="125546">64</cx:pt>
          <cx:pt idx="125547">106</cx:pt>
          <cx:pt idx="125548">185</cx:pt>
          <cx:pt idx="125549">297</cx:pt>
          <cx:pt idx="125550">310</cx:pt>
          <cx:pt idx="125551">318</cx:pt>
          <cx:pt idx="125552">364</cx:pt>
          <cx:pt idx="125553">411</cx:pt>
          <cx:pt idx="125554">398</cx:pt>
          <cx:pt idx="125555">374</cx:pt>
          <cx:pt idx="125556">376</cx:pt>
          <cx:pt idx="125557">370</cx:pt>
          <cx:pt idx="125558">345</cx:pt>
          <cx:pt idx="125559">369</cx:pt>
          <cx:pt idx="125560">357</cx:pt>
          <cx:pt idx="125561">361</cx:pt>
          <cx:pt idx="125562">347</cx:pt>
          <cx:pt idx="125563">354</cx:pt>
          <cx:pt idx="125564">316</cx:pt>
          <cx:pt idx="125565">186</cx:pt>
          <cx:pt idx="125566">123</cx:pt>
          <cx:pt idx="125567">55</cx:pt>
          <cx:pt idx="125568">34</cx:pt>
          <cx:pt idx="125569">45</cx:pt>
          <cx:pt idx="125570">93</cx:pt>
          <cx:pt idx="125571">104</cx:pt>
          <cx:pt idx="125572">184</cx:pt>
          <cx:pt idx="125573">337</cx:pt>
          <cx:pt idx="125574">335</cx:pt>
          <cx:pt idx="125575">288</cx:pt>
          <cx:pt idx="125576">355</cx:pt>
          <cx:pt idx="125577">379</cx:pt>
          <cx:pt idx="125578">391</cx:pt>
          <cx:pt idx="125579">325</cx:pt>
          <cx:pt idx="125580">314</cx:pt>
          <cx:pt idx="125581">367</cx:pt>
          <cx:pt idx="125582">370</cx:pt>
          <cx:pt idx="125583">379</cx:pt>
          <cx:pt idx="125584">363</cx:pt>
          <cx:pt idx="125585">350</cx:pt>
          <cx:pt idx="125586">310</cx:pt>
          <cx:pt idx="125587">343</cx:pt>
          <cx:pt idx="125588">303</cx:pt>
          <cx:pt idx="125589">190</cx:pt>
          <cx:pt idx="125590">126</cx:pt>
          <cx:pt idx="125591">61</cx:pt>
          <cx:pt idx="125592">29</cx:pt>
          <cx:pt idx="125593">36</cx:pt>
          <cx:pt idx="125594">65</cx:pt>
          <cx:pt idx="125595">89</cx:pt>
          <cx:pt idx="125596">175</cx:pt>
          <cx:pt idx="125597">305</cx:pt>
          <cx:pt idx="125598">315</cx:pt>
          <cx:pt idx="125599">311</cx:pt>
          <cx:pt idx="125600">376</cx:pt>
          <cx:pt idx="125601">399</cx:pt>
          <cx:pt idx="125602">432</cx:pt>
          <cx:pt idx="125603">417</cx:pt>
          <cx:pt idx="125604">381</cx:pt>
          <cx:pt idx="125605">393</cx:pt>
          <cx:pt idx="125606">384</cx:pt>
          <cx:pt idx="125607">394</cx:pt>
          <cx:pt idx="125608">358</cx:pt>
          <cx:pt idx="125609">388</cx:pt>
          <cx:pt idx="125610">340</cx:pt>
          <cx:pt idx="125611">349</cx:pt>
          <cx:pt idx="125612">279</cx:pt>
          <cx:pt idx="125613">164</cx:pt>
          <cx:pt idx="125614">122</cx:pt>
          <cx:pt idx="125615">67</cx:pt>
          <cx:pt idx="125616">41</cx:pt>
          <cx:pt idx="125617">40</cx:pt>
          <cx:pt idx="125618">74</cx:pt>
          <cx:pt idx="125619">112</cx:pt>
          <cx:pt idx="125620">201</cx:pt>
          <cx:pt idx="125621">349</cx:pt>
          <cx:pt idx="125622">320</cx:pt>
          <cx:pt idx="125623">330</cx:pt>
          <cx:pt idx="125624">398</cx:pt>
          <cx:pt idx="125625">414</cx:pt>
          <cx:pt idx="125626">389</cx:pt>
          <cx:pt idx="125627">411</cx:pt>
          <cx:pt idx="125628">363</cx:pt>
          <cx:pt idx="125629">387</cx:pt>
          <cx:pt idx="125630">392</cx:pt>
          <cx:pt idx="125631">386</cx:pt>
          <cx:pt idx="125632">400</cx:pt>
          <cx:pt idx="125633">366</cx:pt>
          <cx:pt idx="125634">321</cx:pt>
          <cx:pt idx="125635">333</cx:pt>
          <cx:pt idx="125636">289</cx:pt>
          <cx:pt idx="125637">200</cx:pt>
          <cx:pt idx="125638">118</cx:pt>
          <cx:pt idx="125639">85</cx:pt>
          <cx:pt idx="125640">45</cx:pt>
          <cx:pt idx="125641">44</cx:pt>
          <cx:pt idx="125642">75</cx:pt>
          <cx:pt idx="125643">124</cx:pt>
          <cx:pt idx="125644">193</cx:pt>
          <cx:pt idx="125645">345</cx:pt>
          <cx:pt idx="125646">345</cx:pt>
          <cx:pt idx="125647">335</cx:pt>
          <cx:pt idx="125648">406</cx:pt>
          <cx:pt idx="125649">439</cx:pt>
          <cx:pt idx="125650">430</cx:pt>
          <cx:pt idx="125651">403</cx:pt>
          <cx:pt idx="125652">385</cx:pt>
          <cx:pt idx="125653">384</cx:pt>
          <cx:pt idx="125654">408</cx:pt>
          <cx:pt idx="125655">414</cx:pt>
          <cx:pt idx="125656">397</cx:pt>
          <cx:pt idx="125657">354</cx:pt>
          <cx:pt idx="125658">350</cx:pt>
          <cx:pt idx="125659">374</cx:pt>
          <cx:pt idx="125660">315</cx:pt>
          <cx:pt idx="125661">209</cx:pt>
          <cx:pt idx="125662">135</cx:pt>
          <cx:pt idx="125663">69</cx:pt>
          <cx:pt idx="125664">44</cx:pt>
          <cx:pt idx="125665">35</cx:pt>
          <cx:pt idx="125666">60</cx:pt>
          <cx:pt idx="125667">110</cx:pt>
          <cx:pt idx="125668">206</cx:pt>
          <cx:pt idx="125669">333</cx:pt>
          <cx:pt idx="125670">336</cx:pt>
          <cx:pt idx="125671">328</cx:pt>
          <cx:pt idx="125672">379</cx:pt>
          <cx:pt idx="125673">406</cx:pt>
          <cx:pt idx="125674">439</cx:pt>
          <cx:pt idx="125675">405</cx:pt>
          <cx:pt idx="125676">404</cx:pt>
          <cx:pt idx="125677">398</cx:pt>
          <cx:pt idx="125678">398</cx:pt>
          <cx:pt idx="125679">379</cx:pt>
          <cx:pt idx="125680">376</cx:pt>
          <cx:pt idx="125681">363</cx:pt>
          <cx:pt idx="125682">308</cx:pt>
          <cx:pt idx="125683">357</cx:pt>
          <cx:pt idx="125684">287</cx:pt>
          <cx:pt idx="125685">186</cx:pt>
          <cx:pt idx="125686">164</cx:pt>
          <cx:pt idx="125687">104</cx:pt>
          <cx:pt idx="125688">58</cx:pt>
          <cx:pt idx="125689">36</cx:pt>
          <cx:pt idx="125690">60</cx:pt>
          <cx:pt idx="125691">109</cx:pt>
          <cx:pt idx="125692">198</cx:pt>
          <cx:pt idx="125693">350</cx:pt>
          <cx:pt idx="125694">344</cx:pt>
          <cx:pt idx="125695">333</cx:pt>
          <cx:pt idx="125696">369</cx:pt>
          <cx:pt idx="125697">430</cx:pt>
          <cx:pt idx="125698">448</cx:pt>
          <cx:pt idx="125699">408</cx:pt>
          <cx:pt idx="125700">403</cx:pt>
          <cx:pt idx="125701">408</cx:pt>
          <cx:pt idx="125702">383</cx:pt>
          <cx:pt idx="125703">401</cx:pt>
          <cx:pt idx="125704">433</cx:pt>
          <cx:pt idx="125705">375</cx:pt>
          <cx:pt idx="125706">347</cx:pt>
          <cx:pt idx="125707">371</cx:pt>
          <cx:pt idx="125708">333</cx:pt>
          <cx:pt idx="125709">216</cx:pt>
          <cx:pt idx="125710">134</cx:pt>
          <cx:pt idx="125711">95</cx:pt>
          <cx:pt idx="125712">61</cx:pt>
          <cx:pt idx="125713">46</cx:pt>
          <cx:pt idx="125714">56</cx:pt>
          <cx:pt idx="125715">106</cx:pt>
          <cx:pt idx="125716">200</cx:pt>
          <cx:pt idx="125717">356</cx:pt>
          <cx:pt idx="125718">350</cx:pt>
          <cx:pt idx="125719">340</cx:pt>
          <cx:pt idx="125720">411</cx:pt>
          <cx:pt idx="125721">439</cx:pt>
          <cx:pt idx="125722">415</cx:pt>
          <cx:pt idx="125723">417</cx:pt>
          <cx:pt idx="125724">384</cx:pt>
          <cx:pt idx="125725">373</cx:pt>
          <cx:pt idx="125726">386</cx:pt>
          <cx:pt idx="125727">395</cx:pt>
          <cx:pt idx="125728">382</cx:pt>
          <cx:pt idx="125729">365</cx:pt>
          <cx:pt idx="125730">308</cx:pt>
          <cx:pt idx="125731">344</cx:pt>
          <cx:pt idx="125732">315</cx:pt>
          <cx:pt idx="125733">196</cx:pt>
          <cx:pt idx="125734">119</cx:pt>
          <cx:pt idx="125735">64</cx:pt>
          <cx:pt idx="125736">32</cx:pt>
          <cx:pt idx="125737">48</cx:pt>
          <cx:pt idx="125738">98</cx:pt>
          <cx:pt idx="125739">131</cx:pt>
          <cx:pt idx="125740">197</cx:pt>
          <cx:pt idx="125741">354</cx:pt>
          <cx:pt idx="125742">349</cx:pt>
          <cx:pt idx="125743">336</cx:pt>
          <cx:pt idx="125744">394</cx:pt>
          <cx:pt idx="125745">398</cx:pt>
          <cx:pt idx="125746">411</cx:pt>
          <cx:pt idx="125747">388</cx:pt>
          <cx:pt idx="125748">354</cx:pt>
          <cx:pt idx="125749">344</cx:pt>
          <cx:pt idx="125750">396</cx:pt>
          <cx:pt idx="125751">376</cx:pt>
          <cx:pt idx="125752">386</cx:pt>
          <cx:pt idx="125753">376</cx:pt>
          <cx:pt idx="125754">315</cx:pt>
          <cx:pt idx="125755">355</cx:pt>
          <cx:pt idx="125756">312</cx:pt>
          <cx:pt idx="125757">208</cx:pt>
          <cx:pt idx="125758">112</cx:pt>
          <cx:pt idx="125759">56</cx:pt>
          <cx:pt idx="125760">40</cx:pt>
          <cx:pt idx="125761">45</cx:pt>
          <cx:pt idx="125762">92</cx:pt>
          <cx:pt idx="125763">111</cx:pt>
          <cx:pt idx="125764">191</cx:pt>
          <cx:pt idx="125765">340</cx:pt>
          <cx:pt idx="125766">327</cx:pt>
          <cx:pt idx="125767">344</cx:pt>
          <cx:pt idx="125768">364</cx:pt>
          <cx:pt idx="125769">387</cx:pt>
          <cx:pt idx="125770">416</cx:pt>
          <cx:pt idx="125771">387</cx:pt>
          <cx:pt idx="125772">358</cx:pt>
          <cx:pt idx="125773">359</cx:pt>
          <cx:pt idx="125774">398</cx:pt>
          <cx:pt idx="125775">413</cx:pt>
          <cx:pt idx="125776">374</cx:pt>
          <cx:pt idx="125777">380</cx:pt>
          <cx:pt idx="125778">355</cx:pt>
          <cx:pt idx="125779">369</cx:pt>
          <cx:pt idx="125780">349</cx:pt>
          <cx:pt idx="125781">231</cx:pt>
          <cx:pt idx="125782">166</cx:pt>
          <cx:pt idx="125783">99</cx:pt>
          <cx:pt idx="125784">47</cx:pt>
          <cx:pt idx="125785">47</cx:pt>
          <cx:pt idx="125786">87</cx:pt>
          <cx:pt idx="125787">123</cx:pt>
          <cx:pt idx="125788">190</cx:pt>
          <cx:pt idx="125789">322</cx:pt>
          <cx:pt idx="125790">365</cx:pt>
          <cx:pt idx="125791">395</cx:pt>
          <cx:pt idx="125792">386</cx:pt>
          <cx:pt idx="125793">447</cx:pt>
          <cx:pt idx="125794">459</cx:pt>
          <cx:pt idx="125795">435</cx:pt>
          <cx:pt idx="125796">393</cx:pt>
          <cx:pt idx="125797">412</cx:pt>
          <cx:pt idx="125798">438</cx:pt>
          <cx:pt idx="125799">447</cx:pt>
          <cx:pt idx="125800">416</cx:pt>
          <cx:pt idx="125801">405</cx:pt>
          <cx:pt idx="125802">352</cx:pt>
          <cx:pt idx="125803">346</cx:pt>
          <cx:pt idx="125804">317</cx:pt>
          <cx:pt idx="125805">231</cx:pt>
          <cx:pt idx="125806">148</cx:pt>
          <cx:pt idx="125807">98</cx:pt>
          <cx:pt idx="125808">48</cx:pt>
          <cx:pt idx="125809">42</cx:pt>
          <cx:pt idx="125810">95</cx:pt>
          <cx:pt idx="125811">135</cx:pt>
          <cx:pt idx="125812">192</cx:pt>
          <cx:pt idx="125813">342</cx:pt>
          <cx:pt idx="125814">363</cx:pt>
          <cx:pt idx="125815">336</cx:pt>
          <cx:pt idx="125816">407</cx:pt>
          <cx:pt idx="125817">456</cx:pt>
          <cx:pt idx="125818">415</cx:pt>
          <cx:pt idx="125819">422</cx:pt>
          <cx:pt idx="125820">385</cx:pt>
          <cx:pt idx="125821">377</cx:pt>
          <cx:pt idx="125822">390</cx:pt>
          <cx:pt idx="125823">409</cx:pt>
          <cx:pt idx="125824">372</cx:pt>
          <cx:pt idx="125825">334</cx:pt>
          <cx:pt idx="125826">327</cx:pt>
          <cx:pt idx="125827">347</cx:pt>
          <cx:pt idx="125828">364</cx:pt>
          <cx:pt idx="125829">245</cx:pt>
          <cx:pt idx="125830">134</cx:pt>
          <cx:pt idx="125831">81</cx:pt>
          <cx:pt idx="125832">37</cx:pt>
          <cx:pt idx="125833">23</cx:pt>
          <cx:pt idx="125834">60</cx:pt>
          <cx:pt idx="125835">118</cx:pt>
          <cx:pt idx="125836">215</cx:pt>
          <cx:pt idx="125837">333</cx:pt>
          <cx:pt idx="125838">353</cx:pt>
          <cx:pt idx="125839">335</cx:pt>
          <cx:pt idx="125840">386</cx:pt>
          <cx:pt idx="125841">415</cx:pt>
          <cx:pt idx="125842">399</cx:pt>
          <cx:pt idx="125843">397</cx:pt>
          <cx:pt idx="125844">372</cx:pt>
          <cx:pt idx="125845">395</cx:pt>
          <cx:pt idx="125846">375</cx:pt>
          <cx:pt idx="125847">392</cx:pt>
          <cx:pt idx="125848">379</cx:pt>
          <cx:pt idx="125849">377</cx:pt>
          <cx:pt idx="125850">316</cx:pt>
          <cx:pt idx="125851">333</cx:pt>
          <cx:pt idx="125852">316</cx:pt>
          <cx:pt idx="125853">180</cx:pt>
          <cx:pt idx="125854">152</cx:pt>
          <cx:pt idx="125855">93</cx:pt>
          <cx:pt idx="125856">42</cx:pt>
          <cx:pt idx="125857">38</cx:pt>
          <cx:pt idx="125858">62</cx:pt>
          <cx:pt idx="125859">104</cx:pt>
          <cx:pt idx="125860">211</cx:pt>
          <cx:pt idx="125861">349</cx:pt>
          <cx:pt idx="125862">340</cx:pt>
          <cx:pt idx="125863">352</cx:pt>
          <cx:pt idx="125864">363</cx:pt>
          <cx:pt idx="125865">421</cx:pt>
          <cx:pt idx="125866">432</cx:pt>
          <cx:pt idx="125867">394</cx:pt>
          <cx:pt idx="125868">397</cx:pt>
          <cx:pt idx="125869">389</cx:pt>
          <cx:pt idx="125870">402</cx:pt>
          <cx:pt idx="125871">407</cx:pt>
          <cx:pt idx="125872">397</cx:pt>
          <cx:pt idx="125873">369</cx:pt>
          <cx:pt idx="125874">339</cx:pt>
          <cx:pt idx="125875">384</cx:pt>
          <cx:pt idx="125876">306</cx:pt>
          <cx:pt idx="125877">195</cx:pt>
          <cx:pt idx="125878">135</cx:pt>
          <cx:pt idx="125879">88</cx:pt>
          <cx:pt idx="125880">61</cx:pt>
          <cx:pt idx="125881">42</cx:pt>
          <cx:pt idx="125882">64</cx:pt>
          <cx:pt idx="125883">106</cx:pt>
          <cx:pt idx="125884">200</cx:pt>
          <cx:pt idx="125885">348</cx:pt>
          <cx:pt idx="125886">346</cx:pt>
          <cx:pt idx="125887">333</cx:pt>
          <cx:pt idx="125888">389</cx:pt>
          <cx:pt idx="125889">453</cx:pt>
          <cx:pt idx="125890">423</cx:pt>
          <cx:pt idx="125891">403</cx:pt>
          <cx:pt idx="125892">390</cx:pt>
          <cx:pt idx="125893">365</cx:pt>
          <cx:pt idx="125894">376</cx:pt>
          <cx:pt idx="125895">399</cx:pt>
          <cx:pt idx="125896">379</cx:pt>
          <cx:pt idx="125897">369</cx:pt>
          <cx:pt idx="125898">314</cx:pt>
          <cx:pt idx="125899">321</cx:pt>
          <cx:pt idx="125900">309</cx:pt>
          <cx:pt idx="125901">198</cx:pt>
          <cx:pt idx="125902">125</cx:pt>
          <cx:pt idx="125903">63</cx:pt>
          <cx:pt idx="125904">41</cx:pt>
          <cx:pt idx="125905">46</cx:pt>
          <cx:pt idx="125906">85</cx:pt>
          <cx:pt idx="125907">132</cx:pt>
          <cx:pt idx="125908">190</cx:pt>
          <cx:pt idx="125909">330</cx:pt>
          <cx:pt idx="125910">359</cx:pt>
          <cx:pt idx="125911">324</cx:pt>
          <cx:pt idx="125912">376</cx:pt>
          <cx:pt idx="125913">426</cx:pt>
          <cx:pt idx="125914">414</cx:pt>
          <cx:pt idx="125915">370</cx:pt>
          <cx:pt idx="125916">355</cx:pt>
          <cx:pt idx="125917">367</cx:pt>
          <cx:pt idx="125918">402</cx:pt>
          <cx:pt idx="125919">392</cx:pt>
          <cx:pt idx="125920">394</cx:pt>
          <cx:pt idx="125921">369</cx:pt>
          <cx:pt idx="125922">321</cx:pt>
          <cx:pt idx="125923">367</cx:pt>
          <cx:pt idx="125924">320</cx:pt>
          <cx:pt idx="125925">193</cx:pt>
          <cx:pt idx="125926">128</cx:pt>
          <cx:pt idx="125927">71</cx:pt>
          <cx:pt idx="125928">41</cx:pt>
          <cx:pt idx="125929">49</cx:pt>
          <cx:pt idx="125930">84</cx:pt>
          <cx:pt idx="125931">103</cx:pt>
          <cx:pt idx="125932">190</cx:pt>
          <cx:pt idx="125933">351</cx:pt>
          <cx:pt idx="125934">348</cx:pt>
          <cx:pt idx="125935">354</cx:pt>
          <cx:pt idx="125936">407</cx:pt>
          <cx:pt idx="125937">419</cx:pt>
          <cx:pt idx="125938">429</cx:pt>
          <cx:pt idx="125939">393</cx:pt>
          <cx:pt idx="125940">380</cx:pt>
          <cx:pt idx="125941">378</cx:pt>
          <cx:pt idx="125942">405</cx:pt>
          <cx:pt idx="125943">396</cx:pt>
          <cx:pt idx="125944">386</cx:pt>
          <cx:pt idx="125945">374</cx:pt>
          <cx:pt idx="125946">329</cx:pt>
          <cx:pt idx="125947">345</cx:pt>
          <cx:pt idx="125948">321</cx:pt>
          <cx:pt idx="125949">210</cx:pt>
          <cx:pt idx="125950">149</cx:pt>
          <cx:pt idx="125951">70</cx:pt>
          <cx:pt idx="125952">28</cx:pt>
          <cx:pt idx="125953">39</cx:pt>
          <cx:pt idx="125954">80</cx:pt>
          <cx:pt idx="125955">121</cx:pt>
          <cx:pt idx="125956">191</cx:pt>
          <cx:pt idx="125957">345</cx:pt>
          <cx:pt idx="125958">340</cx:pt>
          <cx:pt idx="125959">332</cx:pt>
          <cx:pt idx="125960">391</cx:pt>
          <cx:pt idx="125961">418</cx:pt>
          <cx:pt idx="125962">437</cx:pt>
          <cx:pt idx="125963">429</cx:pt>
          <cx:pt idx="125964">371</cx:pt>
          <cx:pt idx="125965">371</cx:pt>
          <cx:pt idx="125966">393</cx:pt>
          <cx:pt idx="125967">401</cx:pt>
          <cx:pt idx="125968">401</cx:pt>
          <cx:pt idx="125969">364</cx:pt>
          <cx:pt idx="125970">298</cx:pt>
          <cx:pt idx="125971">347</cx:pt>
          <cx:pt idx="125972">304</cx:pt>
          <cx:pt idx="125973">201</cx:pt>
          <cx:pt idx="125974">139</cx:pt>
          <cx:pt idx="125975">74</cx:pt>
          <cx:pt idx="125976">36</cx:pt>
          <cx:pt idx="125977">41</cx:pt>
          <cx:pt idx="125978">91</cx:pt>
          <cx:pt idx="125979">120</cx:pt>
          <cx:pt idx="125980">198</cx:pt>
          <cx:pt idx="125981">343</cx:pt>
          <cx:pt idx="125982">334</cx:pt>
          <cx:pt idx="125983">318</cx:pt>
          <cx:pt idx="125984">366</cx:pt>
          <cx:pt idx="125985">418</cx:pt>
          <cx:pt idx="125986">433</cx:pt>
          <cx:pt idx="125987">418</cx:pt>
          <cx:pt idx="125988">397</cx:pt>
          <cx:pt idx="125989">396</cx:pt>
          <cx:pt idx="125990">416</cx:pt>
          <cx:pt idx="125991">429</cx:pt>
          <cx:pt idx="125992">397</cx:pt>
          <cx:pt idx="125993">362</cx:pt>
          <cx:pt idx="125994">339</cx:pt>
          <cx:pt idx="125995">364</cx:pt>
          <cx:pt idx="125996">330</cx:pt>
          <cx:pt idx="125997">225</cx:pt>
          <cx:pt idx="125998">129</cx:pt>
          <cx:pt idx="125999">65</cx:pt>
          <cx:pt idx="126000">37</cx:pt>
          <cx:pt idx="126001">28</cx:pt>
          <cx:pt idx="126002">60</cx:pt>
          <cx:pt idx="126003">118</cx:pt>
          <cx:pt idx="126004">209</cx:pt>
          <cx:pt idx="126005">332</cx:pt>
          <cx:pt idx="126006">345</cx:pt>
          <cx:pt idx="126007">356</cx:pt>
          <cx:pt idx="126008">376</cx:pt>
          <cx:pt idx="126009">425</cx:pt>
          <cx:pt idx="126010">444</cx:pt>
          <cx:pt idx="126011">408</cx:pt>
          <cx:pt idx="126012">387</cx:pt>
          <cx:pt idx="126013">375</cx:pt>
          <cx:pt idx="126014">401</cx:pt>
          <cx:pt idx="126015">399</cx:pt>
          <cx:pt idx="126016">407</cx:pt>
          <cx:pt idx="126017">364</cx:pt>
          <cx:pt idx="126018">349</cx:pt>
          <cx:pt idx="126019">332</cx:pt>
          <cx:pt idx="126020">293</cx:pt>
          <cx:pt idx="126021">197</cx:pt>
          <cx:pt idx="126022">150</cx:pt>
          <cx:pt idx="126023">87</cx:pt>
          <cx:pt idx="126024">55</cx:pt>
          <cx:pt idx="126025">37</cx:pt>
          <cx:pt idx="126026">63</cx:pt>
          <cx:pt idx="126027">97</cx:pt>
          <cx:pt idx="126028">192</cx:pt>
          <cx:pt idx="126029">348</cx:pt>
          <cx:pt idx="126030">329</cx:pt>
          <cx:pt idx="126031">349</cx:pt>
          <cx:pt idx="126032">376</cx:pt>
          <cx:pt idx="126033">422</cx:pt>
          <cx:pt idx="126034">435</cx:pt>
          <cx:pt idx="126035">410</cx:pt>
          <cx:pt idx="126036">388</cx:pt>
          <cx:pt idx="126037">397</cx:pt>
          <cx:pt idx="126038">394</cx:pt>
          <cx:pt idx="126039">374</cx:pt>
          <cx:pt idx="126040">355</cx:pt>
          <cx:pt idx="126041">337</cx:pt>
          <cx:pt idx="126042">343</cx:pt>
          <cx:pt idx="126043">364</cx:pt>
          <cx:pt idx="126044">351</cx:pt>
          <cx:pt idx="126045">234</cx:pt>
          <cx:pt idx="126046">146</cx:pt>
          <cx:pt idx="126047">87</cx:pt>
          <cx:pt idx="126048">68</cx:pt>
          <cx:pt idx="126049">62</cx:pt>
          <cx:pt idx="126050">64</cx:pt>
          <cx:pt idx="126051">101</cx:pt>
          <cx:pt idx="126052">185</cx:pt>
          <cx:pt idx="126053">323</cx:pt>
          <cx:pt idx="126054">338</cx:pt>
          <cx:pt idx="126055">324</cx:pt>
          <cx:pt idx="126056">386</cx:pt>
          <cx:pt idx="126057">402</cx:pt>
          <cx:pt idx="126058">437</cx:pt>
          <cx:pt idx="126059">408</cx:pt>
          <cx:pt idx="126060">366</cx:pt>
          <cx:pt idx="126061">374</cx:pt>
          <cx:pt idx="126062">367</cx:pt>
          <cx:pt idx="126063">377</cx:pt>
          <cx:pt idx="126064">376</cx:pt>
          <cx:pt idx="126065">358</cx:pt>
          <cx:pt idx="126066">320</cx:pt>
          <cx:pt idx="126067">370</cx:pt>
          <cx:pt idx="126068">338</cx:pt>
          <cx:pt idx="126069">233</cx:pt>
          <cx:pt idx="126070">146</cx:pt>
          <cx:pt idx="126071">78</cx:pt>
          <cx:pt idx="126072">28</cx:pt>
          <cx:pt idx="126073">44</cx:pt>
          <cx:pt idx="126074">94</cx:pt>
          <cx:pt idx="126075">137</cx:pt>
          <cx:pt idx="126076">198</cx:pt>
          <cx:pt idx="126077">329</cx:pt>
          <cx:pt idx="126078">350</cx:pt>
          <cx:pt idx="126079">317</cx:pt>
          <cx:pt idx="126080">386</cx:pt>
          <cx:pt idx="126081">408</cx:pt>
          <cx:pt idx="126082">418</cx:pt>
          <cx:pt idx="126083">370</cx:pt>
          <cx:pt idx="126084">326</cx:pt>
          <cx:pt idx="126085">373</cx:pt>
          <cx:pt idx="126086">406</cx:pt>
          <cx:pt idx="126087">379</cx:pt>
          <cx:pt idx="126088">393</cx:pt>
          <cx:pt idx="126089">368</cx:pt>
          <cx:pt idx="126090">324</cx:pt>
          <cx:pt idx="126091">354</cx:pt>
          <cx:pt idx="126092">309</cx:pt>
          <cx:pt idx="126093">216</cx:pt>
          <cx:pt idx="126094">123</cx:pt>
          <cx:pt idx="126095">63</cx:pt>
          <cx:pt idx="126096">37</cx:pt>
          <cx:pt idx="126097">44</cx:pt>
          <cx:pt idx="126098">87</cx:pt>
          <cx:pt idx="126099">111</cx:pt>
          <cx:pt idx="126100">200</cx:pt>
          <cx:pt idx="126101">339</cx:pt>
          <cx:pt idx="126102">356</cx:pt>
          <cx:pt idx="126103">340</cx:pt>
          <cx:pt idx="126104">421</cx:pt>
          <cx:pt idx="126105">414</cx:pt>
          <cx:pt idx="126106">442</cx:pt>
          <cx:pt idx="126107">408</cx:pt>
          <cx:pt idx="126108">418</cx:pt>
          <cx:pt idx="126109">388</cx:pt>
          <cx:pt idx="126110">397</cx:pt>
          <cx:pt idx="126111">395</cx:pt>
          <cx:pt idx="126112">403</cx:pt>
          <cx:pt idx="126113">383</cx:pt>
          <cx:pt idx="126114">323</cx:pt>
          <cx:pt idx="126115">360</cx:pt>
          <cx:pt idx="126116">306</cx:pt>
          <cx:pt idx="126117">205</cx:pt>
          <cx:pt idx="126118">144</cx:pt>
          <cx:pt idx="126119">81</cx:pt>
          <cx:pt idx="126120">47</cx:pt>
          <cx:pt idx="126121">44</cx:pt>
          <cx:pt idx="126122">77</cx:pt>
          <cx:pt idx="126123">123</cx:pt>
          <cx:pt idx="126124">215</cx:pt>
          <cx:pt idx="126125">363</cx:pt>
          <cx:pt idx="126126">335</cx:pt>
          <cx:pt idx="126127">350</cx:pt>
          <cx:pt idx="126128">400</cx:pt>
          <cx:pt idx="126129">451</cx:pt>
          <cx:pt idx="126130">438</cx:pt>
          <cx:pt idx="126131">416</cx:pt>
          <cx:pt idx="126132">390</cx:pt>
          <cx:pt idx="126133">392</cx:pt>
          <cx:pt idx="126134">408</cx:pt>
          <cx:pt idx="126135">389</cx:pt>
          <cx:pt idx="126136">419</cx:pt>
          <cx:pt idx="126137">374</cx:pt>
          <cx:pt idx="126138">322</cx:pt>
          <cx:pt idx="126139">363</cx:pt>
          <cx:pt idx="126140">317</cx:pt>
          <cx:pt idx="126141">209</cx:pt>
          <cx:pt idx="126142">137</cx:pt>
          <cx:pt idx="126143">88</cx:pt>
          <cx:pt idx="126144">48</cx:pt>
          <cx:pt idx="126145">52</cx:pt>
          <cx:pt idx="126146">93</cx:pt>
          <cx:pt idx="126147">129</cx:pt>
          <cx:pt idx="126148">206</cx:pt>
          <cx:pt idx="126149">379</cx:pt>
          <cx:pt idx="126150">359</cx:pt>
          <cx:pt idx="126151">330</cx:pt>
          <cx:pt idx="126152">392</cx:pt>
          <cx:pt idx="126153">439</cx:pt>
          <cx:pt idx="126154">453</cx:pt>
          <cx:pt idx="126155">438</cx:pt>
          <cx:pt idx="126156">395</cx:pt>
          <cx:pt idx="126157">400</cx:pt>
          <cx:pt idx="126158">422</cx:pt>
          <cx:pt idx="126159">451</cx:pt>
          <cx:pt idx="126160">429</cx:pt>
          <cx:pt idx="126161">358</cx:pt>
          <cx:pt idx="126162">357</cx:pt>
          <cx:pt idx="126163">397</cx:pt>
          <cx:pt idx="126164">348</cx:pt>
          <cx:pt idx="126165">240</cx:pt>
          <cx:pt idx="126166">152</cx:pt>
          <cx:pt idx="126167">78</cx:pt>
          <cx:pt idx="126168">45</cx:pt>
          <cx:pt idx="126169">46</cx:pt>
          <cx:pt idx="126170">58</cx:pt>
          <cx:pt idx="126171">129</cx:pt>
          <cx:pt idx="126172">228</cx:pt>
          <cx:pt idx="126173">358</cx:pt>
          <cx:pt idx="126174">351</cx:pt>
          <cx:pt idx="126175">383</cx:pt>
          <cx:pt idx="126176">388</cx:pt>
          <cx:pt idx="126177">404</cx:pt>
          <cx:pt idx="126178">422</cx:pt>
          <cx:pt idx="126179">419</cx:pt>
          <cx:pt idx="126180">374</cx:pt>
          <cx:pt idx="126181">394</cx:pt>
          <cx:pt idx="126182">389</cx:pt>
          <cx:pt idx="126183">393</cx:pt>
          <cx:pt idx="126184">389</cx:pt>
          <cx:pt idx="126185">377</cx:pt>
          <cx:pt idx="126186">342</cx:pt>
          <cx:pt idx="126187">354</cx:pt>
          <cx:pt idx="126188">294</cx:pt>
          <cx:pt idx="126189">197</cx:pt>
          <cx:pt idx="126190">155</cx:pt>
          <cx:pt idx="126191">110</cx:pt>
          <cx:pt idx="126192">67</cx:pt>
          <cx:pt idx="126193">51</cx:pt>
          <cx:pt idx="126194">68</cx:pt>
          <cx:pt idx="126195">112</cx:pt>
          <cx:pt idx="126196">193</cx:pt>
          <cx:pt idx="126197">336</cx:pt>
          <cx:pt idx="126198">338</cx:pt>
          <cx:pt idx="126199">384</cx:pt>
          <cx:pt idx="126200">379</cx:pt>
          <cx:pt idx="126201">417</cx:pt>
          <cx:pt idx="126202">470</cx:pt>
          <cx:pt idx="126203">435</cx:pt>
          <cx:pt idx="126204">388</cx:pt>
          <cx:pt idx="126205">438</cx:pt>
          <cx:pt idx="126206">444</cx:pt>
          <cx:pt idx="126207">429</cx:pt>
          <cx:pt idx="126208">428</cx:pt>
          <cx:pt idx="126209">379</cx:pt>
          <cx:pt idx="126210">338</cx:pt>
          <cx:pt idx="126211">405</cx:pt>
          <cx:pt idx="126212">307</cx:pt>
          <cx:pt idx="126213">190</cx:pt>
          <cx:pt idx="126214">147</cx:pt>
          <cx:pt idx="126215">102</cx:pt>
          <cx:pt idx="126216">71</cx:pt>
          <cx:pt idx="126217">46</cx:pt>
          <cx:pt idx="126218">69</cx:pt>
          <cx:pt idx="126219">96</cx:pt>
          <cx:pt idx="126220">185</cx:pt>
          <cx:pt idx="126221">365</cx:pt>
          <cx:pt idx="126222">362</cx:pt>
          <cx:pt idx="126223">337</cx:pt>
          <cx:pt idx="126224">405</cx:pt>
          <cx:pt idx="126225">432</cx:pt>
          <cx:pt idx="126226">437</cx:pt>
          <cx:pt idx="126227">427</cx:pt>
          <cx:pt idx="126228">377</cx:pt>
          <cx:pt idx="126229">385</cx:pt>
          <cx:pt idx="126230">392</cx:pt>
          <cx:pt idx="126231">398</cx:pt>
          <cx:pt idx="126232">403</cx:pt>
          <cx:pt idx="126233">359</cx:pt>
          <cx:pt idx="126234">349</cx:pt>
          <cx:pt idx="126235">367</cx:pt>
          <cx:pt idx="126236">319</cx:pt>
          <cx:pt idx="126237">219</cx:pt>
          <cx:pt idx="126238">153</cx:pt>
          <cx:pt idx="126239">93</cx:pt>
          <cx:pt idx="126240">37</cx:pt>
          <cx:pt idx="126241">47</cx:pt>
          <cx:pt idx="126242">87</cx:pt>
          <cx:pt idx="126243">140</cx:pt>
          <cx:pt idx="126244">200</cx:pt>
          <cx:pt idx="126245">354</cx:pt>
          <cx:pt idx="126246">360</cx:pt>
          <cx:pt idx="126247">343</cx:pt>
          <cx:pt idx="126248">391</cx:pt>
          <cx:pt idx="126249">428</cx:pt>
          <cx:pt idx="126250">431</cx:pt>
          <cx:pt idx="126251">377</cx:pt>
          <cx:pt idx="126252">362</cx:pt>
          <cx:pt idx="126253">398</cx:pt>
          <cx:pt idx="126254">393</cx:pt>
          <cx:pt idx="126255">383</cx:pt>
          <cx:pt idx="126256">410</cx:pt>
          <cx:pt idx="126257">369</cx:pt>
          <cx:pt idx="126258">354</cx:pt>
          <cx:pt idx="126259">346</cx:pt>
          <cx:pt idx="126260">332</cx:pt>
          <cx:pt idx="126261">232</cx:pt>
          <cx:pt idx="126262">151</cx:pt>
          <cx:pt idx="126263">79</cx:pt>
          <cx:pt idx="126264">37</cx:pt>
          <cx:pt idx="126265">39</cx:pt>
          <cx:pt idx="126266">88</cx:pt>
          <cx:pt idx="126267">110</cx:pt>
          <cx:pt idx="126268">188</cx:pt>
          <cx:pt idx="126269">347</cx:pt>
          <cx:pt idx="126270">348</cx:pt>
          <cx:pt idx="126271">339</cx:pt>
          <cx:pt idx="126272">398</cx:pt>
          <cx:pt idx="126273">424</cx:pt>
          <cx:pt idx="126274">428</cx:pt>
          <cx:pt idx="126275">416</cx:pt>
          <cx:pt idx="126276">402</cx:pt>
          <cx:pt idx="126277">396</cx:pt>
          <cx:pt idx="126278">416</cx:pt>
          <cx:pt idx="126279">428</cx:pt>
          <cx:pt idx="126280">408</cx:pt>
          <cx:pt idx="126281">401</cx:pt>
          <cx:pt idx="126282">351</cx:pt>
          <cx:pt idx="126283">357</cx:pt>
          <cx:pt idx="126284">313</cx:pt>
          <cx:pt idx="126285">231</cx:pt>
          <cx:pt idx="126286">175</cx:pt>
          <cx:pt idx="126287">93</cx:pt>
          <cx:pt idx="126288">51</cx:pt>
          <cx:pt idx="126289">41</cx:pt>
          <cx:pt idx="126290">86</cx:pt>
          <cx:pt idx="126291">124</cx:pt>
          <cx:pt idx="126292">209</cx:pt>
          <cx:pt idx="126293">321</cx:pt>
          <cx:pt idx="126294">342</cx:pt>
          <cx:pt idx="126295">368</cx:pt>
          <cx:pt idx="126296">412</cx:pt>
          <cx:pt idx="126297">440</cx:pt>
          <cx:pt idx="126298">451</cx:pt>
          <cx:pt idx="126299">407</cx:pt>
          <cx:pt idx="126300">378</cx:pt>
          <cx:pt idx="126301">404</cx:pt>
          <cx:pt idx="126302">409</cx:pt>
          <cx:pt idx="126303">411</cx:pt>
          <cx:pt idx="126304">418</cx:pt>
          <cx:pt idx="126305">373</cx:pt>
          <cx:pt idx="126306">340</cx:pt>
          <cx:pt idx="126307">360</cx:pt>
          <cx:pt idx="126308">314</cx:pt>
          <cx:pt idx="126309">198</cx:pt>
          <cx:pt idx="126310">144</cx:pt>
          <cx:pt idx="126311">97</cx:pt>
          <cx:pt idx="126312">52</cx:pt>
          <cx:pt idx="126313">50</cx:pt>
          <cx:pt idx="126314">82</cx:pt>
          <cx:pt idx="126315">130</cx:pt>
          <cx:pt idx="126316">205</cx:pt>
          <cx:pt idx="126317">369</cx:pt>
          <cx:pt idx="126318">371</cx:pt>
          <cx:pt idx="126319">343</cx:pt>
          <cx:pt idx="126320">412</cx:pt>
          <cx:pt idx="126321">450</cx:pt>
          <cx:pt idx="126322">441</cx:pt>
          <cx:pt idx="126323">436</cx:pt>
          <cx:pt idx="126324">383</cx:pt>
          <cx:pt idx="126325">415</cx:pt>
          <cx:pt idx="126326">427</cx:pt>
          <cx:pt idx="126327">416</cx:pt>
          <cx:pt idx="126328">403</cx:pt>
          <cx:pt idx="126329">348</cx:pt>
          <cx:pt idx="126330">347</cx:pt>
          <cx:pt idx="126331">374</cx:pt>
          <cx:pt idx="126332">317</cx:pt>
          <cx:pt idx="126333">214</cx:pt>
          <cx:pt idx="126334">148</cx:pt>
          <cx:pt idx="126335">75</cx:pt>
          <cx:pt idx="126336">49</cx:pt>
          <cx:pt idx="126337">35</cx:pt>
          <cx:pt idx="126338">69</cx:pt>
          <cx:pt idx="126339">130</cx:pt>
          <cx:pt idx="126340">232</cx:pt>
          <cx:pt idx="126341">366</cx:pt>
          <cx:pt idx="126342">376</cx:pt>
          <cx:pt idx="126343">353</cx:pt>
          <cx:pt idx="126344">370</cx:pt>
          <cx:pt idx="126345">423</cx:pt>
          <cx:pt idx="126346">434</cx:pt>
          <cx:pt idx="126347">415</cx:pt>
          <cx:pt idx="126348">372</cx:pt>
          <cx:pt idx="126349">396</cx:pt>
          <cx:pt idx="126350">421</cx:pt>
          <cx:pt idx="126351">408</cx:pt>
          <cx:pt idx="126352">415</cx:pt>
          <cx:pt idx="126353">392</cx:pt>
          <cx:pt idx="126354">342</cx:pt>
          <cx:pt idx="126355">355</cx:pt>
          <cx:pt idx="126356">316</cx:pt>
          <cx:pt idx="126357">193</cx:pt>
          <cx:pt idx="126358">160</cx:pt>
          <cx:pt idx="126359">105</cx:pt>
          <cx:pt idx="126360">62</cx:pt>
          <cx:pt idx="126361">54</cx:pt>
          <cx:pt idx="126362">78</cx:pt>
          <cx:pt idx="126363">117</cx:pt>
          <cx:pt idx="126364">217</cx:pt>
          <cx:pt idx="126365">360</cx:pt>
          <cx:pt idx="126366">352</cx:pt>
          <cx:pt idx="126367">371</cx:pt>
          <cx:pt idx="126368">377</cx:pt>
          <cx:pt idx="126369">423</cx:pt>
          <cx:pt idx="126370">461</cx:pt>
          <cx:pt idx="126371">439</cx:pt>
          <cx:pt idx="126372">422</cx:pt>
          <cx:pt idx="126373">449</cx:pt>
          <cx:pt idx="126374">453</cx:pt>
          <cx:pt idx="126375">451</cx:pt>
          <cx:pt idx="126376">443</cx:pt>
          <cx:pt idx="126377">404</cx:pt>
          <cx:pt idx="126378">366</cx:pt>
          <cx:pt idx="126379">392</cx:pt>
          <cx:pt idx="126380">363</cx:pt>
          <cx:pt idx="126381">232</cx:pt>
          <cx:pt idx="126382">173</cx:pt>
          <cx:pt idx="126383">116</cx:pt>
          <cx:pt idx="126384">62</cx:pt>
          <cx:pt idx="126385">46</cx:pt>
          <cx:pt idx="126386">70</cx:pt>
          <cx:pt idx="126387">109</cx:pt>
          <cx:pt idx="126388">202</cx:pt>
          <cx:pt idx="126389">354</cx:pt>
          <cx:pt idx="126390">381</cx:pt>
          <cx:pt idx="126391">342</cx:pt>
          <cx:pt idx="126392">374</cx:pt>
          <cx:pt idx="126393">448</cx:pt>
          <cx:pt idx="126394">441</cx:pt>
          <cx:pt idx="126395">424</cx:pt>
          <cx:pt idx="126396">366</cx:pt>
          <cx:pt idx="126397">367</cx:pt>
          <cx:pt idx="126398">350</cx:pt>
          <cx:pt idx="126399">383</cx:pt>
          <cx:pt idx="126400">406</cx:pt>
          <cx:pt idx="126401">372</cx:pt>
          <cx:pt idx="126402">333</cx:pt>
          <cx:pt idx="126403">361</cx:pt>
          <cx:pt idx="126404">348</cx:pt>
          <cx:pt idx="126405">266</cx:pt>
          <cx:pt idx="126406">161</cx:pt>
          <cx:pt idx="126407">108</cx:pt>
          <cx:pt idx="126408">60</cx:pt>
          <cx:pt idx="126409">46</cx:pt>
          <cx:pt idx="126410">85</cx:pt>
          <cx:pt idx="126411">142</cx:pt>
          <cx:pt idx="126412">225</cx:pt>
          <cx:pt idx="126413">352</cx:pt>
          <cx:pt idx="126414">379</cx:pt>
          <cx:pt idx="126415">352</cx:pt>
          <cx:pt idx="126416">396</cx:pt>
          <cx:pt idx="126417">444</cx:pt>
          <cx:pt idx="126418">458</cx:pt>
          <cx:pt idx="126419">397</cx:pt>
          <cx:pt idx="126420">367</cx:pt>
          <cx:pt idx="126421">393</cx:pt>
          <cx:pt idx="126422">425</cx:pt>
          <cx:pt idx="126423">413</cx:pt>
          <cx:pt idx="126424">396</cx:pt>
          <cx:pt idx="126425">381</cx:pt>
          <cx:pt idx="126426">330</cx:pt>
          <cx:pt idx="126427">358</cx:pt>
          <cx:pt idx="126428">318</cx:pt>
          <cx:pt idx="126429">254</cx:pt>
          <cx:pt idx="126430">174</cx:pt>
          <cx:pt idx="126431">92</cx:pt>
          <cx:pt idx="126432">52</cx:pt>
          <cx:pt idx="126433">46</cx:pt>
          <cx:pt idx="126434">85</cx:pt>
          <cx:pt idx="126435">124</cx:pt>
          <cx:pt idx="126436">201</cx:pt>
          <cx:pt idx="126437">361</cx:pt>
          <cx:pt idx="126438">387</cx:pt>
          <cx:pt idx="126439">369</cx:pt>
          <cx:pt idx="126440">406</cx:pt>
          <cx:pt idx="126441">458</cx:pt>
          <cx:pt idx="126442">455</cx:pt>
          <cx:pt idx="126443">435</cx:pt>
          <cx:pt idx="126444">395</cx:pt>
          <cx:pt idx="126445">391</cx:pt>
          <cx:pt idx="126446">414</cx:pt>
          <cx:pt idx="126447">410</cx:pt>
          <cx:pt idx="126448">406</cx:pt>
          <cx:pt idx="126449">387</cx:pt>
          <cx:pt idx="126450">342</cx:pt>
          <cx:pt idx="126451">348</cx:pt>
          <cx:pt idx="126452">336</cx:pt>
          <cx:pt idx="126453">220</cx:pt>
          <cx:pt idx="126454">150</cx:pt>
          <cx:pt idx="126455">106</cx:pt>
          <cx:pt idx="126456">50</cx:pt>
          <cx:pt idx="126457">35</cx:pt>
          <cx:pt idx="126458">87</cx:pt>
          <cx:pt idx="126459">134</cx:pt>
          <cx:pt idx="126460">234</cx:pt>
          <cx:pt idx="126461">380</cx:pt>
          <cx:pt idx="126462">346</cx:pt>
          <cx:pt idx="126463">357</cx:pt>
          <cx:pt idx="126464">419</cx:pt>
          <cx:pt idx="126465">446</cx:pt>
          <cx:pt idx="126466">452</cx:pt>
          <cx:pt idx="126467">434</cx:pt>
          <cx:pt idx="126468">360</cx:pt>
          <cx:pt idx="126469">416</cx:pt>
          <cx:pt idx="126470">416</cx:pt>
          <cx:pt idx="126471">414</cx:pt>
          <cx:pt idx="126472">413</cx:pt>
          <cx:pt idx="126473">405</cx:pt>
          <cx:pt idx="126474">330</cx:pt>
          <cx:pt idx="126475">362</cx:pt>
          <cx:pt idx="126476">318</cx:pt>
          <cx:pt idx="126477">243</cx:pt>
          <cx:pt idx="126478">174</cx:pt>
          <cx:pt idx="126479">94</cx:pt>
          <cx:pt idx="126480">58</cx:pt>
          <cx:pt idx="126481">57</cx:pt>
          <cx:pt idx="126482">91</cx:pt>
          <cx:pt idx="126483">126</cx:pt>
          <cx:pt idx="126484">209</cx:pt>
          <cx:pt idx="126485">361</cx:pt>
          <cx:pt idx="126486">346</cx:pt>
          <cx:pt idx="126487">333</cx:pt>
          <cx:pt idx="126488">394</cx:pt>
          <cx:pt idx="126489">412</cx:pt>
          <cx:pt idx="126490">457</cx:pt>
          <cx:pt idx="126491">436</cx:pt>
          <cx:pt idx="126492">404</cx:pt>
          <cx:pt idx="126493">407</cx:pt>
          <cx:pt idx="126494">424</cx:pt>
          <cx:pt idx="126495">432</cx:pt>
          <cx:pt idx="126496">403</cx:pt>
          <cx:pt idx="126497">364</cx:pt>
          <cx:pt idx="126498">331</cx:pt>
          <cx:pt idx="126499">350</cx:pt>
          <cx:pt idx="126500">350</cx:pt>
          <cx:pt idx="126501">281</cx:pt>
          <cx:pt idx="126502">201</cx:pt>
          <cx:pt idx="126503">115</cx:pt>
          <cx:pt idx="126504">72</cx:pt>
          <cx:pt idx="126505">49</cx:pt>
          <cx:pt idx="126506">70</cx:pt>
          <cx:pt idx="126507">127</cx:pt>
          <cx:pt idx="126508">224</cx:pt>
          <cx:pt idx="126509">331</cx:pt>
          <cx:pt idx="126510">348</cx:pt>
          <cx:pt idx="126511">336</cx:pt>
          <cx:pt idx="126512">404</cx:pt>
          <cx:pt idx="126513">449</cx:pt>
          <cx:pt idx="126514">447</cx:pt>
          <cx:pt idx="126515">450</cx:pt>
          <cx:pt idx="126516">365</cx:pt>
          <cx:pt idx="126517">402</cx:pt>
          <cx:pt idx="126518">391</cx:pt>
          <cx:pt idx="126519">414</cx:pt>
          <cx:pt idx="126520">425</cx:pt>
          <cx:pt idx="126521">373</cx:pt>
          <cx:pt idx="126522">338</cx:pt>
          <cx:pt idx="126523">358</cx:pt>
          <cx:pt idx="126524">326</cx:pt>
          <cx:pt idx="126525">220</cx:pt>
          <cx:pt idx="126526">158</cx:pt>
          <cx:pt idx="126527">114</cx:pt>
          <cx:pt idx="126528">59</cx:pt>
          <cx:pt idx="126529">51</cx:pt>
          <cx:pt idx="126530">71</cx:pt>
          <cx:pt idx="126531">121</cx:pt>
          <cx:pt idx="126532">200</cx:pt>
          <cx:pt idx="126533">355</cx:pt>
          <cx:pt idx="126534">359</cx:pt>
          <cx:pt idx="126535">375</cx:pt>
          <cx:pt idx="126536">397</cx:pt>
          <cx:pt idx="126537">420</cx:pt>
          <cx:pt idx="126538">469</cx:pt>
          <cx:pt idx="126539">435</cx:pt>
          <cx:pt idx="126540">402</cx:pt>
          <cx:pt idx="126541">423</cx:pt>
          <cx:pt idx="126542">425</cx:pt>
          <cx:pt idx="126543">417</cx:pt>
          <cx:pt idx="126544">443</cx:pt>
          <cx:pt idx="126545">399</cx:pt>
          <cx:pt idx="126546">364</cx:pt>
          <cx:pt idx="126547">375</cx:pt>
          <cx:pt idx="126548">320</cx:pt>
          <cx:pt idx="126549">211</cx:pt>
          <cx:pt idx="126550">152</cx:pt>
          <cx:pt idx="126551">101</cx:pt>
          <cx:pt idx="126552">80</cx:pt>
          <cx:pt idx="126553">52</cx:pt>
          <cx:pt idx="126554">83</cx:pt>
          <cx:pt idx="126555">116</cx:pt>
          <cx:pt idx="126556">199</cx:pt>
          <cx:pt idx="126557">381</cx:pt>
          <cx:pt idx="126558">352</cx:pt>
          <cx:pt idx="126559">358</cx:pt>
          <cx:pt idx="126560">413</cx:pt>
          <cx:pt idx="126561">447</cx:pt>
          <cx:pt idx="126562">471</cx:pt>
          <cx:pt idx="126563">471</cx:pt>
          <cx:pt idx="126564">444</cx:pt>
          <cx:pt idx="126565">386</cx:pt>
          <cx:pt idx="126566">399</cx:pt>
          <cx:pt idx="126567">425</cx:pt>
          <cx:pt idx="126568">399</cx:pt>
          <cx:pt idx="126569">356</cx:pt>
          <cx:pt idx="126570">335</cx:pt>
          <cx:pt idx="126571">354</cx:pt>
          <cx:pt idx="126572">344</cx:pt>
          <cx:pt idx="126573">263</cx:pt>
          <cx:pt idx="126574">165</cx:pt>
          <cx:pt idx="126575">106</cx:pt>
          <cx:pt idx="126576">61</cx:pt>
          <cx:pt idx="126577">58</cx:pt>
          <cx:pt idx="126578">99</cx:pt>
          <cx:pt idx="126579">141</cx:pt>
          <cx:pt idx="126580">218</cx:pt>
          <cx:pt idx="126581">342</cx:pt>
          <cx:pt idx="126582">366</cx:pt>
          <cx:pt idx="126583">363</cx:pt>
          <cx:pt idx="126584">404</cx:pt>
          <cx:pt idx="126585">453</cx:pt>
          <cx:pt idx="126586">430</cx:pt>
          <cx:pt idx="126587">403</cx:pt>
          <cx:pt idx="126588">389</cx:pt>
          <cx:pt idx="126589">428</cx:pt>
          <cx:pt idx="126590">426</cx:pt>
          <cx:pt idx="126591">423</cx:pt>
          <cx:pt idx="126592">400</cx:pt>
          <cx:pt idx="126593">387</cx:pt>
          <cx:pt idx="126594">340</cx:pt>
          <cx:pt idx="126595">378</cx:pt>
          <cx:pt idx="126596">340</cx:pt>
          <cx:pt idx="126597">221</cx:pt>
          <cx:pt idx="126598">150</cx:pt>
          <cx:pt idx="126599">107</cx:pt>
          <cx:pt idx="126600">68</cx:pt>
          <cx:pt idx="126601">66</cx:pt>
          <cx:pt idx="126602">91</cx:pt>
          <cx:pt idx="126603">133</cx:pt>
          <cx:pt idx="126604">229</cx:pt>
          <cx:pt idx="126605">348</cx:pt>
          <cx:pt idx="126606">376</cx:pt>
          <cx:pt idx="126607">386</cx:pt>
          <cx:pt idx="126608">409</cx:pt>
          <cx:pt idx="126609">462</cx:pt>
          <cx:pt idx="126610">450</cx:pt>
          <cx:pt idx="126611">429</cx:pt>
          <cx:pt idx="126612">411</cx:pt>
          <cx:pt idx="126613">397</cx:pt>
          <cx:pt idx="126614">395</cx:pt>
          <cx:pt idx="126615">435</cx:pt>
          <cx:pt idx="126616">387</cx:pt>
          <cx:pt idx="126617">378</cx:pt>
          <cx:pt idx="126618">360</cx:pt>
          <cx:pt idx="126619">348</cx:pt>
          <cx:pt idx="126620">322</cx:pt>
          <cx:pt idx="126621">250</cx:pt>
          <cx:pt idx="126622">189</cx:pt>
          <cx:pt idx="126623">140</cx:pt>
          <cx:pt idx="126624">77</cx:pt>
          <cx:pt idx="126625">58</cx:pt>
          <cx:pt idx="126626">92</cx:pt>
          <cx:pt idx="126627">130</cx:pt>
          <cx:pt idx="126628">225</cx:pt>
          <cx:pt idx="126629">360</cx:pt>
          <cx:pt idx="126630">379</cx:pt>
          <cx:pt idx="126631">370</cx:pt>
          <cx:pt idx="126632">411</cx:pt>
          <cx:pt idx="126633">427</cx:pt>
          <cx:pt idx="126634">448</cx:pt>
          <cx:pt idx="126635">450</cx:pt>
          <cx:pt idx="126636">411</cx:pt>
          <cx:pt idx="126637">413</cx:pt>
          <cx:pt idx="126638">416</cx:pt>
          <cx:pt idx="126639">426</cx:pt>
          <cx:pt idx="126640">429</cx:pt>
          <cx:pt idx="126641">424</cx:pt>
          <cx:pt idx="126642">359</cx:pt>
          <cx:pt idx="126643">391</cx:pt>
          <cx:pt idx="126644">366</cx:pt>
          <cx:pt idx="126645">236</cx:pt>
          <cx:pt idx="126646">165</cx:pt>
          <cx:pt idx="126647">108</cx:pt>
          <cx:pt idx="126648">54</cx:pt>
          <cx:pt idx="126649">58</cx:pt>
          <cx:pt idx="126650">101</cx:pt>
          <cx:pt idx="126651">146</cx:pt>
          <cx:pt idx="126652">213</cx:pt>
          <cx:pt idx="126653">367</cx:pt>
          <cx:pt idx="126654">383</cx:pt>
          <cx:pt idx="126655">359</cx:pt>
          <cx:pt idx="126656">409</cx:pt>
          <cx:pt idx="126657">438</cx:pt>
          <cx:pt idx="126658">465</cx:pt>
          <cx:pt idx="126659">435</cx:pt>
          <cx:pt idx="126660">434</cx:pt>
          <cx:pt idx="126661">396</cx:pt>
          <cx:pt idx="126662">442</cx:pt>
          <cx:pt idx="126663">437</cx:pt>
          <cx:pt idx="126664">452</cx:pt>
          <cx:pt idx="126665">410</cx:pt>
          <cx:pt idx="126666">347</cx:pt>
          <cx:pt idx="126667">400</cx:pt>
          <cx:pt idx="126668">346</cx:pt>
          <cx:pt idx="126669">241</cx:pt>
          <cx:pt idx="126670">180</cx:pt>
          <cx:pt idx="126671">85</cx:pt>
          <cx:pt idx="126672">51</cx:pt>
          <cx:pt idx="126673">41</cx:pt>
          <cx:pt idx="126674">74</cx:pt>
          <cx:pt idx="126675">128</cx:pt>
          <cx:pt idx="126676">221</cx:pt>
          <cx:pt idx="126677">353</cx:pt>
          <cx:pt idx="126678">353</cx:pt>
          <cx:pt idx="126679">391</cx:pt>
          <cx:pt idx="126680">419</cx:pt>
          <cx:pt idx="126681">410</cx:pt>
          <cx:pt idx="126682">462</cx:pt>
          <cx:pt idx="126683">464</cx:pt>
          <cx:pt idx="126684">397</cx:pt>
          <cx:pt idx="126685">401</cx:pt>
          <cx:pt idx="126686">417</cx:pt>
          <cx:pt idx="126687">423</cx:pt>
          <cx:pt idx="126688">408</cx:pt>
          <cx:pt idx="126689">381</cx:pt>
          <cx:pt idx="126690">351</cx:pt>
          <cx:pt idx="126691">346</cx:pt>
          <cx:pt idx="126692">319</cx:pt>
          <cx:pt idx="126693">210</cx:pt>
          <cx:pt idx="126694">161</cx:pt>
          <cx:pt idx="126695">135</cx:pt>
          <cx:pt idx="126696">80</cx:pt>
          <cx:pt idx="126697">52</cx:pt>
          <cx:pt idx="126698">74</cx:pt>
          <cx:pt idx="126699">115</cx:pt>
          <cx:pt idx="126700">206</cx:pt>
          <cx:pt idx="126701">351</cx:pt>
          <cx:pt idx="126702">379</cx:pt>
          <cx:pt idx="126703">389</cx:pt>
          <cx:pt idx="126704">366</cx:pt>
          <cx:pt idx="126705">435</cx:pt>
          <cx:pt idx="126706">477</cx:pt>
          <cx:pt idx="126707">420</cx:pt>
          <cx:pt idx="126708">407</cx:pt>
          <cx:pt idx="126709">433</cx:pt>
          <cx:pt idx="126710">436</cx:pt>
          <cx:pt idx="126711">427</cx:pt>
          <cx:pt idx="126712">453</cx:pt>
          <cx:pt idx="126713">399</cx:pt>
          <cx:pt idx="126714">367</cx:pt>
          <cx:pt idx="126715">381</cx:pt>
          <cx:pt idx="126716">325</cx:pt>
          <cx:pt idx="126717">222</cx:pt>
          <cx:pt idx="126718">150</cx:pt>
          <cx:pt idx="126719">106</cx:pt>
          <cx:pt idx="126720">84</cx:pt>
          <cx:pt idx="126721">63</cx:pt>
          <cx:pt idx="126722">83</cx:pt>
          <cx:pt idx="126723">118</cx:pt>
          <cx:pt idx="126724">218</cx:pt>
          <cx:pt idx="126725">370</cx:pt>
          <cx:pt idx="126726">372</cx:pt>
          <cx:pt idx="126727">343</cx:pt>
          <cx:pt idx="126728">411</cx:pt>
          <cx:pt idx="126729">497</cx:pt>
          <cx:pt idx="126730">458</cx:pt>
          <cx:pt idx="126731">423</cx:pt>
          <cx:pt idx="126732">395</cx:pt>
          <cx:pt idx="126733">395</cx:pt>
          <cx:pt idx="126734">401</cx:pt>
          <cx:pt idx="126735">428</cx:pt>
          <cx:pt idx="126736">446</cx:pt>
          <cx:pt idx="126737">388</cx:pt>
          <cx:pt idx="126738">371</cx:pt>
          <cx:pt idx="126739">363</cx:pt>
          <cx:pt idx="126740">324</cx:pt>
          <cx:pt idx="126741">235</cx:pt>
          <cx:pt idx="126742">162</cx:pt>
          <cx:pt idx="126743">100</cx:pt>
          <cx:pt idx="126744">61</cx:pt>
          <cx:pt idx="126745">57</cx:pt>
          <cx:pt idx="126746">107</cx:pt>
          <cx:pt idx="126747">139</cx:pt>
          <cx:pt idx="126748">214</cx:pt>
          <cx:pt idx="126749">384</cx:pt>
          <cx:pt idx="126750">380</cx:pt>
          <cx:pt idx="126751">348</cx:pt>
          <cx:pt idx="126752">416</cx:pt>
          <cx:pt idx="126753">443</cx:pt>
          <cx:pt idx="126754">438</cx:pt>
          <cx:pt idx="126755">414</cx:pt>
          <cx:pt idx="126756">378</cx:pt>
          <cx:pt idx="126757">389</cx:pt>
          <cx:pt idx="126758">417</cx:pt>
          <cx:pt idx="126759">417</cx:pt>
          <cx:pt idx="126760">400</cx:pt>
          <cx:pt idx="126761">375</cx:pt>
          <cx:pt idx="126762">371</cx:pt>
          <cx:pt idx="126763">383</cx:pt>
          <cx:pt idx="126764">338</cx:pt>
          <cx:pt idx="126765">232</cx:pt>
          <cx:pt idx="126766">167</cx:pt>
          <cx:pt idx="126767">94</cx:pt>
          <cx:pt idx="126768">33</cx:pt>
          <cx:pt idx="126769">40</cx:pt>
          <cx:pt idx="126770">100</cx:pt>
          <cx:pt idx="126771">121</cx:pt>
          <cx:pt idx="126772">202</cx:pt>
          <cx:pt idx="126773">367</cx:pt>
          <cx:pt idx="126774">344</cx:pt>
          <cx:pt idx="126775">365</cx:pt>
          <cx:pt idx="126776">430</cx:pt>
          <cx:pt idx="126777">471</cx:pt>
          <cx:pt idx="126778">463</cx:pt>
          <cx:pt idx="126779">437</cx:pt>
          <cx:pt idx="126780">407</cx:pt>
          <cx:pt idx="126781">393</cx:pt>
          <cx:pt idx="126782">398</cx:pt>
          <cx:pt idx="126783">428</cx:pt>
          <cx:pt idx="126784">400</cx:pt>
          <cx:pt idx="126785">362</cx:pt>
          <cx:pt idx="126786">358</cx:pt>
          <cx:pt idx="126787">370</cx:pt>
          <cx:pt idx="126788">326</cx:pt>
          <cx:pt idx="126789">276</cx:pt>
          <cx:pt idx="126790">193</cx:pt>
          <cx:pt idx="126791">132</cx:pt>
          <cx:pt idx="126792">91</cx:pt>
          <cx:pt idx="126793">51</cx:pt>
          <cx:pt idx="126794">94</cx:pt>
          <cx:pt idx="126795">140</cx:pt>
          <cx:pt idx="126796">207</cx:pt>
          <cx:pt idx="126797">361</cx:pt>
          <cx:pt idx="126798">372</cx:pt>
          <cx:pt idx="126799">359</cx:pt>
          <cx:pt idx="126800">418</cx:pt>
          <cx:pt idx="126801">460</cx:pt>
          <cx:pt idx="126802">451</cx:pt>
          <cx:pt idx="126803">447</cx:pt>
          <cx:pt idx="126804">377</cx:pt>
          <cx:pt idx="126805">368</cx:pt>
          <cx:pt idx="126806">389</cx:pt>
          <cx:pt idx="126807">380</cx:pt>
          <cx:pt idx="126808">389</cx:pt>
          <cx:pt idx="126809">376</cx:pt>
          <cx:pt idx="126810">343</cx:pt>
          <cx:pt idx="126811">387</cx:pt>
          <cx:pt idx="126812">347</cx:pt>
          <cx:pt idx="126813">251</cx:pt>
          <cx:pt idx="126814">156</cx:pt>
          <cx:pt idx="126815">118</cx:pt>
          <cx:pt idx="126816">68</cx:pt>
          <cx:pt idx="126817">60</cx:pt>
          <cx:pt idx="126818">103</cx:pt>
          <cx:pt idx="126819">136</cx:pt>
          <cx:pt idx="126820">223</cx:pt>
          <cx:pt idx="126821">365</cx:pt>
          <cx:pt idx="126822">369</cx:pt>
          <cx:pt idx="126823">331</cx:pt>
          <cx:pt idx="126824">393</cx:pt>
          <cx:pt idx="126825">432</cx:pt>
          <cx:pt idx="126826">456</cx:pt>
          <cx:pt idx="126827">426</cx:pt>
          <cx:pt idx="126828">382</cx:pt>
          <cx:pt idx="126829">405</cx:pt>
          <cx:pt idx="126830">416</cx:pt>
          <cx:pt idx="126831">432</cx:pt>
          <cx:pt idx="126832">426</cx:pt>
          <cx:pt idx="126833">389</cx:pt>
          <cx:pt idx="126834">345</cx:pt>
          <cx:pt idx="126835">380</cx:pt>
          <cx:pt idx="126836">332</cx:pt>
          <cx:pt idx="126837">255</cx:pt>
          <cx:pt idx="126838">176</cx:pt>
          <cx:pt idx="126839">109</cx:pt>
          <cx:pt idx="126840">66</cx:pt>
          <cx:pt idx="126841">40</cx:pt>
          <cx:pt idx="126842">82</cx:pt>
          <cx:pt idx="126843">144</cx:pt>
          <cx:pt idx="126844">239</cx:pt>
          <cx:pt idx="126845">366</cx:pt>
          <cx:pt idx="126846">361</cx:pt>
          <cx:pt idx="126847">367</cx:pt>
          <cx:pt idx="126848">390</cx:pt>
          <cx:pt idx="126849">414</cx:pt>
          <cx:pt idx="126850">437</cx:pt>
          <cx:pt idx="126851">439</cx:pt>
          <cx:pt idx="126852">381</cx:pt>
          <cx:pt idx="126853">377</cx:pt>
          <cx:pt idx="126854">404</cx:pt>
          <cx:pt idx="126855">399</cx:pt>
          <cx:pt idx="126856">379</cx:pt>
          <cx:pt idx="126857">371</cx:pt>
          <cx:pt idx="126858">344</cx:pt>
          <cx:pt idx="126859">316</cx:pt>
          <cx:pt idx="126860">323</cx:pt>
          <cx:pt idx="126861">229</cx:pt>
          <cx:pt idx="126862">174</cx:pt>
          <cx:pt idx="126863">137</cx:pt>
          <cx:pt idx="126864">93</cx:pt>
          <cx:pt idx="126865">57</cx:pt>
          <cx:pt idx="126866">87</cx:pt>
          <cx:pt idx="126867">132</cx:pt>
          <cx:pt idx="126868">212</cx:pt>
          <cx:pt idx="126869">363</cx:pt>
          <cx:pt idx="126870">349</cx:pt>
          <cx:pt idx="126871">363</cx:pt>
          <cx:pt idx="126872">379</cx:pt>
          <cx:pt idx="126873">415</cx:pt>
          <cx:pt idx="126874">445</cx:pt>
          <cx:pt idx="126875">454</cx:pt>
          <cx:pt idx="126876">418</cx:pt>
          <cx:pt idx="126877">423</cx:pt>
          <cx:pt idx="126878">420</cx:pt>
          <cx:pt idx="126879">433</cx:pt>
          <cx:pt idx="126880">463</cx:pt>
          <cx:pt idx="126881">390</cx:pt>
          <cx:pt idx="126882">338</cx:pt>
          <cx:pt idx="126883">408</cx:pt>
          <cx:pt idx="126884">342</cx:pt>
          <cx:pt idx="126885">230</cx:pt>
          <cx:pt idx="126886">147</cx:pt>
          <cx:pt idx="126887">99</cx:pt>
          <cx:pt idx="126888">77</cx:pt>
          <cx:pt idx="126889">68</cx:pt>
          <cx:pt idx="126890">85</cx:pt>
          <cx:pt idx="126891">124</cx:pt>
          <cx:pt idx="126892">232</cx:pt>
          <cx:pt idx="126893">377</cx:pt>
          <cx:pt idx="126894">367</cx:pt>
          <cx:pt idx="126895">354</cx:pt>
          <cx:pt idx="126896">407</cx:pt>
          <cx:pt idx="126897">440</cx:pt>
          <cx:pt idx="126898">443</cx:pt>
          <cx:pt idx="126899">422</cx:pt>
          <cx:pt idx="126900">403</cx:pt>
          <cx:pt idx="126901">378</cx:pt>
          <cx:pt idx="126902">407</cx:pt>
          <cx:pt idx="126903">421</cx:pt>
          <cx:pt idx="126904">423</cx:pt>
          <cx:pt idx="126905">393</cx:pt>
          <cx:pt idx="126906">359</cx:pt>
          <cx:pt idx="126907">372</cx:pt>
          <cx:pt idx="126908">324</cx:pt>
          <cx:pt idx="126909">234</cx:pt>
          <cx:pt idx="126910">168</cx:pt>
          <cx:pt idx="126911">96</cx:pt>
          <cx:pt idx="126912">62</cx:pt>
          <cx:pt idx="126913">48</cx:pt>
          <cx:pt idx="126914">100</cx:pt>
          <cx:pt idx="126915">151</cx:pt>
          <cx:pt idx="126916">204</cx:pt>
          <cx:pt idx="126917">377</cx:pt>
          <cx:pt idx="126918">389</cx:pt>
          <cx:pt idx="126919">357</cx:pt>
          <cx:pt idx="126920">377</cx:pt>
          <cx:pt idx="126921">453</cx:pt>
          <cx:pt idx="126922">450</cx:pt>
          <cx:pt idx="126923">408</cx:pt>
          <cx:pt idx="126924">359</cx:pt>
          <cx:pt idx="126925">385</cx:pt>
          <cx:pt idx="126926">405</cx:pt>
          <cx:pt idx="126927">428</cx:pt>
          <cx:pt idx="126928">396</cx:pt>
          <cx:pt idx="126929">391</cx:pt>
          <cx:pt idx="126930">352</cx:pt>
          <cx:pt idx="126931">374</cx:pt>
          <cx:pt idx="126932">318</cx:pt>
          <cx:pt idx="126933">219</cx:pt>
          <cx:pt idx="126934">168</cx:pt>
          <cx:pt idx="126935">96</cx:pt>
          <cx:pt idx="126936">63</cx:pt>
          <cx:pt idx="126937">47</cx:pt>
          <cx:pt idx="126938">91</cx:pt>
          <cx:pt idx="126939">131</cx:pt>
          <cx:pt idx="126940">199</cx:pt>
          <cx:pt idx="126941">372</cx:pt>
          <cx:pt idx="126942">379</cx:pt>
          <cx:pt idx="126943">365</cx:pt>
          <cx:pt idx="126944">414</cx:pt>
          <cx:pt idx="126945">443</cx:pt>
          <cx:pt idx="126946">457</cx:pt>
          <cx:pt idx="126947">435</cx:pt>
          <cx:pt idx="126948">418</cx:pt>
          <cx:pt idx="126949">385</cx:pt>
          <cx:pt idx="126950">442</cx:pt>
          <cx:pt idx="126951">445</cx:pt>
          <cx:pt idx="126952">438</cx:pt>
          <cx:pt idx="126953">396</cx:pt>
          <cx:pt idx="126954">370</cx:pt>
          <cx:pt idx="126955">378</cx:pt>
          <cx:pt idx="126956">331</cx:pt>
          <cx:pt idx="126957">241</cx:pt>
          <cx:pt idx="126958">182</cx:pt>
          <cx:pt idx="126959">111</cx:pt>
          <cx:pt idx="126960">65</cx:pt>
          <cx:pt idx="126961">45</cx:pt>
          <cx:pt idx="126962">98</cx:pt>
          <cx:pt idx="126963">132</cx:pt>
          <cx:pt idx="126964">203</cx:pt>
          <cx:pt idx="126965">367</cx:pt>
          <cx:pt idx="126966">385</cx:pt>
          <cx:pt idx="126967">390</cx:pt>
          <cx:pt idx="126968">420</cx:pt>
          <cx:pt idx="126969">432</cx:pt>
          <cx:pt idx="126970">455</cx:pt>
          <cx:pt idx="126971">441</cx:pt>
          <cx:pt idx="126972">407</cx:pt>
          <cx:pt idx="126973">388</cx:pt>
          <cx:pt idx="126974">392</cx:pt>
          <cx:pt idx="126975">413</cx:pt>
          <cx:pt idx="126976">415</cx:pt>
          <cx:pt idx="126977">402</cx:pt>
          <cx:pt idx="126978">350</cx:pt>
          <cx:pt idx="126979">375</cx:pt>
          <cx:pt idx="126980">339</cx:pt>
          <cx:pt idx="126981">267</cx:pt>
          <cx:pt idx="126982">169</cx:pt>
          <cx:pt idx="126983">105</cx:pt>
          <cx:pt idx="126984">64</cx:pt>
          <cx:pt idx="126985">54</cx:pt>
          <cx:pt idx="126986">85</cx:pt>
          <cx:pt idx="126987">134</cx:pt>
          <cx:pt idx="126988">217</cx:pt>
          <cx:pt idx="126989">409</cx:pt>
          <cx:pt idx="126990">393</cx:pt>
          <cx:pt idx="126991">371</cx:pt>
          <cx:pt idx="126992">385</cx:pt>
          <cx:pt idx="126993">441</cx:pt>
          <cx:pt idx="126994">468</cx:pt>
          <cx:pt idx="126995">472</cx:pt>
          <cx:pt idx="126996">421</cx:pt>
          <cx:pt idx="126997">420</cx:pt>
          <cx:pt idx="126998">425</cx:pt>
          <cx:pt idx="126999">417</cx:pt>
          <cx:pt idx="127000">421</cx:pt>
          <cx:pt idx="127001">370</cx:pt>
          <cx:pt idx="127002">345</cx:pt>
          <cx:pt idx="127003">373</cx:pt>
          <cx:pt idx="127004">337</cx:pt>
          <cx:pt idx="127005">249</cx:pt>
          <cx:pt idx="127006">167</cx:pt>
          <cx:pt idx="127007">104</cx:pt>
          <cx:pt idx="127008">66</cx:pt>
          <cx:pt idx="127009">43</cx:pt>
          <cx:pt idx="127010">81</cx:pt>
          <cx:pt idx="127011">136</cx:pt>
          <cx:pt idx="127012">215</cx:pt>
          <cx:pt idx="127013">374</cx:pt>
          <cx:pt idx="127014">386</cx:pt>
          <cx:pt idx="127015">346</cx:pt>
          <cx:pt idx="127016">383</cx:pt>
          <cx:pt idx="127017">416</cx:pt>
          <cx:pt idx="127018">434</cx:pt>
          <cx:pt idx="127019">436</cx:pt>
          <cx:pt idx="127020">392</cx:pt>
          <cx:pt idx="127021">404</cx:pt>
          <cx:pt idx="127022">404</cx:pt>
          <cx:pt idx="127023">404</cx:pt>
          <cx:pt idx="127024">427</cx:pt>
          <cx:pt idx="127025">391</cx:pt>
          <cx:pt idx="127026">338</cx:pt>
          <cx:pt idx="127027">360</cx:pt>
          <cx:pt idx="127028">320</cx:pt>
          <cx:pt idx="127029">217</cx:pt>
          <cx:pt idx="127030">163</cx:pt>
          <cx:pt idx="127031">110</cx:pt>
          <cx:pt idx="127032">64</cx:pt>
          <cx:pt idx="127033">50</cx:pt>
          <cx:pt idx="127034">77</cx:pt>
          <cx:pt idx="127035">116</cx:pt>
          <cx:pt idx="127036">198</cx:pt>
          <cx:pt idx="127037">357</cx:pt>
          <cx:pt idx="127038">382</cx:pt>
          <cx:pt idx="127039">380</cx:pt>
          <cx:pt idx="127040">403</cx:pt>
          <cx:pt idx="127041">431</cx:pt>
          <cx:pt idx="127042">464</cx:pt>
          <cx:pt idx="127043">452</cx:pt>
          <cx:pt idx="127044">425</cx:pt>
          <cx:pt idx="127045">426</cx:pt>
          <cx:pt idx="127046">419</cx:pt>
          <cx:pt idx="127047">442</cx:pt>
          <cx:pt idx="127048">421</cx:pt>
          <cx:pt idx="127049">414</cx:pt>
          <cx:pt idx="127050">378</cx:pt>
          <cx:pt idx="127051">367</cx:pt>
          <cx:pt idx="127052">341</cx:pt>
          <cx:pt idx="127053">229</cx:pt>
          <cx:pt idx="127054">185</cx:pt>
          <cx:pt idx="127055">108</cx:pt>
          <cx:pt idx="127056">81</cx:pt>
          <cx:pt idx="127057">60</cx:pt>
          <cx:pt idx="127058">89</cx:pt>
          <cx:pt idx="127059">131</cx:pt>
          <cx:pt idx="127060">215</cx:pt>
          <cx:pt idx="127061">355</cx:pt>
          <cx:pt idx="127062">377</cx:pt>
          <cx:pt idx="127063">347</cx:pt>
          <cx:pt idx="127064">431</cx:pt>
          <cx:pt idx="127065">434</cx:pt>
          <cx:pt idx="127066">446</cx:pt>
          <cx:pt idx="127067">437</cx:pt>
          <cx:pt idx="127068">412</cx:pt>
          <cx:pt idx="127069">368</cx:pt>
          <cx:pt idx="127070">380</cx:pt>
          <cx:pt idx="127071">436</cx:pt>
          <cx:pt idx="127072">391</cx:pt>
          <cx:pt idx="127073">373</cx:pt>
          <cx:pt idx="127074">357</cx:pt>
          <cx:pt idx="127075">345</cx:pt>
          <cx:pt idx="127076">347</cx:pt>
          <cx:pt idx="127077">284</cx:pt>
          <cx:pt idx="127078">208</cx:pt>
          <cx:pt idx="127079">132</cx:pt>
          <cx:pt idx="127080">87</cx:pt>
          <cx:pt idx="127081">55</cx:pt>
          <cx:pt idx="127082">94</cx:pt>
          <cx:pt idx="127083">139</cx:pt>
          <cx:pt idx="127084">194</cx:pt>
          <cx:pt idx="127085">370</cx:pt>
          <cx:pt idx="127086">390</cx:pt>
          <cx:pt idx="127087">348</cx:pt>
          <cx:pt idx="127088">428</cx:pt>
          <cx:pt idx="127089">435</cx:pt>
          <cx:pt idx="127090">450</cx:pt>
          <cx:pt idx="127091">407</cx:pt>
          <cx:pt idx="127092">399</cx:pt>
          <cx:pt idx="127093">399</cx:pt>
          <cx:pt idx="127094">390</cx:pt>
          <cx:pt idx="127095">420</cx:pt>
          <cx:pt idx="127096">409</cx:pt>
          <cx:pt idx="127097">403</cx:pt>
          <cx:pt idx="127098">364</cx:pt>
          <cx:pt idx="127099">399</cx:pt>
          <cx:pt idx="127100">344</cx:pt>
          <cx:pt idx="127101">261</cx:pt>
          <cx:pt idx="127102">185</cx:pt>
          <cx:pt idx="127103">112</cx:pt>
          <cx:pt idx="127104">67</cx:pt>
          <cx:pt idx="127105">49</cx:pt>
          <cx:pt idx="127106">103</cx:pt>
          <cx:pt idx="127107">134</cx:pt>
          <cx:pt idx="127108">217</cx:pt>
          <cx:pt idx="127109">377</cx:pt>
          <cx:pt idx="127110">395</cx:pt>
          <cx:pt idx="127111">386</cx:pt>
          <cx:pt idx="127112">435</cx:pt>
          <cx:pt idx="127113">451</cx:pt>
          <cx:pt idx="127114">478</cx:pt>
          <cx:pt idx="127115">430</cx:pt>
          <cx:pt idx="127116">409</cx:pt>
          <cx:pt idx="127117">409</cx:pt>
          <cx:pt idx="127118">424</cx:pt>
          <cx:pt idx="127119">425</cx:pt>
          <cx:pt idx="127120">419</cx:pt>
          <cx:pt idx="127121">406</cx:pt>
          <cx:pt idx="127122">371</cx:pt>
          <cx:pt idx="127123">379</cx:pt>
          <cx:pt idx="127124">335</cx:pt>
          <cx:pt idx="127125">242</cx:pt>
          <cx:pt idx="127126">171</cx:pt>
          <cx:pt idx="127127">121</cx:pt>
          <cx:pt idx="127128">70</cx:pt>
          <cx:pt idx="127129">51</cx:pt>
          <cx:pt idx="127130">106</cx:pt>
          <cx:pt idx="127131">124</cx:pt>
          <cx:pt idx="127132">224</cx:pt>
          <cx:pt idx="127133">373</cx:pt>
          <cx:pt idx="127134">381</cx:pt>
          <cx:pt idx="127135">360</cx:pt>
          <cx:pt idx="127136">429</cx:pt>
          <cx:pt idx="127137">479</cx:pt>
          <cx:pt idx="127138">481</cx:pt>
          <cx:pt idx="127139">426</cx:pt>
          <cx:pt idx="127140">428</cx:pt>
          <cx:pt idx="127141">443</cx:pt>
          <cx:pt idx="127142">414</cx:pt>
          <cx:pt idx="127143">439</cx:pt>
          <cx:pt idx="127144">428</cx:pt>
          <cx:pt idx="127145">416</cx:pt>
          <cx:pt idx="127146">359</cx:pt>
          <cx:pt idx="127147">379</cx:pt>
          <cx:pt idx="127148">323</cx:pt>
          <cx:pt idx="127149">241</cx:pt>
          <cx:pt idx="127150">177</cx:pt>
          <cx:pt idx="127151">117</cx:pt>
          <cx:pt idx="127152">75</cx:pt>
          <cx:pt idx="127153">49</cx:pt>
          <cx:pt idx="127154">99</cx:pt>
          <cx:pt idx="127155">140</cx:pt>
          <cx:pt idx="127156">217</cx:pt>
          <cx:pt idx="127157">365</cx:pt>
          <cx:pt idx="127158">387</cx:pt>
          <cx:pt idx="127159">381</cx:pt>
          <cx:pt idx="127160">403</cx:pt>
          <cx:pt idx="127161">443</cx:pt>
          <cx:pt idx="127162">452</cx:pt>
          <cx:pt idx="127163">451</cx:pt>
          <cx:pt idx="127164">441</cx:pt>
          <cx:pt idx="127165">420</cx:pt>
          <cx:pt idx="127166">422</cx:pt>
          <cx:pt idx="127167">434</cx:pt>
          <cx:pt idx="127168">461</cx:pt>
          <cx:pt idx="127169">392</cx:pt>
          <cx:pt idx="127170">353</cx:pt>
          <cx:pt idx="127171">394</cx:pt>
          <cx:pt idx="127172">372</cx:pt>
          <cx:pt idx="127173">257</cx:pt>
          <cx:pt idx="127174">200</cx:pt>
          <cx:pt idx="127175">119</cx:pt>
          <cx:pt idx="127176">53</cx:pt>
          <cx:pt idx="127177">40</cx:pt>
          <cx:pt idx="127178">86</cx:pt>
          <cx:pt idx="127179">139</cx:pt>
          <cx:pt idx="127180">245</cx:pt>
          <cx:pt idx="127181">374</cx:pt>
          <cx:pt idx="127182">389</cx:pt>
          <cx:pt idx="127183">366</cx:pt>
          <cx:pt idx="127184">422</cx:pt>
          <cx:pt idx="127185">454</cx:pt>
          <cx:pt idx="127186">453</cx:pt>
          <cx:pt idx="127187">453</cx:pt>
          <cx:pt idx="127188">403</cx:pt>
          <cx:pt idx="127189">410</cx:pt>
          <cx:pt idx="127190">402</cx:pt>
          <cx:pt idx="127191">414</cx:pt>
          <cx:pt idx="127192">444</cx:pt>
          <cx:pt idx="127193">389</cx:pt>
          <cx:pt idx="127194">346</cx:pt>
          <cx:pt idx="127195">361</cx:pt>
          <cx:pt idx="127196">332</cx:pt>
          <cx:pt idx="127197">242</cx:pt>
          <cx:pt idx="127198">181</cx:pt>
          <cx:pt idx="127199">129</cx:pt>
          <cx:pt idx="127200">93</cx:pt>
          <cx:pt idx="127201">64</cx:pt>
          <cx:pt idx="127202">86</cx:pt>
          <cx:pt idx="127203">127</cx:pt>
          <cx:pt idx="127204">226</cx:pt>
          <cx:pt idx="127205">367</cx:pt>
          <cx:pt idx="127206">371</cx:pt>
          <cx:pt idx="127207">385</cx:pt>
          <cx:pt idx="127208">393</cx:pt>
          <cx:pt idx="127209">439</cx:pt>
          <cx:pt idx="127210">478</cx:pt>
          <cx:pt idx="127211">452</cx:pt>
          <cx:pt idx="127212">438</cx:pt>
          <cx:pt idx="127213">412</cx:pt>
          <cx:pt idx="127214">423</cx:pt>
          <cx:pt idx="127215">431</cx:pt>
          <cx:pt idx="127216">415</cx:pt>
          <cx:pt idx="127217">398</cx:pt>
          <cx:pt idx="127218">373</cx:pt>
          <cx:pt idx="127219">352</cx:pt>
          <cx:pt idx="127220">346</cx:pt>
          <cx:pt idx="127221">256</cx:pt>
          <cx:pt idx="127222">187</cx:pt>
          <cx:pt idx="127223">135</cx:pt>
          <cx:pt idx="127224">100</cx:pt>
          <cx:pt idx="127225">63</cx:pt>
          <cx:pt idx="127226">86</cx:pt>
          <cx:pt idx="127227">130</cx:pt>
          <cx:pt idx="127228">217</cx:pt>
          <cx:pt idx="127229">364</cx:pt>
          <cx:pt idx="127230">361</cx:pt>
          <cx:pt idx="127231">358</cx:pt>
          <cx:pt idx="127232">416</cx:pt>
          <cx:pt idx="127233">437</cx:pt>
          <cx:pt idx="127234">456</cx:pt>
          <cx:pt idx="127235">439</cx:pt>
          <cx:pt idx="127236">427</cx:pt>
          <cx:pt idx="127237">389</cx:pt>
          <cx:pt idx="127238">407</cx:pt>
          <cx:pt idx="127239">434</cx:pt>
          <cx:pt idx="127240">424</cx:pt>
          <cx:pt idx="127241">412</cx:pt>
          <cx:pt idx="127242">373</cx:pt>
          <cx:pt idx="127243">368</cx:pt>
          <cx:pt idx="127244">320</cx:pt>
          <cx:pt idx="127245">242</cx:pt>
          <cx:pt idx="127246">183</cx:pt>
          <cx:pt idx="127247">122</cx:pt>
          <cx:pt idx="127248">76</cx:pt>
          <cx:pt idx="127249">52</cx:pt>
          <cx:pt idx="127250">100</cx:pt>
          <cx:pt idx="127251">134</cx:pt>
          <cx:pt idx="127252">219</cx:pt>
          <cx:pt idx="127253">361</cx:pt>
          <cx:pt idx="127254">385</cx:pt>
          <cx:pt idx="127255">352</cx:pt>
          <cx:pt idx="127256">390</cx:pt>
          <cx:pt idx="127257">454</cx:pt>
          <cx:pt idx="127258">457</cx:pt>
          <cx:pt idx="127259">394</cx:pt>
          <cx:pt idx="127260">379</cx:pt>
          <cx:pt idx="127261">409</cx:pt>
          <cx:pt idx="127262">404</cx:pt>
          <cx:pt idx="127263">445</cx:pt>
          <cx:pt idx="127264">429</cx:pt>
          <cx:pt idx="127265">396</cx:pt>
          <cx:pt idx="127266">355</cx:pt>
          <cx:pt idx="127267">392</cx:pt>
          <cx:pt idx="127268">338</cx:pt>
          <cx:pt idx="127269">241</cx:pt>
          <cx:pt idx="127270">183</cx:pt>
          <cx:pt idx="127271">115</cx:pt>
          <cx:pt idx="127272">69</cx:pt>
          <cx:pt idx="127273">55</cx:pt>
          <cx:pt idx="127274">101</cx:pt>
          <cx:pt idx="127275">142</cx:pt>
          <cx:pt idx="127276">222</cx:pt>
          <cx:pt idx="127277">374</cx:pt>
          <cx:pt idx="127278">371</cx:pt>
          <cx:pt idx="127279">389</cx:pt>
          <cx:pt idx="127280">430</cx:pt>
          <cx:pt idx="127281">450</cx:pt>
          <cx:pt idx="127282">460</cx:pt>
          <cx:pt idx="127283">438</cx:pt>
          <cx:pt idx="127284">401</cx:pt>
          <cx:pt idx="127285">434</cx:pt>
          <cx:pt idx="127286">431</cx:pt>
          <cx:pt idx="127287">451</cx:pt>
          <cx:pt idx="127288">432</cx:pt>
          <cx:pt idx="127289">378</cx:pt>
          <cx:pt idx="127290">346</cx:pt>
          <cx:pt idx="127291">387</cx:pt>
          <cx:pt idx="127292">341</cx:pt>
          <cx:pt idx="127293">227</cx:pt>
          <cx:pt idx="127294">186</cx:pt>
          <cx:pt idx="127295">124</cx:pt>
          <cx:pt idx="127296">80</cx:pt>
          <cx:pt idx="127297">67</cx:pt>
          <cx:pt idx="127298">106</cx:pt>
          <cx:pt idx="127299">145</cx:pt>
          <cx:pt idx="127300">234</cx:pt>
          <cx:pt idx="127301">383</cx:pt>
          <cx:pt idx="127302">361</cx:pt>
          <cx:pt idx="127303">370</cx:pt>
          <cx:pt idx="127304">424</cx:pt>
          <cx:pt idx="127305">453</cx:pt>
          <cx:pt idx="127306">459</cx:pt>
          <cx:pt idx="127307">445</cx:pt>
          <cx:pt idx="127308">428</cx:pt>
          <cx:pt idx="127309">429</cx:pt>
          <cx:pt idx="127310">418</cx:pt>
          <cx:pt idx="127311">433</cx:pt>
          <cx:pt idx="127312">429</cx:pt>
          <cx:pt idx="127313">413</cx:pt>
          <cx:pt idx="127314">347</cx:pt>
          <cx:pt idx="127315">384</cx:pt>
          <cx:pt idx="127316">351</cx:pt>
          <cx:pt idx="127317">261</cx:pt>
          <cx:pt idx="127318">173</cx:pt>
          <cx:pt idx="127319">122</cx:pt>
          <cx:pt idx="127320">78</cx:pt>
          <cx:pt idx="127321">70</cx:pt>
          <cx:pt idx="127322">109</cx:pt>
          <cx:pt idx="127323">142</cx:pt>
          <cx:pt idx="127324">218</cx:pt>
          <cx:pt idx="127325">358</cx:pt>
          <cx:pt idx="127326">369</cx:pt>
          <cx:pt idx="127327">343</cx:pt>
          <cx:pt idx="127328">391</cx:pt>
          <cx:pt idx="127329">443</cx:pt>
          <cx:pt idx="127330">461</cx:pt>
          <cx:pt idx="127331">472</cx:pt>
          <cx:pt idx="127332">390</cx:pt>
          <cx:pt idx="127333">368</cx:pt>
          <cx:pt idx="127334">383</cx:pt>
          <cx:pt idx="127335">398</cx:pt>
          <cx:pt idx="127336">409</cx:pt>
          <cx:pt idx="127337">360</cx:pt>
          <cx:pt idx="127338">340</cx:pt>
          <cx:pt idx="127339">386</cx:pt>
          <cx:pt idx="127340">346</cx:pt>
          <cx:pt idx="127341">300</cx:pt>
          <cx:pt idx="127342">190</cx:pt>
          <cx:pt idx="127343">133</cx:pt>
          <cx:pt idx="127344">79</cx:pt>
          <cx:pt idx="127345">55</cx:pt>
          <cx:pt idx="127346">70</cx:pt>
          <cx:pt idx="127347">137</cx:pt>
          <cx:pt idx="127348">220</cx:pt>
          <cx:pt idx="127349">362</cx:pt>
          <cx:pt idx="127350">383</cx:pt>
          <cx:pt idx="127351">346</cx:pt>
          <cx:pt idx="127352">424</cx:pt>
          <cx:pt idx="127353">422</cx:pt>
          <cx:pt idx="127354">450</cx:pt>
          <cx:pt idx="127355">462</cx:pt>
          <cx:pt idx="127356">399</cx:pt>
          <cx:pt idx="127357">430</cx:pt>
          <cx:pt idx="127358">407</cx:pt>
          <cx:pt idx="127359">417</cx:pt>
          <cx:pt idx="127360">407</cx:pt>
          <cx:pt idx="127361">397</cx:pt>
          <cx:pt idx="127362">358</cx:pt>
          <cx:pt idx="127363">382</cx:pt>
          <cx:pt idx="127364">347</cx:pt>
          <cx:pt idx="127365">252</cx:pt>
          <cx:pt idx="127366">181</cx:pt>
          <cx:pt idx="127367">155</cx:pt>
          <cx:pt idx="127368">92</cx:pt>
          <cx:pt idx="127369">74</cx:pt>
          <cx:pt idx="127370">89</cx:pt>
          <cx:pt idx="127371">135</cx:pt>
          <cx:pt idx="127372">226</cx:pt>
          <cx:pt idx="127373">331</cx:pt>
          <cx:pt idx="127374">350</cx:pt>
          <cx:pt idx="127375">380</cx:pt>
          <cx:pt idx="127376">385</cx:pt>
          <cx:pt idx="127377">450</cx:pt>
          <cx:pt idx="127378">452</cx:pt>
          <cx:pt idx="127379">465</cx:pt>
          <cx:pt idx="127380">464</cx:pt>
          <cx:pt idx="127381">418</cx:pt>
          <cx:pt idx="127382">426</cx:pt>
          <cx:pt idx="127383">445</cx:pt>
          <cx:pt idx="127384">434</cx:pt>
          <cx:pt idx="127385">390</cx:pt>
          <cx:pt idx="127386">357</cx:pt>
          <cx:pt idx="127387">398</cx:pt>
          <cx:pt idx="127388">359</cx:pt>
          <cx:pt idx="127389">247</cx:pt>
          <cx:pt idx="127390">164</cx:pt>
          <cx:pt idx="127391">136</cx:pt>
          <cx:pt idx="127392">95</cx:pt>
          <cx:pt idx="127393">70</cx:pt>
          <cx:pt idx="127394">91</cx:pt>
          <cx:pt idx="127395">137</cx:pt>
          <cx:pt idx="127396">228</cx:pt>
          <cx:pt idx="127397">344</cx:pt>
          <cx:pt idx="127398">363</cx:pt>
          <cx:pt idx="127399">379</cx:pt>
          <cx:pt idx="127400">448</cx:pt>
          <cx:pt idx="127401">497</cx:pt>
          <cx:pt idx="127402">470</cx:pt>
          <cx:pt idx="127403">419</cx:pt>
          <cx:pt idx="127404">412</cx:pt>
          <cx:pt idx="127405">425</cx:pt>
          <cx:pt idx="127406">402</cx:pt>
          <cx:pt idx="127407">466</cx:pt>
          <cx:pt idx="127408">427</cx:pt>
          <cx:pt idx="127409">411</cx:pt>
          <cx:pt idx="127410">372</cx:pt>
          <cx:pt idx="127411">386</cx:pt>
          <cx:pt idx="127412">347</cx:pt>
          <cx:pt idx="127413">243</cx:pt>
          <cx:pt idx="127414">186</cx:pt>
          <cx:pt idx="127415">114</cx:pt>
          <cx:pt idx="127416">72</cx:pt>
          <cx:pt idx="127417">58</cx:pt>
          <cx:pt idx="127418">115</cx:pt>
          <cx:pt idx="127419">148</cx:pt>
          <cx:pt idx="127420">212</cx:pt>
          <cx:pt idx="127421">363</cx:pt>
          <cx:pt idx="127422">395</cx:pt>
          <cx:pt idx="127423">388</cx:pt>
          <cx:pt idx="127424">414</cx:pt>
          <cx:pt idx="127425">452</cx:pt>
          <cx:pt idx="127426">459</cx:pt>
          <cx:pt idx="127427">416</cx:pt>
          <cx:pt idx="127428">383</cx:pt>
          <cx:pt idx="127429">415</cx:pt>
          <cx:pt idx="127430">435</cx:pt>
          <cx:pt idx="127431">454</cx:pt>
          <cx:pt idx="127432">431</cx:pt>
          <cx:pt idx="127433">396</cx:pt>
          <cx:pt idx="127434">355</cx:pt>
          <cx:pt idx="127435">408</cx:pt>
          <cx:pt idx="127436">336</cx:pt>
          <cx:pt idx="127437">238</cx:pt>
          <cx:pt idx="127438">177</cx:pt>
          <cx:pt idx="127439">103</cx:pt>
          <cx:pt idx="127440">61</cx:pt>
          <cx:pt idx="127441">68</cx:pt>
          <cx:pt idx="127442">106</cx:pt>
          <cx:pt idx="127443">141</cx:pt>
          <cx:pt idx="127444">211</cx:pt>
          <cx:pt idx="127445">354</cx:pt>
          <cx:pt idx="127446">377</cx:pt>
          <cx:pt idx="127447">384</cx:pt>
          <cx:pt idx="127448">434</cx:pt>
          <cx:pt idx="127449">461</cx:pt>
          <cx:pt idx="127450">474</cx:pt>
          <cx:pt idx="127451">433</cx:pt>
          <cx:pt idx="127452">413</cx:pt>
          <cx:pt idx="127453">437</cx:pt>
          <cx:pt idx="127454">443</cx:pt>
          <cx:pt idx="127455">434</cx:pt>
          <cx:pt idx="127456">413</cx:pt>
          <cx:pt idx="127457">398</cx:pt>
          <cx:pt idx="127458">366</cx:pt>
          <cx:pt idx="127459">363</cx:pt>
          <cx:pt idx="127460">326</cx:pt>
          <cx:pt idx="127461">240</cx:pt>
          <cx:pt idx="127462">181</cx:pt>
          <cx:pt idx="127463">108</cx:pt>
          <cx:pt idx="127464">74</cx:pt>
          <cx:pt idx="127465">54</cx:pt>
          <cx:pt idx="127466">101</cx:pt>
          <cx:pt idx="127467">140</cx:pt>
          <cx:pt idx="127468">232</cx:pt>
          <cx:pt idx="127469">381</cx:pt>
          <cx:pt idx="127470">373</cx:pt>
          <cx:pt idx="127471">394</cx:pt>
          <cx:pt idx="127472">416</cx:pt>
          <cx:pt idx="127473">454</cx:pt>
          <cx:pt idx="127474">489</cx:pt>
          <cx:pt idx="127475">458</cx:pt>
          <cx:pt idx="127476">431</cx:pt>
          <cx:pt idx="127477">431</cx:pt>
          <cx:pt idx="127478">432</cx:pt>
          <cx:pt idx="127479">451</cx:pt>
          <cx:pt idx="127480">437</cx:pt>
          <cx:pt idx="127481">403</cx:pt>
          <cx:pt idx="127482">369</cx:pt>
          <cx:pt idx="127483">389</cx:pt>
          <cx:pt idx="127484">364</cx:pt>
          <cx:pt idx="127485">247</cx:pt>
          <cx:pt idx="127486">165</cx:pt>
          <cx:pt idx="127487">115</cx:pt>
          <cx:pt idx="127488">67</cx:pt>
          <cx:pt idx="127489">56</cx:pt>
          <cx:pt idx="127490">99</cx:pt>
          <cx:pt idx="127491">163</cx:pt>
          <cx:pt idx="127492">218</cx:pt>
          <cx:pt idx="127493">372</cx:pt>
          <cx:pt idx="127494">396</cx:pt>
          <cx:pt idx="127495">378</cx:pt>
          <cx:pt idx="127496">418</cx:pt>
          <cx:pt idx="127497">479</cx:pt>
          <cx:pt idx="127498">457</cx:pt>
          <cx:pt idx="127499">460</cx:pt>
          <cx:pt idx="127500">417</cx:pt>
          <cx:pt idx="127501">434</cx:pt>
          <cx:pt idx="127502">434</cx:pt>
          <cx:pt idx="127503">445</cx:pt>
          <cx:pt idx="127504">449</cx:pt>
          <cx:pt idx="127505">374</cx:pt>
          <cx:pt idx="127506">368</cx:pt>
          <cx:pt idx="127507">396</cx:pt>
          <cx:pt idx="127508">357</cx:pt>
          <cx:pt idx="127509">242</cx:pt>
          <cx:pt idx="127510">181</cx:pt>
          <cx:pt idx="127511">118</cx:pt>
          <cx:pt idx="127512">60</cx:pt>
          <cx:pt idx="127513">46</cx:pt>
          <cx:pt idx="127514">81</cx:pt>
          <cx:pt idx="127515">150</cx:pt>
          <cx:pt idx="127516">229</cx:pt>
          <cx:pt idx="127517">363</cx:pt>
          <cx:pt idx="127518">372</cx:pt>
          <cx:pt idx="127519">357</cx:pt>
          <cx:pt idx="127520">397</cx:pt>
          <cx:pt idx="127521">440</cx:pt>
          <cx:pt idx="127522">458</cx:pt>
          <cx:pt idx="127523">471</cx:pt>
          <cx:pt idx="127524">404</cx:pt>
          <cx:pt idx="127525">389</cx:pt>
          <cx:pt idx="127526">421</cx:pt>
          <cx:pt idx="127527">426</cx:pt>
          <cx:pt idx="127528">424</cx:pt>
          <cx:pt idx="127529">387</cx:pt>
          <cx:pt idx="127530">347</cx:pt>
          <cx:pt idx="127531">347</cx:pt>
          <cx:pt idx="127532">332</cx:pt>
          <cx:pt idx="127533">259</cx:pt>
          <cx:pt idx="127534">180</cx:pt>
          <cx:pt idx="127535">141</cx:pt>
          <cx:pt idx="127536">108</cx:pt>
          <cx:pt idx="127537">71</cx:pt>
          <cx:pt idx="127538">92</cx:pt>
          <cx:pt idx="127539">143</cx:pt>
          <cx:pt idx="127540">231</cx:pt>
          <cx:pt idx="127541">355</cx:pt>
          <cx:pt idx="127542">365</cx:pt>
          <cx:pt idx="127543">384</cx:pt>
          <cx:pt idx="127544">402</cx:pt>
          <cx:pt idx="127545">431</cx:pt>
          <cx:pt idx="127546">441</cx:pt>
          <cx:pt idx="127547">437</cx:pt>
          <cx:pt idx="127548">438</cx:pt>
          <cx:pt idx="127549">413</cx:pt>
          <cx:pt idx="127550">403</cx:pt>
          <cx:pt idx="127551">433</cx:pt>
          <cx:pt idx="127552">423</cx:pt>
          <cx:pt idx="127553">392</cx:pt>
          <cx:pt idx="127554">355</cx:pt>
          <cx:pt idx="127555">398</cx:pt>
          <cx:pt idx="127556">365</cx:pt>
          <cx:pt idx="127557">254</cx:pt>
          <cx:pt idx="127558">182</cx:pt>
          <cx:pt idx="127559">122</cx:pt>
          <cx:pt idx="127560">82</cx:pt>
          <cx:pt idx="127561">47</cx:pt>
          <cx:pt idx="127562">89</cx:pt>
          <cx:pt idx="127563">145</cx:pt>
          <cx:pt idx="127564">236</cx:pt>
          <cx:pt idx="127565">389</cx:pt>
          <cx:pt idx="127566">389</cx:pt>
          <cx:pt idx="127567">362</cx:pt>
          <cx:pt idx="127568">396</cx:pt>
          <cx:pt idx="127569">457</cx:pt>
          <cx:pt idx="127570">470</cx:pt>
          <cx:pt idx="127571">430</cx:pt>
          <cx:pt idx="127572">435</cx:pt>
          <cx:pt idx="127573">410</cx:pt>
          <cx:pt idx="127574">410</cx:pt>
          <cx:pt idx="127575">456</cx:pt>
          <cx:pt idx="127576">405</cx:pt>
          <cx:pt idx="127577">391</cx:pt>
          <cx:pt idx="127578">367</cx:pt>
          <cx:pt idx="127579">361</cx:pt>
          <cx:pt idx="127580">327</cx:pt>
          <cx:pt idx="127581">238</cx:pt>
          <cx:pt idx="127582">155</cx:pt>
          <cx:pt idx="127583">117</cx:pt>
          <cx:pt idx="127584">75</cx:pt>
          <cx:pt idx="127585">60</cx:pt>
          <cx:pt idx="127586">98</cx:pt>
          <cx:pt idx="127587">141</cx:pt>
          <cx:pt idx="127588">227</cx:pt>
          <cx:pt idx="127589">369</cx:pt>
          <cx:pt idx="127590">385</cx:pt>
          <cx:pt idx="127591">378</cx:pt>
          <cx:pt idx="127592">410</cx:pt>
          <cx:pt idx="127593">469</cx:pt>
          <cx:pt idx="127594">466</cx:pt>
          <cx:pt idx="127595">417</cx:pt>
          <cx:pt idx="127596">383</cx:pt>
          <cx:pt idx="127597">382</cx:pt>
          <cx:pt idx="127598">409</cx:pt>
          <cx:pt idx="127599">417</cx:pt>
          <cx:pt idx="127600">415</cx:pt>
          <cx:pt idx="127601">384</cx:pt>
          <cx:pt idx="127602">337</cx:pt>
          <cx:pt idx="127603">359</cx:pt>
          <cx:pt idx="127604">337</cx:pt>
          <cx:pt idx="127605">242</cx:pt>
          <cx:pt idx="127606">175</cx:pt>
          <cx:pt idx="127607">111</cx:pt>
          <cx:pt idx="127608">68</cx:pt>
          <cx:pt idx="127609">70</cx:pt>
          <cx:pt idx="127610">99</cx:pt>
          <cx:pt idx="127611">142</cx:pt>
          <cx:pt idx="127612">221</cx:pt>
          <cx:pt idx="127613">365</cx:pt>
          <cx:pt idx="127614">368</cx:pt>
          <cx:pt idx="127615">372</cx:pt>
          <cx:pt idx="127616">410</cx:pt>
          <cx:pt idx="127617">447</cx:pt>
          <cx:pt idx="127618">466</cx:pt>
          <cx:pt idx="127619">430</cx:pt>
          <cx:pt idx="127620">392</cx:pt>
          <cx:pt idx="127621">388</cx:pt>
          <cx:pt idx="127622">408</cx:pt>
          <cx:pt idx="127623">415</cx:pt>
          <cx:pt idx="127624">438</cx:pt>
          <cx:pt idx="127625">378</cx:pt>
          <cx:pt idx="127626">358</cx:pt>
          <cx:pt idx="127627">345</cx:pt>
          <cx:pt idx="127628">320</cx:pt>
          <cx:pt idx="127629">246</cx:pt>
          <cx:pt idx="127630">176</cx:pt>
          <cx:pt idx="127631">125</cx:pt>
          <cx:pt idx="127632">106</cx:pt>
          <cx:pt idx="127633">52</cx:pt>
          <cx:pt idx="127634">76</cx:pt>
          <cx:pt idx="127635">119</cx:pt>
          <cx:pt idx="127636">213</cx:pt>
          <cx:pt idx="127637">367</cx:pt>
          <cx:pt idx="127638">379</cx:pt>
          <cx:pt idx="127639">371</cx:pt>
          <cx:pt idx="127640">405</cx:pt>
          <cx:pt idx="127641">454</cx:pt>
          <cx:pt idx="127642">463</cx:pt>
          <cx:pt idx="127643">444</cx:pt>
          <cx:pt idx="127644">391</cx:pt>
          <cx:pt idx="127645">395</cx:pt>
          <cx:pt idx="127646">401</cx:pt>
          <cx:pt idx="127647">404</cx:pt>
          <cx:pt idx="127648">402</cx:pt>
          <cx:pt idx="127649">398</cx:pt>
          <cx:pt idx="127650">330</cx:pt>
          <cx:pt idx="127651">326</cx:pt>
          <cx:pt idx="127652">296</cx:pt>
          <cx:pt idx="127653">196</cx:pt>
          <cx:pt idx="127654">132</cx:pt>
          <cx:pt idx="127655">122</cx:pt>
          <cx:pt idx="127656">105</cx:pt>
          <cx:pt idx="127657">110</cx:pt>
          <cx:pt idx="127658">112</cx:pt>
          <cx:pt idx="127659">142</cx:pt>
          <cx:pt idx="127660">209</cx:pt>
          <cx:pt idx="127661">356</cx:pt>
          <cx:pt idx="127662">350</cx:pt>
          <cx:pt idx="127663">335</cx:pt>
          <cx:pt idx="127664">387</cx:pt>
          <cx:pt idx="127665">418</cx:pt>
          <cx:pt idx="127666">446</cx:pt>
          <cx:pt idx="127667">456</cx:pt>
          <cx:pt idx="127668">419</cx:pt>
          <cx:pt idx="127669">384</cx:pt>
          <cx:pt idx="127670">391</cx:pt>
          <cx:pt idx="127671">393</cx:pt>
          <cx:pt idx="127672">397</cx:pt>
          <cx:pt idx="127673">401</cx:pt>
          <cx:pt idx="127674">361</cx:pt>
          <cx:pt idx="127675">380</cx:pt>
          <cx:pt idx="127676">353</cx:pt>
          <cx:pt idx="127677">267</cx:pt>
          <cx:pt idx="127678">200</cx:pt>
          <cx:pt idx="127679">140</cx:pt>
          <cx:pt idx="127680">101</cx:pt>
          <cx:pt idx="127681">63</cx:pt>
          <cx:pt idx="127682">84</cx:pt>
          <cx:pt idx="127683">131</cx:pt>
          <cx:pt idx="127684">207</cx:pt>
          <cx:pt idx="127685">357</cx:pt>
          <cx:pt idx="127686">366</cx:pt>
          <cx:pt idx="127687">380</cx:pt>
          <cx:pt idx="127688">416</cx:pt>
          <cx:pt idx="127689">423</cx:pt>
          <cx:pt idx="127690">444</cx:pt>
          <cx:pt idx="127691">450</cx:pt>
          <cx:pt idx="127692">386</cx:pt>
          <cx:pt idx="127693">364</cx:pt>
          <cx:pt idx="127694">391</cx:pt>
          <cx:pt idx="127695">393</cx:pt>
          <cx:pt idx="127696">382</cx:pt>
          <cx:pt idx="127697">364</cx:pt>
          <cx:pt idx="127698">338</cx:pt>
          <cx:pt idx="127699">350</cx:pt>
          <cx:pt idx="127700">328</cx:pt>
          <cx:pt idx="127701">230</cx:pt>
          <cx:pt idx="127702">168</cx:pt>
          <cx:pt idx="127703">129</cx:pt>
          <cx:pt idx="127704">114</cx:pt>
          <cx:pt idx="127705">95</cx:pt>
          <cx:pt idx="127706">90</cx:pt>
          <cx:pt idx="127707">135</cx:pt>
          <cx:pt idx="127708">217</cx:pt>
          <cx:pt idx="127709">364</cx:pt>
          <cx:pt idx="127710">373</cx:pt>
          <cx:pt idx="127711">362</cx:pt>
          <cx:pt idx="127712">403</cx:pt>
          <cx:pt idx="127713">435</cx:pt>
          <cx:pt idx="127714">439</cx:pt>
          <cx:pt idx="127715">442</cx:pt>
          <cx:pt idx="127716">416</cx:pt>
          <cx:pt idx="127717">424</cx:pt>
          <cx:pt idx="127718">416</cx:pt>
          <cx:pt idx="127719">439</cx:pt>
          <cx:pt idx="127720">415</cx:pt>
          <cx:pt idx="127721">379</cx:pt>
          <cx:pt idx="127722">392</cx:pt>
          <cx:pt idx="127723">372</cx:pt>
          <cx:pt idx="127724">337</cx:pt>
          <cx:pt idx="127725">262</cx:pt>
          <cx:pt idx="127726">173</cx:pt>
          <cx:pt idx="127727">136</cx:pt>
          <cx:pt idx="127728">98</cx:pt>
          <cx:pt idx="127729">68</cx:pt>
          <cx:pt idx="127730">94</cx:pt>
          <cx:pt idx="127731">141</cx:pt>
          <cx:pt idx="127732">219</cx:pt>
          <cx:pt idx="127733">371</cx:pt>
          <cx:pt idx="127734">376</cx:pt>
          <cx:pt idx="127735">357</cx:pt>
          <cx:pt idx="127736">407</cx:pt>
          <cx:pt idx="127737">459</cx:pt>
          <cx:pt idx="127738">432</cx:pt>
          <cx:pt idx="127739">446</cx:pt>
          <cx:pt idx="127740">425</cx:pt>
          <cx:pt idx="127741">389</cx:pt>
          <cx:pt idx="127742">426</cx:pt>
          <cx:pt idx="127743">430</cx:pt>
          <cx:pt idx="127744">421</cx:pt>
          <cx:pt idx="127745">375</cx:pt>
          <cx:pt idx="127746">348</cx:pt>
          <cx:pt idx="127747">359</cx:pt>
          <cx:pt idx="127748">336</cx:pt>
          <cx:pt idx="127749">253</cx:pt>
          <cx:pt idx="127750">175</cx:pt>
          <cx:pt idx="127751">107</cx:pt>
          <cx:pt idx="127752">65</cx:pt>
          <cx:pt idx="127753">57</cx:pt>
          <cx:pt idx="127754">100</cx:pt>
          <cx:pt idx="127755">147</cx:pt>
          <cx:pt idx="127756">210</cx:pt>
          <cx:pt idx="127757">371</cx:pt>
          <cx:pt idx="127758">396</cx:pt>
          <cx:pt idx="127759">375</cx:pt>
          <cx:pt idx="127760">399</cx:pt>
          <cx:pt idx="127761">440</cx:pt>
          <cx:pt idx="127762">474</cx:pt>
          <cx:pt idx="127763">437</cx:pt>
          <cx:pt idx="127764">392</cx:pt>
          <cx:pt idx="127765">429</cx:pt>
          <cx:pt idx="127766">443</cx:pt>
          <cx:pt idx="127767">453</cx:pt>
          <cx:pt idx="127768">423</cx:pt>
          <cx:pt idx="127769">384</cx:pt>
          <cx:pt idx="127770">374</cx:pt>
          <cx:pt idx="127771">412</cx:pt>
          <cx:pt idx="127772">342</cx:pt>
          <cx:pt idx="127773">225</cx:pt>
          <cx:pt idx="127774">182</cx:pt>
          <cx:pt idx="127775">125</cx:pt>
          <cx:pt idx="127776">67</cx:pt>
          <cx:pt idx="127777">60</cx:pt>
          <cx:pt idx="127778">102</cx:pt>
          <cx:pt idx="127779">152</cx:pt>
          <cx:pt idx="127780">221</cx:pt>
          <cx:pt idx="127781">367</cx:pt>
          <cx:pt idx="127782">371</cx:pt>
          <cx:pt idx="127783">379</cx:pt>
          <cx:pt idx="127784">420</cx:pt>
          <cx:pt idx="127785">477</cx:pt>
          <cx:pt idx="127786">483</cx:pt>
          <cx:pt idx="127787">450</cx:pt>
          <cx:pt idx="127788">387</cx:pt>
          <cx:pt idx="127789">396</cx:pt>
          <cx:pt idx="127790">423</cx:pt>
          <cx:pt idx="127791">451</cx:pt>
          <cx:pt idx="127792">402</cx:pt>
          <cx:pt idx="127793">387</cx:pt>
          <cx:pt idx="127794">353</cx:pt>
          <cx:pt idx="127795">358</cx:pt>
          <cx:pt idx="127796">347</cx:pt>
          <cx:pt idx="127797">255</cx:pt>
          <cx:pt idx="127798">179</cx:pt>
          <cx:pt idx="127799">133</cx:pt>
          <cx:pt idx="127800">71</cx:pt>
          <cx:pt idx="127801">49</cx:pt>
          <cx:pt idx="127802">96</cx:pt>
          <cx:pt idx="127803">131</cx:pt>
          <cx:pt idx="127804">231</cx:pt>
          <cx:pt idx="127805">363</cx:pt>
          <cx:pt idx="127806">369</cx:pt>
          <cx:pt idx="127807">378</cx:pt>
          <cx:pt idx="127808">424</cx:pt>
          <cx:pt idx="127809">459</cx:pt>
          <cx:pt idx="127810">475</cx:pt>
          <cx:pt idx="127811">443</cx:pt>
          <cx:pt idx="127812">429</cx:pt>
          <cx:pt idx="127813">415</cx:pt>
          <cx:pt idx="127814">434</cx:pt>
          <cx:pt idx="127815">443</cx:pt>
          <cx:pt idx="127816">434</cx:pt>
          <cx:pt idx="127817">405</cx:pt>
          <cx:pt idx="127818">379</cx:pt>
          <cx:pt idx="127819">390</cx:pt>
          <cx:pt idx="127820">335</cx:pt>
          <cx:pt idx="127821">237</cx:pt>
          <cx:pt idx="127822">178</cx:pt>
          <cx:pt idx="127823">130</cx:pt>
          <cx:pt idx="127824">76</cx:pt>
          <cx:pt idx="127825">56</cx:pt>
          <cx:pt idx="127826">107</cx:pt>
          <cx:pt idx="127827">148</cx:pt>
          <cx:pt idx="127828">222</cx:pt>
          <cx:pt idx="127829">344</cx:pt>
          <cx:pt idx="127830">357</cx:pt>
          <cx:pt idx="127831">356</cx:pt>
          <cx:pt idx="127832">402</cx:pt>
          <cx:pt idx="127833">449</cx:pt>
          <cx:pt idx="127834">481</cx:pt>
          <cx:pt idx="127835">446</cx:pt>
          <cx:pt idx="127836">437</cx:pt>
          <cx:pt idx="127837">404</cx:pt>
          <cx:pt idx="127838">427</cx:pt>
          <cx:pt idx="127839">417</cx:pt>
          <cx:pt idx="127840">436</cx:pt>
          <cx:pt idx="127841">385</cx:pt>
          <cx:pt idx="127842">330</cx:pt>
          <cx:pt idx="127843">385</cx:pt>
          <cx:pt idx="127844">371</cx:pt>
          <cx:pt idx="127845">282</cx:pt>
          <cx:pt idx="127846">200</cx:pt>
          <cx:pt idx="127847">134</cx:pt>
          <cx:pt idx="127848">88</cx:pt>
          <cx:pt idx="127849">54</cx:pt>
          <cx:pt idx="127850">82</cx:pt>
          <cx:pt idx="127851">144</cx:pt>
          <cx:pt idx="127852">223</cx:pt>
          <cx:pt idx="127853">369</cx:pt>
          <cx:pt idx="127854">369</cx:pt>
          <cx:pt idx="127855">343</cx:pt>
          <cx:pt idx="127856">384</cx:pt>
          <cx:pt idx="127857">446</cx:pt>
          <cx:pt idx="127858">469</cx:pt>
          <cx:pt idx="127859">453</cx:pt>
          <cx:pt idx="127860">400</cx:pt>
          <cx:pt idx="127861">425</cx:pt>
          <cx:pt idx="127862">420</cx:pt>
          <cx:pt idx="127863">421</cx:pt>
          <cx:pt idx="127864">433</cx:pt>
          <cx:pt idx="127865">403</cx:pt>
          <cx:pt idx="127866">343</cx:pt>
          <cx:pt idx="127867">390</cx:pt>
          <cx:pt idx="127868">371</cx:pt>
          <cx:pt idx="127869">222</cx:pt>
          <cx:pt idx="127870">183</cx:pt>
          <cx:pt idx="127871">150</cx:pt>
          <cx:pt idx="127872">78</cx:pt>
          <cx:pt idx="127873">63</cx:pt>
          <cx:pt idx="127874">77</cx:pt>
          <cx:pt idx="127875">134</cx:pt>
          <cx:pt idx="127876">216</cx:pt>
          <cx:pt idx="127877">373</cx:pt>
          <cx:pt idx="127878">369</cx:pt>
          <cx:pt idx="127879">390</cx:pt>
          <cx:pt idx="127880">412</cx:pt>
          <cx:pt idx="127881">436</cx:pt>
          <cx:pt idx="127882">475</cx:pt>
          <cx:pt idx="127883">434</cx:pt>
          <cx:pt idx="127884">428</cx:pt>
          <cx:pt idx="127885">450</cx:pt>
          <cx:pt idx="127886">437</cx:pt>
          <cx:pt idx="127887">457</cx:pt>
          <cx:pt idx="127888">430</cx:pt>
          <cx:pt idx="127889">422</cx:pt>
          <cx:pt idx="127890">377</cx:pt>
          <cx:pt idx="127891">408</cx:pt>
          <cx:pt idx="127892">351</cx:pt>
          <cx:pt idx="127893">219</cx:pt>
          <cx:pt idx="127894">162</cx:pt>
          <cx:pt idx="127895">125</cx:pt>
          <cx:pt idx="127896">85</cx:pt>
          <cx:pt idx="127897">53</cx:pt>
          <cx:pt idx="127898">92</cx:pt>
          <cx:pt idx="127899">120</cx:pt>
          <cx:pt idx="127900">231</cx:pt>
          <cx:pt idx="127901">392</cx:pt>
          <cx:pt idx="127902">372</cx:pt>
          <cx:pt idx="127903">362</cx:pt>
          <cx:pt idx="127904">432</cx:pt>
          <cx:pt idx="127905">464</cx:pt>
          <cx:pt idx="127906">454</cx:pt>
          <cx:pt idx="127907">414</cx:pt>
          <cx:pt idx="127908">397</cx:pt>
          <cx:pt idx="127909">405</cx:pt>
          <cx:pt idx="127910">422</cx:pt>
          <cx:pt idx="127911">432</cx:pt>
          <cx:pt idx="127912">416</cx:pt>
          <cx:pt idx="127913">395</cx:pt>
          <cx:pt idx="127914">328</cx:pt>
          <cx:pt idx="127915">400</cx:pt>
          <cx:pt idx="127916">325</cx:pt>
          <cx:pt idx="127917">235</cx:pt>
          <cx:pt idx="127918">158</cx:pt>
          <cx:pt idx="127919">111</cx:pt>
          <cx:pt idx="127920">71</cx:pt>
          <cx:pt idx="127921">56</cx:pt>
          <cx:pt idx="127922">103</cx:pt>
          <cx:pt idx="127923">146</cx:pt>
          <cx:pt idx="127924">216</cx:pt>
          <cx:pt idx="127925">356</cx:pt>
          <cx:pt idx="127926">395</cx:pt>
          <cx:pt idx="127927">359</cx:pt>
          <cx:pt idx="127928">415</cx:pt>
          <cx:pt idx="127929">432</cx:pt>
          <cx:pt idx="127930">464</cx:pt>
          <cx:pt idx="127931">407</cx:pt>
          <cx:pt idx="127932">405</cx:pt>
          <cx:pt idx="127933">425</cx:pt>
          <cx:pt idx="127934">397</cx:pt>
          <cx:pt idx="127935">425</cx:pt>
          <cx:pt idx="127936">410</cx:pt>
          <cx:pt idx="127937">375</cx:pt>
          <cx:pt idx="127938">359</cx:pt>
          <cx:pt idx="127939">357</cx:pt>
          <cx:pt idx="127940">306</cx:pt>
          <cx:pt idx="127941">238</cx:pt>
          <cx:pt idx="127942">188</cx:pt>
          <cx:pt idx="127943">138</cx:pt>
          <cx:pt idx="127944">88</cx:pt>
          <cx:pt idx="127945">63</cx:pt>
          <cx:pt idx="127946">97</cx:pt>
          <cx:pt idx="127947">138</cx:pt>
          <cx:pt idx="127948">208</cx:pt>
          <cx:pt idx="127949">350</cx:pt>
          <cx:pt idx="127950">380</cx:pt>
          <cx:pt idx="127951">346</cx:pt>
          <cx:pt idx="127952">411</cx:pt>
          <cx:pt idx="127953">454</cx:pt>
          <cx:pt idx="127954">459</cx:pt>
          <cx:pt idx="127955">427</cx:pt>
          <cx:pt idx="127956">382</cx:pt>
          <cx:pt idx="127957">395</cx:pt>
          <cx:pt idx="127958">398</cx:pt>
          <cx:pt idx="127959">450</cx:pt>
          <cx:pt idx="127960">402</cx:pt>
          <cx:pt idx="127961">384</cx:pt>
          <cx:pt idx="127962">368</cx:pt>
          <cx:pt idx="127963">366</cx:pt>
          <cx:pt idx="127964">347</cx:pt>
          <cx:pt idx="127965">249</cx:pt>
          <cx:pt idx="127966">166</cx:pt>
          <cx:pt idx="127967">154</cx:pt>
          <cx:pt idx="127968">97</cx:pt>
          <cx:pt idx="127969">58</cx:pt>
          <cx:pt idx="127970">99</cx:pt>
          <cx:pt idx="127971">145</cx:pt>
          <cx:pt idx="127972">210</cx:pt>
          <cx:pt idx="127973">357</cx:pt>
          <cx:pt idx="127974">375</cx:pt>
          <cx:pt idx="127975">363</cx:pt>
          <cx:pt idx="127976">398</cx:pt>
          <cx:pt idx="127977">440</cx:pt>
          <cx:pt idx="127978">456</cx:pt>
          <cx:pt idx="127979">435</cx:pt>
          <cx:pt idx="127980">412</cx:pt>
          <cx:pt idx="127981">400</cx:pt>
          <cx:pt idx="127982">384</cx:pt>
          <cx:pt idx="127983">418</cx:pt>
          <cx:pt idx="127984">445</cx:pt>
          <cx:pt idx="127985">379</cx:pt>
          <cx:pt idx="127986">360</cx:pt>
          <cx:pt idx="127987">391</cx:pt>
          <cx:pt idx="127988">318</cx:pt>
          <cx:pt idx="127989">236</cx:pt>
          <cx:pt idx="127990">186</cx:pt>
          <cx:pt idx="127991">112</cx:pt>
          <cx:pt idx="127992">69</cx:pt>
          <cx:pt idx="127993">66</cx:pt>
          <cx:pt idx="127994">94</cx:pt>
          <cx:pt idx="127995">137</cx:pt>
          <cx:pt idx="127996">214</cx:pt>
          <cx:pt idx="127997">385</cx:pt>
          <cx:pt idx="127998">390</cx:pt>
          <cx:pt idx="127999">374</cx:pt>
          <cx:pt idx="128000">382</cx:pt>
          <cx:pt idx="128001">444</cx:pt>
          <cx:pt idx="128002">475</cx:pt>
          <cx:pt idx="128003">456</cx:pt>
          <cx:pt idx="128004">412</cx:pt>
          <cx:pt idx="128005">421</cx:pt>
          <cx:pt idx="128006">443</cx:pt>
          <cx:pt idx="128007">455</cx:pt>
          <cx:pt idx="128008">438</cx:pt>
          <cx:pt idx="128009">385</cx:pt>
          <cx:pt idx="128010">345</cx:pt>
          <cx:pt idx="128011">342</cx:pt>
          <cx:pt idx="128012">337</cx:pt>
          <cx:pt idx="128013">283</cx:pt>
          <cx:pt idx="128014">188</cx:pt>
          <cx:pt idx="128015">152</cx:pt>
          <cx:pt idx="128016">89</cx:pt>
          <cx:pt idx="128017">47</cx:pt>
          <cx:pt idx="128018">86</cx:pt>
          <cx:pt idx="128019">137</cx:pt>
          <cx:pt idx="128020">226</cx:pt>
          <cx:pt idx="128021">350</cx:pt>
          <cx:pt idx="128022">357</cx:pt>
          <cx:pt idx="128023">368</cx:pt>
          <cx:pt idx="128024">411</cx:pt>
          <cx:pt idx="128025">437</cx:pt>
          <cx:pt idx="128026">462</cx:pt>
          <cx:pt idx="128027">444</cx:pt>
          <cx:pt idx="128028">397</cx:pt>
          <cx:pt idx="128029">423</cx:pt>
          <cx:pt idx="128030">410</cx:pt>
          <cx:pt idx="128031">421</cx:pt>
          <cx:pt idx="128032">420</cx:pt>
          <cx:pt idx="128033">399</cx:pt>
          <cx:pt idx="128034">360</cx:pt>
          <cx:pt idx="128035">383</cx:pt>
          <cx:pt idx="128036">331</cx:pt>
          <cx:pt idx="128037">234</cx:pt>
          <cx:pt idx="128038">186</cx:pt>
          <cx:pt idx="128039">139</cx:pt>
          <cx:pt idx="128040">102</cx:pt>
          <cx:pt idx="128041">64</cx:pt>
          <cx:pt idx="128042">81</cx:pt>
          <cx:pt idx="128043">135</cx:pt>
          <cx:pt idx="128044">221</cx:pt>
          <cx:pt idx="128045">343</cx:pt>
          <cx:pt idx="128046">374</cx:pt>
          <cx:pt idx="128047">385</cx:pt>
          <cx:pt idx="128048">399</cx:pt>
          <cx:pt idx="128049">474</cx:pt>
          <cx:pt idx="128050">466</cx:pt>
          <cx:pt idx="128051">446</cx:pt>
          <cx:pt idx="128052">415</cx:pt>
          <cx:pt idx="128053">426</cx:pt>
          <cx:pt idx="128054">425</cx:pt>
          <cx:pt idx="128055">455</cx:pt>
          <cx:pt idx="128056">457</cx:pt>
          <cx:pt idx="128057">385</cx:pt>
          <cx:pt idx="128058">364</cx:pt>
          <cx:pt idx="128059">393</cx:pt>
          <cx:pt idx="128060">337</cx:pt>
          <cx:pt idx="128061">236</cx:pt>
          <cx:pt idx="128062">179</cx:pt>
          <cx:pt idx="128063">125</cx:pt>
          <cx:pt idx="128064">89</cx:pt>
          <cx:pt idx="128065">60</cx:pt>
          <cx:pt idx="128066">85</cx:pt>
          <cx:pt idx="128067">123</cx:pt>
          <cx:pt idx="128068">222</cx:pt>
          <cx:pt idx="128069">376</cx:pt>
          <cx:pt idx="128070">342</cx:pt>
          <cx:pt idx="128071">355</cx:pt>
          <cx:pt idx="128072">436</cx:pt>
          <cx:pt idx="128073">468</cx:pt>
          <cx:pt idx="128074">441</cx:pt>
          <cx:pt idx="128075">438</cx:pt>
          <cx:pt idx="128076">416</cx:pt>
          <cx:pt idx="128077">391</cx:pt>
          <cx:pt idx="128078">394</cx:pt>
          <cx:pt idx="128079">431</cx:pt>
          <cx:pt idx="128080">425</cx:pt>
          <cx:pt idx="128081">391</cx:pt>
          <cx:pt idx="128082">360</cx:pt>
          <cx:pt idx="128083">367</cx:pt>
          <cx:pt idx="128084">375</cx:pt>
          <cx:pt idx="128085">258</cx:pt>
          <cx:pt idx="128086">178</cx:pt>
          <cx:pt idx="128087">132</cx:pt>
          <cx:pt idx="128088">77</cx:pt>
          <cx:pt idx="128089">55</cx:pt>
          <cx:pt idx="128090">104</cx:pt>
          <cx:pt idx="128091">132</cx:pt>
          <cx:pt idx="128092">214</cx:pt>
          <cx:pt idx="128093">352</cx:pt>
          <cx:pt idx="128094">376</cx:pt>
          <cx:pt idx="128095">329</cx:pt>
          <cx:pt idx="128096">391</cx:pt>
          <cx:pt idx="128097">459</cx:pt>
          <cx:pt idx="128098">471</cx:pt>
          <cx:pt idx="128099">405</cx:pt>
          <cx:pt idx="128100">405</cx:pt>
          <cx:pt idx="128101">431</cx:pt>
          <cx:pt idx="128102">393</cx:pt>
          <cx:pt idx="128103">427</cx:pt>
          <cx:pt idx="128104">430</cx:pt>
          <cx:pt idx="128105">394</cx:pt>
          <cx:pt idx="128106">371</cx:pt>
          <cx:pt idx="128107">396</cx:pt>
          <cx:pt idx="128108">323</cx:pt>
          <cx:pt idx="128109">250</cx:pt>
          <cx:pt idx="128110">177</cx:pt>
          <cx:pt idx="128111">115</cx:pt>
          <cx:pt idx="128112">70</cx:pt>
          <cx:pt idx="128113">73</cx:pt>
          <cx:pt idx="128114">102</cx:pt>
          <cx:pt idx="128115">142</cx:pt>
          <cx:pt idx="128116">205</cx:pt>
          <cx:pt idx="128117">360</cx:pt>
          <cx:pt idx="128118">360</cx:pt>
          <cx:pt idx="128119">375</cx:pt>
          <cx:pt idx="128120">404</cx:pt>
          <cx:pt idx="128121">500</cx:pt>
          <cx:pt idx="128122">480</cx:pt>
          <cx:pt idx="128123">399</cx:pt>
          <cx:pt idx="128124">399</cx:pt>
          <cx:pt idx="128125">418</cx:pt>
          <cx:pt idx="128126">422</cx:pt>
          <cx:pt idx="128127">452</cx:pt>
          <cx:pt idx="128128">433</cx:pt>
          <cx:pt idx="128129">410</cx:pt>
          <cx:pt idx="128130">363</cx:pt>
          <cx:pt idx="128131">389</cx:pt>
          <cx:pt idx="128132">323</cx:pt>
          <cx:pt idx="128133">224</cx:pt>
          <cx:pt idx="128134">181</cx:pt>
          <cx:pt idx="128135">127</cx:pt>
          <cx:pt idx="128136">56</cx:pt>
          <cx:pt idx="128137">53</cx:pt>
          <cx:pt idx="128138">87</cx:pt>
          <cx:pt idx="128139">126</cx:pt>
          <cx:pt idx="128140">215</cx:pt>
          <cx:pt idx="128141">366</cx:pt>
          <cx:pt idx="128142">360</cx:pt>
          <cx:pt idx="128143">346</cx:pt>
          <cx:pt idx="128144">405</cx:pt>
          <cx:pt idx="128145">461</cx:pt>
          <cx:pt idx="128146">462</cx:pt>
          <cx:pt idx="128147">448</cx:pt>
          <cx:pt idx="128148">410</cx:pt>
          <cx:pt idx="128149">412</cx:pt>
          <cx:pt idx="128150">424</cx:pt>
          <cx:pt idx="128151">421</cx:pt>
          <cx:pt idx="128152">418</cx:pt>
          <cx:pt idx="128153">383</cx:pt>
          <cx:pt idx="128154">345</cx:pt>
          <cx:pt idx="128155">375</cx:pt>
          <cx:pt idx="128156">315</cx:pt>
          <cx:pt idx="128157">220</cx:pt>
          <cx:pt idx="128158">163</cx:pt>
          <cx:pt idx="128159">102</cx:pt>
          <cx:pt idx="128160">62</cx:pt>
          <cx:pt idx="128161">55</cx:pt>
          <cx:pt idx="128162">99</cx:pt>
          <cx:pt idx="128163">147</cx:pt>
          <cx:pt idx="128164">230</cx:pt>
          <cx:pt idx="128165">365</cx:pt>
          <cx:pt idx="128166">378</cx:pt>
          <cx:pt idx="128167">348</cx:pt>
          <cx:pt idx="128168">406</cx:pt>
          <cx:pt idx="128169">463</cx:pt>
          <cx:pt idx="128170">469</cx:pt>
          <cx:pt idx="128171">421</cx:pt>
          <cx:pt idx="128172">421</cx:pt>
          <cx:pt idx="128173">406</cx:pt>
          <cx:pt idx="128174">443</cx:pt>
          <cx:pt idx="128175">451</cx:pt>
          <cx:pt idx="128176">434</cx:pt>
          <cx:pt idx="128177">360</cx:pt>
          <cx:pt idx="128178">352</cx:pt>
          <cx:pt idx="128179">396</cx:pt>
          <cx:pt idx="128180">324</cx:pt>
          <cx:pt idx="128181">211</cx:pt>
          <cx:pt idx="128182">166</cx:pt>
          <cx:pt idx="128183">97</cx:pt>
          <cx:pt idx="128184">61</cx:pt>
          <cx:pt idx="128185">37</cx:pt>
          <cx:pt idx="128186">79</cx:pt>
          <cx:pt idx="128187">133</cx:pt>
          <cx:pt idx="128188">239</cx:pt>
          <cx:pt idx="128189">366</cx:pt>
          <cx:pt idx="128190">391</cx:pt>
          <cx:pt idx="128191">361</cx:pt>
          <cx:pt idx="128192">401</cx:pt>
          <cx:pt idx="128193">448</cx:pt>
          <cx:pt idx="128194">460</cx:pt>
          <cx:pt idx="128195">451</cx:pt>
          <cx:pt idx="128196">421</cx:pt>
          <cx:pt idx="128197">432</cx:pt>
          <cx:pt idx="128198">414</cx:pt>
          <cx:pt idx="128199">417</cx:pt>
          <cx:pt idx="128200">438</cx:pt>
          <cx:pt idx="128201">380</cx:pt>
          <cx:pt idx="128202">336</cx:pt>
          <cx:pt idx="128203">378</cx:pt>
          <cx:pt idx="128204">317</cx:pt>
          <cx:pt idx="128205">201</cx:pt>
          <cx:pt idx="128206">155</cx:pt>
          <cx:pt idx="128207">114</cx:pt>
          <cx:pt idx="128208">79</cx:pt>
          <cx:pt idx="128209">56</cx:pt>
          <cx:pt idx="128210">80</cx:pt>
          <cx:pt idx="128211">128</cx:pt>
          <cx:pt idx="128212">219</cx:pt>
          <cx:pt idx="128213">368</cx:pt>
          <cx:pt idx="128214">376</cx:pt>
          <cx:pt idx="128215">387</cx:pt>
          <cx:pt idx="128216">393</cx:pt>
          <cx:pt idx="128217">455</cx:pt>
          <cx:pt idx="128218">480</cx:pt>
          <cx:pt idx="128219">417</cx:pt>
          <cx:pt idx="128220">418</cx:pt>
          <cx:pt idx="128221">434</cx:pt>
          <cx:pt idx="128222">429</cx:pt>
          <cx:pt idx="128223">439</cx:pt>
          <cx:pt idx="128224">431</cx:pt>
          <cx:pt idx="128225">362</cx:pt>
          <cx:pt idx="128226">359</cx:pt>
          <cx:pt idx="128227">377</cx:pt>
          <cx:pt idx="128228">362</cx:pt>
          <cx:pt idx="128229">257</cx:pt>
          <cx:pt idx="128230">169</cx:pt>
          <cx:pt idx="128231">118</cx:pt>
          <cx:pt idx="128232">92</cx:pt>
          <cx:pt idx="128233">52</cx:pt>
          <cx:pt idx="128234">81</cx:pt>
          <cx:pt idx="128235">136</cx:pt>
          <cx:pt idx="128236">225</cx:pt>
          <cx:pt idx="128237">373</cx:pt>
          <cx:pt idx="128238">349</cx:pt>
          <cx:pt idx="128239">336</cx:pt>
          <cx:pt idx="128240">415</cx:pt>
          <cx:pt idx="128241">462</cx:pt>
          <cx:pt idx="128242">445</cx:pt>
          <cx:pt idx="128243">451</cx:pt>
          <cx:pt idx="128244">417</cx:pt>
          <cx:pt idx="128245">408</cx:pt>
          <cx:pt idx="128246">409</cx:pt>
          <cx:pt idx="128247">450</cx:pt>
          <cx:pt idx="128248">466</cx:pt>
          <cx:pt idx="128249">386</cx:pt>
          <cx:pt idx="128250">334</cx:pt>
          <cx:pt idx="128251">360</cx:pt>
          <cx:pt idx="128252">330</cx:pt>
          <cx:pt idx="128253">215</cx:pt>
          <cx:pt idx="128254">158</cx:pt>
          <cx:pt idx="128255">111</cx:pt>
          <cx:pt idx="128256">74</cx:pt>
          <cx:pt idx="128257">47</cx:pt>
          <cx:pt idx="128258">98</cx:pt>
          <cx:pt idx="128259">141</cx:pt>
          <cx:pt idx="128260">211</cx:pt>
          <cx:pt idx="128261">356</cx:pt>
          <cx:pt idx="128262">376</cx:pt>
          <cx:pt idx="128263">351</cx:pt>
          <cx:pt idx="128264">407</cx:pt>
          <cx:pt idx="128265">466</cx:pt>
          <cx:pt idx="128266">498</cx:pt>
          <cx:pt idx="128267">413</cx:pt>
          <cx:pt idx="128268">378</cx:pt>
          <cx:pt idx="128269">406</cx:pt>
          <cx:pt idx="128270">419</cx:pt>
          <cx:pt idx="128271">450</cx:pt>
          <cx:pt idx="128272">416</cx:pt>
          <cx:pt idx="128273">376</cx:pt>
          <cx:pt idx="128274">351</cx:pt>
          <cx:pt idx="128275">399</cx:pt>
          <cx:pt idx="128276">323</cx:pt>
          <cx:pt idx="128277">247</cx:pt>
          <cx:pt idx="128278">165</cx:pt>
          <cx:pt idx="128279">110</cx:pt>
          <cx:pt idx="128280">68</cx:pt>
          <cx:pt idx="128281">63</cx:pt>
          <cx:pt idx="128282">111</cx:pt>
          <cx:pt idx="128283">126</cx:pt>
          <cx:pt idx="128284">206</cx:pt>
          <cx:pt idx="128285">355</cx:pt>
          <cx:pt idx="128286">347</cx:pt>
          <cx:pt idx="128287">364</cx:pt>
          <cx:pt idx="128288">424</cx:pt>
          <cx:pt idx="128289">475</cx:pt>
          <cx:pt idx="128290">474</cx:pt>
          <cx:pt idx="128291">438</cx:pt>
          <cx:pt idx="128292">404</cx:pt>
          <cx:pt idx="128293">425</cx:pt>
          <cx:pt idx="128294">434</cx:pt>
          <cx:pt idx="128295">436</cx:pt>
          <cx:pt idx="128296">430</cx:pt>
          <cx:pt idx="128297">382</cx:pt>
          <cx:pt idx="128298">344</cx:pt>
          <cx:pt idx="128299">400</cx:pt>
          <cx:pt idx="128300">329</cx:pt>
          <cx:pt idx="128301">221</cx:pt>
          <cx:pt idx="128302">178</cx:pt>
          <cx:pt idx="128303">119</cx:pt>
          <cx:pt idx="128304">66</cx:pt>
          <cx:pt idx="128305">60</cx:pt>
          <cx:pt idx="128306">107</cx:pt>
          <cx:pt idx="128307">146</cx:pt>
          <cx:pt idx="128308">227</cx:pt>
          <cx:pt idx="128309">357</cx:pt>
          <cx:pt idx="128310">365</cx:pt>
          <cx:pt idx="128311">352</cx:pt>
          <cx:pt idx="128312">412</cx:pt>
          <cx:pt idx="128313">463</cx:pt>
          <cx:pt idx="128314">484</cx:pt>
          <cx:pt idx="128315">447</cx:pt>
          <cx:pt idx="128316">408</cx:pt>
          <cx:pt idx="128317">429</cx:pt>
          <cx:pt idx="128318">420</cx:pt>
          <cx:pt idx="128319">445</cx:pt>
          <cx:pt idx="128320">448</cx:pt>
          <cx:pt idx="128321">388</cx:pt>
          <cx:pt idx="128322">354</cx:pt>
          <cx:pt idx="128323">379</cx:pt>
          <cx:pt idx="128324">327</cx:pt>
          <cx:pt idx="128325">236</cx:pt>
          <cx:pt idx="128326">157</cx:pt>
          <cx:pt idx="128327">122</cx:pt>
          <cx:pt idx="128328">73</cx:pt>
          <cx:pt idx="128329">60</cx:pt>
          <cx:pt idx="128330">102</cx:pt>
          <cx:pt idx="128331">155</cx:pt>
          <cx:pt idx="128332">230</cx:pt>
          <cx:pt idx="128333">364</cx:pt>
          <cx:pt idx="128334">357</cx:pt>
          <cx:pt idx="128335">361</cx:pt>
          <cx:pt idx="128336">394</cx:pt>
          <cx:pt idx="128337">471</cx:pt>
          <cx:pt idx="128338">477</cx:pt>
          <cx:pt idx="128339">440</cx:pt>
          <cx:pt idx="128340">429</cx:pt>
          <cx:pt idx="128341">432</cx:pt>
          <cx:pt idx="128342">426</cx:pt>
          <cx:pt idx="128343">442</cx:pt>
          <cx:pt idx="128344">455</cx:pt>
          <cx:pt idx="128345">389</cx:pt>
          <cx:pt idx="128346">364</cx:pt>
          <cx:pt idx="128347">399</cx:pt>
          <cx:pt idx="128348">331</cx:pt>
          <cx:pt idx="128349">222</cx:pt>
          <cx:pt idx="128350">179</cx:pt>
          <cx:pt idx="128351">107</cx:pt>
          <cx:pt idx="128352">54</cx:pt>
          <cx:pt idx="128353">40</cx:pt>
          <cx:pt idx="128354">76</cx:pt>
          <cx:pt idx="128355">148</cx:pt>
          <cx:pt idx="128356">230</cx:pt>
          <cx:pt idx="128357">370</cx:pt>
          <cx:pt idx="128358">360</cx:pt>
          <cx:pt idx="128359">370</cx:pt>
          <cx:pt idx="128360">419</cx:pt>
          <cx:pt idx="128361">434</cx:pt>
          <cx:pt idx="128362">461</cx:pt>
          <cx:pt idx="128363">448</cx:pt>
          <cx:pt idx="128364">409</cx:pt>
          <cx:pt idx="128365">434</cx:pt>
          <cx:pt idx="128366">406</cx:pt>
          <cx:pt idx="128367">436</cx:pt>
          <cx:pt idx="128368">432</cx:pt>
          <cx:pt idx="128369">379</cx:pt>
          <cx:pt idx="128370">350</cx:pt>
          <cx:pt idx="128371">355</cx:pt>
          <cx:pt idx="128372">332</cx:pt>
          <cx:pt idx="128373">224</cx:pt>
          <cx:pt idx="128374">171</cx:pt>
          <cx:pt idx="128375">146</cx:pt>
          <cx:pt idx="128376">91</cx:pt>
          <cx:pt idx="128377">64</cx:pt>
          <cx:pt idx="128378">96</cx:pt>
          <cx:pt idx="128379">136</cx:pt>
          <cx:pt idx="128380">236</cx:pt>
          <cx:pt idx="128381">362</cx:pt>
          <cx:pt idx="128382">366</cx:pt>
          <cx:pt idx="128383">401</cx:pt>
          <cx:pt idx="128384">389</cx:pt>
          <cx:pt idx="128385">458</cx:pt>
          <cx:pt idx="128386">452</cx:pt>
          <cx:pt idx="128387">457</cx:pt>
          <cx:pt idx="128388">417</cx:pt>
          <cx:pt idx="128389">449</cx:pt>
          <cx:pt idx="128390">413</cx:pt>
          <cx:pt idx="128391">445</cx:pt>
          <cx:pt idx="128392">421</cx:pt>
          <cx:pt idx="128393">375</cx:pt>
          <cx:pt idx="128394">359</cx:pt>
          <cx:pt idx="128395">379</cx:pt>
          <cx:pt idx="128396">350</cx:pt>
          <cx:pt idx="128397">218</cx:pt>
          <cx:pt idx="128398">168</cx:pt>
          <cx:pt idx="128399">139</cx:pt>
          <cx:pt idx="128400">90</cx:pt>
          <cx:pt idx="128401">71</cx:pt>
          <cx:pt idx="128402">83</cx:pt>
          <cx:pt idx="128403">130</cx:pt>
          <cx:pt idx="128404">233</cx:pt>
          <cx:pt idx="128405">374</cx:pt>
          <cx:pt idx="128406">369</cx:pt>
          <cx:pt idx="128407">368</cx:pt>
          <cx:pt idx="128408">417</cx:pt>
          <cx:pt idx="128409">476</cx:pt>
          <cx:pt idx="128410">464</cx:pt>
          <cx:pt idx="128411">443</cx:pt>
          <cx:pt idx="128412">414</cx:pt>
          <cx:pt idx="128413">370</cx:pt>
          <cx:pt idx="128414">393</cx:pt>
          <cx:pt idx="128415">425</cx:pt>
          <cx:pt idx="128416">408</cx:pt>
          <cx:pt idx="128417">374</cx:pt>
          <cx:pt idx="128418">355</cx:pt>
          <cx:pt idx="128419">368</cx:pt>
          <cx:pt idx="128420">342</cx:pt>
          <cx:pt idx="128421">233</cx:pt>
          <cx:pt idx="128422">168</cx:pt>
          <cx:pt idx="128423">125</cx:pt>
          <cx:pt idx="128424">74</cx:pt>
          <cx:pt idx="128425">64</cx:pt>
          <cx:pt idx="128426">100</cx:pt>
          <cx:pt idx="128427">153</cx:pt>
          <cx:pt idx="128428">216</cx:pt>
          <cx:pt idx="128429">358</cx:pt>
          <cx:pt idx="128430">384</cx:pt>
          <cx:pt idx="128431">342</cx:pt>
          <cx:pt idx="128432">405</cx:pt>
          <cx:pt idx="128433">453</cx:pt>
          <cx:pt idx="128434">440</cx:pt>
          <cx:pt idx="128435">416</cx:pt>
          <cx:pt idx="128436">390</cx:pt>
          <cx:pt idx="128437">414</cx:pt>
          <cx:pt idx="128438">414</cx:pt>
          <cx:pt idx="128439">434</cx:pt>
          <cx:pt idx="128440">416</cx:pt>
          <cx:pt idx="128441">385</cx:pt>
          <cx:pt idx="128442">349</cx:pt>
          <cx:pt idx="128443">411</cx:pt>
          <cx:pt idx="128444">374</cx:pt>
          <cx:pt idx="128445">270</cx:pt>
          <cx:pt idx="128446">170</cx:pt>
          <cx:pt idx="128447">124</cx:pt>
          <cx:pt idx="128448">84</cx:pt>
          <cx:pt idx="128449">69</cx:pt>
          <cx:pt idx="128450">101</cx:pt>
          <cx:pt idx="128451">134</cx:pt>
          <cx:pt idx="128452">214</cx:pt>
          <cx:pt idx="128453">366</cx:pt>
          <cx:pt idx="128454">384</cx:pt>
          <cx:pt idx="128455">379</cx:pt>
          <cx:pt idx="128456">404</cx:pt>
          <cx:pt idx="128457">467</cx:pt>
          <cx:pt idx="128458">486</cx:pt>
          <cx:pt idx="128459">447</cx:pt>
          <cx:pt idx="128460">422</cx:pt>
          <cx:pt idx="128461">407</cx:pt>
          <cx:pt idx="128462">415</cx:pt>
          <cx:pt idx="128463">426</cx:pt>
          <cx:pt idx="128464">410</cx:pt>
          <cx:pt idx="128465">402</cx:pt>
          <cx:pt idx="128466">369</cx:pt>
          <cx:pt idx="128467">341</cx:pt>
          <cx:pt idx="128468">346</cx:pt>
          <cx:pt idx="128469">265</cx:pt>
          <cx:pt idx="128470">185</cx:pt>
          <cx:pt idx="128471">129</cx:pt>
          <cx:pt idx="128472">74</cx:pt>
          <cx:pt idx="128473">63</cx:pt>
          <cx:pt idx="128474">98</cx:pt>
          <cx:pt idx="128475">148</cx:pt>
          <cx:pt idx="128476">238</cx:pt>
          <cx:pt idx="128477">367</cx:pt>
          <cx:pt idx="128478">385</cx:pt>
          <cx:pt idx="128479">392</cx:pt>
          <cx:pt idx="128480">421</cx:pt>
          <cx:pt idx="128481">462</cx:pt>
          <cx:pt idx="128482">467</cx:pt>
          <cx:pt idx="128483">444</cx:pt>
          <cx:pt idx="128484">403</cx:pt>
          <cx:pt idx="128485">383</cx:pt>
          <cx:pt idx="128486">396</cx:pt>
          <cx:pt idx="128487">406</cx:pt>
          <cx:pt idx="128488">402</cx:pt>
          <cx:pt idx="128489">370</cx:pt>
          <cx:pt idx="128490">331</cx:pt>
          <cx:pt idx="128491">368</cx:pt>
          <cx:pt idx="128492">367</cx:pt>
          <cx:pt idx="128493">255</cx:pt>
          <cx:pt idx="128494">184</cx:pt>
          <cx:pt idx="128495">119</cx:pt>
          <cx:pt idx="128496">72</cx:pt>
          <cx:pt idx="128497">59</cx:pt>
          <cx:pt idx="128498">107</cx:pt>
          <cx:pt idx="128499">162</cx:pt>
          <cx:pt idx="128500">234</cx:pt>
          <cx:pt idx="128501">367</cx:pt>
          <cx:pt idx="128502">367</cx:pt>
          <cx:pt idx="128503">374</cx:pt>
          <cx:pt idx="128504">417</cx:pt>
          <cx:pt idx="128505">477</cx:pt>
          <cx:pt idx="128506">475</cx:pt>
          <cx:pt idx="128507">459</cx:pt>
          <cx:pt idx="128508">463</cx:pt>
          <cx:pt idx="128509">438</cx:pt>
          <cx:pt idx="128510">406</cx:pt>
          <cx:pt idx="128511">419</cx:pt>
          <cx:pt idx="128512">409</cx:pt>
          <cx:pt idx="128513">394</cx:pt>
          <cx:pt idx="128514">351</cx:pt>
          <cx:pt idx="128515">378</cx:pt>
          <cx:pt idx="128516">345</cx:pt>
          <cx:pt idx="128517">242</cx:pt>
          <cx:pt idx="128518">179</cx:pt>
          <cx:pt idx="128519">109</cx:pt>
          <cx:pt idx="128520">56</cx:pt>
          <cx:pt idx="128521">43</cx:pt>
          <cx:pt idx="128522">85</cx:pt>
          <cx:pt idx="128523">143</cx:pt>
          <cx:pt idx="128524">219</cx:pt>
          <cx:pt idx="128525">375</cx:pt>
          <cx:pt idx="128526">372</cx:pt>
          <cx:pt idx="128527">366</cx:pt>
          <cx:pt idx="128528">405</cx:pt>
          <cx:pt idx="128529">435</cx:pt>
          <cx:pt idx="128530">462</cx:pt>
          <cx:pt idx="128531">439</cx:pt>
          <cx:pt idx="128532">418</cx:pt>
          <cx:pt idx="128533">437</cx:pt>
          <cx:pt idx="128534">422</cx:pt>
          <cx:pt idx="128535">404</cx:pt>
          <cx:pt idx="128536">429</cx:pt>
          <cx:pt idx="128537">408</cx:pt>
          <cx:pt idx="128538">353</cx:pt>
          <cx:pt idx="128539">365</cx:pt>
          <cx:pt idx="128540">345</cx:pt>
          <cx:pt idx="128541">230</cx:pt>
          <cx:pt idx="128542">171</cx:pt>
          <cx:pt idx="128543">127</cx:pt>
          <cx:pt idx="128544">84</cx:pt>
          <cx:pt idx="128545">62</cx:pt>
          <cx:pt idx="128546">88</cx:pt>
          <cx:pt idx="128547">131</cx:pt>
          <cx:pt idx="128548">209</cx:pt>
          <cx:pt idx="128549">346</cx:pt>
          <cx:pt idx="128550">380</cx:pt>
          <cx:pt idx="128551">423</cx:pt>
          <cx:pt idx="128552">444</cx:pt>
          <cx:pt idx="128553">486</cx:pt>
          <cx:pt idx="128554">525</cx:pt>
          <cx:pt idx="128555">472</cx:pt>
          <cx:pt idx="128556">436</cx:pt>
          <cx:pt idx="128557">459</cx:pt>
          <cx:pt idx="128558">425</cx:pt>
          <cx:pt idx="128559">437</cx:pt>
          <cx:pt idx="128560">428</cx:pt>
          <cx:pt idx="128561">397</cx:pt>
          <cx:pt idx="128562">385</cx:pt>
          <cx:pt idx="128563">394</cx:pt>
          <cx:pt idx="128564">339</cx:pt>
          <cx:pt idx="128565">289</cx:pt>
          <cx:pt idx="128566">188</cx:pt>
          <cx:pt idx="128567">125</cx:pt>
          <cx:pt idx="128568">120</cx:pt>
          <cx:pt idx="128569">88</cx:pt>
          <cx:pt idx="128570">85</cx:pt>
          <cx:pt idx="128571">125</cx:pt>
          <cx:pt idx="128572">192</cx:pt>
          <cx:pt idx="128573">355</cx:pt>
          <cx:pt idx="128574">377</cx:pt>
          <cx:pt idx="128575">361</cx:pt>
          <cx:pt idx="128576">403</cx:pt>
          <cx:pt idx="128577">457</cx:pt>
          <cx:pt idx="128578">450</cx:pt>
          <cx:pt idx="128579">441</cx:pt>
          <cx:pt idx="128580">440</cx:pt>
          <cx:pt idx="128581">411</cx:pt>
          <cx:pt idx="128582">434</cx:pt>
          <cx:pt idx="128583">427</cx:pt>
          <cx:pt idx="128584">421</cx:pt>
          <cx:pt idx="128585">395</cx:pt>
          <cx:pt idx="128586">332</cx:pt>
          <cx:pt idx="128587">361</cx:pt>
          <cx:pt idx="128588">351</cx:pt>
          <cx:pt idx="128589">235</cx:pt>
          <cx:pt idx="128590">160</cx:pt>
          <cx:pt idx="128591">120</cx:pt>
          <cx:pt idx="128592">57</cx:pt>
          <cx:pt idx="128593">50</cx:pt>
          <cx:pt idx="128594">92</cx:pt>
          <cx:pt idx="128595">142</cx:pt>
          <cx:pt idx="128596">218</cx:pt>
          <cx:pt idx="128597">368</cx:pt>
          <cx:pt idx="128598">391</cx:pt>
          <cx:pt idx="128599">330</cx:pt>
          <cx:pt idx="128600">409</cx:pt>
          <cx:pt idx="128601">451</cx:pt>
          <cx:pt idx="128602">455</cx:pt>
          <cx:pt idx="128603">410</cx:pt>
          <cx:pt idx="128604">386</cx:pt>
          <cx:pt idx="128605">414</cx:pt>
          <cx:pt idx="128606">439</cx:pt>
          <cx:pt idx="128607">449</cx:pt>
          <cx:pt idx="128608">457</cx:pt>
          <cx:pt idx="128609">394</cx:pt>
          <cx:pt idx="128610">341</cx:pt>
          <cx:pt idx="128611">397</cx:pt>
          <cx:pt idx="128612">324</cx:pt>
          <cx:pt idx="128613">227</cx:pt>
          <cx:pt idx="128614">172</cx:pt>
          <cx:pt idx="128615">109</cx:pt>
          <cx:pt idx="128616">51</cx:pt>
          <cx:pt idx="128617">46</cx:pt>
          <cx:pt idx="128618">97</cx:pt>
          <cx:pt idx="128619">138</cx:pt>
          <cx:pt idx="128620">206</cx:pt>
          <cx:pt idx="128621">345</cx:pt>
          <cx:pt idx="128622">383</cx:pt>
          <cx:pt idx="128623">372</cx:pt>
          <cx:pt idx="128624">407</cx:pt>
          <cx:pt idx="128625">456</cx:pt>
          <cx:pt idx="128626">456</cx:pt>
          <cx:pt idx="128627">422</cx:pt>
          <cx:pt idx="128628">407</cx:pt>
          <cx:pt idx="128629">394</cx:pt>
          <cx:pt idx="128630">423</cx:pt>
          <cx:pt idx="128631">455</cx:pt>
          <cx:pt idx="128632">434</cx:pt>
          <cx:pt idx="128633">408</cx:pt>
          <cx:pt idx="128634">366</cx:pt>
          <cx:pt idx="128635">349</cx:pt>
          <cx:pt idx="128636">318</cx:pt>
          <cx:pt idx="128637">233</cx:pt>
          <cx:pt idx="128638">166</cx:pt>
          <cx:pt idx="128639">108</cx:pt>
          <cx:pt idx="128640">56</cx:pt>
          <cx:pt idx="128641">52</cx:pt>
          <cx:pt idx="128642">94</cx:pt>
          <cx:pt idx="128643">146</cx:pt>
          <cx:pt idx="128644">227</cx:pt>
          <cx:pt idx="128645">379</cx:pt>
          <cx:pt idx="128646">365</cx:pt>
          <cx:pt idx="128647">388</cx:pt>
          <cx:pt idx="128648">422</cx:pt>
          <cx:pt idx="128649">480</cx:pt>
          <cx:pt idx="128650">499</cx:pt>
          <cx:pt idx="128651">439</cx:pt>
          <cx:pt idx="128652">434</cx:pt>
          <cx:pt idx="128653">421</cx:pt>
          <cx:pt idx="128654">417</cx:pt>
          <cx:pt idx="128655">465</cx:pt>
          <cx:pt idx="128656">457</cx:pt>
          <cx:pt idx="128657">416</cx:pt>
          <cx:pt idx="128658">382</cx:pt>
          <cx:pt idx="128659">374</cx:pt>
          <cx:pt idx="128660">350</cx:pt>
          <cx:pt idx="128661">248</cx:pt>
          <cx:pt idx="128662">159</cx:pt>
          <cx:pt idx="128663">101</cx:pt>
          <cx:pt idx="128664">74</cx:pt>
          <cx:pt idx="128665">59</cx:pt>
          <cx:pt idx="128666">104</cx:pt>
          <cx:pt idx="128667">147</cx:pt>
          <cx:pt idx="128668">209</cx:pt>
          <cx:pt idx="128669">374</cx:pt>
          <cx:pt idx="128670">358</cx:pt>
          <cx:pt idx="128671">352</cx:pt>
          <cx:pt idx="128672">405</cx:pt>
          <cx:pt idx="128673">480</cx:pt>
          <cx:pt idx="128674">475</cx:pt>
          <cx:pt idx="128675">447</cx:pt>
          <cx:pt idx="128676">427</cx:pt>
          <cx:pt idx="128677">441</cx:pt>
          <cx:pt idx="128678">435</cx:pt>
          <cx:pt idx="128679">452</cx:pt>
          <cx:pt idx="128680">421</cx:pt>
          <cx:pt idx="128681">371</cx:pt>
          <cx:pt idx="128682">361</cx:pt>
          <cx:pt idx="128683">396</cx:pt>
          <cx:pt idx="128684">334</cx:pt>
          <cx:pt idx="128685">214</cx:pt>
          <cx:pt idx="128686">161</cx:pt>
          <cx:pt idx="128687">103</cx:pt>
          <cx:pt idx="128688">50</cx:pt>
          <cx:pt idx="128689">44</cx:pt>
          <cx:pt idx="128690">77</cx:pt>
          <cx:pt idx="128691">137</cx:pt>
          <cx:pt idx="128692">222</cx:pt>
          <cx:pt idx="128693">363</cx:pt>
          <cx:pt idx="128694">376</cx:pt>
          <cx:pt idx="128695">349</cx:pt>
          <cx:pt idx="128696">382</cx:pt>
          <cx:pt idx="128697">450</cx:pt>
          <cx:pt idx="128698">486</cx:pt>
          <cx:pt idx="128699">465</cx:pt>
          <cx:pt idx="128700">400</cx:pt>
          <cx:pt idx="128701">410</cx:pt>
          <cx:pt idx="128702">406</cx:pt>
          <cx:pt idx="128703">403</cx:pt>
          <cx:pt idx="128704">419</cx:pt>
          <cx:pt idx="128705">387</cx:pt>
          <cx:pt idx="128706">373</cx:pt>
          <cx:pt idx="128707">389</cx:pt>
          <cx:pt idx="128708">313</cx:pt>
          <cx:pt idx="128709">213</cx:pt>
          <cx:pt idx="128710">171</cx:pt>
          <cx:pt idx="128711">120</cx:pt>
          <cx:pt idx="128712">65</cx:pt>
          <cx:pt idx="128713">45</cx:pt>
          <cx:pt idx="128714">84</cx:pt>
          <cx:pt idx="128715">128</cx:pt>
          <cx:pt idx="128716">223</cx:pt>
          <cx:pt idx="128717">373</cx:pt>
          <cx:pt idx="128718">372</cx:pt>
          <cx:pt idx="128719">372</cx:pt>
          <cx:pt idx="128720">409</cx:pt>
          <cx:pt idx="128721">450</cx:pt>
          <cx:pt idx="128722">478</cx:pt>
          <cx:pt idx="128723">494</cx:pt>
          <cx:pt idx="128724">444</cx:pt>
          <cx:pt idx="128725">436</cx:pt>
          <cx:pt idx="128726">448</cx:pt>
          <cx:pt idx="128727">470</cx:pt>
          <cx:pt idx="128728">449</cx:pt>
          <cx:pt idx="128729">421</cx:pt>
          <cx:pt idx="128730">382</cx:pt>
          <cx:pt idx="128731">399</cx:pt>
          <cx:pt idx="128732">349</cx:pt>
          <cx:pt idx="128733">212</cx:pt>
          <cx:pt idx="128734">179</cx:pt>
          <cx:pt idx="128735">117</cx:pt>
          <cx:pt idx="128736">78</cx:pt>
          <cx:pt idx="128737">58</cx:pt>
          <cx:pt idx="128738">81</cx:pt>
          <cx:pt idx="128739">111</cx:pt>
          <cx:pt idx="128740">214</cx:pt>
          <cx:pt idx="128741">356</cx:pt>
          <cx:pt idx="128742">366</cx:pt>
          <cx:pt idx="128743">337</cx:pt>
          <cx:pt idx="128744">409</cx:pt>
          <cx:pt idx="128745">468</cx:pt>
          <cx:pt idx="128746">465</cx:pt>
          <cx:pt idx="128747">425</cx:pt>
          <cx:pt idx="128748">407</cx:pt>
          <cx:pt idx="128749">412</cx:pt>
          <cx:pt idx="128750">403</cx:pt>
          <cx:pt idx="128751">438</cx:pt>
          <cx:pt idx="128752">405</cx:pt>
          <cx:pt idx="128753">394</cx:pt>
          <cx:pt idx="128754">354</cx:pt>
          <cx:pt idx="128755">368</cx:pt>
          <cx:pt idx="128756">330</cx:pt>
          <cx:pt idx="128757">217</cx:pt>
          <cx:pt idx="128758">144</cx:pt>
          <cx:pt idx="128759">96</cx:pt>
          <cx:pt idx="128760">51</cx:pt>
          <cx:pt idx="128761">57</cx:pt>
          <cx:pt idx="128762">99</cx:pt>
          <cx:pt idx="128763">142</cx:pt>
          <cx:pt idx="128764">194</cx:pt>
          <cx:pt idx="128765">339</cx:pt>
          <cx:pt idx="128766">363</cx:pt>
          <cx:pt idx="128767">348</cx:pt>
          <cx:pt idx="128768">398</cx:pt>
          <cx:pt idx="128769">441</cx:pt>
          <cx:pt idx="128770">453</cx:pt>
          <cx:pt idx="128771">404</cx:pt>
          <cx:pt idx="128772">381</cx:pt>
          <cx:pt idx="128773">402</cx:pt>
          <cx:pt idx="128774">386</cx:pt>
          <cx:pt idx="128775">410</cx:pt>
          <cx:pt idx="128776">436</cx:pt>
          <cx:pt idx="128777">391</cx:pt>
          <cx:pt idx="128778">325</cx:pt>
          <cx:pt idx="128779">381</cx:pt>
          <cx:pt idx="128780">339</cx:pt>
          <cx:pt idx="128781">246</cx:pt>
          <cx:pt idx="128782">169</cx:pt>
          <cx:pt idx="128783">105</cx:pt>
          <cx:pt idx="128784">67</cx:pt>
          <cx:pt idx="128785">66</cx:pt>
          <cx:pt idx="128786">110</cx:pt>
          <cx:pt idx="128787">142</cx:pt>
          <cx:pt idx="128788">221</cx:pt>
          <cx:pt idx="128789">352</cx:pt>
          <cx:pt idx="128790">385</cx:pt>
          <cx:pt idx="128791">384</cx:pt>
          <cx:pt idx="128792">424</cx:pt>
          <cx:pt idx="128793">480</cx:pt>
          <cx:pt idx="128794">447</cx:pt>
          <cx:pt idx="128795">443</cx:pt>
          <cx:pt idx="128796">399</cx:pt>
          <cx:pt idx="128797">411</cx:pt>
          <cx:pt idx="128798">435</cx:pt>
          <cx:pt idx="128799">417</cx:pt>
          <cx:pt idx="128800">418</cx:pt>
          <cx:pt idx="128801">413</cx:pt>
          <cx:pt idx="128802">356</cx:pt>
          <cx:pt idx="128803">381</cx:pt>
          <cx:pt idx="128804">344</cx:pt>
          <cx:pt idx="128805">224</cx:pt>
          <cx:pt idx="128806">168</cx:pt>
          <cx:pt idx="128807">98</cx:pt>
          <cx:pt idx="128808">53</cx:pt>
          <cx:pt idx="128809">50</cx:pt>
          <cx:pt idx="128810">99</cx:pt>
          <cx:pt idx="128811">141</cx:pt>
          <cx:pt idx="128812">230</cx:pt>
          <cx:pt idx="128813">361</cx:pt>
          <cx:pt idx="128814">385</cx:pt>
          <cx:pt idx="128815">377</cx:pt>
          <cx:pt idx="128816">439</cx:pt>
          <cx:pt idx="128817">493</cx:pt>
          <cx:pt idx="128818">485</cx:pt>
          <cx:pt idx="128819">447</cx:pt>
          <cx:pt idx="128820">399</cx:pt>
          <cx:pt idx="128821">403</cx:pt>
          <cx:pt idx="128822">422</cx:pt>
          <cx:pt idx="128823">438</cx:pt>
          <cx:pt idx="128824">424</cx:pt>
          <cx:pt idx="128825">379</cx:pt>
          <cx:pt idx="128826">354</cx:pt>
          <cx:pt idx="128827">374</cx:pt>
          <cx:pt idx="128828">327</cx:pt>
          <cx:pt idx="128829">231</cx:pt>
          <cx:pt idx="128830">157</cx:pt>
          <cx:pt idx="128831">104</cx:pt>
          <cx:pt idx="128832">56</cx:pt>
          <cx:pt idx="128833">54</cx:pt>
          <cx:pt idx="128834">94</cx:pt>
          <cx:pt idx="128835">150</cx:pt>
          <cx:pt idx="128836">207</cx:pt>
          <cx:pt idx="128837">372</cx:pt>
          <cx:pt idx="128838">381</cx:pt>
          <cx:pt idx="128839">363</cx:pt>
          <cx:pt idx="128840">410</cx:pt>
          <cx:pt idx="128841">451</cx:pt>
          <cx:pt idx="128842">459</cx:pt>
          <cx:pt idx="128843">446</cx:pt>
          <cx:pt idx="128844">417</cx:pt>
          <cx:pt idx="128845">408</cx:pt>
          <cx:pt idx="128846">413</cx:pt>
          <cx:pt idx="128847">433</cx:pt>
          <cx:pt idx="128848">437</cx:pt>
          <cx:pt idx="128849">390</cx:pt>
          <cx:pt idx="128850">328</cx:pt>
          <cx:pt idx="128851">391</cx:pt>
          <cx:pt idx="128852">348</cx:pt>
          <cx:pt idx="128853">237</cx:pt>
          <cx:pt idx="128854">156</cx:pt>
          <cx:pt idx="128855">101</cx:pt>
          <cx:pt idx="128856">53</cx:pt>
          <cx:pt idx="128857">40</cx:pt>
          <cx:pt idx="128858">62</cx:pt>
          <cx:pt idx="128859">135</cx:pt>
          <cx:pt idx="128860">216</cx:pt>
          <cx:pt idx="128861">357</cx:pt>
          <cx:pt idx="128862">375</cx:pt>
          <cx:pt idx="128863">353</cx:pt>
          <cx:pt idx="128864">380</cx:pt>
          <cx:pt idx="128865">439</cx:pt>
          <cx:pt idx="128866">456</cx:pt>
          <cx:pt idx="128867">428</cx:pt>
          <cx:pt idx="128868">378</cx:pt>
          <cx:pt idx="128869">408</cx:pt>
          <cx:pt idx="128870">403</cx:pt>
          <cx:pt idx="128871">398</cx:pt>
          <cx:pt idx="128872">415</cx:pt>
          <cx:pt idx="128873">385</cx:pt>
          <cx:pt idx="128874">346</cx:pt>
          <cx:pt idx="128875">377</cx:pt>
          <cx:pt idx="128876">296</cx:pt>
          <cx:pt idx="128877">210</cx:pt>
          <cx:pt idx="128878">177</cx:pt>
          <cx:pt idx="128879">124</cx:pt>
          <cx:pt idx="128880">70</cx:pt>
          <cx:pt idx="128881">49</cx:pt>
          <cx:pt idx="128882">77</cx:pt>
          <cx:pt idx="128883">115</cx:pt>
          <cx:pt idx="128884">230</cx:pt>
          <cx:pt idx="128885">373</cx:pt>
          <cx:pt idx="128886">376</cx:pt>
          <cx:pt idx="128887">400</cx:pt>
          <cx:pt idx="128888">392</cx:pt>
          <cx:pt idx="128889">442</cx:pt>
          <cx:pt idx="128890">474</cx:pt>
          <cx:pt idx="128891">451</cx:pt>
          <cx:pt idx="128892">422</cx:pt>
          <cx:pt idx="128893">460</cx:pt>
          <cx:pt idx="128894">450</cx:pt>
          <cx:pt idx="128895">442</cx:pt>
          <cx:pt idx="128896">457</cx:pt>
          <cx:pt idx="128897">389</cx:pt>
          <cx:pt idx="128898">370</cx:pt>
          <cx:pt idx="128899">399</cx:pt>
          <cx:pt idx="128900">333</cx:pt>
          <cx:pt idx="128901">198</cx:pt>
          <cx:pt idx="128902">161</cx:pt>
          <cx:pt idx="128903">101</cx:pt>
          <cx:pt idx="128904">77</cx:pt>
          <cx:pt idx="128905">45</cx:pt>
          <cx:pt idx="128906">81</cx:pt>
          <cx:pt idx="128907">120</cx:pt>
          <cx:pt idx="128908">217</cx:pt>
          <cx:pt idx="128909">362</cx:pt>
          <cx:pt idx="128910">406</cx:pt>
          <cx:pt idx="128911">393</cx:pt>
          <cx:pt idx="128912">451</cx:pt>
          <cx:pt idx="128913">474</cx:pt>
          <cx:pt idx="128914">445</cx:pt>
          <cx:pt idx="128915">430</cx:pt>
          <cx:pt idx="128916">428</cx:pt>
          <cx:pt idx="128917">406</cx:pt>
          <cx:pt idx="128918">406</cx:pt>
          <cx:pt idx="128919">437</cx:pt>
          <cx:pt idx="128920">428</cx:pt>
          <cx:pt idx="128921">385</cx:pt>
          <cx:pt idx="128922">362</cx:pt>
          <cx:pt idx="128923">385</cx:pt>
          <cx:pt idx="128924">354</cx:pt>
          <cx:pt idx="128925">218</cx:pt>
          <cx:pt idx="128926">145</cx:pt>
          <cx:pt idx="128927">99</cx:pt>
          <cx:pt idx="128928">47</cx:pt>
          <cx:pt idx="128929">42</cx:pt>
          <cx:pt idx="128930">84</cx:pt>
          <cx:pt idx="128931">143</cx:pt>
          <cx:pt idx="128932">211</cx:pt>
          <cx:pt idx="128933">363</cx:pt>
          <cx:pt idx="128934">380</cx:pt>
          <cx:pt idx="128935">366</cx:pt>
          <cx:pt idx="128936">429</cx:pt>
          <cx:pt idx="128937">441</cx:pt>
          <cx:pt idx="128938">444</cx:pt>
          <cx:pt idx="128939">409</cx:pt>
          <cx:pt idx="128940">407</cx:pt>
          <cx:pt idx="128941">404</cx:pt>
          <cx:pt idx="128942">411</cx:pt>
          <cx:pt idx="128943">448</cx:pt>
          <cx:pt idx="128944">432</cx:pt>
          <cx:pt idx="128945">395</cx:pt>
          <cx:pt idx="128946">351</cx:pt>
          <cx:pt idx="128947">384</cx:pt>
          <cx:pt idx="128948">327</cx:pt>
          <cx:pt idx="128949">211</cx:pt>
          <cx:pt idx="128950">170</cx:pt>
          <cx:pt idx="128951">89</cx:pt>
          <cx:pt idx="128952">49</cx:pt>
          <cx:pt idx="128953">53</cx:pt>
          <cx:pt idx="128954">71</cx:pt>
          <cx:pt idx="128955">73</cx:pt>
          <cx:pt idx="128956">148</cx:pt>
          <cx:pt idx="128957">350</cx:pt>
          <cx:pt idx="128958">377</cx:pt>
          <cx:pt idx="128959">381</cx:pt>
          <cx:pt idx="128960">432</cx:pt>
          <cx:pt idx="128961">466</cx:pt>
          <cx:pt idx="128962">503</cx:pt>
          <cx:pt idx="128963">434</cx:pt>
          <cx:pt idx="128964">412</cx:pt>
          <cx:pt idx="128965">407</cx:pt>
          <cx:pt idx="128966">420</cx:pt>
          <cx:pt idx="128967">454</cx:pt>
          <cx:pt idx="128968">407</cx:pt>
          <cx:pt idx="128969">405</cx:pt>
          <cx:pt idx="128970">357</cx:pt>
          <cx:pt idx="128971">373</cx:pt>
          <cx:pt idx="128972">329</cx:pt>
          <cx:pt idx="128973">220</cx:pt>
          <cx:pt idx="128974">158</cx:pt>
          <cx:pt idx="128975">111</cx:pt>
          <cx:pt idx="128976">53</cx:pt>
          <cx:pt idx="128977">55</cx:pt>
          <cx:pt idx="128978">101</cx:pt>
          <cx:pt idx="128979">122</cx:pt>
          <cx:pt idx="128980">208</cx:pt>
          <cx:pt idx="128981">360</cx:pt>
          <cx:pt idx="128982">388</cx:pt>
          <cx:pt idx="128983">384</cx:pt>
          <cx:pt idx="128984">428</cx:pt>
          <cx:pt idx="128985">471</cx:pt>
          <cx:pt idx="128986">459</cx:pt>
          <cx:pt idx="128987">464</cx:pt>
          <cx:pt idx="128988">436</cx:pt>
          <cx:pt idx="128989">430</cx:pt>
          <cx:pt idx="128990">417</cx:pt>
          <cx:pt idx="128991">431</cx:pt>
          <cx:pt idx="128992">429</cx:pt>
          <cx:pt idx="128993">380</cx:pt>
          <cx:pt idx="128994">346</cx:pt>
          <cx:pt idx="128995">385</cx:pt>
          <cx:pt idx="128996">343</cx:pt>
          <cx:pt idx="128997">243</cx:pt>
          <cx:pt idx="128998">164</cx:pt>
          <cx:pt idx="128999">100</cx:pt>
          <cx:pt idx="129000">56</cx:pt>
          <cx:pt idx="129001">66</cx:pt>
          <cx:pt idx="129002">102</cx:pt>
          <cx:pt idx="129003">130</cx:pt>
          <cx:pt idx="129004">216</cx:pt>
          <cx:pt idx="129005">377</cx:pt>
          <cx:pt idx="129006">392</cx:pt>
          <cx:pt idx="129007">385</cx:pt>
          <cx:pt idx="129008">398</cx:pt>
          <cx:pt idx="129009">441</cx:pt>
          <cx:pt idx="129010">493</cx:pt>
          <cx:pt idx="129011">461</cx:pt>
          <cx:pt idx="129012">437</cx:pt>
          <cx:pt idx="129013">445</cx:pt>
          <cx:pt idx="129014">449</cx:pt>
          <cx:pt idx="129015">451</cx:pt>
          <cx:pt idx="129016">441</cx:pt>
          <cx:pt idx="129017">384</cx:pt>
          <cx:pt idx="129018">370</cx:pt>
          <cx:pt idx="129019">408</cx:pt>
          <cx:pt idx="129020">345</cx:pt>
          <cx:pt idx="129021">229</cx:pt>
          <cx:pt idx="129022">145</cx:pt>
          <cx:pt idx="129023">95</cx:pt>
          <cx:pt idx="129024">52</cx:pt>
          <cx:pt idx="129025">39</cx:pt>
          <cx:pt idx="129026">83</cx:pt>
          <cx:pt idx="129027">119</cx:pt>
          <cx:pt idx="129028">220</cx:pt>
          <cx:pt idx="129029">372</cx:pt>
          <cx:pt idx="129030">371</cx:pt>
          <cx:pt idx="129031">381</cx:pt>
          <cx:pt idx="129032">380</cx:pt>
          <cx:pt idx="129033">407</cx:pt>
          <cx:pt idx="129034">460</cx:pt>
          <cx:pt idx="129035">451</cx:pt>
          <cx:pt idx="129036">386</cx:pt>
          <cx:pt idx="129037">431</cx:pt>
          <cx:pt idx="129038">424</cx:pt>
          <cx:pt idx="129039">459</cx:pt>
          <cx:pt idx="129040">417</cx:pt>
          <cx:pt idx="129041">401</cx:pt>
          <cx:pt idx="129042">355</cx:pt>
          <cx:pt idx="129043">387</cx:pt>
          <cx:pt idx="129044">337</cx:pt>
          <cx:pt idx="129045">219</cx:pt>
          <cx:pt idx="129046">161</cx:pt>
          <cx:pt idx="129047">124</cx:pt>
          <cx:pt idx="129048">80</cx:pt>
          <cx:pt idx="129049">58</cx:pt>
          <cx:pt idx="129050">80</cx:pt>
          <cx:pt idx="129051">125</cx:pt>
          <cx:pt idx="129052">229</cx:pt>
          <cx:pt idx="129053">368</cx:pt>
          <cx:pt idx="129054">368</cx:pt>
          <cx:pt idx="129055">398</cx:pt>
          <cx:pt idx="129056">393</cx:pt>
          <cx:pt idx="129057">445</cx:pt>
          <cx:pt idx="129058">478</cx:pt>
          <cx:pt idx="129059">456</cx:pt>
          <cx:pt idx="129060">413</cx:pt>
          <cx:pt idx="129061">452</cx:pt>
          <cx:pt idx="129062">452</cx:pt>
          <cx:pt idx="129063">442</cx:pt>
          <cx:pt idx="129064">447</cx:pt>
          <cx:pt idx="129065">422</cx:pt>
          <cx:pt idx="129066">380</cx:pt>
          <cx:pt idx="129067">416</cx:pt>
          <cx:pt idx="129068">386</cx:pt>
          <cx:pt idx="129069">208</cx:pt>
          <cx:pt idx="129070">154</cx:pt>
          <cx:pt idx="129071">113</cx:pt>
          <cx:pt idx="129072">79</cx:pt>
          <cx:pt idx="129073">58</cx:pt>
          <cx:pt idx="129074">84</cx:pt>
          <cx:pt idx="129075">106</cx:pt>
          <cx:pt idx="129076">204</cx:pt>
          <cx:pt idx="129077">355</cx:pt>
          <cx:pt idx="129078">382</cx:pt>
          <cx:pt idx="129079">353</cx:pt>
          <cx:pt idx="129080">425</cx:pt>
          <cx:pt idx="129081">482</cx:pt>
          <cx:pt idx="129082">463</cx:pt>
          <cx:pt idx="129083">452</cx:pt>
          <cx:pt idx="129084">422</cx:pt>
          <cx:pt idx="129085">416</cx:pt>
          <cx:pt idx="129086">434</cx:pt>
          <cx:pt idx="129087">435</cx:pt>
          <cx:pt idx="129088">422</cx:pt>
          <cx:pt idx="129089">381</cx:pt>
          <cx:pt idx="129090">379</cx:pt>
          <cx:pt idx="129091">399</cx:pt>
          <cx:pt idx="129092">338</cx:pt>
          <cx:pt idx="129093">234</cx:pt>
          <cx:pt idx="129094">158</cx:pt>
          <cx:pt idx="129095">100</cx:pt>
          <cx:pt idx="129096">45</cx:pt>
          <cx:pt idx="129097">51</cx:pt>
          <cx:pt idx="129098">92</cx:pt>
          <cx:pt idx="129099">143</cx:pt>
          <cx:pt idx="129100">215</cx:pt>
          <cx:pt idx="129101">351</cx:pt>
          <cx:pt idx="129102">361</cx:pt>
          <cx:pt idx="129103">326</cx:pt>
          <cx:pt idx="129104">386</cx:pt>
          <cx:pt idx="129105">442</cx:pt>
          <cx:pt idx="129106">460</cx:pt>
          <cx:pt idx="129107">426</cx:pt>
          <cx:pt idx="129108">410</cx:pt>
          <cx:pt idx="129109">409</cx:pt>
          <cx:pt idx="129110">434</cx:pt>
          <cx:pt idx="129111">433</cx:pt>
          <cx:pt idx="129112">448</cx:pt>
          <cx:pt idx="129113">387</cx:pt>
          <cx:pt idx="129114">351</cx:pt>
          <cx:pt idx="129115">380</cx:pt>
          <cx:pt idx="129116">326</cx:pt>
          <cx:pt idx="129117">232</cx:pt>
          <cx:pt idx="129118">157</cx:pt>
          <cx:pt idx="129119">107</cx:pt>
          <cx:pt idx="129120">58</cx:pt>
          <cx:pt idx="129121">53</cx:pt>
          <cx:pt idx="129122">98</cx:pt>
          <cx:pt idx="129123">131</cx:pt>
          <cx:pt idx="129124">218</cx:pt>
          <cx:pt idx="129125">372</cx:pt>
          <cx:pt idx="129126">370</cx:pt>
          <cx:pt idx="129127">384</cx:pt>
          <cx:pt idx="129128">433</cx:pt>
          <cx:pt idx="129129">489</cx:pt>
          <cx:pt idx="129130">505</cx:pt>
          <cx:pt idx="129131">458</cx:pt>
          <cx:pt idx="129132">415</cx:pt>
          <cx:pt idx="129133">416</cx:pt>
          <cx:pt idx="129134">435</cx:pt>
          <cx:pt idx="129135">452</cx:pt>
          <cx:pt idx="129136">447</cx:pt>
          <cx:pt idx="129137">404</cx:pt>
          <cx:pt idx="129138">369</cx:pt>
          <cx:pt idx="129139">394</cx:pt>
          <cx:pt idx="129140">335</cx:pt>
          <cx:pt idx="129141">214</cx:pt>
          <cx:pt idx="129142">173</cx:pt>
          <cx:pt idx="129143">98</cx:pt>
          <cx:pt idx="129144">72</cx:pt>
          <cx:pt idx="129145">43</cx:pt>
          <cx:pt idx="129146">97</cx:pt>
          <cx:pt idx="129147">130</cx:pt>
          <cx:pt idx="129148">215</cx:pt>
          <cx:pt idx="129149">345</cx:pt>
          <cx:pt idx="129150">375</cx:pt>
          <cx:pt idx="129151">373</cx:pt>
          <cx:pt idx="129152">421</cx:pt>
          <cx:pt idx="129153">481</cx:pt>
          <cx:pt idx="129154">466</cx:pt>
          <cx:pt idx="129155">440</cx:pt>
          <cx:pt idx="129156">438</cx:pt>
          <cx:pt idx="129157">422</cx:pt>
          <cx:pt idx="129158">418</cx:pt>
          <cx:pt idx="129159">467</cx:pt>
          <cx:pt idx="129160">434</cx:pt>
          <cx:pt idx="129161">397</cx:pt>
          <cx:pt idx="129162">328</cx:pt>
          <cx:pt idx="129163">393</cx:pt>
          <cx:pt idx="129164">351</cx:pt>
          <cx:pt idx="129165">243</cx:pt>
          <cx:pt idx="129166">171</cx:pt>
          <cx:pt idx="129167">111</cx:pt>
          <cx:pt idx="129168">49</cx:pt>
          <cx:pt idx="129169">52</cx:pt>
          <cx:pt idx="129170">95</cx:pt>
          <cx:pt idx="129171">148</cx:pt>
          <cx:pt idx="129172">222</cx:pt>
          <cx:pt idx="129173">366</cx:pt>
          <cx:pt idx="129174">369</cx:pt>
          <cx:pt idx="129175">381</cx:pt>
          <cx:pt idx="129176">406</cx:pt>
          <cx:pt idx="129177">444</cx:pt>
          <cx:pt idx="129178">496</cx:pt>
          <cx:pt idx="129179">464</cx:pt>
          <cx:pt idx="129180">409</cx:pt>
          <cx:pt idx="129181">398</cx:pt>
          <cx:pt idx="129182">404</cx:pt>
          <cx:pt idx="129183">427</cx:pt>
          <cx:pt idx="129184">433</cx:pt>
          <cx:pt idx="129185">364</cx:pt>
          <cx:pt idx="129186">338</cx:pt>
          <cx:pt idx="129187">402</cx:pt>
          <cx:pt idx="129188">362</cx:pt>
          <cx:pt idx="129189">247</cx:pt>
          <cx:pt idx="129190">161</cx:pt>
          <cx:pt idx="129191">95</cx:pt>
          <cx:pt idx="129192">46</cx:pt>
          <cx:pt idx="129193">50</cx:pt>
          <cx:pt idx="129194">74</cx:pt>
          <cx:pt idx="129195">118</cx:pt>
          <cx:pt idx="129196">216</cx:pt>
          <cx:pt idx="129197">367</cx:pt>
          <cx:pt idx="129198">371</cx:pt>
          <cx:pt idx="129199">337</cx:pt>
          <cx:pt idx="129200">405</cx:pt>
          <cx:pt idx="129201">435</cx:pt>
          <cx:pt idx="129202">450</cx:pt>
          <cx:pt idx="129203">456</cx:pt>
          <cx:pt idx="129204">408</cx:pt>
          <cx:pt idx="129205">423</cx:pt>
          <cx:pt idx="129206">409</cx:pt>
          <cx:pt idx="129207">420</cx:pt>
          <cx:pt idx="129208">397</cx:pt>
          <cx:pt idx="129209">391</cx:pt>
          <cx:pt idx="129210">343</cx:pt>
          <cx:pt idx="129211">355</cx:pt>
          <cx:pt idx="129212">325</cx:pt>
          <cx:pt idx="129213">213</cx:pt>
          <cx:pt idx="129214">184</cx:pt>
          <cx:pt idx="129215">107</cx:pt>
          <cx:pt idx="129216">72</cx:pt>
          <cx:pt idx="129217">51</cx:pt>
          <cx:pt idx="129218">74</cx:pt>
          <cx:pt idx="129219">121</cx:pt>
          <cx:pt idx="129220">204</cx:pt>
          <cx:pt idx="129221">366</cx:pt>
          <cx:pt idx="129222">368</cx:pt>
          <cx:pt idx="129223">360</cx:pt>
          <cx:pt idx="129224">406</cx:pt>
          <cx:pt idx="129225">436</cx:pt>
          <cx:pt idx="129226">459</cx:pt>
          <cx:pt idx="129227">472</cx:pt>
          <cx:pt idx="129228">434</cx:pt>
          <cx:pt idx="129229">460</cx:pt>
          <cx:pt idx="129230">422</cx:pt>
          <cx:pt idx="129231">467</cx:pt>
          <cx:pt idx="129232">447</cx:pt>
          <cx:pt idx="129233">409</cx:pt>
          <cx:pt idx="129234">344</cx:pt>
          <cx:pt idx="129235">402</cx:pt>
          <cx:pt idx="129236">367</cx:pt>
          <cx:pt idx="129237">226</cx:pt>
          <cx:pt idx="129238">172</cx:pt>
          <cx:pt idx="129239">111</cx:pt>
          <cx:pt idx="129240">73</cx:pt>
          <cx:pt idx="129241">49</cx:pt>
          <cx:pt idx="129242">79</cx:pt>
          <cx:pt idx="129243">114</cx:pt>
          <cx:pt idx="129244">213</cx:pt>
          <cx:pt idx="129245">351</cx:pt>
          <cx:pt idx="129246">377</cx:pt>
          <cx:pt idx="129247">367</cx:pt>
          <cx:pt idx="129248">408</cx:pt>
          <cx:pt idx="129249">450</cx:pt>
          <cx:pt idx="129250">458</cx:pt>
          <cx:pt idx="129251">432</cx:pt>
          <cx:pt idx="129252">404</cx:pt>
          <cx:pt idx="129253">395</cx:pt>
          <cx:pt idx="129254">404</cx:pt>
          <cx:pt idx="129255">432</cx:pt>
          <cx:pt idx="129256">418</cx:pt>
          <cx:pt idx="129257">392</cx:pt>
          <cx:pt idx="129258">342</cx:pt>
          <cx:pt idx="129259">377</cx:pt>
          <cx:pt idx="129260">342</cx:pt>
          <cx:pt idx="129261">220</cx:pt>
          <cx:pt idx="129262">154</cx:pt>
          <cx:pt idx="129263">91</cx:pt>
          <cx:pt idx="129264">51</cx:pt>
          <cx:pt idx="129265">40</cx:pt>
          <cx:pt idx="129266">94</cx:pt>
          <cx:pt idx="129267">144</cx:pt>
          <cx:pt idx="129268">212</cx:pt>
          <cx:pt idx="129269">351</cx:pt>
          <cx:pt idx="129270">370</cx:pt>
          <cx:pt idx="129271">360</cx:pt>
          <cx:pt idx="129272">401</cx:pt>
          <cx:pt idx="129273">433</cx:pt>
          <cx:pt idx="129274">452</cx:pt>
          <cx:pt idx="129275">436</cx:pt>
          <cx:pt idx="129276">391</cx:pt>
          <cx:pt idx="129277">405</cx:pt>
          <cx:pt idx="129278">395</cx:pt>
          <cx:pt idx="129279">418</cx:pt>
          <cx:pt idx="129280">420</cx:pt>
          <cx:pt idx="129281">360</cx:pt>
          <cx:pt idx="129282">353</cx:pt>
          <cx:pt idx="129283">376</cx:pt>
          <cx:pt idx="129284">327</cx:pt>
          <cx:pt idx="129285">242</cx:pt>
          <cx:pt idx="129286">172</cx:pt>
          <cx:pt idx="129287">94</cx:pt>
          <cx:pt idx="129288">41</cx:pt>
          <cx:pt idx="129289">52</cx:pt>
          <cx:pt idx="129290">82</cx:pt>
          <cx:pt idx="129291">120</cx:pt>
          <cx:pt idx="129292">210</cx:pt>
          <cx:pt idx="129293">369</cx:pt>
          <cx:pt idx="129294">372</cx:pt>
          <cx:pt idx="129295">388</cx:pt>
          <cx:pt idx="129296">398</cx:pt>
          <cx:pt idx="129297">460</cx:pt>
          <cx:pt idx="129298">479</cx:pt>
          <cx:pt idx="129299">427</cx:pt>
          <cx:pt idx="129300">393</cx:pt>
          <cx:pt idx="129301">390</cx:pt>
          <cx:pt idx="129302">415</cx:pt>
          <cx:pt idx="129303">447</cx:pt>
          <cx:pt idx="129304">435</cx:pt>
          <cx:pt idx="129305">413</cx:pt>
          <cx:pt idx="129306">371</cx:pt>
          <cx:pt idx="129307">375</cx:pt>
          <cx:pt idx="129308">323</cx:pt>
          <cx:pt idx="129309">219</cx:pt>
          <cx:pt idx="129310">162</cx:pt>
          <cx:pt idx="129311">93</cx:pt>
          <cx:pt idx="129312">40</cx:pt>
          <cx:pt idx="129313">46</cx:pt>
          <cx:pt idx="129314">90</cx:pt>
          <cx:pt idx="129315">138</cx:pt>
          <cx:pt idx="129316">209</cx:pt>
          <cx:pt idx="129317">331</cx:pt>
          <cx:pt idx="129318">341</cx:pt>
          <cx:pt idx="129319">355</cx:pt>
          <cx:pt idx="129320">436</cx:pt>
          <cx:pt idx="129321">448</cx:pt>
          <cx:pt idx="129322">460</cx:pt>
          <cx:pt idx="129323">445</cx:pt>
          <cx:pt idx="129324">377</cx:pt>
          <cx:pt idx="129325">384</cx:pt>
          <cx:pt idx="129326">398</cx:pt>
          <cx:pt idx="129327">440</cx:pt>
          <cx:pt idx="129328">399</cx:pt>
          <cx:pt idx="129329">386</cx:pt>
          <cx:pt idx="129330">334</cx:pt>
          <cx:pt idx="129331">364</cx:pt>
          <cx:pt idx="129332">320</cx:pt>
          <cx:pt idx="129333">201</cx:pt>
          <cx:pt idx="129334">156</cx:pt>
          <cx:pt idx="129335">98</cx:pt>
          <cx:pt idx="129336">54</cx:pt>
          <cx:pt idx="129337">59</cx:pt>
          <cx:pt idx="129338">82</cx:pt>
          <cx:pt idx="129339">135</cx:pt>
          <cx:pt idx="129340">227</cx:pt>
          <cx:pt idx="129341">382</cx:pt>
          <cx:pt idx="129342">350</cx:pt>
          <cx:pt idx="129343">364</cx:pt>
          <cx:pt idx="129344">410</cx:pt>
          <cx:pt idx="129345">449</cx:pt>
          <cx:pt idx="129346">490</cx:pt>
          <cx:pt idx="129347">447</cx:pt>
          <cx:pt idx="129348">393</cx:pt>
          <cx:pt idx="129349">425</cx:pt>
          <cx:pt idx="129350">413</cx:pt>
          <cx:pt idx="129351">444</cx:pt>
          <cx:pt idx="129352">421</cx:pt>
          <cx:pt idx="129353">377</cx:pt>
          <cx:pt idx="129354">361</cx:pt>
          <cx:pt idx="129355">404</cx:pt>
          <cx:pt idx="129356">364</cx:pt>
          <cx:pt idx="129357">242</cx:pt>
          <cx:pt idx="129358">160</cx:pt>
          <cx:pt idx="129359">84</cx:pt>
          <cx:pt idx="129360">46</cx:pt>
          <cx:pt idx="129361">39</cx:pt>
          <cx:pt idx="129362">69</cx:pt>
          <cx:pt idx="129363">120</cx:pt>
          <cx:pt idx="129364">215</cx:pt>
          <cx:pt idx="129365">337</cx:pt>
          <cx:pt idx="129366">374</cx:pt>
          <cx:pt idx="129367">364</cx:pt>
          <cx:pt idx="129368">376</cx:pt>
          <cx:pt idx="129369">428</cx:pt>
          <cx:pt idx="129370">429</cx:pt>
          <cx:pt idx="129371">431</cx:pt>
          <cx:pt idx="129372">402</cx:pt>
          <cx:pt idx="129373">394</cx:pt>
          <cx:pt idx="129374">390</cx:pt>
          <cx:pt idx="129375">390</cx:pt>
          <cx:pt idx="129376">389</cx:pt>
          <cx:pt idx="129377">372</cx:pt>
          <cx:pt idx="129378">327</cx:pt>
          <cx:pt idx="129379">356</cx:pt>
          <cx:pt idx="129380">306</cx:pt>
          <cx:pt idx="129381">173</cx:pt>
          <cx:pt idx="129382">143</cx:pt>
          <cx:pt idx="129383">111</cx:pt>
          <cx:pt idx="129384">46</cx:pt>
          <cx:pt idx="129385">42</cx:pt>
          <cx:pt idx="129386">68</cx:pt>
          <cx:pt idx="129387">115</cx:pt>
          <cx:pt idx="129388">198</cx:pt>
          <cx:pt idx="129389">326</cx:pt>
          <cx:pt idx="129390">354</cx:pt>
          <cx:pt idx="129391">377</cx:pt>
          <cx:pt idx="129392">409</cx:pt>
          <cx:pt idx="129393">458</cx:pt>
          <cx:pt idx="129394">488</cx:pt>
          <cx:pt idx="129395">462</cx:pt>
          <cx:pt idx="129396">430</cx:pt>
          <cx:pt idx="129397">458</cx:pt>
          <cx:pt idx="129398">411</cx:pt>
          <cx:pt idx="129399">453</cx:pt>
          <cx:pt idx="129400">435</cx:pt>
          <cx:pt idx="129401">392</cx:pt>
          <cx:pt idx="129402">381</cx:pt>
          <cx:pt idx="129403">400</cx:pt>
          <cx:pt idx="129404">353</cx:pt>
          <cx:pt idx="129405">206</cx:pt>
          <cx:pt idx="129406">148</cx:pt>
          <cx:pt idx="129407">116</cx:pt>
          <cx:pt idx="129408">63</cx:pt>
          <cx:pt idx="129409">47</cx:pt>
          <cx:pt idx="129410">80</cx:pt>
          <cx:pt idx="129411">115</cx:pt>
          <cx:pt idx="129412">177</cx:pt>
          <cx:pt idx="129413">340</cx:pt>
          <cx:pt idx="129414">358</cx:pt>
          <cx:pt idx="129415">351</cx:pt>
          <cx:pt idx="129416">408</cx:pt>
          <cx:pt idx="129417">453</cx:pt>
          <cx:pt idx="129418">440</cx:pt>
          <cx:pt idx="129419">415</cx:pt>
          <cx:pt idx="129420">394</cx:pt>
          <cx:pt idx="129421">384</cx:pt>
          <cx:pt idx="129422">397</cx:pt>
          <cx:pt idx="129423">405</cx:pt>
          <cx:pt idx="129424">387</cx:pt>
          <cx:pt idx="129425">362</cx:pt>
          <cx:pt idx="129426">352</cx:pt>
          <cx:pt idx="129427">358</cx:pt>
          <cx:pt idx="129428">294</cx:pt>
          <cx:pt idx="129429">212</cx:pt>
          <cx:pt idx="129430">123</cx:pt>
          <cx:pt idx="129431">78</cx:pt>
          <cx:pt idx="129432">48</cx:pt>
          <cx:pt idx="129433">37</cx:pt>
          <cx:pt idx="129434">98</cx:pt>
          <cx:pt idx="129435">146</cx:pt>
          <cx:pt idx="129436">208</cx:pt>
          <cx:pt idx="129437">347</cx:pt>
          <cx:pt idx="129438">365</cx:pt>
          <cx:pt idx="129439">343</cx:pt>
          <cx:pt idx="129440">401</cx:pt>
          <cx:pt idx="129441">417</cx:pt>
          <cx:pt idx="129442">432</cx:pt>
          <cx:pt idx="129443">404</cx:pt>
          <cx:pt idx="129444">363</cx:pt>
          <cx:pt idx="129445">365</cx:pt>
          <cx:pt idx="129446">403</cx:pt>
          <cx:pt idx="129447">423</cx:pt>
          <cx:pt idx="129448">435</cx:pt>
          <cx:pt idx="129449">376</cx:pt>
          <cx:pt idx="129450">332</cx:pt>
          <cx:pt idx="129451">370</cx:pt>
          <cx:pt idx="129452">315</cx:pt>
          <cx:pt idx="129453">208</cx:pt>
          <cx:pt idx="129454">139</cx:pt>
          <cx:pt idx="129455">69</cx:pt>
          <cx:pt idx="129456">31</cx:pt>
          <cx:pt idx="129457">39</cx:pt>
          <cx:pt idx="129458">83</cx:pt>
          <cx:pt idx="129459">116</cx:pt>
          <cx:pt idx="129460">203</cx:pt>
          <cx:pt idx="129461">321</cx:pt>
          <cx:pt idx="129462">339</cx:pt>
          <cx:pt idx="129463">368</cx:pt>
          <cx:pt idx="129464">419</cx:pt>
          <cx:pt idx="129465">437</cx:pt>
          <cx:pt idx="129466">458</cx:pt>
          <cx:pt idx="129467">437</cx:pt>
          <cx:pt idx="129468">390</cx:pt>
          <cx:pt idx="129469">414</cx:pt>
          <cx:pt idx="129470">395</cx:pt>
          <cx:pt idx="129471">417</cx:pt>
          <cx:pt idx="129472">406</cx:pt>
          <cx:pt idx="129473">373</cx:pt>
          <cx:pt idx="129474">344</cx:pt>
          <cx:pt idx="129475">360</cx:pt>
          <cx:pt idx="129476">328</cx:pt>
          <cx:pt idx="129477">218</cx:pt>
          <cx:pt idx="129478">154</cx:pt>
          <cx:pt idx="129479">73</cx:pt>
          <cx:pt idx="129480">44</cx:pt>
          <cx:pt idx="129481">51</cx:pt>
          <cx:pt idx="129482">97</cx:pt>
          <cx:pt idx="129483">116</cx:pt>
          <cx:pt idx="129484">210</cx:pt>
          <cx:pt idx="129485">326</cx:pt>
          <cx:pt idx="129486">358</cx:pt>
          <cx:pt idx="129487">352</cx:pt>
          <cx:pt idx="129488">407</cx:pt>
          <cx:pt idx="129489">446</cx:pt>
          <cx:pt idx="129490">439</cx:pt>
          <cx:pt idx="129491">408</cx:pt>
          <cx:pt idx="129492">399</cx:pt>
          <cx:pt idx="129493">410</cx:pt>
          <cx:pt idx="129494">402</cx:pt>
          <cx:pt idx="129495">429</cx:pt>
          <cx:pt idx="129496">401</cx:pt>
          <cx:pt idx="129497">386</cx:pt>
          <cx:pt idx="129498">340</cx:pt>
          <cx:pt idx="129499">369</cx:pt>
          <cx:pt idx="129500">316</cx:pt>
          <cx:pt idx="129501">205</cx:pt>
          <cx:pt idx="129502">128</cx:pt>
          <cx:pt idx="129503">89</cx:pt>
          <cx:pt idx="129504">58</cx:pt>
          <cx:pt idx="129505">45</cx:pt>
          <cx:pt idx="129506">79</cx:pt>
          <cx:pt idx="129507">131</cx:pt>
          <cx:pt idx="129508">212</cx:pt>
          <cx:pt idx="129509">351</cx:pt>
          <cx:pt idx="129510">352</cx:pt>
          <cx:pt idx="129511">346</cx:pt>
          <cx:pt idx="129512">428</cx:pt>
          <cx:pt idx="129513">442</cx:pt>
          <cx:pt idx="129514">466</cx:pt>
          <cx:pt idx="129515">413</cx:pt>
          <cx:pt idx="129516">379</cx:pt>
          <cx:pt idx="129517">401</cx:pt>
          <cx:pt idx="129518">431</cx:pt>
          <cx:pt idx="129519">451</cx:pt>
          <cx:pt idx="129520">421</cx:pt>
          <cx:pt idx="129521">375</cx:pt>
          <cx:pt idx="129522">361</cx:pt>
          <cx:pt idx="129523">401</cx:pt>
          <cx:pt idx="129524">320</cx:pt>
          <cx:pt idx="129525">225</cx:pt>
          <cx:pt idx="129526">164</cx:pt>
          <cx:pt idx="129527">95</cx:pt>
          <cx:pt idx="129528">55</cx:pt>
          <cx:pt idx="129529">53</cx:pt>
          <cx:pt idx="129530">66</cx:pt>
          <cx:pt idx="129531">114</cx:pt>
          <cx:pt idx="129532">234</cx:pt>
          <cx:pt idx="129533">364</cx:pt>
          <cx:pt idx="129534">365</cx:pt>
          <cx:pt idx="129535">332</cx:pt>
          <cx:pt idx="129536">389</cx:pt>
          <cx:pt idx="129537">423</cx:pt>
          <cx:pt idx="129538">459</cx:pt>
          <cx:pt idx="129539">451</cx:pt>
          <cx:pt idx="129540">405</cx:pt>
          <cx:pt idx="129541">389</cx:pt>
          <cx:pt idx="129542">394</cx:pt>
          <cx:pt idx="129543">404</cx:pt>
          <cx:pt idx="129544">417</cx:pt>
          <cx:pt idx="129545">370</cx:pt>
          <cx:pt idx="129546">349</cx:pt>
          <cx:pt idx="129547">354</cx:pt>
          <cx:pt idx="129548">277</cx:pt>
          <cx:pt idx="129549">198</cx:pt>
          <cx:pt idx="129550">168</cx:pt>
          <cx:pt idx="129551">119</cx:pt>
          <cx:pt idx="129552">54</cx:pt>
          <cx:pt idx="129553">40</cx:pt>
          <cx:pt idx="129554">63</cx:pt>
          <cx:pt idx="129555">117</cx:pt>
          <cx:pt idx="129556">207</cx:pt>
          <cx:pt idx="129557">366</cx:pt>
          <cx:pt idx="129558">363</cx:pt>
          <cx:pt idx="129559">367</cx:pt>
          <cx:pt idx="129560">401</cx:pt>
          <cx:pt idx="129561">427</cx:pt>
          <cx:pt idx="129562">452</cx:pt>
          <cx:pt idx="129563">434</cx:pt>
          <cx:pt idx="129564">425</cx:pt>
          <cx:pt idx="129565">441</cx:pt>
          <cx:pt idx="129566">440</cx:pt>
          <cx:pt idx="129567">444</cx:pt>
          <cx:pt idx="129568">431</cx:pt>
          <cx:pt idx="129569">387</cx:pt>
          <cx:pt idx="129570">357</cx:pt>
          <cx:pt idx="129571">397</cx:pt>
          <cx:pt idx="129572">324</cx:pt>
          <cx:pt idx="129573">170</cx:pt>
          <cx:pt idx="129574">134</cx:pt>
          <cx:pt idx="129575">113</cx:pt>
          <cx:pt idx="129576">93</cx:pt>
          <cx:pt idx="129577">50</cx:pt>
          <cx:pt idx="129578">78</cx:pt>
          <cx:pt idx="129579">118</cx:pt>
          <cx:pt idx="129580">209</cx:pt>
          <cx:pt idx="129581">366</cx:pt>
          <cx:pt idx="129582">369</cx:pt>
          <cx:pt idx="129583">347</cx:pt>
          <cx:pt idx="129584">401</cx:pt>
          <cx:pt idx="129585">477</cx:pt>
          <cx:pt idx="129586">490</cx:pt>
          <cx:pt idx="129587">441</cx:pt>
          <cx:pt idx="129588">410</cx:pt>
          <cx:pt idx="129589">382</cx:pt>
          <cx:pt idx="129590">413</cx:pt>
          <cx:pt idx="129591">421</cx:pt>
          <cx:pt idx="129592">398</cx:pt>
          <cx:pt idx="129593">364</cx:pt>
          <cx:pt idx="129594">338</cx:pt>
          <cx:pt idx="129595">381</cx:pt>
          <cx:pt idx="129596">318</cx:pt>
          <cx:pt idx="129597">200</cx:pt>
          <cx:pt idx="129598">147</cx:pt>
          <cx:pt idx="129599">103</cx:pt>
          <cx:pt idx="129600">52</cx:pt>
          <cx:pt idx="129601">58</cx:pt>
          <cx:pt idx="129602">94</cx:pt>
          <cx:pt idx="129603">149</cx:pt>
          <cx:pt idx="129604">200</cx:pt>
          <cx:pt idx="129605">341</cx:pt>
          <cx:pt idx="129606">378</cx:pt>
          <cx:pt idx="129607">349</cx:pt>
          <cx:pt idx="129608">416</cx:pt>
          <cx:pt idx="129609">461</cx:pt>
          <cx:pt idx="129610">445</cx:pt>
          <cx:pt idx="129611">406</cx:pt>
          <cx:pt idx="129612">396</cx:pt>
          <cx:pt idx="129613">398</cx:pt>
          <cx:pt idx="129614">414</cx:pt>
          <cx:pt idx="129615">407</cx:pt>
          <cx:pt idx="129616">428</cx:pt>
          <cx:pt idx="129617">381</cx:pt>
          <cx:pt idx="129618">358</cx:pt>
          <cx:pt idx="129619">385</cx:pt>
          <cx:pt idx="129620">321</cx:pt>
          <cx:pt idx="129621">199</cx:pt>
          <cx:pt idx="129622">137</cx:pt>
          <cx:pt idx="129623">74</cx:pt>
          <cx:pt idx="129624">42</cx:pt>
          <cx:pt idx="129625">49</cx:pt>
          <cx:pt idx="129626">95</cx:pt>
          <cx:pt idx="129627">132</cx:pt>
          <cx:pt idx="129628">221</cx:pt>
          <cx:pt idx="129629">343</cx:pt>
          <cx:pt idx="129630">342</cx:pt>
          <cx:pt idx="129631">362</cx:pt>
          <cx:pt idx="129632">378</cx:pt>
          <cx:pt idx="129633">474</cx:pt>
          <cx:pt idx="129634">457</cx:pt>
          <cx:pt idx="129635">412</cx:pt>
          <cx:pt idx="129636">378</cx:pt>
          <cx:pt idx="129637">401</cx:pt>
          <cx:pt idx="129638">386</cx:pt>
          <cx:pt idx="129639">399</cx:pt>
          <cx:pt idx="129640">400</cx:pt>
          <cx:pt idx="129641">403</cx:pt>
          <cx:pt idx="129642">344</cx:pt>
          <cx:pt idx="129643">358</cx:pt>
          <cx:pt idx="129644">315</cx:pt>
          <cx:pt idx="129645">206</cx:pt>
          <cx:pt idx="129646">134</cx:pt>
          <cx:pt idx="129647">72</cx:pt>
          <cx:pt idx="129648">46</cx:pt>
          <cx:pt idx="129649">52</cx:pt>
          <cx:pt idx="129650">79</cx:pt>
          <cx:pt idx="129651">127</cx:pt>
          <cx:pt idx="129652">238</cx:pt>
          <cx:pt idx="129653">363</cx:pt>
          <cx:pt idx="129654">361</cx:pt>
          <cx:pt idx="129655">358</cx:pt>
          <cx:pt idx="129656">425</cx:pt>
          <cx:pt idx="129657">451</cx:pt>
          <cx:pt idx="129658">486</cx:pt>
          <cx:pt idx="129659">435</cx:pt>
          <cx:pt idx="129660">400</cx:pt>
          <cx:pt idx="129661">414</cx:pt>
          <cx:pt idx="129662">397</cx:pt>
          <cx:pt idx="129663">426</cx:pt>
          <cx:pt idx="129664">411</cx:pt>
          <cx:pt idx="129665">376</cx:pt>
          <cx:pt idx="129666">337</cx:pt>
          <cx:pt idx="129667">386</cx:pt>
          <cx:pt idx="129668">298</cx:pt>
          <cx:pt idx="129669">206</cx:pt>
          <cx:pt idx="129670">156</cx:pt>
          <cx:pt idx="129671">94</cx:pt>
          <cx:pt idx="129672">53</cx:pt>
          <cx:pt idx="129673">53</cx:pt>
          <cx:pt idx="129674">90</cx:pt>
          <cx:pt idx="129675">140</cx:pt>
          <cx:pt idx="129676">201</cx:pt>
          <cx:pt idx="129677">352</cx:pt>
          <cx:pt idx="129678">355</cx:pt>
          <cx:pt idx="129679">373</cx:pt>
          <cx:pt idx="129680">435</cx:pt>
          <cx:pt idx="129681">467</cx:pt>
          <cx:pt idx="129682">467</cx:pt>
          <cx:pt idx="129683">447</cx:pt>
          <cx:pt idx="129684">425</cx:pt>
          <cx:pt idx="129685">409</cx:pt>
          <cx:pt idx="129686">423</cx:pt>
          <cx:pt idx="129687">446</cx:pt>
          <cx:pt idx="129688">428</cx:pt>
          <cx:pt idx="129689">379</cx:pt>
          <cx:pt idx="129690">363</cx:pt>
          <cx:pt idx="129691">395</cx:pt>
          <cx:pt idx="129692">335</cx:pt>
          <cx:pt idx="129693">227</cx:pt>
          <cx:pt idx="129694">158</cx:pt>
          <cx:pt idx="129695">114</cx:pt>
          <cx:pt idx="129696">52</cx:pt>
          <cx:pt idx="129697">41</cx:pt>
          <cx:pt idx="129698">67</cx:pt>
          <cx:pt idx="129699">141</cx:pt>
          <cx:pt idx="129700">231</cx:pt>
          <cx:pt idx="129701">355</cx:pt>
          <cx:pt idx="129702">369</cx:pt>
          <cx:pt idx="129703">365</cx:pt>
          <cx:pt idx="129704">408</cx:pt>
          <cx:pt idx="129705">427</cx:pt>
          <cx:pt idx="129706">454</cx:pt>
          <cx:pt idx="129707">422</cx:pt>
          <cx:pt idx="129708">411</cx:pt>
          <cx:pt idx="129709">409</cx:pt>
          <cx:pt idx="129710">400</cx:pt>
          <cx:pt idx="129711">393</cx:pt>
          <cx:pt idx="129712">400</cx:pt>
          <cx:pt idx="129713">384</cx:pt>
          <cx:pt idx="129714">328</cx:pt>
          <cx:pt idx="129715">358</cx:pt>
          <cx:pt idx="129716">280</cx:pt>
          <cx:pt idx="129717">195</cx:pt>
          <cx:pt idx="129718">165</cx:pt>
          <cx:pt idx="129719">104</cx:pt>
          <cx:pt idx="129720">49</cx:pt>
          <cx:pt idx="129721">47</cx:pt>
          <cx:pt idx="129722">63</cx:pt>
          <cx:pt idx="129723">113</cx:pt>
          <cx:pt idx="129724">220</cx:pt>
          <cx:pt idx="129725">360</cx:pt>
          <cx:pt idx="129726">371</cx:pt>
          <cx:pt idx="129727">358</cx:pt>
          <cx:pt idx="129728">378</cx:pt>
          <cx:pt idx="129729">407</cx:pt>
          <cx:pt idx="129730">456</cx:pt>
          <cx:pt idx="129731">447</cx:pt>
          <cx:pt idx="129732">431</cx:pt>
          <cx:pt idx="129733">427</cx:pt>
          <cx:pt idx="129734">412</cx:pt>
          <cx:pt idx="129735">425</cx:pt>
          <cx:pt idx="129736">436</cx:pt>
          <cx:pt idx="129737">385</cx:pt>
          <cx:pt idx="129738">363</cx:pt>
          <cx:pt idx="129739">372</cx:pt>
          <cx:pt idx="129740">336</cx:pt>
          <cx:pt idx="129741">196</cx:pt>
          <cx:pt idx="129742">134</cx:pt>
          <cx:pt idx="129743">92</cx:pt>
          <cx:pt idx="129744">57</cx:pt>
          <cx:pt idx="129745">56</cx:pt>
          <cx:pt idx="129746">80</cx:pt>
          <cx:pt idx="129747">119</cx:pt>
          <cx:pt idx="129748">219</cx:pt>
          <cx:pt idx="129749">353</cx:pt>
          <cx:pt idx="129750">369</cx:pt>
          <cx:pt idx="129751">350</cx:pt>
          <cx:pt idx="129752">379</cx:pt>
          <cx:pt idx="129753">455</cx:pt>
          <cx:pt idx="129754">478</cx:pt>
          <cx:pt idx="129755">430</cx:pt>
          <cx:pt idx="129756">409</cx:pt>
          <cx:pt idx="129757">397</cx:pt>
          <cx:pt idx="129758">408</cx:pt>
          <cx:pt idx="129759">425</cx:pt>
          <cx:pt idx="129760">413</cx:pt>
          <cx:pt idx="129761">373</cx:pt>
          <cx:pt idx="129762">340</cx:pt>
          <cx:pt idx="129763">382</cx:pt>
          <cx:pt idx="129764">311</cx:pt>
          <cx:pt idx="129765">204</cx:pt>
          <cx:pt idx="129766">138</cx:pt>
          <cx:pt idx="129767">81</cx:pt>
          <cx:pt idx="129768">42</cx:pt>
          <cx:pt idx="129769">41</cx:pt>
          <cx:pt idx="129770">91</cx:pt>
          <cx:pt idx="129771">127</cx:pt>
          <cx:pt idx="129772">200</cx:pt>
          <cx:pt idx="129773">324</cx:pt>
          <cx:pt idx="129774">348</cx:pt>
          <cx:pt idx="129775">348</cx:pt>
          <cx:pt idx="129776">403</cx:pt>
          <cx:pt idx="129777">428</cx:pt>
          <cx:pt idx="129778">466</cx:pt>
          <cx:pt idx="129779">413</cx:pt>
          <cx:pt idx="129780">389</cx:pt>
          <cx:pt idx="129781">433</cx:pt>
          <cx:pt idx="129782">421</cx:pt>
          <cx:pt idx="129783">435</cx:pt>
          <cx:pt idx="129784">408</cx:pt>
          <cx:pt idx="129785">374</cx:pt>
          <cx:pt idx="129786">357</cx:pt>
          <cx:pt idx="129787">354</cx:pt>
          <cx:pt idx="129788">306</cx:pt>
          <cx:pt idx="129789">194</cx:pt>
          <cx:pt idx="129790">144</cx:pt>
          <cx:pt idx="129791">81</cx:pt>
          <cx:pt idx="129792">46</cx:pt>
          <cx:pt idx="129793">43</cx:pt>
          <cx:pt idx="129794">81</cx:pt>
          <cx:pt idx="129795">137</cx:pt>
          <cx:pt idx="129796">194</cx:pt>
          <cx:pt idx="129797">327</cx:pt>
          <cx:pt idx="129798">334</cx:pt>
          <cx:pt idx="129799">355</cx:pt>
          <cx:pt idx="129800">398</cx:pt>
          <cx:pt idx="129801">446</cx:pt>
          <cx:pt idx="129802">475</cx:pt>
          <cx:pt idx="129803">436</cx:pt>
          <cx:pt idx="129804">401</cx:pt>
          <cx:pt idx="129805">394</cx:pt>
          <cx:pt idx="129806">407</cx:pt>
          <cx:pt idx="129807">417</cx:pt>
          <cx:pt idx="129808">386</cx:pt>
          <cx:pt idx="129809">380</cx:pt>
          <cx:pt idx="129810">343</cx:pt>
          <cx:pt idx="129811">362</cx:pt>
          <cx:pt idx="129812">310</cx:pt>
          <cx:pt idx="129813">194</cx:pt>
          <cx:pt idx="129814">141</cx:pt>
          <cx:pt idx="129815">84</cx:pt>
          <cx:pt idx="129816">51</cx:pt>
          <cx:pt idx="129817">41</cx:pt>
          <cx:pt idx="129818">76</cx:pt>
          <cx:pt idx="129819">129</cx:pt>
          <cx:pt idx="129820">217</cx:pt>
          <cx:pt idx="129821">349</cx:pt>
          <cx:pt idx="129822">375</cx:pt>
          <cx:pt idx="129823">366</cx:pt>
          <cx:pt idx="129824">419</cx:pt>
          <cx:pt idx="129825">450</cx:pt>
          <cx:pt idx="129826">435</cx:pt>
          <cx:pt idx="129827">411</cx:pt>
          <cx:pt idx="129828">400</cx:pt>
          <cx:pt idx="129829">405</cx:pt>
          <cx:pt idx="129830">420</cx:pt>
          <cx:pt idx="129831">444</cx:pt>
          <cx:pt idx="129832">437</cx:pt>
          <cx:pt idx="129833">386</cx:pt>
          <cx:pt idx="129834">345</cx:pt>
          <cx:pt idx="129835">373</cx:pt>
          <cx:pt idx="129836">324</cx:pt>
          <cx:pt idx="129837">209</cx:pt>
          <cx:pt idx="129838">141</cx:pt>
          <cx:pt idx="129839">92</cx:pt>
          <cx:pt idx="129840">46</cx:pt>
          <cx:pt idx="129841">47</cx:pt>
          <cx:pt idx="129842">86</cx:pt>
          <cx:pt idx="129843">137</cx:pt>
          <cx:pt idx="129844">203</cx:pt>
          <cx:pt idx="129845">360</cx:pt>
          <cx:pt idx="129846">360</cx:pt>
          <cx:pt idx="129847">365</cx:pt>
          <cx:pt idx="129848">403</cx:pt>
          <cx:pt idx="129849">438</cx:pt>
          <cx:pt idx="129850">455</cx:pt>
          <cx:pt idx="129851">419</cx:pt>
          <cx:pt idx="129852">362</cx:pt>
          <cx:pt idx="129853">389</cx:pt>
          <cx:pt idx="129854">430</cx:pt>
          <cx:pt idx="129855">449</cx:pt>
          <cx:pt idx="129856">425</cx:pt>
          <cx:pt idx="129857">379</cx:pt>
          <cx:pt idx="129858">361</cx:pt>
          <cx:pt idx="129859">399</cx:pt>
          <cx:pt idx="129860">318</cx:pt>
          <cx:pt idx="129861">215</cx:pt>
          <cx:pt idx="129862">147</cx:pt>
          <cx:pt idx="129863">95</cx:pt>
          <cx:pt idx="129864">43</cx:pt>
          <cx:pt idx="129865">38</cx:pt>
          <cx:pt idx="129866">66</cx:pt>
          <cx:pt idx="129867">130</cx:pt>
          <cx:pt idx="129868">229</cx:pt>
          <cx:pt idx="129869">345</cx:pt>
          <cx:pt idx="129870">360</cx:pt>
          <cx:pt idx="129871">340</cx:pt>
          <cx:pt idx="129872">380</cx:pt>
          <cx:pt idx="129873">431</cx:pt>
          <cx:pt idx="129874">453</cx:pt>
          <cx:pt idx="129875">430</cx:pt>
          <cx:pt idx="129876">404</cx:pt>
          <cx:pt idx="129877">391</cx:pt>
          <cx:pt idx="129878">368</cx:pt>
          <cx:pt idx="129879">374</cx:pt>
          <cx:pt idx="129880">408</cx:pt>
          <cx:pt idx="129881">372</cx:pt>
          <cx:pt idx="129882">336</cx:pt>
          <cx:pt idx="129883">359</cx:pt>
          <cx:pt idx="129884">291</cx:pt>
          <cx:pt idx="129885">194</cx:pt>
          <cx:pt idx="129886">169</cx:pt>
          <cx:pt idx="129887">96</cx:pt>
          <cx:pt idx="129888">46</cx:pt>
          <cx:pt idx="129889">53</cx:pt>
          <cx:pt idx="129890">28</cx:pt>
          <cx:pt idx="129891">82</cx:pt>
          <cx:pt idx="129892">132</cx:pt>
          <cx:pt idx="129893">174</cx:pt>
          <cx:pt idx="129894">294</cx:pt>
          <cx:pt idx="129895">311</cx:pt>
          <cx:pt idx="129896">340</cx:pt>
          <cx:pt idx="129897">366</cx:pt>
          <cx:pt idx="129898">402</cx:pt>
          <cx:pt idx="129899">436</cx:pt>
          <cx:pt idx="129900">423</cx:pt>
          <cx:pt idx="129901">366</cx:pt>
          <cx:pt idx="129902">414</cx:pt>
          <cx:pt idx="129903">390</cx:pt>
          <cx:pt idx="129904">406</cx:pt>
          <cx:pt idx="129905">421</cx:pt>
          <cx:pt idx="129906">315</cx:pt>
          <cx:pt idx="129907">326</cx:pt>
          <cx:pt idx="129908">367</cx:pt>
          <cx:pt idx="129909">277</cx:pt>
          <cx:pt idx="129910">147</cx:pt>
          <cx:pt idx="129911">130</cx:pt>
          <cx:pt idx="129912">48</cx:pt>
          <cx:pt idx="129913">56</cx:pt>
          <cx:pt idx="129914">48</cx:pt>
          <cx:pt idx="129915">76</cx:pt>
          <cx:pt idx="129916">114</cx:pt>
          <cx:pt idx="129917">161</cx:pt>
          <cx:pt idx="129918">298</cx:pt>
          <cx:pt idx="129919">311</cx:pt>
          <cx:pt idx="129920">353</cx:pt>
          <cx:pt idx="129921">381</cx:pt>
          <cx:pt idx="129922">434</cx:pt>
          <cx:pt idx="129923">410</cx:pt>
          <cx:pt idx="129924">402</cx:pt>
          <cx:pt idx="129925">358</cx:pt>
          <cx:pt idx="129926">376</cx:pt>
          <cx:pt idx="129927">374</cx:pt>
          <cx:pt idx="129928">388</cx:pt>
          <cx:pt idx="129929">372</cx:pt>
          <cx:pt idx="129930">307</cx:pt>
          <cx:pt idx="129931">301</cx:pt>
          <cx:pt idx="129932">342</cx:pt>
          <cx:pt idx="129933">259</cx:pt>
          <cx:pt idx="129934">163</cx:pt>
          <cx:pt idx="129935">108</cx:pt>
          <cx:pt idx="129936">44</cx:pt>
          <cx:pt idx="129937">42</cx:pt>
          <cx:pt idx="129938">35</cx:pt>
          <cx:pt idx="129939">87</cx:pt>
          <cx:pt idx="129940">126</cx:pt>
          <cx:pt idx="129941">153</cx:pt>
          <cx:pt idx="129942">274</cx:pt>
          <cx:pt idx="129943">302</cx:pt>
          <cx:pt idx="129944">326</cx:pt>
          <cx:pt idx="129945">362</cx:pt>
          <cx:pt idx="129946">445</cx:pt>
          <cx:pt idx="129947">384</cx:pt>
          <cx:pt idx="129948">372</cx:pt>
          <cx:pt idx="129949">329</cx:pt>
          <cx:pt idx="129950">360</cx:pt>
          <cx:pt idx="129951">356</cx:pt>
          <cx:pt idx="129952">352</cx:pt>
          <cx:pt idx="129953">372</cx:pt>
          <cx:pt idx="129954">273</cx:pt>
          <cx:pt idx="129955">274</cx:pt>
          <cx:pt idx="129956">283</cx:pt>
          <cx:pt idx="129957">236</cx:pt>
          <cx:pt idx="129958">135</cx:pt>
          <cx:pt idx="129959">89</cx:pt>
          <cx:pt idx="129960">40</cx:pt>
          <cx:pt idx="129961">34</cx:pt>
          <cx:pt idx="129962">30</cx:pt>
          <cx:pt idx="129963">83</cx:pt>
          <cx:pt idx="129964">126</cx:pt>
          <cx:pt idx="129965">141</cx:pt>
          <cx:pt idx="129966">283</cx:pt>
          <cx:pt idx="129967">320</cx:pt>
          <cx:pt idx="129968">325</cx:pt>
          <cx:pt idx="129969">375</cx:pt>
          <cx:pt idx="129970">420</cx:pt>
          <cx:pt idx="129971">393</cx:pt>
          <cx:pt idx="129972">380</cx:pt>
          <cx:pt idx="129973">323</cx:pt>
          <cx:pt idx="129974">372</cx:pt>
          <cx:pt idx="129975">354</cx:pt>
          <cx:pt idx="129976">359</cx:pt>
          <cx:pt idx="129977">363</cx:pt>
          <cx:pt idx="129978">330</cx:pt>
          <cx:pt idx="129979">333</cx:pt>
          <cx:pt idx="129980">340</cx:pt>
          <cx:pt idx="129981">262</cx:pt>
          <cx:pt idx="129982">139</cx:pt>
          <cx:pt idx="129983">100</cx:pt>
          <cx:pt idx="129984">47</cx:pt>
          <cx:pt idx="129985">35</cx:pt>
          <cx:pt idx="129986">44</cx:pt>
          <cx:pt idx="129987">79</cx:pt>
          <cx:pt idx="129988">125</cx:pt>
          <cx:pt idx="129989">144</cx:pt>
          <cx:pt idx="129990">263</cx:pt>
          <cx:pt idx="129991">316</cx:pt>
          <cx:pt idx="129992">316</cx:pt>
          <cx:pt idx="129993">352</cx:pt>
          <cx:pt idx="129994">443</cx:pt>
          <cx:pt idx="129995">417</cx:pt>
          <cx:pt idx="129996">391</cx:pt>
          <cx:pt idx="129997">357</cx:pt>
          <cx:pt idx="129998">379</cx:pt>
          <cx:pt idx="129999">350</cx:pt>
          <cx:pt idx="130000">373</cx:pt>
          <cx:pt idx="130001">403</cx:pt>
          <cx:pt idx="130002">344</cx:pt>
          <cx:pt idx="130003">264</cx:pt>
          <cx:pt idx="130004">315</cx:pt>
          <cx:pt idx="130005">250</cx:pt>
          <cx:pt idx="130006">150</cx:pt>
          <cx:pt idx="130007">107</cx:pt>
          <cx:pt idx="130008">54</cx:pt>
          <cx:pt idx="130009">38</cx:pt>
          <cx:pt idx="130010">29</cx:pt>
          <cx:pt idx="130011">77</cx:pt>
          <cx:pt idx="130012">123</cx:pt>
          <cx:pt idx="130013">142</cx:pt>
          <cx:pt idx="130014">286</cx:pt>
          <cx:pt idx="130015">313</cx:pt>
          <cx:pt idx="130016">313</cx:pt>
          <cx:pt idx="130017">391</cx:pt>
          <cx:pt idx="130018">451</cx:pt>
          <cx:pt idx="130019">410</cx:pt>
          <cx:pt idx="130020">395</cx:pt>
          <cx:pt idx="130021">339</cx:pt>
          <cx:pt idx="130022">378</cx:pt>
          <cx:pt idx="130023">360</cx:pt>
          <cx:pt idx="130024">353</cx:pt>
          <cx:pt idx="130025">386</cx:pt>
          <cx:pt idx="130026">282</cx:pt>
          <cx:pt idx="130027">311</cx:pt>
          <cx:pt idx="130028">324</cx:pt>
          <cx:pt idx="130029">251</cx:pt>
          <cx:pt idx="130030">148</cx:pt>
          <cx:pt idx="130031">107</cx:pt>
          <cx:pt idx="130032">52</cx:pt>
          <cx:pt idx="130033">30</cx:pt>
          <cx:pt idx="130034">20</cx:pt>
          <cx:pt idx="130035">58</cx:pt>
          <cx:pt idx="130036">115</cx:pt>
          <cx:pt idx="130037">158</cx:pt>
          <cx:pt idx="130038">294</cx:pt>
          <cx:pt idx="130039">296</cx:pt>
          <cx:pt idx="130040">310</cx:pt>
          <cx:pt idx="130041">358</cx:pt>
          <cx:pt idx="130042">400</cx:pt>
          <cx:pt idx="130043">350</cx:pt>
          <cx:pt idx="130044">358</cx:pt>
          <cx:pt idx="130045">326</cx:pt>
          <cx:pt idx="130046">371</cx:pt>
          <cx:pt idx="130047">330</cx:pt>
          <cx:pt idx="130048">345</cx:pt>
          <cx:pt idx="130049">325</cx:pt>
          <cx:pt idx="130050">257</cx:pt>
          <cx:pt idx="130051">241</cx:pt>
          <cx:pt idx="130052">268</cx:pt>
          <cx:pt idx="130053">207</cx:pt>
          <cx:pt idx="130054">120</cx:pt>
          <cx:pt idx="130055">88</cx:pt>
          <cx:pt idx="130056">38</cx:pt>
          <cx:pt idx="130057">27</cx:pt>
          <cx:pt idx="130058">28</cx:pt>
          <cx:pt idx="130059">54</cx:pt>
          <cx:pt idx="130060">97</cx:pt>
          <cx:pt idx="130061">152</cx:pt>
          <cx:pt idx="130062">256</cx:pt>
          <cx:pt idx="130063">260</cx:pt>
          <cx:pt idx="130064">306</cx:pt>
          <cx:pt idx="130065">351</cx:pt>
          <cx:pt idx="130066">401</cx:pt>
          <cx:pt idx="130067">395</cx:pt>
          <cx:pt idx="130068">406</cx:pt>
          <cx:pt idx="130069">388</cx:pt>
          <cx:pt idx="130070">399</cx:pt>
          <cx:pt idx="130071">365</cx:pt>
          <cx:pt idx="130072">381</cx:pt>
          <cx:pt idx="130073">423</cx:pt>
          <cx:pt idx="130074">328</cx:pt>
          <cx:pt idx="130075">321</cx:pt>
          <cx:pt idx="130076">352</cx:pt>
          <cx:pt idx="130077">271</cx:pt>
          <cx:pt idx="130078">154</cx:pt>
          <cx:pt idx="130079">100</cx:pt>
          <cx:pt idx="130080">58</cx:pt>
          <cx:pt idx="130081">51</cx:pt>
          <cx:pt idx="130082">36</cx:pt>
          <cx:pt idx="130083">66</cx:pt>
          <cx:pt idx="130084">119</cx:pt>
          <cx:pt idx="130085">154</cx:pt>
          <cx:pt idx="130086">310</cx:pt>
          <cx:pt idx="130087">304</cx:pt>
          <cx:pt idx="130088">324</cx:pt>
          <cx:pt idx="130089">405</cx:pt>
          <cx:pt idx="130090">441</cx:pt>
          <cx:pt idx="130091">413</cx:pt>
          <cx:pt idx="130092">364</cx:pt>
          <cx:pt idx="130093">343</cx:pt>
          <cx:pt idx="130094">353</cx:pt>
          <cx:pt idx="130095">352</cx:pt>
          <cx:pt idx="130096">364</cx:pt>
          <cx:pt idx="130097">390</cx:pt>
          <cx:pt idx="130098">299</cx:pt>
          <cx:pt idx="130099">314</cx:pt>
          <cx:pt idx="130100">319</cx:pt>
          <cx:pt idx="130101">259</cx:pt>
          <cx:pt idx="130102">137</cx:pt>
          <cx:pt idx="130103">78</cx:pt>
          <cx:pt idx="130104">31</cx:pt>
          <cx:pt idx="130105">31</cx:pt>
          <cx:pt idx="130106">30</cx:pt>
          <cx:pt idx="130107">84</cx:pt>
          <cx:pt idx="130108">130</cx:pt>
          <cx:pt idx="130109">151</cx:pt>
          <cx:pt idx="130110">303</cx:pt>
          <cx:pt idx="130111">297</cx:pt>
          <cx:pt idx="130112">342</cx:pt>
          <cx:pt idx="130113">351</cx:pt>
          <cx:pt idx="130114">426</cx:pt>
          <cx:pt idx="130115">344</cx:pt>
          <cx:pt idx="130116">357</cx:pt>
          <cx:pt idx="130117">314</cx:pt>
          <cx:pt idx="130118">317</cx:pt>
          <cx:pt idx="130119">355</cx:pt>
          <cx:pt idx="130120">317</cx:pt>
          <cx:pt idx="130121">353</cx:pt>
          <cx:pt idx="130122">264</cx:pt>
          <cx:pt idx="130123">271</cx:pt>
          <cx:pt idx="130124">280</cx:pt>
          <cx:pt idx="130125">211</cx:pt>
          <cx:pt idx="130126">113</cx:pt>
          <cx:pt idx="130127">71</cx:pt>
          <cx:pt idx="130128">22</cx:pt>
          <cx:pt idx="130129">28</cx:pt>
          <cx:pt idx="130130">25</cx:pt>
          <cx:pt idx="130131">78</cx:pt>
          <cx:pt idx="130132">127</cx:pt>
          <cx:pt idx="130133">136</cx:pt>
          <cx:pt idx="130134">261</cx:pt>
          <cx:pt idx="130135">258</cx:pt>
          <cx:pt idx="130136">299</cx:pt>
          <cx:pt idx="130137">387</cx:pt>
          <cx:pt idx="130138">393</cx:pt>
          <cx:pt idx="130139">355</cx:pt>
          <cx:pt idx="130140">338</cx:pt>
          <cx:pt idx="130141">307</cx:pt>
          <cx:pt idx="130142">333</cx:pt>
          <cx:pt idx="130143">302</cx:pt>
          <cx:pt idx="130144">321</cx:pt>
          <cx:pt idx="130145">347</cx:pt>
          <cx:pt idx="130146">290</cx:pt>
          <cx:pt idx="130147">285</cx:pt>
          <cx:pt idx="130148">290</cx:pt>
          <cx:pt idx="130149">218</cx:pt>
          <cx:pt idx="130150">124</cx:pt>
          <cx:pt idx="130151">66</cx:pt>
          <cx:pt idx="130152">20</cx:pt>
          <cx:pt idx="130153">22</cx:pt>
          <cx:pt idx="130154">36</cx:pt>
          <cx:pt idx="130155">86</cx:pt>
          <cx:pt idx="130156">125</cx:pt>
          <cx:pt idx="130157">138</cx:pt>
          <cx:pt idx="130158">271</cx:pt>
          <cx:pt idx="130159">292</cx:pt>
          <cx:pt idx="130160">291</cx:pt>
          <cx:pt idx="130161">354</cx:pt>
          <cx:pt idx="130162">405</cx:pt>
          <cx:pt idx="130163">360</cx:pt>
          <cx:pt idx="130164">371</cx:pt>
          <cx:pt idx="130165">335</cx:pt>
          <cx:pt idx="130166">336</cx:pt>
          <cx:pt idx="130167">320</cx:pt>
          <cx:pt idx="130168">323</cx:pt>
          <cx:pt idx="130169">380</cx:pt>
          <cx:pt idx="130170">327</cx:pt>
          <cx:pt idx="130171">246</cx:pt>
          <cx:pt idx="130172">296</cx:pt>
          <cx:pt idx="130173">227</cx:pt>
          <cx:pt idx="130174">121</cx:pt>
          <cx:pt idx="130175">70</cx:pt>
          <cx:pt idx="130176">30</cx:pt>
          <cx:pt idx="130177">20</cx:pt>
          <cx:pt idx="130178">25</cx:pt>
          <cx:pt idx="130179">93</cx:pt>
          <cx:pt idx="130180">136</cx:pt>
          <cx:pt idx="130181">139</cx:pt>
          <cx:pt idx="130182">278</cx:pt>
          <cx:pt idx="130183">290</cx:pt>
          <cx:pt idx="130184">337</cx:pt>
          <cx:pt idx="130185">410</cx:pt>
          <cx:pt idx="130186">471</cx:pt>
          <cx:pt idx="130187">412</cx:pt>
          <cx:pt idx="130188">366</cx:pt>
          <cx:pt idx="130189">371</cx:pt>
          <cx:pt idx="130190">390</cx:pt>
          <cx:pt idx="130191">371</cx:pt>
          <cx:pt idx="130192">339</cx:pt>
          <cx:pt idx="130193">391</cx:pt>
          <cx:pt idx="130194">337</cx:pt>
          <cx:pt idx="130195">331</cx:pt>
          <cx:pt idx="130196">341</cx:pt>
          <cx:pt idx="130197">243</cx:pt>
          <cx:pt idx="130198">135</cx:pt>
          <cx:pt idx="130199">87</cx:pt>
          <cx:pt idx="130200">26</cx:pt>
          <cx:pt idx="130201">19</cx:pt>
          <cx:pt idx="130202">19</cx:pt>
          <cx:pt idx="130203">56</cx:pt>
          <cx:pt idx="130204">112</cx:pt>
          <cx:pt idx="130205">156</cx:pt>
          <cx:pt idx="130206">280</cx:pt>
          <cx:pt idx="130207">282</cx:pt>
          <cx:pt idx="130208">293</cx:pt>
          <cx:pt idx="130209">345</cx:pt>
          <cx:pt idx="130210">426</cx:pt>
          <cx:pt idx="130211">369</cx:pt>
          <cx:pt idx="130212">360</cx:pt>
          <cx:pt idx="130213">313</cx:pt>
          <cx:pt idx="130214">325</cx:pt>
          <cx:pt idx="130215">301</cx:pt>
          <cx:pt idx="130216">306</cx:pt>
          <cx:pt idx="130217">299</cx:pt>
          <cx:pt idx="130218">241</cx:pt>
          <cx:pt idx="130219">237</cx:pt>
          <cx:pt idx="130220">224</cx:pt>
          <cx:pt idx="130221">186</cx:pt>
          <cx:pt idx="130222">90</cx:pt>
          <cx:pt idx="130223">55</cx:pt>
          <cx:pt idx="130224">22</cx:pt>
          <cx:pt idx="130225">22</cx:pt>
          <cx:pt idx="130226">23</cx:pt>
          <cx:pt idx="130227">55</cx:pt>
          <cx:pt idx="130228">100</cx:pt>
          <cx:pt idx="130229">143</cx:pt>
          <cx:pt idx="130230">228</cx:pt>
          <cx:pt idx="130231">259</cx:pt>
          <cx:pt idx="130232">307</cx:pt>
          <cx:pt idx="130233">336</cx:pt>
          <cx:pt idx="130234">446</cx:pt>
          <cx:pt idx="130235">399</cx:pt>
          <cx:pt idx="130236">383</cx:pt>
          <cx:pt idx="130237">353</cx:pt>
          <cx:pt idx="130238">397</cx:pt>
          <cx:pt idx="130239">389</cx:pt>
          <cx:pt idx="130240">379</cx:pt>
          <cx:pt idx="130241">412</cx:pt>
          <cx:pt idx="130242">330</cx:pt>
          <cx:pt idx="130243">323</cx:pt>
          <cx:pt idx="130244">321</cx:pt>
          <cx:pt idx="130245">269</cx:pt>
          <cx:pt idx="130246">120</cx:pt>
          <cx:pt idx="130247">72</cx:pt>
          <cx:pt idx="130248">37</cx:pt>
          <cx:pt idx="130249">36</cx:pt>
          <cx:pt idx="130250">33</cx:pt>
          <cx:pt idx="130251">77</cx:pt>
          <cx:pt idx="130252">105</cx:pt>
          <cx:pt idx="130253">156</cx:pt>
          <cx:pt idx="130254">316</cx:pt>
          <cx:pt idx="130255">320</cx:pt>
          <cx:pt idx="130256">356</cx:pt>
          <cx:pt idx="130257">388</cx:pt>
          <cx:pt idx="130258">466</cx:pt>
          <cx:pt idx="130259">406</cx:pt>
          <cx:pt idx="130260">375</cx:pt>
          <cx:pt idx="130261">370</cx:pt>
          <cx:pt idx="130262">394</cx:pt>
          <cx:pt idx="130263">368</cx:pt>
          <cx:pt idx="130264">374</cx:pt>
          <cx:pt idx="130265">389</cx:pt>
          <cx:pt idx="130266">318</cx:pt>
          <cx:pt idx="130267">318</cx:pt>
          <cx:pt idx="130268">323</cx:pt>
          <cx:pt idx="130269">235</cx:pt>
          <cx:pt idx="130270">128</cx:pt>
          <cx:pt idx="130271">66</cx:pt>
          <cx:pt idx="130272">29</cx:pt>
          <cx:pt idx="130273">21</cx:pt>
          <cx:pt idx="130274">31</cx:pt>
          <cx:pt idx="130275">82</cx:pt>
          <cx:pt idx="130276">124</cx:pt>
          <cx:pt idx="130277">152</cx:pt>
          <cx:pt idx="130278">300</cx:pt>
          <cx:pt idx="130279">279</cx:pt>
          <cx:pt idx="130280">300</cx:pt>
          <cx:pt idx="130281">340</cx:pt>
          <cx:pt idx="130282">409</cx:pt>
          <cx:pt idx="130283">341</cx:pt>
          <cx:pt idx="130284">341</cx:pt>
          <cx:pt idx="130285">290</cx:pt>
          <cx:pt idx="130286">329</cx:pt>
          <cx:pt idx="130287">306</cx:pt>
          <cx:pt idx="130288">303</cx:pt>
          <cx:pt idx="130289">326</cx:pt>
          <cx:pt idx="130290">267</cx:pt>
          <cx:pt idx="130291">269</cx:pt>
          <cx:pt idx="130292">285</cx:pt>
          <cx:pt idx="130293">208</cx:pt>
          <cx:pt idx="130294">118</cx:pt>
          <cx:pt idx="130295">66</cx:pt>
          <cx:pt idx="130296">24</cx:pt>
          <cx:pt idx="130297">19</cx:pt>
          <cx:pt idx="130298">22</cx:pt>
          <cx:pt idx="130299">78</cx:pt>
          <cx:pt idx="130300">133</cx:pt>
          <cx:pt idx="130301">140</cx:pt>
          <cx:pt idx="130302">289</cx:pt>
          <cx:pt idx="130303">292</cx:pt>
          <cx:pt idx="130304">345</cx:pt>
          <cx:pt idx="130305">378</cx:pt>
          <cx:pt idx="130306">436</cx:pt>
          <cx:pt idx="130307">350</cx:pt>
          <cx:pt idx="130308">369</cx:pt>
          <cx:pt idx="130309">328</cx:pt>
          <cx:pt idx="130310">365</cx:pt>
          <cx:pt idx="130311">320</cx:pt>
          <cx:pt idx="130312">337</cx:pt>
          <cx:pt idx="130313">356</cx:pt>
          <cx:pt idx="130314">325</cx:pt>
          <cx:pt idx="130315">291</cx:pt>
          <cx:pt idx="130316">316</cx:pt>
          <cx:pt idx="130317">206</cx:pt>
          <cx:pt idx="130318">118</cx:pt>
          <cx:pt idx="130319">58</cx:pt>
          <cx:pt idx="130320">21</cx:pt>
          <cx:pt idx="130321">20</cx:pt>
          <cx:pt idx="130322">28</cx:pt>
          <cx:pt idx="130323">93</cx:pt>
          <cx:pt idx="130324">147</cx:pt>
          <cx:pt idx="130325">146</cx:pt>
          <cx:pt idx="130326">284</cx:pt>
          <cx:pt idx="130327">324</cx:pt>
          <cx:pt idx="130328">320</cx:pt>
          <cx:pt idx="130329">379</cx:pt>
          <cx:pt idx="130330">432</cx:pt>
          <cx:pt idx="130331">377</cx:pt>
          <cx:pt idx="130332">383</cx:pt>
          <cx:pt idx="130333">353</cx:pt>
          <cx:pt idx="130334">359</cx:pt>
          <cx:pt idx="130335">338</cx:pt>
          <cx:pt idx="130336">366</cx:pt>
          <cx:pt idx="130337">360</cx:pt>
          <cx:pt idx="130338">314</cx:pt>
          <cx:pt idx="130339">253</cx:pt>
          <cx:pt idx="130340">289</cx:pt>
          <cx:pt idx="130341">224</cx:pt>
          <cx:pt idx="130342">113</cx:pt>
          <cx:pt idx="130343">62</cx:pt>
          <cx:pt idx="130344">27</cx:pt>
          <cx:pt idx="130345">21</cx:pt>
          <cx:pt idx="130346">27</cx:pt>
          <cx:pt idx="130347">94</cx:pt>
          <cx:pt idx="130348">144</cx:pt>
          <cx:pt idx="130349">159</cx:pt>
          <cx:pt idx="130350">314</cx:pt>
          <cx:pt idx="130351">303</cx:pt>
          <cx:pt idx="130352">333</cx:pt>
          <cx:pt idx="130353">404</cx:pt>
          <cx:pt idx="130354">455</cx:pt>
          <cx:pt idx="130355">439</cx:pt>
          <cx:pt idx="130356">401</cx:pt>
          <cx:pt idx="130357">363</cx:pt>
          <cx:pt idx="130358">396</cx:pt>
          <cx:pt idx="130359">359</cx:pt>
          <cx:pt idx="130360">378</cx:pt>
          <cx:pt idx="130361">397</cx:pt>
          <cx:pt idx="130362">344</cx:pt>
          <cx:pt idx="130363">325</cx:pt>
          <cx:pt idx="130364">356</cx:pt>
          <cx:pt idx="130365">288</cx:pt>
          <cx:pt idx="130366">152</cx:pt>
          <cx:pt idx="130367">80</cx:pt>
          <cx:pt idx="130368">35</cx:pt>
          <cx:pt idx="130369">18</cx:pt>
          <cx:pt idx="130370">26</cx:pt>
          <cx:pt idx="130371">58</cx:pt>
          <cx:pt idx="130372">115</cx:pt>
          <cx:pt idx="130373">152</cx:pt>
          <cx:pt idx="130374">306</cx:pt>
          <cx:pt idx="130375">280</cx:pt>
          <cx:pt idx="130376">315</cx:pt>
          <cx:pt idx="130377">367</cx:pt>
          <cx:pt idx="130378">435</cx:pt>
          <cx:pt idx="130379">362</cx:pt>
          <cx:pt idx="130380">366</cx:pt>
          <cx:pt idx="130381">311</cx:pt>
          <cx:pt idx="130382">308</cx:pt>
          <cx:pt idx="130383">294</cx:pt>
          <cx:pt idx="130384">294</cx:pt>
          <cx:pt idx="130385">302</cx:pt>
          <cx:pt idx="130386">251</cx:pt>
          <cx:pt idx="130387">230</cx:pt>
          <cx:pt idx="130388">226</cx:pt>
          <cx:pt idx="130389">184</cx:pt>
          <cx:pt idx="130390">97</cx:pt>
          <cx:pt idx="130391">60</cx:pt>
          <cx:pt idx="130392">15</cx:pt>
          <cx:pt idx="130393">18</cx:pt>
          <cx:pt idx="130394">24</cx:pt>
          <cx:pt idx="130395">57</cx:pt>
          <cx:pt idx="130396">84</cx:pt>
          <cx:pt idx="130397">128</cx:pt>
          <cx:pt idx="130398">247</cx:pt>
          <cx:pt idx="130399">262</cx:pt>
          <cx:pt idx="130400">290</cx:pt>
          <cx:pt idx="130401">352</cx:pt>
          <cx:pt idx="130402">424</cx:pt>
          <cx:pt idx="130403">395</cx:pt>
          <cx:pt idx="130404">394</cx:pt>
          <cx:pt idx="130405">358</cx:pt>
          <cx:pt idx="130406">401</cx:pt>
          <cx:pt idx="130407">377</cx:pt>
          <cx:pt idx="130408">364</cx:pt>
          <cx:pt idx="130409">420</cx:pt>
          <cx:pt idx="130410">345</cx:pt>
          <cx:pt idx="130411">327</cx:pt>
          <cx:pt idx="130412">342</cx:pt>
          <cx:pt idx="130413">241</cx:pt>
          <cx:pt idx="130414">122</cx:pt>
          <cx:pt idx="130415">68</cx:pt>
          <cx:pt idx="130416">35</cx:pt>
          <cx:pt idx="130417">32</cx:pt>
          <cx:pt idx="130418">30</cx:pt>
          <cx:pt idx="130419">75</cx:pt>
          <cx:pt idx="130420">125</cx:pt>
          <cx:pt idx="130421">158</cx:pt>
          <cx:pt idx="130422">336</cx:pt>
          <cx:pt idx="130423">336</cx:pt>
          <cx:pt idx="130424">356</cx:pt>
          <cx:pt idx="130425">415</cx:pt>
          <cx:pt idx="130426">451</cx:pt>
          <cx:pt idx="130427">387</cx:pt>
          <cx:pt idx="130428">403</cx:pt>
          <cx:pt idx="130429">374</cx:pt>
          <cx:pt idx="130430">396</cx:pt>
          <cx:pt idx="130431">361</cx:pt>
          <cx:pt idx="130432">373</cx:pt>
          <cx:pt idx="130433">370</cx:pt>
          <cx:pt idx="130434">294</cx:pt>
          <cx:pt idx="130435">303</cx:pt>
          <cx:pt idx="130436">317</cx:pt>
          <cx:pt idx="130437">240</cx:pt>
          <cx:pt idx="130438">132</cx:pt>
          <cx:pt idx="130439">70</cx:pt>
          <cx:pt idx="130440">22</cx:pt>
          <cx:pt idx="130441">26</cx:pt>
          <cx:pt idx="130442">27</cx:pt>
          <cx:pt idx="130443">75</cx:pt>
          <cx:pt idx="130444">120</cx:pt>
          <cx:pt idx="130445">156</cx:pt>
          <cx:pt idx="130446">286</cx:pt>
          <cx:pt idx="130447">293</cx:pt>
          <cx:pt idx="130448">304</cx:pt>
          <cx:pt idx="130449">369</cx:pt>
          <cx:pt idx="130450">413</cx:pt>
          <cx:pt idx="130451">342</cx:pt>
          <cx:pt idx="130452">356</cx:pt>
          <cx:pt idx="130453">293</cx:pt>
          <cx:pt idx="130454">350</cx:pt>
          <cx:pt idx="130455">307</cx:pt>
          <cx:pt idx="130456">314</cx:pt>
          <cx:pt idx="130457">346</cx:pt>
          <cx:pt idx="130458">284</cx:pt>
          <cx:pt idx="130459">266</cx:pt>
          <cx:pt idx="130460">296</cx:pt>
          <cx:pt idx="130461">192</cx:pt>
          <cx:pt idx="130462">107</cx:pt>
          <cx:pt idx="130463">67</cx:pt>
          <cx:pt idx="130464">18</cx:pt>
          <cx:pt idx="130465">19</cx:pt>
          <cx:pt idx="130466">27</cx:pt>
          <cx:pt idx="130467">76</cx:pt>
          <cx:pt idx="130468">124</cx:pt>
          <cx:pt idx="130469">148</cx:pt>
          <cx:pt idx="130470">293</cx:pt>
          <cx:pt idx="130471">280</cx:pt>
          <cx:pt idx="130472">326</cx:pt>
          <cx:pt idx="130473">363</cx:pt>
          <cx:pt idx="130474">407</cx:pt>
          <cx:pt idx="130475">379</cx:pt>
          <cx:pt idx="130476">367</cx:pt>
          <cx:pt idx="130477">312</cx:pt>
          <cx:pt idx="130478">329</cx:pt>
          <cx:pt idx="130479">312</cx:pt>
          <cx:pt idx="130480">325</cx:pt>
          <cx:pt idx="130481">311</cx:pt>
          <cx:pt idx="130482">328</cx:pt>
          <cx:pt idx="130483">293</cx:pt>
          <cx:pt idx="130484">288</cx:pt>
          <cx:pt idx="130485">212</cx:pt>
          <cx:pt idx="130486">130</cx:pt>
          <cx:pt idx="130487">77</cx:pt>
          <cx:pt idx="130488">23</cx:pt>
          <cx:pt idx="130489">19</cx:pt>
          <cx:pt idx="130490">29</cx:pt>
          <cx:pt idx="130491">74</cx:pt>
          <cx:pt idx="130492">124</cx:pt>
          <cx:pt idx="130493">170</cx:pt>
          <cx:pt idx="130494">292</cx:pt>
          <cx:pt idx="130495">311</cx:pt>
          <cx:pt idx="130496">305</cx:pt>
          <cx:pt idx="130497">364</cx:pt>
          <cx:pt idx="130498">422</cx:pt>
          <cx:pt idx="130499">404</cx:pt>
          <cx:pt idx="130500">374</cx:pt>
          <cx:pt idx="130501">333</cx:pt>
          <cx:pt idx="130502">359</cx:pt>
          <cx:pt idx="130503">341</cx:pt>
          <cx:pt idx="130504">324</cx:pt>
          <cx:pt idx="130505">372</cx:pt>
          <cx:pt idx="130506">335</cx:pt>
          <cx:pt idx="130507">262</cx:pt>
          <cx:pt idx="130508">317</cx:pt>
          <cx:pt idx="130509">227</cx:pt>
          <cx:pt idx="130510">122</cx:pt>
          <cx:pt idx="130511">66</cx:pt>
          <cx:pt idx="130512">33</cx:pt>
          <cx:pt idx="130513">22</cx:pt>
          <cx:pt idx="130514">29</cx:pt>
          <cx:pt idx="130515">81</cx:pt>
          <cx:pt idx="130516">123</cx:pt>
          <cx:pt idx="130517">164</cx:pt>
          <cx:pt idx="130518">324</cx:pt>
          <cx:pt idx="130519">319</cx:pt>
          <cx:pt idx="130520">342</cx:pt>
          <cx:pt idx="130521">418</cx:pt>
          <cx:pt idx="130522">492</cx:pt>
          <cx:pt idx="130523">439</cx:pt>
          <cx:pt idx="130524">405</cx:pt>
          <cx:pt idx="130525">360</cx:pt>
          <cx:pt idx="130526">412</cx:pt>
          <cx:pt idx="130527">393</cx:pt>
          <cx:pt idx="130528">374</cx:pt>
          <cx:pt idx="130529">384</cx:pt>
          <cx:pt idx="130530">361</cx:pt>
          <cx:pt idx="130531">340</cx:pt>
          <cx:pt idx="130532">361</cx:pt>
          <cx:pt idx="130533">243</cx:pt>
          <cx:pt idx="130534">137</cx:pt>
          <cx:pt idx="130535">75</cx:pt>
          <cx:pt idx="130536">23</cx:pt>
          <cx:pt idx="130537">15</cx:pt>
          <cx:pt idx="130538">17</cx:pt>
          <cx:pt idx="130539">64</cx:pt>
          <cx:pt idx="130540">119</cx:pt>
          <cx:pt idx="130541">147</cx:pt>
          <cx:pt idx="130542">280</cx:pt>
          <cx:pt idx="130543">288</cx:pt>
          <cx:pt idx="130544">291</cx:pt>
          <cx:pt idx="130545">360</cx:pt>
          <cx:pt idx="130546">414</cx:pt>
          <cx:pt idx="130547">368</cx:pt>
          <cx:pt idx="130548">357</cx:pt>
          <cx:pt idx="130549">301</cx:pt>
          <cx:pt idx="130550">316</cx:pt>
          <cx:pt idx="130551">284</cx:pt>
          <cx:pt idx="130552">293</cx:pt>
          <cx:pt idx="130553">286</cx:pt>
          <cx:pt idx="130554">230</cx:pt>
          <cx:pt idx="130555">223</cx:pt>
          <cx:pt idx="130556">217</cx:pt>
          <cx:pt idx="130557">179</cx:pt>
          <cx:pt idx="130558">103</cx:pt>
          <cx:pt idx="130559">54</cx:pt>
          <cx:pt idx="130560">21</cx:pt>
          <cx:pt idx="130561">13</cx:pt>
          <cx:pt idx="130562">25</cx:pt>
          <cx:pt idx="130563">51</cx:pt>
          <cx:pt idx="130564">93</cx:pt>
          <cx:pt idx="130565">128</cx:pt>
          <cx:pt idx="130566">245</cx:pt>
          <cx:pt idx="130567">240</cx:pt>
          <cx:pt idx="130568">290</cx:pt>
          <cx:pt idx="130569">356</cx:pt>
          <cx:pt idx="130570">399</cx:pt>
          <cx:pt idx="130571">398</cx:pt>
          <cx:pt idx="130572">409</cx:pt>
          <cx:pt idx="130573">350</cx:pt>
          <cx:pt idx="130574">401</cx:pt>
          <cx:pt idx="130575">372</cx:pt>
          <cx:pt idx="130576">357</cx:pt>
          <cx:pt idx="130577">398</cx:pt>
          <cx:pt idx="130578">356</cx:pt>
          <cx:pt idx="130579">322</cx:pt>
          <cx:pt idx="130580">356</cx:pt>
          <cx:pt idx="130581">258</cx:pt>
          <cx:pt idx="130582">124</cx:pt>
          <cx:pt idx="130583">69</cx:pt>
          <cx:pt idx="130584">26</cx:pt>
          <cx:pt idx="130585">37</cx:pt>
          <cx:pt idx="130586">33</cx:pt>
          <cx:pt idx="130587">69</cx:pt>
          <cx:pt idx="130588">109</cx:pt>
          <cx:pt idx="130589">159</cx:pt>
          <cx:pt idx="130590">286</cx:pt>
          <cx:pt idx="130591">329</cx:pt>
          <cx:pt idx="130592">353</cx:pt>
          <cx:pt idx="130593">388</cx:pt>
          <cx:pt idx="130594">444</cx:pt>
          <cx:pt idx="130595">370</cx:pt>
          <cx:pt idx="130596">366</cx:pt>
          <cx:pt idx="130597">305</cx:pt>
          <cx:pt idx="130598">355</cx:pt>
          <cx:pt idx="130599">350</cx:pt>
          <cx:pt idx="130600">342</cx:pt>
          <cx:pt idx="130601">380</cx:pt>
          <cx:pt idx="130602">331</cx:pt>
          <cx:pt idx="130603">299</cx:pt>
          <cx:pt idx="130604">327</cx:pt>
          <cx:pt idx="130605">246</cx:pt>
          <cx:pt idx="130606">145</cx:pt>
          <cx:pt idx="130607">76</cx:pt>
          <cx:pt idx="130608">39</cx:pt>
          <cx:pt idx="130609">30</cx:pt>
          <cx:pt idx="130610">35</cx:pt>
          <cx:pt idx="130611">79</cx:pt>
          <cx:pt idx="130612">105</cx:pt>
          <cx:pt idx="130613">153</cx:pt>
          <cx:pt idx="130614">310</cx:pt>
          <cx:pt idx="130615">270</cx:pt>
          <cx:pt idx="130616">300</cx:pt>
          <cx:pt idx="130617">339</cx:pt>
          <cx:pt idx="130618">404</cx:pt>
          <cx:pt idx="130619">339</cx:pt>
          <cx:pt idx="130620">331</cx:pt>
          <cx:pt idx="130621">279</cx:pt>
          <cx:pt idx="130622">346</cx:pt>
          <cx:pt idx="130623">316</cx:pt>
          <cx:pt idx="130624">306</cx:pt>
          <cx:pt idx="130625">344</cx:pt>
          <cx:pt idx="130626">276</cx:pt>
          <cx:pt idx="130627">271</cx:pt>
          <cx:pt idx="130628">276</cx:pt>
          <cx:pt idx="130629">191</cx:pt>
          <cx:pt idx="130630">110</cx:pt>
          <cx:pt idx="130631">62</cx:pt>
          <cx:pt idx="130632">27</cx:pt>
          <cx:pt idx="130633">18</cx:pt>
          <cx:pt idx="130634">23</cx:pt>
          <cx:pt idx="130635">71</cx:pt>
          <cx:pt idx="130636">122</cx:pt>
          <cx:pt idx="130637">164</cx:pt>
          <cx:pt idx="130638">299</cx:pt>
          <cx:pt idx="130639">310</cx:pt>
          <cx:pt idx="130640">326</cx:pt>
          <cx:pt idx="130641">406</cx:pt>
          <cx:pt idx="130642">402</cx:pt>
          <cx:pt idx="130643">379</cx:pt>
          <cx:pt idx="130644">361</cx:pt>
          <cx:pt idx="130645">310</cx:pt>
          <cx:pt idx="130646">360</cx:pt>
          <cx:pt idx="130647">304</cx:pt>
          <cx:pt idx="130648">323</cx:pt>
          <cx:pt idx="130649">352</cx:pt>
          <cx:pt idx="130650">305</cx:pt>
          <cx:pt idx="130651">289</cx:pt>
          <cx:pt idx="130652">307</cx:pt>
          <cx:pt idx="130653">215</cx:pt>
          <cx:pt idx="130654">128</cx:pt>
          <cx:pt idx="130655">70</cx:pt>
          <cx:pt idx="130656">25</cx:pt>
          <cx:pt idx="130657">20</cx:pt>
          <cx:pt idx="130658">28</cx:pt>
          <cx:pt idx="130659">72</cx:pt>
          <cx:pt idx="130660">134</cx:pt>
          <cx:pt idx="130661">170</cx:pt>
          <cx:pt idx="130662">291</cx:pt>
          <cx:pt idx="130663">293</cx:pt>
          <cx:pt idx="130664">320</cx:pt>
          <cx:pt idx="130665">353</cx:pt>
          <cx:pt idx="130666">408</cx:pt>
          <cx:pt idx="130667">391</cx:pt>
          <cx:pt idx="130668">378</cx:pt>
          <cx:pt idx="130669">334</cx:pt>
          <cx:pt idx="130670">348</cx:pt>
          <cx:pt idx="130671">346</cx:pt>
          <cx:pt idx="130672">340</cx:pt>
          <cx:pt idx="130673">371</cx:pt>
          <cx:pt idx="130674">348</cx:pt>
          <cx:pt idx="130675">313</cx:pt>
          <cx:pt idx="130676">308</cx:pt>
          <cx:pt idx="130677">240</cx:pt>
          <cx:pt idx="130678">127</cx:pt>
          <cx:pt idx="130679">66</cx:pt>
          <cx:pt idx="130680">26</cx:pt>
          <cx:pt idx="130681">18</cx:pt>
          <cx:pt idx="130682">23</cx:pt>
          <cx:pt idx="130683">76</cx:pt>
          <cx:pt idx="130684">129</cx:pt>
          <cx:pt idx="130685">179</cx:pt>
          <cx:pt idx="130686">300</cx:pt>
          <cx:pt idx="130687">326</cx:pt>
          <cx:pt idx="130688">355</cx:pt>
          <cx:pt idx="130689">424</cx:pt>
          <cx:pt idx="130690">467</cx:pt>
          <cx:pt idx="130691">435</cx:pt>
          <cx:pt idx="130692">401</cx:pt>
          <cx:pt idx="130693">360</cx:pt>
          <cx:pt idx="130694">403</cx:pt>
          <cx:pt idx="130695">383</cx:pt>
          <cx:pt idx="130696">360</cx:pt>
          <cx:pt idx="130697">385</cx:pt>
          <cx:pt idx="130698">362</cx:pt>
          <cx:pt idx="130699">308</cx:pt>
          <cx:pt idx="130700">346</cx:pt>
          <cx:pt idx="130701">258</cx:pt>
          <cx:pt idx="130702">152</cx:pt>
          <cx:pt idx="130703">74</cx:pt>
          <cx:pt idx="130704">26</cx:pt>
          <cx:pt idx="130705">19</cx:pt>
          <cx:pt idx="130706">16</cx:pt>
          <cx:pt idx="130707">48</cx:pt>
          <cx:pt idx="130708">94</cx:pt>
          <cx:pt idx="130709">147</cx:pt>
          <cx:pt idx="130710">285</cx:pt>
          <cx:pt idx="130711">278</cx:pt>
          <cx:pt idx="130712">299</cx:pt>
          <cx:pt idx="130713">351</cx:pt>
          <cx:pt idx="130714">428</cx:pt>
          <cx:pt idx="130715">373</cx:pt>
          <cx:pt idx="130716">356</cx:pt>
          <cx:pt idx="130717">307</cx:pt>
          <cx:pt idx="130718">319</cx:pt>
          <cx:pt idx="130719">283</cx:pt>
          <cx:pt idx="130720">287</cx:pt>
          <cx:pt idx="130721">286</cx:pt>
          <cx:pt idx="130722">244</cx:pt>
          <cx:pt idx="130723">224</cx:pt>
          <cx:pt idx="130724">216</cx:pt>
          <cx:pt idx="130725">178</cx:pt>
          <cx:pt idx="130726">96</cx:pt>
          <cx:pt idx="130727">49</cx:pt>
          <cx:pt idx="130728">22</cx:pt>
          <cx:pt idx="130729">22</cx:pt>
          <cx:pt idx="130730">32</cx:pt>
          <cx:pt idx="130731">46</cx:pt>
          <cx:pt idx="130732">91</cx:pt>
          <cx:pt idx="130733">120</cx:pt>
          <cx:pt idx="130734">231</cx:pt>
          <cx:pt idx="130735">247</cx:pt>
          <cx:pt idx="130736">269</cx:pt>
          <cx:pt idx="130737">330</cx:pt>
          <cx:pt idx="130738">398</cx:pt>
          <cx:pt idx="130739">393</cx:pt>
          <cx:pt idx="130740">405</cx:pt>
          <cx:pt idx="130741">363</cx:pt>
          <cx:pt idx="130742">376</cx:pt>
          <cx:pt idx="130743">369</cx:pt>
          <cx:pt idx="130744">383</cx:pt>
          <cx:pt idx="130745">401</cx:pt>
          <cx:pt idx="130746">357</cx:pt>
          <cx:pt idx="130747">314</cx:pt>
          <cx:pt idx="130748">356</cx:pt>
          <cx:pt idx="130749">272</cx:pt>
          <cx:pt idx="130750">153</cx:pt>
          <cx:pt idx="130751">92</cx:pt>
          <cx:pt idx="130752">29</cx:pt>
          <cx:pt idx="130753">26</cx:pt>
          <cx:pt idx="130754">22</cx:pt>
          <cx:pt idx="130755">53</cx:pt>
          <cx:pt idx="130756">107</cx:pt>
          <cx:pt idx="130757">141</cx:pt>
          <cx:pt idx="130758">286</cx:pt>
          <cx:pt idx="130759">318</cx:pt>
          <cx:pt idx="130760">358</cx:pt>
          <cx:pt idx="130761">402</cx:pt>
          <cx:pt idx="130762">440</cx:pt>
          <cx:pt idx="130763">422</cx:pt>
          <cx:pt idx="130764">371</cx:pt>
          <cx:pt idx="130765">370</cx:pt>
          <cx:pt idx="130766">401</cx:pt>
          <cx:pt idx="130767">375</cx:pt>
          <cx:pt idx="130768">382</cx:pt>
          <cx:pt idx="130769">386</cx:pt>
          <cx:pt idx="130770">356</cx:pt>
          <cx:pt idx="130771">323</cx:pt>
          <cx:pt idx="130772">325</cx:pt>
          <cx:pt idx="130773">253</cx:pt>
          <cx:pt idx="130774">153</cx:pt>
          <cx:pt idx="130775">110</cx:pt>
          <cx:pt idx="130776">42</cx:pt>
          <cx:pt idx="130777">25</cx:pt>
          <cx:pt idx="130778">34</cx:pt>
          <cx:pt idx="130779">74</cx:pt>
          <cx:pt idx="130780">120</cx:pt>
          <cx:pt idx="130781">140</cx:pt>
          <cx:pt idx="130782">282</cx:pt>
          <cx:pt idx="130783">313</cx:pt>
          <cx:pt idx="130784">318</cx:pt>
          <cx:pt idx="130785">337</cx:pt>
          <cx:pt idx="130786">416</cx:pt>
          <cx:pt idx="130787">374</cx:pt>
          <cx:pt idx="130788">352</cx:pt>
          <cx:pt idx="130789">301</cx:pt>
          <cx:pt idx="130790">327</cx:pt>
          <cx:pt idx="130791">309</cx:pt>
          <cx:pt idx="130792">332</cx:pt>
          <cx:pt idx="130793">360</cx:pt>
          <cx:pt idx="130794">313</cx:pt>
          <cx:pt idx="130795">282</cx:pt>
          <cx:pt idx="130796">298</cx:pt>
          <cx:pt idx="130797">198</cx:pt>
          <cx:pt idx="130798">133</cx:pt>
          <cx:pt idx="130799">79</cx:pt>
          <cx:pt idx="130800">25</cx:pt>
          <cx:pt idx="130801">19</cx:pt>
          <cx:pt idx="130802">25</cx:pt>
          <cx:pt idx="130803">69</cx:pt>
          <cx:pt idx="130804">129</cx:pt>
          <cx:pt idx="130805">136</cx:pt>
          <cx:pt idx="130806">262</cx:pt>
          <cx:pt idx="130807">316</cx:pt>
          <cx:pt idx="130808">348</cx:pt>
          <cx:pt idx="130809">359</cx:pt>
          <cx:pt idx="130810">434</cx:pt>
          <cx:pt idx="130811">396</cx:pt>
          <cx:pt idx="130812">335</cx:pt>
          <cx:pt idx="130813">343</cx:pt>
          <cx:pt idx="130814">367</cx:pt>
          <cx:pt idx="130815">325</cx:pt>
          <cx:pt idx="130816">360</cx:pt>
          <cx:pt idx="130817">357</cx:pt>
          <cx:pt idx="130818">309</cx:pt>
          <cx:pt idx="130819">291</cx:pt>
          <cx:pt idx="130820">320</cx:pt>
          <cx:pt idx="130821">246</cx:pt>
          <cx:pt idx="130822">137</cx:pt>
          <cx:pt idx="130823">76</cx:pt>
          <cx:pt idx="130824">32</cx:pt>
          <cx:pt idx="130825">20</cx:pt>
          <cx:pt idx="130826">28</cx:pt>
          <cx:pt idx="130827">79</cx:pt>
          <cx:pt idx="130828">126</cx:pt>
          <cx:pt idx="130829">137</cx:pt>
          <cx:pt idx="130830">258</cx:pt>
          <cx:pt idx="130831">329</cx:pt>
          <cx:pt idx="130832">316</cx:pt>
          <cx:pt idx="130833">371</cx:pt>
          <cx:pt idx="130834">463</cx:pt>
          <cx:pt idx="130835">396</cx:pt>
          <cx:pt idx="130836">406</cx:pt>
          <cx:pt idx="130837">363</cx:pt>
          <cx:pt idx="130838">385</cx:pt>
          <cx:pt idx="130839">386</cx:pt>
          <cx:pt idx="130840">384</cx:pt>
          <cx:pt idx="130841">389</cx:pt>
          <cx:pt idx="130842">339</cx:pt>
          <cx:pt idx="130843">293</cx:pt>
          <cx:pt idx="130844">313</cx:pt>
          <cx:pt idx="130845">249</cx:pt>
          <cx:pt idx="130846">165</cx:pt>
          <cx:pt idx="130847">72</cx:pt>
          <cx:pt idx="130848">26</cx:pt>
          <cx:pt idx="130849">14</cx:pt>
          <cx:pt idx="130850">24</cx:pt>
          <cx:pt idx="130851">77</cx:pt>
          <cx:pt idx="130852">135</cx:pt>
          <cx:pt idx="130853">165</cx:pt>
          <cx:pt idx="130854">296</cx:pt>
          <cx:pt idx="130855">355</cx:pt>
          <cx:pt idx="130856">390</cx:pt>
          <cx:pt idx="130857">432</cx:pt>
          <cx:pt idx="130858">510</cx:pt>
          <cx:pt idx="130859">468</cx:pt>
          <cx:pt idx="130860">415</cx:pt>
          <cx:pt idx="130861">417</cx:pt>
          <cx:pt idx="130862">442</cx:pt>
          <cx:pt idx="130863">416</cx:pt>
          <cx:pt idx="130864">399</cx:pt>
          <cx:pt idx="130865">409</cx:pt>
          <cx:pt idx="130866">359</cx:pt>
          <cx:pt idx="130867">348</cx:pt>
          <cx:pt idx="130868">357</cx:pt>
          <cx:pt idx="130869">290</cx:pt>
          <cx:pt idx="130870">159</cx:pt>
          <cx:pt idx="130871">98</cx:pt>
          <cx:pt idx="130872">37</cx:pt>
          <cx:pt idx="130873">22</cx:pt>
          <cx:pt idx="130874">12</cx:pt>
          <cx:pt idx="130875">62</cx:pt>
          <cx:pt idx="130876">133</cx:pt>
          <cx:pt idx="130877">142</cx:pt>
          <cx:pt idx="130878">297</cx:pt>
          <cx:pt idx="130879">322</cx:pt>
          <cx:pt idx="130880">346</cx:pt>
          <cx:pt idx="130881">402</cx:pt>
          <cx:pt idx="130882">457</cx:pt>
          <cx:pt idx="130883">381</cx:pt>
          <cx:pt idx="130884">365</cx:pt>
          <cx:pt idx="130885">342</cx:pt>
          <cx:pt idx="130886">342</cx:pt>
          <cx:pt idx="130887">314</cx:pt>
          <cx:pt idx="130888">295</cx:pt>
          <cx:pt idx="130889">315</cx:pt>
          <cx:pt idx="130890">259</cx:pt>
          <cx:pt idx="130891">226</cx:pt>
          <cx:pt idx="130892">231</cx:pt>
          <cx:pt idx="130893">190</cx:pt>
          <cx:pt idx="130894">107</cx:pt>
          <cx:pt idx="130895">58</cx:pt>
          <cx:pt idx="130896">30</cx:pt>
          <cx:pt idx="130897">11</cx:pt>
          <cx:pt idx="130898">18</cx:pt>
          <cx:pt idx="130899">52</cx:pt>
          <cx:pt idx="130900">106</cx:pt>
          <cx:pt idx="130901">120</cx:pt>
          <cx:pt idx="130902">257</cx:pt>
          <cx:pt idx="130903">255</cx:pt>
          <cx:pt idx="130904">294</cx:pt>
          <cx:pt idx="130905">346</cx:pt>
          <cx:pt idx="130906">380</cx:pt>
          <cx:pt idx="130907">398</cx:pt>
          <cx:pt idx="130908">403</cx:pt>
          <cx:pt idx="130909">353</cx:pt>
          <cx:pt idx="130910">389</cx:pt>
          <cx:pt idx="130911">354</cx:pt>
          <cx:pt idx="130912">377</cx:pt>
          <cx:pt idx="130913">409</cx:pt>
          <cx:pt idx="130914">366</cx:pt>
          <cx:pt idx="130915">351</cx:pt>
          <cx:pt idx="130916">368</cx:pt>
          <cx:pt idx="130917">259</cx:pt>
          <cx:pt idx="130918">135</cx:pt>
          <cx:pt idx="130919">76</cx:pt>
          <cx:pt idx="130920">35</cx:pt>
          <cx:pt idx="130921">34</cx:pt>
          <cx:pt idx="130922">27</cx:pt>
          <cx:pt idx="130923">70</cx:pt>
          <cx:pt idx="130924">111</cx:pt>
          <cx:pt idx="130925">168</cx:pt>
          <cx:pt idx="130926">338</cx:pt>
          <cx:pt idx="130927">332</cx:pt>
          <cx:pt idx="130928">361</cx:pt>
          <cx:pt idx="130929">414</cx:pt>
          <cx:pt idx="130930">459</cx:pt>
          <cx:pt idx="130931">418</cx:pt>
          <cx:pt idx="130932">378</cx:pt>
          <cx:pt idx="130933">358</cx:pt>
          <cx:pt idx="130934">385</cx:pt>
          <cx:pt idx="130935">345</cx:pt>
          <cx:pt idx="130936">359</cx:pt>
          <cx:pt idx="130937">399</cx:pt>
          <cx:pt idx="130938">330</cx:pt>
          <cx:pt idx="130939">303</cx:pt>
          <cx:pt idx="130940">342</cx:pt>
          <cx:pt idx="130941">252</cx:pt>
          <cx:pt idx="130942">139</cx:pt>
          <cx:pt idx="130943">86</cx:pt>
          <cx:pt idx="130944">30</cx:pt>
          <cx:pt idx="130945">29</cx:pt>
          <cx:pt idx="130946">32</cx:pt>
          <cx:pt idx="130947">76</cx:pt>
          <cx:pt idx="130948">125</cx:pt>
          <cx:pt idx="130949">148</cx:pt>
          <cx:pt idx="130950">307</cx:pt>
          <cx:pt idx="130951">308</cx:pt>
          <cx:pt idx="130952">338</cx:pt>
          <cx:pt idx="130953">384</cx:pt>
          <cx:pt idx="130954">432</cx:pt>
          <cx:pt idx="130955">385</cx:pt>
          <cx:pt idx="130956">354</cx:pt>
          <cx:pt idx="130957">311</cx:pt>
          <cx:pt idx="130958">342</cx:pt>
          <cx:pt idx="130959">307</cx:pt>
          <cx:pt idx="130960">342</cx:pt>
          <cx:pt idx="130961">340</cx:pt>
          <cx:pt idx="130962">286</cx:pt>
          <cx:pt idx="130963">285</cx:pt>
          <cx:pt idx="130964">300</cx:pt>
          <cx:pt idx="130965">245</cx:pt>
          <cx:pt idx="130966">149</cx:pt>
          <cx:pt idx="130967">77</cx:pt>
          <cx:pt idx="130968">30</cx:pt>
          <cx:pt idx="130969">28</cx:pt>
          <cx:pt idx="130970">21</cx:pt>
          <cx:pt idx="130971">71</cx:pt>
          <cx:pt idx="130972">138</cx:pt>
          <cx:pt idx="130973">156</cx:pt>
          <cx:pt idx="130974">319</cx:pt>
          <cx:pt idx="130975">322</cx:pt>
          <cx:pt idx="130976">357</cx:pt>
          <cx:pt idx="130977">383</cx:pt>
          <cx:pt idx="130978">426</cx:pt>
          <cx:pt idx="130979">375</cx:pt>
          <cx:pt idx="130980">355</cx:pt>
          <cx:pt idx="130981">339</cx:pt>
          <cx:pt idx="130982">378</cx:pt>
          <cx:pt idx="130983">345</cx:pt>
          <cx:pt idx="130984">344</cx:pt>
          <cx:pt idx="130985">373</cx:pt>
          <cx:pt idx="130986">338</cx:pt>
          <cx:pt idx="130987">295</cx:pt>
          <cx:pt idx="130988">315</cx:pt>
          <cx:pt idx="130989">244</cx:pt>
          <cx:pt idx="130990">144</cx:pt>
          <cx:pt idx="130991">81</cx:pt>
          <cx:pt idx="130992">32</cx:pt>
          <cx:pt idx="130993">24</cx:pt>
          <cx:pt idx="130994">31</cx:pt>
          <cx:pt idx="130995">81</cx:pt>
          <cx:pt idx="130996">135</cx:pt>
          <cx:pt idx="130997">161</cx:pt>
          <cx:pt idx="130998">324</cx:pt>
          <cx:pt idx="130999">329</cx:pt>
          <cx:pt idx="131000">363</cx:pt>
          <cx:pt idx="131001">395</cx:pt>
          <cx:pt idx="131002">461</cx:pt>
          <cx:pt idx="131003">396</cx:pt>
          <cx:pt idx="131004">403</cx:pt>
          <cx:pt idx="131005">360</cx:pt>
          <cx:pt idx="131006">395</cx:pt>
          <cx:pt idx="131007">359</cx:pt>
          <cx:pt idx="131008">382</cx:pt>
          <cx:pt idx="131009">387</cx:pt>
          <cx:pt idx="131010">358</cx:pt>
          <cx:pt idx="131011">309</cx:pt>
          <cx:pt idx="131012">314</cx:pt>
          <cx:pt idx="131013">289</cx:pt>
          <cx:pt idx="131014">172</cx:pt>
          <cx:pt idx="131015">94</cx:pt>
          <cx:pt idx="131016">29</cx:pt>
          <cx:pt idx="131017">17</cx:pt>
          <cx:pt idx="131018">25</cx:pt>
          <cx:pt idx="131019">73</cx:pt>
          <cx:pt idx="131020">140</cx:pt>
          <cx:pt idx="131021">144</cx:pt>
          <cx:pt idx="131022">295</cx:pt>
          <cx:pt idx="131023">339</cx:pt>
          <cx:pt idx="131024">354</cx:pt>
          <cx:pt idx="131025">397</cx:pt>
          <cx:pt idx="131026">463</cx:pt>
          <cx:pt idx="131027">452</cx:pt>
          <cx:pt idx="131028">394</cx:pt>
          <cx:pt idx="131029">388</cx:pt>
          <cx:pt idx="131030">402</cx:pt>
          <cx:pt idx="131031">369</cx:pt>
          <cx:pt idx="131032">382</cx:pt>
          <cx:pt idx="131033">394</cx:pt>
          <cx:pt idx="131034">351</cx:pt>
          <cx:pt idx="131035">330</cx:pt>
          <cx:pt idx="131036">356</cx:pt>
          <cx:pt idx="131037">285</cx:pt>
          <cx:pt idx="131038">157</cx:pt>
          <cx:pt idx="131039">84</cx:pt>
          <cx:pt idx="131040">34</cx:pt>
          <cx:pt idx="131041">23</cx:pt>
          <cx:pt idx="131042">22</cx:pt>
          <cx:pt idx="131043">63</cx:pt>
          <cx:pt idx="131044">115</cx:pt>
          <cx:pt idx="131045">148</cx:pt>
          <cx:pt idx="131046">295</cx:pt>
          <cx:pt idx="131047">298</cx:pt>
          <cx:pt idx="131048">288</cx:pt>
          <cx:pt idx="131049">374</cx:pt>
          <cx:pt idx="131050">424</cx:pt>
          <cx:pt idx="131051">376</cx:pt>
          <cx:pt idx="131052">362</cx:pt>
          <cx:pt idx="131053">353</cx:pt>
          <cx:pt idx="131054">329</cx:pt>
          <cx:pt idx="131055">299</cx:pt>
          <cx:pt idx="131056">292</cx:pt>
          <cx:pt idx="131057">295</cx:pt>
          <cx:pt idx="131058">273</cx:pt>
          <cx:pt idx="131059">228</cx:pt>
          <cx:pt idx="131060">237</cx:pt>
          <cx:pt idx="131061">185</cx:pt>
          <cx:pt idx="131062">104</cx:pt>
          <cx:pt idx="131063">60</cx:pt>
          <cx:pt idx="131064">22</cx:pt>
          <cx:pt idx="131065">12</cx:pt>
          <cx:pt idx="131066">17</cx:pt>
          <cx:pt idx="131067">53</cx:pt>
          <cx:pt idx="131068">97</cx:pt>
          <cx:pt idx="131069">117</cx:pt>
          <cx:pt idx="131070">246</cx:pt>
          <cx:pt idx="131071">276</cx:pt>
          <cx:pt idx="131072">287</cx:pt>
          <cx:pt idx="131073">356</cx:pt>
          <cx:pt idx="131074">428</cx:pt>
          <cx:pt idx="131075">427</cx:pt>
          <cx:pt idx="131076">398</cx:pt>
          <cx:pt idx="131077">348</cx:pt>
          <cx:pt idx="131078">381</cx:pt>
          <cx:pt idx="131079">367</cx:pt>
          <cx:pt idx="131080">376</cx:pt>
          <cx:pt idx="131081">412</cx:pt>
          <cx:pt idx="131082">394</cx:pt>
          <cx:pt idx="131083">317</cx:pt>
          <cx:pt idx="131084">353</cx:pt>
          <cx:pt idx="131085">272</cx:pt>
          <cx:pt idx="131086">127</cx:pt>
          <cx:pt idx="131087">71</cx:pt>
          <cx:pt idx="131088">37</cx:pt>
          <cx:pt idx="131089">33</cx:pt>
          <cx:pt idx="131090">26</cx:pt>
          <cx:pt idx="131091">56</cx:pt>
          <cx:pt idx="131092">109</cx:pt>
          <cx:pt idx="131093">171</cx:pt>
          <cx:pt idx="131094">353</cx:pt>
          <cx:pt idx="131095">352</cx:pt>
          <cx:pt idx="131096">332</cx:pt>
          <cx:pt idx="131097">403</cx:pt>
          <cx:pt idx="131098">442</cx:pt>
          <cx:pt idx="131099">416</cx:pt>
          <cx:pt idx="131100">409</cx:pt>
          <cx:pt idx="131101">339</cx:pt>
          <cx:pt idx="131102">394</cx:pt>
          <cx:pt idx="131103">363</cx:pt>
          <cx:pt idx="131104">351</cx:pt>
          <cx:pt idx="131105">396</cx:pt>
          <cx:pt idx="131106">342</cx:pt>
          <cx:pt idx="131107">281</cx:pt>
          <cx:pt idx="131108">317</cx:pt>
          <cx:pt idx="131109">261</cx:pt>
          <cx:pt idx="131110">140</cx:pt>
          <cx:pt idx="131111">82</cx:pt>
          <cx:pt idx="131112">34</cx:pt>
          <cx:pt idx="131113">27</cx:pt>
          <cx:pt idx="131114">30</cx:pt>
          <cx:pt idx="131115">70</cx:pt>
          <cx:pt idx="131116">126</cx:pt>
          <cx:pt idx="131117">155</cx:pt>
          <cx:pt idx="131118">294</cx:pt>
          <cx:pt idx="131119">322</cx:pt>
          <cx:pt idx="131120">356</cx:pt>
          <cx:pt idx="131121">367</cx:pt>
          <cx:pt idx="131122">443</cx:pt>
          <cx:pt idx="131123">392</cx:pt>
          <cx:pt idx="131124">357</cx:pt>
          <cx:pt idx="131125">329</cx:pt>
          <cx:pt idx="131126">384</cx:pt>
          <cx:pt idx="131127">335</cx:pt>
          <cx:pt idx="131128">343</cx:pt>
          <cx:pt idx="131129">371</cx:pt>
          <cx:pt idx="131130">316</cx:pt>
          <cx:pt idx="131131">271</cx:pt>
          <cx:pt idx="131132">307</cx:pt>
          <cx:pt idx="131133">227</cx:pt>
          <cx:pt idx="131134">123</cx:pt>
          <cx:pt idx="131135">80</cx:pt>
          <cx:pt idx="131136">25</cx:pt>
          <cx:pt idx="131137">23</cx:pt>
          <cx:pt idx="131138">23</cx:pt>
          <cx:pt idx="131139">72</cx:pt>
          <cx:pt idx="131140">136</cx:pt>
          <cx:pt idx="131141">157</cx:pt>
          <cx:pt idx="131142">306</cx:pt>
          <cx:pt idx="131143">303</cx:pt>
          <cx:pt idx="131144">319</cx:pt>
          <cx:pt idx="131145">385</cx:pt>
          <cx:pt idx="131146">408</cx:pt>
          <cx:pt idx="131147">403</cx:pt>
          <cx:pt idx="131148">369</cx:pt>
          <cx:pt idx="131149">326</cx:pt>
          <cx:pt idx="131150">372</cx:pt>
          <cx:pt idx="131151">325</cx:pt>
          <cx:pt idx="131152">363</cx:pt>
          <cx:pt idx="131153">403</cx:pt>
          <cx:pt idx="131154">335</cx:pt>
          <cx:pt idx="131155">295</cx:pt>
          <cx:pt idx="131156">332</cx:pt>
          <cx:pt idx="131157">245</cx:pt>
          <cx:pt idx="131158">147</cx:pt>
          <cx:pt idx="131159">78</cx:pt>
          <cx:pt idx="131160">27</cx:pt>
          <cx:pt idx="131161">25</cx:pt>
          <cx:pt idx="131162">35</cx:pt>
          <cx:pt idx="131163">80</cx:pt>
          <cx:pt idx="131164">127</cx:pt>
          <cx:pt idx="131165">140</cx:pt>
          <cx:pt idx="131166">301</cx:pt>
          <cx:pt idx="131167">340</cx:pt>
          <cx:pt idx="131168">315</cx:pt>
          <cx:pt idx="131169">384</cx:pt>
          <cx:pt idx="131170">446</cx:pt>
          <cx:pt idx="131171">446</cx:pt>
          <cx:pt idx="131172">414</cx:pt>
          <cx:pt idx="131173">386</cx:pt>
          <cx:pt idx="131174">418</cx:pt>
          <cx:pt idx="131175">390</cx:pt>
          <cx:pt idx="131176">389</cx:pt>
          <cx:pt idx="131177">408</cx:pt>
          <cx:pt idx="131178">369</cx:pt>
          <cx:pt idx="131179">335</cx:pt>
          <cx:pt idx="131180">353</cx:pt>
          <cx:pt idx="131181">291</cx:pt>
          <cx:pt idx="131182">177</cx:pt>
          <cx:pt idx="131183">92</cx:pt>
          <cx:pt idx="131184">42</cx:pt>
          <cx:pt idx="131185">24</cx:pt>
          <cx:pt idx="131186">24</cx:pt>
          <cx:pt idx="131187">79</cx:pt>
          <cx:pt idx="131188">143</cx:pt>
          <cx:pt idx="131189">149</cx:pt>
          <cx:pt idx="131190">306</cx:pt>
          <cx:pt idx="131191">312</cx:pt>
          <cx:pt idx="131192">345</cx:pt>
          <cx:pt idx="131193">391</cx:pt>
          <cx:pt idx="131194">471</cx:pt>
          <cx:pt idx="131195">469</cx:pt>
          <cx:pt idx="131196">396</cx:pt>
          <cx:pt idx="131197">383</cx:pt>
          <cx:pt idx="131198">404</cx:pt>
          <cx:pt idx="131199">381</cx:pt>
          <cx:pt idx="131200">384</cx:pt>
          <cx:pt idx="131201">398</cx:pt>
          <cx:pt idx="131202">363</cx:pt>
          <cx:pt idx="131203">336</cx:pt>
          <cx:pt idx="131204">341</cx:pt>
          <cx:pt idx="131205">307</cx:pt>
          <cx:pt idx="131206">166</cx:pt>
          <cx:pt idx="131207">104</cx:pt>
          <cx:pt idx="131208">32</cx:pt>
          <cx:pt idx="131209">31</cx:pt>
          <cx:pt idx="131210">24</cx:pt>
          <cx:pt idx="131211">61</cx:pt>
          <cx:pt idx="131212">127</cx:pt>
          <cx:pt idx="131213">165</cx:pt>
          <cx:pt idx="131214">322</cx:pt>
          <cx:pt idx="131215">306</cx:pt>
          <cx:pt idx="131216">348</cx:pt>
          <cx:pt idx="131217">392</cx:pt>
          <cx:pt idx="131218">472</cx:pt>
          <cx:pt idx="131219">439</cx:pt>
          <cx:pt idx="131220">430</cx:pt>
          <cx:pt idx="131221">397</cx:pt>
          <cx:pt idx="131222">367</cx:pt>
          <cx:pt idx="131223">342</cx:pt>
          <cx:pt idx="131224">346</cx:pt>
          <cx:pt idx="131225">375</cx:pt>
          <cx:pt idx="131226">316</cx:pt>
          <cx:pt idx="131227">253</cx:pt>
          <cx:pt idx="131228">280</cx:pt>
          <cx:pt idx="131229">209</cx:pt>
          <cx:pt idx="131230">126</cx:pt>
          <cx:pt idx="131231">76</cx:pt>
          <cx:pt idx="131232">38</cx:pt>
          <cx:pt idx="131233">18</cx:pt>
          <cx:pt idx="131234">21</cx:pt>
          <cx:pt idx="131235">54</cx:pt>
          <cx:pt idx="131236">98</cx:pt>
          <cx:pt idx="131237">138</cx:pt>
          <cx:pt idx="131238">267</cx:pt>
          <cx:pt idx="131239">276</cx:pt>
          <cx:pt idx="131240">307</cx:pt>
          <cx:pt idx="131241">389</cx:pt>
          <cx:pt idx="131242">422</cx:pt>
          <cx:pt idx="131243">435</cx:pt>
          <cx:pt idx="131244">433</cx:pt>
          <cx:pt idx="131245">394</cx:pt>
          <cx:pt idx="131246">377</cx:pt>
          <cx:pt idx="131247">382</cx:pt>
          <cx:pt idx="131248">384</cx:pt>
          <cx:pt idx="131249">418</cx:pt>
          <cx:pt idx="131250">364</cx:pt>
          <cx:pt idx="131251">347</cx:pt>
          <cx:pt idx="131252">346</cx:pt>
          <cx:pt idx="131253">276</cx:pt>
          <cx:pt idx="131254">155</cx:pt>
          <cx:pt idx="131255">82</cx:pt>
          <cx:pt idx="131256">36</cx:pt>
          <cx:pt idx="131257">35</cx:pt>
          <cx:pt idx="131258">39</cx:pt>
          <cx:pt idx="131259">76</cx:pt>
          <cx:pt idx="131260">109</cx:pt>
          <cx:pt idx="131261">154</cx:pt>
          <cx:pt idx="131262">335</cx:pt>
          <cx:pt idx="131263">304</cx:pt>
          <cx:pt idx="131264">337</cx:pt>
          <cx:pt idx="131265">415</cx:pt>
          <cx:pt idx="131266">460</cx:pt>
          <cx:pt idx="131267">437</cx:pt>
          <cx:pt idx="131268">394</cx:pt>
          <cx:pt idx="131269">338</cx:pt>
          <cx:pt idx="131270">399</cx:pt>
          <cx:pt idx="131271">371</cx:pt>
          <cx:pt idx="131272">365</cx:pt>
          <cx:pt idx="131273">370</cx:pt>
          <cx:pt idx="131274">319</cx:pt>
          <cx:pt idx="131275">297</cx:pt>
          <cx:pt idx="131276">310</cx:pt>
          <cx:pt idx="131277">248</cx:pt>
          <cx:pt idx="131278">147</cx:pt>
          <cx:pt idx="131279">70</cx:pt>
          <cx:pt idx="131280">31</cx:pt>
          <cx:pt idx="131281">26</cx:pt>
          <cx:pt idx="131282">34</cx:pt>
          <cx:pt idx="131283">76</cx:pt>
          <cx:pt idx="131284">123</cx:pt>
          <cx:pt idx="131285">139</cx:pt>
          <cx:pt idx="131286">285</cx:pt>
          <cx:pt idx="131287">262</cx:pt>
          <cx:pt idx="131288">307</cx:pt>
          <cx:pt idx="131289">350</cx:pt>
          <cx:pt idx="131290">406</cx:pt>
          <cx:pt idx="131291">344</cx:pt>
          <cx:pt idx="131292">315</cx:pt>
          <cx:pt idx="131293">291</cx:pt>
          <cx:pt idx="131294">286</cx:pt>
          <cx:pt idx="131295">258</cx:pt>
          <cx:pt idx="131296">217</cx:pt>
          <cx:pt idx="131297">226</cx:pt>
          <cx:pt idx="131298">157</cx:pt>
          <cx:pt idx="131299">160</cx:pt>
          <cx:pt idx="131300">154</cx:pt>
          <cx:pt idx="131301">98</cx:pt>
          <cx:pt idx="131302">69</cx:pt>
          <cx:pt idx="131303">39</cx:pt>
          <cx:pt idx="131304">15</cx:pt>
          <cx:pt idx="131305">9</cx:pt>
          <cx:pt idx="131306">12</cx:pt>
          <cx:pt idx="131307">45</cx:pt>
          <cx:pt idx="131308">84</cx:pt>
          <cx:pt idx="131309">94</cx:pt>
          <cx:pt idx="131310">152</cx:pt>
          <cx:pt idx="131311">143</cx:pt>
          <cx:pt idx="131312">196</cx:pt>
          <cx:pt idx="131313">261</cx:pt>
          <cx:pt idx="131314">282</cx:pt>
          <cx:pt idx="131315">264</cx:pt>
          <cx:pt idx="131316">236</cx:pt>
          <cx:pt idx="131317">211</cx:pt>
          <cx:pt idx="131318">231</cx:pt>
          <cx:pt idx="131319">214</cx:pt>
          <cx:pt idx="131320">187</cx:pt>
          <cx:pt idx="131321">202</cx:pt>
          <cx:pt idx="131322">184</cx:pt>
          <cx:pt idx="131323">161</cx:pt>
          <cx:pt idx="131324">199</cx:pt>
          <cx:pt idx="131325">108</cx:pt>
          <cx:pt idx="131326">68</cx:pt>
          <cx:pt idx="131327">46</cx:pt>
          <cx:pt idx="131328">13</cx:pt>
          <cx:pt idx="131329">16</cx:pt>
          <cx:pt idx="131330">21</cx:pt>
          <cx:pt idx="131331">60</cx:pt>
          <cx:pt idx="131332">101</cx:pt>
          <cx:pt idx="131333">105</cx:pt>
          <cx:pt idx="131334">205</cx:pt>
          <cx:pt idx="131335">238</cx:pt>
          <cx:pt idx="131336">288</cx:pt>
          <cx:pt idx="131337">352</cx:pt>
          <cx:pt idx="131338">415</cx:pt>
          <cx:pt idx="131339">388</cx:pt>
          <cx:pt idx="131340">364</cx:pt>
          <cx:pt idx="131341">345</cx:pt>
          <cx:pt idx="131342">370</cx:pt>
          <cx:pt idx="131343">343</cx:pt>
          <cx:pt idx="131344">328</cx:pt>
          <cx:pt idx="131345">339</cx:pt>
          <cx:pt idx="131346">310</cx:pt>
          <cx:pt idx="131347">271</cx:pt>
          <cx:pt idx="131348">321</cx:pt>
          <cx:pt idx="131349">217</cx:pt>
          <cx:pt idx="131350">109</cx:pt>
          <cx:pt idx="131351">55</cx:pt>
          <cx:pt idx="131352">15</cx:pt>
          <cx:pt idx="131353">20</cx:pt>
          <cx:pt idx="131354">22</cx:pt>
          <cx:pt idx="131355">76</cx:pt>
          <cx:pt idx="131356">126</cx:pt>
          <cx:pt idx="131357">144</cx:pt>
          <cx:pt idx="131358">282</cx:pt>
          <cx:pt idx="131359">289</cx:pt>
          <cx:pt idx="131360">342</cx:pt>
          <cx:pt idx="131361">401</cx:pt>
          <cx:pt idx="131362">506</cx:pt>
          <cx:pt idx="131363">445</cx:pt>
          <cx:pt idx="131364">404</cx:pt>
          <cx:pt idx="131365">362</cx:pt>
          <cx:pt idx="131366">376</cx:pt>
          <cx:pt idx="131367">372</cx:pt>
          <cx:pt idx="131368">334</cx:pt>
          <cx:pt idx="131369">352</cx:pt>
          <cx:pt idx="131370">339</cx:pt>
          <cx:pt idx="131371">330</cx:pt>
          <cx:pt idx="131372">323</cx:pt>
          <cx:pt idx="131373">243</cx:pt>
          <cx:pt idx="131374">155</cx:pt>
          <cx:pt idx="131375">76</cx:pt>
          <cx:pt idx="131376">20</cx:pt>
          <cx:pt idx="131377">20</cx:pt>
          <cx:pt idx="131378">20</cx:pt>
          <cx:pt idx="131379">61</cx:pt>
          <cx:pt idx="131380">105</cx:pt>
          <cx:pt idx="131381">122</cx:pt>
          <cx:pt idx="131382">260</cx:pt>
          <cx:pt idx="131383">303</cx:pt>
          <cx:pt idx="131384">335</cx:pt>
          <cx:pt idx="131385">404</cx:pt>
          <cx:pt idx="131386">457</cx:pt>
          <cx:pt idx="131387">405</cx:pt>
          <cx:pt idx="131388">404</cx:pt>
          <cx:pt idx="131389">375</cx:pt>
          <cx:pt idx="131390">368</cx:pt>
          <cx:pt idx="131391">347</cx:pt>
          <cx:pt idx="131392">335</cx:pt>
          <cx:pt idx="131393">331</cx:pt>
          <cx:pt idx="131394">286</cx:pt>
          <cx:pt idx="131395">250</cx:pt>
          <cx:pt idx="131396">246</cx:pt>
          <cx:pt idx="131397">212</cx:pt>
          <cx:pt idx="131398">118</cx:pt>
          <cx:pt idx="131399">59</cx:pt>
          <cx:pt idx="131400">36</cx:pt>
          <cx:pt idx="131401">21</cx:pt>
          <cx:pt idx="131402">27</cx:pt>
          <cx:pt idx="131403">56</cx:pt>
          <cx:pt idx="131404">98</cx:pt>
          <cx:pt idx="131405">107</cx:pt>
          <cx:pt idx="131406">241</cx:pt>
          <cx:pt idx="131407">270</cx:pt>
          <cx:pt idx="131408">303</cx:pt>
          <cx:pt idx="131409">361</cx:pt>
          <cx:pt idx="131410">419</cx:pt>
          <cx:pt idx="131411">412</cx:pt>
          <cx:pt idx="131412">390</cx:pt>
          <cx:pt idx="131413">337</cx:pt>
          <cx:pt idx="131414">384</cx:pt>
          <cx:pt idx="131415">364</cx:pt>
          <cx:pt idx="131416">356</cx:pt>
          <cx:pt idx="131417">378</cx:pt>
          <cx:pt idx="131418">339</cx:pt>
          <cx:pt idx="131419">306</cx:pt>
          <cx:pt idx="131420">340</cx:pt>
          <cx:pt idx="131421">257</cx:pt>
          <cx:pt idx="131422">129</cx:pt>
          <cx:pt idx="131423">65</cx:pt>
          <cx:pt idx="131424">40</cx:pt>
          <cx:pt idx="131425">32</cx:pt>
          <cx:pt idx="131426">32</cx:pt>
          <cx:pt idx="131427">61</cx:pt>
          <cx:pt idx="131428">107</cx:pt>
          <cx:pt idx="131429">134</cx:pt>
          <cx:pt idx="131430">298</cx:pt>
          <cx:pt idx="131431">295</cx:pt>
          <cx:pt idx="131432">313</cx:pt>
          <cx:pt idx="131433">393</cx:pt>
          <cx:pt idx="131434">432</cx:pt>
          <cx:pt idx="131435">411</cx:pt>
          <cx:pt idx="131436">356</cx:pt>
          <cx:pt idx="131437">327</cx:pt>
          <cx:pt idx="131438">359</cx:pt>
          <cx:pt idx="131439">345</cx:pt>
          <cx:pt idx="131440">316</cx:pt>
          <cx:pt idx="131441">344</cx:pt>
          <cx:pt idx="131442">298</cx:pt>
          <cx:pt idx="131443">270</cx:pt>
          <cx:pt idx="131444">294</cx:pt>
          <cx:pt idx="131445">219</cx:pt>
          <cx:pt idx="131446">140</cx:pt>
          <cx:pt idx="131447">85</cx:pt>
          <cx:pt idx="131448">30</cx:pt>
          <cx:pt idx="131449">22</cx:pt>
          <cx:pt idx="131450">17</cx:pt>
          <cx:pt idx="131451">57</cx:pt>
          <cx:pt idx="131452">107</cx:pt>
          <cx:pt idx="131453">137</cx:pt>
          <cx:pt idx="131454">261</cx:pt>
          <cx:pt idx="131455">258</cx:pt>
          <cx:pt idx="131456">283</cx:pt>
          <cx:pt idx="131457">318</cx:pt>
          <cx:pt idx="131458">384</cx:pt>
          <cx:pt idx="131459">357</cx:pt>
          <cx:pt idx="131460">331</cx:pt>
          <cx:pt idx="131461">302</cx:pt>
          <cx:pt idx="131462">290</cx:pt>
          <cx:pt idx="131463">279</cx:pt>
          <cx:pt idx="131464">243</cx:pt>
          <cx:pt idx="131465">255</cx:pt>
          <cx:pt idx="131466">206</cx:pt>
          <cx:pt idx="131467">159</cx:pt>
          <cx:pt idx="131468">171</cx:pt>
          <cx:pt idx="131469">117</cx:pt>
          <cx:pt idx="131470">83</cx:pt>
          <cx:pt idx="131471">48</cx:pt>
          <cx:pt idx="131472">3</cx:pt>
          <cx:pt idx="131473">0</cx:pt>
          <cx:pt idx="131474">0</cx:pt>
          <cx:pt idx="131475">0</cx:pt>
          <cx:pt idx="131476">0</cx:pt>
          <cx:pt idx="131477">18</cx:pt>
          <cx:pt idx="131478">37</cx:pt>
          <cx:pt idx="131479">28</cx:pt>
          <cx:pt idx="131480">42</cx:pt>
          <cx:pt idx="131481">56</cx:pt>
          <cx:pt idx="131482">74</cx:pt>
          <cx:pt idx="131483">68</cx:pt>
          <cx:pt idx="131484">89</cx:pt>
          <cx:pt idx="131485">62</cx:pt>
          <cx:pt idx="131486">90</cx:pt>
          <cx:pt idx="131487">78</cx:pt>
          <cx:pt idx="131488">92</cx:pt>
          <cx:pt idx="131489">83</cx:pt>
          <cx:pt idx="131490">84</cx:pt>
          <cx:pt idx="131491">71</cx:pt>
          <cx:pt idx="131492">83</cx:pt>
          <cx:pt idx="131493">52</cx:pt>
          <cx:pt idx="131494">6</cx:pt>
          <cx:pt idx="131495">1</cx:pt>
          <cx:pt idx="131496">1</cx:pt>
          <cx:pt idx="131497">0</cx:pt>
          <cx:pt idx="131498">4</cx:pt>
          <cx:pt idx="131499">8</cx:pt>
          <cx:pt idx="131500">11</cx:pt>
          <cx:pt idx="131501">48</cx:pt>
          <cx:pt idx="131502">84</cx:pt>
          <cx:pt idx="131503">81</cx:pt>
          <cx:pt idx="131504">106</cx:pt>
          <cx:pt idx="131505">99</cx:pt>
          <cx:pt idx="131506">94</cx:pt>
          <cx:pt idx="131507">87</cx:pt>
          <cx:pt idx="131508">105</cx:pt>
          <cx:pt idx="131509">79</cx:pt>
          <cx:pt idx="131510">108</cx:pt>
          <cx:pt idx="131511">103</cx:pt>
          <cx:pt idx="131512">109</cx:pt>
          <cx:pt idx="131513">114</cx:pt>
          <cx:pt idx="131514">105</cx:pt>
          <cx:pt idx="131515">99</cx:pt>
          <cx:pt idx="131516">100</cx:pt>
          <cx:pt idx="131517">81</cx:pt>
          <cx:pt idx="131518">18</cx:pt>
          <cx:pt idx="131519">5</cx:pt>
          <cx:pt idx="131520">2</cx:pt>
          <cx:pt idx="131521">2</cx:pt>
          <cx:pt idx="131522">6</cx:pt>
          <cx:pt idx="131523">4</cx:pt>
          <cx:pt idx="131524">2</cx:pt>
          <cx:pt idx="131525">41</cx:pt>
          <cx:pt idx="131526">92</cx:pt>
          <cx:pt idx="131527">70</cx:pt>
          <cx:pt idx="131528">109</cx:pt>
          <cx:pt idx="131529">98</cx:pt>
          <cx:pt idx="131530">93</cx:pt>
          <cx:pt idx="131531">99</cx:pt>
          <cx:pt idx="131532">102</cx:pt>
          <cx:pt idx="131533">85</cx:pt>
          <cx:pt idx="131534">80</cx:pt>
          <cx:pt idx="131535">71</cx:pt>
          <cx:pt idx="131536">79</cx:pt>
          <cx:pt idx="131537">73</cx:pt>
          <cx:pt idx="131538">63</cx:pt>
          <cx:pt idx="131539">52</cx:pt>
          <cx:pt idx="131540">45</cx:pt>
          <cx:pt idx="131541">34</cx:pt>
          <cx:pt idx="131542">16</cx:pt>
          <cx:pt idx="131543">8</cx:pt>
          <cx:pt idx="131544">6</cx:pt>
          <cx:pt idx="131545">4</cx:pt>
          <cx:pt idx="131546">4</cx:pt>
          <cx:pt idx="131547">3</cx:pt>
          <cx:pt idx="131548">2</cx:pt>
          <cx:pt idx="131549">31</cx:pt>
          <cx:pt idx="131550">55</cx:pt>
          <cx:pt idx="131551">56</cx:pt>
          <cx:pt idx="131552">73</cx:pt>
          <cx:pt idx="131553">75</cx:pt>
          <cx:pt idx="131554">80</cx:pt>
          <cx:pt idx="131555">95</cx:pt>
          <cx:pt idx="131556">118</cx:pt>
          <cx:pt idx="131557">101</cx:pt>
          <cx:pt idx="131558">103</cx:pt>
          <cx:pt idx="131559">90</cx:pt>
          <cx:pt idx="131560">118</cx:pt>
          <cx:pt idx="131561">112</cx:pt>
          <cx:pt idx="131562">110</cx:pt>
          <cx:pt idx="131563">106</cx:pt>
          <cx:pt idx="131564">112</cx:pt>
          <cx:pt idx="131565">100</cx:pt>
          <cx:pt idx="131566">35</cx:pt>
          <cx:pt idx="131567">14</cx:pt>
          <cx:pt idx="131568">6</cx:pt>
          <cx:pt idx="131569">4</cx:pt>
          <cx:pt idx="131570">3</cx:pt>
          <cx:pt idx="131571">3</cx:pt>
          <cx:pt idx="131572">8</cx:pt>
          <cx:pt idx="131573">50</cx:pt>
          <cx:pt idx="131574">116</cx:pt>
          <cx:pt idx="131575">115</cx:pt>
          <cx:pt idx="131576">146</cx:pt>
          <cx:pt idx="131577">124</cx:pt>
          <cx:pt idx="131578">113</cx:pt>
          <cx:pt idx="131579">94</cx:pt>
          <cx:pt idx="131580">88</cx:pt>
          <cx:pt idx="131581">89</cx:pt>
          <cx:pt idx="131582">90</cx:pt>
          <cx:pt idx="131583">87</cx:pt>
          <cx:pt idx="131584">108</cx:pt>
          <cx:pt idx="131585">106</cx:pt>
          <cx:pt idx="131586">101</cx:pt>
          <cx:pt idx="131587">97</cx:pt>
          <cx:pt idx="131588">111</cx:pt>
          <cx:pt idx="131589">84</cx:pt>
          <cx:pt idx="131590">20</cx:pt>
          <cx:pt idx="131591">10</cx:pt>
          <cx:pt idx="131592">10</cx:pt>
          <cx:pt idx="131593">5</cx:pt>
          <cx:pt idx="131594">8</cx:pt>
          <cx:pt idx="131595">8</cx:pt>
          <cx:pt idx="131596">12</cx:pt>
          <cx:pt idx="131597">53</cx:pt>
          <cx:pt idx="131598">96</cx:pt>
          <cx:pt idx="131599">99</cx:pt>
          <cx:pt idx="131600">128</cx:pt>
          <cx:pt idx="131601">128</cx:pt>
          <cx:pt idx="131602">106</cx:pt>
          <cx:pt idx="131603">84</cx:pt>
          <cx:pt idx="131604">94</cx:pt>
          <cx:pt idx="131605">86</cx:pt>
          <cx:pt idx="131606">113</cx:pt>
          <cx:pt idx="131607">97</cx:pt>
          <cx:pt idx="131608">122</cx:pt>
          <cx:pt idx="131609">118</cx:pt>
          <cx:pt idx="131610">111</cx:pt>
          <cx:pt idx="131611">89</cx:pt>
          <cx:pt idx="131612">97</cx:pt>
          <cx:pt idx="131613">60</cx:pt>
          <cx:pt idx="131614">12</cx:pt>
          <cx:pt idx="131615">9</cx:pt>
          <cx:pt idx="131616">3</cx:pt>
          <cx:pt idx="131617">2</cx:pt>
          <cx:pt idx="131618">10</cx:pt>
          <cx:pt idx="131619">9</cx:pt>
          <cx:pt idx="131620">11</cx:pt>
          <cx:pt idx="131621">51</cx:pt>
          <cx:pt idx="131622">96</cx:pt>
          <cx:pt idx="131623">105</cx:pt>
          <cx:pt idx="131624">129</cx:pt>
          <cx:pt idx="131625">108</cx:pt>
          <cx:pt idx="131626">107</cx:pt>
          <cx:pt idx="131627">88</cx:pt>
          <cx:pt idx="131628">82</cx:pt>
          <cx:pt idx="131629">80</cx:pt>
          <cx:pt idx="131630">107</cx:pt>
          <cx:pt idx="131631">106</cx:pt>
          <cx:pt idx="131632">133</cx:pt>
          <cx:pt idx="131633">128</cx:pt>
          <cx:pt idx="131634">123</cx:pt>
          <cx:pt idx="131635">97</cx:pt>
          <cx:pt idx="131636">103</cx:pt>
          <cx:pt idx="131637">72</cx:pt>
          <cx:pt idx="131638">23</cx:pt>
          <cx:pt idx="131639">13</cx:pt>
          <cx:pt idx="131640">7</cx:pt>
          <cx:pt idx="131641">3</cx:pt>
          <cx:pt idx="131642">9</cx:pt>
          <cx:pt idx="131643">9</cx:pt>
          <cx:pt idx="131644">13</cx:pt>
          <cx:pt idx="131645">61</cx:pt>
          <cx:pt idx="131646">100</cx:pt>
          <cx:pt idx="131647">114</cx:pt>
          <cx:pt idx="131648">144</cx:pt>
          <cx:pt idx="131649">118</cx:pt>
          <cx:pt idx="131650">115</cx:pt>
          <cx:pt idx="131651">92</cx:pt>
          <cx:pt idx="131652">119</cx:pt>
          <cx:pt idx="131653">103</cx:pt>
          <cx:pt idx="131654">126</cx:pt>
          <cx:pt idx="131655">112</cx:pt>
          <cx:pt idx="131656">122</cx:pt>
          <cx:pt idx="131657">131</cx:pt>
          <cx:pt idx="131658">135</cx:pt>
          <cx:pt idx="131659">101</cx:pt>
          <cx:pt idx="131660">114</cx:pt>
          <cx:pt idx="131661">71</cx:pt>
          <cx:pt idx="131662">17</cx:pt>
          <cx:pt idx="131663">17</cx:pt>
          <cx:pt idx="131664">8</cx:pt>
          <cx:pt idx="131665">2</cx:pt>
          <cx:pt idx="131666">8</cx:pt>
          <cx:pt idx="131667">7</cx:pt>
          <cx:pt idx="131668">18</cx:pt>
          <cx:pt idx="131669">62</cx:pt>
          <cx:pt idx="131670">98</cx:pt>
          <cx:pt idx="131671">105</cx:pt>
          <cx:pt idx="131672">126</cx:pt>
          <cx:pt idx="131673">111</cx:pt>
          <cx:pt idx="131674">93</cx:pt>
          <cx:pt idx="131675">82</cx:pt>
          <cx:pt idx="131676">95</cx:pt>
          <cx:pt idx="131677">75</cx:pt>
          <cx:pt idx="131678">101</cx:pt>
          <cx:pt idx="131679">113</cx:pt>
          <cx:pt idx="131680">121</cx:pt>
          <cx:pt idx="131681">124</cx:pt>
          <cx:pt idx="131682">125</cx:pt>
          <cx:pt idx="131683">121</cx:pt>
          <cx:pt idx="131684">113</cx:pt>
          <cx:pt idx="131685">97</cx:pt>
          <cx:pt idx="131686">27</cx:pt>
          <cx:pt idx="131687">14</cx:pt>
          <cx:pt idx="131688">4</cx:pt>
          <cx:pt idx="131689">3</cx:pt>
          <cx:pt idx="131690">6</cx:pt>
          <cx:pt idx="131691">4</cx:pt>
          <cx:pt idx="131692">4</cx:pt>
          <cx:pt idx="131693">39</cx:pt>
          <cx:pt idx="131694">81</cx:pt>
          <cx:pt idx="131695">66</cx:pt>
          <cx:pt idx="131696">102</cx:pt>
          <cx:pt idx="131697">95</cx:pt>
          <cx:pt idx="131698">81</cx:pt>
          <cx:pt idx="131699">79</cx:pt>
          <cx:pt idx="131700">94</cx:pt>
          <cx:pt idx="131701">58</cx:pt>
          <cx:pt idx="131702">74</cx:pt>
          <cx:pt idx="131703">72</cx:pt>
          <cx:pt idx="131704">70</cx:pt>
          <cx:pt idx="131705">68</cx:pt>
          <cx:pt idx="131706">63</cx:pt>
          <cx:pt idx="131707">48</cx:pt>
          <cx:pt idx="131708">49</cx:pt>
          <cx:pt idx="131709">32</cx:pt>
          <cx:pt idx="131710">8</cx:pt>
          <cx:pt idx="131711">7</cx:pt>
          <cx:pt idx="131712">7</cx:pt>
          <cx:pt idx="131713">5</cx:pt>
          <cx:pt idx="131714">4</cx:pt>
          <cx:pt idx="131715">1</cx:pt>
          <cx:pt idx="131716">4</cx:pt>
          <cx:pt idx="131717">34</cx:pt>
          <cx:pt idx="131718">59</cx:pt>
          <cx:pt idx="131719">51</cx:pt>
          <cx:pt idx="131720">77</cx:pt>
          <cx:pt idx="131721">70</cx:pt>
          <cx:pt idx="131722">75</cx:pt>
          <cx:pt idx="131723">74</cx:pt>
          <cx:pt idx="131724">104</cx:pt>
          <cx:pt idx="131725">89</cx:pt>
          <cx:pt idx="131726">101</cx:pt>
          <cx:pt idx="131727">101</cx:pt>
          <cx:pt idx="131728">116</cx:pt>
          <cx:pt idx="131729">122</cx:pt>
          <cx:pt idx="131730">140</cx:pt>
          <cx:pt idx="131731">104</cx:pt>
          <cx:pt idx="131732">119</cx:pt>
          <cx:pt idx="131733">90</cx:pt>
          <cx:pt idx="131734">23</cx:pt>
          <cx:pt idx="131735">10</cx:pt>
          <cx:pt idx="131736">5</cx:pt>
          <cx:pt idx="131737">4</cx:pt>
          <cx:pt idx="131738">3</cx:pt>
          <cx:pt idx="131739">4</cx:pt>
          <cx:pt idx="131740">4</cx:pt>
          <cx:pt idx="131741">55</cx:pt>
          <cx:pt idx="131742">132</cx:pt>
          <cx:pt idx="131743">143</cx:pt>
          <cx:pt idx="131744">182</cx:pt>
          <cx:pt idx="131745">153</cx:pt>
          <cx:pt idx="131746">131</cx:pt>
          <cx:pt idx="131747">100</cx:pt>
          <cx:pt idx="131748">93</cx:pt>
          <cx:pt idx="131749">87</cx:pt>
          <cx:pt idx="131750">103</cx:pt>
          <cx:pt idx="131751">109</cx:pt>
          <cx:pt idx="131752">120</cx:pt>
          <cx:pt idx="131753">129</cx:pt>
          <cx:pt idx="131754">127</cx:pt>
          <cx:pt idx="131755">106</cx:pt>
          <cx:pt idx="131756">120</cx:pt>
          <cx:pt idx="131757">65</cx:pt>
          <cx:pt idx="131758">18</cx:pt>
          <cx:pt idx="131759">15</cx:pt>
          <cx:pt idx="131760">10</cx:pt>
          <cx:pt idx="131761">3</cx:pt>
          <cx:pt idx="131762">6</cx:pt>
          <cx:pt idx="131763">10</cx:pt>
          <cx:pt idx="131764">12</cx:pt>
          <cx:pt idx="131765">68</cx:pt>
          <cx:pt idx="131766">123</cx:pt>
          <cx:pt idx="131767">135</cx:pt>
          <cx:pt idx="131768">163</cx:pt>
          <cx:pt idx="131769">136</cx:pt>
          <cx:pt idx="131770">112</cx:pt>
          <cx:pt idx="131771">82</cx:pt>
          <cx:pt idx="131772">98</cx:pt>
          <cx:pt idx="131773">78</cx:pt>
          <cx:pt idx="131774">121</cx:pt>
          <cx:pt idx="131775">116</cx:pt>
          <cx:pt idx="131776">130</cx:pt>
          <cx:pt idx="131777">144</cx:pt>
          <cx:pt idx="131778">137</cx:pt>
          <cx:pt idx="131779">111</cx:pt>
          <cx:pt idx="131780">119</cx:pt>
          <cx:pt idx="131781">62</cx:pt>
          <cx:pt idx="131782">20</cx:pt>
          <cx:pt idx="131783">15</cx:pt>
          <cx:pt idx="131784">7</cx:pt>
          <cx:pt idx="131785">4</cx:pt>
          <cx:pt idx="131786">10</cx:pt>
          <cx:pt idx="131787">10</cx:pt>
          <cx:pt idx="131788">15</cx:pt>
          <cx:pt idx="131789">61</cx:pt>
          <cx:pt idx="131790">121</cx:pt>
          <cx:pt idx="131791">120</cx:pt>
          <cx:pt idx="131792">152</cx:pt>
          <cx:pt idx="131793">129</cx:pt>
          <cx:pt idx="131794">124</cx:pt>
          <cx:pt idx="131795">98</cx:pt>
          <cx:pt idx="131796">106</cx:pt>
          <cx:pt idx="131797">94</cx:pt>
          <cx:pt idx="131798">115</cx:pt>
          <cx:pt idx="131799">117</cx:pt>
          <cx:pt idx="131800">142</cx:pt>
          <cx:pt idx="131801">151</cx:pt>
          <cx:pt idx="131802">140</cx:pt>
          <cx:pt idx="131803">135</cx:pt>
          <cx:pt idx="131804">118</cx:pt>
          <cx:pt idx="131805">73</cx:pt>
          <cx:pt idx="131806">19</cx:pt>
          <cx:pt idx="131807">14</cx:pt>
          <cx:pt idx="131808">7</cx:pt>
          <cx:pt idx="131809">2</cx:pt>
          <cx:pt idx="131810">6</cx:pt>
          <cx:pt idx="131811">14</cx:pt>
          <cx:pt idx="131812">12</cx:pt>
          <cx:pt idx="131813">66</cx:pt>
          <cx:pt idx="131814">121</cx:pt>
          <cx:pt idx="131815">141</cx:pt>
          <cx:pt idx="131816">163</cx:pt>
          <cx:pt idx="131817">130</cx:pt>
          <cx:pt idx="131818">110</cx:pt>
          <cx:pt idx="131819">87</cx:pt>
          <cx:pt idx="131820">100</cx:pt>
          <cx:pt idx="131821">75</cx:pt>
          <cx:pt idx="131822">113</cx:pt>
          <cx:pt idx="131823">106</cx:pt>
          <cx:pt idx="131824">140</cx:pt>
          <cx:pt idx="131825">151</cx:pt>
          <cx:pt idx="131826">139</cx:pt>
          <cx:pt idx="131827">123</cx:pt>
          <cx:pt idx="131828">126</cx:pt>
          <cx:pt idx="131829">68</cx:pt>
          <cx:pt idx="131830">19</cx:pt>
          <cx:pt idx="131831">15</cx:pt>
          <cx:pt idx="131832">6</cx:pt>
          <cx:pt idx="131833">3</cx:pt>
          <cx:pt idx="131834">10</cx:pt>
          <cx:pt idx="131835">9</cx:pt>
          <cx:pt idx="131836">19</cx:pt>
          <cx:pt idx="131837">71</cx:pt>
          <cx:pt idx="131838">116</cx:pt>
          <cx:pt idx="131839">137</cx:pt>
          <cx:pt idx="131840">166</cx:pt>
          <cx:pt idx="131841">179</cx:pt>
          <cx:pt idx="131842">144</cx:pt>
          <cx:pt idx="131843">126</cx:pt>
          <cx:pt idx="131844">119</cx:pt>
          <cx:pt idx="131845">100</cx:pt>
          <cx:pt idx="131846">133</cx:pt>
          <cx:pt idx="131847">131</cx:pt>
          <cx:pt idx="131848">153</cx:pt>
          <cx:pt idx="131849">153</cx:pt>
          <cx:pt idx="131850">152</cx:pt>
          <cx:pt idx="131851">120</cx:pt>
          <cx:pt idx="131852">133</cx:pt>
          <cx:pt idx="131853">72</cx:pt>
          <cx:pt idx="131854">25</cx:pt>
          <cx:pt idx="131855">14</cx:pt>
          <cx:pt idx="131856">5</cx:pt>
          <cx:pt idx="131857">2</cx:pt>
          <cx:pt idx="131858">3</cx:pt>
          <cx:pt idx="131859">3</cx:pt>
          <cx:pt idx="131860">5</cx:pt>
          <cx:pt idx="131861">48</cx:pt>
          <cx:pt idx="131862">95</cx:pt>
          <cx:pt idx="131863">67</cx:pt>
          <cx:pt idx="131864">106</cx:pt>
          <cx:pt idx="131865">112</cx:pt>
          <cx:pt idx="131866">111</cx:pt>
          <cx:pt idx="131867">85</cx:pt>
          <cx:pt idx="131868">97</cx:pt>
          <cx:pt idx="131869">66</cx:pt>
          <cx:pt idx="131870">82</cx:pt>
          <cx:pt idx="131871">73</cx:pt>
          <cx:pt idx="131872">79</cx:pt>
          <cx:pt idx="131873">58</cx:pt>
          <cx:pt idx="131874">54</cx:pt>
          <cx:pt idx="131875">45</cx:pt>
          <cx:pt idx="131876">43</cx:pt>
          <cx:pt idx="131877">28</cx:pt>
          <cx:pt idx="131878">9</cx:pt>
          <cx:pt idx="131879">9</cx:pt>
          <cx:pt idx="131880">5</cx:pt>
          <cx:pt idx="131881">1</cx:pt>
          <cx:pt idx="131882">3</cx:pt>
          <cx:pt idx="131883">1</cx:pt>
          <cx:pt idx="131884">0</cx:pt>
          <cx:pt idx="131885">27</cx:pt>
          <cx:pt idx="131886">60</cx:pt>
          <cx:pt idx="131887">53</cx:pt>
          <cx:pt idx="131888">78</cx:pt>
          <cx:pt idx="131889">75</cx:pt>
          <cx:pt idx="131890">83</cx:pt>
          <cx:pt idx="131891">91</cx:pt>
          <cx:pt idx="131892">112</cx:pt>
          <cx:pt idx="131893">97</cx:pt>
          <cx:pt idx="131894">119</cx:pt>
          <cx:pt idx="131895">116</cx:pt>
          <cx:pt idx="131896">144</cx:pt>
          <cx:pt idx="131897">125</cx:pt>
          <cx:pt idx="131898">127</cx:pt>
          <cx:pt idx="131899">100</cx:pt>
          <cx:pt idx="131900">128</cx:pt>
          <cx:pt idx="131901">76</cx:pt>
          <cx:pt idx="131902">16</cx:pt>
          <cx:pt idx="131903">9</cx:pt>
          <cx:pt idx="131904">10</cx:pt>
          <cx:pt idx="131905">3</cx:pt>
          <cx:pt idx="131906">4</cx:pt>
          <cx:pt idx="131907">3</cx:pt>
          <cx:pt idx="131908">3</cx:pt>
          <cx:pt idx="131909">53</cx:pt>
          <cx:pt idx="131910">148</cx:pt>
          <cx:pt idx="131911">150</cx:pt>
          <cx:pt idx="131912">190</cx:pt>
          <cx:pt idx="131913">170</cx:pt>
          <cx:pt idx="131914">136</cx:pt>
          <cx:pt idx="131915">111</cx:pt>
          <cx:pt idx="131916">110</cx:pt>
          <cx:pt idx="131917">107</cx:pt>
          <cx:pt idx="131918">129</cx:pt>
          <cx:pt idx="131919">125</cx:pt>
          <cx:pt idx="131920">148</cx:pt>
          <cx:pt idx="131921">135</cx:pt>
          <cx:pt idx="131922">134</cx:pt>
          <cx:pt idx="131923">123</cx:pt>
          <cx:pt idx="131924">114</cx:pt>
          <cx:pt idx="131925">68</cx:pt>
          <cx:pt idx="131926">19</cx:pt>
          <cx:pt idx="131927">9</cx:pt>
          <cx:pt idx="131928">8</cx:pt>
          <cx:pt idx="131929">5</cx:pt>
          <cx:pt idx="131930">4</cx:pt>
          <cx:pt idx="131931">11</cx:pt>
          <cx:pt idx="131932">12</cx:pt>
          <cx:pt idx="131933">65</cx:pt>
          <cx:pt idx="131934">141</cx:pt>
          <cx:pt idx="131935">137</cx:pt>
          <cx:pt idx="131936">162</cx:pt>
          <cx:pt idx="131937">135</cx:pt>
          <cx:pt idx="131938">108</cx:pt>
          <cx:pt idx="131939">96</cx:pt>
          <cx:pt idx="131940">102</cx:pt>
          <cx:pt idx="131941">91</cx:pt>
          <cx:pt idx="131942">119</cx:pt>
          <cx:pt idx="131943">113</cx:pt>
          <cx:pt idx="131944">141</cx:pt>
          <cx:pt idx="131945">141</cx:pt>
          <cx:pt idx="131946">142</cx:pt>
          <cx:pt idx="131947">119</cx:pt>
          <cx:pt idx="131948">122</cx:pt>
          <cx:pt idx="131949">72</cx:pt>
          <cx:pt idx="131950">21</cx:pt>
          <cx:pt idx="131951">12</cx:pt>
          <cx:pt idx="131952">7</cx:pt>
          <cx:pt idx="131953">4</cx:pt>
          <cx:pt idx="131954">6</cx:pt>
          <cx:pt idx="131955">12</cx:pt>
          <cx:pt idx="131956">12</cx:pt>
          <cx:pt idx="131957">57</cx:pt>
          <cx:pt idx="131958">131</cx:pt>
          <cx:pt idx="131959">135</cx:pt>
          <cx:pt idx="131960">166</cx:pt>
          <cx:pt idx="131961">152</cx:pt>
          <cx:pt idx="131962">137</cx:pt>
          <cx:pt idx="131963">103</cx:pt>
          <cx:pt idx="131964">115</cx:pt>
          <cx:pt idx="131965">83</cx:pt>
          <cx:pt idx="131966">110</cx:pt>
          <cx:pt idx="131967">113</cx:pt>
          <cx:pt idx="131968">158</cx:pt>
          <cx:pt idx="131969">155</cx:pt>
          <cx:pt idx="131970">143</cx:pt>
          <cx:pt idx="131971">133</cx:pt>
          <cx:pt idx="131972">122</cx:pt>
          <cx:pt idx="131973">65</cx:pt>
          <cx:pt idx="131974">17</cx:pt>
          <cx:pt idx="131975">17</cx:pt>
          <cx:pt idx="131976">9</cx:pt>
          <cx:pt idx="131977">5</cx:pt>
          <cx:pt idx="131978">9</cx:pt>
          <cx:pt idx="131979">15</cx:pt>
          <cx:pt idx="131980">17</cx:pt>
          <cx:pt idx="131981">70</cx:pt>
          <cx:pt idx="131982">131</cx:pt>
          <cx:pt idx="131983">142</cx:pt>
          <cx:pt idx="131984">159</cx:pt>
          <cx:pt idx="131985">143</cx:pt>
          <cx:pt idx="131986">123</cx:pt>
          <cx:pt idx="131987">101</cx:pt>
          <cx:pt idx="131988">119</cx:pt>
          <cx:pt idx="131989">112</cx:pt>
          <cx:pt idx="131990">133</cx:pt>
          <cx:pt idx="131991">116</cx:pt>
          <cx:pt idx="131992">153</cx:pt>
          <cx:pt idx="131993">149</cx:pt>
          <cx:pt idx="131994">150</cx:pt>
          <cx:pt idx="131995">126</cx:pt>
          <cx:pt idx="131996">123</cx:pt>
          <cx:pt idx="131997">72</cx:pt>
          <cx:pt idx="131998">19</cx:pt>
          <cx:pt idx="131999">13</cx:pt>
          <cx:pt idx="132000">12</cx:pt>
          <cx:pt idx="132001">7</cx:pt>
          <cx:pt idx="132002">7</cx:pt>
          <cx:pt idx="132003">10</cx:pt>
          <cx:pt idx="132004">17</cx:pt>
          <cx:pt idx="132005">76</cx:pt>
          <cx:pt idx="132006">121</cx:pt>
          <cx:pt idx="132007">120</cx:pt>
          <cx:pt idx="132008">163</cx:pt>
          <cx:pt idx="132009">143</cx:pt>
          <cx:pt idx="132010">130</cx:pt>
          <cx:pt idx="132011">103</cx:pt>
          <cx:pt idx="132012">110</cx:pt>
          <cx:pt idx="132013">111</cx:pt>
          <cx:pt idx="132014">133</cx:pt>
          <cx:pt idx="132015">126</cx:pt>
          <cx:pt idx="132016">159</cx:pt>
          <cx:pt idx="132017">155</cx:pt>
          <cx:pt idx="132018">150</cx:pt>
          <cx:pt idx="132019">121</cx:pt>
          <cx:pt idx="132020">134</cx:pt>
          <cx:pt idx="132021">81</cx:pt>
          <cx:pt idx="132022">26</cx:pt>
          <cx:pt idx="132023">11</cx:pt>
          <cx:pt idx="132024">7</cx:pt>
          <cx:pt idx="132025">1</cx:pt>
          <cx:pt idx="132026">4</cx:pt>
          <cx:pt idx="132027">9</cx:pt>
          <cx:pt idx="132028">3</cx:pt>
          <cx:pt idx="132029">43</cx:pt>
          <cx:pt idx="132030">98</cx:pt>
          <cx:pt idx="132031">75</cx:pt>
          <cx:pt idx="132032">97</cx:pt>
          <cx:pt idx="132033">100</cx:pt>
          <cx:pt idx="132034">99</cx:pt>
          <cx:pt idx="132035">96</cx:pt>
          <cx:pt idx="132036">113</cx:pt>
          <cx:pt idx="132037">72</cx:pt>
          <cx:pt idx="132038">80</cx:pt>
          <cx:pt idx="132039">73</cx:pt>
          <cx:pt idx="132040">71</cx:pt>
          <cx:pt idx="132041">69</cx:pt>
          <cx:pt idx="132042">53</cx:pt>
          <cx:pt idx="132043">34</cx:pt>
          <cx:pt idx="132044">43</cx:pt>
          <cx:pt idx="132045">35</cx:pt>
          <cx:pt idx="132046">14</cx:pt>
          <cx:pt idx="132047">6</cx:pt>
          <cx:pt idx="132048">4</cx:pt>
          <cx:pt idx="132049">1</cx:pt>
          <cx:pt idx="132050">2</cx:pt>
          <cx:pt idx="132051">4</cx:pt>
          <cx:pt idx="132052">2</cx:pt>
          <cx:pt idx="132053">28</cx:pt>
          <cx:pt idx="132054">47</cx:pt>
          <cx:pt idx="132055">57</cx:pt>
          <cx:pt idx="132056">70</cx:pt>
          <cx:pt idx="132057">76</cx:pt>
          <cx:pt idx="132058">82</cx:pt>
          <cx:pt idx="132059">95</cx:pt>
          <cx:pt idx="132060">119</cx:pt>
          <cx:pt idx="132061">102</cx:pt>
          <cx:pt idx="132062">109</cx:pt>
          <cx:pt idx="132063">109</cx:pt>
          <cx:pt idx="132064">140</cx:pt>
          <cx:pt idx="132065">132</cx:pt>
          <cx:pt idx="132066">133</cx:pt>
          <cx:pt idx="132067">116</cx:pt>
          <cx:pt idx="132068">126</cx:pt>
          <cx:pt idx="132069">86</cx:pt>
          <cx:pt idx="132070">28</cx:pt>
          <cx:pt idx="132071">12</cx:pt>
          <cx:pt idx="132072">4</cx:pt>
          <cx:pt idx="132073">4</cx:pt>
          <cx:pt idx="132074">5</cx:pt>
          <cx:pt idx="132075">4</cx:pt>
          <cx:pt idx="132076">5</cx:pt>
          <cx:pt idx="132077">57</cx:pt>
          <cx:pt idx="132078">132</cx:pt>
          <cx:pt idx="132079">146</cx:pt>
          <cx:pt idx="132080">186</cx:pt>
          <cx:pt idx="132081">159</cx:pt>
          <cx:pt idx="132082">134</cx:pt>
          <cx:pt idx="132083">99</cx:pt>
          <cx:pt idx="132084">113</cx:pt>
          <cx:pt idx="132085">95</cx:pt>
          <cx:pt idx="132086">114</cx:pt>
          <cx:pt idx="132087">109</cx:pt>
          <cx:pt idx="132088">142</cx:pt>
          <cx:pt idx="132089">137</cx:pt>
          <cx:pt idx="132090">135</cx:pt>
          <cx:pt idx="132091">120</cx:pt>
          <cx:pt idx="132092">114</cx:pt>
          <cx:pt idx="132093">69</cx:pt>
          <cx:pt idx="132094">24</cx:pt>
          <cx:pt idx="132095">10</cx:pt>
          <cx:pt idx="132096">6</cx:pt>
          <cx:pt idx="132097">0</cx:pt>
          <cx:pt idx="132098">3</cx:pt>
          <cx:pt idx="132099">10</cx:pt>
          <cx:pt idx="132100">11</cx:pt>
          <cx:pt idx="132101">64</cx:pt>
          <cx:pt idx="132102">121</cx:pt>
          <cx:pt idx="132103">133</cx:pt>
          <cx:pt idx="132104">168</cx:pt>
          <cx:pt idx="132105">158</cx:pt>
          <cx:pt idx="132106">128</cx:pt>
          <cx:pt idx="132107">115</cx:pt>
          <cx:pt idx="132108">114</cx:pt>
          <cx:pt idx="132109">108</cx:pt>
          <cx:pt idx="132110">126</cx:pt>
          <cx:pt idx="132111">124</cx:pt>
          <cx:pt idx="132112">136</cx:pt>
          <cx:pt idx="132113">138</cx:pt>
          <cx:pt idx="132114">141</cx:pt>
          <cx:pt idx="132115">123</cx:pt>
          <cx:pt idx="132116">122</cx:pt>
          <cx:pt idx="132117">68</cx:pt>
          <cx:pt idx="132118">20</cx:pt>
          <cx:pt idx="132119">15</cx:pt>
          <cx:pt idx="132120">8</cx:pt>
          <cx:pt idx="132121">4</cx:pt>
          <cx:pt idx="132122">8</cx:pt>
          <cx:pt idx="132123">10</cx:pt>
          <cx:pt idx="132124">18</cx:pt>
          <cx:pt idx="132125">69</cx:pt>
          <cx:pt idx="132126">126</cx:pt>
          <cx:pt idx="132127">135</cx:pt>
          <cx:pt idx="132128">169</cx:pt>
          <cx:pt idx="132129">134</cx:pt>
          <cx:pt idx="132130">138</cx:pt>
          <cx:pt idx="132131">104</cx:pt>
          <cx:pt idx="132132">108</cx:pt>
          <cx:pt idx="132133">94</cx:pt>
          <cx:pt idx="132134">108</cx:pt>
          <cx:pt idx="132135">122</cx:pt>
          <cx:pt idx="132136">150</cx:pt>
          <cx:pt idx="132137">143</cx:pt>
          <cx:pt idx="132138">135</cx:pt>
          <cx:pt idx="132139">132</cx:pt>
          <cx:pt idx="132140">127</cx:pt>
          <cx:pt idx="132141">85</cx:pt>
          <cx:pt idx="132142">23</cx:pt>
          <cx:pt idx="132143">13</cx:pt>
          <cx:pt idx="132144">9</cx:pt>
          <cx:pt idx="132145">3</cx:pt>
          <cx:pt idx="132146">8</cx:pt>
          <cx:pt idx="132147">10</cx:pt>
          <cx:pt idx="132148">16</cx:pt>
          <cx:pt idx="132149">64</cx:pt>
          <cx:pt idx="132150">116</cx:pt>
          <cx:pt idx="132151">115</cx:pt>
          <cx:pt idx="132152">149</cx:pt>
          <cx:pt idx="132153">136</cx:pt>
          <cx:pt idx="132154">124</cx:pt>
          <cx:pt idx="132155">98</cx:pt>
          <cx:pt idx="132156">106</cx:pt>
          <cx:pt idx="132157">78</cx:pt>
          <cx:pt idx="132158">102</cx:pt>
          <cx:pt idx="132159">95</cx:pt>
          <cx:pt idx="132160">134</cx:pt>
          <cx:pt idx="132161">137</cx:pt>
          <cx:pt idx="132162">130</cx:pt>
          <cx:pt idx="132163">119</cx:pt>
          <cx:pt idx="132164">108</cx:pt>
          <cx:pt idx="132165">80</cx:pt>
          <cx:pt idx="132166">16</cx:pt>
          <cx:pt idx="132167">12</cx:pt>
          <cx:pt idx="132168">10</cx:pt>
          <cx:pt idx="132169">10</cx:pt>
          <cx:pt idx="132170">7</cx:pt>
          <cx:pt idx="132171">14</cx:pt>
          <cx:pt idx="132172">13</cx:pt>
          <cx:pt idx="132173">55</cx:pt>
          <cx:pt idx="132174">114</cx:pt>
          <cx:pt idx="132175">127</cx:pt>
          <cx:pt idx="132176">147</cx:pt>
          <cx:pt idx="132177">150</cx:pt>
          <cx:pt idx="132178">123</cx:pt>
          <cx:pt idx="132179">121</cx:pt>
          <cx:pt idx="132180">113</cx:pt>
          <cx:pt idx="132181">88</cx:pt>
          <cx:pt idx="132182">141</cx:pt>
          <cx:pt idx="132183">126</cx:pt>
          <cx:pt idx="132184">160</cx:pt>
          <cx:pt idx="132185">143</cx:pt>
          <cx:pt idx="132186">148</cx:pt>
          <cx:pt idx="132187">140</cx:pt>
          <cx:pt idx="132188">122</cx:pt>
          <cx:pt idx="132189">88</cx:pt>
          <cx:pt idx="132190">38</cx:pt>
          <cx:pt idx="132191">15</cx:pt>
          <cx:pt idx="132192">12</cx:pt>
          <cx:pt idx="132193">4</cx:pt>
          <cx:pt idx="132194">6</cx:pt>
          <cx:pt idx="132195">6</cx:pt>
          <cx:pt idx="132196">3</cx:pt>
          <cx:pt idx="132197">39</cx:pt>
          <cx:pt idx="132198">91</cx:pt>
          <cx:pt idx="132199">73</cx:pt>
          <cx:pt idx="132200">99</cx:pt>
          <cx:pt idx="132201">124</cx:pt>
          <cx:pt idx="132202">112</cx:pt>
          <cx:pt idx="132203">106</cx:pt>
          <cx:pt idx="132204">97</cx:pt>
          <cx:pt idx="132205">75</cx:pt>
          <cx:pt idx="132206">80</cx:pt>
          <cx:pt idx="132207">69</cx:pt>
          <cx:pt idx="132208">79</cx:pt>
          <cx:pt idx="132209">61</cx:pt>
          <cx:pt idx="132210">56</cx:pt>
          <cx:pt idx="132211">36</cx:pt>
          <cx:pt idx="132212">42</cx:pt>
          <cx:pt idx="132213">31</cx:pt>
          <cx:pt idx="132214">9</cx:pt>
          <cx:pt idx="132215">12</cx:pt>
          <cx:pt idx="132216">4</cx:pt>
          <cx:pt idx="132217">4</cx:pt>
          <cx:pt idx="132218">5</cx:pt>
          <cx:pt idx="132219">3</cx:pt>
          <cx:pt idx="132220">1</cx:pt>
          <cx:pt idx="132221">28</cx:pt>
          <cx:pt idx="132222">53</cx:pt>
          <cx:pt idx="132223">53</cx:pt>
          <cx:pt idx="132224">68</cx:pt>
          <cx:pt idx="132225">78</cx:pt>
          <cx:pt idx="132226">88</cx:pt>
          <cx:pt idx="132227">87</cx:pt>
          <cx:pt idx="132228">116</cx:pt>
          <cx:pt idx="132229">98</cx:pt>
          <cx:pt idx="132230">113</cx:pt>
          <cx:pt idx="132231">107</cx:pt>
          <cx:pt idx="132232">132</cx:pt>
          <cx:pt idx="132233">128</cx:pt>
          <cx:pt idx="132234">133</cx:pt>
          <cx:pt idx="132235">102</cx:pt>
          <cx:pt idx="132236">116</cx:pt>
          <cx:pt idx="132237">88</cx:pt>
          <cx:pt idx="132238">20</cx:pt>
          <cx:pt idx="132239">11</cx:pt>
          <cx:pt idx="132240">3</cx:pt>
          <cx:pt idx="132241">3</cx:pt>
          <cx:pt idx="132242">3</cx:pt>
          <cx:pt idx="132243">4</cx:pt>
          <cx:pt idx="132244">3</cx:pt>
          <cx:pt idx="132245">48</cx:pt>
          <cx:pt idx="132246">130</cx:pt>
          <cx:pt idx="132247">121</cx:pt>
          <cx:pt idx="132248">157</cx:pt>
          <cx:pt idx="132249">168</cx:pt>
          <cx:pt idx="132250">135</cx:pt>
          <cx:pt idx="132251">105</cx:pt>
          <cx:pt idx="132252">111</cx:pt>
          <cx:pt idx="132253">83</cx:pt>
          <cx:pt idx="132254">113</cx:pt>
          <cx:pt idx="132255">118</cx:pt>
          <cx:pt idx="132256">147</cx:pt>
          <cx:pt idx="132257">129</cx:pt>
          <cx:pt idx="132258">111</cx:pt>
          <cx:pt idx="132259">113</cx:pt>
          <cx:pt idx="132260">114</cx:pt>
          <cx:pt idx="132261">91</cx:pt>
          <cx:pt idx="132262">19</cx:pt>
          <cx:pt idx="132263">8</cx:pt>
          <cx:pt idx="132264">8</cx:pt>
          <cx:pt idx="132265">5</cx:pt>
          <cx:pt idx="132266">8</cx:pt>
          <cx:pt idx="132267">13</cx:pt>
          <cx:pt idx="132268">14</cx:pt>
          <cx:pt idx="132269">54</cx:pt>
          <cx:pt idx="132270">123</cx:pt>
          <cx:pt idx="132271">131</cx:pt>
          <cx:pt idx="132272">156</cx:pt>
          <cx:pt idx="132273">132</cx:pt>
          <cx:pt idx="132274">106</cx:pt>
          <cx:pt idx="132275">94</cx:pt>
          <cx:pt idx="132276">92</cx:pt>
          <cx:pt idx="132277">94</cx:pt>
          <cx:pt idx="132278">124</cx:pt>
          <cx:pt idx="132279">126</cx:pt>
          <cx:pt idx="132280">131</cx:pt>
          <cx:pt idx="132281">135</cx:pt>
          <cx:pt idx="132282">119</cx:pt>
          <cx:pt idx="132283">98</cx:pt>
          <cx:pt idx="132284">118</cx:pt>
          <cx:pt idx="132285">83</cx:pt>
          <cx:pt idx="132286">27</cx:pt>
          <cx:pt idx="132287">10</cx:pt>
          <cx:pt idx="132288">4</cx:pt>
          <cx:pt idx="132289">3</cx:pt>
          <cx:pt idx="132290">6</cx:pt>
          <cx:pt idx="132291">7</cx:pt>
          <cx:pt idx="132292">10</cx:pt>
          <cx:pt idx="132293">51</cx:pt>
          <cx:pt idx="132294">122</cx:pt>
          <cx:pt idx="132295">123</cx:pt>
          <cx:pt idx="132296">155</cx:pt>
          <cx:pt idx="132297">131</cx:pt>
          <cx:pt idx="132298">121</cx:pt>
          <cx:pt idx="132299">96</cx:pt>
          <cx:pt idx="132300">112</cx:pt>
          <cx:pt idx="132301">91</cx:pt>
          <cx:pt idx="132302">123</cx:pt>
          <cx:pt idx="132303">119</cx:pt>
          <cx:pt idx="132304">152</cx:pt>
          <cx:pt idx="132305">160</cx:pt>
          <cx:pt idx="132306">145</cx:pt>
          <cx:pt idx="132307">125</cx:pt>
          <cx:pt idx="132308">119</cx:pt>
          <cx:pt idx="132309">80</cx:pt>
          <cx:pt idx="132310">27</cx:pt>
          <cx:pt idx="132311">13</cx:pt>
          <cx:pt idx="132312">6</cx:pt>
          <cx:pt idx="132313">4</cx:pt>
          <cx:pt idx="132314">5</cx:pt>
          <cx:pt idx="132315">8</cx:pt>
          <cx:pt idx="132316">12</cx:pt>
          <cx:pt idx="132317">53</cx:pt>
          <cx:pt idx="132318">139</cx:pt>
          <cx:pt idx="132319">137</cx:pt>
          <cx:pt idx="132320">153</cx:pt>
          <cx:pt idx="132321">154</cx:pt>
          <cx:pt idx="132322">126</cx:pt>
          <cx:pt idx="132323">115</cx:pt>
          <cx:pt idx="132324">133</cx:pt>
          <cx:pt idx="132325">116</cx:pt>
          <cx:pt idx="132326">145</cx:pt>
          <cx:pt idx="132327">138</cx:pt>
          <cx:pt idx="132328">171</cx:pt>
          <cx:pt idx="132329">156</cx:pt>
          <cx:pt idx="132330">137</cx:pt>
          <cx:pt idx="132331">123</cx:pt>
          <cx:pt idx="132332">125</cx:pt>
          <cx:pt idx="132333">74</cx:pt>
          <cx:pt idx="132334">31</cx:pt>
          <cx:pt idx="132335">13</cx:pt>
          <cx:pt idx="132336">11</cx:pt>
          <cx:pt idx="132337">4</cx:pt>
          <cx:pt idx="132338">6</cx:pt>
          <cx:pt idx="132339">12</cx:pt>
          <cx:pt idx="132340">16</cx:pt>
          <cx:pt idx="132341">65</cx:pt>
          <cx:pt idx="132342">137</cx:pt>
          <cx:pt idx="132343">132</cx:pt>
          <cx:pt idx="132344">166</cx:pt>
          <cx:pt idx="132345">158</cx:pt>
          <cx:pt idx="132346">143</cx:pt>
          <cx:pt idx="132347">124</cx:pt>
          <cx:pt idx="132348">129</cx:pt>
          <cx:pt idx="132349">105</cx:pt>
          <cx:pt idx="132350">138</cx:pt>
          <cx:pt idx="132351">137</cx:pt>
          <cx:pt idx="132352">166</cx:pt>
          <cx:pt idx="132353">154</cx:pt>
          <cx:pt idx="132354">144</cx:pt>
          <cx:pt idx="132355">136</cx:pt>
          <cx:pt idx="132356">129</cx:pt>
          <cx:pt idx="132357">105</cx:pt>
          <cx:pt idx="132358">29</cx:pt>
          <cx:pt idx="132359">11</cx:pt>
          <cx:pt idx="132360">7</cx:pt>
          <cx:pt idx="132361">3</cx:pt>
          <cx:pt idx="132362">4</cx:pt>
          <cx:pt idx="132363">3</cx:pt>
          <cx:pt idx="132364">3</cx:pt>
          <cx:pt idx="132365">40</cx:pt>
          <cx:pt idx="132366">96</cx:pt>
          <cx:pt idx="132367">79</cx:pt>
          <cx:pt idx="132368">107</cx:pt>
          <cx:pt idx="132369">124</cx:pt>
          <cx:pt idx="132370">102</cx:pt>
          <cx:pt idx="132371">90</cx:pt>
          <cx:pt idx="132372">96</cx:pt>
          <cx:pt idx="132373">61</cx:pt>
          <cx:pt idx="132374">79</cx:pt>
          <cx:pt idx="132375">71</cx:pt>
          <cx:pt idx="132376">76</cx:pt>
          <cx:pt idx="132377">68</cx:pt>
          <cx:pt idx="132378">60</cx:pt>
          <cx:pt idx="132379">47</cx:pt>
          <cx:pt idx="132380">48</cx:pt>
          <cx:pt idx="132381">30</cx:pt>
          <cx:pt idx="132382">8</cx:pt>
          <cx:pt idx="132383">7</cx:pt>
          <cx:pt idx="132384">8</cx:pt>
          <cx:pt idx="132385">3</cx:pt>
          <cx:pt idx="132386">2</cx:pt>
          <cx:pt idx="132387">2</cx:pt>
          <cx:pt idx="132388">2</cx:pt>
          <cx:pt idx="132389">29</cx:pt>
          <cx:pt idx="132390">52</cx:pt>
          <cx:pt idx="132391">57</cx:pt>
          <cx:pt idx="132392">71</cx:pt>
          <cx:pt idx="132393">85</cx:pt>
          <cx:pt idx="132394">85</cx:pt>
          <cx:pt idx="132395">97</cx:pt>
          <cx:pt idx="132396">116</cx:pt>
          <cx:pt idx="132397">94</cx:pt>
          <cx:pt idx="132398">107</cx:pt>
          <cx:pt idx="132399">112</cx:pt>
          <cx:pt idx="132400">141</cx:pt>
          <cx:pt idx="132401">133</cx:pt>
          <cx:pt idx="132402">137</cx:pt>
          <cx:pt idx="132403">109</cx:pt>
          <cx:pt idx="132404">126</cx:pt>
          <cx:pt idx="132405">92</cx:pt>
          <cx:pt idx="132406">28</cx:pt>
          <cx:pt idx="132407">7</cx:pt>
          <cx:pt idx="132408">6</cx:pt>
          <cx:pt idx="132409">3</cx:pt>
          <cx:pt idx="132410">5</cx:pt>
          <cx:pt idx="132411">4</cx:pt>
          <cx:pt idx="132412">5</cx:pt>
          <cx:pt idx="132413">49</cx:pt>
          <cx:pt idx="132414">118</cx:pt>
          <cx:pt idx="132415">145</cx:pt>
          <cx:pt idx="132416">176</cx:pt>
          <cx:pt idx="132417">159</cx:pt>
          <cx:pt idx="132418">153</cx:pt>
          <cx:pt idx="132419">119</cx:pt>
          <cx:pt idx="132420">123</cx:pt>
          <cx:pt idx="132421">113</cx:pt>
          <cx:pt idx="132422">123</cx:pt>
          <cx:pt idx="132423">128</cx:pt>
          <cx:pt idx="132424">136</cx:pt>
          <cx:pt idx="132425">116</cx:pt>
          <cx:pt idx="132426">125</cx:pt>
          <cx:pt idx="132427">108</cx:pt>
          <cx:pt idx="132428">118</cx:pt>
          <cx:pt idx="132429">75</cx:pt>
          <cx:pt idx="132430">23</cx:pt>
          <cx:pt idx="132431">12</cx:pt>
          <cx:pt idx="132432">7</cx:pt>
          <cx:pt idx="132433">3</cx:pt>
          <cx:pt idx="132434">11</cx:pt>
          <cx:pt idx="132435">11</cx:pt>
          <cx:pt idx="132436">15</cx:pt>
          <cx:pt idx="132437">65</cx:pt>
          <cx:pt idx="132438">135</cx:pt>
          <cx:pt idx="132439">149</cx:pt>
          <cx:pt idx="132440">172</cx:pt>
          <cx:pt idx="132441">154</cx:pt>
          <cx:pt idx="132442">141</cx:pt>
          <cx:pt idx="132443">110</cx:pt>
          <cx:pt idx="132444">115</cx:pt>
          <cx:pt idx="132445">101</cx:pt>
          <cx:pt idx="132446">131</cx:pt>
          <cx:pt idx="132447">137</cx:pt>
          <cx:pt idx="132448">155</cx:pt>
          <cx:pt idx="132449">130</cx:pt>
          <cx:pt idx="132450">134</cx:pt>
          <cx:pt idx="132451">109</cx:pt>
          <cx:pt idx="132452">120</cx:pt>
          <cx:pt idx="132453">69</cx:pt>
          <cx:pt idx="132454">16</cx:pt>
          <cx:pt idx="132455">12</cx:pt>
          <cx:pt idx="132456">7</cx:pt>
          <cx:pt idx="132457">3</cx:pt>
          <cx:pt idx="132458">6</cx:pt>
          <cx:pt idx="132459">11</cx:pt>
          <cx:pt idx="132460">11</cx:pt>
          <cx:pt idx="132461">64</cx:pt>
          <cx:pt idx="132462">135</cx:pt>
          <cx:pt idx="132463">137</cx:pt>
          <cx:pt idx="132464">170</cx:pt>
          <cx:pt idx="132465">143</cx:pt>
          <cx:pt idx="132466">125</cx:pt>
          <cx:pt idx="132467">106</cx:pt>
          <cx:pt idx="132468">123</cx:pt>
          <cx:pt idx="132469">104</cx:pt>
          <cx:pt idx="132470">134</cx:pt>
          <cx:pt idx="132471">129</cx:pt>
          <cx:pt idx="132472">167</cx:pt>
          <cx:pt idx="132473">159</cx:pt>
          <cx:pt idx="132474">150</cx:pt>
          <cx:pt idx="132475">134</cx:pt>
          <cx:pt idx="132476">130</cx:pt>
          <cx:pt idx="132477">69</cx:pt>
          <cx:pt idx="132478">19</cx:pt>
          <cx:pt idx="132479">20</cx:pt>
          <cx:pt idx="132480">13</cx:pt>
          <cx:pt idx="132481">3</cx:pt>
          <cx:pt idx="132482">5</cx:pt>
          <cx:pt idx="132483">11</cx:pt>
          <cx:pt idx="132484">13</cx:pt>
          <cx:pt idx="132485">52</cx:pt>
          <cx:pt idx="132486">106</cx:pt>
          <cx:pt idx="132487">130</cx:pt>
          <cx:pt idx="132488">160</cx:pt>
          <cx:pt idx="132489">130</cx:pt>
          <cx:pt idx="132490">127</cx:pt>
          <cx:pt idx="132491">97</cx:pt>
          <cx:pt idx="132492">123</cx:pt>
          <cx:pt idx="132493">112</cx:pt>
          <cx:pt idx="132494">134</cx:pt>
          <cx:pt idx="132495">126</cx:pt>
          <cx:pt idx="132496">149</cx:pt>
          <cx:pt idx="132497">135</cx:pt>
          <cx:pt idx="132498">139</cx:pt>
          <cx:pt idx="132499">113</cx:pt>
          <cx:pt idx="132500">109</cx:pt>
          <cx:pt idx="132501">75</cx:pt>
          <cx:pt idx="132502">25</cx:pt>
          <cx:pt idx="132503">13</cx:pt>
          <cx:pt idx="132504">3</cx:pt>
          <cx:pt idx="132505">2</cx:pt>
          <cx:pt idx="132506">8</cx:pt>
          <cx:pt idx="132507">9</cx:pt>
          <cx:pt idx="132508">15</cx:pt>
          <cx:pt idx="132509">60</cx:pt>
          <cx:pt idx="132510">109</cx:pt>
          <cx:pt idx="132511">123</cx:pt>
          <cx:pt idx="132512">158</cx:pt>
          <cx:pt idx="132513">136</cx:pt>
          <cx:pt idx="132514">125</cx:pt>
          <cx:pt idx="132515">118</cx:pt>
          <cx:pt idx="132516">125</cx:pt>
          <cx:pt idx="132517">102</cx:pt>
          <cx:pt idx="132518">136</cx:pt>
          <cx:pt idx="132519">120</cx:pt>
          <cx:pt idx="132520">165</cx:pt>
          <cx:pt idx="132521">143</cx:pt>
          <cx:pt idx="132522">138</cx:pt>
          <cx:pt idx="132523">124</cx:pt>
          <cx:pt idx="132524">111</cx:pt>
          <cx:pt idx="132525">80</cx:pt>
          <cx:pt idx="132526">26</cx:pt>
          <cx:pt idx="132527">14</cx:pt>
          <cx:pt idx="132528">4</cx:pt>
          <cx:pt idx="132529">3</cx:pt>
          <cx:pt idx="132530">4</cx:pt>
          <cx:pt idx="132531">7</cx:pt>
          <cx:pt idx="132532">5</cx:pt>
          <cx:pt idx="132533">44</cx:pt>
          <cx:pt idx="132534">96</cx:pt>
          <cx:pt idx="132535">79</cx:pt>
          <cx:pt idx="132536">119</cx:pt>
          <cx:pt idx="132537">123</cx:pt>
          <cx:pt idx="132538">112</cx:pt>
          <cx:pt idx="132539">105</cx:pt>
          <cx:pt idx="132540">125</cx:pt>
          <cx:pt idx="132541">82</cx:pt>
          <cx:pt idx="132542">89</cx:pt>
          <cx:pt idx="132543">63</cx:pt>
          <cx:pt idx="132544">86</cx:pt>
          <cx:pt idx="132545">70</cx:pt>
          <cx:pt idx="132546">56</cx:pt>
          <cx:pt idx="132547">49</cx:pt>
          <cx:pt idx="132548">47</cx:pt>
          <cx:pt idx="132549">31</cx:pt>
          <cx:pt idx="132550">11</cx:pt>
          <cx:pt idx="132551">6</cx:pt>
          <cx:pt idx="132552">6</cx:pt>
          <cx:pt idx="132553">2</cx:pt>
          <cx:pt idx="132554">2</cx:pt>
          <cx:pt idx="132555">2</cx:pt>
          <cx:pt idx="132556">2</cx:pt>
          <cx:pt idx="132557">33</cx:pt>
          <cx:pt idx="132558">57</cx:pt>
          <cx:pt idx="132559">56</cx:pt>
          <cx:pt idx="132560">75</cx:pt>
          <cx:pt idx="132561">79</cx:pt>
          <cx:pt idx="132562">100</cx:pt>
          <cx:pt idx="132563">100</cx:pt>
          <cx:pt idx="132564">118</cx:pt>
          <cx:pt idx="132565">90</cx:pt>
          <cx:pt idx="132566">116</cx:pt>
          <cx:pt idx="132567">113</cx:pt>
          <cx:pt idx="132568">150</cx:pt>
          <cx:pt idx="132569">125</cx:pt>
          <cx:pt idx="132570">127</cx:pt>
          <cx:pt idx="132571">107</cx:pt>
          <cx:pt idx="132572">129</cx:pt>
          <cx:pt idx="132573">73</cx:pt>
          <cx:pt idx="132574">22</cx:pt>
          <cx:pt idx="132575">7</cx:pt>
          <cx:pt idx="132576">7</cx:pt>
          <cx:pt idx="132577">4</cx:pt>
          <cx:pt idx="132578">3</cx:pt>
          <cx:pt idx="132579">5</cx:pt>
          <cx:pt idx="132580">3</cx:pt>
          <cx:pt idx="132581">60</cx:pt>
          <cx:pt idx="132582">135</cx:pt>
          <cx:pt idx="132583">141</cx:pt>
          <cx:pt idx="132584">172</cx:pt>
          <cx:pt idx="132585">164</cx:pt>
          <cx:pt idx="132586">137</cx:pt>
          <cx:pt idx="132587">106</cx:pt>
          <cx:pt idx="132588">113</cx:pt>
          <cx:pt idx="132589">101</cx:pt>
          <cx:pt idx="132590">130</cx:pt>
          <cx:pt idx="132591">119</cx:pt>
          <cx:pt idx="132592">149</cx:pt>
          <cx:pt idx="132593">127</cx:pt>
          <cx:pt idx="132594">130</cx:pt>
          <cx:pt idx="132595">118</cx:pt>
          <cx:pt idx="132596">130</cx:pt>
          <cx:pt idx="132597">66</cx:pt>
          <cx:pt idx="132598">18</cx:pt>
          <cx:pt idx="132599">10</cx:pt>
          <cx:pt idx="132600">9</cx:pt>
          <cx:pt idx="132601">2</cx:pt>
          <cx:pt idx="132602">3</cx:pt>
          <cx:pt idx="132603">10</cx:pt>
          <cx:pt idx="132604">15</cx:pt>
          <cx:pt idx="132605">65</cx:pt>
          <cx:pt idx="132606">145</cx:pt>
          <cx:pt idx="132607">137</cx:pt>
          <cx:pt idx="132608">162</cx:pt>
          <cx:pt idx="132609">138</cx:pt>
          <cx:pt idx="132610">120</cx:pt>
          <cx:pt idx="132611">103</cx:pt>
          <cx:pt idx="132612">114</cx:pt>
          <cx:pt idx="132613">99</cx:pt>
          <cx:pt idx="132614">120</cx:pt>
          <cx:pt idx="132615">123</cx:pt>
          <cx:pt idx="132616">149</cx:pt>
          <cx:pt idx="132617">152</cx:pt>
          <cx:pt idx="132618">128</cx:pt>
          <cx:pt idx="132619">121</cx:pt>
          <cx:pt idx="132620">111</cx:pt>
          <cx:pt idx="132621">74</cx:pt>
          <cx:pt idx="132622">25</cx:pt>
          <cx:pt idx="132623">15</cx:pt>
          <cx:pt idx="132624">10</cx:pt>
          <cx:pt idx="132625">7</cx:pt>
          <cx:pt idx="132626">8</cx:pt>
          <cx:pt idx="132627">13</cx:pt>
          <cx:pt idx="132628">16</cx:pt>
          <cx:pt idx="132629">65</cx:pt>
          <cx:pt idx="132630">128</cx:pt>
          <cx:pt idx="132631">134</cx:pt>
          <cx:pt idx="132632">151</cx:pt>
          <cx:pt idx="132633">138</cx:pt>
          <cx:pt idx="132634">129</cx:pt>
          <cx:pt idx="132635">114</cx:pt>
          <cx:pt idx="132636">113</cx:pt>
          <cx:pt idx="132637">104</cx:pt>
          <cx:pt idx="132638">131</cx:pt>
          <cx:pt idx="132639">132</cx:pt>
          <cx:pt idx="132640">165</cx:pt>
          <cx:pt idx="132641">141</cx:pt>
          <cx:pt idx="132642">136</cx:pt>
          <cx:pt idx="132643">123</cx:pt>
          <cx:pt idx="132644">123</cx:pt>
          <cx:pt idx="132645">73</cx:pt>
          <cx:pt idx="132646">24</cx:pt>
          <cx:pt idx="132647">11</cx:pt>
          <cx:pt idx="132648">8</cx:pt>
          <cx:pt idx="132649">4</cx:pt>
          <cx:pt idx="132650">10</cx:pt>
          <cx:pt idx="132651">10</cx:pt>
          <cx:pt idx="132652">14</cx:pt>
          <cx:pt idx="132653">56</cx:pt>
          <cx:pt idx="132654">129</cx:pt>
          <cx:pt idx="132655">145</cx:pt>
          <cx:pt idx="132656">184</cx:pt>
          <cx:pt idx="132657">152</cx:pt>
          <cx:pt idx="132658">143</cx:pt>
          <cx:pt idx="132659">112</cx:pt>
          <cx:pt idx="132660">118</cx:pt>
          <cx:pt idx="132661">93</cx:pt>
          <cx:pt idx="132662">146</cx:pt>
          <cx:pt idx="132663">151</cx:pt>
          <cx:pt idx="132664">175</cx:pt>
          <cx:pt idx="132665">159</cx:pt>
          <cx:pt idx="132666">172</cx:pt>
          <cx:pt idx="132667">138</cx:pt>
          <cx:pt idx="132668">132</cx:pt>
          <cx:pt idx="132669">77</cx:pt>
          <cx:pt idx="132670">24</cx:pt>
          <cx:pt idx="132671">13</cx:pt>
          <cx:pt idx="132672">4</cx:pt>
          <cx:pt idx="132673">4</cx:pt>
          <cx:pt idx="132674">10</cx:pt>
          <cx:pt idx="132675">12</cx:pt>
          <cx:pt idx="132676">18</cx:pt>
          <cx:pt idx="132677">76</cx:pt>
          <cx:pt idx="132678">126</cx:pt>
          <cx:pt idx="132679">131</cx:pt>
          <cx:pt idx="132680">163</cx:pt>
          <cx:pt idx="132681">147</cx:pt>
          <cx:pt idx="132682">146</cx:pt>
          <cx:pt idx="132683">121</cx:pt>
          <cx:pt idx="132684">123</cx:pt>
          <cx:pt idx="132685">98</cx:pt>
          <cx:pt idx="132686">140</cx:pt>
          <cx:pt idx="132687">125</cx:pt>
          <cx:pt idx="132688">163</cx:pt>
          <cx:pt idx="132689">150</cx:pt>
          <cx:pt idx="132690">151</cx:pt>
          <cx:pt idx="132691">128</cx:pt>
          <cx:pt idx="132692">131</cx:pt>
          <cx:pt idx="132693">82</cx:pt>
          <cx:pt idx="132694">21</cx:pt>
          <cx:pt idx="132695">15</cx:pt>
          <cx:pt idx="132696">6</cx:pt>
          <cx:pt idx="132697">3</cx:pt>
          <cx:pt idx="132698">5</cx:pt>
          <cx:pt idx="132699">5</cx:pt>
          <cx:pt idx="132700">5</cx:pt>
          <cx:pt idx="132701">48</cx:pt>
          <cx:pt idx="132702">100</cx:pt>
          <cx:pt idx="132703">78</cx:pt>
          <cx:pt idx="132704">111</cx:pt>
          <cx:pt idx="132705">115</cx:pt>
          <cx:pt idx="132706">104</cx:pt>
          <cx:pt idx="132707">92</cx:pt>
          <cx:pt idx="132708">99</cx:pt>
          <cx:pt idx="132709">71</cx:pt>
          <cx:pt idx="132710">84</cx:pt>
          <cx:pt idx="132711">70</cx:pt>
          <cx:pt idx="132712">67</cx:pt>
          <cx:pt idx="132713">67</cx:pt>
          <cx:pt idx="132714">54</cx:pt>
          <cx:pt idx="132715">41</cx:pt>
          <cx:pt idx="132716">54</cx:pt>
          <cx:pt idx="132717">43</cx:pt>
          <cx:pt idx="132718">16</cx:pt>
          <cx:pt idx="132719">7</cx:pt>
          <cx:pt idx="132720">8</cx:pt>
          <cx:pt idx="132721">4</cx:pt>
          <cx:pt idx="132722">2</cx:pt>
          <cx:pt idx="132723">3</cx:pt>
          <cx:pt idx="132724">3</cx:pt>
          <cx:pt idx="132725">32</cx:pt>
          <cx:pt idx="132726">56</cx:pt>
          <cx:pt idx="132727">66</cx:pt>
          <cx:pt idx="132728">74</cx:pt>
          <cx:pt idx="132729">78</cx:pt>
          <cx:pt idx="132730">87</cx:pt>
          <cx:pt idx="132731">99</cx:pt>
          <cx:pt idx="132732">125</cx:pt>
          <cx:pt idx="132733">91</cx:pt>
          <cx:pt idx="132734">110</cx:pt>
          <cx:pt idx="132735">117</cx:pt>
          <cx:pt idx="132736">138</cx:pt>
          <cx:pt idx="132737">134</cx:pt>
          <cx:pt idx="132738">131</cx:pt>
          <cx:pt idx="132739">102</cx:pt>
          <cx:pt idx="132740">131</cx:pt>
          <cx:pt idx="132741">89</cx:pt>
          <cx:pt idx="132742">25</cx:pt>
          <cx:pt idx="132743">9</cx:pt>
          <cx:pt idx="132744">5</cx:pt>
          <cx:pt idx="132745">4</cx:pt>
          <cx:pt idx="132746">4</cx:pt>
          <cx:pt idx="132747">5</cx:pt>
          <cx:pt idx="132748">5</cx:pt>
          <cx:pt idx="132749">57</cx:pt>
          <cx:pt idx="132750">147</cx:pt>
          <cx:pt idx="132751">138</cx:pt>
          <cx:pt idx="132752">178</cx:pt>
          <cx:pt idx="132753">167</cx:pt>
          <cx:pt idx="132754">130</cx:pt>
          <cx:pt idx="132755">114</cx:pt>
          <cx:pt idx="132756">120</cx:pt>
          <cx:pt idx="132757">96</cx:pt>
          <cx:pt idx="132758">144</cx:pt>
          <cx:pt idx="132759">126</cx:pt>
          <cx:pt idx="132760">152</cx:pt>
          <cx:pt idx="132761">142</cx:pt>
          <cx:pt idx="132762">138</cx:pt>
          <cx:pt idx="132763">133</cx:pt>
          <cx:pt idx="132764">137</cx:pt>
          <cx:pt idx="132765">77</cx:pt>
          <cx:pt idx="132766">19</cx:pt>
          <cx:pt idx="132767">13</cx:pt>
          <cx:pt idx="132768">3</cx:pt>
          <cx:pt idx="132769">2</cx:pt>
          <cx:pt idx="132770">9</cx:pt>
          <cx:pt idx="132771">11</cx:pt>
          <cx:pt idx="132772">14</cx:pt>
          <cx:pt idx="132773">68</cx:pt>
          <cx:pt idx="132774">142</cx:pt>
          <cx:pt idx="132775">146</cx:pt>
          <cx:pt idx="132776">182</cx:pt>
          <cx:pt idx="132777">149</cx:pt>
          <cx:pt idx="132778">125</cx:pt>
          <cx:pt idx="132779">97</cx:pt>
          <cx:pt idx="132780">121</cx:pt>
          <cx:pt idx="132781">91</cx:pt>
          <cx:pt idx="132782">129</cx:pt>
          <cx:pt idx="132783">127</cx:pt>
          <cx:pt idx="132784">163</cx:pt>
          <cx:pt idx="132785">152</cx:pt>
          <cx:pt idx="132786">141</cx:pt>
          <cx:pt idx="132787">125</cx:pt>
          <cx:pt idx="132788">118</cx:pt>
          <cx:pt idx="132789">64</cx:pt>
          <cx:pt idx="132790">15</cx:pt>
          <cx:pt idx="132791">8</cx:pt>
          <cx:pt idx="132792">8</cx:pt>
          <cx:pt idx="132793">2</cx:pt>
          <cx:pt idx="132794">6</cx:pt>
          <cx:pt idx="132795">9</cx:pt>
          <cx:pt idx="132796">17</cx:pt>
          <cx:pt idx="132797">66</cx:pt>
          <cx:pt idx="132798">132</cx:pt>
          <cx:pt idx="132799">135</cx:pt>
          <cx:pt idx="132800">164</cx:pt>
          <cx:pt idx="132801">165</cx:pt>
          <cx:pt idx="132802">144</cx:pt>
          <cx:pt idx="132803">121</cx:pt>
          <cx:pt idx="132804">134</cx:pt>
          <cx:pt idx="132805">111</cx:pt>
          <cx:pt idx="132806">140</cx:pt>
          <cx:pt idx="132807">137</cx:pt>
          <cx:pt idx="132808">178</cx:pt>
          <cx:pt idx="132809">161</cx:pt>
          <cx:pt idx="132810">142</cx:pt>
          <cx:pt idx="132811">127</cx:pt>
          <cx:pt idx="132812">135</cx:pt>
          <cx:pt idx="132813">76</cx:pt>
          <cx:pt idx="132814">21</cx:pt>
          <cx:pt idx="132815">12</cx:pt>
          <cx:pt idx="132816">6</cx:pt>
          <cx:pt idx="132817">2</cx:pt>
          <cx:pt idx="132818">7</cx:pt>
          <cx:pt idx="132819">12</cx:pt>
          <cx:pt idx="132820">10</cx:pt>
          <cx:pt idx="132821">71</cx:pt>
          <cx:pt idx="132822">142</cx:pt>
          <cx:pt idx="132823">146</cx:pt>
          <cx:pt idx="132824">181</cx:pt>
          <cx:pt idx="132825">165</cx:pt>
          <cx:pt idx="132826">142</cx:pt>
          <cx:pt idx="132827">113</cx:pt>
          <cx:pt idx="132828">156</cx:pt>
          <cx:pt idx="132829">138</cx:pt>
          <cx:pt idx="132830">161</cx:pt>
          <cx:pt idx="132831">146</cx:pt>
          <cx:pt idx="132832">175</cx:pt>
          <cx:pt idx="132833">164</cx:pt>
          <cx:pt idx="132834">150</cx:pt>
          <cx:pt idx="132835">132</cx:pt>
          <cx:pt idx="132836">128</cx:pt>
          <cx:pt idx="132837">71</cx:pt>
          <cx:pt idx="132838">22</cx:pt>
          <cx:pt idx="132839">10</cx:pt>
          <cx:pt idx="132840">6</cx:pt>
          <cx:pt idx="132841">1</cx:pt>
          <cx:pt idx="132842">7</cx:pt>
          <cx:pt idx="132843">9</cx:pt>
          <cx:pt idx="132844">14</cx:pt>
          <cx:pt idx="132845">74</cx:pt>
          <cx:pt idx="132846">124</cx:pt>
          <cx:pt idx="132847">131</cx:pt>
          <cx:pt idx="132848">166</cx:pt>
          <cx:pt idx="132849">171</cx:pt>
          <cx:pt idx="132850">151</cx:pt>
          <cx:pt idx="132851">126</cx:pt>
          <cx:pt idx="132852">130</cx:pt>
          <cx:pt idx="132853">106</cx:pt>
          <cx:pt idx="132854">143</cx:pt>
          <cx:pt idx="132855">139</cx:pt>
          <cx:pt idx="132856">173</cx:pt>
          <cx:pt idx="132857">172</cx:pt>
          <cx:pt idx="132858">149</cx:pt>
          <cx:pt idx="132859">134</cx:pt>
          <cx:pt idx="132860">139</cx:pt>
          <cx:pt idx="132861">91</cx:pt>
          <cx:pt idx="132862">23</cx:pt>
          <cx:pt idx="132863">14</cx:pt>
          <cx:pt idx="132864">2</cx:pt>
          <cx:pt idx="132865">2</cx:pt>
          <cx:pt idx="132866">4</cx:pt>
          <cx:pt idx="132867">6</cx:pt>
          <cx:pt idx="132868">6</cx:pt>
          <cx:pt idx="132869">43</cx:pt>
          <cx:pt idx="132870">104</cx:pt>
          <cx:pt idx="132871">87</cx:pt>
          <cx:pt idx="132872">117</cx:pt>
          <cx:pt idx="132873">122</cx:pt>
          <cx:pt idx="132874">127</cx:pt>
          <cx:pt idx="132875">100</cx:pt>
          <cx:pt idx="132876">110</cx:pt>
          <cx:pt idx="132877">83</cx:pt>
          <cx:pt idx="132878">87</cx:pt>
          <cx:pt idx="132879">74</cx:pt>
          <cx:pt idx="132880">81</cx:pt>
          <cx:pt idx="132881">65</cx:pt>
          <cx:pt idx="132882">62</cx:pt>
          <cx:pt idx="132883">48</cx:pt>
          <cx:pt idx="132884">45</cx:pt>
          <cx:pt idx="132885">33</cx:pt>
          <cx:pt idx="132886">11</cx:pt>
          <cx:pt idx="132887">10</cx:pt>
          <cx:pt idx="132888">4</cx:pt>
          <cx:pt idx="132889">3</cx:pt>
          <cx:pt idx="132890">4</cx:pt>
          <cx:pt idx="132891">3</cx:pt>
          <cx:pt idx="132892">2</cx:pt>
          <cx:pt idx="132893">37</cx:pt>
          <cx:pt idx="132894">60</cx:pt>
          <cx:pt idx="132895">68</cx:pt>
          <cx:pt idx="132896">81</cx:pt>
          <cx:pt idx="132897">79</cx:pt>
          <cx:pt idx="132898">95</cx:pt>
          <cx:pt idx="132899">93</cx:pt>
          <cx:pt idx="132900">125</cx:pt>
          <cx:pt idx="132901">92</cx:pt>
          <cx:pt idx="132902">107</cx:pt>
          <cx:pt idx="132903">97</cx:pt>
          <cx:pt idx="132904">144</cx:pt>
          <cx:pt idx="132905">134</cx:pt>
          <cx:pt idx="132906">129</cx:pt>
          <cx:pt idx="132907">115</cx:pt>
          <cx:pt idx="132908">115</cx:pt>
          <cx:pt idx="132909">97</cx:pt>
          <cx:pt idx="132910">17</cx:pt>
          <cx:pt idx="132911">6</cx:pt>
          <cx:pt idx="132912">3</cx:pt>
          <cx:pt idx="132913">4</cx:pt>
          <cx:pt idx="132914">6</cx:pt>
          <cx:pt idx="132915">7</cx:pt>
          <cx:pt idx="132916">4</cx:pt>
          <cx:pt idx="132917">58</cx:pt>
          <cx:pt idx="132918">147</cx:pt>
          <cx:pt idx="132919">166</cx:pt>
          <cx:pt idx="132920">188</cx:pt>
          <cx:pt idx="132921">156</cx:pt>
          <cx:pt idx="132922">154</cx:pt>
          <cx:pt idx="132923">113</cx:pt>
          <cx:pt idx="132924">116</cx:pt>
          <cx:pt idx="132925">103</cx:pt>
          <cx:pt idx="132926">142</cx:pt>
          <cx:pt idx="132927">142</cx:pt>
          <cx:pt idx="132928">160</cx:pt>
          <cx:pt idx="132929">145</cx:pt>
          <cx:pt idx="132930">147</cx:pt>
          <cx:pt idx="132931">131</cx:pt>
          <cx:pt idx="132932">138</cx:pt>
          <cx:pt idx="132933">85</cx:pt>
          <cx:pt idx="132934">18</cx:pt>
          <cx:pt idx="132935">11</cx:pt>
          <cx:pt idx="132936">7</cx:pt>
          <cx:pt idx="132937">4</cx:pt>
          <cx:pt idx="132938">8</cx:pt>
          <cx:pt idx="132939">15</cx:pt>
          <cx:pt idx="132940">17</cx:pt>
          <cx:pt idx="132941">73</cx:pt>
          <cx:pt idx="132942">140</cx:pt>
          <cx:pt idx="132943">153</cx:pt>
          <cx:pt idx="132944">181</cx:pt>
          <cx:pt idx="132945">169</cx:pt>
          <cx:pt idx="132946">134</cx:pt>
          <cx:pt idx="132947">112</cx:pt>
          <cx:pt idx="132948">121</cx:pt>
          <cx:pt idx="132949">98</cx:pt>
          <cx:pt idx="132950">127</cx:pt>
          <cx:pt idx="132951">119</cx:pt>
          <cx:pt idx="132952">164</cx:pt>
          <cx:pt idx="132953">156</cx:pt>
          <cx:pt idx="132954">153</cx:pt>
          <cx:pt idx="132955">132</cx:pt>
          <cx:pt idx="132956">121</cx:pt>
          <cx:pt idx="132957">69</cx:pt>
          <cx:pt idx="132958">18</cx:pt>
          <cx:pt idx="132959">13</cx:pt>
          <cx:pt idx="132960">6</cx:pt>
          <cx:pt idx="132961">4</cx:pt>
          <cx:pt idx="132962">12</cx:pt>
          <cx:pt idx="132963">12</cx:pt>
          <cx:pt idx="132964">19</cx:pt>
          <cx:pt idx="132965">66</cx:pt>
          <cx:pt idx="132966">146</cx:pt>
          <cx:pt idx="132967">143</cx:pt>
          <cx:pt idx="132968">176</cx:pt>
          <cx:pt idx="132969">152</cx:pt>
          <cx:pt idx="132970">152</cx:pt>
          <cx:pt idx="132971">115</cx:pt>
          <cx:pt idx="132972">113</cx:pt>
          <cx:pt idx="132973">124</cx:pt>
          <cx:pt idx="132974">140</cx:pt>
          <cx:pt idx="132975">118</cx:pt>
          <cx:pt idx="132976">152</cx:pt>
          <cx:pt idx="132977">156</cx:pt>
          <cx:pt idx="132978">136</cx:pt>
          <cx:pt idx="132979">132</cx:pt>
          <cx:pt idx="132980">145</cx:pt>
          <cx:pt idx="132981">96</cx:pt>
          <cx:pt idx="132982">23</cx:pt>
          <cx:pt idx="132983">16</cx:pt>
          <cx:pt idx="132984">12</cx:pt>
          <cx:pt idx="132985">3</cx:pt>
          <cx:pt idx="132986">8</cx:pt>
          <cx:pt idx="132987">15</cx:pt>
          <cx:pt idx="132988">14</cx:pt>
          <cx:pt idx="132989">68</cx:pt>
          <cx:pt idx="132990">137</cx:pt>
          <cx:pt idx="132991">155</cx:pt>
          <cx:pt idx="132992">177</cx:pt>
          <cx:pt idx="132993">179</cx:pt>
          <cx:pt idx="132994">150</cx:pt>
          <cx:pt idx="132995">124</cx:pt>
          <cx:pt idx="132996">127</cx:pt>
          <cx:pt idx="132997">126</cx:pt>
          <cx:pt idx="132998">162</cx:pt>
          <cx:pt idx="132999">158</cx:pt>
          <cx:pt idx="133000">178</cx:pt>
          <cx:pt idx="133001">155</cx:pt>
          <cx:pt idx="133002">149</cx:pt>
          <cx:pt idx="133003">137</cx:pt>
          <cx:pt idx="133004">137</cx:pt>
          <cx:pt idx="133005">79</cx:pt>
          <cx:pt idx="133006">26</cx:pt>
          <cx:pt idx="133007">12</cx:pt>
          <cx:pt idx="133008">10</cx:pt>
          <cx:pt idx="133009">2</cx:pt>
          <cx:pt idx="133010">11</cx:pt>
          <cx:pt idx="133011">9</cx:pt>
          <cx:pt idx="133012">15</cx:pt>
          <cx:pt idx="133013">80</cx:pt>
          <cx:pt idx="133014">123</cx:pt>
          <cx:pt idx="133015">142</cx:pt>
          <cx:pt idx="133016">175</cx:pt>
          <cx:pt idx="133017">162</cx:pt>
          <cx:pt idx="133018">145</cx:pt>
          <cx:pt idx="133019">111</cx:pt>
          <cx:pt idx="133020">126</cx:pt>
          <cx:pt idx="133021">113</cx:pt>
          <cx:pt idx="133022">133</cx:pt>
          <cx:pt idx="133023">157</cx:pt>
          <cx:pt idx="133024">167</cx:pt>
          <cx:pt idx="133025">159</cx:pt>
          <cx:pt idx="133026">163</cx:pt>
          <cx:pt idx="133027">142</cx:pt>
          <cx:pt idx="133028">133</cx:pt>
          <cx:pt idx="133029">93</cx:pt>
          <cx:pt idx="133030">31</cx:pt>
          <cx:pt idx="133031">12</cx:pt>
          <cx:pt idx="133032">5</cx:pt>
          <cx:pt idx="133033">4</cx:pt>
          <cx:pt idx="133034">7</cx:pt>
          <cx:pt idx="133035">4</cx:pt>
          <cx:pt idx="133036">7</cx:pt>
          <cx:pt idx="133037">51</cx:pt>
          <cx:pt idx="133038">95</cx:pt>
          <cx:pt idx="133039">79</cx:pt>
          <cx:pt idx="133040">117</cx:pt>
          <cx:pt idx="133041">122</cx:pt>
          <cx:pt idx="133042">125</cx:pt>
          <cx:pt idx="133043">100</cx:pt>
          <cx:pt idx="133044">121</cx:pt>
          <cx:pt idx="133045">83</cx:pt>
          <cx:pt idx="133046">101</cx:pt>
          <cx:pt idx="133047">76</cx:pt>
          <cx:pt idx="133048">88</cx:pt>
          <cx:pt idx="133049">83</cx:pt>
          <cx:pt idx="133050">68</cx:pt>
          <cx:pt idx="133051">51</cx:pt>
          <cx:pt idx="133052">52</cx:pt>
          <cx:pt idx="133053">38</cx:pt>
          <cx:pt idx="133054">9</cx:pt>
          <cx:pt idx="133055">8</cx:pt>
          <cx:pt idx="133056">4</cx:pt>
          <cx:pt idx="133057">3</cx:pt>
          <cx:pt idx="133058">3</cx:pt>
          <cx:pt idx="133059">2</cx:pt>
          <cx:pt idx="133060">4</cx:pt>
          <cx:pt idx="133061">38</cx:pt>
          <cx:pt idx="133062">68</cx:pt>
          <cx:pt idx="133063">70</cx:pt>
          <cx:pt idx="133064">93</cx:pt>
          <cx:pt idx="133065">98</cx:pt>
          <cx:pt idx="133066">104</cx:pt>
          <cx:pt idx="133067">94</cx:pt>
          <cx:pt idx="133068">119</cx:pt>
          <cx:pt idx="133069">97</cx:pt>
          <cx:pt idx="133070">121</cx:pt>
          <cx:pt idx="133071">116</cx:pt>
          <cx:pt idx="133072">152</cx:pt>
          <cx:pt idx="133073">132</cx:pt>
          <cx:pt idx="133074">137</cx:pt>
          <cx:pt idx="133075">113</cx:pt>
          <cx:pt idx="133076">118</cx:pt>
          <cx:pt idx="133077">87</cx:pt>
          <cx:pt idx="133078">23</cx:pt>
          <cx:pt idx="133079">6</cx:pt>
          <cx:pt idx="133080">9</cx:pt>
          <cx:pt idx="133081">4</cx:pt>
          <cx:pt idx="133082">5</cx:pt>
          <cx:pt idx="133083">6</cx:pt>
          <cx:pt idx="133084">7</cx:pt>
          <cx:pt idx="133085">63</cx:pt>
          <cx:pt idx="133086">150</cx:pt>
          <cx:pt idx="133087">152</cx:pt>
          <cx:pt idx="133088">184</cx:pt>
          <cx:pt idx="133089">163</cx:pt>
          <cx:pt idx="133090">149</cx:pt>
          <cx:pt idx="133091">128</cx:pt>
          <cx:pt idx="133092">129</cx:pt>
          <cx:pt idx="133093">126</cx:pt>
          <cx:pt idx="133094">147</cx:pt>
          <cx:pt idx="133095">134</cx:pt>
          <cx:pt idx="133096">182</cx:pt>
          <cx:pt idx="133097">164</cx:pt>
          <cx:pt idx="133098">144</cx:pt>
          <cx:pt idx="133099">131</cx:pt>
          <cx:pt idx="133100">128</cx:pt>
          <cx:pt idx="133101">74</cx:pt>
          <cx:pt idx="133102">20</cx:pt>
          <cx:pt idx="133103">10</cx:pt>
          <cx:pt idx="133104">5</cx:pt>
          <cx:pt idx="133105">1</cx:pt>
          <cx:pt idx="133106">6</cx:pt>
          <cx:pt idx="133107">11</cx:pt>
          <cx:pt idx="133108">12</cx:pt>
          <cx:pt idx="133109">71</cx:pt>
          <cx:pt idx="133110">137</cx:pt>
          <cx:pt idx="133111">159</cx:pt>
          <cx:pt idx="133112">187</cx:pt>
          <cx:pt idx="133113">153</cx:pt>
          <cx:pt idx="133114">139</cx:pt>
          <cx:pt idx="133115">112</cx:pt>
          <cx:pt idx="133116">113</cx:pt>
          <cx:pt idx="133117">101</cx:pt>
          <cx:pt idx="133118">138</cx:pt>
          <cx:pt idx="133119">140</cx:pt>
          <cx:pt idx="133120">156</cx:pt>
          <cx:pt idx="133121">159</cx:pt>
          <cx:pt idx="133122">159</cx:pt>
          <cx:pt idx="133123">127</cx:pt>
          <cx:pt idx="133124">120</cx:pt>
          <cx:pt idx="133125">66</cx:pt>
          <cx:pt idx="133126">24</cx:pt>
          <cx:pt idx="133127">15</cx:pt>
          <cx:pt idx="133128">8</cx:pt>
          <cx:pt idx="133129">3</cx:pt>
          <cx:pt idx="133130">10</cx:pt>
          <cx:pt idx="133131">8</cx:pt>
          <cx:pt idx="133132">17</cx:pt>
          <cx:pt idx="133133">72</cx:pt>
          <cx:pt idx="133134">139</cx:pt>
          <cx:pt idx="133135">147</cx:pt>
          <cx:pt idx="133136">184</cx:pt>
          <cx:pt idx="133137">165</cx:pt>
          <cx:pt idx="133138">149</cx:pt>
          <cx:pt idx="133139">107</cx:pt>
          <cx:pt idx="133140">117</cx:pt>
          <cx:pt idx="133141">116</cx:pt>
          <cx:pt idx="133142">138</cx:pt>
          <cx:pt idx="133143">141</cx:pt>
          <cx:pt idx="133144">178</cx:pt>
          <cx:pt idx="133145">181</cx:pt>
          <cx:pt idx="133146">145</cx:pt>
          <cx:pt idx="133147">135</cx:pt>
          <cx:pt idx="133148">129</cx:pt>
          <cx:pt idx="133149">85</cx:pt>
          <cx:pt idx="133150">18</cx:pt>
          <cx:pt idx="133151">14</cx:pt>
          <cx:pt idx="133152">11</cx:pt>
          <cx:pt idx="133153">4</cx:pt>
          <cx:pt idx="133154">12</cx:pt>
          <cx:pt idx="133155">11</cx:pt>
          <cx:pt idx="133156">13</cx:pt>
          <cx:pt idx="133157">65</cx:pt>
          <cx:pt idx="133158">143</cx:pt>
          <cx:pt idx="133159">152</cx:pt>
          <cx:pt idx="133160">189</cx:pt>
          <cx:pt idx="133161">181</cx:pt>
          <cx:pt idx="133162">157</cx:pt>
          <cx:pt idx="133163">124</cx:pt>
          <cx:pt idx="133164">144</cx:pt>
          <cx:pt idx="133165">116</cx:pt>
          <cx:pt idx="133166">151</cx:pt>
          <cx:pt idx="133167">138</cx:pt>
          <cx:pt idx="133168">168</cx:pt>
          <cx:pt idx="133169">161</cx:pt>
          <cx:pt idx="133170">148</cx:pt>
          <cx:pt idx="133171">134</cx:pt>
          <cx:pt idx="133172">126</cx:pt>
          <cx:pt idx="133173">80</cx:pt>
          <cx:pt idx="133174">16</cx:pt>
          <cx:pt idx="133175">15</cx:pt>
          <cx:pt idx="133176">9</cx:pt>
          <cx:pt idx="133177">6</cx:pt>
          <cx:pt idx="133178">9</cx:pt>
          <cx:pt idx="133179">11</cx:pt>
          <cx:pt idx="133180">18</cx:pt>
          <cx:pt idx="133181">74</cx:pt>
          <cx:pt idx="133182">151</cx:pt>
          <cx:pt idx="133183">143</cx:pt>
          <cx:pt idx="133184">172</cx:pt>
          <cx:pt idx="133185">167</cx:pt>
          <cx:pt idx="133186">141</cx:pt>
          <cx:pt idx="133187">115</cx:pt>
          <cx:pt idx="133188">123</cx:pt>
          <cx:pt idx="133189">107</cx:pt>
          <cx:pt idx="133190">149</cx:pt>
          <cx:pt idx="133191">154</cx:pt>
          <cx:pt idx="133192">176</cx:pt>
          <cx:pt idx="133193">163</cx:pt>
          <cx:pt idx="133194">142</cx:pt>
          <cx:pt idx="133195">128</cx:pt>
          <cx:pt idx="133196">134</cx:pt>
          <cx:pt idx="133197">74</cx:pt>
          <cx:pt idx="133198">26</cx:pt>
          <cx:pt idx="133199">15</cx:pt>
          <cx:pt idx="133200">7</cx:pt>
          <cx:pt idx="133201">4</cx:pt>
          <cx:pt idx="133202">3</cx:pt>
          <cx:pt idx="133203">3</cx:pt>
          <cx:pt idx="133204">8</cx:pt>
          <cx:pt idx="133205">50</cx:pt>
          <cx:pt idx="133206">106</cx:pt>
          <cx:pt idx="133207">86</cx:pt>
          <cx:pt idx="133208">116</cx:pt>
          <cx:pt idx="133209">129</cx:pt>
          <cx:pt idx="133210">114</cx:pt>
          <cx:pt idx="133211">99</cx:pt>
          <cx:pt idx="133212">104</cx:pt>
          <cx:pt idx="133213">84</cx:pt>
          <cx:pt idx="133214">84</cx:pt>
          <cx:pt idx="133215">64</cx:pt>
          <cx:pt idx="133216">89</cx:pt>
          <cx:pt idx="133217">77</cx:pt>
          <cx:pt idx="133218">65</cx:pt>
          <cx:pt idx="133219">50</cx:pt>
          <cx:pt idx="133220">48</cx:pt>
          <cx:pt idx="133221">33</cx:pt>
          <cx:pt idx="133222">11</cx:pt>
          <cx:pt idx="133223">10</cx:pt>
          <cx:pt idx="133224">8</cx:pt>
          <cx:pt idx="133225">3</cx:pt>
          <cx:pt idx="133226">4</cx:pt>
          <cx:pt idx="133227">4</cx:pt>
          <cx:pt idx="133228">3</cx:pt>
          <cx:pt idx="133229">38</cx:pt>
          <cx:pt idx="133230">62</cx:pt>
          <cx:pt idx="133231">70</cx:pt>
          <cx:pt idx="133232">76</cx:pt>
          <cx:pt idx="133233">95</cx:pt>
          <cx:pt idx="133234">103</cx:pt>
          <cx:pt idx="133235">99</cx:pt>
          <cx:pt idx="133236">120</cx:pt>
          <cx:pt idx="133237">108</cx:pt>
          <cx:pt idx="133238">129</cx:pt>
          <cx:pt idx="133239">117</cx:pt>
          <cx:pt idx="133240">153</cx:pt>
          <cx:pt idx="133241">145</cx:pt>
          <cx:pt idx="133242">136</cx:pt>
          <cx:pt idx="133243">104</cx:pt>
          <cx:pt idx="133244">128</cx:pt>
          <cx:pt idx="133245">88</cx:pt>
          <cx:pt idx="133246">20</cx:pt>
          <cx:pt idx="133247">11</cx:pt>
          <cx:pt idx="133248">7</cx:pt>
          <cx:pt idx="133249">2</cx:pt>
          <cx:pt idx="133250">6</cx:pt>
          <cx:pt idx="133251">7</cx:pt>
          <cx:pt idx="133252">5</cx:pt>
          <cx:pt idx="133253">64</cx:pt>
          <cx:pt idx="133254">157</cx:pt>
          <cx:pt idx="133255">169</cx:pt>
          <cx:pt idx="133256">189</cx:pt>
          <cx:pt idx="133257">180</cx:pt>
          <cx:pt idx="133258">147</cx:pt>
          <cx:pt idx="133259">127</cx:pt>
          <cx:pt idx="133260">142</cx:pt>
          <cx:pt idx="133261">135</cx:pt>
          <cx:pt idx="133262">155</cx:pt>
          <cx:pt idx="133263">139</cx:pt>
          <cx:pt idx="133264">158</cx:pt>
          <cx:pt idx="133265">153</cx:pt>
          <cx:pt idx="133266">159</cx:pt>
          <cx:pt idx="133267">136</cx:pt>
          <cx:pt idx="133268">131</cx:pt>
          <cx:pt idx="133269">74</cx:pt>
          <cx:pt idx="133270">16</cx:pt>
          <cx:pt idx="133271">16</cx:pt>
          <cx:pt idx="133272">7</cx:pt>
          <cx:pt idx="133273">4</cx:pt>
          <cx:pt idx="133274">8</cx:pt>
          <cx:pt idx="133275">12</cx:pt>
          <cx:pt idx="133276">14</cx:pt>
          <cx:pt idx="133277">77</cx:pt>
          <cx:pt idx="133278">154</cx:pt>
          <cx:pt idx="133279">160</cx:pt>
          <cx:pt idx="133280">198</cx:pt>
          <cx:pt idx="133281">188</cx:pt>
          <cx:pt idx="133282">156</cx:pt>
          <cx:pt idx="133283">109</cx:pt>
          <cx:pt idx="133284">118</cx:pt>
          <cx:pt idx="133285">110</cx:pt>
          <cx:pt idx="133286">142</cx:pt>
          <cx:pt idx="133287">134</cx:pt>
          <cx:pt idx="133288">163</cx:pt>
          <cx:pt idx="133289">159</cx:pt>
          <cx:pt idx="133290">162</cx:pt>
          <cx:pt idx="133291">142</cx:pt>
          <cx:pt idx="133292">126</cx:pt>
          <cx:pt idx="133293">59</cx:pt>
          <cx:pt idx="133294">18</cx:pt>
          <cx:pt idx="133295">14</cx:pt>
          <cx:pt idx="133296">6</cx:pt>
          <cx:pt idx="133297">4</cx:pt>
          <cx:pt idx="133298">5</cx:pt>
          <cx:pt idx="133299">10</cx:pt>
          <cx:pt idx="133300">14</cx:pt>
          <cx:pt idx="133301">66</cx:pt>
          <cx:pt idx="133302">123</cx:pt>
          <cx:pt idx="133303">131</cx:pt>
          <cx:pt idx="133304">179</cx:pt>
          <cx:pt idx="133305">154</cx:pt>
          <cx:pt idx="133306">142</cx:pt>
          <cx:pt idx="133307">99</cx:pt>
          <cx:pt idx="133308">116</cx:pt>
          <cx:pt idx="133309">116</cx:pt>
          <cx:pt idx="133310">143</cx:pt>
          <cx:pt idx="133311">146</cx:pt>
          <cx:pt idx="133312">170</cx:pt>
          <cx:pt idx="133313">165</cx:pt>
          <cx:pt idx="133314">153</cx:pt>
          <cx:pt idx="133315">134</cx:pt>
          <cx:pt idx="133316">132</cx:pt>
          <cx:pt idx="133317">72</cx:pt>
          <cx:pt idx="133318">18</cx:pt>
          <cx:pt idx="133319">12</cx:pt>
          <cx:pt idx="133320">8</cx:pt>
          <cx:pt idx="133321">5</cx:pt>
          <cx:pt idx="133322">9</cx:pt>
          <cx:pt idx="133323">11</cx:pt>
          <cx:pt idx="133324">18</cx:pt>
          <cx:pt idx="133325">65</cx:pt>
          <cx:pt idx="133326">141</cx:pt>
          <cx:pt idx="133327">155</cx:pt>
          <cx:pt idx="133328">191</cx:pt>
          <cx:pt idx="133329">172</cx:pt>
          <cx:pt idx="133330">153</cx:pt>
          <cx:pt idx="133331">151</cx:pt>
          <cx:pt idx="133332">135</cx:pt>
          <cx:pt idx="133333">130</cx:pt>
          <cx:pt idx="133334">155</cx:pt>
          <cx:pt idx="133335">139</cx:pt>
          <cx:pt idx="133336">176</cx:pt>
          <cx:pt idx="133337">168</cx:pt>
          <cx:pt idx="133338">155</cx:pt>
          <cx:pt idx="133339">138</cx:pt>
          <cx:pt idx="133340">128</cx:pt>
          <cx:pt idx="133341">78</cx:pt>
          <cx:pt idx="133342">21</cx:pt>
          <cx:pt idx="133343">11</cx:pt>
          <cx:pt idx="133344">11</cx:pt>
          <cx:pt idx="133345">8</cx:pt>
          <cx:pt idx="133346">13</cx:pt>
          <cx:pt idx="133347">12</cx:pt>
          <cx:pt idx="133348">15</cx:pt>
          <cx:pt idx="133349">67</cx:pt>
          <cx:pt idx="133350">118</cx:pt>
          <cx:pt idx="133351">122</cx:pt>
          <cx:pt idx="133352">151</cx:pt>
          <cx:pt idx="133353">170</cx:pt>
          <cx:pt idx="133354">157</cx:pt>
          <cx:pt idx="133355">122</cx:pt>
          <cx:pt idx="133356">123</cx:pt>
          <cx:pt idx="133357">109</cx:pt>
          <cx:pt idx="133358">147</cx:pt>
          <cx:pt idx="133359">132</cx:pt>
          <cx:pt idx="133360">167</cx:pt>
          <cx:pt idx="133361">175</cx:pt>
          <cx:pt idx="133362">140</cx:pt>
          <cx:pt idx="133363">138</cx:pt>
          <cx:pt idx="133364">129</cx:pt>
          <cx:pt idx="133365">81</cx:pt>
          <cx:pt idx="133366">25</cx:pt>
          <cx:pt idx="133367">14</cx:pt>
          <cx:pt idx="133368">7</cx:pt>
          <cx:pt idx="133369">4</cx:pt>
          <cx:pt idx="133370">4</cx:pt>
          <cx:pt idx="133371">3</cx:pt>
          <cx:pt idx="133372">4</cx:pt>
          <cx:pt idx="133373">47</cx:pt>
          <cx:pt idx="133374">103</cx:pt>
          <cx:pt idx="133375">78</cx:pt>
          <cx:pt idx="133376">110</cx:pt>
          <cx:pt idx="133377">129</cx:pt>
          <cx:pt idx="133378">116</cx:pt>
          <cx:pt idx="133379">94</cx:pt>
          <cx:pt idx="133380">103</cx:pt>
          <cx:pt idx="133381">74</cx:pt>
          <cx:pt idx="133382">93</cx:pt>
          <cx:pt idx="133383">73</cx:pt>
          <cx:pt idx="133384">74</cx:pt>
          <cx:pt idx="133385">64</cx:pt>
          <cx:pt idx="133386">63</cx:pt>
          <cx:pt idx="133387">40</cx:pt>
          <cx:pt idx="133388">48</cx:pt>
          <cx:pt idx="133389">39</cx:pt>
          <cx:pt idx="133390">13</cx:pt>
          <cx:pt idx="133391">8</cx:pt>
          <cx:pt idx="133392">7</cx:pt>
          <cx:pt idx="133393">3</cx:pt>
          <cx:pt idx="133394">5</cx:pt>
          <cx:pt idx="133395">3</cx:pt>
          <cx:pt idx="133396">7</cx:pt>
          <cx:pt idx="133397">42</cx:pt>
          <cx:pt idx="133398">68</cx:pt>
          <cx:pt idx="133399">68</cx:pt>
          <cx:pt idx="133400">87</cx:pt>
          <cx:pt idx="133401">83</cx:pt>
          <cx:pt idx="133402">101</cx:pt>
          <cx:pt idx="133403">101</cx:pt>
          <cx:pt idx="133404">123</cx:pt>
          <cx:pt idx="133405">94</cx:pt>
          <cx:pt idx="133406">119</cx:pt>
          <cx:pt idx="133407">112</cx:pt>
          <cx:pt idx="133408">141</cx:pt>
          <cx:pt idx="133409">133</cx:pt>
          <cx:pt idx="133410">139</cx:pt>
          <cx:pt idx="133411">108</cx:pt>
          <cx:pt idx="133412">124</cx:pt>
          <cx:pt idx="133413">92</cx:pt>
          <cx:pt idx="133414">21</cx:pt>
          <cx:pt idx="133415">7</cx:pt>
          <cx:pt idx="133416">8</cx:pt>
          <cx:pt idx="133417">2</cx:pt>
          <cx:pt idx="133418">4</cx:pt>
          <cx:pt idx="133419">5</cx:pt>
          <cx:pt idx="133420">5</cx:pt>
          <cx:pt idx="133421">67</cx:pt>
          <cx:pt idx="133422">158</cx:pt>
          <cx:pt idx="133423">153</cx:pt>
          <cx:pt idx="133424">202</cx:pt>
          <cx:pt idx="133425">183</cx:pt>
          <cx:pt idx="133426">148</cx:pt>
          <cx:pt idx="133427">128</cx:pt>
          <cx:pt idx="133428">139</cx:pt>
          <cx:pt idx="133429">112</cx:pt>
          <cx:pt idx="133430">139</cx:pt>
          <cx:pt idx="133431">138</cx:pt>
          <cx:pt idx="133432">171</cx:pt>
          <cx:pt idx="133433">157</cx:pt>
          <cx:pt idx="133434">149</cx:pt>
          <cx:pt idx="133435">136</cx:pt>
          <cx:pt idx="133436">128</cx:pt>
          <cx:pt idx="133437">74</cx:pt>
          <cx:pt idx="133438">19</cx:pt>
          <cx:pt idx="133439">13</cx:pt>
          <cx:pt idx="133440">11</cx:pt>
          <cx:pt idx="133441">5</cx:pt>
          <cx:pt idx="133442">7</cx:pt>
          <cx:pt idx="133443">14</cx:pt>
          <cx:pt idx="133444">18</cx:pt>
          <cx:pt idx="133445">74</cx:pt>
          <cx:pt idx="133446">141</cx:pt>
          <cx:pt idx="133447">146</cx:pt>
          <cx:pt idx="133448">187</cx:pt>
          <cx:pt idx="133449">167</cx:pt>
          <cx:pt idx="133450">137</cx:pt>
          <cx:pt idx="133451">109</cx:pt>
          <cx:pt idx="133452">137</cx:pt>
          <cx:pt idx="133453">118</cx:pt>
          <cx:pt idx="133454">144</cx:pt>
          <cx:pt idx="133455">138</cx:pt>
          <cx:pt idx="133456">157</cx:pt>
          <cx:pt idx="133457">164</cx:pt>
          <cx:pt idx="133458">156</cx:pt>
          <cx:pt idx="133459">140</cx:pt>
          <cx:pt idx="133460">122</cx:pt>
          <cx:pt idx="133461">80</cx:pt>
          <cx:pt idx="133462">18</cx:pt>
          <cx:pt idx="133463">10</cx:pt>
          <cx:pt idx="133464">6</cx:pt>
          <cx:pt idx="133465">4</cx:pt>
          <cx:pt idx="133466">9</cx:pt>
          <cx:pt idx="133467">12</cx:pt>
          <cx:pt idx="133468">16</cx:pt>
          <cx:pt idx="133469">66</cx:pt>
          <cx:pt idx="133470">152</cx:pt>
          <cx:pt idx="133471">141</cx:pt>
          <cx:pt idx="133472">167</cx:pt>
          <cx:pt idx="133473">152</cx:pt>
          <cx:pt idx="133474">142</cx:pt>
          <cx:pt idx="133475">124</cx:pt>
          <cx:pt idx="133476">147</cx:pt>
          <cx:pt idx="133477">133</cx:pt>
          <cx:pt idx="133478">147</cx:pt>
          <cx:pt idx="133479">138</cx:pt>
          <cx:pt idx="133480">170</cx:pt>
          <cx:pt idx="133481">155</cx:pt>
          <cx:pt idx="133482">151</cx:pt>
          <cx:pt idx="133483">130</cx:pt>
          <cx:pt idx="133484">125</cx:pt>
          <cx:pt idx="133485">88</cx:pt>
          <cx:pt idx="133486">18</cx:pt>
          <cx:pt idx="133487">17</cx:pt>
          <cx:pt idx="133488">8</cx:pt>
          <cx:pt idx="133489">5</cx:pt>
          <cx:pt idx="133490">9</cx:pt>
          <cx:pt idx="133491">15</cx:pt>
          <cx:pt idx="133492">17</cx:pt>
          <cx:pt idx="133493">69</cx:pt>
          <cx:pt idx="133494">145</cx:pt>
          <cx:pt idx="133495">139</cx:pt>
          <cx:pt idx="133496">182</cx:pt>
          <cx:pt idx="133497">165</cx:pt>
          <cx:pt idx="133498">161</cx:pt>
          <cx:pt idx="133499">118</cx:pt>
          <cx:pt idx="133500">153</cx:pt>
          <cx:pt idx="133501">138</cx:pt>
          <cx:pt idx="133502">157</cx:pt>
          <cx:pt idx="133503">154</cx:pt>
          <cx:pt idx="133504">177</cx:pt>
          <cx:pt idx="133505">166</cx:pt>
          <cx:pt idx="133506">153</cx:pt>
          <cx:pt idx="133507">134</cx:pt>
          <cx:pt idx="133508">124</cx:pt>
          <cx:pt idx="133509">96</cx:pt>
          <cx:pt idx="133510">31</cx:pt>
          <cx:pt idx="133511">19</cx:pt>
          <cx:pt idx="133512">7</cx:pt>
          <cx:pt idx="133513">7</cx:pt>
          <cx:pt idx="133514">15</cx:pt>
          <cx:pt idx="133515">13</cx:pt>
          <cx:pt idx="133516">16</cx:pt>
          <cx:pt idx="133517">78</cx:pt>
          <cx:pt idx="133518">138</cx:pt>
          <cx:pt idx="133519">146</cx:pt>
          <cx:pt idx="133520">187</cx:pt>
          <cx:pt idx="133521">178</cx:pt>
          <cx:pt idx="133522">141</cx:pt>
          <cx:pt idx="133523">123</cx:pt>
          <cx:pt idx="133524">133</cx:pt>
          <cx:pt idx="133525">119</cx:pt>
          <cx:pt idx="133526">154</cx:pt>
          <cx:pt idx="133527">154</cx:pt>
          <cx:pt idx="133528">166</cx:pt>
          <cx:pt idx="133529">158</cx:pt>
          <cx:pt idx="133530">147</cx:pt>
          <cx:pt idx="133531">142</cx:pt>
          <cx:pt idx="133532">151</cx:pt>
          <cx:pt idx="133533">110</cx:pt>
          <cx:pt idx="133534">29</cx:pt>
          <cx:pt idx="133535">16</cx:pt>
          <cx:pt idx="133536">10</cx:pt>
          <cx:pt idx="133537">8</cx:pt>
          <cx:pt idx="133538">7</cx:pt>
          <cx:pt idx="133539">8</cx:pt>
          <cx:pt idx="133540">6</cx:pt>
          <cx:pt idx="133541">47</cx:pt>
          <cx:pt idx="133542">106</cx:pt>
          <cx:pt idx="133543">81</cx:pt>
          <cx:pt idx="133544">118</cx:pt>
          <cx:pt idx="133545">119</cx:pt>
          <cx:pt idx="133546">120</cx:pt>
          <cx:pt idx="133547">101</cx:pt>
          <cx:pt idx="133548">125</cx:pt>
          <cx:pt idx="133549">76</cx:pt>
          <cx:pt idx="133550">85</cx:pt>
          <cx:pt idx="133551">70</cx:pt>
          <cx:pt idx="133552">85</cx:pt>
          <cx:pt idx="133553">62</cx:pt>
          <cx:pt idx="133554">74</cx:pt>
          <cx:pt idx="133555">59</cx:pt>
          <cx:pt idx="133556">53</cx:pt>
          <cx:pt idx="133557">39</cx:pt>
          <cx:pt idx="133558">16</cx:pt>
          <cx:pt idx="133559">11</cx:pt>
          <cx:pt idx="133560">7</cx:pt>
          <cx:pt idx="133561">5</cx:pt>
          <cx:pt idx="133562">9</cx:pt>
          <cx:pt idx="133563">5</cx:pt>
          <cx:pt idx="133564">45</cx:pt>
          <cx:pt idx="133565">65</cx:pt>
          <cx:pt idx="133566">58</cx:pt>
          <cx:pt idx="133567">84</cx:pt>
          <cx:pt idx="133568">80</cx:pt>
          <cx:pt idx="133569">96</cx:pt>
          <cx:pt idx="133570">106</cx:pt>
          <cx:pt idx="133571">107</cx:pt>
          <cx:pt idx="133572">113</cx:pt>
          <cx:pt idx="133573">111</cx:pt>
          <cx:pt idx="133574">113</cx:pt>
          <cx:pt idx="133575">134</cx:pt>
          <cx:pt idx="133576">125</cx:pt>
          <cx:pt idx="133577">125</cx:pt>
          <cx:pt idx="133578">134</cx:pt>
          <cx:pt idx="133579">124</cx:pt>
          <cx:pt idx="133580">99</cx:pt>
          <cx:pt idx="133581">40</cx:pt>
          <cx:pt idx="133582">16</cx:pt>
          <cx:pt idx="133583">8</cx:pt>
          <cx:pt idx="133584">6</cx:pt>
          <cx:pt idx="133585">7</cx:pt>
          <cx:pt idx="133586">6</cx:pt>
          <cx:pt idx="133587">6</cx:pt>
          <cx:pt idx="133588">78</cx:pt>
          <cx:pt idx="133589">133</cx:pt>
          <cx:pt idx="133590">139</cx:pt>
          <cx:pt idx="133591">180</cx:pt>
          <cx:pt idx="133592">157</cx:pt>
          <cx:pt idx="133593">147</cx:pt>
          <cx:pt idx="133594">109</cx:pt>
          <cx:pt idx="133595">115</cx:pt>
          <cx:pt idx="133596">84</cx:pt>
          <cx:pt idx="133597">129</cx:pt>
          <cx:pt idx="133598">121</cx:pt>
          <cx:pt idx="133599">128</cx:pt>
          <cx:pt idx="133600">144</cx:pt>
          <cx:pt idx="133601">146</cx:pt>
          <cx:pt idx="133602">156</cx:pt>
          <cx:pt idx="133603">132</cx:pt>
          <cx:pt idx="133604">114</cx:pt>
          <cx:pt idx="133605">47</cx:pt>
          <cx:pt idx="133606">15</cx:pt>
          <cx:pt idx="133607">9</cx:pt>
          <cx:pt idx="133608">9</cx:pt>
          <cx:pt idx="133609">13</cx:pt>
          <cx:pt idx="133610">13</cx:pt>
          <cx:pt idx="133611">9</cx:pt>
          <cx:pt idx="133612">66</cx:pt>
          <cx:pt idx="133613">125</cx:pt>
          <cx:pt idx="133614">129</cx:pt>
          <cx:pt idx="133615">139</cx:pt>
          <cx:pt idx="133616">138</cx:pt>
          <cx:pt idx="133617">114</cx:pt>
          <cx:pt idx="133618">98</cx:pt>
          <cx:pt idx="133619">104</cx:pt>
          <cx:pt idx="133620">80</cx:pt>
          <cx:pt idx="133621">86</cx:pt>
          <cx:pt idx="133622">103</cx:pt>
          <cx:pt idx="133623">112</cx:pt>
          <cx:pt idx="133624">101</cx:pt>
          <cx:pt idx="133625">105</cx:pt>
          <cx:pt idx="133626">98</cx:pt>
          <cx:pt idx="133627">104</cx:pt>
          <cx:pt idx="133628">96</cx:pt>
          <cx:pt idx="133629">58</cx:pt>
          <cx:pt idx="133630">23</cx:pt>
          <cx:pt idx="133631">9</cx:pt>
          <cx:pt idx="133632">6</cx:pt>
          <cx:pt idx="133633">9</cx:pt>
          <cx:pt idx="133634">12</cx:pt>
          <cx:pt idx="133635">18</cx:pt>
          <cx:pt idx="133636">58</cx:pt>
          <cx:pt idx="133637">114</cx:pt>
          <cx:pt idx="133638">137</cx:pt>
          <cx:pt idx="133639">163</cx:pt>
          <cx:pt idx="133640">135</cx:pt>
          <cx:pt idx="133641">131</cx:pt>
          <cx:pt idx="133642">114</cx:pt>
          <cx:pt idx="133643">109</cx:pt>
          <cx:pt idx="133644">111</cx:pt>
          <cx:pt idx="133645">113</cx:pt>
          <cx:pt idx="133646">121</cx:pt>
          <cx:pt idx="133647">145</cx:pt>
          <cx:pt idx="133648">147</cx:pt>
          <cx:pt idx="133649">133</cx:pt>
          <cx:pt idx="133650">140</cx:pt>
          <cx:pt idx="133651">129</cx:pt>
          <cx:pt idx="133652">115</cx:pt>
          <cx:pt idx="133653">55</cx:pt>
          <cx:pt idx="133654">20</cx:pt>
          <cx:pt idx="133655">11</cx:pt>
          <cx:pt idx="133656">9</cx:pt>
          <cx:pt idx="133657">7</cx:pt>
          <cx:pt idx="133658">10</cx:pt>
          <cx:pt idx="133659">16</cx:pt>
          <cx:pt idx="133660">68</cx:pt>
          <cx:pt idx="133661">132</cx:pt>
          <cx:pt idx="133662">127</cx:pt>
          <cx:pt idx="133663">151</cx:pt>
          <cx:pt idx="133664">142</cx:pt>
          <cx:pt idx="133665">140</cx:pt>
          <cx:pt idx="133666">126</cx:pt>
          <cx:pt idx="133667">124</cx:pt>
          <cx:pt idx="133668">122</cx:pt>
          <cx:pt idx="133669">137</cx:pt>
          <cx:pt idx="133670">135</cx:pt>
          <cx:pt idx="133671">159</cx:pt>
          <cx:pt idx="133672">144</cx:pt>
          <cx:pt idx="133673">139</cx:pt>
          <cx:pt idx="133674">123</cx:pt>
          <cx:pt idx="133675">126</cx:pt>
          <cx:pt idx="133676">118</cx:pt>
          <cx:pt idx="133677">39</cx:pt>
          <cx:pt idx="133678">16</cx:pt>
          <cx:pt idx="133679">2</cx:pt>
          <cx:pt idx="133680">2</cx:pt>
          <cx:pt idx="133681">5</cx:pt>
          <cx:pt idx="133682">7</cx:pt>
          <cx:pt idx="133683">12</cx:pt>
          <cx:pt idx="133684">59</cx:pt>
          <cx:pt idx="133685">108</cx:pt>
          <cx:pt idx="133686">96</cx:pt>
          <cx:pt idx="133687">134</cx:pt>
          <cx:pt idx="133688">138</cx:pt>
          <cx:pt idx="133689">133</cx:pt>
          <cx:pt idx="133690">114</cx:pt>
          <cx:pt idx="133691">113</cx:pt>
          <cx:pt idx="133692">100</cx:pt>
          <cx:pt idx="133693">106</cx:pt>
          <cx:pt idx="133694">102</cx:pt>
          <cx:pt idx="133695">113</cx:pt>
          <cx:pt idx="133696">102</cx:pt>
          <cx:pt idx="133697">87</cx:pt>
          <cx:pt idx="133698">87</cx:pt>
          <cx:pt idx="133699">85</cx:pt>
          <cx:pt idx="133700">79</cx:pt>
          <cx:pt idx="133701">16</cx:pt>
          <cx:pt idx="133702">7</cx:pt>
          <cx:pt idx="133703">4</cx:pt>
          <cx:pt idx="133704">7</cx:pt>
          <cx:pt idx="133705">3</cx:pt>
          <cx:pt idx="133706">2</cx:pt>
          <cx:pt idx="133707">7</cx:pt>
          <cx:pt idx="133708">60</cx:pt>
          <cx:pt idx="133709">90</cx:pt>
          <cx:pt idx="133710">76</cx:pt>
          <cx:pt idx="133711">105</cx:pt>
          <cx:pt idx="133712">95</cx:pt>
          <cx:pt idx="133713">125</cx:pt>
          <cx:pt idx="133714">101</cx:pt>
          <cx:pt idx="133715">112</cx:pt>
          <cx:pt idx="133716">89</cx:pt>
          <cx:pt idx="133717">87</cx:pt>
          <cx:pt idx="133718">73</cx:pt>
          <cx:pt idx="133719">63</cx:pt>
          <cx:pt idx="133720">54</cx:pt>
          <cx:pt idx="133721">64</cx:pt>
          <cx:pt idx="133722">53</cx:pt>
          <cx:pt idx="133723">58</cx:pt>
          <cx:pt idx="133724">57</cx:pt>
          <cx:pt idx="133725">15</cx:pt>
          <cx:pt idx="133726">9</cx:pt>
          <cx:pt idx="133727">9</cx:pt>
          <cx:pt idx="133728">7</cx:pt>
          <cx:pt idx="133729">5</cx:pt>
          <cx:pt idx="133730">4</cx:pt>
          <cx:pt idx="133731">7</cx:pt>
          <cx:pt idx="133732">51</cx:pt>
          <cx:pt idx="133733">62</cx:pt>
          <cx:pt idx="133734">51</cx:pt>
          <cx:pt idx="133735">68</cx:pt>
          <cx:pt idx="133736">81</cx:pt>
          <cx:pt idx="133737">101</cx:pt>
          <cx:pt idx="133738">97</cx:pt>
          <cx:pt idx="133739">117</cx:pt>
          <cx:pt idx="133740">93</cx:pt>
          <cx:pt idx="133741">107</cx:pt>
          <cx:pt idx="133742">112</cx:pt>
          <cx:pt idx="133743">133</cx:pt>
          <cx:pt idx="133744">118</cx:pt>
          <cx:pt idx="133745">110</cx:pt>
          <cx:pt idx="133746">107</cx:pt>
          <cx:pt idx="133747">104</cx:pt>
          <cx:pt idx="133748">87</cx:pt>
          <cx:pt idx="133749">13</cx:pt>
          <cx:pt idx="133750">7</cx:pt>
          <cx:pt idx="133751">7</cx:pt>
          <cx:pt idx="133752">5</cx:pt>
          <cx:pt idx="133753">5</cx:pt>
          <cx:pt idx="133754">2</cx:pt>
          <cx:pt idx="133755">4</cx:pt>
          <cx:pt idx="133756">42</cx:pt>
          <cx:pt idx="133757">74</cx:pt>
          <cx:pt idx="133758">74</cx:pt>
          <cx:pt idx="133759">103</cx:pt>
          <cx:pt idx="133760">97</cx:pt>
          <cx:pt idx="133761">120</cx:pt>
          <cx:pt idx="133762">105</cx:pt>
          <cx:pt idx="133763">111</cx:pt>
          <cx:pt idx="133764">96</cx:pt>
          <cx:pt idx="133765">116</cx:pt>
          <cx:pt idx="133766">123</cx:pt>
          <cx:pt idx="133767">137</cx:pt>
          <cx:pt idx="133768">120</cx:pt>
          <cx:pt idx="133769">126</cx:pt>
          <cx:pt idx="133770">133</cx:pt>
          <cx:pt idx="133771">121</cx:pt>
          <cx:pt idx="133772">85</cx:pt>
          <cx:pt idx="133773">16</cx:pt>
          <cx:pt idx="133774">7</cx:pt>
          <cx:pt idx="133775">9</cx:pt>
          <cx:pt idx="133776">6</cx:pt>
          <cx:pt idx="133777">10</cx:pt>
          <cx:pt idx="133778">12</cx:pt>
          <cx:pt idx="133779">9</cx:pt>
          <cx:pt idx="133780">77</cx:pt>
          <cx:pt idx="133781">134</cx:pt>
          <cx:pt idx="133782">130</cx:pt>
          <cx:pt idx="133783">170</cx:pt>
          <cx:pt idx="133784">156</cx:pt>
          <cx:pt idx="133785">135</cx:pt>
          <cx:pt idx="133786">126</cx:pt>
          <cx:pt idx="133787">142</cx:pt>
          <cx:pt idx="133788">113</cx:pt>
          <cx:pt idx="133789">130</cx:pt>
          <cx:pt idx="133790">131</cx:pt>
          <cx:pt idx="133791">158</cx:pt>
          <cx:pt idx="133792">144</cx:pt>
          <cx:pt idx="133793">134</cx:pt>
          <cx:pt idx="133794">125</cx:pt>
          <cx:pt idx="133795">132</cx:pt>
          <cx:pt idx="133796">100</cx:pt>
          <cx:pt idx="133797">27</cx:pt>
          <cx:pt idx="133798">16</cx:pt>
          <cx:pt idx="133799">8</cx:pt>
          <cx:pt idx="133800">6</cx:pt>
          <cx:pt idx="133801">12</cx:pt>
          <cx:pt idx="133802">14</cx:pt>
          <cx:pt idx="133803">15</cx:pt>
          <cx:pt idx="133804">76</cx:pt>
          <cx:pt idx="133805">120</cx:pt>
          <cx:pt idx="133806">151</cx:pt>
          <cx:pt idx="133807">163</cx:pt>
          <cx:pt idx="133808">147</cx:pt>
          <cx:pt idx="133809">127</cx:pt>
          <cx:pt idx="133810">129</cx:pt>
          <cx:pt idx="133811">148</cx:pt>
          <cx:pt idx="133812">143</cx:pt>
          <cx:pt idx="133813">144</cx:pt>
          <cx:pt idx="133814">132</cx:pt>
          <cx:pt idx="133815">157</cx:pt>
          <cx:pt idx="133816">149</cx:pt>
          <cx:pt idx="133817">137</cx:pt>
          <cx:pt idx="133818">120</cx:pt>
          <cx:pt idx="133819">119</cx:pt>
          <cx:pt idx="133820">82</cx:pt>
          <cx:pt idx="133821">40</cx:pt>
          <cx:pt idx="133822">26</cx:pt>
          <cx:pt idx="133823">19</cx:pt>
          <cx:pt idx="133824">8</cx:pt>
          <cx:pt idx="133825">13</cx:pt>
          <cx:pt idx="133826">16</cx:pt>
          <cx:pt idx="133827">20</cx:pt>
          <cx:pt idx="133828">70</cx:pt>
          <cx:pt idx="133829">125</cx:pt>
          <cx:pt idx="133830">135</cx:pt>
          <cx:pt idx="133831">163</cx:pt>
          <cx:pt idx="133832">150</cx:pt>
          <cx:pt idx="133833">142</cx:pt>
          <cx:pt idx="133834">133</cx:pt>
          <cx:pt idx="133835">123</cx:pt>
          <cx:pt idx="133836">120</cx:pt>
          <cx:pt idx="133837">148</cx:pt>
          <cx:pt idx="133838">143</cx:pt>
          <cx:pt idx="133839">160</cx:pt>
          <cx:pt idx="133840">140</cx:pt>
          <cx:pt idx="133841">146</cx:pt>
          <cx:pt idx="133842">130</cx:pt>
          <cx:pt idx="133843">133</cx:pt>
          <cx:pt idx="133844">101</cx:pt>
          <cx:pt idx="133845">35</cx:pt>
          <cx:pt idx="133846">22</cx:pt>
          <cx:pt idx="133847">15</cx:pt>
          <cx:pt idx="133848">7</cx:pt>
          <cx:pt idx="133849">14</cx:pt>
          <cx:pt idx="133850">14</cx:pt>
          <cx:pt idx="133851">16</cx:pt>
          <cx:pt idx="133852">82</cx:pt>
          <cx:pt idx="133853">131</cx:pt>
          <cx:pt idx="133854">136</cx:pt>
          <cx:pt idx="133855">179</cx:pt>
          <cx:pt idx="133856">172</cx:pt>
          <cx:pt idx="133857">149</cx:pt>
          <cx:pt idx="133858">115</cx:pt>
          <cx:pt idx="133859">127</cx:pt>
          <cx:pt idx="133860">119</cx:pt>
          <cx:pt idx="133861">142</cx:pt>
          <cx:pt idx="133862">143</cx:pt>
          <cx:pt idx="133863">176</cx:pt>
          <cx:pt idx="133864">163</cx:pt>
          <cx:pt idx="133865">153</cx:pt>
          <cx:pt idx="133866">139</cx:pt>
          <cx:pt idx="133867">136</cx:pt>
          <cx:pt idx="133868">102</cx:pt>
          <cx:pt idx="133869">27</cx:pt>
          <cx:pt idx="133870">21</cx:pt>
          <cx:pt idx="133871">8</cx:pt>
          <cx:pt idx="133872">7</cx:pt>
          <cx:pt idx="133873">8</cx:pt>
          <cx:pt idx="133874">8</cx:pt>
          <cx:pt idx="133875">10</cx:pt>
          <cx:pt idx="133876">77</cx:pt>
          <cx:pt idx="133877">101</cx:pt>
          <cx:pt idx="133878">80</cx:pt>
          <cx:pt idx="133879">118</cx:pt>
          <cx:pt idx="133880">116</cx:pt>
          <cx:pt idx="133881">143</cx:pt>
          <cx:pt idx="133882">121</cx:pt>
          <cx:pt idx="133883">124</cx:pt>
          <cx:pt idx="133884">94</cx:pt>
          <cx:pt idx="133885">97</cx:pt>
          <cx:pt idx="133886">92</cx:pt>
          <cx:pt idx="133887">88</cx:pt>
          <cx:pt idx="133888">74</cx:pt>
          <cx:pt idx="133889">75</cx:pt>
          <cx:pt idx="133890">60</cx:pt>
          <cx:pt idx="133891">62</cx:pt>
          <cx:pt idx="133892">53</cx:pt>
          <cx:pt idx="133893">22</cx:pt>
          <cx:pt idx="133894">11</cx:pt>
          <cx:pt idx="133895">10</cx:pt>
          <cx:pt idx="133896">9</cx:pt>
          <cx:pt idx="133897">5</cx:pt>
          <cx:pt idx="133898">10</cx:pt>
          <cx:pt idx="133899">10</cx:pt>
          <cx:pt idx="133900">57</cx:pt>
          <cx:pt idx="133901">61</cx:pt>
          <cx:pt idx="133902">61</cx:pt>
          <cx:pt idx="133903">85</cx:pt>
          <cx:pt idx="133904">89</cx:pt>
          <cx:pt idx="133905">111</cx:pt>
          <cx:pt idx="133906">108</cx:pt>
          <cx:pt idx="133907">145</cx:pt>
          <cx:pt idx="133908">125</cx:pt>
          <cx:pt idx="133909">135</cx:pt>
          <cx:pt idx="133910">113</cx:pt>
          <cx:pt idx="133911">150</cx:pt>
          <cx:pt idx="133912">135</cx:pt>
          <cx:pt idx="133913">154</cx:pt>
          <cx:pt idx="133914">135</cx:pt>
          <cx:pt idx="133915">134</cx:pt>
          <cx:pt idx="133916">98</cx:pt>
          <cx:pt idx="133917">21</cx:pt>
          <cx:pt idx="133918">8</cx:pt>
          <cx:pt idx="133919">11</cx:pt>
          <cx:pt idx="133920">7</cx:pt>
          <cx:pt idx="133921">9</cx:pt>
          <cx:pt idx="133922">6</cx:pt>
          <cx:pt idx="133923">7</cx:pt>
          <cx:pt idx="133924">74</cx:pt>
          <cx:pt idx="133925">152</cx:pt>
          <cx:pt idx="133926">163</cx:pt>
          <cx:pt idx="133927">193</cx:pt>
          <cx:pt idx="133928">164</cx:pt>
          <cx:pt idx="133929">149</cx:pt>
          <cx:pt idx="133930">142</cx:pt>
          <cx:pt idx="133931">142</cx:pt>
          <cx:pt idx="133932">124</cx:pt>
          <cx:pt idx="133933">151</cx:pt>
          <cx:pt idx="133934">153</cx:pt>
          <cx:pt idx="133935">175</cx:pt>
          <cx:pt idx="133936">160</cx:pt>
          <cx:pt idx="133937">156</cx:pt>
          <cx:pt idx="133938">138</cx:pt>
          <cx:pt idx="133939">138</cx:pt>
          <cx:pt idx="133940">98</cx:pt>
          <cx:pt idx="133941">31</cx:pt>
          <cx:pt idx="133942">19</cx:pt>
          <cx:pt idx="133943">7</cx:pt>
          <cx:pt idx="133944">8</cx:pt>
          <cx:pt idx="133945">11</cx:pt>
          <cx:pt idx="133946">15</cx:pt>
          <cx:pt idx="133947">17</cx:pt>
          <cx:pt idx="133948">88</cx:pt>
          <cx:pt idx="133949">150</cx:pt>
          <cx:pt idx="133950">178</cx:pt>
          <cx:pt idx="133951">188</cx:pt>
          <cx:pt idx="133952">164</cx:pt>
          <cx:pt idx="133953">142</cx:pt>
          <cx:pt idx="133954">140</cx:pt>
          <cx:pt idx="133955">155</cx:pt>
          <cx:pt idx="133956">137</cx:pt>
          <cx:pt idx="133957">164</cx:pt>
          <cx:pt idx="133958">170</cx:pt>
          <cx:pt idx="133959">186</cx:pt>
          <cx:pt idx="133960">160</cx:pt>
          <cx:pt idx="133961">173</cx:pt>
          <cx:pt idx="133962">158</cx:pt>
          <cx:pt idx="133963">156</cx:pt>
          <cx:pt idx="133964">106</cx:pt>
          <cx:pt idx="133965">31</cx:pt>
          <cx:pt idx="133966">16</cx:pt>
          <cx:pt idx="133967">11</cx:pt>
          <cx:pt idx="133968">4</cx:pt>
          <cx:pt idx="133969">10</cx:pt>
          <cx:pt idx="133970">17</cx:pt>
          <cx:pt idx="133971">17</cx:pt>
          <cx:pt idx="133972">93</cx:pt>
          <cx:pt idx="133973">145</cx:pt>
          <cx:pt idx="133974">171</cx:pt>
          <cx:pt idx="133975">191</cx:pt>
          <cx:pt idx="133976">180</cx:pt>
          <cx:pt idx="133977">145</cx:pt>
          <cx:pt idx="133978">142</cx:pt>
          <cx:pt idx="133979">159</cx:pt>
          <cx:pt idx="133980">152</cx:pt>
          <cx:pt idx="133981">173</cx:pt>
          <cx:pt idx="133982">165</cx:pt>
          <cx:pt idx="133983">186</cx:pt>
          <cx:pt idx="133984">162</cx:pt>
          <cx:pt idx="133985">156</cx:pt>
          <cx:pt idx="133986">173</cx:pt>
          <cx:pt idx="133987">153</cx:pt>
          <cx:pt idx="133988">102</cx:pt>
          <cx:pt idx="133989">32</cx:pt>
          <cx:pt idx="133990">20</cx:pt>
          <cx:pt idx="133991">11</cx:pt>
          <cx:pt idx="133992">6</cx:pt>
          <cx:pt idx="133993">14</cx:pt>
          <cx:pt idx="133994">15</cx:pt>
          <cx:pt idx="133995">17</cx:pt>
          <cx:pt idx="133996">87</cx:pt>
          <cx:pt idx="133997">147</cx:pt>
          <cx:pt idx="133998">164</cx:pt>
          <cx:pt idx="133999">187</cx:pt>
          <cx:pt idx="134000">181</cx:pt>
          <cx:pt idx="134001">169</cx:pt>
          <cx:pt idx="134002">150</cx:pt>
          <cx:pt idx="134003">159</cx:pt>
          <cx:pt idx="134004">142</cx:pt>
          <cx:pt idx="134005">164</cx:pt>
          <cx:pt idx="134006">175</cx:pt>
          <cx:pt idx="134007">197</cx:pt>
          <cx:pt idx="134008">175</cx:pt>
          <cx:pt idx="134009">149</cx:pt>
          <cx:pt idx="134010">158</cx:pt>
          <cx:pt idx="134011">159</cx:pt>
          <cx:pt idx="134012">107</cx:pt>
          <cx:pt idx="134013">28</cx:pt>
          <cx:pt idx="134014">16</cx:pt>
          <cx:pt idx="134015">8</cx:pt>
          <cx:pt idx="134016">5</cx:pt>
          <cx:pt idx="134017">12</cx:pt>
          <cx:pt idx="134018">13</cx:pt>
          <cx:pt idx="134019">15</cx:pt>
          <cx:pt idx="134020">86</cx:pt>
          <cx:pt idx="134021">146</cx:pt>
          <cx:pt idx="134022">158</cx:pt>
          <cx:pt idx="134023">183</cx:pt>
          <cx:pt idx="134024">179</cx:pt>
          <cx:pt idx="134025">171</cx:pt>
          <cx:pt idx="134026">138</cx:pt>
          <cx:pt idx="134027">154</cx:pt>
          <cx:pt idx="134028">143</cx:pt>
          <cx:pt idx="134029">164</cx:pt>
          <cx:pt idx="134030">145</cx:pt>
          <cx:pt idx="134031">177</cx:pt>
          <cx:pt idx="134032">152</cx:pt>
          <cx:pt idx="134033">149</cx:pt>
          <cx:pt idx="134034">159</cx:pt>
          <cx:pt idx="134035">141</cx:pt>
          <cx:pt idx="134036">112</cx:pt>
          <cx:pt idx="134037">31</cx:pt>
          <cx:pt idx="134038">19</cx:pt>
          <cx:pt idx="134039">11</cx:pt>
          <cx:pt idx="134040">5</cx:pt>
          <cx:pt idx="134041">6</cx:pt>
          <cx:pt idx="134042">4</cx:pt>
          <cx:pt idx="134043">6</cx:pt>
          <cx:pt idx="134044">73</cx:pt>
          <cx:pt idx="134045">107</cx:pt>
          <cx:pt idx="134046">94</cx:pt>
          <cx:pt idx="134047">122</cx:pt>
          <cx:pt idx="134048">130</cx:pt>
          <cx:pt idx="134049">131</cx:pt>
          <cx:pt idx="134050">122</cx:pt>
          <cx:pt idx="134051">114</cx:pt>
          <cx:pt idx="134052">107</cx:pt>
          <cx:pt idx="134053">100</cx:pt>
          <cx:pt idx="134054">98</cx:pt>
          <cx:pt idx="134055">103</cx:pt>
          <cx:pt idx="134056">81</cx:pt>
          <cx:pt idx="134057">84</cx:pt>
          <cx:pt idx="134058">68</cx:pt>
          <cx:pt idx="134059">60</cx:pt>
          <cx:pt idx="134060">56</cx:pt>
          <cx:pt idx="134061">16</cx:pt>
          <cx:pt idx="134062">5</cx:pt>
          <cx:pt idx="134063">7</cx:pt>
          <cx:pt idx="134064">6</cx:pt>
          <cx:pt idx="134065">8</cx:pt>
          <cx:pt idx="134066">3</cx:pt>
          <cx:pt idx="134067">8</cx:pt>
          <cx:pt idx="134068">54</cx:pt>
          <cx:pt idx="134069">56</cx:pt>
          <cx:pt idx="134070">67</cx:pt>
          <cx:pt idx="134071">91</cx:pt>
          <cx:pt idx="134072">89</cx:pt>
          <cx:pt idx="134073">112</cx:pt>
          <cx:pt idx="134074">111</cx:pt>
          <cx:pt idx="134075">147</cx:pt>
          <cx:pt idx="134076">120</cx:pt>
          <cx:pt idx="134077">133</cx:pt>
          <cx:pt idx="134078">121</cx:pt>
          <cx:pt idx="134079">154</cx:pt>
          <cx:pt idx="134080">135</cx:pt>
          <cx:pt idx="134081">144</cx:pt>
          <cx:pt idx="134082">127</cx:pt>
          <cx:pt idx="134083">125</cx:pt>
          <cx:pt idx="134084">90</cx:pt>
          <cx:pt idx="134085">21</cx:pt>
          <cx:pt idx="134086">11</cx:pt>
          <cx:pt idx="134087">12</cx:pt>
          <cx:pt idx="134088">6</cx:pt>
          <cx:pt idx="134089">5</cx:pt>
          <cx:pt idx="134090">5</cx:pt>
          <cx:pt idx="134091">10</cx:pt>
          <cx:pt idx="134092">75</cx:pt>
          <cx:pt idx="134093">147</cx:pt>
          <cx:pt idx="134094">170</cx:pt>
          <cx:pt idx="134095">200</cx:pt>
          <cx:pt idx="134096">187</cx:pt>
          <cx:pt idx="134097">169</cx:pt>
          <cx:pt idx="134098">140</cx:pt>
          <cx:pt idx="134099">155</cx:pt>
          <cx:pt idx="134100">125</cx:pt>
          <cx:pt idx="134101">162</cx:pt>
          <cx:pt idx="134102">153</cx:pt>
          <cx:pt idx="134103">172</cx:pt>
          <cx:pt idx="134104">147</cx:pt>
          <cx:pt idx="134105">151</cx:pt>
          <cx:pt idx="134106">147</cx:pt>
          <cx:pt idx="134107">134</cx:pt>
          <cx:pt idx="134108">102</cx:pt>
          <cx:pt idx="134109">28</cx:pt>
          <cx:pt idx="134110">16</cx:pt>
          <cx:pt idx="134111">9</cx:pt>
          <cx:pt idx="134112">7</cx:pt>
          <cx:pt idx="134113">10</cx:pt>
          <cx:pt idx="134114">7</cx:pt>
          <cx:pt idx="134115">16</cx:pt>
          <cx:pt idx="134116">93</cx:pt>
          <cx:pt idx="134117">145</cx:pt>
          <cx:pt idx="134118">159</cx:pt>
          <cx:pt idx="134119">171</cx:pt>
          <cx:pt idx="134120">157</cx:pt>
          <cx:pt idx="134121">142</cx:pt>
          <cx:pt idx="134122">124</cx:pt>
          <cx:pt idx="134123">138</cx:pt>
          <cx:pt idx="134124">140</cx:pt>
          <cx:pt idx="134125">162</cx:pt>
          <cx:pt idx="134126">150</cx:pt>
          <cx:pt idx="134127">178</cx:pt>
          <cx:pt idx="134128">149</cx:pt>
          <cx:pt idx="134129">155</cx:pt>
          <cx:pt idx="134130">146</cx:pt>
          <cx:pt idx="134131">139</cx:pt>
          <cx:pt idx="134132">91</cx:pt>
          <cx:pt idx="134133">21</cx:pt>
          <cx:pt idx="134134">15</cx:pt>
          <cx:pt idx="134135">8</cx:pt>
          <cx:pt idx="134136">7</cx:pt>
          <cx:pt idx="134137">12</cx:pt>
          <cx:pt idx="134138">12</cx:pt>
          <cx:pt idx="134139">17</cx:pt>
          <cx:pt idx="134140">95</cx:pt>
          <cx:pt idx="134141">137</cx:pt>
          <cx:pt idx="134142">166</cx:pt>
          <cx:pt idx="134143">190</cx:pt>
          <cx:pt idx="134144">162</cx:pt>
          <cx:pt idx="134145">153</cx:pt>
          <cx:pt idx="134146">147</cx:pt>
          <cx:pt idx="134147">147</cx:pt>
          <cx:pt idx="134148">155</cx:pt>
          <cx:pt idx="134149">186</cx:pt>
          <cx:pt idx="134150">171</cx:pt>
          <cx:pt idx="134151">170</cx:pt>
          <cx:pt idx="134152">157</cx:pt>
          <cx:pt idx="134153">152</cx:pt>
          <cx:pt idx="134154">152</cx:pt>
          <cx:pt idx="134155">153</cx:pt>
          <cx:pt idx="134156">96</cx:pt>
          <cx:pt idx="134157">30</cx:pt>
          <cx:pt idx="134158">17</cx:pt>
          <cx:pt idx="134159">11</cx:pt>
          <cx:pt idx="134160">4</cx:pt>
          <cx:pt idx="134161">12</cx:pt>
          <cx:pt idx="134162">13</cx:pt>
          <cx:pt idx="134163">20</cx:pt>
          <cx:pt idx="134164">86</cx:pt>
          <cx:pt idx="134165">141</cx:pt>
          <cx:pt idx="134166">162</cx:pt>
          <cx:pt idx="134167">182</cx:pt>
          <cx:pt idx="134168">175</cx:pt>
          <cx:pt idx="134169">179</cx:pt>
          <cx:pt idx="134170">161</cx:pt>
          <cx:pt idx="134171">163</cx:pt>
          <cx:pt idx="134172">145</cx:pt>
          <cx:pt idx="134173">169</cx:pt>
          <cx:pt idx="134174">165</cx:pt>
          <cx:pt idx="134175">186</cx:pt>
          <cx:pt idx="134176">157</cx:pt>
          <cx:pt idx="134177">151</cx:pt>
          <cx:pt idx="134178">147</cx:pt>
          <cx:pt idx="134179">135</cx:pt>
          <cx:pt idx="134180">100</cx:pt>
          <cx:pt idx="134181">24</cx:pt>
          <cx:pt idx="134182">19</cx:pt>
          <cx:pt idx="134183">11</cx:pt>
          <cx:pt idx="134184">4</cx:pt>
          <cx:pt idx="134185">10</cx:pt>
          <cx:pt idx="134186">11</cx:pt>
          <cx:pt idx="134187">16</cx:pt>
          <cx:pt idx="134188">85</cx:pt>
          <cx:pt idx="134189">123</cx:pt>
          <cx:pt idx="134190">151</cx:pt>
          <cx:pt idx="134191">181</cx:pt>
          <cx:pt idx="134192">188</cx:pt>
          <cx:pt idx="134193">159</cx:pt>
          <cx:pt idx="134194">140</cx:pt>
          <cx:pt idx="134195">153</cx:pt>
          <cx:pt idx="134196">139</cx:pt>
          <cx:pt idx="134197">169</cx:pt>
          <cx:pt idx="134198">164</cx:pt>
          <cx:pt idx="134199">185</cx:pt>
          <cx:pt idx="134200">169</cx:pt>
          <cx:pt idx="134201">159</cx:pt>
          <cx:pt idx="134202">150</cx:pt>
          <cx:pt idx="134203">142</cx:pt>
          <cx:pt idx="134204">108</cx:pt>
          <cx:pt idx="134205">30</cx:pt>
          <cx:pt idx="134206">17</cx:pt>
          <cx:pt idx="134207">4</cx:pt>
          <cx:pt idx="134208">4</cx:pt>
          <cx:pt idx="134209">7</cx:pt>
          <cx:pt idx="134210">7</cx:pt>
          <cx:pt idx="134211">8</cx:pt>
          <cx:pt idx="134212">76</cx:pt>
          <cx:pt idx="134213">102</cx:pt>
          <cx:pt idx="134214">94</cx:pt>
          <cx:pt idx="134215">124</cx:pt>
          <cx:pt idx="134216">120</cx:pt>
          <cx:pt idx="134217">140</cx:pt>
          <cx:pt idx="134218">113</cx:pt>
          <cx:pt idx="134219">130</cx:pt>
          <cx:pt idx="134220">101</cx:pt>
          <cx:pt idx="134221">103</cx:pt>
          <cx:pt idx="134222">90</cx:pt>
          <cx:pt idx="134223">81</cx:pt>
          <cx:pt idx="134224">73</cx:pt>
          <cx:pt idx="134225">81</cx:pt>
          <cx:pt idx="134226">56</cx:pt>
          <cx:pt idx="134227">66</cx:pt>
          <cx:pt idx="134228">61</cx:pt>
          <cx:pt idx="134229">20</cx:pt>
          <cx:pt idx="134230">10</cx:pt>
          <cx:pt idx="134231">6</cx:pt>
          <cx:pt idx="134232">7</cx:pt>
          <cx:pt idx="134233">7</cx:pt>
          <cx:pt idx="134234">4</cx:pt>
          <cx:pt idx="134235">12</cx:pt>
          <cx:pt idx="134236">56</cx:pt>
          <cx:pt idx="134237">60</cx:pt>
          <cx:pt idx="134238">64</cx:pt>
          <cx:pt idx="134239">97</cx:pt>
          <cx:pt idx="134240">83</cx:pt>
          <cx:pt idx="134241">107</cx:pt>
          <cx:pt idx="134242">100</cx:pt>
          <cx:pt idx="134243">126</cx:pt>
          <cx:pt idx="134244">106</cx:pt>
          <cx:pt idx="134245">136</cx:pt>
          <cx:pt idx="134246">128</cx:pt>
          <cx:pt idx="134247">147</cx:pt>
          <cx:pt idx="134248">141</cx:pt>
          <cx:pt idx="134249">143</cx:pt>
          <cx:pt idx="134250">129</cx:pt>
          <cx:pt idx="134251">126</cx:pt>
          <cx:pt idx="134252">96</cx:pt>
          <cx:pt idx="134253">18</cx:pt>
          <cx:pt idx="134254">11</cx:pt>
          <cx:pt idx="134255">9</cx:pt>
          <cx:pt idx="134256">8</cx:pt>
          <cx:pt idx="134257">9</cx:pt>
          <cx:pt idx="134258">5</cx:pt>
          <cx:pt idx="134259">8</cx:pt>
          <cx:pt idx="134260">71</cx:pt>
          <cx:pt idx="134261">138</cx:pt>
          <cx:pt idx="134262">165</cx:pt>
          <cx:pt idx="134263">202</cx:pt>
          <cx:pt idx="134264">180</cx:pt>
          <cx:pt idx="134265">166</cx:pt>
          <cx:pt idx="134266">134</cx:pt>
          <cx:pt idx="134267">145</cx:pt>
          <cx:pt idx="134268">142</cx:pt>
          <cx:pt idx="134269">160</cx:pt>
          <cx:pt idx="134270">160</cx:pt>
          <cx:pt idx="134271">165</cx:pt>
          <cx:pt idx="134272">157</cx:pt>
          <cx:pt idx="134273">157</cx:pt>
          <cx:pt idx="134274">144</cx:pt>
          <cx:pt idx="134275">142</cx:pt>
          <cx:pt idx="134276">95</cx:pt>
          <cx:pt idx="134277">30</cx:pt>
          <cx:pt idx="134278">14</cx:pt>
          <cx:pt idx="134279">10</cx:pt>
          <cx:pt idx="134280">2</cx:pt>
          <cx:pt idx="134281">13</cx:pt>
          <cx:pt idx="134282">11</cx:pt>
          <cx:pt idx="134283">14</cx:pt>
          <cx:pt idx="134284">77</cx:pt>
          <cx:pt idx="134285">159</cx:pt>
          <cx:pt idx="134286">172</cx:pt>
          <cx:pt idx="134287">195</cx:pt>
          <cx:pt idx="134288">155</cx:pt>
          <cx:pt idx="134289">152</cx:pt>
          <cx:pt idx="134290">132</cx:pt>
          <cx:pt idx="134291">151</cx:pt>
          <cx:pt idx="134292">139</cx:pt>
          <cx:pt idx="134293">180</cx:pt>
          <cx:pt idx="134294">158</cx:pt>
          <cx:pt idx="134295">172</cx:pt>
          <cx:pt idx="134296">172</cx:pt>
          <cx:pt idx="134297">160</cx:pt>
          <cx:pt idx="134298">150</cx:pt>
          <cx:pt idx="134299">152</cx:pt>
          <cx:pt idx="134300">86</cx:pt>
          <cx:pt idx="134301">25</cx:pt>
          <cx:pt idx="134302">21</cx:pt>
          <cx:pt idx="134303">8</cx:pt>
          <cx:pt idx="134304">7</cx:pt>
          <cx:pt idx="134305">11</cx:pt>
          <cx:pt idx="134306">10</cx:pt>
          <cx:pt idx="134307">18</cx:pt>
          <cx:pt idx="134308">73</cx:pt>
          <cx:pt idx="134309">145</cx:pt>
          <cx:pt idx="134310">178</cx:pt>
          <cx:pt idx="134311">208</cx:pt>
          <cx:pt idx="134312">195</cx:pt>
          <cx:pt idx="134313">160</cx:pt>
          <cx:pt idx="134314">134</cx:pt>
          <cx:pt idx="134315">146</cx:pt>
          <cx:pt idx="134316">163</cx:pt>
          <cx:pt idx="134317">182</cx:pt>
          <cx:pt idx="134318">155</cx:pt>
          <cx:pt idx="134319">182</cx:pt>
          <cx:pt idx="134320">159</cx:pt>
          <cx:pt idx="134321">162</cx:pt>
          <cx:pt idx="134322">158</cx:pt>
          <cx:pt idx="134323">147</cx:pt>
          <cx:pt idx="134324">106</cx:pt>
          <cx:pt idx="134325">27</cx:pt>
          <cx:pt idx="134326">19</cx:pt>
          <cx:pt idx="134327">14</cx:pt>
          <cx:pt idx="134328">6</cx:pt>
          <cx:pt idx="134329">14</cx:pt>
          <cx:pt idx="134330">12</cx:pt>
          <cx:pt idx="134331">21</cx:pt>
          <cx:pt idx="134332">92</cx:pt>
          <cx:pt idx="134333">147</cx:pt>
          <cx:pt idx="134334">173</cx:pt>
          <cx:pt idx="134335">179</cx:pt>
          <cx:pt idx="134336">167</cx:pt>
          <cx:pt idx="134337">166</cx:pt>
          <cx:pt idx="134338">139</cx:pt>
          <cx:pt idx="134339">162</cx:pt>
          <cx:pt idx="134340">142</cx:pt>
          <cx:pt idx="134341">168</cx:pt>
          <cx:pt idx="134342">175</cx:pt>
          <cx:pt idx="134343">207</cx:pt>
          <cx:pt idx="134344">156</cx:pt>
          <cx:pt idx="134345">146</cx:pt>
          <cx:pt idx="134346">152</cx:pt>
          <cx:pt idx="134347">143</cx:pt>
          <cx:pt idx="134348">118</cx:pt>
          <cx:pt idx="134349">31</cx:pt>
          <cx:pt idx="134350">11</cx:pt>
          <cx:pt idx="134351">1</cx:pt>
          <cx:pt idx="134352">3</cx:pt>
          <cx:pt idx="134353">5</cx:pt>
          <cx:pt idx="134354">5</cx:pt>
          <cx:pt idx="134355">11</cx:pt>
          <cx:pt idx="134356">67</cx:pt>
          <cx:pt idx="134357">110</cx:pt>
          <cx:pt idx="134358">111</cx:pt>
          <cx:pt idx="134359">135</cx:pt>
          <cx:pt idx="134360">147</cx:pt>
          <cx:pt idx="134361">148</cx:pt>
          <cx:pt idx="134362">116</cx:pt>
          <cx:pt idx="134363">136</cx:pt>
          <cx:pt idx="134364">118</cx:pt>
          <cx:pt idx="134365">118</cx:pt>
          <cx:pt idx="134366">107</cx:pt>
          <cx:pt idx="134367">113</cx:pt>
          <cx:pt idx="134368">101</cx:pt>
          <cx:pt idx="134369">77</cx:pt>
          <cx:pt idx="134370">83</cx:pt>
          <cx:pt idx="134371">85</cx:pt>
          <cx:pt idx="134372">70</cx:pt>
          <cx:pt idx="134373">13</cx:pt>
          <cx:pt idx="134374">6</cx:pt>
          <cx:pt idx="134375">8</cx:pt>
          <cx:pt idx="134376">4</cx:pt>
          <cx:pt idx="134377">3</cx:pt>
          <cx:pt idx="134378">6</cx:pt>
          <cx:pt idx="134379">9</cx:pt>
          <cx:pt idx="134380">72</cx:pt>
          <cx:pt idx="134381">92</cx:pt>
          <cx:pt idx="134382">84</cx:pt>
          <cx:pt idx="134383">116</cx:pt>
          <cx:pt idx="134384">119</cx:pt>
          <cx:pt idx="134385">140</cx:pt>
          <cx:pt idx="134386">104</cx:pt>
          <cx:pt idx="134387">122</cx:pt>
          <cx:pt idx="134388">104</cx:pt>
          <cx:pt idx="134389">115</cx:pt>
          <cx:pt idx="134390">89</cx:pt>
          <cx:pt idx="134391">93</cx:pt>
          <cx:pt idx="134392">80</cx:pt>
          <cx:pt idx="134393">71</cx:pt>
          <cx:pt idx="134394">52</cx:pt>
          <cx:pt idx="134395">60</cx:pt>
          <cx:pt idx="134396">65</cx:pt>
          <cx:pt idx="134397">13</cx:pt>
          <cx:pt idx="134398">8</cx:pt>
          <cx:pt idx="134399">3</cx:pt>
          <cx:pt idx="134400">8</cx:pt>
          <cx:pt idx="134401">2</cx:pt>
          <cx:pt idx="134402">9</cx:pt>
          <cx:pt idx="134403">10</cx:pt>
          <cx:pt idx="134404">65</cx:pt>
          <cx:pt idx="134405">64</cx:pt>
          <cx:pt idx="134406">71</cx:pt>
          <cx:pt idx="134407">92</cx:pt>
          <cx:pt idx="134408">97</cx:pt>
          <cx:pt idx="134409">125</cx:pt>
          <cx:pt idx="134410">114</cx:pt>
          <cx:pt idx="134411">132</cx:pt>
          <cx:pt idx="134412">129</cx:pt>
          <cx:pt idx="134413">138</cx:pt>
          <cx:pt idx="134414">135</cx:pt>
          <cx:pt idx="134415">157</cx:pt>
          <cx:pt idx="134416">150</cx:pt>
          <cx:pt idx="134417">154</cx:pt>
          <cx:pt idx="134418">139</cx:pt>
          <cx:pt idx="134419">140</cx:pt>
          <cx:pt idx="134420">111</cx:pt>
          <cx:pt idx="134421">31</cx:pt>
          <cx:pt idx="134422">14</cx:pt>
          <cx:pt idx="134423">7</cx:pt>
          <cx:pt idx="134424">4</cx:pt>
          <cx:pt idx="134425">6</cx:pt>
          <cx:pt idx="134426">7</cx:pt>
          <cx:pt idx="134427">7</cx:pt>
          <cx:pt idx="134428">78</cx:pt>
          <cx:pt idx="134429">152</cx:pt>
          <cx:pt idx="134430">154</cx:pt>
          <cx:pt idx="134431">210</cx:pt>
          <cx:pt idx="134432">189</cx:pt>
          <cx:pt idx="134433">165</cx:pt>
          <cx:pt idx="134434">153</cx:pt>
          <cx:pt idx="134435">161</cx:pt>
          <cx:pt idx="134436">152</cx:pt>
          <cx:pt idx="134437">163</cx:pt>
          <cx:pt idx="134438">155</cx:pt>
          <cx:pt idx="134439">163</cx:pt>
          <cx:pt idx="134440">160</cx:pt>
          <cx:pt idx="134441">143</cx:pt>
          <cx:pt idx="134442">145</cx:pt>
          <cx:pt idx="134443">143</cx:pt>
          <cx:pt idx="134444">102</cx:pt>
          <cx:pt idx="134445">35</cx:pt>
          <cx:pt idx="134446">17</cx:pt>
          <cx:pt idx="134447">7</cx:pt>
          <cx:pt idx="134448">6</cx:pt>
          <cx:pt idx="134449">11</cx:pt>
          <cx:pt idx="134450">14</cx:pt>
          <cx:pt idx="134451">14</cx:pt>
          <cx:pt idx="134452">84</cx:pt>
          <cx:pt idx="134453">159</cx:pt>
          <cx:pt idx="134454">165</cx:pt>
          <cx:pt idx="134455">199</cx:pt>
          <cx:pt idx="134456">168</cx:pt>
          <cx:pt idx="134457">143</cx:pt>
          <cx:pt idx="134458">120</cx:pt>
          <cx:pt idx="134459">136</cx:pt>
          <cx:pt idx="134460">129</cx:pt>
          <cx:pt idx="134461">156</cx:pt>
          <cx:pt idx="134462">149</cx:pt>
          <cx:pt idx="134463">155</cx:pt>
          <cx:pt idx="134464">160</cx:pt>
          <cx:pt idx="134465">158</cx:pt>
          <cx:pt idx="134466">155</cx:pt>
          <cx:pt idx="134467">146</cx:pt>
          <cx:pt idx="134468">120</cx:pt>
          <cx:pt idx="134469">33</cx:pt>
          <cx:pt idx="134470">15</cx:pt>
          <cx:pt idx="134471">10</cx:pt>
          <cx:pt idx="134472">8</cx:pt>
          <cx:pt idx="134473">14</cx:pt>
          <cx:pt idx="134474">15</cx:pt>
          <cx:pt idx="134475">20</cx:pt>
          <cx:pt idx="134476">85</cx:pt>
          <cx:pt idx="134477">143</cx:pt>
          <cx:pt idx="134478">171</cx:pt>
          <cx:pt idx="134479">199</cx:pt>
          <cx:pt idx="134480">186</cx:pt>
          <cx:pt idx="134481">162</cx:pt>
          <cx:pt idx="134482">146</cx:pt>
          <cx:pt idx="134483">145</cx:pt>
          <cx:pt idx="134484">147</cx:pt>
          <cx:pt idx="134485">177</cx:pt>
          <cx:pt idx="134486">160</cx:pt>
          <cx:pt idx="134487">170</cx:pt>
          <cx:pt idx="134488">170</cx:pt>
          <cx:pt idx="134489">157</cx:pt>
          <cx:pt idx="134490">157</cx:pt>
          <cx:pt idx="134491">134</cx:pt>
          <cx:pt idx="134492">115</cx:pt>
          <cx:pt idx="134493">26</cx:pt>
          <cx:pt idx="134494">12</cx:pt>
          <cx:pt idx="134495">14</cx:pt>
          <cx:pt idx="134496">9</cx:pt>
          <cx:pt idx="134497">12</cx:pt>
          <cx:pt idx="134498">11</cx:pt>
          <cx:pt idx="134499">20</cx:pt>
          <cx:pt idx="134500">89</cx:pt>
          <cx:pt idx="134501">153</cx:pt>
          <cx:pt idx="134502">166</cx:pt>
          <cx:pt idx="134503">185</cx:pt>
          <cx:pt idx="134504">179</cx:pt>
          <cx:pt idx="134505">167</cx:pt>
          <cx:pt idx="134506">139</cx:pt>
          <cx:pt idx="134507">152</cx:pt>
          <cx:pt idx="134508">140</cx:pt>
          <cx:pt idx="134509">158</cx:pt>
          <cx:pt idx="134510">160</cx:pt>
          <cx:pt idx="134511">182</cx:pt>
          <cx:pt idx="134512">167</cx:pt>
          <cx:pt idx="134513">154</cx:pt>
          <cx:pt idx="134514">153</cx:pt>
          <cx:pt idx="134515">150</cx:pt>
          <cx:pt idx="134516">107</cx:pt>
          <cx:pt idx="134517">32</cx:pt>
          <cx:pt idx="134518">19</cx:pt>
          <cx:pt idx="134519">11</cx:pt>
          <cx:pt idx="134520">6</cx:pt>
          <cx:pt idx="134521">10</cx:pt>
          <cx:pt idx="134522">10</cx:pt>
          <cx:pt idx="134523">22</cx:pt>
          <cx:pt idx="134524">93</cx:pt>
          <cx:pt idx="134525">144</cx:pt>
          <cx:pt idx="134526">158</cx:pt>
          <cx:pt idx="134527">201</cx:pt>
          <cx:pt idx="134528">185</cx:pt>
          <cx:pt idx="134529">176</cx:pt>
          <cx:pt idx="134530">152</cx:pt>
          <cx:pt idx="134531">166</cx:pt>
          <cx:pt idx="134532">150</cx:pt>
          <cx:pt idx="134533">165</cx:pt>
          <cx:pt idx="134534">162</cx:pt>
          <cx:pt idx="134535">189</cx:pt>
          <cx:pt idx="134536">170</cx:pt>
          <cx:pt idx="134537">158</cx:pt>
          <cx:pt idx="134538">151</cx:pt>
          <cx:pt idx="134539">136</cx:pt>
          <cx:pt idx="134540">106</cx:pt>
          <cx:pt idx="134541">29</cx:pt>
          <cx:pt idx="134542">10</cx:pt>
          <cx:pt idx="134543">8</cx:pt>
          <cx:pt idx="134544">5</cx:pt>
          <cx:pt idx="134545">3</cx:pt>
          <cx:pt idx="134546">11</cx:pt>
          <cx:pt idx="134547">9</cx:pt>
          <cx:pt idx="134548">68</cx:pt>
          <cx:pt idx="134549">107</cx:pt>
          <cx:pt idx="134550">89</cx:pt>
          <cx:pt idx="134551">122</cx:pt>
          <cx:pt idx="134552">122</cx:pt>
          <cx:pt idx="134553">144</cx:pt>
          <cx:pt idx="134554">129</cx:pt>
          <cx:pt idx="134555">140</cx:pt>
          <cx:pt idx="134556">112</cx:pt>
          <cx:pt idx="134557">132</cx:pt>
          <cx:pt idx="134558">110</cx:pt>
          <cx:pt idx="134559">101</cx:pt>
          <cx:pt idx="134560">74</cx:pt>
          <cx:pt idx="134561">75</cx:pt>
          <cx:pt idx="134562">54</cx:pt>
          <cx:pt idx="134563">65</cx:pt>
          <cx:pt idx="134564">69</cx:pt>
          <cx:pt idx="134565">24</cx:pt>
          <cx:pt idx="134566">10</cx:pt>
          <cx:pt idx="134567">5</cx:pt>
          <cx:pt idx="134568">3</cx:pt>
          <cx:pt idx="134569">4</cx:pt>
          <cx:pt idx="134570">5</cx:pt>
          <cx:pt idx="134571">11</cx:pt>
          <cx:pt idx="134572">58</cx:pt>
          <cx:pt idx="134573">67</cx:pt>
          <cx:pt idx="134574">59</cx:pt>
          <cx:pt idx="134575">86</cx:pt>
          <cx:pt idx="134576">93</cx:pt>
          <cx:pt idx="134577">118</cx:pt>
          <cx:pt idx="134578">104</cx:pt>
          <cx:pt idx="134579">139</cx:pt>
          <cx:pt idx="134580">135</cx:pt>
          <cx:pt idx="134581">137</cx:pt>
          <cx:pt idx="134582">126</cx:pt>
          <cx:pt idx="134583">153</cx:pt>
          <cx:pt idx="134584">152</cx:pt>
          <cx:pt idx="134585">151</cx:pt>
          <cx:pt idx="134586">133</cx:pt>
          <cx:pt idx="134587">137</cx:pt>
          <cx:pt idx="134588">103</cx:pt>
          <cx:pt idx="134589">30</cx:pt>
          <cx:pt idx="134590">13</cx:pt>
          <cx:pt idx="134591">8</cx:pt>
          <cx:pt idx="134592">8</cx:pt>
          <cx:pt idx="134593">6</cx:pt>
          <cx:pt idx="134594">7</cx:pt>
          <cx:pt idx="134595">10</cx:pt>
          <cx:pt idx="134596">88</cx:pt>
          <cx:pt idx="134597">163</cx:pt>
          <cx:pt idx="134598">174</cx:pt>
          <cx:pt idx="134599">200</cx:pt>
          <cx:pt idx="134600">188</cx:pt>
          <cx:pt idx="134601">171</cx:pt>
          <cx:pt idx="134602">144</cx:pt>
          <cx:pt idx="134603">164</cx:pt>
          <cx:pt idx="134604">129</cx:pt>
          <cx:pt idx="134605">154</cx:pt>
          <cx:pt idx="134606">144</cx:pt>
          <cx:pt idx="134607">178</cx:pt>
          <cx:pt idx="134608">169</cx:pt>
          <cx:pt idx="134609">168</cx:pt>
          <cx:pt idx="134610">142</cx:pt>
          <cx:pt idx="134611">139</cx:pt>
          <cx:pt idx="134612">93</cx:pt>
          <cx:pt idx="134613">29</cx:pt>
          <cx:pt idx="134614">14</cx:pt>
          <cx:pt idx="134615">10</cx:pt>
          <cx:pt idx="134616">8</cx:pt>
          <cx:pt idx="134617">13</cx:pt>
          <cx:pt idx="134618">15</cx:pt>
          <cx:pt idx="134619">19</cx:pt>
          <cx:pt idx="134620">92</cx:pt>
          <cx:pt idx="134621">147</cx:pt>
          <cx:pt idx="134622">163</cx:pt>
          <cx:pt idx="134623">188</cx:pt>
          <cx:pt idx="134624">173</cx:pt>
          <cx:pt idx="134625">160</cx:pt>
          <cx:pt idx="134626">133</cx:pt>
          <cx:pt idx="134627">163</cx:pt>
          <cx:pt idx="134628">142</cx:pt>
          <cx:pt idx="134629">146</cx:pt>
          <cx:pt idx="134630">142</cx:pt>
          <cx:pt idx="134631">169</cx:pt>
          <cx:pt idx="134632">174</cx:pt>
          <cx:pt idx="134633">140</cx:pt>
          <cx:pt idx="134634">141</cx:pt>
          <cx:pt idx="134635">156</cx:pt>
          <cx:pt idx="134636">134</cx:pt>
          <cx:pt idx="134637">33</cx:pt>
          <cx:pt idx="134638">19</cx:pt>
          <cx:pt idx="134639">5</cx:pt>
          <cx:pt idx="134640">7</cx:pt>
          <cx:pt idx="134641">13</cx:pt>
          <cx:pt idx="134642">14</cx:pt>
          <cx:pt idx="134643">24</cx:pt>
          <cx:pt idx="134644">97</cx:pt>
          <cx:pt idx="134645">143</cx:pt>
          <cx:pt idx="134646">169</cx:pt>
          <cx:pt idx="134647">197</cx:pt>
          <cx:pt idx="134648">168</cx:pt>
          <cx:pt idx="134649">145</cx:pt>
          <cx:pt idx="134650">137</cx:pt>
          <cx:pt idx="134651">154</cx:pt>
          <cx:pt idx="134652">166</cx:pt>
          <cx:pt idx="134653">181</cx:pt>
          <cx:pt idx="134654">165</cx:pt>
          <cx:pt idx="134655">183</cx:pt>
          <cx:pt idx="134656">173</cx:pt>
          <cx:pt idx="134657">169</cx:pt>
          <cx:pt idx="134658">161</cx:pt>
          <cx:pt idx="134659">146</cx:pt>
          <cx:pt idx="134660">118</cx:pt>
          <cx:pt idx="134661">34</cx:pt>
          <cx:pt idx="134662">12</cx:pt>
          <cx:pt idx="134663">7</cx:pt>
          <cx:pt idx="134664">6</cx:pt>
          <cx:pt idx="134665">12</cx:pt>
          <cx:pt idx="134666">17</cx:pt>
          <cx:pt idx="134667">16</cx:pt>
          <cx:pt idx="134668">80</cx:pt>
          <cx:pt idx="134669">123</cx:pt>
          <cx:pt idx="134670">123</cx:pt>
          <cx:pt idx="134671">149</cx:pt>
          <cx:pt idx="134672">163</cx:pt>
          <cx:pt idx="134673">164</cx:pt>
          <cx:pt idx="134674">127</cx:pt>
          <cx:pt idx="134675">130</cx:pt>
          <cx:pt idx="134676">111</cx:pt>
          <cx:pt idx="134677">131</cx:pt>
          <cx:pt idx="134678">124</cx:pt>
          <cx:pt idx="134679">141</cx:pt>
          <cx:pt idx="134680">96</cx:pt>
          <cx:pt idx="134681">101</cx:pt>
          <cx:pt idx="134682">86</cx:pt>
          <cx:pt idx="134683">96</cx:pt>
          <cx:pt idx="134684">75</cx:pt>
          <cx:pt idx="134685">15</cx:pt>
          <cx:pt idx="134686">10</cx:pt>
          <cx:pt idx="134687">9</cx:pt>
          <cx:pt idx="134688">9</cx:pt>
          <cx:pt idx="134689">14</cx:pt>
          <cx:pt idx="134690">12</cx:pt>
          <cx:pt idx="134691">20</cx:pt>
          <cx:pt idx="134692">81</cx:pt>
          <cx:pt idx="134693">99</cx:pt>
          <cx:pt idx="134694">111</cx:pt>
          <cx:pt idx="134695">127</cx:pt>
          <cx:pt idx="134696">147</cx:pt>
          <cx:pt idx="134697">143</cx:pt>
          <cx:pt idx="134698">127</cx:pt>
          <cx:pt idx="134699">135</cx:pt>
          <cx:pt idx="134700">130</cx:pt>
          <cx:pt idx="134701">141</cx:pt>
          <cx:pt idx="134702">127</cx:pt>
          <cx:pt idx="134703">141</cx:pt>
          <cx:pt idx="134704">127</cx:pt>
          <cx:pt idx="134705">121</cx:pt>
          <cx:pt idx="134706">102</cx:pt>
          <cx:pt idx="134707">100</cx:pt>
          <cx:pt idx="134708">89</cx:pt>
          <cx:pt idx="134709">29</cx:pt>
          <cx:pt idx="134710">11</cx:pt>
          <cx:pt idx="134711">5</cx:pt>
          <cx:pt idx="134712">5</cx:pt>
          <cx:pt idx="134713">3</cx:pt>
          <cx:pt idx="134714">8</cx:pt>
          <cx:pt idx="134715">9</cx:pt>
          <cx:pt idx="134716">79</cx:pt>
          <cx:pt idx="134717">93</cx:pt>
          <cx:pt idx="134718">94</cx:pt>
          <cx:pt idx="134719">124</cx:pt>
          <cx:pt idx="134720">114</cx:pt>
          <cx:pt idx="134721">136</cx:pt>
          <cx:pt idx="134722">134</cx:pt>
          <cx:pt idx="134723">146</cx:pt>
          <cx:pt idx="134724">121</cx:pt>
          <cx:pt idx="134725">109</cx:pt>
          <cx:pt idx="134726">111</cx:pt>
          <cx:pt idx="134727">96</cx:pt>
          <cx:pt idx="134728">76</cx:pt>
          <cx:pt idx="134729">82</cx:pt>
          <cx:pt idx="134730">61</cx:pt>
          <cx:pt idx="134731">69</cx:pt>
          <cx:pt idx="134732">64</cx:pt>
          <cx:pt idx="134733">19</cx:pt>
          <cx:pt idx="134734">7</cx:pt>
          <cx:pt idx="134735">6</cx:pt>
          <cx:pt idx="134736">4</cx:pt>
          <cx:pt idx="134737">5</cx:pt>
          <cx:pt idx="134738">7</cx:pt>
          <cx:pt idx="134739">15</cx:pt>
          <cx:pt idx="134740">67</cx:pt>
          <cx:pt idx="134741">64</cx:pt>
          <cx:pt idx="134742">60</cx:pt>
          <cx:pt idx="134743">95</cx:pt>
          <cx:pt idx="134744">103</cx:pt>
          <cx:pt idx="134745">124</cx:pt>
          <cx:pt idx="134746">117</cx:pt>
          <cx:pt idx="134747">138</cx:pt>
          <cx:pt idx="134748">139</cx:pt>
          <cx:pt idx="134749">148</cx:pt>
          <cx:pt idx="134750">148</cx:pt>
          <cx:pt idx="134751">175</cx:pt>
          <cx:pt idx="134752">167</cx:pt>
          <cx:pt idx="134753">155</cx:pt>
          <cx:pt idx="134754">144</cx:pt>
          <cx:pt idx="134755">131</cx:pt>
          <cx:pt idx="134756">117</cx:pt>
          <cx:pt idx="134757">35</cx:pt>
          <cx:pt idx="134758">7</cx:pt>
          <cx:pt idx="134759">4</cx:pt>
          <cx:pt idx="134760">8</cx:pt>
          <cx:pt idx="134761">10</cx:pt>
          <cx:pt idx="134762">9</cx:pt>
          <cx:pt idx="134763">8</cx:pt>
          <cx:pt idx="134764">90</cx:pt>
          <cx:pt idx="134765">154</cx:pt>
          <cx:pt idx="134766">162</cx:pt>
          <cx:pt idx="134767">207</cx:pt>
          <cx:pt idx="134768">185</cx:pt>
          <cx:pt idx="134769">165</cx:pt>
          <cx:pt idx="134770">146</cx:pt>
          <cx:pt idx="134771">163</cx:pt>
          <cx:pt idx="134772">146</cx:pt>
          <cx:pt idx="134773">167</cx:pt>
          <cx:pt idx="134774">143</cx:pt>
          <cx:pt idx="134775">175</cx:pt>
          <cx:pt idx="134776">160</cx:pt>
          <cx:pt idx="134777">145</cx:pt>
          <cx:pt idx="134778">153</cx:pt>
          <cx:pt idx="134779">140</cx:pt>
          <cx:pt idx="134780">106</cx:pt>
          <cx:pt idx="134781">30</cx:pt>
          <cx:pt idx="134782">9</cx:pt>
          <cx:pt idx="134783">14</cx:pt>
          <cx:pt idx="134784">8</cx:pt>
          <cx:pt idx="134785">13</cx:pt>
          <cx:pt idx="134786">13</cx:pt>
          <cx:pt idx="134787">19</cx:pt>
          <cx:pt idx="134788">94</cx:pt>
          <cx:pt idx="134789">158</cx:pt>
          <cx:pt idx="134790">172</cx:pt>
          <cx:pt idx="134791">178</cx:pt>
          <cx:pt idx="134792">157</cx:pt>
          <cx:pt idx="134793">140</cx:pt>
          <cx:pt idx="134794">130</cx:pt>
          <cx:pt idx="134795">136</cx:pt>
          <cx:pt idx="134796">136</cx:pt>
          <cx:pt idx="134797">172</cx:pt>
          <cx:pt idx="134798">160</cx:pt>
          <cx:pt idx="134799">173</cx:pt>
          <cx:pt idx="134800">160</cx:pt>
          <cx:pt idx="134801">161</cx:pt>
          <cx:pt idx="134802">153</cx:pt>
          <cx:pt idx="134803">134</cx:pt>
          <cx:pt idx="134804">109</cx:pt>
          <cx:pt idx="134805">29</cx:pt>
          <cx:pt idx="134806">20</cx:pt>
          <cx:pt idx="134807">8</cx:pt>
          <cx:pt idx="134808">4</cx:pt>
          <cx:pt idx="134809">10</cx:pt>
          <cx:pt idx="134810">14</cx:pt>
          <cx:pt idx="134811">17</cx:pt>
          <cx:pt idx="134812">103</cx:pt>
          <cx:pt idx="134813">141</cx:pt>
          <cx:pt idx="134814">167</cx:pt>
          <cx:pt idx="134815">194</cx:pt>
          <cx:pt idx="134816">166</cx:pt>
          <cx:pt idx="134817">159</cx:pt>
          <cx:pt idx="134818">139</cx:pt>
          <cx:pt idx="134819">153</cx:pt>
          <cx:pt idx="134820">149</cx:pt>
          <cx:pt idx="134821">178</cx:pt>
          <cx:pt idx="134822">172</cx:pt>
          <cx:pt idx="134823">189</cx:pt>
          <cx:pt idx="134824">176</cx:pt>
          <cx:pt idx="134825">165</cx:pt>
          <cx:pt idx="134826">146</cx:pt>
          <cx:pt idx="134827">146</cx:pt>
          <cx:pt idx="134828">105</cx:pt>
          <cx:pt idx="134829">36</cx:pt>
          <cx:pt idx="134830">15</cx:pt>
          <cx:pt idx="134831">7</cx:pt>
          <cx:pt idx="134832">7</cx:pt>
          <cx:pt idx="134833">16</cx:pt>
          <cx:pt idx="134834">12</cx:pt>
          <cx:pt idx="134835">22</cx:pt>
          <cx:pt idx="134836">101</cx:pt>
          <cx:pt idx="134837">153</cx:pt>
          <cx:pt idx="134838">171</cx:pt>
          <cx:pt idx="134839">189</cx:pt>
          <cx:pt idx="134840">176</cx:pt>
          <cx:pt idx="134841">174</cx:pt>
          <cx:pt idx="134842">151</cx:pt>
          <cx:pt idx="134843">165</cx:pt>
          <cx:pt idx="134844">164</cx:pt>
          <cx:pt idx="134845">195</cx:pt>
          <cx:pt idx="134846">172</cx:pt>
          <cx:pt idx="134847">182</cx:pt>
          <cx:pt idx="134848">164</cx:pt>
          <cx:pt idx="134849">151</cx:pt>
          <cx:pt idx="134850">152</cx:pt>
          <cx:pt idx="134851">148</cx:pt>
          <cx:pt idx="134852">114</cx:pt>
          <cx:pt idx="134853">27</cx:pt>
          <cx:pt idx="134854">18</cx:pt>
          <cx:pt idx="134855">11</cx:pt>
          <cx:pt idx="134856">5</cx:pt>
          <cx:pt idx="134857">12</cx:pt>
          <cx:pt idx="134858">13</cx:pt>
          <cx:pt idx="134859">24</cx:pt>
          <cx:pt idx="134860">94</cx:pt>
          <cx:pt idx="134861">139</cx:pt>
          <cx:pt idx="134862">164</cx:pt>
          <cx:pt idx="134863">191</cx:pt>
          <cx:pt idx="134864">183</cx:pt>
          <cx:pt idx="134865">186</cx:pt>
          <cx:pt idx="134866">165</cx:pt>
          <cx:pt idx="134867">165</cx:pt>
          <cx:pt idx="134868">156</cx:pt>
          <cx:pt idx="134869">195</cx:pt>
          <cx:pt idx="134870">168</cx:pt>
          <cx:pt idx="134871">192</cx:pt>
          <cx:pt idx="134872">181</cx:pt>
          <cx:pt idx="134873">148</cx:pt>
          <cx:pt idx="134874">151</cx:pt>
          <cx:pt idx="134875">144</cx:pt>
          <cx:pt idx="134876">117</cx:pt>
          <cx:pt idx="134877">38</cx:pt>
          <cx:pt idx="134878">11</cx:pt>
          <cx:pt idx="134879">6</cx:pt>
          <cx:pt idx="134880">5</cx:pt>
          <cx:pt idx="134881">6</cx:pt>
          <cx:pt idx="134882">11</cx:pt>
          <cx:pt idx="134883">15</cx:pt>
          <cx:pt idx="134884">84</cx:pt>
          <cx:pt idx="134885">103</cx:pt>
          <cx:pt idx="134886">101</cx:pt>
          <cx:pt idx="134887">126</cx:pt>
          <cx:pt idx="134888">140</cx:pt>
          <cx:pt idx="134889">155</cx:pt>
          <cx:pt idx="134890">130</cx:pt>
          <cx:pt idx="134891">156</cx:pt>
          <cx:pt idx="134892">114</cx:pt>
          <cx:pt idx="134893">124</cx:pt>
          <cx:pt idx="134894">106</cx:pt>
          <cx:pt idx="134895">102</cx:pt>
          <cx:pt idx="134896">88</cx:pt>
          <cx:pt idx="134897">85</cx:pt>
          <cx:pt idx="134898">59</cx:pt>
          <cx:pt idx="134899">60</cx:pt>
          <cx:pt idx="134900">68</cx:pt>
          <cx:pt idx="134901">16</cx:pt>
          <cx:pt idx="134902">14</cx:pt>
          <cx:pt idx="134903">7</cx:pt>
          <cx:pt idx="134904">5</cx:pt>
          <cx:pt idx="134905">4</cx:pt>
          <cx:pt idx="134906">7</cx:pt>
          <cx:pt idx="134907">11</cx:pt>
          <cx:pt idx="134908">63</cx:pt>
          <cx:pt idx="134909">54</cx:pt>
          <cx:pt idx="134910">61</cx:pt>
          <cx:pt idx="134911">95</cx:pt>
          <cx:pt idx="134912">94</cx:pt>
          <cx:pt idx="134913">110</cx:pt>
          <cx:pt idx="134914">111</cx:pt>
          <cx:pt idx="134915">130</cx:pt>
          <cx:pt idx="134916">123</cx:pt>
          <cx:pt idx="134917">123</cx:pt>
          <cx:pt idx="134918">125</cx:pt>
          <cx:pt idx="134919">147</cx:pt>
          <cx:pt idx="134920">136</cx:pt>
          <cx:pt idx="134921">124</cx:pt>
          <cx:pt idx="134922">113</cx:pt>
          <cx:pt idx="134923">106</cx:pt>
          <cx:pt idx="134924">81</cx:pt>
          <cx:pt idx="134925">23</cx:pt>
          <cx:pt idx="134926">9</cx:pt>
          <cx:pt idx="134927">6</cx:pt>
          <cx:pt idx="134928">4</cx:pt>
          <cx:pt idx="134929">6</cx:pt>
          <cx:pt idx="134930">4</cx:pt>
          <cx:pt idx="134931">10</cx:pt>
          <cx:pt idx="134932">61</cx:pt>
          <cx:pt idx="134933">69</cx:pt>
          <cx:pt idx="134934">83</cx:pt>
          <cx:pt idx="134935">114</cx:pt>
          <cx:pt idx="134936">131</cx:pt>
          <cx:pt idx="134937">135</cx:pt>
          <cx:pt idx="134938">119</cx:pt>
          <cx:pt idx="134939">127</cx:pt>
          <cx:pt idx="134940">126</cx:pt>
          <cx:pt idx="134941">150</cx:pt>
          <cx:pt idx="134942">146</cx:pt>
          <cx:pt idx="134943">153</cx:pt>
          <cx:pt idx="134944">149</cx:pt>
          <cx:pt idx="134945">137</cx:pt>
          <cx:pt idx="134946">135</cx:pt>
          <cx:pt idx="134947">133</cx:pt>
          <cx:pt idx="134948">95</cx:pt>
          <cx:pt idx="134949">24</cx:pt>
          <cx:pt idx="134950">10</cx:pt>
          <cx:pt idx="134951">10</cx:pt>
          <cx:pt idx="134952">3</cx:pt>
          <cx:pt idx="134953">12</cx:pt>
          <cx:pt idx="134954">12</cx:pt>
          <cx:pt idx="134955">18</cx:pt>
          <cx:pt idx="134956">87</cx:pt>
          <cx:pt idx="134957">146</cx:pt>
          <cx:pt idx="134958">163</cx:pt>
          <cx:pt idx="134959">194</cx:pt>
          <cx:pt idx="134960">168</cx:pt>
          <cx:pt idx="134961">148</cx:pt>
          <cx:pt idx="134962">151</cx:pt>
          <cx:pt idx="134963">157</cx:pt>
          <cx:pt idx="134964">143</cx:pt>
          <cx:pt idx="134965">181</cx:pt>
          <cx:pt idx="134966">157</cx:pt>
          <cx:pt idx="134967">192</cx:pt>
          <cx:pt idx="134968">162</cx:pt>
          <cx:pt idx="134969">153</cx:pt>
          <cx:pt idx="134970">136</cx:pt>
          <cx:pt idx="134971">132</cx:pt>
          <cx:pt idx="134972">97</cx:pt>
          <cx:pt idx="134973">27</cx:pt>
          <cx:pt idx="134974">16</cx:pt>
          <cx:pt idx="134975">11</cx:pt>
          <cx:pt idx="134976">5</cx:pt>
          <cx:pt idx="134977">11</cx:pt>
          <cx:pt idx="134978">12</cx:pt>
          <cx:pt idx="134979">21</cx:pt>
          <cx:pt idx="134980">100</cx:pt>
          <cx:pt idx="134981">132</cx:pt>
          <cx:pt idx="134982">167</cx:pt>
          <cx:pt idx="134983">193</cx:pt>
          <cx:pt idx="134984">173</cx:pt>
          <cx:pt idx="134985">158</cx:pt>
          <cx:pt idx="134986">159</cx:pt>
          <cx:pt idx="134987">149</cx:pt>
          <cx:pt idx="134988">147</cx:pt>
          <cx:pt idx="134989">179</cx:pt>
          <cx:pt idx="134990">160</cx:pt>
          <cx:pt idx="134991">177</cx:pt>
          <cx:pt idx="134992">176</cx:pt>
          <cx:pt idx="134993">169</cx:pt>
          <cx:pt idx="134994">165</cx:pt>
          <cx:pt idx="134995">133</cx:pt>
          <cx:pt idx="134996">101</cx:pt>
          <cx:pt idx="134997">31</cx:pt>
          <cx:pt idx="134998">18</cx:pt>
          <cx:pt idx="134999">13</cx:pt>
          <cx:pt idx="135000">7</cx:pt>
          <cx:pt idx="135001">13</cx:pt>
          <cx:pt idx="135002">14</cx:pt>
          <cx:pt idx="135003">18</cx:pt>
          <cx:pt idx="135004">96</cx:pt>
          <cx:pt idx="135005">147</cx:pt>
          <cx:pt idx="135006">171</cx:pt>
          <cx:pt idx="135007">196</cx:pt>
          <cx:pt idx="135008">189</cx:pt>
          <cx:pt idx="135009">180</cx:pt>
          <cx:pt idx="135010">156</cx:pt>
          <cx:pt idx="135011">164</cx:pt>
          <cx:pt idx="135012">149</cx:pt>
          <cx:pt idx="135013">166</cx:pt>
          <cx:pt idx="135014">173</cx:pt>
          <cx:pt idx="135015">180</cx:pt>
          <cx:pt idx="135016">166</cx:pt>
          <cx:pt idx="135017">152</cx:pt>
          <cx:pt idx="135018">146</cx:pt>
          <cx:pt idx="135019">147</cx:pt>
          <cx:pt idx="135020">122</cx:pt>
          <cx:pt idx="135021">34</cx:pt>
          <cx:pt idx="135022">19</cx:pt>
          <cx:pt idx="135023">13</cx:pt>
          <cx:pt idx="135024">5</cx:pt>
          <cx:pt idx="135025">14</cx:pt>
          <cx:pt idx="135026">13</cx:pt>
          <cx:pt idx="135027">23</cx:pt>
          <cx:pt idx="135028">86</cx:pt>
          <cx:pt idx="135029">137</cx:pt>
          <cx:pt idx="135030">165</cx:pt>
          <cx:pt idx="135031">202</cx:pt>
          <cx:pt idx="135032">181</cx:pt>
          <cx:pt idx="135033">166</cx:pt>
          <cx:pt idx="135034">147</cx:pt>
          <cx:pt idx="135035">158</cx:pt>
          <cx:pt idx="135036">163</cx:pt>
          <cx:pt idx="135037">161</cx:pt>
          <cx:pt idx="135038">166</cx:pt>
          <cx:pt idx="135039">172</cx:pt>
          <cx:pt idx="135040">175</cx:pt>
          <cx:pt idx="135041">161</cx:pt>
          <cx:pt idx="135042">161</cx:pt>
          <cx:pt idx="135043">149</cx:pt>
          <cx:pt idx="135044">107</cx:pt>
          <cx:pt idx="135045">42</cx:pt>
          <cx:pt idx="135046">18</cx:pt>
          <cx:pt idx="135047">8</cx:pt>
          <cx:pt idx="135048">6</cx:pt>
          <cx:pt idx="135049">7</cx:pt>
          <cx:pt idx="135050">15</cx:pt>
          <cx:pt idx="135051">13</cx:pt>
          <cx:pt idx="135052">86</cx:pt>
          <cx:pt idx="135053">106</cx:pt>
          <cx:pt idx="135054">95</cx:pt>
          <cx:pt idx="135055">123</cx:pt>
          <cx:pt idx="135056">122</cx:pt>
          <cx:pt idx="135057">126</cx:pt>
          <cx:pt idx="135058">121</cx:pt>
          <cx:pt idx="135059">130</cx:pt>
          <cx:pt idx="135060">111</cx:pt>
          <cx:pt idx="135061">111</cx:pt>
          <cx:pt idx="135062">102</cx:pt>
          <cx:pt idx="135063">102</cx:pt>
          <cx:pt idx="135064">89</cx:pt>
          <cx:pt idx="135065">79</cx:pt>
          <cx:pt idx="135066">60</cx:pt>
          <cx:pt idx="135067">66</cx:pt>
          <cx:pt idx="135068">71</cx:pt>
          <cx:pt idx="135069">20</cx:pt>
          <cx:pt idx="135070">11</cx:pt>
          <cx:pt idx="135071">6</cx:pt>
          <cx:pt idx="135072">2</cx:pt>
          <cx:pt idx="135073">3</cx:pt>
          <cx:pt idx="135074">9</cx:pt>
          <cx:pt idx="135075">11</cx:pt>
          <cx:pt idx="135076">63</cx:pt>
          <cx:pt idx="135077">67</cx:pt>
          <cx:pt idx="135078">65</cx:pt>
          <cx:pt idx="135079">97</cx:pt>
          <cx:pt idx="135080">103</cx:pt>
          <cx:pt idx="135081">119</cx:pt>
          <cx:pt idx="135082">120</cx:pt>
          <cx:pt idx="135083">150</cx:pt>
          <cx:pt idx="135084">143</cx:pt>
          <cx:pt idx="135085">145</cx:pt>
          <cx:pt idx="135086">143</cx:pt>
          <cx:pt idx="135087">178</cx:pt>
          <cx:pt idx="135088">165</cx:pt>
          <cx:pt idx="135089">148</cx:pt>
          <cx:pt idx="135090">131</cx:pt>
          <cx:pt idx="135091">139</cx:pt>
          <cx:pt idx="135092">112</cx:pt>
          <cx:pt idx="135093">22</cx:pt>
          <cx:pt idx="135094">14</cx:pt>
          <cx:pt idx="135095">7</cx:pt>
          <cx:pt idx="135096">4</cx:pt>
          <cx:pt idx="135097">10</cx:pt>
          <cx:pt idx="135098">8</cx:pt>
          <cx:pt idx="135099">14</cx:pt>
          <cx:pt idx="135100">94</cx:pt>
          <cx:pt idx="135101">143</cx:pt>
          <cx:pt idx="135102">163</cx:pt>
          <cx:pt idx="135103">206</cx:pt>
          <cx:pt idx="135104">178</cx:pt>
          <cx:pt idx="135105">162</cx:pt>
          <cx:pt idx="135106">152</cx:pt>
          <cx:pt idx="135107">147</cx:pt>
          <cx:pt idx="135108">152</cx:pt>
          <cx:pt idx="135109">182</cx:pt>
          <cx:pt idx="135110">154</cx:pt>
          <cx:pt idx="135111">178</cx:pt>
          <cx:pt idx="135112">158</cx:pt>
          <cx:pt idx="135113">147</cx:pt>
          <cx:pt idx="135114">136</cx:pt>
          <cx:pt idx="135115">130</cx:pt>
          <cx:pt idx="135116">107</cx:pt>
          <cx:pt idx="135117">29</cx:pt>
          <cx:pt idx="135118">15</cx:pt>
          <cx:pt idx="135119">11</cx:pt>
          <cx:pt idx="135120">10</cx:pt>
          <cx:pt idx="135121">9</cx:pt>
          <cx:pt idx="135122">18</cx:pt>
          <cx:pt idx="135123">17</cx:pt>
          <cx:pt idx="135124">85</cx:pt>
          <cx:pt idx="135125">142</cx:pt>
          <cx:pt idx="135126">177</cx:pt>
          <cx:pt idx="135127">190</cx:pt>
          <cx:pt idx="135128">156</cx:pt>
          <cx:pt idx="135129">161</cx:pt>
          <cx:pt idx="135130">149</cx:pt>
          <cx:pt idx="135131">152</cx:pt>
          <cx:pt idx="135132">143</cx:pt>
          <cx:pt idx="135133">173</cx:pt>
          <cx:pt idx="135134">152</cx:pt>
          <cx:pt idx="135135">190</cx:pt>
          <cx:pt idx="135136">159</cx:pt>
          <cx:pt idx="135137">153</cx:pt>
          <cx:pt idx="135138">130</cx:pt>
          <cx:pt idx="135139">144</cx:pt>
          <cx:pt idx="135140">109</cx:pt>
          <cx:pt idx="135141">27</cx:pt>
          <cx:pt idx="135142">16</cx:pt>
          <cx:pt idx="135143">7</cx:pt>
          <cx:pt idx="135144">3</cx:pt>
          <cx:pt idx="135145">11</cx:pt>
          <cx:pt idx="135146">13</cx:pt>
          <cx:pt idx="135147">25</cx:pt>
          <cx:pt idx="135148">98</cx:pt>
          <cx:pt idx="135149">132</cx:pt>
          <cx:pt idx="135150">158</cx:pt>
          <cx:pt idx="135151">193</cx:pt>
          <cx:pt idx="135152">172</cx:pt>
          <cx:pt idx="135153">154</cx:pt>
          <cx:pt idx="135154">144</cx:pt>
          <cx:pt idx="135155">158</cx:pt>
          <cx:pt idx="135156">159</cx:pt>
          <cx:pt idx="135157">184</cx:pt>
          <cx:pt idx="135158">177</cx:pt>
          <cx:pt idx="135159">197</cx:pt>
          <cx:pt idx="135160">166</cx:pt>
          <cx:pt idx="135161">161</cx:pt>
          <cx:pt idx="135162">153</cx:pt>
          <cx:pt idx="135163">156</cx:pt>
          <cx:pt idx="135164">106</cx:pt>
          <cx:pt idx="135165">34</cx:pt>
          <cx:pt idx="135166">19</cx:pt>
          <cx:pt idx="135167">14</cx:pt>
          <cx:pt idx="135168">8</cx:pt>
          <cx:pt idx="135169">12</cx:pt>
          <cx:pt idx="135170">19</cx:pt>
          <cx:pt idx="135171">26</cx:pt>
          <cx:pt idx="135172">85</cx:pt>
          <cx:pt idx="135173">116</cx:pt>
          <cx:pt idx="135174">124</cx:pt>
          <cx:pt idx="135175">153</cx:pt>
          <cx:pt idx="135176">161</cx:pt>
          <cx:pt idx="135177">177</cx:pt>
          <cx:pt idx="135178">146</cx:pt>
          <cx:pt idx="135179">169</cx:pt>
          <cx:pt idx="135180">141</cx:pt>
          <cx:pt idx="135181">159</cx:pt>
          <cx:pt idx="135182">153</cx:pt>
          <cx:pt idx="135183">156</cx:pt>
          <cx:pt idx="135184">135</cx:pt>
          <cx:pt idx="135185">129</cx:pt>
          <cx:pt idx="135186">126</cx:pt>
          <cx:pt idx="135187">130</cx:pt>
          <cx:pt idx="135188">105</cx:pt>
          <cx:pt idx="135189">31</cx:pt>
          <cx:pt idx="135190">18</cx:pt>
          <cx:pt idx="135191">10</cx:pt>
          <cx:pt idx="135192">8</cx:pt>
          <cx:pt idx="135193">12</cx:pt>
          <cx:pt idx="135194">16</cx:pt>
          <cx:pt idx="135195">22</cx:pt>
          <cx:pt idx="135196">84</cx:pt>
          <cx:pt idx="135197">120</cx:pt>
          <cx:pt idx="135198">125</cx:pt>
          <cx:pt idx="135199">170</cx:pt>
          <cx:pt idx="135200">181</cx:pt>
          <cx:pt idx="135201">188</cx:pt>
          <cx:pt idx="135202">166</cx:pt>
          <cx:pt idx="135203">169</cx:pt>
          <cx:pt idx="135204">158</cx:pt>
          <cx:pt idx="135205">173</cx:pt>
          <cx:pt idx="135206">174</cx:pt>
          <cx:pt idx="135207">177</cx:pt>
          <cx:pt idx="135208">149</cx:pt>
          <cx:pt idx="135209">144</cx:pt>
          <cx:pt idx="135210">126</cx:pt>
          <cx:pt idx="135211">120</cx:pt>
          <cx:pt idx="135212">103</cx:pt>
          <cx:pt idx="135213">54</cx:pt>
          <cx:pt idx="135214">15</cx:pt>
          <cx:pt idx="135215">8</cx:pt>
          <cx:pt idx="135216">5</cx:pt>
          <cx:pt idx="135217">6</cx:pt>
          <cx:pt idx="135218">9</cx:pt>
          <cx:pt idx="135219">16</cx:pt>
          <cx:pt idx="135220">83</cx:pt>
          <cx:pt idx="135221">114</cx:pt>
          <cx:pt idx="135222">110</cx:pt>
          <cx:pt idx="135223">138</cx:pt>
          <cx:pt idx="135224">140</cx:pt>
          <cx:pt idx="135225">161</cx:pt>
          <cx:pt idx="135226">163</cx:pt>
          <cx:pt idx="135227">183</cx:pt>
          <cx:pt idx="135228">159</cx:pt>
          <cx:pt idx="135229">151</cx:pt>
          <cx:pt idx="135230">140</cx:pt>
          <cx:pt idx="135231">127</cx:pt>
          <cx:pt idx="135232">101</cx:pt>
          <cx:pt idx="135233">84</cx:pt>
          <cx:pt idx="135234">63</cx:pt>
          <cx:pt idx="135235">65</cx:pt>
          <cx:pt idx="135236">77</cx:pt>
          <cx:pt idx="135237">38</cx:pt>
          <cx:pt idx="135238">16</cx:pt>
          <cx:pt idx="135239">24</cx:pt>
          <cx:pt idx="135240">29</cx:pt>
          <cx:pt idx="135241">23</cx:pt>
          <cx:pt idx="135242">31</cx:pt>
          <cx:pt idx="135243">40</cx:pt>
          <cx:pt idx="135244">80</cx:pt>
          <cx:pt idx="135245">83</cx:pt>
          <cx:pt idx="135246">87</cx:pt>
          <cx:pt idx="135247">130</cx:pt>
          <cx:pt idx="135248">140</cx:pt>
          <cx:pt idx="135249">143</cx:pt>
          <cx:pt idx="135250">143</cx:pt>
          <cx:pt idx="135251">178</cx:pt>
          <cx:pt idx="135252">174</cx:pt>
          <cx:pt idx="135253">192</cx:pt>
          <cx:pt idx="135254">171</cx:pt>
          <cx:pt idx="135255">189</cx:pt>
          <cx:pt idx="135256">167</cx:pt>
          <cx:pt idx="135257">152</cx:pt>
          <cx:pt idx="135258">145</cx:pt>
          <cx:pt idx="135259">133</cx:pt>
          <cx:pt idx="135260">127</cx:pt>
          <cx:pt idx="135261">45</cx:pt>
          <cx:pt idx="135262">14</cx:pt>
          <cx:pt idx="135263">10</cx:pt>
          <cx:pt idx="135264">7</cx:pt>
          <cx:pt idx="135265">6</cx:pt>
          <cx:pt idx="135266">7</cx:pt>
          <cx:pt idx="135267">16</cx:pt>
          <cx:pt idx="135268">92</cx:pt>
          <cx:pt idx="135269">148</cx:pt>
          <cx:pt idx="135270">164</cx:pt>
          <cx:pt idx="135271">207</cx:pt>
          <cx:pt idx="135272">196</cx:pt>
          <cx:pt idx="135273">190</cx:pt>
          <cx:pt idx="135274">186</cx:pt>
          <cx:pt idx="135275">173</cx:pt>
          <cx:pt idx="135276">158</cx:pt>
          <cx:pt idx="135277">152</cx:pt>
          <cx:pt idx="135278">150</cx:pt>
          <cx:pt idx="135279">178</cx:pt>
          <cx:pt idx="135280">178</cx:pt>
          <cx:pt idx="135281">148</cx:pt>
          <cx:pt idx="135282">133</cx:pt>
          <cx:pt idx="135283">137</cx:pt>
          <cx:pt idx="135284">105</cx:pt>
          <cx:pt idx="135285">39</cx:pt>
          <cx:pt idx="135286">16</cx:pt>
          <cx:pt idx="135287">14</cx:pt>
          <cx:pt idx="135288">8</cx:pt>
          <cx:pt idx="135289">12</cx:pt>
          <cx:pt idx="135290">15</cx:pt>
          <cx:pt idx="135291">22</cx:pt>
          <cx:pt idx="135292">90</cx:pt>
          <cx:pt idx="135293">160</cx:pt>
          <cx:pt idx="135294">184</cx:pt>
          <cx:pt idx="135295">204</cx:pt>
          <cx:pt idx="135296">176</cx:pt>
          <cx:pt idx="135297">164</cx:pt>
          <cx:pt idx="135298">145</cx:pt>
          <cx:pt idx="135299">155</cx:pt>
          <cx:pt idx="135300">157</cx:pt>
          <cx:pt idx="135301">179</cx:pt>
          <cx:pt idx="135302">179</cx:pt>
          <cx:pt idx="135303">209</cx:pt>
          <cx:pt idx="135304">183</cx:pt>
          <cx:pt idx="135305">173</cx:pt>
          <cx:pt idx="135306">154</cx:pt>
          <cx:pt idx="135307">154</cx:pt>
          <cx:pt idx="135308">103</cx:pt>
          <cx:pt idx="135309">24</cx:pt>
          <cx:pt idx="135310">20</cx:pt>
          <cx:pt idx="135311">10</cx:pt>
          <cx:pt idx="135312">9</cx:pt>
          <cx:pt idx="135313">11</cx:pt>
          <cx:pt idx="135314">14</cx:pt>
          <cx:pt idx="135315">25</cx:pt>
          <cx:pt idx="135316">105</cx:pt>
          <cx:pt idx="135317">157</cx:pt>
          <cx:pt idx="135318">173</cx:pt>
          <cx:pt idx="135319">199</cx:pt>
          <cx:pt idx="135320">183</cx:pt>
          <cx:pt idx="135321">183</cx:pt>
          <cx:pt idx="135322">159</cx:pt>
          <cx:pt idx="135323">161</cx:pt>
          <cx:pt idx="135324">146</cx:pt>
          <cx:pt idx="135325">168</cx:pt>
          <cx:pt idx="135326">148</cx:pt>
          <cx:pt idx="135327">161</cx:pt>
          <cx:pt idx="135328">155</cx:pt>
          <cx:pt idx="135329">155</cx:pt>
          <cx:pt idx="135330">154</cx:pt>
          <cx:pt idx="135331">148</cx:pt>
          <cx:pt idx="135332">102</cx:pt>
          <cx:pt idx="135333">35</cx:pt>
          <cx:pt idx="135334">19</cx:pt>
          <cx:pt idx="135335">13</cx:pt>
          <cx:pt idx="135336">6</cx:pt>
          <cx:pt idx="135337">11</cx:pt>
          <cx:pt idx="135338">15</cx:pt>
          <cx:pt idx="135339">26</cx:pt>
          <cx:pt idx="135340">104</cx:pt>
          <cx:pt idx="135341">144</cx:pt>
          <cx:pt idx="135342">172</cx:pt>
          <cx:pt idx="135343">200</cx:pt>
          <cx:pt idx="135344">176</cx:pt>
          <cx:pt idx="135345">179</cx:pt>
          <cx:pt idx="135346">155</cx:pt>
          <cx:pt idx="135347">162</cx:pt>
          <cx:pt idx="135348">138</cx:pt>
          <cx:pt idx="135349">153</cx:pt>
          <cx:pt idx="135350">162</cx:pt>
          <cx:pt idx="135351">195</cx:pt>
          <cx:pt idx="135352">173</cx:pt>
          <cx:pt idx="135353">156</cx:pt>
          <cx:pt idx="135354">155</cx:pt>
          <cx:pt idx="135355">157</cx:pt>
          <cx:pt idx="135356">107</cx:pt>
          <cx:pt idx="135357">31</cx:pt>
          <cx:pt idx="135358">18</cx:pt>
          <cx:pt idx="135359">9</cx:pt>
          <cx:pt idx="135360">4</cx:pt>
          <cx:pt idx="135361">16</cx:pt>
          <cx:pt idx="135362">17</cx:pt>
          <cx:pt idx="135363">25</cx:pt>
          <cx:pt idx="135364">112</cx:pt>
          <cx:pt idx="135365">145</cx:pt>
          <cx:pt idx="135366">168</cx:pt>
          <cx:pt idx="135367">205</cx:pt>
          <cx:pt idx="135368">178</cx:pt>
          <cx:pt idx="135369">173</cx:pt>
          <cx:pt idx="135370">154</cx:pt>
          <cx:pt idx="135371">159</cx:pt>
          <cx:pt idx="135372">163</cx:pt>
          <cx:pt idx="135373">185</cx:pt>
          <cx:pt idx="135374">173</cx:pt>
          <cx:pt idx="135375">182</cx:pt>
          <cx:pt idx="135376">176</cx:pt>
          <cx:pt idx="135377">166</cx:pt>
          <cx:pt idx="135378">160</cx:pt>
          <cx:pt idx="135379">153</cx:pt>
          <cx:pt idx="135380">110</cx:pt>
          <cx:pt idx="135381">44</cx:pt>
          <cx:pt idx="135382">17</cx:pt>
          <cx:pt idx="135383">10</cx:pt>
          <cx:pt idx="135384">9</cx:pt>
          <cx:pt idx="135385">5</cx:pt>
          <cx:pt idx="135386">11</cx:pt>
          <cx:pt idx="135387">7</cx:pt>
          <cx:pt idx="135388">81</cx:pt>
          <cx:pt idx="135389">108</cx:pt>
          <cx:pt idx="135390">96</cx:pt>
          <cx:pt idx="135391">126</cx:pt>
          <cx:pt idx="135392">138</cx:pt>
          <cx:pt idx="135393">153</cx:pt>
          <cx:pt idx="135394">137</cx:pt>
          <cx:pt idx="135395">151</cx:pt>
          <cx:pt idx="135396">122</cx:pt>
          <cx:pt idx="135397">122</cx:pt>
          <cx:pt idx="135398">107</cx:pt>
          <cx:pt idx="135399">106</cx:pt>
          <cx:pt idx="135400">98</cx:pt>
          <cx:pt idx="135401">92</cx:pt>
          <cx:pt idx="135402">57</cx:pt>
          <cx:pt idx="135403">70</cx:pt>
          <cx:pt idx="135404">71</cx:pt>
          <cx:pt idx="135405">34</cx:pt>
          <cx:pt idx="135406">10</cx:pt>
          <cx:pt idx="135407">10</cx:pt>
          <cx:pt idx="135408">3</cx:pt>
          <cx:pt idx="135409">3</cx:pt>
          <cx:pt idx="135410">10</cx:pt>
          <cx:pt idx="135411">13</cx:pt>
          <cx:pt idx="135412">66</cx:pt>
          <cx:pt idx="135413">65</cx:pt>
          <cx:pt idx="135414">64</cx:pt>
          <cx:pt idx="135415">90</cx:pt>
          <cx:pt idx="135416">98</cx:pt>
          <cx:pt idx="135417">134</cx:pt>
          <cx:pt idx="135418">130</cx:pt>
          <cx:pt idx="135419">145</cx:pt>
          <cx:pt idx="135420">134</cx:pt>
          <cx:pt idx="135421">140</cx:pt>
          <cx:pt idx="135422">142</cx:pt>
          <cx:pt idx="135423">170</cx:pt>
          <cx:pt idx="135424">146</cx:pt>
          <cx:pt idx="135425">146</cx:pt>
          <cx:pt idx="135426">135</cx:pt>
          <cx:pt idx="135427">135</cx:pt>
          <cx:pt idx="135428">122</cx:pt>
          <cx:pt idx="135429">32</cx:pt>
          <cx:pt idx="135430">17</cx:pt>
          <cx:pt idx="135431">6</cx:pt>
          <cx:pt idx="135432">9</cx:pt>
          <cx:pt idx="135433">6</cx:pt>
          <cx:pt idx="135434">10</cx:pt>
          <cx:pt idx="135435">19</cx:pt>
          <cx:pt idx="135436">98</cx:pt>
          <cx:pt idx="135437">162</cx:pt>
          <cx:pt idx="135438">184</cx:pt>
          <cx:pt idx="135439">203</cx:pt>
          <cx:pt idx="135440">181</cx:pt>
          <cx:pt idx="135441">159</cx:pt>
          <cx:pt idx="135442">146</cx:pt>
          <cx:pt idx="135443">154</cx:pt>
          <cx:pt idx="135444">136</cx:pt>
          <cx:pt idx="135445">143</cx:pt>
          <cx:pt idx="135446">146</cx:pt>
          <cx:pt idx="135447">187</cx:pt>
          <cx:pt idx="135448">165</cx:pt>
          <cx:pt idx="135449">149</cx:pt>
          <cx:pt idx="135450">142</cx:pt>
          <cx:pt idx="135451">135</cx:pt>
          <cx:pt idx="135452">97</cx:pt>
          <cx:pt idx="135453">29</cx:pt>
          <cx:pt idx="135454">17</cx:pt>
          <cx:pt idx="135455">12</cx:pt>
          <cx:pt idx="135456">4</cx:pt>
          <cx:pt idx="135457">11</cx:pt>
          <cx:pt idx="135458">15</cx:pt>
          <cx:pt idx="135459">21</cx:pt>
          <cx:pt idx="135460">90</cx:pt>
          <cx:pt idx="135461">159</cx:pt>
          <cx:pt idx="135462">188</cx:pt>
          <cx:pt idx="135463">195</cx:pt>
          <cx:pt idx="135464">183</cx:pt>
          <cx:pt idx="135465">164</cx:pt>
          <cx:pt idx="135466">131</cx:pt>
          <cx:pt idx="135467">139</cx:pt>
          <cx:pt idx="135468">140</cx:pt>
          <cx:pt idx="135469">172</cx:pt>
          <cx:pt idx="135470">155</cx:pt>
          <cx:pt idx="135471">185</cx:pt>
          <cx:pt idx="135472">169</cx:pt>
          <cx:pt idx="135473">159</cx:pt>
          <cx:pt idx="135474">141</cx:pt>
          <cx:pt idx="135475">130</cx:pt>
          <cx:pt idx="135476">94</cx:pt>
          <cx:pt idx="135477">33</cx:pt>
          <cx:pt idx="135478">19</cx:pt>
          <cx:pt idx="135479">14</cx:pt>
          <cx:pt idx="135480">8</cx:pt>
          <cx:pt idx="135481">11</cx:pt>
          <cx:pt idx="135482">16</cx:pt>
          <cx:pt idx="135483">20</cx:pt>
          <cx:pt idx="135484">102</cx:pt>
          <cx:pt idx="135485">160</cx:pt>
          <cx:pt idx="135486">163</cx:pt>
          <cx:pt idx="135487">183</cx:pt>
          <cx:pt idx="135488">190</cx:pt>
          <cx:pt idx="135489">175</cx:pt>
          <cx:pt idx="135490">156</cx:pt>
          <cx:pt idx="135491">159</cx:pt>
          <cx:pt idx="135492">146</cx:pt>
          <cx:pt idx="135493">165</cx:pt>
          <cx:pt idx="135494">154</cx:pt>
          <cx:pt idx="135495">183</cx:pt>
          <cx:pt idx="135496">159</cx:pt>
          <cx:pt idx="135497">164</cx:pt>
          <cx:pt idx="135498">152</cx:pt>
          <cx:pt idx="135499">165</cx:pt>
          <cx:pt idx="135500">117</cx:pt>
          <cx:pt idx="135501">28</cx:pt>
          <cx:pt idx="135502">23</cx:pt>
          <cx:pt idx="135503">10</cx:pt>
          <cx:pt idx="135504">7</cx:pt>
          <cx:pt idx="135505">12</cx:pt>
          <cx:pt idx="135506">16</cx:pt>
          <cx:pt idx="135507">21</cx:pt>
          <cx:pt idx="135508">98</cx:pt>
          <cx:pt idx="135509">144</cx:pt>
          <cx:pt idx="135510">175</cx:pt>
          <cx:pt idx="135511">177</cx:pt>
          <cx:pt idx="135512">183</cx:pt>
          <cx:pt idx="135513">177</cx:pt>
          <cx:pt idx="135514">158</cx:pt>
          <cx:pt idx="135515">169</cx:pt>
          <cx:pt idx="135516">149</cx:pt>
          <cx:pt idx="135517">181</cx:pt>
          <cx:pt idx="135518">149</cx:pt>
          <cx:pt idx="135519">167</cx:pt>
          <cx:pt idx="135520">167</cx:pt>
          <cx:pt idx="135521">169</cx:pt>
          <cx:pt idx="135522">162</cx:pt>
          <cx:pt idx="135523">142</cx:pt>
          <cx:pt idx="135524">125</cx:pt>
          <cx:pt idx="135525">28</cx:pt>
          <cx:pt idx="135526">15</cx:pt>
          <cx:pt idx="135527">7</cx:pt>
          <cx:pt idx="135528">3</cx:pt>
          <cx:pt idx="135529">9</cx:pt>
          <cx:pt idx="135530">12</cx:pt>
          <cx:pt idx="135531">25</cx:pt>
          <cx:pt idx="135532">91</cx:pt>
          <cx:pt idx="135533">147</cx:pt>
          <cx:pt idx="135534">162</cx:pt>
          <cx:pt idx="135535">198</cx:pt>
          <cx:pt idx="135536">179</cx:pt>
          <cx:pt idx="135537">177</cx:pt>
          <cx:pt idx="135538">136</cx:pt>
          <cx:pt idx="135539">165</cx:pt>
          <cx:pt idx="135540">141</cx:pt>
          <cx:pt idx="135541">179</cx:pt>
          <cx:pt idx="135542">164</cx:pt>
          <cx:pt idx="135543">188</cx:pt>
          <cx:pt idx="135544">163</cx:pt>
          <cx:pt idx="135545">166</cx:pt>
          <cx:pt idx="135546">168</cx:pt>
          <cx:pt idx="135547">145</cx:pt>
          <cx:pt idx="135548">110</cx:pt>
          <cx:pt idx="135549">29</cx:pt>
          <cx:pt idx="135550">11</cx:pt>
          <cx:pt idx="135551">8</cx:pt>
          <cx:pt idx="135552">8</cx:pt>
          <cx:pt idx="135553">4</cx:pt>
          <cx:pt idx="135554">9</cx:pt>
          <cx:pt idx="135555">11</cx:pt>
          <cx:pt idx="135556">76</cx:pt>
          <cx:pt idx="135557">107</cx:pt>
          <cx:pt idx="135558">98</cx:pt>
          <cx:pt idx="135559">123</cx:pt>
          <cx:pt idx="135560">125</cx:pt>
          <cx:pt idx="135561">146</cx:pt>
          <cx:pt idx="135562">133</cx:pt>
          <cx:pt idx="135563">146</cx:pt>
          <cx:pt idx="135564">109</cx:pt>
          <cx:pt idx="135565">131</cx:pt>
          <cx:pt idx="135566">120</cx:pt>
          <cx:pt idx="135567">116</cx:pt>
          <cx:pt idx="135568">89</cx:pt>
          <cx:pt idx="135569">85</cx:pt>
          <cx:pt idx="135570">54</cx:pt>
          <cx:pt idx="135571">72</cx:pt>
          <cx:pt idx="135572">77</cx:pt>
          <cx:pt idx="135573">27</cx:pt>
          <cx:pt idx="135574">8</cx:pt>
          <cx:pt idx="135575">10</cx:pt>
          <cx:pt idx="135576">5</cx:pt>
          <cx:pt idx="135577">5</cx:pt>
          <cx:pt idx="135578">7</cx:pt>
          <cx:pt idx="135579">13</cx:pt>
          <cx:pt idx="135580">67</cx:pt>
          <cx:pt idx="135581">62</cx:pt>
          <cx:pt idx="135582">65</cx:pt>
          <cx:pt idx="135583">86</cx:pt>
          <cx:pt idx="135584">111</cx:pt>
          <cx:pt idx="135585">126</cx:pt>
          <cx:pt idx="135586">115</cx:pt>
          <cx:pt idx="135587">150</cx:pt>
          <cx:pt idx="135588">137</cx:pt>
          <cx:pt idx="135589">137</cx:pt>
          <cx:pt idx="135590">126</cx:pt>
          <cx:pt idx="135591">158</cx:pt>
          <cx:pt idx="135592">137</cx:pt>
          <cx:pt idx="135593">138</cx:pt>
          <cx:pt idx="135594">133</cx:pt>
          <cx:pt idx="135595">144</cx:pt>
          <cx:pt idx="135596">114</cx:pt>
          <cx:pt idx="135597">36</cx:pt>
          <cx:pt idx="135598">14</cx:pt>
          <cx:pt idx="135599">10</cx:pt>
          <cx:pt idx="135600">11</cx:pt>
          <cx:pt idx="135601">9</cx:pt>
          <cx:pt idx="135602">8</cx:pt>
          <cx:pt idx="135603">10</cx:pt>
          <cx:pt idx="135604">93</cx:pt>
          <cx:pt idx="135605">152</cx:pt>
          <cx:pt idx="135606">163</cx:pt>
          <cx:pt idx="135607">197</cx:pt>
          <cx:pt idx="135608">182</cx:pt>
          <cx:pt idx="135609">174</cx:pt>
          <cx:pt idx="135610">166</cx:pt>
          <cx:pt idx="135611">182</cx:pt>
          <cx:pt idx="135612">156</cx:pt>
          <cx:pt idx="135613">168</cx:pt>
          <cx:pt idx="135614">152</cx:pt>
          <cx:pt idx="135615">180</cx:pt>
          <cx:pt idx="135616">164</cx:pt>
          <cx:pt idx="135617">144</cx:pt>
          <cx:pt idx="135618">137</cx:pt>
          <cx:pt idx="135619">123</cx:pt>
          <cx:pt idx="135620">103</cx:pt>
          <cx:pt idx="135621">24</cx:pt>
          <cx:pt idx="135622">16</cx:pt>
          <cx:pt idx="135623">11</cx:pt>
          <cx:pt idx="135624">6</cx:pt>
          <cx:pt idx="135625">10</cx:pt>
          <cx:pt idx="135626">16</cx:pt>
          <cx:pt idx="135627">19</cx:pt>
          <cx:pt idx="135628">95</cx:pt>
          <cx:pt idx="135629">155</cx:pt>
          <cx:pt idx="135630">178</cx:pt>
          <cx:pt idx="135631">198</cx:pt>
          <cx:pt idx="135632">159</cx:pt>
          <cx:pt idx="135633">160</cx:pt>
          <cx:pt idx="135634">143</cx:pt>
          <cx:pt idx="135635">142</cx:pt>
          <cx:pt idx="135636">137</cx:pt>
          <cx:pt idx="135637">162</cx:pt>
          <cx:pt idx="135638">170</cx:pt>
          <cx:pt idx="135639">190</cx:pt>
          <cx:pt idx="135640">166</cx:pt>
          <cx:pt idx="135641">156</cx:pt>
          <cx:pt idx="135642">157</cx:pt>
          <cx:pt idx="135643">152</cx:pt>
          <cx:pt idx="135644">117</cx:pt>
          <cx:pt idx="135645">31</cx:pt>
          <cx:pt idx="135646">22</cx:pt>
          <cx:pt idx="135647">15</cx:pt>
          <cx:pt idx="135648">7</cx:pt>
          <cx:pt idx="135649">11</cx:pt>
          <cx:pt idx="135650">9</cx:pt>
          <cx:pt idx="135651">19</cx:pt>
          <cx:pt idx="135652">91</cx:pt>
          <cx:pt idx="135653">156</cx:pt>
          <cx:pt idx="135654">169</cx:pt>
          <cx:pt idx="135655">197</cx:pt>
          <cx:pt idx="135656">181</cx:pt>
          <cx:pt idx="135657">178</cx:pt>
          <cx:pt idx="135658">153</cx:pt>
          <cx:pt idx="135659">158</cx:pt>
          <cx:pt idx="135660">162</cx:pt>
          <cx:pt idx="135661">177</cx:pt>
          <cx:pt idx="135662">177</cx:pt>
          <cx:pt idx="135663">183</cx:pt>
          <cx:pt idx="135664">173</cx:pt>
          <cx:pt idx="135665">171</cx:pt>
          <cx:pt idx="135666">157</cx:pt>
          <cx:pt idx="135667">144</cx:pt>
          <cx:pt idx="135668">109</cx:pt>
          <cx:pt idx="135669">39</cx:pt>
          <cx:pt idx="135670">16</cx:pt>
          <cx:pt idx="135671">10</cx:pt>
          <cx:pt idx="135672">9</cx:pt>
          <cx:pt idx="135673">15</cx:pt>
          <cx:pt idx="135674">15</cx:pt>
          <cx:pt idx="135675">21</cx:pt>
          <cx:pt idx="135676">95</cx:pt>
          <cx:pt idx="135677">156</cx:pt>
          <cx:pt idx="135678">181</cx:pt>
          <cx:pt idx="135679">216</cx:pt>
          <cx:pt idx="135680">201</cx:pt>
          <cx:pt idx="135681">196</cx:pt>
          <cx:pt idx="135682">155</cx:pt>
          <cx:pt idx="135683">186</cx:pt>
          <cx:pt idx="135684">166</cx:pt>
          <cx:pt idx="135685">184</cx:pt>
          <cx:pt idx="135686">182</cx:pt>
          <cx:pt idx="135687">196</cx:pt>
          <cx:pt idx="135688">171</cx:pt>
          <cx:pt idx="135689">158</cx:pt>
          <cx:pt idx="135690">158</cx:pt>
          <cx:pt idx="135691">139</cx:pt>
          <cx:pt idx="135692">113</cx:pt>
          <cx:pt idx="135693">34</cx:pt>
          <cx:pt idx="135694">21</cx:pt>
          <cx:pt idx="135695">16</cx:pt>
          <cx:pt idx="135696">5</cx:pt>
          <cx:pt idx="135697">11</cx:pt>
          <cx:pt idx="135698">14</cx:pt>
          <cx:pt idx="135699">25</cx:pt>
          <cx:pt idx="135700">95</cx:pt>
          <cx:pt idx="135701">156</cx:pt>
          <cx:pt idx="135702">168</cx:pt>
          <cx:pt idx="135703">204</cx:pt>
          <cx:pt idx="135704">164</cx:pt>
          <cx:pt idx="135705">185</cx:pt>
          <cx:pt idx="135706">171</cx:pt>
          <cx:pt idx="135707">160</cx:pt>
          <cx:pt idx="135708">148</cx:pt>
          <cx:pt idx="135709">186</cx:pt>
          <cx:pt idx="135710">179</cx:pt>
          <cx:pt idx="135711">177</cx:pt>
          <cx:pt idx="135712">175</cx:pt>
          <cx:pt idx="135713">154</cx:pt>
          <cx:pt idx="135714">160</cx:pt>
          <cx:pt idx="135715">151</cx:pt>
          <cx:pt idx="135716">112</cx:pt>
          <cx:pt idx="135717">40</cx:pt>
          <cx:pt idx="135718">10</cx:pt>
          <cx:pt idx="135719">3</cx:pt>
          <cx:pt idx="135720">6</cx:pt>
          <cx:pt idx="135721">9</cx:pt>
          <cx:pt idx="135722">13</cx:pt>
          <cx:pt idx="135723">14</cx:pt>
          <cx:pt idx="135724">83</cx:pt>
          <cx:pt idx="135725">107</cx:pt>
          <cx:pt idx="135726">93</cx:pt>
          <cx:pt idx="135727">115</cx:pt>
          <cx:pt idx="135728">124</cx:pt>
          <cx:pt idx="135729">143</cx:pt>
          <cx:pt idx="135730">119</cx:pt>
          <cx:pt idx="135731">146</cx:pt>
          <cx:pt idx="135732">120</cx:pt>
          <cx:pt idx="135733">128</cx:pt>
          <cx:pt idx="135734">106</cx:pt>
          <cx:pt idx="135735">109</cx:pt>
          <cx:pt idx="135736">80</cx:pt>
          <cx:pt idx="135737">68</cx:pt>
          <cx:pt idx="135738">59</cx:pt>
          <cx:pt idx="135739">71</cx:pt>
          <cx:pt idx="135740">82</cx:pt>
          <cx:pt idx="135741">28</cx:pt>
          <cx:pt idx="135742">16</cx:pt>
          <cx:pt idx="135743">12</cx:pt>
          <cx:pt idx="135744">8</cx:pt>
          <cx:pt idx="135745">5</cx:pt>
          <cx:pt idx="135746">10</cx:pt>
          <cx:pt idx="135747">12</cx:pt>
          <cx:pt idx="135748">66</cx:pt>
          <cx:pt idx="135749">66</cx:pt>
          <cx:pt idx="135750">64</cx:pt>
          <cx:pt idx="135751">95</cx:pt>
          <cx:pt idx="135752">100</cx:pt>
          <cx:pt idx="135753">119</cx:pt>
          <cx:pt idx="135754">118</cx:pt>
          <cx:pt idx="135755">151</cx:pt>
          <cx:pt idx="135756">137</cx:pt>
          <cx:pt idx="135757">140</cx:pt>
          <cx:pt idx="135758">146</cx:pt>
          <cx:pt idx="135759">161</cx:pt>
          <cx:pt idx="135760">147</cx:pt>
          <cx:pt idx="135761">155</cx:pt>
          <cx:pt idx="135762">142</cx:pt>
          <cx:pt idx="135763">131</cx:pt>
          <cx:pt idx="135764">119</cx:pt>
          <cx:pt idx="135765">40</cx:pt>
          <cx:pt idx="135766">8</cx:pt>
          <cx:pt idx="135767">15</cx:pt>
          <cx:pt idx="135768">11</cx:pt>
          <cx:pt idx="135769">7</cx:pt>
          <cx:pt idx="135770">9</cx:pt>
          <cx:pt idx="135771">12</cx:pt>
          <cx:pt idx="135772">94</cx:pt>
          <cx:pt idx="135773">147</cx:pt>
          <cx:pt idx="135774">152</cx:pt>
          <cx:pt idx="135775">187</cx:pt>
          <cx:pt idx="135776">186</cx:pt>
          <cx:pt idx="135777">175</cx:pt>
          <cx:pt idx="135778">143</cx:pt>
          <cx:pt idx="135779">153</cx:pt>
          <cx:pt idx="135780">133</cx:pt>
          <cx:pt idx="135781">159</cx:pt>
          <cx:pt idx="135782">146</cx:pt>
          <cx:pt idx="135783">175</cx:pt>
          <cx:pt idx="135784">155</cx:pt>
          <cx:pt idx="135785">153</cx:pt>
          <cx:pt idx="135786">139</cx:pt>
          <cx:pt idx="135787">137</cx:pt>
          <cx:pt idx="135788">92</cx:pt>
          <cx:pt idx="135789">26</cx:pt>
          <cx:pt idx="135790">15</cx:pt>
          <cx:pt idx="135791">12</cx:pt>
          <cx:pt idx="135792">6</cx:pt>
          <cx:pt idx="135793">11</cx:pt>
          <cx:pt idx="135794">16</cx:pt>
          <cx:pt idx="135795">24</cx:pt>
          <cx:pt idx="135796">97</cx:pt>
          <cx:pt idx="135797">157</cx:pt>
          <cx:pt idx="135798">176</cx:pt>
          <cx:pt idx="135799">181</cx:pt>
          <cx:pt idx="135800">163</cx:pt>
          <cx:pt idx="135801">151</cx:pt>
          <cx:pt idx="135802">137</cx:pt>
          <cx:pt idx="135803">137</cx:pt>
          <cx:pt idx="135804">145</cx:pt>
          <cx:pt idx="135805">168</cx:pt>
          <cx:pt idx="135806">172</cx:pt>
          <cx:pt idx="135807">182</cx:pt>
          <cx:pt idx="135808">156</cx:pt>
          <cx:pt idx="135809">150</cx:pt>
          <cx:pt idx="135810">138</cx:pt>
          <cx:pt idx="135811">136</cx:pt>
          <cx:pt idx="135812">109</cx:pt>
          <cx:pt idx="135813">29</cx:pt>
          <cx:pt idx="135814">20</cx:pt>
          <cx:pt idx="135815">11</cx:pt>
          <cx:pt idx="135816">5</cx:pt>
          <cx:pt idx="135817">13</cx:pt>
          <cx:pt idx="135818">16</cx:pt>
          <cx:pt idx="135819">22</cx:pt>
          <cx:pt idx="135820">100</cx:pt>
          <cx:pt idx="135821">140</cx:pt>
          <cx:pt idx="135822">169</cx:pt>
          <cx:pt idx="135823">202</cx:pt>
          <cx:pt idx="135824">174</cx:pt>
          <cx:pt idx="135825">175</cx:pt>
          <cx:pt idx="135826">150</cx:pt>
          <cx:pt idx="135827">151</cx:pt>
          <cx:pt idx="135828">139</cx:pt>
          <cx:pt idx="135829">153</cx:pt>
          <cx:pt idx="135830">146</cx:pt>
          <cx:pt idx="135831">179</cx:pt>
          <cx:pt idx="135832">167</cx:pt>
          <cx:pt idx="135833">152</cx:pt>
          <cx:pt idx="135834">160</cx:pt>
          <cx:pt idx="135835">146</cx:pt>
          <cx:pt idx="135836">105</cx:pt>
          <cx:pt idx="135837">34</cx:pt>
          <cx:pt idx="135838">24</cx:pt>
          <cx:pt idx="135839">15</cx:pt>
          <cx:pt idx="135840">12</cx:pt>
          <cx:pt idx="135841">9</cx:pt>
          <cx:pt idx="135842">23</cx:pt>
          <cx:pt idx="135843">27</cx:pt>
          <cx:pt idx="135844">92</cx:pt>
          <cx:pt idx="135845">153</cx:pt>
          <cx:pt idx="135846">168</cx:pt>
          <cx:pt idx="135847">189</cx:pt>
          <cx:pt idx="135848">177</cx:pt>
          <cx:pt idx="135849">176</cx:pt>
          <cx:pt idx="135850">146</cx:pt>
          <cx:pt idx="135851">164</cx:pt>
          <cx:pt idx="135852">144</cx:pt>
          <cx:pt idx="135853">168</cx:pt>
          <cx:pt idx="135854">178</cx:pt>
          <cx:pt idx="135855">183</cx:pt>
          <cx:pt idx="135856">160</cx:pt>
          <cx:pt idx="135857">153</cx:pt>
          <cx:pt idx="135858">147</cx:pt>
          <cx:pt idx="135859">147</cx:pt>
          <cx:pt idx="135860">119</cx:pt>
          <cx:pt idx="135861">48</cx:pt>
          <cx:pt idx="135862">21</cx:pt>
          <cx:pt idx="135863">16</cx:pt>
          <cx:pt idx="135864">8</cx:pt>
          <cx:pt idx="135865">13</cx:pt>
          <cx:pt idx="135866">16</cx:pt>
          <cx:pt idx="135867">26</cx:pt>
          <cx:pt idx="135868">95</cx:pt>
          <cx:pt idx="135869">135</cx:pt>
          <cx:pt idx="135870">139</cx:pt>
          <cx:pt idx="135871">190</cx:pt>
          <cx:pt idx="135872">160</cx:pt>
          <cx:pt idx="135873">164</cx:pt>
          <cx:pt idx="135874">142</cx:pt>
          <cx:pt idx="135875">160</cx:pt>
          <cx:pt idx="135876">150</cx:pt>
          <cx:pt idx="135877">164</cx:pt>
          <cx:pt idx="135878">140</cx:pt>
          <cx:pt idx="135879">178</cx:pt>
          <cx:pt idx="135880">161</cx:pt>
          <cx:pt idx="135881">156</cx:pt>
          <cx:pt idx="135882">154</cx:pt>
          <cx:pt idx="135883">138</cx:pt>
          <cx:pt idx="135884">116</cx:pt>
          <cx:pt idx="135885">39</cx:pt>
          <cx:pt idx="135886">14</cx:pt>
          <cx:pt idx="135887">12</cx:pt>
          <cx:pt idx="135888">8</cx:pt>
          <cx:pt idx="135889">9</cx:pt>
          <cx:pt idx="135890">15</cx:pt>
          <cx:pt idx="135891">17</cx:pt>
          <cx:pt idx="135892">90</cx:pt>
          <cx:pt idx="135893">113</cx:pt>
          <cx:pt idx="135894">91</cx:pt>
          <cx:pt idx="135895">127</cx:pt>
          <cx:pt idx="135896">126</cx:pt>
          <cx:pt idx="135897">147</cx:pt>
          <cx:pt idx="135898">122</cx:pt>
          <cx:pt idx="135899">142</cx:pt>
          <cx:pt idx="135900">113</cx:pt>
          <cx:pt idx="135901">105</cx:pt>
          <cx:pt idx="135902">108</cx:pt>
          <cx:pt idx="135903">99</cx:pt>
          <cx:pt idx="135904">75</cx:pt>
          <cx:pt idx="135905">64</cx:pt>
          <cx:pt idx="135906">61</cx:pt>
          <cx:pt idx="135907">74</cx:pt>
          <cx:pt idx="135908">92</cx:pt>
          <cx:pt idx="135909">29</cx:pt>
          <cx:pt idx="135910">14</cx:pt>
          <cx:pt idx="135911">8</cx:pt>
          <cx:pt idx="135912">9</cx:pt>
          <cx:pt idx="135913">5</cx:pt>
          <cx:pt idx="135914">9</cx:pt>
          <cx:pt idx="135915">16</cx:pt>
          <cx:pt idx="135916">71</cx:pt>
          <cx:pt idx="135917">66</cx:pt>
          <cx:pt idx="135918">63</cx:pt>
          <cx:pt idx="135919">99</cx:pt>
          <cx:pt idx="135920">93</cx:pt>
          <cx:pt idx="135921">121</cx:pt>
          <cx:pt idx="135922">135</cx:pt>
          <cx:pt idx="135923">155</cx:pt>
          <cx:pt idx="135924">115</cx:pt>
          <cx:pt idx="135925">132</cx:pt>
          <cx:pt idx="135926">123</cx:pt>
          <cx:pt idx="135927">143</cx:pt>
          <cx:pt idx="135928">137</cx:pt>
          <cx:pt idx="135929">126</cx:pt>
          <cx:pt idx="135930">132</cx:pt>
          <cx:pt idx="135931">124</cx:pt>
          <cx:pt idx="135932">106</cx:pt>
          <cx:pt idx="135933">80</cx:pt>
          <cx:pt idx="135934">33</cx:pt>
          <cx:pt idx="135935">11</cx:pt>
          <cx:pt idx="135936">16</cx:pt>
          <cx:pt idx="135937">18</cx:pt>
          <cx:pt idx="135938">8</cx:pt>
          <cx:pt idx="135939">13</cx:pt>
          <cx:pt idx="135940">83</cx:pt>
          <cx:pt idx="135941">153</cx:pt>
          <cx:pt idx="135942">160</cx:pt>
          <cx:pt idx="135943">205</cx:pt>
          <cx:pt idx="135944">183</cx:pt>
          <cx:pt idx="135945">171</cx:pt>
          <cx:pt idx="135946">149</cx:pt>
          <cx:pt idx="135947">162</cx:pt>
          <cx:pt idx="135948">154</cx:pt>
          <cx:pt idx="135949">158</cx:pt>
          <cx:pt idx="135950">161</cx:pt>
          <cx:pt idx="135951">170</cx:pt>
          <cx:pt idx="135952">156</cx:pt>
          <cx:pt idx="135953">150</cx:pt>
          <cx:pt idx="135954">139</cx:pt>
          <cx:pt idx="135955">126</cx:pt>
          <cx:pt idx="135956">109</cx:pt>
          <cx:pt idx="135957">23</cx:pt>
          <cx:pt idx="135958">19</cx:pt>
          <cx:pt idx="135959">13</cx:pt>
          <cx:pt idx="135960">5</cx:pt>
          <cx:pt idx="135961">16</cx:pt>
          <cx:pt idx="135962">16</cx:pt>
          <cx:pt idx="135963">22</cx:pt>
          <cx:pt idx="135964">91</cx:pt>
          <cx:pt idx="135965">151</cx:pt>
          <cx:pt idx="135966">167</cx:pt>
          <cx:pt idx="135967">179</cx:pt>
          <cx:pt idx="135968">168</cx:pt>
          <cx:pt idx="135969">160</cx:pt>
          <cx:pt idx="135970">137</cx:pt>
          <cx:pt idx="135971">166</cx:pt>
          <cx:pt idx="135972">150</cx:pt>
          <cx:pt idx="135973">152</cx:pt>
          <cx:pt idx="135974">158</cx:pt>
          <cx:pt idx="135975">172</cx:pt>
          <cx:pt idx="135976">147</cx:pt>
          <cx:pt idx="135977">140</cx:pt>
          <cx:pt idx="135978">139</cx:pt>
          <cx:pt idx="135979">128</cx:pt>
          <cx:pt idx="135980">105</cx:pt>
          <cx:pt idx="135981">71</cx:pt>
          <cx:pt idx="135982">26</cx:pt>
          <cx:pt idx="135983">14</cx:pt>
          <cx:pt idx="135984">7</cx:pt>
          <cx:pt idx="135985">12</cx:pt>
          <cx:pt idx="135986">14</cx:pt>
          <cx:pt idx="135987">24</cx:pt>
          <cx:pt idx="135988">99</cx:pt>
          <cx:pt idx="135989">154</cx:pt>
          <cx:pt idx="135990">149</cx:pt>
          <cx:pt idx="135991">175</cx:pt>
          <cx:pt idx="135992">177</cx:pt>
          <cx:pt idx="135993">165</cx:pt>
          <cx:pt idx="135994">136</cx:pt>
          <cx:pt idx="135995">138</cx:pt>
          <cx:pt idx="135996">138</cx:pt>
          <cx:pt idx="135997">158</cx:pt>
          <cx:pt idx="135998">143</cx:pt>
          <cx:pt idx="135999">166</cx:pt>
          <cx:pt idx="136000">152</cx:pt>
          <cx:pt idx="136001">147</cx:pt>
          <cx:pt idx="136002">145</cx:pt>
          <cx:pt idx="136003">141</cx:pt>
          <cx:pt idx="136004">109</cx:pt>
          <cx:pt idx="136005">25</cx:pt>
          <cx:pt idx="136006">20</cx:pt>
          <cx:pt idx="136007">15</cx:pt>
          <cx:pt idx="136008">6</cx:pt>
          <cx:pt idx="136009">11</cx:pt>
          <cx:pt idx="136010">13</cx:pt>
          <cx:pt idx="136011">21</cx:pt>
          <cx:pt idx="136012">87</cx:pt>
          <cx:pt idx="136013">138</cx:pt>
          <cx:pt idx="136014">159</cx:pt>
          <cx:pt idx="136015">186</cx:pt>
          <cx:pt idx="136016">173</cx:pt>
          <cx:pt idx="136017">165</cx:pt>
          <cx:pt idx="136018">134</cx:pt>
          <cx:pt idx="136019">162</cx:pt>
          <cx:pt idx="136020">141</cx:pt>
          <cx:pt idx="136021">164</cx:pt>
          <cx:pt idx="136022">151</cx:pt>
          <cx:pt idx="136023">175</cx:pt>
          <cx:pt idx="136024">175</cx:pt>
          <cx:pt idx="136025">157</cx:pt>
          <cx:pt idx="136026">154</cx:pt>
          <cx:pt idx="136027">149</cx:pt>
          <cx:pt idx="136028">122</cx:pt>
          <cx:pt idx="136029">24</cx:pt>
          <cx:pt idx="136030">16</cx:pt>
          <cx:pt idx="136031">12</cx:pt>
          <cx:pt idx="136032">9</cx:pt>
          <cx:pt idx="136033">15</cx:pt>
          <cx:pt idx="136034">15</cx:pt>
          <cx:pt idx="136035">23</cx:pt>
          <cx:pt idx="136036">88</cx:pt>
          <cx:pt idx="136037">142</cx:pt>
          <cx:pt idx="136038">156</cx:pt>
          <cx:pt idx="136039">191</cx:pt>
          <cx:pt idx="136040">173</cx:pt>
          <cx:pt idx="136041">179</cx:pt>
          <cx:pt idx="136042">160</cx:pt>
          <cx:pt idx="136043">165</cx:pt>
          <cx:pt idx="136044">147</cx:pt>
          <cx:pt idx="136045">161</cx:pt>
          <cx:pt idx="136046">158</cx:pt>
          <cx:pt idx="136047">175</cx:pt>
          <cx:pt idx="136048">165</cx:pt>
          <cx:pt idx="136049">163</cx:pt>
          <cx:pt idx="136050">155</cx:pt>
          <cx:pt idx="136051">139</cx:pt>
          <cx:pt idx="136052">117</cx:pt>
          <cx:pt idx="136053">35</cx:pt>
          <cx:pt idx="136054">15</cx:pt>
          <cx:pt idx="136055">10</cx:pt>
          <cx:pt idx="136056">10</cx:pt>
          <cx:pt idx="136057">9</cx:pt>
          <cx:pt idx="136058">9</cx:pt>
          <cx:pt idx="136059">15</cx:pt>
          <cx:pt idx="136060">93</cx:pt>
          <cx:pt idx="136061">106</cx:pt>
          <cx:pt idx="136062">97</cx:pt>
          <cx:pt idx="136063">128</cx:pt>
          <cx:pt idx="136064">129</cx:pt>
          <cx:pt idx="136065">162</cx:pt>
          <cx:pt idx="136066">137</cx:pt>
          <cx:pt idx="136067">152</cx:pt>
          <cx:pt idx="136068">118</cx:pt>
          <cx:pt idx="136069">116</cx:pt>
          <cx:pt idx="136070">103</cx:pt>
          <cx:pt idx="136071">97</cx:pt>
          <cx:pt idx="136072">81</cx:pt>
          <cx:pt idx="136073">70</cx:pt>
          <cx:pt idx="136074">52</cx:pt>
          <cx:pt idx="136075">67</cx:pt>
          <cx:pt idx="136076">87</cx:pt>
          <cx:pt idx="136077">22</cx:pt>
          <cx:pt idx="136078">13</cx:pt>
          <cx:pt idx="136079">9</cx:pt>
          <cx:pt idx="136080">8</cx:pt>
          <cx:pt idx="136081">4</cx:pt>
          <cx:pt idx="136082">8</cx:pt>
          <cx:pt idx="136083">16</cx:pt>
          <cx:pt idx="136084">66</cx:pt>
          <cx:pt idx="136085">62</cx:pt>
          <cx:pt idx="136086">59</cx:pt>
          <cx:pt idx="136087">91</cx:pt>
          <cx:pt idx="136088">109</cx:pt>
          <cx:pt idx="136089">134</cx:pt>
          <cx:pt idx="136090">105</cx:pt>
          <cx:pt idx="136091">128</cx:pt>
          <cx:pt idx="136092">144</cx:pt>
          <cx:pt idx="136093">137</cx:pt>
          <cx:pt idx="136094">149</cx:pt>
          <cx:pt idx="136095">168</cx:pt>
          <cx:pt idx="136096">146</cx:pt>
          <cx:pt idx="136097">143</cx:pt>
          <cx:pt idx="136098">144</cx:pt>
          <cx:pt idx="136099">147</cx:pt>
          <cx:pt idx="136100">121</cx:pt>
          <cx:pt idx="136101">39</cx:pt>
          <cx:pt idx="136102">11</cx:pt>
          <cx:pt idx="136103">10</cx:pt>
          <cx:pt idx="136104">8</cx:pt>
          <cx:pt idx="136105">10</cx:pt>
          <cx:pt idx="136106">6</cx:pt>
          <cx:pt idx="136107">16</cx:pt>
          <cx:pt idx="136108">89</cx:pt>
          <cx:pt idx="136109">144</cx:pt>
          <cx:pt idx="136110">148</cx:pt>
          <cx:pt idx="136111">189</cx:pt>
          <cx:pt idx="136112">179</cx:pt>
          <cx:pt idx="136113">162</cx:pt>
          <cx:pt idx="136114">134</cx:pt>
          <cx:pt idx="136115">160</cx:pt>
          <cx:pt idx="136116">131</cx:pt>
          <cx:pt idx="136117">146</cx:pt>
          <cx:pt idx="136118">152</cx:pt>
          <cx:pt idx="136119">169</cx:pt>
          <cx:pt idx="136120">157</cx:pt>
          <cx:pt idx="136121">133</cx:pt>
          <cx:pt idx="136122">129</cx:pt>
          <cx:pt idx="136123">137</cx:pt>
          <cx:pt idx="136124">109</cx:pt>
          <cx:pt idx="136125">33</cx:pt>
          <cx:pt idx="136126">16</cx:pt>
          <cx:pt idx="136127">13</cx:pt>
          <cx:pt idx="136128">10</cx:pt>
          <cx:pt idx="136129">13</cx:pt>
          <cx:pt idx="136130">15</cx:pt>
          <cx:pt idx="136131">24</cx:pt>
          <cx:pt idx="136132">87</cx:pt>
          <cx:pt idx="136133">150</cx:pt>
          <cx:pt idx="136134">168</cx:pt>
          <cx:pt idx="136135">177</cx:pt>
          <cx:pt idx="136136">165</cx:pt>
          <cx:pt idx="136137">150</cx:pt>
          <cx:pt idx="136138">146</cx:pt>
          <cx:pt idx="136139">148</cx:pt>
          <cx:pt idx="136140">157</cx:pt>
          <cx:pt idx="136141">178</cx:pt>
          <cx:pt idx="136142">184</cx:pt>
          <cx:pt idx="136143">186</cx:pt>
          <cx:pt idx="136144">156</cx:pt>
          <cx:pt idx="136145">135</cx:pt>
          <cx:pt idx="136146">143</cx:pt>
          <cx:pt idx="136147">141</cx:pt>
          <cx:pt idx="136148">103</cx:pt>
          <cx:pt idx="136149">29</cx:pt>
          <cx:pt idx="136150">20</cx:pt>
          <cx:pt idx="136151">11</cx:pt>
          <cx:pt idx="136152">7</cx:pt>
          <cx:pt idx="136153">15</cx:pt>
          <cx:pt idx="136154">14</cx:pt>
          <cx:pt idx="136155">29</cx:pt>
          <cx:pt idx="136156">103</cx:pt>
          <cx:pt idx="136157">158</cx:pt>
          <cx:pt idx="136158">150</cx:pt>
          <cx:pt idx="136159">187</cx:pt>
          <cx:pt idx="136160">184</cx:pt>
          <cx:pt idx="136161">168</cx:pt>
          <cx:pt idx="136162">135</cx:pt>
          <cx:pt idx="136163">145</cx:pt>
          <cx:pt idx="136164">149</cx:pt>
          <cx:pt idx="136165">162</cx:pt>
          <cx:pt idx="136166">152</cx:pt>
          <cx:pt idx="136167">180</cx:pt>
          <cx:pt idx="136168">148</cx:pt>
          <cx:pt idx="136169">159</cx:pt>
          <cx:pt idx="136170">147</cx:pt>
          <cx:pt idx="136171">147</cx:pt>
          <cx:pt idx="136172">110</cx:pt>
          <cx:pt idx="136173">33</cx:pt>
          <cx:pt idx="136174">25</cx:pt>
          <cx:pt idx="136175">12</cx:pt>
          <cx:pt idx="136176">10</cx:pt>
          <cx:pt idx="136177">14</cx:pt>
          <cx:pt idx="136178">16</cx:pt>
          <cx:pt idx="136179">27</cx:pt>
          <cx:pt idx="136180">84</cx:pt>
          <cx:pt idx="136181">146</cx:pt>
          <cx:pt idx="136182">153</cx:pt>
          <cx:pt idx="136183">186</cx:pt>
          <cx:pt idx="136184">188</cx:pt>
          <cx:pt idx="136185">183</cx:pt>
          <cx:pt idx="136186">146</cx:pt>
          <cx:pt idx="136187">151</cx:pt>
          <cx:pt idx="136188">141</cx:pt>
          <cx:pt idx="136189">162</cx:pt>
          <cx:pt idx="136190">153</cx:pt>
          <cx:pt idx="136191">179</cx:pt>
          <cx:pt idx="136192">159</cx:pt>
          <cx:pt idx="136193">162</cx:pt>
          <cx:pt idx="136194">146</cx:pt>
          <cx:pt idx="136195">137</cx:pt>
          <cx:pt idx="136196">120</cx:pt>
          <cx:pt idx="136197">38</cx:pt>
          <cx:pt idx="136198">24</cx:pt>
          <cx:pt idx="136199">15</cx:pt>
          <cx:pt idx="136200">6</cx:pt>
          <cx:pt idx="136201">17</cx:pt>
          <cx:pt idx="136202">18</cx:pt>
          <cx:pt idx="136203">26</cx:pt>
          <cx:pt idx="136204">89</cx:pt>
          <cx:pt idx="136205">135</cx:pt>
          <cx:pt idx="136206">139</cx:pt>
          <cx:pt idx="136207">182</cx:pt>
          <cx:pt idx="136208">177</cx:pt>
          <cx:pt idx="136209">175</cx:pt>
          <cx:pt idx="136210">161</cx:pt>
          <cx:pt idx="136211">153</cx:pt>
          <cx:pt idx="136212">156</cx:pt>
          <cx:pt idx="136213">158</cx:pt>
          <cx:pt idx="136214">153</cx:pt>
          <cx:pt idx="136215">171</cx:pt>
          <cx:pt idx="136216">152</cx:pt>
          <cx:pt idx="136217">145</cx:pt>
          <cx:pt idx="136218">147</cx:pt>
          <cx:pt idx="136219">139</cx:pt>
          <cx:pt idx="136220">116</cx:pt>
          <cx:pt idx="136221">47</cx:pt>
          <cx:pt idx="136222">19</cx:pt>
          <cx:pt idx="136223">7</cx:pt>
          <cx:pt idx="136224">8</cx:pt>
          <cx:pt idx="136225">5</cx:pt>
          <cx:pt idx="136226">13</cx:pt>
          <cx:pt idx="136227">14</cx:pt>
          <cx:pt idx="136228">82</cx:pt>
          <cx:pt idx="136229">125</cx:pt>
          <cx:pt idx="136230">99</cx:pt>
          <cx:pt idx="136231">118</cx:pt>
          <cx:pt idx="136232">127</cx:pt>
          <cx:pt idx="136233">147</cx:pt>
          <cx:pt idx="136234">133</cx:pt>
          <cx:pt idx="136235">138</cx:pt>
          <cx:pt idx="136236">121</cx:pt>
          <cx:pt idx="136237">123</cx:pt>
          <cx:pt idx="136238">108</cx:pt>
          <cx:pt idx="136239">102</cx:pt>
          <cx:pt idx="136240">88</cx:pt>
          <cx:pt idx="136241">81</cx:pt>
          <cx:pt idx="136242">60</cx:pt>
          <cx:pt idx="136243">76</cx:pt>
          <cx:pt idx="136244">81</cx:pt>
          <cx:pt idx="136245">39</cx:pt>
          <cx:pt idx="136246">10</cx:pt>
          <cx:pt idx="136247">15</cx:pt>
          <cx:pt idx="136248">11</cx:pt>
          <cx:pt idx="136249">6</cx:pt>
          <cx:pt idx="136250">10</cx:pt>
          <cx:pt idx="136251">15</cx:pt>
          <cx:pt idx="136252">65</cx:pt>
          <cx:pt idx="136253">67</cx:pt>
          <cx:pt idx="136254">69</cx:pt>
          <cx:pt idx="136255">105</cx:pt>
          <cx:pt idx="136256">95</cx:pt>
          <cx:pt idx="136257">105</cx:pt>
          <cx:pt idx="136258">110</cx:pt>
          <cx:pt idx="136259">130</cx:pt>
          <cx:pt idx="136260">128</cx:pt>
          <cx:pt idx="136261">139</cx:pt>
          <cx:pt idx="136262">144</cx:pt>
          <cx:pt idx="136263">152</cx:pt>
          <cx:pt idx="136264">145</cx:pt>
          <cx:pt idx="136265">141</cx:pt>
          <cx:pt idx="136266">138</cx:pt>
          <cx:pt idx="136267">136</cx:pt>
          <cx:pt idx="136268">119</cx:pt>
          <cx:pt idx="136269">51</cx:pt>
          <cx:pt idx="136270">12</cx:pt>
          <cx:pt idx="136271">12</cx:pt>
          <cx:pt idx="136272">9</cx:pt>
          <cx:pt idx="136273">9</cx:pt>
          <cx:pt idx="136274">7</cx:pt>
          <cx:pt idx="136275">19</cx:pt>
          <cx:pt idx="136276">91</cx:pt>
          <cx:pt idx="136277">154</cx:pt>
          <cx:pt idx="136278">164</cx:pt>
          <cx:pt idx="136279">204</cx:pt>
          <cx:pt idx="136280">187</cx:pt>
          <cx:pt idx="136281">159</cx:pt>
          <cx:pt idx="136282">153</cx:pt>
          <cx:pt idx="136283">148</cx:pt>
          <cx:pt idx="136284">142</cx:pt>
          <cx:pt idx="136285">142</cx:pt>
          <cx:pt idx="136286">140</cx:pt>
          <cx:pt idx="136287">163</cx:pt>
          <cx:pt idx="136288">153</cx:pt>
          <cx:pt idx="136289">138</cx:pt>
          <cx:pt idx="136290">122</cx:pt>
          <cx:pt idx="136291">114</cx:pt>
          <cx:pt idx="136292">104</cx:pt>
          <cx:pt idx="136293">28</cx:pt>
          <cx:pt idx="136294">19</cx:pt>
          <cx:pt idx="136295">10</cx:pt>
          <cx:pt idx="136296">7</cx:pt>
          <cx:pt idx="136297">18</cx:pt>
          <cx:pt idx="136298">19</cx:pt>
          <cx:pt idx="136299">25</cx:pt>
          <cx:pt idx="136300">91</cx:pt>
          <cx:pt idx="136301">143</cx:pt>
          <cx:pt idx="136302">144</cx:pt>
          <cx:pt idx="136303">164</cx:pt>
          <cx:pt idx="136304">158</cx:pt>
          <cx:pt idx="136305">158</cx:pt>
          <cx:pt idx="136306">135</cx:pt>
          <cx:pt idx="136307">152</cx:pt>
          <cx:pt idx="136308">133</cx:pt>
          <cx:pt idx="136309">149</cx:pt>
          <cx:pt idx="136310">140</cx:pt>
          <cx:pt idx="136311">164</cx:pt>
          <cx:pt idx="136312">143</cx:pt>
          <cx:pt idx="136313">133</cx:pt>
          <cx:pt idx="136314">119</cx:pt>
          <cx:pt idx="136315">129</cx:pt>
          <cx:pt idx="136316">104</cx:pt>
          <cx:pt idx="136317">29</cx:pt>
          <cx:pt idx="136318">23</cx:pt>
          <cx:pt idx="136319">16</cx:pt>
          <cx:pt idx="136320">10</cx:pt>
          <cx:pt idx="136321">14</cx:pt>
          <cx:pt idx="136322">16</cx:pt>
          <cx:pt idx="136323">28</cx:pt>
          <cx:pt idx="136324">90</cx:pt>
          <cx:pt idx="136325">137</cx:pt>
          <cx:pt idx="136326">151</cx:pt>
          <cx:pt idx="136327">185</cx:pt>
          <cx:pt idx="136328">168</cx:pt>
          <cx:pt idx="136329">166</cx:pt>
          <cx:pt idx="136330">121</cx:pt>
          <cx:pt idx="136331">135</cx:pt>
          <cx:pt idx="136332">136</cx:pt>
          <cx:pt idx="136333">140</cx:pt>
          <cx:pt idx="136334">135</cx:pt>
          <cx:pt idx="136335">148</cx:pt>
          <cx:pt idx="136336">162</cx:pt>
          <cx:pt idx="136337">143</cx:pt>
          <cx:pt idx="136338">139</cx:pt>
          <cx:pt idx="136339">161</cx:pt>
          <cx:pt idx="136340">102</cx:pt>
          <cx:pt idx="136341">44</cx:pt>
          <cx:pt idx="136342">23</cx:pt>
          <cx:pt idx="136343">17</cx:pt>
          <cx:pt idx="136344">9</cx:pt>
          <cx:pt idx="136345">12</cx:pt>
          <cx:pt idx="136346">15</cx:pt>
          <cx:pt idx="136347">32</cx:pt>
          <cx:pt idx="136348">92</cx:pt>
          <cx:pt idx="136349">140</cx:pt>
          <cx:pt idx="136350">137</cx:pt>
          <cx:pt idx="136351">165</cx:pt>
          <cx:pt idx="136352">166</cx:pt>
          <cx:pt idx="136353">165</cx:pt>
          <cx:pt idx="136354">138</cx:pt>
          <cx:pt idx="136355">145</cx:pt>
          <cx:pt idx="136356">126</cx:pt>
          <cx:pt idx="136357">151</cx:pt>
          <cx:pt idx="136358">140</cx:pt>
          <cx:pt idx="136359">191</cx:pt>
          <cx:pt idx="136360">156</cx:pt>
          <cx:pt idx="136361">153</cx:pt>
          <cx:pt idx="136362">132</cx:pt>
          <cx:pt idx="136363">135</cx:pt>
          <cx:pt idx="136364">109</cx:pt>
          <cx:pt idx="136365">28</cx:pt>
          <cx:pt idx="136366">22</cx:pt>
          <cx:pt idx="136367">16</cx:pt>
          <cx:pt idx="136368">8</cx:pt>
          <cx:pt idx="136369">18</cx:pt>
          <cx:pt idx="136370">17</cx:pt>
          <cx:pt idx="136371">30</cx:pt>
          <cx:pt idx="136372">91</cx:pt>
          <cx:pt idx="136373">137</cx:pt>
          <cx:pt idx="136374">130</cx:pt>
          <cx:pt idx="136375">182</cx:pt>
          <cx:pt idx="136376">178</cx:pt>
          <cx:pt idx="136377">172</cx:pt>
          <cx:pt idx="136378">146</cx:pt>
          <cx:pt idx="136379">144</cx:pt>
          <cx:pt idx="136380">151</cx:pt>
          <cx:pt idx="136381">155</cx:pt>
          <cx:pt idx="136382">149</cx:pt>
          <cx:pt idx="136383">162</cx:pt>
          <cx:pt idx="136384">157</cx:pt>
          <cx:pt idx="136385">151</cx:pt>
          <cx:pt idx="136386">135</cx:pt>
          <cx:pt idx="136387">134</cx:pt>
          <cx:pt idx="136388">111</cx:pt>
          <cx:pt idx="136389">49</cx:pt>
          <cx:pt idx="136390">15</cx:pt>
          <cx:pt idx="136391">10</cx:pt>
          <cx:pt idx="136392">8</cx:pt>
          <cx:pt idx="136393">8</cx:pt>
          <cx:pt idx="136394">11</cx:pt>
          <cx:pt idx="136395">17</cx:pt>
          <cx:pt idx="136396">85</cx:pt>
          <cx:pt idx="136397">119</cx:pt>
          <cx:pt idx="136398">93</cx:pt>
          <cx:pt idx="136399">123</cx:pt>
          <cx:pt idx="136400">120</cx:pt>
          <cx:pt idx="136401">143</cx:pt>
          <cx:pt idx="136402">124</cx:pt>
          <cx:pt idx="136403">139</cx:pt>
          <cx:pt idx="136404">107</cx:pt>
          <cx:pt idx="136405">111</cx:pt>
          <cx:pt idx="136406">99</cx:pt>
          <cx:pt idx="136407">77</cx:pt>
          <cx:pt idx="136408">65</cx:pt>
          <cx:pt idx="136409">69</cx:pt>
          <cx:pt idx="136410">61</cx:pt>
          <cx:pt idx="136411">67</cx:pt>
          <cx:pt idx="136412">83</cx:pt>
          <cx:pt idx="136413">36</cx:pt>
          <cx:pt idx="136414">13</cx:pt>
          <cx:pt idx="136415">10</cx:pt>
          <cx:pt idx="136416">12</cx:pt>
          <cx:pt idx="136417">5</cx:pt>
          <cx:pt idx="136418">9</cx:pt>
          <cx:pt idx="136419">17</cx:pt>
          <cx:pt idx="136420">63</cx:pt>
          <cx:pt idx="136421">68</cx:pt>
          <cx:pt idx="136422">58</cx:pt>
          <cx:pt idx="136423">90</cx:pt>
          <cx:pt idx="136424">94</cx:pt>
          <cx:pt idx="136425">115</cx:pt>
          <cx:pt idx="136426">110</cx:pt>
          <cx:pt idx="136427">125</cx:pt>
          <cx:pt idx="136428">116</cx:pt>
          <cx:pt idx="136429">130</cx:pt>
          <cx:pt idx="136430">135</cx:pt>
          <cx:pt idx="136431">157</cx:pt>
          <cx:pt idx="136432">142</cx:pt>
          <cx:pt idx="136433">134</cx:pt>
          <cx:pt idx="136434">121</cx:pt>
          <cx:pt idx="136435">133</cx:pt>
          <cx:pt idx="136436">116</cx:pt>
          <cx:pt idx="136437">34</cx:pt>
          <cx:pt idx="136438">21</cx:pt>
          <cx:pt idx="136439">18</cx:pt>
          <cx:pt idx="136440">11</cx:pt>
          <cx:pt idx="136441">11</cx:pt>
          <cx:pt idx="136442">6</cx:pt>
          <cx:pt idx="136443">16</cx:pt>
          <cx:pt idx="136444">91</cx:pt>
          <cx:pt idx="136445">148</cx:pt>
          <cx:pt idx="136446">153</cx:pt>
          <cx:pt idx="136447">197</cx:pt>
          <cx:pt idx="136448">171</cx:pt>
          <cx:pt idx="136449">155</cx:pt>
          <cx:pt idx="136450">154</cx:pt>
          <cx:pt idx="136451">148</cx:pt>
          <cx:pt idx="136452">133</cx:pt>
          <cx:pt idx="136453">127</cx:pt>
          <cx:pt idx="136454">128</cx:pt>
          <cx:pt idx="136455">145</cx:pt>
          <cx:pt idx="136456">160</cx:pt>
          <cx:pt idx="136457">136</cx:pt>
          <cx:pt idx="136458">128</cx:pt>
          <cx:pt idx="136459">118</cx:pt>
          <cx:pt idx="136460">113</cx:pt>
          <cx:pt idx="136461">35</cx:pt>
          <cx:pt idx="136462">17</cx:pt>
          <cx:pt idx="136463">10</cx:pt>
          <cx:pt idx="136464">8</cx:pt>
          <cx:pt idx="136465">14</cx:pt>
          <cx:pt idx="136466">16</cx:pt>
          <cx:pt idx="136467">22</cx:pt>
          <cx:pt idx="136468">85</cx:pt>
          <cx:pt idx="136469">141</cx:pt>
          <cx:pt idx="136470">136</cx:pt>
          <cx:pt idx="136471">171</cx:pt>
          <cx:pt idx="136472">156</cx:pt>
          <cx:pt idx="136473">148</cx:pt>
          <cx:pt idx="136474">135</cx:pt>
          <cx:pt idx="136475">133</cx:pt>
          <cx:pt idx="136476">116</cx:pt>
          <cx:pt idx="136477">132</cx:pt>
          <cx:pt idx="136478">143</cx:pt>
          <cx:pt idx="136479">167</cx:pt>
          <cx:pt idx="136480">147</cx:pt>
          <cx:pt idx="136481">130</cx:pt>
          <cx:pt idx="136482">122</cx:pt>
          <cx:pt idx="136483">132</cx:pt>
          <cx:pt idx="136484">108</cx:pt>
          <cx:pt idx="136485">35</cx:pt>
          <cx:pt idx="136486">19</cx:pt>
          <cx:pt idx="136487">12</cx:pt>
          <cx:pt idx="136488">7</cx:pt>
          <cx:pt idx="136489">15</cx:pt>
          <cx:pt idx="136490">12</cx:pt>
          <cx:pt idx="136491">26</cx:pt>
          <cx:pt idx="136492">98</cx:pt>
          <cx:pt idx="136493">144</cx:pt>
          <cx:pt idx="136494">141</cx:pt>
          <cx:pt idx="136495">174</cx:pt>
          <cx:pt idx="136496">172</cx:pt>
          <cx:pt idx="136497">149</cx:pt>
          <cx:pt idx="136498">119</cx:pt>
          <cx:pt idx="136499">128</cx:pt>
          <cx:pt idx="136500">122</cx:pt>
          <cx:pt idx="136501">136</cx:pt>
          <cx:pt idx="136502">122</cx:pt>
          <cx:pt idx="136503">152</cx:pt>
          <cx:pt idx="136504">148</cx:pt>
          <cx:pt idx="136505">154</cx:pt>
          <cx:pt idx="136506">139</cx:pt>
          <cx:pt idx="136507">130</cx:pt>
          <cx:pt idx="136508">101</cx:pt>
          <cx:pt idx="136509">36</cx:pt>
          <cx:pt idx="136510">24</cx:pt>
          <cx:pt idx="136511">11</cx:pt>
          <cx:pt idx="136512">10</cx:pt>
          <cx:pt idx="136513">12</cx:pt>
          <cx:pt idx="136514">17</cx:pt>
          <cx:pt idx="136515">23</cx:pt>
          <cx:pt idx="136516">92</cx:pt>
          <cx:pt idx="136517">124</cx:pt>
          <cx:pt idx="136518">135</cx:pt>
          <cx:pt idx="136519">169</cx:pt>
          <cx:pt idx="136520">159</cx:pt>
          <cx:pt idx="136521">148</cx:pt>
          <cx:pt idx="136522">120</cx:pt>
          <cx:pt idx="136523">137</cx:pt>
          <cx:pt idx="136524">136</cx:pt>
          <cx:pt idx="136525">146</cx:pt>
          <cx:pt idx="136526">147</cx:pt>
          <cx:pt idx="136527">168</cx:pt>
          <cx:pt idx="136528">155</cx:pt>
          <cx:pt idx="136529">150</cx:pt>
          <cx:pt idx="136530">136</cx:pt>
          <cx:pt idx="136531">137</cx:pt>
          <cx:pt idx="136532">118</cx:pt>
          <cx:pt idx="136533">33</cx:pt>
          <cx:pt idx="136534">21</cx:pt>
          <cx:pt idx="136535">13</cx:pt>
          <cx:pt idx="136536">14</cx:pt>
          <cx:pt idx="136537">17</cx:pt>
          <cx:pt idx="136538">14</cx:pt>
          <cx:pt idx="136539">28</cx:pt>
          <cx:pt idx="136540">85</cx:pt>
          <cx:pt idx="136541">124</cx:pt>
          <cx:pt idx="136542">132</cx:pt>
          <cx:pt idx="136543">177</cx:pt>
          <cx:pt idx="136544">168</cx:pt>
          <cx:pt idx="136545">160</cx:pt>
          <cx:pt idx="136546">142</cx:pt>
          <cx:pt idx="136547">148</cx:pt>
          <cx:pt idx="136548">165</cx:pt>
          <cx:pt idx="136549">148</cx:pt>
          <cx:pt idx="136550">148</cx:pt>
          <cx:pt idx="136551">179</cx:pt>
          <cx:pt idx="136552">152</cx:pt>
          <cx:pt idx="136553">141</cx:pt>
          <cx:pt idx="136554">141</cx:pt>
          <cx:pt idx="136555">135</cx:pt>
          <cx:pt idx="136556">113</cx:pt>
          <cx:pt idx="136557">49</cx:pt>
          <cx:pt idx="136558">17</cx:pt>
          <cx:pt idx="136559">9</cx:pt>
          <cx:pt idx="136560">6</cx:pt>
          <cx:pt idx="136561">10</cx:pt>
          <cx:pt idx="136562">14</cx:pt>
          <cx:pt idx="136563">20</cx:pt>
          <cx:pt idx="136564">85</cx:pt>
          <cx:pt idx="136565">96</cx:pt>
          <cx:pt idx="136566">90</cx:pt>
          <cx:pt idx="136567">115</cx:pt>
          <cx:pt idx="136568">126</cx:pt>
          <cx:pt idx="136569">157</cx:pt>
          <cx:pt idx="136570">129</cx:pt>
          <cx:pt idx="136571">162</cx:pt>
          <cx:pt idx="136572">120</cx:pt>
          <cx:pt idx="136573">120</cx:pt>
          <cx:pt idx="136574">107</cx:pt>
          <cx:pt idx="136575">102</cx:pt>
          <cx:pt idx="136576">80</cx:pt>
          <cx:pt idx="136577">65</cx:pt>
          <cx:pt idx="136578">53</cx:pt>
          <cx:pt idx="136579">68</cx:pt>
          <cx:pt idx="136580">81</cx:pt>
          <cx:pt idx="136581">42</cx:pt>
          <cx:pt idx="136582">10</cx:pt>
          <cx:pt idx="136583">11</cx:pt>
          <cx:pt idx="136584">14</cx:pt>
          <cx:pt idx="136585">9</cx:pt>
          <cx:pt idx="136586">11</cx:pt>
          <cx:pt idx="136587">17</cx:pt>
          <cx:pt idx="136588">61</cx:pt>
          <cx:pt idx="136589">58</cx:pt>
          <cx:pt idx="136590">52</cx:pt>
          <cx:pt idx="136591">82</cx:pt>
          <cx:pt idx="136592">90</cx:pt>
          <cx:pt idx="136593">121</cx:pt>
          <cx:pt idx="136594">113</cx:pt>
          <cx:pt idx="136595">133</cx:pt>
          <cx:pt idx="136596">114</cx:pt>
          <cx:pt idx="136597">132</cx:pt>
          <cx:pt idx="136598">134</cx:pt>
          <cx:pt idx="136599">162</cx:pt>
          <cx:pt idx="136600">143</cx:pt>
          <cx:pt idx="136601">141</cx:pt>
          <cx:pt idx="136602">133</cx:pt>
          <cx:pt idx="136603">142</cx:pt>
          <cx:pt idx="136604">105</cx:pt>
          <cx:pt idx="136605">38</cx:pt>
          <cx:pt idx="136606">10</cx:pt>
          <cx:pt idx="136607">6</cx:pt>
          <cx:pt idx="136608">11</cx:pt>
          <cx:pt idx="136609">12</cx:pt>
          <cx:pt idx="136610">8</cx:pt>
          <cx:pt idx="136611">21</cx:pt>
          <cx:pt idx="136612">87</cx:pt>
          <cx:pt idx="136613">137</cx:pt>
          <cx:pt idx="136614">148</cx:pt>
          <cx:pt idx="136615">204</cx:pt>
          <cx:pt idx="136616">173</cx:pt>
          <cx:pt idx="136617">164</cx:pt>
          <cx:pt idx="136618">149</cx:pt>
          <cx:pt idx="136619">151</cx:pt>
          <cx:pt idx="136620">121</cx:pt>
          <cx:pt idx="136621">127</cx:pt>
          <cx:pt idx="136622">118</cx:pt>
          <cx:pt idx="136623">137</cx:pt>
          <cx:pt idx="136624">138</cx:pt>
          <cx:pt idx="136625">125</cx:pt>
          <cx:pt idx="136626">124</cx:pt>
          <cx:pt idx="136627">120</cx:pt>
          <cx:pt idx="136628">90</cx:pt>
          <cx:pt idx="136629">36</cx:pt>
          <cx:pt idx="136630">18</cx:pt>
          <cx:pt idx="136631">13</cx:pt>
          <cx:pt idx="136632">3</cx:pt>
          <cx:pt idx="136633">10</cx:pt>
          <cx:pt idx="136634">15</cx:pt>
          <cx:pt idx="136635">25</cx:pt>
          <cx:pt idx="136636">82</cx:pt>
          <cx:pt idx="136637">132</cx:pt>
          <cx:pt idx="136638">137</cx:pt>
          <cx:pt idx="136639">156</cx:pt>
          <cx:pt idx="136640">151</cx:pt>
          <cx:pt idx="136641">152</cx:pt>
          <cx:pt idx="136642">128</cx:pt>
          <cx:pt idx="136643">145</cx:pt>
          <cx:pt idx="136644">132</cx:pt>
          <cx:pt idx="136645">139</cx:pt>
          <cx:pt idx="136646">123</cx:pt>
          <cx:pt idx="136647">146</cx:pt>
          <cx:pt idx="136648">136</cx:pt>
          <cx:pt idx="136649">136</cx:pt>
          <cx:pt idx="136650">114</cx:pt>
          <cx:pt idx="136651">119</cx:pt>
          <cx:pt idx="136652">106</cx:pt>
          <cx:pt idx="136653">31</cx:pt>
          <cx:pt idx="136654">26</cx:pt>
          <cx:pt idx="136655">18</cx:pt>
          <cx:pt idx="136656">9</cx:pt>
          <cx:pt idx="136657">12</cx:pt>
          <cx:pt idx="136658">14</cx:pt>
          <cx:pt idx="136659">33</cx:pt>
          <cx:pt idx="136660">97</cx:pt>
          <cx:pt idx="136661">124</cx:pt>
          <cx:pt idx="136662">142</cx:pt>
          <cx:pt idx="136663">173</cx:pt>
          <cx:pt idx="136664">159</cx:pt>
          <cx:pt idx="136665">155</cx:pt>
          <cx:pt idx="136666">124</cx:pt>
          <cx:pt idx="136667">138</cx:pt>
          <cx:pt idx="136668">136</cx:pt>
          <cx:pt idx="136669">148</cx:pt>
          <cx:pt idx="136670">126</cx:pt>
          <cx:pt idx="136671">147</cx:pt>
          <cx:pt idx="136672">147</cx:pt>
          <cx:pt idx="136673">141</cx:pt>
          <cx:pt idx="136674">128</cx:pt>
          <cx:pt idx="136675">135</cx:pt>
          <cx:pt idx="136676">94</cx:pt>
          <cx:pt idx="136677">37</cx:pt>
          <cx:pt idx="136678">21</cx:pt>
          <cx:pt idx="136679">21</cx:pt>
          <cx:pt idx="136680">12</cx:pt>
          <cx:pt idx="136681">15</cx:pt>
          <cx:pt idx="136682">19</cx:pt>
          <cx:pt idx="136683">25</cx:pt>
          <cx:pt idx="136684">99</cx:pt>
          <cx:pt idx="136685">122</cx:pt>
          <cx:pt idx="136686">134</cx:pt>
          <cx:pt idx="136687">165</cx:pt>
          <cx:pt idx="136688">163</cx:pt>
          <cx:pt idx="136689">153</cx:pt>
          <cx:pt idx="136690">114</cx:pt>
          <cx:pt idx="136691">139</cx:pt>
          <cx:pt idx="136692">131</cx:pt>
          <cx:pt idx="136693">139</cx:pt>
          <cx:pt idx="136694">143</cx:pt>
          <cx:pt idx="136695">160</cx:pt>
          <cx:pt idx="136696">133</cx:pt>
          <cx:pt idx="136697">141</cx:pt>
          <cx:pt idx="136698">130</cx:pt>
          <cx:pt idx="136699">121</cx:pt>
          <cx:pt idx="136700">110</cx:pt>
          <cx:pt idx="136701">32</cx:pt>
          <cx:pt idx="136702">24</cx:pt>
          <cx:pt idx="136703">11</cx:pt>
          <cx:pt idx="136704">10</cx:pt>
          <cx:pt idx="136705">17</cx:pt>
          <cx:pt idx="136706">18</cx:pt>
          <cx:pt idx="136707">26</cx:pt>
          <cx:pt idx="136708">96</cx:pt>
          <cx:pt idx="136709">123</cx:pt>
          <cx:pt idx="136710">136</cx:pt>
          <cx:pt idx="136711">175</cx:pt>
          <cx:pt idx="136712">163</cx:pt>
          <cx:pt idx="136713">150</cx:pt>
          <cx:pt idx="136714">133</cx:pt>
          <cx:pt idx="136715">131</cx:pt>
          <cx:pt idx="136716">138</cx:pt>
          <cx:pt idx="136717">149</cx:pt>
          <cx:pt idx="136718">148</cx:pt>
          <cx:pt idx="136719">162</cx:pt>
          <cx:pt idx="136720">148</cx:pt>
          <cx:pt idx="136721">125</cx:pt>
          <cx:pt idx="136722">129</cx:pt>
          <cx:pt idx="136723">122</cx:pt>
          <cx:pt idx="136724">104</cx:pt>
          <cx:pt idx="136725">46</cx:pt>
          <cx:pt idx="136726">16</cx:pt>
          <cx:pt idx="136727">7</cx:pt>
          <cx:pt idx="136728">5</cx:pt>
          <cx:pt idx="136729">8</cx:pt>
          <cx:pt idx="136730">13</cx:pt>
          <cx:pt idx="136731">21</cx:pt>
          <cx:pt idx="136732">88</cx:pt>
          <cx:pt idx="136733">114</cx:pt>
          <cx:pt idx="136734">98</cx:pt>
          <cx:pt idx="136735">123</cx:pt>
          <cx:pt idx="136736">112</cx:pt>
          <cx:pt idx="136737">152</cx:pt>
          <cx:pt idx="136738">121</cx:pt>
          <cx:pt idx="136739">142</cx:pt>
          <cx:pt idx="136740">121</cx:pt>
          <cx:pt idx="136741">114</cx:pt>
          <cx:pt idx="136742">108</cx:pt>
          <cx:pt idx="136743">97</cx:pt>
          <cx:pt idx="136744">69</cx:pt>
          <cx:pt idx="136745">64</cx:pt>
          <cx:pt idx="136746">57</cx:pt>
          <cx:pt idx="136747">72</cx:pt>
          <cx:pt idx="136748">90</cx:pt>
          <cx:pt idx="136749">40</cx:pt>
          <cx:pt idx="136750">11</cx:pt>
          <cx:pt idx="136751">9</cx:pt>
          <cx:pt idx="136752">7</cx:pt>
          <cx:pt idx="136753">6</cx:pt>
          <cx:pt idx="136754">11</cx:pt>
          <cx:pt idx="136755">18</cx:pt>
          <cx:pt idx="136756">65</cx:pt>
          <cx:pt idx="136757">64</cx:pt>
          <cx:pt idx="136758">60</cx:pt>
          <cx:pt idx="136759">92</cx:pt>
          <cx:pt idx="136760">99</cx:pt>
          <cx:pt idx="136761">125</cx:pt>
          <cx:pt idx="136762">108</cx:pt>
          <cx:pt idx="136763">126</cx:pt>
          <cx:pt idx="136764">127</cx:pt>
          <cx:pt idx="136765">135</cx:pt>
          <cx:pt idx="136766">142</cx:pt>
          <cx:pt idx="136767">147</cx:pt>
          <cx:pt idx="136768">136</cx:pt>
          <cx:pt idx="136769">133</cx:pt>
          <cx:pt idx="136770">133</cx:pt>
          <cx:pt idx="136771">133</cx:pt>
          <cx:pt idx="136772">108</cx:pt>
          <cx:pt idx="136773">33</cx:pt>
          <cx:pt idx="136774">8</cx:pt>
          <cx:pt idx="136775">11</cx:pt>
          <cx:pt idx="136776">14</cx:pt>
          <cx:pt idx="136777">9</cx:pt>
          <cx:pt idx="136778">6</cx:pt>
          <cx:pt idx="136779">19</cx:pt>
          <cx:pt idx="136780">86</cx:pt>
          <cx:pt idx="136781">141</cx:pt>
          <cx:pt idx="136782">161</cx:pt>
          <cx:pt idx="136783">200</cx:pt>
          <cx:pt idx="136784">163</cx:pt>
          <cx:pt idx="136785">152</cx:pt>
          <cx:pt idx="136786">146</cx:pt>
          <cx:pt idx="136787">159</cx:pt>
          <cx:pt idx="136788">120</cx:pt>
          <cx:pt idx="136789">128</cx:pt>
          <cx:pt idx="136790">134</cx:pt>
          <cx:pt idx="136791">132</cx:pt>
          <cx:pt idx="136792">128</cx:pt>
          <cx:pt idx="136793">133</cx:pt>
          <cx:pt idx="136794">121</cx:pt>
          <cx:pt idx="136795">119</cx:pt>
          <cx:pt idx="136796">106</cx:pt>
          <cx:pt idx="136797">33</cx:pt>
          <cx:pt idx="136798">12</cx:pt>
          <cx:pt idx="136799">8</cx:pt>
          <cx:pt idx="136800">10</cx:pt>
          <cx:pt idx="136801">11</cx:pt>
          <cx:pt idx="136802">15</cx:pt>
          <cx:pt idx="136803">26</cx:pt>
          <cx:pt idx="136804">91</cx:pt>
          <cx:pt idx="136805">138</cx:pt>
          <cx:pt idx="136806">129</cx:pt>
          <cx:pt idx="136807">162</cx:pt>
          <cx:pt idx="136808">149</cx:pt>
          <cx:pt idx="136809">147</cx:pt>
          <cx:pt idx="136810">148</cx:pt>
          <cx:pt idx="136811">135</cx:pt>
          <cx:pt idx="136812">135</cx:pt>
          <cx:pt idx="136813">143</cx:pt>
          <cx:pt idx="136814">131</cx:pt>
          <cx:pt idx="136815">162</cx:pt>
          <cx:pt idx="136816">143</cx:pt>
          <cx:pt idx="136817">145</cx:pt>
          <cx:pt idx="136818">119</cx:pt>
          <cx:pt idx="136819">120</cx:pt>
          <cx:pt idx="136820">113</cx:pt>
          <cx:pt idx="136821">27</cx:pt>
          <cx:pt idx="136822">19</cx:pt>
          <cx:pt idx="136823">16</cx:pt>
          <cx:pt idx="136824">8</cx:pt>
          <cx:pt idx="136825">13</cx:pt>
          <cx:pt idx="136826">18</cx:pt>
          <cx:pt idx="136827">27</cx:pt>
          <cx:pt idx="136828">100</cx:pt>
          <cx:pt idx="136829">126</cx:pt>
          <cx:pt idx="136830">140</cx:pt>
          <cx:pt idx="136831">161</cx:pt>
          <cx:pt idx="136832">147</cx:pt>
          <cx:pt idx="136833">157</cx:pt>
          <cx:pt idx="136834">138</cx:pt>
          <cx:pt idx="136835">145</cx:pt>
          <cx:pt idx="136836">144</cx:pt>
          <cx:pt idx="136837">136</cx:pt>
          <cx:pt idx="136838">140</cx:pt>
          <cx:pt idx="136839">152</cx:pt>
          <cx:pt idx="136840">147</cx:pt>
          <cx:pt idx="136841">142</cx:pt>
          <cx:pt idx="136842">137</cx:pt>
          <cx:pt idx="136843">128</cx:pt>
          <cx:pt idx="136844">97</cx:pt>
          <cx:pt idx="136845">33</cx:pt>
          <cx:pt idx="136846">16</cx:pt>
          <cx:pt idx="136847">15</cx:pt>
          <cx:pt idx="136848">11</cx:pt>
          <cx:pt idx="136849">13</cx:pt>
          <cx:pt idx="136850">15</cx:pt>
          <cx:pt idx="136851">24</cx:pt>
          <cx:pt idx="136852">97</cx:pt>
          <cx:pt idx="136853">123</cx:pt>
          <cx:pt idx="136854">134</cx:pt>
          <cx:pt idx="136855">156</cx:pt>
          <cx:pt idx="136856">157</cx:pt>
          <cx:pt idx="136857">164</cx:pt>
          <cx:pt idx="136858">134</cx:pt>
          <cx:pt idx="136859">154</cx:pt>
          <cx:pt idx="136860">140</cx:pt>
          <cx:pt idx="136861">152</cx:pt>
          <cx:pt idx="136862">128</cx:pt>
          <cx:pt idx="136863">161</cx:pt>
          <cx:pt idx="136864">138</cx:pt>
          <cx:pt idx="136865">148</cx:pt>
          <cx:pt idx="136866">128</cx:pt>
          <cx:pt idx="136867">105</cx:pt>
          <cx:pt idx="136868">104</cx:pt>
          <cx:pt idx="136869">42</cx:pt>
          <cx:pt idx="136870">22</cx:pt>
          <cx:pt idx="136871">17</cx:pt>
          <cx:pt idx="136872">11</cx:pt>
          <cx:pt idx="136873">17</cx:pt>
          <cx:pt idx="136874">15</cx:pt>
          <cx:pt idx="136875">31</cx:pt>
          <cx:pt idx="136876">102</cx:pt>
          <cx:pt idx="136877">125</cx:pt>
          <cx:pt idx="136878">116</cx:pt>
          <cx:pt idx="136879">159</cx:pt>
          <cx:pt idx="136880">156</cx:pt>
          <cx:pt idx="136881">163</cx:pt>
          <cx:pt idx="136882">133</cx:pt>
          <cx:pt idx="136883">144</cx:pt>
          <cx:pt idx="136884">137</cx:pt>
          <cx:pt idx="136885">151</cx:pt>
          <cx:pt idx="136886">143</cx:pt>
          <cx:pt idx="136887">159</cx:pt>
          <cx:pt idx="136888">145</cx:pt>
          <cx:pt idx="136889">138</cx:pt>
          <cx:pt idx="136890">130</cx:pt>
          <cx:pt idx="136891">143</cx:pt>
          <cx:pt idx="136892">118</cx:pt>
          <cx:pt idx="136893">59</cx:pt>
          <cx:pt idx="136894">14</cx:pt>
          <cx:pt idx="136895">4</cx:pt>
          <cx:pt idx="136896">11</cx:pt>
          <cx:pt idx="136897">10</cx:pt>
          <cx:pt idx="136898">15</cx:pt>
          <cx:pt idx="136899">19</cx:pt>
          <cx:pt idx="136900">90</cx:pt>
          <cx:pt idx="136901">107</cx:pt>
          <cx:pt idx="136902">95</cx:pt>
          <cx:pt idx="136903">128</cx:pt>
          <cx:pt idx="136904">115</cx:pt>
          <cx:pt idx="136905">152</cx:pt>
          <cx:pt idx="136906">127</cx:pt>
          <cx:pt idx="136907">146</cx:pt>
          <cx:pt idx="136908">114</cx:pt>
          <cx:pt idx="136909">120</cx:pt>
          <cx:pt idx="136910">117</cx:pt>
          <cx:pt idx="136911">90</cx:pt>
          <cx:pt idx="136912">75</cx:pt>
          <cx:pt idx="136913">64</cx:pt>
          <cx:pt idx="136914">57</cx:pt>
          <cx:pt idx="136915">65</cx:pt>
          <cx:pt idx="136916">78</cx:pt>
          <cx:pt idx="136917">33</cx:pt>
          <cx:pt idx="136918">17</cx:pt>
          <cx:pt idx="136919">15</cx:pt>
          <cx:pt idx="136920">11</cx:pt>
          <cx:pt idx="136921">5</cx:pt>
          <cx:pt idx="136922">10</cx:pt>
          <cx:pt idx="136923">15</cx:pt>
          <cx:pt idx="136924">67</cx:pt>
          <cx:pt idx="136925">66</cx:pt>
          <cx:pt idx="136926">61</cx:pt>
          <cx:pt idx="136927">90</cx:pt>
          <cx:pt idx="136928">93</cx:pt>
          <cx:pt idx="136929">138</cx:pt>
          <cx:pt idx="136930">129</cx:pt>
          <cx:pt idx="136931">131</cx:pt>
          <cx:pt idx="136932">121</cx:pt>
          <cx:pt idx="136933">137</cx:pt>
          <cx:pt idx="136934">127</cx:pt>
          <cx:pt idx="136935">149</cx:pt>
          <cx:pt idx="136936">134</cx:pt>
          <cx:pt idx="136937">146</cx:pt>
          <cx:pt idx="136938">111</cx:pt>
          <cx:pt idx="136939">127</cx:pt>
          <cx:pt idx="136940">126</cx:pt>
          <cx:pt idx="136941">50</cx:pt>
          <cx:pt idx="136942">11</cx:pt>
          <cx:pt idx="136943">7</cx:pt>
          <cx:pt idx="136944">13</cx:pt>
          <cx:pt idx="136945">9</cx:pt>
          <cx:pt idx="136946">8</cx:pt>
          <cx:pt idx="136947">17</cx:pt>
          <cx:pt idx="136948">88</cx:pt>
          <cx:pt idx="136949">133</cx:pt>
          <cx:pt idx="136950">130</cx:pt>
          <cx:pt idx="136951">188</cx:pt>
          <cx:pt idx="136952">178</cx:pt>
          <cx:pt idx="136953">172</cx:pt>
          <cx:pt idx="136954">164</cx:pt>
          <cx:pt idx="136955">165</cx:pt>
          <cx:pt idx="136956">139</cx:pt>
          <cx:pt idx="136957">128</cx:pt>
          <cx:pt idx="136958">121</cx:pt>
          <cx:pt idx="136959">141</cx:pt>
          <cx:pt idx="136960">147</cx:pt>
          <cx:pt idx="136961">134</cx:pt>
          <cx:pt idx="136962">116</cx:pt>
          <cx:pt idx="136963">118</cx:pt>
          <cx:pt idx="136964">95</cx:pt>
          <cx:pt idx="136965">28</cx:pt>
          <cx:pt idx="136966">13</cx:pt>
          <cx:pt idx="136967">10</cx:pt>
          <cx:pt idx="136968">6</cx:pt>
          <cx:pt idx="136969">8</cx:pt>
          <cx:pt idx="136970">15</cx:pt>
          <cx:pt idx="136971">23</cx:pt>
          <cx:pt idx="136972">84</cx:pt>
          <cx:pt idx="136973">134</cx:pt>
          <cx:pt idx="136974">148</cx:pt>
          <cx:pt idx="136975">176</cx:pt>
          <cx:pt idx="136976">175</cx:pt>
          <cx:pt idx="136977">150</cx:pt>
          <cx:pt idx="136978">139</cx:pt>
          <cx:pt idx="136979">170</cx:pt>
          <cx:pt idx="136980">145</cx:pt>
          <cx:pt idx="136981">149</cx:pt>
          <cx:pt idx="136982">148</cx:pt>
          <cx:pt idx="136983">170</cx:pt>
          <cx:pt idx="136984">137</cx:pt>
          <cx:pt idx="136985">146</cx:pt>
          <cx:pt idx="136986">119</cx:pt>
          <cx:pt idx="136987">125</cx:pt>
          <cx:pt idx="136988">103</cx:pt>
          <cx:pt idx="136989">33</cx:pt>
          <cx:pt idx="136990">19</cx:pt>
          <cx:pt idx="136991">16</cx:pt>
          <cx:pt idx="136992">4</cx:pt>
          <cx:pt idx="136993">15</cx:pt>
          <cx:pt idx="136994">13</cx:pt>
          <cx:pt idx="136995">25</cx:pt>
          <cx:pt idx="136996">94</cx:pt>
          <cx:pt idx="136997">128</cx:pt>
          <cx:pt idx="136998">140</cx:pt>
          <cx:pt idx="136999">156</cx:pt>
          <cx:pt idx="137000">158</cx:pt>
          <cx:pt idx="137001">167</cx:pt>
          <cx:pt idx="137002">139</cx:pt>
          <cx:pt idx="137003">154</cx:pt>
          <cx:pt idx="137004">136</cx:pt>
          <cx:pt idx="137005">139</cx:pt>
          <cx:pt idx="137006">141</cx:pt>
          <cx:pt idx="137007">166</cx:pt>
          <cx:pt idx="137008">155</cx:pt>
          <cx:pt idx="137009">162</cx:pt>
          <cx:pt idx="137010">134</cx:pt>
          <cx:pt idx="137011">141</cx:pt>
          <cx:pt idx="137012">102</cx:pt>
          <cx:pt idx="137013">29</cx:pt>
          <cx:pt idx="137014">22</cx:pt>
          <cx:pt idx="137015">13</cx:pt>
          <cx:pt idx="137016">10</cx:pt>
          <cx:pt idx="137017">10</cx:pt>
          <cx:pt idx="137018">21</cx:pt>
          <cx:pt idx="137019">22</cx:pt>
          <cx:pt idx="137020">90</cx:pt>
          <cx:pt idx="137021">123</cx:pt>
          <cx:pt idx="137022">144</cx:pt>
          <cx:pt idx="137023">172</cx:pt>
          <cx:pt idx="137024">166</cx:pt>
          <cx:pt idx="137025">179</cx:pt>
          <cx:pt idx="137026">148</cx:pt>
          <cx:pt idx="137027">166</cx:pt>
          <cx:pt idx="137028">141</cx:pt>
          <cx:pt idx="137029">152</cx:pt>
          <cx:pt idx="137030">157</cx:pt>
          <cx:pt idx="137031">172</cx:pt>
          <cx:pt idx="137032">160</cx:pt>
          <cx:pt idx="137033">157</cx:pt>
          <cx:pt idx="137034">134</cx:pt>
          <cx:pt idx="137035">136</cx:pt>
          <cx:pt idx="137036">111</cx:pt>
          <cx:pt idx="137037">33</cx:pt>
          <cx:pt idx="137038">14</cx:pt>
          <cx:pt idx="137039">18</cx:pt>
          <cx:pt idx="137040">11</cx:pt>
          <cx:pt idx="137041">18</cx:pt>
          <cx:pt idx="137042">19</cx:pt>
          <cx:pt idx="137043">27</cx:pt>
          <cx:pt idx="137044">95</cx:pt>
          <cx:pt idx="137045">125</cx:pt>
          <cx:pt idx="137046">131</cx:pt>
          <cx:pt idx="137047">182</cx:pt>
          <cx:pt idx="137048">173</cx:pt>
          <cx:pt idx="137049">177</cx:pt>
          <cx:pt idx="137050">147</cx:pt>
          <cx:pt idx="137051">151</cx:pt>
          <cx:pt idx="137052">142</cx:pt>
          <cx:pt idx="137053">149</cx:pt>
          <cx:pt idx="137054">145</cx:pt>
          <cx:pt idx="137055">172</cx:pt>
          <cx:pt idx="137056">154</cx:pt>
          <cx:pt idx="137057">159</cx:pt>
          <cx:pt idx="137058">132</cx:pt>
          <cx:pt idx="137059">144</cx:pt>
          <cx:pt idx="137060">98</cx:pt>
          <cx:pt idx="137061">40</cx:pt>
          <cx:pt idx="137062">16</cx:pt>
          <cx:pt idx="137063">11</cx:pt>
          <cx:pt idx="137064">7</cx:pt>
          <cx:pt idx="137065">11</cx:pt>
          <cx:pt idx="137066">13</cx:pt>
          <cx:pt idx="137067">18</cx:pt>
          <cx:pt idx="137068">83</cx:pt>
          <cx:pt idx="137069">102</cx:pt>
          <cx:pt idx="137070">101</cx:pt>
          <cx:pt idx="137071">138</cx:pt>
          <cx:pt idx="137072">124</cx:pt>
          <cx:pt idx="137073">158</cx:pt>
          <cx:pt idx="137074">121</cx:pt>
          <cx:pt idx="137075">138</cx:pt>
          <cx:pt idx="137076">125</cx:pt>
          <cx:pt idx="137077">123</cx:pt>
          <cx:pt idx="137078">117</cx:pt>
          <cx:pt idx="137079">104</cx:pt>
          <cx:pt idx="137080">76</cx:pt>
          <cx:pt idx="137081">78</cx:pt>
          <cx:pt idx="137082">59</cx:pt>
          <cx:pt idx="137083">73</cx:pt>
          <cx:pt idx="137084">76</cx:pt>
          <cx:pt idx="137085">23</cx:pt>
          <cx:pt idx="137086">10</cx:pt>
          <cx:pt idx="137087">9</cx:pt>
          <cx:pt idx="137088">8</cx:pt>
          <cx:pt idx="137089">7</cx:pt>
          <cx:pt idx="137090">11</cx:pt>
          <cx:pt idx="137091">17</cx:pt>
          <cx:pt idx="137092">66</cx:pt>
          <cx:pt idx="137093">70</cx:pt>
          <cx:pt idx="137094">58</cx:pt>
          <cx:pt idx="137095">99</cx:pt>
          <cx:pt idx="137096">98</cx:pt>
          <cx:pt idx="137097">125</cx:pt>
          <cx:pt idx="137098">124</cx:pt>
          <cx:pt idx="137099">143</cx:pt>
          <cx:pt idx="137100">128</cx:pt>
          <cx:pt idx="137101">136</cx:pt>
          <cx:pt idx="137102">141</cx:pt>
          <cx:pt idx="137103">176</cx:pt>
          <cx:pt idx="137104">147</cx:pt>
          <cx:pt idx="137105">147</cx:pt>
          <cx:pt idx="137106">147</cx:pt>
          <cx:pt idx="137107">136</cx:pt>
          <cx:pt idx="137108">111</cx:pt>
          <cx:pt idx="137109">41</cx:pt>
          <cx:pt idx="137110">11</cx:pt>
          <cx:pt idx="137111">9</cx:pt>
          <cx:pt idx="137112">12</cx:pt>
          <cx:pt idx="137113">10</cx:pt>
          <cx:pt idx="137114">7</cx:pt>
          <cx:pt idx="137115">18</cx:pt>
          <cx:pt idx="137116">83</cx:pt>
          <cx:pt idx="137117">152</cx:pt>
          <cx:pt idx="137118">150</cx:pt>
          <cx:pt idx="137119">195</cx:pt>
          <cx:pt idx="137120">193</cx:pt>
          <cx:pt idx="137121">173</cx:pt>
          <cx:pt idx="137122">156</cx:pt>
          <cx:pt idx="137123">147</cx:pt>
          <cx:pt idx="137124">130</cx:pt>
          <cx:pt idx="137125">139</cx:pt>
          <cx:pt idx="137126">152</cx:pt>
          <cx:pt idx="137127">156</cx:pt>
          <cx:pt idx="137128">138</cx:pt>
          <cx:pt idx="137129">141</cx:pt>
          <cx:pt idx="137130">119</cx:pt>
          <cx:pt idx="137131">134</cx:pt>
          <cx:pt idx="137132">104</cx:pt>
          <cx:pt idx="137133">36</cx:pt>
          <cx:pt idx="137134">15</cx:pt>
          <cx:pt idx="137135">6</cx:pt>
          <cx:pt idx="137136">7</cx:pt>
          <cx:pt idx="137137">12</cx:pt>
          <cx:pt idx="137138">19</cx:pt>
          <cx:pt idx="137139">22</cx:pt>
          <cx:pt idx="137140">94</cx:pt>
          <cx:pt idx="137141">147</cx:pt>
          <cx:pt idx="137142">159</cx:pt>
          <cx:pt idx="137143">193</cx:pt>
          <cx:pt idx="137144">167</cx:pt>
          <cx:pt idx="137145">163</cx:pt>
          <cx:pt idx="137146">152</cx:pt>
          <cx:pt idx="137147">158</cx:pt>
          <cx:pt idx="137148">162</cx:pt>
          <cx:pt idx="137149">151</cx:pt>
          <cx:pt idx="137150">151</cx:pt>
          <cx:pt idx="137151">170</cx:pt>
          <cx:pt idx="137152">143</cx:pt>
          <cx:pt idx="137153">144</cx:pt>
          <cx:pt idx="137154">129</cx:pt>
          <cx:pt idx="137155">117</cx:pt>
          <cx:pt idx="137156">100</cx:pt>
          <cx:pt idx="137157">30</cx:pt>
          <cx:pt idx="137158">19</cx:pt>
          <cx:pt idx="137159">11</cx:pt>
          <cx:pt idx="137160">7</cx:pt>
          <cx:pt idx="137161">17</cx:pt>
          <cx:pt idx="137162">15</cx:pt>
          <cx:pt idx="137163">22</cx:pt>
          <cx:pt idx="137164">93</cx:pt>
          <cx:pt idx="137165">130</cx:pt>
          <cx:pt idx="137166">148</cx:pt>
          <cx:pt idx="137167">197</cx:pt>
          <cx:pt idx="137168">175</cx:pt>
          <cx:pt idx="137169">160</cx:pt>
          <cx:pt idx="137170">140</cx:pt>
          <cx:pt idx="137171">147</cx:pt>
          <cx:pt idx="137172">155</cx:pt>
          <cx:pt idx="137173">160</cx:pt>
          <cx:pt idx="137174">141</cx:pt>
          <cx:pt idx="137175">153</cx:pt>
          <cx:pt idx="137176">158</cx:pt>
          <cx:pt idx="137177">161</cx:pt>
          <cx:pt idx="137178">135</cx:pt>
          <cx:pt idx="137179">143</cx:pt>
          <cx:pt idx="137180">108</cx:pt>
          <cx:pt idx="137181">39</cx:pt>
          <cx:pt idx="137182">18</cx:pt>
          <cx:pt idx="137183">15</cx:pt>
          <cx:pt idx="137184">10</cx:pt>
          <cx:pt idx="137185">12</cx:pt>
          <cx:pt idx="137186">16</cx:pt>
          <cx:pt idx="137187">26</cx:pt>
          <cx:pt idx="137188">91</cx:pt>
          <cx:pt idx="137189">135</cx:pt>
          <cx:pt idx="137190">134</cx:pt>
          <cx:pt idx="137191">186</cx:pt>
          <cx:pt idx="137192">170</cx:pt>
          <cx:pt idx="137193">153</cx:pt>
          <cx:pt idx="137194">142</cx:pt>
          <cx:pt idx="137195">165</cx:pt>
          <cx:pt idx="137196">151</cx:pt>
          <cx:pt idx="137197">152</cx:pt>
          <cx:pt idx="137198">148</cx:pt>
          <cx:pt idx="137199">167</cx:pt>
          <cx:pt idx="137200">150</cx:pt>
          <cx:pt idx="137201">155</cx:pt>
          <cx:pt idx="137202">136</cx:pt>
          <cx:pt idx="137203">137</cx:pt>
          <cx:pt idx="137204">106</cx:pt>
          <cx:pt idx="137205">31</cx:pt>
          <cx:pt idx="137206">15</cx:pt>
          <cx:pt idx="137207">13</cx:pt>
          <cx:pt idx="137208">7</cx:pt>
          <cx:pt idx="137209">17</cx:pt>
          <cx:pt idx="137210">14</cx:pt>
          <cx:pt idx="137211">30</cx:pt>
          <cx:pt idx="137212">99</cx:pt>
          <cx:pt idx="137213">134</cx:pt>
          <cx:pt idx="137214">133</cx:pt>
          <cx:pt idx="137215">188</cx:pt>
          <cx:pt idx="137216">175</cx:pt>
          <cx:pt idx="137217">170</cx:pt>
          <cx:pt idx="137218">155</cx:pt>
          <cx:pt idx="137219">154</cx:pt>
          <cx:pt idx="137220">148</cx:pt>
          <cx:pt idx="137221">147</cx:pt>
          <cx:pt idx="137222">157</cx:pt>
          <cx:pt idx="137223">189</cx:pt>
          <cx:pt idx="137224">164</cx:pt>
          <cx:pt idx="137225">151</cx:pt>
          <cx:pt idx="137226">152</cx:pt>
          <cx:pt idx="137227">150</cx:pt>
          <cx:pt idx="137228">100</cx:pt>
          <cx:pt idx="137229">35</cx:pt>
          <cx:pt idx="137230">14</cx:pt>
          <cx:pt idx="137231">11</cx:pt>
          <cx:pt idx="137232">6</cx:pt>
          <cx:pt idx="137233">8</cx:pt>
          <cx:pt idx="137234">14</cx:pt>
          <cx:pt idx="137235">11</cx:pt>
          <cx:pt idx="137236">81</cx:pt>
          <cx:pt idx="137237">114</cx:pt>
          <cx:pt idx="137238">106</cx:pt>
          <cx:pt idx="137239">135</cx:pt>
          <cx:pt idx="137240">127</cx:pt>
          <cx:pt idx="137241">150</cx:pt>
          <cx:pt idx="137242">136</cx:pt>
          <cx:pt idx="137243">157</cx:pt>
          <cx:pt idx="137244">128</cx:pt>
          <cx:pt idx="137245">133</cx:pt>
          <cx:pt idx="137246">112</cx:pt>
          <cx:pt idx="137247">110</cx:pt>
          <cx:pt idx="137248">92</cx:pt>
          <cx:pt idx="137249">71</cx:pt>
          <cx:pt idx="137250">54</cx:pt>
          <cx:pt idx="137251">75</cx:pt>
          <cx:pt idx="137252">84</cx:pt>
          <cx:pt idx="137253">26</cx:pt>
          <cx:pt idx="137254">10</cx:pt>
          <cx:pt idx="137255">9</cx:pt>
          <cx:pt idx="137256">13</cx:pt>
          <cx:pt idx="137257">6</cx:pt>
          <cx:pt idx="137258">13</cx:pt>
          <cx:pt idx="137259">19</cx:pt>
          <cx:pt idx="137260">70</cx:pt>
          <cx:pt idx="137261">65</cx:pt>
          <cx:pt idx="137262">62</cx:pt>
          <cx:pt idx="137263">109</cx:pt>
          <cx:pt idx="137264">99</cx:pt>
          <cx:pt idx="137265">122</cx:pt>
          <cx:pt idx="137266">118</cx:pt>
          <cx:pt idx="137267">132</cx:pt>
          <cx:pt idx="137268">130</cx:pt>
          <cx:pt idx="137269">137</cx:pt>
          <cx:pt idx="137270">138</cx:pt>
          <cx:pt idx="137271">157</cx:pt>
          <cx:pt idx="137272">142</cx:pt>
          <cx:pt idx="137273">149</cx:pt>
          <cx:pt idx="137274">140</cx:pt>
          <cx:pt idx="137275">145</cx:pt>
          <cx:pt idx="137276">125</cx:pt>
          <cx:pt idx="137277">38</cx:pt>
          <cx:pt idx="137278">12</cx:pt>
          <cx:pt idx="137279">9</cx:pt>
          <cx:pt idx="137280">13</cx:pt>
          <cx:pt idx="137281">14</cx:pt>
          <cx:pt idx="137282">10</cx:pt>
          <cx:pt idx="137283">17</cx:pt>
          <cx:pt idx="137284">98</cx:pt>
          <cx:pt idx="137285">144</cx:pt>
          <cx:pt idx="137286">156</cx:pt>
          <cx:pt idx="137287">190</cx:pt>
          <cx:pt idx="137288">164</cx:pt>
          <cx:pt idx="137289">167</cx:pt>
          <cx:pt idx="137290">158</cx:pt>
          <cx:pt idx="137291">153</cx:pt>
          <cx:pt idx="137292">132</cx:pt>
          <cx:pt idx="137293">146</cx:pt>
          <cx:pt idx="137294">135</cx:pt>
          <cx:pt idx="137295">162</cx:pt>
          <cx:pt idx="137296">153</cx:pt>
          <cx:pt idx="137297">153</cx:pt>
          <cx:pt idx="137298">144</cx:pt>
          <cx:pt idx="137299">141</cx:pt>
          <cx:pt idx="137300">125</cx:pt>
          <cx:pt idx="137301">60</cx:pt>
          <cx:pt idx="137302">20</cx:pt>
          <cx:pt idx="137303">12</cx:pt>
          <cx:pt idx="137304">8</cx:pt>
          <cx:pt idx="137305">10</cx:pt>
          <cx:pt idx="137306">15</cx:pt>
          <cx:pt idx="137307">27</cx:pt>
          <cx:pt idx="137308">92</cx:pt>
          <cx:pt idx="137309">154</cx:pt>
          <cx:pt idx="137310">148</cx:pt>
          <cx:pt idx="137311">195</cx:pt>
          <cx:pt idx="137312">184</cx:pt>
          <cx:pt idx="137313">174</cx:pt>
          <cx:pt idx="137314">143</cx:pt>
          <cx:pt idx="137315">160</cx:pt>
          <cx:pt idx="137316">134</cx:pt>
          <cx:pt idx="137317">165</cx:pt>
          <cx:pt idx="137318">166</cx:pt>
          <cx:pt idx="137319">166</cx:pt>
          <cx:pt idx="137320">161</cx:pt>
          <cx:pt idx="137321">158</cx:pt>
          <cx:pt idx="137322">144</cx:pt>
          <cx:pt idx="137323">133</cx:pt>
          <cx:pt idx="137324">125</cx:pt>
          <cx:pt idx="137325">41</cx:pt>
          <cx:pt idx="137326">18</cx:pt>
          <cx:pt idx="137327">20</cx:pt>
          <cx:pt idx="137328">11</cx:pt>
          <cx:pt idx="137329">15</cx:pt>
          <cx:pt idx="137330">19</cx:pt>
          <cx:pt idx="137331">26</cx:pt>
          <cx:pt idx="137332">94</cx:pt>
          <cx:pt idx="137333">141</cx:pt>
          <cx:pt idx="137334">154</cx:pt>
          <cx:pt idx="137335">198</cx:pt>
          <cx:pt idx="137336">181</cx:pt>
          <cx:pt idx="137337">175</cx:pt>
          <cx:pt idx="137338">136</cx:pt>
          <cx:pt idx="137339">139</cx:pt>
          <cx:pt idx="137340">144</cx:pt>
          <cx:pt idx="137341">149</cx:pt>
          <cx:pt idx="137342">141</cx:pt>
          <cx:pt idx="137343">169</cx:pt>
          <cx:pt idx="137344">170</cx:pt>
          <cx:pt idx="137345">162</cx:pt>
          <cx:pt idx="137346">159</cx:pt>
          <cx:pt idx="137347">136</cx:pt>
          <cx:pt idx="137348">119</cx:pt>
          <cx:pt idx="137349">33</cx:pt>
          <cx:pt idx="137350">17</cx:pt>
          <cx:pt idx="137351">15</cx:pt>
          <cx:pt idx="137352">8</cx:pt>
          <cx:pt idx="137353">11</cx:pt>
          <cx:pt idx="137354">18</cx:pt>
          <cx:pt idx="137355">24</cx:pt>
          <cx:pt idx="137356">93</cx:pt>
          <cx:pt idx="137357">150</cx:pt>
          <cx:pt idx="137358">166</cx:pt>
          <cx:pt idx="137359">186</cx:pt>
          <cx:pt idx="137360">173</cx:pt>
          <cx:pt idx="137361">163</cx:pt>
          <cx:pt idx="137362">147</cx:pt>
          <cx:pt idx="137363">145</cx:pt>
          <cx:pt idx="137364">138</cx:pt>
          <cx:pt idx="137365">169</cx:pt>
          <cx:pt idx="137366">159</cx:pt>
          <cx:pt idx="137367">189</cx:pt>
          <cx:pt idx="137368">162</cx:pt>
          <cx:pt idx="137369">163</cx:pt>
          <cx:pt idx="137370">143</cx:pt>
          <cx:pt idx="137371">148</cx:pt>
          <cx:pt idx="137372">134</cx:pt>
          <cx:pt idx="137373">38</cx:pt>
          <cx:pt idx="137374">18</cx:pt>
          <cx:pt idx="137375">14</cx:pt>
          <cx:pt idx="137376">10</cx:pt>
          <cx:pt idx="137377">16</cx:pt>
          <cx:pt idx="137378">17</cx:pt>
          <cx:pt idx="137379">32</cx:pt>
          <cx:pt idx="137380">94</cx:pt>
          <cx:pt idx="137381">147</cx:pt>
          <cx:pt idx="137382">153</cx:pt>
          <cx:pt idx="137383">186</cx:pt>
          <cx:pt idx="137384">179</cx:pt>
          <cx:pt idx="137385">181</cx:pt>
          <cx:pt idx="137386">158</cx:pt>
          <cx:pt idx="137387">156</cx:pt>
          <cx:pt idx="137388">137</cx:pt>
          <cx:pt idx="137389">157</cx:pt>
          <cx:pt idx="137390">161</cx:pt>
          <cx:pt idx="137391">172</cx:pt>
          <cx:pt idx="137392">166</cx:pt>
          <cx:pt idx="137393">155</cx:pt>
          <cx:pt idx="137394">157</cx:pt>
          <cx:pt idx="137395">154</cx:pt>
          <cx:pt idx="137396">113</cx:pt>
          <cx:pt idx="137397">43</cx:pt>
          <cx:pt idx="137398">18</cx:pt>
          <cx:pt idx="137399">9</cx:pt>
          <cx:pt idx="137400">7</cx:pt>
          <cx:pt idx="137401">6</cx:pt>
          <cx:pt idx="137402">10</cx:pt>
          <cx:pt idx="137403">14</cx:pt>
          <cx:pt idx="137404">80</cx:pt>
          <cx:pt idx="137405">111</cx:pt>
          <cx:pt idx="137406">98</cx:pt>
          <cx:pt idx="137407">139</cx:pt>
          <cx:pt idx="137408">133</cx:pt>
          <cx:pt idx="137409">144</cx:pt>
          <cx:pt idx="137410">127</cx:pt>
          <cx:pt idx="137411">137</cx:pt>
          <cx:pt idx="137412">122</cx:pt>
          <cx:pt idx="137413">128</cx:pt>
          <cx:pt idx="137414">123</cx:pt>
          <cx:pt idx="137415">105</cx:pt>
          <cx:pt idx="137416">90</cx:pt>
          <cx:pt idx="137417">77</cx:pt>
          <cx:pt idx="137418">56</cx:pt>
          <cx:pt idx="137419">70</cx:pt>
          <cx:pt idx="137420">86</cx:pt>
          <cx:pt idx="137421">31</cx:pt>
          <cx:pt idx="137422">10</cx:pt>
          <cx:pt idx="137423">13</cx:pt>
          <cx:pt idx="137424">6</cx:pt>
          <cx:pt idx="137425">3</cx:pt>
          <cx:pt idx="137426">10</cx:pt>
          <cx:pt idx="137427">15</cx:pt>
          <cx:pt idx="137428">63</cx:pt>
          <cx:pt idx="137429">65</cx:pt>
          <cx:pt idx="137430">66</cx:pt>
          <cx:pt idx="137431">97</cx:pt>
          <cx:pt idx="137432">102</cx:pt>
          <cx:pt idx="137433">118</cx:pt>
          <cx:pt idx="137434">108</cx:pt>
          <cx:pt idx="137435">135</cx:pt>
          <cx:pt idx="137436">136</cx:pt>
          <cx:pt idx="137437">127</cx:pt>
          <cx:pt idx="137438">141</cx:pt>
          <cx:pt idx="137439">147</cx:pt>
          <cx:pt idx="137440">142</cx:pt>
          <cx:pt idx="137441">141</cx:pt>
          <cx:pt idx="137442">134</cx:pt>
          <cx:pt idx="137443">122</cx:pt>
          <cx:pt idx="137444">128</cx:pt>
          <cx:pt idx="137445">36</cx:pt>
          <cx:pt idx="137446">11</cx:pt>
          <cx:pt idx="137447">9</cx:pt>
          <cx:pt idx="137448">12</cx:pt>
          <cx:pt idx="137449">11</cx:pt>
          <cx:pt idx="137450">7</cx:pt>
          <cx:pt idx="137451">15</cx:pt>
          <cx:pt idx="137452">89</cx:pt>
          <cx:pt idx="137453">152</cx:pt>
          <cx:pt idx="137454">171</cx:pt>
          <cx:pt idx="137455">199</cx:pt>
          <cx:pt idx="137456">166</cx:pt>
          <cx:pt idx="137457">177</cx:pt>
          <cx:pt idx="137458">169</cx:pt>
          <cx:pt idx="137459">159</cx:pt>
          <cx:pt idx="137460">150</cx:pt>
          <cx:pt idx="137461">147</cx:pt>
          <cx:pt idx="137462">144</cx:pt>
          <cx:pt idx="137463">173</cx:pt>
          <cx:pt idx="137464">163</cx:pt>
          <cx:pt idx="137465">162</cx:pt>
          <cx:pt idx="137466">158</cx:pt>
          <cx:pt idx="137467">136</cx:pt>
          <cx:pt idx="137468">111</cx:pt>
          <cx:pt idx="137469">30</cx:pt>
          <cx:pt idx="137470">17</cx:pt>
          <cx:pt idx="137471">15</cx:pt>
          <cx:pt idx="137472">8</cx:pt>
          <cx:pt idx="137473">9</cx:pt>
          <cx:pt idx="137474">14</cx:pt>
          <cx:pt idx="137475">28</cx:pt>
          <cx:pt idx="137476">96</cx:pt>
          <cx:pt idx="137477">161</cx:pt>
          <cx:pt idx="137478">177</cx:pt>
          <cx:pt idx="137479">193</cx:pt>
          <cx:pt idx="137480">170</cx:pt>
          <cx:pt idx="137481">167</cx:pt>
          <cx:pt idx="137482">153</cx:pt>
          <cx:pt idx="137483">159</cx:pt>
          <cx:pt idx="137484">158</cx:pt>
          <cx:pt idx="137485">191</cx:pt>
          <cx:pt idx="137486">166</cx:pt>
          <cx:pt idx="137487">191</cx:pt>
          <cx:pt idx="137488">172</cx:pt>
          <cx:pt idx="137489">168</cx:pt>
          <cx:pt idx="137490">155</cx:pt>
          <cx:pt idx="137491">137</cx:pt>
          <cx:pt idx="137492">116</cx:pt>
          <cx:pt idx="137493">33</cx:pt>
          <cx:pt idx="137494">17</cx:pt>
          <cx:pt idx="137495">19</cx:pt>
          <cx:pt idx="137496">10</cx:pt>
          <cx:pt idx="137497">23</cx:pt>
          <cx:pt idx="137498">21</cx:pt>
          <cx:pt idx="137499">20</cx:pt>
          <cx:pt idx="137500">97</cx:pt>
          <cx:pt idx="137501">136</cx:pt>
          <cx:pt idx="137502">152</cx:pt>
          <cx:pt idx="137503">186</cx:pt>
          <cx:pt idx="137504">179</cx:pt>
          <cx:pt idx="137505">158</cx:pt>
          <cx:pt idx="137506">147</cx:pt>
          <cx:pt idx="137507">151</cx:pt>
          <cx:pt idx="137508">147</cx:pt>
          <cx:pt idx="137509">153</cx:pt>
          <cx:pt idx="137510">155</cx:pt>
          <cx:pt idx="137511">160</cx:pt>
          <cx:pt idx="137512">152</cx:pt>
          <cx:pt idx="137513">143</cx:pt>
          <cx:pt idx="137514">152</cx:pt>
          <cx:pt idx="137515">142</cx:pt>
          <cx:pt idx="137516">110</cx:pt>
          <cx:pt idx="137517">37</cx:pt>
          <cx:pt idx="137518">22</cx:pt>
          <cx:pt idx="137519">15</cx:pt>
          <cx:pt idx="137520">11</cx:pt>
          <cx:pt idx="137521">15</cx:pt>
          <cx:pt idx="137522">21</cx:pt>
          <cx:pt idx="137523">27</cx:pt>
          <cx:pt idx="137524">93</cx:pt>
          <cx:pt idx="137525">142</cx:pt>
          <cx:pt idx="137526">160</cx:pt>
          <cx:pt idx="137527">186</cx:pt>
          <cx:pt idx="137528">172</cx:pt>
          <cx:pt idx="137529">174</cx:pt>
          <cx:pt idx="137530">153</cx:pt>
          <cx:pt idx="137531">163</cx:pt>
          <cx:pt idx="137532">153</cx:pt>
          <cx:pt idx="137533">175</cx:pt>
          <cx:pt idx="137534">167</cx:pt>
          <cx:pt idx="137535">168</cx:pt>
          <cx:pt idx="137536">182</cx:pt>
          <cx:pt idx="137537">161</cx:pt>
          <cx:pt idx="137538">157</cx:pt>
          <cx:pt idx="137539">139</cx:pt>
          <cx:pt idx="137540">129</cx:pt>
          <cx:pt idx="137541">37</cx:pt>
          <cx:pt idx="137542">17</cx:pt>
          <cx:pt idx="137543">17</cx:pt>
          <cx:pt idx="137544">10</cx:pt>
          <cx:pt idx="137545">11</cx:pt>
          <cx:pt idx="137546">15</cx:pt>
          <cx:pt idx="137547">22</cx:pt>
          <cx:pt idx="137548">96</cx:pt>
          <cx:pt idx="137549">142</cx:pt>
          <cx:pt idx="137550">155</cx:pt>
          <cx:pt idx="137551">181</cx:pt>
          <cx:pt idx="137552">172</cx:pt>
          <cx:pt idx="137553">189</cx:pt>
          <cx:pt idx="137554">174</cx:pt>
          <cx:pt idx="137555">166</cx:pt>
          <cx:pt idx="137556">139</cx:pt>
          <cx:pt idx="137557">177</cx:pt>
          <cx:pt idx="137558">161</cx:pt>
          <cx:pt idx="137559">178</cx:pt>
          <cx:pt idx="137560">164</cx:pt>
          <cx:pt idx="137561">172</cx:pt>
          <cx:pt idx="137562">173</cx:pt>
          <cx:pt idx="137563">150</cx:pt>
          <cx:pt idx="137564">115</cx:pt>
          <cx:pt idx="137565">36</cx:pt>
          <cx:pt idx="137566">16</cx:pt>
          <cx:pt idx="137567">14</cx:pt>
          <cx:pt idx="137568">9</cx:pt>
          <cx:pt idx="137569">7</cx:pt>
          <cx:pt idx="137570">12</cx:pt>
          <cx:pt idx="137571">16</cx:pt>
          <cx:pt idx="137572">80</cx:pt>
          <cx:pt idx="137573">108</cx:pt>
          <cx:pt idx="137574">92</cx:pt>
          <cx:pt idx="137575">134</cx:pt>
          <cx:pt idx="137576">123</cx:pt>
          <cx:pt idx="137577">151</cx:pt>
          <cx:pt idx="137578">139</cx:pt>
          <cx:pt idx="137579">174</cx:pt>
          <cx:pt idx="137580">127</cx:pt>
          <cx:pt idx="137581">132</cx:pt>
          <cx:pt idx="137582">121</cx:pt>
          <cx:pt idx="137583">128</cx:pt>
          <cx:pt idx="137584">84</cx:pt>
          <cx:pt idx="137585">91</cx:pt>
          <cx:pt idx="137586">63</cx:pt>
          <cx:pt idx="137587">69</cx:pt>
          <cx:pt idx="137588">84</cx:pt>
          <cx:pt idx="137589">23</cx:pt>
          <cx:pt idx="137590">13</cx:pt>
          <cx:pt idx="137591">12</cx:pt>
          <cx:pt idx="137592">8</cx:pt>
          <cx:pt idx="137593">5</cx:pt>
          <cx:pt idx="137594">11</cx:pt>
          <cx:pt idx="137595">14</cx:pt>
          <cx:pt idx="137596">62</cx:pt>
          <cx:pt idx="137597">65</cx:pt>
          <cx:pt idx="137598">64</cx:pt>
          <cx:pt idx="137599">94</cx:pt>
          <cx:pt idx="137600">101</cx:pt>
          <cx:pt idx="137601">126</cx:pt>
          <cx:pt idx="137602">106</cx:pt>
          <cx:pt idx="137603">134</cx:pt>
          <cx:pt idx="137604">136</cx:pt>
          <cx:pt idx="137605">147</cx:pt>
          <cx:pt idx="137606">130</cx:pt>
          <cx:pt idx="137607">164</cx:pt>
          <cx:pt idx="137608">148</cx:pt>
          <cx:pt idx="137609">151</cx:pt>
          <cx:pt idx="137610">136</cx:pt>
          <cx:pt idx="137611">134</cx:pt>
          <cx:pt idx="137612">113</cx:pt>
          <cx:pt idx="137613">28</cx:pt>
          <cx:pt idx="137614">13</cx:pt>
          <cx:pt idx="137615">12</cx:pt>
          <cx:pt idx="137616">12</cx:pt>
          <cx:pt idx="137617">11</cx:pt>
          <cx:pt idx="137618">9</cx:pt>
          <cx:pt idx="137619">13</cx:pt>
          <cx:pt idx="137620">89</cx:pt>
          <cx:pt idx="137621">152</cx:pt>
          <cx:pt idx="137622">167</cx:pt>
          <cx:pt idx="137623">209</cx:pt>
          <cx:pt idx="137624">183</cx:pt>
          <cx:pt idx="137625">171</cx:pt>
          <cx:pt idx="137626">154</cx:pt>
          <cx:pt idx="137627">145</cx:pt>
          <cx:pt idx="137628">137</cx:pt>
          <cx:pt idx="137629">146</cx:pt>
          <cx:pt idx="137630">147</cx:pt>
          <cx:pt idx="137631">154</cx:pt>
          <cx:pt idx="137632">164</cx:pt>
          <cx:pt idx="137633">142</cx:pt>
          <cx:pt idx="137634">149</cx:pt>
          <cx:pt idx="137635">147</cx:pt>
          <cx:pt idx="137636">108</cx:pt>
          <cx:pt idx="137637">39</cx:pt>
          <cx:pt idx="137638">18</cx:pt>
          <cx:pt idx="137639">14</cx:pt>
          <cx:pt idx="137640">7</cx:pt>
          <cx:pt idx="137641">8</cx:pt>
          <cx:pt idx="137642">18</cx:pt>
          <cx:pt idx="137643">22</cx:pt>
          <cx:pt idx="137644">84</cx:pt>
          <cx:pt idx="137645">156</cx:pt>
          <cx:pt idx="137646">159</cx:pt>
          <cx:pt idx="137647">183</cx:pt>
          <cx:pt idx="137648">172</cx:pt>
          <cx:pt idx="137649">173</cx:pt>
          <cx:pt idx="137650">150</cx:pt>
          <cx:pt idx="137651">155</cx:pt>
          <cx:pt idx="137652">145</cx:pt>
          <cx:pt idx="137653">156</cx:pt>
          <cx:pt idx="137654">167</cx:pt>
          <cx:pt idx="137655">185</cx:pt>
          <cx:pt idx="137656">166</cx:pt>
          <cx:pt idx="137657">148</cx:pt>
          <cx:pt idx="137658">140</cx:pt>
          <cx:pt idx="137659">144</cx:pt>
          <cx:pt idx="137660">119</cx:pt>
          <cx:pt idx="137661">33</cx:pt>
          <cx:pt idx="137662">23</cx:pt>
          <cx:pt idx="137663">16</cx:pt>
          <cx:pt idx="137664">11</cx:pt>
          <cx:pt idx="137665">15</cx:pt>
          <cx:pt idx="137666">18</cx:pt>
          <cx:pt idx="137667">23</cx:pt>
          <cx:pt idx="137668">101</cx:pt>
          <cx:pt idx="137669">156</cx:pt>
          <cx:pt idx="137670">158</cx:pt>
          <cx:pt idx="137671">195</cx:pt>
          <cx:pt idx="137672">176</cx:pt>
          <cx:pt idx="137673">172</cx:pt>
          <cx:pt idx="137674">154</cx:pt>
          <cx:pt idx="137675">159</cx:pt>
          <cx:pt idx="137676">157</cx:pt>
          <cx:pt idx="137677">167</cx:pt>
          <cx:pt idx="137678">166</cx:pt>
          <cx:pt idx="137679">167</cx:pt>
          <cx:pt idx="137680">159</cx:pt>
          <cx:pt idx="137681">146</cx:pt>
          <cx:pt idx="137682">151</cx:pt>
          <cx:pt idx="137683">156</cx:pt>
          <cx:pt idx="137684">125</cx:pt>
          <cx:pt idx="137685">47</cx:pt>
          <cx:pt idx="137686">23</cx:pt>
          <cx:pt idx="137687">18</cx:pt>
          <cx:pt idx="137688">11</cx:pt>
          <cx:pt idx="137689">13</cx:pt>
          <cx:pt idx="137690">15</cx:pt>
          <cx:pt idx="137691">25</cx:pt>
          <cx:pt idx="137692">102</cx:pt>
          <cx:pt idx="137693">159</cx:pt>
          <cx:pt idx="137694">165</cx:pt>
          <cx:pt idx="137695">201</cx:pt>
          <cx:pt idx="137696">182</cx:pt>
          <cx:pt idx="137697">178</cx:pt>
          <cx:pt idx="137698">147</cx:pt>
          <cx:pt idx="137699">164</cx:pt>
          <cx:pt idx="137700">137</cx:pt>
          <cx:pt idx="137701">169</cx:pt>
          <cx:pt idx="137702">186</cx:pt>
          <cx:pt idx="137703">185</cx:pt>
          <cx:pt idx="137704">164</cx:pt>
          <cx:pt idx="137705">158</cx:pt>
          <cx:pt idx="137706">147</cx:pt>
          <cx:pt idx="137707">149</cx:pt>
          <cx:pt idx="137708">125</cx:pt>
          <cx:pt idx="137709">33</cx:pt>
          <cx:pt idx="137710">27</cx:pt>
          <cx:pt idx="137711">14</cx:pt>
          <cx:pt idx="137712">10</cx:pt>
          <cx:pt idx="137713">13</cx:pt>
          <cx:pt idx="137714">19</cx:pt>
          <cx:pt idx="137715">19</cx:pt>
          <cx:pt idx="137716">97</cx:pt>
          <cx:pt idx="137717">152</cx:pt>
          <cx:pt idx="137718">170</cx:pt>
          <cx:pt idx="137719">204</cx:pt>
          <cx:pt idx="137720">181</cx:pt>
          <cx:pt idx="137721">183</cx:pt>
          <cx:pt idx="137722">154</cx:pt>
          <cx:pt idx="137723">161</cx:pt>
          <cx:pt idx="137724">166</cx:pt>
          <cx:pt idx="137725">165</cx:pt>
          <cx:pt idx="137726">159</cx:pt>
          <cx:pt idx="137727">201</cx:pt>
          <cx:pt idx="137728">169</cx:pt>
          <cx:pt idx="137729">158</cx:pt>
          <cx:pt idx="137730">154</cx:pt>
          <cx:pt idx="137731">151</cx:pt>
          <cx:pt idx="137732">120</cx:pt>
          <cx:pt idx="137733">41</cx:pt>
          <cx:pt idx="137734">13</cx:pt>
          <cx:pt idx="137735">7</cx:pt>
          <cx:pt idx="137736">6</cx:pt>
          <cx:pt idx="137737">6</cx:pt>
          <cx:pt idx="137738">10</cx:pt>
          <cx:pt idx="137739">21</cx:pt>
          <cx:pt idx="137740">88</cx:pt>
          <cx:pt idx="137741">115</cx:pt>
          <cx:pt idx="137742">99</cx:pt>
          <cx:pt idx="137743">130</cx:pt>
          <cx:pt idx="137744">125</cx:pt>
          <cx:pt idx="137745">166</cx:pt>
          <cx:pt idx="137746">132</cx:pt>
          <cx:pt idx="137747">166</cx:pt>
          <cx:pt idx="137748">128</cx:pt>
          <cx:pt idx="137749">122</cx:pt>
          <cx:pt idx="137750">119</cx:pt>
          <cx:pt idx="137751">111</cx:pt>
          <cx:pt idx="137752">77</cx:pt>
          <cx:pt idx="137753">74</cx:pt>
          <cx:pt idx="137754">62</cx:pt>
          <cx:pt idx="137755">80</cx:pt>
          <cx:pt idx="137756">84</cx:pt>
          <cx:pt idx="137757">26</cx:pt>
          <cx:pt idx="137758">14</cx:pt>
          <cx:pt idx="137759">12</cx:pt>
          <cx:pt idx="137760">6</cx:pt>
          <cx:pt idx="137761">3</cx:pt>
          <cx:pt idx="137762">8</cx:pt>
          <cx:pt idx="137763">15</cx:pt>
          <cx:pt idx="137764">62</cx:pt>
          <cx:pt idx="137765">69</cx:pt>
          <cx:pt idx="137766">64</cx:pt>
          <cx:pt idx="137767">94</cx:pt>
          <cx:pt idx="137768">90</cx:pt>
          <cx:pt idx="137769">115</cx:pt>
          <cx:pt idx="137770">113</cx:pt>
          <cx:pt idx="137771">146</cx:pt>
          <cx:pt idx="137772">138</cx:pt>
          <cx:pt idx="137773">136</cx:pt>
          <cx:pt idx="137774">145</cx:pt>
          <cx:pt idx="137775">157</cx:pt>
          <cx:pt idx="137776">146</cx:pt>
          <cx:pt idx="137777">149</cx:pt>
          <cx:pt idx="137778">151</cx:pt>
          <cx:pt idx="137779">133</cx:pt>
          <cx:pt idx="137780">122</cx:pt>
          <cx:pt idx="137781">40</cx:pt>
          <cx:pt idx="137782">14</cx:pt>
          <cx:pt idx="137783">11</cx:pt>
          <cx:pt idx="137784">13</cx:pt>
          <cx:pt idx="137785">10</cx:pt>
          <cx:pt idx="137786">6</cx:pt>
          <cx:pt idx="137787">12</cx:pt>
          <cx:pt idx="137788">92</cx:pt>
          <cx:pt idx="137789">152</cx:pt>
          <cx:pt idx="137790">181</cx:pt>
          <cx:pt idx="137791">204</cx:pt>
          <cx:pt idx="137792">191</cx:pt>
          <cx:pt idx="137793">178</cx:pt>
          <cx:pt idx="137794">165</cx:pt>
          <cx:pt idx="137795">154</cx:pt>
          <cx:pt idx="137796">150</cx:pt>
          <cx:pt idx="137797">169</cx:pt>
          <cx:pt idx="137798">162</cx:pt>
          <cx:pt idx="137799">192</cx:pt>
          <cx:pt idx="137800">167</cx:pt>
          <cx:pt idx="137801">150</cx:pt>
          <cx:pt idx="137802">142</cx:pt>
          <cx:pt idx="137803">134</cx:pt>
          <cx:pt idx="137804">103</cx:pt>
          <cx:pt idx="137805">35</cx:pt>
          <cx:pt idx="137806">16</cx:pt>
          <cx:pt idx="137807">8</cx:pt>
          <cx:pt idx="137808">12</cx:pt>
          <cx:pt idx="137809">13</cx:pt>
          <cx:pt idx="137810">19</cx:pt>
          <cx:pt idx="137811">17</cx:pt>
          <cx:pt idx="137812">93</cx:pt>
          <cx:pt idx="137813">149</cx:pt>
          <cx:pt idx="137814">162</cx:pt>
          <cx:pt idx="137815">189</cx:pt>
          <cx:pt idx="137816">168</cx:pt>
          <cx:pt idx="137817">168</cx:pt>
          <cx:pt idx="137818">154</cx:pt>
          <cx:pt idx="137819">158</cx:pt>
          <cx:pt idx="137820">148</cx:pt>
          <cx:pt idx="137821">159</cx:pt>
          <cx:pt idx="137822">152</cx:pt>
          <cx:pt idx="137823">182</cx:pt>
          <cx:pt idx="137824">157</cx:pt>
          <cx:pt idx="137825">168</cx:pt>
          <cx:pt idx="137826">149</cx:pt>
          <cx:pt idx="137827">151</cx:pt>
          <cx:pt idx="137828">115</cx:pt>
          <cx:pt idx="137829">33</cx:pt>
          <cx:pt idx="137830">17</cx:pt>
          <cx:pt idx="137831">14</cx:pt>
          <cx:pt idx="137832">10</cx:pt>
          <cx:pt idx="137833">13</cx:pt>
          <cx:pt idx="137834">20</cx:pt>
          <cx:pt idx="137835">25</cx:pt>
          <cx:pt idx="137836">103</cx:pt>
          <cx:pt idx="137837">151</cx:pt>
          <cx:pt idx="137838">170</cx:pt>
          <cx:pt idx="137839">198</cx:pt>
          <cx:pt idx="137840">180</cx:pt>
          <cx:pt idx="137841">175</cx:pt>
          <cx:pt idx="137842">147</cx:pt>
          <cx:pt idx="137843">142</cx:pt>
          <cx:pt idx="137844">145</cx:pt>
          <cx:pt idx="137845">175</cx:pt>
          <cx:pt idx="137846">185</cx:pt>
          <cx:pt idx="137847">187</cx:pt>
          <cx:pt idx="137848">156</cx:pt>
          <cx:pt idx="137849">154</cx:pt>
          <cx:pt idx="137850">150</cx:pt>
          <cx:pt idx="137851">152</cx:pt>
          <cx:pt idx="137852">110</cx:pt>
          <cx:pt idx="137853">38</cx:pt>
          <cx:pt idx="137854">20</cx:pt>
          <cx:pt idx="137855">19</cx:pt>
          <cx:pt idx="137856">9</cx:pt>
          <cx:pt idx="137857">15</cx:pt>
          <cx:pt idx="137858">18</cx:pt>
          <cx:pt idx="137859">26</cx:pt>
          <cx:pt idx="137860">100</cx:pt>
          <cx:pt idx="137861">157</cx:pt>
          <cx:pt idx="137862">170</cx:pt>
          <cx:pt idx="137863">219</cx:pt>
          <cx:pt idx="137864">188</cx:pt>
          <cx:pt idx="137865">189</cx:pt>
          <cx:pt idx="137866">153</cx:pt>
          <cx:pt idx="137867">165</cx:pt>
          <cx:pt idx="137868">166</cx:pt>
          <cx:pt idx="137869">184</cx:pt>
          <cx:pt idx="137870">184</cx:pt>
          <cx:pt idx="137871">199</cx:pt>
          <cx:pt idx="137872">166</cx:pt>
          <cx:pt idx="137873">154</cx:pt>
          <cx:pt idx="137874">146</cx:pt>
          <cx:pt idx="137875">161</cx:pt>
          <cx:pt idx="137876">119</cx:pt>
          <cx:pt idx="137877">40</cx:pt>
          <cx:pt idx="137878">17</cx:pt>
          <cx:pt idx="137879">13</cx:pt>
          <cx:pt idx="137880">9</cx:pt>
          <cx:pt idx="137881">16</cx:pt>
          <cx:pt idx="137882">16</cx:pt>
          <cx:pt idx="137883">16</cx:pt>
          <cx:pt idx="137884">90</cx:pt>
          <cx:pt idx="137885">142</cx:pt>
          <cx:pt idx="137886">168</cx:pt>
          <cx:pt idx="137887">202</cx:pt>
          <cx:pt idx="137888">181</cx:pt>
          <cx:pt idx="137889">175</cx:pt>
          <cx:pt idx="137890">153</cx:pt>
          <cx:pt idx="137891">161</cx:pt>
          <cx:pt idx="137892">135</cx:pt>
          <cx:pt idx="137893">163</cx:pt>
          <cx:pt idx="137894">172</cx:pt>
          <cx:pt idx="137895">192</cx:pt>
          <cx:pt idx="137896">165</cx:pt>
          <cx:pt idx="137897">175</cx:pt>
          <cx:pt idx="137898">156</cx:pt>
          <cx:pt idx="137899">144</cx:pt>
          <cx:pt idx="137900">111</cx:pt>
          <cx:pt idx="137901">42</cx:pt>
          <cx:pt idx="137902">15</cx:pt>
          <cx:pt idx="137903">9</cx:pt>
          <cx:pt idx="137904">8</cx:pt>
          <cx:pt idx="137905">5</cx:pt>
          <cx:pt idx="137906">12</cx:pt>
          <cx:pt idx="137907">17</cx:pt>
          <cx:pt idx="137908">88</cx:pt>
          <cx:pt idx="137909">114</cx:pt>
          <cx:pt idx="137910">92</cx:pt>
          <cx:pt idx="137911">125</cx:pt>
          <cx:pt idx="137912">131</cx:pt>
          <cx:pt idx="137913">155</cx:pt>
          <cx:pt idx="137914">127</cx:pt>
          <cx:pt idx="137915">150</cx:pt>
          <cx:pt idx="137916">117</cx:pt>
          <cx:pt idx="137917">121</cx:pt>
          <cx:pt idx="137918">109</cx:pt>
          <cx:pt idx="137919">114</cx:pt>
          <cx:pt idx="137920">95</cx:pt>
          <cx:pt idx="137921">77</cx:pt>
          <cx:pt idx="137922">57</cx:pt>
          <cx:pt idx="137923">63</cx:pt>
          <cx:pt idx="137924">76</cx:pt>
          <cx:pt idx="137925">28</cx:pt>
          <cx:pt idx="137926">14</cx:pt>
          <cx:pt idx="137927">7</cx:pt>
          <cx:pt idx="137928">6</cx:pt>
          <cx:pt idx="137929">5</cx:pt>
          <cx:pt idx="137930">8</cx:pt>
          <cx:pt idx="137931">14</cx:pt>
          <cx:pt idx="137932">64</cx:pt>
          <cx:pt idx="137933">60</cx:pt>
          <cx:pt idx="137934">61</cx:pt>
          <cx:pt idx="137935">91</cx:pt>
          <cx:pt idx="137936">101</cx:pt>
          <cx:pt idx="137937">126</cx:pt>
          <cx:pt idx="137938">132</cx:pt>
          <cx:pt idx="137939">149</cx:pt>
          <cx:pt idx="137940">152</cx:pt>
          <cx:pt idx="137941">134</cx:pt>
          <cx:pt idx="137942">146</cx:pt>
          <cx:pt idx="137943">161</cx:pt>
          <cx:pt idx="137944">158</cx:pt>
          <cx:pt idx="137945">149</cx:pt>
          <cx:pt idx="137946">144</cx:pt>
          <cx:pt idx="137947">132</cx:pt>
          <cx:pt idx="137948">115</cx:pt>
          <cx:pt idx="137949">34</cx:pt>
          <cx:pt idx="137950">12</cx:pt>
          <cx:pt idx="137951">11</cx:pt>
          <cx:pt idx="137952">6</cx:pt>
          <cx:pt idx="137953">8</cx:pt>
          <cx:pt idx="137954">9</cx:pt>
          <cx:pt idx="137955">15</cx:pt>
          <cx:pt idx="137956">84</cx:pt>
          <cx:pt idx="137957">141</cx:pt>
          <cx:pt idx="137958">154</cx:pt>
          <cx:pt idx="137959">195</cx:pt>
          <cx:pt idx="137960">193</cx:pt>
          <cx:pt idx="137961">179</cx:pt>
          <cx:pt idx="137962">156</cx:pt>
          <cx:pt idx="137963">175</cx:pt>
          <cx:pt idx="137964">165</cx:pt>
          <cx:pt idx="137965">172</cx:pt>
          <cx:pt idx="137966">155</cx:pt>
          <cx:pt idx="137967">173</cx:pt>
          <cx:pt idx="137968">167</cx:pt>
          <cx:pt idx="137969">140</cx:pt>
          <cx:pt idx="137970">138</cx:pt>
          <cx:pt idx="137971">133</cx:pt>
          <cx:pt idx="137972">118</cx:pt>
          <cx:pt idx="137973">35</cx:pt>
          <cx:pt idx="137974">19</cx:pt>
          <cx:pt idx="137975">13</cx:pt>
          <cx:pt idx="137976">4</cx:pt>
          <cx:pt idx="137977">15</cx:pt>
          <cx:pt idx="137978">18</cx:pt>
          <cx:pt idx="137979">15</cx:pt>
          <cx:pt idx="137980">85</cx:pt>
          <cx:pt idx="137981">143</cx:pt>
          <cx:pt idx="137982">155</cx:pt>
          <cx:pt idx="137983">175</cx:pt>
          <cx:pt idx="137984">173</cx:pt>
          <cx:pt idx="137985">161</cx:pt>
          <cx:pt idx="137986">154</cx:pt>
          <cx:pt idx="137987">176</cx:pt>
          <cx:pt idx="137988">151</cx:pt>
          <cx:pt idx="137989">176</cx:pt>
          <cx:pt idx="137990">159</cx:pt>
          <cx:pt idx="137991">213</cx:pt>
          <cx:pt idx="137992">170</cx:pt>
          <cx:pt idx="137993">164</cx:pt>
          <cx:pt idx="137994">145</cx:pt>
          <cx:pt idx="137995">148</cx:pt>
          <cx:pt idx="137996">116</cx:pt>
          <cx:pt idx="137997">39</cx:pt>
          <cx:pt idx="137998">23</cx:pt>
          <cx:pt idx="137999">18</cx:pt>
          <cx:pt idx="138000">9</cx:pt>
          <cx:pt idx="138001">10</cx:pt>
          <cx:pt idx="138002">14</cx:pt>
          <cx:pt idx="138003">27</cx:pt>
          <cx:pt idx="138004">101</cx:pt>
          <cx:pt idx="138005">143</cx:pt>
          <cx:pt idx="138006">159</cx:pt>
          <cx:pt idx="138007">199</cx:pt>
          <cx:pt idx="138008">197</cx:pt>
          <cx:pt idx="138009">187</cx:pt>
          <cx:pt idx="138010">147</cx:pt>
          <cx:pt idx="138011">164</cx:pt>
          <cx:pt idx="138012">157</cx:pt>
          <cx:pt idx="138013">150</cx:pt>
          <cx:pt idx="138014">163</cx:pt>
          <cx:pt idx="138015">188</cx:pt>
          <cx:pt idx="138016">169</cx:pt>
          <cx:pt idx="138017">158</cx:pt>
          <cx:pt idx="138018">139</cx:pt>
          <cx:pt idx="138019">136</cx:pt>
          <cx:pt idx="138020">122</cx:pt>
          <cx:pt idx="138021">43</cx:pt>
          <cx:pt idx="138022">15</cx:pt>
          <cx:pt idx="138023">14</cx:pt>
          <cx:pt idx="138024">10</cx:pt>
          <cx:pt idx="138025">14</cx:pt>
          <cx:pt idx="138026">19</cx:pt>
          <cx:pt idx="138027">21</cx:pt>
          <cx:pt idx="138028">97</cx:pt>
          <cx:pt idx="138029">147</cx:pt>
          <cx:pt idx="138030">162</cx:pt>
          <cx:pt idx="138031">199</cx:pt>
          <cx:pt idx="138032">186</cx:pt>
          <cx:pt idx="138033">177</cx:pt>
          <cx:pt idx="138034">147</cx:pt>
          <cx:pt idx="138035">173</cx:pt>
          <cx:pt idx="138036">162</cx:pt>
          <cx:pt idx="138037">177</cx:pt>
          <cx:pt idx="138038">165</cx:pt>
          <cx:pt idx="138039">182</cx:pt>
          <cx:pt idx="138040">169</cx:pt>
          <cx:pt idx="138041">167</cx:pt>
          <cx:pt idx="138042">157</cx:pt>
          <cx:pt idx="138043">150</cx:pt>
          <cx:pt idx="138044">128</cx:pt>
          <cx:pt idx="138045">32</cx:pt>
          <cx:pt idx="138046">20</cx:pt>
          <cx:pt idx="138047">15</cx:pt>
          <cx:pt idx="138048">13</cx:pt>
          <cx:pt idx="138049">15</cx:pt>
          <cx:pt idx="138050">13</cx:pt>
          <cx:pt idx="138051">17</cx:pt>
          <cx:pt idx="138052">84</cx:pt>
          <cx:pt idx="138053">136</cx:pt>
          <cx:pt idx="138054">143</cx:pt>
          <cx:pt idx="138055">165</cx:pt>
          <cx:pt idx="138056">177</cx:pt>
          <cx:pt idx="138057">177</cx:pt>
          <cx:pt idx="138058">155</cx:pt>
          <cx:pt idx="138059">157</cx:pt>
          <cx:pt idx="138060">132</cx:pt>
          <cx:pt idx="138061">172</cx:pt>
          <cx:pt idx="138062">173</cx:pt>
          <cx:pt idx="138063">193</cx:pt>
          <cx:pt idx="138064">164</cx:pt>
          <cx:pt idx="138065">156</cx:pt>
          <cx:pt idx="138066">153</cx:pt>
          <cx:pt idx="138067">141</cx:pt>
          <cx:pt idx="138068">112</cx:pt>
          <cx:pt idx="138069">32</cx:pt>
          <cx:pt idx="138070">15</cx:pt>
          <cx:pt idx="138071">9</cx:pt>
          <cx:pt idx="138072">10</cx:pt>
          <cx:pt idx="138073">9</cx:pt>
          <cx:pt idx="138074">14</cx:pt>
          <cx:pt idx="138075">17</cx:pt>
          <cx:pt idx="138076">81</cx:pt>
          <cx:pt idx="138077">105</cx:pt>
          <cx:pt idx="138078">93</cx:pt>
          <cx:pt idx="138079">119</cx:pt>
          <cx:pt idx="138080">125</cx:pt>
          <cx:pt idx="138081">142</cx:pt>
          <cx:pt idx="138082">141</cx:pt>
          <cx:pt idx="138083">143</cx:pt>
          <cx:pt idx="138084">111</cx:pt>
          <cx:pt idx="138085">124</cx:pt>
          <cx:pt idx="138086">107</cx:pt>
          <cx:pt idx="138087">117</cx:pt>
          <cx:pt idx="138088">84</cx:pt>
          <cx:pt idx="138089">75</cx:pt>
          <cx:pt idx="138090">60</cx:pt>
          <cx:pt idx="138091">80</cx:pt>
          <cx:pt idx="138092">82</cx:pt>
          <cx:pt idx="138093">24</cx:pt>
          <cx:pt idx="138094">12</cx:pt>
          <cx:pt idx="138095">9</cx:pt>
          <cx:pt idx="138096">10</cx:pt>
          <cx:pt idx="138097">8</cx:pt>
          <cx:pt idx="138098">12</cx:pt>
          <cx:pt idx="138099">14</cx:pt>
          <cx:pt idx="138100">59</cx:pt>
          <cx:pt idx="138101">66</cx:pt>
          <cx:pt idx="138102">62</cx:pt>
          <cx:pt idx="138103">94</cx:pt>
          <cx:pt idx="138104">99</cx:pt>
          <cx:pt idx="138105">125</cx:pt>
          <cx:pt idx="138106">120</cx:pt>
          <cx:pt idx="138107">141</cx:pt>
          <cx:pt idx="138108">127</cx:pt>
          <cx:pt idx="138109">133</cx:pt>
          <cx:pt idx="138110">148</cx:pt>
          <cx:pt idx="138111">161</cx:pt>
          <cx:pt idx="138112">142</cx:pt>
          <cx:pt idx="138113">141</cx:pt>
          <cx:pt idx="138114">128</cx:pt>
          <cx:pt idx="138115">138</cx:pt>
          <cx:pt idx="138116">118</cx:pt>
          <cx:pt idx="138117">35</cx:pt>
          <cx:pt idx="138118">13</cx:pt>
          <cx:pt idx="138119">7</cx:pt>
          <cx:pt idx="138120">12</cx:pt>
          <cx:pt idx="138121">11</cx:pt>
          <cx:pt idx="138122">7</cx:pt>
          <cx:pt idx="138123">9</cx:pt>
          <cx:pt idx="138124">86</cx:pt>
          <cx:pt idx="138125">150</cx:pt>
          <cx:pt idx="138126">169</cx:pt>
          <cx:pt idx="138127">198</cx:pt>
          <cx:pt idx="138128">177</cx:pt>
          <cx:pt idx="138129">167</cx:pt>
          <cx:pt idx="138130">157</cx:pt>
          <cx:pt idx="138131">149</cx:pt>
          <cx:pt idx="138132">149</cx:pt>
          <cx:pt idx="138133">150</cx:pt>
          <cx:pt idx="138134">164</cx:pt>
          <cx:pt idx="138135">191</cx:pt>
          <cx:pt idx="138136">177</cx:pt>
          <cx:pt idx="138137">155</cx:pt>
          <cx:pt idx="138138">146</cx:pt>
          <cx:pt idx="138139">142</cx:pt>
          <cx:pt idx="138140">99</cx:pt>
          <cx:pt idx="138141">32</cx:pt>
          <cx:pt idx="138142">21</cx:pt>
          <cx:pt idx="138143">10</cx:pt>
          <cx:pt idx="138144">12</cx:pt>
          <cx:pt idx="138145">11</cx:pt>
          <cx:pt idx="138146">14</cx:pt>
          <cx:pt idx="138147">20</cx:pt>
          <cx:pt idx="138148">88</cx:pt>
          <cx:pt idx="138149">153</cx:pt>
          <cx:pt idx="138150">159</cx:pt>
          <cx:pt idx="138151">184</cx:pt>
          <cx:pt idx="138152">160</cx:pt>
          <cx:pt idx="138153">151</cx:pt>
          <cx:pt idx="138154">137</cx:pt>
          <cx:pt idx="138155">160</cx:pt>
          <cx:pt idx="138156">158</cx:pt>
          <cx:pt idx="138157">171</cx:pt>
          <cx:pt idx="138158">157</cx:pt>
          <cx:pt idx="138159">190</cx:pt>
          <cx:pt idx="138160">172</cx:pt>
          <cx:pt idx="138161">161</cx:pt>
          <cx:pt idx="138162">149</cx:pt>
          <cx:pt idx="138163">146</cx:pt>
          <cx:pt idx="138164">105</cx:pt>
          <cx:pt idx="138165">33</cx:pt>
          <cx:pt idx="138166">24</cx:pt>
          <cx:pt idx="138167">16</cx:pt>
          <cx:pt idx="138168">12</cx:pt>
          <cx:pt idx="138169">6</cx:pt>
          <cx:pt idx="138170">14</cx:pt>
          <cx:pt idx="138171">20</cx:pt>
          <cx:pt idx="138172">93</cx:pt>
          <cx:pt idx="138173">138</cx:pt>
          <cx:pt idx="138174">152</cx:pt>
          <cx:pt idx="138175">189</cx:pt>
          <cx:pt idx="138176">171</cx:pt>
          <cx:pt idx="138177">158</cx:pt>
          <cx:pt idx="138178">152</cx:pt>
          <cx:pt idx="138179">148</cx:pt>
          <cx:pt idx="138180">139</cx:pt>
          <cx:pt idx="138181">171</cx:pt>
          <cx:pt idx="138182">160</cx:pt>
          <cx:pt idx="138183">183</cx:pt>
          <cx:pt idx="138184">160</cx:pt>
          <cx:pt idx="138185">160</cx:pt>
          <cx:pt idx="138186">147</cx:pt>
          <cx:pt idx="138187">136</cx:pt>
          <cx:pt idx="138188">114</cx:pt>
          <cx:pt idx="138189">36</cx:pt>
          <cx:pt idx="138190">16</cx:pt>
          <cx:pt idx="138191">12</cx:pt>
          <cx:pt idx="138192">5</cx:pt>
          <cx:pt idx="138193">8</cx:pt>
          <cx:pt idx="138194">12</cx:pt>
          <cx:pt idx="138195">25</cx:pt>
          <cx:pt idx="138196">91</cx:pt>
          <cx:pt idx="138197">161</cx:pt>
          <cx:pt idx="138198">158</cx:pt>
          <cx:pt idx="138199">190</cx:pt>
          <cx:pt idx="138200">164</cx:pt>
          <cx:pt idx="138201">163</cx:pt>
          <cx:pt idx="138202">140</cx:pt>
          <cx:pt idx="138203">163</cx:pt>
          <cx:pt idx="138204">153</cx:pt>
          <cx:pt idx="138205">159</cx:pt>
          <cx:pt idx="138206">163</cx:pt>
          <cx:pt idx="138207">177</cx:pt>
          <cx:pt idx="138208">175</cx:pt>
          <cx:pt idx="138209">169</cx:pt>
          <cx:pt idx="138210">153</cx:pt>
          <cx:pt idx="138211">149</cx:pt>
          <cx:pt idx="138212">121</cx:pt>
          <cx:pt idx="138213">39</cx:pt>
          <cx:pt idx="138214">23</cx:pt>
          <cx:pt idx="138215">13</cx:pt>
          <cx:pt idx="138216">4</cx:pt>
          <cx:pt idx="138217">11</cx:pt>
          <cx:pt idx="138218">13</cx:pt>
          <cx:pt idx="138219">26</cx:pt>
          <cx:pt idx="138220">92</cx:pt>
          <cx:pt idx="138221">149</cx:pt>
          <cx:pt idx="138222">151</cx:pt>
          <cx:pt idx="138223">186</cx:pt>
          <cx:pt idx="138224">169</cx:pt>
          <cx:pt idx="138225">178</cx:pt>
          <cx:pt idx="138226">160</cx:pt>
          <cx:pt idx="138227">161</cx:pt>
          <cx:pt idx="138228">169</cx:pt>
          <cx:pt idx="138229">168</cx:pt>
          <cx:pt idx="138230">168</cx:pt>
          <cx:pt idx="138231">200</cx:pt>
          <cx:pt idx="138232">164</cx:pt>
          <cx:pt idx="138233">154</cx:pt>
          <cx:pt idx="138234">151</cx:pt>
          <cx:pt idx="138235">138</cx:pt>
          <cx:pt idx="138236">111</cx:pt>
          <cx:pt idx="138237">30</cx:pt>
          <cx:pt idx="138238">19</cx:pt>
          <cx:pt idx="138239">13</cx:pt>
          <cx:pt idx="138240">7</cx:pt>
          <cx:pt idx="138241">6</cx:pt>
          <cx:pt idx="138242">10</cx:pt>
          <cx:pt idx="138243">13</cx:pt>
          <cx:pt idx="138244">84</cx:pt>
          <cx:pt idx="138245">103</cx:pt>
          <cx:pt idx="138246">90</cx:pt>
          <cx:pt idx="138247">125</cx:pt>
          <cx:pt idx="138248">120</cx:pt>
          <cx:pt idx="138249">143</cx:pt>
          <cx:pt idx="138250">131</cx:pt>
          <cx:pt idx="138251">150</cx:pt>
          <cx:pt idx="138252">114</cx:pt>
          <cx:pt idx="138253">114</cx:pt>
          <cx:pt idx="138254">116</cx:pt>
          <cx:pt idx="138255">113</cx:pt>
          <cx:pt idx="138256">87</cx:pt>
          <cx:pt idx="138257">74</cx:pt>
          <cx:pt idx="138258">60</cx:pt>
          <cx:pt idx="138259">69</cx:pt>
          <cx:pt idx="138260">76</cx:pt>
          <cx:pt idx="138261">25</cx:pt>
          <cx:pt idx="138262">10</cx:pt>
          <cx:pt idx="138263">9</cx:pt>
          <cx:pt idx="138264">8</cx:pt>
          <cx:pt idx="138265">4</cx:pt>
          <cx:pt idx="138266">8</cx:pt>
          <cx:pt idx="138267">13</cx:pt>
          <cx:pt idx="138268">56</cx:pt>
          <cx:pt idx="138269">64</cx:pt>
          <cx:pt idx="138270">64</cx:pt>
          <cx:pt idx="138271">102</cx:pt>
          <cx:pt idx="138272">104</cx:pt>
          <cx:pt idx="138273">125</cx:pt>
          <cx:pt idx="138274">115</cx:pt>
          <cx:pt idx="138275">143</cx:pt>
          <cx:pt idx="138276">148</cx:pt>
          <cx:pt idx="138277">144</cx:pt>
          <cx:pt idx="138278">134</cx:pt>
          <cx:pt idx="138279">149</cx:pt>
          <cx:pt idx="138280">140</cx:pt>
          <cx:pt idx="138281">141</cx:pt>
          <cx:pt idx="138282">136</cx:pt>
          <cx:pt idx="138283">132</cx:pt>
          <cx:pt idx="138284">121</cx:pt>
          <cx:pt idx="138285">27</cx:pt>
          <cx:pt idx="138286">10</cx:pt>
          <cx:pt idx="138287">7</cx:pt>
          <cx:pt idx="138288">8</cx:pt>
          <cx:pt idx="138289">7</cx:pt>
          <cx:pt idx="138290">4</cx:pt>
          <cx:pt idx="138291">11</cx:pt>
          <cx:pt idx="138292">80</cx:pt>
          <cx:pt idx="138293">156</cx:pt>
          <cx:pt idx="138294">165</cx:pt>
          <cx:pt idx="138295">207</cx:pt>
          <cx:pt idx="138296">186</cx:pt>
          <cx:pt idx="138297">183</cx:pt>
          <cx:pt idx="138298">166</cx:pt>
          <cx:pt idx="138299">163</cx:pt>
          <cx:pt idx="138300">135</cx:pt>
          <cx:pt idx="138301">159</cx:pt>
          <cx:pt idx="138302">165</cx:pt>
          <cx:pt idx="138303">181</cx:pt>
          <cx:pt idx="138304">174</cx:pt>
          <cx:pt idx="138305">159</cx:pt>
          <cx:pt idx="138306">140</cx:pt>
          <cx:pt idx="138307">132</cx:pt>
          <cx:pt idx="138308">102</cx:pt>
          <cx:pt idx="138309">23</cx:pt>
          <cx:pt idx="138310">15</cx:pt>
          <cx:pt idx="138311">11</cx:pt>
          <cx:pt idx="138312">6</cx:pt>
          <cx:pt idx="138313">12</cx:pt>
          <cx:pt idx="138314">18</cx:pt>
          <cx:pt idx="138315">23</cx:pt>
          <cx:pt idx="138316">85</cx:pt>
          <cx:pt idx="138317">148</cx:pt>
          <cx:pt idx="138318">167</cx:pt>
          <cx:pt idx="138319">192</cx:pt>
          <cx:pt idx="138320">166</cx:pt>
          <cx:pt idx="138321">164</cx:pt>
          <cx:pt idx="138322">132</cx:pt>
          <cx:pt idx="138323">137</cx:pt>
          <cx:pt idx="138324">129</cx:pt>
          <cx:pt idx="138325">156</cx:pt>
          <cx:pt idx="138326">159</cx:pt>
          <cx:pt idx="138327">203</cx:pt>
          <cx:pt idx="138328">167</cx:pt>
          <cx:pt idx="138329">161</cx:pt>
          <cx:pt idx="138330">145</cx:pt>
          <cx:pt idx="138331">129</cx:pt>
          <cx:pt idx="138332">106</cx:pt>
          <cx:pt idx="138333">32</cx:pt>
          <cx:pt idx="138334">14</cx:pt>
          <cx:pt idx="138335">12</cx:pt>
          <cx:pt idx="138336">8</cx:pt>
          <cx:pt idx="138337">14</cx:pt>
          <cx:pt idx="138338">14</cx:pt>
          <cx:pt idx="138339">21</cx:pt>
          <cx:pt idx="138340">91</cx:pt>
          <cx:pt idx="138341">146</cx:pt>
          <cx:pt idx="138342">158</cx:pt>
          <cx:pt idx="138343">186</cx:pt>
          <cx:pt idx="138344">160</cx:pt>
          <cx:pt idx="138345">146</cx:pt>
          <cx:pt idx="138346">141</cx:pt>
          <cx:pt idx="138347">140</cx:pt>
          <cx:pt idx="138348">141</cx:pt>
          <cx:pt idx="138349">140</cx:pt>
          <cx:pt idx="138350">150</cx:pt>
          <cx:pt idx="138351">166</cx:pt>
          <cx:pt idx="138352">162</cx:pt>
          <cx:pt idx="138353">155</cx:pt>
          <cx:pt idx="138354">154</cx:pt>
          <cx:pt idx="138355">148</cx:pt>
          <cx:pt idx="138356">107</cx:pt>
          <cx:pt idx="138357">40</cx:pt>
          <cx:pt idx="138358">15</cx:pt>
          <cx:pt idx="138359">11</cx:pt>
          <cx:pt idx="138360">13</cx:pt>
          <cx:pt idx="138361">13</cx:pt>
          <cx:pt idx="138362">16</cx:pt>
          <cx:pt idx="138363">26</cx:pt>
          <cx:pt idx="138364">98</cx:pt>
          <cx:pt idx="138365">141</cx:pt>
          <cx:pt idx="138366">169</cx:pt>
          <cx:pt idx="138367">201</cx:pt>
          <cx:pt idx="138368">177</cx:pt>
          <cx:pt idx="138369">168</cx:pt>
          <cx:pt idx="138370">142</cx:pt>
          <cx:pt idx="138371">159</cx:pt>
          <cx:pt idx="138372">139</cx:pt>
          <cx:pt idx="138373">160</cx:pt>
          <cx:pt idx="138374">156</cx:pt>
          <cx:pt idx="138375">174</cx:pt>
          <cx:pt idx="138376">146</cx:pt>
          <cx:pt idx="138377">150</cx:pt>
          <cx:pt idx="138378">143</cx:pt>
          <cx:pt idx="138379">153</cx:pt>
          <cx:pt idx="138380">128</cx:pt>
          <cx:pt idx="138381">39</cx:pt>
          <cx:pt idx="138382">20</cx:pt>
          <cx:pt idx="138383">15</cx:pt>
          <cx:pt idx="138384">8</cx:pt>
          <cx:pt idx="138385">16</cx:pt>
          <cx:pt idx="138386">13</cx:pt>
          <cx:pt idx="138387">18</cx:pt>
          <cx:pt idx="138388">83</cx:pt>
          <cx:pt idx="138389">138</cx:pt>
          <cx:pt idx="138390">155</cx:pt>
          <cx:pt idx="138391">192</cx:pt>
          <cx:pt idx="138392">177</cx:pt>
          <cx:pt idx="138393">173</cx:pt>
          <cx:pt idx="138394">138</cx:pt>
          <cx:pt idx="138395">145</cx:pt>
          <cx:pt idx="138396">143</cx:pt>
          <cx:pt idx="138397">164</cx:pt>
          <cx:pt idx="138398">168</cx:pt>
          <cx:pt idx="138399">188</cx:pt>
          <cx:pt idx="138400">171</cx:pt>
          <cx:pt idx="138401">161</cx:pt>
          <cx:pt idx="138402">157</cx:pt>
          <cx:pt idx="138403">149</cx:pt>
          <cx:pt idx="138404">129</cx:pt>
          <cx:pt idx="138405">37</cx:pt>
          <cx:pt idx="138406">15</cx:pt>
          <cx:pt idx="138407">9</cx:pt>
          <cx:pt idx="138408">12</cx:pt>
          <cx:pt idx="138409">7</cx:pt>
          <cx:pt idx="138410">8</cx:pt>
          <cx:pt idx="138411">15</cx:pt>
          <cx:pt idx="138412">83</cx:pt>
          <cx:pt idx="138413">113</cx:pt>
          <cx:pt idx="138414">99</cx:pt>
          <cx:pt idx="138415">134</cx:pt>
          <cx:pt idx="138416">136</cx:pt>
          <cx:pt idx="138417">155</cx:pt>
          <cx:pt idx="138418">119</cx:pt>
          <cx:pt idx="138419">139</cx:pt>
          <cx:pt idx="138420">108</cx:pt>
          <cx:pt idx="138421">116</cx:pt>
          <cx:pt idx="138422">118</cx:pt>
          <cx:pt idx="138423">112</cx:pt>
          <cx:pt idx="138424">78</cx:pt>
          <cx:pt idx="138425">84</cx:pt>
          <cx:pt idx="138426">67</cx:pt>
          <cx:pt idx="138427">80</cx:pt>
          <cx:pt idx="138428">76</cx:pt>
          <cx:pt idx="138429">27</cx:pt>
          <cx:pt idx="138430">14</cx:pt>
          <cx:pt idx="138431">10</cx:pt>
          <cx:pt idx="138432">10</cx:pt>
          <cx:pt idx="138433">8</cx:pt>
          <cx:pt idx="138434">10</cx:pt>
          <cx:pt idx="138435">10</cx:pt>
          <cx:pt idx="138436">68</cx:pt>
          <cx:pt idx="138437">62</cx:pt>
          <cx:pt idx="138438">71</cx:pt>
          <cx:pt idx="138439">92</cx:pt>
          <cx:pt idx="138440">95</cx:pt>
          <cx:pt idx="138441">130</cx:pt>
          <cx:pt idx="138442">113</cx:pt>
          <cx:pt idx="138443">138</cx:pt>
          <cx:pt idx="138444">129</cx:pt>
          <cx:pt idx="138445">137</cx:pt>
          <cx:pt idx="138446">144</cx:pt>
          <cx:pt idx="138447">155</cx:pt>
          <cx:pt idx="138448">148</cx:pt>
          <cx:pt idx="138449">142</cx:pt>
          <cx:pt idx="138450">142</cx:pt>
          <cx:pt idx="138451">149</cx:pt>
          <cx:pt idx="138452">115</cx:pt>
          <cx:pt idx="138453">40</cx:pt>
          <cx:pt idx="138454">7</cx:pt>
          <cx:pt idx="138455">11</cx:pt>
          <cx:pt idx="138456">12</cx:pt>
          <cx:pt idx="138457">7</cx:pt>
          <cx:pt idx="138458">6</cx:pt>
          <cx:pt idx="138459">7</cx:pt>
          <cx:pt idx="138460">83</cx:pt>
          <cx:pt idx="138461">151</cx:pt>
          <cx:pt idx="138462">170</cx:pt>
          <cx:pt idx="138463">208</cx:pt>
          <cx:pt idx="138464">181</cx:pt>
          <cx:pt idx="138465">179</cx:pt>
          <cx:pt idx="138466">157</cx:pt>
          <cx:pt idx="138467">155</cx:pt>
          <cx:pt idx="138468">140</cx:pt>
          <cx:pt idx="138469">149</cx:pt>
          <cx:pt idx="138470">149</cx:pt>
          <cx:pt idx="138471">171</cx:pt>
          <cx:pt idx="138472">173</cx:pt>
          <cx:pt idx="138473">161</cx:pt>
          <cx:pt idx="138474">148</cx:pt>
          <cx:pt idx="138475">138</cx:pt>
          <cx:pt idx="138476">110</cx:pt>
          <cx:pt idx="138477">40</cx:pt>
          <cx:pt idx="138478">17</cx:pt>
          <cx:pt idx="138479">9</cx:pt>
          <cx:pt idx="138480">7</cx:pt>
          <cx:pt idx="138481">11</cx:pt>
          <cx:pt idx="138482">15</cx:pt>
          <cx:pt idx="138483">16</cx:pt>
          <cx:pt idx="138484">83</cx:pt>
          <cx:pt idx="138485">139</cx:pt>
          <cx:pt idx="138486">153</cx:pt>
          <cx:pt idx="138487">173</cx:pt>
          <cx:pt idx="138488">153</cx:pt>
          <cx:pt idx="138489">154</cx:pt>
          <cx:pt idx="138490">150</cx:pt>
          <cx:pt idx="138491">153</cx:pt>
          <cx:pt idx="138492">135</cx:pt>
          <cx:pt idx="138493">165</cx:pt>
          <cx:pt idx="138494">154</cx:pt>
          <cx:pt idx="138495">178</cx:pt>
          <cx:pt idx="138496">152</cx:pt>
          <cx:pt idx="138497">135</cx:pt>
          <cx:pt idx="138498">148</cx:pt>
          <cx:pt idx="138499">131</cx:pt>
          <cx:pt idx="138500">102</cx:pt>
          <cx:pt idx="138501">32</cx:pt>
          <cx:pt idx="138502">20</cx:pt>
          <cx:pt idx="138503">12</cx:pt>
          <cx:pt idx="138504">10</cx:pt>
          <cx:pt idx="138505">12</cx:pt>
          <cx:pt idx="138506">16</cx:pt>
          <cx:pt idx="138507">18</cx:pt>
          <cx:pt idx="138508">86</cx:pt>
          <cx:pt idx="138509">146</cx:pt>
          <cx:pt idx="138510">155</cx:pt>
          <cx:pt idx="138511">170</cx:pt>
          <cx:pt idx="138512">165</cx:pt>
          <cx:pt idx="138513">149</cx:pt>
          <cx:pt idx="138514">141</cx:pt>
          <cx:pt idx="138515">151</cx:pt>
          <cx:pt idx="138516">155</cx:pt>
          <cx:pt idx="138517">187</cx:pt>
          <cx:pt idx="138518">157</cx:pt>
          <cx:pt idx="138519">169</cx:pt>
          <cx:pt idx="138520">158</cx:pt>
          <cx:pt idx="138521">155</cx:pt>
          <cx:pt idx="138522">159</cx:pt>
          <cx:pt idx="138523">157</cx:pt>
          <cx:pt idx="138524">113</cx:pt>
          <cx:pt idx="138525">39</cx:pt>
          <cx:pt idx="138526">20</cx:pt>
          <cx:pt idx="138527">12</cx:pt>
          <cx:pt idx="138528">11</cx:pt>
          <cx:pt idx="138529">12</cx:pt>
          <cx:pt idx="138530">18</cx:pt>
          <cx:pt idx="138531">20</cx:pt>
          <cx:pt idx="138532">93</cx:pt>
          <cx:pt idx="138533">130</cx:pt>
          <cx:pt idx="138534">155</cx:pt>
          <cx:pt idx="138535">171</cx:pt>
          <cx:pt idx="138536">171</cx:pt>
          <cx:pt idx="138537">155</cx:pt>
          <cx:pt idx="138538">134</cx:pt>
          <cx:pt idx="138539">145</cx:pt>
          <cx:pt idx="138540">138</cx:pt>
          <cx:pt idx="138541">162</cx:pt>
          <cx:pt idx="138542">170</cx:pt>
          <cx:pt idx="138543">181</cx:pt>
          <cx:pt idx="138544">146</cx:pt>
          <cx:pt idx="138545">152</cx:pt>
          <cx:pt idx="138546">157</cx:pt>
          <cx:pt idx="138547">162</cx:pt>
          <cx:pt idx="138548">131</cx:pt>
          <cx:pt idx="138549">36</cx:pt>
          <cx:pt idx="138550">26</cx:pt>
          <cx:pt idx="138551">15</cx:pt>
          <cx:pt idx="138552">10</cx:pt>
          <cx:pt idx="138553">16</cx:pt>
          <cx:pt idx="138554">15</cx:pt>
          <cx:pt idx="138555">22</cx:pt>
          <cx:pt idx="138556">82</cx:pt>
          <cx:pt idx="138557">141</cx:pt>
          <cx:pt idx="138558">159</cx:pt>
          <cx:pt idx="138559">184</cx:pt>
          <cx:pt idx="138560">177</cx:pt>
          <cx:pt idx="138561">169</cx:pt>
          <cx:pt idx="138562">135</cx:pt>
          <cx:pt idx="138563">149</cx:pt>
          <cx:pt idx="138564">156</cx:pt>
          <cx:pt idx="138565">176</cx:pt>
          <cx:pt idx="138566">163</cx:pt>
          <cx:pt idx="138567">193</cx:pt>
          <cx:pt idx="138568">175</cx:pt>
          <cx:pt idx="138569">166</cx:pt>
          <cx:pt idx="138570">148</cx:pt>
          <cx:pt idx="138571">151</cx:pt>
          <cx:pt idx="138572">118</cx:pt>
          <cx:pt idx="138573">32</cx:pt>
          <cx:pt idx="138574">17</cx:pt>
          <cx:pt idx="138575">13</cx:pt>
          <cx:pt idx="138576">7</cx:pt>
          <cx:pt idx="138577">4</cx:pt>
          <cx:pt idx="138578">8</cx:pt>
          <cx:pt idx="138579">15</cx:pt>
          <cx:pt idx="138580">81</cx:pt>
          <cx:pt idx="138581">107</cx:pt>
          <cx:pt idx="138582">92</cx:pt>
          <cx:pt idx="138583">135</cx:pt>
          <cx:pt idx="138584">121</cx:pt>
          <cx:pt idx="138585">139</cx:pt>
          <cx:pt idx="138586">120</cx:pt>
          <cx:pt idx="138587">140</cx:pt>
          <cx:pt idx="138588">119</cx:pt>
          <cx:pt idx="138589">123</cx:pt>
          <cx:pt idx="138590">110</cx:pt>
          <cx:pt idx="138591">115</cx:pt>
          <cx:pt idx="138592">83</cx:pt>
          <cx:pt idx="138593">76</cx:pt>
          <cx:pt idx="138594">70</cx:pt>
          <cx:pt idx="138595">77</cx:pt>
          <cx:pt idx="138596">68</cx:pt>
          <cx:pt idx="138597">17</cx:pt>
          <cx:pt idx="138598">11</cx:pt>
          <cx:pt idx="138599">8</cx:pt>
          <cx:pt idx="138600">5</cx:pt>
          <cx:pt idx="138601">5</cx:pt>
          <cx:pt idx="138602">8</cx:pt>
          <cx:pt idx="138603">10</cx:pt>
          <cx:pt idx="138604">14</cx:pt>
          <cx:pt idx="138605">58</cx:pt>
          <cx:pt idx="138606">64</cx:pt>
          <cx:pt idx="138607">63</cx:pt>
          <cx:pt idx="138608">87</cx:pt>
          <cx:pt idx="138609">103</cx:pt>
          <cx:pt idx="138610">118</cx:pt>
          <cx:pt idx="138611">117</cx:pt>
          <cx:pt idx="138612">141</cx:pt>
          <cx:pt idx="138613">129</cx:pt>
          <cx:pt idx="138614">151</cx:pt>
          <cx:pt idx="138615">142</cx:pt>
          <cx:pt idx="138616">160</cx:pt>
          <cx:pt idx="138617">149</cx:pt>
          <cx:pt idx="138618">147</cx:pt>
          <cx:pt idx="138619">125</cx:pt>
          <cx:pt idx="138620">148</cx:pt>
          <cx:pt idx="138621">91</cx:pt>
          <cx:pt idx="138622">24</cx:pt>
          <cx:pt idx="138623">9</cx:pt>
          <cx:pt idx="138624">7</cx:pt>
          <cx:pt idx="138625">9</cx:pt>
          <cx:pt idx="138626">11</cx:pt>
          <cx:pt idx="138627">11</cx:pt>
          <cx:pt idx="138628">10</cx:pt>
          <cx:pt idx="138629">74</cx:pt>
          <cx:pt idx="138630">141</cx:pt>
          <cx:pt idx="138631">151</cx:pt>
          <cx:pt idx="138632">185</cx:pt>
          <cx:pt idx="138633">180</cx:pt>
          <cx:pt idx="138634">171</cx:pt>
          <cx:pt idx="138635">143</cx:pt>
          <cx:pt idx="138636">130</cx:pt>
          <cx:pt idx="138637">134</cx:pt>
          <cx:pt idx="138638">144</cx:pt>
          <cx:pt idx="138639">131</cx:pt>
          <cx:pt idx="138640">159</cx:pt>
          <cx:pt idx="138641">171</cx:pt>
          <cx:pt idx="138642">174</cx:pt>
          <cx:pt idx="138643">158</cx:pt>
          <cx:pt idx="138644">137</cx:pt>
          <cx:pt idx="138645">92</cx:pt>
          <cx:pt idx="138646">27</cx:pt>
          <cx:pt idx="138647">15</cx:pt>
          <cx:pt idx="138648">10</cx:pt>
          <cx:pt idx="138649">10</cx:pt>
          <cx:pt idx="138650">13</cx:pt>
          <cx:pt idx="138651">15</cx:pt>
          <cx:pt idx="138652">22</cx:pt>
          <cx:pt idx="138653">83</cx:pt>
          <cx:pt idx="138654">153</cx:pt>
          <cx:pt idx="138655">154</cx:pt>
          <cx:pt idx="138656">189</cx:pt>
          <cx:pt idx="138657">160</cx:pt>
          <cx:pt idx="138658">148</cx:pt>
          <cx:pt idx="138659">143</cx:pt>
          <cx:pt idx="138660">139</cx:pt>
          <cx:pt idx="138661">127</cx:pt>
          <cx:pt idx="138662">148</cx:pt>
          <cx:pt idx="138663">159</cx:pt>
          <cx:pt idx="138664">167</cx:pt>
          <cx:pt idx="138665">157</cx:pt>
          <cx:pt idx="138666">162</cx:pt>
          <cx:pt idx="138667">155</cx:pt>
          <cx:pt idx="138668">133</cx:pt>
          <cx:pt idx="138669">98</cx:pt>
          <cx:pt idx="138670">27</cx:pt>
          <cx:pt idx="138671">16</cx:pt>
          <cx:pt idx="138672">12</cx:pt>
          <cx:pt idx="138673">6</cx:pt>
          <cx:pt idx="138674">13</cx:pt>
          <cx:pt idx="138675">14</cx:pt>
          <cx:pt idx="138676">23</cx:pt>
          <cx:pt idx="138677">92</cx:pt>
          <cx:pt idx="138678">150</cx:pt>
          <cx:pt idx="138679">147</cx:pt>
          <cx:pt idx="138680">192</cx:pt>
          <cx:pt idx="138681">184</cx:pt>
          <cx:pt idx="138682">163</cx:pt>
          <cx:pt idx="138683">147</cx:pt>
          <cx:pt idx="138684">136</cx:pt>
          <cx:pt idx="138685">130</cx:pt>
          <cx:pt idx="138686">165</cx:pt>
          <cx:pt idx="138687">154</cx:pt>
          <cx:pt idx="138688">180</cx:pt>
          <cx:pt idx="138689">173</cx:pt>
          <cx:pt idx="138690">171</cx:pt>
          <cx:pt idx="138691">159</cx:pt>
          <cx:pt idx="138692">153</cx:pt>
          <cx:pt idx="138693">93</cx:pt>
          <cx:pt idx="138694">32</cx:pt>
          <cx:pt idx="138695">18</cx:pt>
          <cx:pt idx="138696">14</cx:pt>
          <cx:pt idx="138697">7</cx:pt>
          <cx:pt idx="138698">16</cx:pt>
          <cx:pt idx="138699">17</cx:pt>
          <cx:pt idx="138700">20</cx:pt>
          <cx:pt idx="138701">91</cx:pt>
          <cx:pt idx="138702">148</cx:pt>
          <cx:pt idx="138703">149</cx:pt>
          <cx:pt idx="138704">186</cx:pt>
          <cx:pt idx="138705">194</cx:pt>
          <cx:pt idx="138706">165</cx:pt>
          <cx:pt idx="138707">151</cx:pt>
          <cx:pt idx="138708">150</cx:pt>
          <cx:pt idx="138709">142</cx:pt>
          <cx:pt idx="138710">155</cx:pt>
          <cx:pt idx="138711">173</cx:pt>
          <cx:pt idx="138712">172</cx:pt>
          <cx:pt idx="138713">172</cx:pt>
          <cx:pt idx="138714">171</cx:pt>
          <cx:pt idx="138715">146</cx:pt>
          <cx:pt idx="138716">143</cx:pt>
          <cx:pt idx="138717">107</cx:pt>
          <cx:pt idx="138718">31</cx:pt>
          <cx:pt idx="138719">19</cx:pt>
          <cx:pt idx="138720">11</cx:pt>
          <cx:pt idx="138721">5</cx:pt>
          <cx:pt idx="138722">17</cx:pt>
          <cx:pt idx="138723">17</cx:pt>
          <cx:pt idx="138724">24</cx:pt>
          <cx:pt idx="138725">91</cx:pt>
          <cx:pt idx="138726">134</cx:pt>
          <cx:pt idx="138727">152</cx:pt>
          <cx:pt idx="138728">178</cx:pt>
          <cx:pt idx="138729">201</cx:pt>
          <cx:pt idx="138730">149</cx:pt>
          <cx:pt idx="138731">157</cx:pt>
          <cx:pt idx="138732">138</cx:pt>
          <cx:pt idx="138733">142</cx:pt>
          <cx:pt idx="138734">166</cx:pt>
          <cx:pt idx="138735">164</cx:pt>
          <cx:pt idx="138736">175</cx:pt>
          <cx:pt idx="138737">174</cx:pt>
          <cx:pt idx="138738">163</cx:pt>
          <cx:pt idx="138739">146</cx:pt>
          <cx:pt idx="138740">152</cx:pt>
          <cx:pt idx="138741">95</cx:pt>
          <cx:pt idx="138742">36</cx:pt>
          <cx:pt idx="138743">17</cx:pt>
          <cx:pt idx="138744">12</cx:pt>
          <cx:pt idx="138745">11</cx:pt>
          <cx:pt idx="138746">10</cx:pt>
          <cx:pt idx="138747">10</cx:pt>
          <cx:pt idx="138748">11</cx:pt>
          <cx:pt idx="138749">85</cx:pt>
          <cx:pt idx="138750">118</cx:pt>
          <cx:pt idx="138751">101</cx:pt>
          <cx:pt idx="138752">115</cx:pt>
          <cx:pt idx="138753">132</cx:pt>
          <cx:pt idx="138754">133</cx:pt>
          <cx:pt idx="138755">122</cx:pt>
          <cx:pt idx="138756">133</cx:pt>
          <cx:pt idx="138757">129</cx:pt>
          <cx:pt idx="138758">111</cx:pt>
          <cx:pt idx="138759">103</cx:pt>
          <cx:pt idx="138760">107</cx:pt>
          <cx:pt idx="138761">82</cx:pt>
          <cx:pt idx="138762">65</cx:pt>
          <cx:pt idx="138763">57</cx:pt>
          <cx:pt idx="138764">60</cx:pt>
          <cx:pt idx="138765">66</cx:pt>
          <cx:pt idx="138766">21</cx:pt>
          <cx:pt idx="138767">13</cx:pt>
          <cx:pt idx="138768">8</cx:pt>
          <cx:pt idx="138769">6</cx:pt>
          <cx:pt idx="138770">7</cx:pt>
          <cx:pt idx="138771">9</cx:pt>
          <cx:pt idx="138772">11</cx:pt>
          <cx:pt idx="138773">56</cx:pt>
          <cx:pt idx="138774">64</cx:pt>
          <cx:pt idx="138775">65</cx:pt>
          <cx:pt idx="138776">93</cx:pt>
          <cx:pt idx="138777">97</cx:pt>
          <cx:pt idx="138778">118</cx:pt>
          <cx:pt idx="138779">109</cx:pt>
          <cx:pt idx="138780">132</cx:pt>
          <cx:pt idx="138781">120</cx:pt>
          <cx:pt idx="138782">146</cx:pt>
          <cx:pt idx="138783">138</cx:pt>
          <cx:pt idx="138784">131</cx:pt>
          <cx:pt idx="138785">134</cx:pt>
          <cx:pt idx="138786">145</cx:pt>
          <cx:pt idx="138787">118</cx:pt>
          <cx:pt idx="138788">130</cx:pt>
          <cx:pt idx="138789">111</cx:pt>
          <cx:pt idx="138790">38</cx:pt>
          <cx:pt idx="138791">19</cx:pt>
          <cx:pt idx="138792">15</cx:pt>
          <cx:pt idx="138793">9</cx:pt>
          <cx:pt idx="138794">9</cx:pt>
          <cx:pt idx="138795">7</cx:pt>
          <cx:pt idx="138796">11</cx:pt>
          <cx:pt idx="138797">60</cx:pt>
          <cx:pt idx="138798">133</cx:pt>
          <cx:pt idx="138799">138</cx:pt>
          <cx:pt idx="138800">169</cx:pt>
          <cx:pt idx="138801">169</cx:pt>
          <cx:pt idx="138802">155</cx:pt>
          <cx:pt idx="138803">129</cx:pt>
          <cx:pt idx="138804">134</cx:pt>
          <cx:pt idx="138805">140</cx:pt>
          <cx:pt idx="138806">149</cx:pt>
          <cx:pt idx="138807">148</cx:pt>
          <cx:pt idx="138808">150</cx:pt>
          <cx:pt idx="138809">152</cx:pt>
          <cx:pt idx="138810">140</cx:pt>
          <cx:pt idx="138811">143</cx:pt>
          <cx:pt idx="138812">130</cx:pt>
          <cx:pt idx="138813">84</cx:pt>
          <cx:pt idx="138814">31</cx:pt>
          <cx:pt idx="138815">23</cx:pt>
          <cx:pt idx="138816">10</cx:pt>
          <cx:pt idx="138817">7</cx:pt>
          <cx:pt idx="138818">8</cx:pt>
          <cx:pt idx="138819">13</cx:pt>
          <cx:pt idx="138820">16</cx:pt>
          <cx:pt idx="138821">64</cx:pt>
          <cx:pt idx="138822">145</cx:pt>
          <cx:pt idx="138823">135</cx:pt>
          <cx:pt idx="138824">157</cx:pt>
          <cx:pt idx="138825">154</cx:pt>
          <cx:pt idx="138826">148</cx:pt>
          <cx:pt idx="138827">127</cx:pt>
          <cx:pt idx="138828">135</cx:pt>
          <cx:pt idx="138829">117</cx:pt>
          <cx:pt idx="138830">137</cx:pt>
          <cx:pt idx="138831">128</cx:pt>
          <cx:pt idx="138832">165</cx:pt>
          <cx:pt idx="138833">159</cx:pt>
          <cx:pt idx="138834">132</cx:pt>
          <cx:pt idx="138835">129</cx:pt>
          <cx:pt idx="138836">135</cx:pt>
          <cx:pt idx="138837">102</cx:pt>
          <cx:pt idx="138838">31</cx:pt>
          <cx:pt idx="138839">19</cx:pt>
          <cx:pt idx="138840">11</cx:pt>
          <cx:pt idx="138841">5</cx:pt>
          <cx:pt idx="138842">13</cx:pt>
          <cx:pt idx="138843">17</cx:pt>
          <cx:pt idx="138844">17</cx:pt>
          <cx:pt idx="138845">71</cx:pt>
          <cx:pt idx="138846">118</cx:pt>
          <cx:pt idx="138847">121</cx:pt>
          <cx:pt idx="138848">153</cx:pt>
          <cx:pt idx="138849">180</cx:pt>
          <cx:pt idx="138850">168</cx:pt>
          <cx:pt idx="138851">155</cx:pt>
          <cx:pt idx="138852">154</cx:pt>
          <cx:pt idx="138853">141</cx:pt>
          <cx:pt idx="138854">154</cx:pt>
          <cx:pt idx="138855">141</cx:pt>
          <cx:pt idx="138856">160</cx:pt>
          <cx:pt idx="138857">161</cx:pt>
          <cx:pt idx="138858">161</cx:pt>
          <cx:pt idx="138859">162</cx:pt>
          <cx:pt idx="138860">146</cx:pt>
          <cx:pt idx="138861">90</cx:pt>
          <cx:pt idx="138862">33</cx:pt>
          <cx:pt idx="138863">18</cx:pt>
          <cx:pt idx="138864">15</cx:pt>
          <cx:pt idx="138865">6</cx:pt>
          <cx:pt idx="138866">10</cx:pt>
          <cx:pt idx="138867">17</cx:pt>
          <cx:pt idx="138868">19</cx:pt>
          <cx:pt idx="138869">77</cx:pt>
          <cx:pt idx="138870">160</cx:pt>
          <cx:pt idx="138871">157</cx:pt>
          <cx:pt idx="138872">198</cx:pt>
          <cx:pt idx="138873">184</cx:pt>
          <cx:pt idx="138874">170</cx:pt>
          <cx:pt idx="138875">149</cx:pt>
          <cx:pt idx="138876">150</cx:pt>
          <cx:pt idx="138877">146</cx:pt>
          <cx:pt idx="138878">152</cx:pt>
          <cx:pt idx="138879">151</cx:pt>
          <cx:pt idx="138880">170</cx:pt>
          <cx:pt idx="138881">162</cx:pt>
          <cx:pt idx="138882">161</cx:pt>
          <cx:pt idx="138883">142</cx:pt>
          <cx:pt idx="138884">136</cx:pt>
          <cx:pt idx="138885">95</cx:pt>
          <cx:pt idx="138886">28</cx:pt>
          <cx:pt idx="138887">16</cx:pt>
          <cx:pt idx="138888">8</cx:pt>
          <cx:pt idx="138889">4</cx:pt>
          <cx:pt idx="138890">8</cx:pt>
          <cx:pt idx="138891">11</cx:pt>
          <cx:pt idx="138892">19</cx:pt>
          <cx:pt idx="138893">70</cx:pt>
          <cx:pt idx="138894">143</cx:pt>
          <cx:pt idx="138895">144</cx:pt>
          <cx:pt idx="138896">184</cx:pt>
          <cx:pt idx="138897">167</cx:pt>
          <cx:pt idx="138898">169</cx:pt>
          <cx:pt idx="138899">144</cx:pt>
          <cx:pt idx="138900">154</cx:pt>
          <cx:pt idx="138901">144</cx:pt>
          <cx:pt idx="138902">169</cx:pt>
          <cx:pt idx="138903">145</cx:pt>
          <cx:pt idx="138904">174</cx:pt>
          <cx:pt idx="138905">162</cx:pt>
          <cx:pt idx="138906">151</cx:pt>
          <cx:pt idx="138907">141</cx:pt>
          <cx:pt idx="138908">147</cx:pt>
          <cx:pt idx="138909">97</cx:pt>
          <cx:pt idx="138910">24</cx:pt>
          <cx:pt idx="138911">20</cx:pt>
          <cx:pt idx="138912">11</cx:pt>
          <cx:pt idx="138913">6</cx:pt>
          <cx:pt idx="138914">5</cx:pt>
          <cx:pt idx="138915">5</cx:pt>
          <cx:pt idx="138916">7</cx:pt>
          <cx:pt idx="138917">62</cx:pt>
          <cx:pt idx="138918">102</cx:pt>
          <cx:pt idx="138919">84</cx:pt>
          <cx:pt idx="138920">114</cx:pt>
          <cx:pt idx="138921">118</cx:pt>
          <cx:pt idx="138922">114</cx:pt>
          <cx:pt idx="138923">111</cx:pt>
          <cx:pt idx="138924">123</cx:pt>
          <cx:pt idx="138925">78</cx:pt>
          <cx:pt idx="138926">89</cx:pt>
          <cx:pt idx="138927">85</cx:pt>
          <cx:pt idx="138928">78</cx:pt>
          <cx:pt idx="138929">62</cx:pt>
          <cx:pt idx="138930">59</cx:pt>
          <cx:pt idx="138931">45</cx:pt>
          <cx:pt idx="138932">46</cx:pt>
          <cx:pt idx="138933">30</cx:pt>
          <cx:pt idx="138934">12</cx:pt>
          <cx:pt idx="138935">6</cx:pt>
          <cx:pt idx="138936">4</cx:pt>
          <cx:pt idx="138937">2</cx:pt>
          <cx:pt idx="138938">7</cx:pt>
          <cx:pt idx="138939">4</cx:pt>
          <cx:pt idx="138940">5</cx:pt>
          <cx:pt idx="138941">42</cx:pt>
          <cx:pt idx="138942">50</cx:pt>
          <cx:pt idx="138943">62</cx:pt>
          <cx:pt idx="138944">100</cx:pt>
          <cx:pt idx="138945">102</cx:pt>
          <cx:pt idx="138946">103</cx:pt>
          <cx:pt idx="138947">111</cx:pt>
          <cx:pt idx="138948">135</cx:pt>
          <cx:pt idx="138949">117</cx:pt>
          <cx:pt idx="138950">141</cx:pt>
          <cx:pt idx="138951">139</cx:pt>
          <cx:pt idx="138952">148</cx:pt>
          <cx:pt idx="138953">140</cx:pt>
          <cx:pt idx="138954">141</cx:pt>
          <cx:pt idx="138955">116</cx:pt>
          <cx:pt idx="138956">133</cx:pt>
          <cx:pt idx="138957">87</cx:pt>
          <cx:pt idx="138958">21</cx:pt>
          <cx:pt idx="138959">13</cx:pt>
          <cx:pt idx="138960">7</cx:pt>
          <cx:pt idx="138961">7</cx:pt>
          <cx:pt idx="138962">8</cx:pt>
          <cx:pt idx="138963">4</cx:pt>
          <cx:pt idx="138964">5</cx:pt>
          <cx:pt idx="138965">56</cx:pt>
          <cx:pt idx="138966">139</cx:pt>
          <cx:pt idx="138967">145</cx:pt>
          <cx:pt idx="138968">181</cx:pt>
          <cx:pt idx="138969">164</cx:pt>
          <cx:pt idx="138970">146</cx:pt>
          <cx:pt idx="138971">131</cx:pt>
          <cx:pt idx="138972">127</cx:pt>
          <cx:pt idx="138973">133</cx:pt>
          <cx:pt idx="138974">131</cx:pt>
          <cx:pt idx="138975">117</cx:pt>
          <cx:pt idx="138976">151</cx:pt>
          <cx:pt idx="138977">165</cx:pt>
          <cx:pt idx="138978">156</cx:pt>
          <cx:pt idx="138979">135</cx:pt>
          <cx:pt idx="138980">124</cx:pt>
          <cx:pt idx="138981">83</cx:pt>
          <cx:pt idx="138982">26</cx:pt>
          <cx:pt idx="138983">18</cx:pt>
          <cx:pt idx="138984">9</cx:pt>
          <cx:pt idx="138985">5</cx:pt>
          <cx:pt idx="138986">8</cx:pt>
          <cx:pt idx="138987">15</cx:pt>
          <cx:pt idx="138988">21</cx:pt>
          <cx:pt idx="138989">81</cx:pt>
          <cx:pt idx="138990">141</cx:pt>
          <cx:pt idx="138991">160</cx:pt>
          <cx:pt idx="138992">198</cx:pt>
          <cx:pt idx="138993">175</cx:pt>
          <cx:pt idx="138994">160</cx:pt>
          <cx:pt idx="138995">139</cx:pt>
          <cx:pt idx="138996">133</cx:pt>
          <cx:pt idx="138997">119</cx:pt>
          <cx:pt idx="138998">150</cx:pt>
          <cx:pt idx="138999">145</cx:pt>
          <cx:pt idx="139000">159</cx:pt>
          <cx:pt idx="139001">170</cx:pt>
          <cx:pt idx="139002">153</cx:pt>
          <cx:pt idx="139003">141</cx:pt>
          <cx:pt idx="139004">137</cx:pt>
          <cx:pt idx="139005">87</cx:pt>
          <cx:pt idx="139006">29</cx:pt>
          <cx:pt idx="139007">19</cx:pt>
          <cx:pt idx="139008">12</cx:pt>
          <cx:pt idx="139009">6</cx:pt>
          <cx:pt idx="139010">10</cx:pt>
          <cx:pt idx="139011">10</cx:pt>
          <cx:pt idx="139012">19</cx:pt>
          <cx:pt idx="139013">64</cx:pt>
          <cx:pt idx="139014">134</cx:pt>
          <cx:pt idx="139015">147</cx:pt>
          <cx:pt idx="139016">166</cx:pt>
          <cx:pt idx="139017">162</cx:pt>
          <cx:pt idx="139018">131</cx:pt>
          <cx:pt idx="139019">130</cx:pt>
          <cx:pt idx="139020">129</cx:pt>
          <cx:pt idx="139021">116</cx:pt>
          <cx:pt idx="139022">132</cx:pt>
          <cx:pt idx="139023">131</cx:pt>
          <cx:pt idx="139024">150</cx:pt>
          <cx:pt idx="139025">169</cx:pt>
          <cx:pt idx="139026">135</cx:pt>
          <cx:pt idx="139027">126</cx:pt>
          <cx:pt idx="139028">134</cx:pt>
          <cx:pt idx="139029">79</cx:pt>
          <cx:pt idx="139030">26</cx:pt>
          <cx:pt idx="139031">17</cx:pt>
          <cx:pt idx="139032">12</cx:pt>
          <cx:pt idx="139033">6</cx:pt>
          <cx:pt idx="139034">12</cx:pt>
          <cx:pt idx="139035">12</cx:pt>
          <cx:pt idx="139036">17</cx:pt>
          <cx:pt idx="139037">67</cx:pt>
          <cx:pt idx="139038">152</cx:pt>
          <cx:pt idx="139039">153</cx:pt>
          <cx:pt idx="139040">188</cx:pt>
          <cx:pt idx="139041">166</cx:pt>
          <cx:pt idx="139042">167</cx:pt>
          <cx:pt idx="139043">145</cx:pt>
          <cx:pt idx="139044">155</cx:pt>
          <cx:pt idx="139045">147</cx:pt>
          <cx:pt idx="139046">152</cx:pt>
          <cx:pt idx="139047">150</cx:pt>
          <cx:pt idx="139048">156</cx:pt>
          <cx:pt idx="139049">158</cx:pt>
          <cx:pt idx="139050">157</cx:pt>
          <cx:pt idx="139051">141</cx:pt>
          <cx:pt idx="139052">155</cx:pt>
          <cx:pt idx="139053">96</cx:pt>
          <cx:pt idx="139054">31</cx:pt>
          <cx:pt idx="139055">15</cx:pt>
          <cx:pt idx="139056">4</cx:pt>
          <cx:pt idx="139057">2</cx:pt>
          <cx:pt idx="139058">9</cx:pt>
          <cx:pt idx="139059">19</cx:pt>
          <cx:pt idx="139060">22</cx:pt>
          <cx:pt idx="139061">67</cx:pt>
          <cx:pt idx="139062">134</cx:pt>
          <cx:pt idx="139063">141</cx:pt>
          <cx:pt idx="139064">183</cx:pt>
          <cx:pt idx="139065">170</cx:pt>
          <cx:pt idx="139066">151</cx:pt>
          <cx:pt idx="139067">124</cx:pt>
          <cx:pt idx="139068">137</cx:pt>
          <cx:pt idx="139069">115</cx:pt>
          <cx:pt idx="139070">135</cx:pt>
          <cx:pt idx="139071">134</cx:pt>
          <cx:pt idx="139072">144</cx:pt>
          <cx:pt idx="139073">149</cx:pt>
          <cx:pt idx="139074">147</cx:pt>
          <cx:pt idx="139075">126</cx:pt>
          <cx:pt idx="139076">140</cx:pt>
          <cx:pt idx="139077">87</cx:pt>
          <cx:pt idx="139078">32</cx:pt>
          <cx:pt idx="139079">17</cx:pt>
          <cx:pt idx="139080">10</cx:pt>
          <cx:pt idx="139081">5</cx:pt>
          <cx:pt idx="139082">5</cx:pt>
          <cx:pt idx="139083">4</cx:pt>
          <cx:pt idx="139084">5</cx:pt>
          <cx:pt idx="139085">58</cx:pt>
          <cx:pt idx="139086">105</cx:pt>
          <cx:pt idx="139087">83</cx:pt>
          <cx:pt idx="139088">106</cx:pt>
          <cx:pt idx="139089">114</cx:pt>
          <cx:pt idx="139090">122</cx:pt>
          <cx:pt idx="139091">105</cx:pt>
          <cx:pt idx="139092">117</cx:pt>
          <cx:pt idx="139093">80</cx:pt>
          <cx:pt idx="139094">90</cx:pt>
          <cx:pt idx="139095">71</cx:pt>
          <cx:pt idx="139096">85</cx:pt>
          <cx:pt idx="139097">82</cx:pt>
          <cx:pt idx="139098">65</cx:pt>
          <cx:pt idx="139099">45</cx:pt>
          <cx:pt idx="139100">55</cx:pt>
          <cx:pt idx="139101">42</cx:pt>
          <cx:pt idx="139102">14</cx:pt>
          <cx:pt idx="139103">10</cx:pt>
          <cx:pt idx="139104">3</cx:pt>
          <cx:pt idx="139105">1</cx:pt>
          <cx:pt idx="139106">3</cx:pt>
          <cx:pt idx="139107">2</cx:pt>
          <cx:pt idx="139108">7</cx:pt>
          <cx:pt idx="139109">44</cx:pt>
          <cx:pt idx="139110">50</cx:pt>
          <cx:pt idx="139111">63</cx:pt>
          <cx:pt idx="139112">77</cx:pt>
          <cx:pt idx="139113">89</cx:pt>
          <cx:pt idx="139114">91</cx:pt>
          <cx:pt idx="139115">103</cx:pt>
          <cx:pt idx="139116">120</cx:pt>
          <cx:pt idx="139117">115</cx:pt>
          <cx:pt idx="139118">128</cx:pt>
          <cx:pt idx="139119">133</cx:pt>
          <cx:pt idx="139120">130</cx:pt>
          <cx:pt idx="139121">127</cx:pt>
          <cx:pt idx="139122">142</cx:pt>
          <cx:pt idx="139123">125</cx:pt>
          <cx:pt idx="139124">126</cx:pt>
          <cx:pt idx="139125">92</cx:pt>
          <cx:pt idx="139126">29</cx:pt>
          <cx:pt idx="139127">16</cx:pt>
          <cx:pt idx="139128">9</cx:pt>
          <cx:pt idx="139129">5</cx:pt>
          <cx:pt idx="139130">10</cx:pt>
          <cx:pt idx="139131">6</cx:pt>
          <cx:pt idx="139132">7</cx:pt>
          <cx:pt idx="139133">75</cx:pt>
          <cx:pt idx="139134">157</cx:pt>
          <cx:pt idx="139135">163</cx:pt>
          <cx:pt idx="139136">189</cx:pt>
          <cx:pt idx="139137">161</cx:pt>
          <cx:pt idx="139138">155</cx:pt>
          <cx:pt idx="139139">126</cx:pt>
          <cx:pt idx="139140">135</cx:pt>
          <cx:pt idx="139141">124</cx:pt>
          <cx:pt idx="139142">139</cx:pt>
          <cx:pt idx="139143">143</cx:pt>
          <cx:pt idx="139144">148</cx:pt>
          <cx:pt idx="139145">148</cx:pt>
          <cx:pt idx="139146">151</cx:pt>
          <cx:pt idx="139147">151</cx:pt>
          <cx:pt idx="139148">140</cx:pt>
          <cx:pt idx="139149">86</cx:pt>
          <cx:pt idx="139150">32</cx:pt>
          <cx:pt idx="139151">18</cx:pt>
          <cx:pt idx="139152">8</cx:pt>
          <cx:pt idx="139153">7</cx:pt>
          <cx:pt idx="139154">9</cx:pt>
          <cx:pt idx="139155">15</cx:pt>
          <cx:pt idx="139156">20</cx:pt>
          <cx:pt idx="139157">80</cx:pt>
          <cx:pt idx="139158">135</cx:pt>
          <cx:pt idx="139159">155</cx:pt>
          <cx:pt idx="139160">174</cx:pt>
          <cx:pt idx="139161">167</cx:pt>
          <cx:pt idx="139162">118</cx:pt>
          <cx:pt idx="139163">83</cx:pt>
          <cx:pt idx="139164">116</cx:pt>
          <cx:pt idx="139165">148</cx:pt>
          <cx:pt idx="139166">151</cx:pt>
          <cx:pt idx="139167">148</cx:pt>
          <cx:pt idx="139168">161</cx:pt>
          <cx:pt idx="139169">164</cx:pt>
          <cx:pt idx="139170">160</cx:pt>
          <cx:pt idx="139171">142</cx:pt>
          <cx:pt idx="139172">126</cx:pt>
          <cx:pt idx="139173">96</cx:pt>
          <cx:pt idx="139174">25</cx:pt>
          <cx:pt idx="139175">21</cx:pt>
          <cx:pt idx="139176">10</cx:pt>
          <cx:pt idx="139177">6</cx:pt>
          <cx:pt idx="139178">12</cx:pt>
          <cx:pt idx="139179">13</cx:pt>
          <cx:pt idx="139180">15</cx:pt>
          <cx:pt idx="139181">79</cx:pt>
          <cx:pt idx="139182">140</cx:pt>
          <cx:pt idx="139183">150</cx:pt>
          <cx:pt idx="139184">163</cx:pt>
          <cx:pt idx="139185">165</cx:pt>
          <cx:pt idx="139186">134</cx:pt>
          <cx:pt idx="139187">145</cx:pt>
          <cx:pt idx="139188">140</cx:pt>
          <cx:pt idx="139189">127</cx:pt>
          <cx:pt idx="139190">154</cx:pt>
          <cx:pt idx="139191">155</cx:pt>
          <cx:pt idx="139192">175</cx:pt>
          <cx:pt idx="139193">169</cx:pt>
          <cx:pt idx="139194">173</cx:pt>
          <cx:pt idx="139195">134</cx:pt>
          <cx:pt idx="139196">137</cx:pt>
          <cx:pt idx="139197">78</cx:pt>
          <cx:pt idx="139198">24</cx:pt>
          <cx:pt idx="139199">13</cx:pt>
          <cx:pt idx="139200">8</cx:pt>
          <cx:pt idx="139201">5</cx:pt>
          <cx:pt idx="139202">12</cx:pt>
          <cx:pt idx="139203">14</cx:pt>
          <cx:pt idx="139204">20</cx:pt>
          <cx:pt idx="139205">72</cx:pt>
          <cx:pt idx="139206">138</cx:pt>
          <cx:pt idx="139207">161</cx:pt>
          <cx:pt idx="139208">170</cx:pt>
          <cx:pt idx="139209">147</cx:pt>
          <cx:pt idx="139210">150</cx:pt>
          <cx:pt idx="139211">134</cx:pt>
          <cx:pt idx="139212">146</cx:pt>
          <cx:pt idx="139213">113</cx:pt>
          <cx:pt idx="139214">132</cx:pt>
          <cx:pt idx="139215">140</cx:pt>
          <cx:pt idx="139216">179</cx:pt>
          <cx:pt idx="139217">163</cx:pt>
          <cx:pt idx="139218">158</cx:pt>
          <cx:pt idx="139219">145</cx:pt>
          <cx:pt idx="139220">155</cx:pt>
          <cx:pt idx="139221">101</cx:pt>
          <cx:pt idx="139222">25</cx:pt>
          <cx:pt idx="139223">12</cx:pt>
          <cx:pt idx="139224">4</cx:pt>
          <cx:pt idx="139225">4</cx:pt>
          <cx:pt idx="139226">7</cx:pt>
          <cx:pt idx="139227">14</cx:pt>
          <cx:pt idx="139228">21</cx:pt>
          <cx:pt idx="139229">75</cx:pt>
          <cx:pt idx="139230">147</cx:pt>
          <cx:pt idx="139231">161</cx:pt>
          <cx:pt idx="139232">187</cx:pt>
          <cx:pt idx="139233">165</cx:pt>
          <cx:pt idx="139234">155</cx:pt>
          <cx:pt idx="139235">136</cx:pt>
          <cx:pt idx="139236">166</cx:pt>
          <cx:pt idx="139237">135</cx:pt>
          <cx:pt idx="139238">152</cx:pt>
          <cx:pt idx="139239">148</cx:pt>
          <cx:pt idx="139240">170</cx:pt>
          <cx:pt idx="139241">158</cx:pt>
          <cx:pt idx="139242">168</cx:pt>
          <cx:pt idx="139243">134</cx:pt>
          <cx:pt idx="139244">137</cx:pt>
          <cx:pt idx="139245">98</cx:pt>
          <cx:pt idx="139246">27</cx:pt>
          <cx:pt idx="139247">12</cx:pt>
          <cx:pt idx="139248">8</cx:pt>
          <cx:pt idx="139249">7</cx:pt>
          <cx:pt idx="139250">4</cx:pt>
          <cx:pt idx="139251">7</cx:pt>
          <cx:pt idx="139252">6</cx:pt>
          <cx:pt idx="139253">61</cx:pt>
          <cx:pt idx="139254">103</cx:pt>
          <cx:pt idx="139255">87</cx:pt>
          <cx:pt idx="139256">118</cx:pt>
          <cx:pt idx="139257">124</cx:pt>
          <cx:pt idx="139258">125</cx:pt>
          <cx:pt idx="139259">108</cx:pt>
          <cx:pt idx="139260">112</cx:pt>
          <cx:pt idx="139261">81</cx:pt>
          <cx:pt idx="139262">74</cx:pt>
          <cx:pt idx="139263">65</cx:pt>
          <cx:pt idx="139264">85</cx:pt>
          <cx:pt idx="139265">73</cx:pt>
          <cx:pt idx="139266">63</cx:pt>
          <cx:pt idx="139267">47</cx:pt>
          <cx:pt idx="139268">46</cx:pt>
          <cx:pt idx="139269">43</cx:pt>
          <cx:pt idx="139270">17</cx:pt>
          <cx:pt idx="139271">10</cx:pt>
          <cx:pt idx="139272">4</cx:pt>
          <cx:pt idx="139273">2</cx:pt>
          <cx:pt idx="139274">5</cx:pt>
          <cx:pt idx="139275">1</cx:pt>
          <cx:pt idx="139276">5</cx:pt>
          <cx:pt idx="139277">35</cx:pt>
          <cx:pt idx="139278">51</cx:pt>
          <cx:pt idx="139279">61</cx:pt>
          <cx:pt idx="139280">85</cx:pt>
          <cx:pt idx="139281">90</cx:pt>
          <cx:pt idx="139282">100</cx:pt>
          <cx:pt idx="139283">94</cx:pt>
          <cx:pt idx="139284">107</cx:pt>
          <cx:pt idx="139285">93</cx:pt>
          <cx:pt idx="139286">115</cx:pt>
          <cx:pt idx="139287">117</cx:pt>
          <cx:pt idx="139288">130</cx:pt>
          <cx:pt idx="139289">142</cx:pt>
          <cx:pt idx="139290">145</cx:pt>
          <cx:pt idx="139291">116</cx:pt>
          <cx:pt idx="139292">125</cx:pt>
          <cx:pt idx="139293">106</cx:pt>
          <cx:pt idx="139294">27</cx:pt>
          <cx:pt idx="139295">11</cx:pt>
          <cx:pt idx="139296">10</cx:pt>
          <cx:pt idx="139297">11</cx:pt>
          <cx:pt idx="139298">7</cx:pt>
          <cx:pt idx="139299">6</cx:pt>
          <cx:pt idx="139300">7</cx:pt>
          <cx:pt idx="139301">63</cx:pt>
          <cx:pt idx="139302">150</cx:pt>
          <cx:pt idx="139303">157</cx:pt>
          <cx:pt idx="139304">180</cx:pt>
          <cx:pt idx="139305">168</cx:pt>
          <cx:pt idx="139306">155</cx:pt>
          <cx:pt idx="139307">142</cx:pt>
          <cx:pt idx="139308">132</cx:pt>
          <cx:pt idx="139309">148</cx:pt>
          <cx:pt idx="139310">160</cx:pt>
          <cx:pt idx="139311">132</cx:pt>
          <cx:pt idx="139312">159</cx:pt>
          <cx:pt idx="139313">154</cx:pt>
          <cx:pt idx="139314">146</cx:pt>
          <cx:pt idx="139315">140</cx:pt>
          <cx:pt idx="139316">137</cx:pt>
          <cx:pt idx="139317">90</cx:pt>
          <cx:pt idx="139318">38</cx:pt>
          <cx:pt idx="139319">13</cx:pt>
          <cx:pt idx="139320">12</cx:pt>
          <cx:pt idx="139321">7</cx:pt>
          <cx:pt idx="139322">5</cx:pt>
          <cx:pt idx="139323">12</cx:pt>
          <cx:pt idx="139324">24</cx:pt>
          <cx:pt idx="139325">76</cx:pt>
          <cx:pt idx="139326">132</cx:pt>
          <cx:pt idx="139327">147</cx:pt>
          <cx:pt idx="139328">195</cx:pt>
          <cx:pt idx="139329">167</cx:pt>
          <cx:pt idx="139330">145</cx:pt>
          <cx:pt idx="139331">130</cx:pt>
          <cx:pt idx="139332">138</cx:pt>
          <cx:pt idx="139333">116</cx:pt>
          <cx:pt idx="139334">139</cx:pt>
          <cx:pt idx="139335">121</cx:pt>
          <cx:pt idx="139336">149</cx:pt>
          <cx:pt idx="139337">152</cx:pt>
          <cx:pt idx="139338">142</cx:pt>
          <cx:pt idx="139339">129</cx:pt>
          <cx:pt idx="139340">136</cx:pt>
          <cx:pt idx="139341">95</cx:pt>
          <cx:pt idx="139342">24</cx:pt>
          <cx:pt idx="139343">12</cx:pt>
          <cx:pt idx="139344">10</cx:pt>
          <cx:pt idx="139345">6</cx:pt>
          <cx:pt idx="139346">10</cx:pt>
          <cx:pt idx="139347">12</cx:pt>
          <cx:pt idx="139348">22</cx:pt>
          <cx:pt idx="139349">79</cx:pt>
          <cx:pt idx="139350">137</cx:pt>
          <cx:pt idx="139351">147</cx:pt>
          <cx:pt idx="139352">169</cx:pt>
          <cx:pt idx="139353">150</cx:pt>
          <cx:pt idx="139354">145</cx:pt>
          <cx:pt idx="139355">139</cx:pt>
          <cx:pt idx="139356">134</cx:pt>
          <cx:pt idx="139357">129</cx:pt>
          <cx:pt idx="139358">147</cx:pt>
          <cx:pt idx="139359">136</cx:pt>
          <cx:pt idx="139360">164</cx:pt>
          <cx:pt idx="139361">157</cx:pt>
          <cx:pt idx="139362">143</cx:pt>
          <cx:pt idx="139363">141</cx:pt>
          <cx:pt idx="139364">136</cx:pt>
          <cx:pt idx="139365">92</cx:pt>
          <cx:pt idx="139366">29</cx:pt>
          <cx:pt idx="139367">13</cx:pt>
          <cx:pt idx="139368">6</cx:pt>
          <cx:pt idx="139369">6</cx:pt>
          <cx:pt idx="139370">12</cx:pt>
          <cx:pt idx="139371">21</cx:pt>
          <cx:pt idx="139372">21</cx:pt>
          <cx:pt idx="139373">76</cx:pt>
          <cx:pt idx="139374">153</cx:pt>
          <cx:pt idx="139375">165</cx:pt>
          <cx:pt idx="139376">190</cx:pt>
          <cx:pt idx="139377">163</cx:pt>
          <cx:pt idx="139378">156</cx:pt>
          <cx:pt idx="139379">137</cx:pt>
          <cx:pt idx="139380">134</cx:pt>
          <cx:pt idx="139381">132</cx:pt>
          <cx:pt idx="139382">162</cx:pt>
          <cx:pt idx="139383">162</cx:pt>
          <cx:pt idx="139384">182</cx:pt>
          <cx:pt idx="139385">160</cx:pt>
          <cx:pt idx="139386">162</cx:pt>
          <cx:pt idx="139387">145</cx:pt>
          <cx:pt idx="139388">139</cx:pt>
          <cx:pt idx="139389">94</cx:pt>
          <cx:pt idx="139390">26</cx:pt>
          <cx:pt idx="139391">13</cx:pt>
          <cx:pt idx="139392">14</cx:pt>
          <cx:pt idx="139393">7</cx:pt>
          <cx:pt idx="139394">12</cx:pt>
          <cx:pt idx="139395">11</cx:pt>
          <cx:pt idx="139396">19</cx:pt>
          <cx:pt idx="139397">61</cx:pt>
          <cx:pt idx="139398">122</cx:pt>
          <cx:pt idx="139399">134</cx:pt>
          <cx:pt idx="139400">164</cx:pt>
          <cx:pt idx="139401">173</cx:pt>
          <cx:pt idx="139402">155</cx:pt>
          <cx:pt idx="139403">156</cx:pt>
          <cx:pt idx="139404">126</cx:pt>
          <cx:pt idx="139405">133</cx:pt>
          <cx:pt idx="139406">150</cx:pt>
          <cx:pt idx="139407">146</cx:pt>
          <cx:pt idx="139408">171</cx:pt>
          <cx:pt idx="139409">163</cx:pt>
          <cx:pt idx="139410">162</cx:pt>
          <cx:pt idx="139411">145</cx:pt>
          <cx:pt idx="139412">157</cx:pt>
          <cx:pt idx="139413">88</cx:pt>
          <cx:pt idx="139414">26</cx:pt>
          <cx:pt idx="139415">11</cx:pt>
          <cx:pt idx="139416">8</cx:pt>
          <cx:pt idx="139417">4</cx:pt>
          <cx:pt idx="139418">7</cx:pt>
          <cx:pt idx="139419">5</cx:pt>
          <cx:pt idx="139420">6</cx:pt>
          <cx:pt idx="139421">57</cx:pt>
          <cx:pt idx="139422">97</cx:pt>
          <cx:pt idx="139423">82</cx:pt>
          <cx:pt idx="139424">117</cx:pt>
          <cx:pt idx="139425">114</cx:pt>
          <cx:pt idx="139426">111</cx:pt>
          <cx:pt idx="139427">104</cx:pt>
          <cx:pt idx="139428">115</cx:pt>
          <cx:pt idx="139429">81</cx:pt>
          <cx:pt idx="139430">76</cx:pt>
          <cx:pt idx="139431">65</cx:pt>
          <cx:pt idx="139432">83</cx:pt>
          <cx:pt idx="139433">71</cx:pt>
          <cx:pt idx="139434">51</cx:pt>
          <cx:pt idx="139435">48</cx:pt>
          <cx:pt idx="139436">39</cx:pt>
          <cx:pt idx="139437">36</cx:pt>
          <cx:pt idx="139438">12</cx:pt>
          <cx:pt idx="139439">7</cx:pt>
          <cx:pt idx="139440">6</cx:pt>
          <cx:pt idx="139441">4</cx:pt>
          <cx:pt idx="139442">3</cx:pt>
          <cx:pt idx="139443">4</cx:pt>
          <cx:pt idx="139444">6</cx:pt>
          <cx:pt idx="139445">45</cx:pt>
          <cx:pt idx="139446">52</cx:pt>
          <cx:pt idx="139447">59</cx:pt>
          <cx:pt idx="139448">75</cx:pt>
          <cx:pt idx="139449">81</cx:pt>
          <cx:pt idx="139450">96</cx:pt>
          <cx:pt idx="139451">93</cx:pt>
          <cx:pt idx="139452">108</cx:pt>
          <cx:pt idx="139453">102</cx:pt>
          <cx:pt idx="139454">121</cx:pt>
          <cx:pt idx="139455">115</cx:pt>
          <cx:pt idx="139456">143</cx:pt>
          <cx:pt idx="139457">143</cx:pt>
          <cx:pt idx="139458">137</cx:pt>
          <cx:pt idx="139459">115</cx:pt>
          <cx:pt idx="139460">127</cx:pt>
          <cx:pt idx="139461">109</cx:pt>
          <cx:pt idx="139462">33</cx:pt>
          <cx:pt idx="139463">12</cx:pt>
          <cx:pt idx="139464">8</cx:pt>
          <cx:pt idx="139465">4</cx:pt>
          <cx:pt idx="139466">5</cx:pt>
          <cx:pt idx="139467">4</cx:pt>
          <cx:pt idx="139468">8</cx:pt>
          <cx:pt idx="139469">71</cx:pt>
          <cx:pt idx="139470">148</cx:pt>
          <cx:pt idx="139471">153</cx:pt>
          <cx:pt idx="139472">193</cx:pt>
          <cx:pt idx="139473">160</cx:pt>
          <cx:pt idx="139474">146</cx:pt>
          <cx:pt idx="139475">120</cx:pt>
          <cx:pt idx="139476">123</cx:pt>
          <cx:pt idx="139477">127</cx:pt>
          <cx:pt idx="139478">120</cx:pt>
          <cx:pt idx="139479">129</cx:pt>
          <cx:pt idx="139480">139</cx:pt>
          <cx:pt idx="139481">150</cx:pt>
          <cx:pt idx="139482">156</cx:pt>
          <cx:pt idx="139483">148</cx:pt>
          <cx:pt idx="139484">141</cx:pt>
          <cx:pt idx="139485">95</cx:pt>
          <cx:pt idx="139486">35</cx:pt>
          <cx:pt idx="139487">19</cx:pt>
          <cx:pt idx="139488">11</cx:pt>
          <cx:pt idx="139489">4</cx:pt>
          <cx:pt idx="139490">4</cx:pt>
          <cx:pt idx="139491">13</cx:pt>
          <cx:pt idx="139492">21</cx:pt>
          <cx:pt idx="139493">74</cx:pt>
          <cx:pt idx="139494">133</cx:pt>
          <cx:pt idx="139495">157</cx:pt>
          <cx:pt idx="139496">185</cx:pt>
          <cx:pt idx="139497">169</cx:pt>
          <cx:pt idx="139498">147</cx:pt>
          <cx:pt idx="139499">127</cx:pt>
          <cx:pt idx="139500">125</cx:pt>
          <cx:pt idx="139501">127</cx:pt>
          <cx:pt idx="139502">120</cx:pt>
          <cx:pt idx="139503">133</cx:pt>
          <cx:pt idx="139504">151</cx:pt>
          <cx:pt idx="139505">161</cx:pt>
          <cx:pt idx="139506">141</cx:pt>
          <cx:pt idx="139507">136</cx:pt>
          <cx:pt idx="139508">138</cx:pt>
          <cx:pt idx="139509">91</cx:pt>
          <cx:pt idx="139510">25</cx:pt>
          <cx:pt idx="139511">21</cx:pt>
          <cx:pt idx="139512">12</cx:pt>
          <cx:pt idx="139513">8</cx:pt>
          <cx:pt idx="139514">10</cx:pt>
          <cx:pt idx="139515">16</cx:pt>
          <cx:pt idx="139516">26</cx:pt>
          <cx:pt idx="139517">77</cx:pt>
          <cx:pt idx="139518">140</cx:pt>
          <cx:pt idx="139519">163</cx:pt>
          <cx:pt idx="139520">170</cx:pt>
          <cx:pt idx="139521">160</cx:pt>
          <cx:pt idx="139522">152</cx:pt>
          <cx:pt idx="139523">139</cx:pt>
          <cx:pt idx="139524">128</cx:pt>
          <cx:pt idx="139525">116</cx:pt>
          <cx:pt idx="139526">143</cx:pt>
          <cx:pt idx="139527">158</cx:pt>
          <cx:pt idx="139528">174</cx:pt>
          <cx:pt idx="139529">166</cx:pt>
          <cx:pt idx="139530">163</cx:pt>
          <cx:pt idx="139531">144</cx:pt>
          <cx:pt idx="139532">131</cx:pt>
          <cx:pt idx="139533">83</cx:pt>
          <cx:pt idx="139534">31</cx:pt>
          <cx:pt idx="139535">14</cx:pt>
          <cx:pt idx="139536">10</cx:pt>
          <cx:pt idx="139537">2</cx:pt>
          <cx:pt idx="139538">10</cx:pt>
          <cx:pt idx="139539">15</cx:pt>
          <cx:pt idx="139540">23</cx:pt>
          <cx:pt idx="139541">91</cx:pt>
          <cx:pt idx="139542">149</cx:pt>
          <cx:pt idx="139543">152</cx:pt>
          <cx:pt idx="139544">184</cx:pt>
          <cx:pt idx="139545">171</cx:pt>
          <cx:pt idx="139546">165</cx:pt>
          <cx:pt idx="139547">148</cx:pt>
          <cx:pt idx="139548">149</cx:pt>
          <cx:pt idx="139549">128</cx:pt>
          <cx:pt idx="139550">156</cx:pt>
          <cx:pt idx="139551">134</cx:pt>
          <cx:pt idx="139552">172</cx:pt>
          <cx:pt idx="139553">162</cx:pt>
          <cx:pt idx="139554">159</cx:pt>
          <cx:pt idx="139555">131</cx:pt>
          <cx:pt idx="139556">140</cx:pt>
          <cx:pt idx="139557">88</cx:pt>
          <cx:pt idx="139558">27</cx:pt>
          <cx:pt idx="139559">10</cx:pt>
          <cx:pt idx="139560">7</cx:pt>
          <cx:pt idx="139561">3</cx:pt>
          <cx:pt idx="139562">6</cx:pt>
          <cx:pt idx="139563">11</cx:pt>
          <cx:pt idx="139564">22</cx:pt>
          <cx:pt idx="139565">74</cx:pt>
          <cx:pt idx="139566">134</cx:pt>
          <cx:pt idx="139567">144</cx:pt>
          <cx:pt idx="139568">175</cx:pt>
          <cx:pt idx="139569">166</cx:pt>
          <cx:pt idx="139570">163</cx:pt>
          <cx:pt idx="139571">152</cx:pt>
          <cx:pt idx="139572">131</cx:pt>
          <cx:pt idx="139573">123</cx:pt>
          <cx:pt idx="139574">151</cx:pt>
          <cx:pt idx="139575">146</cx:pt>
          <cx:pt idx="139576">164</cx:pt>
          <cx:pt idx="139577">159</cx:pt>
          <cx:pt idx="139578">158</cx:pt>
          <cx:pt idx="139579">142</cx:pt>
          <cx:pt idx="139580">136</cx:pt>
          <cx:pt idx="139581">90</cx:pt>
          <cx:pt idx="139582">31</cx:pt>
          <cx:pt idx="139583">21</cx:pt>
          <cx:pt idx="139584">10</cx:pt>
          <cx:pt idx="139585">12</cx:pt>
          <cx:pt idx="139586">4</cx:pt>
          <cx:pt idx="139587">4</cx:pt>
          <cx:pt idx="139588">4</cx:pt>
          <cx:pt idx="139589">57</cx:pt>
          <cx:pt idx="139590">103</cx:pt>
          <cx:pt idx="139591">87</cx:pt>
          <cx:pt idx="139592">115</cx:pt>
          <cx:pt idx="139593">108</cx:pt>
          <cx:pt idx="139594">126</cx:pt>
          <cx:pt idx="139595">110</cx:pt>
          <cx:pt idx="139596">114</cx:pt>
          <cx:pt idx="139597">88</cx:pt>
          <cx:pt idx="139598">70</cx:pt>
          <cx:pt idx="139599">59</cx:pt>
          <cx:pt idx="139600">70</cx:pt>
          <cx:pt idx="139601">67</cx:pt>
          <cx:pt idx="139602">67</cx:pt>
          <cx:pt idx="139603">44</cx:pt>
          <cx:pt idx="139604">46</cx:pt>
          <cx:pt idx="139605">39</cx:pt>
          <cx:pt idx="139606">18</cx:pt>
          <cx:pt idx="139607">9</cx:pt>
          <cx:pt idx="139608">2</cx:pt>
          <cx:pt idx="139609">0</cx:pt>
          <cx:pt idx="139610">2</cx:pt>
          <cx:pt idx="139611">3</cx:pt>
          <cx:pt idx="139612">5</cx:pt>
          <cx:pt idx="139613">40</cx:pt>
          <cx:pt idx="139614">45</cx:pt>
          <cx:pt idx="139615">60</cx:pt>
          <cx:pt idx="139616">74</cx:pt>
          <cx:pt idx="139617">91</cx:pt>
          <cx:pt idx="139618">93</cx:pt>
          <cx:pt idx="139619">103</cx:pt>
          <cx:pt idx="139620">111</cx:pt>
          <cx:pt idx="139621">99</cx:pt>
          <cx:pt idx="139622">118</cx:pt>
          <cx:pt idx="139623">113</cx:pt>
          <cx:pt idx="139624">141</cx:pt>
          <cx:pt idx="139625">125</cx:pt>
          <cx:pt idx="139626">133</cx:pt>
          <cx:pt idx="139627">127</cx:pt>
          <cx:pt idx="139628">148</cx:pt>
          <cx:pt idx="139629">91</cx:pt>
          <cx:pt idx="139630">22</cx:pt>
          <cx:pt idx="139631">6</cx:pt>
          <cx:pt idx="139632">10</cx:pt>
          <cx:pt idx="139633">4</cx:pt>
          <cx:pt idx="139634">5</cx:pt>
          <cx:pt idx="139635">3</cx:pt>
          <cx:pt idx="139636">9</cx:pt>
          <cx:pt idx="139637">72</cx:pt>
          <cx:pt idx="139638">150</cx:pt>
          <cx:pt idx="139639">151</cx:pt>
          <cx:pt idx="139640">196</cx:pt>
          <cx:pt idx="139641">172</cx:pt>
          <cx:pt idx="139642">166</cx:pt>
          <cx:pt idx="139643">137</cx:pt>
          <cx:pt idx="139644">120</cx:pt>
          <cx:pt idx="139645">131</cx:pt>
          <cx:pt idx="139646">138</cx:pt>
          <cx:pt idx="139647">133</cx:pt>
          <cx:pt idx="139648">138</cx:pt>
          <cx:pt idx="139649">144</cx:pt>
          <cx:pt idx="139650">156</cx:pt>
          <cx:pt idx="139651">133</cx:pt>
          <cx:pt idx="139652">140</cx:pt>
          <cx:pt idx="139653">87</cx:pt>
          <cx:pt idx="139654">30</cx:pt>
          <cx:pt idx="139655">16</cx:pt>
          <cx:pt idx="139656">9</cx:pt>
          <cx:pt idx="139657">5</cx:pt>
          <cx:pt idx="139658">11</cx:pt>
          <cx:pt idx="139659">12</cx:pt>
          <cx:pt idx="139660">22</cx:pt>
          <cx:pt idx="139661">68</cx:pt>
          <cx:pt idx="139662">151</cx:pt>
          <cx:pt idx="139663">153</cx:pt>
          <cx:pt idx="139664">185</cx:pt>
          <cx:pt idx="139665">169</cx:pt>
          <cx:pt idx="139666">162</cx:pt>
          <cx:pt idx="139667">130</cx:pt>
          <cx:pt idx="139668">130</cx:pt>
          <cx:pt idx="139669">120</cx:pt>
          <cx:pt idx="139670">127</cx:pt>
          <cx:pt idx="139671">129</cx:pt>
          <cx:pt idx="139672">157</cx:pt>
          <cx:pt idx="139673">162</cx:pt>
          <cx:pt idx="139674">147</cx:pt>
          <cx:pt idx="139675">143</cx:pt>
          <cx:pt idx="139676">134</cx:pt>
          <cx:pt idx="139677">87</cx:pt>
          <cx:pt idx="139678">34</cx:pt>
          <cx:pt idx="139679">15</cx:pt>
          <cx:pt idx="139680">11</cx:pt>
          <cx:pt idx="139681">4</cx:pt>
          <cx:pt idx="139682">13</cx:pt>
          <cx:pt idx="139683">17</cx:pt>
          <cx:pt idx="139684">20</cx:pt>
          <cx:pt idx="139685">78</cx:pt>
          <cx:pt idx="139686">145</cx:pt>
          <cx:pt idx="139687">146</cx:pt>
          <cx:pt idx="139688">155</cx:pt>
          <cx:pt idx="139689">158</cx:pt>
          <cx:pt idx="139690">141</cx:pt>
          <cx:pt idx="139691">126</cx:pt>
          <cx:pt idx="139692">135</cx:pt>
          <cx:pt idx="139693">130</cx:pt>
          <cx:pt idx="139694">138</cx:pt>
          <cx:pt idx="139695">145</cx:pt>
          <cx:pt idx="139696">161</cx:pt>
          <cx:pt idx="139697">160</cx:pt>
          <cx:pt idx="139698">148</cx:pt>
          <cx:pt idx="139699">152</cx:pt>
          <cx:pt idx="139700">138</cx:pt>
          <cx:pt idx="139701">96</cx:pt>
          <cx:pt idx="139702">28</cx:pt>
          <cx:pt idx="139703">12</cx:pt>
          <cx:pt idx="139704">13</cx:pt>
          <cx:pt idx="139705">6</cx:pt>
          <cx:pt idx="139706">7</cx:pt>
          <cx:pt idx="139707">13</cx:pt>
          <cx:pt idx="139708">17</cx:pt>
          <cx:pt idx="139709">69</cx:pt>
          <cx:pt idx="139710">146</cx:pt>
          <cx:pt idx="139711">151</cx:pt>
          <cx:pt idx="139712">189</cx:pt>
          <cx:pt idx="139713">183</cx:pt>
          <cx:pt idx="139714">170</cx:pt>
          <cx:pt idx="139715">156</cx:pt>
          <cx:pt idx="139716">154</cx:pt>
          <cx:pt idx="139717">130</cx:pt>
          <cx:pt idx="139718">167</cx:pt>
          <cx:pt idx="139719">150</cx:pt>
          <cx:pt idx="139720">163</cx:pt>
          <cx:pt idx="139721">151</cx:pt>
          <cx:pt idx="139722">159</cx:pt>
          <cx:pt idx="139723">138</cx:pt>
          <cx:pt idx="139724">152</cx:pt>
          <cx:pt idx="139725">99</cx:pt>
          <cx:pt idx="139726">35</cx:pt>
          <cx:pt idx="139727">16</cx:pt>
          <cx:pt idx="139728">14</cx:pt>
          <cx:pt idx="139729">5</cx:pt>
          <cx:pt idx="139730">10</cx:pt>
          <cx:pt idx="139731">17</cx:pt>
          <cx:pt idx="139732">21</cx:pt>
          <cx:pt idx="139733">69</cx:pt>
          <cx:pt idx="139734">142</cx:pt>
          <cx:pt idx="139735">139</cx:pt>
          <cx:pt idx="139736">172</cx:pt>
          <cx:pt idx="139737">167</cx:pt>
          <cx:pt idx="139738">163</cx:pt>
          <cx:pt idx="139739">139</cx:pt>
          <cx:pt idx="139740">131</cx:pt>
          <cx:pt idx="139741">122</cx:pt>
          <cx:pt idx="139742">147</cx:pt>
          <cx:pt idx="139743">125</cx:pt>
          <cx:pt idx="139744">151</cx:pt>
          <cx:pt idx="139745">173</cx:pt>
          <cx:pt idx="139746">159</cx:pt>
          <cx:pt idx="139747">135</cx:pt>
          <cx:pt idx="139748">141</cx:pt>
          <cx:pt idx="139749">106</cx:pt>
          <cx:pt idx="139750">34</cx:pt>
          <cx:pt idx="139751">18</cx:pt>
          <cx:pt idx="139752">8</cx:pt>
          <cx:pt idx="139753">2</cx:pt>
          <cx:pt idx="139754">5</cx:pt>
          <cx:pt idx="139755">2</cx:pt>
          <cx:pt idx="139756">5</cx:pt>
          <cx:pt idx="139757">55</cx:pt>
          <cx:pt idx="139758">106</cx:pt>
          <cx:pt idx="139759">81</cx:pt>
          <cx:pt idx="139760">118</cx:pt>
          <cx:pt idx="139761">123</cx:pt>
          <cx:pt idx="139762">125</cx:pt>
          <cx:pt idx="139763">113</cx:pt>
          <cx:pt idx="139764">105</cx:pt>
          <cx:pt idx="139765">78</cx:pt>
          <cx:pt idx="139766">66</cx:pt>
          <cx:pt idx="139767">64</cx:pt>
          <cx:pt idx="139768">75</cx:pt>
          <cx:pt idx="139769">68</cx:pt>
          <cx:pt idx="139770">65</cx:pt>
          <cx:pt idx="139771">41</cx:pt>
          <cx:pt idx="139772">50</cx:pt>
          <cx:pt idx="139773">37</cx:pt>
          <cx:pt idx="139774">18</cx:pt>
          <cx:pt idx="139775">5</cx:pt>
          <cx:pt idx="139776">0</cx:pt>
          <cx:pt idx="139777">0</cx:pt>
          <cx:pt idx="139778">3</cx:pt>
          <cx:pt idx="139779">2</cx:pt>
          <cx:pt idx="139780">3</cx:pt>
          <cx:pt idx="139781">37</cx:pt>
          <cx:pt idx="139782">55</cx:pt>
          <cx:pt idx="139783">55</cx:pt>
          <cx:pt idx="139784">79</cx:pt>
          <cx:pt idx="139785">91</cx:pt>
          <cx:pt idx="139786">89</cx:pt>
          <cx:pt idx="139787">99</cx:pt>
          <cx:pt idx="139788">113</cx:pt>
          <cx:pt idx="139789">103</cx:pt>
          <cx:pt idx="139790">119</cx:pt>
          <cx:pt idx="139791">115</cx:pt>
          <cx:pt idx="139792">154</cx:pt>
          <cx:pt idx="139793">130</cx:pt>
          <cx:pt idx="139794">130</cx:pt>
          <cx:pt idx="139795">118</cx:pt>
          <cx:pt idx="139796">135</cx:pt>
          <cx:pt idx="139797">90</cx:pt>
          <cx:pt idx="139798">31</cx:pt>
          <cx:pt idx="139799">7</cx:pt>
          <cx:pt idx="139800">9</cx:pt>
          <cx:pt idx="139801">8</cx:pt>
          <cx:pt idx="139802">9</cx:pt>
          <cx:pt idx="139803">6</cx:pt>
          <cx:pt idx="139804">11</cx:pt>
          <cx:pt idx="139805">68</cx:pt>
          <cx:pt idx="139806">152</cx:pt>
          <cx:pt idx="139807">149</cx:pt>
          <cx:pt idx="139808">169</cx:pt>
          <cx:pt idx="139809">157</cx:pt>
          <cx:pt idx="139810">141</cx:pt>
          <cx:pt idx="139811">138</cx:pt>
          <cx:pt idx="139812">135</cx:pt>
          <cx:pt idx="139813">130</cx:pt>
          <cx:pt idx="139814">131</cx:pt>
          <cx:pt idx="139815">131</cx:pt>
          <cx:pt idx="139816">136</cx:pt>
          <cx:pt idx="139817">142</cx:pt>
          <cx:pt idx="139818">146</cx:pt>
          <cx:pt idx="139819">140</cx:pt>
          <cx:pt idx="139820">127</cx:pt>
          <cx:pt idx="139821">88</cx:pt>
          <cx:pt idx="139822">28</cx:pt>
          <cx:pt idx="139823">15</cx:pt>
          <cx:pt idx="139824">11</cx:pt>
          <cx:pt idx="139825">3</cx:pt>
          <cx:pt idx="139826">9</cx:pt>
          <cx:pt idx="139827">13</cx:pt>
          <cx:pt idx="139828">18</cx:pt>
          <cx:pt idx="139829">71</cx:pt>
          <cx:pt idx="139830">139</cx:pt>
          <cx:pt idx="139831">145</cx:pt>
          <cx:pt idx="139832">179</cx:pt>
          <cx:pt idx="139833">168</cx:pt>
          <cx:pt idx="139834">140</cx:pt>
          <cx:pt idx="139835">119</cx:pt>
          <cx:pt idx="139836">124</cx:pt>
          <cx:pt idx="139837">117</cx:pt>
          <cx:pt idx="139838">120</cx:pt>
          <cx:pt idx="139839">129</cx:pt>
          <cx:pt idx="139840">153</cx:pt>
          <cx:pt idx="139841">147</cx:pt>
          <cx:pt idx="139842">144</cx:pt>
          <cx:pt idx="139843">122</cx:pt>
          <cx:pt idx="139844">126</cx:pt>
          <cx:pt idx="139845">78</cx:pt>
          <cx:pt idx="139846">26</cx:pt>
          <cx:pt idx="139847">17</cx:pt>
          <cx:pt idx="139848">22</cx:pt>
          <cx:pt idx="139849">9</cx:pt>
          <cx:pt idx="139850">10</cx:pt>
          <cx:pt idx="139851">11</cx:pt>
          <cx:pt idx="139852">22</cx:pt>
          <cx:pt idx="139853">76</cx:pt>
          <cx:pt idx="139854">134</cx:pt>
          <cx:pt idx="139855">141</cx:pt>
          <cx:pt idx="139856">163</cx:pt>
          <cx:pt idx="139857">154</cx:pt>
          <cx:pt idx="139858">131</cx:pt>
          <cx:pt idx="139859">119</cx:pt>
          <cx:pt idx="139860">126</cx:pt>
          <cx:pt idx="139861">109</cx:pt>
          <cx:pt idx="139862">145</cx:pt>
          <cx:pt idx="139863">133</cx:pt>
          <cx:pt idx="139864">159</cx:pt>
          <cx:pt idx="139865">157</cx:pt>
          <cx:pt idx="139866">139</cx:pt>
          <cx:pt idx="139867">128</cx:pt>
          <cx:pt idx="139868">125</cx:pt>
          <cx:pt idx="139869">89</cx:pt>
          <cx:pt idx="139870">32</cx:pt>
          <cx:pt idx="139871">20</cx:pt>
          <cx:pt idx="139872">21</cx:pt>
          <cx:pt idx="139873">5</cx:pt>
          <cx:pt idx="139874">10</cx:pt>
          <cx:pt idx="139875">15</cx:pt>
          <cx:pt idx="139876">20</cx:pt>
          <cx:pt idx="139877">72</cx:pt>
          <cx:pt idx="139878">142</cx:pt>
          <cx:pt idx="139879">154</cx:pt>
          <cx:pt idx="139880">185</cx:pt>
          <cx:pt idx="139881">166</cx:pt>
          <cx:pt idx="139882">146</cx:pt>
          <cx:pt idx="139883">134</cx:pt>
          <cx:pt idx="139884">132</cx:pt>
          <cx:pt idx="139885">127</cx:pt>
          <cx:pt idx="139886">142</cx:pt>
          <cx:pt idx="139887">133</cx:pt>
          <cx:pt idx="139888">153</cx:pt>
          <cx:pt idx="139889">147</cx:pt>
          <cx:pt idx="139890">160</cx:pt>
          <cx:pt idx="139891">129</cx:pt>
          <cx:pt idx="139892">147</cx:pt>
          <cx:pt idx="139893">93</cx:pt>
          <cx:pt idx="139894">31</cx:pt>
          <cx:pt idx="139895">22</cx:pt>
          <cx:pt idx="139896">13</cx:pt>
          <cx:pt idx="139897">4</cx:pt>
          <cx:pt idx="139898">8</cx:pt>
          <cx:pt idx="139899">16</cx:pt>
          <cx:pt idx="139900">22</cx:pt>
          <cx:pt idx="139901">72</cx:pt>
          <cx:pt idx="139902">141</cx:pt>
          <cx:pt idx="139903">128</cx:pt>
          <cx:pt idx="139904">160</cx:pt>
          <cx:pt idx="139905">143</cx:pt>
          <cx:pt idx="139906">154</cx:pt>
          <cx:pt idx="139907">147</cx:pt>
          <cx:pt idx="139908">147</cx:pt>
          <cx:pt idx="139909">121</cx:pt>
          <cx:pt idx="139910">141</cx:pt>
          <cx:pt idx="139911">140</cx:pt>
          <cx:pt idx="139912">151</cx:pt>
          <cx:pt idx="139913">165</cx:pt>
          <cx:pt idx="139914">162</cx:pt>
          <cx:pt idx="139915">141</cx:pt>
          <cx:pt idx="139916">136</cx:pt>
          <cx:pt idx="139917">97</cx:pt>
          <cx:pt idx="139918">35</cx:pt>
          <cx:pt idx="139919">22</cx:pt>
          <cx:pt idx="139920">10</cx:pt>
          <cx:pt idx="139921">6</cx:pt>
          <cx:pt idx="139922">3</cx:pt>
          <cx:pt idx="139923">3</cx:pt>
          <cx:pt idx="139924">5</cx:pt>
          <cx:pt idx="139925">55</cx:pt>
          <cx:pt idx="139926">113</cx:pt>
          <cx:pt idx="139927">88</cx:pt>
          <cx:pt idx="139928">127</cx:pt>
          <cx:pt idx="139929">135</cx:pt>
          <cx:pt idx="139930">139</cx:pt>
          <cx:pt idx="139931">121</cx:pt>
          <cx:pt idx="139932">126</cx:pt>
          <cx:pt idx="139933">87</cx:pt>
          <cx:pt idx="139934">82</cx:pt>
          <cx:pt idx="139935">64</cx:pt>
          <cx:pt idx="139936">81</cx:pt>
          <cx:pt idx="139937">60</cx:pt>
          <cx:pt idx="139938">73</cx:pt>
          <cx:pt idx="139939">44</cx:pt>
          <cx:pt idx="139940">62</cx:pt>
          <cx:pt idx="139941">38</cx:pt>
          <cx:pt idx="139942">18</cx:pt>
          <cx:pt idx="139943">14</cx:pt>
          <cx:pt idx="139944">2</cx:pt>
          <cx:pt idx="139945">1</cx:pt>
          <cx:pt idx="139946">1</cx:pt>
          <cx:pt idx="139947">3</cx:pt>
          <cx:pt idx="139948">5</cx:pt>
          <cx:pt idx="139949">38</cx:pt>
          <cx:pt idx="139950">59</cx:pt>
          <cx:pt idx="139951">65</cx:pt>
          <cx:pt idx="139952">88</cx:pt>
          <cx:pt idx="139953">88</cx:pt>
          <cx:pt idx="139954">94</cx:pt>
          <cx:pt idx="139955">101</cx:pt>
          <cx:pt idx="139956">119</cx:pt>
          <cx:pt idx="139957">97</cx:pt>
          <cx:pt idx="139958">115</cx:pt>
          <cx:pt idx="139959">111</cx:pt>
          <cx:pt idx="139960">141</cx:pt>
          <cx:pt idx="139961">128</cx:pt>
          <cx:pt idx="139962">126</cx:pt>
          <cx:pt idx="139963">111</cx:pt>
          <cx:pt idx="139964">149</cx:pt>
          <cx:pt idx="139965">81</cx:pt>
          <cx:pt idx="139966">25</cx:pt>
          <cx:pt idx="139967">9</cx:pt>
          <cx:pt idx="139968">8</cx:pt>
          <cx:pt idx="139969">3</cx:pt>
          <cx:pt idx="139970">3</cx:pt>
          <cx:pt idx="139971">5</cx:pt>
          <cx:pt idx="139972">6</cx:pt>
          <cx:pt idx="139973">76</cx:pt>
          <cx:pt idx="139974">123</cx:pt>
          <cx:pt idx="139975">125</cx:pt>
          <cx:pt idx="139976">148</cx:pt>
          <cx:pt idx="139977">137</cx:pt>
          <cx:pt idx="139978">124</cx:pt>
          <cx:pt idx="139979">92</cx:pt>
          <cx:pt idx="139980">92</cx:pt>
          <cx:pt idx="139981">94</cx:pt>
          <cx:pt idx="139982">101</cx:pt>
          <cx:pt idx="139983">117</cx:pt>
          <cx:pt idx="139984">120</cx:pt>
          <cx:pt idx="139985">117</cx:pt>
          <cx:pt idx="139986">120</cx:pt>
          <cx:pt idx="139987">108</cx:pt>
          <cx:pt idx="139988">107</cx:pt>
          <cx:pt idx="139989">91</cx:pt>
          <cx:pt idx="139990">37</cx:pt>
          <cx:pt idx="139991">30</cx:pt>
          <cx:pt idx="139992">14</cx:pt>
          <cx:pt idx="139993">2</cx:pt>
          <cx:pt idx="139994">5</cx:pt>
          <cx:pt idx="139995">13</cx:pt>
          <cx:pt idx="139996">19</cx:pt>
          <cx:pt idx="139997">60</cx:pt>
          <cx:pt idx="139998">121</cx:pt>
          <cx:pt idx="139999">114</cx:pt>
          <cx:pt idx="140000">123</cx:pt>
          <cx:pt idx="140001">138</cx:pt>
          <cx:pt idx="140002">122</cx:pt>
          <cx:pt idx="140003">100</cx:pt>
          <cx:pt idx="140004">110</cx:pt>
          <cx:pt idx="140005">97</cx:pt>
          <cx:pt idx="140006">108</cx:pt>
          <cx:pt idx="140007">108</cx:pt>
          <cx:pt idx="140008">115</cx:pt>
          <cx:pt idx="140009">107</cx:pt>
          <cx:pt idx="140010">115</cx:pt>
          <cx:pt idx="140011">99</cx:pt>
          <cx:pt idx="140012">102</cx:pt>
          <cx:pt idx="140013">85</cx:pt>
          <cx:pt idx="140014">27</cx:pt>
          <cx:pt idx="140015">31</cx:pt>
          <cx:pt idx="140016">11</cx:pt>
          <cx:pt idx="140017">6</cx:pt>
          <cx:pt idx="140018">8</cx:pt>
          <cx:pt idx="140019">12</cx:pt>
          <cx:pt idx="140020">23</cx:pt>
          <cx:pt idx="140021">59</cx:pt>
          <cx:pt idx="140022">119</cx:pt>
          <cx:pt idx="140023">102</cx:pt>
          <cx:pt idx="140024">121</cx:pt>
          <cx:pt idx="140025">117</cx:pt>
          <cx:pt idx="140026">120</cx:pt>
          <cx:pt idx="140027">109</cx:pt>
          <cx:pt idx="140028">106</cx:pt>
          <cx:pt idx="140029">90</cx:pt>
          <cx:pt idx="140030">114</cx:pt>
          <cx:pt idx="140031">120</cx:pt>
          <cx:pt idx="140032">114</cx:pt>
          <cx:pt idx="140033">122</cx:pt>
          <cx:pt idx="140034">123</cx:pt>
          <cx:pt idx="140035">100</cx:pt>
          <cx:pt idx="140036">117</cx:pt>
          <cx:pt idx="140037">88</cx:pt>
          <cx:pt idx="140038">28</cx:pt>
          <cx:pt idx="140039">34</cx:pt>
          <cx:pt idx="140040">10</cx:pt>
          <cx:pt idx="140041">7</cx:pt>
          <cx:pt idx="140042">7</cx:pt>
          <cx:pt idx="140043">10</cx:pt>
          <cx:pt idx="140044">17</cx:pt>
          <cx:pt idx="140045">55</cx:pt>
          <cx:pt idx="140046">108</cx:pt>
          <cx:pt idx="140047">79</cx:pt>
          <cx:pt idx="140048">104</cx:pt>
          <cx:pt idx="140049">101</cx:pt>
          <cx:pt idx="140050">96</cx:pt>
          <cx:pt idx="140051">77</cx:pt>
          <cx:pt idx="140052">92</cx:pt>
          <cx:pt idx="140053">63</cx:pt>
          <cx:pt idx="140054">63</cx:pt>
          <cx:pt idx="140055">56</cx:pt>
          <cx:pt idx="140056">44</cx:pt>
          <cx:pt idx="140057">35</cx:pt>
          <cx:pt idx="140058">28</cx:pt>
          <cx:pt idx="140059">17</cx:pt>
          <cx:pt idx="140060">21</cx:pt>
          <cx:pt idx="140061">11</cx:pt>
          <cx:pt idx="140062">2</cx:pt>
          <cx:pt idx="140063">3</cx:pt>
          <cx:pt idx="140064">2</cx:pt>
          <cx:pt idx="140065">1</cx:pt>
          <cx:pt idx="140066">1</cx:pt>
          <cx:pt idx="140067">1</cx:pt>
          <cx:pt idx="140068">3</cx:pt>
          <cx:pt idx="140069">18</cx:pt>
          <cx:pt idx="140070">38</cx:pt>
          <cx:pt idx="140071">38</cx:pt>
          <cx:pt idx="140072">49</cx:pt>
          <cx:pt idx="140073">58</cx:pt>
          <cx:pt idx="140074">61</cx:pt>
          <cx:pt idx="140075">53</cx:pt>
          <cx:pt idx="140076">67</cx:pt>
          <cx:pt idx="140077">42</cx:pt>
          <cx:pt idx="140078">59</cx:pt>
          <cx:pt idx="140079">60</cx:pt>
          <cx:pt idx="140080">67</cx:pt>
          <cx:pt idx="140081">61</cx:pt>
          <cx:pt idx="140082">67</cx:pt>
          <cx:pt idx="140083">43</cx:pt>
          <cx:pt idx="140084">65</cx:pt>
          <cx:pt idx="140085">35</cx:pt>
          <cx:pt idx="140086">7</cx:pt>
          <cx:pt idx="140087">4</cx:pt>
          <cx:pt idx="140088">4</cx:pt>
          <cx:pt idx="140089">2</cx:pt>
          <cx:pt idx="140090">2</cx:pt>
          <cx:pt idx="140091">3</cx:pt>
          <cx:pt idx="140092">6</cx:pt>
          <cx:pt idx="140093">40</cx:pt>
          <cx:pt idx="140094">92</cx:pt>
          <cx:pt idx="140095">68</cx:pt>
          <cx:pt idx="140096">86</cx:pt>
          <cx:pt idx="140097">93</cx:pt>
          <cx:pt idx="140098">118</cx:pt>
          <cx:pt idx="140099">88</cx:pt>
          <cx:pt idx="140100">107</cx:pt>
          <cx:pt idx="140101">66</cx:pt>
          <cx:pt idx="140102">74</cx:pt>
          <cx:pt idx="140103">67</cx:pt>
          <cx:pt idx="140104">75</cx:pt>
          <cx:pt idx="140105">57</cx:pt>
          <cx:pt idx="140106">47</cx:pt>
          <cx:pt idx="140107">45</cx:pt>
          <cx:pt idx="140108">50</cx:pt>
          <cx:pt idx="140109">35</cx:pt>
          <cx:pt idx="140110">12</cx:pt>
          <cx:pt idx="140111">7</cx:pt>
          <cx:pt idx="140112">3</cx:pt>
          <cx:pt idx="140113">2</cx:pt>
          <cx:pt idx="140114">2</cx:pt>
          <cx:pt idx="140115">5</cx:pt>
          <cx:pt idx="140116">5</cx:pt>
          <cx:pt idx="140117">38</cx:pt>
          <cx:pt idx="140118">51</cx:pt>
          <cx:pt idx="140119">53</cx:pt>
          <cx:pt idx="140120">78</cx:pt>
          <cx:pt idx="140121">93</cx:pt>
          <cx:pt idx="140122">91</cx:pt>
          <cx:pt idx="140123">89</cx:pt>
          <cx:pt idx="140124">107</cx:pt>
          <cx:pt idx="140125">82</cx:pt>
          <cx:pt idx="140126">109</cx:pt>
          <cx:pt idx="140127">117</cx:pt>
          <cx:pt idx="140128">125</cx:pt>
          <cx:pt idx="140129">110</cx:pt>
          <cx:pt idx="140130">114</cx:pt>
          <cx:pt idx="140131">105</cx:pt>
          <cx:pt idx="140132">121</cx:pt>
          <cx:pt idx="140133">78</cx:pt>
          <cx:pt idx="140134">27</cx:pt>
          <cx:pt idx="140135">11</cx:pt>
          <cx:pt idx="140136">7</cx:pt>
          <cx:pt idx="140137">3</cx:pt>
          <cx:pt idx="140138">4</cx:pt>
          <cx:pt idx="140139">5</cx:pt>
          <cx:pt idx="140140">4</cx:pt>
          <cx:pt idx="140141">54</cx:pt>
          <cx:pt idx="140142">100</cx:pt>
          <cx:pt idx="140143">97</cx:pt>
          <cx:pt idx="140144">122</cx:pt>
          <cx:pt idx="140145">118</cx:pt>
          <cx:pt idx="140146">117</cx:pt>
          <cx:pt idx="140147">96</cx:pt>
          <cx:pt idx="140148">101</cx:pt>
          <cx:pt idx="140149">97</cx:pt>
          <cx:pt idx="140150">102</cx:pt>
          <cx:pt idx="140151">107</cx:pt>
          <cx:pt idx="140152">106</cx:pt>
          <cx:pt idx="140153">104</cx:pt>
          <cx:pt idx="140154">107</cx:pt>
          <cx:pt idx="140155">95</cx:pt>
          <cx:pt idx="140156">112</cx:pt>
          <cx:pt idx="140157">70</cx:pt>
          <cx:pt idx="140158">25</cx:pt>
          <cx:pt idx="140159">8</cx:pt>
          <cx:pt idx="140160">0</cx:pt>
          <cx:pt idx="140161">2</cx:pt>
          <cx:pt idx="140162">5</cx:pt>
          <cx:pt idx="140163">11</cx:pt>
          <cx:pt idx="140164">17</cx:pt>
          <cx:pt idx="140165">55</cx:pt>
          <cx:pt idx="140166">101</cx:pt>
          <cx:pt idx="140167">85</cx:pt>
          <cx:pt idx="140168">103</cx:pt>
          <cx:pt idx="140169">117</cx:pt>
          <cx:pt idx="140170">125</cx:pt>
          <cx:pt idx="140171">89</cx:pt>
          <cx:pt idx="140172">103</cx:pt>
          <cx:pt idx="140173">82</cx:pt>
          <cx:pt idx="140174">91</cx:pt>
          <cx:pt idx="140175">98</cx:pt>
          <cx:pt idx="140176">104</cx:pt>
          <cx:pt idx="140177">98</cx:pt>
          <cx:pt idx="140178">102</cx:pt>
          <cx:pt idx="140179">94</cx:pt>
          <cx:pt idx="140180">109</cx:pt>
          <cx:pt idx="140181">62</cx:pt>
          <cx:pt idx="140182">15</cx:pt>
          <cx:pt idx="140183">5</cx:pt>
          <cx:pt idx="140184">9</cx:pt>
          <cx:pt idx="140185">2</cx:pt>
          <cx:pt idx="140186">6</cx:pt>
          <cx:pt idx="140187">14</cx:pt>
          <cx:pt idx="140188">15</cx:pt>
          <cx:pt idx="140189">61</cx:pt>
          <cx:pt idx="140190">93</cx:pt>
          <cx:pt idx="140191">88</cx:pt>
          <cx:pt idx="140192">114</cx:pt>
          <cx:pt idx="140193">112</cx:pt>
          <cx:pt idx="140194">111</cx:pt>
          <cx:pt idx="140195">97</cx:pt>
          <cx:pt idx="140196">105</cx:pt>
          <cx:pt idx="140197">86</cx:pt>
          <cx:pt idx="140198">111</cx:pt>
          <cx:pt idx="140199">104</cx:pt>
          <cx:pt idx="140200">123</cx:pt>
          <cx:pt idx="140201">104</cx:pt>
          <cx:pt idx="140202">109</cx:pt>
          <cx:pt idx="140203">107</cx:pt>
          <cx:pt idx="140204">103</cx:pt>
          <cx:pt idx="140205">64</cx:pt>
          <cx:pt idx="140206">21</cx:pt>
          <cx:pt idx="140207">6</cx:pt>
          <cx:pt idx="140208">6</cx:pt>
          <cx:pt idx="140209">1</cx:pt>
          <cx:pt idx="140210">6</cx:pt>
          <cx:pt idx="140211">9</cx:pt>
          <cx:pt idx="140212">13</cx:pt>
          <cx:pt idx="140213">48</cx:pt>
          <cx:pt idx="140214">96</cx:pt>
          <cx:pt idx="140215">81</cx:pt>
          <cx:pt idx="140216">98</cx:pt>
          <cx:pt idx="140217">90</cx:pt>
          <cx:pt idx="140218">91</cx:pt>
          <cx:pt idx="140219">85</cx:pt>
          <cx:pt idx="140220">88</cx:pt>
          <cx:pt idx="140221">61</cx:pt>
          <cx:pt idx="140222">64</cx:pt>
          <cx:pt idx="140223">64</cx:pt>
          <cx:pt idx="140224">56</cx:pt>
          <cx:pt idx="140225">39</cx:pt>
          <cx:pt idx="140226">27</cx:pt>
          <cx:pt idx="140227">18</cx:pt>
          <cx:pt idx="140228">28</cx:pt>
          <cx:pt idx="140229">16</cx:pt>
          <cx:pt idx="140230">6</cx:pt>
          <cx:pt idx="140231">6</cx:pt>
          <cx:pt idx="140232">6</cx:pt>
          <cx:pt idx="140233">1</cx:pt>
          <cx:pt idx="140234">2</cx:pt>
          <cx:pt idx="140235">2</cx:pt>
          <cx:pt idx="140236">4</cx:pt>
          <cx:pt idx="140237">20</cx:pt>
          <cx:pt idx="140238">34</cx:pt>
          <cx:pt idx="140239">43</cx:pt>
          <cx:pt idx="140240">52</cx:pt>
          <cx:pt idx="140241">65</cx:pt>
          <cx:pt idx="140242">68</cx:pt>
          <cx:pt idx="140243">57</cx:pt>
          <cx:pt idx="140244">72</cx:pt>
          <cx:pt idx="140245">69</cx:pt>
          <cx:pt idx="140246">74</cx:pt>
          <cx:pt idx="140247">82</cx:pt>
          <cx:pt idx="140248">96</cx:pt>
          <cx:pt idx="140249">97</cx:pt>
          <cx:pt idx="140250">95</cx:pt>
          <cx:pt idx="140251">91</cx:pt>
          <cx:pt idx="140252">101</cx:pt>
          <cx:pt idx="140253">73</cx:pt>
          <cx:pt idx="140254">26</cx:pt>
          <cx:pt idx="140255">4</cx:pt>
          <cx:pt idx="140256">6</cx:pt>
          <cx:pt idx="140257">4</cx:pt>
          <cx:pt idx="140258">3</cx:pt>
          <cx:pt idx="140259">1</cx:pt>
          <cx:pt idx="140260">1</cx:pt>
          <cx:pt idx="140261">45</cx:pt>
          <cx:pt idx="140262">99</cx:pt>
          <cx:pt idx="140263">74</cx:pt>
          <cx:pt idx="140264">103</cx:pt>
          <cx:pt idx="140265">112</cx:pt>
          <cx:pt idx="140266">114</cx:pt>
          <cx:pt idx="140267">104</cx:pt>
          <cx:pt idx="140268">104</cx:pt>
          <cx:pt idx="140269">90</cx:pt>
          <cx:pt idx="140270">81</cx:pt>
          <cx:pt idx="140271">70</cx:pt>
          <cx:pt idx="140272">74</cx:pt>
          <cx:pt idx="140273">62</cx:pt>
          <cx:pt idx="140274">68</cx:pt>
          <cx:pt idx="140275">60</cx:pt>
          <cx:pt idx="140276">49</cx:pt>
          <cx:pt idx="140277">48</cx:pt>
          <cx:pt idx="140278">19</cx:pt>
          <cx:pt idx="140279">13</cx:pt>
          <cx:pt idx="140280">3</cx:pt>
          <cx:pt idx="140281">2</cx:pt>
          <cx:pt idx="140282">3</cx:pt>
          <cx:pt idx="140283">3</cx:pt>
          <cx:pt idx="140284">3</cx:pt>
          <cx:pt idx="140285">38</cx:pt>
          <cx:pt idx="140286">56</cx:pt>
          <cx:pt idx="140287">60</cx:pt>
          <cx:pt idx="140288">75</cx:pt>
          <cx:pt idx="140289">88</cx:pt>
          <cx:pt idx="140290">80</cx:pt>
          <cx:pt idx="140291">93</cx:pt>
          <cx:pt idx="140292">101</cx:pt>
          <cx:pt idx="140293">94</cx:pt>
          <cx:pt idx="140294">108</cx:pt>
          <cx:pt idx="140295">107</cx:pt>
          <cx:pt idx="140296">129</cx:pt>
          <cx:pt idx="140297">111</cx:pt>
          <cx:pt idx="140298">124</cx:pt>
          <cx:pt idx="140299">121</cx:pt>
          <cx:pt idx="140300">122</cx:pt>
          <cx:pt idx="140301">100</cx:pt>
          <cx:pt idx="140302">37</cx:pt>
          <cx:pt idx="140303">10</cx:pt>
          <cx:pt idx="140304">8</cx:pt>
          <cx:pt idx="140305">4</cx:pt>
          <cx:pt idx="140306">4</cx:pt>
          <cx:pt idx="140307">4</cx:pt>
          <cx:pt idx="140308">6</cx:pt>
          <cx:pt idx="140309">52</cx:pt>
          <cx:pt idx="140310">116</cx:pt>
          <cx:pt idx="140311">105</cx:pt>
          <cx:pt idx="140312">116</cx:pt>
          <cx:pt idx="140313">122</cx:pt>
          <cx:pt idx="140314">112</cx:pt>
          <cx:pt idx="140315">100</cx:pt>
          <cx:pt idx="140316">106</cx:pt>
          <cx:pt idx="140317">88</cx:pt>
          <cx:pt idx="140318">95</cx:pt>
          <cx:pt idx="140319">106</cx:pt>
          <cx:pt idx="140320">110</cx:pt>
          <cx:pt idx="140321">100</cx:pt>
          <cx:pt idx="140322">112</cx:pt>
          <cx:pt idx="140323">110</cx:pt>
          <cx:pt idx="140324">115</cx:pt>
          <cx:pt idx="140325">94</cx:pt>
          <cx:pt idx="140326">27</cx:pt>
          <cx:pt idx="140327">14</cx:pt>
          <cx:pt idx="140328">6</cx:pt>
          <cx:pt idx="140329">1</cx:pt>
          <cx:pt idx="140330">6</cx:pt>
          <cx:pt idx="140331">9</cx:pt>
          <cx:pt idx="140332">16</cx:pt>
          <cx:pt idx="140333">45</cx:pt>
          <cx:pt idx="140334">108</cx:pt>
          <cx:pt idx="140335">99</cx:pt>
          <cx:pt idx="140336">127</cx:pt>
          <cx:pt idx="140337">124</cx:pt>
          <cx:pt idx="140338">103</cx:pt>
          <cx:pt idx="140339">99</cx:pt>
          <cx:pt idx="140340">96</cx:pt>
          <cx:pt idx="140341">86</cx:pt>
          <cx:pt idx="140342">103</cx:pt>
          <cx:pt idx="140343">92</cx:pt>
          <cx:pt idx="140344">106</cx:pt>
          <cx:pt idx="140345">99</cx:pt>
          <cx:pt idx="140346">111</cx:pt>
          <cx:pt idx="140347">104</cx:pt>
          <cx:pt idx="140348">99</cx:pt>
          <cx:pt idx="140349">98</cx:pt>
          <cx:pt idx="140350">36</cx:pt>
          <cx:pt idx="140351">15</cx:pt>
          <cx:pt idx="140352">12</cx:pt>
          <cx:pt idx="140353">6</cx:pt>
          <cx:pt idx="140354">5</cx:pt>
          <cx:pt idx="140355">11</cx:pt>
          <cx:pt idx="140356">16</cx:pt>
          <cx:pt idx="140357">45</cx:pt>
          <cx:pt idx="140358">94</cx:pt>
          <cx:pt idx="140359">76</cx:pt>
          <cx:pt idx="140360">108</cx:pt>
          <cx:pt idx="140361">110</cx:pt>
          <cx:pt idx="140362">113</cx:pt>
          <cx:pt idx="140363">108</cx:pt>
          <cx:pt idx="140364">115</cx:pt>
          <cx:pt idx="140365">94</cx:pt>
          <cx:pt idx="140366">100</cx:pt>
          <cx:pt idx="140367">105</cx:pt>
          <cx:pt idx="140368">107</cx:pt>
          <cx:pt idx="140369">114</cx:pt>
          <cx:pt idx="140370">110</cx:pt>
          <cx:pt idx="140371">109</cx:pt>
          <cx:pt idx="140372">99</cx:pt>
          <cx:pt idx="140373">76</cx:pt>
          <cx:pt idx="140374">24</cx:pt>
          <cx:pt idx="140375">19</cx:pt>
          <cx:pt idx="140376">7</cx:pt>
          <cx:pt idx="140377">6</cx:pt>
          <cx:pt idx="140378">8</cx:pt>
          <cx:pt idx="140379">12</cx:pt>
          <cx:pt idx="140380">12</cx:pt>
          <cx:pt idx="140381">59</cx:pt>
          <cx:pt idx="140382">111</cx:pt>
          <cx:pt idx="140383">87</cx:pt>
          <cx:pt idx="140384">142</cx:pt>
          <cx:pt idx="140385">128</cx:pt>
          <cx:pt idx="140386">103</cx:pt>
          <cx:pt idx="140387">93</cx:pt>
          <cx:pt idx="140388">100</cx:pt>
          <cx:pt idx="140389">79</cx:pt>
          <cx:pt idx="140390">93</cx:pt>
          <cx:pt idx="140391">96</cx:pt>
          <cx:pt idx="140392">114</cx:pt>
          <cx:pt idx="140393">119</cx:pt>
          <cx:pt idx="140394">119</cx:pt>
          <cx:pt idx="140395">107</cx:pt>
          <cx:pt idx="140396">109</cx:pt>
          <cx:pt idx="140397">84</cx:pt>
          <cx:pt idx="140398">32</cx:pt>
          <cx:pt idx="140399">20</cx:pt>
          <cx:pt idx="140400">9</cx:pt>
          <cx:pt idx="140401">2</cx:pt>
          <cx:pt idx="140402">7</cx:pt>
          <cx:pt idx="140403">12</cx:pt>
          <cx:pt idx="140404">15</cx:pt>
          <cx:pt idx="140405">46</cx:pt>
          <cx:pt idx="140406">108</cx:pt>
          <cx:pt idx="140407">105</cx:pt>
          <cx:pt idx="140408">122</cx:pt>
          <cx:pt idx="140409">127</cx:pt>
          <cx:pt idx="140410">122</cx:pt>
          <cx:pt idx="140411">105</cx:pt>
          <cx:pt idx="140412">114</cx:pt>
          <cx:pt idx="140413">101</cx:pt>
          <cx:pt idx="140414">109</cx:pt>
          <cx:pt idx="140415">120</cx:pt>
          <cx:pt idx="140416">138</cx:pt>
          <cx:pt idx="140417">128</cx:pt>
          <cx:pt idx="140418">138</cx:pt>
          <cx:pt idx="140419">121</cx:pt>
          <cx:pt idx="140420">127</cx:pt>
          <cx:pt idx="140421">65</cx:pt>
          <cx:pt idx="140422">29</cx:pt>
          <cx:pt idx="140423">29</cx:pt>
          <cx:pt idx="140424">8</cx:pt>
          <cx:pt idx="140425">2</cx:pt>
          <cx:pt idx="140426">3</cx:pt>
          <cx:pt idx="140427">5</cx:pt>
          <cx:pt idx="140428">5</cx:pt>
          <cx:pt idx="140429">41</cx:pt>
          <cx:pt idx="140430">106</cx:pt>
          <cx:pt idx="140431">71</cx:pt>
          <cx:pt idx="140432">104</cx:pt>
          <cx:pt idx="140433">118</cx:pt>
          <cx:pt idx="140434">115</cx:pt>
          <cx:pt idx="140435">88</cx:pt>
          <cx:pt idx="140436">105</cx:pt>
          <cx:pt idx="140437">78</cx:pt>
          <cx:pt idx="140438">79</cx:pt>
          <cx:pt idx="140439">71</cx:pt>
          <cx:pt idx="140440">74</cx:pt>
          <cx:pt idx="140441">63</cx:pt>
          <cx:pt idx="140442">53</cx:pt>
          <cx:pt idx="140443">45</cx:pt>
          <cx:pt idx="140444">42</cx:pt>
          <cx:pt idx="140445">34</cx:pt>
          <cx:pt idx="140446">17</cx:pt>
          <cx:pt idx="140447">5</cx:pt>
          <cx:pt idx="140448">1</cx:pt>
          <cx:pt idx="140449">1</cx:pt>
          <cx:pt idx="140450">1</cx:pt>
          <cx:pt idx="140451">2</cx:pt>
          <cx:pt idx="140452">3</cx:pt>
          <cx:pt idx="140453">32</cx:pt>
          <cx:pt idx="140454">55</cx:pt>
          <cx:pt idx="140455">44</cx:pt>
          <cx:pt idx="140456">77</cx:pt>
          <cx:pt idx="140457">76</cx:pt>
          <cx:pt idx="140458">76</cx:pt>
          <cx:pt idx="140459">76</cx:pt>
          <cx:pt idx="140460">106</cx:pt>
          <cx:pt idx="140461">97</cx:pt>
          <cx:pt idx="140462">105</cx:pt>
          <cx:pt idx="140463">104</cx:pt>
          <cx:pt idx="140464">122</cx:pt>
          <cx:pt idx="140465">113</cx:pt>
          <cx:pt idx="140466">114</cx:pt>
          <cx:pt idx="140467">110</cx:pt>
          <cx:pt idx="140468">124</cx:pt>
          <cx:pt idx="140469">88</cx:pt>
          <cx:pt idx="140470">21</cx:pt>
          <cx:pt idx="140471">8</cx:pt>
          <cx:pt idx="140472">7</cx:pt>
          <cx:pt idx="140473">6</cx:pt>
          <cx:pt idx="140474">6</cx:pt>
          <cx:pt idx="140475">5</cx:pt>
          <cx:pt idx="140476">5</cx:pt>
          <cx:pt idx="140477">61</cx:pt>
          <cx:pt idx="140478">140</cx:pt>
          <cx:pt idx="140479">121</cx:pt>
          <cx:pt idx="140480">162</cx:pt>
          <cx:pt idx="140481">151</cx:pt>
          <cx:pt idx="140482">141</cx:pt>
          <cx:pt idx="140483">108</cx:pt>
          <cx:pt idx="140484">113</cx:pt>
          <cx:pt idx="140485">99</cx:pt>
          <cx:pt idx="140486">107</cx:pt>
          <cx:pt idx="140487">99</cx:pt>
          <cx:pt idx="140488">124</cx:pt>
          <cx:pt idx="140489">123</cx:pt>
          <cx:pt idx="140490">121</cx:pt>
          <cx:pt idx="140491">116</cx:pt>
          <cx:pt idx="140492">132</cx:pt>
          <cx:pt idx="140493">83</cx:pt>
          <cx:pt idx="140494">23</cx:pt>
          <cx:pt idx="140495">23</cx:pt>
          <cx:pt idx="140496">12</cx:pt>
          <cx:pt idx="140497">3</cx:pt>
          <cx:pt idx="140498">6</cx:pt>
          <cx:pt idx="140499">11</cx:pt>
          <cx:pt idx="140500">16</cx:pt>
          <cx:pt idx="140501">75</cx:pt>
          <cx:pt idx="140502">136</cx:pt>
          <cx:pt idx="140503">126</cx:pt>
          <cx:pt idx="140504">142</cx:pt>
          <cx:pt idx="140505">133</cx:pt>
          <cx:pt idx="140506">112</cx:pt>
          <cx:pt idx="140507">88</cx:pt>
          <cx:pt idx="140508">103</cx:pt>
          <cx:pt idx="140509">88</cx:pt>
          <cx:pt idx="140510">108</cx:pt>
          <cx:pt idx="140511">106</cx:pt>
          <cx:pt idx="140512">127</cx:pt>
          <cx:pt idx="140513">142</cx:pt>
          <cx:pt idx="140514">131</cx:pt>
          <cx:pt idx="140515">119</cx:pt>
          <cx:pt idx="140516">115</cx:pt>
          <cx:pt idx="140517">72</cx:pt>
          <cx:pt idx="140518">21</cx:pt>
          <cx:pt idx="140519">19</cx:pt>
          <cx:pt idx="140520">8</cx:pt>
          <cx:pt idx="140521">4</cx:pt>
          <cx:pt idx="140522">8</cx:pt>
          <cx:pt idx="140523">10</cx:pt>
          <cx:pt idx="140524">13</cx:pt>
          <cx:pt idx="140525">74</cx:pt>
          <cx:pt idx="140526">121</cx:pt>
          <cx:pt idx="140527">121</cx:pt>
          <cx:pt idx="140528">150</cx:pt>
          <cx:pt idx="140529">132</cx:pt>
          <cx:pt idx="140530">110</cx:pt>
          <cx:pt idx="140531">113</cx:pt>
          <cx:pt idx="140532">103</cx:pt>
          <cx:pt idx="140533">103</cx:pt>
          <cx:pt idx="140534">110</cx:pt>
          <cx:pt idx="140535">111</cx:pt>
          <cx:pt idx="140536">138</cx:pt>
          <cx:pt idx="140537">141</cx:pt>
          <cx:pt idx="140538">141</cx:pt>
          <cx:pt idx="140539">126</cx:pt>
          <cx:pt idx="140540">136</cx:pt>
          <cx:pt idx="140541">88</cx:pt>
          <cx:pt idx="140542">23</cx:pt>
          <cx:pt idx="140543">23</cx:pt>
          <cx:pt idx="140544">8</cx:pt>
          <cx:pt idx="140545">1</cx:pt>
          <cx:pt idx="140546">8</cx:pt>
          <cx:pt idx="140547">10</cx:pt>
          <cx:pt idx="140548">15</cx:pt>
          <cx:pt idx="140549">62</cx:pt>
          <cx:pt idx="140550">136</cx:pt>
          <cx:pt idx="140551">129</cx:pt>
          <cx:pt idx="140552">153</cx:pt>
          <cx:pt idx="140553">136</cx:pt>
          <cx:pt idx="140554">129</cx:pt>
          <cx:pt idx="140555">115</cx:pt>
          <cx:pt idx="140556">133</cx:pt>
          <cx:pt idx="140557">109</cx:pt>
          <cx:pt idx="140558">121</cx:pt>
          <cx:pt idx="140559">129</cx:pt>
          <cx:pt idx="140560">157</cx:pt>
          <cx:pt idx="140561">154</cx:pt>
          <cx:pt idx="140562">152</cx:pt>
          <cx:pt idx="140563">130</cx:pt>
          <cx:pt idx="140564">127</cx:pt>
          <cx:pt idx="140565">88</cx:pt>
          <cx:pt idx="140566">24</cx:pt>
          <cx:pt idx="140567">24</cx:pt>
          <cx:pt idx="140568">7</cx:pt>
          <cx:pt idx="140569">2</cx:pt>
          <cx:pt idx="140570">6</cx:pt>
          <cx:pt idx="140571">9</cx:pt>
          <cx:pt idx="140572">10</cx:pt>
          <cx:pt idx="140573">54</cx:pt>
          <cx:pt idx="140574">126</cx:pt>
          <cx:pt idx="140575">120</cx:pt>
          <cx:pt idx="140576">150</cx:pt>
          <cx:pt idx="140577">137</cx:pt>
          <cx:pt idx="140578">126</cx:pt>
          <cx:pt idx="140579">112</cx:pt>
          <cx:pt idx="140580">115</cx:pt>
          <cx:pt idx="140581">99</cx:pt>
          <cx:pt idx="140582">120</cx:pt>
          <cx:pt idx="140583">130</cx:pt>
          <cx:pt idx="140584">144</cx:pt>
          <cx:pt idx="140585">139</cx:pt>
          <cx:pt idx="140586">127</cx:pt>
          <cx:pt idx="140587">123</cx:pt>
          <cx:pt idx="140588">134</cx:pt>
          <cx:pt idx="140589">94</cx:pt>
          <cx:pt idx="140590">33</cx:pt>
          <cx:pt idx="140591">18</cx:pt>
          <cx:pt idx="140592">11</cx:pt>
          <cx:pt idx="140593">7</cx:pt>
          <cx:pt idx="140594">6</cx:pt>
          <cx:pt idx="140595">3</cx:pt>
          <cx:pt idx="140596">8</cx:pt>
          <cx:pt idx="140597">47</cx:pt>
          <cx:pt idx="140598">94</cx:pt>
          <cx:pt idx="140599">73</cx:pt>
          <cx:pt idx="140600">110</cx:pt>
          <cx:pt idx="140601">114</cx:pt>
          <cx:pt idx="140602">109</cx:pt>
          <cx:pt idx="140603">90</cx:pt>
          <cx:pt idx="140604">106</cx:pt>
          <cx:pt idx="140605">73</cx:pt>
          <cx:pt idx="140606">58</cx:pt>
          <cx:pt idx="140607">73</cx:pt>
          <cx:pt idx="140608">64</cx:pt>
          <cx:pt idx="140609">60</cx:pt>
          <cx:pt idx="140610">55</cx:pt>
          <cx:pt idx="140611">44</cx:pt>
          <cx:pt idx="140612">38</cx:pt>
          <cx:pt idx="140613">35</cx:pt>
          <cx:pt idx="140614">17</cx:pt>
          <cx:pt idx="140615">8</cx:pt>
          <cx:pt idx="140616">1</cx:pt>
          <cx:pt idx="140617">1</cx:pt>
          <cx:pt idx="140618">0</cx:pt>
          <cx:pt idx="140619">2</cx:pt>
          <cx:pt idx="140620">5</cx:pt>
          <cx:pt idx="140621">19</cx:pt>
          <cx:pt idx="140622">49</cx:pt>
          <cx:pt idx="140623">61</cx:pt>
          <cx:pt idx="140624">66</cx:pt>
          <cx:pt idx="140625">76</cx:pt>
          <cx:pt idx="140626">86</cx:pt>
          <cx:pt idx="140627">88</cx:pt>
          <cx:pt idx="140628">92</cx:pt>
          <cx:pt idx="140629">97</cx:pt>
          <cx:pt idx="140630">106</cx:pt>
          <cx:pt idx="140631">113</cx:pt>
          <cx:pt idx="140632">124</cx:pt>
          <cx:pt idx="140633">122</cx:pt>
          <cx:pt idx="140634">124</cx:pt>
          <cx:pt idx="140635">115</cx:pt>
          <cx:pt idx="140636">131</cx:pt>
          <cx:pt idx="140637">93</cx:pt>
          <cx:pt idx="140638">33</cx:pt>
          <cx:pt idx="140639">11</cx:pt>
          <cx:pt idx="140640">9</cx:pt>
          <cx:pt idx="140641">5</cx:pt>
          <cx:pt idx="140642">5</cx:pt>
          <cx:pt idx="140643">3</cx:pt>
          <cx:pt idx="140644">2</cx:pt>
          <cx:pt idx="140645">53</cx:pt>
          <cx:pt idx="140646">138</cx:pt>
          <cx:pt idx="140647">130</cx:pt>
          <cx:pt idx="140648">180</cx:pt>
          <cx:pt idx="140649">162</cx:pt>
          <cx:pt idx="140650">148</cx:pt>
          <cx:pt idx="140651">112</cx:pt>
          <cx:pt idx="140652">109</cx:pt>
          <cx:pt idx="140653">112</cx:pt>
          <cx:pt idx="140654">127</cx:pt>
          <cx:pt idx="140655">124</cx:pt>
          <cx:pt idx="140656">135</cx:pt>
          <cx:pt idx="140657">133</cx:pt>
          <cx:pt idx="140658">133</cx:pt>
          <cx:pt idx="140659">129</cx:pt>
          <cx:pt idx="140660">114</cx:pt>
          <cx:pt idx="140661">79</cx:pt>
          <cx:pt idx="140662">28</cx:pt>
          <cx:pt idx="140663">11</cx:pt>
          <cx:pt idx="140664">10</cx:pt>
          <cx:pt idx="140665">3</cx:pt>
          <cx:pt idx="140666">6</cx:pt>
          <cx:pt idx="140667">8</cx:pt>
          <cx:pt idx="140668">13</cx:pt>
          <cx:pt idx="140669">55</cx:pt>
          <cx:pt idx="140670">132</cx:pt>
          <cx:pt idx="140671">140</cx:pt>
          <cx:pt idx="140672">164</cx:pt>
          <cx:pt idx="140673">141</cx:pt>
          <cx:pt idx="140674">120</cx:pt>
          <cx:pt idx="140675">99</cx:pt>
          <cx:pt idx="140676">103</cx:pt>
          <cx:pt idx="140677">103</cx:pt>
          <cx:pt idx="140678">110</cx:pt>
          <cx:pt idx="140679">114</cx:pt>
          <cx:pt idx="140680">138</cx:pt>
          <cx:pt idx="140681">135</cx:pt>
          <cx:pt idx="140682">132</cx:pt>
          <cx:pt idx="140683">119</cx:pt>
          <cx:pt idx="140684">112</cx:pt>
          <cx:pt idx="140685">73</cx:pt>
          <cx:pt idx="140686">28</cx:pt>
          <cx:pt idx="140687">29</cx:pt>
          <cx:pt idx="140688">14</cx:pt>
          <cx:pt idx="140689">0</cx:pt>
          <cx:pt idx="140690">7</cx:pt>
          <cx:pt idx="140691">8</cx:pt>
          <cx:pt idx="140692">11</cx:pt>
          <cx:pt idx="140693">42</cx:pt>
          <cx:pt idx="140694">137</cx:pt>
          <cx:pt idx="140695">143</cx:pt>
          <cx:pt idx="140696">141</cx:pt>
          <cx:pt idx="140697">149</cx:pt>
          <cx:pt idx="140698">130</cx:pt>
          <cx:pt idx="140699">111</cx:pt>
          <cx:pt idx="140700">120</cx:pt>
          <cx:pt idx="140701">113</cx:pt>
          <cx:pt idx="140702">142</cx:pt>
          <cx:pt idx="140703">123</cx:pt>
          <cx:pt idx="140704">147</cx:pt>
          <cx:pt idx="140705">145</cx:pt>
          <cx:pt idx="140706">140</cx:pt>
          <cx:pt idx="140707">139</cx:pt>
          <cx:pt idx="140708">134</cx:pt>
          <cx:pt idx="140709">88</cx:pt>
          <cx:pt idx="140710">31</cx:pt>
          <cx:pt idx="140711">19</cx:pt>
          <cx:pt idx="140712">15</cx:pt>
          <cx:pt idx="140713">2</cx:pt>
          <cx:pt idx="140714">9</cx:pt>
          <cx:pt idx="140715">13</cx:pt>
          <cx:pt idx="140716">13</cx:pt>
          <cx:pt idx="140717">69</cx:pt>
          <cx:pt idx="140718">129</cx:pt>
          <cx:pt idx="140719">137</cx:pt>
          <cx:pt idx="140720">160</cx:pt>
          <cx:pt idx="140721">140</cx:pt>
          <cx:pt idx="140722">134</cx:pt>
          <cx:pt idx="140723">113</cx:pt>
          <cx:pt idx="140724">106</cx:pt>
          <cx:pt idx="140725">90</cx:pt>
          <cx:pt idx="140726">125</cx:pt>
          <cx:pt idx="140727">130</cx:pt>
          <cx:pt idx="140728">142</cx:pt>
          <cx:pt idx="140729">137</cx:pt>
          <cx:pt idx="140730">143</cx:pt>
          <cx:pt idx="140731">136</cx:pt>
          <cx:pt idx="140732">127</cx:pt>
          <cx:pt idx="140733">90</cx:pt>
          <cx:pt idx="140734">23</cx:pt>
          <cx:pt idx="140735">18</cx:pt>
          <cx:pt idx="140736">8</cx:pt>
          <cx:pt idx="140737">3</cx:pt>
          <cx:pt idx="140738">7</cx:pt>
          <cx:pt idx="140739">10</cx:pt>
          <cx:pt idx="140740">14</cx:pt>
          <cx:pt idx="140741">58</cx:pt>
          <cx:pt idx="140742">116</cx:pt>
          <cx:pt idx="140743">133</cx:pt>
          <cx:pt idx="140744">165</cx:pt>
          <cx:pt idx="140745">138</cx:pt>
          <cx:pt idx="140746">145</cx:pt>
          <cx:pt idx="140747">120</cx:pt>
          <cx:pt idx="140748">125</cx:pt>
          <cx:pt idx="140749">112</cx:pt>
          <cx:pt idx="140750">133</cx:pt>
          <cx:pt idx="140751">139</cx:pt>
          <cx:pt idx="140752">145</cx:pt>
          <cx:pt idx="140753">148</cx:pt>
          <cx:pt idx="140754">145</cx:pt>
          <cx:pt idx="140755">135</cx:pt>
          <cx:pt idx="140756">142</cx:pt>
          <cx:pt idx="140757">83</cx:pt>
          <cx:pt idx="140758">23</cx:pt>
          <cx:pt idx="140759">22</cx:pt>
          <cx:pt idx="140760">5</cx:pt>
          <cx:pt idx="140761">3</cx:pt>
          <cx:pt idx="140762">2</cx:pt>
          <cx:pt idx="140763">5</cx:pt>
          <cx:pt idx="140764">3</cx:pt>
          <cx:pt idx="140765">43</cx:pt>
          <cx:pt idx="140766">85</cx:pt>
          <cx:pt idx="140767">70</cx:pt>
          <cx:pt idx="140768">87</cx:pt>
          <cx:pt idx="140769">92</cx:pt>
          <cx:pt idx="140770">95</cx:pt>
          <cx:pt idx="140771">98</cx:pt>
          <cx:pt idx="140772">97</cx:pt>
          <cx:pt idx="140773">84</cx:pt>
          <cx:pt idx="140774">63</cx:pt>
          <cx:pt idx="140775">66</cx:pt>
          <cx:pt idx="140776">70</cx:pt>
          <cx:pt idx="140777">69</cx:pt>
          <cx:pt idx="140778">57</cx:pt>
          <cx:pt idx="140779">41</cx:pt>
          <cx:pt idx="140780">42</cx:pt>
          <cx:pt idx="140781">37</cx:pt>
          <cx:pt idx="140782">16</cx:pt>
          <cx:pt idx="140783">6</cx:pt>
          <cx:pt idx="140784">2</cx:pt>
          <cx:pt idx="140785">4</cx:pt>
          <cx:pt idx="140786">5</cx:pt>
          <cx:pt idx="140787">3</cx:pt>
          <cx:pt idx="140788">5</cx:pt>
          <cx:pt idx="140789">34</cx:pt>
          <cx:pt idx="140790">41</cx:pt>
          <cx:pt idx="140791">57</cx:pt>
          <cx:pt idx="140792">70</cx:pt>
          <cx:pt idx="140793">75</cx:pt>
          <cx:pt idx="140794">87</cx:pt>
          <cx:pt idx="140795">86</cx:pt>
          <cx:pt idx="140796">95</cx:pt>
          <cx:pt idx="140797">82</cx:pt>
          <cx:pt idx="140798">112</cx:pt>
          <cx:pt idx="140799">112</cx:pt>
          <cx:pt idx="140800">130</cx:pt>
          <cx:pt idx="140801">126</cx:pt>
          <cx:pt idx="140802">137</cx:pt>
          <cx:pt idx="140803">114</cx:pt>
          <cx:pt idx="140804">136</cx:pt>
          <cx:pt idx="140805">88</cx:pt>
          <cx:pt idx="140806">17</cx:pt>
          <cx:pt idx="140807">7</cx:pt>
          <cx:pt idx="140808">6</cx:pt>
          <cx:pt idx="140809">7</cx:pt>
          <cx:pt idx="140810">7</cx:pt>
          <cx:pt idx="140811">3</cx:pt>
          <cx:pt idx="140812">3</cx:pt>
          <cx:pt idx="140813">68</cx:pt>
          <cx:pt idx="140814">129</cx:pt>
          <cx:pt idx="140815">122</cx:pt>
          <cx:pt idx="140816">157</cx:pt>
          <cx:pt idx="140817">157</cx:pt>
          <cx:pt idx="140818">124</cx:pt>
          <cx:pt idx="140819">106</cx:pt>
          <cx:pt idx="140820">105</cx:pt>
          <cx:pt idx="140821">99</cx:pt>
          <cx:pt idx="140822">117</cx:pt>
          <cx:pt idx="140823">116</cx:pt>
          <cx:pt idx="140824">125</cx:pt>
          <cx:pt idx="140825">134</cx:pt>
          <cx:pt idx="140826">139</cx:pt>
          <cx:pt idx="140827">125</cx:pt>
          <cx:pt idx="140828">116</cx:pt>
          <cx:pt idx="140829">70</cx:pt>
          <cx:pt idx="140830">27</cx:pt>
          <cx:pt idx="140831">10</cx:pt>
          <cx:pt idx="140832">2</cx:pt>
          <cx:pt idx="140833">1</cx:pt>
          <cx:pt idx="140834">4</cx:pt>
          <cx:pt idx="140835">9</cx:pt>
          <cx:pt idx="140836">16</cx:pt>
          <cx:pt idx="140837">73</cx:pt>
          <cx:pt idx="140838">131</cx:pt>
          <cx:pt idx="140839">147</cx:pt>
          <cx:pt idx="140840">167</cx:pt>
          <cx:pt idx="140841">133</cx:pt>
          <cx:pt idx="140842">126</cx:pt>
          <cx:pt idx="140843">108</cx:pt>
          <cx:pt idx="140844">118</cx:pt>
          <cx:pt idx="140845">108</cx:pt>
          <cx:pt idx="140846">133</cx:pt>
          <cx:pt idx="140847">118</cx:pt>
          <cx:pt idx="140848">147</cx:pt>
          <cx:pt idx="140849">147</cx:pt>
          <cx:pt idx="140850">131</cx:pt>
          <cx:pt idx="140851">115</cx:pt>
          <cx:pt idx="140852">105</cx:pt>
          <cx:pt idx="140853">76</cx:pt>
          <cx:pt idx="140854">27</cx:pt>
          <cx:pt idx="140855">16</cx:pt>
          <cx:pt idx="140856">10</cx:pt>
          <cx:pt idx="140857">3</cx:pt>
          <cx:pt idx="140858">11</cx:pt>
          <cx:pt idx="140859">11</cx:pt>
          <cx:pt idx="140860">16</cx:pt>
          <cx:pt idx="140861">70</cx:pt>
          <cx:pt idx="140862">131</cx:pt>
          <cx:pt idx="140863">144</cx:pt>
          <cx:pt idx="140864">173</cx:pt>
          <cx:pt idx="140865">152</cx:pt>
          <cx:pt idx="140866">136</cx:pt>
          <cx:pt idx="140867">111</cx:pt>
          <cx:pt idx="140868">121</cx:pt>
          <cx:pt idx="140869">113</cx:pt>
          <cx:pt idx="140870">133</cx:pt>
          <cx:pt idx="140871">126</cx:pt>
          <cx:pt idx="140872">154</cx:pt>
          <cx:pt idx="140873">150</cx:pt>
          <cx:pt idx="140874">155</cx:pt>
          <cx:pt idx="140875">146</cx:pt>
          <cx:pt idx="140876">135</cx:pt>
          <cx:pt idx="140877">83</cx:pt>
          <cx:pt idx="140878">25</cx:pt>
          <cx:pt idx="140879">29</cx:pt>
          <cx:pt idx="140880">12</cx:pt>
          <cx:pt idx="140881">3</cx:pt>
          <cx:pt idx="140882">9</cx:pt>
          <cx:pt idx="140883">10</cx:pt>
          <cx:pt idx="140884">24</cx:pt>
          <cx:pt idx="140885">76</cx:pt>
          <cx:pt idx="140886">146</cx:pt>
          <cx:pt idx="140887">145</cx:pt>
          <cx:pt idx="140888">179</cx:pt>
          <cx:pt idx="140889">143</cx:pt>
          <cx:pt idx="140890">137</cx:pt>
          <cx:pt idx="140891">129</cx:pt>
          <cx:pt idx="140892">137</cx:pt>
          <cx:pt idx="140893">118</cx:pt>
          <cx:pt idx="140894">147</cx:pt>
          <cx:pt idx="140895">145</cx:pt>
          <cx:pt idx="140896">163</cx:pt>
          <cx:pt idx="140897">154</cx:pt>
          <cx:pt idx="140898">137</cx:pt>
          <cx:pt idx="140899">119</cx:pt>
          <cx:pt idx="140900">138</cx:pt>
          <cx:pt idx="140901">100</cx:pt>
          <cx:pt idx="140902">23</cx:pt>
          <cx:pt idx="140903">16</cx:pt>
          <cx:pt idx="140904">10</cx:pt>
          <cx:pt idx="140905">3</cx:pt>
          <cx:pt idx="140906">7</cx:pt>
          <cx:pt idx="140907">9</cx:pt>
          <cx:pt idx="140908">22</cx:pt>
          <cx:pt idx="140909">71</cx:pt>
          <cx:pt idx="140910">143</cx:pt>
          <cx:pt idx="140911">137</cx:pt>
          <cx:pt idx="140912">176</cx:pt>
          <cx:pt idx="140913">152</cx:pt>
          <cx:pt idx="140914">141</cx:pt>
          <cx:pt idx="140915">112</cx:pt>
          <cx:pt idx="140916">128</cx:pt>
          <cx:pt idx="140917">106</cx:pt>
          <cx:pt idx="140918">129</cx:pt>
          <cx:pt idx="140919">144</cx:pt>
          <cx:pt idx="140920">162</cx:pt>
          <cx:pt idx="140921">158</cx:pt>
          <cx:pt idx="140922">156</cx:pt>
          <cx:pt idx="140923">132</cx:pt>
          <cx:pt idx="140924">130</cx:pt>
          <cx:pt idx="140925">83</cx:pt>
          <cx:pt idx="140926">25</cx:pt>
          <cx:pt idx="140927">16</cx:pt>
          <cx:pt idx="140928">8</cx:pt>
          <cx:pt idx="140929">4</cx:pt>
          <cx:pt idx="140930">4</cx:pt>
          <cx:pt idx="140931">3</cx:pt>
          <cx:pt idx="140932">8</cx:pt>
          <cx:pt idx="140933">55</cx:pt>
          <cx:pt idx="140934">99</cx:pt>
          <cx:pt idx="140935">79</cx:pt>
          <cx:pt idx="140936">117</cx:pt>
          <cx:pt idx="140937">112</cx:pt>
          <cx:pt idx="140938">110</cx:pt>
          <cx:pt idx="140939">95</cx:pt>
          <cx:pt idx="140940">101</cx:pt>
          <cx:pt idx="140941">75</cx:pt>
          <cx:pt idx="140942">69</cx:pt>
          <cx:pt idx="140943">67</cx:pt>
          <cx:pt idx="140944">69</cx:pt>
          <cx:pt idx="140945">58</cx:pt>
          <cx:pt idx="140946">51</cx:pt>
          <cx:pt idx="140947">40</cx:pt>
          <cx:pt idx="140948">39</cx:pt>
          <cx:pt idx="140949">35</cx:pt>
          <cx:pt idx="140950">16</cx:pt>
          <cx:pt idx="140951">8</cx:pt>
          <cx:pt idx="140952">3</cx:pt>
          <cx:pt idx="140953">1</cx:pt>
          <cx:pt idx="140954">3</cx:pt>
          <cx:pt idx="140955">2</cx:pt>
          <cx:pt idx="140956">1</cx:pt>
          <cx:pt idx="140957">37</cx:pt>
          <cx:pt idx="140958">44</cx:pt>
          <cx:pt idx="140959">56</cx:pt>
          <cx:pt idx="140960">77</cx:pt>
          <cx:pt idx="140961">84</cx:pt>
          <cx:pt idx="140962">89</cx:pt>
          <cx:pt idx="140963">90</cx:pt>
          <cx:pt idx="140964">114</cx:pt>
          <cx:pt idx="140965">92</cx:pt>
          <cx:pt idx="140966">113</cx:pt>
          <cx:pt idx="140967">117</cx:pt>
          <cx:pt idx="140968">129</cx:pt>
          <cx:pt idx="140969">130</cx:pt>
          <cx:pt idx="140970">131</cx:pt>
          <cx:pt idx="140971">113</cx:pt>
          <cx:pt idx="140972">125</cx:pt>
          <cx:pt idx="140973">96</cx:pt>
          <cx:pt idx="140974">19</cx:pt>
          <cx:pt idx="140975">10</cx:pt>
          <cx:pt idx="140976">6</cx:pt>
          <cx:pt idx="140977">5</cx:pt>
          <cx:pt idx="140978">5</cx:pt>
          <cx:pt idx="140979">3</cx:pt>
          <cx:pt idx="140980">2</cx:pt>
          <cx:pt idx="140981">71</cx:pt>
          <cx:pt idx="140982">139</cx:pt>
          <cx:pt idx="140983">148</cx:pt>
          <cx:pt idx="140984">189</cx:pt>
          <cx:pt idx="140985">156</cx:pt>
          <cx:pt idx="140986">135</cx:pt>
          <cx:pt idx="140987">114</cx:pt>
          <cx:pt idx="140988">111</cx:pt>
          <cx:pt idx="140989">115</cx:pt>
          <cx:pt idx="140990">112</cx:pt>
          <cx:pt idx="140991">114</cx:pt>
          <cx:pt idx="140992">151</cx:pt>
          <cx:pt idx="140993">136</cx:pt>
          <cx:pt idx="140994">144</cx:pt>
          <cx:pt idx="140995">124</cx:pt>
          <cx:pt idx="140996">115</cx:pt>
          <cx:pt idx="140997">83</cx:pt>
          <cx:pt idx="140998">41</cx:pt>
          <cx:pt idx="140999">20</cx:pt>
          <cx:pt idx="141000">4</cx:pt>
          <cx:pt idx="141001">5</cx:pt>
          <cx:pt idx="141002">9</cx:pt>
          <cx:pt idx="141003">11</cx:pt>
          <cx:pt idx="141004">21</cx:pt>
          <cx:pt idx="141005">82</cx:pt>
          <cx:pt idx="141006">134</cx:pt>
          <cx:pt idx="141007">147</cx:pt>
          <cx:pt idx="141008">172</cx:pt>
          <cx:pt idx="141009">137</cx:pt>
          <cx:pt idx="141010">113</cx:pt>
          <cx:pt idx="141011">98</cx:pt>
          <cx:pt idx="141012">102</cx:pt>
          <cx:pt idx="141013">91</cx:pt>
          <cx:pt idx="141014">116</cx:pt>
          <cx:pt idx="141015">131</cx:pt>
          <cx:pt idx="141016">147</cx:pt>
          <cx:pt idx="141017">157</cx:pt>
          <cx:pt idx="141018">138</cx:pt>
          <cx:pt idx="141019">118</cx:pt>
          <cx:pt idx="141020">123</cx:pt>
          <cx:pt idx="141021">86</cx:pt>
          <cx:pt idx="141022">22</cx:pt>
          <cx:pt idx="141023">28</cx:pt>
          <cx:pt idx="141024">9</cx:pt>
          <cx:pt idx="141025">7</cx:pt>
          <cx:pt idx="141026">7</cx:pt>
          <cx:pt idx="141027">12</cx:pt>
          <cx:pt idx="141028">15</cx:pt>
          <cx:pt idx="141029">79</cx:pt>
          <cx:pt idx="141030">133</cx:pt>
          <cx:pt idx="141031">136</cx:pt>
          <cx:pt idx="141032">158</cx:pt>
          <cx:pt idx="141033">145</cx:pt>
          <cx:pt idx="141034">128</cx:pt>
          <cx:pt idx="141035">109</cx:pt>
          <cx:pt idx="141036">102</cx:pt>
          <cx:pt idx="141037">94</cx:pt>
          <cx:pt idx="141038">126</cx:pt>
          <cx:pt idx="141039">124</cx:pt>
          <cx:pt idx="141040">152</cx:pt>
          <cx:pt idx="141041">133</cx:pt>
          <cx:pt idx="141042">152</cx:pt>
          <cx:pt idx="141043">148</cx:pt>
          <cx:pt idx="141044">134</cx:pt>
          <cx:pt idx="141045">83</cx:pt>
          <cx:pt idx="141046">23</cx:pt>
          <cx:pt idx="141047">18</cx:pt>
          <cx:pt idx="141048">12</cx:pt>
          <cx:pt idx="141049">4</cx:pt>
          <cx:pt idx="141050">6</cx:pt>
          <cx:pt idx="141051">9</cx:pt>
          <cx:pt idx="141052">18</cx:pt>
          <cx:pt idx="141053">71</cx:pt>
          <cx:pt idx="141054">135</cx:pt>
          <cx:pt idx="141055">163</cx:pt>
          <cx:pt idx="141056">167</cx:pt>
          <cx:pt idx="141057">148</cx:pt>
          <cx:pt idx="141058">140</cx:pt>
          <cx:pt idx="141059">120</cx:pt>
          <cx:pt idx="141060">100</cx:pt>
          <cx:pt idx="141061">101</cx:pt>
          <cx:pt idx="141062">120</cx:pt>
          <cx:pt idx="141063">132</cx:pt>
          <cx:pt idx="141064">152</cx:pt>
          <cx:pt idx="141065">143</cx:pt>
          <cx:pt idx="141066">149</cx:pt>
          <cx:pt idx="141067">130</cx:pt>
          <cx:pt idx="141068">143</cx:pt>
          <cx:pt idx="141069">85</cx:pt>
          <cx:pt idx="141070">25</cx:pt>
          <cx:pt idx="141071">15</cx:pt>
          <cx:pt idx="141072">12</cx:pt>
          <cx:pt idx="141073">2</cx:pt>
          <cx:pt idx="141074">5</cx:pt>
          <cx:pt idx="141075">13</cx:pt>
          <cx:pt idx="141076">18</cx:pt>
          <cx:pt idx="141077">65</cx:pt>
          <cx:pt idx="141078">137</cx:pt>
          <cx:pt idx="141079">149</cx:pt>
          <cx:pt idx="141080">159</cx:pt>
          <cx:pt idx="141081">148</cx:pt>
          <cx:pt idx="141082">127</cx:pt>
          <cx:pt idx="141083">114</cx:pt>
          <cx:pt idx="141084">115</cx:pt>
          <cx:pt idx="141085">93</cx:pt>
          <cx:pt idx="141086">119</cx:pt>
          <cx:pt idx="141087">139</cx:pt>
          <cx:pt idx="141088">161</cx:pt>
          <cx:pt idx="141089">157</cx:pt>
          <cx:pt idx="141090">162</cx:pt>
          <cx:pt idx="141091">134</cx:pt>
          <cx:pt idx="141092">135</cx:pt>
          <cx:pt idx="141093">80</cx:pt>
          <cx:pt idx="141094">33</cx:pt>
          <cx:pt idx="141095">16</cx:pt>
          <cx:pt idx="141096">6</cx:pt>
          <cx:pt idx="141097">5</cx:pt>
          <cx:pt idx="141098">5</cx:pt>
          <cx:pt idx="141099">5</cx:pt>
          <cx:pt idx="141100">9</cx:pt>
          <cx:pt idx="141101">53</cx:pt>
          <cx:pt idx="141102">102</cx:pt>
          <cx:pt idx="141103">77</cx:pt>
          <cx:pt idx="141104">111</cx:pt>
          <cx:pt idx="141105">114</cx:pt>
          <cx:pt idx="141106">117</cx:pt>
          <cx:pt idx="141107">99</cx:pt>
          <cx:pt idx="141108">105</cx:pt>
          <cx:pt idx="141109">78</cx:pt>
          <cx:pt idx="141110">73</cx:pt>
          <cx:pt idx="141111">67</cx:pt>
          <cx:pt idx="141112">82</cx:pt>
          <cx:pt idx="141113">71</cx:pt>
          <cx:pt idx="141114">59</cx:pt>
          <cx:pt idx="141115">42</cx:pt>
          <cx:pt idx="141116">48</cx:pt>
          <cx:pt idx="141117">32</cx:pt>
          <cx:pt idx="141118">12</cx:pt>
          <cx:pt idx="141119">6</cx:pt>
          <cx:pt idx="141120">3</cx:pt>
          <cx:pt idx="141121">0</cx:pt>
          <cx:pt idx="141122">1</cx:pt>
          <cx:pt idx="141123">2</cx:pt>
          <cx:pt idx="141124">2</cx:pt>
          <cx:pt idx="141125">38</cx:pt>
          <cx:pt idx="141126">49</cx:pt>
          <cx:pt idx="141127">53</cx:pt>
          <cx:pt idx="141128">79</cx:pt>
          <cx:pt idx="141129">91</cx:pt>
          <cx:pt idx="141130">97</cx:pt>
          <cx:pt idx="141131">95</cx:pt>
          <cx:pt idx="141132">116</cx:pt>
          <cx:pt idx="141133">96</cx:pt>
          <cx:pt idx="141134">106</cx:pt>
          <cx:pt idx="141135">108</cx:pt>
          <cx:pt idx="141136">135</cx:pt>
          <cx:pt idx="141137">129</cx:pt>
          <cx:pt idx="141138">135</cx:pt>
          <cx:pt idx="141139">104</cx:pt>
          <cx:pt idx="141140">133</cx:pt>
          <cx:pt idx="141141">78</cx:pt>
          <cx:pt idx="141142">15</cx:pt>
          <cx:pt idx="141143">10</cx:pt>
          <cx:pt idx="141144">7</cx:pt>
          <cx:pt idx="141145">4</cx:pt>
          <cx:pt idx="141146">3</cx:pt>
          <cx:pt idx="141147">3</cx:pt>
          <cx:pt idx="141148">2</cx:pt>
          <cx:pt idx="141149">69</cx:pt>
          <cx:pt idx="141150">141</cx:pt>
          <cx:pt idx="141151">130</cx:pt>
          <cx:pt idx="141152">166</cx:pt>
          <cx:pt idx="141153">150</cx:pt>
          <cx:pt idx="141154">133</cx:pt>
          <cx:pt idx="141155">99</cx:pt>
          <cx:pt idx="141156">91</cx:pt>
          <cx:pt idx="141157">94</cx:pt>
          <cx:pt idx="141158">97</cx:pt>
          <cx:pt idx="141159">113</cx:pt>
          <cx:pt idx="141160">126</cx:pt>
          <cx:pt idx="141161">114</cx:pt>
          <cx:pt idx="141162">140</cx:pt>
          <cx:pt idx="141163">118</cx:pt>
          <cx:pt idx="141164">126</cx:pt>
          <cx:pt idx="141165">88</cx:pt>
          <cx:pt idx="141166">18</cx:pt>
          <cx:pt idx="141167">20</cx:pt>
          <cx:pt idx="141168">6</cx:pt>
          <cx:pt idx="141169">6</cx:pt>
          <cx:pt idx="141170">5</cx:pt>
          <cx:pt idx="141171">14</cx:pt>
          <cx:pt idx="141172">18</cx:pt>
          <cx:pt idx="141173">74</cx:pt>
          <cx:pt idx="141174">129</cx:pt>
          <cx:pt idx="141175">135</cx:pt>
          <cx:pt idx="141176">157</cx:pt>
          <cx:pt idx="141177">149</cx:pt>
          <cx:pt idx="141178">127</cx:pt>
          <cx:pt idx="141179">102</cx:pt>
          <cx:pt idx="141180">106</cx:pt>
          <cx:pt idx="141181">88</cx:pt>
          <cx:pt idx="141182">110</cx:pt>
          <cx:pt idx="141183">110</cx:pt>
          <cx:pt idx="141184">141</cx:pt>
          <cx:pt idx="141185">137</cx:pt>
          <cx:pt idx="141186">133</cx:pt>
          <cx:pt idx="141187">117</cx:pt>
          <cx:pt idx="141188">126</cx:pt>
          <cx:pt idx="141189">86</cx:pt>
          <cx:pt idx="141190">27</cx:pt>
          <cx:pt idx="141191">14</cx:pt>
          <cx:pt idx="141192">6</cx:pt>
          <cx:pt idx="141193">5</cx:pt>
          <cx:pt idx="141194">7</cx:pt>
          <cx:pt idx="141195">13</cx:pt>
          <cx:pt idx="141196">17</cx:pt>
          <cx:pt idx="141197">74</cx:pt>
          <cx:pt idx="141198">138</cx:pt>
          <cx:pt idx="141199">124</cx:pt>
          <cx:pt idx="141200">153</cx:pt>
          <cx:pt idx="141201">148</cx:pt>
          <cx:pt idx="141202">127</cx:pt>
          <cx:pt idx="141203">116</cx:pt>
          <cx:pt idx="141204">106</cx:pt>
          <cx:pt idx="141205">117</cx:pt>
          <cx:pt idx="141206">133</cx:pt>
          <cx:pt idx="141207">131</cx:pt>
          <cx:pt idx="141208">149</cx:pt>
          <cx:pt idx="141209">147</cx:pt>
          <cx:pt idx="141210">155</cx:pt>
          <cx:pt idx="141211">134</cx:pt>
          <cx:pt idx="141212">136</cx:pt>
          <cx:pt idx="141213">84</cx:pt>
          <cx:pt idx="141214">29</cx:pt>
          <cx:pt idx="141215">13</cx:pt>
          <cx:pt idx="141216">14</cx:pt>
          <cx:pt idx="141217">4</cx:pt>
          <cx:pt idx="141218">10</cx:pt>
          <cx:pt idx="141219">12</cx:pt>
          <cx:pt idx="141220">17</cx:pt>
          <cx:pt idx="141221">69</cx:pt>
          <cx:pt idx="141222">136</cx:pt>
          <cx:pt idx="141223">144</cx:pt>
          <cx:pt idx="141224">165</cx:pt>
          <cx:pt idx="141225">151</cx:pt>
          <cx:pt idx="141226">131</cx:pt>
          <cx:pt idx="141227">120</cx:pt>
          <cx:pt idx="141228">118</cx:pt>
          <cx:pt idx="141229">107</cx:pt>
          <cx:pt idx="141230">131</cx:pt>
          <cx:pt idx="141231">138</cx:pt>
          <cx:pt idx="141232">158</cx:pt>
          <cx:pt idx="141233">149</cx:pt>
          <cx:pt idx="141234">145</cx:pt>
          <cx:pt idx="141235">138</cx:pt>
          <cx:pt idx="141236">137</cx:pt>
          <cx:pt idx="141237">78</cx:pt>
          <cx:pt idx="141238">25</cx:pt>
          <cx:pt idx="141239">17</cx:pt>
          <cx:pt idx="141240">4</cx:pt>
          <cx:pt idx="141241">3</cx:pt>
          <cx:pt idx="141242">7</cx:pt>
          <cx:pt idx="141243">18</cx:pt>
          <cx:pt idx="141244">18</cx:pt>
          <cx:pt idx="141245">66</cx:pt>
          <cx:pt idx="141246">141</cx:pt>
          <cx:pt idx="141247">141</cx:pt>
          <cx:pt idx="141248">172</cx:pt>
          <cx:pt idx="141249">153</cx:pt>
          <cx:pt idx="141250">149</cx:pt>
          <cx:pt idx="141251">118</cx:pt>
          <cx:pt idx="141252">120</cx:pt>
          <cx:pt idx="141253">105</cx:pt>
          <cx:pt idx="141254">123</cx:pt>
          <cx:pt idx="141255">135</cx:pt>
          <cx:pt idx="141256">163</cx:pt>
          <cx:pt idx="141257">160</cx:pt>
          <cx:pt idx="141258">161</cx:pt>
          <cx:pt idx="141259">125</cx:pt>
          <cx:pt idx="141260">127</cx:pt>
          <cx:pt idx="141261">82</cx:pt>
          <cx:pt idx="141262">29</cx:pt>
          <cx:pt idx="141263">20</cx:pt>
          <cx:pt idx="141264">8</cx:pt>
          <cx:pt idx="141265">4</cx:pt>
          <cx:pt idx="141266">4</cx:pt>
          <cx:pt idx="141267">4</cx:pt>
          <cx:pt idx="141268">7</cx:pt>
          <cx:pt idx="141269">47</cx:pt>
          <cx:pt idx="141270">103</cx:pt>
          <cx:pt idx="141271">79</cx:pt>
          <cx:pt idx="141272">109</cx:pt>
          <cx:pt idx="141273">122</cx:pt>
          <cx:pt idx="141274">134</cx:pt>
          <cx:pt idx="141275">103</cx:pt>
          <cx:pt idx="141276">118</cx:pt>
          <cx:pt idx="141277">78</cx:pt>
          <cx:pt idx="141278">90</cx:pt>
          <cx:pt idx="141279">70</cx:pt>
          <cx:pt idx="141280">78</cx:pt>
          <cx:pt idx="141281">62</cx:pt>
          <cx:pt idx="141282">56</cx:pt>
          <cx:pt idx="141283">43</cx:pt>
          <cx:pt idx="141284">52</cx:pt>
          <cx:pt idx="141285">36</cx:pt>
          <cx:pt idx="141286">12</cx:pt>
          <cx:pt idx="141287">9</cx:pt>
          <cx:pt idx="141288">4</cx:pt>
          <cx:pt idx="141289">4</cx:pt>
          <cx:pt idx="141290">1</cx:pt>
          <cx:pt idx="141291">4</cx:pt>
          <cx:pt idx="141292">5</cx:pt>
          <cx:pt idx="141293">36</cx:pt>
          <cx:pt idx="141294">50</cx:pt>
          <cx:pt idx="141295">57</cx:pt>
          <cx:pt idx="141296">76</cx:pt>
          <cx:pt idx="141297">85</cx:pt>
          <cx:pt idx="141298">96</cx:pt>
          <cx:pt idx="141299">89</cx:pt>
          <cx:pt idx="141300">108</cx:pt>
          <cx:pt idx="141301">89</cx:pt>
          <cx:pt idx="141302">113</cx:pt>
          <cx:pt idx="141303">118</cx:pt>
          <cx:pt idx="141304">138</cx:pt>
          <cx:pt idx="141305">132</cx:pt>
          <cx:pt idx="141306">138</cx:pt>
          <cx:pt idx="141307">112</cx:pt>
          <cx:pt idx="141308">134</cx:pt>
          <cx:pt idx="141309">89</cx:pt>
          <cx:pt idx="141310">18</cx:pt>
          <cx:pt idx="141311">12</cx:pt>
          <cx:pt idx="141312">6</cx:pt>
          <cx:pt idx="141313">3</cx:pt>
          <cx:pt idx="141314">3</cx:pt>
          <cx:pt idx="141315">4</cx:pt>
          <cx:pt idx="141316">5</cx:pt>
          <cx:pt idx="141317">59</cx:pt>
          <cx:pt idx="141318">147</cx:pt>
          <cx:pt idx="141319">151</cx:pt>
          <cx:pt idx="141320">175</cx:pt>
          <cx:pt idx="141321">167</cx:pt>
          <cx:pt idx="141322">136</cx:pt>
          <cx:pt idx="141323">124</cx:pt>
          <cx:pt idx="141324">125</cx:pt>
          <cx:pt idx="141325">116</cx:pt>
          <cx:pt idx="141326">124</cx:pt>
          <cx:pt idx="141327">125</cx:pt>
          <cx:pt idx="141328">152</cx:pt>
          <cx:pt idx="141329">141</cx:pt>
          <cx:pt idx="141330">148</cx:pt>
          <cx:pt idx="141331">139</cx:pt>
          <cx:pt idx="141332">134</cx:pt>
          <cx:pt idx="141333">84</cx:pt>
          <cx:pt idx="141334">25</cx:pt>
          <cx:pt idx="141335">11</cx:pt>
          <cx:pt idx="141336">3</cx:pt>
          <cx:pt idx="141337">0</cx:pt>
          <cx:pt idx="141338">5</cx:pt>
          <cx:pt idx="141339">12</cx:pt>
          <cx:pt idx="141340">14</cx:pt>
          <cx:pt idx="141341">64</cx:pt>
          <cx:pt idx="141342">141</cx:pt>
          <cx:pt idx="141343">159</cx:pt>
          <cx:pt idx="141344">174</cx:pt>
          <cx:pt idx="141345">152</cx:pt>
          <cx:pt idx="141346">148</cx:pt>
          <cx:pt idx="141347">120</cx:pt>
          <cx:pt idx="141348">125</cx:pt>
          <cx:pt idx="141349">120</cx:pt>
          <cx:pt idx="141350">138</cx:pt>
          <cx:pt idx="141351">133</cx:pt>
          <cx:pt idx="141352">147</cx:pt>
          <cx:pt idx="141353">151</cx:pt>
          <cx:pt idx="141354">143</cx:pt>
          <cx:pt idx="141355">134</cx:pt>
          <cx:pt idx="141356">132</cx:pt>
          <cx:pt idx="141357">84</cx:pt>
          <cx:pt idx="141358">25</cx:pt>
          <cx:pt idx="141359">13</cx:pt>
          <cx:pt idx="141360">7</cx:pt>
          <cx:pt idx="141361">3</cx:pt>
          <cx:pt idx="141362">9</cx:pt>
          <cx:pt idx="141363">12</cx:pt>
          <cx:pt idx="141364">13</cx:pt>
          <cx:pt idx="141365">65</cx:pt>
          <cx:pt idx="141366">144</cx:pt>
          <cx:pt idx="141367">131</cx:pt>
          <cx:pt idx="141368">159</cx:pt>
          <cx:pt idx="141369">156</cx:pt>
          <cx:pt idx="141370">140</cx:pt>
          <cx:pt idx="141371">129</cx:pt>
          <cx:pt idx="141372">125</cx:pt>
          <cx:pt idx="141373">123</cx:pt>
          <cx:pt idx="141374">145</cx:pt>
          <cx:pt idx="141375">136</cx:pt>
          <cx:pt idx="141376">152</cx:pt>
          <cx:pt idx="141377">139</cx:pt>
          <cx:pt idx="141378">146</cx:pt>
          <cx:pt idx="141379">142</cx:pt>
          <cx:pt idx="141380">148</cx:pt>
          <cx:pt idx="141381">100</cx:pt>
          <cx:pt idx="141382">26</cx:pt>
          <cx:pt idx="141383">13</cx:pt>
          <cx:pt idx="141384">10</cx:pt>
          <cx:pt idx="141385">3</cx:pt>
          <cx:pt idx="141386">7</cx:pt>
          <cx:pt idx="141387">14</cx:pt>
          <cx:pt idx="141388">19</cx:pt>
          <cx:pt idx="141389">70</cx:pt>
          <cx:pt idx="141390">147</cx:pt>
          <cx:pt idx="141391">140</cx:pt>
          <cx:pt idx="141392">174</cx:pt>
          <cx:pt idx="141393">160</cx:pt>
          <cx:pt idx="141394">149</cx:pt>
          <cx:pt idx="141395">129</cx:pt>
          <cx:pt idx="141396">130</cx:pt>
          <cx:pt idx="141397">121</cx:pt>
          <cx:pt idx="141398">148</cx:pt>
          <cx:pt idx="141399">144</cx:pt>
          <cx:pt idx="141400">156</cx:pt>
          <cx:pt idx="141401">140</cx:pt>
          <cx:pt idx="141402">156</cx:pt>
          <cx:pt idx="141403">140</cx:pt>
          <cx:pt idx="141404">139</cx:pt>
          <cx:pt idx="141405">83</cx:pt>
          <cx:pt idx="141406">25</cx:pt>
          <cx:pt idx="141407">14</cx:pt>
          <cx:pt idx="141408">8</cx:pt>
          <cx:pt idx="141409">5</cx:pt>
          <cx:pt idx="141410">7</cx:pt>
          <cx:pt idx="141411">14</cx:pt>
          <cx:pt idx="141412">14</cx:pt>
          <cx:pt idx="141413">74</cx:pt>
          <cx:pt idx="141414">148</cx:pt>
          <cx:pt idx="141415">133</cx:pt>
          <cx:pt idx="141416">167</cx:pt>
          <cx:pt idx="141417">148</cx:pt>
          <cx:pt idx="141418">157</cx:pt>
          <cx:pt idx="141419">144</cx:pt>
          <cx:pt idx="141420">125</cx:pt>
          <cx:pt idx="141421">104</cx:pt>
          <cx:pt idx="141422">142</cx:pt>
          <cx:pt idx="141423">133</cx:pt>
          <cx:pt idx="141424">172</cx:pt>
          <cx:pt idx="141425">178</cx:pt>
          <cx:pt idx="141426">159</cx:pt>
          <cx:pt idx="141427">137</cx:pt>
          <cx:pt idx="141428">130</cx:pt>
          <cx:pt idx="141429">88</cx:pt>
          <cx:pt idx="141430">27</cx:pt>
          <cx:pt idx="141431">16</cx:pt>
          <cx:pt idx="141432">8</cx:pt>
          <cx:pt idx="141433">5</cx:pt>
          <cx:pt idx="141434">4</cx:pt>
          <cx:pt idx="141435">4</cx:pt>
          <cx:pt idx="141436">10</cx:pt>
          <cx:pt idx="141437">49</cx:pt>
          <cx:pt idx="141438">106</cx:pt>
          <cx:pt idx="141439">88</cx:pt>
          <cx:pt idx="141440">107</cx:pt>
          <cx:pt idx="141441">107</cx:pt>
          <cx:pt idx="141442">118</cx:pt>
          <cx:pt idx="141443">103</cx:pt>
          <cx:pt idx="141444">115</cx:pt>
          <cx:pt idx="141445">80</cx:pt>
          <cx:pt idx="141446">73</cx:pt>
          <cx:pt idx="141447">59</cx:pt>
          <cx:pt idx="141448">83</cx:pt>
          <cx:pt idx="141449">73</cx:pt>
          <cx:pt idx="141450">52</cx:pt>
          <cx:pt idx="141451">48</cx:pt>
          <cx:pt idx="141452">45</cx:pt>
          <cx:pt idx="141453">38</cx:pt>
          <cx:pt idx="141454">9</cx:pt>
          <cx:pt idx="141455">7</cx:pt>
          <cx:pt idx="141456">3</cx:pt>
          <cx:pt idx="141457">1</cx:pt>
          <cx:pt idx="141458">2</cx:pt>
          <cx:pt idx="141459">3</cx:pt>
          <cx:pt idx="141460">2</cx:pt>
          <cx:pt idx="141461">35</cx:pt>
          <cx:pt idx="141462">55</cx:pt>
          <cx:pt idx="141463">59</cx:pt>
          <cx:pt idx="141464">82</cx:pt>
          <cx:pt idx="141465">91</cx:pt>
          <cx:pt idx="141466">90</cx:pt>
          <cx:pt idx="141467">83</cx:pt>
          <cx:pt idx="141468">111</cx:pt>
          <cx:pt idx="141469">98</cx:pt>
          <cx:pt idx="141470">120</cx:pt>
          <cx:pt idx="141471">120</cx:pt>
          <cx:pt idx="141472">136</cx:pt>
          <cx:pt idx="141473">126</cx:pt>
          <cx:pt idx="141474">138</cx:pt>
          <cx:pt idx="141475">119</cx:pt>
          <cx:pt idx="141476">126</cx:pt>
          <cx:pt idx="141477">100</cx:pt>
          <cx:pt idx="141478">24</cx:pt>
          <cx:pt idx="141479">8</cx:pt>
          <cx:pt idx="141480">4</cx:pt>
          <cx:pt idx="141481">2</cx:pt>
          <cx:pt idx="141482">3</cx:pt>
          <cx:pt idx="141483">4</cx:pt>
          <cx:pt idx="141484">1</cx:pt>
          <cx:pt idx="141485">70</cx:pt>
          <cx:pt idx="141486">143</cx:pt>
          <cx:pt idx="141487">142</cx:pt>
          <cx:pt idx="141488">196</cx:pt>
          <cx:pt idx="141489">169</cx:pt>
          <cx:pt idx="141490">143</cx:pt>
          <cx:pt idx="141491">123</cx:pt>
          <cx:pt idx="141492">137</cx:pt>
          <cx:pt idx="141493">140</cx:pt>
          <cx:pt idx="141494">144</cx:pt>
          <cx:pt idx="141495">129</cx:pt>
          <cx:pt idx="141496">146</cx:pt>
          <cx:pt idx="141497">166</cx:pt>
          <cx:pt idx="141498">154</cx:pt>
          <cx:pt idx="141499">143</cx:pt>
          <cx:pt idx="141500">144</cx:pt>
          <cx:pt idx="141501">80</cx:pt>
          <cx:pt idx="141502">24</cx:pt>
          <cx:pt idx="141503">19</cx:pt>
          <cx:pt idx="141504">10</cx:pt>
          <cx:pt idx="141505">3</cx:pt>
          <cx:pt idx="141506">6</cx:pt>
          <cx:pt idx="141507">11</cx:pt>
          <cx:pt idx="141508">20</cx:pt>
          <cx:pt idx="141509">73</cx:pt>
          <cx:pt idx="141510">135</cx:pt>
          <cx:pt idx="141511">150</cx:pt>
          <cx:pt idx="141512">178</cx:pt>
          <cx:pt idx="141513">171</cx:pt>
          <cx:pt idx="141514">126</cx:pt>
          <cx:pt idx="141515">105</cx:pt>
          <cx:pt idx="141516">116</cx:pt>
          <cx:pt idx="141517">109</cx:pt>
          <cx:pt idx="141518">130</cx:pt>
          <cx:pt idx="141519">122</cx:pt>
          <cx:pt idx="141520">146</cx:pt>
          <cx:pt idx="141521">158</cx:pt>
          <cx:pt idx="141522">142</cx:pt>
          <cx:pt idx="141523">131</cx:pt>
          <cx:pt idx="141524">128</cx:pt>
          <cx:pt idx="141525">72</cx:pt>
          <cx:pt idx="141526">21</cx:pt>
          <cx:pt idx="141527">16</cx:pt>
          <cx:pt idx="141528">6</cx:pt>
          <cx:pt idx="141529">2</cx:pt>
          <cx:pt idx="141530">5</cx:pt>
          <cx:pt idx="141531">15</cx:pt>
          <cx:pt idx="141532">19</cx:pt>
          <cx:pt idx="141533">69</cx:pt>
          <cx:pt idx="141534">130</cx:pt>
          <cx:pt idx="141535">148</cx:pt>
          <cx:pt idx="141536">171</cx:pt>
          <cx:pt idx="141537">162</cx:pt>
          <cx:pt idx="141538">140</cx:pt>
          <cx:pt idx="141539">121</cx:pt>
          <cx:pt idx="141540">121</cx:pt>
          <cx:pt idx="141541">100</cx:pt>
          <cx:pt idx="141542">127</cx:pt>
          <cx:pt idx="141543">126</cx:pt>
          <cx:pt idx="141544">152</cx:pt>
          <cx:pt idx="141545">156</cx:pt>
          <cx:pt idx="141546">160</cx:pt>
          <cx:pt idx="141547">139</cx:pt>
          <cx:pt idx="141548">133</cx:pt>
          <cx:pt idx="141549">85</cx:pt>
          <cx:pt idx="141550">34</cx:pt>
          <cx:pt idx="141551">25</cx:pt>
          <cx:pt idx="141552">9</cx:pt>
          <cx:pt idx="141553">3</cx:pt>
          <cx:pt idx="141554">5</cx:pt>
          <cx:pt idx="141555">16</cx:pt>
          <cx:pt idx="141556">13</cx:pt>
          <cx:pt idx="141557">57</cx:pt>
          <cx:pt idx="141558">139</cx:pt>
          <cx:pt idx="141559">158</cx:pt>
          <cx:pt idx="141560">178</cx:pt>
          <cx:pt idx="141561">158</cx:pt>
          <cx:pt idx="141562">139</cx:pt>
          <cx:pt idx="141563">121</cx:pt>
          <cx:pt idx="141564">127</cx:pt>
          <cx:pt idx="141565">123</cx:pt>
          <cx:pt idx="141566">141</cx:pt>
          <cx:pt idx="141567">128</cx:pt>
          <cx:pt idx="141568">157</cx:pt>
          <cx:pt idx="141569">159</cx:pt>
          <cx:pt idx="141570">161</cx:pt>
          <cx:pt idx="141571">135</cx:pt>
          <cx:pt idx="141572">152</cx:pt>
          <cx:pt idx="141573">95</cx:pt>
          <cx:pt idx="141574">32</cx:pt>
          <cx:pt idx="141575">13</cx:pt>
          <cx:pt idx="141576">8</cx:pt>
          <cx:pt idx="141577">4</cx:pt>
          <cx:pt idx="141578">8</cx:pt>
          <cx:pt idx="141579">13</cx:pt>
          <cx:pt idx="141580">17</cx:pt>
          <cx:pt idx="141581">61</cx:pt>
          <cx:pt idx="141582">146</cx:pt>
          <cx:pt idx="141583">156</cx:pt>
          <cx:pt idx="141584">174</cx:pt>
          <cx:pt idx="141585">145</cx:pt>
          <cx:pt idx="141586">151</cx:pt>
          <cx:pt idx="141587">134</cx:pt>
          <cx:pt idx="141588">136</cx:pt>
          <cx:pt idx="141589">136</cx:pt>
          <cx:pt idx="141590">137</cx:pt>
          <cx:pt idx="141591">148</cx:pt>
          <cx:pt idx="141592">162</cx:pt>
          <cx:pt idx="141593">164</cx:pt>
          <cx:pt idx="141594">153</cx:pt>
          <cx:pt idx="141595">136</cx:pt>
          <cx:pt idx="141596">138</cx:pt>
          <cx:pt idx="141597">88</cx:pt>
          <cx:pt idx="141598">27</cx:pt>
          <cx:pt idx="141599">17</cx:pt>
          <cx:pt idx="141600">7</cx:pt>
          <cx:pt idx="141601">2</cx:pt>
          <cx:pt idx="141602">5</cx:pt>
          <cx:pt idx="141603">5</cx:pt>
          <cx:pt idx="141604">4</cx:pt>
          <cx:pt idx="141605">44</cx:pt>
          <cx:pt idx="141606">106</cx:pt>
          <cx:pt idx="141607">83</cx:pt>
          <cx:pt idx="141608">114</cx:pt>
          <cx:pt idx="141609">104</cx:pt>
          <cx:pt idx="141610">124</cx:pt>
          <cx:pt idx="141611">124</cx:pt>
          <cx:pt idx="141612">127</cx:pt>
          <cx:pt idx="141613">90</cx:pt>
          <cx:pt idx="141614">91</cx:pt>
          <cx:pt idx="141615">86</cx:pt>
          <cx:pt idx="141616">101</cx:pt>
          <cx:pt idx="141617">77</cx:pt>
          <cx:pt idx="141618">54</cx:pt>
          <cx:pt idx="141619">54</cx:pt>
          <cx:pt idx="141620">37</cx:pt>
          <cx:pt idx="141621">35</cx:pt>
          <cx:pt idx="141622">13</cx:pt>
          <cx:pt idx="141623">10</cx:pt>
          <cx:pt idx="141624">5</cx:pt>
          <cx:pt idx="141625">1</cx:pt>
          <cx:pt idx="141626">1</cx:pt>
          <cx:pt idx="141627">2</cx:pt>
          <cx:pt idx="141628">2</cx:pt>
          <cx:pt idx="141629">35</cx:pt>
          <cx:pt idx="141630">58</cx:pt>
          <cx:pt idx="141631">58</cx:pt>
          <cx:pt idx="141632">85</cx:pt>
          <cx:pt idx="141633">100</cx:pt>
          <cx:pt idx="141634">98</cx:pt>
          <cx:pt idx="141635">102</cx:pt>
          <cx:pt idx="141636">111</cx:pt>
          <cx:pt idx="141637">108</cx:pt>
          <cx:pt idx="141638">119</cx:pt>
          <cx:pt idx="141639">122</cx:pt>
          <cx:pt idx="141640">151</cx:pt>
          <cx:pt idx="141641">132</cx:pt>
          <cx:pt idx="141642">128</cx:pt>
          <cx:pt idx="141643">123</cx:pt>
          <cx:pt idx="141644">126</cx:pt>
          <cx:pt idx="141645">95</cx:pt>
          <cx:pt idx="141646">26</cx:pt>
          <cx:pt idx="141647">13</cx:pt>
          <cx:pt idx="141648">9</cx:pt>
          <cx:pt idx="141649">2</cx:pt>
          <cx:pt idx="141650">3</cx:pt>
          <cx:pt idx="141651">6</cx:pt>
          <cx:pt idx="141652">2</cx:pt>
          <cx:pt idx="141653">68</cx:pt>
          <cx:pt idx="141654">140</cx:pt>
          <cx:pt idx="141655">138</cx:pt>
          <cx:pt idx="141656">187</cx:pt>
          <cx:pt idx="141657">165</cx:pt>
          <cx:pt idx="141658">162</cx:pt>
          <cx:pt idx="141659">128</cx:pt>
          <cx:pt idx="141660">119</cx:pt>
          <cx:pt idx="141661">120</cx:pt>
          <cx:pt idx="141662">138</cx:pt>
          <cx:pt idx="141663">139</cx:pt>
          <cx:pt idx="141664">140</cx:pt>
          <cx:pt idx="141665">148</cx:pt>
          <cx:pt idx="141666">142</cx:pt>
          <cx:pt idx="141667">136</cx:pt>
          <cx:pt idx="141668">140</cx:pt>
          <cx:pt idx="141669">92</cx:pt>
          <cx:pt idx="141670">31</cx:pt>
          <cx:pt idx="141671">15</cx:pt>
          <cx:pt idx="141672">13</cx:pt>
          <cx:pt idx="141673">4</cx:pt>
          <cx:pt idx="141674">4</cx:pt>
          <cx:pt idx="141675">7</cx:pt>
          <cx:pt idx="141676">13</cx:pt>
          <cx:pt idx="141677">66</cx:pt>
          <cx:pt idx="141678">126</cx:pt>
          <cx:pt idx="141679">141</cx:pt>
          <cx:pt idx="141680">186</cx:pt>
          <cx:pt idx="141681">162</cx:pt>
          <cx:pt idx="141682">135</cx:pt>
          <cx:pt idx="141683">120</cx:pt>
          <cx:pt idx="141684">126</cx:pt>
          <cx:pt idx="141685">122</cx:pt>
          <cx:pt idx="141686">129</cx:pt>
          <cx:pt idx="141687">136</cx:pt>
          <cx:pt idx="141688">159</cx:pt>
          <cx:pt idx="141689">155</cx:pt>
          <cx:pt idx="141690">151</cx:pt>
          <cx:pt idx="141691">123</cx:pt>
          <cx:pt idx="141692">131</cx:pt>
          <cx:pt idx="141693">86</cx:pt>
          <cx:pt idx="141694">23</cx:pt>
          <cx:pt idx="141695">31</cx:pt>
          <cx:pt idx="141696">8</cx:pt>
          <cx:pt idx="141697">5</cx:pt>
          <cx:pt idx="141698">8</cx:pt>
          <cx:pt idx="141699">12</cx:pt>
          <cx:pt idx="141700">23</cx:pt>
          <cx:pt idx="141701">80</cx:pt>
          <cx:pt idx="141702">130</cx:pt>
          <cx:pt idx="141703">146</cx:pt>
          <cx:pt idx="141704">174</cx:pt>
          <cx:pt idx="141705">140</cx:pt>
          <cx:pt idx="141706">134</cx:pt>
          <cx:pt idx="141707">120</cx:pt>
          <cx:pt idx="141708">126</cx:pt>
          <cx:pt idx="141709">120</cx:pt>
          <cx:pt idx="141710">134</cx:pt>
          <cx:pt idx="141711">125</cx:pt>
          <cx:pt idx="141712">150</cx:pt>
          <cx:pt idx="141713">153</cx:pt>
          <cx:pt idx="141714">151</cx:pt>
          <cx:pt idx="141715">150</cx:pt>
          <cx:pt idx="141716">128</cx:pt>
          <cx:pt idx="141717">104</cx:pt>
          <cx:pt idx="141718">28</cx:pt>
          <cx:pt idx="141719">11</cx:pt>
          <cx:pt idx="141720">4</cx:pt>
          <cx:pt idx="141721">5</cx:pt>
          <cx:pt idx="141722">9</cx:pt>
          <cx:pt idx="141723">10</cx:pt>
          <cx:pt idx="141724">16</cx:pt>
          <cx:pt idx="141725">76</cx:pt>
          <cx:pt idx="141726">151</cx:pt>
          <cx:pt idx="141727">150</cx:pt>
          <cx:pt idx="141728">178</cx:pt>
          <cx:pt idx="141729">158</cx:pt>
          <cx:pt idx="141730">135</cx:pt>
          <cx:pt idx="141731">136</cx:pt>
          <cx:pt idx="141732">139</cx:pt>
          <cx:pt idx="141733">127</cx:pt>
          <cx:pt idx="141734">153</cx:pt>
          <cx:pt idx="141735">145</cx:pt>
          <cx:pt idx="141736">163</cx:pt>
          <cx:pt idx="141737">148</cx:pt>
          <cx:pt idx="141738">161</cx:pt>
          <cx:pt idx="141739">138</cx:pt>
          <cx:pt idx="141740">147</cx:pt>
          <cx:pt idx="141741">89</cx:pt>
          <cx:pt idx="141742">21</cx:pt>
          <cx:pt idx="141743">11</cx:pt>
          <cx:pt idx="141744">8</cx:pt>
          <cx:pt idx="141745">3</cx:pt>
          <cx:pt idx="141746">7</cx:pt>
          <cx:pt idx="141747">14</cx:pt>
          <cx:pt idx="141748">17</cx:pt>
          <cx:pt idx="141749">65</cx:pt>
          <cx:pt idx="141750">151</cx:pt>
          <cx:pt idx="141751">141</cx:pt>
          <cx:pt idx="141752">168</cx:pt>
          <cx:pt idx="141753">151</cx:pt>
          <cx:pt idx="141754">154</cx:pt>
          <cx:pt idx="141755">134</cx:pt>
          <cx:pt idx="141756">137</cx:pt>
          <cx:pt idx="141757">125</cx:pt>
          <cx:pt idx="141758">152</cx:pt>
          <cx:pt idx="141759">157</cx:pt>
          <cx:pt idx="141760">174</cx:pt>
          <cx:pt idx="141761">158</cx:pt>
          <cx:pt idx="141762">161</cx:pt>
          <cx:pt idx="141763">148</cx:pt>
          <cx:pt idx="141764">150</cx:pt>
          <cx:pt idx="141765">91</cx:pt>
          <cx:pt idx="141766">40</cx:pt>
          <cx:pt idx="141767">15</cx:pt>
          <cx:pt idx="141768">6</cx:pt>
          <cx:pt idx="141769">5</cx:pt>
          <cx:pt idx="141770">7</cx:pt>
          <cx:pt idx="141771">6</cx:pt>
          <cx:pt idx="141772">7</cx:pt>
          <cx:pt idx="141773">59</cx:pt>
          <cx:pt idx="141774">107</cx:pt>
          <cx:pt idx="141775">90</cx:pt>
          <cx:pt idx="141776">117</cx:pt>
          <cx:pt idx="141777">114</cx:pt>
          <cx:pt idx="141778">126</cx:pt>
          <cx:pt idx="141779">107</cx:pt>
          <cx:pt idx="141780">111</cx:pt>
          <cx:pt idx="141781">78</cx:pt>
          <cx:pt idx="141782">81</cx:pt>
          <cx:pt idx="141783">66</cx:pt>
          <cx:pt idx="141784">90</cx:pt>
          <cx:pt idx="141785">75</cx:pt>
          <cx:pt idx="141786">56</cx:pt>
          <cx:pt idx="141787">52</cx:pt>
          <cx:pt idx="141788">52</cx:pt>
          <cx:pt idx="141789">43</cx:pt>
          <cx:pt idx="141790">13</cx:pt>
          <cx:pt idx="141791">5</cx:pt>
          <cx:pt idx="141792">1</cx:pt>
          <cx:pt idx="141793">1</cx:pt>
          <cx:pt idx="141794">2</cx:pt>
          <cx:pt idx="141795">4</cx:pt>
          <cx:pt idx="141796">3</cx:pt>
          <cx:pt idx="141797">36</cx:pt>
          <cx:pt idx="141798">62</cx:pt>
          <cx:pt idx="141799">68</cx:pt>
          <cx:pt idx="141800">85</cx:pt>
          <cx:pt idx="141801">79</cx:pt>
          <cx:pt idx="141802">88</cx:pt>
          <cx:pt idx="141803">95</cx:pt>
          <cx:pt idx="141804">114</cx:pt>
          <cx:pt idx="141805">110</cx:pt>
          <cx:pt idx="141806">133</cx:pt>
          <cx:pt idx="141807">117</cx:pt>
          <cx:pt idx="141808">141</cx:pt>
          <cx:pt idx="141809">136</cx:pt>
          <cx:pt idx="141810">137</cx:pt>
          <cx:pt idx="141811">115</cx:pt>
          <cx:pt idx="141812">144</cx:pt>
          <cx:pt idx="141813">86</cx:pt>
          <cx:pt idx="141814">22</cx:pt>
          <cx:pt idx="141815">9</cx:pt>
          <cx:pt idx="141816">9</cx:pt>
          <cx:pt idx="141817">3</cx:pt>
          <cx:pt idx="141818">3</cx:pt>
          <cx:pt idx="141819">6</cx:pt>
          <cx:pt idx="141820">4</cx:pt>
          <cx:pt idx="141821">61</cx:pt>
          <cx:pt idx="141822">147</cx:pt>
          <cx:pt idx="141823">132</cx:pt>
          <cx:pt idx="141824">177</cx:pt>
          <cx:pt idx="141825">177</cx:pt>
          <cx:pt idx="141826">160</cx:pt>
          <cx:pt idx="141827">126</cx:pt>
          <cx:pt idx="141828">122</cx:pt>
          <cx:pt idx="141829">130</cx:pt>
          <cx:pt idx="141830">145</cx:pt>
          <cx:pt idx="141831">131</cx:pt>
          <cx:pt idx="141832">139</cx:pt>
          <cx:pt idx="141833">151</cx:pt>
          <cx:pt idx="141834">138</cx:pt>
          <cx:pt idx="141835">138</cx:pt>
          <cx:pt idx="141836">144</cx:pt>
          <cx:pt idx="141837">81</cx:pt>
          <cx:pt idx="141838">25</cx:pt>
          <cx:pt idx="141839">10</cx:pt>
          <cx:pt idx="141840">12</cx:pt>
          <cx:pt idx="141841">2</cx:pt>
          <cx:pt idx="141842">5</cx:pt>
          <cx:pt idx="141843">15</cx:pt>
          <cx:pt idx="141844">14</cx:pt>
          <cx:pt idx="141845">64</cx:pt>
          <cx:pt idx="141846">138</cx:pt>
          <cx:pt idx="141847">162</cx:pt>
          <cx:pt idx="141848">186</cx:pt>
          <cx:pt idx="141849">173</cx:pt>
          <cx:pt idx="141850">143</cx:pt>
          <cx:pt idx="141851">126</cx:pt>
          <cx:pt idx="141852">135</cx:pt>
          <cx:pt idx="141853">126</cx:pt>
          <cx:pt idx="141854">141</cx:pt>
          <cx:pt idx="141855">131</cx:pt>
          <cx:pt idx="141856">163</cx:pt>
          <cx:pt idx="141857">158</cx:pt>
          <cx:pt idx="141858">137</cx:pt>
          <cx:pt idx="141859">129</cx:pt>
          <cx:pt idx="141860">133</cx:pt>
          <cx:pt idx="141861">90</cx:pt>
          <cx:pt idx="141862">20</cx:pt>
          <cx:pt idx="141863">13</cx:pt>
          <cx:pt idx="141864">13</cx:pt>
          <cx:pt idx="141865">6</cx:pt>
          <cx:pt idx="141866">7</cx:pt>
          <cx:pt idx="141867">11</cx:pt>
          <cx:pt idx="141868">21</cx:pt>
          <cx:pt idx="141869">73</cx:pt>
          <cx:pt idx="141870">147</cx:pt>
          <cx:pt idx="141871">153</cx:pt>
          <cx:pt idx="141872">176</cx:pt>
          <cx:pt idx="141873">163</cx:pt>
          <cx:pt idx="141874">148</cx:pt>
          <cx:pt idx="141875">132</cx:pt>
          <cx:pt idx="141876">135</cx:pt>
          <cx:pt idx="141877">119</cx:pt>
          <cx:pt idx="141878">153</cx:pt>
          <cx:pt idx="141879">138</cx:pt>
          <cx:pt idx="141880">168</cx:pt>
          <cx:pt idx="141881">161</cx:pt>
          <cx:pt idx="141882">146</cx:pt>
          <cx:pt idx="141883">146</cx:pt>
          <cx:pt idx="141884">142</cx:pt>
          <cx:pt idx="141885">86</cx:pt>
          <cx:pt idx="141886">22</cx:pt>
          <cx:pt idx="141887">11</cx:pt>
          <cx:pt idx="141888">8</cx:pt>
          <cx:pt idx="141889">3</cx:pt>
          <cx:pt idx="141890">6</cx:pt>
          <cx:pt idx="141891">11</cx:pt>
          <cx:pt idx="141892">14</cx:pt>
          <cx:pt idx="141893">70</cx:pt>
          <cx:pt idx="141894">155</cx:pt>
          <cx:pt idx="141895">164</cx:pt>
          <cx:pt idx="141896">183</cx:pt>
          <cx:pt idx="141897">165</cx:pt>
          <cx:pt idx="141898">158</cx:pt>
          <cx:pt idx="141899">143</cx:pt>
          <cx:pt idx="141900">145</cx:pt>
          <cx:pt idx="141901">132</cx:pt>
          <cx:pt idx="141902">153</cx:pt>
          <cx:pt idx="141903">152</cx:pt>
          <cx:pt idx="141904">171</cx:pt>
          <cx:pt idx="141905">148</cx:pt>
          <cx:pt idx="141906">153</cx:pt>
          <cx:pt idx="141907">149</cx:pt>
          <cx:pt idx="141908">135</cx:pt>
          <cx:pt idx="141909">91</cx:pt>
          <cx:pt idx="141910">26</cx:pt>
          <cx:pt idx="141911">16</cx:pt>
          <cx:pt idx="141912">9</cx:pt>
          <cx:pt idx="141913">6</cx:pt>
          <cx:pt idx="141914">10</cx:pt>
          <cx:pt idx="141915">10</cx:pt>
          <cx:pt idx="141916">19</cx:pt>
          <cx:pt idx="141917">72</cx:pt>
          <cx:pt idx="141918">136</cx:pt>
          <cx:pt idx="141919">141</cx:pt>
          <cx:pt idx="141920">181</cx:pt>
          <cx:pt idx="141921">168</cx:pt>
          <cx:pt idx="141922">155</cx:pt>
          <cx:pt idx="141923">144</cx:pt>
          <cx:pt idx="141924">147</cx:pt>
          <cx:pt idx="141925">136</cx:pt>
          <cx:pt idx="141926">171</cx:pt>
          <cx:pt idx="141927">159</cx:pt>
          <cx:pt idx="141928">182</cx:pt>
          <cx:pt idx="141929">158</cx:pt>
          <cx:pt idx="141930">172</cx:pt>
          <cx:pt idx="141931">133</cx:pt>
          <cx:pt idx="141932">137</cx:pt>
          <cx:pt idx="141933">90</cx:pt>
          <cx:pt idx="141934">29</cx:pt>
          <cx:pt idx="141935">13</cx:pt>
          <cx:pt idx="141936">8</cx:pt>
          <cx:pt idx="141937">5</cx:pt>
          <cx:pt idx="141938">6</cx:pt>
          <cx:pt idx="141939">5</cx:pt>
          <cx:pt idx="141940">5</cx:pt>
          <cx:pt idx="141941">64</cx:pt>
          <cx:pt idx="141942">108</cx:pt>
          <cx:pt idx="141943">85</cx:pt>
          <cx:pt idx="141944">116</cx:pt>
          <cx:pt idx="141945">122</cx:pt>
          <cx:pt idx="141946">115</cx:pt>
          <cx:pt idx="141947">107</cx:pt>
          <cx:pt idx="141948">117</cx:pt>
          <cx:pt idx="141949">92</cx:pt>
          <cx:pt idx="141950">89</cx:pt>
          <cx:pt idx="141951">69</cx:pt>
          <cx:pt idx="141952">82</cx:pt>
          <cx:pt idx="141953">71</cx:pt>
          <cx:pt idx="141954">55</cx:pt>
          <cx:pt idx="141955">54</cx:pt>
          <cx:pt idx="141956">48</cx:pt>
          <cx:pt idx="141957">43</cx:pt>
          <cx:pt idx="141958">12</cx:pt>
          <cx:pt idx="141959">6</cx:pt>
          <cx:pt idx="141960">2</cx:pt>
          <cx:pt idx="141961">3</cx:pt>
          <cx:pt idx="141962">3</cx:pt>
          <cx:pt idx="141963">1</cx:pt>
          <cx:pt idx="141964">6</cx:pt>
          <cx:pt idx="141965">41</cx:pt>
          <cx:pt idx="141966">62</cx:pt>
          <cx:pt idx="141967">63</cx:pt>
          <cx:pt idx="141968">89</cx:pt>
          <cx:pt idx="141969">88</cx:pt>
          <cx:pt idx="141970">99</cx:pt>
          <cx:pt idx="141971">101</cx:pt>
          <cx:pt idx="141972">113</cx:pt>
          <cx:pt idx="141973">116</cx:pt>
          <cx:pt idx="141974">135</cx:pt>
          <cx:pt idx="141975">141</cx:pt>
          <cx:pt idx="141976">155</cx:pt>
          <cx:pt idx="141977">151</cx:pt>
          <cx:pt idx="141978">134</cx:pt>
          <cx:pt idx="141979">117</cx:pt>
          <cx:pt idx="141980">126</cx:pt>
          <cx:pt idx="141981">91</cx:pt>
          <cx:pt idx="141982">23</cx:pt>
          <cx:pt idx="141983">7</cx:pt>
          <cx:pt idx="141984">11</cx:pt>
          <cx:pt idx="141985">5</cx:pt>
          <cx:pt idx="141986">4</cx:pt>
          <cx:pt idx="141987">7</cx:pt>
          <cx:pt idx="141988">7</cx:pt>
          <cx:pt idx="141989">60</cx:pt>
          <cx:pt idx="141990">154</cx:pt>
          <cx:pt idx="141991">155</cx:pt>
          <cx:pt idx="141992">196</cx:pt>
          <cx:pt idx="141993">173</cx:pt>
          <cx:pt idx="141994">153</cx:pt>
          <cx:pt idx="141995">117</cx:pt>
          <cx:pt idx="141996">120</cx:pt>
          <cx:pt idx="141997">143</cx:pt>
          <cx:pt idx="141998">159</cx:pt>
          <cx:pt idx="141999">147</cx:pt>
          <cx:pt idx="142000">165</cx:pt>
          <cx:pt idx="142001">165</cx:pt>
          <cx:pt idx="142002">153</cx:pt>
          <cx:pt idx="142003">150</cx:pt>
          <cx:pt idx="142004">139</cx:pt>
          <cx:pt idx="142005">94</cx:pt>
          <cx:pt idx="142006">27</cx:pt>
          <cx:pt idx="142007">12</cx:pt>
          <cx:pt idx="142008">10</cx:pt>
          <cx:pt idx="142009">1</cx:pt>
          <cx:pt idx="142010">4</cx:pt>
          <cx:pt idx="142011">8</cx:pt>
          <cx:pt idx="142012">12</cx:pt>
          <cx:pt idx="142013">73</cx:pt>
          <cx:pt idx="142014">145</cx:pt>
          <cx:pt idx="142015">159</cx:pt>
          <cx:pt idx="142016">164</cx:pt>
          <cx:pt idx="142017">152</cx:pt>
          <cx:pt idx="142018">145</cx:pt>
          <cx:pt idx="142019">127</cx:pt>
          <cx:pt idx="142020">119</cx:pt>
          <cx:pt idx="142021">116</cx:pt>
          <cx:pt idx="142022">138</cx:pt>
          <cx:pt idx="142023">124</cx:pt>
          <cx:pt idx="142024">160</cx:pt>
          <cx:pt idx="142025">150</cx:pt>
          <cx:pt idx="142026">146</cx:pt>
          <cx:pt idx="142027">128</cx:pt>
          <cx:pt idx="142028">130</cx:pt>
          <cx:pt idx="142029">85</cx:pt>
          <cx:pt idx="142030">19</cx:pt>
          <cx:pt idx="142031">12</cx:pt>
          <cx:pt idx="142032">9</cx:pt>
          <cx:pt idx="142033">4</cx:pt>
          <cx:pt idx="142034">5</cx:pt>
          <cx:pt idx="142035">12</cx:pt>
          <cx:pt idx="142036">14</cx:pt>
          <cx:pt idx="142037">78</cx:pt>
          <cx:pt idx="142038">135</cx:pt>
          <cx:pt idx="142039">153</cx:pt>
          <cx:pt idx="142040">167</cx:pt>
          <cx:pt idx="142041">155</cx:pt>
          <cx:pt idx="142042">148</cx:pt>
          <cx:pt idx="142043">154</cx:pt>
          <cx:pt idx="142044">152</cx:pt>
          <cx:pt idx="142045">132</cx:pt>
          <cx:pt idx="142046">156</cx:pt>
          <cx:pt idx="142047">150</cx:pt>
          <cx:pt idx="142048">179</cx:pt>
          <cx:pt idx="142049">162</cx:pt>
          <cx:pt idx="142050">164</cx:pt>
          <cx:pt idx="142051">152</cx:pt>
          <cx:pt idx="142052">128</cx:pt>
          <cx:pt idx="142053">91</cx:pt>
          <cx:pt idx="142054">29</cx:pt>
          <cx:pt idx="142055">15</cx:pt>
          <cx:pt idx="142056">6</cx:pt>
          <cx:pt idx="142057">5</cx:pt>
          <cx:pt idx="142058">9</cx:pt>
          <cx:pt idx="142059">13</cx:pt>
          <cx:pt idx="142060">17</cx:pt>
          <cx:pt idx="142061">65</cx:pt>
          <cx:pt idx="142062">153</cx:pt>
          <cx:pt idx="142063">171</cx:pt>
          <cx:pt idx="142064">187</cx:pt>
          <cx:pt idx="142065">180</cx:pt>
          <cx:pt idx="142066">156</cx:pt>
          <cx:pt idx="142067">146</cx:pt>
          <cx:pt idx="142068">153</cx:pt>
          <cx:pt idx="142069">140</cx:pt>
          <cx:pt idx="142070">170</cx:pt>
          <cx:pt idx="142071">151</cx:pt>
          <cx:pt idx="142072">187</cx:pt>
          <cx:pt idx="142073">157</cx:pt>
          <cx:pt idx="142074">171</cx:pt>
          <cx:pt idx="142075">154</cx:pt>
          <cx:pt idx="142076">143</cx:pt>
          <cx:pt idx="142077">91</cx:pt>
          <cx:pt idx="142078">30</cx:pt>
          <cx:pt idx="142079">15</cx:pt>
          <cx:pt idx="142080">10</cx:pt>
          <cx:pt idx="142081">3</cx:pt>
          <cx:pt idx="142082">10</cx:pt>
          <cx:pt idx="142083">14</cx:pt>
          <cx:pt idx="142084">18</cx:pt>
          <cx:pt idx="142085">73</cx:pt>
          <cx:pt idx="142086">138</cx:pt>
          <cx:pt idx="142087">128</cx:pt>
          <cx:pt idx="142088">185</cx:pt>
          <cx:pt idx="142089">171</cx:pt>
          <cx:pt idx="142090">165</cx:pt>
          <cx:pt idx="142091">141</cx:pt>
          <cx:pt idx="142092">148</cx:pt>
          <cx:pt idx="142093">142</cx:pt>
          <cx:pt idx="142094">161</cx:pt>
          <cx:pt idx="142095">166</cx:pt>
          <cx:pt idx="142096">173</cx:pt>
          <cx:pt idx="142097">176</cx:pt>
          <cx:pt idx="142098">159</cx:pt>
          <cx:pt idx="142099">151</cx:pt>
          <cx:pt idx="142100">138</cx:pt>
          <cx:pt idx="142101">95</cx:pt>
          <cx:pt idx="142102">33</cx:pt>
          <cx:pt idx="142103">18</cx:pt>
          <cx:pt idx="142104">8</cx:pt>
          <cx:pt idx="142105">9</cx:pt>
          <cx:pt idx="142106">9</cx:pt>
          <cx:pt idx="142107">9</cx:pt>
          <cx:pt idx="142108">7</cx:pt>
          <cx:pt idx="142109">65</cx:pt>
          <cx:pt idx="142110">111</cx:pt>
          <cx:pt idx="142111">80</cx:pt>
          <cx:pt idx="142112">125</cx:pt>
          <cx:pt idx="142113">130</cx:pt>
          <cx:pt idx="142114">126</cx:pt>
          <cx:pt idx="142115">108</cx:pt>
          <cx:pt idx="142116">124</cx:pt>
          <cx:pt idx="142117">100</cx:pt>
          <cx:pt idx="142118">104</cx:pt>
          <cx:pt idx="142119">89</cx:pt>
          <cx:pt idx="142120">96</cx:pt>
          <cx:pt idx="142121">78</cx:pt>
          <cx:pt idx="142122">65</cx:pt>
          <cx:pt idx="142123">55</cx:pt>
          <cx:pt idx="142124">69</cx:pt>
          <cx:pt idx="142125">45</cx:pt>
          <cx:pt idx="142126">15</cx:pt>
          <cx:pt idx="142127">11</cx:pt>
          <cx:pt idx="142128">4</cx:pt>
          <cx:pt idx="142129">3</cx:pt>
          <cx:pt idx="142130">6</cx:pt>
          <cx:pt idx="142131">3</cx:pt>
          <cx:pt idx="142132">6</cx:pt>
          <cx:pt idx="142133">36</cx:pt>
          <cx:pt idx="142134">61</cx:pt>
          <cx:pt idx="142135">70</cx:pt>
          <cx:pt idx="142136">91</cx:pt>
          <cx:pt idx="142137">103</cx:pt>
          <cx:pt idx="142138">111</cx:pt>
          <cx:pt idx="142139">105</cx:pt>
          <cx:pt idx="142140">115</cx:pt>
          <cx:pt idx="142141">99</cx:pt>
          <cx:pt idx="142142">114</cx:pt>
          <cx:pt idx="142143">103</cx:pt>
          <cx:pt idx="142144">130</cx:pt>
          <cx:pt idx="142145">136</cx:pt>
          <cx:pt idx="142146">130</cx:pt>
          <cx:pt idx="142147">124</cx:pt>
          <cx:pt idx="142148">121</cx:pt>
          <cx:pt idx="142149">88</cx:pt>
          <cx:pt idx="142150">36</cx:pt>
          <cx:pt idx="142151">18</cx:pt>
          <cx:pt idx="142152">14</cx:pt>
          <cx:pt idx="142153">12</cx:pt>
          <cx:pt idx="142154">9</cx:pt>
          <cx:pt idx="142155">4</cx:pt>
          <cx:pt idx="142156">8</cx:pt>
          <cx:pt idx="142157">64</cx:pt>
          <cx:pt idx="142158">129</cx:pt>
          <cx:pt idx="142159">129</cx:pt>
          <cx:pt idx="142160">188</cx:pt>
          <cx:pt idx="142161">159</cx:pt>
          <cx:pt idx="142162">144</cx:pt>
          <cx:pt idx="142163">134</cx:pt>
          <cx:pt idx="142164">124</cx:pt>
          <cx:pt idx="142165">109</cx:pt>
          <cx:pt idx="142166">118</cx:pt>
          <cx:pt idx="142167">116</cx:pt>
          <cx:pt idx="142168">144</cx:pt>
          <cx:pt idx="142169">145</cx:pt>
          <cx:pt idx="142170">135</cx:pt>
          <cx:pt idx="142171">130</cx:pt>
          <cx:pt idx="142172">118</cx:pt>
          <cx:pt idx="142173">85</cx:pt>
          <cx:pt idx="142174">40</cx:pt>
          <cx:pt idx="142175">18</cx:pt>
          <cx:pt idx="142176">14</cx:pt>
          <cx:pt idx="142177">11</cx:pt>
          <cx:pt idx="142178">6</cx:pt>
          <cx:pt idx="142179">13</cx:pt>
          <cx:pt idx="142180">20</cx:pt>
          <cx:pt idx="142181">76</cx:pt>
          <cx:pt idx="142182">139</cx:pt>
          <cx:pt idx="142183">164</cx:pt>
          <cx:pt idx="142184">168</cx:pt>
          <cx:pt idx="142185">151</cx:pt>
          <cx:pt idx="142186">131</cx:pt>
          <cx:pt idx="142187">119</cx:pt>
          <cx:pt idx="142188">137</cx:pt>
          <cx:pt idx="142189">112</cx:pt>
          <cx:pt idx="142190">119</cx:pt>
          <cx:pt idx="142191">121</cx:pt>
          <cx:pt idx="142192">136</cx:pt>
          <cx:pt idx="142193">143</cx:pt>
          <cx:pt idx="142194">142</cx:pt>
          <cx:pt idx="142195">117</cx:pt>
          <cx:pt idx="142196">115</cx:pt>
          <cx:pt idx="142197">78</cx:pt>
          <cx:pt idx="142198">25</cx:pt>
          <cx:pt idx="142199">14</cx:pt>
          <cx:pt idx="142200">14</cx:pt>
          <cx:pt idx="142201">4</cx:pt>
          <cx:pt idx="142202">10</cx:pt>
          <cx:pt idx="142203">13</cx:pt>
          <cx:pt idx="142204">16</cx:pt>
          <cx:pt idx="142205">73</cx:pt>
          <cx:pt idx="142206">122</cx:pt>
          <cx:pt idx="142207">142</cx:pt>
          <cx:pt idx="142208">159</cx:pt>
          <cx:pt idx="142209">150</cx:pt>
          <cx:pt idx="142210">143</cx:pt>
          <cx:pt idx="142211">116</cx:pt>
          <cx:pt idx="142212">143</cx:pt>
          <cx:pt idx="142213">124</cx:pt>
          <cx:pt idx="142214">125</cx:pt>
          <cx:pt idx="142215">137</cx:pt>
          <cx:pt idx="142216">161</cx:pt>
          <cx:pt idx="142217">153</cx:pt>
          <cx:pt idx="142218">146</cx:pt>
          <cx:pt idx="142219">149</cx:pt>
          <cx:pt idx="142220">145</cx:pt>
          <cx:pt idx="142221">89</cx:pt>
          <cx:pt idx="142222">24</cx:pt>
          <cx:pt idx="142223">24</cx:pt>
          <cx:pt idx="142224">14</cx:pt>
          <cx:pt idx="142225">7</cx:pt>
          <cx:pt idx="142226">9</cx:pt>
          <cx:pt idx="142227">17</cx:pt>
          <cx:pt idx="142228">17</cx:pt>
          <cx:pt idx="142229">68</cx:pt>
          <cx:pt idx="142230">111</cx:pt>
          <cx:pt idx="142231">126</cx:pt>
          <cx:pt idx="142232">170</cx:pt>
          <cx:pt idx="142233">159</cx:pt>
          <cx:pt idx="142234">152</cx:pt>
          <cx:pt idx="142235">146</cx:pt>
          <cx:pt idx="142236">157</cx:pt>
          <cx:pt idx="142237">135</cx:pt>
          <cx:pt idx="142238">154</cx:pt>
          <cx:pt idx="142239">160</cx:pt>
          <cx:pt idx="142240">169</cx:pt>
          <cx:pt idx="142241">159</cx:pt>
          <cx:pt idx="142242">153</cx:pt>
          <cx:pt idx="142243">128</cx:pt>
          <cx:pt idx="142244">117</cx:pt>
          <cx:pt idx="142245">102</cx:pt>
          <cx:pt idx="142246">24</cx:pt>
          <cx:pt idx="142247">16</cx:pt>
          <cx:pt idx="142248">13</cx:pt>
          <cx:pt idx="142249">4</cx:pt>
          <cx:pt idx="142250">5</cx:pt>
          <cx:pt idx="142251">9</cx:pt>
          <cx:pt idx="142252">13</cx:pt>
          <cx:pt idx="142253">61</cx:pt>
          <cx:pt idx="142254">118</cx:pt>
          <cx:pt idx="142255">105</cx:pt>
          <cx:pt idx="142256">131</cx:pt>
          <cx:pt idx="142257">125</cx:pt>
          <cx:pt idx="142258">131</cx:pt>
          <cx:pt idx="142259">102</cx:pt>
          <cx:pt idx="142260">112</cx:pt>
          <cx:pt idx="142261">96</cx:pt>
          <cx:pt idx="142262">110</cx:pt>
          <cx:pt idx="142263">107</cx:pt>
          <cx:pt idx="142264">113</cx:pt>
          <cx:pt idx="142265">121</cx:pt>
          <cx:pt idx="142266">91</cx:pt>
          <cx:pt idx="142267">86</cx:pt>
          <cx:pt idx="142268">90</cx:pt>
          <cx:pt idx="142269">75</cx:pt>
          <cx:pt idx="142270">18</cx:pt>
          <cx:pt idx="142271">4</cx:pt>
          <cx:pt idx="142272">8</cx:pt>
          <cx:pt idx="142273">5</cx:pt>
          <cx:pt idx="142274">7</cx:pt>
          <cx:pt idx="142275">4</cx:pt>
          <cx:pt idx="142276">7</cx:pt>
          <cx:pt idx="142277">58</cx:pt>
          <cx:pt idx="142278">97</cx:pt>
          <cx:pt idx="142279">82</cx:pt>
          <cx:pt idx="142280">119</cx:pt>
          <cx:pt idx="142281">120</cx:pt>
          <cx:pt idx="142282">123</cx:pt>
          <cx:pt idx="142283">102</cx:pt>
          <cx:pt idx="142284">102</cx:pt>
          <cx:pt idx="142285">85</cx:pt>
          <cx:pt idx="142286">74</cx:pt>
          <cx:pt idx="142287">78</cx:pt>
          <cx:pt idx="142288">80</cx:pt>
          <cx:pt idx="142289">70</cx:pt>
          <cx:pt idx="142290">56</cx:pt>
          <cx:pt idx="142291">54</cx:pt>
          <cx:pt idx="142292">49</cx:pt>
          <cx:pt idx="142293">34</cx:pt>
          <cx:pt idx="142294">13</cx:pt>
          <cx:pt idx="142295">7</cx:pt>
          <cx:pt idx="142296">5</cx:pt>
          <cx:pt idx="142297">4</cx:pt>
          <cx:pt idx="142298">3</cx:pt>
          <cx:pt idx="142299">4</cx:pt>
          <cx:pt idx="142300">45</cx:pt>
          <cx:pt idx="142301">53</cx:pt>
          <cx:pt idx="142302">65</cx:pt>
          <cx:pt idx="142303">86</cx:pt>
          <cx:pt idx="142304">95</cx:pt>
          <cx:pt idx="142305">100</cx:pt>
          <cx:pt idx="142306">80</cx:pt>
          <cx:pt idx="142307">111</cx:pt>
          <cx:pt idx="142308">92</cx:pt>
          <cx:pt idx="142309">101</cx:pt>
          <cx:pt idx="142310">94</cx:pt>
          <cx:pt idx="142311">120</cx:pt>
          <cx:pt idx="142312">107</cx:pt>
          <cx:pt idx="142313">103</cx:pt>
          <cx:pt idx="142314">102</cx:pt>
          <cx:pt idx="142315">112</cx:pt>
          <cx:pt idx="142316">86</cx:pt>
          <cx:pt idx="142317">19</cx:pt>
          <cx:pt idx="142318">10</cx:pt>
          <cx:pt idx="142319">10</cx:pt>
          <cx:pt idx="142320">5</cx:pt>
          <cx:pt idx="142321">1</cx:pt>
          <cx:pt idx="142322">2</cx:pt>
          <cx:pt idx="142323">6</cx:pt>
          <cx:pt idx="142324">51</cx:pt>
          <cx:pt idx="142325">76</cx:pt>
          <cx:pt idx="142326">77</cx:pt>
          <cx:pt idx="142327">108</cx:pt>
          <cx:pt idx="142328">123</cx:pt>
          <cx:pt idx="142329">130</cx:pt>
          <cx:pt idx="142330">100</cx:pt>
          <cx:pt idx="142331">115</cx:pt>
          <cx:pt idx="142332">83</cx:pt>
          <cx:pt idx="142333">111</cx:pt>
          <cx:pt idx="142334">125</cx:pt>
          <cx:pt idx="142335">131</cx:pt>
          <cx:pt idx="142336">135</cx:pt>
          <cx:pt idx="142337">139</cx:pt>
          <cx:pt idx="142338">127</cx:pt>
          <cx:pt idx="142339">127</cx:pt>
          <cx:pt idx="142340">99</cx:pt>
          <cx:pt idx="142341">26</cx:pt>
          <cx:pt idx="142342">9</cx:pt>
          <cx:pt idx="142343">3</cx:pt>
          <cx:pt idx="142344">4</cx:pt>
          <cx:pt idx="142345">9</cx:pt>
          <cx:pt idx="142346">12</cx:pt>
          <cx:pt idx="142347">12</cx:pt>
          <cx:pt idx="142348">78</cx:pt>
          <cx:pt idx="142349">148</cx:pt>
          <cx:pt idx="142350">154</cx:pt>
          <cx:pt idx="142351">173</cx:pt>
          <cx:pt idx="142352">155</cx:pt>
          <cx:pt idx="142353">136</cx:pt>
          <cx:pt idx="142354">97</cx:pt>
          <cx:pt idx="142355">126</cx:pt>
          <cx:pt idx="142356">106</cx:pt>
          <cx:pt idx="142357">137</cx:pt>
          <cx:pt idx="142358">126</cx:pt>
          <cx:pt idx="142359">147</cx:pt>
          <cx:pt idx="142360">136</cx:pt>
          <cx:pt idx="142361">146</cx:pt>
          <cx:pt idx="142362">131</cx:pt>
          <cx:pt idx="142363">134</cx:pt>
          <cx:pt idx="142364">107</cx:pt>
          <cx:pt idx="142365">32</cx:pt>
          <cx:pt idx="142366">20</cx:pt>
          <cx:pt idx="142367">9</cx:pt>
          <cx:pt idx="142368">5</cx:pt>
          <cx:pt idx="142369">9</cx:pt>
          <cx:pt idx="142370">11</cx:pt>
          <cx:pt idx="142371">14</cx:pt>
          <cx:pt idx="142372">88</cx:pt>
          <cx:pt idx="142373">127</cx:pt>
          <cx:pt idx="142374">144</cx:pt>
          <cx:pt idx="142375">174</cx:pt>
          <cx:pt idx="142376">166</cx:pt>
          <cx:pt idx="142377">148</cx:pt>
          <cx:pt idx="142378">123</cx:pt>
          <cx:pt idx="142379">126</cx:pt>
          <cx:pt idx="142380">106</cx:pt>
          <cx:pt idx="142381">135</cx:pt>
          <cx:pt idx="142382">143</cx:pt>
          <cx:pt idx="142383">156</cx:pt>
          <cx:pt idx="142384">158</cx:pt>
          <cx:pt idx="142385">153</cx:pt>
          <cx:pt idx="142386">128</cx:pt>
          <cx:pt idx="142387">140</cx:pt>
          <cx:pt idx="142388">99</cx:pt>
          <cx:pt idx="142389">34</cx:pt>
          <cx:pt idx="142390">25</cx:pt>
          <cx:pt idx="142391">11</cx:pt>
          <cx:pt idx="142392">6</cx:pt>
          <cx:pt idx="142393">13</cx:pt>
          <cx:pt idx="142394">15</cx:pt>
          <cx:pt idx="142395">18</cx:pt>
          <cx:pt idx="142396">79</cx:pt>
          <cx:pt idx="142397">130</cx:pt>
          <cx:pt idx="142398">134</cx:pt>
          <cx:pt idx="142399">174</cx:pt>
          <cx:pt idx="142400">171</cx:pt>
          <cx:pt idx="142401">162</cx:pt>
          <cx:pt idx="142402">123</cx:pt>
          <cx:pt idx="142403">134</cx:pt>
          <cx:pt idx="142404">131</cx:pt>
          <cx:pt idx="142405">147</cx:pt>
          <cx:pt idx="142406">155</cx:pt>
          <cx:pt idx="142407">155</cx:pt>
          <cx:pt idx="142408">157</cx:pt>
          <cx:pt idx="142409">167</cx:pt>
          <cx:pt idx="142410">139</cx:pt>
          <cx:pt idx="142411">135</cx:pt>
          <cx:pt idx="142412">94</cx:pt>
          <cx:pt idx="142413">41</cx:pt>
          <cx:pt idx="142414">17</cx:pt>
          <cx:pt idx="142415">11</cx:pt>
          <cx:pt idx="142416">7</cx:pt>
          <cx:pt idx="142417">8</cx:pt>
          <cx:pt idx="142418">17</cx:pt>
          <cx:pt idx="142419">21</cx:pt>
          <cx:pt idx="142420">82</cx:pt>
          <cx:pt idx="142421">119</cx:pt>
          <cx:pt idx="142422">126</cx:pt>
          <cx:pt idx="142423">167</cx:pt>
          <cx:pt idx="142424">163</cx:pt>
          <cx:pt idx="142425">150</cx:pt>
          <cx:pt idx="142426">124</cx:pt>
          <cx:pt idx="142427">139</cx:pt>
          <cx:pt idx="142428">129</cx:pt>
          <cx:pt idx="142429">140</cx:pt>
          <cx:pt idx="142430">142</cx:pt>
          <cx:pt idx="142431">171</cx:pt>
          <cx:pt idx="142432">153</cx:pt>
          <cx:pt idx="142433">159</cx:pt>
          <cx:pt idx="142434">134</cx:pt>
          <cx:pt idx="142435">138</cx:pt>
          <cx:pt idx="142436">97</cx:pt>
          <cx:pt idx="142437">35</cx:pt>
          <cx:pt idx="142438">20</cx:pt>
          <cx:pt idx="142439">6</cx:pt>
          <cx:pt idx="142440">6</cx:pt>
          <cx:pt idx="142441">5</cx:pt>
          <cx:pt idx="142442">5</cx:pt>
          <cx:pt idx="142443">5</cx:pt>
          <cx:pt idx="142444">72</cx:pt>
          <cx:pt idx="142445">114</cx:pt>
          <cx:pt idx="142446">89</cx:pt>
          <cx:pt idx="142447">118</cx:pt>
          <cx:pt idx="142448">123</cx:pt>
          <cx:pt idx="142449">140</cx:pt>
          <cx:pt idx="142450">120</cx:pt>
          <cx:pt idx="142451">127</cx:pt>
          <cx:pt idx="142452">90</cx:pt>
          <cx:pt idx="142453">104</cx:pt>
          <cx:pt idx="142454">99</cx:pt>
          <cx:pt idx="142455">91</cx:pt>
          <cx:pt idx="142456">81</cx:pt>
          <cx:pt idx="142457">79</cx:pt>
          <cx:pt idx="142458">54</cx:pt>
          <cx:pt idx="142459">54</cx:pt>
          <cx:pt idx="142460">55</cx:pt>
          <cx:pt idx="142461">18</cx:pt>
          <cx:pt idx="142462">12</cx:pt>
          <cx:pt idx="142463">6</cx:pt>
          <cx:pt idx="142464">5</cx:pt>
          <cx:pt idx="142465">5</cx:pt>
          <cx:pt idx="142466">3</cx:pt>
          <cx:pt idx="142467">9</cx:pt>
          <cx:pt idx="142468">57</cx:pt>
          <cx:pt idx="142469">61</cx:pt>
          <cx:pt idx="142470">74</cx:pt>
          <cx:pt idx="142471">95</cx:pt>
          <cx:pt idx="142472">102</cx:pt>
          <cx:pt idx="142473">126</cx:pt>
          <cx:pt idx="142474">100</cx:pt>
          <cx:pt idx="142475">127</cx:pt>
          <cx:pt idx="142476">95</cx:pt>
          <cx:pt idx="142477">123</cx:pt>
          <cx:pt idx="142478">130</cx:pt>
          <cx:pt idx="142479">146</cx:pt>
          <cx:pt idx="142480">147</cx:pt>
          <cx:pt idx="142481">153</cx:pt>
          <cx:pt idx="142482">138</cx:pt>
          <cx:pt idx="142483">131</cx:pt>
          <cx:pt idx="142484">93</cx:pt>
          <cx:pt idx="142485">19</cx:pt>
          <cx:pt idx="142486">15</cx:pt>
          <cx:pt idx="142487">9</cx:pt>
          <cx:pt idx="142488">8</cx:pt>
          <cx:pt idx="142489">7</cx:pt>
          <cx:pt idx="142490">5</cx:pt>
          <cx:pt idx="142491">1</cx:pt>
          <cx:pt idx="142492">87</cx:pt>
          <cx:pt idx="142493">147</cx:pt>
          <cx:pt idx="142494">176</cx:pt>
          <cx:pt idx="142495">195</cx:pt>
          <cx:pt idx="142496">187</cx:pt>
          <cx:pt idx="142497">166</cx:pt>
          <cx:pt idx="142498">119</cx:pt>
          <cx:pt idx="142499">135</cx:pt>
          <cx:pt idx="142500">137</cx:pt>
          <cx:pt idx="142501">169</cx:pt>
          <cx:pt idx="142502">167</cx:pt>
          <cx:pt idx="142503">170</cx:pt>
          <cx:pt idx="142504">156</cx:pt>
          <cx:pt idx="142505">149</cx:pt>
          <cx:pt idx="142506">156</cx:pt>
          <cx:pt idx="142507">157</cx:pt>
          <cx:pt idx="142508">108</cx:pt>
          <cx:pt idx="142509">28</cx:pt>
          <cx:pt idx="142510">16</cx:pt>
          <cx:pt idx="142511">12</cx:pt>
          <cx:pt idx="142512">1</cx:pt>
          <cx:pt idx="142513">8</cx:pt>
          <cx:pt idx="142514">11</cx:pt>
          <cx:pt idx="142515">15</cx:pt>
          <cx:pt idx="142516">98</cx:pt>
          <cx:pt idx="142517">148</cx:pt>
          <cx:pt idx="142518">167</cx:pt>
          <cx:pt idx="142519">206</cx:pt>
          <cx:pt idx="142520">184</cx:pt>
          <cx:pt idx="142521">170</cx:pt>
          <cx:pt idx="142522">118</cx:pt>
          <cx:pt idx="142523">146</cx:pt>
          <cx:pt idx="142524">145</cx:pt>
          <cx:pt idx="142525">158</cx:pt>
          <cx:pt idx="142526">149</cx:pt>
          <cx:pt idx="142527">172</cx:pt>
          <cx:pt idx="142528">167</cx:pt>
          <cx:pt idx="142529">165</cx:pt>
          <cx:pt idx="142530">144</cx:pt>
          <cx:pt idx="142531">136</cx:pt>
          <cx:pt idx="142532">95</cx:pt>
          <cx:pt idx="142533">24</cx:pt>
          <cx:pt idx="142534">22</cx:pt>
          <cx:pt idx="142535">7</cx:pt>
          <cx:pt idx="142536">2</cx:pt>
          <cx:pt idx="142537">9</cx:pt>
          <cx:pt idx="142538">10</cx:pt>
          <cx:pt idx="142539">22</cx:pt>
          <cx:pt idx="142540">91</cx:pt>
          <cx:pt idx="142541">135</cx:pt>
          <cx:pt idx="142542">169</cx:pt>
          <cx:pt idx="142543">199</cx:pt>
          <cx:pt idx="142544">202</cx:pt>
          <cx:pt idx="142545">162</cx:pt>
          <cx:pt idx="142546">139</cx:pt>
          <cx:pt idx="142547">144</cx:pt>
          <cx:pt idx="142548">131</cx:pt>
          <cx:pt idx="142549">168</cx:pt>
          <cx:pt idx="142550">154</cx:pt>
          <cx:pt idx="142551">186</cx:pt>
          <cx:pt idx="142552">164</cx:pt>
          <cx:pt idx="142553">159</cx:pt>
          <cx:pt idx="142554">158</cx:pt>
          <cx:pt idx="142555">154</cx:pt>
          <cx:pt idx="142556">104</cx:pt>
          <cx:pt idx="142557">37</cx:pt>
          <cx:pt idx="142558">23</cx:pt>
          <cx:pt idx="142559">8</cx:pt>
          <cx:pt idx="142560">7</cx:pt>
          <cx:pt idx="142561">12</cx:pt>
          <cx:pt idx="142562">17</cx:pt>
          <cx:pt idx="142563">16</cx:pt>
          <cx:pt idx="142564">90</cx:pt>
          <cx:pt idx="142565">152</cx:pt>
          <cx:pt idx="142566">162</cx:pt>
          <cx:pt idx="142567">188</cx:pt>
          <cx:pt idx="142568">174</cx:pt>
          <cx:pt idx="142569">161</cx:pt>
          <cx:pt idx="142570">128</cx:pt>
          <cx:pt idx="142571">127</cx:pt>
          <cx:pt idx="142572">122</cx:pt>
          <cx:pt idx="142573">158</cx:pt>
          <cx:pt idx="142574">159</cx:pt>
          <cx:pt idx="142575">174</cx:pt>
          <cx:pt idx="142576">166</cx:pt>
          <cx:pt idx="142577">176</cx:pt>
          <cx:pt idx="142578">152</cx:pt>
          <cx:pt idx="142579">162</cx:pt>
          <cx:pt idx="142580">114</cx:pt>
          <cx:pt idx="142581">27</cx:pt>
          <cx:pt idx="142582">20</cx:pt>
          <cx:pt idx="142583">8</cx:pt>
          <cx:pt idx="142584">4</cx:pt>
          <cx:pt idx="142585">8</cx:pt>
          <cx:pt idx="142586">14</cx:pt>
          <cx:pt idx="142587">19</cx:pt>
          <cx:pt idx="142588">87</cx:pt>
          <cx:pt idx="142589">149</cx:pt>
          <cx:pt idx="142590">163</cx:pt>
          <cx:pt idx="142591">189</cx:pt>
          <cx:pt idx="142592">179</cx:pt>
          <cx:pt idx="142593">164</cx:pt>
          <cx:pt idx="142594">140</cx:pt>
          <cx:pt idx="142595">149</cx:pt>
          <cx:pt idx="142596">125</cx:pt>
          <cx:pt idx="142597">164</cx:pt>
          <cx:pt idx="142598">144</cx:pt>
          <cx:pt idx="142599">188</cx:pt>
          <cx:pt idx="142600">171</cx:pt>
          <cx:pt idx="142601">164</cx:pt>
          <cx:pt idx="142602">152</cx:pt>
          <cx:pt idx="142603">153</cx:pt>
          <cx:pt idx="142604">97</cx:pt>
          <cx:pt idx="142605">34</cx:pt>
          <cx:pt idx="142606">18</cx:pt>
          <cx:pt idx="142607">6</cx:pt>
          <cx:pt idx="142608">3</cx:pt>
          <cx:pt idx="142609">4</cx:pt>
          <cx:pt idx="142610">3</cx:pt>
          <cx:pt idx="142611">9</cx:pt>
          <cx:pt idx="142612">67</cx:pt>
          <cx:pt idx="142613">120</cx:pt>
          <cx:pt idx="142614">109</cx:pt>
          <cx:pt idx="142615">114</cx:pt>
          <cx:pt idx="142616">131</cx:pt>
          <cx:pt idx="142617">143</cx:pt>
          <cx:pt idx="142618">119</cx:pt>
          <cx:pt idx="142619">119</cx:pt>
          <cx:pt idx="142620">76</cx:pt>
          <cx:pt idx="142621">93</cx:pt>
          <cx:pt idx="142622">103</cx:pt>
          <cx:pt idx="142623">97</cx:pt>
          <cx:pt idx="142624">78</cx:pt>
          <cx:pt idx="142625">81</cx:pt>
          <cx:pt idx="142626">60</cx:pt>
          <cx:pt idx="142627">66</cx:pt>
          <cx:pt idx="142628">60</cx:pt>
          <cx:pt idx="142629">15</cx:pt>
          <cx:pt idx="142630">9</cx:pt>
          <cx:pt idx="142631">4</cx:pt>
          <cx:pt idx="142632">2</cx:pt>
          <cx:pt idx="142633">4</cx:pt>
          <cx:pt idx="142634">3</cx:pt>
          <cx:pt idx="142635">3</cx:pt>
          <cx:pt idx="142636">59</cx:pt>
          <cx:pt idx="142637">65</cx:pt>
          <cx:pt idx="142638">66</cx:pt>
          <cx:pt idx="142639">95</cx:pt>
          <cx:pt idx="142640">105</cx:pt>
          <cx:pt idx="142641">115</cx:pt>
          <cx:pt idx="142642">108</cx:pt>
          <cx:pt idx="142643">129</cx:pt>
          <cx:pt idx="142644">111</cx:pt>
          <cx:pt idx="142645">123</cx:pt>
          <cx:pt idx="142646">124</cx:pt>
          <cx:pt idx="142647">168</cx:pt>
          <cx:pt idx="142648">141</cx:pt>
          <cx:pt idx="142649">142</cx:pt>
          <cx:pt idx="142650">120</cx:pt>
          <cx:pt idx="142651">133</cx:pt>
          <cx:pt idx="142652">98</cx:pt>
          <cx:pt idx="142653">33</cx:pt>
          <cx:pt idx="142654">14</cx:pt>
          <cx:pt idx="142655">8</cx:pt>
          <cx:pt idx="142656">6</cx:pt>
          <cx:pt idx="142657">6</cx:pt>
          <cx:pt idx="142658">3</cx:pt>
          <cx:pt idx="142659">4</cx:pt>
          <cx:pt idx="142660">72</cx:pt>
          <cx:pt idx="142661">156</cx:pt>
          <cx:pt idx="142662">165</cx:pt>
          <cx:pt idx="142663">190</cx:pt>
          <cx:pt idx="142664">166</cx:pt>
          <cx:pt idx="142665">166</cx:pt>
          <cx:pt idx="142666">125</cx:pt>
          <cx:pt idx="142667">131</cx:pt>
          <cx:pt idx="142668">117</cx:pt>
          <cx:pt idx="142669">148</cx:pt>
          <cx:pt idx="142670">169</cx:pt>
          <cx:pt idx="142671">173</cx:pt>
          <cx:pt idx="142672">145</cx:pt>
          <cx:pt idx="142673">151</cx:pt>
          <cx:pt idx="142674">153</cx:pt>
          <cx:pt idx="142675">155</cx:pt>
          <cx:pt idx="142676">99</cx:pt>
          <cx:pt idx="142677">28</cx:pt>
          <cx:pt idx="142678">14</cx:pt>
          <cx:pt idx="142679">10</cx:pt>
          <cx:pt idx="142680">5</cx:pt>
          <cx:pt idx="142681">10</cx:pt>
          <cx:pt idx="142682">14</cx:pt>
          <cx:pt idx="142683">13</cx:pt>
          <cx:pt idx="142684">89</cx:pt>
          <cx:pt idx="142685">159</cx:pt>
          <cx:pt idx="142686">190</cx:pt>
          <cx:pt idx="142687">209</cx:pt>
          <cx:pt idx="142688">179</cx:pt>
          <cx:pt idx="142689">160</cx:pt>
          <cx:pt idx="142690">135</cx:pt>
          <cx:pt idx="142691">141</cx:pt>
          <cx:pt idx="142692">116</cx:pt>
          <cx:pt idx="142693">174</cx:pt>
          <cx:pt idx="142694">168</cx:pt>
          <cx:pt idx="142695">178</cx:pt>
          <cx:pt idx="142696">151</cx:pt>
          <cx:pt idx="142697">145</cx:pt>
          <cx:pt idx="142698">142</cx:pt>
          <cx:pt idx="142699">147</cx:pt>
          <cx:pt idx="142700">99</cx:pt>
          <cx:pt idx="142701">25</cx:pt>
          <cx:pt idx="142702">22</cx:pt>
          <cx:pt idx="142703">13</cx:pt>
          <cx:pt idx="142704">5</cx:pt>
          <cx:pt idx="142705">11</cx:pt>
          <cx:pt idx="142706">16</cx:pt>
          <cx:pt idx="142707">16</cx:pt>
          <cx:pt idx="142708">96</cx:pt>
          <cx:pt idx="142709">145</cx:pt>
          <cx:pt idx="142710">161</cx:pt>
          <cx:pt idx="142711">182</cx:pt>
          <cx:pt idx="142712">176</cx:pt>
          <cx:pt idx="142713">168</cx:pt>
          <cx:pt idx="142714">140</cx:pt>
          <cx:pt idx="142715">161</cx:pt>
          <cx:pt idx="142716">137</cx:pt>
          <cx:pt idx="142717">182</cx:pt>
          <cx:pt idx="142718">180</cx:pt>
          <cx:pt idx="142719">186</cx:pt>
          <cx:pt idx="142720">164</cx:pt>
          <cx:pt idx="142721">163</cx:pt>
          <cx:pt idx="142722">160</cx:pt>
          <cx:pt idx="142723">160</cx:pt>
          <cx:pt idx="142724">115</cx:pt>
          <cx:pt idx="142725">38</cx:pt>
          <cx:pt idx="142726">20</cx:pt>
          <cx:pt idx="142727">10</cx:pt>
          <cx:pt idx="142728">5</cx:pt>
          <cx:pt idx="142729">10</cx:pt>
          <cx:pt idx="142730">9</cx:pt>
          <cx:pt idx="142731">19</cx:pt>
          <cx:pt idx="142732">88</cx:pt>
          <cx:pt idx="142733">153</cx:pt>
          <cx:pt idx="142734">160</cx:pt>
          <cx:pt idx="142735">179</cx:pt>
          <cx:pt idx="142736">162</cx:pt>
          <cx:pt idx="142737">173</cx:pt>
          <cx:pt idx="142738">158</cx:pt>
          <cx:pt idx="142739">143</cx:pt>
          <cx:pt idx="142740">132</cx:pt>
          <cx:pt idx="142741">163</cx:pt>
          <cx:pt idx="142742">160</cx:pt>
          <cx:pt idx="142743">174</cx:pt>
          <cx:pt idx="142744">156</cx:pt>
          <cx:pt idx="142745">160</cx:pt>
          <cx:pt idx="142746">164</cx:pt>
          <cx:pt idx="142747">164</cx:pt>
          <cx:pt idx="142748">107</cx:pt>
          <cx:pt idx="142749">32</cx:pt>
          <cx:pt idx="142750">21</cx:pt>
          <cx:pt idx="142751">9</cx:pt>
          <cx:pt idx="142752">4</cx:pt>
          <cx:pt idx="142753">15</cx:pt>
          <cx:pt idx="142754">13</cx:pt>
          <cx:pt idx="142755">20</cx:pt>
          <cx:pt idx="142756">87</cx:pt>
          <cx:pt idx="142757">165</cx:pt>
          <cx:pt idx="142758">158</cx:pt>
          <cx:pt idx="142759">200</cx:pt>
          <cx:pt idx="142760">189</cx:pt>
          <cx:pt idx="142761">162</cx:pt>
          <cx:pt idx="142762">142</cx:pt>
          <cx:pt idx="142763">162</cx:pt>
          <cx:pt idx="142764">124</cx:pt>
          <cx:pt idx="142765">156</cx:pt>
          <cx:pt idx="142766">197</cx:pt>
          <cx:pt idx="142767">185</cx:pt>
          <cx:pt idx="142768">171</cx:pt>
          <cx:pt idx="142769">161</cx:pt>
          <cx:pt idx="142770">161</cx:pt>
          <cx:pt idx="142771">151</cx:pt>
          <cx:pt idx="142772">118</cx:pt>
          <cx:pt idx="142773">36</cx:pt>
          <cx:pt idx="142774">12</cx:pt>
          <cx:pt idx="142775">6</cx:pt>
          <cx:pt idx="142776">10</cx:pt>
          <cx:pt idx="142777">3</cx:pt>
          <cx:pt idx="142778">2</cx:pt>
          <cx:pt idx="142779">6</cx:pt>
          <cx:pt idx="142780">65</cx:pt>
          <cx:pt idx="142781">113</cx:pt>
          <cx:pt idx="142782">100</cx:pt>
          <cx:pt idx="142783">126</cx:pt>
          <cx:pt idx="142784">133</cx:pt>
          <cx:pt idx="142785">131</cx:pt>
          <cx:pt idx="142786">115</cx:pt>
          <cx:pt idx="142787">127</cx:pt>
          <cx:pt idx="142788">94</cx:pt>
          <cx:pt idx="142789">108</cx:pt>
          <cx:pt idx="142790">90</cx:pt>
          <cx:pt idx="142791">93</cx:pt>
          <cx:pt idx="142792">88</cx:pt>
          <cx:pt idx="142793">81</cx:pt>
          <cx:pt idx="142794">56</cx:pt>
          <cx:pt idx="142795">61</cx:pt>
          <cx:pt idx="142796">55</cx:pt>
          <cx:pt idx="142797">18</cx:pt>
          <cx:pt idx="142798">9</cx:pt>
          <cx:pt idx="142799">8</cx:pt>
          <cx:pt idx="142800">4</cx:pt>
          <cx:pt idx="142801">4</cx:pt>
          <cx:pt idx="142802">3</cx:pt>
          <cx:pt idx="142803">7</cx:pt>
          <cx:pt idx="142804">51</cx:pt>
          <cx:pt idx="142805">68</cx:pt>
          <cx:pt idx="142806">70</cx:pt>
          <cx:pt idx="142807">97</cx:pt>
          <cx:pt idx="142808">108</cx:pt>
          <cx:pt idx="142809">111</cx:pt>
          <cx:pt idx="142810">103</cx:pt>
          <cx:pt idx="142811">137</cx:pt>
          <cx:pt idx="142812">123</cx:pt>
          <cx:pt idx="142813">138</cx:pt>
          <cx:pt idx="142814">122</cx:pt>
          <cx:pt idx="142815">159</cx:pt>
          <cx:pt idx="142816">146</cx:pt>
          <cx:pt idx="142817">146</cx:pt>
          <cx:pt idx="142818">129</cx:pt>
          <cx:pt idx="142819">145</cx:pt>
          <cx:pt idx="142820">97</cx:pt>
          <cx:pt idx="142821">25</cx:pt>
          <cx:pt idx="142822">10</cx:pt>
          <cx:pt idx="142823">12</cx:pt>
          <cx:pt idx="142824">7</cx:pt>
          <cx:pt idx="142825">4</cx:pt>
          <cx:pt idx="142826">3</cx:pt>
          <cx:pt idx="142827">6</cx:pt>
          <cx:pt idx="142828">79</cx:pt>
          <cx:pt idx="142829">162</cx:pt>
          <cx:pt idx="142830">175</cx:pt>
          <cx:pt idx="142831">204</cx:pt>
          <cx:pt idx="142832">180</cx:pt>
          <cx:pt idx="142833">163</cx:pt>
          <cx:pt idx="142834">135</cx:pt>
          <cx:pt idx="142835">134</cx:pt>
          <cx:pt idx="142836">129</cx:pt>
          <cx:pt idx="142837">157</cx:pt>
          <cx:pt idx="142838">170</cx:pt>
          <cx:pt idx="142839">175</cx:pt>
          <cx:pt idx="142840">150</cx:pt>
          <cx:pt idx="142841">161</cx:pt>
          <cx:pt idx="142842">159</cx:pt>
          <cx:pt idx="142843">151</cx:pt>
          <cx:pt idx="142844">100</cx:pt>
          <cx:pt idx="142845">44</cx:pt>
          <cx:pt idx="142846">22</cx:pt>
          <cx:pt idx="142847">14</cx:pt>
          <cx:pt idx="142848">8</cx:pt>
          <cx:pt idx="142849">11</cx:pt>
          <cx:pt idx="142850">15</cx:pt>
          <cx:pt idx="142851">14</cx:pt>
          <cx:pt idx="142852">99</cx:pt>
          <cx:pt idx="142853">153</cx:pt>
          <cx:pt idx="142854">168</cx:pt>
          <cx:pt idx="142855">201</cx:pt>
          <cx:pt idx="142856">163</cx:pt>
          <cx:pt idx="142857">172</cx:pt>
          <cx:pt idx="142858">125</cx:pt>
          <cx:pt idx="142859">133</cx:pt>
          <cx:pt idx="142860">123</cx:pt>
          <cx:pt idx="142861">157</cx:pt>
          <cx:pt idx="142862">144</cx:pt>
          <cx:pt idx="142863">170</cx:pt>
          <cx:pt idx="142864">164</cx:pt>
          <cx:pt idx="142865">163</cx:pt>
          <cx:pt idx="142866">142</cx:pt>
          <cx:pt idx="142867">148</cx:pt>
          <cx:pt idx="142868">103</cx:pt>
          <cx:pt idx="142869">27</cx:pt>
          <cx:pt idx="142870">19</cx:pt>
          <cx:pt idx="142871">13</cx:pt>
          <cx:pt idx="142872">11</cx:pt>
          <cx:pt idx="142873">10</cx:pt>
          <cx:pt idx="142874">12</cx:pt>
          <cx:pt idx="142875">15</cx:pt>
          <cx:pt idx="142876">91</cx:pt>
          <cx:pt idx="142877">137</cx:pt>
          <cx:pt idx="142878">156</cx:pt>
          <cx:pt idx="142879">204</cx:pt>
          <cx:pt idx="142880">193</cx:pt>
          <cx:pt idx="142881">162</cx:pt>
          <cx:pt idx="142882">156</cx:pt>
          <cx:pt idx="142883">143</cx:pt>
          <cx:pt idx="142884">134</cx:pt>
          <cx:pt idx="142885">153</cx:pt>
          <cx:pt idx="142886">174</cx:pt>
          <cx:pt idx="142887">191</cx:pt>
          <cx:pt idx="142888">164</cx:pt>
          <cx:pt idx="142889">162</cx:pt>
          <cx:pt idx="142890">160</cx:pt>
          <cx:pt idx="142891">162</cx:pt>
          <cx:pt idx="142892">107</cx:pt>
          <cx:pt idx="142893">35</cx:pt>
          <cx:pt idx="142894">20</cx:pt>
          <cx:pt idx="142895">12</cx:pt>
          <cx:pt idx="142896">6</cx:pt>
          <cx:pt idx="142897">10</cx:pt>
          <cx:pt idx="142898">14</cx:pt>
          <cx:pt idx="142899">16</cx:pt>
          <cx:pt idx="142900">84</cx:pt>
          <cx:pt idx="142901">153</cx:pt>
          <cx:pt idx="142902">165</cx:pt>
          <cx:pt idx="142903">185</cx:pt>
          <cx:pt idx="142904">185</cx:pt>
          <cx:pt idx="142905">184</cx:pt>
          <cx:pt idx="142906">150</cx:pt>
          <cx:pt idx="142907">136</cx:pt>
          <cx:pt idx="142908">129</cx:pt>
          <cx:pt idx="142909">166</cx:pt>
          <cx:pt idx="142910">175</cx:pt>
          <cx:pt idx="142911">193</cx:pt>
          <cx:pt idx="142912">175</cx:pt>
          <cx:pt idx="142913">174</cx:pt>
          <cx:pt idx="142914">164</cx:pt>
          <cx:pt idx="142915">167</cx:pt>
          <cx:pt idx="142916">108</cx:pt>
          <cx:pt idx="142917">34</cx:pt>
          <cx:pt idx="142918">19</cx:pt>
          <cx:pt idx="142919">7</cx:pt>
          <cx:pt idx="142920">6</cx:pt>
          <cx:pt idx="142921">14</cx:pt>
          <cx:pt idx="142922">21</cx:pt>
          <cx:pt idx="142923">20</cx:pt>
          <cx:pt idx="142924">87</cx:pt>
          <cx:pt idx="142925">165</cx:pt>
          <cx:pt idx="142926">154</cx:pt>
          <cx:pt idx="142927">196</cx:pt>
          <cx:pt idx="142928">174</cx:pt>
          <cx:pt idx="142929">161</cx:pt>
          <cx:pt idx="142930">131</cx:pt>
          <cx:pt idx="142931">163</cx:pt>
          <cx:pt idx="142932">130</cx:pt>
          <cx:pt idx="142933">152</cx:pt>
          <cx:pt idx="142934">182</cx:pt>
          <cx:pt idx="142935">203</cx:pt>
          <cx:pt idx="142936">173</cx:pt>
          <cx:pt idx="142937">161</cx:pt>
          <cx:pt idx="142938">144</cx:pt>
          <cx:pt idx="142939">150</cx:pt>
          <cx:pt idx="142940">108</cx:pt>
          <cx:pt idx="142941">33</cx:pt>
          <cx:pt idx="142942">19</cx:pt>
          <cx:pt idx="142943">7</cx:pt>
          <cx:pt idx="142944">9</cx:pt>
          <cx:pt idx="142945">4</cx:pt>
          <cx:pt idx="142946">4</cx:pt>
          <cx:pt idx="142947">9</cx:pt>
          <cx:pt idx="142948">68</cx:pt>
          <cx:pt idx="142949">115</cx:pt>
          <cx:pt idx="142950">105</cx:pt>
          <cx:pt idx="142951">127</cx:pt>
          <cx:pt idx="142952">129</cx:pt>
          <cx:pt idx="142953">144</cx:pt>
          <cx:pt idx="142954">125</cx:pt>
          <cx:pt idx="142955">128</cx:pt>
          <cx:pt idx="142956">90</cx:pt>
          <cx:pt idx="142957">97</cx:pt>
          <cx:pt idx="142958">96</cx:pt>
          <cx:pt idx="142959">92</cx:pt>
          <cx:pt idx="142960">81</cx:pt>
          <cx:pt idx="142961">68</cx:pt>
          <cx:pt idx="142962">58</cx:pt>
          <cx:pt idx="142963">67</cx:pt>
          <cx:pt idx="142964">57</cx:pt>
          <cx:pt idx="142965">15</cx:pt>
          <cx:pt idx="142966">8</cx:pt>
          <cx:pt idx="142967">7</cx:pt>
          <cx:pt idx="142968">3</cx:pt>
          <cx:pt idx="142969">5</cx:pt>
          <cx:pt idx="142970">3</cx:pt>
          <cx:pt idx="142971">5</cx:pt>
          <cx:pt idx="142972">58</cx:pt>
          <cx:pt idx="142973">67</cx:pt>
          <cx:pt idx="142974">75</cx:pt>
          <cx:pt idx="142975">96</cx:pt>
          <cx:pt idx="142976">117</cx:pt>
          <cx:pt idx="142977">121</cx:pt>
          <cx:pt idx="142978">103</cx:pt>
          <cx:pt idx="142979">124</cx:pt>
          <cx:pt idx="142980">132</cx:pt>
          <cx:pt idx="142981">137</cx:pt>
          <cx:pt idx="142982">123</cx:pt>
          <cx:pt idx="142983">151</cx:pt>
          <cx:pt idx="142984">143</cx:pt>
          <cx:pt idx="142985">139</cx:pt>
          <cx:pt idx="142986">134</cx:pt>
          <cx:pt idx="142987">147</cx:pt>
          <cx:pt idx="142988">110</cx:pt>
          <cx:pt idx="142989">33</cx:pt>
          <cx:pt idx="142990">18</cx:pt>
          <cx:pt idx="142991">11</cx:pt>
          <cx:pt idx="142992">4</cx:pt>
          <cx:pt idx="142993">5</cx:pt>
          <cx:pt idx="142994">2</cx:pt>
          <cx:pt idx="142995">5</cx:pt>
          <cx:pt idx="142996">73</cx:pt>
          <cx:pt idx="142997">156</cx:pt>
          <cx:pt idx="142998">157</cx:pt>
          <cx:pt idx="142999">195</cx:pt>
          <cx:pt idx="143000">178</cx:pt>
          <cx:pt idx="143001">161</cx:pt>
          <cx:pt idx="143002">126</cx:pt>
          <cx:pt idx="143003">128</cx:pt>
          <cx:pt idx="143004">109</cx:pt>
          <cx:pt idx="143005">138</cx:pt>
          <cx:pt idx="143006">156</cx:pt>
          <cx:pt idx="143007">170</cx:pt>
          <cx:pt idx="143008">173</cx:pt>
          <cx:pt idx="143009">152</cx:pt>
          <cx:pt idx="143010">150</cx:pt>
          <cx:pt idx="143011">153</cx:pt>
          <cx:pt idx="143012">109</cx:pt>
          <cx:pt idx="143013">32</cx:pt>
          <cx:pt idx="143014">19</cx:pt>
          <cx:pt idx="143015">8</cx:pt>
          <cx:pt idx="143016">6</cx:pt>
          <cx:pt idx="143017">9</cx:pt>
          <cx:pt idx="143018">15</cx:pt>
          <cx:pt idx="143019">12</cx:pt>
          <cx:pt idx="143020">90</cx:pt>
          <cx:pt idx="143021">164</cx:pt>
          <cx:pt idx="143022">164</cx:pt>
          <cx:pt idx="143023">193</cx:pt>
          <cx:pt idx="143024">153</cx:pt>
          <cx:pt idx="143025">141</cx:pt>
          <cx:pt idx="143026">113</cx:pt>
          <cx:pt idx="143027">126</cx:pt>
          <cx:pt idx="143028">119</cx:pt>
          <cx:pt idx="143029">148</cx:pt>
          <cx:pt idx="143030">161</cx:pt>
          <cx:pt idx="143031">160</cx:pt>
          <cx:pt idx="143032">150</cx:pt>
          <cx:pt idx="143033">169</cx:pt>
          <cx:pt idx="143034">152</cx:pt>
          <cx:pt idx="143035">147</cx:pt>
          <cx:pt idx="143036">109</cx:pt>
          <cx:pt idx="143037">30</cx:pt>
          <cx:pt idx="143038">26</cx:pt>
          <cx:pt idx="143039">9</cx:pt>
          <cx:pt idx="143040">4</cx:pt>
          <cx:pt idx="143041">9</cx:pt>
          <cx:pt idx="143042">10</cx:pt>
          <cx:pt idx="143043">15</cx:pt>
          <cx:pt idx="143044">68</cx:pt>
          <cx:pt idx="143045">126</cx:pt>
          <cx:pt idx="143046">144</cx:pt>
          <cx:pt idx="143047">165</cx:pt>
          <cx:pt idx="143048">171</cx:pt>
          <cx:pt idx="143049">147</cx:pt>
          <cx:pt idx="143050">115</cx:pt>
          <cx:pt idx="143051">116</cx:pt>
          <cx:pt idx="143052">105</cx:pt>
          <cx:pt idx="143053">136</cx:pt>
          <cx:pt idx="143054">149</cx:pt>
          <cx:pt idx="143055">153</cx:pt>
          <cx:pt idx="143056">157</cx:pt>
          <cx:pt idx="143057">153</cx:pt>
          <cx:pt idx="143058">142</cx:pt>
          <cx:pt idx="143059">157</cx:pt>
          <cx:pt idx="143060">110</cx:pt>
          <cx:pt idx="143061">38</cx:pt>
          <cx:pt idx="143062">24</cx:pt>
          <cx:pt idx="143063">16</cx:pt>
          <cx:pt idx="143064">7</cx:pt>
          <cx:pt idx="143065">11</cx:pt>
          <cx:pt idx="143066">15</cx:pt>
          <cx:pt idx="143067">17</cx:pt>
          <cx:pt idx="143068">80</cx:pt>
          <cx:pt idx="143069">165</cx:pt>
          <cx:pt idx="143070">177</cx:pt>
          <cx:pt idx="143071">187</cx:pt>
          <cx:pt idx="143072">181</cx:pt>
          <cx:pt idx="143073">154</cx:pt>
          <cx:pt idx="143074">145</cx:pt>
          <cx:pt idx="143075">152</cx:pt>
          <cx:pt idx="143076">128</cx:pt>
          <cx:pt idx="143077">148</cx:pt>
          <cx:pt idx="143078">168</cx:pt>
          <cx:pt idx="143079">188</cx:pt>
          <cx:pt idx="143080">175</cx:pt>
          <cx:pt idx="143081">176</cx:pt>
          <cx:pt idx="143082">160</cx:pt>
          <cx:pt idx="143083">162</cx:pt>
          <cx:pt idx="143084">120</cx:pt>
          <cx:pt idx="143085">49</cx:pt>
          <cx:pt idx="143086">30</cx:pt>
          <cx:pt idx="143087">10</cx:pt>
          <cx:pt idx="143088">12</cx:pt>
          <cx:pt idx="143089">14</cx:pt>
          <cx:pt idx="143090">16</cx:pt>
          <cx:pt idx="143091">20</cx:pt>
          <cx:pt idx="143092">76</cx:pt>
          <cx:pt idx="143093">152</cx:pt>
          <cx:pt idx="143094">158</cx:pt>
          <cx:pt idx="143095">184</cx:pt>
          <cx:pt idx="143096">181</cx:pt>
          <cx:pt idx="143097">174</cx:pt>
          <cx:pt idx="143098">145</cx:pt>
          <cx:pt idx="143099">150</cx:pt>
          <cx:pt idx="143100">134</cx:pt>
          <cx:pt idx="143101">156</cx:pt>
          <cx:pt idx="143102">159</cx:pt>
          <cx:pt idx="143103">193</cx:pt>
          <cx:pt idx="143104">167</cx:pt>
          <cx:pt idx="143105">160</cx:pt>
          <cx:pt idx="143106">165</cx:pt>
          <cx:pt idx="143107">156</cx:pt>
          <cx:pt idx="143108">123</cx:pt>
          <cx:pt idx="143109">38</cx:pt>
          <cx:pt idx="143110">20</cx:pt>
          <cx:pt idx="143111">12</cx:pt>
          <cx:pt idx="143112">6</cx:pt>
          <cx:pt idx="143113">6</cx:pt>
          <cx:pt idx="143114">11</cx:pt>
          <cx:pt idx="143115">12</cx:pt>
          <cx:pt idx="143116">71</cx:pt>
          <cx:pt idx="143117">111</cx:pt>
          <cx:pt idx="143118">103</cx:pt>
          <cx:pt idx="143119">135</cx:pt>
          <cx:pt idx="143120">145</cx:pt>
          <cx:pt idx="143121">143</cx:pt>
          <cx:pt idx="143122">117</cx:pt>
          <cx:pt idx="143123">133</cx:pt>
          <cx:pt idx="143124">93</cx:pt>
          <cx:pt idx="143125">111</cx:pt>
          <cx:pt idx="143126">86</cx:pt>
          <cx:pt idx="143127">98</cx:pt>
          <cx:pt idx="143128">83</cx:pt>
          <cx:pt idx="143129">82</cx:pt>
          <cx:pt idx="143130">59</cx:pt>
          <cx:pt idx="143131">61</cx:pt>
          <cx:pt idx="143132">56</cx:pt>
          <cx:pt idx="143133">23</cx:pt>
          <cx:pt idx="143134">18</cx:pt>
          <cx:pt idx="143135">6</cx:pt>
          <cx:pt idx="143136">6</cx:pt>
          <cx:pt idx="143137">3</cx:pt>
          <cx:pt idx="143138">9</cx:pt>
          <cx:pt idx="143139">9</cx:pt>
          <cx:pt idx="143140">62</cx:pt>
          <cx:pt idx="143141">65</cx:pt>
          <cx:pt idx="143142">74</cx:pt>
          <cx:pt idx="143143">99</cx:pt>
          <cx:pt idx="143144">113</cx:pt>
          <cx:pt idx="143145">122</cx:pt>
          <cx:pt idx="143146">95</cx:pt>
          <cx:pt idx="143147">133</cx:pt>
          <cx:pt idx="143148">130</cx:pt>
          <cx:pt idx="143149">157</cx:pt>
          <cx:pt idx="143150">146</cx:pt>
          <cx:pt idx="143151">155</cx:pt>
          <cx:pt idx="143152">149</cx:pt>
          <cx:pt idx="143153">147</cx:pt>
          <cx:pt idx="143154">131</cx:pt>
          <cx:pt idx="143155">145</cx:pt>
          <cx:pt idx="143156">109</cx:pt>
          <cx:pt idx="143157">30</cx:pt>
          <cx:pt idx="143158">12</cx:pt>
          <cx:pt idx="143159">6</cx:pt>
          <cx:pt idx="143160">6</cx:pt>
          <cx:pt idx="143161">8</cx:pt>
          <cx:pt idx="143162">9</cx:pt>
          <cx:pt idx="143163">11</cx:pt>
          <cx:pt idx="143164">74</cx:pt>
          <cx:pt idx="143165">157</cx:pt>
          <cx:pt idx="143166">166</cx:pt>
          <cx:pt idx="143167">206</cx:pt>
          <cx:pt idx="143168">187</cx:pt>
          <cx:pt idx="143169">170</cx:pt>
          <cx:pt idx="143170">143</cx:pt>
          <cx:pt idx="143171">145</cx:pt>
          <cx:pt idx="143172">128</cx:pt>
          <cx:pt idx="143173">143</cx:pt>
          <cx:pt idx="143174">156</cx:pt>
          <cx:pt idx="143175">160</cx:pt>
          <cx:pt idx="143176">145</cx:pt>
          <cx:pt idx="143177">153</cx:pt>
          <cx:pt idx="143178">149</cx:pt>
          <cx:pt idx="143179">152</cx:pt>
          <cx:pt idx="143180">109</cx:pt>
          <cx:pt idx="143181">33</cx:pt>
          <cx:pt idx="143182">22</cx:pt>
          <cx:pt idx="143183">11</cx:pt>
          <cx:pt idx="143184">5</cx:pt>
          <cx:pt idx="143185">10</cx:pt>
          <cx:pt idx="143186">14</cx:pt>
          <cx:pt idx="143187">15</cx:pt>
          <cx:pt idx="143188">87</cx:pt>
          <cx:pt idx="143189">145</cx:pt>
          <cx:pt idx="143190">162</cx:pt>
          <cx:pt idx="143191">193</cx:pt>
          <cx:pt idx="143192">158</cx:pt>
          <cx:pt idx="143193">157</cx:pt>
          <cx:pt idx="143194">143</cx:pt>
          <cx:pt idx="143195">149</cx:pt>
          <cx:pt idx="143196">114</cx:pt>
          <cx:pt idx="143197">170</cx:pt>
          <cx:pt idx="143198">169</cx:pt>
          <cx:pt idx="143199">169</cx:pt>
          <cx:pt idx="143200">153</cx:pt>
          <cx:pt idx="143201">161</cx:pt>
          <cx:pt idx="143202">144</cx:pt>
          <cx:pt idx="143203">153</cx:pt>
          <cx:pt idx="143204">115</cx:pt>
          <cx:pt idx="143205">28</cx:pt>
          <cx:pt idx="143206">14</cx:pt>
          <cx:pt idx="143207">8</cx:pt>
          <cx:pt idx="143208">10</cx:pt>
          <cx:pt idx="143209">14</cx:pt>
          <cx:pt idx="143210">11</cx:pt>
          <cx:pt idx="143211">25</cx:pt>
          <cx:pt idx="143212">98</cx:pt>
          <cx:pt idx="143213">146</cx:pt>
          <cx:pt idx="143214">147</cx:pt>
          <cx:pt idx="143215">190</cx:pt>
          <cx:pt idx="143216">185</cx:pt>
          <cx:pt idx="143217">171</cx:pt>
          <cx:pt idx="143218">136</cx:pt>
          <cx:pt idx="143219">146</cx:pt>
          <cx:pt idx="143220">144</cx:pt>
          <cx:pt idx="143221">165</cx:pt>
          <cx:pt idx="143222">194</cx:pt>
          <cx:pt idx="143223">190</cx:pt>
          <cx:pt idx="143224">179</cx:pt>
          <cx:pt idx="143225">165</cx:pt>
          <cx:pt idx="143226">145</cx:pt>
          <cx:pt idx="143227">145</cx:pt>
          <cx:pt idx="143228">115</cx:pt>
          <cx:pt idx="143229">36</cx:pt>
          <cx:pt idx="143230">21</cx:pt>
          <cx:pt idx="143231">10</cx:pt>
          <cx:pt idx="143232">3</cx:pt>
          <cx:pt idx="143233">14</cx:pt>
          <cx:pt idx="143234">13</cx:pt>
          <cx:pt idx="143235">12</cx:pt>
          <cx:pt idx="143236">74</cx:pt>
          <cx:pt idx="143237">132</cx:pt>
          <cx:pt idx="143238">116</cx:pt>
          <cx:pt idx="143239">157</cx:pt>
          <cx:pt idx="143240">163</cx:pt>
          <cx:pt idx="143241">164</cx:pt>
          <cx:pt idx="143242">136</cx:pt>
          <cx:pt idx="143243">132</cx:pt>
          <cx:pt idx="143244">101</cx:pt>
          <cx:pt idx="143245">122</cx:pt>
          <cx:pt idx="143246">116</cx:pt>
          <cx:pt idx="143247">118</cx:pt>
          <cx:pt idx="143248">102</cx:pt>
          <cx:pt idx="143249">103</cx:pt>
          <cx:pt idx="143250">100</cx:pt>
          <cx:pt idx="143251">102</cx:pt>
          <cx:pt idx="143252">79</cx:pt>
          <cx:pt idx="143253">16</cx:pt>
          <cx:pt idx="143254">11</cx:pt>
          <cx:pt idx="143255">11</cx:pt>
          <cx:pt idx="143256">7</cx:pt>
          <cx:pt idx="143257">15</cx:pt>
          <cx:pt idx="143258">13</cx:pt>
          <cx:pt idx="143259">15</cx:pt>
          <cx:pt idx="143260">81</cx:pt>
          <cx:pt idx="143261">106</cx:pt>
          <cx:pt idx="143262">108</cx:pt>
          <cx:pt idx="143263">140</cx:pt>
          <cx:pt idx="143264">144</cx:pt>
          <cx:pt idx="143265">138</cx:pt>
          <cx:pt idx="143266">123</cx:pt>
          <cx:pt idx="143267">146</cx:pt>
          <cx:pt idx="143268">120</cx:pt>
          <cx:pt idx="143269">148</cx:pt>
          <cx:pt idx="143270">143</cx:pt>
          <cx:pt idx="143271">161</cx:pt>
          <cx:pt idx="143272">137</cx:pt>
          <cx:pt idx="143273">113</cx:pt>
          <cx:pt idx="143274">103</cx:pt>
          <cx:pt idx="143275">102</cx:pt>
          <cx:pt idx="143276">84</cx:pt>
          <cx:pt idx="143277">27</cx:pt>
          <cx:pt idx="143278">19</cx:pt>
          <cx:pt idx="143279">12</cx:pt>
          <cx:pt idx="143280">6</cx:pt>
          <cx:pt idx="143281">7</cx:pt>
          <cx:pt idx="143282">7</cx:pt>
          <cx:pt idx="143283">9</cx:pt>
          <cx:pt idx="143284">64</cx:pt>
          <cx:pt idx="143285">116</cx:pt>
          <cx:pt idx="143286">96</cx:pt>
          <cx:pt idx="143287">126</cx:pt>
          <cx:pt idx="143288">138</cx:pt>
          <cx:pt idx="143289">156</cx:pt>
          <cx:pt idx="143290">117</cx:pt>
          <cx:pt idx="143291">139</cx:pt>
          <cx:pt idx="143292">117</cx:pt>
          <cx:pt idx="143293">132</cx:pt>
          <cx:pt idx="143294">109</cx:pt>
          <cx:pt idx="143295">108</cx:pt>
          <cx:pt idx="143296">100</cx:pt>
          <cx:pt idx="143297">78</cx:pt>
          <cx:pt idx="143298">63</cx:pt>
          <cx:pt idx="143299">62</cx:pt>
          <cx:pt idx="143300">64</cx:pt>
          <cx:pt idx="143301">17</cx:pt>
          <cx:pt idx="143302">13</cx:pt>
          <cx:pt idx="143303">5</cx:pt>
          <cx:pt idx="143304">4</cx:pt>
          <cx:pt idx="143305">2</cx:pt>
          <cx:pt idx="143306">7</cx:pt>
          <cx:pt idx="143307">9</cx:pt>
          <cx:pt idx="143308">63</cx:pt>
          <cx:pt idx="143309">65</cx:pt>
          <cx:pt idx="143310">73</cx:pt>
          <cx:pt idx="143311">106</cx:pt>
          <cx:pt idx="143312">126</cx:pt>
          <cx:pt idx="143313">132</cx:pt>
          <cx:pt idx="143314">128</cx:pt>
          <cx:pt idx="143315">157</cx:pt>
          <cx:pt idx="143316">150</cx:pt>
          <cx:pt idx="143317">160</cx:pt>
          <cx:pt idx="143318">175</cx:pt>
          <cx:pt idx="143319">178</cx:pt>
          <cx:pt idx="143320">170</cx:pt>
          <cx:pt idx="143321">165</cx:pt>
          <cx:pt idx="143322">132</cx:pt>
          <cx:pt idx="143323">143</cx:pt>
          <cx:pt idx="143324">128</cx:pt>
          <cx:pt idx="143325">45</cx:pt>
          <cx:pt idx="143326">14</cx:pt>
          <cx:pt idx="143327">9</cx:pt>
          <cx:pt idx="143328">8</cx:pt>
          <cx:pt idx="143329">11</cx:pt>
          <cx:pt idx="143330">6</cx:pt>
          <cx:pt idx="143331">10</cx:pt>
          <cx:pt idx="143332">83</cx:pt>
          <cx:pt idx="143333">167</cx:pt>
          <cx:pt idx="143334">153</cx:pt>
          <cx:pt idx="143335">191</cx:pt>
          <cx:pt idx="143336">193</cx:pt>
          <cx:pt idx="143337">182</cx:pt>
          <cx:pt idx="143338">150</cx:pt>
          <cx:pt idx="143339">156</cx:pt>
          <cx:pt idx="143340">138</cx:pt>
          <cx:pt idx="143341">160</cx:pt>
          <cx:pt idx="143342">159</cx:pt>
          <cx:pt idx="143343">160</cx:pt>
          <cx:pt idx="143344">161</cx:pt>
          <cx:pt idx="143345">162</cx:pt>
          <cx:pt idx="143346">161</cx:pt>
          <cx:pt idx="143347">144</cx:pt>
          <cx:pt idx="143348">113</cx:pt>
          <cx:pt idx="143349">39</cx:pt>
          <cx:pt idx="143350">20</cx:pt>
          <cx:pt idx="143351">10</cx:pt>
          <cx:pt idx="143352">7</cx:pt>
          <cx:pt idx="143353">11</cx:pt>
          <cx:pt idx="143354">15</cx:pt>
          <cx:pt idx="143355">12</cx:pt>
          <cx:pt idx="143356">91</cx:pt>
          <cx:pt idx="143357">164</cx:pt>
          <cx:pt idx="143358">173</cx:pt>
          <cx:pt idx="143359">203</cx:pt>
          <cx:pt idx="143360">166</cx:pt>
          <cx:pt idx="143361">172</cx:pt>
          <cx:pt idx="143362">140</cx:pt>
          <cx:pt idx="143363">155</cx:pt>
          <cx:pt idx="143364">137</cx:pt>
          <cx:pt idx="143365">180</cx:pt>
          <cx:pt idx="143366">182</cx:pt>
          <cx:pt idx="143367">156</cx:pt>
          <cx:pt idx="143368">168</cx:pt>
          <cx:pt idx="143369">165</cx:pt>
          <cx:pt idx="143370">143</cx:pt>
          <cx:pt idx="143371">156</cx:pt>
          <cx:pt idx="143372">122</cx:pt>
          <cx:pt idx="143373">34</cx:pt>
          <cx:pt idx="143374">25</cx:pt>
          <cx:pt idx="143375">12</cx:pt>
          <cx:pt idx="143376">9</cx:pt>
          <cx:pt idx="143377">13</cx:pt>
          <cx:pt idx="143378">13</cx:pt>
          <cx:pt idx="143379">20</cx:pt>
          <cx:pt idx="143380">95</cx:pt>
          <cx:pt idx="143381">158</cx:pt>
          <cx:pt idx="143382">157</cx:pt>
          <cx:pt idx="143383">181</cx:pt>
          <cx:pt idx="143384">185</cx:pt>
          <cx:pt idx="143385">173</cx:pt>
          <cx:pt idx="143386">156</cx:pt>
          <cx:pt idx="143387">164</cx:pt>
          <cx:pt idx="143388">147</cx:pt>
          <cx:pt idx="143389">182</cx:pt>
          <cx:pt idx="143390">167</cx:pt>
          <cx:pt idx="143391">172</cx:pt>
          <cx:pt idx="143392">163</cx:pt>
          <cx:pt idx="143393">167</cx:pt>
          <cx:pt idx="143394">146</cx:pt>
          <cx:pt idx="143395">158</cx:pt>
          <cx:pt idx="143396">116</cx:pt>
          <cx:pt idx="143397">45</cx:pt>
          <cx:pt idx="143398">22</cx:pt>
          <cx:pt idx="143399">14</cx:pt>
          <cx:pt idx="143400">10</cx:pt>
          <cx:pt idx="143401">16</cx:pt>
          <cx:pt idx="143402">16</cx:pt>
          <cx:pt idx="143403">21</cx:pt>
          <cx:pt idx="143404">96</cx:pt>
          <cx:pt idx="143405">150</cx:pt>
          <cx:pt idx="143406">171</cx:pt>
          <cx:pt idx="143407">185</cx:pt>
          <cx:pt idx="143408">182</cx:pt>
          <cx:pt idx="143409">170</cx:pt>
          <cx:pt idx="143410">154</cx:pt>
          <cx:pt idx="143411">171</cx:pt>
          <cx:pt idx="143412">165</cx:pt>
          <cx:pt idx="143413">193</cx:pt>
          <cx:pt idx="143414">183</cx:pt>
          <cx:pt idx="143415">170</cx:pt>
          <cx:pt idx="143416">165</cx:pt>
          <cx:pt idx="143417">175</cx:pt>
          <cx:pt idx="143418">155</cx:pt>
          <cx:pt idx="143419">159</cx:pt>
          <cx:pt idx="143420">117</cx:pt>
          <cx:pt idx="143421">38</cx:pt>
          <cx:pt idx="143422">17</cx:pt>
          <cx:pt idx="143423">15</cx:pt>
          <cx:pt idx="143424">9</cx:pt>
          <cx:pt idx="143425">15</cx:pt>
          <cx:pt idx="143426">16</cx:pt>
          <cx:pt idx="143427">19</cx:pt>
          <cx:pt idx="143428">85</cx:pt>
          <cx:pt idx="143429">152</cx:pt>
          <cx:pt idx="143430">149</cx:pt>
          <cx:pt idx="143431">183</cx:pt>
          <cx:pt idx="143432">187</cx:pt>
          <cx:pt idx="143433">189</cx:pt>
          <cx:pt idx="143434">168</cx:pt>
          <cx:pt idx="143435">151</cx:pt>
          <cx:pt idx="143436">150</cx:pt>
          <cx:pt idx="143437">160</cx:pt>
          <cx:pt idx="143438">178</cx:pt>
          <cx:pt idx="143439">186</cx:pt>
          <cx:pt idx="143440">180</cx:pt>
          <cx:pt idx="143441">157</cx:pt>
          <cx:pt idx="143442">148</cx:pt>
          <cx:pt idx="143443">166</cx:pt>
          <cx:pt idx="143444">114</cx:pt>
          <cx:pt idx="143445">61</cx:pt>
          <cx:pt idx="143446">29</cx:pt>
          <cx:pt idx="143447">11</cx:pt>
          <cx:pt idx="143448">10</cx:pt>
          <cx:pt idx="143449">5</cx:pt>
          <cx:pt idx="143450">10</cx:pt>
          <cx:pt idx="143451">14</cx:pt>
          <cx:pt idx="143452">71</cx:pt>
          <cx:pt idx="143453">113</cx:pt>
          <cx:pt idx="143454">89</cx:pt>
          <cx:pt idx="143455">122</cx:pt>
          <cx:pt idx="143456">133</cx:pt>
          <cx:pt idx="143457">145</cx:pt>
          <cx:pt idx="143458">121</cx:pt>
          <cx:pt idx="143459">139</cx:pt>
          <cx:pt idx="143460">115</cx:pt>
          <cx:pt idx="143461">103</cx:pt>
          <cx:pt idx="143462">105</cx:pt>
          <cx:pt idx="143463">106</cx:pt>
          <cx:pt idx="143464">98</cx:pt>
          <cx:pt idx="143465">77</cx:pt>
          <cx:pt idx="143466">57</cx:pt>
          <cx:pt idx="143467">67</cx:pt>
          <cx:pt idx="143468">68</cx:pt>
          <cx:pt idx="143469">23</cx:pt>
          <cx:pt idx="143470">13</cx:pt>
          <cx:pt idx="143471">6</cx:pt>
          <cx:pt idx="143472">4</cx:pt>
          <cx:pt idx="143473">3</cx:pt>
          <cx:pt idx="143474">7</cx:pt>
          <cx:pt idx="143475">9</cx:pt>
          <cx:pt idx="143476">59</cx:pt>
          <cx:pt idx="143477">64</cx:pt>
          <cx:pt idx="143478">64</cx:pt>
          <cx:pt idx="143479">89</cx:pt>
          <cx:pt idx="143480">108</cx:pt>
          <cx:pt idx="143481">113</cx:pt>
          <cx:pt idx="143482">98</cx:pt>
          <cx:pt idx="143483">124</cx:pt>
          <cx:pt idx="143484">119</cx:pt>
          <cx:pt idx="143485">131</cx:pt>
          <cx:pt idx="143486">129</cx:pt>
          <cx:pt idx="143487">133</cx:pt>
          <cx:pt idx="143488">126</cx:pt>
          <cx:pt idx="143489">134</cx:pt>
          <cx:pt idx="143490">120</cx:pt>
          <cx:pt idx="143491">129</cx:pt>
          <cx:pt idx="143492">93</cx:pt>
          <cx:pt idx="143493">36</cx:pt>
          <cx:pt idx="143494">16</cx:pt>
          <cx:pt idx="143495">12</cx:pt>
          <cx:pt idx="143496">10</cx:pt>
          <cx:pt idx="143497">12</cx:pt>
          <cx:pt idx="143498">7</cx:pt>
          <cx:pt idx="143499">10</cx:pt>
          <cx:pt idx="143500">56</cx:pt>
          <cx:pt idx="143501">91</cx:pt>
          <cx:pt idx="143502">97</cx:pt>
          <cx:pt idx="143503">117</cx:pt>
          <cx:pt idx="143504">142</cx:pt>
          <cx:pt idx="143505">146</cx:pt>
          <cx:pt idx="143506">129</cx:pt>
          <cx:pt idx="143507">116</cx:pt>
          <cx:pt idx="143508">114</cx:pt>
          <cx:pt idx="143509">127</cx:pt>
          <cx:pt idx="143510">145</cx:pt>
          <cx:pt idx="143511">149</cx:pt>
          <cx:pt idx="143512">135</cx:pt>
          <cx:pt idx="143513">147</cx:pt>
          <cx:pt idx="143514">139</cx:pt>
          <cx:pt idx="143515">143</cx:pt>
          <cx:pt idx="143516">116</cx:pt>
          <cx:pt idx="143517">28</cx:pt>
          <cx:pt idx="143518">10</cx:pt>
          <cx:pt idx="143519">11</cx:pt>
          <cx:pt idx="143520">7</cx:pt>
          <cx:pt idx="143521">8</cx:pt>
          <cx:pt idx="143522">18</cx:pt>
          <cx:pt idx="143523">13</cx:pt>
          <cx:pt idx="143524">76</cx:pt>
          <cx:pt idx="143525">161</cx:pt>
          <cx:pt idx="143526">140</cx:pt>
          <cx:pt idx="143527">190</cx:pt>
          <cx:pt idx="143528">174</cx:pt>
          <cx:pt idx="143529">169</cx:pt>
          <cx:pt idx="143530">123</cx:pt>
          <cx:pt idx="143531">151</cx:pt>
          <cx:pt idx="143532">137</cx:pt>
          <cx:pt idx="143533">156</cx:pt>
          <cx:pt idx="143534">163</cx:pt>
          <cx:pt idx="143535">161</cx:pt>
          <cx:pt idx="143536">168</cx:pt>
          <cx:pt idx="143537">157</cx:pt>
          <cx:pt idx="143538">132</cx:pt>
          <cx:pt idx="143539">154</cx:pt>
          <cx:pt idx="143540">107</cx:pt>
          <cx:pt idx="143541">32</cx:pt>
          <cx:pt idx="143542">23</cx:pt>
          <cx:pt idx="143543">16</cx:pt>
          <cx:pt idx="143544">5</cx:pt>
          <cx:pt idx="143545">13</cx:pt>
          <cx:pt idx="143546">15</cx:pt>
          <cx:pt idx="143547">23</cx:pt>
          <cx:pt idx="143548">99</cx:pt>
          <cx:pt idx="143549">151</cx:pt>
          <cx:pt idx="143550">160</cx:pt>
          <cx:pt idx="143551">191</cx:pt>
          <cx:pt idx="143552">185</cx:pt>
          <cx:pt idx="143553">170</cx:pt>
          <cx:pt idx="143554">153</cx:pt>
          <cx:pt idx="143555">135</cx:pt>
          <cx:pt idx="143556">120</cx:pt>
          <cx:pt idx="143557">161</cx:pt>
          <cx:pt idx="143558">160</cx:pt>
          <cx:pt idx="143559">157</cx:pt>
          <cx:pt idx="143560">151</cx:pt>
          <cx:pt idx="143561">155</cx:pt>
          <cx:pt idx="143562">144</cx:pt>
          <cx:pt idx="143563">151</cx:pt>
          <cx:pt idx="143564">115</cx:pt>
          <cx:pt idx="143565">32</cx:pt>
          <cx:pt idx="143566">21</cx:pt>
          <cx:pt idx="143567">15</cx:pt>
          <cx:pt idx="143568">14</cx:pt>
          <cx:pt idx="143569">16</cx:pt>
          <cx:pt idx="143570">18</cx:pt>
          <cx:pt idx="143571">17</cx:pt>
          <cx:pt idx="143572">81</cx:pt>
          <cx:pt idx="143573">163</cx:pt>
          <cx:pt idx="143574">156</cx:pt>
          <cx:pt idx="143575">173</cx:pt>
          <cx:pt idx="143576">162</cx:pt>
          <cx:pt idx="143577">170</cx:pt>
          <cx:pt idx="143578">155</cx:pt>
          <cx:pt idx="143579">163</cx:pt>
          <cx:pt idx="143580">123</cx:pt>
          <cx:pt idx="143581">148</cx:pt>
          <cx:pt idx="143582">167</cx:pt>
          <cx:pt idx="143583">160</cx:pt>
          <cx:pt idx="143584">152</cx:pt>
          <cx:pt idx="143585">159</cx:pt>
          <cx:pt idx="143586">150</cx:pt>
          <cx:pt idx="143587">150</cx:pt>
          <cx:pt idx="143588">129</cx:pt>
          <cx:pt idx="143589">49</cx:pt>
          <cx:pt idx="143590">24</cx:pt>
          <cx:pt idx="143591">14</cx:pt>
          <cx:pt idx="143592">8</cx:pt>
          <cx:pt idx="143593">11</cx:pt>
          <cx:pt idx="143594">13</cx:pt>
          <cx:pt idx="143595">21</cx:pt>
          <cx:pt idx="143596">88</cx:pt>
          <cx:pt idx="143597">135</cx:pt>
          <cx:pt idx="143598">142</cx:pt>
          <cx:pt idx="143599">195</cx:pt>
          <cx:pt idx="143600">187</cx:pt>
          <cx:pt idx="143601">169</cx:pt>
          <cx:pt idx="143602">134</cx:pt>
          <cx:pt idx="143603">165</cx:pt>
          <cx:pt idx="143604">140</cx:pt>
          <cx:pt idx="143605">168</cx:pt>
          <cx:pt idx="143606">179</cx:pt>
          <cx:pt idx="143607">176</cx:pt>
          <cx:pt idx="143608">178</cx:pt>
          <cx:pt idx="143609">159</cx:pt>
          <cx:pt idx="143610">144</cx:pt>
          <cx:pt idx="143611">158</cx:pt>
          <cx:pt idx="143612">108</cx:pt>
          <cx:pt idx="143613">44</cx:pt>
          <cx:pt idx="143614">20</cx:pt>
          <cx:pt idx="143615">13</cx:pt>
          <cx:pt idx="143616">8</cx:pt>
          <cx:pt idx="143617">6</cx:pt>
          <cx:pt idx="143618">7</cx:pt>
          <cx:pt idx="143619">11</cx:pt>
          <cx:pt idx="143620">75</cx:pt>
          <cx:pt idx="143621">121</cx:pt>
          <cx:pt idx="143622">112</cx:pt>
          <cx:pt idx="143623">141</cx:pt>
          <cx:pt idx="143624">149</cx:pt>
          <cx:pt idx="143625">161</cx:pt>
          <cx:pt idx="143626">129</cx:pt>
          <cx:pt idx="143627">137</cx:pt>
          <cx:pt idx="143628">101</cx:pt>
          <cx:pt idx="143629">130</cx:pt>
          <cx:pt idx="143630">110</cx:pt>
          <cx:pt idx="143631">109</cx:pt>
          <cx:pt idx="143632">94</cx:pt>
          <cx:pt idx="143633">83</cx:pt>
          <cx:pt idx="143634">58</cx:pt>
          <cx:pt idx="143635">68</cx:pt>
          <cx:pt idx="143636">67</cx:pt>
          <cx:pt idx="143637">22</cx:pt>
          <cx:pt idx="143638">13</cx:pt>
          <cx:pt idx="143639">7</cx:pt>
          <cx:pt idx="143640">4</cx:pt>
          <cx:pt idx="143641">3</cx:pt>
          <cx:pt idx="143642">8</cx:pt>
          <cx:pt idx="143643">14</cx:pt>
          <cx:pt idx="143644">68</cx:pt>
          <cx:pt idx="143645">65</cx:pt>
          <cx:pt idx="143646">76</cx:pt>
          <cx:pt idx="143647">118</cx:pt>
          <cx:pt idx="143648">122</cx:pt>
          <cx:pt idx="143649">136</cx:pt>
          <cx:pt idx="143650">110</cx:pt>
          <cx:pt idx="143651">152</cx:pt>
          <cx:pt idx="143652">133</cx:pt>
          <cx:pt idx="143653">160</cx:pt>
          <cx:pt idx="143654">155</cx:pt>
          <cx:pt idx="143655">162</cx:pt>
          <cx:pt idx="143656">146</cx:pt>
          <cx:pt idx="143657">134</cx:pt>
          <cx:pt idx="143658">128</cx:pt>
          <cx:pt idx="143659">138</cx:pt>
          <cx:pt idx="143660">123</cx:pt>
          <cx:pt idx="143661">30</cx:pt>
          <cx:pt idx="143662">19</cx:pt>
          <cx:pt idx="143663">12</cx:pt>
          <cx:pt idx="143664">9</cx:pt>
          <cx:pt idx="143665">11</cx:pt>
          <cx:pt idx="143666">6</cx:pt>
          <cx:pt idx="143667">12</cx:pt>
          <cx:pt idx="143668">80</cx:pt>
          <cx:pt idx="143669">159</cx:pt>
          <cx:pt idx="143670">162</cx:pt>
          <cx:pt idx="143671">197</cx:pt>
          <cx:pt idx="143672">194</cx:pt>
          <cx:pt idx="143673">186</cx:pt>
          <cx:pt idx="143674">164</cx:pt>
          <cx:pt idx="143675">158</cx:pt>
          <cx:pt idx="143676">128</cx:pt>
          <cx:pt idx="143677">155</cx:pt>
          <cx:pt idx="143678">157</cx:pt>
          <cx:pt idx="143679">155</cx:pt>
          <cx:pt idx="143680">155</cx:pt>
          <cx:pt idx="143681">151</cx:pt>
          <cx:pt idx="143682">133</cx:pt>
          <cx:pt idx="143683">140</cx:pt>
          <cx:pt idx="143684">112</cx:pt>
          <cx:pt idx="143685">50</cx:pt>
          <cx:pt idx="143686">33</cx:pt>
          <cx:pt idx="143687">17</cx:pt>
          <cx:pt idx="143688">12</cx:pt>
          <cx:pt idx="143689">11</cx:pt>
          <cx:pt idx="143690">19</cx:pt>
          <cx:pt idx="143691">18</cx:pt>
          <cx:pt idx="143692">86</cx:pt>
          <cx:pt idx="143693">145</cx:pt>
          <cx:pt idx="143694">161</cx:pt>
          <cx:pt idx="143695">198</cx:pt>
          <cx:pt idx="143696">189</cx:pt>
          <cx:pt idx="143697">168</cx:pt>
          <cx:pt idx="143698">122</cx:pt>
          <cx:pt idx="143699">133</cx:pt>
          <cx:pt idx="143700">142</cx:pt>
          <cx:pt idx="143701">157</cx:pt>
          <cx:pt idx="143702">149</cx:pt>
          <cx:pt idx="143703">173</cx:pt>
          <cx:pt idx="143704">174</cx:pt>
          <cx:pt idx="143705">166</cx:pt>
          <cx:pt idx="143706">131</cx:pt>
          <cx:pt idx="143707">147</cx:pt>
          <cx:pt idx="143708">114</cx:pt>
          <cx:pt idx="143709">38</cx:pt>
          <cx:pt idx="143710">22</cx:pt>
          <cx:pt idx="143711">15</cx:pt>
          <cx:pt idx="143712">12</cx:pt>
          <cx:pt idx="143713">14</cx:pt>
          <cx:pt idx="143714">18</cx:pt>
          <cx:pt idx="143715">22</cx:pt>
          <cx:pt idx="143716">91</cx:pt>
          <cx:pt idx="143717">143</cx:pt>
          <cx:pt idx="143718">152</cx:pt>
          <cx:pt idx="143719">192</cx:pt>
          <cx:pt idx="143720">188</cx:pt>
          <cx:pt idx="143721">166</cx:pt>
          <cx:pt idx="143722">133</cx:pt>
          <cx:pt idx="143723">161</cx:pt>
          <cx:pt idx="143724">144</cx:pt>
          <cx:pt idx="143725">182</cx:pt>
          <cx:pt idx="143726">191</cx:pt>
          <cx:pt idx="143727">200</cx:pt>
          <cx:pt idx="143728">190</cx:pt>
          <cx:pt idx="143729">173</cx:pt>
          <cx:pt idx="143730">162</cx:pt>
          <cx:pt idx="143731">174</cx:pt>
          <cx:pt idx="143732">114</cx:pt>
          <cx:pt idx="143733">43</cx:pt>
          <cx:pt idx="143734">15</cx:pt>
          <cx:pt idx="143735">11</cx:pt>
          <cx:pt idx="143736">10</cx:pt>
          <cx:pt idx="143737">15</cx:pt>
          <cx:pt idx="143738">14</cx:pt>
          <cx:pt idx="143739">18</cx:pt>
          <cx:pt idx="143740">75</cx:pt>
          <cx:pt idx="143741">135</cx:pt>
          <cx:pt idx="143742">132</cx:pt>
          <cx:pt idx="143743">154</cx:pt>
          <cx:pt idx="143744">172</cx:pt>
          <cx:pt idx="143745">180</cx:pt>
          <cx:pt idx="143746">146</cx:pt>
          <cx:pt idx="143747">159</cx:pt>
          <cx:pt idx="143748">135</cx:pt>
          <cx:pt idx="143749">162</cx:pt>
          <cx:pt idx="143750">146</cx:pt>
          <cx:pt idx="143751">162</cx:pt>
          <cx:pt idx="143752">145</cx:pt>
          <cx:pt idx="143753">129</cx:pt>
          <cx:pt idx="143754">117</cx:pt>
          <cx:pt idx="143755">123</cx:pt>
          <cx:pt idx="143756">106</cx:pt>
          <cx:pt idx="143757">27</cx:pt>
          <cx:pt idx="143758">19</cx:pt>
          <cx:pt idx="143759">16</cx:pt>
          <cx:pt idx="143760">9</cx:pt>
          <cx:pt idx="143761">16</cx:pt>
          <cx:pt idx="143762">17</cx:pt>
          <cx:pt idx="143763">20</cx:pt>
          <cx:pt idx="143764">75</cx:pt>
          <cx:pt idx="143765">119</cx:pt>
          <cx:pt idx="143766">131</cx:pt>
          <cx:pt idx="143767">174</cx:pt>
          <cx:pt idx="143768">195</cx:pt>
          <cx:pt idx="143769">173</cx:pt>
          <cx:pt idx="143770">147</cx:pt>
          <cx:pt idx="143771">156</cx:pt>
          <cx:pt idx="143772">142</cx:pt>
          <cx:pt idx="143773">162</cx:pt>
          <cx:pt idx="143774">160</cx:pt>
          <cx:pt idx="143775">160</cx:pt>
          <cx:pt idx="143776">152</cx:pt>
          <cx:pt idx="143777">130</cx:pt>
          <cx:pt idx="143778">120</cx:pt>
          <cx:pt idx="143779">119</cx:pt>
          <cx:pt idx="143780">102</cx:pt>
          <cx:pt idx="143781">55</cx:pt>
          <cx:pt idx="143782">18</cx:pt>
          <cx:pt idx="143783">11</cx:pt>
          <cx:pt idx="143784">10</cx:pt>
          <cx:pt idx="143785">5</cx:pt>
          <cx:pt idx="143786">10</cx:pt>
          <cx:pt idx="143787">15</cx:pt>
          <cx:pt idx="143788">78</cx:pt>
          <cx:pt idx="143789">117</cx:pt>
          <cx:pt idx="143790">98</cx:pt>
          <cx:pt idx="143791">129</cx:pt>
          <cx:pt idx="143792">125</cx:pt>
          <cx:pt idx="143793">156</cx:pt>
          <cx:pt idx="143794">116</cx:pt>
          <cx:pt idx="143795">137</cx:pt>
          <cx:pt idx="143796">109</cx:pt>
          <cx:pt idx="143797">135</cx:pt>
          <cx:pt idx="143798">113</cx:pt>
          <cx:pt idx="143799">98</cx:pt>
          <cx:pt idx="143800">79</cx:pt>
          <cx:pt idx="143801">73</cx:pt>
          <cx:pt idx="143802">54</cx:pt>
          <cx:pt idx="143803">71</cx:pt>
          <cx:pt idx="143804">76</cx:pt>
          <cx:pt idx="143805">20</cx:pt>
          <cx:pt idx="143806">12</cx:pt>
          <cx:pt idx="143807">9</cx:pt>
          <cx:pt idx="143808">6</cx:pt>
          <cx:pt idx="143809">3</cx:pt>
          <cx:pt idx="143810">10</cx:pt>
          <cx:pt idx="143811">12</cx:pt>
          <cx:pt idx="143812">66</cx:pt>
          <cx:pt idx="143813">69</cx:pt>
          <cx:pt idx="143814">84</cx:pt>
          <cx:pt idx="143815">107</cx:pt>
          <cx:pt idx="143816">118</cx:pt>
          <cx:pt idx="143817">123</cx:pt>
          <cx:pt idx="143818">109</cx:pt>
          <cx:pt idx="143819">138</cx:pt>
          <cx:pt idx="143820">110</cx:pt>
          <cx:pt idx="143821">137</cx:pt>
          <cx:pt idx="143822">134</cx:pt>
          <cx:pt idx="143823">140</cx:pt>
          <cx:pt idx="143824">154</cx:pt>
          <cx:pt idx="143825">141</cx:pt>
          <cx:pt idx="143826">129</cx:pt>
          <cx:pt idx="143827">131</cx:pt>
          <cx:pt idx="143828">121</cx:pt>
          <cx:pt idx="143829">55</cx:pt>
          <cx:pt idx="143830">21</cx:pt>
          <cx:pt idx="143831">16</cx:pt>
          <cx:pt idx="143832">13</cx:pt>
          <cx:pt idx="143833">7</cx:pt>
          <cx:pt idx="143834">9</cx:pt>
          <cx:pt idx="143835">16</cx:pt>
          <cx:pt idx="143836">78</cx:pt>
          <cx:pt idx="143837">150</cx:pt>
          <cx:pt idx="143838">151</cx:pt>
          <cx:pt idx="143839">196</cx:pt>
          <cx:pt idx="143840">188</cx:pt>
          <cx:pt idx="143841">168</cx:pt>
          <cx:pt idx="143842">143</cx:pt>
          <cx:pt idx="143843">140</cx:pt>
          <cx:pt idx="143844">122</cx:pt>
          <cx:pt idx="143845">138</cx:pt>
          <cx:pt idx="143846">141</cx:pt>
          <cx:pt idx="143847">138</cx:pt>
          <cx:pt idx="143848">142</cx:pt>
          <cx:pt idx="143849">142</cx:pt>
          <cx:pt idx="143850">152</cx:pt>
          <cx:pt idx="143851">144</cx:pt>
          <cx:pt idx="143852">146</cx:pt>
          <cx:pt idx="143853">72</cx:pt>
          <cx:pt idx="143854">35</cx:pt>
          <cx:pt idx="143855">21</cx:pt>
          <cx:pt idx="143856">7</cx:pt>
          <cx:pt idx="143857">11</cx:pt>
          <cx:pt idx="143858">15</cx:pt>
          <cx:pt idx="143859">15</cx:pt>
          <cx:pt idx="143860">89</cx:pt>
          <cx:pt idx="143861">160</cx:pt>
          <cx:pt idx="143862">177</cx:pt>
          <cx:pt idx="143863">191</cx:pt>
          <cx:pt idx="143864">179</cx:pt>
          <cx:pt idx="143865">187</cx:pt>
          <cx:pt idx="143866">146</cx:pt>
          <cx:pt idx="143867">147</cx:pt>
          <cx:pt idx="143868">136</cx:pt>
          <cx:pt idx="143869">146</cx:pt>
          <cx:pt idx="143870">161</cx:pt>
          <cx:pt idx="143871">158</cx:pt>
          <cx:pt idx="143872">151</cx:pt>
          <cx:pt idx="143873">158</cx:pt>
          <cx:pt idx="143874">143</cx:pt>
          <cx:pt idx="143875">160</cx:pt>
          <cx:pt idx="143876">133</cx:pt>
          <cx:pt idx="143877">49</cx:pt>
          <cx:pt idx="143878">27</cx:pt>
          <cx:pt idx="143879">19</cx:pt>
          <cx:pt idx="143880">6</cx:pt>
          <cx:pt idx="143881">13</cx:pt>
          <cx:pt idx="143882">14</cx:pt>
          <cx:pt idx="143883">18</cx:pt>
          <cx:pt idx="143884">87</cx:pt>
          <cx:pt idx="143885">149</cx:pt>
          <cx:pt idx="143886">168</cx:pt>
          <cx:pt idx="143887">194</cx:pt>
          <cx:pt idx="143888">197</cx:pt>
          <cx:pt idx="143889">185</cx:pt>
          <cx:pt idx="143890">155</cx:pt>
          <cx:pt idx="143891">154</cx:pt>
          <cx:pt idx="143892">128</cx:pt>
          <cx:pt idx="143893">167</cx:pt>
          <cx:pt idx="143894">160</cx:pt>
          <cx:pt idx="143895">165</cx:pt>
          <cx:pt idx="143896">152</cx:pt>
          <cx:pt idx="143897">159</cx:pt>
          <cx:pt idx="143898">163</cx:pt>
          <cx:pt idx="143899">136</cx:pt>
          <cx:pt idx="143900">129</cx:pt>
          <cx:pt idx="143901">62</cx:pt>
          <cx:pt idx="143902">30</cx:pt>
          <cx:pt idx="143903">14</cx:pt>
          <cx:pt idx="143904">17</cx:pt>
          <cx:pt idx="143905">12</cx:pt>
          <cx:pt idx="143906">13</cx:pt>
          <cx:pt idx="143907">19</cx:pt>
          <cx:pt idx="143908">86</cx:pt>
          <cx:pt idx="143909">166</cx:pt>
          <cx:pt idx="143910">155</cx:pt>
          <cx:pt idx="143911">168</cx:pt>
          <cx:pt idx="143912">159</cx:pt>
          <cx:pt idx="143913">190</cx:pt>
          <cx:pt idx="143914">173</cx:pt>
          <cx:pt idx="143915">162</cx:pt>
          <cx:pt idx="143916">137</cx:pt>
          <cx:pt idx="143917">159</cx:pt>
          <cx:pt idx="143918">157</cx:pt>
          <cx:pt idx="143919">156</cx:pt>
          <cx:pt idx="143920">172</cx:pt>
          <cx:pt idx="143921">159</cx:pt>
          <cx:pt idx="143922">168</cx:pt>
          <cx:pt idx="143923">158</cx:pt>
          <cx:pt idx="143924">128</cx:pt>
          <cx:pt idx="143925">52</cx:pt>
          <cx:pt idx="143926">27</cx:pt>
          <cx:pt idx="143927">9</cx:pt>
          <cx:pt idx="143928">9</cx:pt>
          <cx:pt idx="143929">13</cx:pt>
          <cx:pt idx="143930">17</cx:pt>
          <cx:pt idx="143931">21</cx:pt>
          <cx:pt idx="143932">91</cx:pt>
          <cx:pt idx="143933">153</cx:pt>
          <cx:pt idx="143934">160</cx:pt>
          <cx:pt idx="143935">196</cx:pt>
          <cx:pt idx="143936">187</cx:pt>
          <cx:pt idx="143937">173</cx:pt>
          <cx:pt idx="143938">153</cx:pt>
          <cx:pt idx="143939">154</cx:pt>
          <cx:pt idx="143940">141</cx:pt>
          <cx:pt idx="143941">154</cx:pt>
          <cx:pt idx="143942">173</cx:pt>
          <cx:pt idx="143943">192</cx:pt>
          <cx:pt idx="143944">159</cx:pt>
          <cx:pt idx="143945">151</cx:pt>
          <cx:pt idx="143946">154</cx:pt>
          <cx:pt idx="143947">145</cx:pt>
          <cx:pt idx="143948">117</cx:pt>
          <cx:pt idx="143949">64</cx:pt>
          <cx:pt idx="143950">30</cx:pt>
          <cx:pt idx="143951">15</cx:pt>
          <cx:pt idx="143952">8</cx:pt>
          <cx:pt idx="143953">6</cx:pt>
          <cx:pt idx="143954">8</cx:pt>
          <cx:pt idx="143955">10</cx:pt>
          <cx:pt idx="143956">79</cx:pt>
          <cx:pt idx="143957">117</cx:pt>
          <cx:pt idx="143958">94</cx:pt>
          <cx:pt idx="143959">132</cx:pt>
          <cx:pt idx="143960">135</cx:pt>
          <cx:pt idx="143961">154</cx:pt>
          <cx:pt idx="143962">135</cx:pt>
          <cx:pt idx="143963">155</cx:pt>
          <cx:pt idx="143964">110</cx:pt>
          <cx:pt idx="143965">124</cx:pt>
          <cx:pt idx="143966">108</cx:pt>
          <cx:pt idx="143967">105</cx:pt>
          <cx:pt idx="143968">97</cx:pt>
          <cx:pt idx="143969">90</cx:pt>
          <cx:pt idx="143970">67</cx:pt>
          <cx:pt idx="143971">69</cx:pt>
          <cx:pt idx="143972">78</cx:pt>
          <cx:pt idx="143973">29</cx:pt>
          <cx:pt idx="143974">19</cx:pt>
          <cx:pt idx="143975">9</cx:pt>
          <cx:pt idx="143976">6</cx:pt>
          <cx:pt idx="143977">2</cx:pt>
          <cx:pt idx="143978">7</cx:pt>
          <cx:pt idx="143979">12</cx:pt>
          <cx:pt idx="143980">75</cx:pt>
          <cx:pt idx="143981">60</cx:pt>
          <cx:pt idx="143982">72</cx:pt>
          <cx:pt idx="143983">104</cx:pt>
          <cx:pt idx="143984">131</cx:pt>
          <cx:pt idx="143985">121</cx:pt>
          <cx:pt idx="143986">121</cx:pt>
          <cx:pt idx="143987">136</cx:pt>
          <cx:pt idx="143988">119</cx:pt>
          <cx:pt idx="143989">134</cx:pt>
          <cx:pt idx="143990">145</cx:pt>
          <cx:pt idx="143991">142</cx:pt>
          <cx:pt idx="143992">149</cx:pt>
          <cx:pt idx="143993">131</cx:pt>
          <cx:pt idx="143994">140</cx:pt>
          <cx:pt idx="143995">140</cx:pt>
          <cx:pt idx="143996">131</cx:pt>
          <cx:pt idx="143997">70</cx:pt>
          <cx:pt idx="143998">31</cx:pt>
          <cx:pt idx="143999">14</cx:pt>
          <cx:pt idx="144000">10</cx:pt>
          <cx:pt idx="144001">13</cx:pt>
          <cx:pt idx="144002">13</cx:pt>
          <cx:pt idx="144003">14</cx:pt>
          <cx:pt idx="144004">85</cx:pt>
          <cx:pt idx="144005">156</cx:pt>
          <cx:pt idx="144006">163</cx:pt>
          <cx:pt idx="144007">201</cx:pt>
          <cx:pt idx="144008">196</cx:pt>
          <cx:pt idx="144009">204</cx:pt>
          <cx:pt idx="144010">175</cx:pt>
          <cx:pt idx="144011">174</cx:pt>
          <cx:pt idx="144012">133</cx:pt>
          <cx:pt idx="144013">154</cx:pt>
          <cx:pt idx="144014">149</cx:pt>
          <cx:pt idx="144015">152</cx:pt>
          <cx:pt idx="144016">148</cx:pt>
          <cx:pt idx="144017">154</cx:pt>
          <cx:pt idx="144018">165</cx:pt>
          <cx:pt idx="144019">154</cx:pt>
          <cx:pt idx="144020">122</cx:pt>
          <cx:pt idx="144021">48</cx:pt>
          <cx:pt idx="144022">24</cx:pt>
          <cx:pt idx="144023">13</cx:pt>
          <cx:pt idx="144024">6</cx:pt>
          <cx:pt idx="144025">7</cx:pt>
          <cx:pt idx="144026">16</cx:pt>
          <cx:pt idx="144027">19</cx:pt>
          <cx:pt idx="144028">96</cx:pt>
          <cx:pt idx="144029">163</cx:pt>
          <cx:pt idx="144030">172</cx:pt>
          <cx:pt idx="144031">204</cx:pt>
          <cx:pt idx="144032">179</cx:pt>
          <cx:pt idx="144033">182</cx:pt>
          <cx:pt idx="144034">155</cx:pt>
          <cx:pt idx="144035">166</cx:pt>
          <cx:pt idx="144036">148</cx:pt>
          <cx:pt idx="144037">158</cx:pt>
          <cx:pt idx="144038">145</cx:pt>
          <cx:pt idx="144039">135</cx:pt>
          <cx:pt idx="144040">125</cx:pt>
          <cx:pt idx="144041">154</cx:pt>
          <cx:pt idx="144042">133</cx:pt>
          <cx:pt idx="144043">145</cx:pt>
          <cx:pt idx="144044">122</cx:pt>
          <cx:pt idx="144045">65</cx:pt>
          <cx:pt idx="144046">30</cx:pt>
          <cx:pt idx="144047">14</cx:pt>
          <cx:pt idx="144048">11</cx:pt>
          <cx:pt idx="144049">13</cx:pt>
          <cx:pt idx="144050">17</cx:pt>
          <cx:pt idx="144051">26</cx:pt>
          <cx:pt idx="144052">96</cx:pt>
          <cx:pt idx="144053">152</cx:pt>
          <cx:pt idx="144054">161</cx:pt>
          <cx:pt idx="144055">213</cx:pt>
          <cx:pt idx="144056">200</cx:pt>
          <cx:pt idx="144057">180</cx:pt>
          <cx:pt idx="144058">150</cx:pt>
          <cx:pt idx="144059">150</cx:pt>
          <cx:pt idx="144060">139</cx:pt>
          <cx:pt idx="144061">162</cx:pt>
          <cx:pt idx="144062">176</cx:pt>
          <cx:pt idx="144063">169</cx:pt>
          <cx:pt idx="144064">163</cx:pt>
          <cx:pt idx="144065">156</cx:pt>
          <cx:pt idx="144066">158</cx:pt>
          <cx:pt idx="144067">154</cx:pt>
          <cx:pt idx="144068">136</cx:pt>
          <cx:pt idx="144069">57</cx:pt>
          <cx:pt idx="144070">27</cx:pt>
          <cx:pt idx="144071">15</cx:pt>
          <cx:pt idx="144072">14</cx:pt>
          <cx:pt idx="144073">13</cx:pt>
          <cx:pt idx="144074">13</cx:pt>
          <cx:pt idx="144075">17</cx:pt>
          <cx:pt idx="144076">89</cx:pt>
          <cx:pt idx="144077">155</cx:pt>
          <cx:pt idx="144078">165</cx:pt>
          <cx:pt idx="144079">209</cx:pt>
          <cx:pt idx="144080">208</cx:pt>
          <cx:pt idx="144081">205</cx:pt>
          <cx:pt idx="144082">179</cx:pt>
          <cx:pt idx="144083">172</cx:pt>
          <cx:pt idx="144084">153</cx:pt>
          <cx:pt idx="144085">177</cx:pt>
          <cx:pt idx="144086">175</cx:pt>
          <cx:pt idx="144087">174</cx:pt>
          <cx:pt idx="144088">176</cx:pt>
          <cx:pt idx="144089">187</cx:pt>
          <cx:pt idx="144090">165</cx:pt>
          <cx:pt idx="144091">162</cx:pt>
          <cx:pt idx="144092">130</cx:pt>
          <cx:pt idx="144093">49</cx:pt>
          <cx:pt idx="144094">23</cx:pt>
          <cx:pt idx="144095">19</cx:pt>
          <cx:pt idx="144096">7</cx:pt>
          <cx:pt idx="144097">15</cx:pt>
          <cx:pt idx="144098">22</cx:pt>
          <cx:pt idx="144099">30</cx:pt>
          <cx:pt idx="144100">102</cx:pt>
          <cx:pt idx="144101">158</cx:pt>
          <cx:pt idx="144102">168</cx:pt>
          <cx:pt idx="144103">205</cx:pt>
          <cx:pt idx="144104">200</cx:pt>
          <cx:pt idx="144105">182</cx:pt>
          <cx:pt idx="144106">165</cx:pt>
          <cx:pt idx="144107">174</cx:pt>
          <cx:pt idx="144108">163</cx:pt>
          <cx:pt idx="144109">170</cx:pt>
          <cx:pt idx="144110">178</cx:pt>
          <cx:pt idx="144111">192</cx:pt>
          <cx:pt idx="144112">187</cx:pt>
          <cx:pt idx="144113">167</cx:pt>
          <cx:pt idx="144114">155</cx:pt>
          <cx:pt idx="144115">149</cx:pt>
          <cx:pt idx="144116">123</cx:pt>
          <cx:pt idx="144117">40</cx:pt>
          <cx:pt idx="144118">28</cx:pt>
          <cx:pt idx="144119">9</cx:pt>
          <cx:pt idx="144120">7</cx:pt>
          <cx:pt idx="144121">8</cx:pt>
          <cx:pt idx="144122">8</cx:pt>
          <cx:pt idx="144123">14</cx:pt>
          <cx:pt idx="144124">78</cx:pt>
          <cx:pt idx="144125">118</cx:pt>
          <cx:pt idx="144126">95</cx:pt>
          <cx:pt idx="144127">124</cx:pt>
          <cx:pt idx="144128">138</cx:pt>
          <cx:pt idx="144129">167</cx:pt>
          <cx:pt idx="144130">142</cx:pt>
          <cx:pt idx="144131">148</cx:pt>
          <cx:pt idx="144132">108</cx:pt>
          <cx:pt idx="144133">120</cx:pt>
          <cx:pt idx="144134">106</cx:pt>
          <cx:pt idx="144135">107</cx:pt>
          <cx:pt idx="144136">80</cx:pt>
          <cx:pt idx="144137">80</cx:pt>
          <cx:pt idx="144138">64</cx:pt>
          <cx:pt idx="144139">70</cx:pt>
          <cx:pt idx="144140">77</cx:pt>
          <cx:pt idx="144141">36</cx:pt>
          <cx:pt idx="144142">17</cx:pt>
          <cx:pt idx="144143">10</cx:pt>
          <cx:pt idx="144144">6</cx:pt>
          <cx:pt idx="144145">2</cx:pt>
          <cx:pt idx="144146">9</cx:pt>
          <cx:pt idx="144147">11</cx:pt>
          <cx:pt idx="144148">66</cx:pt>
          <cx:pt idx="144149">74</cx:pt>
          <cx:pt idx="144150">71</cx:pt>
          <cx:pt idx="144151">112</cx:pt>
          <cx:pt idx="144152">110</cx:pt>
          <cx:pt idx="144153">125</cx:pt>
          <cx:pt idx="144154">128</cx:pt>
          <cx:pt idx="144155">161</cx:pt>
          <cx:pt idx="144156">147</cx:pt>
          <cx:pt idx="144157">140</cx:pt>
          <cx:pt idx="144158">147</cx:pt>
          <cx:pt idx="144159">140</cx:pt>
          <cx:pt idx="144160">145</cx:pt>
          <cx:pt idx="144161">135</cx:pt>
          <cx:pt idx="144162">130</cx:pt>
          <cx:pt idx="144163">133</cx:pt>
          <cx:pt idx="144164">131</cx:pt>
          <cx:pt idx="144165">55</cx:pt>
          <cx:pt idx="144166">35</cx:pt>
          <cx:pt idx="144167">15</cx:pt>
          <cx:pt idx="144168">9</cx:pt>
          <cx:pt idx="144169">10</cx:pt>
          <cx:pt idx="144170">7</cx:pt>
          <cx:pt idx="144171">9</cx:pt>
          <cx:pt idx="144172">86</cx:pt>
          <cx:pt idx="144173">161</cx:pt>
          <cx:pt idx="144174">150</cx:pt>
          <cx:pt idx="144175">198</cx:pt>
          <cx:pt idx="144176">200</cx:pt>
          <cx:pt idx="144177">172</cx:pt>
          <cx:pt idx="144178">150</cx:pt>
          <cx:pt idx="144179">136</cx:pt>
          <cx:pt idx="144180">127</cx:pt>
          <cx:pt idx="144181">142</cx:pt>
          <cx:pt idx="144182">148</cx:pt>
          <cx:pt idx="144183">160</cx:pt>
          <cx:pt idx="144184">145</cx:pt>
          <cx:pt idx="144185">146</cx:pt>
          <cx:pt idx="144186">134</cx:pt>
          <cx:pt idx="144187">152</cx:pt>
          <cx:pt idx="144188">129</cx:pt>
          <cx:pt idx="144189">63</cx:pt>
          <cx:pt idx="144190">27</cx:pt>
          <cx:pt idx="144191">18</cx:pt>
          <cx:pt idx="144192">4</cx:pt>
          <cx:pt idx="144193">13</cx:pt>
          <cx:pt idx="144194">19</cx:pt>
          <cx:pt idx="144195">20</cx:pt>
          <cx:pt idx="144196">84</cx:pt>
          <cx:pt idx="144197">154</cx:pt>
          <cx:pt idx="144198">157</cx:pt>
          <cx:pt idx="144199">172</cx:pt>
          <cx:pt idx="144200">175</cx:pt>
          <cx:pt idx="144201">172</cx:pt>
          <cx:pt idx="144202">137</cx:pt>
          <cx:pt idx="144203">151</cx:pt>
          <cx:pt idx="144204">129</cx:pt>
          <cx:pt idx="144205">153</cx:pt>
          <cx:pt idx="144206">161</cx:pt>
          <cx:pt idx="144207">129</cx:pt>
          <cx:pt idx="144208">145</cx:pt>
          <cx:pt idx="144209">154</cx:pt>
          <cx:pt idx="144210">159</cx:pt>
          <cx:pt idx="144211">156</cx:pt>
          <cx:pt idx="144212">131</cx:pt>
          <cx:pt idx="144213">53</cx:pt>
          <cx:pt idx="144214">27</cx:pt>
          <cx:pt idx="144215">15</cx:pt>
          <cx:pt idx="144216">6</cx:pt>
          <cx:pt idx="144217">10</cx:pt>
          <cx:pt idx="144218">17</cx:pt>
          <cx:pt idx="144219">19</cx:pt>
          <cx:pt idx="144220">97</cx:pt>
          <cx:pt idx="144221">160</cx:pt>
          <cx:pt idx="144222">179</cx:pt>
          <cx:pt idx="144223">213</cx:pt>
          <cx:pt idx="144224">217</cx:pt>
          <cx:pt idx="144225">179</cx:pt>
          <cx:pt idx="144226">154</cx:pt>
          <cx:pt idx="144227">142</cx:pt>
          <cx:pt idx="144228">108</cx:pt>
          <cx:pt idx="144229">153</cx:pt>
          <cx:pt idx="144230">135</cx:pt>
          <cx:pt idx="144231">159</cx:pt>
          <cx:pt idx="144232">142</cx:pt>
          <cx:pt idx="144233">169</cx:pt>
          <cx:pt idx="144234">153</cx:pt>
          <cx:pt idx="144235">153</cx:pt>
          <cx:pt idx="144236">131</cx:pt>
          <cx:pt idx="144237">61</cx:pt>
          <cx:pt idx="144238">31</cx:pt>
          <cx:pt idx="144239">17</cx:pt>
          <cx:pt idx="144240">9</cx:pt>
          <cx:pt idx="144241">11</cx:pt>
          <cx:pt idx="144242">18</cx:pt>
          <cx:pt idx="144243">20</cx:pt>
          <cx:pt idx="144244">85</cx:pt>
          <cx:pt idx="144245">169</cx:pt>
          <cx:pt idx="144246">173</cx:pt>
          <cx:pt idx="144247">204</cx:pt>
          <cx:pt idx="144248">208</cx:pt>
          <cx:pt idx="144249">191</cx:pt>
          <cx:pt idx="144250">156</cx:pt>
          <cx:pt idx="144251">172</cx:pt>
          <cx:pt idx="144252">159</cx:pt>
          <cx:pt idx="144253">164</cx:pt>
          <cx:pt idx="144254">158</cx:pt>
          <cx:pt idx="144255">172</cx:pt>
          <cx:pt idx="144256">172</cx:pt>
          <cx:pt idx="144257">154</cx:pt>
          <cx:pt idx="144258">138</cx:pt>
          <cx:pt idx="144259">160</cx:pt>
          <cx:pt idx="144260">134</cx:pt>
          <cx:pt idx="144261">58</cx:pt>
          <cx:pt idx="144262">29</cx:pt>
          <cx:pt idx="144263">19</cx:pt>
          <cx:pt idx="144264">8</cx:pt>
          <cx:pt idx="144265">13</cx:pt>
          <cx:pt idx="144266">22</cx:pt>
          <cx:pt idx="144267">26</cx:pt>
          <cx:pt idx="144268">97</cx:pt>
          <cx:pt idx="144269">150</cx:pt>
          <cx:pt idx="144270">159</cx:pt>
          <cx:pt idx="144271">205</cx:pt>
          <cx:pt idx="144272">169</cx:pt>
          <cx:pt idx="144273">155</cx:pt>
          <cx:pt idx="144274">143</cx:pt>
          <cx:pt idx="144275">165</cx:pt>
          <cx:pt idx="144276">146</cx:pt>
          <cx:pt idx="144277">160</cx:pt>
          <cx:pt idx="144278">160</cx:pt>
          <cx:pt idx="144279">151</cx:pt>
          <cx:pt idx="144280">167</cx:pt>
          <cx:pt idx="144281">155</cx:pt>
          <cx:pt idx="144282">149</cx:pt>
          <cx:pt idx="144283">149</cx:pt>
          <cx:pt idx="144284">131</cx:pt>
          <cx:pt idx="144285">63</cx:pt>
          <cx:pt idx="144286">30</cx:pt>
          <cx:pt idx="144287">9</cx:pt>
          <cx:pt idx="144288">7</cx:pt>
          <cx:pt idx="144289">5</cx:pt>
          <cx:pt idx="144290">6</cx:pt>
          <cx:pt idx="144291">13</cx:pt>
          <cx:pt idx="144292">84</cx:pt>
          <cx:pt idx="144293">115</cx:pt>
          <cx:pt idx="144294">105</cx:pt>
          <cx:pt idx="144295">141</cx:pt>
          <cx:pt idx="144296">131</cx:pt>
          <cx:pt idx="144297">167</cx:pt>
          <cx:pt idx="144298">137</cx:pt>
          <cx:pt idx="144299">154</cx:pt>
          <cx:pt idx="144300">108</cx:pt>
          <cx:pt idx="144301">113</cx:pt>
          <cx:pt idx="144302">100</cx:pt>
          <cx:pt idx="144303">105</cx:pt>
          <cx:pt idx="144304">94</cx:pt>
          <cx:pt idx="144305">75</cx:pt>
          <cx:pt idx="144306">60</cx:pt>
          <cx:pt idx="144307">66</cx:pt>
          <cx:pt idx="144308">77</cx:pt>
          <cx:pt idx="144309">34</cx:pt>
          <cx:pt idx="144310">19</cx:pt>
          <cx:pt idx="144311">10</cx:pt>
          <cx:pt idx="144312">5</cx:pt>
          <cx:pt idx="144313">5</cx:pt>
          <cx:pt idx="144314">9</cx:pt>
          <cx:pt idx="144315">14</cx:pt>
          <cx:pt idx="144316">70</cx:pt>
          <cx:pt idx="144317">65</cx:pt>
          <cx:pt idx="144318">68</cx:pt>
          <cx:pt idx="144319">108</cx:pt>
          <cx:pt idx="144320">131</cx:pt>
          <cx:pt idx="144321">126</cx:pt>
          <cx:pt idx="144322">121</cx:pt>
          <cx:pt idx="144323">145</cx:pt>
          <cx:pt idx="144324">133</cx:pt>
          <cx:pt idx="144325">155</cx:pt>
          <cx:pt idx="144326">151</cx:pt>
          <cx:pt idx="144327">145</cx:pt>
          <cx:pt idx="144328">159</cx:pt>
          <cx:pt idx="144329">153</cx:pt>
          <cx:pt idx="144330">153</cx:pt>
          <cx:pt idx="144331">145</cx:pt>
          <cx:pt idx="144332">132</cx:pt>
          <cx:pt idx="144333">38</cx:pt>
          <cx:pt idx="144334">23</cx:pt>
          <cx:pt idx="144335">14</cx:pt>
          <cx:pt idx="144336">10</cx:pt>
          <cx:pt idx="144337">11</cx:pt>
          <cx:pt idx="144338">5</cx:pt>
          <cx:pt idx="144339">13</cx:pt>
          <cx:pt idx="144340">89</cx:pt>
          <cx:pt idx="144341">166</cx:pt>
          <cx:pt idx="144342">171</cx:pt>
          <cx:pt idx="144343">228</cx:pt>
          <cx:pt idx="144344">215</cx:pt>
          <cx:pt idx="144345">195</cx:pt>
          <cx:pt idx="144346">155</cx:pt>
          <cx:pt idx="144347">150</cx:pt>
          <cx:pt idx="144348">130</cx:pt>
          <cx:pt idx="144349">155</cx:pt>
          <cx:pt idx="144350">172</cx:pt>
          <cx:pt idx="144351">183</cx:pt>
          <cx:pt idx="144352">173</cx:pt>
          <cx:pt idx="144353">169</cx:pt>
          <cx:pt idx="144354">155</cx:pt>
          <cx:pt idx="144355">145</cx:pt>
          <cx:pt idx="144356">120</cx:pt>
          <cx:pt idx="144357">44</cx:pt>
          <cx:pt idx="144358">26</cx:pt>
          <cx:pt idx="144359">17</cx:pt>
          <cx:pt idx="144360">12</cx:pt>
          <cx:pt idx="144361">9</cx:pt>
          <cx:pt idx="144362">19</cx:pt>
          <cx:pt idx="144363">22</cx:pt>
          <cx:pt idx="144364">97</cx:pt>
          <cx:pt idx="144365">169</cx:pt>
          <cx:pt idx="144366">172</cx:pt>
          <cx:pt idx="144367">192</cx:pt>
          <cx:pt idx="144368">170</cx:pt>
          <cx:pt idx="144369">160</cx:pt>
          <cx:pt idx="144370">136</cx:pt>
          <cx:pt idx="144371">152</cx:pt>
          <cx:pt idx="144372">151</cx:pt>
          <cx:pt idx="144373">176</cx:pt>
          <cx:pt idx="144374">167</cx:pt>
          <cx:pt idx="144375">172</cx:pt>
          <cx:pt idx="144376">159</cx:pt>
          <cx:pt idx="144377">154</cx:pt>
          <cx:pt idx="144378">142</cx:pt>
          <cx:pt idx="144379">153</cx:pt>
          <cx:pt idx="144380">113</cx:pt>
          <cx:pt idx="144381">33</cx:pt>
          <cx:pt idx="144382">31</cx:pt>
          <cx:pt idx="144383">16</cx:pt>
          <cx:pt idx="144384">6</cx:pt>
          <cx:pt idx="144385">12</cx:pt>
          <cx:pt idx="144386">18</cx:pt>
          <cx:pt idx="144387">21</cx:pt>
          <cx:pt idx="144388">97</cx:pt>
          <cx:pt idx="144389">161</cx:pt>
          <cx:pt idx="144390">170</cx:pt>
          <cx:pt idx="144391">224</cx:pt>
          <cx:pt idx="144392">210</cx:pt>
          <cx:pt idx="144393">184</cx:pt>
          <cx:pt idx="144394">151</cx:pt>
          <cx:pt idx="144395">158</cx:pt>
          <cx:pt idx="144396">146</cx:pt>
          <cx:pt idx="144397">172</cx:pt>
          <cx:pt idx="144398">151</cx:pt>
          <cx:pt idx="144399">162</cx:pt>
          <cx:pt idx="144400">158</cx:pt>
          <cx:pt idx="144401">173</cx:pt>
          <cx:pt idx="144402">150</cx:pt>
          <cx:pt idx="144403">159</cx:pt>
          <cx:pt idx="144404">114</cx:pt>
          <cx:pt idx="144405">43</cx:pt>
          <cx:pt idx="144406">31</cx:pt>
          <cx:pt idx="144407">15</cx:pt>
          <cx:pt idx="144408">9</cx:pt>
          <cx:pt idx="144409">15</cx:pt>
          <cx:pt idx="144410">19</cx:pt>
          <cx:pt idx="144411">17</cx:pt>
          <cx:pt idx="144412">87</cx:pt>
          <cx:pt idx="144413">167</cx:pt>
          <cx:pt idx="144414">178</cx:pt>
          <cx:pt idx="144415">210</cx:pt>
          <cx:pt idx="144416">200</cx:pt>
          <cx:pt idx="144417">198</cx:pt>
          <cx:pt idx="144418">164</cx:pt>
          <cx:pt idx="144419">176</cx:pt>
          <cx:pt idx="144420">136</cx:pt>
          <cx:pt idx="144421">164</cx:pt>
          <cx:pt idx="144422">167</cx:pt>
          <cx:pt idx="144423">174</cx:pt>
          <cx:pt idx="144424">163</cx:pt>
          <cx:pt idx="144425">163</cx:pt>
          <cx:pt idx="144426">150</cx:pt>
          <cx:pt idx="144427">145</cx:pt>
          <cx:pt idx="144428">127</cx:pt>
          <cx:pt idx="144429">66</cx:pt>
          <cx:pt idx="144430">40</cx:pt>
          <cx:pt idx="144431">22</cx:pt>
          <cx:pt idx="144432">9</cx:pt>
          <cx:pt idx="144433">11</cx:pt>
          <cx:pt idx="144434">18</cx:pt>
          <cx:pt idx="144435">29</cx:pt>
          <cx:pt idx="144436">84</cx:pt>
          <cx:pt idx="144437">153</cx:pt>
          <cx:pt idx="144438">154</cx:pt>
          <cx:pt idx="144439">206</cx:pt>
          <cx:pt idx="144440">188</cx:pt>
          <cx:pt idx="144441">195</cx:pt>
          <cx:pt idx="144442">154</cx:pt>
          <cx:pt idx="144443">166</cx:pt>
          <cx:pt idx="144444">134</cx:pt>
          <cx:pt idx="144445">174</cx:pt>
          <cx:pt idx="144446">169</cx:pt>
          <cx:pt idx="144447">148</cx:pt>
          <cx:pt idx="144448">152</cx:pt>
          <cx:pt idx="144449">130</cx:pt>
          <cx:pt idx="144450">140</cx:pt>
          <cx:pt idx="144451">158</cx:pt>
          <cx:pt idx="144452">137</cx:pt>
          <cx:pt idx="144453">77</cx:pt>
          <cx:pt idx="144454">35</cx:pt>
          <cx:pt idx="144455">11</cx:pt>
          <cx:pt idx="144456">6</cx:pt>
          <cx:pt idx="144457">9</cx:pt>
          <cx:pt idx="144458">8</cx:pt>
          <cx:pt idx="144459">16</cx:pt>
          <cx:pt idx="144460">77</cx:pt>
          <cx:pt idx="144461">136</cx:pt>
          <cx:pt idx="144462">102</cx:pt>
          <cx:pt idx="144463">129</cx:pt>
          <cx:pt idx="144464">125</cx:pt>
          <cx:pt idx="144465">144</cx:pt>
          <cx:pt idx="144466">121</cx:pt>
          <cx:pt idx="144467">135</cx:pt>
          <cx:pt idx="144468">125</cx:pt>
          <cx:pt idx="144469">120</cx:pt>
          <cx:pt idx="144470">105</cx:pt>
          <cx:pt idx="144471">104</cx:pt>
          <cx:pt idx="144472">93</cx:pt>
          <cx:pt idx="144473">82</cx:pt>
          <cx:pt idx="144474">68</cx:pt>
          <cx:pt idx="144475">68</cx:pt>
          <cx:pt idx="144476">83</cx:pt>
          <cx:pt idx="144477">55</cx:pt>
          <cx:pt idx="144478">19</cx:pt>
          <cx:pt idx="144479">7</cx:pt>
          <cx:pt idx="144480">4</cx:pt>
          <cx:pt idx="144481">6</cx:pt>
          <cx:pt idx="144482">11</cx:pt>
          <cx:pt idx="144483">14</cx:pt>
          <cx:pt idx="144484">69</cx:pt>
          <cx:pt idx="144485">68</cx:pt>
          <cx:pt idx="144486">68</cx:pt>
          <cx:pt idx="144487">109</cx:pt>
          <cx:pt idx="144488">116</cx:pt>
          <cx:pt idx="144489">133</cx:pt>
          <cx:pt idx="144490">115</cx:pt>
          <cx:pt idx="144491">161</cx:pt>
          <cx:pt idx="144492">122</cx:pt>
          <cx:pt idx="144493">141</cx:pt>
          <cx:pt idx="144494">145</cx:pt>
          <cx:pt idx="144495">150</cx:pt>
          <cx:pt idx="144496">157</cx:pt>
          <cx:pt idx="144497">134</cx:pt>
          <cx:pt idx="144498">145</cx:pt>
          <cx:pt idx="144499">136</cx:pt>
          <cx:pt idx="144500">129</cx:pt>
          <cx:pt idx="144501">51</cx:pt>
          <cx:pt idx="144502">23</cx:pt>
          <cx:pt idx="144503">16</cx:pt>
          <cx:pt idx="144504">6</cx:pt>
          <cx:pt idx="144505">10</cx:pt>
          <cx:pt idx="144506">14</cx:pt>
          <cx:pt idx="144507">14</cx:pt>
          <cx:pt idx="144508">90</cx:pt>
          <cx:pt idx="144509">156</cx:pt>
          <cx:pt idx="144510">175</cx:pt>
          <cx:pt idx="144511">194</cx:pt>
          <cx:pt idx="144512">196</cx:pt>
          <cx:pt idx="144513">196</cx:pt>
          <cx:pt idx="144514">162</cx:pt>
          <cx:pt idx="144515">141</cx:pt>
          <cx:pt idx="144516">138</cx:pt>
          <cx:pt idx="144517">158</cx:pt>
          <cx:pt idx="144518">164</cx:pt>
          <cx:pt idx="144519">175</cx:pt>
          <cx:pt idx="144520">163</cx:pt>
          <cx:pt idx="144521">156</cx:pt>
          <cx:pt idx="144522">147</cx:pt>
          <cx:pt idx="144523">149</cx:pt>
          <cx:pt idx="144524">125</cx:pt>
          <cx:pt idx="144525">46</cx:pt>
          <cx:pt idx="144526">33</cx:pt>
          <cx:pt idx="144527">16</cx:pt>
          <cx:pt idx="144528">8</cx:pt>
          <cx:pt idx="144529">11</cx:pt>
          <cx:pt idx="144530">22</cx:pt>
          <cx:pt idx="144531">26</cx:pt>
          <cx:pt idx="144532">95</cx:pt>
          <cx:pt idx="144533">163</cx:pt>
          <cx:pt idx="144534">162</cx:pt>
          <cx:pt idx="144535">178</cx:pt>
          <cx:pt idx="144536">182</cx:pt>
          <cx:pt idx="144537">167</cx:pt>
          <cx:pt idx="144538">154</cx:pt>
          <cx:pt idx="144539">153</cx:pt>
          <cx:pt idx="144540">148</cx:pt>
          <cx:pt idx="144541">159</cx:pt>
          <cx:pt idx="144542">166</cx:pt>
          <cx:pt idx="144543">159</cx:pt>
          <cx:pt idx="144544">159</cx:pt>
          <cx:pt idx="144545">155</cx:pt>
          <cx:pt idx="144546">139</cx:pt>
          <cx:pt idx="144547">147</cx:pt>
          <cx:pt idx="144548">127</cx:pt>
          <cx:pt idx="144549">37</cx:pt>
          <cx:pt idx="144550">29</cx:pt>
          <cx:pt idx="144551">18</cx:pt>
          <cx:pt idx="144552">12</cx:pt>
          <cx:pt idx="144553">17</cx:pt>
          <cx:pt idx="144554">13</cx:pt>
          <cx:pt idx="144555">21</cx:pt>
          <cx:pt idx="144556">105</cx:pt>
          <cx:pt idx="144557">152</cx:pt>
          <cx:pt idx="144558">153</cx:pt>
          <cx:pt idx="144559">188</cx:pt>
          <cx:pt idx="144560">193</cx:pt>
          <cx:pt idx="144561">180</cx:pt>
          <cx:pt idx="144562">145</cx:pt>
          <cx:pt idx="144563">146</cx:pt>
          <cx:pt idx="144564">139</cx:pt>
          <cx:pt idx="144565">152</cx:pt>
          <cx:pt idx="144566">156</cx:pt>
          <cx:pt idx="144567">159</cx:pt>
          <cx:pt idx="144568">185</cx:pt>
          <cx:pt idx="144569">176</cx:pt>
          <cx:pt idx="144570">146</cx:pt>
          <cx:pt idx="144571">150</cx:pt>
          <cx:pt idx="144572">129</cx:pt>
          <cx:pt idx="144573">45</cx:pt>
          <cx:pt idx="144574">30</cx:pt>
          <cx:pt idx="144575">21</cx:pt>
          <cx:pt idx="144576">10</cx:pt>
          <cx:pt idx="144577">12</cx:pt>
          <cx:pt idx="144578">20</cx:pt>
          <cx:pt idx="144579">26</cx:pt>
          <cx:pt idx="144580">99</cx:pt>
          <cx:pt idx="144581">156</cx:pt>
          <cx:pt idx="144582">169</cx:pt>
          <cx:pt idx="144583">195</cx:pt>
          <cx:pt idx="144584">201</cx:pt>
          <cx:pt idx="144585">206</cx:pt>
          <cx:pt idx="144586">147</cx:pt>
          <cx:pt idx="144587">166</cx:pt>
          <cx:pt idx="144588">142</cx:pt>
          <cx:pt idx="144589">164</cx:pt>
          <cx:pt idx="144590">182</cx:pt>
          <cx:pt idx="144591">174</cx:pt>
          <cx:pt idx="144592">173</cx:pt>
          <cx:pt idx="144593">155</cx:pt>
          <cx:pt idx="144594">156</cx:pt>
          <cx:pt idx="144595">153</cx:pt>
          <cx:pt idx="144596">136</cx:pt>
          <cx:pt idx="144597">54</cx:pt>
          <cx:pt idx="144598">28</cx:pt>
          <cx:pt idx="144599">16</cx:pt>
          <cx:pt idx="144600">6</cx:pt>
          <cx:pt idx="144601">13</cx:pt>
          <cx:pt idx="144602">20</cx:pt>
          <cx:pt idx="144603">29</cx:pt>
          <cx:pt idx="144604">108</cx:pt>
          <cx:pt idx="144605">151</cx:pt>
          <cx:pt idx="144606">155</cx:pt>
          <cx:pt idx="144607">193</cx:pt>
          <cx:pt idx="144608">191</cx:pt>
          <cx:pt idx="144609">189</cx:pt>
          <cx:pt idx="144610">156</cx:pt>
          <cx:pt idx="144611">177</cx:pt>
          <cx:pt idx="144612">158</cx:pt>
          <cx:pt idx="144613">168</cx:pt>
          <cx:pt idx="144614">172</cx:pt>
          <cx:pt idx="144615">166</cx:pt>
          <cx:pt idx="144616">177</cx:pt>
          <cx:pt idx="144617">165</cx:pt>
          <cx:pt idx="144618">155</cx:pt>
          <cx:pt idx="144619">151</cx:pt>
          <cx:pt idx="144620">127</cx:pt>
          <cx:pt idx="144621">54</cx:pt>
          <cx:pt idx="144622">31</cx:pt>
          <cx:pt idx="144623">14</cx:pt>
          <cx:pt idx="144624">9</cx:pt>
          <cx:pt idx="144625">7</cx:pt>
          <cx:pt idx="144626">6</cx:pt>
          <cx:pt idx="144627">15</cx:pt>
          <cx:pt idx="144628">86</cx:pt>
          <cx:pt idx="144629">128</cx:pt>
          <cx:pt idx="144630">91</cx:pt>
          <cx:pt idx="144631">126</cx:pt>
          <cx:pt idx="144632">124</cx:pt>
          <cx:pt idx="144633">154</cx:pt>
          <cx:pt idx="144634">125</cx:pt>
          <cx:pt idx="144635">137</cx:pt>
          <cx:pt idx="144636">122</cx:pt>
          <cx:pt idx="144637">124</cx:pt>
          <cx:pt idx="144638">112</cx:pt>
          <cx:pt idx="144639">104</cx:pt>
          <cx:pt idx="144640">88</cx:pt>
          <cx:pt idx="144641">77</cx:pt>
          <cx:pt idx="144642">59</cx:pt>
          <cx:pt idx="144643">83</cx:pt>
          <cx:pt idx="144644">86</cx:pt>
          <cx:pt idx="144645">33</cx:pt>
          <cx:pt idx="144646">18</cx:pt>
          <cx:pt idx="144647">9</cx:pt>
          <cx:pt idx="144648">5</cx:pt>
          <cx:pt idx="144649">4</cx:pt>
          <cx:pt idx="144650">9</cx:pt>
          <cx:pt idx="144651">14</cx:pt>
          <cx:pt idx="144652">77</cx:pt>
          <cx:pt idx="144653">72</cx:pt>
          <cx:pt idx="144654">67</cx:pt>
          <cx:pt idx="144655">97</cx:pt>
          <cx:pt idx="144656">123</cx:pt>
          <cx:pt idx="144657">117</cx:pt>
          <cx:pt idx="144658">113</cx:pt>
          <cx:pt idx="144659">146</cx:pt>
          <cx:pt idx="144660">126</cx:pt>
          <cx:pt idx="144661">146</cx:pt>
          <cx:pt idx="144662">140</cx:pt>
          <cx:pt idx="144663">150</cx:pt>
          <cx:pt idx="144664">142</cx:pt>
          <cx:pt idx="144665">142</cx:pt>
          <cx:pt idx="144666">142</cx:pt>
          <cx:pt idx="144667">138</cx:pt>
          <cx:pt idx="144668">128</cx:pt>
          <cx:pt idx="144669">46</cx:pt>
          <cx:pt idx="144670">29</cx:pt>
          <cx:pt idx="144671">15</cx:pt>
          <cx:pt idx="144672">9</cx:pt>
          <cx:pt idx="144673">15</cx:pt>
          <cx:pt idx="144674">11</cx:pt>
          <cx:pt idx="144675">21</cx:pt>
          <cx:pt idx="144676">86</cx:pt>
          <cx:pt idx="144677">164</cx:pt>
          <cx:pt idx="144678">160</cx:pt>
          <cx:pt idx="144679">182</cx:pt>
          <cx:pt idx="144680">180</cx:pt>
          <cx:pt idx="144681">166</cx:pt>
          <cx:pt idx="144682">148</cx:pt>
          <cx:pt idx="144683">154</cx:pt>
          <cx:pt idx="144684">117</cx:pt>
          <cx:pt idx="144685">151</cx:pt>
          <cx:pt idx="144686">166</cx:pt>
          <cx:pt idx="144687">177</cx:pt>
          <cx:pt idx="144688">154</cx:pt>
          <cx:pt idx="144689">152</cx:pt>
          <cx:pt idx="144690">132</cx:pt>
          <cx:pt idx="144691">142</cx:pt>
          <cx:pt idx="144692">114</cx:pt>
          <cx:pt idx="144693">40</cx:pt>
          <cx:pt idx="144694">25</cx:pt>
          <cx:pt idx="144695">14</cx:pt>
          <cx:pt idx="144696">10</cx:pt>
          <cx:pt idx="144697">13</cx:pt>
          <cx:pt idx="144698">18</cx:pt>
          <cx:pt idx="144699">22</cx:pt>
          <cx:pt idx="144700">97</cx:pt>
          <cx:pt idx="144701">160</cx:pt>
          <cx:pt idx="144702">161</cx:pt>
          <cx:pt idx="144703">172</cx:pt>
          <cx:pt idx="144704">171</cx:pt>
          <cx:pt idx="144705">170</cx:pt>
          <cx:pt idx="144706">144</cx:pt>
          <cx:pt idx="144707">154</cx:pt>
          <cx:pt idx="144708">136</cx:pt>
          <cx:pt idx="144709">162</cx:pt>
          <cx:pt idx="144710">161</cx:pt>
          <cx:pt idx="144711">159</cx:pt>
          <cx:pt idx="144712">144</cx:pt>
          <cx:pt idx="144713">151</cx:pt>
          <cx:pt idx="144714">134</cx:pt>
          <cx:pt idx="144715">152</cx:pt>
          <cx:pt idx="144716">117</cx:pt>
          <cx:pt idx="144717">36</cx:pt>
          <cx:pt idx="144718">32</cx:pt>
          <cx:pt idx="144719">17</cx:pt>
          <cx:pt idx="144720">13</cx:pt>
          <cx:pt idx="144721">13</cx:pt>
          <cx:pt idx="144722">18</cx:pt>
          <cx:pt idx="144723">23</cx:pt>
          <cx:pt idx="144724">95</cx:pt>
          <cx:pt idx="144725">153</cx:pt>
          <cx:pt idx="144726">156</cx:pt>
          <cx:pt idx="144727">182</cx:pt>
          <cx:pt idx="144728">179</cx:pt>
          <cx:pt idx="144729">160</cx:pt>
          <cx:pt idx="144730">154</cx:pt>
          <cx:pt idx="144731">156</cx:pt>
          <cx:pt idx="144732">138</cx:pt>
          <cx:pt idx="144733">156</cx:pt>
          <cx:pt idx="144734">146</cx:pt>
          <cx:pt idx="144735">160</cx:pt>
          <cx:pt idx="144736">155</cx:pt>
          <cx:pt idx="144737">141</cx:pt>
          <cx:pt idx="144738">132</cx:pt>
          <cx:pt idx="144739">145</cx:pt>
          <cx:pt idx="144740">130</cx:pt>
          <cx:pt idx="144741">43</cx:pt>
          <cx:pt idx="144742">28</cx:pt>
          <cx:pt idx="144743">16</cx:pt>
          <cx:pt idx="144744">8</cx:pt>
          <cx:pt idx="144745">13</cx:pt>
          <cx:pt idx="144746">25</cx:pt>
          <cx:pt idx="144747">22</cx:pt>
          <cx:pt idx="144748">91</cx:pt>
          <cx:pt idx="144749">155</cx:pt>
          <cx:pt idx="144750">154</cx:pt>
          <cx:pt idx="144751">189</cx:pt>
          <cx:pt idx="144752">185</cx:pt>
          <cx:pt idx="144753">183</cx:pt>
          <cx:pt idx="144754">137</cx:pt>
          <cx:pt idx="144755">165</cx:pt>
          <cx:pt idx="144756">146</cx:pt>
          <cx:pt idx="144757">178</cx:pt>
          <cx:pt idx="144758">152</cx:pt>
          <cx:pt idx="144759">170</cx:pt>
          <cx:pt idx="144760">164</cx:pt>
          <cx:pt idx="144761">160</cx:pt>
          <cx:pt idx="144762">149</cx:pt>
          <cx:pt idx="144763">152</cx:pt>
          <cx:pt idx="144764">124</cx:pt>
          <cx:pt idx="144765">43</cx:pt>
          <cx:pt idx="144766">29</cx:pt>
          <cx:pt idx="144767">17</cx:pt>
          <cx:pt idx="144768">4</cx:pt>
          <cx:pt idx="144769">14</cx:pt>
          <cx:pt idx="144770">18</cx:pt>
          <cx:pt idx="144771">26</cx:pt>
          <cx:pt idx="144772">92</cx:pt>
          <cx:pt idx="144773">138</cx:pt>
          <cx:pt idx="144774">148</cx:pt>
          <cx:pt idx="144775">175</cx:pt>
          <cx:pt idx="144776">187</cx:pt>
          <cx:pt idx="144777">183</cx:pt>
          <cx:pt idx="144778">139</cx:pt>
          <cx:pt idx="144779">161</cx:pt>
          <cx:pt idx="144780">144</cx:pt>
          <cx:pt idx="144781">158</cx:pt>
          <cx:pt idx="144782">156</cx:pt>
          <cx:pt idx="144783">159</cx:pt>
          <cx:pt idx="144784">151</cx:pt>
          <cx:pt idx="144785">152</cx:pt>
          <cx:pt idx="144786">145</cx:pt>
          <cx:pt idx="144787">143</cx:pt>
          <cx:pt idx="144788">121</cx:pt>
          <cx:pt idx="144789">54</cx:pt>
          <cx:pt idx="144790">23</cx:pt>
          <cx:pt idx="144791">13</cx:pt>
          <cx:pt idx="144792">7</cx:pt>
          <cx:pt idx="144793">7</cx:pt>
          <cx:pt idx="144794">8</cx:pt>
          <cx:pt idx="144795">15</cx:pt>
          <cx:pt idx="144796">84</cx:pt>
          <cx:pt idx="144797">124</cx:pt>
          <cx:pt idx="144798">107</cx:pt>
          <cx:pt idx="144799">137</cx:pt>
          <cx:pt idx="144800">132</cx:pt>
          <cx:pt idx="144801">163</cx:pt>
          <cx:pt idx="144802">144</cx:pt>
          <cx:pt idx="144803">146</cx:pt>
          <cx:pt idx="144804">123</cx:pt>
          <cx:pt idx="144805">119</cx:pt>
          <cx:pt idx="144806">107</cx:pt>
          <cx:pt idx="144807">111</cx:pt>
          <cx:pt idx="144808">86</cx:pt>
          <cx:pt idx="144809">88</cx:pt>
          <cx:pt idx="144810">73</cx:pt>
          <cx:pt idx="144811">78</cx:pt>
          <cx:pt idx="144812">81</cx:pt>
          <cx:pt idx="144813">33</cx:pt>
          <cx:pt idx="144814">21</cx:pt>
          <cx:pt idx="144815">12</cx:pt>
          <cx:pt idx="144816">8</cx:pt>
          <cx:pt idx="144817">6</cx:pt>
          <cx:pt idx="144818">8</cx:pt>
          <cx:pt idx="144819">16</cx:pt>
          <cx:pt idx="144820">75</cx:pt>
          <cx:pt idx="144821">68</cx:pt>
          <cx:pt idx="144822">68</cx:pt>
          <cx:pt idx="144823">92</cx:pt>
          <cx:pt idx="144824">107</cx:pt>
          <cx:pt idx="144825">121</cx:pt>
          <cx:pt idx="144826">111</cx:pt>
          <cx:pt idx="144827">149</cx:pt>
          <cx:pt idx="144828">112</cx:pt>
          <cx:pt idx="144829">140</cx:pt>
          <cx:pt idx="144830">156</cx:pt>
          <cx:pt idx="144831">144</cx:pt>
          <cx:pt idx="144832">149</cx:pt>
          <cx:pt idx="144833">135</cx:pt>
          <cx:pt idx="144834">144</cx:pt>
          <cx:pt idx="144835">146</cx:pt>
          <cx:pt idx="144836">125</cx:pt>
          <cx:pt idx="144837">38</cx:pt>
          <cx:pt idx="144838">29</cx:pt>
          <cx:pt idx="144839">16</cx:pt>
          <cx:pt idx="144840">17</cx:pt>
          <cx:pt idx="144841">12</cx:pt>
          <cx:pt idx="144842">13</cx:pt>
          <cx:pt idx="144843">22</cx:pt>
          <cx:pt idx="144844">92</cx:pt>
          <cx:pt idx="144845">158</cx:pt>
          <cx:pt idx="144846">153</cx:pt>
          <cx:pt idx="144847">179</cx:pt>
          <cx:pt idx="144848">170</cx:pt>
          <cx:pt idx="144849">170</cx:pt>
          <cx:pt idx="144850">158</cx:pt>
          <cx:pt idx="144851">144</cx:pt>
          <cx:pt idx="144852">125</cx:pt>
          <cx:pt idx="144853">153</cx:pt>
          <cx:pt idx="144854">144</cx:pt>
          <cx:pt idx="144855">163</cx:pt>
          <cx:pt idx="144856">137</cx:pt>
          <cx:pt idx="144857">132</cx:pt>
          <cx:pt idx="144858">131</cx:pt>
          <cx:pt idx="144859">155</cx:pt>
          <cx:pt idx="144860">123</cx:pt>
          <cx:pt idx="144861">51</cx:pt>
          <cx:pt idx="144862">36</cx:pt>
          <cx:pt idx="144863">17</cx:pt>
          <cx:pt idx="144864">7</cx:pt>
          <cx:pt idx="144865">14</cx:pt>
          <cx:pt idx="144866">15</cx:pt>
          <cx:pt idx="144867">25</cx:pt>
          <cx:pt idx="144868">102</cx:pt>
          <cx:pt idx="144869">159</cx:pt>
          <cx:pt idx="144870">145</cx:pt>
          <cx:pt idx="144871">166</cx:pt>
          <cx:pt idx="144872">154</cx:pt>
          <cx:pt idx="144873">168</cx:pt>
          <cx:pt idx="144874">140</cx:pt>
          <cx:pt idx="144875">158</cx:pt>
          <cx:pt idx="144876">135</cx:pt>
          <cx:pt idx="144877">163</cx:pt>
          <cx:pt idx="144878">159</cx:pt>
          <cx:pt idx="144879">148</cx:pt>
          <cx:pt idx="144880">138</cx:pt>
          <cx:pt idx="144881">141</cx:pt>
          <cx:pt idx="144882">122</cx:pt>
          <cx:pt idx="144883">132</cx:pt>
          <cx:pt idx="144884">132</cx:pt>
          <cx:pt idx="144885">53</cx:pt>
          <cx:pt idx="144886">36</cx:pt>
          <cx:pt idx="144887">22</cx:pt>
          <cx:pt idx="144888">7</cx:pt>
          <cx:pt idx="144889">16</cx:pt>
          <cx:pt idx="144890">16</cx:pt>
          <cx:pt idx="144891">20</cx:pt>
          <cx:pt idx="144892">95</cx:pt>
          <cx:pt idx="144893">145</cx:pt>
          <cx:pt idx="144894">137</cx:pt>
          <cx:pt idx="144895">176</cx:pt>
          <cx:pt idx="144896">169</cx:pt>
          <cx:pt idx="144897">174</cx:pt>
          <cx:pt idx="144898">151</cx:pt>
          <cx:pt idx="144899">144</cx:pt>
          <cx:pt idx="144900">128</cx:pt>
          <cx:pt idx="144901">137</cx:pt>
          <cx:pt idx="144902">149</cx:pt>
          <cx:pt idx="144903">164</cx:pt>
          <cx:pt idx="144904">161</cx:pt>
          <cx:pt idx="144905">155</cx:pt>
          <cx:pt idx="144906">130</cx:pt>
          <cx:pt idx="144907">130</cx:pt>
          <cx:pt idx="144908">130</cx:pt>
          <cx:pt idx="144909">65</cx:pt>
          <cx:pt idx="144910">35</cx:pt>
          <cx:pt idx="144911">15</cx:pt>
          <cx:pt idx="144912">9</cx:pt>
          <cx:pt idx="144913">15</cx:pt>
          <cx:pt idx="144914">17</cx:pt>
          <cx:pt idx="144915">19</cx:pt>
          <cx:pt idx="144916">89</cx:pt>
          <cx:pt idx="144917">147</cx:pt>
          <cx:pt idx="144918">143</cx:pt>
          <cx:pt idx="144919">179</cx:pt>
          <cx:pt idx="144920">171</cx:pt>
          <cx:pt idx="144921">183</cx:pt>
          <cx:pt idx="144922">131</cx:pt>
          <cx:pt idx="144923">174</cx:pt>
          <cx:pt idx="144924">123</cx:pt>
          <cx:pt idx="144925">152</cx:pt>
          <cx:pt idx="144926">148</cx:pt>
          <cx:pt idx="144927">154</cx:pt>
          <cx:pt idx="144928">158</cx:pt>
          <cx:pt idx="144929">150</cx:pt>
          <cx:pt idx="144930">141</cx:pt>
          <cx:pt idx="144931">145</cx:pt>
          <cx:pt idx="144932">135</cx:pt>
          <cx:pt idx="144933">56</cx:pt>
          <cx:pt idx="144934">38</cx:pt>
          <cx:pt idx="144935">14</cx:pt>
          <cx:pt idx="144936">4</cx:pt>
          <cx:pt idx="144937">15</cx:pt>
          <cx:pt idx="144938">21</cx:pt>
          <cx:pt idx="144939">28</cx:pt>
          <cx:pt idx="144940">91</cx:pt>
          <cx:pt idx="144941">143</cx:pt>
          <cx:pt idx="144942">147</cx:pt>
          <cx:pt idx="144943">185</cx:pt>
          <cx:pt idx="144944">184</cx:pt>
          <cx:pt idx="144945">187</cx:pt>
          <cx:pt idx="144946">150</cx:pt>
          <cx:pt idx="144947">160</cx:pt>
          <cx:pt idx="144948">163</cx:pt>
          <cx:pt idx="144949">164</cx:pt>
          <cx:pt idx="144950">168</cx:pt>
          <cx:pt idx="144951">161</cx:pt>
          <cx:pt idx="144952">157</cx:pt>
          <cx:pt idx="144953">143</cx:pt>
          <cx:pt idx="144954">149</cx:pt>
          <cx:pt idx="144955">143</cx:pt>
          <cx:pt idx="144956">120</cx:pt>
          <cx:pt idx="144957">55</cx:pt>
          <cx:pt idx="144958">26</cx:pt>
          <cx:pt idx="144959">19</cx:pt>
          <cx:pt idx="144960">10</cx:pt>
          <cx:pt idx="144961">7</cx:pt>
          <cx:pt idx="144962">7</cx:pt>
          <cx:pt idx="144963">15</cx:pt>
          <cx:pt idx="144964">77</cx:pt>
          <cx:pt idx="144965">123</cx:pt>
          <cx:pt idx="144966">107</cx:pt>
          <cx:pt idx="144967">134</cx:pt>
          <cx:pt idx="144968">131</cx:pt>
          <cx:pt idx="144969">158</cx:pt>
          <cx:pt idx="144970">130</cx:pt>
          <cx:pt idx="144971">147</cx:pt>
          <cx:pt idx="144972">120</cx:pt>
          <cx:pt idx="144973">114</cx:pt>
          <cx:pt idx="144974">104</cx:pt>
          <cx:pt idx="144975">99</cx:pt>
          <cx:pt idx="144976">91</cx:pt>
          <cx:pt idx="144977">89</cx:pt>
          <cx:pt idx="144978">54</cx:pt>
          <cx:pt idx="144979">74</cx:pt>
          <cx:pt idx="144980">89</cx:pt>
          <cx:pt idx="144981">44</cx:pt>
          <cx:pt idx="144982">21</cx:pt>
          <cx:pt idx="144983">9</cx:pt>
          <cx:pt idx="144984">6</cx:pt>
          <cx:pt idx="144985">4</cx:pt>
          <cx:pt idx="144986">11</cx:pt>
          <cx:pt idx="144987">13</cx:pt>
          <cx:pt idx="144988">64</cx:pt>
          <cx:pt idx="144989">60</cx:pt>
          <cx:pt idx="144990">67</cx:pt>
          <cx:pt idx="144991">99</cx:pt>
          <cx:pt idx="144992">104</cx:pt>
          <cx:pt idx="144993">120</cx:pt>
          <cx:pt idx="144994">120</cx:pt>
          <cx:pt idx="144995">151</cx:pt>
          <cx:pt idx="144996">134</cx:pt>
          <cx:pt idx="144997">146</cx:pt>
          <cx:pt idx="144998">152</cx:pt>
          <cx:pt idx="144999">166</cx:pt>
          <cx:pt idx="145000">153</cx:pt>
          <cx:pt idx="145001">146</cx:pt>
          <cx:pt idx="145002">133</cx:pt>
          <cx:pt idx="145003">124</cx:pt>
          <cx:pt idx="145004">125</cx:pt>
          <cx:pt idx="145005">50</cx:pt>
          <cx:pt idx="145006">37</cx:pt>
          <cx:pt idx="145007">15</cx:pt>
          <cx:pt idx="145008">10</cx:pt>
          <cx:pt idx="145009">11</cx:pt>
          <cx:pt idx="145010">9</cx:pt>
          <cx:pt idx="145011">15</cx:pt>
          <cx:pt idx="145012">78</cx:pt>
          <cx:pt idx="145013">148</cx:pt>
          <cx:pt idx="145014">154</cx:pt>
          <cx:pt idx="145015">186</cx:pt>
          <cx:pt idx="145016">175</cx:pt>
          <cx:pt idx="145017">193</cx:pt>
          <cx:pt idx="145018">144</cx:pt>
          <cx:pt idx="145019">144</cx:pt>
          <cx:pt idx="145020">123</cx:pt>
          <cx:pt idx="145021">135</cx:pt>
          <cx:pt idx="145022">155</cx:pt>
          <cx:pt idx="145023">153</cx:pt>
          <cx:pt idx="145024">144</cx:pt>
          <cx:pt idx="145025">141</cx:pt>
          <cx:pt idx="145026">130</cx:pt>
          <cx:pt idx="145027">131</cx:pt>
          <cx:pt idx="145028">124</cx:pt>
          <cx:pt idx="145029">53</cx:pt>
          <cx:pt idx="145030">40</cx:pt>
          <cx:pt idx="145031">11</cx:pt>
          <cx:pt idx="145032">6</cx:pt>
          <cx:pt idx="145033">9</cx:pt>
          <cx:pt idx="145034">20</cx:pt>
          <cx:pt idx="145035">21</cx:pt>
          <cx:pt idx="145036">91</cx:pt>
          <cx:pt idx="145037">136</cx:pt>
          <cx:pt idx="145038">130</cx:pt>
          <cx:pt idx="145039">171</cx:pt>
          <cx:pt idx="145040">175</cx:pt>
          <cx:pt idx="145041">170</cx:pt>
          <cx:pt idx="145042">120</cx:pt>
          <cx:pt idx="145043">140</cx:pt>
          <cx:pt idx="145044">141</cx:pt>
          <cx:pt idx="145045">153</cx:pt>
          <cx:pt idx="145046">154</cx:pt>
          <cx:pt idx="145047">140</cx:pt>
          <cx:pt idx="145048">134</cx:pt>
          <cx:pt idx="145049">138</cx:pt>
          <cx:pt idx="145050">126</cx:pt>
          <cx:pt idx="145051">128</cx:pt>
          <cx:pt idx="145052">105</cx:pt>
          <cx:pt idx="145053">41</cx:pt>
          <cx:pt idx="145054">23</cx:pt>
          <cx:pt idx="145055">15</cx:pt>
          <cx:pt idx="145056">12</cx:pt>
          <cx:pt idx="145057">13</cx:pt>
          <cx:pt idx="145058">14</cx:pt>
          <cx:pt idx="145059">25</cx:pt>
          <cx:pt idx="145060">95</cx:pt>
          <cx:pt idx="145061">149</cx:pt>
          <cx:pt idx="145062">137</cx:pt>
          <cx:pt idx="145063">165</cx:pt>
          <cx:pt idx="145064">184</cx:pt>
          <cx:pt idx="145065">179</cx:pt>
          <cx:pt idx="145066">141</cx:pt>
          <cx:pt idx="145067">153</cx:pt>
          <cx:pt idx="145068">146</cx:pt>
          <cx:pt idx="145069">166</cx:pt>
          <cx:pt idx="145070">169</cx:pt>
          <cx:pt idx="145071">161</cx:pt>
          <cx:pt idx="145072">137</cx:pt>
          <cx:pt idx="145073">157</cx:pt>
          <cx:pt idx="145074">136</cx:pt>
          <cx:pt idx="145075">142</cx:pt>
          <cx:pt idx="145076">120</cx:pt>
          <cx:pt idx="145077">44</cx:pt>
          <cx:pt idx="145078">32</cx:pt>
          <cx:pt idx="145079">17</cx:pt>
          <cx:pt idx="145080">12</cx:pt>
          <cx:pt idx="145081">15</cx:pt>
          <cx:pt idx="145082">19</cx:pt>
          <cx:pt idx="145083">18</cx:pt>
          <cx:pt idx="145084">79</cx:pt>
          <cx:pt idx="145085">147</cx:pt>
          <cx:pt idx="145086">141</cx:pt>
          <cx:pt idx="145087">178</cx:pt>
          <cx:pt idx="145088">176</cx:pt>
          <cx:pt idx="145089">174</cx:pt>
          <cx:pt idx="145090">137</cx:pt>
          <cx:pt idx="145091">156</cx:pt>
          <cx:pt idx="145092">131</cx:pt>
          <cx:pt idx="145093">145</cx:pt>
          <cx:pt idx="145094">143</cx:pt>
          <cx:pt idx="145095">144</cx:pt>
          <cx:pt idx="145096">144</cx:pt>
          <cx:pt idx="145097">153</cx:pt>
          <cx:pt idx="145098">133</cx:pt>
          <cx:pt idx="145099">153</cx:pt>
          <cx:pt idx="145100">136</cx:pt>
          <cx:pt idx="145101">44</cx:pt>
          <cx:pt idx="145102">34</cx:pt>
          <cx:pt idx="145103">9</cx:pt>
          <cx:pt idx="145104">10</cx:pt>
          <cx:pt idx="145105">14</cx:pt>
          <cx:pt idx="145106">18</cx:pt>
          <cx:pt idx="145107">29</cx:pt>
          <cx:pt idx="145108">91</cx:pt>
          <cx:pt idx="145109">134</cx:pt>
          <cx:pt idx="145110">134</cx:pt>
          <cx:pt idx="145111">161</cx:pt>
          <cx:pt idx="145112">180</cx:pt>
          <cx:pt idx="145113">188</cx:pt>
          <cx:pt idx="145114">155</cx:pt>
          <cx:pt idx="145115">139</cx:pt>
          <cx:pt idx="145116">136</cx:pt>
          <cx:pt idx="145117">145</cx:pt>
          <cx:pt idx="145118">157</cx:pt>
          <cx:pt idx="145119">148</cx:pt>
          <cx:pt idx="145120">149</cx:pt>
          <cx:pt idx="145121">147</cx:pt>
          <cx:pt idx="145122">141</cx:pt>
          <cx:pt idx="145123">125</cx:pt>
          <cx:pt idx="145124">138</cx:pt>
          <cx:pt idx="145125">65</cx:pt>
          <cx:pt idx="145126">33</cx:pt>
          <cx:pt idx="145127">12</cx:pt>
          <cx:pt idx="145128">8</cx:pt>
          <cx:pt idx="145129">6</cx:pt>
          <cx:pt idx="145130">11</cx:pt>
          <cx:pt idx="145131">16</cx:pt>
          <cx:pt idx="145132">78</cx:pt>
          <cx:pt idx="145133">120</cx:pt>
          <cx:pt idx="145134">107</cx:pt>
          <cx:pt idx="145135">122</cx:pt>
          <cx:pt idx="145136">126</cx:pt>
          <cx:pt idx="145137">147</cx:pt>
          <cx:pt idx="145138">130</cx:pt>
          <cx:pt idx="145139">146</cx:pt>
          <cx:pt idx="145140">127</cx:pt>
          <cx:pt idx="145141">112</cx:pt>
          <cx:pt idx="145142">115</cx:pt>
          <cx:pt idx="145143">105</cx:pt>
          <cx:pt idx="145144">89</cx:pt>
          <cx:pt idx="145145">75</cx:pt>
          <cx:pt idx="145146">61</cx:pt>
          <cx:pt idx="145147">76</cx:pt>
          <cx:pt idx="145148">90</cx:pt>
          <cx:pt idx="145149">49</cx:pt>
          <cx:pt idx="145150">18</cx:pt>
          <cx:pt idx="145151">14</cx:pt>
          <cx:pt idx="145152">7</cx:pt>
          <cx:pt idx="145153">7</cx:pt>
          <cx:pt idx="145154">10</cx:pt>
          <cx:pt idx="145155">22</cx:pt>
          <cx:pt idx="145156">78</cx:pt>
          <cx:pt idx="145157">74</cx:pt>
          <cx:pt idx="145158">62</cx:pt>
          <cx:pt idx="145159">106</cx:pt>
          <cx:pt idx="145160">117</cx:pt>
          <cx:pt idx="145161">120</cx:pt>
          <cx:pt idx="145162">123</cx:pt>
          <cx:pt idx="145163">129</cx:pt>
          <cx:pt idx="145164">127</cx:pt>
          <cx:pt idx="145165">158</cx:pt>
          <cx:pt idx="145166">145</cx:pt>
          <cx:pt idx="145167">137</cx:pt>
          <cx:pt idx="145168">135</cx:pt>
          <cx:pt idx="145169">141</cx:pt>
          <cx:pt idx="145170">139</cx:pt>
          <cx:pt idx="145171">124</cx:pt>
          <cx:pt idx="145172">132</cx:pt>
          <cx:pt idx="145173">50</cx:pt>
          <cx:pt idx="145174">29</cx:pt>
          <cx:pt idx="145175">14</cx:pt>
          <cx:pt idx="145176">5</cx:pt>
          <cx:pt idx="145177">11</cx:pt>
          <cx:pt idx="145178">8</cx:pt>
          <cx:pt idx="145179">13</cx:pt>
          <cx:pt idx="145180">88</cx:pt>
          <cx:pt idx="145181">148</cx:pt>
          <cx:pt idx="145182">150</cx:pt>
          <cx:pt idx="145183">182</cx:pt>
          <cx:pt idx="145184">174</cx:pt>
          <cx:pt idx="145185">177</cx:pt>
          <cx:pt idx="145186">142</cx:pt>
          <cx:pt idx="145187">149</cx:pt>
          <cx:pt idx="145188">127</cx:pt>
          <cx:pt idx="145189">132</cx:pt>
          <cx:pt idx="145190">144</cx:pt>
          <cx:pt idx="145191">145</cx:pt>
          <cx:pt idx="145192">146</cx:pt>
          <cx:pt idx="145193">138</cx:pt>
          <cx:pt idx="145194">121</cx:pt>
          <cx:pt idx="145195">134</cx:pt>
          <cx:pt idx="145196">118</cx:pt>
          <cx:pt idx="145197">49</cx:pt>
          <cx:pt idx="145198">24</cx:pt>
          <cx:pt idx="145199">15</cx:pt>
          <cx:pt idx="145200">7</cx:pt>
          <cx:pt idx="145201">12</cx:pt>
          <cx:pt idx="145202">18</cx:pt>
          <cx:pt idx="145203">29</cx:pt>
          <cx:pt idx="145204">89</cx:pt>
          <cx:pt idx="145205">150</cx:pt>
          <cx:pt idx="145206">145</cx:pt>
          <cx:pt idx="145207">162</cx:pt>
          <cx:pt idx="145208">147</cx:pt>
          <cx:pt idx="145209">169</cx:pt>
          <cx:pt idx="145210">132</cx:pt>
          <cx:pt idx="145211">143</cx:pt>
          <cx:pt idx="145212">136</cx:pt>
          <cx:pt idx="145213">144</cx:pt>
          <cx:pt idx="145214">138</cx:pt>
          <cx:pt idx="145215">137</cx:pt>
          <cx:pt idx="145216">154</cx:pt>
          <cx:pt idx="145217">135</cx:pt>
          <cx:pt idx="145218">129</cx:pt>
          <cx:pt idx="145219">130</cx:pt>
          <cx:pt idx="145220">121</cx:pt>
          <cx:pt idx="145221">41</cx:pt>
          <cx:pt idx="145222">29</cx:pt>
          <cx:pt idx="145223">16</cx:pt>
          <cx:pt idx="145224">14</cx:pt>
          <cx:pt idx="145225">14</cx:pt>
          <cx:pt idx="145226">14</cx:pt>
          <cx:pt idx="145227">20</cx:pt>
          <cx:pt idx="145228">96</cx:pt>
          <cx:pt idx="145229">142</cx:pt>
          <cx:pt idx="145230">136</cx:pt>
          <cx:pt idx="145231">170</cx:pt>
          <cx:pt idx="145232">185</cx:pt>
          <cx:pt idx="145233">165</cx:pt>
          <cx:pt idx="145234">144</cx:pt>
          <cx:pt idx="145235">140</cx:pt>
          <cx:pt idx="145236">133</cx:pt>
          <cx:pt idx="145237">144</cx:pt>
          <cx:pt idx="145238">133</cx:pt>
          <cx:pt idx="145239">134</cx:pt>
          <cx:pt idx="145240">161</cx:pt>
          <cx:pt idx="145241">151</cx:pt>
          <cx:pt idx="145242">114</cx:pt>
          <cx:pt idx="145243">133</cx:pt>
          <cx:pt idx="145244">120</cx:pt>
          <cx:pt idx="145245">60</cx:pt>
          <cx:pt idx="145246">27</cx:pt>
          <cx:pt idx="145247">18</cx:pt>
          <cx:pt idx="145248">5</cx:pt>
          <cx:pt idx="145249">13</cx:pt>
          <cx:pt idx="145250">20</cx:pt>
          <cx:pt idx="145251">21</cx:pt>
          <cx:pt idx="145252">90</cx:pt>
          <cx:pt idx="145253">144</cx:pt>
          <cx:pt idx="145254">152</cx:pt>
          <cx:pt idx="145255">175</cx:pt>
          <cx:pt idx="145256">186</cx:pt>
          <cx:pt idx="145257">187</cx:pt>
          <cx:pt idx="145258">129</cx:pt>
          <cx:pt idx="145259">133</cx:pt>
          <cx:pt idx="145260">131</cx:pt>
          <cx:pt idx="145261">147</cx:pt>
          <cx:pt idx="145262">154</cx:pt>
          <cx:pt idx="145263">149</cx:pt>
          <cx:pt idx="145264">158</cx:pt>
          <cx:pt idx="145265">152</cx:pt>
          <cx:pt idx="145266">136</cx:pt>
          <cx:pt idx="145267">142</cx:pt>
          <cx:pt idx="145268">117</cx:pt>
          <cx:pt idx="145269">49</cx:pt>
          <cx:pt idx="145270">27</cx:pt>
          <cx:pt idx="145271">17</cx:pt>
          <cx:pt idx="145272">11</cx:pt>
          <cx:pt idx="145273">13</cx:pt>
          <cx:pt idx="145274">23</cx:pt>
          <cx:pt idx="145275">30</cx:pt>
          <cx:pt idx="145276">91</cx:pt>
          <cx:pt idx="145277">151</cx:pt>
          <cx:pt idx="145278">136</cx:pt>
          <cx:pt idx="145279">172</cx:pt>
          <cx:pt idx="145280">199</cx:pt>
          <cx:pt idx="145281">171</cx:pt>
          <cx:pt idx="145282">140</cx:pt>
          <cx:pt idx="145283">152</cx:pt>
          <cx:pt idx="145284">144</cx:pt>
          <cx:pt idx="145285">157</cx:pt>
          <cx:pt idx="145286">158</cx:pt>
          <cx:pt idx="145287">172</cx:pt>
          <cx:pt idx="145288">149</cx:pt>
          <cx:pt idx="145289">147</cx:pt>
          <cx:pt idx="145290">122</cx:pt>
          <cx:pt idx="145291">141</cx:pt>
          <cx:pt idx="145292">117</cx:pt>
          <cx:pt idx="145293">49</cx:pt>
          <cx:pt idx="145294">26</cx:pt>
          <cx:pt idx="145295">13</cx:pt>
          <cx:pt idx="145296">7</cx:pt>
          <cx:pt idx="145297">6</cx:pt>
          <cx:pt idx="145298">8</cx:pt>
          <cx:pt idx="145299">19</cx:pt>
          <cx:pt idx="145300">77</cx:pt>
          <cx:pt idx="145301">122</cx:pt>
          <cx:pt idx="145302">104</cx:pt>
          <cx:pt idx="145303">132</cx:pt>
          <cx:pt idx="145304">129</cx:pt>
          <cx:pt idx="145305">156</cx:pt>
          <cx:pt idx="145306">135</cx:pt>
          <cx:pt idx="145307">143</cx:pt>
          <cx:pt idx="145308">141</cx:pt>
          <cx:pt idx="145309">135</cx:pt>
          <cx:pt idx="145310">116</cx:pt>
          <cx:pt idx="145311">102</cx:pt>
          <cx:pt idx="145312">99</cx:pt>
          <cx:pt idx="145313">83</cx:pt>
          <cx:pt idx="145314">63</cx:pt>
          <cx:pt idx="145315">78</cx:pt>
          <cx:pt idx="145316">88</cx:pt>
          <cx:pt idx="145317">31</cx:pt>
          <cx:pt idx="145318">20</cx:pt>
          <cx:pt idx="145319">8</cx:pt>
          <cx:pt idx="145320">7</cx:pt>
          <cx:pt idx="145321">5</cx:pt>
          <cx:pt idx="145322">9</cx:pt>
          <cx:pt idx="145323">18</cx:pt>
          <cx:pt idx="145324">70</cx:pt>
          <cx:pt idx="145325">72</cx:pt>
          <cx:pt idx="145326">70</cx:pt>
          <cx:pt idx="145327">103</cx:pt>
          <cx:pt idx="145328">105</cx:pt>
          <cx:pt idx="145329">108</cx:pt>
          <cx:pt idx="145330">116</cx:pt>
          <cx:pt idx="145331">131</cx:pt>
          <cx:pt idx="145332">113</cx:pt>
          <cx:pt idx="145333">137</cx:pt>
          <cx:pt idx="145334">131</cx:pt>
          <cx:pt idx="145335">151</cx:pt>
          <cx:pt idx="145336">153</cx:pt>
          <cx:pt idx="145337">134</cx:pt>
          <cx:pt idx="145338">133</cx:pt>
          <cx:pt idx="145339">120</cx:pt>
          <cx:pt idx="145340">116</cx:pt>
          <cx:pt idx="145341">59</cx:pt>
          <cx:pt idx="145342">35</cx:pt>
          <cx:pt idx="145343">18</cx:pt>
          <cx:pt idx="145344">12</cx:pt>
          <cx:pt idx="145345">10</cx:pt>
          <cx:pt idx="145346">14</cx:pt>
          <cx:pt idx="145347">19</cx:pt>
          <cx:pt idx="145348">81</cx:pt>
          <cx:pt idx="145349">141</cx:pt>
          <cx:pt idx="145350">145</cx:pt>
          <cx:pt idx="145351">183</cx:pt>
          <cx:pt idx="145352">165</cx:pt>
          <cx:pt idx="145353">158</cx:pt>
          <cx:pt idx="145354">126</cx:pt>
          <cx:pt idx="145355">130</cx:pt>
          <cx:pt idx="145356">118</cx:pt>
          <cx:pt idx="145357">131</cx:pt>
          <cx:pt idx="145358">138</cx:pt>
          <cx:pt idx="145359">120</cx:pt>
          <cx:pt idx="145360">132</cx:pt>
          <cx:pt idx="145361">139</cx:pt>
          <cx:pt idx="145362">126</cx:pt>
          <cx:pt idx="145363">119</cx:pt>
          <cx:pt idx="145364">108</cx:pt>
          <cx:pt idx="145365">45</cx:pt>
          <cx:pt idx="145366">26</cx:pt>
          <cx:pt idx="145367">10</cx:pt>
          <cx:pt idx="145368">7</cx:pt>
          <cx:pt idx="145369">11</cx:pt>
          <cx:pt idx="145370">16</cx:pt>
          <cx:pt idx="145371">22</cx:pt>
          <cx:pt idx="145372">84</cx:pt>
          <cx:pt idx="145373">140</cx:pt>
          <cx:pt idx="145374">129</cx:pt>
          <cx:pt idx="145375">140</cx:pt>
          <cx:pt idx="145376">150</cx:pt>
          <cx:pt idx="145377">147</cx:pt>
          <cx:pt idx="145378">122</cx:pt>
          <cx:pt idx="145379">146</cx:pt>
          <cx:pt idx="145380">117</cx:pt>
          <cx:pt idx="145381">133</cx:pt>
          <cx:pt idx="145382">121</cx:pt>
          <cx:pt idx="145383">133</cx:pt>
          <cx:pt idx="145384">129</cx:pt>
          <cx:pt idx="145385">131</cx:pt>
          <cx:pt idx="145386">120</cx:pt>
          <cx:pt idx="145387">120</cx:pt>
          <cx:pt idx="145388">117</cx:pt>
          <cx:pt idx="145389">41</cx:pt>
          <cx:pt idx="145390">34</cx:pt>
          <cx:pt idx="145391">18</cx:pt>
          <cx:pt idx="145392">10</cx:pt>
          <cx:pt idx="145393">12</cx:pt>
          <cx:pt idx="145394">20</cx:pt>
          <cx:pt idx="145395">20</cx:pt>
          <cx:pt idx="145396">89</cx:pt>
          <cx:pt idx="145397">137</cx:pt>
          <cx:pt idx="145398">131</cx:pt>
          <cx:pt idx="145399">169</cx:pt>
          <cx:pt idx="145400">176</cx:pt>
          <cx:pt idx="145401">163</cx:pt>
          <cx:pt idx="145402">142</cx:pt>
          <cx:pt idx="145403">143</cx:pt>
          <cx:pt idx="145404">133</cx:pt>
          <cx:pt idx="145405">151</cx:pt>
          <cx:pt idx="145406">147</cx:pt>
          <cx:pt idx="145407">157</cx:pt>
          <cx:pt idx="145408">148</cx:pt>
          <cx:pt idx="145409">129</cx:pt>
          <cx:pt idx="145410">133</cx:pt>
          <cx:pt idx="145411">140</cx:pt>
          <cx:pt idx="145412">117</cx:pt>
          <cx:pt idx="145413">45</cx:pt>
          <cx:pt idx="145414">27</cx:pt>
          <cx:pt idx="145415">22</cx:pt>
          <cx:pt idx="145416">10</cx:pt>
          <cx:pt idx="145417">13</cx:pt>
          <cx:pt idx="145418">18</cx:pt>
          <cx:pt idx="145419">22</cx:pt>
          <cx:pt idx="145420">90</cx:pt>
          <cx:pt idx="145421">143</cx:pt>
          <cx:pt idx="145422">148</cx:pt>
          <cx:pt idx="145423">183</cx:pt>
          <cx:pt idx="145424">161</cx:pt>
          <cx:pt idx="145425">167</cx:pt>
          <cx:pt idx="145426">129</cx:pt>
          <cx:pt idx="145427">151</cx:pt>
          <cx:pt idx="145428">135</cx:pt>
          <cx:pt idx="145429">150</cx:pt>
          <cx:pt idx="145430">155</cx:pt>
          <cx:pt idx="145431">156</cx:pt>
          <cx:pt idx="145432">153</cx:pt>
          <cx:pt idx="145433">151</cx:pt>
          <cx:pt idx="145434">132</cx:pt>
          <cx:pt idx="145435">137</cx:pt>
          <cx:pt idx="145436">115</cx:pt>
          <cx:pt idx="145437">52</cx:pt>
          <cx:pt idx="145438">30</cx:pt>
          <cx:pt idx="145439">9</cx:pt>
          <cx:pt idx="145440">7</cx:pt>
          <cx:pt idx="145441">15</cx:pt>
          <cx:pt idx="145442">23</cx:pt>
          <cx:pt idx="145443">28</cx:pt>
          <cx:pt idx="145444">87</cx:pt>
          <cx:pt idx="145445">149</cx:pt>
          <cx:pt idx="145446">141</cx:pt>
          <cx:pt idx="145447">170</cx:pt>
          <cx:pt idx="145448">169</cx:pt>
          <cx:pt idx="145449">165</cx:pt>
          <cx:pt idx="145450">144</cx:pt>
          <cx:pt idx="145451">153</cx:pt>
          <cx:pt idx="145452">132</cx:pt>
          <cx:pt idx="145453">147</cx:pt>
          <cx:pt idx="145454">149</cx:pt>
          <cx:pt idx="145455">150</cx:pt>
          <cx:pt idx="145456">149</cx:pt>
          <cx:pt idx="145457">146</cx:pt>
          <cx:pt idx="145458">127</cx:pt>
          <cx:pt idx="145459">134</cx:pt>
          <cx:pt idx="145460">127</cx:pt>
          <cx:pt idx="145461">59</cx:pt>
          <cx:pt idx="145462">35</cx:pt>
          <cx:pt idx="145463">19</cx:pt>
          <cx:pt idx="145464">7</cx:pt>
          <cx:pt idx="145465">10</cx:pt>
          <cx:pt idx="145466">10</cx:pt>
          <cx:pt idx="145467">19</cx:pt>
          <cx:pt idx="145468">86</cx:pt>
          <cx:pt idx="145469">118</cx:pt>
          <cx:pt idx="145470">89</cx:pt>
          <cx:pt idx="145471">132</cx:pt>
          <cx:pt idx="145472">128</cx:pt>
          <cx:pt idx="145473">146</cx:pt>
          <cx:pt idx="145474">132</cx:pt>
          <cx:pt idx="145475">151</cx:pt>
          <cx:pt idx="145476">124</cx:pt>
          <cx:pt idx="145477">140</cx:pt>
          <cx:pt idx="145478">105</cx:pt>
          <cx:pt idx="145479">103</cx:pt>
          <cx:pt idx="145480">89</cx:pt>
          <cx:pt idx="145481">76</cx:pt>
          <cx:pt idx="145482">61</cx:pt>
          <cx:pt idx="145483">75</cx:pt>
          <cx:pt idx="145484">89</cx:pt>
          <cx:pt idx="145485">41</cx:pt>
          <cx:pt idx="145486">24</cx:pt>
          <cx:pt idx="145487">9</cx:pt>
          <cx:pt idx="145488">7</cx:pt>
          <cx:pt idx="145489">9</cx:pt>
          <cx:pt idx="145490">10</cx:pt>
          <cx:pt idx="145491">18</cx:pt>
          <cx:pt idx="145492">78</cx:pt>
          <cx:pt idx="145493">72</cx:pt>
          <cx:pt idx="145494">67</cx:pt>
          <cx:pt idx="145495">90</cx:pt>
          <cx:pt idx="145496">101</cx:pt>
          <cx:pt idx="145497">107</cx:pt>
          <cx:pt idx="145498">106</cx:pt>
          <cx:pt idx="145499">133</cx:pt>
          <cx:pt idx="145500">128</cx:pt>
          <cx:pt idx="145501">151</cx:pt>
          <cx:pt idx="145502">158</cx:pt>
          <cx:pt idx="145503">144</cx:pt>
          <cx:pt idx="145504">134</cx:pt>
          <cx:pt idx="145505">141</cx:pt>
          <cx:pt idx="145506">134</cx:pt>
          <cx:pt idx="145507">134</cx:pt>
          <cx:pt idx="145508">129</cx:pt>
          <cx:pt idx="145509">38</cx:pt>
          <cx:pt idx="145510">20</cx:pt>
          <cx:pt idx="145511">14</cx:pt>
          <cx:pt idx="145512">9</cx:pt>
          <cx:pt idx="145513">10</cx:pt>
          <cx:pt idx="145514">13</cx:pt>
          <cx:pt idx="145515">16</cx:pt>
          <cx:pt idx="145516">86</cx:pt>
          <cx:pt idx="145517">151</cx:pt>
          <cx:pt idx="145518">136</cx:pt>
          <cx:pt idx="145519">176</cx:pt>
          <cx:pt idx="145520">167</cx:pt>
          <cx:pt idx="145521">189</cx:pt>
          <cx:pt idx="145522">132</cx:pt>
          <cx:pt idx="145523">129</cx:pt>
          <cx:pt idx="145524">120</cx:pt>
          <cx:pt idx="145525">153</cx:pt>
          <cx:pt idx="145526">132</cx:pt>
          <cx:pt idx="145527">138</cx:pt>
          <cx:pt idx="145528">128</cx:pt>
          <cx:pt idx="145529">125</cx:pt>
          <cx:pt idx="145530">131</cx:pt>
          <cx:pt idx="145531">133</cx:pt>
          <cx:pt idx="145532">106</cx:pt>
          <cx:pt idx="145533">38</cx:pt>
          <cx:pt idx="145534">27</cx:pt>
          <cx:pt idx="145535">10</cx:pt>
          <cx:pt idx="145536">3</cx:pt>
          <cx:pt idx="145537">12</cx:pt>
          <cx:pt idx="145538">19</cx:pt>
          <cx:pt idx="145539">21</cx:pt>
          <cx:pt idx="145540">95</cx:pt>
          <cx:pt idx="145541">134</cx:pt>
          <cx:pt idx="145542">120</cx:pt>
          <cx:pt idx="145543">162</cx:pt>
          <cx:pt idx="145544">166</cx:pt>
          <cx:pt idx="145545">174</cx:pt>
          <cx:pt idx="145546">111</cx:pt>
          <cx:pt idx="145547">143</cx:pt>
          <cx:pt idx="145548">136</cx:pt>
          <cx:pt idx="145549">147</cx:pt>
          <cx:pt idx="145550">135</cx:pt>
          <cx:pt idx="145551">135</cx:pt>
          <cx:pt idx="145552">124</cx:pt>
          <cx:pt idx="145553">129</cx:pt>
          <cx:pt idx="145554">118</cx:pt>
          <cx:pt idx="145555">143</cx:pt>
          <cx:pt idx="145556">107</cx:pt>
          <cx:pt idx="145557">39</cx:pt>
          <cx:pt idx="145558">25</cx:pt>
          <cx:pt idx="145559">13</cx:pt>
          <cx:pt idx="145560">8</cx:pt>
          <cx:pt idx="145561">13</cx:pt>
          <cx:pt idx="145562">16</cx:pt>
          <cx:pt idx="145563">21</cx:pt>
          <cx:pt idx="145564">91</cx:pt>
          <cx:pt idx="145565">136</cx:pt>
          <cx:pt idx="145566">132</cx:pt>
          <cx:pt idx="145567">176</cx:pt>
          <cx:pt idx="145568">169</cx:pt>
          <cx:pt idx="145569">163</cx:pt>
          <cx:pt idx="145570">129</cx:pt>
          <cx:pt idx="145571">145</cx:pt>
          <cx:pt idx="145572">130</cx:pt>
          <cx:pt idx="145573">148</cx:pt>
          <cx:pt idx="145574">127</cx:pt>
          <cx:pt idx="145575">134</cx:pt>
          <cx:pt idx="145576">134</cx:pt>
          <cx:pt idx="145577">134</cx:pt>
          <cx:pt idx="145578">123</cx:pt>
          <cx:pt idx="145579">134</cx:pt>
          <cx:pt idx="145580">118</cx:pt>
          <cx:pt idx="145581">42</cx:pt>
          <cx:pt idx="145582">25</cx:pt>
          <cx:pt idx="145583">20</cx:pt>
          <cx:pt idx="145584">6</cx:pt>
          <cx:pt idx="145585">10</cx:pt>
          <cx:pt idx="145586">17</cx:pt>
          <cx:pt idx="145587">25</cx:pt>
          <cx:pt idx="145588">81</cx:pt>
          <cx:pt idx="145589">137</cx:pt>
          <cx:pt idx="145590">138</cx:pt>
          <cx:pt idx="145591">170</cx:pt>
          <cx:pt idx="145592">173</cx:pt>
          <cx:pt idx="145593">166</cx:pt>
          <cx:pt idx="145594">127</cx:pt>
          <cx:pt idx="145595">147</cx:pt>
          <cx:pt idx="145596">132</cx:pt>
          <cx:pt idx="145597">132</cx:pt>
          <cx:pt idx="145598">154</cx:pt>
          <cx:pt idx="145599">161</cx:pt>
          <cx:pt idx="145600">139</cx:pt>
          <cx:pt idx="145601">137</cx:pt>
          <cx:pt idx="145602">119</cx:pt>
          <cx:pt idx="145603">144</cx:pt>
          <cx:pt idx="145604">123</cx:pt>
          <cx:pt idx="145605">45</cx:pt>
          <cx:pt idx="145606">27</cx:pt>
          <cx:pt idx="145607">12</cx:pt>
          <cx:pt idx="145608">4</cx:pt>
          <cx:pt idx="145609">13</cx:pt>
          <cx:pt idx="145610">23</cx:pt>
          <cx:pt idx="145611">27</cx:pt>
          <cx:pt idx="145612">86</cx:pt>
          <cx:pt idx="145613">138</cx:pt>
          <cx:pt idx="145614">118</cx:pt>
          <cx:pt idx="145615">161</cx:pt>
          <cx:pt idx="145616">181</cx:pt>
          <cx:pt idx="145617">173</cx:pt>
          <cx:pt idx="145618">143</cx:pt>
          <cx:pt idx="145619">158</cx:pt>
          <cx:pt idx="145620">147</cx:pt>
          <cx:pt idx="145621">152</cx:pt>
          <cx:pt idx="145622">154</cx:pt>
          <cx:pt idx="145623">162</cx:pt>
          <cx:pt idx="145624">155</cx:pt>
          <cx:pt idx="145625">142</cx:pt>
          <cx:pt idx="145626">125</cx:pt>
          <cx:pt idx="145627">141</cx:pt>
          <cx:pt idx="145628">119</cx:pt>
          <cx:pt idx="145629">46</cx:pt>
          <cx:pt idx="145630">27</cx:pt>
          <cx:pt idx="145631">21</cx:pt>
          <cx:pt idx="145632">9</cx:pt>
          <cx:pt idx="145633">6</cx:pt>
          <cx:pt idx="145634">9</cx:pt>
          <cx:pt idx="145635">18</cx:pt>
          <cx:pt idx="145636">75</cx:pt>
          <cx:pt idx="145637">120</cx:pt>
          <cx:pt idx="145638">103</cx:pt>
          <cx:pt idx="145639">125</cx:pt>
          <cx:pt idx="145640">138</cx:pt>
          <cx:pt idx="145641">162</cx:pt>
          <cx:pt idx="145642">136</cx:pt>
          <cx:pt idx="145643">138</cx:pt>
          <cx:pt idx="145644">141</cx:pt>
          <cx:pt idx="145645">124</cx:pt>
          <cx:pt idx="145646">114</cx:pt>
          <cx:pt idx="145647">106</cx:pt>
          <cx:pt idx="145648">90</cx:pt>
          <cx:pt idx="145649">79</cx:pt>
          <cx:pt idx="145650">62</cx:pt>
          <cx:pt idx="145651">69</cx:pt>
          <cx:pt idx="145652">83</cx:pt>
          <cx:pt idx="145653">33</cx:pt>
          <cx:pt idx="145654">18</cx:pt>
          <cx:pt idx="145655">13</cx:pt>
          <cx:pt idx="145656">6</cx:pt>
          <cx:pt idx="145657">4</cx:pt>
          <cx:pt idx="145658">11</cx:pt>
          <cx:pt idx="145659">15</cx:pt>
          <cx:pt idx="145660">75</cx:pt>
          <cx:pt idx="145661">70</cx:pt>
          <cx:pt idx="145662">65</cx:pt>
          <cx:pt idx="145663">99</cx:pt>
          <cx:pt idx="145664">119</cx:pt>
          <cx:pt idx="145665">131</cx:pt>
          <cx:pt idx="145666">120</cx:pt>
          <cx:pt idx="145667">144</cx:pt>
          <cx:pt idx="145668">133</cx:pt>
          <cx:pt idx="145669">143</cx:pt>
          <cx:pt idx="145670">137</cx:pt>
          <cx:pt idx="145671">148</cx:pt>
          <cx:pt idx="145672">137</cx:pt>
          <cx:pt idx="145673">138</cx:pt>
          <cx:pt idx="145674">140</cx:pt>
          <cx:pt idx="145675">134</cx:pt>
          <cx:pt idx="145676">118</cx:pt>
          <cx:pt idx="145677">39</cx:pt>
          <cx:pt idx="145678">26</cx:pt>
          <cx:pt idx="145679">11</cx:pt>
          <cx:pt idx="145680">12</cx:pt>
          <cx:pt idx="145681">12</cx:pt>
          <cx:pt idx="145682">12</cx:pt>
          <cx:pt idx="145683">14</cx:pt>
          <cx:pt idx="145684">83</cx:pt>
          <cx:pt idx="145685">133</cx:pt>
          <cx:pt idx="145686">146</cx:pt>
          <cx:pt idx="145687">184</cx:pt>
          <cx:pt idx="145688">195</cx:pt>
          <cx:pt idx="145689">186</cx:pt>
          <cx:pt idx="145690">135</cx:pt>
          <cx:pt idx="145691">142</cx:pt>
          <cx:pt idx="145692">122</cx:pt>
          <cx:pt idx="145693">146</cx:pt>
          <cx:pt idx="145694">138</cx:pt>
          <cx:pt idx="145695">139</cx:pt>
          <cx:pt idx="145696">130</cx:pt>
          <cx:pt idx="145697">126</cx:pt>
          <cx:pt idx="145698">126</cx:pt>
          <cx:pt idx="145699">138</cx:pt>
          <cx:pt idx="145700">110</cx:pt>
          <cx:pt idx="145701">36</cx:pt>
          <cx:pt idx="145702">25</cx:pt>
          <cx:pt idx="145703">12</cx:pt>
          <cx:pt idx="145704">6</cx:pt>
          <cx:pt idx="145705">9</cx:pt>
          <cx:pt idx="145706">18</cx:pt>
          <cx:pt idx="145707">21</cx:pt>
          <cx:pt idx="145708">91</cx:pt>
          <cx:pt idx="145709">136</cx:pt>
          <cx:pt idx="145710">130</cx:pt>
          <cx:pt idx="145711">163</cx:pt>
          <cx:pt idx="145712">157</cx:pt>
          <cx:pt idx="145713">167</cx:pt>
          <cx:pt idx="145714">128</cx:pt>
          <cx:pt idx="145715">139</cx:pt>
          <cx:pt idx="145716">126</cx:pt>
          <cx:pt idx="145717">141</cx:pt>
          <cx:pt idx="145718">135</cx:pt>
          <cx:pt idx="145719">150</cx:pt>
          <cx:pt idx="145720">130</cx:pt>
          <cx:pt idx="145721">130</cx:pt>
          <cx:pt idx="145722">128</cx:pt>
          <cx:pt idx="145723">134</cx:pt>
          <cx:pt idx="145724">110</cx:pt>
          <cx:pt idx="145725">40</cx:pt>
          <cx:pt idx="145726">25</cx:pt>
          <cx:pt idx="145727">19</cx:pt>
          <cx:pt idx="145728">12</cx:pt>
          <cx:pt idx="145729">16</cx:pt>
          <cx:pt idx="145730">16</cx:pt>
          <cx:pt idx="145731">17</cx:pt>
          <cx:pt idx="145732">87</cx:pt>
          <cx:pt idx="145733">133</cx:pt>
          <cx:pt idx="145734">140</cx:pt>
          <cx:pt idx="145735">177</cx:pt>
          <cx:pt idx="145736">188</cx:pt>
          <cx:pt idx="145737">162</cx:pt>
          <cx:pt idx="145738">162</cx:pt>
          <cx:pt idx="145739">178</cx:pt>
          <cx:pt idx="145740">137</cx:pt>
          <cx:pt idx="145741">145</cx:pt>
          <cx:pt idx="145742">135</cx:pt>
          <cx:pt idx="145743">169</cx:pt>
          <cx:pt idx="145744">149</cx:pt>
          <cx:pt idx="145745">139</cx:pt>
          <cx:pt idx="145746">140</cx:pt>
          <cx:pt idx="145747">140</cx:pt>
          <cx:pt idx="145748">104</cx:pt>
          <cx:pt idx="145749">44</cx:pt>
          <cx:pt idx="145750">32</cx:pt>
          <cx:pt idx="145751">21</cx:pt>
          <cx:pt idx="145752">11</cx:pt>
          <cx:pt idx="145753">12</cx:pt>
          <cx:pt idx="145754">19</cx:pt>
          <cx:pt idx="145755">25</cx:pt>
          <cx:pt idx="145756">88</cx:pt>
          <cx:pt idx="145757">139</cx:pt>
          <cx:pt idx="145758">144</cx:pt>
          <cx:pt idx="145759">177</cx:pt>
          <cx:pt idx="145760">183</cx:pt>
          <cx:pt idx="145761">175</cx:pt>
          <cx:pt idx="145762">136</cx:pt>
          <cx:pt idx="145763">152</cx:pt>
          <cx:pt idx="145764">124</cx:pt>
          <cx:pt idx="145765">145</cx:pt>
          <cx:pt idx="145766">142</cx:pt>
          <cx:pt idx="145767">149</cx:pt>
          <cx:pt idx="145768">144</cx:pt>
          <cx:pt idx="145769">147</cx:pt>
          <cx:pt idx="145770">137</cx:pt>
          <cx:pt idx="145771">141</cx:pt>
          <cx:pt idx="145772">122</cx:pt>
          <cx:pt idx="145773">39</cx:pt>
          <cx:pt idx="145774">27</cx:pt>
          <cx:pt idx="145775">16</cx:pt>
          <cx:pt idx="145776">12</cx:pt>
          <cx:pt idx="145777">11</cx:pt>
          <cx:pt idx="145778">19</cx:pt>
          <cx:pt idx="145779">25</cx:pt>
          <cx:pt idx="145780">85</cx:pt>
          <cx:pt idx="145781">151</cx:pt>
          <cx:pt idx="145782">144</cx:pt>
          <cx:pt idx="145783">179</cx:pt>
          <cx:pt idx="145784">190</cx:pt>
          <cx:pt idx="145785">162</cx:pt>
          <cx:pt idx="145786">152</cx:pt>
          <cx:pt idx="145787">148</cx:pt>
          <cx:pt idx="145788">154</cx:pt>
          <cx:pt idx="145789">146</cx:pt>
          <cx:pt idx="145790">148</cx:pt>
          <cx:pt idx="145791">165</cx:pt>
          <cx:pt idx="145792">158</cx:pt>
          <cx:pt idx="145793">147</cx:pt>
          <cx:pt idx="145794">136</cx:pt>
          <cx:pt idx="145795">146</cx:pt>
          <cx:pt idx="145796">116</cx:pt>
          <cx:pt idx="145797">46</cx:pt>
          <cx:pt idx="145798">23</cx:pt>
          <cx:pt idx="145799">13</cx:pt>
          <cx:pt idx="145800">7</cx:pt>
          <cx:pt idx="145801">7</cx:pt>
          <cx:pt idx="145802">7</cx:pt>
          <cx:pt idx="145803">17</cx:pt>
          <cx:pt idx="145804">75</cx:pt>
          <cx:pt idx="145805">123</cx:pt>
          <cx:pt idx="145806">95</cx:pt>
          <cx:pt idx="145807">124</cx:pt>
          <cx:pt idx="145808">122</cx:pt>
          <cx:pt idx="145809">154</cx:pt>
          <cx:pt idx="145810">135</cx:pt>
          <cx:pt idx="145811">143</cx:pt>
          <cx:pt idx="145812">117</cx:pt>
          <cx:pt idx="145813">124</cx:pt>
          <cx:pt idx="145814">113</cx:pt>
          <cx:pt idx="145815">101</cx:pt>
          <cx:pt idx="145816">85</cx:pt>
          <cx:pt idx="145817">82</cx:pt>
          <cx:pt idx="145818">66</cx:pt>
          <cx:pt idx="145819">69</cx:pt>
          <cx:pt idx="145820">84</cx:pt>
          <cx:pt idx="145821">30</cx:pt>
          <cx:pt idx="145822">17</cx:pt>
          <cx:pt idx="145823">9</cx:pt>
          <cx:pt idx="145824">6</cx:pt>
          <cx:pt idx="145825">4</cx:pt>
          <cx:pt idx="145826">12</cx:pt>
          <cx:pt idx="145827">15</cx:pt>
          <cx:pt idx="145828">74</cx:pt>
          <cx:pt idx="145829">60</cx:pt>
          <cx:pt idx="145830">61</cx:pt>
          <cx:pt idx="145831">95</cx:pt>
          <cx:pt idx="145832">107</cx:pt>
          <cx:pt idx="145833">121</cx:pt>
          <cx:pt idx="145834">119</cx:pt>
          <cx:pt idx="145835">133</cx:pt>
          <cx:pt idx="145836">131</cx:pt>
          <cx:pt idx="145837">151</cx:pt>
          <cx:pt idx="145838">141</cx:pt>
          <cx:pt idx="145839">152</cx:pt>
          <cx:pt idx="145840">145</cx:pt>
          <cx:pt idx="145841">131</cx:pt>
          <cx:pt idx="145842">138</cx:pt>
          <cx:pt idx="145843">142</cx:pt>
          <cx:pt idx="145844">118</cx:pt>
          <cx:pt idx="145845">39</cx:pt>
          <cx:pt idx="145846">23</cx:pt>
          <cx:pt idx="145847">13</cx:pt>
          <cx:pt idx="145848">10</cx:pt>
          <cx:pt idx="145849">11</cx:pt>
          <cx:pt idx="145850">9</cx:pt>
          <cx:pt idx="145851">19</cx:pt>
          <cx:pt idx="145852">82</cx:pt>
          <cx:pt idx="145853">154</cx:pt>
          <cx:pt idx="145854">153</cx:pt>
          <cx:pt idx="145855">187</cx:pt>
          <cx:pt idx="145856">191</cx:pt>
          <cx:pt idx="145857">171</cx:pt>
          <cx:pt idx="145858">150</cx:pt>
          <cx:pt idx="145859">153</cx:pt>
          <cx:pt idx="145860">128</cx:pt>
          <cx:pt idx="145861">134</cx:pt>
          <cx:pt idx="145862">141</cx:pt>
          <cx:pt idx="145863">162</cx:pt>
          <cx:pt idx="145864">144</cx:pt>
          <cx:pt idx="145865">143</cx:pt>
          <cx:pt idx="145866">138</cx:pt>
          <cx:pt idx="145867">138</cx:pt>
          <cx:pt idx="145868">111</cx:pt>
          <cx:pt idx="145869">37</cx:pt>
          <cx:pt idx="145870">25</cx:pt>
          <cx:pt idx="145871">13</cx:pt>
          <cx:pt idx="145872">8</cx:pt>
          <cx:pt idx="145873">10</cx:pt>
          <cx:pt idx="145874">17</cx:pt>
          <cx:pt idx="145875">20</cx:pt>
          <cx:pt idx="145876">83</cx:pt>
          <cx:pt idx="145877">147</cx:pt>
          <cx:pt idx="145878">141</cx:pt>
          <cx:pt idx="145879">166</cx:pt>
          <cx:pt idx="145880">167</cx:pt>
          <cx:pt idx="145881">154</cx:pt>
          <cx:pt idx="145882">128</cx:pt>
          <cx:pt idx="145883">148</cx:pt>
          <cx:pt idx="145884">121</cx:pt>
          <cx:pt idx="145885">145</cx:pt>
          <cx:pt idx="145886">131</cx:pt>
          <cx:pt idx="145887">157</cx:pt>
          <cx:pt idx="145888">143</cx:pt>
          <cx:pt idx="145889">143</cx:pt>
          <cx:pt idx="145890">125</cx:pt>
          <cx:pt idx="145891">148</cx:pt>
          <cx:pt idx="145892">112</cx:pt>
          <cx:pt idx="145893">30</cx:pt>
          <cx:pt idx="145894">22</cx:pt>
          <cx:pt idx="145895">19</cx:pt>
          <cx:pt idx="145896">7</cx:pt>
          <cx:pt idx="145897">10</cx:pt>
          <cx:pt idx="145898">15</cx:pt>
          <cx:pt idx="145899">19</cx:pt>
          <cx:pt idx="145900">96</cx:pt>
          <cx:pt idx="145901">144</cx:pt>
          <cx:pt idx="145902">136</cx:pt>
          <cx:pt idx="145903">183</cx:pt>
          <cx:pt idx="145904">186</cx:pt>
          <cx:pt idx="145905">173</cx:pt>
          <cx:pt idx="145906">139</cx:pt>
          <cx:pt idx="145907">156</cx:pt>
          <cx:pt idx="145908">126</cx:pt>
          <cx:pt idx="145909">147</cx:pt>
          <cx:pt idx="145910">145</cx:pt>
          <cx:pt idx="145911">153</cx:pt>
          <cx:pt idx="145912">137</cx:pt>
          <cx:pt idx="145913">152</cx:pt>
          <cx:pt idx="145914">127</cx:pt>
          <cx:pt idx="145915">133</cx:pt>
          <cx:pt idx="145916">106</cx:pt>
          <cx:pt idx="145917">46</cx:pt>
          <cx:pt idx="145918">25</cx:pt>
          <cx:pt idx="145919">13</cx:pt>
          <cx:pt idx="145920">7</cx:pt>
          <cx:pt idx="145921">13</cx:pt>
          <cx:pt idx="145922">16</cx:pt>
          <cx:pt idx="145923">22</cx:pt>
          <cx:pt idx="145924">87</cx:pt>
          <cx:pt idx="145925">147</cx:pt>
          <cx:pt idx="145926">142</cx:pt>
          <cx:pt idx="145927">191</cx:pt>
          <cx:pt idx="145928">200</cx:pt>
          <cx:pt idx="145929">181</cx:pt>
          <cx:pt idx="145930">142</cx:pt>
          <cx:pt idx="145931">174</cx:pt>
          <cx:pt idx="145932">118</cx:pt>
          <cx:pt idx="145933">144</cx:pt>
          <cx:pt idx="145934">142</cx:pt>
          <cx:pt idx="145935">156</cx:pt>
          <cx:pt idx="145936">148</cx:pt>
          <cx:pt idx="145937">165</cx:pt>
          <cx:pt idx="145938">151</cx:pt>
          <cx:pt idx="145939">147</cx:pt>
          <cx:pt idx="145940">115</cx:pt>
          <cx:pt idx="145941">45</cx:pt>
          <cx:pt idx="145942">28</cx:pt>
          <cx:pt idx="145943">10</cx:pt>
          <cx:pt idx="145944">7</cx:pt>
          <cx:pt idx="145945">15</cx:pt>
          <cx:pt idx="145946">17</cx:pt>
          <cx:pt idx="145947">21</cx:pt>
          <cx:pt idx="145948">91</cx:pt>
          <cx:pt idx="145949">137</cx:pt>
          <cx:pt idx="145950">149</cx:pt>
          <cx:pt idx="145951">180</cx:pt>
          <cx:pt idx="145952">177</cx:pt>
          <cx:pt idx="145953">174</cx:pt>
          <cx:pt idx="145954">149</cx:pt>
          <cx:pt idx="145955">162</cx:pt>
          <cx:pt idx="145956">149</cx:pt>
          <cx:pt idx="145957">169</cx:pt>
          <cx:pt idx="145958">174</cx:pt>
          <cx:pt idx="145959">178</cx:pt>
          <cx:pt idx="145960">147</cx:pt>
          <cx:pt idx="145961">145</cx:pt>
          <cx:pt idx="145962">142</cx:pt>
          <cx:pt idx="145963">138</cx:pt>
          <cx:pt idx="145964">115</cx:pt>
          <cx:pt idx="145965">41</cx:pt>
          <cx:pt idx="145966">25</cx:pt>
          <cx:pt idx="145967">14</cx:pt>
          <cx:pt idx="145968">8</cx:pt>
          <cx:pt idx="145969">5</cx:pt>
          <cx:pt idx="145970">10</cx:pt>
          <cx:pt idx="145971">19</cx:pt>
          <cx:pt idx="145972">80</cx:pt>
          <cx:pt idx="145973">122</cx:pt>
          <cx:pt idx="145974">100</cx:pt>
          <cx:pt idx="145975">143</cx:pt>
          <cx:pt idx="145976">140</cx:pt>
          <cx:pt idx="145977">159</cx:pt>
          <cx:pt idx="145978">145</cx:pt>
          <cx:pt idx="145979">147</cx:pt>
          <cx:pt idx="145980">139</cx:pt>
          <cx:pt idx="145981">118</cx:pt>
          <cx:pt idx="145982">115</cx:pt>
          <cx:pt idx="145983">99</cx:pt>
          <cx:pt idx="145984">90</cx:pt>
          <cx:pt idx="145985">85</cx:pt>
          <cx:pt idx="145986">76</cx:pt>
          <cx:pt idx="145987">66</cx:pt>
          <cx:pt idx="145988">87</cx:pt>
          <cx:pt idx="145989">32</cx:pt>
          <cx:pt idx="145990">16</cx:pt>
          <cx:pt idx="145991">9</cx:pt>
          <cx:pt idx="145992">5</cx:pt>
          <cx:pt idx="145993">6</cx:pt>
          <cx:pt idx="145994">12</cx:pt>
          <cx:pt idx="145995">14</cx:pt>
          <cx:pt idx="145996">71</cx:pt>
          <cx:pt idx="145997">69</cx:pt>
          <cx:pt idx="145998">68</cx:pt>
          <cx:pt idx="145999">97</cx:pt>
          <cx:pt idx="146000">102</cx:pt>
          <cx:pt idx="146001">122</cx:pt>
          <cx:pt idx="146002">117</cx:pt>
          <cx:pt idx="146003">151</cx:pt>
          <cx:pt idx="146004">125</cx:pt>
          <cx:pt idx="146005">129</cx:pt>
          <cx:pt idx="146006">136</cx:pt>
          <cx:pt idx="146007">125</cx:pt>
          <cx:pt idx="146008">134</cx:pt>
          <cx:pt idx="146009">135</cx:pt>
          <cx:pt idx="146010">142</cx:pt>
          <cx:pt idx="146011">123</cx:pt>
          <cx:pt idx="146012">131</cx:pt>
          <cx:pt idx="146013">72</cx:pt>
          <cx:pt idx="146014">38</cx:pt>
          <cx:pt idx="146015">16</cx:pt>
          <cx:pt idx="146016">9</cx:pt>
          <cx:pt idx="146017">10</cx:pt>
          <cx:pt idx="146018">8</cx:pt>
          <cx:pt idx="146019">14</cx:pt>
          <cx:pt idx="146020">90</cx:pt>
          <cx:pt idx="146021">149</cx:pt>
          <cx:pt idx="146022">170</cx:pt>
          <cx:pt idx="146023">202</cx:pt>
          <cx:pt idx="146024">179</cx:pt>
          <cx:pt idx="146025">176</cx:pt>
          <cx:pt idx="146026">166</cx:pt>
          <cx:pt idx="146027">148</cx:pt>
          <cx:pt idx="146028">122</cx:pt>
          <cx:pt idx="146029">152</cx:pt>
          <cx:pt idx="146030">142</cx:pt>
          <cx:pt idx="146031">160</cx:pt>
          <cx:pt idx="146032">157</cx:pt>
          <cx:pt idx="146033">154</cx:pt>
          <cx:pt idx="146034">150</cx:pt>
          <cx:pt idx="146035">139</cx:pt>
          <cx:pt idx="146036">113</cx:pt>
          <cx:pt idx="146037">45</cx:pt>
          <cx:pt idx="146038">22</cx:pt>
          <cx:pt idx="146039">12</cx:pt>
          <cx:pt idx="146040">7</cx:pt>
          <cx:pt idx="146041">12</cx:pt>
          <cx:pt idx="146042">19</cx:pt>
          <cx:pt idx="146043">21</cx:pt>
          <cx:pt idx="146044">94</cx:pt>
          <cx:pt idx="146045">151</cx:pt>
          <cx:pt idx="146046">144</cx:pt>
          <cx:pt idx="146047">171</cx:pt>
          <cx:pt idx="146048">165</cx:pt>
          <cx:pt idx="146049">161</cx:pt>
          <cx:pt idx="146050">123</cx:pt>
          <cx:pt idx="146051">156</cx:pt>
          <cx:pt idx="146052">149</cx:pt>
          <cx:pt idx="146053">171</cx:pt>
          <cx:pt idx="146054">165</cx:pt>
          <cx:pt idx="146055">159</cx:pt>
          <cx:pt idx="146056">148</cx:pt>
          <cx:pt idx="146057">137</cx:pt>
          <cx:pt idx="146058">136</cx:pt>
          <cx:pt idx="146059">146</cx:pt>
          <cx:pt idx="146060">111</cx:pt>
          <cx:pt idx="146061">32</cx:pt>
          <cx:pt idx="146062">24</cx:pt>
          <cx:pt idx="146063">8</cx:pt>
          <cx:pt idx="146064">11</cx:pt>
          <cx:pt idx="146065">12</cx:pt>
          <cx:pt idx="146066">17</cx:pt>
          <cx:pt idx="146067">18</cx:pt>
          <cx:pt idx="146068">97</cx:pt>
          <cx:pt idx="146069">159</cx:pt>
          <cx:pt idx="146070">150</cx:pt>
          <cx:pt idx="146071">178</cx:pt>
          <cx:pt idx="146072">177</cx:pt>
          <cx:pt idx="146073">163</cx:pt>
          <cx:pt idx="146074">146</cx:pt>
          <cx:pt idx="146075">139</cx:pt>
          <cx:pt idx="146076">130</cx:pt>
          <cx:pt idx="146077">158</cx:pt>
          <cx:pt idx="146078">157</cx:pt>
          <cx:pt idx="146079">155</cx:pt>
          <cx:pt idx="146080">156</cx:pt>
          <cx:pt idx="146081">147</cx:pt>
          <cx:pt idx="146082">143</cx:pt>
          <cx:pt idx="146083">161</cx:pt>
          <cx:pt idx="146084">114</cx:pt>
          <cx:pt idx="146085">51</cx:pt>
          <cx:pt idx="146086">32</cx:pt>
          <cx:pt idx="146087">15</cx:pt>
          <cx:pt idx="146088">6</cx:pt>
          <cx:pt idx="146089">13</cx:pt>
          <cx:pt idx="146090">16</cx:pt>
          <cx:pt idx="146091">25</cx:pt>
          <cx:pt idx="146092">83</cx:pt>
          <cx:pt idx="146093">148</cx:pt>
          <cx:pt idx="146094">156</cx:pt>
          <cx:pt idx="146095">173</cx:pt>
          <cx:pt idx="146096">158</cx:pt>
          <cx:pt idx="146097">177</cx:pt>
          <cx:pt idx="146098">163</cx:pt>
          <cx:pt idx="146099">159</cx:pt>
          <cx:pt idx="146100">147</cx:pt>
          <cx:pt idx="146101">158</cx:pt>
          <cx:pt idx="146102">148</cx:pt>
          <cx:pt idx="146103">163</cx:pt>
          <cx:pt idx="146104">172</cx:pt>
          <cx:pt idx="146105">158</cx:pt>
          <cx:pt idx="146106">151</cx:pt>
          <cx:pt idx="146107">158</cx:pt>
          <cx:pt idx="146108">123</cx:pt>
          <cx:pt idx="146109">47</cx:pt>
          <cx:pt idx="146110">43</cx:pt>
          <cx:pt idx="146111">14</cx:pt>
          <cx:pt idx="146112">7</cx:pt>
          <cx:pt idx="146113">11</cx:pt>
          <cx:pt idx="146114">23</cx:pt>
          <cx:pt idx="146115">23</cx:pt>
          <cx:pt idx="146116">89</cx:pt>
          <cx:pt idx="146117">161</cx:pt>
          <cx:pt idx="146118">163</cx:pt>
          <cx:pt idx="146119">185</cx:pt>
          <cx:pt idx="146120">193</cx:pt>
          <cx:pt idx="146121">180</cx:pt>
          <cx:pt idx="146122">157</cx:pt>
          <cx:pt idx="146123">162</cx:pt>
          <cx:pt idx="146124">159</cx:pt>
          <cx:pt idx="146125">164</cx:pt>
          <cx:pt idx="146126">188</cx:pt>
          <cx:pt idx="146127">194</cx:pt>
          <cx:pt idx="146128">162</cx:pt>
          <cx:pt idx="146129">149</cx:pt>
          <cx:pt idx="146130">139</cx:pt>
          <cx:pt idx="146131">158</cx:pt>
          <cx:pt idx="146132">122</cx:pt>
          <cx:pt idx="146133">56</cx:pt>
          <cx:pt idx="146134">23</cx:pt>
          <cx:pt idx="146135">18</cx:pt>
          <cx:pt idx="146136">10</cx:pt>
          <cx:pt idx="146137">10</cx:pt>
          <cx:pt idx="146138">7</cx:pt>
          <cx:pt idx="146139">17</cx:pt>
          <cx:pt idx="146140">82</cx:pt>
          <cx:pt idx="146141">131</cx:pt>
          <cx:pt idx="146142">107</cx:pt>
          <cx:pt idx="146143">135</cx:pt>
          <cx:pt idx="146144">130</cx:pt>
          <cx:pt idx="146145">145</cx:pt>
          <cx:pt idx="146146">141</cx:pt>
          <cx:pt idx="146147">149</cx:pt>
          <cx:pt idx="146148">144</cx:pt>
          <cx:pt idx="146149">117</cx:pt>
          <cx:pt idx="146150">124</cx:pt>
          <cx:pt idx="146151">107</cx:pt>
          <cx:pt idx="146152">92</cx:pt>
          <cx:pt idx="146153">84</cx:pt>
          <cx:pt idx="146154">69</cx:pt>
          <cx:pt idx="146155">80</cx:pt>
          <cx:pt idx="146156">83</cx:pt>
          <cx:pt idx="146157">40</cx:pt>
          <cx:pt idx="146158">23</cx:pt>
          <cx:pt idx="146159">9</cx:pt>
          <cx:pt idx="146160">6</cx:pt>
          <cx:pt idx="146161">4</cx:pt>
          <cx:pt idx="146162">9</cx:pt>
          <cx:pt idx="146163">12</cx:pt>
          <cx:pt idx="146164">78</cx:pt>
          <cx:pt idx="146165">79</cx:pt>
          <cx:pt idx="146166">78</cx:pt>
          <cx:pt idx="146167">110</cx:pt>
          <cx:pt idx="146168">121</cx:pt>
          <cx:pt idx="146169">128</cx:pt>
          <cx:pt idx="146170">122</cx:pt>
          <cx:pt idx="146171">149</cx:pt>
          <cx:pt idx="146172">130</cx:pt>
          <cx:pt idx="146173">141</cx:pt>
          <cx:pt idx="146174">150</cx:pt>
          <cx:pt idx="146175">141</cx:pt>
          <cx:pt idx="146176">156</cx:pt>
          <cx:pt idx="146177">165</cx:pt>
          <cx:pt idx="146178">145</cx:pt>
          <cx:pt idx="146179">146</cx:pt>
          <cx:pt idx="146180">143</cx:pt>
          <cx:pt idx="146181">59</cx:pt>
          <cx:pt idx="146182">29</cx:pt>
          <cx:pt idx="146183">19</cx:pt>
          <cx:pt idx="146184">9</cx:pt>
          <cx:pt idx="146185">11</cx:pt>
          <cx:pt idx="146186">7</cx:pt>
          <cx:pt idx="146187">14</cx:pt>
          <cx:pt idx="146188">81</cx:pt>
          <cx:pt idx="146189">162</cx:pt>
          <cx:pt idx="146190">175</cx:pt>
          <cx:pt idx="146191">204</cx:pt>
          <cx:pt idx="146192">183</cx:pt>
          <cx:pt idx="146193">181</cx:pt>
          <cx:pt idx="146194">163</cx:pt>
          <cx:pt idx="146195">165</cx:pt>
          <cx:pt idx="146196">142</cx:pt>
          <cx:pt idx="146197">156</cx:pt>
          <cx:pt idx="146198">169</cx:pt>
          <cx:pt idx="146199">170</cx:pt>
          <cx:pt idx="146200">149</cx:pt>
          <cx:pt idx="146201">150</cx:pt>
          <cx:pt idx="146202">158</cx:pt>
          <cx:pt idx="146203">148</cx:pt>
          <cx:pt idx="146204">119</cx:pt>
          <cx:pt idx="146205">50</cx:pt>
          <cx:pt idx="146206">23</cx:pt>
          <cx:pt idx="146207">14</cx:pt>
          <cx:pt idx="146208">8</cx:pt>
          <cx:pt idx="146209">14</cx:pt>
          <cx:pt idx="146210">20</cx:pt>
          <cx:pt idx="146211">21</cx:pt>
          <cx:pt idx="146212">100</cx:pt>
          <cx:pt idx="146213">167</cx:pt>
          <cx:pt idx="146214">162</cx:pt>
          <cx:pt idx="146215">199</cx:pt>
          <cx:pt idx="146216">182</cx:pt>
          <cx:pt idx="146217">165</cx:pt>
          <cx:pt idx="146218">137</cx:pt>
          <cx:pt idx="146219">158</cx:pt>
          <cx:pt idx="146220">148</cx:pt>
          <cx:pt idx="146221">168</cx:pt>
          <cx:pt idx="146222">146</cx:pt>
          <cx:pt idx="146223">157</cx:pt>
          <cx:pt idx="146224">157</cx:pt>
          <cx:pt idx="146225">173</cx:pt>
          <cx:pt idx="146226">151</cx:pt>
          <cx:pt idx="146227">163</cx:pt>
          <cx:pt idx="146228">120</cx:pt>
          <cx:pt idx="146229">47</cx:pt>
          <cx:pt idx="146230">25</cx:pt>
          <cx:pt idx="146231">23</cx:pt>
          <cx:pt idx="146232">10</cx:pt>
          <cx:pt idx="146233">14</cx:pt>
          <cx:pt idx="146234">18</cx:pt>
          <cx:pt idx="146235">24</cx:pt>
          <cx:pt idx="146236">104</cx:pt>
          <cx:pt idx="146237">158</cx:pt>
          <cx:pt idx="146238">162</cx:pt>
          <cx:pt idx="146239">187</cx:pt>
          <cx:pt idx="146240">178</cx:pt>
          <cx:pt idx="146241">160</cx:pt>
          <cx:pt idx="146242">152</cx:pt>
          <cx:pt idx="146243">153</cx:pt>
          <cx:pt idx="146244">145</cx:pt>
          <cx:pt idx="146245">177</cx:pt>
          <cx:pt idx="146246">149</cx:pt>
          <cx:pt idx="146247">182</cx:pt>
          <cx:pt idx="146248">152</cx:pt>
          <cx:pt idx="146249">159</cx:pt>
          <cx:pt idx="146250">163</cx:pt>
          <cx:pt idx="146251">144</cx:pt>
          <cx:pt idx="146252">113</cx:pt>
          <cx:pt idx="146253">46</cx:pt>
          <cx:pt idx="146254">27</cx:pt>
          <cx:pt idx="146255">18</cx:pt>
          <cx:pt idx="146256">10</cx:pt>
          <cx:pt idx="146257">11</cx:pt>
          <cx:pt idx="146258">21</cx:pt>
          <cx:pt idx="146259">26</cx:pt>
          <cx:pt idx="146260">88</cx:pt>
          <cx:pt idx="146261">161</cx:pt>
          <cx:pt idx="146262">167</cx:pt>
          <cx:pt idx="146263">196</cx:pt>
          <cx:pt idx="146264">187</cx:pt>
          <cx:pt idx="146265">181</cx:pt>
          <cx:pt idx="146266">144</cx:pt>
          <cx:pt idx="146267">161</cx:pt>
          <cx:pt idx="146268">142</cx:pt>
          <cx:pt idx="146269">170</cx:pt>
          <cx:pt idx="146270">171</cx:pt>
          <cx:pt idx="146271">176</cx:pt>
          <cx:pt idx="146272">161</cx:pt>
          <cx:pt idx="146273">183</cx:pt>
          <cx:pt idx="146274">151</cx:pt>
          <cx:pt idx="146275">167</cx:pt>
          <cx:pt idx="146276">125</cx:pt>
          <cx:pt idx="146277">40</cx:pt>
          <cx:pt idx="146278">29</cx:pt>
          <cx:pt idx="146279">12</cx:pt>
          <cx:pt idx="146280">8</cx:pt>
          <cx:pt idx="146281">15</cx:pt>
          <cx:pt idx="146282">20</cx:pt>
          <cx:pt idx="146283">27</cx:pt>
          <cx:pt idx="146284">95</cx:pt>
          <cx:pt idx="146285">156</cx:pt>
          <cx:pt idx="146286">157</cx:pt>
          <cx:pt idx="146287">203</cx:pt>
          <cx:pt idx="146288">189</cx:pt>
          <cx:pt idx="146289">187</cx:pt>
          <cx:pt idx="146290">148</cx:pt>
          <cx:pt idx="146291">169</cx:pt>
          <cx:pt idx="146292">153</cx:pt>
          <cx:pt idx="146293">166</cx:pt>
          <cx:pt idx="146294">177</cx:pt>
          <cx:pt idx="146295">193</cx:pt>
          <cx:pt idx="146296">165</cx:pt>
          <cx:pt idx="146297">173</cx:pt>
          <cx:pt idx="146298">157</cx:pt>
          <cx:pt idx="146299">167</cx:pt>
          <cx:pt idx="146300">122</cx:pt>
          <cx:pt idx="146301">44</cx:pt>
          <cx:pt idx="146302">30</cx:pt>
          <cx:pt idx="146303">13</cx:pt>
          <cx:pt idx="146304">8</cx:pt>
          <cx:pt idx="146305">9</cx:pt>
          <cx:pt idx="146306">6</cx:pt>
          <cx:pt idx="146307">16</cx:pt>
          <cx:pt idx="146308">79</cx:pt>
          <cx:pt idx="146309">135</cx:pt>
          <cx:pt idx="146310">114</cx:pt>
          <cx:pt idx="146311">139</cx:pt>
          <cx:pt idx="146312">152</cx:pt>
          <cx:pt idx="146313">160</cx:pt>
          <cx:pt idx="146314">131</cx:pt>
          <cx:pt idx="146315">141</cx:pt>
          <cx:pt idx="146316">125</cx:pt>
          <cx:pt idx="146317">138</cx:pt>
          <cx:pt idx="146318">127</cx:pt>
          <cx:pt idx="146319">114</cx:pt>
          <cx:pt idx="146320">97</cx:pt>
          <cx:pt idx="146321">84</cx:pt>
          <cx:pt idx="146322">71</cx:pt>
          <cx:pt idx="146323">82</cx:pt>
          <cx:pt idx="146324">87</cx:pt>
          <cx:pt idx="146325">32</cx:pt>
          <cx:pt idx="146326">21</cx:pt>
          <cx:pt idx="146327">8</cx:pt>
          <cx:pt idx="146328">2</cx:pt>
          <cx:pt idx="146329">4</cx:pt>
          <cx:pt idx="146330">11</cx:pt>
          <cx:pt idx="146331">14</cx:pt>
          <cx:pt idx="146332">73</cx:pt>
          <cx:pt idx="146333">77</cx:pt>
          <cx:pt idx="146334">73</cx:pt>
          <cx:pt idx="146335">102</cx:pt>
          <cx:pt idx="146336">124</cx:pt>
          <cx:pt idx="146337">131</cx:pt>
          <cx:pt idx="146338">124</cx:pt>
          <cx:pt idx="146339">141</cx:pt>
          <cx:pt idx="146340">147</cx:pt>
          <cx:pt idx="146341">163</cx:pt>
          <cx:pt idx="146342">147</cx:pt>
          <cx:pt idx="146343">165</cx:pt>
          <cx:pt idx="146344">162</cx:pt>
          <cx:pt idx="146345">140</cx:pt>
          <cx:pt idx="146346">133</cx:pt>
          <cx:pt idx="146347">140</cx:pt>
          <cx:pt idx="146348">126</cx:pt>
          <cx:pt idx="146349">41</cx:pt>
          <cx:pt idx="146350">24</cx:pt>
          <cx:pt idx="146351">14</cx:pt>
          <cx:pt idx="146352">5</cx:pt>
          <cx:pt idx="146353">11</cx:pt>
          <cx:pt idx="146354">10</cx:pt>
          <cx:pt idx="146355">10</cx:pt>
          <cx:pt idx="146356">88</cx:pt>
          <cx:pt idx="146357">174</cx:pt>
          <cx:pt idx="146358">178</cx:pt>
          <cx:pt idx="146359">205</cx:pt>
          <cx:pt idx="146360">187</cx:pt>
          <cx:pt idx="146361">182</cx:pt>
          <cx:pt idx="146362">160</cx:pt>
          <cx:pt idx="146363">148</cx:pt>
          <cx:pt idx="146364">126</cx:pt>
          <cx:pt idx="146365">165</cx:pt>
          <cx:pt idx="146366">168</cx:pt>
          <cx:pt idx="146367">175</cx:pt>
          <cx:pt idx="146368">167</cx:pt>
          <cx:pt idx="146369">160</cx:pt>
          <cx:pt idx="146370">136</cx:pt>
          <cx:pt idx="146371">157</cx:pt>
          <cx:pt idx="146372">118</cx:pt>
          <cx:pt idx="146373">45</cx:pt>
          <cx:pt idx="146374">27</cx:pt>
          <cx:pt idx="146375">14</cx:pt>
          <cx:pt idx="146376">5</cx:pt>
          <cx:pt idx="146377">12</cx:pt>
          <cx:pt idx="146378">19</cx:pt>
          <cx:pt idx="146379">19</cx:pt>
          <cx:pt idx="146380">97</cx:pt>
          <cx:pt idx="146381">167</cx:pt>
          <cx:pt idx="146382">166</cx:pt>
          <cx:pt idx="146383">189</cx:pt>
          <cx:pt idx="146384">184</cx:pt>
          <cx:pt idx="146385">194</cx:pt>
          <cx:pt idx="146386">136</cx:pt>
          <cx:pt idx="146387">150</cx:pt>
          <cx:pt idx="146388">141</cx:pt>
          <cx:pt idx="146389">165</cx:pt>
          <cx:pt idx="146390">148</cx:pt>
          <cx:pt idx="146391">164</cx:pt>
          <cx:pt idx="146392">165</cx:pt>
          <cx:pt idx="146393">176</cx:pt>
          <cx:pt idx="146394">139</cx:pt>
          <cx:pt idx="146395">148</cx:pt>
          <cx:pt idx="146396">112</cx:pt>
          <cx:pt idx="146397">38</cx:pt>
          <cx:pt idx="146398">38</cx:pt>
          <cx:pt idx="146399">19</cx:pt>
          <cx:pt idx="146400">9</cx:pt>
          <cx:pt idx="146401">15</cx:pt>
          <cx:pt idx="146402">17</cx:pt>
          <cx:pt idx="146403">23</cx:pt>
          <cx:pt idx="146404">90</cx:pt>
          <cx:pt idx="146405">169</cx:pt>
          <cx:pt idx="146406">171</cx:pt>
          <cx:pt idx="146407">187</cx:pt>
          <cx:pt idx="146408">173</cx:pt>
          <cx:pt idx="146409">168</cx:pt>
          <cx:pt idx="146410">159</cx:pt>
          <cx:pt idx="146411">143</cx:pt>
          <cx:pt idx="146412">126</cx:pt>
          <cx:pt idx="146413">169</cx:pt>
          <cx:pt idx="146414">171</cx:pt>
          <cx:pt idx="146415">181</cx:pt>
          <cx:pt idx="146416">163</cx:pt>
          <cx:pt idx="146417">171</cx:pt>
          <cx:pt idx="146418">151</cx:pt>
          <cx:pt idx="146419">154</cx:pt>
          <cx:pt idx="146420">107</cx:pt>
          <cx:pt idx="146421">52</cx:pt>
          <cx:pt idx="146422">30</cx:pt>
          <cx:pt idx="146423">19</cx:pt>
          <cx:pt idx="146424">4</cx:pt>
          <cx:pt idx="146425">8</cx:pt>
          <cx:pt idx="146426">21</cx:pt>
          <cx:pt idx="146427">16</cx:pt>
          <cx:pt idx="146428">85</cx:pt>
          <cx:pt idx="146429">173</cx:pt>
          <cx:pt idx="146430">167</cx:pt>
          <cx:pt idx="146431">179</cx:pt>
          <cx:pt idx="146432">180</cx:pt>
          <cx:pt idx="146433">196</cx:pt>
          <cx:pt idx="146434">151</cx:pt>
          <cx:pt idx="146435">159</cx:pt>
          <cx:pt idx="146436">147</cx:pt>
          <cx:pt idx="146437">176</cx:pt>
          <cx:pt idx="146438">167</cx:pt>
          <cx:pt idx="146439">155</cx:pt>
          <cx:pt idx="146440">152</cx:pt>
          <cx:pt idx="146441">168</cx:pt>
          <cx:pt idx="146442">164</cx:pt>
          <cx:pt idx="146443">152</cx:pt>
          <cx:pt idx="146444">129</cx:pt>
          <cx:pt idx="146445">66</cx:pt>
          <cx:pt idx="146446">31</cx:pt>
          <cx:pt idx="146447">15</cx:pt>
          <cx:pt idx="146448">12</cx:pt>
          <cx:pt idx="146449">14</cx:pt>
          <cx:pt idx="146450">21</cx:pt>
          <cx:pt idx="146451">19</cx:pt>
          <cx:pt idx="146452">93</cx:pt>
          <cx:pt idx="146453">161</cx:pt>
          <cx:pt idx="146454">150</cx:pt>
          <cx:pt idx="146455">195</cx:pt>
          <cx:pt idx="146456">196</cx:pt>
          <cx:pt idx="146457">175</cx:pt>
          <cx:pt idx="146458">169</cx:pt>
          <cx:pt idx="146459">169</cx:pt>
          <cx:pt idx="146460">148</cx:pt>
          <cx:pt idx="146461">171</cx:pt>
          <cx:pt idx="146462">191</cx:pt>
          <cx:pt idx="146463">192</cx:pt>
          <cx:pt idx="146464">179</cx:pt>
          <cx:pt idx="146465">164</cx:pt>
          <cx:pt idx="146466">161</cx:pt>
          <cx:pt idx="146467">146</cx:pt>
          <cx:pt idx="146468">131</cx:pt>
          <cx:pt idx="146469">55</cx:pt>
          <cx:pt idx="146470">31</cx:pt>
          <cx:pt idx="146471">14</cx:pt>
          <cx:pt idx="146472">6</cx:pt>
          <cx:pt idx="146473">10</cx:pt>
          <cx:pt idx="146474">5</cx:pt>
          <cx:pt idx="146475">14</cx:pt>
          <cx:pt idx="146476">81</cx:pt>
          <cx:pt idx="146477">125</cx:pt>
          <cx:pt idx="146478">108</cx:pt>
          <cx:pt idx="146479">122</cx:pt>
          <cx:pt idx="146480">137</cx:pt>
          <cx:pt idx="146481">155</cx:pt>
          <cx:pt idx="146482">125</cx:pt>
          <cx:pt idx="146483">132</cx:pt>
          <cx:pt idx="146484">125</cx:pt>
          <cx:pt idx="146485">116</cx:pt>
          <cx:pt idx="146486">118</cx:pt>
          <cx:pt idx="146487">121</cx:pt>
          <cx:pt idx="146488">95</cx:pt>
          <cx:pt idx="146489">88</cx:pt>
          <cx:pt idx="146490">76</cx:pt>
          <cx:pt idx="146491">75</cx:pt>
          <cx:pt idx="146492">71</cx:pt>
          <cx:pt idx="146493">33</cx:pt>
          <cx:pt idx="146494">18</cx:pt>
          <cx:pt idx="146495">12</cx:pt>
          <cx:pt idx="146496">4</cx:pt>
          <cx:pt idx="146497">6</cx:pt>
          <cx:pt idx="146498">11</cx:pt>
          <cx:pt idx="146499">11</cx:pt>
          <cx:pt idx="146500">74</cx:pt>
          <cx:pt idx="146501">70</cx:pt>
          <cx:pt idx="146502">68</cx:pt>
          <cx:pt idx="146503">94</cx:pt>
          <cx:pt idx="146504">116</cx:pt>
          <cx:pt idx="146505">129</cx:pt>
          <cx:pt idx="146506">128</cx:pt>
          <cx:pt idx="146507">159</cx:pt>
          <cx:pt idx="146508">141</cx:pt>
          <cx:pt idx="146509">158</cx:pt>
          <cx:pt idx="146510">160</cx:pt>
          <cx:pt idx="146511">142</cx:pt>
          <cx:pt idx="146512">152</cx:pt>
          <cx:pt idx="146513">146</cx:pt>
          <cx:pt idx="146514">153</cx:pt>
          <cx:pt idx="146515">153</cx:pt>
          <cx:pt idx="146516">116</cx:pt>
          <cx:pt idx="146517">38</cx:pt>
          <cx:pt idx="146518">27</cx:pt>
          <cx:pt idx="146519">14</cx:pt>
          <cx:pt idx="146520">11</cx:pt>
          <cx:pt idx="146521">10</cx:pt>
          <cx:pt idx="146522">8</cx:pt>
          <cx:pt idx="146523">10</cx:pt>
          <cx:pt idx="146524">92</cx:pt>
          <cx:pt idx="146525">164</cx:pt>
          <cx:pt idx="146526">151</cx:pt>
          <cx:pt idx="146527">205</cx:pt>
          <cx:pt idx="146528">193</cx:pt>
          <cx:pt idx="146529">178</cx:pt>
          <cx:pt idx="146530">152</cx:pt>
          <cx:pt idx="146531">155</cx:pt>
          <cx:pt idx="146532">141</cx:pt>
          <cx:pt idx="146533">162</cx:pt>
          <cx:pt idx="146534">174</cx:pt>
          <cx:pt idx="146535">179</cx:pt>
          <cx:pt idx="146536">173</cx:pt>
          <cx:pt idx="146537">166</cx:pt>
          <cx:pt idx="146538">159</cx:pt>
          <cx:pt idx="146539">153</cx:pt>
          <cx:pt idx="146540">112</cx:pt>
          <cx:pt idx="146541">36</cx:pt>
          <cx:pt idx="146542">23</cx:pt>
          <cx:pt idx="146543">18</cx:pt>
          <cx:pt idx="146544">8</cx:pt>
          <cx:pt idx="146545">11</cx:pt>
          <cx:pt idx="146546">17</cx:pt>
          <cx:pt idx="146547">26</cx:pt>
          <cx:pt idx="146548">90</cx:pt>
          <cx:pt idx="146549">158</cx:pt>
          <cx:pt idx="146550">165</cx:pt>
          <cx:pt idx="146551">193</cx:pt>
          <cx:pt idx="146552">183</cx:pt>
          <cx:pt idx="146553">175</cx:pt>
          <cx:pt idx="146554">138</cx:pt>
          <cx:pt idx="146555">149</cx:pt>
          <cx:pt idx="146556">150</cx:pt>
          <cx:pt idx="146557">167</cx:pt>
          <cx:pt idx="146558">174</cx:pt>
          <cx:pt idx="146559">177</cx:pt>
          <cx:pt idx="146560">161</cx:pt>
          <cx:pt idx="146561">176</cx:pt>
          <cx:pt idx="146562">153</cx:pt>
          <cx:pt idx="146563">152</cx:pt>
          <cx:pt idx="146564">111</cx:pt>
          <cx:pt idx="146565">37</cx:pt>
          <cx:pt idx="146566">31</cx:pt>
          <cx:pt idx="146567">14</cx:pt>
          <cx:pt idx="146568">12</cx:pt>
          <cx:pt idx="146569">17</cx:pt>
          <cx:pt idx="146570">24</cx:pt>
          <cx:pt idx="146571">25</cx:pt>
          <cx:pt idx="146572">89</cx:pt>
          <cx:pt idx="146573">171</cx:pt>
          <cx:pt idx="146574">175</cx:pt>
          <cx:pt idx="146575">202</cx:pt>
          <cx:pt idx="146576">186</cx:pt>
          <cx:pt idx="146577">196</cx:pt>
          <cx:pt idx="146578">156</cx:pt>
          <cx:pt idx="146579">174</cx:pt>
          <cx:pt idx="146580">156</cx:pt>
          <cx:pt idx="146581">187</cx:pt>
          <cx:pt idx="146582">178</cx:pt>
          <cx:pt idx="146583">178</cx:pt>
          <cx:pt idx="146584">163</cx:pt>
          <cx:pt idx="146585">186</cx:pt>
          <cx:pt idx="146586">168</cx:pt>
          <cx:pt idx="146587">163</cx:pt>
          <cx:pt idx="146588">118</cx:pt>
          <cx:pt idx="146589">45</cx:pt>
          <cx:pt idx="146590">29</cx:pt>
          <cx:pt idx="146591">22</cx:pt>
          <cx:pt idx="146592">8</cx:pt>
          <cx:pt idx="146593">13</cx:pt>
          <cx:pt idx="146594">23</cx:pt>
          <cx:pt idx="146595">17</cx:pt>
          <cx:pt idx="146596">87</cx:pt>
          <cx:pt idx="146597">163</cx:pt>
          <cx:pt idx="146598">168</cx:pt>
          <cx:pt idx="146599">201</cx:pt>
          <cx:pt idx="146600">203</cx:pt>
          <cx:pt idx="146601">197</cx:pt>
          <cx:pt idx="146602">156</cx:pt>
          <cx:pt idx="146603">166</cx:pt>
          <cx:pt idx="146604">166</cx:pt>
          <cx:pt idx="146605">179</cx:pt>
          <cx:pt idx="146606">168</cx:pt>
          <cx:pt idx="146607">176</cx:pt>
          <cx:pt idx="146608">173</cx:pt>
          <cx:pt idx="146609">176</cx:pt>
          <cx:pt idx="146610">149</cx:pt>
          <cx:pt idx="146611">163</cx:pt>
          <cx:pt idx="146612">130</cx:pt>
          <cx:pt idx="146613">44</cx:pt>
          <cx:pt idx="146614">27</cx:pt>
          <cx:pt idx="146615">17</cx:pt>
          <cx:pt idx="146616">8</cx:pt>
          <cx:pt idx="146617">19</cx:pt>
          <cx:pt idx="146618">20</cx:pt>
          <cx:pt idx="146619">21</cx:pt>
          <cx:pt idx="146620">81</cx:pt>
          <cx:pt idx="146621">155</cx:pt>
          <cx:pt idx="146622">172</cx:pt>
          <cx:pt idx="146623">194</cx:pt>
          <cx:pt idx="146624">196</cx:pt>
          <cx:pt idx="146625">190</cx:pt>
          <cx:pt idx="146626">153</cx:pt>
          <cx:pt idx="146627">170</cx:pt>
          <cx:pt idx="146628">151</cx:pt>
          <cx:pt idx="146629">174</cx:pt>
          <cx:pt idx="146630">182</cx:pt>
          <cx:pt idx="146631">180</cx:pt>
          <cx:pt idx="146632">170</cx:pt>
          <cx:pt idx="146633">165</cx:pt>
          <cx:pt idx="146634">166</cx:pt>
          <cx:pt idx="146635">153</cx:pt>
          <cx:pt idx="146636">128</cx:pt>
          <cx:pt idx="146637">50</cx:pt>
          <cx:pt idx="146638">36</cx:pt>
          <cx:pt idx="146639">17</cx:pt>
          <cx:pt idx="146640">8</cx:pt>
          <cx:pt idx="146641">6</cx:pt>
          <cx:pt idx="146642">5</cx:pt>
          <cx:pt idx="146643">11</cx:pt>
          <cx:pt idx="146644">76</cx:pt>
          <cx:pt idx="146645">123</cx:pt>
          <cx:pt idx="146646">105</cx:pt>
          <cx:pt idx="146647">127</cx:pt>
          <cx:pt idx="146648">149</cx:pt>
          <cx:pt idx="146649">155</cx:pt>
          <cx:pt idx="146650">137</cx:pt>
          <cx:pt idx="146651">137</cx:pt>
          <cx:pt idx="146652">138</cx:pt>
          <cx:pt idx="146653">142</cx:pt>
          <cx:pt idx="146654">102</cx:pt>
          <cx:pt idx="146655">95</cx:pt>
          <cx:pt idx="146656">92</cx:pt>
          <cx:pt idx="146657">83</cx:pt>
          <cx:pt idx="146658">66</cx:pt>
          <cx:pt idx="146659">72</cx:pt>
          <cx:pt idx="146660">80</cx:pt>
          <cx:pt idx="146661">33</cx:pt>
          <cx:pt idx="146662">16</cx:pt>
          <cx:pt idx="146663">8</cx:pt>
          <cx:pt idx="146664">7</cx:pt>
          <cx:pt idx="146665">5</cx:pt>
          <cx:pt idx="146666">9</cx:pt>
          <cx:pt idx="146667">12</cx:pt>
          <cx:pt idx="146668">75</cx:pt>
          <cx:pt idx="146669">71</cx:pt>
          <cx:pt idx="146670">75</cx:pt>
          <cx:pt idx="146671">111</cx:pt>
          <cx:pt idx="146672">128</cx:pt>
          <cx:pt idx="146673">132</cx:pt>
          <cx:pt idx="146674">115</cx:pt>
          <cx:pt idx="146675">148</cx:pt>
          <cx:pt idx="146676">149</cx:pt>
          <cx:pt idx="146677">155</cx:pt>
          <cx:pt idx="146678">148</cx:pt>
          <cx:pt idx="146679">148</cx:pt>
          <cx:pt idx="146680">157</cx:pt>
          <cx:pt idx="146681">158</cx:pt>
          <cx:pt idx="146682">151</cx:pt>
          <cx:pt idx="146683">145</cx:pt>
          <cx:pt idx="146684">125</cx:pt>
          <cx:pt idx="146685">34</cx:pt>
          <cx:pt idx="146686">24</cx:pt>
          <cx:pt idx="146687">12</cx:pt>
          <cx:pt idx="146688">10</cx:pt>
          <cx:pt idx="146689">10</cx:pt>
          <cx:pt idx="146690">8</cx:pt>
          <cx:pt idx="146691">12</cx:pt>
          <cx:pt idx="146692">90</cx:pt>
          <cx:pt idx="146693">169</cx:pt>
          <cx:pt idx="146694">162</cx:pt>
          <cx:pt idx="146695">197</cx:pt>
          <cx:pt idx="146696">208</cx:pt>
          <cx:pt idx="146697">177</cx:pt>
          <cx:pt idx="146698">153</cx:pt>
          <cx:pt idx="146699">159</cx:pt>
          <cx:pt idx="146700">139</cx:pt>
          <cx:pt idx="146701">168</cx:pt>
          <cx:pt idx="146702">180</cx:pt>
          <cx:pt idx="146703">165</cx:pt>
          <cx:pt idx="146704">146</cx:pt>
          <cx:pt idx="146705">158</cx:pt>
          <cx:pt idx="146706">162</cx:pt>
          <cx:pt idx="146707">150</cx:pt>
          <cx:pt idx="146708">110</cx:pt>
          <cx:pt idx="146709">40</cx:pt>
          <cx:pt idx="146710">24</cx:pt>
          <cx:pt idx="146711">14</cx:pt>
          <cx:pt idx="146712">10</cx:pt>
          <cx:pt idx="146713">7</cx:pt>
          <cx:pt idx="146714">16</cx:pt>
          <cx:pt idx="146715">22</cx:pt>
          <cx:pt idx="146716">90</cx:pt>
          <cx:pt idx="146717">170</cx:pt>
          <cx:pt idx="146718">163</cx:pt>
          <cx:pt idx="146719">197</cx:pt>
          <cx:pt idx="146720">197</cx:pt>
          <cx:pt idx="146721">198</cx:pt>
          <cx:pt idx="146722">138</cx:pt>
          <cx:pt idx="146723">156</cx:pt>
          <cx:pt idx="146724">151</cx:pt>
          <cx:pt idx="146725">168</cx:pt>
          <cx:pt idx="146726">166</cx:pt>
          <cx:pt idx="146727">186</cx:pt>
          <cx:pt idx="146728">158</cx:pt>
          <cx:pt idx="146729">161</cx:pt>
          <cx:pt idx="146730">154</cx:pt>
          <cx:pt idx="146731">160</cx:pt>
          <cx:pt idx="146732">113</cx:pt>
          <cx:pt idx="146733">46</cx:pt>
          <cx:pt idx="146734">29</cx:pt>
          <cx:pt idx="146735">21</cx:pt>
          <cx:pt idx="146736">13</cx:pt>
          <cx:pt idx="146737">13</cx:pt>
          <cx:pt idx="146738">22</cx:pt>
          <cx:pt idx="146739">24</cx:pt>
          <cx:pt idx="146740">96</cx:pt>
          <cx:pt idx="146741">155</cx:pt>
          <cx:pt idx="146742">172</cx:pt>
          <cx:pt idx="146743">207</cx:pt>
          <cx:pt idx="146744">198</cx:pt>
          <cx:pt idx="146745">181</cx:pt>
          <cx:pt idx="146746">153</cx:pt>
          <cx:pt idx="146747">157</cx:pt>
          <cx:pt idx="146748">145</cx:pt>
          <cx:pt idx="146749">162</cx:pt>
          <cx:pt idx="146750">169</cx:pt>
          <cx:pt idx="146751">188</cx:pt>
          <cx:pt idx="146752">183</cx:pt>
          <cx:pt idx="146753">184</cx:pt>
          <cx:pt idx="146754">157</cx:pt>
          <cx:pt idx="146755">161</cx:pt>
          <cx:pt idx="146756">129</cx:pt>
          <cx:pt idx="146757">39</cx:pt>
          <cx:pt idx="146758">29</cx:pt>
          <cx:pt idx="146759">14</cx:pt>
          <cx:pt idx="146760">14</cx:pt>
          <cx:pt idx="146761">14</cx:pt>
          <cx:pt idx="146762">21</cx:pt>
          <cx:pt idx="146763">20</cx:pt>
          <cx:pt idx="146764">98</cx:pt>
          <cx:pt idx="146765">174</cx:pt>
          <cx:pt idx="146766">173</cx:pt>
          <cx:pt idx="146767">204</cx:pt>
          <cx:pt idx="146768">191</cx:pt>
          <cx:pt idx="146769">177</cx:pt>
          <cx:pt idx="146770">143</cx:pt>
          <cx:pt idx="146771">170</cx:pt>
          <cx:pt idx="146772">152</cx:pt>
          <cx:pt idx="146773">170</cx:pt>
          <cx:pt idx="146774">158</cx:pt>
          <cx:pt idx="146775">166</cx:pt>
          <cx:pt idx="146776">157</cx:pt>
          <cx:pt idx="146777">171</cx:pt>
          <cx:pt idx="146778">162</cx:pt>
          <cx:pt idx="146779">170</cx:pt>
          <cx:pt idx="146780">136</cx:pt>
          <cx:pt idx="146781">58</cx:pt>
          <cx:pt idx="146782">36</cx:pt>
          <cx:pt idx="146783">17</cx:pt>
          <cx:pt idx="146784">7</cx:pt>
          <cx:pt idx="146785">12</cx:pt>
          <cx:pt idx="146786">17</cx:pt>
          <cx:pt idx="146787">28</cx:pt>
          <cx:pt idx="146788">88</cx:pt>
          <cx:pt idx="146789">161</cx:pt>
          <cx:pt idx="146790">174</cx:pt>
          <cx:pt idx="146791">209</cx:pt>
          <cx:pt idx="146792">206</cx:pt>
          <cx:pt idx="146793">183</cx:pt>
          <cx:pt idx="146794">145</cx:pt>
          <cx:pt idx="146795">175</cx:pt>
          <cx:pt idx="146796">165</cx:pt>
          <cx:pt idx="146797">176</cx:pt>
          <cx:pt idx="146798">194</cx:pt>
          <cx:pt idx="146799">183</cx:pt>
          <cx:pt idx="146800">188</cx:pt>
          <cx:pt idx="146801">165</cx:pt>
          <cx:pt idx="146802">156</cx:pt>
          <cx:pt idx="146803">159</cx:pt>
          <cx:pt idx="146804">121</cx:pt>
          <cx:pt idx="146805">42</cx:pt>
          <cx:pt idx="146806">37</cx:pt>
          <cx:pt idx="146807">18</cx:pt>
          <cx:pt idx="146808">9</cx:pt>
          <cx:pt idx="146809">5</cx:pt>
          <cx:pt idx="146810">13</cx:pt>
          <cx:pt idx="146811">16</cx:pt>
          <cx:pt idx="146812">77</cx:pt>
          <cx:pt idx="146813">127</cx:pt>
          <cx:pt idx="146814">113</cx:pt>
          <cx:pt idx="146815">137</cx:pt>
          <cx:pt idx="146816">137</cx:pt>
          <cx:pt idx="146817">145</cx:pt>
          <cx:pt idx="146818">130</cx:pt>
          <cx:pt idx="146819">147</cx:pt>
          <cx:pt idx="146820">121</cx:pt>
          <cx:pt idx="146821">121</cx:pt>
          <cx:pt idx="146822">98</cx:pt>
          <cx:pt idx="146823">105</cx:pt>
          <cx:pt idx="146824">91</cx:pt>
          <cx:pt idx="146825">88</cx:pt>
          <cx:pt idx="146826">70</cx:pt>
          <cx:pt idx="146827">66</cx:pt>
          <cx:pt idx="146828">72</cx:pt>
          <cx:pt idx="146829">27</cx:pt>
          <cx:pt idx="146830">22</cx:pt>
          <cx:pt idx="146831">10</cx:pt>
          <cx:pt idx="146832">11</cx:pt>
          <cx:pt idx="146833">6</cx:pt>
          <cx:pt idx="146834">9</cx:pt>
          <cx:pt idx="146835">16</cx:pt>
          <cx:pt idx="146836">62</cx:pt>
          <cx:pt idx="146837">81</cx:pt>
          <cx:pt idx="146838">76</cx:pt>
          <cx:pt idx="146839">99</cx:pt>
          <cx:pt idx="146840">115</cx:pt>
          <cx:pt idx="146841">122</cx:pt>
          <cx:pt idx="146842">109</cx:pt>
          <cx:pt idx="146843">135</cx:pt>
          <cx:pt idx="146844">129</cx:pt>
          <cx:pt idx="146845">147</cx:pt>
          <cx:pt idx="146846">139</cx:pt>
          <cx:pt idx="146847">151</cx:pt>
          <cx:pt idx="146848">146</cx:pt>
          <cx:pt idx="146849">143</cx:pt>
          <cx:pt idx="146850">136</cx:pt>
          <cx:pt idx="146851">135</cx:pt>
          <cx:pt idx="146852">126</cx:pt>
          <cx:pt idx="146853">40</cx:pt>
          <cx:pt idx="146854">26</cx:pt>
          <cx:pt idx="146855">15</cx:pt>
          <cx:pt idx="146856">11</cx:pt>
          <cx:pt idx="146857">10</cx:pt>
          <cx:pt idx="146858">6</cx:pt>
          <cx:pt idx="146859">12</cx:pt>
          <cx:pt idx="146860">66</cx:pt>
          <cx:pt idx="146861">132</cx:pt>
          <cx:pt idx="146862">113</cx:pt>
          <cx:pt idx="146863">136</cx:pt>
          <cx:pt idx="146864">145</cx:pt>
          <cx:pt idx="146865">141</cx:pt>
          <cx:pt idx="146866">123</cx:pt>
          <cx:pt idx="146867">129</cx:pt>
          <cx:pt idx="146868">122</cx:pt>
          <cx:pt idx="146869">143</cx:pt>
          <cx:pt idx="146870">147</cx:pt>
          <cx:pt idx="146871">157</cx:pt>
          <cx:pt idx="146872">140</cx:pt>
          <cx:pt idx="146873">146</cx:pt>
          <cx:pt idx="146874">148</cx:pt>
          <cx:pt idx="146875">138</cx:pt>
          <cx:pt idx="146876">125</cx:pt>
          <cx:pt idx="146877">37</cx:pt>
          <cx:pt idx="146878">18</cx:pt>
          <cx:pt idx="146879">12</cx:pt>
          <cx:pt idx="146880">5</cx:pt>
          <cx:pt idx="146881">12</cx:pt>
          <cx:pt idx="146882">15</cx:pt>
          <cx:pt idx="146883">21</cx:pt>
          <cx:pt idx="146884">83</cx:pt>
          <cx:pt idx="146885">155</cx:pt>
          <cx:pt idx="146886">162</cx:pt>
          <cx:pt idx="146887">186</cx:pt>
          <cx:pt idx="146888">180</cx:pt>
          <cx:pt idx="146889">183</cx:pt>
          <cx:pt idx="146890">130</cx:pt>
          <cx:pt idx="146891">152</cx:pt>
          <cx:pt idx="146892">131</cx:pt>
          <cx:pt idx="146893">150</cx:pt>
          <cx:pt idx="146894">142</cx:pt>
          <cx:pt idx="146895">169</cx:pt>
          <cx:pt idx="146896">146</cx:pt>
          <cx:pt idx="146897">159</cx:pt>
          <cx:pt idx="146898">154</cx:pt>
          <cx:pt idx="146899">173</cx:pt>
          <cx:pt idx="146900">119</cx:pt>
          <cx:pt idx="146901">43</cx:pt>
          <cx:pt idx="146902">25</cx:pt>
          <cx:pt idx="146903">13</cx:pt>
          <cx:pt idx="146904">17</cx:pt>
          <cx:pt idx="146905">11</cx:pt>
          <cx:pt idx="146906">15</cx:pt>
          <cx:pt idx="146907">19</cx:pt>
          <cx:pt idx="146908">90</cx:pt>
          <cx:pt idx="146909">159</cx:pt>
          <cx:pt idx="146910">149</cx:pt>
          <cx:pt idx="146911">194</cx:pt>
          <cx:pt idx="146912">183</cx:pt>
          <cx:pt idx="146913">160</cx:pt>
          <cx:pt idx="146914">152</cx:pt>
          <cx:pt idx="146915">144</cx:pt>
          <cx:pt idx="146916">132</cx:pt>
          <cx:pt idx="146917">158</cx:pt>
          <cx:pt idx="146918">157</cx:pt>
          <cx:pt idx="146919">161</cx:pt>
          <cx:pt idx="146920">145</cx:pt>
          <cx:pt idx="146921">167</cx:pt>
          <cx:pt idx="146922">157</cx:pt>
          <cx:pt idx="146923">156</cx:pt>
          <cx:pt idx="146924">119</cx:pt>
          <cx:pt idx="146925">49</cx:pt>
          <cx:pt idx="146926">21</cx:pt>
          <cx:pt idx="146927">17</cx:pt>
          <cx:pt idx="146928">8</cx:pt>
          <cx:pt idx="146929">13</cx:pt>
          <cx:pt idx="146930">17</cx:pt>
          <cx:pt idx="146931">20</cx:pt>
          <cx:pt idx="146932">85</cx:pt>
          <cx:pt idx="146933">154</cx:pt>
          <cx:pt idx="146934">143</cx:pt>
          <cx:pt idx="146935">170</cx:pt>
          <cx:pt idx="146936">157</cx:pt>
          <cx:pt idx="146937">161</cx:pt>
          <cx:pt idx="146938">138</cx:pt>
          <cx:pt idx="146939">152</cx:pt>
          <cx:pt idx="146940">130</cx:pt>
          <cx:pt idx="146941">156</cx:pt>
          <cx:pt idx="146942">167</cx:pt>
          <cx:pt idx="146943">156</cx:pt>
          <cx:pt idx="146944">156</cx:pt>
          <cx:pt idx="146945">169</cx:pt>
          <cx:pt idx="146946">175</cx:pt>
          <cx:pt idx="146947">161</cx:pt>
          <cx:pt idx="146948">122</cx:pt>
          <cx:pt idx="146949">43</cx:pt>
          <cx:pt idx="146950">28</cx:pt>
          <cx:pt idx="146951">17</cx:pt>
          <cx:pt idx="146952">13</cx:pt>
          <cx:pt idx="146953">16</cx:pt>
          <cx:pt idx="146954">17</cx:pt>
          <cx:pt idx="146955">22</cx:pt>
          <cx:pt idx="146956">85</cx:pt>
          <cx:pt idx="146957">146</cx:pt>
          <cx:pt idx="146958">144</cx:pt>
          <cx:pt idx="146959">183</cx:pt>
          <cx:pt idx="146960">190</cx:pt>
          <cx:pt idx="146961">169</cx:pt>
          <cx:pt idx="146962">142</cx:pt>
          <cx:pt idx="146963">163</cx:pt>
          <cx:pt idx="146964">152</cx:pt>
          <cx:pt idx="146965">165</cx:pt>
          <cx:pt idx="146966">164</cx:pt>
          <cx:pt idx="146967">190</cx:pt>
          <cx:pt idx="146968">166</cx:pt>
          <cx:pt idx="146969">155</cx:pt>
          <cx:pt idx="146970">151</cx:pt>
          <cx:pt idx="146971">162</cx:pt>
          <cx:pt idx="146972">118</cx:pt>
          <cx:pt idx="146973">52</cx:pt>
          <cx:pt idx="146974">29</cx:pt>
          <cx:pt idx="146975">17</cx:pt>
          <cx:pt idx="146976">11</cx:pt>
          <cx:pt idx="146977">8</cx:pt>
          <cx:pt idx="146978">4</cx:pt>
          <cx:pt idx="146979">11</cx:pt>
          <cx:pt idx="146980">86</cx:pt>
          <cx:pt idx="146981">127</cx:pt>
          <cx:pt idx="146982">108</cx:pt>
          <cx:pt idx="146983">136</cx:pt>
          <cx:pt idx="146984">135</cx:pt>
          <cx:pt idx="146985">157</cx:pt>
          <cx:pt idx="146986">128</cx:pt>
          <cx:pt idx="146987">146</cx:pt>
          <cx:pt idx="146988">120</cx:pt>
          <cx:pt idx="146989">124</cx:pt>
          <cx:pt idx="146990">107</cx:pt>
          <cx:pt idx="146991">104</cx:pt>
          <cx:pt idx="146992">89</cx:pt>
          <cx:pt idx="146993">74</cx:pt>
          <cx:pt idx="146994">64</cx:pt>
          <cx:pt idx="146995">75</cx:pt>
          <cx:pt idx="146996">71</cx:pt>
          <cx:pt idx="146997">36</cx:pt>
          <cx:pt idx="146998">18</cx:pt>
          <cx:pt idx="146999">15</cx:pt>
          <cx:pt idx="147000">9</cx:pt>
          <cx:pt idx="147001">6</cx:pt>
          <cx:pt idx="147002">7</cx:pt>
          <cx:pt idx="147003">10</cx:pt>
          <cx:pt idx="147004">69</cx:pt>
          <cx:pt idx="147005">72</cx:pt>
          <cx:pt idx="147006">71</cx:pt>
          <cx:pt idx="147007">97</cx:pt>
          <cx:pt idx="147008">107</cx:pt>
          <cx:pt idx="147009">114</cx:pt>
          <cx:pt idx="147010">106</cx:pt>
          <cx:pt idx="147011">135</cx:pt>
          <cx:pt idx="147012">138</cx:pt>
          <cx:pt idx="147013">147</cx:pt>
          <cx:pt idx="147014">156</cx:pt>
          <cx:pt idx="147015">153</cx:pt>
          <cx:pt idx="147016">148</cx:pt>
          <cx:pt idx="147017">135</cx:pt>
          <cx:pt idx="147018">137</cx:pt>
          <cx:pt idx="147019">146</cx:pt>
          <cx:pt idx="147020">133</cx:pt>
          <cx:pt idx="147021">40</cx:pt>
          <cx:pt idx="147022">21</cx:pt>
          <cx:pt idx="147023">14</cx:pt>
          <cx:pt idx="147024">10</cx:pt>
          <cx:pt idx="147025">8</cx:pt>
          <cx:pt idx="147026">7</cx:pt>
          <cx:pt idx="147027">8</cx:pt>
          <cx:pt idx="147028">81</cx:pt>
          <cx:pt idx="147029">146</cx:pt>
          <cx:pt idx="147030">149</cx:pt>
          <cx:pt idx="147031">169</cx:pt>
          <cx:pt idx="147032">180</cx:pt>
          <cx:pt idx="147033">183</cx:pt>
          <cx:pt idx="147034">171</cx:pt>
          <cx:pt idx="147035">163</cx:pt>
          <cx:pt idx="147036">157</cx:pt>
          <cx:pt idx="147037">147</cx:pt>
          <cx:pt idx="147038">161</cx:pt>
          <cx:pt idx="147039">166</cx:pt>
          <cx:pt idx="147040">169</cx:pt>
          <cx:pt idx="147041">169</cx:pt>
          <cx:pt idx="147042">145</cx:pt>
          <cx:pt idx="147043">149</cx:pt>
          <cx:pt idx="147044">116</cx:pt>
          <cx:pt idx="147045">46</cx:pt>
          <cx:pt idx="147046">32</cx:pt>
          <cx:pt idx="147047">17</cx:pt>
          <cx:pt idx="147048">7</cx:pt>
          <cx:pt idx="147049">9</cx:pt>
          <cx:pt idx="147050">16</cx:pt>
          <cx:pt idx="147051">20</cx:pt>
          <cx:pt idx="147052">96</cx:pt>
          <cx:pt idx="147053">160</cx:pt>
          <cx:pt idx="147054">168</cx:pt>
          <cx:pt idx="147055">177</cx:pt>
          <cx:pt idx="147056">162</cx:pt>
          <cx:pt idx="147057">162</cx:pt>
          <cx:pt idx="147058">132</cx:pt>
          <cx:pt idx="147059">152</cx:pt>
          <cx:pt idx="147060">144</cx:pt>
          <cx:pt idx="147061">149</cx:pt>
          <cx:pt idx="147062">153</cx:pt>
          <cx:pt idx="147063">172</cx:pt>
          <cx:pt idx="147064">166</cx:pt>
          <cx:pt idx="147065">159</cx:pt>
          <cx:pt idx="147066">145</cx:pt>
          <cx:pt idx="147067">156</cx:pt>
          <cx:pt idx="147068">113</cx:pt>
          <cx:pt idx="147069">36</cx:pt>
          <cx:pt idx="147070">25</cx:pt>
          <cx:pt idx="147071">17</cx:pt>
          <cx:pt idx="147072">9</cx:pt>
          <cx:pt idx="147073">14</cx:pt>
          <cx:pt idx="147074">16</cx:pt>
          <cx:pt idx="147075">26</cx:pt>
          <cx:pt idx="147076">93</cx:pt>
          <cx:pt idx="147077">160</cx:pt>
          <cx:pt idx="147078">169</cx:pt>
          <cx:pt idx="147079">183</cx:pt>
          <cx:pt idx="147080">185</cx:pt>
          <cx:pt idx="147081">168</cx:pt>
          <cx:pt idx="147082">159</cx:pt>
          <cx:pt idx="147083">152</cx:pt>
          <cx:pt idx="147084">124</cx:pt>
          <cx:pt idx="147085">166</cx:pt>
          <cx:pt idx="147086">164</cx:pt>
          <cx:pt idx="147087">171</cx:pt>
          <cx:pt idx="147088">162</cx:pt>
          <cx:pt idx="147089">168</cx:pt>
          <cx:pt idx="147090">150</cx:pt>
          <cx:pt idx="147091">148</cx:pt>
          <cx:pt idx="147092">116</cx:pt>
          <cx:pt idx="147093">43</cx:pt>
          <cx:pt idx="147094">21</cx:pt>
          <cx:pt idx="147095">15</cx:pt>
          <cx:pt idx="147096">7</cx:pt>
          <cx:pt idx="147097">14</cx:pt>
          <cx:pt idx="147098">22</cx:pt>
          <cx:pt idx="147099">22</cx:pt>
          <cx:pt idx="147100">92</cx:pt>
          <cx:pt idx="147101">174</cx:pt>
          <cx:pt idx="147102">156</cx:pt>
          <cx:pt idx="147103">171</cx:pt>
          <cx:pt idx="147104">184</cx:pt>
          <cx:pt idx="147105">187</cx:pt>
          <cx:pt idx="147106">139</cx:pt>
          <cx:pt idx="147107">158</cx:pt>
          <cx:pt idx="147108">143</cx:pt>
          <cx:pt idx="147109">154</cx:pt>
          <cx:pt idx="147110">180</cx:pt>
          <cx:pt idx="147111">185</cx:pt>
          <cx:pt idx="147112">168</cx:pt>
          <cx:pt idx="147113">182</cx:pt>
          <cx:pt idx="147114">167</cx:pt>
          <cx:pt idx="147115">157</cx:pt>
          <cx:pt idx="147116">115</cx:pt>
          <cx:pt idx="147117">56</cx:pt>
          <cx:pt idx="147118">28</cx:pt>
          <cx:pt idx="147119">12</cx:pt>
          <cx:pt idx="147120">17</cx:pt>
          <cx:pt idx="147121">18</cx:pt>
          <cx:pt idx="147122">20</cx:pt>
          <cx:pt idx="147123">19</cx:pt>
          <cx:pt idx="147124">85</cx:pt>
          <cx:pt idx="147125">158</cx:pt>
          <cx:pt idx="147126">164</cx:pt>
          <cx:pt idx="147127">201</cx:pt>
          <cx:pt idx="147128">198</cx:pt>
          <cx:pt idx="147129">194</cx:pt>
          <cx:pt idx="147130">158</cx:pt>
          <cx:pt idx="147131">160</cx:pt>
          <cx:pt idx="147132">157</cx:pt>
          <cx:pt idx="147133">184</cx:pt>
          <cx:pt idx="147134">172</cx:pt>
          <cx:pt idx="147135">186</cx:pt>
          <cx:pt idx="147136">157</cx:pt>
          <cx:pt idx="147137">165</cx:pt>
          <cx:pt idx="147138">169</cx:pt>
          <cx:pt idx="147139">156</cx:pt>
          <cx:pt idx="147140">147</cx:pt>
          <cx:pt idx="147141">60</cx:pt>
          <cx:pt idx="147142">36</cx:pt>
          <cx:pt idx="147143">21</cx:pt>
          <cx:pt idx="147144">14</cx:pt>
          <cx:pt idx="147145">12</cx:pt>
          <cx:pt idx="147146">9</cx:pt>
          <cx:pt idx="147147">12</cx:pt>
          <cx:pt idx="147148">77</cx:pt>
          <cx:pt idx="147149">132</cx:pt>
          <cx:pt idx="147150">105</cx:pt>
          <cx:pt idx="147151">130</cx:pt>
          <cx:pt idx="147152">143</cx:pt>
          <cx:pt idx="147153">164</cx:pt>
          <cx:pt idx="147154">139</cx:pt>
          <cx:pt idx="147155">158</cx:pt>
          <cx:pt idx="147156">124</cx:pt>
          <cx:pt idx="147157">136</cx:pt>
          <cx:pt idx="147158">110</cx:pt>
          <cx:pt idx="147159">119</cx:pt>
          <cx:pt idx="147160">96</cx:pt>
          <cx:pt idx="147161">77</cx:pt>
          <cx:pt idx="147162">61</cx:pt>
          <cx:pt idx="147163">80</cx:pt>
          <cx:pt idx="147164">79</cx:pt>
          <cx:pt idx="147165">28</cx:pt>
          <cx:pt idx="147166">14</cx:pt>
          <cx:pt idx="147167">9</cx:pt>
          <cx:pt idx="147168">4</cx:pt>
          <cx:pt idx="147169">8</cx:pt>
          <cx:pt idx="147170">7</cx:pt>
          <cx:pt idx="147171">8</cx:pt>
          <cx:pt idx="147172">62</cx:pt>
          <cx:pt idx="147173">80</cx:pt>
          <cx:pt idx="147174">76</cx:pt>
          <cx:pt idx="147175">105</cx:pt>
          <cx:pt idx="147176">112</cx:pt>
          <cx:pt idx="147177">124</cx:pt>
          <cx:pt idx="147178">122</cx:pt>
          <cx:pt idx="147179">147</cx:pt>
          <cx:pt idx="147180">149</cx:pt>
          <cx:pt idx="147181">154</cx:pt>
          <cx:pt idx="147182">145</cx:pt>
          <cx:pt idx="147183">156</cx:pt>
          <cx:pt idx="147184">153</cx:pt>
          <cx:pt idx="147185">139</cx:pt>
          <cx:pt idx="147186">123</cx:pt>
          <cx:pt idx="147187">136</cx:pt>
          <cx:pt idx="147188">123</cx:pt>
          <cx:pt idx="147189">31</cx:pt>
          <cx:pt idx="147190">16</cx:pt>
          <cx:pt idx="147191">18</cx:pt>
          <cx:pt idx="147192">7</cx:pt>
          <cx:pt idx="147193">12</cx:pt>
          <cx:pt idx="147194">11</cx:pt>
          <cx:pt idx="147195">10</cx:pt>
          <cx:pt idx="147196">76</cx:pt>
          <cx:pt idx="147197">152</cx:pt>
          <cx:pt idx="147198">146</cx:pt>
          <cx:pt idx="147199">198</cx:pt>
          <cx:pt idx="147200">197</cx:pt>
          <cx:pt idx="147201">166</cx:pt>
          <cx:pt idx="147202">160</cx:pt>
          <cx:pt idx="147203">158</cx:pt>
          <cx:pt idx="147204">136</cx:pt>
          <cx:pt idx="147205">147</cx:pt>
          <cx:pt idx="147206">163</cx:pt>
          <cx:pt idx="147207">161</cx:pt>
          <cx:pt idx="147208">172</cx:pt>
          <cx:pt idx="147209">152</cx:pt>
          <cx:pt idx="147210">154</cx:pt>
          <cx:pt idx="147211">145</cx:pt>
          <cx:pt idx="147212">117</cx:pt>
          <cx:pt idx="147213">47</cx:pt>
          <cx:pt idx="147214">21</cx:pt>
          <cx:pt idx="147215">11</cx:pt>
          <cx:pt idx="147216">7</cx:pt>
          <cx:pt idx="147217">9</cx:pt>
          <cx:pt idx="147218">14</cx:pt>
          <cx:pt idx="147219">21</cx:pt>
          <cx:pt idx="147220">83</cx:pt>
          <cx:pt idx="147221">158</cx:pt>
          <cx:pt idx="147222">157</cx:pt>
          <cx:pt idx="147223">182</cx:pt>
          <cx:pt idx="147224">173</cx:pt>
          <cx:pt idx="147225">180</cx:pt>
          <cx:pt idx="147226">126</cx:pt>
          <cx:pt idx="147227">144</cx:pt>
          <cx:pt idx="147228">151</cx:pt>
          <cx:pt idx="147229">160</cx:pt>
          <cx:pt idx="147230">156</cx:pt>
          <cx:pt idx="147231">180</cx:pt>
          <cx:pt idx="147232">156</cx:pt>
          <cx:pt idx="147233">164</cx:pt>
          <cx:pt idx="147234">136</cx:pt>
          <cx:pt idx="147235">135</cx:pt>
          <cx:pt idx="147236">112</cx:pt>
          <cx:pt idx="147237">44</cx:pt>
          <cx:pt idx="147238">25</cx:pt>
          <cx:pt idx="147239">13</cx:pt>
          <cx:pt idx="147240">8</cx:pt>
          <cx:pt idx="147241">16</cx:pt>
          <cx:pt idx="147242">14</cx:pt>
          <cx:pt idx="147243">19</cx:pt>
          <cx:pt idx="147244">79</cx:pt>
          <cx:pt idx="147245">142</cx:pt>
          <cx:pt idx="147246">159</cx:pt>
          <cx:pt idx="147247">186</cx:pt>
          <cx:pt idx="147248">190</cx:pt>
          <cx:pt idx="147249">160</cx:pt>
          <cx:pt idx="147250">138</cx:pt>
          <cx:pt idx="147251">150</cx:pt>
          <cx:pt idx="147252">130</cx:pt>
          <cx:pt idx="147253">160</cx:pt>
          <cx:pt idx="147254">168</cx:pt>
          <cx:pt idx="147255">190</cx:pt>
          <cx:pt idx="147256">170</cx:pt>
          <cx:pt idx="147257">163</cx:pt>
          <cx:pt idx="147258">142</cx:pt>
          <cx:pt idx="147259">148</cx:pt>
          <cx:pt idx="147260">112</cx:pt>
          <cx:pt idx="147261">43</cx:pt>
          <cx:pt idx="147262">34</cx:pt>
          <cx:pt idx="147263">17</cx:pt>
          <cx:pt idx="147264">14</cx:pt>
          <cx:pt idx="147265">14</cx:pt>
          <cx:pt idx="147266">18</cx:pt>
          <cx:pt idx="147267">21</cx:pt>
          <cx:pt idx="147268">81</cx:pt>
          <cx:pt idx="147269">160</cx:pt>
          <cx:pt idx="147270">155</cx:pt>
          <cx:pt idx="147271">169</cx:pt>
          <cx:pt idx="147272">181</cx:pt>
          <cx:pt idx="147273">176</cx:pt>
          <cx:pt idx="147274">154</cx:pt>
          <cx:pt idx="147275">159</cx:pt>
          <cx:pt idx="147276">140</cx:pt>
          <cx:pt idx="147277">162</cx:pt>
          <cx:pt idx="147278">175</cx:pt>
          <cx:pt idx="147279">181</cx:pt>
          <cx:pt idx="147280">156</cx:pt>
          <cx:pt idx="147281">163</cx:pt>
          <cx:pt idx="147282">158</cx:pt>
          <cx:pt idx="147283">159</cx:pt>
          <cx:pt idx="147284">131</cx:pt>
          <cx:pt idx="147285">48</cx:pt>
          <cx:pt idx="147286">24</cx:pt>
          <cx:pt idx="147287">14</cx:pt>
          <cx:pt idx="147288">11</cx:pt>
          <cx:pt idx="147289">19</cx:pt>
          <cx:pt idx="147290">15</cx:pt>
          <cx:pt idx="147291">20</cx:pt>
          <cx:pt idx="147292">80</cx:pt>
          <cx:pt idx="147293">150</cx:pt>
          <cx:pt idx="147294">144</cx:pt>
          <cx:pt idx="147295">170</cx:pt>
          <cx:pt idx="147296">173</cx:pt>
          <cx:pt idx="147297">170</cx:pt>
          <cx:pt idx="147298">154</cx:pt>
          <cx:pt idx="147299">162</cx:pt>
          <cx:pt idx="147300">153</cx:pt>
          <cx:pt idx="147301">168</cx:pt>
          <cx:pt idx="147302">170</cx:pt>
          <cx:pt idx="147303">182</cx:pt>
          <cx:pt idx="147304">153</cx:pt>
          <cx:pt idx="147305">163</cx:pt>
          <cx:pt idx="147306">147</cx:pt>
          <cx:pt idx="147307">158</cx:pt>
          <cx:pt idx="147308">116</cx:pt>
          <cx:pt idx="147309">49</cx:pt>
          <cx:pt idx="147310">26</cx:pt>
          <cx:pt idx="147311">16</cx:pt>
          <cx:pt idx="147312">7</cx:pt>
          <cx:pt idx="147313">9</cx:pt>
          <cx:pt idx="147314">8</cx:pt>
          <cx:pt idx="147315">16</cx:pt>
          <cx:pt idx="147316">73</cx:pt>
          <cx:pt idx="147317">130</cx:pt>
          <cx:pt idx="147318">103</cx:pt>
          <cx:pt idx="147319">123</cx:pt>
          <cx:pt idx="147320">137</cx:pt>
          <cx:pt idx="147321">151</cx:pt>
          <cx:pt idx="147322">130</cx:pt>
          <cx:pt idx="147323">139</cx:pt>
          <cx:pt idx="147324">121</cx:pt>
          <cx:pt idx="147325">130</cx:pt>
          <cx:pt idx="147326">108</cx:pt>
          <cx:pt idx="147327">97</cx:pt>
          <cx:pt idx="147328">89</cx:pt>
          <cx:pt idx="147329">83</cx:pt>
          <cx:pt idx="147330">66</cx:pt>
          <cx:pt idx="147331">72</cx:pt>
          <cx:pt idx="147332">76</cx:pt>
          <cx:pt idx="147333">31</cx:pt>
          <cx:pt idx="147334">18</cx:pt>
          <cx:pt idx="147335">15</cx:pt>
          <cx:pt idx="147336">6</cx:pt>
          <cx:pt idx="147337">8</cx:pt>
          <cx:pt idx="147338">4</cx:pt>
          <cx:pt idx="147339">11</cx:pt>
          <cx:pt idx="147340">68</cx:pt>
          <cx:pt idx="147341">70</cx:pt>
          <cx:pt idx="147342">75</cx:pt>
          <cx:pt idx="147343">103</cx:pt>
          <cx:pt idx="147344">109</cx:pt>
          <cx:pt idx="147345">121</cx:pt>
          <cx:pt idx="147346">119</cx:pt>
          <cx:pt idx="147347">147</cx:pt>
          <cx:pt idx="147348">125</cx:pt>
          <cx:pt idx="147349">157</cx:pt>
          <cx:pt idx="147350">156</cx:pt>
          <cx:pt idx="147351">171</cx:pt>
          <cx:pt idx="147352">147</cx:pt>
          <cx:pt idx="147353">153</cx:pt>
          <cx:pt idx="147354">138</cx:pt>
          <cx:pt idx="147355">141</cx:pt>
          <cx:pt idx="147356">121</cx:pt>
          <cx:pt idx="147357">46</cx:pt>
          <cx:pt idx="147358">22</cx:pt>
          <cx:pt idx="147359">16</cx:pt>
          <cx:pt idx="147360">12</cx:pt>
          <cx:pt idx="147361">9</cx:pt>
          <cx:pt idx="147362">6</cx:pt>
          <cx:pt idx="147363">11</cx:pt>
          <cx:pt idx="147364">83</cx:pt>
          <cx:pt idx="147365">148</cx:pt>
          <cx:pt idx="147366">158</cx:pt>
          <cx:pt idx="147367">182</cx:pt>
          <cx:pt idx="147368">173</cx:pt>
          <cx:pt idx="147369">190</cx:pt>
          <cx:pt idx="147370">163</cx:pt>
          <cx:pt idx="147371">170</cx:pt>
          <cx:pt idx="147372">153</cx:pt>
          <cx:pt idx="147373">164</cx:pt>
          <cx:pt idx="147374">170</cx:pt>
          <cx:pt idx="147375">170</cx:pt>
          <cx:pt idx="147376">156</cx:pt>
          <cx:pt idx="147377">155</cx:pt>
          <cx:pt idx="147378">154</cx:pt>
          <cx:pt idx="147379">148</cx:pt>
          <cx:pt idx="147380">110</cx:pt>
          <cx:pt idx="147381">42</cx:pt>
          <cx:pt idx="147382">26</cx:pt>
          <cx:pt idx="147383">17</cx:pt>
          <cx:pt idx="147384">5</cx:pt>
          <cx:pt idx="147385">8</cx:pt>
          <cx:pt idx="147386">15</cx:pt>
          <cx:pt idx="147387">20</cx:pt>
          <cx:pt idx="147388">79</cx:pt>
          <cx:pt idx="147389">154</cx:pt>
          <cx:pt idx="147390">180</cx:pt>
          <cx:pt idx="147391">196</cx:pt>
          <cx:pt idx="147392">173</cx:pt>
          <cx:pt idx="147393">168</cx:pt>
          <cx:pt idx="147394">134</cx:pt>
          <cx:pt idx="147395">160</cx:pt>
          <cx:pt idx="147396">148</cx:pt>
          <cx:pt idx="147397">162</cx:pt>
          <cx:pt idx="147398">159</cx:pt>
          <cx:pt idx="147399">165</cx:pt>
          <cx:pt idx="147400">156</cx:pt>
          <cx:pt idx="147401">155</cx:pt>
          <cx:pt idx="147402">150</cx:pt>
          <cx:pt idx="147403">152</cx:pt>
          <cx:pt idx="147404">107</cx:pt>
          <cx:pt idx="147405">41</cx:pt>
          <cx:pt idx="147406">24</cx:pt>
          <cx:pt idx="147407">11</cx:pt>
          <cx:pt idx="147408">9</cx:pt>
          <cx:pt idx="147409">12</cx:pt>
          <cx:pt idx="147410">20</cx:pt>
          <cx:pt idx="147411">24</cx:pt>
          <cx:pt idx="147412">77</cx:pt>
          <cx:pt idx="147413">129</cx:pt>
          <cx:pt idx="147414">144</cx:pt>
          <cx:pt idx="147415">151</cx:pt>
          <cx:pt idx="147416">178</cx:pt>
          <cx:pt idx="147417">179</cx:pt>
          <cx:pt idx="147418">175</cx:pt>
          <cx:pt idx="147419">170</cx:pt>
          <cx:pt idx="147420">147</cx:pt>
          <cx:pt idx="147421">172</cx:pt>
          <cx:pt idx="147422">163</cx:pt>
          <cx:pt idx="147423">169</cx:pt>
          <cx:pt idx="147424">156</cx:pt>
          <cx:pt idx="147425">170</cx:pt>
          <cx:pt idx="147426">148</cx:pt>
          <cx:pt idx="147427">160</cx:pt>
          <cx:pt idx="147428">122</cx:pt>
          <cx:pt idx="147429">44</cx:pt>
          <cx:pt idx="147430">27</cx:pt>
          <cx:pt idx="147431">19</cx:pt>
          <cx:pt idx="147432">10</cx:pt>
          <cx:pt idx="147433">16</cx:pt>
          <cx:pt idx="147434">18</cx:pt>
          <cx:pt idx="147435">13</cx:pt>
          <cx:pt idx="147436">64</cx:pt>
          <cx:pt idx="147437">134</cx:pt>
          <cx:pt idx="147438">146</cx:pt>
          <cx:pt idx="147439">156</cx:pt>
          <cx:pt idx="147440">145</cx:pt>
          <cx:pt idx="147441">153</cx:pt>
          <cx:pt idx="147442">152</cx:pt>
          <cx:pt idx="147443">148</cx:pt>
          <cx:pt idx="147444">139</cx:pt>
          <cx:pt idx="147445">156</cx:pt>
          <cx:pt idx="147446">149</cx:pt>
          <cx:pt idx="147447">151</cx:pt>
          <cx:pt idx="147448">156</cx:pt>
          <cx:pt idx="147449">151</cx:pt>
          <cx:pt idx="147450">142</cx:pt>
          <cx:pt idx="147451">142</cx:pt>
          <cx:pt idx="147452">124</cx:pt>
          <cx:pt idx="147453">47</cx:pt>
          <cx:pt idx="147454">28</cx:pt>
          <cx:pt idx="147455">16</cx:pt>
          <cx:pt idx="147456">9</cx:pt>
          <cx:pt idx="147457">13</cx:pt>
          <cx:pt idx="147458">16</cx:pt>
          <cx:pt idx="147459">17</cx:pt>
          <cx:pt idx="147460">84</cx:pt>
          <cx:pt idx="147461">153</cx:pt>
          <cx:pt idx="147462">159</cx:pt>
          <cx:pt idx="147463">174</cx:pt>
          <cx:pt idx="147464">168</cx:pt>
          <cx:pt idx="147465">169</cx:pt>
          <cx:pt idx="147466">150</cx:pt>
          <cx:pt idx="147467">157</cx:pt>
          <cx:pt idx="147468">152</cx:pt>
          <cx:pt idx="147469">164</cx:pt>
          <cx:pt idx="147470">161</cx:pt>
          <cx:pt idx="147471">192</cx:pt>
          <cx:pt idx="147472">176</cx:pt>
          <cx:pt idx="147473">157</cx:pt>
          <cx:pt idx="147474">154</cx:pt>
          <cx:pt idx="147475">152</cx:pt>
          <cx:pt idx="147476">130</cx:pt>
          <cx:pt idx="147477">50</cx:pt>
          <cx:pt idx="147478">28</cx:pt>
          <cx:pt idx="147479">18</cx:pt>
          <cx:pt idx="147480">9</cx:pt>
          <cx:pt idx="147481">11</cx:pt>
          <cx:pt idx="147482">7</cx:pt>
          <cx:pt idx="147483">12</cx:pt>
          <cx:pt idx="147484">77</cx:pt>
          <cx:pt idx="147485">120</cx:pt>
          <cx:pt idx="147486">104</cx:pt>
          <cx:pt idx="147487">124</cx:pt>
          <cx:pt idx="147488">136</cx:pt>
          <cx:pt idx="147489">151</cx:pt>
          <cx:pt idx="147490">148</cx:pt>
          <cx:pt idx="147491">138</cx:pt>
          <cx:pt idx="147492">124</cx:pt>
          <cx:pt idx="147493">123</cx:pt>
          <cx:pt idx="147494">119</cx:pt>
          <cx:pt idx="147495">102</cx:pt>
          <cx:pt idx="147496">102</cx:pt>
          <cx:pt idx="147497">88</cx:pt>
          <cx:pt idx="147498">59</cx:pt>
          <cx:pt idx="147499">68</cx:pt>
          <cx:pt idx="147500">71</cx:pt>
          <cx:pt idx="147501">34</cx:pt>
          <cx:pt idx="147502">19</cx:pt>
          <cx:pt idx="147503">13</cx:pt>
          <cx:pt idx="147504">5</cx:pt>
          <cx:pt idx="147505">6</cx:pt>
          <cx:pt idx="147506">5</cx:pt>
          <cx:pt idx="147507">8</cx:pt>
          <cx:pt idx="147508">8</cx:pt>
          <cx:pt idx="147509">50</cx:pt>
          <cx:pt idx="147510">74</cx:pt>
          <cx:pt idx="147511">75</cx:pt>
          <cx:pt idx="147512">109</cx:pt>
          <cx:pt idx="147513">118</cx:pt>
          <cx:pt idx="147514">100</cx:pt>
          <cx:pt idx="147515">123</cx:pt>
          <cx:pt idx="147516">127</cx:pt>
          <cx:pt idx="147517">116</cx:pt>
          <cx:pt idx="147518">150</cx:pt>
          <cx:pt idx="147519">151</cx:pt>
          <cx:pt idx="147520">151</cx:pt>
          <cx:pt idx="147521">132</cx:pt>
          <cx:pt idx="147522">146</cx:pt>
          <cx:pt idx="147523">114</cx:pt>
          <cx:pt idx="147524">142</cx:pt>
          <cx:pt idx="147525">104</cx:pt>
          <cx:pt idx="147526">28</cx:pt>
          <cx:pt idx="147527">18</cx:pt>
          <cx:pt idx="147528">12</cx:pt>
          <cx:pt idx="147529">10</cx:pt>
          <cx:pt idx="147530">8</cx:pt>
          <cx:pt idx="147531">8</cx:pt>
          <cx:pt idx="147532">8</cx:pt>
          <cx:pt idx="147533">70</cx:pt>
          <cx:pt idx="147534">150</cx:pt>
          <cx:pt idx="147535">161</cx:pt>
          <cx:pt idx="147536">176</cx:pt>
          <cx:pt idx="147537">169</cx:pt>
          <cx:pt idx="147538">144</cx:pt>
          <cx:pt idx="147539">138</cx:pt>
          <cx:pt idx="147540">135</cx:pt>
          <cx:pt idx="147541">141</cx:pt>
          <cx:pt idx="147542">158</cx:pt>
          <cx:pt idx="147543">151</cx:pt>
          <cx:pt idx="147544">148</cx:pt>
          <cx:pt idx="147545">137</cx:pt>
          <cx:pt idx="147546">157</cx:pt>
          <cx:pt idx="147547">142</cx:pt>
          <cx:pt idx="147548">149</cx:pt>
          <cx:pt idx="147549">97</cx:pt>
          <cx:pt idx="147550">38</cx:pt>
          <cx:pt idx="147551">21</cx:pt>
          <cx:pt idx="147552">8</cx:pt>
          <cx:pt idx="147553">3</cx:pt>
          <cx:pt idx="147554">5</cx:pt>
          <cx:pt idx="147555">12</cx:pt>
          <cx:pt idx="147556">21</cx:pt>
          <cx:pt idx="147557">74</cx:pt>
          <cx:pt idx="147558">120</cx:pt>
          <cx:pt idx="147559">140</cx:pt>
          <cx:pt idx="147560">177</cx:pt>
          <cx:pt idx="147561">158</cx:pt>
          <cx:pt idx="147562">117</cx:pt>
          <cx:pt idx="147563">123</cx:pt>
          <cx:pt idx="147564">143</cx:pt>
          <cx:pt idx="147565">127</cx:pt>
          <cx:pt idx="147566">148</cx:pt>
          <cx:pt idx="147567">139</cx:pt>
          <cx:pt idx="147568">146</cx:pt>
          <cx:pt idx="147569">140</cx:pt>
          <cx:pt idx="147570">147</cx:pt>
          <cx:pt idx="147571">117</cx:pt>
          <cx:pt idx="147572">131</cx:pt>
          <cx:pt idx="147573">88</cx:pt>
          <cx:pt idx="147574">28</cx:pt>
          <cx:pt idx="147575">13</cx:pt>
          <cx:pt idx="147576">8</cx:pt>
          <cx:pt idx="147577">6</cx:pt>
          <cx:pt idx="147578">7</cx:pt>
          <cx:pt idx="147579">16</cx:pt>
          <cx:pt idx="147580">20</cx:pt>
          <cx:pt idx="147581">60</cx:pt>
          <cx:pt idx="147582">144</cx:pt>
          <cx:pt idx="147583">148</cx:pt>
          <cx:pt idx="147584">183</cx:pt>
          <cx:pt idx="147585">167</cx:pt>
          <cx:pt idx="147586">148</cx:pt>
          <cx:pt idx="147587">126</cx:pt>
          <cx:pt idx="147588">128</cx:pt>
          <cx:pt idx="147589">121</cx:pt>
          <cx:pt idx="147590">168</cx:pt>
          <cx:pt idx="147591">147</cx:pt>
          <cx:pt idx="147592">150</cx:pt>
          <cx:pt idx="147593">151</cx:pt>
          <cx:pt idx="147594">162</cx:pt>
          <cx:pt idx="147595">138</cx:pt>
          <cx:pt idx="147596">153</cx:pt>
          <cx:pt idx="147597">94</cx:pt>
          <cx:pt idx="147598">36</cx:pt>
          <cx:pt idx="147599">26</cx:pt>
          <cx:pt idx="147600">11</cx:pt>
          <cx:pt idx="147601">5</cx:pt>
          <cx:pt idx="147602">8</cx:pt>
          <cx:pt idx="147603">11</cx:pt>
          <cx:pt idx="147604">22</cx:pt>
          <cx:pt idx="147605">67</cx:pt>
          <cx:pt idx="147606">161</cx:pt>
          <cx:pt idx="147607">167</cx:pt>
          <cx:pt idx="147608">191</cx:pt>
          <cx:pt idx="147609">179</cx:pt>
          <cx:pt idx="147610">155</cx:pt>
          <cx:pt idx="147611">139</cx:pt>
          <cx:pt idx="147612">138</cx:pt>
          <cx:pt idx="147613">129</cx:pt>
          <cx:pt idx="147614">153</cx:pt>
          <cx:pt idx="147615">150</cx:pt>
          <cx:pt idx="147616">167</cx:pt>
          <cx:pt idx="147617">152</cx:pt>
          <cx:pt idx="147618">172</cx:pt>
          <cx:pt idx="147619">148</cx:pt>
          <cx:pt idx="147620">146</cx:pt>
          <cx:pt idx="147621">97</cx:pt>
          <cx:pt idx="147622">30</cx:pt>
          <cx:pt idx="147623">31</cx:pt>
          <cx:pt idx="147624">9</cx:pt>
          <cx:pt idx="147625">6</cx:pt>
          <cx:pt idx="147626">14</cx:pt>
          <cx:pt idx="147627">17</cx:pt>
          <cx:pt idx="147628">23</cx:pt>
          <cx:pt idx="147629">70</cx:pt>
          <cx:pt idx="147630">141</cx:pt>
          <cx:pt idx="147631">138</cx:pt>
          <cx:pt idx="147632">187</cx:pt>
          <cx:pt idx="147633">185</cx:pt>
          <cx:pt idx="147634">177</cx:pt>
          <cx:pt idx="147635">129</cx:pt>
          <cx:pt idx="147636">131</cx:pt>
          <cx:pt idx="147637">140</cx:pt>
          <cx:pt idx="147638">169</cx:pt>
          <cx:pt idx="147639">168</cx:pt>
          <cx:pt idx="147640">155</cx:pt>
          <cx:pt idx="147641">151</cx:pt>
          <cx:pt idx="147642">160</cx:pt>
          <cx:pt idx="147643">137</cx:pt>
          <cx:pt idx="147644">142</cx:pt>
          <cx:pt idx="147645">92</cx:pt>
          <cx:pt idx="147646">39</cx:pt>
          <cx:pt idx="147647">34</cx:pt>
          <cx:pt idx="147648">6</cx:pt>
          <cx:pt idx="147649">7</cx:pt>
          <cx:pt idx="147650">3</cx:pt>
          <cx:pt idx="147651">4</cx:pt>
          <cx:pt idx="147652">9</cx:pt>
          <cx:pt idx="147653">52</cx:pt>
          <cx:pt idx="147654">115</cx:pt>
          <cx:pt idx="147655">78</cx:pt>
          <cx:pt idx="147656">115</cx:pt>
          <cx:pt idx="147657">123</cx:pt>
          <cx:pt idx="147658">123</cx:pt>
          <cx:pt idx="147659">107</cx:pt>
          <cx:pt idx="147660">117</cx:pt>
          <cx:pt idx="147661">78</cx:pt>
          <cx:pt idx="147662">85</cx:pt>
          <cx:pt idx="147663">70</cx:pt>
          <cx:pt idx="147664">85</cx:pt>
          <cx:pt idx="147665">80</cx:pt>
          <cx:pt idx="147666">65</cx:pt>
          <cx:pt idx="147667">53</cx:pt>
          <cx:pt idx="147668">60</cx:pt>
          <cx:pt idx="147669">37</cx:pt>
          <cx:pt idx="147670">10</cx:pt>
          <cx:pt idx="147671">11</cx:pt>
          <cx:pt idx="147672">6</cx:pt>
          <cx:pt idx="147673">4</cx:pt>
          <cx:pt idx="147674">2</cx:pt>
          <cx:pt idx="147675">3</cx:pt>
          <cx:pt idx="147676">2</cx:pt>
          <cx:pt idx="147677">35</cx:pt>
          <cx:pt idx="147678">69</cx:pt>
          <cx:pt idx="147679">60</cx:pt>
          <cx:pt idx="147680">95</cx:pt>
          <cx:pt idx="147681">108</cx:pt>
          <cx:pt idx="147682">94</cx:pt>
          <cx:pt idx="147683">109</cx:pt>
          <cx:pt idx="147684">119</cx:pt>
          <cx:pt idx="147685">110</cx:pt>
          <cx:pt idx="147686">139</cx:pt>
          <cx:pt idx="147687">123</cx:pt>
          <cx:pt idx="147688">135</cx:pt>
          <cx:pt idx="147689">135</cx:pt>
          <cx:pt idx="147690">131</cx:pt>
          <cx:pt idx="147691">119</cx:pt>
          <cx:pt idx="147692">159</cx:pt>
          <cx:pt idx="147693">100</cx:pt>
          <cx:pt idx="147694">28</cx:pt>
          <cx:pt idx="147695">16</cx:pt>
          <cx:pt idx="147696">12</cx:pt>
          <cx:pt idx="147697">7</cx:pt>
          <cx:pt idx="147698">3</cx:pt>
          <cx:pt idx="147699">4</cx:pt>
          <cx:pt idx="147700">7</cx:pt>
          <cx:pt idx="147701">66</cx:pt>
          <cx:pt idx="147702">158</cx:pt>
          <cx:pt idx="147703">146</cx:pt>
          <cx:pt idx="147704">194</cx:pt>
          <cx:pt idx="147705">179</cx:pt>
          <cx:pt idx="147706">152</cx:pt>
          <cx:pt idx="147707">125</cx:pt>
          <cx:pt idx="147708">119</cx:pt>
          <cx:pt idx="147709">129</cx:pt>
          <cx:pt idx="147710">154</cx:pt>
          <cx:pt idx="147711">150</cx:pt>
          <cx:pt idx="147712">147</cx:pt>
          <cx:pt idx="147713">151</cx:pt>
          <cx:pt idx="147714">154</cx:pt>
          <cx:pt idx="147715">153</cx:pt>
          <cx:pt idx="147716">157</cx:pt>
          <cx:pt idx="147717">94</cx:pt>
          <cx:pt idx="147718">35</cx:pt>
          <cx:pt idx="147719">28</cx:pt>
          <cx:pt idx="147720">13</cx:pt>
          <cx:pt idx="147721">2</cx:pt>
          <cx:pt idx="147722">5</cx:pt>
          <cx:pt idx="147723">13</cx:pt>
          <cx:pt idx="147724">15</cx:pt>
          <cx:pt idx="147725">56</cx:pt>
          <cx:pt idx="147726">136</cx:pt>
          <cx:pt idx="147727">144</cx:pt>
          <cx:pt idx="147728">178</cx:pt>
          <cx:pt idx="147729">157</cx:pt>
          <cx:pt idx="147730">134</cx:pt>
          <cx:pt idx="147731">127</cx:pt>
          <cx:pt idx="147732">110</cx:pt>
          <cx:pt idx="147733">104</cx:pt>
          <cx:pt idx="147734">133</cx:pt>
          <cx:pt idx="147735">132</cx:pt>
          <cx:pt idx="147736">143</cx:pt>
          <cx:pt idx="147737">154</cx:pt>
          <cx:pt idx="147738">141</cx:pt>
          <cx:pt idx="147739">137</cx:pt>
          <cx:pt idx="147740">137</cx:pt>
          <cx:pt idx="147741">97</cx:pt>
          <cx:pt idx="147742">27</cx:pt>
          <cx:pt idx="147743">26</cx:pt>
          <cx:pt idx="147744">9</cx:pt>
          <cx:pt idx="147745">8</cx:pt>
          <cx:pt idx="147746">5</cx:pt>
          <cx:pt idx="147747">12</cx:pt>
          <cx:pt idx="147748">20</cx:pt>
          <cx:pt idx="147749">64</cx:pt>
          <cx:pt idx="147750">141</cx:pt>
          <cx:pt idx="147751">157</cx:pt>
          <cx:pt idx="147752">183</cx:pt>
          <cx:pt idx="147753">162</cx:pt>
          <cx:pt idx="147754">139</cx:pt>
          <cx:pt idx="147755">123</cx:pt>
          <cx:pt idx="147756">123</cx:pt>
          <cx:pt idx="147757">130</cx:pt>
          <cx:pt idx="147758">155</cx:pt>
          <cx:pt idx="147759">150</cx:pt>
          <cx:pt idx="147760">159</cx:pt>
          <cx:pt idx="147761">150</cx:pt>
          <cx:pt idx="147762">153</cx:pt>
          <cx:pt idx="147763">136</cx:pt>
          <cx:pt idx="147764">142</cx:pt>
          <cx:pt idx="147765">86</cx:pt>
          <cx:pt idx="147766">31</cx:pt>
          <cx:pt idx="147767">28</cx:pt>
          <cx:pt idx="147768">11</cx:pt>
          <cx:pt idx="147769">5</cx:pt>
          <cx:pt idx="147770">7</cx:pt>
          <cx:pt idx="147771">15</cx:pt>
          <cx:pt idx="147772">22</cx:pt>
          <cx:pt idx="147773">66</cx:pt>
          <cx:pt idx="147774">158</cx:pt>
          <cx:pt idx="147775">149</cx:pt>
          <cx:pt idx="147776">189</cx:pt>
          <cx:pt idx="147777">175</cx:pt>
          <cx:pt idx="147778">164</cx:pt>
          <cx:pt idx="147779">132</cx:pt>
          <cx:pt idx="147780">129</cx:pt>
          <cx:pt idx="147781">117</cx:pt>
          <cx:pt idx="147782">171</cx:pt>
          <cx:pt idx="147783">162</cx:pt>
          <cx:pt idx="147784">157</cx:pt>
          <cx:pt idx="147785">147</cx:pt>
          <cx:pt idx="147786">161</cx:pt>
          <cx:pt idx="147787">151</cx:pt>
          <cx:pt idx="147788">138</cx:pt>
          <cx:pt idx="147789">107</cx:pt>
          <cx:pt idx="147790">29</cx:pt>
          <cx:pt idx="147791">17</cx:pt>
          <cx:pt idx="147792">11</cx:pt>
          <cx:pt idx="147793">4</cx:pt>
          <cx:pt idx="147794">9</cx:pt>
          <cx:pt idx="147795">11</cx:pt>
          <cx:pt idx="147796">16</cx:pt>
          <cx:pt idx="147797">72</cx:pt>
          <cx:pt idx="147798">137</cx:pt>
          <cx:pt idx="147799">139</cx:pt>
          <cx:pt idx="147800">169</cx:pt>
          <cx:pt idx="147801">171</cx:pt>
          <cx:pt idx="147802">156</cx:pt>
          <cx:pt idx="147803">143</cx:pt>
          <cx:pt idx="147804">129</cx:pt>
          <cx:pt idx="147805">130</cx:pt>
          <cx:pt idx="147806">154</cx:pt>
          <cx:pt idx="147807">157</cx:pt>
          <cx:pt idx="147808">152</cx:pt>
          <cx:pt idx="147809">134</cx:pt>
          <cx:pt idx="147810">149</cx:pt>
          <cx:pt idx="147811">145</cx:pt>
          <cx:pt idx="147812">143</cx:pt>
          <cx:pt idx="147813">102</cx:pt>
          <cx:pt idx="147814">30</cx:pt>
          <cx:pt idx="147815">23</cx:pt>
          <cx:pt idx="147816">7</cx:pt>
          <cx:pt idx="147817">5</cx:pt>
          <cx:pt idx="147818">3</cx:pt>
          <cx:pt idx="147819">5</cx:pt>
          <cx:pt idx="147820">4</cx:pt>
          <cx:pt idx="147821">37</cx:pt>
          <cx:pt idx="147822">110</cx:pt>
          <cx:pt idx="147823">90</cx:pt>
          <cx:pt idx="147824">120</cx:pt>
          <cx:pt idx="147825">129</cx:pt>
          <cx:pt idx="147826">129</cx:pt>
          <cx:pt idx="147827">109</cx:pt>
          <cx:pt idx="147828">99</cx:pt>
          <cx:pt idx="147829">76</cx:pt>
          <cx:pt idx="147830">77</cx:pt>
          <cx:pt idx="147831">82</cx:pt>
          <cx:pt idx="147832">82</cx:pt>
          <cx:pt idx="147833">72</cx:pt>
          <cx:pt idx="147834">59</cx:pt>
          <cx:pt idx="147835">56</cx:pt>
          <cx:pt idx="147836">52</cx:pt>
          <cx:pt idx="147837">35</cx:pt>
          <cx:pt idx="147838">10</cx:pt>
          <cx:pt idx="147839">10</cx:pt>
          <cx:pt idx="147840">1</cx:pt>
          <cx:pt idx="147841">3</cx:pt>
          <cx:pt idx="147842">2</cx:pt>
          <cx:pt idx="147843">6</cx:pt>
          <cx:pt idx="147844">3</cx:pt>
          <cx:pt idx="147845">32</cx:pt>
          <cx:pt idx="147846">75</cx:pt>
          <cx:pt idx="147847">67</cx:pt>
          <cx:pt idx="147848">80</cx:pt>
          <cx:pt idx="147849">109</cx:pt>
          <cx:pt idx="147850">102</cx:pt>
          <cx:pt idx="147851">111</cx:pt>
          <cx:pt idx="147852">123</cx:pt>
          <cx:pt idx="147853">130</cx:pt>
          <cx:pt idx="147854">147</cx:pt>
          <cx:pt idx="147855">126</cx:pt>
          <cx:pt idx="147856">144</cx:pt>
          <cx:pt idx="147857">126</cx:pt>
          <cx:pt idx="147858">131</cx:pt>
          <cx:pt idx="147859">129</cx:pt>
          <cx:pt idx="147860">149</cx:pt>
          <cx:pt idx="147861">102</cx:pt>
          <cx:pt idx="147862">26</cx:pt>
          <cx:pt idx="147863">22</cx:pt>
          <cx:pt idx="147864">10</cx:pt>
          <cx:pt idx="147865">4</cx:pt>
          <cx:pt idx="147866">3</cx:pt>
          <cx:pt idx="147867">7</cx:pt>
          <cx:pt idx="147868">4</cx:pt>
          <cx:pt idx="147869">57</cx:pt>
          <cx:pt idx="147870">152</cx:pt>
          <cx:pt idx="147871">170</cx:pt>
          <cx:pt idx="147872">199</cx:pt>
          <cx:pt idx="147873">196</cx:pt>
          <cx:pt idx="147874">168</cx:pt>
          <cx:pt idx="147875">157</cx:pt>
          <cx:pt idx="147876">134</cx:pt>
          <cx:pt idx="147877">132</cx:pt>
          <cx:pt idx="147878">159</cx:pt>
          <cx:pt idx="147879">153</cx:pt>
          <cx:pt idx="147880">156</cx:pt>
          <cx:pt idx="147881">142</cx:pt>
          <cx:pt idx="147882">153</cx:pt>
          <cx:pt idx="147883">157</cx:pt>
          <cx:pt idx="147884">159</cx:pt>
          <cx:pt idx="147885">106</cx:pt>
          <cx:pt idx="147886">34</cx:pt>
          <cx:pt idx="147887">17</cx:pt>
          <cx:pt idx="147888">8</cx:pt>
          <cx:pt idx="147889">5</cx:pt>
          <cx:pt idx="147890">5</cx:pt>
          <cx:pt idx="147891">13</cx:pt>
          <cx:pt idx="147892">18</cx:pt>
          <cx:pt idx="147893">75</cx:pt>
          <cx:pt idx="147894">146</cx:pt>
          <cx:pt idx="147895">139</cx:pt>
          <cx:pt idx="147896">182</cx:pt>
          <cx:pt idx="147897">152</cx:pt>
          <cx:pt idx="147898">129</cx:pt>
          <cx:pt idx="147899">110</cx:pt>
          <cx:pt idx="147900">108</cx:pt>
          <cx:pt idx="147901">101</cx:pt>
          <cx:pt idx="147902">128</cx:pt>
          <cx:pt idx="147903">149</cx:pt>
          <cx:pt idx="147904">146</cx:pt>
          <cx:pt idx="147905">139</cx:pt>
          <cx:pt idx="147906">144</cx:pt>
          <cx:pt idx="147907">143</cx:pt>
          <cx:pt idx="147908">149</cx:pt>
          <cx:pt idx="147909">87</cx:pt>
          <cx:pt idx="147910">36</cx:pt>
          <cx:pt idx="147911">31</cx:pt>
          <cx:pt idx="147912">13</cx:pt>
          <cx:pt idx="147913">6</cx:pt>
          <cx:pt idx="147914">7</cx:pt>
          <cx:pt idx="147915">15</cx:pt>
          <cx:pt idx="147916">22</cx:pt>
          <cx:pt idx="147917">72</cx:pt>
          <cx:pt idx="147918">135</cx:pt>
          <cx:pt idx="147919">145</cx:pt>
          <cx:pt idx="147920">168</cx:pt>
          <cx:pt idx="147921">164</cx:pt>
          <cx:pt idx="147922">151</cx:pt>
          <cx:pt idx="147923">141</cx:pt>
          <cx:pt idx="147924">133</cx:pt>
          <cx:pt idx="147925">140</cx:pt>
          <cx:pt idx="147926">164</cx:pt>
          <cx:pt idx="147927">172</cx:pt>
          <cx:pt idx="147928">147</cx:pt>
          <cx:pt idx="147929">141</cx:pt>
          <cx:pt idx="147930">160</cx:pt>
          <cx:pt idx="147931">156</cx:pt>
          <cx:pt idx="147932">147</cx:pt>
          <cx:pt idx="147933">107</cx:pt>
          <cx:pt idx="147934">45</cx:pt>
          <cx:pt idx="147935">34</cx:pt>
          <cx:pt idx="147936">10</cx:pt>
          <cx:pt idx="147937">3</cx:pt>
          <cx:pt idx="147938">9</cx:pt>
          <cx:pt idx="147939">13</cx:pt>
          <cx:pt idx="147940">23</cx:pt>
          <cx:pt idx="147941">72</cx:pt>
          <cx:pt idx="147942">159</cx:pt>
          <cx:pt idx="147943">161</cx:pt>
          <cx:pt idx="147944">194</cx:pt>
          <cx:pt idx="147945">184</cx:pt>
          <cx:pt idx="147946">153</cx:pt>
          <cx:pt idx="147947">135</cx:pt>
          <cx:pt idx="147948">148</cx:pt>
          <cx:pt idx="147949">113</cx:pt>
          <cx:pt idx="147950">155</cx:pt>
          <cx:pt idx="147951">179</cx:pt>
          <cx:pt idx="147952">178</cx:pt>
          <cx:pt idx="147953">183</cx:pt>
          <cx:pt idx="147954">177</cx:pt>
          <cx:pt idx="147955">141</cx:pt>
          <cx:pt idx="147956">152</cx:pt>
          <cx:pt idx="147957">95</cx:pt>
          <cx:pt idx="147958">37</cx:pt>
          <cx:pt idx="147959">42</cx:pt>
          <cx:pt idx="147960">6</cx:pt>
          <cx:pt idx="147961">3</cx:pt>
          <cx:pt idx="147962">11</cx:pt>
          <cx:pt idx="147963">17</cx:pt>
          <cx:pt idx="147964">19</cx:pt>
          <cx:pt idx="147965">72</cx:pt>
          <cx:pt idx="147966">141</cx:pt>
          <cx:pt idx="147967">141</cx:pt>
          <cx:pt idx="147968">178</cx:pt>
          <cx:pt idx="147969">174</cx:pt>
          <cx:pt idx="147970">153</cx:pt>
          <cx:pt idx="147971">116</cx:pt>
          <cx:pt idx="147972">123</cx:pt>
          <cx:pt idx="147973">133</cx:pt>
          <cx:pt idx="147974">146</cx:pt>
          <cx:pt idx="147975">183</cx:pt>
          <cx:pt idx="147976">157</cx:pt>
          <cx:pt idx="147977">169</cx:pt>
          <cx:pt idx="147978">158</cx:pt>
          <cx:pt idx="147979">147</cx:pt>
          <cx:pt idx="147980">144</cx:pt>
          <cx:pt idx="147981">89</cx:pt>
          <cx:pt idx="147982">38</cx:pt>
          <cx:pt idx="147983">37</cx:pt>
          <cx:pt idx="147984">10</cx:pt>
          <cx:pt idx="147985">3</cx:pt>
          <cx:pt idx="147986">5</cx:pt>
          <cx:pt idx="147987">4</cx:pt>
          <cx:pt idx="147988">6</cx:pt>
          <cx:pt idx="147989">52</cx:pt>
          <cx:pt idx="147990">112</cx:pt>
          <cx:pt idx="147991">95</cx:pt>
          <cx:pt idx="147992">116</cx:pt>
          <cx:pt idx="147993">129</cx:pt>
          <cx:pt idx="147994">130</cx:pt>
          <cx:pt idx="147995">107</cx:pt>
          <cx:pt idx="147996">96</cx:pt>
          <cx:pt idx="147997">86</cx:pt>
          <cx:pt idx="147998">88</cx:pt>
          <cx:pt idx="147999">70</cx:pt>
          <cx:pt idx="148000">72</cx:pt>
          <cx:pt idx="148001">66</cx:pt>
          <cx:pt idx="148002">59</cx:pt>
          <cx:pt idx="148003">59</cx:pt>
          <cx:pt idx="148004">55</cx:pt>
          <cx:pt idx="148005">33</cx:pt>
          <cx:pt idx="148006">7</cx:pt>
          <cx:pt idx="148007">11</cx:pt>
          <cx:pt idx="148008">7</cx:pt>
          <cx:pt idx="148009">3</cx:pt>
          <cx:pt idx="148010">2</cx:pt>
          <cx:pt idx="148011">3</cx:pt>
          <cx:pt idx="148012">4</cx:pt>
          <cx:pt idx="148013">39</cx:pt>
          <cx:pt idx="148014">69</cx:pt>
          <cx:pt idx="148015">57</cx:pt>
          <cx:pt idx="148016">88</cx:pt>
          <cx:pt idx="148017">103</cx:pt>
          <cx:pt idx="148018">102</cx:pt>
          <cx:pt idx="148019">100</cx:pt>
          <cx:pt idx="148020">109</cx:pt>
          <cx:pt idx="148021">119</cx:pt>
          <cx:pt idx="148022">137</cx:pt>
          <cx:pt idx="148023">120</cx:pt>
          <cx:pt idx="148024">140</cx:pt>
          <cx:pt idx="148025">127</cx:pt>
          <cx:pt idx="148026">138</cx:pt>
          <cx:pt idx="148027">125</cx:pt>
          <cx:pt idx="148028">158</cx:pt>
          <cx:pt idx="148029">94</cx:pt>
          <cx:pt idx="148030">25</cx:pt>
          <cx:pt idx="148031">13</cx:pt>
          <cx:pt idx="148032">12</cx:pt>
          <cx:pt idx="148033">7</cx:pt>
          <cx:pt idx="148034">4</cx:pt>
          <cx:pt idx="148035">6</cx:pt>
          <cx:pt idx="148036">5</cx:pt>
          <cx:pt idx="148037">63</cx:pt>
          <cx:pt idx="148038">150</cx:pt>
          <cx:pt idx="148039">154</cx:pt>
          <cx:pt idx="148040">202</cx:pt>
          <cx:pt idx="148041">177</cx:pt>
          <cx:pt idx="148042">144</cx:pt>
          <cx:pt idx="148043">131</cx:pt>
          <cx:pt idx="148044">129</cx:pt>
          <cx:pt idx="148045">118</cx:pt>
          <cx:pt idx="148046">157</cx:pt>
          <cx:pt idx="148047">156</cx:pt>
          <cx:pt idx="148048">156</cx:pt>
          <cx:pt idx="148049">142</cx:pt>
          <cx:pt idx="148050">169</cx:pt>
          <cx:pt idx="148051">154</cx:pt>
          <cx:pt idx="148052">169</cx:pt>
          <cx:pt idx="148053">84</cx:pt>
          <cx:pt idx="148054">33</cx:pt>
          <cx:pt idx="148055">17</cx:pt>
          <cx:pt idx="148056">11</cx:pt>
          <cx:pt idx="148057">6</cx:pt>
          <cx:pt idx="148058">8</cx:pt>
          <cx:pt idx="148059">13</cx:pt>
          <cx:pt idx="148060">25</cx:pt>
          <cx:pt idx="148061">71</cx:pt>
          <cx:pt idx="148062">162</cx:pt>
          <cx:pt idx="148063">150</cx:pt>
          <cx:pt idx="148064">191</cx:pt>
          <cx:pt idx="148065">173</cx:pt>
          <cx:pt idx="148066">137</cx:pt>
          <cx:pt idx="148067">124</cx:pt>
          <cx:pt idx="148068">122</cx:pt>
          <cx:pt idx="148069">111</cx:pt>
          <cx:pt idx="148070">139</cx:pt>
          <cx:pt idx="148071">137</cx:pt>
          <cx:pt idx="148072">158</cx:pt>
          <cx:pt idx="148073">151</cx:pt>
          <cx:pt idx="148074">140</cx:pt>
          <cx:pt idx="148075">125</cx:pt>
          <cx:pt idx="148076">147</cx:pt>
          <cx:pt idx="148077">74</cx:pt>
          <cx:pt idx="148078">32</cx:pt>
          <cx:pt idx="148079">29</cx:pt>
          <cx:pt idx="148080">12</cx:pt>
          <cx:pt idx="148081">6</cx:pt>
          <cx:pt idx="148082">11</cx:pt>
          <cx:pt idx="148083">19</cx:pt>
          <cx:pt idx="148084">20</cx:pt>
          <cx:pt idx="148085">62</cx:pt>
          <cx:pt idx="148086">146</cx:pt>
          <cx:pt idx="148087">147</cx:pt>
          <cx:pt idx="148088">182</cx:pt>
          <cx:pt idx="148089">151</cx:pt>
          <cx:pt idx="148090">137</cx:pt>
          <cx:pt idx="148091">124</cx:pt>
          <cx:pt idx="148092">123</cx:pt>
          <cx:pt idx="148093">126</cx:pt>
          <cx:pt idx="148094">141</cx:pt>
          <cx:pt idx="148095">141</cx:pt>
          <cx:pt idx="148096">155</cx:pt>
          <cx:pt idx="148097">144</cx:pt>
          <cx:pt idx="148098">132</cx:pt>
          <cx:pt idx="148099">129</cx:pt>
          <cx:pt idx="148100">127</cx:pt>
          <cx:pt idx="148101">100</cx:pt>
          <cx:pt idx="148102">34</cx:pt>
          <cx:pt idx="148103">25</cx:pt>
          <cx:pt idx="148104">8</cx:pt>
          <cx:pt idx="148105">6</cx:pt>
          <cx:pt idx="148106">13</cx:pt>
          <cx:pt idx="148107">14</cx:pt>
          <cx:pt idx="148108">21</cx:pt>
          <cx:pt idx="148109">63</cx:pt>
          <cx:pt idx="148110">134</cx:pt>
          <cx:pt idx="148111">132</cx:pt>
          <cx:pt idx="148112">197</cx:pt>
          <cx:pt idx="148113">169</cx:pt>
          <cx:pt idx="148114">145</cx:pt>
          <cx:pt idx="148115">124</cx:pt>
          <cx:pt idx="148116">135</cx:pt>
          <cx:pt idx="148117">116</cx:pt>
          <cx:pt idx="148118">136</cx:pt>
          <cx:pt idx="148119">138</cx:pt>
          <cx:pt idx="148120">136</cx:pt>
          <cx:pt idx="148121">149</cx:pt>
          <cx:pt idx="148122">152</cx:pt>
          <cx:pt idx="148123">125</cx:pt>
          <cx:pt idx="148124">137</cx:pt>
          <cx:pt idx="148125">91</cx:pt>
          <cx:pt idx="148126">33</cx:pt>
          <cx:pt idx="148127">18</cx:pt>
          <cx:pt idx="148128">11</cx:pt>
          <cx:pt idx="148129">4</cx:pt>
          <cx:pt idx="148130">9</cx:pt>
          <cx:pt idx="148131">17</cx:pt>
          <cx:pt idx="148132">20</cx:pt>
          <cx:pt idx="148133">57</cx:pt>
          <cx:pt idx="148134">121</cx:pt>
          <cx:pt idx="148135">107</cx:pt>
          <cx:pt idx="148136">140</cx:pt>
          <cx:pt idx="148137">154</cx:pt>
          <cx:pt idx="148138">143</cx:pt>
          <cx:pt idx="148139">139</cx:pt>
          <cx:pt idx="148140">128</cx:pt>
          <cx:pt idx="148141">116</cx:pt>
          <cx:pt idx="148142">137</cx:pt>
          <cx:pt idx="148143">147</cx:pt>
          <cx:pt idx="148144">141</cx:pt>
          <cx:pt idx="148145">134</cx:pt>
          <cx:pt idx="148146">139</cx:pt>
          <cx:pt idx="148147">125</cx:pt>
          <cx:pt idx="148148">125</cx:pt>
          <cx:pt idx="148149">105</cx:pt>
          <cx:pt idx="148150">29</cx:pt>
          <cx:pt idx="148151">24</cx:pt>
          <cx:pt idx="148152">8</cx:pt>
          <cx:pt idx="148153">4</cx:pt>
          <cx:pt idx="148154">2</cx:pt>
          <cx:pt idx="148155">3</cx:pt>
          <cx:pt idx="148156">3</cx:pt>
          <cx:pt idx="148157">55</cx:pt>
          <cx:pt idx="148158">119</cx:pt>
          <cx:pt idx="148159">79</cx:pt>
          <cx:pt idx="148160">112</cx:pt>
          <cx:pt idx="148161">114</cx:pt>
          <cx:pt idx="148162">128</cx:pt>
          <cx:pt idx="148163">104</cx:pt>
          <cx:pt idx="148164">99</cx:pt>
          <cx:pt idx="148165">74</cx:pt>
          <cx:pt idx="148166">88</cx:pt>
          <cx:pt idx="148167">73</cx:pt>
          <cx:pt idx="148168">74</cx:pt>
          <cx:pt idx="148169">68</cx:pt>
          <cx:pt idx="148170">59</cx:pt>
          <cx:pt idx="148171">49</cx:pt>
          <cx:pt idx="148172">48</cx:pt>
          <cx:pt idx="148173">33</cx:pt>
          <cx:pt idx="148174">12</cx:pt>
          <cx:pt idx="148175">8</cx:pt>
          <cx:pt idx="148176">6</cx:pt>
          <cx:pt idx="148177">1</cx:pt>
          <cx:pt idx="148178">0</cx:pt>
          <cx:pt idx="148179">3</cx:pt>
          <cx:pt idx="148180">3</cx:pt>
          <cx:pt idx="148181">37</cx:pt>
          <cx:pt idx="148182">69</cx:pt>
          <cx:pt idx="148183">61</cx:pt>
          <cx:pt idx="148184">84</cx:pt>
          <cx:pt idx="148185">105</cx:pt>
          <cx:pt idx="148186">98</cx:pt>
          <cx:pt idx="148187">100</cx:pt>
          <cx:pt idx="148188">113</cx:pt>
          <cx:pt idx="148189">102</cx:pt>
          <cx:pt idx="148190">131</cx:pt>
          <cx:pt idx="148191">125</cx:pt>
          <cx:pt idx="148192">150</cx:pt>
          <cx:pt idx="148193">127</cx:pt>
          <cx:pt idx="148194">146</cx:pt>
          <cx:pt idx="148195">127</cx:pt>
          <cx:pt idx="148196">139</cx:pt>
          <cx:pt idx="148197">116</cx:pt>
          <cx:pt idx="148198">21</cx:pt>
          <cx:pt idx="148199">14</cx:pt>
          <cx:pt idx="148200">13</cx:pt>
          <cx:pt idx="148201">8</cx:pt>
          <cx:pt idx="148202">3</cx:pt>
          <cx:pt idx="148203">2</cx:pt>
          <cx:pt idx="148204">7</cx:pt>
          <cx:pt idx="148205">61</cx:pt>
          <cx:pt idx="148206">141</cx:pt>
          <cx:pt idx="148207">147</cx:pt>
          <cx:pt idx="148208">197</cx:pt>
          <cx:pt idx="148209">189</cx:pt>
          <cx:pt idx="148210">162</cx:pt>
          <cx:pt idx="148211">134</cx:pt>
          <cx:pt idx="148212">141</cx:pt>
          <cx:pt idx="148213">140</cx:pt>
          <cx:pt idx="148214">149</cx:pt>
          <cx:pt idx="148215">159</cx:pt>
          <cx:pt idx="148216">153</cx:pt>
          <cx:pt idx="148217">147</cx:pt>
          <cx:pt idx="148218">151</cx:pt>
          <cx:pt idx="148219">156</cx:pt>
          <cx:pt idx="148220">148</cx:pt>
          <cx:pt idx="148221">98</cx:pt>
          <cx:pt idx="148222">37</cx:pt>
          <cx:pt idx="148223">28</cx:pt>
          <cx:pt idx="148224">10</cx:pt>
          <cx:pt idx="148225">5</cx:pt>
          <cx:pt idx="148226">8</cx:pt>
          <cx:pt idx="148227">12</cx:pt>
          <cx:pt idx="148228">19</cx:pt>
          <cx:pt idx="148229">54</cx:pt>
          <cx:pt idx="148230">137</cx:pt>
          <cx:pt idx="148231">152</cx:pt>
          <cx:pt idx="148232">184</cx:pt>
          <cx:pt idx="148233">157</cx:pt>
          <cx:pt idx="148234">133</cx:pt>
          <cx:pt idx="148235">134</cx:pt>
          <cx:pt idx="148236">115</cx:pt>
          <cx:pt idx="148237">114</cx:pt>
          <cx:pt idx="148238">136</cx:pt>
          <cx:pt idx="148239">133</cx:pt>
          <cx:pt idx="148240">133</cx:pt>
          <cx:pt idx="148241">121</cx:pt>
          <cx:pt idx="148242">127</cx:pt>
          <cx:pt idx="148243">109</cx:pt>
          <cx:pt idx="148244">130</cx:pt>
          <cx:pt idx="148245">94</cx:pt>
          <cx:pt idx="148246">29</cx:pt>
          <cx:pt idx="148247">35</cx:pt>
          <cx:pt idx="148248">9</cx:pt>
          <cx:pt idx="148249">5</cx:pt>
          <cx:pt idx="148250">8</cx:pt>
          <cx:pt idx="148251">18</cx:pt>
          <cx:pt idx="148252">21</cx:pt>
          <cx:pt idx="148253">64</cx:pt>
          <cx:pt idx="148254">124</cx:pt>
          <cx:pt idx="148255">124</cx:pt>
          <cx:pt idx="148256">169</cx:pt>
          <cx:pt idx="148257">151</cx:pt>
          <cx:pt idx="148258">126</cx:pt>
          <cx:pt idx="148259">120</cx:pt>
          <cx:pt idx="148260">114</cx:pt>
          <cx:pt idx="148261">113</cx:pt>
          <cx:pt idx="148262">139</cx:pt>
          <cx:pt idx="148263">131</cx:pt>
          <cx:pt idx="148264">145</cx:pt>
          <cx:pt idx="148265">134</cx:pt>
          <cx:pt idx="148266">135</cx:pt>
          <cx:pt idx="148267">128</cx:pt>
          <cx:pt idx="148268">146</cx:pt>
          <cx:pt idx="148269">106</cx:pt>
          <cx:pt idx="148270">38</cx:pt>
          <cx:pt idx="148271">29</cx:pt>
          <cx:pt idx="148272">14</cx:pt>
          <cx:pt idx="148273">2</cx:pt>
          <cx:pt idx="148274">9</cx:pt>
          <cx:pt idx="148275">16</cx:pt>
          <cx:pt idx="148276">23</cx:pt>
          <cx:pt idx="148277">67</cx:pt>
          <cx:pt idx="148278">141</cx:pt>
          <cx:pt idx="148279">155</cx:pt>
          <cx:pt idx="148280">194</cx:pt>
          <cx:pt idx="148281">178</cx:pt>
          <cx:pt idx="148282">161</cx:pt>
          <cx:pt idx="148283">135</cx:pt>
          <cx:pt idx="148284">127</cx:pt>
          <cx:pt idx="148285">114</cx:pt>
          <cx:pt idx="148286">156</cx:pt>
          <cx:pt idx="148287">160</cx:pt>
          <cx:pt idx="148288">153</cx:pt>
          <cx:pt idx="148289">157</cx:pt>
          <cx:pt idx="148290">166</cx:pt>
          <cx:pt idx="148291">155</cx:pt>
          <cx:pt idx="148292">161</cx:pt>
          <cx:pt idx="148293">125</cx:pt>
          <cx:pt idx="148294">33</cx:pt>
          <cx:pt idx="148295">28</cx:pt>
          <cx:pt idx="148296">15</cx:pt>
          <cx:pt idx="148297">6</cx:pt>
          <cx:pt idx="148298">8</cx:pt>
          <cx:pt idx="148299">12</cx:pt>
          <cx:pt idx="148300">19</cx:pt>
          <cx:pt idx="148301">66</cx:pt>
          <cx:pt idx="148302">136</cx:pt>
          <cx:pt idx="148303">145</cx:pt>
          <cx:pt idx="148304">191</cx:pt>
          <cx:pt idx="148305">172</cx:pt>
          <cx:pt idx="148306">171</cx:pt>
          <cx:pt idx="148307">130</cx:pt>
          <cx:pt idx="148308">129</cx:pt>
          <cx:pt idx="148309">115</cx:pt>
          <cx:pt idx="148310">145</cx:pt>
          <cx:pt idx="148311">145</cx:pt>
          <cx:pt idx="148312">154</cx:pt>
          <cx:pt idx="148313">164</cx:pt>
          <cx:pt idx="148314">144</cx:pt>
          <cx:pt idx="148315">141</cx:pt>
          <cx:pt idx="148316">139</cx:pt>
          <cx:pt idx="148317">114</cx:pt>
          <cx:pt idx="148318">40</cx:pt>
          <cx:pt idx="148319">28</cx:pt>
          <cx:pt idx="148320">9</cx:pt>
          <cx:pt idx="148321">4</cx:pt>
          <cx:pt idx="148322">2</cx:pt>
          <cx:pt idx="148323">3</cx:pt>
          <cx:pt idx="148324">6</cx:pt>
          <cx:pt idx="148325">43</cx:pt>
          <cx:pt idx="148326">115</cx:pt>
          <cx:pt idx="148327">103</cx:pt>
          <cx:pt idx="148328">117</cx:pt>
          <cx:pt idx="148329">135</cx:pt>
          <cx:pt idx="148330">133</cx:pt>
          <cx:pt idx="148331">105</cx:pt>
          <cx:pt idx="148332">109</cx:pt>
          <cx:pt idx="148333">82</cx:pt>
          <cx:pt idx="148334">78</cx:pt>
          <cx:pt idx="148335">65</cx:pt>
          <cx:pt idx="148336">78</cx:pt>
          <cx:pt idx="148337">67</cx:pt>
          <cx:pt idx="148338">59</cx:pt>
          <cx:pt idx="148339">51</cx:pt>
          <cx:pt idx="148340">52</cx:pt>
          <cx:pt idx="148341">44</cx:pt>
          <cx:pt idx="148342">14</cx:pt>
          <cx:pt idx="148343">7</cx:pt>
          <cx:pt idx="148344">4</cx:pt>
          <cx:pt idx="148345">2</cx:pt>
          <cx:pt idx="148346">3</cx:pt>
          <cx:pt idx="148347">2</cx:pt>
          <cx:pt idx="148348">1</cx:pt>
          <cx:pt idx="148349">32</cx:pt>
          <cx:pt idx="148350">65</cx:pt>
          <cx:pt idx="148351">60</cx:pt>
          <cx:pt idx="148352">86</cx:pt>
          <cx:pt idx="148353">104</cx:pt>
          <cx:pt idx="148354">98</cx:pt>
          <cx:pt idx="148355">103</cx:pt>
          <cx:pt idx="148356">111</cx:pt>
          <cx:pt idx="148357">104</cx:pt>
          <cx:pt idx="148358">127</cx:pt>
          <cx:pt idx="148359">113</cx:pt>
          <cx:pt idx="148360">116</cx:pt>
          <cx:pt idx="148361">124</cx:pt>
          <cx:pt idx="148362">134</cx:pt>
          <cx:pt idx="148363">123</cx:pt>
          <cx:pt idx="148364">136</cx:pt>
          <cx:pt idx="148365">105</cx:pt>
          <cx:pt idx="148366">61</cx:pt>
          <cx:pt idx="148367">32</cx:pt>
          <cx:pt idx="148368">12</cx:pt>
          <cx:pt idx="148369">8</cx:pt>
          <cx:pt idx="148370">4</cx:pt>
          <cx:pt idx="148371">6</cx:pt>
          <cx:pt idx="148372">4</cx:pt>
          <cx:pt idx="148373">47</cx:pt>
          <cx:pt idx="148374">123</cx:pt>
          <cx:pt idx="148375">132</cx:pt>
          <cx:pt idx="148376">178</cx:pt>
          <cx:pt idx="148377">192</cx:pt>
          <cx:pt idx="148378">153</cx:pt>
          <cx:pt idx="148379">165</cx:pt>
          <cx:pt idx="148380">141</cx:pt>
          <cx:pt idx="148381">135</cx:pt>
          <cx:pt idx="148382">140</cx:pt>
          <cx:pt idx="148383">160</cx:pt>
          <cx:pt idx="148384">157</cx:pt>
          <cx:pt idx="148385">156</cx:pt>
          <cx:pt idx="148386">157</cx:pt>
          <cx:pt idx="148387">139</cx:pt>
          <cx:pt idx="148388">142</cx:pt>
          <cx:pt idx="148389">122</cx:pt>
          <cx:pt idx="148390">46</cx:pt>
          <cx:pt idx="148391">22</cx:pt>
          <cx:pt idx="148392">9</cx:pt>
          <cx:pt idx="148393">3</cx:pt>
          <cx:pt idx="148394">8</cx:pt>
          <cx:pt idx="148395">10</cx:pt>
          <cx:pt idx="148396">18</cx:pt>
          <cx:pt idx="148397">57</cx:pt>
          <cx:pt idx="148398">135</cx:pt>
          <cx:pt idx="148399">151</cx:pt>
          <cx:pt idx="148400">168</cx:pt>
          <cx:pt idx="148401">164</cx:pt>
          <cx:pt idx="148402">123</cx:pt>
          <cx:pt idx="148403">125</cx:pt>
          <cx:pt idx="148404">122</cx:pt>
          <cx:pt idx="148405">108</cx:pt>
          <cx:pt idx="148406">131</cx:pt>
          <cx:pt idx="148407">136</cx:pt>
          <cx:pt idx="148408">144</cx:pt>
          <cx:pt idx="148409">156</cx:pt>
          <cx:pt idx="148410">137</cx:pt>
          <cx:pt idx="148411">127</cx:pt>
          <cx:pt idx="148412">140</cx:pt>
          <cx:pt idx="148413">118</cx:pt>
          <cx:pt idx="148414">54</cx:pt>
          <cx:pt idx="148415">20</cx:pt>
          <cx:pt idx="148416">9</cx:pt>
          <cx:pt idx="148417">1</cx:pt>
          <cx:pt idx="148418">8</cx:pt>
          <cx:pt idx="148419">15</cx:pt>
          <cx:pt idx="148420">18</cx:pt>
          <cx:pt idx="148421">67</cx:pt>
          <cx:pt idx="148422">123</cx:pt>
          <cx:pt idx="148423">136</cx:pt>
          <cx:pt idx="148424">199</cx:pt>
          <cx:pt idx="148425">163</cx:pt>
          <cx:pt idx="148426">138</cx:pt>
          <cx:pt idx="148427">125</cx:pt>
          <cx:pt idx="148428">115</cx:pt>
          <cx:pt idx="148429">115</cx:pt>
          <cx:pt idx="148430">144</cx:pt>
          <cx:pt idx="148431">152</cx:pt>
          <cx:pt idx="148432">160</cx:pt>
          <cx:pt idx="148433">154</cx:pt>
          <cx:pt idx="148434">152</cx:pt>
          <cx:pt idx="148435">148</cx:pt>
          <cx:pt idx="148436">153</cx:pt>
          <cx:pt idx="148437">97</cx:pt>
          <cx:pt idx="148438">41</cx:pt>
          <cx:pt idx="148439">29</cx:pt>
          <cx:pt idx="148440">16</cx:pt>
          <cx:pt idx="148441">5</cx:pt>
          <cx:pt idx="148442">12</cx:pt>
          <cx:pt idx="148443">16</cx:pt>
          <cx:pt idx="148444">23</cx:pt>
          <cx:pt idx="148445">74</cx:pt>
          <cx:pt idx="148446">143</cx:pt>
          <cx:pt idx="148447">164</cx:pt>
          <cx:pt idx="148448">194</cx:pt>
          <cx:pt idx="148449">182</cx:pt>
          <cx:pt idx="148450">156</cx:pt>
          <cx:pt idx="148451">128</cx:pt>
          <cx:pt idx="148452">141</cx:pt>
          <cx:pt idx="148453">135</cx:pt>
          <cx:pt idx="148454">168</cx:pt>
          <cx:pt idx="148455">168</cx:pt>
          <cx:pt idx="148456">146</cx:pt>
          <cx:pt idx="148457">166</cx:pt>
          <cx:pt idx="148458">170</cx:pt>
          <cx:pt idx="148459">131</cx:pt>
          <cx:pt idx="148460">153</cx:pt>
          <cx:pt idx="148461">99</cx:pt>
          <cx:pt idx="148462">32</cx:pt>
          <cx:pt idx="148463">23</cx:pt>
          <cx:pt idx="148464">9</cx:pt>
          <cx:pt idx="148465">2</cx:pt>
          <cx:pt idx="148466">10</cx:pt>
          <cx:pt idx="148467">14</cx:pt>
          <cx:pt idx="148468">16</cx:pt>
          <cx:pt idx="148469">79</cx:pt>
          <cx:pt idx="148470">131</cx:pt>
          <cx:pt idx="148471">134</cx:pt>
          <cx:pt idx="148472">167</cx:pt>
          <cx:pt idx="148473">176</cx:pt>
          <cx:pt idx="148474">171</cx:pt>
          <cx:pt idx="148475">133</cx:pt>
          <cx:pt idx="148476">138</cx:pt>
          <cx:pt idx="148477">137</cx:pt>
          <cx:pt idx="148478">157</cx:pt>
          <cx:pt idx="148479">158</cx:pt>
          <cx:pt idx="148480">166</cx:pt>
          <cx:pt idx="148481">161</cx:pt>
          <cx:pt idx="148482">170</cx:pt>
          <cx:pt idx="148483">146</cx:pt>
          <cx:pt idx="148484">153</cx:pt>
          <cx:pt idx="148485">99</cx:pt>
          <cx:pt idx="148486">35</cx:pt>
          <cx:pt idx="148487">31</cx:pt>
          <cx:pt idx="148488">9</cx:pt>
          <cx:pt idx="148489">5</cx:pt>
          <cx:pt idx="148490">5</cx:pt>
          <cx:pt idx="148491">4</cx:pt>
          <cx:pt idx="148492">6</cx:pt>
          <cx:pt idx="148493">57</cx:pt>
          <cx:pt idx="148494">113</cx:pt>
          <cx:pt idx="148495">88</cx:pt>
          <cx:pt idx="148496">129</cx:pt>
          <cx:pt idx="148497">132</cx:pt>
          <cx:pt idx="148498">118</cx:pt>
          <cx:pt idx="148499">95</cx:pt>
          <cx:pt idx="148500">108</cx:pt>
          <cx:pt idx="148501">75</cx:pt>
          <cx:pt idx="148502">88</cx:pt>
          <cx:pt idx="148503">65</cx:pt>
          <cx:pt idx="148504">87</cx:pt>
          <cx:pt idx="148505">76</cx:pt>
          <cx:pt idx="148506">52</cx:pt>
          <cx:pt idx="148507">48</cx:pt>
          <cx:pt idx="148508">54</cx:pt>
          <cx:pt idx="148509">32</cx:pt>
          <cx:pt idx="148510">8</cx:pt>
          <cx:pt idx="148511">7</cx:pt>
          <cx:pt idx="148512">4</cx:pt>
          <cx:pt idx="148513">0</cx:pt>
          <cx:pt idx="148514">1</cx:pt>
          <cx:pt idx="148515">1</cx:pt>
          <cx:pt idx="148516">0</cx:pt>
          <cx:pt idx="148517">37</cx:pt>
          <cx:pt idx="148518">61</cx:pt>
          <cx:pt idx="148519">64</cx:pt>
          <cx:pt idx="148520">93</cx:pt>
          <cx:pt idx="148521">110</cx:pt>
          <cx:pt idx="148522">95</cx:pt>
          <cx:pt idx="148523">99</cx:pt>
          <cx:pt idx="148524">118</cx:pt>
          <cx:pt idx="148525">100</cx:pt>
          <cx:pt idx="148526">124</cx:pt>
          <cx:pt idx="148527">123</cx:pt>
          <cx:pt idx="148528">146</cx:pt>
          <cx:pt idx="148529">126</cx:pt>
          <cx:pt idx="148530">144</cx:pt>
          <cx:pt idx="148531">120</cx:pt>
          <cx:pt idx="148532">165</cx:pt>
          <cx:pt idx="148533">104</cx:pt>
          <cx:pt idx="148534">33</cx:pt>
          <cx:pt idx="148535">13</cx:pt>
          <cx:pt idx="148536">9</cx:pt>
          <cx:pt idx="148537">8</cx:pt>
          <cx:pt idx="148538">6</cx:pt>
          <cx:pt idx="148539">3</cx:pt>
          <cx:pt idx="148540">5</cx:pt>
          <cx:pt idx="148541">69</cx:pt>
          <cx:pt idx="148542">142</cx:pt>
          <cx:pt idx="148543">161</cx:pt>
          <cx:pt idx="148544">188</cx:pt>
          <cx:pt idx="148545">177</cx:pt>
          <cx:pt idx="148546">148</cx:pt>
          <cx:pt idx="148547">114</cx:pt>
          <cx:pt idx="148548">123</cx:pt>
          <cx:pt idx="148549">115</cx:pt>
          <cx:pt idx="148550">138</cx:pt>
          <cx:pt idx="148551">142</cx:pt>
          <cx:pt idx="148552">148</cx:pt>
          <cx:pt idx="148553">145</cx:pt>
          <cx:pt idx="148554">163</cx:pt>
          <cx:pt idx="148555">144</cx:pt>
          <cx:pt idx="148556">149</cx:pt>
          <cx:pt idx="148557">96</cx:pt>
          <cx:pt idx="148558">35</cx:pt>
          <cx:pt idx="148559">21</cx:pt>
          <cx:pt idx="148560">13</cx:pt>
          <cx:pt idx="148561">6</cx:pt>
          <cx:pt idx="148562">8</cx:pt>
          <cx:pt idx="148563">15</cx:pt>
          <cx:pt idx="148564">19</cx:pt>
          <cx:pt idx="148565">60</cx:pt>
          <cx:pt idx="148566">149</cx:pt>
          <cx:pt idx="148567">149</cx:pt>
          <cx:pt idx="148568">190</cx:pt>
          <cx:pt idx="148569">170</cx:pt>
          <cx:pt idx="148570">130</cx:pt>
          <cx:pt idx="148571">117</cx:pt>
          <cx:pt idx="148572">114</cx:pt>
          <cx:pt idx="148573">117</cx:pt>
          <cx:pt idx="148574">116</cx:pt>
          <cx:pt idx="148575">117</cx:pt>
          <cx:pt idx="148576">143</cx:pt>
          <cx:pt idx="148577">146</cx:pt>
          <cx:pt idx="148578">146</cx:pt>
          <cx:pt idx="148579">141</cx:pt>
          <cx:pt idx="148580">151</cx:pt>
          <cx:pt idx="148581">87</cx:pt>
          <cx:pt idx="148582">33</cx:pt>
          <cx:pt idx="148583">26</cx:pt>
          <cx:pt idx="148584">15</cx:pt>
          <cx:pt idx="148585">2</cx:pt>
          <cx:pt idx="148586">6</cx:pt>
          <cx:pt idx="148587">13</cx:pt>
          <cx:pt idx="148588">18</cx:pt>
          <cx:pt idx="148589">59</cx:pt>
          <cx:pt idx="148590">135</cx:pt>
          <cx:pt idx="148591">148</cx:pt>
          <cx:pt idx="148592">176</cx:pt>
          <cx:pt idx="148593">146</cx:pt>
          <cx:pt idx="148594">133</cx:pt>
          <cx:pt idx="148595">139</cx:pt>
          <cx:pt idx="148596">115</cx:pt>
          <cx:pt idx="148597">113</cx:pt>
          <cx:pt idx="148598">157</cx:pt>
          <cx:pt idx="148599">141</cx:pt>
          <cx:pt idx="148600">150</cx:pt>
          <cx:pt idx="148601">157</cx:pt>
          <cx:pt idx="148602">146</cx:pt>
          <cx:pt idx="148603">130</cx:pt>
          <cx:pt idx="148604">142</cx:pt>
          <cx:pt idx="148605">97</cx:pt>
          <cx:pt idx="148606">27</cx:pt>
          <cx:pt idx="148607">21</cx:pt>
          <cx:pt idx="148608">14</cx:pt>
          <cx:pt idx="148609">4</cx:pt>
          <cx:pt idx="148610">10</cx:pt>
          <cx:pt idx="148611">9</cx:pt>
          <cx:pt idx="148612">19</cx:pt>
          <cx:pt idx="148613">65</cx:pt>
          <cx:pt idx="148614">147</cx:pt>
          <cx:pt idx="148615">141</cx:pt>
          <cx:pt idx="148616">176</cx:pt>
          <cx:pt idx="148617">160</cx:pt>
          <cx:pt idx="148618">150</cx:pt>
          <cx:pt idx="148619">148</cx:pt>
          <cx:pt idx="148620">128</cx:pt>
          <cx:pt idx="148621">126</cx:pt>
          <cx:pt idx="148622">146</cx:pt>
          <cx:pt idx="148623">144</cx:pt>
          <cx:pt idx="148624">174</cx:pt>
          <cx:pt idx="148625">167</cx:pt>
          <cx:pt idx="148626">158</cx:pt>
          <cx:pt idx="148627">127</cx:pt>
          <cx:pt idx="148628">151</cx:pt>
          <cx:pt idx="148629">94</cx:pt>
          <cx:pt idx="148630">38</cx:pt>
          <cx:pt idx="148631">19</cx:pt>
          <cx:pt idx="148632">10</cx:pt>
          <cx:pt idx="148633">2</cx:pt>
          <cx:pt idx="148634">7</cx:pt>
          <cx:pt idx="148635">11</cx:pt>
          <cx:pt idx="148636">17</cx:pt>
          <cx:pt idx="148637">60</cx:pt>
          <cx:pt idx="148638">140</cx:pt>
          <cx:pt idx="148639">133</cx:pt>
          <cx:pt idx="148640">166</cx:pt>
          <cx:pt idx="148641">158</cx:pt>
          <cx:pt idx="148642">159</cx:pt>
          <cx:pt idx="148643">142</cx:pt>
          <cx:pt idx="148644">139</cx:pt>
          <cx:pt idx="148645">124</cx:pt>
          <cx:pt idx="148646">160</cx:pt>
          <cx:pt idx="148647">146</cx:pt>
          <cx:pt idx="148648">148</cx:pt>
          <cx:pt idx="148649">151</cx:pt>
          <cx:pt idx="148650">157</cx:pt>
          <cx:pt idx="148651">139</cx:pt>
          <cx:pt idx="148652">134</cx:pt>
          <cx:pt idx="148653">103</cx:pt>
          <cx:pt idx="148654">46</cx:pt>
          <cx:pt idx="148655">24</cx:pt>
          <cx:pt idx="148656">8</cx:pt>
          <cx:pt idx="148657">4</cx:pt>
          <cx:pt idx="148658">0</cx:pt>
          <cx:pt idx="148659">2</cx:pt>
          <cx:pt idx="148660">5</cx:pt>
          <cx:pt idx="148661">40</cx:pt>
          <cx:pt idx="148662">107</cx:pt>
          <cx:pt idx="148663">95</cx:pt>
          <cx:pt idx="148664">119</cx:pt>
          <cx:pt idx="148665">115</cx:pt>
          <cx:pt idx="148666">123</cx:pt>
          <cx:pt idx="148667">104</cx:pt>
          <cx:pt idx="148668">95</cx:pt>
          <cx:pt idx="148669">74</cx:pt>
          <cx:pt idx="148670">86</cx:pt>
          <cx:pt idx="148671">72</cx:pt>
          <cx:pt idx="148672">74</cx:pt>
          <cx:pt idx="148673">70</cx:pt>
          <cx:pt idx="148674">59</cx:pt>
          <cx:pt idx="148675">51</cx:pt>
          <cx:pt idx="148676">51</cx:pt>
          <cx:pt idx="148677">41</cx:pt>
          <cx:pt idx="148678">13</cx:pt>
          <cx:pt idx="148679">5</cx:pt>
          <cx:pt idx="148680">4</cx:pt>
          <cx:pt idx="148681">1</cx:pt>
          <cx:pt idx="148682">0</cx:pt>
          <cx:pt idx="148683">1</cx:pt>
          <cx:pt idx="148684">3</cx:pt>
          <cx:pt idx="148685">37</cx:pt>
          <cx:pt idx="148686">67</cx:pt>
          <cx:pt idx="148687">68</cx:pt>
          <cx:pt idx="148688">86</cx:pt>
          <cx:pt idx="148689">106</cx:pt>
          <cx:pt idx="148690">96</cx:pt>
          <cx:pt idx="148691">103</cx:pt>
          <cx:pt idx="148692">114</cx:pt>
          <cx:pt idx="148693">110</cx:pt>
          <cx:pt idx="148694">123</cx:pt>
          <cx:pt idx="148695">114</cx:pt>
          <cx:pt idx="148696">131</cx:pt>
          <cx:pt idx="148697">133</cx:pt>
          <cx:pt idx="148698">126</cx:pt>
          <cx:pt idx="148699">112</cx:pt>
          <cx:pt idx="148700">150</cx:pt>
          <cx:pt idx="148701">99</cx:pt>
          <cx:pt idx="148702">31</cx:pt>
          <cx:pt idx="148703">18</cx:pt>
          <cx:pt idx="148704">11</cx:pt>
          <cx:pt idx="148705">6</cx:pt>
          <cx:pt idx="148706">5</cx:pt>
          <cx:pt idx="148707">3</cx:pt>
          <cx:pt idx="148708">6</cx:pt>
          <cx:pt idx="148709">59</cx:pt>
          <cx:pt idx="148710">142</cx:pt>
          <cx:pt idx="148711">142</cx:pt>
          <cx:pt idx="148712">168</cx:pt>
          <cx:pt idx="148713">170</cx:pt>
          <cx:pt idx="148714">134</cx:pt>
          <cx:pt idx="148715">120</cx:pt>
          <cx:pt idx="148716">116</cx:pt>
          <cx:pt idx="148717">101</cx:pt>
          <cx:pt idx="148718">128</cx:pt>
          <cx:pt idx="148719">132</cx:pt>
          <cx:pt idx="148720">127</cx:pt>
          <cx:pt idx="148721">127</cx:pt>
          <cx:pt idx="148722">128</cx:pt>
          <cx:pt idx="148723">131</cx:pt>
          <cx:pt idx="148724">129</cx:pt>
          <cx:pt idx="148725">95</cx:pt>
          <cx:pt idx="148726">34</cx:pt>
          <cx:pt idx="148727">24</cx:pt>
          <cx:pt idx="148728">7</cx:pt>
          <cx:pt idx="148729">4</cx:pt>
          <cx:pt idx="148730">4</cx:pt>
          <cx:pt idx="148731">10</cx:pt>
          <cx:pt idx="148732">16</cx:pt>
          <cx:pt idx="148733">74</cx:pt>
          <cx:pt idx="148734">135</cx:pt>
          <cx:pt idx="148735">136</cx:pt>
          <cx:pt idx="148736">173</cx:pt>
          <cx:pt idx="148737">161</cx:pt>
          <cx:pt idx="148738">154</cx:pt>
          <cx:pt idx="148739">135</cx:pt>
          <cx:pt idx="148740">120</cx:pt>
          <cx:pt idx="148741">105</cx:pt>
          <cx:pt idx="148742">123</cx:pt>
          <cx:pt idx="148743">118</cx:pt>
          <cx:pt idx="148744">131</cx:pt>
          <cx:pt idx="148745">139</cx:pt>
          <cx:pt idx="148746">135</cx:pt>
          <cx:pt idx="148747">128</cx:pt>
          <cx:pt idx="148748">125</cx:pt>
          <cx:pt idx="148749">88</cx:pt>
          <cx:pt idx="148750">35</cx:pt>
          <cx:pt idx="148751">15</cx:pt>
          <cx:pt idx="148752">16</cx:pt>
          <cx:pt idx="148753">6</cx:pt>
          <cx:pt idx="148754">4</cx:pt>
          <cx:pt idx="148755">10</cx:pt>
          <cx:pt idx="148756">23</cx:pt>
          <cx:pt idx="148757">65</cx:pt>
          <cx:pt idx="148758">137</cx:pt>
          <cx:pt idx="148759">123</cx:pt>
          <cx:pt idx="148760">170</cx:pt>
          <cx:pt idx="148761">161</cx:pt>
          <cx:pt idx="148762">125</cx:pt>
          <cx:pt idx="148763">119</cx:pt>
          <cx:pt idx="148764">118</cx:pt>
          <cx:pt idx="148765">117</cx:pt>
          <cx:pt idx="148766">138</cx:pt>
          <cx:pt idx="148767">128</cx:pt>
          <cx:pt idx="148768">146</cx:pt>
          <cx:pt idx="148769">139</cx:pt>
          <cx:pt idx="148770">139</cx:pt>
          <cx:pt idx="148771">122</cx:pt>
          <cx:pt idx="148772">131</cx:pt>
          <cx:pt idx="148773">93</cx:pt>
          <cx:pt idx="148774">33</cx:pt>
          <cx:pt idx="148775">25</cx:pt>
          <cx:pt idx="148776">8</cx:pt>
          <cx:pt idx="148777">2</cx:pt>
          <cx:pt idx="148778">8</cx:pt>
          <cx:pt idx="148779">14</cx:pt>
          <cx:pt idx="148780">20</cx:pt>
          <cx:pt idx="148781">57</cx:pt>
          <cx:pt idx="148782">130</cx:pt>
          <cx:pt idx="148783">122</cx:pt>
          <cx:pt idx="148784">160</cx:pt>
          <cx:pt idx="148785">146</cx:pt>
          <cx:pt idx="148786">133</cx:pt>
          <cx:pt idx="148787">131</cx:pt>
          <cx:pt idx="148788">113</cx:pt>
          <cx:pt idx="148789">106</cx:pt>
          <cx:pt idx="148790">115</cx:pt>
          <cx:pt idx="148791">117</cx:pt>
          <cx:pt idx="148792">118</cx:pt>
          <cx:pt idx="148793">138</cx:pt>
          <cx:pt idx="148794">150</cx:pt>
          <cx:pt idx="148795">122</cx:pt>
          <cx:pt idx="148796">131</cx:pt>
          <cx:pt idx="148797">111</cx:pt>
          <cx:pt idx="148798">38</cx:pt>
          <cx:pt idx="148799">27</cx:pt>
          <cx:pt idx="148800">10</cx:pt>
          <cx:pt idx="148801">4</cx:pt>
          <cx:pt idx="148802">10</cx:pt>
          <cx:pt idx="148803">7</cx:pt>
          <cx:pt idx="148804">17</cx:pt>
          <cx:pt idx="148805">65</cx:pt>
          <cx:pt idx="148806">120</cx:pt>
          <cx:pt idx="148807">114</cx:pt>
          <cx:pt idx="148808">148</cx:pt>
          <cx:pt idx="148809">160</cx:pt>
          <cx:pt idx="148810">126</cx:pt>
          <cx:pt idx="148811">136</cx:pt>
          <cx:pt idx="148812">120</cx:pt>
          <cx:pt idx="148813">104</cx:pt>
          <cx:pt idx="148814">124</cx:pt>
          <cx:pt idx="148815">130</cx:pt>
          <cx:pt idx="148816">135</cx:pt>
          <cx:pt idx="148817">125</cx:pt>
          <cx:pt idx="148818">133</cx:pt>
          <cx:pt idx="148819">108</cx:pt>
          <cx:pt idx="148820">120</cx:pt>
          <cx:pt idx="148821">100</cx:pt>
          <cx:pt idx="148822">41</cx:pt>
          <cx:pt idx="148823">22</cx:pt>
          <cx:pt idx="148824">7</cx:pt>
          <cx:pt idx="148825">6</cx:pt>
          <cx:pt idx="148826">2</cx:pt>
          <cx:pt idx="148827">2</cx:pt>
          <cx:pt idx="148828">6</cx:pt>
          <cx:pt idx="148829">45</cx:pt>
          <cx:pt idx="148830">118</cx:pt>
          <cx:pt idx="148831">70</cx:pt>
          <cx:pt idx="148832">100</cx:pt>
          <cx:pt idx="148833">113</cx:pt>
          <cx:pt idx="148834">105</cx:pt>
          <cx:pt idx="148835">84</cx:pt>
          <cx:pt idx="148836">76</cx:pt>
          <cx:pt idx="148837">61</cx:pt>
          <cx:pt idx="148838">63</cx:pt>
          <cx:pt idx="148839">42</cx:pt>
          <cx:pt idx="148840">37</cx:pt>
          <cx:pt idx="148841">32</cx:pt>
          <cx:pt idx="148842">24</cx:pt>
          <cx:pt idx="148843">22</cx:pt>
          <cx:pt idx="148844">28</cx:pt>
          <cx:pt idx="148845">14</cx:pt>
          <cx:pt idx="148846">2</cx:pt>
          <cx:pt idx="148847">3</cx:pt>
          <cx:pt idx="148848">3</cx:pt>
          <cx:pt idx="148849">0</cx:pt>
          <cx:pt idx="148850">0</cx:pt>
          <cx:pt idx="148851">1</cx:pt>
          <cx:pt idx="148852">3</cx:pt>
          <cx:pt idx="148853">19</cx:pt>
          <cx:pt idx="148854">33</cx:pt>
          <cx:pt idx="148855">33</cx:pt>
          <cx:pt idx="148856">45</cx:pt>
          <cx:pt idx="148857">58</cx:pt>
          <cx:pt idx="148858">42</cx:pt>
          <cx:pt idx="148859">55</cx:pt>
          <cx:pt idx="148860">68</cx:pt>
          <cx:pt idx="148861">57</cx:pt>
          <cx:pt idx="148862">70</cx:pt>
          <cx:pt idx="148863">68</cx:pt>
          <cx:pt idx="148864">79</cx:pt>
          <cx:pt idx="148865">50</cx:pt>
          <cx:pt idx="148866">66</cx:pt>
          <cx:pt idx="148867">52</cx:pt>
          <cx:pt idx="148868">84</cx:pt>
          <cx:pt idx="148869">37</cx:pt>
          <cx:pt idx="148870">9</cx:pt>
          <cx:pt idx="148871">4</cx:pt>
          <cx:pt idx="148872">3</cx:pt>
          <cx:pt idx="148873">3</cx:pt>
          <cx:pt idx="148874">1</cx:pt>
          <cx:pt idx="148875">0</cx:pt>
          <cx:pt idx="148876">1</cx:pt>
          <cx:pt idx="148877">31</cx:pt>
          <cx:pt idx="148878">81</cx:pt>
          <cx:pt idx="148879">75</cx:pt>
          <cx:pt idx="148880">100</cx:pt>
          <cx:pt idx="148881">124</cx:pt>
          <cx:pt idx="148882">92</cx:pt>
          <cx:pt idx="148883">85</cx:pt>
          <cx:pt idx="148884">93</cx:pt>
          <cx:pt idx="148885">77</cx:pt>
          <cx:pt idx="148886">106</cx:pt>
          <cx:pt idx="148887">109</cx:pt>
          <cx:pt idx="148888">97</cx:pt>
          <cx:pt idx="148889">105</cx:pt>
          <cx:pt idx="148890">102</cx:pt>
          <cx:pt idx="148891">100</cx:pt>
          <cx:pt idx="148892">109</cx:pt>
          <cx:pt idx="148893">67</cx:pt>
          <cx:pt idx="148894">18</cx:pt>
          <cx:pt idx="148895">10</cx:pt>
          <cx:pt idx="148896">4</cx:pt>
          <cx:pt idx="148897">1</cx:pt>
          <cx:pt idx="148898">4</cx:pt>
          <cx:pt idx="148899">8</cx:pt>
          <cx:pt idx="148900">16</cx:pt>
          <cx:pt idx="148901">50</cx:pt>
          <cx:pt idx="148902">122</cx:pt>
          <cx:pt idx="148903">113</cx:pt>
          <cx:pt idx="148904">135</cx:pt>
          <cx:pt idx="148905">124</cx:pt>
          <cx:pt idx="148906">116</cx:pt>
          <cx:pt idx="148907">100</cx:pt>
          <cx:pt idx="148908">102</cx:pt>
          <cx:pt idx="148909">90</cx:pt>
          <cx:pt idx="148910">99</cx:pt>
          <cx:pt idx="148911">111</cx:pt>
          <cx:pt idx="148912">109</cx:pt>
          <cx:pt idx="148913">98</cx:pt>
          <cx:pt idx="148914">100</cx:pt>
          <cx:pt idx="148915">94</cx:pt>
          <cx:pt idx="148916">104</cx:pt>
          <cx:pt idx="148917">76</cx:pt>
          <cx:pt idx="148918">21</cx:pt>
          <cx:pt idx="148919">13</cx:pt>
          <cx:pt idx="148920">7</cx:pt>
          <cx:pt idx="148921">2</cx:pt>
          <cx:pt idx="148922">5</cx:pt>
          <cx:pt idx="148923">10</cx:pt>
          <cx:pt idx="148924">12</cx:pt>
          <cx:pt idx="148925">44</cx:pt>
          <cx:pt idx="148926">113</cx:pt>
          <cx:pt idx="148927">101</cx:pt>
          <cx:pt idx="148928">123</cx:pt>
          <cx:pt idx="148929">123</cx:pt>
          <cx:pt idx="148930">110</cx:pt>
          <cx:pt idx="148931">115</cx:pt>
          <cx:pt idx="148932">97</cx:pt>
          <cx:pt idx="148933">78</cx:pt>
          <cx:pt idx="148934">107</cx:pt>
          <cx:pt idx="148935">113</cx:pt>
          <cx:pt idx="148936">121</cx:pt>
          <cx:pt idx="148937">102</cx:pt>
          <cx:pt idx="148938">109</cx:pt>
          <cx:pt idx="148939">108</cx:pt>
          <cx:pt idx="148940">112</cx:pt>
          <cx:pt idx="148941">79</cx:pt>
          <cx:pt idx="148942">33</cx:pt>
          <cx:pt idx="148943">16</cx:pt>
          <cx:pt idx="148944">6</cx:pt>
          <cx:pt idx="148945">3</cx:pt>
          <cx:pt idx="148946">4</cx:pt>
          <cx:pt idx="148947">11</cx:pt>
          <cx:pt idx="148948">13</cx:pt>
          <cx:pt idx="148949">48</cx:pt>
          <cx:pt idx="148950">112</cx:pt>
          <cx:pt idx="148951">94</cx:pt>
          <cx:pt idx="148952">123</cx:pt>
          <cx:pt idx="148953">125</cx:pt>
          <cx:pt idx="148954">120</cx:pt>
          <cx:pt idx="148955">112</cx:pt>
          <cx:pt idx="148956">103</cx:pt>
          <cx:pt idx="148957">74</cx:pt>
          <cx:pt idx="148958">93</cx:pt>
          <cx:pt idx="148959">110</cx:pt>
          <cx:pt idx="148960">103</cx:pt>
          <cx:pt idx="148961">99</cx:pt>
          <cx:pt idx="148962">113</cx:pt>
          <cx:pt idx="148963">96</cx:pt>
          <cx:pt idx="148964">118</cx:pt>
          <cx:pt idx="148965">82</cx:pt>
          <cx:pt idx="148966">27</cx:pt>
          <cx:pt idx="148967">12</cx:pt>
          <cx:pt idx="148968">11</cx:pt>
          <cx:pt idx="148969">3</cx:pt>
          <cx:pt idx="148970">5</cx:pt>
          <cx:pt idx="148971">8</cx:pt>
          <cx:pt idx="148972">14</cx:pt>
          <cx:pt idx="148973">42</cx:pt>
          <cx:pt idx="148974">102</cx:pt>
          <cx:pt idx="148975">108</cx:pt>
          <cx:pt idx="148976">109</cx:pt>
          <cx:pt idx="148977">113</cx:pt>
          <cx:pt idx="148978">120</cx:pt>
          <cx:pt idx="148979">121</cx:pt>
          <cx:pt idx="148980">106</cx:pt>
          <cx:pt idx="148981">95</cx:pt>
          <cx:pt idx="148982">127</cx:pt>
          <cx:pt idx="148983">115</cx:pt>
          <cx:pt idx="148984">109</cx:pt>
          <cx:pt idx="148985">105</cx:pt>
          <cx:pt idx="148986">115</cx:pt>
          <cx:pt idx="148987">106</cx:pt>
          <cx:pt idx="148988">107</cx:pt>
          <cx:pt idx="148989">76</cx:pt>
          <cx:pt idx="148990">45</cx:pt>
          <cx:pt idx="148991">19</cx:pt>
          <cx:pt idx="148992">11</cx:pt>
          <cx:pt idx="148993">4</cx:pt>
          <cx:pt idx="148994">2</cx:pt>
          <cx:pt idx="148995">1</cx:pt>
          <cx:pt idx="148996">5</cx:pt>
          <cx:pt idx="148997">29</cx:pt>
          <cx:pt idx="148998">94</cx:pt>
          <cx:pt idx="148999">81</cx:pt>
          <cx:pt idx="149000">92</cx:pt>
          <cx:pt idx="149001">99</cx:pt>
          <cx:pt idx="149002">102</cx:pt>
          <cx:pt idx="149003">103</cx:pt>
          <cx:pt idx="149004">84</cx:pt>
          <cx:pt idx="149005">58</cx:pt>
          <cx:pt idx="149006">70</cx:pt>
          <cx:pt idx="149007">49</cx:pt>
          <cx:pt idx="149008">54</cx:pt>
          <cx:pt idx="149009">39</cx:pt>
          <cx:pt idx="149010">40</cx:pt>
          <cx:pt idx="149011">32</cx:pt>
          <cx:pt idx="149012">26</cx:pt>
          <cx:pt idx="149013">19</cx:pt>
          <cx:pt idx="149014">6</cx:pt>
          <cx:pt idx="149015">2</cx:pt>
          <cx:pt idx="149016">1</cx:pt>
          <cx:pt idx="149017">1</cx:pt>
          <cx:pt idx="149018">1</cx:pt>
          <cx:pt idx="149019">3</cx:pt>
          <cx:pt idx="149020">0</cx:pt>
          <cx:pt idx="149021">15</cx:pt>
          <cx:pt idx="149022">33</cx:pt>
          <cx:pt idx="149023">37</cx:pt>
          <cx:pt idx="149024">49</cx:pt>
          <cx:pt idx="149025">73</cx:pt>
          <cx:pt idx="149026">83</cx:pt>
          <cx:pt idx="149027">84</cx:pt>
          <cx:pt idx="149028">92</cx:pt>
          <cx:pt idx="149029">85</cx:pt>
          <cx:pt idx="149030">109</cx:pt>
          <cx:pt idx="149031">101</cx:pt>
          <cx:pt idx="149032">110</cx:pt>
          <cx:pt idx="149033">95</cx:pt>
          <cx:pt idx="149034">116</cx:pt>
          <cx:pt idx="149035">104</cx:pt>
          <cx:pt idx="149036">125</cx:pt>
          <cx:pt idx="149037">94</cx:pt>
          <cx:pt idx="149038">31</cx:pt>
          <cx:pt idx="149039">12</cx:pt>
          <cx:pt idx="149040">7</cx:pt>
          <cx:pt idx="149041">3</cx:pt>
          <cx:pt idx="149042">3</cx:pt>
          <cx:pt idx="149043">2</cx:pt>
          <cx:pt idx="149044">4</cx:pt>
          <cx:pt idx="149045">34</cx:pt>
          <cx:pt idx="149046">117</cx:pt>
          <cx:pt idx="149047">113</cx:pt>
          <cx:pt idx="149048">140</cx:pt>
          <cx:pt idx="149049">143</cx:pt>
          <cx:pt idx="149050">126</cx:pt>
          <cx:pt idx="149051">110</cx:pt>
          <cx:pt idx="149052">92</cx:pt>
          <cx:pt idx="149053">88</cx:pt>
          <cx:pt idx="149054">102</cx:pt>
          <cx:pt idx="149055">112</cx:pt>
          <cx:pt idx="149056">108</cx:pt>
          <cx:pt idx="149057">107</cx:pt>
          <cx:pt idx="149058">107</cx:pt>
          <cx:pt idx="149059">114</cx:pt>
          <cx:pt idx="149060">119</cx:pt>
          <cx:pt idx="149061">119</cx:pt>
          <cx:pt idx="149062">54</cx:pt>
          <cx:pt idx="149063">18</cx:pt>
          <cx:pt idx="149064">10</cx:pt>
          <cx:pt idx="149065">4</cx:pt>
          <cx:pt idx="149066">4</cx:pt>
          <cx:pt idx="149067">10</cx:pt>
          <cx:pt idx="149068">11</cx:pt>
          <cx:pt idx="149069">57</cx:pt>
          <cx:pt idx="149070">116</cx:pt>
          <cx:pt idx="149071">110</cx:pt>
          <cx:pt idx="149072">134</cx:pt>
          <cx:pt idx="149073">143</cx:pt>
          <cx:pt idx="149074">103</cx:pt>
          <cx:pt idx="149075">101</cx:pt>
          <cx:pt idx="149076">97</cx:pt>
          <cx:pt idx="149077">84</cx:pt>
          <cx:pt idx="149078">94</cx:pt>
          <cx:pt idx="149079">101</cx:pt>
          <cx:pt idx="149080">106</cx:pt>
          <cx:pt idx="149081">107</cx:pt>
          <cx:pt idx="149082">100</cx:pt>
          <cx:pt idx="149083">97</cx:pt>
          <cx:pt idx="149084">116</cx:pt>
          <cx:pt idx="149085">88</cx:pt>
          <cx:pt idx="149086">26</cx:pt>
          <cx:pt idx="149087">19</cx:pt>
          <cx:pt idx="149088">8</cx:pt>
          <cx:pt idx="149089">2</cx:pt>
          <cx:pt idx="149090">9</cx:pt>
          <cx:pt idx="149091">13</cx:pt>
          <cx:pt idx="149092">16</cx:pt>
          <cx:pt idx="149093">51</cx:pt>
          <cx:pt idx="149094">105</cx:pt>
          <cx:pt idx="149095">88</cx:pt>
          <cx:pt idx="149096">136</cx:pt>
          <cx:pt idx="149097">119</cx:pt>
          <cx:pt idx="149098">98</cx:pt>
          <cx:pt idx="149099">106</cx:pt>
          <cx:pt idx="149100">90</cx:pt>
          <cx:pt idx="149101">74</cx:pt>
          <cx:pt idx="149102">109</cx:pt>
          <cx:pt idx="149103">111</cx:pt>
          <cx:pt idx="149104">114</cx:pt>
          <cx:pt idx="149105">108</cx:pt>
          <cx:pt idx="149106">103</cx:pt>
          <cx:pt idx="149107">107</cx:pt>
          <cx:pt idx="149108">124</cx:pt>
          <cx:pt idx="149109">94</cx:pt>
          <cx:pt idx="149110">31</cx:pt>
          <cx:pt idx="149111">23</cx:pt>
          <cx:pt idx="149112">12</cx:pt>
          <cx:pt idx="149113">6</cx:pt>
          <cx:pt idx="149114">5</cx:pt>
          <cx:pt idx="149115">8</cx:pt>
          <cx:pt idx="149116">18</cx:pt>
          <cx:pt idx="149117">47</cx:pt>
          <cx:pt idx="149118">105</cx:pt>
          <cx:pt idx="149119">106</cx:pt>
          <cx:pt idx="149120">137</cx:pt>
          <cx:pt idx="149121">135</cx:pt>
          <cx:pt idx="149122">109</cx:pt>
          <cx:pt idx="149123">112</cx:pt>
          <cx:pt idx="149124">99</cx:pt>
          <cx:pt idx="149125">100</cx:pt>
          <cx:pt idx="149126">103</cx:pt>
          <cx:pt idx="149127">118</cx:pt>
          <cx:pt idx="149128">119</cx:pt>
          <cx:pt idx="149129">123</cx:pt>
          <cx:pt idx="149130">115</cx:pt>
          <cx:pt idx="149131">94</cx:pt>
          <cx:pt idx="149132">116</cx:pt>
          <cx:pt idx="149133">90</cx:pt>
          <cx:pt idx="149134">30</cx:pt>
          <cx:pt idx="149135">19</cx:pt>
          <cx:pt idx="149136">12</cx:pt>
          <cx:pt idx="149137">2</cx:pt>
          <cx:pt idx="149138">5</cx:pt>
          <cx:pt idx="149139">6</cx:pt>
          <cx:pt idx="149140">13</cx:pt>
          <cx:pt idx="149141">45</cx:pt>
          <cx:pt idx="149142">107</cx:pt>
          <cx:pt idx="149143">106</cx:pt>
          <cx:pt idx="149144">135</cx:pt>
          <cx:pt idx="149145">141</cx:pt>
          <cx:pt idx="149146">128</cx:pt>
          <cx:pt idx="149147">120</cx:pt>
          <cx:pt idx="149148">102</cx:pt>
          <cx:pt idx="149149">107</cx:pt>
          <cx:pt idx="149150">141</cx:pt>
          <cx:pt idx="149151">135</cx:pt>
          <cx:pt idx="149152">125</cx:pt>
          <cx:pt idx="149153">120</cx:pt>
          <cx:pt idx="149154">110</cx:pt>
          <cx:pt idx="149155">112</cx:pt>
          <cx:pt idx="149156">108</cx:pt>
          <cx:pt idx="149157">80</cx:pt>
          <cx:pt idx="149158">32</cx:pt>
          <cx:pt idx="149159">16</cx:pt>
          <cx:pt idx="149160">8</cx:pt>
          <cx:pt idx="149161">5</cx:pt>
          <cx:pt idx="149162">2</cx:pt>
          <cx:pt idx="149163">2</cx:pt>
          <cx:pt idx="149164">4</cx:pt>
          <cx:pt idx="149165">32</cx:pt>
          <cx:pt idx="149166">90</cx:pt>
          <cx:pt idx="149167">73</cx:pt>
          <cx:pt idx="149168">104</cx:pt>
          <cx:pt idx="149169">98</cx:pt>
          <cx:pt idx="149170">107</cx:pt>
          <cx:pt idx="149171">91</cx:pt>
          <cx:pt idx="149172">88</cx:pt>
          <cx:pt idx="149173">71</cx:pt>
          <cx:pt idx="149174">68</cx:pt>
          <cx:pt idx="149175">63</cx:pt>
          <cx:pt idx="149176">68</cx:pt>
          <cx:pt idx="149177">62</cx:pt>
          <cx:pt idx="149178">52</cx:pt>
          <cx:pt idx="149179">36</cx:pt>
          <cx:pt idx="149180">42</cx:pt>
          <cx:pt idx="149181">39</cx:pt>
          <cx:pt idx="149182">21</cx:pt>
          <cx:pt idx="149183">13</cx:pt>
          <cx:pt idx="149184">6</cx:pt>
          <cx:pt idx="149185">2</cx:pt>
          <cx:pt idx="149186">0</cx:pt>
          <cx:pt idx="149187">1</cx:pt>
          <cx:pt idx="149188">1</cx:pt>
          <cx:pt idx="149189">26</cx:pt>
          <cx:pt idx="149190">64</cx:pt>
          <cx:pt idx="149191">61</cx:pt>
          <cx:pt idx="149192">74</cx:pt>
          <cx:pt idx="149193">93</cx:pt>
          <cx:pt idx="149194">90</cx:pt>
          <cx:pt idx="149195">86</cx:pt>
          <cx:pt idx="149196">99</cx:pt>
          <cx:pt idx="149197">100</cx:pt>
          <cx:pt idx="149198">113</cx:pt>
          <cx:pt idx="149199">111</cx:pt>
          <cx:pt idx="149200">124</cx:pt>
          <cx:pt idx="149201">124</cx:pt>
          <cx:pt idx="149202">116</cx:pt>
          <cx:pt idx="149203">112</cx:pt>
          <cx:pt idx="149204">126</cx:pt>
          <cx:pt idx="149205">120</cx:pt>
          <cx:pt idx="149206">40</cx:pt>
          <cx:pt idx="149207">20</cx:pt>
          <cx:pt idx="149208">6</cx:pt>
          <cx:pt idx="149209">7</cx:pt>
          <cx:pt idx="149210">3</cx:pt>
          <cx:pt idx="149211">3</cx:pt>
          <cx:pt idx="149212">3</cx:pt>
          <cx:pt idx="149213">54</cx:pt>
          <cx:pt idx="149214">124</cx:pt>
          <cx:pt idx="149215">127</cx:pt>
          <cx:pt idx="149216">170</cx:pt>
          <cx:pt idx="149217">158</cx:pt>
          <cx:pt idx="149218">149</cx:pt>
          <cx:pt idx="149219">116</cx:pt>
          <cx:pt idx="149220">117</cx:pt>
          <cx:pt idx="149221">113</cx:pt>
          <cx:pt idx="149222">123</cx:pt>
          <cx:pt idx="149223">130</cx:pt>
          <cx:pt idx="149224">129</cx:pt>
          <cx:pt idx="149225">114</cx:pt>
          <cx:pt idx="149226">133</cx:pt>
          <cx:pt idx="149227">125</cx:pt>
          <cx:pt idx="149228">130</cx:pt>
          <cx:pt idx="149229">75</cx:pt>
          <cx:pt idx="149230">31</cx:pt>
          <cx:pt idx="149231">26</cx:pt>
          <cx:pt idx="149232">14</cx:pt>
          <cx:pt idx="149233">3</cx:pt>
          <cx:pt idx="149234">6</cx:pt>
          <cx:pt idx="149235">12</cx:pt>
          <cx:pt idx="149236">19</cx:pt>
          <cx:pt idx="149237">69</cx:pt>
          <cx:pt idx="149238">129</cx:pt>
          <cx:pt idx="149239">136</cx:pt>
          <cx:pt idx="149240">145</cx:pt>
          <cx:pt idx="149241">155</cx:pt>
          <cx:pt idx="149242">115</cx:pt>
          <cx:pt idx="149243">113</cx:pt>
          <cx:pt idx="149244">94</cx:pt>
          <cx:pt idx="149245">101</cx:pt>
          <cx:pt idx="149246">107</cx:pt>
          <cx:pt idx="149247">111</cx:pt>
          <cx:pt idx="149248">120</cx:pt>
          <cx:pt idx="149249">117</cx:pt>
          <cx:pt idx="149250">124</cx:pt>
          <cx:pt idx="149251">119</cx:pt>
          <cx:pt idx="149252">133</cx:pt>
          <cx:pt idx="149253">97</cx:pt>
          <cx:pt idx="149254">28</cx:pt>
          <cx:pt idx="149255">15</cx:pt>
          <cx:pt idx="149256">14</cx:pt>
          <cx:pt idx="149257">2</cx:pt>
          <cx:pt idx="149258">6</cx:pt>
          <cx:pt idx="149259">15</cx:pt>
          <cx:pt idx="149260">17</cx:pt>
          <cx:pt idx="149261">67</cx:pt>
          <cx:pt idx="149262">118</cx:pt>
          <cx:pt idx="149263">117</cx:pt>
          <cx:pt idx="149264">167</cx:pt>
          <cx:pt idx="149265">138</cx:pt>
          <cx:pt idx="149266">100</cx:pt>
          <cx:pt idx="149267">89</cx:pt>
          <cx:pt idx="149268">93</cx:pt>
          <cx:pt idx="149269">99</cx:pt>
          <cx:pt idx="149270">118</cx:pt>
          <cx:pt idx="149271">105</cx:pt>
          <cx:pt idx="149272">118</cx:pt>
          <cx:pt idx="149273">137</cx:pt>
          <cx:pt idx="149274">154</cx:pt>
          <cx:pt idx="149275">141</cx:pt>
          <cx:pt idx="149276">138</cx:pt>
          <cx:pt idx="149277">103</cx:pt>
          <cx:pt idx="149278">50</cx:pt>
          <cx:pt idx="149279">26</cx:pt>
          <cx:pt idx="149280">13</cx:pt>
          <cx:pt idx="149281">3</cx:pt>
          <cx:pt idx="149282">10</cx:pt>
          <cx:pt idx="149283">15</cx:pt>
          <cx:pt idx="149284">19</cx:pt>
          <cx:pt idx="149285">65</cx:pt>
          <cx:pt idx="149286">126</cx:pt>
          <cx:pt idx="149287">119</cx:pt>
          <cx:pt idx="149288">172</cx:pt>
          <cx:pt idx="149289">158</cx:pt>
          <cx:pt idx="149290">119</cx:pt>
          <cx:pt idx="149291">108</cx:pt>
          <cx:pt idx="149292">115</cx:pt>
          <cx:pt idx="149293">102</cx:pt>
          <cx:pt idx="149294">129</cx:pt>
          <cx:pt idx="149295">139</cx:pt>
          <cx:pt idx="149296">158</cx:pt>
          <cx:pt idx="149297">145</cx:pt>
          <cx:pt idx="149298">157</cx:pt>
          <cx:pt idx="149299">135</cx:pt>
          <cx:pt idx="149300">136</cx:pt>
          <cx:pt idx="149301">88</cx:pt>
          <cx:pt idx="149302">31</cx:pt>
          <cx:pt idx="149303">20</cx:pt>
          <cx:pt idx="149304">9</cx:pt>
          <cx:pt idx="149305">2</cx:pt>
          <cx:pt idx="149306">8</cx:pt>
          <cx:pt idx="149307">10</cx:pt>
          <cx:pt idx="149308">14</cx:pt>
          <cx:pt idx="149309">33</cx:pt>
          <cx:pt idx="149310">110</cx:pt>
          <cx:pt idx="149311">105</cx:pt>
          <cx:pt idx="149312">139</cx:pt>
          <cx:pt idx="149313">137</cx:pt>
          <cx:pt idx="149314">123</cx:pt>
          <cx:pt idx="149315">100</cx:pt>
          <cx:pt idx="149316">102</cx:pt>
          <cx:pt idx="149317">110</cx:pt>
          <cx:pt idx="149318">136</cx:pt>
          <cx:pt idx="149319">141</cx:pt>
          <cx:pt idx="149320">119</cx:pt>
          <cx:pt idx="149321">141</cx:pt>
          <cx:pt idx="149322">141</cx:pt>
          <cx:pt idx="149323">133</cx:pt>
          <cx:pt idx="149324">119</cx:pt>
          <cx:pt idx="149325">95</cx:pt>
          <cx:pt idx="149326">36</cx:pt>
          <cx:pt idx="149327">26</cx:pt>
          <cx:pt idx="149328">14</cx:pt>
          <cx:pt idx="149329">5</cx:pt>
          <cx:pt idx="149330">2</cx:pt>
          <cx:pt idx="149331">1</cx:pt>
          <cx:pt idx="149332">6</cx:pt>
          <cx:pt idx="149333">40</cx:pt>
          <cx:pt idx="149334">105</cx:pt>
          <cx:pt idx="149335">76</cx:pt>
          <cx:pt idx="149336">118</cx:pt>
          <cx:pt idx="149337">119</cx:pt>
          <cx:pt idx="149338">114</cx:pt>
          <cx:pt idx="149339">89</cx:pt>
          <cx:pt idx="149340">104</cx:pt>
          <cx:pt idx="149341">77</cx:pt>
          <cx:pt idx="149342">81</cx:pt>
          <cx:pt idx="149343">79</cx:pt>
          <cx:pt idx="149344">72</cx:pt>
          <cx:pt idx="149345">76</cx:pt>
          <cx:pt idx="149346">59</cx:pt>
          <cx:pt idx="149347">41</cx:pt>
          <cx:pt idx="149348">53</cx:pt>
          <cx:pt idx="149349">38</cx:pt>
          <cx:pt idx="149350">17</cx:pt>
          <cx:pt idx="149351">4</cx:pt>
          <cx:pt idx="149352">3</cx:pt>
          <cx:pt idx="149353">2</cx:pt>
          <cx:pt idx="149354">2</cx:pt>
          <cx:pt idx="149355">1</cx:pt>
          <cx:pt idx="149356">3</cx:pt>
          <cx:pt idx="149357">30</cx:pt>
          <cx:pt idx="149358">60</cx:pt>
          <cx:pt idx="149359">61</cx:pt>
          <cx:pt idx="149360">78</cx:pt>
          <cx:pt idx="149361">102</cx:pt>
          <cx:pt idx="149362">95</cx:pt>
          <cx:pt idx="149363">96</cx:pt>
          <cx:pt idx="149364">102</cx:pt>
          <cx:pt idx="149365">89</cx:pt>
          <cx:pt idx="149366">115</cx:pt>
          <cx:pt idx="149367">107</cx:pt>
          <cx:pt idx="149368">128</cx:pt>
          <cx:pt idx="149369">116</cx:pt>
          <cx:pt idx="149370">123</cx:pt>
          <cx:pt idx="149371">108</cx:pt>
          <cx:pt idx="149372">122</cx:pt>
          <cx:pt idx="149373">103</cx:pt>
          <cx:pt idx="149374">31</cx:pt>
          <cx:pt idx="149375">12</cx:pt>
          <cx:pt idx="149376">12</cx:pt>
          <cx:pt idx="149377">5</cx:pt>
          <cx:pt idx="149378">4</cx:pt>
          <cx:pt idx="149379">5</cx:pt>
          <cx:pt idx="149380">3</cx:pt>
          <cx:pt idx="149381">49</cx:pt>
          <cx:pt idx="149382">143</cx:pt>
          <cx:pt idx="149383">149</cx:pt>
          <cx:pt idx="149384">182</cx:pt>
          <cx:pt idx="149385">165</cx:pt>
          <cx:pt idx="149386">149</cx:pt>
          <cx:pt idx="149387">135</cx:pt>
          <cx:pt idx="149388">126</cx:pt>
          <cx:pt idx="149389">119</cx:pt>
          <cx:pt idx="149390">138</cx:pt>
          <cx:pt idx="149391">137</cx:pt>
          <cx:pt idx="149392">135</cx:pt>
          <cx:pt idx="149393">128</cx:pt>
          <cx:pt idx="149394">140</cx:pt>
          <cx:pt idx="149395">126</cx:pt>
          <cx:pt idx="149396">137</cx:pt>
          <cx:pt idx="149397">93</cx:pt>
          <cx:pt idx="149398">40</cx:pt>
          <cx:pt idx="149399">15</cx:pt>
          <cx:pt idx="149400">8</cx:pt>
          <cx:pt idx="149401">5</cx:pt>
          <cx:pt idx="149402">5</cx:pt>
          <cx:pt idx="149403">12</cx:pt>
          <cx:pt idx="149404">18</cx:pt>
          <cx:pt idx="149405">55</cx:pt>
          <cx:pt idx="149406">134</cx:pt>
          <cx:pt idx="149407">148</cx:pt>
          <cx:pt idx="149408">180</cx:pt>
          <cx:pt idx="149409">149</cx:pt>
          <cx:pt idx="149410">138</cx:pt>
          <cx:pt idx="149411">121</cx:pt>
          <cx:pt idx="149412">121</cx:pt>
          <cx:pt idx="149413">106</cx:pt>
          <cx:pt idx="149414">118</cx:pt>
          <cx:pt idx="149415">122</cx:pt>
          <cx:pt idx="149416">138</cx:pt>
          <cx:pt idx="149417">129</cx:pt>
          <cx:pt idx="149418">121</cx:pt>
          <cx:pt idx="149419">122</cx:pt>
          <cx:pt idx="149420">134</cx:pt>
          <cx:pt idx="149421">81</cx:pt>
          <cx:pt idx="149422">34</cx:pt>
          <cx:pt idx="149423">15</cx:pt>
          <cx:pt idx="149424">12</cx:pt>
          <cx:pt idx="149425">7</cx:pt>
          <cx:pt idx="149426">2</cx:pt>
          <cx:pt idx="149427">13</cx:pt>
          <cx:pt idx="149428">13</cx:pt>
          <cx:pt idx="149429">61</cx:pt>
          <cx:pt idx="149430">131</cx:pt>
          <cx:pt idx="149431">129</cx:pt>
          <cx:pt idx="149432">167</cx:pt>
          <cx:pt idx="149433">138</cx:pt>
          <cx:pt idx="149434">122</cx:pt>
          <cx:pt idx="149435">122</cx:pt>
          <cx:pt idx="149436">101</cx:pt>
          <cx:pt idx="149437">95</cx:pt>
          <cx:pt idx="149438">120</cx:pt>
          <cx:pt idx="149439">134</cx:pt>
          <cx:pt idx="149440">157</cx:pt>
          <cx:pt idx="149441">138</cx:pt>
          <cx:pt idx="149442">136</cx:pt>
          <cx:pt idx="149443">127</cx:pt>
          <cx:pt idx="149444">145</cx:pt>
          <cx:pt idx="149445">84</cx:pt>
          <cx:pt idx="149446">23</cx:pt>
          <cx:pt idx="149447">16</cx:pt>
          <cx:pt idx="149448">10</cx:pt>
          <cx:pt idx="149449">5</cx:pt>
          <cx:pt idx="149450">6</cx:pt>
          <cx:pt idx="149451">10</cx:pt>
          <cx:pt idx="149452">13</cx:pt>
          <cx:pt idx="149453">64</cx:pt>
          <cx:pt idx="149454">130</cx:pt>
          <cx:pt idx="149455">126</cx:pt>
          <cx:pt idx="149456">179</cx:pt>
          <cx:pt idx="149457">153</cx:pt>
          <cx:pt idx="149458">133</cx:pt>
          <cx:pt idx="149459">131</cx:pt>
          <cx:pt idx="149460">107</cx:pt>
          <cx:pt idx="149461">105</cx:pt>
          <cx:pt idx="149462">135</cx:pt>
          <cx:pt idx="149463">138</cx:pt>
          <cx:pt idx="149464">146</cx:pt>
          <cx:pt idx="149465">155</cx:pt>
          <cx:pt idx="149466">149</cx:pt>
          <cx:pt idx="149467">127</cx:pt>
          <cx:pt idx="149468">148</cx:pt>
          <cx:pt idx="149469">80</cx:pt>
          <cx:pt idx="149470">26</cx:pt>
          <cx:pt idx="149471">20</cx:pt>
          <cx:pt idx="149472">11</cx:pt>
          <cx:pt idx="149473">5</cx:pt>
          <cx:pt idx="149474">8</cx:pt>
          <cx:pt idx="149475">15</cx:pt>
          <cx:pt idx="149476">21</cx:pt>
          <cx:pt idx="149477">65</cx:pt>
          <cx:pt idx="149478">126</cx:pt>
          <cx:pt idx="149479">136</cx:pt>
          <cx:pt idx="149480">169</cx:pt>
          <cx:pt idx="149481">161</cx:pt>
          <cx:pt idx="149482">151</cx:pt>
          <cx:pt idx="149483">104</cx:pt>
          <cx:pt idx="149484">102</cx:pt>
          <cx:pt idx="149485">108</cx:pt>
          <cx:pt idx="149486">148</cx:pt>
          <cx:pt idx="149487">142</cx:pt>
          <cx:pt idx="149488">148</cx:pt>
          <cx:pt idx="149489">142</cx:pt>
          <cx:pt idx="149490">151</cx:pt>
          <cx:pt idx="149491">143</cx:pt>
          <cx:pt idx="149492">142</cx:pt>
          <cx:pt idx="149493">87</cx:pt>
          <cx:pt idx="149494">35</cx:pt>
          <cx:pt idx="149495">18</cx:pt>
          <cx:pt idx="149496">6</cx:pt>
          <cx:pt idx="149497">4</cx:pt>
          <cx:pt idx="149498">1</cx:pt>
          <cx:pt idx="149499">5</cx:pt>
          <cx:pt idx="149500">3</cx:pt>
          <cx:pt idx="149501">56</cx:pt>
          <cx:pt idx="149502">106</cx:pt>
          <cx:pt idx="149503">78</cx:pt>
          <cx:pt idx="149504">108</cx:pt>
          <cx:pt idx="149505">121</cx:pt>
          <cx:pt idx="149506">114</cx:pt>
          <cx:pt idx="149507">90</cx:pt>
          <cx:pt idx="149508">98</cx:pt>
          <cx:pt idx="149509">74</cx:pt>
          <cx:pt idx="149510">82</cx:pt>
          <cx:pt idx="149511">71</cx:pt>
          <cx:pt idx="149512">67</cx:pt>
          <cx:pt idx="149513">59</cx:pt>
          <cx:pt idx="149514">51</cx:pt>
          <cx:pt idx="149515">42</cx:pt>
          <cx:pt idx="149516">51</cx:pt>
          <cx:pt idx="149517">33</cx:pt>
          <cx:pt idx="149518">10</cx:pt>
          <cx:pt idx="149519">4</cx:pt>
          <cx:pt idx="149520">2</cx:pt>
          <cx:pt idx="149521">0</cx:pt>
          <cx:pt idx="149522">0</cx:pt>
          <cx:pt idx="149523">1</cx:pt>
          <cx:pt idx="149524">2</cx:pt>
          <cx:pt idx="149525">30</cx:pt>
          <cx:pt idx="149526">66</cx:pt>
          <cx:pt idx="149527">60</cx:pt>
          <cx:pt idx="149528">78</cx:pt>
          <cx:pt idx="149529">96</cx:pt>
          <cx:pt idx="149530">92</cx:pt>
          <cx:pt idx="149531">101</cx:pt>
          <cx:pt idx="149532">94</cx:pt>
          <cx:pt idx="149533">92</cx:pt>
          <cx:pt idx="149534">125</cx:pt>
          <cx:pt idx="149535">122</cx:pt>
          <cx:pt idx="149536">142</cx:pt>
          <cx:pt idx="149537">118</cx:pt>
          <cx:pt idx="149538">124</cx:pt>
          <cx:pt idx="149539">107</cx:pt>
          <cx:pt idx="149540">146</cx:pt>
          <cx:pt idx="149541">90</cx:pt>
          <cx:pt idx="149542">20</cx:pt>
          <cx:pt idx="149543">14</cx:pt>
          <cx:pt idx="149544">7</cx:pt>
          <cx:pt idx="149545">5</cx:pt>
          <cx:pt idx="149546">3</cx:pt>
          <cx:pt idx="149547">4</cx:pt>
          <cx:pt idx="149548">1</cx:pt>
          <cx:pt idx="149549">54</cx:pt>
          <cx:pt idx="149550">129</cx:pt>
          <cx:pt idx="149551">138</cx:pt>
          <cx:pt idx="149552">170</cx:pt>
          <cx:pt idx="149553">160</cx:pt>
          <cx:pt idx="149554">122</cx:pt>
          <cx:pt idx="149555">127</cx:pt>
          <cx:pt idx="149556">117</cx:pt>
          <cx:pt idx="149557">122</cx:pt>
          <cx:pt idx="149558">150</cx:pt>
          <cx:pt idx="149559">143</cx:pt>
          <cx:pt idx="149560">147</cx:pt>
          <cx:pt idx="149561">123</cx:pt>
          <cx:pt idx="149562">137</cx:pt>
          <cx:pt idx="149563">122</cx:pt>
          <cx:pt idx="149564">130</cx:pt>
          <cx:pt idx="149565">92</cx:pt>
          <cx:pt idx="149566">34</cx:pt>
          <cx:pt idx="149567">16</cx:pt>
          <cx:pt idx="149568">4</cx:pt>
          <cx:pt idx="149569">3</cx:pt>
          <cx:pt idx="149570">5</cx:pt>
          <cx:pt idx="149571">13</cx:pt>
          <cx:pt idx="149572">17</cx:pt>
          <cx:pt idx="149573">59</cx:pt>
          <cx:pt idx="149574">139</cx:pt>
          <cx:pt idx="149575">136</cx:pt>
          <cx:pt idx="149576">150</cx:pt>
          <cx:pt idx="149577">130</cx:pt>
          <cx:pt idx="149578">101</cx:pt>
          <cx:pt idx="149579">99</cx:pt>
          <cx:pt idx="149580">98</cx:pt>
          <cx:pt idx="149581">99</cx:pt>
          <cx:pt idx="149582">118</cx:pt>
          <cx:pt idx="149583">111</cx:pt>
          <cx:pt idx="149584">122</cx:pt>
          <cx:pt idx="149585">141</cx:pt>
          <cx:pt idx="149586">122</cx:pt>
          <cx:pt idx="149587">95</cx:pt>
          <cx:pt idx="149588">131</cx:pt>
          <cx:pt idx="149589">115</cx:pt>
          <cx:pt idx="149590">32</cx:pt>
          <cx:pt idx="149591">22</cx:pt>
          <cx:pt idx="149592">16</cx:pt>
          <cx:pt idx="149593">4</cx:pt>
          <cx:pt idx="149594">5</cx:pt>
          <cx:pt idx="149595">9</cx:pt>
          <cx:pt idx="149596">17</cx:pt>
          <cx:pt idx="149597">62</cx:pt>
          <cx:pt idx="149598">127</cx:pt>
          <cx:pt idx="149599">128</cx:pt>
          <cx:pt idx="149600">168</cx:pt>
          <cx:pt idx="149601">137</cx:pt>
          <cx:pt idx="149602">117</cx:pt>
          <cx:pt idx="149603">108</cx:pt>
          <cx:pt idx="149604">103</cx:pt>
          <cx:pt idx="149605">107</cx:pt>
          <cx:pt idx="149606">126</cx:pt>
          <cx:pt idx="149607">120</cx:pt>
          <cx:pt idx="149608">153</cx:pt>
          <cx:pt idx="149609">130</cx:pt>
          <cx:pt idx="149610">144</cx:pt>
          <cx:pt idx="149611">125</cx:pt>
          <cx:pt idx="149612">143</cx:pt>
          <cx:pt idx="149613">92</cx:pt>
          <cx:pt idx="149614">37</cx:pt>
          <cx:pt idx="149615">21</cx:pt>
          <cx:pt idx="149616">9</cx:pt>
          <cx:pt idx="149617">2</cx:pt>
          <cx:pt idx="149618">8</cx:pt>
          <cx:pt idx="149619">8</cx:pt>
          <cx:pt idx="149620">16</cx:pt>
          <cx:pt idx="149621">73</cx:pt>
          <cx:pt idx="149622">143</cx:pt>
          <cx:pt idx="149623">125</cx:pt>
          <cx:pt idx="149624">176</cx:pt>
          <cx:pt idx="149625">141</cx:pt>
          <cx:pt idx="149626">141</cx:pt>
          <cx:pt idx="149627">121</cx:pt>
          <cx:pt idx="149628">123</cx:pt>
          <cx:pt idx="149629">116</cx:pt>
          <cx:pt idx="149630">151</cx:pt>
          <cx:pt idx="149631">145</cx:pt>
          <cx:pt idx="149632">156</cx:pt>
          <cx:pt idx="149633">146</cx:pt>
          <cx:pt idx="149634">146</cx:pt>
          <cx:pt idx="149635">128</cx:pt>
          <cx:pt idx="149636">135</cx:pt>
          <cx:pt idx="149637">80</cx:pt>
          <cx:pt idx="149638">29</cx:pt>
          <cx:pt idx="149639">15</cx:pt>
          <cx:pt idx="149640">8</cx:pt>
          <cx:pt idx="149641">5</cx:pt>
          <cx:pt idx="149642">8</cx:pt>
          <cx:pt idx="149643">11</cx:pt>
          <cx:pt idx="149644">16</cx:pt>
          <cx:pt idx="149645">62</cx:pt>
          <cx:pt idx="149646">148</cx:pt>
          <cx:pt idx="149647">128</cx:pt>
          <cx:pt idx="149648">174</cx:pt>
          <cx:pt idx="149649">166</cx:pt>
          <cx:pt idx="149650">155</cx:pt>
          <cx:pt idx="149651">132</cx:pt>
          <cx:pt idx="149652">128</cx:pt>
          <cx:pt idx="149653">132</cx:pt>
          <cx:pt idx="149654">161</cx:pt>
          <cx:pt idx="149655">162</cx:pt>
          <cx:pt idx="149656">165</cx:pt>
          <cx:pt idx="149657">146</cx:pt>
          <cx:pt idx="149658">139</cx:pt>
          <cx:pt idx="149659">128</cx:pt>
          <cx:pt idx="149660">137</cx:pt>
          <cx:pt idx="149661">84</cx:pt>
          <cx:pt idx="149662">25</cx:pt>
          <cx:pt idx="149663">15</cx:pt>
          <cx:pt idx="149664">7</cx:pt>
          <cx:pt idx="149665">5</cx:pt>
          <cx:pt idx="149666">3</cx:pt>
          <cx:pt idx="149667">2</cx:pt>
          <cx:pt idx="149668">2</cx:pt>
          <cx:pt idx="149669">38</cx:pt>
          <cx:pt idx="149670">104</cx:pt>
          <cx:pt idx="149671">88</cx:pt>
          <cx:pt idx="149672">123</cx:pt>
          <cx:pt idx="149673">117</cx:pt>
          <cx:pt idx="149674">124</cx:pt>
          <cx:pt idx="149675">97</cx:pt>
          <cx:pt idx="149676">103</cx:pt>
          <cx:pt idx="149677">83</cx:pt>
          <cx:pt idx="149678">88</cx:pt>
          <cx:pt idx="149679">77</cx:pt>
          <cx:pt idx="149680">77</cx:pt>
          <cx:pt idx="149681">64</cx:pt>
          <cx:pt idx="149682">55</cx:pt>
          <cx:pt idx="149683">50</cx:pt>
          <cx:pt idx="149684">53</cx:pt>
          <cx:pt idx="149685">36</cx:pt>
          <cx:pt idx="149686">12</cx:pt>
          <cx:pt idx="149687">5</cx:pt>
          <cx:pt idx="149688">1</cx:pt>
          <cx:pt idx="149689">0</cx:pt>
          <cx:pt idx="149690">0</cx:pt>
          <cx:pt idx="149691">1</cx:pt>
          <cx:pt idx="149692">1</cx:pt>
          <cx:pt idx="149693">35</cx:pt>
          <cx:pt idx="149694">70</cx:pt>
          <cx:pt idx="149695">57</cx:pt>
          <cx:pt idx="149696">90</cx:pt>
          <cx:pt idx="149697">99</cx:pt>
          <cx:pt idx="149698">94</cx:pt>
          <cx:pt idx="149699">96</cx:pt>
          <cx:pt idx="149700">93</cx:pt>
          <cx:pt idx="149701">101</cx:pt>
          <cx:pt idx="149702">134</cx:pt>
          <cx:pt idx="149703">128</cx:pt>
          <cx:pt idx="149704">143</cx:pt>
          <cx:pt idx="149705">112</cx:pt>
          <cx:pt idx="149706">128</cx:pt>
          <cx:pt idx="149707">116</cx:pt>
          <cx:pt idx="149708">137</cx:pt>
          <cx:pt idx="149709">68</cx:pt>
          <cx:pt idx="149710">27</cx:pt>
          <cx:pt idx="149711">14</cx:pt>
          <cx:pt idx="149712">8</cx:pt>
          <cx:pt idx="149713">4</cx:pt>
          <cx:pt idx="149714">3</cx:pt>
          <cx:pt idx="149715">3</cx:pt>
          <cx:pt idx="149716">1</cx:pt>
          <cx:pt idx="149717">58</cx:pt>
          <cx:pt idx="149718">146</cx:pt>
          <cx:pt idx="149719">140</cx:pt>
          <cx:pt idx="149720">181</cx:pt>
          <cx:pt idx="149721">165</cx:pt>
          <cx:pt idx="149722">150</cx:pt>
          <cx:pt idx="149723">104</cx:pt>
          <cx:pt idx="149724">98</cx:pt>
          <cx:pt idx="149725">94</cx:pt>
          <cx:pt idx="149726">124</cx:pt>
          <cx:pt idx="149727">120</cx:pt>
          <cx:pt idx="149728">141</cx:pt>
          <cx:pt idx="149729">138</cx:pt>
          <cx:pt idx="149730">134</cx:pt>
          <cx:pt idx="149731">123</cx:pt>
          <cx:pt idx="149732">133</cx:pt>
          <cx:pt idx="149733">94</cx:pt>
          <cx:pt idx="149734">43</cx:pt>
          <cx:pt idx="149735">20</cx:pt>
          <cx:pt idx="149736">11</cx:pt>
          <cx:pt idx="149737">9</cx:pt>
          <cx:pt idx="149738">10</cx:pt>
          <cx:pt idx="149739">14</cx:pt>
          <cx:pt idx="149740">15</cx:pt>
          <cx:pt idx="149741">63</cx:pt>
          <cx:pt idx="149742">144</cx:pt>
          <cx:pt idx="149743">138</cx:pt>
          <cx:pt idx="149744">166</cx:pt>
          <cx:pt idx="149745">145</cx:pt>
          <cx:pt idx="149746">122</cx:pt>
          <cx:pt idx="149747">108</cx:pt>
          <cx:pt idx="149748">97</cx:pt>
          <cx:pt idx="149749">94</cx:pt>
          <cx:pt idx="149750">113</cx:pt>
          <cx:pt idx="149751">117</cx:pt>
          <cx:pt idx="149752">145</cx:pt>
          <cx:pt idx="149753">130</cx:pt>
          <cx:pt idx="149754">125</cx:pt>
          <cx:pt idx="149755">119</cx:pt>
          <cx:pt idx="149756">119</cx:pt>
          <cx:pt idx="149757">80</cx:pt>
          <cx:pt idx="149758">25</cx:pt>
          <cx:pt idx="149759">15</cx:pt>
          <cx:pt idx="149760">10</cx:pt>
          <cx:pt idx="149761">2</cx:pt>
          <cx:pt idx="149762">6</cx:pt>
          <cx:pt idx="149763">8</cx:pt>
          <cx:pt idx="149764">18</cx:pt>
          <cx:pt idx="149765">66</cx:pt>
          <cx:pt idx="149766">122</cx:pt>
          <cx:pt idx="149767">128</cx:pt>
          <cx:pt idx="149768">153</cx:pt>
          <cx:pt idx="149769">147</cx:pt>
          <cx:pt idx="149770">133</cx:pt>
          <cx:pt idx="149771">131</cx:pt>
          <cx:pt idx="149772">104</cx:pt>
          <cx:pt idx="149773">107</cx:pt>
          <cx:pt idx="149774">133</cx:pt>
          <cx:pt idx="149775">130</cx:pt>
          <cx:pt idx="149776">142</cx:pt>
          <cx:pt idx="149777">138</cx:pt>
          <cx:pt idx="149778">139</cx:pt>
          <cx:pt idx="149779">130</cx:pt>
          <cx:pt idx="149780">134</cx:pt>
          <cx:pt idx="149781">72</cx:pt>
          <cx:pt idx="149782">29</cx:pt>
          <cx:pt idx="149783">19</cx:pt>
          <cx:pt idx="149784">7</cx:pt>
          <cx:pt idx="149785">4</cx:pt>
          <cx:pt idx="149786">11</cx:pt>
          <cx:pt idx="149787">13</cx:pt>
          <cx:pt idx="149788">18</cx:pt>
          <cx:pt idx="149789">64</cx:pt>
          <cx:pt idx="149790">147</cx:pt>
          <cx:pt idx="149791">135</cx:pt>
          <cx:pt idx="149792">172</cx:pt>
          <cx:pt idx="149793">165</cx:pt>
          <cx:pt idx="149794">146</cx:pt>
          <cx:pt idx="149795">131</cx:pt>
          <cx:pt idx="149796">133</cx:pt>
          <cx:pt idx="149797">111</cx:pt>
          <cx:pt idx="149798">152</cx:pt>
          <cx:pt idx="149799">155</cx:pt>
          <cx:pt idx="149800">146</cx:pt>
          <cx:pt idx="149801">145</cx:pt>
          <cx:pt idx="149802">154</cx:pt>
          <cx:pt idx="149803">127</cx:pt>
          <cx:pt idx="149804">140</cx:pt>
          <cx:pt idx="149805">79</cx:pt>
          <cx:pt idx="149806">29</cx:pt>
          <cx:pt idx="149807">21</cx:pt>
          <cx:pt idx="149808">9</cx:pt>
          <cx:pt idx="149809">3</cx:pt>
          <cx:pt idx="149810">9</cx:pt>
          <cx:pt idx="149811">14</cx:pt>
          <cx:pt idx="149812">16</cx:pt>
          <cx:pt idx="149813">67</cx:pt>
          <cx:pt idx="149814">127</cx:pt>
          <cx:pt idx="149815">130</cx:pt>
          <cx:pt idx="149816">167</cx:pt>
          <cx:pt idx="149817">155</cx:pt>
          <cx:pt idx="149818">139</cx:pt>
          <cx:pt idx="149819">121</cx:pt>
          <cx:pt idx="149820">131</cx:pt>
          <cx:pt idx="149821">121</cx:pt>
          <cx:pt idx="149822">152</cx:pt>
          <cx:pt idx="149823">145</cx:pt>
          <cx:pt idx="149824">160</cx:pt>
          <cx:pt idx="149825">142</cx:pt>
          <cx:pt idx="149826">149</cx:pt>
          <cx:pt idx="149827">130</cx:pt>
          <cx:pt idx="149828">133</cx:pt>
          <cx:pt idx="149829">87</cx:pt>
          <cx:pt idx="149830">33</cx:pt>
          <cx:pt idx="149831">17</cx:pt>
          <cx:pt idx="149832">7</cx:pt>
          <cx:pt idx="149833">3</cx:pt>
          <cx:pt idx="149834">2</cx:pt>
          <cx:pt idx="149835">3</cx:pt>
          <cx:pt idx="149836">6</cx:pt>
          <cx:pt idx="149837">56</cx:pt>
          <cx:pt idx="149838">103</cx:pt>
          <cx:pt idx="149839">90</cx:pt>
          <cx:pt idx="149840">112</cx:pt>
          <cx:pt idx="149841">122</cx:pt>
          <cx:pt idx="149842">113</cx:pt>
          <cx:pt idx="149843">109</cx:pt>
          <cx:pt idx="149844">99</cx:pt>
          <cx:pt idx="149845">82</cx:pt>
          <cx:pt idx="149846">85</cx:pt>
          <cx:pt idx="149847">80</cx:pt>
          <cx:pt idx="149848">85</cx:pt>
          <cx:pt idx="149849">69</cx:pt>
          <cx:pt idx="149850">64</cx:pt>
          <cx:pt idx="149851">51</cx:pt>
          <cx:pt idx="149852">55</cx:pt>
          <cx:pt idx="149853">36</cx:pt>
          <cx:pt idx="149854">14</cx:pt>
          <cx:pt idx="149855">6</cx:pt>
          <cx:pt idx="149856">3</cx:pt>
          <cx:pt idx="149857">0</cx:pt>
          <cx:pt idx="149858">2</cx:pt>
          <cx:pt idx="149859">2</cx:pt>
          <cx:pt idx="149860">0</cx:pt>
          <cx:pt idx="149861">38</cx:pt>
          <cx:pt idx="149862">67</cx:pt>
          <cx:pt idx="149863">55</cx:pt>
          <cx:pt idx="149864">76</cx:pt>
          <cx:pt idx="149865">96</cx:pt>
          <cx:pt idx="149866">93</cx:pt>
          <cx:pt idx="149867">99</cx:pt>
          <cx:pt idx="149868">94</cx:pt>
          <cx:pt idx="149869">95</cx:pt>
          <cx:pt idx="149870">119</cx:pt>
          <cx:pt idx="149871">116</cx:pt>
          <cx:pt idx="149872">136</cx:pt>
          <cx:pt idx="149873">123</cx:pt>
          <cx:pt idx="149874">134</cx:pt>
          <cx:pt idx="149875">121</cx:pt>
          <cx:pt idx="149876">142</cx:pt>
          <cx:pt idx="149877">95</cx:pt>
          <cx:pt idx="149878">23</cx:pt>
          <cx:pt idx="149879">12</cx:pt>
          <cx:pt idx="149880">5</cx:pt>
          <cx:pt idx="149881">4</cx:pt>
          <cx:pt idx="149882">2</cx:pt>
          <cx:pt idx="149883">5</cx:pt>
          <cx:pt idx="149884">5</cx:pt>
          <cx:pt idx="149885">67</cx:pt>
          <cx:pt idx="149886">146</cx:pt>
          <cx:pt idx="149887">144</cx:pt>
          <cx:pt idx="149888">187</cx:pt>
          <cx:pt idx="149889">170</cx:pt>
          <cx:pt idx="149890">151</cx:pt>
          <cx:pt idx="149891">116</cx:pt>
          <cx:pt idx="149892">119</cx:pt>
          <cx:pt idx="149893">101</cx:pt>
          <cx:pt idx="149894">164</cx:pt>
          <cx:pt idx="149895">146</cx:pt>
          <cx:pt idx="149896">156</cx:pt>
          <cx:pt idx="149897">133</cx:pt>
          <cx:pt idx="149898">140</cx:pt>
          <cx:pt idx="149899">134</cx:pt>
          <cx:pt idx="149900">137</cx:pt>
          <cx:pt idx="149901">88</cx:pt>
          <cx:pt idx="149902">34</cx:pt>
          <cx:pt idx="149903">15</cx:pt>
          <cx:pt idx="149904">7</cx:pt>
          <cx:pt idx="149905">1</cx:pt>
          <cx:pt idx="149906">5</cx:pt>
          <cx:pt idx="149907">13</cx:pt>
          <cx:pt idx="149908">18</cx:pt>
          <cx:pt idx="149909">68</cx:pt>
          <cx:pt idx="149910">152</cx:pt>
          <cx:pt idx="149911">142</cx:pt>
          <cx:pt idx="149912">171</cx:pt>
          <cx:pt idx="149913">159</cx:pt>
          <cx:pt idx="149914">130</cx:pt>
          <cx:pt idx="149915">125</cx:pt>
          <cx:pt idx="149916">118</cx:pt>
          <cx:pt idx="149917">114</cx:pt>
          <cx:pt idx="149918">124</cx:pt>
          <cx:pt idx="149919">126</cx:pt>
          <cx:pt idx="149920">150</cx:pt>
          <cx:pt idx="149921">152</cx:pt>
          <cx:pt idx="149922">132</cx:pt>
          <cx:pt idx="149923">118</cx:pt>
          <cx:pt idx="149924">138</cx:pt>
          <cx:pt idx="149925">89</cx:pt>
          <cx:pt idx="149926">25</cx:pt>
          <cx:pt idx="149927">19</cx:pt>
          <cx:pt idx="149928">7</cx:pt>
          <cx:pt idx="149929">2</cx:pt>
          <cx:pt idx="149930">10</cx:pt>
          <cx:pt idx="149931">17</cx:pt>
          <cx:pt idx="149932">17</cx:pt>
          <cx:pt idx="149933">41</cx:pt>
          <cx:pt idx="149934">92</cx:pt>
          <cx:pt idx="149935">98</cx:pt>
          <cx:pt idx="149936">123</cx:pt>
          <cx:pt idx="149937">126</cx:pt>
          <cx:pt idx="149938">115</cx:pt>
          <cx:pt idx="149939">127</cx:pt>
          <cx:pt idx="149940">146</cx:pt>
          <cx:pt idx="149941">150</cx:pt>
          <cx:pt idx="149942">162</cx:pt>
          <cx:pt idx="149943">144</cx:pt>
          <cx:pt idx="149944">169</cx:pt>
          <cx:pt idx="149945">156</cx:pt>
          <cx:pt idx="149946">131</cx:pt>
          <cx:pt idx="149947">128</cx:pt>
          <cx:pt idx="149948">123</cx:pt>
          <cx:pt idx="149949">97</cx:pt>
          <cx:pt idx="149950">45</cx:pt>
          <cx:pt idx="149951">27</cx:pt>
          <cx:pt idx="149952">10</cx:pt>
          <cx:pt idx="149953">1</cx:pt>
          <cx:pt idx="149954">9</cx:pt>
          <cx:pt idx="149955">10</cx:pt>
          <cx:pt idx="149956">19</cx:pt>
          <cx:pt idx="149957">72</cx:pt>
          <cx:pt idx="149958">138</cx:pt>
          <cx:pt idx="149959">127</cx:pt>
          <cx:pt idx="149960">166</cx:pt>
          <cx:pt idx="149961">152</cx:pt>
          <cx:pt idx="149962">135</cx:pt>
          <cx:pt idx="149963">125</cx:pt>
          <cx:pt idx="149964">124</cx:pt>
          <cx:pt idx="149965">137</cx:pt>
          <cx:pt idx="149966">160</cx:pt>
          <cx:pt idx="149967">160</cx:pt>
          <cx:pt idx="149968">169</cx:pt>
          <cx:pt idx="149969">158</cx:pt>
          <cx:pt idx="149970">147</cx:pt>
          <cx:pt idx="149971">137</cx:pt>
          <cx:pt idx="149972">145</cx:pt>
          <cx:pt idx="149973">96</cx:pt>
          <cx:pt idx="149974">23</cx:pt>
          <cx:pt idx="149975">18</cx:pt>
          <cx:pt idx="149976">10</cx:pt>
          <cx:pt idx="149977">4</cx:pt>
          <cx:pt idx="149978">11</cx:pt>
          <cx:pt idx="149979">9</cx:pt>
          <cx:pt idx="149980">19</cx:pt>
          <cx:pt idx="149981">66</cx:pt>
          <cx:pt idx="149982">132</cx:pt>
          <cx:pt idx="149983">145</cx:pt>
          <cx:pt idx="149984">173</cx:pt>
          <cx:pt idx="149985">172</cx:pt>
          <cx:pt idx="149986">164</cx:pt>
          <cx:pt idx="149987">132</cx:pt>
          <cx:pt idx="149988">126</cx:pt>
          <cx:pt idx="149989">125</cx:pt>
          <cx:pt idx="149990">168</cx:pt>
          <cx:pt idx="149991">167</cx:pt>
          <cx:pt idx="149992">161</cx:pt>
          <cx:pt idx="149993">152</cx:pt>
          <cx:pt idx="149994">148</cx:pt>
          <cx:pt idx="149995">142</cx:pt>
          <cx:pt idx="149996">130</cx:pt>
          <cx:pt idx="149997">109</cx:pt>
          <cx:pt idx="149998">35</cx:pt>
          <cx:pt idx="149999">16</cx:pt>
          <cx:pt idx="150000">7</cx:pt>
          <cx:pt idx="150001">5</cx:pt>
          <cx:pt idx="150002">2</cx:pt>
          <cx:pt idx="150003">3</cx:pt>
          <cx:pt idx="150004">4</cx:pt>
          <cx:pt idx="150005">46</cx:pt>
          <cx:pt idx="150006">100</cx:pt>
          <cx:pt idx="150007">96</cx:pt>
          <cx:pt idx="150008">116</cx:pt>
          <cx:pt idx="150009">128</cx:pt>
          <cx:pt idx="150010">123</cx:pt>
          <cx:pt idx="150011">98</cx:pt>
          <cx:pt idx="150012">108</cx:pt>
          <cx:pt idx="150013">78</cx:pt>
          <cx:pt idx="150014">91</cx:pt>
          <cx:pt idx="150015">70</cx:pt>
          <cx:pt idx="150016">81</cx:pt>
          <cx:pt idx="150017">67</cx:pt>
          <cx:pt idx="150018">60</cx:pt>
          <cx:pt idx="150019">56</cx:pt>
          <cx:pt idx="150020">64</cx:pt>
          <cx:pt idx="150021">39</cx:pt>
          <cx:pt idx="150022">14</cx:pt>
          <cx:pt idx="150023">4</cx:pt>
          <cx:pt idx="150024">3</cx:pt>
          <cx:pt idx="150025">0</cx:pt>
          <cx:pt idx="150026">0</cx:pt>
          <cx:pt idx="150027">1</cx:pt>
          <cx:pt idx="150028">2</cx:pt>
          <cx:pt idx="150029">38</cx:pt>
          <cx:pt idx="150030">70</cx:pt>
          <cx:pt idx="150031">63</cx:pt>
          <cx:pt idx="150032">76</cx:pt>
          <cx:pt idx="150033">94</cx:pt>
          <cx:pt idx="150034">100</cx:pt>
          <cx:pt idx="150035">84</cx:pt>
          <cx:pt idx="150036">90</cx:pt>
          <cx:pt idx="150037">109</cx:pt>
          <cx:pt idx="150038">125</cx:pt>
          <cx:pt idx="150039">138</cx:pt>
          <cx:pt idx="150040">156</cx:pt>
          <cx:pt idx="150041">113</cx:pt>
          <cx:pt idx="150042">127</cx:pt>
          <cx:pt idx="150043">119</cx:pt>
          <cx:pt idx="150044">127</cx:pt>
          <cx:pt idx="150045">93</cx:pt>
          <cx:pt idx="150046">29</cx:pt>
          <cx:pt idx="150047">13</cx:pt>
          <cx:pt idx="150048">4</cx:pt>
          <cx:pt idx="150049">4</cx:pt>
          <cx:pt idx="150050">0</cx:pt>
          <cx:pt idx="150051">5</cx:pt>
          <cx:pt idx="150052">6</cx:pt>
          <cx:pt idx="150053">58</cx:pt>
          <cx:pt idx="150054">154</cx:pt>
          <cx:pt idx="150055">149</cx:pt>
          <cx:pt idx="150056">183</cx:pt>
          <cx:pt idx="150057">176</cx:pt>
          <cx:pt idx="150058">157</cx:pt>
          <cx:pt idx="150059">138</cx:pt>
          <cx:pt idx="150060">128</cx:pt>
          <cx:pt idx="150061">131</cx:pt>
          <cx:pt idx="150062">151</cx:pt>
          <cx:pt idx="150063">145</cx:pt>
          <cx:pt idx="150064">158</cx:pt>
          <cx:pt idx="150065">142</cx:pt>
          <cx:pt idx="150066">147</cx:pt>
          <cx:pt idx="150067">144</cx:pt>
          <cx:pt idx="150068">132</cx:pt>
          <cx:pt idx="150069">82</cx:pt>
          <cx:pt idx="150070">22</cx:pt>
          <cx:pt idx="150071">17</cx:pt>
          <cx:pt idx="150072">6</cx:pt>
          <cx:pt idx="150073">2</cx:pt>
          <cx:pt idx="150074">5</cx:pt>
          <cx:pt idx="150075">12</cx:pt>
          <cx:pt idx="150076">19</cx:pt>
          <cx:pt idx="150077">69</cx:pt>
          <cx:pt idx="150078">148</cx:pt>
          <cx:pt idx="150079">150</cx:pt>
          <cx:pt idx="150080">179</cx:pt>
          <cx:pt idx="150081">169</cx:pt>
          <cx:pt idx="150082">141</cx:pt>
          <cx:pt idx="150083">119</cx:pt>
          <cx:pt idx="150084">126</cx:pt>
          <cx:pt idx="150085">126</cx:pt>
          <cx:pt idx="150086">148</cx:pt>
          <cx:pt idx="150087">142</cx:pt>
          <cx:pt idx="150088">155</cx:pt>
          <cx:pt idx="150089">140</cx:pt>
          <cx:pt idx="150090">133</cx:pt>
          <cx:pt idx="150091">126</cx:pt>
          <cx:pt idx="150092">133</cx:pt>
          <cx:pt idx="150093">84</cx:pt>
          <cx:pt idx="150094">22</cx:pt>
          <cx:pt idx="150095">19</cx:pt>
          <cx:pt idx="150096">9</cx:pt>
          <cx:pt idx="150097">3</cx:pt>
          <cx:pt idx="150098">8</cx:pt>
          <cx:pt idx="150099">12</cx:pt>
          <cx:pt idx="150100">15</cx:pt>
          <cx:pt idx="150101">66</cx:pt>
          <cx:pt idx="150102">135</cx:pt>
          <cx:pt idx="150103">141</cx:pt>
          <cx:pt idx="150104">171</cx:pt>
          <cx:pt idx="150105">170</cx:pt>
          <cx:pt idx="150106">151</cx:pt>
          <cx:pt idx="150107">136</cx:pt>
          <cx:pt idx="150108">129</cx:pt>
          <cx:pt idx="150109">136</cx:pt>
          <cx:pt idx="150110">165</cx:pt>
          <cx:pt idx="150111">165</cx:pt>
          <cx:pt idx="150112">165</cx:pt>
          <cx:pt idx="150113">156</cx:pt>
          <cx:pt idx="150114">141</cx:pt>
          <cx:pt idx="150115">136</cx:pt>
          <cx:pt idx="150116">145</cx:pt>
          <cx:pt idx="150117">81</cx:pt>
          <cx:pt idx="150118">28</cx:pt>
          <cx:pt idx="150119">17</cx:pt>
          <cx:pt idx="150120">6</cx:pt>
          <cx:pt idx="150121">6</cx:pt>
          <cx:pt idx="150122">11</cx:pt>
          <cx:pt idx="150123">12</cx:pt>
          <cx:pt idx="150124">18</cx:pt>
          <cx:pt idx="150125">70</cx:pt>
          <cx:pt idx="150126">144</cx:pt>
          <cx:pt idx="150127">143</cx:pt>
          <cx:pt idx="150128">190</cx:pt>
          <cx:pt idx="150129">182</cx:pt>
          <cx:pt idx="150130">151</cx:pt>
          <cx:pt idx="150131">136</cx:pt>
          <cx:pt idx="150132">135</cx:pt>
          <cx:pt idx="150133">136</cx:pt>
          <cx:pt idx="150134">144</cx:pt>
          <cx:pt idx="150135">123</cx:pt>
          <cx:pt idx="150136">133</cx:pt>
          <cx:pt idx="150137">137</cx:pt>
          <cx:pt idx="150138">108</cx:pt>
          <cx:pt idx="150139">84</cx:pt>
          <cx:pt idx="150140">109</cx:pt>
          <cx:pt idx="150141">79</cx:pt>
          <cx:pt idx="150142">30</cx:pt>
          <cx:pt idx="150143">20</cx:pt>
          <cx:pt idx="150144">6</cx:pt>
          <cx:pt idx="150145">6</cx:pt>
          <cx:pt idx="150146">5</cx:pt>
          <cx:pt idx="150147">15</cx:pt>
          <cx:pt idx="150148">20</cx:pt>
          <cx:pt idx="150149">72</cx:pt>
          <cx:pt idx="150150">137</cx:pt>
          <cx:pt idx="150151">120</cx:pt>
          <cx:pt idx="150152">157</cx:pt>
          <cx:pt idx="150153">159</cx:pt>
          <cx:pt idx="150154">132</cx:pt>
          <cx:pt idx="150155">118</cx:pt>
          <cx:pt idx="150156">119</cx:pt>
          <cx:pt idx="150157">113</cx:pt>
          <cx:pt idx="150158">138</cx:pt>
          <cx:pt idx="150159">163</cx:pt>
          <cx:pt idx="150160">174</cx:pt>
          <cx:pt idx="150161">153</cx:pt>
          <cx:pt idx="150162">139</cx:pt>
          <cx:pt idx="150163">125</cx:pt>
          <cx:pt idx="150164">140</cx:pt>
          <cx:pt idx="150165">103</cx:pt>
          <cx:pt idx="150166">32</cx:pt>
          <cx:pt idx="150167">16</cx:pt>
          <cx:pt idx="150168">9</cx:pt>
          <cx:pt idx="150169">8</cx:pt>
          <cx:pt idx="150170">1</cx:pt>
          <cx:pt idx="150171">5</cx:pt>
          <cx:pt idx="150172">4</cx:pt>
          <cx:pt idx="150173">53</cx:pt>
          <cx:pt idx="150174">104</cx:pt>
          <cx:pt idx="150175">79</cx:pt>
          <cx:pt idx="150176">105</cx:pt>
          <cx:pt idx="150177">118</cx:pt>
          <cx:pt idx="150178">115</cx:pt>
          <cx:pt idx="150179">105</cx:pt>
          <cx:pt idx="150180">107</cx:pt>
          <cx:pt idx="150181">86</cx:pt>
          <cx:pt idx="150182">92</cx:pt>
          <cx:pt idx="150183">78</cx:pt>
          <cx:pt idx="150184">75</cx:pt>
          <cx:pt idx="150185">78</cx:pt>
          <cx:pt idx="150186">64</cx:pt>
          <cx:pt idx="150187">58</cx:pt>
          <cx:pt idx="150188">59</cx:pt>
          <cx:pt idx="150189">39</cx:pt>
          <cx:pt idx="150190">13</cx:pt>
          <cx:pt idx="150191">8</cx:pt>
          <cx:pt idx="150192">6</cx:pt>
          <cx:pt idx="150193">3</cx:pt>
          <cx:pt idx="150194">2</cx:pt>
          <cx:pt idx="150195">1</cx:pt>
          <cx:pt idx="150196">2</cx:pt>
          <cx:pt idx="150197">34</cx:pt>
          <cx:pt idx="150198">75</cx:pt>
          <cx:pt idx="150199">68</cx:pt>
          <cx:pt idx="150200">82</cx:pt>
          <cx:pt idx="150201">113</cx:pt>
          <cx:pt idx="150202">97</cx:pt>
          <cx:pt idx="150203">92</cx:pt>
          <cx:pt idx="150204">91</cx:pt>
          <cx:pt idx="150205">104</cx:pt>
          <cx:pt idx="150206">123</cx:pt>
          <cx:pt idx="150207">119</cx:pt>
          <cx:pt idx="150208">142</cx:pt>
          <cx:pt idx="150209">131</cx:pt>
          <cx:pt idx="150210">137</cx:pt>
          <cx:pt idx="150211">113</cx:pt>
          <cx:pt idx="150212">136</cx:pt>
          <cx:pt idx="150213">99</cx:pt>
          <cx:pt idx="150214">38</cx:pt>
          <cx:pt idx="150215">18</cx:pt>
          <cx:pt idx="150216">5</cx:pt>
          <cx:pt idx="150217">4</cx:pt>
          <cx:pt idx="150218">4</cx:pt>
          <cx:pt idx="150219">6</cx:pt>
          <cx:pt idx="150220">6</cx:pt>
          <cx:pt idx="150221">70</cx:pt>
          <cx:pt idx="150222">144</cx:pt>
          <cx:pt idx="150223">118</cx:pt>
          <cx:pt idx="150224">192</cx:pt>
          <cx:pt idx="150225">171</cx:pt>
          <cx:pt idx="150226">171</cx:pt>
          <cx:pt idx="150227">128</cx:pt>
          <cx:pt idx="150228">133</cx:pt>
          <cx:pt idx="150229">118</cx:pt>
          <cx:pt idx="150230">126</cx:pt>
          <cx:pt idx="150231">127</cx:pt>
          <cx:pt idx="150232">137</cx:pt>
          <cx:pt idx="150233">150</cx:pt>
          <cx:pt idx="150234">150</cx:pt>
          <cx:pt idx="150235">127</cx:pt>
          <cx:pt idx="150236">138</cx:pt>
          <cx:pt idx="150237">95</cx:pt>
          <cx:pt idx="150238">35</cx:pt>
          <cx:pt idx="150239">28</cx:pt>
          <cx:pt idx="150240">9</cx:pt>
          <cx:pt idx="150241">1</cx:pt>
          <cx:pt idx="150242">6</cx:pt>
          <cx:pt idx="150243">11</cx:pt>
          <cx:pt idx="150244">19</cx:pt>
          <cx:pt idx="150245">63</cx:pt>
          <cx:pt idx="150246">137</cx:pt>
          <cx:pt idx="150247">150</cx:pt>
          <cx:pt idx="150248">191</cx:pt>
          <cx:pt idx="150249">170</cx:pt>
          <cx:pt idx="150250">150</cx:pt>
          <cx:pt idx="150251">119</cx:pt>
          <cx:pt idx="150252">117</cx:pt>
          <cx:pt idx="150253">103</cx:pt>
          <cx:pt idx="150254">132</cx:pt>
          <cx:pt idx="150255">130</cx:pt>
          <cx:pt idx="150256">156</cx:pt>
          <cx:pt idx="150257">151</cx:pt>
          <cx:pt idx="150258">135</cx:pt>
          <cx:pt idx="150259">125</cx:pt>
          <cx:pt idx="150260">139</cx:pt>
          <cx:pt idx="150261">89</cx:pt>
          <cx:pt idx="150262">30</cx:pt>
          <cx:pt idx="150263">25</cx:pt>
          <cx:pt idx="150264">8</cx:pt>
          <cx:pt idx="150265">3</cx:pt>
          <cx:pt idx="150266">9</cx:pt>
          <cx:pt idx="150267">14</cx:pt>
          <cx:pt idx="150268">14</cx:pt>
          <cx:pt idx="150269">73</cx:pt>
          <cx:pt idx="150270">135</cx:pt>
          <cx:pt idx="150271">143</cx:pt>
          <cx:pt idx="150272">186</cx:pt>
          <cx:pt idx="150273">168</cx:pt>
          <cx:pt idx="150274">130</cx:pt>
          <cx:pt idx="150275">128</cx:pt>
          <cx:pt idx="150276">130</cx:pt>
          <cx:pt idx="150277">120</cx:pt>
          <cx:pt idx="150278">155</cx:pt>
          <cx:pt idx="150279">140</cx:pt>
          <cx:pt idx="150280">160</cx:pt>
          <cx:pt idx="150281">161</cx:pt>
          <cx:pt idx="150282">157</cx:pt>
          <cx:pt idx="150283">141</cx:pt>
          <cx:pt idx="150284">142</cx:pt>
          <cx:pt idx="150285">102</cx:pt>
          <cx:pt idx="150286">30</cx:pt>
          <cx:pt idx="150287">19</cx:pt>
          <cx:pt idx="150288">11</cx:pt>
          <cx:pt idx="150289">3</cx:pt>
          <cx:pt idx="150290">8</cx:pt>
          <cx:pt idx="150291">13</cx:pt>
          <cx:pt idx="150292">17</cx:pt>
          <cx:pt idx="150293">73</cx:pt>
          <cx:pt idx="150294">143</cx:pt>
          <cx:pt idx="150295">138</cx:pt>
          <cx:pt idx="150296">173</cx:pt>
          <cx:pt idx="150297">155</cx:pt>
          <cx:pt idx="150298">129</cx:pt>
          <cx:pt idx="150299">128</cx:pt>
          <cx:pt idx="150300">120</cx:pt>
          <cx:pt idx="150301">95</cx:pt>
          <cx:pt idx="150302">115</cx:pt>
          <cx:pt idx="150303">122</cx:pt>
          <cx:pt idx="150304">110</cx:pt>
          <cx:pt idx="150305">154</cx:pt>
          <cx:pt idx="150306">141</cx:pt>
          <cx:pt idx="150307">107</cx:pt>
          <cx:pt idx="150308">130</cx:pt>
          <cx:pt idx="150309">105</cx:pt>
          <cx:pt idx="150310">41</cx:pt>
          <cx:pt idx="150311">22</cx:pt>
          <cx:pt idx="150312">8</cx:pt>
          <cx:pt idx="150313">4</cx:pt>
          <cx:pt idx="150314">9</cx:pt>
          <cx:pt idx="150315">10</cx:pt>
          <cx:pt idx="150316">18</cx:pt>
          <cx:pt idx="150317">67</cx:pt>
          <cx:pt idx="150318">135</cx:pt>
          <cx:pt idx="150319">136</cx:pt>
          <cx:pt idx="150320">158</cx:pt>
          <cx:pt idx="150321">158</cx:pt>
          <cx:pt idx="150322">149</cx:pt>
          <cx:pt idx="150323">135</cx:pt>
          <cx:pt idx="150324">124</cx:pt>
          <cx:pt idx="150325">120</cx:pt>
          <cx:pt idx="150326">147</cx:pt>
          <cx:pt idx="150327">161</cx:pt>
          <cx:pt idx="150328">160</cx:pt>
          <cx:pt idx="150329">159</cx:pt>
          <cx:pt idx="150330">149</cx:pt>
          <cx:pt idx="150331">137</cx:pt>
          <cx:pt idx="150332">131</cx:pt>
          <cx:pt idx="150333">101</cx:pt>
          <cx:pt idx="150334">39</cx:pt>
          <cx:pt idx="150335">17</cx:pt>
          <cx:pt idx="150336">6</cx:pt>
          <cx:pt idx="150337">6</cx:pt>
          <cx:pt idx="150338">3</cx:pt>
          <cx:pt idx="150339">2</cx:pt>
          <cx:pt idx="150340">6</cx:pt>
          <cx:pt idx="150341">45</cx:pt>
          <cx:pt idx="150342">107</cx:pt>
          <cx:pt idx="150343">84</cx:pt>
          <cx:pt idx="150344">107</cx:pt>
          <cx:pt idx="150345">134</cx:pt>
          <cx:pt idx="150346">119</cx:pt>
          <cx:pt idx="150347">116</cx:pt>
          <cx:pt idx="150348">106</cx:pt>
          <cx:pt idx="150349">88</cx:pt>
          <cx:pt idx="150350">94</cx:pt>
          <cx:pt idx="150351">72</cx:pt>
          <cx:pt idx="150352">86</cx:pt>
          <cx:pt idx="150353">79</cx:pt>
          <cx:pt idx="150354">64</cx:pt>
          <cx:pt idx="150355">60</cx:pt>
          <cx:pt idx="150356">63</cx:pt>
          <cx:pt idx="150357">38</cx:pt>
          <cx:pt idx="150358">14</cx:pt>
          <cx:pt idx="150359">8</cx:pt>
          <cx:pt idx="150360">2</cx:pt>
          <cx:pt idx="150361">1</cx:pt>
          <cx:pt idx="150362">0</cx:pt>
          <cx:pt idx="150363">2</cx:pt>
          <cx:pt idx="150364">1</cx:pt>
          <cx:pt idx="150365">41</cx:pt>
          <cx:pt idx="150366">57</cx:pt>
          <cx:pt idx="150367">64</cx:pt>
          <cx:pt idx="150368">86</cx:pt>
          <cx:pt idx="150369">96</cx:pt>
          <cx:pt idx="150370">94</cx:pt>
          <cx:pt idx="150371">97</cx:pt>
          <cx:pt idx="150372">102</cx:pt>
          <cx:pt idx="150373">105</cx:pt>
          <cx:pt idx="150374">127</cx:pt>
          <cx:pt idx="150375">111</cx:pt>
          <cx:pt idx="150376">136</cx:pt>
          <cx:pt idx="150377">126</cx:pt>
          <cx:pt idx="150378">133</cx:pt>
          <cx:pt idx="150379">125</cx:pt>
          <cx:pt idx="150380">139</cx:pt>
          <cx:pt idx="150381">86</cx:pt>
          <cx:pt idx="150382">25</cx:pt>
          <cx:pt idx="150383">11</cx:pt>
          <cx:pt idx="150384">4</cx:pt>
          <cx:pt idx="150385">4</cx:pt>
          <cx:pt idx="150386">3</cx:pt>
          <cx:pt idx="150387">6</cx:pt>
          <cx:pt idx="150388">5</cx:pt>
          <cx:pt idx="150389">73</cx:pt>
          <cx:pt idx="150390">133</cx:pt>
          <cx:pt idx="150391">137</cx:pt>
          <cx:pt idx="150392">180</cx:pt>
          <cx:pt idx="150393">187</cx:pt>
          <cx:pt idx="150394">156</cx:pt>
          <cx:pt idx="150395">131</cx:pt>
          <cx:pt idx="150396">123</cx:pt>
          <cx:pt idx="150397">123</cx:pt>
          <cx:pt idx="150398">135</cx:pt>
          <cx:pt idx="150399">117</cx:pt>
          <cx:pt idx="150400">132</cx:pt>
          <cx:pt idx="150401">138</cx:pt>
          <cx:pt idx="150402">135</cx:pt>
          <cx:pt idx="150403">121</cx:pt>
          <cx:pt idx="150404">140</cx:pt>
          <cx:pt idx="150405">93</cx:pt>
          <cx:pt idx="150406">34</cx:pt>
          <cx:pt idx="150407">18</cx:pt>
          <cx:pt idx="150408">8</cx:pt>
          <cx:pt idx="150409">2</cx:pt>
          <cx:pt idx="150410">6</cx:pt>
          <cx:pt idx="150411">13</cx:pt>
          <cx:pt idx="150412">16</cx:pt>
          <cx:pt idx="150413">76</cx:pt>
          <cx:pt idx="150414">137</cx:pt>
          <cx:pt idx="150415">139</cx:pt>
          <cx:pt idx="150416">170</cx:pt>
          <cx:pt idx="150417">167</cx:pt>
          <cx:pt idx="150418">124</cx:pt>
          <cx:pt idx="150419">118</cx:pt>
          <cx:pt idx="150420">109</cx:pt>
          <cx:pt idx="150421">108</cx:pt>
          <cx:pt idx="150422">118</cx:pt>
          <cx:pt idx="150423">112</cx:pt>
          <cx:pt idx="150424">142</cx:pt>
          <cx:pt idx="150425">141</cx:pt>
          <cx:pt idx="150426">139</cx:pt>
          <cx:pt idx="150427">125</cx:pt>
          <cx:pt idx="150428">135</cx:pt>
          <cx:pt idx="150429">73</cx:pt>
          <cx:pt idx="150430">31</cx:pt>
          <cx:pt idx="150431">27</cx:pt>
          <cx:pt idx="150432">10</cx:pt>
          <cx:pt idx="150433">4</cx:pt>
          <cx:pt idx="150434">6</cx:pt>
          <cx:pt idx="150435">13</cx:pt>
          <cx:pt idx="150436">18</cx:pt>
          <cx:pt idx="150437">70</cx:pt>
          <cx:pt idx="150438">142</cx:pt>
          <cx:pt idx="150439">142</cx:pt>
          <cx:pt idx="150440">181</cx:pt>
          <cx:pt idx="150441">166</cx:pt>
          <cx:pt idx="150442">144</cx:pt>
          <cx:pt idx="150443">122</cx:pt>
          <cx:pt idx="150444">121</cx:pt>
          <cx:pt idx="150445">112</cx:pt>
          <cx:pt idx="150446">136</cx:pt>
          <cx:pt idx="150447">147</cx:pt>
          <cx:pt idx="150448">151</cx:pt>
          <cx:pt idx="150449">152</cx:pt>
          <cx:pt idx="150450">149</cx:pt>
          <cx:pt idx="150451">141</cx:pt>
          <cx:pt idx="150452">156</cx:pt>
          <cx:pt idx="150453">86</cx:pt>
          <cx:pt idx="150454">33</cx:pt>
          <cx:pt idx="150455">24</cx:pt>
          <cx:pt idx="150456">12</cx:pt>
          <cx:pt idx="150457">8</cx:pt>
          <cx:pt idx="150458">9</cx:pt>
          <cx:pt idx="150459">12</cx:pt>
          <cx:pt idx="150460">17</cx:pt>
          <cx:pt idx="150461">74</cx:pt>
          <cx:pt idx="150462">147</cx:pt>
          <cx:pt idx="150463">136</cx:pt>
          <cx:pt idx="150464">180</cx:pt>
          <cx:pt idx="150465">172</cx:pt>
          <cx:pt idx="150466">136</cx:pt>
          <cx:pt idx="150467">124</cx:pt>
          <cx:pt idx="150468">126</cx:pt>
          <cx:pt idx="150469">119</cx:pt>
          <cx:pt idx="150470">150</cx:pt>
          <cx:pt idx="150471">136</cx:pt>
          <cx:pt idx="150472">144</cx:pt>
          <cx:pt idx="150473">164</cx:pt>
          <cx:pt idx="150474">147</cx:pt>
          <cx:pt idx="150475">138</cx:pt>
          <cx:pt idx="150476">144</cx:pt>
          <cx:pt idx="150477">95</cx:pt>
          <cx:pt idx="150478">28</cx:pt>
          <cx:pt idx="150479">25</cx:pt>
          <cx:pt idx="150480">8</cx:pt>
          <cx:pt idx="150481">5</cx:pt>
          <cx:pt idx="150482">10</cx:pt>
          <cx:pt idx="150483">10</cx:pt>
          <cx:pt idx="150484">16</cx:pt>
          <cx:pt idx="150485">73</cx:pt>
          <cx:pt idx="150486">129</cx:pt>
          <cx:pt idx="150487">138</cx:pt>
          <cx:pt idx="150488">184</cx:pt>
          <cx:pt idx="150489">182</cx:pt>
          <cx:pt idx="150490">155</cx:pt>
          <cx:pt idx="150491">129</cx:pt>
          <cx:pt idx="150492">148</cx:pt>
          <cx:pt idx="150493">134</cx:pt>
          <cx:pt idx="150494">166</cx:pt>
          <cx:pt idx="150495">148</cx:pt>
          <cx:pt idx="150496">159</cx:pt>
          <cx:pt idx="150497">155</cx:pt>
          <cx:pt idx="150498">154</cx:pt>
          <cx:pt idx="150499">122</cx:pt>
          <cx:pt idx="150500">134</cx:pt>
          <cx:pt idx="150501">81</cx:pt>
          <cx:pt idx="150502">31</cx:pt>
          <cx:pt idx="150503">19</cx:pt>
          <cx:pt idx="150504">7</cx:pt>
          <cx:pt idx="150505">7</cx:pt>
          <cx:pt idx="150506">4</cx:pt>
          <cx:pt idx="150507">6</cx:pt>
          <cx:pt idx="150508">8</cx:pt>
          <cx:pt idx="150509">52</cx:pt>
          <cx:pt idx="150510">105</cx:pt>
          <cx:pt idx="150511">87</cx:pt>
          <cx:pt idx="150512">120</cx:pt>
          <cx:pt idx="150513">134</cx:pt>
          <cx:pt idx="150514">121</cx:pt>
          <cx:pt idx="150515">103</cx:pt>
          <cx:pt idx="150516">107</cx:pt>
          <cx:pt idx="150517">83</cx:pt>
          <cx:pt idx="150518">94</cx:pt>
          <cx:pt idx="150519">77</cx:pt>
          <cx:pt idx="150520">77</cx:pt>
          <cx:pt idx="150521">65</cx:pt>
          <cx:pt idx="150522">55</cx:pt>
          <cx:pt idx="150523">50</cx:pt>
          <cx:pt idx="150524">60</cx:pt>
          <cx:pt idx="150525">40</cx:pt>
          <cx:pt idx="150526">11</cx:pt>
          <cx:pt idx="150527">9</cx:pt>
          <cx:pt idx="150528">5</cx:pt>
          <cx:pt idx="150529">2</cx:pt>
          <cx:pt idx="150530">0</cx:pt>
          <cx:pt idx="150531">1</cx:pt>
          <cx:pt idx="150532">2</cx:pt>
          <cx:pt idx="150533">39</cx:pt>
          <cx:pt idx="150534">64</cx:pt>
          <cx:pt idx="150535">63</cx:pt>
          <cx:pt idx="150536">87</cx:pt>
          <cx:pt idx="150537">113</cx:pt>
          <cx:pt idx="150538">106</cx:pt>
          <cx:pt idx="150539">115</cx:pt>
          <cx:pt idx="150540">106</cx:pt>
          <cx:pt idx="150541">110</cx:pt>
          <cx:pt idx="150542">120</cx:pt>
          <cx:pt idx="150543">137</cx:pt>
          <cx:pt idx="150544">153</cx:pt>
          <cx:pt idx="150545">128</cx:pt>
          <cx:pt idx="150546">137</cx:pt>
          <cx:pt idx="150547">124</cx:pt>
          <cx:pt idx="150548">141</cx:pt>
          <cx:pt idx="150549">82</cx:pt>
          <cx:pt idx="150550">22</cx:pt>
          <cx:pt idx="150551">10</cx:pt>
          <cx:pt idx="150552">7</cx:pt>
          <cx:pt idx="150553">8</cx:pt>
          <cx:pt idx="150554">3</cx:pt>
          <cx:pt idx="150555">7</cx:pt>
          <cx:pt idx="150556">6</cx:pt>
          <cx:pt idx="150557">61</cx:pt>
          <cx:pt idx="150558">149</cx:pt>
          <cx:pt idx="150559">126</cx:pt>
          <cx:pt idx="150560">179</cx:pt>
          <cx:pt idx="150561">168</cx:pt>
          <cx:pt idx="150562">140</cx:pt>
          <cx:pt idx="150563">134</cx:pt>
          <cx:pt idx="150564">121</cx:pt>
          <cx:pt idx="150565">114</cx:pt>
          <cx:pt idx="150566">150</cx:pt>
          <cx:pt idx="150567">142</cx:pt>
          <cx:pt idx="150568">147</cx:pt>
          <cx:pt idx="150569">141</cx:pt>
          <cx:pt idx="150570">148</cx:pt>
          <cx:pt idx="150571">149</cx:pt>
          <cx:pt idx="150572">144</cx:pt>
          <cx:pt idx="150573">85</cx:pt>
          <cx:pt idx="150574">36</cx:pt>
          <cx:pt idx="150575">22</cx:pt>
          <cx:pt idx="150576">8</cx:pt>
          <cx:pt idx="150577">1</cx:pt>
          <cx:pt idx="150578">5</cx:pt>
          <cx:pt idx="150579">13</cx:pt>
          <cx:pt idx="150580">15</cx:pt>
          <cx:pt idx="150581">76</cx:pt>
          <cx:pt idx="150582">138</cx:pt>
          <cx:pt idx="150583">142</cx:pt>
          <cx:pt idx="150584">158</cx:pt>
          <cx:pt idx="150585">163</cx:pt>
          <cx:pt idx="150586">134</cx:pt>
          <cx:pt idx="150587">117</cx:pt>
          <cx:pt idx="150588">115</cx:pt>
          <cx:pt idx="150589">106</cx:pt>
          <cx:pt idx="150590">117</cx:pt>
          <cx:pt idx="150591">117</cx:pt>
          <cx:pt idx="150592">144</cx:pt>
          <cx:pt idx="150593">144</cx:pt>
          <cx:pt idx="150594">141</cx:pt>
          <cx:pt idx="150595">137</cx:pt>
          <cx:pt idx="150596">139</cx:pt>
          <cx:pt idx="150597">97</cx:pt>
          <cx:pt idx="150598">31</cx:pt>
          <cx:pt idx="150599">21</cx:pt>
          <cx:pt idx="150600">11</cx:pt>
          <cx:pt idx="150601">7</cx:pt>
          <cx:pt idx="150602">11</cx:pt>
          <cx:pt idx="150603">12</cx:pt>
          <cx:pt idx="150604">21</cx:pt>
          <cx:pt idx="150605">71</cx:pt>
          <cx:pt idx="150606">143</cx:pt>
          <cx:pt idx="150607">140</cx:pt>
          <cx:pt idx="150608">189</cx:pt>
          <cx:pt idx="150609">180</cx:pt>
          <cx:pt idx="150610">162</cx:pt>
          <cx:pt idx="150611">141</cx:pt>
          <cx:pt idx="150612">127</cx:pt>
          <cx:pt idx="150613">115</cx:pt>
          <cx:pt idx="150614">141</cx:pt>
          <cx:pt idx="150615">157</cx:pt>
          <cx:pt idx="150616">157</cx:pt>
          <cx:pt idx="150617">156</cx:pt>
          <cx:pt idx="150618">152</cx:pt>
          <cx:pt idx="150619">137</cx:pt>
          <cx:pt idx="150620">150</cx:pt>
          <cx:pt idx="150621">88</cx:pt>
          <cx:pt idx="150622">32</cx:pt>
          <cx:pt idx="150623">23</cx:pt>
          <cx:pt idx="150624">9</cx:pt>
          <cx:pt idx="150625">2</cx:pt>
          <cx:pt idx="150626">11</cx:pt>
          <cx:pt idx="150627">19</cx:pt>
          <cx:pt idx="150628">24</cx:pt>
          <cx:pt idx="150629">75</cx:pt>
          <cx:pt idx="150630">144</cx:pt>
          <cx:pt idx="150631">146</cx:pt>
          <cx:pt idx="150632">169</cx:pt>
          <cx:pt idx="150633">156</cx:pt>
          <cx:pt idx="150634">159</cx:pt>
          <cx:pt idx="150635">152</cx:pt>
          <cx:pt idx="150636">137</cx:pt>
          <cx:pt idx="150637">114</cx:pt>
          <cx:pt idx="150638">143</cx:pt>
          <cx:pt idx="150639">146</cx:pt>
          <cx:pt idx="150640">149</cx:pt>
          <cx:pt idx="150641">163</cx:pt>
          <cx:pt idx="150642">143</cx:pt>
          <cx:pt idx="150643">139</cx:pt>
          <cx:pt idx="150644">153</cx:pt>
          <cx:pt idx="150645">109</cx:pt>
          <cx:pt idx="150646">44</cx:pt>
          <cx:pt idx="150647">25</cx:pt>
          <cx:pt idx="150648">10</cx:pt>
          <cx:pt idx="150649">3</cx:pt>
          <cx:pt idx="150650">9</cx:pt>
          <cx:pt idx="150651">11</cx:pt>
          <cx:pt idx="150652">16</cx:pt>
          <cx:pt idx="150653">49</cx:pt>
          <cx:pt idx="150654">86</cx:pt>
          <cx:pt idx="150655">83</cx:pt>
          <cx:pt idx="150656">133</cx:pt>
          <cx:pt idx="150657">138</cx:pt>
          <cx:pt idx="150658">116</cx:pt>
          <cx:pt idx="150659">94</cx:pt>
          <cx:pt idx="150660">82</cx:pt>
          <cx:pt idx="150661">94</cx:pt>
          <cx:pt idx="150662">110</cx:pt>
          <cx:pt idx="150663">109</cx:pt>
          <cx:pt idx="150664">111</cx:pt>
          <cx:pt idx="150665">103</cx:pt>
          <cx:pt idx="150666">93</cx:pt>
          <cx:pt idx="150667">78</cx:pt>
          <cx:pt idx="150668">79</cx:pt>
          <cx:pt idx="150669">45</cx:pt>
          <cx:pt idx="150670">26</cx:pt>
          <cx:pt idx="150671">18</cx:pt>
          <cx:pt idx="150672">5</cx:pt>
          <cx:pt idx="150673">6</cx:pt>
          <cx:pt idx="150674">6</cx:pt>
          <cx:pt idx="150675">3</cx:pt>
          <cx:pt idx="150676">10</cx:pt>
          <cx:pt idx="150677">55</cx:pt>
          <cx:pt idx="150678">113</cx:pt>
          <cx:pt idx="150679">88</cx:pt>
          <cx:pt idx="150680">128</cx:pt>
          <cx:pt idx="150681">143</cx:pt>
          <cx:pt idx="150682">126</cx:pt>
          <cx:pt idx="150683">109</cx:pt>
          <cx:pt idx="150684">111</cx:pt>
          <cx:pt idx="150685">82</cx:pt>
          <cx:pt idx="150686">100</cx:pt>
          <cx:pt idx="150687">77</cx:pt>
          <cx:pt idx="150688">93</cx:pt>
          <cx:pt idx="150689">78</cx:pt>
          <cx:pt idx="150690">55</cx:pt>
          <cx:pt idx="150691">61</cx:pt>
          <cx:pt idx="150692">62</cx:pt>
          <cx:pt idx="150693">37</cx:pt>
          <cx:pt idx="150694">19</cx:pt>
          <cx:pt idx="150695">14</cx:pt>
          <cx:pt idx="150696">7</cx:pt>
          <cx:pt idx="150697">3</cx:pt>
          <cx:pt idx="150698">2</cx:pt>
          <cx:pt idx="150699">3</cx:pt>
          <cx:pt idx="150700">3</cx:pt>
          <cx:pt idx="150701">30</cx:pt>
          <cx:pt idx="150702">67</cx:pt>
          <cx:pt idx="150703">64</cx:pt>
          <cx:pt idx="150704">86</cx:pt>
          <cx:pt idx="150705">118</cx:pt>
          <cx:pt idx="150706">104</cx:pt>
          <cx:pt idx="150707">113</cx:pt>
          <cx:pt idx="150708">112</cx:pt>
          <cx:pt idx="150709">113</cx:pt>
          <cx:pt idx="150710">116</cx:pt>
          <cx:pt idx="150711">137</cx:pt>
          <cx:pt idx="150712">156</cx:pt>
          <cx:pt idx="150713">137</cx:pt>
          <cx:pt idx="150714">138</cx:pt>
          <cx:pt idx="150715">116</cx:pt>
          <cx:pt idx="150716">143</cx:pt>
          <cx:pt idx="150717">91</cx:pt>
          <cx:pt idx="150718">25</cx:pt>
          <cx:pt idx="150719">9</cx:pt>
          <cx:pt idx="150720">9</cx:pt>
          <cx:pt idx="150721">6</cx:pt>
          <cx:pt idx="150722">4</cx:pt>
          <cx:pt idx="150723">8</cx:pt>
          <cx:pt idx="150724">5</cx:pt>
          <cx:pt idx="150725">48</cx:pt>
          <cx:pt idx="150726">89</cx:pt>
          <cx:pt idx="150727">84</cx:pt>
          <cx:pt idx="150728">133</cx:pt>
          <cx:pt idx="150729">131</cx:pt>
          <cx:pt idx="150730">104</cx:pt>
          <cx:pt idx="150731">90</cx:pt>
          <cx:pt idx="150732">91</cx:pt>
          <cx:pt idx="150733">98</cx:pt>
          <cx:pt idx="150734">105</cx:pt>
          <cx:pt idx="150735">102</cx:pt>
          <cx:pt idx="150736">100</cx:pt>
          <cx:pt idx="150737">109</cx:pt>
          <cx:pt idx="150738">92</cx:pt>
          <cx:pt idx="150739">88</cx:pt>
          <cx:pt idx="150740">90</cx:pt>
          <cx:pt idx="150741">51</cx:pt>
          <cx:pt idx="150742">19</cx:pt>
          <cx:pt idx="150743">12</cx:pt>
          <cx:pt idx="150744">8</cx:pt>
          <cx:pt idx="150745">3</cx:pt>
          <cx:pt idx="150746">4</cx:pt>
          <cx:pt idx="150747">15</cx:pt>
          <cx:pt idx="150748">15</cx:pt>
          <cx:pt idx="150749">48</cx:pt>
          <cx:pt idx="150750">86</cx:pt>
          <cx:pt idx="150751">93</cx:pt>
          <cx:pt idx="150752">131</cx:pt>
          <cx:pt idx="150753">130</cx:pt>
          <cx:pt idx="150754">94</cx:pt>
          <cx:pt idx="150755">101</cx:pt>
          <cx:pt idx="150756">85</cx:pt>
          <cx:pt idx="150757">93</cx:pt>
          <cx:pt idx="150758">107</cx:pt>
          <cx:pt idx="150759">114</cx:pt>
          <cx:pt idx="150760">97</cx:pt>
          <cx:pt idx="150761">111</cx:pt>
          <cx:pt idx="150762">94</cx:pt>
          <cx:pt idx="150763">80</cx:pt>
          <cx:pt idx="150764">95</cx:pt>
          <cx:pt idx="150765">58</cx:pt>
          <cx:pt idx="150766">26</cx:pt>
          <cx:pt idx="150767">33</cx:pt>
          <cx:pt idx="150768">15</cx:pt>
          <cx:pt idx="150769">5</cx:pt>
          <cx:pt idx="150770">9</cx:pt>
          <cx:pt idx="150771">14</cx:pt>
          <cx:pt idx="150772">19</cx:pt>
          <cx:pt idx="150773">69</cx:pt>
          <cx:pt idx="150774">131</cx:pt>
          <cx:pt idx="150775">159</cx:pt>
          <cx:pt idx="150776">181</cx:pt>
          <cx:pt idx="150777">184</cx:pt>
          <cx:pt idx="150778">142</cx:pt>
          <cx:pt idx="150779">144</cx:pt>
          <cx:pt idx="150780">135</cx:pt>
          <cx:pt idx="150781">125</cx:pt>
          <cx:pt idx="150782">151</cx:pt>
          <cx:pt idx="150783">166</cx:pt>
          <cx:pt idx="150784">175</cx:pt>
          <cx:pt idx="150785">172</cx:pt>
          <cx:pt idx="150786">159</cx:pt>
          <cx:pt idx="150787">144</cx:pt>
          <cx:pt idx="150788">146</cx:pt>
          <cx:pt idx="150789">97</cx:pt>
          <cx:pt idx="150790">36</cx:pt>
          <cx:pt idx="150791">28</cx:pt>
          <cx:pt idx="150792">9</cx:pt>
          <cx:pt idx="150793">4</cx:pt>
          <cx:pt idx="150794">6</cx:pt>
          <cx:pt idx="150795">15</cx:pt>
          <cx:pt idx="150796">19</cx:pt>
          <cx:pt idx="150797">82</cx:pt>
          <cx:pt idx="150798">141</cx:pt>
          <cx:pt idx="150799">154</cx:pt>
          <cx:pt idx="150800">180</cx:pt>
          <cx:pt idx="150801">177</cx:pt>
          <cx:pt idx="150802">151</cx:pt>
          <cx:pt idx="150803">152</cx:pt>
          <cx:pt idx="150804">154</cx:pt>
          <cx:pt idx="150805">153</cx:pt>
          <cx:pt idx="150806">161</cx:pt>
          <cx:pt idx="150807">162</cx:pt>
          <cx:pt idx="150808">166</cx:pt>
          <cx:pt idx="150809">177</cx:pt>
          <cx:pt idx="150810">164</cx:pt>
          <cx:pt idx="150811">140</cx:pt>
          <cx:pt idx="150812">147</cx:pt>
          <cx:pt idx="150813">91</cx:pt>
          <cx:pt idx="150814">31</cx:pt>
          <cx:pt idx="150815">20</cx:pt>
          <cx:pt idx="150816">10</cx:pt>
          <cx:pt idx="150817">3</cx:pt>
          <cx:pt idx="150818">7</cx:pt>
          <cx:pt idx="150819">10</cx:pt>
          <cx:pt idx="150820">17</cx:pt>
          <cx:pt idx="150821">84</cx:pt>
          <cx:pt idx="150822">135</cx:pt>
          <cx:pt idx="150823">145</cx:pt>
          <cx:pt idx="150824">175</cx:pt>
          <cx:pt idx="150825">165</cx:pt>
          <cx:pt idx="150826">154</cx:pt>
          <cx:pt idx="150827">133</cx:pt>
          <cx:pt idx="150828">129</cx:pt>
          <cx:pt idx="150829">125</cx:pt>
          <cx:pt idx="150830">153</cx:pt>
          <cx:pt idx="150831">158</cx:pt>
          <cx:pt idx="150832">168</cx:pt>
          <cx:pt idx="150833">160</cx:pt>
          <cx:pt idx="150834">143</cx:pt>
          <cx:pt idx="150835">137</cx:pt>
          <cx:pt idx="150836">148</cx:pt>
          <cx:pt idx="150837">105</cx:pt>
          <cx:pt idx="150838">34</cx:pt>
          <cx:pt idx="150839">26</cx:pt>
          <cx:pt idx="150840">4</cx:pt>
          <cx:pt idx="150841">5</cx:pt>
          <cx:pt idx="150842">4</cx:pt>
          <cx:pt idx="150843">4</cx:pt>
          <cx:pt idx="150844">6</cx:pt>
          <cx:pt idx="150845">57</cx:pt>
          <cx:pt idx="150846">103</cx:pt>
          <cx:pt idx="150847">86</cx:pt>
          <cx:pt idx="150848">111</cx:pt>
          <cx:pt idx="150849">129</cx:pt>
          <cx:pt idx="150850">111</cx:pt>
          <cx:pt idx="150851">100</cx:pt>
          <cx:pt idx="150852">99</cx:pt>
          <cx:pt idx="150853">81</cx:pt>
          <cx:pt idx="150854">87</cx:pt>
          <cx:pt idx="150855">75</cx:pt>
          <cx:pt idx="150856">84</cx:pt>
          <cx:pt idx="150857">78</cx:pt>
          <cx:pt idx="150858">59</cx:pt>
          <cx:pt idx="150859">51</cx:pt>
          <cx:pt idx="150860">51</cx:pt>
          <cx:pt idx="150861">45</cx:pt>
          <cx:pt idx="150862">15</cx:pt>
          <cx:pt idx="150863">6</cx:pt>
          <cx:pt idx="150864">5</cx:pt>
          <cx:pt idx="150865">3</cx:pt>
          <cx:pt idx="150866">1</cx:pt>
          <cx:pt idx="150867">3</cx:pt>
          <cx:pt idx="150868">4</cx:pt>
          <cx:pt idx="150869">39</cx:pt>
          <cx:pt idx="150870">62</cx:pt>
          <cx:pt idx="150871">64</cx:pt>
          <cx:pt idx="150872">86</cx:pt>
          <cx:pt idx="150873">91</cx:pt>
          <cx:pt idx="150874">91</cx:pt>
          <cx:pt idx="150875">91</cx:pt>
          <cx:pt idx="150876">108</cx:pt>
          <cx:pt idx="150877">111</cx:pt>
          <cx:pt idx="150878">117</cx:pt>
          <cx:pt idx="150879">128</cx:pt>
          <cx:pt idx="150880">141</cx:pt>
          <cx:pt idx="150881">139</cx:pt>
          <cx:pt idx="150882">123</cx:pt>
          <cx:pt idx="150883">116</cx:pt>
          <cx:pt idx="150884">134</cx:pt>
          <cx:pt idx="150885">113</cx:pt>
          <cx:pt idx="150886">30</cx:pt>
          <cx:pt idx="150887">11</cx:pt>
          <cx:pt idx="150888">10</cx:pt>
          <cx:pt idx="150889">8</cx:pt>
          <cx:pt idx="150890">5</cx:pt>
          <cx:pt idx="150891">7</cx:pt>
          <cx:pt idx="150892">5</cx:pt>
          <cx:pt idx="150893">61</cx:pt>
          <cx:pt idx="150894">147</cx:pt>
          <cx:pt idx="150895">136</cx:pt>
          <cx:pt idx="150896">189</cx:pt>
          <cx:pt idx="150897">181</cx:pt>
          <cx:pt idx="150898">156</cx:pt>
          <cx:pt idx="150899">130</cx:pt>
          <cx:pt idx="150900">128</cx:pt>
          <cx:pt idx="150901">121</cx:pt>
          <cx:pt idx="150902">143</cx:pt>
          <cx:pt idx="150903">152</cx:pt>
          <cx:pt idx="150904">152</cx:pt>
          <cx:pt idx="150905">152</cx:pt>
          <cx:pt idx="150906">147</cx:pt>
          <cx:pt idx="150907">144</cx:pt>
          <cx:pt idx="150908">151</cx:pt>
          <cx:pt idx="150909">93</cx:pt>
          <cx:pt idx="150910">36</cx:pt>
          <cx:pt idx="150911">33</cx:pt>
          <cx:pt idx="150912">9</cx:pt>
          <cx:pt idx="150913">6</cx:pt>
          <cx:pt idx="150914">7</cx:pt>
          <cx:pt idx="150915">13</cx:pt>
          <cx:pt idx="150916">17</cx:pt>
          <cx:pt idx="150917">76</cx:pt>
          <cx:pt idx="150918">150</cx:pt>
          <cx:pt idx="150919">146</cx:pt>
          <cx:pt idx="150920">177</cx:pt>
          <cx:pt idx="150921">177</cx:pt>
          <cx:pt idx="150922">149</cx:pt>
          <cx:pt idx="150923">134</cx:pt>
          <cx:pt idx="150924">139</cx:pt>
          <cx:pt idx="150925">126</cx:pt>
          <cx:pt idx="150926">158</cx:pt>
          <cx:pt idx="150927">160</cx:pt>
          <cx:pt idx="150928">157</cx:pt>
          <cx:pt idx="150929">151</cx:pt>
          <cx:pt idx="150930">141</cx:pt>
          <cx:pt idx="150931">129</cx:pt>
          <cx:pt idx="150932">149</cx:pt>
          <cx:pt idx="150933">85</cx:pt>
          <cx:pt idx="150934">26</cx:pt>
          <cx:pt idx="150935">27</cx:pt>
          <cx:pt idx="150936">7</cx:pt>
          <cx:pt idx="150937">2</cx:pt>
          <cx:pt idx="150938">8</cx:pt>
          <cx:pt idx="150939">9</cx:pt>
          <cx:pt idx="150940">16</cx:pt>
          <cx:pt idx="150941">68</cx:pt>
          <cx:pt idx="150942">136</cx:pt>
          <cx:pt idx="150943">132</cx:pt>
          <cx:pt idx="150944">188</cx:pt>
          <cx:pt idx="150945">183</cx:pt>
          <cx:pt idx="150946">152</cx:pt>
          <cx:pt idx="150947">136</cx:pt>
          <cx:pt idx="150948">124</cx:pt>
          <cx:pt idx="150949">121</cx:pt>
          <cx:pt idx="150950">160</cx:pt>
          <cx:pt idx="150951">153</cx:pt>
          <cx:pt idx="150952">164</cx:pt>
          <cx:pt idx="150953">160</cx:pt>
          <cx:pt idx="150954">156</cx:pt>
          <cx:pt idx="150955">137</cx:pt>
          <cx:pt idx="150956">152</cx:pt>
          <cx:pt idx="150957">82</cx:pt>
          <cx:pt idx="150958">24</cx:pt>
          <cx:pt idx="150959">16</cx:pt>
          <cx:pt idx="150960">11</cx:pt>
          <cx:pt idx="150961">4</cx:pt>
          <cx:pt idx="150962">4</cx:pt>
          <cx:pt idx="150963">11</cx:pt>
          <cx:pt idx="150964">22</cx:pt>
          <cx:pt idx="150965">88</cx:pt>
          <cx:pt idx="150966">152</cx:pt>
          <cx:pt idx="150967">157</cx:pt>
          <cx:pt idx="150968">194</cx:pt>
          <cx:pt idx="150969">189</cx:pt>
          <cx:pt idx="150970">162</cx:pt>
          <cx:pt idx="150971">141</cx:pt>
          <cx:pt idx="150972">147</cx:pt>
          <cx:pt idx="150973">137</cx:pt>
          <cx:pt idx="150974">169</cx:pt>
          <cx:pt idx="150975">166</cx:pt>
          <cx:pt idx="150976">185</cx:pt>
          <cx:pt idx="150977">179</cx:pt>
          <cx:pt idx="150978">167</cx:pt>
          <cx:pt idx="150979">142</cx:pt>
          <cx:pt idx="150980">156</cx:pt>
          <cx:pt idx="150981">92</cx:pt>
          <cx:pt idx="150982">25</cx:pt>
          <cx:pt idx="150983">18</cx:pt>
          <cx:pt idx="150984">8</cx:pt>
          <cx:pt idx="150985">5</cx:pt>
          <cx:pt idx="150986">8</cx:pt>
          <cx:pt idx="150987">15</cx:pt>
          <cx:pt idx="150988">22</cx:pt>
          <cx:pt idx="150989">82</cx:pt>
          <cx:pt idx="150990">145</cx:pt>
          <cx:pt idx="150991">153</cx:pt>
          <cx:pt idx="150992">187</cx:pt>
          <cx:pt idx="150993">177</cx:pt>
          <cx:pt idx="150994">162</cx:pt>
          <cx:pt idx="150995">144</cx:pt>
          <cx:pt idx="150996">138</cx:pt>
          <cx:pt idx="150997">138</cx:pt>
          <cx:pt idx="150998">175</cx:pt>
          <cx:pt idx="150999">176</cx:pt>
          <cx:pt idx="151000">170</cx:pt>
          <cx:pt idx="151001">160</cx:pt>
          <cx:pt idx="151002">156</cx:pt>
          <cx:pt idx="151003">136</cx:pt>
          <cx:pt idx="151004">128</cx:pt>
          <cx:pt idx="151005">101</cx:pt>
          <cx:pt idx="151006">29</cx:pt>
          <cx:pt idx="151007">21</cx:pt>
          <cx:pt idx="151008">7</cx:pt>
          <cx:pt idx="151009">7</cx:pt>
          <cx:pt idx="151010">3</cx:pt>
          <cx:pt idx="151011">3</cx:pt>
          <cx:pt idx="151012">6</cx:pt>
          <cx:pt idx="151013">56</cx:pt>
          <cx:pt idx="151014">111</cx:pt>
          <cx:pt idx="151015">89</cx:pt>
          <cx:pt idx="151016">122</cx:pt>
          <cx:pt idx="151017">129</cx:pt>
          <cx:pt idx="151018">120</cx:pt>
          <cx:pt idx="151019">103</cx:pt>
          <cx:pt idx="151020">108</cx:pt>
          <cx:pt idx="151021">98</cx:pt>
          <cx:pt idx="151022">81</cx:pt>
          <cx:pt idx="151023">66</cx:pt>
          <cx:pt idx="151024">83</cx:pt>
          <cx:pt idx="151025">79</cx:pt>
          <cx:pt idx="151026">63</cx:pt>
          <cx:pt idx="151027">52</cx:pt>
          <cx:pt idx="151028">60</cx:pt>
          <cx:pt idx="151029">40</cx:pt>
          <cx:pt idx="151030">13</cx:pt>
          <cx:pt idx="151031">12</cx:pt>
          <cx:pt idx="151032">8</cx:pt>
          <cx:pt idx="151033">4</cx:pt>
          <cx:pt idx="151034">3</cx:pt>
          <cx:pt idx="151035">5</cx:pt>
          <cx:pt idx="151036">40</cx:pt>
          <cx:pt idx="151037">89</cx:pt>
          <cx:pt idx="151038">72</cx:pt>
          <cx:pt idx="151039">95</cx:pt>
          <cx:pt idx="151040">107</cx:pt>
          <cx:pt idx="151041">111</cx:pt>
          <cx:pt idx="151042">118</cx:pt>
          <cx:pt idx="151043">142</cx:pt>
          <cx:pt idx="151044">113</cx:pt>
          <cx:pt idx="151045">128</cx:pt>
          <cx:pt idx="151046">120</cx:pt>
          <cx:pt idx="151047">143</cx:pt>
          <cx:pt idx="151048">155</cx:pt>
          <cx:pt idx="151049">123</cx:pt>
          <cx:pt idx="151050">129</cx:pt>
          <cx:pt idx="151051">142</cx:pt>
          <cx:pt idx="151052">120</cx:pt>
          <cx:pt idx="151053">38</cx:pt>
          <cx:pt idx="151054">13</cx:pt>
          <cx:pt idx="151055">8</cx:pt>
          <cx:pt idx="151056">7</cx:pt>
          <cx:pt idx="151057">6</cx:pt>
          <cx:pt idx="151058">5</cx:pt>
          <cx:pt idx="151059">4</cx:pt>
          <cx:pt idx="151060">65</cx:pt>
          <cx:pt idx="151061">150</cx:pt>
          <cx:pt idx="151062">135</cx:pt>
          <cx:pt idx="151063">186</cx:pt>
          <cx:pt idx="151064">187</cx:pt>
          <cx:pt idx="151065">164</cx:pt>
          <cx:pt idx="151066">150</cx:pt>
          <cx:pt idx="151067">160</cx:pt>
          <cx:pt idx="151068">151</cx:pt>
          <cx:pt idx="151069">141</cx:pt>
          <cx:pt idx="151070">143</cx:pt>
          <cx:pt idx="151071">157</cx:pt>
          <cx:pt idx="151072">157</cx:pt>
          <cx:pt idx="151073">135</cx:pt>
          <cx:pt idx="151074">128</cx:pt>
          <cx:pt idx="151075">142</cx:pt>
          <cx:pt idx="151076">111</cx:pt>
          <cx:pt idx="151077">37</cx:pt>
          <cx:pt idx="151078">15</cx:pt>
          <cx:pt idx="151079">6</cx:pt>
          <cx:pt idx="151080">6</cx:pt>
          <cx:pt idx="151081">9</cx:pt>
          <cx:pt idx="151082">14</cx:pt>
          <cx:pt idx="151083">15</cx:pt>
          <cx:pt idx="151084">76</cx:pt>
          <cx:pt idx="151085">148</cx:pt>
          <cx:pt idx="151086">151</cx:pt>
          <cx:pt idx="151087">191</cx:pt>
          <cx:pt idx="151088">177</cx:pt>
          <cx:pt idx="151089">173</cx:pt>
          <cx:pt idx="151090">151</cx:pt>
          <cx:pt idx="151091">150</cx:pt>
          <cx:pt idx="151092">126</cx:pt>
          <cx:pt idx="151093">169</cx:pt>
          <cx:pt idx="151094">170</cx:pt>
          <cx:pt idx="151095">173</cx:pt>
          <cx:pt idx="151096">164</cx:pt>
          <cx:pt idx="151097">141</cx:pt>
          <cx:pt idx="151098">132</cx:pt>
          <cx:pt idx="151099">134</cx:pt>
          <cx:pt idx="151100">94</cx:pt>
          <cx:pt idx="151101">29</cx:pt>
          <cx:pt idx="151102">24</cx:pt>
          <cx:pt idx="151103">9</cx:pt>
          <cx:pt idx="151104">8</cx:pt>
          <cx:pt idx="151105">10</cx:pt>
          <cx:pt idx="151106">13</cx:pt>
          <cx:pt idx="151107">15</cx:pt>
          <cx:pt idx="151108">91</cx:pt>
          <cx:pt idx="151109">152</cx:pt>
          <cx:pt idx="151110">146</cx:pt>
          <cx:pt idx="151111">195</cx:pt>
          <cx:pt idx="151112">191</cx:pt>
          <cx:pt idx="151113">161</cx:pt>
          <cx:pt idx="151114">133</cx:pt>
          <cx:pt idx="151115">162</cx:pt>
          <cx:pt idx="151116">159</cx:pt>
          <cx:pt idx="151117">153</cx:pt>
          <cx:pt idx="151118">164</cx:pt>
          <cx:pt idx="151119">170</cx:pt>
          <cx:pt idx="151120">164</cx:pt>
          <cx:pt idx="151121">151</cx:pt>
          <cx:pt idx="151122">148</cx:pt>
          <cx:pt idx="151123">151</cx:pt>
          <cx:pt idx="151124">122</cx:pt>
          <cx:pt idx="151125">42</cx:pt>
          <cx:pt idx="151126">19</cx:pt>
          <cx:pt idx="151127">18</cx:pt>
          <cx:pt idx="151128">7</cx:pt>
          <cx:pt idx="151129">10</cx:pt>
          <cx:pt idx="151130">13</cx:pt>
          <cx:pt idx="151131">14</cx:pt>
          <cx:pt idx="151132">77</cx:pt>
          <cx:pt idx="151133">160</cx:pt>
          <cx:pt idx="151134">164</cx:pt>
          <cx:pt idx="151135">176</cx:pt>
          <cx:pt idx="151136">158</cx:pt>
          <cx:pt idx="151137">158</cx:pt>
          <cx:pt idx="151138">165</cx:pt>
          <cx:pt idx="151139">166</cx:pt>
          <cx:pt idx="151140">158</cx:pt>
          <cx:pt idx="151141">165</cx:pt>
          <cx:pt idx="151142">174</cx:pt>
          <cx:pt idx="151143">178</cx:pt>
          <cx:pt idx="151144">171</cx:pt>
          <cx:pt idx="151145">152</cx:pt>
          <cx:pt idx="151146">140</cx:pt>
          <cx:pt idx="151147">144</cx:pt>
          <cx:pt idx="151148">128</cx:pt>
          <cx:pt idx="151149">48</cx:pt>
          <cx:pt idx="151150">18</cx:pt>
          <cx:pt idx="151151">11</cx:pt>
          <cx:pt idx="151152">7</cx:pt>
          <cx:pt idx="151153">6</cx:pt>
          <cx:pt idx="151154">12</cx:pt>
          <cx:pt idx="151155">17</cx:pt>
          <cx:pt idx="151156">76</cx:pt>
          <cx:pt idx="151157">150</cx:pt>
          <cx:pt idx="151158">146</cx:pt>
          <cx:pt idx="151159">184</cx:pt>
          <cx:pt idx="151160">173</cx:pt>
          <cx:pt idx="151161">165</cx:pt>
          <cx:pt idx="151162">150</cx:pt>
          <cx:pt idx="151163">154</cx:pt>
          <cx:pt idx="151164">136</cx:pt>
          <cx:pt idx="151165">150</cx:pt>
          <cx:pt idx="151166">170</cx:pt>
          <cx:pt idx="151167">170</cx:pt>
          <cx:pt idx="151168">181</cx:pt>
          <cx:pt idx="151169">155</cx:pt>
          <cx:pt idx="151170">133</cx:pt>
          <cx:pt idx="151171">134</cx:pt>
          <cx:pt idx="151172">110</cx:pt>
          <cx:pt idx="151173">40</cx:pt>
          <cx:pt idx="151174">23</cx:pt>
          <cx:pt idx="151175">12</cx:pt>
          <cx:pt idx="151176">8</cx:pt>
          <cx:pt idx="151177">4</cx:pt>
          <cx:pt idx="151178">3</cx:pt>
          <cx:pt idx="151179">6</cx:pt>
          <cx:pt idx="151180">67</cx:pt>
          <cx:pt idx="151181">114</cx:pt>
          <cx:pt idx="151182">97</cx:pt>
          <cx:pt idx="151183">125</cx:pt>
          <cx:pt idx="151184">146</cx:pt>
          <cx:pt idx="151185">131</cx:pt>
          <cx:pt idx="151186">97</cx:pt>
          <cx:pt idx="151187">130</cx:pt>
          <cx:pt idx="151188">99</cx:pt>
          <cx:pt idx="151189">101</cx:pt>
          <cx:pt idx="151190">99</cx:pt>
          <cx:pt idx="151191">100</cx:pt>
          <cx:pt idx="151192">95</cx:pt>
          <cx:pt idx="151193">89</cx:pt>
          <cx:pt idx="151194">59</cx:pt>
          <cx:pt idx="151195">74</cx:pt>
          <cx:pt idx="151196">66</cx:pt>
          <cx:pt idx="151197">16</cx:pt>
          <cx:pt idx="151198">11</cx:pt>
          <cx:pt idx="151199">7</cx:pt>
          <cx:pt idx="151200">3</cx:pt>
          <cx:pt idx="151201">3</cx:pt>
          <cx:pt idx="151202">3</cx:pt>
          <cx:pt idx="151203">3</cx:pt>
          <cx:pt idx="151204">45</cx:pt>
          <cx:pt idx="151205">82</cx:pt>
          <cx:pt idx="151206">71</cx:pt>
          <cx:pt idx="151207">108</cx:pt>
          <cx:pt idx="151208">110</cx:pt>
          <cx:pt idx="151209">125</cx:pt>
          <cx:pt idx="151210">112</cx:pt>
          <cx:pt idx="151211">144</cx:pt>
          <cx:pt idx="151212">127</cx:pt>
          <cx:pt idx="151213">123</cx:pt>
          <cx:pt idx="151214">128</cx:pt>
          <cx:pt idx="151215">150</cx:pt>
          <cx:pt idx="151216">147</cx:pt>
          <cx:pt idx="151217">125</cx:pt>
          <cx:pt idx="151218">120</cx:pt>
          <cx:pt idx="151219">132</cx:pt>
          <cx:pt idx="151220">123</cx:pt>
          <cx:pt idx="151221">41</cx:pt>
          <cx:pt idx="151222">12</cx:pt>
          <cx:pt idx="151223">13</cx:pt>
          <cx:pt idx="151224">6</cx:pt>
          <cx:pt idx="151225">5</cx:pt>
          <cx:pt idx="151226">7</cx:pt>
          <cx:pt idx="151227">6</cx:pt>
          <cx:pt idx="151228">64</cx:pt>
          <cx:pt idx="151229">154</cx:pt>
          <cx:pt idx="151230">176</cx:pt>
          <cx:pt idx="151231">186</cx:pt>
          <cx:pt idx="151232">178</cx:pt>
          <cx:pt idx="151233">158</cx:pt>
          <cx:pt idx="151234">175</cx:pt>
          <cx:pt idx="151235">155</cx:pt>
          <cx:pt idx="151236">127</cx:pt>
          <cx:pt idx="151237">138</cx:pt>
          <cx:pt idx="151238">151</cx:pt>
          <cx:pt idx="151239">155</cx:pt>
          <cx:pt idx="151240">157</cx:pt>
          <cx:pt idx="151241">134</cx:pt>
          <cx:pt idx="151242">139</cx:pt>
          <cx:pt idx="151243">143</cx:pt>
          <cx:pt idx="151244">118</cx:pt>
          <cx:pt idx="151245">35</cx:pt>
          <cx:pt idx="151246">14</cx:pt>
          <cx:pt idx="151247">11</cx:pt>
          <cx:pt idx="151248">2</cx:pt>
          <cx:pt idx="151249">7</cx:pt>
          <cx:pt idx="151250">14</cx:pt>
          <cx:pt idx="151251">16</cx:pt>
          <cx:pt idx="151252">80</cx:pt>
          <cx:pt idx="151253">150</cx:pt>
          <cx:pt idx="151254">155</cx:pt>
          <cx:pt idx="151255">188</cx:pt>
          <cx:pt idx="151256">177</cx:pt>
          <cx:pt idx="151257">169</cx:pt>
          <cx:pt idx="151258">140</cx:pt>
          <cx:pt idx="151259">136</cx:pt>
          <cx:pt idx="151260">138</cx:pt>
          <cx:pt idx="151261">151</cx:pt>
          <cx:pt idx="151262">157</cx:pt>
          <cx:pt idx="151263">157</cx:pt>
          <cx:pt idx="151264">151</cx:pt>
          <cx:pt idx="151265">127</cx:pt>
          <cx:pt idx="151266">126</cx:pt>
          <cx:pt idx="151267">135</cx:pt>
          <cx:pt idx="151268">115</cx:pt>
          <cx:pt idx="151269">38</cx:pt>
          <cx:pt idx="151270">22</cx:pt>
          <cx:pt idx="151271">13</cx:pt>
          <cx:pt idx="151272">6</cx:pt>
          <cx:pt idx="151273">13</cx:pt>
          <cx:pt idx="151274">14</cx:pt>
          <cx:pt idx="151275">18</cx:pt>
          <cx:pt idx="151276">78</cx:pt>
          <cx:pt idx="151277">154</cx:pt>
          <cx:pt idx="151278">161</cx:pt>
          <cx:pt idx="151279">185</cx:pt>
          <cx:pt idx="151280">179</cx:pt>
          <cx:pt idx="151281">163</cx:pt>
          <cx:pt idx="151282">156</cx:pt>
          <cx:pt idx="151283">147</cx:pt>
          <cx:pt idx="151284">132</cx:pt>
          <cx:pt idx="151285">154</cx:pt>
          <cx:pt idx="151286">159</cx:pt>
          <cx:pt idx="151287">166</cx:pt>
          <cx:pt idx="151288">168</cx:pt>
          <cx:pt idx="151289">153</cx:pt>
          <cx:pt idx="151290">144</cx:pt>
          <cx:pt idx="151291">140</cx:pt>
          <cx:pt idx="151292">117</cx:pt>
          <cx:pt idx="151293">30</cx:pt>
          <cx:pt idx="151294">16</cx:pt>
          <cx:pt idx="151295">18</cx:pt>
          <cx:pt idx="151296">9</cx:pt>
          <cx:pt idx="151297">9</cx:pt>
          <cx:pt idx="151298">16</cx:pt>
          <cx:pt idx="151299">16</cx:pt>
          <cx:pt idx="151300">80</cx:pt>
          <cx:pt idx="151301">161</cx:pt>
          <cx:pt idx="151302">162</cx:pt>
          <cx:pt idx="151303">183</cx:pt>
          <cx:pt idx="151304">184</cx:pt>
          <cx:pt idx="151305">172</cx:pt>
          <cx:pt idx="151306">176</cx:pt>
          <cx:pt idx="151307">153</cx:pt>
          <cx:pt idx="151308">132</cx:pt>
          <cx:pt idx="151309">134</cx:pt>
          <cx:pt idx="151310">165</cx:pt>
          <cx:pt idx="151311">175</cx:pt>
          <cx:pt idx="151312">188</cx:pt>
          <cx:pt idx="151313">157</cx:pt>
          <cx:pt idx="151314">131</cx:pt>
          <cx:pt idx="151315">158</cx:pt>
          <cx:pt idx="151316">138</cx:pt>
          <cx:pt idx="151317">58</cx:pt>
          <cx:pt idx="151318">24</cx:pt>
          <cx:pt idx="151319">12</cx:pt>
          <cx:pt idx="151320">6</cx:pt>
          <cx:pt idx="151321">12</cx:pt>
          <cx:pt idx="151322">17</cx:pt>
          <cx:pt idx="151323">19</cx:pt>
          <cx:pt idx="151324">74</cx:pt>
          <cx:pt idx="151325">147</cx:pt>
          <cx:pt idx="151326">143</cx:pt>
          <cx:pt idx="151327">168</cx:pt>
          <cx:pt idx="151328">177</cx:pt>
          <cx:pt idx="151329">149</cx:pt>
          <cx:pt idx="151330">159</cx:pt>
          <cx:pt idx="151331">151</cx:pt>
          <cx:pt idx="151332">139</cx:pt>
          <cx:pt idx="151333">137</cx:pt>
          <cx:pt idx="151334">157</cx:pt>
          <cx:pt idx="151335">173</cx:pt>
          <cx:pt idx="151336">164</cx:pt>
          <cx:pt idx="151337">146</cx:pt>
          <cx:pt idx="151338">127</cx:pt>
          <cx:pt idx="151339">151</cx:pt>
          <cx:pt idx="151340">122</cx:pt>
          <cx:pt idx="151341">55</cx:pt>
          <cx:pt idx="151342">24</cx:pt>
          <cx:pt idx="151343">11</cx:pt>
          <cx:pt idx="151344">7</cx:pt>
          <cx:pt idx="151345">4</cx:pt>
          <cx:pt idx="151346">10</cx:pt>
          <cx:pt idx="151347">9</cx:pt>
          <cx:pt idx="151348">67</cx:pt>
          <cx:pt idx="151349">113</cx:pt>
          <cx:pt idx="151350">99</cx:pt>
          <cx:pt idx="151351">124</cx:pt>
          <cx:pt idx="151352">157</cx:pt>
          <cx:pt idx="151353">163</cx:pt>
          <cx:pt idx="151354">130</cx:pt>
          <cx:pt idx="151355">141</cx:pt>
          <cx:pt idx="151356">104</cx:pt>
          <cx:pt idx="151357">111</cx:pt>
          <cx:pt idx="151358">119</cx:pt>
          <cx:pt idx="151359">103</cx:pt>
          <cx:pt idx="151360">95</cx:pt>
          <cx:pt idx="151361">84</cx:pt>
          <cx:pt idx="151362">68</cx:pt>
          <cx:pt idx="151363">67</cx:pt>
          <cx:pt idx="151364">70</cx:pt>
          <cx:pt idx="151365">28</cx:pt>
          <cx:pt idx="151366">20</cx:pt>
          <cx:pt idx="151367">7</cx:pt>
          <cx:pt idx="151368">4</cx:pt>
          <cx:pt idx="151369">6</cx:pt>
          <cx:pt idx="151370">11</cx:pt>
          <cx:pt idx="151371">6</cx:pt>
          <cx:pt idx="151372">49</cx:pt>
          <cx:pt idx="151373">81</cx:pt>
          <cx:pt idx="151374">75</cx:pt>
          <cx:pt idx="151375">113</cx:pt>
          <cx:pt idx="151376">127</cx:pt>
          <cx:pt idx="151377">129</cx:pt>
          <cx:pt idx="151378">140</cx:pt>
          <cx:pt idx="151379">145</cx:pt>
          <cx:pt idx="151380">115</cx:pt>
          <cx:pt idx="151381">124</cx:pt>
          <cx:pt idx="151382">138</cx:pt>
          <cx:pt idx="151383">149</cx:pt>
          <cx:pt idx="151384">152</cx:pt>
          <cx:pt idx="151385">130</cx:pt>
          <cx:pt idx="151386">128</cx:pt>
          <cx:pt idx="151387">145</cx:pt>
          <cx:pt idx="151388">116</cx:pt>
          <cx:pt idx="151389">38</cx:pt>
          <cx:pt idx="151390">18</cx:pt>
          <cx:pt idx="151391">17</cx:pt>
          <cx:pt idx="151392">7</cx:pt>
          <cx:pt idx="151393">9</cx:pt>
          <cx:pt idx="151394">8</cx:pt>
          <cx:pt idx="151395">11</cx:pt>
          <cx:pt idx="151396">74</cx:pt>
          <cx:pt idx="151397">153</cx:pt>
          <cx:pt idx="151398">136</cx:pt>
          <cx:pt idx="151399">190</cx:pt>
          <cx:pt idx="151400">189</cx:pt>
          <cx:pt idx="151401">172</cx:pt>
          <cx:pt idx="151402">147</cx:pt>
          <cx:pt idx="151403">152</cx:pt>
          <cx:pt idx="151404">139</cx:pt>
          <cx:pt idx="151405">143</cx:pt>
          <cx:pt idx="151406">137</cx:pt>
          <cx:pt idx="151407">138</cx:pt>
          <cx:pt idx="151408">142</cx:pt>
          <cx:pt idx="151409">131</cx:pt>
          <cx:pt idx="151410">116</cx:pt>
          <cx:pt idx="151411">130</cx:pt>
          <cx:pt idx="151412">114</cx:pt>
          <cx:pt idx="151413">33</cx:pt>
          <cx:pt idx="151414">21</cx:pt>
          <cx:pt idx="151415">13</cx:pt>
          <cx:pt idx="151416">7</cx:pt>
          <cx:pt idx="151417">10</cx:pt>
          <cx:pt idx="151418">13</cx:pt>
          <cx:pt idx="151419">19</cx:pt>
          <cx:pt idx="151420">74</cx:pt>
          <cx:pt idx="151421">132</cx:pt>
          <cx:pt idx="151422">142</cx:pt>
          <cx:pt idx="151423">165</cx:pt>
          <cx:pt idx="151424">168</cx:pt>
          <cx:pt idx="151425">165</cx:pt>
          <cx:pt idx="151426">133</cx:pt>
          <cx:pt idx="151427">141</cx:pt>
          <cx:pt idx="151428">134</cx:pt>
          <cx:pt idx="151429">131</cx:pt>
          <cx:pt idx="151430">137</cx:pt>
          <cx:pt idx="151431">128</cx:pt>
          <cx:pt idx="151432">150</cx:pt>
          <cx:pt idx="151433">133</cx:pt>
          <cx:pt idx="151434">122</cx:pt>
          <cx:pt idx="151435">119</cx:pt>
          <cx:pt idx="151436">106</cx:pt>
          <cx:pt idx="151437">26</cx:pt>
          <cx:pt idx="151438">22</cx:pt>
          <cx:pt idx="151439">14</cx:pt>
          <cx:pt idx="151440">7</cx:pt>
          <cx:pt idx="151441">16</cx:pt>
          <cx:pt idx="151442">15</cx:pt>
          <cx:pt idx="151443">19</cx:pt>
          <cx:pt idx="151444">73</cx:pt>
          <cx:pt idx="151445">147</cx:pt>
          <cx:pt idx="151446">138</cx:pt>
          <cx:pt idx="151447">165</cx:pt>
          <cx:pt idx="151448">168</cx:pt>
          <cx:pt idx="151449">154</cx:pt>
          <cx:pt idx="151450">133</cx:pt>
          <cx:pt idx="151451">151</cx:pt>
          <cx:pt idx="151452">135</cx:pt>
          <cx:pt idx="151453">132</cx:pt>
          <cx:pt idx="151454">139</cx:pt>
          <cx:pt idx="151455">141</cx:pt>
          <cx:pt idx="151456">158</cx:pt>
          <cx:pt idx="151457">149</cx:pt>
          <cx:pt idx="151458">134</cx:pt>
          <cx:pt idx="151459">127</cx:pt>
          <cx:pt idx="151460">122</cx:pt>
          <cx:pt idx="151461">48</cx:pt>
          <cx:pt idx="151462">34</cx:pt>
          <cx:pt idx="151463">14</cx:pt>
          <cx:pt idx="151464">5</cx:pt>
          <cx:pt idx="151465">8</cx:pt>
          <cx:pt idx="151466">17</cx:pt>
          <cx:pt idx="151467">11</cx:pt>
          <cx:pt idx="151468">68</cx:pt>
          <cx:pt idx="151469">129</cx:pt>
          <cx:pt idx="151470">129</cx:pt>
          <cx:pt idx="151471">150</cx:pt>
          <cx:pt idx="151472">179</cx:pt>
          <cx:pt idx="151473">150</cx:pt>
          <cx:pt idx="151474">146</cx:pt>
          <cx:pt idx="151475">133</cx:pt>
          <cx:pt idx="151476">115</cx:pt>
          <cx:pt idx="151477">133</cx:pt>
          <cx:pt idx="151478">143</cx:pt>
          <cx:pt idx="151479">142</cx:pt>
          <cx:pt idx="151480">164</cx:pt>
          <cx:pt idx="151481">135</cx:pt>
          <cx:pt idx="151482">133</cx:pt>
          <cx:pt idx="151483">125</cx:pt>
          <cx:pt idx="151484">126</cx:pt>
          <cx:pt idx="151485">51</cx:pt>
          <cx:pt idx="151486">18</cx:pt>
          <cx:pt idx="151487">13</cx:pt>
          <cx:pt idx="151488">5</cx:pt>
          <cx:pt idx="151489">5</cx:pt>
          <cx:pt idx="151490">10</cx:pt>
          <cx:pt idx="151491">13</cx:pt>
          <cx:pt idx="151492">66</cx:pt>
          <cx:pt idx="151493">124</cx:pt>
          <cx:pt idx="151494">105</cx:pt>
          <cx:pt idx="151495">130</cx:pt>
          <cx:pt idx="151496">145</cx:pt>
          <cx:pt idx="151497">144</cx:pt>
          <cx:pt idx="151498">127</cx:pt>
          <cx:pt idx="151499">140</cx:pt>
          <cx:pt idx="151500">114</cx:pt>
          <cx:pt idx="151501">110</cx:pt>
          <cx:pt idx="151502">130</cx:pt>
          <cx:pt idx="151503">119</cx:pt>
          <cx:pt idx="151504">123</cx:pt>
          <cx:pt idx="151505">108</cx:pt>
          <cx:pt idx="151506">100</cx:pt>
          <cx:pt idx="151507">118</cx:pt>
          <cx:pt idx="151508">86</cx:pt>
          <cx:pt idx="151509">27</cx:pt>
          <cx:pt idx="151510">15</cx:pt>
          <cx:pt idx="151511">4</cx:pt>
          <cx:pt idx="151512">6</cx:pt>
          <cx:pt idx="151513">5</cx:pt>
          <cx:pt idx="151514">6</cx:pt>
          <cx:pt idx="151515">10</cx:pt>
          <cx:pt idx="151516">59</cx:pt>
          <cx:pt idx="151517">98</cx:pt>
          <cx:pt idx="151518">81</cx:pt>
          <cx:pt idx="151519">119</cx:pt>
          <cx:pt idx="151520">132</cx:pt>
          <cx:pt idx="151521">124</cx:pt>
          <cx:pt idx="151522">109</cx:pt>
          <cx:pt idx="151523">134</cx:pt>
          <cx:pt idx="151524">94</cx:pt>
          <cx:pt idx="151525">104</cx:pt>
          <cx:pt idx="151526">88</cx:pt>
          <cx:pt idx="151527">95</cx:pt>
          <cx:pt idx="151528">79</cx:pt>
          <cx:pt idx="151529">83</cx:pt>
          <cx:pt idx="151530">57</cx:pt>
          <cx:pt idx="151531">67</cx:pt>
          <cx:pt idx="151532">77</cx:pt>
          <cx:pt idx="151533">24</cx:pt>
          <cx:pt idx="151534">14</cx:pt>
          <cx:pt idx="151535">7</cx:pt>
          <cx:pt idx="151536">5</cx:pt>
          <cx:pt idx="151537">4</cx:pt>
          <cx:pt idx="151538">6</cx:pt>
          <cx:pt idx="151539">3</cx:pt>
          <cx:pt idx="151540">53</cx:pt>
          <cx:pt idx="151541">82</cx:pt>
          <cx:pt idx="151542">68</cx:pt>
          <cx:pt idx="151543">99</cx:pt>
          <cx:pt idx="151544">110</cx:pt>
          <cx:pt idx="151545">113</cx:pt>
          <cx:pt idx="151546">111</cx:pt>
          <cx:pt idx="151547">126</cx:pt>
          <cx:pt idx="151548">98</cx:pt>
          <cx:pt idx="151549">112</cx:pt>
          <cx:pt idx="151550">112</cx:pt>
          <cx:pt idx="151551">129</cx:pt>
          <cx:pt idx="151552">125</cx:pt>
          <cx:pt idx="151553">105</cx:pt>
          <cx:pt idx="151554">104</cx:pt>
          <cx:pt idx="151555">121</cx:pt>
          <cx:pt idx="151556">93</cx:pt>
          <cx:pt idx="151557">22</cx:pt>
          <cx:pt idx="151558">18</cx:pt>
          <cx:pt idx="151559">12</cx:pt>
          <cx:pt idx="151560">7</cx:pt>
          <cx:pt idx="151561">3</cx:pt>
          <cx:pt idx="151562">2</cx:pt>
          <cx:pt idx="151563">7</cx:pt>
          <cx:pt idx="151564">52</cx:pt>
          <cx:pt idx="151565">104</cx:pt>
          <cx:pt idx="151566">89</cx:pt>
          <cx:pt idx="151567">109</cx:pt>
          <cx:pt idx="151568">135</cx:pt>
          <cx:pt idx="151569">128</cx:pt>
          <cx:pt idx="151570">124</cx:pt>
          <cx:pt idx="151571">119</cx:pt>
          <cx:pt idx="151572">109</cx:pt>
          <cx:pt idx="151573">103</cx:pt>
          <cx:pt idx="151574">124</cx:pt>
          <cx:pt idx="151575">130</cx:pt>
          <cx:pt idx="151576">137</cx:pt>
          <cx:pt idx="151577">129</cx:pt>
          <cx:pt idx="151578">126</cx:pt>
          <cx:pt idx="151579">126</cx:pt>
          <cx:pt idx="151580">113</cx:pt>
          <cx:pt idx="151581">33</cx:pt>
          <cx:pt idx="151582">14</cx:pt>
          <cx:pt idx="151583">9</cx:pt>
          <cx:pt idx="151584">9</cx:pt>
          <cx:pt idx="151585">7</cx:pt>
          <cx:pt idx="151586">17</cx:pt>
          <cx:pt idx="151587">19</cx:pt>
          <cx:pt idx="151588">73</cx:pt>
          <cx:pt idx="151589">133</cx:pt>
          <cx:pt idx="151590">126</cx:pt>
          <cx:pt idx="151591">160</cx:pt>
          <cx:pt idx="151592">156</cx:pt>
          <cx:pt idx="151593">149</cx:pt>
          <cx:pt idx="151594">132</cx:pt>
          <cx:pt idx="151595">133</cx:pt>
          <cx:pt idx="151596">123</cx:pt>
          <cx:pt idx="151597">122</cx:pt>
          <cx:pt idx="151598">127</cx:pt>
          <cx:pt idx="151599">146</cx:pt>
          <cx:pt idx="151600">142</cx:pt>
          <cx:pt idx="151601">125</cx:pt>
          <cx:pt idx="151602">116</cx:pt>
          <cx:pt idx="151603">117</cx:pt>
          <cx:pt idx="151604">112</cx:pt>
          <cx:pt idx="151605">41</cx:pt>
          <cx:pt idx="151606">25</cx:pt>
          <cx:pt idx="151607">14</cx:pt>
          <cx:pt idx="151608">10</cx:pt>
          <cx:pt idx="151609">14</cx:pt>
          <cx:pt idx="151610">14</cx:pt>
          <cx:pt idx="151611">17</cx:pt>
          <cx:pt idx="151612">62</cx:pt>
          <cx:pt idx="151613">132</cx:pt>
          <cx:pt idx="151614">136</cx:pt>
          <cx:pt idx="151615">161</cx:pt>
          <cx:pt idx="151616">163</cx:pt>
          <cx:pt idx="151617">144</cx:pt>
          <cx:pt idx="151618">121</cx:pt>
          <cx:pt idx="151619">118</cx:pt>
          <cx:pt idx="151620">128</cx:pt>
          <cx:pt idx="151621">142</cx:pt>
          <cx:pt idx="151622">156</cx:pt>
          <cx:pt idx="151623">145</cx:pt>
          <cx:pt idx="151624">152</cx:pt>
          <cx:pt idx="151625">134</cx:pt>
          <cx:pt idx="151626">113</cx:pt>
          <cx:pt idx="151627">125</cx:pt>
          <cx:pt idx="151628">122</cx:pt>
          <cx:pt idx="151629">36</cx:pt>
          <cx:pt idx="151630">21</cx:pt>
          <cx:pt idx="151631">19</cx:pt>
          <cx:pt idx="151632">8</cx:pt>
          <cx:pt idx="151633">12</cx:pt>
          <cx:pt idx="151634">19</cx:pt>
          <cx:pt idx="151635">15</cx:pt>
          <cx:pt idx="151636">58</cx:pt>
          <cx:pt idx="151637">142</cx:pt>
          <cx:pt idx="151638">138</cx:pt>
          <cx:pt idx="151639">155</cx:pt>
          <cx:pt idx="151640">176</cx:pt>
          <cx:pt idx="151641">153</cx:pt>
          <cx:pt idx="151642">148</cx:pt>
          <cx:pt idx="151643">145</cx:pt>
          <cx:pt idx="151644">122</cx:pt>
          <cx:pt idx="151645">147</cx:pt>
          <cx:pt idx="151646">161</cx:pt>
          <cx:pt idx="151647">155</cx:pt>
          <cx:pt idx="151648">154</cx:pt>
          <cx:pt idx="151649">140</cx:pt>
          <cx:pt idx="151650">120</cx:pt>
          <cx:pt idx="151651">131</cx:pt>
          <cx:pt idx="151652">142</cx:pt>
          <cx:pt idx="151653">41</cx:pt>
          <cx:pt idx="151654">20</cx:pt>
          <cx:pt idx="151655">9</cx:pt>
          <cx:pt idx="151656">5</cx:pt>
          <cx:pt idx="151657">10</cx:pt>
          <cx:pt idx="151658">15</cx:pt>
          <cx:pt idx="151659">21</cx:pt>
          <cx:pt idx="151660">77</cx:pt>
          <cx:pt idx="151661">142</cx:pt>
          <cx:pt idx="151662">133</cx:pt>
          <cx:pt idx="151663">155</cx:pt>
          <cx:pt idx="151664">171</cx:pt>
          <cx:pt idx="151665">154</cx:pt>
          <cx:pt idx="151666">139</cx:pt>
          <cx:pt idx="151667">146</cx:pt>
          <cx:pt idx="151668">140</cx:pt>
          <cx:pt idx="151669">130</cx:pt>
          <cx:pt idx="151670">146</cx:pt>
          <cx:pt idx="151671">154</cx:pt>
          <cx:pt idx="151672">162</cx:pt>
          <cx:pt idx="151673">140</cx:pt>
          <cx:pt idx="151674">135</cx:pt>
          <cx:pt idx="151675">136</cx:pt>
          <cx:pt idx="151676">116</cx:pt>
          <cx:pt idx="151677">38</cx:pt>
          <cx:pt idx="151678">25</cx:pt>
          <cx:pt idx="151679">7</cx:pt>
          <cx:pt idx="151680">9</cx:pt>
          <cx:pt idx="151681">5</cx:pt>
          <cx:pt idx="151682">8</cx:pt>
          <cx:pt idx="151683">14</cx:pt>
          <cx:pt idx="151684">65</cx:pt>
          <cx:pt idx="151685">116</cx:pt>
          <cx:pt idx="151686">101</cx:pt>
          <cx:pt idx="151687">129</cx:pt>
          <cx:pt idx="151688">140</cx:pt>
          <cx:pt idx="151689">144</cx:pt>
          <cx:pt idx="151690">119</cx:pt>
          <cx:pt idx="151691">129</cx:pt>
          <cx:pt idx="151692">96</cx:pt>
          <cx:pt idx="151693">107</cx:pt>
          <cx:pt idx="151694">98</cx:pt>
          <cx:pt idx="151695">99</cx:pt>
          <cx:pt idx="151696">94</cx:pt>
          <cx:pt idx="151697">78</cx:pt>
          <cx:pt idx="151698">74</cx:pt>
          <cx:pt idx="151699">77</cx:pt>
          <cx:pt idx="151700">83</cx:pt>
          <cx:pt idx="151701">22</cx:pt>
          <cx:pt idx="151702">13</cx:pt>
          <cx:pt idx="151703">12</cx:pt>
          <cx:pt idx="151704">4</cx:pt>
          <cx:pt idx="151705">6</cx:pt>
          <cx:pt idx="151706">8</cx:pt>
          <cx:pt idx="151707">5</cx:pt>
          <cx:pt idx="151708">55</cx:pt>
          <cx:pt idx="151709">86</cx:pt>
          <cx:pt idx="151710">72</cx:pt>
          <cx:pt idx="151711">101</cx:pt>
          <cx:pt idx="151712">121</cx:pt>
          <cx:pt idx="151713">129</cx:pt>
          <cx:pt idx="151714">123</cx:pt>
          <cx:pt idx="151715">146</cx:pt>
          <cx:pt idx="151716">126</cx:pt>
          <cx:pt idx="151717">129</cx:pt>
          <cx:pt idx="151718">135</cx:pt>
          <cx:pt idx="151719">137</cx:pt>
          <cx:pt idx="151720">158</cx:pt>
          <cx:pt idx="151721">130</cx:pt>
          <cx:pt idx="151722">140</cx:pt>
          <cx:pt idx="151723">148</cx:pt>
          <cx:pt idx="151724">123</cx:pt>
          <cx:pt idx="151725">39</cx:pt>
          <cx:pt idx="151726">19</cx:pt>
          <cx:pt idx="151727">19</cx:pt>
          <cx:pt idx="151728">9</cx:pt>
          <cx:pt idx="151729">9</cx:pt>
          <cx:pt idx="151730">8</cx:pt>
          <cx:pt idx="151731">10</cx:pt>
          <cx:pt idx="151732">64</cx:pt>
          <cx:pt idx="151733">157</cx:pt>
          <cx:pt idx="151734">167</cx:pt>
          <cx:pt idx="151735">215</cx:pt>
          <cx:pt idx="151736">199</cx:pt>
          <cx:pt idx="151737">157</cx:pt>
          <cx:pt idx="151738">157</cx:pt>
          <cx:pt idx="151739">154</cx:pt>
          <cx:pt idx="151740">151</cx:pt>
          <cx:pt idx="151741">131</cx:pt>
          <cx:pt idx="151742">148</cx:pt>
          <cx:pt idx="151743">162</cx:pt>
          <cx:pt idx="151744">160</cx:pt>
          <cx:pt idx="151745">135</cx:pt>
          <cx:pt idx="151746">126</cx:pt>
          <cx:pt idx="151747">143</cx:pt>
          <cx:pt idx="151748">132</cx:pt>
          <cx:pt idx="151749">52</cx:pt>
          <cx:pt idx="151750">24</cx:pt>
          <cx:pt idx="151751">12</cx:pt>
          <cx:pt idx="151752">6</cx:pt>
          <cx:pt idx="151753">11</cx:pt>
          <cx:pt idx="151754">14</cx:pt>
          <cx:pt idx="151755">21</cx:pt>
          <cx:pt idx="151756">86</cx:pt>
          <cx:pt idx="151757">153</cx:pt>
          <cx:pt idx="151758">150</cx:pt>
          <cx:pt idx="151759">181</cx:pt>
          <cx:pt idx="151760">166</cx:pt>
          <cx:pt idx="151761">153</cx:pt>
          <cx:pt idx="151762">143</cx:pt>
          <cx:pt idx="151763">147</cx:pt>
          <cx:pt idx="151764">143</cx:pt>
          <cx:pt idx="151765">168</cx:pt>
          <cx:pt idx="151766">162</cx:pt>
          <cx:pt idx="151767">167</cx:pt>
          <cx:pt idx="151768">170</cx:pt>
          <cx:pt idx="151769">152</cx:pt>
          <cx:pt idx="151770">136</cx:pt>
          <cx:pt idx="151771">145</cx:pt>
          <cx:pt idx="151772">116</cx:pt>
          <cx:pt idx="151773">28</cx:pt>
          <cx:pt idx="151774">26</cx:pt>
          <cx:pt idx="151775">15</cx:pt>
          <cx:pt idx="151776">11</cx:pt>
          <cx:pt idx="151777">12</cx:pt>
          <cx:pt idx="151778">17</cx:pt>
          <cx:pt idx="151779">22</cx:pt>
          <cx:pt idx="151780">77</cx:pt>
          <cx:pt idx="151781">150</cx:pt>
          <cx:pt idx="151782">156</cx:pt>
          <cx:pt idx="151783">183</cx:pt>
          <cx:pt idx="151784">179</cx:pt>
          <cx:pt idx="151785">158</cx:pt>
          <cx:pt idx="151786">146</cx:pt>
          <cx:pt idx="151787">157</cx:pt>
          <cx:pt idx="151788">154</cx:pt>
          <cx:pt idx="151789">178</cx:pt>
          <cx:pt idx="151790">165</cx:pt>
          <cx:pt idx="151791">167</cx:pt>
          <cx:pt idx="151792">185</cx:pt>
          <cx:pt idx="151793">162</cx:pt>
          <cx:pt idx="151794">135</cx:pt>
          <cx:pt idx="151795">143</cx:pt>
          <cx:pt idx="151796">137</cx:pt>
          <cx:pt idx="151797">44</cx:pt>
          <cx:pt idx="151798">24</cx:pt>
          <cx:pt idx="151799">13</cx:pt>
          <cx:pt idx="151800">6</cx:pt>
          <cx:pt idx="151801">9</cx:pt>
          <cx:pt idx="151802">13</cx:pt>
          <cx:pt idx="151803">20</cx:pt>
          <cx:pt idx="151804">74</cx:pt>
          <cx:pt idx="151805">159</cx:pt>
          <cx:pt idx="151806">154</cx:pt>
          <cx:pt idx="151807">188</cx:pt>
          <cx:pt idx="151808">193</cx:pt>
          <cx:pt idx="151809">174</cx:pt>
          <cx:pt idx="151810">161</cx:pt>
          <cx:pt idx="151811">150</cx:pt>
          <cx:pt idx="151812">143</cx:pt>
          <cx:pt idx="151813">150</cx:pt>
          <cx:pt idx="151814">177</cx:pt>
          <cx:pt idx="151815">174</cx:pt>
          <cx:pt idx="151816">188</cx:pt>
          <cx:pt idx="151817">150</cx:pt>
          <cx:pt idx="151818">133</cx:pt>
          <cx:pt idx="151819">146</cx:pt>
          <cx:pt idx="151820">136</cx:pt>
          <cx:pt idx="151821">51</cx:pt>
          <cx:pt idx="151822">19</cx:pt>
          <cx:pt idx="151823">13</cx:pt>
          <cx:pt idx="151824">9</cx:pt>
          <cx:pt idx="151825">12</cx:pt>
          <cx:pt idx="151826">14</cx:pt>
          <cx:pt idx="151827">20</cx:pt>
          <cx:pt idx="151828">74</cx:pt>
          <cx:pt idx="151829">138</cx:pt>
          <cx:pt idx="151830">139</cx:pt>
          <cx:pt idx="151831">181</cx:pt>
          <cx:pt idx="151832">191</cx:pt>
          <cx:pt idx="151833">166</cx:pt>
          <cx:pt idx="151834">147</cx:pt>
          <cx:pt idx="151835">147</cx:pt>
          <cx:pt idx="151836">150</cx:pt>
          <cx:pt idx="151837">154</cx:pt>
          <cx:pt idx="151838">168</cx:pt>
          <cx:pt idx="151839">177</cx:pt>
          <cx:pt idx="151840">197</cx:pt>
          <cx:pt idx="151841">147</cx:pt>
          <cx:pt idx="151842">131</cx:pt>
          <cx:pt idx="151843">147</cx:pt>
          <cx:pt idx="151844">137</cx:pt>
          <cx:pt idx="151845">59</cx:pt>
          <cx:pt idx="151846">26</cx:pt>
          <cx:pt idx="151847">12</cx:pt>
          <cx:pt idx="151848">7</cx:pt>
          <cx:pt idx="151849">7</cx:pt>
          <cx:pt idx="151850">7</cx:pt>
          <cx:pt idx="151851">14</cx:pt>
          <cx:pt idx="151852">73</cx:pt>
          <cx:pt idx="151853">116</cx:pt>
          <cx:pt idx="151854">107</cx:pt>
          <cx:pt idx="151855">135</cx:pt>
          <cx:pt idx="151856">137</cx:pt>
          <cx:pt idx="151857">125</cx:pt>
          <cx:pt idx="151858">126</cx:pt>
          <cx:pt idx="151859">142</cx:pt>
          <cx:pt idx="151860">117</cx:pt>
          <cx:pt idx="151861">113</cx:pt>
          <cx:pt idx="151862">113</cx:pt>
          <cx:pt idx="151863">113</cx:pt>
          <cx:pt idx="151864">100</cx:pt>
          <cx:pt idx="151865">92</cx:pt>
          <cx:pt idx="151866">67</cx:pt>
          <cx:pt idx="151867">73</cx:pt>
          <cx:pt idx="151868">78</cx:pt>
          <cx:pt idx="151869">29</cx:pt>
          <cx:pt idx="151870">13</cx:pt>
          <cx:pt idx="151871">10</cx:pt>
          <cx:pt idx="151872">3</cx:pt>
          <cx:pt idx="151873">5</cx:pt>
          <cx:pt idx="151874">8</cx:pt>
          <cx:pt idx="151875">4</cx:pt>
          <cx:pt idx="151876">58</cx:pt>
          <cx:pt idx="151877">93</cx:pt>
          <cx:pt idx="151878">69</cx:pt>
          <cx:pt idx="151879">108</cx:pt>
          <cx:pt idx="151880">109</cx:pt>
          <cx:pt idx="151881">122</cx:pt>
          <cx:pt idx="151882">114</cx:pt>
          <cx:pt idx="151883">139</cx:pt>
          <cx:pt idx="151884">110</cx:pt>
          <cx:pt idx="151885">133</cx:pt>
          <cx:pt idx="151886">129</cx:pt>
          <cx:pt idx="151887">148</cx:pt>
          <cx:pt idx="151888">146</cx:pt>
          <cx:pt idx="151889">117</cx:pt>
          <cx:pt idx="151890">118</cx:pt>
          <cx:pt idx="151891">123</cx:pt>
          <cx:pt idx="151892">103</cx:pt>
          <cx:pt idx="151893">21</cx:pt>
          <cx:pt idx="151894">12</cx:pt>
          <cx:pt idx="151895">8</cx:pt>
          <cx:pt idx="151896">8</cx:pt>
          <cx:pt idx="151897">3</cx:pt>
          <cx:pt idx="151898">3</cx:pt>
          <cx:pt idx="151899">10</cx:pt>
          <cx:pt idx="151900">57</cx:pt>
          <cx:pt idx="151901">100</cx:pt>
          <cx:pt idx="151902">92</cx:pt>
          <cx:pt idx="151903">124</cx:pt>
          <cx:pt idx="151904">137</cx:pt>
          <cx:pt idx="151905">131</cx:pt>
          <cx:pt idx="151906">124</cx:pt>
          <cx:pt idx="151907">131</cx:pt>
          <cx:pt idx="151908">111</cx:pt>
          <cx:pt idx="151909">126</cx:pt>
          <cx:pt idx="151910">139</cx:pt>
          <cx:pt idx="151911">135</cx:pt>
          <cx:pt idx="151912">155</cx:pt>
          <cx:pt idx="151913">128</cx:pt>
          <cx:pt idx="151914">131</cx:pt>
          <cx:pt idx="151915">137</cx:pt>
          <cx:pt idx="151916">117</cx:pt>
          <cx:pt idx="151917">24</cx:pt>
          <cx:pt idx="151918">13</cx:pt>
          <cx:pt idx="151919">11</cx:pt>
          <cx:pt idx="151920">4</cx:pt>
          <cx:pt idx="151921">7</cx:pt>
          <cx:pt idx="151922">13</cx:pt>
          <cx:pt idx="151923">15</cx:pt>
          <cx:pt idx="151924">79</cx:pt>
          <cx:pt idx="151925">149</cx:pt>
          <cx:pt idx="151926">139</cx:pt>
          <cx:pt idx="151927">178</cx:pt>
          <cx:pt idx="151928">176</cx:pt>
          <cx:pt idx="151929">174</cx:pt>
          <cx:pt idx="151930">138</cx:pt>
          <cx:pt idx="151931">140</cx:pt>
          <cx:pt idx="151932">133</cx:pt>
          <cx:pt idx="151933">143</cx:pt>
          <cx:pt idx="151934">162</cx:pt>
          <cx:pt idx="151935">169</cx:pt>
          <cx:pt idx="151936">160</cx:pt>
          <cx:pt idx="151937">135</cx:pt>
          <cx:pt idx="151938">131</cx:pt>
          <cx:pt idx="151939">150</cx:pt>
          <cx:pt idx="151940">114</cx:pt>
          <cx:pt idx="151941">28</cx:pt>
          <cx:pt idx="151942">19</cx:pt>
          <cx:pt idx="151943">12</cx:pt>
          <cx:pt idx="151944">6</cx:pt>
          <cx:pt idx="151945">15</cx:pt>
          <cx:pt idx="151946">15</cx:pt>
          <cx:pt idx="151947">21</cx:pt>
          <cx:pt idx="151948">82</cx:pt>
          <cx:pt idx="151949">145</cx:pt>
          <cx:pt idx="151950">143</cx:pt>
          <cx:pt idx="151951">181</cx:pt>
          <cx:pt idx="151952">189</cx:pt>
          <cx:pt idx="151953">178</cx:pt>
          <cx:pt idx="151954">144</cx:pt>
          <cx:pt idx="151955">156</cx:pt>
          <cx:pt idx="151956">152</cx:pt>
          <cx:pt idx="151957">166</cx:pt>
          <cx:pt idx="151958">160</cx:pt>
          <cx:pt idx="151959">158</cx:pt>
          <cx:pt idx="151960">157</cx:pt>
          <cx:pt idx="151961">138</cx:pt>
          <cx:pt idx="151962">135</cx:pt>
          <cx:pt idx="151963">145</cx:pt>
          <cx:pt idx="151964">112</cx:pt>
          <cx:pt idx="151965">27</cx:pt>
          <cx:pt idx="151966">22</cx:pt>
          <cx:pt idx="151967">19</cx:pt>
          <cx:pt idx="151968">11</cx:pt>
          <cx:pt idx="151969">9</cx:pt>
          <cx:pt idx="151970">20</cx:pt>
          <cx:pt idx="151971">24</cx:pt>
          <cx:pt idx="151972">80</cx:pt>
          <cx:pt idx="151973">155</cx:pt>
          <cx:pt idx="151974">162</cx:pt>
          <cx:pt idx="151975">174</cx:pt>
          <cx:pt idx="151976">189</cx:pt>
          <cx:pt idx="151977">184</cx:pt>
          <cx:pt idx="151978">154</cx:pt>
          <cx:pt idx="151979">155</cx:pt>
          <cx:pt idx="151980">156</cx:pt>
          <cx:pt idx="151981">165</cx:pt>
          <cx:pt idx="151982">165</cx:pt>
          <cx:pt idx="151983">151</cx:pt>
          <cx:pt idx="151984">183</cx:pt>
          <cx:pt idx="151985">146</cx:pt>
          <cx:pt idx="151986">137</cx:pt>
          <cx:pt idx="151987">154</cx:pt>
          <cx:pt idx="151988">141</cx:pt>
          <cx:pt idx="151989">46</cx:pt>
          <cx:pt idx="151990">22</cx:pt>
          <cx:pt idx="151991">10</cx:pt>
          <cx:pt idx="151992">10</cx:pt>
          <cx:pt idx="151993">11</cx:pt>
          <cx:pt idx="151994">15</cx:pt>
          <cx:pt idx="151995">22</cx:pt>
          <cx:pt idx="151996">80</cx:pt>
          <cx:pt idx="151997">142</cx:pt>
          <cx:pt idx="151998">139</cx:pt>
          <cx:pt idx="151999">174</cx:pt>
          <cx:pt idx="152000">197</cx:pt>
          <cx:pt idx="152001">178</cx:pt>
          <cx:pt idx="152002">147</cx:pt>
          <cx:pt idx="152003">146</cx:pt>
          <cx:pt idx="152004">150</cx:pt>
          <cx:pt idx="152005">155</cx:pt>
          <cx:pt idx="152006">169</cx:pt>
          <cx:pt idx="152007">191</cx:pt>
          <cx:pt idx="152008">179</cx:pt>
          <cx:pt idx="152009">147</cx:pt>
          <cx:pt idx="152010">130</cx:pt>
          <cx:pt idx="152011">140</cx:pt>
          <cx:pt idx="152012">121</cx:pt>
          <cx:pt idx="152013">54</cx:pt>
          <cx:pt idx="152014">19</cx:pt>
          <cx:pt idx="152015">11</cx:pt>
          <cx:pt idx="152016">9</cx:pt>
          <cx:pt idx="152017">8</cx:pt>
          <cx:pt idx="152018">8</cx:pt>
          <cx:pt idx="152019">12</cx:pt>
          <cx:pt idx="152020">75</cx:pt>
          <cx:pt idx="152021">120</cx:pt>
          <cx:pt idx="152022">113</cx:pt>
          <cx:pt idx="152023">127</cx:pt>
          <cx:pt idx="152024">142</cx:pt>
          <cx:pt idx="152025">143</cx:pt>
          <cx:pt idx="152026">151</cx:pt>
          <cx:pt idx="152027">160</cx:pt>
          <cx:pt idx="152028">117</cx:pt>
          <cx:pt idx="152029">123</cx:pt>
          <cx:pt idx="152030">121</cx:pt>
          <cx:pt idx="152031">115</cx:pt>
          <cx:pt idx="152032">86</cx:pt>
          <cx:pt idx="152033">86</cx:pt>
          <cx:pt idx="152034">71</cx:pt>
          <cx:pt idx="152035">89</cx:pt>
          <cx:pt idx="152036">65</cx:pt>
          <cx:pt idx="152037">17</cx:pt>
          <cx:pt idx="152038">13</cx:pt>
          <cx:pt idx="152039">8</cx:pt>
          <cx:pt idx="152040">7</cx:pt>
          <cx:pt idx="152041">5</cx:pt>
          <cx:pt idx="152042">6</cx:pt>
          <cx:pt idx="152043">9</cx:pt>
          <cx:pt idx="152044">69</cx:pt>
          <cx:pt idx="152045">84</cx:pt>
          <cx:pt idx="152046">71</cx:pt>
          <cx:pt idx="152047">122</cx:pt>
          <cx:pt idx="152048">117</cx:pt>
          <cx:pt idx="152049">121</cx:pt>
          <cx:pt idx="152050">141</cx:pt>
          <cx:pt idx="152051">153</cx:pt>
          <cx:pt idx="152052">149</cx:pt>
          <cx:pt idx="152053">150</cx:pt>
          <cx:pt idx="152054">152</cx:pt>
          <cx:pt idx="152055">164</cx:pt>
          <cx:pt idx="152056">160</cx:pt>
          <cx:pt idx="152057">138</cx:pt>
          <cx:pt idx="152058">123</cx:pt>
          <cx:pt idx="152059">157</cx:pt>
          <cx:pt idx="152060">121</cx:pt>
          <cx:pt idx="152061">43</cx:pt>
          <cx:pt idx="152062">20</cx:pt>
          <cx:pt idx="152063">9</cx:pt>
          <cx:pt idx="152064">6</cx:pt>
          <cx:pt idx="152065">6</cx:pt>
          <cx:pt idx="152066">8</cx:pt>
          <cx:pt idx="152067">10</cx:pt>
          <cx:pt idx="152068">75</cx:pt>
          <cx:pt idx="152069">150</cx:pt>
          <cx:pt idx="152070">147</cx:pt>
          <cx:pt idx="152071">191</cx:pt>
          <cx:pt idx="152072">197</cx:pt>
          <cx:pt idx="152073">183</cx:pt>
          <cx:pt idx="152074">167</cx:pt>
          <cx:pt idx="152075">156</cx:pt>
          <cx:pt idx="152076">151</cx:pt>
          <cx:pt idx="152077">153</cx:pt>
          <cx:pt idx="152078">161</cx:pt>
          <cx:pt idx="152079">166</cx:pt>
          <cx:pt idx="152080">173</cx:pt>
          <cx:pt idx="152081">156</cx:pt>
          <cx:pt idx="152082">143</cx:pt>
          <cx:pt idx="152083">150</cx:pt>
          <cx:pt idx="152084">117</cx:pt>
          <cx:pt idx="152085">41</cx:pt>
          <cx:pt idx="152086">19</cx:pt>
          <cx:pt idx="152087">11</cx:pt>
          <cx:pt idx="152088">6</cx:pt>
          <cx:pt idx="152089">10</cx:pt>
          <cx:pt idx="152090">15</cx:pt>
          <cx:pt idx="152091">19</cx:pt>
          <cx:pt idx="152092">70</cx:pt>
          <cx:pt idx="152093">159</cx:pt>
          <cx:pt idx="152094">142</cx:pt>
          <cx:pt idx="152095">163</cx:pt>
          <cx:pt idx="152096">199</cx:pt>
          <cx:pt idx="152097">180</cx:pt>
          <cx:pt idx="152098">154</cx:pt>
          <cx:pt idx="152099">165</cx:pt>
          <cx:pt idx="152100">137</cx:pt>
          <cx:pt idx="152101">149</cx:pt>
          <cx:pt idx="152102">160</cx:pt>
          <cx:pt idx="152103">164</cx:pt>
          <cx:pt idx="152104">165</cx:pt>
          <cx:pt idx="152105">147</cx:pt>
          <cx:pt idx="152106">141</cx:pt>
          <cx:pt idx="152107">148</cx:pt>
          <cx:pt idx="152108">122</cx:pt>
          <cx:pt idx="152109">38</cx:pt>
          <cx:pt idx="152110">30</cx:pt>
          <cx:pt idx="152111">15</cx:pt>
          <cx:pt idx="152112">11</cx:pt>
          <cx:pt idx="152113">14</cx:pt>
          <cx:pt idx="152114">11</cx:pt>
          <cx:pt idx="152115">17</cx:pt>
          <cx:pt idx="152116">86</cx:pt>
          <cx:pt idx="152117">155</cx:pt>
          <cx:pt idx="152118">143</cx:pt>
          <cx:pt idx="152119">197</cx:pt>
          <cx:pt idx="152120">199</cx:pt>
          <cx:pt idx="152121">171</cx:pt>
          <cx:pt idx="152122">154</cx:pt>
          <cx:pt idx="152123">155</cx:pt>
          <cx:pt idx="152124">142</cx:pt>
          <cx:pt idx="152125">163</cx:pt>
          <cx:pt idx="152126">167</cx:pt>
          <cx:pt idx="152127">174</cx:pt>
          <cx:pt idx="152128">171</cx:pt>
          <cx:pt idx="152129">148</cx:pt>
          <cx:pt idx="152130">141</cx:pt>
          <cx:pt idx="152131">143</cx:pt>
          <cx:pt idx="152132">136</cx:pt>
          <cx:pt idx="152133">37</cx:pt>
          <cx:pt idx="152134">32</cx:pt>
          <cx:pt idx="152135">20</cx:pt>
          <cx:pt idx="152136">7</cx:pt>
          <cx:pt idx="152137">12</cx:pt>
          <cx:pt idx="152138">10</cx:pt>
          <cx:pt idx="152139">23</cx:pt>
          <cx:pt idx="152140">85</cx:pt>
          <cx:pt idx="152141">153</cx:pt>
          <cx:pt idx="152142">166</cx:pt>
          <cx:pt idx="152143">192</cx:pt>
          <cx:pt idx="152144">194</cx:pt>
          <cx:pt idx="152145">183</cx:pt>
          <cx:pt idx="152146">164</cx:pt>
          <cx:pt idx="152147">165</cx:pt>
          <cx:pt idx="152148">152</cx:pt>
          <cx:pt idx="152149">155</cx:pt>
          <cx:pt idx="152150">171</cx:pt>
          <cx:pt idx="152151">179</cx:pt>
          <cx:pt idx="152152">180</cx:pt>
          <cx:pt idx="152153">163</cx:pt>
          <cx:pt idx="152154">146</cx:pt>
          <cx:pt idx="152155">153</cx:pt>
          <cx:pt idx="152156">144</cx:pt>
          <cx:pt idx="152157">45</cx:pt>
          <cx:pt idx="152158">22</cx:pt>
          <cx:pt idx="152159">14</cx:pt>
          <cx:pt idx="152160">10</cx:pt>
          <cx:pt idx="152161">12</cx:pt>
          <cx:pt idx="152162">18</cx:pt>
          <cx:pt idx="152163">17</cx:pt>
          <cx:pt idx="152164">79</cx:pt>
          <cx:pt idx="152165">148</cx:pt>
          <cx:pt idx="152166">143</cx:pt>
          <cx:pt idx="152167">173</cx:pt>
          <cx:pt idx="152168">188</cx:pt>
          <cx:pt idx="152169">173</cx:pt>
          <cx:pt idx="152170">144</cx:pt>
          <cx:pt idx="152171">144</cx:pt>
          <cx:pt idx="152172">145</cx:pt>
          <cx:pt idx="152173">145</cx:pt>
          <cx:pt idx="152174">160</cx:pt>
          <cx:pt idx="152175">170</cx:pt>
          <cx:pt idx="152176">173</cx:pt>
          <cx:pt idx="152177">146</cx:pt>
          <cx:pt idx="152178">128</cx:pt>
          <cx:pt idx="152179">142</cx:pt>
          <cx:pt idx="152180">130</cx:pt>
          <cx:pt idx="152181">70</cx:pt>
          <cx:pt idx="152182">30</cx:pt>
          <cx:pt idx="152183">16</cx:pt>
          <cx:pt idx="152184">9</cx:pt>
          <cx:pt idx="152185">10</cx:pt>
          <cx:pt idx="152186">7</cx:pt>
          <cx:pt idx="152187">10</cx:pt>
          <cx:pt idx="152188">71</cx:pt>
          <cx:pt idx="152189">123</cx:pt>
          <cx:pt idx="152190">95</cx:pt>
          <cx:pt idx="152191">137</cx:pt>
          <cx:pt idx="152192">154</cx:pt>
          <cx:pt idx="152193">149</cx:pt>
          <cx:pt idx="152194">122</cx:pt>
          <cx:pt idx="152195">137</cx:pt>
          <cx:pt idx="152196">125</cx:pt>
          <cx:pt idx="152197">115</cx:pt>
          <cx:pt idx="152198">112</cx:pt>
          <cx:pt idx="152199">111</cx:pt>
          <cx:pt idx="152200">106</cx:pt>
          <cx:pt idx="152201">90</cx:pt>
          <cx:pt idx="152202">82</cx:pt>
          <cx:pt idx="152203">76</cx:pt>
          <cx:pt idx="152204">74</cx:pt>
          <cx:pt idx="152205">27</cx:pt>
          <cx:pt idx="152206">10</cx:pt>
          <cx:pt idx="152207">7</cx:pt>
          <cx:pt idx="152208">7</cx:pt>
          <cx:pt idx="152209">8</cx:pt>
          <cx:pt idx="152210">8</cx:pt>
          <cx:pt idx="152211">13</cx:pt>
          <cx:pt idx="152212">55</cx:pt>
          <cx:pt idx="152213">81</cx:pt>
          <cx:pt idx="152214">74</cx:pt>
          <cx:pt idx="152215">102</cx:pt>
          <cx:pt idx="152216">135</cx:pt>
          <cx:pt idx="152217">124</cx:pt>
          <cx:pt idx="152218">126</cx:pt>
          <cx:pt idx="152219">142</cx:pt>
          <cx:pt idx="152220">125</cx:pt>
          <cx:pt idx="152221">139</cx:pt>
          <cx:pt idx="152222">136</cx:pt>
          <cx:pt idx="152223">142</cx:pt>
          <cx:pt idx="152224">145</cx:pt>
          <cx:pt idx="152225">124</cx:pt>
          <cx:pt idx="152226">133</cx:pt>
          <cx:pt idx="152227">161</cx:pt>
          <cx:pt idx="152228">132</cx:pt>
          <cx:pt idx="152229">56</cx:pt>
          <cx:pt idx="152230">26</cx:pt>
          <cx:pt idx="152231">11</cx:pt>
          <cx:pt idx="152232">8</cx:pt>
          <cx:pt idx="152233">8</cx:pt>
          <cx:pt idx="152234">12</cx:pt>
          <cx:pt idx="152235">16</cx:pt>
          <cx:pt idx="152236">76</cx:pt>
          <cx:pt idx="152237">160</cx:pt>
          <cx:pt idx="152238">157</cx:pt>
          <cx:pt idx="152239">204</cx:pt>
          <cx:pt idx="152240">197</cx:pt>
          <cx:pt idx="152241">163</cx:pt>
          <cx:pt idx="152242">159</cx:pt>
          <cx:pt idx="152243">169</cx:pt>
          <cx:pt idx="152244">153</cx:pt>
          <cx:pt idx="152245">147</cx:pt>
          <cx:pt idx="152246">169</cx:pt>
          <cx:pt idx="152247">164</cx:pt>
          <cx:pt idx="152248">173</cx:pt>
          <cx:pt idx="152249">143</cx:pt>
          <cx:pt idx="152250">147</cx:pt>
          <cx:pt idx="152251">142</cx:pt>
          <cx:pt idx="152252">138</cx:pt>
          <cx:pt idx="152253">35</cx:pt>
          <cx:pt idx="152254">23</cx:pt>
          <cx:pt idx="152255">10</cx:pt>
          <cx:pt idx="152256">3</cx:pt>
          <cx:pt idx="152257">9</cx:pt>
          <cx:pt idx="152258">15</cx:pt>
          <cx:pt idx="152259">20</cx:pt>
          <cx:pt idx="152260">93</cx:pt>
          <cx:pt idx="152261">155</cx:pt>
          <cx:pt idx="152262">158</cx:pt>
          <cx:pt idx="152263">194</cx:pt>
          <cx:pt idx="152264">190</cx:pt>
          <cx:pt idx="152265">181</cx:pt>
          <cx:pt idx="152266">155</cx:pt>
          <cx:pt idx="152267">158</cx:pt>
          <cx:pt idx="152268">143</cx:pt>
          <cx:pt idx="152269">159</cx:pt>
          <cx:pt idx="152270">171</cx:pt>
          <cx:pt idx="152271">165</cx:pt>
          <cx:pt idx="152272">164</cx:pt>
          <cx:pt idx="152273">161</cx:pt>
          <cx:pt idx="152274">145</cx:pt>
          <cx:pt idx="152275">148</cx:pt>
          <cx:pt idx="152276">119</cx:pt>
          <cx:pt idx="152277">29</cx:pt>
          <cx:pt idx="152278">26</cx:pt>
          <cx:pt idx="152279">18</cx:pt>
          <cx:pt idx="152280">8</cx:pt>
          <cx:pt idx="152281">14</cx:pt>
          <cx:pt idx="152282">17</cx:pt>
          <cx:pt idx="152283">20</cx:pt>
          <cx:pt idx="152284">87</cx:pt>
          <cx:pt idx="152285">151</cx:pt>
          <cx:pt idx="152286">154</cx:pt>
          <cx:pt idx="152287">210</cx:pt>
          <cx:pt idx="152288">180</cx:pt>
          <cx:pt idx="152289">178</cx:pt>
          <cx:pt idx="152290">151</cx:pt>
          <cx:pt idx="152291">169</cx:pt>
          <cx:pt idx="152292">152</cx:pt>
          <cx:pt idx="152293">174</cx:pt>
          <cx:pt idx="152294">157</cx:pt>
          <cx:pt idx="152295">168</cx:pt>
          <cx:pt idx="152296">158</cx:pt>
          <cx:pt idx="152297">160</cx:pt>
          <cx:pt idx="152298">157</cx:pt>
          <cx:pt idx="152299">147</cx:pt>
          <cx:pt idx="152300">124</cx:pt>
          <cx:pt idx="152301">35</cx:pt>
          <cx:pt idx="152302">32</cx:pt>
          <cx:pt idx="152303">16</cx:pt>
          <cx:pt idx="152304">6</cx:pt>
          <cx:pt idx="152305">11</cx:pt>
          <cx:pt idx="152306">22</cx:pt>
          <cx:pt idx="152307">28</cx:pt>
          <cx:pt idx="152308">87</cx:pt>
          <cx:pt idx="152309">152</cx:pt>
          <cx:pt idx="152310">154</cx:pt>
          <cx:pt idx="152311">189</cx:pt>
          <cx:pt idx="152312">206</cx:pt>
          <cx:pt idx="152313">197</cx:pt>
          <cx:pt idx="152314">167</cx:pt>
          <cx:pt idx="152315">174</cx:pt>
          <cx:pt idx="152316">153</cx:pt>
          <cx:pt idx="152317">160</cx:pt>
          <cx:pt idx="152318">166</cx:pt>
          <cx:pt idx="152319">166</cx:pt>
          <cx:pt idx="152320">178</cx:pt>
          <cx:pt idx="152321">166</cx:pt>
          <cx:pt idx="152322">154</cx:pt>
          <cx:pt idx="152323">151</cx:pt>
          <cx:pt idx="152324">141</cx:pt>
          <cx:pt idx="152325">54</cx:pt>
          <cx:pt idx="152326">26</cx:pt>
          <cx:pt idx="152327">12</cx:pt>
          <cx:pt idx="152328">13</cx:pt>
          <cx:pt idx="152329">15</cx:pt>
          <cx:pt idx="152330">19</cx:pt>
          <cx:pt idx="152331">24</cx:pt>
          <cx:pt idx="152332">83</cx:pt>
          <cx:pt idx="152333">151</cx:pt>
          <cx:pt idx="152334">141</cx:pt>
          <cx:pt idx="152335">194</cx:pt>
          <cx:pt idx="152336">204</cx:pt>
          <cx:pt idx="152337">178</cx:pt>
          <cx:pt idx="152338">164</cx:pt>
          <cx:pt idx="152339">139</cx:pt>
          <cx:pt idx="152340">159</cx:pt>
          <cx:pt idx="152341">159</cx:pt>
          <cx:pt idx="152342">160</cx:pt>
          <cx:pt idx="152343">160</cx:pt>
          <cx:pt idx="152344">169</cx:pt>
          <cx:pt idx="152345">139</cx:pt>
          <cx:pt idx="152346">136</cx:pt>
          <cx:pt idx="152347">132</cx:pt>
          <cx:pt idx="152348">146</cx:pt>
          <cx:pt idx="152349">109</cx:pt>
          <cx:pt idx="152350">39</cx:pt>
          <cx:pt idx="152351">15</cx:pt>
          <cx:pt idx="152352">8</cx:pt>
          <cx:pt idx="152353">9</cx:pt>
          <cx:pt idx="152354">4</cx:pt>
          <cx:pt idx="152355">9</cx:pt>
          <cx:pt idx="152356">67</cx:pt>
          <cx:pt idx="152357">122</cx:pt>
          <cx:pt idx="152358">111</cx:pt>
          <cx:pt idx="152359">129</cx:pt>
          <cx:pt idx="152360">146</cx:pt>
          <cx:pt idx="152361">139</cx:pt>
          <cx:pt idx="152362">145</cx:pt>
          <cx:pt idx="152363">156</cx:pt>
          <cx:pt idx="152364">130</cx:pt>
          <cx:pt idx="152365">134</cx:pt>
          <cx:pt idx="152366">122</cx:pt>
          <cx:pt idx="152367">117</cx:pt>
          <cx:pt idx="152368">103</cx:pt>
          <cx:pt idx="152369">102</cx:pt>
          <cx:pt idx="152370">91</cx:pt>
          <cx:pt idx="152371">74</cx:pt>
          <cx:pt idx="152372">83</cx:pt>
          <cx:pt idx="152373">39</cx:pt>
          <cx:pt idx="152374">10</cx:pt>
          <cx:pt idx="152375">4</cx:pt>
          <cx:pt idx="152376">6</cx:pt>
          <cx:pt idx="152377">4</cx:pt>
          <cx:pt idx="152378">8</cx:pt>
          <cx:pt idx="152379">14</cx:pt>
          <cx:pt idx="152380">63</cx:pt>
          <cx:pt idx="152381">87</cx:pt>
          <cx:pt idx="152382">77</cx:pt>
          <cx:pt idx="152383">114</cx:pt>
          <cx:pt idx="152384">127</cx:pt>
          <cx:pt idx="152385">127</cx:pt>
          <cx:pt idx="152386">140</cx:pt>
          <cx:pt idx="152387">149</cx:pt>
          <cx:pt idx="152388">134</cx:pt>
          <cx:pt idx="152389">142</cx:pt>
          <cx:pt idx="152390">155</cx:pt>
          <cx:pt idx="152391">176</cx:pt>
          <cx:pt idx="152392">165</cx:pt>
          <cx:pt idx="152393">136</cx:pt>
          <cx:pt idx="152394">134</cx:pt>
          <cx:pt idx="152395">157</cx:pt>
          <cx:pt idx="152396">129</cx:pt>
          <cx:pt idx="152397">40</cx:pt>
          <cx:pt idx="152398">26</cx:pt>
          <cx:pt idx="152399">14</cx:pt>
          <cx:pt idx="152400">9</cx:pt>
          <cx:pt idx="152401">10</cx:pt>
          <cx:pt idx="152402">11</cx:pt>
          <cx:pt idx="152403">12</cx:pt>
          <cx:pt idx="152404">79</cx:pt>
          <cx:pt idx="152405">163</cx:pt>
          <cx:pt idx="152406">164</cx:pt>
          <cx:pt idx="152407">197</cx:pt>
          <cx:pt idx="152408">204</cx:pt>
          <cx:pt idx="152409">178</cx:pt>
          <cx:pt idx="152410">153</cx:pt>
          <cx:pt idx="152411">176</cx:pt>
          <cx:pt idx="152412">157</cx:pt>
          <cx:pt idx="152413">140</cx:pt>
          <cx:pt idx="152414">164</cx:pt>
          <cx:pt idx="152415">172</cx:pt>
          <cx:pt idx="152416">172</cx:pt>
          <cx:pt idx="152417">136</cx:pt>
          <cx:pt idx="152418">137</cx:pt>
          <cx:pt idx="152419">150</cx:pt>
          <cx:pt idx="152420">121</cx:pt>
          <cx:pt idx="152421">36</cx:pt>
          <cx:pt idx="152422">26</cx:pt>
          <cx:pt idx="152423">10</cx:pt>
          <cx:pt idx="152424">3</cx:pt>
          <cx:pt idx="152425">13</cx:pt>
          <cx:pt idx="152426">20</cx:pt>
          <cx:pt idx="152427">23</cx:pt>
          <cx:pt idx="152428">93</cx:pt>
          <cx:pt idx="152429">159</cx:pt>
          <cx:pt idx="152430">159</cx:pt>
          <cx:pt idx="152431">198</cx:pt>
          <cx:pt idx="152432">194</cx:pt>
          <cx:pt idx="152433">169</cx:pt>
          <cx:pt idx="152434">152</cx:pt>
          <cx:pt idx="152435">158</cx:pt>
          <cx:pt idx="152436">135</cx:pt>
          <cx:pt idx="152437">176</cx:pt>
          <cx:pt idx="152438">166</cx:pt>
          <cx:pt idx="152439">177</cx:pt>
          <cx:pt idx="152440">167</cx:pt>
          <cx:pt idx="152441">147</cx:pt>
          <cx:pt idx="152442">122</cx:pt>
          <cx:pt idx="152443">140</cx:pt>
          <cx:pt idx="152444">121</cx:pt>
          <cx:pt idx="152445">66</cx:pt>
          <cx:pt idx="152446">40</cx:pt>
          <cx:pt idx="152447">12</cx:pt>
          <cx:pt idx="152448">8</cx:pt>
          <cx:pt idx="152449">9</cx:pt>
          <cx:pt idx="152450">18</cx:pt>
          <cx:pt idx="152451">27</cx:pt>
          <cx:pt idx="152452">91</cx:pt>
          <cx:pt idx="152453">158</cx:pt>
          <cx:pt idx="152454">142</cx:pt>
          <cx:pt idx="152455">166</cx:pt>
          <cx:pt idx="152456">189</cx:pt>
          <cx:pt idx="152457">169</cx:pt>
          <cx:pt idx="152458">160</cx:pt>
          <cx:pt idx="152459">185</cx:pt>
          <cx:pt idx="152460">188</cx:pt>
          <cx:pt idx="152461">173</cx:pt>
          <cx:pt idx="152462">189</cx:pt>
          <cx:pt idx="152463">193</cx:pt>
          <cx:pt idx="152464">196</cx:pt>
          <cx:pt idx="152465">159</cx:pt>
          <cx:pt idx="152466">142</cx:pt>
          <cx:pt idx="152467">147</cx:pt>
          <cx:pt idx="152468">135</cx:pt>
          <cx:pt idx="152469">60</cx:pt>
          <cx:pt idx="152470">30</cx:pt>
          <cx:pt idx="152471">12</cx:pt>
          <cx:pt idx="152472">8</cx:pt>
          <cx:pt idx="152473">10</cx:pt>
          <cx:pt idx="152474">16</cx:pt>
          <cx:pt idx="152475">25</cx:pt>
          <cx:pt idx="152476">79</cx:pt>
          <cx:pt idx="152477">136</cx:pt>
          <cx:pt idx="152478">130</cx:pt>
          <cx:pt idx="152479">153</cx:pt>
          <cx:pt idx="152480">177</cx:pt>
          <cx:pt idx="152481">173</cx:pt>
          <cx:pt idx="152482">170</cx:pt>
          <cx:pt idx="152483">154</cx:pt>
          <cx:pt idx="152484">144</cx:pt>
          <cx:pt idx="152485">124</cx:pt>
          <cx:pt idx="152486">132</cx:pt>
          <cx:pt idx="152487">135</cx:pt>
          <cx:pt idx="152488">127</cx:pt>
          <cx:pt idx="152489">112</cx:pt>
          <cx:pt idx="152490">91</cx:pt>
          <cx:pt idx="152491">113</cx:pt>
          <cx:pt idx="152492">103</cx:pt>
          <cx:pt idx="152493">26</cx:pt>
          <cx:pt idx="152494">14</cx:pt>
          <cx:pt idx="152495">11</cx:pt>
          <cx:pt idx="152496">3</cx:pt>
          <cx:pt idx="152497">12</cx:pt>
          <cx:pt idx="152498">17</cx:pt>
          <cx:pt idx="152499">22</cx:pt>
          <cx:pt idx="152500">77</cx:pt>
          <cx:pt idx="152501">113</cx:pt>
          <cx:pt idx="152502">116</cx:pt>
          <cx:pt idx="152503">146</cx:pt>
          <cx:pt idx="152504">158</cx:pt>
          <cx:pt idx="152505">155</cx:pt>
          <cx:pt idx="152506">156</cx:pt>
          <cx:pt idx="152507">159</cx:pt>
          <cx:pt idx="152508">130</cx:pt>
          <cx:pt idx="152509">134</cx:pt>
          <cx:pt idx="152510">141</cx:pt>
          <cx:pt idx="152511">148</cx:pt>
          <cx:pt idx="152512">144</cx:pt>
          <cx:pt idx="152513">126</cx:pt>
          <cx:pt idx="152514">110</cx:pt>
          <cx:pt idx="152515">117</cx:pt>
          <cx:pt idx="152516">97</cx:pt>
          <cx:pt idx="152517">37</cx:pt>
          <cx:pt idx="152518">22</cx:pt>
          <cx:pt idx="152519">12</cx:pt>
          <cx:pt idx="152520">11</cx:pt>
          <cx:pt idx="152521">12</cx:pt>
          <cx:pt idx="152522">7</cx:pt>
          <cx:pt idx="152523">10</cx:pt>
          <cx:pt idx="152524">69</cx:pt>
          <cx:pt idx="152525">120</cx:pt>
          <cx:pt idx="152526">98</cx:pt>
          <cx:pt idx="152527">138</cx:pt>
          <cx:pt idx="152528">144</cx:pt>
          <cx:pt idx="152529">154</cx:pt>
          <cx:pt idx="152530">130</cx:pt>
          <cx:pt idx="152531">153</cx:pt>
          <cx:pt idx="152532">111</cx:pt>
          <cx:pt idx="152533">113</cx:pt>
          <cx:pt idx="152534">121</cx:pt>
          <cx:pt idx="152535">108</cx:pt>
          <cx:pt idx="152536">100</cx:pt>
          <cx:pt idx="152537">82</cx:pt>
          <cx:pt idx="152538">70</cx:pt>
          <cx:pt idx="152539">81</cx:pt>
          <cx:pt idx="152540">87</cx:pt>
          <cx:pt idx="152541">17</cx:pt>
          <cx:pt idx="152542">16</cx:pt>
          <cx:pt idx="152543">8</cx:pt>
          <cx:pt idx="152544">10</cx:pt>
          <cx:pt idx="152545">8</cx:pt>
          <cx:pt idx="152546">7</cx:pt>
          <cx:pt idx="152547">13</cx:pt>
          <cx:pt idx="152548">65</cx:pt>
          <cx:pt idx="152549">81</cx:pt>
          <cx:pt idx="152550">76</cx:pt>
          <cx:pt idx="152551">128</cx:pt>
          <cx:pt idx="152552">128</cx:pt>
          <cx:pt idx="152553">136</cx:pt>
          <cx:pt idx="152554">145</cx:pt>
          <cx:pt idx="152555">174</cx:pt>
          <cx:pt idx="152556">158</cx:pt>
          <cx:pt idx="152557">154</cx:pt>
          <cx:pt idx="152558">153</cx:pt>
          <cx:pt idx="152559">153</cx:pt>
          <cx:pt idx="152560">180</cx:pt>
          <cx:pt idx="152561">160</cx:pt>
          <cx:pt idx="152562">164</cx:pt>
          <cx:pt idx="152563">148</cx:pt>
          <cx:pt idx="152564">142</cx:pt>
          <cx:pt idx="152565">58</cx:pt>
          <cx:pt idx="152566">25</cx:pt>
          <cx:pt idx="152567">18</cx:pt>
          <cx:pt idx="152568">6</cx:pt>
          <cx:pt idx="152569">10</cx:pt>
          <cx:pt idx="152570">11</cx:pt>
          <cx:pt idx="152571">14</cx:pt>
          <cx:pt idx="152572">84</cx:pt>
          <cx:pt idx="152573">156</cx:pt>
          <cx:pt idx="152574">162</cx:pt>
          <cx:pt idx="152575">203</cx:pt>
          <cx:pt idx="152576">207</cx:pt>
          <cx:pt idx="152577">169</cx:pt>
          <cx:pt idx="152578">176</cx:pt>
          <cx:pt idx="152579">168</cx:pt>
          <cx:pt idx="152580">153</cx:pt>
          <cx:pt idx="152581">150</cx:pt>
          <cx:pt idx="152582">151</cx:pt>
          <cx:pt idx="152583">160</cx:pt>
          <cx:pt idx="152584">173</cx:pt>
          <cx:pt idx="152585">142</cx:pt>
          <cx:pt idx="152586">138</cx:pt>
          <cx:pt idx="152587">157</cx:pt>
          <cx:pt idx="152588">126</cx:pt>
          <cx:pt idx="152589">52</cx:pt>
          <cx:pt idx="152590">20</cx:pt>
          <cx:pt idx="152591">8</cx:pt>
          <cx:pt idx="152592">3</cx:pt>
          <cx:pt idx="152593">10</cx:pt>
          <cx:pt idx="152594">20</cx:pt>
          <cx:pt idx="152595">23</cx:pt>
          <cx:pt idx="152596">77</cx:pt>
          <cx:pt idx="152597">165</cx:pt>
          <cx:pt idx="152598">152</cx:pt>
          <cx:pt idx="152599">178</cx:pt>
          <cx:pt idx="152600">178</cx:pt>
          <cx:pt idx="152601">167</cx:pt>
          <cx:pt idx="152602">153</cx:pt>
          <cx:pt idx="152603">136</cx:pt>
          <cx:pt idx="152604">159</cx:pt>
          <cx:pt idx="152605">167</cx:pt>
          <cx:pt idx="152606">169</cx:pt>
          <cx:pt idx="152607">165</cx:pt>
          <cx:pt idx="152608">170</cx:pt>
          <cx:pt idx="152609">163</cx:pt>
          <cx:pt idx="152610">129</cx:pt>
          <cx:pt idx="152611">148</cx:pt>
          <cx:pt idx="152612">121</cx:pt>
          <cx:pt idx="152613">63</cx:pt>
          <cx:pt idx="152614">39</cx:pt>
          <cx:pt idx="152615">18</cx:pt>
          <cx:pt idx="152616">11</cx:pt>
          <cx:pt idx="152617">13</cx:pt>
          <cx:pt idx="152618">14</cx:pt>
          <cx:pt idx="152619">24</cx:pt>
          <cx:pt idx="152620">93</cx:pt>
          <cx:pt idx="152621">147</cx:pt>
          <cx:pt idx="152622">157</cx:pt>
          <cx:pt idx="152623">187</cx:pt>
          <cx:pt idx="152624">191</cx:pt>
          <cx:pt idx="152625">165</cx:pt>
          <cx:pt idx="152626">148</cx:pt>
          <cx:pt idx="152627">167</cx:pt>
          <cx:pt idx="152628">164</cx:pt>
          <cx:pt idx="152629">180</cx:pt>
          <cx:pt idx="152630">178</cx:pt>
          <cx:pt idx="152631">189</cx:pt>
          <cx:pt idx="152632">182</cx:pt>
          <cx:pt idx="152633">160</cx:pt>
          <cx:pt idx="152634">139</cx:pt>
          <cx:pt idx="152635">154</cx:pt>
          <cx:pt idx="152636">129</cx:pt>
          <cx:pt idx="152637">47</cx:pt>
          <cx:pt idx="152638">32</cx:pt>
          <cx:pt idx="152639">15</cx:pt>
          <cx:pt idx="152640">11</cx:pt>
          <cx:pt idx="152641">10</cx:pt>
          <cx:pt idx="152642">17</cx:pt>
          <cx:pt idx="152643">29</cx:pt>
          <cx:pt idx="152644">92</cx:pt>
          <cx:pt idx="152645">160</cx:pt>
          <cx:pt idx="152646">166</cx:pt>
          <cx:pt idx="152647">190</cx:pt>
          <cx:pt idx="152648">186</cx:pt>
          <cx:pt idx="152649">174</cx:pt>
          <cx:pt idx="152650">175</cx:pt>
          <cx:pt idx="152651">169</cx:pt>
          <cx:pt idx="152652">162</cx:pt>
          <cx:pt idx="152653">177</cx:pt>
          <cx:pt idx="152654">187</cx:pt>
          <cx:pt idx="152655">188</cx:pt>
          <cx:pt idx="152656">174</cx:pt>
          <cx:pt idx="152657">165</cx:pt>
          <cx:pt idx="152658">153</cx:pt>
          <cx:pt idx="152659">154</cx:pt>
          <cx:pt idx="152660">145</cx:pt>
          <cx:pt idx="152661">62</cx:pt>
          <cx:pt idx="152662">28</cx:pt>
          <cx:pt idx="152663">11</cx:pt>
          <cx:pt idx="152664">9</cx:pt>
          <cx:pt idx="152665">12</cx:pt>
          <cx:pt idx="152666">14</cx:pt>
          <cx:pt idx="152667">25</cx:pt>
          <cx:pt idx="152668">88</cx:pt>
          <cx:pt idx="152669">155</cx:pt>
          <cx:pt idx="152670">139</cx:pt>
          <cx:pt idx="152671">201</cx:pt>
          <cx:pt idx="152672">217</cx:pt>
          <cx:pt idx="152673">206</cx:pt>
          <cx:pt idx="152674">178</cx:pt>
          <cx:pt idx="152675">181</cx:pt>
          <cx:pt idx="152676">161</cx:pt>
          <cx:pt idx="152677">176</cx:pt>
          <cx:pt idx="152678">179</cx:pt>
          <cx:pt idx="152679">169</cx:pt>
          <cx:pt idx="152680">171</cx:pt>
          <cx:pt idx="152681">166</cx:pt>
          <cx:pt idx="152682">137</cx:pt>
          <cx:pt idx="152683">139</cx:pt>
          <cx:pt idx="152684">149</cx:pt>
          <cx:pt idx="152685">75</cx:pt>
          <cx:pt idx="152686">31</cx:pt>
          <cx:pt idx="152687">17</cx:pt>
          <cx:pt idx="152688">11</cx:pt>
          <cx:pt idx="152689">11</cx:pt>
          <cx:pt idx="152690">10</cx:pt>
          <cx:pt idx="152691">10</cx:pt>
          <cx:pt idx="152692">76</cx:pt>
          <cx:pt idx="152693">118</cx:pt>
          <cx:pt idx="152694">104</cx:pt>
          <cx:pt idx="152695">136</cx:pt>
          <cx:pt idx="152696">171</cx:pt>
          <cx:pt idx="152697">160</cx:pt>
          <cx:pt idx="152698">151</cx:pt>
          <cx:pt idx="152699">139</cx:pt>
          <cx:pt idx="152700">123</cx:pt>
          <cx:pt idx="152701">106</cx:pt>
          <cx:pt idx="152702">123</cx:pt>
          <cx:pt idx="152703">113</cx:pt>
          <cx:pt idx="152704">100</cx:pt>
          <cx:pt idx="152705">91</cx:pt>
          <cx:pt idx="152706">80</cx:pt>
          <cx:pt idx="152707">83</cx:pt>
          <cx:pt idx="152708">78</cx:pt>
          <cx:pt idx="152709">39</cx:pt>
          <cx:pt idx="152710">17</cx:pt>
          <cx:pt idx="152711">8</cx:pt>
          <cx:pt idx="152712">7</cx:pt>
          <cx:pt idx="152713">8</cx:pt>
          <cx:pt idx="152714">12</cx:pt>
          <cx:pt idx="152715">15</cx:pt>
          <cx:pt idx="152716">67</cx:pt>
          <cx:pt idx="152717">78</cx:pt>
          <cx:pt idx="152718">64</cx:pt>
          <cx:pt idx="152719">106</cx:pt>
          <cx:pt idx="152720">119</cx:pt>
          <cx:pt idx="152721">123</cx:pt>
          <cx:pt idx="152722">121</cx:pt>
          <cx:pt idx="152723">148</cx:pt>
          <cx:pt idx="152724">116</cx:pt>
          <cx:pt idx="152725">141</cx:pt>
          <cx:pt idx="152726">131</cx:pt>
          <cx:pt idx="152727">143</cx:pt>
          <cx:pt idx="152728">147</cx:pt>
          <cx:pt idx="152729">135</cx:pt>
          <cx:pt idx="152730">112</cx:pt>
          <cx:pt idx="152731">140</cx:pt>
          <cx:pt idx="152732">112</cx:pt>
          <cx:pt idx="152733">26</cx:pt>
          <cx:pt idx="152734">14</cx:pt>
          <cx:pt idx="152735">17</cx:pt>
          <cx:pt idx="152736">4</cx:pt>
          <cx:pt idx="152737">7</cx:pt>
          <cx:pt idx="152738">13</cx:pt>
          <cx:pt idx="152739">15</cx:pt>
          <cx:pt idx="152740">64</cx:pt>
          <cx:pt idx="152741">111</cx:pt>
          <cx:pt idx="152742">96</cx:pt>
          <cx:pt idx="152743">120</cx:pt>
          <cx:pt idx="152744">142</cx:pt>
          <cx:pt idx="152745">142</cx:pt>
          <cx:pt idx="152746">133</cx:pt>
          <cx:pt idx="152747">149</cx:pt>
          <cx:pt idx="152748">114</cx:pt>
          <cx:pt idx="152749">140</cx:pt>
          <cx:pt idx="152750">140</cx:pt>
          <cx:pt idx="152751">145</cx:pt>
          <cx:pt idx="152752">152</cx:pt>
          <cx:pt idx="152753">125</cx:pt>
          <cx:pt idx="152754">132</cx:pt>
          <cx:pt idx="152755">140</cx:pt>
          <cx:pt idx="152756">111</cx:pt>
          <cx:pt idx="152757">39</cx:pt>
          <cx:pt idx="152758">14</cx:pt>
          <cx:pt idx="152759">12</cx:pt>
          <cx:pt idx="152760">2</cx:pt>
          <cx:pt idx="152761">9</cx:pt>
          <cx:pt idx="152762">19</cx:pt>
          <cx:pt idx="152763">20</cx:pt>
          <cx:pt idx="152764">81</cx:pt>
          <cx:pt idx="152765">153</cx:pt>
          <cx:pt idx="152766">141</cx:pt>
          <cx:pt idx="152767">190</cx:pt>
          <cx:pt idx="152768">177</cx:pt>
          <cx:pt idx="152769">174</cx:pt>
          <cx:pt idx="152770">163</cx:pt>
          <cx:pt idx="152771">160</cx:pt>
          <cx:pt idx="152772">146</cx:pt>
          <cx:pt idx="152773">158</cx:pt>
          <cx:pt idx="152774">151</cx:pt>
          <cx:pt idx="152775">161</cx:pt>
          <cx:pt idx="152776">172</cx:pt>
          <cx:pt idx="152777">150</cx:pt>
          <cx:pt idx="152778">128</cx:pt>
          <cx:pt idx="152779">131</cx:pt>
          <cx:pt idx="152780">99</cx:pt>
          <cx:pt idx="152781">45</cx:pt>
          <cx:pt idx="152782">34</cx:pt>
          <cx:pt idx="152783">19</cx:pt>
          <cx:pt idx="152784">5</cx:pt>
          <cx:pt idx="152785">10</cx:pt>
          <cx:pt idx="152786">16</cx:pt>
          <cx:pt idx="152787">24</cx:pt>
          <cx:pt idx="152788">93</cx:pt>
          <cx:pt idx="152789">149</cx:pt>
          <cx:pt idx="152790">155</cx:pt>
          <cx:pt idx="152791">193</cx:pt>
          <cx:pt idx="152792">189</cx:pt>
          <cx:pt idx="152793">165</cx:pt>
          <cx:pt idx="152794">146</cx:pt>
          <cx:pt idx="152795">162</cx:pt>
          <cx:pt idx="152796">132</cx:pt>
          <cx:pt idx="152797">161</cx:pt>
          <cx:pt idx="152798">165</cx:pt>
          <cx:pt idx="152799">174</cx:pt>
          <cx:pt idx="152800">178</cx:pt>
          <cx:pt idx="152801">154</cx:pt>
          <cx:pt idx="152802">140</cx:pt>
          <cx:pt idx="152803">148</cx:pt>
          <cx:pt idx="152804">122</cx:pt>
          <cx:pt idx="152805">49</cx:pt>
          <cx:pt idx="152806">34</cx:pt>
          <cx:pt idx="152807">17</cx:pt>
          <cx:pt idx="152808">7</cx:pt>
          <cx:pt idx="152809">11</cx:pt>
          <cx:pt idx="152810">18</cx:pt>
          <cx:pt idx="152811">31</cx:pt>
          <cx:pt idx="152812">90</cx:pt>
          <cx:pt idx="152813">158</cx:pt>
          <cx:pt idx="152814">150</cx:pt>
          <cx:pt idx="152815">205</cx:pt>
          <cx:pt idx="152816">208</cx:pt>
          <cx:pt idx="152817">192</cx:pt>
          <cx:pt idx="152818">183</cx:pt>
          <cx:pt idx="152819">173</cx:pt>
          <cx:pt idx="152820">156</cx:pt>
          <cx:pt idx="152821">190</cx:pt>
          <cx:pt idx="152822">170</cx:pt>
          <cx:pt idx="152823">192</cx:pt>
          <cx:pt idx="152824">173</cx:pt>
          <cx:pt idx="152825">183</cx:pt>
          <cx:pt idx="152826">155</cx:pt>
          <cx:pt idx="152827">162</cx:pt>
          <cx:pt idx="152828">134</cx:pt>
          <cx:pt idx="152829">45</cx:pt>
          <cx:pt idx="152830">27</cx:pt>
          <cx:pt idx="152831">15</cx:pt>
          <cx:pt idx="152832">11</cx:pt>
          <cx:pt idx="152833">16</cx:pt>
          <cx:pt idx="152834">18</cx:pt>
          <cx:pt idx="152835">31</cx:pt>
          <cx:pt idx="152836">98</cx:pt>
          <cx:pt idx="152837">142</cx:pt>
          <cx:pt idx="152838">146</cx:pt>
          <cx:pt idx="152839">182</cx:pt>
          <cx:pt idx="152840">202</cx:pt>
          <cx:pt idx="152841">178</cx:pt>
          <cx:pt idx="152842">174</cx:pt>
          <cx:pt idx="152843">179</cx:pt>
          <cx:pt idx="152844">169</cx:pt>
          <cx:pt idx="152845">168</cx:pt>
          <cx:pt idx="152846">185</cx:pt>
          <cx:pt idx="152847">180</cx:pt>
          <cx:pt idx="152848">171</cx:pt>
          <cx:pt idx="152849">155</cx:pt>
          <cx:pt idx="152850">141</cx:pt>
          <cx:pt idx="152851">146</cx:pt>
          <cx:pt idx="152852">133</cx:pt>
          <cx:pt idx="152853">63</cx:pt>
          <cx:pt idx="152854">22</cx:pt>
          <cx:pt idx="152855">17</cx:pt>
          <cx:pt idx="152856">6</cx:pt>
          <cx:pt idx="152857">11</cx:pt>
          <cx:pt idx="152858">6</cx:pt>
          <cx:pt idx="152859">13</cx:pt>
          <cx:pt idx="152860">77</cx:pt>
          <cx:pt idx="152861">119</cx:pt>
          <cx:pt idx="152862">98</cx:pt>
          <cx:pt idx="152863">151</cx:pt>
          <cx:pt idx="152864">153</cx:pt>
          <cx:pt idx="152865">159</cx:pt>
          <cx:pt idx="152866">149</cx:pt>
          <cx:pt idx="152867">161</cx:pt>
          <cx:pt idx="152868">134</cx:pt>
          <cx:pt idx="152869">136</cx:pt>
          <cx:pt idx="152870">142</cx:pt>
          <cx:pt idx="152871">127</cx:pt>
          <cx:pt idx="152872">105</cx:pt>
          <cx:pt idx="152873">104</cx:pt>
          <cx:pt idx="152874">83</cx:pt>
          <cx:pt idx="152875">91</cx:pt>
          <cx:pt idx="152876">79</cx:pt>
          <cx:pt idx="152877">36</cx:pt>
          <cx:pt idx="152878">15</cx:pt>
          <cx:pt idx="152879">10</cx:pt>
          <cx:pt idx="152880">7</cx:pt>
          <cx:pt idx="152881">6</cx:pt>
          <cx:pt idx="152882">11</cx:pt>
          <cx:pt idx="152883">12</cx:pt>
          <cx:pt idx="152884">72</cx:pt>
          <cx:pt idx="152885">93</cx:pt>
          <cx:pt idx="152886">73</cx:pt>
          <cx:pt idx="152887">113</cx:pt>
          <cx:pt idx="152888">131</cx:pt>
          <cx:pt idx="152889">150</cx:pt>
          <cx:pt idx="152890">143</cx:pt>
          <cx:pt idx="152891">156</cx:pt>
          <cx:pt idx="152892">144</cx:pt>
          <cx:pt idx="152893">160</cx:pt>
          <cx:pt idx="152894">152</cx:pt>
          <cx:pt idx="152895">165</cx:pt>
          <cx:pt idx="152896">161</cx:pt>
          <cx:pt idx="152897">159</cx:pt>
          <cx:pt idx="152898">148</cx:pt>
          <cx:pt idx="152899">141</cx:pt>
          <cx:pt idx="152900">132</cx:pt>
          <cx:pt idx="152901">40</cx:pt>
          <cx:pt idx="152902">23</cx:pt>
          <cx:pt idx="152903">12</cx:pt>
          <cx:pt idx="152904">9</cx:pt>
          <cx:pt idx="152905">10</cx:pt>
          <cx:pt idx="152906">13</cx:pt>
          <cx:pt idx="152907">15</cx:pt>
          <cx:pt idx="152908">86</cx:pt>
          <cx:pt idx="152909">157</cx:pt>
          <cx:pt idx="152910">156</cx:pt>
          <cx:pt idx="152911">206</cx:pt>
          <cx:pt idx="152912">208</cx:pt>
          <cx:pt idx="152913">194</cx:pt>
          <cx:pt idx="152914">175</cx:pt>
          <cx:pt idx="152915">177</cx:pt>
          <cx:pt idx="152916">133</cx:pt>
          <cx:pt idx="152917">162</cx:pt>
          <cx:pt idx="152918">161</cx:pt>
          <cx:pt idx="152919">171</cx:pt>
          <cx:pt idx="152920">176</cx:pt>
          <cx:pt idx="152921">145</cx:pt>
          <cx:pt idx="152922">143</cx:pt>
          <cx:pt idx="152923">145</cx:pt>
          <cx:pt idx="152924">131</cx:pt>
          <cx:pt idx="152925">36</cx:pt>
          <cx:pt idx="152926">27</cx:pt>
          <cx:pt idx="152927">8</cx:pt>
          <cx:pt idx="152928">5</cx:pt>
          <cx:pt idx="152929">11</cx:pt>
          <cx:pt idx="152930">15</cx:pt>
          <cx:pt idx="152931">24</cx:pt>
          <cx:pt idx="152932">100</cx:pt>
          <cx:pt idx="152933">149</cx:pt>
          <cx:pt idx="152934">148</cx:pt>
          <cx:pt idx="152935">194</cx:pt>
          <cx:pt idx="152936">207</cx:pt>
          <cx:pt idx="152937">183</cx:pt>
          <cx:pt idx="152938">144</cx:pt>
          <cx:pt idx="152939">171</cx:pt>
          <cx:pt idx="152940">140</cx:pt>
          <cx:pt idx="152941">163</cx:pt>
          <cx:pt idx="152942">174</cx:pt>
          <cx:pt idx="152943">182</cx:pt>
          <cx:pt idx="152944">172</cx:pt>
          <cx:pt idx="152945">165</cx:pt>
          <cx:pt idx="152946">139</cx:pt>
          <cx:pt idx="152947">153</cx:pt>
          <cx:pt idx="152948">109</cx:pt>
          <cx:pt idx="152949">39</cx:pt>
          <cx:pt idx="152950">37</cx:pt>
          <cx:pt idx="152951">15</cx:pt>
          <cx:pt idx="152952">9</cx:pt>
          <cx:pt idx="152953">13</cx:pt>
          <cx:pt idx="152954">19</cx:pt>
          <cx:pt idx="152955">22</cx:pt>
          <cx:pt idx="152956">89</cx:pt>
          <cx:pt idx="152957">141</cx:pt>
          <cx:pt idx="152958">148</cx:pt>
          <cx:pt idx="152959">191</cx:pt>
          <cx:pt idx="152960">209</cx:pt>
          <cx:pt idx="152961">175</cx:pt>
          <cx:pt idx="152962">163</cx:pt>
          <cx:pt idx="152963">180</cx:pt>
          <cx:pt idx="152964">187</cx:pt>
          <cx:pt idx="152965">187</cx:pt>
          <cx:pt idx="152966">159</cx:pt>
          <cx:pt idx="152967">186</cx:pt>
          <cx:pt idx="152968">174</cx:pt>
          <cx:pt idx="152969">144</cx:pt>
          <cx:pt idx="152970">149</cx:pt>
          <cx:pt idx="152971">142</cx:pt>
          <cx:pt idx="152972">127</cx:pt>
          <cx:pt idx="152973">42</cx:pt>
          <cx:pt idx="152974">31</cx:pt>
          <cx:pt idx="152975">17</cx:pt>
          <cx:pt idx="152976">13</cx:pt>
          <cx:pt idx="152977">10</cx:pt>
          <cx:pt idx="152978">14</cx:pt>
          <cx:pt idx="152979">22</cx:pt>
          <cx:pt idx="152980">86</cx:pt>
          <cx:pt idx="152981">142</cx:pt>
          <cx:pt idx="152982">150</cx:pt>
          <cx:pt idx="152983">181</cx:pt>
          <cx:pt idx="152984">190</cx:pt>
          <cx:pt idx="152985">205</cx:pt>
          <cx:pt idx="152986">177</cx:pt>
          <cx:pt idx="152987">181</cx:pt>
          <cx:pt idx="152988">161</cx:pt>
          <cx:pt idx="152989">167</cx:pt>
          <cx:pt idx="152990">159</cx:pt>
          <cx:pt idx="152991">154</cx:pt>
          <cx:pt idx="152992">148</cx:pt>
          <cx:pt idx="152993">136</cx:pt>
          <cx:pt idx="152994">121</cx:pt>
          <cx:pt idx="152995">117</cx:pt>
          <cx:pt idx="152996">127</cx:pt>
          <cx:pt idx="152997">65</cx:pt>
          <cx:pt idx="152998">40</cx:pt>
          <cx:pt idx="152999">16</cx:pt>
          <cx:pt idx="153000">6</cx:pt>
          <cx:pt idx="153001">15</cx:pt>
          <cx:pt idx="153002">19</cx:pt>
          <cx:pt idx="153003">28</cx:pt>
          <cx:pt idx="153004">85</cx:pt>
          <cx:pt idx="153005">117</cx:pt>
          <cx:pt idx="153006">121</cx:pt>
          <cx:pt idx="153007">164</cx:pt>
          <cx:pt idx="153008">183</cx:pt>
          <cx:pt idx="153009">171</cx:pt>
          <cx:pt idx="153010">176</cx:pt>
          <cx:pt idx="153011">158</cx:pt>
          <cx:pt idx="153012">144</cx:pt>
          <cx:pt idx="153013">176</cx:pt>
          <cx:pt idx="153014">158</cx:pt>
          <cx:pt idx="153015">171</cx:pt>
          <cx:pt idx="153016">169</cx:pt>
          <cx:pt idx="153017">144</cx:pt>
          <cx:pt idx="153018">128</cx:pt>
          <cx:pt idx="153019">134</cx:pt>
          <cx:pt idx="153020">127</cx:pt>
          <cx:pt idx="153021">51</cx:pt>
          <cx:pt idx="153022">30</cx:pt>
          <cx:pt idx="153023">17</cx:pt>
          <cx:pt idx="153024">15</cx:pt>
          <cx:pt idx="153025">14</cx:pt>
          <cx:pt idx="153026">5</cx:pt>
          <cx:pt idx="153027">14</cx:pt>
          <cx:pt idx="153028">71</cx:pt>
          <cx:pt idx="153029">124</cx:pt>
          <cx:pt idx="153030">101</cx:pt>
          <cx:pt idx="153031">130</cx:pt>
          <cx:pt idx="153032">153</cx:pt>
          <cx:pt idx="153033">146</cx:pt>
          <cx:pt idx="153034">134</cx:pt>
          <cx:pt idx="153035">143</cx:pt>
          <cx:pt idx="153036">126</cx:pt>
          <cx:pt idx="153037">119</cx:pt>
          <cx:pt idx="153038">131</cx:pt>
          <cx:pt idx="153039">129</cx:pt>
          <cx:pt idx="153040">112</cx:pt>
          <cx:pt idx="153041">97</cx:pt>
          <cx:pt idx="153042">83</cx:pt>
          <cx:pt idx="153043">78</cx:pt>
          <cx:pt idx="153044">85</cx:pt>
          <cx:pt idx="153045">39</cx:pt>
          <cx:pt idx="153046">16</cx:pt>
          <cx:pt idx="153047">11</cx:pt>
          <cx:pt idx="153048">12</cx:pt>
          <cx:pt idx="153049">6</cx:pt>
          <cx:pt idx="153050">9</cx:pt>
          <cx:pt idx="153051">14</cx:pt>
          <cx:pt idx="153052">69</cx:pt>
          <cx:pt idx="153053">88</cx:pt>
          <cx:pt idx="153054">70</cx:pt>
          <cx:pt idx="153055">112</cx:pt>
          <cx:pt idx="153056">137</cx:pt>
          <cx:pt idx="153057">145</cx:pt>
          <cx:pt idx="153058">145</cx:pt>
          <cx:pt idx="153059">160</cx:pt>
          <cx:pt idx="153060">151</cx:pt>
          <cx:pt idx="153061">154</cx:pt>
          <cx:pt idx="153062">152</cx:pt>
          <cx:pt idx="153063">166</cx:pt>
          <cx:pt idx="153064">160</cx:pt>
          <cx:pt idx="153065">153</cx:pt>
          <cx:pt idx="153066">149</cx:pt>
          <cx:pt idx="153067">160</cx:pt>
          <cx:pt idx="153068">130</cx:pt>
          <cx:pt idx="153069">30</cx:pt>
          <cx:pt idx="153070">22</cx:pt>
          <cx:pt idx="153071">17</cx:pt>
          <cx:pt idx="153072">10</cx:pt>
          <cx:pt idx="153073">14</cx:pt>
          <cx:pt idx="153074">14</cx:pt>
          <cx:pt idx="153075">14</cx:pt>
          <cx:pt idx="153076">77</cx:pt>
          <cx:pt idx="153077">173</cx:pt>
          <cx:pt idx="153078">154</cx:pt>
          <cx:pt idx="153079">193</cx:pt>
          <cx:pt idx="153080">190</cx:pt>
          <cx:pt idx="153081">188</cx:pt>
          <cx:pt idx="153082">174</cx:pt>
          <cx:pt idx="153083">157</cx:pt>
          <cx:pt idx="153084">132</cx:pt>
          <cx:pt idx="153085">152</cx:pt>
          <cx:pt idx="153086">165</cx:pt>
          <cx:pt idx="153087">182</cx:pt>
          <cx:pt idx="153088">177</cx:pt>
          <cx:pt idx="153089">149</cx:pt>
          <cx:pt idx="153090">139</cx:pt>
          <cx:pt idx="153091">143</cx:pt>
          <cx:pt idx="153092">135</cx:pt>
          <cx:pt idx="153093">47</cx:pt>
          <cx:pt idx="153094">23</cx:pt>
          <cx:pt idx="153095">14</cx:pt>
          <cx:pt idx="153096">9</cx:pt>
          <cx:pt idx="153097">11</cx:pt>
          <cx:pt idx="153098">18</cx:pt>
          <cx:pt idx="153099">30</cx:pt>
          <cx:pt idx="153100">104</cx:pt>
          <cx:pt idx="153101">154</cx:pt>
          <cx:pt idx="153102">159</cx:pt>
          <cx:pt idx="153103">198</cx:pt>
          <cx:pt idx="153104">197</cx:pt>
          <cx:pt idx="153105">199</cx:pt>
          <cx:pt idx="153106">150</cx:pt>
          <cx:pt idx="153107">152</cx:pt>
          <cx:pt idx="153108">129</cx:pt>
          <cx:pt idx="153109">161</cx:pt>
          <cx:pt idx="153110">162</cx:pt>
          <cx:pt idx="153111">177</cx:pt>
          <cx:pt idx="153112">166</cx:pt>
          <cx:pt idx="153113">156</cx:pt>
          <cx:pt idx="153114">148</cx:pt>
          <cx:pt idx="153115">153</cx:pt>
          <cx:pt idx="153116">121</cx:pt>
          <cx:pt idx="153117">41</cx:pt>
          <cx:pt idx="153118">35</cx:pt>
          <cx:pt idx="153119">20</cx:pt>
          <cx:pt idx="153120">17</cx:pt>
          <cx:pt idx="153121">18</cx:pt>
          <cx:pt idx="153122">22</cx:pt>
          <cx:pt idx="153123">29</cx:pt>
          <cx:pt idx="153124">97</cx:pt>
          <cx:pt idx="153125">154</cx:pt>
          <cx:pt idx="153126">146</cx:pt>
          <cx:pt idx="153127">197</cx:pt>
          <cx:pt idx="153128">197</cx:pt>
          <cx:pt idx="153129">175</cx:pt>
          <cx:pt idx="153130">166</cx:pt>
          <cx:pt idx="153131">186</cx:pt>
          <cx:pt idx="153132">163</cx:pt>
          <cx:pt idx="153133">184</cx:pt>
          <cx:pt idx="153134">188</cx:pt>
          <cx:pt idx="153135">198</cx:pt>
          <cx:pt idx="153136">179</cx:pt>
          <cx:pt idx="153137">163</cx:pt>
          <cx:pt idx="153138">147</cx:pt>
          <cx:pt idx="153139">139</cx:pt>
          <cx:pt idx="153140">141</cx:pt>
          <cx:pt idx="153141">52</cx:pt>
          <cx:pt idx="153142">41</cx:pt>
          <cx:pt idx="153143">20</cx:pt>
          <cx:pt idx="153144">13</cx:pt>
          <cx:pt idx="153145">13</cx:pt>
          <cx:pt idx="153146">20</cx:pt>
          <cx:pt idx="153147">31</cx:pt>
          <cx:pt idx="153148">100</cx:pt>
          <cx:pt idx="153149">159</cx:pt>
          <cx:pt idx="153150">166</cx:pt>
          <cx:pt idx="153151">196</cx:pt>
          <cx:pt idx="153152">188</cx:pt>
          <cx:pt idx="153153">176</cx:pt>
          <cx:pt idx="153154">176</cx:pt>
          <cx:pt idx="153155">168</cx:pt>
          <cx:pt idx="153156">171</cx:pt>
          <cx:pt idx="153157">139</cx:pt>
          <cx:pt idx="153158">162</cx:pt>
          <cx:pt idx="153159">162</cx:pt>
          <cx:pt idx="153160">174</cx:pt>
          <cx:pt idx="153161">160</cx:pt>
          <cx:pt idx="153162">139</cx:pt>
          <cx:pt idx="153163">127</cx:pt>
          <cx:pt idx="153164">111</cx:pt>
          <cx:pt idx="153165">117</cx:pt>
          <cx:pt idx="153166">68</cx:pt>
          <cx:pt idx="153167">31</cx:pt>
          <cx:pt idx="153168">21</cx:pt>
          <cx:pt idx="153169">15</cx:pt>
          <cx:pt idx="153170">17</cx:pt>
          <cx:pt idx="153171">35</cx:pt>
          <cx:pt idx="153172">80</cx:pt>
          <cx:pt idx="153173">154</cx:pt>
          <cx:pt idx="153174">149</cx:pt>
          <cx:pt idx="153175">210</cx:pt>
          <cx:pt idx="153176">212</cx:pt>
          <cx:pt idx="153177">195</cx:pt>
          <cx:pt idx="153178">182</cx:pt>
          <cx:pt idx="153179">177</cx:pt>
          <cx:pt idx="153180">158</cx:pt>
          <cx:pt idx="153181">154</cx:pt>
          <cx:pt idx="153182">183</cx:pt>
          <cx:pt idx="153183">194</cx:pt>
          <cx:pt idx="153184">195</cx:pt>
          <cx:pt idx="153185">159</cx:pt>
          <cx:pt idx="153186">140</cx:pt>
          <cx:pt idx="153187">142</cx:pt>
          <cx:pt idx="153188">136</cx:pt>
          <cx:pt idx="153189">78</cx:pt>
          <cx:pt idx="153190">35</cx:pt>
          <cx:pt idx="153191">13</cx:pt>
          <cx:pt idx="153192">6</cx:pt>
          <cx:pt idx="153193">8</cx:pt>
          <cx:pt idx="153194">11</cx:pt>
          <cx:pt idx="153195">14</cx:pt>
          <cx:pt idx="153196">81</cx:pt>
          <cx:pt idx="153197">126</cx:pt>
          <cx:pt idx="153198">106</cx:pt>
          <cx:pt idx="153199">132</cx:pt>
          <cx:pt idx="153200">157</cx:pt>
          <cx:pt idx="153201">160</cx:pt>
          <cx:pt idx="153202">148</cx:pt>
          <cx:pt idx="153203">164</cx:pt>
          <cx:pt idx="153204">119</cx:pt>
          <cx:pt idx="153205">126</cx:pt>
          <cx:pt idx="153206">126</cx:pt>
          <cx:pt idx="153207">127</cx:pt>
          <cx:pt idx="153208">112</cx:pt>
          <cx:pt idx="153209">95</cx:pt>
          <cx:pt idx="153210">81</cx:pt>
          <cx:pt idx="153211">89</cx:pt>
          <cx:pt idx="153212">89</cx:pt>
          <cx:pt idx="153213">36</cx:pt>
          <cx:pt idx="153214">28</cx:pt>
          <cx:pt idx="153215">11</cx:pt>
          <cx:pt idx="153216">10</cx:pt>
          <cx:pt idx="153217">9</cx:pt>
          <cx:pt idx="153218">10</cx:pt>
          <cx:pt idx="153219">21</cx:pt>
          <cx:pt idx="153220">79</cx:pt>
          <cx:pt idx="153221">91</cx:pt>
          <cx:pt idx="153222">73</cx:pt>
          <cx:pt idx="153223">116</cx:pt>
          <cx:pt idx="153224">139</cx:pt>
          <cx:pt idx="153225">128</cx:pt>
          <cx:pt idx="153226">148</cx:pt>
          <cx:pt idx="153227">158</cx:pt>
          <cx:pt idx="153228">147</cx:pt>
          <cx:pt idx="153229">151</cx:pt>
          <cx:pt idx="153230">146</cx:pt>
          <cx:pt idx="153231">152</cx:pt>
          <cx:pt idx="153232">172</cx:pt>
          <cx:pt idx="153233">143</cx:pt>
          <cx:pt idx="153234">149</cx:pt>
          <cx:pt idx="153235">151</cx:pt>
          <cx:pt idx="153236">148</cx:pt>
          <cx:pt idx="153237">45</cx:pt>
          <cx:pt idx="153238">22</cx:pt>
          <cx:pt idx="153239">13</cx:pt>
          <cx:pt idx="153240">9</cx:pt>
          <cx:pt idx="153241">12</cx:pt>
          <cx:pt idx="153242">13</cx:pt>
          <cx:pt idx="153243">18</cx:pt>
          <cx:pt idx="153244">87</cx:pt>
          <cx:pt idx="153245">164</cx:pt>
          <cx:pt idx="153246">136</cx:pt>
          <cx:pt idx="153247">189</cx:pt>
          <cx:pt idx="153248">202</cx:pt>
          <cx:pt idx="153249">178</cx:pt>
          <cx:pt idx="153250">179</cx:pt>
          <cx:pt idx="153251">179</cx:pt>
          <cx:pt idx="153252">166</cx:pt>
          <cx:pt idx="153253">179</cx:pt>
          <cx:pt idx="153254">163</cx:pt>
          <cx:pt idx="153255">173</cx:pt>
          <cx:pt idx="153256">160</cx:pt>
          <cx:pt idx="153257">144</cx:pt>
          <cx:pt idx="153258">141</cx:pt>
          <cx:pt idx="153259">143</cx:pt>
          <cx:pt idx="153260">140</cx:pt>
          <cx:pt idx="153261">51</cx:pt>
          <cx:pt idx="153262">35</cx:pt>
          <cx:pt idx="153263">14</cx:pt>
          <cx:pt idx="153264">7</cx:pt>
          <cx:pt idx="153265">13</cx:pt>
          <cx:pt idx="153266">20</cx:pt>
          <cx:pt idx="153267">27</cx:pt>
          <cx:pt idx="153268">101</cx:pt>
          <cx:pt idx="153269">153</cx:pt>
          <cx:pt idx="153270">147</cx:pt>
          <cx:pt idx="153271">171</cx:pt>
          <cx:pt idx="153272">175</cx:pt>
          <cx:pt idx="153273">194</cx:pt>
          <cx:pt idx="153274">167</cx:pt>
          <cx:pt idx="153275">183</cx:pt>
          <cx:pt idx="153276">155</cx:pt>
          <cx:pt idx="153277">168</cx:pt>
          <cx:pt idx="153278">167</cx:pt>
          <cx:pt idx="153279">173</cx:pt>
          <cx:pt idx="153280">168</cx:pt>
          <cx:pt idx="153281">155</cx:pt>
          <cx:pt idx="153282">148</cx:pt>
          <cx:pt idx="153283">134</cx:pt>
          <cx:pt idx="153284">134</cx:pt>
          <cx:pt idx="153285">53</cx:pt>
          <cx:pt idx="153286">35</cx:pt>
          <cx:pt idx="153287">20</cx:pt>
          <cx:pt idx="153288">10</cx:pt>
          <cx:pt idx="153289">16</cx:pt>
          <cx:pt idx="153290">23</cx:pt>
          <cx:pt idx="153291">33</cx:pt>
          <cx:pt idx="153292">100</cx:pt>
          <cx:pt idx="153293">152</cx:pt>
          <cx:pt idx="153294">159</cx:pt>
          <cx:pt idx="153295">185</cx:pt>
          <cx:pt idx="153296">202</cx:pt>
          <cx:pt idx="153297">157</cx:pt>
          <cx:pt idx="153298">141</cx:pt>
          <cx:pt idx="153299">165</cx:pt>
          <cx:pt idx="153300">155</cx:pt>
          <cx:pt idx="153301">160</cx:pt>
          <cx:pt idx="153302">164</cx:pt>
          <cx:pt idx="153303">163</cx:pt>
          <cx:pt idx="153304">150</cx:pt>
          <cx:pt idx="153305">140</cx:pt>
          <cx:pt idx="153306">125</cx:pt>
          <cx:pt idx="153307">141</cx:pt>
          <cx:pt idx="153308">132</cx:pt>
          <cx:pt idx="153309">66</cx:pt>
          <cx:pt idx="153310">58</cx:pt>
          <cx:pt idx="153311">25</cx:pt>
          <cx:pt idx="153312">8</cx:pt>
          <cx:pt idx="153313">13</cx:pt>
          <cx:pt idx="153314">17</cx:pt>
          <cx:pt idx="153315">26</cx:pt>
          <cx:pt idx="153316">90</cx:pt>
          <cx:pt idx="153317">143</cx:pt>
          <cx:pt idx="153318">140</cx:pt>
          <cx:pt idx="153319">194</cx:pt>
          <cx:pt idx="153320">216</cx:pt>
          <cx:pt idx="153321">188</cx:pt>
          <cx:pt idx="153322">142</cx:pt>
          <cx:pt idx="153323">160</cx:pt>
          <cx:pt idx="153324">154</cx:pt>
          <cx:pt idx="153325">153</cx:pt>
          <cx:pt idx="153326">166</cx:pt>
          <cx:pt idx="153327">155</cx:pt>
          <cx:pt idx="153328">159</cx:pt>
          <cx:pt idx="153329">155</cx:pt>
          <cx:pt idx="153330">130</cx:pt>
          <cx:pt idx="153331">140</cx:pt>
          <cx:pt idx="153332">131</cx:pt>
          <cx:pt idx="153333">100</cx:pt>
          <cx:pt idx="153334">41</cx:pt>
          <cx:pt idx="153335">25</cx:pt>
          <cx:pt idx="153336">8</cx:pt>
          <cx:pt idx="153337">16</cx:pt>
          <cx:pt idx="153338">22</cx:pt>
          <cx:pt idx="153339">29</cx:pt>
          <cx:pt idx="153340">89</cx:pt>
          <cx:pt idx="153341">160</cx:pt>
          <cx:pt idx="153342">154</cx:pt>
          <cx:pt idx="153343">177</cx:pt>
          <cx:pt idx="153344">202</cx:pt>
          <cx:pt idx="153345">165</cx:pt>
          <cx:pt idx="153346">180</cx:pt>
          <cx:pt idx="153347">154</cx:pt>
          <cx:pt idx="153348">168</cx:pt>
          <cx:pt idx="153349">156</cx:pt>
          <cx:pt idx="153350">164</cx:pt>
          <cx:pt idx="153351">184</cx:pt>
          <cx:pt idx="153352">180</cx:pt>
          <cx:pt idx="153353">159</cx:pt>
          <cx:pt idx="153354">128</cx:pt>
          <cx:pt idx="153355">142</cx:pt>
          <cx:pt idx="153356">135</cx:pt>
          <cx:pt idx="153357">106</cx:pt>
          <cx:pt idx="153358">45</cx:pt>
          <cx:pt idx="153359">17</cx:pt>
          <cx:pt idx="153360">10</cx:pt>
          <cx:pt idx="153361">11</cx:pt>
          <cx:pt idx="153362">15</cx:pt>
          <cx:pt idx="153363">17</cx:pt>
          <cx:pt idx="153364">84</cx:pt>
          <cx:pt idx="153365">134</cx:pt>
          <cx:pt idx="153366">117</cx:pt>
          <cx:pt idx="153367">137</cx:pt>
          <cx:pt idx="153368">145</cx:pt>
          <cx:pt idx="153369">152</cx:pt>
          <cx:pt idx="153370">143</cx:pt>
          <cx:pt idx="153371">153</cx:pt>
          <cx:pt idx="153372">144</cx:pt>
          <cx:pt idx="153373">125</cx:pt>
          <cx:pt idx="153374">124</cx:pt>
          <cx:pt idx="153375">136</cx:pt>
          <cx:pt idx="153376">131</cx:pt>
          <cx:pt idx="153377">103</cx:pt>
          <cx:pt idx="153378">87</cx:pt>
          <cx:pt idx="153379">94</cx:pt>
          <cx:pt idx="153380">98</cx:pt>
          <cx:pt idx="153381">55</cx:pt>
          <cx:pt idx="153382">22</cx:pt>
          <cx:pt idx="153383">16</cx:pt>
          <cx:pt idx="153384">9</cx:pt>
          <cx:pt idx="153385">10</cx:pt>
          <cx:pt idx="153386">11</cx:pt>
          <cx:pt idx="153387">22</cx:pt>
          <cx:pt idx="153388">74</cx:pt>
          <cx:pt idx="153389">92</cx:pt>
          <cx:pt idx="153390">70</cx:pt>
          <cx:pt idx="153391">107</cx:pt>
          <cx:pt idx="153392">136</cx:pt>
          <cx:pt idx="153393">132</cx:pt>
          <cx:pt idx="153394">144</cx:pt>
          <cx:pt idx="153395">150</cx:pt>
          <cx:pt idx="153396">150</cx:pt>
          <cx:pt idx="153397">142</cx:pt>
          <cx:pt idx="153398">142</cx:pt>
          <cx:pt idx="153399">153</cx:pt>
          <cx:pt idx="153400">159</cx:pt>
          <cx:pt idx="153401">151</cx:pt>
          <cx:pt idx="153402">145</cx:pt>
          <cx:pt idx="153403">151</cx:pt>
          <cx:pt idx="153404">132</cx:pt>
          <cx:pt idx="153405">55</cx:pt>
          <cx:pt idx="153406">23</cx:pt>
          <cx:pt idx="153407">16</cx:pt>
          <cx:pt idx="153408">13</cx:pt>
          <cx:pt idx="153409">14</cx:pt>
          <cx:pt idx="153410">15</cx:pt>
          <cx:pt idx="153411">17</cx:pt>
          <cx:pt idx="153412">85</cx:pt>
          <cx:pt idx="153413">157</cx:pt>
          <cx:pt idx="153414">143</cx:pt>
          <cx:pt idx="153415">167</cx:pt>
          <cx:pt idx="153416">183</cx:pt>
          <cx:pt idx="153417">186</cx:pt>
          <cx:pt idx="153418">184</cx:pt>
          <cx:pt idx="153419">170</cx:pt>
          <cx:pt idx="153420">151</cx:pt>
          <cx:pt idx="153421">155</cx:pt>
          <cx:pt idx="153422">152</cx:pt>
          <cx:pt idx="153423">176</cx:pt>
          <cx:pt idx="153424">166</cx:pt>
          <cx:pt idx="153425">153</cx:pt>
          <cx:pt idx="153426">142</cx:pt>
          <cx:pt idx="153427">146</cx:pt>
          <cx:pt idx="153428">145</cx:pt>
          <cx:pt idx="153429">45</cx:pt>
          <cx:pt idx="153430">32</cx:pt>
          <cx:pt idx="153431">15</cx:pt>
          <cx:pt idx="153432">8</cx:pt>
          <cx:pt idx="153433">13</cx:pt>
          <cx:pt idx="153434">22</cx:pt>
          <cx:pt idx="153435">28</cx:pt>
          <cx:pt idx="153436">102</cx:pt>
          <cx:pt idx="153437">147</cx:pt>
          <cx:pt idx="153438">138</cx:pt>
          <cx:pt idx="153439">152</cx:pt>
          <cx:pt idx="153440">185</cx:pt>
          <cx:pt idx="153441">176</cx:pt>
          <cx:pt idx="153442">141</cx:pt>
          <cx:pt idx="153443">166</cx:pt>
          <cx:pt idx="153444">148</cx:pt>
          <cx:pt idx="153445">147</cx:pt>
          <cx:pt idx="153446">155</cx:pt>
          <cx:pt idx="153447">171</cx:pt>
          <cx:pt idx="153448">167</cx:pt>
          <cx:pt idx="153449">154</cx:pt>
          <cx:pt idx="153450">143</cx:pt>
          <cx:pt idx="153451">147</cx:pt>
          <cx:pt idx="153452">119</cx:pt>
          <cx:pt idx="153453">42</cx:pt>
          <cx:pt idx="153454">41</cx:pt>
          <cx:pt idx="153455">18</cx:pt>
          <cx:pt idx="153456">12</cx:pt>
          <cx:pt idx="153457">11</cx:pt>
          <cx:pt idx="153458">19</cx:pt>
          <cx:pt idx="153459">30</cx:pt>
          <cx:pt idx="153460">103</cx:pt>
          <cx:pt idx="153461">154</cx:pt>
          <cx:pt idx="153462">146</cx:pt>
          <cx:pt idx="153463">180</cx:pt>
          <cx:pt idx="153464">190</cx:pt>
          <cx:pt idx="153465">160</cx:pt>
          <cx:pt idx="153466">147</cx:pt>
          <cx:pt idx="153467">167</cx:pt>
          <cx:pt idx="153468">142</cx:pt>
          <cx:pt idx="153469">153</cx:pt>
          <cx:pt idx="153470">176</cx:pt>
          <cx:pt idx="153471">183</cx:pt>
          <cx:pt idx="153472">172</cx:pt>
          <cx:pt idx="153473">147</cx:pt>
          <cx:pt idx="153474">140</cx:pt>
          <cx:pt idx="153475">152</cx:pt>
          <cx:pt idx="153476">134</cx:pt>
          <cx:pt idx="153477">47</cx:pt>
          <cx:pt idx="153478">38</cx:pt>
          <cx:pt idx="153479">20</cx:pt>
          <cx:pt idx="153480">9</cx:pt>
          <cx:pt idx="153481">9</cx:pt>
          <cx:pt idx="153482">23</cx:pt>
          <cx:pt idx="153483">33</cx:pt>
          <cx:pt idx="153484">106</cx:pt>
          <cx:pt idx="153485">150</cx:pt>
          <cx:pt idx="153486">154</cx:pt>
          <cx:pt idx="153487">185</cx:pt>
          <cx:pt idx="153488">188</cx:pt>
          <cx:pt idx="153489">188</cx:pt>
          <cx:pt idx="153490">151</cx:pt>
          <cx:pt idx="153491">176</cx:pt>
          <cx:pt idx="153492">148</cx:pt>
          <cx:pt idx="153493">149</cx:pt>
          <cx:pt idx="153494">162</cx:pt>
          <cx:pt idx="153495">161</cx:pt>
          <cx:pt idx="153496">182</cx:pt>
          <cx:pt idx="153497">147</cx:pt>
          <cx:pt idx="153498">150</cx:pt>
          <cx:pt idx="153499">152</cx:pt>
          <cx:pt idx="153500">144</cx:pt>
          <cx:pt idx="153501">84</cx:pt>
          <cx:pt idx="153502">46</cx:pt>
          <cx:pt idx="153503">22</cx:pt>
          <cx:pt idx="153504">12</cx:pt>
          <cx:pt idx="153505">19</cx:pt>
          <cx:pt idx="153506">15</cx:pt>
          <cx:pt idx="153507">36</cx:pt>
          <cx:pt idx="153508">93</cx:pt>
          <cx:pt idx="153509">157</cx:pt>
          <cx:pt idx="153510">134</cx:pt>
          <cx:pt idx="153511">175</cx:pt>
          <cx:pt idx="153512">181</cx:pt>
          <cx:pt idx="153513">164</cx:pt>
          <cx:pt idx="153514">173</cx:pt>
          <cx:pt idx="153515">161</cx:pt>
          <cx:pt idx="153516">165</cx:pt>
          <cx:pt idx="153517">145</cx:pt>
          <cx:pt idx="153518">150</cx:pt>
          <cx:pt idx="153519">167</cx:pt>
          <cx:pt idx="153520">156</cx:pt>
          <cx:pt idx="153521">146</cx:pt>
          <cx:pt idx="153522">126</cx:pt>
          <cx:pt idx="153523">141</cx:pt>
          <cx:pt idx="153524">140</cx:pt>
          <cx:pt idx="153525">95</cx:pt>
          <cx:pt idx="153526">32</cx:pt>
          <cx:pt idx="153527">13</cx:pt>
          <cx:pt idx="153528">14</cx:pt>
          <cx:pt idx="153529">15</cx:pt>
          <cx:pt idx="153530">14</cx:pt>
          <cx:pt idx="153531">15</cx:pt>
          <cx:pt idx="153532">85</cx:pt>
          <cx:pt idx="153533">125</cx:pt>
          <cx:pt idx="153534">108</cx:pt>
          <cx:pt idx="153535">145</cx:pt>
          <cx:pt idx="153536">160</cx:pt>
          <cx:pt idx="153537">158</cx:pt>
          <cx:pt idx="153538">161</cx:pt>
          <cx:pt idx="153539">150</cx:pt>
          <cx:pt idx="153540">136</cx:pt>
          <cx:pt idx="153541">131</cx:pt>
          <cx:pt idx="153542">127</cx:pt>
          <cx:pt idx="153543">128</cx:pt>
          <cx:pt idx="153544">119</cx:pt>
          <cx:pt idx="153545">89</cx:pt>
          <cx:pt idx="153546">77</cx:pt>
          <cx:pt idx="153547">89</cx:pt>
          <cx:pt idx="153548">95</cx:pt>
          <cx:pt idx="153549">38</cx:pt>
          <cx:pt idx="153550">33</cx:pt>
          <cx:pt idx="153551">9</cx:pt>
          <cx:pt idx="153552">9</cx:pt>
          <cx:pt idx="153553">10</cx:pt>
          <cx:pt idx="153554">15</cx:pt>
          <cx:pt idx="153555">17</cx:pt>
          <cx:pt idx="153556">83</cx:pt>
          <cx:pt idx="153557">90</cx:pt>
          <cx:pt idx="153558">73</cx:pt>
          <cx:pt idx="153559">120</cx:pt>
          <cx:pt idx="153560">146</cx:pt>
          <cx:pt idx="153561">164</cx:pt>
          <cx:pt idx="153562">158</cx:pt>
          <cx:pt idx="153563">159</cx:pt>
          <cx:pt idx="153564">139</cx:pt>
          <cx:pt idx="153565">134</cx:pt>
          <cx:pt idx="153566">147</cx:pt>
          <cx:pt idx="153567">160</cx:pt>
          <cx:pt idx="153568">150</cx:pt>
          <cx:pt idx="153569">134</cx:pt>
          <cx:pt idx="153570">142</cx:pt>
          <cx:pt idx="153571">137</cx:pt>
          <cx:pt idx="153572">143</cx:pt>
          <cx:pt idx="153573">52</cx:pt>
          <cx:pt idx="153574">26</cx:pt>
          <cx:pt idx="153575">14</cx:pt>
          <cx:pt idx="153576">8</cx:pt>
          <cx:pt idx="153577">13</cx:pt>
          <cx:pt idx="153578">15</cx:pt>
          <cx:pt idx="153579">15</cx:pt>
          <cx:pt idx="153580">85</cx:pt>
          <cx:pt idx="153581">152</cx:pt>
          <cx:pt idx="153582">159</cx:pt>
          <cx:pt idx="153583">177</cx:pt>
          <cx:pt idx="153584">189</cx:pt>
          <cx:pt idx="153585">165</cx:pt>
          <cx:pt idx="153586">173</cx:pt>
          <cx:pt idx="153587">158</cx:pt>
          <cx:pt idx="153588">148</cx:pt>
          <cx:pt idx="153589">148</cx:pt>
          <cx:pt idx="153590">149</cx:pt>
          <cx:pt idx="153591">163</cx:pt>
          <cx:pt idx="153592">175</cx:pt>
          <cx:pt idx="153593">149</cx:pt>
          <cx:pt idx="153594">136</cx:pt>
          <cx:pt idx="153595">143</cx:pt>
          <cx:pt idx="153596">138</cx:pt>
          <cx:pt idx="153597">70</cx:pt>
          <cx:pt idx="153598">49</cx:pt>
          <cx:pt idx="153599">21</cx:pt>
          <cx:pt idx="153600">11</cx:pt>
          <cx:pt idx="153601">10</cx:pt>
          <cx:pt idx="153602">16</cx:pt>
          <cx:pt idx="153603">22</cx:pt>
          <cx:pt idx="153604">104</cx:pt>
          <cx:pt idx="153605">154</cx:pt>
          <cx:pt idx="153606">138</cx:pt>
          <cx:pt idx="153607">189</cx:pt>
          <cx:pt idx="153608">190</cx:pt>
          <cx:pt idx="153609">184</cx:pt>
          <cx:pt idx="153610">169</cx:pt>
          <cx:pt idx="153611">175</cx:pt>
          <cx:pt idx="153612">155</cx:pt>
          <cx:pt idx="153613">159</cx:pt>
          <cx:pt idx="153614">152</cx:pt>
          <cx:pt idx="153615">154</cx:pt>
          <cx:pt idx="153616">164</cx:pt>
          <cx:pt idx="153617">149</cx:pt>
          <cx:pt idx="153618">141</cx:pt>
          <cx:pt idx="153619">144</cx:pt>
          <cx:pt idx="153620">138</cx:pt>
          <cx:pt idx="153621">58</cx:pt>
          <cx:pt idx="153622">39</cx:pt>
          <cx:pt idx="153623">17</cx:pt>
          <cx:pt idx="153624">12</cx:pt>
          <cx:pt idx="153625">14</cx:pt>
          <cx:pt idx="153626">17</cx:pt>
          <cx:pt idx="153627">29</cx:pt>
          <cx:pt idx="153628">91</cx:pt>
          <cx:pt idx="153629">149</cx:pt>
          <cx:pt idx="153630">136</cx:pt>
          <cx:pt idx="153631">186</cx:pt>
          <cx:pt idx="153632">197</cx:pt>
          <cx:pt idx="153633">162</cx:pt>
          <cx:pt idx="153634">150</cx:pt>
          <cx:pt idx="153635">155</cx:pt>
          <cx:pt idx="153636">148</cx:pt>
          <cx:pt idx="153637">153</cx:pt>
          <cx:pt idx="153638">163</cx:pt>
          <cx:pt idx="153639">174</cx:pt>
          <cx:pt idx="153640">176</cx:pt>
          <cx:pt idx="153641">140</cx:pt>
          <cx:pt idx="153642">144</cx:pt>
          <cx:pt idx="153643">140</cx:pt>
          <cx:pt idx="153644">144</cx:pt>
          <cx:pt idx="153645">58</cx:pt>
          <cx:pt idx="153646">40</cx:pt>
          <cx:pt idx="153647">16</cx:pt>
          <cx:pt idx="153648">10</cx:pt>
          <cx:pt idx="153649">14</cx:pt>
          <cx:pt idx="153650">19</cx:pt>
          <cx:pt idx="153651">37</cx:pt>
          <cx:pt idx="153652">100</cx:pt>
          <cx:pt idx="153653">152</cx:pt>
          <cx:pt idx="153654">154</cx:pt>
          <cx:pt idx="153655">196</cx:pt>
          <cx:pt idx="153656">214</cx:pt>
          <cx:pt idx="153657">191</cx:pt>
          <cx:pt idx="153658">161</cx:pt>
          <cx:pt idx="153659">178</cx:pt>
          <cx:pt idx="153660">163</cx:pt>
          <cx:pt idx="153661">164</cx:pt>
          <cx:pt idx="153662">177</cx:pt>
          <cx:pt idx="153663">187</cx:pt>
          <cx:pt idx="153664">177</cx:pt>
          <cx:pt idx="153665">153</cx:pt>
          <cx:pt idx="153666">142</cx:pt>
          <cx:pt idx="153667">159</cx:pt>
          <cx:pt idx="153668">147</cx:pt>
          <cx:pt idx="153669">56</cx:pt>
          <cx:pt idx="153670">30</cx:pt>
          <cx:pt idx="153671">16</cx:pt>
          <cx:pt idx="153672">8</cx:pt>
          <cx:pt idx="153673">14</cx:pt>
          <cx:pt idx="153674">22</cx:pt>
          <cx:pt idx="153675">26</cx:pt>
          <cx:pt idx="153676">86</cx:pt>
          <cx:pt idx="153677">143</cx:pt>
          <cx:pt idx="153678">134</cx:pt>
          <cx:pt idx="153679">177</cx:pt>
          <cx:pt idx="153680">201</cx:pt>
          <cx:pt idx="153681">194</cx:pt>
          <cx:pt idx="153682">183</cx:pt>
          <cx:pt idx="153683">171</cx:pt>
          <cx:pt idx="153684">162</cx:pt>
          <cx:pt idx="153685">125</cx:pt>
          <cx:pt idx="153686">153</cx:pt>
          <cx:pt idx="153687">168</cx:pt>
          <cx:pt idx="153688">162</cx:pt>
          <cx:pt idx="153689">135</cx:pt>
          <cx:pt idx="153690">141</cx:pt>
          <cx:pt idx="153691">140</cx:pt>
          <cx:pt idx="153692">144</cx:pt>
          <cx:pt idx="153693">58</cx:pt>
          <cx:pt idx="153694">31</cx:pt>
          <cx:pt idx="153695">18</cx:pt>
          <cx:pt idx="153696">9</cx:pt>
          <cx:pt idx="153697">12</cx:pt>
          <cx:pt idx="153698">13</cx:pt>
          <cx:pt idx="153699">14</cx:pt>
          <cx:pt idx="153700">78</cx:pt>
          <cx:pt idx="153701">126</cx:pt>
          <cx:pt idx="153702">108</cx:pt>
          <cx:pt idx="153703">151</cx:pt>
          <cx:pt idx="153704">156</cx:pt>
          <cx:pt idx="153705">174</cx:pt>
          <cx:pt idx="153706">151</cx:pt>
          <cx:pt idx="153707">166</cx:pt>
          <cx:pt idx="153708">152</cx:pt>
          <cx:pt idx="153709">135</cx:pt>
          <cx:pt idx="153710">132</cx:pt>
          <cx:pt idx="153711">123</cx:pt>
          <cx:pt idx="153712">120</cx:pt>
          <cx:pt idx="153713">75</cx:pt>
          <cx:pt idx="153714">93</cx:pt>
          <cx:pt idx="153715">105</cx:pt>
          <cx:pt idx="153716">98</cx:pt>
          <cx:pt idx="153717">41</cx:pt>
          <cx:pt idx="153718">23</cx:pt>
          <cx:pt idx="153719">13</cx:pt>
          <cx:pt idx="153720">10</cx:pt>
          <cx:pt idx="153721">10</cx:pt>
          <cx:pt idx="153722">11</cx:pt>
          <cx:pt idx="153723">20</cx:pt>
          <cx:pt idx="153724">82</cx:pt>
          <cx:pt idx="153725">95</cx:pt>
          <cx:pt idx="153726">72</cx:pt>
          <cx:pt idx="153727">117</cx:pt>
          <cx:pt idx="153728">134</cx:pt>
          <cx:pt idx="153729">141</cx:pt>
          <cx:pt idx="153730">152</cx:pt>
          <cx:pt idx="153731">158</cx:pt>
          <cx:pt idx="153732">151</cx:pt>
          <cx:pt idx="153733">141</cx:pt>
          <cx:pt idx="153734">157</cx:pt>
          <cx:pt idx="153735">167</cx:pt>
          <cx:pt idx="153736">157</cx:pt>
          <cx:pt idx="153737">146</cx:pt>
          <cx:pt idx="153738">151</cx:pt>
          <cx:pt idx="153739">150</cx:pt>
          <cx:pt idx="153740">152</cx:pt>
          <cx:pt idx="153741">50</cx:pt>
          <cx:pt idx="153742">19</cx:pt>
          <cx:pt idx="153743">15</cx:pt>
          <cx:pt idx="153744">8</cx:pt>
          <cx:pt idx="153745">11</cx:pt>
          <cx:pt idx="153746">12</cx:pt>
          <cx:pt idx="153747">18</cx:pt>
          <cx:pt idx="153748">89</cx:pt>
          <cx:pt idx="153749">147</cx:pt>
          <cx:pt idx="153750">138</cx:pt>
          <cx:pt idx="153751">184</cx:pt>
          <cx:pt idx="153752">189</cx:pt>
          <cx:pt idx="153753">172</cx:pt>
          <cx:pt idx="153754">172</cx:pt>
          <cx:pt idx="153755">175</cx:pt>
          <cx:pt idx="153756">138</cx:pt>
          <cx:pt idx="153757">148</cx:pt>
          <cx:pt idx="153758">161</cx:pt>
          <cx:pt idx="153759">161</cx:pt>
          <cx:pt idx="153760">155</cx:pt>
          <cx:pt idx="153761">140</cx:pt>
          <cx:pt idx="153762">125</cx:pt>
          <cx:pt idx="153763">136</cx:pt>
          <cx:pt idx="153764">126</cx:pt>
          <cx:pt idx="153765">54</cx:pt>
          <cx:pt idx="153766">27</cx:pt>
          <cx:pt idx="153767">17</cx:pt>
          <cx:pt idx="153768">6</cx:pt>
          <cx:pt idx="153769">14</cx:pt>
          <cx:pt idx="153770">18</cx:pt>
          <cx:pt idx="153771">27</cx:pt>
          <cx:pt idx="153772">95</cx:pt>
          <cx:pt idx="153773">139</cx:pt>
          <cx:pt idx="153774">142</cx:pt>
          <cx:pt idx="153775">179</cx:pt>
          <cx:pt idx="153776">191</cx:pt>
          <cx:pt idx="153777">186</cx:pt>
          <cx:pt idx="153778">167</cx:pt>
          <cx:pt idx="153779">173</cx:pt>
          <cx:pt idx="153780">137</cx:pt>
          <cx:pt idx="153781">157</cx:pt>
          <cx:pt idx="153782">154</cx:pt>
          <cx:pt idx="153783">173</cx:pt>
          <cx:pt idx="153784">143</cx:pt>
          <cx:pt idx="153785">134</cx:pt>
          <cx:pt idx="153786">122</cx:pt>
          <cx:pt idx="153787">133</cx:pt>
          <cx:pt idx="153788">123</cx:pt>
          <cx:pt idx="153789">45</cx:pt>
          <cx:pt idx="153790">31</cx:pt>
          <cx:pt idx="153791">20</cx:pt>
          <cx:pt idx="153792">8</cx:pt>
          <cx:pt idx="153793">7</cx:pt>
          <cx:pt idx="153794">19</cx:pt>
          <cx:pt idx="153795">28</cx:pt>
          <cx:pt idx="153796">90</cx:pt>
          <cx:pt idx="153797">144</cx:pt>
          <cx:pt idx="153798">128</cx:pt>
          <cx:pt idx="153799">152</cx:pt>
          <cx:pt idx="153800">187</cx:pt>
          <cx:pt idx="153801">173</cx:pt>
          <cx:pt idx="153802">169</cx:pt>
          <cx:pt idx="153803">149</cx:pt>
          <cx:pt idx="153804">137</cx:pt>
          <cx:pt idx="153805">159</cx:pt>
          <cx:pt idx="153806">144</cx:pt>
          <cx:pt idx="153807">140</cx:pt>
          <cx:pt idx="153808">141</cx:pt>
          <cx:pt idx="153809">126</cx:pt>
          <cx:pt idx="153810">120</cx:pt>
          <cx:pt idx="153811">120</cx:pt>
          <cx:pt idx="153812">127</cx:pt>
          <cx:pt idx="153813">97</cx:pt>
          <cx:pt idx="153814">50</cx:pt>
          <cx:pt idx="153815">28</cx:pt>
          <cx:pt idx="153816">17</cx:pt>
          <cx:pt idx="153817">6</cx:pt>
          <cx:pt idx="153818">14</cx:pt>
          <cx:pt idx="153819">35</cx:pt>
          <cx:pt idx="153820">86</cx:pt>
          <cx:pt idx="153821">139</cx:pt>
          <cx:pt idx="153822">138</cx:pt>
          <cx:pt idx="153823">190</cx:pt>
          <cx:pt idx="153824">173</cx:pt>
          <cx:pt idx="153825">169</cx:pt>
          <cx:pt idx="153826">154</cx:pt>
          <cx:pt idx="153827">155</cx:pt>
          <cx:pt idx="153828">124</cx:pt>
          <cx:pt idx="153829">135</cx:pt>
          <cx:pt idx="153830">145</cx:pt>
          <cx:pt idx="153831">151</cx:pt>
          <cx:pt idx="153832">163</cx:pt>
          <cx:pt idx="153833">152</cx:pt>
          <cx:pt idx="153834">135</cx:pt>
          <cx:pt idx="153835">135</cx:pt>
          <cx:pt idx="153836">139</cx:pt>
          <cx:pt idx="153837">78</cx:pt>
          <cx:pt idx="153838">38</cx:pt>
          <cx:pt idx="153839">19</cx:pt>
          <cx:pt idx="153840">6</cx:pt>
          <cx:pt idx="153841">16</cx:pt>
          <cx:pt idx="153842">19</cx:pt>
          <cx:pt idx="153843">32</cx:pt>
          <cx:pt idx="153844">82</cx:pt>
          <cx:pt idx="153845">135</cx:pt>
          <cx:pt idx="153846">143</cx:pt>
          <cx:pt idx="153847">163</cx:pt>
          <cx:pt idx="153848">199</cx:pt>
          <cx:pt idx="153849">171</cx:pt>
          <cx:pt idx="153850">183</cx:pt>
          <cx:pt idx="153851">167</cx:pt>
          <cx:pt idx="153852">162</cx:pt>
          <cx:pt idx="153853">148</cx:pt>
          <cx:pt idx="153854">167</cx:pt>
          <cx:pt idx="153855">178</cx:pt>
          <cx:pt idx="153856">161</cx:pt>
          <cx:pt idx="153857">146</cx:pt>
          <cx:pt idx="153858">112</cx:pt>
          <cx:pt idx="153859">123</cx:pt>
          <cx:pt idx="153860">132</cx:pt>
          <cx:pt idx="153861">75</cx:pt>
          <cx:pt idx="153862">30</cx:pt>
          <cx:pt idx="153863">16</cx:pt>
          <cx:pt idx="153864">7</cx:pt>
          <cx:pt idx="153865">12</cx:pt>
          <cx:pt idx="153866">11</cx:pt>
          <cx:pt idx="153867">18</cx:pt>
          <cx:pt idx="153868">76</cx:pt>
          <cx:pt idx="153869">127</cx:pt>
          <cx:pt idx="153870">103</cx:pt>
          <cx:pt idx="153871">138</cx:pt>
          <cx:pt idx="153872">138</cx:pt>
          <cx:pt idx="153873">143</cx:pt>
          <cx:pt idx="153874">145</cx:pt>
          <cx:pt idx="153875">138</cx:pt>
          <cx:pt idx="153876">132</cx:pt>
          <cx:pt idx="153877">104</cx:pt>
          <cx:pt idx="153878">103</cx:pt>
          <cx:pt idx="153879">122</cx:pt>
          <cx:pt idx="153880">110</cx:pt>
          <cx:pt idx="153881">98</cx:pt>
          <cx:pt idx="153882">78</cx:pt>
          <cx:pt idx="153883">83</cx:pt>
          <cx:pt idx="153884">88</cx:pt>
          <cx:pt idx="153885">58</cx:pt>
          <cx:pt idx="153886">36</cx:pt>
          <cx:pt idx="153887">16</cx:pt>
          <cx:pt idx="153888">17</cx:pt>
          <cx:pt idx="153889">14</cx:pt>
          <cx:pt idx="153890">9</cx:pt>
          <cx:pt idx="153891">18</cx:pt>
          <cx:pt idx="153892">67</cx:pt>
          <cx:pt idx="153893">87</cx:pt>
          <cx:pt idx="153894">90</cx:pt>
          <cx:pt idx="153895">103</cx:pt>
          <cx:pt idx="153896">138</cx:pt>
          <cx:pt idx="153897">129</cx:pt>
          <cx:pt idx="153898">139</cx:pt>
          <cx:pt idx="153899">131</cx:pt>
          <cx:pt idx="153900">121</cx:pt>
          <cx:pt idx="153901">131</cx:pt>
          <cx:pt idx="153902">145</cx:pt>
          <cx:pt idx="153903">159</cx:pt>
          <cx:pt idx="153904">155</cx:pt>
          <cx:pt idx="153905">152</cx:pt>
          <cx:pt idx="153906">140</cx:pt>
          <cx:pt idx="153907">148</cx:pt>
          <cx:pt idx="153908">137</cx:pt>
          <cx:pt idx="153909">68</cx:pt>
          <cx:pt idx="153910">19</cx:pt>
          <cx:pt idx="153911">12</cx:pt>
          <cx:pt idx="153912">10</cx:pt>
          <cx:pt idx="153913">11</cx:pt>
          <cx:pt idx="153914">12</cx:pt>
          <cx:pt idx="153915">17</cx:pt>
          <cx:pt idx="153916">90</cx:pt>
          <cx:pt idx="153917">148</cx:pt>
          <cx:pt idx="153918">141</cx:pt>
          <cx:pt idx="153919">186</cx:pt>
          <cx:pt idx="153920">176</cx:pt>
          <cx:pt idx="153921">179</cx:pt>
          <cx:pt idx="153922">161</cx:pt>
          <cx:pt idx="153923">148</cx:pt>
          <cx:pt idx="153924">143</cx:pt>
          <cx:pt idx="153925">136</cx:pt>
          <cx:pt idx="153926">138</cx:pt>
          <cx:pt idx="153927">157</cx:pt>
          <cx:pt idx="153928">148</cx:pt>
          <cx:pt idx="153929">136</cx:pt>
          <cx:pt idx="153930">128</cx:pt>
          <cx:pt idx="153931">130</cx:pt>
          <cx:pt idx="153932">143</cx:pt>
          <cx:pt idx="153933">67</cx:pt>
          <cx:pt idx="153934">32</cx:pt>
          <cx:pt idx="153935">10</cx:pt>
          <cx:pt idx="153936">9</cx:pt>
          <cx:pt idx="153937">15</cx:pt>
          <cx:pt idx="153938">17</cx:pt>
          <cx:pt idx="153939">33</cx:pt>
          <cx:pt idx="153940">91</cx:pt>
          <cx:pt idx="153941">149</cx:pt>
          <cx:pt idx="153942">139</cx:pt>
          <cx:pt idx="153943">160</cx:pt>
          <cx:pt idx="153944">170</cx:pt>
          <cx:pt idx="153945">155</cx:pt>
          <cx:pt idx="153946">162</cx:pt>
          <cx:pt idx="153947">160</cx:pt>
          <cx:pt idx="153948">137</cx:pt>
          <cx:pt idx="153949">145</cx:pt>
          <cx:pt idx="153950">149</cx:pt>
          <cx:pt idx="153951">159</cx:pt>
          <cx:pt idx="153952">166</cx:pt>
          <cx:pt idx="153953">128</cx:pt>
          <cx:pt idx="153954">125</cx:pt>
          <cx:pt idx="153955">120</cx:pt>
          <cx:pt idx="153956">122</cx:pt>
          <cx:pt idx="153957">47</cx:pt>
          <cx:pt idx="153958">30</cx:pt>
          <cx:pt idx="153959">19</cx:pt>
          <cx:pt idx="153960">7</cx:pt>
          <cx:pt idx="153961">12</cx:pt>
          <cx:pt idx="153962">16</cx:pt>
          <cx:pt idx="153963">24</cx:pt>
          <cx:pt idx="153964">90</cx:pt>
          <cx:pt idx="153965">154</cx:pt>
          <cx:pt idx="153966">137</cx:pt>
          <cx:pt idx="153967">162</cx:pt>
          <cx:pt idx="153968">178</cx:pt>
          <cx:pt idx="153969">159</cx:pt>
          <cx:pt idx="153970">160</cx:pt>
          <cx:pt idx="153971">166</cx:pt>
          <cx:pt idx="153972">147</cx:pt>
          <cx:pt idx="153973">155</cx:pt>
          <cx:pt idx="153974">165</cx:pt>
          <cx:pt idx="153975">171</cx:pt>
          <cx:pt idx="153976">163</cx:pt>
          <cx:pt idx="153977">144</cx:pt>
          <cx:pt idx="153978">148</cx:pt>
          <cx:pt idx="153979">147</cx:pt>
          <cx:pt idx="153980">141</cx:pt>
          <cx:pt idx="153981">58</cx:pt>
          <cx:pt idx="153982">34</cx:pt>
          <cx:pt idx="153983">17</cx:pt>
          <cx:pt idx="153984">9</cx:pt>
          <cx:pt idx="153985">10</cx:pt>
          <cx:pt idx="153986">16</cx:pt>
          <cx:pt idx="153987">41</cx:pt>
          <cx:pt idx="153988">98</cx:pt>
          <cx:pt idx="153989">148</cx:pt>
          <cx:pt idx="153990">148</cx:pt>
          <cx:pt idx="153991">174</cx:pt>
          <cx:pt idx="153992">183</cx:pt>
          <cx:pt idx="153993">186</cx:pt>
          <cx:pt idx="153994">160</cx:pt>
          <cx:pt idx="153995">174</cx:pt>
          <cx:pt idx="153996">153</cx:pt>
          <cx:pt idx="153997">173</cx:pt>
          <cx:pt idx="153998">159</cx:pt>
          <cx:pt idx="153999">170</cx:pt>
          <cx:pt idx="154000">183</cx:pt>
          <cx:pt idx="154001">161</cx:pt>
          <cx:pt idx="154002">143</cx:pt>
          <cx:pt idx="154003">121</cx:pt>
          <cx:pt idx="154004">142</cx:pt>
          <cx:pt idx="154005">72</cx:pt>
          <cx:pt idx="154006">41</cx:pt>
          <cx:pt idx="154007">15</cx:pt>
          <cx:pt idx="154008">10</cx:pt>
          <cx:pt idx="154009">18</cx:pt>
          <cx:pt idx="154010">17</cx:pt>
          <cx:pt idx="154011">28</cx:pt>
          <cx:pt idx="154012">87</cx:pt>
          <cx:pt idx="154013">148</cx:pt>
          <cx:pt idx="154014">135</cx:pt>
          <cx:pt idx="154015">176</cx:pt>
          <cx:pt idx="154016">194</cx:pt>
          <cx:pt idx="154017">162</cx:pt>
          <cx:pt idx="154018">168</cx:pt>
          <cx:pt idx="154019">159</cx:pt>
          <cx:pt idx="154020">135</cx:pt>
          <cx:pt idx="154021">150</cx:pt>
          <cx:pt idx="154022">155</cx:pt>
          <cx:pt idx="154023">160</cx:pt>
          <cx:pt idx="154024">160</cx:pt>
          <cx:pt idx="154025">153</cx:pt>
          <cx:pt idx="154026">140</cx:pt>
          <cx:pt idx="154027">137</cx:pt>
          <cx:pt idx="154028">128</cx:pt>
          <cx:pt idx="154029">64</cx:pt>
          <cx:pt idx="154030">28</cx:pt>
          <cx:pt idx="154031">16</cx:pt>
          <cx:pt idx="154032">10</cx:pt>
          <cx:pt idx="154033">9</cx:pt>
          <cx:pt idx="154034">10</cx:pt>
          <cx:pt idx="154035">18</cx:pt>
          <cx:pt idx="154036">66</cx:pt>
          <cx:pt idx="154037">116</cx:pt>
          <cx:pt idx="154038">105</cx:pt>
          <cx:pt idx="154039">132</cx:pt>
          <cx:pt idx="154040">150</cx:pt>
          <cx:pt idx="154041">166</cx:pt>
          <cx:pt idx="154042">153</cx:pt>
          <cx:pt idx="154043">152</cx:pt>
          <cx:pt idx="154044">138</cx:pt>
          <cx:pt idx="154045">118</cx:pt>
          <cx:pt idx="154046">111</cx:pt>
          <cx:pt idx="154047">137</cx:pt>
          <cx:pt idx="154048">113</cx:pt>
          <cx:pt idx="154049">85</cx:pt>
          <cx:pt idx="154050">80</cx:pt>
          <cx:pt idx="154051">99</cx:pt>
          <cx:pt idx="154052">89</cx:pt>
          <cx:pt idx="154053">41</cx:pt>
          <cx:pt idx="154054">17</cx:pt>
          <cx:pt idx="154055">13</cx:pt>
          <cx:pt idx="154056">12</cx:pt>
          <cx:pt idx="154057">12</cx:pt>
          <cx:pt idx="154058">13</cx:pt>
          <cx:pt idx="154059">16</cx:pt>
          <cx:pt idx="154060">78</cx:pt>
          <cx:pt idx="154061">98</cx:pt>
          <cx:pt idx="154062">71</cx:pt>
          <cx:pt idx="154063">115</cx:pt>
          <cx:pt idx="154064">118</cx:pt>
          <cx:pt idx="154065">147</cx:pt>
          <cx:pt idx="154066">138</cx:pt>
          <cx:pt idx="154067">150</cx:pt>
          <cx:pt idx="154068">128</cx:pt>
          <cx:pt idx="154069">128</cx:pt>
          <cx:pt idx="154070">132</cx:pt>
          <cx:pt idx="154071">142</cx:pt>
          <cx:pt idx="154072">167</cx:pt>
          <cx:pt idx="154073">139</cx:pt>
          <cx:pt idx="154074">132</cx:pt>
          <cx:pt idx="154075">146</cx:pt>
          <cx:pt idx="154076">143</cx:pt>
          <cx:pt idx="154077">66</cx:pt>
          <cx:pt idx="154078">26</cx:pt>
          <cx:pt idx="154079">15</cx:pt>
          <cx:pt idx="154080">9</cx:pt>
          <cx:pt idx="154081">12</cx:pt>
          <cx:pt idx="154082">14</cx:pt>
          <cx:pt idx="154083">23</cx:pt>
          <cx:pt idx="154084">82</cx:pt>
          <cx:pt idx="154085">149</cx:pt>
          <cx:pt idx="154086">128</cx:pt>
          <cx:pt idx="154087">186</cx:pt>
          <cx:pt idx="154088">185</cx:pt>
          <cx:pt idx="154089">184</cx:pt>
          <cx:pt idx="154090">160</cx:pt>
          <cx:pt idx="154091">161</cx:pt>
          <cx:pt idx="154092">143</cx:pt>
          <cx:pt idx="154093">144</cx:pt>
          <cx:pt idx="154094">146</cx:pt>
          <cx:pt idx="154095">153</cx:pt>
          <cx:pt idx="154096">140</cx:pt>
          <cx:pt idx="154097">132</cx:pt>
          <cx:pt idx="154098">129</cx:pt>
          <cx:pt idx="154099">132</cx:pt>
          <cx:pt idx="154100">122</cx:pt>
          <cx:pt idx="154101">50</cx:pt>
          <cx:pt idx="154102">30</cx:pt>
          <cx:pt idx="154103">22</cx:pt>
          <cx:pt idx="154104">16</cx:pt>
          <cx:pt idx="154105">14</cx:pt>
          <cx:pt idx="154106">22</cx:pt>
          <cx:pt idx="154107">30</cx:pt>
          <cx:pt idx="154108">98</cx:pt>
          <cx:pt idx="154109">128</cx:pt>
          <cx:pt idx="154110">128</cx:pt>
          <cx:pt idx="154111">163</cx:pt>
          <cx:pt idx="154112">166</cx:pt>
          <cx:pt idx="154113">142</cx:pt>
          <cx:pt idx="154114">141</cx:pt>
          <cx:pt idx="154115">149</cx:pt>
          <cx:pt idx="154116">135</cx:pt>
          <cx:pt idx="154117">145</cx:pt>
          <cx:pt idx="154118">146</cx:pt>
          <cx:pt idx="154119">135</cx:pt>
          <cx:pt idx="154120">141</cx:pt>
          <cx:pt idx="154121">120</cx:pt>
          <cx:pt idx="154122">121</cx:pt>
          <cx:pt idx="154123">112</cx:pt>
          <cx:pt idx="154124">127</cx:pt>
          <cx:pt idx="154125">80</cx:pt>
          <cx:pt idx="154126">38</cx:pt>
          <cx:pt idx="154127">23</cx:pt>
          <cx:pt idx="154128">8</cx:pt>
          <cx:pt idx="154129">13</cx:pt>
          <cx:pt idx="154130">14</cx:pt>
          <cx:pt idx="154131">31</cx:pt>
          <cx:pt idx="154132">89</cx:pt>
          <cx:pt idx="154133">142</cx:pt>
          <cx:pt idx="154134">133</cx:pt>
          <cx:pt idx="154135">160</cx:pt>
          <cx:pt idx="154136">175</cx:pt>
          <cx:pt idx="154137">158</cx:pt>
          <cx:pt idx="154138">149</cx:pt>
          <cx:pt idx="154139">161</cx:pt>
          <cx:pt idx="154140">140</cx:pt>
          <cx:pt idx="154141">145</cx:pt>
          <cx:pt idx="154142">157</cx:pt>
          <cx:pt idx="154143">150</cx:pt>
          <cx:pt idx="154144">161</cx:pt>
          <cx:pt idx="154145">142</cx:pt>
          <cx:pt idx="154146">123</cx:pt>
          <cx:pt idx="154147">127</cx:pt>
          <cx:pt idx="154148">134</cx:pt>
          <cx:pt idx="154149">50</cx:pt>
          <cx:pt idx="154150">34</cx:pt>
          <cx:pt idx="154151">19</cx:pt>
          <cx:pt idx="154152">7</cx:pt>
          <cx:pt idx="154153">12</cx:pt>
          <cx:pt idx="154154">17</cx:pt>
          <cx:pt idx="154155">29</cx:pt>
          <cx:pt idx="154156">88</cx:pt>
          <cx:pt idx="154157">137</cx:pt>
          <cx:pt idx="154158">141</cx:pt>
          <cx:pt idx="154159">164</cx:pt>
          <cx:pt idx="154160">162</cx:pt>
          <cx:pt idx="154161">162</cx:pt>
          <cx:pt idx="154162">141</cx:pt>
          <cx:pt idx="154163">149</cx:pt>
          <cx:pt idx="154164">129</cx:pt>
          <cx:pt idx="154165">129</cx:pt>
          <cx:pt idx="154166">157</cx:pt>
          <cx:pt idx="154167">148</cx:pt>
          <cx:pt idx="154168">153</cx:pt>
          <cx:pt idx="154169">137</cx:pt>
          <cx:pt idx="154170">128</cx:pt>
          <cx:pt idx="154171">124</cx:pt>
          <cx:pt idx="154172">126</cx:pt>
          <cx:pt idx="154173">67</cx:pt>
          <cx:pt idx="154174">41</cx:pt>
          <cx:pt idx="154175">15</cx:pt>
          <cx:pt idx="154176">11</cx:pt>
          <cx:pt idx="154177">15</cx:pt>
          <cx:pt idx="154178">18</cx:pt>
          <cx:pt idx="154179">31</cx:pt>
          <cx:pt idx="154180">78</cx:pt>
          <cx:pt idx="154181">142</cx:pt>
          <cx:pt idx="154182">134</cx:pt>
          <cx:pt idx="154183">175</cx:pt>
          <cx:pt idx="154184">183</cx:pt>
          <cx:pt idx="154185">176</cx:pt>
          <cx:pt idx="154186">190</cx:pt>
          <cx:pt idx="154187">153</cx:pt>
          <cx:pt idx="154188">148</cx:pt>
          <cx:pt idx="154189">143</cx:pt>
          <cx:pt idx="154190">158</cx:pt>
          <cx:pt idx="154191">170</cx:pt>
          <cx:pt idx="154192">162</cx:pt>
          <cx:pt idx="154193">140</cx:pt>
          <cx:pt idx="154194">129</cx:pt>
          <cx:pt idx="154195">131</cx:pt>
          <cx:pt idx="154196">133</cx:pt>
          <cx:pt idx="154197">47</cx:pt>
          <cx:pt idx="154198">30</cx:pt>
          <cx:pt idx="154199">16</cx:pt>
          <cx:pt idx="154200">8</cx:pt>
          <cx:pt idx="154201">10</cx:pt>
          <cx:pt idx="154202">12</cx:pt>
          <cx:pt idx="154203">18</cx:pt>
          <cx:pt idx="154204">75</cx:pt>
          <cx:pt idx="154205">124</cx:pt>
          <cx:pt idx="154206">110</cx:pt>
          <cx:pt idx="154207">140</cx:pt>
          <cx:pt idx="154208">158</cx:pt>
          <cx:pt idx="154209">151</cx:pt>
          <cx:pt idx="154210">146</cx:pt>
          <cx:pt idx="154211">155</cx:pt>
          <cx:pt idx="154212">135</cx:pt>
          <cx:pt idx="154213">127</cx:pt>
          <cx:pt idx="154214">123</cx:pt>
          <cx:pt idx="154215">125</cx:pt>
          <cx:pt idx="154216">105</cx:pt>
          <cx:pt idx="154217">83</cx:pt>
          <cx:pt idx="154218">74</cx:pt>
          <cx:pt idx="154219">80</cx:pt>
          <cx:pt idx="154220">85</cx:pt>
          <cx:pt idx="154221">46</cx:pt>
          <cx:pt idx="154222">19</cx:pt>
          <cx:pt idx="154223">10</cx:pt>
          <cx:pt idx="154224">9</cx:pt>
          <cx:pt idx="154225">9</cx:pt>
          <cx:pt idx="154226">12</cx:pt>
          <cx:pt idx="154227">20</cx:pt>
          <cx:pt idx="154228">71</cx:pt>
          <cx:pt idx="154229">96</cx:pt>
          <cx:pt idx="154230">74</cx:pt>
          <cx:pt idx="154231">107</cx:pt>
          <cx:pt idx="154232">126</cx:pt>
          <cx:pt idx="154233">133</cx:pt>
          <cx:pt idx="154234">138</cx:pt>
          <cx:pt idx="154235">143</cx:pt>
          <cx:pt idx="154236">119</cx:pt>
          <cx:pt idx="154237">149</cx:pt>
          <cx:pt idx="154238">152</cx:pt>
          <cx:pt idx="154239">166</cx:pt>
          <cx:pt idx="154240">155</cx:pt>
          <cx:pt idx="154241">156</cx:pt>
          <cx:pt idx="154242">153</cx:pt>
          <cx:pt idx="154243">148</cx:pt>
          <cx:pt idx="154244">140</cx:pt>
          <cx:pt idx="154245">51</cx:pt>
          <cx:pt idx="154246">16</cx:pt>
          <cx:pt idx="154247">13</cx:pt>
          <cx:pt idx="154248">11</cx:pt>
          <cx:pt idx="154249">9</cx:pt>
          <cx:pt idx="154250">14</cx:pt>
          <cx:pt idx="154251">17</cx:pt>
          <cx:pt idx="154252">84</cx:pt>
          <cx:pt idx="154253">149</cx:pt>
          <cx:pt idx="154254">127</cx:pt>
          <cx:pt idx="154255">177</cx:pt>
          <cx:pt idx="154256">165</cx:pt>
          <cx:pt idx="154257">183</cx:pt>
          <cx:pt idx="154258">177</cx:pt>
          <cx:pt idx="154259">165</cx:pt>
          <cx:pt idx="154260">131</cx:pt>
          <cx:pt idx="154261">150</cx:pt>
          <cx:pt idx="154262">149</cx:pt>
          <cx:pt idx="154263">148</cx:pt>
          <cx:pt idx="154264">127</cx:pt>
          <cx:pt idx="154265">121</cx:pt>
          <cx:pt idx="154266">128</cx:pt>
          <cx:pt idx="154267">139</cx:pt>
          <cx:pt idx="154268">122</cx:pt>
          <cx:pt idx="154269">46</cx:pt>
          <cx:pt idx="154270">22</cx:pt>
          <cx:pt idx="154271">15</cx:pt>
          <cx:pt idx="154272">10</cx:pt>
          <cx:pt idx="154273">13</cx:pt>
          <cx:pt idx="154274">20</cx:pt>
          <cx:pt idx="154275">23</cx:pt>
          <cx:pt idx="154276">97</cx:pt>
          <cx:pt idx="154277">140</cx:pt>
          <cx:pt idx="154278">130</cx:pt>
          <cx:pt idx="154279">176</cx:pt>
          <cx:pt idx="154280">160</cx:pt>
          <cx:pt idx="154281">157</cx:pt>
          <cx:pt idx="154282">150</cx:pt>
          <cx:pt idx="154283">147</cx:pt>
          <cx:pt idx="154284">148</cx:pt>
          <cx:pt idx="154285">148</cx:pt>
          <cx:pt idx="154286">150</cx:pt>
          <cx:pt idx="154287">148</cx:pt>
          <cx:pt idx="154288">145</cx:pt>
          <cx:pt idx="154289">132</cx:pt>
          <cx:pt idx="154290">112</cx:pt>
          <cx:pt idx="154291">117</cx:pt>
          <cx:pt idx="154292">116</cx:pt>
          <cx:pt idx="154293">50</cx:pt>
          <cx:pt idx="154294">28</cx:pt>
          <cx:pt idx="154295">21</cx:pt>
          <cx:pt idx="154296">16</cx:pt>
          <cx:pt idx="154297">16</cx:pt>
          <cx:pt idx="154298">16</cx:pt>
          <cx:pt idx="154299">23</cx:pt>
          <cx:pt idx="154300">100</cx:pt>
          <cx:pt idx="154301">155</cx:pt>
          <cx:pt idx="154302">133</cx:pt>
          <cx:pt idx="154303">160</cx:pt>
          <cx:pt idx="154304">180</cx:pt>
          <cx:pt idx="154305">158</cx:pt>
          <cx:pt idx="154306">149</cx:pt>
          <cx:pt idx="154307">141</cx:pt>
          <cx:pt idx="154308">133</cx:pt>
          <cx:pt idx="154309">145</cx:pt>
          <cx:pt idx="154310">155</cx:pt>
          <cx:pt idx="154311">158</cx:pt>
          <cx:pt idx="154312">151</cx:pt>
          <cx:pt idx="154313">133</cx:pt>
          <cx:pt idx="154314">120</cx:pt>
          <cx:pt idx="154315">136</cx:pt>
          <cx:pt idx="154316">124</cx:pt>
          <cx:pt idx="154317">53</cx:pt>
          <cx:pt idx="154318">31</cx:pt>
          <cx:pt idx="154319">15</cx:pt>
          <cx:pt idx="154320">5</cx:pt>
          <cx:pt idx="154321">11</cx:pt>
          <cx:pt idx="154322">19</cx:pt>
          <cx:pt idx="154323">31</cx:pt>
          <cx:pt idx="154324">84</cx:pt>
          <cx:pt idx="154325">144</cx:pt>
          <cx:pt idx="154326">142</cx:pt>
          <cx:pt idx="154327">168</cx:pt>
          <cx:pt idx="154328">170</cx:pt>
          <cx:pt idx="154329">171</cx:pt>
          <cx:pt idx="154330">147</cx:pt>
          <cx:pt idx="154331">156</cx:pt>
          <cx:pt idx="154332">142</cx:pt>
          <cx:pt idx="154333">148</cx:pt>
          <cx:pt idx="154334">152</cx:pt>
          <cx:pt idx="154335">148</cx:pt>
          <cx:pt idx="154336">155</cx:pt>
          <cx:pt idx="154337">149</cx:pt>
          <cx:pt idx="154338">141</cx:pt>
          <cx:pt idx="154339">127</cx:pt>
          <cx:pt idx="154340">129</cx:pt>
          <cx:pt idx="154341">57</cx:pt>
          <cx:pt idx="154342">33</cx:pt>
          <cx:pt idx="154343">22</cx:pt>
          <cx:pt idx="154344">9</cx:pt>
          <cx:pt idx="154345">10</cx:pt>
          <cx:pt idx="154346">18</cx:pt>
          <cx:pt idx="154347">29</cx:pt>
          <cx:pt idx="154348">85</cx:pt>
          <cx:pt idx="154349">147</cx:pt>
          <cx:pt idx="154350">125</cx:pt>
          <cx:pt idx="154351">162</cx:pt>
          <cx:pt idx="154352">183</cx:pt>
          <cx:pt idx="154353">172</cx:pt>
          <cx:pt idx="154354">165</cx:pt>
          <cx:pt idx="154355">145</cx:pt>
          <cx:pt idx="154356">149</cx:pt>
          <cx:pt idx="154357">146</cx:pt>
          <cx:pt idx="154358">153</cx:pt>
          <cx:pt idx="154359">159</cx:pt>
          <cx:pt idx="154360">151</cx:pt>
          <cx:pt idx="154361">115</cx:pt>
          <cx:pt idx="154362">107</cx:pt>
          <cx:pt idx="154363">130</cx:pt>
          <cx:pt idx="154364">140</cx:pt>
          <cx:pt idx="154365">106</cx:pt>
          <cx:pt idx="154366">28</cx:pt>
          <cx:pt idx="154367">16</cx:pt>
          <cx:pt idx="154368">10</cx:pt>
          <cx:pt idx="154369">11</cx:pt>
          <cx:pt idx="154370">17</cx:pt>
          <cx:pt idx="154371">21</cx:pt>
          <cx:pt idx="154372">76</cx:pt>
          <cx:pt idx="154373">115</cx:pt>
          <cx:pt idx="154374">103</cx:pt>
          <cx:pt idx="154375">130</cx:pt>
          <cx:pt idx="154376">146</cx:pt>
          <cx:pt idx="154377">158</cx:pt>
          <cx:pt idx="154378">147</cx:pt>
          <cx:pt idx="154379">144</cx:pt>
          <cx:pt idx="154380">139</cx:pt>
          <cx:pt idx="154381">125</cx:pt>
          <cx:pt idx="154382">123</cx:pt>
          <cx:pt idx="154383">124</cx:pt>
          <cx:pt idx="154384">108</cx:pt>
          <cx:pt idx="154385">86</cx:pt>
          <cx:pt idx="154386">70</cx:pt>
          <cx:pt idx="154387">93</cx:pt>
          <cx:pt idx="154388">95</cx:pt>
          <cx:pt idx="154389">44</cx:pt>
          <cx:pt idx="154390">19</cx:pt>
          <cx:pt idx="154391">7</cx:pt>
          <cx:pt idx="154392">10</cx:pt>
          <cx:pt idx="154393">8</cx:pt>
          <cx:pt idx="154394">9</cx:pt>
          <cx:pt idx="154395">19</cx:pt>
          <cx:pt idx="154396">77</cx:pt>
          <cx:pt idx="154397">89</cx:pt>
          <cx:pt idx="154398">79</cx:pt>
          <cx:pt idx="154399">116</cx:pt>
          <cx:pt idx="154400">140</cx:pt>
          <cx:pt idx="154401">137</cx:pt>
          <cx:pt idx="154402">148</cx:pt>
          <cx:pt idx="154403">149</cx:pt>
          <cx:pt idx="154404">163</cx:pt>
          <cx:pt idx="154405">143</cx:pt>
          <cx:pt idx="154406">160</cx:pt>
          <cx:pt idx="154407">158</cx:pt>
          <cx:pt idx="154408">167</cx:pt>
          <cx:pt idx="154409">140</cx:pt>
          <cx:pt idx="154410">140</cx:pt>
          <cx:pt idx="154411">157</cx:pt>
          <cx:pt idx="154412">135</cx:pt>
          <cx:pt idx="154413">37</cx:pt>
          <cx:pt idx="154414">22</cx:pt>
          <cx:pt idx="154415">12</cx:pt>
          <cx:pt idx="154416">10</cx:pt>
          <cx:pt idx="154417">10</cx:pt>
          <cx:pt idx="154418">10</cx:pt>
          <cx:pt idx="154419">15</cx:pt>
          <cx:pt idx="154420">88</cx:pt>
          <cx:pt idx="154421">146</cx:pt>
          <cx:pt idx="154422">128</cx:pt>
          <cx:pt idx="154423">161</cx:pt>
          <cx:pt idx="154424">168</cx:pt>
          <cx:pt idx="154425">164</cx:pt>
          <cx:pt idx="154426">164</cx:pt>
          <cx:pt idx="154427">167</cx:pt>
          <cx:pt idx="154428">128</cx:pt>
          <cx:pt idx="154429">144</cx:pt>
          <cx:pt idx="154430">152</cx:pt>
          <cx:pt idx="154431">148</cx:pt>
          <cx:pt idx="154432">136</cx:pt>
          <cx:pt idx="154433">136</cx:pt>
          <cx:pt idx="154434">126</cx:pt>
          <cx:pt idx="154435">145</cx:pt>
          <cx:pt idx="154436">117</cx:pt>
          <cx:pt idx="154437">52</cx:pt>
          <cx:pt idx="154438">23</cx:pt>
          <cx:pt idx="154439">11</cx:pt>
          <cx:pt idx="154440">10</cx:pt>
          <cx:pt idx="154441">14</cx:pt>
          <cx:pt idx="154442">21</cx:pt>
          <cx:pt idx="154443">23</cx:pt>
          <cx:pt idx="154444">102</cx:pt>
          <cx:pt idx="154445">137</cx:pt>
          <cx:pt idx="154446">133</cx:pt>
          <cx:pt idx="154447">171</cx:pt>
          <cx:pt idx="154448">169</cx:pt>
          <cx:pt idx="154449">153</cx:pt>
          <cx:pt idx="154450">151</cx:pt>
          <cx:pt idx="154451">163</cx:pt>
          <cx:pt idx="154452">142</cx:pt>
          <cx:pt idx="154453">129</cx:pt>
          <cx:pt idx="154454">150</cx:pt>
          <cx:pt idx="154455">153</cx:pt>
          <cx:pt idx="154456">136</cx:pt>
          <cx:pt idx="154457">121</cx:pt>
          <cx:pt idx="154458">104</cx:pt>
          <cx:pt idx="154459">137</cx:pt>
          <cx:pt idx="154460">119</cx:pt>
          <cx:pt idx="154461">50</cx:pt>
          <cx:pt idx="154462">25</cx:pt>
          <cx:pt idx="154463">15</cx:pt>
          <cx:pt idx="154464">6</cx:pt>
          <cx:pt idx="154465">10</cx:pt>
          <cx:pt idx="154466">20</cx:pt>
          <cx:pt idx="154467">27</cx:pt>
          <cx:pt idx="154468">90</cx:pt>
          <cx:pt idx="154469">143</cx:pt>
          <cx:pt idx="154470">132</cx:pt>
          <cx:pt idx="154471">153</cx:pt>
          <cx:pt idx="154472">171</cx:pt>
          <cx:pt idx="154473">162</cx:pt>
          <cx:pt idx="154474">148</cx:pt>
          <cx:pt idx="154475">148</cx:pt>
          <cx:pt idx="154476">143</cx:pt>
          <cx:pt idx="154477">158</cx:pt>
          <cx:pt idx="154478">164</cx:pt>
          <cx:pt idx="154479">162</cx:pt>
          <cx:pt idx="154480">157</cx:pt>
          <cx:pt idx="154481">145</cx:pt>
          <cx:pt idx="154482">133</cx:pt>
          <cx:pt idx="154483">150</cx:pt>
          <cx:pt idx="154484">125</cx:pt>
          <cx:pt idx="154485">52</cx:pt>
          <cx:pt idx="154486">28</cx:pt>
          <cx:pt idx="154487">12</cx:pt>
          <cx:pt idx="154488">8</cx:pt>
          <cx:pt idx="154489">13</cx:pt>
          <cx:pt idx="154490">24</cx:pt>
          <cx:pt idx="154491">25</cx:pt>
          <cx:pt idx="154492">83</cx:pt>
          <cx:pt idx="154493">150</cx:pt>
          <cx:pt idx="154494">132</cx:pt>
          <cx:pt idx="154495">163</cx:pt>
          <cx:pt idx="154496">180</cx:pt>
          <cx:pt idx="154497">177</cx:pt>
          <cx:pt idx="154498">149</cx:pt>
          <cx:pt idx="154499">178</cx:pt>
          <cx:pt idx="154500">162</cx:pt>
          <cx:pt idx="154501">153</cx:pt>
          <cx:pt idx="154502">171</cx:pt>
          <cx:pt idx="154503">161</cx:pt>
          <cx:pt idx="154504">156</cx:pt>
          <cx:pt idx="154505">135</cx:pt>
          <cx:pt idx="154506">136</cx:pt>
          <cx:pt idx="154507">152</cx:pt>
          <cx:pt idx="154508">136</cx:pt>
          <cx:pt idx="154509">62</cx:pt>
          <cx:pt idx="154510">26</cx:pt>
          <cx:pt idx="154511">15</cx:pt>
          <cx:pt idx="154512">10</cx:pt>
          <cx:pt idx="154513">14</cx:pt>
          <cx:pt idx="154514">21</cx:pt>
          <cx:pt idx="154515">27</cx:pt>
          <cx:pt idx="154516">89</cx:pt>
          <cx:pt idx="154517">141</cx:pt>
          <cx:pt idx="154518">123</cx:pt>
          <cx:pt idx="154519">161</cx:pt>
          <cx:pt idx="154520">189</cx:pt>
          <cx:pt idx="154521">168</cx:pt>
          <cx:pt idx="154522">161</cx:pt>
          <cx:pt idx="154523">162</cx:pt>
          <cx:pt idx="154524">137</cx:pt>
          <cx:pt idx="154525">153</cx:pt>
          <cx:pt idx="154526">154</cx:pt>
          <cx:pt idx="154527">165</cx:pt>
          <cx:pt idx="154528">160</cx:pt>
          <cx:pt idx="154529">130</cx:pt>
          <cx:pt idx="154530">99</cx:pt>
          <cx:pt idx="154531">125</cx:pt>
          <cx:pt idx="154532">132</cx:pt>
          <cx:pt idx="154533">91</cx:pt>
          <cx:pt idx="154534">33</cx:pt>
          <cx:pt idx="154535">15</cx:pt>
          <cx:pt idx="154536">7</cx:pt>
          <cx:pt idx="154537">13</cx:pt>
          <cx:pt idx="154538">10</cx:pt>
          <cx:pt idx="154539">13</cx:pt>
          <cx:pt idx="154540">81</cx:pt>
          <cx:pt idx="154541">114</cx:pt>
          <cx:pt idx="154542">103</cx:pt>
          <cx:pt idx="154543">125</cx:pt>
          <cx:pt idx="154544">133</cx:pt>
          <cx:pt idx="154545">148</cx:pt>
          <cx:pt idx="154546">154</cx:pt>
          <cx:pt idx="154547">146</cx:pt>
          <cx:pt idx="154548">137</cx:pt>
          <cx:pt idx="154549">129</cx:pt>
          <cx:pt idx="154550">127</cx:pt>
          <cx:pt idx="154551">116</cx:pt>
          <cx:pt idx="154552">108</cx:pt>
          <cx:pt idx="154553">82</cx:pt>
          <cx:pt idx="154554">78</cx:pt>
          <cx:pt idx="154555">84</cx:pt>
          <cx:pt idx="154556">93</cx:pt>
          <cx:pt idx="154557">39</cx:pt>
          <cx:pt idx="154558">16</cx:pt>
          <cx:pt idx="154559">10</cx:pt>
          <cx:pt idx="154560">10</cx:pt>
          <cx:pt idx="154561">9</cx:pt>
          <cx:pt idx="154562">11</cx:pt>
          <cx:pt idx="154563">16</cx:pt>
          <cx:pt idx="154564">71</cx:pt>
          <cx:pt idx="154565">94</cx:pt>
          <cx:pt idx="154566">69</cx:pt>
          <cx:pt idx="154567">112</cx:pt>
          <cx:pt idx="154568">126</cx:pt>
          <cx:pt idx="154569">127</cx:pt>
          <cx:pt idx="154570">127</cx:pt>
          <cx:pt idx="154571">150</cx:pt>
          <cx:pt idx="154572">153</cx:pt>
          <cx:pt idx="154573">148</cx:pt>
          <cx:pt idx="154574">157</cx:pt>
          <cx:pt idx="154575">155</cx:pt>
          <cx:pt idx="154576">143</cx:pt>
          <cx:pt idx="154577">138</cx:pt>
          <cx:pt idx="154578">134</cx:pt>
          <cx:pt idx="154579">146</cx:pt>
          <cx:pt idx="154580">145</cx:pt>
          <cx:pt idx="154581">45</cx:pt>
          <cx:pt idx="154582">18</cx:pt>
          <cx:pt idx="154583">12</cx:pt>
          <cx:pt idx="154584">14</cx:pt>
          <cx:pt idx="154585">12</cx:pt>
          <cx:pt idx="154586">11</cx:pt>
          <cx:pt idx="154587">18</cx:pt>
          <cx:pt idx="154588">87</cx:pt>
          <cx:pt idx="154589">155</cx:pt>
          <cx:pt idx="154590">152</cx:pt>
          <cx:pt idx="154591">187</cx:pt>
          <cx:pt idx="154592">186</cx:pt>
          <cx:pt idx="154593">174</cx:pt>
          <cx:pt idx="154594">162</cx:pt>
          <cx:pt idx="154595">145</cx:pt>
          <cx:pt idx="154596">123</cx:pt>
          <cx:pt idx="154597">144</cx:pt>
          <cx:pt idx="154598">138</cx:pt>
          <cx:pt idx="154599">152</cx:pt>
          <cx:pt idx="154600">146</cx:pt>
          <cx:pt idx="154601">146</cx:pt>
          <cx:pt idx="154602">131</cx:pt>
          <cx:pt idx="154603">124</cx:pt>
          <cx:pt idx="154604">129</cx:pt>
          <cx:pt idx="154605">41</cx:pt>
          <cx:pt idx="154606">27</cx:pt>
          <cx:pt idx="154607">11</cx:pt>
          <cx:pt idx="154608">8</cx:pt>
          <cx:pt idx="154609">12</cx:pt>
          <cx:pt idx="154610">17</cx:pt>
          <cx:pt idx="154611">26</cx:pt>
          <cx:pt idx="154612">98</cx:pt>
          <cx:pt idx="154613">138</cx:pt>
          <cx:pt idx="154614">139</cx:pt>
          <cx:pt idx="154615">176</cx:pt>
          <cx:pt idx="154616">166</cx:pt>
          <cx:pt idx="154617">170</cx:pt>
          <cx:pt idx="154618">159</cx:pt>
          <cx:pt idx="154619">164</cx:pt>
          <cx:pt idx="154620">131</cx:pt>
          <cx:pt idx="154621">160</cx:pt>
          <cx:pt idx="154622">170</cx:pt>
          <cx:pt idx="154623">151</cx:pt>
          <cx:pt idx="154624">132</cx:pt>
          <cx:pt idx="154625">135</cx:pt>
          <cx:pt idx="154626">132</cx:pt>
          <cx:pt idx="154627">125</cx:pt>
          <cx:pt idx="154628">121</cx:pt>
          <cx:pt idx="154629">44</cx:pt>
          <cx:pt idx="154630">27</cx:pt>
          <cx:pt idx="154631">16</cx:pt>
          <cx:pt idx="154632">8</cx:pt>
          <cx:pt idx="154633">17</cx:pt>
          <cx:pt idx="154634">18</cx:pt>
          <cx:pt idx="154635">25</cx:pt>
          <cx:pt idx="154636">96</cx:pt>
          <cx:pt idx="154637">152</cx:pt>
          <cx:pt idx="154638">136</cx:pt>
          <cx:pt idx="154639">169</cx:pt>
          <cx:pt idx="154640">194</cx:pt>
          <cx:pt idx="154641">173</cx:pt>
          <cx:pt idx="154642">159</cx:pt>
          <cx:pt idx="154643">158</cx:pt>
          <cx:pt idx="154644">130</cx:pt>
          <cx:pt idx="154645">152</cx:pt>
          <cx:pt idx="154646">153</cx:pt>
          <cx:pt idx="154647">160</cx:pt>
          <cx:pt idx="154648">172</cx:pt>
          <cx:pt idx="154649">147</cx:pt>
          <cx:pt idx="154650">133</cx:pt>
          <cx:pt idx="154651">144</cx:pt>
          <cx:pt idx="154652">120</cx:pt>
          <cx:pt idx="154653">42</cx:pt>
          <cx:pt idx="154654">30</cx:pt>
          <cx:pt idx="154655">18</cx:pt>
          <cx:pt idx="154656">7</cx:pt>
          <cx:pt idx="154657">13</cx:pt>
          <cx:pt idx="154658">20</cx:pt>
          <cx:pt idx="154659">21</cx:pt>
          <cx:pt idx="154660">87</cx:pt>
          <cx:pt idx="154661">145</cx:pt>
          <cx:pt idx="154662">157</cx:pt>
          <cx:pt idx="154663">184</cx:pt>
          <cx:pt idx="154664">180</cx:pt>
          <cx:pt idx="154665">153</cx:pt>
          <cx:pt idx="154666">153</cx:pt>
          <cx:pt idx="154667">166</cx:pt>
          <cx:pt idx="154668">152</cx:pt>
          <cx:pt idx="154669">161</cx:pt>
          <cx:pt idx="154670">147</cx:pt>
          <cx:pt idx="154671">155</cx:pt>
          <cx:pt idx="154672">167</cx:pt>
          <cx:pt idx="154673">169</cx:pt>
          <cx:pt idx="154674">148</cx:pt>
          <cx:pt idx="154675">142</cx:pt>
          <cx:pt idx="154676">126</cx:pt>
          <cx:pt idx="154677">49</cx:pt>
          <cx:pt idx="154678">33</cx:pt>
          <cx:pt idx="154679">16</cx:pt>
          <cx:pt idx="154680">8</cx:pt>
          <cx:pt idx="154681">15</cx:pt>
          <cx:pt idx="154682">17</cx:pt>
          <cx:pt idx="154683">29</cx:pt>
          <cx:pt idx="154684">78</cx:pt>
          <cx:pt idx="154685">139</cx:pt>
          <cx:pt idx="154686">128</cx:pt>
          <cx:pt idx="154687">183</cx:pt>
          <cx:pt idx="154688">187</cx:pt>
          <cx:pt idx="154689">176</cx:pt>
          <cx:pt idx="154690">167</cx:pt>
          <cx:pt idx="154691">171</cx:pt>
          <cx:pt idx="154692">153</cx:pt>
          <cx:pt idx="154693">170</cx:pt>
          <cx:pt idx="154694">175</cx:pt>
          <cx:pt idx="154695">192</cx:pt>
          <cx:pt idx="154696">176</cx:pt>
          <cx:pt idx="154697">130</cx:pt>
          <cx:pt idx="154698">148</cx:pt>
          <cx:pt idx="154699">152</cx:pt>
          <cx:pt idx="154700">140</cx:pt>
          <cx:pt idx="154701">52</cx:pt>
          <cx:pt idx="154702">22</cx:pt>
          <cx:pt idx="154703">13</cx:pt>
          <cx:pt idx="154704">12</cx:pt>
          <cx:pt idx="154705">10</cx:pt>
          <cx:pt idx="154706">13</cx:pt>
          <cx:pt idx="154707">22</cx:pt>
          <cx:pt idx="154708">78</cx:pt>
          <cx:pt idx="154709">123</cx:pt>
          <cx:pt idx="154710">107</cx:pt>
          <cx:pt idx="154711">141</cx:pt>
          <cx:pt idx="154712">156</cx:pt>
          <cx:pt idx="154713">164</cx:pt>
          <cx:pt idx="154714">154</cx:pt>
          <cx:pt idx="154715">150</cx:pt>
          <cx:pt idx="154716">134</cx:pt>
          <cx:pt idx="154717">122</cx:pt>
          <cx:pt idx="154718">134</cx:pt>
          <cx:pt idx="154719">127</cx:pt>
          <cx:pt idx="154720">110</cx:pt>
          <cx:pt idx="154721">97</cx:pt>
          <cx:pt idx="154722">74</cx:pt>
          <cx:pt idx="154723">91</cx:pt>
          <cx:pt idx="154724">86</cx:pt>
          <cx:pt idx="154725">34</cx:pt>
          <cx:pt idx="154726">14</cx:pt>
          <cx:pt idx="154727">12</cx:pt>
          <cx:pt idx="154728">10</cx:pt>
          <cx:pt idx="154729">7</cx:pt>
          <cx:pt idx="154730">9</cx:pt>
          <cx:pt idx="154731">17</cx:pt>
          <cx:pt idx="154732">82</cx:pt>
          <cx:pt idx="154733">94</cx:pt>
          <cx:pt idx="154734">75</cx:pt>
          <cx:pt idx="154735">129</cx:pt>
          <cx:pt idx="154736">136</cx:pt>
          <cx:pt idx="154737">137</cx:pt>
          <cx:pt idx="154738">131</cx:pt>
          <cx:pt idx="154739">146</cx:pt>
          <cx:pt idx="154740">149</cx:pt>
          <cx:pt idx="154741">151</cx:pt>
          <cx:pt idx="154742">157</cx:pt>
          <cx:pt idx="154743">175</cx:pt>
          <cx:pt idx="154744">148</cx:pt>
          <cx:pt idx="154745">145</cx:pt>
          <cx:pt idx="154746">149</cx:pt>
          <cx:pt idx="154747">169</cx:pt>
          <cx:pt idx="154748">130</cx:pt>
          <cx:pt idx="154749">51</cx:pt>
          <cx:pt idx="154750">19</cx:pt>
          <cx:pt idx="154751">12</cx:pt>
          <cx:pt idx="154752">9</cx:pt>
          <cx:pt idx="154753">11</cx:pt>
          <cx:pt idx="154754">17</cx:pt>
          <cx:pt idx="154755">16</cx:pt>
          <cx:pt idx="154756">90</cx:pt>
          <cx:pt idx="154757">155</cx:pt>
          <cx:pt idx="154758">144</cx:pt>
          <cx:pt idx="154759">190</cx:pt>
          <cx:pt idx="154760">183</cx:pt>
          <cx:pt idx="154761">182</cx:pt>
          <cx:pt idx="154762">188</cx:pt>
          <cx:pt idx="154763">177</cx:pt>
          <cx:pt idx="154764">130</cx:pt>
          <cx:pt idx="154765">146</cx:pt>
          <cx:pt idx="154766">152</cx:pt>
          <cx:pt idx="154767">161</cx:pt>
          <cx:pt idx="154768">166</cx:pt>
          <cx:pt idx="154769">142</cx:pt>
          <cx:pt idx="154770">149</cx:pt>
          <cx:pt idx="154771">154</cx:pt>
          <cx:pt idx="154772">122</cx:pt>
          <cx:pt idx="154773">41</cx:pt>
          <cx:pt idx="154774">26</cx:pt>
          <cx:pt idx="154775">17</cx:pt>
          <cx:pt idx="154776">8</cx:pt>
          <cx:pt idx="154777">16</cx:pt>
          <cx:pt idx="154778">18</cx:pt>
          <cx:pt idx="154779">27</cx:pt>
          <cx:pt idx="154780">92</cx:pt>
          <cx:pt idx="154781">152</cx:pt>
          <cx:pt idx="154782">146</cx:pt>
          <cx:pt idx="154783">174</cx:pt>
          <cx:pt idx="154784">170</cx:pt>
          <cx:pt idx="154785">162</cx:pt>
          <cx:pt idx="154786">168</cx:pt>
          <cx:pt idx="154787">163</cx:pt>
          <cx:pt idx="154788">149</cx:pt>
          <cx:pt idx="154789">171</cx:pt>
          <cx:pt idx="154790">183</cx:pt>
          <cx:pt idx="154791">191</cx:pt>
          <cx:pt idx="154792">163</cx:pt>
          <cx:pt idx="154793">134</cx:pt>
          <cx:pt idx="154794">114</cx:pt>
          <cx:pt idx="154795">144</cx:pt>
          <cx:pt idx="154796">119</cx:pt>
          <cx:pt idx="154797">50</cx:pt>
          <cx:pt idx="154798">39</cx:pt>
          <cx:pt idx="154799">16</cx:pt>
          <cx:pt idx="154800">8</cx:pt>
          <cx:pt idx="154801">14</cx:pt>
          <cx:pt idx="154802">15</cx:pt>
          <cx:pt idx="154803">27</cx:pt>
          <cx:pt idx="154804">94</cx:pt>
          <cx:pt idx="154805">138</cx:pt>
          <cx:pt idx="154806">142</cx:pt>
          <cx:pt idx="154807">172</cx:pt>
          <cx:pt idx="154808">178</cx:pt>
          <cx:pt idx="154809">172</cx:pt>
          <cx:pt idx="154810">170</cx:pt>
          <cx:pt idx="154811">168</cx:pt>
          <cx:pt idx="154812">146</cx:pt>
          <cx:pt idx="154813">173</cx:pt>
          <cx:pt idx="154814">168</cx:pt>
          <cx:pt idx="154815">172</cx:pt>
          <cx:pt idx="154816">178</cx:pt>
          <cx:pt idx="154817">158</cx:pt>
          <cx:pt idx="154818">135</cx:pt>
          <cx:pt idx="154819">139</cx:pt>
          <cx:pt idx="154820">144</cx:pt>
          <cx:pt idx="154821">60</cx:pt>
          <cx:pt idx="154822">30</cx:pt>
          <cx:pt idx="154823">15</cx:pt>
          <cx:pt idx="154824">6</cx:pt>
          <cx:pt idx="154825">13</cx:pt>
          <cx:pt idx="154826">17</cx:pt>
          <cx:pt idx="154827">31</cx:pt>
          <cx:pt idx="154828">88</cx:pt>
          <cx:pt idx="154829">157</cx:pt>
          <cx:pt idx="154830">171</cx:pt>
          <cx:pt idx="154831">168</cx:pt>
          <cx:pt idx="154832">186</cx:pt>
          <cx:pt idx="154833">171</cx:pt>
          <cx:pt idx="154834">160</cx:pt>
          <cx:pt idx="154835">155</cx:pt>
          <cx:pt idx="154836">158</cx:pt>
          <cx:pt idx="154837">154</cx:pt>
          <cx:pt idx="154838">168</cx:pt>
          <cx:pt idx="154839">163</cx:pt>
          <cx:pt idx="154840">168</cx:pt>
          <cx:pt idx="154841">162</cx:pt>
          <cx:pt idx="154842">133</cx:pt>
          <cx:pt idx="154843">146</cx:pt>
          <cx:pt idx="154844">136</cx:pt>
          <cx:pt idx="154845">74</cx:pt>
          <cx:pt idx="154846">26</cx:pt>
          <cx:pt idx="154847">16</cx:pt>
          <cx:pt idx="154848">6</cx:pt>
          <cx:pt idx="154849">17</cx:pt>
          <cx:pt idx="154850">18</cx:pt>
          <cx:pt idx="154851">28</cx:pt>
          <cx:pt idx="154852">87</cx:pt>
          <cx:pt idx="154853">149</cx:pt>
          <cx:pt idx="154854">157</cx:pt>
          <cx:pt idx="154855">190</cx:pt>
          <cx:pt idx="154856">187</cx:pt>
          <cx:pt idx="154857">177</cx:pt>
          <cx:pt idx="154858">180</cx:pt>
          <cx:pt idx="154859">167</cx:pt>
          <cx:pt idx="154860">165</cx:pt>
          <cx:pt idx="154861">142</cx:pt>
          <cx:pt idx="154862">161</cx:pt>
          <cx:pt idx="154863">169</cx:pt>
          <cx:pt idx="154864">180</cx:pt>
          <cx:pt idx="154865">146</cx:pt>
          <cx:pt idx="154866">141</cx:pt>
          <cx:pt idx="154867">139</cx:pt>
          <cx:pt idx="154868">145</cx:pt>
          <cx:pt idx="154869">72</cx:pt>
          <cx:pt idx="154870">20</cx:pt>
          <cx:pt idx="154871">17</cx:pt>
          <cx:pt idx="154872">10</cx:pt>
          <cx:pt idx="154873">9</cx:pt>
          <cx:pt idx="154874">13</cx:pt>
          <cx:pt idx="154875">20</cx:pt>
          <cx:pt idx="154876">77</cx:pt>
          <cx:pt idx="154877">131</cx:pt>
          <cx:pt idx="154878">97</cx:pt>
          <cx:pt idx="154879">126</cx:pt>
          <cx:pt idx="154880">130</cx:pt>
          <cx:pt idx="154881">147</cx:pt>
          <cx:pt idx="154882">143</cx:pt>
          <cx:pt idx="154883">154</cx:pt>
          <cx:pt idx="154884">127</cx:pt>
          <cx:pt idx="154885">119</cx:pt>
          <cx:pt idx="154886">122</cx:pt>
          <cx:pt idx="154887">128</cx:pt>
          <cx:pt idx="154888">110</cx:pt>
          <cx:pt idx="154889">78</cx:pt>
          <cx:pt idx="154890">80</cx:pt>
          <cx:pt idx="154891">91</cx:pt>
          <cx:pt idx="154892">104</cx:pt>
          <cx:pt idx="154893">37</cx:pt>
          <cx:pt idx="154894">29</cx:pt>
          <cx:pt idx="154895">18</cx:pt>
          <cx:pt idx="154896">11</cx:pt>
          <cx:pt idx="154897">7</cx:pt>
          <cx:pt idx="154898">9</cx:pt>
          <cx:pt idx="154899">21</cx:pt>
          <cx:pt idx="154900">74</cx:pt>
          <cx:pt idx="154901">94</cx:pt>
          <cx:pt idx="154902">71</cx:pt>
          <cx:pt idx="154903">115</cx:pt>
          <cx:pt idx="154904">129</cx:pt>
          <cx:pt idx="154905">130</cx:pt>
          <cx:pt idx="154906">138</cx:pt>
          <cx:pt idx="154907">153</cx:pt>
          <cx:pt idx="154908">154</cx:pt>
          <cx:pt idx="154909">142</cx:pt>
          <cx:pt idx="154910">139</cx:pt>
          <cx:pt idx="154911">159</cx:pt>
          <cx:pt idx="154912">158</cx:pt>
          <cx:pt idx="154913">148</cx:pt>
          <cx:pt idx="154914">146</cx:pt>
          <cx:pt idx="154915">149</cx:pt>
          <cx:pt idx="154916">166</cx:pt>
          <cx:pt idx="154917">51</cx:pt>
          <cx:pt idx="154918">14</cx:pt>
          <cx:pt idx="154919">16</cx:pt>
          <cx:pt idx="154920">10</cx:pt>
          <cx:pt idx="154921">11</cx:pt>
          <cx:pt idx="154922">12</cx:pt>
          <cx:pt idx="154923">20</cx:pt>
          <cx:pt idx="154924">93</cx:pt>
          <cx:pt idx="154925">154</cx:pt>
          <cx:pt idx="154926">132</cx:pt>
          <cx:pt idx="154927">181</cx:pt>
          <cx:pt idx="154928">183</cx:pt>
          <cx:pt idx="154929">173</cx:pt>
          <cx:pt idx="154930">164</cx:pt>
          <cx:pt idx="154931">156</cx:pt>
          <cx:pt idx="154932">141</cx:pt>
          <cx:pt idx="154933">156</cx:pt>
          <cx:pt idx="154934">158</cx:pt>
          <cx:pt idx="154935">178</cx:pt>
          <cx:pt idx="154936">173</cx:pt>
          <cx:pt idx="154937">158</cx:pt>
          <cx:pt idx="154938">136</cx:pt>
          <cx:pt idx="154939">144</cx:pt>
          <cx:pt idx="154940">137</cx:pt>
          <cx:pt idx="154941">48</cx:pt>
          <cx:pt idx="154942">22</cx:pt>
          <cx:pt idx="154943">15</cx:pt>
          <cx:pt idx="154944">7</cx:pt>
          <cx:pt idx="154945">15</cx:pt>
          <cx:pt idx="154946">21</cx:pt>
          <cx:pt idx="154947">27</cx:pt>
          <cx:pt idx="154948">98</cx:pt>
          <cx:pt idx="154949">171</cx:pt>
          <cx:pt idx="154950">162</cx:pt>
          <cx:pt idx="154951">191</cx:pt>
          <cx:pt idx="154952">184</cx:pt>
          <cx:pt idx="154953">176</cx:pt>
          <cx:pt idx="154954">158</cx:pt>
          <cx:pt idx="154955">152</cx:pt>
          <cx:pt idx="154956">144</cx:pt>
          <cx:pt idx="154957">160</cx:pt>
          <cx:pt idx="154958">172</cx:pt>
          <cx:pt idx="154959">168</cx:pt>
          <cx:pt idx="154960">187</cx:pt>
          <cx:pt idx="154961">167</cx:pt>
          <cx:pt idx="154962">139</cx:pt>
          <cx:pt idx="154963">157</cx:pt>
          <cx:pt idx="154964">137</cx:pt>
          <cx:pt idx="154965">34</cx:pt>
          <cx:pt idx="154966">34</cx:pt>
          <cx:pt idx="154967">13</cx:pt>
          <cx:pt idx="154968">8</cx:pt>
          <cx:pt idx="154969">10</cx:pt>
          <cx:pt idx="154970">14</cx:pt>
          <cx:pt idx="154971">32</cx:pt>
          <cx:pt idx="154972">95</cx:pt>
          <cx:pt idx="154973">165</cx:pt>
          <cx:pt idx="154974">145</cx:pt>
          <cx:pt idx="154975">196</cx:pt>
          <cx:pt idx="154976">187</cx:pt>
          <cx:pt idx="154977">157</cx:pt>
          <cx:pt idx="154978">152</cx:pt>
          <cx:pt idx="154979">158</cx:pt>
          <cx:pt idx="154980">148</cx:pt>
          <cx:pt idx="154981">162</cx:pt>
          <cx:pt idx="154982">158</cx:pt>
          <cx:pt idx="154983">165</cx:pt>
          <cx:pt idx="154984">175</cx:pt>
          <cx:pt idx="154985">164</cx:pt>
          <cx:pt idx="154986">144</cx:pt>
          <cx:pt idx="154987">155</cx:pt>
          <cx:pt idx="154988">137</cx:pt>
          <cx:pt idx="154989">47</cx:pt>
          <cx:pt idx="154990">32</cx:pt>
          <cx:pt idx="154991">15</cx:pt>
          <cx:pt idx="154992">7</cx:pt>
          <cx:pt idx="154993">16</cx:pt>
          <cx:pt idx="154994">18</cx:pt>
          <cx:pt idx="154995">29</cx:pt>
          <cx:pt idx="154996">93</cx:pt>
          <cx:pt idx="154997">165</cx:pt>
          <cx:pt idx="154998">171</cx:pt>
          <cx:pt idx="154999">198</cx:pt>
          <cx:pt idx="155000">197</cx:pt>
          <cx:pt idx="155001">183</cx:pt>
          <cx:pt idx="155002">163</cx:pt>
          <cx:pt idx="155003">175</cx:pt>
          <cx:pt idx="155004">163</cx:pt>
          <cx:pt idx="155005">171</cx:pt>
          <cx:pt idx="155006">193</cx:pt>
          <cx:pt idx="155007">202</cx:pt>
          <cx:pt idx="155008">175</cx:pt>
          <cx:pt idx="155009">159</cx:pt>
          <cx:pt idx="155010">150</cx:pt>
          <cx:pt idx="155011">164</cx:pt>
          <cx:pt idx="155012">153</cx:pt>
          <cx:pt idx="155013">52</cx:pt>
          <cx:pt idx="155014">36</cx:pt>
          <cx:pt idx="155015">13</cx:pt>
          <cx:pt idx="155016">9</cx:pt>
          <cx:pt idx="155017">12</cx:pt>
          <cx:pt idx="155018">21</cx:pt>
          <cx:pt idx="155019">30</cx:pt>
          <cx:pt idx="155020">95</cx:pt>
          <cx:pt idx="155021">154</cx:pt>
          <cx:pt idx="155022">147</cx:pt>
          <cx:pt idx="155023">194</cx:pt>
          <cx:pt idx="155024">183</cx:pt>
          <cx:pt idx="155025">164</cx:pt>
          <cx:pt idx="155026">174</cx:pt>
          <cx:pt idx="155027">169</cx:pt>
          <cx:pt idx="155028">162</cx:pt>
          <cx:pt idx="155029">168</cx:pt>
          <cx:pt idx="155030">168</cx:pt>
          <cx:pt idx="155031">182</cx:pt>
          <cx:pt idx="155032">173</cx:pt>
          <cx:pt idx="155033">153</cx:pt>
          <cx:pt idx="155034">156</cx:pt>
          <cx:pt idx="155035">147</cx:pt>
          <cx:pt idx="155036">146</cx:pt>
          <cx:pt idx="155037">53</cx:pt>
          <cx:pt idx="155038">22</cx:pt>
          <cx:pt idx="155039">17</cx:pt>
          <cx:pt idx="155040">7</cx:pt>
          <cx:pt idx="155041">12</cx:pt>
          <cx:pt idx="155042">9</cx:pt>
          <cx:pt idx="155043">16</cx:pt>
          <cx:pt idx="155044">87</cx:pt>
          <cx:pt idx="155045">141</cx:pt>
          <cx:pt idx="155046">113</cx:pt>
          <cx:pt idx="155047">143</cx:pt>
          <cx:pt idx="155048">150</cx:pt>
          <cx:pt idx="155049">159</cx:pt>
          <cx:pt idx="155050">138</cx:pt>
          <cx:pt idx="155051">153</cx:pt>
          <cx:pt idx="155052">129</cx:pt>
          <cx:pt idx="155053">133</cx:pt>
          <cx:pt idx="155054">149</cx:pt>
          <cx:pt idx="155055">145</cx:pt>
          <cx:pt idx="155056">112</cx:pt>
          <cx:pt idx="155057">95</cx:pt>
          <cx:pt idx="155058">92</cx:pt>
          <cx:pt idx="155059">100</cx:pt>
          <cx:pt idx="155060">95</cx:pt>
          <cx:pt idx="155061">31</cx:pt>
          <cx:pt idx="155062">19</cx:pt>
          <cx:pt idx="155063">14</cx:pt>
          <cx:pt idx="155064">14</cx:pt>
          <cx:pt idx="155065">8</cx:pt>
          <cx:pt idx="155066">9</cx:pt>
          <cx:pt idx="155067">19</cx:pt>
          <cx:pt idx="155068">78</cx:pt>
          <cx:pt idx="155069">94</cx:pt>
          <cx:pt idx="155070">84</cx:pt>
          <cx:pt idx="155071">104</cx:pt>
          <cx:pt idx="155072">117</cx:pt>
          <cx:pt idx="155073">138</cx:pt>
          <cx:pt idx="155074">137</cx:pt>
          <cx:pt idx="155075">158</cx:pt>
          <cx:pt idx="155076">164</cx:pt>
          <cx:pt idx="155077">164</cx:pt>
          <cx:pt idx="155078">156</cx:pt>
          <cx:pt idx="155079">159</cx:pt>
          <cx:pt idx="155080">157</cx:pt>
          <cx:pt idx="155081">140</cx:pt>
          <cx:pt idx="155082">144</cx:pt>
          <cx:pt idx="155083">149</cx:pt>
          <cx:pt idx="155084">149</cx:pt>
          <cx:pt idx="155085">59</cx:pt>
          <cx:pt idx="155086">18</cx:pt>
          <cx:pt idx="155087">12</cx:pt>
          <cx:pt idx="155088">15</cx:pt>
          <cx:pt idx="155089">9</cx:pt>
          <cx:pt idx="155090">13</cx:pt>
          <cx:pt idx="155091">14</cx:pt>
          <cx:pt idx="155092">90</cx:pt>
          <cx:pt idx="155093">154</cx:pt>
          <cx:pt idx="155094">150</cx:pt>
          <cx:pt idx="155095">179</cx:pt>
          <cx:pt idx="155096">167</cx:pt>
          <cx:pt idx="155097">180</cx:pt>
          <cx:pt idx="155098">172</cx:pt>
          <cx:pt idx="155099">171</cx:pt>
          <cx:pt idx="155100">150</cx:pt>
          <cx:pt idx="155101">146</cx:pt>
          <cx:pt idx="155102">153</cx:pt>
          <cx:pt idx="155103">170</cx:pt>
          <cx:pt idx="155104">160</cx:pt>
          <cx:pt idx="155105">148</cx:pt>
          <cx:pt idx="155106">127</cx:pt>
          <cx:pt idx="155107">150</cx:pt>
          <cx:pt idx="155108">133</cx:pt>
          <cx:pt idx="155109">61</cx:pt>
          <cx:pt idx="155110">31</cx:pt>
          <cx:pt idx="155111">14</cx:pt>
          <cx:pt idx="155112">7</cx:pt>
          <cx:pt idx="155113">14</cx:pt>
          <cx:pt idx="155114">20</cx:pt>
          <cx:pt idx="155115">28</cx:pt>
          <cx:pt idx="155116">80</cx:pt>
          <cx:pt idx="155117">138</cx:pt>
          <cx:pt idx="155118">153</cx:pt>
          <cx:pt idx="155119">184</cx:pt>
          <cx:pt idx="155120">178</cx:pt>
          <cx:pt idx="155121">184</cx:pt>
          <cx:pt idx="155122">151</cx:pt>
          <cx:pt idx="155123">156</cx:pt>
          <cx:pt idx="155124">138</cx:pt>
          <cx:pt idx="155125">143</cx:pt>
          <cx:pt idx="155126">142</cx:pt>
          <cx:pt idx="155127">144</cx:pt>
          <cx:pt idx="155128">161</cx:pt>
          <cx:pt idx="155129">134</cx:pt>
          <cx:pt idx="155130">127</cx:pt>
          <cx:pt idx="155131">133</cx:pt>
          <cx:pt idx="155132">128</cx:pt>
          <cx:pt idx="155133">49</cx:pt>
          <cx:pt idx="155134">20</cx:pt>
          <cx:pt idx="155135">22</cx:pt>
          <cx:pt idx="155136">13</cx:pt>
          <cx:pt idx="155137">14</cx:pt>
          <cx:pt idx="155138">21</cx:pt>
          <cx:pt idx="155139">28</cx:pt>
          <cx:pt idx="155140">86</cx:pt>
          <cx:pt idx="155141">141</cx:pt>
          <cx:pt idx="155142">138</cx:pt>
          <cx:pt idx="155143">159</cx:pt>
          <cx:pt idx="155144">158</cx:pt>
          <cx:pt idx="155145">152</cx:pt>
          <cx:pt idx="155146">148</cx:pt>
          <cx:pt idx="155147">161</cx:pt>
          <cx:pt idx="155148">134</cx:pt>
          <cx:pt idx="155149">140</cx:pt>
          <cx:pt idx="155150">154</cx:pt>
          <cx:pt idx="155151">145</cx:pt>
          <cx:pt idx="155152">163</cx:pt>
          <cx:pt idx="155153">148</cx:pt>
          <cx:pt idx="155154">158</cx:pt>
          <cx:pt idx="155155">151</cx:pt>
          <cx:pt idx="155156">147</cx:pt>
          <cx:pt idx="155157">69</cx:pt>
          <cx:pt idx="155158">40</cx:pt>
          <cx:pt idx="155159">21</cx:pt>
          <cx:pt idx="155160">13</cx:pt>
          <cx:pt idx="155161">15</cx:pt>
          <cx:pt idx="155162">13</cx:pt>
          <cx:pt idx="155163">38</cx:pt>
          <cx:pt idx="155164">86</cx:pt>
          <cx:pt idx="155165">162</cx:pt>
          <cx:pt idx="155166">178</cx:pt>
          <cx:pt idx="155167">206</cx:pt>
          <cx:pt idx="155168">188</cx:pt>
          <cx:pt idx="155169">186</cx:pt>
          <cx:pt idx="155170">170</cx:pt>
          <cx:pt idx="155171">173</cx:pt>
          <cx:pt idx="155172">154</cx:pt>
          <cx:pt idx="155173">159</cx:pt>
          <cx:pt idx="155174">165</cx:pt>
          <cx:pt idx="155175">167</cx:pt>
          <cx:pt idx="155176">173</cx:pt>
          <cx:pt idx="155177">176</cx:pt>
          <cx:pt idx="155178">164</cx:pt>
          <cx:pt idx="155179">165</cx:pt>
          <cx:pt idx="155180">163</cx:pt>
          <cx:pt idx="155181">77</cx:pt>
          <cx:pt idx="155182">31</cx:pt>
          <cx:pt idx="155183">16</cx:pt>
          <cx:pt idx="155184">9</cx:pt>
          <cx:pt idx="155185">15</cx:pt>
          <cx:pt idx="155186">16</cx:pt>
          <cx:pt idx="155187">27</cx:pt>
          <cx:pt idx="155188">88</cx:pt>
          <cx:pt idx="155189">152</cx:pt>
          <cx:pt idx="155190">138</cx:pt>
          <cx:pt idx="155191">178</cx:pt>
          <cx:pt idx="155192">187</cx:pt>
          <cx:pt idx="155193">198</cx:pt>
          <cx:pt idx="155194">157</cx:pt>
          <cx:pt idx="155195">162</cx:pt>
          <cx:pt idx="155196">173</cx:pt>
          <cx:pt idx="155197">165</cx:pt>
          <cx:pt idx="155198">165</cx:pt>
          <cx:pt idx="155199">171</cx:pt>
          <cx:pt idx="155200">182</cx:pt>
          <cx:pt idx="155201">158</cx:pt>
          <cx:pt idx="155202">144</cx:pt>
          <cx:pt idx="155203">150</cx:pt>
          <cx:pt idx="155204">145</cx:pt>
          <cx:pt idx="155205">51</cx:pt>
          <cx:pt idx="155206">33</cx:pt>
          <cx:pt idx="155207">16</cx:pt>
          <cx:pt idx="155208">11</cx:pt>
          <cx:pt idx="155209">13</cx:pt>
          <cx:pt idx="155210">14</cx:pt>
          <cx:pt idx="155211">20</cx:pt>
          <cx:pt idx="155212">71</cx:pt>
          <cx:pt idx="155213">126</cx:pt>
          <cx:pt idx="155214">115</cx:pt>
          <cx:pt idx="155215">140</cx:pt>
          <cx:pt idx="155216">158</cx:pt>
          <cx:pt idx="155217">146</cx:pt>
          <cx:pt idx="155218">144</cx:pt>
          <cx:pt idx="155219">142</cx:pt>
          <cx:pt idx="155220">132</cx:pt>
          <cx:pt idx="155221">132</cx:pt>
          <cx:pt idx="155222">136</cx:pt>
          <cx:pt idx="155223">133</cx:pt>
          <cx:pt idx="155224">109</cx:pt>
          <cx:pt idx="155225">96</cx:pt>
          <cx:pt idx="155226">88</cx:pt>
          <cx:pt idx="155227">92</cx:pt>
          <cx:pt idx="155228">97</cx:pt>
          <cx:pt idx="155229">40</cx:pt>
          <cx:pt idx="155230">16</cx:pt>
          <cx:pt idx="155231">12</cx:pt>
          <cx:pt idx="155232">10</cx:pt>
          <cx:pt idx="155233">7</cx:pt>
          <cx:pt idx="155234">11</cx:pt>
          <cx:pt idx="155235">20</cx:pt>
          <cx:pt idx="155236">75</cx:pt>
          <cx:pt idx="155237">95</cx:pt>
          <cx:pt idx="155238">79</cx:pt>
          <cx:pt idx="155239">116</cx:pt>
          <cx:pt idx="155240">122</cx:pt>
          <cx:pt idx="155241">114</cx:pt>
          <cx:pt idx="155242">122</cx:pt>
          <cx:pt idx="155243">155</cx:pt>
          <cx:pt idx="155244">148</cx:pt>
          <cx:pt idx="155245">146</cx:pt>
          <cx:pt idx="155246">152</cx:pt>
          <cx:pt idx="155247">158</cx:pt>
          <cx:pt idx="155248">140</cx:pt>
          <cx:pt idx="155249">140</cx:pt>
          <cx:pt idx="155250">140</cx:pt>
          <cx:pt idx="155251">146</cx:pt>
          <cx:pt idx="155252">154</cx:pt>
          <cx:pt idx="155253">61</cx:pt>
          <cx:pt idx="155254">14</cx:pt>
          <cx:pt idx="155255">13</cx:pt>
          <cx:pt idx="155256">8</cx:pt>
          <cx:pt idx="155257">10</cx:pt>
          <cx:pt idx="155258">14</cx:pt>
          <cx:pt idx="155259">16</cx:pt>
          <cx:pt idx="155260">81</cx:pt>
          <cx:pt idx="155261">171</cx:pt>
          <cx:pt idx="155262">163</cx:pt>
          <cx:pt idx="155263">202</cx:pt>
          <cx:pt idx="155264">187</cx:pt>
          <cx:pt idx="155265">187</cx:pt>
          <cx:pt idx="155266">189</cx:pt>
          <cx:pt idx="155267">154</cx:pt>
          <cx:pt idx="155268">134</cx:pt>
          <cx:pt idx="155269">148</cx:pt>
          <cx:pt idx="155270">164</cx:pt>
          <cx:pt idx="155271">167</cx:pt>
          <cx:pt idx="155272">163</cx:pt>
          <cx:pt idx="155273">168</cx:pt>
          <cx:pt idx="155274">147</cx:pt>
          <cx:pt idx="155275">156</cx:pt>
          <cx:pt idx="155276">129</cx:pt>
          <cx:pt idx="155277">55</cx:pt>
          <cx:pt idx="155278">22</cx:pt>
          <cx:pt idx="155279">12</cx:pt>
          <cx:pt idx="155280">7</cx:pt>
          <cx:pt idx="155281">12</cx:pt>
          <cx:pt idx="155282">17</cx:pt>
          <cx:pt idx="155283">32</cx:pt>
          <cx:pt idx="155284">97</cx:pt>
          <cx:pt idx="155285">167</cx:pt>
          <cx:pt idx="155286">173</cx:pt>
          <cx:pt idx="155287">193</cx:pt>
          <cx:pt idx="155288">207</cx:pt>
          <cx:pt idx="155289">173</cx:pt>
          <cx:pt idx="155290">175</cx:pt>
          <cx:pt idx="155291">172</cx:pt>
          <cx:pt idx="155292">145</cx:pt>
          <cx:pt idx="155293">167</cx:pt>
          <cx:pt idx="155294">167</cx:pt>
          <cx:pt idx="155295">175</cx:pt>
          <cx:pt idx="155296">175</cx:pt>
          <cx:pt idx="155297">170</cx:pt>
          <cx:pt idx="155298">152</cx:pt>
          <cx:pt idx="155299">162</cx:pt>
          <cx:pt idx="155300">131</cx:pt>
          <cx:pt idx="155301">40</cx:pt>
          <cx:pt idx="155302">22</cx:pt>
          <cx:pt idx="155303">16</cx:pt>
          <cx:pt idx="155304">8</cx:pt>
          <cx:pt idx="155305">13</cx:pt>
          <cx:pt idx="155306">20</cx:pt>
          <cx:pt idx="155307">24</cx:pt>
          <cx:pt idx="155308">95</cx:pt>
          <cx:pt idx="155309">169</cx:pt>
          <cx:pt idx="155310">173</cx:pt>
          <cx:pt idx="155311">211</cx:pt>
          <cx:pt idx="155312">208</cx:pt>
          <cx:pt idx="155313">205</cx:pt>
          <cx:pt idx="155314">173</cx:pt>
          <cx:pt idx="155315">188</cx:pt>
          <cx:pt idx="155316">164</cx:pt>
          <cx:pt idx="155317">201</cx:pt>
          <cx:pt idx="155318">184</cx:pt>
          <cx:pt idx="155319">197</cx:pt>
          <cx:pt idx="155320">180</cx:pt>
          <cx:pt idx="155321">162</cx:pt>
          <cx:pt idx="155322">153</cx:pt>
          <cx:pt idx="155323">146</cx:pt>
          <cx:pt idx="155324">131</cx:pt>
          <cx:pt idx="155325">54</cx:pt>
          <cx:pt idx="155326">29</cx:pt>
          <cx:pt idx="155327">19</cx:pt>
          <cx:pt idx="155328">6</cx:pt>
          <cx:pt idx="155329">13</cx:pt>
          <cx:pt idx="155330">15</cx:pt>
          <cx:pt idx="155331">29</cx:pt>
          <cx:pt idx="155332">85</cx:pt>
          <cx:pt idx="155333">157</cx:pt>
          <cx:pt idx="155334">163</cx:pt>
          <cx:pt idx="155335">184</cx:pt>
          <cx:pt idx="155336">207</cx:pt>
          <cx:pt idx="155337">194</cx:pt>
          <cx:pt idx="155338">167</cx:pt>
          <cx:pt idx="155339">176</cx:pt>
          <cx:pt idx="155340">162</cx:pt>
          <cx:pt idx="155341">185</cx:pt>
          <cx:pt idx="155342">185</cx:pt>
          <cx:pt idx="155343">198</cx:pt>
          <cx:pt idx="155344">176</cx:pt>
          <cx:pt idx="155345">158</cx:pt>
          <cx:pt idx="155346">154</cx:pt>
          <cx:pt idx="155347">169</cx:pt>
          <cx:pt idx="155348">139</cx:pt>
          <cx:pt idx="155349">54</cx:pt>
          <cx:pt idx="155350">30</cx:pt>
          <cx:pt idx="155351">18</cx:pt>
          <cx:pt idx="155352">7</cx:pt>
          <cx:pt idx="155353">16</cx:pt>
          <cx:pt idx="155354">18</cx:pt>
          <cx:pt idx="155355">25</cx:pt>
          <cx:pt idx="155356">86</cx:pt>
          <cx:pt idx="155357">161</cx:pt>
          <cx:pt idx="155358">159</cx:pt>
          <cx:pt idx="155359">191</cx:pt>
          <cx:pt idx="155360">202</cx:pt>
          <cx:pt idx="155361">186</cx:pt>
          <cx:pt idx="155362">176</cx:pt>
          <cx:pt idx="155363">187</cx:pt>
          <cx:pt idx="155364">161</cx:pt>
          <cx:pt idx="155365">168</cx:pt>
          <cx:pt idx="155366">171</cx:pt>
          <cx:pt idx="155367">192</cx:pt>
          <cx:pt idx="155368">175</cx:pt>
          <cx:pt idx="155369">158</cx:pt>
          <cx:pt idx="155370">139</cx:pt>
          <cx:pt idx="155371">154</cx:pt>
          <cx:pt idx="155372">133</cx:pt>
          <cx:pt idx="155373">60</cx:pt>
          <cx:pt idx="155374">24</cx:pt>
          <cx:pt idx="155375">15</cx:pt>
          <cx:pt idx="155376">9</cx:pt>
          <cx:pt idx="155377">12</cx:pt>
          <cx:pt idx="155378">11</cx:pt>
          <cx:pt idx="155379">13</cx:pt>
          <cx:pt idx="155380">75</cx:pt>
          <cx:pt idx="155381">124</cx:pt>
          <cx:pt idx="155382">107</cx:pt>
          <cx:pt idx="155383">141</cx:pt>
          <cx:pt idx="155384">159</cx:pt>
          <cx:pt idx="155385">151</cx:pt>
          <cx:pt idx="155386">145</cx:pt>
          <cx:pt idx="155387">159</cx:pt>
          <cx:pt idx="155388">124</cx:pt>
          <cx:pt idx="155389">135</cx:pt>
          <cx:pt idx="155390">119</cx:pt>
          <cx:pt idx="155391">108</cx:pt>
          <cx:pt idx="155392">94</cx:pt>
          <cx:pt idx="155393">89</cx:pt>
          <cx:pt idx="155394">84</cx:pt>
          <cx:pt idx="155395">97</cx:pt>
          <cx:pt idx="155396">90</cx:pt>
          <cx:pt idx="155397">28</cx:pt>
          <cx:pt idx="155398">14</cx:pt>
          <cx:pt idx="155399">8</cx:pt>
          <cx:pt idx="155400">12</cx:pt>
          <cx:pt idx="155401">7</cx:pt>
          <cx:pt idx="155402">11</cx:pt>
          <cx:pt idx="155403">18</cx:pt>
          <cx:pt idx="155404">65</cx:pt>
          <cx:pt idx="155405">97</cx:pt>
          <cx:pt idx="155406">73</cx:pt>
          <cx:pt idx="155407">113</cx:pt>
          <cx:pt idx="155408">120</cx:pt>
          <cx:pt idx="155409">136</cx:pt>
          <cx:pt idx="155410">135</cx:pt>
          <cx:pt idx="155411">159</cx:pt>
          <cx:pt idx="155412">139</cx:pt>
          <cx:pt idx="155413">155</cx:pt>
          <cx:pt idx="155414">146</cx:pt>
          <cx:pt idx="155415">171</cx:pt>
          <cx:pt idx="155416">167</cx:pt>
          <cx:pt idx="155417">143</cx:pt>
          <cx:pt idx="155418">139</cx:pt>
          <cx:pt idx="155419">127</cx:pt>
          <cx:pt idx="155420">147</cx:pt>
          <cx:pt idx="155421">64</cx:pt>
          <cx:pt idx="155422">19</cx:pt>
          <cx:pt idx="155423">14</cx:pt>
          <cx:pt idx="155424">10</cx:pt>
          <cx:pt idx="155425">10</cx:pt>
          <cx:pt idx="155426">11</cx:pt>
          <cx:pt idx="155427">18</cx:pt>
          <cx:pt idx="155428">71</cx:pt>
          <cx:pt idx="155429">157</cx:pt>
          <cx:pt idx="155430">134</cx:pt>
          <cx:pt idx="155431">193</cx:pt>
          <cx:pt idx="155432">187</cx:pt>
          <cx:pt idx="155433">205</cx:pt>
          <cx:pt idx="155434">180</cx:pt>
          <cx:pt idx="155435">154</cx:pt>
          <cx:pt idx="155436">150</cx:pt>
          <cx:pt idx="155437">163</cx:pt>
          <cx:pt idx="155438">163</cx:pt>
          <cx:pt idx="155439">171</cx:pt>
          <cx:pt idx="155440">164</cx:pt>
          <cx:pt idx="155441">154</cx:pt>
          <cx:pt idx="155442">136</cx:pt>
          <cx:pt idx="155443">163</cx:pt>
          <cx:pt idx="155444">122</cx:pt>
          <cx:pt idx="155445">47</cx:pt>
          <cx:pt idx="155446">21</cx:pt>
          <cx:pt idx="155447">13</cx:pt>
          <cx:pt idx="155448">5</cx:pt>
          <cx:pt idx="155449">12</cx:pt>
          <cx:pt idx="155450">17</cx:pt>
          <cx:pt idx="155451">27</cx:pt>
          <cx:pt idx="155452">87</cx:pt>
          <cx:pt idx="155453">165</cx:pt>
          <cx:pt idx="155454">154</cx:pt>
          <cx:pt idx="155455">172</cx:pt>
          <cx:pt idx="155456">194</cx:pt>
          <cx:pt idx="155457">178</cx:pt>
          <cx:pt idx="155458">161</cx:pt>
          <cx:pt idx="155459">168</cx:pt>
          <cx:pt idx="155460">141</cx:pt>
          <cx:pt idx="155461">177</cx:pt>
          <cx:pt idx="155462">190</cx:pt>
          <cx:pt idx="155463">176</cx:pt>
          <cx:pt idx="155464">175</cx:pt>
          <cx:pt idx="155465">146</cx:pt>
          <cx:pt idx="155466">139</cx:pt>
          <cx:pt idx="155467">158</cx:pt>
          <cx:pt idx="155468">121</cx:pt>
          <cx:pt idx="155469">43</cx:pt>
          <cx:pt idx="155470">20</cx:pt>
          <cx:pt idx="155471">19</cx:pt>
          <cx:pt idx="155472">8</cx:pt>
          <cx:pt idx="155473">11</cx:pt>
          <cx:pt idx="155474">13</cx:pt>
          <cx:pt idx="155475">28</cx:pt>
          <cx:pt idx="155476">87</cx:pt>
          <cx:pt idx="155477">164</cx:pt>
          <cx:pt idx="155478">153</cx:pt>
          <cx:pt idx="155479">198</cx:pt>
          <cx:pt idx="155480">189</cx:pt>
          <cx:pt idx="155481">184</cx:pt>
          <cx:pt idx="155482">181</cx:pt>
          <cx:pt idx="155483">181</cx:pt>
          <cx:pt idx="155484">157</cx:pt>
          <cx:pt idx="155485">175</cx:pt>
          <cx:pt idx="155486">193</cx:pt>
          <cx:pt idx="155487">181</cx:pt>
          <cx:pt idx="155488">176</cx:pt>
          <cx:pt idx="155489">159</cx:pt>
          <cx:pt idx="155490">144</cx:pt>
          <cx:pt idx="155491">159</cx:pt>
          <cx:pt idx="155492">146</cx:pt>
          <cx:pt idx="155493">49</cx:pt>
          <cx:pt idx="155494">23</cx:pt>
          <cx:pt idx="155495">21</cx:pt>
          <cx:pt idx="155496">10</cx:pt>
          <cx:pt idx="155497">12</cx:pt>
          <cx:pt idx="155498">19</cx:pt>
          <cx:pt idx="155499">29</cx:pt>
          <cx:pt idx="155500">84</cx:pt>
          <cx:pt idx="155501">153</cx:pt>
          <cx:pt idx="155502">162</cx:pt>
          <cx:pt idx="155503">186</cx:pt>
          <cx:pt idx="155504">196</cx:pt>
          <cx:pt idx="155505">188</cx:pt>
          <cx:pt idx="155506">168</cx:pt>
          <cx:pt idx="155507">176</cx:pt>
          <cx:pt idx="155508">160</cx:pt>
          <cx:pt idx="155509">192</cx:pt>
          <cx:pt idx="155510">186</cx:pt>
          <cx:pt idx="155511">197</cx:pt>
          <cx:pt idx="155512">183</cx:pt>
          <cx:pt idx="155513">171</cx:pt>
          <cx:pt idx="155514">160</cx:pt>
          <cx:pt idx="155515">155</cx:pt>
          <cx:pt idx="155516">146</cx:pt>
          <cx:pt idx="155517">58</cx:pt>
          <cx:pt idx="155518">30</cx:pt>
          <cx:pt idx="155519">15</cx:pt>
          <cx:pt idx="155520">5</cx:pt>
          <cx:pt idx="155521">16</cx:pt>
          <cx:pt idx="155522">17</cx:pt>
          <cx:pt idx="155523">27</cx:pt>
          <cx:pt idx="155524">75</cx:pt>
          <cx:pt idx="155525">164</cx:pt>
          <cx:pt idx="155526">154</cx:pt>
          <cx:pt idx="155527">172</cx:pt>
          <cx:pt idx="155528">198</cx:pt>
          <cx:pt idx="155529">183</cx:pt>
          <cx:pt idx="155530">180</cx:pt>
          <cx:pt idx="155531">171</cx:pt>
          <cx:pt idx="155532">167</cx:pt>
          <cx:pt idx="155533">191</cx:pt>
          <cx:pt idx="155534">204</cx:pt>
          <cx:pt idx="155535">209</cx:pt>
          <cx:pt idx="155536">200</cx:pt>
          <cx:pt idx="155537">167</cx:pt>
          <cx:pt idx="155538">141</cx:pt>
          <cx:pt idx="155539">151</cx:pt>
          <cx:pt idx="155540">140</cx:pt>
          <cx:pt idx="155541">59</cx:pt>
          <cx:pt idx="155542">29</cx:pt>
          <cx:pt idx="155543">18</cx:pt>
          <cx:pt idx="155544">10</cx:pt>
          <cx:pt idx="155545">12</cx:pt>
          <cx:pt idx="155546">14</cx:pt>
          <cx:pt idx="155547">20</cx:pt>
          <cx:pt idx="155548">69</cx:pt>
          <cx:pt idx="155549">124</cx:pt>
          <cx:pt idx="155550">110</cx:pt>
          <cx:pt idx="155551">132</cx:pt>
          <cx:pt idx="155552">144</cx:pt>
          <cx:pt idx="155553">146</cx:pt>
          <cx:pt idx="155554">144</cx:pt>
          <cx:pt idx="155555">150</cx:pt>
          <cx:pt idx="155556">115</cx:pt>
          <cx:pt idx="155557">123</cx:pt>
          <cx:pt idx="155558">119</cx:pt>
          <cx:pt idx="155559">120</cx:pt>
          <cx:pt idx="155560">102</cx:pt>
          <cx:pt idx="155561">89</cx:pt>
          <cx:pt idx="155562">83</cx:pt>
          <cx:pt idx="155563">89</cx:pt>
          <cx:pt idx="155564">96</cx:pt>
          <cx:pt idx="155565">32</cx:pt>
          <cx:pt idx="155566">16</cx:pt>
          <cx:pt idx="155567">12</cx:pt>
          <cx:pt idx="155568">12</cx:pt>
          <cx:pt idx="155569">12</cx:pt>
          <cx:pt idx="155570">11</cx:pt>
          <cx:pt idx="155571">24</cx:pt>
          <cx:pt idx="155572">71</cx:pt>
          <cx:pt idx="155573">98</cx:pt>
          <cx:pt idx="155574">78</cx:pt>
          <cx:pt idx="155575">105</cx:pt>
          <cx:pt idx="155576">128</cx:pt>
          <cx:pt idx="155577">148</cx:pt>
          <cx:pt idx="155578">137</cx:pt>
          <cx:pt idx="155579">157</cx:pt>
          <cx:pt idx="155580">140</cx:pt>
          <cx:pt idx="155581">168</cx:pt>
          <cx:pt idx="155582">166</cx:pt>
          <cx:pt idx="155583">166</cx:pt>
          <cx:pt idx="155584">156</cx:pt>
          <cx:pt idx="155585">159</cx:pt>
          <cx:pt idx="155586">138</cx:pt>
          <cx:pt idx="155587">136</cx:pt>
          <cx:pt idx="155588">135</cx:pt>
          <cx:pt idx="155589">64</cx:pt>
          <cx:pt idx="155590">17</cx:pt>
          <cx:pt idx="155591">11</cx:pt>
          <cx:pt idx="155592">10</cx:pt>
          <cx:pt idx="155593">18</cx:pt>
          <cx:pt idx="155594">15</cx:pt>
          <cx:pt idx="155595">17</cx:pt>
          <cx:pt idx="155596">75</cx:pt>
          <cx:pt idx="155597">138</cx:pt>
          <cx:pt idx="155598">119</cx:pt>
          <cx:pt idx="155599">144</cx:pt>
          <cx:pt idx="155600">152</cx:pt>
          <cx:pt idx="155601">165</cx:pt>
          <cx:pt idx="155602">146</cx:pt>
          <cx:pt idx="155603">166</cx:pt>
          <cx:pt idx="155604">124</cx:pt>
          <cx:pt idx="155605">127</cx:pt>
          <cx:pt idx="155606">131</cx:pt>
          <cx:pt idx="155607">162</cx:pt>
          <cx:pt idx="155608">140</cx:pt>
          <cx:pt idx="155609">134</cx:pt>
          <cx:pt idx="155610">119</cx:pt>
          <cx:pt idx="155611">146</cx:pt>
          <cx:pt idx="155612">112</cx:pt>
          <cx:pt idx="155613">46</cx:pt>
          <cx:pt idx="155614">28</cx:pt>
          <cx:pt idx="155615">16</cx:pt>
          <cx:pt idx="155616">8</cx:pt>
          <cx:pt idx="155617">12</cx:pt>
          <cx:pt idx="155618">15</cx:pt>
          <cx:pt idx="155619">26</cx:pt>
          <cx:pt idx="155620">85</cx:pt>
          <cx:pt idx="155621">114</cx:pt>
          <cx:pt idx="155622">107</cx:pt>
          <cx:pt idx="155623">142</cx:pt>
          <cx:pt idx="155624">147</cx:pt>
          <cx:pt idx="155625">145</cx:pt>
          <cx:pt idx="155626">141</cx:pt>
          <cx:pt idx="155627">154</cx:pt>
          <cx:pt idx="155628">119</cx:pt>
          <cx:pt idx="155629">143</cx:pt>
          <cx:pt idx="155630">139</cx:pt>
          <cx:pt idx="155631">146</cx:pt>
          <cx:pt idx="155632">137</cx:pt>
          <cx:pt idx="155633">122</cx:pt>
          <cx:pt idx="155634">134</cx:pt>
          <cx:pt idx="155635">154</cx:pt>
          <cx:pt idx="155636">134</cx:pt>
          <cx:pt idx="155637">35</cx:pt>
          <cx:pt idx="155638">28</cx:pt>
          <cx:pt idx="155639">18</cx:pt>
          <cx:pt idx="155640">8</cx:pt>
          <cx:pt idx="155641">11</cx:pt>
          <cx:pt idx="155642">18</cx:pt>
          <cx:pt idx="155643">23</cx:pt>
          <cx:pt idx="155644">91</cx:pt>
          <cx:pt idx="155645">149</cx:pt>
          <cx:pt idx="155646">149</cx:pt>
          <cx:pt idx="155647">191</cx:pt>
          <cx:pt idx="155648">167</cx:pt>
          <cx:pt idx="155649">165</cx:pt>
          <cx:pt idx="155650">154</cx:pt>
          <cx:pt idx="155651">179</cx:pt>
          <cx:pt idx="155652">144</cx:pt>
          <cx:pt idx="155653">167</cx:pt>
          <cx:pt idx="155654">165</cx:pt>
          <cx:pt idx="155655">175</cx:pt>
          <cx:pt idx="155656">164</cx:pt>
          <cx:pt idx="155657">153</cx:pt>
          <cx:pt idx="155658">157</cx:pt>
          <cx:pt idx="155659">161</cx:pt>
          <cx:pt idx="155660">126</cx:pt>
          <cx:pt idx="155661">53</cx:pt>
          <cx:pt idx="155662">42</cx:pt>
          <cx:pt idx="155663">18</cx:pt>
          <cx:pt idx="155664">10</cx:pt>
          <cx:pt idx="155665">7</cx:pt>
          <cx:pt idx="155666">17</cx:pt>
          <cx:pt idx="155667">32</cx:pt>
          <cx:pt idx="155668">89</cx:pt>
          <cx:pt idx="155669">151</cx:pt>
          <cx:pt idx="155670">149</cx:pt>
          <cx:pt idx="155671">149</cx:pt>
          <cx:pt idx="155672">146</cx:pt>
          <cx:pt idx="155673">156</cx:pt>
          <cx:pt idx="155674">144</cx:pt>
          <cx:pt idx="155675">150</cx:pt>
          <cx:pt idx="155676">129</cx:pt>
          <cx:pt idx="155677">131</cx:pt>
          <cx:pt idx="155678">141</cx:pt>
          <cx:pt idx="155679">122</cx:pt>
          <cx:pt idx="155680">139</cx:pt>
          <cx:pt idx="155681">168</cx:pt>
          <cx:pt idx="155682">150</cx:pt>
          <cx:pt idx="155683">145</cx:pt>
          <cx:pt idx="155684">125</cx:pt>
          <cx:pt idx="155685">67</cx:pt>
          <cx:pt idx="155686">31</cx:pt>
          <cx:pt idx="155687">21</cx:pt>
          <cx:pt idx="155688">9</cx:pt>
          <cx:pt idx="155689">14</cx:pt>
          <cx:pt idx="155690">17</cx:pt>
          <cx:pt idx="155691">26</cx:pt>
          <cx:pt idx="155692">89</cx:pt>
          <cx:pt idx="155693">138</cx:pt>
          <cx:pt idx="155694">137</cx:pt>
          <cx:pt idx="155695">176</cx:pt>
          <cx:pt idx="155696">182</cx:pt>
          <cx:pt idx="155697">181</cx:pt>
          <cx:pt idx="155698">175</cx:pt>
          <cx:pt idx="155699">175</cx:pt>
          <cx:pt idx="155700">148</cx:pt>
          <cx:pt idx="155701">149</cx:pt>
          <cx:pt idx="155702">166</cx:pt>
          <cx:pt idx="155703">182</cx:pt>
          <cx:pt idx="155704">171</cx:pt>
          <cx:pt idx="155705">155</cx:pt>
          <cx:pt idx="155706">153</cx:pt>
          <cx:pt idx="155707">166</cx:pt>
          <cx:pt idx="155708">138</cx:pt>
          <cx:pt idx="155709">52</cx:pt>
          <cx:pt idx="155710">32</cx:pt>
          <cx:pt idx="155711">15</cx:pt>
          <cx:pt idx="155712">12</cx:pt>
          <cx:pt idx="155713">10</cx:pt>
          <cx:pt idx="155714">10</cx:pt>
          <cx:pt idx="155715">15</cx:pt>
          <cx:pt idx="155716">74</cx:pt>
          <cx:pt idx="155717">117</cx:pt>
          <cx:pt idx="155718">101</cx:pt>
          <cx:pt idx="155719">129</cx:pt>
          <cx:pt idx="155720">153</cx:pt>
          <cx:pt idx="155721">138</cx:pt>
          <cx:pt idx="155722">152</cx:pt>
          <cx:pt idx="155723">154</cx:pt>
          <cx:pt idx="155724">127</cx:pt>
          <cx:pt idx="155725">120</cx:pt>
          <cx:pt idx="155726">125</cx:pt>
          <cx:pt idx="155727">116</cx:pt>
          <cx:pt idx="155728">101</cx:pt>
          <cx:pt idx="155729">93</cx:pt>
          <cx:pt idx="155730">81</cx:pt>
          <cx:pt idx="155731">100</cx:pt>
          <cx:pt idx="155732">89</cx:pt>
          <cx:pt idx="155733">27</cx:pt>
          <cx:pt idx="155734">14</cx:pt>
          <cx:pt idx="155735">11</cx:pt>
          <cx:pt idx="155736">11</cx:pt>
          <cx:pt idx="155737">14</cx:pt>
          <cx:pt idx="155738">11</cx:pt>
          <cx:pt idx="155739">23</cx:pt>
          <cx:pt idx="155740">78</cx:pt>
          <cx:pt idx="155741">89</cx:pt>
          <cx:pt idx="155742">87</cx:pt>
          <cx:pt idx="155743">106</cx:pt>
          <cx:pt idx="155744">123</cx:pt>
          <cx:pt idx="155745">121</cx:pt>
          <cx:pt idx="155746">139</cx:pt>
          <cx:pt idx="155747">157</cx:pt>
          <cx:pt idx="155748">126</cx:pt>
          <cx:pt idx="155749">168</cx:pt>
          <cx:pt idx="155750">169</cx:pt>
          <cx:pt idx="155751">170</cx:pt>
          <cx:pt idx="155752">155</cx:pt>
          <cx:pt idx="155753">152</cx:pt>
          <cx:pt idx="155754">136</cx:pt>
          <cx:pt idx="155755">156</cx:pt>
          <cx:pt idx="155756">139</cx:pt>
          <cx:pt idx="155757">40</cx:pt>
          <cx:pt idx="155758">12</cx:pt>
          <cx:pt idx="155759">12</cx:pt>
          <cx:pt idx="155760">12</cx:pt>
          <cx:pt idx="155761">13</cx:pt>
          <cx:pt idx="155762">16</cx:pt>
          <cx:pt idx="155763">19</cx:pt>
          <cx:pt idx="155764">87</cx:pt>
          <cx:pt idx="155765">147</cx:pt>
          <cx:pt idx="155766">146</cx:pt>
          <cx:pt idx="155767">188</cx:pt>
          <cx:pt idx="155768">189</cx:pt>
          <cx:pt idx="155769">186</cx:pt>
          <cx:pt idx="155770">148</cx:pt>
          <cx:pt idx="155771">183</cx:pt>
          <cx:pt idx="155772">145</cx:pt>
          <cx:pt idx="155773">153</cx:pt>
          <cx:pt idx="155774">145</cx:pt>
          <cx:pt idx="155775">164</cx:pt>
          <cx:pt idx="155776">158</cx:pt>
          <cx:pt idx="155777">160</cx:pt>
          <cx:pt idx="155778">134</cx:pt>
          <cx:pt idx="155779">161</cx:pt>
          <cx:pt idx="155780">118</cx:pt>
          <cx:pt idx="155781">38</cx:pt>
          <cx:pt idx="155782">24</cx:pt>
          <cx:pt idx="155783">15</cx:pt>
          <cx:pt idx="155784">5</cx:pt>
          <cx:pt idx="155785">14</cx:pt>
          <cx:pt idx="155786">21</cx:pt>
          <cx:pt idx="155787">26</cx:pt>
          <cx:pt idx="155788">81</cx:pt>
          <cx:pt idx="155789">148</cx:pt>
          <cx:pt idx="155790">154</cx:pt>
          <cx:pt idx="155791">180</cx:pt>
          <cx:pt idx="155792">159</cx:pt>
          <cx:pt idx="155793">162</cx:pt>
          <cx:pt idx="155794">170</cx:pt>
          <cx:pt idx="155795">171</cx:pt>
          <cx:pt idx="155796">138</cx:pt>
          <cx:pt idx="155797">154</cx:pt>
          <cx:pt idx="155798">159</cx:pt>
          <cx:pt idx="155799">167</cx:pt>
          <cx:pt idx="155800">165</cx:pt>
          <cx:pt idx="155801">150</cx:pt>
          <cx:pt idx="155802">139</cx:pt>
          <cx:pt idx="155803">140</cx:pt>
          <cx:pt idx="155804">109</cx:pt>
          <cx:pt idx="155805">43</cx:pt>
          <cx:pt idx="155806">22</cx:pt>
          <cx:pt idx="155807">15</cx:pt>
          <cx:pt idx="155808">14</cx:pt>
          <cx:pt idx="155809">12</cx:pt>
          <cx:pt idx="155810">11</cx:pt>
          <cx:pt idx="155811">26</cx:pt>
          <cx:pt idx="155812">77</cx:pt>
          <cx:pt idx="155813">161</cx:pt>
          <cx:pt idx="155814">150</cx:pt>
          <cx:pt idx="155815">195</cx:pt>
          <cx:pt idx="155816">189</cx:pt>
          <cx:pt idx="155817">172</cx:pt>
          <cx:pt idx="155818">163</cx:pt>
          <cx:pt idx="155819">184</cx:pt>
          <cx:pt idx="155820">154</cx:pt>
          <cx:pt idx="155821">166</cx:pt>
          <cx:pt idx="155822">166</cx:pt>
          <cx:pt idx="155823">174</cx:pt>
          <cx:pt idx="155824">186</cx:pt>
          <cx:pt idx="155825">158</cx:pt>
          <cx:pt idx="155826">153</cx:pt>
          <cx:pt idx="155827">168</cx:pt>
          <cx:pt idx="155828">143</cx:pt>
          <cx:pt idx="155829">50</cx:pt>
          <cx:pt idx="155830">32</cx:pt>
          <cx:pt idx="155831">20</cx:pt>
          <cx:pt idx="155832">9</cx:pt>
          <cx:pt idx="155833">16</cx:pt>
          <cx:pt idx="155834">17</cx:pt>
          <cx:pt idx="155835">25</cx:pt>
          <cx:pt idx="155836">84</cx:pt>
          <cx:pt idx="155837">162</cx:pt>
          <cx:pt idx="155838">162</cx:pt>
          <cx:pt idx="155839">185</cx:pt>
          <cx:pt idx="155840">179</cx:pt>
          <cx:pt idx="155841">181</cx:pt>
          <cx:pt idx="155842">156</cx:pt>
          <cx:pt idx="155843">164</cx:pt>
          <cx:pt idx="155844">140</cx:pt>
          <cx:pt idx="155845">171</cx:pt>
          <cx:pt idx="155846">164</cx:pt>
          <cx:pt idx="155847">182</cx:pt>
          <cx:pt idx="155848">173</cx:pt>
          <cx:pt idx="155849">169</cx:pt>
          <cx:pt idx="155850">163</cx:pt>
          <cx:pt idx="155851">167</cx:pt>
          <cx:pt idx="155852">143</cx:pt>
          <cx:pt idx="155853">54</cx:pt>
          <cx:pt idx="155854">21</cx:pt>
          <cx:pt idx="155855">11</cx:pt>
          <cx:pt idx="155856">4</cx:pt>
          <cx:pt idx="155857">15</cx:pt>
          <cx:pt idx="155858">18</cx:pt>
          <cx:pt idx="155859">23</cx:pt>
          <cx:pt idx="155860">84</cx:pt>
          <cx:pt idx="155861">143</cx:pt>
          <cx:pt idx="155862">141</cx:pt>
          <cx:pt idx="155863">183</cx:pt>
          <cx:pt idx="155864">198</cx:pt>
          <cx:pt idx="155865">181</cx:pt>
          <cx:pt idx="155866">169</cx:pt>
          <cx:pt idx="155867">169</cx:pt>
          <cx:pt idx="155868">167</cx:pt>
          <cx:pt idx="155869">176</cx:pt>
          <cx:pt idx="155870">180</cx:pt>
          <cx:pt idx="155871">178</cx:pt>
          <cx:pt idx="155872">176</cx:pt>
          <cx:pt idx="155873">176</cx:pt>
          <cx:pt idx="155874">151</cx:pt>
          <cx:pt idx="155875">159</cx:pt>
          <cx:pt idx="155876">135</cx:pt>
          <cx:pt idx="155877">43</cx:pt>
          <cx:pt idx="155878">27</cx:pt>
          <cx:pt idx="155879">17</cx:pt>
          <cx:pt idx="155880">12</cx:pt>
          <cx:pt idx="155881">15</cx:pt>
          <cx:pt idx="155882">11</cx:pt>
          <cx:pt idx="155883">15</cx:pt>
          <cx:pt idx="155884">81</cx:pt>
          <cx:pt idx="155885">118</cx:pt>
          <cx:pt idx="155886">120</cx:pt>
          <cx:pt idx="155887">140</cx:pt>
          <cx:pt idx="155888">151</cx:pt>
          <cx:pt idx="155889">150</cx:pt>
          <cx:pt idx="155890">148</cx:pt>
          <cx:pt idx="155891">152</cx:pt>
          <cx:pt idx="155892">110</cx:pt>
          <cx:pt idx="155893">132</cx:pt>
          <cx:pt idx="155894">113</cx:pt>
          <cx:pt idx="155895">122</cx:pt>
          <cx:pt idx="155896">107</cx:pt>
          <cx:pt idx="155897">99</cx:pt>
          <cx:pt idx="155898">85</cx:pt>
          <cx:pt idx="155899">89</cx:pt>
          <cx:pt idx="155900">85</cx:pt>
          <cx:pt idx="155901">26</cx:pt>
          <cx:pt idx="155902">11</cx:pt>
          <cx:pt idx="155903">10</cx:pt>
          <cx:pt idx="155904">12</cx:pt>
          <cx:pt idx="155905">11</cx:pt>
          <cx:pt idx="155906">11</cx:pt>
          <cx:pt idx="155907">23</cx:pt>
          <cx:pt idx="155908">74</cx:pt>
          <cx:pt idx="155909">97</cx:pt>
          <cx:pt idx="155910">81</cx:pt>
          <cx:pt idx="155911">108</cx:pt>
          <cx:pt idx="155912">122</cx:pt>
          <cx:pt idx="155913">138</cx:pt>
          <cx:pt idx="155914">127</cx:pt>
          <cx:pt idx="155915">159</cx:pt>
          <cx:pt idx="155916">131</cx:pt>
          <cx:pt idx="155917">162</cx:pt>
          <cx:pt idx="155918">157</cx:pt>
          <cx:pt idx="155919">167</cx:pt>
          <cx:pt idx="155920">149</cx:pt>
          <cx:pt idx="155921">149</cx:pt>
          <cx:pt idx="155922">143</cx:pt>
          <cx:pt idx="155923">167</cx:pt>
          <cx:pt idx="155924">130</cx:pt>
          <cx:pt idx="155925">43</cx:pt>
          <cx:pt idx="155926">14</cx:pt>
          <cx:pt idx="155927">12</cx:pt>
          <cx:pt idx="155928">14</cx:pt>
          <cx:pt idx="155929">12</cx:pt>
          <cx:pt idx="155930">8</cx:pt>
          <cx:pt idx="155931">15</cx:pt>
          <cx:pt idx="155932">84</cx:pt>
          <cx:pt idx="155933">144</cx:pt>
          <cx:pt idx="155934">153</cx:pt>
          <cx:pt idx="155935">186</cx:pt>
          <cx:pt idx="155936">182</cx:pt>
          <cx:pt idx="155937">167</cx:pt>
          <cx:pt idx="155938">162</cx:pt>
          <cx:pt idx="155939">169</cx:pt>
          <cx:pt idx="155940">144</cx:pt>
          <cx:pt idx="155941">156</cx:pt>
          <cx:pt idx="155942">161</cx:pt>
          <cx:pt idx="155943">170</cx:pt>
          <cx:pt idx="155944">158</cx:pt>
          <cx:pt idx="155945">152</cx:pt>
          <cx:pt idx="155946">145</cx:pt>
          <cx:pt idx="155947">155</cx:pt>
          <cx:pt idx="155948">118</cx:pt>
          <cx:pt idx="155949">34</cx:pt>
          <cx:pt idx="155950">16</cx:pt>
          <cx:pt idx="155951">8</cx:pt>
          <cx:pt idx="155952">9</cx:pt>
          <cx:pt idx="155953">13</cx:pt>
          <cx:pt idx="155954">16</cx:pt>
          <cx:pt idx="155955">23</cx:pt>
          <cx:pt idx="155956">94</cx:pt>
          <cx:pt idx="155957">141</cx:pt>
          <cx:pt idx="155958">156</cx:pt>
          <cx:pt idx="155959">186</cx:pt>
          <cx:pt idx="155960">189</cx:pt>
          <cx:pt idx="155961">189</cx:pt>
          <cx:pt idx="155962">173</cx:pt>
          <cx:pt idx="155963">174</cx:pt>
          <cx:pt idx="155964">135</cx:pt>
          <cx:pt idx="155965">157</cx:pt>
          <cx:pt idx="155966">167</cx:pt>
          <cx:pt idx="155967">179</cx:pt>
          <cx:pt idx="155968">169</cx:pt>
          <cx:pt idx="155969">173</cx:pt>
          <cx:pt idx="155970">151</cx:pt>
          <cx:pt idx="155971">149</cx:pt>
          <cx:pt idx="155972">105</cx:pt>
          <cx:pt idx="155973">39</cx:pt>
          <cx:pt idx="155974">28</cx:pt>
          <cx:pt idx="155975">16</cx:pt>
          <cx:pt idx="155976">6</cx:pt>
          <cx:pt idx="155977">11</cx:pt>
          <cx:pt idx="155978">15</cx:pt>
          <cx:pt idx="155979">20</cx:pt>
          <cx:pt idx="155980">82</cx:pt>
          <cx:pt idx="155981">137</cx:pt>
          <cx:pt idx="155982">154</cx:pt>
          <cx:pt idx="155983">170</cx:pt>
          <cx:pt idx="155984">165</cx:pt>
          <cx:pt idx="155985">151</cx:pt>
          <cx:pt idx="155986">169</cx:pt>
          <cx:pt idx="155987">169</cx:pt>
          <cx:pt idx="155988">171</cx:pt>
          <cx:pt idx="155989">166</cx:pt>
          <cx:pt idx="155990">191</cx:pt>
          <cx:pt idx="155991">186</cx:pt>
          <cx:pt idx="155992">172</cx:pt>
          <cx:pt idx="155993">152</cx:pt>
          <cx:pt idx="155994">138</cx:pt>
          <cx:pt idx="155995">153</cx:pt>
          <cx:pt idx="155996">114</cx:pt>
          <cx:pt idx="155997">48</cx:pt>
          <cx:pt idx="155998">27</cx:pt>
          <cx:pt idx="155999">18</cx:pt>
          <cx:pt idx="156000">3</cx:pt>
          <cx:pt idx="156001">8</cx:pt>
          <cx:pt idx="156002">13</cx:pt>
          <cx:pt idx="156003">22</cx:pt>
          <cx:pt idx="156004">75</cx:pt>
          <cx:pt idx="156005">144</cx:pt>
          <cx:pt idx="156006">149</cx:pt>
          <cx:pt idx="156007">178</cx:pt>
          <cx:pt idx="156008">197</cx:pt>
          <cx:pt idx="156009">178</cx:pt>
          <cx:pt idx="156010">178</cx:pt>
          <cx:pt idx="156011">175</cx:pt>
          <cx:pt idx="156012">158</cx:pt>
          <cx:pt idx="156013">173</cx:pt>
          <cx:pt idx="156014">175</cx:pt>
          <cx:pt idx="156015">173</cx:pt>
          <cx:pt idx="156016">178</cx:pt>
          <cx:pt idx="156017">153</cx:pt>
          <cx:pt idx="156018">145</cx:pt>
          <cx:pt idx="156019">153</cx:pt>
          <cx:pt idx="156020">121</cx:pt>
          <cx:pt idx="156021">63</cx:pt>
          <cx:pt idx="156022">24</cx:pt>
          <cx:pt idx="156023">10</cx:pt>
          <cx:pt idx="156024">7</cx:pt>
          <cx:pt idx="156025">15</cx:pt>
          <cx:pt idx="156026">19</cx:pt>
          <cx:pt idx="156027">21</cx:pt>
          <cx:pt idx="156028">86</cx:pt>
          <cx:pt idx="156029">139</cx:pt>
          <cx:pt idx="156030">147</cx:pt>
          <cx:pt idx="156031">177</cx:pt>
          <cx:pt idx="156032">198</cx:pt>
          <cx:pt idx="156033">184</cx:pt>
          <cx:pt idx="156034">157</cx:pt>
          <cx:pt idx="156035">171</cx:pt>
          <cx:pt idx="156036">150</cx:pt>
          <cx:pt idx="156037">153</cx:pt>
          <cx:pt idx="156038">171</cx:pt>
          <cx:pt idx="156039">169</cx:pt>
          <cx:pt idx="156040">178</cx:pt>
          <cx:pt idx="156041">154</cx:pt>
          <cx:pt idx="156042">137</cx:pt>
          <cx:pt idx="156043">148</cx:pt>
          <cx:pt idx="156044">144</cx:pt>
          <cx:pt idx="156045">48</cx:pt>
          <cx:pt idx="156046">27</cx:pt>
          <cx:pt idx="156047">13</cx:pt>
          <cx:pt idx="156048">7</cx:pt>
          <cx:pt idx="156049">8</cx:pt>
          <cx:pt idx="156050">8</cx:pt>
          <cx:pt idx="156051">13</cx:pt>
          <cx:pt idx="156052">71</cx:pt>
          <cx:pt idx="156053">117</cx:pt>
          <cx:pt idx="156054">113</cx:pt>
          <cx:pt idx="156055">124</cx:pt>
          <cx:pt idx="156056">150</cx:pt>
          <cx:pt idx="156057">147</cx:pt>
          <cx:pt idx="156058">135</cx:pt>
          <cx:pt idx="156059">137</cx:pt>
          <cx:pt idx="156060">104</cx:pt>
          <cx:pt idx="156061">120</cx:pt>
          <cx:pt idx="156062">106</cx:pt>
          <cx:pt idx="156063">109</cx:pt>
          <cx:pt idx="156064">93</cx:pt>
          <cx:pt idx="156065">95</cx:pt>
          <cx:pt idx="156066">81</cx:pt>
          <cx:pt idx="156067">84</cx:pt>
          <cx:pt idx="156068">76</cx:pt>
          <cx:pt idx="156069">23</cx:pt>
          <cx:pt idx="156070">8</cx:pt>
          <cx:pt idx="156071">11</cx:pt>
          <cx:pt idx="156072">8</cx:pt>
          <cx:pt idx="156073">8</cx:pt>
          <cx:pt idx="156074">12</cx:pt>
          <cx:pt idx="156075">13</cx:pt>
          <cx:pt idx="156076">70</cx:pt>
          <cx:pt idx="156077">85</cx:pt>
          <cx:pt idx="156078">84</cx:pt>
          <cx:pt idx="156079">105</cx:pt>
          <cx:pt idx="156080">130</cx:pt>
          <cx:pt idx="156081">130</cx:pt>
          <cx:pt idx="156082">134</cx:pt>
          <cx:pt idx="156083">151</cx:pt>
          <cx:pt idx="156084">133</cx:pt>
          <cx:pt idx="156085">150</cx:pt>
          <cx:pt idx="156086">135</cx:pt>
          <cx:pt idx="156087">152</cx:pt>
          <cx:pt idx="156088">147</cx:pt>
          <cx:pt idx="156089">148</cx:pt>
          <cx:pt idx="156090">157</cx:pt>
          <cx:pt idx="156091">140</cx:pt>
          <cx:pt idx="156092">127</cx:pt>
          <cx:pt idx="156093">34</cx:pt>
          <cx:pt idx="156094">16</cx:pt>
          <cx:pt idx="156095">11</cx:pt>
          <cx:pt idx="156096">12</cx:pt>
          <cx:pt idx="156097">11</cx:pt>
          <cx:pt idx="156098">12</cx:pt>
          <cx:pt idx="156099">15</cx:pt>
          <cx:pt idx="156100">79</cx:pt>
          <cx:pt idx="156101">147</cx:pt>
          <cx:pt idx="156102">140</cx:pt>
          <cx:pt idx="156103">175</cx:pt>
          <cx:pt idx="156104">192</cx:pt>
          <cx:pt idx="156105">170</cx:pt>
          <cx:pt idx="156106">159</cx:pt>
          <cx:pt idx="156107">143</cx:pt>
          <cx:pt idx="156108">114</cx:pt>
          <cx:pt idx="156109">153</cx:pt>
          <cx:pt idx="156110">159</cx:pt>
          <cx:pt idx="156111">147</cx:pt>
          <cx:pt idx="156112">154</cx:pt>
          <cx:pt idx="156113">164</cx:pt>
          <cx:pt idx="156114">152</cx:pt>
          <cx:pt idx="156115">154</cx:pt>
          <cx:pt idx="156116">110</cx:pt>
          <cx:pt idx="156117">41</cx:pt>
          <cx:pt idx="156118">21</cx:pt>
          <cx:pt idx="156119">13</cx:pt>
          <cx:pt idx="156120">5</cx:pt>
          <cx:pt idx="156121">9</cx:pt>
          <cx:pt idx="156122">15</cx:pt>
          <cx:pt idx="156123">21</cx:pt>
          <cx:pt idx="156124">83</cx:pt>
          <cx:pt idx="156125">131</cx:pt>
          <cx:pt idx="156126">140</cx:pt>
          <cx:pt idx="156127">176</cx:pt>
          <cx:pt idx="156128">165</cx:pt>
          <cx:pt idx="156129">145</cx:pt>
          <cx:pt idx="156130">163</cx:pt>
          <cx:pt idx="156131">154</cx:pt>
          <cx:pt idx="156132">147</cx:pt>
          <cx:pt idx="156133">152</cx:pt>
          <cx:pt idx="156134">134</cx:pt>
          <cx:pt idx="156135">169</cx:pt>
          <cx:pt idx="156136">150</cx:pt>
          <cx:pt idx="156137">154</cx:pt>
          <cx:pt idx="156138">138</cx:pt>
          <cx:pt idx="156139">143</cx:pt>
          <cx:pt idx="156140">117</cx:pt>
          <cx:pt idx="156141">40</cx:pt>
          <cx:pt idx="156142">25</cx:pt>
          <cx:pt idx="156143">11</cx:pt>
          <cx:pt idx="156144">8</cx:pt>
          <cx:pt idx="156145">14</cx:pt>
          <cx:pt idx="156146">17</cx:pt>
          <cx:pt idx="156147">22</cx:pt>
          <cx:pt idx="156148">83</cx:pt>
          <cx:pt idx="156149">133</cx:pt>
          <cx:pt idx="156150">140</cx:pt>
          <cx:pt idx="156151">179</cx:pt>
          <cx:pt idx="156152">177</cx:pt>
          <cx:pt idx="156153">171</cx:pt>
          <cx:pt idx="156154">145</cx:pt>
          <cx:pt idx="156155">160</cx:pt>
          <cx:pt idx="156156">141</cx:pt>
          <cx:pt idx="156157">158</cx:pt>
          <cx:pt idx="156158">159</cx:pt>
          <cx:pt idx="156159">180</cx:pt>
          <cx:pt idx="156160">171</cx:pt>
          <cx:pt idx="156161">163</cx:pt>
          <cx:pt idx="156162">137</cx:pt>
          <cx:pt idx="156163">145</cx:pt>
          <cx:pt idx="156164">123</cx:pt>
          <cx:pt idx="156165">63</cx:pt>
          <cx:pt idx="156166">35</cx:pt>
          <cx:pt idx="156167">18</cx:pt>
          <cx:pt idx="156168">8</cx:pt>
          <cx:pt idx="156169">14</cx:pt>
          <cx:pt idx="156170">20</cx:pt>
          <cx:pt idx="156171">22</cx:pt>
          <cx:pt idx="156172">75</cx:pt>
          <cx:pt idx="156173">141</cx:pt>
          <cx:pt idx="156174">140</cx:pt>
          <cx:pt idx="156175">176</cx:pt>
          <cx:pt idx="156176">182</cx:pt>
          <cx:pt idx="156177">163</cx:pt>
          <cx:pt idx="156178">158</cx:pt>
          <cx:pt idx="156179">168</cx:pt>
          <cx:pt idx="156180">142</cx:pt>
          <cx:pt idx="156181">166</cx:pt>
          <cx:pt idx="156182">162</cx:pt>
          <cx:pt idx="156183">174</cx:pt>
          <cx:pt idx="156184">165</cx:pt>
          <cx:pt idx="156185">167</cx:pt>
          <cx:pt idx="156186">137</cx:pt>
          <cx:pt idx="156187">153</cx:pt>
          <cx:pt idx="156188">135</cx:pt>
          <cx:pt idx="156189">53</cx:pt>
          <cx:pt idx="156190">27</cx:pt>
          <cx:pt idx="156191">18</cx:pt>
          <cx:pt idx="156192">10</cx:pt>
          <cx:pt idx="156193">16</cx:pt>
          <cx:pt idx="156194">14</cx:pt>
          <cx:pt idx="156195">25</cx:pt>
          <cx:pt idx="156196">86</cx:pt>
          <cx:pt idx="156197">148</cx:pt>
          <cx:pt idx="156198">142</cx:pt>
          <cx:pt idx="156199">179</cx:pt>
          <cx:pt idx="156200">184</cx:pt>
          <cx:pt idx="156201">173</cx:pt>
          <cx:pt idx="156202">152</cx:pt>
          <cx:pt idx="156203">158</cx:pt>
          <cx:pt idx="156204">152</cx:pt>
          <cx:pt idx="156205">145</cx:pt>
          <cx:pt idx="156206">148</cx:pt>
          <cx:pt idx="156207">194</cx:pt>
          <cx:pt idx="156208">173</cx:pt>
          <cx:pt idx="156209">158</cx:pt>
          <cx:pt idx="156210">147</cx:pt>
          <cx:pt idx="156211">145</cx:pt>
          <cx:pt idx="156212">139</cx:pt>
          <cx:pt idx="156213">52</cx:pt>
          <cx:pt idx="156214">25</cx:pt>
          <cx:pt idx="156215">15</cx:pt>
          <cx:pt idx="156216">14</cx:pt>
          <cx:pt idx="156217">9</cx:pt>
          <cx:pt idx="156218">6</cx:pt>
          <cx:pt idx="156219">14</cx:pt>
          <cx:pt idx="156220">68</cx:pt>
          <cx:pt idx="156221">88</cx:pt>
          <cx:pt idx="156222">86</cx:pt>
          <cx:pt idx="156223">114</cx:pt>
          <cx:pt idx="156224">144</cx:pt>
          <cx:pt idx="156225">119</cx:pt>
          <cx:pt idx="156226">120</cx:pt>
          <cx:pt idx="156227">112</cx:pt>
          <cx:pt idx="156228">101</cx:pt>
          <cx:pt idx="156229">102</cx:pt>
          <cx:pt idx="156230">103</cx:pt>
          <cx:pt idx="156231">98</cx:pt>
          <cx:pt idx="156232">88</cx:pt>
          <cx:pt idx="156233">78</cx:pt>
          <cx:pt idx="156234">64</cx:pt>
          <cx:pt idx="156235">72</cx:pt>
          <cx:pt idx="156236">76</cx:pt>
          <cx:pt idx="156237">28</cx:pt>
          <cx:pt idx="156238">14</cx:pt>
          <cx:pt idx="156239">4</cx:pt>
          <cx:pt idx="156240">10</cx:pt>
          <cx:pt idx="156241">9</cx:pt>
          <cx:pt idx="156242">6</cx:pt>
          <cx:pt idx="156243">3</cx:pt>
          <cx:pt idx="156244">9</cx:pt>
          <cx:pt idx="156245">35</cx:pt>
          <cx:pt idx="156246">60</cx:pt>
          <cx:pt idx="156247">84</cx:pt>
          <cx:pt idx="156248">77</cx:pt>
          <cx:pt idx="156249">99</cx:pt>
          <cx:pt idx="156250">110</cx:pt>
          <cx:pt idx="156251">118</cx:pt>
          <cx:pt idx="156252">109</cx:pt>
          <cx:pt idx="156253">130</cx:pt>
          <cx:pt idx="156254">123</cx:pt>
          <cx:pt idx="156255">103</cx:pt>
          <cx:pt idx="156256">118</cx:pt>
          <cx:pt idx="156257">137</cx:pt>
          <cx:pt idx="156258">141</cx:pt>
          <cx:pt idx="156259">109</cx:pt>
          <cx:pt idx="156260">102</cx:pt>
          <cx:pt idx="156261">99</cx:pt>
          <cx:pt idx="156262">50</cx:pt>
          <cx:pt idx="156263">23</cx:pt>
          <cx:pt idx="156264">11</cx:pt>
          <cx:pt idx="156265">8</cx:pt>
          <cx:pt idx="156266">4</cx:pt>
          <cx:pt idx="156267">7</cx:pt>
          <cx:pt idx="156268">13</cx:pt>
          <cx:pt idx="156269">47</cx:pt>
          <cx:pt idx="156270">89</cx:pt>
          <cx:pt idx="156271">103</cx:pt>
          <cx:pt idx="156272">143</cx:pt>
          <cx:pt idx="156273">152</cx:pt>
          <cx:pt idx="156274">133</cx:pt>
          <cx:pt idx="156275">111</cx:pt>
          <cx:pt idx="156276">112</cx:pt>
          <cx:pt idx="156277">111</cx:pt>
          <cx:pt idx="156278">119</cx:pt>
          <cx:pt idx="156279">109</cx:pt>
          <cx:pt idx="156280">131</cx:pt>
          <cx:pt idx="156281">134</cx:pt>
          <cx:pt idx="156282">114</cx:pt>
          <cx:pt idx="156283">105</cx:pt>
          <cx:pt idx="156284">112</cx:pt>
          <cx:pt idx="156285">88</cx:pt>
          <cx:pt idx="156286">42</cx:pt>
          <cx:pt idx="156287">20</cx:pt>
          <cx:pt idx="156288">11</cx:pt>
          <cx:pt idx="156289">8</cx:pt>
          <cx:pt idx="156290">9</cx:pt>
          <cx:pt idx="156291">13</cx:pt>
          <cx:pt idx="156292">19</cx:pt>
          <cx:pt idx="156293">56</cx:pt>
          <cx:pt idx="156294">77</cx:pt>
          <cx:pt idx="156295">86</cx:pt>
          <cx:pt idx="156296">104</cx:pt>
          <cx:pt idx="156297">124</cx:pt>
          <cx:pt idx="156298">103</cx:pt>
          <cx:pt idx="156299">111</cx:pt>
          <cx:pt idx="156300">101</cx:pt>
          <cx:pt idx="156301">95</cx:pt>
          <cx:pt idx="156302">99</cx:pt>
          <cx:pt idx="156303">108</cx:pt>
          <cx:pt idx="156304">126</cx:pt>
          <cx:pt idx="156305">137</cx:pt>
          <cx:pt idx="156306">114</cx:pt>
          <cx:pt idx="156307">99</cx:pt>
          <cx:pt idx="156308">105</cx:pt>
          <cx:pt idx="156309">74</cx:pt>
          <cx:pt idx="156310">23</cx:pt>
          <cx:pt idx="156311">19</cx:pt>
          <cx:pt idx="156312">10</cx:pt>
          <cx:pt idx="156313">7</cx:pt>
          <cx:pt idx="156314">6</cx:pt>
          <cx:pt idx="156315">14</cx:pt>
          <cx:pt idx="156316">25</cx:pt>
          <cx:pt idx="156317">65</cx:pt>
          <cx:pt idx="156318">96</cx:pt>
          <cx:pt idx="156319">103</cx:pt>
          <cx:pt idx="156320">138</cx:pt>
          <cx:pt idx="156321">158</cx:pt>
          <cx:pt idx="156322">122</cx:pt>
          <cx:pt idx="156323">117</cx:pt>
          <cx:pt idx="156324">122</cx:pt>
          <cx:pt idx="156325">119</cx:pt>
          <cx:pt idx="156326">127</cx:pt>
          <cx:pt idx="156327">109</cx:pt>
          <cx:pt idx="156328">113</cx:pt>
          <cx:pt idx="156329">127</cx:pt>
          <cx:pt idx="156330">123</cx:pt>
          <cx:pt idx="156331">97</cx:pt>
          <cx:pt idx="156332">110</cx:pt>
          <cx:pt idx="156333">75</cx:pt>
          <cx:pt idx="156334">34</cx:pt>
          <cx:pt idx="156335">19</cx:pt>
          <cx:pt idx="156336">18</cx:pt>
          <cx:pt idx="156337">8</cx:pt>
          <cx:pt idx="156338">8</cx:pt>
          <cx:pt idx="156339">17</cx:pt>
          <cx:pt idx="156340">21</cx:pt>
          <cx:pt idx="156341">59</cx:pt>
          <cx:pt idx="156342">119</cx:pt>
          <cx:pt idx="156343">126</cx:pt>
          <cx:pt idx="156344">137</cx:pt>
          <cx:pt idx="156345">154</cx:pt>
          <cx:pt idx="156346">121</cx:pt>
          <cx:pt idx="156347">118</cx:pt>
          <cx:pt idx="156348">145</cx:pt>
          <cx:pt idx="156349">128</cx:pt>
          <cx:pt idx="156350">109</cx:pt>
          <cx:pt idx="156351">112</cx:pt>
          <cx:pt idx="156352">143</cx:pt>
          <cx:pt idx="156353">159</cx:pt>
          <cx:pt idx="156354">128</cx:pt>
          <cx:pt idx="156355">122</cx:pt>
          <cx:pt idx="156356">129</cx:pt>
          <cx:pt idx="156357">88</cx:pt>
          <cx:pt idx="156358">32</cx:pt>
          <cx:pt idx="156359">22</cx:pt>
          <cx:pt idx="156360">17</cx:pt>
          <cx:pt idx="156361">10</cx:pt>
          <cx:pt idx="156362">6</cx:pt>
          <cx:pt idx="156363">16</cx:pt>
          <cx:pt idx="156364">24</cx:pt>
          <cx:pt idx="156365">72</cx:pt>
          <cx:pt idx="156366">104</cx:pt>
          <cx:pt idx="156367">127</cx:pt>
          <cx:pt idx="156368">154</cx:pt>
          <cx:pt idx="156369">162</cx:pt>
          <cx:pt idx="156370">131</cx:pt>
          <cx:pt idx="156371">128</cx:pt>
          <cx:pt idx="156372">134</cx:pt>
          <cx:pt idx="156373">124</cx:pt>
          <cx:pt idx="156374">147</cx:pt>
          <cx:pt idx="156375">128</cx:pt>
          <cx:pt idx="156376">141</cx:pt>
          <cx:pt idx="156377">148</cx:pt>
          <cx:pt idx="156378">132</cx:pt>
          <cx:pt idx="156379">110</cx:pt>
          <cx:pt idx="156380">121</cx:pt>
          <cx:pt idx="156381">83</cx:pt>
          <cx:pt idx="156382">39</cx:pt>
          <cx:pt idx="156383">23</cx:pt>
          <cx:pt idx="156384">15</cx:pt>
          <cx:pt idx="156385">6</cx:pt>
          <cx:pt idx="156386">4</cx:pt>
          <cx:pt idx="156387">6</cx:pt>
          <cx:pt idx="156388">12</cx:pt>
          <cx:pt idx="156389">53</cx:pt>
          <cx:pt idx="156390">88</cx:pt>
          <cx:pt idx="156391">77</cx:pt>
          <cx:pt idx="156392">94</cx:pt>
          <cx:pt idx="156393">119</cx:pt>
          <cx:pt idx="156394">106</cx:pt>
          <cx:pt idx="156395">94</cx:pt>
          <cx:pt idx="156396">96</cx:pt>
          <cx:pt idx="156397">90</cx:pt>
          <cx:pt idx="156398">83</cx:pt>
          <cx:pt idx="156399">77</cx:pt>
          <cx:pt idx="156400">72</cx:pt>
          <cx:pt idx="156401">72</cx:pt>
          <cx:pt idx="156402">62</cx:pt>
          <cx:pt idx="156403">46</cx:pt>
          <cx:pt idx="156404">56</cx:pt>
          <cx:pt idx="156405">46</cx:pt>
          <cx:pt idx="156406">19</cx:pt>
          <cx:pt idx="156407">15</cx:pt>
          <cx:pt idx="156408">10</cx:pt>
          <cx:pt idx="156409">8</cx:pt>
          <cx:pt idx="156410">8</cx:pt>
          <cx:pt idx="156411">3</cx:pt>
          <cx:pt idx="156412">3</cx:pt>
          <cx:pt idx="156413">35</cx:pt>
          <cx:pt idx="156414">66</cx:pt>
          <cx:pt idx="156415">72</cx:pt>
          <cx:pt idx="156416">83</cx:pt>
          <cx:pt idx="156417">100</cx:pt>
          <cx:pt idx="156418">111</cx:pt>
          <cx:pt idx="156419">115</cx:pt>
          <cx:pt idx="156420">128</cx:pt>
          <cx:pt idx="156421">101</cx:pt>
          <cx:pt idx="156422">112</cx:pt>
          <cx:pt idx="156423">95</cx:pt>
          <cx:pt idx="156424">129</cx:pt>
          <cx:pt idx="156425">133</cx:pt>
          <cx:pt idx="156426">123</cx:pt>
          <cx:pt idx="156427">97</cx:pt>
          <cx:pt idx="156428">118</cx:pt>
          <cx:pt idx="156429">94</cx:pt>
          <cx:pt idx="156430">28</cx:pt>
          <cx:pt idx="156431">15</cx:pt>
          <cx:pt idx="156432">16</cx:pt>
          <cx:pt idx="156433">6</cx:pt>
          <cx:pt idx="156434">3</cx:pt>
          <cx:pt idx="156435">9</cx:pt>
          <cx:pt idx="156436">9</cx:pt>
          <cx:pt idx="156437">49</cx:pt>
          <cx:pt idx="156438">118</cx:pt>
          <cx:pt idx="156439">132</cx:pt>
          <cx:pt idx="156440">166</cx:pt>
          <cx:pt idx="156441">176</cx:pt>
          <cx:pt idx="156442">143</cx:pt>
          <cx:pt idx="156443">124</cx:pt>
          <cx:pt idx="156444">122</cx:pt>
          <cx:pt idx="156445">119</cx:pt>
          <cx:pt idx="156446">136</cx:pt>
          <cx:pt idx="156447">134</cx:pt>
          <cx:pt idx="156448">142</cx:pt>
          <cx:pt idx="156449">138</cx:pt>
          <cx:pt idx="156450">121</cx:pt>
          <cx:pt idx="156451">115</cx:pt>
          <cx:pt idx="156452">130</cx:pt>
          <cx:pt idx="156453">91</cx:pt>
          <cx:pt idx="156454">38</cx:pt>
          <cx:pt idx="156455">16</cx:pt>
          <cx:pt idx="156456">12</cx:pt>
          <cx:pt idx="156457">9</cx:pt>
          <cx:pt idx="156458">6</cx:pt>
          <cx:pt idx="156459">13</cx:pt>
          <cx:pt idx="156460">17</cx:pt>
          <cx:pt idx="156461">52</cx:pt>
          <cx:pt idx="156462">119</cx:pt>
          <cx:pt idx="156463">131</cx:pt>
          <cx:pt idx="156464">146</cx:pt>
          <cx:pt idx="156465">147</cx:pt>
          <cx:pt idx="156466">131</cx:pt>
          <cx:pt idx="156467">119</cx:pt>
          <cx:pt idx="156468">105</cx:pt>
          <cx:pt idx="156469">104</cx:pt>
          <cx:pt idx="156470">118</cx:pt>
          <cx:pt idx="156471">117</cx:pt>
          <cx:pt idx="156472">139</cx:pt>
          <cx:pt idx="156473">143</cx:pt>
          <cx:pt idx="156474">121</cx:pt>
          <cx:pt idx="156475">101</cx:pt>
          <cx:pt idx="156476">107</cx:pt>
          <cx:pt idx="156477">72</cx:pt>
          <cx:pt idx="156478">26</cx:pt>
          <cx:pt idx="156479">21</cx:pt>
          <cx:pt idx="156480">13</cx:pt>
          <cx:pt idx="156481">5</cx:pt>
          <cx:pt idx="156482">8</cx:pt>
          <cx:pt idx="156483">14</cx:pt>
          <cx:pt idx="156484">19</cx:pt>
          <cx:pt idx="156485">61</cx:pt>
          <cx:pt idx="156486">110</cx:pt>
          <cx:pt idx="156487">132</cx:pt>
          <cx:pt idx="156488">163</cx:pt>
          <cx:pt idx="156489">154</cx:pt>
          <cx:pt idx="156490">124</cx:pt>
          <cx:pt idx="156491">118</cx:pt>
          <cx:pt idx="156492">119</cx:pt>
          <cx:pt idx="156493">129</cx:pt>
          <cx:pt idx="156494">137</cx:pt>
          <cx:pt idx="156495">137</cx:pt>
          <cx:pt idx="156496">142</cx:pt>
          <cx:pt idx="156497">144</cx:pt>
          <cx:pt idx="156498">133</cx:pt>
          <cx:pt idx="156499">114</cx:pt>
          <cx:pt idx="156500">115</cx:pt>
          <cx:pt idx="156501">79</cx:pt>
          <cx:pt idx="156502">27</cx:pt>
          <cx:pt idx="156503">17</cx:pt>
          <cx:pt idx="156504">9</cx:pt>
          <cx:pt idx="156505">4</cx:pt>
          <cx:pt idx="156506">7</cx:pt>
          <cx:pt idx="156507">15</cx:pt>
          <cx:pt idx="156508">15</cx:pt>
          <cx:pt idx="156509">56</cx:pt>
          <cx:pt idx="156510">121</cx:pt>
          <cx:pt idx="156511">131</cx:pt>
          <cx:pt idx="156512">156</cx:pt>
          <cx:pt idx="156513">162</cx:pt>
          <cx:pt idx="156514">143</cx:pt>
          <cx:pt idx="156515">122</cx:pt>
          <cx:pt idx="156516">127</cx:pt>
          <cx:pt idx="156517">133</cx:pt>
          <cx:pt idx="156518">122</cx:pt>
          <cx:pt idx="156519">138</cx:pt>
          <cx:pt idx="156520">146</cx:pt>
          <cx:pt idx="156521">150</cx:pt>
          <cx:pt idx="156522">150</cx:pt>
          <cx:pt idx="156523">112</cx:pt>
          <cx:pt idx="156524">120</cx:pt>
          <cx:pt idx="156525">114</cx:pt>
          <cx:pt idx="156526">50</cx:pt>
          <cx:pt idx="156527">19</cx:pt>
          <cx:pt idx="156528">10</cx:pt>
          <cx:pt idx="156529">5</cx:pt>
          <cx:pt idx="156530">6</cx:pt>
          <cx:pt idx="156531">14</cx:pt>
          <cx:pt idx="156532">19</cx:pt>
          <cx:pt idx="156533">59</cx:pt>
          <cx:pt idx="156534">123</cx:pt>
          <cx:pt idx="156535">131</cx:pt>
          <cx:pt idx="156536">161</cx:pt>
          <cx:pt idx="156537">166</cx:pt>
          <cx:pt idx="156538">146</cx:pt>
          <cx:pt idx="156539">134</cx:pt>
          <cx:pt idx="156540">138</cx:pt>
          <cx:pt idx="156541">130</cx:pt>
          <cx:pt idx="156542">143</cx:pt>
          <cx:pt idx="156543">122</cx:pt>
          <cx:pt idx="156544">136</cx:pt>
          <cx:pt idx="156545">154</cx:pt>
          <cx:pt idx="156546">144</cx:pt>
          <cx:pt idx="156547">105</cx:pt>
          <cx:pt idx="156548">115</cx:pt>
          <cx:pt idx="156549">87</cx:pt>
          <cx:pt idx="156550">41</cx:pt>
          <cx:pt idx="156551">22</cx:pt>
          <cx:pt idx="156552">7</cx:pt>
          <cx:pt idx="156553">8</cx:pt>
          <cx:pt idx="156554">2</cx:pt>
          <cx:pt idx="156555">5</cx:pt>
          <cx:pt idx="156556">8</cx:pt>
          <cx:pt idx="156557">53</cx:pt>
          <cx:pt idx="156558">80</cx:pt>
          <cx:pt idx="156559">73</cx:pt>
          <cx:pt idx="156560">93</cx:pt>
          <cx:pt idx="156561">107</cx:pt>
          <cx:pt idx="156562">103</cx:pt>
          <cx:pt idx="156563">92</cx:pt>
          <cx:pt idx="156564">77</cx:pt>
          <cx:pt idx="156565">76</cx:pt>
          <cx:pt idx="156566">67</cx:pt>
          <cx:pt idx="156567">67</cx:pt>
          <cx:pt idx="156568">63</cx:pt>
          <cx:pt idx="156569">65</cx:pt>
          <cx:pt idx="156570">57</cx:pt>
          <cx:pt idx="156571">40</cx:pt>
          <cx:pt idx="156572">51</cx:pt>
          <cx:pt idx="156573">44</cx:pt>
          <cx:pt idx="156574">16</cx:pt>
          <cx:pt idx="156575">13</cx:pt>
          <cx:pt idx="156576">9</cx:pt>
          <cx:pt idx="156577">3</cx:pt>
          <cx:pt idx="156578">3</cx:pt>
          <cx:pt idx="156579">5</cx:pt>
          <cx:pt idx="156580">1</cx:pt>
          <cx:pt idx="156581">30</cx:pt>
          <cx:pt idx="156582">59</cx:pt>
          <cx:pt idx="156583">56</cx:pt>
          <cx:pt idx="156584">81</cx:pt>
          <cx:pt idx="156585">104</cx:pt>
          <cx:pt idx="156586">98</cx:pt>
          <cx:pt idx="156587">108</cx:pt>
          <cx:pt idx="156588">107</cx:pt>
          <cx:pt idx="156589">103</cx:pt>
          <cx:pt idx="156590">108</cx:pt>
          <cx:pt idx="156591">100</cx:pt>
          <cx:pt idx="156592">122</cx:pt>
          <cx:pt idx="156593">115</cx:pt>
          <cx:pt idx="156594">125</cx:pt>
          <cx:pt idx="156595">104</cx:pt>
          <cx:pt idx="156596">116</cx:pt>
          <cx:pt idx="156597">83</cx:pt>
          <cx:pt idx="156598">28</cx:pt>
          <cx:pt idx="156599">10</cx:pt>
          <cx:pt idx="156600">9</cx:pt>
          <cx:pt idx="156601">6</cx:pt>
          <cx:pt idx="156602">1</cx:pt>
          <cx:pt idx="156603">7</cx:pt>
          <cx:pt idx="156604">5</cx:pt>
          <cx:pt idx="156605">50</cx:pt>
          <cx:pt idx="156606">119</cx:pt>
          <cx:pt idx="156607">125</cx:pt>
          <cx:pt idx="156608">150</cx:pt>
          <cx:pt idx="156609">183</cx:pt>
          <cx:pt idx="156610">149</cx:pt>
          <cx:pt idx="156611">131</cx:pt>
          <cx:pt idx="156612">136</cx:pt>
          <cx:pt idx="156613">122</cx:pt>
          <cx:pt idx="156614">128</cx:pt>
          <cx:pt idx="156615">133</cx:pt>
          <cx:pt idx="156616">144</cx:pt>
          <cx:pt idx="156617">143</cx:pt>
          <cx:pt idx="156618">131</cx:pt>
          <cx:pt idx="156619">121</cx:pt>
          <cx:pt idx="156620">118</cx:pt>
          <cx:pt idx="156621">82</cx:pt>
          <cx:pt idx="156622">32</cx:pt>
          <cx:pt idx="156623">15</cx:pt>
          <cx:pt idx="156624">12</cx:pt>
          <cx:pt idx="156625">5</cx:pt>
          <cx:pt idx="156626">6</cx:pt>
          <cx:pt idx="156627">13</cx:pt>
          <cx:pt idx="156628">17</cx:pt>
          <cx:pt idx="156629">50</cx:pt>
          <cx:pt idx="156630">103</cx:pt>
          <cx:pt idx="156631">114</cx:pt>
          <cx:pt idx="156632">160</cx:pt>
          <cx:pt idx="156633">170</cx:pt>
          <cx:pt idx="156634">139</cx:pt>
          <cx:pt idx="156635">118</cx:pt>
          <cx:pt idx="156636">128</cx:pt>
          <cx:pt idx="156637">121</cx:pt>
          <cx:pt idx="156638">127</cx:pt>
          <cx:pt idx="156639">124</cx:pt>
          <cx:pt idx="156640">130</cx:pt>
          <cx:pt idx="156641">154</cx:pt>
          <cx:pt idx="156642">131</cx:pt>
          <cx:pt idx="156643">109</cx:pt>
          <cx:pt idx="156644">110</cx:pt>
          <cx:pt idx="156645">74</cx:pt>
          <cx:pt idx="156646">28</cx:pt>
          <cx:pt idx="156647">20</cx:pt>
          <cx:pt idx="156648">15</cx:pt>
          <cx:pt idx="156649">8</cx:pt>
          <cx:pt idx="156650">10</cx:pt>
          <cx:pt idx="156651">16</cx:pt>
          <cx:pt idx="156652">24</cx:pt>
          <cx:pt idx="156653">59</cx:pt>
          <cx:pt idx="156654">105</cx:pt>
          <cx:pt idx="156655">128</cx:pt>
          <cx:pt idx="156656">156</cx:pt>
          <cx:pt idx="156657">155</cx:pt>
          <cx:pt idx="156658">126</cx:pt>
          <cx:pt idx="156659">111</cx:pt>
          <cx:pt idx="156660">119</cx:pt>
          <cx:pt idx="156661">112</cx:pt>
          <cx:pt idx="156662">127</cx:pt>
          <cx:pt idx="156663">119</cx:pt>
          <cx:pt idx="156664">137</cx:pt>
          <cx:pt idx="156665">153</cx:pt>
          <cx:pt idx="156666">140</cx:pt>
          <cx:pt idx="156667">118</cx:pt>
          <cx:pt idx="156668">113</cx:pt>
          <cx:pt idx="156669">82</cx:pt>
          <cx:pt idx="156670">32</cx:pt>
          <cx:pt idx="156671">22</cx:pt>
          <cx:pt idx="156672">9</cx:pt>
          <cx:pt idx="156673">5</cx:pt>
          <cx:pt idx="156674">9</cx:pt>
          <cx:pt idx="156675">14</cx:pt>
          <cx:pt idx="156676">17</cx:pt>
          <cx:pt idx="156677">56</cx:pt>
          <cx:pt idx="156678">111</cx:pt>
          <cx:pt idx="156679">127</cx:pt>
          <cx:pt idx="156680">150</cx:pt>
          <cx:pt idx="156681">173</cx:pt>
          <cx:pt idx="156682">149</cx:pt>
          <cx:pt idx="156683">122</cx:pt>
          <cx:pt idx="156684">141</cx:pt>
          <cx:pt idx="156685">145</cx:pt>
          <cx:pt idx="156686">140</cx:pt>
          <cx:pt idx="156687">121</cx:pt>
          <cx:pt idx="156688">147</cx:pt>
          <cx:pt idx="156689">152</cx:pt>
          <cx:pt idx="156690">146</cx:pt>
          <cx:pt idx="156691">119</cx:pt>
          <cx:pt idx="156692">116</cx:pt>
          <cx:pt idx="156693">94</cx:pt>
          <cx:pt idx="156694">37</cx:pt>
          <cx:pt idx="156695">23</cx:pt>
          <cx:pt idx="156696">15</cx:pt>
          <cx:pt idx="156697">12</cx:pt>
          <cx:pt idx="156698">7</cx:pt>
          <cx:pt idx="156699">13</cx:pt>
          <cx:pt idx="156700">19</cx:pt>
          <cx:pt idx="156701">60</cx:pt>
          <cx:pt idx="156702">111</cx:pt>
          <cx:pt idx="156703">135</cx:pt>
          <cx:pt idx="156704">180</cx:pt>
          <cx:pt idx="156705">178</cx:pt>
          <cx:pt idx="156706">167</cx:pt>
          <cx:pt idx="156707">131</cx:pt>
          <cx:pt idx="156708">151</cx:pt>
          <cx:pt idx="156709">133</cx:pt>
          <cx:pt idx="156710">147</cx:pt>
          <cx:pt idx="156711">148</cx:pt>
          <cx:pt idx="156712">156</cx:pt>
          <cx:pt idx="156713">151</cx:pt>
          <cx:pt idx="156714">143</cx:pt>
          <cx:pt idx="156715">106</cx:pt>
          <cx:pt idx="156716">126</cx:pt>
          <cx:pt idx="156717">89</cx:pt>
          <cx:pt idx="156718">32</cx:pt>
          <cx:pt idx="156719">17</cx:pt>
          <cx:pt idx="156720">15</cx:pt>
          <cx:pt idx="156721">8</cx:pt>
          <cx:pt idx="156722">3</cx:pt>
          <cx:pt idx="156723">6</cx:pt>
          <cx:pt idx="156724">5</cx:pt>
          <cx:pt idx="156725">53</cx:pt>
          <cx:pt idx="156726">74</cx:pt>
          <cx:pt idx="156727">75</cx:pt>
          <cx:pt idx="156728">89</cx:pt>
          <cx:pt idx="156729">119</cx:pt>
          <cx:pt idx="156730">102</cx:pt>
          <cx:pt idx="156731">86</cx:pt>
          <cx:pt idx="156732">79</cx:pt>
          <cx:pt idx="156733">74</cx:pt>
          <cx:pt idx="156734">66</cx:pt>
          <cx:pt idx="156735">62</cx:pt>
          <cx:pt idx="156736">71</cx:pt>
          <cx:pt idx="156737">65</cx:pt>
          <cx:pt idx="156738">51</cx:pt>
          <cx:pt idx="156739">38</cx:pt>
          <cx:pt idx="156740">52</cx:pt>
          <cx:pt idx="156741">49</cx:pt>
          <cx:pt idx="156742">22</cx:pt>
          <cx:pt idx="156743">6</cx:pt>
          <cx:pt idx="156744">7</cx:pt>
          <cx:pt idx="156745">3</cx:pt>
          <cx:pt idx="156746">2</cx:pt>
          <cx:pt idx="156747">6</cx:pt>
          <cx:pt idx="156748">2</cx:pt>
          <cx:pt idx="156749">30</cx:pt>
          <cx:pt idx="156750">61</cx:pt>
          <cx:pt idx="156751">59</cx:pt>
          <cx:pt idx="156752">80</cx:pt>
          <cx:pt idx="156753">102</cx:pt>
          <cx:pt idx="156754">95</cx:pt>
          <cx:pt idx="156755">114</cx:pt>
          <cx:pt idx="156756">111</cx:pt>
          <cx:pt idx="156757">89</cx:pt>
          <cx:pt idx="156758">97</cx:pt>
          <cx:pt idx="156759">94</cx:pt>
          <cx:pt idx="156760">122</cx:pt>
          <cx:pt idx="156761">123</cx:pt>
          <cx:pt idx="156762">116</cx:pt>
          <cx:pt idx="156763">109</cx:pt>
          <cx:pt idx="156764">119</cx:pt>
          <cx:pt idx="156765">82</cx:pt>
          <cx:pt idx="156766">31</cx:pt>
          <cx:pt idx="156767">11</cx:pt>
          <cx:pt idx="156768">10</cx:pt>
          <cx:pt idx="156769">6</cx:pt>
          <cx:pt idx="156770">2</cx:pt>
          <cx:pt idx="156771">6</cx:pt>
          <cx:pt idx="156772">7</cx:pt>
          <cx:pt idx="156773">55</cx:pt>
          <cx:pt idx="156774">115</cx:pt>
          <cx:pt idx="156775">131</cx:pt>
          <cx:pt idx="156776">160</cx:pt>
          <cx:pt idx="156777">162</cx:pt>
          <cx:pt idx="156778">141</cx:pt>
          <cx:pt idx="156779">122</cx:pt>
          <cx:pt idx="156780">128</cx:pt>
          <cx:pt idx="156781">119</cx:pt>
          <cx:pt idx="156782">128</cx:pt>
          <cx:pt idx="156783">130</cx:pt>
          <cx:pt idx="156784">138</cx:pt>
          <cx:pt idx="156785">130</cx:pt>
          <cx:pt idx="156786">124</cx:pt>
          <cx:pt idx="156787">112</cx:pt>
          <cx:pt idx="156788">137</cx:pt>
          <cx:pt idx="156789">89</cx:pt>
          <cx:pt idx="156790">38</cx:pt>
          <cx:pt idx="156791">21</cx:pt>
          <cx:pt idx="156792">8</cx:pt>
          <cx:pt idx="156793">5</cx:pt>
          <cx:pt idx="156794">7</cx:pt>
          <cx:pt idx="156795">11</cx:pt>
          <cx:pt idx="156796">18</cx:pt>
          <cx:pt idx="156797">59</cx:pt>
          <cx:pt idx="156798">112</cx:pt>
          <cx:pt idx="156799">111</cx:pt>
          <cx:pt idx="156800">133</cx:pt>
          <cx:pt idx="156801">151</cx:pt>
          <cx:pt idx="156802">102</cx:pt>
          <cx:pt idx="156803">107</cx:pt>
          <cx:pt idx="156804">104</cx:pt>
          <cx:pt idx="156805">103</cx:pt>
          <cx:pt idx="156806">111</cx:pt>
          <cx:pt idx="156807">118</cx:pt>
          <cx:pt idx="156808">122</cx:pt>
          <cx:pt idx="156809">139</cx:pt>
          <cx:pt idx="156810">125</cx:pt>
          <cx:pt idx="156811">107</cx:pt>
          <cx:pt idx="156812">108</cx:pt>
          <cx:pt idx="156813">70</cx:pt>
          <cx:pt idx="156814">42</cx:pt>
          <cx:pt idx="156815">28</cx:pt>
          <cx:pt idx="156816">13</cx:pt>
          <cx:pt idx="156817">9</cx:pt>
          <cx:pt idx="156818">7</cx:pt>
          <cx:pt idx="156819">11</cx:pt>
          <cx:pt idx="156820">22</cx:pt>
          <cx:pt idx="156821">57</cx:pt>
          <cx:pt idx="156822">104</cx:pt>
          <cx:pt idx="156823">124</cx:pt>
          <cx:pt idx="156824">157</cx:pt>
          <cx:pt idx="156825">171</cx:pt>
          <cx:pt idx="156826">123</cx:pt>
          <cx:pt idx="156827">126</cx:pt>
          <cx:pt idx="156828">125</cx:pt>
          <cx:pt idx="156829">118</cx:pt>
          <cx:pt idx="156830">127</cx:pt>
          <cx:pt idx="156831">126</cx:pt>
          <cx:pt idx="156832">142</cx:pt>
          <cx:pt idx="156833">153</cx:pt>
          <cx:pt idx="156834">131</cx:pt>
          <cx:pt idx="156835">110</cx:pt>
          <cx:pt idx="156836">120</cx:pt>
          <cx:pt idx="156837">84</cx:pt>
          <cx:pt idx="156838">44</cx:pt>
          <cx:pt idx="156839">28</cx:pt>
          <cx:pt idx="156840">9</cx:pt>
          <cx:pt idx="156841">7</cx:pt>
          <cx:pt idx="156842">8</cx:pt>
          <cx:pt idx="156843">10</cx:pt>
          <cx:pt idx="156844">15</cx:pt>
          <cx:pt idx="156845">62</cx:pt>
          <cx:pt idx="156846">116</cx:pt>
          <cx:pt idx="156847">124</cx:pt>
          <cx:pt idx="156848">148</cx:pt>
          <cx:pt idx="156849">166</cx:pt>
          <cx:pt idx="156850">138</cx:pt>
          <cx:pt idx="156851">125</cx:pt>
          <cx:pt idx="156852">134</cx:pt>
          <cx:pt idx="156853">137</cx:pt>
          <cx:pt idx="156854">131</cx:pt>
          <cx:pt idx="156855">133</cx:pt>
          <cx:pt idx="156856">144</cx:pt>
          <cx:pt idx="156857">153</cx:pt>
          <cx:pt idx="156858">137</cx:pt>
          <cx:pt idx="156859">119</cx:pt>
          <cx:pt idx="156860">125</cx:pt>
          <cx:pt idx="156861">89</cx:pt>
          <cx:pt idx="156862">33</cx:pt>
          <cx:pt idx="156863">24</cx:pt>
          <cx:pt idx="156864">13</cx:pt>
          <cx:pt idx="156865">11</cx:pt>
          <cx:pt idx="156866">8</cx:pt>
          <cx:pt idx="156867">16</cx:pt>
          <cx:pt idx="156868">20</cx:pt>
          <cx:pt idx="156869">59</cx:pt>
          <cx:pt idx="156870">113</cx:pt>
          <cx:pt idx="156871">122</cx:pt>
          <cx:pt idx="156872">162</cx:pt>
          <cx:pt idx="156873">172</cx:pt>
          <cx:pt idx="156874">152</cx:pt>
          <cx:pt idx="156875">130</cx:pt>
          <cx:pt idx="156876">127</cx:pt>
          <cx:pt idx="156877">132</cx:pt>
          <cx:pt idx="156878">133</cx:pt>
          <cx:pt idx="156879">131</cx:pt>
          <cx:pt idx="156880">146</cx:pt>
          <cx:pt idx="156881">149</cx:pt>
          <cx:pt idx="156882">142</cx:pt>
          <cx:pt idx="156883">105</cx:pt>
          <cx:pt idx="156884">107</cx:pt>
          <cx:pt idx="156885">84</cx:pt>
          <cx:pt idx="156886">36</cx:pt>
          <cx:pt idx="156887">26</cx:pt>
          <cx:pt idx="156888">11</cx:pt>
          <cx:pt idx="156889">5</cx:pt>
          <cx:pt idx="156890">4</cx:pt>
          <cx:pt idx="156891">5</cx:pt>
          <cx:pt idx="156892">5</cx:pt>
          <cx:pt idx="156893">50</cx:pt>
          <cx:pt idx="156894">71</cx:pt>
          <cx:pt idx="156895">70</cx:pt>
          <cx:pt idx="156896">88</cx:pt>
          <cx:pt idx="156897">118</cx:pt>
          <cx:pt idx="156898">97</cx:pt>
          <cx:pt idx="156899">92</cx:pt>
          <cx:pt idx="156900">87</cx:pt>
          <cx:pt idx="156901">87</cx:pt>
          <cx:pt idx="156902">63</cx:pt>
          <cx:pt idx="156903">69</cx:pt>
          <cx:pt idx="156904">79</cx:pt>
          <cx:pt idx="156905">74</cx:pt>
          <cx:pt idx="156906">54</cx:pt>
          <cx:pt idx="156907">39</cx:pt>
          <cx:pt idx="156908">52</cx:pt>
          <cx:pt idx="156909">39</cx:pt>
          <cx:pt idx="156910">14</cx:pt>
          <cx:pt idx="156911">8</cx:pt>
          <cx:pt idx="156912">9</cx:pt>
          <cx:pt idx="156913">3</cx:pt>
          <cx:pt idx="156914">3</cx:pt>
          <cx:pt idx="156915">6</cx:pt>
          <cx:pt idx="156916">2</cx:pt>
          <cx:pt idx="156917">25</cx:pt>
          <cx:pt idx="156918">56</cx:pt>
          <cx:pt idx="156919">53</cx:pt>
          <cx:pt idx="156920">79</cx:pt>
          <cx:pt idx="156921">108</cx:pt>
          <cx:pt idx="156922">96</cx:pt>
          <cx:pt idx="156923">101</cx:pt>
          <cx:pt idx="156924">124</cx:pt>
          <cx:pt idx="156925">97</cx:pt>
          <cx:pt idx="156926">107</cx:pt>
          <cx:pt idx="156927">103</cx:pt>
          <cx:pt idx="156928">119</cx:pt>
          <cx:pt idx="156929">118</cx:pt>
          <cx:pt idx="156930">119</cx:pt>
          <cx:pt idx="156931">94</cx:pt>
          <cx:pt idx="156932">114</cx:pt>
          <cx:pt idx="156933">91</cx:pt>
          <cx:pt idx="156934">23</cx:pt>
          <cx:pt idx="156935">10</cx:pt>
          <cx:pt idx="156936">11</cx:pt>
          <cx:pt idx="156937">6</cx:pt>
          <cx:pt idx="156938">5</cx:pt>
          <cx:pt idx="156939">5</cx:pt>
          <cx:pt idx="156940">6</cx:pt>
          <cx:pt idx="156941">53</cx:pt>
          <cx:pt idx="156942">116</cx:pt>
          <cx:pt idx="156943">132</cx:pt>
          <cx:pt idx="156944">175</cx:pt>
          <cx:pt idx="156945">176</cx:pt>
          <cx:pt idx="156946">136</cx:pt>
          <cx:pt idx="156947">135</cx:pt>
          <cx:pt idx="156948">113</cx:pt>
          <cx:pt idx="156949">104</cx:pt>
          <cx:pt idx="156950">117</cx:pt>
          <cx:pt idx="156951">109</cx:pt>
          <cx:pt idx="156952">131</cx:pt>
          <cx:pt idx="156953">132</cx:pt>
          <cx:pt idx="156954">143</cx:pt>
          <cx:pt idx="156955">130</cx:pt>
          <cx:pt idx="156956">119</cx:pt>
          <cx:pt idx="156957">87</cx:pt>
          <cx:pt idx="156958">30</cx:pt>
          <cx:pt idx="156959">31</cx:pt>
          <cx:pt idx="156960">15</cx:pt>
          <cx:pt idx="156961">7</cx:pt>
          <cx:pt idx="156962">7</cx:pt>
          <cx:pt idx="156963">12</cx:pt>
          <cx:pt idx="156964">24</cx:pt>
          <cx:pt idx="156965">63</cx:pt>
          <cx:pt idx="156966">117</cx:pt>
          <cx:pt idx="156967">119</cx:pt>
          <cx:pt idx="156968">144</cx:pt>
          <cx:pt idx="156969">168</cx:pt>
          <cx:pt idx="156970">146</cx:pt>
          <cx:pt idx="156971">121</cx:pt>
          <cx:pt idx="156972">122</cx:pt>
          <cx:pt idx="156973">110</cx:pt>
          <cx:pt idx="156974">126</cx:pt>
          <cx:pt idx="156975">130</cx:pt>
          <cx:pt idx="156976">141</cx:pt>
          <cx:pt idx="156977">148</cx:pt>
          <cx:pt idx="156978">130</cx:pt>
          <cx:pt idx="156979">109</cx:pt>
          <cx:pt idx="156980">113</cx:pt>
          <cx:pt idx="156981">79</cx:pt>
          <cx:pt idx="156982">29</cx:pt>
          <cx:pt idx="156983">17</cx:pt>
          <cx:pt idx="156984">12</cx:pt>
          <cx:pt idx="156985">6</cx:pt>
          <cx:pt idx="156986">9</cx:pt>
          <cx:pt idx="156987">15</cx:pt>
          <cx:pt idx="156988">23</cx:pt>
          <cx:pt idx="156989">51</cx:pt>
          <cx:pt idx="156990">116</cx:pt>
          <cx:pt idx="156991">129</cx:pt>
          <cx:pt idx="156992">154</cx:pt>
          <cx:pt idx="156993">169</cx:pt>
          <cx:pt idx="156994">130</cx:pt>
          <cx:pt idx="156995">135</cx:pt>
          <cx:pt idx="156996">139</cx:pt>
          <cx:pt idx="156997">112</cx:pt>
          <cx:pt idx="156998">141</cx:pt>
          <cx:pt idx="156999">121</cx:pt>
          <cx:pt idx="157000">134</cx:pt>
          <cx:pt idx="157001">146</cx:pt>
          <cx:pt idx="157002">133</cx:pt>
          <cx:pt idx="157003">103</cx:pt>
          <cx:pt idx="157004">116</cx:pt>
          <cx:pt idx="157005">85</cx:pt>
          <cx:pt idx="157006">24</cx:pt>
          <cx:pt idx="157007">15</cx:pt>
          <cx:pt idx="157008">11</cx:pt>
          <cx:pt idx="157009">5</cx:pt>
          <cx:pt idx="157010">10</cx:pt>
          <cx:pt idx="157011">12</cx:pt>
          <cx:pt idx="157012">19</cx:pt>
          <cx:pt idx="157013">53</cx:pt>
          <cx:pt idx="157014">115</cx:pt>
          <cx:pt idx="157015">132</cx:pt>
          <cx:pt idx="157016">144</cx:pt>
          <cx:pt idx="157017">157</cx:pt>
          <cx:pt idx="157018">135</cx:pt>
          <cx:pt idx="157019">122</cx:pt>
          <cx:pt idx="157020">114</cx:pt>
          <cx:pt idx="157021">122</cx:pt>
          <cx:pt idx="157022">134</cx:pt>
          <cx:pt idx="157023">118</cx:pt>
          <cx:pt idx="157024">145</cx:pt>
          <cx:pt idx="157025">149</cx:pt>
          <cx:pt idx="157026">136</cx:pt>
          <cx:pt idx="157027">108</cx:pt>
          <cx:pt idx="157028">122</cx:pt>
          <cx:pt idx="157029">107</cx:pt>
          <cx:pt idx="157030">49</cx:pt>
          <cx:pt idx="157031">28</cx:pt>
          <cx:pt idx="157032">18</cx:pt>
          <cx:pt idx="157033">7</cx:pt>
          <cx:pt idx="157034">6</cx:pt>
          <cx:pt idx="157035">12</cx:pt>
          <cx:pt idx="157036">19</cx:pt>
          <cx:pt idx="157037">66</cx:pt>
          <cx:pt idx="157038">108</cx:pt>
          <cx:pt idx="157039">120</cx:pt>
          <cx:pt idx="157040">148</cx:pt>
          <cx:pt idx="157041">158</cx:pt>
          <cx:pt idx="157042">143</cx:pt>
          <cx:pt idx="157043">131</cx:pt>
          <cx:pt idx="157044">122</cx:pt>
          <cx:pt idx="157045">128</cx:pt>
          <cx:pt idx="157046">140</cx:pt>
          <cx:pt idx="157047">136</cx:pt>
          <cx:pt idx="157048">132</cx:pt>
          <cx:pt idx="157049">142</cx:pt>
          <cx:pt idx="157050">149</cx:pt>
          <cx:pt idx="157051">100</cx:pt>
          <cx:pt idx="157052">124</cx:pt>
          <cx:pt idx="157053">105</cx:pt>
          <cx:pt idx="157054">39</cx:pt>
          <cx:pt idx="157055">19</cx:pt>
          <cx:pt idx="157056">11</cx:pt>
          <cx:pt idx="157057">6</cx:pt>
          <cx:pt idx="157058">4</cx:pt>
          <cx:pt idx="157059">4</cx:pt>
          <cx:pt idx="157060">6</cx:pt>
          <cx:pt idx="157061">47</cx:pt>
          <cx:pt idx="157062">66</cx:pt>
          <cx:pt idx="157063">75</cx:pt>
          <cx:pt idx="157064">92</cx:pt>
          <cx:pt idx="157065">119</cx:pt>
          <cx:pt idx="157066">111</cx:pt>
          <cx:pt idx="157067">106</cx:pt>
          <cx:pt idx="157068">86</cx:pt>
          <cx:pt idx="157069">74</cx:pt>
          <cx:pt idx="157070">73</cx:pt>
          <cx:pt idx="157071">74</cx:pt>
          <cx:pt idx="157072">68</cx:pt>
          <cx:pt idx="157073">60</cx:pt>
          <cx:pt idx="157074">51</cx:pt>
          <cx:pt idx="157075">49</cx:pt>
          <cx:pt idx="157076">46</cx:pt>
          <cx:pt idx="157077">46</cx:pt>
          <cx:pt idx="157078">15</cx:pt>
          <cx:pt idx="157079">11</cx:pt>
          <cx:pt idx="157080">6</cx:pt>
          <cx:pt idx="157081">2</cx:pt>
          <cx:pt idx="157082">3</cx:pt>
          <cx:pt idx="157083">2</cx:pt>
          <cx:pt idx="157084">1</cx:pt>
          <cx:pt idx="157085">18</cx:pt>
          <cx:pt idx="157086">56</cx:pt>
          <cx:pt idx="157087">57</cx:pt>
          <cx:pt idx="157088">73</cx:pt>
          <cx:pt idx="157089">103</cx:pt>
          <cx:pt idx="157090">103</cx:pt>
          <cx:pt idx="157091">105</cx:pt>
          <cx:pt idx="157092">112</cx:pt>
          <cx:pt idx="157093">84</cx:pt>
          <cx:pt idx="157094">105</cx:pt>
          <cx:pt idx="157095">95</cx:pt>
          <cx:pt idx="157096">115</cx:pt>
          <cx:pt idx="157097">117</cx:pt>
          <cx:pt idx="157098">100</cx:pt>
          <cx:pt idx="157099">98</cx:pt>
          <cx:pt idx="157100">106</cx:pt>
          <cx:pt idx="157101">93</cx:pt>
          <cx:pt idx="157102">45</cx:pt>
          <cx:pt idx="157103">20</cx:pt>
          <cx:pt idx="157104">11</cx:pt>
          <cx:pt idx="157105">7</cx:pt>
          <cx:pt idx="157106">3</cx:pt>
          <cx:pt idx="157107">6</cx:pt>
          <cx:pt idx="157108">6</cx:pt>
          <cx:pt idx="157109">51</cx:pt>
          <cx:pt idx="157110">110</cx:pt>
          <cx:pt idx="157111">123</cx:pt>
          <cx:pt idx="157112">140</cx:pt>
          <cx:pt idx="157113">172</cx:pt>
          <cx:pt idx="157114">138</cx:pt>
          <cx:pt idx="157115">146</cx:pt>
          <cx:pt idx="157116">128</cx:pt>
          <cx:pt idx="157117">133</cx:pt>
          <cx:pt idx="157118">133</cx:pt>
          <cx:pt idx="157119">116</cx:pt>
          <cx:pt idx="157120">133</cx:pt>
          <cx:pt idx="157121">142</cx:pt>
          <cx:pt idx="157122">132</cx:pt>
          <cx:pt idx="157123">124</cx:pt>
          <cx:pt idx="157124">117</cx:pt>
          <cx:pt idx="157125">95</cx:pt>
          <cx:pt idx="157126">34</cx:pt>
          <cx:pt idx="157127">20</cx:pt>
          <cx:pt idx="157128">12</cx:pt>
          <cx:pt idx="157129">9</cx:pt>
          <cx:pt idx="157130">9</cx:pt>
          <cx:pt idx="157131">17</cx:pt>
          <cx:pt idx="157132">17</cx:pt>
          <cx:pt idx="157133">59</cx:pt>
          <cx:pt idx="157134">114</cx:pt>
          <cx:pt idx="157135">129</cx:pt>
          <cx:pt idx="157136">151</cx:pt>
          <cx:pt idx="157137">161</cx:pt>
          <cx:pt idx="157138">142</cx:pt>
          <cx:pt idx="157139">147</cx:pt>
          <cx:pt idx="157140">130</cx:pt>
          <cx:pt idx="157141">116</cx:pt>
          <cx:pt idx="157142">125</cx:pt>
          <cx:pt idx="157143">127</cx:pt>
          <cx:pt idx="157144">143</cx:pt>
          <cx:pt idx="157145">147</cx:pt>
          <cx:pt idx="157146">138</cx:pt>
          <cx:pt idx="157147">114</cx:pt>
          <cx:pt idx="157148">116</cx:pt>
          <cx:pt idx="157149">91</cx:pt>
          <cx:pt idx="157150">39</cx:pt>
          <cx:pt idx="157151">30</cx:pt>
          <cx:pt idx="157152">9</cx:pt>
          <cx:pt idx="157153">8</cx:pt>
          <cx:pt idx="157154">7</cx:pt>
          <cx:pt idx="157155">15</cx:pt>
          <cx:pt idx="157156">19</cx:pt>
          <cx:pt idx="157157">59</cx:pt>
          <cx:pt idx="157158">110</cx:pt>
          <cx:pt idx="157159">130</cx:pt>
          <cx:pt idx="157160">165</cx:pt>
          <cx:pt idx="157161">177</cx:pt>
          <cx:pt idx="157162">140</cx:pt>
          <cx:pt idx="157163">127</cx:pt>
          <cx:pt idx="157164">123</cx:pt>
          <cx:pt idx="157165">127</cx:pt>
          <cx:pt idx="157166">133</cx:pt>
          <cx:pt idx="157167">134</cx:pt>
          <cx:pt idx="157168">140</cx:pt>
          <cx:pt idx="157169">144</cx:pt>
          <cx:pt idx="157170">145</cx:pt>
          <cx:pt idx="157171">114</cx:pt>
          <cx:pt idx="157172">125</cx:pt>
          <cx:pt idx="157173">89</cx:pt>
          <cx:pt idx="157174">27</cx:pt>
          <cx:pt idx="157175">27</cx:pt>
          <cx:pt idx="157176">10</cx:pt>
          <cx:pt idx="157177">9</cx:pt>
          <cx:pt idx="157178">8</cx:pt>
          <cx:pt idx="157179">18</cx:pt>
          <cx:pt idx="157180">18</cx:pt>
          <cx:pt idx="157181">57</cx:pt>
          <cx:pt idx="157182">120</cx:pt>
          <cx:pt idx="157183">130</cx:pt>
          <cx:pt idx="157184">154</cx:pt>
          <cx:pt idx="157185">174</cx:pt>
          <cx:pt idx="157186">150</cx:pt>
          <cx:pt idx="157187">121</cx:pt>
          <cx:pt idx="157188">126</cx:pt>
          <cx:pt idx="157189">122</cx:pt>
          <cx:pt idx="157190">127</cx:pt>
          <cx:pt idx="157191">125</cx:pt>
          <cx:pt idx="157192">140</cx:pt>
          <cx:pt idx="157193">151</cx:pt>
          <cx:pt idx="157194">145</cx:pt>
          <cx:pt idx="157195">111</cx:pt>
          <cx:pt idx="157196">125</cx:pt>
          <cx:pt idx="157197">89</cx:pt>
          <cx:pt idx="157198">37</cx:pt>
          <cx:pt idx="157199">25</cx:pt>
          <cx:pt idx="157200">8</cx:pt>
          <cx:pt idx="157201">7</cx:pt>
          <cx:pt idx="157202">9</cx:pt>
          <cx:pt idx="157203">15</cx:pt>
          <cx:pt idx="157204">20</cx:pt>
          <cx:pt idx="157205">60</cx:pt>
          <cx:pt idx="157206">116</cx:pt>
          <cx:pt idx="157207">129</cx:pt>
          <cx:pt idx="157208">149</cx:pt>
          <cx:pt idx="157209">163</cx:pt>
          <cx:pt idx="157210">140</cx:pt>
          <cx:pt idx="157211">125</cx:pt>
          <cx:pt idx="157212">124</cx:pt>
          <cx:pt idx="157213">116</cx:pt>
          <cx:pt idx="157214">134</cx:pt>
          <cx:pt idx="157215">129</cx:pt>
          <cx:pt idx="157216">132</cx:pt>
          <cx:pt idx="157217">146</cx:pt>
          <cx:pt idx="157218">140</cx:pt>
          <cx:pt idx="157219">117</cx:pt>
          <cx:pt idx="157220">114</cx:pt>
          <cx:pt idx="157221">109</cx:pt>
          <cx:pt idx="157222">47</cx:pt>
          <cx:pt idx="157223">26</cx:pt>
          <cx:pt idx="157224">11</cx:pt>
          <cx:pt idx="157225">5</cx:pt>
          <cx:pt idx="157226">2</cx:pt>
          <cx:pt idx="157227">3</cx:pt>
          <cx:pt idx="157228">5</cx:pt>
          <cx:pt idx="157229">36</cx:pt>
          <cx:pt idx="157230">87</cx:pt>
          <cx:pt idx="157231">81</cx:pt>
          <cx:pt idx="157232">85</cx:pt>
          <cx:pt idx="157233">107</cx:pt>
          <cx:pt idx="157234">106</cx:pt>
          <cx:pt idx="157235">107</cx:pt>
          <cx:pt idx="157236">88</cx:pt>
          <cx:pt idx="157237">79</cx:pt>
          <cx:pt idx="157238">77</cx:pt>
          <cx:pt idx="157239">80</cx:pt>
          <cx:pt idx="157240">67</cx:pt>
          <cx:pt idx="157241">60</cx:pt>
          <cx:pt idx="157242">58</cx:pt>
          <cx:pt idx="157243">43</cx:pt>
          <cx:pt idx="157244">48</cx:pt>
          <cx:pt idx="157245">44</cx:pt>
          <cx:pt idx="157246">17</cx:pt>
          <cx:pt idx="157247">9</cx:pt>
          <cx:pt idx="157248">7</cx:pt>
          <cx:pt idx="157249">1</cx:pt>
          <cx:pt idx="157250">0</cx:pt>
          <cx:pt idx="157251">3</cx:pt>
          <cx:pt idx="157252">2</cx:pt>
          <cx:pt idx="157253">22</cx:pt>
          <cx:pt idx="157254">58</cx:pt>
          <cx:pt idx="157255">60</cx:pt>
          <cx:pt idx="157256">72</cx:pt>
          <cx:pt idx="157257">91</cx:pt>
          <cx:pt idx="157258">81</cx:pt>
          <cx:pt idx="157259">103</cx:pt>
          <cx:pt idx="157260">100</cx:pt>
          <cx:pt idx="157261">86</cx:pt>
          <cx:pt idx="157262">83</cx:pt>
          <cx:pt idx="157263">81</cx:pt>
          <cx:pt idx="157264">82</cx:pt>
          <cx:pt idx="157265">95</cx:pt>
          <cx:pt idx="157266">93</cx:pt>
          <cx:pt idx="157267">98</cx:pt>
          <cx:pt idx="157268">90</cx:pt>
          <cx:pt idx="157269">84</cx:pt>
          <cx:pt idx="157270">54</cx:pt>
          <cx:pt idx="157271">37</cx:pt>
          <cx:pt idx="157272">13</cx:pt>
          <cx:pt idx="157273">7</cx:pt>
          <cx:pt idx="157274">3</cx:pt>
          <cx:pt idx="157275">6</cx:pt>
          <cx:pt idx="157276">7</cx:pt>
          <cx:pt idx="157277">37</cx:pt>
          <cx:pt idx="157278">96</cx:pt>
          <cx:pt idx="157279">119</cx:pt>
          <cx:pt idx="157280">136</cx:pt>
          <cx:pt idx="157281">157</cx:pt>
          <cx:pt idx="157282">134</cx:pt>
          <cx:pt idx="157283">135</cx:pt>
          <cx:pt idx="157284">132</cx:pt>
          <cx:pt idx="157285">124</cx:pt>
          <cx:pt idx="157286">115</cx:pt>
          <cx:pt idx="157287">115</cx:pt>
          <cx:pt idx="157288">116</cx:pt>
          <cx:pt idx="157289">126</cx:pt>
          <cx:pt idx="157290">139</cx:pt>
          <cx:pt idx="157291">111</cx:pt>
          <cx:pt idx="157292">102</cx:pt>
          <cx:pt idx="157293">94</cx:pt>
          <cx:pt idx="157294">52</cx:pt>
          <cx:pt idx="157295">29</cx:pt>
          <cx:pt idx="157296">14</cx:pt>
          <cx:pt idx="157297">8</cx:pt>
          <cx:pt idx="157298">10</cx:pt>
          <cx:pt idx="157299">13</cx:pt>
          <cx:pt idx="157300">21</cx:pt>
          <cx:pt idx="157301">49</cx:pt>
          <cx:pt idx="157302">117</cx:pt>
          <cx:pt idx="157303">124</cx:pt>
          <cx:pt idx="157304">137</cx:pt>
          <cx:pt idx="157305">154</cx:pt>
          <cx:pt idx="157306">144</cx:pt>
          <cx:pt idx="157307">106</cx:pt>
          <cx:pt idx="157308">112</cx:pt>
          <cx:pt idx="157309">108</cx:pt>
          <cx:pt idx="157310">135</cx:pt>
          <cx:pt idx="157311">116</cx:pt>
          <cx:pt idx="157312">125</cx:pt>
          <cx:pt idx="157313">132</cx:pt>
          <cx:pt idx="157314">129</cx:pt>
          <cx:pt idx="157315">112</cx:pt>
          <cx:pt idx="157316">125</cx:pt>
          <cx:pt idx="157317">86</cx:pt>
          <cx:pt idx="157318">48</cx:pt>
          <cx:pt idx="157319">27</cx:pt>
          <cx:pt idx="157320">14</cx:pt>
          <cx:pt idx="157321">7</cx:pt>
          <cx:pt idx="157322">11</cx:pt>
          <cx:pt idx="157323">13</cx:pt>
          <cx:pt idx="157324">18</cx:pt>
          <cx:pt idx="157325">48</cx:pt>
          <cx:pt idx="157326">125</cx:pt>
          <cx:pt idx="157327">133</cx:pt>
          <cx:pt idx="157328">159</cx:pt>
          <cx:pt idx="157329">166</cx:pt>
          <cx:pt idx="157330">128</cx:pt>
          <cx:pt idx="157331">127</cx:pt>
          <cx:pt idx="157332">117</cx:pt>
          <cx:pt idx="157333">136</cx:pt>
          <cx:pt idx="157334">130</cx:pt>
          <cx:pt idx="157335">125</cx:pt>
          <cx:pt idx="157336">131</cx:pt>
          <cx:pt idx="157337">158</cx:pt>
          <cx:pt idx="157338">155</cx:pt>
          <cx:pt idx="157339">126</cx:pt>
          <cx:pt idx="157340">122</cx:pt>
          <cx:pt idx="157341">89</cx:pt>
          <cx:pt idx="157342">42</cx:pt>
          <cx:pt idx="157343">25</cx:pt>
          <cx:pt idx="157344">17</cx:pt>
          <cx:pt idx="157345">13</cx:pt>
          <cx:pt idx="157346">13</cx:pt>
          <cx:pt idx="157347">12</cx:pt>
          <cx:pt idx="157348">19</cx:pt>
          <cx:pt idx="157349">51</cx:pt>
          <cx:pt idx="157350">122</cx:pt>
          <cx:pt idx="157351">128</cx:pt>
          <cx:pt idx="157352">154</cx:pt>
          <cx:pt idx="157353">162</cx:pt>
          <cx:pt idx="157354">144</cx:pt>
          <cx:pt idx="157355">124</cx:pt>
          <cx:pt idx="157356">126</cx:pt>
          <cx:pt idx="157357">122</cx:pt>
          <cx:pt idx="157358">119</cx:pt>
          <cx:pt idx="157359">122</cx:pt>
          <cx:pt idx="157360">139</cx:pt>
          <cx:pt idx="157361">153</cx:pt>
          <cx:pt idx="157362">146</cx:pt>
          <cx:pt idx="157363">108</cx:pt>
          <cx:pt idx="157364">115</cx:pt>
          <cx:pt idx="157365">91</cx:pt>
          <cx:pt idx="157366">36</cx:pt>
          <cx:pt idx="157367">29</cx:pt>
          <cx:pt idx="157368">14</cx:pt>
          <cx:pt idx="157369">5</cx:pt>
          <cx:pt idx="157370">8</cx:pt>
          <cx:pt idx="157371">16</cx:pt>
          <cx:pt idx="157372">22</cx:pt>
          <cx:pt idx="157373">50</cx:pt>
          <cx:pt idx="157374">120</cx:pt>
          <cx:pt idx="157375">126</cx:pt>
          <cx:pt idx="157376">152</cx:pt>
          <cx:pt idx="157377">172</cx:pt>
          <cx:pt idx="157378">146</cx:pt>
          <cx:pt idx="157379">124</cx:pt>
          <cx:pt idx="157380">112</cx:pt>
          <cx:pt idx="157381">138</cx:pt>
          <cx:pt idx="157382">135</cx:pt>
          <cx:pt idx="157383">119</cx:pt>
          <cx:pt idx="157384">138</cx:pt>
          <cx:pt idx="157385">153</cx:pt>
          <cx:pt idx="157386">141</cx:pt>
          <cx:pt idx="157387">120</cx:pt>
          <cx:pt idx="157388">117</cx:pt>
          <cx:pt idx="157389">85</cx:pt>
          <cx:pt idx="157390">40</cx:pt>
          <cx:pt idx="157391">20</cx:pt>
          <cx:pt idx="157392">9</cx:pt>
          <cx:pt idx="157393">9</cx:pt>
          <cx:pt idx="157394">8</cx:pt>
          <cx:pt idx="157395">7</cx:pt>
          <cx:pt idx="157396">7</cx:pt>
          <cx:pt idx="157397">48</cx:pt>
          <cx:pt idx="157398">83</cx:pt>
          <cx:pt idx="157399">71</cx:pt>
          <cx:pt idx="157400">87</cx:pt>
          <cx:pt idx="157401">116</cx:pt>
          <cx:pt idx="157402">109</cx:pt>
          <cx:pt idx="157403">100</cx:pt>
          <cx:pt idx="157404">86</cx:pt>
          <cx:pt idx="157405">76</cx:pt>
          <cx:pt idx="157406">82</cx:pt>
          <cx:pt idx="157407">63</cx:pt>
          <cx:pt idx="157408">68</cx:pt>
          <cx:pt idx="157409">67</cx:pt>
          <cx:pt idx="157410">53</cx:pt>
          <cx:pt idx="157411">42</cx:pt>
          <cx:pt idx="157412">48</cx:pt>
          <cx:pt idx="157413">41</cx:pt>
          <cx:pt idx="157414">21</cx:pt>
          <cx:pt idx="157415">9</cx:pt>
          <cx:pt idx="157416">6</cx:pt>
          <cx:pt idx="157417">4</cx:pt>
          <cx:pt idx="157418">2</cx:pt>
          <cx:pt idx="157419">3</cx:pt>
          <cx:pt idx="157420">1</cx:pt>
          <cx:pt idx="157421">19</cx:pt>
          <cx:pt idx="157422">55</cx:pt>
          <cx:pt idx="157423">53</cx:pt>
          <cx:pt idx="157424">61</cx:pt>
          <cx:pt idx="157425">96</cx:pt>
          <cx:pt idx="157426">105</cx:pt>
          <cx:pt idx="157427">124</cx:pt>
          <cx:pt idx="157428">107</cx:pt>
          <cx:pt idx="157429">115</cx:pt>
          <cx:pt idx="157430">104</cx:pt>
          <cx:pt idx="157431">88</cx:pt>
          <cx:pt idx="157432">134</cx:pt>
          <cx:pt idx="157433">131</cx:pt>
          <cx:pt idx="157434">121</cx:pt>
          <cx:pt idx="157435">97</cx:pt>
          <cx:pt idx="157436">104</cx:pt>
          <cx:pt idx="157437">88</cx:pt>
          <cx:pt idx="157438">43</cx:pt>
          <cx:pt idx="157439">10</cx:pt>
          <cx:pt idx="157440">13</cx:pt>
          <cx:pt idx="157441">6</cx:pt>
          <cx:pt idx="157442">3</cx:pt>
          <cx:pt idx="157443">3</cx:pt>
          <cx:pt idx="157444">3</cx:pt>
          <cx:pt idx="157445">46</cx:pt>
          <cx:pt idx="157446">93</cx:pt>
          <cx:pt idx="157447">114</cx:pt>
          <cx:pt idx="157448">160</cx:pt>
          <cx:pt idx="157449">174</cx:pt>
          <cx:pt idx="157450">141</cx:pt>
          <cx:pt idx="157451">123</cx:pt>
          <cx:pt idx="157452">131</cx:pt>
          <cx:pt idx="157453">122</cx:pt>
          <cx:pt idx="157454">138</cx:pt>
          <cx:pt idx="157455">114</cx:pt>
          <cx:pt idx="157456">124</cx:pt>
          <cx:pt idx="157457">136</cx:pt>
          <cx:pt idx="157458">128</cx:pt>
          <cx:pt idx="157459">106</cx:pt>
          <cx:pt idx="157460">111</cx:pt>
          <cx:pt idx="157461">90</cx:pt>
          <cx:pt idx="157462">42</cx:pt>
          <cx:pt idx="157463">31</cx:pt>
          <cx:pt idx="157464">16</cx:pt>
          <cx:pt idx="157465">10</cx:pt>
          <cx:pt idx="157466">8</cx:pt>
          <cx:pt idx="157467">14</cx:pt>
          <cx:pt idx="157468">21</cx:pt>
          <cx:pt idx="157469">49</cx:pt>
          <cx:pt idx="157470">114</cx:pt>
          <cx:pt idx="157471">146</cx:pt>
          <cx:pt idx="157472">148</cx:pt>
          <cx:pt idx="157473">156</cx:pt>
          <cx:pt idx="157474">126</cx:pt>
          <cx:pt idx="157475">114</cx:pt>
          <cx:pt idx="157476">96</cx:pt>
          <cx:pt idx="157477">99</cx:pt>
          <cx:pt idx="157478">107</cx:pt>
          <cx:pt idx="157479">105</cx:pt>
          <cx:pt idx="157480">122</cx:pt>
          <cx:pt idx="157481">146</cx:pt>
          <cx:pt idx="157482">135</cx:pt>
          <cx:pt idx="157483">108</cx:pt>
          <cx:pt idx="157484">112</cx:pt>
          <cx:pt idx="157485">90</cx:pt>
          <cx:pt idx="157486">33</cx:pt>
          <cx:pt idx="157487">20</cx:pt>
          <cx:pt idx="157488">16</cx:pt>
          <cx:pt idx="157489">8</cx:pt>
          <cx:pt idx="157490">10</cx:pt>
          <cx:pt idx="157491">17</cx:pt>
          <cx:pt idx="157492">20</cx:pt>
          <cx:pt idx="157493">55</cx:pt>
          <cx:pt idx="157494">106</cx:pt>
          <cx:pt idx="157495">114</cx:pt>
          <cx:pt idx="157496">145</cx:pt>
          <cx:pt idx="157497">150</cx:pt>
          <cx:pt idx="157498">109</cx:pt>
          <cx:pt idx="157499">105</cx:pt>
          <cx:pt idx="157500">99</cx:pt>
          <cx:pt idx="157501">100</cx:pt>
          <cx:pt idx="157502">99</cx:pt>
          <cx:pt idx="157503">91</cx:pt>
          <cx:pt idx="157504">125</cx:pt>
          <cx:pt idx="157505">126</cx:pt>
          <cx:pt idx="157506">116</cx:pt>
          <cx:pt idx="157507">106</cx:pt>
          <cx:pt idx="157508">102</cx:pt>
          <cx:pt idx="157509">101</cx:pt>
          <cx:pt idx="157510">47</cx:pt>
          <cx:pt idx="157511">22</cx:pt>
          <cx:pt idx="157512">16</cx:pt>
          <cx:pt idx="157513">8</cx:pt>
          <cx:pt idx="157514">7</cx:pt>
          <cx:pt idx="157515">14</cx:pt>
          <cx:pt idx="157516">15</cx:pt>
          <cx:pt idx="157517">56</cx:pt>
          <cx:pt idx="157518">110</cx:pt>
          <cx:pt idx="157519">121</cx:pt>
          <cx:pt idx="157520">137</cx:pt>
          <cx:pt idx="157521">168</cx:pt>
          <cx:pt idx="157522">117</cx:pt>
          <cx:pt idx="157523">123</cx:pt>
          <cx:pt idx="157524">117</cx:pt>
          <cx:pt idx="157525">121</cx:pt>
          <cx:pt idx="157526">132</cx:pt>
          <cx:pt idx="157527">107</cx:pt>
          <cx:pt idx="157528">114</cx:pt>
          <cx:pt idx="157529">149</cx:pt>
          <cx:pt idx="157530">136</cx:pt>
          <cx:pt idx="157531">101</cx:pt>
          <cx:pt idx="157532">107</cx:pt>
          <cx:pt idx="157533">95</cx:pt>
          <cx:pt idx="157534">37</cx:pt>
          <cx:pt idx="157535">25</cx:pt>
          <cx:pt idx="157536">16</cx:pt>
          <cx:pt idx="157537">8</cx:pt>
          <cx:pt idx="157538">11</cx:pt>
          <cx:pt idx="157539">19</cx:pt>
          <cx:pt idx="157540">19</cx:pt>
          <cx:pt idx="157541">54</cx:pt>
          <cx:pt idx="157542">101</cx:pt>
          <cx:pt idx="157543">90</cx:pt>
          <cx:pt idx="157544">129</cx:pt>
          <cx:pt idx="157545">136</cx:pt>
          <cx:pt idx="157546">120</cx:pt>
          <cx:pt idx="157547">121</cx:pt>
          <cx:pt idx="157548">124</cx:pt>
          <cx:pt idx="157549">117</cx:pt>
          <cx:pt idx="157550">116</cx:pt>
          <cx:pt idx="157551">123</cx:pt>
          <cx:pt idx="157552">129</cx:pt>
          <cx:pt idx="157553">133</cx:pt>
          <cx:pt idx="157554">131</cx:pt>
          <cx:pt idx="157555">104</cx:pt>
          <cx:pt idx="157556">113</cx:pt>
          <cx:pt idx="157557">96</cx:pt>
          <cx:pt idx="157558">40</cx:pt>
          <cx:pt idx="157559">23</cx:pt>
          <cx:pt idx="157560">10</cx:pt>
          <cx:pt idx="157561">4</cx:pt>
          <cx:pt idx="157562">4</cx:pt>
          <cx:pt idx="157563">4</cx:pt>
          <cx:pt idx="157564">5</cx:pt>
          <cx:pt idx="157565">41</cx:pt>
          <cx:pt idx="157566">89</cx:pt>
          <cx:pt idx="157567">66</cx:pt>
          <cx:pt idx="157568">92</cx:pt>
          <cx:pt idx="157569">120</cx:pt>
          <cx:pt idx="157570">104</cx:pt>
          <cx:pt idx="157571">90</cx:pt>
          <cx:pt idx="157572">88</cx:pt>
          <cx:pt idx="157573">89</cx:pt>
          <cx:pt idx="157574">87</cx:pt>
          <cx:pt idx="157575">63</cx:pt>
          <cx:pt idx="157576">69</cx:pt>
          <cx:pt idx="157577">74</cx:pt>
          <cx:pt idx="157578">62</cx:pt>
          <cx:pt idx="157579">48</cx:pt>
          <cx:pt idx="157580">50</cx:pt>
          <cx:pt idx="157581">31</cx:pt>
          <cx:pt idx="157582">20</cx:pt>
          <cx:pt idx="157583">9</cx:pt>
          <cx:pt idx="157584">9</cx:pt>
          <cx:pt idx="157585">4</cx:pt>
          <cx:pt idx="157586">1</cx:pt>
          <cx:pt idx="157587">1</cx:pt>
          <cx:pt idx="157588">1</cx:pt>
          <cx:pt idx="157589">26</cx:pt>
          <cx:pt idx="157590">62</cx:pt>
          <cx:pt idx="157591">57</cx:pt>
          <cx:pt idx="157592">74</cx:pt>
          <cx:pt idx="157593">93</cx:pt>
          <cx:pt idx="157594">88</cx:pt>
          <cx:pt idx="157595">79</cx:pt>
          <cx:pt idx="157596">87</cx:pt>
          <cx:pt idx="157597">73</cx:pt>
          <cx:pt idx="157598">75</cx:pt>
          <cx:pt idx="157599">55</cx:pt>
          <cx:pt idx="157600">65</cx:pt>
          <cx:pt idx="157601">38</cx:pt>
          <cx:pt idx="157602">33</cx:pt>
          <cx:pt idx="157603">28</cx:pt>
          <cx:pt idx="157604">25</cx:pt>
          <cx:pt idx="157605">11</cx:pt>
          <cx:pt idx="157606">3</cx:pt>
          <cx:pt idx="157607">2</cx:pt>
          <cx:pt idx="157608">5</cx:pt>
          <cx:pt idx="157609">2</cx:pt>
          <cx:pt idx="157610">0</cx:pt>
          <cx:pt idx="157611">1</cx:pt>
          <cx:pt idx="157612">3</cx:pt>
          <cx:pt idx="157613">19</cx:pt>
          <cx:pt idx="157614">25</cx:pt>
          <cx:pt idx="157615">32</cx:pt>
          <cx:pt idx="157616">48</cx:pt>
          <cx:pt idx="157617">49</cx:pt>
          <cx:pt idx="157618">45</cx:pt>
          <cx:pt idx="157619">54</cx:pt>
          <cx:pt idx="157620">52</cx:pt>
          <cx:pt idx="157621">37</cx:pt>
          <cx:pt idx="157622">42</cx:pt>
          <cx:pt idx="157623">48</cx:pt>
          <cx:pt idx="157624">51</cx:pt>
          <cx:pt idx="157625">57</cx:pt>
          <cx:pt idx="157626">54</cx:pt>
          <cx:pt idx="157627">40</cx:pt>
          <cx:pt idx="157628">50</cx:pt>
          <cx:pt idx="157629">21</cx:pt>
          <cx:pt idx="157630">4</cx:pt>
          <cx:pt idx="157631">5</cx:pt>
          <cx:pt idx="157632">3</cx:pt>
          <cx:pt idx="157633">2</cx:pt>
          <cx:pt idx="157634">2</cx:pt>
          <cx:pt idx="157635">6</cx:pt>
          <cx:pt idx="157636">8</cx:pt>
          <cx:pt idx="157637">28</cx:pt>
          <cx:pt idx="157638">61</cx:pt>
          <cx:pt idx="157639">59</cx:pt>
          <cx:pt idx="157640">79</cx:pt>
          <cx:pt idx="157641">107</cx:pt>
          <cx:pt idx="157642">81</cx:pt>
          <cx:pt idx="157643">76</cx:pt>
          <cx:pt idx="157644">84</cx:pt>
          <cx:pt idx="157645">68</cx:pt>
          <cx:pt idx="157646">79</cx:pt>
          <cx:pt idx="157647">79</cx:pt>
          <cx:pt idx="157648">90</cx:pt>
          <cx:pt idx="157649">102</cx:pt>
          <cx:pt idx="157650">91</cx:pt>
          <cx:pt idx="157651">74</cx:pt>
          <cx:pt idx="157652">81</cx:pt>
          <cx:pt idx="157653">48</cx:pt>
          <cx:pt idx="157654">9</cx:pt>
          <cx:pt idx="157655">9</cx:pt>
          <cx:pt idx="157656">5</cx:pt>
          <cx:pt idx="157657">4</cx:pt>
          <cx:pt idx="157658">5</cx:pt>
          <cx:pt idx="157659">15</cx:pt>
          <cx:pt idx="157660">11</cx:pt>
          <cx:pt idx="157661">37</cx:pt>
          <cx:pt idx="157662">77</cx:pt>
          <cx:pt idx="157663">77</cx:pt>
          <cx:pt idx="157664">108</cx:pt>
          <cx:pt idx="157665">129</cx:pt>
          <cx:pt idx="157666">101</cx:pt>
          <cx:pt idx="157667">97</cx:pt>
          <cx:pt idx="157668">87</cx:pt>
          <cx:pt idx="157669">74</cx:pt>
          <cx:pt idx="157670">80</cx:pt>
          <cx:pt idx="157671">65</cx:pt>
          <cx:pt idx="157672">87</cx:pt>
          <cx:pt idx="157673">93</cx:pt>
          <cx:pt idx="157674">92</cx:pt>
          <cx:pt idx="157675">80</cx:pt>
          <cx:pt idx="157676">88</cx:pt>
          <cx:pt idx="157677">75</cx:pt>
          <cx:pt idx="157678">34</cx:pt>
          <cx:pt idx="157679">17</cx:pt>
          <cx:pt idx="157680">9</cx:pt>
          <cx:pt idx="157681">9</cx:pt>
          <cx:pt idx="157682">5</cx:pt>
          <cx:pt idx="157683">9</cx:pt>
          <cx:pt idx="157684">20</cx:pt>
          <cx:pt idx="157685">44</cx:pt>
          <cx:pt idx="157686">87</cx:pt>
          <cx:pt idx="157687">83</cx:pt>
          <cx:pt idx="157688">92</cx:pt>
          <cx:pt idx="157689">119</cx:pt>
          <cx:pt idx="157690">96</cx:pt>
          <cx:pt idx="157691">95</cx:pt>
          <cx:pt idx="157692">86</cx:pt>
          <cx:pt idx="157693">83</cx:pt>
          <cx:pt idx="157694">85</cx:pt>
          <cx:pt idx="157695">89</cx:pt>
          <cx:pt idx="157696">99</cx:pt>
          <cx:pt idx="157697">114</cx:pt>
          <cx:pt idx="157698">100</cx:pt>
          <cx:pt idx="157699">78</cx:pt>
          <cx:pt idx="157700">92</cx:pt>
          <cx:pt idx="157701">83</cx:pt>
          <cx:pt idx="157702">28</cx:pt>
          <cx:pt idx="157703">17</cx:pt>
          <cx:pt idx="157704">8</cx:pt>
          <cx:pt idx="157705">3</cx:pt>
          <cx:pt idx="157706">5</cx:pt>
          <cx:pt idx="157707">17</cx:pt>
          <cx:pt idx="157708">14</cx:pt>
          <cx:pt idx="157709">40</cx:pt>
          <cx:pt idx="157710">85</cx:pt>
          <cx:pt idx="157711">84</cx:pt>
          <cx:pt idx="157712">110</cx:pt>
          <cx:pt idx="157713">115</cx:pt>
          <cx:pt idx="157714">103</cx:pt>
          <cx:pt idx="157715">106</cx:pt>
          <cx:pt idx="157716">112</cx:pt>
          <cx:pt idx="157717">98</cx:pt>
          <cx:pt idx="157718">101</cx:pt>
          <cx:pt idx="157719">99</cx:pt>
          <cx:pt idx="157720">94</cx:pt>
          <cx:pt idx="157721">108</cx:pt>
          <cx:pt idx="157722">93</cx:pt>
          <cx:pt idx="157723">78</cx:pt>
          <cx:pt idx="157724">84</cx:pt>
          <cx:pt idx="157725">79</cx:pt>
          <cx:pt idx="157726">40</cx:pt>
          <cx:pt idx="157727">19</cx:pt>
          <cx:pt idx="157728">7</cx:pt>
          <cx:pt idx="157729">3</cx:pt>
          <cx:pt idx="157730">3</cx:pt>
          <cx:pt idx="157731">3</cx:pt>
          <cx:pt idx="157732">2</cx:pt>
          <cx:pt idx="157733">33</cx:pt>
          <cx:pt idx="157734">73</cx:pt>
          <cx:pt idx="157735">67</cx:pt>
          <cx:pt idx="157736">86</cx:pt>
          <cx:pt idx="157737">110</cx:pt>
          <cx:pt idx="157738">97</cx:pt>
          <cx:pt idx="157739">90</cx:pt>
          <cx:pt idx="157740">86</cx:pt>
          <cx:pt idx="157741">82</cx:pt>
          <cx:pt idx="157742">69</cx:pt>
          <cx:pt idx="157743">59</cx:pt>
          <cx:pt idx="157744">68</cx:pt>
          <cx:pt idx="157745">71</cx:pt>
          <cx:pt idx="157746">56</cx:pt>
          <cx:pt idx="157747">42</cx:pt>
          <cx:pt idx="157748">48</cx:pt>
          <cx:pt idx="157749">38</cx:pt>
          <cx:pt idx="157750">15</cx:pt>
          <cx:pt idx="157751">7</cx:pt>
          <cx:pt idx="157752">7</cx:pt>
          <cx:pt idx="157753">2</cx:pt>
          <cx:pt idx="157754">2</cx:pt>
          <cx:pt idx="157755">1</cx:pt>
          <cx:pt idx="157756">1</cx:pt>
          <cx:pt idx="157757">21</cx:pt>
          <cx:pt idx="157758">56</cx:pt>
          <cx:pt idx="157759">61</cx:pt>
          <cx:pt idx="157760">74</cx:pt>
          <cx:pt idx="157761">89</cx:pt>
          <cx:pt idx="157762">78</cx:pt>
          <cx:pt idx="157763">85</cx:pt>
          <cx:pt idx="157764">83</cx:pt>
          <cx:pt idx="157765">64</cx:pt>
          <cx:pt idx="157766">74</cx:pt>
          <cx:pt idx="157767">72</cx:pt>
          <cx:pt idx="157768">80</cx:pt>
          <cx:pt idx="157769">59</cx:pt>
          <cx:pt idx="157770">57</cx:pt>
          <cx:pt idx="157771">33</cx:pt>
          <cx:pt idx="157772">43</cx:pt>
          <cx:pt idx="157773">27</cx:pt>
          <cx:pt idx="157774">8</cx:pt>
          <cx:pt idx="157775">6</cx:pt>
          <cx:pt idx="157776">4</cx:pt>
          <cx:pt idx="157777">2</cx:pt>
          <cx:pt idx="157778">2</cx:pt>
          <cx:pt idx="157779">2</cx:pt>
          <cx:pt idx="157780">2</cx:pt>
          <cx:pt idx="157781">20</cx:pt>
          <cx:pt idx="157782">37</cx:pt>
          <cx:pt idx="157783">50</cx:pt>
          <cx:pt idx="157784">60</cx:pt>
          <cx:pt idx="157785">76</cx:pt>
          <cx:pt idx="157786">73</cx:pt>
          <cx:pt idx="157787">74</cx:pt>
          <cx:pt idx="157788">82</cx:pt>
          <cx:pt idx="157789">74</cx:pt>
          <cx:pt idx="157790">85</cx:pt>
          <cx:pt idx="157791">80</cx:pt>
          <cx:pt idx="157792">87</cx:pt>
          <cx:pt idx="157793">97</cx:pt>
          <cx:pt idx="157794">106</cx:pt>
          <cx:pt idx="157795">88</cx:pt>
          <cx:pt idx="157796">86</cx:pt>
          <cx:pt idx="157797">69</cx:pt>
          <cx:pt idx="157798">8</cx:pt>
          <cx:pt idx="157799">6</cx:pt>
          <cx:pt idx="157800">4</cx:pt>
          <cx:pt idx="157801">3</cx:pt>
          <cx:pt idx="157802">4</cx:pt>
          <cx:pt idx="157803">10</cx:pt>
          <cx:pt idx="157804">13</cx:pt>
          <cx:pt idx="157805">32</cx:pt>
          <cx:pt idx="157806">93</cx:pt>
          <cx:pt idx="157807">77</cx:pt>
          <cx:pt idx="157808">113</cx:pt>
          <cx:pt idx="157809">134</cx:pt>
          <cx:pt idx="157810">102</cx:pt>
          <cx:pt idx="157811">95</cx:pt>
          <cx:pt idx="157812">97</cx:pt>
          <cx:pt idx="157813">94</cx:pt>
          <cx:pt idx="157814">94</cx:pt>
          <cx:pt idx="157815">93</cx:pt>
          <cx:pt idx="157816">93</cx:pt>
          <cx:pt idx="157817">116</cx:pt>
          <cx:pt idx="157818">106</cx:pt>
          <cx:pt idx="157819">89</cx:pt>
          <cx:pt idx="157820">92</cx:pt>
          <cx:pt idx="157821">82</cx:pt>
          <cx:pt idx="157822">35</cx:pt>
          <cx:pt idx="157823">17</cx:pt>
          <cx:pt idx="157824">9</cx:pt>
          <cx:pt idx="157825">6</cx:pt>
          <cx:pt idx="157826">9</cx:pt>
          <cx:pt idx="157827">14</cx:pt>
          <cx:pt idx="157828">17</cx:pt>
          <cx:pt idx="157829">43</cx:pt>
          <cx:pt idx="157830">94</cx:pt>
          <cx:pt idx="157831">68</cx:pt>
          <cx:pt idx="157832">105</cx:pt>
          <cx:pt idx="157833">114</cx:pt>
          <cx:pt idx="157834">95</cx:pt>
          <cx:pt idx="157835">99</cx:pt>
          <cx:pt idx="157836">98</cx:pt>
          <cx:pt idx="157837">84</cx:pt>
          <cx:pt idx="157838">89</cx:pt>
          <cx:pt idx="157839">84</cx:pt>
          <cx:pt idx="157840">82</cx:pt>
          <cx:pt idx="157841">88</cx:pt>
          <cx:pt idx="157842">98</cx:pt>
          <cx:pt idx="157843">86</cx:pt>
          <cx:pt idx="157844">99</cx:pt>
          <cx:pt idx="157845">78</cx:pt>
          <cx:pt idx="157846">35</cx:pt>
          <cx:pt idx="157847">20</cx:pt>
          <cx:pt idx="157848">11</cx:pt>
          <cx:pt idx="157849">4</cx:pt>
          <cx:pt idx="157850">5</cx:pt>
          <cx:pt idx="157851">12</cx:pt>
          <cx:pt idx="157852">17</cx:pt>
          <cx:pt idx="157853">43</cx:pt>
          <cx:pt idx="157854">88</cx:pt>
          <cx:pt idx="157855">86</cx:pt>
          <cx:pt idx="157856">104</cx:pt>
          <cx:pt idx="157857">120</cx:pt>
          <cx:pt idx="157858">116</cx:pt>
          <cx:pt idx="157859">93</cx:pt>
          <cx:pt idx="157860">94</cx:pt>
          <cx:pt idx="157861">95</cx:pt>
          <cx:pt idx="157862">107</cx:pt>
          <cx:pt idx="157863">97</cx:pt>
          <cx:pt idx="157864">105</cx:pt>
          <cx:pt idx="157865">118</cx:pt>
          <cx:pt idx="157866">108</cx:pt>
          <cx:pt idx="157867">85</cx:pt>
          <cx:pt idx="157868">99</cx:pt>
          <cx:pt idx="157869">82</cx:pt>
          <cx:pt idx="157870">31</cx:pt>
          <cx:pt idx="157871">19</cx:pt>
          <cx:pt idx="157872">11</cx:pt>
          <cx:pt idx="157873">7</cx:pt>
          <cx:pt idx="157874">6</cx:pt>
          <cx:pt idx="157875">13</cx:pt>
          <cx:pt idx="157876">18</cx:pt>
          <cx:pt idx="157877">44</cx:pt>
          <cx:pt idx="157878">80</cx:pt>
          <cx:pt idx="157879">89</cx:pt>
          <cx:pt idx="157880">127</cx:pt>
          <cx:pt idx="157881">148</cx:pt>
          <cx:pt idx="157882">108</cx:pt>
          <cx:pt idx="157883">106</cx:pt>
          <cx:pt idx="157884">99</cx:pt>
          <cx:pt idx="157885">104</cx:pt>
          <cx:pt idx="157886">114</cx:pt>
          <cx:pt idx="157887">95</cx:pt>
          <cx:pt idx="157888">111</cx:pt>
          <cx:pt idx="157889">126</cx:pt>
          <cx:pt idx="157890">113</cx:pt>
          <cx:pt idx="157891">84</cx:pt>
          <cx:pt idx="157892">101</cx:pt>
          <cx:pt idx="157893">65</cx:pt>
          <cx:pt idx="157894">23</cx:pt>
          <cx:pt idx="157895">15</cx:pt>
          <cx:pt idx="157896">7</cx:pt>
          <cx:pt idx="157897">2</cx:pt>
          <cx:pt idx="157898">4</cx:pt>
          <cx:pt idx="157899">3</cx:pt>
          <cx:pt idx="157900">3</cx:pt>
          <cx:pt idx="157901">34</cx:pt>
          <cx:pt idx="157902">70</cx:pt>
          <cx:pt idx="157903">69</cx:pt>
          <cx:pt idx="157904">88</cx:pt>
          <cx:pt idx="157905">108</cx:pt>
          <cx:pt idx="157906">92</cx:pt>
          <cx:pt idx="157907">89</cx:pt>
          <cx:pt idx="157908">88</cx:pt>
          <cx:pt idx="157909">78</cx:pt>
          <cx:pt idx="157910">81</cx:pt>
          <cx:pt idx="157911">66</cx:pt>
          <cx:pt idx="157912">75</cx:pt>
          <cx:pt idx="157913">72</cx:pt>
          <cx:pt idx="157914">55</cx:pt>
          <cx:pt idx="157915">47</cx:pt>
          <cx:pt idx="157916">48</cx:pt>
          <cx:pt idx="157917">40</cx:pt>
          <cx:pt idx="157918">16</cx:pt>
          <cx:pt idx="157919">10</cx:pt>
          <cx:pt idx="157920">7</cx:pt>
          <cx:pt idx="157921">6</cx:pt>
          <cx:pt idx="157922">4</cx:pt>
          <cx:pt idx="157923">1</cx:pt>
          <cx:pt idx="157924">5</cx:pt>
          <cx:pt idx="157925">27</cx:pt>
          <cx:pt idx="157926">50</cx:pt>
          <cx:pt idx="157927">50</cx:pt>
          <cx:pt idx="157928">68</cx:pt>
          <cx:pt idx="157929">83</cx:pt>
          <cx:pt idx="157930">95</cx:pt>
          <cx:pt idx="157931">106</cx:pt>
          <cx:pt idx="157932">117</cx:pt>
          <cx:pt idx="157933">112</cx:pt>
          <cx:pt idx="157934">113</cx:pt>
          <cx:pt idx="157935">103</cx:pt>
          <cx:pt idx="157936">126</cx:pt>
          <cx:pt idx="157937">111</cx:pt>
          <cx:pt idx="157938">114</cx:pt>
          <cx:pt idx="157939">85</cx:pt>
          <cx:pt idx="157940">111</cx:pt>
          <cx:pt idx="157941">90</cx:pt>
          <cx:pt idx="157942">28</cx:pt>
          <cx:pt idx="157943">9</cx:pt>
          <cx:pt idx="157944">10</cx:pt>
          <cx:pt idx="157945">6</cx:pt>
          <cx:pt idx="157946">4</cx:pt>
          <cx:pt idx="157947">4</cx:pt>
          <cx:pt idx="157948">1</cx:pt>
          <cx:pt idx="157949">51</cx:pt>
          <cx:pt idx="157950">119</cx:pt>
          <cx:pt idx="157951">125</cx:pt>
          <cx:pt idx="157952">151</cx:pt>
          <cx:pt idx="157953">167</cx:pt>
          <cx:pt idx="157954">139</cx:pt>
          <cx:pt idx="157955">130</cx:pt>
          <cx:pt idx="157956">122</cx:pt>
          <cx:pt idx="157957">120</cx:pt>
          <cx:pt idx="157958">140</cx:pt>
          <cx:pt idx="157959">118</cx:pt>
          <cx:pt idx="157960">112</cx:pt>
          <cx:pt idx="157961">120</cx:pt>
          <cx:pt idx="157962">130</cx:pt>
          <cx:pt idx="157963">102</cx:pt>
          <cx:pt idx="157964">124</cx:pt>
          <cx:pt idx="157965">78</cx:pt>
          <cx:pt idx="157966">29</cx:pt>
          <cx:pt idx="157967">16</cx:pt>
          <cx:pt idx="157968">9</cx:pt>
          <cx:pt idx="157969">5</cx:pt>
          <cx:pt idx="157970">5</cx:pt>
          <cx:pt idx="157971">14</cx:pt>
          <cx:pt idx="157972">20</cx:pt>
          <cx:pt idx="157973">55</cx:pt>
          <cx:pt idx="157974">108</cx:pt>
          <cx:pt idx="157975">119</cx:pt>
          <cx:pt idx="157976">154</cx:pt>
          <cx:pt idx="157977">170</cx:pt>
          <cx:pt idx="157978">125</cx:pt>
          <cx:pt idx="157979">112</cx:pt>
          <cx:pt idx="157980">116</cx:pt>
          <cx:pt idx="157981">121</cx:pt>
          <cx:pt idx="157982">128</cx:pt>
          <cx:pt idx="157983">112</cx:pt>
          <cx:pt idx="157984">124</cx:pt>
          <cx:pt idx="157985">136</cx:pt>
          <cx:pt idx="157986">121</cx:pt>
          <cx:pt idx="157987">104</cx:pt>
          <cx:pt idx="157988">113</cx:pt>
          <cx:pt idx="157989">68</cx:pt>
          <cx:pt idx="157990">22</cx:pt>
          <cx:pt idx="157991">19</cx:pt>
          <cx:pt idx="157992">9</cx:pt>
          <cx:pt idx="157993">7</cx:pt>
          <cx:pt idx="157994">8</cx:pt>
          <cx:pt idx="157995">11</cx:pt>
          <cx:pt idx="157996">17</cx:pt>
          <cx:pt idx="157997">54</cx:pt>
          <cx:pt idx="157998">109</cx:pt>
          <cx:pt idx="157999">114</cx:pt>
          <cx:pt idx="158000">146</cx:pt>
          <cx:pt idx="158001">143</cx:pt>
          <cx:pt idx="158002">124</cx:pt>
          <cx:pt idx="158003">116</cx:pt>
          <cx:pt idx="158004">113</cx:pt>
          <cx:pt idx="158005">103</cx:pt>
          <cx:pt idx="158006">130</cx:pt>
          <cx:pt idx="158007">112</cx:pt>
          <cx:pt idx="158008">128</cx:pt>
          <cx:pt idx="158009">125</cx:pt>
          <cx:pt idx="158010">131</cx:pt>
          <cx:pt idx="158011">108</cx:pt>
          <cx:pt idx="158012">115</cx:pt>
          <cx:pt idx="158013">80</cx:pt>
          <cx:pt idx="158014">38</cx:pt>
          <cx:pt idx="158015">30</cx:pt>
          <cx:pt idx="158016">9</cx:pt>
          <cx:pt idx="158017">6</cx:pt>
          <cx:pt idx="158018">7</cx:pt>
          <cx:pt idx="158019">12</cx:pt>
          <cx:pt idx="158020">15</cx:pt>
          <cx:pt idx="158021">47</cx:pt>
          <cx:pt idx="158022">111</cx:pt>
          <cx:pt idx="158023">117</cx:pt>
          <cx:pt idx="158024">146</cx:pt>
          <cx:pt idx="158025">134</cx:pt>
          <cx:pt idx="158026">124</cx:pt>
          <cx:pt idx="158027">104</cx:pt>
          <cx:pt idx="158028">96</cx:pt>
          <cx:pt idx="158029">97</cx:pt>
          <cx:pt idx="158030">108</cx:pt>
          <cx:pt idx="158031">110</cx:pt>
          <cx:pt idx="158032">139</cx:pt>
          <cx:pt idx="158033">144</cx:pt>
          <cx:pt idx="158034">138</cx:pt>
          <cx:pt idx="158035">103</cx:pt>
          <cx:pt idx="158036">124</cx:pt>
          <cx:pt idx="158037">79</cx:pt>
          <cx:pt idx="158038">27</cx:pt>
          <cx:pt idx="158039">19</cx:pt>
          <cx:pt idx="158040">10</cx:pt>
          <cx:pt idx="158041">8</cx:pt>
          <cx:pt idx="158042">7</cx:pt>
          <cx:pt idx="158043">13</cx:pt>
          <cx:pt idx="158044">16</cx:pt>
          <cx:pt idx="158045">60</cx:pt>
          <cx:pt idx="158046">109</cx:pt>
          <cx:pt idx="158047">107</cx:pt>
          <cx:pt idx="158048">148</cx:pt>
          <cx:pt idx="158049">148</cx:pt>
          <cx:pt idx="158050">126</cx:pt>
          <cx:pt idx="158051">120</cx:pt>
          <cx:pt idx="158052">113</cx:pt>
          <cx:pt idx="158053">116</cx:pt>
          <cx:pt idx="158054">119</cx:pt>
          <cx:pt idx="158055">121</cx:pt>
          <cx:pt idx="158056">148</cx:pt>
          <cx:pt idx="158057">141</cx:pt>
          <cx:pt idx="158058">132</cx:pt>
          <cx:pt idx="158059">114</cx:pt>
          <cx:pt idx="158060">115</cx:pt>
          <cx:pt idx="158061">66</cx:pt>
          <cx:pt idx="158062">25</cx:pt>
          <cx:pt idx="158063">17</cx:pt>
          <cx:pt idx="158064">7</cx:pt>
          <cx:pt idx="158065">6</cx:pt>
          <cx:pt idx="158066">5</cx:pt>
          <cx:pt idx="158067">4</cx:pt>
          <cx:pt idx="158068">4</cx:pt>
          <cx:pt idx="158069">55</cx:pt>
          <cx:pt idx="158070">80</cx:pt>
          <cx:pt idx="158071">70</cx:pt>
          <cx:pt idx="158072">88</cx:pt>
          <cx:pt idx="158073">109</cx:pt>
          <cx:pt idx="158074">96</cx:pt>
          <cx:pt idx="158075">91</cx:pt>
          <cx:pt idx="158076">82</cx:pt>
          <cx:pt idx="158077">72</cx:pt>
          <cx:pt idx="158078">62</cx:pt>
          <cx:pt idx="158079">58</cx:pt>
          <cx:pt idx="158080">66</cx:pt>
          <cx:pt idx="158081">65</cx:pt>
          <cx:pt idx="158082">63</cx:pt>
          <cx:pt idx="158083">48</cx:pt>
          <cx:pt idx="158084">50</cx:pt>
          <cx:pt idx="158085">39</cx:pt>
          <cx:pt idx="158086">11</cx:pt>
          <cx:pt idx="158087">6</cx:pt>
          <cx:pt idx="158088">6</cx:pt>
          <cx:pt idx="158089">3</cx:pt>
          <cx:pt idx="158090">1</cx:pt>
          <cx:pt idx="158091">2</cx:pt>
          <cx:pt idx="158092">0</cx:pt>
          <cx:pt idx="158093">24</cx:pt>
          <cx:pt idx="158094">58</cx:pt>
          <cx:pt idx="158095">59</cx:pt>
          <cx:pt idx="158096">79</cx:pt>
          <cx:pt idx="158097">89</cx:pt>
          <cx:pt idx="158098">97</cx:pt>
          <cx:pt idx="158099">107</cx:pt>
          <cx:pt idx="158100">118</cx:pt>
          <cx:pt idx="158101">115</cx:pt>
          <cx:pt idx="158102">119</cx:pt>
          <cx:pt idx="158103">102</cx:pt>
          <cx:pt idx="158104">129</cx:pt>
          <cx:pt idx="158105">122</cx:pt>
          <cx:pt idx="158106">121</cx:pt>
          <cx:pt idx="158107">94</cx:pt>
          <cx:pt idx="158108">121</cx:pt>
          <cx:pt idx="158109">79</cx:pt>
          <cx:pt idx="158110">22</cx:pt>
          <cx:pt idx="158111">6</cx:pt>
          <cx:pt idx="158112">8</cx:pt>
          <cx:pt idx="158113">3</cx:pt>
          <cx:pt idx="158114">4</cx:pt>
          <cx:pt idx="158115">5</cx:pt>
          <cx:pt idx="158116">3</cx:pt>
          <cx:pt idx="158117">51</cx:pt>
          <cx:pt idx="158118">124</cx:pt>
          <cx:pt idx="158119">136</cx:pt>
          <cx:pt idx="158120">172</cx:pt>
          <cx:pt idx="158121">187</cx:pt>
          <cx:pt idx="158122">147</cx:pt>
          <cx:pt idx="158123">124</cx:pt>
          <cx:pt idx="158124">133</cx:pt>
          <cx:pt idx="158125">126</cx:pt>
          <cx:pt idx="158126">141</cx:pt>
          <cx:pt idx="158127">135</cx:pt>
          <cx:pt idx="158128">133</cx:pt>
          <cx:pt idx="158129">124</cx:pt>
          <cx:pt idx="158130">121</cx:pt>
          <cx:pt idx="158131">114</cx:pt>
          <cx:pt idx="158132">125</cx:pt>
          <cx:pt idx="158133">81</cx:pt>
          <cx:pt idx="158134">32</cx:pt>
          <cx:pt idx="158135">16</cx:pt>
          <cx:pt idx="158136">5</cx:pt>
          <cx:pt idx="158137">4</cx:pt>
          <cx:pt idx="158138">6</cx:pt>
          <cx:pt idx="158139">15</cx:pt>
          <cx:pt idx="158140">18</cx:pt>
          <cx:pt idx="158141">50</cx:pt>
          <cx:pt idx="158142">120</cx:pt>
          <cx:pt idx="158143">137</cx:pt>
          <cx:pt idx="158144">145</cx:pt>
          <cx:pt idx="158145">150</cx:pt>
          <cx:pt idx="158146">129</cx:pt>
          <cx:pt idx="158147">122</cx:pt>
          <cx:pt idx="158148">98</cx:pt>
          <cx:pt idx="158149">95</cx:pt>
          <cx:pt idx="158150">116</cx:pt>
          <cx:pt idx="158151">109</cx:pt>
          <cx:pt idx="158152">129</cx:pt>
          <cx:pt idx="158153">144</cx:pt>
          <cx:pt idx="158154">129</cx:pt>
          <cx:pt idx="158155">110</cx:pt>
          <cx:pt idx="158156">119</cx:pt>
          <cx:pt idx="158157">79</cx:pt>
          <cx:pt idx="158158">24</cx:pt>
          <cx:pt idx="158159">21</cx:pt>
          <cx:pt idx="158160">11</cx:pt>
          <cx:pt idx="158161">10</cx:pt>
          <cx:pt idx="158162">12</cx:pt>
          <cx:pt idx="158163">15</cx:pt>
          <cx:pt idx="158164">17</cx:pt>
          <cx:pt idx="158165">49</cx:pt>
          <cx:pt idx="158166">101</cx:pt>
          <cx:pt idx="158167">114</cx:pt>
          <cx:pt idx="158168">132</cx:pt>
          <cx:pt idx="158169">148</cx:pt>
          <cx:pt idx="158170">136</cx:pt>
          <cx:pt idx="158171">120</cx:pt>
          <cx:pt idx="158172">108</cx:pt>
          <cx:pt idx="158173">94</cx:pt>
          <cx:pt idx="158174">117</cx:pt>
          <cx:pt idx="158175">132</cx:pt>
          <cx:pt idx="158176">124</cx:pt>
          <cx:pt idx="158177">135</cx:pt>
          <cx:pt idx="158178">123</cx:pt>
          <cx:pt idx="158179">109</cx:pt>
          <cx:pt idx="158180">132</cx:pt>
          <cx:pt idx="158181">89</cx:pt>
          <cx:pt idx="158182">37</cx:pt>
          <cx:pt idx="158183">28</cx:pt>
          <cx:pt idx="158184">11</cx:pt>
          <cx:pt idx="158185">3</cx:pt>
          <cx:pt idx="158186">8</cx:pt>
          <cx:pt idx="158187">15</cx:pt>
          <cx:pt idx="158188">22</cx:pt>
          <cx:pt idx="158189">54</cx:pt>
          <cx:pt idx="158190">104</cx:pt>
          <cx:pt idx="158191">110</cx:pt>
          <cx:pt idx="158192">143</cx:pt>
          <cx:pt idx="158193">112</cx:pt>
          <cx:pt idx="158194">98</cx:pt>
          <cx:pt idx="158195">87</cx:pt>
          <cx:pt idx="158196">113</cx:pt>
          <cx:pt idx="158197">89</cx:pt>
          <cx:pt idx="158198">95</cx:pt>
          <cx:pt idx="158199">100</cx:pt>
          <cx:pt idx="158200">112</cx:pt>
          <cx:pt idx="158201">149</cx:pt>
          <cx:pt idx="158202">120</cx:pt>
          <cx:pt idx="158203">97</cx:pt>
          <cx:pt idx="158204">132</cx:pt>
          <cx:pt idx="158205">113</cx:pt>
          <cx:pt idx="158206">42</cx:pt>
          <cx:pt idx="158207">29</cx:pt>
          <cx:pt idx="158208">11</cx:pt>
          <cx:pt idx="158209">9</cx:pt>
          <cx:pt idx="158210">9</cx:pt>
          <cx:pt idx="158211">11</cx:pt>
          <cx:pt idx="158212">15</cx:pt>
          <cx:pt idx="158213">45</cx:pt>
          <cx:pt idx="158214">111</cx:pt>
          <cx:pt idx="158215">120</cx:pt>
          <cx:pt idx="158216">143</cx:pt>
          <cx:pt idx="158217">151</cx:pt>
          <cx:pt idx="158218">115</cx:pt>
          <cx:pt idx="158219">113</cx:pt>
          <cx:pt idx="158220">129</cx:pt>
          <cx:pt idx="158221">115</cx:pt>
          <cx:pt idx="158222">128</cx:pt>
          <cx:pt idx="158223">131</cx:pt>
          <cx:pt idx="158224">144</cx:pt>
          <cx:pt idx="158225">136</cx:pt>
          <cx:pt idx="158226">132</cx:pt>
          <cx:pt idx="158227">108</cx:pt>
          <cx:pt idx="158228">117</cx:pt>
          <cx:pt idx="158229">85</cx:pt>
          <cx:pt idx="158230">34</cx:pt>
          <cx:pt idx="158231">18</cx:pt>
          <cx:pt idx="158232">7</cx:pt>
          <cx:pt idx="158233">4</cx:pt>
          <cx:pt idx="158234">3</cx:pt>
          <cx:pt idx="158235">4</cx:pt>
          <cx:pt idx="158236">7</cx:pt>
          <cx:pt idx="158237">46</cx:pt>
          <cx:pt idx="158238">87</cx:pt>
          <cx:pt idx="158239">74</cx:pt>
          <cx:pt idx="158240">92</cx:pt>
          <cx:pt idx="158241">113</cx:pt>
          <cx:pt idx="158242">95</cx:pt>
          <cx:pt idx="158243">93</cx:pt>
          <cx:pt idx="158244">91</cx:pt>
          <cx:pt idx="158245">84</cx:pt>
          <cx:pt idx="158246">69</cx:pt>
          <cx:pt idx="158247">66</cx:pt>
          <cx:pt idx="158248">69</cx:pt>
          <cx:pt idx="158249">68</cx:pt>
          <cx:pt idx="158250">59</cx:pt>
          <cx:pt idx="158251">44</cx:pt>
          <cx:pt idx="158252">58</cx:pt>
          <cx:pt idx="158253">45</cx:pt>
          <cx:pt idx="158254">22</cx:pt>
          <cx:pt idx="158255">5</cx:pt>
          <cx:pt idx="158256">4</cx:pt>
          <cx:pt idx="158257">2</cx:pt>
          <cx:pt idx="158258">1</cx:pt>
          <cx:pt idx="158259">2</cx:pt>
          <cx:pt idx="158260">2</cx:pt>
          <cx:pt idx="158261">18</cx:pt>
          <cx:pt idx="158262">63</cx:pt>
          <cx:pt idx="158263">57</cx:pt>
          <cx:pt idx="158264">66</cx:pt>
          <cx:pt idx="158265">90</cx:pt>
          <cx:pt idx="158266">97</cx:pt>
          <cx:pt idx="158267">94</cx:pt>
          <cx:pt idx="158268">110</cx:pt>
          <cx:pt idx="158269">109</cx:pt>
          <cx:pt idx="158270">101</cx:pt>
          <cx:pt idx="158271">97</cx:pt>
          <cx:pt idx="158272">132</cx:pt>
          <cx:pt idx="158273">105</cx:pt>
          <cx:pt idx="158274">113</cx:pt>
          <cx:pt idx="158275">99</cx:pt>
          <cx:pt idx="158276">113</cx:pt>
          <cx:pt idx="158277">101</cx:pt>
          <cx:pt idx="158278">30</cx:pt>
          <cx:pt idx="158279">12</cx:pt>
          <cx:pt idx="158280">11</cx:pt>
          <cx:pt idx="158281">2</cx:pt>
          <cx:pt idx="158282">5</cx:pt>
          <cx:pt idx="158283">6</cx:pt>
          <cx:pt idx="158284">5</cx:pt>
          <cx:pt idx="158285">50</cx:pt>
          <cx:pt idx="158286">119</cx:pt>
          <cx:pt idx="158287">115</cx:pt>
          <cx:pt idx="158288">148</cx:pt>
          <cx:pt idx="158289">159</cx:pt>
          <cx:pt idx="158290">131</cx:pt>
          <cx:pt idx="158291">136</cx:pt>
          <cx:pt idx="158292">132</cx:pt>
          <cx:pt idx="158293">117</cx:pt>
          <cx:pt idx="158294">107</cx:pt>
          <cx:pt idx="158295">100</cx:pt>
          <cx:pt idx="158296">134</cx:pt>
          <cx:pt idx="158297">121</cx:pt>
          <cx:pt idx="158298">125</cx:pt>
          <cx:pt idx="158299">106</cx:pt>
          <cx:pt idx="158300">123</cx:pt>
          <cx:pt idx="158301">75</cx:pt>
          <cx:pt idx="158302">32</cx:pt>
          <cx:pt idx="158303">24</cx:pt>
          <cx:pt idx="158304">8</cx:pt>
          <cx:pt idx="158305">5</cx:pt>
          <cx:pt idx="158306">9</cx:pt>
          <cx:pt idx="158307">13</cx:pt>
          <cx:pt idx="158308">19</cx:pt>
          <cx:pt idx="158309">58</cx:pt>
          <cx:pt idx="158310">123</cx:pt>
          <cx:pt idx="158311">144</cx:pt>
          <cx:pt idx="158312">155</cx:pt>
          <cx:pt idx="158313">143</cx:pt>
          <cx:pt idx="158314">123</cx:pt>
          <cx:pt idx="158315">105</cx:pt>
          <cx:pt idx="158316">102</cx:pt>
          <cx:pt idx="158317">99</cx:pt>
          <cx:pt idx="158318">124</cx:pt>
          <cx:pt idx="158319">124</cx:pt>
          <cx:pt idx="158320">147</cx:pt>
          <cx:pt idx="158321">142</cx:pt>
          <cx:pt idx="158322">128</cx:pt>
          <cx:pt idx="158323">109</cx:pt>
          <cx:pt idx="158324">112</cx:pt>
          <cx:pt idx="158325">69</cx:pt>
          <cx:pt idx="158326">23</cx:pt>
          <cx:pt idx="158327">26</cx:pt>
          <cx:pt idx="158328">11</cx:pt>
          <cx:pt idx="158329">5</cx:pt>
          <cx:pt idx="158330">10</cx:pt>
          <cx:pt idx="158331">10</cx:pt>
          <cx:pt idx="158332">18</cx:pt>
          <cx:pt idx="158333">60</cx:pt>
          <cx:pt idx="158334">111</cx:pt>
          <cx:pt idx="158335">131</cx:pt>
          <cx:pt idx="158336">164</cx:pt>
          <cx:pt idx="158337">160</cx:pt>
          <cx:pt idx="158338">135</cx:pt>
          <cx:pt idx="158339">130</cx:pt>
          <cx:pt idx="158340">123</cx:pt>
          <cx:pt idx="158341">126</cx:pt>
          <cx:pt idx="158342">146</cx:pt>
          <cx:pt idx="158343">119</cx:pt>
          <cx:pt idx="158344">139</cx:pt>
          <cx:pt idx="158345">131</cx:pt>
          <cx:pt idx="158346">128</cx:pt>
          <cx:pt idx="158347">109</cx:pt>
          <cx:pt idx="158348">128</cx:pt>
          <cx:pt idx="158349">80</cx:pt>
          <cx:pt idx="158350">36</cx:pt>
          <cx:pt idx="158351">25</cx:pt>
          <cx:pt idx="158352">7</cx:pt>
          <cx:pt idx="158353">3</cx:pt>
          <cx:pt idx="158354">6</cx:pt>
          <cx:pt idx="158355">13</cx:pt>
          <cx:pt idx="158356">21</cx:pt>
          <cx:pt idx="158357">56</cx:pt>
          <cx:pt idx="158358">120</cx:pt>
          <cx:pt idx="158359">137</cx:pt>
          <cx:pt idx="158360">157</cx:pt>
          <cx:pt idx="158361">171</cx:pt>
          <cx:pt idx="158362">135</cx:pt>
          <cx:pt idx="158363">122</cx:pt>
          <cx:pt idx="158364">125</cx:pt>
          <cx:pt idx="158365">119</cx:pt>
          <cx:pt idx="158366">159</cx:pt>
          <cx:pt idx="158367">129</cx:pt>
          <cx:pt idx="158368">148</cx:pt>
          <cx:pt idx="158369">158</cx:pt>
          <cx:pt idx="158370">136</cx:pt>
          <cx:pt idx="158371">113</cx:pt>
          <cx:pt idx="158372">128</cx:pt>
          <cx:pt idx="158373">72</cx:pt>
          <cx:pt idx="158374">33</cx:pt>
          <cx:pt idx="158375">18</cx:pt>
          <cx:pt idx="158376">11</cx:pt>
          <cx:pt idx="158377">8</cx:pt>
          <cx:pt idx="158378">10</cx:pt>
          <cx:pt idx="158379">17</cx:pt>
          <cx:pt idx="158380">15</cx:pt>
          <cx:pt idx="158381">65</cx:pt>
          <cx:pt idx="158382">111</cx:pt>
          <cx:pt idx="158383">120</cx:pt>
          <cx:pt idx="158384">145</cx:pt>
          <cx:pt idx="158385">142</cx:pt>
          <cx:pt idx="158386">114</cx:pt>
          <cx:pt idx="158387">122</cx:pt>
          <cx:pt idx="158388">131</cx:pt>
          <cx:pt idx="158389">115</cx:pt>
          <cx:pt idx="158390">134</cx:pt>
          <cx:pt idx="158391">118</cx:pt>
          <cx:pt idx="158392">162</cx:pt>
          <cx:pt idx="158393">143</cx:pt>
          <cx:pt idx="158394">136</cx:pt>
          <cx:pt idx="158395">116</cx:pt>
          <cx:pt idx="158396">132</cx:pt>
          <cx:pt idx="158397">79</cx:pt>
          <cx:pt idx="158398">33</cx:pt>
          <cx:pt idx="158399">16</cx:pt>
          <cx:pt idx="158400">4</cx:pt>
          <cx:pt idx="158401">4</cx:pt>
          <cx:pt idx="158402">2</cx:pt>
          <cx:pt idx="158403">1</cx:pt>
          <cx:pt idx="158404">6</cx:pt>
          <cx:pt idx="158405">48</cx:pt>
          <cx:pt idx="158406">91</cx:pt>
          <cx:pt idx="158407">75</cx:pt>
          <cx:pt idx="158408">101</cx:pt>
          <cx:pt idx="158409">124</cx:pt>
          <cx:pt idx="158410">106</cx:pt>
          <cx:pt idx="158411">98</cx:pt>
          <cx:pt idx="158412">102</cx:pt>
          <cx:pt idx="158413">92</cx:pt>
          <cx:pt idx="158414">90</cx:pt>
          <cx:pt idx="158415">75</cx:pt>
          <cx:pt idx="158416">76</cx:pt>
          <cx:pt idx="158417">73</cx:pt>
          <cx:pt idx="158418">65</cx:pt>
          <cx:pt idx="158419">41</cx:pt>
          <cx:pt idx="158420">56</cx:pt>
          <cx:pt idx="158421">50</cx:pt>
          <cx:pt idx="158422">11</cx:pt>
          <cx:pt idx="158423">4</cx:pt>
          <cx:pt idx="158424">4</cx:pt>
          <cx:pt idx="158425">3</cx:pt>
          <cx:pt idx="158426">2</cx:pt>
          <cx:pt idx="158427">2</cx:pt>
          <cx:pt idx="158428">1</cx:pt>
          <cx:pt idx="158429">24</cx:pt>
          <cx:pt idx="158430">63</cx:pt>
          <cx:pt idx="158431">60</cx:pt>
          <cx:pt idx="158432">79</cx:pt>
          <cx:pt idx="158433">90</cx:pt>
          <cx:pt idx="158434">103</cx:pt>
          <cx:pt idx="158435">102</cx:pt>
          <cx:pt idx="158436">108</cx:pt>
          <cx:pt idx="158437">88</cx:pt>
          <cx:pt idx="158438">110</cx:pt>
          <cx:pt idx="158439">97</cx:pt>
          <cx:pt idx="158440">140</cx:pt>
          <cx:pt idx="158441">130</cx:pt>
          <cx:pt idx="158442">120</cx:pt>
          <cx:pt idx="158443">93</cx:pt>
          <cx:pt idx="158444">124</cx:pt>
          <cx:pt idx="158445">85</cx:pt>
          <cx:pt idx="158446">28</cx:pt>
          <cx:pt idx="158447">10</cx:pt>
          <cx:pt idx="158448">6</cx:pt>
          <cx:pt idx="158449">1</cx:pt>
          <cx:pt idx="158450">3</cx:pt>
          <cx:pt idx="158451">4</cx:pt>
          <cx:pt idx="158452">5</cx:pt>
          <cx:pt idx="158453">64</cx:pt>
          <cx:pt idx="158454">121</cx:pt>
          <cx:pt idx="158455">136</cx:pt>
          <cx:pt idx="158456">157</cx:pt>
          <cx:pt idx="158457">161</cx:pt>
          <cx:pt idx="158458">136</cx:pt>
          <cx:pt idx="158459">114</cx:pt>
          <cx:pt idx="158460">116</cx:pt>
          <cx:pt idx="158461">104</cx:pt>
          <cx:pt idx="158462">122</cx:pt>
          <cx:pt idx="158463">126</cx:pt>
          <cx:pt idx="158464">128</cx:pt>
          <cx:pt idx="158465">141</cx:pt>
          <cx:pt idx="158466">136</cx:pt>
          <cx:pt idx="158467">122</cx:pt>
          <cx:pt idx="158468">122</cx:pt>
          <cx:pt idx="158469">71</cx:pt>
          <cx:pt idx="158470">22</cx:pt>
          <cx:pt idx="158471">19</cx:pt>
          <cx:pt idx="158472">9</cx:pt>
          <cx:pt idx="158473">7</cx:pt>
          <cx:pt idx="158474">7</cx:pt>
          <cx:pt idx="158475">13</cx:pt>
          <cx:pt idx="158476">18</cx:pt>
          <cx:pt idx="158477">58</cx:pt>
          <cx:pt idx="158478">123</cx:pt>
          <cx:pt idx="158479">128</cx:pt>
          <cx:pt idx="158480">160</cx:pt>
          <cx:pt idx="158481">165</cx:pt>
          <cx:pt idx="158482">130</cx:pt>
          <cx:pt idx="158483">130</cx:pt>
          <cx:pt idx="158484">125</cx:pt>
          <cx:pt idx="158485">105</cx:pt>
          <cx:pt idx="158486">136</cx:pt>
          <cx:pt idx="158487">133</cx:pt>
          <cx:pt idx="158488">163</cx:pt>
          <cx:pt idx="158489">148</cx:pt>
          <cx:pt idx="158490">146</cx:pt>
          <cx:pt idx="158491">131</cx:pt>
          <cx:pt idx="158492">135</cx:pt>
          <cx:pt idx="158493">76</cx:pt>
          <cx:pt idx="158494">25</cx:pt>
          <cx:pt idx="158495">17</cx:pt>
          <cx:pt idx="158496">7</cx:pt>
          <cx:pt idx="158497">5</cx:pt>
          <cx:pt idx="158498">10</cx:pt>
          <cx:pt idx="158499">14</cx:pt>
          <cx:pt idx="158500">16</cx:pt>
          <cx:pt idx="158501">55</cx:pt>
          <cx:pt idx="158502">119</cx:pt>
          <cx:pt idx="158503">131</cx:pt>
          <cx:pt idx="158504">153</cx:pt>
          <cx:pt idx="158505">154</cx:pt>
          <cx:pt idx="158506">135</cx:pt>
          <cx:pt idx="158507">118</cx:pt>
          <cx:pt idx="158508">121</cx:pt>
          <cx:pt idx="158509">95</cx:pt>
          <cx:pt idx="158510">122</cx:pt>
          <cx:pt idx="158511">123</cx:pt>
          <cx:pt idx="158512">151</cx:pt>
          <cx:pt idx="158513">141</cx:pt>
          <cx:pt idx="158514">131</cx:pt>
          <cx:pt idx="158515">121</cx:pt>
          <cx:pt idx="158516">123</cx:pt>
          <cx:pt idx="158517">78</cx:pt>
          <cx:pt idx="158518">29</cx:pt>
          <cx:pt idx="158519">23</cx:pt>
          <cx:pt idx="158520">10</cx:pt>
          <cx:pt idx="158521">8</cx:pt>
          <cx:pt idx="158522">10</cx:pt>
          <cx:pt idx="158523">13</cx:pt>
          <cx:pt idx="158524">18</cx:pt>
          <cx:pt idx="158525">54</cx:pt>
          <cx:pt idx="158526">122</cx:pt>
          <cx:pt idx="158527">120</cx:pt>
          <cx:pt idx="158528">153</cx:pt>
          <cx:pt idx="158529">172</cx:pt>
          <cx:pt idx="158530">139</cx:pt>
          <cx:pt idx="158531">135</cx:pt>
          <cx:pt idx="158532">134</cx:pt>
          <cx:pt idx="158533">135</cx:pt>
          <cx:pt idx="158534">148</cx:pt>
          <cx:pt idx="158535">137</cx:pt>
          <cx:pt idx="158536">162</cx:pt>
          <cx:pt idx="158537">138</cx:pt>
          <cx:pt idx="158538">138</cx:pt>
          <cx:pt idx="158539">114</cx:pt>
          <cx:pt idx="158540">123</cx:pt>
          <cx:pt idx="158541">78</cx:pt>
          <cx:pt idx="158542">29</cx:pt>
          <cx:pt idx="158543">20</cx:pt>
          <cx:pt idx="158544">11</cx:pt>
          <cx:pt idx="158545">10</cx:pt>
          <cx:pt idx="158546">9</cx:pt>
          <cx:pt idx="158547">13</cx:pt>
          <cx:pt idx="158548">13</cx:pt>
          <cx:pt idx="158549">51</cx:pt>
          <cx:pt idx="158550">125</cx:pt>
          <cx:pt idx="158551">127</cx:pt>
          <cx:pt idx="158552">160</cx:pt>
          <cx:pt idx="158553">156</cx:pt>
          <cx:pt idx="158554">128</cx:pt>
          <cx:pt idx="158555">117</cx:pt>
          <cx:pt idx="158556">124</cx:pt>
          <cx:pt idx="158557">128</cx:pt>
          <cx:pt idx="158558">132</cx:pt>
          <cx:pt idx="158559">126</cx:pt>
          <cx:pt idx="158560">149</cx:pt>
          <cx:pt idx="158561">144</cx:pt>
          <cx:pt idx="158562">140</cx:pt>
          <cx:pt idx="158563">114</cx:pt>
          <cx:pt idx="158564">122</cx:pt>
          <cx:pt idx="158565">80</cx:pt>
          <cx:pt idx="158566">33</cx:pt>
          <cx:pt idx="158567">25</cx:pt>
          <cx:pt idx="158568">7</cx:pt>
          <cx:pt idx="158569">1</cx:pt>
          <cx:pt idx="158570">5</cx:pt>
          <cx:pt idx="158571">3</cx:pt>
          <cx:pt idx="158572">3</cx:pt>
          <cx:pt idx="158573">44</cx:pt>
          <cx:pt idx="158574">91</cx:pt>
          <cx:pt idx="158575">85</cx:pt>
          <cx:pt idx="158576">97</cx:pt>
          <cx:pt idx="158577">120</cx:pt>
          <cx:pt idx="158578">105</cx:pt>
          <cx:pt idx="158579">94</cx:pt>
          <cx:pt idx="158580">102</cx:pt>
          <cx:pt idx="158581">80</cx:pt>
          <cx:pt idx="158582">66</cx:pt>
          <cx:pt idx="158583">64</cx:pt>
          <cx:pt idx="158584">74</cx:pt>
          <cx:pt idx="158585">76</cx:pt>
          <cx:pt idx="158586">76</cx:pt>
          <cx:pt idx="158587">46</cx:pt>
          <cx:pt idx="158588">55</cx:pt>
          <cx:pt idx="158589">44</cx:pt>
          <cx:pt idx="158590">12</cx:pt>
          <cx:pt idx="158591">9</cx:pt>
          <cx:pt idx="158592">5</cx:pt>
          <cx:pt idx="158593">1</cx:pt>
          <cx:pt idx="158594">3</cx:pt>
          <cx:pt idx="158595">4</cx:pt>
          <cx:pt idx="158596">1</cx:pt>
          <cx:pt idx="158597">14</cx:pt>
          <cx:pt idx="158598">68</cx:pt>
          <cx:pt idx="158599">63</cx:pt>
          <cx:pt idx="158600">79</cx:pt>
          <cx:pt idx="158601">90</cx:pt>
          <cx:pt idx="158602">102</cx:pt>
          <cx:pt idx="158603">100</cx:pt>
          <cx:pt idx="158604">106</cx:pt>
          <cx:pt idx="158605">99</cx:pt>
          <cx:pt idx="158606">114</cx:pt>
          <cx:pt idx="158607">92</cx:pt>
          <cx:pt idx="158608">139</cx:pt>
          <cx:pt idx="158609">128</cx:pt>
          <cx:pt idx="158610">122</cx:pt>
          <cx:pt idx="158611">105</cx:pt>
          <cx:pt idx="158612">108</cx:pt>
          <cx:pt idx="158613">106</cx:pt>
          <cx:pt idx="158614">24</cx:pt>
          <cx:pt idx="158615">13</cx:pt>
          <cx:pt idx="158616">11</cx:pt>
          <cx:pt idx="158617">5</cx:pt>
          <cx:pt idx="158618">2</cx:pt>
          <cx:pt idx="158619">7</cx:pt>
          <cx:pt idx="158620">3</cx:pt>
          <cx:pt idx="158621">46</cx:pt>
          <cx:pt idx="158622">121</cx:pt>
          <cx:pt idx="158623">131</cx:pt>
          <cx:pt idx="158624">170</cx:pt>
          <cx:pt idx="158625">155</cx:pt>
          <cx:pt idx="158626">131</cx:pt>
          <cx:pt idx="158627">116</cx:pt>
          <cx:pt idx="158628">117</cx:pt>
          <cx:pt idx="158629">119</cx:pt>
          <cx:pt idx="158630">127</cx:pt>
          <cx:pt idx="158631">126</cx:pt>
          <cx:pt idx="158632">143</cx:pt>
          <cx:pt idx="158633">148</cx:pt>
          <cx:pt idx="158634">147</cx:pt>
          <cx:pt idx="158635">123</cx:pt>
          <cx:pt idx="158636">120</cx:pt>
          <cx:pt idx="158637">71</cx:pt>
          <cx:pt idx="158638">31</cx:pt>
          <cx:pt idx="158639">19</cx:pt>
          <cx:pt idx="158640">13</cx:pt>
          <cx:pt idx="158641">6</cx:pt>
          <cx:pt idx="158642">8</cx:pt>
          <cx:pt idx="158643">16</cx:pt>
          <cx:pt idx="158644">19</cx:pt>
          <cx:pt idx="158645">54</cx:pt>
          <cx:pt idx="158646">117</cx:pt>
          <cx:pt idx="158647">133</cx:pt>
          <cx:pt idx="158648">149</cx:pt>
          <cx:pt idx="158649">156</cx:pt>
          <cx:pt idx="158650">142</cx:pt>
          <cx:pt idx="158651">117</cx:pt>
          <cx:pt idx="158652">115</cx:pt>
          <cx:pt idx="158653">108</cx:pt>
          <cx:pt idx="158654">134</cx:pt>
          <cx:pt idx="158655">116</cx:pt>
          <cx:pt idx="158656">146</cx:pt>
          <cx:pt idx="158657">151</cx:pt>
          <cx:pt idx="158658">138</cx:pt>
          <cx:pt idx="158659">109</cx:pt>
          <cx:pt idx="158660">110</cx:pt>
          <cx:pt idx="158661">76</cx:pt>
          <cx:pt idx="158662">32</cx:pt>
          <cx:pt idx="158663">23</cx:pt>
          <cx:pt idx="158664">7</cx:pt>
          <cx:pt idx="158665">9</cx:pt>
          <cx:pt idx="158666">9</cx:pt>
          <cx:pt idx="158667">13</cx:pt>
          <cx:pt idx="158668">15</cx:pt>
          <cx:pt idx="158669">64</cx:pt>
          <cx:pt idx="158670">117</cx:pt>
          <cx:pt idx="158671">131</cx:pt>
          <cx:pt idx="158672">153</cx:pt>
          <cx:pt idx="158673">172</cx:pt>
          <cx:pt idx="158674">147</cx:pt>
          <cx:pt idx="158675">126</cx:pt>
          <cx:pt idx="158676">124</cx:pt>
          <cx:pt idx="158677">118</cx:pt>
          <cx:pt idx="158678">124</cx:pt>
          <cx:pt idx="158679">121</cx:pt>
          <cx:pt idx="158680">149</cx:pt>
          <cx:pt idx="158681">141</cx:pt>
          <cx:pt idx="158682">130</cx:pt>
          <cx:pt idx="158683">122</cx:pt>
          <cx:pt idx="158684">133</cx:pt>
          <cx:pt idx="158685">86</cx:pt>
          <cx:pt idx="158686">29</cx:pt>
          <cx:pt idx="158687">20</cx:pt>
          <cx:pt idx="158688">14</cx:pt>
          <cx:pt idx="158689">6</cx:pt>
          <cx:pt idx="158690">7</cx:pt>
          <cx:pt idx="158691">13</cx:pt>
          <cx:pt idx="158692">13</cx:pt>
          <cx:pt idx="158693">49</cx:pt>
          <cx:pt idx="158694">119</cx:pt>
          <cx:pt idx="158695">139</cx:pt>
          <cx:pt idx="158696">156</cx:pt>
          <cx:pt idx="158697">168</cx:pt>
          <cx:pt idx="158698">150</cx:pt>
          <cx:pt idx="158699">135</cx:pt>
          <cx:pt idx="158700">138</cx:pt>
          <cx:pt idx="158701">119</cx:pt>
          <cx:pt idx="158702">141</cx:pt>
          <cx:pt idx="158703">134</cx:pt>
          <cx:pt idx="158704">154</cx:pt>
          <cx:pt idx="158705">162</cx:pt>
          <cx:pt idx="158706">161</cx:pt>
          <cx:pt idx="158707">135</cx:pt>
          <cx:pt idx="158708">122</cx:pt>
          <cx:pt idx="158709">80</cx:pt>
          <cx:pt idx="158710">26</cx:pt>
          <cx:pt idx="158711">17</cx:pt>
          <cx:pt idx="158712">11</cx:pt>
          <cx:pt idx="158713">6</cx:pt>
          <cx:pt idx="158714">7</cx:pt>
          <cx:pt idx="158715">18</cx:pt>
          <cx:pt idx="158716">15</cx:pt>
          <cx:pt idx="158717">50</cx:pt>
          <cx:pt idx="158718">125</cx:pt>
          <cx:pt idx="158719">129</cx:pt>
          <cx:pt idx="158720">161</cx:pt>
          <cx:pt idx="158721">180</cx:pt>
          <cx:pt idx="158722">156</cx:pt>
          <cx:pt idx="158723">147</cx:pt>
          <cx:pt idx="158724">135</cx:pt>
          <cx:pt idx="158725">120</cx:pt>
          <cx:pt idx="158726">129</cx:pt>
          <cx:pt idx="158727">151</cx:pt>
          <cx:pt idx="158728">171</cx:pt>
          <cx:pt idx="158729">137</cx:pt>
          <cx:pt idx="158730">136</cx:pt>
          <cx:pt idx="158731">122</cx:pt>
          <cx:pt idx="158732">113</cx:pt>
          <cx:pt idx="158733">94</cx:pt>
          <cx:pt idx="158734">40</cx:pt>
          <cx:pt idx="158735">23</cx:pt>
          <cx:pt idx="158736">9</cx:pt>
          <cx:pt idx="158737">2</cx:pt>
          <cx:pt idx="158738">1</cx:pt>
          <cx:pt idx="158739">8</cx:pt>
          <cx:pt idx="158740">8</cx:pt>
          <cx:pt idx="158741">43</cx:pt>
          <cx:pt idx="158742">95</cx:pt>
          <cx:pt idx="158743">87</cx:pt>
          <cx:pt idx="158744">90</cx:pt>
          <cx:pt idx="158745">126</cx:pt>
          <cx:pt idx="158746">108</cx:pt>
          <cx:pt idx="158747">105</cx:pt>
          <cx:pt idx="158748">98</cx:pt>
          <cx:pt idx="158749">93</cx:pt>
          <cx:pt idx="158750">86</cx:pt>
          <cx:pt idx="158751">78</cx:pt>
          <cx:pt idx="158752">85</cx:pt>
          <cx:pt idx="158753">86</cx:pt>
          <cx:pt idx="158754">68</cx:pt>
          <cx:pt idx="158755">52</cx:pt>
          <cx:pt idx="158756">62</cx:pt>
          <cx:pt idx="158757">45</cx:pt>
          <cx:pt idx="158758">11</cx:pt>
          <cx:pt idx="158759">7</cx:pt>
          <cx:pt idx="158760">6</cx:pt>
          <cx:pt idx="158761">2</cx:pt>
          <cx:pt idx="158762">2</cx:pt>
          <cx:pt idx="158763">3</cx:pt>
          <cx:pt idx="158764">2</cx:pt>
          <cx:pt idx="158765">20</cx:pt>
          <cx:pt idx="158766">71</cx:pt>
          <cx:pt idx="158767">74</cx:pt>
          <cx:pt idx="158768">77</cx:pt>
          <cx:pt idx="158769">91</cx:pt>
          <cx:pt idx="158770">105</cx:pt>
          <cx:pt idx="158771">117</cx:pt>
          <cx:pt idx="158772">109</cx:pt>
          <cx:pt idx="158773">93</cx:pt>
          <cx:pt idx="158774">104</cx:pt>
          <cx:pt idx="158775">98</cx:pt>
          <cx:pt idx="158776">131</cx:pt>
          <cx:pt idx="158777">134</cx:pt>
          <cx:pt idx="158778">126</cx:pt>
          <cx:pt idx="158779">106</cx:pt>
          <cx:pt idx="158780">118</cx:pt>
          <cx:pt idx="158781">90</cx:pt>
          <cx:pt idx="158782">31</cx:pt>
          <cx:pt idx="158783">11</cx:pt>
          <cx:pt idx="158784">7</cx:pt>
          <cx:pt idx="158785">3</cx:pt>
          <cx:pt idx="158786">1</cx:pt>
          <cx:pt idx="158787">5</cx:pt>
          <cx:pt idx="158788">4</cx:pt>
          <cx:pt idx="158789">54</cx:pt>
          <cx:pt idx="158790">106</cx:pt>
          <cx:pt idx="158791">125</cx:pt>
          <cx:pt idx="158792">157</cx:pt>
          <cx:pt idx="158793">157</cx:pt>
          <cx:pt idx="158794">139</cx:pt>
          <cx:pt idx="158795">137</cx:pt>
          <cx:pt idx="158796">112</cx:pt>
          <cx:pt idx="158797">113</cx:pt>
          <cx:pt idx="158798">129</cx:pt>
          <cx:pt idx="158799">118</cx:pt>
          <cx:pt idx="158800">128</cx:pt>
          <cx:pt idx="158801">135</cx:pt>
          <cx:pt idx="158802">142</cx:pt>
          <cx:pt idx="158803">110</cx:pt>
          <cx:pt idx="158804">124</cx:pt>
          <cx:pt idx="158805">82</cx:pt>
          <cx:pt idx="158806">18</cx:pt>
          <cx:pt idx="158807">15</cx:pt>
          <cx:pt idx="158808">12</cx:pt>
          <cx:pt idx="158809">5</cx:pt>
          <cx:pt idx="158810">6</cx:pt>
          <cx:pt idx="158811">14</cx:pt>
          <cx:pt idx="158812">21</cx:pt>
          <cx:pt idx="158813">54</cx:pt>
          <cx:pt idx="158814">114</cx:pt>
          <cx:pt idx="158815">139</cx:pt>
          <cx:pt idx="158816">167</cx:pt>
          <cx:pt idx="158817">178</cx:pt>
          <cx:pt idx="158818">152</cx:pt>
          <cx:pt idx="158819">134</cx:pt>
          <cx:pt idx="158820">117</cx:pt>
          <cx:pt idx="158821">110</cx:pt>
          <cx:pt idx="158822">118</cx:pt>
          <cx:pt idx="158823">116</cx:pt>
          <cx:pt idx="158824">148</cx:pt>
          <cx:pt idx="158825">147</cx:pt>
          <cx:pt idx="158826">134</cx:pt>
          <cx:pt idx="158827">115</cx:pt>
          <cx:pt idx="158828">111</cx:pt>
          <cx:pt idx="158829">75</cx:pt>
          <cx:pt idx="158830">24</cx:pt>
          <cx:pt idx="158831">16</cx:pt>
          <cx:pt idx="158832">11</cx:pt>
          <cx:pt idx="158833">8</cx:pt>
          <cx:pt idx="158834">10</cx:pt>
          <cx:pt idx="158835">19</cx:pt>
          <cx:pt idx="158836">16</cx:pt>
          <cx:pt idx="158837">54</cx:pt>
          <cx:pt idx="158838">125</cx:pt>
          <cx:pt idx="158839">128</cx:pt>
          <cx:pt idx="158840">155</cx:pt>
          <cx:pt idx="158841">169</cx:pt>
          <cx:pt idx="158842">142</cx:pt>
          <cx:pt idx="158843">128</cx:pt>
          <cx:pt idx="158844">117</cx:pt>
          <cx:pt idx="158845">113</cx:pt>
          <cx:pt idx="158846">117</cx:pt>
          <cx:pt idx="158847">123</cx:pt>
          <cx:pt idx="158848">150</cx:pt>
          <cx:pt idx="158849">155</cx:pt>
          <cx:pt idx="158850">140</cx:pt>
          <cx:pt idx="158851">121</cx:pt>
          <cx:pt idx="158852">128</cx:pt>
          <cx:pt idx="158853">76</cx:pt>
          <cx:pt idx="158854">33</cx:pt>
          <cx:pt idx="158855">21</cx:pt>
          <cx:pt idx="158856">8</cx:pt>
          <cx:pt idx="158857">4</cx:pt>
          <cx:pt idx="158858">8</cx:pt>
          <cx:pt idx="158859">14</cx:pt>
          <cx:pt idx="158860">18</cx:pt>
          <cx:pt idx="158861">48</cx:pt>
          <cx:pt idx="158862">115</cx:pt>
          <cx:pt idx="158863">111</cx:pt>
          <cx:pt idx="158864">134</cx:pt>
          <cx:pt idx="158865">151</cx:pt>
          <cx:pt idx="158866">146</cx:pt>
          <cx:pt idx="158867">131</cx:pt>
          <cx:pt idx="158868">130</cx:pt>
          <cx:pt idx="158869">128</cx:pt>
          <cx:pt idx="158870">129</cx:pt>
          <cx:pt idx="158871">128</cx:pt>
          <cx:pt idx="158872">137</cx:pt>
          <cx:pt idx="158873">137</cx:pt>
          <cx:pt idx="158874">124</cx:pt>
          <cx:pt idx="158875">117</cx:pt>
          <cx:pt idx="158876">141</cx:pt>
          <cx:pt idx="158877">90</cx:pt>
          <cx:pt idx="158878">38</cx:pt>
          <cx:pt idx="158879">25</cx:pt>
          <cx:pt idx="158880">8</cx:pt>
          <cx:pt idx="158881">4</cx:pt>
          <cx:pt idx="158882">11</cx:pt>
          <cx:pt idx="158883">18</cx:pt>
          <cx:pt idx="158884">20</cx:pt>
          <cx:pt idx="158885">55</cx:pt>
          <cx:pt idx="158886">124</cx:pt>
          <cx:pt idx="158887">137</cx:pt>
          <cx:pt idx="158888">156</cx:pt>
          <cx:pt idx="158889">165</cx:pt>
          <cx:pt idx="158890">142</cx:pt>
          <cx:pt idx="158891">133</cx:pt>
          <cx:pt idx="158892">131</cx:pt>
          <cx:pt idx="158893">128</cx:pt>
          <cx:pt idx="158894">137</cx:pt>
          <cx:pt idx="158895">149</cx:pt>
          <cx:pt idx="158896">158</cx:pt>
          <cx:pt idx="158897">149</cx:pt>
          <cx:pt idx="158898">139</cx:pt>
          <cx:pt idx="158899">112</cx:pt>
          <cx:pt idx="158900">117</cx:pt>
          <cx:pt idx="158901">83</cx:pt>
          <cx:pt idx="158902">34</cx:pt>
          <cx:pt idx="158903">19</cx:pt>
          <cx:pt idx="158904">8</cx:pt>
          <cx:pt idx="158905">1</cx:pt>
          <cx:pt idx="158906">3</cx:pt>
          <cx:pt idx="158907">4</cx:pt>
          <cx:pt idx="158908">4</cx:pt>
          <cx:pt idx="158909">44</cx:pt>
          <cx:pt idx="158910">96</cx:pt>
          <cx:pt idx="158911">87</cx:pt>
          <cx:pt idx="158912">104</cx:pt>
          <cx:pt idx="158913">124</cx:pt>
          <cx:pt idx="158914">125</cx:pt>
          <cx:pt idx="158915">102</cx:pt>
          <cx:pt idx="158916">108</cx:pt>
          <cx:pt idx="158917">90</cx:pt>
          <cx:pt idx="158918">91</cx:pt>
          <cx:pt idx="158919">78</cx:pt>
          <cx:pt idx="158920">86</cx:pt>
          <cx:pt idx="158921">87</cx:pt>
          <cx:pt idx="158922">71</cx:pt>
          <cx:pt idx="158923">48</cx:pt>
          <cx:pt idx="158924">60</cx:pt>
          <cx:pt idx="158925">49</cx:pt>
          <cx:pt idx="158926">18</cx:pt>
          <cx:pt idx="158927">7</cx:pt>
          <cx:pt idx="158928">4</cx:pt>
          <cx:pt idx="158929">4</cx:pt>
          <cx:pt idx="158930">2</cx:pt>
          <cx:pt idx="158931">3</cx:pt>
          <cx:pt idx="158932">2</cx:pt>
          <cx:pt idx="158933">26</cx:pt>
          <cx:pt idx="158934">61</cx:pt>
          <cx:pt idx="158935">59</cx:pt>
          <cx:pt idx="158936">85</cx:pt>
          <cx:pt idx="158937">112</cx:pt>
          <cx:pt idx="158938">113</cx:pt>
          <cx:pt idx="158939">121</cx:pt>
          <cx:pt idx="158940">116</cx:pt>
          <cx:pt idx="158941">111</cx:pt>
          <cx:pt idx="158942">122</cx:pt>
          <cx:pt idx="158943">101</cx:pt>
          <cx:pt idx="158944">148</cx:pt>
          <cx:pt idx="158945">142</cx:pt>
          <cx:pt idx="158946">118</cx:pt>
          <cx:pt idx="158947">106</cx:pt>
          <cx:pt idx="158948">114</cx:pt>
          <cx:pt idx="158949">84</cx:pt>
          <cx:pt idx="158950">32</cx:pt>
          <cx:pt idx="158951">14</cx:pt>
          <cx:pt idx="158952">8</cx:pt>
          <cx:pt idx="158953">4</cx:pt>
          <cx:pt idx="158954">4</cx:pt>
          <cx:pt idx="158955">7</cx:pt>
          <cx:pt idx="158956">5</cx:pt>
          <cx:pt idx="158957">48</cx:pt>
          <cx:pt idx="158958">123</cx:pt>
          <cx:pt idx="158959">125</cx:pt>
          <cx:pt idx="158960">165</cx:pt>
          <cx:pt idx="158961">184</cx:pt>
          <cx:pt idx="158962">156</cx:pt>
          <cx:pt idx="158963">148</cx:pt>
          <cx:pt idx="158964">138</cx:pt>
          <cx:pt idx="158965">128</cx:pt>
          <cx:pt idx="158966">140</cx:pt>
          <cx:pt idx="158967">136</cx:pt>
          <cx:pt idx="158968">136</cx:pt>
          <cx:pt idx="158969">144</cx:pt>
          <cx:pt idx="158970">135</cx:pt>
          <cx:pt idx="158971">114</cx:pt>
          <cx:pt idx="158972">127</cx:pt>
          <cx:pt idx="158973">84</cx:pt>
          <cx:pt idx="158974">30</cx:pt>
          <cx:pt idx="158975">14</cx:pt>
          <cx:pt idx="158976">11</cx:pt>
          <cx:pt idx="158977">8</cx:pt>
          <cx:pt idx="158978">7</cx:pt>
          <cx:pt idx="158979">16</cx:pt>
          <cx:pt idx="158980">16</cx:pt>
          <cx:pt idx="158981">57</cx:pt>
          <cx:pt idx="158982">132</cx:pt>
          <cx:pt idx="158983">142</cx:pt>
          <cx:pt idx="158984">164</cx:pt>
          <cx:pt idx="158985">181</cx:pt>
          <cx:pt idx="158986">154</cx:pt>
          <cx:pt idx="158987">126</cx:pt>
          <cx:pt idx="158988">123</cx:pt>
          <cx:pt idx="158989">118</cx:pt>
          <cx:pt idx="158990">136</cx:pt>
          <cx:pt idx="158991">127</cx:pt>
          <cx:pt idx="158992">149</cx:pt>
          <cx:pt idx="158993">152</cx:pt>
          <cx:pt idx="158994">128</cx:pt>
          <cx:pt idx="158995">113</cx:pt>
          <cx:pt idx="158996">113</cx:pt>
          <cx:pt idx="158997">83</cx:pt>
          <cx:pt idx="158998">23</cx:pt>
          <cx:pt idx="158999">17</cx:pt>
          <cx:pt idx="159000">12</cx:pt>
          <cx:pt idx="159001">6</cx:pt>
          <cx:pt idx="159002">6</cx:pt>
          <cx:pt idx="159003">16</cx:pt>
          <cx:pt idx="159004">14</cx:pt>
          <cx:pt idx="159005">65</cx:pt>
          <cx:pt idx="159006">129</cx:pt>
          <cx:pt idx="159007">136</cx:pt>
          <cx:pt idx="159008">179</cx:pt>
          <cx:pt idx="159009">184</cx:pt>
          <cx:pt idx="159010">149</cx:pt>
          <cx:pt idx="159011">136</cx:pt>
          <cx:pt idx="159012">135</cx:pt>
          <cx:pt idx="159013">121</cx:pt>
          <cx:pt idx="159014">157</cx:pt>
          <cx:pt idx="159015">138</cx:pt>
          <cx:pt idx="159016">154</cx:pt>
          <cx:pt idx="159017">156</cx:pt>
          <cx:pt idx="159018">145</cx:pt>
          <cx:pt idx="159019">125</cx:pt>
          <cx:pt idx="159020">130</cx:pt>
          <cx:pt idx="159021">84</cx:pt>
          <cx:pt idx="159022">23</cx:pt>
          <cx:pt idx="159023">23</cx:pt>
          <cx:pt idx="159024">9</cx:pt>
          <cx:pt idx="159025">7</cx:pt>
          <cx:pt idx="159026">8</cx:pt>
          <cx:pt idx="159027">13</cx:pt>
          <cx:pt idx="159028">14</cx:pt>
          <cx:pt idx="159029">48</cx:pt>
          <cx:pt idx="159030">131</cx:pt>
          <cx:pt idx="159031">160</cx:pt>
          <cx:pt idx="159032">169</cx:pt>
          <cx:pt idx="159033">177</cx:pt>
          <cx:pt idx="159034">153</cx:pt>
          <cx:pt idx="159035">143</cx:pt>
          <cx:pt idx="159036">134</cx:pt>
          <cx:pt idx="159037">123</cx:pt>
          <cx:pt idx="159038">150</cx:pt>
          <cx:pt idx="159039">145</cx:pt>
          <cx:pt idx="159040">149</cx:pt>
          <cx:pt idx="159041">144</cx:pt>
          <cx:pt idx="159042">150</cx:pt>
          <cx:pt idx="159043">113</cx:pt>
          <cx:pt idx="159044">126</cx:pt>
          <cx:pt idx="159045">100</cx:pt>
          <cx:pt idx="159046">35</cx:pt>
          <cx:pt idx="159047">16</cx:pt>
          <cx:pt idx="159048">10</cx:pt>
          <cx:pt idx="159049">9</cx:pt>
          <cx:pt idx="159050">9</cx:pt>
          <cx:pt idx="159051">13</cx:pt>
          <cx:pt idx="159052">16</cx:pt>
          <cx:pt idx="159053">61</cx:pt>
          <cx:pt idx="159054">123</cx:pt>
          <cx:pt idx="159055">133</cx:pt>
          <cx:pt idx="159056">160</cx:pt>
          <cx:pt idx="159057">167</cx:pt>
          <cx:pt idx="159058">155</cx:pt>
          <cx:pt idx="159059">145</cx:pt>
          <cx:pt idx="159060">144</cx:pt>
          <cx:pt idx="159061">130</cx:pt>
          <cx:pt idx="159062">147</cx:pt>
          <cx:pt idx="159063">143</cx:pt>
          <cx:pt idx="159064">162</cx:pt>
          <cx:pt idx="159065">171</cx:pt>
          <cx:pt idx="159066">150</cx:pt>
          <cx:pt idx="159067">123</cx:pt>
          <cx:pt idx="159068">124</cx:pt>
          <cx:pt idx="159069">94</cx:pt>
          <cx:pt idx="159070">24</cx:pt>
          <cx:pt idx="159071">17</cx:pt>
          <cx:pt idx="159072">7</cx:pt>
          <cx:pt idx="159073">2</cx:pt>
          <cx:pt idx="159074">3</cx:pt>
          <cx:pt idx="159075">1</cx:pt>
          <cx:pt idx="159076">5</cx:pt>
          <cx:pt idx="159077">47</cx:pt>
          <cx:pt idx="159078">97</cx:pt>
          <cx:pt idx="159079">85</cx:pt>
          <cx:pt idx="159080">101</cx:pt>
          <cx:pt idx="159081">133</cx:pt>
          <cx:pt idx="159082">124</cx:pt>
          <cx:pt idx="159083">114</cx:pt>
          <cx:pt idx="159084">110</cx:pt>
          <cx:pt idx="159085">107</cx:pt>
          <cx:pt idx="159086">99</cx:pt>
          <cx:pt idx="159087">81</cx:pt>
          <cx:pt idx="159088">81</cx:pt>
          <cx:pt idx="159089">87</cx:pt>
          <cx:pt idx="159090">64</cx:pt>
          <cx:pt idx="159091">52</cx:pt>
          <cx:pt idx="159092">55</cx:pt>
          <cx:pt idx="159093">43</cx:pt>
          <cx:pt idx="159094">19</cx:pt>
          <cx:pt idx="159095">7</cx:pt>
          <cx:pt idx="159096">5</cx:pt>
          <cx:pt idx="159097">2</cx:pt>
          <cx:pt idx="159098">1</cx:pt>
          <cx:pt idx="159099">2</cx:pt>
          <cx:pt idx="159100">0</cx:pt>
          <cx:pt idx="159101">19</cx:pt>
          <cx:pt idx="159102">66</cx:pt>
          <cx:pt idx="159103">65</cx:pt>
          <cx:pt idx="159104">80</cx:pt>
          <cx:pt idx="159105">102</cx:pt>
          <cx:pt idx="159106">110</cx:pt>
          <cx:pt idx="159107">103</cx:pt>
          <cx:pt idx="159108">108</cx:pt>
          <cx:pt idx="159109">118</cx:pt>
          <cx:pt idx="159110">113</cx:pt>
          <cx:pt idx="159111">109</cx:pt>
          <cx:pt idx="159112">126</cx:pt>
          <cx:pt idx="159113">132</cx:pt>
          <cx:pt idx="159114">125</cx:pt>
          <cx:pt idx="159115">116</cx:pt>
          <cx:pt idx="159116">114</cx:pt>
          <cx:pt idx="159117">97</cx:pt>
          <cx:pt idx="159118">41</cx:pt>
          <cx:pt idx="159119">10</cx:pt>
          <cx:pt idx="159120">6</cx:pt>
          <cx:pt idx="159121">7</cx:pt>
          <cx:pt idx="159122">5</cx:pt>
          <cx:pt idx="159123">9</cx:pt>
          <cx:pt idx="159124">5</cx:pt>
          <cx:pt idx="159125">36</cx:pt>
          <cx:pt idx="159126">123</cx:pt>
          <cx:pt idx="159127">146</cx:pt>
          <cx:pt idx="159128">165</cx:pt>
          <cx:pt idx="159129">154</cx:pt>
          <cx:pt idx="159130">151</cx:pt>
          <cx:pt idx="159131">146</cx:pt>
          <cx:pt idx="159132">149</cx:pt>
          <cx:pt idx="159133">135</cx:pt>
          <cx:pt idx="159134">126</cx:pt>
          <cx:pt idx="159135">125</cx:pt>
          <cx:pt idx="159136">140</cx:pt>
          <cx:pt idx="159137">141</cx:pt>
          <cx:pt idx="159138">144</cx:pt>
          <cx:pt idx="159139">115</cx:pt>
          <cx:pt idx="159140">115</cx:pt>
          <cx:pt idx="159141">93</cx:pt>
          <cx:pt idx="159142">36</cx:pt>
          <cx:pt idx="159143">22</cx:pt>
          <cx:pt idx="159144">17</cx:pt>
          <cx:pt idx="159145">10</cx:pt>
          <cx:pt idx="159146">7</cx:pt>
          <cx:pt idx="159147">16</cx:pt>
          <cx:pt idx="159148">19</cx:pt>
          <cx:pt idx="159149">55</cx:pt>
          <cx:pt idx="159150">120</cx:pt>
          <cx:pt idx="159151">142</cx:pt>
          <cx:pt idx="159152">163</cx:pt>
          <cx:pt idx="159153">151</cx:pt>
          <cx:pt idx="159154">138</cx:pt>
          <cx:pt idx="159155">129</cx:pt>
          <cx:pt idx="159156">106</cx:pt>
          <cx:pt idx="159157">88</cx:pt>
          <cx:pt idx="159158">111</cx:pt>
          <cx:pt idx="159159">116</cx:pt>
          <cx:pt idx="159160">148</cx:pt>
          <cx:pt idx="159161">145</cx:pt>
          <cx:pt idx="159162">141</cx:pt>
          <cx:pt idx="159163">111</cx:pt>
          <cx:pt idx="159164">119</cx:pt>
          <cx:pt idx="159165">87</cx:pt>
          <cx:pt idx="159166">31</cx:pt>
          <cx:pt idx="159167">20</cx:pt>
          <cx:pt idx="159168">18</cx:pt>
          <cx:pt idx="159169">7</cx:pt>
          <cx:pt idx="159170">7</cx:pt>
          <cx:pt idx="159171">14</cx:pt>
          <cx:pt idx="159172">17</cx:pt>
          <cx:pt idx="159173">50</cx:pt>
          <cx:pt idx="159174">130</cx:pt>
          <cx:pt idx="159175">144</cx:pt>
          <cx:pt idx="159176">146</cx:pt>
          <cx:pt idx="159177">158</cx:pt>
          <cx:pt idx="159178">123</cx:pt>
          <cx:pt idx="159179">143</cx:pt>
          <cx:pt idx="159180">128</cx:pt>
          <cx:pt idx="159181">127</cx:pt>
          <cx:pt idx="159182">129</cx:pt>
          <cx:pt idx="159183">127</cx:pt>
          <cx:pt idx="159184">157</cx:pt>
          <cx:pt idx="159185">150</cx:pt>
          <cx:pt idx="159186">139</cx:pt>
          <cx:pt idx="159187">105</cx:pt>
          <cx:pt idx="159188">120</cx:pt>
          <cx:pt idx="159189">94</cx:pt>
          <cx:pt idx="159190">40</cx:pt>
          <cx:pt idx="159191">22</cx:pt>
          <cx:pt idx="159192">14</cx:pt>
          <cx:pt idx="159193">11</cx:pt>
          <cx:pt idx="159194">11</cx:pt>
          <cx:pt idx="159195">13</cx:pt>
          <cx:pt idx="159196">19</cx:pt>
          <cx:pt idx="159197">50</cx:pt>
          <cx:pt idx="159198">112</cx:pt>
          <cx:pt idx="159199">131</cx:pt>
          <cx:pt idx="159200">144</cx:pt>
          <cx:pt idx="159201">161</cx:pt>
          <cx:pt idx="159202">136</cx:pt>
          <cx:pt idx="159203">128</cx:pt>
          <cx:pt idx="159204">121</cx:pt>
          <cx:pt idx="159205">113</cx:pt>
          <cx:pt idx="159206">117</cx:pt>
          <cx:pt idx="159207">115</cx:pt>
          <cx:pt idx="159208">137</cx:pt>
          <cx:pt idx="159209">162</cx:pt>
          <cx:pt idx="159210">156</cx:pt>
          <cx:pt idx="159211">110</cx:pt>
          <cx:pt idx="159212">126</cx:pt>
          <cx:pt idx="159213">103</cx:pt>
          <cx:pt idx="159214">49</cx:pt>
          <cx:pt idx="159215">18</cx:pt>
          <cx:pt idx="159216">10</cx:pt>
          <cx:pt idx="159217">6</cx:pt>
          <cx:pt idx="159218">5</cx:pt>
          <cx:pt idx="159219">17</cx:pt>
          <cx:pt idx="159220">17</cx:pt>
          <cx:pt idx="159221">50</cx:pt>
          <cx:pt idx="159222">113</cx:pt>
          <cx:pt idx="159223">146</cx:pt>
          <cx:pt idx="159224">150</cx:pt>
          <cx:pt idx="159225">160</cx:pt>
          <cx:pt idx="159226">144</cx:pt>
          <cx:pt idx="159227">130</cx:pt>
          <cx:pt idx="159228">134</cx:pt>
          <cx:pt idx="159229">125</cx:pt>
          <cx:pt idx="159230">146</cx:pt>
          <cx:pt idx="159231">124</cx:pt>
          <cx:pt idx="159232">140</cx:pt>
          <cx:pt idx="159233">143</cx:pt>
          <cx:pt idx="159234">128</cx:pt>
          <cx:pt idx="159235">94</cx:pt>
          <cx:pt idx="159236">94</cx:pt>
          <cx:pt idx="159237">87</cx:pt>
          <cx:pt idx="159238">51</cx:pt>
          <cx:pt idx="159239">27</cx:pt>
          <cx:pt idx="159240">10</cx:pt>
          <cx:pt idx="159241">5</cx:pt>
          <cx:pt idx="159242">5</cx:pt>
          <cx:pt idx="159243">6</cx:pt>
          <cx:pt idx="159244">5</cx:pt>
          <cx:pt idx="159245">37</cx:pt>
          <cx:pt idx="159246">82</cx:pt>
          <cx:pt idx="159247">94</cx:pt>
          <cx:pt idx="159248">104</cx:pt>
          <cx:pt idx="159249">110</cx:pt>
          <cx:pt idx="159250">120</cx:pt>
          <cx:pt idx="159251">121</cx:pt>
          <cx:pt idx="159252">111</cx:pt>
          <cx:pt idx="159253">92</cx:pt>
          <cx:pt idx="159254">91</cx:pt>
          <cx:pt idx="159255">78</cx:pt>
          <cx:pt idx="159256">87</cx:pt>
          <cx:pt idx="159257">86</cx:pt>
          <cx:pt idx="159258">84</cx:pt>
          <cx:pt idx="159259">50</cx:pt>
          <cx:pt idx="159260">56</cx:pt>
          <cx:pt idx="159261">49</cx:pt>
          <cx:pt idx="159262">34</cx:pt>
          <cx:pt idx="159263">10</cx:pt>
          <cx:pt idx="159264">9</cx:pt>
          <cx:pt idx="159265">2</cx:pt>
          <cx:pt idx="159266">1</cx:pt>
          <cx:pt idx="159267">4</cx:pt>
          <cx:pt idx="159268">2</cx:pt>
          <cx:pt idx="159269">23</cx:pt>
          <cx:pt idx="159270">67</cx:pt>
          <cx:pt idx="159271">66</cx:pt>
          <cx:pt idx="159272">78</cx:pt>
          <cx:pt idx="159273">100</cx:pt>
          <cx:pt idx="159274">110</cx:pt>
          <cx:pt idx="159275">128</cx:pt>
          <cx:pt idx="159276">118</cx:pt>
          <cx:pt idx="159277">111</cx:pt>
          <cx:pt idx="159278">108</cx:pt>
          <cx:pt idx="159279">104</cx:pt>
          <cx:pt idx="159280">135</cx:pt>
          <cx:pt idx="159281">130</cx:pt>
          <cx:pt idx="159282">129</cx:pt>
          <cx:pt idx="159283">101</cx:pt>
          <cx:pt idx="159284">117</cx:pt>
          <cx:pt idx="159285">89</cx:pt>
          <cx:pt idx="159286">25</cx:pt>
          <cx:pt idx="159287">15</cx:pt>
          <cx:pt idx="159288">14</cx:pt>
          <cx:pt idx="159289">4</cx:pt>
          <cx:pt idx="159290">1</cx:pt>
          <cx:pt idx="159291">6</cx:pt>
          <cx:pt idx="159292">3</cx:pt>
          <cx:pt idx="159293">37</cx:pt>
          <cx:pt idx="159294">127</cx:pt>
          <cx:pt idx="159295">137</cx:pt>
          <cx:pt idx="159296">145</cx:pt>
          <cx:pt idx="159297">159</cx:pt>
          <cx:pt idx="159298">158</cx:pt>
          <cx:pt idx="159299">142</cx:pt>
          <cx:pt idx="159300">142</cx:pt>
          <cx:pt idx="159301">125</cx:pt>
          <cx:pt idx="159302">154</cx:pt>
          <cx:pt idx="159303">147</cx:pt>
          <cx:pt idx="159304">151</cx:pt>
          <cx:pt idx="159305">143</cx:pt>
          <cx:pt idx="159306">130</cx:pt>
          <cx:pt idx="159307">123</cx:pt>
          <cx:pt idx="159308">122</cx:pt>
          <cx:pt idx="159309">76</cx:pt>
          <cx:pt idx="159310">36</cx:pt>
          <cx:pt idx="159311">21</cx:pt>
          <cx:pt idx="159312">13</cx:pt>
          <cx:pt idx="159313">8</cx:pt>
          <cx:pt idx="159314">9</cx:pt>
          <cx:pt idx="159315">17</cx:pt>
          <cx:pt idx="159316">23</cx:pt>
          <cx:pt idx="159317">55</cx:pt>
          <cx:pt idx="159318">137</cx:pt>
          <cx:pt idx="159319">167</cx:pt>
          <cx:pt idx="159320">174</cx:pt>
          <cx:pt idx="159321">183</cx:pt>
          <cx:pt idx="159322">150</cx:pt>
          <cx:pt idx="159323">134</cx:pt>
          <cx:pt idx="159324">129</cx:pt>
          <cx:pt idx="159325">115</cx:pt>
          <cx:pt idx="159326">144</cx:pt>
          <cx:pt idx="159327">142</cx:pt>
          <cx:pt idx="159328">164</cx:pt>
          <cx:pt idx="159329">159</cx:pt>
          <cx:pt idx="159330">137</cx:pt>
          <cx:pt idx="159331">121</cx:pt>
          <cx:pt idx="159332">113</cx:pt>
          <cx:pt idx="159333">79</cx:pt>
          <cx:pt idx="159334">30</cx:pt>
          <cx:pt idx="159335">28</cx:pt>
          <cx:pt idx="159336">19</cx:pt>
          <cx:pt idx="159337">11</cx:pt>
          <cx:pt idx="159338">8</cx:pt>
          <cx:pt idx="159339">14</cx:pt>
          <cx:pt idx="159340">16</cx:pt>
          <cx:pt idx="159341">60</cx:pt>
          <cx:pt idx="159342">117</cx:pt>
          <cx:pt idx="159343">129</cx:pt>
          <cx:pt idx="159344">178</cx:pt>
          <cx:pt idx="159345">172</cx:pt>
          <cx:pt idx="159346">135</cx:pt>
          <cx:pt idx="159347">127</cx:pt>
          <cx:pt idx="159348">128</cx:pt>
          <cx:pt idx="159349">104</cx:pt>
          <cx:pt idx="159350">138</cx:pt>
          <cx:pt idx="159351">135</cx:pt>
          <cx:pt idx="159352">158</cx:pt>
          <cx:pt idx="159353">162</cx:pt>
          <cx:pt idx="159354">147</cx:pt>
          <cx:pt idx="159355">129</cx:pt>
          <cx:pt idx="159356">136</cx:pt>
          <cx:pt idx="159357">79</cx:pt>
          <cx:pt idx="159358">30</cx:pt>
          <cx:pt idx="159359">27</cx:pt>
          <cx:pt idx="159360">11</cx:pt>
          <cx:pt idx="159361">8</cx:pt>
          <cx:pt idx="159362">10</cx:pt>
          <cx:pt idx="159363">15</cx:pt>
          <cx:pt idx="159364">20</cx:pt>
          <cx:pt idx="159365">53</cx:pt>
          <cx:pt idx="159366">124</cx:pt>
          <cx:pt idx="159367">139</cx:pt>
          <cx:pt idx="159368">158</cx:pt>
          <cx:pt idx="159369">166</cx:pt>
          <cx:pt idx="159370">135</cx:pt>
          <cx:pt idx="159371">138</cx:pt>
          <cx:pt idx="159372">127</cx:pt>
          <cx:pt idx="159373">127</cx:pt>
          <cx:pt idx="159374">133</cx:pt>
          <cx:pt idx="159375">139</cx:pt>
          <cx:pt idx="159376">159</cx:pt>
          <cx:pt idx="159377">150</cx:pt>
          <cx:pt idx="159378">146</cx:pt>
          <cx:pt idx="159379">125</cx:pt>
          <cx:pt idx="159380">144</cx:pt>
          <cx:pt idx="159381">90</cx:pt>
          <cx:pt idx="159382">33</cx:pt>
          <cx:pt idx="159383">27</cx:pt>
          <cx:pt idx="159384">11</cx:pt>
          <cx:pt idx="159385">10</cx:pt>
          <cx:pt idx="159386">11</cx:pt>
          <cx:pt idx="159387">15</cx:pt>
          <cx:pt idx="159388">19</cx:pt>
          <cx:pt idx="159389">63</cx:pt>
          <cx:pt idx="159390">122</cx:pt>
          <cx:pt idx="159391">149</cx:pt>
          <cx:pt idx="159392">184</cx:pt>
          <cx:pt idx="159393">175</cx:pt>
          <cx:pt idx="159394">154</cx:pt>
          <cx:pt idx="159395">146</cx:pt>
          <cx:pt idx="159396">131</cx:pt>
          <cx:pt idx="159397">123</cx:pt>
          <cx:pt idx="159398">139</cx:pt>
          <cx:pt idx="159399">131</cx:pt>
          <cx:pt idx="159400">153</cx:pt>
          <cx:pt idx="159401">165</cx:pt>
          <cx:pt idx="159402">151</cx:pt>
          <cx:pt idx="159403">120</cx:pt>
          <cx:pt idx="159404">124</cx:pt>
          <cx:pt idx="159405">83</cx:pt>
          <cx:pt idx="159406">36</cx:pt>
          <cx:pt idx="159407">20</cx:pt>
          <cx:pt idx="159408">10</cx:pt>
          <cx:pt idx="159409">6</cx:pt>
          <cx:pt idx="159410">4</cx:pt>
          <cx:pt idx="159411">7</cx:pt>
          <cx:pt idx="159412">5</cx:pt>
          <cx:pt idx="159413">48</cx:pt>
          <cx:pt idx="159414">101</cx:pt>
          <cx:pt idx="159415">92</cx:pt>
          <cx:pt idx="159416">105</cx:pt>
          <cx:pt idx="159417">132</cx:pt>
          <cx:pt idx="159418">101</cx:pt>
          <cx:pt idx="159419">111</cx:pt>
          <cx:pt idx="159420">105</cx:pt>
          <cx:pt idx="159421">106</cx:pt>
          <cx:pt idx="159422">85</cx:pt>
          <cx:pt idx="159423">73</cx:pt>
          <cx:pt idx="159424">84</cx:pt>
          <cx:pt idx="159425">88</cx:pt>
          <cx:pt idx="159426">78</cx:pt>
          <cx:pt idx="159427">56</cx:pt>
          <cx:pt idx="159428">66</cx:pt>
          <cx:pt idx="159429">44</cx:pt>
          <cx:pt idx="159430">15</cx:pt>
          <cx:pt idx="159431">9</cx:pt>
          <cx:pt idx="159432">4</cx:pt>
          <cx:pt idx="159433">2</cx:pt>
          <cx:pt idx="159434">4</cx:pt>
          <cx:pt idx="159435">2</cx:pt>
          <cx:pt idx="159436">0</cx:pt>
          <cx:pt idx="159437">27</cx:pt>
          <cx:pt idx="159438">69</cx:pt>
          <cx:pt idx="159439">68</cx:pt>
          <cx:pt idx="159440">85</cx:pt>
          <cx:pt idx="159441">120</cx:pt>
          <cx:pt idx="159442">116</cx:pt>
          <cx:pt idx="159443">128</cx:pt>
          <cx:pt idx="159444">114</cx:pt>
          <cx:pt idx="159445">112</cx:pt>
          <cx:pt idx="159446">123</cx:pt>
          <cx:pt idx="159447">121</cx:pt>
          <cx:pt idx="159448">148</cx:pt>
          <cx:pt idx="159449">142</cx:pt>
          <cx:pt idx="159450">120</cx:pt>
          <cx:pt idx="159451">106</cx:pt>
          <cx:pt idx="159452">121</cx:pt>
          <cx:pt idx="159453">91</cx:pt>
          <cx:pt idx="159454">31</cx:pt>
          <cx:pt idx="159455">9</cx:pt>
          <cx:pt idx="159456">11</cx:pt>
          <cx:pt idx="159457">6</cx:pt>
          <cx:pt idx="159458">3</cx:pt>
          <cx:pt idx="159459">7</cx:pt>
          <cx:pt idx="159460">4</cx:pt>
          <cx:pt idx="159461">65</cx:pt>
          <cx:pt idx="159462">123</cx:pt>
          <cx:pt idx="159463">141</cx:pt>
          <cx:pt idx="159464">177</cx:pt>
          <cx:pt idx="159465">175</cx:pt>
          <cx:pt idx="159466">146</cx:pt>
          <cx:pt idx="159467">133</cx:pt>
          <cx:pt idx="159468">132</cx:pt>
          <cx:pt idx="159469">122</cx:pt>
          <cx:pt idx="159470">144</cx:pt>
          <cx:pt idx="159471">127</cx:pt>
          <cx:pt idx="159472">160</cx:pt>
          <cx:pt idx="159473">168</cx:pt>
          <cx:pt idx="159474">137</cx:pt>
          <cx:pt idx="159475">118</cx:pt>
          <cx:pt idx="159476">122</cx:pt>
          <cx:pt idx="159477">87</cx:pt>
          <cx:pt idx="159478">27</cx:pt>
          <cx:pt idx="159479">17</cx:pt>
          <cx:pt idx="159480">4</cx:pt>
          <cx:pt idx="159481">5</cx:pt>
          <cx:pt idx="159482">9</cx:pt>
          <cx:pt idx="159483">14</cx:pt>
          <cx:pt idx="159484">16</cx:pt>
          <cx:pt idx="159485">63</cx:pt>
          <cx:pt idx="159486">132</cx:pt>
          <cx:pt idx="159487">139</cx:pt>
          <cx:pt idx="159488">161</cx:pt>
          <cx:pt idx="159489">173</cx:pt>
          <cx:pt idx="159490">147</cx:pt>
          <cx:pt idx="159491">125</cx:pt>
          <cx:pt idx="159492">131</cx:pt>
          <cx:pt idx="159493">126</cx:pt>
          <cx:pt idx="159494">142</cx:pt>
          <cx:pt idx="159495">135</cx:pt>
          <cx:pt idx="159496">156</cx:pt>
          <cx:pt idx="159497">169</cx:pt>
          <cx:pt idx="159498">140</cx:pt>
          <cx:pt idx="159499">107</cx:pt>
          <cx:pt idx="159500">126</cx:pt>
          <cx:pt idx="159501">78</cx:pt>
          <cx:pt idx="159502">31</cx:pt>
          <cx:pt idx="159503">21</cx:pt>
          <cx:pt idx="159504">12</cx:pt>
          <cx:pt idx="159505">9</cx:pt>
          <cx:pt idx="159506">8</cx:pt>
          <cx:pt idx="159507">15</cx:pt>
          <cx:pt idx="159508">19</cx:pt>
          <cx:pt idx="159509">65</cx:pt>
          <cx:pt idx="159510">140</cx:pt>
          <cx:pt idx="159511">140</cx:pt>
          <cx:pt idx="159512">174</cx:pt>
          <cx:pt idx="159513">170</cx:pt>
          <cx:pt idx="159514">136</cx:pt>
          <cx:pt idx="159515">132</cx:pt>
          <cx:pt idx="159516">143</cx:pt>
          <cx:pt idx="159517">137</cx:pt>
          <cx:pt idx="159518">141</cx:pt>
          <cx:pt idx="159519">134</cx:pt>
          <cx:pt idx="159520">163</cx:pt>
          <cx:pt idx="159521">163</cx:pt>
          <cx:pt idx="159522">153</cx:pt>
          <cx:pt idx="159523">133</cx:pt>
          <cx:pt idx="159524">134</cx:pt>
          <cx:pt idx="159525">83</cx:pt>
          <cx:pt idx="159526">27</cx:pt>
          <cx:pt idx="159527">18</cx:pt>
          <cx:pt idx="159528">9</cx:pt>
          <cx:pt idx="159529">9</cx:pt>
          <cx:pt idx="159530">11</cx:pt>
          <cx:pt idx="159531">16</cx:pt>
          <cx:pt idx="159532">23</cx:pt>
          <cx:pt idx="159533">63</cx:pt>
          <cx:pt idx="159534">137</cx:pt>
          <cx:pt idx="159535">154</cx:pt>
          <cx:pt idx="159536">176</cx:pt>
          <cx:pt idx="159537">168</cx:pt>
          <cx:pt idx="159538">146</cx:pt>
          <cx:pt idx="159539">141</cx:pt>
          <cx:pt idx="159540">138</cx:pt>
          <cx:pt idx="159541">141</cx:pt>
          <cx:pt idx="159542">145</cx:pt>
          <cx:pt idx="159543">128</cx:pt>
          <cx:pt idx="159544">156</cx:pt>
          <cx:pt idx="159545">168</cx:pt>
          <cx:pt idx="159546">161</cx:pt>
          <cx:pt idx="159547">124</cx:pt>
          <cx:pt idx="159548">129</cx:pt>
          <cx:pt idx="159549">90</cx:pt>
          <cx:pt idx="159550">28</cx:pt>
          <cx:pt idx="159551">21</cx:pt>
          <cx:pt idx="159552">10</cx:pt>
          <cx:pt idx="159553">8</cx:pt>
          <cx:pt idx="159554">9</cx:pt>
          <cx:pt idx="159555">16</cx:pt>
          <cx:pt idx="159556">17</cx:pt>
          <cx:pt idx="159557">61</cx:pt>
          <cx:pt idx="159558">137</cx:pt>
          <cx:pt idx="159559">159</cx:pt>
          <cx:pt idx="159560">186</cx:pt>
          <cx:pt idx="159561">152</cx:pt>
          <cx:pt idx="159562">125</cx:pt>
          <cx:pt idx="159563">139</cx:pt>
          <cx:pt idx="159564">138</cx:pt>
          <cx:pt idx="159565">117</cx:pt>
          <cx:pt idx="159566">135</cx:pt>
          <cx:pt idx="159567">133</cx:pt>
          <cx:pt idx="159568">158</cx:pt>
          <cx:pt idx="159569">166</cx:pt>
          <cx:pt idx="159570">161</cx:pt>
          <cx:pt idx="159571">117</cx:pt>
          <cx:pt idx="159572">138</cx:pt>
          <cx:pt idx="159573">105</cx:pt>
          <cx:pt idx="159574">43</cx:pt>
          <cx:pt idx="159575">27</cx:pt>
          <cx:pt idx="159576">19</cx:pt>
          <cx:pt idx="159577">7</cx:pt>
          <cx:pt idx="159578">6</cx:pt>
          <cx:pt idx="159579">2</cx:pt>
          <cx:pt idx="159580">5</cx:pt>
          <cx:pt idx="159581">45</cx:pt>
          <cx:pt idx="159582">94</cx:pt>
          <cx:pt idx="159583">97</cx:pt>
          <cx:pt idx="159584">101</cx:pt>
          <cx:pt idx="159585">126</cx:pt>
          <cx:pt idx="159586">113</cx:pt>
          <cx:pt idx="159587">112</cx:pt>
          <cx:pt idx="159588">110</cx:pt>
          <cx:pt idx="159589">86</cx:pt>
          <cx:pt idx="159590">93</cx:pt>
          <cx:pt idx="159591">83</cx:pt>
          <cx:pt idx="159592">80</cx:pt>
          <cx:pt idx="159593">83</cx:pt>
          <cx:pt idx="159594">79</cx:pt>
          <cx:pt idx="159595">60</cx:pt>
          <cx:pt idx="159596">64</cx:pt>
          <cx:pt idx="159597">52</cx:pt>
          <cx:pt idx="159598">19</cx:pt>
          <cx:pt idx="159599">6</cx:pt>
          <cx:pt idx="159600">6</cx:pt>
          <cx:pt idx="159601">5</cx:pt>
          <cx:pt idx="159602">1</cx:pt>
          <cx:pt idx="159603">8</cx:pt>
          <cx:pt idx="159604">3</cx:pt>
          <cx:pt idx="159605">26</cx:pt>
          <cx:pt idx="159606">67</cx:pt>
          <cx:pt idx="159607">58</cx:pt>
          <cx:pt idx="159608">84</cx:pt>
          <cx:pt idx="159609">111</cx:pt>
          <cx:pt idx="159610">107</cx:pt>
          <cx:pt idx="159611">105</cx:pt>
          <cx:pt idx="159612">106</cx:pt>
          <cx:pt idx="159613">101</cx:pt>
          <cx:pt idx="159614">121</cx:pt>
          <cx:pt idx="159615">119</cx:pt>
          <cx:pt idx="159616">134</cx:pt>
          <cx:pt idx="159617">134</cx:pt>
          <cx:pt idx="159618">122</cx:pt>
          <cx:pt idx="159619">107</cx:pt>
          <cx:pt idx="159620">113</cx:pt>
          <cx:pt idx="159621">115</cx:pt>
          <cx:pt idx="159622">50</cx:pt>
          <cx:pt idx="159623">19</cx:pt>
          <cx:pt idx="159624">17</cx:pt>
          <cx:pt idx="159625">4</cx:pt>
          <cx:pt idx="159626">2</cx:pt>
          <cx:pt idx="159627">8</cx:pt>
          <cx:pt idx="159628">8</cx:pt>
          <cx:pt idx="159629">57</cx:pt>
          <cx:pt idx="159630">126</cx:pt>
          <cx:pt idx="159631">122</cx:pt>
          <cx:pt idx="159632">173</cx:pt>
          <cx:pt idx="159633">199</cx:pt>
          <cx:pt idx="159634">165</cx:pt>
          <cx:pt idx="159635">156</cx:pt>
          <cx:pt idx="159636">151</cx:pt>
          <cx:pt idx="159637">138</cx:pt>
          <cx:pt idx="159638">155</cx:pt>
          <cx:pt idx="159639">140</cx:pt>
          <cx:pt idx="159640">149</cx:pt>
          <cx:pt idx="159641">147</cx:pt>
          <cx:pt idx="159642">144</cx:pt>
          <cx:pt idx="159643">117</cx:pt>
          <cx:pt idx="159644">124</cx:pt>
          <cx:pt idx="159645">95</cx:pt>
          <cx:pt idx="159646">43</cx:pt>
          <cx:pt idx="159647">19</cx:pt>
          <cx:pt idx="159648">6</cx:pt>
          <cx:pt idx="159649">3</cx:pt>
          <cx:pt idx="159650">8</cx:pt>
          <cx:pt idx="159651">13</cx:pt>
          <cx:pt idx="159652">19</cx:pt>
          <cx:pt idx="159653">51</cx:pt>
          <cx:pt idx="159654">125</cx:pt>
          <cx:pt idx="159655">146</cx:pt>
          <cx:pt idx="159656">149</cx:pt>
          <cx:pt idx="159657">164</cx:pt>
          <cx:pt idx="159658">149</cx:pt>
          <cx:pt idx="159659">157</cx:pt>
          <cx:pt idx="159660">124</cx:pt>
          <cx:pt idx="159661">126</cx:pt>
          <cx:pt idx="159662">137</cx:pt>
          <cx:pt idx="159663">130</cx:pt>
          <cx:pt idx="159664">169</cx:pt>
          <cx:pt idx="159665">170</cx:pt>
          <cx:pt idx="159666">138</cx:pt>
          <cx:pt idx="159667">117</cx:pt>
          <cx:pt idx="159668">122</cx:pt>
          <cx:pt idx="159669">97</cx:pt>
          <cx:pt idx="159670">29</cx:pt>
          <cx:pt idx="159671">22</cx:pt>
          <cx:pt idx="159672">16</cx:pt>
          <cx:pt idx="159673">6</cx:pt>
          <cx:pt idx="159674">9</cx:pt>
          <cx:pt idx="159675">8</cx:pt>
          <cx:pt idx="159676">21</cx:pt>
          <cx:pt idx="159677">62</cx:pt>
          <cx:pt idx="159678">126</cx:pt>
          <cx:pt idx="159679">152</cx:pt>
          <cx:pt idx="159680">168</cx:pt>
          <cx:pt idx="159681">194</cx:pt>
          <cx:pt idx="159682">159</cx:pt>
          <cx:pt idx="159683">148</cx:pt>
          <cx:pt idx="159684">142</cx:pt>
          <cx:pt idx="159685">127</cx:pt>
          <cx:pt idx="159686">145</cx:pt>
          <cx:pt idx="159687">126</cx:pt>
          <cx:pt idx="159688">168</cx:pt>
          <cx:pt idx="159689">161</cx:pt>
          <cx:pt idx="159690">146</cx:pt>
          <cx:pt idx="159691">132</cx:pt>
          <cx:pt idx="159692">135</cx:pt>
          <cx:pt idx="159693">98</cx:pt>
          <cx:pt idx="159694">34</cx:pt>
          <cx:pt idx="159695">26</cx:pt>
          <cx:pt idx="159696">14</cx:pt>
          <cx:pt idx="159697">7</cx:pt>
          <cx:pt idx="159698">9</cx:pt>
          <cx:pt idx="159699">16</cx:pt>
          <cx:pt idx="159700">18</cx:pt>
          <cx:pt idx="159701">55</cx:pt>
          <cx:pt idx="159702">119</cx:pt>
          <cx:pt idx="159703">142</cx:pt>
          <cx:pt idx="159704">153</cx:pt>
          <cx:pt idx="159705">152</cx:pt>
          <cx:pt idx="159706">132</cx:pt>
          <cx:pt idx="159707">125</cx:pt>
          <cx:pt idx="159708">120</cx:pt>
          <cx:pt idx="159709">127</cx:pt>
          <cx:pt idx="159710">146</cx:pt>
          <cx:pt idx="159711">135</cx:pt>
          <cx:pt idx="159712">148</cx:pt>
          <cx:pt idx="159713">162</cx:pt>
          <cx:pt idx="159714">150</cx:pt>
          <cx:pt idx="159715">130</cx:pt>
          <cx:pt idx="159716">135</cx:pt>
          <cx:pt idx="159717">101</cx:pt>
          <cx:pt idx="159718">51</cx:pt>
          <cx:pt idx="159719">30</cx:pt>
          <cx:pt idx="159720">19</cx:pt>
          <cx:pt idx="159721">9</cx:pt>
          <cx:pt idx="159722">11</cx:pt>
          <cx:pt idx="159723">18</cx:pt>
          <cx:pt idx="159724">17</cx:pt>
          <cx:pt idx="159725">66</cx:pt>
          <cx:pt idx="159726">122</cx:pt>
          <cx:pt idx="159727">129</cx:pt>
          <cx:pt idx="159728">156</cx:pt>
          <cx:pt idx="159729">177</cx:pt>
          <cx:pt idx="159730">157</cx:pt>
          <cx:pt idx="159731">137</cx:pt>
          <cx:pt idx="159732">140</cx:pt>
          <cx:pt idx="159733">114</cx:pt>
          <cx:pt idx="159734">153</cx:pt>
          <cx:pt idx="159735">142</cx:pt>
          <cx:pt idx="159736">160</cx:pt>
          <cx:pt idx="159737">162</cx:pt>
          <cx:pt idx="159738">149</cx:pt>
          <cx:pt idx="159739">120</cx:pt>
          <cx:pt idx="159740">129</cx:pt>
          <cx:pt idx="159741">87</cx:pt>
          <cx:pt idx="159742">39</cx:pt>
          <cx:pt idx="159743">23</cx:pt>
          <cx:pt idx="159744">23</cx:pt>
          <cx:pt idx="159745">8</cx:pt>
          <cx:pt idx="159746">4</cx:pt>
          <cx:pt idx="159747">8</cx:pt>
          <cx:pt idx="159748">9</cx:pt>
          <cx:pt idx="159749">50</cx:pt>
          <cx:pt idx="159750">99</cx:pt>
          <cx:pt idx="159751">95</cx:pt>
          <cx:pt idx="159752">105</cx:pt>
          <cx:pt idx="159753">145</cx:pt>
          <cx:pt idx="159754">119</cx:pt>
          <cx:pt idx="159755">119</cx:pt>
          <cx:pt idx="159756">109</cx:pt>
          <cx:pt idx="159757">117</cx:pt>
          <cx:pt idx="159758">99</cx:pt>
          <cx:pt idx="159759">92</cx:pt>
          <cx:pt idx="159760">88</cx:pt>
          <cx:pt idx="159761">96</cx:pt>
          <cx:pt idx="159762">68</cx:pt>
          <cx:pt idx="159763">58</cx:pt>
          <cx:pt idx="159764">75</cx:pt>
          <cx:pt idx="159765">50</cx:pt>
          <cx:pt idx="159766">18</cx:pt>
          <cx:pt idx="159767">9</cx:pt>
          <cx:pt idx="159768">8</cx:pt>
          <cx:pt idx="159769">5</cx:pt>
          <cx:pt idx="159770">6</cx:pt>
          <cx:pt idx="159771">10</cx:pt>
          <cx:pt idx="159772">53</cx:pt>
          <cx:pt idx="159773">78</cx:pt>
          <cx:pt idx="159774">74</cx:pt>
          <cx:pt idx="159775">99</cx:pt>
          <cx:pt idx="159776">113</cx:pt>
          <cx:pt idx="159777">121</cx:pt>
          <cx:pt idx="159778">112</cx:pt>
          <cx:pt idx="159779">132</cx:pt>
          <cx:pt idx="159780">130</cx:pt>
          <cx:pt idx="159781">125</cx:pt>
          <cx:pt idx="159782">133</cx:pt>
          <cx:pt idx="159783">138</cx:pt>
          <cx:pt idx="159784">143</cx:pt>
          <cx:pt idx="159785">143</cx:pt>
          <cx:pt idx="159786">129</cx:pt>
          <cx:pt idx="159787">134</cx:pt>
          <cx:pt idx="159788">119</cx:pt>
          <cx:pt idx="159789">36</cx:pt>
          <cx:pt idx="159790">17</cx:pt>
          <cx:pt idx="159791">12</cx:pt>
          <cx:pt idx="159792">6</cx:pt>
          <cx:pt idx="159793">6</cx:pt>
          <cx:pt idx="159794">8</cx:pt>
          <cx:pt idx="159795">9</cx:pt>
          <cx:pt idx="159796">66</cx:pt>
          <cx:pt idx="159797">122</cx:pt>
          <cx:pt idx="159798">129</cx:pt>
          <cx:pt idx="159799">149</cx:pt>
          <cx:pt idx="159800">161</cx:pt>
          <cx:pt idx="159801">159</cx:pt>
          <cx:pt idx="159802">141</cx:pt>
          <cx:pt idx="159803">142</cx:pt>
          <cx:pt idx="159804">138</cx:pt>
          <cx:pt idx="159805">154</cx:pt>
          <cx:pt idx="159806">139</cx:pt>
          <cx:pt idx="159807">159</cx:pt>
          <cx:pt idx="159808">152</cx:pt>
          <cx:pt idx="159809">158</cx:pt>
          <cx:pt idx="159810">131</cx:pt>
          <cx:pt idx="159811">141</cx:pt>
          <cx:pt idx="159812">99</cx:pt>
          <cx:pt idx="159813">33</cx:pt>
          <cx:pt idx="159814">19</cx:pt>
          <cx:pt idx="159815">11</cx:pt>
          <cx:pt idx="159816">5</cx:pt>
          <cx:pt idx="159817">8</cx:pt>
          <cx:pt idx="159818">15</cx:pt>
          <cx:pt idx="159819">21</cx:pt>
          <cx:pt idx="159820">71</cx:pt>
          <cx:pt idx="159821">123</cx:pt>
          <cx:pt idx="159822">136</cx:pt>
          <cx:pt idx="159823">156</cx:pt>
          <cx:pt idx="159824">170</cx:pt>
          <cx:pt idx="159825">155</cx:pt>
          <cx:pt idx="159826">127</cx:pt>
          <cx:pt idx="159827">134</cx:pt>
          <cx:pt idx="159828">120</cx:pt>
          <cx:pt idx="159829">139</cx:pt>
          <cx:pt idx="159830">136</cx:pt>
          <cx:pt idx="159831">164</cx:pt>
          <cx:pt idx="159832">166</cx:pt>
          <cx:pt idx="159833">147</cx:pt>
          <cx:pt idx="159834">128</cx:pt>
          <cx:pt idx="159835">124</cx:pt>
          <cx:pt idx="159836">95</cx:pt>
          <cx:pt idx="159837">33</cx:pt>
          <cx:pt idx="159838">36</cx:pt>
          <cx:pt idx="159839">21</cx:pt>
          <cx:pt idx="159840">14</cx:pt>
          <cx:pt idx="159841">13</cx:pt>
          <cx:pt idx="159842">17</cx:pt>
          <cx:pt idx="159843">21</cx:pt>
          <cx:pt idx="159844">72</cx:pt>
          <cx:pt idx="159845">121</cx:pt>
          <cx:pt idx="159846">125</cx:pt>
          <cx:pt idx="159847">165</cx:pt>
          <cx:pt idx="159848">167</cx:pt>
          <cx:pt idx="159849">156</cx:pt>
          <cx:pt idx="159850">143</cx:pt>
          <cx:pt idx="159851">156</cx:pt>
          <cx:pt idx="159852">129</cx:pt>
          <cx:pt idx="159853">138</cx:pt>
          <cx:pt idx="159854">151</cx:pt>
          <cx:pt idx="159855">150</cx:pt>
          <cx:pt idx="159856">145</cx:pt>
          <cx:pt idx="159857">152</cx:pt>
          <cx:pt idx="159858">141</cx:pt>
          <cx:pt idx="159859">136</cx:pt>
          <cx:pt idx="159860">107</cx:pt>
          <cx:pt idx="159861">52</cx:pt>
          <cx:pt idx="159862">34</cx:pt>
          <cx:pt idx="159863">24</cx:pt>
          <cx:pt idx="159864">12</cx:pt>
          <cx:pt idx="159865">14</cx:pt>
          <cx:pt idx="159866">19</cx:pt>
          <cx:pt idx="159867">17</cx:pt>
          <cx:pt idx="159868">55</cx:pt>
          <cx:pt idx="159869">109</cx:pt>
          <cx:pt idx="159870">118</cx:pt>
          <cx:pt idx="159871">165</cx:pt>
          <cx:pt idx="159872">159</cx:pt>
          <cx:pt idx="159873">170</cx:pt>
          <cx:pt idx="159874">165</cx:pt>
          <cx:pt idx="159875">146</cx:pt>
          <cx:pt idx="159876">138</cx:pt>
          <cx:pt idx="159877">154</cx:pt>
          <cx:pt idx="159878">158</cx:pt>
          <cx:pt idx="159879">162</cx:pt>
          <cx:pt idx="159880">147</cx:pt>
          <cx:pt idx="159881">148</cx:pt>
          <cx:pt idx="159882">118</cx:pt>
          <cx:pt idx="159883">128</cx:pt>
          <cx:pt idx="159884">109</cx:pt>
          <cx:pt idx="159885">46</cx:pt>
          <cx:pt idx="159886">14</cx:pt>
          <cx:pt idx="159887">7</cx:pt>
          <cx:pt idx="159888">5</cx:pt>
          <cx:pt idx="159889">6</cx:pt>
          <cx:pt idx="159890">8</cx:pt>
          <cx:pt idx="159891">12</cx:pt>
          <cx:pt idx="159892">62</cx:pt>
          <cx:pt idx="159893">114</cx:pt>
          <cx:pt idx="159894">116</cx:pt>
          <cx:pt idx="159895">145</cx:pt>
          <cx:pt idx="159896">147</cx:pt>
          <cx:pt idx="159897">151</cx:pt>
          <cx:pt idx="159898">129</cx:pt>
          <cx:pt idx="159899">132</cx:pt>
          <cx:pt idx="159900">112</cx:pt>
          <cx:pt idx="159901">124</cx:pt>
          <cx:pt idx="159902">143</cx:pt>
          <cx:pt idx="159903">144</cx:pt>
          <cx:pt idx="159904">125</cx:pt>
          <cx:pt idx="159905">116</cx:pt>
          <cx:pt idx="159906">83</cx:pt>
          <cx:pt idx="159907">112</cx:pt>
          <cx:pt idx="159908">86</cx:pt>
          <cx:pt idx="159909">20</cx:pt>
          <cx:pt idx="159910">16</cx:pt>
          <cx:pt idx="159911">7</cx:pt>
          <cx:pt idx="159912">8</cx:pt>
          <cx:pt idx="159913">8</cx:pt>
          <cx:pt idx="159914">11</cx:pt>
          <cx:pt idx="159915">13</cx:pt>
          <cx:pt idx="159916">61</cx:pt>
          <cx:pt idx="159917">99</cx:pt>
          <cx:pt idx="159918">87</cx:pt>
          <cx:pt idx="159919">107</cx:pt>
          <cx:pt idx="159920">125</cx:pt>
          <cx:pt idx="159921">119</cx:pt>
          <cx:pt idx="159922">106</cx:pt>
          <cx:pt idx="159923">106</cx:pt>
          <cx:pt idx="159924">80</cx:pt>
          <cx:pt idx="159925">84</cx:pt>
          <cx:pt idx="159926">87</cx:pt>
          <cx:pt idx="159927">87</cx:pt>
          <cx:pt idx="159928">76</cx:pt>
          <cx:pt idx="159929">75</cx:pt>
          <cx:pt idx="159930">51</cx:pt>
          <cx:pt idx="159931">71</cx:pt>
          <cx:pt idx="159932">58</cx:pt>
          <cx:pt idx="159933">26</cx:pt>
          <cx:pt idx="159934">12</cx:pt>
          <cx:pt idx="159935">11</cx:pt>
          <cx:pt idx="159936">8</cx:pt>
          <cx:pt idx="159937">10</cx:pt>
          <cx:pt idx="159938">9</cx:pt>
          <cx:pt idx="159939">6</cx:pt>
          <cx:pt idx="159940">48</cx:pt>
          <cx:pt idx="159941">67</cx:pt>
          <cx:pt idx="159942">57</cx:pt>
          <cx:pt idx="159943">104</cx:pt>
          <cx:pt idx="159944">97</cx:pt>
          <cx:pt idx="159945">106</cx:pt>
          <cx:pt idx="159946">105</cx:pt>
          <cx:pt idx="159947">100</cx:pt>
          <cx:pt idx="159948">105</cx:pt>
          <cx:pt idx="159949">117</cx:pt>
          <cx:pt idx="159950">118</cx:pt>
          <cx:pt idx="159951">125</cx:pt>
          <cx:pt idx="159952">123</cx:pt>
          <cx:pt idx="159953">117</cx:pt>
          <cx:pt idx="159954">106</cx:pt>
          <cx:pt idx="159955">114</cx:pt>
          <cx:pt idx="159956">97</cx:pt>
          <cx:pt idx="159957">31</cx:pt>
          <cx:pt idx="159958">17</cx:pt>
          <cx:pt idx="159959">8</cx:pt>
          <cx:pt idx="159960">10</cx:pt>
          <cx:pt idx="159961">8</cx:pt>
          <cx:pt idx="159962">4</cx:pt>
          <cx:pt idx="159963">8</cx:pt>
          <cx:pt idx="159964">48</cx:pt>
          <cx:pt idx="159965">99</cx:pt>
          <cx:pt idx="159966">88</cx:pt>
          <cx:pt idx="159967">119</cx:pt>
          <cx:pt idx="159968">131</cx:pt>
          <cx:pt idx="159969">139</cx:pt>
          <cx:pt idx="159970">120</cx:pt>
          <cx:pt idx="159971">122</cx:pt>
          <cx:pt idx="159972">113</cx:pt>
          <cx:pt idx="159973">126</cx:pt>
          <cx:pt idx="159974">118</cx:pt>
          <cx:pt idx="159975">135</cx:pt>
          <cx:pt idx="159976">136</cx:pt>
          <cx:pt idx="159977">134</cx:pt>
          <cx:pt idx="159978">116</cx:pt>
          <cx:pt idx="159979">120</cx:pt>
          <cx:pt idx="159980">88</cx:pt>
          <cx:pt idx="159981">23</cx:pt>
          <cx:pt idx="159982">9</cx:pt>
          <cx:pt idx="159983">9</cx:pt>
          <cx:pt idx="159984">10</cx:pt>
          <cx:pt idx="159985">14</cx:pt>
          <cx:pt idx="159986">14</cx:pt>
          <cx:pt idx="159987">15</cx:pt>
          <cx:pt idx="159988">71</cx:pt>
          <cx:pt idx="159989">117</cx:pt>
          <cx:pt idx="159990">127</cx:pt>
          <cx:pt idx="159991">168</cx:pt>
          <cx:pt idx="159992">170</cx:pt>
          <cx:pt idx="159993">123</cx:pt>
          <cx:pt idx="159994">130</cx:pt>
          <cx:pt idx="159995">133</cx:pt>
          <cx:pt idx="159996">125</cx:pt>
          <cx:pt idx="159997">133</cx:pt>
          <cx:pt idx="159998">133</cx:pt>
          <cx:pt idx="159999">145</cx:pt>
          <cx:pt idx="160000">141</cx:pt>
          <cx:pt idx="160001">125</cx:pt>
          <cx:pt idx="160002">109</cx:pt>
          <cx:pt idx="160003">127</cx:pt>
          <cx:pt idx="160004">98</cx:pt>
          <cx:pt idx="160005">42</cx:pt>
          <cx:pt idx="160006">22</cx:pt>
          <cx:pt idx="160007">14</cx:pt>
          <cx:pt idx="160008">9</cx:pt>
          <cx:pt idx="160009">11</cx:pt>
          <cx:pt idx="160010">15</cx:pt>
          <cx:pt idx="160011">22</cx:pt>
          <cx:pt idx="160012">79</cx:pt>
          <cx:pt idx="160013">131</cx:pt>
          <cx:pt idx="160014">134</cx:pt>
          <cx:pt idx="160015">183</cx:pt>
          <cx:pt idx="160016">174</cx:pt>
          <cx:pt idx="160017">163</cx:pt>
          <cx:pt idx="160018">135</cx:pt>
          <cx:pt idx="160019">132</cx:pt>
          <cx:pt idx="160020">115</cx:pt>
          <cx:pt idx="160021">128</cx:pt>
          <cx:pt idx="160022">130</cx:pt>
          <cx:pt idx="160023">133</cx:pt>
          <cx:pt idx="160024">142</cx:pt>
          <cx:pt idx="160025">140</cx:pt>
          <cx:pt idx="160026">115</cx:pt>
          <cx:pt idx="160027">128</cx:pt>
          <cx:pt idx="160028">110</cx:pt>
          <cx:pt idx="160029">58</cx:pt>
          <cx:pt idx="160030">26</cx:pt>
          <cx:pt idx="160031">14</cx:pt>
          <cx:pt idx="160032">11</cx:pt>
          <cx:pt idx="160033">13</cx:pt>
          <cx:pt idx="160034">19</cx:pt>
          <cx:pt idx="160035">24</cx:pt>
          <cx:pt idx="160036">81</cx:pt>
          <cx:pt idx="160037">123</cx:pt>
          <cx:pt idx="160038">129</cx:pt>
          <cx:pt idx="160039">159</cx:pt>
          <cx:pt idx="160040">181</cx:pt>
          <cx:pt idx="160041">152</cx:pt>
          <cx:pt idx="160042">145</cx:pt>
          <cx:pt idx="160043">134</cx:pt>
          <cx:pt idx="160044">129</cx:pt>
          <cx:pt idx="160045">147</cx:pt>
          <cx:pt idx="160046">142</cx:pt>
          <cx:pt idx="160047">145</cx:pt>
          <cx:pt idx="160048">150</cx:pt>
          <cx:pt idx="160049">146</cx:pt>
          <cx:pt idx="160050">122</cx:pt>
          <cx:pt idx="160051">135</cx:pt>
          <cx:pt idx="160052">110</cx:pt>
          <cx:pt idx="160053">42</cx:pt>
          <cx:pt idx="160054">23</cx:pt>
          <cx:pt idx="160055">11</cx:pt>
          <cx:pt idx="160056">10</cx:pt>
          <cx:pt idx="160057">14</cx:pt>
          <cx:pt idx="160058">15</cx:pt>
          <cx:pt idx="160059">19</cx:pt>
          <cx:pt idx="160060">65</cx:pt>
          <cx:pt idx="160061">126</cx:pt>
          <cx:pt idx="160062">142</cx:pt>
          <cx:pt idx="160063">181</cx:pt>
          <cx:pt idx="160064">184</cx:pt>
          <cx:pt idx="160065">156</cx:pt>
          <cx:pt idx="160066">147</cx:pt>
          <cx:pt idx="160067">156</cx:pt>
          <cx:pt idx="160068">136</cx:pt>
          <cx:pt idx="160069">148</cx:pt>
          <cx:pt idx="160070">149</cx:pt>
          <cx:pt idx="160071">155</cx:pt>
          <cx:pt idx="160072">145</cx:pt>
          <cx:pt idx="160073">144</cx:pt>
          <cx:pt idx="160074">116</cx:pt>
          <cx:pt idx="160075">143</cx:pt>
          <cx:pt idx="160076">97</cx:pt>
          <cx:pt idx="160077">35</cx:pt>
          <cx:pt idx="160078">18</cx:pt>
          <cx:pt idx="160079">8</cx:pt>
          <cx:pt idx="160080">9</cx:pt>
          <cx:pt idx="160081">7</cx:pt>
          <cx:pt idx="160082">5</cx:pt>
          <cx:pt idx="160083">10</cx:pt>
          <cx:pt idx="160084">63</cx:pt>
          <cx:pt idx="160085">108</cx:pt>
          <cx:pt idx="160086">95</cx:pt>
          <cx:pt idx="160087">123</cx:pt>
          <cx:pt idx="160088">139</cx:pt>
          <cx:pt idx="160089">140</cx:pt>
          <cx:pt idx="160090">125</cx:pt>
          <cx:pt idx="160091">137</cx:pt>
          <cx:pt idx="160092">100</cx:pt>
          <cx:pt idx="160093">119</cx:pt>
          <cx:pt idx="160094">105</cx:pt>
          <cx:pt idx="160095">90</cx:pt>
          <cx:pt idx="160096">92</cx:pt>
          <cx:pt idx="160097">69</cx:pt>
          <cx:pt idx="160098">57</cx:pt>
          <cx:pt idx="160099">65</cx:pt>
          <cx:pt idx="160100">60</cx:pt>
          <cx:pt idx="160101">27</cx:pt>
          <cx:pt idx="160102">14</cx:pt>
          <cx:pt idx="160103">11</cx:pt>
          <cx:pt idx="160104">9</cx:pt>
          <cx:pt idx="160105">8</cx:pt>
          <cx:pt idx="160106">8</cx:pt>
          <cx:pt idx="160107">7</cx:pt>
          <cx:pt idx="160108">55</cx:pt>
          <cx:pt idx="160109">77</cx:pt>
          <cx:pt idx="160110">67</cx:pt>
          <cx:pt idx="160111">109</cx:pt>
          <cx:pt idx="160112">119</cx:pt>
          <cx:pt idx="160113">126</cx:pt>
          <cx:pt idx="160114">123</cx:pt>
          <cx:pt idx="160115">129</cx:pt>
          <cx:pt idx="160116">126</cx:pt>
          <cx:pt idx="160117">136</cx:pt>
          <cx:pt idx="160118">119</cx:pt>
          <cx:pt idx="160119">140</cx:pt>
          <cx:pt idx="160120">136</cx:pt>
          <cx:pt idx="160121">137</cx:pt>
          <cx:pt idx="160122">120</cx:pt>
          <cx:pt idx="160123">144</cx:pt>
          <cx:pt idx="160124">115</cx:pt>
          <cx:pt idx="160125">42</cx:pt>
          <cx:pt idx="160126">21</cx:pt>
          <cx:pt idx="160127">15</cx:pt>
          <cx:pt idx="160128">10</cx:pt>
          <cx:pt idx="160129">10</cx:pt>
          <cx:pt idx="160130">9</cx:pt>
          <cx:pt idx="160131">6</cx:pt>
          <cx:pt idx="160132">78</cx:pt>
          <cx:pt idx="160133">142</cx:pt>
          <cx:pt idx="160134">154</cx:pt>
          <cx:pt idx="160135">170</cx:pt>
          <cx:pt idx="160136">170</cx:pt>
          <cx:pt idx="160137">166</cx:pt>
          <cx:pt idx="160138">139</cx:pt>
          <cx:pt idx="160139">154</cx:pt>
          <cx:pt idx="160140">119</cx:pt>
          <cx:pt idx="160141">145</cx:pt>
          <cx:pt idx="160142">146</cx:pt>
          <cx:pt idx="160143">149</cx:pt>
          <cx:pt idx="160144">174</cx:pt>
          <cx:pt idx="160145">161</cx:pt>
          <cx:pt idx="160146">120</cx:pt>
          <cx:pt idx="160147">134</cx:pt>
          <cx:pt idx="160148">101</cx:pt>
          <cx:pt idx="160149">36</cx:pt>
          <cx:pt idx="160150">22</cx:pt>
          <cx:pt idx="160151">15</cx:pt>
          <cx:pt idx="160152">10</cx:pt>
          <cx:pt idx="160153">10</cx:pt>
          <cx:pt idx="160154">16</cx:pt>
          <cx:pt idx="160155">20</cx:pt>
          <cx:pt idx="160156">71</cx:pt>
          <cx:pt idx="160157">122</cx:pt>
          <cx:pt idx="160158">129</cx:pt>
          <cx:pt idx="160159">160</cx:pt>
          <cx:pt idx="160160">155</cx:pt>
          <cx:pt idx="160161">151</cx:pt>
          <cx:pt idx="160162">139</cx:pt>
          <cx:pt idx="160163">136</cx:pt>
          <cx:pt idx="160164">124</cx:pt>
          <cx:pt idx="160165">130</cx:pt>
          <cx:pt idx="160166">136</cx:pt>
          <cx:pt idx="160167">147</cx:pt>
          <cx:pt idx="160168">136</cx:pt>
          <cx:pt idx="160169">136</cx:pt>
          <cx:pt idx="160170">115</cx:pt>
          <cx:pt idx="160171">138</cx:pt>
          <cx:pt idx="160172">91</cx:pt>
          <cx:pt idx="160173">26</cx:pt>
          <cx:pt idx="160174">24</cx:pt>
          <cx:pt idx="160175">16</cx:pt>
          <cx:pt idx="160176">11</cx:pt>
          <cx:pt idx="160177">14</cx:pt>
          <cx:pt idx="160178">15</cx:pt>
          <cx:pt idx="160179">24</cx:pt>
          <cx:pt idx="160180">77</cx:pt>
          <cx:pt idx="160181">134</cx:pt>
          <cx:pt idx="160182">154</cx:pt>
          <cx:pt idx="160183">193</cx:pt>
          <cx:pt idx="160184">169</cx:pt>
          <cx:pt idx="160185">159</cx:pt>
          <cx:pt idx="160186">134</cx:pt>
          <cx:pt idx="160187">147</cx:pt>
          <cx:pt idx="160188">140</cx:pt>
          <cx:pt idx="160189">150</cx:pt>
          <cx:pt idx="160190">146</cx:pt>
          <cx:pt idx="160191">166</cx:pt>
          <cx:pt idx="160192">153</cx:pt>
          <cx:pt idx="160193">162</cx:pt>
          <cx:pt idx="160194">143</cx:pt>
          <cx:pt idx="160195">144</cx:pt>
          <cx:pt idx="160196">99</cx:pt>
          <cx:pt idx="160197">39</cx:pt>
          <cx:pt idx="160198">26</cx:pt>
          <cx:pt idx="160199">17</cx:pt>
          <cx:pt idx="160200">12</cx:pt>
          <cx:pt idx="160201">11</cx:pt>
          <cx:pt idx="160202">18</cx:pt>
          <cx:pt idx="160203">17</cx:pt>
          <cx:pt idx="160204">76</cx:pt>
          <cx:pt idx="160205">133</cx:pt>
          <cx:pt idx="160206">153</cx:pt>
          <cx:pt idx="160207">173</cx:pt>
          <cx:pt idx="160208">169</cx:pt>
          <cx:pt idx="160209">158</cx:pt>
          <cx:pt idx="160210">159</cx:pt>
          <cx:pt idx="160211">162</cx:pt>
          <cx:pt idx="160212">156</cx:pt>
          <cx:pt idx="160213">157</cx:pt>
          <cx:pt idx="160214">152</cx:pt>
          <cx:pt idx="160215">161</cx:pt>
          <cx:pt idx="160216">155</cx:pt>
          <cx:pt idx="160217">155</cx:pt>
          <cx:pt idx="160218">138</cx:pt>
          <cx:pt idx="160219">145</cx:pt>
          <cx:pt idx="160220">109</cx:pt>
          <cx:pt idx="160221">39</cx:pt>
          <cx:pt idx="160222">28</cx:pt>
          <cx:pt idx="160223">15</cx:pt>
          <cx:pt idx="160224">10</cx:pt>
          <cx:pt idx="160225">13</cx:pt>
          <cx:pt idx="160226">19</cx:pt>
          <cx:pt idx="160227">20</cx:pt>
          <cx:pt idx="160228">75</cx:pt>
          <cx:pt idx="160229">140</cx:pt>
          <cx:pt idx="160230">141</cx:pt>
          <cx:pt idx="160231">161</cx:pt>
          <cx:pt idx="160232">161</cx:pt>
          <cx:pt idx="160233">152</cx:pt>
          <cx:pt idx="160234">139</cx:pt>
          <cx:pt idx="160235">144</cx:pt>
          <cx:pt idx="160236">120</cx:pt>
          <cx:pt idx="160237">144</cx:pt>
          <cx:pt idx="160238">149</cx:pt>
          <cx:pt idx="160239">167</cx:pt>
          <cx:pt idx="160240">147</cx:pt>
          <cx:pt idx="160241">158</cx:pt>
          <cx:pt idx="160242">112</cx:pt>
          <cx:pt idx="160243">149</cx:pt>
          <cx:pt idx="160244">127</cx:pt>
          <cx:pt idx="160245">46</cx:pt>
          <cx:pt idx="160246">24</cx:pt>
          <cx:pt idx="160247">9</cx:pt>
          <cx:pt idx="160248">3</cx:pt>
          <cx:pt idx="160249">5</cx:pt>
          <cx:pt idx="160250">7</cx:pt>
          <cx:pt idx="160251">9</cx:pt>
          <cx:pt idx="160252">64</cx:pt>
          <cx:pt idx="160253">104</cx:pt>
          <cx:pt idx="160254">95</cx:pt>
          <cx:pt idx="160255">124</cx:pt>
          <cx:pt idx="160256">141</cx:pt>
          <cx:pt idx="160257">129</cx:pt>
          <cx:pt idx="160258">125</cx:pt>
          <cx:pt idx="160259">133</cx:pt>
          <cx:pt idx="160260">88</cx:pt>
          <cx:pt idx="160261">95</cx:pt>
          <cx:pt idx="160262">78</cx:pt>
          <cx:pt idx="160263">97</cx:pt>
          <cx:pt idx="160264">86</cx:pt>
          <cx:pt idx="160265">78</cx:pt>
          <cx:pt idx="160266">55</cx:pt>
          <cx:pt idx="160267">78</cx:pt>
          <cx:pt idx="160268">64</cx:pt>
          <cx:pt idx="160269">26</cx:pt>
          <cx:pt idx="160270">10</cx:pt>
          <cx:pt idx="160271">8</cx:pt>
          <cx:pt idx="160272">7</cx:pt>
          <cx:pt idx="160273">5</cx:pt>
          <cx:pt idx="160274">6</cx:pt>
          <cx:pt idx="160275">5</cx:pt>
          <cx:pt idx="160276">52</cx:pt>
          <cx:pt idx="160277">77</cx:pt>
          <cx:pt idx="160278">66</cx:pt>
          <cx:pt idx="160279">104</cx:pt>
          <cx:pt idx="160280">116</cx:pt>
          <cx:pt idx="160281">122</cx:pt>
          <cx:pt idx="160282">132</cx:pt>
          <cx:pt idx="160283">145</cx:pt>
          <cx:pt idx="160284">127</cx:pt>
          <cx:pt idx="160285">136</cx:pt>
          <cx:pt idx="160286">141</cx:pt>
          <cx:pt idx="160287">143</cx:pt>
          <cx:pt idx="160288">152</cx:pt>
          <cx:pt idx="160289">138</cx:pt>
          <cx:pt idx="160290">133</cx:pt>
          <cx:pt idx="160291">139</cx:pt>
          <cx:pt idx="160292">102</cx:pt>
          <cx:pt idx="160293">26</cx:pt>
          <cx:pt idx="160294">19</cx:pt>
          <cx:pt idx="160295">14</cx:pt>
          <cx:pt idx="160296">9</cx:pt>
          <cx:pt idx="160297">10</cx:pt>
          <cx:pt idx="160298">9</cx:pt>
          <cx:pt idx="160299">7</cx:pt>
          <cx:pt idx="160300">75</cx:pt>
          <cx:pt idx="160301">148</cx:pt>
          <cx:pt idx="160302">144</cx:pt>
          <cx:pt idx="160303">178</cx:pt>
          <cx:pt idx="160304">184</cx:pt>
          <cx:pt idx="160305">175</cx:pt>
          <cx:pt idx="160306">145</cx:pt>
          <cx:pt idx="160307">147</cx:pt>
          <cx:pt idx="160308">134</cx:pt>
          <cx:pt idx="160309">158</cx:pt>
          <cx:pt idx="160310">145</cx:pt>
          <cx:pt idx="160311">156</cx:pt>
          <cx:pt idx="160312">164</cx:pt>
          <cx:pt idx="160313">151</cx:pt>
          <cx:pt idx="160314">137</cx:pt>
          <cx:pt idx="160315">141</cx:pt>
          <cx:pt idx="160316">105</cx:pt>
          <cx:pt idx="160317">40</cx:pt>
          <cx:pt idx="160318">26</cx:pt>
          <cx:pt idx="160319">14</cx:pt>
          <cx:pt idx="160320">7</cx:pt>
          <cx:pt idx="160321">12</cx:pt>
          <cx:pt idx="160322">10</cx:pt>
          <cx:pt idx="160323">23</cx:pt>
          <cx:pt idx="160324">77</cx:pt>
          <cx:pt idx="160325">138</cx:pt>
          <cx:pt idx="160326">148</cx:pt>
          <cx:pt idx="160327">183</cx:pt>
          <cx:pt idx="160328">187</cx:pt>
          <cx:pt idx="160329">173</cx:pt>
          <cx:pt idx="160330">154</cx:pt>
          <cx:pt idx="160331">145</cx:pt>
          <cx:pt idx="160332">150</cx:pt>
          <cx:pt idx="160333">160</cx:pt>
          <cx:pt idx="160334">168</cx:pt>
          <cx:pt idx="160335">173</cx:pt>
          <cx:pt idx="160336">172</cx:pt>
          <cx:pt idx="160337">163</cx:pt>
          <cx:pt idx="160338">120</cx:pt>
          <cx:pt idx="160339">146</cx:pt>
          <cx:pt idx="160340">90</cx:pt>
          <cx:pt idx="160341">36</cx:pt>
          <cx:pt idx="160342">26</cx:pt>
          <cx:pt idx="160343">17</cx:pt>
          <cx:pt idx="160344">10</cx:pt>
          <cx:pt idx="160345">12</cx:pt>
          <cx:pt idx="160346">16</cx:pt>
          <cx:pt idx="160347">15</cx:pt>
          <cx:pt idx="160348">82</cx:pt>
          <cx:pt idx="160349">139</cx:pt>
          <cx:pt idx="160350">133</cx:pt>
          <cx:pt idx="160351">176</cx:pt>
          <cx:pt idx="160352">182</cx:pt>
          <cx:pt idx="160353">174</cx:pt>
          <cx:pt idx="160354">147</cx:pt>
          <cx:pt idx="160355">146</cx:pt>
          <cx:pt idx="160356">139</cx:pt>
          <cx:pt idx="160357">159</cx:pt>
          <cx:pt idx="160358">156</cx:pt>
          <cx:pt idx="160359">178</cx:pt>
          <cx:pt idx="160360">179</cx:pt>
          <cx:pt idx="160361">171</cx:pt>
          <cx:pt idx="160362">145</cx:pt>
          <cx:pt idx="160363">149</cx:pt>
          <cx:pt idx="160364">113</cx:pt>
          <cx:pt idx="160365">39</cx:pt>
          <cx:pt idx="160366">27</cx:pt>
          <cx:pt idx="160367">14</cx:pt>
          <cx:pt idx="160368">7</cx:pt>
          <cx:pt idx="160369">10</cx:pt>
          <cx:pt idx="160370">16</cx:pt>
          <cx:pt idx="160371">22</cx:pt>
          <cx:pt idx="160372">83</cx:pt>
          <cx:pt idx="160373">140</cx:pt>
          <cx:pt idx="160374">150</cx:pt>
          <cx:pt idx="160375">180</cx:pt>
          <cx:pt idx="160376">183</cx:pt>
          <cx:pt idx="160377">173</cx:pt>
          <cx:pt idx="160378">163</cx:pt>
          <cx:pt idx="160379">158</cx:pt>
          <cx:pt idx="160380">149</cx:pt>
          <cx:pt idx="160381">178</cx:pt>
          <cx:pt idx="160382">162</cx:pt>
          <cx:pt idx="160383">185</cx:pt>
          <cx:pt idx="160384">181</cx:pt>
          <cx:pt idx="160385">180</cx:pt>
          <cx:pt idx="160386">141</cx:pt>
          <cx:pt idx="160387">164</cx:pt>
          <cx:pt idx="160388">124</cx:pt>
          <cx:pt idx="160389">37</cx:pt>
          <cx:pt idx="160390">29</cx:pt>
          <cx:pt idx="160391">18</cx:pt>
          <cx:pt idx="160392">9</cx:pt>
          <cx:pt idx="160393">11</cx:pt>
          <cx:pt idx="160394">20</cx:pt>
          <cx:pt idx="160395">23</cx:pt>
          <cx:pt idx="160396">83</cx:pt>
          <cx:pt idx="160397">136</cx:pt>
          <cx:pt idx="160398">144</cx:pt>
          <cx:pt idx="160399">190</cx:pt>
          <cx:pt idx="160400">184</cx:pt>
          <cx:pt idx="160401">170</cx:pt>
          <cx:pt idx="160402">150</cx:pt>
          <cx:pt idx="160403">160</cx:pt>
          <cx:pt idx="160404">149</cx:pt>
          <cx:pt idx="160405">173</cx:pt>
          <cx:pt idx="160406">176</cx:pt>
          <cx:pt idx="160407">168</cx:pt>
          <cx:pt idx="160408">172</cx:pt>
          <cx:pt idx="160409">143</cx:pt>
          <cx:pt idx="160410">135</cx:pt>
          <cx:pt idx="160411">146</cx:pt>
          <cx:pt idx="160412">106</cx:pt>
          <cx:pt idx="160413">47</cx:pt>
          <cx:pt idx="160414">30</cx:pt>
          <cx:pt idx="160415">10</cx:pt>
          <cx:pt idx="160416">5</cx:pt>
          <cx:pt idx="160417">7</cx:pt>
          <cx:pt idx="160418">4</cx:pt>
          <cx:pt idx="160419">15</cx:pt>
          <cx:pt idx="160420">72</cx:pt>
          <cx:pt idx="160421">107</cx:pt>
          <cx:pt idx="160422">99</cx:pt>
          <cx:pt idx="160423">131</cx:pt>
          <cx:pt idx="160424">148</cx:pt>
          <cx:pt idx="160425">141</cx:pt>
          <cx:pt idx="160426">132</cx:pt>
          <cx:pt idx="160427">125</cx:pt>
          <cx:pt idx="160428">101</cx:pt>
          <cx:pt idx="160429">120</cx:pt>
          <cx:pt idx="160430">105</cx:pt>
          <cx:pt idx="160431">104</cx:pt>
          <cx:pt idx="160432">92</cx:pt>
          <cx:pt idx="160433">81</cx:pt>
          <cx:pt idx="160434">64</cx:pt>
          <cx:pt idx="160435">77</cx:pt>
          <cx:pt idx="160436">59</cx:pt>
          <cx:pt idx="160437">20</cx:pt>
          <cx:pt idx="160438">7</cx:pt>
          <cx:pt idx="160439">7</cx:pt>
          <cx:pt idx="160440">7</cx:pt>
          <cx:pt idx="160441">6</cx:pt>
          <cx:pt idx="160442">8</cx:pt>
          <cx:pt idx="160443">8</cx:pt>
          <cx:pt idx="160444">58</cx:pt>
          <cx:pt idx="160445">80</cx:pt>
          <cx:pt idx="160446">80</cx:pt>
          <cx:pt idx="160447">117</cx:pt>
          <cx:pt idx="160448">126</cx:pt>
          <cx:pt idx="160449">141</cx:pt>
          <cx:pt idx="160450">129</cx:pt>
          <cx:pt idx="160451">143</cx:pt>
          <cx:pt idx="160452">139</cx:pt>
          <cx:pt idx="160453">141</cx:pt>
          <cx:pt idx="160454">152</cx:pt>
          <cx:pt idx="160455">159</cx:pt>
          <cx:pt idx="160456">151</cx:pt>
          <cx:pt idx="160457">158</cx:pt>
          <cx:pt idx="160458">137</cx:pt>
          <cx:pt idx="160459">140</cx:pt>
          <cx:pt idx="160460">116</cx:pt>
          <cx:pt idx="160461">38</cx:pt>
          <cx:pt idx="160462">18</cx:pt>
          <cx:pt idx="160463">16</cx:pt>
          <cx:pt idx="160464">8</cx:pt>
          <cx:pt idx="160465">9</cx:pt>
          <cx:pt idx="160466">11</cx:pt>
          <cx:pt idx="160467">10</cx:pt>
          <cx:pt idx="160468">73</cx:pt>
          <cx:pt idx="160469">148</cx:pt>
          <cx:pt idx="160470">166</cx:pt>
          <cx:pt idx="160471">205</cx:pt>
          <cx:pt idx="160472">176</cx:pt>
          <cx:pt idx="160473">185</cx:pt>
          <cx:pt idx="160474">150</cx:pt>
          <cx:pt idx="160475">148</cx:pt>
          <cx:pt idx="160476">137</cx:pt>
          <cx:pt idx="160477">172</cx:pt>
          <cx:pt idx="160478">157</cx:pt>
          <cx:pt idx="160479">170</cx:pt>
          <cx:pt idx="160480">188</cx:pt>
          <cx:pt idx="160481">163</cx:pt>
          <cx:pt idx="160482">135</cx:pt>
          <cx:pt idx="160483">126</cx:pt>
          <cx:pt idx="160484">108</cx:pt>
          <cx:pt idx="160485">43</cx:pt>
          <cx:pt idx="160486">33</cx:pt>
          <cx:pt idx="160487">13</cx:pt>
          <cx:pt idx="160488">7</cx:pt>
          <cx:pt idx="160489">9</cx:pt>
          <cx:pt idx="160490">15</cx:pt>
          <cx:pt idx="160491">18</cx:pt>
          <cx:pt idx="160492">83</cx:pt>
          <cx:pt idx="160493">145</cx:pt>
          <cx:pt idx="160494">149</cx:pt>
          <cx:pt idx="160495">186</cx:pt>
          <cx:pt idx="160496">202</cx:pt>
          <cx:pt idx="160497">191</cx:pt>
          <cx:pt idx="160498">160</cx:pt>
          <cx:pt idx="160499">157</cx:pt>
          <cx:pt idx="160500">169</cx:pt>
          <cx:pt idx="160501">174</cx:pt>
          <cx:pt idx="160502">154</cx:pt>
          <cx:pt idx="160503">173</cx:pt>
          <cx:pt idx="160504">167</cx:pt>
          <cx:pt idx="160505">166</cx:pt>
          <cx:pt idx="160506">127</cx:pt>
          <cx:pt idx="160507">147</cx:pt>
          <cx:pt idx="160508">94</cx:pt>
          <cx:pt idx="160509">36</cx:pt>
          <cx:pt idx="160510">34</cx:pt>
          <cx:pt idx="160511">18</cx:pt>
          <cx:pt idx="160512">12</cx:pt>
          <cx:pt idx="160513">16</cx:pt>
          <cx:pt idx="160514">20</cx:pt>
          <cx:pt idx="160515">27</cx:pt>
          <cx:pt idx="160516">90</cx:pt>
          <cx:pt idx="160517">155</cx:pt>
          <cx:pt idx="160518">162</cx:pt>
          <cx:pt idx="160519">208</cx:pt>
          <cx:pt idx="160520">201</cx:pt>
          <cx:pt idx="160521">182</cx:pt>
          <cx:pt idx="160522">143</cx:pt>
          <cx:pt idx="160523">141</cx:pt>
          <cx:pt idx="160524">144</cx:pt>
          <cx:pt idx="160525">157</cx:pt>
          <cx:pt idx="160526">137</cx:pt>
          <cx:pt idx="160527">155</cx:pt>
          <cx:pt idx="160528">188</cx:pt>
          <cx:pt idx="160529">172</cx:pt>
          <cx:pt idx="160530">146</cx:pt>
          <cx:pt idx="160531">142</cx:pt>
          <cx:pt idx="160532">101</cx:pt>
          <cx:pt idx="160533">51</cx:pt>
          <cx:pt idx="160534">30</cx:pt>
          <cx:pt idx="160535">16</cx:pt>
          <cx:pt idx="160536">12</cx:pt>
          <cx:pt idx="160537">11</cx:pt>
          <cx:pt idx="160538">23</cx:pt>
          <cx:pt idx="160539">22</cx:pt>
          <cx:pt idx="160540">80</cx:pt>
          <cx:pt idx="160541">156</cx:pt>
          <cx:pt idx="160542">178</cx:pt>
          <cx:pt idx="160543">212</cx:pt>
          <cx:pt idx="160544">198</cx:pt>
          <cx:pt idx="160545">156</cx:pt>
          <cx:pt idx="160546">155</cx:pt>
          <cx:pt idx="160547">156</cx:pt>
          <cx:pt idx="160548">151</cx:pt>
          <cx:pt idx="160549">186</cx:pt>
          <cx:pt idx="160550">162</cx:pt>
          <cx:pt idx="160551">179</cx:pt>
          <cx:pt idx="160552">182</cx:pt>
          <cx:pt idx="160553">169</cx:pt>
          <cx:pt idx="160554">152</cx:pt>
          <cx:pt idx="160555">153</cx:pt>
          <cx:pt idx="160556">125</cx:pt>
          <cx:pt idx="160557">70</cx:pt>
          <cx:pt idx="160558">25</cx:pt>
          <cx:pt idx="160559">13</cx:pt>
          <cx:pt idx="160560">14</cx:pt>
          <cx:pt idx="160561">13</cx:pt>
          <cx:pt idx="160562">16</cx:pt>
          <cx:pt idx="160563">20</cx:pt>
          <cx:pt idx="160564">74</cx:pt>
          <cx:pt idx="160565">142</cx:pt>
          <cx:pt idx="160566">158</cx:pt>
          <cx:pt idx="160567">193</cx:pt>
          <cx:pt idx="160568">185</cx:pt>
          <cx:pt idx="160569">173</cx:pt>
          <cx:pt idx="160570">166</cx:pt>
          <cx:pt idx="160571">164</cx:pt>
          <cx:pt idx="160572">144</cx:pt>
          <cx:pt idx="160573">166</cx:pt>
          <cx:pt idx="160574">176</cx:pt>
          <cx:pt idx="160575">192</cx:pt>
          <cx:pt idx="160576">167</cx:pt>
          <cx:pt idx="160577">156</cx:pt>
          <cx:pt idx="160578">135</cx:pt>
          <cx:pt idx="160579">154</cx:pt>
          <cx:pt idx="160580">111</cx:pt>
          <cx:pt idx="160581">49</cx:pt>
          <cx:pt idx="160582">25</cx:pt>
          <cx:pt idx="160583">17</cx:pt>
          <cx:pt idx="160584">9</cx:pt>
          <cx:pt idx="160585">8</cx:pt>
          <cx:pt idx="160586">7</cx:pt>
          <cx:pt idx="160587">13</cx:pt>
          <cx:pt idx="160588">75</cx:pt>
          <cx:pt idx="160589">114</cx:pt>
          <cx:pt idx="160590">112</cx:pt>
          <cx:pt idx="160591">119</cx:pt>
          <cx:pt idx="160592">149</cx:pt>
          <cx:pt idx="160593">154</cx:pt>
          <cx:pt idx="160594">137</cx:pt>
          <cx:pt idx="160595">123</cx:pt>
          <cx:pt idx="160596">120</cx:pt>
          <cx:pt idx="160597">122</cx:pt>
          <cx:pt idx="160598">98</cx:pt>
          <cx:pt idx="160599">102</cx:pt>
          <cx:pt idx="160600">98</cx:pt>
          <cx:pt idx="160601">87</cx:pt>
          <cx:pt idx="160602">65</cx:pt>
          <cx:pt idx="160603">76</cx:pt>
          <cx:pt idx="160604">61</cx:pt>
          <cx:pt idx="160605">23</cx:pt>
          <cx:pt idx="160606">16</cx:pt>
          <cx:pt idx="160607">13</cx:pt>
          <cx:pt idx="160608">10</cx:pt>
          <cx:pt idx="160609">5</cx:pt>
          <cx:pt idx="160610">8</cx:pt>
          <cx:pt idx="160611">7</cx:pt>
          <cx:pt idx="160612">59</cx:pt>
          <cx:pt idx="160613">75</cx:pt>
          <cx:pt idx="160614">70</cx:pt>
          <cx:pt idx="160615">101</cx:pt>
          <cx:pt idx="160616">104</cx:pt>
          <cx:pt idx="160617">119</cx:pt>
          <cx:pt idx="160618">133</cx:pt>
          <cx:pt idx="160619">130</cx:pt>
          <cx:pt idx="160620">122</cx:pt>
          <cx:pt idx="160621">137</cx:pt>
          <cx:pt idx="160622">144</cx:pt>
          <cx:pt idx="160623">152</cx:pt>
          <cx:pt idx="160624">144</cx:pt>
          <cx:pt idx="160625">149</cx:pt>
          <cx:pt idx="160626">125</cx:pt>
          <cx:pt idx="160627">132</cx:pt>
          <cx:pt idx="160628">91</cx:pt>
          <cx:pt idx="160629">40</cx:pt>
          <cx:pt idx="160630">22</cx:pt>
          <cx:pt idx="160631">16</cx:pt>
          <cx:pt idx="160632">12</cx:pt>
          <cx:pt idx="160633">8</cx:pt>
          <cx:pt idx="160634">10</cx:pt>
          <cx:pt idx="160635">8</cx:pt>
          <cx:pt idx="160636">75</cx:pt>
          <cx:pt idx="160637">108</cx:pt>
          <cx:pt idx="160638">126</cx:pt>
          <cx:pt idx="160639">153</cx:pt>
          <cx:pt idx="160640">150</cx:pt>
          <cx:pt idx="160641">160</cx:pt>
          <cx:pt idx="160642">132</cx:pt>
          <cx:pt idx="160643">147</cx:pt>
          <cx:pt idx="160644">122</cx:pt>
          <cx:pt idx="160645">125</cx:pt>
          <cx:pt idx="160646">126</cx:pt>
          <cx:pt idx="160647">140</cx:pt>
          <cx:pt idx="160648">143</cx:pt>
          <cx:pt idx="160649">128</cx:pt>
          <cx:pt idx="160650">110</cx:pt>
          <cx:pt idx="160651">137</cx:pt>
          <cx:pt idx="160652">96</cx:pt>
          <cx:pt idx="160653">43</cx:pt>
          <cx:pt idx="160654">28</cx:pt>
          <cx:pt idx="160655">11</cx:pt>
          <cx:pt idx="160656">8</cx:pt>
          <cx:pt idx="160657">11</cx:pt>
          <cx:pt idx="160658">9</cx:pt>
          <cx:pt idx="160659">12</cx:pt>
          <cx:pt idx="160660">77</cx:pt>
          <cx:pt idx="160661">100</cx:pt>
          <cx:pt idx="160662">100</cx:pt>
          <cx:pt idx="160663">133</cx:pt>
          <cx:pt idx="160664">145</cx:pt>
          <cx:pt idx="160665">132</cx:pt>
          <cx:pt idx="160666">127</cx:pt>
          <cx:pt idx="160667">142</cx:pt>
          <cx:pt idx="160668">127</cx:pt>
          <cx:pt idx="160669">134</cx:pt>
          <cx:pt idx="160670">135</cx:pt>
          <cx:pt idx="160671">137</cx:pt>
          <cx:pt idx="160672">147</cx:pt>
          <cx:pt idx="160673">143</cx:pt>
          <cx:pt idx="160674">121</cx:pt>
          <cx:pt idx="160675">134</cx:pt>
          <cx:pt idx="160676">98</cx:pt>
          <cx:pt idx="160677">25</cx:pt>
          <cx:pt idx="160678">18</cx:pt>
          <cx:pt idx="160679">18</cx:pt>
          <cx:pt idx="160680">11</cx:pt>
          <cx:pt idx="160681">14</cx:pt>
          <cx:pt idx="160682">20</cx:pt>
          <cx:pt idx="160683">18</cx:pt>
          <cx:pt idx="160684">79</cx:pt>
          <cx:pt idx="160685">146</cx:pt>
          <cx:pt idx="160686">154</cx:pt>
          <cx:pt idx="160687">191</cx:pt>
          <cx:pt idx="160688">188</cx:pt>
          <cx:pt idx="160689">174</cx:pt>
          <cx:pt idx="160690">143</cx:pt>
          <cx:pt idx="160691">149</cx:pt>
          <cx:pt idx="160692">158</cx:pt>
          <cx:pt idx="160693">164</cx:pt>
          <cx:pt idx="160694">160</cx:pt>
          <cx:pt idx="160695">178</cx:pt>
          <cx:pt idx="160696">164</cx:pt>
          <cx:pt idx="160697">161</cx:pt>
          <cx:pt idx="160698">135</cx:pt>
          <cx:pt idx="160699">130</cx:pt>
          <cx:pt idx="160700">98</cx:pt>
          <cx:pt idx="160701">36</cx:pt>
          <cx:pt idx="160702">27</cx:pt>
          <cx:pt idx="160703">14</cx:pt>
          <cx:pt idx="160704">12</cx:pt>
          <cx:pt idx="160705">13</cx:pt>
          <cx:pt idx="160706">20</cx:pt>
          <cx:pt idx="160707">19</cx:pt>
          <cx:pt idx="160708">87</cx:pt>
          <cx:pt idx="160709">138</cx:pt>
          <cx:pt idx="160710">156</cx:pt>
          <cx:pt idx="160711">195</cx:pt>
          <cx:pt idx="160712">193</cx:pt>
          <cx:pt idx="160713">165</cx:pt>
          <cx:pt idx="160714">154</cx:pt>
          <cx:pt idx="160715">153</cx:pt>
          <cx:pt idx="160716">150</cx:pt>
          <cx:pt idx="160717">154</cx:pt>
          <cx:pt idx="160718">151</cx:pt>
          <cx:pt idx="160719">175</cx:pt>
          <cx:pt idx="160720">162</cx:pt>
          <cx:pt idx="160721">150</cx:pt>
          <cx:pt idx="160722">132</cx:pt>
          <cx:pt idx="160723">158</cx:pt>
          <cx:pt idx="160724">109</cx:pt>
          <cx:pt idx="160725">51</cx:pt>
          <cx:pt idx="160726">30</cx:pt>
          <cx:pt idx="160727">14</cx:pt>
          <cx:pt idx="160728">10</cx:pt>
          <cx:pt idx="160729">14</cx:pt>
          <cx:pt idx="160730">23</cx:pt>
          <cx:pt idx="160731">17</cx:pt>
          <cx:pt idx="160732">92</cx:pt>
          <cx:pt idx="160733">137</cx:pt>
          <cx:pt idx="160734">137</cx:pt>
          <cx:pt idx="160735">191</cx:pt>
          <cx:pt idx="160736">208</cx:pt>
          <cx:pt idx="160737">179</cx:pt>
          <cx:pt idx="160738">152</cx:pt>
          <cx:pt idx="160739">167</cx:pt>
          <cx:pt idx="160740">155</cx:pt>
          <cx:pt idx="160741">168</cx:pt>
          <cx:pt idx="160742">172</cx:pt>
          <cx:pt idx="160743">178</cx:pt>
          <cx:pt idx="160744">153</cx:pt>
          <cx:pt idx="160745">143</cx:pt>
          <cx:pt idx="160746">127</cx:pt>
          <cx:pt idx="160747">144</cx:pt>
          <cx:pt idx="160748">96</cx:pt>
          <cx:pt idx="160749">36</cx:pt>
          <cx:pt idx="160750">20</cx:pt>
          <cx:pt idx="160751">18</cx:pt>
          <cx:pt idx="160752">8</cx:pt>
          <cx:pt idx="160753">9</cx:pt>
          <cx:pt idx="160754">15</cx:pt>
          <cx:pt idx="160755">14</cx:pt>
          <cx:pt idx="160756">78</cx:pt>
          <cx:pt idx="160757">109</cx:pt>
          <cx:pt idx="160758">105</cx:pt>
          <cx:pt idx="160759">122</cx:pt>
          <cx:pt idx="160760">162</cx:pt>
          <cx:pt idx="160761">156</cx:pt>
          <cx:pt idx="160762">134</cx:pt>
          <cx:pt idx="160763">139</cx:pt>
          <cx:pt idx="160764">127</cx:pt>
          <cx:pt idx="160765">134</cx:pt>
          <cx:pt idx="160766">100</cx:pt>
          <cx:pt idx="160767">110</cx:pt>
          <cx:pt idx="160768">94</cx:pt>
          <cx:pt idx="160769">85</cx:pt>
          <cx:pt idx="160770">78</cx:pt>
          <cx:pt idx="160771">87</cx:pt>
          <cx:pt idx="160772">62</cx:pt>
          <cx:pt idx="160773">21</cx:pt>
          <cx:pt idx="160774">20</cx:pt>
          <cx:pt idx="160775">15</cx:pt>
          <cx:pt idx="160776">10</cx:pt>
          <cx:pt idx="160777">7</cx:pt>
          <cx:pt idx="160778">12</cx:pt>
          <cx:pt idx="160779">9</cx:pt>
          <cx:pt idx="160780">74</cx:pt>
          <cx:pt idx="160781">86</cx:pt>
          <cx:pt idx="160782">72</cx:pt>
          <cx:pt idx="160783">112</cx:pt>
          <cx:pt idx="160784">136</cx:pt>
          <cx:pt idx="160785">136</cx:pt>
          <cx:pt idx="160786">119</cx:pt>
          <cx:pt idx="160787">135</cx:pt>
          <cx:pt idx="160788">138</cx:pt>
          <cx:pt idx="160789">153</cx:pt>
          <cx:pt idx="160790">152</cx:pt>
          <cx:pt idx="160791">145</cx:pt>
          <cx:pt idx="160792">153</cx:pt>
          <cx:pt idx="160793">147</cx:pt>
          <cx:pt idx="160794">144</cx:pt>
          <cx:pt idx="160795">136</cx:pt>
          <cx:pt idx="160796">111</cx:pt>
          <cx:pt idx="160797">42</cx:pt>
          <cx:pt idx="160798">21</cx:pt>
          <cx:pt idx="160799">19</cx:pt>
          <cx:pt idx="160800">14</cx:pt>
          <cx:pt idx="160801">9</cx:pt>
          <cx:pt idx="160802">12</cx:pt>
          <cx:pt idx="160803">14</cx:pt>
          <cx:pt idx="160804">76</cx:pt>
          <cx:pt idx="160805">134</cx:pt>
          <cx:pt idx="160806">153</cx:pt>
          <cx:pt idx="160807">189</cx:pt>
          <cx:pt idx="160808">192</cx:pt>
          <cx:pt idx="160809">159</cx:pt>
          <cx:pt idx="160810">150</cx:pt>
          <cx:pt idx="160811">165</cx:pt>
          <cx:pt idx="160812">136</cx:pt>
          <cx:pt idx="160813">156</cx:pt>
          <cx:pt idx="160814">144</cx:pt>
          <cx:pt idx="160815">162</cx:pt>
          <cx:pt idx="160816">168</cx:pt>
          <cx:pt idx="160817">156</cx:pt>
          <cx:pt idx="160818">139</cx:pt>
          <cx:pt idx="160819">140</cx:pt>
          <cx:pt idx="160820">112</cx:pt>
          <cx:pt idx="160821">29</cx:pt>
          <cx:pt idx="160822">18</cx:pt>
          <cx:pt idx="160823">16</cx:pt>
          <cx:pt idx="160824">10</cx:pt>
          <cx:pt idx="160825">11</cx:pt>
          <cx:pt idx="160826">17</cx:pt>
          <cx:pt idx="160827">22</cx:pt>
          <cx:pt idx="160828">88</cx:pt>
          <cx:pt idx="160829">139</cx:pt>
          <cx:pt idx="160830">147</cx:pt>
          <cx:pt idx="160831">175</cx:pt>
          <cx:pt idx="160832">180</cx:pt>
          <cx:pt idx="160833">156</cx:pt>
          <cx:pt idx="160834">138</cx:pt>
          <cx:pt idx="160835">163</cx:pt>
          <cx:pt idx="160836">159</cx:pt>
          <cx:pt idx="160837">169</cx:pt>
          <cx:pt idx="160838">157</cx:pt>
          <cx:pt idx="160839">166</cx:pt>
          <cx:pt idx="160840">163</cx:pt>
          <cx:pt idx="160841">149</cx:pt>
          <cx:pt idx="160842">144</cx:pt>
          <cx:pt idx="160843">145</cx:pt>
          <cx:pt idx="160844">105</cx:pt>
          <cx:pt idx="160845">37</cx:pt>
          <cx:pt idx="160846">18</cx:pt>
          <cx:pt idx="160847">21</cx:pt>
          <cx:pt idx="160848">10</cx:pt>
          <cx:pt idx="160849">15</cx:pt>
          <cx:pt idx="160850">21</cx:pt>
          <cx:pt idx="160851">27</cx:pt>
          <cx:pt idx="160852">92</cx:pt>
          <cx:pt idx="160853">143</cx:pt>
          <cx:pt idx="160854">146</cx:pt>
          <cx:pt idx="160855">196</cx:pt>
          <cx:pt idx="160856">199</cx:pt>
          <cx:pt idx="160857">187</cx:pt>
          <cx:pt idx="160858">147</cx:pt>
          <cx:pt idx="160859">168</cx:pt>
          <cx:pt idx="160860">156</cx:pt>
          <cx:pt idx="160861">162</cx:pt>
          <cx:pt idx="160862">160</cx:pt>
          <cx:pt idx="160863">175</cx:pt>
          <cx:pt idx="160864">175</cx:pt>
          <cx:pt idx="160865">161</cx:pt>
          <cx:pt idx="160866">130</cx:pt>
          <cx:pt idx="160867">143</cx:pt>
          <cx:pt idx="160868">126</cx:pt>
          <cx:pt idx="160869">51</cx:pt>
          <cx:pt idx="160870">24</cx:pt>
          <cx:pt idx="160871">9</cx:pt>
          <cx:pt idx="160872">9</cx:pt>
          <cx:pt idx="160873">9</cx:pt>
          <cx:pt idx="160874">14</cx:pt>
          <cx:pt idx="160875">15</cx:pt>
          <cx:pt idx="160876">82</cx:pt>
          <cx:pt idx="160877">134</cx:pt>
          <cx:pt idx="160878">124</cx:pt>
          <cx:pt idx="160879">159</cx:pt>
          <cx:pt idx="160880">183</cx:pt>
          <cx:pt idx="160881">163</cx:pt>
          <cx:pt idx="160882">144</cx:pt>
          <cx:pt idx="160883">145</cx:pt>
          <cx:pt idx="160884">116</cx:pt>
          <cx:pt idx="160885">123</cx:pt>
          <cx:pt idx="160886">117</cx:pt>
          <cx:pt idx="160887">124</cx:pt>
          <cx:pt idx="160888">124</cx:pt>
          <cx:pt idx="160889">130</cx:pt>
          <cx:pt idx="160890">124</cx:pt>
          <cx:pt idx="160891">113</cx:pt>
          <cx:pt idx="160892">95</cx:pt>
          <cx:pt idx="160893">36</cx:pt>
          <cx:pt idx="160894">15</cx:pt>
          <cx:pt idx="160895">16</cx:pt>
          <cx:pt idx="160896">8</cx:pt>
          <cx:pt idx="160897">10</cx:pt>
          <cx:pt idx="160898">24</cx:pt>
          <cx:pt idx="160899">21</cx:pt>
          <cx:pt idx="160900">83</cx:pt>
          <cx:pt idx="160901">115</cx:pt>
          <cx:pt idx="160902">120</cx:pt>
          <cx:pt idx="160903">152</cx:pt>
          <cx:pt idx="160904">158</cx:pt>
          <cx:pt idx="160905">134</cx:pt>
          <cx:pt idx="160906">134</cx:pt>
          <cx:pt idx="160907">152</cx:pt>
          <cx:pt idx="160908">130</cx:pt>
          <cx:pt idx="160909">135</cx:pt>
          <cx:pt idx="160910">142</cx:pt>
          <cx:pt idx="160911">139</cx:pt>
          <cx:pt idx="160912">128</cx:pt>
          <cx:pt idx="160913">129</cx:pt>
          <cx:pt idx="160914">107</cx:pt>
          <cx:pt idx="160915">119</cx:pt>
          <cx:pt idx="160916">83</cx:pt>
          <cx:pt idx="160917">33</cx:pt>
          <cx:pt idx="160918">23</cx:pt>
          <cx:pt idx="160919">14</cx:pt>
          <cx:pt idx="160920">7</cx:pt>
          <cx:pt idx="160921">10</cx:pt>
          <cx:pt idx="160922">13</cx:pt>
          <cx:pt idx="160923">15</cx:pt>
          <cx:pt idx="160924">70</cx:pt>
          <cx:pt idx="160925">108</cx:pt>
          <cx:pt idx="160926">98</cx:pt>
          <cx:pt idx="160927">131</cx:pt>
          <cx:pt idx="160928">140</cx:pt>
          <cx:pt idx="160929">131</cx:pt>
          <cx:pt idx="160930">124</cx:pt>
          <cx:pt idx="160931">132</cx:pt>
          <cx:pt idx="160932">112</cx:pt>
          <cx:pt idx="160933">119</cx:pt>
          <cx:pt idx="160934">100</cx:pt>
          <cx:pt idx="160935">119</cx:pt>
          <cx:pt idx="160936">93</cx:pt>
          <cx:pt idx="160937">93</cx:pt>
          <cx:pt idx="160938">73</cx:pt>
          <cx:pt idx="160939">88</cx:pt>
          <cx:pt idx="160940">79</cx:pt>
          <cx:pt idx="160941">29</cx:pt>
          <cx:pt idx="160942">18</cx:pt>
          <cx:pt idx="160943">10</cx:pt>
          <cx:pt idx="160944">10</cx:pt>
          <cx:pt idx="160945">5</cx:pt>
          <cx:pt idx="160946">11</cx:pt>
          <cx:pt idx="160947">7</cx:pt>
          <cx:pt idx="160948">73</cx:pt>
          <cx:pt idx="160949">83</cx:pt>
          <cx:pt idx="160950">83</cx:pt>
          <cx:pt idx="160951">119</cx:pt>
          <cx:pt idx="160952">126</cx:pt>
          <cx:pt idx="160953">136</cx:pt>
          <cx:pt idx="160954">143</cx:pt>
          <cx:pt idx="160955">143</cx:pt>
          <cx:pt idx="160956">152</cx:pt>
          <cx:pt idx="160957">154</cx:pt>
          <cx:pt idx="160958">149</cx:pt>
          <cx:pt idx="160959">135</cx:pt>
          <cx:pt idx="160960">130</cx:pt>
          <cx:pt idx="160961">130</cx:pt>
          <cx:pt idx="160962">129</cx:pt>
          <cx:pt idx="160963">130</cx:pt>
          <cx:pt idx="160964">140</cx:pt>
          <cx:pt idx="160965">71</cx:pt>
          <cx:pt idx="160966">37</cx:pt>
          <cx:pt idx="160967">21</cx:pt>
          <cx:pt idx="160968">9</cx:pt>
          <cx:pt idx="160969">12</cx:pt>
          <cx:pt idx="160970">12</cx:pt>
          <cx:pt idx="160971">12</cx:pt>
          <cx:pt idx="160972">74</cx:pt>
          <cx:pt idx="160973">139</cx:pt>
          <cx:pt idx="160974">168</cx:pt>
          <cx:pt idx="160975">195</cx:pt>
          <cx:pt idx="160976">187</cx:pt>
          <cx:pt idx="160977">172</cx:pt>
          <cx:pt idx="160978">163</cx:pt>
          <cx:pt idx="160979">167</cx:pt>
          <cx:pt idx="160980">140</cx:pt>
          <cx:pt idx="160981">147</cx:pt>
          <cx:pt idx="160982">151</cx:pt>
          <cx:pt idx="160983">156</cx:pt>
          <cx:pt idx="160984">150</cx:pt>
          <cx:pt idx="160985">137</cx:pt>
          <cx:pt idx="160986">125</cx:pt>
          <cx:pt idx="160987">126</cx:pt>
          <cx:pt idx="160988">113</cx:pt>
          <cx:pt idx="160989">47</cx:pt>
          <cx:pt idx="160990">23</cx:pt>
          <cx:pt idx="160991">26</cx:pt>
          <cx:pt idx="160992">10</cx:pt>
          <cx:pt idx="160993">14</cx:pt>
          <cx:pt idx="160994">15</cx:pt>
          <cx:pt idx="160995">23</cx:pt>
          <cx:pt idx="160996">97</cx:pt>
          <cx:pt idx="160997">143</cx:pt>
          <cx:pt idx="160998">163</cx:pt>
          <cx:pt idx="160999">191</cx:pt>
          <cx:pt idx="161000">197</cx:pt>
          <cx:pt idx="161001">170</cx:pt>
          <cx:pt idx="161002">161</cx:pt>
          <cx:pt idx="161003">167</cx:pt>
          <cx:pt idx="161004">144</cx:pt>
          <cx:pt idx="161005">151</cx:pt>
          <cx:pt idx="161006">140</cx:pt>
          <cx:pt idx="161007">158</cx:pt>
          <cx:pt idx="161008">154</cx:pt>
          <cx:pt idx="161009">145</cx:pt>
          <cx:pt idx="161010">125</cx:pt>
          <cx:pt idx="161011">145</cx:pt>
          <cx:pt idx="161012">121</cx:pt>
          <cx:pt idx="161013">41</cx:pt>
          <cx:pt idx="161014">35</cx:pt>
          <cx:pt idx="161015">24</cx:pt>
          <cx:pt idx="161016">8</cx:pt>
          <cx:pt idx="161017">13</cx:pt>
          <cx:pt idx="161018">15</cx:pt>
          <cx:pt idx="161019">24</cx:pt>
          <cx:pt idx="161020">89</cx:pt>
          <cx:pt idx="161021">134</cx:pt>
          <cx:pt idx="161022">142</cx:pt>
          <cx:pt idx="161023">187</cx:pt>
          <cx:pt idx="161024">192</cx:pt>
          <cx:pt idx="161025">172</cx:pt>
          <cx:pt idx="161026">149</cx:pt>
          <cx:pt idx="161027">149</cx:pt>
          <cx:pt idx="161028">140</cx:pt>
          <cx:pt idx="161029">162</cx:pt>
          <cx:pt idx="161030">165</cx:pt>
          <cx:pt idx="161031">145</cx:pt>
          <cx:pt idx="161032">155</cx:pt>
          <cx:pt idx="161033">149</cx:pt>
          <cx:pt idx="161034">147</cx:pt>
          <cx:pt idx="161035">149</cx:pt>
          <cx:pt idx="161036">127</cx:pt>
          <cx:pt idx="161037">56</cx:pt>
          <cx:pt idx="161038">27</cx:pt>
          <cx:pt idx="161039">14</cx:pt>
          <cx:pt idx="161040">6</cx:pt>
          <cx:pt idx="161041">11</cx:pt>
          <cx:pt idx="161042">16</cx:pt>
          <cx:pt idx="161043">20</cx:pt>
          <cx:pt idx="161044">85</cx:pt>
          <cx:pt idx="161045">138</cx:pt>
          <cx:pt idx="161046">160</cx:pt>
          <cx:pt idx="161047">185</cx:pt>
          <cx:pt idx="161048">185</cx:pt>
          <cx:pt idx="161049">184</cx:pt>
          <cx:pt idx="161050">156</cx:pt>
          <cx:pt idx="161051">158</cx:pt>
          <cx:pt idx="161052">154</cx:pt>
          <cx:pt idx="161053">168</cx:pt>
          <cx:pt idx="161054">169</cx:pt>
          <cx:pt idx="161055">174</cx:pt>
          <cx:pt idx="161056">166</cx:pt>
          <cx:pt idx="161057">159</cx:pt>
          <cx:pt idx="161058">135</cx:pt>
          <cx:pt idx="161059">147</cx:pt>
          <cx:pt idx="161060">125</cx:pt>
          <cx:pt idx="161061">50</cx:pt>
          <cx:pt idx="161062">38</cx:pt>
          <cx:pt idx="161063">19</cx:pt>
          <cx:pt idx="161064">9</cx:pt>
          <cx:pt idx="161065">17</cx:pt>
          <cx:pt idx="161066">24</cx:pt>
          <cx:pt idx="161067">24</cx:pt>
          <cx:pt idx="161068">90</cx:pt>
          <cx:pt idx="161069">141</cx:pt>
          <cx:pt idx="161070">163</cx:pt>
          <cx:pt idx="161071">201</cx:pt>
          <cx:pt idx="161072">204</cx:pt>
          <cx:pt idx="161073">218</cx:pt>
          <cx:pt idx="161074">168</cx:pt>
          <cx:pt idx="161075">186</cx:pt>
          <cx:pt idx="161076">178</cx:pt>
          <cx:pt idx="161077">195</cx:pt>
          <cx:pt idx="161078">209</cx:pt>
          <cx:pt idx="161079">219</cx:pt>
          <cx:pt idx="161080">186</cx:pt>
          <cx:pt idx="161081">166</cx:pt>
          <cx:pt idx="161082">127</cx:pt>
          <cx:pt idx="161083">157</cx:pt>
          <cx:pt idx="161084">144</cx:pt>
          <cx:pt idx="161085">63</cx:pt>
          <cx:pt idx="161086">30</cx:pt>
          <cx:pt idx="161087">14</cx:pt>
          <cx:pt idx="161088">8</cx:pt>
          <cx:pt idx="161089">9</cx:pt>
          <cx:pt idx="161090">11</cx:pt>
          <cx:pt idx="161091">12</cx:pt>
          <cx:pt idx="161092">84</cx:pt>
          <cx:pt idx="161093">106</cx:pt>
          <cx:pt idx="161094">107</cx:pt>
          <cx:pt idx="161095">140</cx:pt>
          <cx:pt idx="161096">162</cx:pt>
          <cx:pt idx="161097">177</cx:pt>
          <cx:pt idx="161098">152</cx:pt>
          <cx:pt idx="161099">151</cx:pt>
          <cx:pt idx="161100">128</cx:pt>
          <cx:pt idx="161101">115</cx:pt>
          <cx:pt idx="161102">112</cx:pt>
          <cx:pt idx="161103">116</cx:pt>
          <cx:pt idx="161104">97</cx:pt>
          <cx:pt idx="161105">80</cx:pt>
          <cx:pt idx="161106">76</cx:pt>
          <cx:pt idx="161107">81</cx:pt>
          <cx:pt idx="161108">72</cx:pt>
          <cx:pt idx="161109">32</cx:pt>
          <cx:pt idx="161110">16</cx:pt>
          <cx:pt idx="161111">10</cx:pt>
          <cx:pt idx="161112">6</cx:pt>
          <cx:pt idx="161113">11</cx:pt>
          <cx:pt idx="161114">9</cx:pt>
          <cx:pt idx="161115">11</cx:pt>
          <cx:pt idx="161116">72</cx:pt>
          <cx:pt idx="161117">73</cx:pt>
          <cx:pt idx="161118">71</cx:pt>
          <cx:pt idx="161119">110</cx:pt>
          <cx:pt idx="161120">130</cx:pt>
          <cx:pt idx="161121">139</cx:pt>
          <cx:pt idx="161122">137</cx:pt>
          <cx:pt idx="161123">137</cx:pt>
          <cx:pt idx="161124">128</cx:pt>
          <cx:pt idx="161125">129</cx:pt>
          <cx:pt idx="161126">126</cx:pt>
          <cx:pt idx="161127">143</cx:pt>
          <cx:pt idx="161128">144</cx:pt>
          <cx:pt idx="161129">136</cx:pt>
          <cx:pt idx="161130">121</cx:pt>
          <cx:pt idx="161131">126</cx:pt>
          <cx:pt idx="161132">110</cx:pt>
          <cx:pt idx="161133">39</cx:pt>
          <cx:pt idx="161134">17</cx:pt>
          <cx:pt idx="161135">13</cx:pt>
          <cx:pt idx="161136">7</cx:pt>
          <cx:pt idx="161137">14</cx:pt>
          <cx:pt idx="161138">16</cx:pt>
          <cx:pt idx="161139">11</cx:pt>
          <cx:pt idx="161140">66</cx:pt>
          <cx:pt idx="161141">102</cx:pt>
          <cx:pt idx="161142">92</cx:pt>
          <cx:pt idx="161143">134</cx:pt>
          <cx:pt idx="161144">156</cx:pt>
          <cx:pt idx="161145">150</cx:pt>
          <cx:pt idx="161146">152</cx:pt>
          <cx:pt idx="161147">153</cx:pt>
          <cx:pt idx="161148">127</cx:pt>
          <cx:pt idx="161149">136</cx:pt>
          <cx:pt idx="161150">151</cx:pt>
          <cx:pt idx="161151">171</cx:pt>
          <cx:pt idx="161152">155</cx:pt>
          <cx:pt idx="161153">137</cx:pt>
          <cx:pt idx="161154">126</cx:pt>
          <cx:pt idx="161155">123</cx:pt>
          <cx:pt idx="161156">107</cx:pt>
          <cx:pt idx="161157">40</cx:pt>
          <cx:pt idx="161158">18</cx:pt>
          <cx:pt idx="161159">14</cx:pt>
          <cx:pt idx="161160">8</cx:pt>
          <cx:pt idx="161161">14</cx:pt>
          <cx:pt idx="161162">24</cx:pt>
          <cx:pt idx="161163">27</cx:pt>
          <cx:pt idx="161164">81</cx:pt>
          <cx:pt idx="161165">144</cx:pt>
          <cx:pt idx="161166">153</cx:pt>
          <cx:pt idx="161167">187</cx:pt>
          <cx:pt idx="161168">194</cx:pt>
          <cx:pt idx="161169">173</cx:pt>
          <cx:pt idx="161170">153</cx:pt>
          <cx:pt idx="161171">152</cx:pt>
          <cx:pt idx="161172">170</cx:pt>
          <cx:pt idx="161173">146</cx:pt>
          <cx:pt idx="161174">138</cx:pt>
          <cx:pt idx="161175">139</cx:pt>
          <cx:pt idx="161176">147</cx:pt>
          <cx:pt idx="161177">116</cx:pt>
          <cx:pt idx="161178">121</cx:pt>
          <cx:pt idx="161179">119</cx:pt>
          <cx:pt idx="161180">120</cx:pt>
          <cx:pt idx="161181">75</cx:pt>
          <cx:pt idx="161182">37</cx:pt>
          <cx:pt idx="161183">30</cx:pt>
          <cx:pt idx="161184">14</cx:pt>
          <cx:pt idx="161185">12</cx:pt>
          <cx:pt idx="161186">19</cx:pt>
          <cx:pt idx="161187">28</cx:pt>
          <cx:pt idx="161188">89</cx:pt>
          <cx:pt idx="161189">130</cx:pt>
          <cx:pt idx="161190">145</cx:pt>
          <cx:pt idx="161191">195</cx:pt>
          <cx:pt idx="161192">191</cx:pt>
          <cx:pt idx="161193">179</cx:pt>
          <cx:pt idx="161194">148</cx:pt>
          <cx:pt idx="161195">169</cx:pt>
          <cx:pt idx="161196">157</cx:pt>
          <cx:pt idx="161197">163</cx:pt>
          <cx:pt idx="161198">166</cx:pt>
          <cx:pt idx="161199">154</cx:pt>
          <cx:pt idx="161200">162</cx:pt>
          <cx:pt idx="161201">161</cx:pt>
          <cx:pt idx="161202">129</cx:pt>
          <cx:pt idx="161203">136</cx:pt>
          <cx:pt idx="161204">111</cx:pt>
          <cx:pt idx="161205">57</cx:pt>
          <cx:pt idx="161206">30</cx:pt>
          <cx:pt idx="161207">19</cx:pt>
          <cx:pt idx="161208">11</cx:pt>
          <cx:pt idx="161209">11</cx:pt>
          <cx:pt idx="161210">17</cx:pt>
          <cx:pt idx="161211">21</cx:pt>
          <cx:pt idx="161212">87</cx:pt>
          <cx:pt idx="161213">135</cx:pt>
          <cx:pt idx="161214">139</cx:pt>
          <cx:pt idx="161215">183</cx:pt>
          <cx:pt idx="161216">183</cx:pt>
          <cx:pt idx="161217">162</cx:pt>
          <cx:pt idx="161218">145</cx:pt>
          <cx:pt idx="161219">160</cx:pt>
          <cx:pt idx="161220">152</cx:pt>
          <cx:pt idx="161221">161</cx:pt>
          <cx:pt idx="161222">155</cx:pt>
          <cx:pt idx="161223">142</cx:pt>
          <cx:pt idx="161224">143</cx:pt>
          <cx:pt idx="161225">153</cx:pt>
          <cx:pt idx="161226">144</cx:pt>
          <cx:pt idx="161227">140</cx:pt>
          <cx:pt idx="161228">134</cx:pt>
          <cx:pt idx="161229">61</cx:pt>
          <cx:pt idx="161230">38</cx:pt>
          <cx:pt idx="161231">20</cx:pt>
          <cx:pt idx="161232">11</cx:pt>
          <cx:pt idx="161233">14</cx:pt>
          <cx:pt idx="161234">22</cx:pt>
          <cx:pt idx="161235">24</cx:pt>
          <cx:pt idx="161236">88</cx:pt>
          <cx:pt idx="161237">133</cx:pt>
          <cx:pt idx="161238">145</cx:pt>
          <cx:pt idx="161239">191</cx:pt>
          <cx:pt idx="161240">188</cx:pt>
          <cx:pt idx="161241">172</cx:pt>
          <cx:pt idx="161242">154</cx:pt>
          <cx:pt idx="161243">166</cx:pt>
          <cx:pt idx="161244">156</cx:pt>
          <cx:pt idx="161245">167</cx:pt>
          <cx:pt idx="161246">166</cx:pt>
          <cx:pt idx="161247">177</cx:pt>
          <cx:pt idx="161248">163</cx:pt>
          <cx:pt idx="161249">148</cx:pt>
          <cx:pt idx="161250">133</cx:pt>
          <cx:pt idx="161251">129</cx:pt>
          <cx:pt idx="161252">112</cx:pt>
          <cx:pt idx="161253">53</cx:pt>
          <cx:pt idx="161254">26</cx:pt>
          <cx:pt idx="161255">18</cx:pt>
          <cx:pt idx="161256">12</cx:pt>
          <cx:pt idx="161257">9</cx:pt>
          <cx:pt idx="161258">13</cx:pt>
          <cx:pt idx="161259">15</cx:pt>
          <cx:pt idx="161260">75</cx:pt>
          <cx:pt idx="161261">112</cx:pt>
          <cx:pt idx="161262">110</cx:pt>
          <cx:pt idx="161263">134</cx:pt>
          <cx:pt idx="161264">140</cx:pt>
          <cx:pt idx="161265">145</cx:pt>
          <cx:pt idx="161266">141</cx:pt>
          <cx:pt idx="161267">137</cx:pt>
          <cx:pt idx="161268">137</cx:pt>
          <cx:pt idx="161269">126</cx:pt>
          <cx:pt idx="161270">103</cx:pt>
          <cx:pt idx="161271">114</cx:pt>
          <cx:pt idx="161272">96</cx:pt>
          <cx:pt idx="161273">85</cx:pt>
          <cx:pt idx="161274">62</cx:pt>
          <cx:pt idx="161275">76</cx:pt>
          <cx:pt idx="161276">74</cx:pt>
          <cx:pt idx="161277">35</cx:pt>
          <cx:pt idx="161278">25</cx:pt>
          <cx:pt idx="161279">18</cx:pt>
          <cx:pt idx="161280">12</cx:pt>
          <cx:pt idx="161281">10</cx:pt>
          <cx:pt idx="161282">13</cx:pt>
          <cx:pt idx="161283">6</cx:pt>
          <cx:pt idx="161284">62</cx:pt>
          <cx:pt idx="161285">89</cx:pt>
          <cx:pt idx="161286">77</cx:pt>
          <cx:pt idx="161287">113</cx:pt>
          <cx:pt idx="161288">123</cx:pt>
          <cx:pt idx="161289">137</cx:pt>
          <cx:pt idx="161290">130</cx:pt>
          <cx:pt idx="161291">149</cx:pt>
          <cx:pt idx="161292">133</cx:pt>
          <cx:pt idx="161293">138</cx:pt>
          <cx:pt idx="161294">151</cx:pt>
          <cx:pt idx="161295">139</cx:pt>
          <cx:pt idx="161296">135</cx:pt>
          <cx:pt idx="161297">131</cx:pt>
          <cx:pt idx="161298">144</cx:pt>
          <cx:pt idx="161299">125</cx:pt>
          <cx:pt idx="161300">109</cx:pt>
          <cx:pt idx="161301">73</cx:pt>
          <cx:pt idx="161302">38</cx:pt>
          <cx:pt idx="161303">19</cx:pt>
          <cx:pt idx="161304">23</cx:pt>
          <cx:pt idx="161305">18</cx:pt>
          <cx:pt idx="161306">18</cx:pt>
          <cx:pt idx="161307">13</cx:pt>
          <cx:pt idx="161308">84</cx:pt>
          <cx:pt idx="161309">138</cx:pt>
          <cx:pt idx="161310">138</cx:pt>
          <cx:pt idx="161311">180</cx:pt>
          <cx:pt idx="161312">192</cx:pt>
          <cx:pt idx="161313">173</cx:pt>
          <cx:pt idx="161314">152</cx:pt>
          <cx:pt idx="161315">163</cx:pt>
          <cx:pt idx="161316">147</cx:pt>
          <cx:pt idx="161317">139</cx:pt>
          <cx:pt idx="161318">151</cx:pt>
          <cx:pt idx="161319">165</cx:pt>
          <cx:pt idx="161320">147</cx:pt>
          <cx:pt idx="161321">148</cx:pt>
          <cx:pt idx="161322">128</cx:pt>
          <cx:pt idx="161323">127</cx:pt>
          <cx:pt idx="161324">118</cx:pt>
          <cx:pt idx="161325">52</cx:pt>
          <cx:pt idx="161326">25</cx:pt>
          <cx:pt idx="161327">17</cx:pt>
          <cx:pt idx="161328">11</cx:pt>
          <cx:pt idx="161329">12</cx:pt>
          <cx:pt idx="161330">19</cx:pt>
          <cx:pt idx="161331">25</cx:pt>
          <cx:pt idx="161332">92</cx:pt>
          <cx:pt idx="161333">142</cx:pt>
          <cx:pt idx="161334">158</cx:pt>
          <cx:pt idx="161335">181</cx:pt>
          <cx:pt idx="161336">184</cx:pt>
          <cx:pt idx="161337">161</cx:pt>
          <cx:pt idx="161338">143</cx:pt>
          <cx:pt idx="161339">153</cx:pt>
          <cx:pt idx="161340">138</cx:pt>
          <cx:pt idx="161341">151</cx:pt>
          <cx:pt idx="161342">157</cx:pt>
          <cx:pt idx="161343">146</cx:pt>
          <cx:pt idx="161344">151</cx:pt>
          <cx:pt idx="161345">152</cx:pt>
          <cx:pt idx="161346">150</cx:pt>
          <cx:pt idx="161347">104</cx:pt>
          <cx:pt idx="161348">119</cx:pt>
          <cx:pt idx="161349">69</cx:pt>
          <cx:pt idx="161350">34</cx:pt>
          <cx:pt idx="161351">27</cx:pt>
          <cx:pt idx="161352">14</cx:pt>
          <cx:pt idx="161353">14</cx:pt>
          <cx:pt idx="161354">26</cx:pt>
          <cx:pt idx="161355">20</cx:pt>
          <cx:pt idx="161356">86</cx:pt>
          <cx:pt idx="161357">132</cx:pt>
          <cx:pt idx="161358">145</cx:pt>
          <cx:pt idx="161359">184</cx:pt>
          <cx:pt idx="161360">198</cx:pt>
          <cx:pt idx="161361">183</cx:pt>
          <cx:pt idx="161362">172</cx:pt>
          <cx:pt idx="161363">164</cx:pt>
          <cx:pt idx="161364">146</cx:pt>
          <cx:pt idx="161365">159</cx:pt>
          <cx:pt idx="161366">160</cx:pt>
          <cx:pt idx="161367">158</cx:pt>
          <cx:pt idx="161368">170</cx:pt>
          <cx:pt idx="161369">173</cx:pt>
          <cx:pt idx="161370">156</cx:pt>
          <cx:pt idx="161371">120</cx:pt>
          <cx:pt idx="161372">112</cx:pt>
          <cx:pt idx="161373">61</cx:pt>
          <cx:pt idx="161374">37</cx:pt>
          <cx:pt idx="161375">18</cx:pt>
          <cx:pt idx="161376">11</cx:pt>
          <cx:pt idx="161377">10</cx:pt>
          <cx:pt idx="161378">12</cx:pt>
          <cx:pt idx="161379">24</cx:pt>
          <cx:pt idx="161380">84</cx:pt>
          <cx:pt idx="161381">111</cx:pt>
          <cx:pt idx="161382">126</cx:pt>
          <cx:pt idx="161383">171</cx:pt>
          <cx:pt idx="161384">188</cx:pt>
          <cx:pt idx="161385">176</cx:pt>
          <cx:pt idx="161386">167</cx:pt>
          <cx:pt idx="161387">151</cx:pt>
          <cx:pt idx="161388">160</cx:pt>
          <cx:pt idx="161389">170</cx:pt>
          <cx:pt idx="161390">145</cx:pt>
          <cx:pt idx="161391">135</cx:pt>
          <cx:pt idx="161392">127</cx:pt>
          <cx:pt idx="161393">131</cx:pt>
          <cx:pt idx="161394">113</cx:pt>
          <cx:pt idx="161395">123</cx:pt>
          <cx:pt idx="161396">112</cx:pt>
          <cx:pt idx="161397">78</cx:pt>
          <cx:pt idx="161398">40</cx:pt>
          <cx:pt idx="161399">30</cx:pt>
          <cx:pt idx="161400">14</cx:pt>
          <cx:pt idx="161401">10</cx:pt>
          <cx:pt idx="161402">25</cx:pt>
          <cx:pt idx="161403">21</cx:pt>
          <cx:pt idx="161404">65</cx:pt>
          <cx:pt idx="161405">110</cx:pt>
          <cx:pt idx="161406">131</cx:pt>
          <cx:pt idx="161407">177</cx:pt>
          <cx:pt idx="161408">180</cx:pt>
          <cx:pt idx="161409">180</cx:pt>
          <cx:pt idx="161410">145</cx:pt>
          <cx:pt idx="161411">162</cx:pt>
          <cx:pt idx="161412">149</cx:pt>
          <cx:pt idx="161413">149</cx:pt>
          <cx:pt idx="161414">155</cx:pt>
          <cx:pt idx="161415">151</cx:pt>
          <cx:pt idx="161416">138</cx:pt>
          <cx:pt idx="161417">137</cx:pt>
          <cx:pt idx="161418">116</cx:pt>
          <cx:pt idx="161419">93</cx:pt>
          <cx:pt idx="161420">117</cx:pt>
          <cx:pt idx="161421">105</cx:pt>
          <cx:pt idx="161422">40</cx:pt>
          <cx:pt idx="161423">29</cx:pt>
          <cx:pt idx="161424">15</cx:pt>
          <cx:pt idx="161425">12</cx:pt>
          <cx:pt idx="161426">15</cx:pt>
          <cx:pt idx="161427">12</cx:pt>
          <cx:pt idx="161428">62</cx:pt>
          <cx:pt idx="161429">112</cx:pt>
          <cx:pt idx="161430">99</cx:pt>
          <cx:pt idx="161431">127</cx:pt>
          <cx:pt idx="161432">150</cx:pt>
          <cx:pt idx="161433">169</cx:pt>
          <cx:pt idx="161434">152</cx:pt>
          <cx:pt idx="161435">147</cx:pt>
          <cx:pt idx="161436">141</cx:pt>
          <cx:pt idx="161437">123</cx:pt>
          <cx:pt idx="161438">122</cx:pt>
          <cx:pt idx="161439">105</cx:pt>
          <cx:pt idx="161440">112</cx:pt>
          <cx:pt idx="161441">89</cx:pt>
          <cx:pt idx="161442">72</cx:pt>
          <cx:pt idx="161443">72</cx:pt>
          <cx:pt idx="161444">74</cx:pt>
          <cx:pt idx="161445">52</cx:pt>
          <cx:pt idx="161446">24</cx:pt>
          <cx:pt idx="161447">19</cx:pt>
          <cx:pt idx="161448">9</cx:pt>
          <cx:pt idx="161449">7</cx:pt>
          <cx:pt idx="161450">14</cx:pt>
          <cx:pt idx="161451">9</cx:pt>
          <cx:pt idx="161452">67</cx:pt>
          <cx:pt idx="161453">78</cx:pt>
          <cx:pt idx="161454">71</cx:pt>
          <cx:pt idx="161455">114</cx:pt>
          <cx:pt idx="161456">138</cx:pt>
          <cx:pt idx="161457">127</cx:pt>
          <cx:pt idx="161458">131</cx:pt>
          <cx:pt idx="161459">122</cx:pt>
          <cx:pt idx="161460">126</cx:pt>
          <cx:pt idx="161461">143</cx:pt>
          <cx:pt idx="161462">136</cx:pt>
          <cx:pt idx="161463">127</cx:pt>
          <cx:pt idx="161464">144</cx:pt>
          <cx:pt idx="161465">132</cx:pt>
          <cx:pt idx="161466">114</cx:pt>
          <cx:pt idx="161467">107</cx:pt>
          <cx:pt idx="161468">94</cx:pt>
          <cx:pt idx="161469">49</cx:pt>
          <cx:pt idx="161470">19</cx:pt>
          <cx:pt idx="161471">20</cx:pt>
          <cx:pt idx="161472">10</cx:pt>
          <cx:pt idx="161473">13</cx:pt>
          <cx:pt idx="161474">15</cx:pt>
          <cx:pt idx="161475">10</cx:pt>
          <cx:pt idx="161476">77</cx:pt>
          <cx:pt idx="161477">142</cx:pt>
          <cx:pt idx="161478">167</cx:pt>
          <cx:pt idx="161479">207</cx:pt>
          <cx:pt idx="161480">208</cx:pt>
          <cx:pt idx="161481">185</cx:pt>
          <cx:pt idx="161482">169</cx:pt>
          <cx:pt idx="161483">173</cx:pt>
          <cx:pt idx="161484">162</cx:pt>
          <cx:pt idx="161485">167</cx:pt>
          <cx:pt idx="161486">147</cx:pt>
          <cx:pt idx="161487">168</cx:pt>
          <cx:pt idx="161488">168</cx:pt>
          <cx:pt idx="161489">177</cx:pt>
          <cx:pt idx="161490">154</cx:pt>
          <cx:pt idx="161491">130</cx:pt>
          <cx:pt idx="161492">108</cx:pt>
          <cx:pt idx="161493">58</cx:pt>
          <cx:pt idx="161494">35</cx:pt>
          <cx:pt idx="161495">16</cx:pt>
          <cx:pt idx="161496">15</cx:pt>
          <cx:pt idx="161497">15</cx:pt>
          <cx:pt idx="161498">23</cx:pt>
          <cx:pt idx="161499">20</cx:pt>
          <cx:pt idx="161500">88</cx:pt>
          <cx:pt idx="161501">146</cx:pt>
          <cx:pt idx="161502">159</cx:pt>
          <cx:pt idx="161503">200</cx:pt>
          <cx:pt idx="161504">207</cx:pt>
          <cx:pt idx="161505">184</cx:pt>
          <cx:pt idx="161506">146</cx:pt>
          <cx:pt idx="161507">178</cx:pt>
          <cx:pt idx="161508">162</cx:pt>
          <cx:pt idx="161509">147</cx:pt>
          <cx:pt idx="161510">152</cx:pt>
          <cx:pt idx="161511">180</cx:pt>
          <cx:pt idx="161512">166</cx:pt>
          <cx:pt idx="161513">150</cx:pt>
          <cx:pt idx="161514">133</cx:pt>
          <cx:pt idx="161515">140</cx:pt>
          <cx:pt idx="161516">121</cx:pt>
          <cx:pt idx="161517">38</cx:pt>
          <cx:pt idx="161518">28</cx:pt>
          <cx:pt idx="161519">22</cx:pt>
          <cx:pt idx="161520">7</cx:pt>
          <cx:pt idx="161521">17</cx:pt>
          <cx:pt idx="161522">22</cx:pt>
          <cx:pt idx="161523">22</cx:pt>
          <cx:pt idx="161524">93</cx:pt>
          <cx:pt idx="161525">149</cx:pt>
          <cx:pt idx="161526">155</cx:pt>
          <cx:pt idx="161527">190</cx:pt>
          <cx:pt idx="161528">184</cx:pt>
          <cx:pt idx="161529">194</cx:pt>
          <cx:pt idx="161530">166</cx:pt>
          <cx:pt idx="161531">160</cx:pt>
          <cx:pt idx="161532">140</cx:pt>
          <cx:pt idx="161533">158</cx:pt>
          <cx:pt idx="161534">165</cx:pt>
          <cx:pt idx="161535">164</cx:pt>
          <cx:pt idx="161536">170</cx:pt>
          <cx:pt idx="161537">142</cx:pt>
          <cx:pt idx="161538">140</cx:pt>
          <cx:pt idx="161539">148</cx:pt>
          <cx:pt idx="161540">133</cx:pt>
          <cx:pt idx="161541">67</cx:pt>
          <cx:pt idx="161542">39</cx:pt>
          <cx:pt idx="161543">18</cx:pt>
          <cx:pt idx="161544">11</cx:pt>
          <cx:pt idx="161545">13</cx:pt>
          <cx:pt idx="161546">19</cx:pt>
          <cx:pt idx="161547">27</cx:pt>
          <cx:pt idx="161548">93</cx:pt>
          <cx:pt idx="161549">149</cx:pt>
          <cx:pt idx="161550">151</cx:pt>
          <cx:pt idx="161551">209</cx:pt>
          <cx:pt idx="161552">202</cx:pt>
          <cx:pt idx="161553">176</cx:pt>
          <cx:pt idx="161554">178</cx:pt>
          <cx:pt idx="161555">176</cx:pt>
          <cx:pt idx="161556">153</cx:pt>
          <cx:pt idx="161557">158</cx:pt>
          <cx:pt idx="161558">153</cx:pt>
          <cx:pt idx="161559">167</cx:pt>
          <cx:pt idx="161560">152</cx:pt>
          <cx:pt idx="161561">141</cx:pt>
          <cx:pt idx="161562">131</cx:pt>
          <cx:pt idx="161563">140</cx:pt>
          <cx:pt idx="161564">128</cx:pt>
          <cx:pt idx="161565">95</cx:pt>
          <cx:pt idx="161566">34</cx:pt>
          <cx:pt idx="161567">26</cx:pt>
          <cx:pt idx="161568">19</cx:pt>
          <cx:pt idx="161569">17</cx:pt>
          <cx:pt idx="161570">21</cx:pt>
          <cx:pt idx="161571">23</cx:pt>
          <cx:pt idx="161572">95</cx:pt>
          <cx:pt idx="161573">148</cx:pt>
          <cx:pt idx="161574">134</cx:pt>
          <cx:pt idx="161575">194</cx:pt>
          <cx:pt idx="161576">194</cx:pt>
          <cx:pt idx="161577">179</cx:pt>
          <cx:pt idx="161578">189</cx:pt>
          <cx:pt idx="161579">177</cx:pt>
          <cx:pt idx="161580">164</cx:pt>
          <cx:pt idx="161581">164</cx:pt>
          <cx:pt idx="161582">165</cx:pt>
          <cx:pt idx="161583">174</cx:pt>
          <cx:pt idx="161584">150</cx:pt>
          <cx:pt idx="161585">144</cx:pt>
          <cx:pt idx="161586">127</cx:pt>
          <cx:pt idx="161587">146</cx:pt>
          <cx:pt idx="161588">113</cx:pt>
          <cx:pt idx="161589">67</cx:pt>
          <cx:pt idx="161590">41</cx:pt>
          <cx:pt idx="161591">27</cx:pt>
          <cx:pt idx="161592">12</cx:pt>
          <cx:pt idx="161593">11</cx:pt>
          <cx:pt idx="161594">15</cx:pt>
          <cx:pt idx="161595">17</cx:pt>
          <cx:pt idx="161596">85</cx:pt>
          <cx:pt idx="161597">115</cx:pt>
          <cx:pt idx="161598">116</cx:pt>
          <cx:pt idx="161599">142</cx:pt>
          <cx:pt idx="161600">156</cx:pt>
          <cx:pt idx="161601">151</cx:pt>
          <cx:pt idx="161602">157</cx:pt>
          <cx:pt idx="161603">159</cx:pt>
          <cx:pt idx="161604">142</cx:pt>
          <cx:pt idx="161605">124</cx:pt>
          <cx:pt idx="161606">113</cx:pt>
          <cx:pt idx="161607">122</cx:pt>
          <cx:pt idx="161608">122</cx:pt>
          <cx:pt idx="161609">95</cx:pt>
          <cx:pt idx="161610">77</cx:pt>
          <cx:pt idx="161611">77</cx:pt>
          <cx:pt idx="161612">75</cx:pt>
          <cx:pt idx="161613">47</cx:pt>
          <cx:pt idx="161614">28</cx:pt>
          <cx:pt idx="161615">27</cx:pt>
          <cx:pt idx="161616">25</cx:pt>
          <cx:pt idx="161617">13</cx:pt>
          <cx:pt idx="161618">16</cx:pt>
          <cx:pt idx="161619">13</cx:pt>
          <cx:pt idx="161620">70</cx:pt>
          <cx:pt idx="161621">83</cx:pt>
          <cx:pt idx="161622">75</cx:pt>
          <cx:pt idx="161623">123</cx:pt>
          <cx:pt idx="161624">148</cx:pt>
          <cx:pt idx="161625">149</cx:pt>
          <cx:pt idx="161626">151</cx:pt>
          <cx:pt idx="161627">158</cx:pt>
          <cx:pt idx="161628">144</cx:pt>
          <cx:pt idx="161629">131</cx:pt>
          <cx:pt idx="161630">156</cx:pt>
          <cx:pt idx="161631">139</cx:pt>
          <cx:pt idx="161632">141</cx:pt>
          <cx:pt idx="161633">146</cx:pt>
          <cx:pt idx="161634">153</cx:pt>
          <cx:pt idx="161635">147</cx:pt>
          <cx:pt idx="161636">110</cx:pt>
          <cx:pt idx="161637">62</cx:pt>
          <cx:pt idx="161638">33</cx:pt>
          <cx:pt idx="161639">22</cx:pt>
          <cx:pt idx="161640">17</cx:pt>
          <cx:pt idx="161641">11</cx:pt>
          <cx:pt idx="161642">14</cx:pt>
          <cx:pt idx="161643">21</cx:pt>
          <cx:pt idx="161644">66</cx:pt>
          <cx:pt idx="161645">143</cx:pt>
          <cx:pt idx="161646">144</cx:pt>
          <cx:pt idx="161647">194</cx:pt>
          <cx:pt idx="161648">193</cx:pt>
          <cx:pt idx="161649">183</cx:pt>
          <cx:pt idx="161650">157</cx:pt>
          <cx:pt idx="161651">167</cx:pt>
          <cx:pt idx="161652">152</cx:pt>
          <cx:pt idx="161653">145</cx:pt>
          <cx:pt idx="161654">149</cx:pt>
          <cx:pt idx="161655">158</cx:pt>
          <cx:pt idx="161656">145</cx:pt>
          <cx:pt idx="161657">155</cx:pt>
          <cx:pt idx="161658">132</cx:pt>
          <cx:pt idx="161659">138</cx:pt>
          <cx:pt idx="161660">126</cx:pt>
          <cx:pt idx="161661">77</cx:pt>
          <cx:pt idx="161662">31</cx:pt>
          <cx:pt idx="161663">20</cx:pt>
          <cx:pt idx="161664">14</cx:pt>
          <cx:pt idx="161665">13</cx:pt>
          <cx:pt idx="161666">22</cx:pt>
          <cx:pt idx="161667">24</cx:pt>
          <cx:pt idx="161668">92</cx:pt>
          <cx:pt idx="161669">135</cx:pt>
          <cx:pt idx="161670">150</cx:pt>
          <cx:pt idx="161671">183</cx:pt>
          <cx:pt idx="161672">202</cx:pt>
          <cx:pt idx="161673">191</cx:pt>
          <cx:pt idx="161674">167</cx:pt>
          <cx:pt idx="161675">178</cx:pt>
          <cx:pt idx="161676">143</cx:pt>
          <cx:pt idx="161677">162</cx:pt>
          <cx:pt idx="161678">158</cx:pt>
          <cx:pt idx="161679">166</cx:pt>
          <cx:pt idx="161680">162</cx:pt>
          <cx:pt idx="161681">150</cx:pt>
          <cx:pt idx="161682">110</cx:pt>
          <cx:pt idx="161683">139</cx:pt>
          <cx:pt idx="161684">118</cx:pt>
          <cx:pt idx="161685">60</cx:pt>
          <cx:pt idx="161686">43</cx:pt>
          <cx:pt idx="161687">25</cx:pt>
          <cx:pt idx="161688">14</cx:pt>
          <cx:pt idx="161689">14</cx:pt>
          <cx:pt idx="161690">20</cx:pt>
          <cx:pt idx="161691">27</cx:pt>
          <cx:pt idx="161692">94</cx:pt>
          <cx:pt idx="161693">149</cx:pt>
          <cx:pt idx="161694">144</cx:pt>
          <cx:pt idx="161695">194</cx:pt>
          <cx:pt idx="161696">208</cx:pt>
          <cx:pt idx="161697">182</cx:pt>
          <cx:pt idx="161698">176</cx:pt>
          <cx:pt idx="161699">170</cx:pt>
          <cx:pt idx="161700">174</cx:pt>
          <cx:pt idx="161701">180</cx:pt>
          <cx:pt idx="161702">177</cx:pt>
          <cx:pt idx="161703">172</cx:pt>
          <cx:pt idx="161704">183</cx:pt>
          <cx:pt idx="161705">186</cx:pt>
          <cx:pt idx="161706">138</cx:pt>
          <cx:pt idx="161707">143</cx:pt>
          <cx:pt idx="161708">127</cx:pt>
          <cx:pt idx="161709">48</cx:pt>
          <cx:pt idx="161710">30</cx:pt>
          <cx:pt idx="161711">19</cx:pt>
          <cx:pt idx="161712">10</cx:pt>
          <cx:pt idx="161713">9</cx:pt>
          <cx:pt idx="161714">18</cx:pt>
          <cx:pt idx="161715">26</cx:pt>
          <cx:pt idx="161716">96</cx:pt>
          <cx:pt idx="161717">139</cx:pt>
          <cx:pt idx="161718">163</cx:pt>
          <cx:pt idx="161719">194</cx:pt>
          <cx:pt idx="161720">200</cx:pt>
          <cx:pt idx="161721">193</cx:pt>
          <cx:pt idx="161722">172</cx:pt>
          <cx:pt idx="161723">182</cx:pt>
          <cx:pt idx="161724">170</cx:pt>
          <cx:pt idx="161725">176</cx:pt>
          <cx:pt idx="161726">160</cx:pt>
          <cx:pt idx="161727">185</cx:pt>
          <cx:pt idx="161728">183</cx:pt>
          <cx:pt idx="161729">172</cx:pt>
          <cx:pt idx="161730">145</cx:pt>
          <cx:pt idx="161731">153</cx:pt>
          <cx:pt idx="161732">134</cx:pt>
          <cx:pt idx="161733">56</cx:pt>
          <cx:pt idx="161734">29</cx:pt>
          <cx:pt idx="161735">28</cx:pt>
          <cx:pt idx="161736">14</cx:pt>
          <cx:pt idx="161737">17</cx:pt>
          <cx:pt idx="161738">26</cx:pt>
          <cx:pt idx="161739">29</cx:pt>
          <cx:pt idx="161740">99</cx:pt>
          <cx:pt idx="161741">148</cx:pt>
          <cx:pt idx="161742">148</cx:pt>
          <cx:pt idx="161743">207</cx:pt>
          <cx:pt idx="161744">196</cx:pt>
          <cx:pt idx="161745">185</cx:pt>
          <cx:pt idx="161746">173</cx:pt>
          <cx:pt idx="161747">180</cx:pt>
          <cx:pt idx="161748">167</cx:pt>
          <cx:pt idx="161749">185</cx:pt>
          <cx:pt idx="161750">181</cx:pt>
          <cx:pt idx="161751">184</cx:pt>
          <cx:pt idx="161752">170</cx:pt>
          <cx:pt idx="161753">169</cx:pt>
          <cx:pt idx="161754">133</cx:pt>
          <cx:pt idx="161755">139</cx:pt>
          <cx:pt idx="161756">120</cx:pt>
          <cx:pt idx="161757">53</cx:pt>
          <cx:pt idx="161758">27</cx:pt>
          <cx:pt idx="161759">13</cx:pt>
          <cx:pt idx="161760">10</cx:pt>
          <cx:pt idx="161761">8</cx:pt>
          <cx:pt idx="161762">17</cx:pt>
          <cx:pt idx="161763">15</cx:pt>
          <cx:pt idx="161764">80</cx:pt>
          <cx:pt idx="161765">112</cx:pt>
          <cx:pt idx="161766">99</cx:pt>
          <cx:pt idx="161767">133</cx:pt>
          <cx:pt idx="161768">154</cx:pt>
          <cx:pt idx="161769">158</cx:pt>
          <cx:pt idx="161770">156</cx:pt>
          <cx:pt idx="161771">144</cx:pt>
          <cx:pt idx="161772">126</cx:pt>
          <cx:pt idx="161773">136</cx:pt>
          <cx:pt idx="161774">131</cx:pt>
          <cx:pt idx="161775">123</cx:pt>
          <cx:pt idx="161776">108</cx:pt>
          <cx:pt idx="161777">89</cx:pt>
          <cx:pt idx="161778">87</cx:pt>
          <cx:pt idx="161779">76</cx:pt>
          <cx:pt idx="161780">81</cx:pt>
          <cx:pt idx="161781">34</cx:pt>
          <cx:pt idx="161782">26</cx:pt>
          <cx:pt idx="161783">15</cx:pt>
          <cx:pt idx="161784">12</cx:pt>
          <cx:pt idx="161785">11</cx:pt>
          <cx:pt idx="161786">17</cx:pt>
          <cx:pt idx="161787">10</cx:pt>
          <cx:pt idx="161788">71</cx:pt>
          <cx:pt idx="161789">89</cx:pt>
          <cx:pt idx="161790">74</cx:pt>
          <cx:pt idx="161791">117</cx:pt>
          <cx:pt idx="161792">133</cx:pt>
          <cx:pt idx="161793">136</cx:pt>
          <cx:pt idx="161794">151</cx:pt>
          <cx:pt idx="161795">163</cx:pt>
          <cx:pt idx="161796">145</cx:pt>
          <cx:pt idx="161797">145</cx:pt>
          <cx:pt idx="161798">155</cx:pt>
          <cx:pt idx="161799">161</cx:pt>
          <cx:pt idx="161800">171</cx:pt>
          <cx:pt idx="161801">138</cx:pt>
          <cx:pt idx="161802">117</cx:pt>
          <cx:pt idx="161803">151</cx:pt>
          <cx:pt idx="161804">127</cx:pt>
          <cx:pt idx="161805">58</cx:pt>
          <cx:pt idx="161806">21</cx:pt>
          <cx:pt idx="161807">21</cx:pt>
          <cx:pt idx="161808">17</cx:pt>
          <cx:pt idx="161809">11</cx:pt>
          <cx:pt idx="161810">18</cx:pt>
          <cx:pt idx="161811">15</cx:pt>
          <cx:pt idx="161812">92</cx:pt>
          <cx:pt idx="161813">147</cx:pt>
          <cx:pt idx="161814">165</cx:pt>
          <cx:pt idx="161815">190</cx:pt>
          <cx:pt idx="161816">196</cx:pt>
          <cx:pt idx="161817">180</cx:pt>
          <cx:pt idx="161818">166</cx:pt>
          <cx:pt idx="161819">162</cx:pt>
          <cx:pt idx="161820">162</cx:pt>
          <cx:pt idx="161821">165</cx:pt>
          <cx:pt idx="161822">164</cx:pt>
          <cx:pt idx="161823">178</cx:pt>
          <cx:pt idx="161824">180</cx:pt>
          <cx:pt idx="161825">156</cx:pt>
          <cx:pt idx="161826">136</cx:pt>
          <cx:pt idx="161827">139</cx:pt>
          <cx:pt idx="161828">117</cx:pt>
          <cx:pt idx="161829">52</cx:pt>
          <cx:pt idx="161830">31</cx:pt>
          <cx:pt idx="161831">25</cx:pt>
          <cx:pt idx="161832">10</cx:pt>
          <cx:pt idx="161833">16</cx:pt>
          <cx:pt idx="161834">23</cx:pt>
          <cx:pt idx="161835">28</cx:pt>
          <cx:pt idx="161836">84</cx:pt>
          <cx:pt idx="161837">71</cx:pt>
          <cx:pt idx="161838">65</cx:pt>
          <cx:pt idx="161839">126</cx:pt>
          <cx:pt idx="161840">207</cx:pt>
          <cx:pt idx="161841">177</cx:pt>
          <cx:pt idx="161842">172</cx:pt>
          <cx:pt idx="161843">185</cx:pt>
          <cx:pt idx="161844">176</cx:pt>
          <cx:pt idx="161845">182</cx:pt>
          <cx:pt idx="161846">162</cx:pt>
          <cx:pt idx="161847">181</cx:pt>
          <cx:pt idx="161848">185</cx:pt>
          <cx:pt idx="161849">158</cx:pt>
          <cx:pt idx="161850">127</cx:pt>
          <cx:pt idx="161851">141</cx:pt>
          <cx:pt idx="161852">121</cx:pt>
          <cx:pt idx="161853">57</cx:pt>
          <cx:pt idx="161854">36</cx:pt>
          <cx:pt idx="161855">16</cx:pt>
          <cx:pt idx="161856">15</cx:pt>
          <cx:pt idx="161857">17</cx:pt>
          <cx:pt idx="161858">22</cx:pt>
          <cx:pt idx="161859">27</cx:pt>
          <cx:pt idx="161860">101</cx:pt>
          <cx:pt idx="161861">141</cx:pt>
          <cx:pt idx="161862">173</cx:pt>
          <cx:pt idx="161863">203</cx:pt>
          <cx:pt idx="161864">221</cx:pt>
          <cx:pt idx="161865">195</cx:pt>
          <cx:pt idx="161866">175</cx:pt>
          <cx:pt idx="161867">184</cx:pt>
          <cx:pt idx="161868">162</cx:pt>
          <cx:pt idx="161869">175</cx:pt>
          <cx:pt idx="161870">181</cx:pt>
          <cx:pt idx="161871">186</cx:pt>
          <cx:pt idx="161872">190</cx:pt>
          <cx:pt idx="161873">192</cx:pt>
          <cx:pt idx="161874">142</cx:pt>
          <cx:pt idx="161875">150</cx:pt>
          <cx:pt idx="161876">110</cx:pt>
          <cx:pt idx="161877">54</cx:pt>
          <cx:pt idx="161878">30</cx:pt>
          <cx:pt idx="161879">15</cx:pt>
          <cx:pt idx="161880">16</cx:pt>
          <cx:pt idx="161881">13</cx:pt>
          <cx:pt idx="161882">19</cx:pt>
          <cx:pt idx="161883">22</cx:pt>
          <cx:pt idx="161884">89</cx:pt>
          <cx:pt idx="161885">148</cx:pt>
          <cx:pt idx="161886">175</cx:pt>
          <cx:pt idx="161887">208</cx:pt>
          <cx:pt idx="161888">205</cx:pt>
          <cx:pt idx="161889">177</cx:pt>
          <cx:pt idx="161890">156</cx:pt>
          <cx:pt idx="161891">157</cx:pt>
          <cx:pt idx="161892">157</cx:pt>
          <cx:pt idx="161893">154</cx:pt>
          <cx:pt idx="161894">155</cx:pt>
          <cx:pt idx="161895">174</cx:pt>
          <cx:pt idx="161896">163</cx:pt>
          <cx:pt idx="161897">175</cx:pt>
          <cx:pt idx="161898">141</cx:pt>
          <cx:pt idx="161899">142</cx:pt>
          <cx:pt idx="161900">143</cx:pt>
          <cx:pt idx="161901">69</cx:pt>
          <cx:pt idx="161902">34</cx:pt>
          <cx:pt idx="161903">22</cx:pt>
          <cx:pt idx="161904">10</cx:pt>
          <cx:pt idx="161905">11</cx:pt>
          <cx:pt idx="161906">25</cx:pt>
          <cx:pt idx="161907">27</cx:pt>
          <cx:pt idx="161908">83</cx:pt>
          <cx:pt idx="161909">144</cx:pt>
          <cx:pt idx="161910">163</cx:pt>
          <cx:pt idx="161911">196</cx:pt>
          <cx:pt idx="161912">200</cx:pt>
          <cx:pt idx="161913">184</cx:pt>
          <cx:pt idx="161914">161</cx:pt>
          <cx:pt idx="161915">157</cx:pt>
          <cx:pt idx="161916">163</cx:pt>
          <cx:pt idx="161917">179</cx:pt>
          <cx:pt idx="161918">185</cx:pt>
          <cx:pt idx="161919">199</cx:pt>
          <cx:pt idx="161920">164</cx:pt>
          <cx:pt idx="161921">155</cx:pt>
          <cx:pt idx="161922">135</cx:pt>
          <cx:pt idx="161923">147</cx:pt>
          <cx:pt idx="161924">114</cx:pt>
          <cx:pt idx="161925">66</cx:pt>
          <cx:pt idx="161926">33</cx:pt>
          <cx:pt idx="161927">19</cx:pt>
          <cx:pt idx="161928">13</cx:pt>
          <cx:pt idx="161929">12</cx:pt>
          <cx:pt idx="161930">12</cx:pt>
          <cx:pt idx="161931">12</cx:pt>
          <cx:pt idx="161932">87</cx:pt>
          <cx:pt idx="161933">116</cx:pt>
          <cx:pt idx="161934">109</cx:pt>
          <cx:pt idx="161935">127</cx:pt>
          <cx:pt idx="161936">151</cx:pt>
          <cx:pt idx="161937">162</cx:pt>
          <cx:pt idx="161938">150</cx:pt>
          <cx:pt idx="161939">143</cx:pt>
          <cx:pt idx="161940">129</cx:pt>
          <cx:pt idx="161941">127</cx:pt>
          <cx:pt idx="161942">111</cx:pt>
          <cx:pt idx="161943">107</cx:pt>
          <cx:pt idx="161944">105</cx:pt>
          <cx:pt idx="161945">89</cx:pt>
          <cx:pt idx="161946">83</cx:pt>
          <cx:pt idx="161947">83</cx:pt>
          <cx:pt idx="161948">87</cx:pt>
          <cx:pt idx="161949">37</cx:pt>
          <cx:pt idx="161950">22</cx:pt>
          <cx:pt idx="161951">14</cx:pt>
          <cx:pt idx="161952">15</cx:pt>
          <cx:pt idx="161953">5</cx:pt>
          <cx:pt idx="161954">15</cx:pt>
          <cx:pt idx="161955">10</cx:pt>
          <cx:pt idx="161956">67</cx:pt>
          <cx:pt idx="161957">81</cx:pt>
          <cx:pt idx="161958">79</cx:pt>
          <cx:pt idx="161959">97</cx:pt>
          <cx:pt idx="161960">132</cx:pt>
          <cx:pt idx="161961">131</cx:pt>
          <cx:pt idx="161962">138</cx:pt>
          <cx:pt idx="161963">148</cx:pt>
          <cx:pt idx="161964">148</cx:pt>
          <cx:pt idx="161965">164</cx:pt>
          <cx:pt idx="161966">141</cx:pt>
          <cx:pt idx="161967">171</cx:pt>
          <cx:pt idx="161968">156</cx:pt>
          <cx:pt idx="161969">163</cx:pt>
          <cx:pt idx="161970">150</cx:pt>
          <cx:pt idx="161971">141</cx:pt>
          <cx:pt idx="161972">127</cx:pt>
          <cx:pt idx="161973">57</cx:pt>
          <cx:pt idx="161974">34</cx:pt>
          <cx:pt idx="161975">14</cx:pt>
          <cx:pt idx="161976">13</cx:pt>
          <cx:pt idx="161977">10</cx:pt>
          <cx:pt idx="161978">18</cx:pt>
          <cx:pt idx="161979">19</cx:pt>
          <cx:pt idx="161980">85</cx:pt>
          <cx:pt idx="161981">142</cx:pt>
          <cx:pt idx="161982">145</cx:pt>
          <cx:pt idx="161983">186</cx:pt>
          <cx:pt idx="161984">189</cx:pt>
          <cx:pt idx="161985">193</cx:pt>
          <cx:pt idx="161986">166</cx:pt>
          <cx:pt idx="161987">174</cx:pt>
          <cx:pt idx="161988">171</cx:pt>
          <cx:pt idx="161989">174</cx:pt>
          <cx:pt idx="161990">174</cx:pt>
          <cx:pt idx="161991">182</cx:pt>
          <cx:pt idx="161992">185</cx:pt>
          <cx:pt idx="161993">171</cx:pt>
          <cx:pt idx="161994">141</cx:pt>
          <cx:pt idx="161995">144</cx:pt>
          <cx:pt idx="161996">127</cx:pt>
          <cx:pt idx="161997">48</cx:pt>
          <cx:pt idx="161998">28</cx:pt>
          <cx:pt idx="161999">24</cx:pt>
          <cx:pt idx="162000">13</cx:pt>
          <cx:pt idx="162001">16</cx:pt>
          <cx:pt idx="162002">24</cx:pt>
          <cx:pt idx="162003">27</cx:pt>
          <cx:pt idx="162004">101</cx:pt>
          <cx:pt idx="162005">137</cx:pt>
          <cx:pt idx="162006">165</cx:pt>
          <cx:pt idx="162007">196</cx:pt>
          <cx:pt idx="162008">206</cx:pt>
          <cx:pt idx="162009">175</cx:pt>
          <cx:pt idx="162010">170</cx:pt>
          <cx:pt idx="162011">197</cx:pt>
          <cx:pt idx="162012">190</cx:pt>
          <cx:pt idx="162013">178</cx:pt>
          <cx:pt idx="162014">155</cx:pt>
          <cx:pt idx="162015">175</cx:pt>
          <cx:pt idx="162016">178</cx:pt>
          <cx:pt idx="162017">160</cx:pt>
          <cx:pt idx="162018">132</cx:pt>
          <cx:pt idx="162019">144</cx:pt>
          <cx:pt idx="162020">126</cx:pt>
          <cx:pt idx="162021">57</cx:pt>
          <cx:pt idx="162022">37</cx:pt>
          <cx:pt idx="162023">22</cx:pt>
          <cx:pt idx="162024">16</cx:pt>
          <cx:pt idx="162025">18</cx:pt>
          <cx:pt idx="162026">26</cx:pt>
          <cx:pt idx="162027">23</cx:pt>
          <cx:pt idx="162028">103</cx:pt>
          <cx:pt idx="162029">152</cx:pt>
          <cx:pt idx="162030">158</cx:pt>
          <cx:pt idx="162031">210</cx:pt>
          <cx:pt idx="162032">215</cx:pt>
          <cx:pt idx="162033">178</cx:pt>
          <cx:pt idx="162034">170</cx:pt>
          <cx:pt idx="162035">184</cx:pt>
          <cx:pt idx="162036">196</cx:pt>
          <cx:pt idx="162037">183</cx:pt>
          <cx:pt idx="162038">168</cx:pt>
          <cx:pt idx="162039">171</cx:pt>
          <cx:pt idx="162040">157</cx:pt>
          <cx:pt idx="162041">167</cx:pt>
          <cx:pt idx="162042">142</cx:pt>
          <cx:pt idx="162043">140</cx:pt>
          <cx:pt idx="162044">121</cx:pt>
          <cx:pt idx="162045">54</cx:pt>
          <cx:pt idx="162046">37</cx:pt>
          <cx:pt idx="162047">22</cx:pt>
          <cx:pt idx="162048">15</cx:pt>
          <cx:pt idx="162049">15</cx:pt>
          <cx:pt idx="162050">24</cx:pt>
          <cx:pt idx="162051">35</cx:pt>
          <cx:pt idx="162052">99</cx:pt>
          <cx:pt idx="162053">146</cx:pt>
          <cx:pt idx="162054">159</cx:pt>
          <cx:pt idx="162055">208</cx:pt>
          <cx:pt idx="162056">193</cx:pt>
          <cx:pt idx="162057">172</cx:pt>
          <cx:pt idx="162058">172</cx:pt>
          <cx:pt idx="162059">179</cx:pt>
          <cx:pt idx="162060">160</cx:pt>
          <cx:pt idx="162061">187</cx:pt>
          <cx:pt idx="162062">160</cx:pt>
          <cx:pt idx="162063">190</cx:pt>
          <cx:pt idx="162064">181</cx:pt>
          <cx:pt idx="162065">170</cx:pt>
          <cx:pt idx="162066">145</cx:pt>
          <cx:pt idx="162067">141</cx:pt>
          <cx:pt idx="162068">142</cx:pt>
          <cx:pt idx="162069">72</cx:pt>
          <cx:pt idx="162070">38</cx:pt>
          <cx:pt idx="162071">28</cx:pt>
          <cx:pt idx="162072">18</cx:pt>
          <cx:pt idx="162073">19</cx:pt>
          <cx:pt idx="162074">30</cx:pt>
          <cx:pt idx="162075">34</cx:pt>
          <cx:pt idx="162076">91</cx:pt>
          <cx:pt idx="162077">145</cx:pt>
          <cx:pt idx="162078">168</cx:pt>
          <cx:pt idx="162079">201</cx:pt>
          <cx:pt idx="162080">207</cx:pt>
          <cx:pt idx="162081">195</cx:pt>
          <cx:pt idx="162082">173</cx:pt>
          <cx:pt idx="162083">174</cx:pt>
          <cx:pt idx="162084">162</cx:pt>
          <cx:pt idx="162085">158</cx:pt>
          <cx:pt idx="162086">174</cx:pt>
          <cx:pt idx="162087">192</cx:pt>
          <cx:pt idx="162088">184</cx:pt>
          <cx:pt idx="162089">161</cx:pt>
          <cx:pt idx="162090">139</cx:pt>
          <cx:pt idx="162091">167</cx:pt>
          <cx:pt idx="162092">128</cx:pt>
          <cx:pt idx="162093">61</cx:pt>
          <cx:pt idx="162094">40</cx:pt>
          <cx:pt idx="162095">17</cx:pt>
          <cx:pt idx="162096">14</cx:pt>
          <cx:pt idx="162097">15</cx:pt>
          <cx:pt idx="162098">18</cx:pt>
          <cx:pt idx="162099">16</cx:pt>
          <cx:pt idx="162100">83</cx:pt>
          <cx:pt idx="162101">109</cx:pt>
          <cx:pt idx="162102">108</cx:pt>
          <cx:pt idx="162103">138</cx:pt>
          <cx:pt idx="162104">167</cx:pt>
          <cx:pt idx="162105">177</cx:pt>
          <cx:pt idx="162106">151</cx:pt>
          <cx:pt idx="162107">152</cx:pt>
          <cx:pt idx="162108">127</cx:pt>
          <cx:pt idx="162109">123</cx:pt>
          <cx:pt idx="162110">131</cx:pt>
          <cx:pt idx="162111">120</cx:pt>
          <cx:pt idx="162112">108</cx:pt>
          <cx:pt idx="162113">96</cx:pt>
          <cx:pt idx="162114">83</cx:pt>
          <cx:pt idx="162115">80</cx:pt>
          <cx:pt idx="162116">92</cx:pt>
          <cx:pt idx="162117">42</cx:pt>
          <cx:pt idx="162118">28</cx:pt>
          <cx:pt idx="162119">9</cx:pt>
          <cx:pt idx="162120">17</cx:pt>
          <cx:pt idx="162121">15</cx:pt>
          <cx:pt idx="162122">18</cx:pt>
          <cx:pt idx="162123">16</cx:pt>
          <cx:pt idx="162124">78</cx:pt>
          <cx:pt idx="162125">101</cx:pt>
          <cx:pt idx="162126">91</cx:pt>
          <cx:pt idx="162127">130</cx:pt>
          <cx:pt idx="162128">139</cx:pt>
          <cx:pt idx="162129">151</cx:pt>
          <cx:pt idx="162130">131</cx:pt>
          <cx:pt idx="162131">149</cx:pt>
          <cx:pt idx="162132">144</cx:pt>
          <cx:pt idx="162133">162</cx:pt>
          <cx:pt idx="162134">164</cx:pt>
          <cx:pt idx="162135">157</cx:pt>
          <cx:pt idx="162136">170</cx:pt>
          <cx:pt idx="162137">161</cx:pt>
          <cx:pt idx="162138">153</cx:pt>
          <cx:pt idx="162139">151</cx:pt>
          <cx:pt idx="162140">138</cx:pt>
          <cx:pt idx="162141">58</cx:pt>
          <cx:pt idx="162142">29</cx:pt>
          <cx:pt idx="162143">19</cx:pt>
          <cx:pt idx="162144">14</cx:pt>
          <cx:pt idx="162145">14</cx:pt>
          <cx:pt idx="162146">19</cx:pt>
          <cx:pt idx="162147">22</cx:pt>
          <cx:pt idx="162148">87</cx:pt>
          <cx:pt idx="162149">151</cx:pt>
          <cx:pt idx="162150">154</cx:pt>
          <cx:pt idx="162151">205</cx:pt>
          <cx:pt idx="162152">183</cx:pt>
          <cx:pt idx="162153">196</cx:pt>
          <cx:pt idx="162154">170</cx:pt>
          <cx:pt idx="162155">164</cx:pt>
          <cx:pt idx="162156">152</cx:pt>
          <cx:pt idx="162157">151</cx:pt>
          <cx:pt idx="162158">144</cx:pt>
          <cx:pt idx="162159">182</cx:pt>
          <cx:pt idx="162160">164</cx:pt>
          <cx:pt idx="162161">167</cx:pt>
          <cx:pt idx="162162">140</cx:pt>
          <cx:pt idx="162163">140</cx:pt>
          <cx:pt idx="162164">123</cx:pt>
          <cx:pt idx="162165">57</cx:pt>
          <cx:pt idx="162166">27</cx:pt>
          <cx:pt idx="162167">25</cx:pt>
          <cx:pt idx="162168">16</cx:pt>
          <cx:pt idx="162169">17</cx:pt>
          <cx:pt idx="162170">17</cx:pt>
          <cx:pt idx="162171">30</cx:pt>
          <cx:pt idx="162172">91</cx:pt>
          <cx:pt idx="162173">155</cx:pt>
          <cx:pt idx="162174">150</cx:pt>
          <cx:pt idx="162175">188</cx:pt>
          <cx:pt idx="162176">194</cx:pt>
          <cx:pt idx="162177">169</cx:pt>
          <cx:pt idx="162178">165</cx:pt>
          <cx:pt idx="162179">165</cx:pt>
          <cx:pt idx="162180">161</cx:pt>
          <cx:pt idx="162181">168</cx:pt>
          <cx:pt idx="162182">166</cx:pt>
          <cx:pt idx="162183">166</cx:pt>
          <cx:pt idx="162184">163</cx:pt>
          <cx:pt idx="162185">172</cx:pt>
          <cx:pt idx="162186">141</cx:pt>
          <cx:pt idx="162187">147</cx:pt>
          <cx:pt idx="162188">124</cx:pt>
          <cx:pt idx="162189">50</cx:pt>
          <cx:pt idx="162190">43</cx:pt>
          <cx:pt idx="162191">23</cx:pt>
          <cx:pt idx="162192">20</cx:pt>
          <cx:pt idx="162193">21</cx:pt>
          <cx:pt idx="162194">24</cx:pt>
          <cx:pt idx="162195">32</cx:pt>
          <cx:pt idx="162196">103</cx:pt>
          <cx:pt idx="162197">139</cx:pt>
          <cx:pt idx="162198">158</cx:pt>
          <cx:pt idx="162199">200</cx:pt>
          <cx:pt idx="162200">192</cx:pt>
          <cx:pt idx="162201">196</cx:pt>
          <cx:pt idx="162202">186</cx:pt>
          <cx:pt idx="162203">167</cx:pt>
          <cx:pt idx="162204">137</cx:pt>
          <cx:pt idx="162205">165</cx:pt>
          <cx:pt idx="162206">167</cx:pt>
          <cx:pt idx="162207">166</cx:pt>
          <cx:pt idx="162208">167</cx:pt>
          <cx:pt idx="162209">159</cx:pt>
          <cx:pt idx="162210">143</cx:pt>
          <cx:pt idx="162211">153</cx:pt>
          <cx:pt idx="162212">128</cx:pt>
          <cx:pt idx="162213">63</cx:pt>
          <cx:pt idx="162214">37</cx:pt>
          <cx:pt idx="162215">27</cx:pt>
          <cx:pt idx="162216">37</cx:pt>
          <cx:pt idx="162217">20</cx:pt>
          <cx:pt idx="162218">25</cx:pt>
          <cx:pt idx="162219">35</cx:pt>
          <cx:pt idx="162220">90</cx:pt>
          <cx:pt idx="162221">139</cx:pt>
          <cx:pt idx="162222">175</cx:pt>
          <cx:pt idx="162223">197</cx:pt>
          <cx:pt idx="162224">212</cx:pt>
          <cx:pt idx="162225">190</cx:pt>
          <cx:pt idx="162226">180</cx:pt>
          <cx:pt idx="162227">187</cx:pt>
          <cx:pt idx="162228">162</cx:pt>
          <cx:pt idx="162229">156</cx:pt>
          <cx:pt idx="162230">166</cx:pt>
          <cx:pt idx="162231">153</cx:pt>
          <cx:pt idx="162232">168</cx:pt>
          <cx:pt idx="162233">163</cx:pt>
          <cx:pt idx="162234">154</cx:pt>
          <cx:pt idx="162235">144</cx:pt>
          <cx:pt idx="162236">128</cx:pt>
          <cx:pt idx="162237">78</cx:pt>
          <cx:pt idx="162238">52</cx:pt>
          <cx:pt idx="162239">37</cx:pt>
          <cx:pt idx="162240">20</cx:pt>
          <cx:pt idx="162241">17</cx:pt>
          <cx:pt idx="162242">23</cx:pt>
          <cx:pt idx="162243">31</cx:pt>
          <cx:pt idx="162244">87</cx:pt>
          <cx:pt idx="162245">148</cx:pt>
          <cx:pt idx="162246">166</cx:pt>
          <cx:pt idx="162247">190</cx:pt>
          <cx:pt idx="162248">182</cx:pt>
          <cx:pt idx="162249">180</cx:pt>
          <cx:pt idx="162250">164</cx:pt>
          <cx:pt idx="162251">183</cx:pt>
          <cx:pt idx="162252">174</cx:pt>
          <cx:pt idx="162253">148</cx:pt>
          <cx:pt idx="162254">168</cx:pt>
          <cx:pt idx="162255">191</cx:pt>
          <cx:pt idx="162256">157</cx:pt>
          <cx:pt idx="162257">146</cx:pt>
          <cx:pt idx="162258">132</cx:pt>
          <cx:pt idx="162259">154</cx:pt>
          <cx:pt idx="162260">124</cx:pt>
          <cx:pt idx="162261">67</cx:pt>
          <cx:pt idx="162262">44</cx:pt>
          <cx:pt idx="162263">19</cx:pt>
          <cx:pt idx="162264">15</cx:pt>
          <cx:pt idx="162265">14</cx:pt>
          <cx:pt idx="162266">21</cx:pt>
          <cx:pt idx="162267">18</cx:pt>
          <cx:pt idx="162268">82</cx:pt>
          <cx:pt idx="162269">118</cx:pt>
          <cx:pt idx="162270">99</cx:pt>
          <cx:pt idx="162271">134</cx:pt>
          <cx:pt idx="162272">160</cx:pt>
          <cx:pt idx="162273">156</cx:pt>
          <cx:pt idx="162274">152</cx:pt>
          <cx:pt idx="162275">154</cx:pt>
          <cx:pt idx="162276">136</cx:pt>
          <cx:pt idx="162277">117</cx:pt>
          <cx:pt idx="162278">130</cx:pt>
          <cx:pt idx="162279">111</cx:pt>
          <cx:pt idx="162280">112</cx:pt>
          <cx:pt idx="162281">102</cx:pt>
          <cx:pt idx="162282">76</cx:pt>
          <cx:pt idx="162283">94</cx:pt>
          <cx:pt idx="162284">96</cx:pt>
          <cx:pt idx="162285">49</cx:pt>
          <cx:pt idx="162286">32</cx:pt>
          <cx:pt idx="162287">15</cx:pt>
          <cx:pt idx="162288">18</cx:pt>
          <cx:pt idx="162289">15</cx:pt>
          <cx:pt idx="162290">18</cx:pt>
          <cx:pt idx="162291">17</cx:pt>
          <cx:pt idx="162292">74</cx:pt>
          <cx:pt idx="162293">103</cx:pt>
          <cx:pt idx="162294">87</cx:pt>
          <cx:pt idx="162295">114</cx:pt>
          <cx:pt idx="162296">128</cx:pt>
          <cx:pt idx="162297">133</cx:pt>
          <cx:pt idx="162298">139</cx:pt>
          <cx:pt idx="162299">141</cx:pt>
          <cx:pt idx="162300">140</cx:pt>
          <cx:pt idx="162301">152</cx:pt>
          <cx:pt idx="162302">149</cx:pt>
          <cx:pt idx="162303">163</cx:pt>
          <cx:pt idx="162304">158</cx:pt>
          <cx:pt idx="162305">159</cx:pt>
          <cx:pt idx="162306">152</cx:pt>
          <cx:pt idx="162307">165</cx:pt>
          <cx:pt idx="162308">123</cx:pt>
          <cx:pt idx="162309">58</cx:pt>
          <cx:pt idx="162310">28</cx:pt>
          <cx:pt idx="162311">18</cx:pt>
          <cx:pt idx="162312">11</cx:pt>
          <cx:pt idx="162313">11</cx:pt>
          <cx:pt idx="162314">19</cx:pt>
          <cx:pt idx="162315">22</cx:pt>
          <cx:pt idx="162316">93</cx:pt>
          <cx:pt idx="162317">157</cx:pt>
          <cx:pt idx="162318">154</cx:pt>
          <cx:pt idx="162319">192</cx:pt>
          <cx:pt idx="162320">203</cx:pt>
          <cx:pt idx="162321">195</cx:pt>
          <cx:pt idx="162322">179</cx:pt>
          <cx:pt idx="162323">159</cx:pt>
          <cx:pt idx="162324">152</cx:pt>
          <cx:pt idx="162325">160</cx:pt>
          <cx:pt idx="162326">143</cx:pt>
          <cx:pt idx="162327">175</cx:pt>
          <cx:pt idx="162328">169</cx:pt>
          <cx:pt idx="162329">160</cx:pt>
          <cx:pt idx="162330">145</cx:pt>
          <cx:pt idx="162331">143</cx:pt>
          <cx:pt idx="162332">128</cx:pt>
          <cx:pt idx="162333">55</cx:pt>
          <cx:pt idx="162334">31</cx:pt>
          <cx:pt idx="162335">29</cx:pt>
          <cx:pt idx="162336">19</cx:pt>
          <cx:pt idx="162337">18</cx:pt>
          <cx:pt idx="162338">21</cx:pt>
          <cx:pt idx="162339">32</cx:pt>
          <cx:pt idx="162340">100</cx:pt>
          <cx:pt idx="162341">147</cx:pt>
          <cx:pt idx="162342">164</cx:pt>
          <cx:pt idx="162343">177</cx:pt>
          <cx:pt idx="162344">179</cx:pt>
          <cx:pt idx="162345">175</cx:pt>
          <cx:pt idx="162346">149</cx:pt>
          <cx:pt idx="162347">162</cx:pt>
          <cx:pt idx="162348">133</cx:pt>
          <cx:pt idx="162349">144</cx:pt>
          <cx:pt idx="162350">142</cx:pt>
          <cx:pt idx="162351">154</cx:pt>
          <cx:pt idx="162352">172</cx:pt>
          <cx:pt idx="162353">147</cx:pt>
          <cx:pt idx="162354">142</cx:pt>
          <cx:pt idx="162355">143</cx:pt>
          <cx:pt idx="162356">143</cx:pt>
          <cx:pt idx="162357">58</cx:pt>
          <cx:pt idx="162358">39</cx:pt>
          <cx:pt idx="162359">28</cx:pt>
          <cx:pt idx="162360">19</cx:pt>
          <cx:pt idx="162361">20</cx:pt>
          <cx:pt idx="162362">28</cx:pt>
          <cx:pt idx="162363">25</cx:pt>
          <cx:pt idx="162364">101</cx:pt>
          <cx:pt idx="162365">134</cx:pt>
          <cx:pt idx="162366">143</cx:pt>
          <cx:pt idx="162367">168</cx:pt>
          <cx:pt idx="162368">182</cx:pt>
          <cx:pt idx="162369">176</cx:pt>
          <cx:pt idx="162370">149</cx:pt>
          <cx:pt idx="162371">155</cx:pt>
          <cx:pt idx="162372">134</cx:pt>
          <cx:pt idx="162373">136</cx:pt>
          <cx:pt idx="162374">155</cx:pt>
          <cx:pt idx="162375">165</cx:pt>
          <cx:pt idx="162376">167</cx:pt>
          <cx:pt idx="162377">172</cx:pt>
          <cx:pt idx="162378">143</cx:pt>
          <cx:pt idx="162379">135</cx:pt>
          <cx:pt idx="162380">124</cx:pt>
          <cx:pt idx="162381">72</cx:pt>
          <cx:pt idx="162382">43</cx:pt>
          <cx:pt idx="162383">22</cx:pt>
          <cx:pt idx="162384">14</cx:pt>
          <cx:pt idx="162385">17</cx:pt>
          <cx:pt idx="162386">25</cx:pt>
          <cx:pt idx="162387">33</cx:pt>
          <cx:pt idx="162388">99</cx:pt>
          <cx:pt idx="162389">145</cx:pt>
          <cx:pt idx="162390">160</cx:pt>
          <cx:pt idx="162391">199</cx:pt>
          <cx:pt idx="162392">173</cx:pt>
          <cx:pt idx="162393">197</cx:pt>
          <cx:pt idx="162394">172</cx:pt>
          <cx:pt idx="162395">185</cx:pt>
          <cx:pt idx="162396">165</cx:pt>
          <cx:pt idx="162397">163</cx:pt>
          <cx:pt idx="162398">156</cx:pt>
          <cx:pt idx="162399">160</cx:pt>
          <cx:pt idx="162400">166</cx:pt>
          <cx:pt idx="162401">153</cx:pt>
          <cx:pt idx="162402">143</cx:pt>
          <cx:pt idx="162403">163</cx:pt>
          <cx:pt idx="162404">127</cx:pt>
          <cx:pt idx="162405">74</cx:pt>
          <cx:pt idx="162406">42</cx:pt>
          <cx:pt idx="162407">26</cx:pt>
          <cx:pt idx="162408">17</cx:pt>
          <cx:pt idx="162409">13</cx:pt>
          <cx:pt idx="162410">28</cx:pt>
          <cx:pt idx="162411">31</cx:pt>
          <cx:pt idx="162412">90</cx:pt>
          <cx:pt idx="162413">144</cx:pt>
          <cx:pt idx="162414">151</cx:pt>
          <cx:pt idx="162415">194</cx:pt>
          <cx:pt idx="162416">188</cx:pt>
          <cx:pt idx="162417">193</cx:pt>
          <cx:pt idx="162418">172</cx:pt>
          <cx:pt idx="162419">181</cx:pt>
          <cx:pt idx="162420">161</cx:pt>
          <cx:pt idx="162421">146</cx:pt>
          <cx:pt idx="162422">145</cx:pt>
          <cx:pt idx="162423">166</cx:pt>
          <cx:pt idx="162424">158</cx:pt>
          <cx:pt idx="162425">148</cx:pt>
          <cx:pt idx="162426">144</cx:pt>
          <cx:pt idx="162427">141</cx:pt>
          <cx:pt idx="162428">125</cx:pt>
          <cx:pt idx="162429">71</cx:pt>
          <cx:pt idx="162430">35</cx:pt>
          <cx:pt idx="162431">24</cx:pt>
          <cx:pt idx="162432">12</cx:pt>
          <cx:pt idx="162433">12</cx:pt>
          <cx:pt idx="162434">21</cx:pt>
          <cx:pt idx="162435">20</cx:pt>
          <cx:pt idx="162436">85</cx:pt>
          <cx:pt idx="162437">123</cx:pt>
          <cx:pt idx="162438">111</cx:pt>
          <cx:pt idx="162439">140</cx:pt>
          <cx:pt idx="162440">158</cx:pt>
          <cx:pt idx="162441">160</cx:pt>
          <cx:pt idx="162442">156</cx:pt>
          <cx:pt idx="162443">158</cx:pt>
          <cx:pt idx="162444">146</cx:pt>
          <cx:pt idx="162445">133</cx:pt>
          <cx:pt idx="162446">127</cx:pt>
          <cx:pt idx="162447">134</cx:pt>
          <cx:pt idx="162448">105</cx:pt>
          <cx:pt idx="162449">92</cx:pt>
          <cx:pt idx="162450">87</cx:pt>
          <cx:pt idx="162451">82</cx:pt>
          <cx:pt idx="162452">93</cx:pt>
          <cx:pt idx="162453">35</cx:pt>
          <cx:pt idx="162454">28</cx:pt>
          <cx:pt idx="162455">15</cx:pt>
          <cx:pt idx="162456">15</cx:pt>
          <cx:pt idx="162457">10</cx:pt>
          <cx:pt idx="162458">17</cx:pt>
          <cx:pt idx="162459">18</cx:pt>
          <cx:pt idx="162460">76</cx:pt>
          <cx:pt idx="162461">91</cx:pt>
          <cx:pt idx="162462">80</cx:pt>
          <cx:pt idx="162463">107</cx:pt>
          <cx:pt idx="162464">128</cx:pt>
          <cx:pt idx="162465">152</cx:pt>
          <cx:pt idx="162466">132</cx:pt>
          <cx:pt idx="162467">167</cx:pt>
          <cx:pt idx="162468">149</cx:pt>
          <cx:pt idx="162469">146</cx:pt>
          <cx:pt idx="162470">135</cx:pt>
          <cx:pt idx="162471">150</cx:pt>
          <cx:pt idx="162472">161</cx:pt>
          <cx:pt idx="162473">136</cx:pt>
          <cx:pt idx="162474">142</cx:pt>
          <cx:pt idx="162475">140</cx:pt>
          <cx:pt idx="162476">135</cx:pt>
          <cx:pt idx="162477">80</cx:pt>
          <cx:pt idx="162478">30</cx:pt>
          <cx:pt idx="162479">26</cx:pt>
          <cx:pt idx="162480">20</cx:pt>
          <cx:pt idx="162481">17</cx:pt>
          <cx:pt idx="162482">15</cx:pt>
          <cx:pt idx="162483">25</cx:pt>
          <cx:pt idx="162484">81</cx:pt>
          <cx:pt idx="162485">146</cx:pt>
          <cx:pt idx="162486">162</cx:pt>
          <cx:pt idx="162487">181</cx:pt>
          <cx:pt idx="162488">171</cx:pt>
          <cx:pt idx="162489">176</cx:pt>
          <cx:pt idx="162490">171</cx:pt>
          <cx:pt idx="162491">172</cx:pt>
          <cx:pt idx="162492">157</cx:pt>
          <cx:pt idx="162493">143</cx:pt>
          <cx:pt idx="162494">157</cx:pt>
          <cx:pt idx="162495">160</cx:pt>
          <cx:pt idx="162496">148</cx:pt>
          <cx:pt idx="162497">152</cx:pt>
          <cx:pt idx="162498">124</cx:pt>
          <cx:pt idx="162499">134</cx:pt>
          <cx:pt idx="162500">122</cx:pt>
          <cx:pt idx="162501">61</cx:pt>
          <cx:pt idx="162502">27</cx:pt>
          <cx:pt idx="162503">21</cx:pt>
          <cx:pt idx="162504">18</cx:pt>
          <cx:pt idx="162505">20</cx:pt>
          <cx:pt idx="162506">26</cx:pt>
          <cx:pt idx="162507">28</cx:pt>
          <cx:pt idx="162508">101</cx:pt>
          <cx:pt idx="162509">137</cx:pt>
          <cx:pt idx="162510">136</cx:pt>
          <cx:pt idx="162511">178</cx:pt>
          <cx:pt idx="162512">179</cx:pt>
          <cx:pt idx="162513">181</cx:pt>
          <cx:pt idx="162514">165</cx:pt>
          <cx:pt idx="162515">179</cx:pt>
          <cx:pt idx="162516">159</cx:pt>
          <cx:pt idx="162517">153</cx:pt>
          <cx:pt idx="162518">144</cx:pt>
          <cx:pt idx="162519">159</cx:pt>
          <cx:pt idx="162520">143</cx:pt>
          <cx:pt idx="162521">135</cx:pt>
          <cx:pt idx="162522">126</cx:pt>
          <cx:pt idx="162523">134</cx:pt>
          <cx:pt idx="162524">136</cx:pt>
          <cx:pt idx="162525">62</cx:pt>
          <cx:pt idx="162526">40</cx:pt>
          <cx:pt idx="162527">24</cx:pt>
          <cx:pt idx="162528">13</cx:pt>
          <cx:pt idx="162529">18</cx:pt>
          <cx:pt idx="162530">26</cx:pt>
          <cx:pt idx="162531">32</cx:pt>
          <cx:pt idx="162532">99</cx:pt>
          <cx:pt idx="162533">134</cx:pt>
          <cx:pt idx="162534">138</cx:pt>
          <cx:pt idx="162535">180</cx:pt>
          <cx:pt idx="162536">186</cx:pt>
          <cx:pt idx="162537">183</cx:pt>
          <cx:pt idx="162538">164</cx:pt>
          <cx:pt idx="162539">162</cx:pt>
          <cx:pt idx="162540">147</cx:pt>
          <cx:pt idx="162541">136</cx:pt>
          <cx:pt idx="162542">164</cx:pt>
          <cx:pt idx="162543">165</cx:pt>
          <cx:pt idx="162544">161</cx:pt>
          <cx:pt idx="162545">158</cx:pt>
          <cx:pt idx="162546">130</cx:pt>
          <cx:pt idx="162547">128</cx:pt>
          <cx:pt idx="162548">118</cx:pt>
          <cx:pt idx="162549">71</cx:pt>
          <cx:pt idx="162550">44</cx:pt>
          <cx:pt idx="162551">27</cx:pt>
          <cx:pt idx="162552">15</cx:pt>
          <cx:pt idx="162553">11</cx:pt>
          <cx:pt idx="162554">29</cx:pt>
          <cx:pt idx="162555">30</cx:pt>
          <cx:pt idx="162556">99</cx:pt>
          <cx:pt idx="162557">136</cx:pt>
          <cx:pt idx="162558">148</cx:pt>
          <cx:pt idx="162559">180</cx:pt>
          <cx:pt idx="162560">173</cx:pt>
          <cx:pt idx="162561">184</cx:pt>
          <cx:pt idx="162562">168</cx:pt>
          <cx:pt idx="162563">171</cx:pt>
          <cx:pt idx="162564">144</cx:pt>
          <cx:pt idx="162565">154</cx:pt>
          <cx:pt idx="162566">149</cx:pt>
          <cx:pt idx="162567">154</cx:pt>
          <cx:pt idx="162568">164</cx:pt>
          <cx:pt idx="162569">163</cx:pt>
          <cx:pt idx="162570">147</cx:pt>
          <cx:pt idx="162571">133</cx:pt>
          <cx:pt idx="162572">128</cx:pt>
          <cx:pt idx="162573">70</cx:pt>
          <cx:pt idx="162574">32</cx:pt>
          <cx:pt idx="162575">22</cx:pt>
          <cx:pt idx="162576">17</cx:pt>
          <cx:pt idx="162577">23</cx:pt>
          <cx:pt idx="162578">30</cx:pt>
          <cx:pt idx="162579">33</cx:pt>
          <cx:pt idx="162580">89</cx:pt>
          <cx:pt idx="162581">143</cx:pt>
          <cx:pt idx="162582">135</cx:pt>
          <cx:pt idx="162583">166</cx:pt>
          <cx:pt idx="162584">181</cx:pt>
          <cx:pt idx="162585">181</cx:pt>
          <cx:pt idx="162586">161</cx:pt>
          <cx:pt idx="162587">179</cx:pt>
          <cx:pt idx="162588">158</cx:pt>
          <cx:pt idx="162589">144</cx:pt>
          <cx:pt idx="162590">151</cx:pt>
          <cx:pt idx="162591">174</cx:pt>
          <cx:pt idx="162592">158</cx:pt>
          <cx:pt idx="162593">143</cx:pt>
          <cx:pt idx="162594">121</cx:pt>
          <cx:pt idx="162595">137</cx:pt>
          <cx:pt idx="162596">133</cx:pt>
          <cx:pt idx="162597">69</cx:pt>
          <cx:pt idx="162598">36</cx:pt>
          <cx:pt idx="162599">23</cx:pt>
          <cx:pt idx="162600">13</cx:pt>
          <cx:pt idx="162601">15</cx:pt>
          <cx:pt idx="162602">16</cx:pt>
          <cx:pt idx="162603">16</cx:pt>
          <cx:pt idx="162604">84</cx:pt>
          <cx:pt idx="162605">119</cx:pt>
          <cx:pt idx="162606">105</cx:pt>
          <cx:pt idx="162607">142</cx:pt>
          <cx:pt idx="162608">156</cx:pt>
          <cx:pt idx="162609">166</cx:pt>
          <cx:pt idx="162610">154</cx:pt>
          <cx:pt idx="162611">148</cx:pt>
          <cx:pt idx="162612">136</cx:pt>
          <cx:pt idx="162613">120</cx:pt>
          <cx:pt idx="162614">134</cx:pt>
          <cx:pt idx="162615">118</cx:pt>
          <cx:pt idx="162616">101</cx:pt>
          <cx:pt idx="162617">86</cx:pt>
          <cx:pt idx="162618">74</cx:pt>
          <cx:pt idx="162619">83</cx:pt>
          <cx:pt idx="162620">90</cx:pt>
          <cx:pt idx="162621">44</cx:pt>
          <cx:pt idx="162622">30</cx:pt>
          <cx:pt idx="162623">15</cx:pt>
          <cx:pt idx="162624">34</cx:pt>
          <cx:pt idx="162625">12</cx:pt>
          <cx:pt idx="162626">16</cx:pt>
          <cx:pt idx="162627">16</cx:pt>
          <cx:pt idx="162628">78</cx:pt>
          <cx:pt idx="162629">84</cx:pt>
          <cx:pt idx="162630">77</cx:pt>
          <cx:pt idx="162631">117</cx:pt>
          <cx:pt idx="162632">118</cx:pt>
          <cx:pt idx="162633">144</cx:pt>
          <cx:pt idx="162634">145</cx:pt>
          <cx:pt idx="162635">137</cx:pt>
          <cx:pt idx="162636">164</cx:pt>
          <cx:pt idx="162637">145</cx:pt>
          <cx:pt idx="162638">147</cx:pt>
          <cx:pt idx="162639">144</cx:pt>
          <cx:pt idx="162640">161</cx:pt>
          <cx:pt idx="162641">156</cx:pt>
          <cx:pt idx="162642">151</cx:pt>
          <cx:pt idx="162643">157</cx:pt>
          <cx:pt idx="162644">123</cx:pt>
          <cx:pt idx="162645">62</cx:pt>
          <cx:pt idx="162646">31</cx:pt>
          <cx:pt idx="162647">20</cx:pt>
          <cx:pt idx="162648">11</cx:pt>
          <cx:pt idx="162649">16</cx:pt>
          <cx:pt idx="162650">18</cx:pt>
          <cx:pt idx="162651">20</cx:pt>
          <cx:pt idx="162652">90</cx:pt>
          <cx:pt idx="162653">141</cx:pt>
          <cx:pt idx="162654">140</cx:pt>
          <cx:pt idx="162655">170</cx:pt>
          <cx:pt idx="162656">174</cx:pt>
          <cx:pt idx="162657">165</cx:pt>
          <cx:pt idx="162658">160</cx:pt>
          <cx:pt idx="162659">141</cx:pt>
          <cx:pt idx="162660">131</cx:pt>
          <cx:pt idx="162661">138</cx:pt>
          <cx:pt idx="162662">146</cx:pt>
          <cx:pt idx="162663">146</cx:pt>
          <cx:pt idx="162664">157</cx:pt>
          <cx:pt idx="162665">154</cx:pt>
          <cx:pt idx="162666">129</cx:pt>
          <cx:pt idx="162667">133</cx:pt>
          <cx:pt idx="162668">120</cx:pt>
          <cx:pt idx="162669">49</cx:pt>
          <cx:pt idx="162670">33</cx:pt>
          <cx:pt idx="162671">19</cx:pt>
          <cx:pt idx="162672">17</cx:pt>
          <cx:pt idx="162673">10</cx:pt>
          <cx:pt idx="162674">24</cx:pt>
          <cx:pt idx="162675">30</cx:pt>
          <cx:pt idx="162676">93</cx:pt>
          <cx:pt idx="162677">120</cx:pt>
          <cx:pt idx="162678">130</cx:pt>
          <cx:pt idx="162679">152</cx:pt>
          <cx:pt idx="162680">161</cx:pt>
          <cx:pt idx="162681">168</cx:pt>
          <cx:pt idx="162682">144</cx:pt>
          <cx:pt idx="162683">168</cx:pt>
          <cx:pt idx="162684">151</cx:pt>
          <cx:pt idx="162685">160</cx:pt>
          <cx:pt idx="162686">155</cx:pt>
          <cx:pt idx="162687">158</cx:pt>
          <cx:pt idx="162688">144</cx:pt>
          <cx:pt idx="162689">132</cx:pt>
          <cx:pt idx="162690">112</cx:pt>
          <cx:pt idx="162691">121</cx:pt>
          <cx:pt idx="162692">111</cx:pt>
          <cx:pt idx="162693">46</cx:pt>
          <cx:pt idx="162694">20</cx:pt>
          <cx:pt idx="162695">15</cx:pt>
          <cx:pt idx="162696">10</cx:pt>
          <cx:pt idx="162697">15</cx:pt>
          <cx:pt idx="162698">16</cx:pt>
          <cx:pt idx="162699">18</cx:pt>
          <cx:pt idx="162700">110</cx:pt>
          <cx:pt idx="162701">132</cx:pt>
          <cx:pt idx="162702">127</cx:pt>
          <cx:pt idx="162703">167</cx:pt>
          <cx:pt idx="162704">166</cx:pt>
          <cx:pt idx="162705">171</cx:pt>
          <cx:pt idx="162706">146</cx:pt>
          <cx:pt idx="162707">141</cx:pt>
          <cx:pt idx="162708">127</cx:pt>
          <cx:pt idx="162709">144</cx:pt>
          <cx:pt idx="162710">139</cx:pt>
          <cx:pt idx="162711">147</cx:pt>
          <cx:pt idx="162712">160</cx:pt>
          <cx:pt idx="162713">139</cx:pt>
          <cx:pt idx="162714">130</cx:pt>
          <cx:pt idx="162715">129</cx:pt>
          <cx:pt idx="162716">124</cx:pt>
          <cx:pt idx="162717">61</cx:pt>
          <cx:pt idx="162718">30</cx:pt>
          <cx:pt idx="162719">21</cx:pt>
          <cx:pt idx="162720">24</cx:pt>
          <cx:pt idx="162721">16</cx:pt>
          <cx:pt idx="162722">20</cx:pt>
          <cx:pt idx="162723">34</cx:pt>
          <cx:pt idx="162724">111</cx:pt>
          <cx:pt idx="162725">138</cx:pt>
          <cx:pt idx="162726">156</cx:pt>
          <cx:pt idx="162727">197</cx:pt>
          <cx:pt idx="162728">188</cx:pt>
          <cx:pt idx="162729">182</cx:pt>
          <cx:pt idx="162730">174</cx:pt>
          <cx:pt idx="162731">154</cx:pt>
          <cx:pt idx="162732">155</cx:pt>
          <cx:pt idx="162733">147</cx:pt>
          <cx:pt idx="162734">145</cx:pt>
          <cx:pt idx="162735">173</cx:pt>
          <cx:pt idx="162736">157</cx:pt>
          <cx:pt idx="162737">146</cx:pt>
          <cx:pt idx="162738">125</cx:pt>
          <cx:pt idx="162739">124</cx:pt>
          <cx:pt idx="162740">126</cx:pt>
          <cx:pt idx="162741">73</cx:pt>
          <cx:pt idx="162742">37</cx:pt>
          <cx:pt idx="162743">26</cx:pt>
          <cx:pt idx="162744">16</cx:pt>
          <cx:pt idx="162745">17</cx:pt>
          <cx:pt idx="162746">29</cx:pt>
          <cx:pt idx="162747">28</cx:pt>
          <cx:pt idx="162748">93</cx:pt>
          <cx:pt idx="162749">131</cx:pt>
          <cx:pt idx="162750">136</cx:pt>
          <cx:pt idx="162751">172</cx:pt>
          <cx:pt idx="162752">184</cx:pt>
          <cx:pt idx="162753">188</cx:pt>
          <cx:pt idx="162754">156</cx:pt>
          <cx:pt idx="162755">177</cx:pt>
          <cx:pt idx="162756">159</cx:pt>
          <cx:pt idx="162757">137</cx:pt>
          <cx:pt idx="162758">157</cx:pt>
          <cx:pt idx="162759">162</cx:pt>
          <cx:pt idx="162760">159</cx:pt>
          <cx:pt idx="162761">144</cx:pt>
          <cx:pt idx="162762">112</cx:pt>
          <cx:pt idx="162763">130</cx:pt>
          <cx:pt idx="162764">118</cx:pt>
          <cx:pt idx="162765">67</cx:pt>
          <cx:pt idx="162766">36</cx:pt>
          <cx:pt idx="162767">20</cx:pt>
          <cx:pt idx="162768">18</cx:pt>
          <cx:pt idx="162769">16</cx:pt>
          <cx:pt idx="162770">14</cx:pt>
          <cx:pt idx="162771">18</cx:pt>
          <cx:pt idx="162772">82</cx:pt>
          <cx:pt idx="162773">104</cx:pt>
          <cx:pt idx="162774">100</cx:pt>
          <cx:pt idx="162775">120</cx:pt>
          <cx:pt idx="162776">141</cx:pt>
          <cx:pt idx="162777">152</cx:pt>
          <cx:pt idx="162778">148</cx:pt>
          <cx:pt idx="162779">136</cx:pt>
          <cx:pt idx="162780">118</cx:pt>
          <cx:pt idx="162781">118</cx:pt>
          <cx:pt idx="162782">101</cx:pt>
          <cx:pt idx="162783">115</cx:pt>
          <cx:pt idx="162784">102</cx:pt>
          <cx:pt idx="162785">85</cx:pt>
          <cx:pt idx="162786">67</cx:pt>
          <cx:pt idx="162787">69</cx:pt>
          <cx:pt idx="162788">100</cx:pt>
          <cx:pt idx="162789">61</cx:pt>
          <cx:pt idx="162790">34</cx:pt>
          <cx:pt idx="162791">19</cx:pt>
          <cx:pt idx="162792">17</cx:pt>
          <cx:pt idx="162793">13</cx:pt>
          <cx:pt idx="162794">15</cx:pt>
          <cx:pt idx="162795">19</cx:pt>
          <cx:pt idx="162796">79</cx:pt>
          <cx:pt idx="162797">86</cx:pt>
          <cx:pt idx="162798">80</cx:pt>
          <cx:pt idx="162799">120</cx:pt>
          <cx:pt idx="162800">139</cx:pt>
          <cx:pt idx="162801">133</cx:pt>
          <cx:pt idx="162802">129</cx:pt>
          <cx:pt idx="162803">150</cx:pt>
          <cx:pt idx="162804">147</cx:pt>
          <cx:pt idx="162805">148</cx:pt>
          <cx:pt idx="162806">145</cx:pt>
          <cx:pt idx="162807">163</cx:pt>
          <cx:pt idx="162808">162</cx:pt>
          <cx:pt idx="162809">157</cx:pt>
          <cx:pt idx="162810">144</cx:pt>
          <cx:pt idx="162811">142</cx:pt>
          <cx:pt idx="162812">115</cx:pt>
          <cx:pt idx="162813">61</cx:pt>
          <cx:pt idx="162814">20</cx:pt>
          <cx:pt idx="162815">18</cx:pt>
          <cx:pt idx="162816">17</cx:pt>
          <cx:pt idx="162817">16</cx:pt>
          <cx:pt idx="162818">24</cx:pt>
          <cx:pt idx="162819">23</cx:pt>
          <cx:pt idx="162820">90</cx:pt>
          <cx:pt idx="162821">144</cx:pt>
          <cx:pt idx="162822">141</cx:pt>
          <cx:pt idx="162823">159</cx:pt>
          <cx:pt idx="162824">180</cx:pt>
          <cx:pt idx="162825">171</cx:pt>
          <cx:pt idx="162826">145</cx:pt>
          <cx:pt idx="162827">143</cx:pt>
          <cx:pt idx="162828">125</cx:pt>
          <cx:pt idx="162829">127</cx:pt>
          <cx:pt idx="162830">138</cx:pt>
          <cx:pt idx="162831">157</cx:pt>
          <cx:pt idx="162832">144</cx:pt>
          <cx:pt idx="162833">137</cx:pt>
          <cx:pt idx="162834">123</cx:pt>
          <cx:pt idx="162835">137</cx:pt>
          <cx:pt idx="162836">119</cx:pt>
          <cx:pt idx="162837">64</cx:pt>
          <cx:pt idx="162838">31</cx:pt>
          <cx:pt idx="162839">17</cx:pt>
          <cx:pt idx="162840">13</cx:pt>
          <cx:pt idx="162841">17</cx:pt>
          <cx:pt idx="162842">31</cx:pt>
          <cx:pt idx="162843">30</cx:pt>
          <cx:pt idx="162844">105</cx:pt>
          <cx:pt idx="162845">134</cx:pt>
          <cx:pt idx="162846">139</cx:pt>
          <cx:pt idx="162847">168</cx:pt>
          <cx:pt idx="162848">182</cx:pt>
          <cx:pt idx="162849">181</cx:pt>
          <cx:pt idx="162850">159</cx:pt>
          <cx:pt idx="162851">160</cx:pt>
          <cx:pt idx="162852">136</cx:pt>
          <cx:pt idx="162853">141</cx:pt>
          <cx:pt idx="162854">128</cx:pt>
          <cx:pt idx="162855">146</cx:pt>
          <cx:pt idx="162856">144</cx:pt>
          <cx:pt idx="162857">140</cx:pt>
          <cx:pt idx="162858">117</cx:pt>
          <cx:pt idx="162859">141</cx:pt>
          <cx:pt idx="162860">118</cx:pt>
          <cx:pt idx="162861">48</cx:pt>
          <cx:pt idx="162862">36</cx:pt>
          <cx:pt idx="162863">21</cx:pt>
          <cx:pt idx="162864">21</cx:pt>
          <cx:pt idx="162865">17</cx:pt>
          <cx:pt idx="162866">30</cx:pt>
          <cx:pt idx="162867">24</cx:pt>
          <cx:pt idx="162868">104</cx:pt>
          <cx:pt idx="162869">124</cx:pt>
          <cx:pt idx="162870">142</cx:pt>
          <cx:pt idx="162871">179</cx:pt>
          <cx:pt idx="162872">184</cx:pt>
          <cx:pt idx="162873">177</cx:pt>
          <cx:pt idx="162874">157</cx:pt>
          <cx:pt idx="162875">126</cx:pt>
          <cx:pt idx="162876">128</cx:pt>
          <cx:pt idx="162877">134</cx:pt>
          <cx:pt idx="162878">135</cx:pt>
          <cx:pt idx="162879">140</cx:pt>
          <cx:pt idx="162880">145</cx:pt>
          <cx:pt idx="162881">136</cx:pt>
          <cx:pt idx="162882">114</cx:pt>
          <cx:pt idx="162883">125</cx:pt>
          <cx:pt idx="162884">122</cx:pt>
          <cx:pt idx="162885">60</cx:pt>
          <cx:pt idx="162886">37</cx:pt>
          <cx:pt idx="162887">19</cx:pt>
          <cx:pt idx="162888">16</cx:pt>
          <cx:pt idx="162889">14</cx:pt>
          <cx:pt idx="162890">23</cx:pt>
          <cx:pt idx="162891">39</cx:pt>
          <cx:pt idx="162892">90</cx:pt>
          <cx:pt idx="162893">125</cx:pt>
          <cx:pt idx="162894">142</cx:pt>
          <cx:pt idx="162895">170</cx:pt>
          <cx:pt idx="162896">173</cx:pt>
          <cx:pt idx="162897">181</cx:pt>
          <cx:pt idx="162898">163</cx:pt>
          <cx:pt idx="162899">155</cx:pt>
          <cx:pt idx="162900">161</cx:pt>
          <cx:pt idx="162901">158</cx:pt>
          <cx:pt idx="162902">144</cx:pt>
          <cx:pt idx="162903">144</cx:pt>
          <cx:pt idx="162904">171</cx:pt>
          <cx:pt idx="162905">160</cx:pt>
          <cx:pt idx="162906">142</cx:pt>
          <cx:pt idx="162907">141</cx:pt>
          <cx:pt idx="162908">121</cx:pt>
          <cx:pt idx="162909">66</cx:pt>
          <cx:pt idx="162910">32</cx:pt>
          <cx:pt idx="162911">26</cx:pt>
          <cx:pt idx="162912">14</cx:pt>
          <cx:pt idx="162913">14</cx:pt>
          <cx:pt idx="162914">27</cx:pt>
          <cx:pt idx="162915">32</cx:pt>
          <cx:pt idx="162916">92</cx:pt>
          <cx:pt idx="162917">127</cx:pt>
          <cx:pt idx="162918">133</cx:pt>
          <cx:pt idx="162919">171</cx:pt>
          <cx:pt idx="162920">181</cx:pt>
          <cx:pt idx="162921">184</cx:pt>
          <cx:pt idx="162922">158</cx:pt>
          <cx:pt idx="162923">165</cx:pt>
          <cx:pt idx="162924">146</cx:pt>
          <cx:pt idx="162925">144</cx:pt>
          <cx:pt idx="162926">134</cx:pt>
          <cx:pt idx="162927">151</cx:pt>
          <cx:pt idx="162928">152</cx:pt>
          <cx:pt idx="162929">144</cx:pt>
          <cx:pt idx="162930">125</cx:pt>
          <cx:pt idx="162931">137</cx:pt>
          <cx:pt idx="162932">113</cx:pt>
          <cx:pt idx="162933">66</cx:pt>
          <cx:pt idx="162934">26</cx:pt>
          <cx:pt idx="162935">22</cx:pt>
          <cx:pt idx="162936">14</cx:pt>
          <cx:pt idx="162937">9</cx:pt>
          <cx:pt idx="162938">20</cx:pt>
          <cx:pt idx="162939">21</cx:pt>
          <cx:pt idx="162940">87</cx:pt>
          <cx:pt idx="162941">122</cx:pt>
          <cx:pt idx="162942">103</cx:pt>
          <cx:pt idx="162943">127</cx:pt>
          <cx:pt idx="162944">149</cx:pt>
          <cx:pt idx="162945">156</cx:pt>
          <cx:pt idx="162946">144</cx:pt>
          <cx:pt idx="162947">143</cx:pt>
          <cx:pt idx="162948">132</cx:pt>
          <cx:pt idx="162949">112</cx:pt>
          <cx:pt idx="162950">108</cx:pt>
          <cx:pt idx="162951">113</cx:pt>
          <cx:pt idx="162952">98</cx:pt>
          <cx:pt idx="162953">89</cx:pt>
          <cx:pt idx="162954">74</cx:pt>
          <cx:pt idx="162955">88</cx:pt>
          <cx:pt idx="162956">103</cx:pt>
          <cx:pt idx="162957">47</cx:pt>
          <cx:pt idx="162958">34</cx:pt>
          <cx:pt idx="162959">16</cx:pt>
          <cx:pt idx="162960">14</cx:pt>
          <cx:pt idx="162961">19</cx:pt>
          <cx:pt idx="162962">16</cx:pt>
          <cx:pt idx="162963">16</cx:pt>
          <cx:pt idx="162964">73</cx:pt>
          <cx:pt idx="162965">86</cx:pt>
          <cx:pt idx="162966">70</cx:pt>
          <cx:pt idx="162967">122</cx:pt>
          <cx:pt idx="162968">131</cx:pt>
          <cx:pt idx="162969">143</cx:pt>
          <cx:pt idx="162970">146</cx:pt>
          <cx:pt idx="162971">143</cx:pt>
          <cx:pt idx="162972">144</cx:pt>
          <cx:pt idx="162973">133</cx:pt>
          <cx:pt idx="162974">139</cx:pt>
          <cx:pt idx="162975">140</cx:pt>
          <cx:pt idx="162976">146</cx:pt>
          <cx:pt idx="162977">152</cx:pt>
          <cx:pt idx="162978">134</cx:pt>
          <cx:pt idx="162979">154</cx:pt>
          <cx:pt idx="162980">117</cx:pt>
          <cx:pt idx="162981">57</cx:pt>
          <cx:pt idx="162982">30</cx:pt>
          <cx:pt idx="162983">22</cx:pt>
          <cx:pt idx="162984">17</cx:pt>
          <cx:pt idx="162985">12</cx:pt>
          <cx:pt idx="162986">16</cx:pt>
          <cx:pt idx="162987">17</cx:pt>
          <cx:pt idx="162988">83</cx:pt>
          <cx:pt idx="162989">147</cx:pt>
          <cx:pt idx="162990">137</cx:pt>
          <cx:pt idx="162991">173</cx:pt>
          <cx:pt idx="162992">170</cx:pt>
          <cx:pt idx="162993">165</cx:pt>
          <cx:pt idx="162994">156</cx:pt>
          <cx:pt idx="162995">138</cx:pt>
          <cx:pt idx="162996">129</cx:pt>
          <cx:pt idx="162997">131</cx:pt>
          <cx:pt idx="162998">116</cx:pt>
          <cx:pt idx="162999">149</cx:pt>
          <cx:pt idx="163000">152</cx:pt>
          <cx:pt idx="163001">153</cx:pt>
          <cx:pt idx="163002">111</cx:pt>
          <cx:pt idx="163003">112</cx:pt>
          <cx:pt idx="163004">115</cx:pt>
          <cx:pt idx="163005">55</cx:pt>
          <cx:pt idx="163006">32</cx:pt>
          <cx:pt idx="163007">20</cx:pt>
          <cx:pt idx="163008">9</cx:pt>
          <cx:pt idx="163009">16</cx:pt>
          <cx:pt idx="163010">24</cx:pt>
          <cx:pt idx="163011">29</cx:pt>
          <cx:pt idx="163012">91</cx:pt>
          <cx:pt idx="163013">134</cx:pt>
          <cx:pt idx="163014">126</cx:pt>
          <cx:pt idx="163015">176</cx:pt>
          <cx:pt idx="163016">181</cx:pt>
          <cx:pt idx="163017">172</cx:pt>
          <cx:pt idx="163018">141</cx:pt>
          <cx:pt idx="163019">149</cx:pt>
          <cx:pt idx="163020">148</cx:pt>
          <cx:pt idx="163021">144</cx:pt>
          <cx:pt idx="163022">131</cx:pt>
          <cx:pt idx="163023">161</cx:pt>
          <cx:pt idx="163024">132</cx:pt>
          <cx:pt idx="163025">138</cx:pt>
          <cx:pt idx="163026">118</cx:pt>
          <cx:pt idx="163027">132</cx:pt>
          <cx:pt idx="163028">111</cx:pt>
          <cx:pt idx="163029">64</cx:pt>
          <cx:pt idx="163030">39</cx:pt>
          <cx:pt idx="163031">20</cx:pt>
          <cx:pt idx="163032">19</cx:pt>
          <cx:pt idx="163033">18</cx:pt>
          <cx:pt idx="163034">26</cx:pt>
          <cx:pt idx="163035">28</cx:pt>
          <cx:pt idx="163036">105</cx:pt>
          <cx:pt idx="163037">129</cx:pt>
          <cx:pt idx="163038">127</cx:pt>
          <cx:pt idx="163039">156</cx:pt>
          <cx:pt idx="163040">177</cx:pt>
          <cx:pt idx="163041">176</cx:pt>
          <cx:pt idx="163042">169</cx:pt>
          <cx:pt idx="163043">152</cx:pt>
          <cx:pt idx="163044">144</cx:pt>
          <cx:pt idx="163045">151</cx:pt>
          <cx:pt idx="163046">133</cx:pt>
          <cx:pt idx="163047">154</cx:pt>
          <cx:pt idx="163048">155</cx:pt>
          <cx:pt idx="163049">177</cx:pt>
          <cx:pt idx="163050">120</cx:pt>
          <cx:pt idx="163051">124</cx:pt>
          <cx:pt idx="163052">121</cx:pt>
          <cx:pt idx="163053">66</cx:pt>
          <cx:pt idx="163054">42</cx:pt>
          <cx:pt idx="163055">22</cx:pt>
          <cx:pt idx="163056">16</cx:pt>
          <cx:pt idx="163057">18</cx:pt>
          <cx:pt idx="163058">23</cx:pt>
          <cx:pt idx="163059">32</cx:pt>
          <cx:pt idx="163060">96</cx:pt>
          <cx:pt idx="163061">130</cx:pt>
          <cx:pt idx="163062">143</cx:pt>
          <cx:pt idx="163063">177</cx:pt>
          <cx:pt idx="163064">171</cx:pt>
          <cx:pt idx="163065">173</cx:pt>
          <cx:pt idx="163066">155</cx:pt>
          <cx:pt idx="163067">156</cx:pt>
          <cx:pt idx="163068">128</cx:pt>
          <cx:pt idx="163069">138</cx:pt>
          <cx:pt idx="163070">129</cx:pt>
          <cx:pt idx="163071">125</cx:pt>
          <cx:pt idx="163072">112</cx:pt>
          <cx:pt idx="163073">118</cx:pt>
          <cx:pt idx="163074">114</cx:pt>
          <cx:pt idx="163075">105</cx:pt>
          <cx:pt idx="163076">115</cx:pt>
          <cx:pt idx="163077">104</cx:pt>
          <cx:pt idx="163078">63</cx:pt>
          <cx:pt idx="163079">39</cx:pt>
          <cx:pt idx="163080">22</cx:pt>
          <cx:pt idx="163081">20</cx:pt>
          <cx:pt idx="163082">28</cx:pt>
          <cx:pt idx="163083">35</cx:pt>
          <cx:pt idx="163084">83</cx:pt>
          <cx:pt idx="163085">130</cx:pt>
          <cx:pt idx="163086">147</cx:pt>
          <cx:pt idx="163087">174</cx:pt>
          <cx:pt idx="163088">170</cx:pt>
          <cx:pt idx="163089">173</cx:pt>
          <cx:pt idx="163090">166</cx:pt>
          <cx:pt idx="163091">147</cx:pt>
          <cx:pt idx="163092">159</cx:pt>
          <cx:pt idx="163093">139</cx:pt>
          <cx:pt idx="163094">147</cx:pt>
          <cx:pt idx="163095">140</cx:pt>
          <cx:pt idx="163096">147</cx:pt>
          <cx:pt idx="163097">132</cx:pt>
          <cx:pt idx="163098">121</cx:pt>
          <cx:pt idx="163099">113</cx:pt>
          <cx:pt idx="163100">102</cx:pt>
          <cx:pt idx="163101">64</cx:pt>
          <cx:pt idx="163102">31</cx:pt>
          <cx:pt idx="163103">27</cx:pt>
          <cx:pt idx="163104">13</cx:pt>
          <cx:pt idx="163105">12</cx:pt>
          <cx:pt idx="163106">13</cx:pt>
          <cx:pt idx="163107">19</cx:pt>
          <cx:pt idx="163108">89</cx:pt>
          <cx:pt idx="163109">118</cx:pt>
          <cx:pt idx="163110">104</cx:pt>
          <cx:pt idx="163111">124</cx:pt>
          <cx:pt idx="163112">154</cx:pt>
          <cx:pt idx="163113">148</cx:pt>
          <cx:pt idx="163114">150</cx:pt>
          <cx:pt idx="163115">147</cx:pt>
          <cx:pt idx="163116">140</cx:pt>
          <cx:pt idx="163117">125</cx:pt>
          <cx:pt idx="163118">117</cx:pt>
          <cx:pt idx="163119">125</cx:pt>
          <cx:pt idx="163120">106</cx:pt>
          <cx:pt idx="163121">89</cx:pt>
          <cx:pt idx="163122">82</cx:pt>
          <cx:pt idx="163123">93</cx:pt>
          <cx:pt idx="163124">84</cx:pt>
          <cx:pt idx="163125">48</cx:pt>
          <cx:pt idx="163126">28</cx:pt>
          <cx:pt idx="163127">22</cx:pt>
          <cx:pt idx="163128">14</cx:pt>
          <cx:pt idx="163129">8</cx:pt>
          <cx:pt idx="163130">15</cx:pt>
          <cx:pt idx="163131">10</cx:pt>
          <cx:pt idx="163132">78</cx:pt>
          <cx:pt idx="163133">80</cx:pt>
          <cx:pt idx="163134">82</cx:pt>
          <cx:pt idx="163135">114</cx:pt>
          <cx:pt idx="163136">128</cx:pt>
          <cx:pt idx="163137">149</cx:pt>
          <cx:pt idx="163138">148</cx:pt>
          <cx:pt idx="163139">160</cx:pt>
          <cx:pt idx="163140">154</cx:pt>
          <cx:pt idx="163141">162</cx:pt>
          <cx:pt idx="163142">149</cx:pt>
          <cx:pt idx="163143">166</cx:pt>
          <cx:pt idx="163144">162</cx:pt>
          <cx:pt idx="163145">168</cx:pt>
          <cx:pt idx="163146">146</cx:pt>
          <cx:pt idx="163147">151</cx:pt>
          <cx:pt idx="163148">119</cx:pt>
          <cx:pt idx="163149">51</cx:pt>
          <cx:pt idx="163150">21</cx:pt>
          <cx:pt idx="163151">11</cx:pt>
          <cx:pt idx="163152">11</cx:pt>
          <cx:pt idx="163153">10</cx:pt>
          <cx:pt idx="163154">18</cx:pt>
          <cx:pt idx="163155">18</cx:pt>
          <cx:pt idx="163156">90</cx:pt>
          <cx:pt idx="163157">148</cx:pt>
          <cx:pt idx="163158">141</cx:pt>
          <cx:pt idx="163159">180</cx:pt>
          <cx:pt idx="163160">189</cx:pt>
          <cx:pt idx="163161">174</cx:pt>
          <cx:pt idx="163162">167</cx:pt>
          <cx:pt idx="163163">151</cx:pt>
          <cx:pt idx="163164">150</cx:pt>
          <cx:pt idx="163165">131</cx:pt>
          <cx:pt idx="163166">120</cx:pt>
          <cx:pt idx="163167">155</cx:pt>
          <cx:pt idx="163168">151</cx:pt>
          <cx:pt idx="163169">144</cx:pt>
          <cx:pt idx="163170">126</cx:pt>
          <cx:pt idx="163171">126</cx:pt>
          <cx:pt idx="163172">119</cx:pt>
          <cx:pt idx="163173">44</cx:pt>
          <cx:pt idx="163174">29</cx:pt>
          <cx:pt idx="163175">20</cx:pt>
          <cx:pt idx="163176">13</cx:pt>
          <cx:pt idx="163177">16</cx:pt>
          <cx:pt idx="163178">23</cx:pt>
          <cx:pt idx="163179">24</cx:pt>
          <cx:pt idx="163180">94</cx:pt>
          <cx:pt idx="163181">127</cx:pt>
          <cx:pt idx="163182">145</cx:pt>
          <cx:pt idx="163183">162</cx:pt>
          <cx:pt idx="163184">184</cx:pt>
          <cx:pt idx="163185">168</cx:pt>
          <cx:pt idx="163186">169</cx:pt>
          <cx:pt idx="163187">168</cx:pt>
          <cx:pt idx="163188">151</cx:pt>
          <cx:pt idx="163189">151</cx:pt>
          <cx:pt idx="163190">134</cx:pt>
          <cx:pt idx="163191">154</cx:pt>
          <cx:pt idx="163192">157</cx:pt>
          <cx:pt idx="163193">148</cx:pt>
          <cx:pt idx="163194">118</cx:pt>
          <cx:pt idx="163195">127</cx:pt>
          <cx:pt idx="163196">113</cx:pt>
          <cx:pt idx="163197">45</cx:pt>
          <cx:pt idx="163198">36</cx:pt>
          <cx:pt idx="163199">21</cx:pt>
          <cx:pt idx="163200">19</cx:pt>
          <cx:pt idx="163201">19</cx:pt>
          <cx:pt idx="163202">23</cx:pt>
          <cx:pt idx="163203">24</cx:pt>
          <cx:pt idx="163204">100</cx:pt>
          <cx:pt idx="163205">137</cx:pt>
          <cx:pt idx="163206">138</cx:pt>
          <cx:pt idx="163207">168</cx:pt>
          <cx:pt idx="163208">198</cx:pt>
          <cx:pt idx="163209">170</cx:pt>
          <cx:pt idx="163210">162</cx:pt>
          <cx:pt idx="163211">165</cx:pt>
          <cx:pt idx="163212">145</cx:pt>
          <cx:pt idx="163213">171</cx:pt>
          <cx:pt idx="163214">138</cx:pt>
          <cx:pt idx="163215">154</cx:pt>
          <cx:pt idx="163216">176</cx:pt>
          <cx:pt idx="163217">155</cx:pt>
          <cx:pt idx="163218">121</cx:pt>
          <cx:pt idx="163219">136</cx:pt>
          <cx:pt idx="163220">111</cx:pt>
          <cx:pt idx="163221">40</cx:pt>
          <cx:pt idx="163222">32</cx:pt>
          <cx:pt idx="163223">17</cx:pt>
          <cx:pt idx="163224">10</cx:pt>
          <cx:pt idx="163225">14</cx:pt>
          <cx:pt idx="163226">23</cx:pt>
          <cx:pt idx="163227">28</cx:pt>
          <cx:pt idx="163228">79</cx:pt>
          <cx:pt idx="163229">133</cx:pt>
          <cx:pt idx="163230">143</cx:pt>
          <cx:pt idx="163231">186</cx:pt>
          <cx:pt idx="163232">170</cx:pt>
          <cx:pt idx="163233">171</cx:pt>
          <cx:pt idx="163234">157</cx:pt>
          <cx:pt idx="163235">182</cx:pt>
          <cx:pt idx="163236">161</cx:pt>
          <cx:pt idx="163237">176</cx:pt>
          <cx:pt idx="163238">158</cx:pt>
          <cx:pt idx="163239">161</cx:pt>
          <cx:pt idx="163240">157</cx:pt>
          <cx:pt idx="163241">169</cx:pt>
          <cx:pt idx="163242">125</cx:pt>
          <cx:pt idx="163243">141</cx:pt>
          <cx:pt idx="163244">111</cx:pt>
          <cx:pt idx="163245">62</cx:pt>
          <cx:pt idx="163246">30</cx:pt>
          <cx:pt idx="163247">21</cx:pt>
          <cx:pt idx="163248">10</cx:pt>
          <cx:pt idx="163249">12</cx:pt>
          <cx:pt idx="163250">25</cx:pt>
          <cx:pt idx="163251">32</cx:pt>
          <cx:pt idx="163252">93</cx:pt>
          <cx:pt idx="163253">141</cx:pt>
          <cx:pt idx="163254">145</cx:pt>
          <cx:pt idx="163255">174</cx:pt>
          <cx:pt idx="163256">185</cx:pt>
          <cx:pt idx="163257">184</cx:pt>
          <cx:pt idx="163258">157</cx:pt>
          <cx:pt idx="163259">153</cx:pt>
          <cx:pt idx="163260">150</cx:pt>
          <cx:pt idx="163261">146</cx:pt>
          <cx:pt idx="163262">144</cx:pt>
          <cx:pt idx="163263">163</cx:pt>
          <cx:pt idx="163264">170</cx:pt>
          <cx:pt idx="163265">154</cx:pt>
          <cx:pt idx="163266">128</cx:pt>
          <cx:pt idx="163267">139</cx:pt>
          <cx:pt idx="163268">127</cx:pt>
          <cx:pt idx="163269">70</cx:pt>
          <cx:pt idx="163270">23</cx:pt>
          <cx:pt idx="163271">22</cx:pt>
          <cx:pt idx="163272">14</cx:pt>
          <cx:pt idx="163273">9</cx:pt>
          <cx:pt idx="163274">17</cx:pt>
          <cx:pt idx="163275">17</cx:pt>
          <cx:pt idx="163276">91</cx:pt>
          <cx:pt idx="163277">112</cx:pt>
          <cx:pt idx="163278">101</cx:pt>
          <cx:pt idx="163279">139</cx:pt>
          <cx:pt idx="163280">160</cx:pt>
          <cx:pt idx="163281">168</cx:pt>
          <cx:pt idx="163282">145</cx:pt>
          <cx:pt idx="163283">153</cx:pt>
          <cx:pt idx="163284">144</cx:pt>
          <cx:pt idx="163285">121</cx:pt>
          <cx:pt idx="163286">125</cx:pt>
          <cx:pt idx="163287">132</cx:pt>
          <cx:pt idx="163288">96</cx:pt>
          <cx:pt idx="163289">92</cx:pt>
          <cx:pt idx="163290">84</cx:pt>
          <cx:pt idx="163291">92</cx:pt>
          <cx:pt idx="163292">84</cx:pt>
          <cx:pt idx="163293">32</cx:pt>
          <cx:pt idx="163294">30</cx:pt>
          <cx:pt idx="163295">14</cx:pt>
          <cx:pt idx="163296">16</cx:pt>
          <cx:pt idx="163297">10</cx:pt>
          <cx:pt idx="163298">13</cx:pt>
          <cx:pt idx="163299">14</cx:pt>
          <cx:pt idx="163300">79</cx:pt>
          <cx:pt idx="163301">89</cx:pt>
          <cx:pt idx="163302">80</cx:pt>
          <cx:pt idx="163303">113</cx:pt>
          <cx:pt idx="163304">132</cx:pt>
          <cx:pt idx="163305">132</cx:pt>
          <cx:pt idx="163306">137</cx:pt>
          <cx:pt idx="163307">152</cx:pt>
          <cx:pt idx="163308">139</cx:pt>
          <cx:pt idx="163309">163</cx:pt>
          <cx:pt idx="163310">156</cx:pt>
          <cx:pt idx="163311">153</cx:pt>
          <cx:pt idx="163312">168</cx:pt>
          <cx:pt idx="163313">160</cx:pt>
          <cx:pt idx="163314">131</cx:pt>
          <cx:pt idx="163315">144</cx:pt>
          <cx:pt idx="163316">126</cx:pt>
          <cx:pt idx="163317">46</cx:pt>
          <cx:pt idx="163318">20</cx:pt>
          <cx:pt idx="163319">11</cx:pt>
          <cx:pt idx="163320">17</cx:pt>
          <cx:pt idx="163321">15</cx:pt>
          <cx:pt idx="163322">15</cx:pt>
          <cx:pt idx="163323">20</cx:pt>
          <cx:pt idx="163324">85</cx:pt>
          <cx:pt idx="163325">147</cx:pt>
          <cx:pt idx="163326">151</cx:pt>
          <cx:pt idx="163327">188</cx:pt>
          <cx:pt idx="163328">194</cx:pt>
          <cx:pt idx="163329">168</cx:pt>
          <cx:pt idx="163330">158</cx:pt>
          <cx:pt idx="163331">148</cx:pt>
          <cx:pt idx="163332">133</cx:pt>
          <cx:pt idx="163333">141</cx:pt>
          <cx:pt idx="163334">145</cx:pt>
          <cx:pt idx="163335">164</cx:pt>
          <cx:pt idx="163336">171</cx:pt>
          <cx:pt idx="163337">151</cx:pt>
          <cx:pt idx="163338">117</cx:pt>
          <cx:pt idx="163339">131</cx:pt>
          <cx:pt idx="163340">130</cx:pt>
          <cx:pt idx="163341">42</cx:pt>
          <cx:pt idx="163342">31</cx:pt>
          <cx:pt idx="163343">22</cx:pt>
          <cx:pt idx="163344">13</cx:pt>
          <cx:pt idx="163345">17</cx:pt>
          <cx:pt idx="163346">22</cx:pt>
          <cx:pt idx="163347">29</cx:pt>
          <cx:pt idx="163348">92</cx:pt>
          <cx:pt idx="163349">137</cx:pt>
          <cx:pt idx="163350">151</cx:pt>
          <cx:pt idx="163351">190</cx:pt>
          <cx:pt idx="163352">195</cx:pt>
          <cx:pt idx="163353">168</cx:pt>
          <cx:pt idx="163354">140</cx:pt>
          <cx:pt idx="163355">158</cx:pt>
          <cx:pt idx="163356">140</cx:pt>
          <cx:pt idx="163357">153</cx:pt>
          <cx:pt idx="163358">147</cx:pt>
          <cx:pt idx="163359">162</cx:pt>
          <cx:pt idx="163360">168</cx:pt>
          <cx:pt idx="163361">135</cx:pt>
          <cx:pt idx="163362">122</cx:pt>
          <cx:pt idx="163363">147</cx:pt>
          <cx:pt idx="163364">127</cx:pt>
          <cx:pt idx="163365">54</cx:pt>
          <cx:pt idx="163366">29</cx:pt>
          <cx:pt idx="163367">22</cx:pt>
          <cx:pt idx="163368">11</cx:pt>
          <cx:pt idx="163369">24</cx:pt>
          <cx:pt idx="163370">27</cx:pt>
          <cx:pt idx="163371">23</cx:pt>
          <cx:pt idx="163372">98</cx:pt>
          <cx:pt idx="163373">150</cx:pt>
          <cx:pt idx="163374">121</cx:pt>
          <cx:pt idx="163375">162</cx:pt>
          <cx:pt idx="163376">183</cx:pt>
          <cx:pt idx="163377">170</cx:pt>
          <cx:pt idx="163378">159</cx:pt>
          <cx:pt idx="163379">145</cx:pt>
          <cx:pt idx="163380">147</cx:pt>
          <cx:pt idx="163381">157</cx:pt>
          <cx:pt idx="163382">153</cx:pt>
          <cx:pt idx="163383">161</cx:pt>
          <cx:pt idx="163384">169</cx:pt>
          <cx:pt idx="163385">166</cx:pt>
          <cx:pt idx="163386">133</cx:pt>
          <cx:pt idx="163387">127</cx:pt>
          <cx:pt idx="163388">117</cx:pt>
          <cx:pt idx="163389">49</cx:pt>
          <cx:pt idx="163390">29</cx:pt>
          <cx:pt idx="163391">20</cx:pt>
          <cx:pt idx="163392">12</cx:pt>
          <cx:pt idx="163393">15</cx:pt>
          <cx:pt idx="163394">23</cx:pt>
          <cx:pt idx="163395">36</cx:pt>
          <cx:pt idx="163396">88</cx:pt>
          <cx:pt idx="163397">148</cx:pt>
          <cx:pt idx="163398">151</cx:pt>
          <cx:pt idx="163399">187</cx:pt>
          <cx:pt idx="163400">181</cx:pt>
          <cx:pt idx="163401">182</cx:pt>
          <cx:pt idx="163402">154</cx:pt>
          <cx:pt idx="163403">174</cx:pt>
          <cx:pt idx="163404">161</cx:pt>
          <cx:pt idx="163405">149</cx:pt>
          <cx:pt idx="163406">145</cx:pt>
          <cx:pt idx="163407">163</cx:pt>
          <cx:pt idx="163408">173</cx:pt>
          <cx:pt idx="163409">157</cx:pt>
          <cx:pt idx="163410">141</cx:pt>
          <cx:pt idx="163411">139</cx:pt>
          <cx:pt idx="163412">129</cx:pt>
          <cx:pt idx="163413">83</cx:pt>
          <cx:pt idx="163414">35</cx:pt>
          <cx:pt idx="163415">28</cx:pt>
          <cx:pt idx="163416">13</cx:pt>
          <cx:pt idx="163417">15</cx:pt>
          <cx:pt idx="163418">24</cx:pt>
          <cx:pt idx="163419">31</cx:pt>
          <cx:pt idx="163420">87</cx:pt>
          <cx:pt idx="163421">144</cx:pt>
          <cx:pt idx="163422">144</cx:pt>
          <cx:pt idx="163423">176</cx:pt>
          <cx:pt idx="163424">179</cx:pt>
          <cx:pt idx="163425">164</cx:pt>
          <cx:pt idx="163426">172</cx:pt>
          <cx:pt idx="163427">159</cx:pt>
          <cx:pt idx="163428">148</cx:pt>
          <cx:pt idx="163429">151</cx:pt>
          <cx:pt idx="163430">163</cx:pt>
          <cx:pt idx="163431">168</cx:pt>
          <cx:pt idx="163432">156</cx:pt>
          <cx:pt idx="163433">132</cx:pt>
          <cx:pt idx="163434">122</cx:pt>
          <cx:pt idx="163435">142</cx:pt>
          <cx:pt idx="163436">122</cx:pt>
          <cx:pt idx="163437">59</cx:pt>
          <cx:pt idx="163438">29</cx:pt>
          <cx:pt idx="163439">17</cx:pt>
          <cx:pt idx="163440">10</cx:pt>
          <cx:pt idx="163441">9</cx:pt>
          <cx:pt idx="163442">15</cx:pt>
          <cx:pt idx="163443">20</cx:pt>
          <cx:pt idx="163444">82</cx:pt>
          <cx:pt idx="163445">107</cx:pt>
          <cx:pt idx="163446">100</cx:pt>
          <cx:pt idx="163447">139</cx:pt>
          <cx:pt idx="163448">147</cx:pt>
          <cx:pt idx="163449">163</cx:pt>
          <cx:pt idx="163450">141</cx:pt>
          <cx:pt idx="163451">141</cx:pt>
          <cx:pt idx="163452">120</cx:pt>
          <cx:pt idx="163453">122</cx:pt>
          <cx:pt idx="163454">115</cx:pt>
          <cx:pt idx="163455">112</cx:pt>
          <cx:pt idx="163456">86</cx:pt>
          <cx:pt idx="163457">79</cx:pt>
          <cx:pt idx="163458">70</cx:pt>
          <cx:pt idx="163459">89</cx:pt>
          <cx:pt idx="163460">77</cx:pt>
          <cx:pt idx="163461">43</cx:pt>
          <cx:pt idx="163462">30</cx:pt>
          <cx:pt idx="163463">16</cx:pt>
          <cx:pt idx="163464">13</cx:pt>
          <cx:pt idx="163465">8</cx:pt>
          <cx:pt idx="163466">18</cx:pt>
          <cx:pt idx="163467">14</cx:pt>
          <cx:pt idx="163468">74</cx:pt>
          <cx:pt idx="163469">93</cx:pt>
          <cx:pt idx="163470">79</cx:pt>
          <cx:pt idx="163471">107</cx:pt>
          <cx:pt idx="163472">135</cx:pt>
          <cx:pt idx="163473">139</cx:pt>
          <cx:pt idx="163474">142</cx:pt>
          <cx:pt idx="163475">142</cx:pt>
          <cx:pt idx="163476">143</cx:pt>
          <cx:pt idx="163477">143</cx:pt>
          <cx:pt idx="163478">148</cx:pt>
          <cx:pt idx="163479">156</cx:pt>
          <cx:pt idx="163480">162</cx:pt>
          <cx:pt idx="163481">167</cx:pt>
          <cx:pt idx="163482">141</cx:pt>
          <cx:pt idx="163483">157</cx:pt>
          <cx:pt idx="163484">122</cx:pt>
          <cx:pt idx="163485">39</cx:pt>
          <cx:pt idx="163486">21</cx:pt>
          <cx:pt idx="163487">13</cx:pt>
          <cx:pt idx="163488">16</cx:pt>
          <cx:pt idx="163489">11</cx:pt>
          <cx:pt idx="163490">19</cx:pt>
          <cx:pt idx="163491">20</cx:pt>
          <cx:pt idx="163492">92</cx:pt>
          <cx:pt idx="163493">144</cx:pt>
          <cx:pt idx="163494">149</cx:pt>
          <cx:pt idx="163495">193</cx:pt>
          <cx:pt idx="163496">201</cx:pt>
          <cx:pt idx="163497">193</cx:pt>
          <cx:pt idx="163498">161</cx:pt>
          <cx:pt idx="163499">160</cx:pt>
          <cx:pt idx="163500">147</cx:pt>
          <cx:pt idx="163501">163</cx:pt>
          <cx:pt idx="163502">160</cx:pt>
          <cx:pt idx="163503">163</cx:pt>
          <cx:pt idx="163504">176</cx:pt>
          <cx:pt idx="163505">162</cx:pt>
          <cx:pt idx="163506">132</cx:pt>
          <cx:pt idx="163507">144</cx:pt>
          <cx:pt idx="163508">136</cx:pt>
          <cx:pt idx="163509">56</cx:pt>
          <cx:pt idx="163510">29</cx:pt>
          <cx:pt idx="163511">20</cx:pt>
          <cx:pt idx="163512">11</cx:pt>
          <cx:pt idx="163513">13</cx:pt>
          <cx:pt idx="163514">21</cx:pt>
          <cx:pt idx="163515">35</cx:pt>
          <cx:pt idx="163516">98</cx:pt>
          <cx:pt idx="163517">145</cx:pt>
          <cx:pt idx="163518">151</cx:pt>
          <cx:pt idx="163519">174</cx:pt>
          <cx:pt idx="163520">182</cx:pt>
          <cx:pt idx="163521">172</cx:pt>
          <cx:pt idx="163522">157</cx:pt>
          <cx:pt idx="163523">157</cx:pt>
          <cx:pt idx="163524">148</cx:pt>
          <cx:pt idx="163525">160</cx:pt>
          <cx:pt idx="163526">141</cx:pt>
          <cx:pt idx="163527">168</cx:pt>
          <cx:pt idx="163528">164</cx:pt>
          <cx:pt idx="163529">152</cx:pt>
          <cx:pt idx="163530">134</cx:pt>
          <cx:pt idx="163531">158</cx:pt>
          <cx:pt idx="163532">115</cx:pt>
          <cx:pt idx="163533">52</cx:pt>
          <cx:pt idx="163534">31</cx:pt>
          <cx:pt idx="163535">20</cx:pt>
          <cx:pt idx="163536">13</cx:pt>
          <cx:pt idx="163537">17</cx:pt>
          <cx:pt idx="163538">22</cx:pt>
          <cx:pt idx="163539">31</cx:pt>
          <cx:pt idx="163540">98</cx:pt>
          <cx:pt idx="163541">149</cx:pt>
          <cx:pt idx="163542">163</cx:pt>
          <cx:pt idx="163543">197</cx:pt>
          <cx:pt idx="163544">198</cx:pt>
          <cx:pt idx="163545">171</cx:pt>
          <cx:pt idx="163546">171</cx:pt>
          <cx:pt idx="163547">170</cx:pt>
          <cx:pt idx="163548">147</cx:pt>
          <cx:pt idx="163549">150</cx:pt>
          <cx:pt idx="163550">155</cx:pt>
          <cx:pt idx="163551">174</cx:pt>
          <cx:pt idx="163552">167</cx:pt>
          <cx:pt idx="163553">156</cx:pt>
          <cx:pt idx="163554">135</cx:pt>
          <cx:pt idx="163555">132</cx:pt>
          <cx:pt idx="163556">125</cx:pt>
          <cx:pt idx="163557">50</cx:pt>
          <cx:pt idx="163558">28</cx:pt>
          <cx:pt idx="163559">20</cx:pt>
          <cx:pt idx="163560">13</cx:pt>
          <cx:pt idx="163561">12</cx:pt>
          <cx:pt idx="163562">21</cx:pt>
          <cx:pt idx="163563">30</cx:pt>
          <cx:pt idx="163564">86</cx:pt>
          <cx:pt idx="163565">159</cx:pt>
          <cx:pt idx="163566">165</cx:pt>
          <cx:pt idx="163567">183</cx:pt>
          <cx:pt idx="163568">190</cx:pt>
          <cx:pt idx="163569">194</cx:pt>
          <cx:pt idx="163570">160</cx:pt>
          <cx:pt idx="163571">180</cx:pt>
          <cx:pt idx="163572">153</cx:pt>
          <cx:pt idx="163573">169</cx:pt>
          <cx:pt idx="163574">156</cx:pt>
          <cx:pt idx="163575">168</cx:pt>
          <cx:pt idx="163576">168</cx:pt>
          <cx:pt idx="163577">167</cx:pt>
          <cx:pt idx="163578">145</cx:pt>
          <cx:pt idx="163579">151</cx:pt>
          <cx:pt idx="163580">123</cx:pt>
          <cx:pt idx="163581">56</cx:pt>
          <cx:pt idx="163582">29</cx:pt>
          <cx:pt idx="163583">24</cx:pt>
          <cx:pt idx="163584">14</cx:pt>
          <cx:pt idx="163585">14</cx:pt>
          <cx:pt idx="163586">26</cx:pt>
          <cx:pt idx="163587">30</cx:pt>
          <cx:pt idx="163588">95</cx:pt>
          <cx:pt idx="163589">153</cx:pt>
          <cx:pt idx="163590">156</cx:pt>
          <cx:pt idx="163591">174</cx:pt>
          <cx:pt idx="163592">175</cx:pt>
          <cx:pt idx="163593">176</cx:pt>
          <cx:pt idx="163594">155</cx:pt>
          <cx:pt idx="163595">164</cx:pt>
          <cx:pt idx="163596">167</cx:pt>
          <cx:pt idx="163597">164</cx:pt>
          <cx:pt idx="163598">158</cx:pt>
          <cx:pt idx="163599">183</cx:pt>
          <cx:pt idx="163600">175</cx:pt>
          <cx:pt idx="163601">171</cx:pt>
          <cx:pt idx="163602">141</cx:pt>
          <cx:pt idx="163603">146</cx:pt>
          <cx:pt idx="163604">120</cx:pt>
          <cx:pt idx="163605">48</cx:pt>
          <cx:pt idx="163606">32</cx:pt>
          <cx:pt idx="163607">24</cx:pt>
          <cx:pt idx="163608">12</cx:pt>
          <cx:pt idx="163609">10</cx:pt>
          <cx:pt idx="163610">17</cx:pt>
          <cx:pt idx="163611">17</cx:pt>
          <cx:pt idx="163612">84</cx:pt>
          <cx:pt idx="163613">121</cx:pt>
          <cx:pt idx="163614">111</cx:pt>
          <cx:pt idx="163615">128</cx:pt>
          <cx:pt idx="163616">150</cx:pt>
          <cx:pt idx="163617">160</cx:pt>
          <cx:pt idx="163618">146</cx:pt>
          <cx:pt idx="163619">156</cx:pt>
          <cx:pt idx="163620">135</cx:pt>
          <cx:pt idx="163621">130</cx:pt>
          <cx:pt idx="163622">115</cx:pt>
          <cx:pt idx="163623">126</cx:pt>
          <cx:pt idx="163624">106</cx:pt>
          <cx:pt idx="163625">93</cx:pt>
          <cx:pt idx="163626">90</cx:pt>
          <cx:pt idx="163627">81</cx:pt>
          <cx:pt idx="163628">92</cx:pt>
          <cx:pt idx="163629">48</cx:pt>
          <cx:pt idx="163630">21</cx:pt>
          <cx:pt idx="163631">21</cx:pt>
          <cx:pt idx="163632">15</cx:pt>
          <cx:pt idx="163633">12</cx:pt>
          <cx:pt idx="163634">13</cx:pt>
          <cx:pt idx="163635">16</cx:pt>
          <cx:pt idx="163636">75</cx:pt>
          <cx:pt idx="163637">97</cx:pt>
          <cx:pt idx="163638">83</cx:pt>
          <cx:pt idx="163639">119</cx:pt>
          <cx:pt idx="163640">128</cx:pt>
          <cx:pt idx="163641">150</cx:pt>
          <cx:pt idx="163642">139</cx:pt>
          <cx:pt idx="163643">169</cx:pt>
          <cx:pt idx="163644">154</cx:pt>
          <cx:pt idx="163645">150</cx:pt>
          <cx:pt idx="163646">172</cx:pt>
          <cx:pt idx="163647">178</cx:pt>
          <cx:pt idx="163648">184</cx:pt>
          <cx:pt idx="163649">162</cx:pt>
          <cx:pt idx="163650">142</cx:pt>
          <cx:pt idx="163651">161</cx:pt>
          <cx:pt idx="163652">132</cx:pt>
          <cx:pt idx="163653">63</cx:pt>
          <cx:pt idx="163654">20</cx:pt>
          <cx:pt idx="163655">14</cx:pt>
          <cx:pt idx="163656">10</cx:pt>
          <cx:pt idx="163657">15</cx:pt>
          <cx:pt idx="163658">16</cx:pt>
          <cx:pt idx="163659">16</cx:pt>
          <cx:pt idx="163660">84</cx:pt>
          <cx:pt idx="163661">159</cx:pt>
          <cx:pt idx="163662">158</cx:pt>
          <cx:pt idx="163663">186</cx:pt>
          <cx:pt idx="163664">185</cx:pt>
          <cx:pt idx="163665">197</cx:pt>
          <cx:pt idx="163666">178</cx:pt>
          <cx:pt idx="163667">160</cx:pt>
          <cx:pt idx="163668">163</cx:pt>
          <cx:pt idx="163669">156</cx:pt>
          <cx:pt idx="163670">161</cx:pt>
          <cx:pt idx="163671">174</cx:pt>
          <cx:pt idx="163672">165</cx:pt>
          <cx:pt idx="163673">165</cx:pt>
          <cx:pt idx="163674">146</cx:pt>
          <cx:pt idx="163675">145</cx:pt>
          <cx:pt idx="163676">128</cx:pt>
          <cx:pt idx="163677">41</cx:pt>
          <cx:pt idx="163678">24</cx:pt>
          <cx:pt idx="163679">24</cx:pt>
          <cx:pt idx="163680">13</cx:pt>
          <cx:pt idx="163681">16</cx:pt>
          <cx:pt idx="163682">27</cx:pt>
          <cx:pt idx="163683">30</cx:pt>
          <cx:pt idx="163684">103</cx:pt>
          <cx:pt idx="163685">143</cx:pt>
          <cx:pt idx="163686">164</cx:pt>
          <cx:pt idx="163687">181</cx:pt>
          <cx:pt idx="163688">190</cx:pt>
          <cx:pt idx="163689">177</cx:pt>
          <cx:pt idx="163690">158</cx:pt>
          <cx:pt idx="163691">165</cx:pt>
          <cx:pt idx="163692">161</cx:pt>
          <cx:pt idx="163693">177</cx:pt>
          <cx:pt idx="163694">154</cx:pt>
          <cx:pt idx="163695">165</cx:pt>
          <cx:pt idx="163696">168</cx:pt>
          <cx:pt idx="163697">159</cx:pt>
          <cx:pt idx="163698">147</cx:pt>
          <cx:pt idx="163699">157</cx:pt>
          <cx:pt idx="163700">128</cx:pt>
          <cx:pt idx="163701">46</cx:pt>
          <cx:pt idx="163702">33</cx:pt>
          <cx:pt idx="163703">23</cx:pt>
          <cx:pt idx="163704">15</cx:pt>
          <cx:pt idx="163705">18</cx:pt>
          <cx:pt idx="163706">25</cx:pt>
          <cx:pt idx="163707">20</cx:pt>
          <cx:pt idx="163708">92</cx:pt>
          <cx:pt idx="163709">154</cx:pt>
          <cx:pt idx="163710">162</cx:pt>
          <cx:pt idx="163711">191</cx:pt>
          <cx:pt idx="163712">179</cx:pt>
          <cx:pt idx="163713">183</cx:pt>
          <cx:pt idx="163714">173</cx:pt>
          <cx:pt idx="163715">171</cx:pt>
          <cx:pt idx="163716">159</cx:pt>
          <cx:pt idx="163717">153</cx:pt>
          <cx:pt idx="163718">178</cx:pt>
          <cx:pt idx="163719">170</cx:pt>
          <cx:pt idx="163720">169</cx:pt>
          <cx:pt idx="163721">167</cx:pt>
          <cx:pt idx="163722">147</cx:pt>
          <cx:pt idx="163723">147</cx:pt>
          <cx:pt idx="163724">134</cx:pt>
          <cx:pt idx="163725">48</cx:pt>
          <cx:pt idx="163726">29</cx:pt>
          <cx:pt idx="163727">18</cx:pt>
          <cx:pt idx="163728">10</cx:pt>
          <cx:pt idx="163729">15</cx:pt>
          <cx:pt idx="163730">20</cx:pt>
          <cx:pt idx="163731">27</cx:pt>
          <cx:pt idx="163732">86</cx:pt>
          <cx:pt idx="163733">150</cx:pt>
          <cx:pt idx="163734">155</cx:pt>
          <cx:pt idx="163735">172</cx:pt>
          <cx:pt idx="163736">205</cx:pt>
          <cx:pt idx="163737">192</cx:pt>
          <cx:pt idx="163738">170</cx:pt>
          <cx:pt idx="163739">176</cx:pt>
          <cx:pt idx="163740">179</cx:pt>
          <cx:pt idx="163741">171</cx:pt>
          <cx:pt idx="163742">161</cx:pt>
          <cx:pt idx="163743">169</cx:pt>
          <cx:pt idx="163744">177</cx:pt>
          <cx:pt idx="163745">175</cx:pt>
          <cx:pt idx="163746">152</cx:pt>
          <cx:pt idx="163747">152</cx:pt>
          <cx:pt idx="163748">139</cx:pt>
          <cx:pt idx="163749">75</cx:pt>
          <cx:pt idx="163750">32</cx:pt>
          <cx:pt idx="163751">24</cx:pt>
          <cx:pt idx="163752">12</cx:pt>
          <cx:pt idx="163753">17</cx:pt>
          <cx:pt idx="163754">26</cx:pt>
          <cx:pt idx="163755">32</cx:pt>
          <cx:pt idx="163756">92</cx:pt>
          <cx:pt idx="163757">148</cx:pt>
          <cx:pt idx="163758">157</cx:pt>
          <cx:pt idx="163759">197</cx:pt>
          <cx:pt idx="163760">205</cx:pt>
          <cx:pt idx="163761">186</cx:pt>
          <cx:pt idx="163762">172</cx:pt>
          <cx:pt idx="163763">183</cx:pt>
          <cx:pt idx="163764">171</cx:pt>
          <cx:pt idx="163765">189</cx:pt>
          <cx:pt idx="163766">167</cx:pt>
          <cx:pt idx="163767">174</cx:pt>
          <cx:pt idx="163768">187</cx:pt>
          <cx:pt idx="163769">164</cx:pt>
          <cx:pt idx="163770">156</cx:pt>
          <cx:pt idx="163771">158</cx:pt>
          <cx:pt idx="163772">130</cx:pt>
          <cx:pt idx="163773">68</cx:pt>
          <cx:pt idx="163774">36</cx:pt>
          <cx:pt idx="163775">15</cx:pt>
          <cx:pt idx="163776">11</cx:pt>
          <cx:pt idx="163777">9</cx:pt>
          <cx:pt idx="163778">16</cx:pt>
          <cx:pt idx="163779">13</cx:pt>
          <cx:pt idx="163780">77</cx:pt>
          <cx:pt idx="163781">127</cx:pt>
          <cx:pt idx="163782">109</cx:pt>
          <cx:pt idx="163783">141</cx:pt>
          <cx:pt idx="163784">155</cx:pt>
          <cx:pt idx="163785">153</cx:pt>
          <cx:pt idx="163786">139</cx:pt>
          <cx:pt idx="163787">143</cx:pt>
          <cx:pt idx="163788">124</cx:pt>
          <cx:pt idx="163789">124</cx:pt>
          <cx:pt idx="163790">127</cx:pt>
          <cx:pt idx="163791">115</cx:pt>
          <cx:pt idx="163792">101</cx:pt>
          <cx:pt idx="163793">97</cx:pt>
          <cx:pt idx="163794">78</cx:pt>
          <cx:pt idx="163795">92</cx:pt>
          <cx:pt idx="163796">84</cx:pt>
          <cx:pt idx="163797">31</cx:pt>
          <cx:pt idx="163798">26</cx:pt>
          <cx:pt idx="163799">12</cx:pt>
          <cx:pt idx="163800">14</cx:pt>
          <cx:pt idx="163801">11</cx:pt>
          <cx:pt idx="163802">13</cx:pt>
          <cx:pt idx="163803">12</cx:pt>
          <cx:pt idx="163804">73</cx:pt>
          <cx:pt idx="163805">95</cx:pt>
          <cx:pt idx="163806">84</cx:pt>
          <cx:pt idx="163807">121</cx:pt>
          <cx:pt idx="163808">138</cx:pt>
          <cx:pt idx="163809">130</cx:pt>
          <cx:pt idx="163810">127</cx:pt>
          <cx:pt idx="163811">143</cx:pt>
          <cx:pt idx="163812">136</cx:pt>
          <cx:pt idx="163813">146</cx:pt>
          <cx:pt idx="163814">153</cx:pt>
          <cx:pt idx="163815">165</cx:pt>
          <cx:pt idx="163816">166</cx:pt>
          <cx:pt idx="163817">164</cx:pt>
          <cx:pt idx="163818">143</cx:pt>
          <cx:pt idx="163819">160</cx:pt>
          <cx:pt idx="163820">129</cx:pt>
          <cx:pt idx="163821">48</cx:pt>
          <cx:pt idx="163822">30</cx:pt>
          <cx:pt idx="163823">13</cx:pt>
          <cx:pt idx="163824">12</cx:pt>
          <cx:pt idx="163825">10</cx:pt>
          <cx:pt idx="163826">19</cx:pt>
          <cx:pt idx="163827">17</cx:pt>
          <cx:pt idx="163828">86</cx:pt>
          <cx:pt idx="163829">155</cx:pt>
          <cx:pt idx="163830">175</cx:pt>
          <cx:pt idx="163831">189</cx:pt>
          <cx:pt idx="163832">210</cx:pt>
          <cx:pt idx="163833">182</cx:pt>
          <cx:pt idx="163834">177</cx:pt>
          <cx:pt idx="163835">169</cx:pt>
          <cx:pt idx="163836">163</cx:pt>
          <cx:pt idx="163837">159</cx:pt>
          <cx:pt idx="163838">160</cx:pt>
          <cx:pt idx="163839">179</cx:pt>
          <cx:pt idx="163840">179</cx:pt>
          <cx:pt idx="163841">164</cx:pt>
          <cx:pt idx="163842">131</cx:pt>
          <cx:pt idx="163843">138</cx:pt>
          <cx:pt idx="163844">121</cx:pt>
          <cx:pt idx="163845">43</cx:pt>
          <cx:pt idx="163846">19</cx:pt>
          <cx:pt idx="163847">20</cx:pt>
          <cx:pt idx="163848">16</cx:pt>
          <cx:pt idx="163849">15</cx:pt>
          <cx:pt idx="163850">22</cx:pt>
          <cx:pt idx="163851">25</cx:pt>
          <cx:pt idx="163852">86</cx:pt>
          <cx:pt idx="163853">154</cx:pt>
          <cx:pt idx="163854">171</cx:pt>
          <cx:pt idx="163855">194</cx:pt>
          <cx:pt idx="163856">191</cx:pt>
          <cx:pt idx="163857">176</cx:pt>
          <cx:pt idx="163858">166</cx:pt>
          <cx:pt idx="163859">170</cx:pt>
          <cx:pt idx="163860">165</cx:pt>
          <cx:pt idx="163861">166</cx:pt>
          <cx:pt idx="163862">157</cx:pt>
          <cx:pt idx="163863">177</cx:pt>
          <cx:pt idx="163864">165</cx:pt>
          <cx:pt idx="163865">161</cx:pt>
          <cx:pt idx="163866">131</cx:pt>
          <cx:pt idx="163867">170</cx:pt>
          <cx:pt idx="163868">120</cx:pt>
          <cx:pt idx="163869">47</cx:pt>
          <cx:pt idx="163870">35</cx:pt>
          <cx:pt idx="163871">24</cx:pt>
          <cx:pt idx="163872">14</cx:pt>
          <cx:pt idx="163873">18</cx:pt>
          <cx:pt idx="163874">24</cx:pt>
          <cx:pt idx="163875">24</cx:pt>
          <cx:pt idx="163876">97</cx:pt>
          <cx:pt idx="163877">154</cx:pt>
          <cx:pt idx="163878">168</cx:pt>
          <cx:pt idx="163879">197</cx:pt>
          <cx:pt idx="163880">207</cx:pt>
          <cx:pt idx="163881">183</cx:pt>
          <cx:pt idx="163882">173</cx:pt>
          <cx:pt idx="163883">165</cx:pt>
          <cx:pt idx="163884">155</cx:pt>
          <cx:pt idx="163885">167</cx:pt>
          <cx:pt idx="163886">166</cx:pt>
          <cx:pt idx="163887">175</cx:pt>
          <cx:pt idx="163888">180</cx:pt>
          <cx:pt idx="163889">176</cx:pt>
          <cx:pt idx="163890">140</cx:pt>
          <cx:pt idx="163891">147</cx:pt>
          <cx:pt idx="163892">112</cx:pt>
          <cx:pt idx="163893">55</cx:pt>
          <cx:pt idx="163894">29</cx:pt>
          <cx:pt idx="163895">19</cx:pt>
          <cx:pt idx="163896">11</cx:pt>
          <cx:pt idx="163897">13</cx:pt>
          <cx:pt idx="163898">24</cx:pt>
          <cx:pt idx="163899">26</cx:pt>
          <cx:pt idx="163900">94</cx:pt>
          <cx:pt idx="163901">156</cx:pt>
          <cx:pt idx="163902">173</cx:pt>
          <cx:pt idx="163903">189</cx:pt>
          <cx:pt idx="163904">186</cx:pt>
          <cx:pt idx="163905">191</cx:pt>
          <cx:pt idx="163906">176</cx:pt>
          <cx:pt idx="163907">185</cx:pt>
          <cx:pt idx="163908">160</cx:pt>
          <cx:pt idx="163909">177</cx:pt>
          <cx:pt idx="163910">179</cx:pt>
          <cx:pt idx="163911">178</cx:pt>
          <cx:pt idx="163912">181</cx:pt>
          <cx:pt idx="163913">168</cx:pt>
          <cx:pt idx="163914">145</cx:pt>
          <cx:pt idx="163915">176</cx:pt>
          <cx:pt idx="163916">142</cx:pt>
          <cx:pt idx="163917">52</cx:pt>
          <cx:pt idx="163918">25</cx:pt>
          <cx:pt idx="163919">22</cx:pt>
          <cx:pt idx="163920">13</cx:pt>
          <cx:pt idx="163921">16</cx:pt>
          <cx:pt idx="163922">23</cx:pt>
          <cx:pt idx="163923">23</cx:pt>
          <cx:pt idx="163924">91</cx:pt>
          <cx:pt idx="163925">140</cx:pt>
          <cx:pt idx="163926">149</cx:pt>
          <cx:pt idx="163927">195</cx:pt>
          <cx:pt idx="163928">193</cx:pt>
          <cx:pt idx="163929">189</cx:pt>
          <cx:pt idx="163930">172</cx:pt>
          <cx:pt idx="163931">173</cx:pt>
          <cx:pt idx="163932">154</cx:pt>
          <cx:pt idx="163933">148</cx:pt>
          <cx:pt idx="163934">174</cx:pt>
          <cx:pt idx="163935">187</cx:pt>
          <cx:pt idx="163936">178</cx:pt>
          <cx:pt idx="163937">154</cx:pt>
          <cx:pt idx="163938">140</cx:pt>
          <cx:pt idx="163939">157</cx:pt>
          <cx:pt idx="163940">136</cx:pt>
          <cx:pt idx="163941">53</cx:pt>
          <cx:pt idx="163942">26</cx:pt>
          <cx:pt idx="163943">24</cx:pt>
          <cx:pt idx="163944">8</cx:pt>
          <cx:pt idx="163945">11</cx:pt>
          <cx:pt idx="163946">16</cx:pt>
          <cx:pt idx="163947">12</cx:pt>
          <cx:pt idx="163948">83</cx:pt>
          <cx:pt idx="163949">132</cx:pt>
          <cx:pt idx="163950">111</cx:pt>
          <cx:pt idx="163951">140</cx:pt>
          <cx:pt idx="163952">159</cx:pt>
          <cx:pt idx="163953">150</cx:pt>
          <cx:pt idx="163954">143</cx:pt>
          <cx:pt idx="163955">150</cx:pt>
          <cx:pt idx="163956">142</cx:pt>
          <cx:pt idx="163957">132</cx:pt>
          <cx:pt idx="163958">136</cx:pt>
          <cx:pt idx="163959">123</cx:pt>
          <cx:pt idx="163960">97</cx:pt>
          <cx:pt idx="163961">79</cx:pt>
          <cx:pt idx="163962">72</cx:pt>
          <cx:pt idx="163963">99</cx:pt>
          <cx:pt idx="163964">90</cx:pt>
          <cx:pt idx="163965">29</cx:pt>
          <cx:pt idx="163966">31</cx:pt>
          <cx:pt idx="163967">9</cx:pt>
          <cx:pt idx="163968">13</cx:pt>
          <cx:pt idx="163969">9</cx:pt>
          <cx:pt idx="163970">17</cx:pt>
          <cx:pt idx="163971">13</cx:pt>
          <cx:pt idx="163972">72</cx:pt>
          <cx:pt idx="163973">94</cx:pt>
          <cx:pt idx="163974">87</cx:pt>
          <cx:pt idx="163975">130</cx:pt>
          <cx:pt idx="163976">134</cx:pt>
          <cx:pt idx="163977">134</cx:pt>
          <cx:pt idx="163978">139</cx:pt>
          <cx:pt idx="163979">165</cx:pt>
          <cx:pt idx="163980">145</cx:pt>
          <cx:pt idx="163981">161</cx:pt>
          <cx:pt idx="163982">160</cx:pt>
          <cx:pt idx="163983">168</cx:pt>
          <cx:pt idx="163984">173</cx:pt>
          <cx:pt idx="163985">168</cx:pt>
          <cx:pt idx="163986">144</cx:pt>
          <cx:pt idx="163987">154</cx:pt>
          <cx:pt idx="163988">136</cx:pt>
          <cx:pt idx="163989">59</cx:pt>
          <cx:pt idx="163990">21</cx:pt>
          <cx:pt idx="163991">15</cx:pt>
          <cx:pt idx="163992">14</cx:pt>
          <cx:pt idx="163993">10</cx:pt>
          <cx:pt idx="163994">16</cx:pt>
          <cx:pt idx="163995">18</cx:pt>
          <cx:pt idx="163996">93</cx:pt>
          <cx:pt idx="163997">155</cx:pt>
          <cx:pt idx="163998">153</cx:pt>
          <cx:pt idx="163999">193</cx:pt>
          <cx:pt idx="164000">197</cx:pt>
          <cx:pt idx="164001">192</cx:pt>
          <cx:pt idx="164002">178</cx:pt>
          <cx:pt idx="164003">171</cx:pt>
          <cx:pt idx="164004">164</cx:pt>
          <cx:pt idx="164005">167</cx:pt>
          <cx:pt idx="164006">163</cx:pt>
          <cx:pt idx="164007">174</cx:pt>
          <cx:pt idx="164008">174</cx:pt>
          <cx:pt idx="164009">154</cx:pt>
          <cx:pt idx="164010">143</cx:pt>
          <cx:pt idx="164011">146</cx:pt>
          <cx:pt idx="164012">130</cx:pt>
          <cx:pt idx="164013">42</cx:pt>
          <cx:pt idx="164014">24</cx:pt>
          <cx:pt idx="164015">20</cx:pt>
          <cx:pt idx="164016">13</cx:pt>
          <cx:pt idx="164017">15</cx:pt>
          <cx:pt idx="164018">27</cx:pt>
          <cx:pt idx="164019">32</cx:pt>
          <cx:pt idx="164020">91</cx:pt>
          <cx:pt idx="164021">154</cx:pt>
          <cx:pt idx="164022">185</cx:pt>
          <cx:pt idx="164023">197</cx:pt>
          <cx:pt idx="164024">209</cx:pt>
          <cx:pt idx="164025">180</cx:pt>
          <cx:pt idx="164026">184</cx:pt>
          <cx:pt idx="164027">171</cx:pt>
          <cx:pt idx="164028">161</cx:pt>
          <cx:pt idx="164029">173</cx:pt>
          <cx:pt idx="164030">163</cx:pt>
          <cx:pt idx="164031">184</cx:pt>
          <cx:pt idx="164032">185</cx:pt>
          <cx:pt idx="164033">164</cx:pt>
          <cx:pt idx="164034">140</cx:pt>
          <cx:pt idx="164035">158</cx:pt>
          <cx:pt idx="164036">132</cx:pt>
          <cx:pt idx="164037">55</cx:pt>
          <cx:pt idx="164038">33</cx:pt>
          <cx:pt idx="164039">18</cx:pt>
          <cx:pt idx="164040">10</cx:pt>
          <cx:pt idx="164041">16</cx:pt>
          <cx:pt idx="164042">23</cx:pt>
          <cx:pt idx="164043">19</cx:pt>
          <cx:pt idx="164044">97</cx:pt>
          <cx:pt idx="164045">150</cx:pt>
          <cx:pt idx="164046">157</cx:pt>
          <cx:pt idx="164047">201</cx:pt>
          <cx:pt idx="164048">214</cx:pt>
          <cx:pt idx="164049">199</cx:pt>
          <cx:pt idx="164050">196</cx:pt>
          <cx:pt idx="164051">179</cx:pt>
          <cx:pt idx="164052">188</cx:pt>
          <cx:pt idx="164053">182</cx:pt>
          <cx:pt idx="164054">174</cx:pt>
          <cx:pt idx="164055">190</cx:pt>
          <cx:pt idx="164056">199</cx:pt>
          <cx:pt idx="164057">196</cx:pt>
          <cx:pt idx="164058">154</cx:pt>
          <cx:pt idx="164059">160</cx:pt>
          <cx:pt idx="164060">133</cx:pt>
          <cx:pt idx="164061">53</cx:pt>
          <cx:pt idx="164062">29</cx:pt>
          <cx:pt idx="164063">24</cx:pt>
          <cx:pt idx="164064">15</cx:pt>
          <cx:pt idx="164065">12</cx:pt>
          <cx:pt idx="164066">23</cx:pt>
          <cx:pt idx="164067">29</cx:pt>
          <cx:pt idx="164068">96</cx:pt>
          <cx:pt idx="164069">154</cx:pt>
          <cx:pt idx="164070">179</cx:pt>
          <cx:pt idx="164071">210</cx:pt>
          <cx:pt idx="164072">213</cx:pt>
          <cx:pt idx="164073">194</cx:pt>
          <cx:pt idx="164074">175</cx:pt>
          <cx:pt idx="164075">190</cx:pt>
          <cx:pt idx="164076">176</cx:pt>
          <cx:pt idx="164077">194</cx:pt>
          <cx:pt idx="164078">173</cx:pt>
          <cx:pt idx="164079">179</cx:pt>
          <cx:pt idx="164080">191</cx:pt>
          <cx:pt idx="164081">189</cx:pt>
          <cx:pt idx="164082">150</cx:pt>
          <cx:pt idx="164083">161</cx:pt>
          <cx:pt idx="164084">131</cx:pt>
          <cx:pt idx="164085">61</cx:pt>
          <cx:pt idx="164086">26</cx:pt>
          <cx:pt idx="164087">23</cx:pt>
          <cx:pt idx="164088">13</cx:pt>
          <cx:pt idx="164089">18</cx:pt>
          <cx:pt idx="164090">25</cx:pt>
          <cx:pt idx="164091">22</cx:pt>
          <cx:pt idx="164092">99</cx:pt>
          <cx:pt idx="164093">146</cx:pt>
          <cx:pt idx="164094">156</cx:pt>
          <cx:pt idx="164095">191</cx:pt>
          <cx:pt idx="164096">176</cx:pt>
          <cx:pt idx="164097">161</cx:pt>
          <cx:pt idx="164098">156</cx:pt>
          <cx:pt idx="164099">151</cx:pt>
          <cx:pt idx="164100">138</cx:pt>
          <cx:pt idx="164101">150</cx:pt>
          <cx:pt idx="164102">148</cx:pt>
          <cx:pt idx="164103">163</cx:pt>
          <cx:pt idx="164104">161</cx:pt>
          <cx:pt idx="164105">151</cx:pt>
          <cx:pt idx="164106">128</cx:pt>
          <cx:pt idx="164107">142</cx:pt>
          <cx:pt idx="164108">151</cx:pt>
          <cx:pt idx="164109">94</cx:pt>
          <cx:pt idx="164110">39</cx:pt>
          <cx:pt idx="164111">20</cx:pt>
          <cx:pt idx="164112">15</cx:pt>
          <cx:pt idx="164113">8</cx:pt>
          <cx:pt idx="164114">14</cx:pt>
          <cx:pt idx="164115">20</cx:pt>
          <cx:pt idx="164116">87</cx:pt>
          <cx:pt idx="164117">127</cx:pt>
          <cx:pt idx="164118">111</cx:pt>
          <cx:pt idx="164119">152</cx:pt>
          <cx:pt idx="164120">154</cx:pt>
          <cx:pt idx="164121">170</cx:pt>
          <cx:pt idx="164122">144</cx:pt>
          <cx:pt idx="164123">137</cx:pt>
          <cx:pt idx="164124">135</cx:pt>
          <cx:pt idx="164125">124</cx:pt>
          <cx:pt idx="164126">119</cx:pt>
          <cx:pt idx="164127">108</cx:pt>
          <cx:pt idx="164128">104</cx:pt>
          <cx:pt idx="164129">93</cx:pt>
          <cx:pt idx="164130">83</cx:pt>
          <cx:pt idx="164131">105</cx:pt>
          <cx:pt idx="164132">89</cx:pt>
          <cx:pt idx="164133">40</cx:pt>
          <cx:pt idx="164134">27</cx:pt>
          <cx:pt idx="164135">23</cx:pt>
          <cx:pt idx="164136">16</cx:pt>
          <cx:pt idx="164137">5</cx:pt>
          <cx:pt idx="164138">13</cx:pt>
          <cx:pt idx="164139">13</cx:pt>
          <cx:pt idx="164140">71</cx:pt>
          <cx:pt idx="164141">97</cx:pt>
          <cx:pt idx="164142">84</cx:pt>
          <cx:pt idx="164143">135</cx:pt>
          <cx:pt idx="164144">135</cx:pt>
          <cx:pt idx="164145">139</cx:pt>
          <cx:pt idx="164146">151</cx:pt>
          <cx:pt idx="164147">149</cx:pt>
          <cx:pt idx="164148">148</cx:pt>
          <cx:pt idx="164149">151</cx:pt>
          <cx:pt idx="164150">151</cx:pt>
          <cx:pt idx="164151">156</cx:pt>
          <cx:pt idx="164152">165</cx:pt>
          <cx:pt idx="164153">149</cx:pt>
          <cx:pt idx="164154">131</cx:pt>
          <cx:pt idx="164155">147</cx:pt>
          <cx:pt idx="164156">124</cx:pt>
          <cx:pt idx="164157">87</cx:pt>
          <cx:pt idx="164158">36</cx:pt>
          <cx:pt idx="164159">17</cx:pt>
          <cx:pt idx="164160">13</cx:pt>
          <cx:pt idx="164161">15</cx:pt>
          <cx:pt idx="164162">15</cx:pt>
          <cx:pt idx="164163">19</cx:pt>
          <cx:pt idx="164164">84</cx:pt>
          <cx:pt idx="164165">154</cx:pt>
          <cx:pt idx="164166">161</cx:pt>
          <cx:pt idx="164167">178</cx:pt>
          <cx:pt idx="164168">180</cx:pt>
          <cx:pt idx="164169">168</cx:pt>
          <cx:pt idx="164170">165</cx:pt>
          <cx:pt idx="164171">149</cx:pt>
          <cx:pt idx="164172">150</cx:pt>
          <cx:pt idx="164173">143</cx:pt>
          <cx:pt idx="164174">153</cx:pt>
          <cx:pt idx="164175">171</cx:pt>
          <cx:pt idx="164176">176</cx:pt>
          <cx:pt idx="164177">155</cx:pt>
          <cx:pt idx="164178">140</cx:pt>
          <cx:pt idx="164179">146</cx:pt>
          <cx:pt idx="164180">125</cx:pt>
          <cx:pt idx="164181">67</cx:pt>
          <cx:pt idx="164182">35</cx:pt>
          <cx:pt idx="164183">25</cx:pt>
          <cx:pt idx="164184">16</cx:pt>
          <cx:pt idx="164185">15</cx:pt>
          <cx:pt idx="164186">23</cx:pt>
          <cx:pt idx="164187">26</cx:pt>
          <cx:pt idx="164188">97</cx:pt>
          <cx:pt idx="164189">152</cx:pt>
          <cx:pt idx="164190">183</cx:pt>
          <cx:pt idx="164191">197</cx:pt>
          <cx:pt idx="164192">196</cx:pt>
          <cx:pt idx="164193">183</cx:pt>
          <cx:pt idx="164194">171</cx:pt>
          <cx:pt idx="164195">167</cx:pt>
          <cx:pt idx="164196">154</cx:pt>
          <cx:pt idx="164197">181</cx:pt>
          <cx:pt idx="164198">174</cx:pt>
          <cx:pt idx="164199">182</cx:pt>
          <cx:pt idx="164200">179</cx:pt>
          <cx:pt idx="164201">163</cx:pt>
          <cx:pt idx="164202">141</cx:pt>
          <cx:pt idx="164203">153</cx:pt>
          <cx:pt idx="164204">140</cx:pt>
          <cx:pt idx="164205">51</cx:pt>
          <cx:pt idx="164206">36</cx:pt>
          <cx:pt idx="164207">19</cx:pt>
          <cx:pt idx="164208">14</cx:pt>
          <cx:pt idx="164209">13</cx:pt>
          <cx:pt idx="164210">20</cx:pt>
          <cx:pt idx="164211">25</cx:pt>
          <cx:pt idx="164212">95</cx:pt>
          <cx:pt idx="164213">166</cx:pt>
          <cx:pt idx="164214">169</cx:pt>
          <cx:pt idx="164215">200</cx:pt>
          <cx:pt idx="164216">210</cx:pt>
          <cx:pt idx="164217">186</cx:pt>
          <cx:pt idx="164218">183</cx:pt>
          <cx:pt idx="164219">164</cx:pt>
          <cx:pt idx="164220">153</cx:pt>
          <cx:pt idx="164221">149</cx:pt>
          <cx:pt idx="164222">157</cx:pt>
          <cx:pt idx="164223">164</cx:pt>
          <cx:pt idx="164224">193</cx:pt>
          <cx:pt idx="164225">177</cx:pt>
          <cx:pt idx="164226">146</cx:pt>
          <cx:pt idx="164227">158</cx:pt>
          <cx:pt idx="164228">141</cx:pt>
          <cx:pt idx="164229">50</cx:pt>
          <cx:pt idx="164230">35</cx:pt>
          <cx:pt idx="164231">25</cx:pt>
          <cx:pt idx="164232">16</cx:pt>
          <cx:pt idx="164233">14</cx:pt>
          <cx:pt idx="164234">23</cx:pt>
          <cx:pt idx="164235">30</cx:pt>
          <cx:pt idx="164236">98</cx:pt>
          <cx:pt idx="164237">156</cx:pt>
          <cx:pt idx="164238">179</cx:pt>
          <cx:pt idx="164239">193</cx:pt>
          <cx:pt idx="164240">206</cx:pt>
          <cx:pt idx="164241">193</cx:pt>
          <cx:pt idx="164242">190</cx:pt>
          <cx:pt idx="164243">177</cx:pt>
          <cx:pt idx="164244">165</cx:pt>
          <cx:pt idx="164245">169</cx:pt>
          <cx:pt idx="164246">184</cx:pt>
          <cx:pt idx="164247">193</cx:pt>
          <cx:pt idx="164248">192</cx:pt>
          <cx:pt idx="164249">176</cx:pt>
          <cx:pt idx="164250">154</cx:pt>
          <cx:pt idx="164251">167</cx:pt>
          <cx:pt idx="164252">156</cx:pt>
          <cx:pt idx="164253">61</cx:pt>
          <cx:pt idx="164254">37</cx:pt>
          <cx:pt idx="164255">24</cx:pt>
          <cx:pt idx="164256">16</cx:pt>
          <cx:pt idx="164257">17</cx:pt>
          <cx:pt idx="164258">27</cx:pt>
          <cx:pt idx="164259">27</cx:pt>
          <cx:pt idx="164260">86</cx:pt>
          <cx:pt idx="164261">152</cx:pt>
          <cx:pt idx="164262">159</cx:pt>
          <cx:pt idx="164263">202</cx:pt>
          <cx:pt idx="164264">191</cx:pt>
          <cx:pt idx="164265">174</cx:pt>
          <cx:pt idx="164266">163</cx:pt>
          <cx:pt idx="164267">182</cx:pt>
          <cx:pt idx="164268">172</cx:pt>
          <cx:pt idx="164269">158</cx:pt>
          <cx:pt idx="164270">178</cx:pt>
          <cx:pt idx="164271">184</cx:pt>
          <cx:pt idx="164272">184</cx:pt>
          <cx:pt idx="164273">172</cx:pt>
          <cx:pt idx="164274">148</cx:pt>
          <cx:pt idx="164275">153</cx:pt>
          <cx:pt idx="164276">133</cx:pt>
          <cx:pt idx="164277">61</cx:pt>
          <cx:pt idx="164278">32</cx:pt>
          <cx:pt idx="164279">22</cx:pt>
          <cx:pt idx="164280">15</cx:pt>
          <cx:pt idx="164281">13</cx:pt>
          <cx:pt idx="164282">23</cx:pt>
          <cx:pt idx="164283">18</cx:pt>
          <cx:pt idx="164284">77</cx:pt>
          <cx:pt idx="164285">138</cx:pt>
          <cx:pt idx="164286">125</cx:pt>
          <cx:pt idx="164287">150</cx:pt>
          <cx:pt idx="164288">163</cx:pt>
          <cx:pt idx="164289">168</cx:pt>
          <cx:pt idx="164290">154</cx:pt>
          <cx:pt idx="164291">160</cx:pt>
          <cx:pt idx="164292">135</cx:pt>
          <cx:pt idx="164293">129</cx:pt>
          <cx:pt idx="164294">137</cx:pt>
          <cx:pt idx="164295">119</cx:pt>
          <cx:pt idx="164296">101</cx:pt>
          <cx:pt idx="164297">96</cx:pt>
          <cx:pt idx="164298">85</cx:pt>
          <cx:pt idx="164299">90</cx:pt>
          <cx:pt idx="164300">95</cx:pt>
          <cx:pt idx="164301">47</cx:pt>
          <cx:pt idx="164302">24</cx:pt>
          <cx:pt idx="164303">20</cx:pt>
          <cx:pt idx="164304">18</cx:pt>
          <cx:pt idx="164305">17</cx:pt>
          <cx:pt idx="164306">11</cx:pt>
          <cx:pt idx="164307">22</cx:pt>
          <cx:pt idx="164308">79</cx:pt>
          <cx:pt idx="164309">100</cx:pt>
          <cx:pt idx="164310">88</cx:pt>
          <cx:pt idx="164311">125</cx:pt>
          <cx:pt idx="164312">129</cx:pt>
          <cx:pt idx="164313">142</cx:pt>
          <cx:pt idx="164314">138</cx:pt>
          <cx:pt idx="164315">150</cx:pt>
          <cx:pt idx="164316">151</cx:pt>
          <cx:pt idx="164317">153</cx:pt>
          <cx:pt idx="164318">167</cx:pt>
          <cx:pt idx="164319">175</cx:pt>
          <cx:pt idx="164320">179</cx:pt>
          <cx:pt idx="164321">149</cx:pt>
          <cx:pt idx="164322">144</cx:pt>
          <cx:pt idx="164323">171</cx:pt>
          <cx:pt idx="164324">126</cx:pt>
          <cx:pt idx="164325">53</cx:pt>
          <cx:pt idx="164326">27</cx:pt>
          <cx:pt idx="164327">14</cx:pt>
          <cx:pt idx="164328">15</cx:pt>
          <cx:pt idx="164329">16</cx:pt>
          <cx:pt idx="164330">21</cx:pt>
          <cx:pt idx="164331">24</cx:pt>
          <cx:pt idx="164332">90</cx:pt>
          <cx:pt idx="164333">148</cx:pt>
          <cx:pt idx="164334">148</cx:pt>
          <cx:pt idx="164335">178</cx:pt>
          <cx:pt idx="164336">206</cx:pt>
          <cx:pt idx="164337">187</cx:pt>
          <cx:pt idx="164338">156</cx:pt>
          <cx:pt idx="164339">141</cx:pt>
          <cx:pt idx="164340">156</cx:pt>
          <cx:pt idx="164341">157</cx:pt>
          <cx:pt idx="164342">148</cx:pt>
          <cx:pt idx="164343">171</cx:pt>
          <cx:pt idx="164344">165</cx:pt>
          <cx:pt idx="164345">177</cx:pt>
          <cx:pt idx="164346">141</cx:pt>
          <cx:pt idx="164347">145</cx:pt>
          <cx:pt idx="164348">125</cx:pt>
          <cx:pt idx="164349">59</cx:pt>
          <cx:pt idx="164350">26</cx:pt>
          <cx:pt idx="164351">22</cx:pt>
          <cx:pt idx="164352">16</cx:pt>
          <cx:pt idx="164353">13</cx:pt>
          <cx:pt idx="164354">28</cx:pt>
          <cx:pt idx="164355">28</cx:pt>
          <cx:pt idx="164356">97</cx:pt>
          <cx:pt idx="164357">152</cx:pt>
          <cx:pt idx="164358">162</cx:pt>
          <cx:pt idx="164359">182</cx:pt>
          <cx:pt idx="164360">197</cx:pt>
          <cx:pt idx="164361">158</cx:pt>
          <cx:pt idx="164362">162</cx:pt>
          <cx:pt idx="164363">156</cx:pt>
          <cx:pt idx="164364">157</cx:pt>
          <cx:pt idx="164365">167</cx:pt>
          <cx:pt idx="164366">158</cx:pt>
          <cx:pt idx="164367">156</cx:pt>
          <cx:pt idx="164368">146</cx:pt>
          <cx:pt idx="164369">157</cx:pt>
          <cx:pt idx="164370">138</cx:pt>
          <cx:pt idx="164371">146</cx:pt>
          <cx:pt idx="164372">127</cx:pt>
          <cx:pt idx="164373">51</cx:pt>
          <cx:pt idx="164374">35</cx:pt>
          <cx:pt idx="164375">23</cx:pt>
          <cx:pt idx="164376">15</cx:pt>
          <cx:pt idx="164377">15</cx:pt>
          <cx:pt idx="164378">23</cx:pt>
          <cx:pt idx="164379">21</cx:pt>
          <cx:pt idx="164380">89</cx:pt>
          <cx:pt idx="164381">122</cx:pt>
          <cx:pt idx="164382">127</cx:pt>
          <cx:pt idx="164383">154</cx:pt>
          <cx:pt idx="164384">171</cx:pt>
          <cx:pt idx="164385">154</cx:pt>
          <cx:pt idx="164386">155</cx:pt>
          <cx:pt idx="164387">143</cx:pt>
          <cx:pt idx="164388">130</cx:pt>
          <cx:pt idx="164389">130</cx:pt>
          <cx:pt idx="164390">145</cx:pt>
          <cx:pt idx="164391">155</cx:pt>
          <cx:pt idx="164392">157</cx:pt>
          <cx:pt idx="164393">149</cx:pt>
          <cx:pt idx="164394">140</cx:pt>
          <cx:pt idx="164395">138</cx:pt>
          <cx:pt idx="164396">117</cx:pt>
          <cx:pt idx="164397">33</cx:pt>
          <cx:pt idx="164398">26</cx:pt>
          <cx:pt idx="164399">21</cx:pt>
          <cx:pt idx="164400">14</cx:pt>
          <cx:pt idx="164401">14</cx:pt>
          <cx:pt idx="164402">21</cx:pt>
          <cx:pt idx="164403">30</cx:pt>
          <cx:pt idx="164404">89</cx:pt>
          <cx:pt idx="164405">146</cx:pt>
          <cx:pt idx="164406">154</cx:pt>
          <cx:pt idx="164407">193</cx:pt>
          <cx:pt idx="164408">193</cx:pt>
          <cx:pt idx="164409">174</cx:pt>
          <cx:pt idx="164410">179</cx:pt>
          <cx:pt idx="164411">182</cx:pt>
          <cx:pt idx="164412">178</cx:pt>
          <cx:pt idx="164413">156</cx:pt>
          <cx:pt idx="164414">158</cx:pt>
          <cx:pt idx="164415">164</cx:pt>
          <cx:pt idx="164416">156</cx:pt>
          <cx:pt idx="164417">171</cx:pt>
          <cx:pt idx="164418">153</cx:pt>
          <cx:pt idx="164419">158</cx:pt>
          <cx:pt idx="164420">124</cx:pt>
          <cx:pt idx="164421">51</cx:pt>
          <cx:pt idx="164422">34</cx:pt>
          <cx:pt idx="164423">25</cx:pt>
          <cx:pt idx="164424">17</cx:pt>
          <cx:pt idx="164425">20</cx:pt>
          <cx:pt idx="164426">25</cx:pt>
          <cx:pt idx="164427">24</cx:pt>
          <cx:pt idx="164428">93</cx:pt>
          <cx:pt idx="164429">142</cx:pt>
          <cx:pt idx="164430">156</cx:pt>
          <cx:pt idx="164431">205</cx:pt>
          <cx:pt idx="164432">208</cx:pt>
          <cx:pt idx="164433">181</cx:pt>
          <cx:pt idx="164434">163</cx:pt>
          <cx:pt idx="164435">175</cx:pt>
          <cx:pt idx="164436">155</cx:pt>
          <cx:pt idx="164437">159</cx:pt>
          <cx:pt idx="164438">178</cx:pt>
          <cx:pt idx="164439">189</cx:pt>
          <cx:pt idx="164440">162</cx:pt>
          <cx:pt idx="164441">157</cx:pt>
          <cx:pt idx="164442">137</cx:pt>
          <cx:pt idx="164443">158</cx:pt>
          <cx:pt idx="164444">130</cx:pt>
          <cx:pt idx="164445">54</cx:pt>
          <cx:pt idx="164446">26</cx:pt>
          <cx:pt idx="164447">19</cx:pt>
          <cx:pt idx="164448">14</cx:pt>
          <cx:pt idx="164449">11</cx:pt>
          <cx:pt idx="164450">17</cx:pt>
          <cx:pt idx="164451">17</cx:pt>
          <cx:pt idx="164452">90</cx:pt>
          <cx:pt idx="164453">125</cx:pt>
          <cx:pt idx="164454">122</cx:pt>
          <cx:pt idx="164455">148</cx:pt>
          <cx:pt idx="164456">153</cx:pt>
          <cx:pt idx="164457">150</cx:pt>
          <cx:pt idx="164458">147</cx:pt>
          <cx:pt idx="164459">153</cx:pt>
          <cx:pt idx="164460">116</cx:pt>
          <cx:pt idx="164461">125</cx:pt>
          <cx:pt idx="164462">113</cx:pt>
          <cx:pt idx="164463">124</cx:pt>
          <cx:pt idx="164464">106</cx:pt>
          <cx:pt idx="164465">82</cx:pt>
          <cx:pt idx="164466">78</cx:pt>
          <cx:pt idx="164467">106</cx:pt>
          <cx:pt idx="164468">88</cx:pt>
          <cx:pt idx="164469">36</cx:pt>
          <cx:pt idx="164470">19</cx:pt>
          <cx:pt idx="164471">18</cx:pt>
          <cx:pt idx="164472">13</cx:pt>
          <cx:pt idx="164473">9</cx:pt>
          <cx:pt idx="164474">15</cx:pt>
          <cx:pt idx="164475">11</cx:pt>
          <cx:pt idx="164476">77</cx:pt>
          <cx:pt idx="164477">95</cx:pt>
          <cx:pt idx="164478">95</cx:pt>
          <cx:pt idx="164479">123</cx:pt>
          <cx:pt idx="164480">133</cx:pt>
          <cx:pt idx="164481">140</cx:pt>
          <cx:pt idx="164482">143</cx:pt>
          <cx:pt idx="164483">160</cx:pt>
          <cx:pt idx="164484">138</cx:pt>
          <cx:pt idx="164485">172</cx:pt>
          <cx:pt idx="164486">144</cx:pt>
          <cx:pt idx="164487">167</cx:pt>
          <cx:pt idx="164488">161</cx:pt>
          <cx:pt idx="164489">166</cx:pt>
          <cx:pt idx="164490">157</cx:pt>
          <cx:pt idx="164491">169</cx:pt>
          <cx:pt idx="164492">125</cx:pt>
          <cx:pt idx="164493">45</cx:pt>
          <cx:pt idx="164494">30</cx:pt>
          <cx:pt idx="164495">19</cx:pt>
          <cx:pt idx="164496">10</cx:pt>
          <cx:pt idx="164497">14</cx:pt>
          <cx:pt idx="164498">18</cx:pt>
          <cx:pt idx="164499">17</cx:pt>
          <cx:pt idx="164500">80</cx:pt>
          <cx:pt idx="164501">157</cx:pt>
          <cx:pt idx="164502">154</cx:pt>
          <cx:pt idx="164503">202</cx:pt>
          <cx:pt idx="164504">195</cx:pt>
          <cx:pt idx="164505">197</cx:pt>
          <cx:pt idx="164506">184</cx:pt>
          <cx:pt idx="164507">161</cx:pt>
          <cx:pt idx="164508">151</cx:pt>
          <cx:pt idx="164509">161</cx:pt>
          <cx:pt idx="164510">154</cx:pt>
          <cx:pt idx="164511">172</cx:pt>
          <cx:pt idx="164512">173</cx:pt>
          <cx:pt idx="164513">162</cx:pt>
          <cx:pt idx="164514">138</cx:pt>
          <cx:pt idx="164515">152</cx:pt>
          <cx:pt idx="164516">127</cx:pt>
          <cx:pt idx="164517">47</cx:pt>
          <cx:pt idx="164518">25</cx:pt>
          <cx:pt idx="164519">20</cx:pt>
          <cx:pt idx="164520">13</cx:pt>
          <cx:pt idx="164521">20</cx:pt>
          <cx:pt idx="164522">25</cx:pt>
          <cx:pt idx="164523">21</cx:pt>
          <cx:pt idx="164524">87</cx:pt>
          <cx:pt idx="164525">143</cx:pt>
          <cx:pt idx="164526">163</cx:pt>
          <cx:pt idx="164527">212</cx:pt>
          <cx:pt idx="164528">197</cx:pt>
          <cx:pt idx="164529">196</cx:pt>
          <cx:pt idx="164530">177</cx:pt>
          <cx:pt idx="164531">181</cx:pt>
          <cx:pt idx="164532">170</cx:pt>
          <cx:pt idx="164533">180</cx:pt>
          <cx:pt idx="164534">170</cx:pt>
          <cx:pt idx="164535">170</cx:pt>
          <cx:pt idx="164536">182</cx:pt>
          <cx:pt idx="164537">170</cx:pt>
          <cx:pt idx="164538">139</cx:pt>
          <cx:pt idx="164539">151</cx:pt>
          <cx:pt idx="164540">120</cx:pt>
          <cx:pt idx="164541">42</cx:pt>
          <cx:pt idx="164542">24</cx:pt>
          <cx:pt idx="164543">27</cx:pt>
          <cx:pt idx="164544">10</cx:pt>
          <cx:pt idx="164545">19</cx:pt>
          <cx:pt idx="164546">27</cx:pt>
          <cx:pt idx="164547">30</cx:pt>
          <cx:pt idx="164548">97</cx:pt>
          <cx:pt idx="164549">144</cx:pt>
          <cx:pt idx="164550">150</cx:pt>
          <cx:pt idx="164551">187</cx:pt>
          <cx:pt idx="164552">206</cx:pt>
          <cx:pt idx="164553">193</cx:pt>
          <cx:pt idx="164554">175</cx:pt>
          <cx:pt idx="164555">162</cx:pt>
          <cx:pt idx="164556">174</cx:pt>
          <cx:pt idx="164557">182</cx:pt>
          <cx:pt idx="164558">175</cx:pt>
          <cx:pt idx="164559">191</cx:pt>
          <cx:pt idx="164560">185</cx:pt>
          <cx:pt idx="164561">189</cx:pt>
          <cx:pt idx="164562">149</cx:pt>
          <cx:pt idx="164563">160</cx:pt>
          <cx:pt idx="164564">125</cx:pt>
          <cx:pt idx="164565">43</cx:pt>
          <cx:pt idx="164566">27</cx:pt>
          <cx:pt idx="164567">23</cx:pt>
          <cx:pt idx="164568">20</cx:pt>
          <cx:pt idx="164569">15</cx:pt>
          <cx:pt idx="164570">19</cx:pt>
          <cx:pt idx="164571">28</cx:pt>
          <cx:pt idx="164572">102</cx:pt>
          <cx:pt idx="164573">163</cx:pt>
          <cx:pt idx="164574">170</cx:pt>
          <cx:pt idx="164575">203</cx:pt>
          <cx:pt idx="164576">209</cx:pt>
          <cx:pt idx="164577">171</cx:pt>
          <cx:pt idx="164578">180</cx:pt>
          <cx:pt idx="164579">185</cx:pt>
          <cx:pt idx="164580">164</cx:pt>
          <cx:pt idx="164581">172</cx:pt>
          <cx:pt idx="164582">164</cx:pt>
          <cx:pt idx="164583">188</cx:pt>
          <cx:pt idx="164584">192</cx:pt>
          <cx:pt idx="164585">171</cx:pt>
          <cx:pt idx="164586">154</cx:pt>
          <cx:pt idx="164587">145</cx:pt>
          <cx:pt idx="164588">153</cx:pt>
          <cx:pt idx="164589">57</cx:pt>
          <cx:pt idx="164590">29</cx:pt>
          <cx:pt idx="164591">30</cx:pt>
          <cx:pt idx="164592">20</cx:pt>
          <cx:pt idx="164593">22</cx:pt>
          <cx:pt idx="164594">29</cx:pt>
          <cx:pt idx="164595">26</cx:pt>
          <cx:pt idx="164596">103</cx:pt>
          <cx:pt idx="164597">157</cx:pt>
          <cx:pt idx="164598">152</cx:pt>
          <cx:pt idx="164599">198</cx:pt>
          <cx:pt idx="164600">201</cx:pt>
          <cx:pt idx="164601">183</cx:pt>
          <cx:pt idx="164602">176</cx:pt>
          <cx:pt idx="164603">170</cx:pt>
          <cx:pt idx="164604">155</cx:pt>
          <cx:pt idx="164605">156</cx:pt>
          <cx:pt idx="164606">167</cx:pt>
          <cx:pt idx="164607">184</cx:pt>
          <cx:pt idx="164608">177</cx:pt>
          <cx:pt idx="164609">171</cx:pt>
          <cx:pt idx="164610">142</cx:pt>
          <cx:pt idx="164611">151</cx:pt>
          <cx:pt idx="164612">141</cx:pt>
          <cx:pt idx="164613">63</cx:pt>
          <cx:pt idx="164614">32</cx:pt>
          <cx:pt idx="164615">22</cx:pt>
          <cx:pt idx="164616">16</cx:pt>
          <cx:pt idx="164617">15</cx:pt>
          <cx:pt idx="164618">17</cx:pt>
          <cx:pt idx="164619">16</cx:pt>
          <cx:pt idx="164620">91</cx:pt>
          <cx:pt idx="164621">126</cx:pt>
          <cx:pt idx="164622">125</cx:pt>
          <cx:pt idx="164623">150</cx:pt>
          <cx:pt idx="164624">165</cx:pt>
          <cx:pt idx="164625">163</cx:pt>
          <cx:pt idx="164626">160</cx:pt>
          <cx:pt idx="164627">149</cx:pt>
          <cx:pt idx="164628">120</cx:pt>
          <cx:pt idx="164629">132</cx:pt>
          <cx:pt idx="164630">126</cx:pt>
          <cx:pt idx="164631">128</cx:pt>
          <cx:pt idx="164632">110</cx:pt>
          <cx:pt idx="164633">83</cx:pt>
          <cx:pt idx="164634">83</cx:pt>
          <cx:pt idx="164635">104</cx:pt>
          <cx:pt idx="164636">78</cx:pt>
          <cx:pt idx="164637">29</cx:pt>
          <cx:pt idx="164638">16</cx:pt>
          <cx:pt idx="164639">19</cx:pt>
          <cx:pt idx="164640">14</cx:pt>
          <cx:pt idx="164641">10</cx:pt>
          <cx:pt idx="164642">20</cx:pt>
          <cx:pt idx="164643">16</cx:pt>
          <cx:pt idx="164644">78</cx:pt>
          <cx:pt idx="164645">97</cx:pt>
          <cx:pt idx="164646">94</cx:pt>
          <cx:pt idx="164647">126</cx:pt>
          <cx:pt idx="164648">148</cx:pt>
          <cx:pt idx="164649">143</cx:pt>
          <cx:pt idx="164650">159</cx:pt>
          <cx:pt idx="164651">149</cx:pt>
          <cx:pt idx="164652">141</cx:pt>
          <cx:pt idx="164653">165</cx:pt>
          <cx:pt idx="164654">154</cx:pt>
          <cx:pt idx="164655">176</cx:pt>
          <cx:pt idx="164656">171</cx:pt>
          <cx:pt idx="164657">170</cx:pt>
          <cx:pt idx="164658">151</cx:pt>
          <cx:pt idx="164659">158</cx:pt>
          <cx:pt idx="164660">135</cx:pt>
          <cx:pt idx="164661">46</cx:pt>
          <cx:pt idx="164662">24</cx:pt>
          <cx:pt idx="164663">18</cx:pt>
          <cx:pt idx="164664">16</cx:pt>
          <cx:pt idx="164665">18</cx:pt>
          <cx:pt idx="164666">19</cx:pt>
          <cx:pt idx="164667">18</cx:pt>
          <cx:pt idx="164668">88</cx:pt>
          <cx:pt idx="164669">158</cx:pt>
          <cx:pt idx="164670">173</cx:pt>
          <cx:pt idx="164671">211</cx:pt>
          <cx:pt idx="164672">205</cx:pt>
          <cx:pt idx="164673">177</cx:pt>
          <cx:pt idx="164674">171</cx:pt>
          <cx:pt idx="164675">167</cx:pt>
          <cx:pt idx="164676">147</cx:pt>
          <cx:pt idx="164677">167</cx:pt>
          <cx:pt idx="164678">162</cx:pt>
          <cx:pt idx="164679">184</cx:pt>
          <cx:pt idx="164680">172</cx:pt>
          <cx:pt idx="164681">173</cx:pt>
          <cx:pt idx="164682">158</cx:pt>
          <cx:pt idx="164683">144</cx:pt>
          <cx:pt idx="164684">119</cx:pt>
          <cx:pt idx="164685">49</cx:pt>
          <cx:pt idx="164686">23</cx:pt>
          <cx:pt idx="164687">20</cx:pt>
          <cx:pt idx="164688">15</cx:pt>
          <cx:pt idx="164689">17</cx:pt>
          <cx:pt idx="164690">22</cx:pt>
          <cx:pt idx="164691">23</cx:pt>
          <cx:pt idx="164692">96</cx:pt>
          <cx:pt idx="164693">138</cx:pt>
          <cx:pt idx="164694">166</cx:pt>
          <cx:pt idx="164695">195</cx:pt>
          <cx:pt idx="164696">205</cx:pt>
          <cx:pt idx="164697">190</cx:pt>
          <cx:pt idx="164698">166</cx:pt>
          <cx:pt idx="164699">176</cx:pt>
          <cx:pt idx="164700">150</cx:pt>
          <cx:pt idx="164701">164</cx:pt>
          <cx:pt idx="164702">159</cx:pt>
          <cx:pt idx="164703">182</cx:pt>
          <cx:pt idx="164704">192</cx:pt>
          <cx:pt idx="164705">174</cx:pt>
          <cx:pt idx="164706">152</cx:pt>
          <cx:pt idx="164707">142</cx:pt>
          <cx:pt idx="164708">115</cx:pt>
          <cx:pt idx="164709">39</cx:pt>
          <cx:pt idx="164710">31</cx:pt>
          <cx:pt idx="164711">30</cx:pt>
          <cx:pt idx="164712">15</cx:pt>
          <cx:pt idx="164713">23</cx:pt>
          <cx:pt idx="164714">22</cx:pt>
          <cx:pt idx="164715">22</cx:pt>
          <cx:pt idx="164716">94</cx:pt>
          <cx:pt idx="164717">145</cx:pt>
          <cx:pt idx="164718">165</cx:pt>
          <cx:pt idx="164719">204</cx:pt>
          <cx:pt idx="164720">220</cx:pt>
          <cx:pt idx="164721">185</cx:pt>
          <cx:pt idx="164722">180</cx:pt>
          <cx:pt idx="164723">152</cx:pt>
          <cx:pt idx="164724">154</cx:pt>
          <cx:pt idx="164725">171</cx:pt>
          <cx:pt idx="164726">183</cx:pt>
          <cx:pt idx="164727">191</cx:pt>
          <cx:pt idx="164728">207</cx:pt>
          <cx:pt idx="164729">192</cx:pt>
          <cx:pt idx="164730">159</cx:pt>
          <cx:pt idx="164731">159</cx:pt>
          <cx:pt idx="164732">113</cx:pt>
          <cx:pt idx="164733">42</cx:pt>
          <cx:pt idx="164734">33</cx:pt>
          <cx:pt idx="164735">20</cx:pt>
          <cx:pt idx="164736">16</cx:pt>
          <cx:pt idx="164737">18</cx:pt>
          <cx:pt idx="164738">21</cx:pt>
          <cx:pt idx="164739">22</cx:pt>
          <cx:pt idx="164740">90</cx:pt>
          <cx:pt idx="164741">137</cx:pt>
          <cx:pt idx="164742">165</cx:pt>
          <cx:pt idx="164743">199</cx:pt>
          <cx:pt idx="164744">194</cx:pt>
          <cx:pt idx="164745">156</cx:pt>
          <cx:pt idx="164746">179</cx:pt>
          <cx:pt idx="164747">182</cx:pt>
          <cx:pt idx="164748">189</cx:pt>
          <cx:pt idx="164749">205</cx:pt>
          <cx:pt idx="164750">183</cx:pt>
          <cx:pt idx="164751">181</cx:pt>
          <cx:pt idx="164752">189</cx:pt>
          <cx:pt idx="164753">188</cx:pt>
          <cx:pt idx="164754">162</cx:pt>
          <cx:pt idx="164755">167</cx:pt>
          <cx:pt idx="164756">129</cx:pt>
          <cx:pt idx="164757">64</cx:pt>
          <cx:pt idx="164758">35</cx:pt>
          <cx:pt idx="164759">27</cx:pt>
          <cx:pt idx="164760">14</cx:pt>
          <cx:pt idx="164761">20</cx:pt>
          <cx:pt idx="164762">26</cx:pt>
          <cx:pt idx="164763">21</cx:pt>
          <cx:pt idx="164764">95</cx:pt>
          <cx:pt idx="164765">148</cx:pt>
          <cx:pt idx="164766">166</cx:pt>
          <cx:pt idx="164767">201</cx:pt>
          <cx:pt idx="164768">199</cx:pt>
          <cx:pt idx="164769">187</cx:pt>
          <cx:pt idx="164770">176</cx:pt>
          <cx:pt idx="164771">174</cx:pt>
          <cx:pt idx="164772">163</cx:pt>
          <cx:pt idx="164773">170</cx:pt>
          <cx:pt idx="164774">180</cx:pt>
          <cx:pt idx="164775">196</cx:pt>
          <cx:pt idx="164776">175</cx:pt>
          <cx:pt idx="164777">169</cx:pt>
          <cx:pt idx="164778">138</cx:pt>
          <cx:pt idx="164779">163</cx:pt>
          <cx:pt idx="164780">142</cx:pt>
          <cx:pt idx="164781">65</cx:pt>
          <cx:pt idx="164782">35</cx:pt>
          <cx:pt idx="164783">27</cx:pt>
          <cx:pt idx="164784">13</cx:pt>
          <cx:pt idx="164785">11</cx:pt>
          <cx:pt idx="164786">14</cx:pt>
          <cx:pt idx="164787">17</cx:pt>
          <cx:pt idx="164788">82</cx:pt>
          <cx:pt idx="164789">126</cx:pt>
          <cx:pt idx="164790">116</cx:pt>
          <cx:pt idx="164791">128</cx:pt>
          <cx:pt idx="164792">151</cx:pt>
          <cx:pt idx="164793">148</cx:pt>
          <cx:pt idx="164794">152</cx:pt>
          <cx:pt idx="164795">149</cx:pt>
          <cx:pt idx="164796">145</cx:pt>
          <cx:pt idx="164797">130</cx:pt>
          <cx:pt idx="164798">127</cx:pt>
          <cx:pt idx="164799">130</cx:pt>
          <cx:pt idx="164800">110</cx:pt>
          <cx:pt idx="164801">91</cx:pt>
          <cx:pt idx="164802">79</cx:pt>
          <cx:pt idx="164803">95</cx:pt>
          <cx:pt idx="164804">85</cx:pt>
          <cx:pt idx="164805">33</cx:pt>
          <cx:pt idx="164806">23</cx:pt>
          <cx:pt idx="164807">19</cx:pt>
          <cx:pt idx="164808">14</cx:pt>
          <cx:pt idx="164809">12</cx:pt>
          <cx:pt idx="164810">15</cx:pt>
          <cx:pt idx="164811">7</cx:pt>
          <cx:pt idx="164812">72</cx:pt>
          <cx:pt idx="164813">88</cx:pt>
          <cx:pt idx="164814">83</cx:pt>
          <cx:pt idx="164815">121</cx:pt>
          <cx:pt idx="164816">134</cx:pt>
          <cx:pt idx="164817">136</cx:pt>
          <cx:pt idx="164818">136</cx:pt>
          <cx:pt idx="164819">145</cx:pt>
          <cx:pt idx="164820">158</cx:pt>
          <cx:pt idx="164821">169</cx:pt>
          <cx:pt idx="164822">141</cx:pt>
          <cx:pt idx="164823">164</cx:pt>
          <cx:pt idx="164824">170</cx:pt>
          <cx:pt idx="164825">154</cx:pt>
          <cx:pt idx="164826">135</cx:pt>
          <cx:pt idx="164827">156</cx:pt>
          <cx:pt idx="164828">126</cx:pt>
          <cx:pt idx="164829">46</cx:pt>
          <cx:pt idx="164830">20</cx:pt>
          <cx:pt idx="164831">15</cx:pt>
          <cx:pt idx="164832">16</cx:pt>
          <cx:pt idx="164833">13</cx:pt>
          <cx:pt idx="164834">17</cx:pt>
          <cx:pt idx="164835">16</cx:pt>
          <cx:pt idx="164836">86</cx:pt>
          <cx:pt idx="164837">151</cx:pt>
          <cx:pt idx="164838">163</cx:pt>
          <cx:pt idx="164839">192</cx:pt>
          <cx:pt idx="164840">193</cx:pt>
          <cx:pt idx="164841">198</cx:pt>
          <cx:pt idx="164842">165</cx:pt>
          <cx:pt idx="164843">160</cx:pt>
          <cx:pt idx="164844">154</cx:pt>
          <cx:pt idx="164845">182</cx:pt>
          <cx:pt idx="164846">167</cx:pt>
          <cx:pt idx="164847">177</cx:pt>
          <cx:pt idx="164848">179</cx:pt>
          <cx:pt idx="164849">185</cx:pt>
          <cx:pt idx="164850">154</cx:pt>
          <cx:pt idx="164851">152</cx:pt>
          <cx:pt idx="164852">123</cx:pt>
          <cx:pt idx="164853">41</cx:pt>
          <cx:pt idx="164854">26</cx:pt>
          <cx:pt idx="164855">18</cx:pt>
          <cx:pt idx="164856">14</cx:pt>
          <cx:pt idx="164857">15</cx:pt>
          <cx:pt idx="164858">18</cx:pt>
          <cx:pt idx="164859">23</cx:pt>
          <cx:pt idx="164860">92</cx:pt>
          <cx:pt idx="164861">136</cx:pt>
          <cx:pt idx="164862">170</cx:pt>
          <cx:pt idx="164863">189</cx:pt>
          <cx:pt idx="164864">198</cx:pt>
          <cx:pt idx="164865">174</cx:pt>
          <cx:pt idx="164866">150</cx:pt>
          <cx:pt idx="164867">161</cx:pt>
          <cx:pt idx="164868">141</cx:pt>
          <cx:pt idx="164869">142</cx:pt>
          <cx:pt idx="164870">142</cx:pt>
          <cx:pt idx="164871">160</cx:pt>
          <cx:pt idx="164872">169</cx:pt>
          <cx:pt idx="164873">168</cx:pt>
          <cx:pt idx="164874">136</cx:pt>
          <cx:pt idx="164875">139</cx:pt>
          <cx:pt idx="164876">131</cx:pt>
          <cx:pt idx="164877">59</cx:pt>
          <cx:pt idx="164878">33</cx:pt>
          <cx:pt idx="164879">19</cx:pt>
          <cx:pt idx="164880">17</cx:pt>
          <cx:pt idx="164881">14</cx:pt>
          <cx:pt idx="164882">24</cx:pt>
          <cx:pt idx="164883">21</cx:pt>
          <cx:pt idx="164884">90</cx:pt>
          <cx:pt idx="164885">141</cx:pt>
          <cx:pt idx="164886">161</cx:pt>
          <cx:pt idx="164887">193</cx:pt>
          <cx:pt idx="164888">207</cx:pt>
          <cx:pt idx="164889">193</cx:pt>
          <cx:pt idx="164890">180</cx:pt>
          <cx:pt idx="164891">172</cx:pt>
          <cx:pt idx="164892">150</cx:pt>
          <cx:pt idx="164893">174</cx:pt>
          <cx:pt idx="164894">183</cx:pt>
          <cx:pt idx="164895">186</cx:pt>
          <cx:pt idx="164896">184</cx:pt>
          <cx:pt idx="164897">179</cx:pt>
          <cx:pt idx="164898">167</cx:pt>
          <cx:pt idx="164899">154</cx:pt>
          <cx:pt idx="164900">131</cx:pt>
          <cx:pt idx="164901">50</cx:pt>
          <cx:pt idx="164902">38</cx:pt>
          <cx:pt idx="164903">15</cx:pt>
          <cx:pt idx="164904">16</cx:pt>
          <cx:pt idx="164905">14</cx:pt>
          <cx:pt idx="164906">21</cx:pt>
          <cx:pt idx="164907">25</cx:pt>
          <cx:pt idx="164908">90</cx:pt>
          <cx:pt idx="164909">137</cx:pt>
          <cx:pt idx="164910">175</cx:pt>
          <cx:pt idx="164911">215</cx:pt>
          <cx:pt idx="164912">219</cx:pt>
          <cx:pt idx="164913">202</cx:pt>
          <cx:pt idx="164914">175</cx:pt>
          <cx:pt idx="164915">174</cx:pt>
          <cx:pt idx="164916">178</cx:pt>
          <cx:pt idx="164917">175</cx:pt>
          <cx:pt idx="164918">164</cx:pt>
          <cx:pt idx="164919">180</cx:pt>
          <cx:pt idx="164920">193</cx:pt>
          <cx:pt idx="164921">186</cx:pt>
          <cx:pt idx="164922">163</cx:pt>
          <cx:pt idx="164923">166</cx:pt>
          <cx:pt idx="164924">133</cx:pt>
          <cx:pt idx="164925">52</cx:pt>
          <cx:pt idx="164926">25</cx:pt>
          <cx:pt idx="164927">16</cx:pt>
          <cx:pt idx="164928">17</cx:pt>
          <cx:pt idx="164929">14</cx:pt>
          <cx:pt idx="164930">23</cx:pt>
          <cx:pt idx="164931">20</cx:pt>
          <cx:pt idx="164932">87</cx:pt>
          <cx:pt idx="164933">152</cx:pt>
          <cx:pt idx="164934">161</cx:pt>
          <cx:pt idx="164935">198</cx:pt>
          <cx:pt idx="164936">203</cx:pt>
          <cx:pt idx="164937">182</cx:pt>
          <cx:pt idx="164938">150</cx:pt>
          <cx:pt idx="164939">166</cx:pt>
          <cx:pt idx="164940">143</cx:pt>
          <cx:pt idx="164941">172</cx:pt>
          <cx:pt idx="164942">167</cx:pt>
          <cx:pt idx="164943">199</cx:pt>
          <cx:pt idx="164944">181</cx:pt>
          <cx:pt idx="164945">152</cx:pt>
          <cx:pt idx="164946">134</cx:pt>
          <cx:pt idx="164947">161</cx:pt>
          <cx:pt idx="164948">131</cx:pt>
          <cx:pt idx="164949">66</cx:pt>
          <cx:pt idx="164950">40</cx:pt>
          <cx:pt idx="164951">20</cx:pt>
          <cx:pt idx="164952">9</cx:pt>
          <cx:pt idx="164953">10</cx:pt>
          <cx:pt idx="164954">8</cx:pt>
          <cx:pt idx="164955">16</cx:pt>
          <cx:pt idx="164956">86</cx:pt>
          <cx:pt idx="164957">120</cx:pt>
          <cx:pt idx="164958">104</cx:pt>
          <cx:pt idx="164959">124</cx:pt>
          <cx:pt idx="164960">149</cx:pt>
          <cx:pt idx="164961">141</cx:pt>
          <cx:pt idx="164962">140</cx:pt>
          <cx:pt idx="164963">151</cx:pt>
          <cx:pt idx="164964">129</cx:pt>
          <cx:pt idx="164965">119</cx:pt>
          <cx:pt idx="164966">113</cx:pt>
          <cx:pt idx="164967">115</cx:pt>
          <cx:pt idx="164968">108</cx:pt>
          <cx:pt idx="164969">85</cx:pt>
          <cx:pt idx="164970">84</cx:pt>
          <cx:pt idx="164971">100</cx:pt>
          <cx:pt idx="164972">86</cx:pt>
          <cx:pt idx="164973">37</cx:pt>
          <cx:pt idx="164974">14</cx:pt>
          <cx:pt idx="164975">10</cx:pt>
          <cx:pt idx="164976">14</cx:pt>
          <cx:pt idx="164977">11</cx:pt>
          <cx:pt idx="164978">7</cx:pt>
          <cx:pt idx="164979">8</cx:pt>
          <cx:pt idx="164980">8</cx:pt>
          <cx:pt idx="164981">56</cx:pt>
          <cx:pt idx="164982">83</cx:pt>
          <cx:pt idx="164983">85</cx:pt>
          <cx:pt idx="164984">100</cx:pt>
          <cx:pt idx="164985">136</cx:pt>
          <cx:pt idx="164986">126</cx:pt>
          <cx:pt idx="164987">140</cx:pt>
          <cx:pt idx="164988">142</cx:pt>
          <cx:pt idx="164989">140</cx:pt>
          <cx:pt idx="164990">132</cx:pt>
          <cx:pt idx="164991">126</cx:pt>
          <cx:pt idx="164992">157</cx:pt>
          <cx:pt idx="164993">163</cx:pt>
          <cx:pt idx="164994">155</cx:pt>
          <cx:pt idx="164995">135</cx:pt>
          <cx:pt idx="164996">158</cx:pt>
          <cx:pt idx="164997">122</cx:pt>
          <cx:pt idx="164998">45</cx:pt>
          <cx:pt idx="164999">22</cx:pt>
          <cx:pt idx="165000">18</cx:pt>
          <cx:pt idx="165001">15</cx:pt>
          <cx:pt idx="165002">7</cx:pt>
          <cx:pt idx="165003">14</cx:pt>
          <cx:pt idx="165004">16</cx:pt>
          <cx:pt idx="165005">86</cx:pt>
          <cx:pt idx="165006">149</cx:pt>
          <cx:pt idx="165007">164</cx:pt>
          <cx:pt idx="165008">188</cx:pt>
          <cx:pt idx="165009">177</cx:pt>
          <cx:pt idx="165010">161</cx:pt>
          <cx:pt idx="165011">150</cx:pt>
          <cx:pt idx="165012">154</cx:pt>
          <cx:pt idx="165013">158</cx:pt>
          <cx:pt idx="165014">159</cx:pt>
          <cx:pt idx="165015">148</cx:pt>
          <cx:pt idx="165016">157</cx:pt>
          <cx:pt idx="165017">140</cx:pt>
          <cx:pt idx="165018">161</cx:pt>
          <cx:pt idx="165019">133</cx:pt>
          <cx:pt idx="165020">156</cx:pt>
          <cx:pt idx="165021">92</cx:pt>
          <cx:pt idx="165022">45</cx:pt>
          <cx:pt idx="165023">27</cx:pt>
          <cx:pt idx="165024">16</cx:pt>
          <cx:pt idx="165025">11</cx:pt>
          <cx:pt idx="165026">8</cx:pt>
          <cx:pt idx="165027">20</cx:pt>
          <cx:pt idx="165028">20</cx:pt>
          <cx:pt idx="165029">80</cx:pt>
          <cx:pt idx="165030">135</cx:pt>
          <cx:pt idx="165031">137</cx:pt>
          <cx:pt idx="165032">165</cx:pt>
          <cx:pt idx="165033">184</cx:pt>
          <cx:pt idx="165034">169</cx:pt>
          <cx:pt idx="165035">139</cx:pt>
          <cx:pt idx="165036">150</cx:pt>
          <cx:pt idx="165037">131</cx:pt>
          <cx:pt idx="165038">130</cx:pt>
          <cx:pt idx="165039">141</cx:pt>
          <cx:pt idx="165040">159</cx:pt>
          <cx:pt idx="165041">168</cx:pt>
          <cx:pt idx="165042">158</cx:pt>
          <cx:pt idx="165043">149</cx:pt>
          <cx:pt idx="165044">163</cx:pt>
          <cx:pt idx="165045">108</cx:pt>
          <cx:pt idx="165046">38</cx:pt>
          <cx:pt idx="165047">22</cx:pt>
          <cx:pt idx="165048">15</cx:pt>
          <cx:pt idx="165049">10</cx:pt>
          <cx:pt idx="165050">9</cx:pt>
          <cx:pt idx="165051">24</cx:pt>
          <cx:pt idx="165052">20</cx:pt>
          <cx:pt idx="165053">80</cx:pt>
          <cx:pt idx="165054">139</cx:pt>
          <cx:pt idx="165055">133</cx:pt>
          <cx:pt idx="165056">150</cx:pt>
          <cx:pt idx="165057">166</cx:pt>
          <cx:pt idx="165058">147</cx:pt>
          <cx:pt idx="165059">140</cx:pt>
          <cx:pt idx="165060">146</cx:pt>
          <cx:pt idx="165061">123</cx:pt>
          <cx:pt idx="165062">137</cx:pt>
          <cx:pt idx="165063">126</cx:pt>
          <cx:pt idx="165064">153</cx:pt>
          <cx:pt idx="165065">139</cx:pt>
          <cx:pt idx="165066">157</cx:pt>
          <cx:pt idx="165067">134</cx:pt>
          <cx:pt idx="165068">145</cx:pt>
          <cx:pt idx="165069">89</cx:pt>
          <cx:pt idx="165070">36</cx:pt>
          <cx:pt idx="165071">21</cx:pt>
          <cx:pt idx="165072">15</cx:pt>
          <cx:pt idx="165073">11</cx:pt>
          <cx:pt idx="165074">8</cx:pt>
          <cx:pt idx="165075">17</cx:pt>
          <cx:pt idx="165076">21</cx:pt>
          <cx:pt idx="165077">78</cx:pt>
          <cx:pt idx="165078">112</cx:pt>
          <cx:pt idx="165079">123</cx:pt>
          <cx:pt idx="165080">159</cx:pt>
          <cx:pt idx="165081">183</cx:pt>
          <cx:pt idx="165082">162</cx:pt>
          <cx:pt idx="165083">136</cx:pt>
          <cx:pt idx="165084">166</cx:pt>
          <cx:pt idx="165085">127</cx:pt>
          <cx:pt idx="165086">140</cx:pt>
          <cx:pt idx="165087">124</cx:pt>
          <cx:pt idx="165088">138</cx:pt>
          <cx:pt idx="165089">159</cx:pt>
          <cx:pt idx="165090">149</cx:pt>
          <cx:pt idx="165091">113</cx:pt>
          <cx:pt idx="165092">151</cx:pt>
          <cx:pt idx="165093">89</cx:pt>
          <cx:pt idx="165094">29</cx:pt>
          <cx:pt idx="165095">23</cx:pt>
          <cx:pt idx="165096">10</cx:pt>
          <cx:pt idx="165097">5</cx:pt>
          <cx:pt idx="165098">6</cx:pt>
          <cx:pt idx="165099">17</cx:pt>
          <cx:pt idx="165100">25</cx:pt>
          <cx:pt idx="165101">77</cx:pt>
          <cx:pt idx="165102">133</cx:pt>
          <cx:pt idx="165103">143</cx:pt>
          <cx:pt idx="165104">178</cx:pt>
          <cx:pt idx="165105">169</cx:pt>
          <cx:pt idx="165106">152</cx:pt>
          <cx:pt idx="165107">139</cx:pt>
          <cx:pt idx="165108">155</cx:pt>
          <cx:pt idx="165109">141</cx:pt>
          <cx:pt idx="165110">149</cx:pt>
          <cx:pt idx="165111">142</cx:pt>
          <cx:pt idx="165112">159</cx:pt>
          <cx:pt idx="165113">152</cx:pt>
          <cx:pt idx="165114">163</cx:pt>
          <cx:pt idx="165115">119</cx:pt>
          <cx:pt idx="165116">148</cx:pt>
          <cx:pt idx="165117">99</cx:pt>
          <cx:pt idx="165118">38</cx:pt>
          <cx:pt idx="165119">19</cx:pt>
          <cx:pt idx="165120">15</cx:pt>
          <cx:pt idx="165121">6</cx:pt>
          <cx:pt idx="165122">5</cx:pt>
          <cx:pt idx="165123">10</cx:pt>
          <cx:pt idx="165124">12</cx:pt>
          <cx:pt idx="165125">72</cx:pt>
          <cx:pt idx="165126">115</cx:pt>
          <cx:pt idx="165127">109</cx:pt>
          <cx:pt idx="165128">121</cx:pt>
          <cx:pt idx="165129">144</cx:pt>
          <cx:pt idx="165130">139</cx:pt>
          <cx:pt idx="165131">122</cx:pt>
          <cx:pt idx="165132">127</cx:pt>
          <cx:pt idx="165133">98</cx:pt>
          <cx:pt idx="165134">93</cx:pt>
          <cx:pt idx="165135">82</cx:pt>
          <cx:pt idx="165136">98</cx:pt>
          <cx:pt idx="165137">101</cx:pt>
          <cx:pt idx="165138">79</cx:pt>
          <cx:pt idx="165139">69</cx:pt>
          <cx:pt idx="165140">81</cx:pt>
          <cx:pt idx="165141">44</cx:pt>
          <cx:pt idx="165142">22</cx:pt>
          <cx:pt idx="165143">17</cx:pt>
          <cx:pt idx="165144">12</cx:pt>
          <cx:pt idx="165145">6</cx:pt>
          <cx:pt idx="165146">4</cx:pt>
          <cx:pt idx="165147">7</cx:pt>
          <cx:pt idx="165148">7</cx:pt>
          <cx:pt idx="165149">46</cx:pt>
          <cx:pt idx="165150">89</cx:pt>
          <cx:pt idx="165151">87</cx:pt>
          <cx:pt idx="165152">111</cx:pt>
          <cx:pt idx="165153">133</cx:pt>
          <cx:pt idx="165154">132</cx:pt>
          <cx:pt idx="165155">119</cx:pt>
          <cx:pt idx="165156">138</cx:pt>
          <cx:pt idx="165157">152</cx:pt>
          <cx:pt idx="165158">154</cx:pt>
          <cx:pt idx="165159">124</cx:pt>
          <cx:pt idx="165160">157</cx:pt>
          <cx:pt idx="165161">147</cx:pt>
          <cx:pt idx="165162">147</cx:pt>
          <cx:pt idx="165163">131</cx:pt>
          <cx:pt idx="165164">157</cx:pt>
          <cx:pt idx="165165">107</cx:pt>
          <cx:pt idx="165166">39</cx:pt>
          <cx:pt idx="165167">16</cx:pt>
          <cx:pt idx="165168">11</cx:pt>
          <cx:pt idx="165169">7</cx:pt>
          <cx:pt idx="165170">7</cx:pt>
          <cx:pt idx="165171">8</cx:pt>
          <cx:pt idx="165172">11</cx:pt>
          <cx:pt idx="165173">75</cx:pt>
          <cx:pt idx="165174">160</cx:pt>
          <cx:pt idx="165175">148</cx:pt>
          <cx:pt idx="165176">169</cx:pt>
          <cx:pt idx="165177">185</cx:pt>
          <cx:pt idx="165178">190</cx:pt>
          <cx:pt idx="165179">162</cx:pt>
          <cx:pt idx="165180">154</cx:pt>
          <cx:pt idx="165181">167</cx:pt>
          <cx:pt idx="165182">173</cx:pt>
          <cx:pt idx="165183">164</cx:pt>
          <cx:pt idx="165184">168</cx:pt>
          <cx:pt idx="165185">157</cx:pt>
          <cx:pt idx="165186">173</cx:pt>
          <cx:pt idx="165187">139</cx:pt>
          <cx:pt idx="165188">138</cx:pt>
          <cx:pt idx="165189">89</cx:pt>
          <cx:pt idx="165190">30</cx:pt>
          <cx:pt idx="165191">20</cx:pt>
          <cx:pt idx="165192">11</cx:pt>
          <cx:pt idx="165193">6</cx:pt>
          <cx:pt idx="165194">5</cx:pt>
          <cx:pt idx="165195">14</cx:pt>
          <cx:pt idx="165196">16</cx:pt>
          <cx:pt idx="165197">70</cx:pt>
          <cx:pt idx="165198">131</cx:pt>
          <cx:pt idx="165199">119</cx:pt>
          <cx:pt idx="165200">154</cx:pt>
          <cx:pt idx="165201">172</cx:pt>
          <cx:pt idx="165202">159</cx:pt>
          <cx:pt idx="165203">137</cx:pt>
          <cx:pt idx="165204">130</cx:pt>
          <cx:pt idx="165205">137</cx:pt>
          <cx:pt idx="165206">135</cx:pt>
          <cx:pt idx="165207">129</cx:pt>
          <cx:pt idx="165208">173</cx:pt>
          <cx:pt idx="165209">172</cx:pt>
          <cx:pt idx="165210">163</cx:pt>
          <cx:pt idx="165211">136</cx:pt>
          <cx:pt idx="165212">151</cx:pt>
          <cx:pt idx="165213">86</cx:pt>
          <cx:pt idx="165214">21</cx:pt>
          <cx:pt idx="165215">16</cx:pt>
          <cx:pt idx="165216">11</cx:pt>
          <cx:pt idx="165217">6</cx:pt>
          <cx:pt idx="165218">6</cx:pt>
          <cx:pt idx="165219">15</cx:pt>
          <cx:pt idx="165220">20</cx:pt>
          <cx:pt idx="165221">75</cx:pt>
          <cx:pt idx="165222">142</cx:pt>
          <cx:pt idx="165223">155</cx:pt>
          <cx:pt idx="165224">172</cx:pt>
          <cx:pt idx="165225">182</cx:pt>
          <cx:pt idx="165226">168</cx:pt>
          <cx:pt idx="165227">136</cx:pt>
          <cx:pt idx="165228">143</cx:pt>
          <cx:pt idx="165229">131</cx:pt>
          <cx:pt idx="165230">170</cx:pt>
          <cx:pt idx="165231">161</cx:pt>
          <cx:pt idx="165232">150</cx:pt>
          <cx:pt idx="165233">161</cx:pt>
          <cx:pt idx="165234">166</cx:pt>
          <cx:pt idx="165235">142</cx:pt>
          <cx:pt idx="165236">146</cx:pt>
          <cx:pt idx="165237">96</cx:pt>
          <cx:pt idx="165238">31</cx:pt>
          <cx:pt idx="165239">18</cx:pt>
          <cx:pt idx="165240">12</cx:pt>
          <cx:pt idx="165241">6</cx:pt>
          <cx:pt idx="165242">6</cx:pt>
          <cx:pt idx="165243">22</cx:pt>
          <cx:pt idx="165244">21</cx:pt>
          <cx:pt idx="165245">72</cx:pt>
          <cx:pt idx="165246">129</cx:pt>
          <cx:pt idx="165247">153</cx:pt>
          <cx:pt idx="165248">193</cx:pt>
          <cx:pt idx="165249">210</cx:pt>
          <cx:pt idx="165250">193</cx:pt>
          <cx:pt idx="165251">166</cx:pt>
          <cx:pt idx="165252">171</cx:pt>
          <cx:pt idx="165253">160</cx:pt>
          <cx:pt idx="165254">162</cx:pt>
          <cx:pt idx="165255">151</cx:pt>
          <cx:pt idx="165256">178</cx:pt>
          <cx:pt idx="165257">170</cx:pt>
          <cx:pt idx="165258">178</cx:pt>
          <cx:pt idx="165259">128</cx:pt>
          <cx:pt idx="165260">148</cx:pt>
          <cx:pt idx="165261">82</cx:pt>
          <cx:pt idx="165262">36</cx:pt>
          <cx:pt idx="165263">20</cx:pt>
          <cx:pt idx="165264">14</cx:pt>
          <cx:pt idx="165265">7</cx:pt>
          <cx:pt idx="165266">11</cx:pt>
          <cx:pt idx="165267">15</cx:pt>
          <cx:pt idx="165268">23</cx:pt>
          <cx:pt idx="165269">72</cx:pt>
          <cx:pt idx="165270">140</cx:pt>
          <cx:pt idx="165271">146</cx:pt>
          <cx:pt idx="165272">187</cx:pt>
          <cx:pt idx="165273">194</cx:pt>
          <cx:pt idx="165274">193</cx:pt>
          <cx:pt idx="165275">166</cx:pt>
          <cx:pt idx="165276">151</cx:pt>
          <cx:pt idx="165277">139</cx:pt>
          <cx:pt idx="165278">159</cx:pt>
          <cx:pt idx="165279">145</cx:pt>
          <cx:pt idx="165280">172</cx:pt>
          <cx:pt idx="165281">162</cx:pt>
          <cx:pt idx="165282">173</cx:pt>
          <cx:pt idx="165283">139</cx:pt>
          <cx:pt idx="165284">141</cx:pt>
          <cx:pt idx="165285">96</cx:pt>
          <cx:pt idx="165286">38</cx:pt>
          <cx:pt idx="165287">15</cx:pt>
          <cx:pt idx="165288">12</cx:pt>
          <cx:pt idx="165289">4</cx:pt>
          <cx:pt idx="165290">3</cx:pt>
          <cx:pt idx="165291">4</cx:pt>
          <cx:pt idx="165292">5</cx:pt>
          <cx:pt idx="165293">62</cx:pt>
          <cx:pt idx="165294">100</cx:pt>
          <cx:pt idx="165295">93</cx:pt>
          <cx:pt idx="165296">113</cx:pt>
          <cx:pt idx="165297">138</cx:pt>
          <cx:pt idx="165298">140</cx:pt>
          <cx:pt idx="165299">121</cx:pt>
          <cx:pt idx="165300">127</cx:pt>
          <cx:pt idx="165301">102</cx:pt>
          <cx:pt idx="165302">87</cx:pt>
          <cx:pt idx="165303">90</cx:pt>
          <cx:pt idx="165304">80</cx:pt>
          <cx:pt idx="165305">87</cx:pt>
          <cx:pt idx="165306">68</cx:pt>
          <cx:pt idx="165307">58</cx:pt>
          <cx:pt idx="165308">72</cx:pt>
          <cx:pt idx="165309">43</cx:pt>
          <cx:pt idx="165310">12</cx:pt>
          <cx:pt idx="165311">7</cx:pt>
          <cx:pt idx="165312">3</cx:pt>
          <cx:pt idx="165313">1</cx:pt>
          <cx:pt idx="165314">3</cx:pt>
          <cx:pt idx="165315">4</cx:pt>
          <cx:pt idx="165316">6</cx:pt>
          <cx:pt idx="165317">42</cx:pt>
          <cx:pt idx="165318">81</cx:pt>
          <cx:pt idx="165319">82</cx:pt>
          <cx:pt idx="165320">106</cx:pt>
          <cx:pt idx="165321">118</cx:pt>
          <cx:pt idx="165322">121</cx:pt>
          <cx:pt idx="165323">128</cx:pt>
          <cx:pt idx="165324">131</cx:pt>
          <cx:pt idx="165325">122</cx:pt>
          <cx:pt idx="165326">123</cx:pt>
          <cx:pt idx="165327">136</cx:pt>
          <cx:pt idx="165328">156</cx:pt>
          <cx:pt idx="165329">152</cx:pt>
          <cx:pt idx="165330">158</cx:pt>
          <cx:pt idx="165331">121</cx:pt>
          <cx:pt idx="165332">151</cx:pt>
          <cx:pt idx="165333">109</cx:pt>
          <cx:pt idx="165334">36</cx:pt>
          <cx:pt idx="165335">11</cx:pt>
          <cx:pt idx="165336">10</cx:pt>
          <cx:pt idx="165337">5</cx:pt>
          <cx:pt idx="165338">2</cx:pt>
          <cx:pt idx="165339">4</cx:pt>
          <cx:pt idx="165340">6</cx:pt>
          <cx:pt idx="165341">69</cx:pt>
          <cx:pt idx="165342">147</cx:pt>
          <cx:pt idx="165343">148</cx:pt>
          <cx:pt idx="165344">174</cx:pt>
          <cx:pt idx="165345">202</cx:pt>
          <cx:pt idx="165346">173</cx:pt>
          <cx:pt idx="165347">151</cx:pt>
          <cx:pt idx="165348">167</cx:pt>
          <cx:pt idx="165349">147</cx:pt>
          <cx:pt idx="165350">156</cx:pt>
          <cx:pt idx="165351">144</cx:pt>
          <cx:pt idx="165352">173</cx:pt>
          <cx:pt idx="165353">154</cx:pt>
          <cx:pt idx="165354">163</cx:pt>
          <cx:pt idx="165355">136</cx:pt>
          <cx:pt idx="165356">150</cx:pt>
          <cx:pt idx="165357">79</cx:pt>
          <cx:pt idx="165358">40</cx:pt>
          <cx:pt idx="165359">21</cx:pt>
          <cx:pt idx="165360">17</cx:pt>
          <cx:pt idx="165361">6</cx:pt>
          <cx:pt idx="165362">7</cx:pt>
          <cx:pt idx="165363">14</cx:pt>
          <cx:pt idx="165364">19</cx:pt>
          <cx:pt idx="165365">75</cx:pt>
          <cx:pt idx="165366">130</cx:pt>
          <cx:pt idx="165367">143</cx:pt>
          <cx:pt idx="165368">158</cx:pt>
          <cx:pt idx="165369">189</cx:pt>
          <cx:pt idx="165370">172</cx:pt>
          <cx:pt idx="165371">150</cx:pt>
          <cx:pt idx="165372">155</cx:pt>
          <cx:pt idx="165373">141</cx:pt>
          <cx:pt idx="165374">145</cx:pt>
          <cx:pt idx="165375">127</cx:pt>
          <cx:pt idx="165376">159</cx:pt>
          <cx:pt idx="165377">154</cx:pt>
          <cx:pt idx="165378">165</cx:pt>
          <cx:pt idx="165379">139</cx:pt>
          <cx:pt idx="165380">159</cx:pt>
          <cx:pt idx="165381">82</cx:pt>
          <cx:pt idx="165382">29</cx:pt>
          <cx:pt idx="165383">19</cx:pt>
          <cx:pt idx="165384">15</cx:pt>
          <cx:pt idx="165385">5</cx:pt>
          <cx:pt idx="165386">8</cx:pt>
          <cx:pt idx="165387">9</cx:pt>
          <cx:pt idx="165388">18</cx:pt>
          <cx:pt idx="165389">66</cx:pt>
          <cx:pt idx="165390">127</cx:pt>
          <cx:pt idx="165391">134</cx:pt>
          <cx:pt idx="165392">167</cx:pt>
          <cx:pt idx="165393">171</cx:pt>
          <cx:pt idx="165394">149</cx:pt>
          <cx:pt idx="165395">128</cx:pt>
          <cx:pt idx="165396">151</cx:pt>
          <cx:pt idx="165397">155</cx:pt>
          <cx:pt idx="165398">148</cx:pt>
          <cx:pt idx="165399">134</cx:pt>
          <cx:pt idx="165400">150</cx:pt>
          <cx:pt idx="165401">153</cx:pt>
          <cx:pt idx="165402">152</cx:pt>
          <cx:pt idx="165403">138</cx:pt>
          <cx:pt idx="165404">155</cx:pt>
          <cx:pt idx="165405">98</cx:pt>
          <cx:pt idx="165406">37</cx:pt>
          <cx:pt idx="165407">17</cx:pt>
          <cx:pt idx="165408">8</cx:pt>
          <cx:pt idx="165409">5</cx:pt>
          <cx:pt idx="165410">13</cx:pt>
          <cx:pt idx="165411">19</cx:pt>
          <cx:pt idx="165412">24</cx:pt>
          <cx:pt idx="165413">76</cx:pt>
          <cx:pt idx="165414">131</cx:pt>
          <cx:pt idx="165415">141</cx:pt>
          <cx:pt idx="165416">185</cx:pt>
          <cx:pt idx="165417">180</cx:pt>
          <cx:pt idx="165418">185</cx:pt>
          <cx:pt idx="165419">158</cx:pt>
          <cx:pt idx="165420">168</cx:pt>
          <cx:pt idx="165421">159</cx:pt>
          <cx:pt idx="165422">153</cx:pt>
          <cx:pt idx="165423">152</cx:pt>
          <cx:pt idx="165424">174</cx:pt>
          <cx:pt idx="165425">179</cx:pt>
          <cx:pt idx="165426">164</cx:pt>
          <cx:pt idx="165427">137</cx:pt>
          <cx:pt idx="165428">162</cx:pt>
          <cx:pt idx="165429">105</cx:pt>
          <cx:pt idx="165430">25</cx:pt>
          <cx:pt idx="165431">17</cx:pt>
          <cx:pt idx="165432">12</cx:pt>
          <cx:pt idx="165433">6</cx:pt>
          <cx:pt idx="165434">11</cx:pt>
          <cx:pt idx="165435">15</cx:pt>
          <cx:pt idx="165436">20</cx:pt>
          <cx:pt idx="165437">74</cx:pt>
          <cx:pt idx="165438">137</cx:pt>
          <cx:pt idx="165439">150</cx:pt>
          <cx:pt idx="165440">172</cx:pt>
          <cx:pt idx="165441">185</cx:pt>
          <cx:pt idx="165442">193</cx:pt>
          <cx:pt idx="165443">166</cx:pt>
          <cx:pt idx="165444">158</cx:pt>
          <cx:pt idx="165445">162</cx:pt>
          <cx:pt idx="165446">151</cx:pt>
          <cx:pt idx="165447">160</cx:pt>
          <cx:pt idx="165448">171</cx:pt>
          <cx:pt idx="165449">155</cx:pt>
          <cx:pt idx="165450">171</cx:pt>
          <cx:pt idx="165451">150</cx:pt>
          <cx:pt idx="165452">132</cx:pt>
          <cx:pt idx="165453">106</cx:pt>
          <cx:pt idx="165454">35</cx:pt>
          <cx:pt idx="165455">15</cx:pt>
          <cx:pt idx="165456">13</cx:pt>
          <cx:pt idx="165457">1</cx:pt>
          <cx:pt idx="165458">4</cx:pt>
          <cx:pt idx="165459">3</cx:pt>
          <cx:pt idx="165460">8</cx:pt>
          <cx:pt idx="165461">48</cx:pt>
          <cx:pt idx="165462">97</cx:pt>
          <cx:pt idx="165463">98</cx:pt>
          <cx:pt idx="165464">110</cx:pt>
          <cx:pt idx="165465">151</cx:pt>
          <cx:pt idx="165466">160</cx:pt>
          <cx:pt idx="165467">143</cx:pt>
          <cx:pt idx="165468">131</cx:pt>
          <cx:pt idx="165469">101</cx:pt>
          <cx:pt idx="165470">92</cx:pt>
          <cx:pt idx="165471">86</cx:pt>
          <cx:pt idx="165472">90</cx:pt>
          <cx:pt idx="165473">97</cx:pt>
          <cx:pt idx="165474">63</cx:pt>
          <cx:pt idx="165475">58</cx:pt>
          <cx:pt idx="165476">69</cx:pt>
          <cx:pt idx="165477">47</cx:pt>
          <cx:pt idx="165478">17</cx:pt>
          <cx:pt idx="165479">6</cx:pt>
          <cx:pt idx="165480">8</cx:pt>
          <cx:pt idx="165481">1</cx:pt>
          <cx:pt idx="165482">5</cx:pt>
          <cx:pt idx="165483">6</cx:pt>
          <cx:pt idx="165484">8</cx:pt>
          <cx:pt idx="165485">38</cx:pt>
          <cx:pt idx="165486">70</cx:pt>
          <cx:pt idx="165487">85</cx:pt>
          <cx:pt idx="165488">87</cx:pt>
          <cx:pt idx="165489">125</cx:pt>
          <cx:pt idx="165490">127</cx:pt>
          <cx:pt idx="165491">131</cx:pt>
          <cx:pt idx="165492">132</cx:pt>
          <cx:pt idx="165493">129</cx:pt>
          <cx:pt idx="165494">132</cx:pt>
          <cx:pt idx="165495">139</cx:pt>
          <cx:pt idx="165496">139</cx:pt>
          <cx:pt idx="165497">156</cx:pt>
          <cx:pt idx="165498">144</cx:pt>
          <cx:pt idx="165499">129</cx:pt>
          <cx:pt idx="165500">144</cx:pt>
          <cx:pt idx="165501">115</cx:pt>
          <cx:pt idx="165502">35</cx:pt>
          <cx:pt idx="165503">13</cx:pt>
          <cx:pt idx="165504">8</cx:pt>
          <cx:pt idx="165505">3</cx:pt>
          <cx:pt idx="165506">3</cx:pt>
          <cx:pt idx="165507">6</cx:pt>
          <cx:pt idx="165508">6</cx:pt>
          <cx:pt idx="165509">70</cx:pt>
          <cx:pt idx="165510">140</cx:pt>
          <cx:pt idx="165511">154</cx:pt>
          <cx:pt idx="165512">181</cx:pt>
          <cx:pt idx="165513">183</cx:pt>
          <cx:pt idx="165514">153</cx:pt>
          <cx:pt idx="165515">163</cx:pt>
          <cx:pt idx="165516">155</cx:pt>
          <cx:pt idx="165517">144</cx:pt>
          <cx:pt idx="165518">146</cx:pt>
          <cx:pt idx="165519">142</cx:pt>
          <cx:pt idx="165520">165</cx:pt>
          <cx:pt idx="165521">152</cx:pt>
          <cx:pt idx="165522">149</cx:pt>
          <cx:pt idx="165523">139</cx:pt>
          <cx:pt idx="165524">156</cx:pt>
          <cx:pt idx="165525">90</cx:pt>
          <cx:pt idx="165526">31</cx:pt>
          <cx:pt idx="165527">16</cx:pt>
          <cx:pt idx="165528">14</cx:pt>
          <cx:pt idx="165529">6</cx:pt>
          <cx:pt idx="165530">11</cx:pt>
          <cx:pt idx="165531">20</cx:pt>
          <cx:pt idx="165532">23</cx:pt>
          <cx:pt idx="165533">73</cx:pt>
          <cx:pt idx="165534">138</cx:pt>
          <cx:pt idx="165535">144</cx:pt>
          <cx:pt idx="165536">170</cx:pt>
          <cx:pt idx="165537">155</cx:pt>
          <cx:pt idx="165538">142</cx:pt>
          <cx:pt idx="165539">136</cx:pt>
          <cx:pt idx="165540">122</cx:pt>
          <cx:pt idx="165541">108</cx:pt>
          <cx:pt idx="165542">111</cx:pt>
          <cx:pt idx="165543">129</cx:pt>
          <cx:pt idx="165544">156</cx:pt>
          <cx:pt idx="165545">160</cx:pt>
          <cx:pt idx="165546">153</cx:pt>
          <cx:pt idx="165547">129</cx:pt>
          <cx:pt idx="165548">146</cx:pt>
          <cx:pt idx="165549">83</cx:pt>
          <cx:pt idx="165550">26</cx:pt>
          <cx:pt idx="165551">17</cx:pt>
          <cx:pt idx="165552">12</cx:pt>
          <cx:pt idx="165553">8</cx:pt>
          <cx:pt idx="165554">9</cx:pt>
          <cx:pt idx="165555">12</cx:pt>
          <cx:pt idx="165556">18</cx:pt>
          <cx:pt idx="165557">73</cx:pt>
          <cx:pt idx="165558">136</cx:pt>
          <cx:pt idx="165559">142</cx:pt>
          <cx:pt idx="165560">182</cx:pt>
          <cx:pt idx="165561">183</cx:pt>
          <cx:pt idx="165562">154</cx:pt>
          <cx:pt idx="165563">141</cx:pt>
          <cx:pt idx="165564">138</cx:pt>
          <cx:pt idx="165565">136</cx:pt>
          <cx:pt idx="165566">140</cx:pt>
          <cx:pt idx="165567">136</cx:pt>
          <cx:pt idx="165568">142</cx:pt>
          <cx:pt idx="165569">154</cx:pt>
          <cx:pt idx="165570">148</cx:pt>
          <cx:pt idx="165571">148</cx:pt>
          <cx:pt idx="165572">153</cx:pt>
          <cx:pt idx="165573">84</cx:pt>
          <cx:pt idx="165574">40</cx:pt>
          <cx:pt idx="165575">21</cx:pt>
          <cx:pt idx="165576">13</cx:pt>
          <cx:pt idx="165577">4</cx:pt>
          <cx:pt idx="165578">5</cx:pt>
          <cx:pt idx="165579">21</cx:pt>
          <cx:pt idx="165580">21</cx:pt>
          <cx:pt idx="165581">73</cx:pt>
          <cx:pt idx="165582">136</cx:pt>
          <cx:pt idx="165583">147</cx:pt>
          <cx:pt idx="165584">182</cx:pt>
          <cx:pt idx="165585">189</cx:pt>
          <cx:pt idx="165586">166</cx:pt>
          <cx:pt idx="165587">147</cx:pt>
          <cx:pt idx="165588">165</cx:pt>
          <cx:pt idx="165589">151</cx:pt>
          <cx:pt idx="165590">141</cx:pt>
          <cx:pt idx="165591">154</cx:pt>
          <cx:pt idx="165592">172</cx:pt>
          <cx:pt idx="165593">173</cx:pt>
          <cx:pt idx="165594">162</cx:pt>
          <cx:pt idx="165595">134</cx:pt>
          <cx:pt idx="165596">158</cx:pt>
          <cx:pt idx="165597">96</cx:pt>
          <cx:pt idx="165598">26</cx:pt>
          <cx:pt idx="165599">16</cx:pt>
          <cx:pt idx="165600">12</cx:pt>
          <cx:pt idx="165601">3</cx:pt>
          <cx:pt idx="165602">11</cx:pt>
          <cx:pt idx="165603">22</cx:pt>
          <cx:pt idx="165604">20</cx:pt>
          <cx:pt idx="165605">70</cx:pt>
          <cx:pt idx="165606">141</cx:pt>
          <cx:pt idx="165607">148</cx:pt>
          <cx:pt idx="165608">173</cx:pt>
          <cx:pt idx="165609">177</cx:pt>
          <cx:pt idx="165610">167</cx:pt>
          <cx:pt idx="165611">148</cx:pt>
          <cx:pt idx="165612">154</cx:pt>
          <cx:pt idx="165613">142</cx:pt>
          <cx:pt idx="165614">149</cx:pt>
          <cx:pt idx="165615">151</cx:pt>
          <cx:pt idx="165616">168</cx:pt>
          <cx:pt idx="165617">151</cx:pt>
          <cx:pt idx="165618">159</cx:pt>
          <cx:pt idx="165619">134</cx:pt>
          <cx:pt idx="165620">152</cx:pt>
          <cx:pt idx="165621">93</cx:pt>
          <cx:pt idx="165622">28</cx:pt>
          <cx:pt idx="165623">16</cx:pt>
          <cx:pt idx="165624">9</cx:pt>
          <cx:pt idx="165625">2</cx:pt>
          <cx:pt idx="165626">5</cx:pt>
          <cx:pt idx="165627">3</cx:pt>
          <cx:pt idx="165628">7</cx:pt>
          <cx:pt idx="165629">52</cx:pt>
          <cx:pt idx="165630">85</cx:pt>
          <cx:pt idx="165631">96</cx:pt>
          <cx:pt idx="165632">111</cx:pt>
          <cx:pt idx="165633">127</cx:pt>
          <cx:pt idx="165634">120</cx:pt>
          <cx:pt idx="165635">117</cx:pt>
          <cx:pt idx="165636">99</cx:pt>
          <cx:pt idx="165637">99</cx:pt>
          <cx:pt idx="165638">87</cx:pt>
          <cx:pt idx="165639">80</cx:pt>
          <cx:pt idx="165640">84</cx:pt>
          <cx:pt idx="165641">82</cx:pt>
          <cx:pt idx="165642">70</cx:pt>
          <cx:pt idx="165643">57</cx:pt>
          <cx:pt idx="165644">75</cx:pt>
          <cx:pt idx="165645">48</cx:pt>
          <cx:pt idx="165646">19</cx:pt>
          <cx:pt idx="165647">6</cx:pt>
          <cx:pt idx="165648">4</cx:pt>
          <cx:pt idx="165649">1</cx:pt>
          <cx:pt idx="165650">3</cx:pt>
          <cx:pt idx="165651">4</cx:pt>
          <cx:pt idx="165652">6</cx:pt>
          <cx:pt idx="165653">40</cx:pt>
          <cx:pt idx="165654">72</cx:pt>
          <cx:pt idx="165655">76</cx:pt>
          <cx:pt idx="165656">89</cx:pt>
          <cx:pt idx="165657">115</cx:pt>
          <cx:pt idx="165658">107</cx:pt>
          <cx:pt idx="165659">118</cx:pt>
          <cx:pt idx="165660">116</cx:pt>
          <cx:pt idx="165661">122</cx:pt>
          <cx:pt idx="165662">117</cx:pt>
          <cx:pt idx="165663">114</cx:pt>
          <cx:pt idx="165664">152</cx:pt>
          <cx:pt idx="165665">139</cx:pt>
          <cx:pt idx="165666">151</cx:pt>
          <cx:pt idx="165667">117</cx:pt>
          <cx:pt idx="165668">148</cx:pt>
          <cx:pt idx="165669">103</cx:pt>
          <cx:pt idx="165670">38</cx:pt>
          <cx:pt idx="165671">9</cx:pt>
          <cx:pt idx="165672">7</cx:pt>
          <cx:pt idx="165673">4</cx:pt>
          <cx:pt idx="165674">5</cx:pt>
          <cx:pt idx="165675">4</cx:pt>
          <cx:pt idx="165676">6</cx:pt>
          <cx:pt idx="165677">73</cx:pt>
          <cx:pt idx="165678">147</cx:pt>
          <cx:pt idx="165679">159</cx:pt>
          <cx:pt idx="165680">185</cx:pt>
          <cx:pt idx="165681">189</cx:pt>
          <cx:pt idx="165682">164</cx:pt>
          <cx:pt idx="165683">156</cx:pt>
          <cx:pt idx="165684">144</cx:pt>
          <cx:pt idx="165685">148</cx:pt>
          <cx:pt idx="165686">162</cx:pt>
          <cx:pt idx="165687">139</cx:pt>
          <cx:pt idx="165688">154</cx:pt>
          <cx:pt idx="165689">138</cx:pt>
          <cx:pt idx="165690">161</cx:pt>
          <cx:pt idx="165691">135</cx:pt>
          <cx:pt idx="165692">148</cx:pt>
          <cx:pt idx="165693">76</cx:pt>
          <cx:pt idx="165694">30</cx:pt>
          <cx:pt idx="165695">17</cx:pt>
          <cx:pt idx="165696">11</cx:pt>
          <cx:pt idx="165697">5</cx:pt>
          <cx:pt idx="165698">11</cx:pt>
          <cx:pt idx="165699">13</cx:pt>
          <cx:pt idx="165700">20</cx:pt>
          <cx:pt idx="165701">62</cx:pt>
          <cx:pt idx="165702">128</cx:pt>
          <cx:pt idx="165703">147</cx:pt>
          <cx:pt idx="165704">150</cx:pt>
          <cx:pt idx="165705">160</cx:pt>
          <cx:pt idx="165706">146</cx:pt>
          <cx:pt idx="165707">143</cx:pt>
          <cx:pt idx="165708">140</cx:pt>
          <cx:pt idx="165709">140</cx:pt>
          <cx:pt idx="165710">129</cx:pt>
          <cx:pt idx="165711">136</cx:pt>
          <cx:pt idx="165712">159</cx:pt>
          <cx:pt idx="165713">168</cx:pt>
          <cx:pt idx="165714">162</cx:pt>
          <cx:pt idx="165715">141</cx:pt>
          <cx:pt idx="165716">153</cx:pt>
          <cx:pt idx="165717">90</cx:pt>
          <cx:pt idx="165718">26</cx:pt>
          <cx:pt idx="165719">17</cx:pt>
          <cx:pt idx="165720">10</cx:pt>
          <cx:pt idx="165721">5</cx:pt>
          <cx:pt idx="165722">8</cx:pt>
          <cx:pt idx="165723">17</cx:pt>
          <cx:pt idx="165724">21</cx:pt>
          <cx:pt idx="165725">73</cx:pt>
          <cx:pt idx="165726">134</cx:pt>
          <cx:pt idx="165727">138</cx:pt>
          <cx:pt idx="165728">173</cx:pt>
          <cx:pt idx="165729">175</cx:pt>
          <cx:pt idx="165730">163</cx:pt>
          <cx:pt idx="165731">149</cx:pt>
          <cx:pt idx="165732">155</cx:pt>
          <cx:pt idx="165733">153</cx:pt>
          <cx:pt idx="165734">152</cx:pt>
          <cx:pt idx="165735">134</cx:pt>
          <cx:pt idx="165736">142</cx:pt>
          <cx:pt idx="165737">152</cx:pt>
          <cx:pt idx="165738">174</cx:pt>
          <cx:pt idx="165739">132</cx:pt>
          <cx:pt idx="165740">150</cx:pt>
          <cx:pt idx="165741">110</cx:pt>
          <cx:pt idx="165742">38</cx:pt>
          <cx:pt idx="165743">26</cx:pt>
          <cx:pt idx="165744">11</cx:pt>
          <cx:pt idx="165745">6</cx:pt>
          <cx:pt idx="165746">10</cx:pt>
          <cx:pt idx="165747">11</cx:pt>
          <cx:pt idx="165748">18</cx:pt>
          <cx:pt idx="165749">71</cx:pt>
          <cx:pt idx="165750">141</cx:pt>
          <cx:pt idx="165751">157</cx:pt>
          <cx:pt idx="165752">165</cx:pt>
          <cx:pt idx="165753">172</cx:pt>
          <cx:pt idx="165754">156</cx:pt>
          <cx:pt idx="165755">168</cx:pt>
          <cx:pt idx="165756">163</cx:pt>
          <cx:pt idx="165757">151</cx:pt>
          <cx:pt idx="165758">143</cx:pt>
          <cx:pt idx="165759">152</cx:pt>
          <cx:pt idx="165760">163</cx:pt>
          <cx:pt idx="165761">173</cx:pt>
          <cx:pt idx="165762">179</cx:pt>
          <cx:pt idx="165763">152</cx:pt>
          <cx:pt idx="165764">152</cx:pt>
          <cx:pt idx="165765">107</cx:pt>
          <cx:pt idx="165766">35</cx:pt>
          <cx:pt idx="165767">21</cx:pt>
          <cx:pt idx="165768">10</cx:pt>
          <cx:pt idx="165769">3</cx:pt>
          <cx:pt idx="165770">10</cx:pt>
          <cx:pt idx="165771">14</cx:pt>
          <cx:pt idx="165772">22</cx:pt>
          <cx:pt idx="165773">73</cx:pt>
          <cx:pt idx="165774">138</cx:pt>
          <cx:pt idx="165775">150</cx:pt>
          <cx:pt idx="165776">191</cx:pt>
          <cx:pt idx="165777">185</cx:pt>
          <cx:pt idx="165778">170</cx:pt>
          <cx:pt idx="165779">160</cx:pt>
          <cx:pt idx="165780">169</cx:pt>
          <cx:pt idx="165781">141</cx:pt>
          <cx:pt idx="165782">139</cx:pt>
          <cx:pt idx="165783">153</cx:pt>
          <cx:pt idx="165784">154</cx:pt>
          <cx:pt idx="165785">155</cx:pt>
          <cx:pt idx="165786">157</cx:pt>
          <cx:pt idx="165787">134</cx:pt>
          <cx:pt idx="165788">157</cx:pt>
          <cx:pt idx="165789">115</cx:pt>
          <cx:pt idx="165790">43</cx:pt>
          <cx:pt idx="165791">25</cx:pt>
          <cx:pt idx="165792">11</cx:pt>
          <cx:pt idx="165793">3</cx:pt>
          <cx:pt idx="165794">2</cx:pt>
          <cx:pt idx="165795">6</cx:pt>
          <cx:pt idx="165796">6</cx:pt>
          <cx:pt idx="165797">58</cx:pt>
          <cx:pt idx="165798">108</cx:pt>
          <cx:pt idx="165799">96</cx:pt>
          <cx:pt idx="165800">114</cx:pt>
          <cx:pt idx="165801">129</cx:pt>
          <cx:pt idx="165802">134</cx:pt>
          <cx:pt idx="165803">116</cx:pt>
          <cx:pt idx="165804">114</cx:pt>
          <cx:pt idx="165805">105</cx:pt>
          <cx:pt idx="165806">84</cx:pt>
          <cx:pt idx="165807">77</cx:pt>
          <cx:pt idx="165808">87</cx:pt>
          <cx:pt idx="165809">85</cx:pt>
          <cx:pt idx="165810">70</cx:pt>
          <cx:pt idx="165811">64</cx:pt>
          <cx:pt idx="165812">67</cx:pt>
          <cx:pt idx="165813">46</cx:pt>
          <cx:pt idx="165814">13</cx:pt>
          <cx:pt idx="165815">3</cx:pt>
          <cx:pt idx="165816">6</cx:pt>
          <cx:pt idx="165817">2</cx:pt>
          <cx:pt idx="165818">2</cx:pt>
          <cx:pt idx="165819">4</cx:pt>
          <cx:pt idx="165820">8</cx:pt>
          <cx:pt idx="165821">38</cx:pt>
          <cx:pt idx="165822">71</cx:pt>
          <cx:pt idx="165823">74</cx:pt>
          <cx:pt idx="165824">95</cx:pt>
          <cx:pt idx="165825">108</cx:pt>
          <cx:pt idx="165826">109</cx:pt>
          <cx:pt idx="165827">115</cx:pt>
          <cx:pt idx="165828">119</cx:pt>
          <cx:pt idx="165829">118</cx:pt>
          <cx:pt idx="165830">125</cx:pt>
          <cx:pt idx="165831">126</cx:pt>
          <cx:pt idx="165832">134</cx:pt>
          <cx:pt idx="165833">138</cx:pt>
          <cx:pt idx="165834">144</cx:pt>
          <cx:pt idx="165835">125</cx:pt>
          <cx:pt idx="165836">140</cx:pt>
          <cx:pt idx="165837">107</cx:pt>
          <cx:pt idx="165838">39</cx:pt>
          <cx:pt idx="165839">14</cx:pt>
          <cx:pt idx="165840">9</cx:pt>
          <cx:pt idx="165841">1</cx:pt>
          <cx:pt idx="165842">4</cx:pt>
          <cx:pt idx="165843">5</cx:pt>
          <cx:pt idx="165844">9</cx:pt>
          <cx:pt idx="165845">61</cx:pt>
          <cx:pt idx="165846">151</cx:pt>
          <cx:pt idx="165847">166</cx:pt>
          <cx:pt idx="165848">182</cx:pt>
          <cx:pt idx="165849">176</cx:pt>
          <cx:pt idx="165850">162</cx:pt>
          <cx:pt idx="165851">144</cx:pt>
          <cx:pt idx="165852">142</cx:pt>
          <cx:pt idx="165853">142</cx:pt>
          <cx:pt idx="165854">146</cx:pt>
          <cx:pt idx="165855">136</cx:pt>
          <cx:pt idx="165856">151</cx:pt>
          <cx:pt idx="165857">151</cx:pt>
          <cx:pt idx="165858">164</cx:pt>
          <cx:pt idx="165859">145</cx:pt>
          <cx:pt idx="165860">152</cx:pt>
          <cx:pt idx="165861">85</cx:pt>
          <cx:pt idx="165862">42</cx:pt>
          <cx:pt idx="165863">28</cx:pt>
          <cx:pt idx="165864">11</cx:pt>
          <cx:pt idx="165865">7</cx:pt>
          <cx:pt idx="165866">10</cx:pt>
          <cx:pt idx="165867">16</cx:pt>
          <cx:pt idx="165868">20</cx:pt>
          <cx:pt idx="165869">74</cx:pt>
          <cx:pt idx="165870">142</cx:pt>
          <cx:pt idx="165871">144</cx:pt>
          <cx:pt idx="165872">170</cx:pt>
          <cx:pt idx="165873">183</cx:pt>
          <cx:pt idx="165874">149</cx:pt>
          <cx:pt idx="165875">143</cx:pt>
          <cx:pt idx="165876">143</cx:pt>
          <cx:pt idx="165877">120</cx:pt>
          <cx:pt idx="165878">143</cx:pt>
          <cx:pt idx="165879">132</cx:pt>
          <cx:pt idx="165880">166</cx:pt>
          <cx:pt idx="165881">171</cx:pt>
          <cx:pt idx="165882">172</cx:pt>
          <cx:pt idx="165883">151</cx:pt>
          <cx:pt idx="165884">141</cx:pt>
          <cx:pt idx="165885">89</cx:pt>
          <cx:pt idx="165886">32</cx:pt>
          <cx:pt idx="165887">20</cx:pt>
          <cx:pt idx="165888">11</cx:pt>
          <cx:pt idx="165889">4</cx:pt>
          <cx:pt idx="165890">13</cx:pt>
          <cx:pt idx="165891">11</cx:pt>
          <cx:pt idx="165892">21</cx:pt>
          <cx:pt idx="165893">66</cx:pt>
          <cx:pt idx="165894">138</cx:pt>
          <cx:pt idx="165895">154</cx:pt>
          <cx:pt idx="165896">169</cx:pt>
          <cx:pt idx="165897">167</cx:pt>
          <cx:pt idx="165898">146</cx:pt>
          <cx:pt idx="165899">145</cx:pt>
          <cx:pt idx="165900">161</cx:pt>
          <cx:pt idx="165901">126</cx:pt>
          <cx:pt idx="165902">136</cx:pt>
          <cx:pt idx="165903">129</cx:pt>
          <cx:pt idx="165904">151</cx:pt>
          <cx:pt idx="165905">157</cx:pt>
          <cx:pt idx="165906">172</cx:pt>
          <cx:pt idx="165907">127</cx:pt>
          <cx:pt idx="165908">147</cx:pt>
          <cx:pt idx="165909">93</cx:pt>
          <cx:pt idx="165910">37</cx:pt>
          <cx:pt idx="165911">21</cx:pt>
          <cx:pt idx="165912">12</cx:pt>
          <cx:pt idx="165913">5</cx:pt>
          <cx:pt idx="165914">10</cx:pt>
          <cx:pt idx="165915">15</cx:pt>
          <cx:pt idx="165916">22</cx:pt>
          <cx:pt idx="165917">67</cx:pt>
          <cx:pt idx="165918">132</cx:pt>
          <cx:pt idx="165919">150</cx:pt>
          <cx:pt idx="165920">163</cx:pt>
          <cx:pt idx="165921">163</cx:pt>
          <cx:pt idx="165922">161</cx:pt>
          <cx:pt idx="165923">153</cx:pt>
          <cx:pt idx="165924">148</cx:pt>
          <cx:pt idx="165925">135</cx:pt>
          <cx:pt idx="165926">148</cx:pt>
          <cx:pt idx="165927">152</cx:pt>
          <cx:pt idx="165928">168</cx:pt>
          <cx:pt idx="165929">160</cx:pt>
          <cx:pt idx="165930">173</cx:pt>
          <cx:pt idx="165931">132</cx:pt>
          <cx:pt idx="165932">157</cx:pt>
          <cx:pt idx="165933">114</cx:pt>
          <cx:pt idx="165934">44</cx:pt>
          <cx:pt idx="165935">31</cx:pt>
          <cx:pt idx="165936">14</cx:pt>
          <cx:pt idx="165937">3</cx:pt>
          <cx:pt idx="165938">10</cx:pt>
          <cx:pt idx="165939">14</cx:pt>
          <cx:pt idx="165940">24</cx:pt>
          <cx:pt idx="165941">80</cx:pt>
          <cx:pt idx="165942">133</cx:pt>
          <cx:pt idx="165943">150</cx:pt>
          <cx:pt idx="165944">180</cx:pt>
          <cx:pt idx="165945">187</cx:pt>
          <cx:pt idx="165946">167</cx:pt>
          <cx:pt idx="165947">171</cx:pt>
          <cx:pt idx="165948">156</cx:pt>
          <cx:pt idx="165949">144</cx:pt>
          <cx:pt idx="165950">147</cx:pt>
          <cx:pt idx="165951">135</cx:pt>
          <cx:pt idx="165952">148</cx:pt>
          <cx:pt idx="165953">143</cx:pt>
          <cx:pt idx="165954">151</cx:pt>
          <cx:pt idx="165955">142</cx:pt>
          <cx:pt idx="165956">138</cx:pt>
          <cx:pt idx="165957">112</cx:pt>
          <cx:pt idx="165958">42</cx:pt>
          <cx:pt idx="165959">25</cx:pt>
          <cx:pt idx="165960">11</cx:pt>
          <cx:pt idx="165961">4</cx:pt>
          <cx:pt idx="165962">4</cx:pt>
          <cx:pt idx="165963">4</cx:pt>
          <cx:pt idx="165964">4</cx:pt>
          <cx:pt idx="165965">52</cx:pt>
          <cx:pt idx="165966">104</cx:pt>
          <cx:pt idx="165967">92</cx:pt>
          <cx:pt idx="165968">124</cx:pt>
          <cx:pt idx="165969">132</cx:pt>
          <cx:pt idx="165970">129</cx:pt>
          <cx:pt idx="165971">118</cx:pt>
          <cx:pt idx="165972">118</cx:pt>
          <cx:pt idx="165973">108</cx:pt>
          <cx:pt idx="165974">83</cx:pt>
          <cx:pt idx="165975">86</cx:pt>
          <cx:pt idx="165976">83</cx:pt>
          <cx:pt idx="165977">96</cx:pt>
          <cx:pt idx="165978">70</cx:pt>
          <cx:pt idx="165979">58</cx:pt>
          <cx:pt idx="165980">73</cx:pt>
          <cx:pt idx="165981">44</cx:pt>
          <cx:pt idx="165982">14</cx:pt>
          <cx:pt idx="165983">5</cx:pt>
          <cx:pt idx="165984">5</cx:pt>
          <cx:pt idx="165985">1</cx:pt>
          <cx:pt idx="165986">3</cx:pt>
          <cx:pt idx="165987">4</cx:pt>
          <cx:pt idx="165988">6</cx:pt>
          <cx:pt idx="165989">34</cx:pt>
          <cx:pt idx="165990">75</cx:pt>
          <cx:pt idx="165991">73</cx:pt>
          <cx:pt idx="165992">101</cx:pt>
          <cx:pt idx="165993">120</cx:pt>
          <cx:pt idx="165994">114</cx:pt>
          <cx:pt idx="165995">105</cx:pt>
          <cx:pt idx="165996">119</cx:pt>
          <cx:pt idx="165997">111</cx:pt>
          <cx:pt idx="165998">116</cx:pt>
          <cx:pt idx="165999">125</cx:pt>
          <cx:pt idx="166000">151</cx:pt>
          <cx:pt idx="166001">143</cx:pt>
          <cx:pt idx="166002">156</cx:pt>
          <cx:pt idx="166003">124</cx:pt>
          <cx:pt idx="166004">153</cx:pt>
          <cx:pt idx="166005">100</cx:pt>
          <cx:pt idx="166006">39</cx:pt>
          <cx:pt idx="166007">16</cx:pt>
          <cx:pt idx="166008">6</cx:pt>
          <cx:pt idx="166009">3</cx:pt>
          <cx:pt idx="166010">0</cx:pt>
          <cx:pt idx="166011">5</cx:pt>
          <cx:pt idx="166012">4</cx:pt>
          <cx:pt idx="166013">62</cx:pt>
          <cx:pt idx="166014">137</cx:pt>
          <cx:pt idx="166015">149</cx:pt>
          <cx:pt idx="166016">175</cx:pt>
          <cx:pt idx="166017">178</cx:pt>
          <cx:pt idx="166018">144</cx:pt>
          <cx:pt idx="166019">137</cx:pt>
          <cx:pt idx="166020">149</cx:pt>
          <cx:pt idx="166021">138</cx:pt>
          <cx:pt idx="166022">142</cx:pt>
          <cx:pt idx="166023">128</cx:pt>
          <cx:pt idx="166024">154</cx:pt>
          <cx:pt idx="166025">143</cx:pt>
          <cx:pt idx="166026">147</cx:pt>
          <cx:pt idx="166027">131</cx:pt>
          <cx:pt idx="166028">146</cx:pt>
          <cx:pt idx="166029">99</cx:pt>
          <cx:pt idx="166030">38</cx:pt>
          <cx:pt idx="166031">26</cx:pt>
          <cx:pt idx="166032">22</cx:pt>
          <cx:pt idx="166033">14</cx:pt>
          <cx:pt idx="166034">12</cx:pt>
          <cx:pt idx="166035">17</cx:pt>
          <cx:pt idx="166036">17</cx:pt>
          <cx:pt idx="166037">70</cx:pt>
          <cx:pt idx="166038">134</cx:pt>
          <cx:pt idx="166039">135</cx:pt>
          <cx:pt idx="166040">179</cx:pt>
          <cx:pt idx="166041">169</cx:pt>
          <cx:pt idx="166042">168</cx:pt>
          <cx:pt idx="166043">146</cx:pt>
          <cx:pt idx="166044">149</cx:pt>
          <cx:pt idx="166045">123</cx:pt>
          <cx:pt idx="166046">149</cx:pt>
          <cx:pt idx="166047">131</cx:pt>
          <cx:pt idx="166048">150</cx:pt>
          <cx:pt idx="166049">162</cx:pt>
          <cx:pt idx="166050">154</cx:pt>
          <cx:pt idx="166051">133</cx:pt>
          <cx:pt idx="166052">148</cx:pt>
          <cx:pt idx="166053">87</cx:pt>
          <cx:pt idx="166054">28</cx:pt>
          <cx:pt idx="166055">24</cx:pt>
          <cx:pt idx="166056">16</cx:pt>
          <cx:pt idx="166057">6</cx:pt>
          <cx:pt idx="166058">11</cx:pt>
          <cx:pt idx="166059">20</cx:pt>
          <cx:pt idx="166060">20</cx:pt>
          <cx:pt idx="166061">70</cx:pt>
          <cx:pt idx="166062">128</cx:pt>
          <cx:pt idx="166063">140</cx:pt>
          <cx:pt idx="166064">176</cx:pt>
          <cx:pt idx="166065">180</cx:pt>
          <cx:pt idx="166066">159</cx:pt>
          <cx:pt idx="166067">145</cx:pt>
          <cx:pt idx="166068">147</cx:pt>
          <cx:pt idx="166069">124</cx:pt>
          <cx:pt idx="166070">132</cx:pt>
          <cx:pt idx="166071">129</cx:pt>
          <cx:pt idx="166072">151</cx:pt>
          <cx:pt idx="166073">152</cx:pt>
          <cx:pt idx="166074">162</cx:pt>
          <cx:pt idx="166075">142</cx:pt>
          <cx:pt idx="166076">151</cx:pt>
          <cx:pt idx="166077">94</cx:pt>
          <cx:pt idx="166078">33</cx:pt>
          <cx:pt idx="166079">21</cx:pt>
          <cx:pt idx="166080">14</cx:pt>
          <cx:pt idx="166081">5</cx:pt>
          <cx:pt idx="166082">12</cx:pt>
          <cx:pt idx="166083">16</cx:pt>
          <cx:pt idx="166084">18</cx:pt>
          <cx:pt idx="166085">73</cx:pt>
          <cx:pt idx="166086">128</cx:pt>
          <cx:pt idx="166087">145</cx:pt>
          <cx:pt idx="166088">172</cx:pt>
          <cx:pt idx="166089">176</cx:pt>
          <cx:pt idx="166090">172</cx:pt>
          <cx:pt idx="166091">135</cx:pt>
          <cx:pt idx="166092">135</cx:pt>
          <cx:pt idx="166093">148</cx:pt>
          <cx:pt idx="166094">134</cx:pt>
          <cx:pt idx="166095">148</cx:pt>
          <cx:pt idx="166096">168</cx:pt>
          <cx:pt idx="166097">164</cx:pt>
          <cx:pt idx="166098">164</cx:pt>
          <cx:pt idx="166099">114</cx:pt>
          <cx:pt idx="166100">152</cx:pt>
          <cx:pt idx="166101">111</cx:pt>
          <cx:pt idx="166102">39</cx:pt>
          <cx:pt idx="166103">19</cx:pt>
          <cx:pt idx="166104">14</cx:pt>
          <cx:pt idx="166105">7</cx:pt>
          <cx:pt idx="166106">10</cx:pt>
          <cx:pt idx="166107">18</cx:pt>
          <cx:pt idx="166108">23</cx:pt>
          <cx:pt idx="166109">71</cx:pt>
          <cx:pt idx="166110">134</cx:pt>
          <cx:pt idx="166111">145</cx:pt>
          <cx:pt idx="166112">186</cx:pt>
          <cx:pt idx="166113">185</cx:pt>
          <cx:pt idx="166114">186</cx:pt>
          <cx:pt idx="166115">169</cx:pt>
          <cx:pt idx="166116">149</cx:pt>
          <cx:pt idx="166117">153</cx:pt>
          <cx:pt idx="166118">151</cx:pt>
          <cx:pt idx="166119">148</cx:pt>
          <cx:pt idx="166120">155</cx:pt>
          <cx:pt idx="166121">142</cx:pt>
          <cx:pt idx="166122">147</cx:pt>
          <cx:pt idx="166123">124</cx:pt>
          <cx:pt idx="166124">141</cx:pt>
          <cx:pt idx="166125">115</cx:pt>
          <cx:pt idx="166126">51</cx:pt>
          <cx:pt idx="166127">23</cx:pt>
          <cx:pt idx="166128">17</cx:pt>
          <cx:pt idx="166129">7</cx:pt>
          <cx:pt idx="166130">4</cx:pt>
          <cx:pt idx="166131">5</cx:pt>
          <cx:pt idx="166132">7</cx:pt>
          <cx:pt idx="166133">56</cx:pt>
          <cx:pt idx="166134">101</cx:pt>
          <cx:pt idx="166135">88</cx:pt>
          <cx:pt idx="166136">114</cx:pt>
          <cx:pt idx="166137">146</cx:pt>
          <cx:pt idx="166138">135</cx:pt>
          <cx:pt idx="166139">131</cx:pt>
          <cx:pt idx="166140">117</cx:pt>
          <cx:pt idx="166141">104</cx:pt>
          <cx:pt idx="166142">93</cx:pt>
          <cx:pt idx="166143">95</cx:pt>
          <cx:pt idx="166144">84</cx:pt>
          <cx:pt idx="166145">86</cx:pt>
          <cx:pt idx="166146">67</cx:pt>
          <cx:pt idx="166147">62</cx:pt>
          <cx:pt idx="166148">70</cx:pt>
          <cx:pt idx="166149">44</cx:pt>
          <cx:pt idx="166150">22</cx:pt>
          <cx:pt idx="166151">9</cx:pt>
          <cx:pt idx="166152">9</cx:pt>
          <cx:pt idx="166153">2</cx:pt>
          <cx:pt idx="166154">1</cx:pt>
          <cx:pt idx="166155">4</cx:pt>
          <cx:pt idx="166156">5</cx:pt>
          <cx:pt idx="166157">43</cx:pt>
          <cx:pt idx="166158">64</cx:pt>
          <cx:pt idx="166159">76</cx:pt>
          <cx:pt idx="166160">106</cx:pt>
          <cx:pt idx="166161">114</cx:pt>
          <cx:pt idx="166162">111</cx:pt>
          <cx:pt idx="166163">113</cx:pt>
          <cx:pt idx="166164">105</cx:pt>
          <cx:pt idx="166165">108</cx:pt>
          <cx:pt idx="166166">110</cx:pt>
          <cx:pt idx="166167">117</cx:pt>
          <cx:pt idx="166168">121</cx:pt>
          <cx:pt idx="166169">121</cx:pt>
          <cx:pt idx="166170">139</cx:pt>
          <cx:pt idx="166171">130</cx:pt>
          <cx:pt idx="166172">139</cx:pt>
          <cx:pt idx="166173">127</cx:pt>
          <cx:pt idx="166174">43</cx:pt>
          <cx:pt idx="166175">13</cx:pt>
          <cx:pt idx="166176">4</cx:pt>
          <cx:pt idx="166177">3</cx:pt>
          <cx:pt idx="166178">3</cx:pt>
          <cx:pt idx="166179">6</cx:pt>
          <cx:pt idx="166180">7</cx:pt>
          <cx:pt idx="166181">59</cx:pt>
          <cx:pt idx="166182">140</cx:pt>
          <cx:pt idx="166183">137</cx:pt>
          <cx:pt idx="166184">160</cx:pt>
          <cx:pt idx="166185">176</cx:pt>
          <cx:pt idx="166186">158</cx:pt>
          <cx:pt idx="166187">155</cx:pt>
          <cx:pt idx="166188">150</cx:pt>
          <cx:pt idx="166189">111</cx:pt>
          <cx:pt idx="166190">122</cx:pt>
          <cx:pt idx="166191">129</cx:pt>
          <cx:pt idx="166192">141</cx:pt>
          <cx:pt idx="166193">136</cx:pt>
          <cx:pt idx="166194">143</cx:pt>
          <cx:pt idx="166195">122</cx:pt>
          <cx:pt idx="166196">131</cx:pt>
          <cx:pt idx="166197">96</cx:pt>
          <cx:pt idx="166198">44</cx:pt>
          <cx:pt idx="166199">26</cx:pt>
          <cx:pt idx="166200">15</cx:pt>
          <cx:pt idx="166201">10</cx:pt>
          <cx:pt idx="166202">11</cx:pt>
          <cx:pt idx="166203">12</cx:pt>
          <cx:pt idx="166204">20</cx:pt>
          <cx:pt idx="166205">67</cx:pt>
          <cx:pt idx="166206">131</cx:pt>
          <cx:pt idx="166207">142</cx:pt>
          <cx:pt idx="166208">145</cx:pt>
          <cx:pt idx="166209">167</cx:pt>
          <cx:pt idx="166210">149</cx:pt>
          <cx:pt idx="166211">122</cx:pt>
          <cx:pt idx="166212">139</cx:pt>
          <cx:pt idx="166213">116</cx:pt>
          <cx:pt idx="166214">130</cx:pt>
          <cx:pt idx="166215">136</cx:pt>
          <cx:pt idx="166216">145</cx:pt>
          <cx:pt idx="166217">148</cx:pt>
          <cx:pt idx="166218">161</cx:pt>
          <cx:pt idx="166219">133</cx:pt>
          <cx:pt idx="166220">142</cx:pt>
          <cx:pt idx="166221">93</cx:pt>
          <cx:pt idx="166222">31</cx:pt>
          <cx:pt idx="166223">19</cx:pt>
          <cx:pt idx="166224">13</cx:pt>
          <cx:pt idx="166225">7</cx:pt>
          <cx:pt idx="166226">11</cx:pt>
          <cx:pt idx="166227">15</cx:pt>
          <cx:pt idx="166228">20</cx:pt>
          <cx:pt idx="166229">64</cx:pt>
          <cx:pt idx="166230">141</cx:pt>
          <cx:pt idx="166231">145</cx:pt>
          <cx:pt idx="166232">181</cx:pt>
          <cx:pt idx="166233">167</cx:pt>
          <cx:pt idx="166234">145</cx:pt>
          <cx:pt idx="166235">146</cx:pt>
          <cx:pt idx="166236">145</cx:pt>
          <cx:pt idx="166237">111</cx:pt>
          <cx:pt idx="166238">125</cx:pt>
          <cx:pt idx="166239">128</cx:pt>
          <cx:pt idx="166240">135</cx:pt>
          <cx:pt idx="166241">138</cx:pt>
          <cx:pt idx="166242">164</cx:pt>
          <cx:pt idx="166243">142</cx:pt>
          <cx:pt idx="166244">149</cx:pt>
          <cx:pt idx="166245">89</cx:pt>
          <cx:pt idx="166246">33</cx:pt>
          <cx:pt idx="166247">28</cx:pt>
          <cx:pt idx="166248">14</cx:pt>
          <cx:pt idx="166249">14</cx:pt>
          <cx:pt idx="166250">16</cx:pt>
          <cx:pt idx="166251">13</cx:pt>
          <cx:pt idx="166252">16</cx:pt>
          <cx:pt idx="166253">69</cx:pt>
          <cx:pt idx="166254">131</cx:pt>
          <cx:pt idx="166255">141</cx:pt>
          <cx:pt idx="166256">146</cx:pt>
          <cx:pt idx="166257">152</cx:pt>
          <cx:pt idx="166258">155</cx:pt>
          <cx:pt idx="166259">156</cx:pt>
          <cx:pt idx="166260">139</cx:pt>
          <cx:pt idx="166261">130</cx:pt>
          <cx:pt idx="166262">136</cx:pt>
          <cx:pt idx="166263">157</cx:pt>
          <cx:pt idx="166264">149</cx:pt>
          <cx:pt idx="166265">147</cx:pt>
          <cx:pt idx="166266">157</cx:pt>
          <cx:pt idx="166267">136</cx:pt>
          <cx:pt idx="166268">129</cx:pt>
          <cx:pt idx="166269">107</cx:pt>
          <cx:pt idx="166270">50</cx:pt>
          <cx:pt idx="166271">29</cx:pt>
          <cx:pt idx="166272">18</cx:pt>
          <cx:pt idx="166273">8</cx:pt>
          <cx:pt idx="166274">16</cx:pt>
          <cx:pt idx="166275">24</cx:pt>
          <cx:pt idx="166276">20</cx:pt>
          <cx:pt idx="166277">59</cx:pt>
          <cx:pt idx="166278">119</cx:pt>
          <cx:pt idx="166279">130</cx:pt>
          <cx:pt idx="166280">163</cx:pt>
          <cx:pt idx="166281">144</cx:pt>
          <cx:pt idx="166282">150</cx:pt>
          <cx:pt idx="166283">144</cx:pt>
          <cx:pt idx="166284">140</cx:pt>
          <cx:pt idx="166285">137</cx:pt>
          <cx:pt idx="166286">120</cx:pt>
          <cx:pt idx="166287">125</cx:pt>
          <cx:pt idx="166288">133</cx:pt>
          <cx:pt idx="166289">122</cx:pt>
          <cx:pt idx="166290">151</cx:pt>
          <cx:pt idx="166291">138</cx:pt>
          <cx:pt idx="166292">126</cx:pt>
          <cx:pt idx="166293">129</cx:pt>
          <cx:pt idx="166294">60</cx:pt>
          <cx:pt idx="166295">33</cx:pt>
          <cx:pt idx="166296">17</cx:pt>
          <cx:pt idx="166297">3</cx:pt>
          <cx:pt idx="166298">6</cx:pt>
          <cx:pt idx="166299">4</cx:pt>
          <cx:pt idx="166300">13</cx:pt>
          <cx:pt idx="166301">51</cx:pt>
          <cx:pt idx="166302">106</cx:pt>
          <cx:pt idx="166303">98</cx:pt>
          <cx:pt idx="166304">134</cx:pt>
          <cx:pt idx="166305">134</cx:pt>
          <cx:pt idx="166306">139</cx:pt>
          <cx:pt idx="166307">128</cx:pt>
          <cx:pt idx="166308">114</cx:pt>
          <cx:pt idx="166309">107</cx:pt>
          <cx:pt idx="166310">96</cx:pt>
          <cx:pt idx="166311">88</cx:pt>
          <cx:pt idx="166312">89</cx:pt>
          <cx:pt idx="166313">93</cx:pt>
          <cx:pt idx="166314">80</cx:pt>
          <cx:pt idx="166315">75</cx:pt>
          <cx:pt idx="166316">78</cx:pt>
          <cx:pt idx="166317">69</cx:pt>
          <cx:pt idx="166318">24</cx:pt>
          <cx:pt idx="166319">9</cx:pt>
          <cx:pt idx="166320">6</cx:pt>
          <cx:pt idx="166321">0</cx:pt>
          <cx:pt idx="166322">3</cx:pt>
          <cx:pt idx="166323">6</cx:pt>
          <cx:pt idx="166324">5</cx:pt>
          <cx:pt idx="166325">38</cx:pt>
          <cx:pt idx="166326">74</cx:pt>
          <cx:pt idx="166327">83</cx:pt>
          <cx:pt idx="166328">92</cx:pt>
          <cx:pt idx="166329">119</cx:pt>
          <cx:pt idx="166330">104</cx:pt>
          <cx:pt idx="166331">118</cx:pt>
          <cx:pt idx="166332">111</cx:pt>
          <cx:pt idx="166333">115</cx:pt>
          <cx:pt idx="166334">92</cx:pt>
          <cx:pt idx="166335">103</cx:pt>
          <cx:pt idx="166336">124</cx:pt>
          <cx:pt idx="166337">144</cx:pt>
          <cx:pt idx="166338">137</cx:pt>
          <cx:pt idx="166339">113</cx:pt>
          <cx:pt idx="166340">131</cx:pt>
          <cx:pt idx="166341">112</cx:pt>
          <cx:pt idx="166342">32</cx:pt>
          <cx:pt idx="166343">15</cx:pt>
          <cx:pt idx="166344">7</cx:pt>
          <cx:pt idx="166345">1</cx:pt>
          <cx:pt idx="166346">3</cx:pt>
          <cx:pt idx="166347">7</cx:pt>
          <cx:pt idx="166348">2</cx:pt>
          <cx:pt idx="166349">53</cx:pt>
          <cx:pt idx="166350">102</cx:pt>
          <cx:pt idx="166351">108</cx:pt>
          <cx:pt idx="166352">105</cx:pt>
          <cx:pt idx="166353">116</cx:pt>
          <cx:pt idx="166354">115</cx:pt>
          <cx:pt idx="166355">105</cx:pt>
          <cx:pt idx="166356">90</cx:pt>
          <cx:pt idx="166357">83</cx:pt>
          <cx:pt idx="166358">82</cx:pt>
          <cx:pt idx="166359">69</cx:pt>
          <cx:pt idx="166360">81</cx:pt>
          <cx:pt idx="166361">67</cx:pt>
          <cx:pt idx="166362">55</cx:pt>
          <cx:pt idx="166363">46</cx:pt>
          <cx:pt idx="166364">23</cx:pt>
          <cx:pt idx="166365">23</cx:pt>
          <cx:pt idx="166366">5</cx:pt>
          <cx:pt idx="166367">3</cx:pt>
          <cx:pt idx="166368">5</cx:pt>
          <cx:pt idx="166369">4</cx:pt>
          <cx:pt idx="166370">1</cx:pt>
          <cx:pt idx="166371">1</cx:pt>
          <cx:pt idx="166372">4</cx:pt>
          <cx:pt idx="166373">18</cx:pt>
          <cx:pt idx="166374">41</cx:pt>
          <cx:pt idx="166375">43</cx:pt>
          <cx:pt idx="166376">51</cx:pt>
          <cx:pt idx="166377">68</cx:pt>
          <cx:pt idx="166378">53</cx:pt>
          <cx:pt idx="166379">55</cx:pt>
          <cx:pt idx="166380">61</cx:pt>
          <cx:pt idx="166381">42</cx:pt>
          <cx:pt idx="166382">46</cx:pt>
          <cx:pt idx="166383">55</cx:pt>
          <cx:pt idx="166384">70</cx:pt>
          <cx:pt idx="166385">75</cx:pt>
          <cx:pt idx="166386">73</cx:pt>
          <cx:pt idx="166387">63</cx:pt>
          <cx:pt idx="166388">56</cx:pt>
          <cx:pt idx="166389">26</cx:pt>
          <cx:pt idx="166390">4</cx:pt>
          <cx:pt idx="166391">2</cx:pt>
          <cx:pt idx="166392">1</cx:pt>
          <cx:pt idx="166393">1</cx:pt>
          <cx:pt idx="166394">3</cx:pt>
          <cx:pt idx="166395">3</cx:pt>
          <cx:pt idx="166396">5</cx:pt>
          <cx:pt idx="166397">32</cx:pt>
          <cx:pt idx="166398">75</cx:pt>
          <cx:pt idx="166399">77</cx:pt>
          <cx:pt idx="166400">102</cx:pt>
          <cx:pt idx="166401">113</cx:pt>
          <cx:pt idx="166402">114</cx:pt>
          <cx:pt idx="166403">106</cx:pt>
          <cx:pt idx="166404">118</cx:pt>
          <cx:pt idx="166405">83</cx:pt>
          <cx:pt idx="166406">92</cx:pt>
          <cx:pt idx="166407">95</cx:pt>
          <cx:pt idx="166408">108</cx:pt>
          <cx:pt idx="166409">96</cx:pt>
          <cx:pt idx="166410">114</cx:pt>
          <cx:pt idx="166411">91</cx:pt>
          <cx:pt idx="166412">105</cx:pt>
          <cx:pt idx="166413">81</cx:pt>
          <cx:pt idx="166414">38</cx:pt>
          <cx:pt idx="166415">8</cx:pt>
          <cx:pt idx="166416">6</cx:pt>
          <cx:pt idx="166417">1</cx:pt>
          <cx:pt idx="166418">6</cx:pt>
          <cx:pt idx="166419">8</cx:pt>
          <cx:pt idx="166420">15</cx:pt>
          <cx:pt idx="166421">50</cx:pt>
          <cx:pt idx="166422">99</cx:pt>
          <cx:pt idx="166423">106</cx:pt>
          <cx:pt idx="166424">128</cx:pt>
          <cx:pt idx="166425">139</cx:pt>
          <cx:pt idx="166426">147</cx:pt>
          <cx:pt idx="166427">131</cx:pt>
          <cx:pt idx="166428">123</cx:pt>
          <cx:pt idx="166429">112</cx:pt>
          <cx:pt idx="166430">105</cx:pt>
          <cx:pt idx="166431">102</cx:pt>
          <cx:pt idx="166432">124</cx:pt>
          <cx:pt idx="166433">118</cx:pt>
          <cx:pt idx="166434">123</cx:pt>
          <cx:pt idx="166435">95</cx:pt>
          <cx:pt idx="166436">119</cx:pt>
          <cx:pt idx="166437">83</cx:pt>
          <cx:pt idx="166438">26</cx:pt>
          <cx:pt idx="166439">13</cx:pt>
          <cx:pt idx="166440">10</cx:pt>
          <cx:pt idx="166441">4</cx:pt>
          <cx:pt idx="166442">11</cx:pt>
          <cx:pt idx="166443">13</cx:pt>
          <cx:pt idx="166444">19</cx:pt>
          <cx:pt idx="166445">55</cx:pt>
          <cx:pt idx="166446">97</cx:pt>
          <cx:pt idx="166447">111</cx:pt>
          <cx:pt idx="166448">130</cx:pt>
          <cx:pt idx="166449">132</cx:pt>
          <cx:pt idx="166450">137</cx:pt>
          <cx:pt idx="166451">131</cx:pt>
          <cx:pt idx="166452">131</cx:pt>
          <cx:pt idx="166453">103</cx:pt>
          <cx:pt idx="166454">111</cx:pt>
          <cx:pt idx="166455">102</cx:pt>
          <cx:pt idx="166456">120</cx:pt>
          <cx:pt idx="166457">120</cx:pt>
          <cx:pt idx="166458">138</cx:pt>
          <cx:pt idx="166459">110</cx:pt>
          <cx:pt idx="166460">125</cx:pt>
          <cx:pt idx="166461">93</cx:pt>
          <cx:pt idx="166462">33</cx:pt>
          <cx:pt idx="166463">16</cx:pt>
          <cx:pt idx="166464">7</cx:pt>
          <cx:pt idx="166465">2</cx:pt>
          <cx:pt idx="166466">5</cx:pt>
          <cx:pt idx="166467">4</cx:pt>
          <cx:pt idx="166468">5</cx:pt>
          <cx:pt idx="166469">57</cx:pt>
          <cx:pt idx="166470">95</cx:pt>
          <cx:pt idx="166471">83</cx:pt>
          <cx:pt idx="166472">113</cx:pt>
          <cx:pt idx="166473">127</cx:pt>
          <cx:pt idx="166474">133</cx:pt>
          <cx:pt idx="166475">117</cx:pt>
          <cx:pt idx="166476">121</cx:pt>
          <cx:pt idx="166477">101</cx:pt>
          <cx:pt idx="166478">80</cx:pt>
          <cx:pt idx="166479">83</cx:pt>
          <cx:pt idx="166480">85</cx:pt>
          <cx:pt idx="166481">83</cx:pt>
          <cx:pt idx="166482">67</cx:pt>
          <cx:pt idx="166483">63</cx:pt>
          <cx:pt idx="166484">83</cx:pt>
          <cx:pt idx="166485">52</cx:pt>
          <cx:pt idx="166486">12</cx:pt>
          <cx:pt idx="166487">5</cx:pt>
          <cx:pt idx="166488">6</cx:pt>
          <cx:pt idx="166489">5</cx:pt>
          <cx:pt idx="166490">2</cx:pt>
          <cx:pt idx="166491">4</cx:pt>
          <cx:pt idx="166492">4</cx:pt>
          <cx:pt idx="166493">40</cx:pt>
          <cx:pt idx="166494">71</cx:pt>
          <cx:pt idx="166495">76</cx:pt>
          <cx:pt idx="166496">97</cx:pt>
          <cx:pt idx="166497">114</cx:pt>
          <cx:pt idx="166498">114</cx:pt>
          <cx:pt idx="166499">109</cx:pt>
          <cx:pt idx="166500">113</cx:pt>
          <cx:pt idx="166501">104</cx:pt>
          <cx:pt idx="166502">103</cx:pt>
          <cx:pt idx="166503">103</cx:pt>
          <cx:pt idx="166504">123</cx:pt>
          <cx:pt idx="166505">128</cx:pt>
          <cx:pt idx="166506">123</cx:pt>
          <cx:pt idx="166507">107</cx:pt>
          <cx:pt idx="166508">125</cx:pt>
          <cx:pt idx="166509">96</cx:pt>
          <cx:pt idx="166510">25</cx:pt>
          <cx:pt idx="166511">7</cx:pt>
          <cx:pt idx="166512">6</cx:pt>
          <cx:pt idx="166513">3</cx:pt>
          <cx:pt idx="166514">3</cx:pt>
          <cx:pt idx="166515">5</cx:pt>
          <cx:pt idx="166516">6</cx:pt>
          <cx:pt idx="166517">54</cx:pt>
          <cx:pt idx="166518">100</cx:pt>
          <cx:pt idx="166519">101</cx:pt>
          <cx:pt idx="166520">112</cx:pt>
          <cx:pt idx="166521">111</cx:pt>
          <cx:pt idx="166522">103</cx:pt>
          <cx:pt idx="166523">110</cx:pt>
          <cx:pt idx="166524">95</cx:pt>
          <cx:pt idx="166525">75</cx:pt>
          <cx:pt idx="166526">91</cx:pt>
          <cx:pt idx="166527">81</cx:pt>
          <cx:pt idx="166528">87</cx:pt>
          <cx:pt idx="166529">67</cx:pt>
          <cx:pt idx="166530">54</cx:pt>
          <cx:pt idx="166531">45</cx:pt>
          <cx:pt idx="166532">70</cx:pt>
          <cx:pt idx="166533">40</cx:pt>
          <cx:pt idx="166534">11</cx:pt>
          <cx:pt idx="166535">3</cx:pt>
          <cx:pt idx="166536">4</cx:pt>
          <cx:pt idx="166537">2</cx:pt>
          <cx:pt idx="166538">1</cx:pt>
          <cx:pt idx="166539">2</cx:pt>
          <cx:pt idx="166540">4</cx:pt>
          <cx:pt idx="166541">35</cx:pt>
          <cx:pt idx="166542">58</cx:pt>
          <cx:pt idx="166543">53</cx:pt>
          <cx:pt idx="166544">73</cx:pt>
          <cx:pt idx="166545">87</cx:pt>
          <cx:pt idx="166546">101</cx:pt>
          <cx:pt idx="166547">91</cx:pt>
          <cx:pt idx="166548">96</cx:pt>
          <cx:pt idx="166549">79</cx:pt>
          <cx:pt idx="166550">84</cx:pt>
          <cx:pt idx="166551">96</cx:pt>
          <cx:pt idx="166552">118</cx:pt>
          <cx:pt idx="166553">118</cx:pt>
          <cx:pt idx="166554">122</cx:pt>
          <cx:pt idx="166555">104</cx:pt>
          <cx:pt idx="166556">121</cx:pt>
          <cx:pt idx="166557">68</cx:pt>
          <cx:pt idx="166558">12</cx:pt>
          <cx:pt idx="166559">7</cx:pt>
          <cx:pt idx="166560">6</cx:pt>
          <cx:pt idx="166561">2</cx:pt>
          <cx:pt idx="166562">5</cx:pt>
          <cx:pt idx="166563">11</cx:pt>
          <cx:pt idx="166564">7</cx:pt>
          <cx:pt idx="166565">43</cx:pt>
          <cx:pt idx="166566">118</cx:pt>
          <cx:pt idx="166567">98</cx:pt>
          <cx:pt idx="166568">131</cx:pt>
          <cx:pt idx="166569">127</cx:pt>
          <cx:pt idx="166570">134</cx:pt>
          <cx:pt idx="166571">126</cx:pt>
          <cx:pt idx="166572">117</cx:pt>
          <cx:pt idx="166573">102</cx:pt>
          <cx:pt idx="166574">108</cx:pt>
          <cx:pt idx="166575">109</cx:pt>
          <cx:pt idx="166576">124</cx:pt>
          <cx:pt idx="166577">122</cx:pt>
          <cx:pt idx="166578">131</cx:pt>
          <cx:pt idx="166579">119</cx:pt>
          <cx:pt idx="166580">129</cx:pt>
          <cx:pt idx="166581">97</cx:pt>
          <cx:pt idx="166582">41</cx:pt>
          <cx:pt idx="166583">21</cx:pt>
          <cx:pt idx="166584">13</cx:pt>
          <cx:pt idx="166585">4</cx:pt>
          <cx:pt idx="166586">6</cx:pt>
          <cx:pt idx="166587">9</cx:pt>
          <cx:pt idx="166588">12</cx:pt>
          <cx:pt idx="166589">46</cx:pt>
          <cx:pt idx="166590">103</cx:pt>
          <cx:pt idx="166591">101</cx:pt>
          <cx:pt idx="166592">132</cx:pt>
          <cx:pt idx="166593">134</cx:pt>
          <cx:pt idx="166594">147</cx:pt>
          <cx:pt idx="166595">113</cx:pt>
          <cx:pt idx="166596">121</cx:pt>
          <cx:pt idx="166597">110</cx:pt>
          <cx:pt idx="166598">108</cx:pt>
          <cx:pt idx="166599">96</cx:pt>
          <cx:pt idx="166600">119</cx:pt>
          <cx:pt idx="166601">121</cx:pt>
          <cx:pt idx="166602">130</cx:pt>
          <cx:pt idx="166603">110</cx:pt>
          <cx:pt idx="166604">108</cx:pt>
          <cx:pt idx="166605">93</cx:pt>
          <cx:pt idx="166606">43</cx:pt>
          <cx:pt idx="166607">18</cx:pt>
          <cx:pt idx="166608">11</cx:pt>
          <cx:pt idx="166609">2</cx:pt>
          <cx:pt idx="166610">4</cx:pt>
          <cx:pt idx="166611">13</cx:pt>
          <cx:pt idx="166612">15</cx:pt>
          <cx:pt idx="166613">58</cx:pt>
          <cx:pt idx="166614">102</cx:pt>
          <cx:pt idx="166615">111</cx:pt>
          <cx:pt idx="166616">139</cx:pt>
          <cx:pt idx="166617">131</cx:pt>
          <cx:pt idx="166618">134</cx:pt>
          <cx:pt idx="166619">134</cx:pt>
          <cx:pt idx="166620">128</cx:pt>
          <cx:pt idx="166621">102</cx:pt>
          <cx:pt idx="166622">108</cx:pt>
          <cx:pt idx="166623">102</cx:pt>
          <cx:pt idx="166624">118</cx:pt>
          <cx:pt idx="166625">127</cx:pt>
          <cx:pt idx="166626">130</cx:pt>
          <cx:pt idx="166627">114</cx:pt>
          <cx:pt idx="166628">121</cx:pt>
          <cx:pt idx="166629">94</cx:pt>
          <cx:pt idx="166630">37</cx:pt>
          <cx:pt idx="166631">18</cx:pt>
          <cx:pt idx="166632">13</cx:pt>
          <cx:pt idx="166633">5</cx:pt>
          <cx:pt idx="166634">3</cx:pt>
          <cx:pt idx="166635">6</cx:pt>
          <cx:pt idx="166636">6</cx:pt>
          <cx:pt idx="166637">48</cx:pt>
          <cx:pt idx="166638">87</cx:pt>
          <cx:pt idx="166639">90</cx:pt>
          <cx:pt idx="166640">102</cx:pt>
          <cx:pt idx="166641">131</cx:pt>
          <cx:pt idx="166642">125</cx:pt>
          <cx:pt idx="166643">124</cx:pt>
          <cx:pt idx="166644">106</cx:pt>
          <cx:pt idx="166645">88</cx:pt>
          <cx:pt idx="166646">93</cx:pt>
          <cx:pt idx="166647">84</cx:pt>
          <cx:pt idx="166648">93</cx:pt>
          <cx:pt idx="166649">89</cx:pt>
          <cx:pt idx="166650">86</cx:pt>
          <cx:pt idx="166651">65</cx:pt>
          <cx:pt idx="166652">65</cx:pt>
          <cx:pt idx="166653">61</cx:pt>
          <cx:pt idx="166654">27</cx:pt>
          <cx:pt idx="166655">7</cx:pt>
          <cx:pt idx="166656">8</cx:pt>
          <cx:pt idx="166657">3</cx:pt>
          <cx:pt idx="166658">1</cx:pt>
          <cx:pt idx="166659">4</cx:pt>
          <cx:pt idx="166660">6</cx:pt>
          <cx:pt idx="166661">36</cx:pt>
          <cx:pt idx="166662">69</cx:pt>
          <cx:pt idx="166663">78</cx:pt>
          <cx:pt idx="166664">96</cx:pt>
          <cx:pt idx="166665">116</cx:pt>
          <cx:pt idx="166666">110</cx:pt>
          <cx:pt idx="166667">113</cx:pt>
          <cx:pt idx="166668">113</cx:pt>
          <cx:pt idx="166669">114</cx:pt>
          <cx:pt idx="166670">111</cx:pt>
          <cx:pt idx="166671">113</cx:pt>
          <cx:pt idx="166672">133</cx:pt>
          <cx:pt idx="166673">137</cx:pt>
          <cx:pt idx="166674">140</cx:pt>
          <cx:pt idx="166675">110</cx:pt>
          <cx:pt idx="166676">135</cx:pt>
          <cx:pt idx="166677">104</cx:pt>
          <cx:pt idx="166678">47</cx:pt>
          <cx:pt idx="166679">15</cx:pt>
          <cx:pt idx="166680">4</cx:pt>
          <cx:pt idx="166681">6</cx:pt>
          <cx:pt idx="166682">3</cx:pt>
          <cx:pt idx="166683">5</cx:pt>
          <cx:pt idx="166684">6</cx:pt>
          <cx:pt idx="166685">39</cx:pt>
          <cx:pt idx="166686">83</cx:pt>
          <cx:pt idx="166687">102</cx:pt>
          <cx:pt idx="166688">121</cx:pt>
          <cx:pt idx="166689">149</cx:pt>
          <cx:pt idx="166690">128</cx:pt>
          <cx:pt idx="166691">148</cx:pt>
          <cx:pt idx="166692">130</cx:pt>
          <cx:pt idx="166693">133</cx:pt>
          <cx:pt idx="166694">133</cx:pt>
          <cx:pt idx="166695">135</cx:pt>
          <cx:pt idx="166696">142</cx:pt>
          <cx:pt idx="166697">149</cx:pt>
          <cx:pt idx="166698">142</cx:pt>
          <cx:pt idx="166699">127</cx:pt>
          <cx:pt idx="166700">131</cx:pt>
          <cx:pt idx="166701">77</cx:pt>
          <cx:pt idx="166702">26</cx:pt>
          <cx:pt idx="166703">20</cx:pt>
          <cx:pt idx="166704">12</cx:pt>
          <cx:pt idx="166705">6</cx:pt>
          <cx:pt idx="166706">8</cx:pt>
          <cx:pt idx="166707">12</cx:pt>
          <cx:pt idx="166708">24</cx:pt>
          <cx:pt idx="166709">60</cx:pt>
          <cx:pt idx="166710">110</cx:pt>
          <cx:pt idx="166711">106</cx:pt>
          <cx:pt idx="166712">143</cx:pt>
          <cx:pt idx="166713">140</cx:pt>
          <cx:pt idx="166714">121</cx:pt>
          <cx:pt idx="166715">109</cx:pt>
          <cx:pt idx="166716">106</cx:pt>
          <cx:pt idx="166717">95</cx:pt>
          <cx:pt idx="166718">111</cx:pt>
          <cx:pt idx="166719">106</cx:pt>
          <cx:pt idx="166720">124</cx:pt>
          <cx:pt idx="166721">139</cx:pt>
          <cx:pt idx="166722">134</cx:pt>
          <cx:pt idx="166723">124</cx:pt>
          <cx:pt idx="166724">131</cx:pt>
          <cx:pt idx="166725">89</cx:pt>
          <cx:pt idx="166726">34</cx:pt>
          <cx:pt idx="166727">21</cx:pt>
          <cx:pt idx="166728">17</cx:pt>
          <cx:pt idx="166729">8</cx:pt>
          <cx:pt idx="166730">11</cx:pt>
          <cx:pt idx="166731">11</cx:pt>
          <cx:pt idx="166732">17</cx:pt>
          <cx:pt idx="166733">68</cx:pt>
          <cx:pt idx="166734">108</cx:pt>
          <cx:pt idx="166735">107</cx:pt>
          <cx:pt idx="166736">137</cx:pt>
          <cx:pt idx="166737">147</cx:pt>
          <cx:pt idx="166738">121</cx:pt>
          <cx:pt idx="166739">115</cx:pt>
          <cx:pt idx="166740">116</cx:pt>
          <cx:pt idx="166741">97</cx:pt>
          <cx:pt idx="166742">126</cx:pt>
          <cx:pt idx="166743">122</cx:pt>
          <cx:pt idx="166744">123</cx:pt>
          <cx:pt idx="166745">142</cx:pt>
          <cx:pt idx="166746">124</cx:pt>
          <cx:pt idx="166747">109</cx:pt>
          <cx:pt idx="166748">137</cx:pt>
          <cx:pt idx="166749">91</cx:pt>
          <cx:pt idx="166750">40</cx:pt>
          <cx:pt idx="166751">23</cx:pt>
          <cx:pt idx="166752">14</cx:pt>
          <cx:pt idx="166753">7</cx:pt>
          <cx:pt idx="166754">10</cx:pt>
          <cx:pt idx="166755">17</cx:pt>
          <cx:pt idx="166756">22</cx:pt>
          <cx:pt idx="166757">52</cx:pt>
          <cx:pt idx="166758">88</cx:pt>
          <cx:pt idx="166759">105</cx:pt>
          <cx:pt idx="166760">130</cx:pt>
          <cx:pt idx="166761">146</cx:pt>
          <cx:pt idx="166762">130</cx:pt>
          <cx:pt idx="166763">117</cx:pt>
          <cx:pt idx="166764">121</cx:pt>
          <cx:pt idx="166765">121</cx:pt>
          <cx:pt idx="166766">110</cx:pt>
          <cx:pt idx="166767">127</cx:pt>
          <cx:pt idx="166768">116</cx:pt>
          <cx:pt idx="166769">118</cx:pt>
          <cx:pt idx="166770">119</cx:pt>
          <cx:pt idx="166771">109</cx:pt>
          <cx:pt idx="166772">129</cx:pt>
          <cx:pt idx="166773">95</cx:pt>
          <cx:pt idx="166774">40</cx:pt>
          <cx:pt idx="166775">22</cx:pt>
          <cx:pt idx="166776">12</cx:pt>
          <cx:pt idx="166777">5</cx:pt>
          <cx:pt idx="166778">10</cx:pt>
          <cx:pt idx="166779">19</cx:pt>
          <cx:pt idx="166780">17</cx:pt>
          <cx:pt idx="166781">58</cx:pt>
          <cx:pt idx="166782">100</cx:pt>
          <cx:pt idx="166783">142</cx:pt>
          <cx:pt idx="166784">156</cx:pt>
          <cx:pt idx="166785">140</cx:pt>
          <cx:pt idx="166786">125</cx:pt>
          <cx:pt idx="166787">116</cx:pt>
          <cx:pt idx="166788">120</cx:pt>
          <cx:pt idx="166789">127</cx:pt>
          <cx:pt idx="166790">149</cx:pt>
          <cx:pt idx="166791">126</cx:pt>
          <cx:pt idx="166792">139</cx:pt>
          <cx:pt idx="166793">137</cx:pt>
          <cx:pt idx="166794">150</cx:pt>
          <cx:pt idx="166795">123</cx:pt>
          <cx:pt idx="166796">140</cx:pt>
          <cx:pt idx="166797">104</cx:pt>
          <cx:pt idx="166798">42</cx:pt>
          <cx:pt idx="166799">24</cx:pt>
          <cx:pt idx="166800">12</cx:pt>
          <cx:pt idx="166801">3</cx:pt>
          <cx:pt idx="166802">4</cx:pt>
          <cx:pt idx="166803">6</cx:pt>
          <cx:pt idx="166804">5</cx:pt>
          <cx:pt idx="166805">51</cx:pt>
          <cx:pt idx="166806">79</cx:pt>
          <cx:pt idx="166807">90</cx:pt>
          <cx:pt idx="166808">102</cx:pt>
          <cx:pt idx="166809">118</cx:pt>
          <cx:pt idx="166810">108</cx:pt>
          <cx:pt idx="166811">110</cx:pt>
          <cx:pt idx="166812">114</cx:pt>
          <cx:pt idx="166813">85</cx:pt>
          <cx:pt idx="166814">81</cx:pt>
          <cx:pt idx="166815">79</cx:pt>
          <cx:pt idx="166816">72</cx:pt>
          <cx:pt idx="166817">82</cx:pt>
          <cx:pt idx="166818">70</cx:pt>
          <cx:pt idx="166819">54</cx:pt>
          <cx:pt idx="166820">58</cx:pt>
          <cx:pt idx="166821">46</cx:pt>
          <cx:pt idx="166822">13</cx:pt>
          <cx:pt idx="166823">4</cx:pt>
          <cx:pt idx="166824">6</cx:pt>
          <cx:pt idx="166825">0</cx:pt>
          <cx:pt idx="166826">1</cx:pt>
          <cx:pt idx="166827">5</cx:pt>
          <cx:pt idx="166828">6</cx:pt>
          <cx:pt idx="166829">31</cx:pt>
          <cx:pt idx="166830">69</cx:pt>
          <cx:pt idx="166831">71</cx:pt>
          <cx:pt idx="166832">87</cx:pt>
          <cx:pt idx="166833">98</cx:pt>
          <cx:pt idx="166834">98</cx:pt>
          <cx:pt idx="166835">105</cx:pt>
          <cx:pt idx="166836">113</cx:pt>
          <cx:pt idx="166837">99</cx:pt>
          <cx:pt idx="166838">110</cx:pt>
          <cx:pt idx="166839">104</cx:pt>
          <cx:pt idx="166840">123</cx:pt>
          <cx:pt idx="166841">131</cx:pt>
          <cx:pt idx="166842">148</cx:pt>
          <cx:pt idx="166843">105</cx:pt>
          <cx:pt idx="166844">131</cx:pt>
          <cx:pt idx="166845">105</cx:pt>
          <cx:pt idx="166846">35</cx:pt>
          <cx:pt idx="166847">9</cx:pt>
          <cx:pt idx="166848">8</cx:pt>
          <cx:pt idx="166849">3</cx:pt>
          <cx:pt idx="166850">2</cx:pt>
          <cx:pt idx="166851">7</cx:pt>
          <cx:pt idx="166852">7</cx:pt>
          <cx:pt idx="166853">65</cx:pt>
          <cx:pt idx="166854">134</cx:pt>
          <cx:pt idx="166855">131</cx:pt>
          <cx:pt idx="166856">162</cx:pt>
          <cx:pt idx="166857">171</cx:pt>
          <cx:pt idx="166858">147</cx:pt>
          <cx:pt idx="166859">140</cx:pt>
          <cx:pt idx="166860">121</cx:pt>
          <cx:pt idx="166861">128</cx:pt>
          <cx:pt idx="166862">134</cx:pt>
          <cx:pt idx="166863">124</cx:pt>
          <cx:pt idx="166864">131</cx:pt>
          <cx:pt idx="166865">133</cx:pt>
          <cx:pt idx="166866">148</cx:pt>
          <cx:pt idx="166867">131</cx:pt>
          <cx:pt idx="166868">132</cx:pt>
          <cx:pt idx="166869">89</cx:pt>
          <cx:pt idx="166870">29</cx:pt>
          <cx:pt idx="166871">20</cx:pt>
          <cx:pt idx="166872">12</cx:pt>
          <cx:pt idx="166873">6</cx:pt>
          <cx:pt idx="166874">8</cx:pt>
          <cx:pt idx="166875">12</cx:pt>
          <cx:pt idx="166876">15</cx:pt>
          <cx:pt idx="166877">44</cx:pt>
          <cx:pt idx="166878">77</cx:pt>
          <cx:pt idx="166879">109</cx:pt>
          <cx:pt idx="166880">139</cx:pt>
          <cx:pt idx="166881">127</cx:pt>
          <cx:pt idx="166882">110</cx:pt>
          <cx:pt idx="166883">96</cx:pt>
          <cx:pt idx="166884">102</cx:pt>
          <cx:pt idx="166885">104</cx:pt>
          <cx:pt idx="166886">103</cx:pt>
          <cx:pt idx="166887">107</cx:pt>
          <cx:pt idx="166888">107</cx:pt>
          <cx:pt idx="166889">116</cx:pt>
          <cx:pt idx="166890">113</cx:pt>
          <cx:pt idx="166891">104</cx:pt>
          <cx:pt idx="166892">122</cx:pt>
          <cx:pt idx="166893">67</cx:pt>
          <cx:pt idx="166894">22</cx:pt>
          <cx:pt idx="166895">17</cx:pt>
          <cx:pt idx="166896">15</cx:pt>
          <cx:pt idx="166897">4</cx:pt>
          <cx:pt idx="166898">6</cx:pt>
          <cx:pt idx="166899">11</cx:pt>
          <cx:pt idx="166900">18</cx:pt>
          <cx:pt idx="166901">72</cx:pt>
          <cx:pt idx="166902">127</cx:pt>
          <cx:pt idx="166903">136</cx:pt>
          <cx:pt idx="166904">174</cx:pt>
          <cx:pt idx="166905">167</cx:pt>
          <cx:pt idx="166906">135</cx:pt>
          <cx:pt idx="166907">133</cx:pt>
          <cx:pt idx="166908">129</cx:pt>
          <cx:pt idx="166909">122</cx:pt>
          <cx:pt idx="166910">133</cx:pt>
          <cx:pt idx="166911">124</cx:pt>
          <cx:pt idx="166912">142</cx:pt>
          <cx:pt idx="166913">129</cx:pt>
          <cx:pt idx="166914">141</cx:pt>
          <cx:pt idx="166915">120</cx:pt>
          <cx:pt idx="166916">135</cx:pt>
          <cx:pt idx="166917">81</cx:pt>
          <cx:pt idx="166918">34</cx:pt>
          <cx:pt idx="166919">26</cx:pt>
          <cx:pt idx="166920">13</cx:pt>
          <cx:pt idx="166921">5</cx:pt>
          <cx:pt idx="166922">10</cx:pt>
          <cx:pt idx="166923">16</cx:pt>
          <cx:pt idx="166924">18</cx:pt>
          <cx:pt idx="166925">75</cx:pt>
          <cx:pt idx="166926">120</cx:pt>
          <cx:pt idx="166927">127</cx:pt>
          <cx:pt idx="166928">170</cx:pt>
          <cx:pt idx="166929">154</cx:pt>
          <cx:pt idx="166930">137</cx:pt>
          <cx:pt idx="166931">121</cx:pt>
          <cx:pt idx="166932">138</cx:pt>
          <cx:pt idx="166933">130</cx:pt>
          <cx:pt idx="166934">128</cx:pt>
          <cx:pt idx="166935">136</cx:pt>
          <cx:pt idx="166936">146</cx:pt>
          <cx:pt idx="166937">151</cx:pt>
          <cx:pt idx="166938">151</cx:pt>
          <cx:pt idx="166939">127</cx:pt>
          <cx:pt idx="166940">152</cx:pt>
          <cx:pt idx="166941">98</cx:pt>
          <cx:pt idx="166942">33</cx:pt>
          <cx:pt idx="166943">19</cx:pt>
          <cx:pt idx="166944">14</cx:pt>
          <cx:pt idx="166945">6</cx:pt>
          <cx:pt idx="166946">10</cx:pt>
          <cx:pt idx="166947">14</cx:pt>
          <cx:pt idx="166948">15</cx:pt>
          <cx:pt idx="166949">38</cx:pt>
          <cx:pt idx="166950">124</cx:pt>
          <cx:pt idx="166951">157</cx:pt>
          <cx:pt idx="166952">158</cx:pt>
          <cx:pt idx="166953">174</cx:pt>
          <cx:pt idx="166954">167</cx:pt>
          <cx:pt idx="166955">160</cx:pt>
          <cx:pt idx="166956">143</cx:pt>
          <cx:pt idx="166957">143</cx:pt>
          <cx:pt idx="166958">141</cx:pt>
          <cx:pt idx="166959">136</cx:pt>
          <cx:pt idx="166960">143</cx:pt>
          <cx:pt idx="166961">127</cx:pt>
          <cx:pt idx="166962">130</cx:pt>
          <cx:pt idx="166963">124</cx:pt>
          <cx:pt idx="166964">136</cx:pt>
          <cx:pt idx="166965">106</cx:pt>
          <cx:pt idx="166966">46</cx:pt>
          <cx:pt idx="166967">16</cx:pt>
          <cx:pt idx="166968">10</cx:pt>
          <cx:pt idx="166969">1</cx:pt>
          <cx:pt idx="166970">3</cx:pt>
          <cx:pt idx="166971">4</cx:pt>
          <cx:pt idx="166972">5</cx:pt>
          <cx:pt idx="166973">45</cx:pt>
          <cx:pt idx="166974">91</cx:pt>
          <cx:pt idx="166975">92</cx:pt>
          <cx:pt idx="166976">106</cx:pt>
          <cx:pt idx="166977">130</cx:pt>
          <cx:pt idx="166978">131</cx:pt>
          <cx:pt idx="166979">123</cx:pt>
          <cx:pt idx="166980">108</cx:pt>
          <cx:pt idx="166981">98</cx:pt>
          <cx:pt idx="166982">71</cx:pt>
          <cx:pt idx="166983">73</cx:pt>
          <cx:pt idx="166984">69</cx:pt>
          <cx:pt idx="166985">74</cx:pt>
          <cx:pt idx="166986">56</cx:pt>
          <cx:pt idx="166987">52</cx:pt>
          <cx:pt idx="166988">64</cx:pt>
          <cx:pt idx="166989">45</cx:pt>
          <cx:pt idx="166990">13</cx:pt>
          <cx:pt idx="166991">3</cx:pt>
          <cx:pt idx="166992">5</cx:pt>
          <cx:pt idx="166993">1</cx:pt>
          <cx:pt idx="166994">1</cx:pt>
          <cx:pt idx="166995">6</cx:pt>
          <cx:pt idx="166996">6</cx:pt>
          <cx:pt idx="166997">30</cx:pt>
          <cx:pt idx="166998">68</cx:pt>
          <cx:pt idx="166999">76</cx:pt>
          <cx:pt idx="167000">81</cx:pt>
          <cx:pt idx="167001">102</cx:pt>
          <cx:pt idx="167002">99</cx:pt>
          <cx:pt idx="167003">110</cx:pt>
          <cx:pt idx="167004">124</cx:pt>
          <cx:pt idx="167005">112</cx:pt>
          <cx:pt idx="167006">122</cx:pt>
          <cx:pt idx="167007">119</cx:pt>
          <cx:pt idx="167008">134</cx:pt>
          <cx:pt idx="167009">138</cx:pt>
          <cx:pt idx="167010">142</cx:pt>
          <cx:pt idx="167011">117</cx:pt>
          <cx:pt idx="167012">137</cx:pt>
          <cx:pt idx="167013">104</cx:pt>
          <cx:pt idx="167014">26</cx:pt>
          <cx:pt idx="167015">12</cx:pt>
          <cx:pt idx="167016">5</cx:pt>
          <cx:pt idx="167017">4</cx:pt>
          <cx:pt idx="167018">1</cx:pt>
          <cx:pt idx="167019">5</cx:pt>
          <cx:pt idx="167020">5</cx:pt>
          <cx:pt idx="167021">62</cx:pt>
          <cx:pt idx="167022">139</cx:pt>
          <cx:pt idx="167023">146</cx:pt>
          <cx:pt idx="167024">161</cx:pt>
          <cx:pt idx="167025">166</cx:pt>
          <cx:pt idx="167026">148</cx:pt>
          <cx:pt idx="167027">134</cx:pt>
          <cx:pt idx="167028">131</cx:pt>
          <cx:pt idx="167029">125</cx:pt>
          <cx:pt idx="167030">119</cx:pt>
          <cx:pt idx="167031">125</cx:pt>
          <cx:pt idx="167032">140</cx:pt>
          <cx:pt idx="167033">129</cx:pt>
          <cx:pt idx="167034">150</cx:pt>
          <cx:pt idx="167035">116</cx:pt>
          <cx:pt idx="167036">142</cx:pt>
          <cx:pt idx="167037">81</cx:pt>
          <cx:pt idx="167038">34</cx:pt>
          <cx:pt idx="167039">21</cx:pt>
          <cx:pt idx="167040">11</cx:pt>
          <cx:pt idx="167041">6</cx:pt>
          <cx:pt idx="167042">5</cx:pt>
          <cx:pt idx="167043">10</cx:pt>
          <cx:pt idx="167044">19</cx:pt>
          <cx:pt idx="167045">60</cx:pt>
          <cx:pt idx="167046">120</cx:pt>
          <cx:pt idx="167047">134</cx:pt>
          <cx:pt idx="167048">159</cx:pt>
          <cx:pt idx="167049">159</cx:pt>
          <cx:pt idx="167050">141</cx:pt>
          <cx:pt idx="167051">101</cx:pt>
          <cx:pt idx="167052">105</cx:pt>
          <cx:pt idx="167053">119</cx:pt>
          <cx:pt idx="167054">124</cx:pt>
          <cx:pt idx="167055">118</cx:pt>
          <cx:pt idx="167056">137</cx:pt>
          <cx:pt idx="167057">160</cx:pt>
          <cx:pt idx="167058">145</cx:pt>
          <cx:pt idx="167059">114</cx:pt>
          <cx:pt idx="167060">126</cx:pt>
          <cx:pt idx="167061">79</cx:pt>
          <cx:pt idx="167062">36</cx:pt>
          <cx:pt idx="167063">16</cx:pt>
          <cx:pt idx="167064">13</cx:pt>
          <cx:pt idx="167065">4</cx:pt>
          <cx:pt idx="167066">5</cx:pt>
          <cx:pt idx="167067">11</cx:pt>
          <cx:pt idx="167068">16</cx:pt>
          <cx:pt idx="167069">59</cx:pt>
          <cx:pt idx="167070">117</cx:pt>
          <cx:pt idx="167071">119</cx:pt>
          <cx:pt idx="167072">161</cx:pt>
          <cx:pt idx="167073">140</cx:pt>
          <cx:pt idx="167074">133</cx:pt>
          <cx:pt idx="167075">125</cx:pt>
          <cx:pt idx="167076">120</cx:pt>
          <cx:pt idx="167077">125</cx:pt>
          <cx:pt idx="167078">134</cx:pt>
          <cx:pt idx="167079">127</cx:pt>
          <cx:pt idx="167080">152</cx:pt>
          <cx:pt idx="167081">146</cx:pt>
          <cx:pt idx="167082">155</cx:pt>
          <cx:pt idx="167083">123</cx:pt>
          <cx:pt idx="167084">145</cx:pt>
          <cx:pt idx="167085">91</cx:pt>
          <cx:pt idx="167086">23</cx:pt>
          <cx:pt idx="167087">15</cx:pt>
          <cx:pt idx="167088">8</cx:pt>
          <cx:pt idx="167089">7</cx:pt>
          <cx:pt idx="167090">7</cx:pt>
          <cx:pt idx="167091">11</cx:pt>
          <cx:pt idx="167092">18</cx:pt>
          <cx:pt idx="167093">64</cx:pt>
          <cx:pt idx="167094">113</cx:pt>
          <cx:pt idx="167095">146</cx:pt>
          <cx:pt idx="167096">147</cx:pt>
          <cx:pt idx="167097">158</cx:pt>
          <cx:pt idx="167098">136</cx:pt>
          <cx:pt idx="167099">129</cx:pt>
          <cx:pt idx="167100">145</cx:pt>
          <cx:pt idx="167101">129</cx:pt>
          <cx:pt idx="167102">140</cx:pt>
          <cx:pt idx="167103">131</cx:pt>
          <cx:pt idx="167104">135</cx:pt>
          <cx:pt idx="167105">154</cx:pt>
          <cx:pt idx="167106">155</cx:pt>
          <cx:pt idx="167107">135</cx:pt>
          <cx:pt idx="167108">146</cx:pt>
          <cx:pt idx="167109">123</cx:pt>
          <cx:pt idx="167110">32</cx:pt>
          <cx:pt idx="167111">19</cx:pt>
          <cx:pt idx="167112">16</cx:pt>
          <cx:pt idx="167113">7</cx:pt>
          <cx:pt idx="167114">8</cx:pt>
          <cx:pt idx="167115">18</cx:pt>
          <cx:pt idx="167116">22</cx:pt>
          <cx:pt idx="167117">56</cx:pt>
          <cx:pt idx="167118">119</cx:pt>
          <cx:pt idx="167119">139</cx:pt>
          <cx:pt idx="167120">164</cx:pt>
          <cx:pt idx="167121">167</cx:pt>
          <cx:pt idx="167122">166</cx:pt>
          <cx:pt idx="167123">153</cx:pt>
          <cx:pt idx="167124">145</cx:pt>
          <cx:pt idx="167125">126</cx:pt>
          <cx:pt idx="167126">124</cx:pt>
          <cx:pt idx="167127">129</cx:pt>
          <cx:pt idx="167128">137</cx:pt>
          <cx:pt idx="167129">142</cx:pt>
          <cx:pt idx="167130">151</cx:pt>
          <cx:pt idx="167131">111</cx:pt>
          <cx:pt idx="167132">126</cx:pt>
          <cx:pt idx="167133">115</cx:pt>
          <cx:pt idx="167134">53</cx:pt>
          <cx:pt idx="167135">22</cx:pt>
          <cx:pt idx="167136">17</cx:pt>
          <cx:pt idx="167137">1</cx:pt>
          <cx:pt idx="167138">3</cx:pt>
          <cx:pt idx="167139">3</cx:pt>
          <cx:pt idx="167140">9</cx:pt>
          <cx:pt idx="167141">42</cx:pt>
          <cx:pt idx="167142">87</cx:pt>
          <cx:pt idx="167143">100</cx:pt>
          <cx:pt idx="167144">99</cx:pt>
          <cx:pt idx="167145">111</cx:pt>
          <cx:pt idx="167146">115</cx:pt>
          <cx:pt idx="167147">101</cx:pt>
          <cx:pt idx="167148">99</cx:pt>
          <cx:pt idx="167149">87</cx:pt>
          <cx:pt idx="167150">85</cx:pt>
          <cx:pt idx="167151">71</cx:pt>
          <cx:pt idx="167152">73</cx:pt>
          <cx:pt idx="167153">79</cx:pt>
          <cx:pt idx="167154">64</cx:pt>
          <cx:pt idx="167155">48</cx:pt>
          <cx:pt idx="167156">59</cx:pt>
          <cx:pt idx="167157">49</cx:pt>
          <cx:pt idx="167158">14</cx:pt>
          <cx:pt idx="167159">8</cx:pt>
          <cx:pt idx="167160">3</cx:pt>
          <cx:pt idx="167161">1</cx:pt>
          <cx:pt idx="167162">2</cx:pt>
          <cx:pt idx="167163">3</cx:pt>
          <cx:pt idx="167164">6</cx:pt>
          <cx:pt idx="167165">30</cx:pt>
          <cx:pt idx="167166">69</cx:pt>
          <cx:pt idx="167167">67</cx:pt>
          <cx:pt idx="167168">81</cx:pt>
          <cx:pt idx="167169">96</cx:pt>
          <cx:pt idx="167170">95</cx:pt>
          <cx:pt idx="167171">108</cx:pt>
          <cx:pt idx="167172">119</cx:pt>
          <cx:pt idx="167173">112</cx:pt>
          <cx:pt idx="167174">117</cx:pt>
          <cx:pt idx="167175">115</cx:pt>
          <cx:pt idx="167176">142</cx:pt>
          <cx:pt idx="167177">128</cx:pt>
          <cx:pt idx="167178">145</cx:pt>
          <cx:pt idx="167179">119</cx:pt>
          <cx:pt idx="167180">142</cx:pt>
          <cx:pt idx="167181">94</cx:pt>
          <cx:pt idx="167182">29</cx:pt>
          <cx:pt idx="167183">12</cx:pt>
          <cx:pt idx="167184">8</cx:pt>
          <cx:pt idx="167185">6</cx:pt>
          <cx:pt idx="167186">2</cx:pt>
          <cx:pt idx="167187">6</cx:pt>
          <cx:pt idx="167188">5</cx:pt>
          <cx:pt idx="167189">67</cx:pt>
          <cx:pt idx="167190">128</cx:pt>
          <cx:pt idx="167191">141</cx:pt>
          <cx:pt idx="167192">168</cx:pt>
          <cx:pt idx="167193">177</cx:pt>
          <cx:pt idx="167194">164</cx:pt>
          <cx:pt idx="167195">140</cx:pt>
          <cx:pt idx="167196">121</cx:pt>
          <cx:pt idx="167197">120</cx:pt>
          <cx:pt idx="167198">127</cx:pt>
          <cx:pt idx="167199">124</cx:pt>
          <cx:pt idx="167200">138</cx:pt>
          <cx:pt idx="167201">141</cx:pt>
          <cx:pt idx="167202">139</cx:pt>
          <cx:pt idx="167203">128</cx:pt>
          <cx:pt idx="167204">136</cx:pt>
          <cx:pt idx="167205">78</cx:pt>
          <cx:pt idx="167206">39</cx:pt>
          <cx:pt idx="167207">21</cx:pt>
          <cx:pt idx="167208">16</cx:pt>
          <cx:pt idx="167209">4</cx:pt>
          <cx:pt idx="167210">5</cx:pt>
          <cx:pt idx="167211">14</cx:pt>
          <cx:pt idx="167212">20</cx:pt>
          <cx:pt idx="167213">56</cx:pt>
          <cx:pt idx="167214">120</cx:pt>
          <cx:pt idx="167215">128</cx:pt>
          <cx:pt idx="167216">154</cx:pt>
          <cx:pt idx="167217">160</cx:pt>
          <cx:pt idx="167218">146</cx:pt>
          <cx:pt idx="167219">112</cx:pt>
          <cx:pt idx="167220">127</cx:pt>
          <cx:pt idx="167221">123</cx:pt>
          <cx:pt idx="167222">120</cx:pt>
          <cx:pt idx="167223">135</cx:pt>
          <cx:pt idx="167224">148</cx:pt>
          <cx:pt idx="167225">162</cx:pt>
          <cx:pt idx="167226">152</cx:pt>
          <cx:pt idx="167227">121</cx:pt>
          <cx:pt idx="167228">140</cx:pt>
          <cx:pt idx="167229">73</cx:pt>
          <cx:pt idx="167230">26</cx:pt>
          <cx:pt idx="167231">22</cx:pt>
          <cx:pt idx="167232">10</cx:pt>
          <cx:pt idx="167233">5</cx:pt>
          <cx:pt idx="167234">5</cx:pt>
          <cx:pt idx="167235">15</cx:pt>
          <cx:pt idx="167236">16</cx:pt>
          <cx:pt idx="167237">64</cx:pt>
          <cx:pt idx="167238">113</cx:pt>
          <cx:pt idx="167239">117</cx:pt>
          <cx:pt idx="167240">154</cx:pt>
          <cx:pt idx="167241">166</cx:pt>
          <cx:pt idx="167242">146</cx:pt>
          <cx:pt idx="167243">121</cx:pt>
          <cx:pt idx="167244">126</cx:pt>
          <cx:pt idx="167245">115</cx:pt>
          <cx:pt idx="167246">124</cx:pt>
          <cx:pt idx="167247">132</cx:pt>
          <cx:pt idx="167248">140</cx:pt>
          <cx:pt idx="167249">156</cx:pt>
          <cx:pt idx="167250">154</cx:pt>
          <cx:pt idx="167251">115</cx:pt>
          <cx:pt idx="167252">128</cx:pt>
          <cx:pt idx="167253">107</cx:pt>
          <cx:pt idx="167254">37</cx:pt>
          <cx:pt idx="167255">25</cx:pt>
          <cx:pt idx="167256">16</cx:pt>
          <cx:pt idx="167257">5</cx:pt>
          <cx:pt idx="167258">4</cx:pt>
          <cx:pt idx="167259">9</cx:pt>
          <cx:pt idx="167260">12</cx:pt>
          <cx:pt idx="167261">59</cx:pt>
          <cx:pt idx="167262">115</cx:pt>
          <cx:pt idx="167263">128</cx:pt>
          <cx:pt idx="167264">148</cx:pt>
          <cx:pt idx="167265">150</cx:pt>
          <cx:pt idx="167266">154</cx:pt>
          <cx:pt idx="167267">143</cx:pt>
          <cx:pt idx="167268">123</cx:pt>
          <cx:pt idx="167269">135</cx:pt>
          <cx:pt idx="167270">145</cx:pt>
          <cx:pt idx="167271">136</cx:pt>
          <cx:pt idx="167272">169</cx:pt>
          <cx:pt idx="167273">162</cx:pt>
          <cx:pt idx="167274">163</cx:pt>
          <cx:pt idx="167275">143</cx:pt>
          <cx:pt idx="167276">141</cx:pt>
          <cx:pt idx="167277">90</cx:pt>
          <cx:pt idx="167278">30</cx:pt>
          <cx:pt idx="167279">19</cx:pt>
          <cx:pt idx="167280">11</cx:pt>
          <cx:pt idx="167281">5</cx:pt>
          <cx:pt idx="167282">10</cx:pt>
          <cx:pt idx="167283">13</cx:pt>
          <cx:pt idx="167284">18</cx:pt>
          <cx:pt idx="167285">64</cx:pt>
          <cx:pt idx="167286">115</cx:pt>
          <cx:pt idx="167287">160</cx:pt>
          <cx:pt idx="167288">170</cx:pt>
          <cx:pt idx="167289">154</cx:pt>
          <cx:pt idx="167290">161</cx:pt>
          <cx:pt idx="167291">140</cx:pt>
          <cx:pt idx="167292">146</cx:pt>
          <cx:pt idx="167293">128</cx:pt>
          <cx:pt idx="167294">148</cx:pt>
          <cx:pt idx="167295">145</cx:pt>
          <cx:pt idx="167296">149</cx:pt>
          <cx:pt idx="167297">137</cx:pt>
          <cx:pt idx="167298">147</cx:pt>
          <cx:pt idx="167299">106</cx:pt>
          <cx:pt idx="167300">121</cx:pt>
          <cx:pt idx="167301">94</cx:pt>
          <cx:pt idx="167302">51</cx:pt>
          <cx:pt idx="167303">24</cx:pt>
          <cx:pt idx="167304">13</cx:pt>
          <cx:pt idx="167305">5</cx:pt>
          <cx:pt idx="167306">4</cx:pt>
          <cx:pt idx="167307">9</cx:pt>
          <cx:pt idx="167308">9</cx:pt>
          <cx:pt idx="167309">41</cx:pt>
          <cx:pt idx="167310">92</cx:pt>
          <cx:pt idx="167311">102</cx:pt>
          <cx:pt idx="167312">110</cx:pt>
          <cx:pt idx="167313">129</cx:pt>
          <cx:pt idx="167314">121</cx:pt>
          <cx:pt idx="167315">106</cx:pt>
          <cx:pt idx="167316">107</cx:pt>
          <cx:pt idx="167317">80</cx:pt>
          <cx:pt idx="167318">72</cx:pt>
          <cx:pt idx="167319">74</cx:pt>
          <cx:pt idx="167320">77</cx:pt>
          <cx:pt idx="167321">78</cx:pt>
          <cx:pt idx="167322">68</cx:pt>
          <cx:pt idx="167323">60</cx:pt>
          <cx:pt idx="167324">63</cx:pt>
          <cx:pt idx="167325">51</cx:pt>
          <cx:pt idx="167326">18</cx:pt>
          <cx:pt idx="167327">6</cx:pt>
          <cx:pt idx="167328">7</cx:pt>
          <cx:pt idx="167329">3</cx:pt>
          <cx:pt idx="167330">2</cx:pt>
          <cx:pt idx="167331">3</cx:pt>
          <cx:pt idx="167332">7</cx:pt>
          <cx:pt idx="167333">35</cx:pt>
          <cx:pt idx="167334">65</cx:pt>
          <cx:pt idx="167335">65</cx:pt>
          <cx:pt idx="167336">72</cx:pt>
          <cx:pt idx="167337">112</cx:pt>
          <cx:pt idx="167338">101</cx:pt>
          <cx:pt idx="167339">104</cx:pt>
          <cx:pt idx="167340">117</cx:pt>
          <cx:pt idx="167341">115</cx:pt>
          <cx:pt idx="167342">119</cx:pt>
          <cx:pt idx="167343">120</cx:pt>
          <cx:pt idx="167344">132</cx:pt>
          <cx:pt idx="167345">135</cx:pt>
          <cx:pt idx="167346">131</cx:pt>
          <cx:pt idx="167347">116</cx:pt>
          <cx:pt idx="167348">118</cx:pt>
          <cx:pt idx="167349">100</cx:pt>
          <cx:pt idx="167350">36</cx:pt>
          <cx:pt idx="167351">15</cx:pt>
          <cx:pt idx="167352">6</cx:pt>
          <cx:pt idx="167353">6</cx:pt>
          <cx:pt idx="167354">3</cx:pt>
          <cx:pt idx="167355">10</cx:pt>
          <cx:pt idx="167356">3</cx:pt>
          <cx:pt idx="167357">44</cx:pt>
          <cx:pt idx="167358">113</cx:pt>
          <cx:pt idx="167359">150</cx:pt>
          <cx:pt idx="167360">150</cx:pt>
          <cx:pt idx="167361">165</cx:pt>
          <cx:pt idx="167362">155</cx:pt>
          <cx:pt idx="167363">147</cx:pt>
          <cx:pt idx="167364">140</cx:pt>
          <cx:pt idx="167365">133</cx:pt>
          <cx:pt idx="167366">137</cx:pt>
          <cx:pt idx="167367">114</cx:pt>
          <cx:pt idx="167368">124</cx:pt>
          <cx:pt idx="167369">110</cx:pt>
          <cx:pt idx="167370">120</cx:pt>
          <cx:pt idx="167371">106</cx:pt>
          <cx:pt idx="167372">114</cx:pt>
          <cx:pt idx="167373">74</cx:pt>
          <cx:pt idx="167374">36</cx:pt>
          <cx:pt idx="167375">25</cx:pt>
          <cx:pt idx="167376">12</cx:pt>
          <cx:pt idx="167377">8</cx:pt>
          <cx:pt idx="167378">6</cx:pt>
          <cx:pt idx="167379">14</cx:pt>
          <cx:pt idx="167380">21</cx:pt>
          <cx:pt idx="167381">51</cx:pt>
          <cx:pt idx="167382">130</cx:pt>
          <cx:pt idx="167383">146</cx:pt>
          <cx:pt idx="167384">157</cx:pt>
          <cx:pt idx="167385">166</cx:pt>
          <cx:pt idx="167386">150</cx:pt>
          <cx:pt idx="167387">131</cx:pt>
          <cx:pt idx="167388">118</cx:pt>
          <cx:pt idx="167389">119</cx:pt>
          <cx:pt idx="167390">138</cx:pt>
          <cx:pt idx="167391">139</cx:pt>
          <cx:pt idx="167392">152</cx:pt>
          <cx:pt idx="167393">157</cx:pt>
          <cx:pt idx="167394">146</cx:pt>
          <cx:pt idx="167395">117</cx:pt>
          <cx:pt idx="167396">134</cx:pt>
          <cx:pt idx="167397">83</cx:pt>
          <cx:pt idx="167398">32</cx:pt>
          <cx:pt idx="167399">15</cx:pt>
          <cx:pt idx="167400">26</cx:pt>
          <cx:pt idx="167401">4</cx:pt>
          <cx:pt idx="167402">6</cx:pt>
          <cx:pt idx="167403">16</cx:pt>
          <cx:pt idx="167404">16</cx:pt>
          <cx:pt idx="167405">64</cx:pt>
          <cx:pt idx="167406">139</cx:pt>
          <cx:pt idx="167407">147</cx:pt>
          <cx:pt idx="167408">173</cx:pt>
          <cx:pt idx="167409">194</cx:pt>
          <cx:pt idx="167410">145</cx:pt>
          <cx:pt idx="167411">135</cx:pt>
          <cx:pt idx="167412">140</cx:pt>
          <cx:pt idx="167413">119</cx:pt>
          <cx:pt idx="167414">124</cx:pt>
          <cx:pt idx="167415">120</cx:pt>
          <cx:pt idx="167416">139</cx:pt>
          <cx:pt idx="167417">162</cx:pt>
          <cx:pt idx="167418">152</cx:pt>
          <cx:pt idx="167419">133</cx:pt>
          <cx:pt idx="167420">136</cx:pt>
          <cx:pt idx="167421">84</cx:pt>
          <cx:pt idx="167422">27</cx:pt>
          <cx:pt idx="167423">19</cx:pt>
          <cx:pt idx="167424">11</cx:pt>
          <cx:pt idx="167425">3</cx:pt>
          <cx:pt idx="167426">7</cx:pt>
          <cx:pt idx="167427">16</cx:pt>
          <cx:pt idx="167428">19</cx:pt>
          <cx:pt idx="167429">67</cx:pt>
          <cx:pt idx="167430">113</cx:pt>
          <cx:pt idx="167431">131</cx:pt>
          <cx:pt idx="167432">172</cx:pt>
          <cx:pt idx="167433">188</cx:pt>
          <cx:pt idx="167434">152</cx:pt>
          <cx:pt idx="167435">134</cx:pt>
          <cx:pt idx="167436">139</cx:pt>
          <cx:pt idx="167437">131</cx:pt>
          <cx:pt idx="167438">142</cx:pt>
          <cx:pt idx="167439">137</cx:pt>
          <cx:pt idx="167440">148</cx:pt>
          <cx:pt idx="167441">146</cx:pt>
          <cx:pt idx="167442">151</cx:pt>
          <cx:pt idx="167443">148</cx:pt>
          <cx:pt idx="167444">151</cx:pt>
          <cx:pt idx="167445">104</cx:pt>
          <cx:pt idx="167446">30</cx:pt>
          <cx:pt idx="167447">22</cx:pt>
          <cx:pt idx="167448">9</cx:pt>
          <cx:pt idx="167449">4</cx:pt>
          <cx:pt idx="167450">7</cx:pt>
          <cx:pt idx="167451">16</cx:pt>
          <cx:pt idx="167452">22</cx:pt>
          <cx:pt idx="167453">60</cx:pt>
          <cx:pt idx="167454">126</cx:pt>
          <cx:pt idx="167455">153</cx:pt>
          <cx:pt idx="167456">165</cx:pt>
          <cx:pt idx="167457">186</cx:pt>
          <cx:pt idx="167458">155</cx:pt>
          <cx:pt idx="167459">147</cx:pt>
          <cx:pt idx="167460">147</cx:pt>
          <cx:pt idx="167461">136</cx:pt>
          <cx:pt idx="167462">135</cx:pt>
          <cx:pt idx="167463">130</cx:pt>
          <cx:pt idx="167464">150</cx:pt>
          <cx:pt idx="167465">142</cx:pt>
          <cx:pt idx="167466">148</cx:pt>
          <cx:pt idx="167467">130</cx:pt>
          <cx:pt idx="167468">137</cx:pt>
          <cx:pt idx="167469">100</cx:pt>
          <cx:pt idx="167470">40</cx:pt>
          <cx:pt idx="167471">14</cx:pt>
          <cx:pt idx="167472">7</cx:pt>
          <cx:pt idx="167473">4</cx:pt>
          <cx:pt idx="167474">3</cx:pt>
          <cx:pt idx="167475">8</cx:pt>
          <cx:pt idx="167476">7</cx:pt>
          <cx:pt idx="167477">52</cx:pt>
          <cx:pt idx="167478">97</cx:pt>
          <cx:pt idx="167479">91</cx:pt>
          <cx:pt idx="167480">121</cx:pt>
          <cx:pt idx="167481">129</cx:pt>
          <cx:pt idx="167482">129</cx:pt>
          <cx:pt idx="167483">114</cx:pt>
          <cx:pt idx="167484">112</cx:pt>
          <cx:pt idx="167485">101</cx:pt>
          <cx:pt idx="167486">87</cx:pt>
          <cx:pt idx="167487">84</cx:pt>
          <cx:pt idx="167488">80</cx:pt>
          <cx:pt idx="167489">78</cx:pt>
          <cx:pt idx="167490">71</cx:pt>
          <cx:pt idx="167491">54</cx:pt>
          <cx:pt idx="167492">72</cx:pt>
          <cx:pt idx="167493">51</cx:pt>
          <cx:pt idx="167494">12</cx:pt>
          <cx:pt idx="167495">5</cx:pt>
          <cx:pt idx="167496">6</cx:pt>
          <cx:pt idx="167497">1</cx:pt>
          <cx:pt idx="167498">4</cx:pt>
          <cx:pt idx="167499">3</cx:pt>
          <cx:pt idx="167500">6</cx:pt>
          <cx:pt idx="167501">36</cx:pt>
          <cx:pt idx="167502">79</cx:pt>
          <cx:pt idx="167503">80</cx:pt>
          <cx:pt idx="167504">95</cx:pt>
          <cx:pt idx="167505">104</cx:pt>
          <cx:pt idx="167506">99</cx:pt>
          <cx:pt idx="167507">116</cx:pt>
          <cx:pt idx="167508">111</cx:pt>
          <cx:pt idx="167509">104</cx:pt>
          <cx:pt idx="167510">109</cx:pt>
          <cx:pt idx="167511">103</cx:pt>
          <cx:pt idx="167512">130</cx:pt>
          <cx:pt idx="167513">131</cx:pt>
          <cx:pt idx="167514">134</cx:pt>
          <cx:pt idx="167515">110</cx:pt>
          <cx:pt idx="167516">139</cx:pt>
          <cx:pt idx="167517">100</cx:pt>
          <cx:pt idx="167518">40</cx:pt>
          <cx:pt idx="167519">8</cx:pt>
          <cx:pt idx="167520">8</cx:pt>
          <cx:pt idx="167521">3</cx:pt>
          <cx:pt idx="167522">2</cx:pt>
          <cx:pt idx="167523">6</cx:pt>
          <cx:pt idx="167524">5</cx:pt>
          <cx:pt idx="167525">63</cx:pt>
          <cx:pt idx="167526">146</cx:pt>
          <cx:pt idx="167527">143</cx:pt>
          <cx:pt idx="167528">175</cx:pt>
          <cx:pt idx="167529">181</cx:pt>
          <cx:pt idx="167530">147</cx:pt>
          <cx:pt idx="167531">151</cx:pt>
          <cx:pt idx="167532">137</cx:pt>
          <cx:pt idx="167533">132</cx:pt>
          <cx:pt idx="167534">140</cx:pt>
          <cx:pt idx="167535">138</cx:pt>
          <cx:pt idx="167536">138</cx:pt>
          <cx:pt idx="167537">137</cx:pt>
          <cx:pt idx="167538">152</cx:pt>
          <cx:pt idx="167539">132</cx:pt>
          <cx:pt idx="167540">143</cx:pt>
          <cx:pt idx="167541">77</cx:pt>
          <cx:pt idx="167542">30</cx:pt>
          <cx:pt idx="167543">17</cx:pt>
          <cx:pt idx="167544">7</cx:pt>
          <cx:pt idx="167545">6</cx:pt>
          <cx:pt idx="167546">9</cx:pt>
          <cx:pt idx="167547">14</cx:pt>
          <cx:pt idx="167548">18</cx:pt>
          <cx:pt idx="167549">68</cx:pt>
          <cx:pt idx="167550">110</cx:pt>
          <cx:pt idx="167551">137</cx:pt>
          <cx:pt idx="167552">180</cx:pt>
          <cx:pt idx="167553">190</cx:pt>
          <cx:pt idx="167554">143</cx:pt>
          <cx:pt idx="167555">132</cx:pt>
          <cx:pt idx="167556">121</cx:pt>
          <cx:pt idx="167557">114</cx:pt>
          <cx:pt idx="167558">127</cx:pt>
          <cx:pt idx="167559">136</cx:pt>
          <cx:pt idx="167560">153</cx:pt>
          <cx:pt idx="167561">151</cx:pt>
          <cx:pt idx="167562">149</cx:pt>
          <cx:pt idx="167563">131</cx:pt>
          <cx:pt idx="167564">142</cx:pt>
          <cx:pt idx="167565">65</cx:pt>
          <cx:pt idx="167566">22</cx:pt>
          <cx:pt idx="167567">25</cx:pt>
          <cx:pt idx="167568">9</cx:pt>
          <cx:pt idx="167569">3</cx:pt>
          <cx:pt idx="167570">9</cx:pt>
          <cx:pt idx="167571">17</cx:pt>
          <cx:pt idx="167572">16</cx:pt>
          <cx:pt idx="167573">63</cx:pt>
          <cx:pt idx="167574">132</cx:pt>
          <cx:pt idx="167575">143</cx:pt>
          <cx:pt idx="167576">173</cx:pt>
          <cx:pt idx="167577">170</cx:pt>
          <cx:pt idx="167578">130</cx:pt>
          <cx:pt idx="167579">144</cx:pt>
          <cx:pt idx="167580">139</cx:pt>
          <cx:pt idx="167581">126</cx:pt>
          <cx:pt idx="167582">131</cx:pt>
          <cx:pt idx="167583">136</cx:pt>
          <cx:pt idx="167584">156</cx:pt>
          <cx:pt idx="167585">152</cx:pt>
          <cx:pt idx="167586">150</cx:pt>
          <cx:pt idx="167587">131</cx:pt>
          <cx:pt idx="167588">140</cx:pt>
          <cx:pt idx="167589">74</cx:pt>
          <cx:pt idx="167590">29</cx:pt>
          <cx:pt idx="167591">19</cx:pt>
          <cx:pt idx="167592">11</cx:pt>
          <cx:pt idx="167593">4</cx:pt>
          <cx:pt idx="167594">6</cx:pt>
          <cx:pt idx="167595">14</cx:pt>
          <cx:pt idx="167596">22</cx:pt>
          <cx:pt idx="167597">66</cx:pt>
          <cx:pt idx="167598">115</cx:pt>
          <cx:pt idx="167599">138</cx:pt>
          <cx:pt idx="167600">178</cx:pt>
          <cx:pt idx="167601">187</cx:pt>
          <cx:pt idx="167602">153</cx:pt>
          <cx:pt idx="167603">144</cx:pt>
          <cx:pt idx="167604">149</cx:pt>
          <cx:pt idx="167605">149</cx:pt>
          <cx:pt idx="167606">153</cx:pt>
          <cx:pt idx="167607">137</cx:pt>
          <cx:pt idx="167608">154</cx:pt>
          <cx:pt idx="167609">149</cx:pt>
          <cx:pt idx="167610">159</cx:pt>
          <cx:pt idx="167611">136</cx:pt>
          <cx:pt idx="167612">156</cx:pt>
          <cx:pt idx="167613">91</cx:pt>
          <cx:pt idx="167614">20</cx:pt>
          <cx:pt idx="167615">15</cx:pt>
          <cx:pt idx="167616">17</cx:pt>
          <cx:pt idx="167617">6</cx:pt>
          <cx:pt idx="167618">6</cx:pt>
          <cx:pt idx="167619">16</cx:pt>
          <cx:pt idx="167620">18</cx:pt>
          <cx:pt idx="167621">75</cx:pt>
          <cx:pt idx="167622">130</cx:pt>
          <cx:pt idx="167623">163</cx:pt>
          <cx:pt idx="167624">183</cx:pt>
          <cx:pt idx="167625">189</cx:pt>
          <cx:pt idx="167626">163</cx:pt>
          <cx:pt idx="167627">165</cx:pt>
          <cx:pt idx="167628">150</cx:pt>
          <cx:pt idx="167629">143</cx:pt>
          <cx:pt idx="167630">139</cx:pt>
          <cx:pt idx="167631">137</cx:pt>
          <cx:pt idx="167632">162</cx:pt>
          <cx:pt idx="167633">155</cx:pt>
          <cx:pt idx="167634">158</cx:pt>
          <cx:pt idx="167635">128</cx:pt>
          <cx:pt idx="167636">141</cx:pt>
          <cx:pt idx="167637">82</cx:pt>
          <cx:pt idx="167638">29</cx:pt>
          <cx:pt idx="167639">12</cx:pt>
          <cx:pt idx="167640">8</cx:pt>
          <cx:pt idx="167641">5</cx:pt>
          <cx:pt idx="167642">1</cx:pt>
          <cx:pt idx="167643">5</cx:pt>
          <cx:pt idx="167644">6</cx:pt>
          <cx:pt idx="167645">52</cx:pt>
          <cx:pt idx="167646">96</cx:pt>
          <cx:pt idx="167647">108</cx:pt>
          <cx:pt idx="167648">129</cx:pt>
          <cx:pt idx="167649">144</cx:pt>
          <cx:pt idx="167650">126</cx:pt>
          <cx:pt idx="167651">111</cx:pt>
          <cx:pt idx="167652">127</cx:pt>
          <cx:pt idx="167653">108</cx:pt>
          <cx:pt idx="167654">95</cx:pt>
          <cx:pt idx="167655">98</cx:pt>
          <cx:pt idx="167656">81</cx:pt>
          <cx:pt idx="167657">88</cx:pt>
          <cx:pt idx="167658">76</cx:pt>
          <cx:pt idx="167659">53</cx:pt>
          <cx:pt idx="167660">66</cx:pt>
          <cx:pt idx="167661">49</cx:pt>
          <cx:pt idx="167662">14</cx:pt>
          <cx:pt idx="167663">8</cx:pt>
          <cx:pt idx="167664">7</cx:pt>
          <cx:pt idx="167665">2</cx:pt>
          <cx:pt idx="167666">3</cx:pt>
          <cx:pt idx="167667">3</cx:pt>
          <cx:pt idx="167668">6</cx:pt>
          <cx:pt idx="167669">32</cx:pt>
          <cx:pt idx="167670">75</cx:pt>
          <cx:pt idx="167671">93</cx:pt>
          <cx:pt idx="167672">106</cx:pt>
          <cx:pt idx="167673">128</cx:pt>
          <cx:pt idx="167674">123</cx:pt>
          <cx:pt idx="167675">121</cx:pt>
          <cx:pt idx="167676">144</cx:pt>
          <cx:pt idx="167677">127</cx:pt>
          <cx:pt idx="167678">131</cx:pt>
          <cx:pt idx="167679">132</cx:pt>
          <cx:pt idx="167680">155</cx:pt>
          <cx:pt idx="167681">136</cx:pt>
          <cx:pt idx="167682">149</cx:pt>
          <cx:pt idx="167683">111</cx:pt>
          <cx:pt idx="167684">134</cx:pt>
          <cx:pt idx="167685">84</cx:pt>
          <cx:pt idx="167686">26</cx:pt>
          <cx:pt idx="167687">7</cx:pt>
          <cx:pt idx="167688">4</cx:pt>
          <cx:pt idx="167689">3</cx:pt>
          <cx:pt idx="167690">2</cx:pt>
          <cx:pt idx="167691">3</cx:pt>
          <cx:pt idx="167692">7</cx:pt>
          <cx:pt idx="167693">63</cx:pt>
          <cx:pt idx="167694">146</cx:pt>
          <cx:pt idx="167695">158</cx:pt>
          <cx:pt idx="167696">185</cx:pt>
          <cx:pt idx="167697">185</cx:pt>
          <cx:pt idx="167698">146</cx:pt>
          <cx:pt idx="167699">143</cx:pt>
          <cx:pt idx="167700">152</cx:pt>
          <cx:pt idx="167701">133</cx:pt>
          <cx:pt idx="167702">138</cx:pt>
          <cx:pt idx="167703">139</cx:pt>
          <cx:pt idx="167704">143</cx:pt>
          <cx:pt idx="167705">144</cx:pt>
          <cx:pt idx="167706">149</cx:pt>
          <cx:pt idx="167707">125</cx:pt>
          <cx:pt idx="167708">152</cx:pt>
          <cx:pt idx="167709">80</cx:pt>
          <cx:pt idx="167710">30</cx:pt>
          <cx:pt idx="167711">16</cx:pt>
          <cx:pt idx="167712">8</cx:pt>
          <cx:pt idx="167713">5</cx:pt>
          <cx:pt idx="167714">3</cx:pt>
          <cx:pt idx="167715">15</cx:pt>
          <cx:pt idx="167716">21</cx:pt>
          <cx:pt idx="167717">66</cx:pt>
          <cx:pt idx="167718">147</cx:pt>
          <cx:pt idx="167719">153</cx:pt>
          <cx:pt idx="167720">196</cx:pt>
          <cx:pt idx="167721">203</cx:pt>
          <cx:pt idx="167722">165</cx:pt>
          <cx:pt idx="167723">130</cx:pt>
          <cx:pt idx="167724">136</cx:pt>
          <cx:pt idx="167725">128</cx:pt>
          <cx:pt idx="167726">138</cx:pt>
          <cx:pt idx="167727">128</cx:pt>
          <cx:pt idx="167728">149</cx:pt>
          <cx:pt idx="167729">144</cx:pt>
          <cx:pt idx="167730">154</cx:pt>
          <cx:pt idx="167731">133</cx:pt>
          <cx:pt idx="167732">136</cx:pt>
          <cx:pt idx="167733">74</cx:pt>
          <cx:pt idx="167734">33</cx:pt>
          <cx:pt idx="167735">21</cx:pt>
          <cx:pt idx="167736">11</cx:pt>
          <cx:pt idx="167737">6</cx:pt>
          <cx:pt idx="167738">9</cx:pt>
          <cx:pt idx="167739">16</cx:pt>
          <cx:pt idx="167740">22</cx:pt>
          <cx:pt idx="167741">69</cx:pt>
          <cx:pt idx="167742">137</cx:pt>
          <cx:pt idx="167743">137</cx:pt>
          <cx:pt idx="167744">181</cx:pt>
          <cx:pt idx="167745">179</cx:pt>
          <cx:pt idx="167746">154</cx:pt>
          <cx:pt idx="167747">151</cx:pt>
          <cx:pt idx="167748">150</cx:pt>
          <cx:pt idx="167749">163</cx:pt>
          <cx:pt idx="167750">149</cx:pt>
          <cx:pt idx="167751">131</cx:pt>
          <cx:pt idx="167752">152</cx:pt>
          <cx:pt idx="167753">144</cx:pt>
          <cx:pt idx="167754">164</cx:pt>
          <cx:pt idx="167755">136</cx:pt>
          <cx:pt idx="167756">143</cx:pt>
          <cx:pt idx="167757">83</cx:pt>
          <cx:pt idx="167758">27</cx:pt>
          <cx:pt idx="167759">15</cx:pt>
          <cx:pt idx="167760">8</cx:pt>
          <cx:pt idx="167761">3</cx:pt>
          <cx:pt idx="167762">9</cx:pt>
          <cx:pt idx="167763">15</cx:pt>
          <cx:pt idx="167764">20</cx:pt>
          <cx:pt idx="167765">71</cx:pt>
          <cx:pt idx="167766">134</cx:pt>
          <cx:pt idx="167767">153</cx:pt>
          <cx:pt idx="167768">174</cx:pt>
          <cx:pt idx="167769">184</cx:pt>
          <cx:pt idx="167770">163</cx:pt>
          <cx:pt idx="167771">157</cx:pt>
          <cx:pt idx="167772">141</cx:pt>
          <cx:pt idx="167773">143</cx:pt>
          <cx:pt idx="167774">159</cx:pt>
          <cx:pt idx="167775">142</cx:pt>
          <cx:pt idx="167776">166</cx:pt>
          <cx:pt idx="167777">146</cx:pt>
          <cx:pt idx="167778">157</cx:pt>
          <cx:pt idx="167779">122</cx:pt>
          <cx:pt idx="167780">139</cx:pt>
          <cx:pt idx="167781">95</cx:pt>
          <cx:pt idx="167782">26</cx:pt>
          <cx:pt idx="167783">13</cx:pt>
          <cx:pt idx="167784">9</cx:pt>
          <cx:pt idx="167785">7</cx:pt>
          <cx:pt idx="167786">7</cx:pt>
          <cx:pt idx="167787">14</cx:pt>
          <cx:pt idx="167788">17</cx:pt>
          <cx:pt idx="167789">61</cx:pt>
          <cx:pt idx="167790">120</cx:pt>
          <cx:pt idx="167791">155</cx:pt>
          <cx:pt idx="167792">174</cx:pt>
          <cx:pt idx="167793">172</cx:pt>
          <cx:pt idx="167794">162</cx:pt>
          <cx:pt idx="167795">156</cx:pt>
          <cx:pt idx="167796">167</cx:pt>
          <cx:pt idx="167797">147</cx:pt>
          <cx:pt idx="167798">145</cx:pt>
          <cx:pt idx="167799">147</cx:pt>
          <cx:pt idx="167800">155</cx:pt>
          <cx:pt idx="167801">148</cx:pt>
          <cx:pt idx="167802">167</cx:pt>
          <cx:pt idx="167803">129</cx:pt>
          <cx:pt idx="167804">140</cx:pt>
          <cx:pt idx="167805">93</cx:pt>
          <cx:pt idx="167806">34</cx:pt>
          <cx:pt idx="167807">16</cx:pt>
          <cx:pt idx="167808">11</cx:pt>
          <cx:pt idx="167809">2</cx:pt>
          <cx:pt idx="167810">1</cx:pt>
          <cx:pt idx="167811">7</cx:pt>
          <cx:pt idx="167812">7</cx:pt>
          <cx:pt idx="167813">50</cx:pt>
          <cx:pt idx="167814">83</cx:pt>
          <cx:pt idx="167815">97</cx:pt>
          <cx:pt idx="167816">103</cx:pt>
          <cx:pt idx="167817">122</cx:pt>
          <cx:pt idx="167818">131</cx:pt>
          <cx:pt idx="167819">108</cx:pt>
          <cx:pt idx="167820">116</cx:pt>
          <cx:pt idx="167821">96</cx:pt>
          <cx:pt idx="167822">96</cx:pt>
          <cx:pt idx="167823">84</cx:pt>
          <cx:pt idx="167824">99</cx:pt>
          <cx:pt idx="167825">97</cx:pt>
          <cx:pt idx="167826">70</cx:pt>
          <cx:pt idx="167827">49</cx:pt>
          <cx:pt idx="167828">68</cx:pt>
          <cx:pt idx="167829">48</cx:pt>
          <cx:pt idx="167830">12</cx:pt>
          <cx:pt idx="167831">4</cx:pt>
          <cx:pt idx="167832">7</cx:pt>
          <cx:pt idx="167833">2</cx:pt>
          <cx:pt idx="167834">3</cx:pt>
          <cx:pt idx="167835">4</cx:pt>
          <cx:pt idx="167836">12</cx:pt>
          <cx:pt idx="167837">41</cx:pt>
          <cx:pt idx="167838">73</cx:pt>
          <cx:pt idx="167839">83</cx:pt>
          <cx:pt idx="167840">92</cx:pt>
          <cx:pt idx="167841">123</cx:pt>
          <cx:pt idx="167842">118</cx:pt>
          <cx:pt idx="167843">126</cx:pt>
          <cx:pt idx="167844">129</cx:pt>
          <cx:pt idx="167845">119</cx:pt>
          <cx:pt idx="167846">126</cx:pt>
          <cx:pt idx="167847">134</cx:pt>
          <cx:pt idx="167848">155</cx:pt>
          <cx:pt idx="167849">144</cx:pt>
          <cx:pt idx="167850">147</cx:pt>
          <cx:pt idx="167851">114</cx:pt>
          <cx:pt idx="167852">148</cx:pt>
          <cx:pt idx="167853">87</cx:pt>
          <cx:pt idx="167854">36</cx:pt>
          <cx:pt idx="167855">9</cx:pt>
          <cx:pt idx="167856">9</cx:pt>
          <cx:pt idx="167857">3</cx:pt>
          <cx:pt idx="167858">4</cx:pt>
          <cx:pt idx="167859">4</cx:pt>
          <cx:pt idx="167860">7</cx:pt>
          <cx:pt idx="167861">66</cx:pt>
          <cx:pt idx="167862">140</cx:pt>
          <cx:pt idx="167863">155</cx:pt>
          <cx:pt idx="167864">174</cx:pt>
          <cx:pt idx="167865">173</cx:pt>
          <cx:pt idx="167866">153</cx:pt>
          <cx:pt idx="167867">150</cx:pt>
          <cx:pt idx="167868">146</cx:pt>
          <cx:pt idx="167869">144</cx:pt>
          <cx:pt idx="167870">140</cx:pt>
          <cx:pt idx="167871">133</cx:pt>
          <cx:pt idx="167872">141</cx:pt>
          <cx:pt idx="167873">138</cx:pt>
          <cx:pt idx="167874">155</cx:pt>
          <cx:pt idx="167875">132</cx:pt>
          <cx:pt idx="167876">147</cx:pt>
          <cx:pt idx="167877">83</cx:pt>
          <cx:pt idx="167878">30</cx:pt>
          <cx:pt idx="167879">22</cx:pt>
          <cx:pt idx="167880">8</cx:pt>
          <cx:pt idx="167881">4</cx:pt>
          <cx:pt idx="167882">6</cx:pt>
          <cx:pt idx="167883">15</cx:pt>
          <cx:pt idx="167884">24</cx:pt>
          <cx:pt idx="167885">69</cx:pt>
          <cx:pt idx="167886">140</cx:pt>
          <cx:pt idx="167887">142</cx:pt>
          <cx:pt idx="167888">169</cx:pt>
          <cx:pt idx="167889">195</cx:pt>
          <cx:pt idx="167890">163</cx:pt>
          <cx:pt idx="167891">141</cx:pt>
          <cx:pt idx="167892">131</cx:pt>
          <cx:pt idx="167893">122</cx:pt>
          <cx:pt idx="167894">133</cx:pt>
          <cx:pt idx="167895">127</cx:pt>
          <cx:pt idx="167896">153</cx:pt>
          <cx:pt idx="167897">154</cx:pt>
          <cx:pt idx="167898">149</cx:pt>
          <cx:pt idx="167899">121</cx:pt>
          <cx:pt idx="167900">144</cx:pt>
          <cx:pt idx="167901">69</cx:pt>
          <cx:pt idx="167902">16</cx:pt>
          <cx:pt idx="167903">17</cx:pt>
          <cx:pt idx="167904">12</cx:pt>
          <cx:pt idx="167905">3</cx:pt>
          <cx:pt idx="167906">6</cx:pt>
          <cx:pt idx="167907">16</cx:pt>
          <cx:pt idx="167908">19</cx:pt>
          <cx:pt idx="167909">57</cx:pt>
          <cx:pt idx="167910">127</cx:pt>
          <cx:pt idx="167911">157</cx:pt>
          <cx:pt idx="167912">182</cx:pt>
          <cx:pt idx="167913">193</cx:pt>
          <cx:pt idx="167914">167</cx:pt>
          <cx:pt idx="167915">139</cx:pt>
          <cx:pt idx="167916">148</cx:pt>
          <cx:pt idx="167917">145</cx:pt>
          <cx:pt idx="167918">146</cx:pt>
          <cx:pt idx="167919">144</cx:pt>
          <cx:pt idx="167920">162</cx:pt>
          <cx:pt idx="167921">149</cx:pt>
          <cx:pt idx="167922">158</cx:pt>
          <cx:pt idx="167923">130</cx:pt>
          <cx:pt idx="167924">154</cx:pt>
          <cx:pt idx="167925">79</cx:pt>
          <cx:pt idx="167926">20</cx:pt>
          <cx:pt idx="167927">22</cx:pt>
          <cx:pt idx="167928">10</cx:pt>
          <cx:pt idx="167929">5</cx:pt>
          <cx:pt idx="167930">7</cx:pt>
          <cx:pt idx="167931">14</cx:pt>
          <cx:pt idx="167932">22</cx:pt>
          <cx:pt idx="167933">67</cx:pt>
          <cx:pt idx="167934">129</cx:pt>
          <cx:pt idx="167935">145</cx:pt>
          <cx:pt idx="167936">168</cx:pt>
          <cx:pt idx="167937">178</cx:pt>
          <cx:pt idx="167938">152</cx:pt>
          <cx:pt idx="167939">155</cx:pt>
          <cx:pt idx="167940">156</cx:pt>
          <cx:pt idx="167941">151</cx:pt>
          <cx:pt idx="167942">153</cx:pt>
          <cx:pt idx="167943">147</cx:pt>
          <cx:pt idx="167944">153</cx:pt>
          <cx:pt idx="167945">155</cx:pt>
          <cx:pt idx="167946">161</cx:pt>
          <cx:pt idx="167947">127</cx:pt>
          <cx:pt idx="167948">138</cx:pt>
          <cx:pt idx="167949">96</cx:pt>
          <cx:pt idx="167950">30</cx:pt>
          <cx:pt idx="167951">24</cx:pt>
          <cx:pt idx="167952">17</cx:pt>
          <cx:pt idx="167953">6</cx:pt>
          <cx:pt idx="167954">10</cx:pt>
          <cx:pt idx="167955">18</cx:pt>
          <cx:pt idx="167956">23</cx:pt>
          <cx:pt idx="167957">62</cx:pt>
          <cx:pt idx="167958">127</cx:pt>
          <cx:pt idx="167959">149</cx:pt>
          <cx:pt idx="167960">178</cx:pt>
          <cx:pt idx="167961">181</cx:pt>
          <cx:pt idx="167962">149</cx:pt>
          <cx:pt idx="167963">156</cx:pt>
          <cx:pt idx="167964">150</cx:pt>
          <cx:pt idx="167965">131</cx:pt>
          <cx:pt idx="167966">142</cx:pt>
          <cx:pt idx="167967">127</cx:pt>
          <cx:pt idx="167968">150</cx:pt>
          <cx:pt idx="167969">151</cx:pt>
          <cx:pt idx="167970">159</cx:pt>
          <cx:pt idx="167971">132</cx:pt>
          <cx:pt idx="167972">140</cx:pt>
          <cx:pt idx="167973">89</cx:pt>
          <cx:pt idx="167974">35</cx:pt>
          <cx:pt idx="167975">20</cx:pt>
          <cx:pt idx="167976">12</cx:pt>
          <cx:pt idx="167977">3</cx:pt>
          <cx:pt idx="167978">4</cx:pt>
          <cx:pt idx="167979">3</cx:pt>
          <cx:pt idx="167980">7</cx:pt>
          <cx:pt idx="167981">53</cx:pt>
          <cx:pt idx="167982">97</cx:pt>
          <cx:pt idx="167983">100</cx:pt>
          <cx:pt idx="167984">125</cx:pt>
          <cx:pt idx="167985">144</cx:pt>
          <cx:pt idx="167986">136</cx:pt>
          <cx:pt idx="167987">124</cx:pt>
          <cx:pt idx="167988">113</cx:pt>
          <cx:pt idx="167989">105</cx:pt>
          <cx:pt idx="167990">92</cx:pt>
          <cx:pt idx="167991">86</cx:pt>
          <cx:pt idx="167992">86</cx:pt>
          <cx:pt idx="167993">85</cx:pt>
          <cx:pt idx="167994">71</cx:pt>
          <cx:pt idx="167995">53</cx:pt>
          <cx:pt idx="167996">68</cx:pt>
          <cx:pt idx="167997">58</cx:pt>
          <cx:pt idx="167998">11</cx:pt>
          <cx:pt idx="167999">4</cx:pt>
          <cx:pt idx="168000">9</cx:pt>
          <cx:pt idx="168001">4</cx:pt>
          <cx:pt idx="168002">3</cx:pt>
          <cx:pt idx="168003">3</cx:pt>
          <cx:pt idx="168004">6</cx:pt>
          <cx:pt idx="168005">36</cx:pt>
          <cx:pt idx="168006">76</cx:pt>
          <cx:pt idx="168007">76</cx:pt>
          <cx:pt idx="168008">98</cx:pt>
          <cx:pt idx="168009">118</cx:pt>
          <cx:pt idx="168010">105</cx:pt>
          <cx:pt idx="168011">105</cx:pt>
          <cx:pt idx="168012">118</cx:pt>
          <cx:pt idx="168013">112</cx:pt>
          <cx:pt idx="168014">113</cx:pt>
          <cx:pt idx="168015">118</cx:pt>
          <cx:pt idx="168016">127</cx:pt>
          <cx:pt idx="168017">145</cx:pt>
          <cx:pt idx="168018">145</cx:pt>
          <cx:pt idx="168019">111</cx:pt>
          <cx:pt idx="168020">140</cx:pt>
          <cx:pt idx="168021">109</cx:pt>
          <cx:pt idx="168022">35</cx:pt>
          <cx:pt idx="168023">9</cx:pt>
          <cx:pt idx="168024">6</cx:pt>
          <cx:pt idx="168025">5</cx:pt>
          <cx:pt idx="168026">4</cx:pt>
          <cx:pt idx="168027">6</cx:pt>
          <cx:pt idx="168028">7</cx:pt>
          <cx:pt idx="168029">65</cx:pt>
          <cx:pt idx="168030">138</cx:pt>
          <cx:pt idx="168031">142</cx:pt>
          <cx:pt idx="168032">153</cx:pt>
          <cx:pt idx="168033">150</cx:pt>
          <cx:pt idx="168034">131</cx:pt>
          <cx:pt idx="168035">114</cx:pt>
          <cx:pt idx="168036">124</cx:pt>
          <cx:pt idx="168037">114</cx:pt>
          <cx:pt idx="168038">114</cx:pt>
          <cx:pt idx="168039">112</cx:pt>
          <cx:pt idx="168040">125</cx:pt>
          <cx:pt idx="168041">131</cx:pt>
          <cx:pt idx="168042">147</cx:pt>
          <cx:pt idx="168043">134</cx:pt>
          <cx:pt idx="168044">127</cx:pt>
          <cx:pt idx="168045">104</cx:pt>
          <cx:pt idx="168046">40</cx:pt>
          <cx:pt idx="168047">16</cx:pt>
          <cx:pt idx="168048">8</cx:pt>
          <cx:pt idx="168049">5</cx:pt>
          <cx:pt idx="168050">5</cx:pt>
          <cx:pt idx="168051">14</cx:pt>
          <cx:pt idx="168052">23</cx:pt>
          <cx:pt idx="168053">65</cx:pt>
          <cx:pt idx="168054">131</cx:pt>
          <cx:pt idx="168055">131</cx:pt>
          <cx:pt idx="168056">173</cx:pt>
          <cx:pt idx="168057">167</cx:pt>
          <cx:pt idx="168058">135</cx:pt>
          <cx:pt idx="168059">140</cx:pt>
          <cx:pt idx="168060">121</cx:pt>
          <cx:pt idx="168061">110</cx:pt>
          <cx:pt idx="168062">132</cx:pt>
          <cx:pt idx="168063">129</cx:pt>
          <cx:pt idx="168064">139</cx:pt>
          <cx:pt idx="168065">156</cx:pt>
          <cx:pt idx="168066">160</cx:pt>
          <cx:pt idx="168067">142</cx:pt>
          <cx:pt idx="168068">143</cx:pt>
          <cx:pt idx="168069">82</cx:pt>
          <cx:pt idx="168070">22</cx:pt>
          <cx:pt idx="168071">15</cx:pt>
          <cx:pt idx="168072">12</cx:pt>
          <cx:pt idx="168073">5</cx:pt>
          <cx:pt idx="168074">6</cx:pt>
          <cx:pt idx="168075">15</cx:pt>
          <cx:pt idx="168076">20</cx:pt>
          <cx:pt idx="168077">57</cx:pt>
          <cx:pt idx="168078">138</cx:pt>
          <cx:pt idx="168079">142</cx:pt>
          <cx:pt idx="168080">174</cx:pt>
          <cx:pt idx="168081">167</cx:pt>
          <cx:pt idx="168082">155</cx:pt>
          <cx:pt idx="168083">140</cx:pt>
          <cx:pt idx="168084">136</cx:pt>
          <cx:pt idx="168085">130</cx:pt>
          <cx:pt idx="168086">146</cx:pt>
          <cx:pt idx="168087">137</cx:pt>
          <cx:pt idx="168088">140</cx:pt>
          <cx:pt idx="168089">144</cx:pt>
          <cx:pt idx="168090">161</cx:pt>
          <cx:pt idx="168091">132</cx:pt>
          <cx:pt idx="168092">150</cx:pt>
          <cx:pt idx="168093">86</cx:pt>
          <cx:pt idx="168094">23</cx:pt>
          <cx:pt idx="168095">21</cx:pt>
          <cx:pt idx="168096">11</cx:pt>
          <cx:pt idx="168097">4</cx:pt>
          <cx:pt idx="168098">9</cx:pt>
          <cx:pt idx="168099">18</cx:pt>
          <cx:pt idx="168100">22</cx:pt>
          <cx:pt idx="168101">68</cx:pt>
          <cx:pt idx="168102">134</cx:pt>
          <cx:pt idx="168103">147</cx:pt>
          <cx:pt idx="168104">170</cx:pt>
          <cx:pt idx="168105">174</cx:pt>
          <cx:pt idx="168106">131</cx:pt>
          <cx:pt idx="168107">126</cx:pt>
          <cx:pt idx="168108">128</cx:pt>
          <cx:pt idx="168109">120</cx:pt>
          <cx:pt idx="168110">130</cx:pt>
          <cx:pt idx="168111">136</cx:pt>
          <cx:pt idx="168112">149</cx:pt>
          <cx:pt idx="168113">159</cx:pt>
          <cx:pt idx="168114">158</cx:pt>
          <cx:pt idx="168115">124</cx:pt>
          <cx:pt idx="168116">142</cx:pt>
          <cx:pt idx="168117">95</cx:pt>
          <cx:pt idx="168118">29</cx:pt>
          <cx:pt idx="168119">26</cx:pt>
          <cx:pt idx="168120">10</cx:pt>
          <cx:pt idx="168121">2</cx:pt>
          <cx:pt idx="168122">8</cx:pt>
          <cx:pt idx="168123">15</cx:pt>
          <cx:pt idx="168124">26</cx:pt>
          <cx:pt idx="168125">72</cx:pt>
          <cx:pt idx="168126">132</cx:pt>
          <cx:pt idx="168127">153</cx:pt>
          <cx:pt idx="168128">174</cx:pt>
          <cx:pt idx="168129">171</cx:pt>
          <cx:pt idx="168130">144</cx:pt>
          <cx:pt idx="168131">136</cx:pt>
          <cx:pt idx="168132">151</cx:pt>
          <cx:pt idx="168133">135</cx:pt>
          <cx:pt idx="168134">135</cx:pt>
          <cx:pt idx="168135">132</cx:pt>
          <cx:pt idx="168136">163</cx:pt>
          <cx:pt idx="168137">152</cx:pt>
          <cx:pt idx="168138">157</cx:pt>
          <cx:pt idx="168139">130</cx:pt>
          <cx:pt idx="168140">141</cx:pt>
          <cx:pt idx="168141">99</cx:pt>
          <cx:pt idx="168142">38</cx:pt>
          <cx:pt idx="168143">13</cx:pt>
          <cx:pt idx="168144">8</cx:pt>
          <cx:pt idx="168145">5</cx:pt>
          <cx:pt idx="168146">5</cx:pt>
          <cx:pt idx="168147">2</cx:pt>
          <cx:pt idx="168148">7</cx:pt>
          <cx:pt idx="168149">65</cx:pt>
          <cx:pt idx="168150">91</cx:pt>
          <cx:pt idx="168151">90</cx:pt>
          <cx:pt idx="168152">112</cx:pt>
          <cx:pt idx="168153">128</cx:pt>
          <cx:pt idx="168154">120</cx:pt>
          <cx:pt idx="168155">109</cx:pt>
          <cx:pt idx="168156">113</cx:pt>
          <cx:pt idx="168157">86</cx:pt>
          <cx:pt idx="168158">79</cx:pt>
          <cx:pt idx="168159">80</cx:pt>
          <cx:pt idx="168160">82</cx:pt>
          <cx:pt idx="168161">92</cx:pt>
          <cx:pt idx="168162">79</cx:pt>
          <cx:pt idx="168163">60</cx:pt>
          <cx:pt idx="168164">68</cx:pt>
          <cx:pt idx="168165">51</cx:pt>
          <cx:pt idx="168166">17</cx:pt>
          <cx:pt idx="168167">6</cx:pt>
          <cx:pt idx="168168">6</cx:pt>
          <cx:pt idx="168169">2</cx:pt>
          <cx:pt idx="168170">0</cx:pt>
          <cx:pt idx="168171">5</cx:pt>
          <cx:pt idx="168172">5</cx:pt>
          <cx:pt idx="168173">36</cx:pt>
          <cx:pt idx="168174">77</cx:pt>
          <cx:pt idx="168175">80</cx:pt>
          <cx:pt idx="168176">100</cx:pt>
          <cx:pt idx="168177">121</cx:pt>
          <cx:pt idx="168178">100</cx:pt>
          <cx:pt idx="168179">112</cx:pt>
          <cx:pt idx="168180">113</cx:pt>
          <cx:pt idx="168181">115</cx:pt>
          <cx:pt idx="168182">114</cx:pt>
          <cx:pt idx="168183">127</cx:pt>
          <cx:pt idx="168184">138</cx:pt>
          <cx:pt idx="168185">127</cx:pt>
          <cx:pt idx="168186">124</cx:pt>
          <cx:pt idx="168187">101</cx:pt>
          <cx:pt idx="168188">119</cx:pt>
          <cx:pt idx="168189">106</cx:pt>
          <cx:pt idx="168190">67</cx:pt>
          <cx:pt idx="168191">21</cx:pt>
          <cx:pt idx="168192">6</cx:pt>
          <cx:pt idx="168193">6</cx:pt>
          <cx:pt idx="168194">2</cx:pt>
          <cx:pt idx="168195">7</cx:pt>
          <cx:pt idx="168196">5</cx:pt>
          <cx:pt idx="168197">56</cx:pt>
          <cx:pt idx="168198">139</cx:pt>
          <cx:pt idx="168199">149</cx:pt>
          <cx:pt idx="168200">166</cx:pt>
          <cx:pt idx="168201">155</cx:pt>
          <cx:pt idx="168202">144</cx:pt>
          <cx:pt idx="168203">145</cx:pt>
          <cx:pt idx="168204">143</cx:pt>
          <cx:pt idx="168205">119</cx:pt>
          <cx:pt idx="168206">127</cx:pt>
          <cx:pt idx="168207">127</cx:pt>
          <cx:pt idx="168208">131</cx:pt>
          <cx:pt idx="168209">135</cx:pt>
          <cx:pt idx="168210">151</cx:pt>
          <cx:pt idx="168211">135</cx:pt>
          <cx:pt idx="168212">143</cx:pt>
          <cx:pt idx="168213">105</cx:pt>
          <cx:pt idx="168214">39</cx:pt>
          <cx:pt idx="168215">23</cx:pt>
          <cx:pt idx="168216">16</cx:pt>
          <cx:pt idx="168217">4</cx:pt>
          <cx:pt idx="168218">5</cx:pt>
          <cx:pt idx="168219">14</cx:pt>
          <cx:pt idx="168220">16</cx:pt>
          <cx:pt idx="168221">72</cx:pt>
          <cx:pt idx="168222">130</cx:pt>
          <cx:pt idx="168223">136</cx:pt>
          <cx:pt idx="168224">181</cx:pt>
          <cx:pt idx="168225">171</cx:pt>
          <cx:pt idx="168226">146</cx:pt>
          <cx:pt idx="168227">132</cx:pt>
          <cx:pt idx="168228">112</cx:pt>
          <cx:pt idx="168229">98</cx:pt>
          <cx:pt idx="168230">112</cx:pt>
          <cx:pt idx="168231">116</cx:pt>
          <cx:pt idx="168232">143</cx:pt>
          <cx:pt idx="168233">143</cx:pt>
          <cx:pt idx="168234">139</cx:pt>
          <cx:pt idx="168235">119</cx:pt>
          <cx:pt idx="168236">136</cx:pt>
          <cx:pt idx="168237">89</cx:pt>
          <cx:pt idx="168238">27</cx:pt>
          <cx:pt idx="168239">23</cx:pt>
          <cx:pt idx="168240">13</cx:pt>
          <cx:pt idx="168241">3</cx:pt>
          <cx:pt idx="168242">5</cx:pt>
          <cx:pt idx="168243">17</cx:pt>
          <cx:pt idx="168244">17</cx:pt>
          <cx:pt idx="168245">62</cx:pt>
          <cx:pt idx="168246">131</cx:pt>
          <cx:pt idx="168247">135</cx:pt>
          <cx:pt idx="168248">150</cx:pt>
          <cx:pt idx="168249">146</cx:pt>
          <cx:pt idx="168250">123</cx:pt>
          <cx:pt idx="168251">128</cx:pt>
          <cx:pt idx="168252">123</cx:pt>
          <cx:pt idx="168253">98</cx:pt>
          <cx:pt idx="168254">104</cx:pt>
          <cx:pt idx="168255">117</cx:pt>
          <cx:pt idx="168256">132</cx:pt>
          <cx:pt idx="168257">123</cx:pt>
          <cx:pt idx="168258">135</cx:pt>
          <cx:pt idx="168259">123</cx:pt>
          <cx:pt idx="168260">136</cx:pt>
          <cx:pt idx="168261">92</cx:pt>
          <cx:pt idx="168262">39</cx:pt>
          <cx:pt idx="168263">24</cx:pt>
          <cx:pt idx="168264">12</cx:pt>
          <cx:pt idx="168265">7</cx:pt>
          <cx:pt idx="168266">10</cx:pt>
          <cx:pt idx="168267">12</cx:pt>
          <cx:pt idx="168268">17</cx:pt>
          <cx:pt idx="168269">71</cx:pt>
          <cx:pt idx="168270">123</cx:pt>
          <cx:pt idx="168271">140</cx:pt>
          <cx:pt idx="168272">185</cx:pt>
          <cx:pt idx="168273">170</cx:pt>
          <cx:pt idx="168274">139</cx:pt>
          <cx:pt idx="168275">143</cx:pt>
          <cx:pt idx="168276">131</cx:pt>
          <cx:pt idx="168277">127</cx:pt>
          <cx:pt idx="168278">127</cx:pt>
          <cx:pt idx="168279">132</cx:pt>
          <cx:pt idx="168280">129</cx:pt>
          <cx:pt idx="168281">137</cx:pt>
          <cx:pt idx="168282">157</cx:pt>
          <cx:pt idx="168283">128</cx:pt>
          <cx:pt idx="168284">140</cx:pt>
          <cx:pt idx="168285">100</cx:pt>
          <cx:pt idx="168286">44</cx:pt>
          <cx:pt idx="168287">27</cx:pt>
          <cx:pt idx="168288">8</cx:pt>
          <cx:pt idx="168289">7</cx:pt>
          <cx:pt idx="168290">8</cx:pt>
          <cx:pt idx="168291">18</cx:pt>
          <cx:pt idx="168292">21</cx:pt>
          <cx:pt idx="168293">75</cx:pt>
          <cx:pt idx="168294">127</cx:pt>
          <cx:pt idx="168295">157</cx:pt>
          <cx:pt idx="168296">186</cx:pt>
          <cx:pt idx="168297">184</cx:pt>
          <cx:pt idx="168298">144</cx:pt>
          <cx:pt idx="168299">141</cx:pt>
          <cx:pt idx="168300">145</cx:pt>
          <cx:pt idx="168301">134</cx:pt>
          <cx:pt idx="168302">138</cx:pt>
          <cx:pt idx="168303">147</cx:pt>
          <cx:pt idx="168304">151</cx:pt>
          <cx:pt idx="168305">153</cx:pt>
          <cx:pt idx="168306">151</cx:pt>
          <cx:pt idx="168307">141</cx:pt>
          <cx:pt idx="168308">131</cx:pt>
          <cx:pt idx="168309">122</cx:pt>
          <cx:pt idx="168310">53</cx:pt>
          <cx:pt idx="168311">23</cx:pt>
          <cx:pt idx="168312">12</cx:pt>
          <cx:pt idx="168313">4</cx:pt>
          <cx:pt idx="168314">6</cx:pt>
          <cx:pt idx="168315">6</cx:pt>
          <cx:pt idx="168316">6</cx:pt>
          <cx:pt idx="168317">63</cx:pt>
          <cx:pt idx="168318">102</cx:pt>
          <cx:pt idx="168319">88</cx:pt>
          <cx:pt idx="168320">122</cx:pt>
          <cx:pt idx="168321">132</cx:pt>
          <cx:pt idx="168322">122</cx:pt>
          <cx:pt idx="168323">118</cx:pt>
          <cx:pt idx="168324">111</cx:pt>
          <cx:pt idx="168325">110</cx:pt>
          <cx:pt idx="168326">92</cx:pt>
          <cx:pt idx="168327">86</cx:pt>
          <cx:pt idx="168328">97</cx:pt>
          <cx:pt idx="168329">86</cx:pt>
          <cx:pt idx="168330">87</cx:pt>
          <cx:pt idx="168331">64</cx:pt>
          <cx:pt idx="168332">75</cx:pt>
          <cx:pt idx="168333">57</cx:pt>
          <cx:pt idx="168334">17</cx:pt>
          <cx:pt idx="168335">6</cx:pt>
          <cx:pt idx="168336">8</cx:pt>
          <cx:pt idx="168337">1</cx:pt>
          <cx:pt idx="168338">4</cx:pt>
          <cx:pt idx="168339">3</cx:pt>
          <cx:pt idx="168340">4</cx:pt>
          <cx:pt idx="168341">37</cx:pt>
          <cx:pt idx="168342">80</cx:pt>
          <cx:pt idx="168343">80</cx:pt>
          <cx:pt idx="168344">105</cx:pt>
          <cx:pt idx="168345">125</cx:pt>
          <cx:pt idx="168346">106</cx:pt>
          <cx:pt idx="168347">121</cx:pt>
          <cx:pt idx="168348">118</cx:pt>
          <cx:pt idx="168349">101</cx:pt>
          <cx:pt idx="168350">109</cx:pt>
          <cx:pt idx="168351">116</cx:pt>
          <cx:pt idx="168352">138</cx:pt>
          <cx:pt idx="168353">137</cx:pt>
          <cx:pt idx="168354">148</cx:pt>
          <cx:pt idx="168355">108</cx:pt>
          <cx:pt idx="168356">137</cx:pt>
          <cx:pt idx="168357">110</cx:pt>
          <cx:pt idx="168358">40</cx:pt>
          <cx:pt idx="168359">10</cx:pt>
          <cx:pt idx="168360">9</cx:pt>
          <cx:pt idx="168361">5</cx:pt>
          <cx:pt idx="168362">4</cx:pt>
          <cx:pt idx="168363">8</cx:pt>
          <cx:pt idx="168364">8</cx:pt>
          <cx:pt idx="168365">72</cx:pt>
          <cx:pt idx="168366">149</cx:pt>
          <cx:pt idx="168367">142</cx:pt>
          <cx:pt idx="168368">171</cx:pt>
          <cx:pt idx="168369">201</cx:pt>
          <cx:pt idx="168370">162</cx:pt>
          <cx:pt idx="168371">148</cx:pt>
          <cx:pt idx="168372">142</cx:pt>
          <cx:pt idx="168373">138</cx:pt>
          <cx:pt idx="168374">145</cx:pt>
          <cx:pt idx="168375">134</cx:pt>
          <cx:pt idx="168376">147</cx:pt>
          <cx:pt idx="168377">147</cx:pt>
          <cx:pt idx="168378">166</cx:pt>
          <cx:pt idx="168379">136</cx:pt>
          <cx:pt idx="168380">142</cx:pt>
          <cx:pt idx="168381">102</cx:pt>
          <cx:pt idx="168382">30</cx:pt>
          <cx:pt idx="168383">20</cx:pt>
          <cx:pt idx="168384">11</cx:pt>
          <cx:pt idx="168385">7</cx:pt>
          <cx:pt idx="168386">5</cx:pt>
          <cx:pt idx="168387">9</cx:pt>
          <cx:pt idx="168388">16</cx:pt>
          <cx:pt idx="168389">66</cx:pt>
          <cx:pt idx="168390">137</cx:pt>
          <cx:pt idx="168391">153</cx:pt>
          <cx:pt idx="168392">176</cx:pt>
          <cx:pt idx="168393">191</cx:pt>
          <cx:pt idx="168394">171</cx:pt>
          <cx:pt idx="168395">153</cx:pt>
          <cx:pt idx="168396">139</cx:pt>
          <cx:pt idx="168397">122</cx:pt>
          <cx:pt idx="168398">137</cx:pt>
          <cx:pt idx="168399">144</cx:pt>
          <cx:pt idx="168400">156</cx:pt>
          <cx:pt idx="168401">161</cx:pt>
          <cx:pt idx="168402">162</cx:pt>
          <cx:pt idx="168403">132</cx:pt>
          <cx:pt idx="168404">134</cx:pt>
          <cx:pt idx="168405">86</cx:pt>
          <cx:pt idx="168406">25</cx:pt>
          <cx:pt idx="168407">18</cx:pt>
          <cx:pt idx="168408">13</cx:pt>
          <cx:pt idx="168409">6</cx:pt>
          <cx:pt idx="168410">8</cx:pt>
          <cx:pt idx="168411">17</cx:pt>
          <cx:pt idx="168412">13</cx:pt>
          <cx:pt idx="168413">70</cx:pt>
          <cx:pt idx="168414">146</cx:pt>
          <cx:pt idx="168415">145</cx:pt>
          <cx:pt idx="168416">183</cx:pt>
          <cx:pt idx="168417">200</cx:pt>
          <cx:pt idx="168418">165</cx:pt>
          <cx:pt idx="168419">160</cx:pt>
          <cx:pt idx="168420">160</cx:pt>
          <cx:pt idx="168421">134</cx:pt>
          <cx:pt idx="168422">140</cx:pt>
          <cx:pt idx="168423">142</cx:pt>
          <cx:pt idx="168424">170</cx:pt>
          <cx:pt idx="168425">153</cx:pt>
          <cx:pt idx="168426">148</cx:pt>
          <cx:pt idx="168427">145</cx:pt>
          <cx:pt idx="168428">155</cx:pt>
          <cx:pt idx="168429">89</cx:pt>
          <cx:pt idx="168430">35</cx:pt>
          <cx:pt idx="168431">16</cx:pt>
          <cx:pt idx="168432">11</cx:pt>
          <cx:pt idx="168433">7</cx:pt>
          <cx:pt idx="168434">8</cx:pt>
          <cx:pt idx="168435">15</cx:pt>
          <cx:pt idx="168436">18</cx:pt>
          <cx:pt idx="168437">65</cx:pt>
          <cx:pt idx="168438">128</cx:pt>
          <cx:pt idx="168439">157</cx:pt>
          <cx:pt idx="168440">201</cx:pt>
          <cx:pt idx="168441">217</cx:pt>
          <cx:pt idx="168442">181</cx:pt>
          <cx:pt idx="168443">157</cx:pt>
          <cx:pt idx="168444">161</cx:pt>
          <cx:pt idx="168445">163</cx:pt>
          <cx:pt idx="168446">161</cx:pt>
          <cx:pt idx="168447">155</cx:pt>
          <cx:pt idx="168448">172</cx:pt>
          <cx:pt idx="168449">156</cx:pt>
          <cx:pt idx="168450">159</cx:pt>
          <cx:pt idx="168451">139</cx:pt>
          <cx:pt idx="168452">158</cx:pt>
          <cx:pt idx="168453">100</cx:pt>
          <cx:pt idx="168454">27</cx:pt>
          <cx:pt idx="168455">15</cx:pt>
          <cx:pt idx="168456">12</cx:pt>
          <cx:pt idx="168457">4</cx:pt>
          <cx:pt idx="168458">7</cx:pt>
          <cx:pt idx="168459">16</cx:pt>
          <cx:pt idx="168460">17</cx:pt>
          <cx:pt idx="168461">75</cx:pt>
          <cx:pt idx="168462">117</cx:pt>
          <cx:pt idx="168463">142</cx:pt>
          <cx:pt idx="168464">202</cx:pt>
          <cx:pt idx="168465">189</cx:pt>
          <cx:pt idx="168466">173</cx:pt>
          <cx:pt idx="168467">174</cx:pt>
          <cx:pt idx="168468">161</cx:pt>
          <cx:pt idx="168469">151</cx:pt>
          <cx:pt idx="168470">142</cx:pt>
          <cx:pt idx="168471">165</cx:pt>
          <cx:pt idx="168472">171</cx:pt>
          <cx:pt idx="168473">176</cx:pt>
          <cx:pt idx="168474">157</cx:pt>
          <cx:pt idx="168475">115</cx:pt>
          <cx:pt idx="168476">138</cx:pt>
          <cx:pt idx="168477">112</cx:pt>
          <cx:pt idx="168478">37</cx:pt>
          <cx:pt idx="168479">16</cx:pt>
          <cx:pt idx="168480">10</cx:pt>
          <cx:pt idx="168481">4</cx:pt>
          <cx:pt idx="168482">3</cx:pt>
          <cx:pt idx="168483">3</cx:pt>
          <cx:pt idx="168484">8</cx:pt>
          <cx:pt idx="168485">54</cx:pt>
          <cx:pt idx="168486">97</cx:pt>
          <cx:pt idx="168487">86</cx:pt>
          <cx:pt idx="168488">121</cx:pt>
          <cx:pt idx="168489">140</cx:pt>
          <cx:pt idx="168490">136</cx:pt>
          <cx:pt idx="168491">123</cx:pt>
          <cx:pt idx="168492">115</cx:pt>
          <cx:pt idx="168493">114</cx:pt>
          <cx:pt idx="168494">96</cx:pt>
          <cx:pt idx="168495">96</cx:pt>
          <cx:pt idx="168496">89</cx:pt>
          <cx:pt idx="168497">96</cx:pt>
          <cx:pt idx="168498">67</cx:pt>
          <cx:pt idx="168499">62</cx:pt>
          <cx:pt idx="168500">68</cx:pt>
          <cx:pt idx="168501">48</cx:pt>
          <cx:pt idx="168502">19</cx:pt>
          <cx:pt idx="168503">6</cx:pt>
          <cx:pt idx="168504">8</cx:pt>
          <cx:pt idx="168505">3</cx:pt>
          <cx:pt idx="168506">4</cx:pt>
          <cx:pt idx="168507">6</cx:pt>
          <cx:pt idx="168508">5</cx:pt>
          <cx:pt idx="168509">38</cx:pt>
          <cx:pt idx="168510">72</cx:pt>
          <cx:pt idx="168511">85</cx:pt>
          <cx:pt idx="168512">106</cx:pt>
          <cx:pt idx="168513">115</cx:pt>
          <cx:pt idx="168514">113</cx:pt>
          <cx:pt idx="168515">128</cx:pt>
          <cx:pt idx="168516">131</cx:pt>
          <cx:pt idx="168517">118</cx:pt>
          <cx:pt idx="168518">127</cx:pt>
          <cx:pt idx="168519">125</cx:pt>
          <cx:pt idx="168520">158</cx:pt>
          <cx:pt idx="168521">147</cx:pt>
          <cx:pt idx="168522">146</cx:pt>
          <cx:pt idx="168523">117</cx:pt>
          <cx:pt idx="168524">146</cx:pt>
          <cx:pt idx="168525">99</cx:pt>
          <cx:pt idx="168526">35</cx:pt>
          <cx:pt idx="168527">10</cx:pt>
          <cx:pt idx="168528">8</cx:pt>
          <cx:pt idx="168529">7</cx:pt>
          <cx:pt idx="168530">7</cx:pt>
          <cx:pt idx="168531">7</cx:pt>
          <cx:pt idx="168532">5</cx:pt>
          <cx:pt idx="168533">72</cx:pt>
          <cx:pt idx="168534">137</cx:pt>
          <cx:pt idx="168535">145</cx:pt>
          <cx:pt idx="168536">192</cx:pt>
          <cx:pt idx="168537">181</cx:pt>
          <cx:pt idx="168538">152</cx:pt>
          <cx:pt idx="168539">156</cx:pt>
          <cx:pt idx="168540">136</cx:pt>
          <cx:pt idx="168541">131</cx:pt>
          <cx:pt idx="168542">133</cx:pt>
          <cx:pt idx="168543">135</cx:pt>
          <cx:pt idx="168544">133</cx:pt>
          <cx:pt idx="168545">140</cx:pt>
          <cx:pt idx="168546">166</cx:pt>
          <cx:pt idx="168547">130</cx:pt>
          <cx:pt idx="168548">144</cx:pt>
          <cx:pt idx="168549">107</cx:pt>
          <cx:pt idx="168550">39</cx:pt>
          <cx:pt idx="168551">24</cx:pt>
          <cx:pt idx="168552">13</cx:pt>
          <cx:pt idx="168553">8</cx:pt>
          <cx:pt idx="168554">6</cx:pt>
          <cx:pt idx="168555">12</cx:pt>
          <cx:pt idx="168556">20</cx:pt>
          <cx:pt idx="168557">70</cx:pt>
          <cx:pt idx="168558">136</cx:pt>
          <cx:pt idx="168559">138</cx:pt>
          <cx:pt idx="168560">161</cx:pt>
          <cx:pt idx="168561">173</cx:pt>
          <cx:pt idx="168562">163</cx:pt>
          <cx:pt idx="168563">135</cx:pt>
          <cx:pt idx="168564">138</cx:pt>
          <cx:pt idx="168565">127</cx:pt>
          <cx:pt idx="168566">121</cx:pt>
          <cx:pt idx="168567">126</cx:pt>
          <cx:pt idx="168568">151</cx:pt>
          <cx:pt idx="168569">160</cx:pt>
          <cx:pt idx="168570">153</cx:pt>
          <cx:pt idx="168571">134</cx:pt>
          <cx:pt idx="168572">151</cx:pt>
          <cx:pt idx="168573">81</cx:pt>
          <cx:pt idx="168574">22</cx:pt>
          <cx:pt idx="168575">23</cx:pt>
          <cx:pt idx="168576">14</cx:pt>
          <cx:pt idx="168577">3</cx:pt>
          <cx:pt idx="168578">8</cx:pt>
          <cx:pt idx="168579">17</cx:pt>
          <cx:pt idx="168580">22</cx:pt>
          <cx:pt idx="168581">67</cx:pt>
          <cx:pt idx="168582">142</cx:pt>
          <cx:pt idx="168583">154</cx:pt>
          <cx:pt idx="168584">187</cx:pt>
          <cx:pt idx="168585">165</cx:pt>
          <cx:pt idx="168586">144</cx:pt>
          <cx:pt idx="168587">140</cx:pt>
          <cx:pt idx="168588">122</cx:pt>
          <cx:pt idx="168589">118</cx:pt>
          <cx:pt idx="168590">135</cx:pt>
          <cx:pt idx="168591">137</cx:pt>
          <cx:pt idx="168592">156</cx:pt>
          <cx:pt idx="168593">159</cx:pt>
          <cx:pt idx="168594">139</cx:pt>
          <cx:pt idx="168595">133</cx:pt>
          <cx:pt idx="168596">148</cx:pt>
          <cx:pt idx="168597">82</cx:pt>
          <cx:pt idx="168598">25</cx:pt>
          <cx:pt idx="168599">18</cx:pt>
          <cx:pt idx="168600">14</cx:pt>
          <cx:pt idx="168601">4</cx:pt>
          <cx:pt idx="168602">11</cx:pt>
          <cx:pt idx="168603">15</cx:pt>
          <cx:pt idx="168604">23</cx:pt>
          <cx:pt idx="168605">80</cx:pt>
          <cx:pt idx="168606">136</cx:pt>
          <cx:pt idx="168607">156</cx:pt>
          <cx:pt idx="168608">168</cx:pt>
          <cx:pt idx="168609">178</cx:pt>
          <cx:pt idx="168610">149</cx:pt>
          <cx:pt idx="168611">159</cx:pt>
          <cx:pt idx="168612">141</cx:pt>
          <cx:pt idx="168613">144</cx:pt>
          <cx:pt idx="168614">156</cx:pt>
          <cx:pt idx="168615">142</cx:pt>
          <cx:pt idx="168616">154</cx:pt>
          <cx:pt idx="168617">156</cx:pt>
          <cx:pt idx="168618">160</cx:pt>
          <cx:pt idx="168619">140</cx:pt>
          <cx:pt idx="168620">148</cx:pt>
          <cx:pt idx="168621">93</cx:pt>
          <cx:pt idx="168622">41</cx:pt>
          <cx:pt idx="168623">26</cx:pt>
          <cx:pt idx="168624">14</cx:pt>
          <cx:pt idx="168625">2</cx:pt>
          <cx:pt idx="168626">5</cx:pt>
          <cx:pt idx="168627">18</cx:pt>
          <cx:pt idx="168628">21</cx:pt>
          <cx:pt idx="168629">84</cx:pt>
          <cx:pt idx="168630">132</cx:pt>
          <cx:pt idx="168631">155</cx:pt>
          <cx:pt idx="168632">180</cx:pt>
          <cx:pt idx="168633">188</cx:pt>
          <cx:pt idx="168634">175</cx:pt>
          <cx:pt idx="168635">174</cx:pt>
          <cx:pt idx="168636">158</cx:pt>
          <cx:pt idx="168637">140</cx:pt>
          <cx:pt idx="168638">144</cx:pt>
          <cx:pt idx="168639">152</cx:pt>
          <cx:pt idx="168640">174</cx:pt>
          <cx:pt idx="168641">165</cx:pt>
          <cx:pt idx="168642">161</cx:pt>
          <cx:pt idx="168643">127</cx:pt>
          <cx:pt idx="168644">135</cx:pt>
          <cx:pt idx="168645">93</cx:pt>
          <cx:pt idx="168646">28</cx:pt>
          <cx:pt idx="168647">21</cx:pt>
          <cx:pt idx="168648">7</cx:pt>
          <cx:pt idx="168649">3</cx:pt>
          <cx:pt idx="168650">5</cx:pt>
          <cx:pt idx="168651">4</cx:pt>
          <cx:pt idx="168652">7</cx:pt>
          <cx:pt idx="168653">65</cx:pt>
          <cx:pt idx="168654">91</cx:pt>
          <cx:pt idx="168655">86</cx:pt>
          <cx:pt idx="168656">129</cx:pt>
          <cx:pt idx="168657">146</cx:pt>
          <cx:pt idx="168658">133</cx:pt>
          <cx:pt idx="168659">121</cx:pt>
          <cx:pt idx="168660">120</cx:pt>
          <cx:pt idx="168661">105</cx:pt>
          <cx:pt idx="168662">93</cx:pt>
          <cx:pt idx="168663">87</cx:pt>
          <cx:pt idx="168664">100</cx:pt>
          <cx:pt idx="168665">91</cx:pt>
          <cx:pt idx="168666">67</cx:pt>
          <cx:pt idx="168667">52</cx:pt>
          <cx:pt idx="168668">73</cx:pt>
          <cx:pt idx="168669">51</cx:pt>
          <cx:pt idx="168670">13</cx:pt>
          <cx:pt idx="168671">12</cx:pt>
          <cx:pt idx="168672">7</cx:pt>
          <cx:pt idx="168673">5</cx:pt>
          <cx:pt idx="168674">6</cx:pt>
          <cx:pt idx="168675">9</cx:pt>
          <cx:pt idx="168676">62</cx:pt>
          <cx:pt idx="168677">86</cx:pt>
          <cx:pt idx="168678">81</cx:pt>
          <cx:pt idx="168679">106</cx:pt>
          <cx:pt idx="168680">113</cx:pt>
          <cx:pt idx="168681">123</cx:pt>
          <cx:pt idx="168682">113</cx:pt>
          <cx:pt idx="168683">132</cx:pt>
          <cx:pt idx="168684">130</cx:pt>
          <cx:pt idx="168685">150</cx:pt>
          <cx:pt idx="168686">143</cx:pt>
          <cx:pt idx="168687">156</cx:pt>
          <cx:pt idx="168688">151</cx:pt>
          <cx:pt idx="168689">159</cx:pt>
          <cx:pt idx="168690">135</cx:pt>
          <cx:pt idx="168691">144</cx:pt>
          <cx:pt idx="168692">93</cx:pt>
          <cx:pt idx="168693">29</cx:pt>
          <cx:pt idx="168694">13</cx:pt>
          <cx:pt idx="168695">8</cx:pt>
          <cx:pt idx="168696">4</cx:pt>
          <cx:pt idx="168697">8</cx:pt>
          <cx:pt idx="168698">10</cx:pt>
          <cx:pt idx="168699">9</cx:pt>
          <cx:pt idx="168700">75</cx:pt>
          <cx:pt idx="168701">142</cx:pt>
          <cx:pt idx="168702">141</cx:pt>
          <cx:pt idx="168703">173</cx:pt>
          <cx:pt idx="168704">192</cx:pt>
          <cx:pt idx="168705">171</cx:pt>
          <cx:pt idx="168706">157</cx:pt>
          <cx:pt idx="168707">161</cx:pt>
          <cx:pt idx="168708">132</cx:pt>
          <cx:pt idx="168709">159</cx:pt>
          <cx:pt idx="168710">156</cx:pt>
          <cx:pt idx="168711">170</cx:pt>
          <cx:pt idx="168712">156</cx:pt>
          <cx:pt idx="168713">160</cx:pt>
          <cx:pt idx="168714">139</cx:pt>
          <cx:pt idx="168715">138</cx:pt>
          <cx:pt idx="168716">103</cx:pt>
          <cx:pt idx="168717">27</cx:pt>
          <cx:pt idx="168718">19</cx:pt>
          <cx:pt idx="168719">13</cx:pt>
          <cx:pt idx="168720">5</cx:pt>
          <cx:pt idx="168721">9</cx:pt>
          <cx:pt idx="168722">16</cx:pt>
          <cx:pt idx="168723">16</cx:pt>
          <cx:pt idx="168724">77</cx:pt>
          <cx:pt idx="168725">149</cx:pt>
          <cx:pt idx="168726">165</cx:pt>
          <cx:pt idx="168727">191</cx:pt>
          <cx:pt idx="168728">178</cx:pt>
          <cx:pt idx="168729">182</cx:pt>
          <cx:pt idx="168730">143</cx:pt>
          <cx:pt idx="168731">150</cx:pt>
          <cx:pt idx="168732">143</cx:pt>
          <cx:pt idx="168733">166</cx:pt>
          <cx:pt idx="168734">158</cx:pt>
          <cx:pt idx="168735">162</cx:pt>
          <cx:pt idx="168736">159</cx:pt>
          <cx:pt idx="168737">155</cx:pt>
          <cx:pt idx="168738">147</cx:pt>
          <cx:pt idx="168739">143</cx:pt>
          <cx:pt idx="168740">91</cx:pt>
          <cx:pt idx="168741">30</cx:pt>
          <cx:pt idx="168742">21</cx:pt>
          <cx:pt idx="168743">15</cx:pt>
          <cx:pt idx="168744">6</cx:pt>
          <cx:pt idx="168745">8</cx:pt>
          <cx:pt idx="168746">13</cx:pt>
          <cx:pt idx="168747">17</cx:pt>
          <cx:pt idx="168748">85</cx:pt>
          <cx:pt idx="168749">139</cx:pt>
          <cx:pt idx="168750">164</cx:pt>
          <cx:pt idx="168751">182</cx:pt>
          <cx:pt idx="168752">202</cx:pt>
          <cx:pt idx="168753">180</cx:pt>
          <cx:pt idx="168754">151</cx:pt>
          <cx:pt idx="168755">169</cx:pt>
          <cx:pt idx="168756">139</cx:pt>
          <cx:pt idx="168757">164</cx:pt>
          <cx:pt idx="168758">147</cx:pt>
          <cx:pt idx="168759">157</cx:pt>
          <cx:pt idx="168760">153</cx:pt>
          <cx:pt idx="168761">156</cx:pt>
          <cx:pt idx="168762">153</cx:pt>
          <cx:pt idx="168763">145</cx:pt>
          <cx:pt idx="168764">96</cx:pt>
          <cx:pt idx="168765">44</cx:pt>
          <cx:pt idx="168766">20</cx:pt>
          <cx:pt idx="168767">16</cx:pt>
          <cx:pt idx="168768">5</cx:pt>
          <cx:pt idx="168769">12</cx:pt>
          <cx:pt idx="168770">17</cx:pt>
          <cx:pt idx="168771">19</cx:pt>
          <cx:pt idx="168772">79</cx:pt>
          <cx:pt idx="168773">134</cx:pt>
          <cx:pt idx="168774">154</cx:pt>
          <cx:pt idx="168775">183</cx:pt>
          <cx:pt idx="168776">190</cx:pt>
          <cx:pt idx="168777">185</cx:pt>
          <cx:pt idx="168778">173</cx:pt>
          <cx:pt idx="168779">167</cx:pt>
          <cx:pt idx="168780">172</cx:pt>
          <cx:pt idx="168781">178</cx:pt>
          <cx:pt idx="168782">175</cx:pt>
          <cx:pt idx="168783">162</cx:pt>
          <cx:pt idx="168784">167</cx:pt>
          <cx:pt idx="168785">154</cx:pt>
          <cx:pt idx="168786">157</cx:pt>
          <cx:pt idx="168787">158</cx:pt>
          <cx:pt idx="168788">109</cx:pt>
          <cx:pt idx="168789">39</cx:pt>
          <cx:pt idx="168790">24</cx:pt>
          <cx:pt idx="168791">17</cx:pt>
          <cx:pt idx="168792">8</cx:pt>
          <cx:pt idx="168793">9</cx:pt>
          <cx:pt idx="168794">22</cx:pt>
          <cx:pt idx="168795">19</cx:pt>
          <cx:pt idx="168796">84</cx:pt>
          <cx:pt idx="168797">129</cx:pt>
          <cx:pt idx="168798">148</cx:pt>
          <cx:pt idx="168799">192</cx:pt>
          <cx:pt idx="168800">176</cx:pt>
          <cx:pt idx="168801">173</cx:pt>
          <cx:pt idx="168802">171</cx:pt>
          <cx:pt idx="168803">151</cx:pt>
          <cx:pt idx="168804">151</cx:pt>
          <cx:pt idx="168805">164</cx:pt>
          <cx:pt idx="168806">137</cx:pt>
          <cx:pt idx="168807">176</cx:pt>
          <cx:pt idx="168808">158</cx:pt>
          <cx:pt idx="168809">152</cx:pt>
          <cx:pt idx="168810">150</cx:pt>
          <cx:pt idx="168811">156</cx:pt>
          <cx:pt idx="168812">104</cx:pt>
          <cx:pt idx="168813">33</cx:pt>
          <cx:pt idx="168814">18</cx:pt>
          <cx:pt idx="168815">17</cx:pt>
          <cx:pt idx="168816">11</cx:pt>
          <cx:pt idx="168817">14</cx:pt>
          <cx:pt idx="168818">6</cx:pt>
          <cx:pt idx="168819">11</cx:pt>
          <cx:pt idx="168820">73</cx:pt>
          <cx:pt idx="168821">108</cx:pt>
          <cx:pt idx="168822">109</cx:pt>
          <cx:pt idx="168823">141</cx:pt>
          <cx:pt idx="168824">152</cx:pt>
          <cx:pt idx="168825">147</cx:pt>
          <cx:pt idx="168826">141</cx:pt>
          <cx:pt idx="168827">128</cx:pt>
          <cx:pt idx="168828">124</cx:pt>
          <cx:pt idx="168829">111</cx:pt>
          <cx:pt idx="168830">102</cx:pt>
          <cx:pt idx="168831">92</cx:pt>
          <cx:pt idx="168832">86</cx:pt>
          <cx:pt idx="168833">90</cx:pt>
          <cx:pt idx="168834">79</cx:pt>
          <cx:pt idx="168835">80</cx:pt>
          <cx:pt idx="168836">70</cx:pt>
          <cx:pt idx="168837">17</cx:pt>
          <cx:pt idx="168838">10</cx:pt>
          <cx:pt idx="168839">11</cx:pt>
          <cx:pt idx="168840">9</cx:pt>
          <cx:pt idx="168841">9</cx:pt>
          <cx:pt idx="168842">8</cx:pt>
          <cx:pt idx="168843">13</cx:pt>
          <cx:pt idx="168844">59</cx:pt>
          <cx:pt idx="168845">97</cx:pt>
          <cx:pt idx="168846">84</cx:pt>
          <cx:pt idx="168847">121</cx:pt>
          <cx:pt idx="168848">136</cx:pt>
          <cx:pt idx="168849">135</cx:pt>
          <cx:pt idx="168850">140</cx:pt>
          <cx:pt idx="168851">143</cx:pt>
          <cx:pt idx="168852">127</cx:pt>
          <cx:pt idx="168853">136</cx:pt>
          <cx:pt idx="168854">129</cx:pt>
          <cx:pt idx="168855">147</cx:pt>
          <cx:pt idx="168856">158</cx:pt>
          <cx:pt idx="168857">161</cx:pt>
          <cx:pt idx="168858">135</cx:pt>
          <cx:pt idx="168859">140</cx:pt>
          <cx:pt idx="168860">90</cx:pt>
          <cx:pt idx="168861">27</cx:pt>
          <cx:pt idx="168862">16</cx:pt>
          <cx:pt idx="168863">13</cx:pt>
          <cx:pt idx="168864">5</cx:pt>
          <cx:pt idx="168865">8</cx:pt>
          <cx:pt idx="168866">7</cx:pt>
          <cx:pt idx="168867">7</cx:pt>
          <cx:pt idx="168868">84</cx:pt>
          <cx:pt idx="168869">133</cx:pt>
          <cx:pt idx="168870">149</cx:pt>
          <cx:pt idx="168871">201</cx:pt>
          <cx:pt idx="168872">197</cx:pt>
          <cx:pt idx="168873">166</cx:pt>
          <cx:pt idx="168874">156</cx:pt>
          <cx:pt idx="168875">147</cx:pt>
          <cx:pt idx="168876">131</cx:pt>
          <cx:pt idx="168877">155</cx:pt>
          <cx:pt idx="168878">154</cx:pt>
          <cx:pt idx="168879">162</cx:pt>
          <cx:pt idx="168880">154</cx:pt>
          <cx:pt idx="168881">147</cx:pt>
          <cx:pt idx="168882">135</cx:pt>
          <cx:pt idx="168883">145</cx:pt>
          <cx:pt idx="168884">97</cx:pt>
          <cx:pt idx="168885">31</cx:pt>
          <cx:pt idx="168886">21</cx:pt>
          <cx:pt idx="168887">17</cx:pt>
          <cx:pt idx="168888">5</cx:pt>
          <cx:pt idx="168889">8</cx:pt>
          <cx:pt idx="168890">17</cx:pt>
          <cx:pt idx="168891">23</cx:pt>
          <cx:pt idx="168892">77</cx:pt>
          <cx:pt idx="168893">142</cx:pt>
          <cx:pt idx="168894">160</cx:pt>
          <cx:pt idx="168895">197</cx:pt>
          <cx:pt idx="168896">189</cx:pt>
          <cx:pt idx="168897">169</cx:pt>
          <cx:pt idx="168898">160</cx:pt>
          <cx:pt idx="168899">167</cx:pt>
          <cx:pt idx="168900">147</cx:pt>
          <cx:pt idx="168901">143</cx:pt>
          <cx:pt idx="168902">136</cx:pt>
          <cx:pt idx="168903">153</cx:pt>
          <cx:pt idx="168904">151</cx:pt>
          <cx:pt idx="168905">156</cx:pt>
          <cx:pt idx="168906">141</cx:pt>
          <cx:pt idx="168907">144</cx:pt>
          <cx:pt idx="168908">83</cx:pt>
          <cx:pt idx="168909">32</cx:pt>
          <cx:pt idx="168910">22</cx:pt>
          <cx:pt idx="168911">16</cx:pt>
          <cx:pt idx="168912">6</cx:pt>
          <cx:pt idx="168913">7</cx:pt>
          <cx:pt idx="168914">14</cx:pt>
          <cx:pt idx="168915">20</cx:pt>
          <cx:pt idx="168916">89</cx:pt>
          <cx:pt idx="168917">143</cx:pt>
          <cx:pt idx="168918">161</cx:pt>
          <cx:pt idx="168919">196</cx:pt>
          <cx:pt idx="168920">179</cx:pt>
          <cx:pt idx="168921">168</cx:pt>
          <cx:pt idx="168922">156</cx:pt>
          <cx:pt idx="168923">155</cx:pt>
          <cx:pt idx="168924">130</cx:pt>
          <cx:pt idx="168925">145</cx:pt>
          <cx:pt idx="168926">154</cx:pt>
          <cx:pt idx="168927">164</cx:pt>
          <cx:pt idx="168928">165</cx:pt>
          <cx:pt idx="168929">150</cx:pt>
          <cx:pt idx="168930">152</cx:pt>
          <cx:pt idx="168931">143</cx:pt>
          <cx:pt idx="168932">105</cx:pt>
          <cx:pt idx="168933">39</cx:pt>
          <cx:pt idx="168934">26</cx:pt>
          <cx:pt idx="168935">11</cx:pt>
          <cx:pt idx="168936">6</cx:pt>
          <cx:pt idx="168937">11</cx:pt>
          <cx:pt idx="168938">21</cx:pt>
          <cx:pt idx="168939">17</cx:pt>
          <cx:pt idx="168940">83</cx:pt>
          <cx:pt idx="168941">145</cx:pt>
          <cx:pt idx="168942">161</cx:pt>
          <cx:pt idx="168943">201</cx:pt>
          <cx:pt idx="168944">202</cx:pt>
          <cx:pt idx="168945">181</cx:pt>
          <cx:pt idx="168946">158</cx:pt>
          <cx:pt idx="168947">162</cx:pt>
          <cx:pt idx="168948">150</cx:pt>
          <cx:pt idx="168949">159</cx:pt>
          <cx:pt idx="168950">149</cx:pt>
          <cx:pt idx="168951">168</cx:pt>
          <cx:pt idx="168952">168</cx:pt>
          <cx:pt idx="168953">171</cx:pt>
          <cx:pt idx="168954">151</cx:pt>
          <cx:pt idx="168955">149</cx:pt>
          <cx:pt idx="168956">99</cx:pt>
          <cx:pt idx="168957">29</cx:pt>
          <cx:pt idx="168958">19</cx:pt>
          <cx:pt idx="168959">17</cx:pt>
          <cx:pt idx="168960">8</cx:pt>
          <cx:pt idx="168961">10</cx:pt>
          <cx:pt idx="168962">21</cx:pt>
          <cx:pt idx="168963">24</cx:pt>
          <cx:pt idx="168964">91</cx:pt>
          <cx:pt idx="168965">142</cx:pt>
          <cx:pt idx="168966">163</cx:pt>
          <cx:pt idx="168967">195</cx:pt>
          <cx:pt idx="168968">199</cx:pt>
          <cx:pt idx="168969">172</cx:pt>
          <cx:pt idx="168970">170</cx:pt>
          <cx:pt idx="168971">166</cx:pt>
          <cx:pt idx="168972">137</cx:pt>
          <cx:pt idx="168973">141</cx:pt>
          <cx:pt idx="168974">160</cx:pt>
          <cx:pt idx="168975">176</cx:pt>
          <cx:pt idx="168976">149</cx:pt>
          <cx:pt idx="168977">170</cx:pt>
          <cx:pt idx="168978">150</cx:pt>
          <cx:pt idx="168979">147</cx:pt>
          <cx:pt idx="168980">111</cx:pt>
          <cx:pt idx="168981">41</cx:pt>
          <cx:pt idx="168982">28</cx:pt>
          <cx:pt idx="168983">20</cx:pt>
          <cx:pt idx="168984">13</cx:pt>
          <cx:pt idx="168985">9</cx:pt>
          <cx:pt idx="168986">7</cx:pt>
          <cx:pt idx="168987">16</cx:pt>
          <cx:pt idx="168988">66</cx:pt>
          <cx:pt idx="168989">121</cx:pt>
          <cx:pt idx="168990">107</cx:pt>
          <cx:pt idx="168991">135</cx:pt>
          <cx:pt idx="168992">138</cx:pt>
          <cx:pt idx="168993">139</cx:pt>
          <cx:pt idx="168994">142</cx:pt>
          <cx:pt idx="168995">120</cx:pt>
          <cx:pt idx="168996">103</cx:pt>
          <cx:pt idx="168997">103</cx:pt>
          <cx:pt idx="168998">92</cx:pt>
          <cx:pt idx="168999">92</cx:pt>
          <cx:pt idx="169000">92</cx:pt>
          <cx:pt idx="169001">89</cx:pt>
          <cx:pt idx="169002">78</cx:pt>
          <cx:pt idx="169003">89</cx:pt>
          <cx:pt idx="169004">67</cx:pt>
          <cx:pt idx="169005">22</cx:pt>
          <cx:pt idx="169006">12</cx:pt>
          <cx:pt idx="169007">10</cx:pt>
          <cx:pt idx="169008">12</cx:pt>
          <cx:pt idx="169009">12</cx:pt>
          <cx:pt idx="169010">10</cx:pt>
          <cx:pt idx="169011">12</cx:pt>
          <cx:pt idx="169012">57</cx:pt>
          <cx:pt idx="169013">92</cx:pt>
          <cx:pt idx="169014">90</cx:pt>
          <cx:pt idx="169015">114</cx:pt>
          <cx:pt idx="169016">122</cx:pt>
          <cx:pt idx="169017">116</cx:pt>
          <cx:pt idx="169018">125</cx:pt>
          <cx:pt idx="169019">140</cx:pt>
          <cx:pt idx="169020">128</cx:pt>
          <cx:pt idx="169021">135</cx:pt>
          <cx:pt idx="169022">135</cx:pt>
          <cx:pt idx="169023">132</cx:pt>
          <cx:pt idx="169024">144</cx:pt>
          <cx:pt idx="169025">147</cx:pt>
          <cx:pt idx="169026">118</cx:pt>
          <cx:pt idx="169027">141</cx:pt>
          <cx:pt idx="169028">116</cx:pt>
          <cx:pt idx="169029">37</cx:pt>
          <cx:pt idx="169030">22</cx:pt>
          <cx:pt idx="169031">13</cx:pt>
          <cx:pt idx="169032">12</cx:pt>
          <cx:pt idx="169033">14</cx:pt>
          <cx:pt idx="169034">7</cx:pt>
          <cx:pt idx="169035">8</cx:pt>
          <cx:pt idx="169036">83</cx:pt>
          <cx:pt idx="169037">123</cx:pt>
          <cx:pt idx="169038">138</cx:pt>
          <cx:pt idx="169039">192</cx:pt>
          <cx:pt idx="169040">188</cx:pt>
          <cx:pt idx="169041">170</cx:pt>
          <cx:pt idx="169042">149</cx:pt>
          <cx:pt idx="169043">130</cx:pt>
          <cx:pt idx="169044">127</cx:pt>
          <cx:pt idx="169045">145</cx:pt>
          <cx:pt idx="169046">128</cx:pt>
          <cx:pt idx="169047">149</cx:pt>
          <cx:pt idx="169048">140</cx:pt>
          <cx:pt idx="169049">142</cx:pt>
          <cx:pt idx="169050">138</cx:pt>
          <cx:pt idx="169051">133</cx:pt>
          <cx:pt idx="169052">100</cx:pt>
          <cx:pt idx="169053">39</cx:pt>
          <cx:pt idx="169054">30</cx:pt>
          <cx:pt idx="169055">21</cx:pt>
          <cx:pt idx="169056">8</cx:pt>
          <cx:pt idx="169057">11</cx:pt>
          <cx:pt idx="169058">21</cx:pt>
          <cx:pt idx="169059">15</cx:pt>
          <cx:pt idx="169060">71</cx:pt>
          <cx:pt idx="169061">133</cx:pt>
          <cx:pt idx="169062">138</cx:pt>
          <cx:pt idx="169063">178</cx:pt>
          <cx:pt idx="169064">165</cx:pt>
          <cx:pt idx="169065">143</cx:pt>
          <cx:pt idx="169066">148</cx:pt>
          <cx:pt idx="169067">151</cx:pt>
          <cx:pt idx="169068">142</cx:pt>
          <cx:pt idx="169069">157</cx:pt>
          <cx:pt idx="169070">147</cx:pt>
          <cx:pt idx="169071">166</cx:pt>
          <cx:pt idx="169072">157</cx:pt>
          <cx:pt idx="169073">152</cx:pt>
          <cx:pt idx="169074">135</cx:pt>
          <cx:pt idx="169075">150</cx:pt>
          <cx:pt idx="169076">93</cx:pt>
          <cx:pt idx="169077">42</cx:pt>
          <cx:pt idx="169078">24</cx:pt>
          <cx:pt idx="169079">21</cx:pt>
          <cx:pt idx="169080">11</cx:pt>
          <cx:pt idx="169081">16</cx:pt>
          <cx:pt idx="169082">16</cx:pt>
          <cx:pt idx="169083">18</cx:pt>
          <cx:pt idx="169084">81</cx:pt>
          <cx:pt idx="169085">140</cx:pt>
          <cx:pt idx="169086">144</cx:pt>
          <cx:pt idx="169087">167</cx:pt>
          <cx:pt idx="169088">190</cx:pt>
          <cx:pt idx="169089">168</cx:pt>
          <cx:pt idx="169090">141</cx:pt>
          <cx:pt idx="169091">150</cx:pt>
          <cx:pt idx="169092">147</cx:pt>
          <cx:pt idx="169093">169</cx:pt>
          <cx:pt idx="169094">142</cx:pt>
          <cx:pt idx="169095">139</cx:pt>
          <cx:pt idx="169096">140</cx:pt>
          <cx:pt idx="169097">152</cx:pt>
          <cx:pt idx="169098">135</cx:pt>
          <cx:pt idx="169099">131</cx:pt>
          <cx:pt idx="169100">105</cx:pt>
          <cx:pt idx="169101">41</cx:pt>
          <cx:pt idx="169102">21</cx:pt>
          <cx:pt idx="169103">17</cx:pt>
          <cx:pt idx="169104">12</cx:pt>
          <cx:pt idx="169105">7</cx:pt>
          <cx:pt idx="169106">19</cx:pt>
          <cx:pt idx="169107">15</cx:pt>
          <cx:pt idx="169108">77</cx:pt>
          <cx:pt idx="169109">123</cx:pt>
          <cx:pt idx="169110">138</cx:pt>
          <cx:pt idx="169111">194</cx:pt>
          <cx:pt idx="169112">191</cx:pt>
          <cx:pt idx="169113">182</cx:pt>
          <cx:pt idx="169114">165</cx:pt>
          <cx:pt idx="169115">161</cx:pt>
          <cx:pt idx="169116">137</cx:pt>
          <cx:pt idx="169117">143</cx:pt>
          <cx:pt idx="169118">143</cx:pt>
          <cx:pt idx="169119">166</cx:pt>
          <cx:pt idx="169120">170</cx:pt>
          <cx:pt idx="169121">158</cx:pt>
          <cx:pt idx="169122">140</cx:pt>
          <cx:pt idx="169123">133</cx:pt>
          <cx:pt idx="169124">94</cx:pt>
          <cx:pt idx="169125">36</cx:pt>
          <cx:pt idx="169126">18</cx:pt>
          <cx:pt idx="169127">14</cx:pt>
          <cx:pt idx="169128">9</cx:pt>
          <cx:pt idx="169129">11</cx:pt>
          <cx:pt idx="169130">14</cx:pt>
          <cx:pt idx="169131">14</cx:pt>
          <cx:pt idx="169132">80</cx:pt>
          <cx:pt idx="169133">109</cx:pt>
          <cx:pt idx="169134">107</cx:pt>
          <cx:pt idx="169135">151</cx:pt>
          <cx:pt idx="169136">171</cx:pt>
          <cx:pt idx="169137">159</cx:pt>
          <cx:pt idx="169138">139</cx:pt>
          <cx:pt idx="169139">139</cx:pt>
          <cx:pt idx="169140">117</cx:pt>
          <cx:pt idx="169141">123</cx:pt>
          <cx:pt idx="169142">121</cx:pt>
          <cx:pt idx="169143">153</cx:pt>
          <cx:pt idx="169144">125</cx:pt>
          <cx:pt idx="169145">128</cx:pt>
          <cx:pt idx="169146">120</cx:pt>
          <cx:pt idx="169147">126</cx:pt>
          <cx:pt idx="169148">80</cx:pt>
          <cx:pt idx="169149">16</cx:pt>
          <cx:pt idx="169150">14</cx:pt>
          <cx:pt idx="169151">13</cx:pt>
          <cx:pt idx="169152">11</cx:pt>
          <cx:pt idx="169153">10</cx:pt>
          <cx:pt idx="169154">6</cx:pt>
          <cx:pt idx="169155">10</cx:pt>
          <cx:pt idx="169156">66</cx:pt>
          <cx:pt idx="169157">98</cx:pt>
          <cx:pt idx="169158">91</cx:pt>
          <cx:pt idx="169159">125</cx:pt>
          <cx:pt idx="169160">139</cx:pt>
          <cx:pt idx="169161">136</cx:pt>
          <cx:pt idx="169162">118</cx:pt>
          <cx:pt idx="169163">117</cx:pt>
          <cx:pt idx="169164">98</cx:pt>
          <cx:pt idx="169165">99</cx:pt>
          <cx:pt idx="169166">86</cx:pt>
          <cx:pt idx="169167">74</cx:pt>
          <cx:pt idx="169168">78</cx:pt>
          <cx:pt idx="169169">71</cx:pt>
          <cx:pt idx="169170">64</cx:pt>
          <cx:pt idx="169171">78</cx:pt>
          <cx:pt idx="169172">69</cx:pt>
          <cx:pt idx="169173">15</cx:pt>
          <cx:pt idx="169174">12</cx:pt>
          <cx:pt idx="169175">11</cx:pt>
          <cx:pt idx="169176">8</cx:pt>
          <cx:pt idx="169177">10</cx:pt>
          <cx:pt idx="169178">10</cx:pt>
          <cx:pt idx="169179">11</cx:pt>
          <cx:pt idx="169180">54</cx:pt>
          <cx:pt idx="169181">75</cx:pt>
          <cx:pt idx="169182">73</cx:pt>
          <cx:pt idx="169183">102</cx:pt>
          <cx:pt idx="169184">113</cx:pt>
          <cx:pt idx="169185">120</cx:pt>
          <cx:pt idx="169186">115</cx:pt>
          <cx:pt idx="169187">126</cx:pt>
          <cx:pt idx="169188">110</cx:pt>
          <cx:pt idx="169189">112</cx:pt>
          <cx:pt idx="169190">107</cx:pt>
          <cx:pt idx="169191">118</cx:pt>
          <cx:pt idx="169192">124</cx:pt>
          <cx:pt idx="169193">122</cx:pt>
          <cx:pt idx="169194">110</cx:pt>
          <cx:pt idx="169195">132</cx:pt>
          <cx:pt idx="169196">83</cx:pt>
          <cx:pt idx="169197">32</cx:pt>
          <cx:pt idx="169198">12</cx:pt>
          <cx:pt idx="169199">13</cx:pt>
          <cx:pt idx="169200">8</cx:pt>
          <cx:pt idx="169201">10</cx:pt>
          <cx:pt idx="169202">4</cx:pt>
          <cx:pt idx="169203">8</cx:pt>
          <cx:pt idx="169204">65</cx:pt>
          <cx:pt idx="169205">95</cx:pt>
          <cx:pt idx="169206">100</cx:pt>
          <cx:pt idx="169207">133</cx:pt>
          <cx:pt idx="169208">147</cx:pt>
          <cx:pt idx="169209">159</cx:pt>
          <cx:pt idx="169210">137</cx:pt>
          <cx:pt idx="169211">132</cx:pt>
          <cx:pt idx="169212">122</cx:pt>
          <cx:pt idx="169213">133</cx:pt>
          <cx:pt idx="169214">127</cx:pt>
          <cx:pt idx="169215">146</cx:pt>
          <cx:pt idx="169216">144</cx:pt>
          <cx:pt idx="169217">144</cx:pt>
          <cx:pt idx="169218">123</cx:pt>
          <cx:pt idx="169219">139</cx:pt>
          <cx:pt idx="169220">95</cx:pt>
          <cx:pt idx="169221">24</cx:pt>
          <cx:pt idx="169222">18</cx:pt>
          <cx:pt idx="169223">16</cx:pt>
          <cx:pt idx="169224">7</cx:pt>
          <cx:pt idx="169225">11</cx:pt>
          <cx:pt idx="169226">17</cx:pt>
          <cx:pt idx="169227">21</cx:pt>
          <cx:pt idx="169228">81</cx:pt>
          <cx:pt idx="169229">142</cx:pt>
          <cx:pt idx="169230">134</cx:pt>
          <cx:pt idx="169231">177</cx:pt>
          <cx:pt idx="169232">182</cx:pt>
          <cx:pt idx="169233">171</cx:pt>
          <cx:pt idx="169234">163</cx:pt>
          <cx:pt idx="169235">164</cx:pt>
          <cx:pt idx="169236">135</cx:pt>
          <cx:pt idx="169237">132</cx:pt>
          <cx:pt idx="169238">127</cx:pt>
          <cx:pt idx="169239">142</cx:pt>
          <cx:pt idx="169240">154</cx:pt>
          <cx:pt idx="169241">156</cx:pt>
          <cx:pt idx="169242">124</cx:pt>
          <cx:pt idx="169243">147</cx:pt>
          <cx:pt idx="169244">97</cx:pt>
          <cx:pt idx="169245">30</cx:pt>
          <cx:pt idx="169246">24</cx:pt>
          <cx:pt idx="169247">16</cx:pt>
          <cx:pt idx="169248">6</cx:pt>
          <cx:pt idx="169249">7</cx:pt>
          <cx:pt idx="169250">16</cx:pt>
          <cx:pt idx="169251">22</cx:pt>
          <cx:pt idx="169252">83</cx:pt>
          <cx:pt idx="169253">138</cx:pt>
          <cx:pt idx="169254">144</cx:pt>
          <cx:pt idx="169255">176</cx:pt>
          <cx:pt idx="169256">174</cx:pt>
          <cx:pt idx="169257">152</cx:pt>
          <cx:pt idx="169258">143</cx:pt>
          <cx:pt idx="169259">151</cx:pt>
          <cx:pt idx="169260">124</cx:pt>
          <cx:pt idx="169261">157</cx:pt>
          <cx:pt idx="169262">147</cx:pt>
          <cx:pt idx="169263">142</cx:pt>
          <cx:pt idx="169264">149</cx:pt>
          <cx:pt idx="169265">146</cx:pt>
          <cx:pt idx="169266">124</cx:pt>
          <cx:pt idx="169267">129</cx:pt>
          <cx:pt idx="169268">100</cx:pt>
          <cx:pt idx="169269">40</cx:pt>
          <cx:pt idx="169270">26</cx:pt>
          <cx:pt idx="169271">17</cx:pt>
          <cx:pt idx="169272">10</cx:pt>
          <cx:pt idx="169273">9</cx:pt>
          <cx:pt idx="169274">14</cx:pt>
          <cx:pt idx="169275">21</cx:pt>
          <cx:pt idx="169276">86</cx:pt>
          <cx:pt idx="169277">140</cx:pt>
          <cx:pt idx="169278">147</cx:pt>
          <cx:pt idx="169279">169</cx:pt>
          <cx:pt idx="169280">185</cx:pt>
          <cx:pt idx="169281">182</cx:pt>
          <cx:pt idx="169282">159</cx:pt>
          <cx:pt idx="169283">163</cx:pt>
          <cx:pt idx="169284">153</cx:pt>
          <cx:pt idx="169285">154</cx:pt>
          <cx:pt idx="169286">149</cx:pt>
          <cx:pt idx="169287">169</cx:pt>
          <cx:pt idx="169288">162</cx:pt>
          <cx:pt idx="169289">164</cx:pt>
          <cx:pt idx="169290">128</cx:pt>
          <cx:pt idx="169291">154</cx:pt>
          <cx:pt idx="169292">115</cx:pt>
          <cx:pt idx="169293">38</cx:pt>
          <cx:pt idx="169294">25</cx:pt>
          <cx:pt idx="169295">16</cx:pt>
          <cx:pt idx="169296">6</cx:pt>
          <cx:pt idx="169297">15</cx:pt>
          <cx:pt idx="169298">24</cx:pt>
          <cx:pt idx="169299">23</cx:pt>
          <cx:pt idx="169300">88</cx:pt>
          <cx:pt idx="169301">139</cx:pt>
          <cx:pt idx="169302">128</cx:pt>
          <cx:pt idx="169303">166</cx:pt>
          <cx:pt idx="169304">179</cx:pt>
          <cx:pt idx="169305">154</cx:pt>
          <cx:pt idx="169306">161</cx:pt>
          <cx:pt idx="169307">145</cx:pt>
          <cx:pt idx="169308">130</cx:pt>
          <cx:pt idx="169309">143</cx:pt>
          <cx:pt idx="169310">131</cx:pt>
          <cx:pt idx="169311">158</cx:pt>
          <cx:pt idx="169312">150</cx:pt>
          <cx:pt idx="169313">144</cx:pt>
          <cx:pt idx="169314">130</cx:pt>
          <cx:pt idx="169315">140</cx:pt>
          <cx:pt idx="169316">116</cx:pt>
          <cx:pt idx="169317">50</cx:pt>
          <cx:pt idx="169318">26</cx:pt>
          <cx:pt idx="169319">18</cx:pt>
          <cx:pt idx="169320">14</cx:pt>
          <cx:pt idx="169321">7</cx:pt>
          <cx:pt idx="169322">4</cx:pt>
          <cx:pt idx="169323">15</cx:pt>
          <cx:pt idx="169324">70</cx:pt>
          <cx:pt idx="169325">106</cx:pt>
          <cx:pt idx="169326">101</cx:pt>
          <cx:pt idx="169327">143</cx:pt>
          <cx:pt idx="169328">140</cx:pt>
          <cx:pt idx="169329">137</cx:pt>
          <cx:pt idx="169330">131</cx:pt>
          <cx:pt idx="169331">124</cx:pt>
          <cx:pt idx="169332">123</cx:pt>
          <cx:pt idx="169333">110</cx:pt>
          <cx:pt idx="169334">107</cx:pt>
          <cx:pt idx="169335">93</cx:pt>
          <cx:pt idx="169336">85</cx:pt>
          <cx:pt idx="169337">80</cx:pt>
          <cx:pt idx="169338">78</cx:pt>
          <cx:pt idx="169339">79</cx:pt>
          <cx:pt idx="169340">67</cx:pt>
          <cx:pt idx="169341">28</cx:pt>
          <cx:pt idx="169342">13</cx:pt>
          <cx:pt idx="169343">15</cx:pt>
          <cx:pt idx="169344">6</cx:pt>
          <cx:pt idx="169345">6</cx:pt>
          <cx:pt idx="169346">9</cx:pt>
          <cx:pt idx="169347">14</cx:pt>
          <cx:pt idx="169348">65</cx:pt>
          <cx:pt idx="169349">91</cx:pt>
          <cx:pt idx="169350">84</cx:pt>
          <cx:pt idx="169351">110</cx:pt>
          <cx:pt idx="169352">129</cx:pt>
          <cx:pt idx="169353">139</cx:pt>
          <cx:pt idx="169354">127</cx:pt>
          <cx:pt idx="169355">133</cx:pt>
          <cx:pt idx="169356">126</cx:pt>
          <cx:pt idx="169357">131</cx:pt>
          <cx:pt idx="169358">129</cx:pt>
          <cx:pt idx="169359">133</cx:pt>
          <cx:pt idx="169360">131</cx:pt>
          <cx:pt idx="169361">142</cx:pt>
          <cx:pt idx="169362">129</cx:pt>
          <cx:pt idx="169363">148</cx:pt>
          <cx:pt idx="169364">107</cx:pt>
          <cx:pt idx="169365">32</cx:pt>
          <cx:pt idx="169366">16</cx:pt>
          <cx:pt idx="169367">12</cx:pt>
          <cx:pt idx="169368">6</cx:pt>
          <cx:pt idx="169369">7</cx:pt>
          <cx:pt idx="169370">9</cx:pt>
          <cx:pt idx="169371">12</cx:pt>
          <cx:pt idx="169372">91</cx:pt>
          <cx:pt idx="169373">136</cx:pt>
          <cx:pt idx="169374">150</cx:pt>
          <cx:pt idx="169375">196</cx:pt>
          <cx:pt idx="169376">206</cx:pt>
          <cx:pt idx="169377">182</cx:pt>
          <cx:pt idx="169378">155</cx:pt>
          <cx:pt idx="169379">145</cx:pt>
          <cx:pt idx="169380">127</cx:pt>
          <cx:pt idx="169381">152</cx:pt>
          <cx:pt idx="169382">156</cx:pt>
          <cx:pt idx="169383">175</cx:pt>
          <cx:pt idx="169384">146</cx:pt>
          <cx:pt idx="169385">162</cx:pt>
          <cx:pt idx="169386">136</cx:pt>
          <cx:pt idx="169387">144</cx:pt>
          <cx:pt idx="169388">114</cx:pt>
          <cx:pt idx="169389">38</cx:pt>
          <cx:pt idx="169390">28</cx:pt>
          <cx:pt idx="169391">20</cx:pt>
          <cx:pt idx="169392">9</cx:pt>
          <cx:pt idx="169393">13</cx:pt>
          <cx:pt idx="169394">16</cx:pt>
          <cx:pt idx="169395">20</cx:pt>
          <cx:pt idx="169396">86</cx:pt>
          <cx:pt idx="169397">131</cx:pt>
          <cx:pt idx="169398">147</cx:pt>
          <cx:pt idx="169399">191</cx:pt>
          <cx:pt idx="169400">202</cx:pt>
          <cx:pt idx="169401">185</cx:pt>
          <cx:pt idx="169402">156</cx:pt>
          <cx:pt idx="169403">167</cx:pt>
          <cx:pt idx="169404">160</cx:pt>
          <cx:pt idx="169405">165</cx:pt>
          <cx:pt idx="169406">167</cx:pt>
          <cx:pt idx="169407">182</cx:pt>
          <cx:pt idx="169408">165</cx:pt>
          <cx:pt idx="169409">166</cx:pt>
          <cx:pt idx="169410">140</cx:pt>
          <cx:pt idx="169411">151</cx:pt>
          <cx:pt idx="169412">101</cx:pt>
          <cx:pt idx="169413">35</cx:pt>
          <cx:pt idx="169414">22</cx:pt>
          <cx:pt idx="169415">17</cx:pt>
          <cx:pt idx="169416">9</cx:pt>
          <cx:pt idx="169417">12</cx:pt>
          <cx:pt idx="169418">13</cx:pt>
          <cx:pt idx="169419">9</cx:pt>
          <cx:pt idx="169420">67</cx:pt>
          <cx:pt idx="169421">112</cx:pt>
          <cx:pt idx="169422">111</cx:pt>
          <cx:pt idx="169423">140</cx:pt>
          <cx:pt idx="169424">152</cx:pt>
          <cx:pt idx="169425">147</cx:pt>
          <cx:pt idx="169426">133</cx:pt>
          <cx:pt idx="169427">145</cx:pt>
          <cx:pt idx="169428">142</cx:pt>
          <cx:pt idx="169429">137</cx:pt>
          <cx:pt idx="169430">127</cx:pt>
          <cx:pt idx="169431">137</cx:pt>
          <cx:pt idx="169432">136</cx:pt>
          <cx:pt idx="169433">137</cx:pt>
          <cx:pt idx="169434">112</cx:pt>
          <cx:pt idx="169435">138</cx:pt>
          <cx:pt idx="169436">87</cx:pt>
          <cx:pt idx="169437">21</cx:pt>
          <cx:pt idx="169438">22</cx:pt>
          <cx:pt idx="169439">16</cx:pt>
          <cx:pt idx="169440">6</cx:pt>
          <cx:pt idx="169441">11</cx:pt>
          <cx:pt idx="169442">14</cx:pt>
          <cx:pt idx="169443">16</cx:pt>
          <cx:pt idx="169444">83</cx:pt>
          <cx:pt idx="169445">137</cx:pt>
          <cx:pt idx="169446">159</cx:pt>
          <cx:pt idx="169447">190</cx:pt>
          <cx:pt idx="169448">200</cx:pt>
          <cx:pt idx="169449">181</cx:pt>
          <cx:pt idx="169450">160</cx:pt>
          <cx:pt idx="169451">157</cx:pt>
          <cx:pt idx="169452">152</cx:pt>
          <cx:pt idx="169453">166</cx:pt>
          <cx:pt idx="169454">162</cx:pt>
          <cx:pt idx="169455">166</cx:pt>
          <cx:pt idx="169456">162</cx:pt>
          <cx:pt idx="169457">160</cx:pt>
          <cx:pt idx="169458">131</cx:pt>
          <cx:pt idx="169459">141</cx:pt>
          <cx:pt idx="169460">103</cx:pt>
          <cx:pt idx="169461">45</cx:pt>
          <cx:pt idx="169462">30</cx:pt>
          <cx:pt idx="169463">18</cx:pt>
          <cx:pt idx="169464">8</cx:pt>
          <cx:pt idx="169465">11</cx:pt>
          <cx:pt idx="169466">20</cx:pt>
          <cx:pt idx="169467">22</cx:pt>
          <cx:pt idx="169468">97</cx:pt>
          <cx:pt idx="169469">126</cx:pt>
          <cx:pt idx="169470">129</cx:pt>
          <cx:pt idx="169471">175</cx:pt>
          <cx:pt idx="169472">190</cx:pt>
          <cx:pt idx="169473">182</cx:pt>
          <cx:pt idx="169474">159</cx:pt>
          <cx:pt idx="169475">141</cx:pt>
          <cx:pt idx="169476">135</cx:pt>
          <cx:pt idx="169477">139</cx:pt>
          <cx:pt idx="169478">137</cx:pt>
          <cx:pt idx="169479">159</cx:pt>
          <cx:pt idx="169480">145</cx:pt>
          <cx:pt idx="169481">155</cx:pt>
          <cx:pt idx="169482">141</cx:pt>
          <cx:pt idx="169483">158</cx:pt>
          <cx:pt idx="169484">114</cx:pt>
          <cx:pt idx="169485">40</cx:pt>
          <cx:pt idx="169486">25</cx:pt>
          <cx:pt idx="169487">18</cx:pt>
          <cx:pt idx="169488">7</cx:pt>
          <cx:pt idx="169489">7</cx:pt>
          <cx:pt idx="169490">9</cx:pt>
          <cx:pt idx="169491">11</cx:pt>
          <cx:pt idx="169492">71</cx:pt>
          <cx:pt idx="169493">112</cx:pt>
          <cx:pt idx="169494">108</cx:pt>
          <cx:pt idx="169495">122</cx:pt>
          <cx:pt idx="169496">149</cx:pt>
          <cx:pt idx="169497">145</cx:pt>
          <cx:pt idx="169498">128</cx:pt>
          <cx:pt idx="169499">123</cx:pt>
          <cx:pt idx="169500">122</cx:pt>
          <cx:pt idx="169501">116</cx:pt>
          <cx:pt idx="169502">113</cx:pt>
          <cx:pt idx="169503">92</cx:pt>
          <cx:pt idx="169504">88</cx:pt>
          <cx:pt idx="169505">81</cx:pt>
          <cx:pt idx="169506">75</cx:pt>
          <cx:pt idx="169507">86</cx:pt>
          <cx:pt idx="169508">57</cx:pt>
          <cx:pt idx="169509">18</cx:pt>
          <cx:pt idx="169510">12</cx:pt>
          <cx:pt idx="169511">18</cx:pt>
          <cx:pt idx="169512">11</cx:pt>
          <cx:pt idx="169513">6</cx:pt>
          <cx:pt idx="169514">10</cx:pt>
          <cx:pt idx="169515">12</cx:pt>
          <cx:pt idx="169516">65</cx:pt>
          <cx:pt idx="169517">87</cx:pt>
          <cx:pt idx="169518">93</cx:pt>
          <cx:pt idx="169519">120</cx:pt>
          <cx:pt idx="169520">123</cx:pt>
          <cx:pt idx="169521">114</cx:pt>
          <cx:pt idx="169522">120</cx:pt>
          <cx:pt idx="169523">135</cx:pt>
          <cx:pt idx="169524">134</cx:pt>
          <cx:pt idx="169525">145</cx:pt>
          <cx:pt idx="169526">142</cx:pt>
          <cx:pt idx="169527">143</cx:pt>
          <cx:pt idx="169528">164</cx:pt>
          <cx:pt idx="169529">156</cx:pt>
          <cx:pt idx="169530">137</cx:pt>
          <cx:pt idx="169531">149</cx:pt>
          <cx:pt idx="169532">108</cx:pt>
          <cx:pt idx="169533">40</cx:pt>
          <cx:pt idx="169534">17</cx:pt>
          <cx:pt idx="169535">16</cx:pt>
          <cx:pt idx="169536">10</cx:pt>
          <cx:pt idx="169537">9</cx:pt>
          <cx:pt idx="169538">5</cx:pt>
          <cx:pt idx="169539">11</cx:pt>
          <cx:pt idx="169540">87</cx:pt>
          <cx:pt idx="169541">156</cx:pt>
          <cx:pt idx="169542">166</cx:pt>
          <cx:pt idx="169543">197</cx:pt>
          <cx:pt idx="169544">199</cx:pt>
          <cx:pt idx="169545">172</cx:pt>
          <cx:pt idx="169546">148</cx:pt>
          <cx:pt idx="169547">153</cx:pt>
          <cx:pt idx="169548">128</cx:pt>
          <cx:pt idx="169549">150</cx:pt>
          <cx:pt idx="169550">134</cx:pt>
          <cx:pt idx="169551">150</cx:pt>
          <cx:pt idx="169552">156</cx:pt>
          <cx:pt idx="169553">156</cx:pt>
          <cx:pt idx="169554">145</cx:pt>
          <cx:pt idx="169555">160</cx:pt>
          <cx:pt idx="169556">117</cx:pt>
          <cx:pt idx="169557">35</cx:pt>
          <cx:pt idx="169558">26</cx:pt>
          <cx:pt idx="169559">14</cx:pt>
          <cx:pt idx="169560">6</cx:pt>
          <cx:pt idx="169561">13</cx:pt>
          <cx:pt idx="169562">26</cx:pt>
          <cx:pt idx="169563">26</cx:pt>
          <cx:pt idx="169564">83</cx:pt>
          <cx:pt idx="169565">151</cx:pt>
          <cx:pt idx="169566">163</cx:pt>
          <cx:pt idx="169567">191</cx:pt>
          <cx:pt idx="169568">197</cx:pt>
          <cx:pt idx="169569">164</cx:pt>
          <cx:pt idx="169570">153</cx:pt>
          <cx:pt idx="169571">166</cx:pt>
          <cx:pt idx="169572">155</cx:pt>
          <cx:pt idx="169573">163</cx:pt>
          <cx:pt idx="169574">148</cx:pt>
          <cx:pt idx="169575">164</cx:pt>
          <cx:pt idx="169576">164</cx:pt>
          <cx:pt idx="169577">153</cx:pt>
          <cx:pt idx="169578">133</cx:pt>
          <cx:pt idx="169579">152</cx:pt>
          <cx:pt idx="169580">95</cx:pt>
          <cx:pt idx="169581">36</cx:pt>
          <cx:pt idx="169582">25</cx:pt>
          <cx:pt idx="169583">20</cx:pt>
          <cx:pt idx="169584">8</cx:pt>
          <cx:pt idx="169585">8</cx:pt>
          <cx:pt idx="169586">23</cx:pt>
          <cx:pt idx="169587">23</cx:pt>
          <cx:pt idx="169588">85</cx:pt>
          <cx:pt idx="169589">142</cx:pt>
          <cx:pt idx="169590">146</cx:pt>
          <cx:pt idx="169591">198</cx:pt>
          <cx:pt idx="169592">190</cx:pt>
          <cx:pt idx="169593">174</cx:pt>
          <cx:pt idx="169594">144</cx:pt>
          <cx:pt idx="169595">155</cx:pt>
          <cx:pt idx="169596">143</cx:pt>
          <cx:pt idx="169597">146</cx:pt>
          <cx:pt idx="169598">155</cx:pt>
          <cx:pt idx="169599">173</cx:pt>
          <cx:pt idx="169600">156</cx:pt>
          <cx:pt idx="169601">156</cx:pt>
          <cx:pt idx="169602">138</cx:pt>
          <cx:pt idx="169603">139</cx:pt>
          <cx:pt idx="169604">108</cx:pt>
          <cx:pt idx="169605">43</cx:pt>
          <cx:pt idx="169606">28</cx:pt>
          <cx:pt idx="169607">17</cx:pt>
          <cx:pt idx="169608">10</cx:pt>
          <cx:pt idx="169609">14</cx:pt>
          <cx:pt idx="169610">16</cx:pt>
          <cx:pt idx="169611">25</cx:pt>
          <cx:pt idx="169612">79</cx:pt>
          <cx:pt idx="169613">148</cx:pt>
          <cx:pt idx="169614">139</cx:pt>
          <cx:pt idx="169615">198</cx:pt>
          <cx:pt idx="169616">188</cx:pt>
          <cx:pt idx="169617">172</cx:pt>
          <cx:pt idx="169618">146</cx:pt>
          <cx:pt idx="169619">165</cx:pt>
          <cx:pt idx="169620">155</cx:pt>
          <cx:pt idx="169621">161</cx:pt>
          <cx:pt idx="169622">148</cx:pt>
          <cx:pt idx="169623">160</cx:pt>
          <cx:pt idx="169624">159</cx:pt>
          <cx:pt idx="169625">164</cx:pt>
          <cx:pt idx="169626">130</cx:pt>
          <cx:pt idx="169627">134</cx:pt>
          <cx:pt idx="169628">124</cx:pt>
          <cx:pt idx="169629">71</cx:pt>
          <cx:pt idx="169630">31</cx:pt>
          <cx:pt idx="169631">24</cx:pt>
          <cx:pt idx="169632">10</cx:pt>
          <cx:pt idx="169633">13</cx:pt>
          <cx:pt idx="169634">26</cx:pt>
          <cx:pt idx="169635">23</cx:pt>
          <cx:pt idx="169636">93</cx:pt>
          <cx:pt idx="169637">129</cx:pt>
          <cx:pt idx="169638">142</cx:pt>
          <cx:pt idx="169639">187</cx:pt>
          <cx:pt idx="169640">201</cx:pt>
          <cx:pt idx="169641">191</cx:pt>
          <cx:pt idx="169642">158</cx:pt>
          <cx:pt idx="169643">159</cx:pt>
          <cx:pt idx="169644">146</cx:pt>
          <cx:pt idx="169645">155</cx:pt>
          <cx:pt idx="169646">158</cx:pt>
          <cx:pt idx="169647">162</cx:pt>
          <cx:pt idx="169648">157</cx:pt>
          <cx:pt idx="169649">157</cx:pt>
          <cx:pt idx="169650">135</cx:pt>
          <cx:pt idx="169651">142</cx:pt>
          <cx:pt idx="169652">137</cx:pt>
          <cx:pt idx="169653">70</cx:pt>
          <cx:pt idx="169654">27</cx:pt>
          <cx:pt idx="169655">15</cx:pt>
          <cx:pt idx="169656">5</cx:pt>
          <cx:pt idx="169657">8</cx:pt>
          <cx:pt idx="169658">8</cx:pt>
          <cx:pt idx="169659">13</cx:pt>
          <cx:pt idx="169660">73</cx:pt>
          <cx:pt idx="169661">121</cx:pt>
          <cx:pt idx="169662">106</cx:pt>
          <cx:pt idx="169663">145</cx:pt>
          <cx:pt idx="169664">144</cx:pt>
          <cx:pt idx="169665">155</cx:pt>
          <cx:pt idx="169666">144</cx:pt>
          <cx:pt idx="169667">147</cx:pt>
          <cx:pt idx="169668">125</cx:pt>
          <cx:pt idx="169669">107</cx:pt>
          <cx:pt idx="169670">102</cx:pt>
          <cx:pt idx="169671">105</cx:pt>
          <cx:pt idx="169672">96</cx:pt>
          <cx:pt idx="169673">81</cx:pt>
          <cx:pt idx="169674">81</cx:pt>
          <cx:pt idx="169675">94</cx:pt>
          <cx:pt idx="169676">66</cx:pt>
          <cx:pt idx="169677">23</cx:pt>
          <cx:pt idx="169678">14</cx:pt>
          <cx:pt idx="169679">10</cx:pt>
          <cx:pt idx="169680">8</cx:pt>
          <cx:pt idx="169681">10</cx:pt>
          <cx:pt idx="169682">11</cx:pt>
          <cx:pt idx="169683">12</cx:pt>
          <cx:pt idx="169684">66</cx:pt>
          <cx:pt idx="169685">82</cx:pt>
          <cx:pt idx="169686">84</cx:pt>
          <cx:pt idx="169687">123</cx:pt>
          <cx:pt idx="169688">138</cx:pt>
          <cx:pt idx="169689">117</cx:pt>
          <cx:pt idx="169690">136</cx:pt>
          <cx:pt idx="169691">149</cx:pt>
          <cx:pt idx="169692">133</cx:pt>
          <cx:pt idx="169693">142</cx:pt>
          <cx:pt idx="169694">147</cx:pt>
          <cx:pt idx="169695">157</cx:pt>
          <cx:pt idx="169696">155</cx:pt>
          <cx:pt idx="169697">160</cx:pt>
          <cx:pt idx="169698">130</cx:pt>
          <cx:pt idx="169699">145</cx:pt>
          <cx:pt idx="169700">116</cx:pt>
          <cx:pt idx="169701">39</cx:pt>
          <cx:pt idx="169702">21</cx:pt>
          <cx:pt idx="169703">15</cx:pt>
          <cx:pt idx="169704">8</cx:pt>
          <cx:pt idx="169705">9</cx:pt>
          <cx:pt idx="169706">6</cx:pt>
          <cx:pt idx="169707">11</cx:pt>
          <cx:pt idx="169708">89</cx:pt>
          <cx:pt idx="169709">136</cx:pt>
          <cx:pt idx="169710">152</cx:pt>
          <cx:pt idx="169711">186</cx:pt>
          <cx:pt idx="169712">218</cx:pt>
          <cx:pt idx="169713">172</cx:pt>
          <cx:pt idx="169714">158</cx:pt>
          <cx:pt idx="169715">151</cx:pt>
          <cx:pt idx="169716">140</cx:pt>
          <cx:pt idx="169717">142</cx:pt>
          <cx:pt idx="169718">136</cx:pt>
          <cx:pt idx="169719">173</cx:pt>
          <cx:pt idx="169720">161</cx:pt>
          <cx:pt idx="169721">158</cx:pt>
          <cx:pt idx="169722">145</cx:pt>
          <cx:pt idx="169723">143</cx:pt>
          <cx:pt idx="169724">131</cx:pt>
          <cx:pt idx="169725">49</cx:pt>
          <cx:pt idx="169726">31</cx:pt>
          <cx:pt idx="169727">20</cx:pt>
          <cx:pt idx="169728">8</cx:pt>
          <cx:pt idx="169729">12</cx:pt>
          <cx:pt idx="169730">19</cx:pt>
          <cx:pt idx="169731">26</cx:pt>
          <cx:pt idx="169732">87</cx:pt>
          <cx:pt idx="169733">150</cx:pt>
          <cx:pt idx="169734">157</cx:pt>
          <cx:pt idx="169735">189</cx:pt>
          <cx:pt idx="169736">205</cx:pt>
          <cx:pt idx="169737">177</cx:pt>
          <cx:pt idx="169738">157</cx:pt>
          <cx:pt idx="169739">162</cx:pt>
          <cx:pt idx="169740">139</cx:pt>
          <cx:pt idx="169741">144</cx:pt>
          <cx:pt idx="169742">154</cx:pt>
          <cx:pt idx="169743">160</cx:pt>
          <cx:pt idx="169744">168</cx:pt>
          <cx:pt idx="169745">161</cx:pt>
          <cx:pt idx="169746">129</cx:pt>
          <cx:pt idx="169747">145</cx:pt>
          <cx:pt idx="169748">108</cx:pt>
          <cx:pt idx="169749">45</cx:pt>
          <cx:pt idx="169750">29</cx:pt>
          <cx:pt idx="169751">20</cx:pt>
          <cx:pt idx="169752">8</cx:pt>
          <cx:pt idx="169753">9</cx:pt>
          <cx:pt idx="169754">21</cx:pt>
          <cx:pt idx="169755">17</cx:pt>
          <cx:pt idx="169756">85</cx:pt>
          <cx:pt idx="169757">146</cx:pt>
          <cx:pt idx="169758">150</cx:pt>
          <cx:pt idx="169759">179</cx:pt>
          <cx:pt idx="169760">190</cx:pt>
          <cx:pt idx="169761">182</cx:pt>
          <cx:pt idx="169762">161</cx:pt>
          <cx:pt idx="169763">146</cx:pt>
          <cx:pt idx="169764">136</cx:pt>
          <cx:pt idx="169765">161</cx:pt>
          <cx:pt idx="169766">155</cx:pt>
          <cx:pt idx="169767">166</cx:pt>
          <cx:pt idx="169768">162</cx:pt>
          <cx:pt idx="169769">163</cx:pt>
          <cx:pt idx="169770">135</cx:pt>
          <cx:pt idx="169771">134</cx:pt>
          <cx:pt idx="169772">112</cx:pt>
          <cx:pt idx="169773">38</cx:pt>
          <cx:pt idx="169774">30</cx:pt>
          <cx:pt idx="169775">19</cx:pt>
          <cx:pt idx="169776">8</cx:pt>
          <cx:pt idx="169777">13</cx:pt>
          <cx:pt idx="169778">22</cx:pt>
          <cx:pt idx="169779">19</cx:pt>
          <cx:pt idx="169780">86</cx:pt>
          <cx:pt idx="169781">151</cx:pt>
          <cx:pt idx="169782">155</cx:pt>
          <cx:pt idx="169783">199</cx:pt>
          <cx:pt idx="169784">199</cx:pt>
          <cx:pt idx="169785">186</cx:pt>
          <cx:pt idx="169786">157</cx:pt>
          <cx:pt idx="169787">160</cx:pt>
          <cx:pt idx="169788">153</cx:pt>
          <cx:pt idx="169789">172</cx:pt>
          <cx:pt idx="169790">171</cx:pt>
          <cx:pt idx="169791">166</cx:pt>
          <cx:pt idx="169792">169</cx:pt>
          <cx:pt idx="169793">166</cx:pt>
          <cx:pt idx="169794">129</cx:pt>
          <cx:pt idx="169795">140</cx:pt>
          <cx:pt idx="169796">136</cx:pt>
          <cx:pt idx="169797">48</cx:pt>
          <cx:pt idx="169798">27</cx:pt>
          <cx:pt idx="169799">23</cx:pt>
          <cx:pt idx="169800">12</cx:pt>
          <cx:pt idx="169801">12</cx:pt>
          <cx:pt idx="169802">21</cx:pt>
          <cx:pt idx="169803">19</cx:pt>
          <cx:pt idx="169804">86</cx:pt>
          <cx:pt idx="169805">140</cx:pt>
          <cx:pt idx="169806">147</cx:pt>
          <cx:pt idx="169807">191</cx:pt>
          <cx:pt idx="169808">211</cx:pt>
          <cx:pt idx="169809">186</cx:pt>
          <cx:pt idx="169810">175</cx:pt>
          <cx:pt idx="169811">164</cx:pt>
          <cx:pt idx="169812">149</cx:pt>
          <cx:pt idx="169813">162</cx:pt>
          <cx:pt idx="169814">159</cx:pt>
          <cx:pt idx="169815">165</cx:pt>
          <cx:pt idx="169816">168</cx:pt>
          <cx:pt idx="169817">158</cx:pt>
          <cx:pt idx="169818">144</cx:pt>
          <cx:pt idx="169819">150</cx:pt>
          <cx:pt idx="169820">130</cx:pt>
          <cx:pt idx="169821">49</cx:pt>
          <cx:pt idx="169822">21</cx:pt>
          <cx:pt idx="169823">16</cx:pt>
          <cx:pt idx="169824">4</cx:pt>
          <cx:pt idx="169825">7</cx:pt>
          <cx:pt idx="169826">9</cx:pt>
          <cx:pt idx="169827">12</cx:pt>
          <cx:pt idx="169828">80</cx:pt>
          <cx:pt idx="169829">112</cx:pt>
          <cx:pt idx="169830">104</cx:pt>
          <cx:pt idx="169831">139</cx:pt>
          <cx:pt idx="169832">150</cx:pt>
          <cx:pt idx="169833">147</cx:pt>
          <cx:pt idx="169834">143</cx:pt>
          <cx:pt idx="169835">144</cx:pt>
          <cx:pt idx="169836">133</cx:pt>
          <cx:pt idx="169837">136</cx:pt>
          <cx:pt idx="169838">110</cx:pt>
          <cx:pt idx="169839">111</cx:pt>
          <cx:pt idx="169840">106</cx:pt>
          <cx:pt idx="169841">89</cx:pt>
          <cx:pt idx="169842">86</cx:pt>
          <cx:pt idx="169843">99</cx:pt>
          <cx:pt idx="169844">61</cx:pt>
          <cx:pt idx="169845">21</cx:pt>
          <cx:pt idx="169846">14</cx:pt>
          <cx:pt idx="169847">11</cx:pt>
          <cx:pt idx="169848">5</cx:pt>
          <cx:pt idx="169849">9</cx:pt>
          <cx:pt idx="169850">10</cx:pt>
          <cx:pt idx="169851">11</cx:pt>
          <cx:pt idx="169852">66</cx:pt>
          <cx:pt idx="169853">86</cx:pt>
          <cx:pt idx="169854">83</cx:pt>
          <cx:pt idx="169855">112</cx:pt>
          <cx:pt idx="169856">135</cx:pt>
          <cx:pt idx="169857">137</cx:pt>
          <cx:pt idx="169858">138</cx:pt>
          <cx:pt idx="169859">160</cx:pt>
          <cx:pt idx="169860">147</cx:pt>
          <cx:pt idx="169861">154</cx:pt>
          <cx:pt idx="169862">146</cx:pt>
          <cx:pt idx="169863">141</cx:pt>
          <cx:pt idx="169864">134</cx:pt>
          <cx:pt idx="169865">133</cx:pt>
          <cx:pt idx="169866">116</cx:pt>
          <cx:pt idx="169867">131</cx:pt>
          <cx:pt idx="169868">125</cx:pt>
          <cx:pt idx="169869">65</cx:pt>
          <cx:pt idx="169870">18</cx:pt>
          <cx:pt idx="169871">20</cx:pt>
          <cx:pt idx="169872">11</cx:pt>
          <cx:pt idx="169873">11</cx:pt>
          <cx:pt idx="169874">6</cx:pt>
          <cx:pt idx="169875">10</cx:pt>
          <cx:pt idx="169876">77</cx:pt>
          <cx:pt idx="169877">134</cx:pt>
          <cx:pt idx="169878">129</cx:pt>
          <cx:pt idx="169879">166</cx:pt>
          <cx:pt idx="169880">184</cx:pt>
          <cx:pt idx="169881">194</cx:pt>
          <cx:pt idx="169882">187</cx:pt>
          <cx:pt idx="169883">174</cx:pt>
          <cx:pt idx="169884">146</cx:pt>
          <cx:pt idx="169885">146</cx:pt>
          <cx:pt idx="169886">129</cx:pt>
          <cx:pt idx="169887">126</cx:pt>
          <cx:pt idx="169888">149</cx:pt>
          <cx:pt idx="169889">141</cx:pt>
          <cx:pt idx="169890">128</cx:pt>
          <cx:pt idx="169891">129</cx:pt>
          <cx:pt idx="169892">137</cx:pt>
          <cx:pt idx="169893">70</cx:pt>
          <cx:pt idx="169894">36</cx:pt>
          <cx:pt idx="169895">19</cx:pt>
          <cx:pt idx="169896">8</cx:pt>
          <cx:pt idx="169897">13</cx:pt>
          <cx:pt idx="169898">25</cx:pt>
          <cx:pt idx="169899">23</cx:pt>
          <cx:pt idx="169900">70</cx:pt>
          <cx:pt idx="169901">135</cx:pt>
          <cx:pt idx="169902">139</cx:pt>
          <cx:pt idx="169903">174</cx:pt>
          <cx:pt idx="169904">186</cx:pt>
          <cx:pt idx="169905">171</cx:pt>
          <cx:pt idx="169906">157</cx:pt>
          <cx:pt idx="169907">154</cx:pt>
          <cx:pt idx="169908">141</cx:pt>
          <cx:pt idx="169909">153</cx:pt>
          <cx:pt idx="169910">144</cx:pt>
          <cx:pt idx="169911">159</cx:pt>
          <cx:pt idx="169912">164</cx:pt>
          <cx:pt idx="169913">159</cx:pt>
          <cx:pt idx="169914">131</cx:pt>
          <cx:pt idx="169915">135</cx:pt>
          <cx:pt idx="169916">113</cx:pt>
          <cx:pt idx="169917">38</cx:pt>
          <cx:pt idx="169918">24</cx:pt>
          <cx:pt idx="169919">18</cx:pt>
          <cx:pt idx="169920">8</cx:pt>
          <cx:pt idx="169921">14</cx:pt>
          <cx:pt idx="169922">21</cx:pt>
          <cx:pt idx="169923">25</cx:pt>
          <cx:pt idx="169924">89</cx:pt>
          <cx:pt idx="169925">144</cx:pt>
          <cx:pt idx="169926">156</cx:pt>
          <cx:pt idx="169927">193</cx:pt>
          <cx:pt idx="169928">221</cx:pt>
          <cx:pt idx="169929">195</cx:pt>
          <cx:pt idx="169930">179</cx:pt>
          <cx:pt idx="169931">169</cx:pt>
          <cx:pt idx="169932">146</cx:pt>
          <cx:pt idx="169933">154</cx:pt>
          <cx:pt idx="169934">149</cx:pt>
          <cx:pt idx="169935">166</cx:pt>
          <cx:pt idx="169936">174</cx:pt>
          <cx:pt idx="169937">152</cx:pt>
          <cx:pt idx="169938">136</cx:pt>
          <cx:pt idx="169939">150</cx:pt>
          <cx:pt idx="169940">122</cx:pt>
          <cx:pt idx="169941">43</cx:pt>
          <cx:pt idx="169942">23</cx:pt>
          <cx:pt idx="169943">18</cx:pt>
          <cx:pt idx="169944">5</cx:pt>
          <cx:pt idx="169945">14</cx:pt>
          <cx:pt idx="169946">19</cx:pt>
          <cx:pt idx="169947">20</cx:pt>
          <cx:pt idx="169948">78</cx:pt>
          <cx:pt idx="169949">139</cx:pt>
          <cx:pt idx="169950">152</cx:pt>
          <cx:pt idx="169951">195</cx:pt>
          <cx:pt idx="169952">221</cx:pt>
          <cx:pt idx="169953">194</cx:pt>
          <cx:pt idx="169954">179</cx:pt>
          <cx:pt idx="169955">170</cx:pt>
          <cx:pt idx="169956">152</cx:pt>
          <cx:pt idx="169957">172</cx:pt>
          <cx:pt idx="169958">156</cx:pt>
          <cx:pt idx="169959">169</cx:pt>
          <cx:pt idx="169960">176</cx:pt>
          <cx:pt idx="169961">161</cx:pt>
          <cx:pt idx="169962">141</cx:pt>
          <cx:pt idx="169963">148</cx:pt>
          <cx:pt idx="169964">122</cx:pt>
          <cx:pt idx="169965">43</cx:pt>
          <cx:pt idx="169966">28</cx:pt>
          <cx:pt idx="169967">21</cx:pt>
          <cx:pt idx="169968">9</cx:pt>
          <cx:pt idx="169969">13</cx:pt>
          <cx:pt idx="169970">20</cx:pt>
          <cx:pt idx="169971">20</cx:pt>
          <cx:pt idx="169972">90</cx:pt>
          <cx:pt idx="169973">134</cx:pt>
          <cx:pt idx="169974">141</cx:pt>
          <cx:pt idx="169975">201</cx:pt>
          <cx:pt idx="169976">213</cx:pt>
          <cx:pt idx="169977">191</cx:pt>
          <cx:pt idx="169978">175</cx:pt>
          <cx:pt idx="169979">171</cx:pt>
          <cx:pt idx="169980">153</cx:pt>
          <cx:pt idx="169981">155</cx:pt>
          <cx:pt idx="169982">168</cx:pt>
          <cx:pt idx="169983">170</cx:pt>
          <cx:pt idx="169984">164</cx:pt>
          <cx:pt idx="169985">159</cx:pt>
          <cx:pt idx="169986">141</cx:pt>
          <cx:pt idx="169987">162</cx:pt>
          <cx:pt idx="169988">129</cx:pt>
          <cx:pt idx="169989">59</cx:pt>
          <cx:pt idx="169990">29</cx:pt>
          <cx:pt idx="169991">22</cx:pt>
          <cx:pt idx="169992">6</cx:pt>
          <cx:pt idx="169993">8</cx:pt>
          <cx:pt idx="169994">10</cx:pt>
          <cx:pt idx="169995">15</cx:pt>
          <cx:pt idx="169996">75</cx:pt>
          <cx:pt idx="169997">124</cx:pt>
          <cx:pt idx="169998">108</cx:pt>
          <cx:pt idx="169999">144</cx:pt>
          <cx:pt idx="170000">157</cx:pt>
          <cx:pt idx="170001">142</cx:pt>
          <cx:pt idx="170002">133</cx:pt>
          <cx:pt idx="170003">129</cx:pt>
          <cx:pt idx="170004">140</cx:pt>
          <cx:pt idx="170005">129</cx:pt>
          <cx:pt idx="170006">124</cx:pt>
          <cx:pt idx="170007">97</cx:pt>
          <cx:pt idx="170008">108</cx:pt>
          <cx:pt idx="170009">84</cx:pt>
          <cx:pt idx="170010">84</cx:pt>
          <cx:pt idx="170011">92</cx:pt>
          <cx:pt idx="170012">68</cx:pt>
          <cx:pt idx="170013">27</cx:pt>
          <cx:pt idx="170014">16</cx:pt>
          <cx:pt idx="170015">11</cx:pt>
          <cx:pt idx="170016">11</cx:pt>
          <cx:pt idx="170017">10</cx:pt>
          <cx:pt idx="170018">14</cx:pt>
          <cx:pt idx="170019">12</cx:pt>
          <cx:pt idx="170020">62</cx:pt>
          <cx:pt idx="170021">82</cx:pt>
          <cx:pt idx="170022">78</cx:pt>
          <cx:pt idx="170023">126</cx:pt>
          <cx:pt idx="170024">127</cx:pt>
          <cx:pt idx="170025">155</cx:pt>
          <cx:pt idx="170026">154</cx:pt>
          <cx:pt idx="170027">155</cx:pt>
          <cx:pt idx="170028">151</cx:pt>
          <cx:pt idx="170029">140</cx:pt>
          <cx:pt idx="170030">140</cx:pt>
          <cx:pt idx="170031">148</cx:pt>
          <cx:pt idx="170032">162</cx:pt>
          <cx:pt idx="170033">166</cx:pt>
          <cx:pt idx="170034">138</cx:pt>
          <cx:pt idx="170035">157</cx:pt>
          <cx:pt idx="170036">93</cx:pt>
          <cx:pt idx="170037">29</cx:pt>
          <cx:pt idx="170038">19</cx:pt>
          <cx:pt idx="170039">14</cx:pt>
          <cx:pt idx="170040">9</cx:pt>
          <cx:pt idx="170041">11</cx:pt>
          <cx:pt idx="170042">10</cx:pt>
          <cx:pt idx="170043">9</cx:pt>
          <cx:pt idx="170044">93</cx:pt>
          <cx:pt idx="170045">141</cx:pt>
          <cx:pt idx="170046">157</cx:pt>
          <cx:pt idx="170047">203</cx:pt>
          <cx:pt idx="170048">211</cx:pt>
          <cx:pt idx="170049">186</cx:pt>
          <cx:pt idx="170050">170</cx:pt>
          <cx:pt idx="170051">177</cx:pt>
          <cx:pt idx="170052">152</cx:pt>
          <cx:pt idx="170053">172</cx:pt>
          <cx:pt idx="170054">147</cx:pt>
          <cx:pt idx="170055">174</cx:pt>
          <cx:pt idx="170056">166</cx:pt>
          <cx:pt idx="170057">167</cx:pt>
          <cx:pt idx="170058">130</cx:pt>
          <cx:pt idx="170059">144</cx:pt>
          <cx:pt idx="170060">115</cx:pt>
          <cx:pt idx="170061">39</cx:pt>
          <cx:pt idx="170062">31</cx:pt>
          <cx:pt idx="170063">23</cx:pt>
          <cx:pt idx="170064">6</cx:pt>
          <cx:pt idx="170065">12</cx:pt>
          <cx:pt idx="170066">22</cx:pt>
          <cx:pt idx="170067">29</cx:pt>
          <cx:pt idx="170068">83</cx:pt>
          <cx:pt idx="170069">139</cx:pt>
          <cx:pt idx="170070">175</cx:pt>
          <cx:pt idx="170071">201</cx:pt>
          <cx:pt idx="170072">191</cx:pt>
          <cx:pt idx="170073">172</cx:pt>
          <cx:pt idx="170074">159</cx:pt>
          <cx:pt idx="170075">165</cx:pt>
          <cx:pt idx="170076">147</cx:pt>
          <cx:pt idx="170077">155</cx:pt>
          <cx:pt idx="170078">150</cx:pt>
          <cx:pt idx="170079">152</cx:pt>
          <cx:pt idx="170080">172</cx:pt>
          <cx:pt idx="170081">157</cx:pt>
          <cx:pt idx="170082">134</cx:pt>
          <cx:pt idx="170083">153</cx:pt>
          <cx:pt idx="170084">117</cx:pt>
          <cx:pt idx="170085">43</cx:pt>
          <cx:pt idx="170086">24</cx:pt>
          <cx:pt idx="170087">21</cx:pt>
          <cx:pt idx="170088">8</cx:pt>
          <cx:pt idx="170089">14</cx:pt>
          <cx:pt idx="170090">24</cx:pt>
          <cx:pt idx="170091">27</cx:pt>
          <cx:pt idx="170092">89</cx:pt>
          <cx:pt idx="170093">141</cx:pt>
          <cx:pt idx="170094">158</cx:pt>
          <cx:pt idx="170095">193</cx:pt>
          <cx:pt idx="170096">212</cx:pt>
          <cx:pt idx="170097">190</cx:pt>
          <cx:pt idx="170098">189</cx:pt>
          <cx:pt idx="170099">188</cx:pt>
          <cx:pt idx="170100">157</cx:pt>
          <cx:pt idx="170101">181</cx:pt>
          <cx:pt idx="170102">170</cx:pt>
          <cx:pt idx="170103">167</cx:pt>
          <cx:pt idx="170104">166</cx:pt>
          <cx:pt idx="170105">199</cx:pt>
          <cx:pt idx="170106">152</cx:pt>
          <cx:pt idx="170107">145</cx:pt>
          <cx:pt idx="170108">108</cx:pt>
          <cx:pt idx="170109">47</cx:pt>
          <cx:pt idx="170110">28</cx:pt>
          <cx:pt idx="170111">20</cx:pt>
          <cx:pt idx="170112">5</cx:pt>
          <cx:pt idx="170113">13</cx:pt>
          <cx:pt idx="170114">16</cx:pt>
          <cx:pt idx="170115">18</cx:pt>
          <cx:pt idx="170116">70</cx:pt>
          <cx:pt idx="170117">130</cx:pt>
          <cx:pt idx="170118">128</cx:pt>
          <cx:pt idx="170119">177</cx:pt>
          <cx:pt idx="170120">213</cx:pt>
          <cx:pt idx="170121">199</cx:pt>
          <cx:pt idx="170122">146</cx:pt>
          <cx:pt idx="170123">162</cx:pt>
          <cx:pt idx="170124">130</cx:pt>
          <cx:pt idx="170125">142</cx:pt>
          <cx:pt idx="170126">132</cx:pt>
          <cx:pt idx="170127">137</cx:pt>
          <cx:pt idx="170128">145</cx:pt>
          <cx:pt idx="170129">142</cx:pt>
          <cx:pt idx="170130">113</cx:pt>
          <cx:pt idx="170131">129</cx:pt>
          <cx:pt idx="170132">91</cx:pt>
          <cx:pt idx="170133">22</cx:pt>
          <cx:pt idx="170134">18</cx:pt>
          <cx:pt idx="170135">21</cx:pt>
          <cx:pt idx="170136">11</cx:pt>
          <cx:pt idx="170137">11</cx:pt>
          <cx:pt idx="170138">25</cx:pt>
          <cx:pt idx="170139">26</cx:pt>
          <cx:pt idx="170140">85</cx:pt>
          <cx:pt idx="170141">116</cx:pt>
          <cx:pt idx="170142">123</cx:pt>
          <cx:pt idx="170143">144</cx:pt>
          <cx:pt idx="170144">164</cx:pt>
          <cx:pt idx="170145">160</cx:pt>
          <cx:pt idx="170146">155</cx:pt>
          <cx:pt idx="170147">154</cx:pt>
          <cx:pt idx="170148">131</cx:pt>
          <cx:pt idx="170149">139</cx:pt>
          <cx:pt idx="170150">142</cx:pt>
          <cx:pt idx="170151">152</cx:pt>
          <cx:pt idx="170152">140</cx:pt>
          <cx:pt idx="170153">139</cx:pt>
          <cx:pt idx="170154">125</cx:pt>
          <cx:pt idx="170155">131</cx:pt>
          <cx:pt idx="170156">121</cx:pt>
          <cx:pt idx="170157">43</cx:pt>
          <cx:pt idx="170158">30</cx:pt>
          <cx:pt idx="170159">23</cx:pt>
          <cx:pt idx="170160">5</cx:pt>
          <cx:pt idx="170161">10</cx:pt>
          <cx:pt idx="170162">11</cx:pt>
          <cx:pt idx="170163">13</cx:pt>
          <cx:pt idx="170164">71</cx:pt>
          <cx:pt idx="170165">109</cx:pt>
          <cx:pt idx="170166">100</cx:pt>
          <cx:pt idx="170167">129</cx:pt>
          <cx:pt idx="170168">149</cx:pt>
          <cx:pt idx="170169">147</cx:pt>
          <cx:pt idx="170170">135</cx:pt>
          <cx:pt idx="170171">125</cx:pt>
          <cx:pt idx="170172">143</cx:pt>
          <cx:pt idx="170173">123</cx:pt>
          <cx:pt idx="170174">120</cx:pt>
          <cx:pt idx="170175">111</cx:pt>
          <cx:pt idx="170176">102</cx:pt>
          <cx:pt idx="170177">92</cx:pt>
          <cx:pt idx="170178">84</cx:pt>
          <cx:pt idx="170179">87</cx:pt>
          <cx:pt idx="170180">69</cx:pt>
          <cx:pt idx="170181">24</cx:pt>
          <cx:pt idx="170182">19</cx:pt>
          <cx:pt idx="170183">7</cx:pt>
          <cx:pt idx="170184">9</cx:pt>
          <cx:pt idx="170185">11</cx:pt>
          <cx:pt idx="170186">15</cx:pt>
          <cx:pt idx="170187">13</cx:pt>
          <cx:pt idx="170188">61</cx:pt>
          <cx:pt idx="170189">73</cx:pt>
          <cx:pt idx="170190">86</cx:pt>
          <cx:pt idx="170191">116</cx:pt>
          <cx:pt idx="170192">133</cx:pt>
          <cx:pt idx="170193">133</cx:pt>
          <cx:pt idx="170194">141</cx:pt>
          <cx:pt idx="170195">163</cx:pt>
          <cx:pt idx="170196">152</cx:pt>
          <cx:pt idx="170197">165</cx:pt>
          <cx:pt idx="170198">171</cx:pt>
          <cx:pt idx="170199">161</cx:pt>
          <cx:pt idx="170200">165</cx:pt>
          <cx:pt idx="170201">156</cx:pt>
          <cx:pt idx="170202">144</cx:pt>
          <cx:pt idx="170203">147</cx:pt>
          <cx:pt idx="170204">118</cx:pt>
          <cx:pt idx="170205">58</cx:pt>
          <cx:pt idx="170206">26</cx:pt>
          <cx:pt idx="170207">16</cx:pt>
          <cx:pt idx="170208">7</cx:pt>
          <cx:pt idx="170209">11</cx:pt>
          <cx:pt idx="170210">11</cx:pt>
          <cx:pt idx="170211">14</cx:pt>
          <cx:pt idx="170212">82</cx:pt>
          <cx:pt idx="170213">124</cx:pt>
          <cx:pt idx="170214">144</cx:pt>
          <cx:pt idx="170215">198</cx:pt>
          <cx:pt idx="170216">188</cx:pt>
          <cx:pt idx="170217">171</cx:pt>
          <cx:pt idx="170218">167</cx:pt>
          <cx:pt idx="170219">155</cx:pt>
          <cx:pt idx="170220">139</cx:pt>
          <cx:pt idx="170221">147</cx:pt>
          <cx:pt idx="170222">146</cx:pt>
          <cx:pt idx="170223">140</cx:pt>
          <cx:pt idx="170224">149</cx:pt>
          <cx:pt idx="170225">141</cx:pt>
          <cx:pt idx="170226">129</cx:pt>
          <cx:pt idx="170227">150</cx:pt>
          <cx:pt idx="170228">133</cx:pt>
          <cx:pt idx="170229">48</cx:pt>
          <cx:pt idx="170230">30</cx:pt>
          <cx:pt idx="170231">22</cx:pt>
          <cx:pt idx="170232">8</cx:pt>
          <cx:pt idx="170233">11</cx:pt>
          <cx:pt idx="170234">20</cx:pt>
          <cx:pt idx="170235">29</cx:pt>
          <cx:pt idx="170236">85</cx:pt>
          <cx:pt idx="170237">140</cx:pt>
          <cx:pt idx="170238">142</cx:pt>
          <cx:pt idx="170239">198</cx:pt>
          <cx:pt idx="170240">209</cx:pt>
          <cx:pt idx="170241">189</cx:pt>
          <cx:pt idx="170242">169</cx:pt>
          <cx:pt idx="170243">161</cx:pt>
          <cx:pt idx="170244">163</cx:pt>
          <cx:pt idx="170245">171</cx:pt>
          <cx:pt idx="170246">146</cx:pt>
          <cx:pt idx="170247">165</cx:pt>
          <cx:pt idx="170248">171</cx:pt>
          <cx:pt idx="170249">166</cx:pt>
          <cx:pt idx="170250">126</cx:pt>
          <cx:pt idx="170251">144</cx:pt>
          <cx:pt idx="170252">106</cx:pt>
          <cx:pt idx="170253">43</cx:pt>
          <cx:pt idx="170254">30</cx:pt>
          <cx:pt idx="170255">21</cx:pt>
          <cx:pt idx="170256">11</cx:pt>
          <cx:pt idx="170257">12</cx:pt>
          <cx:pt idx="170258">22</cx:pt>
          <cx:pt idx="170259">22</cx:pt>
          <cx:pt idx="170260">94</cx:pt>
          <cx:pt idx="170261">151</cx:pt>
          <cx:pt idx="170262">160</cx:pt>
          <cx:pt idx="170263">215</cx:pt>
          <cx:pt idx="170264">225</cx:pt>
          <cx:pt idx="170265">178</cx:pt>
          <cx:pt idx="170266">172</cx:pt>
          <cx:pt idx="170267">152</cx:pt>
          <cx:pt idx="170268">146</cx:pt>
          <cx:pt idx="170269">165</cx:pt>
          <cx:pt idx="170270">170</cx:pt>
          <cx:pt idx="170271">167</cx:pt>
          <cx:pt idx="170272">176</cx:pt>
          <cx:pt idx="170273">164</cx:pt>
          <cx:pt idx="170274">136</cx:pt>
          <cx:pt idx="170275">140</cx:pt>
          <cx:pt idx="170276">109</cx:pt>
          <cx:pt idx="170277">41</cx:pt>
          <cx:pt idx="170278">28</cx:pt>
          <cx:pt idx="170279">20</cx:pt>
          <cx:pt idx="170280">11</cx:pt>
          <cx:pt idx="170281">14</cx:pt>
          <cx:pt idx="170282">21</cx:pt>
          <cx:pt idx="170283">22</cx:pt>
          <cx:pt idx="170284">86</cx:pt>
          <cx:pt idx="170285">146</cx:pt>
          <cx:pt idx="170286">164</cx:pt>
          <cx:pt idx="170287">201</cx:pt>
          <cx:pt idx="170288">221</cx:pt>
          <cx:pt idx="170289">200</cx:pt>
          <cx:pt idx="170290">168</cx:pt>
          <cx:pt idx="170291">161</cx:pt>
          <cx:pt idx="170292">133</cx:pt>
          <cx:pt idx="170293">143</cx:pt>
          <cx:pt idx="170294">126</cx:pt>
          <cx:pt idx="170295">134</cx:pt>
          <cx:pt idx="170296">152</cx:pt>
          <cx:pt idx="170297">157</cx:pt>
          <cx:pt idx="170298">120</cx:pt>
          <cx:pt idx="170299">131</cx:pt>
          <cx:pt idx="170300">130</cx:pt>
          <cx:pt idx="170301">89</cx:pt>
          <cx:pt idx="170302">45</cx:pt>
          <cx:pt idx="170303">27</cx:pt>
          <cx:pt idx="170304">16</cx:pt>
          <cx:pt idx="170305">13</cx:pt>
          <cx:pt idx="170306">27</cx:pt>
          <cx:pt idx="170307">23</cx:pt>
          <cx:pt idx="170308">89</cx:pt>
          <cx:pt idx="170309">132</cx:pt>
          <cx:pt idx="170310">155</cx:pt>
          <cx:pt idx="170311">223</cx:pt>
          <cx:pt idx="170312">214</cx:pt>
          <cx:pt idx="170313">190</cx:pt>
          <cx:pt idx="170314">188</cx:pt>
          <cx:pt idx="170315">190</cx:pt>
          <cx:pt idx="170316">156</cx:pt>
          <cx:pt idx="170317">154</cx:pt>
          <cx:pt idx="170318">176</cx:pt>
          <cx:pt idx="170319">171</cx:pt>
          <cx:pt idx="170320">165</cx:pt>
          <cx:pt idx="170321">157</cx:pt>
          <cx:pt idx="170322">150</cx:pt>
          <cx:pt idx="170323">144</cx:pt>
          <cx:pt idx="170324">130</cx:pt>
          <cx:pt idx="170325">77</cx:pt>
          <cx:pt idx="170326">39</cx:pt>
          <cx:pt idx="170327">15</cx:pt>
          <cx:pt idx="170328">15</cx:pt>
          <cx:pt idx="170329">10</cx:pt>
          <cx:pt idx="170330">16</cx:pt>
          <cx:pt idx="170331">15</cx:pt>
          <cx:pt idx="170332">69</cx:pt>
          <cx:pt idx="170333">111</cx:pt>
          <cx:pt idx="170334">114</cx:pt>
          <cx:pt idx="170335">152</cx:pt>
          <cx:pt idx="170336">150</cx:pt>
          <cx:pt idx="170337">141</cx:pt>
          <cx:pt idx="170338">132</cx:pt>
          <cx:pt idx="170339">139</cx:pt>
          <cx:pt idx="170340">109</cx:pt>
          <cx:pt idx="170341">119</cx:pt>
          <cx:pt idx="170342">93</cx:pt>
          <cx:pt idx="170343">105</cx:pt>
          <cx:pt idx="170344">92</cx:pt>
          <cx:pt idx="170345">92</cx:pt>
          <cx:pt idx="170346">78</cx:pt>
          <cx:pt idx="170347">84</cx:pt>
          <cx:pt idx="170348">66</cx:pt>
          <cx:pt idx="170349">34</cx:pt>
          <cx:pt idx="170350">14</cx:pt>
          <cx:pt idx="170351">16</cx:pt>
          <cx:pt idx="170352">13</cx:pt>
          <cx:pt idx="170353">16</cx:pt>
          <cx:pt idx="170354">14</cx:pt>
          <cx:pt idx="170355">17</cx:pt>
          <cx:pt idx="170356">63</cx:pt>
          <cx:pt idx="170357">73</cx:pt>
          <cx:pt idx="170358">84</cx:pt>
          <cx:pt idx="170359">122</cx:pt>
          <cx:pt idx="170360">132</cx:pt>
          <cx:pt idx="170361">127</cx:pt>
          <cx:pt idx="170362">132</cx:pt>
          <cx:pt idx="170363">144</cx:pt>
          <cx:pt idx="170364">122</cx:pt>
          <cx:pt idx="170365">133</cx:pt>
          <cx:pt idx="170366">139</cx:pt>
          <cx:pt idx="170367">143</cx:pt>
          <cx:pt idx="170368">141</cx:pt>
          <cx:pt idx="170369">140</cx:pt>
          <cx:pt idx="170370">125</cx:pt>
          <cx:pt idx="170371">140</cx:pt>
          <cx:pt idx="170372">91</cx:pt>
          <cx:pt idx="170373">32</cx:pt>
          <cx:pt idx="170374">19</cx:pt>
          <cx:pt idx="170375">13</cx:pt>
          <cx:pt idx="170376">12</cx:pt>
          <cx:pt idx="170377">12</cx:pt>
          <cx:pt idx="170378">16</cx:pt>
          <cx:pt idx="170379">12</cx:pt>
          <cx:pt idx="170380">70</cx:pt>
          <cx:pt idx="170381">109</cx:pt>
          <cx:pt idx="170382">99</cx:pt>
          <cx:pt idx="170383">137</cx:pt>
          <cx:pt idx="170384">160</cx:pt>
          <cx:pt idx="170385">159</cx:pt>
          <cx:pt idx="170386">155</cx:pt>
          <cx:pt idx="170387">156</cx:pt>
          <cx:pt idx="170388">120</cx:pt>
          <cx:pt idx="170389">148</cx:pt>
          <cx:pt idx="170390">123</cx:pt>
          <cx:pt idx="170391">142</cx:pt>
          <cx:pt idx="170392">139</cx:pt>
          <cx:pt idx="170393">133</cx:pt>
          <cx:pt idx="170394">120</cx:pt>
          <cx:pt idx="170395">130</cx:pt>
          <cx:pt idx="170396">135</cx:pt>
          <cx:pt idx="170397">50</cx:pt>
          <cx:pt idx="170398">26</cx:pt>
          <cx:pt idx="170399">22</cx:pt>
          <cx:pt idx="170400">12</cx:pt>
          <cx:pt idx="170401">15</cx:pt>
          <cx:pt idx="170402">26</cx:pt>
          <cx:pt idx="170403">32</cx:pt>
          <cx:pt idx="170404">85</cx:pt>
          <cx:pt idx="170405">139</cx:pt>
          <cx:pt idx="170406">153</cx:pt>
          <cx:pt idx="170407">182</cx:pt>
          <cx:pt idx="170408">202</cx:pt>
          <cx:pt idx="170409">190</cx:pt>
          <cx:pt idx="170410">179</cx:pt>
          <cx:pt idx="170411">177</cx:pt>
          <cx:pt idx="170412">161</cx:pt>
          <cx:pt idx="170413">149</cx:pt>
          <cx:pt idx="170414">146</cx:pt>
          <cx:pt idx="170415">153</cx:pt>
          <cx:pt idx="170416">155</cx:pt>
          <cx:pt idx="170417">159</cx:pt>
          <cx:pt idx="170418">121</cx:pt>
          <cx:pt idx="170419">147</cx:pt>
          <cx:pt idx="170420">94</cx:pt>
          <cx:pt idx="170421">50</cx:pt>
          <cx:pt idx="170422">21</cx:pt>
          <cx:pt idx="170423">22</cx:pt>
          <cx:pt idx="170424">26</cx:pt>
          <cx:pt idx="170425">23</cx:pt>
          <cx:pt idx="170426">30</cx:pt>
          <cx:pt idx="170427">34</cx:pt>
          <cx:pt idx="170428">91</cx:pt>
          <cx:pt idx="170429">149</cx:pt>
          <cx:pt idx="170430">159</cx:pt>
          <cx:pt idx="170431">202</cx:pt>
          <cx:pt idx="170432">221</cx:pt>
          <cx:pt idx="170433">185</cx:pt>
          <cx:pt idx="170434">179</cx:pt>
          <cx:pt idx="170435">170</cx:pt>
          <cx:pt idx="170436">155</cx:pt>
          <cx:pt idx="170437">134</cx:pt>
          <cx:pt idx="170438">133</cx:pt>
          <cx:pt idx="170439">148</cx:pt>
          <cx:pt idx="170440">130</cx:pt>
          <cx:pt idx="170441">151</cx:pt>
          <cx:pt idx="170442">125</cx:pt>
          <cx:pt idx="170443">130</cx:pt>
          <cx:pt idx="170444">122</cx:pt>
          <cx:pt idx="170445">90</cx:pt>
          <cx:pt idx="170446">52</cx:pt>
          <cx:pt idx="170447">31</cx:pt>
          <cx:pt idx="170448">11</cx:pt>
          <cx:pt idx="170449">14</cx:pt>
          <cx:pt idx="170450">26</cx:pt>
          <cx:pt idx="170451">31</cx:pt>
          <cx:pt idx="170452">102</cx:pt>
          <cx:pt idx="170453">143</cx:pt>
          <cx:pt idx="170454">167</cx:pt>
          <cx:pt idx="170455">213</cx:pt>
          <cx:pt idx="170456">228</cx:pt>
          <cx:pt idx="170457">203</cx:pt>
          <cx:pt idx="170458">180</cx:pt>
          <cx:pt idx="170459">169</cx:pt>
          <cx:pt idx="170460">168</cx:pt>
          <cx:pt idx="170461">162</cx:pt>
          <cx:pt idx="170462">161</cx:pt>
          <cx:pt idx="170463">184</cx:pt>
          <cx:pt idx="170464">174</cx:pt>
          <cx:pt idx="170465">177</cx:pt>
          <cx:pt idx="170466">145</cx:pt>
          <cx:pt idx="170467">145</cx:pt>
          <cx:pt idx="170468">128</cx:pt>
          <cx:pt idx="170469">61</cx:pt>
          <cx:pt idx="170470">39</cx:pt>
          <cx:pt idx="170471">22</cx:pt>
          <cx:pt idx="170472">13</cx:pt>
          <cx:pt idx="170473">12</cx:pt>
          <cx:pt idx="170474">26</cx:pt>
          <cx:pt idx="170475">28</cx:pt>
          <cx:pt idx="170476">88</cx:pt>
          <cx:pt idx="170477">127</cx:pt>
          <cx:pt idx="170478">148</cx:pt>
          <cx:pt idx="170479">184</cx:pt>
          <cx:pt idx="170480">191</cx:pt>
          <cx:pt idx="170481">181</cx:pt>
          <cx:pt idx="170482">166</cx:pt>
          <cx:pt idx="170483">178</cx:pt>
          <cx:pt idx="170484">161</cx:pt>
          <cx:pt idx="170485">153</cx:pt>
          <cx:pt idx="170486">158</cx:pt>
          <cx:pt idx="170487">178</cx:pt>
          <cx:pt idx="170488">163</cx:pt>
          <cx:pt idx="170489">171</cx:pt>
          <cx:pt idx="170490">148</cx:pt>
          <cx:pt idx="170491">151</cx:pt>
          <cx:pt idx="170492">132</cx:pt>
          <cx:pt idx="170493">60</cx:pt>
          <cx:pt idx="170494">27</cx:pt>
          <cx:pt idx="170495">19</cx:pt>
          <cx:pt idx="170496">9</cx:pt>
          <cx:pt idx="170497">7</cx:pt>
          <cx:pt idx="170498">19</cx:pt>
          <cx:pt idx="170499">13</cx:pt>
          <cx:pt idx="170500">74</cx:pt>
          <cx:pt idx="170501">114</cx:pt>
          <cx:pt idx="170502">109</cx:pt>
          <cx:pt idx="170503">143</cx:pt>
          <cx:pt idx="170504">161</cx:pt>
          <cx:pt idx="170505">143</cx:pt>
          <cx:pt idx="170506">159</cx:pt>
          <cx:pt idx="170507">141</cx:pt>
          <cx:pt idx="170508">126</cx:pt>
          <cx:pt idx="170509">127</cx:pt>
          <cx:pt idx="170510">124</cx:pt>
          <cx:pt idx="170511">123</cx:pt>
          <cx:pt idx="170512">111</cx:pt>
          <cx:pt idx="170513">106</cx:pt>
          <cx:pt idx="170514">79</cx:pt>
          <cx:pt idx="170515">86</cx:pt>
          <cx:pt idx="170516">73</cx:pt>
          <cx:pt idx="170517">34</cx:pt>
          <cx:pt idx="170518">21</cx:pt>
          <cx:pt idx="170519">18</cx:pt>
          <cx:pt idx="170520">18</cx:pt>
          <cx:pt idx="170521">10</cx:pt>
          <cx:pt idx="170522">18</cx:pt>
          <cx:pt idx="170523">18</cx:pt>
          <cx:pt idx="170524">66</cx:pt>
          <cx:pt idx="170525">85</cx:pt>
          <cx:pt idx="170526">94</cx:pt>
          <cx:pt idx="170527">122</cx:pt>
          <cx:pt idx="170528">144</cx:pt>
          <cx:pt idx="170529">133</cx:pt>
          <cx:pt idx="170530">141</cx:pt>
          <cx:pt idx="170531">143</cx:pt>
          <cx:pt idx="170532">142</cx:pt>
          <cx:pt idx="170533">153</cx:pt>
          <cx:pt idx="170534">148</cx:pt>
          <cx:pt idx="170535">152</cx:pt>
          <cx:pt idx="170536">137</cx:pt>
          <cx:pt idx="170537">149</cx:pt>
          <cx:pt idx="170538">131</cx:pt>
          <cx:pt idx="170539">145</cx:pt>
          <cx:pt idx="170540">118</cx:pt>
          <cx:pt idx="170541">40</cx:pt>
          <cx:pt idx="170542">22</cx:pt>
          <cx:pt idx="170543">13</cx:pt>
          <cx:pt idx="170544">14</cx:pt>
          <cx:pt idx="170545">13</cx:pt>
          <cx:pt idx="170546">15</cx:pt>
          <cx:pt idx="170547">19</cx:pt>
          <cx:pt idx="170548">91</cx:pt>
          <cx:pt idx="170549">140</cx:pt>
          <cx:pt idx="170550">159</cx:pt>
          <cx:pt idx="170551">188</cx:pt>
          <cx:pt idx="170552">211</cx:pt>
          <cx:pt idx="170553">196</cx:pt>
          <cx:pt idx="170554">185</cx:pt>
          <cx:pt idx="170555">184</cx:pt>
          <cx:pt idx="170556">164</cx:pt>
          <cx:pt idx="170557">152</cx:pt>
          <cx:pt idx="170558">152</cx:pt>
          <cx:pt idx="170559">180</cx:pt>
          <cx:pt idx="170560">149</cx:pt>
          <cx:pt idx="170561">156</cx:pt>
          <cx:pt idx="170562">141</cx:pt>
          <cx:pt idx="170563">147</cx:pt>
          <cx:pt idx="170564">110</cx:pt>
          <cx:pt idx="170565">45</cx:pt>
          <cx:pt idx="170566">26</cx:pt>
          <cx:pt idx="170567">14</cx:pt>
          <cx:pt idx="170568">15</cx:pt>
          <cx:pt idx="170569">17</cx:pt>
          <cx:pt idx="170570">24</cx:pt>
          <cx:pt idx="170571">25</cx:pt>
          <cx:pt idx="170572">93</cx:pt>
          <cx:pt idx="170573">147</cx:pt>
          <cx:pt idx="170574">164</cx:pt>
          <cx:pt idx="170575">182</cx:pt>
          <cx:pt idx="170576">209</cx:pt>
          <cx:pt idx="170577">188</cx:pt>
          <cx:pt idx="170578">163</cx:pt>
          <cx:pt idx="170579">172</cx:pt>
          <cx:pt idx="170580">168</cx:pt>
          <cx:pt idx="170581">172</cx:pt>
          <cx:pt idx="170582">154</cx:pt>
          <cx:pt idx="170583">165</cx:pt>
          <cx:pt idx="170584">168</cx:pt>
          <cx:pt idx="170585">163</cx:pt>
          <cx:pt idx="170586">135</cx:pt>
          <cx:pt idx="170587">137</cx:pt>
          <cx:pt idx="170588">99</cx:pt>
          <cx:pt idx="170589">44</cx:pt>
          <cx:pt idx="170590">32</cx:pt>
          <cx:pt idx="170591">22</cx:pt>
          <cx:pt idx="170592">9</cx:pt>
          <cx:pt idx="170593">14</cx:pt>
          <cx:pt idx="170594">24</cx:pt>
          <cx:pt idx="170595">23</cx:pt>
          <cx:pt idx="170596">84</cx:pt>
          <cx:pt idx="170597">150</cx:pt>
          <cx:pt idx="170598">166</cx:pt>
          <cx:pt idx="170599">204</cx:pt>
          <cx:pt idx="170600">221</cx:pt>
          <cx:pt idx="170601">197</cx:pt>
          <cx:pt idx="170602">167</cx:pt>
          <cx:pt idx="170603">165</cx:pt>
          <cx:pt idx="170604">158</cx:pt>
          <cx:pt idx="170605">152</cx:pt>
          <cx:pt idx="170606">144</cx:pt>
          <cx:pt idx="170607">146</cx:pt>
          <cx:pt idx="170608">145</cx:pt>
          <cx:pt idx="170609">158</cx:pt>
          <cx:pt idx="170610">148</cx:pt>
          <cx:pt idx="170611">130</cx:pt>
          <cx:pt idx="170612">139</cx:pt>
          <cx:pt idx="170613">84</cx:pt>
          <cx:pt idx="170614">42</cx:pt>
          <cx:pt idx="170615">24</cx:pt>
          <cx:pt idx="170616">14</cx:pt>
          <cx:pt idx="170617">14</cx:pt>
          <cx:pt idx="170618">25</cx:pt>
          <cx:pt idx="170619">27</cx:pt>
          <cx:pt idx="170620">82</cx:pt>
          <cx:pt idx="170621">126</cx:pt>
          <cx:pt idx="170622">141</cx:pt>
          <cx:pt idx="170623">190</cx:pt>
          <cx:pt idx="170624">189</cx:pt>
          <cx:pt idx="170625">182</cx:pt>
          <cx:pt idx="170626">172</cx:pt>
          <cx:pt idx="170627">168</cx:pt>
          <cx:pt idx="170628">145</cx:pt>
          <cx:pt idx="170629">145</cx:pt>
          <cx:pt idx="170630">133</cx:pt>
          <cx:pt idx="170631">139</cx:pt>
          <cx:pt idx="170632">145</cx:pt>
          <cx:pt idx="170633">149</cx:pt>
          <cx:pt idx="170634">128</cx:pt>
          <cx:pt idx="170635">153</cx:pt>
          <cx:pt idx="170636">126</cx:pt>
          <cx:pt idx="170637">64</cx:pt>
          <cx:pt idx="170638">35</cx:pt>
          <cx:pt idx="170639">21</cx:pt>
          <cx:pt idx="170640">12</cx:pt>
          <cx:pt idx="170641">20</cx:pt>
          <cx:pt idx="170642">29</cx:pt>
          <cx:pt idx="170643">30</cx:pt>
          <cx:pt idx="170644">88</cx:pt>
          <cx:pt idx="170645">122</cx:pt>
          <cx:pt idx="170646">143</cx:pt>
          <cx:pt idx="170647">185</cx:pt>
          <cx:pt idx="170648">192</cx:pt>
          <cx:pt idx="170649">186</cx:pt>
          <cx:pt idx="170650">176</cx:pt>
          <cx:pt idx="170651">160</cx:pt>
          <cx:pt idx="170652">133</cx:pt>
          <cx:pt idx="170653">151</cx:pt>
          <cx:pt idx="170654">162</cx:pt>
          <cx:pt idx="170655">176</cx:pt>
          <cx:pt idx="170656">167</cx:pt>
          <cx:pt idx="170657">144</cx:pt>
          <cx:pt idx="170658">131</cx:pt>
          <cx:pt idx="170659">128</cx:pt>
          <cx:pt idx="170660">107</cx:pt>
          <cx:pt idx="170661">53</cx:pt>
          <cx:pt idx="170662">29</cx:pt>
          <cx:pt idx="170663">24</cx:pt>
          <cx:pt idx="170664">15</cx:pt>
          <cx:pt idx="170665">10</cx:pt>
          <cx:pt idx="170666">18</cx:pt>
          <cx:pt idx="170667">14</cx:pt>
          <cx:pt idx="170668">81</cx:pt>
          <cx:pt idx="170669">109</cx:pt>
          <cx:pt idx="170670">119</cx:pt>
          <cx:pt idx="170671">139</cx:pt>
          <cx:pt idx="170672">140</cx:pt>
          <cx:pt idx="170673">135</cx:pt>
          <cx:pt idx="170674">147</cx:pt>
          <cx:pt idx="170675">144</cx:pt>
          <cx:pt idx="170676">119</cx:pt>
          <cx:pt idx="170677">108</cx:pt>
          <cx:pt idx="170678">107</cx:pt>
          <cx:pt idx="170679">109</cx:pt>
          <cx:pt idx="170680">115</cx:pt>
          <cx:pt idx="170681">93</cx:pt>
          <cx:pt idx="170682">86</cx:pt>
          <cx:pt idx="170683">71</cx:pt>
          <cx:pt idx="170684">68</cx:pt>
          <cx:pt idx="170685">42</cx:pt>
          <cx:pt idx="170686">26</cx:pt>
          <cx:pt idx="170687">15</cx:pt>
          <cx:pt idx="170688">12</cx:pt>
          <cx:pt idx="170689">12</cx:pt>
          <cx:pt idx="170690">18</cx:pt>
          <cx:pt idx="170691">24</cx:pt>
          <cx:pt idx="170692">74</cx:pt>
          <cx:pt idx="170693">82</cx:pt>
          <cx:pt idx="170694">92</cx:pt>
          <cx:pt idx="170695">129</cx:pt>
          <cx:pt idx="170696">139</cx:pt>
          <cx:pt idx="170697">161</cx:pt>
          <cx:pt idx="170698">152</cx:pt>
          <cx:pt idx="170699">164</cx:pt>
          <cx:pt idx="170700">141</cx:pt>
          <cx:pt idx="170701">154</cx:pt>
          <cx:pt idx="170702">144</cx:pt>
          <cx:pt idx="170703">145</cx:pt>
          <cx:pt idx="170704">182</cx:pt>
          <cx:pt idx="170705">160</cx:pt>
          <cx:pt idx="170706">130</cx:pt>
          <cx:pt idx="170707">147</cx:pt>
          <cx:pt idx="170708">125</cx:pt>
          <cx:pt idx="170709">51</cx:pt>
          <cx:pt idx="170710">27</cx:pt>
          <cx:pt idx="170711">20</cx:pt>
          <cx:pt idx="170712">16</cx:pt>
          <cx:pt idx="170713">16</cx:pt>
          <cx:pt idx="170714">17</cx:pt>
          <cx:pt idx="170715">20</cx:pt>
          <cx:pt idx="170716">98</cx:pt>
          <cx:pt idx="170717">146</cx:pt>
          <cx:pt idx="170718">153</cx:pt>
          <cx:pt idx="170719">197</cx:pt>
          <cx:pt idx="170720">193</cx:pt>
          <cx:pt idx="170721">176</cx:pt>
          <cx:pt idx="170722">173</cx:pt>
          <cx:pt idx="170723">172</cx:pt>
          <cx:pt idx="170724">161</cx:pt>
          <cx:pt idx="170725">146</cx:pt>
          <cx:pt idx="170726">141</cx:pt>
          <cx:pt idx="170727">173</cx:pt>
          <cx:pt idx="170728">182</cx:pt>
          <cx:pt idx="170729">156</cx:pt>
          <cx:pt idx="170730">130</cx:pt>
          <cx:pt idx="170731">147</cx:pt>
          <cx:pt idx="170732">121</cx:pt>
          <cx:pt idx="170733">46</cx:pt>
          <cx:pt idx="170734">33</cx:pt>
          <cx:pt idx="170735">20</cx:pt>
          <cx:pt idx="170736">10</cx:pt>
          <cx:pt idx="170737">13</cx:pt>
          <cx:pt idx="170738">26</cx:pt>
          <cx:pt idx="170739">34</cx:pt>
          <cx:pt idx="170740">96</cx:pt>
          <cx:pt idx="170741">149</cx:pt>
          <cx:pt idx="170742">157</cx:pt>
          <cx:pt idx="170743">194</cx:pt>
          <cx:pt idx="170744">198</cx:pt>
          <cx:pt idx="170745">194</cx:pt>
          <cx:pt idx="170746">157</cx:pt>
          <cx:pt idx="170747">187</cx:pt>
          <cx:pt idx="170748">164</cx:pt>
          <cx:pt idx="170749">158</cx:pt>
          <cx:pt idx="170750">160</cx:pt>
          <cx:pt idx="170751">164</cx:pt>
          <cx:pt idx="170752">160</cx:pt>
          <cx:pt idx="170753">155</cx:pt>
          <cx:pt idx="170754">133</cx:pt>
          <cx:pt idx="170755">149</cx:pt>
          <cx:pt idx="170756">119</cx:pt>
          <cx:pt idx="170757">37</cx:pt>
          <cx:pt idx="170758">30</cx:pt>
          <cx:pt idx="170759">22</cx:pt>
          <cx:pt idx="170760">11</cx:pt>
          <cx:pt idx="170761">12</cx:pt>
          <cx:pt idx="170762">27</cx:pt>
          <cx:pt idx="170763">29</cx:pt>
          <cx:pt idx="170764">94</cx:pt>
          <cx:pt idx="170765">138</cx:pt>
          <cx:pt idx="170766">152</cx:pt>
          <cx:pt idx="170767">184</cx:pt>
          <cx:pt idx="170768">189</cx:pt>
          <cx:pt idx="170769">181</cx:pt>
          <cx:pt idx="170770">170</cx:pt>
          <cx:pt idx="170771">158</cx:pt>
          <cx:pt idx="170772">159</cx:pt>
          <cx:pt idx="170773">151</cx:pt>
          <cx:pt idx="170774">138</cx:pt>
          <cx:pt idx="170775">172</cx:pt>
          <cx:pt idx="170776">166</cx:pt>
          <cx:pt idx="170777">171</cx:pt>
          <cx:pt idx="170778">137</cx:pt>
          <cx:pt idx="170779">148</cx:pt>
          <cx:pt idx="170780">109</cx:pt>
          <cx:pt idx="170781">50</cx:pt>
          <cx:pt idx="170782">30</cx:pt>
          <cx:pt idx="170783">21</cx:pt>
          <cx:pt idx="170784">9</cx:pt>
          <cx:pt idx="170785">12</cx:pt>
          <cx:pt idx="170786">28</cx:pt>
          <cx:pt idx="170787">30</cx:pt>
          <cx:pt idx="170788">89</cx:pt>
          <cx:pt idx="170789">147</cx:pt>
          <cx:pt idx="170790">150</cx:pt>
          <cx:pt idx="170791">203</cx:pt>
          <cx:pt idx="170792">211</cx:pt>
          <cx:pt idx="170793">192</cx:pt>
          <cx:pt idx="170794">181</cx:pt>
          <cx:pt idx="170795">174</cx:pt>
          <cx:pt idx="170796">156</cx:pt>
          <cx:pt idx="170797">164</cx:pt>
          <cx:pt idx="170798">173</cx:pt>
          <cx:pt idx="170799">178</cx:pt>
          <cx:pt idx="170800">169</cx:pt>
          <cx:pt idx="170801">163</cx:pt>
          <cx:pt idx="170802">156</cx:pt>
          <cx:pt idx="170803">156</cx:pt>
          <cx:pt idx="170804">131</cx:pt>
          <cx:pt idx="170805">55</cx:pt>
          <cx:pt idx="170806">39</cx:pt>
          <cx:pt idx="170807">20</cx:pt>
          <cx:pt idx="170808">14</cx:pt>
          <cx:pt idx="170809">13</cx:pt>
          <cx:pt idx="170810">30</cx:pt>
          <cx:pt idx="170811">37</cx:pt>
          <cx:pt idx="170812">102</cx:pt>
          <cx:pt idx="170813">134</cx:pt>
          <cx:pt idx="170814">163</cx:pt>
          <cx:pt idx="170815">204</cx:pt>
          <cx:pt idx="170816">203</cx:pt>
          <cx:pt idx="170817">182</cx:pt>
          <cx:pt idx="170818">182</cx:pt>
          <cx:pt idx="170819">175</cx:pt>
          <cx:pt idx="170820">150</cx:pt>
          <cx:pt idx="170821">164</cx:pt>
          <cx:pt idx="170822">153</cx:pt>
          <cx:pt idx="170823">173</cx:pt>
          <cx:pt idx="170824">161</cx:pt>
          <cx:pt idx="170825">155</cx:pt>
          <cx:pt idx="170826">145</cx:pt>
          <cx:pt idx="170827">156</cx:pt>
          <cx:pt idx="170828">119</cx:pt>
          <cx:pt idx="170829">63</cx:pt>
          <cx:pt idx="170830">30</cx:pt>
          <cx:pt idx="170831">16</cx:pt>
          <cx:pt idx="170832">14</cx:pt>
          <cx:pt idx="170833">9</cx:pt>
          <cx:pt idx="170834">20</cx:pt>
          <cx:pt idx="170835">21</cx:pt>
          <cx:pt idx="170836">80</cx:pt>
          <cx:pt idx="170837">125</cx:pt>
          <cx:pt idx="170838">112</cx:pt>
          <cx:pt idx="170839">144</cx:pt>
          <cx:pt idx="170840">178</cx:pt>
          <cx:pt idx="170841">162</cx:pt>
          <cx:pt idx="170842">150</cx:pt>
          <cx:pt idx="170843">133</cx:pt>
          <cx:pt idx="170844">124</cx:pt>
          <cx:pt idx="170845">125</cx:pt>
          <cx:pt idx="170846">116</cx:pt>
          <cx:pt idx="170847">109</cx:pt>
          <cx:pt idx="170848">100</cx:pt>
          <cx:pt idx="170849">98</cx:pt>
          <cx:pt idx="170850">95</cx:pt>
          <cx:pt idx="170851">84</cx:pt>
          <cx:pt idx="170852">67</cx:pt>
          <cx:pt idx="170853">34</cx:pt>
          <cx:pt idx="170854">22</cx:pt>
          <cx:pt idx="170855">14</cx:pt>
          <cx:pt idx="170856">13</cx:pt>
          <cx:pt idx="170857">13</cx:pt>
          <cx:pt idx="170858">15</cx:pt>
          <cx:pt idx="170859">20</cx:pt>
          <cx:pt idx="170860">69</cx:pt>
          <cx:pt idx="170861">84</cx:pt>
          <cx:pt idx="170862">82</cx:pt>
          <cx:pt idx="170863">111</cx:pt>
          <cx:pt idx="170864">138</cx:pt>
          <cx:pt idx="170865">141</cx:pt>
          <cx:pt idx="170866">123</cx:pt>
          <cx:pt idx="170867">152</cx:pt>
          <cx:pt idx="170868">132</cx:pt>
          <cx:pt idx="170869">145</cx:pt>
          <cx:pt idx="170870">143</cx:pt>
          <cx:pt idx="170871">141</cx:pt>
          <cx:pt idx="170872">145</cx:pt>
          <cx:pt idx="170873">155</cx:pt>
          <cx:pt idx="170874">129</cx:pt>
          <cx:pt idx="170875">142</cx:pt>
          <cx:pt idx="170876">112</cx:pt>
          <cx:pt idx="170877">54</cx:pt>
          <cx:pt idx="170878">26</cx:pt>
          <cx:pt idx="170879">15</cx:pt>
          <cx:pt idx="170880">15</cx:pt>
          <cx:pt idx="170881">14</cx:pt>
          <cx:pt idx="170882">18</cx:pt>
          <cx:pt idx="170883">20</cx:pt>
          <cx:pt idx="170884">90</cx:pt>
          <cx:pt idx="170885">135</cx:pt>
          <cx:pt idx="170886">149</cx:pt>
          <cx:pt idx="170887">179</cx:pt>
          <cx:pt idx="170888">188</cx:pt>
          <cx:pt idx="170889">176</cx:pt>
          <cx:pt idx="170890">160</cx:pt>
          <cx:pt idx="170891">161</cx:pt>
          <cx:pt idx="170892">154</cx:pt>
          <cx:pt idx="170893">149</cx:pt>
          <cx:pt idx="170894">150</cx:pt>
          <cx:pt idx="170895">169</cx:pt>
          <cx:pt idx="170896">139</cx:pt>
          <cx:pt idx="170897">146</cx:pt>
          <cx:pt idx="170898">118</cx:pt>
          <cx:pt idx="170899">141</cx:pt>
          <cx:pt idx="170900">129</cx:pt>
          <cx:pt idx="170901">74</cx:pt>
          <cx:pt idx="170902">40</cx:pt>
          <cx:pt idx="170903">27</cx:pt>
          <cx:pt idx="170904">12</cx:pt>
          <cx:pt idx="170905">19</cx:pt>
          <cx:pt idx="170906">27</cx:pt>
          <cx:pt idx="170907">34</cx:pt>
          <cx:pt idx="170908">87</cx:pt>
          <cx:pt idx="170909">130</cx:pt>
          <cx:pt idx="170910">162</cx:pt>
          <cx:pt idx="170911">196</cx:pt>
          <cx:pt idx="170912">179</cx:pt>
          <cx:pt idx="170913">184</cx:pt>
          <cx:pt idx="170914">160</cx:pt>
          <cx:pt idx="170915">162</cx:pt>
          <cx:pt idx="170916">152</cx:pt>
          <cx:pt idx="170917">141</cx:pt>
          <cx:pt idx="170918">141</cx:pt>
          <cx:pt idx="170919">156</cx:pt>
          <cx:pt idx="170920">176</cx:pt>
          <cx:pt idx="170921">144</cx:pt>
          <cx:pt idx="170922">141</cx:pt>
          <cx:pt idx="170923">147</cx:pt>
          <cx:pt idx="170924">100</cx:pt>
          <cx:pt idx="170925">39</cx:pt>
          <cx:pt idx="170926">34</cx:pt>
          <cx:pt idx="170927">24</cx:pt>
          <cx:pt idx="170928">18</cx:pt>
          <cx:pt idx="170929">12</cx:pt>
          <cx:pt idx="170930">23</cx:pt>
          <cx:pt idx="170931">26</cx:pt>
          <cx:pt idx="170932">86</cx:pt>
          <cx:pt idx="170933">134</cx:pt>
          <cx:pt idx="170934">159</cx:pt>
          <cx:pt idx="170935">190</cx:pt>
          <cx:pt idx="170936">184</cx:pt>
          <cx:pt idx="170937">179</cx:pt>
          <cx:pt idx="170938">163</cx:pt>
          <cx:pt idx="170939">156</cx:pt>
          <cx:pt idx="170940">151</cx:pt>
          <cx:pt idx="170941">146</cx:pt>
          <cx:pt idx="170942">154</cx:pt>
          <cx:pt idx="170943">170</cx:pt>
          <cx:pt idx="170944">163</cx:pt>
          <cx:pt idx="170945">156</cx:pt>
          <cx:pt idx="170946">142</cx:pt>
          <cx:pt idx="170947">134</cx:pt>
          <cx:pt idx="170948">105</cx:pt>
          <cx:pt idx="170949">45</cx:pt>
          <cx:pt idx="170950">30</cx:pt>
          <cx:pt idx="170951">22</cx:pt>
          <cx:pt idx="170952">13</cx:pt>
          <cx:pt idx="170953">15</cx:pt>
          <cx:pt idx="170954">20</cx:pt>
          <cx:pt idx="170955">24</cx:pt>
          <cx:pt idx="170956">90</cx:pt>
          <cx:pt idx="170957">147</cx:pt>
          <cx:pt idx="170958">171</cx:pt>
          <cx:pt idx="170959">192</cx:pt>
          <cx:pt idx="170960">201</cx:pt>
          <cx:pt idx="170961">203</cx:pt>
          <cx:pt idx="170962">177</cx:pt>
          <cx:pt idx="170963">172</cx:pt>
          <cx:pt idx="170964">167</cx:pt>
          <cx:pt idx="170965">174</cx:pt>
          <cx:pt idx="170966">165</cx:pt>
          <cx:pt idx="170967">168</cx:pt>
          <cx:pt idx="170968">172</cx:pt>
          <cx:pt idx="170969">185</cx:pt>
          <cx:pt idx="170970">134</cx:pt>
          <cx:pt idx="170971">147</cx:pt>
          <cx:pt idx="170972">123</cx:pt>
          <cx:pt idx="170973">51</cx:pt>
          <cx:pt idx="170974">30</cx:pt>
          <cx:pt idx="170975">24</cx:pt>
          <cx:pt idx="170976">16</cx:pt>
          <cx:pt idx="170977">16</cx:pt>
          <cx:pt idx="170978">28</cx:pt>
          <cx:pt idx="170979">32</cx:pt>
          <cx:pt idx="170980">89</cx:pt>
          <cx:pt idx="170981">125</cx:pt>
          <cx:pt idx="170982">139</cx:pt>
          <cx:pt idx="170983">184</cx:pt>
          <cx:pt idx="170984">183</cx:pt>
          <cx:pt idx="170985">184</cx:pt>
          <cx:pt idx="170986">159</cx:pt>
          <cx:pt idx="170987">164</cx:pt>
          <cx:pt idx="170988">165</cx:pt>
          <cx:pt idx="170989">158</cx:pt>
          <cx:pt idx="170990">154</cx:pt>
          <cx:pt idx="170991">175</cx:pt>
          <cx:pt idx="170992">172</cx:pt>
          <cx:pt idx="170993">150</cx:pt>
          <cx:pt idx="170994">147</cx:pt>
          <cx:pt idx="170995">153</cx:pt>
          <cx:pt idx="170996">115</cx:pt>
          <cx:pt idx="170997">62</cx:pt>
          <cx:pt idx="170998">43</cx:pt>
          <cx:pt idx="170999">19</cx:pt>
          <cx:pt idx="171000">13</cx:pt>
          <cx:pt idx="171001">15</cx:pt>
          <cx:pt idx="171002">10</cx:pt>
          <cx:pt idx="171003">18</cx:pt>
          <cx:pt idx="171004">77</cx:pt>
          <cx:pt idx="171005">116</cx:pt>
          <cx:pt idx="171006">115</cx:pt>
          <cx:pt idx="171007">140</cx:pt>
          <cx:pt idx="171008">158</cx:pt>
          <cx:pt idx="171009">162</cx:pt>
          <cx:pt idx="171010">156</cx:pt>
          <cx:pt idx="171011">142</cx:pt>
          <cx:pt idx="171012">128</cx:pt>
          <cx:pt idx="171013">101</cx:pt>
          <cx:pt idx="171014">112</cx:pt>
          <cx:pt idx="171015">108</cx:pt>
          <cx:pt idx="171016">94</cx:pt>
          <cx:pt idx="171017">86</cx:pt>
          <cx:pt idx="171018">80</cx:pt>
          <cx:pt idx="171019">84</cx:pt>
          <cx:pt idx="171020">73</cx:pt>
          <cx:pt idx="171021">32</cx:pt>
          <cx:pt idx="171022">28</cx:pt>
          <cx:pt idx="171023">21</cx:pt>
          <cx:pt idx="171024">11</cx:pt>
          <cx:pt idx="171025">12</cx:pt>
          <cx:pt idx="171026">16</cx:pt>
          <cx:pt idx="171027">16</cx:pt>
          <cx:pt idx="171028">67</cx:pt>
          <cx:pt idx="171029">91</cx:pt>
          <cx:pt idx="171030">93</cx:pt>
          <cx:pt idx="171031">124</cx:pt>
          <cx:pt idx="171032">129</cx:pt>
          <cx:pt idx="171033">138</cx:pt>
          <cx:pt idx="171034">139</cx:pt>
          <cx:pt idx="171035">147</cx:pt>
          <cx:pt idx="171036">125</cx:pt>
          <cx:pt idx="171037">144</cx:pt>
          <cx:pt idx="171038">148</cx:pt>
          <cx:pt idx="171039">150</cx:pt>
          <cx:pt idx="171040">148</cx:pt>
          <cx:pt idx="171041">142</cx:pt>
          <cx:pt idx="171042">129</cx:pt>
          <cx:pt idx="171043">138</cx:pt>
          <cx:pt idx="171044">115</cx:pt>
          <cx:pt idx="171045">47</cx:pt>
          <cx:pt idx="171046">32</cx:pt>
          <cx:pt idx="171047">18</cx:pt>
          <cx:pt idx="171048">15</cx:pt>
          <cx:pt idx="171049">14</cx:pt>
          <cx:pt idx="171050">16</cx:pt>
          <cx:pt idx="171051">18</cx:pt>
          <cx:pt idx="171052">92</cx:pt>
          <cx:pt idx="171053">140</cx:pt>
          <cx:pt idx="171054">152</cx:pt>
          <cx:pt idx="171055">184</cx:pt>
          <cx:pt idx="171056">187</cx:pt>
          <cx:pt idx="171057">172</cx:pt>
          <cx:pt idx="171058">168</cx:pt>
          <cx:pt idx="171059">164</cx:pt>
          <cx:pt idx="171060">150</cx:pt>
          <cx:pt idx="171061">147</cx:pt>
          <cx:pt idx="171062">148</cx:pt>
          <cx:pt idx="171063">163</cx:pt>
          <cx:pt idx="171064">150</cx:pt>
          <cx:pt idx="171065">144</cx:pt>
          <cx:pt idx="171066">138</cx:pt>
          <cx:pt idx="171067">157</cx:pt>
          <cx:pt idx="171068">106</cx:pt>
          <cx:pt idx="171069">57</cx:pt>
          <cx:pt idx="171070">35</cx:pt>
          <cx:pt idx="171071">23</cx:pt>
          <cx:pt idx="171072">17</cx:pt>
          <cx:pt idx="171073">15</cx:pt>
          <cx:pt idx="171074">22</cx:pt>
          <cx:pt idx="171075">32</cx:pt>
          <cx:pt idx="171076">93</cx:pt>
          <cx:pt idx="171077">137</cx:pt>
          <cx:pt idx="171078">167</cx:pt>
          <cx:pt idx="171079">206</cx:pt>
          <cx:pt idx="171080">208</cx:pt>
          <cx:pt idx="171081">169</cx:pt>
          <cx:pt idx="171082">165</cx:pt>
          <cx:pt idx="171083">169</cx:pt>
          <cx:pt idx="171084">152</cx:pt>
          <cx:pt idx="171085">144</cx:pt>
          <cx:pt idx="171086">137</cx:pt>
          <cx:pt idx="171087">168</cx:pt>
          <cx:pt idx="171088">167</cx:pt>
          <cx:pt idx="171089">151</cx:pt>
          <cx:pt idx="171090">135</cx:pt>
          <cx:pt idx="171091">142</cx:pt>
          <cx:pt idx="171092">120</cx:pt>
          <cx:pt idx="171093">46</cx:pt>
          <cx:pt idx="171094">34</cx:pt>
          <cx:pt idx="171095">33</cx:pt>
          <cx:pt idx="171096">18</cx:pt>
          <cx:pt idx="171097">12</cx:pt>
          <cx:pt idx="171098">19</cx:pt>
          <cx:pt idx="171099">36</cx:pt>
          <cx:pt idx="171100">96</cx:pt>
          <cx:pt idx="171101">133</cx:pt>
          <cx:pt idx="171102">166</cx:pt>
          <cx:pt idx="171103">178</cx:pt>
          <cx:pt idx="171104">184</cx:pt>
          <cx:pt idx="171105">165</cx:pt>
          <cx:pt idx="171106">168</cx:pt>
          <cx:pt idx="171107">166</cx:pt>
          <cx:pt idx="171108">145</cx:pt>
          <cx:pt idx="171109">134</cx:pt>
          <cx:pt idx="171110">125</cx:pt>
          <cx:pt idx="171111">158</cx:pt>
          <cx:pt idx="171112">168</cx:pt>
          <cx:pt idx="171113">150</cx:pt>
          <cx:pt idx="171114">142</cx:pt>
          <cx:pt idx="171115">137</cx:pt>
          <cx:pt idx="171116">104</cx:pt>
          <cx:pt idx="171117">50</cx:pt>
          <cx:pt idx="171118">39</cx:pt>
          <cx:pt idx="171119">20</cx:pt>
          <cx:pt idx="171120">11</cx:pt>
          <cx:pt idx="171121">19</cx:pt>
          <cx:pt idx="171122">28</cx:pt>
          <cx:pt idx="171123">28</cx:pt>
          <cx:pt idx="171124">91</cx:pt>
          <cx:pt idx="171125">136</cx:pt>
          <cx:pt idx="171126">159</cx:pt>
          <cx:pt idx="171127">202</cx:pt>
          <cx:pt idx="171128">201</cx:pt>
          <cx:pt idx="171129">180</cx:pt>
          <cx:pt idx="171130">169</cx:pt>
          <cx:pt idx="171131">170</cx:pt>
          <cx:pt idx="171132">153</cx:pt>
          <cx:pt idx="171133">143</cx:pt>
          <cx:pt idx="171134">138</cx:pt>
          <cx:pt idx="171135">173</cx:pt>
          <cx:pt idx="171136">155</cx:pt>
          <cx:pt idx="171137">173</cx:pt>
          <cx:pt idx="171138">146</cx:pt>
          <cx:pt idx="171139">153</cx:pt>
          <cx:pt idx="171140">116</cx:pt>
          <cx:pt idx="171141">59</cx:pt>
          <cx:pt idx="171142">32</cx:pt>
          <cx:pt idx="171143">21</cx:pt>
          <cx:pt idx="171144">13</cx:pt>
          <cx:pt idx="171145">17</cx:pt>
          <cx:pt idx="171146">26</cx:pt>
          <cx:pt idx="171147">33</cx:pt>
          <cx:pt idx="171148">86</cx:pt>
          <cx:pt idx="171149">128</cx:pt>
          <cx:pt idx="171150">144</cx:pt>
          <cx:pt idx="171151">195</cx:pt>
          <cx:pt idx="171152">205</cx:pt>
          <cx:pt idx="171153">173</cx:pt>
          <cx:pt idx="171154">153</cx:pt>
          <cx:pt idx="171155">147</cx:pt>
          <cx:pt idx="171156">138</cx:pt>
          <cx:pt idx="171157">139</cx:pt>
          <cx:pt idx="171158">156</cx:pt>
          <cx:pt idx="171159">155</cx:pt>
          <cx:pt idx="171160">141</cx:pt>
          <cx:pt idx="171161">137</cx:pt>
          <cx:pt idx="171162">130</cx:pt>
          <cx:pt idx="171163">145</cx:pt>
          <cx:pt idx="171164">131</cx:pt>
          <cx:pt idx="171165">87</cx:pt>
          <cx:pt idx="171166">45</cx:pt>
          <cx:pt idx="171167">24</cx:pt>
          <cx:pt idx="171168">21</cx:pt>
          <cx:pt idx="171169">13</cx:pt>
          <cx:pt idx="171170">15</cx:pt>
          <cx:pt idx="171171">16</cx:pt>
          <cx:pt idx="171172">74</cx:pt>
          <cx:pt idx="171173">110</cx:pt>
          <cx:pt idx="171174">118</cx:pt>
          <cx:pt idx="171175">132</cx:pt>
          <cx:pt idx="171176">173</cx:pt>
          <cx:pt idx="171177">161</cx:pt>
          <cx:pt idx="171178">153</cx:pt>
          <cx:pt idx="171179">151</cx:pt>
          <cx:pt idx="171180">133</cx:pt>
          <cx:pt idx="171181">112</cx:pt>
          <cx:pt idx="171182">102</cx:pt>
          <cx:pt idx="171183">109</cx:pt>
          <cx:pt idx="171184">90</cx:pt>
          <cx:pt idx="171185">91</cx:pt>
          <cx:pt idx="171186">89</cx:pt>
          <cx:pt idx="171187">90</cx:pt>
          <cx:pt idx="171188">76</cx:pt>
          <cx:pt idx="171189">40</cx:pt>
          <cx:pt idx="171190">22</cx:pt>
          <cx:pt idx="171191">21</cx:pt>
          <cx:pt idx="171192">14</cx:pt>
          <cx:pt idx="171193">14</cx:pt>
          <cx:pt idx="171194">15</cx:pt>
          <cx:pt idx="171195">18</cx:pt>
          <cx:pt idx="171196">63</cx:pt>
          <cx:pt idx="171197">92</cx:pt>
          <cx:pt idx="171198">82</cx:pt>
          <cx:pt idx="171199">119</cx:pt>
          <cx:pt idx="171200">126</cx:pt>
          <cx:pt idx="171201">150</cx:pt>
          <cx:pt idx="171202">147</cx:pt>
          <cx:pt idx="171203">152</cx:pt>
          <cx:pt idx="171204">132</cx:pt>
          <cx:pt idx="171205">131</cx:pt>
          <cx:pt idx="171206">146</cx:pt>
          <cx:pt idx="171207">149</cx:pt>
          <cx:pt idx="171208">152</cx:pt>
          <cx:pt idx="171209">153</cx:pt>
          <cx:pt idx="171210">146</cx:pt>
          <cx:pt idx="171211">146</cx:pt>
          <cx:pt idx="171212">125</cx:pt>
          <cx:pt idx="171213">54</cx:pt>
          <cx:pt idx="171214">26</cx:pt>
          <cx:pt idx="171215">22</cx:pt>
          <cx:pt idx="171216">11</cx:pt>
          <cx:pt idx="171217">13</cx:pt>
          <cx:pt idx="171218">14</cx:pt>
          <cx:pt idx="171219">18</cx:pt>
          <cx:pt idx="171220">86</cx:pt>
          <cx:pt idx="171221">133</cx:pt>
          <cx:pt idx="171222">142</cx:pt>
          <cx:pt idx="171223">192</cx:pt>
          <cx:pt idx="171224">195</cx:pt>
          <cx:pt idx="171225">175</cx:pt>
          <cx:pt idx="171226">155</cx:pt>
          <cx:pt idx="171227">166</cx:pt>
          <cx:pt idx="171228">154</cx:pt>
          <cx:pt idx="171229">152</cx:pt>
          <cx:pt idx="171230">137</cx:pt>
          <cx:pt idx="171231">168</cx:pt>
          <cx:pt idx="171232">137</cx:pt>
          <cx:pt idx="171233">154</cx:pt>
          <cx:pt idx="171234">129</cx:pt>
          <cx:pt idx="171235">135</cx:pt>
          <cx:pt idx="171236">116</cx:pt>
          <cx:pt idx="171237">47</cx:pt>
          <cx:pt idx="171238">37</cx:pt>
          <cx:pt idx="171239">20</cx:pt>
          <cx:pt idx="171240">10</cx:pt>
          <cx:pt idx="171241">19</cx:pt>
          <cx:pt idx="171242">30</cx:pt>
          <cx:pt idx="171243">30</cx:pt>
          <cx:pt idx="171244">88</cx:pt>
          <cx:pt idx="171245">136</cx:pt>
          <cx:pt idx="171246">157</cx:pt>
          <cx:pt idx="171247">189</cx:pt>
          <cx:pt idx="171248">173</cx:pt>
          <cx:pt idx="171249">176</cx:pt>
          <cx:pt idx="171250">154</cx:pt>
          <cx:pt idx="171251">166</cx:pt>
          <cx:pt idx="171252">165</cx:pt>
          <cx:pt idx="171253">156</cx:pt>
          <cx:pt idx="171254">146</cx:pt>
          <cx:pt idx="171255">159</cx:pt>
          <cx:pt idx="171256">158</cx:pt>
          <cx:pt idx="171257">146</cx:pt>
          <cx:pt idx="171258">127</cx:pt>
          <cx:pt idx="171259">145</cx:pt>
          <cx:pt idx="171260">103</cx:pt>
          <cx:pt idx="171261">36</cx:pt>
          <cx:pt idx="171262">37</cx:pt>
          <cx:pt idx="171263">22</cx:pt>
          <cx:pt idx="171264">13</cx:pt>
          <cx:pt idx="171265">14</cx:pt>
          <cx:pt idx="171266">20</cx:pt>
          <cx:pt idx="171267">25</cx:pt>
          <cx:pt idx="171268">94</cx:pt>
          <cx:pt idx="171269">134</cx:pt>
          <cx:pt idx="171270">145</cx:pt>
          <cx:pt idx="171271">186</cx:pt>
          <cx:pt idx="171272">170</cx:pt>
          <cx:pt idx="171273">169</cx:pt>
          <cx:pt idx="171274">161</cx:pt>
          <cx:pt idx="171275">156</cx:pt>
          <cx:pt idx="171276">141</cx:pt>
          <cx:pt idx="171277">132</cx:pt>
          <cx:pt idx="171278">140</cx:pt>
          <cx:pt idx="171279">142</cx:pt>
          <cx:pt idx="171280">151</cx:pt>
          <cx:pt idx="171281">143</cx:pt>
          <cx:pt idx="171282">119</cx:pt>
          <cx:pt idx="171283">135</cx:pt>
          <cx:pt idx="171284">98</cx:pt>
          <cx:pt idx="171285">48</cx:pt>
          <cx:pt idx="171286">38</cx:pt>
          <cx:pt idx="171287">25</cx:pt>
          <cx:pt idx="171288">14</cx:pt>
          <cx:pt idx="171289">16</cx:pt>
          <cx:pt idx="171290">23</cx:pt>
          <cx:pt idx="171291">25</cx:pt>
          <cx:pt idx="171292">90</cx:pt>
          <cx:pt idx="171293">128</cx:pt>
          <cx:pt idx="171294">150</cx:pt>
          <cx:pt idx="171295">199</cx:pt>
          <cx:pt idx="171296">182</cx:pt>
          <cx:pt idx="171297">178</cx:pt>
          <cx:pt idx="171298">172</cx:pt>
          <cx:pt idx="171299">162</cx:pt>
          <cx:pt idx="171300">152</cx:pt>
          <cx:pt idx="171301">156</cx:pt>
          <cx:pt idx="171302">158</cx:pt>
          <cx:pt idx="171303">160</cx:pt>
          <cx:pt idx="171304">149</cx:pt>
          <cx:pt idx="171305">142</cx:pt>
          <cx:pt idx="171306">140</cx:pt>
          <cx:pt idx="171307">146</cx:pt>
          <cx:pt idx="171308">119</cx:pt>
          <cx:pt idx="171309">55</cx:pt>
          <cx:pt idx="171310">36</cx:pt>
          <cx:pt idx="171311">17</cx:pt>
          <cx:pt idx="171312">11</cx:pt>
          <cx:pt idx="171313">16</cx:pt>
          <cx:pt idx="171314">28</cx:pt>
          <cx:pt idx="171315">29</cx:pt>
          <cx:pt idx="171316">86</cx:pt>
          <cx:pt idx="171317">120</cx:pt>
          <cx:pt idx="171318">152</cx:pt>
          <cx:pt idx="171319">169</cx:pt>
          <cx:pt idx="171320">197</cx:pt>
          <cx:pt idx="171321">189</cx:pt>
          <cx:pt idx="171322">172</cx:pt>
          <cx:pt idx="171323">177</cx:pt>
          <cx:pt idx="171324">142</cx:pt>
          <cx:pt idx="171325">157</cx:pt>
          <cx:pt idx="171326">144</cx:pt>
          <cx:pt idx="171327">152</cx:pt>
          <cx:pt idx="171328">158</cx:pt>
          <cx:pt idx="171329">141</cx:pt>
          <cx:pt idx="171330">128</cx:pt>
          <cx:pt idx="171331">148</cx:pt>
          <cx:pt idx="171332">116</cx:pt>
          <cx:pt idx="171333">58</cx:pt>
          <cx:pt idx="171334">36</cx:pt>
          <cx:pt idx="171335">19</cx:pt>
          <cx:pt idx="171336">13</cx:pt>
          <cx:pt idx="171337">11</cx:pt>
          <cx:pt idx="171338">17</cx:pt>
          <cx:pt idx="171339">19</cx:pt>
          <cx:pt idx="171340">68</cx:pt>
          <cx:pt idx="171341">118</cx:pt>
          <cx:pt idx="171342">107</cx:pt>
          <cx:pt idx="171343">143</cx:pt>
          <cx:pt idx="171344">149</cx:pt>
          <cx:pt idx="171345">141</cx:pt>
          <cx:pt idx="171346">153</cx:pt>
          <cx:pt idx="171347">127</cx:pt>
          <cx:pt idx="171348">117</cx:pt>
          <cx:pt idx="171349">112</cx:pt>
          <cx:pt idx="171350">106</cx:pt>
          <cx:pt idx="171351">92</cx:pt>
          <cx:pt idx="171352">102</cx:pt>
          <cx:pt idx="171353">84</cx:pt>
          <cx:pt idx="171354">81</cx:pt>
          <cx:pt idx="171355">77</cx:pt>
          <cx:pt idx="171356">58</cx:pt>
          <cx:pt idx="171357">55</cx:pt>
          <cx:pt idx="171358">55</cx:pt>
          <cx:pt idx="171359">17</cx:pt>
          <cx:pt idx="171360">18</cx:pt>
          <cx:pt idx="171361">11</cx:pt>
          <cx:pt idx="171362">15</cx:pt>
          <cx:pt idx="171363">15</cx:pt>
          <cx:pt idx="171364">65</cx:pt>
          <cx:pt idx="171365">77</cx:pt>
          <cx:pt idx="171366">91</cx:pt>
          <cx:pt idx="171367">119</cx:pt>
          <cx:pt idx="171368">132</cx:pt>
          <cx:pt idx="171369">136</cx:pt>
          <cx:pt idx="171370">130</cx:pt>
          <cx:pt idx="171371">153</cx:pt>
          <cx:pt idx="171372">137</cx:pt>
          <cx:pt idx="171373">130</cx:pt>
          <cx:pt idx="171374">140</cx:pt>
          <cx:pt idx="171375">147</cx:pt>
          <cx:pt idx="171376">142</cx:pt>
          <cx:pt idx="171377">148</cx:pt>
          <cx:pt idx="171378">133</cx:pt>
          <cx:pt idx="171379">128</cx:pt>
          <cx:pt idx="171380">121</cx:pt>
          <cx:pt idx="171381">49</cx:pt>
          <cx:pt idx="171382">25</cx:pt>
          <cx:pt idx="171383">19</cx:pt>
          <cx:pt idx="171384">15</cx:pt>
          <cx:pt idx="171385">15</cx:pt>
          <cx:pt idx="171386">19</cx:pt>
          <cx:pt idx="171387">17</cx:pt>
          <cx:pt idx="171388">85</cx:pt>
          <cx:pt idx="171389">129</cx:pt>
          <cx:pt idx="171390">140</cx:pt>
          <cx:pt idx="171391">181</cx:pt>
          <cx:pt idx="171392">188</cx:pt>
          <cx:pt idx="171393">162</cx:pt>
          <cx:pt idx="171394">143</cx:pt>
          <cx:pt idx="171395">157</cx:pt>
          <cx:pt idx="171396">137</cx:pt>
          <cx:pt idx="171397">149</cx:pt>
          <cx:pt idx="171398">145</cx:pt>
          <cx:pt idx="171399">151</cx:pt>
          <cx:pt idx="171400">140</cx:pt>
          <cx:pt idx="171401">142</cx:pt>
          <cx:pt idx="171402">126</cx:pt>
          <cx:pt idx="171403">130</cx:pt>
          <cx:pt idx="171404">112</cx:pt>
          <cx:pt idx="171405">43</cx:pt>
          <cx:pt idx="171406">27</cx:pt>
          <cx:pt idx="171407">19</cx:pt>
          <cx:pt idx="171408">14</cx:pt>
          <cx:pt idx="171409">18</cx:pt>
          <cx:pt idx="171410">25</cx:pt>
          <cx:pt idx="171411">32</cx:pt>
          <cx:pt idx="171412">89</cx:pt>
          <cx:pt idx="171413">123</cx:pt>
          <cx:pt idx="171414">142</cx:pt>
          <cx:pt idx="171415">174</cx:pt>
          <cx:pt idx="171416">171</cx:pt>
          <cx:pt idx="171417">180</cx:pt>
          <cx:pt idx="171418">162</cx:pt>
          <cx:pt idx="171419">156</cx:pt>
          <cx:pt idx="171420">133</cx:pt>
          <cx:pt idx="171421">146</cx:pt>
          <cx:pt idx="171422">141</cx:pt>
          <cx:pt idx="171423">140</cx:pt>
          <cx:pt idx="171424">163</cx:pt>
          <cx:pt idx="171425">150</cx:pt>
          <cx:pt idx="171426">121</cx:pt>
          <cx:pt idx="171427">144</cx:pt>
          <cx:pt idx="171428">101</cx:pt>
          <cx:pt idx="171429">38</cx:pt>
          <cx:pt idx="171430">34</cx:pt>
          <cx:pt idx="171431">19</cx:pt>
          <cx:pt idx="171432">14</cx:pt>
          <cx:pt idx="171433">16</cx:pt>
          <cx:pt idx="171434">24</cx:pt>
          <cx:pt idx="171435">29</cx:pt>
          <cx:pt idx="171436">86</cx:pt>
          <cx:pt idx="171437">134</cx:pt>
          <cx:pt idx="171438">129</cx:pt>
          <cx:pt idx="171439">169</cx:pt>
          <cx:pt idx="171440">175</cx:pt>
          <cx:pt idx="171441">156</cx:pt>
          <cx:pt idx="171442">173</cx:pt>
          <cx:pt idx="171443">152</cx:pt>
          <cx:pt idx="171444">137</cx:pt>
          <cx:pt idx="171445">126</cx:pt>
          <cx:pt idx="171446">142</cx:pt>
          <cx:pt idx="171447">147</cx:pt>
          <cx:pt idx="171448">160</cx:pt>
          <cx:pt idx="171449">148</cx:pt>
          <cx:pt idx="171450">137</cx:pt>
          <cx:pt idx="171451">137</cx:pt>
          <cx:pt idx="171452">94</cx:pt>
          <cx:pt idx="171453">43</cx:pt>
          <cx:pt idx="171454">28</cx:pt>
          <cx:pt idx="171455">17</cx:pt>
          <cx:pt idx="171456">13</cx:pt>
          <cx:pt idx="171457">11</cx:pt>
          <cx:pt idx="171458">9</cx:pt>
          <cx:pt idx="171459">18</cx:pt>
          <cx:pt idx="171460">75</cx:pt>
          <cx:pt idx="171461">127</cx:pt>
          <cx:pt idx="171462">147</cx:pt>
          <cx:pt idx="171463">169</cx:pt>
          <cx:pt idx="171464">177</cx:pt>
          <cx:pt idx="171465">190</cx:pt>
          <cx:pt idx="171466">171</cx:pt>
          <cx:pt idx="171467">152</cx:pt>
          <cx:pt idx="171468">134</cx:pt>
          <cx:pt idx="171469">147</cx:pt>
          <cx:pt idx="171470">137</cx:pt>
          <cx:pt idx="171471">144</cx:pt>
          <cx:pt idx="171472">164</cx:pt>
          <cx:pt idx="171473">173</cx:pt>
          <cx:pt idx="171474">134</cx:pt>
          <cx:pt idx="171475">121</cx:pt>
          <cx:pt idx="171476">104</cx:pt>
          <cx:pt idx="171477">46</cx:pt>
          <cx:pt idx="171478">32</cx:pt>
          <cx:pt idx="171479">22</cx:pt>
          <cx:pt idx="171480">15</cx:pt>
          <cx:pt idx="171481">16</cx:pt>
          <cx:pt idx="171482">27</cx:pt>
          <cx:pt idx="171483">28</cx:pt>
          <cx:pt idx="171484">88</cx:pt>
          <cx:pt idx="171485">117</cx:pt>
          <cx:pt idx="171486">133</cx:pt>
          <cx:pt idx="171487">173</cx:pt>
          <cx:pt idx="171488">184</cx:pt>
          <cx:pt idx="171489">172</cx:pt>
          <cx:pt idx="171490">162</cx:pt>
          <cx:pt idx="171491">158</cx:pt>
          <cx:pt idx="171492">142</cx:pt>
          <cx:pt idx="171493">145</cx:pt>
          <cx:pt idx="171494">141</cx:pt>
          <cx:pt idx="171495">137</cx:pt>
          <cx:pt idx="171496">151</cx:pt>
          <cx:pt idx="171497">132</cx:pt>
          <cx:pt idx="171498">130</cx:pt>
          <cx:pt idx="171499">131</cx:pt>
          <cx:pt idx="171500">131</cx:pt>
          <cx:pt idx="171501">67</cx:pt>
          <cx:pt idx="171502">30</cx:pt>
          <cx:pt idx="171503">23</cx:pt>
          <cx:pt idx="171504">10</cx:pt>
          <cx:pt idx="171505">18</cx:pt>
          <cx:pt idx="171506">16</cx:pt>
          <cx:pt idx="171507">18</cx:pt>
          <cx:pt idx="171508">68</cx:pt>
          <cx:pt idx="171509">108</cx:pt>
          <cx:pt idx="171510">102</cx:pt>
          <cx:pt idx="171511">135</cx:pt>
          <cx:pt idx="171512">147</cx:pt>
          <cx:pt idx="171513">134</cx:pt>
          <cx:pt idx="171514">157</cx:pt>
          <cx:pt idx="171515">143</cx:pt>
          <cx:pt idx="171516">124</cx:pt>
          <cx:pt idx="171517">125</cx:pt>
          <cx:pt idx="171518">112</cx:pt>
          <cx:pt idx="171519">90</cx:pt>
          <cx:pt idx="171520">92</cx:pt>
          <cx:pt idx="171521">85</cx:pt>
          <cx:pt idx="171522">75</cx:pt>
          <cx:pt idx="171523">84</cx:pt>
          <cx:pt idx="171524">76</cx:pt>
          <cx:pt idx="171525">45</cx:pt>
          <cx:pt idx="171526">26</cx:pt>
          <cx:pt idx="171527">21</cx:pt>
          <cx:pt idx="171528">12</cx:pt>
          <cx:pt idx="171529">11</cx:pt>
          <cx:pt idx="171530">16</cx:pt>
          <cx:pt idx="171531">21</cx:pt>
          <cx:pt idx="171532">71</cx:pt>
          <cx:pt idx="171533">77</cx:pt>
          <cx:pt idx="171534">77</cx:pt>
          <cx:pt idx="171535">122</cx:pt>
          <cx:pt idx="171536">133</cx:pt>
          <cx:pt idx="171537">149</cx:pt>
          <cx:pt idx="171538">151</cx:pt>
          <cx:pt idx="171539">156</cx:pt>
          <cx:pt idx="171540">116</cx:pt>
          <cx:pt idx="171541">124</cx:pt>
          <cx:pt idx="171542">128</cx:pt>
          <cx:pt idx="171543">140</cx:pt>
          <cx:pt idx="171544">156</cx:pt>
          <cx:pt idx="171545">151</cx:pt>
          <cx:pt idx="171546">144</cx:pt>
          <cx:pt idx="171547">135</cx:pt>
          <cx:pt idx="171548">123</cx:pt>
          <cx:pt idx="171549">48</cx:pt>
          <cx:pt idx="171550">28</cx:pt>
          <cx:pt idx="171551">23</cx:pt>
          <cx:pt idx="171552">19</cx:pt>
          <cx:pt idx="171553">10</cx:pt>
          <cx:pt idx="171554">13</cx:pt>
          <cx:pt idx="171555">18</cx:pt>
          <cx:pt idx="171556">73</cx:pt>
          <cx:pt idx="171557">131</cx:pt>
          <cx:pt idx="171558">143</cx:pt>
          <cx:pt idx="171559">166</cx:pt>
          <cx:pt idx="171560">175</cx:pt>
          <cx:pt idx="171561">173</cx:pt>
          <cx:pt idx="171562">151</cx:pt>
          <cx:pt idx="171563">143</cx:pt>
          <cx:pt idx="171564">127</cx:pt>
          <cx:pt idx="171565">126</cx:pt>
          <cx:pt idx="171566">129</cx:pt>
          <cx:pt idx="171567">132</cx:pt>
          <cx:pt idx="171568">145</cx:pt>
          <cx:pt idx="171569">137</cx:pt>
          <cx:pt idx="171570">133</cx:pt>
          <cx:pt idx="171571">132</cx:pt>
          <cx:pt idx="171572">128</cx:pt>
          <cx:pt idx="171573">72</cx:pt>
          <cx:pt idx="171574">38</cx:pt>
          <cx:pt idx="171575">24</cx:pt>
          <cx:pt idx="171576">15</cx:pt>
          <cx:pt idx="171577">14</cx:pt>
          <cx:pt idx="171578">25</cx:pt>
          <cx:pt idx="171579">36</cx:pt>
          <cx:pt idx="171580">87</cx:pt>
          <cx:pt idx="171581">124</cx:pt>
          <cx:pt idx="171582">154</cx:pt>
          <cx:pt idx="171583">179</cx:pt>
          <cx:pt idx="171584">176</cx:pt>
          <cx:pt idx="171585">161</cx:pt>
          <cx:pt idx="171586">156</cx:pt>
          <cx:pt idx="171587">151</cx:pt>
          <cx:pt idx="171588">139</cx:pt>
          <cx:pt idx="171589">132</cx:pt>
          <cx:pt idx="171590">129</cx:pt>
          <cx:pt idx="171591">156</cx:pt>
          <cx:pt idx="171592">157</cx:pt>
          <cx:pt idx="171593">138</cx:pt>
          <cx:pt idx="171594">116</cx:pt>
          <cx:pt idx="171595">131</cx:pt>
          <cx:pt idx="171596">98</cx:pt>
          <cx:pt idx="171597">44</cx:pt>
          <cx:pt idx="171598">28</cx:pt>
          <cx:pt idx="171599">24</cx:pt>
          <cx:pt idx="171600">16</cx:pt>
          <cx:pt idx="171601">15</cx:pt>
          <cx:pt idx="171602">24</cx:pt>
          <cx:pt idx="171603">25</cx:pt>
          <cx:pt idx="171604">84</cx:pt>
          <cx:pt idx="171605">127</cx:pt>
          <cx:pt idx="171606">140</cx:pt>
          <cx:pt idx="171607">161</cx:pt>
          <cx:pt idx="171608">173</cx:pt>
          <cx:pt idx="171609">179</cx:pt>
          <cx:pt idx="171610">147</cx:pt>
          <cx:pt idx="171611">135</cx:pt>
          <cx:pt idx="171612">128</cx:pt>
          <cx:pt idx="171613">129</cx:pt>
          <cx:pt idx="171614">128</cx:pt>
          <cx:pt idx="171615">132</cx:pt>
          <cx:pt idx="171616">154</cx:pt>
          <cx:pt idx="171617">130</cx:pt>
          <cx:pt idx="171618">103</cx:pt>
          <cx:pt idx="171619">127</cx:pt>
          <cx:pt idx="171620">136</cx:pt>
          <cx:pt idx="171621">77</cx:pt>
          <cx:pt idx="171622">45</cx:pt>
          <cx:pt idx="171623">25</cx:pt>
          <cx:pt idx="171624">16</cx:pt>
          <cx:pt idx="171625">11</cx:pt>
          <cx:pt idx="171626">20</cx:pt>
          <cx:pt idx="171627">28</cx:pt>
          <cx:pt idx="171628">81</cx:pt>
          <cx:pt idx="171629">114</cx:pt>
          <cx:pt idx="171630">141</cx:pt>
          <cx:pt idx="171631">195</cx:pt>
          <cx:pt idx="171632">189</cx:pt>
          <cx:pt idx="171633">169</cx:pt>
          <cx:pt idx="171634">157</cx:pt>
          <cx:pt idx="171635">158</cx:pt>
          <cx:pt idx="171636">146</cx:pt>
          <cx:pt idx="171637">147</cx:pt>
          <cx:pt idx="171638">128</cx:pt>
          <cx:pt idx="171639">147</cx:pt>
          <cx:pt idx="171640">148</cx:pt>
          <cx:pt idx="171641">148</cx:pt>
          <cx:pt idx="171642">133</cx:pt>
          <cx:pt idx="171643">137</cx:pt>
          <cx:pt idx="171644">118</cx:pt>
          <cx:pt idx="171645">61</cx:pt>
          <cx:pt idx="171646">36</cx:pt>
          <cx:pt idx="171647">18</cx:pt>
          <cx:pt idx="171648">16</cx:pt>
          <cx:pt idx="171649">19</cx:pt>
          <cx:pt idx="171650">26</cx:pt>
          <cx:pt idx="171651">26</cx:pt>
          <cx:pt idx="171652">88</cx:pt>
          <cx:pt idx="171653">113</cx:pt>
          <cx:pt idx="171654">128</cx:pt>
          <cx:pt idx="171655">165</cx:pt>
          <cx:pt idx="171656">191</cx:pt>
          <cx:pt idx="171657">179</cx:pt>
          <cx:pt idx="171658">147</cx:pt>
          <cx:pt idx="171659">138</cx:pt>
          <cx:pt idx="171660">132</cx:pt>
          <cx:pt idx="171661">112</cx:pt>
          <cx:pt idx="171662">118</cx:pt>
          <cx:pt idx="171663">129</cx:pt>
          <cx:pt idx="171664">143</cx:pt>
          <cx:pt idx="171665">138</cx:pt>
          <cx:pt idx="171666">125</cx:pt>
          <cx:pt idx="171667">122</cx:pt>
          <cx:pt idx="171668">124</cx:pt>
          <cx:pt idx="171669">72</cx:pt>
          <cx:pt idx="171670">34</cx:pt>
          <cx:pt idx="171671">25</cx:pt>
          <cx:pt idx="171672">15</cx:pt>
          <cx:pt idx="171673">14</cx:pt>
          <cx:pt idx="171674">16</cx:pt>
          <cx:pt idx="171675">19</cx:pt>
          <cx:pt idx="171676">62</cx:pt>
          <cx:pt idx="171677">98</cx:pt>
          <cx:pt idx="171678">101</cx:pt>
          <cx:pt idx="171679">129</cx:pt>
          <cx:pt idx="171680">143</cx:pt>
          <cx:pt idx="171681">133</cx:pt>
          <cx:pt idx="171682">158</cx:pt>
          <cx:pt idx="171683">130</cx:pt>
          <cx:pt idx="171684">118</cx:pt>
          <cx:pt idx="171685">100</cx:pt>
          <cx:pt idx="171686">97</cx:pt>
          <cx:pt idx="171687">114</cx:pt>
          <cx:pt idx="171688">112</cx:pt>
          <cx:pt idx="171689">96</cx:pt>
          <cx:pt idx="171690">76</cx:pt>
          <cx:pt idx="171691">86</cx:pt>
          <cx:pt idx="171692">73</cx:pt>
          <cx:pt idx="171693">49</cx:pt>
          <cx:pt idx="171694">23</cx:pt>
          <cx:pt idx="171695">20</cx:pt>
          <cx:pt idx="171696">14</cx:pt>
          <cx:pt idx="171697">8</cx:pt>
          <cx:pt idx="171698">16</cx:pt>
          <cx:pt idx="171699">21</cx:pt>
          <cx:pt idx="171700">66</cx:pt>
          <cx:pt idx="171701">82</cx:pt>
          <cx:pt idx="171702">80</cx:pt>
          <cx:pt idx="171703">108</cx:pt>
          <cx:pt idx="171704">113</cx:pt>
          <cx:pt idx="171705">144</cx:pt>
          <cx:pt idx="171706">145</cx:pt>
          <cx:pt idx="171707">140</cx:pt>
          <cx:pt idx="171708">136</cx:pt>
          <cx:pt idx="171709">144</cx:pt>
          <cx:pt idx="171710">141</cx:pt>
          <cx:pt idx="171711">150</cx:pt>
          <cx:pt idx="171712">153</cx:pt>
          <cx:pt idx="171713">148</cx:pt>
          <cx:pt idx="171714">137</cx:pt>
          <cx:pt idx="171715">147</cx:pt>
          <cx:pt idx="171716">105</cx:pt>
          <cx:pt idx="171717">41</cx:pt>
          <cx:pt idx="171718">15</cx:pt>
          <cx:pt idx="171719">11</cx:pt>
          <cx:pt idx="171720">15</cx:pt>
          <cx:pt idx="171721">12</cx:pt>
          <cx:pt idx="171722">21</cx:pt>
          <cx:pt idx="171723">20</cx:pt>
          <cx:pt idx="171724">84</cx:pt>
          <cx:pt idx="171725">126</cx:pt>
          <cx:pt idx="171726">126</cx:pt>
          <cx:pt idx="171727">173</cx:pt>
          <cx:pt idx="171728">168</cx:pt>
          <cx:pt idx="171729">161</cx:pt>
          <cx:pt idx="171730">148</cx:pt>
          <cx:pt idx="171731">157</cx:pt>
          <cx:pt idx="171732">134</cx:pt>
          <cx:pt idx="171733">121</cx:pt>
          <cx:pt idx="171734">128</cx:pt>
          <cx:pt idx="171735">156</cx:pt>
          <cx:pt idx="171736">151</cx:pt>
          <cx:pt idx="171737">144</cx:pt>
          <cx:pt idx="171738">123</cx:pt>
          <cx:pt idx="171739">139</cx:pt>
          <cx:pt idx="171740">94</cx:pt>
          <cx:pt idx="171741">42</cx:pt>
          <cx:pt idx="171742">32</cx:pt>
          <cx:pt idx="171743">15</cx:pt>
          <cx:pt idx="171744">10</cx:pt>
          <cx:pt idx="171745">19</cx:pt>
          <cx:pt idx="171746">25</cx:pt>
          <cx:pt idx="171747">30</cx:pt>
          <cx:pt idx="171748">84</cx:pt>
          <cx:pt idx="171749">121</cx:pt>
          <cx:pt idx="171750">125</cx:pt>
          <cx:pt idx="171751">168</cx:pt>
          <cx:pt idx="171752">174</cx:pt>
          <cx:pt idx="171753">177</cx:pt>
          <cx:pt idx="171754">152</cx:pt>
          <cx:pt idx="171755">172</cx:pt>
          <cx:pt idx="171756">148</cx:pt>
          <cx:pt idx="171757">128</cx:pt>
          <cx:pt idx="171758">127</cx:pt>
          <cx:pt idx="171759">144</cx:pt>
          <cx:pt idx="171760">149</cx:pt>
          <cx:pt idx="171761">140</cx:pt>
          <cx:pt idx="171762">129</cx:pt>
          <cx:pt idx="171763">137</cx:pt>
          <cx:pt idx="171764">117</cx:pt>
          <cx:pt idx="171765">51</cx:pt>
          <cx:pt idx="171766">26</cx:pt>
          <cx:pt idx="171767">22</cx:pt>
          <cx:pt idx="171768">13</cx:pt>
          <cx:pt idx="171769">13</cx:pt>
          <cx:pt idx="171770">21</cx:pt>
          <cx:pt idx="171771">23</cx:pt>
          <cx:pt idx="171772">85</cx:pt>
          <cx:pt idx="171773">108</cx:pt>
          <cx:pt idx="171774">141</cx:pt>
          <cx:pt idx="171775">177</cx:pt>
          <cx:pt idx="171776">166</cx:pt>
          <cx:pt idx="171777">150</cx:pt>
          <cx:pt idx="171778">146</cx:pt>
          <cx:pt idx="171779">149</cx:pt>
          <cx:pt idx="171780">142</cx:pt>
          <cx:pt idx="171781">133</cx:pt>
          <cx:pt idx="171782">118</cx:pt>
          <cx:pt idx="171783">136</cx:pt>
          <cx:pt idx="171784">154</cx:pt>
          <cx:pt idx="171785">144</cx:pt>
          <cx:pt idx="171786">125</cx:pt>
          <cx:pt idx="171787">127</cx:pt>
          <cx:pt idx="171788">128</cx:pt>
          <cx:pt idx="171789">48</cx:pt>
          <cx:pt idx="171790">40</cx:pt>
          <cx:pt idx="171791">25</cx:pt>
          <cx:pt idx="171792">16</cx:pt>
          <cx:pt idx="171793">14</cx:pt>
          <cx:pt idx="171794">23</cx:pt>
          <cx:pt idx="171795">24</cx:pt>
          <cx:pt idx="171796">81</cx:pt>
          <cx:pt idx="171797">127</cx:pt>
          <cx:pt idx="171798">139</cx:pt>
          <cx:pt idx="171799">188</cx:pt>
          <cx:pt idx="171800">193</cx:pt>
          <cx:pt idx="171801">163</cx:pt>
          <cx:pt idx="171802">150</cx:pt>
          <cx:pt idx="171803">158</cx:pt>
          <cx:pt idx="171804">158</cx:pt>
          <cx:pt idx="171805">157</cx:pt>
          <cx:pt idx="171806">144</cx:pt>
          <cx:pt idx="171807">162</cx:pt>
          <cx:pt idx="171808">159</cx:pt>
          <cx:pt idx="171809">152</cx:pt>
          <cx:pt idx="171810">117</cx:pt>
          <cx:pt idx="171811">136</cx:pt>
          <cx:pt idx="171812">117</cx:pt>
          <cx:pt idx="171813">57</cx:pt>
          <cx:pt idx="171814">35</cx:pt>
          <cx:pt idx="171815">18</cx:pt>
          <cx:pt idx="171816">17</cx:pt>
          <cx:pt idx="171817">15</cx:pt>
          <cx:pt idx="171818">28</cx:pt>
          <cx:pt idx="171819">29</cx:pt>
          <cx:pt idx="171820">86</cx:pt>
          <cx:pt idx="171821">115</cx:pt>
          <cx:pt idx="171822">135</cx:pt>
          <cx:pt idx="171823">178</cx:pt>
          <cx:pt idx="171824">195</cx:pt>
          <cx:pt idx="171825">185</cx:pt>
          <cx:pt idx="171826">171</cx:pt>
          <cx:pt idx="171827">162</cx:pt>
          <cx:pt idx="171828">134</cx:pt>
          <cx:pt idx="171829">140</cx:pt>
          <cx:pt idx="171830">133</cx:pt>
          <cx:pt idx="171831">157</cx:pt>
          <cx:pt idx="171832">136</cx:pt>
          <cx:pt idx="171833">126</cx:pt>
          <cx:pt idx="171834">111</cx:pt>
          <cx:pt idx="171835">129</cx:pt>
          <cx:pt idx="171836">124</cx:pt>
          <cx:pt idx="171837">71</cx:pt>
          <cx:pt idx="171838">38</cx:pt>
          <cx:pt idx="171839">18</cx:pt>
          <cx:pt idx="171840">16</cx:pt>
          <cx:pt idx="171841">10</cx:pt>
          <cx:pt idx="171842">16</cx:pt>
          <cx:pt idx="171843">19</cx:pt>
          <cx:pt idx="171844">74</cx:pt>
          <cx:pt idx="171845">105</cx:pt>
          <cx:pt idx="171846">108</cx:pt>
          <cx:pt idx="171847">133</cx:pt>
          <cx:pt idx="171848">142</cx:pt>
          <cx:pt idx="171849">150</cx:pt>
          <cx:pt idx="171850">131</cx:pt>
          <cx:pt idx="171851">130</cx:pt>
          <cx:pt idx="171852">131</cx:pt>
          <cx:pt idx="171853">116</cx:pt>
          <cx:pt idx="171854">106</cx:pt>
          <cx:pt idx="171855">104</cx:pt>
          <cx:pt idx="171856">98</cx:pt>
          <cx:pt idx="171857">87</cx:pt>
          <cx:pt idx="171858">77</cx:pt>
          <cx:pt idx="171859">91</cx:pt>
          <cx:pt idx="171860">75</cx:pt>
          <cx:pt idx="171861">40</cx:pt>
          <cx:pt idx="171862">20</cx:pt>
          <cx:pt idx="171863">8</cx:pt>
          <cx:pt idx="171864">13</cx:pt>
          <cx:pt idx="171865">9</cx:pt>
          <cx:pt idx="171866">18</cx:pt>
          <cx:pt idx="171867">18</cx:pt>
          <cx:pt idx="171868">72</cx:pt>
          <cx:pt idx="171869">83</cx:pt>
          <cx:pt idx="171870">75</cx:pt>
          <cx:pt idx="171871">119</cx:pt>
          <cx:pt idx="171872">131</cx:pt>
          <cx:pt idx="171873">133</cx:pt>
          <cx:pt idx="171874">124</cx:pt>
          <cx:pt idx="171875">156</cx:pt>
          <cx:pt idx="171876">127</cx:pt>
          <cx:pt idx="171877">141</cx:pt>
          <cx:pt idx="171878">138</cx:pt>
          <cx:pt idx="171879">155</cx:pt>
          <cx:pt idx="171880">157</cx:pt>
          <cx:pt idx="171881">144</cx:pt>
          <cx:pt idx="171882">112</cx:pt>
          <cx:pt idx="171883">147</cx:pt>
          <cx:pt idx="171884">117</cx:pt>
          <cx:pt idx="171885">54</cx:pt>
          <cx:pt idx="171886">24</cx:pt>
          <cx:pt idx="171887">14</cx:pt>
          <cx:pt idx="171888">15</cx:pt>
          <cx:pt idx="171889">10</cx:pt>
          <cx:pt idx="171890">15</cx:pt>
          <cx:pt idx="171891">17</cx:pt>
          <cx:pt idx="171892">77</cx:pt>
          <cx:pt idx="171893">135</cx:pt>
          <cx:pt idx="171894">132</cx:pt>
          <cx:pt idx="171895">167</cx:pt>
          <cx:pt idx="171896">199</cx:pt>
          <cx:pt idx="171897">174</cx:pt>
          <cx:pt idx="171898">151</cx:pt>
          <cx:pt idx="171899">150</cx:pt>
          <cx:pt idx="171900">128</cx:pt>
          <cx:pt idx="171901">146</cx:pt>
          <cx:pt idx="171902">120</cx:pt>
          <cx:pt idx="171903">152</cx:pt>
          <cx:pt idx="171904">150</cx:pt>
          <cx:pt idx="171905">145</cx:pt>
          <cx:pt idx="171906">122</cx:pt>
          <cx:pt idx="171907">137</cx:pt>
          <cx:pt idx="171908">119</cx:pt>
          <cx:pt idx="171909">63</cx:pt>
          <cx:pt idx="171910">31</cx:pt>
          <cx:pt idx="171911">21</cx:pt>
          <cx:pt idx="171912">10</cx:pt>
          <cx:pt idx="171913">16</cx:pt>
          <cx:pt idx="171914">28</cx:pt>
          <cx:pt idx="171915">27</cx:pt>
          <cx:pt idx="171916">88</cx:pt>
          <cx:pt idx="171917">124</cx:pt>
          <cx:pt idx="171918">135</cx:pt>
          <cx:pt idx="171919">166</cx:pt>
          <cx:pt idx="171920">172</cx:pt>
          <cx:pt idx="171921">155</cx:pt>
          <cx:pt idx="171922">138</cx:pt>
          <cx:pt idx="171923">146</cx:pt>
          <cx:pt idx="171924">134</cx:pt>
          <cx:pt idx="171925">129</cx:pt>
          <cx:pt idx="171926">127</cx:pt>
          <cx:pt idx="171927">138</cx:pt>
          <cx:pt idx="171928">150</cx:pt>
          <cx:pt idx="171929">136</cx:pt>
          <cx:pt idx="171930">115</cx:pt>
          <cx:pt idx="171931">141</cx:pt>
          <cx:pt idx="171932">98</cx:pt>
          <cx:pt idx="171933">40</cx:pt>
          <cx:pt idx="171934">25</cx:pt>
          <cx:pt idx="171935">19</cx:pt>
          <cx:pt idx="171936">17</cx:pt>
          <cx:pt idx="171937">14</cx:pt>
          <cx:pt idx="171938">23</cx:pt>
          <cx:pt idx="171939">26</cx:pt>
          <cx:pt idx="171940">86</cx:pt>
          <cx:pt idx="171941">122</cx:pt>
          <cx:pt idx="171942">132</cx:pt>
          <cx:pt idx="171943">181</cx:pt>
          <cx:pt idx="171944">199</cx:pt>
          <cx:pt idx="171945">168</cx:pt>
          <cx:pt idx="171946">145</cx:pt>
          <cx:pt idx="171947">154</cx:pt>
          <cx:pt idx="171948">146</cx:pt>
          <cx:pt idx="171949">150</cx:pt>
          <cx:pt idx="171950">139</cx:pt>
          <cx:pt idx="171951">150</cx:pt>
          <cx:pt idx="171952">154</cx:pt>
          <cx:pt idx="171953">146</cx:pt>
          <cx:pt idx="171954">137</cx:pt>
          <cx:pt idx="171955">140</cx:pt>
          <cx:pt idx="171956">102</cx:pt>
          <cx:pt idx="171957">46</cx:pt>
          <cx:pt idx="171958">30</cx:pt>
          <cx:pt idx="171959">14</cx:pt>
          <cx:pt idx="171960">14</cx:pt>
          <cx:pt idx="171961">11</cx:pt>
          <cx:pt idx="171962">19</cx:pt>
          <cx:pt idx="171963">21</cx:pt>
          <cx:pt idx="171964">92</cx:pt>
          <cx:pt idx="171965">126</cx:pt>
          <cx:pt idx="171966">132</cx:pt>
          <cx:pt idx="171967">176</cx:pt>
          <cx:pt idx="171968">183</cx:pt>
          <cx:pt idx="171969">199</cx:pt>
          <cx:pt idx="171970">158</cx:pt>
          <cx:pt idx="171971">162</cx:pt>
          <cx:pt idx="171972">137</cx:pt>
          <cx:pt idx="171973">153</cx:pt>
          <cx:pt idx="171974">137</cx:pt>
          <cx:pt idx="171975">149</cx:pt>
          <cx:pt idx="171976">148</cx:pt>
          <cx:pt idx="171977">143</cx:pt>
          <cx:pt idx="171978">120</cx:pt>
          <cx:pt idx="171979">124</cx:pt>
          <cx:pt idx="171980">103</cx:pt>
          <cx:pt idx="171981">53</cx:pt>
          <cx:pt idx="171982">31</cx:pt>
          <cx:pt idx="171983">16</cx:pt>
          <cx:pt idx="171984">8</cx:pt>
          <cx:pt idx="171985">16</cx:pt>
          <cx:pt idx="171986">22</cx:pt>
          <cx:pt idx="171987">27</cx:pt>
          <cx:pt idx="171988">89</cx:pt>
          <cx:pt idx="171989">114</cx:pt>
          <cx:pt idx="171990">133</cx:pt>
          <cx:pt idx="171991">199</cx:pt>
          <cx:pt idx="171992">195</cx:pt>
          <cx:pt idx="171993">170</cx:pt>
          <cx:pt idx="171994">155</cx:pt>
          <cx:pt idx="171995">153</cx:pt>
          <cx:pt idx="171996">137</cx:pt>
          <cx:pt idx="171997">132</cx:pt>
          <cx:pt idx="171998">138</cx:pt>
          <cx:pt idx="171999">161</cx:pt>
          <cx:pt idx="172000">142</cx:pt>
          <cx:pt idx="172001">138</cx:pt>
          <cx:pt idx="172002">121</cx:pt>
          <cx:pt idx="172003">146</cx:pt>
          <cx:pt idx="172004">102</cx:pt>
          <cx:pt idx="172005">40</cx:pt>
          <cx:pt idx="172006">23</cx:pt>
          <cx:pt idx="172007">17</cx:pt>
          <cx:pt idx="172008">10</cx:pt>
          <cx:pt idx="172009">11</cx:pt>
          <cx:pt idx="172010">12</cx:pt>
          <cx:pt idx="172011">15</cx:pt>
          <cx:pt idx="172012">69</cx:pt>
          <cx:pt idx="172013">111</cx:pt>
          <cx:pt idx="172014">97</cx:pt>
          <cx:pt idx="172015">130</cx:pt>
          <cx:pt idx="172016">137</cx:pt>
          <cx:pt idx="172017">150</cx:pt>
          <cx:pt idx="172018">136</cx:pt>
          <cx:pt idx="172019">133</cx:pt>
          <cx:pt idx="172020">122</cx:pt>
          <cx:pt idx="172021">123</cx:pt>
          <cx:pt idx="172022">116</cx:pt>
          <cx:pt idx="172023">109</cx:pt>
          <cx:pt idx="172024">85</cx:pt>
          <cx:pt idx="172025">91</cx:pt>
          <cx:pt idx="172026">84</cx:pt>
          <cx:pt idx="172027">89</cx:pt>
          <cx:pt idx="172028">61</cx:pt>
          <cx:pt idx="172029">31</cx:pt>
          <cx:pt idx="172030">16</cx:pt>
          <cx:pt idx="172031">13</cx:pt>
          <cx:pt idx="172032">12</cx:pt>
          <cx:pt idx="172033">10</cx:pt>
          <cx:pt idx="172034">15</cx:pt>
          <cx:pt idx="172035">12</cx:pt>
          <cx:pt idx="172036">67</cx:pt>
          <cx:pt idx="172037">79</cx:pt>
          <cx:pt idx="172038">81</cx:pt>
          <cx:pt idx="172039">116</cx:pt>
          <cx:pt idx="172040">137</cx:pt>
          <cx:pt idx="172041">144</cx:pt>
          <cx:pt idx="172042">131</cx:pt>
          <cx:pt idx="172043">160</cx:pt>
          <cx:pt idx="172044">128</cx:pt>
          <cx:pt idx="172045">137</cx:pt>
          <cx:pt idx="172046">143</cx:pt>
          <cx:pt idx="172047">155</cx:pt>
          <cx:pt idx="172048">151</cx:pt>
          <cx:pt idx="172049">148</cx:pt>
          <cx:pt idx="172050">149</cx:pt>
          <cx:pt idx="172051">152</cx:pt>
          <cx:pt idx="172052">114</cx:pt>
          <cx:pt idx="172053">61</cx:pt>
          <cx:pt idx="172054">26</cx:pt>
          <cx:pt idx="172055">18</cx:pt>
          <cx:pt idx="172056">11</cx:pt>
          <cx:pt idx="172057">8</cx:pt>
          <cx:pt idx="172058">12</cx:pt>
          <cx:pt idx="172059">13</cx:pt>
          <cx:pt idx="172060">85</cx:pt>
          <cx:pt idx="172061">132</cx:pt>
          <cx:pt idx="172062">148</cx:pt>
          <cx:pt idx="172063">190</cx:pt>
          <cx:pt idx="172064">200</cx:pt>
          <cx:pt idx="172065">206</cx:pt>
          <cx:pt idx="172066">179</cx:pt>
          <cx:pt idx="172067">169</cx:pt>
          <cx:pt idx="172068">130</cx:pt>
          <cx:pt idx="172069">142</cx:pt>
          <cx:pt idx="172070">143</cx:pt>
          <cx:pt idx="172071">149</cx:pt>
          <cx:pt idx="172072">146</cx:pt>
          <cx:pt idx="172073">141</cx:pt>
          <cx:pt idx="172074">116</cx:pt>
          <cx:pt idx="172075">141</cx:pt>
          <cx:pt idx="172076">117</cx:pt>
          <cx:pt idx="172077">40</cx:pt>
          <cx:pt idx="172078">30</cx:pt>
          <cx:pt idx="172079">14</cx:pt>
          <cx:pt idx="172080">12</cx:pt>
          <cx:pt idx="172081">16</cx:pt>
          <cx:pt idx="172082">24</cx:pt>
          <cx:pt idx="172083">27</cx:pt>
          <cx:pt idx="172084">84</cx:pt>
          <cx:pt idx="172085">120</cx:pt>
          <cx:pt idx="172086">130</cx:pt>
          <cx:pt idx="172087">177</cx:pt>
          <cx:pt idx="172088">181</cx:pt>
          <cx:pt idx="172089">167</cx:pt>
          <cx:pt idx="172090">154</cx:pt>
          <cx:pt idx="172091">145</cx:pt>
          <cx:pt idx="172092">140</cx:pt>
          <cx:pt idx="172093">154</cx:pt>
          <cx:pt idx="172094">134</cx:pt>
          <cx:pt idx="172095">149</cx:pt>
          <cx:pt idx="172096">158</cx:pt>
          <cx:pt idx="172097">150</cx:pt>
          <cx:pt idx="172098">122</cx:pt>
          <cx:pt idx="172099">139</cx:pt>
          <cx:pt idx="172100">102</cx:pt>
          <cx:pt idx="172101">38</cx:pt>
          <cx:pt idx="172102">28</cx:pt>
          <cx:pt idx="172103">23</cx:pt>
          <cx:pt idx="172104">10</cx:pt>
          <cx:pt idx="172105">19</cx:pt>
          <cx:pt idx="172106">22</cx:pt>
          <cx:pt idx="172107">25</cx:pt>
          <cx:pt idx="172108">85</cx:pt>
          <cx:pt idx="172109">130</cx:pt>
          <cx:pt idx="172110">140</cx:pt>
          <cx:pt idx="172111">183</cx:pt>
          <cx:pt idx="172112">195</cx:pt>
          <cx:pt idx="172113">170</cx:pt>
          <cx:pt idx="172114">165</cx:pt>
          <cx:pt idx="172115">145</cx:pt>
          <cx:pt idx="172116">149</cx:pt>
          <cx:pt idx="172117">148</cx:pt>
          <cx:pt idx="172118">156</cx:pt>
          <cx:pt idx="172119">163</cx:pt>
          <cx:pt idx="172120">162</cx:pt>
          <cx:pt idx="172121">155</cx:pt>
          <cx:pt idx="172122">126</cx:pt>
          <cx:pt idx="172123">129</cx:pt>
          <cx:pt idx="172124">99</cx:pt>
          <cx:pt idx="172125">35</cx:pt>
          <cx:pt idx="172126">24</cx:pt>
          <cx:pt idx="172127">17</cx:pt>
          <cx:pt idx="172128">9</cx:pt>
          <cx:pt idx="172129">11</cx:pt>
          <cx:pt idx="172130">19</cx:pt>
          <cx:pt idx="172131">25</cx:pt>
          <cx:pt idx="172132">92</cx:pt>
          <cx:pt idx="172133">125</cx:pt>
          <cx:pt idx="172134">147</cx:pt>
          <cx:pt idx="172135">182</cx:pt>
          <cx:pt idx="172136">193</cx:pt>
          <cx:pt idx="172137">183</cx:pt>
          <cx:pt idx="172138">169</cx:pt>
          <cx:pt idx="172139">158</cx:pt>
          <cx:pt idx="172140">142</cx:pt>
          <cx:pt idx="172141">151</cx:pt>
          <cx:pt idx="172142">148</cx:pt>
          <cx:pt idx="172143">167</cx:pt>
          <cx:pt idx="172144">173</cx:pt>
          <cx:pt idx="172145">167</cx:pt>
          <cx:pt idx="172146">125</cx:pt>
          <cx:pt idx="172147">145</cx:pt>
          <cx:pt idx="172148">109</cx:pt>
          <cx:pt idx="172149">46</cx:pt>
          <cx:pt idx="172150">27</cx:pt>
          <cx:pt idx="172151">19</cx:pt>
          <cx:pt idx="172152">14</cx:pt>
          <cx:pt idx="172153">17</cx:pt>
          <cx:pt idx="172154">23</cx:pt>
          <cx:pt idx="172155">29</cx:pt>
          <cx:pt idx="172156">89</cx:pt>
          <cx:pt idx="172157">114</cx:pt>
          <cx:pt idx="172158">129</cx:pt>
          <cx:pt idx="172159">184</cx:pt>
          <cx:pt idx="172160">186</cx:pt>
          <cx:pt idx="172161">178</cx:pt>
          <cx:pt idx="172162">164</cx:pt>
          <cx:pt idx="172163">165</cx:pt>
          <cx:pt idx="172164">145</cx:pt>
          <cx:pt idx="172165">138</cx:pt>
          <cx:pt idx="172166">143</cx:pt>
          <cx:pt idx="172167">168</cx:pt>
          <cx:pt idx="172168">153</cx:pt>
          <cx:pt idx="172169">138</cx:pt>
          <cx:pt idx="172170">130</cx:pt>
          <cx:pt idx="172171">142</cx:pt>
          <cx:pt idx="172172">115</cx:pt>
          <cx:pt idx="172173">42</cx:pt>
          <cx:pt idx="172174">23</cx:pt>
          <cx:pt idx="172175">18</cx:pt>
          <cx:pt idx="172176">9</cx:pt>
          <cx:pt idx="172177">12</cx:pt>
          <cx:pt idx="172178">14</cx:pt>
          <cx:pt idx="172179">19</cx:pt>
          <cx:pt idx="172180">73</cx:pt>
          <cx:pt idx="172181">110</cx:pt>
          <cx:pt idx="172182">111</cx:pt>
          <cx:pt idx="172183">136</cx:pt>
          <cx:pt idx="172184">163</cx:pt>
          <cx:pt idx="172185">158</cx:pt>
          <cx:pt idx="172186">173</cx:pt>
          <cx:pt idx="172187">137</cx:pt>
          <cx:pt idx="172188">124</cx:pt>
          <cx:pt idx="172189">111</cx:pt>
          <cx:pt idx="172190">115</cx:pt>
          <cx:pt idx="172191">122</cx:pt>
          <cx:pt idx="172192">101</cx:pt>
          <cx:pt idx="172193">90</cx:pt>
          <cx:pt idx="172194">84</cx:pt>
          <cx:pt idx="172195">82</cx:pt>
          <cx:pt idx="172196">63</cx:pt>
          <cx:pt idx="172197">37</cx:pt>
          <cx:pt idx="172198">18</cx:pt>
          <cx:pt idx="172199">17</cx:pt>
          <cx:pt idx="172200">10</cx:pt>
          <cx:pt idx="172201">9</cx:pt>
          <cx:pt idx="172202">19</cx:pt>
          <cx:pt idx="172203">14</cx:pt>
          <cx:pt idx="172204">67</cx:pt>
          <cx:pt idx="172205">80</cx:pt>
          <cx:pt idx="172206">90</cx:pt>
          <cx:pt idx="172207">116</cx:pt>
          <cx:pt idx="172208">138</cx:pt>
          <cx:pt idx="172209">139</cx:pt>
          <cx:pt idx="172210">140</cx:pt>
          <cx:pt idx="172211">159</cx:pt>
          <cx:pt idx="172212">140</cx:pt>
          <cx:pt idx="172213">142</cx:pt>
          <cx:pt idx="172214">125</cx:pt>
          <cx:pt idx="172215">142</cx:pt>
          <cx:pt idx="172216">143</cx:pt>
          <cx:pt idx="172217">141</cx:pt>
          <cx:pt idx="172218">135</cx:pt>
          <cx:pt idx="172219">142</cx:pt>
          <cx:pt idx="172220">120</cx:pt>
          <cx:pt idx="172221">35</cx:pt>
          <cx:pt idx="172222">23</cx:pt>
          <cx:pt idx="172223">21</cx:pt>
          <cx:pt idx="172224">14</cx:pt>
          <cx:pt idx="172225">13</cx:pt>
          <cx:pt idx="172226">13</cx:pt>
          <cx:pt idx="172227">16</cx:pt>
          <cx:pt idx="172228">85</cx:pt>
          <cx:pt idx="172229">136</cx:pt>
          <cx:pt idx="172230">129</cx:pt>
          <cx:pt idx="172231">200</cx:pt>
          <cx:pt idx="172232">194</cx:pt>
          <cx:pt idx="172233">179</cx:pt>
          <cx:pt idx="172234">150</cx:pt>
          <cx:pt idx="172235">168</cx:pt>
          <cx:pt idx="172236">147</cx:pt>
          <cx:pt idx="172237">146</cx:pt>
          <cx:pt idx="172238">134</cx:pt>
          <cx:pt idx="172239">149</cx:pt>
          <cx:pt idx="172240">143</cx:pt>
          <cx:pt idx="172241">128</cx:pt>
          <cx:pt idx="172242">123</cx:pt>
          <cx:pt idx="172243">138</cx:pt>
          <cx:pt idx="172244">131</cx:pt>
          <cx:pt idx="172245">50</cx:pt>
          <cx:pt idx="172246">24</cx:pt>
          <cx:pt idx="172247">18</cx:pt>
          <cx:pt idx="172248">10</cx:pt>
          <cx:pt idx="172249">18</cx:pt>
          <cx:pt idx="172250">27</cx:pt>
          <cx:pt idx="172251">29</cx:pt>
          <cx:pt idx="172252">88</cx:pt>
          <cx:pt idx="172253">139</cx:pt>
          <cx:pt idx="172254">144</cx:pt>
          <cx:pt idx="172255">171</cx:pt>
          <cx:pt idx="172256">179</cx:pt>
          <cx:pt idx="172257">172</cx:pt>
          <cx:pt idx="172258">145</cx:pt>
          <cx:pt idx="172259">153</cx:pt>
          <cx:pt idx="172260">151</cx:pt>
          <cx:pt idx="172261">153</cx:pt>
          <cx:pt idx="172262">134</cx:pt>
          <cx:pt idx="172263">148</cx:pt>
          <cx:pt idx="172264">145</cx:pt>
          <cx:pt idx="172265">142</cx:pt>
          <cx:pt idx="172266">141</cx:pt>
          <cx:pt idx="172267">142</cx:pt>
          <cx:pt idx="172268">118</cx:pt>
          <cx:pt idx="172269">53</cx:pt>
          <cx:pt idx="172270">29</cx:pt>
          <cx:pt idx="172271">24</cx:pt>
          <cx:pt idx="172272">19</cx:pt>
          <cx:pt idx="172273">16</cx:pt>
          <cx:pt idx="172274">23</cx:pt>
          <cx:pt idx="172275">27</cx:pt>
          <cx:pt idx="172276">93</cx:pt>
          <cx:pt idx="172277">137</cx:pt>
          <cx:pt idx="172278">144</cx:pt>
          <cx:pt idx="172279">178</cx:pt>
          <cx:pt idx="172280">189</cx:pt>
          <cx:pt idx="172281">172</cx:pt>
          <cx:pt idx="172282">156</cx:pt>
          <cx:pt idx="172283">152</cx:pt>
          <cx:pt idx="172284">142</cx:pt>
          <cx:pt idx="172285">155</cx:pt>
          <cx:pt idx="172286">146</cx:pt>
          <cx:pt idx="172287">136</cx:pt>
          <cx:pt idx="172288">138</cx:pt>
          <cx:pt idx="172289">141</cx:pt>
          <cx:pt idx="172290">119</cx:pt>
          <cx:pt idx="172291">128</cx:pt>
          <cx:pt idx="172292">137</cx:pt>
          <cx:pt idx="172293">84</cx:pt>
          <cx:pt idx="172294">42</cx:pt>
          <cx:pt idx="172295">22</cx:pt>
          <cx:pt idx="172296">12</cx:pt>
          <cx:pt idx="172297">13</cx:pt>
          <cx:pt idx="172298">20</cx:pt>
          <cx:pt idx="172299">24</cx:pt>
          <cx:pt idx="172300">86</cx:pt>
          <cx:pt idx="172301">128</cx:pt>
          <cx:pt idx="172302">149</cx:pt>
          <cx:pt idx="172303">172</cx:pt>
          <cx:pt idx="172304">189</cx:pt>
          <cx:pt idx="172305">191</cx:pt>
          <cx:pt idx="172306">162</cx:pt>
          <cx:pt idx="172307">158</cx:pt>
          <cx:pt idx="172308">149</cx:pt>
          <cx:pt idx="172309">147</cx:pt>
          <cx:pt idx="172310">153</cx:pt>
          <cx:pt idx="172311">160</cx:pt>
          <cx:pt idx="172312">172</cx:pt>
          <cx:pt idx="172313">163</cx:pt>
          <cx:pt idx="172314">144</cx:pt>
          <cx:pt idx="172315">155</cx:pt>
          <cx:pt idx="172316">126</cx:pt>
          <cx:pt idx="172317">70</cx:pt>
          <cx:pt idx="172318">38</cx:pt>
          <cx:pt idx="172319">18</cx:pt>
          <cx:pt idx="172320">14</cx:pt>
          <cx:pt idx="172321">15</cx:pt>
          <cx:pt idx="172322">27</cx:pt>
          <cx:pt idx="172323">27</cx:pt>
          <cx:pt idx="172324">95</cx:pt>
          <cx:pt idx="172325">135</cx:pt>
          <cx:pt idx="172326">135</cx:pt>
          <cx:pt idx="172327">187</cx:pt>
          <cx:pt idx="172328">197</cx:pt>
          <cx:pt idx="172329">177</cx:pt>
          <cx:pt idx="172330">165</cx:pt>
          <cx:pt idx="172331">154</cx:pt>
          <cx:pt idx="172332">161</cx:pt>
          <cx:pt idx="172333">155</cx:pt>
          <cx:pt idx="172334">151</cx:pt>
          <cx:pt idx="172335">154</cx:pt>
          <cx:pt idx="172336">159</cx:pt>
          <cx:pt idx="172337">158</cx:pt>
          <cx:pt idx="172338">138</cx:pt>
          <cx:pt idx="172339">151</cx:pt>
          <cx:pt idx="172340">114</cx:pt>
          <cx:pt idx="172341">51</cx:pt>
          <cx:pt idx="172342">25</cx:pt>
          <cx:pt idx="172343">17</cx:pt>
          <cx:pt idx="172344">14</cx:pt>
          <cx:pt idx="172345">9</cx:pt>
          <cx:pt idx="172346">13</cx:pt>
          <cx:pt idx="172347">17</cx:pt>
          <cx:pt idx="172348">73</cx:pt>
          <cx:pt idx="172349">118</cx:pt>
          <cx:pt idx="172350">110</cx:pt>
          <cx:pt idx="172351">142</cx:pt>
          <cx:pt idx="172352">155</cx:pt>
          <cx:pt idx="172353">148</cx:pt>
          <cx:pt idx="172354">153</cx:pt>
          <cx:pt idx="172355">137</cx:pt>
          <cx:pt idx="172356">120</cx:pt>
          <cx:pt idx="172357">112</cx:pt>
          <cx:pt idx="172358">117</cx:pt>
          <cx:pt idx="172359">110</cx:pt>
          <cx:pt idx="172360">112</cx:pt>
          <cx:pt idx="172361">101</cx:pt>
          <cx:pt idx="172362">77</cx:pt>
          <cx:pt idx="172363">81</cx:pt>
          <cx:pt idx="172364">79</cx:pt>
          <cx:pt idx="172365">37</cx:pt>
          <cx:pt idx="172366">18</cx:pt>
          <cx:pt idx="172367">17</cx:pt>
          <cx:pt idx="172368">13</cx:pt>
          <cx:pt idx="172369">10</cx:pt>
          <cx:pt idx="172370">11</cx:pt>
          <cx:pt idx="172371">18</cx:pt>
          <cx:pt idx="172372">63</cx:pt>
          <cx:pt idx="172373">87</cx:pt>
          <cx:pt idx="172374">90</cx:pt>
          <cx:pt idx="172375">108</cx:pt>
          <cx:pt idx="172376">127</cx:pt>
          <cx:pt idx="172377">138</cx:pt>
          <cx:pt idx="172378">138</cx:pt>
          <cx:pt idx="172379">155</cx:pt>
          <cx:pt idx="172380">138</cx:pt>
          <cx:pt idx="172381">121</cx:pt>
          <cx:pt idx="172382">136</cx:pt>
          <cx:pt idx="172383">133</cx:pt>
          <cx:pt idx="172384">146</cx:pt>
          <cx:pt idx="172385">136</cx:pt>
          <cx:pt idx="172386">138</cx:pt>
          <cx:pt idx="172387">156</cx:pt>
          <cx:pt idx="172388">123</cx:pt>
          <cx:pt idx="172389">59</cx:pt>
          <cx:pt idx="172390">26</cx:pt>
          <cx:pt idx="172391">19</cx:pt>
          <cx:pt idx="172392">15</cx:pt>
          <cx:pt idx="172393">13</cx:pt>
          <cx:pt idx="172394">16</cx:pt>
          <cx:pt idx="172395">14</cx:pt>
          <cx:pt idx="172396">89</cx:pt>
          <cx:pt idx="172397">127</cx:pt>
          <cx:pt idx="172398">148</cx:pt>
          <cx:pt idx="172399">187</cx:pt>
          <cx:pt idx="172400">189</cx:pt>
          <cx:pt idx="172401">167</cx:pt>
          <cx:pt idx="172402">165</cx:pt>
          <cx:pt idx="172403">155</cx:pt>
          <cx:pt idx="172404">161</cx:pt>
          <cx:pt idx="172405">140</cx:pt>
          <cx:pt idx="172406">162</cx:pt>
          <cx:pt idx="172407">166</cx:pt>
          <cx:pt idx="172408">162</cx:pt>
          <cx:pt idx="172409">158</cx:pt>
          <cx:pt idx="172410">137</cx:pt>
          <cx:pt idx="172411">134</cx:pt>
          <cx:pt idx="172412">121</cx:pt>
          <cx:pt idx="172413">39</cx:pt>
          <cx:pt idx="172414">31</cx:pt>
          <cx:pt idx="172415">17</cx:pt>
          <cx:pt idx="172416">14</cx:pt>
          <cx:pt idx="172417">16</cx:pt>
          <cx:pt idx="172418">25</cx:pt>
          <cx:pt idx="172419">25</cx:pt>
          <cx:pt idx="172420">85</cx:pt>
          <cx:pt idx="172421">134</cx:pt>
          <cx:pt idx="172422">147</cx:pt>
          <cx:pt idx="172423">188</cx:pt>
          <cx:pt idx="172424">184</cx:pt>
          <cx:pt idx="172425">173</cx:pt>
          <cx:pt idx="172426">167</cx:pt>
          <cx:pt idx="172427">154</cx:pt>
          <cx:pt idx="172428">162</cx:pt>
          <cx:pt idx="172429">167</cx:pt>
          <cx:pt idx="172430">164</cx:pt>
          <cx:pt idx="172431">170</cx:pt>
          <cx:pt idx="172432">169</cx:pt>
          <cx:pt idx="172433">162</cx:pt>
          <cx:pt idx="172434">135</cx:pt>
          <cx:pt idx="172435">154</cx:pt>
          <cx:pt idx="172436">109</cx:pt>
          <cx:pt idx="172437">34</cx:pt>
          <cx:pt idx="172438">28</cx:pt>
          <cx:pt idx="172439">18</cx:pt>
          <cx:pt idx="172440">7</cx:pt>
          <cx:pt idx="172441">16</cx:pt>
          <cx:pt idx="172442">24</cx:pt>
          <cx:pt idx="172443">29</cx:pt>
          <cx:pt idx="172444">82</cx:pt>
          <cx:pt idx="172445">141</cx:pt>
          <cx:pt idx="172446">161</cx:pt>
          <cx:pt idx="172447">199</cx:pt>
          <cx:pt idx="172448">195</cx:pt>
          <cx:pt idx="172449">176</cx:pt>
          <cx:pt idx="172450">166</cx:pt>
          <cx:pt idx="172451">152</cx:pt>
          <cx:pt idx="172452">158</cx:pt>
          <cx:pt idx="172453">175</cx:pt>
          <cx:pt idx="172454">175</cx:pt>
          <cx:pt idx="172455">164</cx:pt>
          <cx:pt idx="172456">176</cx:pt>
          <cx:pt idx="172457">174</cx:pt>
          <cx:pt idx="172458">154</cx:pt>
          <cx:pt idx="172459">152</cx:pt>
          <cx:pt idx="172460">115</cx:pt>
          <cx:pt idx="172461">41</cx:pt>
          <cx:pt idx="172462">31</cx:pt>
          <cx:pt idx="172463">13</cx:pt>
          <cx:pt idx="172464">11</cx:pt>
          <cx:pt idx="172465">14</cx:pt>
          <cx:pt idx="172466">19</cx:pt>
          <cx:pt idx="172467">27</cx:pt>
          <cx:pt idx="172468">83</cx:pt>
          <cx:pt idx="172469">146</cx:pt>
          <cx:pt idx="172470">158</cx:pt>
          <cx:pt idx="172471">199</cx:pt>
          <cx:pt idx="172472">197</cx:pt>
          <cx:pt idx="172473">188</cx:pt>
          <cx:pt idx="172474">180</cx:pt>
          <cx:pt idx="172475">164</cx:pt>
          <cx:pt idx="172476">153</cx:pt>
          <cx:pt idx="172477">157</cx:pt>
          <cx:pt idx="172478">174</cx:pt>
          <cx:pt idx="172479">167</cx:pt>
          <cx:pt idx="172480">180</cx:pt>
          <cx:pt idx="172481">170</cx:pt>
          <cx:pt idx="172482">161</cx:pt>
          <cx:pt idx="172483">154</cx:pt>
          <cx:pt idx="172484">112</cx:pt>
          <cx:pt idx="172485">48</cx:pt>
          <cx:pt idx="172486">33</cx:pt>
          <cx:pt idx="172487">20</cx:pt>
          <cx:pt idx="172488">15</cx:pt>
          <cx:pt idx="172489">18</cx:pt>
          <cx:pt idx="172490">27</cx:pt>
          <cx:pt idx="172491">29</cx:pt>
          <cx:pt idx="172492">87</cx:pt>
          <cx:pt idx="172493">129</cx:pt>
          <cx:pt idx="172494">139</cx:pt>
          <cx:pt idx="172495">194</cx:pt>
          <cx:pt idx="172496">213</cx:pt>
          <cx:pt idx="172497">185</cx:pt>
          <cx:pt idx="172498">172</cx:pt>
          <cx:pt idx="172499">162</cx:pt>
          <cx:pt idx="172500">150</cx:pt>
          <cx:pt idx="172501">163</cx:pt>
          <cx:pt idx="172502">155</cx:pt>
          <cx:pt idx="172503">163</cx:pt>
          <cx:pt idx="172504">164</cx:pt>
          <cx:pt idx="172505">170</cx:pt>
          <cx:pt idx="172506">135</cx:pt>
          <cx:pt idx="172507">153</cx:pt>
          <cx:pt idx="172508">120</cx:pt>
          <cx:pt idx="172509">57</cx:pt>
          <cx:pt idx="172510">26</cx:pt>
          <cx:pt idx="172511">20</cx:pt>
          <cx:pt idx="172512">11</cx:pt>
          <cx:pt idx="172513">7</cx:pt>
          <cx:pt idx="172514">15</cx:pt>
          <cx:pt idx="172515">14</cx:pt>
          <cx:pt idx="172516">71</cx:pt>
          <cx:pt idx="172517">113</cx:pt>
          <cx:pt idx="172518">121</cx:pt>
          <cx:pt idx="172519">143</cx:pt>
          <cx:pt idx="172520">157</cx:pt>
          <cx:pt idx="172521">146</cx:pt>
          <cx:pt idx="172522">130</cx:pt>
          <cx:pt idx="172523">129</cx:pt>
          <cx:pt idx="172524">127</cx:pt>
          <cx:pt idx="172525">123</cx:pt>
          <cx:pt idx="172526">96</cx:pt>
          <cx:pt idx="172527">97</cx:pt>
          <cx:pt idx="172528">97</cx:pt>
          <cx:pt idx="172529">91</cx:pt>
          <cx:pt idx="172530">86</cx:pt>
          <cx:pt idx="172531">97</cx:pt>
          <cx:pt idx="172532">71</cx:pt>
          <cx:pt idx="172533">28</cx:pt>
          <cx:pt idx="172534">20</cx:pt>
          <cx:pt idx="172535">16</cx:pt>
          <cx:pt idx="172536">13</cx:pt>
          <cx:pt idx="172537">9</cx:pt>
          <cx:pt idx="172538">16</cx:pt>
          <cx:pt idx="172539">17</cx:pt>
          <cx:pt idx="172540">66</cx:pt>
          <cx:pt idx="172541">81</cx:pt>
          <cx:pt idx="172542">92</cx:pt>
          <cx:pt idx="172543">125</cx:pt>
          <cx:pt idx="172544">141</cx:pt>
          <cx:pt idx="172545">134</cx:pt>
          <cx:pt idx="172546">119</cx:pt>
          <cx:pt idx="172547">153</cx:pt>
          <cx:pt idx="172548">139</cx:pt>
          <cx:pt idx="172549">149</cx:pt>
          <cx:pt idx="172550">128</cx:pt>
          <cx:pt idx="172551">137</cx:pt>
          <cx:pt idx="172552">149</cx:pt>
          <cx:pt idx="172553">161</cx:pt>
          <cx:pt idx="172554">138</cx:pt>
          <cx:pt idx="172555">135</cx:pt>
          <cx:pt idx="172556">102</cx:pt>
          <cx:pt idx="172557">49</cx:pt>
          <cx:pt idx="172558">25</cx:pt>
          <cx:pt idx="172559">19</cx:pt>
          <cx:pt idx="172560">10</cx:pt>
          <cx:pt idx="172561">13</cx:pt>
          <cx:pt idx="172562">16</cx:pt>
          <cx:pt idx="172563">15</cx:pt>
          <cx:pt idx="172564">90</cx:pt>
          <cx:pt idx="172565">130</cx:pt>
          <cx:pt idx="172566">153</cx:pt>
          <cx:pt idx="172567">185</cx:pt>
          <cx:pt idx="172568">195</cx:pt>
          <cx:pt idx="172569">175</cx:pt>
          <cx:pt idx="172570">167</cx:pt>
          <cx:pt idx="172571">151</cx:pt>
          <cx:pt idx="172572">148</cx:pt>
          <cx:pt idx="172573">159</cx:pt>
          <cx:pt idx="172574">149</cx:pt>
          <cx:pt idx="172575">160</cx:pt>
          <cx:pt idx="172576">157</cx:pt>
          <cx:pt idx="172577">163</cx:pt>
          <cx:pt idx="172578">145</cx:pt>
          <cx:pt idx="172579">157</cx:pt>
          <cx:pt idx="172580">119</cx:pt>
          <cx:pt idx="172581">41</cx:pt>
          <cx:pt idx="172582">27</cx:pt>
          <cx:pt idx="172583">19</cx:pt>
          <cx:pt idx="172584">8</cx:pt>
          <cx:pt idx="172585">18</cx:pt>
          <cx:pt idx="172586">23</cx:pt>
          <cx:pt idx="172587">27</cx:pt>
          <cx:pt idx="172588">81</cx:pt>
          <cx:pt idx="172589">141</cx:pt>
          <cx:pt idx="172590">147</cx:pt>
          <cx:pt idx="172591">193</cx:pt>
          <cx:pt idx="172592">205</cx:pt>
          <cx:pt idx="172593">163</cx:pt>
          <cx:pt idx="172594">166</cx:pt>
          <cx:pt idx="172595">175</cx:pt>
          <cx:pt idx="172596">166</cx:pt>
          <cx:pt idx="172597">169</cx:pt>
          <cx:pt idx="172598">151</cx:pt>
          <cx:pt idx="172599">180</cx:pt>
          <cx:pt idx="172600">168</cx:pt>
          <cx:pt idx="172601">166</cx:pt>
          <cx:pt idx="172602">130</cx:pt>
          <cx:pt idx="172603">146</cx:pt>
          <cx:pt idx="172604">109</cx:pt>
          <cx:pt idx="172605">56</cx:pt>
          <cx:pt idx="172606">34</cx:pt>
          <cx:pt idx="172607">26</cx:pt>
          <cx:pt idx="172608">17</cx:pt>
          <cx:pt idx="172609">20</cx:pt>
          <cx:pt idx="172610">25</cx:pt>
          <cx:pt idx="172611">29</cx:pt>
          <cx:pt idx="172612">91</cx:pt>
          <cx:pt idx="172613">141</cx:pt>
          <cx:pt idx="172614">144</cx:pt>
          <cx:pt idx="172615">200</cx:pt>
          <cx:pt idx="172616">198</cx:pt>
          <cx:pt idx="172617">172</cx:pt>
          <cx:pt idx="172618">166</cx:pt>
          <cx:pt idx="172619">169</cx:pt>
          <cx:pt idx="172620">147</cx:pt>
          <cx:pt idx="172621">171</cx:pt>
          <cx:pt idx="172622">158</cx:pt>
          <cx:pt idx="172623">162</cx:pt>
          <cx:pt idx="172624">174</cx:pt>
          <cx:pt idx="172625">178</cx:pt>
          <cx:pt idx="172626">152</cx:pt>
          <cx:pt idx="172627">143</cx:pt>
          <cx:pt idx="172628">100</cx:pt>
          <cx:pt idx="172629">58</cx:pt>
          <cx:pt idx="172630">38</cx:pt>
          <cx:pt idx="172631">15</cx:pt>
          <cx:pt idx="172632">20</cx:pt>
          <cx:pt idx="172633">14</cx:pt>
          <cx:pt idx="172634">23</cx:pt>
          <cx:pt idx="172635">22</cx:pt>
          <cx:pt idx="172636">86</cx:pt>
          <cx:pt idx="172637">143</cx:pt>
          <cx:pt idx="172638">172</cx:pt>
          <cx:pt idx="172639">203</cx:pt>
          <cx:pt idx="172640">208</cx:pt>
          <cx:pt idx="172641">193</cx:pt>
          <cx:pt idx="172642">197</cx:pt>
          <cx:pt idx="172643">169</cx:pt>
          <cx:pt idx="172644">171</cx:pt>
          <cx:pt idx="172645">181</cx:pt>
          <cx:pt idx="172646">171</cx:pt>
          <cx:pt idx="172647">174</cx:pt>
          <cx:pt idx="172648">169</cx:pt>
          <cx:pt idx="172649">177</cx:pt>
          <cx:pt idx="172650">150</cx:pt>
          <cx:pt idx="172651">160</cx:pt>
          <cx:pt idx="172652">121</cx:pt>
          <cx:pt idx="172653">47</cx:pt>
          <cx:pt idx="172654">22</cx:pt>
          <cx:pt idx="172655">14</cx:pt>
          <cx:pt idx="172656">14</cx:pt>
          <cx:pt idx="172657">22</cx:pt>
          <cx:pt idx="172658">29</cx:pt>
          <cx:pt idx="172659">23</cx:pt>
          <cx:pt idx="172660">94</cx:pt>
          <cx:pt idx="172661">133</cx:pt>
          <cx:pt idx="172662">148</cx:pt>
          <cx:pt idx="172663">198</cx:pt>
          <cx:pt idx="172664">209</cx:pt>
          <cx:pt idx="172665">186</cx:pt>
          <cx:pt idx="172666">183</cx:pt>
          <cx:pt idx="172667">172</cx:pt>
          <cx:pt idx="172668">145</cx:pt>
          <cx:pt idx="172669">183</cx:pt>
          <cx:pt idx="172670">172</cx:pt>
          <cx:pt idx="172671">181</cx:pt>
          <cx:pt idx="172672">170</cx:pt>
          <cx:pt idx="172673">168</cx:pt>
          <cx:pt idx="172674">141</cx:pt>
          <cx:pt idx="172675">142</cx:pt>
          <cx:pt idx="172676">125</cx:pt>
          <cx:pt idx="172677">65</cx:pt>
          <cx:pt idx="172678">32</cx:pt>
          <cx:pt idx="172679">21</cx:pt>
          <cx:pt idx="172680">13</cx:pt>
          <cx:pt idx="172681">14</cx:pt>
          <cx:pt idx="172682">20</cx:pt>
          <cx:pt idx="172683">14</cx:pt>
          <cx:pt idx="172684">66</cx:pt>
          <cx:pt idx="172685">114</cx:pt>
          <cx:pt idx="172686">117</cx:pt>
          <cx:pt idx="172687">136</cx:pt>
          <cx:pt idx="172688">161</cx:pt>
          <cx:pt idx="172689">158</cx:pt>
          <cx:pt idx="172690">147</cx:pt>
          <cx:pt idx="172691">148</cx:pt>
          <cx:pt idx="172692">135</cx:pt>
          <cx:pt idx="172693">115</cx:pt>
          <cx:pt idx="172694">107</cx:pt>
          <cx:pt idx="172695">105</cx:pt>
          <cx:pt idx="172696">102</cx:pt>
          <cx:pt idx="172697">98</cx:pt>
          <cx:pt idx="172698">85</cx:pt>
          <cx:pt idx="172699">90</cx:pt>
          <cx:pt idx="172700">76</cx:pt>
          <cx:pt idx="172701">21</cx:pt>
          <cx:pt idx="172702">17</cx:pt>
          <cx:pt idx="172703">17</cx:pt>
          <cx:pt idx="172704">17</cx:pt>
          <cx:pt idx="172705">10</cx:pt>
          <cx:pt idx="172706">13</cx:pt>
          <cx:pt idx="172707">11</cx:pt>
          <cx:pt idx="172708">71</cx:pt>
          <cx:pt idx="172709">83</cx:pt>
          <cx:pt idx="172710">89</cx:pt>
          <cx:pt idx="172711">117</cx:pt>
          <cx:pt idx="172712">140</cx:pt>
          <cx:pt idx="172713">140</cx:pt>
          <cx:pt idx="172714">132</cx:pt>
          <cx:pt idx="172715">161</cx:pt>
          <cx:pt idx="172716">147</cx:pt>
          <cx:pt idx="172717">146</cx:pt>
          <cx:pt idx="172718">144</cx:pt>
          <cx:pt idx="172719">151</cx:pt>
          <cx:pt idx="172720">165</cx:pt>
          <cx:pt idx="172721">159</cx:pt>
          <cx:pt idx="172722">139</cx:pt>
          <cx:pt idx="172723">153</cx:pt>
          <cx:pt idx="172724">108</cx:pt>
          <cx:pt idx="172725">39</cx:pt>
          <cx:pt idx="172726">21</cx:pt>
          <cx:pt idx="172727">19</cx:pt>
          <cx:pt idx="172728">15</cx:pt>
          <cx:pt idx="172729">12</cx:pt>
          <cx:pt idx="172730">13</cx:pt>
          <cx:pt idx="172731">15</cx:pt>
          <cx:pt idx="172732">88</cx:pt>
          <cx:pt idx="172733">135</cx:pt>
          <cx:pt idx="172734">164</cx:pt>
          <cx:pt idx="172735">221</cx:pt>
          <cx:pt idx="172736">211</cx:pt>
          <cx:pt idx="172737">185</cx:pt>
          <cx:pt idx="172738">176</cx:pt>
          <cx:pt idx="172739">167</cx:pt>
          <cx:pt idx="172740">150</cx:pt>
          <cx:pt idx="172741">151</cx:pt>
          <cx:pt idx="172742">137</cx:pt>
          <cx:pt idx="172743">168</cx:pt>
          <cx:pt idx="172744">176</cx:pt>
          <cx:pt idx="172745">165</cx:pt>
          <cx:pt idx="172746">133</cx:pt>
          <cx:pt idx="172747">152</cx:pt>
          <cx:pt idx="172748">121</cx:pt>
          <cx:pt idx="172749">35</cx:pt>
          <cx:pt idx="172750">18</cx:pt>
          <cx:pt idx="172751">19</cx:pt>
          <cx:pt idx="172752">12</cx:pt>
          <cx:pt idx="172753">17</cx:pt>
          <cx:pt idx="172754">27</cx:pt>
          <cx:pt idx="172755">26</cx:pt>
          <cx:pt idx="172756">77</cx:pt>
          <cx:pt idx="172757">132</cx:pt>
          <cx:pt idx="172758">176</cx:pt>
          <cx:pt idx="172759">223</cx:pt>
          <cx:pt idx="172760">225</cx:pt>
          <cx:pt idx="172761">183</cx:pt>
          <cx:pt idx="172762">149</cx:pt>
          <cx:pt idx="172763">161</cx:pt>
          <cx:pt idx="172764">160</cx:pt>
          <cx:pt idx="172765">142</cx:pt>
          <cx:pt idx="172766">151</cx:pt>
          <cx:pt idx="172767">172</cx:pt>
          <cx:pt idx="172768">176</cx:pt>
          <cx:pt idx="172769">179</cx:pt>
          <cx:pt idx="172770">141</cx:pt>
          <cx:pt idx="172771">159</cx:pt>
          <cx:pt idx="172772">123</cx:pt>
          <cx:pt idx="172773">39</cx:pt>
          <cx:pt idx="172774">23</cx:pt>
          <cx:pt idx="172775">24</cx:pt>
          <cx:pt idx="172776">13</cx:pt>
          <cx:pt idx="172777">16</cx:pt>
          <cx:pt idx="172778">15</cx:pt>
          <cx:pt idx="172779">13</cx:pt>
          <cx:pt idx="172780">74</cx:pt>
          <cx:pt idx="172781">144</cx:pt>
          <cx:pt idx="172782">165</cx:pt>
          <cx:pt idx="172783">210</cx:pt>
          <cx:pt idx="172784">207</cx:pt>
          <cx:pt idx="172785">177</cx:pt>
          <cx:pt idx="172786">172</cx:pt>
          <cx:pt idx="172787">157</cx:pt>
          <cx:pt idx="172788">149</cx:pt>
          <cx:pt idx="172789">161</cx:pt>
          <cx:pt idx="172790">151</cx:pt>
          <cx:pt idx="172791">174</cx:pt>
          <cx:pt idx="172792">169</cx:pt>
          <cx:pt idx="172793">191</cx:pt>
          <cx:pt idx="172794">149</cx:pt>
          <cx:pt idx="172795">146</cx:pt>
          <cx:pt idx="172796">123</cx:pt>
          <cx:pt idx="172797">45</cx:pt>
          <cx:pt idx="172798">26</cx:pt>
          <cx:pt idx="172799">14</cx:pt>
          <cx:pt idx="172800">11</cx:pt>
          <cx:pt idx="172801">15</cx:pt>
          <cx:pt idx="172802">18</cx:pt>
          <cx:pt idx="172803">21</cx:pt>
          <cx:pt idx="172804">86</cx:pt>
          <cx:pt idx="172805">149</cx:pt>
          <cx:pt idx="172806">154</cx:pt>
          <cx:pt idx="172807">207</cx:pt>
          <cx:pt idx="172808">208</cx:pt>
          <cx:pt idx="172809">193</cx:pt>
          <cx:pt idx="172810">167</cx:pt>
          <cx:pt idx="172811">168</cx:pt>
          <cx:pt idx="172812">163</cx:pt>
          <cx:pt idx="172813">164</cx:pt>
          <cx:pt idx="172814">178</cx:pt>
          <cx:pt idx="172815">183</cx:pt>
          <cx:pt idx="172816">182</cx:pt>
          <cx:pt idx="172817">173</cx:pt>
          <cx:pt idx="172818">150</cx:pt>
          <cx:pt idx="172819">157</cx:pt>
          <cx:pt idx="172820">123</cx:pt>
          <cx:pt idx="172821">51</cx:pt>
          <cx:pt idx="172822">29</cx:pt>
          <cx:pt idx="172823">22</cx:pt>
          <cx:pt idx="172824">13</cx:pt>
          <cx:pt idx="172825">13</cx:pt>
          <cx:pt idx="172826">25</cx:pt>
          <cx:pt idx="172827">28</cx:pt>
          <cx:pt idx="172828">94</cx:pt>
          <cx:pt idx="172829">135</cx:pt>
          <cx:pt idx="172830">149</cx:pt>
          <cx:pt idx="172831">197</cx:pt>
          <cx:pt idx="172832">209</cx:pt>
          <cx:pt idx="172833">192</cx:pt>
          <cx:pt idx="172834">165</cx:pt>
          <cx:pt idx="172835">187</cx:pt>
          <cx:pt idx="172836">150</cx:pt>
          <cx:pt idx="172837">161</cx:pt>
          <cx:pt idx="172838">168</cx:pt>
          <cx:pt idx="172839">192</cx:pt>
          <cx:pt idx="172840">162</cx:pt>
          <cx:pt idx="172841">160</cx:pt>
          <cx:pt idx="172842">137</cx:pt>
          <cx:pt idx="172843">156</cx:pt>
          <cx:pt idx="172844">126</cx:pt>
          <cx:pt idx="172845">45</cx:pt>
          <cx:pt idx="172846">22</cx:pt>
          <cx:pt idx="172847">23</cx:pt>
          <cx:pt idx="172848">16</cx:pt>
          <cx:pt idx="172849">7</cx:pt>
          <cx:pt idx="172850">17</cx:pt>
          <cx:pt idx="172851">12</cx:pt>
          <cx:pt idx="172852">71</cx:pt>
          <cx:pt idx="172853">117</cx:pt>
          <cx:pt idx="172854">121</cx:pt>
          <cx:pt idx="172855">140</cx:pt>
          <cx:pt idx="172856">167</cx:pt>
          <cx:pt idx="172857">148</cx:pt>
          <cx:pt idx="172858">149</cx:pt>
          <cx:pt idx="172859">142</cx:pt>
          <cx:pt idx="172860">130</cx:pt>
          <cx:pt idx="172861">133</cx:pt>
          <cx:pt idx="172862">117</cx:pt>
          <cx:pt idx="172863">103</cx:pt>
          <cx:pt idx="172864">104</cx:pt>
          <cx:pt idx="172865">95</cx:pt>
          <cx:pt idx="172866">80</cx:pt>
          <cx:pt idx="172867">92</cx:pt>
          <cx:pt idx="172868">74</cx:pt>
          <cx:pt idx="172869">33</cx:pt>
          <cx:pt idx="172870">23</cx:pt>
          <cx:pt idx="172871">13</cx:pt>
          <cx:pt idx="172872">18</cx:pt>
          <cx:pt idx="172873">9</cx:pt>
          <cx:pt idx="172874">16</cx:pt>
          <cx:pt idx="172875">15</cx:pt>
          <cx:pt idx="172876">60</cx:pt>
          <cx:pt idx="172877">81</cx:pt>
          <cx:pt idx="172878">79</cx:pt>
          <cx:pt idx="172879">122</cx:pt>
          <cx:pt idx="172880">132</cx:pt>
          <cx:pt idx="172881">130</cx:pt>
          <cx:pt idx="172882">133</cx:pt>
          <cx:pt idx="172883">145</cx:pt>
          <cx:pt idx="172884">148</cx:pt>
          <cx:pt idx="172885">154</cx:pt>
          <cx:pt idx="172886">147</cx:pt>
          <cx:pt idx="172887">153</cx:pt>
          <cx:pt idx="172888">149</cx:pt>
          <cx:pt idx="172889">155</cx:pt>
          <cx:pt idx="172890">134</cx:pt>
          <cx:pt idx="172891">147</cx:pt>
          <cx:pt idx="172892">100</cx:pt>
          <cx:pt idx="172893">39</cx:pt>
          <cx:pt idx="172894">21</cx:pt>
          <cx:pt idx="172895">20</cx:pt>
          <cx:pt idx="172896">16</cx:pt>
          <cx:pt idx="172897">12</cx:pt>
          <cx:pt idx="172898">16</cx:pt>
          <cx:pt idx="172899">10</cx:pt>
          <cx:pt idx="172900">81</cx:pt>
          <cx:pt idx="172901">149</cx:pt>
          <cx:pt idx="172902">150</cx:pt>
          <cx:pt idx="172903">187</cx:pt>
          <cx:pt idx="172904">203</cx:pt>
          <cx:pt idx="172905">183</cx:pt>
          <cx:pt idx="172906">178</cx:pt>
          <cx:pt idx="172907">169</cx:pt>
          <cx:pt idx="172908">154</cx:pt>
          <cx:pt idx="172909">160</cx:pt>
          <cx:pt idx="172910">165</cx:pt>
          <cx:pt idx="172911">162</cx:pt>
          <cx:pt idx="172912">167</cx:pt>
          <cx:pt idx="172913">152</cx:pt>
          <cx:pt idx="172914">136</cx:pt>
          <cx:pt idx="172915">157</cx:pt>
          <cx:pt idx="172916">121</cx:pt>
          <cx:pt idx="172917">43</cx:pt>
          <cx:pt idx="172918">29</cx:pt>
          <cx:pt idx="172919">22</cx:pt>
          <cx:pt idx="172920">7</cx:pt>
          <cx:pt idx="172921">18</cx:pt>
          <cx:pt idx="172922">26</cx:pt>
          <cx:pt idx="172923">28</cx:pt>
          <cx:pt idx="172924">93</cx:pt>
          <cx:pt idx="172925">137</cx:pt>
          <cx:pt idx="172926">152</cx:pt>
          <cx:pt idx="172927">212</cx:pt>
          <cx:pt idx="172928">207</cx:pt>
          <cx:pt idx="172929">168</cx:pt>
          <cx:pt idx="172930">168</cx:pt>
          <cx:pt idx="172931">170</cx:pt>
          <cx:pt idx="172932">162</cx:pt>
          <cx:pt idx="172933">151</cx:pt>
          <cx:pt idx="172934">157</cx:pt>
          <cx:pt idx="172935">162</cx:pt>
          <cx:pt idx="172936">163</cx:pt>
          <cx:pt idx="172937">161</cx:pt>
          <cx:pt idx="172938">133</cx:pt>
          <cx:pt idx="172939">158</cx:pt>
          <cx:pt idx="172940">98</cx:pt>
          <cx:pt idx="172941">46</cx:pt>
          <cx:pt idx="172942">37</cx:pt>
          <cx:pt idx="172943">24</cx:pt>
          <cx:pt idx="172944">16</cx:pt>
          <cx:pt idx="172945">12</cx:pt>
          <cx:pt idx="172946">24</cx:pt>
          <cx:pt idx="172947">23</cx:pt>
          <cx:pt idx="172948">90</cx:pt>
          <cx:pt idx="172949">149</cx:pt>
          <cx:pt idx="172950">161</cx:pt>
          <cx:pt idx="172951">194</cx:pt>
          <cx:pt idx="172952">198</cx:pt>
          <cx:pt idx="172953">171</cx:pt>
          <cx:pt idx="172954">163</cx:pt>
          <cx:pt idx="172955">162</cx:pt>
          <cx:pt idx="172956">156</cx:pt>
          <cx:pt idx="172957">161</cx:pt>
          <cx:pt idx="172958">158</cx:pt>
          <cx:pt idx="172959">164</cx:pt>
          <cx:pt idx="172960">174</cx:pt>
          <cx:pt idx="172961">174</cx:pt>
          <cx:pt idx="172962">139</cx:pt>
          <cx:pt idx="172963">165</cx:pt>
          <cx:pt idx="172964">114</cx:pt>
          <cx:pt idx="172965">50</cx:pt>
          <cx:pt idx="172966">31</cx:pt>
          <cx:pt idx="172967">15</cx:pt>
          <cx:pt idx="172968">17</cx:pt>
          <cx:pt idx="172969">13</cx:pt>
          <cx:pt idx="172970">24</cx:pt>
          <cx:pt idx="172971">24</cx:pt>
          <cx:pt idx="172972">81</cx:pt>
          <cx:pt idx="172973">135</cx:pt>
          <cx:pt idx="172974">153</cx:pt>
          <cx:pt idx="172975">176</cx:pt>
          <cx:pt idx="172976">205</cx:pt>
          <cx:pt idx="172977">195</cx:pt>
          <cx:pt idx="172978">176</cx:pt>
          <cx:pt idx="172979">173</cx:pt>
          <cx:pt idx="172980">170</cx:pt>
          <cx:pt idx="172981">174</cx:pt>
          <cx:pt idx="172982">180</cx:pt>
          <cx:pt idx="172983">187</cx:pt>
          <cx:pt idx="172984">181</cx:pt>
          <cx:pt idx="172985">188</cx:pt>
          <cx:pt idx="172986">155</cx:pt>
          <cx:pt idx="172987">161</cx:pt>
          <cx:pt idx="172988">125</cx:pt>
          <cx:pt idx="172989">57</cx:pt>
          <cx:pt idx="172990">38</cx:pt>
          <cx:pt idx="172991">18</cx:pt>
          <cx:pt idx="172992">15</cx:pt>
          <cx:pt idx="172993">13</cx:pt>
          <cx:pt idx="172994">23</cx:pt>
          <cx:pt idx="172995">27</cx:pt>
          <cx:pt idx="172996">95</cx:pt>
          <cx:pt idx="172997">133</cx:pt>
          <cx:pt idx="172998">148</cx:pt>
          <cx:pt idx="172999">198</cx:pt>
          <cx:pt idx="173000">207</cx:pt>
          <cx:pt idx="173001">175</cx:pt>
          <cx:pt idx="173002">186</cx:pt>
          <cx:pt idx="173003">191</cx:pt>
          <cx:pt idx="173004">159</cx:pt>
          <cx:pt idx="173005">153</cx:pt>
          <cx:pt idx="173006">174</cx:pt>
          <cx:pt idx="173007">184</cx:pt>
          <cx:pt idx="173008">188</cx:pt>
          <cx:pt idx="173009">160</cx:pt>
          <cx:pt idx="173010">143</cx:pt>
          <cx:pt idx="173011">159</cx:pt>
          <cx:pt idx="173012">135</cx:pt>
          <cx:pt idx="173013">66</cx:pt>
          <cx:pt idx="173014">28</cx:pt>
          <cx:pt idx="173015">21</cx:pt>
          <cx:pt idx="173016">15</cx:pt>
          <cx:pt idx="173017">14</cx:pt>
          <cx:pt idx="173018">19</cx:pt>
          <cx:pt idx="173019">15</cx:pt>
          <cx:pt idx="173020">72</cx:pt>
          <cx:pt idx="173021">113</cx:pt>
          <cx:pt idx="173022">117</cx:pt>
          <cx:pt idx="173023">133</cx:pt>
          <cx:pt idx="173024">157</cx:pt>
          <cx:pt idx="173025">144</cx:pt>
          <cx:pt idx="173026">145</cx:pt>
          <cx:pt idx="173027">141</cx:pt>
          <cx:pt idx="173028">136</cx:pt>
          <cx:pt idx="173029">126</cx:pt>
          <cx:pt idx="173030">129</cx:pt>
          <cx:pt idx="173031">102</cx:pt>
          <cx:pt idx="173032">96</cx:pt>
          <cx:pt idx="173033">91</cx:pt>
          <cx:pt idx="173034">90</cx:pt>
          <cx:pt idx="173035">90</cx:pt>
          <cx:pt idx="173036">73</cx:pt>
          <cx:pt idx="173037">33</cx:pt>
          <cx:pt idx="173038">30</cx:pt>
          <cx:pt idx="173039">16</cx:pt>
          <cx:pt idx="173040">17</cx:pt>
          <cx:pt idx="173041">12</cx:pt>
          <cx:pt idx="173042">20</cx:pt>
          <cx:pt idx="173043">11</cx:pt>
          <cx:pt idx="173044">66</cx:pt>
          <cx:pt idx="173045">81</cx:pt>
          <cx:pt idx="173046">82</cx:pt>
          <cx:pt idx="173047">130</cx:pt>
          <cx:pt idx="173048">136</cx:pt>
          <cx:pt idx="173049">146</cx:pt>
          <cx:pt idx="173050">147</cx:pt>
          <cx:pt idx="173051">143</cx:pt>
          <cx:pt idx="173052">147</cx:pt>
          <cx:pt idx="173053">157</cx:pt>
          <cx:pt idx="173054">146</cx:pt>
          <cx:pt idx="173055">149</cx:pt>
          <cx:pt idx="173056">139</cx:pt>
          <cx:pt idx="173057">149</cx:pt>
          <cx:pt idx="173058">139</cx:pt>
          <cx:pt idx="173059">149</cx:pt>
          <cx:pt idx="173060">111</cx:pt>
          <cx:pt idx="173061">39</cx:pt>
          <cx:pt idx="173062">20</cx:pt>
          <cx:pt idx="173063">16</cx:pt>
          <cx:pt idx="173064">15</cx:pt>
          <cx:pt idx="173065">14</cx:pt>
          <cx:pt idx="173066">13</cx:pt>
          <cx:pt idx="173067">17</cx:pt>
          <cx:pt idx="173068">75</cx:pt>
          <cx:pt idx="173069">141</cx:pt>
          <cx:pt idx="173070">141</cx:pt>
          <cx:pt idx="173071">171</cx:pt>
          <cx:pt idx="173072">172</cx:pt>
          <cx:pt idx="173073">167</cx:pt>
          <cx:pt idx="173074">161</cx:pt>
          <cx:pt idx="173075">156</cx:pt>
          <cx:pt idx="173076">144</cx:pt>
          <cx:pt idx="173077">144</cx:pt>
          <cx:pt idx="173078">155</cx:pt>
          <cx:pt idx="173079">180</cx:pt>
          <cx:pt idx="173080">163</cx:pt>
          <cx:pt idx="173081">154</cx:pt>
          <cx:pt idx="173082">149</cx:pt>
          <cx:pt idx="173083">158</cx:pt>
          <cx:pt idx="173084">127</cx:pt>
          <cx:pt idx="173085">46</cx:pt>
          <cx:pt idx="173086">28</cx:pt>
          <cx:pt idx="173087">18</cx:pt>
          <cx:pt idx="173088">10</cx:pt>
          <cx:pt idx="173089">19</cx:pt>
          <cx:pt idx="173090">25</cx:pt>
          <cx:pt idx="173091">30</cx:pt>
          <cx:pt idx="173092">74</cx:pt>
          <cx:pt idx="173093">122</cx:pt>
          <cx:pt idx="173094">147</cx:pt>
          <cx:pt idx="173095">188</cx:pt>
          <cx:pt idx="173096">179</cx:pt>
          <cx:pt idx="173097">164</cx:pt>
          <cx:pt idx="173098">155</cx:pt>
          <cx:pt idx="173099">163</cx:pt>
          <cx:pt idx="173100">143</cx:pt>
          <cx:pt idx="173101">151</cx:pt>
          <cx:pt idx="173102">140</cx:pt>
          <cx:pt idx="173103">154</cx:pt>
          <cx:pt idx="173104">185</cx:pt>
          <cx:pt idx="173105">162</cx:pt>
          <cx:pt idx="173106">142</cx:pt>
          <cx:pt idx="173107">154</cx:pt>
          <cx:pt idx="173108">107</cx:pt>
          <cx:pt idx="173109">44</cx:pt>
          <cx:pt idx="173110">35</cx:pt>
          <cx:pt idx="173111">24</cx:pt>
          <cx:pt idx="173112">12</cx:pt>
          <cx:pt idx="173113">15</cx:pt>
          <cx:pt idx="173114">27</cx:pt>
          <cx:pt idx="173115">34</cx:pt>
          <cx:pt idx="173116">85</cx:pt>
          <cx:pt idx="173117">139</cx:pt>
          <cx:pt idx="173118">151</cx:pt>
          <cx:pt idx="173119">191</cx:pt>
          <cx:pt idx="173120">196</cx:pt>
          <cx:pt idx="173121">180</cx:pt>
          <cx:pt idx="173122">152</cx:pt>
          <cx:pt idx="173123">157</cx:pt>
          <cx:pt idx="173124">148</cx:pt>
          <cx:pt idx="173125">157</cx:pt>
          <cx:pt idx="173126">149</cx:pt>
          <cx:pt idx="173127">167</cx:pt>
          <cx:pt idx="173128">188</cx:pt>
          <cx:pt idx="173129">180</cx:pt>
          <cx:pt idx="173130">139</cx:pt>
          <cx:pt idx="173131">155</cx:pt>
          <cx:pt idx="173132">116</cx:pt>
          <cx:pt idx="173133">58</cx:pt>
          <cx:pt idx="173134">38</cx:pt>
          <cx:pt idx="173135">29</cx:pt>
          <cx:pt idx="173136">19</cx:pt>
          <cx:pt idx="173137">19</cx:pt>
          <cx:pt idx="173138">25</cx:pt>
          <cx:pt idx="173139">21</cx:pt>
          <cx:pt idx="173140">81</cx:pt>
          <cx:pt idx="173141">131</cx:pt>
          <cx:pt idx="173142">138</cx:pt>
          <cx:pt idx="173143">167</cx:pt>
          <cx:pt idx="173144">200</cx:pt>
          <cx:pt idx="173145">176</cx:pt>
          <cx:pt idx="173146">154</cx:pt>
          <cx:pt idx="173147">141</cx:pt>
          <cx:pt idx="173148">138</cx:pt>
          <cx:pt idx="173149">153</cx:pt>
          <cx:pt idx="173150">130</cx:pt>
          <cx:pt idx="173151">137</cx:pt>
          <cx:pt idx="173152">151</cx:pt>
          <cx:pt idx="173153">156</cx:pt>
          <cx:pt idx="173154">137</cx:pt>
          <cx:pt idx="173155">151</cx:pt>
          <cx:pt idx="173156">112</cx:pt>
          <cx:pt idx="173157">40</cx:pt>
          <cx:pt idx="173158">17</cx:pt>
          <cx:pt idx="173159">25</cx:pt>
          <cx:pt idx="173160">19</cx:pt>
          <cx:pt idx="173161">18</cx:pt>
          <cx:pt idx="173162">27</cx:pt>
          <cx:pt idx="173163">27</cx:pt>
          <cx:pt idx="173164">88</cx:pt>
          <cx:pt idx="173165">128</cx:pt>
          <cx:pt idx="173166">135</cx:pt>
          <cx:pt idx="173167">171</cx:pt>
          <cx:pt idx="173168">174</cx:pt>
          <cx:pt idx="173169">177</cx:pt>
          <cx:pt idx="173170">172</cx:pt>
          <cx:pt idx="173171">152</cx:pt>
          <cx:pt idx="173172">129</cx:pt>
          <cx:pt idx="173173">127</cx:pt>
          <cx:pt idx="173174">131</cx:pt>
          <cx:pt idx="173175">144</cx:pt>
          <cx:pt idx="173176">135</cx:pt>
          <cx:pt idx="173177">138</cx:pt>
          <cx:pt idx="173178">135</cx:pt>
          <cx:pt idx="173179">146</cx:pt>
          <cx:pt idx="173180">117</cx:pt>
          <cx:pt idx="173181">56</cx:pt>
          <cx:pt idx="173182">30</cx:pt>
          <cx:pt idx="173183">21</cx:pt>
          <cx:pt idx="173184">22</cx:pt>
          <cx:pt idx="173185">14</cx:pt>
          <cx:pt idx="173186">19</cx:pt>
          <cx:pt idx="173187">17</cx:pt>
          <cx:pt idx="173188">72</cx:pt>
          <cx:pt idx="173189">121</cx:pt>
          <cx:pt idx="173190">116</cx:pt>
          <cx:pt idx="173191">143</cx:pt>
          <cx:pt idx="173192">162</cx:pt>
          <cx:pt idx="173193">141</cx:pt>
          <cx:pt idx="173194">126</cx:pt>
          <cx:pt idx="173195">127</cx:pt>
          <cx:pt idx="173196">124</cx:pt>
          <cx:pt idx="173197">120</cx:pt>
          <cx:pt idx="173198">113</cx:pt>
          <cx:pt idx="173199">117</cx:pt>
          <cx:pt idx="173200">97</cx:pt>
          <cx:pt idx="173201">84</cx:pt>
          <cx:pt idx="173202">83</cx:pt>
          <cx:pt idx="173203">83</cx:pt>
          <cx:pt idx="173204">81</cx:pt>
          <cx:pt idx="173205">33</cx:pt>
          <cx:pt idx="173206">16</cx:pt>
          <cx:pt idx="173207">15</cx:pt>
          <cx:pt idx="173208">16</cx:pt>
          <cx:pt idx="173209">11</cx:pt>
          <cx:pt idx="173210">17</cx:pt>
          <cx:pt idx="173211">18</cx:pt>
          <cx:pt idx="173212">62</cx:pt>
          <cx:pt idx="173213">82</cx:pt>
          <cx:pt idx="173214">78</cx:pt>
          <cx:pt idx="173215">115</cx:pt>
          <cx:pt idx="173216">144</cx:pt>
          <cx:pt idx="173217">131</cx:pt>
          <cx:pt idx="173218">146</cx:pt>
          <cx:pt idx="173219">158</cx:pt>
          <cx:pt idx="173220">138</cx:pt>
          <cx:pt idx="173221">141</cx:pt>
          <cx:pt idx="173222">141</cx:pt>
          <cx:pt idx="173223">150</cx:pt>
          <cx:pt idx="173224">160</cx:pt>
          <cx:pt idx="173225">149</cx:pt>
          <cx:pt idx="173226">147</cx:pt>
          <cx:pt idx="173227">153</cx:pt>
          <cx:pt idx="173228">114</cx:pt>
          <cx:pt idx="173229">46</cx:pt>
          <cx:pt idx="173230">22</cx:pt>
          <cx:pt idx="173231">21</cx:pt>
          <cx:pt idx="173232">16</cx:pt>
          <cx:pt idx="173233">14</cx:pt>
          <cx:pt idx="173234">15</cx:pt>
          <cx:pt idx="173235">12</cx:pt>
          <cx:pt idx="173236">67</cx:pt>
          <cx:pt idx="173237">125</cx:pt>
          <cx:pt idx="173238">153</cx:pt>
          <cx:pt idx="173239">189</cx:pt>
          <cx:pt idx="173240">202</cx:pt>
          <cx:pt idx="173241">168</cx:pt>
          <cx:pt idx="173242">159</cx:pt>
          <cx:pt idx="173243">166</cx:pt>
          <cx:pt idx="173244">171</cx:pt>
          <cx:pt idx="173245">153</cx:pt>
          <cx:pt idx="173246">170</cx:pt>
          <cx:pt idx="173247">182</cx:pt>
          <cx:pt idx="173248">163</cx:pt>
          <cx:pt idx="173249">158</cx:pt>
          <cx:pt idx="173250">146</cx:pt>
          <cx:pt idx="173251">167</cx:pt>
          <cx:pt idx="173252">122</cx:pt>
          <cx:pt idx="173253">56</cx:pt>
          <cx:pt idx="173254">34</cx:pt>
          <cx:pt idx="173255">19</cx:pt>
          <cx:pt idx="173256">13</cx:pt>
          <cx:pt idx="173257">15</cx:pt>
          <cx:pt idx="173258">28</cx:pt>
          <cx:pt idx="173259">26</cx:pt>
          <cx:pt idx="173260">83</cx:pt>
          <cx:pt idx="173261">143</cx:pt>
          <cx:pt idx="173262">167</cx:pt>
          <cx:pt idx="173263">182</cx:pt>
          <cx:pt idx="173264">183</cx:pt>
          <cx:pt idx="173265">168</cx:pt>
          <cx:pt idx="173266">146</cx:pt>
          <cx:pt idx="173267">169</cx:pt>
          <cx:pt idx="173268">153</cx:pt>
          <cx:pt idx="173269">155</cx:pt>
          <cx:pt idx="173270">157</cx:pt>
          <cx:pt idx="173271">152</cx:pt>
          <cx:pt idx="173272">178</cx:pt>
          <cx:pt idx="173273">169</cx:pt>
          <cx:pt idx="173274">141</cx:pt>
          <cx:pt idx="173275">157</cx:pt>
          <cx:pt idx="173276">99</cx:pt>
          <cx:pt idx="173277">48</cx:pt>
          <cx:pt idx="173278">35</cx:pt>
          <cx:pt idx="173279">22</cx:pt>
          <cx:pt idx="173280">12</cx:pt>
          <cx:pt idx="173281">16</cx:pt>
          <cx:pt idx="173282">24</cx:pt>
          <cx:pt idx="173283">24</cx:pt>
          <cx:pt idx="173284">86</cx:pt>
          <cx:pt idx="173285">136</cx:pt>
          <cx:pt idx="173286">150</cx:pt>
          <cx:pt idx="173287">200</cx:pt>
          <cx:pt idx="173288">210</cx:pt>
          <cx:pt idx="173289">164</cx:pt>
          <cx:pt idx="173290">161</cx:pt>
          <cx:pt idx="173291">156</cx:pt>
          <cx:pt idx="173292">135</cx:pt>
          <cx:pt idx="173293">155</cx:pt>
          <cx:pt idx="173294">158</cx:pt>
          <cx:pt idx="173295">152</cx:pt>
          <cx:pt idx="173296">161</cx:pt>
          <cx:pt idx="173297">167</cx:pt>
          <cx:pt idx="173298">134</cx:pt>
          <cx:pt idx="173299">139</cx:pt>
          <cx:pt idx="173300">108</cx:pt>
          <cx:pt idx="173301">48</cx:pt>
          <cx:pt idx="173302">34</cx:pt>
          <cx:pt idx="173303">24</cx:pt>
          <cx:pt idx="173304">16</cx:pt>
          <cx:pt idx="173305">11</cx:pt>
          <cx:pt idx="173306">19</cx:pt>
          <cx:pt idx="173307">19</cx:pt>
          <cx:pt idx="173308">84</cx:pt>
          <cx:pt idx="173309">142</cx:pt>
          <cx:pt idx="173310">157</cx:pt>
          <cx:pt idx="173311">196</cx:pt>
          <cx:pt idx="173312">190</cx:pt>
          <cx:pt idx="173313">178</cx:pt>
          <cx:pt idx="173314">162</cx:pt>
          <cx:pt idx="173315">151</cx:pt>
          <cx:pt idx="173316">144</cx:pt>
          <cx:pt idx="173317">164</cx:pt>
          <cx:pt idx="173318">164</cx:pt>
          <cx:pt idx="173319">170</cx:pt>
          <cx:pt idx="173320">174</cx:pt>
          <cx:pt idx="173321">178</cx:pt>
          <cx:pt idx="173322">156</cx:pt>
          <cx:pt idx="173323">164</cx:pt>
          <cx:pt idx="173324">123</cx:pt>
          <cx:pt idx="173325">41</cx:pt>
          <cx:pt idx="173326">30</cx:pt>
          <cx:pt idx="173327">23</cx:pt>
          <cx:pt idx="173328">19</cx:pt>
          <cx:pt idx="173329">23</cx:pt>
          <cx:pt idx="173330">26</cx:pt>
          <cx:pt idx="173331">26</cx:pt>
          <cx:pt idx="173332">84</cx:pt>
          <cx:pt idx="173333">127</cx:pt>
          <cx:pt idx="173334">139</cx:pt>
          <cx:pt idx="173335">188</cx:pt>
          <cx:pt idx="173336">202</cx:pt>
          <cx:pt idx="173337">177</cx:pt>
          <cx:pt idx="173338">176</cx:pt>
          <cx:pt idx="173339">178</cx:pt>
          <cx:pt idx="173340">146</cx:pt>
          <cx:pt idx="173341">135</cx:pt>
          <cx:pt idx="173342">144</cx:pt>
          <cx:pt idx="173343">169</cx:pt>
          <cx:pt idx="173344">169</cx:pt>
          <cx:pt idx="173345">167</cx:pt>
          <cx:pt idx="173346">154</cx:pt>
          <cx:pt idx="173347">170</cx:pt>
          <cx:pt idx="173348">129</cx:pt>
          <cx:pt idx="173349">73</cx:pt>
          <cx:pt idx="173350">35</cx:pt>
          <cx:pt idx="173351">33</cx:pt>
          <cx:pt idx="173352">17</cx:pt>
          <cx:pt idx="173353">10</cx:pt>
          <cx:pt idx="173354">10</cx:pt>
          <cx:pt idx="173355">15</cx:pt>
          <cx:pt idx="173356">72</cx:pt>
          <cx:pt idx="173357">111</cx:pt>
          <cx:pt idx="173358">110</cx:pt>
          <cx:pt idx="173359">136</cx:pt>
          <cx:pt idx="173360">158</cx:pt>
          <cx:pt idx="173361">153</cx:pt>
          <cx:pt idx="173362">137</cx:pt>
          <cx:pt idx="173363">135</cx:pt>
          <cx:pt idx="173364">138</cx:pt>
          <cx:pt idx="173365">120</cx:pt>
          <cx:pt idx="173366">119</cx:pt>
          <cx:pt idx="173367">104</cx:pt>
          <cx:pt idx="173368">105</cx:pt>
          <cx:pt idx="173369">96</cx:pt>
          <cx:pt idx="173370">84</cx:pt>
          <cx:pt idx="173371">102</cx:pt>
          <cx:pt idx="173372">63</cx:pt>
          <cx:pt idx="173373">25</cx:pt>
          <cx:pt idx="173374">17</cx:pt>
          <cx:pt idx="173375">17</cx:pt>
          <cx:pt idx="173376">15</cx:pt>
          <cx:pt idx="173377">13</cx:pt>
          <cx:pt idx="173378">15</cx:pt>
          <cx:pt idx="173379">15</cx:pt>
          <cx:pt idx="173380">67</cx:pt>
          <cx:pt idx="173381">81</cx:pt>
          <cx:pt idx="173382">84</cx:pt>
          <cx:pt idx="173383">113</cx:pt>
          <cx:pt idx="173384">139</cx:pt>
          <cx:pt idx="173385">140</cx:pt>
          <cx:pt idx="173386">128</cx:pt>
          <cx:pt idx="173387">149</cx:pt>
          <cx:pt idx="173388">125</cx:pt>
          <cx:pt idx="173389">146</cx:pt>
          <cx:pt idx="173390">135</cx:pt>
          <cx:pt idx="173391">153</cx:pt>
          <cx:pt idx="173392">152</cx:pt>
          <cx:pt idx="173393">153</cx:pt>
          <cx:pt idx="173394">136</cx:pt>
          <cx:pt idx="173395">143</cx:pt>
          <cx:pt idx="173396">102</cx:pt>
          <cx:pt idx="173397">36</cx:pt>
          <cx:pt idx="173398">19</cx:pt>
          <cx:pt idx="173399">21</cx:pt>
          <cx:pt idx="173400">26</cx:pt>
          <cx:pt idx="173401">16</cx:pt>
          <cx:pt idx="173402">13</cx:pt>
          <cx:pt idx="173403">11</cx:pt>
          <cx:pt idx="173404">77</cx:pt>
          <cx:pt idx="173405">138</cx:pt>
          <cx:pt idx="173406">155</cx:pt>
          <cx:pt idx="173407">203</cx:pt>
          <cx:pt idx="173408">195</cx:pt>
          <cx:pt idx="173409">178</cx:pt>
          <cx:pt idx="173410">165</cx:pt>
          <cx:pt idx="173411">154</cx:pt>
          <cx:pt idx="173412">136</cx:pt>
          <cx:pt idx="173413">152</cx:pt>
          <cx:pt idx="173414">161</cx:pt>
          <cx:pt idx="173415">172</cx:pt>
          <cx:pt idx="173416">160</cx:pt>
          <cx:pt idx="173417">158</cx:pt>
          <cx:pt idx="173418">136</cx:pt>
          <cx:pt idx="173419">137</cx:pt>
          <cx:pt idx="173420">113</cx:pt>
          <cx:pt idx="173421">47</cx:pt>
          <cx:pt idx="173422">32</cx:pt>
          <cx:pt idx="173423">22</cx:pt>
          <cx:pt idx="173424">15</cx:pt>
          <cx:pt idx="173425">19</cx:pt>
          <cx:pt idx="173426">27</cx:pt>
          <cx:pt idx="173427">23</cx:pt>
          <cx:pt idx="173428">78</cx:pt>
          <cx:pt idx="173429">136</cx:pt>
          <cx:pt idx="173430">173</cx:pt>
          <cx:pt idx="173431">208</cx:pt>
          <cx:pt idx="173432">208</cx:pt>
          <cx:pt idx="173433">181</cx:pt>
          <cx:pt idx="173434">160</cx:pt>
          <cx:pt idx="173435">167</cx:pt>
          <cx:pt idx="173436">159</cx:pt>
          <cx:pt idx="173437">141</cx:pt>
          <cx:pt idx="173438">150</cx:pt>
          <cx:pt idx="173439">174</cx:pt>
          <cx:pt idx="173440">182</cx:pt>
          <cx:pt idx="173441">172</cx:pt>
          <cx:pt idx="173442">137</cx:pt>
          <cx:pt idx="173443">156</cx:pt>
          <cx:pt idx="173444">94</cx:pt>
          <cx:pt idx="173445">39</cx:pt>
          <cx:pt idx="173446">29</cx:pt>
          <cx:pt idx="173447">29</cx:pt>
          <cx:pt idx="173448">12</cx:pt>
          <cx:pt idx="173449">13</cx:pt>
          <cx:pt idx="173450">22</cx:pt>
          <cx:pt idx="173451">23</cx:pt>
          <cx:pt idx="173452">87</cx:pt>
          <cx:pt idx="173453">131</cx:pt>
          <cx:pt idx="173454">142</cx:pt>
          <cx:pt idx="173455">181</cx:pt>
          <cx:pt idx="173456">201</cx:pt>
          <cx:pt idx="173457">177</cx:pt>
          <cx:pt idx="173458">158</cx:pt>
          <cx:pt idx="173459">146</cx:pt>
          <cx:pt idx="173460">138</cx:pt>
          <cx:pt idx="173461">154</cx:pt>
          <cx:pt idx="173462">160</cx:pt>
          <cx:pt idx="173463">159</cx:pt>
          <cx:pt idx="173464">164</cx:pt>
          <cx:pt idx="173465">172</cx:pt>
          <cx:pt idx="173466">138</cx:pt>
          <cx:pt idx="173467">124</cx:pt>
          <cx:pt idx="173468">105</cx:pt>
          <cx:pt idx="173469">81</cx:pt>
          <cx:pt idx="173470">43</cx:pt>
          <cx:pt idx="173471">21</cx:pt>
          <cx:pt idx="173472">10</cx:pt>
          <cx:pt idx="173473">12</cx:pt>
          <cx:pt idx="173474">23</cx:pt>
          <cx:pt idx="173475">20</cx:pt>
          <cx:pt idx="173476">81</cx:pt>
          <cx:pt idx="173477">128</cx:pt>
          <cx:pt idx="173478">158</cx:pt>
          <cx:pt idx="173479">208</cx:pt>
          <cx:pt idx="173480">205</cx:pt>
          <cx:pt idx="173481">184</cx:pt>
          <cx:pt idx="173482">187</cx:pt>
          <cx:pt idx="173483">157</cx:pt>
          <cx:pt idx="173484">156</cx:pt>
          <cx:pt idx="173485">153</cx:pt>
          <cx:pt idx="173486">144</cx:pt>
          <cx:pt idx="173487">173</cx:pt>
          <cx:pt idx="173488">176</cx:pt>
          <cx:pt idx="173489">191</cx:pt>
          <cx:pt idx="173490">139</cx:pt>
          <cx:pt idx="173491">158</cx:pt>
          <cx:pt idx="173492">122</cx:pt>
          <cx:pt idx="173493">54</cx:pt>
          <cx:pt idx="173494">32</cx:pt>
          <cx:pt idx="173495">26</cx:pt>
          <cx:pt idx="173496">19</cx:pt>
          <cx:pt idx="173497">22</cx:pt>
          <cx:pt idx="173498">25</cx:pt>
          <cx:pt idx="173499">28</cx:pt>
          <cx:pt idx="173500">87</cx:pt>
          <cx:pt idx="173501">128</cx:pt>
          <cx:pt idx="173502">151</cx:pt>
          <cx:pt idx="173503">186</cx:pt>
          <cx:pt idx="173504">203</cx:pt>
          <cx:pt idx="173505">182</cx:pt>
          <cx:pt idx="173506">170</cx:pt>
          <cx:pt idx="173507">164</cx:pt>
          <cx:pt idx="173508">131</cx:pt>
          <cx:pt idx="173509">147</cx:pt>
          <cx:pt idx="173510">141</cx:pt>
          <cx:pt idx="173511">157</cx:pt>
          <cx:pt idx="173512">166</cx:pt>
          <cx:pt idx="173513">154</cx:pt>
          <cx:pt idx="173514">161</cx:pt>
          <cx:pt idx="173515">165</cx:pt>
          <cx:pt idx="173516">130</cx:pt>
          <cx:pt idx="173517">55</cx:pt>
          <cx:pt idx="173518">31</cx:pt>
          <cx:pt idx="173519">26</cx:pt>
          <cx:pt idx="173520">12</cx:pt>
          <cx:pt idx="173521">15</cx:pt>
          <cx:pt idx="173522">15</cx:pt>
          <cx:pt idx="173523">14</cx:pt>
          <cx:pt idx="173524">72</cx:pt>
          <cx:pt idx="173525">112</cx:pt>
          <cx:pt idx="173526">116</cx:pt>
          <cx:pt idx="173527">132</cx:pt>
          <cx:pt idx="173528">155</cx:pt>
          <cx:pt idx="173529">152</cx:pt>
          <cx:pt idx="173530">147</cx:pt>
          <cx:pt idx="173531">145</cx:pt>
          <cx:pt idx="173532">137</cx:pt>
          <cx:pt idx="173533">116</cx:pt>
          <cx:pt idx="173534">98</cx:pt>
          <cx:pt idx="173535">103</cx:pt>
          <cx:pt idx="173536">97</cx:pt>
          <cx:pt idx="173537">90</cx:pt>
          <cx:pt idx="173538">85</cx:pt>
          <cx:pt idx="173539">100</cx:pt>
          <cx:pt idx="173540">74</cx:pt>
          <cx:pt idx="173541">22</cx:pt>
          <cx:pt idx="173542">21</cx:pt>
          <cx:pt idx="173543">22</cx:pt>
          <cx:pt idx="173544">15</cx:pt>
          <cx:pt idx="173545">12</cx:pt>
          <cx:pt idx="173546">15</cx:pt>
          <cx:pt idx="173547">13</cx:pt>
          <cx:pt idx="173548">57</cx:pt>
          <cx:pt idx="173549">72</cx:pt>
          <cx:pt idx="173550">80</cx:pt>
          <cx:pt idx="173551">122</cx:pt>
          <cx:pt idx="173552">130</cx:pt>
          <cx:pt idx="173553">129</cx:pt>
          <cx:pt idx="173554">123</cx:pt>
          <cx:pt idx="173555">142</cx:pt>
          <cx:pt idx="173556">126</cx:pt>
          <cx:pt idx="173557">129</cx:pt>
          <cx:pt idx="173558">149</cx:pt>
          <cx:pt idx="173559">135</cx:pt>
          <cx:pt idx="173560">152</cx:pt>
          <cx:pt idx="173561">143</cx:pt>
          <cx:pt idx="173562">137</cx:pt>
          <cx:pt idx="173563">135</cx:pt>
          <cx:pt idx="173564">109</cx:pt>
          <cx:pt idx="173565">27</cx:pt>
          <cx:pt idx="173566">18</cx:pt>
          <cx:pt idx="173567">25</cx:pt>
          <cx:pt idx="173568">14</cx:pt>
          <cx:pt idx="173569">14</cx:pt>
          <cx:pt idx="173570">11</cx:pt>
          <cx:pt idx="173571">16</cx:pt>
          <cx:pt idx="173572">80</cx:pt>
          <cx:pt idx="173573">135</cx:pt>
          <cx:pt idx="173574">148</cx:pt>
          <cx:pt idx="173575">188</cx:pt>
          <cx:pt idx="173576">194</cx:pt>
          <cx:pt idx="173577">179</cx:pt>
          <cx:pt idx="173578">141</cx:pt>
          <cx:pt idx="173579">151</cx:pt>
          <cx:pt idx="173580">148</cx:pt>
          <cx:pt idx="173581">164</cx:pt>
          <cx:pt idx="173582">169</cx:pt>
          <cx:pt idx="173583">174</cx:pt>
          <cx:pt idx="173584">157</cx:pt>
          <cx:pt idx="173585">168</cx:pt>
          <cx:pt idx="173586">138</cx:pt>
          <cx:pt idx="173587">144</cx:pt>
          <cx:pt idx="173588">107</cx:pt>
          <cx:pt idx="173589">45</cx:pt>
          <cx:pt idx="173590">24</cx:pt>
          <cx:pt idx="173591">18</cx:pt>
          <cx:pt idx="173592">13</cx:pt>
          <cx:pt idx="173593">17</cx:pt>
          <cx:pt idx="173594">24</cx:pt>
          <cx:pt idx="173595">24</cx:pt>
          <cx:pt idx="173596">77</cx:pt>
          <cx:pt idx="173597">133</cx:pt>
          <cx:pt idx="173598">169</cx:pt>
          <cx:pt idx="173599">216</cx:pt>
          <cx:pt idx="173600">202</cx:pt>
          <cx:pt idx="173601">170</cx:pt>
          <cx:pt idx="173602">164</cx:pt>
          <cx:pt idx="173603">157</cx:pt>
          <cx:pt idx="173604">150</cx:pt>
          <cx:pt idx="173605">162</cx:pt>
          <cx:pt idx="173606">159</cx:pt>
          <cx:pt idx="173607">181</cx:pt>
          <cx:pt idx="173608">185</cx:pt>
          <cx:pt idx="173609">181</cx:pt>
          <cx:pt idx="173610">148</cx:pt>
          <cx:pt idx="173611">152</cx:pt>
          <cx:pt idx="173612">94</cx:pt>
          <cx:pt idx="173613">33</cx:pt>
          <cx:pt idx="173614">23</cx:pt>
          <cx:pt idx="173615">15</cx:pt>
          <cx:pt idx="173616">12</cx:pt>
          <cx:pt idx="173617">16</cx:pt>
          <cx:pt idx="173618">25</cx:pt>
          <cx:pt idx="173619">22</cx:pt>
          <cx:pt idx="173620">84</cx:pt>
          <cx:pt idx="173621">135</cx:pt>
          <cx:pt idx="173622">138</cx:pt>
          <cx:pt idx="173623">208</cx:pt>
          <cx:pt idx="173624">192</cx:pt>
          <cx:pt idx="173625">175</cx:pt>
          <cx:pt idx="173626">169</cx:pt>
          <cx:pt idx="173627">158</cx:pt>
          <cx:pt idx="173628">142</cx:pt>
          <cx:pt idx="173629">163</cx:pt>
          <cx:pt idx="173630">164</cx:pt>
          <cx:pt idx="173631">173</cx:pt>
          <cx:pt idx="173632">169</cx:pt>
          <cx:pt idx="173633">164</cx:pt>
          <cx:pt idx="173634">159</cx:pt>
          <cx:pt idx="173635">162</cx:pt>
          <cx:pt idx="173636">117</cx:pt>
          <cx:pt idx="173637">33</cx:pt>
          <cx:pt idx="173638">30</cx:pt>
          <cx:pt idx="173639">21</cx:pt>
          <cx:pt idx="173640">9</cx:pt>
          <cx:pt idx="173641">13</cx:pt>
          <cx:pt idx="173642">16</cx:pt>
          <cx:pt idx="173643">26</cx:pt>
          <cx:pt idx="173644">73</cx:pt>
          <cx:pt idx="173645">134</cx:pt>
          <cx:pt idx="173646">132</cx:pt>
          <cx:pt idx="173647">190</cx:pt>
          <cx:pt idx="173648">203</cx:pt>
          <cx:pt idx="173649">189</cx:pt>
          <cx:pt idx="173650">173</cx:pt>
          <cx:pt idx="173651">174</cx:pt>
          <cx:pt idx="173652">170</cx:pt>
          <cx:pt idx="173653">166</cx:pt>
          <cx:pt idx="173654">164</cx:pt>
          <cx:pt idx="173655">176</cx:pt>
          <cx:pt idx="173656">182</cx:pt>
          <cx:pt idx="173657">183</cx:pt>
          <cx:pt idx="173658">150</cx:pt>
          <cx:pt idx="173659">143</cx:pt>
          <cx:pt idx="173660">118</cx:pt>
          <cx:pt idx="173661">43</cx:pt>
          <cx:pt idx="173662">26</cx:pt>
          <cx:pt idx="173663">21</cx:pt>
          <cx:pt idx="173664">12</cx:pt>
          <cx:pt idx="173665">15</cx:pt>
          <cx:pt idx="173666">25</cx:pt>
          <cx:pt idx="173667">33</cx:pt>
          <cx:pt idx="173668">84</cx:pt>
          <cx:pt idx="173669">132</cx:pt>
          <cx:pt idx="173670">143</cx:pt>
          <cx:pt idx="173671">196</cx:pt>
          <cx:pt idx="173672">213</cx:pt>
          <cx:pt idx="173673">197</cx:pt>
          <cx:pt idx="173674">184</cx:pt>
          <cx:pt idx="173675">171</cx:pt>
          <cx:pt idx="173676">137</cx:pt>
          <cx:pt idx="173677">154</cx:pt>
          <cx:pt idx="173678">152</cx:pt>
          <cx:pt idx="173679">184</cx:pt>
          <cx:pt idx="173680">171</cx:pt>
          <cx:pt idx="173681">169</cx:pt>
          <cx:pt idx="173682">154</cx:pt>
          <cx:pt idx="173683">154</cx:pt>
          <cx:pt idx="173684">116</cx:pt>
          <cx:pt idx="173685">61</cx:pt>
          <cx:pt idx="173686">24</cx:pt>
          <cx:pt idx="173687">18</cx:pt>
          <cx:pt idx="173688">11</cx:pt>
          <cx:pt idx="173689">10</cx:pt>
          <cx:pt idx="173690">13</cx:pt>
          <cx:pt idx="173691">14</cx:pt>
          <cx:pt idx="173692">67</cx:pt>
          <cx:pt idx="173693">102</cx:pt>
          <cx:pt idx="173694">96</cx:pt>
          <cx:pt idx="173695">128</cx:pt>
          <cx:pt idx="173696">153</cx:pt>
          <cx:pt idx="173697">134</cx:pt>
          <cx:pt idx="173698">145</cx:pt>
          <cx:pt idx="173699">137</cx:pt>
          <cx:pt idx="173700">109</cx:pt>
          <cx:pt idx="173701">113</cx:pt>
          <cx:pt idx="173702">113</cx:pt>
          <cx:pt idx="173703">96</cx:pt>
          <cx:pt idx="173704">94</cx:pt>
          <cx:pt idx="173705">92</cx:pt>
          <cx:pt idx="173706">79</cx:pt>
          <cx:pt idx="173707">97</cx:pt>
          <cx:pt idx="173708">66</cx:pt>
          <cx:pt idx="173709">23</cx:pt>
          <cx:pt idx="173710">16</cx:pt>
          <cx:pt idx="173711">19</cx:pt>
          <cx:pt idx="173712">16</cx:pt>
          <cx:pt idx="173713">16</cx:pt>
          <cx:pt idx="173714">6</cx:pt>
          <cx:pt idx="173715">7</cx:pt>
          <cx:pt idx="173716">8</cx:pt>
          <cx:pt idx="173717">44</cx:pt>
          <cx:pt idx="173718">83</cx:pt>
          <cx:pt idx="173719">78</cx:pt>
          <cx:pt idx="173720">103</cx:pt>
          <cx:pt idx="173721">122</cx:pt>
          <cx:pt idx="173722">118</cx:pt>
          <cx:pt idx="173723">138</cx:pt>
          <cx:pt idx="173724">143</cx:pt>
          <cx:pt idx="173725">125</cx:pt>
          <cx:pt idx="173726">144</cx:pt>
          <cx:pt idx="173727">136</cx:pt>
          <cx:pt idx="173728">138</cx:pt>
          <cx:pt idx="173729">141</cx:pt>
          <cx:pt idx="173730">140</cx:pt>
          <cx:pt idx="173731">121</cx:pt>
          <cx:pt idx="173732">145</cx:pt>
          <cx:pt idx="173733">96</cx:pt>
          <cx:pt idx="173734">30</cx:pt>
          <cx:pt idx="173735">25</cx:pt>
          <cx:pt idx="173736">18</cx:pt>
          <cx:pt idx="173737">16</cx:pt>
          <cx:pt idx="173738">8</cx:pt>
          <cx:pt idx="173739">12</cx:pt>
          <cx:pt idx="173740">7</cx:pt>
          <cx:pt idx="173741">72</cx:pt>
          <cx:pt idx="173742">131</cx:pt>
          <cx:pt idx="173743">137</cx:pt>
          <cx:pt idx="173744">173</cx:pt>
          <cx:pt idx="173745">197</cx:pt>
          <cx:pt idx="173746">199</cx:pt>
          <cx:pt idx="173747">159</cx:pt>
          <cx:pt idx="173748">166</cx:pt>
          <cx:pt idx="173749">137</cx:pt>
          <cx:pt idx="173750">160</cx:pt>
          <cx:pt idx="173751">148</cx:pt>
          <cx:pt idx="173752">145</cx:pt>
          <cx:pt idx="173753">139</cx:pt>
          <cx:pt idx="173754">142</cx:pt>
          <cx:pt idx="173755">127</cx:pt>
          <cx:pt idx="173756">138</cx:pt>
          <cx:pt idx="173757">84</cx:pt>
          <cx:pt idx="173758">38</cx:pt>
          <cx:pt idx="173759">26</cx:pt>
          <cx:pt idx="173760">12</cx:pt>
          <cx:pt idx="173761">9</cx:pt>
          <cx:pt idx="173762">11</cx:pt>
          <cx:pt idx="173763">18</cx:pt>
          <cx:pt idx="173764">18</cx:pt>
          <cx:pt idx="173765">70</cx:pt>
          <cx:pt idx="173766">118</cx:pt>
          <cx:pt idx="173767">137</cx:pt>
          <cx:pt idx="173768">194</cx:pt>
          <cx:pt idx="173769">183</cx:pt>
          <cx:pt idx="173770">156</cx:pt>
          <cx:pt idx="173771">134</cx:pt>
          <cx:pt idx="173772">129</cx:pt>
          <cx:pt idx="173773">138</cx:pt>
          <cx:pt idx="173774">149</cx:pt>
          <cx:pt idx="173775">138</cx:pt>
          <cx:pt idx="173776">161</cx:pt>
          <cx:pt idx="173777">157</cx:pt>
          <cx:pt idx="173778">156</cx:pt>
          <cx:pt idx="173779">117</cx:pt>
          <cx:pt idx="173780">156</cx:pt>
          <cx:pt idx="173781">86</cx:pt>
          <cx:pt idx="173782">33</cx:pt>
          <cx:pt idx="173783">19</cx:pt>
          <cx:pt idx="173784">15</cx:pt>
          <cx:pt idx="173785">8</cx:pt>
          <cx:pt idx="173786">12</cx:pt>
          <cx:pt idx="173787">14</cx:pt>
          <cx:pt idx="173788">20</cx:pt>
          <cx:pt idx="173789">55</cx:pt>
          <cx:pt idx="173790">133</cx:pt>
          <cx:pt idx="173791">146</cx:pt>
          <cx:pt idx="173792">169</cx:pt>
          <cx:pt idx="173793">180</cx:pt>
          <cx:pt idx="173794">153</cx:pt>
          <cx:pt idx="173795">148</cx:pt>
          <cx:pt idx="173796">137</cx:pt>
          <cx:pt idx="173797">132</cx:pt>
          <cx:pt idx="173798">126</cx:pt>
          <cx:pt idx="173799">128</cx:pt>
          <cx:pt idx="173800">147</cx:pt>
          <cx:pt idx="173801">155</cx:pt>
          <cx:pt idx="173802">161</cx:pt>
          <cx:pt idx="173803">123</cx:pt>
          <cx:pt idx="173804">145</cx:pt>
          <cx:pt idx="173805">83</cx:pt>
          <cx:pt idx="173806">28</cx:pt>
          <cx:pt idx="173807">24</cx:pt>
          <cx:pt idx="173808">20</cx:pt>
          <cx:pt idx="173809">14</cx:pt>
          <cx:pt idx="173810">11</cx:pt>
          <cx:pt idx="173811">11</cx:pt>
          <cx:pt idx="173812">19</cx:pt>
          <cx:pt idx="173813">63</cx:pt>
          <cx:pt idx="173814">116</cx:pt>
          <cx:pt idx="173815">132</cx:pt>
          <cx:pt idx="173816">151</cx:pt>
          <cx:pt idx="173817">160</cx:pt>
          <cx:pt idx="173818">155</cx:pt>
          <cx:pt idx="173819">131</cx:pt>
          <cx:pt idx="173820">147</cx:pt>
          <cx:pt idx="173821">127</cx:pt>
          <cx:pt idx="173822">138</cx:pt>
          <cx:pt idx="173823">138</cx:pt>
          <cx:pt idx="173824">145</cx:pt>
          <cx:pt idx="173825">136</cx:pt>
          <cx:pt idx="173826">149</cx:pt>
          <cx:pt idx="173827">119</cx:pt>
          <cx:pt idx="173828">135</cx:pt>
          <cx:pt idx="173829">73</cx:pt>
          <cx:pt idx="173830">23</cx:pt>
          <cx:pt idx="173831">16</cx:pt>
          <cx:pt idx="173832">16</cx:pt>
          <cx:pt idx="173833">12</cx:pt>
          <cx:pt idx="173834">7</cx:pt>
          <cx:pt idx="173835">13</cx:pt>
          <cx:pt idx="173836">20</cx:pt>
          <cx:pt idx="173837">53</cx:pt>
          <cx:pt idx="173838">102</cx:pt>
          <cx:pt idx="173839">112</cx:pt>
          <cx:pt idx="173840">150</cx:pt>
          <cx:pt idx="173841">161</cx:pt>
          <cx:pt idx="173842">157</cx:pt>
          <cx:pt idx="173843">130</cx:pt>
          <cx:pt idx="173844">136</cx:pt>
          <cx:pt idx="173845">121</cx:pt>
          <cx:pt idx="173846">112</cx:pt>
          <cx:pt idx="173847">122</cx:pt>
          <cx:pt idx="173848">119</cx:pt>
          <cx:pt idx="173849">136</cx:pt>
          <cx:pt idx="173850">138</cx:pt>
          <cx:pt idx="173851">112</cx:pt>
          <cx:pt idx="173852">131</cx:pt>
          <cx:pt idx="173853">80</cx:pt>
          <cx:pt idx="173854">28</cx:pt>
          <cx:pt idx="173855">15</cx:pt>
          <cx:pt idx="173856">12</cx:pt>
          <cx:pt idx="173857">7</cx:pt>
          <cx:pt idx="173858">7</cx:pt>
          <cx:pt idx="173859">8</cx:pt>
          <cx:pt idx="173860">9</cx:pt>
          <cx:pt idx="173861">55</cx:pt>
          <cx:pt idx="173862">96</cx:pt>
          <cx:pt idx="173863">94</cx:pt>
          <cx:pt idx="173864">109</cx:pt>
          <cx:pt idx="173865">130</cx:pt>
          <cx:pt idx="173866">120</cx:pt>
          <cx:pt idx="173867">112</cx:pt>
          <cx:pt idx="173868">123</cx:pt>
          <cx:pt idx="173869">107</cx:pt>
          <cx:pt idx="173870">107</cx:pt>
          <cx:pt idx="173871">91</cx:pt>
          <cx:pt idx="173872">85</cx:pt>
          <cx:pt idx="173873">87</cx:pt>
          <cx:pt idx="173874">76</cx:pt>
          <cx:pt idx="173875">63</cx:pt>
          <cx:pt idx="173876">67</cx:pt>
          <cx:pt idx="173877">38</cx:pt>
          <cx:pt idx="173878">18</cx:pt>
          <cx:pt idx="173879">7</cx:pt>
          <cx:pt idx="173880">9</cx:pt>
          <cx:pt idx="173881">7</cx:pt>
          <cx:pt idx="173882">4</cx:pt>
          <cx:pt idx="173883">5</cx:pt>
          <cx:pt idx="173884">9</cx:pt>
          <cx:pt idx="173885">34</cx:pt>
          <cx:pt idx="173886">72</cx:pt>
          <cx:pt idx="173887">78</cx:pt>
          <cx:pt idx="173888">100</cx:pt>
          <cx:pt idx="173889">122</cx:pt>
          <cx:pt idx="173890">131</cx:pt>
          <cx:pt idx="173891">126</cx:pt>
          <cx:pt idx="173892">141</cx:pt>
          <cx:pt idx="173893">128</cx:pt>
          <cx:pt idx="173894">140</cx:pt>
          <cx:pt idx="173895">127</cx:pt>
          <cx:pt idx="173896">134</cx:pt>
          <cx:pt idx="173897">143</cx:pt>
          <cx:pt idx="173898">149</cx:pt>
          <cx:pt idx="173899">131</cx:pt>
          <cx:pt idx="173900">128</cx:pt>
          <cx:pt idx="173901">91</cx:pt>
          <cx:pt idx="173902">33</cx:pt>
          <cx:pt idx="173903">14</cx:pt>
          <cx:pt idx="173904">12</cx:pt>
          <cx:pt idx="173905">5</cx:pt>
          <cx:pt idx="173906">8</cx:pt>
          <cx:pt idx="173907">7</cx:pt>
          <cx:pt idx="173908">4</cx:pt>
          <cx:pt idx="173909">63</cx:pt>
          <cx:pt idx="173910">132</cx:pt>
          <cx:pt idx="173911">140</cx:pt>
          <cx:pt idx="173912">177</cx:pt>
          <cx:pt idx="173913">194</cx:pt>
          <cx:pt idx="173914">168</cx:pt>
          <cx:pt idx="173915">144</cx:pt>
          <cx:pt idx="173916">148</cx:pt>
          <cx:pt idx="173917">138</cx:pt>
          <cx:pt idx="173918">153</cx:pt>
          <cx:pt idx="173919">139</cx:pt>
          <cx:pt idx="173920">153</cx:pt>
          <cx:pt idx="173921">154</cx:pt>
          <cx:pt idx="173922">135</cx:pt>
          <cx:pt idx="173923">120</cx:pt>
          <cx:pt idx="173924">125</cx:pt>
          <cx:pt idx="173925">70</cx:pt>
          <cx:pt idx="173926">34</cx:pt>
          <cx:pt idx="173927">26</cx:pt>
          <cx:pt idx="173928">7</cx:pt>
          <cx:pt idx="173929">8</cx:pt>
          <cx:pt idx="173930">9</cx:pt>
          <cx:pt idx="173931">17</cx:pt>
          <cx:pt idx="173932">14</cx:pt>
          <cx:pt idx="173933">65</cx:pt>
          <cx:pt idx="173934">152</cx:pt>
          <cx:pt idx="173935">152</cx:pt>
          <cx:pt idx="173936">177</cx:pt>
          <cx:pt idx="173937">163</cx:pt>
          <cx:pt idx="173938">147</cx:pt>
          <cx:pt idx="173939">122</cx:pt>
          <cx:pt idx="173940">118</cx:pt>
          <cx:pt idx="173941">128</cx:pt>
          <cx:pt idx="173942">133</cx:pt>
          <cx:pt idx="173943">142</cx:pt>
          <cx:pt idx="173944">151</cx:pt>
          <cx:pt idx="173945">150</cx:pt>
          <cx:pt idx="173946">142</cx:pt>
          <cx:pt idx="173947">111</cx:pt>
          <cx:pt idx="173948">140</cx:pt>
          <cx:pt idx="173949">74</cx:pt>
          <cx:pt idx="173950">29</cx:pt>
          <cx:pt idx="173951">18</cx:pt>
          <cx:pt idx="173952">13</cx:pt>
          <cx:pt idx="173953">14</cx:pt>
          <cx:pt idx="173954">8</cx:pt>
          <cx:pt idx="173955">20</cx:pt>
          <cx:pt idx="173956">14</cx:pt>
          <cx:pt idx="173957">77</cx:pt>
          <cx:pt idx="173958">132</cx:pt>
          <cx:pt idx="173959">148</cx:pt>
          <cx:pt idx="173960">165</cx:pt>
          <cx:pt idx="173961">166</cx:pt>
          <cx:pt idx="173962">145</cx:pt>
          <cx:pt idx="173963">129</cx:pt>
          <cx:pt idx="173964">128</cx:pt>
          <cx:pt idx="173965">117</cx:pt>
          <cx:pt idx="173966">121</cx:pt>
          <cx:pt idx="173967">129</cx:pt>
          <cx:pt idx="173968">143</cx:pt>
          <cx:pt idx="173969">149</cx:pt>
          <cx:pt idx="173970">141</cx:pt>
          <cx:pt idx="173971">119</cx:pt>
          <cx:pt idx="173972">125</cx:pt>
          <cx:pt idx="173973">74</cx:pt>
          <cx:pt idx="173974">26</cx:pt>
          <cx:pt idx="173975">16</cx:pt>
          <cx:pt idx="173976">9</cx:pt>
          <cx:pt idx="173977">8</cx:pt>
          <cx:pt idx="173978">14</cx:pt>
          <cx:pt idx="173979">17</cx:pt>
          <cx:pt idx="173980">17</cx:pt>
          <cx:pt idx="173981">56</cx:pt>
          <cx:pt idx="173982">98</cx:pt>
          <cx:pt idx="173983">108</cx:pt>
          <cx:pt idx="173984">150</cx:pt>
          <cx:pt idx="173985">153</cx:pt>
          <cx:pt idx="173986">145</cx:pt>
          <cx:pt idx="173987">119</cx:pt>
          <cx:pt idx="173988">115</cx:pt>
          <cx:pt idx="173989">137</cx:pt>
          <cx:pt idx="173990">140</cx:pt>
          <cx:pt idx="173991">123</cx:pt>
          <cx:pt idx="173992">144</cx:pt>
          <cx:pt idx="173993">131</cx:pt>
          <cx:pt idx="173994">141</cx:pt>
          <cx:pt idx="173995">105</cx:pt>
          <cx:pt idx="173996">126</cx:pt>
          <cx:pt idx="173997">59</cx:pt>
          <cx:pt idx="173998">25</cx:pt>
          <cx:pt idx="173999">16</cx:pt>
          <cx:pt idx="174000">6</cx:pt>
          <cx:pt idx="174001">6</cx:pt>
          <cx:pt idx="174002">10</cx:pt>
          <cx:pt idx="174003">19</cx:pt>
          <cx:pt idx="174004">20</cx:pt>
          <cx:pt idx="174005">63</cx:pt>
          <cx:pt idx="174006">95</cx:pt>
          <cx:pt idx="174007">108</cx:pt>
          <cx:pt idx="174008">159</cx:pt>
          <cx:pt idx="174009">162</cx:pt>
          <cx:pt idx="174010">161</cx:pt>
          <cx:pt idx="174011">146</cx:pt>
          <cx:pt idx="174012">133</cx:pt>
          <cx:pt idx="174013">140</cx:pt>
          <cx:pt idx="174014">147</cx:pt>
          <cx:pt idx="174015">145</cx:pt>
          <cx:pt idx="174016">136</cx:pt>
          <cx:pt idx="174017">131</cx:pt>
          <cx:pt idx="174018">135</cx:pt>
          <cx:pt idx="174019">104</cx:pt>
          <cx:pt idx="174020">114</cx:pt>
          <cx:pt idx="174021">73</cx:pt>
          <cx:pt idx="174022">34</cx:pt>
          <cx:pt idx="174023">22</cx:pt>
          <cx:pt idx="174024">9</cx:pt>
          <cx:pt idx="174025">8</cx:pt>
          <cx:pt idx="174026">3</cx:pt>
          <cx:pt idx="174027">8</cx:pt>
          <cx:pt idx="174028">7</cx:pt>
          <cx:pt idx="174029">45</cx:pt>
          <cx:pt idx="174030">92</cx:pt>
          <cx:pt idx="174031">87</cx:pt>
          <cx:pt idx="174032">112</cx:pt>
          <cx:pt idx="174033">136</cx:pt>
          <cx:pt idx="174034">129</cx:pt>
          <cx:pt idx="174035">102</cx:pt>
          <cx:pt idx="174036">109</cx:pt>
          <cx:pt idx="174037">112</cx:pt>
          <cx:pt idx="174038">89</cx:pt>
          <cx:pt idx="174039">79</cx:pt>
          <cx:pt idx="174040">82</cx:pt>
          <cx:pt idx="174041">68</cx:pt>
          <cx:pt idx="174042">65</cx:pt>
          <cx:pt idx="174043">58</cx:pt>
          <cx:pt idx="174044">57</cx:pt>
          <cx:pt idx="174045">45</cx:pt>
          <cx:pt idx="174046">15</cx:pt>
          <cx:pt idx="174047">7</cx:pt>
          <cx:pt idx="174048">7</cx:pt>
          <cx:pt idx="174049">5</cx:pt>
          <cx:pt idx="174050">2</cx:pt>
          <cx:pt idx="174051">5</cx:pt>
          <cx:pt idx="174052">5</cx:pt>
          <cx:pt idx="174053">28</cx:pt>
          <cx:pt idx="174054">65</cx:pt>
          <cx:pt idx="174055">79</cx:pt>
          <cx:pt idx="174056">93</cx:pt>
          <cx:pt idx="174057">114</cx:pt>
          <cx:pt idx="174058">113</cx:pt>
          <cx:pt idx="174059">124</cx:pt>
          <cx:pt idx="174060">128</cx:pt>
          <cx:pt idx="174061">104</cx:pt>
          <cx:pt idx="174062">125</cx:pt>
          <cx:pt idx="174063">118</cx:pt>
          <cx:pt idx="174064">123</cx:pt>
          <cx:pt idx="174065">143</cx:pt>
          <cx:pt idx="174066">124</cx:pt>
          <cx:pt idx="174067">115</cx:pt>
          <cx:pt idx="174068">126</cx:pt>
          <cx:pt idx="174069">101</cx:pt>
          <cx:pt idx="174070">46</cx:pt>
          <cx:pt idx="174071">13</cx:pt>
          <cx:pt idx="174072">13</cx:pt>
          <cx:pt idx="174073">10</cx:pt>
          <cx:pt idx="174074">3</cx:pt>
          <cx:pt idx="174075">6</cx:pt>
          <cx:pt idx="174076">2</cx:pt>
          <cx:pt idx="174077">55</cx:pt>
          <cx:pt idx="174078">122</cx:pt>
          <cx:pt idx="174079">144</cx:pt>
          <cx:pt idx="174080">171</cx:pt>
          <cx:pt idx="174081">190</cx:pt>
          <cx:pt idx="174082">167</cx:pt>
          <cx:pt idx="174083">135</cx:pt>
          <cx:pt idx="174084">128</cx:pt>
          <cx:pt idx="174085">120</cx:pt>
          <cx:pt idx="174086">127</cx:pt>
          <cx:pt idx="174087">132</cx:pt>
          <cx:pt idx="174088">143</cx:pt>
          <cx:pt idx="174089">144</cx:pt>
          <cx:pt idx="174090">146</cx:pt>
          <cx:pt idx="174091">110</cx:pt>
          <cx:pt idx="174092">128</cx:pt>
          <cx:pt idx="174093">71</cx:pt>
          <cx:pt idx="174094">31</cx:pt>
          <cx:pt idx="174095">20</cx:pt>
          <cx:pt idx="174096">13</cx:pt>
          <cx:pt idx="174097">8</cx:pt>
          <cx:pt idx="174098">7</cx:pt>
          <cx:pt idx="174099">14</cx:pt>
          <cx:pt idx="174100">13</cx:pt>
          <cx:pt idx="174101">71</cx:pt>
          <cx:pt idx="174102">128</cx:pt>
          <cx:pt idx="174103">140</cx:pt>
          <cx:pt idx="174104">160</cx:pt>
          <cx:pt idx="174105">174</cx:pt>
          <cx:pt idx="174106">151</cx:pt>
          <cx:pt idx="174107">129</cx:pt>
          <cx:pt idx="174108">110</cx:pt>
          <cx:pt idx="174109">121</cx:pt>
          <cx:pt idx="174110">119</cx:pt>
          <cx:pt idx="174111">108</cx:pt>
          <cx:pt idx="174112">118</cx:pt>
          <cx:pt idx="174113">146</cx:pt>
          <cx:pt idx="174114">142</cx:pt>
          <cx:pt idx="174115">103</cx:pt>
          <cx:pt idx="174116">116</cx:pt>
          <cx:pt idx="174117">65</cx:pt>
          <cx:pt idx="174118">27</cx:pt>
          <cx:pt idx="174119">19</cx:pt>
          <cx:pt idx="174120">6</cx:pt>
          <cx:pt idx="174121">10</cx:pt>
          <cx:pt idx="174122">8</cx:pt>
          <cx:pt idx="174123">16</cx:pt>
          <cx:pt idx="174124">19</cx:pt>
          <cx:pt idx="174125">64</cx:pt>
          <cx:pt idx="174126">131</cx:pt>
          <cx:pt idx="174127">132</cx:pt>
          <cx:pt idx="174128">177</cx:pt>
          <cx:pt idx="174129">170</cx:pt>
          <cx:pt idx="174130">145</cx:pt>
          <cx:pt idx="174131">128</cx:pt>
          <cx:pt idx="174132">113</cx:pt>
          <cx:pt idx="174133">119</cx:pt>
          <cx:pt idx="174134">136</cx:pt>
          <cx:pt idx="174135">131</cx:pt>
          <cx:pt idx="174136">138</cx:pt>
          <cx:pt idx="174137">150</cx:pt>
          <cx:pt idx="174138">149</cx:pt>
          <cx:pt idx="174139">111</cx:pt>
          <cx:pt idx="174140">120</cx:pt>
          <cx:pt idx="174141">67</cx:pt>
          <cx:pt idx="174142">22</cx:pt>
          <cx:pt idx="174143">13</cx:pt>
          <cx:pt idx="174144">9</cx:pt>
          <cx:pt idx="174145">8</cx:pt>
          <cx:pt idx="174146">9</cx:pt>
          <cx:pt idx="174147">16</cx:pt>
          <cx:pt idx="174148">14</cx:pt>
          <cx:pt idx="174149">67</cx:pt>
          <cx:pt idx="174150">119</cx:pt>
          <cx:pt idx="174151">153</cx:pt>
          <cx:pt idx="174152">185</cx:pt>
          <cx:pt idx="174153">184</cx:pt>
          <cx:pt idx="174154">172</cx:pt>
          <cx:pt idx="174155">141</cx:pt>
          <cx:pt idx="174156">140</cx:pt>
          <cx:pt idx="174157">142</cx:pt>
          <cx:pt idx="174158">131</cx:pt>
          <cx:pt idx="174159">132</cx:pt>
          <cx:pt idx="174160">151</cx:pt>
          <cx:pt idx="174161">156</cx:pt>
          <cx:pt idx="174162">159</cx:pt>
          <cx:pt idx="174163">124</cx:pt>
          <cx:pt idx="174164">137</cx:pt>
          <cx:pt idx="174165">74</cx:pt>
          <cx:pt idx="174166">23</cx:pt>
          <cx:pt idx="174167">12</cx:pt>
          <cx:pt idx="174168">9</cx:pt>
          <cx:pt idx="174169">10</cx:pt>
          <cx:pt idx="174170">10</cx:pt>
          <cx:pt idx="174171">19</cx:pt>
          <cx:pt idx="174172">17</cx:pt>
          <cx:pt idx="174173">78</cx:pt>
          <cx:pt idx="174174">121</cx:pt>
          <cx:pt idx="174175">133</cx:pt>
          <cx:pt idx="174176">165</cx:pt>
          <cx:pt idx="174177">165</cx:pt>
          <cx:pt idx="174178">156</cx:pt>
          <cx:pt idx="174179">145</cx:pt>
          <cx:pt idx="174180">141</cx:pt>
          <cx:pt idx="174181">124</cx:pt>
          <cx:pt idx="174182">135</cx:pt>
          <cx:pt idx="174183">145</cx:pt>
          <cx:pt idx="174184">148</cx:pt>
          <cx:pt idx="174185">157</cx:pt>
          <cx:pt idx="174186">164</cx:pt>
          <cx:pt idx="174187">136</cx:pt>
          <cx:pt idx="174188">131</cx:pt>
          <cx:pt idx="174189">79</cx:pt>
          <cx:pt idx="174190">37</cx:pt>
          <cx:pt idx="174191">22</cx:pt>
          <cx:pt idx="174192">9</cx:pt>
          <cx:pt idx="174193">8</cx:pt>
          <cx:pt idx="174194">7</cx:pt>
          <cx:pt idx="174195">8</cx:pt>
          <cx:pt idx="174196">11</cx:pt>
          <cx:pt idx="174197">42</cx:pt>
          <cx:pt idx="174198">90</cx:pt>
          <cx:pt idx="174199">87</cx:pt>
          <cx:pt idx="174200">111</cx:pt>
          <cx:pt idx="174201">126</cx:pt>
          <cx:pt idx="174202">135</cx:pt>
          <cx:pt idx="174203">115</cx:pt>
          <cx:pt idx="174204">107</cx:pt>
          <cx:pt idx="174205">106</cx:pt>
          <cx:pt idx="174206">78</cx:pt>
          <cx:pt idx="174207">73</cx:pt>
          <cx:pt idx="174208">83</cx:pt>
          <cx:pt idx="174209">74</cx:pt>
          <cx:pt idx="174210">67</cx:pt>
          <cx:pt idx="174211">50</cx:pt>
          <cx:pt idx="174212">60</cx:pt>
          <cx:pt idx="174213">35</cx:pt>
          <cx:pt idx="174214">12</cx:pt>
          <cx:pt idx="174215">8</cx:pt>
          <cx:pt idx="174216">8</cx:pt>
          <cx:pt idx="174217">3</cx:pt>
          <cx:pt idx="174218">2</cx:pt>
          <cx:pt idx="174219">5</cx:pt>
          <cx:pt idx="174220">5</cx:pt>
          <cx:pt idx="174221">31</cx:pt>
          <cx:pt idx="174222">65</cx:pt>
          <cx:pt idx="174223">73</cx:pt>
          <cx:pt idx="174224">99</cx:pt>
          <cx:pt idx="174225">113</cx:pt>
          <cx:pt idx="174226">113</cx:pt>
          <cx:pt idx="174227">121</cx:pt>
          <cx:pt idx="174228">127</cx:pt>
          <cx:pt idx="174229">105</cx:pt>
          <cx:pt idx="174230">129</cx:pt>
          <cx:pt idx="174231">125</cx:pt>
          <cx:pt idx="174232">125</cx:pt>
          <cx:pt idx="174233">135</cx:pt>
          <cx:pt idx="174234">147</cx:pt>
          <cx:pt idx="174235">111</cx:pt>
          <cx:pt idx="174236">139</cx:pt>
          <cx:pt idx="174237">87</cx:pt>
          <cx:pt idx="174238">23</cx:pt>
          <cx:pt idx="174239">12</cx:pt>
          <cx:pt idx="174240">8</cx:pt>
          <cx:pt idx="174241">10</cx:pt>
          <cx:pt idx="174242">7</cx:pt>
          <cx:pt idx="174243">10</cx:pt>
          <cx:pt idx="174244">8</cx:pt>
          <cx:pt idx="174245">67</cx:pt>
          <cx:pt idx="174246">127</cx:pt>
          <cx:pt idx="174247">141</cx:pt>
          <cx:pt idx="174248">185</cx:pt>
          <cx:pt idx="174249">175</cx:pt>
          <cx:pt idx="174250">155</cx:pt>
          <cx:pt idx="174251">133</cx:pt>
          <cx:pt idx="174252">118</cx:pt>
          <cx:pt idx="174253">116</cx:pt>
          <cx:pt idx="174254">130</cx:pt>
          <cx:pt idx="174255">134</cx:pt>
          <cx:pt idx="174256">146</cx:pt>
          <cx:pt idx="174257">143</cx:pt>
          <cx:pt idx="174258">140</cx:pt>
          <cx:pt idx="174259">113</cx:pt>
          <cx:pt idx="174260">130</cx:pt>
          <cx:pt idx="174261">81</cx:pt>
          <cx:pt idx="174262">32</cx:pt>
          <cx:pt idx="174263">24</cx:pt>
          <cx:pt idx="174264">9</cx:pt>
          <cx:pt idx="174265">11</cx:pt>
          <cx:pt idx="174266">10</cx:pt>
          <cx:pt idx="174267">17</cx:pt>
          <cx:pt idx="174268">18</cx:pt>
          <cx:pt idx="174269">64</cx:pt>
          <cx:pt idx="174270">135</cx:pt>
          <cx:pt idx="174271">139</cx:pt>
          <cx:pt idx="174272">161</cx:pt>
          <cx:pt idx="174273">156</cx:pt>
          <cx:pt idx="174274">148</cx:pt>
          <cx:pt idx="174275">112</cx:pt>
          <cx:pt idx="174276">115</cx:pt>
          <cx:pt idx="174277">116</cx:pt>
          <cx:pt idx="174278">132</cx:pt>
          <cx:pt idx="174279">123</cx:pt>
          <cx:pt idx="174280">148</cx:pt>
          <cx:pt idx="174281">156</cx:pt>
          <cx:pt idx="174282">141</cx:pt>
          <cx:pt idx="174283">102</cx:pt>
          <cx:pt idx="174284">113</cx:pt>
          <cx:pt idx="174285">74</cx:pt>
          <cx:pt idx="174286">24</cx:pt>
          <cx:pt idx="174287">20</cx:pt>
          <cx:pt idx="174288">12</cx:pt>
          <cx:pt idx="174289">9</cx:pt>
          <cx:pt idx="174290">10</cx:pt>
          <cx:pt idx="174291">15</cx:pt>
          <cx:pt idx="174292">15</cx:pt>
          <cx:pt idx="174293">64</cx:pt>
          <cx:pt idx="174294">120</cx:pt>
          <cx:pt idx="174295">128</cx:pt>
          <cx:pt idx="174296">156</cx:pt>
          <cx:pt idx="174297">151</cx:pt>
          <cx:pt idx="174298">132</cx:pt>
          <cx:pt idx="174299">112</cx:pt>
          <cx:pt idx="174300">124</cx:pt>
          <cx:pt idx="174301">126</cx:pt>
          <cx:pt idx="174302">109</cx:pt>
          <cx:pt idx="174303">112</cx:pt>
          <cx:pt idx="174304">127</cx:pt>
          <cx:pt idx="174305">128</cx:pt>
          <cx:pt idx="174306">130</cx:pt>
          <cx:pt idx="174307">114</cx:pt>
          <cx:pt idx="174308">121</cx:pt>
          <cx:pt idx="174309">63</cx:pt>
          <cx:pt idx="174310">24</cx:pt>
          <cx:pt idx="174311">18</cx:pt>
          <cx:pt idx="174312">9</cx:pt>
          <cx:pt idx="174313">8</cx:pt>
          <cx:pt idx="174314">10</cx:pt>
          <cx:pt idx="174315">16</cx:pt>
          <cx:pt idx="174316">18</cx:pt>
          <cx:pt idx="174317">70</cx:pt>
          <cx:pt idx="174318">121</cx:pt>
          <cx:pt idx="174319">138</cx:pt>
          <cx:pt idx="174320">153</cx:pt>
          <cx:pt idx="174321">157</cx:pt>
          <cx:pt idx="174322">161</cx:pt>
          <cx:pt idx="174323">121</cx:pt>
          <cx:pt idx="174324">124</cx:pt>
          <cx:pt idx="174325">124</cx:pt>
          <cx:pt idx="174326">121</cx:pt>
          <cx:pt idx="174327">117</cx:pt>
          <cx:pt idx="174328">148</cx:pt>
          <cx:pt idx="174329">153</cx:pt>
          <cx:pt idx="174330">175</cx:pt>
          <cx:pt idx="174331">125</cx:pt>
          <cx:pt idx="174332">134</cx:pt>
          <cx:pt idx="174333">74</cx:pt>
          <cx:pt idx="174334">29</cx:pt>
          <cx:pt idx="174335">18</cx:pt>
          <cx:pt idx="174336">8</cx:pt>
          <cx:pt idx="174337">8</cx:pt>
          <cx:pt idx="174338">8</cx:pt>
          <cx:pt idx="174339">19</cx:pt>
          <cx:pt idx="174340">20</cx:pt>
          <cx:pt idx="174341">73</cx:pt>
          <cx:pt idx="174342">123</cx:pt>
          <cx:pt idx="174343">148</cx:pt>
          <cx:pt idx="174344">185</cx:pt>
          <cx:pt idx="174345">192</cx:pt>
          <cx:pt idx="174346">169</cx:pt>
          <cx:pt idx="174347">148</cx:pt>
          <cx:pt idx="174348">164</cx:pt>
          <cx:pt idx="174349">150</cx:pt>
          <cx:pt idx="174350">147</cx:pt>
          <cx:pt idx="174351">141</cx:pt>
          <cx:pt idx="174352">155</cx:pt>
          <cx:pt idx="174353">148</cx:pt>
          <cx:pt idx="174354">159</cx:pt>
          <cx:pt idx="174355">118</cx:pt>
          <cx:pt idx="174356">122</cx:pt>
          <cx:pt idx="174357">80</cx:pt>
          <cx:pt idx="174358">28</cx:pt>
          <cx:pt idx="174359">13</cx:pt>
          <cx:pt idx="174360">7</cx:pt>
          <cx:pt idx="174361">6</cx:pt>
          <cx:pt idx="174362">4</cx:pt>
          <cx:pt idx="174363">5</cx:pt>
          <cx:pt idx="174364">8</cx:pt>
          <cx:pt idx="174365">50</cx:pt>
          <cx:pt idx="174366">81</cx:pt>
          <cx:pt idx="174367">84</cx:pt>
          <cx:pt idx="174368">102</cx:pt>
          <cx:pt idx="174369">135</cx:pt>
          <cx:pt idx="174370">132</cx:pt>
          <cx:pt idx="174371">109</cx:pt>
          <cx:pt idx="174372">114</cx:pt>
          <cx:pt idx="174373">101</cx:pt>
          <cx:pt idx="174374">95</cx:pt>
          <cx:pt idx="174375">75</cx:pt>
          <cx:pt idx="174376">76</cx:pt>
          <cx:pt idx="174377">71</cx:pt>
          <cx:pt idx="174378">64</cx:pt>
          <cx:pt idx="174379">57</cx:pt>
          <cx:pt idx="174380">59</cx:pt>
          <cx:pt idx="174381">30</cx:pt>
          <cx:pt idx="174382">14</cx:pt>
          <cx:pt idx="174383">8</cx:pt>
          <cx:pt idx="174384">5</cx:pt>
          <cx:pt idx="174385">3</cx:pt>
          <cx:pt idx="174386">3</cx:pt>
          <cx:pt idx="174387">7</cx:pt>
          <cx:pt idx="174388">7</cx:pt>
          <cx:pt idx="174389">31</cx:pt>
          <cx:pt idx="174390">65</cx:pt>
          <cx:pt idx="174391">67</cx:pt>
          <cx:pt idx="174392">91</cx:pt>
          <cx:pt idx="174393">107</cx:pt>
          <cx:pt idx="174394">118</cx:pt>
          <cx:pt idx="174395">115</cx:pt>
          <cx:pt idx="174396">137</cx:pt>
          <cx:pt idx="174397">120</cx:pt>
          <cx:pt idx="174398">139</cx:pt>
          <cx:pt idx="174399">111</cx:pt>
          <cx:pt idx="174400">128</cx:pt>
          <cx:pt idx="174401">130</cx:pt>
          <cx:pt idx="174402">141</cx:pt>
          <cx:pt idx="174403">116</cx:pt>
          <cx:pt idx="174404">133</cx:pt>
          <cx:pt idx="174405">84</cx:pt>
          <cx:pt idx="174406">28</cx:pt>
          <cx:pt idx="174407">11</cx:pt>
          <cx:pt idx="174408">14</cx:pt>
          <cx:pt idx="174409">8</cx:pt>
          <cx:pt idx="174410">5</cx:pt>
          <cx:pt idx="174411">6</cx:pt>
          <cx:pt idx="174412">8</cx:pt>
          <cx:pt idx="174413">69</cx:pt>
          <cx:pt idx="174414">117</cx:pt>
          <cx:pt idx="174415">126</cx:pt>
          <cx:pt idx="174416">162</cx:pt>
          <cx:pt idx="174417">166</cx:pt>
          <cx:pt idx="174418">133</cx:pt>
          <cx:pt idx="174419">130</cx:pt>
          <cx:pt idx="174420">123</cx:pt>
          <cx:pt idx="174421">133</cx:pt>
          <cx:pt idx="174422">129</cx:pt>
          <cx:pt idx="174423">104</cx:pt>
          <cx:pt idx="174424">130</cx:pt>
          <cx:pt idx="174425">144</cx:pt>
          <cx:pt idx="174426">132</cx:pt>
          <cx:pt idx="174427">107</cx:pt>
          <cx:pt idx="174428">123</cx:pt>
          <cx:pt idx="174429">64</cx:pt>
          <cx:pt idx="174430">31</cx:pt>
          <cx:pt idx="174431">17</cx:pt>
          <cx:pt idx="174432">11</cx:pt>
          <cx:pt idx="174433">8</cx:pt>
          <cx:pt idx="174434">10</cx:pt>
          <cx:pt idx="174435">17</cx:pt>
          <cx:pt idx="174436">16</cx:pt>
          <cx:pt idx="174437">70</cx:pt>
          <cx:pt idx="174438">112</cx:pt>
          <cx:pt idx="174439">128</cx:pt>
          <cx:pt idx="174440">166</cx:pt>
          <cx:pt idx="174441">172</cx:pt>
          <cx:pt idx="174442">142</cx:pt>
          <cx:pt idx="174443">114</cx:pt>
          <cx:pt idx="174444">117</cx:pt>
          <cx:pt idx="174445">125</cx:pt>
          <cx:pt idx="174446">128</cx:pt>
          <cx:pt idx="174447">114</cx:pt>
          <cx:pt idx="174448">147</cx:pt>
          <cx:pt idx="174449">156</cx:pt>
          <cx:pt idx="174450">156</cx:pt>
          <cx:pt idx="174451">114</cx:pt>
          <cx:pt idx="174452">116</cx:pt>
          <cx:pt idx="174453">59</cx:pt>
          <cx:pt idx="174454">26</cx:pt>
          <cx:pt idx="174455">19</cx:pt>
          <cx:pt idx="174456">10</cx:pt>
          <cx:pt idx="174457">8</cx:pt>
          <cx:pt idx="174458">7</cx:pt>
          <cx:pt idx="174459">13</cx:pt>
          <cx:pt idx="174460">14</cx:pt>
          <cx:pt idx="174461">67</cx:pt>
          <cx:pt idx="174462">119</cx:pt>
          <cx:pt idx="174463">145</cx:pt>
          <cx:pt idx="174464">171</cx:pt>
          <cx:pt idx="174465">162</cx:pt>
          <cx:pt idx="174466">147</cx:pt>
          <cx:pt idx="174467">127</cx:pt>
          <cx:pt idx="174468">135</cx:pt>
          <cx:pt idx="174469">132</cx:pt>
          <cx:pt idx="174470">132</cx:pt>
          <cx:pt idx="174471">119</cx:pt>
          <cx:pt idx="174472">139</cx:pt>
          <cx:pt idx="174473">151</cx:pt>
          <cx:pt idx="174474">147</cx:pt>
          <cx:pt idx="174475">125</cx:pt>
          <cx:pt idx="174476">122</cx:pt>
          <cx:pt idx="174477">66</cx:pt>
          <cx:pt idx="174478">28</cx:pt>
          <cx:pt idx="174479">16</cx:pt>
          <cx:pt idx="174480">8</cx:pt>
          <cx:pt idx="174481">5</cx:pt>
          <cx:pt idx="174482">12</cx:pt>
          <cx:pt idx="174483">16</cx:pt>
          <cx:pt idx="174484">17</cx:pt>
          <cx:pt idx="174485">64</cx:pt>
          <cx:pt idx="174486">112</cx:pt>
          <cx:pt idx="174487">144</cx:pt>
          <cx:pt idx="174488">171</cx:pt>
          <cx:pt idx="174489">174</cx:pt>
          <cx:pt idx="174490">156</cx:pt>
          <cx:pt idx="174491">132</cx:pt>
          <cx:pt idx="174492">131</cx:pt>
          <cx:pt idx="174493">138</cx:pt>
          <cx:pt idx="174494">149</cx:pt>
          <cx:pt idx="174495">138</cx:pt>
          <cx:pt idx="174496">144</cx:pt>
          <cx:pt idx="174497">149</cx:pt>
          <cx:pt idx="174498">150</cx:pt>
          <cx:pt idx="174499">116</cx:pt>
          <cx:pt idx="174500">135</cx:pt>
          <cx:pt idx="174501">70</cx:pt>
          <cx:pt idx="174502">35</cx:pt>
          <cx:pt idx="174503">22</cx:pt>
          <cx:pt idx="174504">10</cx:pt>
          <cx:pt idx="174505">8</cx:pt>
          <cx:pt idx="174506">7</cx:pt>
          <cx:pt idx="174507">21</cx:pt>
          <cx:pt idx="174508">20</cx:pt>
          <cx:pt idx="174509">67</cx:pt>
          <cx:pt idx="174510">118</cx:pt>
          <cx:pt idx="174511">137</cx:pt>
          <cx:pt idx="174512">158</cx:pt>
          <cx:pt idx="174513">167</cx:pt>
          <cx:pt idx="174514">160</cx:pt>
          <cx:pt idx="174515">144</cx:pt>
          <cx:pt idx="174516">139</cx:pt>
          <cx:pt idx="174517">143</cx:pt>
          <cx:pt idx="174518">155</cx:pt>
          <cx:pt idx="174519">143</cx:pt>
          <cx:pt idx="174520">154</cx:pt>
          <cx:pt idx="174521">143</cx:pt>
          <cx:pt idx="174522">147</cx:pt>
          <cx:pt idx="174523">120</cx:pt>
          <cx:pt idx="174524">133</cx:pt>
          <cx:pt idx="174525">73</cx:pt>
          <cx:pt idx="174526">29</cx:pt>
          <cx:pt idx="174527">17</cx:pt>
          <cx:pt idx="174528">7</cx:pt>
          <cx:pt idx="174529">5</cx:pt>
          <cx:pt idx="174530">5</cx:pt>
          <cx:pt idx="174531">6</cx:pt>
          <cx:pt idx="174532">8</cx:pt>
          <cx:pt idx="174533">40</cx:pt>
          <cx:pt idx="174534">87</cx:pt>
          <cx:pt idx="174535">93</cx:pt>
          <cx:pt idx="174536">106</cx:pt>
          <cx:pt idx="174537">136</cx:pt>
          <cx:pt idx="174538">141</cx:pt>
          <cx:pt idx="174539">123</cx:pt>
          <cx:pt idx="174540">106</cx:pt>
          <cx:pt idx="174541">107</cx:pt>
          <cx:pt idx="174542">103</cx:pt>
          <cx:pt idx="174543">88</cx:pt>
          <cx:pt idx="174544">83</cx:pt>
          <cx:pt idx="174545">74</cx:pt>
          <cx:pt idx="174546">65</cx:pt>
          <cx:pt idx="174547">59</cx:pt>
          <cx:pt idx="174548">62</cx:pt>
          <cx:pt idx="174549">40</cx:pt>
          <cx:pt idx="174550">16</cx:pt>
          <cx:pt idx="174551">4</cx:pt>
          <cx:pt idx="174552">7</cx:pt>
          <cx:pt idx="174553">2</cx:pt>
          <cx:pt idx="174554">3</cx:pt>
          <cx:pt idx="174555">6</cx:pt>
          <cx:pt idx="174556">4</cx:pt>
          <cx:pt idx="174557">25</cx:pt>
          <cx:pt idx="174558">59</cx:pt>
          <cx:pt idx="174559">71</cx:pt>
          <cx:pt idx="174560">92</cx:pt>
          <cx:pt idx="174561">111</cx:pt>
          <cx:pt idx="174562">109</cx:pt>
          <cx:pt idx="174563">96</cx:pt>
          <cx:pt idx="174564">123</cx:pt>
          <cx:pt idx="174565">111</cx:pt>
          <cx:pt idx="174566">124</cx:pt>
          <cx:pt idx="174567">120</cx:pt>
          <cx:pt idx="174568">121</cx:pt>
          <cx:pt idx="174569">143</cx:pt>
          <cx:pt idx="174570">142</cx:pt>
          <cx:pt idx="174571">117</cx:pt>
          <cx:pt idx="174572">141</cx:pt>
          <cx:pt idx="174573">91</cx:pt>
          <cx:pt idx="174574">25</cx:pt>
          <cx:pt idx="174575">12</cx:pt>
          <cx:pt idx="174576">12</cx:pt>
          <cx:pt idx="174577">10</cx:pt>
          <cx:pt idx="174578">5</cx:pt>
          <cx:pt idx="174579">6</cx:pt>
          <cx:pt idx="174580">2</cx:pt>
          <cx:pt idx="174581">64</cx:pt>
          <cx:pt idx="174582">118</cx:pt>
          <cx:pt idx="174583">127</cx:pt>
          <cx:pt idx="174584">162</cx:pt>
          <cx:pt idx="174585">180</cx:pt>
          <cx:pt idx="174586">166</cx:pt>
          <cx:pt idx="174587">151</cx:pt>
          <cx:pt idx="174588">152</cx:pt>
          <cx:pt idx="174589">132</cx:pt>
          <cx:pt idx="174590">142</cx:pt>
          <cx:pt idx="174591">137</cx:pt>
          <cx:pt idx="174592">149</cx:pt>
          <cx:pt idx="174593">145</cx:pt>
          <cx:pt idx="174594">152</cx:pt>
          <cx:pt idx="174595">119</cx:pt>
          <cx:pt idx="174596">118</cx:pt>
          <cx:pt idx="174597">91</cx:pt>
          <cx:pt idx="174598">36</cx:pt>
          <cx:pt idx="174599">15</cx:pt>
          <cx:pt idx="174600">14</cx:pt>
          <cx:pt idx="174601">4</cx:pt>
          <cx:pt idx="174602">9</cx:pt>
          <cx:pt idx="174603">17</cx:pt>
          <cx:pt idx="174604">16</cx:pt>
          <cx:pt idx="174605">59</cx:pt>
          <cx:pt idx="174606">131</cx:pt>
          <cx:pt idx="174607">150</cx:pt>
          <cx:pt idx="174608">159</cx:pt>
          <cx:pt idx="174609">167</cx:pt>
          <cx:pt idx="174610">124</cx:pt>
          <cx:pt idx="174611">112</cx:pt>
          <cx:pt idx="174612">113</cx:pt>
          <cx:pt idx="174613">110</cx:pt>
          <cx:pt idx="174614">103</cx:pt>
          <cx:pt idx="174615">113</cx:pt>
          <cx:pt idx="174616">131</cx:pt>
          <cx:pt idx="174617">146</cx:pt>
          <cx:pt idx="174618">143</cx:pt>
          <cx:pt idx="174619">109</cx:pt>
          <cx:pt idx="174620">130</cx:pt>
          <cx:pt idx="174621">78</cx:pt>
          <cx:pt idx="174622">29</cx:pt>
          <cx:pt idx="174623">20</cx:pt>
          <cx:pt idx="174624">20</cx:pt>
          <cx:pt idx="174625">8</cx:pt>
          <cx:pt idx="174626">6</cx:pt>
          <cx:pt idx="174627">19</cx:pt>
          <cx:pt idx="174628">19</cx:pt>
          <cx:pt idx="174629">63</cx:pt>
          <cx:pt idx="174630">130</cx:pt>
          <cx:pt idx="174631">151</cx:pt>
          <cx:pt idx="174632">178</cx:pt>
          <cx:pt idx="174633">179</cx:pt>
          <cx:pt idx="174634">166</cx:pt>
          <cx:pt idx="174635">140</cx:pt>
          <cx:pt idx="174636">127</cx:pt>
          <cx:pt idx="174637">121</cx:pt>
          <cx:pt idx="174638">132</cx:pt>
          <cx:pt idx="174639">134</cx:pt>
          <cx:pt idx="174640">157</cx:pt>
          <cx:pt idx="174641">152</cx:pt>
          <cx:pt idx="174642">159</cx:pt>
          <cx:pt idx="174643">127</cx:pt>
          <cx:pt idx="174644">131</cx:pt>
          <cx:pt idx="174645">76</cx:pt>
          <cx:pt idx="174646">30</cx:pt>
          <cx:pt idx="174647">19</cx:pt>
          <cx:pt idx="174648">21</cx:pt>
          <cx:pt idx="174649">6</cx:pt>
          <cx:pt idx="174650">9</cx:pt>
          <cx:pt idx="174651">16</cx:pt>
          <cx:pt idx="174652">17</cx:pt>
          <cx:pt idx="174653">60</cx:pt>
          <cx:pt idx="174654">111</cx:pt>
          <cx:pt idx="174655">136</cx:pt>
          <cx:pt idx="174656">162</cx:pt>
          <cx:pt idx="174657">158</cx:pt>
          <cx:pt idx="174658">173</cx:pt>
          <cx:pt idx="174659">152</cx:pt>
          <cx:pt idx="174660">151</cx:pt>
          <cx:pt idx="174661">147</cx:pt>
          <cx:pt idx="174662">157</cx:pt>
          <cx:pt idx="174663">145</cx:pt>
          <cx:pt idx="174664">143</cx:pt>
          <cx:pt idx="174665">153</cx:pt>
          <cx:pt idx="174666">155</cx:pt>
          <cx:pt idx="174667">132</cx:pt>
          <cx:pt idx="174668">127</cx:pt>
          <cx:pt idx="174669">75</cx:pt>
          <cx:pt idx="174670">44</cx:pt>
          <cx:pt idx="174671">29</cx:pt>
          <cx:pt idx="174672">14</cx:pt>
          <cx:pt idx="174673">7</cx:pt>
          <cx:pt idx="174674">7</cx:pt>
          <cx:pt idx="174675">15</cx:pt>
          <cx:pt idx="174676">22</cx:pt>
          <cx:pt idx="174677">71</cx:pt>
          <cx:pt idx="174678">129</cx:pt>
          <cx:pt idx="174679">145</cx:pt>
          <cx:pt idx="174680">161</cx:pt>
          <cx:pt idx="174681">165</cx:pt>
          <cx:pt idx="174682">163</cx:pt>
          <cx:pt idx="174683">156</cx:pt>
          <cx:pt idx="174684">143</cx:pt>
          <cx:pt idx="174685">135</cx:pt>
          <cx:pt idx="174686">142</cx:pt>
          <cx:pt idx="174687">128</cx:pt>
          <cx:pt idx="174688">154</cx:pt>
          <cx:pt idx="174689">153</cx:pt>
          <cx:pt idx="174690">147</cx:pt>
          <cx:pt idx="174691">129</cx:pt>
          <cx:pt idx="174692">135</cx:pt>
          <cx:pt idx="174693">85</cx:pt>
          <cx:pt idx="174694">40</cx:pt>
          <cx:pt idx="174695">26</cx:pt>
          <cx:pt idx="174696">16</cx:pt>
          <cx:pt idx="174697">5</cx:pt>
          <cx:pt idx="174698">3</cx:pt>
          <cx:pt idx="174699">4</cx:pt>
          <cx:pt idx="174700">5</cx:pt>
          <cx:pt idx="174701">43</cx:pt>
          <cx:pt idx="174702">86</cx:pt>
          <cx:pt idx="174703">86</cx:pt>
          <cx:pt idx="174704">115</cx:pt>
          <cx:pt idx="174705">134</cx:pt>
          <cx:pt idx="174706">120</cx:pt>
          <cx:pt idx="174707">106</cx:pt>
          <cx:pt idx="174708">93</cx:pt>
          <cx:pt idx="174709">106</cx:pt>
          <cx:pt idx="174710">95</cx:pt>
          <cx:pt idx="174711">89</cx:pt>
          <cx:pt idx="174712">77</cx:pt>
          <cx:pt idx="174713">78</cx:pt>
          <cx:pt idx="174714">66</cx:pt>
          <cx:pt idx="174715">53</cx:pt>
          <cx:pt idx="174716">59</cx:pt>
          <cx:pt idx="174717">38</cx:pt>
          <cx:pt idx="174718">17</cx:pt>
          <cx:pt idx="174719">4</cx:pt>
          <cx:pt idx="174720">5</cx:pt>
          <cx:pt idx="174721">3</cx:pt>
          <cx:pt idx="174722">4</cx:pt>
          <cx:pt idx="174723">4</cx:pt>
          <cx:pt idx="174724">4</cx:pt>
          <cx:pt idx="174725">29</cx:pt>
          <cx:pt idx="174726">71</cx:pt>
          <cx:pt idx="174727">79</cx:pt>
          <cx:pt idx="174728">101</cx:pt>
          <cx:pt idx="174729">111</cx:pt>
          <cx:pt idx="174730">107</cx:pt>
          <cx:pt idx="174731">112</cx:pt>
          <cx:pt idx="174732">126</cx:pt>
          <cx:pt idx="174733">107</cx:pt>
          <cx:pt idx="174734">142</cx:pt>
          <cx:pt idx="174735">119</cx:pt>
          <cx:pt idx="174736">127</cx:pt>
          <cx:pt idx="174737">128</cx:pt>
          <cx:pt idx="174738">142</cx:pt>
          <cx:pt idx="174739">113</cx:pt>
          <cx:pt idx="174740">140</cx:pt>
          <cx:pt idx="174741">92</cx:pt>
          <cx:pt idx="174742">27</cx:pt>
          <cx:pt idx="174743">11</cx:pt>
          <cx:pt idx="174744">11</cx:pt>
          <cx:pt idx="174745">5</cx:pt>
          <cx:pt idx="174746">5</cx:pt>
          <cx:pt idx="174747">6</cx:pt>
          <cx:pt idx="174748">4</cx:pt>
          <cx:pt idx="174749">66</cx:pt>
          <cx:pt idx="174750">134</cx:pt>
          <cx:pt idx="174751">141</cx:pt>
          <cx:pt idx="174752">173</cx:pt>
          <cx:pt idx="174753">176</cx:pt>
          <cx:pt idx="174754">149</cx:pt>
          <cx:pt idx="174755">135</cx:pt>
          <cx:pt idx="174756">151</cx:pt>
          <cx:pt idx="174757">144</cx:pt>
          <cx:pt idx="174758">134</cx:pt>
          <cx:pt idx="174759">123</cx:pt>
          <cx:pt idx="174760">124</cx:pt>
          <cx:pt idx="174761">134</cx:pt>
          <cx:pt idx="174762">144</cx:pt>
          <cx:pt idx="174763">112</cx:pt>
          <cx:pt idx="174764">128</cx:pt>
          <cx:pt idx="174765">78</cx:pt>
          <cx:pt idx="174766">33</cx:pt>
          <cx:pt idx="174767">17</cx:pt>
          <cx:pt idx="174768">13</cx:pt>
          <cx:pt idx="174769">7</cx:pt>
          <cx:pt idx="174770">10</cx:pt>
          <cx:pt idx="174771">16</cx:pt>
          <cx:pt idx="174772">17</cx:pt>
          <cx:pt idx="174773">70</cx:pt>
          <cx:pt idx="174774">136</cx:pt>
          <cx:pt idx="174775">151</cx:pt>
          <cx:pt idx="174776">183</cx:pt>
          <cx:pt idx="174777">191</cx:pt>
          <cx:pt idx="174778">162</cx:pt>
          <cx:pt idx="174779">132</cx:pt>
          <cx:pt idx="174780">128</cx:pt>
          <cx:pt idx="174781">123</cx:pt>
          <cx:pt idx="174782">121</cx:pt>
          <cx:pt idx="174783">113</cx:pt>
          <cx:pt idx="174784">148</cx:pt>
          <cx:pt idx="174785">138</cx:pt>
          <cx:pt idx="174786">135</cx:pt>
          <cx:pt idx="174787">106</cx:pt>
          <cx:pt idx="174788">123</cx:pt>
          <cx:pt idx="174789">71</cx:pt>
          <cx:pt idx="174790">26</cx:pt>
          <cx:pt idx="174791">17</cx:pt>
          <cx:pt idx="174792">14</cx:pt>
          <cx:pt idx="174793">7</cx:pt>
          <cx:pt idx="174794">5</cx:pt>
          <cx:pt idx="174795">13</cx:pt>
          <cx:pt idx="174796">18</cx:pt>
          <cx:pt idx="174797">62</cx:pt>
          <cx:pt idx="174798">141</cx:pt>
          <cx:pt idx="174799">136</cx:pt>
          <cx:pt idx="174800">173</cx:pt>
          <cx:pt idx="174801">158</cx:pt>
          <cx:pt idx="174802">145</cx:pt>
          <cx:pt idx="174803">136</cx:pt>
          <cx:pt idx="174804">145</cx:pt>
          <cx:pt idx="174805">130</cx:pt>
          <cx:pt idx="174806">125</cx:pt>
          <cx:pt idx="174807">115</cx:pt>
          <cx:pt idx="174808">145</cx:pt>
          <cx:pt idx="174809">148</cx:pt>
          <cx:pt idx="174810">151</cx:pt>
          <cx:pt idx="174811">126</cx:pt>
          <cx:pt idx="174812">125</cx:pt>
          <cx:pt idx="174813">73</cx:pt>
          <cx:pt idx="174814">29</cx:pt>
          <cx:pt idx="174815">17</cx:pt>
          <cx:pt idx="174816">9</cx:pt>
          <cx:pt idx="174817">6</cx:pt>
          <cx:pt idx="174818">9</cx:pt>
          <cx:pt idx="174819">16</cx:pt>
          <cx:pt idx="174820">20</cx:pt>
          <cx:pt idx="174821">67</cx:pt>
          <cx:pt idx="174822">135</cx:pt>
          <cx:pt idx="174823">149</cx:pt>
          <cx:pt idx="174824">174</cx:pt>
          <cx:pt idx="174825">171</cx:pt>
          <cx:pt idx="174826">158</cx:pt>
          <cx:pt idx="174827">143</cx:pt>
          <cx:pt idx="174828">145</cx:pt>
          <cx:pt idx="174829">131</cx:pt>
          <cx:pt idx="174830">150</cx:pt>
          <cx:pt idx="174831">136</cx:pt>
          <cx:pt idx="174832">154</cx:pt>
          <cx:pt idx="174833">144</cx:pt>
          <cx:pt idx="174834">156</cx:pt>
          <cx:pt idx="174835">124</cx:pt>
          <cx:pt idx="174836">127</cx:pt>
          <cx:pt idx="174837">86</cx:pt>
          <cx:pt idx="174838">36</cx:pt>
          <cx:pt idx="174839">22</cx:pt>
          <cx:pt idx="174840">12</cx:pt>
          <cx:pt idx="174841">7</cx:pt>
          <cx:pt idx="174842">9</cx:pt>
          <cx:pt idx="174843">15</cx:pt>
          <cx:pt idx="174844">23</cx:pt>
          <cx:pt idx="174845">62</cx:pt>
          <cx:pt idx="174846">117</cx:pt>
          <cx:pt idx="174847">143</cx:pt>
          <cx:pt idx="174848">167</cx:pt>
          <cx:pt idx="174849">146</cx:pt>
          <cx:pt idx="174850">146</cx:pt>
          <cx:pt idx="174851">154</cx:pt>
          <cx:pt idx="174852">147</cx:pt>
          <cx:pt idx="174853">140</cx:pt>
          <cx:pt idx="174854">134</cx:pt>
          <cx:pt idx="174855">151</cx:pt>
          <cx:pt idx="174856">159</cx:pt>
          <cx:pt idx="174857">141</cx:pt>
          <cx:pt idx="174858">159</cx:pt>
          <cx:pt idx="174859">118</cx:pt>
          <cx:pt idx="174860">133</cx:pt>
          <cx:pt idx="174861">88</cx:pt>
          <cx:pt idx="174862">30</cx:pt>
          <cx:pt idx="174863">16</cx:pt>
          <cx:pt idx="174864">11</cx:pt>
          <cx:pt idx="174865">4</cx:pt>
          <cx:pt idx="174866">5</cx:pt>
          <cx:pt idx="174867">7</cx:pt>
          <cx:pt idx="174868">7</cx:pt>
          <cx:pt idx="174869">46</cx:pt>
          <cx:pt idx="174870">92</cx:pt>
          <cx:pt idx="174871">90</cx:pt>
          <cx:pt idx="174872">103</cx:pt>
          <cx:pt idx="174873">137</cx:pt>
          <cx:pt idx="174874">128</cx:pt>
          <cx:pt idx="174875">116</cx:pt>
          <cx:pt idx="174876">103</cx:pt>
          <cx:pt idx="174877">103</cx:pt>
          <cx:pt idx="174878">89</cx:pt>
          <cx:pt idx="174879">79</cx:pt>
          <cx:pt idx="174880">78</cx:pt>
          <cx:pt idx="174881">83</cx:pt>
          <cx:pt idx="174882">62</cx:pt>
          <cx:pt idx="174883">53</cx:pt>
          <cx:pt idx="174884">70</cx:pt>
          <cx:pt idx="174885">44</cx:pt>
          <cx:pt idx="174886">14</cx:pt>
          <cx:pt idx="174887">4</cx:pt>
          <cx:pt idx="174888">5</cx:pt>
          <cx:pt idx="174889">2</cx:pt>
          <cx:pt idx="174890">2</cx:pt>
          <cx:pt idx="174891">5</cx:pt>
          <cx:pt idx="174892">6</cx:pt>
          <cx:pt idx="174893">29</cx:pt>
          <cx:pt idx="174894">63</cx:pt>
          <cx:pt idx="174895">76</cx:pt>
          <cx:pt idx="174896">87</cx:pt>
          <cx:pt idx="174897">112</cx:pt>
          <cx:pt idx="174898">107</cx:pt>
          <cx:pt idx="174899">112</cx:pt>
          <cx:pt idx="174900">126</cx:pt>
          <cx:pt idx="174901">114</cx:pt>
          <cx:pt idx="174902">125</cx:pt>
          <cx:pt idx="174903">110</cx:pt>
          <cx:pt idx="174904">131</cx:pt>
          <cx:pt idx="174905">138</cx:pt>
          <cx:pt idx="174906">146</cx:pt>
          <cx:pt idx="174907">123</cx:pt>
          <cx:pt idx="174908">145</cx:pt>
          <cx:pt idx="174909">75</cx:pt>
          <cx:pt idx="174910">23</cx:pt>
          <cx:pt idx="174911">7</cx:pt>
          <cx:pt idx="174912">7</cx:pt>
          <cx:pt idx="174913">3</cx:pt>
          <cx:pt idx="174914">7</cx:pt>
          <cx:pt idx="174915">6</cx:pt>
          <cx:pt idx="174916">6</cx:pt>
          <cx:pt idx="174917">67</cx:pt>
          <cx:pt idx="174918">123</cx:pt>
          <cx:pt idx="174919">141</cx:pt>
          <cx:pt idx="174920">183</cx:pt>
          <cx:pt idx="174921">183</cx:pt>
          <cx:pt idx="174922">143</cx:pt>
          <cx:pt idx="174923">130</cx:pt>
          <cx:pt idx="174924">128</cx:pt>
          <cx:pt idx="174925">139</cx:pt>
          <cx:pt idx="174926">129</cx:pt>
          <cx:pt idx="174927">120</cx:pt>
          <cx:pt idx="174928">145</cx:pt>
          <cx:pt idx="174929">134</cx:pt>
          <cx:pt idx="174930">144</cx:pt>
          <cx:pt idx="174931">100</cx:pt>
          <cx:pt idx="174932">121</cx:pt>
          <cx:pt idx="174933">77</cx:pt>
          <cx:pt idx="174934">28</cx:pt>
          <cx:pt idx="174935">20</cx:pt>
          <cx:pt idx="174936">13</cx:pt>
          <cx:pt idx="174937">14</cx:pt>
          <cx:pt idx="174938">10</cx:pt>
          <cx:pt idx="174939">17</cx:pt>
          <cx:pt idx="174940">22</cx:pt>
          <cx:pt idx="174941">70</cx:pt>
          <cx:pt idx="174942">123</cx:pt>
          <cx:pt idx="174943">145</cx:pt>
          <cx:pt idx="174944">171</cx:pt>
          <cx:pt idx="174945">173</cx:pt>
          <cx:pt idx="174946">144</cx:pt>
          <cx:pt idx="174947">145</cx:pt>
          <cx:pt idx="174948">128</cx:pt>
          <cx:pt idx="174949">118</cx:pt>
          <cx:pt idx="174950">124</cx:pt>
          <cx:pt idx="174951">118</cx:pt>
          <cx:pt idx="174952">133</cx:pt>
          <cx:pt idx="174953">150</cx:pt>
          <cx:pt idx="174954">128</cx:pt>
          <cx:pt idx="174955">103</cx:pt>
          <cx:pt idx="174956">116</cx:pt>
          <cx:pt idx="174957">63</cx:pt>
          <cx:pt idx="174958">27</cx:pt>
          <cx:pt idx="174959">21</cx:pt>
          <cx:pt idx="174960">12</cx:pt>
          <cx:pt idx="174961">6</cx:pt>
          <cx:pt idx="174962">7</cx:pt>
          <cx:pt idx="174963">15</cx:pt>
          <cx:pt idx="174964">17</cx:pt>
          <cx:pt idx="174965">68</cx:pt>
          <cx:pt idx="174966">128</cx:pt>
          <cx:pt idx="174967">135</cx:pt>
          <cx:pt idx="174968">168</cx:pt>
          <cx:pt idx="174969">160</cx:pt>
          <cx:pt idx="174970">136</cx:pt>
          <cx:pt idx="174971">135</cx:pt>
          <cx:pt idx="174972">126</cx:pt>
          <cx:pt idx="174973">138</cx:pt>
          <cx:pt idx="174974">137</cx:pt>
          <cx:pt idx="174975">119</cx:pt>
          <cx:pt idx="174976">148</cx:pt>
          <cx:pt idx="174977">148</cx:pt>
          <cx:pt idx="174978">150</cx:pt>
          <cx:pt idx="174979">120</cx:pt>
          <cx:pt idx="174980">121</cx:pt>
          <cx:pt idx="174981">69</cx:pt>
          <cx:pt idx="174982">26</cx:pt>
          <cx:pt idx="174983">22</cx:pt>
          <cx:pt idx="174984">18</cx:pt>
          <cx:pt idx="174985">6</cx:pt>
          <cx:pt idx="174986">8</cx:pt>
          <cx:pt idx="174987">19</cx:pt>
          <cx:pt idx="174988">24</cx:pt>
          <cx:pt idx="174989">67</cx:pt>
          <cx:pt idx="174990">117</cx:pt>
          <cx:pt idx="174991">144</cx:pt>
          <cx:pt idx="174992">140</cx:pt>
          <cx:pt idx="174993">162</cx:pt>
          <cx:pt idx="174994">160</cx:pt>
          <cx:pt idx="174995">131</cx:pt>
          <cx:pt idx="174996">149</cx:pt>
          <cx:pt idx="174997">138</cx:pt>
          <cx:pt idx="174998">139</cx:pt>
          <cx:pt idx="174999">133</cx:pt>
          <cx:pt idx="175000">138</cx:pt>
          <cx:pt idx="175001">143</cx:pt>
          <cx:pt idx="175002">155</cx:pt>
          <cx:pt idx="175003">128</cx:pt>
          <cx:pt idx="175004">130</cx:pt>
          <cx:pt idx="175005">84</cx:pt>
          <cx:pt idx="175006">35</cx:pt>
          <cx:pt idx="175007">32</cx:pt>
          <cx:pt idx="175008">18</cx:pt>
          <cx:pt idx="175009">8</cx:pt>
          <cx:pt idx="175010">8</cx:pt>
          <cx:pt idx="175011">16</cx:pt>
          <cx:pt idx="175012">23</cx:pt>
          <cx:pt idx="175013">73</cx:pt>
          <cx:pt idx="175014">134</cx:pt>
          <cx:pt idx="175015">134</cx:pt>
          <cx:pt idx="175016">159</cx:pt>
          <cx:pt idx="175017">173</cx:pt>
          <cx:pt idx="175018">165</cx:pt>
          <cx:pt idx="175019">154</cx:pt>
          <cx:pt idx="175020">151</cx:pt>
          <cx:pt idx="175021">134</cx:pt>
          <cx:pt idx="175022">133</cx:pt>
          <cx:pt idx="175023">133</cx:pt>
          <cx:pt idx="175024">155</cx:pt>
          <cx:pt idx="175025">147</cx:pt>
          <cx:pt idx="175026">145</cx:pt>
          <cx:pt idx="175027">115</cx:pt>
          <cx:pt idx="175028">115</cx:pt>
          <cx:pt idx="175029">85</cx:pt>
          <cx:pt idx="175030">38</cx:pt>
          <cx:pt idx="175031">29</cx:pt>
          <cx:pt idx="175032">10</cx:pt>
          <cx:pt idx="175033">6</cx:pt>
          <cx:pt idx="175034">6</cx:pt>
          <cx:pt idx="175035">8</cx:pt>
          <cx:pt idx="175036">8</cx:pt>
          <cx:pt idx="175037">58</cx:pt>
          <cx:pt idx="175038">95</cx:pt>
          <cx:pt idx="175039">94</cx:pt>
          <cx:pt idx="175040">112</cx:pt>
          <cx:pt idx="175041">148</cx:pt>
          <cx:pt idx="175042">145</cx:pt>
          <cx:pt idx="175043">134</cx:pt>
          <cx:pt idx="175044">130</cx:pt>
          <cx:pt idx="175045">108</cx:pt>
          <cx:pt idx="175046">95</cx:pt>
          <cx:pt idx="175047">84</cx:pt>
          <cx:pt idx="175048">77</cx:pt>
          <cx:pt idx="175049">83</cx:pt>
          <cx:pt idx="175050">69</cx:pt>
          <cx:pt idx="175051">66</cx:pt>
          <cx:pt idx="175052">73</cx:pt>
          <cx:pt idx="175053">45</cx:pt>
          <cx:pt idx="175054">11</cx:pt>
          <cx:pt idx="175055">6</cx:pt>
          <cx:pt idx="175056">5</cx:pt>
          <cx:pt idx="175057">5</cx:pt>
          <cx:pt idx="175058">4</cx:pt>
          <cx:pt idx="175059">6</cx:pt>
          <cx:pt idx="175060">2</cx:pt>
          <cx:pt idx="175061">27</cx:pt>
          <cx:pt idx="175062">71</cx:pt>
          <cx:pt idx="175063">74</cx:pt>
          <cx:pt idx="175064">91</cx:pt>
          <cx:pt idx="175065">118</cx:pt>
          <cx:pt idx="175066">111</cx:pt>
          <cx:pt idx="175067">125</cx:pt>
          <cx:pt idx="175068">116</cx:pt>
          <cx:pt idx="175069">98</cx:pt>
          <cx:pt idx="175070">103</cx:pt>
          <cx:pt idx="175071">116</cx:pt>
          <cx:pt idx="175072">135</cx:pt>
          <cx:pt idx="175073">125</cx:pt>
          <cx:pt idx="175074">129</cx:pt>
          <cx:pt idx="175075">114</cx:pt>
          <cx:pt idx="175076">129</cx:pt>
          <cx:pt idx="175077">84</cx:pt>
          <cx:pt idx="175078">29</cx:pt>
          <cx:pt idx="175079">10</cx:pt>
          <cx:pt idx="175080">7</cx:pt>
          <cx:pt idx="175081">5</cx:pt>
          <cx:pt idx="175082">6</cx:pt>
          <cx:pt idx="175083">10</cx:pt>
          <cx:pt idx="175084">6</cx:pt>
          <cx:pt idx="175085">57</cx:pt>
          <cx:pt idx="175086">117</cx:pt>
          <cx:pt idx="175087">113</cx:pt>
          <cx:pt idx="175088">130</cx:pt>
          <cx:pt idx="175089">148</cx:pt>
          <cx:pt idx="175090">116</cx:pt>
          <cx:pt idx="175091">120</cx:pt>
          <cx:pt idx="175092">118</cx:pt>
          <cx:pt idx="175093">99</cx:pt>
          <cx:pt idx="175094">103</cx:pt>
          <cx:pt idx="175095">103</cx:pt>
          <cx:pt idx="175096">112</cx:pt>
          <cx:pt idx="175097">110</cx:pt>
          <cx:pt idx="175098">121</cx:pt>
          <cx:pt idx="175099">98</cx:pt>
          <cx:pt idx="175100">97</cx:pt>
          <cx:pt idx="175101">64</cx:pt>
          <cx:pt idx="175102">29</cx:pt>
          <cx:pt idx="175103">19</cx:pt>
          <cx:pt idx="175104">16</cx:pt>
          <cx:pt idx="175105">4</cx:pt>
          <cx:pt idx="175106">2</cx:pt>
          <cx:pt idx="175107">9</cx:pt>
          <cx:pt idx="175108">14</cx:pt>
          <cx:pt idx="175109">55</cx:pt>
          <cx:pt idx="175110">99</cx:pt>
          <cx:pt idx="175111">84</cx:pt>
          <cx:pt idx="175112">103</cx:pt>
          <cx:pt idx="175113">123</cx:pt>
          <cx:pt idx="175114">104</cx:pt>
          <cx:pt idx="175115">83</cx:pt>
          <cx:pt idx="175116">84</cx:pt>
          <cx:pt idx="175117">71</cx:pt>
          <cx:pt idx="175118">63</cx:pt>
          <cx:pt idx="175119">72</cx:pt>
          <cx:pt idx="175120">66</cx:pt>
          <cx:pt idx="175121">48</cx:pt>
          <cx:pt idx="175122">45</cx:pt>
          <cx:pt idx="175123">38</cx:pt>
          <cx:pt idx="175124">38</cx:pt>
          <cx:pt idx="175125">8</cx:pt>
          <cx:pt idx="175126">4</cx:pt>
          <cx:pt idx="175127">4</cx:pt>
          <cx:pt idx="175128">4</cx:pt>
          <cx:pt idx="175129">2</cx:pt>
          <cx:pt idx="175130">0</cx:pt>
          <cx:pt idx="175131">0</cx:pt>
          <cx:pt idx="175132">2</cx:pt>
          <cx:pt idx="175133">19</cx:pt>
          <cx:pt idx="175134">40</cx:pt>
          <cx:pt idx="175135">40</cx:pt>
          <cx:pt idx="175136">62</cx:pt>
          <cx:pt idx="175137">65</cx:pt>
          <cx:pt idx="175138">66</cx:pt>
          <cx:pt idx="175139">60</cx:pt>
          <cx:pt idx="175140">56</cx:pt>
          <cx:pt idx="175141">46</cx:pt>
          <cx:pt idx="175142">46</cx:pt>
          <cx:pt idx="175143">57</cx:pt>
          <cx:pt idx="175144">76</cx:pt>
          <cx:pt idx="175145">67</cx:pt>
          <cx:pt idx="175146">75</cx:pt>
          <cx:pt idx="175147">51</cx:pt>
          <cx:pt idx="175148">60</cx:pt>
          <cx:pt idx="175149">24</cx:pt>
          <cx:pt idx="175150">5</cx:pt>
          <cx:pt idx="175151">2</cx:pt>
          <cx:pt idx="175152">0</cx:pt>
          <cx:pt idx="175153">1</cx:pt>
          <cx:pt idx="175154">4</cx:pt>
          <cx:pt idx="175155">5</cx:pt>
          <cx:pt idx="175156">3</cx:pt>
          <cx:pt idx="175157">32</cx:pt>
          <cx:pt idx="175158">66</cx:pt>
          <cx:pt idx="175159">80</cx:pt>
          <cx:pt idx="175160">104</cx:pt>
          <cx:pt idx="175161">112</cx:pt>
          <cx:pt idx="175162">122</cx:pt>
          <cx:pt idx="175163">101</cx:pt>
          <cx:pt idx="175164">102</cx:pt>
          <cx:pt idx="175165">104</cx:pt>
          <cx:pt idx="175166">100</cx:pt>
          <cx:pt idx="175167">107</cx:pt>
          <cx:pt idx="175168">103</cx:pt>
          <cx:pt idx="175169">102</cx:pt>
          <cx:pt idx="175170">108</cx:pt>
          <cx:pt idx="175171">86</cx:pt>
          <cx:pt idx="175172">107</cx:pt>
          <cx:pt idx="175173">61</cx:pt>
          <cx:pt idx="175174">11</cx:pt>
          <cx:pt idx="175175">6</cx:pt>
          <cx:pt idx="175176">3</cx:pt>
          <cx:pt idx="175177">2</cx:pt>
          <cx:pt idx="175178">5</cx:pt>
          <cx:pt idx="175179">12</cx:pt>
          <cx:pt idx="175180">18</cx:pt>
          <cx:pt idx="175181">57</cx:pt>
          <cx:pt idx="175182">91</cx:pt>
          <cx:pt idx="175183">93</cx:pt>
          <cx:pt idx="175184">123</cx:pt>
          <cx:pt idx="175185">138</cx:pt>
          <cx:pt idx="175186">134</cx:pt>
          <cx:pt idx="175187">110</cx:pt>
          <cx:pt idx="175188">112</cx:pt>
          <cx:pt idx="175189">106</cx:pt>
          <cx:pt idx="175190">111</cx:pt>
          <cx:pt idx="175191">106</cx:pt>
          <cx:pt idx="175192">110</cx:pt>
          <cx:pt idx="175193">113</cx:pt>
          <cx:pt idx="175194">116</cx:pt>
          <cx:pt idx="175195">93</cx:pt>
          <cx:pt idx="175196">109</cx:pt>
          <cx:pt idx="175197">66</cx:pt>
          <cx:pt idx="175198">28</cx:pt>
          <cx:pt idx="175199">10</cx:pt>
          <cx:pt idx="175200">7</cx:pt>
          <cx:pt idx="175201">4</cx:pt>
          <cx:pt idx="175202">2</cx:pt>
          <cx:pt idx="175203">7</cx:pt>
          <cx:pt idx="175204">7</cx:pt>
          <cx:pt idx="175205">42</cx:pt>
          <cx:pt idx="175206">89</cx:pt>
          <cx:pt idx="175207">79</cx:pt>
          <cx:pt idx="175208">112</cx:pt>
          <cx:pt idx="175209">138</cx:pt>
          <cx:pt idx="175210">137</cx:pt>
          <cx:pt idx="175211">123</cx:pt>
          <cx:pt idx="175212">115</cx:pt>
          <cx:pt idx="175213">107</cx:pt>
          <cx:pt idx="175214">92</cx:pt>
          <cx:pt idx="175215">82</cx:pt>
          <cx:pt idx="175216">69</cx:pt>
          <cx:pt idx="175217">81</cx:pt>
          <cx:pt idx="175218">59</cx:pt>
          <cx:pt idx="175219">49</cx:pt>
          <cx:pt idx="175220">56</cx:pt>
          <cx:pt idx="175221">41</cx:pt>
          <cx:pt idx="175222">13</cx:pt>
          <cx:pt idx="175223">8</cx:pt>
          <cx:pt idx="175224">5</cx:pt>
          <cx:pt idx="175225">4</cx:pt>
          <cx:pt idx="175226">3</cx:pt>
          <cx:pt idx="175227">7</cx:pt>
          <cx:pt idx="175228">3</cx:pt>
          <cx:pt idx="175229">20</cx:pt>
          <cx:pt idx="175230">64</cx:pt>
          <cx:pt idx="175231">66</cx:pt>
          <cx:pt idx="175232">86</cx:pt>
          <cx:pt idx="175233">110</cx:pt>
          <cx:pt idx="175234">113</cx:pt>
          <cx:pt idx="175235">110</cx:pt>
          <cx:pt idx="175236">121</cx:pt>
          <cx:pt idx="175237">103</cx:pt>
          <cx:pt idx="175238">113</cx:pt>
          <cx:pt idx="175239">109</cx:pt>
          <cx:pt idx="175240">120</cx:pt>
          <cx:pt idx="175241">114</cx:pt>
          <cx:pt idx="175242">114</cx:pt>
          <cx:pt idx="175243">98</cx:pt>
          <cx:pt idx="175244">120</cx:pt>
          <cx:pt idx="175245">77</cx:pt>
          <cx:pt idx="175246">23</cx:pt>
          <cx:pt idx="175247">10</cx:pt>
          <cx:pt idx="175248">7</cx:pt>
          <cx:pt idx="175249">4</cx:pt>
          <cx:pt idx="175250">7</cx:pt>
          <cx:pt idx="175251">5</cx:pt>
          <cx:pt idx="175252">3</cx:pt>
          <cx:pt idx="175253">45</cx:pt>
          <cx:pt idx="175254">92</cx:pt>
          <cx:pt idx="175255">93</cx:pt>
          <cx:pt idx="175256">125</cx:pt>
          <cx:pt idx="175257">125</cx:pt>
          <cx:pt idx="175258">121</cx:pt>
          <cx:pt idx="175259">102</cx:pt>
          <cx:pt idx="175260">116</cx:pt>
          <cx:pt idx="175261">98</cx:pt>
          <cx:pt idx="175262">112</cx:pt>
          <cx:pt idx="175263">97</cx:pt>
          <cx:pt idx="175264">104</cx:pt>
          <cx:pt idx="175265">100</cx:pt>
          <cx:pt idx="175266">106</cx:pt>
          <cx:pt idx="175267">88</cx:pt>
          <cx:pt idx="175268">102</cx:pt>
          <cx:pt idx="175269">61</cx:pt>
          <cx:pt idx="175270">27</cx:pt>
          <cx:pt idx="175271">17</cx:pt>
          <cx:pt idx="175272">5</cx:pt>
          <cx:pt idx="175273">3</cx:pt>
          <cx:pt idx="175274">4</cx:pt>
          <cx:pt idx="175275">13</cx:pt>
          <cx:pt idx="175276">14</cx:pt>
          <cx:pt idx="175277">48</cx:pt>
          <cx:pt idx="175278">95</cx:pt>
          <cx:pt idx="175279">71</cx:pt>
          <cx:pt idx="175280">89</cx:pt>
          <cx:pt idx="175281">110</cx:pt>
          <cx:pt idx="175282">96</cx:pt>
          <cx:pt idx="175283">77</cx:pt>
          <cx:pt idx="175284">76</cx:pt>
          <cx:pt idx="175285">78</cx:pt>
          <cx:pt idx="175286">67</cx:pt>
          <cx:pt idx="175287">68</cx:pt>
          <cx:pt idx="175288">79</cx:pt>
          <cx:pt idx="175289">66</cx:pt>
          <cx:pt idx="175290">55</cx:pt>
          <cx:pt idx="175291">50</cx:pt>
          <cx:pt idx="175292">55</cx:pt>
          <cx:pt idx="175293">24</cx:pt>
          <cx:pt idx="175294">7</cx:pt>
          <cx:pt idx="175295">6</cx:pt>
          <cx:pt idx="175296">1</cx:pt>
          <cx:pt idx="175297">4</cx:pt>
          <cx:pt idx="175298">6</cx:pt>
          <cx:pt idx="175299">6</cx:pt>
          <cx:pt idx="175300">14</cx:pt>
          <cx:pt idx="175301">42</cx:pt>
          <cx:pt idx="175302">31</cx:pt>
          <cx:pt idx="175303">53</cx:pt>
          <cx:pt idx="175304">70</cx:pt>
          <cx:pt idx="175305">83</cx:pt>
          <cx:pt idx="175306">89</cx:pt>
          <cx:pt idx="175307">81</cx:pt>
          <cx:pt idx="175308">60</cx:pt>
          <cx:pt idx="175309">82</cx:pt>
          <cx:pt idx="175310">81</cx:pt>
          <cx:pt idx="175311">85</cx:pt>
          <cx:pt idx="175312">83</cx:pt>
          <cx:pt idx="175313">72</cx:pt>
          <cx:pt idx="175314">51</cx:pt>
          <cx:pt idx="175315">76</cx:pt>
          <cx:pt idx="175316">42</cx:pt>
          <cx:pt idx="175317">10</cx:pt>
          <cx:pt idx="175318">3</cx:pt>
          <cx:pt idx="175319">2</cx:pt>
          <cx:pt idx="175320">2</cx:pt>
          <cx:pt idx="175321">1</cx:pt>
          <cx:pt idx="175322">14</cx:pt>
          <cx:pt idx="175323">13</cx:pt>
          <cx:pt idx="175324">27</cx:pt>
          <cx:pt idx="175325">84</cx:pt>
          <cx:pt idx="175326">82</cx:pt>
          <cx:pt idx="175327">97</cx:pt>
          <cx:pt idx="175328">124</cx:pt>
          <cx:pt idx="175329">113</cx:pt>
          <cx:pt idx="175330">134</cx:pt>
          <cx:pt idx="175331">119</cx:pt>
          <cx:pt idx="175332">113</cx:pt>
          <cx:pt idx="175333">124</cx:pt>
          <cx:pt idx="175334">111</cx:pt>
          <cx:pt idx="175335">109</cx:pt>
          <cx:pt idx="175336">84</cx:pt>
          <cx:pt idx="175337">98</cx:pt>
          <cx:pt idx="175338">74</cx:pt>
          <cx:pt idx="175339">86</cx:pt>
          <cx:pt idx="175340">56</cx:pt>
          <cx:pt idx="175341">20</cx:pt>
          <cx:pt idx="175342">3</cx:pt>
          <cx:pt idx="175343">3</cx:pt>
          <cx:pt idx="175344">2</cx:pt>
          <cx:pt idx="175345">4</cx:pt>
          <cx:pt idx="175346">8</cx:pt>
          <cx:pt idx="175347">17</cx:pt>
          <cx:pt idx="175348">40</cx:pt>
          <cx:pt idx="175349">108</cx:pt>
          <cx:pt idx="175350">75</cx:pt>
          <cx:pt idx="175351">101</cx:pt>
          <cx:pt idx="175352">136</cx:pt>
          <cx:pt idx="175353">130</cx:pt>
          <cx:pt idx="175354">120</cx:pt>
          <cx:pt idx="175355">125</cx:pt>
          <cx:pt idx="175356">116</cx:pt>
          <cx:pt idx="175357">117</cx:pt>
          <cx:pt idx="175358">99</cx:pt>
          <cx:pt idx="175359">112</cx:pt>
          <cx:pt idx="175360">99</cx:pt>
          <cx:pt idx="175361">79</cx:pt>
          <cx:pt idx="175362">87</cx:pt>
          <cx:pt idx="175363">78</cx:pt>
          <cx:pt idx="175364">52</cx:pt>
          <cx:pt idx="175365">21</cx:pt>
          <cx:pt idx="175366">10</cx:pt>
          <cx:pt idx="175367">5</cx:pt>
          <cx:pt idx="175368">1</cx:pt>
          <cx:pt idx="175369">1</cx:pt>
          <cx:pt idx="175370">7</cx:pt>
          <cx:pt idx="175371">13</cx:pt>
          <cx:pt idx="175372">39</cx:pt>
          <cx:pt idx="175373">62</cx:pt>
          <cx:pt idx="175374">77</cx:pt>
          <cx:pt idx="175375">101</cx:pt>
          <cx:pt idx="175376">120</cx:pt>
          <cx:pt idx="175377">98</cx:pt>
          <cx:pt idx="175378">134</cx:pt>
          <cx:pt idx="175379">120</cx:pt>
          <cx:pt idx="175380">125</cx:pt>
          <cx:pt idx="175381">112</cx:pt>
          <cx:pt idx="175382">124</cx:pt>
          <cx:pt idx="175383">105</cx:pt>
          <cx:pt idx="175384">99</cx:pt>
          <cx:pt idx="175385">100</cx:pt>
          <cx:pt idx="175386">82</cx:pt>
          <cx:pt idx="175387">85</cx:pt>
          <cx:pt idx="175388">57</cx:pt>
          <cx:pt idx="175389">19</cx:pt>
          <cx:pt idx="175390">12</cx:pt>
          <cx:pt idx="175391">7</cx:pt>
          <cx:pt idx="175392">5</cx:pt>
          <cx:pt idx="175393">4</cx:pt>
          <cx:pt idx="175394">6</cx:pt>
          <cx:pt idx="175395">9</cx:pt>
          <cx:pt idx="175396">24</cx:pt>
          <cx:pt idx="175397">88</cx:pt>
          <cx:pt idx="175398">57</cx:pt>
          <cx:pt idx="175399">85</cx:pt>
          <cx:pt idx="175400">114</cx:pt>
          <cx:pt idx="175401">104</cx:pt>
          <cx:pt idx="175402">109</cx:pt>
          <cx:pt idx="175403">98</cx:pt>
          <cx:pt idx="175404">94</cx:pt>
          <cx:pt idx="175405">94</cx:pt>
          <cx:pt idx="175406">95</cx:pt>
          <cx:pt idx="175407">97</cx:pt>
          <cx:pt idx="175408">89</cx:pt>
          <cx:pt idx="175409">84</cx:pt>
          <cx:pt idx="175410">61</cx:pt>
          <cx:pt idx="175411">81</cx:pt>
          <cx:pt idx="175412">57</cx:pt>
          <cx:pt idx="175413">21</cx:pt>
          <cx:pt idx="175414">6</cx:pt>
          <cx:pt idx="175415">1</cx:pt>
          <cx:pt idx="175416">2</cx:pt>
          <cx:pt idx="175417">14</cx:pt>
          <cx:pt idx="175418">13</cx:pt>
          <cx:pt idx="175419">18</cx:pt>
          <cx:pt idx="175420">80</cx:pt>
          <cx:pt idx="175421">70</cx:pt>
          <cx:pt idx="175422">99</cx:pt>
          <cx:pt idx="175423">90</cx:pt>
          <cx:pt idx="175424">92</cx:pt>
          <cx:pt idx="175425">82</cx:pt>
          <cx:pt idx="175426">85</cx:pt>
          <cx:pt idx="175427">80</cx:pt>
          <cx:pt idx="175428">91</cx:pt>
          <cx:pt idx="175429">93</cx:pt>
          <cx:pt idx="175430">103</cx:pt>
          <cx:pt idx="175431">75</cx:pt>
          <cx:pt idx="175432">77</cx:pt>
          <cx:pt idx="175433">63</cx:pt>
          <cx:pt idx="175434">68</cx:pt>
          <cx:pt idx="175435">41</cx:pt>
          <cx:pt idx="175436">12</cx:pt>
          <cx:pt idx="175437">7</cx:pt>
          <cx:pt idx="175438">1</cx:pt>
          <cx:pt idx="175439">1</cx:pt>
          <cx:pt idx="175440">3</cx:pt>
          <cx:pt idx="175441">15</cx:pt>
          <cx:pt idx="175442">11</cx:pt>
          <cx:pt idx="175443">22</cx:pt>
          <cx:pt idx="175444">64</cx:pt>
          <cx:pt idx="175445">55</cx:pt>
          <cx:pt idx="175446">79</cx:pt>
          <cx:pt idx="175447">97</cx:pt>
          <cx:pt idx="175448">89</cx:pt>
          <cx:pt idx="175449">86</cx:pt>
          <cx:pt idx="175450">75</cx:pt>
          <cx:pt idx="175451">70</cx:pt>
          <cx:pt idx="175452">83</cx:pt>
          <cx:pt idx="175453">80</cx:pt>
          <cx:pt idx="175454">91</cx:pt>
          <cx:pt idx="175455">84</cx:pt>
          <cx:pt idx="175456">87</cx:pt>
          <cx:pt idx="175457">68</cx:pt>
          <cx:pt idx="175458">78</cx:pt>
          <cx:pt idx="175459">39</cx:pt>
          <cx:pt idx="175460">19</cx:pt>
          <cx:pt idx="175461">7</cx:pt>
          <cx:pt idx="175462">1</cx:pt>
          <cx:pt idx="175463">2</cx:pt>
          <cx:pt idx="175464">5</cx:pt>
          <cx:pt idx="175465">13</cx:pt>
          <cx:pt idx="175466">14</cx:pt>
          <cx:pt idx="175467">27</cx:pt>
          <cx:pt idx="175468">80</cx:pt>
          <cx:pt idx="175469">63</cx:pt>
          <cx:pt idx="175470">95</cx:pt>
          <cx:pt idx="175471">103</cx:pt>
          <cx:pt idx="175472">98</cx:pt>
          <cx:pt idx="175473">91</cx:pt>
          <cx:pt idx="175474">87</cx:pt>
          <cx:pt idx="175475">66</cx:pt>
          <cx:pt idx="175476">91</cx:pt>
          <cx:pt idx="175477">88</cx:pt>
          <cx:pt idx="175478">93</cx:pt>
          <cx:pt idx="175479">106</cx:pt>
          <cx:pt idx="175480">83</cx:pt>
          <cx:pt idx="175481">66</cx:pt>
          <cx:pt idx="175482">78</cx:pt>
          <cx:pt idx="175483">34</cx:pt>
          <cx:pt idx="175484">20</cx:pt>
          <cx:pt idx="175485">5</cx:pt>
          <cx:pt idx="175486">3</cx:pt>
          <cx:pt idx="175487">1</cx:pt>
          <cx:pt idx="175488">1</cx:pt>
          <cx:pt idx="175489">13</cx:pt>
          <cx:pt idx="175490">15</cx:pt>
          <cx:pt idx="175491">27</cx:pt>
          <cx:pt idx="175492">83</cx:pt>
          <cx:pt idx="175493">67</cx:pt>
          <cx:pt idx="175494">70</cx:pt>
          <cx:pt idx="175495">112</cx:pt>
          <cx:pt idx="175496">94</cx:pt>
          <cx:pt idx="175497">119</cx:pt>
          <cx:pt idx="175498">107</cx:pt>
          <cx:pt idx="175499">75</cx:pt>
          <cx:pt idx="175500">107</cx:pt>
          <cx:pt idx="175501">101</cx:pt>
          <cx:pt idx="175502">100</cx:pt>
          <cx:pt idx="175503">107</cx:pt>
          <cx:pt idx="175504">87</cx:pt>
          <cx:pt idx="175505">73</cx:pt>
          <cx:pt idx="175506">85</cx:pt>
          <cx:pt idx="175507">52</cx:pt>
          <cx:pt idx="175508">27</cx:pt>
          <cx:pt idx="175509">3</cx:pt>
          <cx:pt idx="175510">3</cx:pt>
          <cx:pt idx="175511">5</cx:pt>
          <cx:pt idx="175512">5</cx:pt>
          <cx:pt idx="175513">10</cx:pt>
          <cx:pt idx="175514">10</cx:pt>
          <cx:pt idx="175515">38</cx:pt>
          <cx:pt idx="175516">84</cx:pt>
          <cx:pt idx="175517">88</cx:pt>
          <cx:pt idx="175518">95</cx:pt>
          <cx:pt idx="175519">137</cx:pt>
          <cx:pt idx="175520">111</cx:pt>
          <cx:pt idx="175521">118</cx:pt>
          <cx:pt idx="175522">110</cx:pt>
          <cx:pt idx="175523">111</cx:pt>
          <cx:pt idx="175524">94</cx:pt>
          <cx:pt idx="175525">99</cx:pt>
          <cx:pt idx="175526">96</cx:pt>
          <cx:pt idx="175527">91</cx:pt>
          <cx:pt idx="175528">77</cx:pt>
          <cx:pt idx="175529">58</cx:pt>
          <cx:pt idx="175530">75</cx:pt>
          <cx:pt idx="175531">38</cx:pt>
          <cx:pt idx="175532">16</cx:pt>
          <cx:pt idx="175533">5</cx:pt>
          <cx:pt idx="175534">5</cx:pt>
          <cx:pt idx="175535">1</cx:pt>
          <cx:pt idx="175536">1</cx:pt>
          <cx:pt idx="175537">8</cx:pt>
          <cx:pt idx="175538">10</cx:pt>
          <cx:pt idx="175539">30</cx:pt>
          <cx:pt idx="175540">50</cx:pt>
          <cx:pt idx="175541">70</cx:pt>
          <cx:pt idx="175542">91</cx:pt>
          <cx:pt idx="175543">104</cx:pt>
          <cx:pt idx="175544">102</cx:pt>
          <cx:pt idx="175545">136</cx:pt>
          <cx:pt idx="175546">107</cx:pt>
          <cx:pt idx="175547">99</cx:pt>
          <cx:pt idx="175548">105</cx:pt>
          <cx:pt idx="175549">118</cx:pt>
          <cx:pt idx="175550">95</cx:pt>
          <cx:pt idx="175551">112</cx:pt>
          <cx:pt idx="175552">89</cx:pt>
          <cx:pt idx="175553">80</cx:pt>
          <cx:pt idx="175554">84</cx:pt>
          <cx:pt idx="175555">49</cx:pt>
          <cx:pt idx="175556">13</cx:pt>
          <cx:pt idx="175557">5</cx:pt>
          <cx:pt idx="175558">6</cx:pt>
          <cx:pt idx="175559">2</cx:pt>
          <cx:pt idx="175560">4</cx:pt>
          <cx:pt idx="175561">6</cx:pt>
          <cx:pt idx="175562">5</cx:pt>
          <cx:pt idx="175563">28</cx:pt>
          <cx:pt idx="175564">96</cx:pt>
          <cx:pt idx="175565">65</cx:pt>
          <cx:pt idx="175566">102</cx:pt>
          <cx:pt idx="175567">114</cx:pt>
          <cx:pt idx="175568">104</cx:pt>
          <cx:pt idx="175569">110</cx:pt>
          <cx:pt idx="175570">105</cx:pt>
          <cx:pt idx="175571">87</cx:pt>
          <cx:pt idx="175572">95</cx:pt>
          <cx:pt idx="175573">91</cx:pt>
          <cx:pt idx="175574">100</cx:pt>
          <cx:pt idx="175575">87</cx:pt>
          <cx:pt idx="175576">79</cx:pt>
          <cx:pt idx="175577">66</cx:pt>
          <cx:pt idx="175578">79</cx:pt>
          <cx:pt idx="175579">36</cx:pt>
          <cx:pt idx="175580">14</cx:pt>
          <cx:pt idx="175581">8</cx:pt>
          <cx:pt idx="175582">1</cx:pt>
          <cx:pt idx="175583">2</cx:pt>
          <cx:pt idx="175584">3</cx:pt>
          <cx:pt idx="175585">19</cx:pt>
          <cx:pt idx="175586">13</cx:pt>
          <cx:pt idx="175587">25</cx:pt>
          <cx:pt idx="175588">81</cx:pt>
          <cx:pt idx="175589">67</cx:pt>
          <cx:pt idx="175590">88</cx:pt>
          <cx:pt idx="175591">93</cx:pt>
          <cx:pt idx="175592">82</cx:pt>
          <cx:pt idx="175593">84</cx:pt>
          <cx:pt idx="175594">72</cx:pt>
          <cx:pt idx="175595">67</cx:pt>
          <cx:pt idx="175596">85</cx:pt>
          <cx:pt idx="175597">78</cx:pt>
          <cx:pt idx="175598">87</cx:pt>
          <cx:pt idx="175599">87</cx:pt>
          <cx:pt idx="175600">72</cx:pt>
          <cx:pt idx="175601">64</cx:pt>
          <cx:pt idx="175602">68</cx:pt>
          <cx:pt idx="175603">26</cx:pt>
          <cx:pt idx="175604">13</cx:pt>
          <cx:pt idx="175605">8</cx:pt>
          <cx:pt idx="175606">3</cx:pt>
          <cx:pt idx="175607">2</cx:pt>
          <cx:pt idx="175608">2</cx:pt>
          <cx:pt idx="175609">11</cx:pt>
          <cx:pt idx="175610">12</cx:pt>
          <cx:pt idx="175611">26</cx:pt>
          <cx:pt idx="175612">74</cx:pt>
          <cx:pt idx="175613">54</cx:pt>
          <cx:pt idx="175614">79</cx:pt>
          <cx:pt idx="175615">98</cx:pt>
          <cx:pt idx="175616">81</cx:pt>
          <cx:pt idx="175617">87</cx:pt>
          <cx:pt idx="175618">74</cx:pt>
          <cx:pt idx="175619">68</cx:pt>
          <cx:pt idx="175620">80</cx:pt>
          <cx:pt idx="175621">82</cx:pt>
          <cx:pt idx="175622">82</cx:pt>
          <cx:pt idx="175623">99</cx:pt>
          <cx:pt idx="175624">67</cx:pt>
          <cx:pt idx="175625">69</cx:pt>
          <cx:pt idx="175626">60</cx:pt>
          <cx:pt idx="175627">42</cx:pt>
          <cx:pt idx="175628">18</cx:pt>
          <cx:pt idx="175629">7</cx:pt>
          <cx:pt idx="175630">5</cx:pt>
          <cx:pt idx="175631">1</cx:pt>
          <cx:pt idx="175632">4</cx:pt>
          <cx:pt idx="175633">14</cx:pt>
          <cx:pt idx="175634">11</cx:pt>
          <cx:pt idx="175635">31</cx:pt>
          <cx:pt idx="175636">78</cx:pt>
          <cx:pt idx="175637">63</cx:pt>
          <cx:pt idx="175638">97</cx:pt>
          <cx:pt idx="175639">101</cx:pt>
          <cx:pt idx="175640">87</cx:pt>
          <cx:pt idx="175641">95</cx:pt>
          <cx:pt idx="175642">72</cx:pt>
          <cx:pt idx="175643">76</cx:pt>
          <cx:pt idx="175644">96</cx:pt>
          <cx:pt idx="175645">91</cx:pt>
          <cx:pt idx="175646">105</cx:pt>
          <cx:pt idx="175647">93</cx:pt>
          <cx:pt idx="175648">91</cx:pt>
          <cx:pt idx="175649">66</cx:pt>
          <cx:pt idx="175650">75</cx:pt>
          <cx:pt idx="175651">36</cx:pt>
          <cx:pt idx="175652">18</cx:pt>
          <cx:pt idx="175653">4</cx:pt>
          <cx:pt idx="175654">3</cx:pt>
          <cx:pt idx="175655">1</cx:pt>
          <cx:pt idx="175656">2</cx:pt>
          <cx:pt idx="175657">10</cx:pt>
          <cx:pt idx="175658">22</cx:pt>
          <cx:pt idx="175659">35</cx:pt>
          <cx:pt idx="175660">77</cx:pt>
          <cx:pt idx="175661">61</cx:pt>
          <cx:pt idx="175662">87</cx:pt>
          <cx:pt idx="175663">102</cx:pt>
          <cx:pt idx="175664">102</cx:pt>
          <cx:pt idx="175665">99</cx:pt>
          <cx:pt idx="175666">78</cx:pt>
          <cx:pt idx="175667">67</cx:pt>
          <cx:pt idx="175668">89</cx:pt>
          <cx:pt idx="175669">106</cx:pt>
          <cx:pt idx="175670">116</cx:pt>
          <cx:pt idx="175671">97</cx:pt>
          <cx:pt idx="175672">99</cx:pt>
          <cx:pt idx="175673">92</cx:pt>
          <cx:pt idx="175674">74</cx:pt>
          <cx:pt idx="175675">50</cx:pt>
          <cx:pt idx="175676">18</cx:pt>
          <cx:pt idx="175677">4</cx:pt>
          <cx:pt idx="175678">2</cx:pt>
          <cx:pt idx="175679">1</cx:pt>
          <cx:pt idx="175680">5</cx:pt>
          <cx:pt idx="175681">8</cx:pt>
          <cx:pt idx="175682">10</cx:pt>
          <cx:pt idx="175683">32</cx:pt>
          <cx:pt idx="175684">79</cx:pt>
          <cx:pt idx="175685">71</cx:pt>
          <cx:pt idx="175686">85</cx:pt>
          <cx:pt idx="175687">102</cx:pt>
          <cx:pt idx="175688">98</cx:pt>
          <cx:pt idx="175689">123</cx:pt>
          <cx:pt idx="175690">88</cx:pt>
          <cx:pt idx="175691">87</cx:pt>
          <cx:pt idx="175692">83</cx:pt>
          <cx:pt idx="175693">88</cx:pt>
          <cx:pt idx="175694">71</cx:pt>
          <cx:pt idx="175695">83</cx:pt>
          <cx:pt idx="175696">70</cx:pt>
          <cx:pt idx="175697">59</cx:pt>
          <cx:pt idx="175698">64</cx:pt>
          <cx:pt idx="175699">25</cx:pt>
          <cx:pt idx="175700">10</cx:pt>
          <cx:pt idx="175701">3</cx:pt>
          <cx:pt idx="175702">3</cx:pt>
          <cx:pt idx="175703">1</cx:pt>
          <cx:pt idx="175704">8</cx:pt>
          <cx:pt idx="175705">7</cx:pt>
          <cx:pt idx="175706">23</cx:pt>
          <cx:pt idx="175707">63</cx:pt>
          <cx:pt idx="175708">63</cx:pt>
          <cx:pt idx="175709">95</cx:pt>
          <cx:pt idx="175710">98</cx:pt>
          <cx:pt idx="175711">98</cx:pt>
          <cx:pt idx="175712">106</cx:pt>
          <cx:pt idx="175713">93</cx:pt>
          <cx:pt idx="175714">98</cx:pt>
          <cx:pt idx="175715">104</cx:pt>
          <cx:pt idx="175716">116</cx:pt>
          <cx:pt idx="175717">100</cx:pt>
          <cx:pt idx="175718">101</cx:pt>
          <cx:pt idx="175719">98</cx:pt>
          <cx:pt idx="175720">84</cx:pt>
          <cx:pt idx="175721">78</cx:pt>
          <cx:pt idx="175722">44</cx:pt>
          <cx:pt idx="175723">9</cx:pt>
          <cx:pt idx="175724">6</cx:pt>
          <cx:pt idx="175725">3</cx:pt>
          <cx:pt idx="175726">8</cx:pt>
          <cx:pt idx="175727">5</cx:pt>
          <cx:pt idx="175728">5</cx:pt>
          <cx:pt idx="175729">11</cx:pt>
          <cx:pt idx="175730">28</cx:pt>
          <cx:pt idx="175731">87</cx:pt>
          <cx:pt idx="175732">82</cx:pt>
          <cx:pt idx="175733">90</cx:pt>
          <cx:pt idx="175734">119</cx:pt>
          <cx:pt idx="175735">103</cx:pt>
          <cx:pt idx="175736">96</cx:pt>
          <cx:pt idx="175737">90</cx:pt>
          <cx:pt idx="175738">85</cx:pt>
          <cx:pt idx="175739">95</cx:pt>
          <cx:pt idx="175740">100</cx:pt>
          <cx:pt idx="175741">104</cx:pt>
          <cx:pt idx="175742">81</cx:pt>
          <cx:pt idx="175743">74</cx:pt>
          <cx:pt idx="175744">75</cx:pt>
          <cx:pt idx="175745">63</cx:pt>
          <cx:pt idx="175746">53</cx:pt>
          <cx:pt idx="175747">22</cx:pt>
          <cx:pt idx="175748">8</cx:pt>
          <cx:pt idx="175749">4</cx:pt>
          <cx:pt idx="175750">2</cx:pt>
          <cx:pt idx="175751">6</cx:pt>
          <cx:pt idx="175752">13</cx:pt>
          <cx:pt idx="175753">16</cx:pt>
          <cx:pt idx="175754">18</cx:pt>
          <cx:pt idx="175755">71</cx:pt>
          <cx:pt idx="175756">61</cx:pt>
          <cx:pt idx="175757">101</cx:pt>
          <cx:pt idx="175758">85</cx:pt>
          <cx:pt idx="175759">89</cx:pt>
          <cx:pt idx="175760">77</cx:pt>
          <cx:pt idx="175761">80</cx:pt>
          <cx:pt idx="175762">58</cx:pt>
          <cx:pt idx="175763">76</cx:pt>
          <cx:pt idx="175764">92</cx:pt>
          <cx:pt idx="175765">86</cx:pt>
          <cx:pt idx="175766">88</cx:pt>
          <cx:pt idx="175767">75</cx:pt>
          <cx:pt idx="175768">65</cx:pt>
          <cx:pt idx="175769">68</cx:pt>
          <cx:pt idx="175770">29</cx:pt>
          <cx:pt idx="175771">11</cx:pt>
          <cx:pt idx="175772">5</cx:pt>
          <cx:pt idx="175773">3</cx:pt>
          <cx:pt idx="175774">2</cx:pt>
          <cx:pt idx="175775">2</cx:pt>
          <cx:pt idx="175776">14</cx:pt>
          <cx:pt idx="175777">11</cx:pt>
          <cx:pt idx="175778">28</cx:pt>
          <cx:pt idx="175779">75</cx:pt>
          <cx:pt idx="175780">61</cx:pt>
          <cx:pt idx="175781">84</cx:pt>
          <cx:pt idx="175782">98</cx:pt>
          <cx:pt idx="175783">75</cx:pt>
          <cx:pt idx="175784">100</cx:pt>
          <cx:pt idx="175785">73</cx:pt>
          <cx:pt idx="175786">54</cx:pt>
          <cx:pt idx="175787">81</cx:pt>
          <cx:pt idx="175788">86</cx:pt>
          <cx:pt idx="175789">75</cx:pt>
          <cx:pt idx="175790">103</cx:pt>
          <cx:pt idx="175791">73</cx:pt>
          <cx:pt idx="175792">67</cx:pt>
          <cx:pt idx="175793">75</cx:pt>
          <cx:pt idx="175794">38</cx:pt>
          <cx:pt idx="175795">13</cx:pt>
          <cx:pt idx="175796">8</cx:pt>
          <cx:pt idx="175797">3</cx:pt>
          <cx:pt idx="175798">4</cx:pt>
          <cx:pt idx="175799">12</cx:pt>
          <cx:pt idx="175800">17</cx:pt>
          <cx:pt idx="175801">23</cx:pt>
          <cx:pt idx="175802">84</cx:pt>
          <cx:pt idx="175803">57</cx:pt>
          <cx:pt idx="175804">90</cx:pt>
          <cx:pt idx="175805">97</cx:pt>
          <cx:pt idx="175806">96</cx:pt>
          <cx:pt idx="175807">86</cx:pt>
          <cx:pt idx="175808">93</cx:pt>
          <cx:pt idx="175809">73</cx:pt>
          <cx:pt idx="175810">82</cx:pt>
          <cx:pt idx="175811">92</cx:pt>
          <cx:pt idx="175812">99</cx:pt>
          <cx:pt idx="175813">98</cx:pt>
          <cx:pt idx="175814">83</cx:pt>
          <cx:pt idx="175815">74</cx:pt>
          <cx:pt idx="175816">78</cx:pt>
          <cx:pt idx="175817">40</cx:pt>
          <cx:pt idx="175818">13</cx:pt>
          <cx:pt idx="175819">6</cx:pt>
          <cx:pt idx="175820">2</cx:pt>
          <cx:pt idx="175821">2</cx:pt>
          <cx:pt idx="175822">2</cx:pt>
          <cx:pt idx="175823">15</cx:pt>
          <cx:pt idx="175824">16</cx:pt>
          <cx:pt idx="175825">33</cx:pt>
          <cx:pt idx="175826">79</cx:pt>
          <cx:pt idx="175827">65</cx:pt>
          <cx:pt idx="175828">103</cx:pt>
          <cx:pt idx="175829">106</cx:pt>
          <cx:pt idx="175830">119</cx:pt>
          <cx:pt idx="175831">112</cx:pt>
          <cx:pt idx="175832">119</cx:pt>
          <cx:pt idx="175833">90</cx:pt>
          <cx:pt idx="175834">113</cx:pt>
          <cx:pt idx="175835">106</cx:pt>
          <cx:pt idx="175836">113</cx:pt>
          <cx:pt idx="175837">104</cx:pt>
          <cx:pt idx="175838">109</cx:pt>
          <cx:pt idx="175839">89</cx:pt>
          <cx:pt idx="175840">83</cx:pt>
          <cx:pt idx="175841">54</cx:pt>
          <cx:pt idx="175842">19</cx:pt>
          <cx:pt idx="175843">5</cx:pt>
          <cx:pt idx="175844">2</cx:pt>
          <cx:pt idx="175845">3</cx:pt>
          <cx:pt idx="175846">10</cx:pt>
          <cx:pt idx="175847">7</cx:pt>
          <cx:pt idx="175848">35</cx:pt>
          <cx:pt idx="175849">82</cx:pt>
          <cx:pt idx="175850">77</cx:pt>
          <cx:pt idx="175851">94</cx:pt>
          <cx:pt idx="175852">112</cx:pt>
          <cx:pt idx="175853">104</cx:pt>
          <cx:pt idx="175854">122</cx:pt>
          <cx:pt idx="175855">101</cx:pt>
          <cx:pt idx="175856">86</cx:pt>
          <cx:pt idx="175857">84</cx:pt>
          <cx:pt idx="175858">99</cx:pt>
          <cx:pt idx="175859">80</cx:pt>
          <cx:pt idx="175860">84</cx:pt>
          <cx:pt idx="175861">64</cx:pt>
          <cx:pt idx="175862">64</cx:pt>
          <cx:pt idx="175863">62</cx:pt>
          <cx:pt idx="175864">37</cx:pt>
          <cx:pt idx="175865">10</cx:pt>
          <cx:pt idx="175866">4</cx:pt>
          <cx:pt idx="175867">8</cx:pt>
          <cx:pt idx="175868">3</cx:pt>
          <cx:pt idx="175869">1</cx:pt>
          <cx:pt idx="175870">7</cx:pt>
          <cx:pt idx="175871">6</cx:pt>
          <cx:pt idx="175872">21</cx:pt>
          <cx:pt idx="175873">61</cx:pt>
          <cx:pt idx="175874">63</cx:pt>
          <cx:pt idx="175875">88</cx:pt>
          <cx:pt idx="175876">96</cx:pt>
          <cx:pt idx="175877">99</cx:pt>
          <cx:pt idx="175878">117</cx:pt>
          <cx:pt idx="175879">88</cx:pt>
          <cx:pt idx="175880">95</cx:pt>
          <cx:pt idx="175881">98</cx:pt>
          <cx:pt idx="175882">121</cx:pt>
          <cx:pt idx="175883">104</cx:pt>
          <cx:pt idx="175884">109</cx:pt>
          <cx:pt idx="175885">90</cx:pt>
          <cx:pt idx="175886">71</cx:pt>
          <cx:pt idx="175887">77</cx:pt>
          <cx:pt idx="175888">48</cx:pt>
          <cx:pt idx="175889">15</cx:pt>
          <cx:pt idx="175890">4</cx:pt>
          <cx:pt idx="175891">4</cx:pt>
          <cx:pt idx="175892">4</cx:pt>
          <cx:pt idx="175893">4</cx:pt>
          <cx:pt idx="175894">7</cx:pt>
          <cx:pt idx="175895">10</cx:pt>
          <cx:pt idx="175896">24</cx:pt>
          <cx:pt idx="175897">99</cx:pt>
          <cx:pt idx="175898">73</cx:pt>
          <cx:pt idx="175899">96</cx:pt>
          <cx:pt idx="175900">106</cx:pt>
          <cx:pt idx="175901">110</cx:pt>
          <cx:pt idx="175902">92</cx:pt>
          <cx:pt idx="175903">82</cx:pt>
          <cx:pt idx="175904">72</cx:pt>
          <cx:pt idx="175905">89</cx:pt>
          <cx:pt idx="175906">85</cx:pt>
          <cx:pt idx="175907">96</cx:pt>
          <cx:pt idx="175908">101</cx:pt>
          <cx:pt idx="175909">80</cx:pt>
          <cx:pt idx="175910">68</cx:pt>
          <cx:pt idx="175911">80</cx:pt>
          <cx:pt idx="175912">55</cx:pt>
          <cx:pt idx="175913">19</cx:pt>
          <cx:pt idx="175914">12</cx:pt>
          <cx:pt idx="175915">2</cx:pt>
          <cx:pt idx="175916">1</cx:pt>
          <cx:pt idx="175917">5</cx:pt>
          <cx:pt idx="175918">17</cx:pt>
          <cx:pt idx="175919">9</cx:pt>
          <cx:pt idx="175920">19</cx:pt>
          <cx:pt idx="175921">86</cx:pt>
          <cx:pt idx="175922">66</cx:pt>
          <cx:pt idx="175923">89</cx:pt>
          <cx:pt idx="175924">93</cx:pt>
          <cx:pt idx="175925">86</cx:pt>
          <cx:pt idx="175926">71</cx:pt>
          <cx:pt idx="175927">69</cx:pt>
          <cx:pt idx="175928">65</cx:pt>
          <cx:pt idx="175929">75</cx:pt>
          <cx:pt idx="175930">84</cx:pt>
          <cx:pt idx="175931">75</cx:pt>
          <cx:pt idx="175932">82</cx:pt>
          <cx:pt idx="175933">66</cx:pt>
          <cx:pt idx="175934">62</cx:pt>
          <cx:pt idx="175935">66</cx:pt>
          <cx:pt idx="175936">31</cx:pt>
          <cx:pt idx="175937">15</cx:pt>
          <cx:pt idx="175938">8</cx:pt>
          <cx:pt idx="175939">2</cx:pt>
          <cx:pt idx="175940">3</cx:pt>
          <cx:pt idx="175941">3</cx:pt>
          <cx:pt idx="175942">12</cx:pt>
          <cx:pt idx="175943">12</cx:pt>
          <cx:pt idx="175944">27</cx:pt>
          <cx:pt idx="175945">68</cx:pt>
          <cx:pt idx="175946">61</cx:pt>
          <cx:pt idx="175947">78</cx:pt>
          <cx:pt idx="175948">101</cx:pt>
          <cx:pt idx="175949">91</cx:pt>
          <cx:pt idx="175950">81</cx:pt>
          <cx:pt idx="175951">74</cx:pt>
          <cx:pt idx="175952">70</cx:pt>
          <cx:pt idx="175953">89</cx:pt>
          <cx:pt idx="175954">92</cx:pt>
          <cx:pt idx="175955">90</cx:pt>
          <cx:pt idx="175956">92</cx:pt>
          <cx:pt idx="175957">73</cx:pt>
          <cx:pt idx="175958">69</cx:pt>
          <cx:pt idx="175959">62</cx:pt>
          <cx:pt idx="175960">35</cx:pt>
          <cx:pt idx="175961">16</cx:pt>
          <cx:pt idx="175962">8</cx:pt>
          <cx:pt idx="175963">3</cx:pt>
          <cx:pt idx="175964">5</cx:pt>
          <cx:pt idx="175965">12</cx:pt>
          <cx:pt idx="175966">8</cx:pt>
          <cx:pt idx="175967">24</cx:pt>
          <cx:pt idx="175968">81</cx:pt>
          <cx:pt idx="175969">65</cx:pt>
          <cx:pt idx="175970">87</cx:pt>
          <cx:pt idx="175971">97</cx:pt>
          <cx:pt idx="175972">84</cx:pt>
          <cx:pt idx="175973">84</cx:pt>
          <cx:pt idx="175974">82</cx:pt>
          <cx:pt idx="175975">66</cx:pt>
          <cx:pt idx="175976">92</cx:pt>
          <cx:pt idx="175977">92</cx:pt>
          <cx:pt idx="175978">81</cx:pt>
          <cx:pt idx="175979">97</cx:pt>
          <cx:pt idx="175980">85</cx:pt>
          <cx:pt idx="175981">64</cx:pt>
          <cx:pt idx="175982">70</cx:pt>
          <cx:pt idx="175983">48</cx:pt>
          <cx:pt idx="175984">23</cx:pt>
          <cx:pt idx="175985">9</cx:pt>
          <cx:pt idx="175986">5</cx:pt>
          <cx:pt idx="175987">2</cx:pt>
          <cx:pt idx="175988">2</cx:pt>
          <cx:pt idx="175989">10</cx:pt>
          <cx:pt idx="175990">9</cx:pt>
          <cx:pt idx="175991">25</cx:pt>
          <cx:pt idx="175992">76</cx:pt>
          <cx:pt idx="175993">75</cx:pt>
          <cx:pt idx="175994">83</cx:pt>
          <cx:pt idx="175995">105</cx:pt>
          <cx:pt idx="175996">102</cx:pt>
          <cx:pt idx="175997">98</cx:pt>
          <cx:pt idx="175998">95</cx:pt>
          <cx:pt idx="175999">91</cx:pt>
          <cx:pt idx="176000">101</cx:pt>
          <cx:pt idx="176001">102</cx:pt>
          <cx:pt idx="176002">103</cx:pt>
          <cx:pt idx="176003">97</cx:pt>
          <cx:pt idx="176004">80</cx:pt>
          <cx:pt idx="176005">81</cx:pt>
          <cx:pt idx="176006">78</cx:pt>
          <cx:pt idx="176007">76</cx:pt>
          <cx:pt idx="176008">37</cx:pt>
          <cx:pt idx="176009">16</cx:pt>
          <cx:pt idx="176010">4</cx:pt>
          <cx:pt idx="176011">3</cx:pt>
          <cx:pt idx="176012">2</cx:pt>
          <cx:pt idx="176013">5</cx:pt>
          <cx:pt idx="176014">10</cx:pt>
          <cx:pt idx="176015">32</cx:pt>
          <cx:pt idx="176016">74</cx:pt>
          <cx:pt idx="176017">78</cx:pt>
          <cx:pt idx="176018">105</cx:pt>
          <cx:pt idx="176019">109</cx:pt>
          <cx:pt idx="176020">100</cx:pt>
          <cx:pt idx="176021">126</cx:pt>
          <cx:pt idx="176022">100</cx:pt>
          <cx:pt idx="176023">71</cx:pt>
          <cx:pt idx="176024">93</cx:pt>
          <cx:pt idx="176025">88</cx:pt>
          <cx:pt idx="176026">78</cx:pt>
          <cx:pt idx="176027">75</cx:pt>
          <cx:pt idx="176028">73</cx:pt>
          <cx:pt idx="176029">68</cx:pt>
          <cx:pt idx="176030">59</cx:pt>
          <cx:pt idx="176031">30</cx:pt>
          <cx:pt idx="176032">15</cx:pt>
          <cx:pt idx="176033">8</cx:pt>
          <cx:pt idx="176034">3</cx:pt>
          <cx:pt idx="176035">1</cx:pt>
          <cx:pt idx="176036">7</cx:pt>
          <cx:pt idx="176037">8</cx:pt>
          <cx:pt idx="176038">16</cx:pt>
          <cx:pt idx="176039">48</cx:pt>
          <cx:pt idx="176040">70</cx:pt>
          <cx:pt idx="176041">71</cx:pt>
          <cx:pt idx="176042">91</cx:pt>
          <cx:pt idx="176043">85</cx:pt>
          <cx:pt idx="176044">100</cx:pt>
          <cx:pt idx="176045">103</cx:pt>
          <cx:pt idx="176046">88</cx:pt>
          <cx:pt idx="176047">87</cx:pt>
          <cx:pt idx="176048">116</cx:pt>
          <cx:pt idx="176049">108</cx:pt>
          <cx:pt idx="176050">109</cx:pt>
          <cx:pt idx="176051">94</cx:pt>
          <cx:pt idx="176052">83</cx:pt>
          <cx:pt idx="176053">73</cx:pt>
          <cx:pt idx="176054">46</cx:pt>
          <cx:pt idx="176055">21</cx:pt>
          <cx:pt idx="176056">9</cx:pt>
          <cx:pt idx="176057">2</cx:pt>
          <cx:pt idx="176058">5</cx:pt>
          <cx:pt idx="176059">6</cx:pt>
          <cx:pt idx="176060">6</cx:pt>
          <cx:pt idx="176061">8</cx:pt>
          <cx:pt idx="176062">16</cx:pt>
          <cx:pt idx="176063">78</cx:pt>
          <cx:pt idx="176064">68</cx:pt>
          <cx:pt idx="176065">76</cx:pt>
          <cx:pt idx="176066">95</cx:pt>
          <cx:pt idx="176067">90</cx:pt>
          <cx:pt idx="176068">100</cx:pt>
          <cx:pt idx="176069">95</cx:pt>
          <cx:pt idx="176070">83</cx:pt>
          <cx:pt idx="176071">100</cx:pt>
          <cx:pt idx="176072">108</cx:pt>
          <cx:pt idx="176073">102</cx:pt>
          <cx:pt idx="176074">98</cx:pt>
          <cx:pt idx="176075">78</cx:pt>
          <cx:pt idx="176076">77</cx:pt>
          <cx:pt idx="176077">73</cx:pt>
          <cx:pt idx="176078">40</cx:pt>
          <cx:pt idx="176079">22</cx:pt>
          <cx:pt idx="176080">11</cx:pt>
          <cx:pt idx="176081">2</cx:pt>
          <cx:pt idx="176082">2</cx:pt>
          <cx:pt idx="176083">5</cx:pt>
          <cx:pt idx="176084">14</cx:pt>
          <cx:pt idx="176085">12</cx:pt>
          <cx:pt idx="176086">24</cx:pt>
          <cx:pt idx="176087">73</cx:pt>
          <cx:pt idx="176088">67</cx:pt>
          <cx:pt idx="176089">87</cx:pt>
          <cx:pt idx="176090">78</cx:pt>
          <cx:pt idx="176091">83</cx:pt>
          <cx:pt idx="176092">72</cx:pt>
          <cx:pt idx="176093">71</cx:pt>
          <cx:pt idx="176094">61</cx:pt>
          <cx:pt idx="176095">83</cx:pt>
          <cx:pt idx="176096">83</cx:pt>
          <cx:pt idx="176097">89</cx:pt>
          <cx:pt idx="176098">79</cx:pt>
          <cx:pt idx="176099">71</cx:pt>
          <cx:pt idx="176100">54</cx:pt>
          <cx:pt idx="176101">64</cx:pt>
          <cx:pt idx="176102">28</cx:pt>
          <cx:pt idx="176103">14</cx:pt>
          <cx:pt idx="176104">6</cx:pt>
          <cx:pt idx="176105">3</cx:pt>
          <cx:pt idx="176106">3</cx:pt>
          <cx:pt idx="176107">9</cx:pt>
          <cx:pt idx="176108">14</cx:pt>
          <cx:pt idx="176109">24</cx:pt>
          <cx:pt idx="176110">63</cx:pt>
          <cx:pt idx="176111">54</cx:pt>
          <cx:pt idx="176112">82</cx:pt>
          <cx:pt idx="176113">98</cx:pt>
          <cx:pt idx="176114">77</cx:pt>
          <cx:pt idx="176115">103</cx:pt>
          <cx:pt idx="176116">68</cx:pt>
          <cx:pt idx="176117">61</cx:pt>
          <cx:pt idx="176118">87</cx:pt>
          <cx:pt idx="176119">92</cx:pt>
          <cx:pt idx="176120">79</cx:pt>
          <cx:pt idx="176121">106</cx:pt>
          <cx:pt idx="176122">70</cx:pt>
          <cx:pt idx="176123">65</cx:pt>
          <cx:pt idx="176124">78</cx:pt>
          <cx:pt idx="176125">34</cx:pt>
          <cx:pt idx="176126">13</cx:pt>
          <cx:pt idx="176127">8</cx:pt>
          <cx:pt idx="176128">2</cx:pt>
          <cx:pt idx="176129">4</cx:pt>
          <cx:pt idx="176130">6</cx:pt>
          <cx:pt idx="176131">13</cx:pt>
          <cx:pt idx="176132">10</cx:pt>
          <cx:pt idx="176133">25</cx:pt>
          <cx:pt idx="176134">84</cx:pt>
          <cx:pt idx="176135">67</cx:pt>
          <cx:pt idx="176136">78</cx:pt>
          <cx:pt idx="176137">77</cx:pt>
          <cx:pt idx="176138">81</cx:pt>
          <cx:pt idx="176139">99</cx:pt>
          <cx:pt idx="176140">85</cx:pt>
          <cx:pt idx="176141">67</cx:pt>
          <cx:pt idx="176142">86</cx:pt>
          <cx:pt idx="176143">90</cx:pt>
          <cx:pt idx="176144">75</cx:pt>
          <cx:pt idx="176145">113</cx:pt>
          <cx:pt idx="176146">78</cx:pt>
          <cx:pt idx="176147">73</cx:pt>
          <cx:pt idx="176148">74</cx:pt>
          <cx:pt idx="176149">47</cx:pt>
          <cx:pt idx="176150">25</cx:pt>
          <cx:pt idx="176151">7</cx:pt>
          <cx:pt idx="176152">6</cx:pt>
          <cx:pt idx="176153">7</cx:pt>
          <cx:pt idx="176154">4</cx:pt>
          <cx:pt idx="176155">12</cx:pt>
          <cx:pt idx="176156">13</cx:pt>
          <cx:pt idx="176157">23</cx:pt>
          <cx:pt idx="176158">75</cx:pt>
          <cx:pt idx="176159">60</cx:pt>
          <cx:pt idx="176160">91</cx:pt>
          <cx:pt idx="176161">100</cx:pt>
          <cx:pt idx="176162">91</cx:pt>
          <cx:pt idx="176163">109</cx:pt>
          <cx:pt idx="176164">107</cx:pt>
          <cx:pt idx="176165">91</cx:pt>
          <cx:pt idx="176166">94</cx:pt>
          <cx:pt idx="176167">118</cx:pt>
          <cx:pt idx="176168">105</cx:pt>
          <cx:pt idx="176169">107</cx:pt>
          <cx:pt idx="176170">99</cx:pt>
          <cx:pt idx="176171">93</cx:pt>
          <cx:pt idx="176172">77</cx:pt>
          <cx:pt idx="176173">61</cx:pt>
          <cx:pt idx="176174">20</cx:pt>
          <cx:pt idx="176175">7</cx:pt>
          <cx:pt idx="176176">1</cx:pt>
          <cx:pt idx="176177">2</cx:pt>
          <cx:pt idx="176178">5</cx:pt>
          <cx:pt idx="176179">7</cx:pt>
          <cx:pt idx="176180">11</cx:pt>
          <cx:pt idx="176181">37</cx:pt>
          <cx:pt idx="176182">88</cx:pt>
          <cx:pt idx="176183">65</cx:pt>
          <cx:pt idx="176184">104</cx:pt>
          <cx:pt idx="176185">103</cx:pt>
          <cx:pt idx="176186">123</cx:pt>
          <cx:pt idx="176187">116</cx:pt>
          <cx:pt idx="176188">104</cx:pt>
          <cx:pt idx="176189">87</cx:pt>
          <cx:pt idx="176190">88</cx:pt>
          <cx:pt idx="176191">84</cx:pt>
          <cx:pt idx="176192">87</cx:pt>
          <cx:pt idx="176193">83</cx:pt>
          <cx:pt idx="176194">72</cx:pt>
          <cx:pt idx="176195">60</cx:pt>
          <cx:pt idx="176196">64</cx:pt>
          <cx:pt idx="176197">19</cx:pt>
          <cx:pt idx="176198">8</cx:pt>
          <cx:pt idx="176199">1</cx:pt>
          <cx:pt idx="176200">4</cx:pt>
          <cx:pt idx="176201">5</cx:pt>
          <cx:pt idx="176202">8</cx:pt>
          <cx:pt idx="176203">9</cx:pt>
          <cx:pt idx="176204">28</cx:pt>
          <cx:pt idx="176205">69</cx:pt>
          <cx:pt idx="176206">63</cx:pt>
          <cx:pt idx="176207">96</cx:pt>
          <cx:pt idx="176208">92</cx:pt>
          <cx:pt idx="176209">94</cx:pt>
          <cx:pt idx="176210">116</cx:pt>
          <cx:pt idx="176211">96</cx:pt>
          <cx:pt idx="176212">96</cx:pt>
          <cx:pt idx="176213">96</cx:pt>
          <cx:pt idx="176214">106</cx:pt>
          <cx:pt idx="176215">117</cx:pt>
          <cx:pt idx="176216">104</cx:pt>
          <cx:pt idx="176217">87</cx:pt>
          <cx:pt idx="176218">77</cx:pt>
          <cx:pt idx="176219">81</cx:pt>
          <cx:pt idx="176220">50</cx:pt>
          <cx:pt idx="176221">20</cx:pt>
          <cx:pt idx="176222">2</cx:pt>
          <cx:pt idx="176223">3</cx:pt>
          <cx:pt idx="176224">5</cx:pt>
          <cx:pt idx="176225">9</cx:pt>
          <cx:pt idx="176226">4</cx:pt>
          <cx:pt idx="176227">8</cx:pt>
          <cx:pt idx="176228">23</cx:pt>
          <cx:pt idx="176229">95</cx:pt>
          <cx:pt idx="176230">67</cx:pt>
          <cx:pt idx="176231">98</cx:pt>
          <cx:pt idx="176232">112</cx:pt>
          <cx:pt idx="176233">99</cx:pt>
          <cx:pt idx="176234">105</cx:pt>
          <cx:pt idx="176235">93</cx:pt>
          <cx:pt idx="176236">90</cx:pt>
          <cx:pt idx="176237">106</cx:pt>
          <cx:pt idx="176238">83</cx:pt>
          <cx:pt idx="176239">100</cx:pt>
          <cx:pt idx="176240">100</cx:pt>
          <cx:pt idx="176241">68</cx:pt>
          <cx:pt idx="176242">76</cx:pt>
          <cx:pt idx="176243">75</cx:pt>
          <cx:pt idx="176244">38</cx:pt>
          <cx:pt idx="176245">15</cx:pt>
          <cx:pt idx="176246">6</cx:pt>
          <cx:pt idx="176247">3</cx:pt>
          <cx:pt idx="176248">3</cx:pt>
          <cx:pt idx="176249">4</cx:pt>
          <cx:pt idx="176250">14</cx:pt>
          <cx:pt idx="176251">18</cx:pt>
          <cx:pt idx="176252">23</cx:pt>
          <cx:pt idx="176253">88</cx:pt>
          <cx:pt idx="176254">70</cx:pt>
          <cx:pt idx="176255">93</cx:pt>
          <cx:pt idx="176256">100</cx:pt>
          <cx:pt idx="176257">95</cx:pt>
          <cx:pt idx="176258">66</cx:pt>
          <cx:pt idx="176259">77</cx:pt>
          <cx:pt idx="176260">62</cx:pt>
          <cx:pt idx="176261">86</cx:pt>
          <cx:pt idx="176262">85</cx:pt>
          <cx:pt idx="176263">99</cx:pt>
          <cx:pt idx="176264">83</cx:pt>
          <cx:pt idx="176265">72</cx:pt>
          <cx:pt idx="176266">67</cx:pt>
          <cx:pt idx="176267">66</cx:pt>
          <cx:pt idx="176268">35</cx:pt>
          <cx:pt idx="176269">10</cx:pt>
          <cx:pt idx="176270">7</cx:pt>
          <cx:pt idx="176271">2</cx:pt>
          <cx:pt idx="176272">1</cx:pt>
          <cx:pt idx="176273">2</cx:pt>
          <cx:pt idx="176274">11</cx:pt>
          <cx:pt idx="176275">12</cx:pt>
          <cx:pt idx="176276">27</cx:pt>
          <cx:pt idx="176277">76</cx:pt>
          <cx:pt idx="176278">56</cx:pt>
          <cx:pt idx="176279">90</cx:pt>
          <cx:pt idx="176280">92</cx:pt>
          <cx:pt idx="176281">94</cx:pt>
          <cx:pt idx="176282">91</cx:pt>
          <cx:pt idx="176283">66</cx:pt>
          <cx:pt idx="176284">68</cx:pt>
          <cx:pt idx="176285">78</cx:pt>
          <cx:pt idx="176286">85</cx:pt>
          <cx:pt idx="176287">83</cx:pt>
          <cx:pt idx="176288">105</cx:pt>
          <cx:pt idx="176289">73</cx:pt>
          <cx:pt idx="176290">78</cx:pt>
          <cx:pt idx="176291">66</cx:pt>
          <cx:pt idx="176292">34</cx:pt>
          <cx:pt idx="176293">14</cx:pt>
          <cx:pt idx="176294">8</cx:pt>
          <cx:pt idx="176295">3</cx:pt>
          <cx:pt idx="176296">3</cx:pt>
          <cx:pt idx="176297">3</cx:pt>
          <cx:pt idx="176298">14</cx:pt>
          <cx:pt idx="176299">7</cx:pt>
          <cx:pt idx="176300">31</cx:pt>
          <cx:pt idx="176301">78</cx:pt>
          <cx:pt idx="176302">67</cx:pt>
          <cx:pt idx="176303">91</cx:pt>
          <cx:pt idx="176304">85</cx:pt>
          <cx:pt idx="176305">100</cx:pt>
          <cx:pt idx="176306">98</cx:pt>
          <cx:pt idx="176307">82</cx:pt>
          <cx:pt idx="176308">77</cx:pt>
          <cx:pt idx="176309">93</cx:pt>
          <cx:pt idx="176310">97</cx:pt>
          <cx:pt idx="176311">109</cx:pt>
          <cx:pt idx="176312">112</cx:pt>
          <cx:pt idx="176313">76</cx:pt>
          <cx:pt idx="176314">76</cx:pt>
          <cx:pt idx="176315">80</cx:pt>
          <cx:pt idx="176316">50</cx:pt>
          <cx:pt idx="176317">26</cx:pt>
          <cx:pt idx="176318">7</cx:pt>
          <cx:pt idx="176319">5</cx:pt>
          <cx:pt idx="176320">4</cx:pt>
          <cx:pt idx="176321">1</cx:pt>
          <cx:pt idx="176322">11</cx:pt>
          <cx:pt idx="176323">15</cx:pt>
          <cx:pt idx="176324">29</cx:pt>
          <cx:pt idx="176325">89</cx:pt>
          <cx:pt idx="176326">66</cx:pt>
          <cx:pt idx="176327">90</cx:pt>
          <cx:pt idx="176328">102</cx:pt>
          <cx:pt idx="176329">102</cx:pt>
          <cx:pt idx="176330">117</cx:pt>
          <cx:pt idx="176331">109</cx:pt>
          <cx:pt idx="176332">111</cx:pt>
          <cx:pt idx="176333">122</cx:pt>
          <cx:pt idx="176334">116</cx:pt>
          <cx:pt idx="176335">125</cx:pt>
          <cx:pt idx="176336">114</cx:pt>
          <cx:pt idx="176337">95</cx:pt>
          <cx:pt idx="176338">96</cx:pt>
          <cx:pt idx="176339">87</cx:pt>
          <cx:pt idx="176340">51</cx:pt>
          <cx:pt idx="176341">24</cx:pt>
          <cx:pt idx="176342">7</cx:pt>
          <cx:pt idx="176343">2</cx:pt>
          <cx:pt idx="176344">1</cx:pt>
          <cx:pt idx="176345">4</cx:pt>
          <cx:pt idx="176346">9</cx:pt>
          <cx:pt idx="176347">10</cx:pt>
          <cx:pt idx="176348">42</cx:pt>
          <cx:pt idx="176349">97</cx:pt>
          <cx:pt idx="176350">79</cx:pt>
          <cx:pt idx="176351">110</cx:pt>
          <cx:pt idx="176352">118</cx:pt>
          <cx:pt idx="176353">128</cx:pt>
          <cx:pt idx="176354">137</cx:pt>
          <cx:pt idx="176355">119</cx:pt>
          <cx:pt idx="176356">98</cx:pt>
          <cx:pt idx="176357">111</cx:pt>
          <cx:pt idx="176358">111</cx:pt>
          <cx:pt idx="176359">109</cx:pt>
          <cx:pt idx="176360">93</cx:pt>
          <cx:pt idx="176361">88</cx:pt>
          <cx:pt idx="176362">72</cx:pt>
          <cx:pt idx="176363">69</cx:pt>
          <cx:pt idx="176364">32</cx:pt>
          <cx:pt idx="176365">9</cx:pt>
          <cx:pt idx="176366">6</cx:pt>
          <cx:pt idx="176367">7</cx:pt>
          <cx:pt idx="176368">1</cx:pt>
          <cx:pt idx="176369">10</cx:pt>
          <cx:pt idx="176370">7</cx:pt>
          <cx:pt idx="176371">33</cx:pt>
          <cx:pt idx="176372">59</cx:pt>
          <cx:pt idx="176373">63</cx:pt>
          <cx:pt idx="176374">99</cx:pt>
          <cx:pt idx="176375">112</cx:pt>
          <cx:pt idx="176376">109</cx:pt>
          <cx:pt idx="176377">121</cx:pt>
          <cx:pt idx="176378">114</cx:pt>
          <cx:pt idx="176379">94</cx:pt>
          <cx:pt idx="176380">94</cx:pt>
          <cx:pt idx="176381">132</cx:pt>
          <cx:pt idx="176382">112</cx:pt>
          <cx:pt idx="176383">121</cx:pt>
          <cx:pt idx="176384">99</cx:pt>
          <cx:pt idx="176385">75</cx:pt>
          <cx:pt idx="176386">88</cx:pt>
          <cx:pt idx="176387">51</cx:pt>
          <cx:pt idx="176388">20</cx:pt>
          <cx:pt idx="176389">4</cx:pt>
          <cx:pt idx="176390">1</cx:pt>
          <cx:pt idx="176391">4</cx:pt>
          <cx:pt idx="176392">7</cx:pt>
          <cx:pt idx="176393">6</cx:pt>
          <cx:pt idx="176394">8</cx:pt>
          <cx:pt idx="176395">23</cx:pt>
          <cx:pt idx="176396">100</cx:pt>
          <cx:pt idx="176397">75</cx:pt>
          <cx:pt idx="176398">106</cx:pt>
          <cx:pt idx="176399">111</cx:pt>
          <cx:pt idx="176400">106</cx:pt>
          <cx:pt idx="176401">113</cx:pt>
          <cx:pt idx="176402">101</cx:pt>
          <cx:pt idx="176403">85</cx:pt>
          <cx:pt idx="176404">90</cx:pt>
          <cx:pt idx="176405">109</cx:pt>
          <cx:pt idx="176406">112</cx:pt>
          <cx:pt idx="176407">103</cx:pt>
          <cx:pt idx="176408">77</cx:pt>
          <cx:pt idx="176409">80</cx:pt>
          <cx:pt idx="176410">82</cx:pt>
          <cx:pt idx="176411">42</cx:pt>
          <cx:pt idx="176412">15</cx:pt>
          <cx:pt idx="176413">5</cx:pt>
          <cx:pt idx="176414">3</cx:pt>
          <cx:pt idx="176415">2</cx:pt>
          <cx:pt idx="176416">5</cx:pt>
          <cx:pt idx="176417">16</cx:pt>
          <cx:pt idx="176418">11</cx:pt>
          <cx:pt idx="176419">28</cx:pt>
          <cx:pt idx="176420">87</cx:pt>
          <cx:pt idx="176421">67</cx:pt>
          <cx:pt idx="176422">102</cx:pt>
          <cx:pt idx="176423">91</cx:pt>
          <cx:pt idx="176424">83</cx:pt>
          <cx:pt idx="176425">80</cx:pt>
          <cx:pt idx="176426">78</cx:pt>
          <cx:pt idx="176427">50</cx:pt>
          <cx:pt idx="176428">73</cx:pt>
          <cx:pt idx="176429">101</cx:pt>
          <cx:pt idx="176430">96</cx:pt>
          <cx:pt idx="176431">97</cx:pt>
          <cx:pt idx="176432">77</cx:pt>
          <cx:pt idx="176433">69</cx:pt>
          <cx:pt idx="176434">71</cx:pt>
          <cx:pt idx="176435">40</cx:pt>
          <cx:pt idx="176436">19</cx:pt>
          <cx:pt idx="176437">8</cx:pt>
          <cx:pt idx="176438">1</cx:pt>
          <cx:pt idx="176439">1</cx:pt>
          <cx:pt idx="176440">3</cx:pt>
          <cx:pt idx="176441">12</cx:pt>
          <cx:pt idx="176442">10</cx:pt>
          <cx:pt idx="176443">28</cx:pt>
          <cx:pt idx="176444">73</cx:pt>
          <cx:pt idx="176445">59</cx:pt>
          <cx:pt idx="176446">84</cx:pt>
          <cx:pt idx="176447">103</cx:pt>
          <cx:pt idx="176448">105</cx:pt>
          <cx:pt idx="176449">105</cx:pt>
          <cx:pt idx="176450">67</cx:pt>
          <cx:pt idx="176451">78</cx:pt>
          <cx:pt idx="176452">89</cx:pt>
          <cx:pt idx="176453">96</cx:pt>
          <cx:pt idx="176454">100</cx:pt>
          <cx:pt idx="176455">101</cx:pt>
          <cx:pt idx="176456">72</cx:pt>
          <cx:pt idx="176457">75</cx:pt>
          <cx:pt idx="176458">77</cx:pt>
          <cx:pt idx="176459">37</cx:pt>
          <cx:pt idx="176460">12</cx:pt>
          <cx:pt idx="176461">5</cx:pt>
          <cx:pt idx="176462">1</cx:pt>
          <cx:pt idx="176463">2</cx:pt>
          <cx:pt idx="176464">5</cx:pt>
          <cx:pt idx="176465">10</cx:pt>
          <cx:pt idx="176466">12</cx:pt>
          <cx:pt idx="176467">32</cx:pt>
          <cx:pt idx="176468">85</cx:pt>
          <cx:pt idx="176469">77</cx:pt>
          <cx:pt idx="176470">110</cx:pt>
          <cx:pt idx="176471">109</cx:pt>
          <cx:pt idx="176472">104</cx:pt>
          <cx:pt idx="176473">101</cx:pt>
          <cx:pt idx="176474">100</cx:pt>
          <cx:pt idx="176475">85</cx:pt>
          <cx:pt idx="176476">92</cx:pt>
          <cx:pt idx="176477">101</cx:pt>
          <cx:pt idx="176478">106</cx:pt>
          <cx:pt idx="176479">111</cx:pt>
          <cx:pt idx="176480">84</cx:pt>
          <cx:pt idx="176481">84</cx:pt>
          <cx:pt idx="176482">84</cx:pt>
          <cx:pt idx="176483">46</cx:pt>
          <cx:pt idx="176484">20</cx:pt>
          <cx:pt idx="176485">4</cx:pt>
          <cx:pt idx="176486">4</cx:pt>
          <cx:pt idx="176487">3</cx:pt>
          <cx:pt idx="176488">5</cx:pt>
          <cx:pt idx="176489">12</cx:pt>
          <cx:pt idx="176490">15</cx:pt>
          <cx:pt idx="176491">34</cx:pt>
          <cx:pt idx="176492">93</cx:pt>
          <cx:pt idx="176493">74</cx:pt>
          <cx:pt idx="176494">101</cx:pt>
          <cx:pt idx="176495">106</cx:pt>
          <cx:pt idx="176496">118</cx:pt>
          <cx:pt idx="176497">128</cx:pt>
          <cx:pt idx="176498">111</cx:pt>
          <cx:pt idx="176499">109</cx:pt>
          <cx:pt idx="176500">113</cx:pt>
          <cx:pt idx="176501">121</cx:pt>
          <cx:pt idx="176502">125</cx:pt>
          <cx:pt idx="176503">116</cx:pt>
          <cx:pt idx="176504">96</cx:pt>
          <cx:pt idx="176505">88</cx:pt>
          <cx:pt idx="176506">94</cx:pt>
          <cx:pt idx="176507">65</cx:pt>
          <cx:pt idx="176508">27</cx:pt>
          <cx:pt idx="176509">5</cx:pt>
          <cx:pt idx="176510">3</cx:pt>
          <cx:pt idx="176511">6</cx:pt>
          <cx:pt idx="176512">5</cx:pt>
          <cx:pt idx="176513">9</cx:pt>
          <cx:pt idx="176514">40</cx:pt>
          <cx:pt idx="176515">95</cx:pt>
          <cx:pt idx="176516">78</cx:pt>
          <cx:pt idx="176517">113</cx:pt>
          <cx:pt idx="176518">117</cx:pt>
          <cx:pt idx="176519">110</cx:pt>
          <cx:pt idx="176520">114</cx:pt>
          <cx:pt idx="176521">103</cx:pt>
          <cx:pt idx="176522">81</cx:pt>
          <cx:pt idx="176523">99</cx:pt>
          <cx:pt idx="176524">108</cx:pt>
          <cx:pt idx="176525">106</cx:pt>
          <cx:pt idx="176526">96</cx:pt>
          <cx:pt idx="176527">86</cx:pt>
          <cx:pt idx="176528">80</cx:pt>
          <cx:pt idx="176529">76</cx:pt>
          <cx:pt idx="176530">53</cx:pt>
          <cx:pt idx="176531">28</cx:pt>
          <cx:pt idx="176532">15</cx:pt>
          <cx:pt idx="176533">5</cx:pt>
          <cx:pt idx="176534">1</cx:pt>
          <cx:pt idx="176535">2</cx:pt>
          <cx:pt idx="176536">8</cx:pt>
          <cx:pt idx="176537">11</cx:pt>
          <cx:pt idx="176538">23</cx:pt>
          <cx:pt idx="176539">64</cx:pt>
          <cx:pt idx="176540">79</cx:pt>
          <cx:pt idx="176541">95</cx:pt>
          <cx:pt idx="176542">121</cx:pt>
          <cx:pt idx="176543">108</cx:pt>
          <cx:pt idx="176544">135</cx:pt>
          <cx:pt idx="176545">128</cx:pt>
          <cx:pt idx="176546">110</cx:pt>
          <cx:pt idx="176547">109</cx:pt>
          <cx:pt idx="176548">128</cx:pt>
          <cx:pt idx="176549">138</cx:pt>
          <cx:pt idx="176550">114</cx:pt>
          <cx:pt idx="176551">96</cx:pt>
          <cx:pt idx="176552">78</cx:pt>
          <cx:pt idx="176553">82</cx:pt>
          <cx:pt idx="176554">55</cx:pt>
          <cx:pt idx="176555">18</cx:pt>
          <cx:pt idx="176556">5</cx:pt>
          <cx:pt idx="176557">5</cx:pt>
          <cx:pt idx="176558">4</cx:pt>
          <cx:pt idx="176559">3</cx:pt>
          <cx:pt idx="176560">6</cx:pt>
          <cx:pt idx="176561">11</cx:pt>
          <cx:pt idx="176562">27</cx:pt>
          <cx:pt idx="176563">92</cx:pt>
          <cx:pt idx="176564">72</cx:pt>
          <cx:pt idx="176565">94</cx:pt>
          <cx:pt idx="176566">115</cx:pt>
          <cx:pt idx="176567">111</cx:pt>
          <cx:pt idx="176568">124</cx:pt>
          <cx:pt idx="176569">93</cx:pt>
          <cx:pt idx="176570">96</cx:pt>
          <cx:pt idx="176571">102</cx:pt>
          <cx:pt idx="176572">114</cx:pt>
          <cx:pt idx="176573">105</cx:pt>
          <cx:pt idx="176574">101</cx:pt>
          <cx:pt idx="176575">82</cx:pt>
          <cx:pt idx="176576">78</cx:pt>
          <cx:pt idx="176577">77</cx:pt>
          <cx:pt idx="176578">53</cx:pt>
          <cx:pt idx="176579">19</cx:pt>
          <cx:pt idx="176580">7</cx:pt>
          <cx:pt idx="176581">3</cx:pt>
          <cx:pt idx="176582">2</cx:pt>
          <cx:pt idx="176583">7</cx:pt>
          <cx:pt idx="176584">12</cx:pt>
          <cx:pt idx="176585">9</cx:pt>
          <cx:pt idx="176586">25</cx:pt>
          <cx:pt idx="176587">87</cx:pt>
          <cx:pt idx="176588">71</cx:pt>
          <cx:pt idx="176589">100</cx:pt>
          <cx:pt idx="176590">92</cx:pt>
          <cx:pt idx="176591">84</cx:pt>
          <cx:pt idx="176592">77</cx:pt>
          <cx:pt idx="176593">84</cx:pt>
          <cx:pt idx="176594">69</cx:pt>
          <cx:pt idx="176595">87</cx:pt>
          <cx:pt idx="176596">86</cx:pt>
          <cx:pt idx="176597">102</cx:pt>
          <cx:pt idx="176598">95</cx:pt>
          <cx:pt idx="176599">77</cx:pt>
          <cx:pt idx="176600">69</cx:pt>
          <cx:pt idx="176601">63</cx:pt>
          <cx:pt idx="176602">37</cx:pt>
          <cx:pt idx="176603">13</cx:pt>
          <cx:pt idx="176604">7</cx:pt>
          <cx:pt idx="176605">4</cx:pt>
          <cx:pt idx="176606">2</cx:pt>
          <cx:pt idx="176607">14</cx:pt>
          <cx:pt idx="176608">13</cx:pt>
          <cx:pt idx="176609">28</cx:pt>
          <cx:pt idx="176610">82</cx:pt>
          <cx:pt idx="176611">53</cx:pt>
          <cx:pt idx="176612">91</cx:pt>
          <cx:pt idx="176613">105</cx:pt>
          <cx:pt idx="176614">97</cx:pt>
          <cx:pt idx="176615">91</cx:pt>
          <cx:pt idx="176616">79</cx:pt>
          <cx:pt idx="176617">75</cx:pt>
          <cx:pt idx="176618">86</cx:pt>
          <cx:pt idx="176619">104</cx:pt>
          <cx:pt idx="176620">83</cx:pt>
          <cx:pt idx="176621">101</cx:pt>
          <cx:pt idx="176622">69</cx:pt>
          <cx:pt idx="176623">72</cx:pt>
          <cx:pt idx="176624">90</cx:pt>
          <cx:pt idx="176625">42</cx:pt>
          <cx:pt idx="176626">14</cx:pt>
          <cx:pt idx="176627">5</cx:pt>
          <cx:pt idx="176628">2</cx:pt>
          <cx:pt idx="176629">2</cx:pt>
          <cx:pt idx="176630">5</cx:pt>
          <cx:pt idx="176631">14</cx:pt>
          <cx:pt idx="176632">11</cx:pt>
          <cx:pt idx="176633">29</cx:pt>
          <cx:pt idx="176634">90</cx:pt>
          <cx:pt idx="176635">67</cx:pt>
          <cx:pt idx="176636">99</cx:pt>
          <cx:pt idx="176637">106</cx:pt>
          <cx:pt idx="176638">92</cx:pt>
          <cx:pt idx="176639">99</cx:pt>
          <cx:pt idx="176640">98</cx:pt>
          <cx:pt idx="176641">91</cx:pt>
          <cx:pt idx="176642">99</cx:pt>
          <cx:pt idx="176643">93</cx:pt>
          <cx:pt idx="176644">106</cx:pt>
          <cx:pt idx="176645">114</cx:pt>
          <cx:pt idx="176646">82</cx:pt>
          <cx:pt idx="176647">69</cx:pt>
          <cx:pt idx="176648">77</cx:pt>
          <cx:pt idx="176649">46</cx:pt>
          <cx:pt idx="176650">18</cx:pt>
          <cx:pt idx="176651">9</cx:pt>
          <cx:pt idx="176652">2</cx:pt>
          <cx:pt idx="176653">1</cx:pt>
          <cx:pt idx="176654">1</cx:pt>
          <cx:pt idx="176655">15</cx:pt>
          <cx:pt idx="176656">13</cx:pt>
          <cx:pt idx="176657">43</cx:pt>
          <cx:pt idx="176658">92</cx:pt>
          <cx:pt idx="176659">57</cx:pt>
          <cx:pt idx="176660">97</cx:pt>
          <cx:pt idx="176661">112</cx:pt>
          <cx:pt idx="176662">106</cx:pt>
          <cx:pt idx="176663">118</cx:pt>
          <cx:pt idx="176664">107</cx:pt>
          <cx:pt idx="176665">91</cx:pt>
          <cx:pt idx="176666">115</cx:pt>
          <cx:pt idx="176667">104</cx:pt>
          <cx:pt idx="176668">108</cx:pt>
          <cx:pt idx="176669">112</cx:pt>
          <cx:pt idx="176670">85</cx:pt>
          <cx:pt idx="176671">77</cx:pt>
          <cx:pt idx="176672">92</cx:pt>
          <cx:pt idx="176673">54</cx:pt>
          <cx:pt idx="176674">19</cx:pt>
          <cx:pt idx="176675">6</cx:pt>
          <cx:pt idx="176676">2</cx:pt>
          <cx:pt idx="176677">5</cx:pt>
          <cx:pt idx="176678">8</cx:pt>
          <cx:pt idx="176679">9</cx:pt>
          <cx:pt idx="176680">36</cx:pt>
          <cx:pt idx="176681">93</cx:pt>
          <cx:pt idx="176682">79</cx:pt>
          <cx:pt idx="176683">113</cx:pt>
          <cx:pt idx="176684">132</cx:pt>
          <cx:pt idx="176685">128</cx:pt>
          <cx:pt idx="176686">139</cx:pt>
          <cx:pt idx="176687">110</cx:pt>
          <cx:pt idx="176688">93</cx:pt>
          <cx:pt idx="176689">98</cx:pt>
          <cx:pt idx="176690">104</cx:pt>
          <cx:pt idx="176691">100</cx:pt>
          <cx:pt idx="176692">77</cx:pt>
          <cx:pt idx="176693">82</cx:pt>
          <cx:pt idx="176694">61</cx:pt>
          <cx:pt idx="176695">66</cx:pt>
          <cx:pt idx="176696">35</cx:pt>
          <cx:pt idx="176697">8</cx:pt>
          <cx:pt idx="176698">6</cx:pt>
          <cx:pt idx="176699">3</cx:pt>
          <cx:pt idx="176700">3</cx:pt>
          <cx:pt idx="176701">4</cx:pt>
          <cx:pt idx="176702">12</cx:pt>
          <cx:pt idx="176703">7</cx:pt>
          <cx:pt idx="176704">35</cx:pt>
          <cx:pt idx="176705">63</cx:pt>
          <cx:pt idx="176706">66</cx:pt>
          <cx:pt idx="176707">92</cx:pt>
          <cx:pt idx="176708">109</cx:pt>
          <cx:pt idx="176709">116</cx:pt>
          <cx:pt idx="176710">121</cx:pt>
          <cx:pt idx="176711">111</cx:pt>
          <cx:pt idx="176712">99</cx:pt>
          <cx:pt idx="176713">97</cx:pt>
          <cx:pt idx="176714">134</cx:pt>
          <cx:pt idx="176715">125</cx:pt>
          <cx:pt idx="176716">99</cx:pt>
          <cx:pt idx="176717">101</cx:pt>
          <cx:pt idx="176718">79</cx:pt>
          <cx:pt idx="176719">83</cx:pt>
          <cx:pt idx="176720">60</cx:pt>
          <cx:pt idx="176721">15</cx:pt>
          <cx:pt idx="176722">5</cx:pt>
          <cx:pt idx="176723">5</cx:pt>
          <cx:pt idx="176724">3</cx:pt>
          <cx:pt idx="176725">5</cx:pt>
          <cx:pt idx="176726">2</cx:pt>
          <cx:pt idx="176727">16</cx:pt>
          <cx:pt idx="176728">27</cx:pt>
          <cx:pt idx="176729">88</cx:pt>
          <cx:pt idx="176730">74</cx:pt>
          <cx:pt idx="176731">103</cx:pt>
          <cx:pt idx="176732">111</cx:pt>
          <cx:pt idx="176733">104</cx:pt>
          <cx:pt idx="176734">122</cx:pt>
          <cx:pt idx="176735">79</cx:pt>
          <cx:pt idx="176736">98</cx:pt>
          <cx:pt idx="176737">100</cx:pt>
          <cx:pt idx="176738">112</cx:pt>
          <cx:pt idx="176739">113</cx:pt>
          <cx:pt idx="176740">97</cx:pt>
          <cx:pt idx="176741">82</cx:pt>
          <cx:pt idx="176742">81</cx:pt>
          <cx:pt idx="176743">84</cx:pt>
          <cx:pt idx="176744">58</cx:pt>
          <cx:pt idx="176745">21</cx:pt>
          <cx:pt idx="176746">6</cx:pt>
          <cx:pt idx="176747">3</cx:pt>
          <cx:pt idx="176748">1</cx:pt>
          <cx:pt idx="176749">2</cx:pt>
          <cx:pt idx="176750">18</cx:pt>
          <cx:pt idx="176751">12</cx:pt>
          <cx:pt idx="176752">31</cx:pt>
          <cx:pt idx="176753">94</cx:pt>
          <cx:pt idx="176754">81</cx:pt>
          <cx:pt idx="176755">105</cx:pt>
          <cx:pt idx="176756">118</cx:pt>
          <cx:pt idx="176757">87</cx:pt>
          <cx:pt idx="176758">90</cx:pt>
          <cx:pt idx="176759">87</cx:pt>
          <cx:pt idx="176760">72</cx:pt>
          <cx:pt idx="176761">105</cx:pt>
          <cx:pt idx="176762">101</cx:pt>
          <cx:pt idx="176763">129</cx:pt>
          <cx:pt idx="176764">113</cx:pt>
          <cx:pt idx="176765">83</cx:pt>
          <cx:pt idx="176766">71</cx:pt>
          <cx:pt idx="176767">74</cx:pt>
          <cx:pt idx="176768">36</cx:pt>
          <cx:pt idx="176769">16</cx:pt>
          <cx:pt idx="176770">5</cx:pt>
          <cx:pt idx="176771">1</cx:pt>
          <cx:pt idx="176772">1</cx:pt>
          <cx:pt idx="176773">1</cx:pt>
          <cx:pt idx="176774">13</cx:pt>
          <cx:pt idx="176775">16</cx:pt>
          <cx:pt idx="176776">30</cx:pt>
          <cx:pt idx="176777">84</cx:pt>
          <cx:pt idx="176778">74</cx:pt>
          <cx:pt idx="176779">85</cx:pt>
          <cx:pt idx="176780">94</cx:pt>
          <cx:pt idx="176781">107</cx:pt>
          <cx:pt idx="176782">103</cx:pt>
          <cx:pt idx="176783">91</cx:pt>
          <cx:pt idx="176784">92</cx:pt>
          <cx:pt idx="176785">103</cx:pt>
          <cx:pt idx="176786">111</cx:pt>
          <cx:pt idx="176787">104</cx:pt>
          <cx:pt idx="176788">106</cx:pt>
          <cx:pt idx="176789">89</cx:pt>
          <cx:pt idx="176790">69</cx:pt>
          <cx:pt idx="176791">82</cx:pt>
          <cx:pt idx="176792">45</cx:pt>
          <cx:pt idx="176793">19</cx:pt>
          <cx:pt idx="176794">9</cx:pt>
          <cx:pt idx="176795">1</cx:pt>
          <cx:pt idx="176796">3</cx:pt>
          <cx:pt idx="176797">5</cx:pt>
          <cx:pt idx="176798">16</cx:pt>
          <cx:pt idx="176799">14</cx:pt>
          <cx:pt idx="176800">26</cx:pt>
          <cx:pt idx="176801">94</cx:pt>
          <cx:pt idx="176802">75</cx:pt>
          <cx:pt idx="176803">103</cx:pt>
          <cx:pt idx="176804">110</cx:pt>
          <cx:pt idx="176805">108</cx:pt>
          <cx:pt idx="176806">106</cx:pt>
          <cx:pt idx="176807">86</cx:pt>
          <cx:pt idx="176808">78</cx:pt>
          <cx:pt idx="176809">95</cx:pt>
          <cx:pt idx="176810">110</cx:pt>
          <cx:pt idx="176811">118</cx:pt>
          <cx:pt idx="176812">110</cx:pt>
          <cx:pt idx="176813">94</cx:pt>
          <cx:pt idx="176814">73</cx:pt>
          <cx:pt idx="176815">85</cx:pt>
          <cx:pt idx="176816">49</cx:pt>
          <cx:pt idx="176817">22</cx:pt>
          <cx:pt idx="176818">7</cx:pt>
          <cx:pt idx="176819">4</cx:pt>
          <cx:pt idx="176820">1</cx:pt>
          <cx:pt idx="176821">3</cx:pt>
          <cx:pt idx="176822">17</cx:pt>
          <cx:pt idx="176823">19</cx:pt>
          <cx:pt idx="176824">34</cx:pt>
          <cx:pt idx="176825">96</cx:pt>
          <cx:pt idx="176826">83</cx:pt>
          <cx:pt idx="176827">94</cx:pt>
          <cx:pt idx="176828">120</cx:pt>
          <cx:pt idx="176829">105</cx:pt>
          <cx:pt idx="176830">117</cx:pt>
          <cx:pt idx="176831">113</cx:pt>
          <cx:pt idx="176832">105</cx:pt>
          <cx:pt idx="176833">116</cx:pt>
          <cx:pt idx="176834">117</cx:pt>
          <cx:pt idx="176835">138</cx:pt>
          <cx:pt idx="176836">112</cx:pt>
          <cx:pt idx="176837">89</cx:pt>
          <cx:pt idx="176838">87</cx:pt>
          <cx:pt idx="176839">87</cx:pt>
          <cx:pt idx="176840">55</cx:pt>
          <cx:pt idx="176841">21</cx:pt>
          <cx:pt idx="176842">4</cx:pt>
          <cx:pt idx="176843">2</cx:pt>
          <cx:pt idx="176844">2</cx:pt>
          <cx:pt idx="176845">5</cx:pt>
          <cx:pt idx="176846">5</cx:pt>
          <cx:pt idx="176847">11</cx:pt>
          <cx:pt idx="176848">34</cx:pt>
          <cx:pt idx="176849">98</cx:pt>
          <cx:pt idx="176850">83</cx:pt>
          <cx:pt idx="176851">104</cx:pt>
          <cx:pt idx="176852">135</cx:pt>
          <cx:pt idx="176853">136</cx:pt>
          <cx:pt idx="176854">121</cx:pt>
          <cx:pt idx="176855">109</cx:pt>
          <cx:pt idx="176856">89</cx:pt>
          <cx:pt idx="176857">105</cx:pt>
          <cx:pt idx="176858">99</cx:pt>
          <cx:pt idx="176859">105</cx:pt>
          <cx:pt idx="176860">82</cx:pt>
          <cx:pt idx="176861">77</cx:pt>
          <cx:pt idx="176862">62</cx:pt>
          <cx:pt idx="176863">68</cx:pt>
          <cx:pt idx="176864">22</cx:pt>
          <cx:pt idx="176865">13</cx:pt>
          <cx:pt idx="176866">6</cx:pt>
          <cx:pt idx="176867">3</cx:pt>
          <cx:pt idx="176868">1</cx:pt>
          <cx:pt idx="176869">5</cx:pt>
          <cx:pt idx="176870">5</cx:pt>
          <cx:pt idx="176871">8</cx:pt>
          <cx:pt idx="176872">31</cx:pt>
          <cx:pt idx="176873">70</cx:pt>
          <cx:pt idx="176874">71</cx:pt>
          <cx:pt idx="176875">104</cx:pt>
          <cx:pt idx="176876">108</cx:pt>
          <cx:pt idx="176877">127</cx:pt>
          <cx:pt idx="176878">113</cx:pt>
          <cx:pt idx="176879">101</cx:pt>
          <cx:pt idx="176880">91</cx:pt>
          <cx:pt idx="176881">110</cx:pt>
          <cx:pt idx="176882">112</cx:pt>
          <cx:pt idx="176883">132</cx:pt>
          <cx:pt idx="176884">123</cx:pt>
          <cx:pt idx="176885">100</cx:pt>
          <cx:pt idx="176886">76</cx:pt>
          <cx:pt idx="176887">83</cx:pt>
          <cx:pt idx="176888">56</cx:pt>
          <cx:pt idx="176889">14</cx:pt>
          <cx:pt idx="176890">6</cx:pt>
          <cx:pt idx="176891">4</cx:pt>
          <cx:pt idx="176892">6</cx:pt>
          <cx:pt idx="176893">8</cx:pt>
          <cx:pt idx="176894">4</cx:pt>
          <cx:pt idx="176895">15</cx:pt>
          <cx:pt idx="176896">31</cx:pt>
          <cx:pt idx="176897">101</cx:pt>
          <cx:pt idx="176898">74</cx:pt>
          <cx:pt idx="176899">111</cx:pt>
          <cx:pt idx="176900">114</cx:pt>
          <cx:pt idx="176901">121</cx:pt>
          <cx:pt idx="176902">108</cx:pt>
          <cx:pt idx="176903">109</cx:pt>
          <cx:pt idx="176904">91</cx:pt>
          <cx:pt idx="176905">105</cx:pt>
          <cx:pt idx="176906">105</cx:pt>
          <cx:pt idx="176907">116</cx:pt>
          <cx:pt idx="176908">106</cx:pt>
          <cx:pt idx="176909">76</cx:pt>
          <cx:pt idx="176910">69</cx:pt>
          <cx:pt idx="176911">98</cx:pt>
          <cx:pt idx="176912">38</cx:pt>
          <cx:pt idx="176913">12</cx:pt>
          <cx:pt idx="176914">8</cx:pt>
          <cx:pt idx="176915">1</cx:pt>
          <cx:pt idx="176916">1</cx:pt>
          <cx:pt idx="176917">2</cx:pt>
          <cx:pt idx="176918">16</cx:pt>
          <cx:pt idx="176919">12</cx:pt>
          <cx:pt idx="176920">30</cx:pt>
          <cx:pt idx="176921">94</cx:pt>
          <cx:pt idx="176922">89</cx:pt>
          <cx:pt idx="176923">120</cx:pt>
          <cx:pt idx="176924">115</cx:pt>
          <cx:pt idx="176925">103</cx:pt>
          <cx:pt idx="176926">94</cx:pt>
          <cx:pt idx="176927">82</cx:pt>
          <cx:pt idx="176928">87</cx:pt>
          <cx:pt idx="176929">96</cx:pt>
          <cx:pt idx="176930">113</cx:pt>
          <cx:pt idx="176931">106</cx:pt>
          <cx:pt idx="176932">104</cx:pt>
          <cx:pt idx="176933">79</cx:pt>
          <cx:pt idx="176934">66</cx:pt>
          <cx:pt idx="176935">64</cx:pt>
          <cx:pt idx="176936">33</cx:pt>
          <cx:pt idx="176937">14</cx:pt>
          <cx:pt idx="176938">6</cx:pt>
          <cx:pt idx="176939">1</cx:pt>
          <cx:pt idx="176940">1</cx:pt>
          <cx:pt idx="176941">4</cx:pt>
          <cx:pt idx="176942">10</cx:pt>
          <cx:pt idx="176943">13</cx:pt>
          <cx:pt idx="176944">29</cx:pt>
          <cx:pt idx="176945">77</cx:pt>
          <cx:pt idx="176946">72</cx:pt>
          <cx:pt idx="176947">96</cx:pt>
          <cx:pt idx="176948">93</cx:pt>
          <cx:pt idx="176949">95</cx:pt>
          <cx:pt idx="176950">96</cx:pt>
          <cx:pt idx="176951">85</cx:pt>
          <cx:pt idx="176952">86</cx:pt>
          <cx:pt idx="176953">96</cx:pt>
          <cx:pt idx="176954">100</cx:pt>
          <cx:pt idx="176955">102</cx:pt>
          <cx:pt idx="176956">111</cx:pt>
          <cx:pt idx="176957">86</cx:pt>
          <cx:pt idx="176958">66</cx:pt>
          <cx:pt idx="176959">91</cx:pt>
          <cx:pt idx="176960">45</cx:pt>
          <cx:pt idx="176961">14</cx:pt>
          <cx:pt idx="176962">6</cx:pt>
          <cx:pt idx="176963">3</cx:pt>
          <cx:pt idx="176964">2</cx:pt>
          <cx:pt idx="176965">5</cx:pt>
          <cx:pt idx="176966">10</cx:pt>
          <cx:pt idx="176967">13</cx:pt>
          <cx:pt idx="176968">42</cx:pt>
          <cx:pt idx="176969">94</cx:pt>
          <cx:pt idx="176970">71</cx:pt>
          <cx:pt idx="176971">112</cx:pt>
          <cx:pt idx="176972">114</cx:pt>
          <cx:pt idx="176973">96</cx:pt>
          <cx:pt idx="176974">113</cx:pt>
          <cx:pt idx="176975">85</cx:pt>
          <cx:pt idx="176976">86</cx:pt>
          <cx:pt idx="176977">115</cx:pt>
          <cx:pt idx="176978">117</cx:pt>
          <cx:pt idx="176979">122</cx:pt>
          <cx:pt idx="176980">111</cx:pt>
          <cx:pt idx="176981">96</cx:pt>
          <cx:pt idx="176982">75</cx:pt>
          <cx:pt idx="176983">84</cx:pt>
          <cx:pt idx="176984">43</cx:pt>
          <cx:pt idx="176985">8</cx:pt>
          <cx:pt idx="176986">8</cx:pt>
          <cx:pt idx="176987">3</cx:pt>
          <cx:pt idx="176988">3</cx:pt>
          <cx:pt idx="176989">11</cx:pt>
          <cx:pt idx="176990">21</cx:pt>
          <cx:pt idx="176991">32</cx:pt>
          <cx:pt idx="176992">91</cx:pt>
          <cx:pt idx="176993">87</cx:pt>
          <cx:pt idx="176994">104</cx:pt>
          <cx:pt idx="176995">115</cx:pt>
          <cx:pt idx="176996">131</cx:pt>
          <cx:pt idx="176997">119</cx:pt>
          <cx:pt idx="176998">106</cx:pt>
          <cx:pt idx="176999">115</cx:pt>
          <cx:pt idx="177000">117</cx:pt>
          <cx:pt idx="177001">122</cx:pt>
          <cx:pt idx="177002">115</cx:pt>
          <cx:pt idx="177003">111</cx:pt>
          <cx:pt idx="177004">96</cx:pt>
          <cx:pt idx="177005">83</cx:pt>
          <cx:pt idx="177006">98</cx:pt>
          <cx:pt idx="177007">49</cx:pt>
          <cx:pt idx="177008">18</cx:pt>
          <cx:pt idx="177009">3</cx:pt>
          <cx:pt idx="177010">3</cx:pt>
          <cx:pt idx="177011">1</cx:pt>
          <cx:pt idx="177012">4</cx:pt>
          <cx:pt idx="177013">5</cx:pt>
          <cx:pt idx="177014">12</cx:pt>
          <cx:pt idx="177015">43</cx:pt>
          <cx:pt idx="177016">94</cx:pt>
          <cx:pt idx="177017">86</cx:pt>
          <cx:pt idx="177018">105</cx:pt>
          <cx:pt idx="177019">129</cx:pt>
          <cx:pt idx="177020">129</cx:pt>
          <cx:pt idx="177021">123</cx:pt>
          <cx:pt idx="177022">123</cx:pt>
          <cx:pt idx="177023">103</cx:pt>
          <cx:pt idx="177024">110</cx:pt>
          <cx:pt idx="177025">92</cx:pt>
          <cx:pt idx="177026">100</cx:pt>
          <cx:pt idx="177027">90</cx:pt>
          <cx:pt idx="177028">80</cx:pt>
          <cx:pt idx="177029">72</cx:pt>
          <cx:pt idx="177030">72</cx:pt>
          <cx:pt idx="177031">24</cx:pt>
          <cx:pt idx="177032">9</cx:pt>
          <cx:pt idx="177033">11</cx:pt>
          <cx:pt idx="177034">2</cx:pt>
          <cx:pt idx="177035">1</cx:pt>
          <cx:pt idx="177036">7</cx:pt>
          <cx:pt idx="177037">6</cx:pt>
          <cx:pt idx="177038">33</cx:pt>
          <cx:pt idx="177039">62</cx:pt>
          <cx:pt idx="177040">65</cx:pt>
          <cx:pt idx="177041">108</cx:pt>
          <cx:pt idx="177042">98</cx:pt>
          <cx:pt idx="177043">117</cx:pt>
          <cx:pt idx="177044">121</cx:pt>
          <cx:pt idx="177045">101</cx:pt>
          <cx:pt idx="177046">96</cx:pt>
          <cx:pt idx="177047">114</cx:pt>
          <cx:pt idx="177048">124</cx:pt>
          <cx:pt idx="177049">121</cx:pt>
          <cx:pt idx="177050">110</cx:pt>
          <cx:pt idx="177051">100</cx:pt>
          <cx:pt idx="177052">80</cx:pt>
          <cx:pt idx="177053">84</cx:pt>
          <cx:pt idx="177054">50</cx:pt>
          <cx:pt idx="177055">15</cx:pt>
          <cx:pt idx="177056">6</cx:pt>
          <cx:pt idx="177057">3</cx:pt>
          <cx:pt idx="177058">3</cx:pt>
          <cx:pt idx="177059">3</cx:pt>
          <cx:pt idx="177060">7</cx:pt>
          <cx:pt idx="177061">8</cx:pt>
          <cx:pt idx="177062">40</cx:pt>
          <cx:pt idx="177063">93</cx:pt>
          <cx:pt idx="177064">72</cx:pt>
          <cx:pt idx="177065">97</cx:pt>
          <cx:pt idx="177066">117</cx:pt>
          <cx:pt idx="177067">108</cx:pt>
          <cx:pt idx="177068">127</cx:pt>
          <cx:pt idx="177069">87</cx:pt>
          <cx:pt idx="177070">88</cx:pt>
          <cx:pt idx="177071">101</cx:pt>
          <cx:pt idx="177072">104</cx:pt>
          <cx:pt idx="177073">104</cx:pt>
          <cx:pt idx="177074">98</cx:pt>
          <cx:pt idx="177075">79</cx:pt>
          <cx:pt idx="177076">85</cx:pt>
          <cx:pt idx="177077">79</cx:pt>
          <cx:pt idx="177078">44</cx:pt>
          <cx:pt idx="177079">16</cx:pt>
          <cx:pt idx="177080">5</cx:pt>
          <cx:pt idx="177081">4</cx:pt>
          <cx:pt idx="177082">2</cx:pt>
          <cx:pt idx="177083">1</cx:pt>
          <cx:pt idx="177084">18</cx:pt>
          <cx:pt idx="177085">8</cx:pt>
          <cx:pt idx="177086">32</cx:pt>
          <cx:pt idx="177087">99</cx:pt>
          <cx:pt idx="177088">65</cx:pt>
          <cx:pt idx="177089">91</cx:pt>
          <cx:pt idx="177090">94</cx:pt>
          <cx:pt idx="177091">90</cx:pt>
          <cx:pt idx="177092">85</cx:pt>
          <cx:pt idx="177093">82</cx:pt>
          <cx:pt idx="177094">80</cx:pt>
          <cx:pt idx="177095">89</cx:pt>
          <cx:pt idx="177096">96</cx:pt>
          <cx:pt idx="177097">99</cx:pt>
          <cx:pt idx="177098">89</cx:pt>
          <cx:pt idx="177099">72</cx:pt>
          <cx:pt idx="177100">68</cx:pt>
          <cx:pt idx="177101">69</cx:pt>
          <cx:pt idx="177102">33</cx:pt>
          <cx:pt idx="177103">12</cx:pt>
          <cx:pt idx="177104">6</cx:pt>
          <cx:pt idx="177105">3</cx:pt>
          <cx:pt idx="177106">2</cx:pt>
          <cx:pt idx="177107">13</cx:pt>
          <cx:pt idx="177108">11</cx:pt>
          <cx:pt idx="177109">29</cx:pt>
          <cx:pt idx="177110">73</cx:pt>
          <cx:pt idx="177111">61</cx:pt>
          <cx:pt idx="177112">91</cx:pt>
          <cx:pt idx="177113">92</cx:pt>
          <cx:pt idx="177114">97</cx:pt>
          <cx:pt idx="177115">102</cx:pt>
          <cx:pt idx="177116">94</cx:pt>
          <cx:pt idx="177117">98</cx:pt>
          <cx:pt idx="177118">83</cx:pt>
          <cx:pt idx="177119">106</cx:pt>
          <cx:pt idx="177120">93</cx:pt>
          <cx:pt idx="177121">119</cx:pt>
          <cx:pt idx="177122">76</cx:pt>
          <cx:pt idx="177123">80</cx:pt>
          <cx:pt idx="177124">71</cx:pt>
          <cx:pt idx="177125">36</cx:pt>
          <cx:pt idx="177126">16</cx:pt>
          <cx:pt idx="177127">6</cx:pt>
          <cx:pt idx="177128">3</cx:pt>
          <cx:pt idx="177129">4</cx:pt>
          <cx:pt idx="177130">1</cx:pt>
          <cx:pt idx="177131">14</cx:pt>
          <cx:pt idx="177132">14</cx:pt>
          <cx:pt idx="177133">35</cx:pt>
          <cx:pt idx="177134">98</cx:pt>
          <cx:pt idx="177135">62</cx:pt>
          <cx:pt idx="177136">107</cx:pt>
          <cx:pt idx="177137">105</cx:pt>
          <cx:pt idx="177138">112</cx:pt>
          <cx:pt idx="177139">96</cx:pt>
          <cx:pt idx="177140">96</cx:pt>
          <cx:pt idx="177141">97</cx:pt>
          <cx:pt idx="177142">119</cx:pt>
          <cx:pt idx="177143">113</cx:pt>
          <cx:pt idx="177144">119</cx:pt>
          <cx:pt idx="177145">123</cx:pt>
          <cx:pt idx="177146">81</cx:pt>
          <cx:pt idx="177147">81</cx:pt>
          <cx:pt idx="177148">88</cx:pt>
          <cx:pt idx="177149">35</cx:pt>
          <cx:pt idx="177150">15</cx:pt>
          <cx:pt idx="177151">7</cx:pt>
          <cx:pt idx="177152">3</cx:pt>
          <cx:pt idx="177153">1</cx:pt>
          <cx:pt idx="177154">1</cx:pt>
          <cx:pt idx="177155">13</cx:pt>
          <cx:pt idx="177156">13</cx:pt>
          <cx:pt idx="177157">34</cx:pt>
          <cx:pt idx="177158">88</cx:pt>
          <cx:pt idx="177159">77</cx:pt>
          <cx:pt idx="177160">91</cx:pt>
          <cx:pt idx="177161">93</cx:pt>
          <cx:pt idx="177162">81</cx:pt>
          <cx:pt idx="177163">111</cx:pt>
          <cx:pt idx="177164">78</cx:pt>
          <cx:pt idx="177165">83</cx:pt>
          <cx:pt idx="177166">100</cx:pt>
          <cx:pt idx="177167">90</cx:pt>
          <cx:pt idx="177168">108</cx:pt>
          <cx:pt idx="177169">107</cx:pt>
          <cx:pt idx="177170">101</cx:pt>
          <cx:pt idx="177171">92</cx:pt>
          <cx:pt idx="177172">96</cx:pt>
          <cx:pt idx="177173">44</cx:pt>
          <cx:pt idx="177174">24</cx:pt>
          <cx:pt idx="177175">5</cx:pt>
          <cx:pt idx="177176">1</cx:pt>
          <cx:pt idx="177177">2</cx:pt>
          <cx:pt idx="177178">1</cx:pt>
          <cx:pt idx="177179">9</cx:pt>
          <cx:pt idx="177180">10</cx:pt>
          <cx:pt idx="177181">41</cx:pt>
          <cx:pt idx="177182">85</cx:pt>
          <cx:pt idx="177183">85</cx:pt>
          <cx:pt idx="177184">101</cx:pt>
          <cx:pt idx="177185">124</cx:pt>
          <cx:pt idx="177186">128</cx:pt>
          <cx:pt idx="177187">129</cx:pt>
          <cx:pt idx="177188">97</cx:pt>
          <cx:pt idx="177189">99</cx:pt>
          <cx:pt idx="177190">98</cx:pt>
          <cx:pt idx="177191">100</cx:pt>
          <cx:pt idx="177192">102</cx:pt>
          <cx:pt idx="177193">90</cx:pt>
          <cx:pt idx="177194">78</cx:pt>
          <cx:pt idx="177195">75</cx:pt>
          <cx:pt idx="177196">64</cx:pt>
          <cx:pt idx="177197">31</cx:pt>
          <cx:pt idx="177198">10</cx:pt>
          <cx:pt idx="177199">4</cx:pt>
          <cx:pt idx="177200">5</cx:pt>
          <cx:pt idx="177201">1</cx:pt>
          <cx:pt idx="177202">2</cx:pt>
          <cx:pt idx="177203">5</cx:pt>
          <cx:pt idx="177204">8</cx:pt>
          <cx:pt idx="177205">28</cx:pt>
          <cx:pt idx="177206">69</cx:pt>
          <cx:pt idx="177207">62</cx:pt>
          <cx:pt idx="177208">103</cx:pt>
          <cx:pt idx="177209">100</cx:pt>
          <cx:pt idx="177210">112</cx:pt>
          <cx:pt idx="177211">113</cx:pt>
          <cx:pt idx="177212">103</cx:pt>
          <cx:pt idx="177213">104</cx:pt>
          <cx:pt idx="177214">127</cx:pt>
          <cx:pt idx="177215">121</cx:pt>
          <cx:pt idx="177216">127</cx:pt>
          <cx:pt idx="177217">122</cx:pt>
          <cx:pt idx="177218">99</cx:pt>
          <cx:pt idx="177219">78</cx:pt>
          <cx:pt idx="177220">78</cx:pt>
          <cx:pt idx="177221">59</cx:pt>
          <cx:pt idx="177222">11</cx:pt>
          <cx:pt idx="177223">6</cx:pt>
          <cx:pt idx="177224">3</cx:pt>
          <cx:pt idx="177225">3</cx:pt>
          <cx:pt idx="177226">5</cx:pt>
          <cx:pt idx="177227">7</cx:pt>
          <cx:pt idx="177228">6</cx:pt>
          <cx:pt idx="177229">36</cx:pt>
          <cx:pt idx="177230">98</cx:pt>
          <cx:pt idx="177231">71</cx:pt>
          <cx:pt idx="177232">96</cx:pt>
          <cx:pt idx="177233">116</cx:pt>
          <cx:pt idx="177234">104</cx:pt>
          <cx:pt idx="177235">123</cx:pt>
          <cx:pt idx="177236">96</cx:pt>
          <cx:pt idx="177237">80</cx:pt>
          <cx:pt idx="177238">101</cx:pt>
          <cx:pt idx="177239">103</cx:pt>
          <cx:pt idx="177240">112</cx:pt>
          <cx:pt idx="177241">109</cx:pt>
          <cx:pt idx="177242">85</cx:pt>
          <cx:pt idx="177243">72</cx:pt>
          <cx:pt idx="177244">99</cx:pt>
          <cx:pt idx="177245">44</cx:pt>
          <cx:pt idx="177246">16</cx:pt>
          <cx:pt idx="177247">7</cx:pt>
          <cx:pt idx="177248">3</cx:pt>
          <cx:pt idx="177249">1</cx:pt>
          <cx:pt idx="177250">3</cx:pt>
          <cx:pt idx="177251">15</cx:pt>
          <cx:pt idx="177252">9</cx:pt>
          <cx:pt idx="177253">29</cx:pt>
          <cx:pt idx="177254">89</cx:pt>
          <cx:pt idx="177255">78</cx:pt>
          <cx:pt idx="177256">96</cx:pt>
          <cx:pt idx="177257">98</cx:pt>
          <cx:pt idx="177258">92</cx:pt>
          <cx:pt idx="177259">75</cx:pt>
          <cx:pt idx="177260">88</cx:pt>
          <cx:pt idx="177261">75</cx:pt>
          <cx:pt idx="177262">76</cx:pt>
          <cx:pt idx="177263">93</cx:pt>
          <cx:pt idx="177264">94</cx:pt>
          <cx:pt idx="177265">110</cx:pt>
          <cx:pt idx="177266">75</cx:pt>
          <cx:pt idx="177267">83</cx:pt>
          <cx:pt idx="177268">71</cx:pt>
          <cx:pt idx="177269">33</cx:pt>
          <cx:pt idx="177270">17</cx:pt>
          <cx:pt idx="177271">5</cx:pt>
          <cx:pt idx="177272">1</cx:pt>
          <cx:pt idx="177273">1</cx:pt>
          <cx:pt idx="177274">13</cx:pt>
          <cx:pt idx="177275">10</cx:pt>
          <cx:pt idx="177276">32</cx:pt>
          <cx:pt idx="177277">79</cx:pt>
          <cx:pt idx="177278">63</cx:pt>
          <cx:pt idx="177279">93</cx:pt>
          <cx:pt idx="177280">96</cx:pt>
          <cx:pt idx="177281">97</cx:pt>
          <cx:pt idx="177282">94</cx:pt>
          <cx:pt idx="177283">87</cx:pt>
          <cx:pt idx="177284">74</cx:pt>
          <cx:pt idx="177285">86</cx:pt>
          <cx:pt idx="177286">95</cx:pt>
          <cx:pt idx="177287">100</cx:pt>
          <cx:pt idx="177288">101</cx:pt>
          <cx:pt idx="177289">79</cx:pt>
          <cx:pt idx="177290">80</cx:pt>
          <cx:pt idx="177291">80</cx:pt>
          <cx:pt idx="177292">43</cx:pt>
          <cx:pt idx="177293">15</cx:pt>
          <cx:pt idx="177294">8</cx:pt>
          <cx:pt idx="177295">1</cx:pt>
          <cx:pt idx="177296">1</cx:pt>
          <cx:pt idx="177297">5</cx:pt>
          <cx:pt idx="177298">16</cx:pt>
          <cx:pt idx="177299">12</cx:pt>
          <cx:pt idx="177300">34</cx:pt>
          <cx:pt idx="177301">97</cx:pt>
          <cx:pt idx="177302">68</cx:pt>
          <cx:pt idx="177303">108</cx:pt>
          <cx:pt idx="177304">101</cx:pt>
          <cx:pt idx="177305">97</cx:pt>
          <cx:pt idx="177306">109</cx:pt>
          <cx:pt idx="177307">105</cx:pt>
          <cx:pt idx="177308">79</cx:pt>
          <cx:pt idx="177309">108</cx:pt>
          <cx:pt idx="177310">103</cx:pt>
          <cx:pt idx="177311">105</cx:pt>
          <cx:pt idx="177312">122</cx:pt>
          <cx:pt idx="177313">91</cx:pt>
          <cx:pt idx="177314">72</cx:pt>
          <cx:pt idx="177315">81</cx:pt>
          <cx:pt idx="177316">47</cx:pt>
          <cx:pt idx="177317">22</cx:pt>
          <cx:pt idx="177318">9</cx:pt>
          <cx:pt idx="177319">1</cx:pt>
          <cx:pt idx="177320">3</cx:pt>
          <cx:pt idx="177321">1</cx:pt>
          <cx:pt idx="177322">13</cx:pt>
          <cx:pt idx="177323">21</cx:pt>
          <cx:pt idx="177324">31</cx:pt>
          <cx:pt idx="177325">104</cx:pt>
          <cx:pt idx="177326">84</cx:pt>
          <cx:pt idx="177327">100</cx:pt>
          <cx:pt idx="177328">104</cx:pt>
          <cx:pt idx="177329">120</cx:pt>
          <cx:pt idx="177330">121</cx:pt>
          <cx:pt idx="177331">105</cx:pt>
          <cx:pt idx="177332">101</cx:pt>
          <cx:pt idx="177333">114</cx:pt>
          <cx:pt idx="177334">116</cx:pt>
          <cx:pt idx="177335">118</cx:pt>
          <cx:pt idx="177336">125</cx:pt>
          <cx:pt idx="177337">90</cx:pt>
          <cx:pt idx="177338">78</cx:pt>
          <cx:pt idx="177339">85</cx:pt>
          <cx:pt idx="177340">60</cx:pt>
          <cx:pt idx="177341">15</cx:pt>
          <cx:pt idx="177342">6</cx:pt>
          <cx:pt idx="177343">2</cx:pt>
          <cx:pt idx="177344">3</cx:pt>
          <cx:pt idx="177345">8</cx:pt>
          <cx:pt idx="177346">16</cx:pt>
          <cx:pt idx="177347">50</cx:pt>
          <cx:pt idx="177348">94</cx:pt>
          <cx:pt idx="177349">90</cx:pt>
          <cx:pt idx="177350">111</cx:pt>
          <cx:pt idx="177351">143</cx:pt>
          <cx:pt idx="177352">135</cx:pt>
          <cx:pt idx="177353">131</cx:pt>
          <cx:pt idx="177354">109</cx:pt>
          <cx:pt idx="177355">84</cx:pt>
          <cx:pt idx="177356">123</cx:pt>
          <cx:pt idx="177357">104</cx:pt>
          <cx:pt idx="177358">123</cx:pt>
          <cx:pt idx="177359">83</cx:pt>
          <cx:pt idx="177360">84</cx:pt>
          <cx:pt idx="177361">77</cx:pt>
          <cx:pt idx="177362">79</cx:pt>
          <cx:pt idx="177363">33</cx:pt>
          <cx:pt idx="177364">9</cx:pt>
          <cx:pt idx="177365">7</cx:pt>
          <cx:pt idx="177366">3</cx:pt>
          <cx:pt idx="177367">5</cx:pt>
          <cx:pt idx="177368">16</cx:pt>
          <cx:pt idx="177369">49</cx:pt>
          <cx:pt idx="177370">76</cx:pt>
          <cx:pt idx="177371">78</cx:pt>
          <cx:pt idx="177372">113</cx:pt>
          <cx:pt idx="177373">113</cx:pt>
          <cx:pt idx="177374">142</cx:pt>
          <cx:pt idx="177375">121</cx:pt>
          <cx:pt idx="177376">125</cx:pt>
          <cx:pt idx="177377">103</cx:pt>
          <cx:pt idx="177378">106</cx:pt>
          <cx:pt idx="177379">111</cx:pt>
          <cx:pt idx="177380">119</cx:pt>
          <cx:pt idx="177381">127</cx:pt>
          <cx:pt idx="177382">121</cx:pt>
          <cx:pt idx="177383">82</cx:pt>
          <cx:pt idx="177384">67</cx:pt>
          <cx:pt idx="177385">91</cx:pt>
          <cx:pt idx="177386">30</cx:pt>
          <cx:pt idx="177387">12</cx:pt>
          <cx:pt idx="177388">5</cx:pt>
          <cx:pt idx="177389">7</cx:pt>
          <cx:pt idx="177390">2</cx:pt>
          <cx:pt idx="177391">9</cx:pt>
          <cx:pt idx="177392">13</cx:pt>
          <cx:pt idx="177393">43</cx:pt>
          <cx:pt idx="177394">89</cx:pt>
          <cx:pt idx="177395">93</cx:pt>
          <cx:pt idx="177396">98</cx:pt>
          <cx:pt idx="177397">101</cx:pt>
          <cx:pt idx="177398">113</cx:pt>
          <cx:pt idx="177399">122</cx:pt>
          <cx:pt idx="177400">117</cx:pt>
          <cx:pt idx="177401">94</cx:pt>
          <cx:pt idx="177402">94</cx:pt>
          <cx:pt idx="177403">90</cx:pt>
          <cx:pt idx="177404">125</cx:pt>
          <cx:pt idx="177405">113</cx:pt>
          <cx:pt idx="177406">103</cx:pt>
          <cx:pt idx="177407">68</cx:pt>
          <cx:pt idx="177408">90</cx:pt>
          <cx:pt idx="177409">76</cx:pt>
          <cx:pt idx="177410">33</cx:pt>
          <cx:pt idx="177411">10</cx:pt>
          <cx:pt idx="177412">2</cx:pt>
          <cx:pt idx="177413">2</cx:pt>
          <cx:pt idx="177414">3</cx:pt>
          <cx:pt idx="177415">15</cx:pt>
          <cx:pt idx="177416">12</cx:pt>
          <cx:pt idx="177417">36</cx:pt>
          <cx:pt idx="177418">93</cx:pt>
          <cx:pt idx="177419">87</cx:pt>
          <cx:pt idx="177420">93</cx:pt>
          <cx:pt idx="177421">117</cx:pt>
          <cx:pt idx="177422">106</cx:pt>
          <cx:pt idx="177423">101</cx:pt>
          <cx:pt idx="177424">105</cx:pt>
          <cx:pt idx="177425">73</cx:pt>
          <cx:pt idx="177426">98</cx:pt>
          <cx:pt idx="177427">106</cx:pt>
          <cx:pt idx="177428">109</cx:pt>
          <cx:pt idx="177429">113</cx:pt>
          <cx:pt idx="177430">85</cx:pt>
          <cx:pt idx="177431">86</cx:pt>
          <cx:pt idx="177432">87</cx:pt>
          <cx:pt idx="177433">64</cx:pt>
          <cx:pt idx="177434">32</cx:pt>
          <cx:pt idx="177435">11</cx:pt>
          <cx:pt idx="177436">3</cx:pt>
          <cx:pt idx="177437">6</cx:pt>
          <cx:pt idx="177438">1</cx:pt>
          <cx:pt idx="177439">12</cx:pt>
          <cx:pt idx="177440">15</cx:pt>
          <cx:pt idx="177441">33</cx:pt>
          <cx:pt idx="177442">84</cx:pt>
          <cx:pt idx="177443">100</cx:pt>
          <cx:pt idx="177444">92</cx:pt>
          <cx:pt idx="177445">109</cx:pt>
          <cx:pt idx="177446">111</cx:pt>
          <cx:pt idx="177447">110</cx:pt>
          <cx:pt idx="177448">117</cx:pt>
          <cx:pt idx="177449">106</cx:pt>
          <cx:pt idx="177450">86</cx:pt>
          <cx:pt idx="177451">112</cx:pt>
          <cx:pt idx="177452">113</cx:pt>
          <cx:pt idx="177453">119</cx:pt>
          <cx:pt idx="177454">97</cx:pt>
          <cx:pt idx="177455">84</cx:pt>
          <cx:pt idx="177456">98</cx:pt>
          <cx:pt idx="177457">71</cx:pt>
          <cx:pt idx="177458">28</cx:pt>
          <cx:pt idx="177459">13</cx:pt>
          <cx:pt idx="177460">2</cx:pt>
          <cx:pt idx="177461">4</cx:pt>
          <cx:pt idx="177462">2</cx:pt>
          <cx:pt idx="177463">11</cx:pt>
          <cx:pt idx="177464">17</cx:pt>
          <cx:pt idx="177465">46</cx:pt>
          <cx:pt idx="177466">104</cx:pt>
          <cx:pt idx="177467">91</cx:pt>
          <cx:pt idx="177468">109</cx:pt>
          <cx:pt idx="177469">136</cx:pt>
          <cx:pt idx="177470">132</cx:pt>
          <cx:pt idx="177471">120</cx:pt>
          <cx:pt idx="177472">110</cx:pt>
          <cx:pt idx="177473">112</cx:pt>
          <cx:pt idx="177474">118</cx:pt>
          <cx:pt idx="177475">107</cx:pt>
          <cx:pt idx="177476">127</cx:pt>
          <cx:pt idx="177477">141</cx:pt>
          <cx:pt idx="177478">115</cx:pt>
          <cx:pt idx="177479">109</cx:pt>
          <cx:pt idx="177480">83</cx:pt>
          <cx:pt idx="177481">78</cx:pt>
          <cx:pt idx="177482">30</cx:pt>
          <cx:pt idx="177483">10</cx:pt>
          <cx:pt idx="177484">2</cx:pt>
          <cx:pt idx="177485">1</cx:pt>
          <cx:pt idx="177486">4</cx:pt>
          <cx:pt idx="177487">15</cx:pt>
          <cx:pt idx="177488">17</cx:pt>
          <cx:pt idx="177489">45</cx:pt>
          <cx:pt idx="177490">99</cx:pt>
          <cx:pt idx="177491">111</cx:pt>
          <cx:pt idx="177492">113</cx:pt>
          <cx:pt idx="177493">143</cx:pt>
          <cx:pt idx="177494">127</cx:pt>
          <cx:pt idx="177495">122</cx:pt>
          <cx:pt idx="177496">104</cx:pt>
          <cx:pt idx="177497">102</cx:pt>
          <cx:pt idx="177498">112</cx:pt>
          <cx:pt idx="177499">99</cx:pt>
          <cx:pt idx="177500">135</cx:pt>
          <cx:pt idx="177501">124</cx:pt>
          <cx:pt idx="177502">95</cx:pt>
          <cx:pt idx="177503">96</cx:pt>
          <cx:pt idx="177504">93</cx:pt>
          <cx:pt idx="177505">73</cx:pt>
          <cx:pt idx="177506">24</cx:pt>
          <cx:pt idx="177507">8</cx:pt>
          <cx:pt idx="177508">1</cx:pt>
          <cx:pt idx="177509">3</cx:pt>
          <cx:pt idx="177510">1</cx:pt>
          <cx:pt idx="177511">10</cx:pt>
          <cx:pt idx="177512">15</cx:pt>
          <cx:pt idx="177513">59</cx:pt>
          <cx:pt idx="177514">101</cx:pt>
          <cx:pt idx="177515">87</cx:pt>
          <cx:pt idx="177516">121</cx:pt>
          <cx:pt idx="177517">139</cx:pt>
          <cx:pt idx="177518">141</cx:pt>
          <cx:pt idx="177519">127</cx:pt>
          <cx:pt idx="177520">137</cx:pt>
          <cx:pt idx="177521">101</cx:pt>
          <cx:pt idx="177522">109</cx:pt>
          <cx:pt idx="177523">99</cx:pt>
          <cx:pt idx="177524">123</cx:pt>
          <cx:pt idx="177525">100</cx:pt>
          <cx:pt idx="177526">98</cx:pt>
          <cx:pt idx="177527">77</cx:pt>
          <cx:pt idx="177528">107</cx:pt>
          <cx:pt idx="177529">53</cx:pt>
          <cx:pt idx="177530">23</cx:pt>
          <cx:pt idx="177531">4</cx:pt>
          <cx:pt idx="177532">1</cx:pt>
          <cx:pt idx="177533">2</cx:pt>
          <cx:pt idx="177534">7</cx:pt>
          <cx:pt idx="177535">10</cx:pt>
          <cx:pt idx="177536">51</cx:pt>
          <cx:pt idx="177537">75</cx:pt>
          <cx:pt idx="177538">72</cx:pt>
          <cx:pt idx="177539">99</cx:pt>
          <cx:pt idx="177540">112</cx:pt>
          <cx:pt idx="177541">139</cx:pt>
          <cx:pt idx="177542">124</cx:pt>
          <cx:pt idx="177543">117</cx:pt>
          <cx:pt idx="177544">82</cx:pt>
          <cx:pt idx="177545">89</cx:pt>
          <cx:pt idx="177546">119</cx:pt>
          <cx:pt idx="177547">114</cx:pt>
          <cx:pt idx="177548">117</cx:pt>
          <cx:pt idx="177549">90</cx:pt>
          <cx:pt idx="177550">82</cx:pt>
          <cx:pt idx="177551">94</cx:pt>
          <cx:pt idx="177552">55</cx:pt>
          <cx:pt idx="177553">20</cx:pt>
          <cx:pt idx="177554">9</cx:pt>
          <cx:pt idx="177555">4</cx:pt>
          <cx:pt idx="177556">5</cx:pt>
          <cx:pt idx="177557">2</cx:pt>
          <cx:pt idx="177558">5</cx:pt>
          <cx:pt idx="177559">7</cx:pt>
          <cx:pt idx="177560">45</cx:pt>
          <cx:pt idx="177561">84</cx:pt>
          <cx:pt idx="177562">75</cx:pt>
          <cx:pt idx="177563">86</cx:pt>
          <cx:pt idx="177564">125</cx:pt>
          <cx:pt idx="177565">114</cx:pt>
          <cx:pt idx="177566">119</cx:pt>
          <cx:pt idx="177567">120</cx:pt>
          <cx:pt idx="177568">94</cx:pt>
          <cx:pt idx="177569">97</cx:pt>
          <cx:pt idx="177570">125</cx:pt>
          <cx:pt idx="177571">120</cx:pt>
          <cx:pt idx="177572">138</cx:pt>
          <cx:pt idx="177573">111</cx:pt>
          <cx:pt idx="177574">84</cx:pt>
          <cx:pt idx="177575">102</cx:pt>
          <cx:pt idx="177576">80</cx:pt>
          <cx:pt idx="177577">19</cx:pt>
          <cx:pt idx="177578">5</cx:pt>
          <cx:pt idx="177579">3</cx:pt>
          <cx:pt idx="177580">4</cx:pt>
          <cx:pt idx="177581">3</cx:pt>
          <cx:pt idx="177582">15</cx:pt>
          <cx:pt idx="177583">13</cx:pt>
          <cx:pt idx="177584">42</cx:pt>
          <cx:pt idx="177585">107</cx:pt>
          <cx:pt idx="177586">80</cx:pt>
          <cx:pt idx="177587">110</cx:pt>
          <cx:pt idx="177588">114</cx:pt>
          <cx:pt idx="177589">118</cx:pt>
          <cx:pt idx="177590">105</cx:pt>
          <cx:pt idx="177591">110</cx:pt>
          <cx:pt idx="177592">88</cx:pt>
          <cx:pt idx="177593">96</cx:pt>
          <cx:pt idx="177594">112</cx:pt>
          <cx:pt idx="177595">125</cx:pt>
          <cx:pt idx="177596">105</cx:pt>
          <cx:pt idx="177597">101</cx:pt>
          <cx:pt idx="177598">76</cx:pt>
          <cx:pt idx="177599">101</cx:pt>
          <cx:pt idx="177600">65</cx:pt>
          <cx:pt idx="177601">24</cx:pt>
          <cx:pt idx="177602">7</cx:pt>
          <cx:pt idx="177603">1</cx:pt>
          <cx:pt idx="177604">1</cx:pt>
          <cx:pt idx="177605">2</cx:pt>
          <cx:pt idx="177606">9</cx:pt>
          <cx:pt idx="177607">16</cx:pt>
          <cx:pt idx="177608">28</cx:pt>
          <cx:pt idx="177609">60</cx:pt>
          <cx:pt idx="177610">61</cx:pt>
          <cx:pt idx="177611">73</cx:pt>
          <cx:pt idx="177612">84</cx:pt>
          <cx:pt idx="177613">90</cx:pt>
          <cx:pt idx="177614">78</cx:pt>
          <cx:pt idx="177615">74</cx:pt>
          <cx:pt idx="177616">80</cx:pt>
          <cx:pt idx="177617">56</cx:pt>
          <cx:pt idx="177618">86</cx:pt>
          <cx:pt idx="177619">73</cx:pt>
          <cx:pt idx="177620">83</cx:pt>
          <cx:pt idx="177621">62</cx:pt>
          <cx:pt idx="177622">62</cx:pt>
          <cx:pt idx="177623">46</cx:pt>
          <cx:pt idx="177624">53</cx:pt>
          <cx:pt idx="177625">19</cx:pt>
          <cx:pt idx="177626">23</cx:pt>
          <cx:pt idx="177627">10</cx:pt>
          <cx:pt idx="177628">5</cx:pt>
          <cx:pt idx="177629">2</cx:pt>
          <cx:pt idx="177630">14</cx:pt>
          <cx:pt idx="177631">14</cx:pt>
          <cx:pt idx="177632">34</cx:pt>
          <cx:pt idx="177633">71</cx:pt>
          <cx:pt idx="177634">66</cx:pt>
          <cx:pt idx="177635">64</cx:pt>
          <cx:pt idx="177636">64</cx:pt>
          <cx:pt idx="177637">78</cx:pt>
          <cx:pt idx="177638">65</cx:pt>
          <cx:pt idx="177639">85</cx:pt>
          <cx:pt idx="177640">68</cx:pt>
          <cx:pt idx="177641">72</cx:pt>
          <cx:pt idx="177642">77</cx:pt>
          <cx:pt idx="177643">70</cx:pt>
          <cx:pt idx="177644">79</cx:pt>
          <cx:pt idx="177645">68</cx:pt>
          <cx:pt idx="177646">67</cx:pt>
          <cx:pt idx="177647">72</cx:pt>
          <cx:pt idx="177648">41</cx:pt>
          <cx:pt idx="177649">30</cx:pt>
          <cx:pt idx="177650">25</cx:pt>
          <cx:pt idx="177651">8</cx:pt>
          <cx:pt idx="177652">1</cx:pt>
          <cx:pt idx="177653">4</cx:pt>
          <cx:pt idx="177654">17</cx:pt>
          <cx:pt idx="177655">21</cx:pt>
          <cx:pt idx="177656">47</cx:pt>
          <cx:pt idx="177657">103</cx:pt>
          <cx:pt idx="177658">94</cx:pt>
          <cx:pt idx="177659">113</cx:pt>
          <cx:pt idx="177660">139</cx:pt>
          <cx:pt idx="177661">132</cx:pt>
          <cx:pt idx="177662">123</cx:pt>
          <cx:pt idx="177663">102</cx:pt>
          <cx:pt idx="177664">101</cx:pt>
          <cx:pt idx="177665">118</cx:pt>
          <cx:pt idx="177666">122</cx:pt>
          <cx:pt idx="177667">118</cx:pt>
          <cx:pt idx="177668">129</cx:pt>
          <cx:pt idx="177669">124</cx:pt>
          <cx:pt idx="177670">99</cx:pt>
          <cx:pt idx="177671">104</cx:pt>
          <cx:pt idx="177672">68</cx:pt>
          <cx:pt idx="177673">34</cx:pt>
          <cx:pt idx="177674">10</cx:pt>
          <cx:pt idx="177675">4</cx:pt>
          <cx:pt idx="177676">2</cx:pt>
          <cx:pt idx="177677">1</cx:pt>
          <cx:pt idx="177678">12</cx:pt>
          <cx:pt idx="177679">16</cx:pt>
          <cx:pt idx="177680">62</cx:pt>
          <cx:pt idx="177681">99</cx:pt>
          <cx:pt idx="177682">92</cx:pt>
          <cx:pt idx="177683">126</cx:pt>
          <cx:pt idx="177684">147</cx:pt>
          <cx:pt idx="177685">140</cx:pt>
          <cx:pt idx="177686">132</cx:pt>
          <cx:pt idx="177687">147</cx:pt>
          <cx:pt idx="177688">100</cx:pt>
          <cx:pt idx="177689">120</cx:pt>
          <cx:pt idx="177690">110</cx:pt>
          <cx:pt idx="177691">138</cx:pt>
          <cx:pt idx="177692">115</cx:pt>
          <cx:pt idx="177693">87</cx:pt>
          <cx:pt idx="177694">84</cx:pt>
          <cx:pt idx="177695">104</cx:pt>
          <cx:pt idx="177696">68</cx:pt>
          <cx:pt idx="177697">15</cx:pt>
          <cx:pt idx="177698">8</cx:pt>
          <cx:pt idx="177699">6</cx:pt>
          <cx:pt idx="177700">7</cx:pt>
          <cx:pt idx="177701">1</cx:pt>
          <cx:pt idx="177702">8</cx:pt>
          <cx:pt idx="177703">17</cx:pt>
          <cx:pt idx="177704">48</cx:pt>
          <cx:pt idx="177705">90</cx:pt>
          <cx:pt idx="177706">84</cx:pt>
          <cx:pt idx="177707">118</cx:pt>
          <cx:pt idx="177708">131</cx:pt>
          <cx:pt idx="177709">136</cx:pt>
          <cx:pt idx="177710">124</cx:pt>
          <cx:pt idx="177711">122</cx:pt>
          <cx:pt idx="177712">112</cx:pt>
          <cx:pt idx="177713">108</cx:pt>
          <cx:pt idx="177714">141</cx:pt>
          <cx:pt idx="177715">133</cx:pt>
          <cx:pt idx="177716">142</cx:pt>
          <cx:pt idx="177717">115</cx:pt>
          <cx:pt idx="177718">85</cx:pt>
          <cx:pt idx="177719">107</cx:pt>
          <cx:pt idx="177720">75</cx:pt>
          <cx:pt idx="177721">24</cx:pt>
          <cx:pt idx="177722">8</cx:pt>
          <cx:pt idx="177723">5</cx:pt>
          <cx:pt idx="177724">9</cx:pt>
          <cx:pt idx="177725">6</cx:pt>
          <cx:pt idx="177726">8</cx:pt>
          <cx:pt idx="177727">8</cx:pt>
          <cx:pt idx="177728">47</cx:pt>
          <cx:pt idx="177729">110</cx:pt>
          <cx:pt idx="177730">96</cx:pt>
          <cx:pt idx="177731">125</cx:pt>
          <cx:pt idx="177732">126</cx:pt>
          <cx:pt idx="177733">136</cx:pt>
          <cx:pt idx="177734">115</cx:pt>
          <cx:pt idx="177735">119</cx:pt>
          <cx:pt idx="177736">101</cx:pt>
          <cx:pt idx="177737">120</cx:pt>
          <cx:pt idx="177738">114</cx:pt>
          <cx:pt idx="177739">116</cx:pt>
          <cx:pt idx="177740">131</cx:pt>
          <cx:pt idx="177741">107</cx:pt>
          <cx:pt idx="177742">81</cx:pt>
          <cx:pt idx="177743">105</cx:pt>
          <cx:pt idx="177744">74</cx:pt>
          <cx:pt idx="177745">18</cx:pt>
          <cx:pt idx="177746">7</cx:pt>
          <cx:pt idx="177747">5</cx:pt>
          <cx:pt idx="177748">5</cx:pt>
          <cx:pt idx="177749">4</cx:pt>
          <cx:pt idx="177750">18</cx:pt>
          <cx:pt idx="177751">11</cx:pt>
          <cx:pt idx="177752">44</cx:pt>
          <cx:pt idx="177753">95</cx:pt>
          <cx:pt idx="177754">89</cx:pt>
          <cx:pt idx="177755">124</cx:pt>
          <cx:pt idx="177756">112</cx:pt>
          <cx:pt idx="177757">115</cx:pt>
          <cx:pt idx="177758">108</cx:pt>
          <cx:pt idx="177759">100</cx:pt>
          <cx:pt idx="177760">88</cx:pt>
          <cx:pt idx="177761">100</cx:pt>
          <cx:pt idx="177762">97</cx:pt>
          <cx:pt idx="177763">114</cx:pt>
          <cx:pt idx="177764">111</cx:pt>
          <cx:pt idx="177765">93</cx:pt>
          <cx:pt idx="177766">67</cx:pt>
          <cx:pt idx="177767">95</cx:pt>
          <cx:pt idx="177768">59</cx:pt>
          <cx:pt idx="177769">22</cx:pt>
          <cx:pt idx="177770">9</cx:pt>
          <cx:pt idx="177771">3</cx:pt>
          <cx:pt idx="177772">3</cx:pt>
          <cx:pt idx="177773">2</cx:pt>
          <cx:pt idx="177774">13</cx:pt>
          <cx:pt idx="177775">8</cx:pt>
          <cx:pt idx="177776">47</cx:pt>
          <cx:pt idx="177777">101</cx:pt>
          <cx:pt idx="177778">89</cx:pt>
          <cx:pt idx="177779">111</cx:pt>
          <cx:pt idx="177780">126</cx:pt>
          <cx:pt idx="177781">126</cx:pt>
          <cx:pt idx="177782">118</cx:pt>
          <cx:pt idx="177783">115</cx:pt>
          <cx:pt idx="177784">96</cx:pt>
          <cx:pt idx="177785">99</cx:pt>
          <cx:pt idx="177786">123</cx:pt>
          <cx:pt idx="177787">119</cx:pt>
          <cx:pt idx="177788">123</cx:pt>
          <cx:pt idx="177789">100</cx:pt>
          <cx:pt idx="177790">84</cx:pt>
          <cx:pt idx="177791">99</cx:pt>
          <cx:pt idx="177792">65</cx:pt>
          <cx:pt idx="177793">17</cx:pt>
          <cx:pt idx="177794">10</cx:pt>
          <cx:pt idx="177795">3</cx:pt>
          <cx:pt idx="177796">4</cx:pt>
          <cx:pt idx="177797">3</cx:pt>
          <cx:pt idx="177798">20</cx:pt>
          <cx:pt idx="177799">13</cx:pt>
          <cx:pt idx="177800">47</cx:pt>
          <cx:pt idx="177801">107</cx:pt>
          <cx:pt idx="177802">98</cx:pt>
          <cx:pt idx="177803">112</cx:pt>
          <cx:pt idx="177804">117</cx:pt>
          <cx:pt idx="177805">113</cx:pt>
          <cx:pt idx="177806">137</cx:pt>
          <cx:pt idx="177807">105</cx:pt>
          <cx:pt idx="177808">99</cx:pt>
          <cx:pt idx="177809">115</cx:pt>
          <cx:pt idx="177810">109</cx:pt>
          <cx:pt idx="177811">127</cx:pt>
          <cx:pt idx="177812">127</cx:pt>
          <cx:pt idx="177813">106</cx:pt>
          <cx:pt idx="177814">98</cx:pt>
          <cx:pt idx="177815">110</cx:pt>
          <cx:pt idx="177816">62</cx:pt>
          <cx:pt idx="177817">24</cx:pt>
          <cx:pt idx="177818">8</cx:pt>
          <cx:pt idx="177819">5</cx:pt>
          <cx:pt idx="177820">2</cx:pt>
          <cx:pt idx="177821">5</cx:pt>
          <cx:pt idx="177822">11</cx:pt>
          <cx:pt idx="177823">17</cx:pt>
          <cx:pt idx="177824">57</cx:pt>
          <cx:pt idx="177825">107</cx:pt>
          <cx:pt idx="177826">98</cx:pt>
          <cx:pt idx="177827">106</cx:pt>
          <cx:pt idx="177828">141</cx:pt>
          <cx:pt idx="177829">137</cx:pt>
          <cx:pt idx="177830">134</cx:pt>
          <cx:pt idx="177831">115</cx:pt>
          <cx:pt idx="177832">90</cx:pt>
          <cx:pt idx="177833">110</cx:pt>
          <cx:pt idx="177834">117</cx:pt>
          <cx:pt idx="177835">131</cx:pt>
          <cx:pt idx="177836">125</cx:pt>
          <cx:pt idx="177837">111</cx:pt>
          <cx:pt idx="177838">102</cx:pt>
          <cx:pt idx="177839">104</cx:pt>
          <cx:pt idx="177840">79</cx:pt>
          <cx:pt idx="177841">22</cx:pt>
          <cx:pt idx="177842">14</cx:pt>
          <cx:pt idx="177843">1</cx:pt>
          <cx:pt idx="177844">2</cx:pt>
          <cx:pt idx="177845">2</cx:pt>
          <cx:pt idx="177846">7</cx:pt>
          <cx:pt idx="177847">21</cx:pt>
          <cx:pt idx="177848">59</cx:pt>
          <cx:pt idx="177849">94</cx:pt>
          <cx:pt idx="177850">100</cx:pt>
          <cx:pt idx="177851">122</cx:pt>
          <cx:pt idx="177852">139</cx:pt>
          <cx:pt idx="177853">139</cx:pt>
          <cx:pt idx="177854">128</cx:pt>
          <cx:pt idx="177855">126</cx:pt>
          <cx:pt idx="177856">77</cx:pt>
          <cx:pt idx="177857">106</cx:pt>
          <cx:pt idx="177858">109</cx:pt>
          <cx:pt idx="177859">115</cx:pt>
          <cx:pt idx="177860">114</cx:pt>
          <cx:pt idx="177861">89</cx:pt>
          <cx:pt idx="177862">85</cx:pt>
          <cx:pt idx="177863">96</cx:pt>
          <cx:pt idx="177864">61</cx:pt>
          <cx:pt idx="177865">23</cx:pt>
          <cx:pt idx="177866">10</cx:pt>
          <cx:pt idx="177867">4</cx:pt>
          <cx:pt idx="177868">1</cx:pt>
          <cx:pt idx="177869">1</cx:pt>
          <cx:pt idx="177870">7</cx:pt>
          <cx:pt idx="177871">16</cx:pt>
          <cx:pt idx="177872">46</cx:pt>
          <cx:pt idx="177873">83</cx:pt>
          <cx:pt idx="177874">65</cx:pt>
          <cx:pt idx="177875">102</cx:pt>
          <cx:pt idx="177876">118</cx:pt>
          <cx:pt idx="177877">144</cx:pt>
          <cx:pt idx="177878">118</cx:pt>
          <cx:pt idx="177879">108</cx:pt>
          <cx:pt idx="177880">115</cx:pt>
          <cx:pt idx="177881">110</cx:pt>
          <cx:pt idx="177882">127</cx:pt>
          <cx:pt idx="177883">130</cx:pt>
          <cx:pt idx="177884">137</cx:pt>
          <cx:pt idx="177885">111</cx:pt>
          <cx:pt idx="177886">95</cx:pt>
          <cx:pt idx="177887">123</cx:pt>
          <cx:pt idx="177888">68</cx:pt>
          <cx:pt idx="177889">26</cx:pt>
          <cx:pt idx="177890">9</cx:pt>
          <cx:pt idx="177891">7</cx:pt>
          <cx:pt idx="177892">5</cx:pt>
          <cx:pt idx="177893">2</cx:pt>
          <cx:pt idx="177894">4</cx:pt>
          <cx:pt idx="177895">9</cx:pt>
          <cx:pt idx="177896">50</cx:pt>
          <cx:pt idx="177897">104</cx:pt>
          <cx:pt idx="177898">88</cx:pt>
          <cx:pt idx="177899">103</cx:pt>
          <cx:pt idx="177900">120</cx:pt>
          <cx:pt idx="177901">136</cx:pt>
          <cx:pt idx="177902">131</cx:pt>
          <cx:pt idx="177903">110</cx:pt>
          <cx:pt idx="177904">91</cx:pt>
          <cx:pt idx="177905">99</cx:pt>
          <cx:pt idx="177906">103</cx:pt>
          <cx:pt idx="177907">126</cx:pt>
          <cx:pt idx="177908">108</cx:pt>
          <cx:pt idx="177909">116</cx:pt>
          <cx:pt idx="177910">80</cx:pt>
          <cx:pt idx="177911">113</cx:pt>
          <cx:pt idx="177912">75</cx:pt>
          <cx:pt idx="177913">21</cx:pt>
          <cx:pt idx="177914">11</cx:pt>
          <cx:pt idx="177915">1</cx:pt>
          <cx:pt idx="177916">3</cx:pt>
          <cx:pt idx="177917">5</cx:pt>
          <cx:pt idx="177918">15</cx:pt>
          <cx:pt idx="177919">14</cx:pt>
          <cx:pt idx="177920">44</cx:pt>
          <cx:pt idx="177921">100</cx:pt>
          <cx:pt idx="177922">78</cx:pt>
          <cx:pt idx="177923">115</cx:pt>
          <cx:pt idx="177924">110</cx:pt>
          <cx:pt idx="177925">120</cx:pt>
          <cx:pt idx="177926">105</cx:pt>
          <cx:pt idx="177927">110</cx:pt>
          <cx:pt idx="177928">85</cx:pt>
          <cx:pt idx="177929">97</cx:pt>
          <cx:pt idx="177930">109</cx:pt>
          <cx:pt idx="177931">117</cx:pt>
          <cx:pt idx="177932">114</cx:pt>
          <cx:pt idx="177933">88</cx:pt>
          <cx:pt idx="177934">77</cx:pt>
          <cx:pt idx="177935">93</cx:pt>
          <cx:pt idx="177936">46</cx:pt>
          <cx:pt idx="177937">19</cx:pt>
          <cx:pt idx="177938">5</cx:pt>
          <cx:pt idx="177939">4</cx:pt>
          <cx:pt idx="177940">4</cx:pt>
          <cx:pt idx="177941">2</cx:pt>
          <cx:pt idx="177942">16</cx:pt>
          <cx:pt idx="177943">10</cx:pt>
          <cx:pt idx="177944">44</cx:pt>
          <cx:pt idx="177945">104</cx:pt>
          <cx:pt idx="177946">86</cx:pt>
          <cx:pt idx="177947">103</cx:pt>
          <cx:pt idx="177948">119</cx:pt>
          <cx:pt idx="177949">118</cx:pt>
          <cx:pt idx="177950">111</cx:pt>
          <cx:pt idx="177951">98</cx:pt>
          <cx:pt idx="177952">84</cx:pt>
          <cx:pt idx="177953">105</cx:pt>
          <cx:pt idx="177954">100</cx:pt>
          <cx:pt idx="177955">123</cx:pt>
          <cx:pt idx="177956">115</cx:pt>
          <cx:pt idx="177957">88</cx:pt>
          <cx:pt idx="177958">81</cx:pt>
          <cx:pt idx="177959">106</cx:pt>
          <cx:pt idx="177960">76</cx:pt>
          <cx:pt idx="177961">20</cx:pt>
          <cx:pt idx="177962">7</cx:pt>
          <cx:pt idx="177963">3</cx:pt>
          <cx:pt idx="177964">3</cx:pt>
          <cx:pt idx="177965">4</cx:pt>
          <cx:pt idx="177966">16</cx:pt>
          <cx:pt idx="177967">10</cx:pt>
          <cx:pt idx="177968">51</cx:pt>
          <cx:pt idx="177969">111</cx:pt>
          <cx:pt idx="177970">85</cx:pt>
          <cx:pt idx="177971">107</cx:pt>
          <cx:pt idx="177972">120</cx:pt>
          <cx:pt idx="177973">119</cx:pt>
          <cx:pt idx="177974">123</cx:pt>
          <cx:pt idx="177975">99</cx:pt>
          <cx:pt idx="177976">100</cx:pt>
          <cx:pt idx="177977">117</cx:pt>
          <cx:pt idx="177978">107</cx:pt>
          <cx:pt idx="177979">129</cx:pt>
          <cx:pt idx="177980">131</cx:pt>
          <cx:pt idx="177981">95</cx:pt>
          <cx:pt idx="177982">92</cx:pt>
          <cx:pt idx="177983">114</cx:pt>
          <cx:pt idx="177984">59</cx:pt>
          <cx:pt idx="177985">22</cx:pt>
          <cx:pt idx="177986">9</cx:pt>
          <cx:pt idx="177987">3</cx:pt>
          <cx:pt idx="177988">4</cx:pt>
          <cx:pt idx="177989">1</cx:pt>
          <cx:pt idx="177990">14</cx:pt>
          <cx:pt idx="177991">17</cx:pt>
          <cx:pt idx="177992">53</cx:pt>
          <cx:pt idx="177993">111</cx:pt>
          <cx:pt idx="177994">106</cx:pt>
          <cx:pt idx="177995">129</cx:pt>
          <cx:pt idx="177996">140</cx:pt>
          <cx:pt idx="177997">140</cx:pt>
          <cx:pt idx="177998">124</cx:pt>
          <cx:pt idx="177999">135</cx:pt>
          <cx:pt idx="178000">98</cx:pt>
          <cx:pt idx="178001">119</cx:pt>
          <cx:pt idx="178002">118</cx:pt>
          <cx:pt idx="178003">135</cx:pt>
          <cx:pt idx="178004">124</cx:pt>
          <cx:pt idx="178005">120</cx:pt>
          <cx:pt idx="178006">105</cx:pt>
          <cx:pt idx="178007">97</cx:pt>
          <cx:pt idx="178008">79</cx:pt>
          <cx:pt idx="178009">20</cx:pt>
          <cx:pt idx="178010">6</cx:pt>
          <cx:pt idx="178011">2</cx:pt>
          <cx:pt idx="178012">1</cx:pt>
          <cx:pt idx="178013">2</cx:pt>
          <cx:pt idx="178014">5</cx:pt>
          <cx:pt idx="178015">18</cx:pt>
          <cx:pt idx="178016">63</cx:pt>
          <cx:pt idx="178017">98</cx:pt>
          <cx:pt idx="178018">83</cx:pt>
          <cx:pt idx="178019">112</cx:pt>
          <cx:pt idx="178020">142</cx:pt>
          <cx:pt idx="178021">122</cx:pt>
          <cx:pt idx="178022">117</cx:pt>
          <cx:pt idx="178023">125</cx:pt>
          <cx:pt idx="178024">96</cx:pt>
          <cx:pt idx="178025">104</cx:pt>
          <cx:pt idx="178026">109</cx:pt>
          <cx:pt idx="178027">106</cx:pt>
          <cx:pt idx="178028">99</cx:pt>
          <cx:pt idx="178029">92</cx:pt>
          <cx:pt idx="178030">72</cx:pt>
          <cx:pt idx="178031">94</cx:pt>
          <cx:pt idx="178032">59</cx:pt>
          <cx:pt idx="178033">22</cx:pt>
          <cx:pt idx="178034">8</cx:pt>
          <cx:pt idx="178035">4</cx:pt>
          <cx:pt idx="178036">4</cx:pt>
          <cx:pt idx="178037">2</cx:pt>
          <cx:pt idx="178038">3</cx:pt>
          <cx:pt idx="178039">18</cx:pt>
          <cx:pt idx="178040">44</cx:pt>
          <cx:pt idx="178041">85</cx:pt>
          <cx:pt idx="178042">83</cx:pt>
          <cx:pt idx="178043">107</cx:pt>
          <cx:pt idx="178044">117</cx:pt>
          <cx:pt idx="178045">137</cx:pt>
          <cx:pt idx="178046">126</cx:pt>
          <cx:pt idx="178047">116</cx:pt>
          <cx:pt idx="178048">94</cx:pt>
          <cx:pt idx="178049">115</cx:pt>
          <cx:pt idx="178050">123</cx:pt>
          <cx:pt idx="178051">127</cx:pt>
          <cx:pt idx="178052">126</cx:pt>
          <cx:pt idx="178053">102</cx:pt>
          <cx:pt idx="178054">86</cx:pt>
          <cx:pt idx="178055">95</cx:pt>
          <cx:pt idx="178056">85</cx:pt>
          <cx:pt idx="178057">26</cx:pt>
          <cx:pt idx="178058">13</cx:pt>
          <cx:pt idx="178059">7</cx:pt>
          <cx:pt idx="178060">6</cx:pt>
          <cx:pt idx="178061">8</cx:pt>
          <cx:pt idx="178062">3</cx:pt>
          <cx:pt idx="178063">8</cx:pt>
          <cx:pt idx="178064">43</cx:pt>
          <cx:pt idx="178065">113</cx:pt>
          <cx:pt idx="178066">82</cx:pt>
          <cx:pt idx="178067">117</cx:pt>
          <cx:pt idx="178068">127</cx:pt>
          <cx:pt idx="178069">122</cx:pt>
          <cx:pt idx="178070">113</cx:pt>
          <cx:pt idx="178071">104</cx:pt>
          <cx:pt idx="178072">97</cx:pt>
          <cx:pt idx="178073">101</cx:pt>
          <cx:pt idx="178074">101</cx:pt>
          <cx:pt idx="178075">139</cx:pt>
          <cx:pt idx="178076">114</cx:pt>
          <cx:pt idx="178077">101</cx:pt>
          <cx:pt idx="178078">91</cx:pt>
          <cx:pt idx="178079">105</cx:pt>
          <cx:pt idx="178080">72</cx:pt>
          <cx:pt idx="178081">26</cx:pt>
          <cx:pt idx="178082">9</cx:pt>
          <cx:pt idx="178083">2</cx:pt>
          <cx:pt idx="178084">3</cx:pt>
          <cx:pt idx="178085">2</cx:pt>
          <cx:pt idx="178086">18</cx:pt>
          <cx:pt idx="178087">10</cx:pt>
          <cx:pt idx="178088">45</cx:pt>
          <cx:pt idx="178089">121</cx:pt>
          <cx:pt idx="178090">81</cx:pt>
          <cx:pt idx="178091">116</cx:pt>
          <cx:pt idx="178092">120</cx:pt>
          <cx:pt idx="178093">120</cx:pt>
          <cx:pt idx="178094">100</cx:pt>
          <cx:pt idx="178095">108</cx:pt>
          <cx:pt idx="178096">93</cx:pt>
          <cx:pt idx="178097">109</cx:pt>
          <cx:pt idx="178098">104</cx:pt>
          <cx:pt idx="178099">121</cx:pt>
          <cx:pt idx="178100">135</cx:pt>
          <cx:pt idx="178101">98</cx:pt>
          <cx:pt idx="178102">69</cx:pt>
          <cx:pt idx="178103">92</cx:pt>
          <cx:pt idx="178104">62</cx:pt>
          <cx:pt idx="178105">19</cx:pt>
          <cx:pt idx="178106">6</cx:pt>
          <cx:pt idx="178107">5</cx:pt>
          <cx:pt idx="178108">2</cx:pt>
          <cx:pt idx="178109">14</cx:pt>
          <cx:pt idx="178110">14</cx:pt>
          <cx:pt idx="178111">49</cx:pt>
          <cx:pt idx="178112">99</cx:pt>
          <cx:pt idx="178113">78</cx:pt>
          <cx:pt idx="178114">112</cx:pt>
          <cx:pt idx="178115">110</cx:pt>
          <cx:pt idx="178116">118</cx:pt>
          <cx:pt idx="178117">116</cx:pt>
          <cx:pt idx="178118">117</cx:pt>
          <cx:pt idx="178119">80</cx:pt>
          <cx:pt idx="178120">118</cx:pt>
          <cx:pt idx="178121">111</cx:pt>
          <cx:pt idx="178122">120</cx:pt>
          <cx:pt idx="178123">135</cx:pt>
          <cx:pt idx="178124">98</cx:pt>
          <cx:pt idx="178125">86</cx:pt>
          <cx:pt idx="178126">114</cx:pt>
          <cx:pt idx="178127">64</cx:pt>
          <cx:pt idx="178128">27</cx:pt>
          <cx:pt idx="178129">6</cx:pt>
          <cx:pt idx="178130">7</cx:pt>
          <cx:pt idx="178131">6</cx:pt>
          <cx:pt idx="178132">3</cx:pt>
          <cx:pt idx="178133">14</cx:pt>
          <cx:pt idx="178134">11</cx:pt>
          <cx:pt idx="178135">54</cx:pt>
          <cx:pt idx="178136">118</cx:pt>
          <cx:pt idx="178137">94</cx:pt>
          <cx:pt idx="178138">108</cx:pt>
          <cx:pt idx="178139">141</cx:pt>
          <cx:pt idx="178140">126</cx:pt>
          <cx:pt idx="178141">126</cx:pt>
          <cx:pt idx="178142">109</cx:pt>
          <cx:pt idx="178143">123</cx:pt>
          <cx:pt idx="178144">133</cx:pt>
          <cx:pt idx="178145">110</cx:pt>
          <cx:pt idx="178146">123</cx:pt>
          <cx:pt idx="178147">142</cx:pt>
          <cx:pt idx="178148">103</cx:pt>
          <cx:pt idx="178149">103</cx:pt>
          <cx:pt idx="178150">98</cx:pt>
          <cx:pt idx="178151">78</cx:pt>
          <cx:pt idx="178152">26</cx:pt>
          <cx:pt idx="178153">10</cx:pt>
          <cx:pt idx="178154">3</cx:pt>
          <cx:pt idx="178155">3</cx:pt>
          <cx:pt idx="178156">11</cx:pt>
          <cx:pt idx="178157">21</cx:pt>
          <cx:pt idx="178158">57</cx:pt>
          <cx:pt idx="178159">97</cx:pt>
          <cx:pt idx="178160">82</cx:pt>
          <cx:pt idx="178161">110</cx:pt>
          <cx:pt idx="178162">131</cx:pt>
          <cx:pt idx="178163">128</cx:pt>
          <cx:pt idx="178164">139</cx:pt>
          <cx:pt idx="178165">109</cx:pt>
          <cx:pt idx="178166">100</cx:pt>
          <cx:pt idx="178167">94</cx:pt>
          <cx:pt idx="178168">112</cx:pt>
          <cx:pt idx="178169">133</cx:pt>
          <cx:pt idx="178170">118</cx:pt>
          <cx:pt idx="178171">104</cx:pt>
          <cx:pt idx="178172">82</cx:pt>
          <cx:pt idx="178173">98</cx:pt>
          <cx:pt idx="178174">71</cx:pt>
          <cx:pt idx="178175">29</cx:pt>
          <cx:pt idx="178176">10</cx:pt>
          <cx:pt idx="178177">4</cx:pt>
          <cx:pt idx="178178">4</cx:pt>
          <cx:pt idx="178179">8</cx:pt>
          <cx:pt idx="178180">15</cx:pt>
          <cx:pt idx="178181">67</cx:pt>
          <cx:pt idx="178182">98</cx:pt>
          <cx:pt idx="178183">80</cx:pt>
          <cx:pt idx="178184">102</cx:pt>
          <cx:pt idx="178185">130</cx:pt>
          <cx:pt idx="178186">112</cx:pt>
          <cx:pt idx="178187">115</cx:pt>
          <cx:pt idx="178188">123</cx:pt>
          <cx:pt idx="178189">90</cx:pt>
          <cx:pt idx="178190">95</cx:pt>
          <cx:pt idx="178191">111</cx:pt>
          <cx:pt idx="178192">106</cx:pt>
          <cx:pt idx="178193">91</cx:pt>
          <cx:pt idx="178194">76</cx:pt>
          <cx:pt idx="178195">68</cx:pt>
          <cx:pt idx="178196">87</cx:pt>
          <cx:pt idx="178197">60</cx:pt>
          <cx:pt idx="178198">23</cx:pt>
          <cx:pt idx="178199">10</cx:pt>
          <cx:pt idx="178200">11</cx:pt>
          <cx:pt idx="178201">3</cx:pt>
          <cx:pt idx="178202">1</cx:pt>
          <cx:pt idx="178203">15</cx:pt>
          <cx:pt idx="178204">18</cx:pt>
          <cx:pt idx="178205">57</cx:pt>
          <cx:pt idx="178206">82</cx:pt>
          <cx:pt idx="178207">75</cx:pt>
          <cx:pt idx="178208">94</cx:pt>
          <cx:pt idx="178209">115</cx:pt>
          <cx:pt idx="178210">128</cx:pt>
          <cx:pt idx="178211">117</cx:pt>
          <cx:pt idx="178212">109</cx:pt>
          <cx:pt idx="178213">109</cx:pt>
          <cx:pt idx="178214">112</cx:pt>
          <cx:pt idx="178215">128</cx:pt>
          <cx:pt idx="178216">134</cx:pt>
          <cx:pt idx="178217">146</cx:pt>
          <cx:pt idx="178218">116</cx:pt>
          <cx:pt idx="178219">101</cx:pt>
          <cx:pt idx="178220">104</cx:pt>
          <cx:pt idx="178221">79</cx:pt>
          <cx:pt idx="178222">32</cx:pt>
          <cx:pt idx="178223">12</cx:pt>
          <cx:pt idx="178224">10</cx:pt>
          <cx:pt idx="178225">4</cx:pt>
          <cx:pt idx="178226">5</cx:pt>
          <cx:pt idx="178227">8</cx:pt>
          <cx:pt idx="178228">17</cx:pt>
          <cx:pt idx="178229">46</cx:pt>
          <cx:pt idx="178230">122</cx:pt>
          <cx:pt idx="178231">85</cx:pt>
          <cx:pt idx="178232">112</cx:pt>
          <cx:pt idx="178233">127</cx:pt>
          <cx:pt idx="178234">132</cx:pt>
          <cx:pt idx="178235">121</cx:pt>
          <cx:pt idx="178236">134</cx:pt>
          <cx:pt idx="178237">105</cx:pt>
          <cx:pt idx="178238">112</cx:pt>
          <cx:pt idx="178239">116</cx:pt>
          <cx:pt idx="178240">124</cx:pt>
          <cx:pt idx="178241">125</cx:pt>
          <cx:pt idx="178242">103</cx:pt>
          <cx:pt idx="178243">92</cx:pt>
          <cx:pt idx="178244">104</cx:pt>
          <cx:pt idx="178245">67</cx:pt>
          <cx:pt idx="178246">43</cx:pt>
          <cx:pt idx="178247">11</cx:pt>
          <cx:pt idx="178248">5</cx:pt>
          <cx:pt idx="178249">4</cx:pt>
          <cx:pt idx="178250">4</cx:pt>
          <cx:pt idx="178251">19</cx:pt>
          <cx:pt idx="178252">13</cx:pt>
          <cx:pt idx="178253">44</cx:pt>
          <cx:pt idx="178254">101</cx:pt>
          <cx:pt idx="178255">100</cx:pt>
          <cx:pt idx="178256">94</cx:pt>
          <cx:pt idx="178257">127</cx:pt>
          <cx:pt idx="178258">118</cx:pt>
          <cx:pt idx="178259">105</cx:pt>
          <cx:pt idx="178260">107</cx:pt>
          <cx:pt idx="178261">92</cx:pt>
          <cx:pt idx="178262">107</cx:pt>
          <cx:pt idx="178263">106</cx:pt>
          <cx:pt idx="178264">115</cx:pt>
          <cx:pt idx="178265">121</cx:pt>
          <cx:pt idx="178266">107</cx:pt>
          <cx:pt idx="178267">75</cx:pt>
          <cx:pt idx="178268">86</cx:pt>
          <cx:pt idx="178269">75</cx:pt>
          <cx:pt idx="178270">25</cx:pt>
          <cx:pt idx="178271">12</cx:pt>
          <cx:pt idx="178272">3</cx:pt>
          <cx:pt idx="178273">6</cx:pt>
          <cx:pt idx="178274">16</cx:pt>
          <cx:pt idx="178275">14</cx:pt>
          <cx:pt idx="178276">44</cx:pt>
          <cx:pt idx="178277">100</cx:pt>
          <cx:pt idx="178278">87</cx:pt>
          <cx:pt idx="178279">93</cx:pt>
          <cx:pt idx="178280">117</cx:pt>
          <cx:pt idx="178281">119</cx:pt>
          <cx:pt idx="178282">107</cx:pt>
          <cx:pt idx="178283">110</cx:pt>
          <cx:pt idx="178284">94</cx:pt>
          <cx:pt idx="178285">97</cx:pt>
          <cx:pt idx="178286">114</cx:pt>
          <cx:pt idx="178287">115</cx:pt>
          <cx:pt idx="178288">119</cx:pt>
          <cx:pt idx="178289">95</cx:pt>
          <cx:pt idx="178290">83</cx:pt>
          <cx:pt idx="178291">105</cx:pt>
          <cx:pt idx="178292">68</cx:pt>
          <cx:pt idx="178293">25</cx:pt>
          <cx:pt idx="178294">8</cx:pt>
          <cx:pt idx="178295">4</cx:pt>
          <cx:pt idx="178296">6</cx:pt>
          <cx:pt idx="178297">3</cx:pt>
          <cx:pt idx="178298">14</cx:pt>
          <cx:pt idx="178299">20</cx:pt>
          <cx:pt idx="178300">47</cx:pt>
          <cx:pt idx="178301">106</cx:pt>
          <cx:pt idx="178302">93</cx:pt>
          <cx:pt idx="178303">101</cx:pt>
          <cx:pt idx="178304">121</cx:pt>
          <cx:pt idx="178305">125</cx:pt>
          <cx:pt idx="178306">109</cx:pt>
          <cx:pt idx="178307">112</cx:pt>
          <cx:pt idx="178308">96</cx:pt>
          <cx:pt idx="178309">105</cx:pt>
          <cx:pt idx="178310">118</cx:pt>
          <cx:pt idx="178311">140</cx:pt>
          <cx:pt idx="178312">111</cx:pt>
          <cx:pt idx="178313">115</cx:pt>
          <cx:pt idx="178314">96</cx:pt>
          <cx:pt idx="178315">103</cx:pt>
          <cx:pt idx="178316">61</cx:pt>
          <cx:pt idx="178317">25</cx:pt>
          <cx:pt idx="178318">19</cx:pt>
          <cx:pt idx="178319">5</cx:pt>
          <cx:pt idx="178320">5</cx:pt>
          <cx:pt idx="178321">2</cx:pt>
          <cx:pt idx="178322">15</cx:pt>
          <cx:pt idx="178323">22</cx:pt>
          <cx:pt idx="178324">45</cx:pt>
          <cx:pt idx="178325">107</cx:pt>
          <cx:pt idx="178326">86</cx:pt>
          <cx:pt idx="178327">104</cx:pt>
          <cx:pt idx="178328">140</cx:pt>
          <cx:pt idx="178329">139</cx:pt>
          <cx:pt idx="178330">118</cx:pt>
          <cx:pt idx="178331">122</cx:pt>
          <cx:pt idx="178332">95</cx:pt>
          <cx:pt idx="178333">107</cx:pt>
          <cx:pt idx="178334">113</cx:pt>
          <cx:pt idx="178335">132</cx:pt>
          <cx:pt idx="178336">116</cx:pt>
          <cx:pt idx="178337">121</cx:pt>
          <cx:pt idx="178338">92</cx:pt>
          <cx:pt idx="178339">102</cx:pt>
          <cx:pt idx="178340">82</cx:pt>
          <cx:pt idx="178341">29</cx:pt>
          <cx:pt idx="178342">9</cx:pt>
          <cx:pt idx="178343">3</cx:pt>
          <cx:pt idx="178344">2</cx:pt>
          <cx:pt idx="178345">3</cx:pt>
          <cx:pt idx="178346">9</cx:pt>
          <cx:pt idx="178347">20</cx:pt>
          <cx:pt idx="178348">60</cx:pt>
          <cx:pt idx="178349">92</cx:pt>
          <cx:pt idx="178350">89</cx:pt>
          <cx:pt idx="178351">129</cx:pt>
          <cx:pt idx="178352">131</cx:pt>
          <cx:pt idx="178353">136</cx:pt>
          <cx:pt idx="178354">140</cx:pt>
          <cx:pt idx="178355">131</cx:pt>
          <cx:pt idx="178356">95</cx:pt>
          <cx:pt idx="178357">99</cx:pt>
          <cx:pt idx="178358">100</cx:pt>
          <cx:pt idx="178359">121</cx:pt>
          <cx:pt idx="178360">94</cx:pt>
          <cx:pt idx="178361">91</cx:pt>
          <cx:pt idx="178362">70</cx:pt>
          <cx:pt idx="178363">101</cx:pt>
          <cx:pt idx="178364">55</cx:pt>
          <cx:pt idx="178365">30</cx:pt>
          <cx:pt idx="178366">12</cx:pt>
          <cx:pt idx="178367">5</cx:pt>
          <cx:pt idx="178368">2</cx:pt>
          <cx:pt idx="178369">3</cx:pt>
          <cx:pt idx="178370">8</cx:pt>
          <cx:pt idx="178371">21</cx:pt>
          <cx:pt idx="178372">56</cx:pt>
          <cx:pt idx="178373">95</cx:pt>
          <cx:pt idx="178374">78</cx:pt>
          <cx:pt idx="178375">113</cx:pt>
          <cx:pt idx="178376">132</cx:pt>
          <cx:pt idx="178377">139</cx:pt>
          <cx:pt idx="178378">133</cx:pt>
          <cx:pt idx="178379">126</cx:pt>
          <cx:pt idx="178380">106</cx:pt>
          <cx:pt idx="178381">105</cx:pt>
          <cx:pt idx="178382">127</cx:pt>
          <cx:pt idx="178383">135</cx:pt>
          <cx:pt idx="178384">128</cx:pt>
          <cx:pt idx="178385">110</cx:pt>
          <cx:pt idx="178386">105</cx:pt>
          <cx:pt idx="178387">105</cx:pt>
          <cx:pt idx="178388">70</cx:pt>
          <cx:pt idx="178389">19</cx:pt>
          <cx:pt idx="178390">12</cx:pt>
          <cx:pt idx="178391">8</cx:pt>
          <cx:pt idx="178392">6</cx:pt>
          <cx:pt idx="178393">3</cx:pt>
          <cx:pt idx="178394">8</cx:pt>
          <cx:pt idx="178395">15</cx:pt>
          <cx:pt idx="178396">55</cx:pt>
          <cx:pt idx="178397">114</cx:pt>
          <cx:pt idx="178398">108</cx:pt>
          <cx:pt idx="178399">119</cx:pt>
          <cx:pt idx="178400">135</cx:pt>
          <cx:pt idx="178401">145</cx:pt>
          <cx:pt idx="178402">132</cx:pt>
          <cx:pt idx="178403">112</cx:pt>
          <cx:pt idx="178404">105</cx:pt>
          <cx:pt idx="178405">120</cx:pt>
          <cx:pt idx="178406">105</cx:pt>
          <cx:pt idx="178407">137</cx:pt>
          <cx:pt idx="178408">130</cx:pt>
          <cx:pt idx="178409">113</cx:pt>
          <cx:pt idx="178410">79</cx:pt>
          <cx:pt idx="178411">109</cx:pt>
          <cx:pt idx="178412">79</cx:pt>
          <cx:pt idx="178413">20</cx:pt>
          <cx:pt idx="178414">12</cx:pt>
          <cx:pt idx="178415">3</cx:pt>
          <cx:pt idx="178416">1</cx:pt>
          <cx:pt idx="178417">4</cx:pt>
          <cx:pt idx="178418">17</cx:pt>
          <cx:pt idx="178419">21</cx:pt>
          <cx:pt idx="178420">46</cx:pt>
          <cx:pt idx="178421">116</cx:pt>
          <cx:pt idx="178422">98</cx:pt>
          <cx:pt idx="178423">111</cx:pt>
          <cx:pt idx="178424">117</cx:pt>
          <cx:pt idx="178425">128</cx:pt>
          <cx:pt idx="178426">117</cx:pt>
          <cx:pt idx="178427">110</cx:pt>
          <cx:pt idx="178428">101</cx:pt>
          <cx:pt idx="178429">92</cx:pt>
          <cx:pt idx="178430">123</cx:pt>
          <cx:pt idx="178431">116</cx:pt>
          <cx:pt idx="178432">129</cx:pt>
          <cx:pt idx="178433">93</cx:pt>
          <cx:pt idx="178434">84</cx:pt>
          <cx:pt idx="178435">88</cx:pt>
          <cx:pt idx="178436">74</cx:pt>
          <cx:pt idx="178437">25</cx:pt>
          <cx:pt idx="178438">9</cx:pt>
          <cx:pt idx="178439">3</cx:pt>
          <cx:pt idx="178440">5</cx:pt>
          <cx:pt idx="178441">17</cx:pt>
          <cx:pt idx="178442">16</cx:pt>
          <cx:pt idx="178443">47</cx:pt>
          <cx:pt idx="178444">117</cx:pt>
          <cx:pt idx="178445">93</cx:pt>
          <cx:pt idx="178446">104</cx:pt>
          <cx:pt idx="178447">127</cx:pt>
          <cx:pt idx="178448">141</cx:pt>
          <cx:pt idx="178449">130</cx:pt>
          <cx:pt idx="178450">127</cx:pt>
          <cx:pt idx="178451">126</cx:pt>
          <cx:pt idx="178452">111</cx:pt>
          <cx:pt idx="178453">132</cx:pt>
          <cx:pt idx="178454">134</cx:pt>
          <cx:pt idx="178455">129</cx:pt>
          <cx:pt idx="178456">105</cx:pt>
          <cx:pt idx="178457">101</cx:pt>
          <cx:pt idx="178458">103</cx:pt>
          <cx:pt idx="178459">75</cx:pt>
          <cx:pt idx="178460">33</cx:pt>
          <cx:pt idx="178461">12</cx:pt>
          <cx:pt idx="178462">8</cx:pt>
          <cx:pt idx="178463">8</cx:pt>
          <cx:pt idx="178464">4</cx:pt>
          <cx:pt idx="178465">15</cx:pt>
          <cx:pt idx="178466">15</cx:pt>
          <cx:pt idx="178467">49</cx:pt>
          <cx:pt idx="178468">112</cx:pt>
          <cx:pt idx="178469">106</cx:pt>
          <cx:pt idx="178470">115</cx:pt>
          <cx:pt idx="178471">141</cx:pt>
          <cx:pt idx="178472">144</cx:pt>
          <cx:pt idx="178473">131</cx:pt>
          <cx:pt idx="178474">123</cx:pt>
          <cx:pt idx="178475">102</cx:pt>
          <cx:pt idx="178476">104</cx:pt>
          <cx:pt idx="178477">106</cx:pt>
          <cx:pt idx="178478">134</cx:pt>
          <cx:pt idx="178479">122</cx:pt>
          <cx:pt idx="178480">91</cx:pt>
          <cx:pt idx="178481">84</cx:pt>
          <cx:pt idx="178482">100</cx:pt>
          <cx:pt idx="178483">64</cx:pt>
          <cx:pt idx="178484">22</cx:pt>
          <cx:pt idx="178485">9</cx:pt>
          <cx:pt idx="178486">4</cx:pt>
          <cx:pt idx="178487">4</cx:pt>
          <cx:pt idx="178488">2</cx:pt>
          <cx:pt idx="178489">13</cx:pt>
          <cx:pt idx="178490">24</cx:pt>
          <cx:pt idx="178491">52</cx:pt>
          <cx:pt idx="178492">89</cx:pt>
          <cx:pt idx="178493">81</cx:pt>
          <cx:pt idx="178494">101</cx:pt>
          <cx:pt idx="178495">123</cx:pt>
          <cx:pt idx="178496">130</cx:pt>
          <cx:pt idx="178497">138</cx:pt>
          <cx:pt idx="178498">119</cx:pt>
          <cx:pt idx="178499">89</cx:pt>
          <cx:pt idx="178500">102</cx:pt>
          <cx:pt idx="178501">103</cx:pt>
          <cx:pt idx="178502">95</cx:pt>
          <cx:pt idx="178503">117</cx:pt>
          <cx:pt idx="178504">101</cx:pt>
          <cx:pt idx="178505">94</cx:pt>
          <cx:pt idx="178506">97</cx:pt>
          <cx:pt idx="178507">71</cx:pt>
          <cx:pt idx="178508">37</cx:pt>
          <cx:pt idx="178509">13</cx:pt>
          <cx:pt idx="178510">7</cx:pt>
          <cx:pt idx="178511">5</cx:pt>
          <cx:pt idx="178512">3</cx:pt>
          <cx:pt idx="178513">7</cx:pt>
          <cx:pt idx="178514">13</cx:pt>
          <cx:pt idx="178515">68</cx:pt>
          <cx:pt idx="178516">101</cx:pt>
          <cx:pt idx="178517">87</cx:pt>
          <cx:pt idx="178518">102</cx:pt>
          <cx:pt idx="178519">141</cx:pt>
          <cx:pt idx="178520">129</cx:pt>
          <cx:pt idx="178521">130</cx:pt>
          <cx:pt idx="178522">134</cx:pt>
          <cx:pt idx="178523">104</cx:pt>
          <cx:pt idx="178524">105</cx:pt>
          <cx:pt idx="178525">116</cx:pt>
          <cx:pt idx="178526">114</cx:pt>
          <cx:pt idx="178527">103</cx:pt>
          <cx:pt idx="178528">95</cx:pt>
          <cx:pt idx="178529">80</cx:pt>
          <cx:pt idx="178530">117</cx:pt>
          <cx:pt idx="178531">62</cx:pt>
          <cx:pt idx="178532">27</cx:pt>
          <cx:pt idx="178533">14</cx:pt>
          <cx:pt idx="178534">3</cx:pt>
          <cx:pt idx="178535">6</cx:pt>
          <cx:pt idx="178536">3</cx:pt>
          <cx:pt idx="178537">6</cx:pt>
          <cx:pt idx="178538">26</cx:pt>
          <cx:pt idx="178539">61</cx:pt>
          <cx:pt idx="178540">97</cx:pt>
          <cx:pt idx="178541">98</cx:pt>
          <cx:pt idx="178542">111</cx:pt>
          <cx:pt idx="178543">124</cx:pt>
          <cx:pt idx="178544">146</cx:pt>
          <cx:pt idx="178545">138</cx:pt>
          <cx:pt idx="178546">116</cx:pt>
          <cx:pt idx="178547">135</cx:pt>
          <cx:pt idx="178548">123</cx:pt>
          <cx:pt idx="178549">146</cx:pt>
          <cx:pt idx="178550">168</cx:pt>
          <cx:pt idx="178551">153</cx:pt>
          <cx:pt idx="178552">135</cx:pt>
          <cx:pt idx="178553">120</cx:pt>
          <cx:pt idx="178554">113</cx:pt>
          <cx:pt idx="178555">81</cx:pt>
          <cx:pt idx="178556">30</cx:pt>
          <cx:pt idx="178557">13</cx:pt>
          <cx:pt idx="178558">13</cx:pt>
          <cx:pt idx="178559">4</cx:pt>
          <cx:pt idx="178560">5</cx:pt>
          <cx:pt idx="178561">6</cx:pt>
          <cx:pt idx="178562">13</cx:pt>
          <cx:pt idx="178563">67</cx:pt>
          <cx:pt idx="178564">123</cx:pt>
          <cx:pt idx="178565">111</cx:pt>
          <cx:pt idx="178566">131</cx:pt>
          <cx:pt idx="178567">143</cx:pt>
          <cx:pt idx="178568">144</cx:pt>
          <cx:pt idx="178569">141</cx:pt>
          <cx:pt idx="178570">125</cx:pt>
          <cx:pt idx="178571">120</cx:pt>
          <cx:pt idx="178572">130</cx:pt>
          <cx:pt idx="178573">123</cx:pt>
          <cx:pt idx="178574">136</cx:pt>
          <cx:pt idx="178575">128</cx:pt>
          <cx:pt idx="178576">120</cx:pt>
          <cx:pt idx="178577">101</cx:pt>
          <cx:pt idx="178578">112</cx:pt>
          <cx:pt idx="178579">87</cx:pt>
          <cx:pt idx="178580">36</cx:pt>
          <cx:pt idx="178581">13</cx:pt>
          <cx:pt idx="178582">5</cx:pt>
          <cx:pt idx="178583">2</cx:pt>
          <cx:pt idx="178584">4</cx:pt>
          <cx:pt idx="178585">16</cx:pt>
          <cx:pt idx="178586">20</cx:pt>
          <cx:pt idx="178587">58</cx:pt>
          <cx:pt idx="178588">115</cx:pt>
          <cx:pt idx="178589">103</cx:pt>
          <cx:pt idx="178590">106</cx:pt>
          <cx:pt idx="178591">143</cx:pt>
          <cx:pt idx="178592">118</cx:pt>
          <cx:pt idx="178593">123</cx:pt>
          <cx:pt idx="178594">110</cx:pt>
          <cx:pt idx="178595">106</cx:pt>
          <cx:pt idx="178596">114</cx:pt>
          <cx:pt idx="178597">113</cx:pt>
          <cx:pt idx="178598">127</cx:pt>
          <cx:pt idx="178599">130</cx:pt>
          <cx:pt idx="178600">101</cx:pt>
          <cx:pt idx="178601">87</cx:pt>
          <cx:pt idx="178602">104</cx:pt>
          <cx:pt idx="178603">71</cx:pt>
          <cx:pt idx="178604">31</cx:pt>
          <cx:pt idx="178605">11</cx:pt>
          <cx:pt idx="178606">5</cx:pt>
          <cx:pt idx="178607">4</cx:pt>
          <cx:pt idx="178608">2</cx:pt>
          <cx:pt idx="178609">16</cx:pt>
          <cx:pt idx="178610">13</cx:pt>
          <cx:pt idx="178611">53</cx:pt>
          <cx:pt idx="178612">114</cx:pt>
          <cx:pt idx="178613">89</cx:pt>
          <cx:pt idx="178614">125</cx:pt>
          <cx:pt idx="178615">127</cx:pt>
          <cx:pt idx="178616">120</cx:pt>
          <cx:pt idx="178617">122</cx:pt>
          <cx:pt idx="178618">108</cx:pt>
          <cx:pt idx="178619">106</cx:pt>
          <cx:pt idx="178620">115</cx:pt>
          <cx:pt idx="178621">133</cx:pt>
          <cx:pt idx="178622">123</cx:pt>
          <cx:pt idx="178623">134</cx:pt>
          <cx:pt idx="178624">105</cx:pt>
          <cx:pt idx="178625">100</cx:pt>
          <cx:pt idx="178626">114</cx:pt>
          <cx:pt idx="178627">76</cx:pt>
          <cx:pt idx="178628">30</cx:pt>
          <cx:pt idx="178629">12</cx:pt>
          <cx:pt idx="178630">3</cx:pt>
          <cx:pt idx="178631">4</cx:pt>
          <cx:pt idx="178632">8</cx:pt>
          <cx:pt idx="178633">17</cx:pt>
          <cx:pt idx="178634">14</cx:pt>
          <cx:pt idx="178635">62</cx:pt>
          <cx:pt idx="178636">122</cx:pt>
          <cx:pt idx="178637">94</cx:pt>
          <cx:pt idx="178638">113</cx:pt>
          <cx:pt idx="178639">137</cx:pt>
          <cx:pt idx="178640">140</cx:pt>
          <cx:pt idx="178641">124</cx:pt>
          <cx:pt idx="178642">128</cx:pt>
          <cx:pt idx="178643">108</cx:pt>
          <cx:pt idx="178644">119</cx:pt>
          <cx:pt idx="178645">128</cx:pt>
          <cx:pt idx="178646">145</cx:pt>
          <cx:pt idx="178647">131</cx:pt>
          <cx:pt idx="178648">113</cx:pt>
          <cx:pt idx="178649">100</cx:pt>
          <cx:pt idx="178650">92</cx:pt>
          <cx:pt idx="178651">62</cx:pt>
          <cx:pt idx="178652">27</cx:pt>
          <cx:pt idx="178653">11</cx:pt>
          <cx:pt idx="178654">5</cx:pt>
          <cx:pt idx="178655">4</cx:pt>
          <cx:pt idx="178656">4</cx:pt>
          <cx:pt idx="178657">17</cx:pt>
          <cx:pt idx="178658">21</cx:pt>
          <cx:pt idx="178659">61</cx:pt>
          <cx:pt idx="178660">122</cx:pt>
          <cx:pt idx="178661">98</cx:pt>
          <cx:pt idx="178662">130</cx:pt>
          <cx:pt idx="178663">146</cx:pt>
          <cx:pt idx="178664">135</cx:pt>
          <cx:pt idx="178665">159</cx:pt>
          <cx:pt idx="178666">155</cx:pt>
          <cx:pt idx="178667">113</cx:pt>
          <cx:pt idx="178668">133</cx:pt>
          <cx:pt idx="178669">137</cx:pt>
          <cx:pt idx="178670">145</cx:pt>
          <cx:pt idx="178671">141</cx:pt>
          <cx:pt idx="178672">131</cx:pt>
          <cx:pt idx="178673">108</cx:pt>
          <cx:pt idx="178674">115</cx:pt>
          <cx:pt idx="178675">83</cx:pt>
          <cx:pt idx="178676">41</cx:pt>
          <cx:pt idx="178677">18</cx:pt>
          <cx:pt idx="178678">4</cx:pt>
          <cx:pt idx="178679">6</cx:pt>
          <cx:pt idx="178680">7</cx:pt>
          <cx:pt idx="178681">13</cx:pt>
          <cx:pt idx="178682">17</cx:pt>
          <cx:pt idx="178683">62</cx:pt>
          <cx:pt idx="178684">108</cx:pt>
          <cx:pt idx="178685">101</cx:pt>
          <cx:pt idx="178686">128</cx:pt>
          <cx:pt idx="178687">155</cx:pt>
          <cx:pt idx="178688">130</cx:pt>
          <cx:pt idx="178689">140</cx:pt>
          <cx:pt idx="178690">139</cx:pt>
          <cx:pt idx="178691">112</cx:pt>
          <cx:pt idx="178692">102</cx:pt>
          <cx:pt idx="178693">115</cx:pt>
          <cx:pt idx="178694">123</cx:pt>
          <cx:pt idx="178695">98</cx:pt>
          <cx:pt idx="178696">89</cx:pt>
          <cx:pt idx="178697">82</cx:pt>
          <cx:pt idx="178698">115</cx:pt>
          <cx:pt idx="178699">64</cx:pt>
          <cx:pt idx="178700">24</cx:pt>
          <cx:pt idx="178701">9</cx:pt>
          <cx:pt idx="178702">7</cx:pt>
          <cx:pt idx="178703">4</cx:pt>
          <cx:pt idx="178704">2</cx:pt>
          <cx:pt idx="178705">9</cx:pt>
          <cx:pt idx="178706">17</cx:pt>
          <cx:pt idx="178707">60</cx:pt>
          <cx:pt idx="178708">102</cx:pt>
          <cx:pt idx="178709">70</cx:pt>
          <cx:pt idx="178710">112</cx:pt>
          <cx:pt idx="178711">136</cx:pt>
          <cx:pt idx="178712">141</cx:pt>
          <cx:pt idx="178713">133</cx:pt>
          <cx:pt idx="178714">120</cx:pt>
          <cx:pt idx="178715">110</cx:pt>
          <cx:pt idx="178716">120</cx:pt>
          <cx:pt idx="178717">122</cx:pt>
          <cx:pt idx="178718">135</cx:pt>
          <cx:pt idx="178719">133</cx:pt>
          <cx:pt idx="178720">115</cx:pt>
          <cx:pt idx="178721">98</cx:pt>
          <cx:pt idx="178722">108</cx:pt>
          <cx:pt idx="178723">73</cx:pt>
          <cx:pt idx="178724">24</cx:pt>
          <cx:pt idx="178725">10</cx:pt>
          <cx:pt idx="178726">8</cx:pt>
          <cx:pt idx="178727">4</cx:pt>
          <cx:pt idx="178728">7</cx:pt>
          <cx:pt idx="178729">4</cx:pt>
          <cx:pt idx="178730">15</cx:pt>
          <cx:pt idx="178731">64</cx:pt>
          <cx:pt idx="178732">100</cx:pt>
          <cx:pt idx="178733">89</cx:pt>
          <cx:pt idx="178734">111</cx:pt>
          <cx:pt idx="178735">136</cx:pt>
          <cx:pt idx="178736">130</cx:pt>
          <cx:pt idx="178737">134</cx:pt>
          <cx:pt idx="178738">136</cx:pt>
          <cx:pt idx="178739">116</cx:pt>
          <cx:pt idx="178740">114</cx:pt>
          <cx:pt idx="178741">141</cx:pt>
          <cx:pt idx="178742">142</cx:pt>
          <cx:pt idx="178743">115</cx:pt>
          <cx:pt idx="178744">141</cx:pt>
          <cx:pt idx="178745">101</cx:pt>
          <cx:pt idx="178746">127</cx:pt>
          <cx:pt idx="178747">76</cx:pt>
          <cx:pt idx="178748">28</cx:pt>
          <cx:pt idx="178749">11</cx:pt>
          <cx:pt idx="178750">4</cx:pt>
          <cx:pt idx="178751">4</cx:pt>
          <cx:pt idx="178752">3</cx:pt>
          <cx:pt idx="178753">17</cx:pt>
          <cx:pt idx="178754">19</cx:pt>
          <cx:pt idx="178755">61</cx:pt>
          <cx:pt idx="178756">116</cx:pt>
          <cx:pt idx="178757">99</cx:pt>
          <cx:pt idx="178758">116</cx:pt>
          <cx:pt idx="178759">121</cx:pt>
          <cx:pt idx="178760">136</cx:pt>
          <cx:pt idx="178761">131</cx:pt>
          <cx:pt idx="178762">126</cx:pt>
          <cx:pt idx="178763">111</cx:pt>
          <cx:pt idx="178764">117</cx:pt>
          <cx:pt idx="178765">109</cx:pt>
          <cx:pt idx="178766">128</cx:pt>
          <cx:pt idx="178767">125</cx:pt>
          <cx:pt idx="178768">104</cx:pt>
          <cx:pt idx="178769">85</cx:pt>
          <cx:pt idx="178770">106</cx:pt>
          <cx:pt idx="178771">64</cx:pt>
          <cx:pt idx="178772">18</cx:pt>
          <cx:pt idx="178773">14</cx:pt>
          <cx:pt idx="178774">3</cx:pt>
          <cx:pt idx="178775">7</cx:pt>
          <cx:pt idx="178776">1</cx:pt>
          <cx:pt idx="178777">20</cx:pt>
          <cx:pt idx="178778">20</cx:pt>
          <cx:pt idx="178779">67</cx:pt>
          <cx:pt idx="178780">114</cx:pt>
          <cx:pt idx="178781">94</cx:pt>
          <cx:pt idx="178782">115</cx:pt>
          <cx:pt idx="178783">110</cx:pt>
          <cx:pt idx="178784">135</cx:pt>
          <cx:pt idx="178785">113</cx:pt>
          <cx:pt idx="178786">108</cx:pt>
          <cx:pt idx="178787">104</cx:pt>
          <cx:pt idx="178788">106</cx:pt>
          <cx:pt idx="178789">121</cx:pt>
          <cx:pt idx="178790">118</cx:pt>
          <cx:pt idx="178791">134</cx:pt>
          <cx:pt idx="178792">103</cx:pt>
          <cx:pt idx="178793">85</cx:pt>
          <cx:pt idx="178794">108</cx:pt>
          <cx:pt idx="178795">76</cx:pt>
          <cx:pt idx="178796">23</cx:pt>
          <cx:pt idx="178797">15</cx:pt>
          <cx:pt idx="178798">7</cx:pt>
          <cx:pt idx="178799">4</cx:pt>
          <cx:pt idx="178800">6</cx:pt>
          <cx:pt idx="178801">19</cx:pt>
          <cx:pt idx="178802">26</cx:pt>
          <cx:pt idx="178803">56</cx:pt>
          <cx:pt idx="178804">111</cx:pt>
          <cx:pt idx="178805">103</cx:pt>
          <cx:pt idx="178806">124</cx:pt>
          <cx:pt idx="178807">134</cx:pt>
          <cx:pt idx="178808">145</cx:pt>
          <cx:pt idx="178809">119</cx:pt>
          <cx:pt idx="178810">125</cx:pt>
          <cx:pt idx="178811">112</cx:pt>
          <cx:pt idx="178812">131</cx:pt>
          <cx:pt idx="178813">110</cx:pt>
          <cx:pt idx="178814">145</cx:pt>
          <cx:pt idx="178815">140</cx:pt>
          <cx:pt idx="178816">105</cx:pt>
          <cx:pt idx="178817">108</cx:pt>
          <cx:pt idx="178818">102</cx:pt>
          <cx:pt idx="178819">66</cx:pt>
          <cx:pt idx="178820">25</cx:pt>
          <cx:pt idx="178821">16</cx:pt>
          <cx:pt idx="178822">4</cx:pt>
          <cx:pt idx="178823">2</cx:pt>
          <cx:pt idx="178824">4</cx:pt>
          <cx:pt idx="178825">17</cx:pt>
          <cx:pt idx="178826">23</cx:pt>
          <cx:pt idx="178827">58</cx:pt>
          <cx:pt idx="178828">109</cx:pt>
          <cx:pt idx="178829">93</cx:pt>
          <cx:pt idx="178830">141</cx:pt>
          <cx:pt idx="178831">141</cx:pt>
          <cx:pt idx="178832">117</cx:pt>
          <cx:pt idx="178833">165</cx:pt>
          <cx:pt idx="178834">138</cx:pt>
          <cx:pt idx="178835">122</cx:pt>
          <cx:pt idx="178836">123</cx:pt>
          <cx:pt idx="178837">137</cx:pt>
          <cx:pt idx="178838">146</cx:pt>
          <cx:pt idx="178839">137</cx:pt>
          <cx:pt idx="178840">119</cx:pt>
          <cx:pt idx="178841">112</cx:pt>
          <cx:pt idx="178842">108</cx:pt>
          <cx:pt idx="178843">82</cx:pt>
          <cx:pt idx="178844">43</cx:pt>
          <cx:pt idx="178845">19</cx:pt>
          <cx:pt idx="178846">11</cx:pt>
          <cx:pt idx="178847">4</cx:pt>
          <cx:pt idx="178848">3</cx:pt>
          <cx:pt idx="178849">9</cx:pt>
          <cx:pt idx="178850">23</cx:pt>
          <cx:pt idx="178851">68</cx:pt>
          <cx:pt idx="178852">95</cx:pt>
          <cx:pt idx="178853">100</cx:pt>
          <cx:pt idx="178854">116</cx:pt>
          <cx:pt idx="178855">136</cx:pt>
          <cx:pt idx="178856">135</cx:pt>
          <cx:pt idx="178857">137</cx:pt>
          <cx:pt idx="178858">131</cx:pt>
          <cx:pt idx="178859">111</cx:pt>
          <cx:pt idx="178860">115</cx:pt>
          <cx:pt idx="178861">112</cx:pt>
          <cx:pt idx="178862">136</cx:pt>
          <cx:pt idx="178863">110</cx:pt>
          <cx:pt idx="178864">97</cx:pt>
          <cx:pt idx="178865">74</cx:pt>
          <cx:pt idx="178866">101</cx:pt>
          <cx:pt idx="178867">75</cx:pt>
          <cx:pt idx="178868">27</cx:pt>
          <cx:pt idx="178869">12</cx:pt>
          <cx:pt idx="178870">5</cx:pt>
          <cx:pt idx="178871">3</cx:pt>
          <cx:pt idx="178872">4</cx:pt>
          <cx:pt idx="178873">9</cx:pt>
          <cx:pt idx="178874">24</cx:pt>
          <cx:pt idx="178875">60</cx:pt>
          <cx:pt idx="178876">91</cx:pt>
          <cx:pt idx="178877">71</cx:pt>
          <cx:pt idx="178878">109</cx:pt>
          <cx:pt idx="178879">132</cx:pt>
          <cx:pt idx="178880">135</cx:pt>
          <cx:pt idx="178881">126</cx:pt>
          <cx:pt idx="178882">119</cx:pt>
          <cx:pt idx="178883">117</cx:pt>
          <cx:pt idx="178884">109</cx:pt>
          <cx:pt idx="178885">140</cx:pt>
          <cx:pt idx="178886">154</cx:pt>
          <cx:pt idx="178887">142</cx:pt>
          <cx:pt idx="178888">112</cx:pt>
          <cx:pt idx="178889">113</cx:pt>
          <cx:pt idx="178890">116</cx:pt>
          <cx:pt idx="178891">85</cx:pt>
          <cx:pt idx="178892">30</cx:pt>
          <cx:pt idx="178893">17</cx:pt>
          <cx:pt idx="178894">6</cx:pt>
          <cx:pt idx="178895">7</cx:pt>
          <cx:pt idx="178896">5</cx:pt>
          <cx:pt idx="178897">8</cx:pt>
          <cx:pt idx="178898">14</cx:pt>
          <cx:pt idx="178899">65</cx:pt>
          <cx:pt idx="178900">113</cx:pt>
          <cx:pt idx="178901">98</cx:pt>
          <cx:pt idx="178902">124</cx:pt>
          <cx:pt idx="178903">126</cx:pt>
          <cx:pt idx="178904">146</cx:pt>
          <cx:pt idx="178905">134</cx:pt>
          <cx:pt idx="178906">113</cx:pt>
          <cx:pt idx="178907">111</cx:pt>
          <cx:pt idx="178908">120</cx:pt>
          <cx:pt idx="178909">119</cx:pt>
          <cx:pt idx="178910">138</cx:pt>
          <cx:pt idx="178911">134</cx:pt>
          <cx:pt idx="178912">112</cx:pt>
          <cx:pt idx="178913">96</cx:pt>
          <cx:pt idx="178914">119</cx:pt>
          <cx:pt idx="178915">84</cx:pt>
          <cx:pt idx="178916">32</cx:pt>
          <cx:pt idx="178917">9</cx:pt>
          <cx:pt idx="178918">4</cx:pt>
          <cx:pt idx="178919">1</cx:pt>
          <cx:pt idx="178920">3</cx:pt>
          <cx:pt idx="178921">20</cx:pt>
          <cx:pt idx="178922">23</cx:pt>
          <cx:pt idx="178923">56</cx:pt>
          <cx:pt idx="178924">110</cx:pt>
          <cx:pt idx="178925">105</cx:pt>
          <cx:pt idx="178926">128</cx:pt>
          <cx:pt idx="178927">128</cx:pt>
          <cx:pt idx="178928">125</cx:pt>
          <cx:pt idx="178929">120</cx:pt>
          <cx:pt idx="178930">124</cx:pt>
          <cx:pt idx="178931">102</cx:pt>
          <cx:pt idx="178932">95</cx:pt>
          <cx:pt idx="178933">116</cx:pt>
          <cx:pt idx="178934">125</cx:pt>
          <cx:pt idx="178935">128</cx:pt>
          <cx:pt idx="178936">107</cx:pt>
          <cx:pt idx="178937">96</cx:pt>
          <cx:pt idx="178938">98</cx:pt>
          <cx:pt idx="178939">74</cx:pt>
          <cx:pt idx="178940">21</cx:pt>
          <cx:pt idx="178941">12</cx:pt>
          <cx:pt idx="178942">4</cx:pt>
          <cx:pt idx="178943">4</cx:pt>
          <cx:pt idx="178944">3</cx:pt>
          <cx:pt idx="178945">15</cx:pt>
          <cx:pt idx="178946">19</cx:pt>
          <cx:pt idx="178947">65</cx:pt>
          <cx:pt idx="178948">114</cx:pt>
          <cx:pt idx="178949">100</cx:pt>
          <cx:pt idx="178950">113</cx:pt>
          <cx:pt idx="178951">142</cx:pt>
          <cx:pt idx="178952">146</cx:pt>
          <cx:pt idx="178953">128</cx:pt>
          <cx:pt idx="178954">125</cx:pt>
          <cx:pt idx="178955">99</cx:pt>
          <cx:pt idx="178956">98</cx:pt>
          <cx:pt idx="178957">127</cx:pt>
          <cx:pt idx="178958">134</cx:pt>
          <cx:pt idx="178959">139</cx:pt>
          <cx:pt idx="178960">105</cx:pt>
          <cx:pt idx="178961">96</cx:pt>
          <cx:pt idx="178962">111</cx:pt>
          <cx:pt idx="178963">76</cx:pt>
          <cx:pt idx="178964">25</cx:pt>
          <cx:pt idx="178965">10</cx:pt>
          <cx:pt idx="178966">5</cx:pt>
          <cx:pt idx="178967">2</cx:pt>
          <cx:pt idx="178968">1</cx:pt>
          <cx:pt idx="178969">22</cx:pt>
          <cx:pt idx="178970">19</cx:pt>
          <cx:pt idx="178971">60</cx:pt>
          <cx:pt idx="178972">127</cx:pt>
          <cx:pt idx="178973">92</cx:pt>
          <cx:pt idx="178974">128</cx:pt>
          <cx:pt idx="178975">128</cx:pt>
          <cx:pt idx="178976">147</cx:pt>
          <cx:pt idx="178977">128</cx:pt>
          <cx:pt idx="178978">126</cx:pt>
          <cx:pt idx="178979">109</cx:pt>
          <cx:pt idx="178980">120</cx:pt>
          <cx:pt idx="178981">123</cx:pt>
          <cx:pt idx="178982">128</cx:pt>
          <cx:pt idx="178983">136</cx:pt>
          <cx:pt idx="178984">96</cx:pt>
          <cx:pt idx="178985">84</cx:pt>
          <cx:pt idx="178986">103</cx:pt>
          <cx:pt idx="178987">60</cx:pt>
          <cx:pt idx="178988">26</cx:pt>
          <cx:pt idx="178989">12</cx:pt>
          <cx:pt idx="178990">5</cx:pt>
          <cx:pt idx="178991">4</cx:pt>
          <cx:pt idx="178992">4</cx:pt>
          <cx:pt idx="178993">14</cx:pt>
          <cx:pt idx="178994">23</cx:pt>
          <cx:pt idx="178995">65</cx:pt>
          <cx:pt idx="178996">97</cx:pt>
          <cx:pt idx="178997">94</cx:pt>
          <cx:pt idx="178998">122</cx:pt>
          <cx:pt idx="178999">139</cx:pt>
          <cx:pt idx="179000">144</cx:pt>
          <cx:pt idx="179001">166</cx:pt>
          <cx:pt idx="179002">139</cx:pt>
          <cx:pt idx="179003">116</cx:pt>
          <cx:pt idx="179004">123</cx:pt>
          <cx:pt idx="179005">117</cx:pt>
          <cx:pt idx="179006">147</cx:pt>
          <cx:pt idx="179007">143</cx:pt>
          <cx:pt idx="179008">113</cx:pt>
          <cx:pt idx="179009">97</cx:pt>
          <cx:pt idx="179010">94</cx:pt>
          <cx:pt idx="179011">92</cx:pt>
          <cx:pt idx="179012">52</cx:pt>
          <cx:pt idx="179013">22</cx:pt>
          <cx:pt idx="179014">9</cx:pt>
          <cx:pt idx="179015">6</cx:pt>
          <cx:pt idx="179016">2</cx:pt>
          <cx:pt idx="179017">9</cx:pt>
          <cx:pt idx="179018">20</cx:pt>
          <cx:pt idx="179019">71</cx:pt>
          <cx:pt idx="179020">103</cx:pt>
          <cx:pt idx="179021">87</cx:pt>
          <cx:pt idx="179022">137</cx:pt>
          <cx:pt idx="179023">162</cx:pt>
          <cx:pt idx="179024">143</cx:pt>
          <cx:pt idx="179025">130</cx:pt>
          <cx:pt idx="179026">133</cx:pt>
          <cx:pt idx="179027">123</cx:pt>
          <cx:pt idx="179028">114</cx:pt>
          <cx:pt idx="179029">117</cx:pt>
          <cx:pt idx="179030">125</cx:pt>
          <cx:pt idx="179031">131</cx:pt>
          <cx:pt idx="179032">98</cx:pt>
          <cx:pt idx="179033">71</cx:pt>
          <cx:pt idx="179034">96</cx:pt>
          <cx:pt idx="179035">92</cx:pt>
          <cx:pt idx="179036">27</cx:pt>
          <cx:pt idx="179037">13</cx:pt>
          <cx:pt idx="179038">7</cx:pt>
          <cx:pt idx="179039">7</cx:pt>
          <cx:pt idx="179040">10</cx:pt>
          <cx:pt idx="179041">16</cx:pt>
          <cx:pt idx="179042">29</cx:pt>
          <cx:pt idx="179043">64</cx:pt>
          <cx:pt idx="179044">95</cx:pt>
          <cx:pt idx="179045">79</cx:pt>
          <cx:pt idx="179046">135</cx:pt>
          <cx:pt idx="179047">136</cx:pt>
          <cx:pt idx="179048">146</cx:pt>
          <cx:pt idx="179049">163</cx:pt>
          <cx:pt idx="179050">121</cx:pt>
          <cx:pt idx="179051">129</cx:pt>
          <cx:pt idx="179052">121</cx:pt>
          <cx:pt idx="179053">137</cx:pt>
          <cx:pt idx="179054">132</cx:pt>
          <cx:pt idx="179055">138</cx:pt>
          <cx:pt idx="179056">127</cx:pt>
          <cx:pt idx="179057">118</cx:pt>
          <cx:pt idx="179058">117</cx:pt>
          <cx:pt idx="179059">97</cx:pt>
          <cx:pt idx="179060">46</cx:pt>
          <cx:pt idx="179061">19</cx:pt>
          <cx:pt idx="179062">5</cx:pt>
          <cx:pt idx="179063">7</cx:pt>
          <cx:pt idx="179064">7</cx:pt>
          <cx:pt idx="179065">7</cx:pt>
          <cx:pt idx="179066">14</cx:pt>
          <cx:pt idx="179067">59</cx:pt>
          <cx:pt idx="179068">127</cx:pt>
          <cx:pt idx="179069">95</cx:pt>
          <cx:pt idx="179070">126</cx:pt>
          <cx:pt idx="179071">138</cx:pt>
          <cx:pt idx="179072">132</cx:pt>
          <cx:pt idx="179073">145</cx:pt>
          <cx:pt idx="179074">130</cx:pt>
          <cx:pt idx="179075">126</cx:pt>
          <cx:pt idx="179076">101</cx:pt>
          <cx:pt idx="179077">124</cx:pt>
          <cx:pt idx="179078">137</cx:pt>
          <cx:pt idx="179079">133</cx:pt>
          <cx:pt idx="179080">103</cx:pt>
          <cx:pt idx="179081">114</cx:pt>
          <cx:pt idx="179082">108</cx:pt>
          <cx:pt idx="179083">97</cx:pt>
          <cx:pt idx="179084">43</cx:pt>
          <cx:pt idx="179085">13</cx:pt>
          <cx:pt idx="179086">4</cx:pt>
          <cx:pt idx="179087">5</cx:pt>
          <cx:pt idx="179088">3</cx:pt>
          <cx:pt idx="179089">18</cx:pt>
          <cx:pt idx="179090">22</cx:pt>
          <cx:pt idx="179091">51</cx:pt>
          <cx:pt idx="179092">113</cx:pt>
          <cx:pt idx="179093">103</cx:pt>
          <cx:pt idx="179094">121</cx:pt>
          <cx:pt idx="179095">133</cx:pt>
          <cx:pt idx="179096">116</cx:pt>
          <cx:pt idx="179097">127</cx:pt>
          <cx:pt idx="179098">124</cx:pt>
          <cx:pt idx="179099">102</cx:pt>
          <cx:pt idx="179100">104</cx:pt>
          <cx:pt idx="179101">119</cx:pt>
          <cx:pt idx="179102">126</cx:pt>
          <cx:pt idx="179103">117</cx:pt>
          <cx:pt idx="179104">107</cx:pt>
          <cx:pt idx="179105">94</cx:pt>
          <cx:pt idx="179106">97</cx:pt>
          <cx:pt idx="179107">79</cx:pt>
          <cx:pt idx="179108">22</cx:pt>
          <cx:pt idx="179109">15</cx:pt>
          <cx:pt idx="179110">2</cx:pt>
          <cx:pt idx="179111">4</cx:pt>
          <cx:pt idx="179112">4</cx:pt>
          <cx:pt idx="179113">19</cx:pt>
          <cx:pt idx="179114">17</cx:pt>
          <cx:pt idx="179115">56</cx:pt>
          <cx:pt idx="179116">115</cx:pt>
          <cx:pt idx="179117">102</cx:pt>
          <cx:pt idx="179118">120</cx:pt>
          <cx:pt idx="179119">137</cx:pt>
          <cx:pt idx="179120">141</cx:pt>
          <cx:pt idx="179121">122</cx:pt>
          <cx:pt idx="179122">122</cx:pt>
          <cx:pt idx="179123">101</cx:pt>
          <cx:pt idx="179124">100</cx:pt>
          <cx:pt idx="179125">120</cx:pt>
          <cx:pt idx="179126">129</cx:pt>
          <cx:pt idx="179127">135</cx:pt>
          <cx:pt idx="179128">88</cx:pt>
          <cx:pt idx="179129">101</cx:pt>
          <cx:pt idx="179130">102</cx:pt>
          <cx:pt idx="179131">75</cx:pt>
          <cx:pt idx="179132">29</cx:pt>
          <cx:pt idx="179133">11</cx:pt>
          <cx:pt idx="179134">3</cx:pt>
          <cx:pt idx="179135">5</cx:pt>
          <cx:pt idx="179136">8</cx:pt>
          <cx:pt idx="179137">16</cx:pt>
          <cx:pt idx="179138">24</cx:pt>
          <cx:pt idx="179139">67</cx:pt>
          <cx:pt idx="179140">115</cx:pt>
          <cx:pt idx="179141">95</cx:pt>
          <cx:pt idx="179142">123</cx:pt>
          <cx:pt idx="179143">140</cx:pt>
          <cx:pt idx="179144">146</cx:pt>
          <cx:pt idx="179145">140</cx:pt>
          <cx:pt idx="179146">129</cx:pt>
          <cx:pt idx="179147">122</cx:pt>
          <cx:pt idx="179148">122</cx:pt>
          <cx:pt idx="179149">120</cx:pt>
          <cx:pt idx="179150">138</cx:pt>
          <cx:pt idx="179151">144</cx:pt>
          <cx:pt idx="179152">98</cx:pt>
          <cx:pt idx="179153">109</cx:pt>
          <cx:pt idx="179154">114</cx:pt>
          <cx:pt idx="179155">73</cx:pt>
          <cx:pt idx="179156">29</cx:pt>
          <cx:pt idx="179157">17</cx:pt>
          <cx:pt idx="179158">2</cx:pt>
          <cx:pt idx="179159">3</cx:pt>
          <cx:pt idx="179160">5</cx:pt>
          <cx:pt idx="179161">18</cx:pt>
          <cx:pt idx="179162">27</cx:pt>
          <cx:pt idx="179163">64</cx:pt>
          <cx:pt idx="179164">109</cx:pt>
          <cx:pt idx="179165">107</cx:pt>
          <cx:pt idx="179166">123</cx:pt>
          <cx:pt idx="179167">141</cx:pt>
          <cx:pt idx="179168">150</cx:pt>
          <cx:pt idx="179169">163</cx:pt>
          <cx:pt idx="179170">136</cx:pt>
          <cx:pt idx="179171">120</cx:pt>
          <cx:pt idx="179172">123</cx:pt>
          <cx:pt idx="179173">140</cx:pt>
          <cx:pt idx="179174">115</cx:pt>
          <cx:pt idx="179175">126</cx:pt>
          <cx:pt idx="179176">124</cx:pt>
          <cx:pt idx="179177">122</cx:pt>
          <cx:pt idx="179178">108</cx:pt>
          <cx:pt idx="179179">91</cx:pt>
          <cx:pt idx="179180">42</cx:pt>
          <cx:pt idx="179181">16</cx:pt>
          <cx:pt idx="179182">8</cx:pt>
          <cx:pt idx="179183">4</cx:pt>
          <cx:pt idx="179184">1</cx:pt>
          <cx:pt idx="179185">14</cx:pt>
          <cx:pt idx="179186">20</cx:pt>
          <cx:pt idx="179187">62</cx:pt>
          <cx:pt idx="179188">104</cx:pt>
          <cx:pt idx="179189">98</cx:pt>
          <cx:pt idx="179190">130</cx:pt>
          <cx:pt idx="179191">153</cx:pt>
          <cx:pt idx="179192">152</cx:pt>
          <cx:pt idx="179193">133</cx:pt>
          <cx:pt idx="179194">128</cx:pt>
          <cx:pt idx="179195">121</cx:pt>
          <cx:pt idx="179196">101</cx:pt>
          <cx:pt idx="179197">112</cx:pt>
          <cx:pt idx="179198">119</cx:pt>
          <cx:pt idx="179199">127</cx:pt>
          <cx:pt idx="179200">87</cx:pt>
          <cx:pt idx="179201">64</cx:pt>
          <cx:pt idx="179202">118</cx:pt>
          <cx:pt idx="179203">75</cx:pt>
          <cx:pt idx="179204">29</cx:pt>
          <cx:pt idx="179205">14</cx:pt>
          <cx:pt idx="179206">7</cx:pt>
          <cx:pt idx="179207">2</cx:pt>
          <cx:pt idx="179208">4</cx:pt>
          <cx:pt idx="179209">10</cx:pt>
          <cx:pt idx="179210">22</cx:pt>
          <cx:pt idx="179211">60</cx:pt>
          <cx:pt idx="179212">95</cx:pt>
          <cx:pt idx="179213">81</cx:pt>
          <cx:pt idx="179214">118</cx:pt>
          <cx:pt idx="179215">117</cx:pt>
          <cx:pt idx="179216">124</cx:pt>
          <cx:pt idx="179217">145</cx:pt>
          <cx:pt idx="179218">121</cx:pt>
          <cx:pt idx="179219">122</cx:pt>
          <cx:pt idx="179220">100</cx:pt>
          <cx:pt idx="179221">122</cx:pt>
          <cx:pt idx="179222">127</cx:pt>
          <cx:pt idx="179223">121</cx:pt>
          <cx:pt idx="179224">121</cx:pt>
          <cx:pt idx="179225">116</cx:pt>
          <cx:pt idx="179226">123</cx:pt>
          <cx:pt idx="179227">85</cx:pt>
          <cx:pt idx="179228">40</cx:pt>
          <cx:pt idx="179229">18</cx:pt>
          <cx:pt idx="179230">8</cx:pt>
          <cx:pt idx="179231">7</cx:pt>
          <cx:pt idx="179232">7</cx:pt>
          <cx:pt idx="179233">5</cx:pt>
          <cx:pt idx="179234">15</cx:pt>
          <cx:pt idx="179235">69</cx:pt>
          <cx:pt idx="179236">106</cx:pt>
          <cx:pt idx="179237">105</cx:pt>
          <cx:pt idx="179238">113</cx:pt>
          <cx:pt idx="179239">145</cx:pt>
          <cx:pt idx="179240">137</cx:pt>
          <cx:pt idx="179241">143</cx:pt>
          <cx:pt idx="179242">106</cx:pt>
          <cx:pt idx="179243">143</cx:pt>
          <cx:pt idx="179244">119</cx:pt>
          <cx:pt idx="179245">119</cx:pt>
          <cx:pt idx="179246">140</cx:pt>
          <cx:pt idx="179247">128</cx:pt>
          <cx:pt idx="179248">118</cx:pt>
          <cx:pt idx="179249">101</cx:pt>
          <cx:pt idx="179250">112</cx:pt>
          <cx:pt idx="179251">86</cx:pt>
          <cx:pt idx="179252">41</cx:pt>
          <cx:pt idx="179253">13</cx:pt>
          <cx:pt idx="179254">6</cx:pt>
          <cx:pt idx="179255">2</cx:pt>
          <cx:pt idx="179256">1</cx:pt>
          <cx:pt idx="179257">21</cx:pt>
          <cx:pt idx="179258">19</cx:pt>
          <cx:pt idx="179259">56</cx:pt>
          <cx:pt idx="179260">107</cx:pt>
          <cx:pt idx="179261">83</cx:pt>
          <cx:pt idx="179262">108</cx:pt>
          <cx:pt idx="179263">131</cx:pt>
          <cx:pt idx="179264">116</cx:pt>
          <cx:pt idx="179265">127</cx:pt>
          <cx:pt idx="179266">117</cx:pt>
          <cx:pt idx="179267">96</cx:pt>
          <cx:pt idx="179268">108</cx:pt>
          <cx:pt idx="179269">125</cx:pt>
          <cx:pt idx="179270">117</cx:pt>
          <cx:pt idx="179271">115</cx:pt>
          <cx:pt idx="179272">109</cx:pt>
          <cx:pt idx="179273">88</cx:pt>
          <cx:pt idx="179274">102</cx:pt>
          <cx:pt idx="179275">62</cx:pt>
          <cx:pt idx="179276">34</cx:pt>
          <cx:pt idx="179277">19</cx:pt>
          <cx:pt idx="179278">2</cx:pt>
          <cx:pt idx="179279">4</cx:pt>
          <cx:pt idx="179280">6</cx:pt>
          <cx:pt idx="179281">19</cx:pt>
          <cx:pt idx="179282">18</cx:pt>
          <cx:pt idx="179283">68</cx:pt>
          <cx:pt idx="179284">107</cx:pt>
          <cx:pt idx="179285">98</cx:pt>
          <cx:pt idx="179286">115</cx:pt>
          <cx:pt idx="179287">129</cx:pt>
          <cx:pt idx="179288">145</cx:pt>
          <cx:pt idx="179289">140</cx:pt>
          <cx:pt idx="179290">121</cx:pt>
          <cx:pt idx="179291">104</cx:pt>
          <cx:pt idx="179292">98</cx:pt>
          <cx:pt idx="179293">125</cx:pt>
          <cx:pt idx="179294">128</cx:pt>
          <cx:pt idx="179295">129</cx:pt>
          <cx:pt idx="179296">105</cx:pt>
          <cx:pt idx="179297">84</cx:pt>
          <cx:pt idx="179298">103</cx:pt>
          <cx:pt idx="179299">76</cx:pt>
          <cx:pt idx="179300">22</cx:pt>
          <cx:pt idx="179301">9</cx:pt>
          <cx:pt idx="179302">3</cx:pt>
          <cx:pt idx="179303">3</cx:pt>
          <cx:pt idx="179304">6</cx:pt>
          <cx:pt idx="179305">15</cx:pt>
          <cx:pt idx="179306">19</cx:pt>
          <cx:pt idx="179307">60</cx:pt>
          <cx:pt idx="179308">120</cx:pt>
          <cx:pt idx="179309">103</cx:pt>
          <cx:pt idx="179310">123</cx:pt>
          <cx:pt idx="179311">154</cx:pt>
          <cx:pt idx="179312">134</cx:pt>
          <cx:pt idx="179313">151</cx:pt>
          <cx:pt idx="179314">122</cx:pt>
          <cx:pt idx="179315">123</cx:pt>
          <cx:pt idx="179316">115</cx:pt>
          <cx:pt idx="179317">143</cx:pt>
          <cx:pt idx="179318">135</cx:pt>
          <cx:pt idx="179319">140</cx:pt>
          <cx:pt idx="179320">102</cx:pt>
          <cx:pt idx="179321">118</cx:pt>
          <cx:pt idx="179322">87</cx:pt>
          <cx:pt idx="179323">77</cx:pt>
          <cx:pt idx="179324">23</cx:pt>
          <cx:pt idx="179325">18</cx:pt>
          <cx:pt idx="179326">1</cx:pt>
          <cx:pt idx="179327">3</cx:pt>
          <cx:pt idx="179328">3</cx:pt>
          <cx:pt idx="179329">16</cx:pt>
          <cx:pt idx="179330">23</cx:pt>
          <cx:pt idx="179331">59</cx:pt>
          <cx:pt idx="179332">110</cx:pt>
          <cx:pt idx="179333">113</cx:pt>
          <cx:pt idx="179334">127</cx:pt>
          <cx:pt idx="179335">146</cx:pt>
          <cx:pt idx="179336">144</cx:pt>
          <cx:pt idx="179337">169</cx:pt>
          <cx:pt idx="179338">135</cx:pt>
          <cx:pt idx="179339">121</cx:pt>
          <cx:pt idx="179340">127</cx:pt>
          <cx:pt idx="179341">132</cx:pt>
          <cx:pt idx="179342">144</cx:pt>
          <cx:pt idx="179343">135</cx:pt>
          <cx:pt idx="179344">126</cx:pt>
          <cx:pt idx="179345">99</cx:pt>
          <cx:pt idx="179346">110</cx:pt>
          <cx:pt idx="179347">86</cx:pt>
          <cx:pt idx="179348">38</cx:pt>
          <cx:pt idx="179349">14</cx:pt>
          <cx:pt idx="179350">6</cx:pt>
          <cx:pt idx="179351">6</cx:pt>
          <cx:pt idx="179352">2</cx:pt>
          <cx:pt idx="179353">9</cx:pt>
          <cx:pt idx="179354">24</cx:pt>
          <cx:pt idx="179355">60</cx:pt>
          <cx:pt idx="179356">114</cx:pt>
          <cx:pt idx="179357">82</cx:pt>
          <cx:pt idx="179358">133</cx:pt>
          <cx:pt idx="179359">148</cx:pt>
          <cx:pt idx="179360">150</cx:pt>
          <cx:pt idx="179361">155</cx:pt>
          <cx:pt idx="179362">120</cx:pt>
          <cx:pt idx="179363">121</cx:pt>
          <cx:pt idx="179364">97</cx:pt>
          <cx:pt idx="179365">109</cx:pt>
          <cx:pt idx="179366">140</cx:pt>
          <cx:pt idx="179367">108</cx:pt>
          <cx:pt idx="179368">102</cx:pt>
          <cx:pt idx="179369">71</cx:pt>
          <cx:pt idx="179370">113</cx:pt>
          <cx:pt idx="179371">72</cx:pt>
          <cx:pt idx="179372">31</cx:pt>
          <cx:pt idx="179373">16</cx:pt>
          <cx:pt idx="179374">5</cx:pt>
          <cx:pt idx="179375">4</cx:pt>
          <cx:pt idx="179376">3</cx:pt>
          <cx:pt idx="179377">8</cx:pt>
          <cx:pt idx="179378">24</cx:pt>
          <cx:pt idx="179379">62</cx:pt>
          <cx:pt idx="179380">97</cx:pt>
          <cx:pt idx="179381">87</cx:pt>
          <cx:pt idx="179382">108</cx:pt>
          <cx:pt idx="179383">131</cx:pt>
          <cx:pt idx="179384">136</cx:pt>
          <cx:pt idx="179385">151</cx:pt>
          <cx:pt idx="179386">123</cx:pt>
          <cx:pt idx="179387">125</cx:pt>
          <cx:pt idx="179388">114</cx:pt>
          <cx:pt idx="179389">133</cx:pt>
          <cx:pt idx="179390">157</cx:pt>
          <cx:pt idx="179391">136</cx:pt>
          <cx:pt idx="179392">109</cx:pt>
          <cx:pt idx="179393">96</cx:pt>
          <cx:pt idx="179394">102</cx:pt>
          <cx:pt idx="179395">89</cx:pt>
          <cx:pt idx="179396">33</cx:pt>
          <cx:pt idx="179397">11</cx:pt>
          <cx:pt idx="179398">6</cx:pt>
          <cx:pt idx="179399">7</cx:pt>
          <cx:pt idx="179400">4</cx:pt>
          <cx:pt idx="179401">6</cx:pt>
          <cx:pt idx="179402">15</cx:pt>
          <cx:pt idx="179403">66</cx:pt>
          <cx:pt idx="179404">137</cx:pt>
          <cx:pt idx="179405">103</cx:pt>
          <cx:pt idx="179406">139</cx:pt>
          <cx:pt idx="179407">139</cx:pt>
          <cx:pt idx="179408">143</cx:pt>
          <cx:pt idx="179409">141</cx:pt>
          <cx:pt idx="179410">132</cx:pt>
          <cx:pt idx="179411">114</cx:pt>
          <cx:pt idx="179412">122</cx:pt>
          <cx:pt idx="179413">111</cx:pt>
          <cx:pt idx="179414">148</cx:pt>
          <cx:pt idx="179415">135</cx:pt>
          <cx:pt idx="179416">106</cx:pt>
          <cx:pt idx="179417">92</cx:pt>
          <cx:pt idx="179418">115</cx:pt>
          <cx:pt idx="179419">89</cx:pt>
          <cx:pt idx="179420">31</cx:pt>
          <cx:pt idx="179421">12</cx:pt>
          <cx:pt idx="179422">5</cx:pt>
          <cx:pt idx="179423">1</cx:pt>
          <cx:pt idx="179424">4</cx:pt>
          <cx:pt idx="179425">16</cx:pt>
          <cx:pt idx="179426">21</cx:pt>
          <cx:pt idx="179427">56</cx:pt>
          <cx:pt idx="179428">121</cx:pt>
          <cx:pt idx="179429">101</cx:pt>
          <cx:pt idx="179430">116</cx:pt>
          <cx:pt idx="179431">139</cx:pt>
          <cx:pt idx="179432">111</cx:pt>
          <cx:pt idx="179433">133</cx:pt>
          <cx:pt idx="179434">113</cx:pt>
          <cx:pt idx="179435">103</cx:pt>
          <cx:pt idx="179436">109</cx:pt>
          <cx:pt idx="179437">122</cx:pt>
          <cx:pt idx="179438">139</cx:pt>
          <cx:pt idx="179439">132</cx:pt>
          <cx:pt idx="179440">92</cx:pt>
          <cx:pt idx="179441">92</cx:pt>
          <cx:pt idx="179442">108</cx:pt>
          <cx:pt idx="179443">58</cx:pt>
          <cx:pt idx="179444">29</cx:pt>
          <cx:pt idx="179445">17</cx:pt>
          <cx:pt idx="179446">7</cx:pt>
          <cx:pt idx="179447">6</cx:pt>
          <cx:pt idx="179448">3</cx:pt>
          <cx:pt idx="179449">17</cx:pt>
          <cx:pt idx="179450">20</cx:pt>
          <cx:pt idx="179451">66</cx:pt>
          <cx:pt idx="179452">109</cx:pt>
          <cx:pt idx="179453">98</cx:pt>
          <cx:pt idx="179454">118</cx:pt>
          <cx:pt idx="179455">137</cx:pt>
          <cx:pt idx="179456">148</cx:pt>
          <cx:pt idx="179457">135</cx:pt>
          <cx:pt idx="179458">129</cx:pt>
          <cx:pt idx="179459">102</cx:pt>
          <cx:pt idx="179460">113</cx:pt>
          <cx:pt idx="179461">117</cx:pt>
          <cx:pt idx="179462">138</cx:pt>
          <cx:pt idx="179463">139</cx:pt>
          <cx:pt idx="179464">111</cx:pt>
          <cx:pt idx="179465">91</cx:pt>
          <cx:pt idx="179466">119</cx:pt>
          <cx:pt idx="179467">80</cx:pt>
          <cx:pt idx="179468">31</cx:pt>
          <cx:pt idx="179469">9</cx:pt>
          <cx:pt idx="179470">4</cx:pt>
          <cx:pt idx="179471">1</cx:pt>
          <cx:pt idx="179472">9</cx:pt>
          <cx:pt idx="179473">21</cx:pt>
          <cx:pt idx="179474">25</cx:pt>
          <cx:pt idx="179475">58</cx:pt>
          <cx:pt idx="179476">118</cx:pt>
          <cx:pt idx="179477">115</cx:pt>
          <cx:pt idx="179478">125</cx:pt>
          <cx:pt idx="179479">152</cx:pt>
          <cx:pt idx="179480">135</cx:pt>
          <cx:pt idx="179481">136</cx:pt>
          <cx:pt idx="179482">113</cx:pt>
          <cx:pt idx="179483">115</cx:pt>
          <cx:pt idx="179484">127</cx:pt>
          <cx:pt idx="179485">128</cx:pt>
          <cx:pt idx="179486">143</cx:pt>
          <cx:pt idx="179487">140</cx:pt>
          <cx:pt idx="179488">95</cx:pt>
          <cx:pt idx="179489">93</cx:pt>
          <cx:pt idx="179490">103</cx:pt>
          <cx:pt idx="179491">73</cx:pt>
          <cx:pt idx="179492">29</cx:pt>
          <cx:pt idx="179493">12</cx:pt>
          <cx:pt idx="179494">3</cx:pt>
          <cx:pt idx="179495">4</cx:pt>
          <cx:pt idx="179496">4</cx:pt>
          <cx:pt idx="179497">16</cx:pt>
          <cx:pt idx="179498">22</cx:pt>
          <cx:pt idx="179499">70</cx:pt>
          <cx:pt idx="179500">115</cx:pt>
          <cx:pt idx="179501">104</cx:pt>
          <cx:pt idx="179502">134</cx:pt>
          <cx:pt idx="179503">150</cx:pt>
          <cx:pt idx="179504">157</cx:pt>
          <cx:pt idx="179505">152</cx:pt>
          <cx:pt idx="179506">131</cx:pt>
          <cx:pt idx="179507">131</cx:pt>
          <cx:pt idx="179508">143</cx:pt>
          <cx:pt idx="179509">130</cx:pt>
          <cx:pt idx="179510">152</cx:pt>
          <cx:pt idx="179511">145</cx:pt>
          <cx:pt idx="179512">128</cx:pt>
          <cx:pt idx="179513">109</cx:pt>
          <cx:pt idx="179514">118</cx:pt>
          <cx:pt idx="179515">86</cx:pt>
          <cx:pt idx="179516">44</cx:pt>
          <cx:pt idx="179517">22</cx:pt>
          <cx:pt idx="179518">8</cx:pt>
          <cx:pt idx="179519">6</cx:pt>
          <cx:pt idx="179520">10</cx:pt>
          <cx:pt idx="179521">11</cx:pt>
          <cx:pt idx="179522">20</cx:pt>
          <cx:pt idx="179523">68</cx:pt>
          <cx:pt idx="179524">106</cx:pt>
          <cx:pt idx="179525">99</cx:pt>
          <cx:pt idx="179526">130</cx:pt>
          <cx:pt idx="179527">159</cx:pt>
          <cx:pt idx="179528">146</cx:pt>
          <cx:pt idx="179529">143</cx:pt>
          <cx:pt idx="179530">124</cx:pt>
          <cx:pt idx="179531">117</cx:pt>
          <cx:pt idx="179532">114</cx:pt>
          <cx:pt idx="179533">130</cx:pt>
          <cx:pt idx="179534">120</cx:pt>
          <cx:pt idx="179535">122</cx:pt>
          <cx:pt idx="179536">95</cx:pt>
          <cx:pt idx="179537">85</cx:pt>
          <cx:pt idx="179538">90</cx:pt>
          <cx:pt idx="179539">83</cx:pt>
          <cx:pt idx="179540">37</cx:pt>
          <cx:pt idx="179541">10</cx:pt>
          <cx:pt idx="179542">7</cx:pt>
          <cx:pt idx="179543">2</cx:pt>
          <cx:pt idx="179544">1</cx:pt>
          <cx:pt idx="179545">11</cx:pt>
          <cx:pt idx="179546">27</cx:pt>
          <cx:pt idx="179547">59</cx:pt>
          <cx:pt idx="179548">102</cx:pt>
          <cx:pt idx="179549">87</cx:pt>
          <cx:pt idx="179550">100</cx:pt>
          <cx:pt idx="179551">146</cx:pt>
          <cx:pt idx="179552">152</cx:pt>
          <cx:pt idx="179553">147</cx:pt>
          <cx:pt idx="179554">126</cx:pt>
          <cx:pt idx="179555">122</cx:pt>
          <cx:pt idx="179556">118</cx:pt>
          <cx:pt idx="179557">128</cx:pt>
          <cx:pt idx="179558">165</cx:pt>
          <cx:pt idx="179559">146</cx:pt>
          <cx:pt idx="179560">119</cx:pt>
          <cx:pt idx="179561">104</cx:pt>
          <cx:pt idx="179562">109</cx:pt>
          <cx:pt idx="179563">84</cx:pt>
          <cx:pt idx="179564">31</cx:pt>
          <cx:pt idx="179565">17</cx:pt>
          <cx:pt idx="179566">4</cx:pt>
          <cx:pt idx="179567">6</cx:pt>
          <cx:pt idx="179568">5</cx:pt>
          <cx:pt idx="179569">7</cx:pt>
          <cx:pt idx="179570">19</cx:pt>
          <cx:pt idx="179571">69</cx:pt>
          <cx:pt idx="179572">124</cx:pt>
          <cx:pt idx="179573">104</cx:pt>
          <cx:pt idx="179574">140</cx:pt>
          <cx:pt idx="179575">138</cx:pt>
          <cx:pt idx="179576">142</cx:pt>
          <cx:pt idx="179577">142</cx:pt>
          <cx:pt idx="179578">124</cx:pt>
          <cx:pt idx="179579">121</cx:pt>
          <cx:pt idx="179580">104</cx:pt>
          <cx:pt idx="179581">129</cx:pt>
          <cx:pt idx="179582">148</cx:pt>
          <cx:pt idx="179583">134</cx:pt>
          <cx:pt idx="179584">116</cx:pt>
          <cx:pt idx="179585">95</cx:pt>
          <cx:pt idx="179586">106</cx:pt>
          <cx:pt idx="179587">85</cx:pt>
          <cx:pt idx="179588">39</cx:pt>
          <cx:pt idx="179589">16</cx:pt>
          <cx:pt idx="179590">6</cx:pt>
          <cx:pt idx="179591">3</cx:pt>
          <cx:pt idx="179592">3</cx:pt>
          <cx:pt idx="179593">24</cx:pt>
          <cx:pt idx="179594">19</cx:pt>
          <cx:pt idx="179595">56</cx:pt>
          <cx:pt idx="179596">138</cx:pt>
          <cx:pt idx="179597">91</cx:pt>
          <cx:pt idx="179598">120</cx:pt>
          <cx:pt idx="179599">145</cx:pt>
          <cx:pt idx="179600">118</cx:pt>
          <cx:pt idx="179601">129</cx:pt>
          <cx:pt idx="179602">120</cx:pt>
          <cx:pt idx="179603">90</cx:pt>
          <cx:pt idx="179604">126</cx:pt>
          <cx:pt idx="179605">99</cx:pt>
          <cx:pt idx="179606">137</cx:pt>
          <cx:pt idx="179607">130</cx:pt>
          <cx:pt idx="179608">96</cx:pt>
          <cx:pt idx="179609">86</cx:pt>
          <cx:pt idx="179610">102</cx:pt>
          <cx:pt idx="179611">74</cx:pt>
          <cx:pt idx="179612">31</cx:pt>
          <cx:pt idx="179613">16</cx:pt>
          <cx:pt idx="179614">6</cx:pt>
          <cx:pt idx="179615">5</cx:pt>
          <cx:pt idx="179616">5</cx:pt>
          <cx:pt idx="179617">19</cx:pt>
          <cx:pt idx="179618">20</cx:pt>
          <cx:pt idx="179619">67</cx:pt>
          <cx:pt idx="179620">104</cx:pt>
          <cx:pt idx="179621">98</cx:pt>
          <cx:pt idx="179622">129</cx:pt>
          <cx:pt idx="179623">143</cx:pt>
          <cx:pt idx="179624">142</cx:pt>
          <cx:pt idx="179625">142</cx:pt>
          <cx:pt idx="179626">116</cx:pt>
          <cx:pt idx="179627">115</cx:pt>
          <cx:pt idx="179628">99</cx:pt>
          <cx:pt idx="179629">127</cx:pt>
          <cx:pt idx="179630">126</cx:pt>
          <cx:pt idx="179631">137</cx:pt>
          <cx:pt idx="179632">119</cx:pt>
          <cx:pt idx="179633">99</cx:pt>
          <cx:pt idx="179634">115</cx:pt>
          <cx:pt idx="179635">79</cx:pt>
          <cx:pt idx="179636">37</cx:pt>
          <cx:pt idx="179637">15</cx:pt>
          <cx:pt idx="179638">6</cx:pt>
          <cx:pt idx="179639">2</cx:pt>
          <cx:pt idx="179640">2</cx:pt>
          <cx:pt idx="179641">19</cx:pt>
          <cx:pt idx="179642">22</cx:pt>
          <cx:pt idx="179643">64</cx:pt>
          <cx:pt idx="179644">122</cx:pt>
          <cx:pt idx="179645">103</cx:pt>
          <cx:pt idx="179646">125</cx:pt>
          <cx:pt idx="179647">143</cx:pt>
          <cx:pt idx="179648">143</cx:pt>
          <cx:pt idx="179649">145</cx:pt>
          <cx:pt idx="179650">103</cx:pt>
          <cx:pt idx="179651">121</cx:pt>
          <cx:pt idx="179652">111</cx:pt>
          <cx:pt idx="179653">128</cx:pt>
          <cx:pt idx="179654">150</cx:pt>
          <cx:pt idx="179655">143</cx:pt>
          <cx:pt idx="179656">108</cx:pt>
          <cx:pt idx="179657">114</cx:pt>
          <cx:pt idx="179658">122</cx:pt>
          <cx:pt idx="179659">61</cx:pt>
          <cx:pt idx="179660">35</cx:pt>
          <cx:pt idx="179661">18</cx:pt>
          <cx:pt idx="179662">6</cx:pt>
          <cx:pt idx="179663">3</cx:pt>
          <cx:pt idx="179664">1</cx:pt>
          <cx:pt idx="179665">18</cx:pt>
          <cx:pt idx="179666">24</cx:pt>
          <cx:pt idx="179667">59</cx:pt>
          <cx:pt idx="179668">102</cx:pt>
          <cx:pt idx="179669">105</cx:pt>
          <cx:pt idx="179670">131</cx:pt>
          <cx:pt idx="179671">150</cx:pt>
          <cx:pt idx="179672">133</cx:pt>
          <cx:pt idx="179673">156</cx:pt>
          <cx:pt idx="179674">131</cx:pt>
          <cx:pt idx="179675">111</cx:pt>
          <cx:pt idx="179676">124</cx:pt>
          <cx:pt idx="179677">146</cx:pt>
          <cx:pt idx="179678">137</cx:pt>
          <cx:pt idx="179679">136</cx:pt>
          <cx:pt idx="179680">128</cx:pt>
          <cx:pt idx="179681">100</cx:pt>
          <cx:pt idx="179682">114</cx:pt>
          <cx:pt idx="179683">94</cx:pt>
          <cx:pt idx="179684">36</cx:pt>
          <cx:pt idx="179685">17</cx:pt>
          <cx:pt idx="179686">6</cx:pt>
          <cx:pt idx="179687">6</cx:pt>
          <cx:pt idx="179688">4</cx:pt>
          <cx:pt idx="179689">10</cx:pt>
          <cx:pt idx="179690">26</cx:pt>
          <cx:pt idx="179691">69</cx:pt>
          <cx:pt idx="179692">101</cx:pt>
          <cx:pt idx="179693">98</cx:pt>
          <cx:pt idx="179694">120</cx:pt>
          <cx:pt idx="179695">168</cx:pt>
          <cx:pt idx="179696">144</cx:pt>
          <cx:pt idx="179697">139</cx:pt>
          <cx:pt idx="179698">131</cx:pt>
          <cx:pt idx="179699">119</cx:pt>
          <cx:pt idx="179700">113</cx:pt>
          <cx:pt idx="179701">122</cx:pt>
          <cx:pt idx="179702">136</cx:pt>
          <cx:pt idx="179703">119</cx:pt>
          <cx:pt idx="179704">100</cx:pt>
          <cx:pt idx="179705">91</cx:pt>
          <cx:pt idx="179706">114</cx:pt>
          <cx:pt idx="179707">82</cx:pt>
          <cx:pt idx="179708">38</cx:pt>
          <cx:pt idx="179709">12</cx:pt>
          <cx:pt idx="179710">6</cx:pt>
          <cx:pt idx="179711">4</cx:pt>
          <cx:pt idx="179712">2</cx:pt>
          <cx:pt idx="179713">15</cx:pt>
          <cx:pt idx="179714">24</cx:pt>
          <cx:pt idx="179715">59</cx:pt>
          <cx:pt idx="179716">94</cx:pt>
          <cx:pt idx="179717">81</cx:pt>
          <cx:pt idx="179718">108</cx:pt>
          <cx:pt idx="179719">140</cx:pt>
          <cx:pt idx="179720">149</cx:pt>
          <cx:pt idx="179721">146</cx:pt>
          <cx:pt idx="179722">123</cx:pt>
          <cx:pt idx="179723">112</cx:pt>
          <cx:pt idx="179724">118</cx:pt>
          <cx:pt idx="179725">116</cx:pt>
          <cx:pt idx="179726">165</cx:pt>
          <cx:pt idx="179727">143</cx:pt>
          <cx:pt idx="179728">114</cx:pt>
          <cx:pt idx="179729">121</cx:pt>
          <cx:pt idx="179730">104</cx:pt>
          <cx:pt idx="179731">101</cx:pt>
          <cx:pt idx="179732">44</cx:pt>
          <cx:pt idx="179733">12</cx:pt>
          <cx:pt idx="179734">9</cx:pt>
          <cx:pt idx="179735">5</cx:pt>
          <cx:pt idx="179736">5</cx:pt>
          <cx:pt idx="179737">12</cx:pt>
          <cx:pt idx="179738">22</cx:pt>
          <cx:pt idx="179739">67</cx:pt>
          <cx:pt idx="179740">112</cx:pt>
          <cx:pt idx="179741">101</cx:pt>
          <cx:pt idx="179742">119</cx:pt>
          <cx:pt idx="179743">146</cx:pt>
          <cx:pt idx="179744">146</cx:pt>
          <cx:pt idx="179745">145</cx:pt>
          <cx:pt idx="179746">127</cx:pt>
          <cx:pt idx="179747">117</cx:pt>
          <cx:pt idx="179748">107</cx:pt>
          <cx:pt idx="179749">123</cx:pt>
          <cx:pt idx="179750">144</cx:pt>
          <cx:pt idx="179751">138</cx:pt>
          <cx:pt idx="179752">115</cx:pt>
          <cx:pt idx="179753">99</cx:pt>
          <cx:pt idx="179754">116</cx:pt>
          <cx:pt idx="179755">81</cx:pt>
          <cx:pt idx="179756">34</cx:pt>
          <cx:pt idx="179757">16</cx:pt>
          <cx:pt idx="179758">7</cx:pt>
          <cx:pt idx="179759">2</cx:pt>
          <cx:pt idx="179760">24</cx:pt>
          <cx:pt idx="179761">17</cx:pt>
          <cx:pt idx="179762">66</cx:pt>
          <cx:pt idx="179763">122</cx:pt>
          <cx:pt idx="179764">96</cx:pt>
          <cx:pt idx="179765">111</cx:pt>
          <cx:pt idx="179766">146</cx:pt>
          <cx:pt idx="179767">128</cx:pt>
          <cx:pt idx="179768">139</cx:pt>
          <cx:pt idx="179769">125</cx:pt>
          <cx:pt idx="179770">103</cx:pt>
          <cx:pt idx="179771">118</cx:pt>
          <cx:pt idx="179772">138</cx:pt>
          <cx:pt idx="179773">124</cx:pt>
          <cx:pt idx="179774">145</cx:pt>
          <cx:pt idx="179775">100</cx:pt>
          <cx:pt idx="179776">99</cx:pt>
          <cx:pt idx="179777">110</cx:pt>
          <cx:pt idx="179778">82</cx:pt>
          <cx:pt idx="179779">42</cx:pt>
          <cx:pt idx="179780">22</cx:pt>
          <cx:pt idx="179781">8</cx:pt>
          <cx:pt idx="179782">8</cx:pt>
          <cx:pt idx="179783">2</cx:pt>
          <cx:pt idx="179784">18</cx:pt>
          <cx:pt idx="179785">18</cx:pt>
          <cx:pt idx="179786">57</cx:pt>
          <cx:pt idx="179787">121</cx:pt>
          <cx:pt idx="179788">90</cx:pt>
          <cx:pt idx="179789">117</cx:pt>
          <cx:pt idx="179790">148</cx:pt>
          <cx:pt idx="179791">138</cx:pt>
          <cx:pt idx="179792">134</cx:pt>
          <cx:pt idx="179793">127</cx:pt>
          <cx:pt idx="179794">96</cx:pt>
          <cx:pt idx="179795">102</cx:pt>
          <cx:pt idx="179796">114</cx:pt>
          <cx:pt idx="179797">140</cx:pt>
          <cx:pt idx="179798">132</cx:pt>
          <cx:pt idx="179799">110</cx:pt>
          <cx:pt idx="179800">95</cx:pt>
          <cx:pt idx="179801">106</cx:pt>
          <cx:pt idx="179802">84</cx:pt>
          <cx:pt idx="179803">41</cx:pt>
          <cx:pt idx="179804">10</cx:pt>
          <cx:pt idx="179805">7</cx:pt>
          <cx:pt idx="179806">6</cx:pt>
          <cx:pt idx="179807">2</cx:pt>
          <cx:pt idx="179808">26</cx:pt>
          <cx:pt idx="179809">21</cx:pt>
          <cx:pt idx="179810">62</cx:pt>
          <cx:pt idx="179811">130</cx:pt>
          <cx:pt idx="179812">102</cx:pt>
          <cx:pt idx="179813">124</cx:pt>
          <cx:pt idx="179814">134</cx:pt>
          <cx:pt idx="179815">140</cx:pt>
          <cx:pt idx="179816">129</cx:pt>
          <cx:pt idx="179817">118</cx:pt>
          <cx:pt idx="179818">111</cx:pt>
          <cx:pt idx="179819">121</cx:pt>
          <cx:pt idx="179820">127</cx:pt>
          <cx:pt idx="179821">156</cx:pt>
          <cx:pt idx="179822">137</cx:pt>
          <cx:pt idx="179823">109</cx:pt>
          <cx:pt idx="179824">112</cx:pt>
          <cx:pt idx="179825">100</cx:pt>
          <cx:pt idx="179826">70</cx:pt>
          <cx:pt idx="179827">30</cx:pt>
          <cx:pt idx="179828">16</cx:pt>
          <cx:pt idx="179829">3</cx:pt>
          <cx:pt idx="179830">5</cx:pt>
          <cx:pt idx="179831">2</cx:pt>
          <cx:pt idx="179832">17</cx:pt>
          <cx:pt idx="179833">28</cx:pt>
          <cx:pt idx="179834">63</cx:pt>
          <cx:pt idx="179835">117</cx:pt>
          <cx:pt idx="179836">97</cx:pt>
          <cx:pt idx="179837">122</cx:pt>
          <cx:pt idx="179838">145</cx:pt>
          <cx:pt idx="179839">137</cx:pt>
          <cx:pt idx="179840">160</cx:pt>
          <cx:pt idx="179841">134</cx:pt>
          <cx:pt idx="179842">125</cx:pt>
          <cx:pt idx="179843">127</cx:pt>
          <cx:pt idx="179844">132</cx:pt>
          <cx:pt idx="179845">142</cx:pt>
          <cx:pt idx="179846">146</cx:pt>
          <cx:pt idx="179847">127</cx:pt>
          <cx:pt idx="179848">104</cx:pt>
          <cx:pt idx="179849">109</cx:pt>
          <cx:pt idx="179850">103</cx:pt>
          <cx:pt idx="179851">33</cx:pt>
          <cx:pt idx="179852">13</cx:pt>
          <cx:pt idx="179853">9</cx:pt>
          <cx:pt idx="179854">5</cx:pt>
          <cx:pt idx="179855">6</cx:pt>
          <cx:pt idx="179856">13</cx:pt>
          <cx:pt idx="179857">22</cx:pt>
          <cx:pt idx="179858">72</cx:pt>
          <cx:pt idx="179859">97</cx:pt>
          <cx:pt idx="179860">96</cx:pt>
          <cx:pt idx="179861">123</cx:pt>
          <cx:pt idx="179862">162</cx:pt>
          <cx:pt idx="179863">130</cx:pt>
          <cx:pt idx="179864">146</cx:pt>
          <cx:pt idx="179865">142</cx:pt>
          <cx:pt idx="179866">104</cx:pt>
          <cx:pt idx="179867">112</cx:pt>
          <cx:pt idx="179868">131</cx:pt>
          <cx:pt idx="179869">133</cx:pt>
          <cx:pt idx="179870">117</cx:pt>
          <cx:pt idx="179871">104</cx:pt>
          <cx:pt idx="179872">81</cx:pt>
          <cx:pt idx="179873">118</cx:pt>
          <cx:pt idx="179874">82</cx:pt>
          <cx:pt idx="179875">28</cx:pt>
          <cx:pt idx="179876">16</cx:pt>
          <cx:pt idx="179877">7</cx:pt>
          <cx:pt idx="179878">3</cx:pt>
          <cx:pt idx="179879">3</cx:pt>
          <cx:pt idx="179880">9</cx:pt>
          <cx:pt idx="179881">23</cx:pt>
          <cx:pt idx="179882">59</cx:pt>
          <cx:pt idx="179883">103</cx:pt>
          <cx:pt idx="179884">90</cx:pt>
          <cx:pt idx="179885">110</cx:pt>
          <cx:pt idx="179886">141</cx:pt>
          <cx:pt idx="179887">139</cx:pt>
          <cx:pt idx="179888">138</cx:pt>
          <cx:pt idx="179889">133</cx:pt>
          <cx:pt idx="179890">107</cx:pt>
          <cx:pt idx="179891">109</cx:pt>
          <cx:pt idx="179892">127</cx:pt>
          <cx:pt idx="179893">158</cx:pt>
          <cx:pt idx="179894">137</cx:pt>
          <cx:pt idx="179895">109</cx:pt>
          <cx:pt idx="179896">99</cx:pt>
          <cx:pt idx="179897">103</cx:pt>
          <cx:pt idx="179898">85</cx:pt>
          <cx:pt idx="179899">38</cx:pt>
          <cx:pt idx="179900">14</cx:pt>
          <cx:pt idx="179901">5</cx:pt>
          <cx:pt idx="179902">7</cx:pt>
          <cx:pt idx="179903">4</cx:pt>
          <cx:pt idx="179904">8</cx:pt>
          <cx:pt idx="179905">20</cx:pt>
          <cx:pt idx="179906">66</cx:pt>
          <cx:pt idx="179907">116</cx:pt>
          <cx:pt idx="179908">84</cx:pt>
          <cx:pt idx="179909">118</cx:pt>
          <cx:pt idx="179910">135</cx:pt>
          <cx:pt idx="179911">143</cx:pt>
          <cx:pt idx="179912">138</cx:pt>
          <cx:pt idx="179913">126</cx:pt>
          <cx:pt idx="179914">101</cx:pt>
          <cx:pt idx="179915">115</cx:pt>
          <cx:pt idx="179916">105</cx:pt>
          <cx:pt idx="179917">133</cx:pt>
          <cx:pt idx="179918">129</cx:pt>
          <cx:pt idx="179919">102</cx:pt>
          <cx:pt idx="179920">94</cx:pt>
          <cx:pt idx="179921">125</cx:pt>
          <cx:pt idx="179922">73</cx:pt>
          <cx:pt idx="179923">39</cx:pt>
          <cx:pt idx="179924">15</cx:pt>
          <cx:pt idx="179925">8</cx:pt>
          <cx:pt idx="179926">5</cx:pt>
          <cx:pt idx="179927">1</cx:pt>
          <cx:pt idx="179928">17</cx:pt>
          <cx:pt idx="179929">25</cx:pt>
          <cx:pt idx="179930">59</cx:pt>
          <cx:pt idx="179931">109</cx:pt>
          <cx:pt idx="179932">86</cx:pt>
          <cx:pt idx="179933">123</cx:pt>
          <cx:pt idx="179934">134</cx:pt>
          <cx:pt idx="179935">127</cx:pt>
          <cx:pt idx="179936">148</cx:pt>
          <cx:pt idx="179937">114</cx:pt>
          <cx:pt idx="179938">85</cx:pt>
          <cx:pt idx="179939">114</cx:pt>
          <cx:pt idx="179940">120</cx:pt>
          <cx:pt idx="179941">138</cx:pt>
          <cx:pt idx="179942">124</cx:pt>
          <cx:pt idx="179943">105</cx:pt>
          <cx:pt idx="179944">84</cx:pt>
          <cx:pt idx="179945">111</cx:pt>
          <cx:pt idx="179946">73</cx:pt>
          <cx:pt idx="179947">29</cx:pt>
          <cx:pt idx="179948">14</cx:pt>
          <cx:pt idx="179949">5</cx:pt>
          <cx:pt idx="179950">3</cx:pt>
          <cx:pt idx="179951">2</cx:pt>
          <cx:pt idx="179952">23</cx:pt>
          <cx:pt idx="179953">25</cx:pt>
          <cx:pt idx="179954">62</cx:pt>
          <cx:pt idx="179955">126</cx:pt>
          <cx:pt idx="179956">97</cx:pt>
          <cx:pt idx="179957">115</cx:pt>
          <cx:pt idx="179958">138</cx:pt>
          <cx:pt idx="179959">142</cx:pt>
          <cx:pt idx="179960">146</cx:pt>
          <cx:pt idx="179961">124</cx:pt>
          <cx:pt idx="179962">98</cx:pt>
          <cx:pt idx="179963">95</cx:pt>
          <cx:pt idx="179964">110</cx:pt>
          <cx:pt idx="179965">146</cx:pt>
          <cx:pt idx="179966">125</cx:pt>
          <cx:pt idx="179967">105</cx:pt>
          <cx:pt idx="179968">107</cx:pt>
          <cx:pt idx="179969">112</cx:pt>
          <cx:pt idx="179970">76</cx:pt>
          <cx:pt idx="179971">32</cx:pt>
          <cx:pt idx="179972">20</cx:pt>
          <cx:pt idx="179973">5</cx:pt>
          <cx:pt idx="179974">7</cx:pt>
          <cx:pt idx="179975">4</cx:pt>
          <cx:pt idx="179976">22</cx:pt>
          <cx:pt idx="179977">25</cx:pt>
          <cx:pt idx="179978">58</cx:pt>
          <cx:pt idx="179979">117</cx:pt>
          <cx:pt idx="179980">102</cx:pt>
          <cx:pt idx="179981">129</cx:pt>
          <cx:pt idx="179982">139</cx:pt>
          <cx:pt idx="179983">141</cx:pt>
          <cx:pt idx="179984">141</cx:pt>
          <cx:pt idx="179985">118</cx:pt>
          <cx:pt idx="179986">107</cx:pt>
          <cx:pt idx="179987">118</cx:pt>
          <cx:pt idx="179988">111</cx:pt>
          <cx:pt idx="179989">153</cx:pt>
          <cx:pt idx="179990">134</cx:pt>
          <cx:pt idx="179991">111</cx:pt>
          <cx:pt idx="179992">102</cx:pt>
          <cx:pt idx="179993">99</cx:pt>
          <cx:pt idx="179994">79</cx:pt>
          <cx:pt idx="179995">30</cx:pt>
          <cx:pt idx="179996">16</cx:pt>
          <cx:pt idx="179997">7</cx:pt>
          <cx:pt idx="179998">5</cx:pt>
          <cx:pt idx="179999">3</cx:pt>
          <cx:pt idx="180000">19</cx:pt>
          <cx:pt idx="180001">27</cx:pt>
          <cx:pt idx="180002">63</cx:pt>
          <cx:pt idx="180003">117</cx:pt>
          <cx:pt idx="180004">103</cx:pt>
          <cx:pt idx="180005">134</cx:pt>
          <cx:pt idx="180006">151</cx:pt>
          <cx:pt idx="180007">137</cx:pt>
          <cx:pt idx="180008">152</cx:pt>
          <cx:pt idx="180009">127</cx:pt>
          <cx:pt idx="180010">120</cx:pt>
          <cx:pt idx="180011">113</cx:pt>
          <cx:pt idx="180012">135</cx:pt>
          <cx:pt idx="180013">129</cx:pt>
          <cx:pt idx="180014">145</cx:pt>
          <cx:pt idx="180015">131</cx:pt>
          <cx:pt idx="180016">115</cx:pt>
          <cx:pt idx="180017">107</cx:pt>
          <cx:pt idx="180018">104</cx:pt>
          <cx:pt idx="180019">41</cx:pt>
          <cx:pt idx="180020">17</cx:pt>
          <cx:pt idx="180021">7</cx:pt>
          <cx:pt idx="180022">4</cx:pt>
          <cx:pt idx="180023">5</cx:pt>
          <cx:pt idx="180024">12</cx:pt>
          <cx:pt idx="180025">19</cx:pt>
          <cx:pt idx="180026">64</cx:pt>
          <cx:pt idx="180027">104</cx:pt>
          <cx:pt idx="180028">100</cx:pt>
          <cx:pt idx="180029">125</cx:pt>
          <cx:pt idx="180030">158</cx:pt>
          <cx:pt idx="180031">140</cx:pt>
          <cx:pt idx="180032">147</cx:pt>
          <cx:pt idx="180033">133</cx:pt>
          <cx:pt idx="180034">133</cx:pt>
          <cx:pt idx="180035">138</cx:pt>
          <cx:pt idx="180036">128</cx:pt>
          <cx:pt idx="180037">136</cx:pt>
          <cx:pt idx="180038">132</cx:pt>
          <cx:pt idx="180039">94</cx:pt>
          <cx:pt idx="180040">97</cx:pt>
          <cx:pt idx="180041">103</cx:pt>
          <cx:pt idx="180042">97</cx:pt>
          <cx:pt idx="180043">33</cx:pt>
          <cx:pt idx="180044">13</cx:pt>
          <cx:pt idx="180045">6</cx:pt>
          <cx:pt idx="180046">5</cx:pt>
          <cx:pt idx="180047">4</cx:pt>
          <cx:pt idx="180048">10</cx:pt>
          <cx:pt idx="180049">25</cx:pt>
          <cx:pt idx="180050">57</cx:pt>
          <cx:pt idx="180051">87</cx:pt>
          <cx:pt idx="180052">91</cx:pt>
          <cx:pt idx="180053">116</cx:pt>
          <cx:pt idx="180054">135</cx:pt>
          <cx:pt idx="180055">142</cx:pt>
          <cx:pt idx="180056">143</cx:pt>
          <cx:pt idx="180057">143</cx:pt>
          <cx:pt idx="180058">111</cx:pt>
          <cx:pt idx="180059">110</cx:pt>
          <cx:pt idx="180060">122</cx:pt>
          <cx:pt idx="180061">156</cx:pt>
          <cx:pt idx="180062">138</cx:pt>
          <cx:pt idx="180063">115</cx:pt>
          <cx:pt idx="180064">116</cx:pt>
          <cx:pt idx="180065">101</cx:pt>
          <cx:pt idx="180066">101</cx:pt>
          <cx:pt idx="180067">43</cx:pt>
          <cx:pt idx="180068">15</cx:pt>
          <cx:pt idx="180069">6</cx:pt>
          <cx:pt idx="180070">8</cx:pt>
          <cx:pt idx="180071">6</cx:pt>
          <cx:pt idx="180072">7</cx:pt>
          <cx:pt idx="180073">23</cx:pt>
          <cx:pt idx="180074">61</cx:pt>
          <cx:pt idx="180075">133</cx:pt>
          <cx:pt idx="180076">95</cx:pt>
          <cx:pt idx="180077">122</cx:pt>
          <cx:pt idx="180078">152</cx:pt>
          <cx:pt idx="180079">142</cx:pt>
          <cx:pt idx="180080">146</cx:pt>
          <cx:pt idx="180081">126</cx:pt>
          <cx:pt idx="180082">122</cx:pt>
          <cx:pt idx="180083">115</cx:pt>
          <cx:pt idx="180084">136</cx:pt>
          <cx:pt idx="180085">155</cx:pt>
          <cx:pt idx="180086">131</cx:pt>
          <cx:pt idx="180087">119</cx:pt>
          <cx:pt idx="180088">87</cx:pt>
          <cx:pt idx="180089">138</cx:pt>
          <cx:pt idx="180090">77</cx:pt>
          <cx:pt idx="180091">42</cx:pt>
          <cx:pt idx="180092">19</cx:pt>
          <cx:pt idx="180093">5</cx:pt>
          <cx:pt idx="180094">2</cx:pt>
          <cx:pt idx="180095">3</cx:pt>
          <cx:pt idx="180096">25</cx:pt>
          <cx:pt idx="180097">26</cx:pt>
          <cx:pt idx="180098">56</cx:pt>
          <cx:pt idx="180099">129</cx:pt>
          <cx:pt idx="180100">93</cx:pt>
          <cx:pt idx="180101">117</cx:pt>
          <cx:pt idx="180102">144</cx:pt>
          <cx:pt idx="180103">132</cx:pt>
          <cx:pt idx="180104">141</cx:pt>
          <cx:pt idx="180105">135</cx:pt>
          <cx:pt idx="180106">101</cx:pt>
          <cx:pt idx="180107">117</cx:pt>
          <cx:pt idx="180108">125</cx:pt>
          <cx:pt idx="180109">138</cx:pt>
          <cx:pt idx="180110">120</cx:pt>
          <cx:pt idx="180111">116</cx:pt>
          <cx:pt idx="180112">93</cx:pt>
          <cx:pt idx="180113">113</cx:pt>
          <cx:pt idx="180114">79</cx:pt>
          <cx:pt idx="180115">31</cx:pt>
          <cx:pt idx="180116">9</cx:pt>
          <cx:pt idx="180117">6</cx:pt>
          <cx:pt idx="180118">2</cx:pt>
          <cx:pt idx="180119">5</cx:pt>
          <cx:pt idx="180120">18</cx:pt>
          <cx:pt idx="180121">21</cx:pt>
          <cx:pt idx="180122">54</cx:pt>
          <cx:pt idx="180123">123</cx:pt>
          <cx:pt idx="180124">79</cx:pt>
          <cx:pt idx="180125">137</cx:pt>
          <cx:pt idx="180126">144</cx:pt>
          <cx:pt idx="180127">141</cx:pt>
          <cx:pt idx="180128">136</cx:pt>
          <cx:pt idx="180129">111</cx:pt>
          <cx:pt idx="180130">105</cx:pt>
          <cx:pt idx="180131">90</cx:pt>
          <cx:pt idx="180132">100</cx:pt>
          <cx:pt idx="180133">120</cx:pt>
          <cx:pt idx="180134">128</cx:pt>
          <cx:pt idx="180135">99</cx:pt>
          <cx:pt idx="180136">104</cx:pt>
          <cx:pt idx="180137">110</cx:pt>
          <cx:pt idx="180138">82</cx:pt>
          <cx:pt idx="180139">39</cx:pt>
          <cx:pt idx="180140">17</cx:pt>
          <cx:pt idx="180141">10</cx:pt>
          <cx:pt idx="180142">2</cx:pt>
          <cx:pt idx="180143">2</cx:pt>
          <cx:pt idx="180144">17</cx:pt>
          <cx:pt idx="180145">23</cx:pt>
          <cx:pt idx="180146">54</cx:pt>
          <cx:pt idx="180147">124</cx:pt>
          <cx:pt idx="180148">94</cx:pt>
          <cx:pt idx="180149">124</cx:pt>
          <cx:pt idx="180150">153</cx:pt>
          <cx:pt idx="180151">142</cx:pt>
          <cx:pt idx="180152">125</cx:pt>
          <cx:pt idx="180153">125</cx:pt>
          <cx:pt idx="180154">102</cx:pt>
          <cx:pt idx="180155">114</cx:pt>
          <cx:pt idx="180156">123</cx:pt>
          <cx:pt idx="180157">147</cx:pt>
          <cx:pt idx="180158">143</cx:pt>
          <cx:pt idx="180159">95</cx:pt>
          <cx:pt idx="180160">113</cx:pt>
          <cx:pt idx="180161">116</cx:pt>
          <cx:pt idx="180162">70</cx:pt>
          <cx:pt idx="180163">30</cx:pt>
          <cx:pt idx="180164">12</cx:pt>
          <cx:pt idx="180165">4</cx:pt>
          <cx:pt idx="180166">2</cx:pt>
          <cx:pt idx="180167">2</cx:pt>
          <cx:pt idx="180168">17</cx:pt>
          <cx:pt idx="180169">24</cx:pt>
          <cx:pt idx="180170">62</cx:pt>
          <cx:pt idx="180171">119</cx:pt>
          <cx:pt idx="180172">95</cx:pt>
          <cx:pt idx="180173">134</cx:pt>
          <cx:pt idx="180174">147</cx:pt>
          <cx:pt idx="180175">132</cx:pt>
          <cx:pt idx="180176">154</cx:pt>
          <cx:pt idx="180177">146</cx:pt>
          <cx:pt idx="180178">114</cx:pt>
          <cx:pt idx="180179">124</cx:pt>
          <cx:pt idx="180180">117</cx:pt>
          <cx:pt idx="180181">129</cx:pt>
          <cx:pt idx="180182">134</cx:pt>
          <cx:pt idx="180183">118</cx:pt>
          <cx:pt idx="180184">112</cx:pt>
          <cx:pt idx="180185">98</cx:pt>
          <cx:pt idx="180186">90</cx:pt>
          <cx:pt idx="180187">56</cx:pt>
          <cx:pt idx="180188">14</cx:pt>
          <cx:pt idx="180189">14</cx:pt>
          <cx:pt idx="180190">4</cx:pt>
          <cx:pt idx="180191">3</cx:pt>
          <cx:pt idx="180192">12</cx:pt>
          <cx:pt idx="180193">27</cx:pt>
          <cx:pt idx="180194">65</cx:pt>
          <cx:pt idx="180195">91</cx:pt>
          <cx:pt idx="180196">95</cx:pt>
          <cx:pt idx="180197">130</cx:pt>
          <cx:pt idx="180198">136</cx:pt>
          <cx:pt idx="180199">143</cx:pt>
          <cx:pt idx="180200">143</cx:pt>
          <cx:pt idx="180201">125</cx:pt>
          <cx:pt idx="180202">119</cx:pt>
          <cx:pt idx="180203">108</cx:pt>
          <cx:pt idx="180204">136</cx:pt>
          <cx:pt idx="180205">123</cx:pt>
          <cx:pt idx="180206">122</cx:pt>
          <cx:pt idx="180207">108</cx:pt>
          <cx:pt idx="180208">87</cx:pt>
          <cx:pt idx="180209">106</cx:pt>
          <cx:pt idx="180210">103</cx:pt>
          <cx:pt idx="180211">42</cx:pt>
          <cx:pt idx="180212">13</cx:pt>
          <cx:pt idx="180213">7</cx:pt>
          <cx:pt idx="180214">4</cx:pt>
          <cx:pt idx="180215">6</cx:pt>
          <cx:pt idx="180216">12</cx:pt>
          <cx:pt idx="180217">24</cx:pt>
          <cx:pt idx="180218">60</cx:pt>
          <cx:pt idx="180219">91</cx:pt>
          <cx:pt idx="180220">88</cx:pt>
          <cx:pt idx="180221">109</cx:pt>
          <cx:pt idx="180222">137</cx:pt>
          <cx:pt idx="180223">131</cx:pt>
          <cx:pt idx="180224">140</cx:pt>
          <cx:pt idx="180225">142</cx:pt>
          <cx:pt idx="180226">107</cx:pt>
          <cx:pt idx="180227">112</cx:pt>
          <cx:pt idx="180228">132</cx:pt>
          <cx:pt idx="180229">155</cx:pt>
          <cx:pt idx="180230">136</cx:pt>
          <cx:pt idx="180231">124</cx:pt>
          <cx:pt idx="180232">113</cx:pt>
          <cx:pt idx="180233">105</cx:pt>
          <cx:pt idx="180234">68</cx:pt>
          <cx:pt idx="180235">60</cx:pt>
          <cx:pt idx="180236">15</cx:pt>
          <cx:pt idx="180237">14</cx:pt>
          <cx:pt idx="180238">6</cx:pt>
          <cx:pt idx="180239">8</cx:pt>
          <cx:pt idx="180240">11</cx:pt>
          <cx:pt idx="180241">21</cx:pt>
          <cx:pt idx="180242">64</cx:pt>
          <cx:pt idx="180243">112</cx:pt>
          <cx:pt idx="180244">104</cx:pt>
          <cx:pt idx="180245">129</cx:pt>
          <cx:pt idx="180246">142</cx:pt>
          <cx:pt idx="180247">143</cx:pt>
          <cx:pt idx="180248">150</cx:pt>
          <cx:pt idx="180249">121</cx:pt>
          <cx:pt idx="180250">121</cx:pt>
          <cx:pt idx="180251">105</cx:pt>
          <cx:pt idx="180252">130</cx:pt>
          <cx:pt idx="180253">149</cx:pt>
          <cx:pt idx="180254">137</cx:pt>
          <cx:pt idx="180255">121</cx:pt>
          <cx:pt idx="180256">114</cx:pt>
          <cx:pt idx="180257">123</cx:pt>
          <cx:pt idx="180258">93</cx:pt>
          <cx:pt idx="180259">49</cx:pt>
          <cx:pt idx="180260">20</cx:pt>
          <cx:pt idx="180261">6</cx:pt>
          <cx:pt idx="180262">6</cx:pt>
          <cx:pt idx="180263">1</cx:pt>
          <cx:pt idx="180264">21</cx:pt>
          <cx:pt idx="180265">23</cx:pt>
          <cx:pt idx="180266">59</cx:pt>
          <cx:pt idx="180267">123</cx:pt>
          <cx:pt idx="180268">96</cx:pt>
          <cx:pt idx="180269">108</cx:pt>
          <cx:pt idx="180270">144</cx:pt>
          <cx:pt idx="180271">117</cx:pt>
          <cx:pt idx="180272">136</cx:pt>
          <cx:pt idx="180273">120</cx:pt>
          <cx:pt idx="180274">96</cx:pt>
          <cx:pt idx="180275">109</cx:pt>
          <cx:pt idx="180276">100</cx:pt>
          <cx:pt idx="180277">139</cx:pt>
          <cx:pt idx="180278">135</cx:pt>
          <cx:pt idx="180279">108</cx:pt>
          <cx:pt idx="180280">99</cx:pt>
          <cx:pt idx="180281">103</cx:pt>
          <cx:pt idx="180282">82</cx:pt>
          <cx:pt idx="180283">37</cx:pt>
          <cx:pt idx="180284">19</cx:pt>
          <cx:pt idx="180285">5</cx:pt>
          <cx:pt idx="180286">8</cx:pt>
          <cx:pt idx="180287">3</cx:pt>
          <cx:pt idx="180288">18</cx:pt>
          <cx:pt idx="180289">27</cx:pt>
          <cx:pt idx="180290">57</cx:pt>
          <cx:pt idx="180291">125</cx:pt>
          <cx:pt idx="180292">88</cx:pt>
          <cx:pt idx="180293">120</cx:pt>
          <cx:pt idx="180294">129</cx:pt>
          <cx:pt idx="180295">133</cx:pt>
          <cx:pt idx="180296">148</cx:pt>
          <cx:pt idx="180297">127</cx:pt>
          <cx:pt idx="180298">103</cx:pt>
          <cx:pt idx="180299">95</cx:pt>
          <cx:pt idx="180300">100</cx:pt>
          <cx:pt idx="180301">132</cx:pt>
          <cx:pt idx="180302">141</cx:pt>
          <cx:pt idx="180303">106</cx:pt>
          <cx:pt idx="180304">97</cx:pt>
          <cx:pt idx="180305">111</cx:pt>
          <cx:pt idx="180306">77</cx:pt>
          <cx:pt idx="180307">50</cx:pt>
          <cx:pt idx="180308">19</cx:pt>
          <cx:pt idx="180309">4</cx:pt>
          <cx:pt idx="180310">7</cx:pt>
          <cx:pt idx="180311">6</cx:pt>
          <cx:pt idx="180312">22</cx:pt>
          <cx:pt idx="180313">22</cx:pt>
          <cx:pt idx="180314">54</cx:pt>
          <cx:pt idx="180315">111</cx:pt>
          <cx:pt idx="180316">107</cx:pt>
          <cx:pt idx="180317">112</cx:pt>
          <cx:pt idx="180318">153</cx:pt>
          <cx:pt idx="180319">157</cx:pt>
          <cx:pt idx="180320">127</cx:pt>
          <cx:pt idx="180321">124</cx:pt>
          <cx:pt idx="180322">101</cx:pt>
          <cx:pt idx="180323">118</cx:pt>
          <cx:pt idx="180324">113</cx:pt>
          <cx:pt idx="180325">150</cx:pt>
          <cx:pt idx="180326">136</cx:pt>
          <cx:pt idx="180327">109</cx:pt>
          <cx:pt idx="180328">100</cx:pt>
          <cx:pt idx="180329">102</cx:pt>
          <cx:pt idx="180330">74</cx:pt>
          <cx:pt idx="180331">40</cx:pt>
          <cx:pt idx="180332">14</cx:pt>
          <cx:pt idx="180333">6</cx:pt>
          <cx:pt idx="180334">4</cx:pt>
          <cx:pt idx="180335">3</cx:pt>
          <cx:pt idx="180336">18</cx:pt>
          <cx:pt idx="180337">23</cx:pt>
          <cx:pt idx="180338">58</cx:pt>
          <cx:pt idx="180339">110</cx:pt>
          <cx:pt idx="180340">118</cx:pt>
          <cx:pt idx="180341">130</cx:pt>
          <cx:pt idx="180342">141</cx:pt>
          <cx:pt idx="180343">133</cx:pt>
          <cx:pt idx="180344">149</cx:pt>
          <cx:pt idx="180345">147</cx:pt>
          <cx:pt idx="180346">117</cx:pt>
          <cx:pt idx="180347">134</cx:pt>
          <cx:pt idx="180348">127</cx:pt>
          <cx:pt idx="180349">137</cx:pt>
          <cx:pt idx="180350">135</cx:pt>
          <cx:pt idx="180351">134</cx:pt>
          <cx:pt idx="180352">90</cx:pt>
          <cx:pt idx="180353">114</cx:pt>
          <cx:pt idx="180354">99</cx:pt>
          <cx:pt idx="180355">48</cx:pt>
          <cx:pt idx="180356">17</cx:pt>
          <cx:pt idx="180357">6</cx:pt>
          <cx:pt idx="180358">7</cx:pt>
          <cx:pt idx="180359">7</cx:pt>
          <cx:pt idx="180360">13</cx:pt>
          <cx:pt idx="180361">24</cx:pt>
          <cx:pt idx="180362">57</cx:pt>
          <cx:pt idx="180363">96</cx:pt>
          <cx:pt idx="180364">81</cx:pt>
          <cx:pt idx="180365">136</cx:pt>
          <cx:pt idx="180366">156</cx:pt>
          <cx:pt idx="180367">136</cx:pt>
          <cx:pt idx="180368">134</cx:pt>
          <cx:pt idx="180369">150</cx:pt>
          <cx:pt idx="180370">125</cx:pt>
          <cx:pt idx="180371">113</cx:pt>
          <cx:pt idx="180372">143</cx:pt>
          <cx:pt idx="180373">137</cx:pt>
          <cx:pt idx="180374">126</cx:pt>
          <cx:pt idx="180375">116</cx:pt>
          <cx:pt idx="180376">93</cx:pt>
          <cx:pt idx="180377">101</cx:pt>
          <cx:pt idx="180378">91</cx:pt>
          <cx:pt idx="180379">52</cx:pt>
          <cx:pt idx="180380">13</cx:pt>
          <cx:pt idx="180381">10</cx:pt>
          <cx:pt idx="180382">6</cx:pt>
          <cx:pt idx="180383">6</cx:pt>
          <cx:pt idx="180384">7</cx:pt>
          <cx:pt idx="180385">25</cx:pt>
          <cx:pt idx="180386">56</cx:pt>
          <cx:pt idx="180387">92</cx:pt>
          <cx:pt idx="180388">79</cx:pt>
          <cx:pt idx="180389">117</cx:pt>
          <cx:pt idx="180390">138</cx:pt>
          <cx:pt idx="180391">152</cx:pt>
          <cx:pt idx="180392">133</cx:pt>
          <cx:pt idx="180393">127</cx:pt>
          <cx:pt idx="180394">111</cx:pt>
          <cx:pt idx="180395">111</cx:pt>
          <cx:pt idx="180396">120</cx:pt>
          <cx:pt idx="180397">140</cx:pt>
          <cx:pt idx="180398">145</cx:pt>
          <cx:pt idx="180399">106</cx:pt>
          <cx:pt idx="180400">96</cx:pt>
          <cx:pt idx="180401">108</cx:pt>
          <cx:pt idx="180402">78</cx:pt>
          <cx:pt idx="180403">40</cx:pt>
          <cx:pt idx="180404">13</cx:pt>
          <cx:pt idx="180405">7</cx:pt>
          <cx:pt idx="180406">8</cx:pt>
          <cx:pt idx="180407">5</cx:pt>
          <cx:pt idx="180408">12</cx:pt>
          <cx:pt idx="180409">26</cx:pt>
          <cx:pt idx="180410">59</cx:pt>
          <cx:pt idx="180411">99</cx:pt>
          <cx:pt idx="180412">86</cx:pt>
          <cx:pt idx="180413">126</cx:pt>
          <cx:pt idx="180414">141</cx:pt>
          <cx:pt idx="180415">137</cx:pt>
          <cx:pt idx="180416">143</cx:pt>
          <cx:pt idx="180417">126</cx:pt>
          <cx:pt idx="180418">121</cx:pt>
          <cx:pt idx="180419">105</cx:pt>
          <cx:pt idx="180420">118</cx:pt>
          <cx:pt idx="180421">153</cx:pt>
          <cx:pt idx="180422">121</cx:pt>
          <cx:pt idx="180423">105</cx:pt>
          <cx:pt idx="180424">88</cx:pt>
          <cx:pt idx="180425">140</cx:pt>
          <cx:pt idx="180426">76</cx:pt>
          <cx:pt idx="180427">43</cx:pt>
          <cx:pt idx="180428">19</cx:pt>
          <cx:pt idx="180429">5</cx:pt>
          <cx:pt idx="180430">6</cx:pt>
          <cx:pt idx="180431">3</cx:pt>
          <cx:pt idx="180432">15</cx:pt>
          <cx:pt idx="180433">29</cx:pt>
          <cx:pt idx="180434">52</cx:pt>
          <cx:pt idx="180435">106</cx:pt>
          <cx:pt idx="180436">84</cx:pt>
          <cx:pt idx="180437">117</cx:pt>
          <cx:pt idx="180438">136</cx:pt>
          <cx:pt idx="180439">132</cx:pt>
          <cx:pt idx="180440">125</cx:pt>
          <cx:pt idx="180441">123</cx:pt>
          <cx:pt idx="180442">93</cx:pt>
          <cx:pt idx="180443">117</cx:pt>
          <cx:pt idx="180444">108</cx:pt>
          <cx:pt idx="180445">136</cx:pt>
          <cx:pt idx="180446">112</cx:pt>
          <cx:pt idx="180447">105</cx:pt>
          <cx:pt idx="180448">79</cx:pt>
          <cx:pt idx="180449">98</cx:pt>
          <cx:pt idx="180450">85</cx:pt>
          <cx:pt idx="180451">37</cx:pt>
          <cx:pt idx="180452">14</cx:pt>
          <cx:pt idx="180453">8</cx:pt>
          <cx:pt idx="180454">4</cx:pt>
          <cx:pt idx="180455">3</cx:pt>
          <cx:pt idx="180456">20</cx:pt>
          <cx:pt idx="180457">18</cx:pt>
          <cx:pt idx="180458">52</cx:pt>
          <cx:pt idx="180459">109</cx:pt>
          <cx:pt idx="180460">77</cx:pt>
          <cx:pt idx="180461">111</cx:pt>
          <cx:pt idx="180462">126</cx:pt>
          <cx:pt idx="180463">155</cx:pt>
          <cx:pt idx="180464">134</cx:pt>
          <cx:pt idx="180465">127</cx:pt>
          <cx:pt idx="180466">107</cx:pt>
          <cx:pt idx="180467">94</cx:pt>
          <cx:pt idx="180468">108</cx:pt>
          <cx:pt idx="180469">133</cx:pt>
          <cx:pt idx="180470">118</cx:pt>
          <cx:pt idx="180471">95</cx:pt>
          <cx:pt idx="180472">82</cx:pt>
          <cx:pt idx="180473">118</cx:pt>
          <cx:pt idx="180474">80</cx:pt>
          <cx:pt idx="180475">30</cx:pt>
          <cx:pt idx="180476">13</cx:pt>
          <cx:pt idx="180477">7</cx:pt>
          <cx:pt idx="180478">8</cx:pt>
          <cx:pt idx="180479">4</cx:pt>
          <cx:pt idx="180480">17</cx:pt>
          <cx:pt idx="180481">29</cx:pt>
          <cx:pt idx="180482">62</cx:pt>
          <cx:pt idx="180483">101</cx:pt>
          <cx:pt idx="180484">86</cx:pt>
          <cx:pt idx="180485">129</cx:pt>
          <cx:pt idx="180486">131</cx:pt>
          <cx:pt idx="180487">129</cx:pt>
          <cx:pt idx="180488">133</cx:pt>
          <cx:pt idx="180489">125</cx:pt>
          <cx:pt idx="180490">100</cx:pt>
          <cx:pt idx="180491">109</cx:pt>
          <cx:pt idx="180492">131</cx:pt>
          <cx:pt idx="180493">141</cx:pt>
          <cx:pt idx="180494">112</cx:pt>
          <cx:pt idx="180495">97</cx:pt>
          <cx:pt idx="180496">79</cx:pt>
          <cx:pt idx="180497">112</cx:pt>
          <cx:pt idx="180498">68</cx:pt>
          <cx:pt idx="180499">31</cx:pt>
          <cx:pt idx="180500">16</cx:pt>
          <cx:pt idx="180501">5</cx:pt>
          <cx:pt idx="180502">4</cx:pt>
          <cx:pt idx="180503">3</cx:pt>
          <cx:pt idx="180504">18</cx:pt>
          <cx:pt idx="180505">20</cx:pt>
          <cx:pt idx="180506">67</cx:pt>
          <cx:pt idx="180507">104</cx:pt>
          <cx:pt idx="180508">90</cx:pt>
          <cx:pt idx="180509">126</cx:pt>
          <cx:pt idx="180510">137</cx:pt>
          <cx:pt idx="180511">139</cx:pt>
          <cx:pt idx="180512">146</cx:pt>
          <cx:pt idx="180513">125</cx:pt>
          <cx:pt idx="180514">115</cx:pt>
          <cx:pt idx="180515">124</cx:pt>
          <cx:pt idx="180516">110</cx:pt>
          <cx:pt idx="180517">140</cx:pt>
          <cx:pt idx="180518">123</cx:pt>
          <cx:pt idx="180519">127</cx:pt>
          <cx:pt idx="180520">94</cx:pt>
          <cx:pt idx="180521">105</cx:pt>
          <cx:pt idx="180522">102</cx:pt>
          <cx:pt idx="180523">32</cx:pt>
          <cx:pt idx="180524">17</cx:pt>
          <cx:pt idx="180525">9</cx:pt>
          <cx:pt idx="180526">2</cx:pt>
          <cx:pt idx="180527">3</cx:pt>
          <cx:pt idx="180528">12</cx:pt>
          <cx:pt idx="180529">24</cx:pt>
          <cx:pt idx="180530">65</cx:pt>
          <cx:pt idx="180531">99</cx:pt>
          <cx:pt idx="180532">92</cx:pt>
          <cx:pt idx="180533">126</cx:pt>
          <cx:pt idx="180534">149</cx:pt>
          <cx:pt idx="180535">151</cx:pt>
          <cx:pt idx="180536">134</cx:pt>
          <cx:pt idx="180537">142</cx:pt>
          <cx:pt idx="180538">127</cx:pt>
          <cx:pt idx="180539">114</cx:pt>
          <cx:pt idx="180540">127</cx:pt>
          <cx:pt idx="180541">118</cx:pt>
          <cx:pt idx="180542">117</cx:pt>
          <cx:pt idx="180543">97</cx:pt>
          <cx:pt idx="180544">78</cx:pt>
          <cx:pt idx="180545">121</cx:pt>
          <cx:pt idx="180546">89</cx:pt>
          <cx:pt idx="180547">40</cx:pt>
          <cx:pt idx="180548">18</cx:pt>
          <cx:pt idx="180549">7</cx:pt>
          <cx:pt idx="180550">5</cx:pt>
          <cx:pt idx="180551">4</cx:pt>
          <cx:pt idx="180552">6</cx:pt>
          <cx:pt idx="180553">29</cx:pt>
          <cx:pt idx="180554">48</cx:pt>
          <cx:pt idx="180555">100</cx:pt>
          <cx:pt idx="180556">75</cx:pt>
          <cx:pt idx="180557">103</cx:pt>
          <cx:pt idx="180558">134</cx:pt>
          <cx:pt idx="180559">145</cx:pt>
          <cx:pt idx="180560">151</cx:pt>
          <cx:pt idx="180561">118</cx:pt>
          <cx:pt idx="180562">117</cx:pt>
          <cx:pt idx="180563">103</cx:pt>
          <cx:pt idx="180564">136</cx:pt>
          <cx:pt idx="180565">143</cx:pt>
          <cx:pt idx="180566">124</cx:pt>
          <cx:pt idx="180567">116</cx:pt>
          <cx:pt idx="180568">101</cx:pt>
          <cx:pt idx="180569">103</cx:pt>
          <cx:pt idx="180570">81</cx:pt>
          <cx:pt idx="180571">41</cx:pt>
          <cx:pt idx="180572">18</cx:pt>
          <cx:pt idx="180573">4</cx:pt>
          <cx:pt idx="180574">7</cx:pt>
          <cx:pt idx="180575">7</cx:pt>
          <cx:pt idx="180576">9</cx:pt>
          <cx:pt idx="180577">23</cx:pt>
          <cx:pt idx="180578">63</cx:pt>
          <cx:pt idx="180579">100</cx:pt>
          <cx:pt idx="180580">81</cx:pt>
          <cx:pt idx="180581">114</cx:pt>
          <cx:pt idx="180582">115</cx:pt>
          <cx:pt idx="180583">135</cx:pt>
          <cx:pt idx="180584">151</cx:pt>
          <cx:pt idx="180585">122</cx:pt>
          <cx:pt idx="180586">98</cx:pt>
          <cx:pt idx="180587">113</cx:pt>
          <cx:pt idx="180588">118</cx:pt>
          <cx:pt idx="180589">144</cx:pt>
          <cx:pt idx="180590">111</cx:pt>
          <cx:pt idx="180591">90</cx:pt>
          <cx:pt idx="180592">96</cx:pt>
          <cx:pt idx="180593">122</cx:pt>
          <cx:pt idx="180594">89</cx:pt>
          <cx:pt idx="180595">38</cx:pt>
          <cx:pt idx="180596">21</cx:pt>
          <cx:pt idx="180597">6</cx:pt>
          <cx:pt idx="180598">5</cx:pt>
          <cx:pt idx="180599">3</cx:pt>
          <cx:pt idx="180600">16</cx:pt>
          <cx:pt idx="180601">19</cx:pt>
          <cx:pt idx="180602">53</cx:pt>
          <cx:pt idx="180603">96</cx:pt>
          <cx:pt idx="180604">76</cx:pt>
          <cx:pt idx="180605">102</cx:pt>
          <cx:pt idx="180606">131</cx:pt>
          <cx:pt idx="180607">136</cx:pt>
          <cx:pt idx="180608">124</cx:pt>
          <cx:pt idx="180609">115</cx:pt>
          <cx:pt idx="180610">92</cx:pt>
          <cx:pt idx="180611">106</cx:pt>
          <cx:pt idx="180612">103</cx:pt>
          <cx:pt idx="180613">127</cx:pt>
          <cx:pt idx="180614">102</cx:pt>
          <cx:pt idx="180615">97</cx:pt>
          <cx:pt idx="180616">76</cx:pt>
          <cx:pt idx="180617">107</cx:pt>
          <cx:pt idx="180618">73</cx:pt>
          <cx:pt idx="180619">32</cx:pt>
          <cx:pt idx="180620">10</cx:pt>
          <cx:pt idx="180621">6</cx:pt>
          <cx:pt idx="180622">3</cx:pt>
          <cx:pt idx="180623">4</cx:pt>
          <cx:pt idx="180624">19</cx:pt>
          <cx:pt idx="180625">21</cx:pt>
          <cx:pt idx="180626">55</cx:pt>
          <cx:pt idx="180627">106</cx:pt>
          <cx:pt idx="180628">71</cx:pt>
          <cx:pt idx="180629">93</cx:pt>
          <cx:pt idx="180630">131</cx:pt>
          <cx:pt idx="180631">124</cx:pt>
          <cx:pt idx="180632">129</cx:pt>
          <cx:pt idx="180633">111</cx:pt>
          <cx:pt idx="180634">90</cx:pt>
          <cx:pt idx="180635">101</cx:pt>
          <cx:pt idx="180636">121</cx:pt>
          <cx:pt idx="180637">120</cx:pt>
          <cx:pt idx="180638">104</cx:pt>
          <cx:pt idx="180639">100</cx:pt>
          <cx:pt idx="180640">79</cx:pt>
          <cx:pt idx="180641">108</cx:pt>
          <cx:pt idx="180642">77</cx:pt>
          <cx:pt idx="180643">32</cx:pt>
          <cx:pt idx="180644">15</cx:pt>
          <cx:pt idx="180645">9</cx:pt>
          <cx:pt idx="180646">2</cx:pt>
          <cx:pt idx="180647">5</cx:pt>
          <cx:pt idx="180648">21</cx:pt>
          <cx:pt idx="180649">22</cx:pt>
          <cx:pt idx="180650">50</cx:pt>
          <cx:pt idx="180651">106</cx:pt>
          <cx:pt idx="180652">77</cx:pt>
          <cx:pt idx="180653">100</cx:pt>
          <cx:pt idx="180654">134</cx:pt>
          <cx:pt idx="180655">129</cx:pt>
          <cx:pt idx="180656">133</cx:pt>
          <cx:pt idx="180657">103</cx:pt>
          <cx:pt idx="180658">106</cx:pt>
          <cx:pt idx="180659">105</cx:pt>
          <cx:pt idx="180660">116</cx:pt>
          <cx:pt idx="180661">105</cx:pt>
          <cx:pt idx="180662">105</cx:pt>
          <cx:pt idx="180663">91</cx:pt>
          <cx:pt idx="180664">88</cx:pt>
          <cx:pt idx="180665">109</cx:pt>
          <cx:pt idx="180666">71</cx:pt>
          <cx:pt idx="180667">41</cx:pt>
          <cx:pt idx="180668">23</cx:pt>
          <cx:pt idx="180669">2</cx:pt>
          <cx:pt idx="180670">3</cx:pt>
          <cx:pt idx="180671">3</cx:pt>
          <cx:pt idx="180672">16</cx:pt>
          <cx:pt idx="180673">22</cx:pt>
          <cx:pt idx="180674">58</cx:pt>
          <cx:pt idx="180675">97</cx:pt>
          <cx:pt idx="180676">87</cx:pt>
          <cx:pt idx="180677">110</cx:pt>
          <cx:pt idx="180678">145</cx:pt>
          <cx:pt idx="180679">132</cx:pt>
          <cx:pt idx="180680">136</cx:pt>
          <cx:pt idx="180681">139</cx:pt>
          <cx:pt idx="180682">102</cx:pt>
          <cx:pt idx="180683">120</cx:pt>
          <cx:pt idx="180684">113</cx:pt>
          <cx:pt idx="180685">135</cx:pt>
          <cx:pt idx="180686">120</cx:pt>
          <cx:pt idx="180687">117</cx:pt>
          <cx:pt idx="180688">91</cx:pt>
          <cx:pt idx="180689">110</cx:pt>
          <cx:pt idx="180690">96</cx:pt>
          <cx:pt idx="180691">39</cx:pt>
          <cx:pt idx="180692">13</cx:pt>
          <cx:pt idx="180693">5</cx:pt>
          <cx:pt idx="180694">7</cx:pt>
          <cx:pt idx="180695">3</cx:pt>
          <cx:pt idx="180696">12</cx:pt>
          <cx:pt idx="180697">26</cx:pt>
          <cx:pt idx="180698">61</cx:pt>
          <cx:pt idx="180699">99</cx:pt>
          <cx:pt idx="180700">76</cx:pt>
          <cx:pt idx="180701">125</cx:pt>
          <cx:pt idx="180702">160</cx:pt>
          <cx:pt idx="180703">144</cx:pt>
          <cx:pt idx="180704">137</cx:pt>
          <cx:pt idx="180705">133</cx:pt>
          <cx:pt idx="180706">129</cx:pt>
          <cx:pt idx="180707">137</cx:pt>
          <cx:pt idx="180708">114</cx:pt>
          <cx:pt idx="180709">140</cx:pt>
          <cx:pt idx="180710">96</cx:pt>
          <cx:pt idx="180711">103</cx:pt>
          <cx:pt idx="180712">91</cx:pt>
          <cx:pt idx="180713">99</cx:pt>
          <cx:pt idx="180714">95</cx:pt>
          <cx:pt idx="180715">42</cx:pt>
          <cx:pt idx="180716">17</cx:pt>
          <cx:pt idx="180717">12</cx:pt>
          <cx:pt idx="180718">4</cx:pt>
          <cx:pt idx="180719">4</cx:pt>
          <cx:pt idx="180720">6</cx:pt>
          <cx:pt idx="180721">26</cx:pt>
          <cx:pt idx="180722">56</cx:pt>
          <cx:pt idx="180723">97</cx:pt>
          <cx:pt idx="180724">79</cx:pt>
          <cx:pt idx="180725">118</cx:pt>
          <cx:pt idx="180726">147</cx:pt>
          <cx:pt idx="180727">133</cx:pt>
          <cx:pt idx="180728">131</cx:pt>
          <cx:pt idx="180729">126</cx:pt>
          <cx:pt idx="180730">107</cx:pt>
          <cx:pt idx="180731">105</cx:pt>
          <cx:pt idx="180732">115</cx:pt>
          <cx:pt idx="180733">147</cx:pt>
          <cx:pt idx="180734">140</cx:pt>
          <cx:pt idx="180735">116</cx:pt>
          <cx:pt idx="180736">90</cx:pt>
          <cx:pt idx="180737">124</cx:pt>
          <cx:pt idx="180738">69</cx:pt>
          <cx:pt idx="180739">44</cx:pt>
          <cx:pt idx="180740">19</cx:pt>
          <cx:pt idx="180741">4</cx:pt>
          <cx:pt idx="180742">7</cx:pt>
          <cx:pt idx="180743">8</cx:pt>
          <cx:pt idx="180744">14</cx:pt>
          <cx:pt idx="180745">22</cx:pt>
          <cx:pt idx="180746">52</cx:pt>
          <cx:pt idx="180747">93</cx:pt>
          <cx:pt idx="180748">104</cx:pt>
          <cx:pt idx="180749">103</cx:pt>
          <cx:pt idx="180750">141</cx:pt>
          <cx:pt idx="180751">146</cx:pt>
          <cx:pt idx="180752">125</cx:pt>
          <cx:pt idx="180753">120</cx:pt>
          <cx:pt idx="180754">114</cx:pt>
          <cx:pt idx="180755">110</cx:pt>
          <cx:pt idx="180756">143</cx:pt>
          <cx:pt idx="180757">138</cx:pt>
          <cx:pt idx="180758">106</cx:pt>
          <cx:pt idx="180759">121</cx:pt>
          <cx:pt idx="180760">91</cx:pt>
          <cx:pt idx="180761">126</cx:pt>
          <cx:pt idx="180762">85</cx:pt>
          <cx:pt idx="180763">41</cx:pt>
          <cx:pt idx="180764">16</cx:pt>
          <cx:pt idx="180765">3</cx:pt>
          <cx:pt idx="180766">5</cx:pt>
          <cx:pt idx="180767">4</cx:pt>
          <cx:pt idx="180768">17</cx:pt>
          <cx:pt idx="180769">21</cx:pt>
          <cx:pt idx="180770">48</cx:pt>
          <cx:pt idx="180771">98</cx:pt>
          <cx:pt idx="180772">82</cx:pt>
          <cx:pt idx="180773">104</cx:pt>
          <cx:pt idx="180774">129</cx:pt>
          <cx:pt idx="180775">137</cx:pt>
          <cx:pt idx="180776">135</cx:pt>
          <cx:pt idx="180777">122</cx:pt>
          <cx:pt idx="180778">106</cx:pt>
          <cx:pt idx="180779">107</cx:pt>
          <cx:pt idx="180780">115</cx:pt>
          <cx:pt idx="180781">130</cx:pt>
          <cx:pt idx="180782">106</cx:pt>
          <cx:pt idx="180783">95</cx:pt>
          <cx:pt idx="180784">79</cx:pt>
          <cx:pt idx="180785">103</cx:pt>
          <cx:pt idx="180786">73</cx:pt>
          <cx:pt idx="180787">42</cx:pt>
          <cx:pt idx="180788">13</cx:pt>
          <cx:pt idx="180789">8</cx:pt>
          <cx:pt idx="180790">6</cx:pt>
          <cx:pt idx="180791">1</cx:pt>
          <cx:pt idx="180792">21</cx:pt>
          <cx:pt idx="180793">14</cx:pt>
          <cx:pt idx="180794">57</cx:pt>
          <cx:pt idx="180795">101</cx:pt>
          <cx:pt idx="180796">88</cx:pt>
          <cx:pt idx="180797">104</cx:pt>
          <cx:pt idx="180798">124</cx:pt>
          <cx:pt idx="180799">131</cx:pt>
          <cx:pt idx="180800">136</cx:pt>
          <cx:pt idx="180801">106</cx:pt>
          <cx:pt idx="180802">112</cx:pt>
          <cx:pt idx="180803">100</cx:pt>
          <cx:pt idx="180804">122</cx:pt>
          <cx:pt idx="180805">121</cx:pt>
          <cx:pt idx="180806">114</cx:pt>
          <cx:pt idx="180807">105</cx:pt>
          <cx:pt idx="180808">79</cx:pt>
          <cx:pt idx="180809">111</cx:pt>
          <cx:pt idx="180810">75</cx:pt>
          <cx:pt idx="180811">37</cx:pt>
          <cx:pt idx="180812">15</cx:pt>
          <cx:pt idx="180813">6</cx:pt>
          <cx:pt idx="180814">4</cx:pt>
          <cx:pt idx="180815">6</cx:pt>
          <cx:pt idx="180816">15</cx:pt>
          <cx:pt idx="180817">25</cx:pt>
          <cx:pt idx="180818">60</cx:pt>
          <cx:pt idx="180819">96</cx:pt>
          <cx:pt idx="180820">84</cx:pt>
          <cx:pt idx="180821">123</cx:pt>
          <cx:pt idx="180822">130</cx:pt>
          <cx:pt idx="180823">134</cx:pt>
          <cx:pt idx="180824">132</cx:pt>
          <cx:pt idx="180825">115</cx:pt>
          <cx:pt idx="180826">104</cx:pt>
          <cx:pt idx="180827">117</cx:pt>
          <cx:pt idx="180828">122</cx:pt>
          <cx:pt idx="180829">151</cx:pt>
          <cx:pt idx="180830">110</cx:pt>
          <cx:pt idx="180831">99</cx:pt>
          <cx:pt idx="180832">86</cx:pt>
          <cx:pt idx="180833">105</cx:pt>
          <cx:pt idx="180834">63</cx:pt>
          <cx:pt idx="180835">39</cx:pt>
          <cx:pt idx="180836">10</cx:pt>
          <cx:pt idx="180837">1</cx:pt>
          <cx:pt idx="180838">4</cx:pt>
          <cx:pt idx="180839">2</cx:pt>
          <cx:pt idx="180840">16</cx:pt>
          <cx:pt idx="180841">27</cx:pt>
          <cx:pt idx="180842">56</cx:pt>
          <cx:pt idx="180843">94</cx:pt>
          <cx:pt idx="180844">103</cx:pt>
          <cx:pt idx="180845">114</cx:pt>
          <cx:pt idx="180846">143</cx:pt>
          <cx:pt idx="180847">142</cx:pt>
          <cx:pt idx="180848">137</cx:pt>
          <cx:pt idx="180849">144</cx:pt>
          <cx:pt idx="180850">110</cx:pt>
          <cx:pt idx="180851">115</cx:pt>
          <cx:pt idx="180852">130</cx:pt>
          <cx:pt idx="180853">132</cx:pt>
          <cx:pt idx="180854">115</cx:pt>
          <cx:pt idx="180855">115</cx:pt>
          <cx:pt idx="180856">82</cx:pt>
          <cx:pt idx="180857">103</cx:pt>
          <cx:pt idx="180858">89</cx:pt>
          <cx:pt idx="180859">30</cx:pt>
          <cx:pt idx="180860">15</cx:pt>
          <cx:pt idx="180861">8</cx:pt>
          <cx:pt idx="180862">2</cx:pt>
          <cx:pt idx="180863">6</cx:pt>
          <cx:pt idx="180864">12</cx:pt>
          <cx:pt idx="180865">26</cx:pt>
          <cx:pt idx="180866">70</cx:pt>
          <cx:pt idx="180867">95</cx:pt>
          <cx:pt idx="180868">93</cx:pt>
          <cx:pt idx="180869">109</cx:pt>
          <cx:pt idx="180870">151</cx:pt>
          <cx:pt idx="180871">157</cx:pt>
          <cx:pt idx="180872">148</cx:pt>
          <cx:pt idx="180873">140</cx:pt>
          <cx:pt idx="180874">126</cx:pt>
          <cx:pt idx="180875">121</cx:pt>
          <cx:pt idx="180876">125</cx:pt>
          <cx:pt idx="180877">134</cx:pt>
          <cx:pt idx="180878">122</cx:pt>
          <cx:pt idx="180879">97</cx:pt>
          <cx:pt idx="180880">82</cx:pt>
          <cx:pt idx="180881">111</cx:pt>
          <cx:pt idx="180882">77</cx:pt>
          <cx:pt idx="180883">29</cx:pt>
          <cx:pt idx="180884">11</cx:pt>
          <cx:pt idx="180885">9</cx:pt>
          <cx:pt idx="180886">5</cx:pt>
          <cx:pt idx="180887">1</cx:pt>
          <cx:pt idx="180888">9</cx:pt>
          <cx:pt idx="180889">25</cx:pt>
          <cx:pt idx="180890">51</cx:pt>
          <cx:pt idx="180891">95</cx:pt>
          <cx:pt idx="180892">73</cx:pt>
          <cx:pt idx="180893">113</cx:pt>
          <cx:pt idx="180894">127</cx:pt>
          <cx:pt idx="180895">142</cx:pt>
          <cx:pt idx="180896">130</cx:pt>
          <cx:pt idx="180897">153</cx:pt>
          <cx:pt idx="180898">112</cx:pt>
          <cx:pt idx="180899">108</cx:pt>
          <cx:pt idx="180900">130</cx:pt>
          <cx:pt idx="180901">150</cx:pt>
          <cx:pt idx="180902">129</cx:pt>
          <cx:pt idx="180903">110</cx:pt>
          <cx:pt idx="180904">95</cx:pt>
          <cx:pt idx="180905">115</cx:pt>
          <cx:pt idx="180906">86</cx:pt>
          <cx:pt idx="180907">40</cx:pt>
          <cx:pt idx="180908">14</cx:pt>
          <cx:pt idx="180909">7</cx:pt>
          <cx:pt idx="180910">4</cx:pt>
          <cx:pt idx="180911">6</cx:pt>
          <cx:pt idx="180912">9</cx:pt>
          <cx:pt idx="180913">28</cx:pt>
          <cx:pt idx="180914">67</cx:pt>
          <cx:pt idx="180915">109</cx:pt>
          <cx:pt idx="180916">95</cx:pt>
          <cx:pt idx="180917">112</cx:pt>
          <cx:pt idx="180918">125</cx:pt>
          <cx:pt idx="180919">130</cx:pt>
          <cx:pt idx="180920">132</cx:pt>
          <cx:pt idx="180921">127</cx:pt>
          <cx:pt idx="180922">113</cx:pt>
          <cx:pt idx="180923">100</cx:pt>
          <cx:pt idx="180924">108</cx:pt>
          <cx:pt idx="180925">154</cx:pt>
          <cx:pt idx="180926">126</cx:pt>
          <cx:pt idx="180927">115</cx:pt>
          <cx:pt idx="180928">98</cx:pt>
          <cx:pt idx="180929">132</cx:pt>
          <cx:pt idx="180930">96</cx:pt>
          <cx:pt idx="180931">42</cx:pt>
          <cx:pt idx="180932">31</cx:pt>
          <cx:pt idx="180933">6</cx:pt>
          <cx:pt idx="180934">6</cx:pt>
          <cx:pt idx="180935">2</cx:pt>
          <cx:pt idx="180936">17</cx:pt>
          <cx:pt idx="180937">25</cx:pt>
          <cx:pt idx="180938">60</cx:pt>
          <cx:pt idx="180939">120</cx:pt>
          <cx:pt idx="180940">92</cx:pt>
          <cx:pt idx="180941">100</cx:pt>
          <cx:pt idx="180942">152</cx:pt>
          <cx:pt idx="180943">123</cx:pt>
          <cx:pt idx="180944">130</cx:pt>
          <cx:pt idx="180945">114</cx:pt>
          <cx:pt idx="180946">109</cx:pt>
          <cx:pt idx="180947">111</cx:pt>
          <cx:pt idx="180948">104</cx:pt>
          <cx:pt idx="180949">140</cx:pt>
          <cx:pt idx="180950">119</cx:pt>
          <cx:pt idx="180951">91</cx:pt>
          <cx:pt idx="180952">93</cx:pt>
          <cx:pt idx="180953">103</cx:pt>
          <cx:pt idx="180954">73</cx:pt>
          <cx:pt idx="180955">34</cx:pt>
          <cx:pt idx="180956">12</cx:pt>
          <cx:pt idx="180957">7</cx:pt>
          <cx:pt idx="180958">1</cx:pt>
          <cx:pt idx="180959">6</cx:pt>
          <cx:pt idx="180960">17</cx:pt>
          <cx:pt idx="180961">20</cx:pt>
          <cx:pt idx="180962">61</cx:pt>
          <cx:pt idx="180963">119</cx:pt>
          <cx:pt idx="180964">89</cx:pt>
          <cx:pt idx="180965">105</cx:pt>
          <cx:pt idx="180966">123</cx:pt>
          <cx:pt idx="180967">145</cx:pt>
          <cx:pt idx="180968">126</cx:pt>
          <cx:pt idx="180969">124</cx:pt>
          <cx:pt idx="180970">95</cx:pt>
          <cx:pt idx="180971">82</cx:pt>
          <cx:pt idx="180972">114</cx:pt>
          <cx:pt idx="180973">130</cx:pt>
          <cx:pt idx="180974">119</cx:pt>
          <cx:pt idx="180975">104</cx:pt>
          <cx:pt idx="180976">86</cx:pt>
          <cx:pt idx="180977">122</cx:pt>
          <cx:pt idx="180978">75</cx:pt>
          <cx:pt idx="180979">45</cx:pt>
          <cx:pt idx="180980">18</cx:pt>
          <cx:pt idx="180981">8</cx:pt>
          <cx:pt idx="180982">4</cx:pt>
          <cx:pt idx="180983">4</cx:pt>
          <cx:pt idx="180984">17</cx:pt>
          <cx:pt idx="180985">25</cx:pt>
          <cx:pt idx="180986">63</cx:pt>
          <cx:pt idx="180987">118</cx:pt>
          <cx:pt idx="180988">92</cx:pt>
          <cx:pt idx="180989">122</cx:pt>
          <cx:pt idx="180990">139</cx:pt>
          <cx:pt idx="180991">132</cx:pt>
          <cx:pt idx="180992">135</cx:pt>
          <cx:pt idx="180993">115</cx:pt>
          <cx:pt idx="180994">104</cx:pt>
          <cx:pt idx="180995">116</cx:pt>
          <cx:pt idx="180996">123</cx:pt>
          <cx:pt idx="180997">133</cx:pt>
          <cx:pt idx="180998">134</cx:pt>
          <cx:pt idx="180999">109</cx:pt>
          <cx:pt idx="181000">82</cx:pt>
          <cx:pt idx="181001">123</cx:pt>
          <cx:pt idx="181002">69</cx:pt>
          <cx:pt idx="181003">33</cx:pt>
          <cx:pt idx="181004">16</cx:pt>
          <cx:pt idx="181005">3</cx:pt>
          <cx:pt idx="181006">3</cx:pt>
          <cx:pt idx="181007">2</cx:pt>
          <cx:pt idx="181008">18</cx:pt>
          <cx:pt idx="181009">26</cx:pt>
          <cx:pt idx="181010">61</cx:pt>
          <cx:pt idx="181011">109</cx:pt>
          <cx:pt idx="181012">108</cx:pt>
          <cx:pt idx="181013">121</cx:pt>
          <cx:pt idx="181014">151</cx:pt>
          <cx:pt idx="181015">137</cx:pt>
          <cx:pt idx="181016">160</cx:pt>
          <cx:pt idx="181017">139</cx:pt>
          <cx:pt idx="181018">135</cx:pt>
          <cx:pt idx="181019">121</cx:pt>
          <cx:pt idx="181020">134</cx:pt>
          <cx:pt idx="181021">153</cx:pt>
          <cx:pt idx="181022">140</cx:pt>
          <cx:pt idx="181023">130</cx:pt>
          <cx:pt idx="181024">101</cx:pt>
          <cx:pt idx="181025">113</cx:pt>
          <cx:pt idx="181026">95</cx:pt>
          <cx:pt idx="181027">31</cx:pt>
          <cx:pt idx="181028">12</cx:pt>
          <cx:pt idx="181029">8</cx:pt>
          <cx:pt idx="181030">5</cx:pt>
          <cx:pt idx="181031">2</cx:pt>
          <cx:pt idx="181032">14</cx:pt>
          <cx:pt idx="181033">24</cx:pt>
          <cx:pt idx="181034">70</cx:pt>
          <cx:pt idx="181035">112</cx:pt>
          <cx:pt idx="181036">99</cx:pt>
          <cx:pt idx="181037">126</cx:pt>
          <cx:pt idx="181038">172</cx:pt>
          <cx:pt idx="181039">150</cx:pt>
          <cx:pt idx="181040">136</cx:pt>
          <cx:pt idx="181041">134</cx:pt>
          <cx:pt idx="181042">145</cx:pt>
          <cx:pt idx="181043">102</cx:pt>
          <cx:pt idx="181044">136</cx:pt>
          <cx:pt idx="181045">124</cx:pt>
          <cx:pt idx="181046">130</cx:pt>
          <cx:pt idx="181047">91</cx:pt>
          <cx:pt idx="181048">85</cx:pt>
          <cx:pt idx="181049">118</cx:pt>
          <cx:pt idx="181050">82</cx:pt>
          <cx:pt idx="181051">25</cx:pt>
          <cx:pt idx="181052">12</cx:pt>
          <cx:pt idx="181053">6</cx:pt>
          <cx:pt idx="181054">2</cx:pt>
          <cx:pt idx="181055">5</cx:pt>
          <cx:pt idx="181056">8</cx:pt>
          <cx:pt idx="181057">21</cx:pt>
          <cx:pt idx="181058">55</cx:pt>
          <cx:pt idx="181059">102</cx:pt>
          <cx:pt idx="181060">91</cx:pt>
          <cx:pt idx="181061">105</cx:pt>
          <cx:pt idx="181062">148</cx:pt>
          <cx:pt idx="181063">153</cx:pt>
          <cx:pt idx="181064">147</cx:pt>
          <cx:pt idx="181065">140</cx:pt>
          <cx:pt idx="181066">125</cx:pt>
          <cx:pt idx="181067">116</cx:pt>
          <cx:pt idx="181068">136</cx:pt>
          <cx:pt idx="181069">149</cx:pt>
          <cx:pt idx="181070">140</cx:pt>
          <cx:pt idx="181071">113</cx:pt>
          <cx:pt idx="181072">117</cx:pt>
          <cx:pt idx="181073">108</cx:pt>
          <cx:pt idx="181074">90</cx:pt>
          <cx:pt idx="181075">29</cx:pt>
          <cx:pt idx="181076">17</cx:pt>
          <cx:pt idx="181077">12</cx:pt>
          <cx:pt idx="181078">2</cx:pt>
          <cx:pt idx="181079">10</cx:pt>
          <cx:pt idx="181080">10</cx:pt>
          <cx:pt idx="181081">26</cx:pt>
          <cx:pt idx="181082">60</cx:pt>
          <cx:pt idx="181083">127</cx:pt>
          <cx:pt idx="181084">99</cx:pt>
          <cx:pt idx="181085">113</cx:pt>
          <cx:pt idx="181086">125</cx:pt>
          <cx:pt idx="181087">142</cx:pt>
          <cx:pt idx="181088">139</cx:pt>
          <cx:pt idx="181089">126</cx:pt>
          <cx:pt idx="181090">132</cx:pt>
          <cx:pt idx="181091">122</cx:pt>
          <cx:pt idx="181092">134</cx:pt>
          <cx:pt idx="181093">137</cx:pt>
          <cx:pt idx="181094">148</cx:pt>
          <cx:pt idx="181095">108</cx:pt>
          <cx:pt idx="181096">107</cx:pt>
          <cx:pt idx="181097">118</cx:pt>
          <cx:pt idx="181098">89</cx:pt>
          <cx:pt idx="181099">51</cx:pt>
          <cx:pt idx="181100">16</cx:pt>
          <cx:pt idx="181101">9</cx:pt>
          <cx:pt idx="181102">7</cx:pt>
          <cx:pt idx="181103">2</cx:pt>
          <cx:pt idx="181104">26</cx:pt>
          <cx:pt idx="181105">23</cx:pt>
          <cx:pt idx="181106">54</cx:pt>
          <cx:pt idx="181107">112</cx:pt>
          <cx:pt idx="181108">101</cx:pt>
          <cx:pt idx="181109">110</cx:pt>
          <cx:pt idx="181110">138</cx:pt>
          <cx:pt idx="181111">122</cx:pt>
          <cx:pt idx="181112">124</cx:pt>
          <cx:pt idx="181113">112</cx:pt>
          <cx:pt idx="181114">96</cx:pt>
          <cx:pt idx="181115">107</cx:pt>
          <cx:pt idx="181116">124</cx:pt>
          <cx:pt idx="181117">124</cx:pt>
          <cx:pt idx="181118">137</cx:pt>
          <cx:pt idx="181119">98</cx:pt>
          <cx:pt idx="181120">88</cx:pt>
          <cx:pt idx="181121">102</cx:pt>
          <cx:pt idx="181122">74</cx:pt>
          <cx:pt idx="181123">27</cx:pt>
          <cx:pt idx="181124">16</cx:pt>
          <cx:pt idx="181125">5</cx:pt>
          <cx:pt idx="181126">6</cx:pt>
          <cx:pt idx="181127">5</cx:pt>
          <cx:pt idx="181128">20</cx:pt>
          <cx:pt idx="181129">18</cx:pt>
          <cx:pt idx="181130">55</cx:pt>
          <cx:pt idx="181131">112</cx:pt>
          <cx:pt idx="181132">96</cx:pt>
          <cx:pt idx="181133">111</cx:pt>
          <cx:pt idx="181134">127</cx:pt>
          <cx:pt idx="181135">148</cx:pt>
          <cx:pt idx="181136">130</cx:pt>
          <cx:pt idx="181137">122</cx:pt>
          <cx:pt idx="181138">98</cx:pt>
          <cx:pt idx="181139">109</cx:pt>
          <cx:pt idx="181140">125</cx:pt>
          <cx:pt idx="181141">124</cx:pt>
          <cx:pt idx="181142">134</cx:pt>
          <cx:pt idx="181143">106</cx:pt>
          <cx:pt idx="181144">92</cx:pt>
          <cx:pt idx="181145">110</cx:pt>
          <cx:pt idx="181146">78</cx:pt>
          <cx:pt idx="181147">33</cx:pt>
          <cx:pt idx="181148">8</cx:pt>
          <cx:pt idx="181149">3</cx:pt>
          <cx:pt idx="181150">5</cx:pt>
          <cx:pt idx="181151">2</cx:pt>
          <cx:pt idx="181152">19</cx:pt>
          <cx:pt idx="181153">21</cx:pt>
          <cx:pt idx="181154">63</cx:pt>
          <cx:pt idx="181155">116</cx:pt>
          <cx:pt idx="181156">105</cx:pt>
          <cx:pt idx="181157">122</cx:pt>
          <cx:pt idx="181158">145</cx:pt>
          <cx:pt idx="181159">133</cx:pt>
          <cx:pt idx="181160">149</cx:pt>
          <cx:pt idx="181161">105</cx:pt>
          <cx:pt idx="181162">102</cx:pt>
          <cx:pt idx="181163">113</cx:pt>
          <cx:pt idx="181164">114</cx:pt>
          <cx:pt idx="181165">141</cx:pt>
          <cx:pt idx="181166">125</cx:pt>
          <cx:pt idx="181167">119</cx:pt>
          <cx:pt idx="181168">95</cx:pt>
          <cx:pt idx="181169">115</cx:pt>
          <cx:pt idx="181170">75</cx:pt>
          <cx:pt idx="181171">29</cx:pt>
          <cx:pt idx="181172">10</cx:pt>
          <cx:pt idx="181173">4</cx:pt>
          <cx:pt idx="181174">2</cx:pt>
          <cx:pt idx="181175">5</cx:pt>
          <cx:pt idx="181176">15</cx:pt>
          <cx:pt idx="181177">23</cx:pt>
          <cx:pt idx="181178">58</cx:pt>
          <cx:pt idx="181179">109</cx:pt>
          <cx:pt idx="181180">109</cx:pt>
          <cx:pt idx="181181">120</cx:pt>
          <cx:pt idx="181182">148</cx:pt>
          <cx:pt idx="181183">134</cx:pt>
          <cx:pt idx="181184">126</cx:pt>
          <cx:pt idx="181185">151</cx:pt>
          <cx:pt idx="181186">118</cx:pt>
          <cx:pt idx="181187">133</cx:pt>
          <cx:pt idx="181188">130</cx:pt>
          <cx:pt idx="181189">141</cx:pt>
          <cx:pt idx="181190">137</cx:pt>
          <cx:pt idx="181191">137</cx:pt>
          <cx:pt idx="181192">106</cx:pt>
          <cx:pt idx="181193">96</cx:pt>
          <cx:pt idx="181194">91</cx:pt>
          <cx:pt idx="181195">55</cx:pt>
          <cx:pt idx="181196">12</cx:pt>
          <cx:pt idx="181197">13</cx:pt>
          <cx:pt idx="181198">9</cx:pt>
          <cx:pt idx="181199">4</cx:pt>
          <cx:pt idx="181200">11</cx:pt>
          <cx:pt idx="181201">19</cx:pt>
          <cx:pt idx="181202">56</cx:pt>
          <cx:pt idx="181203">92</cx:pt>
          <cx:pt idx="181204">84</cx:pt>
          <cx:pt idx="181205">118</cx:pt>
          <cx:pt idx="181206">140</cx:pt>
          <cx:pt idx="181207">143</cx:pt>
          <cx:pt idx="181208">156</cx:pt>
          <cx:pt idx="181209">136</cx:pt>
          <cx:pt idx="181210">120</cx:pt>
          <cx:pt idx="181211">117</cx:pt>
          <cx:pt idx="181212">105</cx:pt>
          <cx:pt idx="181213">123</cx:pt>
          <cx:pt idx="181214">106</cx:pt>
          <cx:pt idx="181215">107</cx:pt>
          <cx:pt idx="181216">89</cx:pt>
          <cx:pt idx="181217">104</cx:pt>
          <cx:pt idx="181218">87</cx:pt>
          <cx:pt idx="181219">40</cx:pt>
          <cx:pt idx="181220">16</cx:pt>
          <cx:pt idx="181221">5</cx:pt>
          <cx:pt idx="181222">2</cx:pt>
          <cx:pt idx="181223">3</cx:pt>
          <cx:pt idx="181224">10</cx:pt>
          <cx:pt idx="181225">20</cx:pt>
          <cx:pt idx="181226">58</cx:pt>
          <cx:pt idx="181227">95</cx:pt>
          <cx:pt idx="181228">89</cx:pt>
          <cx:pt idx="181229">109</cx:pt>
          <cx:pt idx="181230">125</cx:pt>
          <cx:pt idx="181231">141</cx:pt>
          <cx:pt idx="181232">138</cx:pt>
          <cx:pt idx="181233">139</cx:pt>
          <cx:pt idx="181234">111</cx:pt>
          <cx:pt idx="181235">113</cx:pt>
          <cx:pt idx="181236">137</cx:pt>
          <cx:pt idx="181237">160</cx:pt>
          <cx:pt idx="181238">141</cx:pt>
          <cx:pt idx="181239">116</cx:pt>
          <cx:pt idx="181240">103</cx:pt>
          <cx:pt idx="181241">106</cx:pt>
          <cx:pt idx="181242">95</cx:pt>
          <cx:pt idx="181243">32</cx:pt>
          <cx:pt idx="181244">17</cx:pt>
          <cx:pt idx="181245">6</cx:pt>
          <cx:pt idx="181246">7</cx:pt>
          <cx:pt idx="181247">8</cx:pt>
          <cx:pt idx="181248">14</cx:pt>
          <cx:pt idx="181249">20</cx:pt>
          <cx:pt idx="181250">67</cx:pt>
          <cx:pt idx="181251">121</cx:pt>
          <cx:pt idx="181252">114</cx:pt>
          <cx:pt idx="181253">125</cx:pt>
          <cx:pt idx="181254">150</cx:pt>
          <cx:pt idx="181255">124</cx:pt>
          <cx:pt idx="181256">156</cx:pt>
          <cx:pt idx="181257">128</cx:pt>
          <cx:pt idx="181258">119</cx:pt>
          <cx:pt idx="181259">128</cx:pt>
          <cx:pt idx="181260">117</cx:pt>
          <cx:pt idx="181261">151</cx:pt>
          <cx:pt idx="181262">137</cx:pt>
          <cx:pt idx="181263">118</cx:pt>
          <cx:pt idx="181264">95</cx:pt>
          <cx:pt idx="181265">127</cx:pt>
          <cx:pt idx="181266">74</cx:pt>
          <cx:pt idx="181267">35</cx:pt>
          <cx:pt idx="181268">13</cx:pt>
          <cx:pt idx="181269">6</cx:pt>
          <cx:pt idx="181270">8</cx:pt>
          <cx:pt idx="181271">3</cx:pt>
          <cx:pt idx="181272">18</cx:pt>
          <cx:pt idx="181273">19</cx:pt>
          <cx:pt idx="181274">59</cx:pt>
          <cx:pt idx="181275">107</cx:pt>
          <cx:pt idx="181276">91</cx:pt>
          <cx:pt idx="181277">112</cx:pt>
          <cx:pt idx="181278">153</cx:pt>
          <cx:pt idx="181279">116</cx:pt>
          <cx:pt idx="181280">133</cx:pt>
          <cx:pt idx="181281">131</cx:pt>
          <cx:pt idx="181282">101</cx:pt>
          <cx:pt idx="181283">108</cx:pt>
          <cx:pt idx="181284">120</cx:pt>
          <cx:pt idx="181285">128</cx:pt>
          <cx:pt idx="181286">119</cx:pt>
          <cx:pt idx="181287">91</cx:pt>
          <cx:pt idx="181288">91</cx:pt>
          <cx:pt idx="181289">93</cx:pt>
          <cx:pt idx="181290">76</cx:pt>
          <cx:pt idx="181291">23</cx:pt>
          <cx:pt idx="181292">12</cx:pt>
          <cx:pt idx="181293">3</cx:pt>
          <cx:pt idx="181294">5</cx:pt>
          <cx:pt idx="181295">2</cx:pt>
          <cx:pt idx="181296">19</cx:pt>
          <cx:pt idx="181297">22</cx:pt>
          <cx:pt idx="181298">52</cx:pt>
          <cx:pt idx="181299">114</cx:pt>
          <cx:pt idx="181300">85</cx:pt>
          <cx:pt idx="181301">105</cx:pt>
          <cx:pt idx="181302">126</cx:pt>
          <cx:pt idx="181303">129</cx:pt>
          <cx:pt idx="181304">123</cx:pt>
          <cx:pt idx="181305">105</cx:pt>
          <cx:pt idx="181306">98</cx:pt>
          <cx:pt idx="181307">113</cx:pt>
          <cx:pt idx="181308">116</cx:pt>
          <cx:pt idx="181309">126</cx:pt>
          <cx:pt idx="181310">134</cx:pt>
          <cx:pt idx="181311">110</cx:pt>
          <cx:pt idx="181312">90</cx:pt>
          <cx:pt idx="181313">105</cx:pt>
          <cx:pt idx="181314">72</cx:pt>
          <cx:pt idx="181315">26</cx:pt>
          <cx:pt idx="181316">10</cx:pt>
          <cx:pt idx="181317">1</cx:pt>
          <cx:pt idx="181318">4</cx:pt>
          <cx:pt idx="181319">2</cx:pt>
          <cx:pt idx="181320">14</cx:pt>
          <cx:pt idx="181321">24</cx:pt>
          <cx:pt idx="181322">63</cx:pt>
          <cx:pt idx="181323">115</cx:pt>
          <cx:pt idx="181324">109</cx:pt>
          <cx:pt idx="181325">124</cx:pt>
          <cx:pt idx="181326">146</cx:pt>
          <cx:pt idx="181327">142</cx:pt>
          <cx:pt idx="181328">136</cx:pt>
          <cx:pt idx="181329">121</cx:pt>
          <cx:pt idx="181330">109</cx:pt>
          <cx:pt idx="181331">114</cx:pt>
          <cx:pt idx="181332">112</cx:pt>
          <cx:pt idx="181333">131</cx:pt>
          <cx:pt idx="181334">128</cx:pt>
          <cx:pt idx="181335">101</cx:pt>
          <cx:pt idx="181336">91</cx:pt>
          <cx:pt idx="181337">108</cx:pt>
          <cx:pt idx="181338">64</cx:pt>
          <cx:pt idx="181339">31</cx:pt>
          <cx:pt idx="181340">14</cx:pt>
          <cx:pt idx="181341">2</cx:pt>
          <cx:pt idx="181342">1</cx:pt>
          <cx:pt idx="181343">3</cx:pt>
          <cx:pt idx="181344">14</cx:pt>
          <cx:pt idx="181345">26</cx:pt>
          <cx:pt idx="181346">55</cx:pt>
          <cx:pt idx="181347">116</cx:pt>
          <cx:pt idx="181348">107</cx:pt>
          <cx:pt idx="181349">133</cx:pt>
          <cx:pt idx="181350">131</cx:pt>
          <cx:pt idx="181351">138</cx:pt>
          <cx:pt idx="181352">147</cx:pt>
          <cx:pt idx="181353">141</cx:pt>
          <cx:pt idx="181354">111</cx:pt>
          <cx:pt idx="181355">119</cx:pt>
          <cx:pt idx="181356">135</cx:pt>
          <cx:pt idx="181357">137</cx:pt>
          <cx:pt idx="181358">129</cx:pt>
          <cx:pt idx="181359">122</cx:pt>
          <cx:pt idx="181360">94</cx:pt>
          <cx:pt idx="181361">119</cx:pt>
          <cx:pt idx="181362">91</cx:pt>
          <cx:pt idx="181363">37</cx:pt>
          <cx:pt idx="181364">14</cx:pt>
          <cx:pt idx="181365">6</cx:pt>
          <cx:pt idx="181366">3</cx:pt>
          <cx:pt idx="181367">2</cx:pt>
          <cx:pt idx="181368">9</cx:pt>
          <cx:pt idx="181369">23</cx:pt>
          <cx:pt idx="181370">59</cx:pt>
          <cx:pt idx="181371">103</cx:pt>
          <cx:pt idx="181372">88</cx:pt>
          <cx:pt idx="181373">111</cx:pt>
          <cx:pt idx="181374">155</cx:pt>
          <cx:pt idx="181375">147</cx:pt>
          <cx:pt idx="181376">125</cx:pt>
          <cx:pt idx="181377">131</cx:pt>
          <cx:pt idx="181378">110</cx:pt>
          <cx:pt idx="181379">114</cx:pt>
          <cx:pt idx="181380">133</cx:pt>
          <cx:pt idx="181381">124</cx:pt>
          <cx:pt idx="181382">120</cx:pt>
          <cx:pt idx="181383">99</cx:pt>
          <cx:pt idx="181384">77</cx:pt>
          <cx:pt idx="181385">103</cx:pt>
          <cx:pt idx="181386">83</cx:pt>
          <cx:pt idx="181387">29</cx:pt>
          <cx:pt idx="181388">14</cx:pt>
          <cx:pt idx="181389">4</cx:pt>
          <cx:pt idx="181390">3</cx:pt>
          <cx:pt idx="181391">4</cx:pt>
          <cx:pt idx="181392">4</cx:pt>
          <cx:pt idx="181393">26</cx:pt>
          <cx:pt idx="181394">54</cx:pt>
          <cx:pt idx="181395">91</cx:pt>
          <cx:pt idx="181396">65</cx:pt>
          <cx:pt idx="181397">99</cx:pt>
          <cx:pt idx="181398">141</cx:pt>
          <cx:pt idx="181399">163</cx:pt>
          <cx:pt idx="181400">145</cx:pt>
          <cx:pt idx="181401">133</cx:pt>
          <cx:pt idx="181402">127</cx:pt>
          <cx:pt idx="181403">107</cx:pt>
          <cx:pt idx="181404">126</cx:pt>
          <cx:pt idx="181405">163</cx:pt>
          <cx:pt idx="181406">133</cx:pt>
          <cx:pt idx="181407">106</cx:pt>
          <cx:pt idx="181408">118</cx:pt>
          <cx:pt idx="181409">105</cx:pt>
          <cx:pt idx="181410">92</cx:pt>
          <cx:pt idx="181411">45</cx:pt>
          <cx:pt idx="181412">13</cx:pt>
          <cx:pt idx="181413">7</cx:pt>
          <cx:pt idx="181414">7</cx:pt>
          <cx:pt idx="181415">8</cx:pt>
          <cx:pt idx="181416">13</cx:pt>
          <cx:pt idx="181417">21</cx:pt>
          <cx:pt idx="181418">62</cx:pt>
          <cx:pt idx="181419">110</cx:pt>
          <cx:pt idx="181420">111</cx:pt>
          <cx:pt idx="181421">112</cx:pt>
          <cx:pt idx="181422">139</cx:pt>
          <cx:pt idx="181423">138</cx:pt>
          <cx:pt idx="181424">139</cx:pt>
          <cx:pt idx="181425">120</cx:pt>
          <cx:pt idx="181426">124</cx:pt>
          <cx:pt idx="181427">112</cx:pt>
          <cx:pt idx="181428">134</cx:pt>
          <cx:pt idx="181429">116</cx:pt>
          <cx:pt idx="181430">137</cx:pt>
          <cx:pt idx="181431">112</cx:pt>
          <cx:pt idx="181432">104</cx:pt>
          <cx:pt idx="181433">122</cx:pt>
          <cx:pt idx="181434">94</cx:pt>
          <cx:pt idx="181435">48</cx:pt>
          <cx:pt idx="181436">11</cx:pt>
          <cx:pt idx="181437">7</cx:pt>
          <cx:pt idx="181438">3</cx:pt>
          <cx:pt idx="181439">4</cx:pt>
          <cx:pt idx="181440">17</cx:pt>
          <cx:pt idx="181441">22</cx:pt>
          <cx:pt idx="181442">56</cx:pt>
          <cx:pt idx="181443">113</cx:pt>
          <cx:pt idx="181444">81</cx:pt>
          <cx:pt idx="181445">105</cx:pt>
          <cx:pt idx="181446">146</cx:pt>
          <cx:pt idx="181447">122</cx:pt>
          <cx:pt idx="181448">135</cx:pt>
          <cx:pt idx="181449">105</cx:pt>
          <cx:pt idx="181450">96</cx:pt>
          <cx:pt idx="181451">103</cx:pt>
          <cx:pt idx="181452">108</cx:pt>
          <cx:pt idx="181453">133</cx:pt>
          <cx:pt idx="181454">126</cx:pt>
          <cx:pt idx="181455">110</cx:pt>
          <cx:pt idx="181456">81</cx:pt>
          <cx:pt idx="181457">100</cx:pt>
          <cx:pt idx="181458">83</cx:pt>
          <cx:pt idx="181459">31</cx:pt>
          <cx:pt idx="181460">13</cx:pt>
          <cx:pt idx="181461">7</cx:pt>
          <cx:pt idx="181462">3</cx:pt>
          <cx:pt idx="181463">2</cx:pt>
          <cx:pt idx="181464">23</cx:pt>
          <cx:pt idx="181465">17</cx:pt>
          <cx:pt idx="181466">52</cx:pt>
          <cx:pt idx="181467">112</cx:pt>
          <cx:pt idx="181468">93</cx:pt>
          <cx:pt idx="181469">117</cx:pt>
          <cx:pt idx="181470">120</cx:pt>
          <cx:pt idx="181471">128</cx:pt>
          <cx:pt idx="181472">120</cx:pt>
          <cx:pt idx="181473">123</cx:pt>
          <cx:pt idx="181474">109</cx:pt>
          <cx:pt idx="181475">107</cx:pt>
          <cx:pt idx="181476">108</cx:pt>
          <cx:pt idx="181477">120</cx:pt>
          <cx:pt idx="181478">127</cx:pt>
          <cx:pt idx="181479">104</cx:pt>
          <cx:pt idx="181480">97</cx:pt>
          <cx:pt idx="181481">115</cx:pt>
          <cx:pt idx="181482">83</cx:pt>
          <cx:pt idx="181483">42</cx:pt>
          <cx:pt idx="181484">9</cx:pt>
          <cx:pt idx="181485">4</cx:pt>
          <cx:pt idx="181486">5</cx:pt>
          <cx:pt idx="181487">5</cx:pt>
          <cx:pt idx="181488">20</cx:pt>
          <cx:pt idx="181489">22</cx:pt>
          <cx:pt idx="181490">61</cx:pt>
          <cx:pt idx="181491">112</cx:pt>
          <cx:pt idx="181492">113</cx:pt>
          <cx:pt idx="181493">107</cx:pt>
          <cx:pt idx="181494">127</cx:pt>
          <cx:pt idx="181495">134</cx:pt>
          <cx:pt idx="181496">131</cx:pt>
          <cx:pt idx="181497">108</cx:pt>
          <cx:pt idx="181498">109</cx:pt>
          <cx:pt idx="181499">124</cx:pt>
          <cx:pt idx="181500">130</cx:pt>
          <cx:pt idx="181501">133</cx:pt>
          <cx:pt idx="181502">150</cx:pt>
          <cx:pt idx="181503">110</cx:pt>
          <cx:pt idx="181504">102</cx:pt>
          <cx:pt idx="181505">109</cx:pt>
          <cx:pt idx="181506">69</cx:pt>
          <cx:pt idx="181507">31</cx:pt>
          <cx:pt idx="181508">19</cx:pt>
          <cx:pt idx="181509">3</cx:pt>
          <cx:pt idx="181510">5</cx:pt>
          <cx:pt idx="181511">2</cx:pt>
          <cx:pt idx="181512">16</cx:pt>
          <cx:pt idx="181513">18</cx:pt>
          <cx:pt idx="181514">54</cx:pt>
          <cx:pt idx="181515">108</cx:pt>
          <cx:pt idx="181516">99</cx:pt>
          <cx:pt idx="181517">124</cx:pt>
          <cx:pt idx="181518">141</cx:pt>
          <cx:pt idx="181519">141</cx:pt>
          <cx:pt idx="181520">125</cx:pt>
          <cx:pt idx="181521">142</cx:pt>
          <cx:pt idx="181522">113</cx:pt>
          <cx:pt idx="181523">121</cx:pt>
          <cx:pt idx="181524">136</cx:pt>
          <cx:pt idx="181525">137</cx:pt>
          <cx:pt idx="181526">142</cx:pt>
          <cx:pt idx="181527">115</cx:pt>
          <cx:pt idx="181528">114</cx:pt>
          <cx:pt idx="181529">122</cx:pt>
          <cx:pt idx="181530">91</cx:pt>
          <cx:pt idx="181531">38</cx:pt>
          <cx:pt idx="181532">15</cx:pt>
          <cx:pt idx="181533">9</cx:pt>
          <cx:pt idx="181534">4</cx:pt>
          <cx:pt idx="181535">5</cx:pt>
          <cx:pt idx="181536">12</cx:pt>
          <cx:pt idx="181537">20</cx:pt>
          <cx:pt idx="181538">60</cx:pt>
          <cx:pt idx="181539">101</cx:pt>
          <cx:pt idx="181540">85</cx:pt>
          <cx:pt idx="181541">120</cx:pt>
          <cx:pt idx="181542">153</cx:pt>
          <cx:pt idx="181543">139</cx:pt>
          <cx:pt idx="181544">139</cx:pt>
          <cx:pt idx="181545">134</cx:pt>
          <cx:pt idx="181546">96</cx:pt>
          <cx:pt idx="181547">98</cx:pt>
          <cx:pt idx="181548">115</cx:pt>
          <cx:pt idx="181549">129</cx:pt>
          <cx:pt idx="181550">107</cx:pt>
          <cx:pt idx="181551">100</cx:pt>
          <cx:pt idx="181552">71</cx:pt>
          <cx:pt idx="181553">98</cx:pt>
          <cx:pt idx="181554">72</cx:pt>
          <cx:pt idx="181555">20</cx:pt>
          <cx:pt idx="181556">7</cx:pt>
          <cx:pt idx="181557">2</cx:pt>
          <cx:pt idx="181558">6</cx:pt>
          <cx:pt idx="181559">7</cx:pt>
          <cx:pt idx="181560">9</cx:pt>
          <cx:pt idx="181561">23</cx:pt>
          <cx:pt idx="181562">66</cx:pt>
          <cx:pt idx="181563">97</cx:pt>
          <cx:pt idx="181564">67</cx:pt>
          <cx:pt idx="181565">111</cx:pt>
          <cx:pt idx="181566">132</cx:pt>
          <cx:pt idx="181567">147</cx:pt>
          <cx:pt idx="181568">141</cx:pt>
          <cx:pt idx="181569">114</cx:pt>
          <cx:pt idx="181570">126</cx:pt>
          <cx:pt idx="181571">108</cx:pt>
          <cx:pt idx="181572">122</cx:pt>
          <cx:pt idx="181573">140</cx:pt>
          <cx:pt idx="181574">146</cx:pt>
          <cx:pt idx="181575">112</cx:pt>
          <cx:pt idx="181576">116</cx:pt>
          <cx:pt idx="181577">97</cx:pt>
          <cx:pt idx="181578">91</cx:pt>
          <cx:pt idx="181579">26</cx:pt>
          <cx:pt idx="181580">12</cx:pt>
          <cx:pt idx="181581">5</cx:pt>
          <cx:pt idx="181582">7</cx:pt>
          <cx:pt idx="181583">7</cx:pt>
          <cx:pt idx="181584">10</cx:pt>
          <cx:pt idx="181585">12</cx:pt>
          <cx:pt idx="181586">65</cx:pt>
          <cx:pt idx="181587">121</cx:pt>
          <cx:pt idx="181588">95</cx:pt>
          <cx:pt idx="181589">122</cx:pt>
          <cx:pt idx="181590">129</cx:pt>
          <cx:pt idx="181591">131</cx:pt>
          <cx:pt idx="181592">136</cx:pt>
          <cx:pt idx="181593">139</cx:pt>
          <cx:pt idx="181594">112</cx:pt>
          <cx:pt idx="181595">116</cx:pt>
          <cx:pt idx="181596">127</cx:pt>
          <cx:pt idx="181597">129</cx:pt>
          <cx:pt idx="181598">139</cx:pt>
          <cx:pt idx="181599">104</cx:pt>
          <cx:pt idx="181600">109</cx:pt>
          <cx:pt idx="181601">118</cx:pt>
          <cx:pt idx="181602">82</cx:pt>
          <cx:pt idx="181603">31</cx:pt>
          <cx:pt idx="181604">16</cx:pt>
          <cx:pt idx="181605">5</cx:pt>
          <cx:pt idx="181606">4</cx:pt>
          <cx:pt idx="181607">2</cx:pt>
          <cx:pt idx="181608">15</cx:pt>
          <cx:pt idx="181609">21</cx:pt>
          <cx:pt idx="181610">56</cx:pt>
          <cx:pt idx="181611">124</cx:pt>
          <cx:pt idx="181612">84</cx:pt>
          <cx:pt idx="181613">113</cx:pt>
          <cx:pt idx="181614">147</cx:pt>
          <cx:pt idx="181615">116</cx:pt>
          <cx:pt idx="181616">136</cx:pt>
          <cx:pt idx="181617">120</cx:pt>
          <cx:pt idx="181618">100</cx:pt>
          <cx:pt idx="181619">120</cx:pt>
          <cx:pt idx="181620">110</cx:pt>
          <cx:pt idx="181621">124</cx:pt>
          <cx:pt idx="181622">132</cx:pt>
          <cx:pt idx="181623">102</cx:pt>
          <cx:pt idx="181624">82</cx:pt>
          <cx:pt idx="181625">91</cx:pt>
          <cx:pt idx="181626">84</cx:pt>
          <cx:pt idx="181627">33</cx:pt>
          <cx:pt idx="181628">10</cx:pt>
          <cx:pt idx="181629">3</cx:pt>
          <cx:pt idx="181630">2</cx:pt>
          <cx:pt idx="181631">19</cx:pt>
          <cx:pt idx="181632">11</cx:pt>
          <cx:pt idx="181633">60</cx:pt>
          <cx:pt idx="181634">101</cx:pt>
          <cx:pt idx="181635">87</cx:pt>
          <cx:pt idx="181636">109</cx:pt>
          <cx:pt idx="181637">124</cx:pt>
          <cx:pt idx="181638">128</cx:pt>
          <cx:pt idx="181639">118</cx:pt>
          <cx:pt idx="181640">121</cx:pt>
          <cx:pt idx="181641">95</cx:pt>
          <cx:pt idx="181642">122</cx:pt>
          <cx:pt idx="181643">129</cx:pt>
          <cx:pt idx="181644">112</cx:pt>
          <cx:pt idx="181645">124</cx:pt>
          <cx:pt idx="181646">100</cx:pt>
          <cx:pt idx="181647">79</cx:pt>
          <cx:pt idx="181648">102</cx:pt>
          <cx:pt idx="181649">64</cx:pt>
          <cx:pt idx="181650">31</cx:pt>
          <cx:pt idx="181651">10</cx:pt>
          <cx:pt idx="181652">2</cx:pt>
          <cx:pt idx="181653">5</cx:pt>
          <cx:pt idx="181654">1</cx:pt>
          <cx:pt idx="181655">19</cx:pt>
          <cx:pt idx="181656">20</cx:pt>
          <cx:pt idx="181657">63</cx:pt>
          <cx:pt idx="181658">123</cx:pt>
          <cx:pt idx="181659">108</cx:pt>
          <cx:pt idx="181660">130</cx:pt>
          <cx:pt idx="181661">126</cx:pt>
          <cx:pt idx="181662">128</cx:pt>
          <cx:pt idx="181663">140</cx:pt>
          <cx:pt idx="181664">121</cx:pt>
          <cx:pt idx="181665">111</cx:pt>
          <cx:pt idx="181666">116</cx:pt>
          <cx:pt idx="181667">111</cx:pt>
          <cx:pt idx="181668">144</cx:pt>
          <cx:pt idx="181669">129</cx:pt>
          <cx:pt idx="181670">113</cx:pt>
          <cx:pt idx="181671">99</cx:pt>
          <cx:pt idx="181672">110</cx:pt>
          <cx:pt idx="181673">71</cx:pt>
          <cx:pt idx="181674">33</cx:pt>
          <cx:pt idx="181675">13</cx:pt>
          <cx:pt idx="181676">6</cx:pt>
          <cx:pt idx="181677">1</cx:pt>
          <cx:pt idx="181678">3</cx:pt>
          <cx:pt idx="181679">18</cx:pt>
          <cx:pt idx="181680">22</cx:pt>
          <cx:pt idx="181681">69</cx:pt>
          <cx:pt idx="181682">101</cx:pt>
          <cx:pt idx="181683">113</cx:pt>
          <cx:pt idx="181684">125</cx:pt>
          <cx:pt idx="181685">140</cx:pt>
          <cx:pt idx="181686">157</cx:pt>
          <cx:pt idx="181687">158</cx:pt>
          <cx:pt idx="181688">136</cx:pt>
          <cx:pt idx="181689">112</cx:pt>
          <cx:pt idx="181690">129</cx:pt>
          <cx:pt idx="181691">132</cx:pt>
          <cx:pt idx="181692">143</cx:pt>
          <cx:pt idx="181693">131</cx:pt>
          <cx:pt idx="181694">133</cx:pt>
          <cx:pt idx="181695">94</cx:pt>
          <cx:pt idx="181696">107</cx:pt>
          <cx:pt idx="181697">92</cx:pt>
          <cx:pt idx="181698">36</cx:pt>
          <cx:pt idx="181699">15</cx:pt>
          <cx:pt idx="181700">8</cx:pt>
          <cx:pt idx="181701">1</cx:pt>
          <cx:pt idx="181702">2</cx:pt>
          <cx:pt idx="181703">16</cx:pt>
          <cx:pt idx="181704">25</cx:pt>
          <cx:pt idx="181705">60</cx:pt>
          <cx:pt idx="181706">104</cx:pt>
          <cx:pt idx="181707">87</cx:pt>
          <cx:pt idx="181708">118</cx:pt>
          <cx:pt idx="181709">139</cx:pt>
          <cx:pt idx="181710">137</cx:pt>
          <cx:pt idx="181711">119</cx:pt>
          <cx:pt idx="181712">115</cx:pt>
          <cx:pt idx="181713">94</cx:pt>
          <cx:pt idx="181714">108</cx:pt>
          <cx:pt idx="181715">113</cx:pt>
          <cx:pt idx="181716">118</cx:pt>
          <cx:pt idx="181717">101</cx:pt>
          <cx:pt idx="181718">85</cx:pt>
          <cx:pt idx="181719">77</cx:pt>
          <cx:pt idx="181720">103</cx:pt>
          <cx:pt idx="181721">70</cx:pt>
          <cx:pt idx="181722">30</cx:pt>
          <cx:pt idx="181723">11</cx:pt>
          <cx:pt idx="181724">2</cx:pt>
          <cx:pt idx="181725">5</cx:pt>
          <cx:pt idx="181726">8</cx:pt>
          <cx:pt idx="181727">23</cx:pt>
          <cx:pt idx="181728">53</cx:pt>
          <cx:pt idx="181729">92</cx:pt>
          <cx:pt idx="181730">71</cx:pt>
          <cx:pt idx="181731">106</cx:pt>
          <cx:pt idx="181732">127</cx:pt>
          <cx:pt idx="181733">126</cx:pt>
          <cx:pt idx="181734">138</cx:pt>
          <cx:pt idx="181735">129</cx:pt>
          <cx:pt idx="181736">103</cx:pt>
          <cx:pt idx="181737">119</cx:pt>
          <cx:pt idx="181738">133</cx:pt>
          <cx:pt idx="181739">171</cx:pt>
          <cx:pt idx="181740">130</cx:pt>
          <cx:pt idx="181741">132</cx:pt>
          <cx:pt idx="181742">122</cx:pt>
          <cx:pt idx="181743">98</cx:pt>
          <cx:pt idx="181744">93</cx:pt>
          <cx:pt idx="181745">41</cx:pt>
          <cx:pt idx="181746">10</cx:pt>
          <cx:pt idx="181747">6</cx:pt>
          <cx:pt idx="181748">6</cx:pt>
          <cx:pt idx="181749">8</cx:pt>
          <cx:pt idx="181750">6</cx:pt>
          <cx:pt idx="181751">16</cx:pt>
          <cx:pt idx="181752">66</cx:pt>
          <cx:pt idx="181753">120</cx:pt>
          <cx:pt idx="181754">93</cx:pt>
          <cx:pt idx="181755">112</cx:pt>
          <cx:pt idx="181756">127</cx:pt>
          <cx:pt idx="181757">131</cx:pt>
          <cx:pt idx="181758">138</cx:pt>
          <cx:pt idx="181759">121</cx:pt>
          <cx:pt idx="181760">113</cx:pt>
          <cx:pt idx="181761">114</cx:pt>
          <cx:pt idx="181762">110</cx:pt>
          <cx:pt idx="181763">138</cx:pt>
          <cx:pt idx="181764">131</cx:pt>
          <cx:pt idx="181765">114</cx:pt>
          <cx:pt idx="181766">91</cx:pt>
          <cx:pt idx="181767">126</cx:pt>
          <cx:pt idx="181768">80</cx:pt>
          <cx:pt idx="181769">28</cx:pt>
          <cx:pt idx="181770">14</cx:pt>
          <cx:pt idx="181771">3</cx:pt>
          <cx:pt idx="181772">3</cx:pt>
          <cx:pt idx="181773">6</cx:pt>
          <cx:pt idx="181774">19</cx:pt>
          <cx:pt idx="181775">13</cx:pt>
          <cx:pt idx="181776">56</cx:pt>
          <cx:pt idx="181777">117</cx:pt>
          <cx:pt idx="181778">79</cx:pt>
          <cx:pt idx="181779">115</cx:pt>
          <cx:pt idx="181780">135</cx:pt>
          <cx:pt idx="181781">126</cx:pt>
          <cx:pt idx="181782">130</cx:pt>
          <cx:pt idx="181783">110</cx:pt>
          <cx:pt idx="181784">101</cx:pt>
          <cx:pt idx="181785">119</cx:pt>
          <cx:pt idx="181786">123</cx:pt>
          <cx:pt idx="181787">114</cx:pt>
          <cx:pt idx="181788">131</cx:pt>
          <cx:pt idx="181789">107</cx:pt>
          <cx:pt idx="181790">77</cx:pt>
          <cx:pt idx="181791">103</cx:pt>
          <cx:pt idx="181792">79</cx:pt>
          <cx:pt idx="181793">24</cx:pt>
          <cx:pt idx="181794">11</cx:pt>
          <cx:pt idx="181795">1</cx:pt>
          <cx:pt idx="181796">3</cx:pt>
          <cx:pt idx="181797">5</cx:pt>
          <cx:pt idx="181798">17</cx:pt>
          <cx:pt idx="181799">20</cx:pt>
          <cx:pt idx="181800">55</cx:pt>
          <cx:pt idx="181801">104</cx:pt>
          <cx:pt idx="181802">86</cx:pt>
          <cx:pt idx="181803">104</cx:pt>
          <cx:pt idx="181804">123</cx:pt>
          <cx:pt idx="181805">141</cx:pt>
          <cx:pt idx="181806">136</cx:pt>
          <cx:pt idx="181807">109</cx:pt>
          <cx:pt idx="181808">125</cx:pt>
          <cx:pt idx="181809">104</cx:pt>
          <cx:pt idx="181810">124</cx:pt>
          <cx:pt idx="181811">121</cx:pt>
          <cx:pt idx="181812">134</cx:pt>
          <cx:pt idx="181813">105</cx:pt>
          <cx:pt idx="181814">95</cx:pt>
          <cx:pt idx="181815">100</cx:pt>
          <cx:pt idx="181816">79</cx:pt>
          <cx:pt idx="181817">25</cx:pt>
          <cx:pt idx="181818">15</cx:pt>
          <cx:pt idx="181819">2</cx:pt>
          <cx:pt idx="181820">2</cx:pt>
          <cx:pt idx="181821">3</cx:pt>
          <cx:pt idx="181822">23</cx:pt>
          <cx:pt idx="181823">20</cx:pt>
          <cx:pt idx="181824">56</cx:pt>
          <cx:pt idx="181825">117</cx:pt>
          <cx:pt idx="181826">105</cx:pt>
          <cx:pt idx="181827">115</cx:pt>
          <cx:pt idx="181828">114</cx:pt>
          <cx:pt idx="181829">131</cx:pt>
          <cx:pt idx="181830">118</cx:pt>
          <cx:pt idx="181831">111</cx:pt>
          <cx:pt idx="181832">99</cx:pt>
          <cx:pt idx="181833">109</cx:pt>
          <cx:pt idx="181834">121</cx:pt>
          <cx:pt idx="181835">115</cx:pt>
          <cx:pt idx="181836">131</cx:pt>
          <cx:pt idx="181837">98</cx:pt>
          <cx:pt idx="181838">97</cx:pt>
          <cx:pt idx="181839">114</cx:pt>
          <cx:pt idx="181840">70</cx:pt>
          <cx:pt idx="181841">28</cx:pt>
          <cx:pt idx="181842">10</cx:pt>
          <cx:pt idx="181843">4</cx:pt>
          <cx:pt idx="181844">4</cx:pt>
          <cx:pt idx="181845">3</cx:pt>
          <cx:pt idx="181846">20</cx:pt>
          <cx:pt idx="181847">19</cx:pt>
          <cx:pt idx="181848">58</cx:pt>
          <cx:pt idx="181849">90</cx:pt>
          <cx:pt idx="181850">90</cx:pt>
          <cx:pt idx="181851">109</cx:pt>
          <cx:pt idx="181852">143</cx:pt>
          <cx:pt idx="181853">139</cx:pt>
          <cx:pt idx="181854">133</cx:pt>
          <cx:pt idx="181855">119</cx:pt>
          <cx:pt idx="181856">112</cx:pt>
          <cx:pt idx="181857">117</cx:pt>
          <cx:pt idx="181858">138</cx:pt>
          <cx:pt idx="181859">139</cx:pt>
          <cx:pt idx="181860">130</cx:pt>
          <cx:pt idx="181861">119</cx:pt>
          <cx:pt idx="181862">88</cx:pt>
          <cx:pt idx="181863">102</cx:pt>
          <cx:pt idx="181864">97</cx:pt>
          <cx:pt idx="181865">36</cx:pt>
          <cx:pt idx="181866">20</cx:pt>
          <cx:pt idx="181867">6</cx:pt>
          <cx:pt idx="181868">6</cx:pt>
          <cx:pt idx="181869">5</cx:pt>
          <cx:pt idx="181870">9</cx:pt>
          <cx:pt idx="181871">23</cx:pt>
          <cx:pt idx="181872">59</cx:pt>
          <cx:pt idx="181873">98</cx:pt>
          <cx:pt idx="181874">91</cx:pt>
          <cx:pt idx="181875">108</cx:pt>
          <cx:pt idx="181876">142</cx:pt>
          <cx:pt idx="181877">143</cx:pt>
          <cx:pt idx="181878">130</cx:pt>
          <cx:pt idx="181879">106</cx:pt>
          <cx:pt idx="181880">111</cx:pt>
          <cx:pt idx="181881">104</cx:pt>
          <cx:pt idx="181882">118</cx:pt>
          <cx:pt idx="181883">116</cx:pt>
          <cx:pt idx="181884">98</cx:pt>
          <cx:pt idx="181885">98</cx:pt>
          <cx:pt idx="181886">71</cx:pt>
          <cx:pt idx="181887">93</cx:pt>
          <cx:pt idx="181888">84</cx:pt>
          <cx:pt idx="181889">26</cx:pt>
          <cx:pt idx="181890">14</cx:pt>
          <cx:pt idx="181891">4</cx:pt>
          <cx:pt idx="181892">5</cx:pt>
          <cx:pt idx="181893">5</cx:pt>
          <cx:pt idx="181894">5</cx:pt>
          <cx:pt idx="181895">23</cx:pt>
          <cx:pt idx="181896">54</cx:pt>
          <cx:pt idx="181897">79</cx:pt>
          <cx:pt idx="181898">69</cx:pt>
          <cx:pt idx="181899">103</cx:pt>
          <cx:pt idx="181900">118</cx:pt>
          <cx:pt idx="181901">121</cx:pt>
          <cx:pt idx="181902">155</cx:pt>
          <cx:pt idx="181903">121</cx:pt>
          <cx:pt idx="181904">124</cx:pt>
          <cx:pt idx="181905">116</cx:pt>
          <cx:pt idx="181906">112</cx:pt>
          <cx:pt idx="181907">153</cx:pt>
          <cx:pt idx="181908">132</cx:pt>
          <cx:pt idx="181909">123</cx:pt>
          <cx:pt idx="181910">84</cx:pt>
          <cx:pt idx="181911">100</cx:pt>
          <cx:pt idx="181912">87</cx:pt>
          <cx:pt idx="181913">38</cx:pt>
          <cx:pt idx="181914">12</cx:pt>
          <cx:pt idx="181915">6</cx:pt>
          <cx:pt idx="181916">4</cx:pt>
          <cx:pt idx="181917">3</cx:pt>
          <cx:pt idx="181918">8</cx:pt>
          <cx:pt idx="181919">16</cx:pt>
          <cx:pt idx="181920">60</cx:pt>
          <cx:pt idx="181921">121</cx:pt>
          <cx:pt idx="181922">97</cx:pt>
          <cx:pt idx="181923">113</cx:pt>
          <cx:pt idx="181924">128</cx:pt>
          <cx:pt idx="181925">143</cx:pt>
          <cx:pt idx="181926">133</cx:pt>
          <cx:pt idx="181927">121</cx:pt>
          <cx:pt idx="181928">116</cx:pt>
          <cx:pt idx="181929">112</cx:pt>
          <cx:pt idx="181930">110</cx:pt>
          <cx:pt idx="181931">127</cx:pt>
          <cx:pt idx="181932">143</cx:pt>
          <cx:pt idx="181933">109</cx:pt>
          <cx:pt idx="181934">88</cx:pt>
          <cx:pt idx="181935">122</cx:pt>
          <cx:pt idx="181936">74</cx:pt>
          <cx:pt idx="181937">38</cx:pt>
          <cx:pt idx="181938">10</cx:pt>
          <cx:pt idx="181939">6</cx:pt>
          <cx:pt idx="181940">1</cx:pt>
          <cx:pt idx="181941">17</cx:pt>
          <cx:pt idx="181942">21</cx:pt>
          <cx:pt idx="181943">55</cx:pt>
          <cx:pt idx="181944">108</cx:pt>
          <cx:pt idx="181945">92</cx:pt>
          <cx:pt idx="181946">102</cx:pt>
          <cx:pt idx="181947">120</cx:pt>
          <cx:pt idx="181948">119</cx:pt>
          <cx:pt idx="181949">120</cx:pt>
          <cx:pt idx="181950">99</cx:pt>
          <cx:pt idx="181951">93</cx:pt>
          <cx:pt idx="181952">101</cx:pt>
          <cx:pt idx="181953">107</cx:pt>
          <cx:pt idx="181954">112</cx:pt>
          <cx:pt idx="181955">122</cx:pt>
          <cx:pt idx="181956">104</cx:pt>
          <cx:pt idx="181957">76</cx:pt>
          <cx:pt idx="181958">114</cx:pt>
          <cx:pt idx="181959">64</cx:pt>
          <cx:pt idx="181960">33</cx:pt>
          <cx:pt idx="181961">16</cx:pt>
          <cx:pt idx="181962">2</cx:pt>
          <cx:pt idx="181963">2</cx:pt>
          <cx:pt idx="181964">2</cx:pt>
          <cx:pt idx="181965">16</cx:pt>
          <cx:pt idx="181966">20</cx:pt>
          <cx:pt idx="181967">53</cx:pt>
          <cx:pt idx="181968">108</cx:pt>
          <cx:pt idx="181969">92</cx:pt>
          <cx:pt idx="181970">103</cx:pt>
          <cx:pt idx="181971">111</cx:pt>
          <cx:pt idx="181972">126</cx:pt>
          <cx:pt idx="181973">121</cx:pt>
          <cx:pt idx="181974">126</cx:pt>
          <cx:pt idx="181975">96</cx:pt>
          <cx:pt idx="181976">106</cx:pt>
          <cx:pt idx="181977">113</cx:pt>
          <cx:pt idx="181978">117</cx:pt>
          <cx:pt idx="181979">114</cx:pt>
          <cx:pt idx="181980">100</cx:pt>
          <cx:pt idx="181981">90</cx:pt>
          <cx:pt idx="181982">121</cx:pt>
          <cx:pt idx="181983">80</cx:pt>
          <cx:pt idx="181984">23</cx:pt>
          <cx:pt idx="181985">10</cx:pt>
          <cx:pt idx="181986">1</cx:pt>
          <cx:pt idx="181987">2</cx:pt>
          <cx:pt idx="181988">13</cx:pt>
          <cx:pt idx="181989">20</cx:pt>
          <cx:pt idx="181990">40</cx:pt>
          <cx:pt idx="181991">87</cx:pt>
          <cx:pt idx="181992">97</cx:pt>
          <cx:pt idx="181993">94</cx:pt>
          <cx:pt idx="181994">134</cx:pt>
          <cx:pt idx="181995">135</cx:pt>
          <cx:pt idx="181996">142</cx:pt>
          <cx:pt idx="181997">128</cx:pt>
          <cx:pt idx="181998">99</cx:pt>
          <cx:pt idx="181999">117</cx:pt>
          <cx:pt idx="182000">115</cx:pt>
          <cx:pt idx="182001">127</cx:pt>
          <cx:pt idx="182002">141</cx:pt>
          <cx:pt idx="182003">98</cx:pt>
          <cx:pt idx="182004">99</cx:pt>
          <cx:pt idx="182005">123</cx:pt>
          <cx:pt idx="182006">94</cx:pt>
          <cx:pt idx="182007">35</cx:pt>
          <cx:pt idx="182008">11</cx:pt>
          <cx:pt idx="182009">5</cx:pt>
          <cx:pt idx="182010">3</cx:pt>
          <cx:pt idx="182011">3</cx:pt>
          <cx:pt idx="182012">19</cx:pt>
          <cx:pt idx="182013">22</cx:pt>
          <cx:pt idx="182014">61</cx:pt>
          <cx:pt idx="182015">112</cx:pt>
          <cx:pt idx="182016">82</cx:pt>
          <cx:pt idx="182017">123</cx:pt>
          <cx:pt idx="182018">144</cx:pt>
          <cx:pt idx="182019">126</cx:pt>
          <cx:pt idx="182020">153</cx:pt>
          <cx:pt idx="182021">141</cx:pt>
          <cx:pt idx="182022">124</cx:pt>
          <cx:pt idx="182023">134</cx:pt>
          <cx:pt idx="182024">134</cx:pt>
          <cx:pt idx="182025">140</cx:pt>
          <cx:pt idx="182026">143</cx:pt>
          <cx:pt idx="182027">123</cx:pt>
          <cx:pt idx="182028">102</cx:pt>
          <cx:pt idx="182029">111</cx:pt>
          <cx:pt idx="182030">84</cx:pt>
          <cx:pt idx="182031">29</cx:pt>
          <cx:pt idx="182032">15</cx:pt>
          <cx:pt idx="182033">6</cx:pt>
          <cx:pt idx="182034">1</cx:pt>
          <cx:pt idx="182035">5</cx:pt>
          <cx:pt idx="182036">10</cx:pt>
          <cx:pt idx="182037">23</cx:pt>
          <cx:pt idx="182038">60</cx:pt>
          <cx:pt idx="182039">89</cx:pt>
          <cx:pt idx="182040">77</cx:pt>
          <cx:pt idx="182041">107</cx:pt>
          <cx:pt idx="182042">142</cx:pt>
          <cx:pt idx="182043">135</cx:pt>
          <cx:pt idx="182044">122</cx:pt>
          <cx:pt idx="182045">127</cx:pt>
          <cx:pt idx="182046">105</cx:pt>
          <cx:pt idx="182047">99</cx:pt>
          <cx:pt idx="182048">113</cx:pt>
          <cx:pt idx="182049">122</cx:pt>
          <cx:pt idx="182050">88</cx:pt>
          <cx:pt idx="182051">78</cx:pt>
          <cx:pt idx="182052">66</cx:pt>
          <cx:pt idx="182053">88</cx:pt>
          <cx:pt idx="182054">72</cx:pt>
          <cx:pt idx="182055">23</cx:pt>
          <cx:pt idx="182056">9</cx:pt>
          <cx:pt idx="182057">3</cx:pt>
          <cx:pt idx="182058">2</cx:pt>
          <cx:pt idx="182059">3</cx:pt>
          <cx:pt idx="182060">5</cx:pt>
          <cx:pt idx="182061">21</cx:pt>
          <cx:pt idx="182062">63</cx:pt>
          <cx:pt idx="182063">90</cx:pt>
          <cx:pt idx="182064">71</cx:pt>
          <cx:pt idx="182065">98</cx:pt>
          <cx:pt idx="182066">121</cx:pt>
          <cx:pt idx="182067">146</cx:pt>
          <cx:pt idx="182068">127</cx:pt>
          <cx:pt idx="182069">118</cx:pt>
          <cx:pt idx="182070">124</cx:pt>
          <cx:pt idx="182071">121</cx:pt>
          <cx:pt idx="182072">128</cx:pt>
          <cx:pt idx="182073">144</cx:pt>
          <cx:pt idx="182074">135</cx:pt>
          <cx:pt idx="182075">113</cx:pt>
          <cx:pt idx="182076">102</cx:pt>
          <cx:pt idx="182077">114</cx:pt>
          <cx:pt idx="182078">79</cx:pt>
          <cx:pt idx="182079">23</cx:pt>
          <cx:pt idx="182080">10</cx:pt>
          <cx:pt idx="182081">4</cx:pt>
          <cx:pt idx="182082">8</cx:pt>
          <cx:pt idx="182083">5</cx:pt>
          <cx:pt idx="182084">9</cx:pt>
          <cx:pt idx="182085">15</cx:pt>
          <cx:pt idx="182086">59</cx:pt>
          <cx:pt idx="182087">123</cx:pt>
          <cx:pt idx="182088">96</cx:pt>
          <cx:pt idx="182089">111</cx:pt>
          <cx:pt idx="182090">127</cx:pt>
          <cx:pt idx="182091">138</cx:pt>
          <cx:pt idx="182092">153</cx:pt>
          <cx:pt idx="182093">112</cx:pt>
          <cx:pt idx="182094">104</cx:pt>
          <cx:pt idx="182095">104</cx:pt>
          <cx:pt idx="182096">111</cx:pt>
          <cx:pt idx="182097">127</cx:pt>
          <cx:pt idx="182098">124</cx:pt>
          <cx:pt idx="182099">113</cx:pt>
          <cx:pt idx="182100">90</cx:pt>
          <cx:pt idx="182101">121</cx:pt>
          <cx:pt idx="182102">78</cx:pt>
          <cx:pt idx="182103">29</cx:pt>
          <cx:pt idx="182104">10</cx:pt>
          <cx:pt idx="182105">3</cx:pt>
          <cx:pt idx="182106">1</cx:pt>
          <cx:pt idx="182107">1</cx:pt>
          <cx:pt idx="182108">18</cx:pt>
          <cx:pt idx="182109">18</cx:pt>
          <cx:pt idx="182110">55</cx:pt>
          <cx:pt idx="182111">111</cx:pt>
          <cx:pt idx="182112">83</cx:pt>
          <cx:pt idx="182113">100</cx:pt>
          <cx:pt idx="182114">137</cx:pt>
          <cx:pt idx="182115">121</cx:pt>
          <cx:pt idx="182116">121</cx:pt>
          <cx:pt idx="182117">122</cx:pt>
          <cx:pt idx="182118">97</cx:pt>
          <cx:pt idx="182119">86</cx:pt>
          <cx:pt idx="182120">120</cx:pt>
          <cx:pt idx="182121">130</cx:pt>
          <cx:pt idx="182122">124</cx:pt>
          <cx:pt idx="182123">95</cx:pt>
          <cx:pt idx="182124">84</cx:pt>
          <cx:pt idx="182125">114</cx:pt>
          <cx:pt idx="182126">68</cx:pt>
          <cx:pt idx="182127">33</cx:pt>
          <cx:pt idx="182128">13</cx:pt>
          <cx:pt idx="182129">1</cx:pt>
          <cx:pt idx="182130">7</cx:pt>
          <cx:pt idx="182131">11</cx:pt>
          <cx:pt idx="182132">15</cx:pt>
          <cx:pt idx="182133">58</cx:pt>
          <cx:pt idx="182134">92</cx:pt>
          <cx:pt idx="182135">88</cx:pt>
          <cx:pt idx="182136">105</cx:pt>
          <cx:pt idx="182137">128</cx:pt>
          <cx:pt idx="182138">115</cx:pt>
          <cx:pt idx="182139">123</cx:pt>
          <cx:pt idx="182140">101</cx:pt>
          <cx:pt idx="182141">103</cx:pt>
          <cx:pt idx="182142">119</cx:pt>
          <cx:pt idx="182143">124</cx:pt>
          <cx:pt idx="182144">115</cx:pt>
          <cx:pt idx="182145">135</cx:pt>
          <cx:pt idx="182146">96</cx:pt>
          <cx:pt idx="182147">87</cx:pt>
          <cx:pt idx="182148">108</cx:pt>
          <cx:pt idx="182149">69</cx:pt>
          <cx:pt idx="182150">23</cx:pt>
          <cx:pt idx="182151">9</cx:pt>
          <cx:pt idx="182152">3</cx:pt>
          <cx:pt idx="182153">5</cx:pt>
          <cx:pt idx="182154">13</cx:pt>
          <cx:pt idx="182155">17</cx:pt>
          <cx:pt idx="182156">53</cx:pt>
          <cx:pt idx="182157">104</cx:pt>
          <cx:pt idx="182158">90</cx:pt>
          <cx:pt idx="182159">108</cx:pt>
          <cx:pt idx="182160">118</cx:pt>
          <cx:pt idx="182161">127</cx:pt>
          <cx:pt idx="182162">120</cx:pt>
          <cx:pt idx="182163">108</cx:pt>
          <cx:pt idx="182164">89</cx:pt>
          <cx:pt idx="182165">111</cx:pt>
          <cx:pt idx="182166">114</cx:pt>
          <cx:pt idx="182167">150</cx:pt>
          <cx:pt idx="182168">123</cx:pt>
          <cx:pt idx="182169">114</cx:pt>
          <cx:pt idx="182170">83</cx:pt>
          <cx:pt idx="182171">106</cx:pt>
          <cx:pt idx="182172">72</cx:pt>
          <cx:pt idx="182173">22</cx:pt>
          <cx:pt idx="182174">10</cx:pt>
          <cx:pt idx="182175">3</cx:pt>
          <cx:pt idx="182176">4</cx:pt>
          <cx:pt idx="182177">2</cx:pt>
          <cx:pt idx="182178">15</cx:pt>
          <cx:pt idx="182179">23</cx:pt>
          <cx:pt idx="182180">60</cx:pt>
          <cx:pt idx="182181">99</cx:pt>
          <cx:pt idx="182182">90</cx:pt>
          <cx:pt idx="182183">104</cx:pt>
          <cx:pt idx="182184">139</cx:pt>
          <cx:pt idx="182185">146</cx:pt>
          <cx:pt idx="182186">119</cx:pt>
          <cx:pt idx="182187">124</cx:pt>
          <cx:pt idx="182188">109</cx:pt>
          <cx:pt idx="182189">101</cx:pt>
          <cx:pt idx="182190">143</cx:pt>
          <cx:pt idx="182191">136</cx:pt>
          <cx:pt idx="182192">124</cx:pt>
          <cx:pt idx="182193">139</cx:pt>
          <cx:pt idx="182194">97</cx:pt>
          <cx:pt idx="182195">110</cx:pt>
          <cx:pt idx="182196">89</cx:pt>
          <cx:pt idx="182197">29</cx:pt>
          <cx:pt idx="182198">12</cx:pt>
          <cx:pt idx="182199">5</cx:pt>
          <cx:pt idx="182200">2</cx:pt>
          <cx:pt idx="182201">3</cx:pt>
          <cx:pt idx="182202">10</cx:pt>
          <cx:pt idx="182203">18</cx:pt>
          <cx:pt idx="182204">70</cx:pt>
          <cx:pt idx="182205">94</cx:pt>
          <cx:pt idx="182206">81</cx:pt>
          <cx:pt idx="182207">131</cx:pt>
          <cx:pt idx="182208">139</cx:pt>
          <cx:pt idx="182209">144</cx:pt>
          <cx:pt idx="182210">120</cx:pt>
          <cx:pt idx="182211">130</cx:pt>
          <cx:pt idx="182212">120</cx:pt>
          <cx:pt idx="182213">113</cx:pt>
          <cx:pt idx="182214">110</cx:pt>
          <cx:pt idx="182215">115</cx:pt>
          <cx:pt idx="182216">92</cx:pt>
          <cx:pt idx="182217">87</cx:pt>
          <cx:pt idx="182218">79</cx:pt>
          <cx:pt idx="182219">91</cx:pt>
          <cx:pt idx="182220">61</cx:pt>
          <cx:pt idx="182221">19</cx:pt>
          <cx:pt idx="182222">6</cx:pt>
          <cx:pt idx="182223">4</cx:pt>
          <cx:pt idx="182224">2</cx:pt>
          <cx:pt idx="182225">1</cx:pt>
          <cx:pt idx="182226">8</cx:pt>
          <cx:pt idx="182227">23</cx:pt>
          <cx:pt idx="182228">49</cx:pt>
          <cx:pt idx="182229">91</cx:pt>
          <cx:pt idx="182230">70</cx:pt>
          <cx:pt idx="182231">96</cx:pt>
          <cx:pt idx="182232">127</cx:pt>
          <cx:pt idx="182233">124</cx:pt>
          <cx:pt idx="182234">131</cx:pt>
          <cx:pt idx="182235">97</cx:pt>
          <cx:pt idx="182236">119</cx:pt>
          <cx:pt idx="182237">103</cx:pt>
          <cx:pt idx="182238">118</cx:pt>
          <cx:pt idx="182239">154</cx:pt>
          <cx:pt idx="182240">138</cx:pt>
          <cx:pt idx="182241">113</cx:pt>
          <cx:pt idx="182242">101</cx:pt>
          <cx:pt idx="182243">105</cx:pt>
          <cx:pt idx="182244">72</cx:pt>
          <cx:pt idx="182245">22</cx:pt>
          <cx:pt idx="182246">7</cx:pt>
          <cx:pt idx="182247">4</cx:pt>
          <cx:pt idx="182248">8</cx:pt>
          <cx:pt idx="182249">7</cx:pt>
          <cx:pt idx="182250">6</cx:pt>
          <cx:pt idx="182251">23</cx:pt>
          <cx:pt idx="182252">60</cx:pt>
          <cx:pt idx="182253">111</cx:pt>
          <cx:pt idx="182254">91</cx:pt>
          <cx:pt idx="182255">108</cx:pt>
          <cx:pt idx="182256">130</cx:pt>
          <cx:pt idx="182257">139</cx:pt>
          <cx:pt idx="182258">134</cx:pt>
          <cx:pt idx="182259">123</cx:pt>
          <cx:pt idx="182260">121</cx:pt>
          <cx:pt idx="182261">127</cx:pt>
          <cx:pt idx="182262">103</cx:pt>
          <cx:pt idx="182263">128</cx:pt>
          <cx:pt idx="182264">127</cx:pt>
          <cx:pt idx="182265">114</cx:pt>
          <cx:pt idx="182266">87</cx:pt>
          <cx:pt idx="182267">116</cx:pt>
          <cx:pt idx="182268">74</cx:pt>
          <cx:pt idx="182269">27</cx:pt>
          <cx:pt idx="182270">8</cx:pt>
          <cx:pt idx="182271">4</cx:pt>
          <cx:pt idx="182272">3</cx:pt>
          <cx:pt idx="182273">3</cx:pt>
          <cx:pt idx="182274">16</cx:pt>
          <cx:pt idx="182275">15</cx:pt>
          <cx:pt idx="182276">52</cx:pt>
          <cx:pt idx="182277">94</cx:pt>
          <cx:pt idx="182278">87</cx:pt>
          <cx:pt idx="182279">96</cx:pt>
          <cx:pt idx="182280">126</cx:pt>
          <cx:pt idx="182281">106</cx:pt>
          <cx:pt idx="182282">115</cx:pt>
          <cx:pt idx="182283">108</cx:pt>
          <cx:pt idx="182284">98</cx:pt>
          <cx:pt idx="182285">100</cx:pt>
          <cx:pt idx="182286">114</cx:pt>
          <cx:pt idx="182287">133</cx:pt>
          <cx:pt idx="182288">110</cx:pt>
          <cx:pt idx="182289">106</cx:pt>
          <cx:pt idx="182290">87</cx:pt>
          <cx:pt idx="182291">111</cx:pt>
          <cx:pt idx="182292">64</cx:pt>
          <cx:pt idx="182293">28</cx:pt>
          <cx:pt idx="182294">10</cx:pt>
          <cx:pt idx="182295">2</cx:pt>
          <cx:pt idx="182296">4</cx:pt>
          <cx:pt idx="182297">4</cx:pt>
          <cx:pt idx="182298">15</cx:pt>
          <cx:pt idx="182299">19</cx:pt>
          <cx:pt idx="182300">49</cx:pt>
          <cx:pt idx="182301">105</cx:pt>
          <cx:pt idx="182302">89</cx:pt>
          <cx:pt idx="182303">98</cx:pt>
          <cx:pt idx="182304">112</cx:pt>
          <cx:pt idx="182305">124</cx:pt>
          <cx:pt idx="182306">119</cx:pt>
          <cx:pt idx="182307">103</cx:pt>
          <cx:pt idx="182308">108</cx:pt>
          <cx:pt idx="182309">103</cx:pt>
          <cx:pt idx="182310">97</cx:pt>
          <cx:pt idx="182311">123</cx:pt>
          <cx:pt idx="182312">116</cx:pt>
          <cx:pt idx="182313">91</cx:pt>
          <cx:pt idx="182314">93</cx:pt>
          <cx:pt idx="182315">83</cx:pt>
          <cx:pt idx="182316">79</cx:pt>
          <cx:pt idx="182317">20</cx:pt>
          <cx:pt idx="182318">8</cx:pt>
          <cx:pt idx="182319">3</cx:pt>
          <cx:pt idx="182320">2</cx:pt>
          <cx:pt idx="182321">4</cx:pt>
          <cx:pt idx="182322">15</cx:pt>
          <cx:pt idx="182323">22</cx:pt>
          <cx:pt idx="182324">55</cx:pt>
          <cx:pt idx="182325">104</cx:pt>
          <cx:pt idx="182326">77</cx:pt>
          <cx:pt idx="182327">116</cx:pt>
          <cx:pt idx="182328">134</cx:pt>
          <cx:pt idx="182329">129</cx:pt>
          <cx:pt idx="182330">132</cx:pt>
          <cx:pt idx="182331">120</cx:pt>
          <cx:pt idx="182332">98</cx:pt>
          <cx:pt idx="182333">102</cx:pt>
          <cx:pt idx="182334">126</cx:pt>
          <cx:pt idx="182335">128</cx:pt>
          <cx:pt idx="182336">129</cx:pt>
          <cx:pt idx="182337">95</cx:pt>
          <cx:pt idx="182338">94</cx:pt>
          <cx:pt idx="182339">98</cx:pt>
          <cx:pt idx="182340">76</cx:pt>
          <cx:pt idx="182341">23</cx:pt>
          <cx:pt idx="182342">8</cx:pt>
          <cx:pt idx="182343">2</cx:pt>
          <cx:pt idx="182344">4</cx:pt>
          <cx:pt idx="182345">3</cx:pt>
          <cx:pt idx="182346">20</cx:pt>
          <cx:pt idx="182347">18</cx:pt>
          <cx:pt idx="182348">64</cx:pt>
          <cx:pt idx="182349">113</cx:pt>
          <cx:pt idx="182350">93</cx:pt>
          <cx:pt idx="182351">119</cx:pt>
          <cx:pt idx="182352">141</cx:pt>
          <cx:pt idx="182353">143</cx:pt>
          <cx:pt idx="182354">125</cx:pt>
          <cx:pt idx="182355">120</cx:pt>
          <cx:pt idx="182356">106</cx:pt>
          <cx:pt idx="182357">118</cx:pt>
          <cx:pt idx="182358">127</cx:pt>
          <cx:pt idx="182359">136</cx:pt>
          <cx:pt idx="182360">125</cx:pt>
          <cx:pt idx="182361">119</cx:pt>
          <cx:pt idx="182362">83</cx:pt>
          <cx:pt idx="182363">115</cx:pt>
          <cx:pt idx="182364">80</cx:pt>
          <cx:pt idx="182365">36</cx:pt>
          <cx:pt idx="182366">7</cx:pt>
          <cx:pt idx="182367">8</cx:pt>
          <cx:pt idx="182368">1</cx:pt>
          <cx:pt idx="182369">10</cx:pt>
          <cx:pt idx="182370">20</cx:pt>
          <cx:pt idx="182371">59</cx:pt>
          <cx:pt idx="182372">106</cx:pt>
          <cx:pt idx="182373">82</cx:pt>
          <cx:pt idx="182374">106</cx:pt>
          <cx:pt idx="182375">141</cx:pt>
          <cx:pt idx="182376">145</cx:pt>
          <cx:pt idx="182377">114</cx:pt>
          <cx:pt idx="182378">116</cx:pt>
          <cx:pt idx="182379">93</cx:pt>
          <cx:pt idx="182380">111</cx:pt>
          <cx:pt idx="182381">103</cx:pt>
          <cx:pt idx="182382">122</cx:pt>
          <cx:pt idx="182383">108</cx:pt>
          <cx:pt idx="182384">93</cx:pt>
          <cx:pt idx="182385">67</cx:pt>
          <cx:pt idx="182386">94</cx:pt>
          <cx:pt idx="182387">58</cx:pt>
          <cx:pt idx="182388">24</cx:pt>
          <cx:pt idx="182389">4</cx:pt>
          <cx:pt idx="182390">4</cx:pt>
          <cx:pt idx="182391">3</cx:pt>
          <cx:pt idx="182392">3</cx:pt>
          <cx:pt idx="182393">9</cx:pt>
          <cx:pt idx="182394">18</cx:pt>
          <cx:pt idx="182395">37</cx:pt>
          <cx:pt idx="182396">91</cx:pt>
          <cx:pt idx="182397">79</cx:pt>
          <cx:pt idx="182398">109</cx:pt>
          <cx:pt idx="182399">124</cx:pt>
          <cx:pt idx="182400">120</cx:pt>
          <cx:pt idx="182401">126</cx:pt>
          <cx:pt idx="182402">112</cx:pt>
          <cx:pt idx="182403">97</cx:pt>
          <cx:pt idx="182404">121</cx:pt>
          <cx:pt idx="182405">133</cx:pt>
          <cx:pt idx="182406">126</cx:pt>
          <cx:pt idx="182407">120</cx:pt>
          <cx:pt idx="182408">109</cx:pt>
          <cx:pt idx="182409">84</cx:pt>
          <cx:pt idx="182410">108</cx:pt>
          <cx:pt idx="182411">45</cx:pt>
          <cx:pt idx="182412">16</cx:pt>
          <cx:pt idx="182413">8</cx:pt>
          <cx:pt idx="182414">6</cx:pt>
          <cx:pt idx="182415">7</cx:pt>
          <cx:pt idx="182416">9</cx:pt>
          <cx:pt idx="182417">9</cx:pt>
          <cx:pt idx="182418">14</cx:pt>
          <cx:pt idx="182419">47</cx:pt>
          <cx:pt idx="182420">116</cx:pt>
          <cx:pt idx="182421">80</cx:pt>
          <cx:pt idx="182422">124</cx:pt>
          <cx:pt idx="182423">126</cx:pt>
          <cx:pt idx="182424">113</cx:pt>
          <cx:pt idx="182425">137</cx:pt>
          <cx:pt idx="182426">101</cx:pt>
          <cx:pt idx="182427">103</cx:pt>
          <cx:pt idx="182428">117</cx:pt>
          <cx:pt idx="182429">119</cx:pt>
          <cx:pt idx="182430">113</cx:pt>
          <cx:pt idx="182431">100</cx:pt>
          <cx:pt idx="182432">97</cx:pt>
          <cx:pt idx="182433">75</cx:pt>
          <cx:pt idx="182434">101</cx:pt>
          <cx:pt idx="182435">58</cx:pt>
          <cx:pt idx="182436">20</cx:pt>
          <cx:pt idx="182437">8</cx:pt>
          <cx:pt idx="182438">4</cx:pt>
          <cx:pt idx="182439">2</cx:pt>
          <cx:pt idx="182440">2</cx:pt>
          <cx:pt idx="182441">14</cx:pt>
          <cx:pt idx="182442">20</cx:pt>
          <cx:pt idx="182443">36</cx:pt>
          <cx:pt idx="182444">104</cx:pt>
          <cx:pt idx="182445">72</cx:pt>
          <cx:pt idx="182446">111</cx:pt>
          <cx:pt idx="182447">119</cx:pt>
          <cx:pt idx="182448">99</cx:pt>
          <cx:pt idx="182449">107</cx:pt>
          <cx:pt idx="182450">94</cx:pt>
          <cx:pt idx="182451">88</cx:pt>
          <cx:pt idx="182452">95</cx:pt>
          <cx:pt idx="182453">93</cx:pt>
          <cx:pt idx="182454">106</cx:pt>
          <cx:pt idx="182455">102</cx:pt>
          <cx:pt idx="182456">76</cx:pt>
          <cx:pt idx="182457">71</cx:pt>
          <cx:pt idx="182458">87</cx:pt>
          <cx:pt idx="182459">42</cx:pt>
          <cx:pt idx="182460">17</cx:pt>
          <cx:pt idx="182461">5</cx:pt>
          <cx:pt idx="182462">2</cx:pt>
          <cx:pt idx="182463">1</cx:pt>
          <cx:pt idx="182464">3</cx:pt>
          <cx:pt idx="182465">14</cx:pt>
          <cx:pt idx="182466">15</cx:pt>
          <cx:pt idx="182467">44</cx:pt>
          <cx:pt idx="182468">91</cx:pt>
          <cx:pt idx="182469">75</cx:pt>
          <cx:pt idx="182470">100</cx:pt>
          <cx:pt idx="182471">107</cx:pt>
          <cx:pt idx="182472">105</cx:pt>
          <cx:pt idx="182473">109</cx:pt>
          <cx:pt idx="182474">97</cx:pt>
          <cx:pt idx="182475">89</cx:pt>
          <cx:pt idx="182476">97</cx:pt>
          <cx:pt idx="182477">116</cx:pt>
          <cx:pt idx="182478">108</cx:pt>
          <cx:pt idx="182479">108</cx:pt>
          <cx:pt idx="182480">84</cx:pt>
          <cx:pt idx="182481">77</cx:pt>
          <cx:pt idx="182482">99</cx:pt>
          <cx:pt idx="182483">50</cx:pt>
          <cx:pt idx="182484">18</cx:pt>
          <cx:pt idx="182485">7</cx:pt>
          <cx:pt idx="182486">1</cx:pt>
          <cx:pt idx="182487">4</cx:pt>
          <cx:pt idx="182488">19</cx:pt>
          <cx:pt idx="182489">19</cx:pt>
          <cx:pt idx="182490">36</cx:pt>
          <cx:pt idx="182491">103</cx:pt>
          <cx:pt idx="182492">81</cx:pt>
          <cx:pt idx="182493">94</cx:pt>
          <cx:pt idx="182494">118</cx:pt>
          <cx:pt idx="182495">112</cx:pt>
          <cx:pt idx="182496">114</cx:pt>
          <cx:pt idx="182497">99</cx:pt>
          <cx:pt idx="182498">104</cx:pt>
          <cx:pt idx="182499">91</cx:pt>
          <cx:pt idx="182500">116</cx:pt>
          <cx:pt idx="182501">112</cx:pt>
          <cx:pt idx="182502">116</cx:pt>
          <cx:pt idx="182503">92</cx:pt>
          <cx:pt idx="182504">73</cx:pt>
          <cx:pt idx="182505">91</cx:pt>
          <cx:pt idx="182506">46</cx:pt>
          <cx:pt idx="182507">17</cx:pt>
          <cx:pt idx="182508">6</cx:pt>
          <cx:pt idx="182509">2</cx:pt>
          <cx:pt idx="182510">2</cx:pt>
          <cx:pt idx="182511">7</cx:pt>
          <cx:pt idx="182512">18</cx:pt>
          <cx:pt idx="182513">19</cx:pt>
          <cx:pt idx="182514">45</cx:pt>
          <cx:pt idx="182515">108</cx:pt>
          <cx:pt idx="182516">74</cx:pt>
          <cx:pt idx="182517">105</cx:pt>
          <cx:pt idx="182518">139</cx:pt>
          <cx:pt idx="182519">119</cx:pt>
          <cx:pt idx="182520">133</cx:pt>
          <cx:pt idx="182521">120</cx:pt>
          <cx:pt idx="182522">109</cx:pt>
          <cx:pt idx="182523">117</cx:pt>
          <cx:pt idx="182524">106</cx:pt>
          <cx:pt idx="182525">122</cx:pt>
          <cx:pt idx="182526">114</cx:pt>
          <cx:pt idx="182527">111</cx:pt>
          <cx:pt idx="182528">71</cx:pt>
          <cx:pt idx="182529">107</cx:pt>
          <cx:pt idx="182530">60</cx:pt>
          <cx:pt idx="182531">23</cx:pt>
          <cx:pt idx="182532">7</cx:pt>
          <cx:pt idx="182533">3</cx:pt>
          <cx:pt idx="182534">2</cx:pt>
          <cx:pt idx="182535">5</cx:pt>
          <cx:pt idx="182536">15</cx:pt>
          <cx:pt idx="182537">20</cx:pt>
          <cx:pt idx="182538">45</cx:pt>
          <cx:pt idx="182539">110</cx:pt>
          <cx:pt idx="182540">71</cx:pt>
          <cx:pt idx="182541">99</cx:pt>
          <cx:pt idx="182542">139</cx:pt>
          <cx:pt idx="182543">129</cx:pt>
          <cx:pt idx="182544">110</cx:pt>
          <cx:pt idx="182545">107</cx:pt>
          <cx:pt idx="182546">88</cx:pt>
          <cx:pt idx="182547">104</cx:pt>
          <cx:pt idx="182548">93</cx:pt>
          <cx:pt idx="182549">95</cx:pt>
          <cx:pt idx="182550">82</cx:pt>
          <cx:pt idx="182551">69</cx:pt>
          <cx:pt idx="182552">45</cx:pt>
          <cx:pt idx="182553">78</cx:pt>
          <cx:pt idx="182554">40</cx:pt>
          <cx:pt idx="182555">11</cx:pt>
          <cx:pt idx="182556">4</cx:pt>
          <cx:pt idx="182557">2</cx:pt>
          <cx:pt idx="182558">8</cx:pt>
          <cx:pt idx="182559">6</cx:pt>
          <cx:pt idx="182560">16</cx:pt>
          <cx:pt idx="182561">37</cx:pt>
          <cx:pt idx="182562">73</cx:pt>
          <cx:pt idx="182563">67</cx:pt>
          <cx:pt idx="182564">77</cx:pt>
          <cx:pt idx="182565">114</cx:pt>
          <cx:pt idx="182566">110</cx:pt>
          <cx:pt idx="182567">110</cx:pt>
          <cx:pt idx="182568">96</cx:pt>
          <cx:pt idx="182569">112</cx:pt>
          <cx:pt idx="182570">103</cx:pt>
          <cx:pt idx="182571">108</cx:pt>
          <cx:pt idx="182572">121</cx:pt>
          <cx:pt idx="182573">124</cx:pt>
          <cx:pt idx="182574">89</cx:pt>
          <cx:pt idx="182575">77</cx:pt>
          <cx:pt idx="182576">98</cx:pt>
          <cx:pt idx="182577">71</cx:pt>
          <cx:pt idx="182578">29</cx:pt>
          <cx:pt idx="182579">9</cx:pt>
          <cx:pt idx="182580">5</cx:pt>
          <cx:pt idx="182581">5</cx:pt>
          <cx:pt idx="182582">5</cx:pt>
          <cx:pt idx="182583">9</cx:pt>
          <cx:pt idx="182584">10</cx:pt>
          <cx:pt idx="182585">32</cx:pt>
          <cx:pt idx="182586">84</cx:pt>
          <cx:pt idx="182587">72</cx:pt>
          <cx:pt idx="182588">106</cx:pt>
          <cx:pt idx="182589">100</cx:pt>
          <cx:pt idx="182590">106</cx:pt>
          <cx:pt idx="182591">123</cx:pt>
          <cx:pt idx="182592">103</cx:pt>
          <cx:pt idx="182593">92</cx:pt>
          <cx:pt idx="182594">97</cx:pt>
          <cx:pt idx="182595">107</cx:pt>
          <cx:pt idx="182596">101</cx:pt>
          <cx:pt idx="182597">98</cx:pt>
          <cx:pt idx="182598">77</cx:pt>
          <cx:pt idx="182599">85</cx:pt>
          <cx:pt idx="182600">80</cx:pt>
          <cx:pt idx="182601">55</cx:pt>
          <cx:pt idx="182602">30</cx:pt>
          <cx:pt idx="182603">10</cx:pt>
          <cx:pt idx="182604">3</cx:pt>
          <cx:pt idx="182605">1</cx:pt>
          <cx:pt idx="182606">6</cx:pt>
          <cx:pt idx="182607">14</cx:pt>
          <cx:pt idx="182608">11</cx:pt>
          <cx:pt idx="182609">24</cx:pt>
          <cx:pt idx="182610">93</cx:pt>
          <cx:pt idx="182611">71</cx:pt>
          <cx:pt idx="182612">84</cx:pt>
          <cx:pt idx="182613">105</cx:pt>
          <cx:pt idx="182614">101</cx:pt>
          <cx:pt idx="182615">94</cx:pt>
          <cx:pt idx="182616">94</cx:pt>
          <cx:pt idx="182617">81</cx:pt>
          <cx:pt idx="182618">75</cx:pt>
          <cx:pt idx="182619">81</cx:pt>
          <cx:pt idx="182620">102</cx:pt>
          <cx:pt idx="182621">86</cx:pt>
          <cx:pt idx="182622">76</cx:pt>
          <cx:pt idx="182623">84</cx:pt>
          <cx:pt idx="182624">75</cx:pt>
          <cx:pt idx="182625">43</cx:pt>
          <cx:pt idx="182626">17</cx:pt>
          <cx:pt idx="182627">5</cx:pt>
          <cx:pt idx="182628">4</cx:pt>
          <cx:pt idx="182629">4</cx:pt>
          <cx:pt idx="182630">4</cx:pt>
          <cx:pt idx="182631">15</cx:pt>
          <cx:pt idx="182632">9</cx:pt>
          <cx:pt idx="182633">33</cx:pt>
          <cx:pt idx="182634">93</cx:pt>
          <cx:pt idx="182635">62</cx:pt>
          <cx:pt idx="182636">92</cx:pt>
          <cx:pt idx="182637">87</cx:pt>
          <cx:pt idx="182638">112</cx:pt>
          <cx:pt idx="182639">100</cx:pt>
          <cx:pt idx="182640">109</cx:pt>
          <cx:pt idx="182641">77</cx:pt>
          <cx:pt idx="182642">91</cx:pt>
          <cx:pt idx="182643">91</cx:pt>
          <cx:pt idx="182644">98</cx:pt>
          <cx:pt idx="182645">102</cx:pt>
          <cx:pt idx="182646">82</cx:pt>
          <cx:pt idx="182647">56</cx:pt>
          <cx:pt idx="182648">98</cx:pt>
          <cx:pt idx="182649">44</cx:pt>
          <cx:pt idx="182650">19</cx:pt>
          <cx:pt idx="182651">7</cx:pt>
          <cx:pt idx="182652">3</cx:pt>
          <cx:pt idx="182653">3</cx:pt>
          <cx:pt idx="182654">1</cx:pt>
          <cx:pt idx="182655">20</cx:pt>
          <cx:pt idx="182656">14</cx:pt>
          <cx:pt idx="182657">29</cx:pt>
          <cx:pt idx="182658">93</cx:pt>
          <cx:pt idx="182659">77</cx:pt>
          <cx:pt idx="182660">101</cx:pt>
          <cx:pt idx="182661">95</cx:pt>
          <cx:pt idx="182662">97</cx:pt>
          <cx:pt idx="182663">113</cx:pt>
          <cx:pt idx="182664">90</cx:pt>
          <cx:pt idx="182665">80</cx:pt>
          <cx:pt idx="182666">90</cx:pt>
          <cx:pt idx="182667">95</cx:pt>
          <cx:pt idx="182668">102</cx:pt>
          <cx:pt idx="182669">115</cx:pt>
          <cx:pt idx="182670">85</cx:pt>
          <cx:pt idx="182671">89</cx:pt>
          <cx:pt idx="182672">85</cx:pt>
          <cx:pt idx="182673">46</cx:pt>
          <cx:pt idx="182674">15</cx:pt>
          <cx:pt idx="182675">6</cx:pt>
          <cx:pt idx="182676">3</cx:pt>
          <cx:pt idx="182677">3</cx:pt>
          <cx:pt idx="182678">18</cx:pt>
          <cx:pt idx="182679">17</cx:pt>
          <cx:pt idx="182680">29</cx:pt>
          <cx:pt idx="182681">99</cx:pt>
          <cx:pt idx="182682">70</cx:pt>
          <cx:pt idx="182683">113</cx:pt>
          <cx:pt idx="182684">119</cx:pt>
          <cx:pt idx="182685">113</cx:pt>
          <cx:pt idx="182686">128</cx:pt>
          <cx:pt idx="182687">99</cx:pt>
          <cx:pt idx="182688">107</cx:pt>
          <cx:pt idx="182689">113</cx:pt>
          <cx:pt idx="182690">107</cx:pt>
          <cx:pt idx="182691">100</cx:pt>
          <cx:pt idx="182692">110</cx:pt>
          <cx:pt idx="182693">90</cx:pt>
          <cx:pt idx="182694">84</cx:pt>
          <cx:pt idx="182695">98</cx:pt>
          <cx:pt idx="182696">49</cx:pt>
          <cx:pt idx="182697">21</cx:pt>
          <cx:pt idx="182698">7</cx:pt>
          <cx:pt idx="182699">2</cx:pt>
          <cx:pt idx="182700">3</cx:pt>
          <cx:pt idx="182701">10</cx:pt>
          <cx:pt idx="182702">16</cx:pt>
          <cx:pt idx="182703">44</cx:pt>
          <cx:pt idx="182704">89</cx:pt>
          <cx:pt idx="182705">70</cx:pt>
          <cx:pt idx="182706">96</cx:pt>
          <cx:pt idx="182707">96</cx:pt>
          <cx:pt idx="182708">108</cx:pt>
          <cx:pt idx="182709">91</cx:pt>
          <cx:pt idx="182710">91</cx:pt>
          <cx:pt idx="182711">66</cx:pt>
          <cx:pt idx="182712">82</cx:pt>
          <cx:pt idx="182713">78</cx:pt>
          <cx:pt idx="182714">78</cx:pt>
          <cx:pt idx="182715">61</cx:pt>
          <cx:pt idx="182716">52</cx:pt>
          <cx:pt idx="182717">46</cx:pt>
          <cx:pt idx="182718">56</cx:pt>
          <cx:pt idx="182719">24</cx:pt>
          <cx:pt idx="182720">7</cx:pt>
          <cx:pt idx="182721">2</cx:pt>
          <cx:pt idx="182722">2</cx:pt>
          <cx:pt idx="182723">2</cx:pt>
          <cx:pt idx="182724">5</cx:pt>
          <cx:pt idx="182725">9</cx:pt>
          <cx:pt idx="182726">11</cx:pt>
          <cx:pt idx="182727">33</cx:pt>
          <cx:pt idx="182728">75</cx:pt>
          <cx:pt idx="182729">55</cx:pt>
          <cx:pt idx="182730">84</cx:pt>
          <cx:pt idx="182731">91</cx:pt>
          <cx:pt idx="182732">108</cx:pt>
          <cx:pt idx="182733">109</cx:pt>
          <cx:pt idx="182734">93</cx:pt>
          <cx:pt idx="182735">114</cx:pt>
          <cx:pt idx="182736">87</cx:pt>
          <cx:pt idx="182737">103</cx:pt>
          <cx:pt idx="182738">117</cx:pt>
          <cx:pt idx="182739">102</cx:pt>
          <cx:pt idx="182740">112</cx:pt>
          <cx:pt idx="182741">71</cx:pt>
          <cx:pt idx="182742">98</cx:pt>
          <cx:pt idx="182743">63</cx:pt>
          <cx:pt idx="182744">8</cx:pt>
          <cx:pt idx="182745">2</cx:pt>
          <cx:pt idx="182746">8</cx:pt>
          <cx:pt idx="182747">4</cx:pt>
          <cx:pt idx="182748">7</cx:pt>
          <cx:pt idx="182749">9</cx:pt>
          <cx:pt idx="182750">11</cx:pt>
          <cx:pt idx="182751">32</cx:pt>
          <cx:pt idx="182752">98</cx:pt>
          <cx:pt idx="182753">78</cx:pt>
          <cx:pt idx="182754">97</cx:pt>
          <cx:pt idx="182755">95</cx:pt>
          <cx:pt idx="182756">109</cx:pt>
          <cx:pt idx="182757">95</cx:pt>
          <cx:pt idx="182758">92</cx:pt>
          <cx:pt idx="182759">72</cx:pt>
          <cx:pt idx="182760">101</cx:pt>
          <cx:pt idx="182761">94</cx:pt>
          <cx:pt idx="182762">105</cx:pt>
          <cx:pt idx="182763">85</cx:pt>
          <cx:pt idx="182764">67</cx:pt>
          <cx:pt idx="182765">81</cx:pt>
          <cx:pt idx="182766">91</cx:pt>
          <cx:pt idx="182767">39</cx:pt>
          <cx:pt idx="182768">12</cx:pt>
          <cx:pt idx="182769">8</cx:pt>
          <cx:pt idx="182770">2</cx:pt>
          <cx:pt idx="182771">3</cx:pt>
          <cx:pt idx="182772">4</cx:pt>
          <cx:pt idx="182773">17</cx:pt>
          <cx:pt idx="182774">12</cx:pt>
          <cx:pt idx="182775">27</cx:pt>
          <cx:pt idx="182776">92</cx:pt>
          <cx:pt idx="182777">69</cx:pt>
          <cx:pt idx="182778">108</cx:pt>
          <cx:pt idx="182779">88</cx:pt>
          <cx:pt idx="182780">92</cx:pt>
          <cx:pt idx="182781">82</cx:pt>
          <cx:pt idx="182782">81</cx:pt>
          <cx:pt idx="182783">75</cx:pt>
          <cx:pt idx="182784">72</cx:pt>
          <cx:pt idx="182785">78</cx:pt>
          <cx:pt idx="182786">103</cx:pt>
          <cx:pt idx="182787">91</cx:pt>
          <cx:pt idx="182788">94</cx:pt>
          <cx:pt idx="182789">77</cx:pt>
          <cx:pt idx="182790">83</cx:pt>
          <cx:pt idx="182791">36</cx:pt>
          <cx:pt idx="182792">20</cx:pt>
          <cx:pt idx="182793">4</cx:pt>
          <cx:pt idx="182794">2</cx:pt>
          <cx:pt idx="182795">2</cx:pt>
          <cx:pt idx="182796">15</cx:pt>
          <cx:pt idx="182797">8</cx:pt>
          <cx:pt idx="182798">31</cx:pt>
          <cx:pt idx="182799">75</cx:pt>
          <cx:pt idx="182800">51</cx:pt>
          <cx:pt idx="182801">78</cx:pt>
          <cx:pt idx="182802">84</cx:pt>
          <cx:pt idx="182803">95</cx:pt>
          <cx:pt idx="182804">78</cx:pt>
          <cx:pt idx="182805">85</cx:pt>
          <cx:pt idx="182806">75</cx:pt>
          <cx:pt idx="182807">80</cx:pt>
          <cx:pt idx="182808">85</cx:pt>
          <cx:pt idx="182809">82</cx:pt>
          <cx:pt idx="182810">89</cx:pt>
          <cx:pt idx="182811">80</cx:pt>
          <cx:pt idx="182812">62</cx:pt>
          <cx:pt idx="182813">92</cx:pt>
          <cx:pt idx="182814">34</cx:pt>
          <cx:pt idx="182815">7</cx:pt>
          <cx:pt idx="182816">6</cx:pt>
          <cx:pt idx="182817">1</cx:pt>
          <cx:pt idx="182818">4</cx:pt>
          <cx:pt idx="182819">4</cx:pt>
          <cx:pt idx="182820">24</cx:pt>
          <cx:pt idx="182821">9</cx:pt>
          <cx:pt idx="182822">27</cx:pt>
          <cx:pt idx="182823">85</cx:pt>
          <cx:pt idx="182824">67</cx:pt>
          <cx:pt idx="182825">86</cx:pt>
          <cx:pt idx="182826">107</cx:pt>
          <cx:pt idx="182827">88</cx:pt>
          <cx:pt idx="182828">93</cx:pt>
          <cx:pt idx="182829">82</cx:pt>
          <cx:pt idx="182830">72</cx:pt>
          <cx:pt idx="182831">79</cx:pt>
          <cx:pt idx="182832">92</cx:pt>
          <cx:pt idx="182833">97</cx:pt>
          <cx:pt idx="182834">100</cx:pt>
          <cx:pt idx="182835">71</cx:pt>
          <cx:pt idx="182836">79</cx:pt>
          <cx:pt idx="182837">91</cx:pt>
          <cx:pt idx="182838">29</cx:pt>
          <cx:pt idx="182839">12</cx:pt>
          <cx:pt idx="182840">4</cx:pt>
          <cx:pt idx="182841">5</cx:pt>
          <cx:pt idx="182842">2</cx:pt>
          <cx:pt idx="182843">2</cx:pt>
          <cx:pt idx="182844">14</cx:pt>
          <cx:pt idx="182845">18</cx:pt>
          <cx:pt idx="182846">30</cx:pt>
          <cx:pt idx="182847">96</cx:pt>
          <cx:pt idx="182848">70</cx:pt>
          <cx:pt idx="182849">103</cx:pt>
          <cx:pt idx="182850">99</cx:pt>
          <cx:pt idx="182851">111</cx:pt>
          <cx:pt idx="182852">116</cx:pt>
          <cx:pt idx="182853">98</cx:pt>
          <cx:pt idx="182854">76</cx:pt>
          <cx:pt idx="182855">94</cx:pt>
          <cx:pt idx="182856">109</cx:pt>
          <cx:pt idx="182857">101</cx:pt>
          <cx:pt idx="182858">106</cx:pt>
          <cx:pt idx="182859">91</cx:pt>
          <cx:pt idx="182860">78</cx:pt>
          <cx:pt idx="182861">81</cx:pt>
          <cx:pt idx="182862">49</cx:pt>
          <cx:pt idx="182863">26</cx:pt>
          <cx:pt idx="182864">4</cx:pt>
          <cx:pt idx="182865">7</cx:pt>
          <cx:pt idx="182866">1</cx:pt>
          <cx:pt idx="182867">4</cx:pt>
          <cx:pt idx="182868">12</cx:pt>
          <cx:pt idx="182869">14</cx:pt>
          <cx:pt idx="182870">32</cx:pt>
          <cx:pt idx="182871">90</cx:pt>
          <cx:pt idx="182872">77</cx:pt>
          <cx:pt idx="182873">84</cx:pt>
          <cx:pt idx="182874">120</cx:pt>
          <cx:pt idx="182875">89</cx:pt>
          <cx:pt idx="182876">110</cx:pt>
          <cx:pt idx="182877">98</cx:pt>
          <cx:pt idx="182878">73</cx:pt>
          <cx:pt idx="182879">85</cx:pt>
          <cx:pt idx="182880">84</cx:pt>
          <cx:pt idx="182881">61</cx:pt>
          <cx:pt idx="182882">62</cx:pt>
          <cx:pt idx="182883">50</cx:pt>
          <cx:pt idx="182884">39</cx:pt>
          <cx:pt idx="182885">55</cx:pt>
          <cx:pt idx="182886">26</cx:pt>
          <cx:pt idx="182887">11</cx:pt>
          <cx:pt idx="182888">5</cx:pt>
          <cx:pt idx="182889">2</cx:pt>
          <cx:pt idx="182890">2</cx:pt>
          <cx:pt idx="182891">2</cx:pt>
          <cx:pt idx="182892">8</cx:pt>
          <cx:pt idx="182893">14</cx:pt>
          <cx:pt idx="182894">22</cx:pt>
          <cx:pt idx="182895">69</cx:pt>
          <cx:pt idx="182896">58</cx:pt>
          <cx:pt idx="182897">86</cx:pt>
          <cx:pt idx="182898">96</cx:pt>
          <cx:pt idx="182899">89</cx:pt>
          <cx:pt idx="182900">110</cx:pt>
          <cx:pt idx="182901">101</cx:pt>
          <cx:pt idx="182902">102</cx:pt>
          <cx:pt idx="182903">95</cx:pt>
          <cx:pt idx="182904">106</cx:pt>
          <cx:pt idx="182905">126</cx:pt>
          <cx:pt idx="182906">100</cx:pt>
          <cx:pt idx="182907">101</cx:pt>
          <cx:pt idx="182908">79</cx:pt>
          <cx:pt idx="182909">92</cx:pt>
          <cx:pt idx="182910">55</cx:pt>
          <cx:pt idx="182911">16</cx:pt>
          <cx:pt idx="182912">6</cx:pt>
          <cx:pt idx="182913">7</cx:pt>
          <cx:pt idx="182914">4</cx:pt>
          <cx:pt idx="182915">4</cx:pt>
          <cx:pt idx="182916">10</cx:pt>
          <cx:pt idx="182917">8</cx:pt>
          <cx:pt idx="182918">31</cx:pt>
          <cx:pt idx="182919">105</cx:pt>
          <cx:pt idx="182920">73</cx:pt>
          <cx:pt idx="182921">110</cx:pt>
          <cx:pt idx="182922">116</cx:pt>
          <cx:pt idx="182923">101</cx:pt>
          <cx:pt idx="182924">109</cx:pt>
          <cx:pt idx="182925">100</cx:pt>
          <cx:pt idx="182926">92</cx:pt>
          <cx:pt idx="182927">105</cx:pt>
          <cx:pt idx="182928">111</cx:pt>
          <cx:pt idx="182929">112</cx:pt>
          <cx:pt idx="182930">93</cx:pt>
          <cx:pt idx="182931">83</cx:pt>
          <cx:pt idx="182932">69</cx:pt>
          <cx:pt idx="182933">99</cx:pt>
          <cx:pt idx="182934">46</cx:pt>
          <cx:pt idx="182935">20</cx:pt>
          <cx:pt idx="182936">5</cx:pt>
          <cx:pt idx="182937">6</cx:pt>
          <cx:pt idx="182938">1</cx:pt>
          <cx:pt idx="182939">17</cx:pt>
          <cx:pt idx="182940">14</cx:pt>
          <cx:pt idx="182941">29</cx:pt>
          <cx:pt idx="182942">82</cx:pt>
          <cx:pt idx="182943">76</cx:pt>
          <cx:pt idx="182944">92</cx:pt>
          <cx:pt idx="182945">92</cx:pt>
          <cx:pt idx="182946">106</cx:pt>
          <cx:pt idx="182947">79</cx:pt>
          <cx:pt idx="182948">80</cx:pt>
          <cx:pt idx="182949">73</cx:pt>
          <cx:pt idx="182950">76</cx:pt>
          <cx:pt idx="182951">83</cx:pt>
          <cx:pt idx="182952">95</cx:pt>
          <cx:pt idx="182953">85</cx:pt>
          <cx:pt idx="182954">77</cx:pt>
          <cx:pt idx="182955">69</cx:pt>
          <cx:pt idx="182956">73</cx:pt>
          <cx:pt idx="182957">37</cx:pt>
          <cx:pt idx="182958">18</cx:pt>
          <cx:pt idx="182959">3</cx:pt>
          <cx:pt idx="182960">2</cx:pt>
          <cx:pt idx="182961">3</cx:pt>
          <cx:pt idx="182962">2</cx:pt>
          <cx:pt idx="182963">12</cx:pt>
          <cx:pt idx="182964">11</cx:pt>
          <cx:pt idx="182965">32</cx:pt>
          <cx:pt idx="182966">86</cx:pt>
          <cx:pt idx="182967">73</cx:pt>
          <cx:pt idx="182968">82</cx:pt>
          <cx:pt idx="182969">104</cx:pt>
          <cx:pt idx="182970">94</cx:pt>
          <cx:pt idx="182971">92</cx:pt>
          <cx:pt idx="182972">91</cx:pt>
          <cx:pt idx="182973">77</cx:pt>
          <cx:pt idx="182974">80</cx:pt>
          <cx:pt idx="182975">90</cx:pt>
          <cx:pt idx="182976">91</cx:pt>
          <cx:pt idx="182977">101</cx:pt>
          <cx:pt idx="182978">70</cx:pt>
          <cx:pt idx="182979">64</cx:pt>
          <cx:pt idx="182980">84</cx:pt>
          <cx:pt idx="182981">43</cx:pt>
          <cx:pt idx="182982">21</cx:pt>
          <cx:pt idx="182983">4</cx:pt>
          <cx:pt idx="182984">3</cx:pt>
          <cx:pt idx="182985">3</cx:pt>
          <cx:pt idx="182986">5</cx:pt>
          <cx:pt idx="182987">17</cx:pt>
          <cx:pt idx="182988">10</cx:pt>
          <cx:pt idx="182989">31</cx:pt>
          <cx:pt idx="182990">82</cx:pt>
          <cx:pt idx="182991">83</cx:pt>
          <cx:pt idx="182992">93</cx:pt>
          <cx:pt idx="182993">103</cx:pt>
          <cx:pt idx="182994">91</cx:pt>
          <cx:pt idx="182995">97</cx:pt>
          <cx:pt idx="182996">78</cx:pt>
          <cx:pt idx="182997">75</cx:pt>
          <cx:pt idx="182998">80</cx:pt>
          <cx:pt idx="182999">92</cx:pt>
          <cx:pt idx="183000">105</cx:pt>
          <cx:pt idx="183001">98</cx:pt>
          <cx:pt idx="183002">88</cx:pt>
          <cx:pt idx="183003">79</cx:pt>
          <cx:pt idx="183004">78</cx:pt>
          <cx:pt idx="183005">46</cx:pt>
          <cx:pt idx="183006">14</cx:pt>
          <cx:pt idx="183007">4</cx:pt>
          <cx:pt idx="183008">2</cx:pt>
          <cx:pt idx="183009">2</cx:pt>
          <cx:pt idx="183010">3</cx:pt>
          <cx:pt idx="183011">15</cx:pt>
          <cx:pt idx="183012">11</cx:pt>
          <cx:pt idx="183013">24</cx:pt>
          <cx:pt idx="183014">89</cx:pt>
          <cx:pt idx="183015">75</cx:pt>
          <cx:pt idx="183016">100</cx:pt>
          <cx:pt idx="183017">107</cx:pt>
          <cx:pt idx="183018">98</cx:pt>
          <cx:pt idx="183019">111</cx:pt>
          <cx:pt idx="183020">105</cx:pt>
          <cx:pt idx="183021">90</cx:pt>
          <cx:pt idx="183022">102</cx:pt>
          <cx:pt idx="183023">95</cx:pt>
          <cx:pt idx="183024">113</cx:pt>
          <cx:pt idx="183025">88</cx:pt>
          <cx:pt idx="183026">83</cx:pt>
          <cx:pt idx="183027">88</cx:pt>
          <cx:pt idx="183028">86</cx:pt>
          <cx:pt idx="183029">54</cx:pt>
          <cx:pt idx="183030">29</cx:pt>
          <cx:pt idx="183031">8</cx:pt>
          <cx:pt idx="183032">9</cx:pt>
          <cx:pt idx="183033">1</cx:pt>
          <cx:pt idx="183034">3</cx:pt>
          <cx:pt idx="183035">11</cx:pt>
          <cx:pt idx="183036">10</cx:pt>
          <cx:pt idx="183037">32</cx:pt>
          <cx:pt idx="183038">80</cx:pt>
          <cx:pt idx="183039">56</cx:pt>
          <cx:pt idx="183040">90</cx:pt>
          <cx:pt idx="183041">92</cx:pt>
          <cx:pt idx="183042">105</cx:pt>
          <cx:pt idx="183043">93</cx:pt>
          <cx:pt idx="183044">73</cx:pt>
          <cx:pt idx="183045">69</cx:pt>
          <cx:pt idx="183046">59</cx:pt>
          <cx:pt idx="183047">76</cx:pt>
          <cx:pt idx="183048">72</cx:pt>
          <cx:pt idx="183049">54</cx:pt>
          <cx:pt idx="183050">45</cx:pt>
          <cx:pt idx="183051">55</cx:pt>
          <cx:pt idx="183052">57</cx:pt>
          <cx:pt idx="183053">30</cx:pt>
          <cx:pt idx="183054">12</cx:pt>
          <cx:pt idx="183055">3</cx:pt>
          <cx:pt idx="183056">6</cx:pt>
          <cx:pt idx="183057">2</cx:pt>
          <cx:pt idx="183058">9</cx:pt>
          <cx:pt idx="183059">8</cx:pt>
          <cx:pt idx="183060">20</cx:pt>
          <cx:pt idx="183061">60</cx:pt>
          <cx:pt idx="183062">53</cx:pt>
          <cx:pt idx="183063">71</cx:pt>
          <cx:pt idx="183064">90</cx:pt>
          <cx:pt idx="183065">81</cx:pt>
          <cx:pt idx="183066">111</cx:pt>
          <cx:pt idx="183067">96</cx:pt>
          <cx:pt idx="183068">89</cx:pt>
          <cx:pt idx="183069">88</cx:pt>
          <cx:pt idx="183070">95</cx:pt>
          <cx:pt idx="183071">109</cx:pt>
          <cx:pt idx="183072">112</cx:pt>
          <cx:pt idx="183073">103</cx:pt>
          <cx:pt idx="183074">85</cx:pt>
          <cx:pt idx="183075">88</cx:pt>
          <cx:pt idx="183076">50</cx:pt>
          <cx:pt idx="183077">19</cx:pt>
          <cx:pt idx="183078">5</cx:pt>
          <cx:pt idx="183079">4</cx:pt>
          <cx:pt idx="183080">9</cx:pt>
          <cx:pt idx="183081">6</cx:pt>
          <cx:pt idx="183082">11</cx:pt>
          <cx:pt idx="183083">11</cx:pt>
          <cx:pt idx="183084">23</cx:pt>
          <cx:pt idx="183085">95</cx:pt>
          <cx:pt idx="183086">67</cx:pt>
          <cx:pt idx="183087">97</cx:pt>
          <cx:pt idx="183088">101</cx:pt>
          <cx:pt idx="183089">97</cx:pt>
          <cx:pt idx="183090">101</cx:pt>
          <cx:pt idx="183091">87</cx:pt>
          <cx:pt idx="183092">81</cx:pt>
          <cx:pt idx="183093">94</cx:pt>
          <cx:pt idx="183094">93</cx:pt>
          <cx:pt idx="183095">103</cx:pt>
          <cx:pt idx="183096">91</cx:pt>
          <cx:pt idx="183097">88</cx:pt>
          <cx:pt idx="183098">70</cx:pt>
          <cx:pt idx="183099">75</cx:pt>
          <cx:pt idx="183100">53</cx:pt>
          <cx:pt idx="183101">12</cx:pt>
          <cx:pt idx="183102">6</cx:pt>
          <cx:pt idx="183103">6</cx:pt>
          <cx:pt idx="183104">2</cx:pt>
          <cx:pt idx="183105">9</cx:pt>
          <cx:pt idx="183106">17</cx:pt>
          <cx:pt idx="183107">9</cx:pt>
          <cx:pt idx="183108">30</cx:pt>
          <cx:pt idx="183109">69</cx:pt>
          <cx:pt idx="183110">68</cx:pt>
          <cx:pt idx="183111">91</cx:pt>
          <cx:pt idx="183112">86</cx:pt>
          <cx:pt idx="183113">78</cx:pt>
          <cx:pt idx="183114">70</cx:pt>
          <cx:pt idx="183115">72</cx:pt>
          <cx:pt idx="183116">79</cx:pt>
          <cx:pt idx="183117">75</cx:pt>
          <cx:pt idx="183118">76</cx:pt>
          <cx:pt idx="183119">95</cx:pt>
          <cx:pt idx="183120">79</cx:pt>
          <cx:pt idx="183121">71</cx:pt>
          <cx:pt idx="183122">68</cx:pt>
          <cx:pt idx="183123">67</cx:pt>
          <cx:pt idx="183124">36</cx:pt>
          <cx:pt idx="183125">17</cx:pt>
          <cx:pt idx="183126">4</cx:pt>
          <cx:pt idx="183127">1</cx:pt>
          <cx:pt idx="183128">2</cx:pt>
          <cx:pt idx="183129">4</cx:pt>
          <cx:pt idx="183130">11</cx:pt>
          <cx:pt idx="183131">10</cx:pt>
          <cx:pt idx="183132">25</cx:pt>
          <cx:pt idx="183133">71</cx:pt>
          <cx:pt idx="183134">64</cx:pt>
          <cx:pt idx="183135">87</cx:pt>
          <cx:pt idx="183136">86</cx:pt>
          <cx:pt idx="183137">90</cx:pt>
          <cx:pt idx="183138">80</cx:pt>
          <cx:pt idx="183139">93</cx:pt>
          <cx:pt idx="183140">71</cx:pt>
          <cx:pt idx="183141">68</cx:pt>
          <cx:pt idx="183142">78</cx:pt>
          <cx:pt idx="183143">96</cx:pt>
          <cx:pt idx="183144">83</cx:pt>
          <cx:pt idx="183145">79</cx:pt>
          <cx:pt idx="183146">64</cx:pt>
          <cx:pt idx="183147">78</cx:pt>
          <cx:pt idx="183148">46</cx:pt>
          <cx:pt idx="183149">11</cx:pt>
          <cx:pt idx="183150">10</cx:pt>
          <cx:pt idx="183151">1</cx:pt>
          <cx:pt idx="183152">2</cx:pt>
          <cx:pt idx="183153">5</cx:pt>
          <cx:pt idx="183154">13</cx:pt>
          <cx:pt idx="183155">9</cx:pt>
          <cx:pt idx="183156">32</cx:pt>
          <cx:pt idx="183157">76</cx:pt>
          <cx:pt idx="183158">65</cx:pt>
          <cx:pt idx="183159">92</cx:pt>
          <cx:pt idx="183160">89</cx:pt>
          <cx:pt idx="183161">91</cx:pt>
          <cx:pt idx="183162">87</cx:pt>
          <cx:pt idx="183163">87</cx:pt>
          <cx:pt idx="183164">71</cx:pt>
          <cx:pt idx="183165">72</cx:pt>
          <cx:pt idx="183166">90</cx:pt>
          <cx:pt idx="183167">99</cx:pt>
          <cx:pt idx="183168">84</cx:pt>
          <cx:pt idx="183169">89</cx:pt>
          <cx:pt idx="183170">72</cx:pt>
          <cx:pt idx="183171">79</cx:pt>
          <cx:pt idx="183172">48</cx:pt>
          <cx:pt idx="183173">15</cx:pt>
          <cx:pt idx="183174">9</cx:pt>
          <cx:pt idx="183175">4</cx:pt>
          <cx:pt idx="183176">3</cx:pt>
          <cx:pt idx="183177">3</cx:pt>
          <cx:pt idx="183178">13</cx:pt>
          <cx:pt idx="183179">13</cx:pt>
          <cx:pt idx="183180">21</cx:pt>
          <cx:pt idx="183181">68</cx:pt>
          <cx:pt idx="183182">62</cx:pt>
          <cx:pt idx="183183">104</cx:pt>
          <cx:pt idx="183184">86</cx:pt>
          <cx:pt idx="183185">96</cx:pt>
          <cx:pt idx="183186">110</cx:pt>
          <cx:pt idx="183187">105</cx:pt>
          <cx:pt idx="183188">84</cx:pt>
          <cx:pt idx="183189">76</cx:pt>
          <cx:pt idx="183190">97</cx:pt>
          <cx:pt idx="183191">117</cx:pt>
          <cx:pt idx="183192">90</cx:pt>
          <cx:pt idx="183193">87</cx:pt>
          <cx:pt idx="183194">75</cx:pt>
          <cx:pt idx="183195">85</cx:pt>
          <cx:pt idx="183196">66</cx:pt>
          <cx:pt idx="183197">22</cx:pt>
          <cx:pt idx="183198">4</cx:pt>
          <cx:pt idx="183199">3</cx:pt>
          <cx:pt idx="183200">1</cx:pt>
          <cx:pt idx="183201">3</cx:pt>
          <cx:pt idx="183202">9</cx:pt>
          <cx:pt idx="183203">6</cx:pt>
          <cx:pt idx="183204">31</cx:pt>
          <cx:pt idx="183205">78</cx:pt>
          <cx:pt idx="183206">72</cx:pt>
          <cx:pt idx="183207">85</cx:pt>
          <cx:pt idx="183208">100</cx:pt>
          <cx:pt idx="183209">101</cx:pt>
          <cx:pt idx="183210">86</cx:pt>
          <cx:pt idx="183211">86</cx:pt>
          <cx:pt idx="183212">68</cx:pt>
          <cx:pt idx="183213">70</cx:pt>
          <cx:pt idx="183214">81</cx:pt>
          <cx:pt idx="183215">73</cx:pt>
          <cx:pt idx="183216">58</cx:pt>
          <cx:pt idx="183217">41</cx:pt>
          <cx:pt idx="183218">43</cx:pt>
          <cx:pt idx="183219">47</cx:pt>
          <cx:pt idx="183220">26</cx:pt>
          <cx:pt idx="183221">11</cx:pt>
          <cx:pt idx="183222">1</cx:pt>
          <cx:pt idx="183223">4</cx:pt>
          <cx:pt idx="183224">10</cx:pt>
          <cx:pt idx="183225">10</cx:pt>
          <cx:pt idx="183226">25</cx:pt>
          <cx:pt idx="183227">61</cx:pt>
          <cx:pt idx="183228">44</cx:pt>
          <cx:pt idx="183229">74</cx:pt>
          <cx:pt idx="183230">100</cx:pt>
          <cx:pt idx="183231">79</cx:pt>
          <cx:pt idx="183232">97</cx:pt>
          <cx:pt idx="183233">96</cx:pt>
          <cx:pt idx="183234">91</cx:pt>
          <cx:pt idx="183235">79</cx:pt>
          <cx:pt idx="183236">112</cx:pt>
          <cx:pt idx="183237">93</cx:pt>
          <cx:pt idx="183238">105</cx:pt>
          <cx:pt idx="183239">93</cx:pt>
          <cx:pt idx="183240">84</cx:pt>
          <cx:pt idx="183241">88</cx:pt>
          <cx:pt idx="183242">59</cx:pt>
          <cx:pt idx="183243">16</cx:pt>
          <cx:pt idx="183244">8</cx:pt>
          <cx:pt idx="183245">6</cx:pt>
          <cx:pt idx="183246">7</cx:pt>
          <cx:pt idx="183247">1</cx:pt>
          <cx:pt idx="183248">4</cx:pt>
          <cx:pt idx="183249">10</cx:pt>
          <cx:pt idx="183250">30</cx:pt>
          <cx:pt idx="183251">98</cx:pt>
          <cx:pt idx="183252">77</cx:pt>
          <cx:pt idx="183253">96</cx:pt>
          <cx:pt idx="183254">105</cx:pt>
          <cx:pt idx="183255">120</cx:pt>
          <cx:pt idx="183256">109</cx:pt>
          <cx:pt idx="183257">89</cx:pt>
          <cx:pt idx="183258">85</cx:pt>
          <cx:pt idx="183259">76</cx:pt>
          <cx:pt idx="183260">103</cx:pt>
          <cx:pt idx="183261">106</cx:pt>
          <cx:pt idx="183262">92</cx:pt>
          <cx:pt idx="183263">84</cx:pt>
          <cx:pt idx="183264">68</cx:pt>
          <cx:pt idx="183265">80</cx:pt>
          <cx:pt idx="183266">47</cx:pt>
          <cx:pt idx="183267">16</cx:pt>
          <cx:pt idx="183268">5</cx:pt>
          <cx:pt idx="183269">2</cx:pt>
          <cx:pt idx="183270">1</cx:pt>
          <cx:pt idx="183271">4</cx:pt>
          <cx:pt idx="183272">15</cx:pt>
          <cx:pt idx="183273">12</cx:pt>
          <cx:pt idx="183274">32</cx:pt>
          <cx:pt idx="183275">80</cx:pt>
          <cx:pt idx="183276">65</cx:pt>
          <cx:pt idx="183277">97</cx:pt>
          <cx:pt idx="183278">92</cx:pt>
          <cx:pt idx="183279">81</cx:pt>
          <cx:pt idx="183280">80</cx:pt>
          <cx:pt idx="183281">84</cx:pt>
          <cx:pt idx="183282">72</cx:pt>
          <cx:pt idx="183283">73</cx:pt>
          <cx:pt idx="183284">80</cx:pt>
          <cx:pt idx="183285">91</cx:pt>
          <cx:pt idx="183286">83</cx:pt>
          <cx:pt idx="183287">77</cx:pt>
          <cx:pt idx="183288">58</cx:pt>
          <cx:pt idx="183289">72</cx:pt>
          <cx:pt idx="183290">30</cx:pt>
          <cx:pt idx="183291">13</cx:pt>
          <cx:pt idx="183292">5</cx:pt>
          <cx:pt idx="183293">2</cx:pt>
          <cx:pt idx="183294">2</cx:pt>
          <cx:pt idx="183295">4</cx:pt>
          <cx:pt idx="183296">11</cx:pt>
          <cx:pt idx="183297">16</cx:pt>
          <cx:pt idx="183298">31</cx:pt>
          <cx:pt idx="183299">80</cx:pt>
          <cx:pt idx="183300">58</cx:pt>
          <cx:pt idx="183301">87</cx:pt>
          <cx:pt idx="183302">92</cx:pt>
          <cx:pt idx="183303">79</cx:pt>
          <cx:pt idx="183304">95</cx:pt>
          <cx:pt idx="183305">80</cx:pt>
          <cx:pt idx="183306">68</cx:pt>
          <cx:pt idx="183307">78</cx:pt>
          <cx:pt idx="183308">85</cx:pt>
          <cx:pt idx="183309">96</cx:pt>
          <cx:pt idx="183310">104</cx:pt>
          <cx:pt idx="183311">75</cx:pt>
          <cx:pt idx="183312">59</cx:pt>
          <cx:pt idx="183313">77</cx:pt>
          <cx:pt idx="183314">38</cx:pt>
          <cx:pt idx="183315">18</cx:pt>
          <cx:pt idx="183316">5</cx:pt>
          <cx:pt idx="183317">6</cx:pt>
          <cx:pt idx="183318">7</cx:pt>
          <cx:pt idx="183319">5</cx:pt>
          <cx:pt idx="183320">18</cx:pt>
          <cx:pt idx="183321">8</cx:pt>
          <cx:pt idx="183322">26</cx:pt>
          <cx:pt idx="183323">84</cx:pt>
          <cx:pt idx="183324">68</cx:pt>
          <cx:pt idx="183325">97</cx:pt>
          <cx:pt idx="183326">107</cx:pt>
          <cx:pt idx="183327">94</cx:pt>
          <cx:pt idx="183328">103</cx:pt>
          <cx:pt idx="183329">94</cx:pt>
          <cx:pt idx="183330">85</cx:pt>
          <cx:pt idx="183331">94</cx:pt>
          <cx:pt idx="183332">97</cx:pt>
          <cx:pt idx="183333">94</cx:pt>
          <cx:pt idx="183334">92</cx:pt>
          <cx:pt idx="183335">75</cx:pt>
          <cx:pt idx="183336">71</cx:pt>
          <cx:pt idx="183337">80</cx:pt>
          <cx:pt idx="183338">51</cx:pt>
          <cx:pt idx="183339">22</cx:pt>
          <cx:pt idx="183340">7</cx:pt>
          <cx:pt idx="183341">2</cx:pt>
          <cx:pt idx="183342">1</cx:pt>
          <cx:pt idx="183343">5</cx:pt>
          <cx:pt idx="183344">18</cx:pt>
          <cx:pt idx="183345">12</cx:pt>
          <cx:pt idx="183346">32</cx:pt>
          <cx:pt idx="183347">94</cx:pt>
          <cx:pt idx="183348">67</cx:pt>
          <cx:pt idx="183349">98</cx:pt>
          <cx:pt idx="183350">105</cx:pt>
          <cx:pt idx="183351">108</cx:pt>
          <cx:pt idx="183352">129</cx:pt>
          <cx:pt idx="183353">88</cx:pt>
          <cx:pt idx="183354">91</cx:pt>
          <cx:pt idx="183355">104</cx:pt>
          <cx:pt idx="183356">97</cx:pt>
          <cx:pt idx="183357">116</cx:pt>
          <cx:pt idx="183358">110</cx:pt>
          <cx:pt idx="183359">100</cx:pt>
          <cx:pt idx="183360">76</cx:pt>
          <cx:pt idx="183361">103</cx:pt>
          <cx:pt idx="183362">62</cx:pt>
          <cx:pt idx="183363">25</cx:pt>
          <cx:pt idx="183364">9</cx:pt>
          <cx:pt idx="183365">2</cx:pt>
          <cx:pt idx="183366">2</cx:pt>
          <cx:pt idx="183367">4</cx:pt>
          <cx:pt idx="183368">12</cx:pt>
          <cx:pt idx="183369">12</cx:pt>
          <cx:pt idx="183370">37</cx:pt>
          <cx:pt idx="183371">97</cx:pt>
          <cx:pt idx="183372">72</cx:pt>
          <cx:pt idx="183373">95</cx:pt>
          <cx:pt idx="183374">103</cx:pt>
          <cx:pt idx="183375">109</cx:pt>
          <cx:pt idx="183376">105</cx:pt>
          <cx:pt idx="183377">96</cx:pt>
          <cx:pt idx="183378">77</cx:pt>
          <cx:pt idx="183379">96</cx:pt>
          <cx:pt idx="183380">70</cx:pt>
          <cx:pt idx="183381">69</cx:pt>
          <cx:pt idx="183382">51</cx:pt>
          <cx:pt idx="183383">49</cx:pt>
          <cx:pt idx="183384">42</cx:pt>
          <cx:pt idx="183385">58</cx:pt>
          <cx:pt idx="183386">23</cx:pt>
          <cx:pt idx="183387">12</cx:pt>
          <cx:pt idx="183388">1</cx:pt>
          <cx:pt idx="183389">4</cx:pt>
          <cx:pt idx="183390">2</cx:pt>
          <cx:pt idx="183391">15</cx:pt>
          <cx:pt idx="183392">8</cx:pt>
          <cx:pt idx="183393">22</cx:pt>
          <cx:pt idx="183394">61</cx:pt>
          <cx:pt idx="183395">47</cx:pt>
          <cx:pt idx="183396">76</cx:pt>
          <cx:pt idx="183397">78</cx:pt>
          <cx:pt idx="183398">104</cx:pt>
          <cx:pt idx="183399">114</cx:pt>
          <cx:pt idx="183400">101</cx:pt>
          <cx:pt idx="183401">90</cx:pt>
          <cx:pt idx="183402">89</cx:pt>
          <cx:pt idx="183403">91</cx:pt>
          <cx:pt idx="183404">102</cx:pt>
          <cx:pt idx="183405">115</cx:pt>
          <cx:pt idx="183406">94</cx:pt>
          <cx:pt idx="183407">78</cx:pt>
          <cx:pt idx="183408">91</cx:pt>
          <cx:pt idx="183409">51</cx:pt>
          <cx:pt idx="183410">22</cx:pt>
          <cx:pt idx="183411">4</cx:pt>
          <cx:pt idx="183412">4</cx:pt>
          <cx:pt idx="183413">9</cx:pt>
          <cx:pt idx="183414">6</cx:pt>
          <cx:pt idx="183415">10</cx:pt>
          <cx:pt idx="183416">9</cx:pt>
          <cx:pt idx="183417">31</cx:pt>
          <cx:pt idx="183418">99</cx:pt>
          <cx:pt idx="183419">77</cx:pt>
          <cx:pt idx="183420">95</cx:pt>
          <cx:pt idx="183421">95</cx:pt>
          <cx:pt idx="183422">106</cx:pt>
          <cx:pt idx="183423">105</cx:pt>
          <cx:pt idx="183424">98</cx:pt>
          <cx:pt idx="183425">70</cx:pt>
          <cx:pt idx="183426">99</cx:pt>
          <cx:pt idx="183427">89</cx:pt>
          <cx:pt idx="183428">98</cx:pt>
          <cx:pt idx="183429">95</cx:pt>
          <cx:pt idx="183430">87</cx:pt>
          <cx:pt idx="183431">75</cx:pt>
          <cx:pt idx="183432">82</cx:pt>
          <cx:pt idx="183433">52</cx:pt>
          <cx:pt idx="183434">23</cx:pt>
          <cx:pt idx="183435">2</cx:pt>
          <cx:pt idx="183436">4</cx:pt>
          <cx:pt idx="183437">4</cx:pt>
          <cx:pt idx="183438">5</cx:pt>
          <cx:pt idx="183439">17</cx:pt>
          <cx:pt idx="183440">14</cx:pt>
          <cx:pt idx="183441">21</cx:pt>
          <cx:pt idx="183442">80</cx:pt>
          <cx:pt idx="183443">57</cx:pt>
          <cx:pt idx="183444">84</cx:pt>
          <cx:pt idx="183445">79</cx:pt>
          <cx:pt idx="183446">103</cx:pt>
          <cx:pt idx="183447">79</cx:pt>
          <cx:pt idx="183448">94</cx:pt>
          <cx:pt idx="183449">82</cx:pt>
          <cx:pt idx="183450">72</cx:pt>
          <cx:pt idx="183451">84</cx:pt>
          <cx:pt idx="183452">93</cx:pt>
          <cx:pt idx="183453">100</cx:pt>
          <cx:pt idx="183454">75</cx:pt>
          <cx:pt idx="183455">75</cx:pt>
          <cx:pt idx="183456">84</cx:pt>
          <cx:pt idx="183457">45</cx:pt>
          <cx:pt idx="183458">28</cx:pt>
          <cx:pt idx="183459">2</cx:pt>
          <cx:pt idx="183460">2</cx:pt>
          <cx:pt idx="183461">2</cx:pt>
          <cx:pt idx="183462">1</cx:pt>
          <cx:pt idx="183463">16</cx:pt>
          <cx:pt idx="183464">11</cx:pt>
          <cx:pt idx="183465">28</cx:pt>
          <cx:pt idx="183466">78</cx:pt>
          <cx:pt idx="183467">61</cx:pt>
          <cx:pt idx="183468">95</cx:pt>
          <cx:pt idx="183469">103</cx:pt>
          <cx:pt idx="183470">86</cx:pt>
          <cx:pt idx="183471">90</cx:pt>
          <cx:pt idx="183472">91</cx:pt>
          <cx:pt idx="183473">72</cx:pt>
          <cx:pt idx="183474">93</cx:pt>
          <cx:pt idx="183475">83</cx:pt>
          <cx:pt idx="183476">102</cx:pt>
          <cx:pt idx="183477">103</cx:pt>
          <cx:pt idx="183478">91</cx:pt>
          <cx:pt idx="183479">76</cx:pt>
          <cx:pt idx="183480">87</cx:pt>
          <cx:pt idx="183481">41</cx:pt>
          <cx:pt idx="183482">13</cx:pt>
          <cx:pt idx="183483">2</cx:pt>
          <cx:pt idx="183484">4</cx:pt>
          <cx:pt idx="183485">3</cx:pt>
          <cx:pt idx="183486">3</cx:pt>
          <cx:pt idx="183487">19</cx:pt>
          <cx:pt idx="183488">9</cx:pt>
          <cx:pt idx="183489">23</cx:pt>
          <cx:pt idx="183490">81</cx:pt>
          <cx:pt idx="183491">65</cx:pt>
          <cx:pt idx="183492">96</cx:pt>
          <cx:pt idx="183493">110</cx:pt>
          <cx:pt idx="183494">111</cx:pt>
          <cx:pt idx="183495">86</cx:pt>
          <cx:pt idx="183496">86</cx:pt>
          <cx:pt idx="183497">80</cx:pt>
          <cx:pt idx="183498">81</cx:pt>
          <cx:pt idx="183499">91</cx:pt>
          <cx:pt idx="183500">93</cx:pt>
          <cx:pt idx="183501">96</cx:pt>
          <cx:pt idx="183502">96</cx:pt>
          <cx:pt idx="183503">71</cx:pt>
          <cx:pt idx="183504">83</cx:pt>
          <cx:pt idx="183505">52</cx:pt>
          <cx:pt idx="183506">25</cx:pt>
          <cx:pt idx="183507">9</cx:pt>
          <cx:pt idx="183508">6</cx:pt>
          <cx:pt idx="183509">3</cx:pt>
          <cx:pt idx="183510">6</cx:pt>
          <cx:pt idx="183511">13</cx:pt>
          <cx:pt idx="183512">13</cx:pt>
          <cx:pt idx="183513">29</cx:pt>
          <cx:pt idx="183514">89</cx:pt>
          <cx:pt idx="183515">71</cx:pt>
          <cx:pt idx="183516">102</cx:pt>
          <cx:pt idx="183517">106</cx:pt>
          <cx:pt idx="183518">102</cx:pt>
          <cx:pt idx="183519">111</cx:pt>
          <cx:pt idx="183520">99</cx:pt>
          <cx:pt idx="183521">90</cx:pt>
          <cx:pt idx="183522">84</cx:pt>
          <cx:pt idx="183523">111</cx:pt>
          <cx:pt idx="183524">113</cx:pt>
          <cx:pt idx="183525">118</cx:pt>
          <cx:pt idx="183526">89</cx:pt>
          <cx:pt idx="183527">75</cx:pt>
          <cx:pt idx="183528">89</cx:pt>
          <cx:pt idx="183529">60</cx:pt>
          <cx:pt idx="183530">24</cx:pt>
          <cx:pt idx="183531">9</cx:pt>
          <cx:pt idx="183532">4</cx:pt>
          <cx:pt idx="183533">6</cx:pt>
          <cx:pt idx="183534">7</cx:pt>
          <cx:pt idx="183535">14</cx:pt>
          <cx:pt idx="183536">36</cx:pt>
          <cx:pt idx="183537">99</cx:pt>
          <cx:pt idx="183538">85</cx:pt>
          <cx:pt idx="183539">95</cx:pt>
          <cx:pt idx="183540">100</cx:pt>
          <cx:pt idx="183541">112</cx:pt>
          <cx:pt idx="183542">114</cx:pt>
          <cx:pt idx="183543">113</cx:pt>
          <cx:pt idx="183544">83</cx:pt>
          <cx:pt idx="183545">90</cx:pt>
          <cx:pt idx="183546">81</cx:pt>
          <cx:pt idx="183547">79</cx:pt>
          <cx:pt idx="183548">74</cx:pt>
          <cx:pt idx="183549">59</cx:pt>
          <cx:pt idx="183550">60</cx:pt>
          <cx:pt idx="183551">59</cx:pt>
          <cx:pt idx="183552">33</cx:pt>
          <cx:pt idx="183553">9</cx:pt>
          <cx:pt idx="183554">3</cx:pt>
          <cx:pt idx="183555">2</cx:pt>
          <cx:pt idx="183556">1</cx:pt>
          <cx:pt idx="183557">3</cx:pt>
          <cx:pt idx="183558">13</cx:pt>
          <cx:pt idx="183559">5</cx:pt>
          <cx:pt idx="183560">23</cx:pt>
          <cx:pt idx="183561">63</cx:pt>
          <cx:pt idx="183562">56</cx:pt>
          <cx:pt idx="183563">85</cx:pt>
          <cx:pt idx="183564">95</cx:pt>
          <cx:pt idx="183565">104</cx:pt>
          <cx:pt idx="183566">116</cx:pt>
          <cx:pt idx="183567">98</cx:pt>
          <cx:pt idx="183568">102</cx:pt>
          <cx:pt idx="183569">104</cx:pt>
          <cx:pt idx="183570">95</cx:pt>
          <cx:pt idx="183571">107</cx:pt>
          <cx:pt idx="183572">115</cx:pt>
          <cx:pt idx="183573">103</cx:pt>
          <cx:pt idx="183574">68</cx:pt>
          <cx:pt idx="183575">88</cx:pt>
          <cx:pt idx="183576">55</cx:pt>
          <cx:pt idx="183577">15</cx:pt>
          <cx:pt idx="183578">7</cx:pt>
          <cx:pt idx="183579">3</cx:pt>
          <cx:pt idx="183580">4</cx:pt>
          <cx:pt idx="183581">6</cx:pt>
          <cx:pt idx="183582">8</cx:pt>
          <cx:pt idx="183583">10</cx:pt>
          <cx:pt idx="183584">33</cx:pt>
          <cx:pt idx="183585">97</cx:pt>
          <cx:pt idx="183586">75</cx:pt>
          <cx:pt idx="183587">104</cx:pt>
          <cx:pt idx="183588">94</cx:pt>
          <cx:pt idx="183589">110</cx:pt>
          <cx:pt idx="183590">116</cx:pt>
          <cx:pt idx="183591">102</cx:pt>
          <cx:pt idx="183592">89</cx:pt>
          <cx:pt idx="183593">100</cx:pt>
          <cx:pt idx="183594">94</cx:pt>
          <cx:pt idx="183595">97</cx:pt>
          <cx:pt idx="183596">97</cx:pt>
          <cx:pt idx="183597">72</cx:pt>
          <cx:pt idx="183598">67</cx:pt>
          <cx:pt idx="183599">90</cx:pt>
          <cx:pt idx="183600">48</cx:pt>
          <cx:pt idx="183601">25</cx:pt>
          <cx:pt idx="183602">7</cx:pt>
          <cx:pt idx="183603">4</cx:pt>
          <cx:pt idx="183604">5</cx:pt>
          <cx:pt idx="183605">5</cx:pt>
          <cx:pt idx="183606">16</cx:pt>
          <cx:pt idx="183607">12</cx:pt>
          <cx:pt idx="183608">29</cx:pt>
          <cx:pt idx="183609">73</cx:pt>
          <cx:pt idx="183610">65</cx:pt>
          <cx:pt idx="183611">102</cx:pt>
          <cx:pt idx="183612">93</cx:pt>
          <cx:pt idx="183613">84</cx:pt>
          <cx:pt idx="183614">87</cx:pt>
          <cx:pt idx="183615">73</cx:pt>
          <cx:pt idx="183616">73</cx:pt>
          <cx:pt idx="183617">76</cx:pt>
          <cx:pt idx="183618">81</cx:pt>
          <cx:pt idx="183619">89</cx:pt>
          <cx:pt idx="183620">91</cx:pt>
          <cx:pt idx="183621">82</cx:pt>
          <cx:pt idx="183622">67</cx:pt>
          <cx:pt idx="183623">79</cx:pt>
          <cx:pt idx="183624">37</cx:pt>
          <cx:pt idx="183625">17</cx:pt>
          <cx:pt idx="183626">5</cx:pt>
          <cx:pt idx="183627">2</cx:pt>
          <cx:pt idx="183628">4</cx:pt>
          <cx:pt idx="183629">2</cx:pt>
          <cx:pt idx="183630">12</cx:pt>
          <cx:pt idx="183631">6</cx:pt>
          <cx:pt idx="183632">31</cx:pt>
          <cx:pt idx="183633">78</cx:pt>
          <cx:pt idx="183634">74</cx:pt>
          <cx:pt idx="183635">90</cx:pt>
          <cx:pt idx="183636">102</cx:pt>
          <cx:pt idx="183637">92</cx:pt>
          <cx:pt idx="183638">96</cx:pt>
          <cx:pt idx="183639">91</cx:pt>
          <cx:pt idx="183640">73</cx:pt>
          <cx:pt idx="183641">83</cx:pt>
          <cx:pt idx="183642">80</cx:pt>
          <cx:pt idx="183643">109</cx:pt>
          <cx:pt idx="183644">93</cx:pt>
          <cx:pt idx="183645">88</cx:pt>
          <cx:pt idx="183646">84</cx:pt>
          <cx:pt idx="183647">86</cx:pt>
          <cx:pt idx="183648">47</cx:pt>
          <cx:pt idx="183649">23</cx:pt>
          <cx:pt idx="183650">5</cx:pt>
          <cx:pt idx="183651">2</cx:pt>
          <cx:pt idx="183652">3</cx:pt>
          <cx:pt idx="183653">7</cx:pt>
          <cx:pt idx="183654">12</cx:pt>
          <cx:pt idx="183655">9</cx:pt>
          <cx:pt idx="183656">30</cx:pt>
          <cx:pt idx="183657">86</cx:pt>
          <cx:pt idx="183658">72</cx:pt>
          <cx:pt idx="183659">95</cx:pt>
          <cx:pt idx="183660">114</cx:pt>
          <cx:pt idx="183661">98</cx:pt>
          <cx:pt idx="183662">108</cx:pt>
          <cx:pt idx="183663">99</cx:pt>
          <cx:pt idx="183664">84</cx:pt>
          <cx:pt idx="183665">102</cx:pt>
          <cx:pt idx="183666">92</cx:pt>
          <cx:pt idx="183667">106</cx:pt>
          <cx:pt idx="183668">106</cx:pt>
          <cx:pt idx="183669">84</cx:pt>
          <cx:pt idx="183670">76</cx:pt>
          <cx:pt idx="183671">88</cx:pt>
          <cx:pt idx="183672">55</cx:pt>
          <cx:pt idx="183673">27</cx:pt>
          <cx:pt idx="183674">6</cx:pt>
          <cx:pt idx="183675">6</cx:pt>
          <cx:pt idx="183676">4</cx:pt>
          <cx:pt idx="183677">3</cx:pt>
          <cx:pt idx="183678">17</cx:pt>
          <cx:pt idx="183679">11</cx:pt>
          <cx:pt idx="183680">31</cx:pt>
          <cx:pt idx="183681">101</cx:pt>
          <cx:pt idx="183682">79</cx:pt>
          <cx:pt idx="183683">102</cx:pt>
          <cx:pt idx="183684">114</cx:pt>
          <cx:pt idx="183685">124</cx:pt>
          <cx:pt idx="183686">125</cx:pt>
          <cx:pt idx="183687">130</cx:pt>
          <cx:pt idx="183688">121</cx:pt>
          <cx:pt idx="183689">121</cx:pt>
          <cx:pt idx="183690">113</cx:pt>
          <cx:pt idx="183691">125</cx:pt>
          <cx:pt idx="183692">98</cx:pt>
          <cx:pt idx="183693">113</cx:pt>
          <cx:pt idx="183694">85</cx:pt>
          <cx:pt idx="183695">95</cx:pt>
          <cx:pt idx="183696">79</cx:pt>
          <cx:pt idx="183697">31</cx:pt>
          <cx:pt idx="183698">6</cx:pt>
          <cx:pt idx="183699">4</cx:pt>
          <cx:pt idx="183700">2</cx:pt>
          <cx:pt idx="183701">3</cx:pt>
          <cx:pt idx="183702">11</cx:pt>
          <cx:pt idx="183703">11</cx:pt>
          <cx:pt idx="183704">35</cx:pt>
          <cx:pt idx="183705">105</cx:pt>
          <cx:pt idx="183706">86</cx:pt>
          <cx:pt idx="183707">124</cx:pt>
          <cx:pt idx="183708">128</cx:pt>
          <cx:pt idx="183709">118</cx:pt>
          <cx:pt idx="183710">119</cx:pt>
          <cx:pt idx="183711">117</cx:pt>
          <cx:pt idx="183712">111</cx:pt>
          <cx:pt idx="183713">112</cx:pt>
          <cx:pt idx="183714">112</cx:pt>
          <cx:pt idx="183715">96</cx:pt>
          <cx:pt idx="183716">86</cx:pt>
          <cx:pt idx="183717">66</cx:pt>
          <cx:pt idx="183718">70</cx:pt>
          <cx:pt idx="183719">79</cx:pt>
          <cx:pt idx="183720">65</cx:pt>
          <cx:pt idx="183721">41</cx:pt>
          <cx:pt idx="183722">4</cx:pt>
          <cx:pt idx="183723">3</cx:pt>
          <cx:pt idx="183724">5</cx:pt>
          <cx:pt idx="183725">6</cx:pt>
          <cx:pt idx="183726">10</cx:pt>
          <cx:pt idx="183727">23</cx:pt>
          <cx:pt idx="183728">76</cx:pt>
          <cx:pt idx="183729">84</cx:pt>
          <cx:pt idx="183730">86</cx:pt>
          <cx:pt idx="183731">110</cx:pt>
          <cx:pt idx="183732">119</cx:pt>
          <cx:pt idx="183733">125</cx:pt>
          <cx:pt idx="183734">121</cx:pt>
          <cx:pt idx="183735">110</cx:pt>
          <cx:pt idx="183736">102</cx:pt>
          <cx:pt idx="183737">122</cx:pt>
          <cx:pt idx="183738">128</cx:pt>
          <cx:pt idx="183739">112</cx:pt>
          <cx:pt idx="183740">99</cx:pt>
          <cx:pt idx="183741">89</cx:pt>
          <cx:pt idx="183742">91</cx:pt>
          <cx:pt idx="183743">56</cx:pt>
          <cx:pt idx="183744">28</cx:pt>
          <cx:pt idx="183745">7</cx:pt>
          <cx:pt idx="183746">6</cx:pt>
          <cx:pt idx="183747">6</cx:pt>
          <cx:pt idx="183748">9</cx:pt>
          <cx:pt idx="183749">10</cx:pt>
          <cx:pt idx="183750">8</cx:pt>
          <cx:pt idx="183751">29</cx:pt>
          <cx:pt idx="183752">102</cx:pt>
          <cx:pt idx="183753">67</cx:pt>
          <cx:pt idx="183754">97</cx:pt>
          <cx:pt idx="183755">112</cx:pt>
          <cx:pt idx="183756">113</cx:pt>
          <cx:pt idx="183757">103</cx:pt>
          <cx:pt idx="183758">113</cx:pt>
          <cx:pt idx="183759">89</cx:pt>
          <cx:pt idx="183760">112</cx:pt>
          <cx:pt idx="183761">110</cx:pt>
          <cx:pt idx="183762">100</cx:pt>
          <cx:pt idx="183763">101</cx:pt>
          <cx:pt idx="183764">78</cx:pt>
          <cx:pt idx="183765">71</cx:pt>
          <cx:pt idx="183766">95</cx:pt>
          <cx:pt idx="183767">77</cx:pt>
          <cx:pt idx="183768">22</cx:pt>
          <cx:pt idx="183769">8</cx:pt>
          <cx:pt idx="183770">4</cx:pt>
          <cx:pt idx="183771">6</cx:pt>
          <cx:pt idx="183772">5</cx:pt>
          <cx:pt idx="183773">16</cx:pt>
          <cx:pt idx="183774">15</cx:pt>
          <cx:pt idx="183775">28</cx:pt>
          <cx:pt idx="183776">85</cx:pt>
          <cx:pt idx="183777">78</cx:pt>
          <cx:pt idx="183778">99</cx:pt>
          <cx:pt idx="183779">114</cx:pt>
          <cx:pt idx="183780">110</cx:pt>
          <cx:pt idx="183781">99</cx:pt>
          <cx:pt idx="183782">103</cx:pt>
          <cx:pt idx="183783">83</cx:pt>
          <cx:pt idx="183784">90</cx:pt>
          <cx:pt idx="183785">103</cx:pt>
          <cx:pt idx="183786">113</cx:pt>
          <cx:pt idx="183787">94</cx:pt>
          <cx:pt idx="183788">93</cx:pt>
          <cx:pt idx="183789">55</cx:pt>
          <cx:pt idx="183790">88</cx:pt>
          <cx:pt idx="183791">48</cx:pt>
          <cx:pt idx="183792">26</cx:pt>
          <cx:pt idx="183793">5</cx:pt>
          <cx:pt idx="183794">4</cx:pt>
          <cx:pt idx="183795">2</cx:pt>
          <cx:pt idx="183796">5</cx:pt>
          <cx:pt idx="183797">18</cx:pt>
          <cx:pt idx="183798">14</cx:pt>
          <cx:pt idx="183799">31</cx:pt>
          <cx:pt idx="183800">85</cx:pt>
          <cx:pt idx="183801">77</cx:pt>
          <cx:pt idx="183802">107</cx:pt>
          <cx:pt idx="183803">122</cx:pt>
          <cx:pt idx="183804">123</cx:pt>
          <cx:pt idx="183805">114</cx:pt>
          <cx:pt idx="183806">112</cx:pt>
          <cx:pt idx="183807">110</cx:pt>
          <cx:pt idx="183808">88</cx:pt>
          <cx:pt idx="183809">84</cx:pt>
          <cx:pt idx="183810">110</cx:pt>
          <cx:pt idx="183811">87</cx:pt>
          <cx:pt idx="183812">96</cx:pt>
          <cx:pt idx="183813">64</cx:pt>
          <cx:pt idx="183814">105</cx:pt>
          <cx:pt idx="183815">57</cx:pt>
          <cx:pt idx="183816">21</cx:pt>
          <cx:pt idx="183817">7</cx:pt>
          <cx:pt idx="183818">6</cx:pt>
          <cx:pt idx="183819">2</cx:pt>
          <cx:pt idx="183820">14</cx:pt>
          <cx:pt idx="183821">14</cx:pt>
          <cx:pt idx="183822">21</cx:pt>
          <cx:pt idx="183823">88</cx:pt>
          <cx:pt idx="183824">69</cx:pt>
          <cx:pt idx="183825">94</cx:pt>
          <cx:pt idx="183826">105</cx:pt>
          <cx:pt idx="183827">89</cx:pt>
          <cx:pt idx="183828">95</cx:pt>
          <cx:pt idx="183829">88</cx:pt>
          <cx:pt idx="183830">74</cx:pt>
          <cx:pt idx="183831">71</cx:pt>
          <cx:pt idx="183832">66</cx:pt>
          <cx:pt idx="183833">83</cx:pt>
          <cx:pt idx="183834">57</cx:pt>
          <cx:pt idx="183835">34</cx:pt>
          <cx:pt idx="183836">39</cx:pt>
          <cx:pt idx="183837">31</cx:pt>
          <cx:pt idx="183838">11</cx:pt>
          <cx:pt idx="183839">5</cx:pt>
          <cx:pt idx="183840">2</cx:pt>
          <cx:pt idx="183841">2</cx:pt>
          <cx:pt idx="183842">2</cx:pt>
          <cx:pt idx="183843">10</cx:pt>
          <cx:pt idx="183844">8</cx:pt>
          <cx:pt idx="183845">17</cx:pt>
          <cx:pt idx="183846">42</cx:pt>
          <cx:pt idx="183847">30</cx:pt>
          <cx:pt idx="183848">39</cx:pt>
          <cx:pt idx="183849">63</cx:pt>
          <cx:pt idx="183850">59</cx:pt>
          <cx:pt idx="183851">76</cx:pt>
          <cx:pt idx="183852">61</cx:pt>
          <cx:pt idx="183853">55</cx:pt>
          <cx:pt idx="183854">58</cx:pt>
          <cx:pt idx="183855">72</cx:pt>
          <cx:pt idx="183856">75</cx:pt>
          <cx:pt idx="183857">55</cx:pt>
          <cx:pt idx="183858">41</cx:pt>
          <cx:pt idx="183859">50</cx:pt>
          <cx:pt idx="183860">59</cx:pt>
          <cx:pt idx="183861">18</cx:pt>
          <cx:pt idx="183862">8</cx:pt>
          <cx:pt idx="183863">4</cx:pt>
          <cx:pt idx="183864">4</cx:pt>
          <cx:pt idx="183865">1</cx:pt>
          <cx:pt idx="183866">5</cx:pt>
          <cx:pt idx="183867">7</cx:pt>
          <cx:pt idx="183868">8</cx:pt>
          <cx:pt idx="183869">34</cx:pt>
          <cx:pt idx="183870">82</cx:pt>
          <cx:pt idx="183871">96</cx:pt>
          <cx:pt idx="183872">116</cx:pt>
          <cx:pt idx="183873">136</cx:pt>
          <cx:pt idx="183874">125</cx:pt>
          <cx:pt idx="183875">139</cx:pt>
          <cx:pt idx="183876">145</cx:pt>
          <cx:pt idx="183877">128</cx:pt>
          <cx:pt idx="183878">126</cx:pt>
          <cx:pt idx="183879">104</cx:pt>
          <cx:pt idx="183880">111</cx:pt>
          <cx:pt idx="183881">86</cx:pt>
          <cx:pt idx="183882">82</cx:pt>
          <cx:pt idx="183883">76</cx:pt>
          <cx:pt idx="183884">79</cx:pt>
          <cx:pt idx="183885">48</cx:pt>
          <cx:pt idx="183886">15</cx:pt>
          <cx:pt idx="183887">2</cx:pt>
          <cx:pt idx="183888">4</cx:pt>
          <cx:pt idx="183889">1</cx:pt>
          <cx:pt idx="183890">3</cx:pt>
          <cx:pt idx="183891">10</cx:pt>
          <cx:pt idx="183892">6</cx:pt>
          <cx:pt idx="183893">22</cx:pt>
          <cx:pt idx="183894">68</cx:pt>
          <cx:pt idx="183895">79</cx:pt>
          <cx:pt idx="183896">106</cx:pt>
          <cx:pt idx="183897">122</cx:pt>
          <cx:pt idx="183898">134</cx:pt>
          <cx:pt idx="183899">135</cx:pt>
          <cx:pt idx="183900">127</cx:pt>
          <cx:pt idx="183901">116</cx:pt>
          <cx:pt idx="183902">125</cx:pt>
          <cx:pt idx="183903">125</cx:pt>
          <cx:pt idx="183904">111</cx:pt>
          <cx:pt idx="183905">106</cx:pt>
          <cx:pt idx="183906">92</cx:pt>
          <cx:pt idx="183907">82</cx:pt>
          <cx:pt idx="183908">93</cx:pt>
          <cx:pt idx="183909">55</cx:pt>
          <cx:pt idx="183910">33</cx:pt>
          <cx:pt idx="183911">8</cx:pt>
          <cx:pt idx="183912">6</cx:pt>
          <cx:pt idx="183913">4</cx:pt>
          <cx:pt idx="183914">3</cx:pt>
          <cx:pt idx="183915">9</cx:pt>
          <cx:pt idx="183916">10</cx:pt>
          <cx:pt idx="183917">20</cx:pt>
          <cx:pt idx="183918">90</cx:pt>
          <cx:pt idx="183919">67</cx:pt>
          <cx:pt idx="183920">98</cx:pt>
          <cx:pt idx="183921">112</cx:pt>
          <cx:pt idx="183922">114</cx:pt>
          <cx:pt idx="183923">115</cx:pt>
          <cx:pt idx="183924">98</cx:pt>
          <cx:pt idx="183925">93</cx:pt>
          <cx:pt idx="183926">101</cx:pt>
          <cx:pt idx="183927">92</cx:pt>
          <cx:pt idx="183928">95</cx:pt>
          <cx:pt idx="183929">90</cx:pt>
          <cx:pt idx="183930">74</cx:pt>
          <cx:pt idx="183931">79</cx:pt>
          <cx:pt idx="183932">103</cx:pt>
          <cx:pt idx="183933">58</cx:pt>
          <cx:pt idx="183934">54</cx:pt>
          <cx:pt idx="183935">11</cx:pt>
          <cx:pt idx="183936">5</cx:pt>
          <cx:pt idx="183937">3</cx:pt>
          <cx:pt idx="183938">5</cx:pt>
          <cx:pt idx="183939">16</cx:pt>
          <cx:pt idx="183940">15</cx:pt>
          <cx:pt idx="183941">25</cx:pt>
          <cx:pt idx="183942">74</cx:pt>
          <cx:pt idx="183943">62</cx:pt>
          <cx:pt idx="183944">83</cx:pt>
          <cx:pt idx="183945">95</cx:pt>
          <cx:pt idx="183946">99</cx:pt>
          <cx:pt idx="183947">101</cx:pt>
          <cx:pt idx="183948">104</cx:pt>
          <cx:pt idx="183949">87</cx:pt>
          <cx:pt idx="183950">86</cx:pt>
          <cx:pt idx="183951">85</cx:pt>
          <cx:pt idx="183952">80</cx:pt>
          <cx:pt idx="183953">83</cx:pt>
          <cx:pt idx="183954">83</cx:pt>
          <cx:pt idx="183955">65</cx:pt>
          <cx:pt idx="183956">84</cx:pt>
          <cx:pt idx="183957">46</cx:pt>
          <cx:pt idx="183958">19</cx:pt>
          <cx:pt idx="183959">4</cx:pt>
          <cx:pt idx="183960">3</cx:pt>
          <cx:pt idx="183961">3</cx:pt>
          <cx:pt idx="183962">3</cx:pt>
          <cx:pt idx="183963">13</cx:pt>
          <cx:pt idx="183964">11</cx:pt>
          <cx:pt idx="183965">27</cx:pt>
          <cx:pt idx="183966">65</cx:pt>
          <cx:pt idx="183967">60</cx:pt>
          <cx:pt idx="183968">94</cx:pt>
          <cx:pt idx="183969">108</cx:pt>
          <cx:pt idx="183970">113</cx:pt>
          <cx:pt idx="183971">104</cx:pt>
          <cx:pt idx="183972">111</cx:pt>
          <cx:pt idx="183973">87</cx:pt>
          <cx:pt idx="183974">95</cx:pt>
          <cx:pt idx="183975">78</cx:pt>
          <cx:pt idx="183976">105</cx:pt>
          <cx:pt idx="183977">86</cx:pt>
          <cx:pt idx="183978">83</cx:pt>
          <cx:pt idx="183979">63</cx:pt>
          <cx:pt idx="183980">96</cx:pt>
          <cx:pt idx="183981">49</cx:pt>
          <cx:pt idx="183982">18</cx:pt>
          <cx:pt idx="183983">6</cx:pt>
          <cx:pt idx="183984">1</cx:pt>
          <cx:pt idx="183985">4</cx:pt>
          <cx:pt idx="183986">3</cx:pt>
          <cx:pt idx="183987">20</cx:pt>
          <cx:pt idx="183988">9</cx:pt>
          <cx:pt idx="183989">26</cx:pt>
          <cx:pt idx="183990">78</cx:pt>
          <cx:pt idx="183991">60</cx:pt>
          <cx:pt idx="183992">90</cx:pt>
          <cx:pt idx="183993">111</cx:pt>
          <cx:pt idx="183994">97</cx:pt>
          <cx:pt idx="183995">97</cx:pt>
          <cx:pt idx="183996">90</cx:pt>
          <cx:pt idx="183997">70</cx:pt>
          <cx:pt idx="183998">70</cx:pt>
          <cx:pt idx="183999">72</cx:pt>
          <cx:pt idx="184000">66</cx:pt>
          <cx:pt idx="184001">55</cx:pt>
          <cx:pt idx="184002">40</cx:pt>
          <cx:pt idx="184003">37</cx:pt>
          <cx:pt idx="184004">35</cx:pt>
          <cx:pt idx="184005">12</cx:pt>
          <cx:pt idx="184006">2</cx:pt>
          <cx:pt idx="184007">3</cx:pt>
          <cx:pt idx="184008">1</cx:pt>
          <cx:pt idx="184009">1</cx:pt>
          <cx:pt idx="184010">7</cx:pt>
          <cx:pt idx="184011">5</cx:pt>
          <cx:pt idx="184012">13</cx:pt>
          <cx:pt idx="184013">49</cx:pt>
          <cx:pt idx="184014">33</cx:pt>
          <cx:pt idx="184015">66</cx:pt>
          <cx:pt idx="184016">84</cx:pt>
          <cx:pt idx="184017">97</cx:pt>
          <cx:pt idx="184018">88</cx:pt>
          <cx:pt idx="184019">94</cx:pt>
          <cx:pt idx="184020">72</cx:pt>
          <cx:pt idx="184021">86</cx:pt>
          <cx:pt idx="184022">99</cx:pt>
          <cx:pt idx="184023">110</cx:pt>
          <cx:pt idx="184024">90</cx:pt>
          <cx:pt idx="184025">79</cx:pt>
          <cx:pt idx="184026">72</cx:pt>
          <cx:pt idx="184027">94</cx:pt>
          <cx:pt idx="184028">42</cx:pt>
          <cx:pt idx="184029">8</cx:pt>
          <cx:pt idx="184030">6</cx:pt>
          <cx:pt idx="184031">4</cx:pt>
          <cx:pt idx="184032">2</cx:pt>
          <cx:pt idx="184033">2</cx:pt>
          <cx:pt idx="184034">10</cx:pt>
          <cx:pt idx="184035">12</cx:pt>
          <cx:pt idx="184036">39</cx:pt>
          <cx:pt idx="184037">115</cx:pt>
          <cx:pt idx="184038">94</cx:pt>
          <cx:pt idx="184039">110</cx:pt>
          <cx:pt idx="184040">132</cx:pt>
          <cx:pt idx="184041">130</cx:pt>
          <cx:pt idx="184042">154</cx:pt>
          <cx:pt idx="184043">134</cx:pt>
          <cx:pt idx="184044">131</cx:pt>
          <cx:pt idx="184045">120</cx:pt>
          <cx:pt idx="184046">134</cx:pt>
          <cx:pt idx="184047">118</cx:pt>
          <cx:pt idx="184048">112</cx:pt>
          <cx:pt idx="184049">102</cx:pt>
          <cx:pt idx="184050">86</cx:pt>
          <cx:pt idx="184051">100</cx:pt>
          <cx:pt idx="184052">56</cx:pt>
          <cx:pt idx="184053">24</cx:pt>
          <cx:pt idx="184054">3</cx:pt>
          <cx:pt idx="184055">3</cx:pt>
          <cx:pt idx="184056">2</cx:pt>
          <cx:pt idx="184057">2</cx:pt>
          <cx:pt idx="184058">11</cx:pt>
          <cx:pt idx="184059">11</cx:pt>
          <cx:pt idx="184060">25</cx:pt>
          <cx:pt idx="184061">73</cx:pt>
          <cx:pt idx="184062">83</cx:pt>
          <cx:pt idx="184063">117</cx:pt>
          <cx:pt idx="184064">146</cx:pt>
          <cx:pt idx="184065">127</cx:pt>
          <cx:pt idx="184066">159</cx:pt>
          <cx:pt idx="184067">133</cx:pt>
          <cx:pt idx="184068">132</cx:pt>
          <cx:pt idx="184069">131</cx:pt>
          <cx:pt idx="184070">148</cx:pt>
          <cx:pt idx="184071">128</cx:pt>
          <cx:pt idx="184072">115</cx:pt>
          <cx:pt idx="184073">107</cx:pt>
          <cx:pt idx="184074">91</cx:pt>
          <cx:pt idx="184075">113</cx:pt>
          <cx:pt idx="184076">74</cx:pt>
          <cx:pt idx="184077">28</cx:pt>
          <cx:pt idx="184078">10</cx:pt>
          <cx:pt idx="184079">7</cx:pt>
          <cx:pt idx="184080">4</cx:pt>
          <cx:pt idx="184081">8</cx:pt>
          <cx:pt idx="184082">7</cx:pt>
          <cx:pt idx="184083">14</cx:pt>
          <cx:pt idx="184084">23</cx:pt>
          <cx:pt idx="184085">102</cx:pt>
          <cx:pt idx="184086">72</cx:pt>
          <cx:pt idx="184087">93</cx:pt>
          <cx:pt idx="184088">105</cx:pt>
          <cx:pt idx="184089">111</cx:pt>
          <cx:pt idx="184090">113</cx:pt>
          <cx:pt idx="184091">104</cx:pt>
          <cx:pt idx="184092">84</cx:pt>
          <cx:pt idx="184093">98</cx:pt>
          <cx:pt idx="184094">96</cx:pt>
          <cx:pt idx="184095">104</cx:pt>
          <cx:pt idx="184096">91</cx:pt>
          <cx:pt idx="184097">84</cx:pt>
          <cx:pt idx="184098">72</cx:pt>
          <cx:pt idx="184099">89</cx:pt>
          <cx:pt idx="184100">66</cx:pt>
          <cx:pt idx="184101">24</cx:pt>
          <cx:pt idx="184102">3</cx:pt>
          <cx:pt idx="184103">9</cx:pt>
          <cx:pt idx="184104">4</cx:pt>
          <cx:pt idx="184105">15</cx:pt>
          <cx:pt idx="184106">13</cx:pt>
          <cx:pt idx="184107">25</cx:pt>
          <cx:pt idx="184108">74</cx:pt>
          <cx:pt idx="184109">52</cx:pt>
          <cx:pt idx="184110">74</cx:pt>
          <cx:pt idx="184111">91</cx:pt>
          <cx:pt idx="184112">84</cx:pt>
          <cx:pt idx="184113">80</cx:pt>
          <cx:pt idx="184114">77</cx:pt>
          <cx:pt idx="184115">70</cx:pt>
          <cx:pt idx="184116">72</cx:pt>
          <cx:pt idx="184117">78</cx:pt>
          <cx:pt idx="184118">89</cx:pt>
          <cx:pt idx="184119">82</cx:pt>
          <cx:pt idx="184120">81</cx:pt>
          <cx:pt idx="184121">57</cx:pt>
          <cx:pt idx="184122">76</cx:pt>
          <cx:pt idx="184123">34</cx:pt>
          <cx:pt idx="184124">17</cx:pt>
          <cx:pt idx="184125">4</cx:pt>
          <cx:pt idx="184126">4</cx:pt>
          <cx:pt idx="184127">1</cx:pt>
          <cx:pt idx="184128">2</cx:pt>
          <cx:pt idx="184129">16</cx:pt>
          <cx:pt idx="184130">13</cx:pt>
          <cx:pt idx="184131">27</cx:pt>
          <cx:pt idx="184132">72</cx:pt>
          <cx:pt idx="184133">53</cx:pt>
          <cx:pt idx="184134">90</cx:pt>
          <cx:pt idx="184135">96</cx:pt>
          <cx:pt idx="184136">85</cx:pt>
          <cx:pt idx="184137">100</cx:pt>
          <cx:pt idx="184138">102</cx:pt>
          <cx:pt idx="184139">61</cx:pt>
          <cx:pt idx="184140">78</cx:pt>
          <cx:pt idx="184141">83</cx:pt>
          <cx:pt idx="184142">87</cx:pt>
          <cx:pt idx="184143">85</cx:pt>
          <cx:pt idx="184144">70</cx:pt>
          <cx:pt idx="184145">69</cx:pt>
          <cx:pt idx="184146">68</cx:pt>
          <cx:pt idx="184147">49</cx:pt>
          <cx:pt idx="184148">20</cx:pt>
          <cx:pt idx="184149">6</cx:pt>
          <cx:pt idx="184150">1</cx:pt>
          <cx:pt idx="184151">6</cx:pt>
          <cx:pt idx="184152">15</cx:pt>
          <cx:pt idx="184153">14</cx:pt>
          <cx:pt idx="184154">22</cx:pt>
          <cx:pt idx="184155">68</cx:pt>
          <cx:pt idx="184156">59</cx:pt>
          <cx:pt idx="184157">81</cx:pt>
          <cx:pt idx="184158">90</cx:pt>
          <cx:pt idx="184159">70</cx:pt>
          <cx:pt idx="184160">79</cx:pt>
          <cx:pt idx="184161">81</cx:pt>
          <cx:pt idx="184162">64</cx:pt>
          <cx:pt idx="184163">84</cx:pt>
          <cx:pt idx="184164">85</cx:pt>
          <cx:pt idx="184165">110</cx:pt>
          <cx:pt idx="184166">79</cx:pt>
          <cx:pt idx="184167">76</cx:pt>
          <cx:pt idx="184168">69</cx:pt>
          <cx:pt idx="184169">74</cx:pt>
          <cx:pt idx="184170">36</cx:pt>
          <cx:pt idx="184171">18</cx:pt>
          <cx:pt idx="184172">3</cx:pt>
          <cx:pt idx="184173">3</cx:pt>
          <cx:pt idx="184174">4</cx:pt>
          <cx:pt idx="184175">13</cx:pt>
          <cx:pt idx="184176">18</cx:pt>
          <cx:pt idx="184177">24</cx:pt>
          <cx:pt idx="184178">81</cx:pt>
          <cx:pt idx="184179">56</cx:pt>
          <cx:pt idx="184180">77</cx:pt>
          <cx:pt idx="184181">103</cx:pt>
          <cx:pt idx="184182">108</cx:pt>
          <cx:pt idx="184183">92</cx:pt>
          <cx:pt idx="184184">109</cx:pt>
          <cx:pt idx="184185">84</cx:pt>
          <cx:pt idx="184186">95</cx:pt>
          <cx:pt idx="184187">95</cx:pt>
          <cx:pt idx="184188">100</cx:pt>
          <cx:pt idx="184189">94</cx:pt>
          <cx:pt idx="184190">80</cx:pt>
          <cx:pt idx="184191">83</cx:pt>
          <cx:pt idx="184192">93</cx:pt>
          <cx:pt idx="184193">50</cx:pt>
          <cx:pt idx="184194">21</cx:pt>
          <cx:pt idx="184195">8</cx:pt>
          <cx:pt idx="184196">5</cx:pt>
          <cx:pt idx="184197">1</cx:pt>
          <cx:pt idx="184198">13</cx:pt>
          <cx:pt idx="184199">11</cx:pt>
          <cx:pt idx="184200">41</cx:pt>
          <cx:pt idx="184201">92</cx:pt>
          <cx:pt idx="184202">88</cx:pt>
          <cx:pt idx="184203">111</cx:pt>
          <cx:pt idx="184204">118</cx:pt>
          <cx:pt idx="184205">123</cx:pt>
          <cx:pt idx="184206">112</cx:pt>
          <cx:pt idx="184207">114</cx:pt>
          <cx:pt idx="184208">89</cx:pt>
          <cx:pt idx="184209">106</cx:pt>
          <cx:pt idx="184210">100</cx:pt>
          <cx:pt idx="184211">105</cx:pt>
          <cx:pt idx="184212">70</cx:pt>
          <cx:pt idx="184213">69</cx:pt>
          <cx:pt idx="184214">70</cx:pt>
          <cx:pt idx="184215">84</cx:pt>
          <cx:pt idx="184216">31</cx:pt>
          <cx:pt idx="184217">9</cx:pt>
          <cx:pt idx="184218">2</cx:pt>
          <cx:pt idx="184219">1</cx:pt>
          <cx:pt idx="184220">1</cx:pt>
          <cx:pt idx="184221">2</cx:pt>
          <cx:pt idx="184222">10</cx:pt>
          <cx:pt idx="184223">10</cx:pt>
          <cx:pt idx="184224">24</cx:pt>
          <cx:pt idx="184225">59</cx:pt>
          <cx:pt idx="184226">70</cx:pt>
          <cx:pt idx="184227">105</cx:pt>
          <cx:pt idx="184228">105</cx:pt>
          <cx:pt idx="184229">117</cx:pt>
          <cx:pt idx="184230">123</cx:pt>
          <cx:pt idx="184231">122</cx:pt>
          <cx:pt idx="184232">103</cx:pt>
          <cx:pt idx="184233">101</cx:pt>
          <cx:pt idx="184234">105</cx:pt>
          <cx:pt idx="184235">109</cx:pt>
          <cx:pt idx="184236">97</cx:pt>
          <cx:pt idx="184237">103</cx:pt>
          <cx:pt idx="184238">85</cx:pt>
          <cx:pt idx="184239">91</cx:pt>
          <cx:pt idx="184240">58</cx:pt>
          <cx:pt idx="184241">15</cx:pt>
          <cx:pt idx="184242">5</cx:pt>
          <cx:pt idx="184243">4</cx:pt>
          <cx:pt idx="184244">5</cx:pt>
          <cx:pt idx="184245">5</cx:pt>
          <cx:pt idx="184246">8</cx:pt>
          <cx:pt idx="184247">14</cx:pt>
          <cx:pt idx="184248">27</cx:pt>
          <cx:pt idx="184249">97</cx:pt>
          <cx:pt idx="184250">73</cx:pt>
          <cx:pt idx="184251">106</cx:pt>
          <cx:pt idx="184252">107</cx:pt>
          <cx:pt idx="184253">111</cx:pt>
          <cx:pt idx="184254">105</cx:pt>
          <cx:pt idx="184255">95</cx:pt>
          <cx:pt idx="184256">78</cx:pt>
          <cx:pt idx="184257">97</cx:pt>
          <cx:pt idx="184258">94</cx:pt>
          <cx:pt idx="184259">86</cx:pt>
          <cx:pt idx="184260">100</cx:pt>
          <cx:pt idx="184261">86</cx:pt>
          <cx:pt idx="184262">71</cx:pt>
          <cx:pt idx="184263">84</cx:pt>
          <cx:pt idx="184264">45</cx:pt>
          <cx:pt idx="184265">20</cx:pt>
          <cx:pt idx="184266">8</cx:pt>
          <cx:pt idx="184267">3</cx:pt>
          <cx:pt idx="184268">3</cx:pt>
          <cx:pt idx="184269">3</cx:pt>
          <cx:pt idx="184270">18</cx:pt>
          <cx:pt idx="184271">11</cx:pt>
          <cx:pt idx="184272">21</cx:pt>
          <cx:pt idx="184273">85</cx:pt>
          <cx:pt idx="184274">67</cx:pt>
          <cx:pt idx="184275">90</cx:pt>
          <cx:pt idx="184276">93</cx:pt>
          <cx:pt idx="184277">73</cx:pt>
          <cx:pt idx="184278">74</cx:pt>
          <cx:pt idx="184279">74</cx:pt>
          <cx:pt idx="184280">60</cx:pt>
          <cx:pt idx="184281">58</cx:pt>
          <cx:pt idx="184282">77</cx:pt>
          <cx:pt idx="184283">90</cx:pt>
          <cx:pt idx="184284">69</cx:pt>
          <cx:pt idx="184285">82</cx:pt>
          <cx:pt idx="184286">63</cx:pt>
          <cx:pt idx="184287">67</cx:pt>
          <cx:pt idx="184288">34</cx:pt>
          <cx:pt idx="184289">16</cx:pt>
          <cx:pt idx="184290">6</cx:pt>
          <cx:pt idx="184291">1</cx:pt>
          <cx:pt idx="184292">2</cx:pt>
          <cx:pt idx="184293">3</cx:pt>
          <cx:pt idx="184294">12</cx:pt>
          <cx:pt idx="184295">12</cx:pt>
          <cx:pt idx="184296">27</cx:pt>
          <cx:pt idx="184297">72</cx:pt>
          <cx:pt idx="184298">56</cx:pt>
          <cx:pt idx="184299">81</cx:pt>
          <cx:pt idx="184300">98</cx:pt>
          <cx:pt idx="184301">80</cx:pt>
          <cx:pt idx="184302">78</cx:pt>
          <cx:pt idx="184303">86</cx:pt>
          <cx:pt idx="184304">55</cx:pt>
          <cx:pt idx="184305">77</cx:pt>
          <cx:pt idx="184306">63</cx:pt>
          <cx:pt idx="184307">82</cx:pt>
          <cx:pt idx="184308">81</cx:pt>
          <cx:pt idx="184309">79</cx:pt>
          <cx:pt idx="184310">68</cx:pt>
          <cx:pt idx="184311">80</cx:pt>
          <cx:pt idx="184312">32</cx:pt>
          <cx:pt idx="184313">12</cx:pt>
          <cx:pt idx="184314">3</cx:pt>
          <cx:pt idx="184315">1</cx:pt>
          <cx:pt idx="184316">5</cx:pt>
          <cx:pt idx="184317">2</cx:pt>
          <cx:pt idx="184318">16</cx:pt>
          <cx:pt idx="184319">6</cx:pt>
          <cx:pt idx="184320">27</cx:pt>
          <cx:pt idx="184321">75</cx:pt>
          <cx:pt idx="184322">64</cx:pt>
          <cx:pt idx="184323">79</cx:pt>
          <cx:pt idx="184324">78</cx:pt>
          <cx:pt idx="184325">89</cx:pt>
          <cx:pt idx="184326">84</cx:pt>
          <cx:pt idx="184327">88</cx:pt>
          <cx:pt idx="184328">67</cx:pt>
          <cx:pt idx="184329">90</cx:pt>
          <cx:pt idx="184330">79</cx:pt>
          <cx:pt idx="184331">79</cx:pt>
          <cx:pt idx="184332">92</cx:pt>
          <cx:pt idx="184333">89</cx:pt>
          <cx:pt idx="184334">69</cx:pt>
          <cx:pt idx="184335">83</cx:pt>
          <cx:pt idx="184336">39</cx:pt>
          <cx:pt idx="184337">13</cx:pt>
          <cx:pt idx="184338">6</cx:pt>
          <cx:pt idx="184339">2</cx:pt>
          <cx:pt idx="184340">2</cx:pt>
          <cx:pt idx="184341">3</cx:pt>
          <cx:pt idx="184342">12</cx:pt>
          <cx:pt idx="184343">10</cx:pt>
          <cx:pt idx="184344">24</cx:pt>
          <cx:pt idx="184345">70</cx:pt>
          <cx:pt idx="184346">65</cx:pt>
          <cx:pt idx="184347">86</cx:pt>
          <cx:pt idx="184348">106</cx:pt>
          <cx:pt idx="184349">103</cx:pt>
          <cx:pt idx="184350">106</cx:pt>
          <cx:pt idx="184351">86</cx:pt>
          <cx:pt idx="184352">94</cx:pt>
          <cx:pt idx="184353">89</cx:pt>
          <cx:pt idx="184354">112</cx:pt>
          <cx:pt idx="184355">98</cx:pt>
          <cx:pt idx="184356">107</cx:pt>
          <cx:pt idx="184357">83</cx:pt>
          <cx:pt idx="184358">88</cx:pt>
          <cx:pt idx="184359">82</cx:pt>
          <cx:pt idx="184360">61</cx:pt>
          <cx:pt idx="184361">23</cx:pt>
          <cx:pt idx="184362">5</cx:pt>
          <cx:pt idx="184363">2</cx:pt>
          <cx:pt idx="184364">3</cx:pt>
          <cx:pt idx="184365">2</cx:pt>
          <cx:pt idx="184366">4</cx:pt>
          <cx:pt idx="184367">10</cx:pt>
          <cx:pt idx="184368">29</cx:pt>
          <cx:pt idx="184369">86</cx:pt>
          <cx:pt idx="184370">86</cx:pt>
          <cx:pt idx="184371">99</cx:pt>
          <cx:pt idx="184372">112</cx:pt>
          <cx:pt idx="184373">108</cx:pt>
          <cx:pt idx="184374">111</cx:pt>
          <cx:pt idx="184375">112</cx:pt>
          <cx:pt idx="184376">98</cx:pt>
          <cx:pt idx="184377">93</cx:pt>
          <cx:pt idx="184378">93</cx:pt>
          <cx:pt idx="184379">87</cx:pt>
          <cx:pt idx="184380">70</cx:pt>
          <cx:pt idx="184381">60</cx:pt>
          <cx:pt idx="184382">53</cx:pt>
          <cx:pt idx="184383">75</cx:pt>
          <cx:pt idx="184384">39</cx:pt>
          <cx:pt idx="184385">9</cx:pt>
          <cx:pt idx="184386">5</cx:pt>
          <cx:pt idx="184387">1</cx:pt>
          <cx:pt idx="184388">2</cx:pt>
          <cx:pt idx="184389">3</cx:pt>
          <cx:pt idx="184390">9</cx:pt>
          <cx:pt idx="184391">4</cx:pt>
          <cx:pt idx="184392">21</cx:pt>
          <cx:pt idx="184393">51</cx:pt>
          <cx:pt idx="184394">61</cx:pt>
          <cx:pt idx="184395">79</cx:pt>
          <cx:pt idx="184396">98</cx:pt>
          <cx:pt idx="184397">105</cx:pt>
          <cx:pt idx="184398">94</cx:pt>
          <cx:pt idx="184399">103</cx:pt>
          <cx:pt idx="184400">97</cx:pt>
          <cx:pt idx="184401">99</cx:pt>
          <cx:pt idx="184402">110</cx:pt>
          <cx:pt idx="184403">112</cx:pt>
          <cx:pt idx="184404">98</cx:pt>
          <cx:pt idx="184405">94</cx:pt>
          <cx:pt idx="184406">86</cx:pt>
          <cx:pt idx="184407">92</cx:pt>
          <cx:pt idx="184408">49</cx:pt>
          <cx:pt idx="184409">15</cx:pt>
          <cx:pt idx="184410">4</cx:pt>
          <cx:pt idx="184411">4</cx:pt>
          <cx:pt idx="184412">5</cx:pt>
          <cx:pt idx="184413">3</cx:pt>
          <cx:pt idx="184414">5</cx:pt>
          <cx:pt idx="184415">8</cx:pt>
          <cx:pt idx="184416">26</cx:pt>
          <cx:pt idx="184417">89</cx:pt>
          <cx:pt idx="184418">79</cx:pt>
          <cx:pt idx="184419">93</cx:pt>
          <cx:pt idx="184420">115</cx:pt>
          <cx:pt idx="184421">113</cx:pt>
          <cx:pt idx="184422">106</cx:pt>
          <cx:pt idx="184423">102</cx:pt>
          <cx:pt idx="184424">71</cx:pt>
          <cx:pt idx="184425">79</cx:pt>
          <cx:pt idx="184426">84</cx:pt>
          <cx:pt idx="184427">97</cx:pt>
          <cx:pt idx="184428">86</cx:pt>
          <cx:pt idx="184429">74</cx:pt>
          <cx:pt idx="184430">65</cx:pt>
          <cx:pt idx="184431">79</cx:pt>
          <cx:pt idx="184432">47</cx:pt>
          <cx:pt idx="184433">17</cx:pt>
          <cx:pt idx="184434">5</cx:pt>
          <cx:pt idx="184435">2</cx:pt>
          <cx:pt idx="184436">3</cx:pt>
          <cx:pt idx="184437">2</cx:pt>
          <cx:pt idx="184438">14</cx:pt>
          <cx:pt idx="184439">10</cx:pt>
          <cx:pt idx="184440">22</cx:pt>
          <cx:pt idx="184441">61</cx:pt>
          <cx:pt idx="184442">72</cx:pt>
          <cx:pt idx="184443">81</cx:pt>
          <cx:pt idx="184444">84</cx:pt>
          <cx:pt idx="184445">80</cx:pt>
          <cx:pt idx="184446">87</cx:pt>
          <cx:pt idx="184447">83</cx:pt>
          <cx:pt idx="184448">61</cx:pt>
          <cx:pt idx="184449">72</cx:pt>
          <cx:pt idx="184450">74</cx:pt>
          <cx:pt idx="184451">83</cx:pt>
          <cx:pt idx="184452">87</cx:pt>
          <cx:pt idx="184453">71</cx:pt>
          <cx:pt idx="184454">69</cx:pt>
          <cx:pt idx="184455">74</cx:pt>
          <cx:pt idx="184456">27</cx:pt>
          <cx:pt idx="184457">20</cx:pt>
          <cx:pt idx="184458">8</cx:pt>
          <cx:pt idx="184459">1</cx:pt>
          <cx:pt idx="184460">2</cx:pt>
          <cx:pt idx="184461">1</cx:pt>
          <cx:pt idx="184462">9</cx:pt>
          <cx:pt idx="184463">13</cx:pt>
          <cx:pt idx="184464">28</cx:pt>
          <cx:pt idx="184465">74</cx:pt>
          <cx:pt idx="184466">56</cx:pt>
          <cx:pt idx="184467">92</cx:pt>
          <cx:pt idx="184468">91</cx:pt>
          <cx:pt idx="184469">88</cx:pt>
          <cx:pt idx="184470">93</cx:pt>
          <cx:pt idx="184471">84</cx:pt>
          <cx:pt idx="184472">53</cx:pt>
          <cx:pt idx="184473">67</cx:pt>
          <cx:pt idx="184474">74</cx:pt>
          <cx:pt idx="184475">92</cx:pt>
          <cx:pt idx="184476">88</cx:pt>
          <cx:pt idx="184477">80</cx:pt>
          <cx:pt idx="184478">64</cx:pt>
          <cx:pt idx="184479">81</cx:pt>
          <cx:pt idx="184480">39</cx:pt>
          <cx:pt idx="184481">14</cx:pt>
          <cx:pt idx="184482">7</cx:pt>
          <cx:pt idx="184483">3</cx:pt>
          <cx:pt idx="184484">2</cx:pt>
          <cx:pt idx="184485">1</cx:pt>
          <cx:pt idx="184486">15</cx:pt>
          <cx:pt idx="184487">14</cx:pt>
          <cx:pt idx="184488">23</cx:pt>
          <cx:pt idx="184489">71</cx:pt>
          <cx:pt idx="184490">72</cx:pt>
          <cx:pt idx="184491">93</cx:pt>
          <cx:pt idx="184492">94</cx:pt>
          <cx:pt idx="184493">88</cx:pt>
          <cx:pt idx="184494">97</cx:pt>
          <cx:pt idx="184495">86</cx:pt>
          <cx:pt idx="184496">75</cx:pt>
          <cx:pt idx="184497">88</cx:pt>
          <cx:pt idx="184498">111</cx:pt>
          <cx:pt idx="184499">100</cx:pt>
          <cx:pt idx="184500">90</cx:pt>
          <cx:pt idx="184501">91</cx:pt>
          <cx:pt idx="184502">79</cx:pt>
          <cx:pt idx="184503">78</cx:pt>
          <cx:pt idx="184504">44</cx:pt>
          <cx:pt idx="184505">11</cx:pt>
          <cx:pt idx="184506">9</cx:pt>
          <cx:pt idx="184507">3</cx:pt>
          <cx:pt idx="184508">2</cx:pt>
          <cx:pt idx="184509">3</cx:pt>
          <cx:pt idx="184510">17</cx:pt>
          <cx:pt idx="184511">14</cx:pt>
          <cx:pt idx="184512">27</cx:pt>
          <cx:pt idx="184513">70</cx:pt>
          <cx:pt idx="184514">67</cx:pt>
          <cx:pt idx="184515">91</cx:pt>
          <cx:pt idx="184516">115</cx:pt>
          <cx:pt idx="184517">109</cx:pt>
          <cx:pt idx="184518">109</cx:pt>
          <cx:pt idx="184519">91</cx:pt>
          <cx:pt idx="184520">111</cx:pt>
          <cx:pt idx="184521">108</cx:pt>
          <cx:pt idx="184522">118</cx:pt>
          <cx:pt idx="184523">104</cx:pt>
          <cx:pt idx="184524">102</cx:pt>
          <cx:pt idx="184525">96</cx:pt>
          <cx:pt idx="184526">86</cx:pt>
          <cx:pt idx="184527">91</cx:pt>
          <cx:pt idx="184528">62</cx:pt>
          <cx:pt idx="184529">20</cx:pt>
          <cx:pt idx="184530">7</cx:pt>
          <cx:pt idx="184531">3</cx:pt>
          <cx:pt idx="184532">1</cx:pt>
          <cx:pt idx="184533">3</cx:pt>
          <cx:pt idx="184534">8</cx:pt>
          <cx:pt idx="184535">7</cx:pt>
          <cx:pt idx="184536">31</cx:pt>
          <cx:pt idx="184537">86</cx:pt>
          <cx:pt idx="184538">93</cx:pt>
          <cx:pt idx="184539">102</cx:pt>
          <cx:pt idx="184540">122</cx:pt>
          <cx:pt idx="184541">116</cx:pt>
          <cx:pt idx="184542">110</cx:pt>
          <cx:pt idx="184543">116</cx:pt>
          <cx:pt idx="184544">93</cx:pt>
          <cx:pt idx="184545">95</cx:pt>
          <cx:pt idx="184546">89</cx:pt>
          <cx:pt idx="184547">93</cx:pt>
          <cx:pt idx="184548">69</cx:pt>
          <cx:pt idx="184549">66</cx:pt>
          <cx:pt idx="184550">65</cx:pt>
          <cx:pt idx="184551">67</cx:pt>
          <cx:pt idx="184552">28</cx:pt>
          <cx:pt idx="184553">4</cx:pt>
          <cx:pt idx="184554">4</cx:pt>
          <cx:pt idx="184555">3</cx:pt>
          <cx:pt idx="184556">2</cx:pt>
          <cx:pt idx="184557">12</cx:pt>
          <cx:pt idx="184558">6</cx:pt>
          <cx:pt idx="184559">17</cx:pt>
          <cx:pt idx="184560">59</cx:pt>
          <cx:pt idx="184561">67</cx:pt>
          <cx:pt idx="184562">92</cx:pt>
          <cx:pt idx="184563">106</cx:pt>
          <cx:pt idx="184564">105</cx:pt>
          <cx:pt idx="184565">110</cx:pt>
          <cx:pt idx="184566">100</cx:pt>
          <cx:pt idx="184567">98</cx:pt>
          <cx:pt idx="184568">105</cx:pt>
          <cx:pt idx="184569">116</cx:pt>
          <cx:pt idx="184570">105</cx:pt>
          <cx:pt idx="184571">93</cx:pt>
          <cx:pt idx="184572">100</cx:pt>
          <cx:pt idx="184573">77</cx:pt>
          <cx:pt idx="184574">86</cx:pt>
          <cx:pt idx="184575">56</cx:pt>
          <cx:pt idx="184576">12</cx:pt>
          <cx:pt idx="184577">2</cx:pt>
          <cx:pt idx="184578">8</cx:pt>
          <cx:pt idx="184579">4</cx:pt>
          <cx:pt idx="184580">2</cx:pt>
          <cx:pt idx="184581">8</cx:pt>
          <cx:pt idx="184582">8</cx:pt>
          <cx:pt idx="184583">19</cx:pt>
          <cx:pt idx="184584">98</cx:pt>
          <cx:pt idx="184585">82</cx:pt>
          <cx:pt idx="184586">104</cx:pt>
          <cx:pt idx="184587">116</cx:pt>
          <cx:pt idx="184588">106</cx:pt>
          <cx:pt idx="184589">105</cx:pt>
          <cx:pt idx="184590">88</cx:pt>
          <cx:pt idx="184591">78</cx:pt>
          <cx:pt idx="184592">93</cx:pt>
          <cx:pt idx="184593">106</cx:pt>
          <cx:pt idx="184594">97</cx:pt>
          <cx:pt idx="184595">80</cx:pt>
          <cx:pt idx="184596">80</cx:pt>
          <cx:pt idx="184597">70</cx:pt>
          <cx:pt idx="184598">82</cx:pt>
          <cx:pt idx="184599">49</cx:pt>
          <cx:pt idx="184600">30</cx:pt>
          <cx:pt idx="184601">7</cx:pt>
          <cx:pt idx="184602">5</cx:pt>
          <cx:pt idx="184603">3</cx:pt>
          <cx:pt idx="184604">2</cx:pt>
          <cx:pt idx="184605">16</cx:pt>
          <cx:pt idx="184606">13</cx:pt>
          <cx:pt idx="184607">18</cx:pt>
          <cx:pt idx="184608">54</cx:pt>
          <cx:pt idx="184609">64</cx:pt>
          <cx:pt idx="184610">60</cx:pt>
          <cx:pt idx="184611">68</cx:pt>
          <cx:pt idx="184612">72</cx:pt>
          <cx:pt idx="184613">51</cx:pt>
          <cx:pt idx="184614">70</cx:pt>
          <cx:pt idx="184615">54</cx:pt>
          <cx:pt idx="184616">67</cx:pt>
          <cx:pt idx="184617">62</cx:pt>
          <cx:pt idx="184618">65</cx:pt>
          <cx:pt idx="184619">64</cx:pt>
          <cx:pt idx="184620">76</cx:pt>
          <cx:pt idx="184621">59</cx:pt>
          <cx:pt idx="184622">62</cx:pt>
          <cx:pt idx="184623">28</cx:pt>
          <cx:pt idx="184624">18</cx:pt>
          <cx:pt idx="184625">10</cx:pt>
          <cx:pt idx="184626">1</cx:pt>
          <cx:pt idx="184627">1</cx:pt>
          <cx:pt idx="184628">1</cx:pt>
          <cx:pt idx="184629">10</cx:pt>
          <cx:pt idx="184630">12</cx:pt>
          <cx:pt idx="184631">26</cx:pt>
          <cx:pt idx="184632">72</cx:pt>
          <cx:pt idx="184633">62</cx:pt>
          <cx:pt idx="184634">88</cx:pt>
          <cx:pt idx="184635">97</cx:pt>
          <cx:pt idx="184636">92</cx:pt>
          <cx:pt idx="184637">80</cx:pt>
          <cx:pt idx="184638">97</cx:pt>
          <cx:pt idx="184639">75</cx:pt>
          <cx:pt idx="184640">72</cx:pt>
          <cx:pt idx="184641">86</cx:pt>
          <cx:pt idx="184642">78</cx:pt>
          <cx:pt idx="184643">93</cx:pt>
          <cx:pt idx="184644">76</cx:pt>
          <cx:pt idx="184645">75</cx:pt>
          <cx:pt idx="184646">77</cx:pt>
          <cx:pt idx="184647">46</cx:pt>
          <cx:pt idx="184648">13</cx:pt>
          <cx:pt idx="184649">5</cx:pt>
          <cx:pt idx="184650">2</cx:pt>
          <cx:pt idx="184651">2</cx:pt>
          <cx:pt idx="184652">19</cx:pt>
          <cx:pt idx="184653">11</cx:pt>
          <cx:pt idx="184654">28</cx:pt>
          <cx:pt idx="184655">75</cx:pt>
          <cx:pt idx="184656">69</cx:pt>
          <cx:pt idx="184657">89</cx:pt>
          <cx:pt idx="184658">91</cx:pt>
          <cx:pt idx="184659">98</cx:pt>
          <cx:pt idx="184660">77</cx:pt>
          <cx:pt idx="184661">88</cx:pt>
          <cx:pt idx="184662">72</cx:pt>
          <cx:pt idx="184663">83</cx:pt>
          <cx:pt idx="184664">95</cx:pt>
          <cx:pt idx="184665">95</cx:pt>
          <cx:pt idx="184666">111</cx:pt>
          <cx:pt idx="184667">76</cx:pt>
          <cx:pt idx="184668">69</cx:pt>
          <cx:pt idx="184669">84</cx:pt>
          <cx:pt idx="184670">37</cx:pt>
          <cx:pt idx="184671">18</cx:pt>
          <cx:pt idx="184672">6</cx:pt>
          <cx:pt idx="184673">3</cx:pt>
          <cx:pt idx="184674">5</cx:pt>
          <cx:pt idx="184675">2</cx:pt>
          <cx:pt idx="184676">13</cx:pt>
          <cx:pt idx="184677">12</cx:pt>
          <cx:pt idx="184678">23</cx:pt>
          <cx:pt idx="184679">82</cx:pt>
          <cx:pt idx="184680">63</cx:pt>
          <cx:pt idx="184681">95</cx:pt>
          <cx:pt idx="184682">115</cx:pt>
          <cx:pt idx="184683">105</cx:pt>
          <cx:pt idx="184684">109</cx:pt>
          <cx:pt idx="184685">104</cx:pt>
          <cx:pt idx="184686">104</cx:pt>
          <cx:pt idx="184687">104</cx:pt>
          <cx:pt idx="184688">102</cx:pt>
          <cx:pt idx="184689">109</cx:pt>
          <cx:pt idx="184690">98</cx:pt>
          <cx:pt idx="184691">94</cx:pt>
          <cx:pt idx="184692">80</cx:pt>
          <cx:pt idx="184693">99</cx:pt>
          <cx:pt idx="184694">58</cx:pt>
          <cx:pt idx="184695">20</cx:pt>
          <cx:pt idx="184696">3</cx:pt>
          <cx:pt idx="184697">1</cx:pt>
          <cx:pt idx="184698">4</cx:pt>
          <cx:pt idx="184699">2</cx:pt>
          <cx:pt idx="184700">7</cx:pt>
          <cx:pt idx="184701">9</cx:pt>
          <cx:pt idx="184702">35</cx:pt>
          <cx:pt idx="184703">86</cx:pt>
          <cx:pt idx="184704">83</cx:pt>
          <cx:pt idx="184705">107</cx:pt>
          <cx:pt idx="184706">125</cx:pt>
          <cx:pt idx="184707">121</cx:pt>
          <cx:pt idx="184708">112</cx:pt>
          <cx:pt idx="184709">114</cx:pt>
          <cx:pt idx="184710">98</cx:pt>
          <cx:pt idx="184711">83</cx:pt>
          <cx:pt idx="184712">81</cx:pt>
          <cx:pt idx="184713">93</cx:pt>
          <cx:pt idx="184714">59</cx:pt>
          <cx:pt idx="184715">72</cx:pt>
          <cx:pt idx="184716">50</cx:pt>
          <cx:pt idx="184717">62</cx:pt>
          <cx:pt idx="184718">35</cx:pt>
          <cx:pt idx="184719">11</cx:pt>
          <cx:pt idx="184720">4</cx:pt>
          <cx:pt idx="184721">1</cx:pt>
          <cx:pt idx="184722">2</cx:pt>
          <cx:pt idx="184723">7</cx:pt>
          <cx:pt idx="184724">8</cx:pt>
          <cx:pt idx="184725">21</cx:pt>
          <cx:pt idx="184726">52</cx:pt>
          <cx:pt idx="184727">70</cx:pt>
          <cx:pt idx="184728">95</cx:pt>
          <cx:pt idx="184729">116</cx:pt>
          <cx:pt idx="184730">86</cx:pt>
          <cx:pt idx="184731">116</cx:pt>
          <cx:pt idx="184732">104</cx:pt>
          <cx:pt idx="184733">100</cx:pt>
          <cx:pt idx="184734">94</cx:pt>
          <cx:pt idx="184735">100</cx:pt>
          <cx:pt idx="184736">105</cx:pt>
          <cx:pt idx="184737">94</cx:pt>
          <cx:pt idx="184738">93</cx:pt>
          <cx:pt idx="184739">80</cx:pt>
          <cx:pt idx="184740">91</cx:pt>
          <cx:pt idx="184741">59</cx:pt>
          <cx:pt idx="184742">8</cx:pt>
          <cx:pt idx="184743">6</cx:pt>
          <cx:pt idx="184744">5</cx:pt>
          <cx:pt idx="184745">3</cx:pt>
          <cx:pt idx="184746">4</cx:pt>
          <cx:pt idx="184747">6</cx:pt>
          <cx:pt idx="184748">9</cx:pt>
          <cx:pt idx="184749">31</cx:pt>
          <cx:pt idx="184750">98</cx:pt>
          <cx:pt idx="184751">84</cx:pt>
          <cx:pt idx="184752">99</cx:pt>
          <cx:pt idx="184753">121</cx:pt>
          <cx:pt idx="184754">115</cx:pt>
          <cx:pt idx="184755">113</cx:pt>
          <cx:pt idx="184756">91</cx:pt>
          <cx:pt idx="184757">96</cx:pt>
          <cx:pt idx="184758">85</cx:pt>
          <cx:pt idx="184759">97</cx:pt>
          <cx:pt idx="184760">94</cx:pt>
          <cx:pt idx="184761">97</cx:pt>
          <cx:pt idx="184762">87</cx:pt>
          <cx:pt idx="184763">65</cx:pt>
          <cx:pt idx="184764">82</cx:pt>
          <cx:pt idx="184765">48</cx:pt>
          <cx:pt idx="184766">21</cx:pt>
          <cx:pt idx="184767">3</cx:pt>
          <cx:pt idx="184768">5</cx:pt>
          <cx:pt idx="184769">3</cx:pt>
          <cx:pt idx="184770">5</cx:pt>
          <cx:pt idx="184771">15</cx:pt>
          <cx:pt idx="184772">12</cx:pt>
          <cx:pt idx="184773">24</cx:pt>
          <cx:pt idx="184774">82</cx:pt>
          <cx:pt idx="184775">70</cx:pt>
          <cx:pt idx="184776">83</cx:pt>
          <cx:pt idx="184777">102</cx:pt>
          <cx:pt idx="184778">83</cx:pt>
          <cx:pt idx="184779">80</cx:pt>
          <cx:pt idx="184780">76</cx:pt>
          <cx:pt idx="184781">68</cx:pt>
          <cx:pt idx="184782">72</cx:pt>
          <cx:pt idx="184783">79</cx:pt>
          <cx:pt idx="184784">82</cx:pt>
          <cx:pt idx="184785">85</cx:pt>
          <cx:pt idx="184786">73</cx:pt>
          <cx:pt idx="184787">74</cx:pt>
          <cx:pt idx="184788">63</cx:pt>
          <cx:pt idx="184789">35</cx:pt>
          <cx:pt idx="184790">16</cx:pt>
          <cx:pt idx="184791">4</cx:pt>
          <cx:pt idx="184792">1</cx:pt>
          <cx:pt idx="184793">3</cx:pt>
          <cx:pt idx="184794">2</cx:pt>
          <cx:pt idx="184795">11</cx:pt>
          <cx:pt idx="184796">15</cx:pt>
          <cx:pt idx="184797">25</cx:pt>
          <cx:pt idx="184798">76</cx:pt>
          <cx:pt idx="184799">60</cx:pt>
          <cx:pt idx="184800">80</cx:pt>
          <cx:pt idx="184801">81</cx:pt>
          <cx:pt idx="184802">73</cx:pt>
          <cx:pt idx="184803">75</cx:pt>
          <cx:pt idx="184804">86</cx:pt>
          <cx:pt idx="184805">60</cx:pt>
          <cx:pt idx="184806">70</cx:pt>
          <cx:pt idx="184807">76</cx:pt>
          <cx:pt idx="184808">84</cx:pt>
          <cx:pt idx="184809">95</cx:pt>
          <cx:pt idx="184810">85</cx:pt>
          <cx:pt idx="184811">74</cx:pt>
          <cx:pt idx="184812">80</cx:pt>
          <cx:pt idx="184813">41</cx:pt>
          <cx:pt idx="184814">16</cx:pt>
          <cx:pt idx="184815">7</cx:pt>
          <cx:pt idx="184816">3</cx:pt>
          <cx:pt idx="184817">3</cx:pt>
          <cx:pt idx="184818">4</cx:pt>
          <cx:pt idx="184819">14</cx:pt>
          <cx:pt idx="184820">9</cx:pt>
          <cx:pt idx="184821">32</cx:pt>
          <cx:pt idx="184822">67</cx:pt>
          <cx:pt idx="184823">68</cx:pt>
          <cx:pt idx="184824">94</cx:pt>
          <cx:pt idx="184825">107</cx:pt>
          <cx:pt idx="184826">101</cx:pt>
          <cx:pt idx="184827">101</cx:pt>
          <cx:pt idx="184828">87</cx:pt>
          <cx:pt idx="184829">73</cx:pt>
          <cx:pt idx="184830">77</cx:pt>
          <cx:pt idx="184831">92</cx:pt>
          <cx:pt idx="184832">90</cx:pt>
          <cx:pt idx="184833">99</cx:pt>
          <cx:pt idx="184834">84</cx:pt>
          <cx:pt idx="184835">72</cx:pt>
          <cx:pt idx="184836">83</cx:pt>
          <cx:pt idx="184837">47</cx:pt>
          <cx:pt idx="184838">16</cx:pt>
          <cx:pt idx="184839">6</cx:pt>
          <cx:pt idx="184840">5</cx:pt>
          <cx:pt idx="184841">4</cx:pt>
          <cx:pt idx="184842">1</cx:pt>
          <cx:pt idx="184843">14</cx:pt>
          <cx:pt idx="184844">12</cx:pt>
          <cx:pt idx="184845">28</cx:pt>
          <cx:pt idx="184846">90</cx:pt>
          <cx:pt idx="184847">75</cx:pt>
          <cx:pt idx="184848">99</cx:pt>
          <cx:pt idx="184849">116</cx:pt>
          <cx:pt idx="184850">120</cx:pt>
          <cx:pt idx="184851">119</cx:pt>
          <cx:pt idx="184852">114</cx:pt>
          <cx:pt idx="184853">100</cx:pt>
          <cx:pt idx="184854">112</cx:pt>
          <cx:pt idx="184855">102</cx:pt>
          <cx:pt idx="184856">117</cx:pt>
          <cx:pt idx="184857">117</cx:pt>
          <cx:pt idx="184858">86</cx:pt>
          <cx:pt idx="184859">79</cx:pt>
          <cx:pt idx="184860">96</cx:pt>
          <cx:pt idx="184861">49</cx:pt>
          <cx:pt idx="184862">29</cx:pt>
          <cx:pt idx="184863">5</cx:pt>
          <cx:pt idx="184864">3</cx:pt>
          <cx:pt idx="184865">2</cx:pt>
          <cx:pt idx="184866">3</cx:pt>
          <cx:pt idx="184867">6</cx:pt>
          <cx:pt idx="184868">8</cx:pt>
          <cx:pt idx="184869">35</cx:pt>
          <cx:pt idx="184870">97</cx:pt>
          <cx:pt idx="184871">81</cx:pt>
          <cx:pt idx="184872">97</cx:pt>
          <cx:pt idx="184873">135</cx:pt>
          <cx:pt idx="184874">113</cx:pt>
          <cx:pt idx="184875">127</cx:pt>
          <cx:pt idx="184876">122</cx:pt>
          <cx:pt idx="184877">102</cx:pt>
          <cx:pt idx="184878">108</cx:pt>
          <cx:pt idx="184879">98</cx:pt>
          <cx:pt idx="184880">107</cx:pt>
          <cx:pt idx="184881">91</cx:pt>
          <cx:pt idx="184882">69</cx:pt>
          <cx:pt idx="184883">65</cx:pt>
          <cx:pt idx="184884">66</cx:pt>
          <cx:pt idx="184885">33</cx:pt>
          <cx:pt idx="184886">8</cx:pt>
          <cx:pt idx="184887">1</cx:pt>
          <cx:pt idx="184888">3</cx:pt>
          <cx:pt idx="184889">2</cx:pt>
          <cx:pt idx="184890">11</cx:pt>
          <cx:pt idx="184891">7</cx:pt>
          <cx:pt idx="184892">29</cx:pt>
          <cx:pt idx="184893">64</cx:pt>
          <cx:pt idx="184894">68</cx:pt>
          <cx:pt idx="184895">100</cx:pt>
          <cx:pt idx="184896">101</cx:pt>
          <cx:pt idx="184897">101</cx:pt>
          <cx:pt idx="184898">118</cx:pt>
          <cx:pt idx="184899">111</cx:pt>
          <cx:pt idx="184900">94</cx:pt>
          <cx:pt idx="184901">89</cx:pt>
          <cx:pt idx="184902">111</cx:pt>
          <cx:pt idx="184903">99</cx:pt>
          <cx:pt idx="184904">102</cx:pt>
          <cx:pt idx="184905">95</cx:pt>
          <cx:pt idx="184906">88</cx:pt>
          <cx:pt idx="184907">83</cx:pt>
          <cx:pt idx="184908">50</cx:pt>
          <cx:pt idx="184909">9</cx:pt>
          <cx:pt idx="184910">4</cx:pt>
          <cx:pt idx="184911">6</cx:pt>
          <cx:pt idx="184912">6</cx:pt>
          <cx:pt idx="184913">3</cx:pt>
          <cx:pt idx="184914">7</cx:pt>
          <cx:pt idx="184915">5</cx:pt>
          <cx:pt idx="184916">26</cx:pt>
          <cx:pt idx="184917">97</cx:pt>
          <cx:pt idx="184918">90</cx:pt>
          <cx:pt idx="184919">93</cx:pt>
          <cx:pt idx="184920">110</cx:pt>
          <cx:pt idx="184921">112</cx:pt>
          <cx:pt idx="184922">118</cx:pt>
          <cx:pt idx="184923">82</cx:pt>
          <cx:pt idx="184924">77</cx:pt>
          <cx:pt idx="184925">91</cx:pt>
          <cx:pt idx="184926">88</cx:pt>
          <cx:pt idx="184927">90</cx:pt>
          <cx:pt idx="184928">99</cx:pt>
          <cx:pt idx="184929">88</cx:pt>
          <cx:pt idx="184930">86</cx:pt>
          <cx:pt idx="184931">89</cx:pt>
          <cx:pt idx="184932">43</cx:pt>
          <cx:pt idx="184933">21</cx:pt>
          <cx:pt idx="184934">7</cx:pt>
          <cx:pt idx="184935">3</cx:pt>
          <cx:pt idx="184936">3</cx:pt>
          <cx:pt idx="184937">2</cx:pt>
          <cx:pt idx="184938">14</cx:pt>
          <cx:pt idx="184939">13</cx:pt>
          <cx:pt idx="184940">22</cx:pt>
          <cx:pt idx="184941">84</cx:pt>
          <cx:pt idx="184942">74</cx:pt>
          <cx:pt idx="184943">83</cx:pt>
          <cx:pt idx="184944">100</cx:pt>
          <cx:pt idx="184945">76</cx:pt>
          <cx:pt idx="184946">78</cx:pt>
          <cx:pt idx="184947">79</cx:pt>
          <cx:pt idx="184948">59</cx:pt>
          <cx:pt idx="184949">65</cx:pt>
          <cx:pt idx="184950">72</cx:pt>
          <cx:pt idx="184951">94</cx:pt>
          <cx:pt idx="184952">67</cx:pt>
          <cx:pt idx="184953">78</cx:pt>
          <cx:pt idx="184954">78</cx:pt>
          <cx:pt idx="184955">71</cx:pt>
          <cx:pt idx="184956">41</cx:pt>
          <cx:pt idx="184957">15</cx:pt>
          <cx:pt idx="184958">8</cx:pt>
          <cx:pt idx="184959">4</cx:pt>
          <cx:pt idx="184960">3</cx:pt>
          <cx:pt idx="184961">2</cx:pt>
          <cx:pt idx="184962">14</cx:pt>
          <cx:pt idx="184963">6</cx:pt>
          <cx:pt idx="184964">31</cx:pt>
          <cx:pt idx="184965">74</cx:pt>
          <cx:pt idx="184966">64</cx:pt>
          <cx:pt idx="184967">80</cx:pt>
          <cx:pt idx="184968">96</cx:pt>
          <cx:pt idx="184969">95</cx:pt>
          <cx:pt idx="184970">92</cx:pt>
          <cx:pt idx="184971">88</cx:pt>
          <cx:pt idx="184972">65</cx:pt>
          <cx:pt idx="184973">78</cx:pt>
          <cx:pt idx="184974">81</cx:pt>
          <cx:pt idx="184975">97</cx:pt>
          <cx:pt idx="184976">93</cx:pt>
          <cx:pt idx="184977">82</cx:pt>
          <cx:pt idx="184978">67</cx:pt>
          <cx:pt idx="184979">81</cx:pt>
          <cx:pt idx="184980">42</cx:pt>
          <cx:pt idx="184981">12</cx:pt>
          <cx:pt idx="184982">3</cx:pt>
          <cx:pt idx="184983">3</cx:pt>
          <cx:pt idx="184984">3</cx:pt>
          <cx:pt idx="184985">2</cx:pt>
          <cx:pt idx="184986">15</cx:pt>
          <cx:pt idx="184987">9</cx:pt>
          <cx:pt idx="184988">28</cx:pt>
          <cx:pt idx="184989">79</cx:pt>
          <cx:pt idx="184990">79</cx:pt>
          <cx:pt idx="184991">99</cx:pt>
          <cx:pt idx="184992">102</cx:pt>
          <cx:pt idx="184993">103</cx:pt>
          <cx:pt idx="184994">84</cx:pt>
          <cx:pt idx="184995">101</cx:pt>
          <cx:pt idx="184996">78</cx:pt>
          <cx:pt idx="184997">86</cx:pt>
          <cx:pt idx="184998">109</cx:pt>
          <cx:pt idx="184999">108</cx:pt>
          <cx:pt idx="185000">102</cx:pt>
          <cx:pt idx="185001">87</cx:pt>
          <cx:pt idx="185002">83</cx:pt>
          <cx:pt idx="185003">80</cx:pt>
          <cx:pt idx="185004">49</cx:pt>
          <cx:pt idx="185005">13</cx:pt>
          <cx:pt idx="185006">8</cx:pt>
          <cx:pt idx="185007">3</cx:pt>
          <cx:pt idx="185008">4</cx:pt>
          <cx:pt idx="185009">3</cx:pt>
          <cx:pt idx="185010">13</cx:pt>
          <cx:pt idx="185011">18</cx:pt>
          <cx:pt idx="185012">24</cx:pt>
          <cx:pt idx="185013">87</cx:pt>
          <cx:pt idx="185014">81</cx:pt>
          <cx:pt idx="185015">107</cx:pt>
          <cx:pt idx="185016">112</cx:pt>
          <cx:pt idx="185017">119</cx:pt>
          <cx:pt idx="185018">123</cx:pt>
          <cx:pt idx="185019">96</cx:pt>
          <cx:pt idx="185020">97</cx:pt>
          <cx:pt idx="185021">92</cx:pt>
          <cx:pt idx="185022">93</cx:pt>
          <cx:pt idx="185023">105</cx:pt>
          <cx:pt idx="185024">106</cx:pt>
          <cx:pt idx="185025">84</cx:pt>
          <cx:pt idx="185026">119</cx:pt>
          <cx:pt idx="185027">97</cx:pt>
          <cx:pt idx="185028">66</cx:pt>
          <cx:pt idx="185029">31</cx:pt>
          <cx:pt idx="185030">9</cx:pt>
          <cx:pt idx="185031">3</cx:pt>
          <cx:pt idx="185032">3</cx:pt>
          <cx:pt idx="185033">2</cx:pt>
          <cx:pt idx="185034">8</cx:pt>
          <cx:pt idx="185035">12</cx:pt>
          <cx:pt idx="185036">36</cx:pt>
          <cx:pt idx="185037">101</cx:pt>
          <cx:pt idx="185038">80</cx:pt>
          <cx:pt idx="185039">110</cx:pt>
          <cx:pt idx="185040">134</cx:pt>
          <cx:pt idx="185041">127</cx:pt>
          <cx:pt idx="185042">129</cx:pt>
          <cx:pt idx="185043">130</cx:pt>
          <cx:pt idx="185044">104</cx:pt>
          <cx:pt idx="185045">116</cx:pt>
          <cx:pt idx="185046">102</cx:pt>
          <cx:pt idx="185047">97</cx:pt>
          <cx:pt idx="185048">97</cx:pt>
          <cx:pt idx="185049">85</cx:pt>
          <cx:pt idx="185050">73</cx:pt>
          <cx:pt idx="185051">76</cx:pt>
          <cx:pt idx="185052">49</cx:pt>
          <cx:pt idx="185053">20</cx:pt>
          <cx:pt idx="185054">3</cx:pt>
          <cx:pt idx="185055">2</cx:pt>
          <cx:pt idx="185056">1</cx:pt>
          <cx:pt idx="185057">3</cx:pt>
          <cx:pt idx="185058">9</cx:pt>
          <cx:pt idx="185059">8</cx:pt>
          <cx:pt idx="185060">30</cx:pt>
          <cx:pt idx="185061">69</cx:pt>
          <cx:pt idx="185062">81</cx:pt>
          <cx:pt idx="185063">108</cx:pt>
          <cx:pt idx="185064">112</cx:pt>
          <cx:pt idx="185065">123</cx:pt>
          <cx:pt idx="185066">147</cx:pt>
          <cx:pt idx="185067">115</cx:pt>
          <cx:pt idx="185068">120</cx:pt>
          <cx:pt idx="185069">102</cx:pt>
          <cx:pt idx="185070">121</cx:pt>
          <cx:pt idx="185071">118</cx:pt>
          <cx:pt idx="185072">105</cx:pt>
          <cx:pt idx="185073">100</cx:pt>
          <cx:pt idx="185074">71</cx:pt>
          <cx:pt idx="185075">90</cx:pt>
          <cx:pt idx="185076">54</cx:pt>
          <cx:pt idx="185077">9</cx:pt>
          <cx:pt idx="185078">2</cx:pt>
          <cx:pt idx="185079">3</cx:pt>
          <cx:pt idx="185080">7</cx:pt>
          <cx:pt idx="185081">6</cx:pt>
          <cx:pt idx="185082">6</cx:pt>
          <cx:pt idx="185083">7</cx:pt>
          <cx:pt idx="185084">32</cx:pt>
          <cx:pt idx="185085">101</cx:pt>
          <cx:pt idx="185086">75</cx:pt>
          <cx:pt idx="185087">94</cx:pt>
          <cx:pt idx="185088">117</cx:pt>
          <cx:pt idx="185089">103</cx:pt>
          <cx:pt idx="185090">120</cx:pt>
          <cx:pt idx="185091">97</cx:pt>
          <cx:pt idx="185092">99</cx:pt>
          <cx:pt idx="185093">106</cx:pt>
          <cx:pt idx="185094">102</cx:pt>
          <cx:pt idx="185095">111</cx:pt>
          <cx:pt idx="185096">112</cx:pt>
          <cx:pt idx="185097">85</cx:pt>
          <cx:pt idx="185098">77</cx:pt>
          <cx:pt idx="185099">88</cx:pt>
          <cx:pt idx="185100">51</cx:pt>
          <cx:pt idx="185101">17</cx:pt>
          <cx:pt idx="185102">8</cx:pt>
          <cx:pt idx="185103">2</cx:pt>
          <cx:pt idx="185104">4</cx:pt>
          <cx:pt idx="185105">8</cx:pt>
          <cx:pt idx="185106">11</cx:pt>
          <cx:pt idx="185107">8</cx:pt>
          <cx:pt idx="185108">24</cx:pt>
          <cx:pt idx="185109">77</cx:pt>
          <cx:pt idx="185110">61</cx:pt>
          <cx:pt idx="185111">90</cx:pt>
          <cx:pt idx="185112">94</cx:pt>
          <cx:pt idx="185113">99</cx:pt>
          <cx:pt idx="185114">88</cx:pt>
          <cx:pt idx="185115">89</cx:pt>
          <cx:pt idx="185116">61</cx:pt>
          <cx:pt idx="185117">91</cx:pt>
          <cx:pt idx="185118">81</cx:pt>
          <cx:pt idx="185119">99</cx:pt>
          <cx:pt idx="185120">92</cx:pt>
          <cx:pt idx="185121">71</cx:pt>
          <cx:pt idx="185122">65</cx:pt>
          <cx:pt idx="185123">80</cx:pt>
          <cx:pt idx="185124">37</cx:pt>
          <cx:pt idx="185125">13</cx:pt>
          <cx:pt idx="185126">6</cx:pt>
          <cx:pt idx="185127">3</cx:pt>
          <cx:pt idx="185128">3</cx:pt>
          <cx:pt idx="185129">4</cx:pt>
          <cx:pt idx="185130">13</cx:pt>
          <cx:pt idx="185131">17</cx:pt>
          <cx:pt idx="185132">30</cx:pt>
          <cx:pt idx="185133">70</cx:pt>
          <cx:pt idx="185134">67</cx:pt>
          <cx:pt idx="185135">79</cx:pt>
          <cx:pt idx="185136">106</cx:pt>
          <cx:pt idx="185137">85</cx:pt>
          <cx:pt idx="185138">95</cx:pt>
          <cx:pt idx="185139">85</cx:pt>
          <cx:pt idx="185140">81</cx:pt>
          <cx:pt idx="185141">77</cx:pt>
          <cx:pt idx="185142">90</cx:pt>
          <cx:pt idx="185143">110</cx:pt>
          <cx:pt idx="185144">105</cx:pt>
          <cx:pt idx="185145">84</cx:pt>
          <cx:pt idx="185146">71</cx:pt>
          <cx:pt idx="185147">74</cx:pt>
          <cx:pt idx="185148">48</cx:pt>
          <cx:pt idx="185149">15</cx:pt>
          <cx:pt idx="185150">7</cx:pt>
          <cx:pt idx="185151">2</cx:pt>
          <cx:pt idx="185152">4</cx:pt>
          <cx:pt idx="185153">4</cx:pt>
          <cx:pt idx="185154">15</cx:pt>
          <cx:pt idx="185155">15</cx:pt>
          <cx:pt idx="185156">32</cx:pt>
          <cx:pt idx="185157">74</cx:pt>
          <cx:pt idx="185158">70</cx:pt>
          <cx:pt idx="185159">100</cx:pt>
          <cx:pt idx="185160">103</cx:pt>
          <cx:pt idx="185161">96</cx:pt>
          <cx:pt idx="185162">93</cx:pt>
          <cx:pt idx="185163">104</cx:pt>
          <cx:pt idx="185164">74</cx:pt>
          <cx:pt idx="185165">94</cx:pt>
          <cx:pt idx="185166">113</cx:pt>
          <cx:pt idx="185167">95</cx:pt>
          <cx:pt idx="185168">112</cx:pt>
          <cx:pt idx="185169">100</cx:pt>
          <cx:pt idx="185170">90</cx:pt>
          <cx:pt idx="185171">83</cx:pt>
          <cx:pt idx="185172">37</cx:pt>
          <cx:pt idx="185173">11</cx:pt>
          <cx:pt idx="185174">6</cx:pt>
          <cx:pt idx="185175">2</cx:pt>
          <cx:pt idx="185176">4</cx:pt>
          <cx:pt idx="185177">2</cx:pt>
          <cx:pt idx="185178">15</cx:pt>
          <cx:pt idx="185179">15</cx:pt>
          <cx:pt idx="185180">29</cx:pt>
          <cx:pt idx="185181">88</cx:pt>
          <cx:pt idx="185182">86</cx:pt>
          <cx:pt idx="185183">99</cx:pt>
          <cx:pt idx="185184">106</cx:pt>
          <cx:pt idx="185185">128</cx:pt>
          <cx:pt idx="185186">135</cx:pt>
          <cx:pt idx="185187">114</cx:pt>
          <cx:pt idx="185188">116</cx:pt>
          <cx:pt idx="185189">99</cx:pt>
          <cx:pt idx="185190">123</cx:pt>
          <cx:pt idx="185191">135</cx:pt>
          <cx:pt idx="185192">113</cx:pt>
          <cx:pt idx="185193">104</cx:pt>
          <cx:pt idx="185194">94</cx:pt>
          <cx:pt idx="185195">86</cx:pt>
          <cx:pt idx="185196">53</cx:pt>
          <cx:pt idx="185197">19</cx:pt>
          <cx:pt idx="185198">7</cx:pt>
          <cx:pt idx="185199">3</cx:pt>
          <cx:pt idx="185200">2</cx:pt>
          <cx:pt idx="185201">2</cx:pt>
          <cx:pt idx="185202">7</cx:pt>
          <cx:pt idx="185203">11</cx:pt>
          <cx:pt idx="185204">38</cx:pt>
          <cx:pt idx="185205">106</cx:pt>
          <cx:pt idx="185206">90</cx:pt>
          <cx:pt idx="185207">119</cx:pt>
          <cx:pt idx="185208">133</cx:pt>
          <cx:pt idx="185209">127</cx:pt>
          <cx:pt idx="185210">137</cx:pt>
          <cx:pt idx="185211">113</cx:pt>
          <cx:pt idx="185212">107</cx:pt>
          <cx:pt idx="185213">108</cx:pt>
          <cx:pt idx="185214">95</cx:pt>
          <cx:pt idx="185215">108</cx:pt>
          <cx:pt idx="185216">83</cx:pt>
          <cx:pt idx="185217">74</cx:pt>
          <cx:pt idx="185218">73</cx:pt>
          <cx:pt idx="185219">63</cx:pt>
          <cx:pt idx="185220">49</cx:pt>
          <cx:pt idx="185221">10</cx:pt>
          <cx:pt idx="185222">2</cx:pt>
          <cx:pt idx="185223">3</cx:pt>
          <cx:pt idx="185224">3</cx:pt>
          <cx:pt idx="185225">7</cx:pt>
          <cx:pt idx="185226">8</cx:pt>
          <cx:pt idx="185227">31</cx:pt>
          <cx:pt idx="185228">80</cx:pt>
          <cx:pt idx="185229">84</cx:pt>
          <cx:pt idx="185230">116</cx:pt>
          <cx:pt idx="185231">130</cx:pt>
          <cx:pt idx="185232">133</cx:pt>
          <cx:pt idx="185233">143</cx:pt>
          <cx:pt idx="185234">137</cx:pt>
          <cx:pt idx="185235">116</cx:pt>
          <cx:pt idx="185236">123</cx:pt>
          <cx:pt idx="185237">115</cx:pt>
          <cx:pt idx="185238">134</cx:pt>
          <cx:pt idx="185239">110</cx:pt>
          <cx:pt idx="185240">108</cx:pt>
          <cx:pt idx="185241">91</cx:pt>
          <cx:pt idx="185242">90</cx:pt>
          <cx:pt idx="185243">56</cx:pt>
          <cx:pt idx="185244">15</cx:pt>
          <cx:pt idx="185245">4</cx:pt>
          <cx:pt idx="185246">4</cx:pt>
          <cx:pt idx="185247">4</cx:pt>
          <cx:pt idx="185248">5</cx:pt>
          <cx:pt idx="185249">3</cx:pt>
          <cx:pt idx="185250">10</cx:pt>
          <cx:pt idx="185251">33</cx:pt>
          <cx:pt idx="185252">97</cx:pt>
          <cx:pt idx="185253">83</cx:pt>
          <cx:pt idx="185254">97</cx:pt>
          <cx:pt idx="185255">103</cx:pt>
          <cx:pt idx="185256">106</cx:pt>
          <cx:pt idx="185257">122</cx:pt>
          <cx:pt idx="185258">113</cx:pt>
          <cx:pt idx="185259">101</cx:pt>
          <cx:pt idx="185260">108</cx:pt>
          <cx:pt idx="185261">100</cx:pt>
          <cx:pt idx="185262">100</cx:pt>
          <cx:pt idx="185263">91</cx:pt>
          <cx:pt idx="185264">83</cx:pt>
          <cx:pt idx="185265">63</cx:pt>
          <cx:pt idx="185266">96</cx:pt>
          <cx:pt idx="185267">52</cx:pt>
          <cx:pt idx="185268">19</cx:pt>
          <cx:pt idx="185269">4</cx:pt>
          <cx:pt idx="185270">2</cx:pt>
          <cx:pt idx="185271">4</cx:pt>
          <cx:pt idx="185272">1</cx:pt>
          <cx:pt idx="185273">15</cx:pt>
          <cx:pt idx="185274">11</cx:pt>
          <cx:pt idx="185275">28</cx:pt>
          <cx:pt idx="185276">87</cx:pt>
          <cx:pt idx="185277">74</cx:pt>
          <cx:pt idx="185278">98</cx:pt>
          <cx:pt idx="185279">94</cx:pt>
          <cx:pt idx="185280">101</cx:pt>
          <cx:pt idx="185281">81</cx:pt>
          <cx:pt idx="185282">94</cx:pt>
          <cx:pt idx="185283">74</cx:pt>
          <cx:pt idx="185284">72</cx:pt>
          <cx:pt idx="185285">79</cx:pt>
          <cx:pt idx="185286">107</cx:pt>
          <cx:pt idx="185287">93</cx:pt>
          <cx:pt idx="185288">75</cx:pt>
          <cx:pt idx="185289">72</cx:pt>
          <cx:pt idx="185290">77</cx:pt>
          <cx:pt idx="185291">41</cx:pt>
          <cx:pt idx="185292">16</cx:pt>
          <cx:pt idx="185293">4</cx:pt>
          <cx:pt idx="185294">1</cx:pt>
          <cx:pt idx="185295">2</cx:pt>
          <cx:pt idx="185296">1</cx:pt>
          <cx:pt idx="185297">11</cx:pt>
          <cx:pt idx="185298">8</cx:pt>
          <cx:pt idx="185299">31</cx:pt>
          <cx:pt idx="185300">80</cx:pt>
          <cx:pt idx="185301">76</cx:pt>
          <cx:pt idx="185302">86</cx:pt>
          <cx:pt idx="185303">105</cx:pt>
          <cx:pt idx="185304">93</cx:pt>
          <cx:pt idx="185305">84</cx:pt>
          <cx:pt idx="185306">88</cx:pt>
          <cx:pt idx="185307">87</cx:pt>
          <cx:pt idx="185308">87</cx:pt>
          <cx:pt idx="185309">87</cx:pt>
          <cx:pt idx="185310">102</cx:pt>
          <cx:pt idx="185311">106</cx:pt>
          <cx:pt idx="185312">82</cx:pt>
          <cx:pt idx="185313">74</cx:pt>
          <cx:pt idx="185314">99</cx:pt>
          <cx:pt idx="185315">39</cx:pt>
          <cx:pt idx="185316">15</cx:pt>
          <cx:pt idx="185317">4</cx:pt>
          <cx:pt idx="185318">1</cx:pt>
          <cx:pt idx="185319">1</cx:pt>
          <cx:pt idx="185320">2</cx:pt>
          <cx:pt idx="185321">12</cx:pt>
          <cx:pt idx="185322">14</cx:pt>
          <cx:pt idx="185323">24</cx:pt>
          <cx:pt idx="185324">85</cx:pt>
          <cx:pt idx="185325">74</cx:pt>
          <cx:pt idx="185326">93</cx:pt>
          <cx:pt idx="185327">99</cx:pt>
          <cx:pt idx="185328">92</cx:pt>
          <cx:pt idx="185329">99</cx:pt>
          <cx:pt idx="185330">105</cx:pt>
          <cx:pt idx="185331">81</cx:pt>
          <cx:pt idx="185332">96</cx:pt>
          <cx:pt idx="185333">104</cx:pt>
          <cx:pt idx="185334">110</cx:pt>
          <cx:pt idx="185335">109</cx:pt>
          <cx:pt idx="185336">81</cx:pt>
          <cx:pt idx="185337">78</cx:pt>
          <cx:pt idx="185338">87</cx:pt>
          <cx:pt idx="185339">37</cx:pt>
          <cx:pt idx="185340">19</cx:pt>
          <cx:pt idx="185341">6</cx:pt>
          <cx:pt idx="185342">3</cx:pt>
          <cx:pt idx="185343">5</cx:pt>
          <cx:pt idx="185344">3</cx:pt>
          <cx:pt idx="185345">16</cx:pt>
          <cx:pt idx="185346">12</cx:pt>
          <cx:pt idx="185347">31</cx:pt>
          <cx:pt idx="185348">95</cx:pt>
          <cx:pt idx="185349">72</cx:pt>
          <cx:pt idx="185350">109</cx:pt>
          <cx:pt idx="185351">118</cx:pt>
          <cx:pt idx="185352">111</cx:pt>
          <cx:pt idx="185353">126</cx:pt>
          <cx:pt idx="185354">95</cx:pt>
          <cx:pt idx="185355">103</cx:pt>
          <cx:pt idx="185356">103</cx:pt>
          <cx:pt idx="185357">104</cx:pt>
          <cx:pt idx="185358">120</cx:pt>
          <cx:pt idx="185359">108</cx:pt>
          <cx:pt idx="185360">95</cx:pt>
          <cx:pt idx="185361">81</cx:pt>
          <cx:pt idx="185362">94</cx:pt>
          <cx:pt idx="185363">49</cx:pt>
          <cx:pt idx="185364">25</cx:pt>
          <cx:pt idx="185365">6</cx:pt>
          <cx:pt idx="185366">4</cx:pt>
          <cx:pt idx="185367">3</cx:pt>
          <cx:pt idx="185368">2</cx:pt>
          <cx:pt idx="185369">7</cx:pt>
          <cx:pt idx="185370">13</cx:pt>
          <cx:pt idx="185371">37</cx:pt>
          <cx:pt idx="185372">93</cx:pt>
          <cx:pt idx="185373">83</cx:pt>
          <cx:pt idx="185374">104</cx:pt>
          <cx:pt idx="185375">116</cx:pt>
          <cx:pt idx="185376">128</cx:pt>
          <cx:pt idx="185377">122</cx:pt>
          <cx:pt idx="185378">119</cx:pt>
          <cx:pt idx="185379">91</cx:pt>
          <cx:pt idx="185380">92</cx:pt>
          <cx:pt idx="185381">105</cx:pt>
          <cx:pt idx="185382">103</cx:pt>
          <cx:pt idx="185383">76</cx:pt>
          <cx:pt idx="185384">69</cx:pt>
          <cx:pt idx="185385">63</cx:pt>
          <cx:pt idx="185386">74</cx:pt>
          <cx:pt idx="185387">31</cx:pt>
          <cx:pt idx="185388">5</cx:pt>
          <cx:pt idx="185389">6</cx:pt>
          <cx:pt idx="185390">1</cx:pt>
          <cx:pt idx="185391">2</cx:pt>
          <cx:pt idx="185392">1</cx:pt>
          <cx:pt idx="185393">9</cx:pt>
          <cx:pt idx="185394">9</cx:pt>
          <cx:pt idx="185395">29</cx:pt>
          <cx:pt idx="185396">66</cx:pt>
          <cx:pt idx="185397">77</cx:pt>
          <cx:pt idx="185398">101</cx:pt>
          <cx:pt idx="185399">112</cx:pt>
          <cx:pt idx="185400">105</cx:pt>
          <cx:pt idx="185401">147</cx:pt>
          <cx:pt idx="185402">106</cx:pt>
          <cx:pt idx="185403">107</cx:pt>
          <cx:pt idx="185404">114</cx:pt>
          <cx:pt idx="185405">107</cx:pt>
          <cx:pt idx="185406">110</cx:pt>
          <cx:pt idx="185407">122</cx:pt>
          <cx:pt idx="185408">91</cx:pt>
          <cx:pt idx="185409">90</cx:pt>
          <cx:pt idx="185410">84</cx:pt>
          <cx:pt idx="185411">59</cx:pt>
          <cx:pt idx="185412">16</cx:pt>
          <cx:pt idx="185413">4</cx:pt>
          <cx:pt idx="185414">5</cx:pt>
          <cx:pt idx="185415">4</cx:pt>
          <cx:pt idx="185416">6</cx:pt>
          <cx:pt idx="185417">3</cx:pt>
          <cx:pt idx="185418">12</cx:pt>
          <cx:pt idx="185419">40</cx:pt>
          <cx:pt idx="185420">95</cx:pt>
          <cx:pt idx="185421">77</cx:pt>
          <cx:pt idx="185422">94</cx:pt>
          <cx:pt idx="185423">103</cx:pt>
          <cx:pt idx="185424">104</cx:pt>
          <cx:pt idx="185425">96</cx:pt>
          <cx:pt idx="185426">97</cx:pt>
          <cx:pt idx="185427">93</cx:pt>
          <cx:pt idx="185428">97</cx:pt>
          <cx:pt idx="185429">99</cx:pt>
          <cx:pt idx="185430">99</cx:pt>
          <cx:pt idx="185431">106</cx:pt>
          <cx:pt idx="185432">80</cx:pt>
          <cx:pt idx="185433">80</cx:pt>
          <cx:pt idx="185434">89</cx:pt>
          <cx:pt idx="185435">60</cx:pt>
          <cx:pt idx="185436">23</cx:pt>
          <cx:pt idx="185437">6</cx:pt>
          <cx:pt idx="185438">3</cx:pt>
          <cx:pt idx="185439">3</cx:pt>
          <cx:pt idx="185440">2</cx:pt>
          <cx:pt idx="185441">11</cx:pt>
          <cx:pt idx="185442">14</cx:pt>
          <cx:pt idx="185443">28</cx:pt>
          <cx:pt idx="185444">84</cx:pt>
          <cx:pt idx="185445">79</cx:pt>
          <cx:pt idx="185446">93</cx:pt>
          <cx:pt idx="185447">110</cx:pt>
          <cx:pt idx="185448">91</cx:pt>
          <cx:pt idx="185449">92</cx:pt>
          <cx:pt idx="185450">94</cx:pt>
          <cx:pt idx="185451">86</cx:pt>
          <cx:pt idx="185452">87</cx:pt>
          <cx:pt idx="185453">86</cx:pt>
          <cx:pt idx="185454">117</cx:pt>
          <cx:pt idx="185455">99</cx:pt>
          <cx:pt idx="185456">87</cx:pt>
          <cx:pt idx="185457">75</cx:pt>
          <cx:pt idx="185458">77</cx:pt>
          <cx:pt idx="185459">40</cx:pt>
          <cx:pt idx="185460">16</cx:pt>
          <cx:pt idx="185461">6</cx:pt>
          <cx:pt idx="185462">2</cx:pt>
          <cx:pt idx="185463">2</cx:pt>
          <cx:pt idx="185464">1</cx:pt>
          <cx:pt idx="185465">13</cx:pt>
          <cx:pt idx="185466">11</cx:pt>
          <cx:pt idx="185467">35</cx:pt>
          <cx:pt idx="185468">92</cx:pt>
          <cx:pt idx="185469">73</cx:pt>
          <cx:pt idx="185470">93</cx:pt>
          <cx:pt idx="185471">106</cx:pt>
          <cx:pt idx="185472">95</cx:pt>
          <cx:pt idx="185473">98</cx:pt>
          <cx:pt idx="185474">99</cx:pt>
          <cx:pt idx="185475">87</cx:pt>
          <cx:pt idx="185476">87</cx:pt>
          <cx:pt idx="185477">96</cx:pt>
          <cx:pt idx="185478">105</cx:pt>
          <cx:pt idx="185479">112</cx:pt>
          <cx:pt idx="185480">99</cx:pt>
          <cx:pt idx="185481">82</cx:pt>
          <cx:pt idx="185482">84</cx:pt>
          <cx:pt idx="185483">51</cx:pt>
          <cx:pt idx="185484">22</cx:pt>
          <cx:pt idx="185485">12</cx:pt>
          <cx:pt idx="185486">2</cx:pt>
          <cx:pt idx="185487">1</cx:pt>
          <cx:pt idx="185488">3</cx:pt>
          <cx:pt idx="185489">8</cx:pt>
          <cx:pt idx="185490">19</cx:pt>
          <cx:pt idx="185491">27</cx:pt>
          <cx:pt idx="185492">72</cx:pt>
          <cx:pt idx="185493">85</cx:pt>
          <cx:pt idx="185494">101</cx:pt>
          <cx:pt idx="185495">95</cx:pt>
          <cx:pt idx="185496">107</cx:pt>
          <cx:pt idx="185497">101</cx:pt>
          <cx:pt idx="185498">98</cx:pt>
          <cx:pt idx="185499">87</cx:pt>
          <cx:pt idx="185500">86</cx:pt>
          <cx:pt idx="185501">89</cx:pt>
          <cx:pt idx="185502">109</cx:pt>
          <cx:pt idx="185503">110</cx:pt>
          <cx:pt idx="185504">94</cx:pt>
          <cx:pt idx="185505">81</cx:pt>
          <cx:pt idx="185506">86</cx:pt>
          <cx:pt idx="185507">47</cx:pt>
          <cx:pt idx="185508">19</cx:pt>
          <cx:pt idx="185509">10</cx:pt>
          <cx:pt idx="185510">2</cx:pt>
          <cx:pt idx="185511">3</cx:pt>
          <cx:pt idx="185512">2</cx:pt>
          <cx:pt idx="185513">12</cx:pt>
          <cx:pt idx="185514">13</cx:pt>
          <cx:pt idx="185515">29</cx:pt>
          <cx:pt idx="185516">104</cx:pt>
          <cx:pt idx="185517">80</cx:pt>
          <cx:pt idx="185518">108</cx:pt>
          <cx:pt idx="185519">110</cx:pt>
          <cx:pt idx="185520">116</cx:pt>
          <cx:pt idx="185521">114</cx:pt>
          <cx:pt idx="185522">105</cx:pt>
          <cx:pt idx="185523">98</cx:pt>
          <cx:pt idx="185524">101</cx:pt>
          <cx:pt idx="185525">112</cx:pt>
          <cx:pt idx="185526">119</cx:pt>
          <cx:pt idx="185527">112</cx:pt>
          <cx:pt idx="185528">93</cx:pt>
          <cx:pt idx="185529">96</cx:pt>
          <cx:pt idx="185530">85</cx:pt>
          <cx:pt idx="185531">67</cx:pt>
          <cx:pt idx="185532">29</cx:pt>
          <cx:pt idx="185533">4</cx:pt>
          <cx:pt idx="185534">4</cx:pt>
          <cx:pt idx="185535">2</cx:pt>
          <cx:pt idx="185536">3</cx:pt>
          <cx:pt idx="185537">3</cx:pt>
          <cx:pt idx="185538">15</cx:pt>
          <cx:pt idx="185539">40</cx:pt>
          <cx:pt idx="185540">86</cx:pt>
          <cx:pt idx="185541">78</cx:pt>
          <cx:pt idx="185542">97</cx:pt>
          <cx:pt idx="185543">125</cx:pt>
          <cx:pt idx="185544">113</cx:pt>
          <cx:pt idx="185545">108</cx:pt>
          <cx:pt idx="185546">115</cx:pt>
          <cx:pt idx="185547">91</cx:pt>
          <cx:pt idx="185548">103</cx:pt>
          <cx:pt idx="185549">91</cx:pt>
          <cx:pt idx="185550">103</cx:pt>
          <cx:pt idx="185551">79</cx:pt>
          <cx:pt idx="185552">73</cx:pt>
          <cx:pt idx="185553">71</cx:pt>
          <cx:pt idx="185554">79</cx:pt>
          <cx:pt idx="185555">44</cx:pt>
          <cx:pt idx="185556">8</cx:pt>
          <cx:pt idx="185557">4</cx:pt>
          <cx:pt idx="185558">2</cx:pt>
          <cx:pt idx="185559">1</cx:pt>
          <cx:pt idx="185560">4</cx:pt>
          <cx:pt idx="185561">10</cx:pt>
          <cx:pt idx="185562">6</cx:pt>
          <cx:pt idx="185563">26</cx:pt>
          <cx:pt idx="185564">68</cx:pt>
          <cx:pt idx="185565">72</cx:pt>
          <cx:pt idx="185566">102</cx:pt>
          <cx:pt idx="185567">120</cx:pt>
          <cx:pt idx="185568">122</cx:pt>
          <cx:pt idx="185569">137</cx:pt>
          <cx:pt idx="185570">104</cx:pt>
          <cx:pt idx="185571">111</cx:pt>
          <cx:pt idx="185572">106</cx:pt>
          <cx:pt idx="185573">104</cx:pt>
          <cx:pt idx="185574">113</cx:pt>
          <cx:pt idx="185575">115</cx:pt>
          <cx:pt idx="185576">97</cx:pt>
          <cx:pt idx="185577">82</cx:pt>
          <cx:pt idx="185578">94</cx:pt>
          <cx:pt idx="185579">54</cx:pt>
          <cx:pt idx="185580">11</cx:pt>
          <cx:pt idx="185581">6</cx:pt>
          <cx:pt idx="185582">3</cx:pt>
          <cx:pt idx="185583">4</cx:pt>
          <cx:pt idx="185584">4</cx:pt>
          <cx:pt idx="185585">3</cx:pt>
          <cx:pt idx="185586">12</cx:pt>
          <cx:pt idx="185587">32</cx:pt>
          <cx:pt idx="185588">98</cx:pt>
          <cx:pt idx="185589">90</cx:pt>
          <cx:pt idx="185590">101</cx:pt>
          <cx:pt idx="185591">119</cx:pt>
          <cx:pt idx="185592">113</cx:pt>
          <cx:pt idx="185593">123</cx:pt>
          <cx:pt idx="185594">96</cx:pt>
          <cx:pt idx="185595">91</cx:pt>
          <cx:pt idx="185596">111</cx:pt>
          <cx:pt idx="185597">80</cx:pt>
          <cx:pt idx="185598">121</cx:pt>
          <cx:pt idx="185599">102</cx:pt>
          <cx:pt idx="185600">82</cx:pt>
          <cx:pt idx="185601">70</cx:pt>
          <cx:pt idx="185602">90</cx:pt>
          <cx:pt idx="185603">54</cx:pt>
          <cx:pt idx="185604">12</cx:pt>
          <cx:pt idx="185605">7</cx:pt>
          <cx:pt idx="185606">6</cx:pt>
          <cx:pt idx="185607">3</cx:pt>
          <cx:pt idx="185608">2</cx:pt>
          <cx:pt idx="185609">14</cx:pt>
          <cx:pt idx="185610">6</cx:pt>
          <cx:pt idx="185611">20</cx:pt>
          <cx:pt idx="185612">90</cx:pt>
          <cx:pt idx="185613">75</cx:pt>
          <cx:pt idx="185614">93</cx:pt>
          <cx:pt idx="185615">99</cx:pt>
          <cx:pt idx="185616">95</cx:pt>
          <cx:pt idx="185617">79</cx:pt>
          <cx:pt idx="185618">104</cx:pt>
          <cx:pt idx="185619">70</cx:pt>
          <cx:pt idx="185620">85</cx:pt>
          <cx:pt idx="185621">94</cx:pt>
          <cx:pt idx="185622">99</cx:pt>
          <cx:pt idx="185623">96</cx:pt>
          <cx:pt idx="185624">82</cx:pt>
          <cx:pt idx="185625">72</cx:pt>
          <cx:pt idx="185626">74</cx:pt>
          <cx:pt idx="185627">42</cx:pt>
          <cx:pt idx="185628">16</cx:pt>
          <cx:pt idx="185629">9</cx:pt>
          <cx:pt idx="185630">3</cx:pt>
          <cx:pt idx="185631">1</cx:pt>
          <cx:pt idx="185632">2</cx:pt>
          <cx:pt idx="185633">12</cx:pt>
          <cx:pt idx="185634">9</cx:pt>
          <cx:pt idx="185635">31</cx:pt>
          <cx:pt idx="185636">88</cx:pt>
          <cx:pt idx="185637">72</cx:pt>
          <cx:pt idx="185638">83</cx:pt>
          <cx:pt idx="185639">107</cx:pt>
          <cx:pt idx="185640">84</cx:pt>
          <cx:pt idx="185641">93</cx:pt>
          <cx:pt idx="185642">95</cx:pt>
          <cx:pt idx="185643">81</cx:pt>
          <cx:pt idx="185644">88</cx:pt>
          <cx:pt idx="185645">90</cx:pt>
          <cx:pt idx="185646">106</cx:pt>
          <cx:pt idx="185647">102</cx:pt>
          <cx:pt idx="185648">95</cx:pt>
          <cx:pt idx="185649">78</cx:pt>
          <cx:pt idx="185650">82</cx:pt>
          <cx:pt idx="185651">53</cx:pt>
          <cx:pt idx="185652">20</cx:pt>
          <cx:pt idx="185653">6</cx:pt>
          <cx:pt idx="185654">1</cx:pt>
          <cx:pt idx="185655">3</cx:pt>
          <cx:pt idx="185656">14</cx:pt>
          <cx:pt idx="185657">10</cx:pt>
          <cx:pt idx="185658">30</cx:pt>
          <cx:pt idx="185659">90</cx:pt>
          <cx:pt idx="185660">85</cx:pt>
          <cx:pt idx="185661">103</cx:pt>
          <cx:pt idx="185662">109</cx:pt>
          <cx:pt idx="185663">111</cx:pt>
          <cx:pt idx="185664">114</cx:pt>
          <cx:pt idx="185665">94</cx:pt>
          <cx:pt idx="185666">99</cx:pt>
          <cx:pt idx="185667">78</cx:pt>
          <cx:pt idx="185668">93</cx:pt>
          <cx:pt idx="185669">109</cx:pt>
          <cx:pt idx="185670">119</cx:pt>
          <cx:pt idx="185671">96</cx:pt>
          <cx:pt idx="185672">84</cx:pt>
          <cx:pt idx="185673">85</cx:pt>
          <cx:pt idx="185674">48</cx:pt>
          <cx:pt idx="185675">17</cx:pt>
          <cx:pt idx="185676">7</cx:pt>
          <cx:pt idx="185677">3</cx:pt>
          <cx:pt idx="185678">6</cx:pt>
          <cx:pt idx="185679">2</cx:pt>
          <cx:pt idx="185680">13</cx:pt>
          <cx:pt idx="185681">13</cx:pt>
          <cx:pt idx="185682">36</cx:pt>
          <cx:pt idx="185683">83</cx:pt>
          <cx:pt idx="185684">80</cx:pt>
          <cx:pt idx="185685">112</cx:pt>
          <cx:pt idx="185686">110</cx:pt>
          <cx:pt idx="185687">104</cx:pt>
          <cx:pt idx="185688">116</cx:pt>
          <cx:pt idx="185689">111</cx:pt>
          <cx:pt idx="185690">92</cx:pt>
          <cx:pt idx="185691">109</cx:pt>
          <cx:pt idx="185692">103</cx:pt>
          <cx:pt idx="185693">106</cx:pt>
          <cx:pt idx="185694">126</cx:pt>
          <cx:pt idx="185695">93</cx:pt>
          <cx:pt idx="185696">77</cx:pt>
          <cx:pt idx="185697">84</cx:pt>
          <cx:pt idx="185698">60</cx:pt>
          <cx:pt idx="185699">21</cx:pt>
          <cx:pt idx="185700">5</cx:pt>
          <cx:pt idx="185701">2</cx:pt>
          <cx:pt idx="185702">1</cx:pt>
          <cx:pt idx="185703">2</cx:pt>
          <cx:pt idx="185704">5</cx:pt>
          <cx:pt idx="185705">12</cx:pt>
          <cx:pt idx="185706">48</cx:pt>
          <cx:pt idx="185707">99</cx:pt>
          <cx:pt idx="185708">93</cx:pt>
          <cx:pt idx="185709">117</cx:pt>
          <cx:pt idx="185710">123</cx:pt>
          <cx:pt idx="185711">124</cx:pt>
          <cx:pt idx="185712">117</cx:pt>
          <cx:pt idx="185713">118</cx:pt>
          <cx:pt idx="185714">101</cx:pt>
          <cx:pt idx="185715">86</cx:pt>
          <cx:pt idx="185716">99</cx:pt>
          <cx:pt idx="185717">102</cx:pt>
          <cx:pt idx="185718">96</cx:pt>
          <cx:pt idx="185719">75</cx:pt>
          <cx:pt idx="185720">61</cx:pt>
          <cx:pt idx="185721">82</cx:pt>
          <cx:pt idx="185722">50</cx:pt>
          <cx:pt idx="185723">7</cx:pt>
          <cx:pt idx="185724">4</cx:pt>
          <cx:pt idx="185725">3</cx:pt>
          <cx:pt idx="185726">2</cx:pt>
          <cx:pt idx="185727">1</cx:pt>
          <cx:pt idx="185728">12</cx:pt>
          <cx:pt idx="185729">4</cx:pt>
          <cx:pt idx="185730">35</cx:pt>
          <cx:pt idx="185731">67</cx:pt>
          <cx:pt idx="185732">75</cx:pt>
          <cx:pt idx="185733">106</cx:pt>
          <cx:pt idx="185734">106</cx:pt>
          <cx:pt idx="185735">124</cx:pt>
          <cx:pt idx="185736">123</cx:pt>
          <cx:pt idx="185737">108</cx:pt>
          <cx:pt idx="185738">97</cx:pt>
          <cx:pt idx="185739">108</cx:pt>
          <cx:pt idx="185740">115</cx:pt>
          <cx:pt idx="185741">132</cx:pt>
          <cx:pt idx="185742">120</cx:pt>
          <cx:pt idx="185743">107</cx:pt>
          <cx:pt idx="185744">74</cx:pt>
          <cx:pt idx="185745">104</cx:pt>
          <cx:pt idx="185746">53</cx:pt>
          <cx:pt idx="185747">18</cx:pt>
          <cx:pt idx="185748">4</cx:pt>
          <cx:pt idx="185749">4</cx:pt>
          <cx:pt idx="185750">4</cx:pt>
          <cx:pt idx="185751">4</cx:pt>
          <cx:pt idx="185752">5</cx:pt>
          <cx:pt idx="185753">13</cx:pt>
          <cx:pt idx="185754">37</cx:pt>
          <cx:pt idx="185755">105</cx:pt>
          <cx:pt idx="185756">70</cx:pt>
          <cx:pt idx="185757">104</cx:pt>
          <cx:pt idx="185758">112</cx:pt>
          <cx:pt idx="185759">106</cx:pt>
          <cx:pt idx="185760">107</cx:pt>
          <cx:pt idx="185761">106</cx:pt>
          <cx:pt idx="185762">95</cx:pt>
          <cx:pt idx="185763">95</cx:pt>
          <cx:pt idx="185764">95</cx:pt>
          <cx:pt idx="185765">111</cx:pt>
          <cx:pt idx="185766">104</cx:pt>
          <cx:pt idx="185767">75</cx:pt>
          <cx:pt idx="185768">81</cx:pt>
          <cx:pt idx="185769">95</cx:pt>
          <cx:pt idx="185770">49</cx:pt>
          <cx:pt idx="185771">17</cx:pt>
          <cx:pt idx="185772">3</cx:pt>
          <cx:pt idx="185773">2</cx:pt>
          <cx:pt idx="185774">1</cx:pt>
          <cx:pt idx="185775">14</cx:pt>
          <cx:pt idx="185776">11</cx:pt>
          <cx:pt idx="185777">25</cx:pt>
          <cx:pt idx="185778">83</cx:pt>
          <cx:pt idx="185779">73</cx:pt>
          <cx:pt idx="185780">93</cx:pt>
          <cx:pt idx="185781">105</cx:pt>
          <cx:pt idx="185782">79</cx:pt>
          <cx:pt idx="185783">89</cx:pt>
          <cx:pt idx="185784">84</cx:pt>
          <cx:pt idx="185785">67</cx:pt>
          <cx:pt idx="185786">82</cx:pt>
          <cx:pt idx="185787">94</cx:pt>
          <cx:pt idx="185788">101</cx:pt>
          <cx:pt idx="185789">87</cx:pt>
          <cx:pt idx="185790">78</cx:pt>
          <cx:pt idx="185791">64</cx:pt>
          <cx:pt idx="185792">84</cx:pt>
          <cx:pt idx="185793">41</cx:pt>
          <cx:pt idx="185794">15</cx:pt>
          <cx:pt idx="185795">7</cx:pt>
          <cx:pt idx="185796">2</cx:pt>
          <cx:pt idx="185797">1</cx:pt>
          <cx:pt idx="185798">1</cx:pt>
          <cx:pt idx="185799">13</cx:pt>
          <cx:pt idx="185800">7</cx:pt>
          <cx:pt idx="185801">30</cx:pt>
          <cx:pt idx="185802">81</cx:pt>
          <cx:pt idx="185803">63</cx:pt>
          <cx:pt idx="185804">78</cx:pt>
          <cx:pt idx="185805">111</cx:pt>
          <cx:pt idx="185806">98</cx:pt>
          <cx:pt idx="185807">95</cx:pt>
          <cx:pt idx="185808">100</cx:pt>
          <cx:pt idx="185809">74</cx:pt>
          <cx:pt idx="185810">85</cx:pt>
          <cx:pt idx="185811">92</cx:pt>
          <cx:pt idx="185812">105</cx:pt>
          <cx:pt idx="185813">101</cx:pt>
          <cx:pt idx="185814">82</cx:pt>
          <cx:pt idx="185815">83</cx:pt>
          <cx:pt idx="185816">87</cx:pt>
          <cx:pt idx="185817">46</cx:pt>
          <cx:pt idx="185818">23</cx:pt>
          <cx:pt idx="185819">7</cx:pt>
          <cx:pt idx="185820">1</cx:pt>
          <cx:pt idx="185821">1</cx:pt>
          <cx:pt idx="185822">2</cx:pt>
          <cx:pt idx="185823">16</cx:pt>
          <cx:pt idx="185824">11</cx:pt>
          <cx:pt idx="185825">41</cx:pt>
          <cx:pt idx="185826">85</cx:pt>
          <cx:pt idx="185827">72</cx:pt>
          <cx:pt idx="185828">93</cx:pt>
          <cx:pt idx="185829">109</cx:pt>
          <cx:pt idx="185830">118</cx:pt>
          <cx:pt idx="185831">104</cx:pt>
          <cx:pt idx="185832">92</cx:pt>
          <cx:pt idx="185833">98</cx:pt>
          <cx:pt idx="185834">98</cx:pt>
          <cx:pt idx="185835">111</cx:pt>
          <cx:pt idx="185836">110</cx:pt>
          <cx:pt idx="185837">116</cx:pt>
          <cx:pt idx="185838">95</cx:pt>
          <cx:pt idx="185839">81</cx:pt>
          <cx:pt idx="185840">88</cx:pt>
          <cx:pt idx="185841">46</cx:pt>
          <cx:pt idx="185842">14</cx:pt>
          <cx:pt idx="185843">6</cx:pt>
          <cx:pt idx="185844">2</cx:pt>
          <cx:pt idx="185845">2</cx:pt>
          <cx:pt idx="185846">1</cx:pt>
          <cx:pt idx="185847">14</cx:pt>
          <cx:pt idx="185848">19</cx:pt>
          <cx:pt idx="185849">33</cx:pt>
          <cx:pt idx="185850">93</cx:pt>
          <cx:pt idx="185851">89</cx:pt>
          <cx:pt idx="185852">103</cx:pt>
          <cx:pt idx="185853">122</cx:pt>
          <cx:pt idx="185854">106</cx:pt>
          <cx:pt idx="185855">136</cx:pt>
          <cx:pt idx="185856">109</cx:pt>
          <cx:pt idx="185857">115</cx:pt>
          <cx:pt idx="185858">119</cx:pt>
          <cx:pt idx="185859">108</cx:pt>
          <cx:pt idx="185860">126</cx:pt>
          <cx:pt idx="185861">116</cx:pt>
          <cx:pt idx="185862">97</cx:pt>
          <cx:pt idx="185863">93</cx:pt>
          <cx:pt idx="185864">82</cx:pt>
          <cx:pt idx="185865">63</cx:pt>
          <cx:pt idx="185866">22</cx:pt>
          <cx:pt idx="185867">7</cx:pt>
          <cx:pt idx="185868">2</cx:pt>
          <cx:pt idx="185869">3</cx:pt>
          <cx:pt idx="185870">6</cx:pt>
          <cx:pt idx="185871">16</cx:pt>
          <cx:pt idx="185872">54</cx:pt>
          <cx:pt idx="185873">102</cx:pt>
          <cx:pt idx="185874">93</cx:pt>
          <cx:pt idx="185875">110</cx:pt>
          <cx:pt idx="185876">138</cx:pt>
          <cx:pt idx="185877">144</cx:pt>
          <cx:pt idx="185878">134</cx:pt>
          <cx:pt idx="185879">130</cx:pt>
          <cx:pt idx="185880">116</cx:pt>
          <cx:pt idx="185881">118</cx:pt>
          <cx:pt idx="185882">121</cx:pt>
          <cx:pt idx="185883">110</cx:pt>
          <cx:pt idx="185884">89</cx:pt>
          <cx:pt idx="185885">85</cx:pt>
          <cx:pt idx="185886">78</cx:pt>
          <cx:pt idx="185887">88</cx:pt>
          <cx:pt idx="185888">34</cx:pt>
          <cx:pt idx="185889">9</cx:pt>
          <cx:pt idx="185890">3</cx:pt>
          <cx:pt idx="185891">5</cx:pt>
          <cx:pt idx="185892">2</cx:pt>
          <cx:pt idx="185893">2</cx:pt>
          <cx:pt idx="185894">10</cx:pt>
          <cx:pt idx="185895">8</cx:pt>
          <cx:pt idx="185896">36</cx:pt>
          <cx:pt idx="185897">60</cx:pt>
          <cx:pt idx="185898">63</cx:pt>
          <cx:pt idx="185899">101</cx:pt>
          <cx:pt idx="185900">88</cx:pt>
          <cx:pt idx="185901">93</cx:pt>
          <cx:pt idx="185902">98</cx:pt>
          <cx:pt idx="185903">102</cx:pt>
          <cx:pt idx="185904">85</cx:pt>
          <cx:pt idx="185905">89</cx:pt>
          <cx:pt idx="185906">99</cx:pt>
          <cx:pt idx="185907">73</cx:pt>
          <cx:pt idx="185908">89</cx:pt>
          <cx:pt idx="185909">83</cx:pt>
          <cx:pt idx="185910">69</cx:pt>
          <cx:pt idx="185911">64</cx:pt>
          <cx:pt idx="185912">36</cx:pt>
          <cx:pt idx="185913">30</cx:pt>
          <cx:pt idx="185914">5</cx:pt>
          <cx:pt idx="185915">8</cx:pt>
          <cx:pt idx="185916">10</cx:pt>
          <cx:pt idx="185917">6</cx:pt>
          <cx:pt idx="185918">9</cx:pt>
          <cx:pt idx="185919">37</cx:pt>
          <cx:pt idx="185920">78</cx:pt>
          <cx:pt idx="185921">75</cx:pt>
          <cx:pt idx="185922">92</cx:pt>
          <cx:pt idx="185923">76</cx:pt>
          <cx:pt idx="185924">105</cx:pt>
          <cx:pt idx="185925">83</cx:pt>
          <cx:pt idx="185926">91</cx:pt>
          <cx:pt idx="185927">99</cx:pt>
          <cx:pt idx="185928">69</cx:pt>
          <cx:pt idx="185929">89</cx:pt>
          <cx:pt idx="185930">88</cx:pt>
          <cx:pt idx="185931">93</cx:pt>
          <cx:pt idx="185932">59</cx:pt>
          <cx:pt idx="185933">67</cx:pt>
          <cx:pt idx="185934">64</cx:pt>
          <cx:pt idx="185935">46</cx:pt>
          <cx:pt idx="185936">21</cx:pt>
          <cx:pt idx="185937">14</cx:pt>
          <cx:pt idx="185938">8</cx:pt>
          <cx:pt idx="185939">3</cx:pt>
          <cx:pt idx="185940">3</cx:pt>
          <cx:pt idx="185941">14</cx:pt>
          <cx:pt idx="185942">9</cx:pt>
          <cx:pt idx="185943">22</cx:pt>
          <cx:pt idx="185944">83</cx:pt>
          <cx:pt idx="185945">76</cx:pt>
          <cx:pt idx="185946">95</cx:pt>
          <cx:pt idx="185947">104</cx:pt>
          <cx:pt idx="185948">86</cx:pt>
          <cx:pt idx="185949">99</cx:pt>
          <cx:pt idx="185950">83</cx:pt>
          <cx:pt idx="185951">82</cx:pt>
          <cx:pt idx="185952">72</cx:pt>
          <cx:pt idx="185953">90</cx:pt>
          <cx:pt idx="185954">107</cx:pt>
          <cx:pt idx="185955">90</cx:pt>
          <cx:pt idx="185956">76</cx:pt>
          <cx:pt idx="185957">70</cx:pt>
          <cx:pt idx="185958">76</cx:pt>
          <cx:pt idx="185959">42</cx:pt>
          <cx:pt idx="185960">16</cx:pt>
          <cx:pt idx="185961">5</cx:pt>
          <cx:pt idx="185962">2</cx:pt>
          <cx:pt idx="185963">2</cx:pt>
          <cx:pt idx="185964">2</cx:pt>
          <cx:pt idx="185965">11</cx:pt>
          <cx:pt idx="185966">17</cx:pt>
          <cx:pt idx="185967">33</cx:pt>
          <cx:pt idx="185968">70</cx:pt>
          <cx:pt idx="185969">62</cx:pt>
          <cx:pt idx="185970">98</cx:pt>
          <cx:pt idx="185971">121</cx:pt>
          <cx:pt idx="185972">98</cx:pt>
          <cx:pt idx="185973">95</cx:pt>
          <cx:pt idx="185974">100</cx:pt>
          <cx:pt idx="185975">80</cx:pt>
          <cx:pt idx="185976">100</cx:pt>
          <cx:pt idx="185977">93</cx:pt>
          <cx:pt idx="185978">111</cx:pt>
          <cx:pt idx="185979">111</cx:pt>
          <cx:pt idx="185980">89</cx:pt>
          <cx:pt idx="185981">68</cx:pt>
          <cx:pt idx="185982">77</cx:pt>
          <cx:pt idx="185983">53</cx:pt>
          <cx:pt idx="185984">13</cx:pt>
          <cx:pt idx="185985">5</cx:pt>
          <cx:pt idx="185986">1</cx:pt>
          <cx:pt idx="185987">3</cx:pt>
          <cx:pt idx="185988">16</cx:pt>
          <cx:pt idx="185989">18</cx:pt>
          <cx:pt idx="185990">46</cx:pt>
          <cx:pt idx="185991">87</cx:pt>
          <cx:pt idx="185992">66</cx:pt>
          <cx:pt idx="185993">112</cx:pt>
          <cx:pt idx="185994">115</cx:pt>
          <cx:pt idx="185995">121</cx:pt>
          <cx:pt idx="185996">128</cx:pt>
          <cx:pt idx="185997">107</cx:pt>
          <cx:pt idx="185998">103</cx:pt>
          <cx:pt idx="185999">115</cx:pt>
          <cx:pt idx="186000">109</cx:pt>
          <cx:pt idx="186001">134</cx:pt>
          <cx:pt idx="186002">126</cx:pt>
          <cx:pt idx="186003">110</cx:pt>
          <cx:pt idx="186004">81</cx:pt>
          <cx:pt idx="186005">88</cx:pt>
          <cx:pt idx="186006">64</cx:pt>
          <cx:pt idx="186007">15</cx:pt>
          <cx:pt idx="186008">7</cx:pt>
          <cx:pt idx="186009">5</cx:pt>
          <cx:pt idx="186010">2</cx:pt>
          <cx:pt idx="186011">11</cx:pt>
          <cx:pt idx="186012">21</cx:pt>
          <cx:pt idx="186013">45</cx:pt>
          <cx:pt idx="186014">98</cx:pt>
          <cx:pt idx="186015">92</cx:pt>
          <cx:pt idx="186016">139</cx:pt>
          <cx:pt idx="186017">130</cx:pt>
          <cx:pt idx="186018">131</cx:pt>
          <cx:pt idx="186019">139</cx:pt>
          <cx:pt idx="186020">116</cx:pt>
          <cx:pt idx="186021">127</cx:pt>
          <cx:pt idx="186022">108</cx:pt>
          <cx:pt idx="186023">115</cx:pt>
          <cx:pt idx="186024">121</cx:pt>
          <cx:pt idx="186025">117</cx:pt>
          <cx:pt idx="186026">85</cx:pt>
          <cx:pt idx="186027">78</cx:pt>
          <cx:pt idx="186028">98</cx:pt>
          <cx:pt idx="186029">53</cx:pt>
          <cx:pt idx="186030">19</cx:pt>
          <cx:pt idx="186031">1</cx:pt>
          <cx:pt idx="186032">2</cx:pt>
          <cx:pt idx="186033">1</cx:pt>
          <cx:pt idx="186034">2</cx:pt>
          <cx:pt idx="186035">8</cx:pt>
          <cx:pt idx="186036">16</cx:pt>
          <cx:pt idx="186037">51</cx:pt>
          <cx:pt idx="186038">91</cx:pt>
          <cx:pt idx="186039">93</cx:pt>
          <cx:pt idx="186040">131</cx:pt>
          <cx:pt idx="186041">129</cx:pt>
          <cx:pt idx="186042">118</cx:pt>
          <cx:pt idx="186043">130</cx:pt>
          <cx:pt idx="186044">116</cx:pt>
          <cx:pt idx="186045">98</cx:pt>
          <cx:pt idx="186046">123</cx:pt>
          <cx:pt idx="186047">106</cx:pt>
          <cx:pt idx="186048">118</cx:pt>
          <cx:pt idx="186049">89</cx:pt>
          <cx:pt idx="186050">66</cx:pt>
          <cx:pt idx="186051">68</cx:pt>
          <cx:pt idx="186052">82</cx:pt>
          <cx:pt idx="186053">41</cx:pt>
          <cx:pt idx="186054">11</cx:pt>
          <cx:pt idx="186055">4</cx:pt>
          <cx:pt idx="186056">1</cx:pt>
          <cx:pt idx="186057">1</cx:pt>
          <cx:pt idx="186058">2</cx:pt>
          <cx:pt idx="186059">15</cx:pt>
          <cx:pt idx="186060">45</cx:pt>
          <cx:pt idx="186061">77</cx:pt>
          <cx:pt idx="186062">75</cx:pt>
          <cx:pt idx="186063">88</cx:pt>
          <cx:pt idx="186064">112</cx:pt>
          <cx:pt idx="186065">125</cx:pt>
          <cx:pt idx="186066">131</cx:pt>
          <cx:pt idx="186067">106</cx:pt>
          <cx:pt idx="186068">99</cx:pt>
          <cx:pt idx="186069">116</cx:pt>
          <cx:pt idx="186070">109</cx:pt>
          <cx:pt idx="186071">123</cx:pt>
          <cx:pt idx="186072">110</cx:pt>
          <cx:pt idx="186073">101</cx:pt>
          <cx:pt idx="186074">76</cx:pt>
          <cx:pt idx="186075">89</cx:pt>
          <cx:pt idx="186076">62</cx:pt>
          <cx:pt idx="186077">23</cx:pt>
          <cx:pt idx="186078">10</cx:pt>
          <cx:pt idx="186079">5</cx:pt>
          <cx:pt idx="186080">4</cx:pt>
          <cx:pt idx="186081">6</cx:pt>
          <cx:pt idx="186082">4</cx:pt>
          <cx:pt idx="186083">13</cx:pt>
          <cx:pt idx="186084">42</cx:pt>
          <cx:pt idx="186085">84</cx:pt>
          <cx:pt idx="186086">73</cx:pt>
          <cx:pt idx="186087">86</cx:pt>
          <cx:pt idx="186088">116</cx:pt>
          <cx:pt idx="186089">127</cx:pt>
          <cx:pt idx="186090">109</cx:pt>
          <cx:pt idx="186091">106</cx:pt>
          <cx:pt idx="186092">127</cx:pt>
          <cx:pt idx="186093">116</cx:pt>
          <cx:pt idx="186094">110</cx:pt>
          <cx:pt idx="186095">135</cx:pt>
          <cx:pt idx="186096">124</cx:pt>
          <cx:pt idx="186097">110</cx:pt>
          <cx:pt idx="186098">84</cx:pt>
          <cx:pt idx="186099">90</cx:pt>
          <cx:pt idx="186100">83</cx:pt>
          <cx:pt idx="186101">37</cx:pt>
          <cx:pt idx="186102">14</cx:pt>
          <cx:pt idx="186103">9</cx:pt>
          <cx:pt idx="186104">4</cx:pt>
          <cx:pt idx="186105">2</cx:pt>
          <cx:pt idx="186106">13</cx:pt>
          <cx:pt idx="186107">10</cx:pt>
          <cx:pt idx="186108">42</cx:pt>
          <cx:pt idx="186109">93</cx:pt>
          <cx:pt idx="186110">80</cx:pt>
          <cx:pt idx="186111">95</cx:pt>
          <cx:pt idx="186112">96</cx:pt>
          <cx:pt idx="186113">118</cx:pt>
          <cx:pt idx="186114">110</cx:pt>
          <cx:pt idx="186115">107</cx:pt>
          <cx:pt idx="186116">95</cx:pt>
          <cx:pt idx="186117">98</cx:pt>
          <cx:pt idx="186118">95</cx:pt>
          <cx:pt idx="186119">111</cx:pt>
          <cx:pt idx="186120">105</cx:pt>
          <cx:pt idx="186121">98</cx:pt>
          <cx:pt idx="186122">73</cx:pt>
          <cx:pt idx="186123">87</cx:pt>
          <cx:pt idx="186124">63</cx:pt>
          <cx:pt idx="186125">28</cx:pt>
          <cx:pt idx="186126">9</cx:pt>
          <cx:pt idx="186127">3</cx:pt>
          <cx:pt idx="186128">3</cx:pt>
          <cx:pt idx="186129">2</cx:pt>
          <cx:pt idx="186130">16</cx:pt>
          <cx:pt idx="186131">10</cx:pt>
          <cx:pt idx="186132">37</cx:pt>
          <cx:pt idx="186133">98</cx:pt>
          <cx:pt idx="186134">86</cx:pt>
          <cx:pt idx="186135">86</cx:pt>
          <cx:pt idx="186136">107</cx:pt>
          <cx:pt idx="186137">106</cx:pt>
          <cx:pt idx="186138">114</cx:pt>
          <cx:pt idx="186139">101</cx:pt>
          <cx:pt idx="186140">103</cx:pt>
          <cx:pt idx="186141">89</cx:pt>
          <cx:pt idx="186142">102</cx:pt>
          <cx:pt idx="186143">121</cx:pt>
          <cx:pt idx="186144">125</cx:pt>
          <cx:pt idx="186145">93</cx:pt>
          <cx:pt idx="186146">83</cx:pt>
          <cx:pt idx="186147">100</cx:pt>
          <cx:pt idx="186148">87</cx:pt>
          <cx:pt idx="186149">31</cx:pt>
          <cx:pt idx="186150">12</cx:pt>
          <cx:pt idx="186151">3</cx:pt>
          <cx:pt idx="186152">4</cx:pt>
          <cx:pt idx="186153">13</cx:pt>
          <cx:pt idx="186154">14</cx:pt>
          <cx:pt idx="186155">37</cx:pt>
          <cx:pt idx="186156">73</cx:pt>
          <cx:pt idx="186157">87</cx:pt>
          <cx:pt idx="186158">87</cx:pt>
          <cx:pt idx="186159">90</cx:pt>
          <cx:pt idx="186160">117</cx:pt>
          <cx:pt idx="186161">98</cx:pt>
          <cx:pt idx="186162">98</cx:pt>
          <cx:pt idx="186163">91</cx:pt>
          <cx:pt idx="186164">93</cx:pt>
          <cx:pt idx="186165">87</cx:pt>
          <cx:pt idx="186166">112</cx:pt>
          <cx:pt idx="186167">117</cx:pt>
          <cx:pt idx="186168">96</cx:pt>
          <cx:pt idx="186169">75</cx:pt>
          <cx:pt idx="186170">91</cx:pt>
          <cx:pt idx="186171">99</cx:pt>
          <cx:pt idx="186172">40</cx:pt>
          <cx:pt idx="186173">13</cx:pt>
          <cx:pt idx="186174">12</cx:pt>
          <cx:pt idx="186175">4</cx:pt>
          <cx:pt idx="186176">4</cx:pt>
          <cx:pt idx="186177">5</cx:pt>
          <cx:pt idx="186178">21</cx:pt>
          <cx:pt idx="186179">45</cx:pt>
          <cx:pt idx="186180">93</cx:pt>
          <cx:pt idx="186181">85</cx:pt>
          <cx:pt idx="186182">110</cx:pt>
          <cx:pt idx="186183">123</cx:pt>
          <cx:pt idx="186184">124</cx:pt>
          <cx:pt idx="186185">125</cx:pt>
          <cx:pt idx="186186">121</cx:pt>
          <cx:pt idx="186187">111</cx:pt>
          <cx:pt idx="186188">112</cx:pt>
          <cx:pt idx="186189">126</cx:pt>
          <cx:pt idx="186190">124</cx:pt>
          <cx:pt idx="186191">113</cx:pt>
          <cx:pt idx="186192">103</cx:pt>
          <cx:pt idx="186193">87</cx:pt>
          <cx:pt idx="186194">95</cx:pt>
          <cx:pt idx="186195">75</cx:pt>
          <cx:pt idx="186196">31</cx:pt>
          <cx:pt idx="186197">13</cx:pt>
          <cx:pt idx="186198">3</cx:pt>
          <cx:pt idx="186199">2</cx:pt>
          <cx:pt idx="186200">7</cx:pt>
          <cx:pt idx="186201">18</cx:pt>
          <cx:pt idx="186202">59</cx:pt>
          <cx:pt idx="186203">99</cx:pt>
          <cx:pt idx="186204">88</cx:pt>
          <cx:pt idx="186205">123</cx:pt>
          <cx:pt idx="186206">147</cx:pt>
          <cx:pt idx="186207">160</cx:pt>
          <cx:pt idx="186208">134</cx:pt>
          <cx:pt idx="186209">129</cx:pt>
          <cx:pt idx="186210">136</cx:pt>
          <cx:pt idx="186211">100</cx:pt>
          <cx:pt idx="186212">121</cx:pt>
          <cx:pt idx="186213">132</cx:pt>
          <cx:pt idx="186214">117</cx:pt>
          <cx:pt idx="186215">84</cx:pt>
          <cx:pt idx="186216">76</cx:pt>
          <cx:pt idx="186217">97</cx:pt>
          <cx:pt idx="186218">71</cx:pt>
          <cx:pt idx="186219">18</cx:pt>
          <cx:pt idx="186220">4</cx:pt>
          <cx:pt idx="186221">3</cx:pt>
          <cx:pt idx="186222">3</cx:pt>
          <cx:pt idx="186223">4</cx:pt>
          <cx:pt idx="186224">5</cx:pt>
          <cx:pt idx="186225">11</cx:pt>
          <cx:pt idx="186226">57</cx:pt>
          <cx:pt idx="186227">93</cx:pt>
          <cx:pt idx="186228">89</cx:pt>
          <cx:pt idx="186229">114</cx:pt>
          <cx:pt idx="186230">129</cx:pt>
          <cx:pt idx="186231">149</cx:pt>
          <cx:pt idx="186232">143</cx:pt>
          <cx:pt idx="186233">128</cx:pt>
          <cx:pt idx="186234">131</cx:pt>
          <cx:pt idx="186235">119</cx:pt>
          <cx:pt idx="186236">131</cx:pt>
          <cx:pt idx="186237">152</cx:pt>
          <cx:pt idx="186238">124</cx:pt>
          <cx:pt idx="186239">112</cx:pt>
          <cx:pt idx="186240">83</cx:pt>
          <cx:pt idx="186241">103</cx:pt>
          <cx:pt idx="186242">72</cx:pt>
          <cx:pt idx="186243">34</cx:pt>
          <cx:pt idx="186244">9</cx:pt>
          <cx:pt idx="186245">7</cx:pt>
          <cx:pt idx="186246">3</cx:pt>
          <cx:pt idx="186247">6</cx:pt>
          <cx:pt idx="186248">4</cx:pt>
          <cx:pt idx="186249">10</cx:pt>
          <cx:pt idx="186250">43</cx:pt>
          <cx:pt idx="186251">116</cx:pt>
          <cx:pt idx="186252">82</cx:pt>
          <cx:pt idx="186253">119</cx:pt>
          <cx:pt idx="186254">116</cx:pt>
          <cx:pt idx="186255">126</cx:pt>
          <cx:pt idx="186256">117</cx:pt>
          <cx:pt idx="186257">116</cx:pt>
          <cx:pt idx="186258">104</cx:pt>
          <cx:pt idx="186259">101</cx:pt>
          <cx:pt idx="186260">108</cx:pt>
          <cx:pt idx="186261">131</cx:pt>
          <cx:pt idx="186262">124</cx:pt>
          <cx:pt idx="186263">95</cx:pt>
          <cx:pt idx="186264">85</cx:pt>
          <cx:pt idx="186265">121</cx:pt>
          <cx:pt idx="186266">77</cx:pt>
          <cx:pt idx="186267">29</cx:pt>
          <cx:pt idx="186268">10</cx:pt>
          <cx:pt idx="186269">3</cx:pt>
          <cx:pt idx="186270">4</cx:pt>
          <cx:pt idx="186271">1</cx:pt>
          <cx:pt idx="186272">15</cx:pt>
          <cx:pt idx="186273">9</cx:pt>
          <cx:pt idx="186274">35</cx:pt>
          <cx:pt idx="186275">98</cx:pt>
          <cx:pt idx="186276">83</cx:pt>
          <cx:pt idx="186277">105</cx:pt>
          <cx:pt idx="186278">105</cx:pt>
          <cx:pt idx="186279">113</cx:pt>
          <cx:pt idx="186280">113</cx:pt>
          <cx:pt idx="186281">89</cx:pt>
          <cx:pt idx="186282">78</cx:pt>
          <cx:pt idx="186283">89</cx:pt>
          <cx:pt idx="186284">111</cx:pt>
          <cx:pt idx="186285">120</cx:pt>
          <cx:pt idx="186286">112</cx:pt>
          <cx:pt idx="186287">84</cx:pt>
          <cx:pt idx="186288">84</cx:pt>
          <cx:pt idx="186289">111</cx:pt>
          <cx:pt idx="186290">60</cx:pt>
          <cx:pt idx="186291">24</cx:pt>
          <cx:pt idx="186292">11</cx:pt>
          <cx:pt idx="186293">4</cx:pt>
          <cx:pt idx="186294">6</cx:pt>
          <cx:pt idx="186295">1</cx:pt>
          <cx:pt idx="186296">15</cx:pt>
          <cx:pt idx="186297">10</cx:pt>
          <cx:pt idx="186298">47</cx:pt>
          <cx:pt idx="186299">85</cx:pt>
          <cx:pt idx="186300">83</cx:pt>
          <cx:pt idx="186301">92</cx:pt>
          <cx:pt idx="186302">109</cx:pt>
          <cx:pt idx="186303">114</cx:pt>
          <cx:pt idx="186304">100</cx:pt>
          <cx:pt idx="186305">109</cx:pt>
          <cx:pt idx="186306">85</cx:pt>
          <cx:pt idx="186307">80</cx:pt>
          <cx:pt idx="186308">110</cx:pt>
          <cx:pt idx="186309">110</cx:pt>
          <cx:pt idx="186310">109</cx:pt>
          <cx:pt idx="186311">87</cx:pt>
          <cx:pt idx="186312">84</cx:pt>
          <cx:pt idx="186313">103</cx:pt>
          <cx:pt idx="186314">74</cx:pt>
          <cx:pt idx="186315">30</cx:pt>
          <cx:pt idx="186316">11</cx:pt>
          <cx:pt idx="186317">2</cx:pt>
          <cx:pt idx="186318">5</cx:pt>
          <cx:pt idx="186319">1</cx:pt>
          <cx:pt idx="186320">16</cx:pt>
          <cx:pt idx="186321">10</cx:pt>
          <cx:pt idx="186322">42</cx:pt>
          <cx:pt idx="186323">108</cx:pt>
          <cx:pt idx="186324">90</cx:pt>
          <cx:pt idx="186325">96</cx:pt>
          <cx:pt idx="186326">110</cx:pt>
          <cx:pt idx="186327">126</cx:pt>
          <cx:pt idx="186328">112</cx:pt>
          <cx:pt idx="186329">103</cx:pt>
          <cx:pt idx="186330">88</cx:pt>
          <cx:pt idx="186331">93</cx:pt>
          <cx:pt idx="186332">118</cx:pt>
          <cx:pt idx="186333">125</cx:pt>
          <cx:pt idx="186334">115</cx:pt>
          <cx:pt idx="186335">110</cx:pt>
          <cx:pt idx="186336">84</cx:pt>
          <cx:pt idx="186337">108</cx:pt>
          <cx:pt idx="186338">67</cx:pt>
          <cx:pt idx="186339">26</cx:pt>
          <cx:pt idx="186340">6</cx:pt>
          <cx:pt idx="186341">3</cx:pt>
          <cx:pt idx="186342">3</cx:pt>
          <cx:pt idx="186343">3</cx:pt>
          <cx:pt idx="186344">13</cx:pt>
          <cx:pt idx="186345">16</cx:pt>
          <cx:pt idx="186346">51</cx:pt>
          <cx:pt idx="186347">107</cx:pt>
          <cx:pt idx="186348">88</cx:pt>
          <cx:pt idx="186349">119</cx:pt>
          <cx:pt idx="186350">135</cx:pt>
          <cx:pt idx="186351">122</cx:pt>
          <cx:pt idx="186352">112</cx:pt>
          <cx:pt idx="186353">133</cx:pt>
          <cx:pt idx="186354">105</cx:pt>
          <cx:pt idx="186355">109</cx:pt>
          <cx:pt idx="186356">120</cx:pt>
          <cx:pt idx="186357">109</cx:pt>
          <cx:pt idx="186358">130</cx:pt>
          <cx:pt idx="186359">102</cx:pt>
          <cx:pt idx="186360">102</cx:pt>
          <cx:pt idx="186361">102</cx:pt>
          <cx:pt idx="186362">74</cx:pt>
          <cx:pt idx="186363">23</cx:pt>
          <cx:pt idx="186364">9</cx:pt>
          <cx:pt idx="186365">2</cx:pt>
          <cx:pt idx="186366">2</cx:pt>
          <cx:pt idx="186367">9</cx:pt>
          <cx:pt idx="186368">17</cx:pt>
          <cx:pt idx="186369">56</cx:pt>
          <cx:pt idx="186370">112</cx:pt>
          <cx:pt idx="186371">100</cx:pt>
          <cx:pt idx="186372">98</cx:pt>
          <cx:pt idx="186373">108</cx:pt>
          <cx:pt idx="186374">110</cx:pt>
          <cx:pt idx="186375">125</cx:pt>
          <cx:pt idx="186376">124</cx:pt>
          <cx:pt idx="186377">103</cx:pt>
          <cx:pt idx="186378">108</cx:pt>
          <cx:pt idx="186379">113</cx:pt>
          <cx:pt idx="186380">117</cx:pt>
          <cx:pt idx="186381">110</cx:pt>
          <cx:pt idx="186382">91</cx:pt>
          <cx:pt idx="186383">74</cx:pt>
          <cx:pt idx="186384">99</cx:pt>
          <cx:pt idx="186385">75</cx:pt>
          <cx:pt idx="186386">19</cx:pt>
          <cx:pt idx="186387">5</cx:pt>
          <cx:pt idx="186388">4</cx:pt>
          <cx:pt idx="186389">1</cx:pt>
          <cx:pt idx="186390">1</cx:pt>
          <cx:pt idx="186391">6</cx:pt>
          <cx:pt idx="186392">14</cx:pt>
          <cx:pt idx="186393">50</cx:pt>
          <cx:pt idx="186394">95</cx:pt>
          <cx:pt idx="186395">77</cx:pt>
          <cx:pt idx="186396">128</cx:pt>
          <cx:pt idx="186397">115</cx:pt>
          <cx:pt idx="186398">131</cx:pt>
          <cx:pt idx="186399">152</cx:pt>
          <cx:pt idx="186400">105</cx:pt>
          <cx:pt idx="186401">112</cx:pt>
          <cx:pt idx="186402">109</cx:pt>
          <cx:pt idx="186403">141</cx:pt>
          <cx:pt idx="186404">144</cx:pt>
          <cx:pt idx="186405">126</cx:pt>
          <cx:pt idx="186406">115</cx:pt>
          <cx:pt idx="186407">91</cx:pt>
          <cx:pt idx="186408">95</cx:pt>
          <cx:pt idx="186409">70</cx:pt>
          <cx:pt idx="186410">19</cx:pt>
          <cx:pt idx="186411">6</cx:pt>
          <cx:pt idx="186412">3</cx:pt>
          <cx:pt idx="186413">2</cx:pt>
          <cx:pt idx="186414">6</cx:pt>
          <cx:pt idx="186415">5</cx:pt>
          <cx:pt idx="186416">9</cx:pt>
          <cx:pt idx="186417">45</cx:pt>
          <cx:pt idx="186418">110</cx:pt>
          <cx:pt idx="186419">85</cx:pt>
          <cx:pt idx="186420">101</cx:pt>
          <cx:pt idx="186421">123</cx:pt>
          <cx:pt idx="186422">128</cx:pt>
          <cx:pt idx="186423">102</cx:pt>
          <cx:pt idx="186424">112</cx:pt>
          <cx:pt idx="186425">120</cx:pt>
          <cx:pt idx="186426">102</cx:pt>
          <cx:pt idx="186427">115</cx:pt>
          <cx:pt idx="186428">121</cx:pt>
          <cx:pt idx="186429">118</cx:pt>
          <cx:pt idx="186430">94</cx:pt>
          <cx:pt idx="186431">83</cx:pt>
          <cx:pt idx="186432">112</cx:pt>
          <cx:pt idx="186433">70</cx:pt>
          <cx:pt idx="186434">25</cx:pt>
          <cx:pt idx="186435">7</cx:pt>
          <cx:pt idx="186436">2</cx:pt>
          <cx:pt idx="186437">3</cx:pt>
          <cx:pt idx="186438">1</cx:pt>
          <cx:pt idx="186439">11</cx:pt>
          <cx:pt idx="186440">10</cx:pt>
          <cx:pt idx="186441">34</cx:pt>
          <cx:pt idx="186442">99</cx:pt>
          <cx:pt idx="186443">98</cx:pt>
          <cx:pt idx="186444">103</cx:pt>
          <cx:pt idx="186445">118</cx:pt>
          <cx:pt idx="186446">104</cx:pt>
          <cx:pt idx="186447">105</cx:pt>
          <cx:pt idx="186448">93</cx:pt>
          <cx:pt idx="186449">79</cx:pt>
          <cx:pt idx="186450">93</cx:pt>
          <cx:pt idx="186451">108</cx:pt>
          <cx:pt idx="186452">123</cx:pt>
          <cx:pt idx="186453">98</cx:pt>
          <cx:pt idx="186454">84</cx:pt>
          <cx:pt idx="186455">83</cx:pt>
          <cx:pt idx="186456">92</cx:pt>
          <cx:pt idx="186457">63</cx:pt>
          <cx:pt idx="186458">24</cx:pt>
          <cx:pt idx="186459">10</cx:pt>
          <cx:pt idx="186460">4</cx:pt>
          <cx:pt idx="186461">5</cx:pt>
          <cx:pt idx="186462">2</cx:pt>
          <cx:pt idx="186463">14</cx:pt>
          <cx:pt idx="186464">13</cx:pt>
          <cx:pt idx="186465">44</cx:pt>
          <cx:pt idx="186466">85</cx:pt>
          <cx:pt idx="186467">88</cx:pt>
          <cx:pt idx="186468">104</cx:pt>
          <cx:pt idx="186469">103</cx:pt>
          <cx:pt idx="186470">115</cx:pt>
          <cx:pt idx="186471">91</cx:pt>
          <cx:pt idx="186472">121</cx:pt>
          <cx:pt idx="186473">88</cx:pt>
          <cx:pt idx="186474">82</cx:pt>
          <cx:pt idx="186475">105</cx:pt>
          <cx:pt idx="186476">117</cx:pt>
          <cx:pt idx="186477">98</cx:pt>
          <cx:pt idx="186478">98</cx:pt>
          <cx:pt idx="186479">79</cx:pt>
          <cx:pt idx="186480">103</cx:pt>
          <cx:pt idx="186481">67</cx:pt>
          <cx:pt idx="186482">19</cx:pt>
          <cx:pt idx="186483">8</cx:pt>
          <cx:pt idx="186484">1</cx:pt>
          <cx:pt idx="186485">4</cx:pt>
          <cx:pt idx="186486">3</cx:pt>
          <cx:pt idx="186487">17</cx:pt>
          <cx:pt idx="186488">15</cx:pt>
          <cx:pt idx="186489">36</cx:pt>
          <cx:pt idx="186490">102</cx:pt>
          <cx:pt idx="186491">94</cx:pt>
          <cx:pt idx="186492">113</cx:pt>
          <cx:pt idx="186493">108</cx:pt>
          <cx:pt idx="186494">117</cx:pt>
          <cx:pt idx="186495">122</cx:pt>
          <cx:pt idx="186496">99</cx:pt>
          <cx:pt idx="186497">113</cx:pt>
          <cx:pt idx="186498">96</cx:pt>
          <cx:pt idx="186499">117</cx:pt>
          <cx:pt idx="186500">122</cx:pt>
          <cx:pt idx="186501">126</cx:pt>
          <cx:pt idx="186502">119</cx:pt>
          <cx:pt idx="186503">87</cx:pt>
          <cx:pt idx="186504">101</cx:pt>
          <cx:pt idx="186505">64</cx:pt>
          <cx:pt idx="186506">26</cx:pt>
          <cx:pt idx="186507">9</cx:pt>
          <cx:pt idx="186508">1</cx:pt>
          <cx:pt idx="186509">4</cx:pt>
          <cx:pt idx="186510">2</cx:pt>
          <cx:pt idx="186511">12</cx:pt>
          <cx:pt idx="186512">16</cx:pt>
          <cx:pt idx="186513">47</cx:pt>
          <cx:pt idx="186514">112</cx:pt>
          <cx:pt idx="186515">105</cx:pt>
          <cx:pt idx="186516">111</cx:pt>
          <cx:pt idx="186517">126</cx:pt>
          <cx:pt idx="186518">132</cx:pt>
          <cx:pt idx="186519">114</cx:pt>
          <cx:pt idx="186520">130</cx:pt>
          <cx:pt idx="186521">133</cx:pt>
          <cx:pt idx="186522">123</cx:pt>
          <cx:pt idx="186523">127</cx:pt>
          <cx:pt idx="186524">131</cx:pt>
          <cx:pt idx="186525">131</cx:pt>
          <cx:pt idx="186526">110</cx:pt>
          <cx:pt idx="186527">95</cx:pt>
          <cx:pt idx="186528">105</cx:pt>
          <cx:pt idx="186529">86</cx:pt>
          <cx:pt idx="186530">33</cx:pt>
          <cx:pt idx="186531">15</cx:pt>
          <cx:pt idx="186532">3</cx:pt>
          <cx:pt idx="186533">3</cx:pt>
          <cx:pt idx="186534">4</cx:pt>
          <cx:pt idx="186535">12</cx:pt>
          <cx:pt idx="186536">12</cx:pt>
          <cx:pt idx="186537">49</cx:pt>
          <cx:pt idx="186538">110</cx:pt>
          <cx:pt idx="186539">98</cx:pt>
          <cx:pt idx="186540">96</cx:pt>
          <cx:pt idx="186541">127</cx:pt>
          <cx:pt idx="186542">130</cx:pt>
          <cx:pt idx="186543">126</cx:pt>
          <cx:pt idx="186544">123</cx:pt>
          <cx:pt idx="186545">106</cx:pt>
          <cx:pt idx="186546">88</cx:pt>
          <cx:pt idx="186547">104</cx:pt>
          <cx:pt idx="186548">108</cx:pt>
          <cx:pt idx="186549">123</cx:pt>
          <cx:pt idx="186550">89</cx:pt>
          <cx:pt idx="186551">70</cx:pt>
          <cx:pt idx="186552">93</cx:pt>
          <cx:pt idx="186553">85</cx:pt>
          <cx:pt idx="186554">19</cx:pt>
          <cx:pt idx="186555">6</cx:pt>
          <cx:pt idx="186556">3</cx:pt>
          <cx:pt idx="186557">3</cx:pt>
          <cx:pt idx="186558">2</cx:pt>
          <cx:pt idx="186559">8</cx:pt>
          <cx:pt idx="186560">14</cx:pt>
          <cx:pt idx="186561">48</cx:pt>
          <cx:pt idx="186562">95</cx:pt>
          <cx:pt idx="186563">75</cx:pt>
          <cx:pt idx="186564">99</cx:pt>
          <cx:pt idx="186565">109</cx:pt>
          <cx:pt idx="186566">130</cx:pt>
          <cx:pt idx="186567">134</cx:pt>
          <cx:pt idx="186568">113</cx:pt>
          <cx:pt idx="186569">99</cx:pt>
          <cx:pt idx="186570">124</cx:pt>
          <cx:pt idx="186571">129</cx:pt>
          <cx:pt idx="186572">143</cx:pt>
          <cx:pt idx="186573">116</cx:pt>
          <cx:pt idx="186574">115</cx:pt>
          <cx:pt idx="186575">97</cx:pt>
          <cx:pt idx="186576">93</cx:pt>
          <cx:pt idx="186577">78</cx:pt>
          <cx:pt idx="186578">20</cx:pt>
          <cx:pt idx="186579">8</cx:pt>
          <cx:pt idx="186580">4</cx:pt>
          <cx:pt idx="186581">4</cx:pt>
          <cx:pt idx="186582">9</cx:pt>
          <cx:pt idx="186583">5</cx:pt>
          <cx:pt idx="186584">10</cx:pt>
          <cx:pt idx="186585">48</cx:pt>
          <cx:pt idx="186586">111</cx:pt>
          <cx:pt idx="186587">105</cx:pt>
          <cx:pt idx="186588">105</cx:pt>
          <cx:pt idx="186589">127</cx:pt>
          <cx:pt idx="186590">138</cx:pt>
          <cx:pt idx="186591">103</cx:pt>
          <cx:pt idx="186592">124</cx:pt>
          <cx:pt idx="186593">104</cx:pt>
          <cx:pt idx="186594">98</cx:pt>
          <cx:pt idx="186595">114</cx:pt>
          <cx:pt idx="186596">108</cx:pt>
          <cx:pt idx="186597">118</cx:pt>
          <cx:pt idx="186598">99</cx:pt>
          <cx:pt idx="186599">79</cx:pt>
          <cx:pt idx="186600">113</cx:pt>
          <cx:pt idx="186601">81</cx:pt>
          <cx:pt idx="186602">18</cx:pt>
          <cx:pt idx="186603">12</cx:pt>
          <cx:pt idx="186604">2</cx:pt>
          <cx:pt idx="186605">1</cx:pt>
          <cx:pt idx="186606">4</cx:pt>
          <cx:pt idx="186607">12</cx:pt>
          <cx:pt idx="186608">8</cx:pt>
          <cx:pt idx="186609">44</cx:pt>
          <cx:pt idx="186610">103</cx:pt>
          <cx:pt idx="186611">78</cx:pt>
          <cx:pt idx="186612">112</cx:pt>
          <cx:pt idx="186613">119</cx:pt>
          <cx:pt idx="186614">105</cx:pt>
          <cx:pt idx="186615">104</cx:pt>
          <cx:pt idx="186616">102</cx:pt>
          <cx:pt idx="186617">97</cx:pt>
          <cx:pt idx="186618">86</cx:pt>
          <cx:pt idx="186619">103</cx:pt>
          <cx:pt idx="186620">109</cx:pt>
          <cx:pt idx="186621">117</cx:pt>
          <cx:pt idx="186622">96</cx:pt>
          <cx:pt idx="186623">91</cx:pt>
          <cx:pt idx="186624">100</cx:pt>
          <cx:pt idx="186625">59</cx:pt>
          <cx:pt idx="186626">19</cx:pt>
          <cx:pt idx="186627">6</cx:pt>
          <cx:pt idx="186628">4</cx:pt>
          <cx:pt idx="186629">4</cx:pt>
          <cx:pt idx="186630">2</cx:pt>
          <cx:pt idx="186631">14</cx:pt>
          <cx:pt idx="186632">10</cx:pt>
          <cx:pt idx="186633">39</cx:pt>
          <cx:pt idx="186634">107</cx:pt>
          <cx:pt idx="186635">78</cx:pt>
          <cx:pt idx="186636">97</cx:pt>
          <cx:pt idx="186637">111</cx:pt>
          <cx:pt idx="186638">113</cx:pt>
          <cx:pt idx="186639">98</cx:pt>
          <cx:pt idx="186640">111</cx:pt>
          <cx:pt idx="186641">113</cx:pt>
          <cx:pt idx="186642">82</cx:pt>
          <cx:pt idx="186643">109</cx:pt>
          <cx:pt idx="186644">131</cx:pt>
          <cx:pt idx="186645">116</cx:pt>
          <cx:pt idx="186646">95</cx:pt>
          <cx:pt idx="186647">88</cx:pt>
          <cx:pt idx="186648">108</cx:pt>
          <cx:pt idx="186649">68</cx:pt>
          <cx:pt idx="186650">23</cx:pt>
          <cx:pt idx="186651">6</cx:pt>
          <cx:pt idx="186652">1</cx:pt>
          <cx:pt idx="186653">2</cx:pt>
          <cx:pt idx="186654">4</cx:pt>
          <cx:pt idx="186655">16</cx:pt>
          <cx:pt idx="186656">15</cx:pt>
          <cx:pt idx="186657">44</cx:pt>
          <cx:pt idx="186658">110</cx:pt>
          <cx:pt idx="186659">85</cx:pt>
          <cx:pt idx="186660">101</cx:pt>
          <cx:pt idx="186661">119</cx:pt>
          <cx:pt idx="186662">118</cx:pt>
          <cx:pt idx="186663">124</cx:pt>
          <cx:pt idx="186664">104</cx:pt>
          <cx:pt idx="186665">91</cx:pt>
          <cx:pt idx="186666">101</cx:pt>
          <cx:pt idx="186667">119</cx:pt>
          <cx:pt idx="186668">113</cx:pt>
          <cx:pt idx="186669">135</cx:pt>
          <cx:pt idx="186670">106</cx:pt>
          <cx:pt idx="186671">94</cx:pt>
          <cx:pt idx="186672">103</cx:pt>
          <cx:pt idx="186673">70</cx:pt>
          <cx:pt idx="186674">25</cx:pt>
          <cx:pt idx="186675">6</cx:pt>
          <cx:pt idx="186676">2</cx:pt>
          <cx:pt idx="186677">3</cx:pt>
          <cx:pt idx="186678">3</cx:pt>
          <cx:pt idx="186679">14</cx:pt>
          <cx:pt idx="186680">16</cx:pt>
          <cx:pt idx="186681">44</cx:pt>
          <cx:pt idx="186682">110</cx:pt>
          <cx:pt idx="186683">87</cx:pt>
          <cx:pt idx="186684">97</cx:pt>
          <cx:pt idx="186685">128</cx:pt>
          <cx:pt idx="186686">128</cx:pt>
          <cx:pt idx="186687">121</cx:pt>
          <cx:pt idx="186688">138</cx:pt>
          <cx:pt idx="186689">115</cx:pt>
          <cx:pt idx="186690">111</cx:pt>
          <cx:pt idx="186691">125</cx:pt>
          <cx:pt idx="186692">141</cx:pt>
          <cx:pt idx="186693">133</cx:pt>
          <cx:pt idx="186694">112</cx:pt>
          <cx:pt idx="186695">93</cx:pt>
          <cx:pt idx="186696">107</cx:pt>
          <cx:pt idx="186697">83</cx:pt>
          <cx:pt idx="186698">22</cx:pt>
          <cx:pt idx="186699">12</cx:pt>
          <cx:pt idx="186700">6</cx:pt>
          <cx:pt idx="186701">1</cx:pt>
          <cx:pt idx="186702">1</cx:pt>
          <cx:pt idx="186703">8</cx:pt>
          <cx:pt idx="186704">14</cx:pt>
          <cx:pt idx="186705">65</cx:pt>
          <cx:pt idx="186706">98</cx:pt>
          <cx:pt idx="186707">91</cx:pt>
          <cx:pt idx="186708">98</cx:pt>
          <cx:pt idx="186709">126</cx:pt>
          <cx:pt idx="186710">124</cx:pt>
          <cx:pt idx="186711">125</cx:pt>
          <cx:pt idx="186712">124</cx:pt>
          <cx:pt idx="186713">110</cx:pt>
          <cx:pt idx="186714">83</cx:pt>
          <cx:pt idx="186715">95</cx:pt>
          <cx:pt idx="186716">117</cx:pt>
          <cx:pt idx="186717">93</cx:pt>
          <cx:pt idx="186718">74</cx:pt>
          <cx:pt idx="186719">64</cx:pt>
          <cx:pt idx="186720">102</cx:pt>
          <cx:pt idx="186721">67</cx:pt>
          <cx:pt idx="186722">22</cx:pt>
          <cx:pt idx="186723">6</cx:pt>
          <cx:pt idx="186724">4</cx:pt>
          <cx:pt idx="186725">8</cx:pt>
          <cx:pt idx="186726">10</cx:pt>
          <cx:pt idx="186727">51</cx:pt>
          <cx:pt idx="186728">91</cx:pt>
          <cx:pt idx="186729">61</cx:pt>
          <cx:pt idx="186730">97</cx:pt>
          <cx:pt idx="186731">112</cx:pt>
          <cx:pt idx="186732">113</cx:pt>
          <cx:pt idx="186733">129</cx:pt>
          <cx:pt idx="186734">114</cx:pt>
          <cx:pt idx="186735">101</cx:pt>
          <cx:pt idx="186736">111</cx:pt>
          <cx:pt idx="186737">137</cx:pt>
          <cx:pt idx="186738">131</cx:pt>
          <cx:pt idx="186739">122</cx:pt>
          <cx:pt idx="186740">112</cx:pt>
          <cx:pt idx="186741">84</cx:pt>
          <cx:pt idx="186742">115</cx:pt>
          <cx:pt idx="186743">59</cx:pt>
          <cx:pt idx="186744">24</cx:pt>
          <cx:pt idx="186745">10</cx:pt>
          <cx:pt idx="186746">5</cx:pt>
          <cx:pt idx="186747">5</cx:pt>
          <cx:pt idx="186748">9</cx:pt>
          <cx:pt idx="186749">4</cx:pt>
          <cx:pt idx="186750">11</cx:pt>
          <cx:pt idx="186751">47</cx:pt>
          <cx:pt idx="186752">128</cx:pt>
          <cx:pt idx="186753">89</cx:pt>
          <cx:pt idx="186754">111</cx:pt>
          <cx:pt idx="186755">124</cx:pt>
          <cx:pt idx="186756">133</cx:pt>
          <cx:pt idx="186757">118</cx:pt>
          <cx:pt idx="186758">128</cx:pt>
          <cx:pt idx="186759">103</cx:pt>
          <cx:pt idx="186760">91</cx:pt>
          <cx:pt idx="186761">111</cx:pt>
          <cx:pt idx="186762">128</cx:pt>
          <cx:pt idx="186763">107</cx:pt>
          <cx:pt idx="186764">100</cx:pt>
          <cx:pt idx="186765">81</cx:pt>
          <cx:pt idx="186766">115</cx:pt>
          <cx:pt idx="186767">84</cx:pt>
          <cx:pt idx="186768">21</cx:pt>
          <cx:pt idx="186769">5</cx:pt>
          <cx:pt idx="186770">2</cx:pt>
          <cx:pt idx="186771">3</cx:pt>
          <cx:pt idx="186772">1</cx:pt>
          <cx:pt idx="186773">17</cx:pt>
          <cx:pt idx="186774">6</cx:pt>
          <cx:pt idx="186775">39</cx:pt>
          <cx:pt idx="186776">113</cx:pt>
          <cx:pt idx="186777">85</cx:pt>
          <cx:pt idx="186778">97</cx:pt>
          <cx:pt idx="186779">113</cx:pt>
          <cx:pt idx="186780">112</cx:pt>
          <cx:pt idx="186781">107</cx:pt>
          <cx:pt idx="186782">101</cx:pt>
          <cx:pt idx="186783">84</cx:pt>
          <cx:pt idx="186784">78</cx:pt>
          <cx:pt idx="186785">107</cx:pt>
          <cx:pt idx="186786">108</cx:pt>
          <cx:pt idx="186787">115</cx:pt>
          <cx:pt idx="186788">98</cx:pt>
          <cx:pt idx="186789">95</cx:pt>
          <cx:pt idx="186790">103</cx:pt>
          <cx:pt idx="186791">69</cx:pt>
          <cx:pt idx="186792">22</cx:pt>
          <cx:pt idx="186793">9</cx:pt>
          <cx:pt idx="186794">1</cx:pt>
          <cx:pt idx="186795">4</cx:pt>
          <cx:pt idx="186796">1</cx:pt>
          <cx:pt idx="186797">11</cx:pt>
          <cx:pt idx="186798">10</cx:pt>
          <cx:pt idx="186799">38</cx:pt>
          <cx:pt idx="186800">92</cx:pt>
          <cx:pt idx="186801">87</cx:pt>
          <cx:pt idx="186802">96</cx:pt>
          <cx:pt idx="186803">109</cx:pt>
          <cx:pt idx="186804">105</cx:pt>
          <cx:pt idx="186805">103</cx:pt>
          <cx:pt idx="186806">103</cx:pt>
          <cx:pt idx="186807">93</cx:pt>
          <cx:pt idx="186808">83</cx:pt>
          <cx:pt idx="186809">95</cx:pt>
          <cx:pt idx="186810">108</cx:pt>
          <cx:pt idx="186811">122</cx:pt>
          <cx:pt idx="186812">97</cx:pt>
          <cx:pt idx="186813">89</cx:pt>
          <cx:pt idx="186814">116</cx:pt>
          <cx:pt idx="186815">90</cx:pt>
          <cx:pt idx="186816">31</cx:pt>
          <cx:pt idx="186817">11</cx:pt>
          <cx:pt idx="186818">3</cx:pt>
          <cx:pt idx="186819">3</cx:pt>
          <cx:pt idx="186820">2</cx:pt>
          <cx:pt idx="186821">14</cx:pt>
          <cx:pt idx="186822">18</cx:pt>
          <cx:pt idx="186823">29</cx:pt>
          <cx:pt idx="186824">84</cx:pt>
          <cx:pt idx="186825">105</cx:pt>
          <cx:pt idx="186826">90</cx:pt>
          <cx:pt idx="186827">100</cx:pt>
          <cx:pt idx="186828">134</cx:pt>
          <cx:pt idx="186829">118</cx:pt>
          <cx:pt idx="186830">108</cx:pt>
          <cx:pt idx="186831">80</cx:pt>
          <cx:pt idx="186832">87</cx:pt>
          <cx:pt idx="186833">105</cx:pt>
          <cx:pt idx="186834">131</cx:pt>
          <cx:pt idx="186835">128</cx:pt>
          <cx:pt idx="186836">89</cx:pt>
          <cx:pt idx="186837">94</cx:pt>
          <cx:pt idx="186838">109</cx:pt>
          <cx:pt idx="186839">85</cx:pt>
          <cx:pt idx="186840">36</cx:pt>
          <cx:pt idx="186841">6</cx:pt>
          <cx:pt idx="186842">2</cx:pt>
          <cx:pt idx="186843">5</cx:pt>
          <cx:pt idx="186844">11</cx:pt>
          <cx:pt idx="186845">13</cx:pt>
          <cx:pt idx="186846">52</cx:pt>
          <cx:pt idx="186847">103</cx:pt>
          <cx:pt idx="186848">112</cx:pt>
          <cx:pt idx="186849">108</cx:pt>
          <cx:pt idx="186850">129</cx:pt>
          <cx:pt idx="186851">129</cx:pt>
          <cx:pt idx="186852">109</cx:pt>
          <cx:pt idx="186853">126</cx:pt>
          <cx:pt idx="186854">127</cx:pt>
          <cx:pt idx="186855">121</cx:pt>
          <cx:pt idx="186856">122</cx:pt>
          <cx:pt idx="186857">140</cx:pt>
          <cx:pt idx="186858">150</cx:pt>
          <cx:pt idx="186859">98</cx:pt>
          <cx:pt idx="186860">107</cx:pt>
          <cx:pt idx="186861">106</cx:pt>
          <cx:pt idx="186862">89</cx:pt>
          <cx:pt idx="186863">32</cx:pt>
          <cx:pt idx="186864">8</cx:pt>
          <cx:pt idx="186865">5</cx:pt>
          <cx:pt idx="186866">2</cx:pt>
          <cx:pt idx="186867">3</cx:pt>
          <cx:pt idx="186868">10</cx:pt>
          <cx:pt idx="186869">12</cx:pt>
          <cx:pt idx="186870">59</cx:pt>
          <cx:pt idx="186871">112</cx:pt>
          <cx:pt idx="186872">88</cx:pt>
          <cx:pt idx="186873">123</cx:pt>
          <cx:pt idx="186874">128</cx:pt>
          <cx:pt idx="186875">150</cx:pt>
          <cx:pt idx="186876">120</cx:pt>
          <cx:pt idx="186877">119</cx:pt>
          <cx:pt idx="186878">112</cx:pt>
          <cx:pt idx="186879">90</cx:pt>
          <cx:pt idx="186880">105</cx:pt>
          <cx:pt idx="186881">110</cx:pt>
          <cx:pt idx="186882">103</cx:pt>
          <cx:pt idx="186883">88</cx:pt>
          <cx:pt idx="186884">64</cx:pt>
          <cx:pt idx="186885">94</cx:pt>
          <cx:pt idx="186886">68</cx:pt>
          <cx:pt idx="186887">28</cx:pt>
          <cx:pt idx="186888">7</cx:pt>
          <cx:pt idx="186889">4</cx:pt>
          <cx:pt idx="186890">1</cx:pt>
          <cx:pt idx="186891">4</cx:pt>
          <cx:pt idx="186892">19</cx:pt>
          <cx:pt idx="186893">48</cx:pt>
          <cx:pt idx="186894">95</cx:pt>
          <cx:pt idx="186895">64</cx:pt>
          <cx:pt idx="186896">106</cx:pt>
          <cx:pt idx="186897">125</cx:pt>
          <cx:pt idx="186898">108</cx:pt>
          <cx:pt idx="186899">133</cx:pt>
          <cx:pt idx="186900">118</cx:pt>
          <cx:pt idx="186901">113</cx:pt>
          <cx:pt idx="186902">102</cx:pt>
          <cx:pt idx="186903">133</cx:pt>
          <cx:pt idx="186904">134</cx:pt>
          <cx:pt idx="186905">136</cx:pt>
          <cx:pt idx="186906">119</cx:pt>
          <cx:pt idx="186907">84</cx:pt>
          <cx:pt idx="186908">103</cx:pt>
          <cx:pt idx="186909">84</cx:pt>
          <cx:pt idx="186910">29</cx:pt>
          <cx:pt idx="186911">8</cx:pt>
          <cx:pt idx="186912">5</cx:pt>
          <cx:pt idx="186913">4</cx:pt>
          <cx:pt idx="186914">5</cx:pt>
          <cx:pt idx="186915">6</cx:pt>
          <cx:pt idx="186916">20</cx:pt>
          <cx:pt idx="186917">54</cx:pt>
          <cx:pt idx="186918">118</cx:pt>
          <cx:pt idx="186919">93</cx:pt>
          <cx:pt idx="186920">100</cx:pt>
          <cx:pt idx="186921">131</cx:pt>
          <cx:pt idx="186922">120</cx:pt>
          <cx:pt idx="186923">136</cx:pt>
          <cx:pt idx="186924">129</cx:pt>
          <cx:pt idx="186925">93</cx:pt>
          <cx:pt idx="186926">102</cx:pt>
          <cx:pt idx="186927">112</cx:pt>
          <cx:pt idx="186928">126</cx:pt>
          <cx:pt idx="186929">123</cx:pt>
          <cx:pt idx="186930">92</cx:pt>
          <cx:pt idx="186931">78</cx:pt>
          <cx:pt idx="186932">116</cx:pt>
          <cx:pt idx="186933">92</cx:pt>
          <cx:pt idx="186934">23</cx:pt>
          <cx:pt idx="186935">8</cx:pt>
          <cx:pt idx="186936">2</cx:pt>
          <cx:pt idx="186937">3</cx:pt>
          <cx:pt idx="186938">2</cx:pt>
          <cx:pt idx="186939">13</cx:pt>
          <cx:pt idx="186940">13</cx:pt>
          <cx:pt idx="186941">45</cx:pt>
          <cx:pt idx="186942">104</cx:pt>
          <cx:pt idx="186943">102</cx:pt>
          <cx:pt idx="186944">106</cx:pt>
          <cx:pt idx="186945">123</cx:pt>
          <cx:pt idx="186946">117</cx:pt>
          <cx:pt idx="186947">119</cx:pt>
          <cx:pt idx="186948">123</cx:pt>
          <cx:pt idx="186949">90</cx:pt>
          <cx:pt idx="186950">101</cx:pt>
          <cx:pt idx="186951">106</cx:pt>
          <cx:pt idx="186952">131</cx:pt>
          <cx:pt idx="186953">114</cx:pt>
          <cx:pt idx="186954">105</cx:pt>
          <cx:pt idx="186955">73</cx:pt>
          <cx:pt idx="186956">114</cx:pt>
          <cx:pt idx="186957">64</cx:pt>
          <cx:pt idx="186958">15</cx:pt>
          <cx:pt idx="186959">10</cx:pt>
          <cx:pt idx="186960">7</cx:pt>
          <cx:pt idx="186961">3</cx:pt>
          <cx:pt idx="186962">1</cx:pt>
          <cx:pt idx="186963">12</cx:pt>
          <cx:pt idx="186964">15</cx:pt>
          <cx:pt idx="186965">59</cx:pt>
          <cx:pt idx="186966">111</cx:pt>
          <cx:pt idx="186967">98</cx:pt>
          <cx:pt idx="186968">109</cx:pt>
          <cx:pt idx="186969">130</cx:pt>
          <cx:pt idx="186970">136</cx:pt>
          <cx:pt idx="186971">132</cx:pt>
          <cx:pt idx="186972">135</cx:pt>
          <cx:pt idx="186973">98</cx:pt>
          <cx:pt idx="186974">114</cx:pt>
          <cx:pt idx="186975">124</cx:pt>
          <cx:pt idx="186976">139</cx:pt>
          <cx:pt idx="186977">147</cx:pt>
          <cx:pt idx="186978">104</cx:pt>
          <cx:pt idx="186979">97</cx:pt>
          <cx:pt idx="186980">110</cx:pt>
          <cx:pt idx="186981">84</cx:pt>
          <cx:pt idx="186982">20</cx:pt>
          <cx:pt idx="186983">6</cx:pt>
          <cx:pt idx="186984">3</cx:pt>
          <cx:pt idx="186985">1</cx:pt>
          <cx:pt idx="186986">1</cx:pt>
          <cx:pt idx="186987">8</cx:pt>
          <cx:pt idx="186988">17</cx:pt>
          <cx:pt idx="186989">57</cx:pt>
          <cx:pt idx="186990">126</cx:pt>
          <cx:pt idx="186991">89</cx:pt>
          <cx:pt idx="186992">123</cx:pt>
          <cx:pt idx="186993">144</cx:pt>
          <cx:pt idx="186994">134</cx:pt>
          <cx:pt idx="186995">133</cx:pt>
          <cx:pt idx="186996">143</cx:pt>
          <cx:pt idx="186997">109</cx:pt>
          <cx:pt idx="186998">90</cx:pt>
          <cx:pt idx="186999">126</cx:pt>
          <cx:pt idx="187000">129</cx:pt>
          <cx:pt idx="187001">118</cx:pt>
          <cx:pt idx="187002">82</cx:pt>
          <cx:pt idx="187003">81</cx:pt>
          <cx:pt idx="187004">114</cx:pt>
          <cx:pt idx="187005">64</cx:pt>
          <cx:pt idx="187006">18</cx:pt>
          <cx:pt idx="187007">9</cx:pt>
          <cx:pt idx="187008">1</cx:pt>
          <cx:pt idx="187009">1</cx:pt>
          <cx:pt idx="187010">2</cx:pt>
          <cx:pt idx="187011">10</cx:pt>
          <cx:pt idx="187012">16</cx:pt>
          <cx:pt idx="187013">54</cx:pt>
          <cx:pt idx="187014">104</cx:pt>
          <cx:pt idx="187015">89</cx:pt>
          <cx:pt idx="187016">93</cx:pt>
          <cx:pt idx="187017">126</cx:pt>
          <cx:pt idx="187018">132</cx:pt>
          <cx:pt idx="187019">144</cx:pt>
          <cx:pt idx="187020">118</cx:pt>
          <cx:pt idx="187021">95</cx:pt>
          <cx:pt idx="187022">105</cx:pt>
          <cx:pt idx="187023">119</cx:pt>
          <cx:pt idx="187024">115</cx:pt>
          <cx:pt idx="187025">112</cx:pt>
          <cx:pt idx="187026">87</cx:pt>
          <cx:pt idx="187027">74</cx:pt>
          <cx:pt idx="187028">114</cx:pt>
          <cx:pt idx="187029">81</cx:pt>
          <cx:pt idx="187030">20</cx:pt>
          <cx:pt idx="187031">4</cx:pt>
          <cx:pt idx="187032">9</cx:pt>
          <cx:pt idx="187033">2</cx:pt>
          <cx:pt idx="187034">2</cx:pt>
          <cx:pt idx="187035">9</cx:pt>
          <cx:pt idx="187036">17</cx:pt>
          <cx:pt idx="187037">65</cx:pt>
          <cx:pt idx="187038">99</cx:pt>
          <cx:pt idx="187039">81</cx:pt>
          <cx:pt idx="187040">115</cx:pt>
          <cx:pt idx="187041">118</cx:pt>
          <cx:pt idx="187042">147</cx:pt>
          <cx:pt idx="187043">140</cx:pt>
          <cx:pt idx="187044">115</cx:pt>
          <cx:pt idx="187045">106</cx:pt>
          <cx:pt idx="187046">109</cx:pt>
          <cx:pt idx="187047">117</cx:pt>
          <cx:pt idx="187048">100</cx:pt>
          <cx:pt idx="187049">109</cx:pt>
          <cx:pt idx="187050">96</cx:pt>
          <cx:pt idx="187051">61</cx:pt>
          <cx:pt idx="187052">107</cx:pt>
          <cx:pt idx="187053">78</cx:pt>
          <cx:pt idx="187054">28</cx:pt>
          <cx:pt idx="187055">8</cx:pt>
          <cx:pt idx="187056">2</cx:pt>
          <cx:pt idx="187057">1</cx:pt>
          <cx:pt idx="187058">4</cx:pt>
          <cx:pt idx="187059">15</cx:pt>
          <cx:pt idx="187060">56</cx:pt>
          <cx:pt idx="187061">111</cx:pt>
          <cx:pt idx="187062">72</cx:pt>
          <cx:pt idx="187063">114</cx:pt>
          <cx:pt idx="187064">128</cx:pt>
          <cx:pt idx="187065">140</cx:pt>
          <cx:pt idx="187066">154</cx:pt>
          <cx:pt idx="187067">117</cx:pt>
          <cx:pt idx="187068">119</cx:pt>
          <cx:pt idx="187069">114</cx:pt>
          <cx:pt idx="187070">149</cx:pt>
          <cx:pt idx="187071">150</cx:pt>
          <cx:pt idx="187072">149</cx:pt>
          <cx:pt idx="187073">125</cx:pt>
          <cx:pt idx="187074">100</cx:pt>
          <cx:pt idx="187075">105</cx:pt>
          <cx:pt idx="187076">92</cx:pt>
          <cx:pt idx="187077">26</cx:pt>
          <cx:pt idx="187078">6</cx:pt>
          <cx:pt idx="187079">8</cx:pt>
          <cx:pt idx="187080">6</cx:pt>
          <cx:pt idx="187081">5</cx:pt>
          <cx:pt idx="187082">1</cx:pt>
          <cx:pt idx="187083">19</cx:pt>
          <cx:pt idx="187084">56</cx:pt>
          <cx:pt idx="187085">127</cx:pt>
          <cx:pt idx="187086">97</cx:pt>
          <cx:pt idx="187087">109</cx:pt>
          <cx:pt idx="187088">139</cx:pt>
          <cx:pt idx="187089">132</cx:pt>
          <cx:pt idx="187090">131</cx:pt>
          <cx:pt idx="187091">122</cx:pt>
          <cx:pt idx="187092">117</cx:pt>
          <cx:pt idx="187093">93</cx:pt>
          <cx:pt idx="187094">106</cx:pt>
          <cx:pt idx="187095">120</cx:pt>
          <cx:pt idx="187096">126</cx:pt>
          <cx:pt idx="187097">107</cx:pt>
          <cx:pt idx="187098">79</cx:pt>
          <cx:pt idx="187099">119</cx:pt>
          <cx:pt idx="187100">91</cx:pt>
          <cx:pt idx="187101">27</cx:pt>
          <cx:pt idx="187102">8</cx:pt>
          <cx:pt idx="187103">7</cx:pt>
          <cx:pt idx="187104">3</cx:pt>
          <cx:pt idx="187105">2</cx:pt>
          <cx:pt idx="187106">12</cx:pt>
          <cx:pt idx="187107">14</cx:pt>
          <cx:pt idx="187108">50</cx:pt>
          <cx:pt idx="187109">104</cx:pt>
          <cx:pt idx="187110">90</cx:pt>
          <cx:pt idx="187111">114</cx:pt>
          <cx:pt idx="187112">120</cx:pt>
          <cx:pt idx="187113">114</cx:pt>
          <cx:pt idx="187114">126</cx:pt>
          <cx:pt idx="187115">103</cx:pt>
          <cx:pt idx="187116">96</cx:pt>
          <cx:pt idx="187117">106</cx:pt>
          <cx:pt idx="187118">98</cx:pt>
          <cx:pt idx="187119">127</cx:pt>
          <cx:pt idx="187120">116</cx:pt>
          <cx:pt idx="187121">84</cx:pt>
          <cx:pt idx="187122">82</cx:pt>
          <cx:pt idx="187123">116</cx:pt>
          <cx:pt idx="187124">68</cx:pt>
          <cx:pt idx="187125">23</cx:pt>
          <cx:pt idx="187126">7</cx:pt>
          <cx:pt idx="187127">3</cx:pt>
          <cx:pt idx="187128">3</cx:pt>
          <cx:pt idx="187129">2</cx:pt>
          <cx:pt idx="187130">15</cx:pt>
          <cx:pt idx="187131">17</cx:pt>
          <cx:pt idx="187132">47</cx:pt>
          <cx:pt idx="187133">92</cx:pt>
          <cx:pt idx="187134">90</cx:pt>
          <cx:pt idx="187135">100</cx:pt>
          <cx:pt idx="187136">118</cx:pt>
          <cx:pt idx="187137">115</cx:pt>
          <cx:pt idx="187138">117</cx:pt>
          <cx:pt idx="187139">112</cx:pt>
          <cx:pt idx="187140">93</cx:pt>
          <cx:pt idx="187141">89</cx:pt>
          <cx:pt idx="187142">108</cx:pt>
          <cx:pt idx="187143">116</cx:pt>
          <cx:pt idx="187144">123</cx:pt>
          <cx:pt idx="187145">100</cx:pt>
          <cx:pt idx="187146">75</cx:pt>
          <cx:pt idx="187147">95</cx:pt>
          <cx:pt idx="187148">80</cx:pt>
          <cx:pt idx="187149">20</cx:pt>
          <cx:pt idx="187150">5</cx:pt>
          <cx:pt idx="187151">4</cx:pt>
          <cx:pt idx="187152">1</cx:pt>
          <cx:pt idx="187153">2</cx:pt>
          <cx:pt idx="187154">13</cx:pt>
          <cx:pt idx="187155">19</cx:pt>
          <cx:pt idx="187156">54</cx:pt>
          <cx:pt idx="187157">111</cx:pt>
          <cx:pt idx="187158">111</cx:pt>
          <cx:pt idx="187159">129</cx:pt>
          <cx:pt idx="187160">117</cx:pt>
          <cx:pt idx="187161">138</cx:pt>
          <cx:pt idx="187162">129</cx:pt>
          <cx:pt idx="187163">122</cx:pt>
          <cx:pt idx="187164">99</cx:pt>
          <cx:pt idx="187165">109</cx:pt>
          <cx:pt idx="187166">125</cx:pt>
          <cx:pt idx="187167">137</cx:pt>
          <cx:pt idx="187168">135</cx:pt>
          <cx:pt idx="187169">107</cx:pt>
          <cx:pt idx="187170">98</cx:pt>
          <cx:pt idx="187171">112</cx:pt>
          <cx:pt idx="187172">78</cx:pt>
          <cx:pt idx="187173">31</cx:pt>
          <cx:pt idx="187174">8</cx:pt>
          <cx:pt idx="187175">4</cx:pt>
          <cx:pt idx="187176">3</cx:pt>
          <cx:pt idx="187177">2</cx:pt>
          <cx:pt idx="187178">12</cx:pt>
          <cx:pt idx="187179">18</cx:pt>
          <cx:pt idx="187180">58</cx:pt>
          <cx:pt idx="187181">112</cx:pt>
          <cx:pt idx="187182">97</cx:pt>
          <cx:pt idx="187183">126</cx:pt>
          <cx:pt idx="187184">151</cx:pt>
          <cx:pt idx="187185">132</cx:pt>
          <cx:pt idx="187186">137</cx:pt>
          <cx:pt idx="187187">139</cx:pt>
          <cx:pt idx="187188">136</cx:pt>
          <cx:pt idx="187189">100</cx:pt>
          <cx:pt idx="187190">132</cx:pt>
          <cx:pt idx="187191">135</cx:pt>
          <cx:pt idx="187192">133</cx:pt>
          <cx:pt idx="187193">117</cx:pt>
          <cx:pt idx="187194">121</cx:pt>
          <cx:pt idx="187195">98</cx:pt>
          <cx:pt idx="187196">92</cx:pt>
          <cx:pt idx="187197">50</cx:pt>
          <cx:pt idx="187198">14</cx:pt>
          <cx:pt idx="187199">5</cx:pt>
          <cx:pt idx="187200">3</cx:pt>
          <cx:pt idx="187201">10</cx:pt>
          <cx:pt idx="187202">17</cx:pt>
          <cx:pt idx="187203">56</cx:pt>
          <cx:pt idx="187204">107</cx:pt>
          <cx:pt idx="187205">103</cx:pt>
          <cx:pt idx="187206">130</cx:pt>
          <cx:pt idx="187207">155</cx:pt>
          <cx:pt idx="187208">144</cx:pt>
          <cx:pt idx="187209">149</cx:pt>
          <cx:pt idx="187210">138</cx:pt>
          <cx:pt idx="187211">121</cx:pt>
          <cx:pt idx="187212">97</cx:pt>
          <cx:pt idx="187213">113</cx:pt>
          <cx:pt idx="187214">112</cx:pt>
          <cx:pt idx="187215">115</cx:pt>
          <cx:pt idx="187216">98</cx:pt>
          <cx:pt idx="187217">84</cx:pt>
          <cx:pt idx="187218">94</cx:pt>
          <cx:pt idx="187219">73</cx:pt>
          <cx:pt idx="187220">28</cx:pt>
          <cx:pt idx="187221">16</cx:pt>
          <cx:pt idx="187222">6</cx:pt>
          <cx:pt idx="187223">3</cx:pt>
          <cx:pt idx="187224">3</cx:pt>
          <cx:pt idx="187225">20</cx:pt>
          <cx:pt idx="187226">61</cx:pt>
          <cx:pt idx="187227">93</cx:pt>
          <cx:pt idx="187228">76</cx:pt>
          <cx:pt idx="187229">104</cx:pt>
          <cx:pt idx="187230">130</cx:pt>
          <cx:pt idx="187231">130</cx:pt>
          <cx:pt idx="187232">147</cx:pt>
          <cx:pt idx="187233">125</cx:pt>
          <cx:pt idx="187234">104</cx:pt>
          <cx:pt idx="187235">113</cx:pt>
          <cx:pt idx="187236">132</cx:pt>
          <cx:pt idx="187237">140</cx:pt>
          <cx:pt idx="187238">126</cx:pt>
          <cx:pt idx="187239">129</cx:pt>
          <cx:pt idx="187240">88</cx:pt>
          <cx:pt idx="187241">110</cx:pt>
          <cx:pt idx="187242">78</cx:pt>
          <cx:pt idx="187243">22</cx:pt>
          <cx:pt idx="187244">9</cx:pt>
          <cx:pt idx="187245">7</cx:pt>
          <cx:pt idx="187246">4</cx:pt>
          <cx:pt idx="187247">6</cx:pt>
          <cx:pt idx="187248">6</cx:pt>
          <cx:pt idx="187249">15</cx:pt>
          <cx:pt idx="187250">59</cx:pt>
          <cx:pt idx="187251">101</cx:pt>
          <cx:pt idx="187252">89</cx:pt>
          <cx:pt idx="187253">101</cx:pt>
          <cx:pt idx="187254">151</cx:pt>
          <cx:pt idx="187255">136</cx:pt>
          <cx:pt idx="187256">130</cx:pt>
          <cx:pt idx="187257">137</cx:pt>
          <cx:pt idx="187258">129</cx:pt>
          <cx:pt idx="187259">101</cx:pt>
          <cx:pt idx="187260">131</cx:pt>
          <cx:pt idx="187261">151</cx:pt>
          <cx:pt idx="187262">159</cx:pt>
          <cx:pt idx="187263">121</cx:pt>
          <cx:pt idx="187264">96</cx:pt>
          <cx:pt idx="187265">123</cx:pt>
          <cx:pt idx="187266">82</cx:pt>
          <cx:pt idx="187267">23</cx:pt>
          <cx:pt idx="187268">10</cx:pt>
          <cx:pt idx="187269">2</cx:pt>
          <cx:pt idx="187270">3</cx:pt>
          <cx:pt idx="187271">1</cx:pt>
          <cx:pt idx="187272">15</cx:pt>
          <cx:pt idx="187273">15</cx:pt>
          <cx:pt idx="187274">64</cx:pt>
          <cx:pt idx="187275">123</cx:pt>
          <cx:pt idx="187276">101</cx:pt>
          <cx:pt idx="187277">104</cx:pt>
          <cx:pt idx="187278">130</cx:pt>
          <cx:pt idx="187279">119</cx:pt>
          <cx:pt idx="187280">143</cx:pt>
          <cx:pt idx="187281">100</cx:pt>
          <cx:pt idx="187282">103</cx:pt>
          <cx:pt idx="187283">100</cx:pt>
          <cx:pt idx="187284">119</cx:pt>
          <cx:pt idx="187285">131</cx:pt>
          <cx:pt idx="187286">132</cx:pt>
          <cx:pt idx="187287">112</cx:pt>
          <cx:pt idx="187288">82</cx:pt>
          <cx:pt idx="187289">92</cx:pt>
          <cx:pt idx="187290">56</cx:pt>
          <cx:pt idx="187291">10</cx:pt>
          <cx:pt idx="187292">7</cx:pt>
          <cx:pt idx="187293">2</cx:pt>
          <cx:pt idx="187294">1</cx:pt>
          <cx:pt idx="187295">8</cx:pt>
          <cx:pt idx="187296">5</cx:pt>
          <cx:pt idx="187297">50</cx:pt>
          <cx:pt idx="187298">121</cx:pt>
          <cx:pt idx="187299">93</cx:pt>
          <cx:pt idx="187300">111</cx:pt>
          <cx:pt idx="187301">135</cx:pt>
          <cx:pt idx="187302">139</cx:pt>
          <cx:pt idx="187303">129</cx:pt>
          <cx:pt idx="187304">119</cx:pt>
          <cx:pt idx="187305">96</cx:pt>
          <cx:pt idx="187306">108</cx:pt>
          <cx:pt idx="187307">114</cx:pt>
          <cx:pt idx="187308">133</cx:pt>
          <cx:pt idx="187309">134</cx:pt>
          <cx:pt idx="187310">102</cx:pt>
          <cx:pt idx="187311">88</cx:pt>
          <cx:pt idx="187312">119</cx:pt>
          <cx:pt idx="187313">82</cx:pt>
          <cx:pt idx="187314">28</cx:pt>
          <cx:pt idx="187315">10</cx:pt>
          <cx:pt idx="187316">5</cx:pt>
          <cx:pt idx="187317">6</cx:pt>
          <cx:pt idx="187318">4</cx:pt>
          <cx:pt idx="187319">20</cx:pt>
          <cx:pt idx="187320">22</cx:pt>
          <cx:pt idx="187321">44</cx:pt>
          <cx:pt idx="187322">99</cx:pt>
          <cx:pt idx="187323">101</cx:pt>
          <cx:pt idx="187324">94</cx:pt>
          <cx:pt idx="187325">121</cx:pt>
          <cx:pt idx="187326">142</cx:pt>
          <cx:pt idx="187327">131</cx:pt>
          <cx:pt idx="187328">126</cx:pt>
          <cx:pt idx="187329">99</cx:pt>
          <cx:pt idx="187330">99</cx:pt>
          <cx:pt idx="187331">117</cx:pt>
          <cx:pt idx="187332">132</cx:pt>
          <cx:pt idx="187333">124</cx:pt>
          <cx:pt idx="187334">108</cx:pt>
          <cx:pt idx="187335">87</cx:pt>
          <cx:pt idx="187336">93</cx:pt>
          <cx:pt idx="187337">100</cx:pt>
          <cx:pt idx="187338">42</cx:pt>
          <cx:pt idx="187339">10</cx:pt>
          <cx:pt idx="187340">6</cx:pt>
          <cx:pt idx="187341">3</cx:pt>
          <cx:pt idx="187342">1</cx:pt>
          <cx:pt idx="187343">11</cx:pt>
          <cx:pt idx="187344">20</cx:pt>
          <cx:pt idx="187345">62</cx:pt>
          <cx:pt idx="187346">124</cx:pt>
          <cx:pt idx="187347">99</cx:pt>
          <cx:pt idx="187348">135</cx:pt>
          <cx:pt idx="187349">139</cx:pt>
          <cx:pt idx="187350">139</cx:pt>
          <cx:pt idx="187351">134</cx:pt>
          <cx:pt idx="187352">134</cx:pt>
          <cx:pt idx="187353">136</cx:pt>
          <cx:pt idx="187354">122</cx:pt>
          <cx:pt idx="187355">127</cx:pt>
          <cx:pt idx="187356">137</cx:pt>
          <cx:pt idx="187357">156</cx:pt>
          <cx:pt idx="187358">124</cx:pt>
          <cx:pt idx="187359">103</cx:pt>
          <cx:pt idx="187360">102</cx:pt>
          <cx:pt idx="187361">88</cx:pt>
          <cx:pt idx="187362">30</cx:pt>
          <cx:pt idx="187363">9</cx:pt>
          <cx:pt idx="187364">5</cx:pt>
          <cx:pt idx="187365">1</cx:pt>
          <cx:pt idx="187366">1</cx:pt>
          <cx:pt idx="187367">9</cx:pt>
          <cx:pt idx="187368">18</cx:pt>
          <cx:pt idx="187369">67</cx:pt>
          <cx:pt idx="187370">108</cx:pt>
          <cx:pt idx="187371">80</cx:pt>
          <cx:pt idx="187372">127</cx:pt>
          <cx:pt idx="187373">138</cx:pt>
          <cx:pt idx="187374">126</cx:pt>
          <cx:pt idx="187375">142</cx:pt>
          <cx:pt idx="187376">127</cx:pt>
          <cx:pt idx="187377">119</cx:pt>
          <cx:pt idx="187378">104</cx:pt>
          <cx:pt idx="187379">122</cx:pt>
          <cx:pt idx="187380">130</cx:pt>
          <cx:pt idx="187381">115</cx:pt>
          <cx:pt idx="187382">112</cx:pt>
          <cx:pt idx="187383">83</cx:pt>
          <cx:pt idx="187384">90</cx:pt>
          <cx:pt idx="187385">74</cx:pt>
          <cx:pt idx="187386">30</cx:pt>
          <cx:pt idx="187387">15</cx:pt>
          <cx:pt idx="187388">2</cx:pt>
          <cx:pt idx="187389">1</cx:pt>
          <cx:pt idx="187390">6</cx:pt>
          <cx:pt idx="187391">17</cx:pt>
          <cx:pt idx="187392">65</cx:pt>
          <cx:pt idx="187393">99</cx:pt>
          <cx:pt idx="187394">79</cx:pt>
          <cx:pt idx="187395">122</cx:pt>
          <cx:pt idx="187396">140</cx:pt>
          <cx:pt idx="187397">131</cx:pt>
          <cx:pt idx="187398">168</cx:pt>
          <cx:pt idx="187399">120</cx:pt>
          <cx:pt idx="187400">127</cx:pt>
          <cx:pt idx="187401">122</cx:pt>
          <cx:pt idx="187402">143</cx:pt>
          <cx:pt idx="187403">147</cx:pt>
          <cx:pt idx="187404">140</cx:pt>
          <cx:pt idx="187405">112</cx:pt>
          <cx:pt idx="187406">105</cx:pt>
          <cx:pt idx="187407">99</cx:pt>
          <cx:pt idx="187408">94</cx:pt>
          <cx:pt idx="187409">32</cx:pt>
          <cx:pt idx="187410">13</cx:pt>
          <cx:pt idx="187411">8</cx:pt>
          <cx:pt idx="187412">5</cx:pt>
          <cx:pt idx="187413">4</cx:pt>
          <cx:pt idx="187414">6</cx:pt>
          <cx:pt idx="187415">15</cx:pt>
          <cx:pt idx="187416">59</cx:pt>
          <cx:pt idx="187417">118</cx:pt>
          <cx:pt idx="187418">112</cx:pt>
          <cx:pt idx="187419">119</cx:pt>
          <cx:pt idx="187420">132</cx:pt>
          <cx:pt idx="187421">126</cx:pt>
          <cx:pt idx="187422">134</cx:pt>
          <cx:pt idx="187423">122</cx:pt>
          <cx:pt idx="187424">114</cx:pt>
          <cx:pt idx="187425">118</cx:pt>
          <cx:pt idx="187426">122</cx:pt>
          <cx:pt idx="187427">137</cx:pt>
          <cx:pt idx="187428">136</cx:pt>
          <cx:pt idx="187429">115</cx:pt>
          <cx:pt idx="187430">90</cx:pt>
          <cx:pt idx="187431">103</cx:pt>
          <cx:pt idx="187432">88</cx:pt>
          <cx:pt idx="187433">28</cx:pt>
          <cx:pt idx="187434">10</cx:pt>
          <cx:pt idx="187435">6</cx:pt>
          <cx:pt idx="187436">3</cx:pt>
          <cx:pt idx="187437">16</cx:pt>
          <cx:pt idx="187438">17</cx:pt>
          <cx:pt idx="187439">55</cx:pt>
          <cx:pt idx="187440">124</cx:pt>
          <cx:pt idx="187441">111</cx:pt>
          <cx:pt idx="187442">133</cx:pt>
          <cx:pt idx="187443">121</cx:pt>
          <cx:pt idx="187444">144</cx:pt>
          <cx:pt idx="187445">124</cx:pt>
          <cx:pt idx="187446">115</cx:pt>
          <cx:pt idx="187447">121</cx:pt>
          <cx:pt idx="187448">116</cx:pt>
          <cx:pt idx="187449">124</cx:pt>
          <cx:pt idx="187450">121</cx:pt>
          <cx:pt idx="187451">124</cx:pt>
          <cx:pt idx="187452">113</cx:pt>
          <cx:pt idx="187453">92</cx:pt>
          <cx:pt idx="187454">128</cx:pt>
          <cx:pt idx="187455">67</cx:pt>
          <cx:pt idx="187456">25</cx:pt>
          <cx:pt idx="187457">8</cx:pt>
          <cx:pt idx="187458">4</cx:pt>
          <cx:pt idx="187459">3</cx:pt>
          <cx:pt idx="187460">1</cx:pt>
          <cx:pt idx="187461">17</cx:pt>
          <cx:pt idx="187462">13</cx:pt>
          <cx:pt idx="187463">58</cx:pt>
          <cx:pt idx="187464">118</cx:pt>
          <cx:pt idx="187465">100</cx:pt>
          <cx:pt idx="187466">115</cx:pt>
          <cx:pt idx="187467">142</cx:pt>
          <cx:pt idx="187468">125</cx:pt>
          <cx:pt idx="187469">115</cx:pt>
          <cx:pt idx="187470">119</cx:pt>
          <cx:pt idx="187471">122</cx:pt>
          <cx:pt idx="187472">96</cx:pt>
          <cx:pt idx="187473">124</cx:pt>
          <cx:pt idx="187474">132</cx:pt>
          <cx:pt idx="187475">139</cx:pt>
          <cx:pt idx="187476">110</cx:pt>
          <cx:pt idx="187477">90</cx:pt>
          <cx:pt idx="187478">119</cx:pt>
          <cx:pt idx="187479">80</cx:pt>
          <cx:pt idx="187480">29</cx:pt>
          <cx:pt idx="187481">8</cx:pt>
          <cx:pt idx="187482">3</cx:pt>
          <cx:pt idx="187483">2</cx:pt>
          <cx:pt idx="187484">2</cx:pt>
          <cx:pt idx="187485">18</cx:pt>
          <cx:pt idx="187486">13</cx:pt>
          <cx:pt idx="187487">41</cx:pt>
          <cx:pt idx="187488">95</cx:pt>
          <cx:pt idx="187489">109</cx:pt>
          <cx:pt idx="187490">126</cx:pt>
          <cx:pt idx="187491">107</cx:pt>
          <cx:pt idx="187492">162</cx:pt>
          <cx:pt idx="187493">139</cx:pt>
          <cx:pt idx="187494">123</cx:pt>
          <cx:pt idx="187495">118</cx:pt>
          <cx:pt idx="187496">107</cx:pt>
          <cx:pt idx="187497">142</cx:pt>
          <cx:pt idx="187498">132</cx:pt>
          <cx:pt idx="187499">138</cx:pt>
          <cx:pt idx="187500">109</cx:pt>
          <cx:pt idx="187501">91</cx:pt>
          <cx:pt idx="187502">99</cx:pt>
          <cx:pt idx="187503">92</cx:pt>
          <cx:pt idx="187504">32</cx:pt>
          <cx:pt idx="187505">11</cx:pt>
          <cx:pt idx="187506">4</cx:pt>
          <cx:pt idx="187507">3</cx:pt>
          <cx:pt idx="187508">2</cx:pt>
          <cx:pt idx="187509">8</cx:pt>
          <cx:pt idx="187510">25</cx:pt>
          <cx:pt idx="187511">59</cx:pt>
          <cx:pt idx="187512">117</cx:pt>
          <cx:pt idx="187513">97</cx:pt>
          <cx:pt idx="187514">136</cx:pt>
          <cx:pt idx="187515">153</cx:pt>
          <cx:pt idx="187516">135</cx:pt>
          <cx:pt idx="187517">155</cx:pt>
          <cx:pt idx="187518">138</cx:pt>
          <cx:pt idx="187519">126</cx:pt>
          <cx:pt idx="187520">120</cx:pt>
          <cx:pt idx="187521">150</cx:pt>
          <cx:pt idx="187522">125</cx:pt>
          <cx:pt idx="187523">147</cx:pt>
          <cx:pt idx="187524">112</cx:pt>
          <cx:pt idx="187525">110</cx:pt>
          <cx:pt idx="187526">100</cx:pt>
          <cx:pt idx="187527">91</cx:pt>
          <cx:pt idx="187528">51</cx:pt>
          <cx:pt idx="187529">16</cx:pt>
          <cx:pt idx="187530">10</cx:pt>
          <cx:pt idx="187531">5</cx:pt>
          <cx:pt idx="187532">2</cx:pt>
          <cx:pt idx="187533">7</cx:pt>
          <cx:pt idx="187534">25</cx:pt>
          <cx:pt idx="187535">69</cx:pt>
          <cx:pt idx="187536">108</cx:pt>
          <cx:pt idx="187537">95</cx:pt>
          <cx:pt idx="187538">124</cx:pt>
          <cx:pt idx="187539">146</cx:pt>
          <cx:pt idx="187540">157</cx:pt>
          <cx:pt idx="187541">150</cx:pt>
          <cx:pt idx="187542">146</cx:pt>
          <cx:pt idx="187543">119</cx:pt>
          <cx:pt idx="187544">94</cx:pt>
          <cx:pt idx="187545">115</cx:pt>
          <cx:pt idx="187546">112</cx:pt>
          <cx:pt idx="187547">117</cx:pt>
          <cx:pt idx="187548">90</cx:pt>
          <cx:pt idx="187549">82</cx:pt>
          <cx:pt idx="187550">84</cx:pt>
          <cx:pt idx="187551">79</cx:pt>
          <cx:pt idx="187552">39</cx:pt>
          <cx:pt idx="187553">17</cx:pt>
          <cx:pt idx="187554">6</cx:pt>
          <cx:pt idx="187555">6</cx:pt>
          <cx:pt idx="187556">13</cx:pt>
          <cx:pt idx="187557">6</cx:pt>
          <cx:pt idx="187558">21</cx:pt>
          <cx:pt idx="187559">60</cx:pt>
          <cx:pt idx="187560">93</cx:pt>
          <cx:pt idx="187561">82</cx:pt>
          <cx:pt idx="187562">115</cx:pt>
          <cx:pt idx="187563">113</cx:pt>
          <cx:pt idx="187564">123</cx:pt>
          <cx:pt idx="187565">152</cx:pt>
          <cx:pt idx="187566">127</cx:pt>
          <cx:pt idx="187567">125</cx:pt>
          <cx:pt idx="187568">107</cx:pt>
          <cx:pt idx="187569">141</cx:pt>
          <cx:pt idx="187570">143</cx:pt>
          <cx:pt idx="187571">129</cx:pt>
          <cx:pt idx="187572">119</cx:pt>
          <cx:pt idx="187573">121</cx:pt>
          <cx:pt idx="187574">102</cx:pt>
          <cx:pt idx="187575">104</cx:pt>
          <cx:pt idx="187576">46</cx:pt>
          <cx:pt idx="187577">11</cx:pt>
          <cx:pt idx="187578">9</cx:pt>
          <cx:pt idx="187579">7</cx:pt>
          <cx:pt idx="187580">5</cx:pt>
          <cx:pt idx="187581">4</cx:pt>
          <cx:pt idx="187582">16</cx:pt>
          <cx:pt idx="187583">57</cx:pt>
          <cx:pt idx="187584">132</cx:pt>
          <cx:pt idx="187585">113</cx:pt>
          <cx:pt idx="187586">115</cx:pt>
          <cx:pt idx="187587">133</cx:pt>
          <cx:pt idx="187588">137</cx:pt>
          <cx:pt idx="187589">145</cx:pt>
          <cx:pt idx="187590">119</cx:pt>
          <cx:pt idx="187591">137</cx:pt>
          <cx:pt idx="187592">111</cx:pt>
          <cx:pt idx="187593">130</cx:pt>
          <cx:pt idx="187594">134</cx:pt>
          <cx:pt idx="187595">135</cx:pt>
          <cx:pt idx="187596">108</cx:pt>
          <cx:pt idx="187597">100</cx:pt>
          <cx:pt idx="187598">107</cx:pt>
          <cx:pt idx="187599">105</cx:pt>
          <cx:pt idx="187600">47</cx:pt>
          <cx:pt idx="187601">15</cx:pt>
          <cx:pt idx="187602">10</cx:pt>
          <cx:pt idx="187603">2</cx:pt>
          <cx:pt idx="187604">17</cx:pt>
          <cx:pt idx="187605">20</cx:pt>
          <cx:pt idx="187606">61</cx:pt>
          <cx:pt idx="187607">111</cx:pt>
          <cx:pt idx="187608">103</cx:pt>
          <cx:pt idx="187609">117</cx:pt>
          <cx:pt idx="187610">133</cx:pt>
          <cx:pt idx="187611">129</cx:pt>
          <cx:pt idx="187612">122</cx:pt>
          <cx:pt idx="187613">108</cx:pt>
          <cx:pt idx="187614">109</cx:pt>
          <cx:pt idx="187615">105</cx:pt>
          <cx:pt idx="187616">112</cx:pt>
          <cx:pt idx="187617">119</cx:pt>
          <cx:pt idx="187618">121</cx:pt>
          <cx:pt idx="187619">111</cx:pt>
          <cx:pt idx="187620">86</cx:pt>
          <cx:pt idx="187621">116</cx:pt>
          <cx:pt idx="187622">69</cx:pt>
          <cx:pt idx="187623">30</cx:pt>
          <cx:pt idx="187624">8</cx:pt>
          <cx:pt idx="187625">6</cx:pt>
          <cx:pt idx="187626">2</cx:pt>
          <cx:pt idx="187627">1</cx:pt>
          <cx:pt idx="187628">15</cx:pt>
          <cx:pt idx="187629">17</cx:pt>
          <cx:pt idx="187630">58</cx:pt>
          <cx:pt idx="187631">106</cx:pt>
          <cx:pt idx="187632">97</cx:pt>
          <cx:pt idx="187633">113</cx:pt>
          <cx:pt idx="187634">133</cx:pt>
          <cx:pt idx="187635">128</cx:pt>
          <cx:pt idx="187636">118</cx:pt>
          <cx:pt idx="187637">141</cx:pt>
          <cx:pt idx="187638">125</cx:pt>
          <cx:pt idx="187639">93</cx:pt>
          <cx:pt idx="187640">127</cx:pt>
          <cx:pt idx="187641">138</cx:pt>
          <cx:pt idx="187642">140</cx:pt>
          <cx:pt idx="187643">105</cx:pt>
          <cx:pt idx="187644">92</cx:pt>
          <cx:pt idx="187645">100</cx:pt>
          <cx:pt idx="187646">100</cx:pt>
          <cx:pt idx="187647">30</cx:pt>
          <cx:pt idx="187648">7</cx:pt>
          <cx:pt idx="187649">2</cx:pt>
          <cx:pt idx="187650">4</cx:pt>
          <cx:pt idx="187651">1</cx:pt>
          <cx:pt idx="187652">17</cx:pt>
          <cx:pt idx="187653">13</cx:pt>
          <cx:pt idx="187654">51</cx:pt>
          <cx:pt idx="187655">118</cx:pt>
          <cx:pt idx="187656">94</cx:pt>
          <cx:pt idx="187657">117</cx:pt>
          <cx:pt idx="187658">116</cx:pt>
          <cx:pt idx="187659">137</cx:pt>
          <cx:pt idx="187660">122</cx:pt>
          <cx:pt idx="187661">124</cx:pt>
          <cx:pt idx="187662">111</cx:pt>
          <cx:pt idx="187663">109</cx:pt>
          <cx:pt idx="187664">141</cx:pt>
          <cx:pt idx="187665">126</cx:pt>
          <cx:pt idx="187666">130</cx:pt>
          <cx:pt idx="187667">109</cx:pt>
          <cx:pt idx="187668">100</cx:pt>
          <cx:pt idx="187669">112</cx:pt>
          <cx:pt idx="187670">87</cx:pt>
          <cx:pt idx="187671">26</cx:pt>
          <cx:pt idx="187672">13</cx:pt>
          <cx:pt idx="187673">4</cx:pt>
          <cx:pt idx="187674">3</cx:pt>
          <cx:pt idx="187675">12</cx:pt>
          <cx:pt idx="187676">21</cx:pt>
          <cx:pt idx="187677">54</cx:pt>
          <cx:pt idx="187678">115</cx:pt>
          <cx:pt idx="187679">99</cx:pt>
          <cx:pt idx="187680">118</cx:pt>
          <cx:pt idx="187681">150</cx:pt>
          <cx:pt idx="187682">145</cx:pt>
          <cx:pt idx="187683">136</cx:pt>
          <cx:pt idx="187684">135</cx:pt>
          <cx:pt idx="187685">139</cx:pt>
          <cx:pt idx="187686">117</cx:pt>
          <cx:pt idx="187687">129</cx:pt>
          <cx:pt idx="187688">119</cx:pt>
          <cx:pt idx="187689">140</cx:pt>
          <cx:pt idx="187690">112</cx:pt>
          <cx:pt idx="187691">100</cx:pt>
          <cx:pt idx="187692">97</cx:pt>
          <cx:pt idx="187693">106</cx:pt>
          <cx:pt idx="187694">49</cx:pt>
          <cx:pt idx="187695">15</cx:pt>
          <cx:pt idx="187696">4</cx:pt>
          <cx:pt idx="187697">4</cx:pt>
          <cx:pt idx="187698">3</cx:pt>
          <cx:pt idx="187699">10</cx:pt>
          <cx:pt idx="187700">20</cx:pt>
          <cx:pt idx="187701">56</cx:pt>
          <cx:pt idx="187702">95</cx:pt>
          <cx:pt idx="187703">89</cx:pt>
          <cx:pt idx="187704">129</cx:pt>
          <cx:pt idx="187705">125</cx:pt>
          <cx:pt idx="187706">142</cx:pt>
          <cx:pt idx="187707">145</cx:pt>
          <cx:pt idx="187708">120</cx:pt>
          <cx:pt idx="187709">124</cx:pt>
          <cx:pt idx="187710">107</cx:pt>
          <cx:pt idx="187711">124</cx:pt>
          <cx:pt idx="187712">114</cx:pt>
          <cx:pt idx="187713">115</cx:pt>
          <cx:pt idx="187714">93</cx:pt>
          <cx:pt idx="187715">87</cx:pt>
          <cx:pt idx="187716">94</cx:pt>
          <cx:pt idx="187717">88</cx:pt>
          <cx:pt idx="187718">33</cx:pt>
          <cx:pt idx="187719">10</cx:pt>
          <cx:pt idx="187720">5</cx:pt>
          <cx:pt idx="187721">4</cx:pt>
          <cx:pt idx="187722">5</cx:pt>
          <cx:pt idx="187723">17</cx:pt>
          <cx:pt idx="187724">55</cx:pt>
          <cx:pt idx="187725">100</cx:pt>
          <cx:pt idx="187726">81</cx:pt>
          <cx:pt idx="187727">112</cx:pt>
          <cx:pt idx="187728">118</cx:pt>
          <cx:pt idx="187729">143</cx:pt>
          <cx:pt idx="187730">146</cx:pt>
          <cx:pt idx="187731">132</cx:pt>
          <cx:pt idx="187732">136</cx:pt>
          <cx:pt idx="187733">87</cx:pt>
          <cx:pt idx="187734">153</cx:pt>
          <cx:pt idx="187735">138</cx:pt>
          <cx:pt idx="187736">148</cx:pt>
          <cx:pt idx="187737">108</cx:pt>
          <cx:pt idx="187738">111</cx:pt>
          <cx:pt idx="187739">97</cx:pt>
          <cx:pt idx="187740">113</cx:pt>
          <cx:pt idx="187741">42</cx:pt>
          <cx:pt idx="187742">13</cx:pt>
          <cx:pt idx="187743">10</cx:pt>
          <cx:pt idx="187744">4</cx:pt>
          <cx:pt idx="187745">7</cx:pt>
          <cx:pt idx="187746">4</cx:pt>
          <cx:pt idx="187747">14</cx:pt>
          <cx:pt idx="187748">64</cx:pt>
          <cx:pt idx="187749">116</cx:pt>
          <cx:pt idx="187750">95</cx:pt>
          <cx:pt idx="187751">120</cx:pt>
          <cx:pt idx="187752">127</cx:pt>
          <cx:pt idx="187753">150</cx:pt>
          <cx:pt idx="187754">128</cx:pt>
          <cx:pt idx="187755">146</cx:pt>
          <cx:pt idx="187756">129</cx:pt>
          <cx:pt idx="187757">113</cx:pt>
          <cx:pt idx="187758">122</cx:pt>
          <cx:pt idx="187759">123</cx:pt>
          <cx:pt idx="187760">147</cx:pt>
          <cx:pt idx="187761">113</cx:pt>
          <cx:pt idx="187762">96</cx:pt>
          <cx:pt idx="187763">111</cx:pt>
          <cx:pt idx="187764">99</cx:pt>
          <cx:pt idx="187765">32</cx:pt>
          <cx:pt idx="187766">13</cx:pt>
          <cx:pt idx="187767">6</cx:pt>
          <cx:pt idx="187768">7</cx:pt>
          <cx:pt idx="187769">1</cx:pt>
          <cx:pt idx="187770">13</cx:pt>
          <cx:pt idx="187771">22</cx:pt>
          <cx:pt idx="187772">65</cx:pt>
          <cx:pt idx="187773">114</cx:pt>
          <cx:pt idx="187774">95</cx:pt>
          <cx:pt idx="187775">133</cx:pt>
          <cx:pt idx="187776">134</cx:pt>
          <cx:pt idx="187777">135</cx:pt>
          <cx:pt idx="187778">124</cx:pt>
          <cx:pt idx="187779">109</cx:pt>
          <cx:pt idx="187780">104</cx:pt>
          <cx:pt idx="187781">90</cx:pt>
          <cx:pt idx="187782">126</cx:pt>
          <cx:pt idx="187783">114</cx:pt>
          <cx:pt idx="187784">123</cx:pt>
          <cx:pt idx="187785">115</cx:pt>
          <cx:pt idx="187786">93</cx:pt>
          <cx:pt idx="187787">111</cx:pt>
          <cx:pt idx="187788">81</cx:pt>
          <cx:pt idx="187789">39</cx:pt>
          <cx:pt idx="187790">15</cx:pt>
          <cx:pt idx="187791">6</cx:pt>
          <cx:pt idx="187792">3</cx:pt>
          <cx:pt idx="187793">4</cx:pt>
          <cx:pt idx="187794">13</cx:pt>
          <cx:pt idx="187795">22</cx:pt>
          <cx:pt idx="187796">56</cx:pt>
          <cx:pt idx="187797">106</cx:pt>
          <cx:pt idx="187798">96</cx:pt>
          <cx:pt idx="187799">107</cx:pt>
          <cx:pt idx="187800">128</cx:pt>
          <cx:pt idx="187801">122</cx:pt>
          <cx:pt idx="187802">112</cx:pt>
          <cx:pt idx="187803">109</cx:pt>
          <cx:pt idx="187804">115</cx:pt>
          <cx:pt idx="187805">98</cx:pt>
          <cx:pt idx="187806">127</cx:pt>
          <cx:pt idx="187807">102</cx:pt>
          <cx:pt idx="187808">128</cx:pt>
          <cx:pt idx="187809">113</cx:pt>
          <cx:pt idx="187810">91</cx:pt>
          <cx:pt idx="187811">104</cx:pt>
          <cx:pt idx="187812">83</cx:pt>
          <cx:pt idx="187813">39</cx:pt>
          <cx:pt idx="187814">13</cx:pt>
          <cx:pt idx="187815">5</cx:pt>
          <cx:pt idx="187816">4</cx:pt>
          <cx:pt idx="187817">3</cx:pt>
          <cx:pt idx="187818">14</cx:pt>
          <cx:pt idx="187819">20</cx:pt>
          <cx:pt idx="187820">62</cx:pt>
          <cx:pt idx="187821">116</cx:pt>
          <cx:pt idx="187822">94</cx:pt>
          <cx:pt idx="187823">115</cx:pt>
          <cx:pt idx="187824">130</cx:pt>
          <cx:pt idx="187825">132</cx:pt>
          <cx:pt idx="187826">124</cx:pt>
          <cx:pt idx="187827">126</cx:pt>
          <cx:pt idx="187828">102</cx:pt>
          <cx:pt idx="187829">97</cx:pt>
          <cx:pt idx="187830">120</cx:pt>
          <cx:pt idx="187831">145</cx:pt>
          <cx:pt idx="187832">131</cx:pt>
          <cx:pt idx="187833">102</cx:pt>
          <cx:pt idx="187834">88</cx:pt>
          <cx:pt idx="187835">116</cx:pt>
          <cx:pt idx="187836">65</cx:pt>
          <cx:pt idx="187837">27</cx:pt>
          <cx:pt idx="187838">10</cx:pt>
          <cx:pt idx="187839">6</cx:pt>
          <cx:pt idx="187840">3</cx:pt>
          <cx:pt idx="187841">2</cx:pt>
          <cx:pt idx="187842">12</cx:pt>
          <cx:pt idx="187843">24</cx:pt>
          <cx:pt idx="187844">64</cx:pt>
          <cx:pt idx="187845">119</cx:pt>
          <cx:pt idx="187846">101</cx:pt>
          <cx:pt idx="187847">133</cx:pt>
          <cx:pt idx="187848">143</cx:pt>
          <cx:pt idx="187849">136</cx:pt>
          <cx:pt idx="187850">135</cx:pt>
          <cx:pt idx="187851">132</cx:pt>
          <cx:pt idx="187852">140</cx:pt>
          <cx:pt idx="187853">117</cx:pt>
          <cx:pt idx="187854">136</cx:pt>
          <cx:pt idx="187855">124</cx:pt>
          <cx:pt idx="187856">153</cx:pt>
          <cx:pt idx="187857">123</cx:pt>
          <cx:pt idx="187858">95</cx:pt>
          <cx:pt idx="187859">112</cx:pt>
          <cx:pt idx="187860">98</cx:pt>
          <cx:pt idx="187861">39</cx:pt>
          <cx:pt idx="187862">13</cx:pt>
          <cx:pt idx="187863">8</cx:pt>
          <cx:pt idx="187864">4</cx:pt>
          <cx:pt idx="187865">2</cx:pt>
          <cx:pt idx="187866">13</cx:pt>
          <cx:pt idx="187867">21</cx:pt>
          <cx:pt idx="187868">56</cx:pt>
          <cx:pt idx="187869">105</cx:pt>
          <cx:pt idx="187870">92</cx:pt>
          <cx:pt idx="187871">128</cx:pt>
          <cx:pt idx="187872">145</cx:pt>
          <cx:pt idx="187873">137</cx:pt>
          <cx:pt idx="187874">129</cx:pt>
          <cx:pt idx="187875">138</cx:pt>
          <cx:pt idx="187876">106</cx:pt>
          <cx:pt idx="187877">109</cx:pt>
          <cx:pt idx="187878">120</cx:pt>
          <cx:pt idx="187879">113</cx:pt>
          <cx:pt idx="187880">115</cx:pt>
          <cx:pt idx="187881">111</cx:pt>
          <cx:pt idx="187882">80</cx:pt>
          <cx:pt idx="187883">97</cx:pt>
          <cx:pt idx="187884">80</cx:pt>
          <cx:pt idx="187885">39</cx:pt>
          <cx:pt idx="187886">10</cx:pt>
          <cx:pt idx="187887">8</cx:pt>
          <cx:pt idx="187888">1</cx:pt>
          <cx:pt idx="187889">2</cx:pt>
          <cx:pt idx="187890">8</cx:pt>
          <cx:pt idx="187891">20</cx:pt>
          <cx:pt idx="187892">55</cx:pt>
          <cx:pt idx="187893">101</cx:pt>
          <cx:pt idx="187894">75</cx:pt>
          <cx:pt idx="187895">106</cx:pt>
          <cx:pt idx="187896">118</cx:pt>
          <cx:pt idx="187897">118</cx:pt>
          <cx:pt idx="187898">144</cx:pt>
          <cx:pt idx="187899">124</cx:pt>
          <cx:pt idx="187900">114</cx:pt>
          <cx:pt idx="187901">94</cx:pt>
          <cx:pt idx="187902">149</cx:pt>
          <cx:pt idx="187903">140</cx:pt>
          <cx:pt idx="187904">136</cx:pt>
          <cx:pt idx="187905">114</cx:pt>
          <cx:pt idx="187906">118</cx:pt>
          <cx:pt idx="187907">94</cx:pt>
          <cx:pt idx="187908">100</cx:pt>
          <cx:pt idx="187909">51</cx:pt>
          <cx:pt idx="187910">10</cx:pt>
          <cx:pt idx="187911">18</cx:pt>
          <cx:pt idx="187912">7</cx:pt>
          <cx:pt idx="187913">11</cx:pt>
          <cx:pt idx="187914">5</cx:pt>
          <cx:pt idx="187915">17</cx:pt>
          <cx:pt idx="187916">61</cx:pt>
          <cx:pt idx="187917">120</cx:pt>
          <cx:pt idx="187918">108</cx:pt>
          <cx:pt idx="187919">112</cx:pt>
          <cx:pt idx="187920">137</cx:pt>
          <cx:pt idx="187921">142</cx:pt>
          <cx:pt idx="187922">133</cx:pt>
          <cx:pt idx="187923">130</cx:pt>
          <cx:pt idx="187924">137</cx:pt>
          <cx:pt idx="187925">110</cx:pt>
          <cx:pt idx="187926">156</cx:pt>
          <cx:pt idx="187927">125</cx:pt>
          <cx:pt idx="187928">129</cx:pt>
          <cx:pt idx="187929">111</cx:pt>
          <cx:pt idx="187930">109</cx:pt>
          <cx:pt idx="187931">132</cx:pt>
          <cx:pt idx="187932">107</cx:pt>
          <cx:pt idx="187933">46</cx:pt>
          <cx:pt idx="187934">21</cx:pt>
          <cx:pt idx="187935">7</cx:pt>
          <cx:pt idx="187936">8</cx:pt>
          <cx:pt idx="187937">2</cx:pt>
          <cx:pt idx="187938">18</cx:pt>
          <cx:pt idx="187939">16</cx:pt>
          <cx:pt idx="187940">55</cx:pt>
          <cx:pt idx="187941">116</cx:pt>
          <cx:pt idx="187942">105</cx:pt>
          <cx:pt idx="187943">109</cx:pt>
          <cx:pt idx="187944">111</cx:pt>
          <cx:pt idx="187945">144</cx:pt>
          <cx:pt idx="187946">123</cx:pt>
          <cx:pt idx="187947">107</cx:pt>
          <cx:pt idx="187948">103</cx:pt>
          <cx:pt idx="187949">99</cx:pt>
          <cx:pt idx="187950">122</cx:pt>
          <cx:pt idx="187951">117</cx:pt>
          <cx:pt idx="187952">138</cx:pt>
          <cx:pt idx="187953">94</cx:pt>
          <cx:pt idx="187954">104</cx:pt>
          <cx:pt idx="187955">126</cx:pt>
          <cx:pt idx="187956">100</cx:pt>
          <cx:pt idx="187957">55</cx:pt>
          <cx:pt idx="187958">20</cx:pt>
          <cx:pt idx="187959">9</cx:pt>
          <cx:pt idx="187960">6</cx:pt>
          <cx:pt idx="187961">3</cx:pt>
          <cx:pt idx="187962">19</cx:pt>
          <cx:pt idx="187963">15</cx:pt>
          <cx:pt idx="187964">53</cx:pt>
          <cx:pt idx="187965">119</cx:pt>
          <cx:pt idx="187966">94</cx:pt>
          <cx:pt idx="187967">116</cx:pt>
          <cx:pt idx="187968">121</cx:pt>
          <cx:pt idx="187969">139</cx:pt>
          <cx:pt idx="187970">131</cx:pt>
          <cx:pt idx="187971">118</cx:pt>
          <cx:pt idx="187972">116</cx:pt>
          <cx:pt idx="187973">105</cx:pt>
          <cx:pt idx="187974">123</cx:pt>
          <cx:pt idx="187975">123</cx:pt>
          <cx:pt idx="187976">133</cx:pt>
          <cx:pt idx="187977">109</cx:pt>
          <cx:pt idx="187978">104</cx:pt>
          <cx:pt idx="187979">104</cx:pt>
          <cx:pt idx="187980">93</cx:pt>
          <cx:pt idx="187981">44</cx:pt>
          <cx:pt idx="187982">9</cx:pt>
          <cx:pt idx="187983">6</cx:pt>
          <cx:pt idx="187984">3</cx:pt>
          <cx:pt idx="187985">3</cx:pt>
          <cx:pt idx="187986">13</cx:pt>
          <cx:pt idx="187987">20</cx:pt>
          <cx:pt idx="187988">50</cx:pt>
          <cx:pt idx="187989">120</cx:pt>
          <cx:pt idx="187990">99</cx:pt>
          <cx:pt idx="187991">116</cx:pt>
          <cx:pt idx="187992">135</cx:pt>
          <cx:pt idx="187993">123</cx:pt>
          <cx:pt idx="187994">117</cx:pt>
          <cx:pt idx="187995">118</cx:pt>
          <cx:pt idx="187996">124</cx:pt>
          <cx:pt idx="187997">102</cx:pt>
          <cx:pt idx="187998">127</cx:pt>
          <cx:pt idx="187999">144</cx:pt>
          <cx:pt idx="188000">123</cx:pt>
          <cx:pt idx="188001">112</cx:pt>
          <cx:pt idx="188002">106</cx:pt>
          <cx:pt idx="188003">112</cx:pt>
          <cx:pt idx="188004">78</cx:pt>
          <cx:pt idx="188005">43</cx:pt>
          <cx:pt idx="188006">14</cx:pt>
          <cx:pt idx="188007">7</cx:pt>
          <cx:pt idx="188008">5</cx:pt>
          <cx:pt idx="188009">6</cx:pt>
          <cx:pt idx="188010">11</cx:pt>
          <cx:pt idx="188011">21</cx:pt>
          <cx:pt idx="188012">59</cx:pt>
          <cx:pt idx="188013">111</cx:pt>
          <cx:pt idx="188014">116</cx:pt>
          <cx:pt idx="188015">116</cx:pt>
          <cx:pt idx="188016">142</cx:pt>
          <cx:pt idx="188017">161</cx:pt>
          <cx:pt idx="188018">124</cx:pt>
          <cx:pt idx="188019">113</cx:pt>
          <cx:pt idx="188020">103</cx:pt>
          <cx:pt idx="188021">104</cx:pt>
          <cx:pt idx="188022">118</cx:pt>
          <cx:pt idx="188023">123</cx:pt>
          <cx:pt idx="188024">142</cx:pt>
          <cx:pt idx="188025">121</cx:pt>
          <cx:pt idx="188026">113</cx:pt>
          <cx:pt idx="188027">100</cx:pt>
          <cx:pt idx="188028">97</cx:pt>
          <cx:pt idx="188029">56</cx:pt>
          <cx:pt idx="188030">18</cx:pt>
          <cx:pt idx="188031">10</cx:pt>
          <cx:pt idx="188032">4</cx:pt>
          <cx:pt idx="188033">9</cx:pt>
          <cx:pt idx="188034">21</cx:pt>
          <cx:pt idx="188035">63</cx:pt>
          <cx:pt idx="188036">108</cx:pt>
          <cx:pt idx="188037">106</cx:pt>
          <cx:pt idx="188038">124</cx:pt>
          <cx:pt idx="188039">133</cx:pt>
          <cx:pt idx="188040">135</cx:pt>
          <cx:pt idx="188041">160</cx:pt>
          <cx:pt idx="188042">119</cx:pt>
          <cx:pt idx="188043">128</cx:pt>
          <cx:pt idx="188044">97</cx:pt>
          <cx:pt idx="188045">117</cx:pt>
          <cx:pt idx="188046">130</cx:pt>
          <cx:pt idx="188047">109</cx:pt>
          <cx:pt idx="188048">102</cx:pt>
          <cx:pt idx="188049">92</cx:pt>
          <cx:pt idx="188050">86</cx:pt>
          <cx:pt idx="188051">80</cx:pt>
          <cx:pt idx="188052">37</cx:pt>
          <cx:pt idx="188053">21</cx:pt>
          <cx:pt idx="188054">3</cx:pt>
          <cx:pt idx="188055">3</cx:pt>
          <cx:pt idx="188056">2</cx:pt>
          <cx:pt idx="188057">10</cx:pt>
          <cx:pt idx="188058">20</cx:pt>
          <cx:pt idx="188059">54</cx:pt>
          <cx:pt idx="188060">99</cx:pt>
          <cx:pt idx="188061">94</cx:pt>
          <cx:pt idx="188062">114</cx:pt>
          <cx:pt idx="188063">121</cx:pt>
          <cx:pt idx="188064">132</cx:pt>
          <cx:pt idx="188065">146</cx:pt>
          <cx:pt idx="188066">128</cx:pt>
          <cx:pt idx="188067">129</cx:pt>
          <cx:pt idx="188068">117</cx:pt>
          <cx:pt idx="188069">135</cx:pt>
          <cx:pt idx="188070">157</cx:pt>
          <cx:pt idx="188071">141</cx:pt>
          <cx:pt idx="188072">126</cx:pt>
          <cx:pt idx="188073">99</cx:pt>
          <cx:pt idx="188074">101</cx:pt>
          <cx:pt idx="188075">88</cx:pt>
          <cx:pt idx="188076">41</cx:pt>
          <cx:pt idx="188077">11</cx:pt>
          <cx:pt idx="188078">9</cx:pt>
          <cx:pt idx="188079">10</cx:pt>
          <cx:pt idx="188080">6</cx:pt>
          <cx:pt idx="188081">9</cx:pt>
          <cx:pt idx="188082">18</cx:pt>
          <cx:pt idx="188083">64</cx:pt>
          <cx:pt idx="188084">128</cx:pt>
          <cx:pt idx="188085">112</cx:pt>
          <cx:pt idx="188086">119</cx:pt>
          <cx:pt idx="188087">136</cx:pt>
          <cx:pt idx="188088">143</cx:pt>
          <cx:pt idx="188089">139</cx:pt>
          <cx:pt idx="188090">133</cx:pt>
          <cx:pt idx="188091">121</cx:pt>
          <cx:pt idx="188092">106</cx:pt>
          <cx:pt idx="188093">112</cx:pt>
          <cx:pt idx="188094">140</cx:pt>
          <cx:pt idx="188095">149</cx:pt>
          <cx:pt idx="188096">103</cx:pt>
          <cx:pt idx="188097">97</cx:pt>
          <cx:pt idx="188098">120</cx:pt>
          <cx:pt idx="188099">90</cx:pt>
          <cx:pt idx="188100">34</cx:pt>
          <cx:pt idx="188101">21</cx:pt>
          <cx:pt idx="188102">11</cx:pt>
          <cx:pt idx="188103">10</cx:pt>
          <cx:pt idx="188104">5</cx:pt>
          <cx:pt idx="188105">16</cx:pt>
          <cx:pt idx="188106">21</cx:pt>
          <cx:pt idx="188107">67</cx:pt>
          <cx:pt idx="188108">126</cx:pt>
          <cx:pt idx="188109">102</cx:pt>
          <cx:pt idx="188110">134</cx:pt>
          <cx:pt idx="188111">153</cx:pt>
          <cx:pt idx="188112">130</cx:pt>
          <cx:pt idx="188113">144</cx:pt>
          <cx:pt idx="188114">116</cx:pt>
          <cx:pt idx="188115">110</cx:pt>
          <cx:pt idx="188116">109</cx:pt>
          <cx:pt idx="188117">127</cx:pt>
          <cx:pt idx="188118">136</cx:pt>
          <cx:pt idx="188119">125</cx:pt>
          <cx:pt idx="188120">108</cx:pt>
          <cx:pt idx="188121">91</cx:pt>
          <cx:pt idx="188122">120</cx:pt>
          <cx:pt idx="188123">73</cx:pt>
          <cx:pt idx="188124">29</cx:pt>
          <cx:pt idx="188125">15</cx:pt>
          <cx:pt idx="188126">6</cx:pt>
          <cx:pt idx="188127">8</cx:pt>
          <cx:pt idx="188128">6</cx:pt>
          <cx:pt idx="188129">18</cx:pt>
          <cx:pt idx="188130">21</cx:pt>
          <cx:pt idx="188131">57</cx:pt>
          <cx:pt idx="188132">117</cx:pt>
          <cx:pt idx="188133">102</cx:pt>
          <cx:pt idx="188134">115</cx:pt>
          <cx:pt idx="188135">136</cx:pt>
          <cx:pt idx="188136">135</cx:pt>
          <cx:pt idx="188137">139</cx:pt>
          <cx:pt idx="188138">130</cx:pt>
          <cx:pt idx="188139">121</cx:pt>
          <cx:pt idx="188140">95</cx:pt>
          <cx:pt idx="188141">125</cx:pt>
          <cx:pt idx="188142">134</cx:pt>
          <cx:pt idx="188143">148</cx:pt>
          <cx:pt idx="188144">114</cx:pt>
          <cx:pt idx="188145">92</cx:pt>
          <cx:pt idx="188146">123</cx:pt>
          <cx:pt idx="188147">76</cx:pt>
          <cx:pt idx="188148">31</cx:pt>
          <cx:pt idx="188149">16</cx:pt>
          <cx:pt idx="188150">6</cx:pt>
          <cx:pt idx="188151">6</cx:pt>
          <cx:pt idx="188152">2</cx:pt>
          <cx:pt idx="188153">16</cx:pt>
          <cx:pt idx="188154">18</cx:pt>
          <cx:pt idx="188155">46</cx:pt>
          <cx:pt idx="188156">106</cx:pt>
          <cx:pt idx="188157">109</cx:pt>
          <cx:pt idx="188158">105</cx:pt>
          <cx:pt idx="188159">121</cx:pt>
          <cx:pt idx="188160">131</cx:pt>
          <cx:pt idx="188161">135</cx:pt>
          <cx:pt idx="188162">131</cx:pt>
          <cx:pt idx="188163">111</cx:pt>
          <cx:pt idx="188164">100</cx:pt>
          <cx:pt idx="188165">154</cx:pt>
          <cx:pt idx="188166">122</cx:pt>
          <cx:pt idx="188167">136</cx:pt>
          <cx:pt idx="188168">117</cx:pt>
          <cx:pt idx="188169">102</cx:pt>
          <cx:pt idx="188170">99</cx:pt>
          <cx:pt idx="188171">79</cx:pt>
          <cx:pt idx="188172">43</cx:pt>
          <cx:pt idx="188173">17</cx:pt>
          <cx:pt idx="188174">7</cx:pt>
          <cx:pt idx="188175">9</cx:pt>
          <cx:pt idx="188176">4</cx:pt>
          <cx:pt idx="188177">13</cx:pt>
          <cx:pt idx="188178">28</cx:pt>
          <cx:pt idx="188179">59</cx:pt>
          <cx:pt idx="188180">111</cx:pt>
          <cx:pt idx="188181">97</cx:pt>
          <cx:pt idx="188182">145</cx:pt>
          <cx:pt idx="188183">144</cx:pt>
          <cx:pt idx="188184">155</cx:pt>
          <cx:pt idx="188185">156</cx:pt>
          <cx:pt idx="188186">143</cx:pt>
          <cx:pt idx="188187">139</cx:pt>
          <cx:pt idx="188188">108</cx:pt>
          <cx:pt idx="188189">156</cx:pt>
          <cx:pt idx="188190">135</cx:pt>
          <cx:pt idx="188191">143</cx:pt>
          <cx:pt idx="188192">134</cx:pt>
          <cx:pt idx="188193">102</cx:pt>
          <cx:pt idx="188194">111</cx:pt>
          <cx:pt idx="188195">104</cx:pt>
          <cx:pt idx="188196">67</cx:pt>
          <cx:pt idx="188197">19</cx:pt>
          <cx:pt idx="188198">9</cx:pt>
          <cx:pt idx="188199">6</cx:pt>
          <cx:pt idx="188200">2</cx:pt>
          <cx:pt idx="188201">10</cx:pt>
          <cx:pt idx="188202">27</cx:pt>
          <cx:pt idx="188203">56</cx:pt>
          <cx:pt idx="188204">111</cx:pt>
          <cx:pt idx="188205">100</cx:pt>
          <cx:pt idx="188206">124</cx:pt>
          <cx:pt idx="188207">149</cx:pt>
          <cx:pt idx="188208">136</cx:pt>
          <cx:pt idx="188209">149</cx:pt>
          <cx:pt idx="188210">123</cx:pt>
          <cx:pt idx="188211">143</cx:pt>
          <cx:pt idx="188212">122</cx:pt>
          <cx:pt idx="188213">130</cx:pt>
          <cx:pt idx="188214">117</cx:pt>
          <cx:pt idx="188215">126</cx:pt>
          <cx:pt idx="188216">101</cx:pt>
          <cx:pt idx="188217">88</cx:pt>
          <cx:pt idx="188218">99</cx:pt>
          <cx:pt idx="188219">101</cx:pt>
          <cx:pt idx="188220">43</cx:pt>
          <cx:pt idx="188221">22</cx:pt>
          <cx:pt idx="188222">12</cx:pt>
          <cx:pt idx="188223">5</cx:pt>
          <cx:pt idx="188224">12</cx:pt>
          <cx:pt idx="188225">21</cx:pt>
          <cx:pt idx="188226">62</cx:pt>
          <cx:pt idx="188227">92</cx:pt>
          <cx:pt idx="188228">83</cx:pt>
          <cx:pt idx="188229">125</cx:pt>
          <cx:pt idx="188230">131</cx:pt>
          <cx:pt idx="188231">143</cx:pt>
          <cx:pt idx="188232">164</cx:pt>
          <cx:pt idx="188233">137</cx:pt>
          <cx:pt idx="188234">125</cx:pt>
          <cx:pt idx="188235">140</cx:pt>
          <cx:pt idx="188236">157</cx:pt>
          <cx:pt idx="188237">143</cx:pt>
          <cx:pt idx="188238">160</cx:pt>
          <cx:pt idx="188239">126</cx:pt>
          <cx:pt idx="188240">116</cx:pt>
          <cx:pt idx="188241">100</cx:pt>
          <cx:pt idx="188242">98</cx:pt>
          <cx:pt idx="188243">36</cx:pt>
          <cx:pt idx="188244">18</cx:pt>
          <cx:pt idx="188245">17</cx:pt>
          <cx:pt idx="188246">9</cx:pt>
          <cx:pt idx="188247">9</cx:pt>
          <cx:pt idx="188248">4</cx:pt>
          <cx:pt idx="188249">14</cx:pt>
          <cx:pt idx="188250">55</cx:pt>
          <cx:pt idx="188251">128</cx:pt>
          <cx:pt idx="188252">110</cx:pt>
          <cx:pt idx="188253">121</cx:pt>
          <cx:pt idx="188254">132</cx:pt>
          <cx:pt idx="188255">157</cx:pt>
          <cx:pt idx="188256">151</cx:pt>
          <cx:pt idx="188257">149</cx:pt>
          <cx:pt idx="188258">137</cx:pt>
          <cx:pt idx="188259">106</cx:pt>
          <cx:pt idx="188260">122</cx:pt>
          <cx:pt idx="188261">142</cx:pt>
          <cx:pt idx="188262">153</cx:pt>
          <cx:pt idx="188263">124</cx:pt>
          <cx:pt idx="188264">109</cx:pt>
          <cx:pt idx="188265">146</cx:pt>
          <cx:pt idx="188266">123</cx:pt>
          <cx:pt idx="188267">50</cx:pt>
          <cx:pt idx="188268">19</cx:pt>
          <cx:pt idx="188269">12</cx:pt>
          <cx:pt idx="188270">5</cx:pt>
          <cx:pt idx="188271">3</cx:pt>
          <cx:pt idx="188272">16</cx:pt>
          <cx:pt idx="188273">17</cx:pt>
          <cx:pt idx="188274">40</cx:pt>
          <cx:pt idx="188275">99</cx:pt>
          <cx:pt idx="188276">107</cx:pt>
          <cx:pt idx="188277">102</cx:pt>
          <cx:pt idx="188278">126</cx:pt>
          <cx:pt idx="188279">139</cx:pt>
          <cx:pt idx="188280">136</cx:pt>
          <cx:pt idx="188281">107</cx:pt>
          <cx:pt idx="188282">124</cx:pt>
          <cx:pt idx="188283">95</cx:pt>
          <cx:pt idx="188284">115</cx:pt>
          <cx:pt idx="188285">117</cx:pt>
          <cx:pt idx="188286">140</cx:pt>
          <cx:pt idx="188287">97</cx:pt>
          <cx:pt idx="188288">89</cx:pt>
          <cx:pt idx="188289">96</cx:pt>
          <cx:pt idx="188290">83</cx:pt>
          <cx:pt idx="188291">40</cx:pt>
          <cx:pt idx="188292">13</cx:pt>
          <cx:pt idx="188293">7</cx:pt>
          <cx:pt idx="188294">3</cx:pt>
          <cx:pt idx="188295">4</cx:pt>
          <cx:pt idx="188296">14</cx:pt>
          <cx:pt idx="188297">20</cx:pt>
          <cx:pt idx="188298">68</cx:pt>
          <cx:pt idx="188299">115</cx:pt>
          <cx:pt idx="188300">88</cx:pt>
          <cx:pt idx="188301">129</cx:pt>
          <cx:pt idx="188302">139</cx:pt>
          <cx:pt idx="188303">137</cx:pt>
          <cx:pt idx="188304">136</cx:pt>
          <cx:pt idx="188305">133</cx:pt>
          <cx:pt idx="188306">124</cx:pt>
          <cx:pt idx="188307">120</cx:pt>
          <cx:pt idx="188308">131</cx:pt>
          <cx:pt idx="188309">125</cx:pt>
          <cx:pt idx="188310">139</cx:pt>
          <cx:pt idx="188311">124</cx:pt>
          <cx:pt idx="188312">85</cx:pt>
          <cx:pt idx="188313">101</cx:pt>
          <cx:pt idx="188314">96</cx:pt>
          <cx:pt idx="188315">38</cx:pt>
          <cx:pt idx="188316">17</cx:pt>
          <cx:pt idx="188317">1</cx:pt>
          <cx:pt idx="188318">3</cx:pt>
          <cx:pt idx="188319">2</cx:pt>
          <cx:pt idx="188320">11</cx:pt>
          <cx:pt idx="188321">20</cx:pt>
          <cx:pt idx="188322">58</cx:pt>
          <cx:pt idx="188323">117</cx:pt>
          <cx:pt idx="188324">113</cx:pt>
          <cx:pt idx="188325">117</cx:pt>
          <cx:pt idx="188326">128</cx:pt>
          <cx:pt idx="188327">160</cx:pt>
          <cx:pt idx="188328">118</cx:pt>
          <cx:pt idx="188329">134</cx:pt>
          <cx:pt idx="188330">121</cx:pt>
          <cx:pt idx="188331">108</cx:pt>
          <cx:pt idx="188332">133</cx:pt>
          <cx:pt idx="188333">126</cx:pt>
          <cx:pt idx="188334">151</cx:pt>
          <cx:pt idx="188335">121</cx:pt>
          <cx:pt idx="188336">97</cx:pt>
          <cx:pt idx="188337">103</cx:pt>
          <cx:pt idx="188338">96</cx:pt>
          <cx:pt idx="188339">31</cx:pt>
          <cx:pt idx="188340">11</cx:pt>
          <cx:pt idx="188341">4</cx:pt>
          <cx:pt idx="188342">2</cx:pt>
          <cx:pt idx="188343">5</cx:pt>
          <cx:pt idx="188344">13</cx:pt>
          <cx:pt idx="188345">24</cx:pt>
          <cx:pt idx="188346">56</cx:pt>
          <cx:pt idx="188347">125</cx:pt>
          <cx:pt idx="188348">105</cx:pt>
          <cx:pt idx="188349">137</cx:pt>
          <cx:pt idx="188350">156</cx:pt>
          <cx:pt idx="188351">142</cx:pt>
          <cx:pt idx="188352">157</cx:pt>
          <cx:pt idx="188353">149</cx:pt>
          <cx:pt idx="188354">144</cx:pt>
          <cx:pt idx="188355">134</cx:pt>
          <cx:pt idx="188356">129</cx:pt>
          <cx:pt idx="188357">131</cx:pt>
          <cx:pt idx="188358">167</cx:pt>
          <cx:pt idx="188359">119</cx:pt>
          <cx:pt idx="188360">108</cx:pt>
          <cx:pt idx="188361">97</cx:pt>
          <cx:pt idx="188362">109</cx:pt>
          <cx:pt idx="188363">52</cx:pt>
          <cx:pt idx="188364">17</cx:pt>
          <cx:pt idx="188365">6</cx:pt>
          <cx:pt idx="188366">4</cx:pt>
          <cx:pt idx="188367">2</cx:pt>
          <cx:pt idx="188368">10</cx:pt>
          <cx:pt idx="188369">23</cx:pt>
          <cx:pt idx="188370">59</cx:pt>
          <cx:pt idx="188371">107</cx:pt>
          <cx:pt idx="188372">91</cx:pt>
          <cx:pt idx="188373">113</cx:pt>
          <cx:pt idx="188374">152</cx:pt>
          <cx:pt idx="188375">141</cx:pt>
          <cx:pt idx="188376">167</cx:pt>
          <cx:pt idx="188377">145</cx:pt>
          <cx:pt idx="188378">145</cx:pt>
          <cx:pt idx="188379">105</cx:pt>
          <cx:pt idx="188380">116</cx:pt>
          <cx:pt idx="188381">132</cx:pt>
          <cx:pt idx="188382">121</cx:pt>
          <cx:pt idx="188383">119</cx:pt>
          <cx:pt idx="188384">82</cx:pt>
          <cx:pt idx="188385">95</cx:pt>
          <cx:pt idx="188386">88</cx:pt>
          <cx:pt idx="188387">43</cx:pt>
          <cx:pt idx="188388">12</cx:pt>
          <cx:pt idx="188389">10</cx:pt>
          <cx:pt idx="188390">7</cx:pt>
          <cx:pt idx="188391">6</cx:pt>
          <cx:pt idx="188392">13</cx:pt>
          <cx:pt idx="188393">20</cx:pt>
          <cx:pt idx="188394">61</cx:pt>
          <cx:pt idx="188395">103</cx:pt>
          <cx:pt idx="188396">101</cx:pt>
          <cx:pt idx="188397">115</cx:pt>
          <cx:pt idx="188398">133</cx:pt>
          <cx:pt idx="188399">149</cx:pt>
          <cx:pt idx="188400">156</cx:pt>
          <cx:pt idx="188401">154</cx:pt>
          <cx:pt idx="188402">131</cx:pt>
          <cx:pt idx="188403">104</cx:pt>
          <cx:pt idx="188404">152</cx:pt>
          <cx:pt idx="188405">164</cx:pt>
          <cx:pt idx="188406">139</cx:pt>
          <cx:pt idx="188407">134</cx:pt>
          <cx:pt idx="188408">112</cx:pt>
          <cx:pt idx="188409">104</cx:pt>
          <cx:pt idx="188410">98</cx:pt>
          <cx:pt idx="188411">48</cx:pt>
          <cx:pt idx="188412">22</cx:pt>
          <cx:pt idx="188413">9</cx:pt>
          <cx:pt idx="188414">8</cx:pt>
          <cx:pt idx="188415">5</cx:pt>
          <cx:pt idx="188416">6</cx:pt>
          <cx:pt idx="188417">16</cx:pt>
          <cx:pt idx="188418">57</cx:pt>
          <cx:pt idx="188419">127</cx:pt>
          <cx:pt idx="188420">106</cx:pt>
          <cx:pt idx="188421">124</cx:pt>
          <cx:pt idx="188422">141</cx:pt>
          <cx:pt idx="188423">160</cx:pt>
          <cx:pt idx="188424">141</cx:pt>
          <cx:pt idx="188425">136</cx:pt>
          <cx:pt idx="188426">146</cx:pt>
          <cx:pt idx="188427">109</cx:pt>
          <cx:pt idx="188428">147</cx:pt>
          <cx:pt idx="188429">147</cx:pt>
          <cx:pt idx="188430">151</cx:pt>
          <cx:pt idx="188431">108</cx:pt>
          <cx:pt idx="188432">111</cx:pt>
          <cx:pt idx="188433">104</cx:pt>
          <cx:pt idx="188434">92</cx:pt>
          <cx:pt idx="188435">27</cx:pt>
          <cx:pt idx="188436">20</cx:pt>
          <cx:pt idx="188437">8</cx:pt>
          <cx:pt idx="188438">6</cx:pt>
          <cx:pt idx="188439">1</cx:pt>
          <cx:pt idx="188440">14</cx:pt>
          <cx:pt idx="188441">19</cx:pt>
          <cx:pt idx="188442">61</cx:pt>
          <cx:pt idx="188443">120</cx:pt>
          <cx:pt idx="188444">118</cx:pt>
          <cx:pt idx="188445">101</cx:pt>
          <cx:pt idx="188446">131</cx:pt>
          <cx:pt idx="188447">144</cx:pt>
          <cx:pt idx="188448">131</cx:pt>
          <cx:pt idx="188449">133</cx:pt>
          <cx:pt idx="188450">112</cx:pt>
          <cx:pt idx="188451">125</cx:pt>
          <cx:pt idx="188452">139</cx:pt>
          <cx:pt idx="188453">124</cx:pt>
          <cx:pt idx="188454">142</cx:pt>
          <cx:pt idx="188455">110</cx:pt>
          <cx:pt idx="188456">80</cx:pt>
          <cx:pt idx="188457">128</cx:pt>
          <cx:pt idx="188458">97</cx:pt>
          <cx:pt idx="188459">29</cx:pt>
          <cx:pt idx="188460">10</cx:pt>
          <cx:pt idx="188461">4</cx:pt>
          <cx:pt idx="188462">5</cx:pt>
          <cx:pt idx="188463">4</cx:pt>
          <cx:pt idx="188464">15</cx:pt>
          <cx:pt idx="188465">21</cx:pt>
          <cx:pt idx="188466">62</cx:pt>
          <cx:pt idx="188467">124</cx:pt>
          <cx:pt idx="188468">91</cx:pt>
          <cx:pt idx="188469">124</cx:pt>
          <cx:pt idx="188470">128</cx:pt>
          <cx:pt idx="188471">148</cx:pt>
          <cx:pt idx="188472">140</cx:pt>
          <cx:pt idx="188473">136</cx:pt>
          <cx:pt idx="188474">119</cx:pt>
          <cx:pt idx="188475">133</cx:pt>
          <cx:pt idx="188476">136</cx:pt>
          <cx:pt idx="188477">144</cx:pt>
          <cx:pt idx="188478">130</cx:pt>
          <cx:pt idx="188479">119</cx:pt>
          <cx:pt idx="188480">90</cx:pt>
          <cx:pt idx="188481">122</cx:pt>
          <cx:pt idx="188482">82</cx:pt>
          <cx:pt idx="188483">35</cx:pt>
          <cx:pt idx="188484">11</cx:pt>
          <cx:pt idx="188485">4</cx:pt>
          <cx:pt idx="188486">2</cx:pt>
          <cx:pt idx="188487">3</cx:pt>
          <cx:pt idx="188488">17</cx:pt>
          <cx:pt idx="188489">22</cx:pt>
          <cx:pt idx="188490">52</cx:pt>
          <cx:pt idx="188491">130</cx:pt>
          <cx:pt idx="188492">103</cx:pt>
          <cx:pt idx="188493">113</cx:pt>
          <cx:pt idx="188494">131</cx:pt>
          <cx:pt idx="188495">147</cx:pt>
          <cx:pt idx="188496">134</cx:pt>
          <cx:pt idx="188497">134</cx:pt>
          <cx:pt idx="188498">124</cx:pt>
          <cx:pt idx="188499">114</cx:pt>
          <cx:pt idx="188500">146</cx:pt>
          <cx:pt idx="188501">142</cx:pt>
          <cx:pt idx="188502">144</cx:pt>
          <cx:pt idx="188503">116</cx:pt>
          <cx:pt idx="188504">97</cx:pt>
          <cx:pt idx="188505">106</cx:pt>
          <cx:pt idx="188506">77</cx:pt>
          <cx:pt idx="188507">33</cx:pt>
          <cx:pt idx="188508">15</cx:pt>
          <cx:pt idx="188509">12</cx:pt>
          <cx:pt idx="188510">8</cx:pt>
          <cx:pt idx="188511">1</cx:pt>
          <cx:pt idx="188512">15</cx:pt>
          <cx:pt idx="188513">23</cx:pt>
          <cx:pt idx="188514">62</cx:pt>
          <cx:pt idx="188515">119</cx:pt>
          <cx:pt idx="188516">102</cx:pt>
          <cx:pt idx="188517">113</cx:pt>
          <cx:pt idx="188518">128</cx:pt>
          <cx:pt idx="188519">152</cx:pt>
          <cx:pt idx="188520">152</cx:pt>
          <cx:pt idx="188521">139</cx:pt>
          <cx:pt idx="188522">148</cx:pt>
          <cx:pt idx="188523">108</cx:pt>
          <cx:pt idx="188524">134</cx:pt>
          <cx:pt idx="188525">135</cx:pt>
          <cx:pt idx="188526">160</cx:pt>
          <cx:pt idx="188527">135</cx:pt>
          <cx:pt idx="188528">101</cx:pt>
          <cx:pt idx="188529">124</cx:pt>
          <cx:pt idx="188530">99</cx:pt>
          <cx:pt idx="188531">37</cx:pt>
          <cx:pt idx="188532">13</cx:pt>
          <cx:pt idx="188533">5</cx:pt>
          <cx:pt idx="188534">2</cx:pt>
          <cx:pt idx="188535">1</cx:pt>
          <cx:pt idx="188536">16</cx:pt>
          <cx:pt idx="188537">20</cx:pt>
          <cx:pt idx="188538">71</cx:pt>
          <cx:pt idx="188539">108</cx:pt>
          <cx:pt idx="188540">101</cx:pt>
          <cx:pt idx="188541">127</cx:pt>
          <cx:pt idx="188542">146</cx:pt>
          <cx:pt idx="188543">162</cx:pt>
          <cx:pt idx="188544">144</cx:pt>
          <cx:pt idx="188545">139</cx:pt>
          <cx:pt idx="188546">129</cx:pt>
          <cx:pt idx="188547">127</cx:pt>
          <cx:pt idx="188548">124</cx:pt>
          <cx:pt idx="188549">122</cx:pt>
          <cx:pt idx="188550">122</cx:pt>
          <cx:pt idx="188551">119</cx:pt>
          <cx:pt idx="188552">98</cx:pt>
          <cx:pt idx="188553">97</cx:pt>
          <cx:pt idx="188554">104</cx:pt>
          <cx:pt idx="188555">42</cx:pt>
          <cx:pt idx="188556">15</cx:pt>
          <cx:pt idx="188557">8</cx:pt>
          <cx:pt idx="188558">2</cx:pt>
          <cx:pt idx="188559">7</cx:pt>
          <cx:pt idx="188560">9</cx:pt>
          <cx:pt idx="188561">22</cx:pt>
          <cx:pt idx="188562">69</cx:pt>
          <cx:pt idx="188563">104</cx:pt>
          <cx:pt idx="188564">90</cx:pt>
          <cx:pt idx="188565">97</cx:pt>
          <cx:pt idx="188566">141</cx:pt>
          <cx:pt idx="188567">130</cx:pt>
          <cx:pt idx="188568">155</cx:pt>
          <cx:pt idx="188569">138</cx:pt>
          <cx:pt idx="188570">127</cx:pt>
          <cx:pt idx="188571">109</cx:pt>
          <cx:pt idx="188572">162</cx:pt>
          <cx:pt idx="188573">142</cx:pt>
          <cx:pt idx="188574">134</cx:pt>
          <cx:pt idx="188575">129</cx:pt>
          <cx:pt idx="188576">89</cx:pt>
          <cx:pt idx="188577">123</cx:pt>
          <cx:pt idx="188578">96</cx:pt>
          <cx:pt idx="188579">49</cx:pt>
          <cx:pt idx="188580">17</cx:pt>
          <cx:pt idx="188581">8</cx:pt>
          <cx:pt idx="188582">8</cx:pt>
          <cx:pt idx="188583">7</cx:pt>
          <cx:pt idx="188584">4</cx:pt>
          <cx:pt idx="188585">20</cx:pt>
          <cx:pt idx="188586">58</cx:pt>
          <cx:pt idx="188587">140</cx:pt>
          <cx:pt idx="188588">101</cx:pt>
          <cx:pt idx="188589">126</cx:pt>
          <cx:pt idx="188590">146</cx:pt>
          <cx:pt idx="188591">139</cx:pt>
          <cx:pt idx="188592">153</cx:pt>
          <cx:pt idx="188593">127</cx:pt>
          <cx:pt idx="188594">125</cx:pt>
          <cx:pt idx="188595">117</cx:pt>
          <cx:pt idx="188596">130</cx:pt>
          <cx:pt idx="188597">140</cx:pt>
          <cx:pt idx="188598">152</cx:pt>
          <cx:pt idx="188599">128</cx:pt>
          <cx:pt idx="188600">104</cx:pt>
          <cx:pt idx="188601">105</cx:pt>
          <cx:pt idx="188602">103</cx:pt>
          <cx:pt idx="188603">63</cx:pt>
          <cx:pt idx="188604">25</cx:pt>
          <cx:pt idx="188605">12</cx:pt>
          <cx:pt idx="188606">3</cx:pt>
          <cx:pt idx="188607">3</cx:pt>
          <cx:pt idx="188608">11</cx:pt>
          <cx:pt idx="188609">23</cx:pt>
          <cx:pt idx="188610">61</cx:pt>
          <cx:pt idx="188611">115</cx:pt>
          <cx:pt idx="188612">98</cx:pt>
          <cx:pt idx="188613">112</cx:pt>
          <cx:pt idx="188614">124</cx:pt>
          <cx:pt idx="188615">138</cx:pt>
          <cx:pt idx="188616">124</cx:pt>
          <cx:pt idx="188617">114</cx:pt>
          <cx:pt idx="188618">112</cx:pt>
          <cx:pt idx="188619">101</cx:pt>
          <cx:pt idx="188620">131</cx:pt>
          <cx:pt idx="188621">140</cx:pt>
          <cx:pt idx="188622">130</cx:pt>
          <cx:pt idx="188623">116</cx:pt>
          <cx:pt idx="188624">100</cx:pt>
          <cx:pt idx="188625">118</cx:pt>
          <cx:pt idx="188626">91</cx:pt>
          <cx:pt idx="188627">40</cx:pt>
          <cx:pt idx="188628">16</cx:pt>
          <cx:pt idx="188629">6</cx:pt>
          <cx:pt idx="188630">7</cx:pt>
          <cx:pt idx="188631">2</cx:pt>
          <cx:pt idx="188632">18</cx:pt>
          <cx:pt idx="188633">19</cx:pt>
          <cx:pt idx="188634">42</cx:pt>
          <cx:pt idx="188635">113</cx:pt>
          <cx:pt idx="188636">94</cx:pt>
          <cx:pt idx="188637">119</cx:pt>
          <cx:pt idx="188638">121</cx:pt>
          <cx:pt idx="188639">146</cx:pt>
          <cx:pt idx="188640">131</cx:pt>
          <cx:pt idx="188641">123</cx:pt>
          <cx:pt idx="188642">117</cx:pt>
          <cx:pt idx="188643">114</cx:pt>
          <cx:pt idx="188644">135</cx:pt>
          <cx:pt idx="188645">137</cx:pt>
          <cx:pt idx="188646">144</cx:pt>
          <cx:pt idx="188647">109</cx:pt>
          <cx:pt idx="188648">95</cx:pt>
          <cx:pt idx="188649">121</cx:pt>
          <cx:pt idx="188650">94</cx:pt>
          <cx:pt idx="188651">51</cx:pt>
          <cx:pt idx="188652">15</cx:pt>
          <cx:pt idx="188653">5</cx:pt>
          <cx:pt idx="188654">3</cx:pt>
          <cx:pt idx="188655">1</cx:pt>
          <cx:pt idx="188656">15</cx:pt>
          <cx:pt idx="188657">23</cx:pt>
          <cx:pt idx="188658">48</cx:pt>
          <cx:pt idx="188659">116</cx:pt>
          <cx:pt idx="188660">97</cx:pt>
          <cx:pt idx="188661">134</cx:pt>
          <cx:pt idx="188662">123</cx:pt>
          <cx:pt idx="188663">142</cx:pt>
          <cx:pt idx="188664">127</cx:pt>
          <cx:pt idx="188665">134</cx:pt>
          <cx:pt idx="188666">121</cx:pt>
          <cx:pt idx="188667">101</cx:pt>
          <cx:pt idx="188668">132</cx:pt>
          <cx:pt idx="188669">125</cx:pt>
          <cx:pt idx="188670">142</cx:pt>
          <cx:pt idx="188671">88</cx:pt>
          <cx:pt idx="188672">87</cx:pt>
          <cx:pt idx="188673">108</cx:pt>
          <cx:pt idx="188674">80</cx:pt>
          <cx:pt idx="188675">48</cx:pt>
          <cx:pt idx="188676">9</cx:pt>
          <cx:pt idx="188677">8</cx:pt>
          <cx:pt idx="188678">4</cx:pt>
          <cx:pt idx="188679">1</cx:pt>
          <cx:pt idx="188680">16</cx:pt>
          <cx:pt idx="188681">23</cx:pt>
          <cx:pt idx="188682">58</cx:pt>
          <cx:pt idx="188683">118</cx:pt>
          <cx:pt idx="188684">98</cx:pt>
          <cx:pt idx="188685">127</cx:pt>
          <cx:pt idx="188686">141</cx:pt>
          <cx:pt idx="188687">139</cx:pt>
          <cx:pt idx="188688">135</cx:pt>
          <cx:pt idx="188689">153</cx:pt>
          <cx:pt idx="188690">143</cx:pt>
          <cx:pt idx="188691">129</cx:pt>
          <cx:pt idx="188692">133</cx:pt>
          <cx:pt idx="188693">146</cx:pt>
          <cx:pt idx="188694">136</cx:pt>
          <cx:pt idx="188695">131</cx:pt>
          <cx:pt idx="188696">102</cx:pt>
          <cx:pt idx="188697">102</cx:pt>
          <cx:pt idx="188698">91</cx:pt>
          <cx:pt idx="188699">46</cx:pt>
          <cx:pt idx="188700">14</cx:pt>
          <cx:pt idx="188701">6</cx:pt>
          <cx:pt idx="188702">2</cx:pt>
          <cx:pt idx="188703">3</cx:pt>
          <cx:pt idx="188704">15</cx:pt>
          <cx:pt idx="188705">21</cx:pt>
          <cx:pt idx="188706">68</cx:pt>
          <cx:pt idx="188707">113</cx:pt>
          <cx:pt idx="188708">103</cx:pt>
          <cx:pt idx="188709">128</cx:pt>
          <cx:pt idx="188710">139</cx:pt>
          <cx:pt idx="188711">163</cx:pt>
          <cx:pt idx="188712">147</cx:pt>
          <cx:pt idx="188713">147</cx:pt>
          <cx:pt idx="188714">135</cx:pt>
          <cx:pt idx="188715">122</cx:pt>
          <cx:pt idx="188716">137</cx:pt>
          <cx:pt idx="188717">136</cx:pt>
          <cx:pt idx="188718">120</cx:pt>
          <cx:pt idx="188719">111</cx:pt>
          <cx:pt idx="188720">94</cx:pt>
          <cx:pt idx="188721">117</cx:pt>
          <cx:pt idx="188722">77</cx:pt>
          <cx:pt idx="188723">40</cx:pt>
          <cx:pt idx="188724">20</cx:pt>
          <cx:pt idx="188725">7</cx:pt>
          <cx:pt idx="188726">4</cx:pt>
          <cx:pt idx="188727">9</cx:pt>
          <cx:pt idx="188728">8</cx:pt>
          <cx:pt idx="188729">23</cx:pt>
          <cx:pt idx="188730">63</cx:pt>
          <cx:pt idx="188731">104</cx:pt>
          <cx:pt idx="188732">88</cx:pt>
          <cx:pt idx="188733">103</cx:pt>
          <cx:pt idx="188734">137</cx:pt>
          <cx:pt idx="188735">130</cx:pt>
          <cx:pt idx="188736">155</cx:pt>
          <cx:pt idx="188737">149</cx:pt>
          <cx:pt idx="188738">130</cx:pt>
          <cx:pt idx="188739">114</cx:pt>
          <cx:pt idx="188740">149</cx:pt>
          <cx:pt idx="188741">143</cx:pt>
          <cx:pt idx="188742">150</cx:pt>
          <cx:pt idx="188743">139</cx:pt>
          <cx:pt idx="188744">113</cx:pt>
          <cx:pt idx="188745">102</cx:pt>
          <cx:pt idx="188746">92</cx:pt>
          <cx:pt idx="188747">58</cx:pt>
          <cx:pt idx="188748">15</cx:pt>
          <cx:pt idx="188749">4</cx:pt>
          <cx:pt idx="188750">8</cx:pt>
          <cx:pt idx="188751">4</cx:pt>
          <cx:pt idx="188752">3</cx:pt>
          <cx:pt idx="188753">22</cx:pt>
          <cx:pt idx="188754">61</cx:pt>
          <cx:pt idx="188755">136</cx:pt>
          <cx:pt idx="188756">95</cx:pt>
          <cx:pt idx="188757">130</cx:pt>
          <cx:pt idx="188758">142</cx:pt>
          <cx:pt idx="188759">146</cx:pt>
          <cx:pt idx="188760">154</cx:pt>
          <cx:pt idx="188761">135</cx:pt>
          <cx:pt idx="188762">138</cx:pt>
          <cx:pt idx="188763">115</cx:pt>
          <cx:pt idx="188764">129</cx:pt>
          <cx:pt idx="188765">143</cx:pt>
          <cx:pt idx="188766">136</cx:pt>
          <cx:pt idx="188767">115</cx:pt>
          <cx:pt idx="188768">108</cx:pt>
          <cx:pt idx="188769">125</cx:pt>
          <cx:pt idx="188770">103</cx:pt>
          <cx:pt idx="188771">33</cx:pt>
          <cx:pt idx="188772">19</cx:pt>
          <cx:pt idx="188773">10</cx:pt>
          <cx:pt idx="188774">6</cx:pt>
          <cx:pt idx="188775">20</cx:pt>
          <cx:pt idx="188776">17</cx:pt>
          <cx:pt idx="188777">66</cx:pt>
          <cx:pt idx="188778">117</cx:pt>
          <cx:pt idx="188779">105</cx:pt>
          <cx:pt idx="188780">109</cx:pt>
          <cx:pt idx="188781">133</cx:pt>
          <cx:pt idx="188782">132</cx:pt>
          <cx:pt idx="188783">147</cx:pt>
          <cx:pt idx="188784">137</cx:pt>
          <cx:pt idx="188785">99</cx:pt>
          <cx:pt idx="188786">110</cx:pt>
          <cx:pt idx="188787">129</cx:pt>
          <cx:pt idx="188788">137</cx:pt>
          <cx:pt idx="188789">143</cx:pt>
          <cx:pt idx="188790">111</cx:pt>
          <cx:pt idx="188791">75</cx:pt>
          <cx:pt idx="188792">115</cx:pt>
          <cx:pt idx="188793">81</cx:pt>
          <cx:pt idx="188794">37</cx:pt>
          <cx:pt idx="188795">10</cx:pt>
          <cx:pt idx="188796">6</cx:pt>
          <cx:pt idx="188797">2</cx:pt>
          <cx:pt idx="188798">6</cx:pt>
          <cx:pt idx="188799">16</cx:pt>
          <cx:pt idx="188800">26</cx:pt>
          <cx:pt idx="188801">56</cx:pt>
          <cx:pt idx="188802">125</cx:pt>
          <cx:pt idx="188803">98</cx:pt>
          <cx:pt idx="188804">109</cx:pt>
          <cx:pt idx="188805">137</cx:pt>
          <cx:pt idx="188806">140</cx:pt>
          <cx:pt idx="188807">150</cx:pt>
          <cx:pt idx="188808">130</cx:pt>
          <cx:pt idx="188809">116</cx:pt>
          <cx:pt idx="188810">121</cx:pt>
          <cx:pt idx="188811">118</cx:pt>
          <cx:pt idx="188812">142</cx:pt>
          <cx:pt idx="188813">131</cx:pt>
          <cx:pt idx="188814">118</cx:pt>
          <cx:pt idx="188815">95</cx:pt>
          <cx:pt idx="188816">118</cx:pt>
          <cx:pt idx="188817">93</cx:pt>
          <cx:pt idx="188818">39</cx:pt>
          <cx:pt idx="188819">14</cx:pt>
          <cx:pt idx="188820">5</cx:pt>
          <cx:pt idx="188821">3</cx:pt>
          <cx:pt idx="188822">5</cx:pt>
          <cx:pt idx="188823">21</cx:pt>
          <cx:pt idx="188824">19</cx:pt>
          <cx:pt idx="188825">56</cx:pt>
          <cx:pt idx="188826">112</cx:pt>
          <cx:pt idx="188827">103</cx:pt>
          <cx:pt idx="188828">119</cx:pt>
          <cx:pt idx="188829">131</cx:pt>
          <cx:pt idx="188830">140</cx:pt>
          <cx:pt idx="188831">142</cx:pt>
          <cx:pt idx="188832">127</cx:pt>
          <cx:pt idx="188833">111</cx:pt>
          <cx:pt idx="188834">113</cx:pt>
          <cx:pt idx="188835">136</cx:pt>
          <cx:pt idx="188836">143</cx:pt>
          <cx:pt idx="188837">133</cx:pt>
          <cx:pt idx="188838">120</cx:pt>
          <cx:pt idx="188839">104</cx:pt>
          <cx:pt idx="188840">112</cx:pt>
          <cx:pt idx="188841">101</cx:pt>
          <cx:pt idx="188842">36</cx:pt>
          <cx:pt idx="188843">15</cx:pt>
          <cx:pt idx="188844">5</cx:pt>
          <cx:pt idx="188845">7</cx:pt>
          <cx:pt idx="188846">2</cx:pt>
          <cx:pt idx="188847">13</cx:pt>
          <cx:pt idx="188848">28</cx:pt>
          <cx:pt idx="188849">49</cx:pt>
          <cx:pt idx="188850">101</cx:pt>
          <cx:pt idx="188851">87</cx:pt>
          <cx:pt idx="188852">133</cx:pt>
          <cx:pt idx="188853">122</cx:pt>
          <cx:pt idx="188854">141</cx:pt>
          <cx:pt idx="188855">124</cx:pt>
          <cx:pt idx="188856">130</cx:pt>
          <cx:pt idx="188857">131</cx:pt>
          <cx:pt idx="188858">119</cx:pt>
          <cx:pt idx="188859">137</cx:pt>
          <cx:pt idx="188860">124</cx:pt>
          <cx:pt idx="188861">139</cx:pt>
          <cx:pt idx="188862">131</cx:pt>
          <cx:pt idx="188863">121</cx:pt>
          <cx:pt idx="188864">112</cx:pt>
          <cx:pt idx="188865">91</cx:pt>
          <cx:pt idx="188866">56</cx:pt>
          <cx:pt idx="188867">24</cx:pt>
          <cx:pt idx="188868">9</cx:pt>
          <cx:pt idx="188869">3</cx:pt>
          <cx:pt idx="188870">3</cx:pt>
          <cx:pt idx="188871">11</cx:pt>
          <cx:pt idx="188872">27</cx:pt>
          <cx:pt idx="188873">51</cx:pt>
          <cx:pt idx="188874">98</cx:pt>
          <cx:pt idx="188875">103</cx:pt>
          <cx:pt idx="188876">124</cx:pt>
          <cx:pt idx="188877">120</cx:pt>
          <cx:pt idx="188878">162</cx:pt>
          <cx:pt idx="188879">150</cx:pt>
          <cx:pt idx="188880">142</cx:pt>
          <cx:pt idx="188881">118</cx:pt>
          <cx:pt idx="188882">102</cx:pt>
          <cx:pt idx="188883">129</cx:pt>
          <cx:pt idx="188884">137</cx:pt>
          <cx:pt idx="188885">99</cx:pt>
          <cx:pt idx="188886">106</cx:pt>
          <cx:pt idx="188887">91</cx:pt>
          <cx:pt idx="188888">100</cx:pt>
          <cx:pt idx="188889">101</cx:pt>
          <cx:pt idx="188890">54</cx:pt>
          <cx:pt idx="188891">18</cx:pt>
          <cx:pt idx="188892">8</cx:pt>
          <cx:pt idx="188893">10</cx:pt>
          <cx:pt idx="188894">5</cx:pt>
          <cx:pt idx="188895">11</cx:pt>
          <cx:pt idx="188896">22</cx:pt>
          <cx:pt idx="188897">70</cx:pt>
          <cx:pt idx="188898">94</cx:pt>
          <cx:pt idx="188899">98</cx:pt>
          <cx:pt idx="188900">101</cx:pt>
          <cx:pt idx="188901">120</cx:pt>
          <cx:pt idx="188902">149</cx:pt>
          <cx:pt idx="188903">153</cx:pt>
          <cx:pt idx="188904">127</cx:pt>
          <cx:pt idx="188905">125</cx:pt>
          <cx:pt idx="188906">107</cx:pt>
          <cx:pt idx="188907">135</cx:pt>
          <cx:pt idx="188908">137</cx:pt>
          <cx:pt idx="188909">145</cx:pt>
          <cx:pt idx="188910">129</cx:pt>
          <cx:pt idx="188911">100</cx:pt>
          <cx:pt idx="188912">110</cx:pt>
          <cx:pt idx="188913">104</cx:pt>
          <cx:pt idx="188914">56</cx:pt>
          <cx:pt idx="188915">12</cx:pt>
          <cx:pt idx="188916">10</cx:pt>
          <cx:pt idx="188917">7</cx:pt>
          <cx:pt idx="188918">7</cx:pt>
          <cx:pt idx="188919">7</cx:pt>
          <cx:pt idx="188920">22</cx:pt>
          <cx:pt idx="188921">61</cx:pt>
          <cx:pt idx="188922">118</cx:pt>
          <cx:pt idx="188923">105</cx:pt>
          <cx:pt idx="188924">118</cx:pt>
          <cx:pt idx="188925">135</cx:pt>
          <cx:pt idx="188926">158</cx:pt>
          <cx:pt idx="188927">134</cx:pt>
          <cx:pt idx="188928">127</cx:pt>
          <cx:pt idx="188929">128</cx:pt>
          <cx:pt idx="188930">98</cx:pt>
          <cx:pt idx="188931">142</cx:pt>
          <cx:pt idx="188932">138</cx:pt>
          <cx:pt idx="188933">139</cx:pt>
          <cx:pt idx="188934">114</cx:pt>
          <cx:pt idx="188935">101</cx:pt>
          <cx:pt idx="188936">124</cx:pt>
          <cx:pt idx="188937">118</cx:pt>
          <cx:pt idx="188938">38</cx:pt>
          <cx:pt idx="188939">24</cx:pt>
          <cx:pt idx="188940">7</cx:pt>
          <cx:pt idx="188941">6</cx:pt>
          <cx:pt idx="188942">2</cx:pt>
          <cx:pt idx="188943">15</cx:pt>
          <cx:pt idx="188944">20</cx:pt>
          <cx:pt idx="188945">68</cx:pt>
          <cx:pt idx="188946">110</cx:pt>
          <cx:pt idx="188947">93</cx:pt>
          <cx:pt idx="188948">116</cx:pt>
          <cx:pt idx="188949">142</cx:pt>
          <cx:pt idx="188950">141</cx:pt>
          <cx:pt idx="188951">124</cx:pt>
          <cx:pt idx="188952">129</cx:pt>
          <cx:pt idx="188953">100</cx:pt>
          <cx:pt idx="188954">95</cx:pt>
          <cx:pt idx="188955">126</cx:pt>
          <cx:pt idx="188956">134</cx:pt>
          <cx:pt idx="188957">135</cx:pt>
          <cx:pt idx="188958">115</cx:pt>
          <cx:pt idx="188959">94</cx:pt>
          <cx:pt idx="188960">109</cx:pt>
          <cx:pt idx="188961">102</cx:pt>
          <cx:pt idx="188962">40</cx:pt>
          <cx:pt idx="188963">13</cx:pt>
          <cx:pt idx="188964">4</cx:pt>
          <cx:pt idx="188965">3</cx:pt>
          <cx:pt idx="188966">7</cx:pt>
          <cx:pt idx="188967">19</cx:pt>
          <cx:pt idx="188968">22</cx:pt>
          <cx:pt idx="188969">55</cx:pt>
          <cx:pt idx="188970">111</cx:pt>
          <cx:pt idx="188971">99</cx:pt>
          <cx:pt idx="188972">114</cx:pt>
          <cx:pt idx="188973">125</cx:pt>
          <cx:pt idx="188974">160</cx:pt>
          <cx:pt idx="188975">142</cx:pt>
          <cx:pt idx="188976">129</cx:pt>
          <cx:pt idx="188977">122</cx:pt>
          <cx:pt idx="188978">122</cx:pt>
          <cx:pt idx="188979">131</cx:pt>
          <cx:pt idx="188980">141</cx:pt>
          <cx:pt idx="188981">121</cx:pt>
          <cx:pt idx="188982">118</cx:pt>
          <cx:pt idx="188983">103</cx:pt>
          <cx:pt idx="188984">110</cx:pt>
          <cx:pt idx="188985">95</cx:pt>
          <cx:pt idx="188986">46</cx:pt>
          <cx:pt idx="188987">15</cx:pt>
          <cx:pt idx="188988">6</cx:pt>
          <cx:pt idx="188989">2</cx:pt>
          <cx:pt idx="188990">4</cx:pt>
          <cx:pt idx="188991">17</cx:pt>
          <cx:pt idx="188992">24</cx:pt>
          <cx:pt idx="188993">63</cx:pt>
          <cx:pt idx="188994">105</cx:pt>
          <cx:pt idx="188995">108</cx:pt>
          <cx:pt idx="188996">109</cx:pt>
          <cx:pt idx="188997">128</cx:pt>
          <cx:pt idx="188998">142</cx:pt>
          <cx:pt idx="188999">147</cx:pt>
          <cx:pt idx="189000">129</cx:pt>
          <cx:pt idx="189001">118</cx:pt>
          <cx:pt idx="189002">109</cx:pt>
          <cx:pt idx="189003">140</cx:pt>
          <cx:pt idx="189004">135</cx:pt>
          <cx:pt idx="189005">132</cx:pt>
          <cx:pt idx="189006">97</cx:pt>
          <cx:pt idx="189007">93</cx:pt>
          <cx:pt idx="189008">112</cx:pt>
          <cx:pt idx="189009">84</cx:pt>
          <cx:pt idx="189010">35</cx:pt>
          <cx:pt idx="189011">15</cx:pt>
          <cx:pt idx="189012">4</cx:pt>
          <cx:pt idx="189013">7</cx:pt>
          <cx:pt idx="189014">2</cx:pt>
          <cx:pt idx="189015">16</cx:pt>
          <cx:pt idx="189016">29</cx:pt>
          <cx:pt idx="189017">60</cx:pt>
          <cx:pt idx="189018">115</cx:pt>
          <cx:pt idx="189019">101</cx:pt>
          <cx:pt idx="189020">125</cx:pt>
          <cx:pt idx="189021">132</cx:pt>
          <cx:pt idx="189022">155</cx:pt>
          <cx:pt idx="189023">147</cx:pt>
          <cx:pt idx="189024">149</cx:pt>
          <cx:pt idx="189025">129</cx:pt>
          <cx:pt idx="189026">121</cx:pt>
          <cx:pt idx="189027">132</cx:pt>
          <cx:pt idx="189028">159</cx:pt>
          <cx:pt idx="189029">156</cx:pt>
          <cx:pt idx="189030">134</cx:pt>
          <cx:pt idx="189031">99</cx:pt>
          <cx:pt idx="189032">100</cx:pt>
          <cx:pt idx="189033">103</cx:pt>
          <cx:pt idx="189034">36</cx:pt>
          <cx:pt idx="189035">14</cx:pt>
          <cx:pt idx="189036">8</cx:pt>
          <cx:pt idx="189037">4</cx:pt>
          <cx:pt idx="189038">2</cx:pt>
          <cx:pt idx="189039">14</cx:pt>
          <cx:pt idx="189040">24</cx:pt>
          <cx:pt idx="189041">63</cx:pt>
          <cx:pt idx="189042">115</cx:pt>
          <cx:pt idx="189043">86</cx:pt>
          <cx:pt idx="189044">137</cx:pt>
          <cx:pt idx="189045">135</cx:pt>
          <cx:pt idx="189046">165</cx:pt>
          <cx:pt idx="189047">155</cx:pt>
          <cx:pt idx="189048">152</cx:pt>
          <cx:pt idx="189049">129</cx:pt>
          <cx:pt idx="189050">109</cx:pt>
          <cx:pt idx="189051">153</cx:pt>
          <cx:pt idx="189052">144</cx:pt>
          <cx:pt idx="189053">115</cx:pt>
          <cx:pt idx="189054">99</cx:pt>
          <cx:pt idx="189055">84</cx:pt>
          <cx:pt idx="189056">103</cx:pt>
          <cx:pt idx="189057">93</cx:pt>
          <cx:pt idx="189058">56</cx:pt>
          <cx:pt idx="189059">13</cx:pt>
          <cx:pt idx="189060">8</cx:pt>
          <cx:pt idx="189061">5</cx:pt>
          <cx:pt idx="189062">5</cx:pt>
          <cx:pt idx="189063">10</cx:pt>
          <cx:pt idx="189064">16</cx:pt>
          <cx:pt idx="189065">59</cx:pt>
          <cx:pt idx="189066">94</cx:pt>
          <cx:pt idx="189067">103</cx:pt>
          <cx:pt idx="189068">105</cx:pt>
          <cx:pt idx="189069">121</cx:pt>
          <cx:pt idx="189070">134</cx:pt>
          <cx:pt idx="189071">162</cx:pt>
          <cx:pt idx="189072">136</cx:pt>
          <cx:pt idx="189073">119</cx:pt>
          <cx:pt idx="189074">108</cx:pt>
          <cx:pt idx="189075">135</cx:pt>
          <cx:pt idx="189076">146</cx:pt>
          <cx:pt idx="189077">133</cx:pt>
          <cx:pt idx="189078">128</cx:pt>
          <cx:pt idx="189079">95</cx:pt>
          <cx:pt idx="189080">112</cx:pt>
          <cx:pt idx="189081">91</cx:pt>
          <cx:pt idx="189082">57</cx:pt>
          <cx:pt idx="189083">17</cx:pt>
          <cx:pt idx="189084">12</cx:pt>
          <cx:pt idx="189085">11</cx:pt>
          <cx:pt idx="189086">10</cx:pt>
          <cx:pt idx="189087">7</cx:pt>
          <cx:pt idx="189088">15</cx:pt>
          <cx:pt idx="189089">64</cx:pt>
          <cx:pt idx="189090">109</cx:pt>
          <cx:pt idx="189091">84</cx:pt>
          <cx:pt idx="189092">120</cx:pt>
          <cx:pt idx="189093">134</cx:pt>
          <cx:pt idx="189094">147</cx:pt>
          <cx:pt idx="189095">151</cx:pt>
          <cx:pt idx="189096">127</cx:pt>
          <cx:pt idx="189097">133</cx:pt>
          <cx:pt idx="189098">119</cx:pt>
          <cx:pt idx="189099">114</cx:pt>
          <cx:pt idx="189100">143</cx:pt>
          <cx:pt idx="189101">133</cx:pt>
          <cx:pt idx="189102">126</cx:pt>
          <cx:pt idx="189103">93</cx:pt>
          <cx:pt idx="189104">106</cx:pt>
          <cx:pt idx="189105">112</cx:pt>
          <cx:pt idx="189106">30</cx:pt>
          <cx:pt idx="189107">20</cx:pt>
          <cx:pt idx="189108">7</cx:pt>
          <cx:pt idx="189109">6</cx:pt>
          <cx:pt idx="189110">1</cx:pt>
          <cx:pt idx="189111">22</cx:pt>
          <cx:pt idx="189112">19</cx:pt>
          <cx:pt idx="189113">59</cx:pt>
          <cx:pt idx="189114">107</cx:pt>
          <cx:pt idx="189115">90</cx:pt>
          <cx:pt idx="189116">117</cx:pt>
          <cx:pt idx="189117">126</cx:pt>
          <cx:pt idx="189118">135</cx:pt>
          <cx:pt idx="189119">144</cx:pt>
          <cx:pt idx="189120">119</cx:pt>
          <cx:pt idx="189121">116</cx:pt>
          <cx:pt idx="189122">97</cx:pt>
          <cx:pt idx="189123">124</cx:pt>
          <cx:pt idx="189124">146</cx:pt>
          <cx:pt idx="189125">124</cx:pt>
          <cx:pt idx="189126">103</cx:pt>
          <cx:pt idx="189127">81</cx:pt>
          <cx:pt idx="189128">116</cx:pt>
          <cx:pt idx="189129">88</cx:pt>
          <cx:pt idx="189130">28</cx:pt>
          <cx:pt idx="189131">14</cx:pt>
          <cx:pt idx="189132">4</cx:pt>
          <cx:pt idx="189133">9</cx:pt>
          <cx:pt idx="189134">7</cx:pt>
          <cx:pt idx="189135">18</cx:pt>
          <cx:pt idx="189136">20</cx:pt>
          <cx:pt idx="189137">62</cx:pt>
          <cx:pt idx="189138">119</cx:pt>
          <cx:pt idx="189139">89</cx:pt>
          <cx:pt idx="189140">112</cx:pt>
          <cx:pt idx="189141">131</cx:pt>
          <cx:pt idx="189142">140</cx:pt>
          <cx:pt idx="189143">142</cx:pt>
          <cx:pt idx="189144">133</cx:pt>
          <cx:pt idx="189145">118</cx:pt>
          <cx:pt idx="189146">101</cx:pt>
          <cx:pt idx="189147">117</cx:pt>
          <cx:pt idx="189148">137</cx:pt>
          <cx:pt idx="189149">120</cx:pt>
          <cx:pt idx="189150">110</cx:pt>
          <cx:pt idx="189151">84</cx:pt>
          <cx:pt idx="189152">110</cx:pt>
          <cx:pt idx="189153">84</cx:pt>
          <cx:pt idx="189154">46</cx:pt>
          <cx:pt idx="189155">10</cx:pt>
          <cx:pt idx="189156">8</cx:pt>
          <cx:pt idx="189157">4</cx:pt>
          <cx:pt idx="189158">2</cx:pt>
          <cx:pt idx="189159">15</cx:pt>
          <cx:pt idx="189160">25</cx:pt>
          <cx:pt idx="189161">57</cx:pt>
          <cx:pt idx="189162">108</cx:pt>
          <cx:pt idx="189163">79</cx:pt>
          <cx:pt idx="189164">105</cx:pt>
          <cx:pt idx="189165">128</cx:pt>
          <cx:pt idx="189166">135</cx:pt>
          <cx:pt idx="189167">134</cx:pt>
          <cx:pt idx="189168">128</cx:pt>
          <cx:pt idx="189169">103</cx:pt>
          <cx:pt idx="189170">100</cx:pt>
          <cx:pt idx="189171">132</cx:pt>
          <cx:pt idx="189172">125</cx:pt>
          <cx:pt idx="189173">117</cx:pt>
          <cx:pt idx="189174">96</cx:pt>
          <cx:pt idx="189175">91</cx:pt>
          <cx:pt idx="189176">125</cx:pt>
          <cx:pt idx="189177">92</cx:pt>
          <cx:pt idx="189178">37</cx:pt>
          <cx:pt idx="189179">18</cx:pt>
          <cx:pt idx="189180">8</cx:pt>
          <cx:pt idx="189181">7</cx:pt>
          <cx:pt idx="189182">1</cx:pt>
          <cx:pt idx="189183">9</cx:pt>
          <cx:pt idx="189184">25</cx:pt>
          <cx:pt idx="189185">57</cx:pt>
          <cx:pt idx="189186">88</cx:pt>
          <cx:pt idx="189187">108</cx:pt>
          <cx:pt idx="189188">102</cx:pt>
          <cx:pt idx="189189">122</cx:pt>
          <cx:pt idx="189190">135</cx:pt>
          <cx:pt idx="189191">135</cx:pt>
          <cx:pt idx="189192">126</cx:pt>
          <cx:pt idx="189193">111</cx:pt>
          <cx:pt idx="189194">97</cx:pt>
          <cx:pt idx="189195">129</cx:pt>
          <cx:pt idx="189196">124</cx:pt>
          <cx:pt idx="189197">127</cx:pt>
          <cx:pt idx="189198">130</cx:pt>
          <cx:pt idx="189199">82</cx:pt>
          <cx:pt idx="189200">113</cx:pt>
          <cx:pt idx="189201">102</cx:pt>
          <cx:pt idx="189202">37</cx:pt>
          <cx:pt idx="189203">16</cx:pt>
          <cx:pt idx="189204">8</cx:pt>
          <cx:pt idx="189205">3</cx:pt>
          <cx:pt idx="189206">1</cx:pt>
          <cx:pt idx="189207">8</cx:pt>
          <cx:pt idx="189208">21</cx:pt>
          <cx:pt idx="189209">59</cx:pt>
          <cx:pt idx="189210">109</cx:pt>
          <cx:pt idx="189211">92</cx:pt>
          <cx:pt idx="189212">128</cx:pt>
          <cx:pt idx="189213">125</cx:pt>
          <cx:pt idx="189214">154</cx:pt>
          <cx:pt idx="189215">144</cx:pt>
          <cx:pt idx="189216">152</cx:pt>
          <cx:pt idx="189217">147</cx:pt>
          <cx:pt idx="189218">117</cx:pt>
          <cx:pt idx="189219">138</cx:pt>
          <cx:pt idx="189220">120</cx:pt>
          <cx:pt idx="189221">124</cx:pt>
          <cx:pt idx="189222">112</cx:pt>
          <cx:pt idx="189223">99</cx:pt>
          <cx:pt idx="189224">104</cx:pt>
          <cx:pt idx="189225">95</cx:pt>
          <cx:pt idx="189226">40</cx:pt>
          <cx:pt idx="189227">16</cx:pt>
          <cx:pt idx="189228">6</cx:pt>
          <cx:pt idx="189229">4</cx:pt>
          <cx:pt idx="189230">7</cx:pt>
          <cx:pt idx="189231">13</cx:pt>
          <cx:pt idx="189232">23</cx:pt>
          <cx:pt idx="189233">58</cx:pt>
          <cx:pt idx="189234">106</cx:pt>
          <cx:pt idx="189235">92</cx:pt>
          <cx:pt idx="189236">106</cx:pt>
          <cx:pt idx="189237">125</cx:pt>
          <cx:pt idx="189238">142</cx:pt>
          <cx:pt idx="189239">163</cx:pt>
          <cx:pt idx="189240">138</cx:pt>
          <cx:pt idx="189241">138</cx:pt>
          <cx:pt idx="189242">112</cx:pt>
          <cx:pt idx="189243">118</cx:pt>
          <cx:pt idx="189244">157</cx:pt>
          <cx:pt idx="189245">144</cx:pt>
          <cx:pt idx="189246">134</cx:pt>
          <cx:pt idx="189247">87</cx:pt>
          <cx:pt idx="189248">113</cx:pt>
          <cx:pt idx="189249">103</cx:pt>
          <cx:pt idx="189250">49</cx:pt>
          <cx:pt idx="189251">11</cx:pt>
          <cx:pt idx="189252">10</cx:pt>
          <cx:pt idx="189253">8</cx:pt>
          <cx:pt idx="189254">5</cx:pt>
          <cx:pt idx="189255">7</cx:pt>
          <cx:pt idx="189256">19</cx:pt>
          <cx:pt idx="189257">68</cx:pt>
          <cx:pt idx="189258">111</cx:pt>
          <cx:pt idx="189259">90</cx:pt>
          <cx:pt idx="189260">125</cx:pt>
          <cx:pt idx="189261">151</cx:pt>
          <cx:pt idx="189262">151</cx:pt>
          <cx:pt idx="189263">137</cx:pt>
          <cx:pt idx="189264">132</cx:pt>
          <cx:pt idx="189265">122</cx:pt>
          <cx:pt idx="189266">116</cx:pt>
          <cx:pt idx="189267">125</cx:pt>
          <cx:pt idx="189268">126</cx:pt>
          <cx:pt idx="189269">129</cx:pt>
          <cx:pt idx="189270">112</cx:pt>
          <cx:pt idx="189271">88</cx:pt>
          <cx:pt idx="189272">128</cx:pt>
          <cx:pt idx="189273">99</cx:pt>
          <cx:pt idx="189274">34</cx:pt>
          <cx:pt idx="189275">17</cx:pt>
          <cx:pt idx="189276">7</cx:pt>
          <cx:pt idx="189277">5</cx:pt>
          <cx:pt idx="189278">2</cx:pt>
          <cx:pt idx="189279">17</cx:pt>
          <cx:pt idx="189280">21</cx:pt>
          <cx:pt idx="189281">59</cx:pt>
          <cx:pt idx="189282">104</cx:pt>
          <cx:pt idx="189283">79</cx:pt>
          <cx:pt idx="189284">110</cx:pt>
          <cx:pt idx="189285">125</cx:pt>
          <cx:pt idx="189286">145</cx:pt>
          <cx:pt idx="189287">124</cx:pt>
          <cx:pt idx="189288">110</cx:pt>
          <cx:pt idx="189289">102</cx:pt>
          <cx:pt idx="189290">104</cx:pt>
          <cx:pt idx="189291">111</cx:pt>
          <cx:pt idx="189292">128</cx:pt>
          <cx:pt idx="189293">120</cx:pt>
          <cx:pt idx="189294">100</cx:pt>
          <cx:pt idx="189295">85</cx:pt>
          <cx:pt idx="189296">104</cx:pt>
          <cx:pt idx="189297">102</cx:pt>
          <cx:pt idx="189298">29</cx:pt>
          <cx:pt idx="189299">14</cx:pt>
          <cx:pt idx="189300">4</cx:pt>
          <cx:pt idx="189301">2</cx:pt>
          <cx:pt idx="189302">4</cx:pt>
          <cx:pt idx="189303">18</cx:pt>
          <cx:pt idx="189304">18</cx:pt>
          <cx:pt idx="189305">54</cx:pt>
          <cx:pt idx="189306">103</cx:pt>
          <cx:pt idx="189307">79</cx:pt>
          <cx:pt idx="189308">104</cx:pt>
          <cx:pt idx="189309">125</cx:pt>
          <cx:pt idx="189310">141</cx:pt>
          <cx:pt idx="189311">139</cx:pt>
          <cx:pt idx="189312">122</cx:pt>
          <cx:pt idx="189313">118</cx:pt>
          <cx:pt idx="189314">113</cx:pt>
          <cx:pt idx="189315">123</cx:pt>
          <cx:pt idx="189316">135</cx:pt>
          <cx:pt idx="189317">128</cx:pt>
          <cx:pt idx="189318">96</cx:pt>
          <cx:pt idx="189319">83</cx:pt>
          <cx:pt idx="189320">110</cx:pt>
          <cx:pt idx="189321">93</cx:pt>
          <cx:pt idx="189322">37</cx:pt>
          <cx:pt idx="189323">13</cx:pt>
          <cx:pt idx="189324">3</cx:pt>
          <cx:pt idx="189325">3</cx:pt>
          <cx:pt idx="189326">6</cx:pt>
          <cx:pt idx="189327">22</cx:pt>
          <cx:pt idx="189328">23</cx:pt>
          <cx:pt idx="189329">58</cx:pt>
          <cx:pt idx="189330">100</cx:pt>
          <cx:pt idx="189331">82</cx:pt>
          <cx:pt idx="189332">99</cx:pt>
          <cx:pt idx="189333">122</cx:pt>
          <cx:pt idx="189334">122</cx:pt>
          <cx:pt idx="189335">140</cx:pt>
          <cx:pt idx="189336">121</cx:pt>
          <cx:pt idx="189337">106</cx:pt>
          <cx:pt idx="189338">104</cx:pt>
          <cx:pt idx="189339">124</cx:pt>
          <cx:pt idx="189340">142</cx:pt>
          <cx:pt idx="189341">109</cx:pt>
          <cx:pt idx="189342">95</cx:pt>
          <cx:pt idx="189343">90</cx:pt>
          <cx:pt idx="189344">107</cx:pt>
          <cx:pt idx="189345">88</cx:pt>
          <cx:pt idx="189346">22</cx:pt>
          <cx:pt idx="189347">14</cx:pt>
          <cx:pt idx="189348">5</cx:pt>
          <cx:pt idx="189349">4</cx:pt>
          <cx:pt idx="189350">2</cx:pt>
          <cx:pt idx="189351">16</cx:pt>
          <cx:pt idx="189352">27</cx:pt>
          <cx:pt idx="189353">54</cx:pt>
          <cx:pt idx="189354">123</cx:pt>
          <cx:pt idx="189355">94</cx:pt>
          <cx:pt idx="189356">127</cx:pt>
          <cx:pt idx="189357">153</cx:pt>
          <cx:pt idx="189358">133</cx:pt>
          <cx:pt idx="189359">144</cx:pt>
          <cx:pt idx="189360">136</cx:pt>
          <cx:pt idx="189361">125</cx:pt>
          <cx:pt idx="189362">114</cx:pt>
          <cx:pt idx="189363">127</cx:pt>
          <cx:pt idx="189364">129</cx:pt>
          <cx:pt idx="189365">137</cx:pt>
          <cx:pt idx="189366">111</cx:pt>
          <cx:pt idx="189367">92</cx:pt>
          <cx:pt idx="189368">116</cx:pt>
          <cx:pt idx="189369">90</cx:pt>
          <cx:pt idx="189370">37</cx:pt>
          <cx:pt idx="189371">8</cx:pt>
          <cx:pt idx="189372">8</cx:pt>
          <cx:pt idx="189373">3</cx:pt>
          <cx:pt idx="189374">3</cx:pt>
          <cx:pt idx="189375">13</cx:pt>
          <cx:pt idx="189376">27</cx:pt>
          <cx:pt idx="189377">59</cx:pt>
          <cx:pt idx="189378">106</cx:pt>
          <cx:pt idx="189379">101</cx:pt>
          <cx:pt idx="189380">130</cx:pt>
          <cx:pt idx="189381">143</cx:pt>
          <cx:pt idx="189382">153</cx:pt>
          <cx:pt idx="189383">140</cx:pt>
          <cx:pt idx="189384">160</cx:pt>
          <cx:pt idx="189385">126</cx:pt>
          <cx:pt idx="189386">127</cx:pt>
          <cx:pt idx="189387">127</cx:pt>
          <cx:pt idx="189388">132</cx:pt>
          <cx:pt idx="189389">129</cx:pt>
          <cx:pt idx="189390">106</cx:pt>
          <cx:pt idx="189391">92</cx:pt>
          <cx:pt idx="189392">103</cx:pt>
          <cx:pt idx="189393">86</cx:pt>
          <cx:pt idx="189394">42</cx:pt>
          <cx:pt idx="189395">14</cx:pt>
          <cx:pt idx="189396">6</cx:pt>
          <cx:pt idx="189397">6</cx:pt>
          <cx:pt idx="189398">7</cx:pt>
          <cx:pt idx="189399">12</cx:pt>
          <cx:pt idx="189400">22</cx:pt>
          <cx:pt idx="189401">65</cx:pt>
          <cx:pt idx="189402">102</cx:pt>
          <cx:pt idx="189403">88</cx:pt>
          <cx:pt idx="189404">114</cx:pt>
          <cx:pt idx="189405">135</cx:pt>
          <cx:pt idx="189406">143</cx:pt>
          <cx:pt idx="189407">160</cx:pt>
          <cx:pt idx="189408">142</cx:pt>
          <cx:pt idx="189409">114</cx:pt>
          <cx:pt idx="189410">103</cx:pt>
          <cx:pt idx="189411">141</cx:pt>
          <cx:pt idx="189412">141</cx:pt>
          <cx:pt idx="189413">127</cx:pt>
          <cx:pt idx="189414">127</cx:pt>
          <cx:pt idx="189415">94</cx:pt>
          <cx:pt idx="189416">103</cx:pt>
          <cx:pt idx="189417">87</cx:pt>
          <cx:pt idx="189418">35</cx:pt>
          <cx:pt idx="189419">13</cx:pt>
          <cx:pt idx="189420">7</cx:pt>
          <cx:pt idx="189421">5</cx:pt>
          <cx:pt idx="189422">8</cx:pt>
          <cx:pt idx="189423">6</cx:pt>
          <cx:pt idx="189424">17</cx:pt>
          <cx:pt idx="189425">62</cx:pt>
          <cx:pt idx="189426">117</cx:pt>
          <cx:pt idx="189427">91</cx:pt>
          <cx:pt idx="189428">112</cx:pt>
          <cx:pt idx="189429">143</cx:pt>
          <cx:pt idx="189430">149</cx:pt>
          <cx:pt idx="189431">128</cx:pt>
          <cx:pt idx="189432">123</cx:pt>
          <cx:pt idx="189433">123</cx:pt>
          <cx:pt idx="189434">113</cx:pt>
          <cx:pt idx="189435">135</cx:pt>
          <cx:pt idx="189436">139</cx:pt>
          <cx:pt idx="189437">125</cx:pt>
          <cx:pt idx="189438">103</cx:pt>
          <cx:pt idx="189439">83</cx:pt>
          <cx:pt idx="189440">125</cx:pt>
          <cx:pt idx="189441">93</cx:pt>
          <cx:pt idx="189442">23</cx:pt>
          <cx:pt idx="189443">15</cx:pt>
          <cx:pt idx="189444">6</cx:pt>
          <cx:pt idx="189445">5</cx:pt>
          <cx:pt idx="189446">2</cx:pt>
          <cx:pt idx="189447">11</cx:pt>
          <cx:pt idx="189448">25</cx:pt>
          <cx:pt idx="189449">56</cx:pt>
          <cx:pt idx="189450">109</cx:pt>
          <cx:pt idx="189451">77</cx:pt>
          <cx:pt idx="189452">115</cx:pt>
          <cx:pt idx="189453">124</cx:pt>
          <cx:pt idx="189454">126</cx:pt>
          <cx:pt idx="189455">129</cx:pt>
          <cx:pt idx="189456">112</cx:pt>
          <cx:pt idx="189457">100</cx:pt>
          <cx:pt idx="189458">102</cx:pt>
          <cx:pt idx="189459">116</cx:pt>
          <cx:pt idx="189460">130</cx:pt>
          <cx:pt idx="189461">116</cx:pt>
          <cx:pt idx="189462">97</cx:pt>
          <cx:pt idx="189463">75</cx:pt>
          <cx:pt idx="189464">109</cx:pt>
          <cx:pt idx="189465">82</cx:pt>
          <cx:pt idx="189466">42</cx:pt>
          <cx:pt idx="189467">11</cx:pt>
          <cx:pt idx="189468">4</cx:pt>
          <cx:pt idx="189469">7</cx:pt>
          <cx:pt idx="189470">5</cx:pt>
          <cx:pt idx="189471">16</cx:pt>
          <cx:pt idx="189472">23</cx:pt>
          <cx:pt idx="189473">47</cx:pt>
          <cx:pt idx="189474">100</cx:pt>
          <cx:pt idx="189475">66</cx:pt>
          <cx:pt idx="189476">91</cx:pt>
          <cx:pt idx="189477">129</cx:pt>
          <cx:pt idx="189478">135</cx:pt>
          <cx:pt idx="189479">136</cx:pt>
          <cx:pt idx="189480">118</cx:pt>
          <cx:pt idx="189481">113</cx:pt>
          <cx:pt idx="189482">94</cx:pt>
          <cx:pt idx="189483">108</cx:pt>
          <cx:pt idx="189484">134</cx:pt>
          <cx:pt idx="189485">110</cx:pt>
          <cx:pt idx="189486">88</cx:pt>
          <cx:pt idx="189487">89</cx:pt>
          <cx:pt idx="189488">109</cx:pt>
          <cx:pt idx="189489">91</cx:pt>
          <cx:pt idx="189490">38</cx:pt>
          <cx:pt idx="189491">11</cx:pt>
          <cx:pt idx="189492">4</cx:pt>
          <cx:pt idx="189493">1</cx:pt>
          <cx:pt idx="189494">3</cx:pt>
          <cx:pt idx="189495">17</cx:pt>
          <cx:pt idx="189496">22</cx:pt>
          <cx:pt idx="189497">53</cx:pt>
          <cx:pt idx="189498">107</cx:pt>
          <cx:pt idx="189499">95</cx:pt>
          <cx:pt idx="189500">109</cx:pt>
          <cx:pt idx="189501">124</cx:pt>
          <cx:pt idx="189502">135</cx:pt>
          <cx:pt idx="189503">140</cx:pt>
          <cx:pt idx="189504">121</cx:pt>
          <cx:pt idx="189505">89</cx:pt>
          <cx:pt idx="189506">111</cx:pt>
          <cx:pt idx="189507">129</cx:pt>
          <cx:pt idx="189508">138</cx:pt>
          <cx:pt idx="189509">124</cx:pt>
          <cx:pt idx="189510">100</cx:pt>
          <cx:pt idx="189511">87</cx:pt>
          <cx:pt idx="189512">111</cx:pt>
          <cx:pt idx="189513">77</cx:pt>
          <cx:pt idx="189514">32</cx:pt>
          <cx:pt idx="189515">14</cx:pt>
          <cx:pt idx="189516">7</cx:pt>
          <cx:pt idx="189517">4</cx:pt>
          <cx:pt idx="189518">3</cx:pt>
          <cx:pt idx="189519">12</cx:pt>
          <cx:pt idx="189520">31</cx:pt>
          <cx:pt idx="189521">63</cx:pt>
          <cx:pt idx="189522">103</cx:pt>
          <cx:pt idx="189523">91</cx:pt>
          <cx:pt idx="189524">110</cx:pt>
          <cx:pt idx="189525">129</cx:pt>
          <cx:pt idx="189526">140</cx:pt>
          <cx:pt idx="189527">143</cx:pt>
          <cx:pt idx="189528">130</cx:pt>
          <cx:pt idx="189529">127</cx:pt>
          <cx:pt idx="189530">111</cx:pt>
          <cx:pt idx="189531">120</cx:pt>
          <cx:pt idx="189532">140</cx:pt>
          <cx:pt idx="189533">137</cx:pt>
          <cx:pt idx="189534">125</cx:pt>
          <cx:pt idx="189535">96</cx:pt>
          <cx:pt idx="189536">105</cx:pt>
          <cx:pt idx="189537">94</cx:pt>
          <cx:pt idx="189538">42</cx:pt>
          <cx:pt idx="189539">13</cx:pt>
          <cx:pt idx="189540">7</cx:pt>
          <cx:pt idx="189541">5</cx:pt>
          <cx:pt idx="189542">1</cx:pt>
          <cx:pt idx="189543">11</cx:pt>
          <cx:pt idx="189544">23</cx:pt>
          <cx:pt idx="189545">63</cx:pt>
          <cx:pt idx="189546">103</cx:pt>
          <cx:pt idx="189547">88</cx:pt>
          <cx:pt idx="189548">121</cx:pt>
          <cx:pt idx="189549">147</cx:pt>
          <cx:pt idx="189550">136</cx:pt>
          <cx:pt idx="189551">138</cx:pt>
          <cx:pt idx="189552">139</cx:pt>
          <cx:pt idx="189553">133</cx:pt>
          <cx:pt idx="189554">110</cx:pt>
          <cx:pt idx="189555">123</cx:pt>
          <cx:pt idx="189556">124</cx:pt>
          <cx:pt idx="189557">103</cx:pt>
          <cx:pt idx="189558">113</cx:pt>
          <cx:pt idx="189559">85</cx:pt>
          <cx:pt idx="189560">97</cx:pt>
          <cx:pt idx="189561">88</cx:pt>
          <cx:pt idx="189562">47</cx:pt>
          <cx:pt idx="189563">19</cx:pt>
          <cx:pt idx="189564">10</cx:pt>
          <cx:pt idx="189565">5</cx:pt>
          <cx:pt idx="189566">6</cx:pt>
          <cx:pt idx="189567">11</cx:pt>
          <cx:pt idx="189568">25</cx:pt>
          <cx:pt idx="189569">51</cx:pt>
          <cx:pt idx="189570">92</cx:pt>
          <cx:pt idx="189571">88</cx:pt>
          <cx:pt idx="189572">117</cx:pt>
          <cx:pt idx="189573">124</cx:pt>
          <cx:pt idx="189574">116</cx:pt>
          <cx:pt idx="189575">163</cx:pt>
          <cx:pt idx="189576">132</cx:pt>
          <cx:pt idx="189577">125</cx:pt>
          <cx:pt idx="189578">108</cx:pt>
          <cx:pt idx="189579">161</cx:pt>
          <cx:pt idx="189580">141</cx:pt>
          <cx:pt idx="189581">142</cx:pt>
          <cx:pt idx="189582">127</cx:pt>
          <cx:pt idx="189583">102</cx:pt>
          <cx:pt idx="189584">95</cx:pt>
          <cx:pt idx="189585">98</cx:pt>
          <cx:pt idx="189586">45</cx:pt>
          <cx:pt idx="189587">16</cx:pt>
          <cx:pt idx="189588">12</cx:pt>
          <cx:pt idx="189589">8</cx:pt>
          <cx:pt idx="189590">3</cx:pt>
          <cx:pt idx="189591">9</cx:pt>
          <cx:pt idx="189592">20</cx:pt>
          <cx:pt idx="189593">67</cx:pt>
          <cx:pt idx="189594">122</cx:pt>
          <cx:pt idx="189595">101</cx:pt>
          <cx:pt idx="189596">103</cx:pt>
          <cx:pt idx="189597">144</cx:pt>
          <cx:pt idx="189598">136</cx:pt>
          <cx:pt idx="189599">143</cx:pt>
          <cx:pt idx="189600">120</cx:pt>
          <cx:pt idx="189601">124</cx:pt>
          <cx:pt idx="189602">109</cx:pt>
          <cx:pt idx="189603">125</cx:pt>
          <cx:pt idx="189604">139</cx:pt>
          <cx:pt idx="189605">136</cx:pt>
          <cx:pt idx="189606">124</cx:pt>
          <cx:pt idx="189607">77</cx:pt>
          <cx:pt idx="189608">127</cx:pt>
          <cx:pt idx="189609">85</cx:pt>
          <cx:pt idx="189610">41</cx:pt>
          <cx:pt idx="189611">15</cx:pt>
          <cx:pt idx="189612">11</cx:pt>
          <cx:pt idx="189613">5</cx:pt>
          <cx:pt idx="189614">2</cx:pt>
          <cx:pt idx="189615">16</cx:pt>
          <cx:pt idx="189616">23</cx:pt>
          <cx:pt idx="189617">55</cx:pt>
          <cx:pt idx="189618">114</cx:pt>
          <cx:pt idx="189619">102</cx:pt>
          <cx:pt idx="189620">108</cx:pt>
          <cx:pt idx="189621">123</cx:pt>
          <cx:pt idx="189622">127</cx:pt>
          <cx:pt idx="189623">130</cx:pt>
          <cx:pt idx="189624">134</cx:pt>
          <cx:pt idx="189625">91</cx:pt>
          <cx:pt idx="189626">97</cx:pt>
          <cx:pt idx="189627">114</cx:pt>
          <cx:pt idx="189628">133</cx:pt>
          <cx:pt idx="189629">137</cx:pt>
          <cx:pt idx="189630">95</cx:pt>
          <cx:pt idx="189631">83</cx:pt>
          <cx:pt idx="189632">119</cx:pt>
          <cx:pt idx="189633">81</cx:pt>
          <cx:pt idx="189634">30</cx:pt>
          <cx:pt idx="189635">6</cx:pt>
          <cx:pt idx="189636">7</cx:pt>
          <cx:pt idx="189637">7</cx:pt>
          <cx:pt idx="189638">4</cx:pt>
          <cx:pt idx="189639">16</cx:pt>
          <cx:pt idx="189640">25</cx:pt>
          <cx:pt idx="189641">52</cx:pt>
          <cx:pt idx="189642">123</cx:pt>
          <cx:pt idx="189643">87</cx:pt>
          <cx:pt idx="189644">115</cx:pt>
          <cx:pt idx="189645">141</cx:pt>
          <cx:pt idx="189646">133</cx:pt>
          <cx:pt idx="189647">150</cx:pt>
          <cx:pt idx="189648">134</cx:pt>
          <cx:pt idx="189649">122</cx:pt>
          <cx:pt idx="189650">89</cx:pt>
          <cx:pt idx="189651">114</cx:pt>
          <cx:pt idx="189652">134</cx:pt>
          <cx:pt idx="189653">140</cx:pt>
          <cx:pt idx="189654">105</cx:pt>
          <cx:pt idx="189655">83</cx:pt>
          <cx:pt idx="189656">129</cx:pt>
          <cx:pt idx="189657">81</cx:pt>
          <cx:pt idx="189658">30</cx:pt>
          <cx:pt idx="189659">12</cx:pt>
          <cx:pt idx="189660">7</cx:pt>
          <cx:pt idx="189661">4</cx:pt>
          <cx:pt idx="189662">4</cx:pt>
          <cx:pt idx="189663">16</cx:pt>
          <cx:pt idx="189664">21</cx:pt>
          <cx:pt idx="189665">56</cx:pt>
          <cx:pt idx="189666">120</cx:pt>
          <cx:pt idx="189667">93</cx:pt>
          <cx:pt idx="189668">120</cx:pt>
          <cx:pt idx="189669">122</cx:pt>
          <cx:pt idx="189670">132</cx:pt>
          <cx:pt idx="189671">148</cx:pt>
          <cx:pt idx="189672">135</cx:pt>
          <cx:pt idx="189673">122</cx:pt>
          <cx:pt idx="189674">109</cx:pt>
          <cx:pt idx="189675">138</cx:pt>
          <cx:pt idx="189676">132</cx:pt>
          <cx:pt idx="189677">136</cx:pt>
          <cx:pt idx="189678">107</cx:pt>
          <cx:pt idx="189679">99</cx:pt>
          <cx:pt idx="189680">115</cx:pt>
          <cx:pt idx="189681">79</cx:pt>
          <cx:pt idx="189682">38</cx:pt>
          <cx:pt idx="189683">14</cx:pt>
          <cx:pt idx="189684">2</cx:pt>
          <cx:pt idx="189685">5</cx:pt>
          <cx:pt idx="189686">1</cx:pt>
          <cx:pt idx="189687">13</cx:pt>
          <cx:pt idx="189688">26</cx:pt>
          <cx:pt idx="189689">62</cx:pt>
          <cx:pt idx="189690">120</cx:pt>
          <cx:pt idx="189691">94</cx:pt>
          <cx:pt idx="189692">129</cx:pt>
          <cx:pt idx="189693">147</cx:pt>
          <cx:pt idx="189694">142</cx:pt>
          <cx:pt idx="189695">154</cx:pt>
          <cx:pt idx="189696">164</cx:pt>
          <cx:pt idx="189697">131</cx:pt>
          <cx:pt idx="189698">119</cx:pt>
          <cx:pt idx="189699">130</cx:pt>
          <cx:pt idx="189700">150</cx:pt>
          <cx:pt idx="189701">155</cx:pt>
          <cx:pt idx="189702">135</cx:pt>
          <cx:pt idx="189703">96</cx:pt>
          <cx:pt idx="189704">114</cx:pt>
          <cx:pt idx="189705">86</cx:pt>
          <cx:pt idx="189706">36</cx:pt>
          <cx:pt idx="189707">9</cx:pt>
          <cx:pt idx="189708">5</cx:pt>
          <cx:pt idx="189709">3</cx:pt>
          <cx:pt idx="189710">2</cx:pt>
          <cx:pt idx="189711">9</cx:pt>
          <cx:pt idx="189712">19</cx:pt>
          <cx:pt idx="189713">70</cx:pt>
          <cx:pt idx="189714">111</cx:pt>
          <cx:pt idx="189715">99</cx:pt>
          <cx:pt idx="189716">136</cx:pt>
          <cx:pt idx="189717">137</cx:pt>
          <cx:pt idx="189718">170</cx:pt>
          <cx:pt idx="189719">137</cx:pt>
          <cx:pt idx="189720">147</cx:pt>
          <cx:pt idx="189721">120</cx:pt>
          <cx:pt idx="189722">126</cx:pt>
          <cx:pt idx="189723">128</cx:pt>
          <cx:pt idx="189724">129</cx:pt>
          <cx:pt idx="189725">107</cx:pt>
          <cx:pt idx="189726">103</cx:pt>
          <cx:pt idx="189727">96</cx:pt>
          <cx:pt idx="189728">112</cx:pt>
          <cx:pt idx="189729">93</cx:pt>
          <cx:pt idx="189730">51</cx:pt>
          <cx:pt idx="189731">11</cx:pt>
          <cx:pt idx="189732">11</cx:pt>
          <cx:pt idx="189733">8</cx:pt>
          <cx:pt idx="189734">4</cx:pt>
          <cx:pt idx="189735">6</cx:pt>
          <cx:pt idx="189736">25</cx:pt>
          <cx:pt idx="189737">57</cx:pt>
          <cx:pt idx="189738">100</cx:pt>
          <cx:pt idx="189739">80</cx:pt>
          <cx:pt idx="189740">112</cx:pt>
          <cx:pt idx="189741">119</cx:pt>
          <cx:pt idx="189742">133</cx:pt>
          <cx:pt idx="189743">158</cx:pt>
          <cx:pt idx="189744">132</cx:pt>
          <cx:pt idx="189745">129</cx:pt>
          <cx:pt idx="189746">106</cx:pt>
          <cx:pt idx="189747">139</cx:pt>
          <cx:pt idx="189748">149</cx:pt>
          <cx:pt idx="189749">139</cx:pt>
          <cx:pt idx="189750">140</cx:pt>
          <cx:pt idx="189751">108</cx:pt>
          <cx:pt idx="189752">110</cx:pt>
          <cx:pt idx="189753">105</cx:pt>
          <cx:pt idx="189754">56</cx:pt>
          <cx:pt idx="189755">13</cx:pt>
          <cx:pt idx="189756">12</cx:pt>
          <cx:pt idx="189757">8</cx:pt>
          <cx:pt idx="189758">6</cx:pt>
          <cx:pt idx="189759">6</cx:pt>
          <cx:pt idx="189760">18</cx:pt>
          <cx:pt idx="189761">58</cx:pt>
          <cx:pt idx="189762">141</cx:pt>
          <cx:pt idx="189763">91</cx:pt>
          <cx:pt idx="189764">136</cx:pt>
          <cx:pt idx="189765">141</cx:pt>
          <cx:pt idx="189766">151</cx:pt>
          <cx:pt idx="189767">136</cx:pt>
          <cx:pt idx="189768">125</cx:pt>
          <cx:pt idx="189769">139</cx:pt>
          <cx:pt idx="189770">129</cx:pt>
          <cx:pt idx="189771">129</cx:pt>
          <cx:pt idx="189772">164</cx:pt>
          <cx:pt idx="189773">145</cx:pt>
          <cx:pt idx="189774">119</cx:pt>
          <cx:pt idx="189775">96</cx:pt>
          <cx:pt idx="189776">138</cx:pt>
          <cx:pt idx="189777">91</cx:pt>
          <cx:pt idx="189778">40</cx:pt>
          <cx:pt idx="189779">19</cx:pt>
          <cx:pt idx="189780">4</cx:pt>
          <cx:pt idx="189781">6</cx:pt>
          <cx:pt idx="189782">4</cx:pt>
          <cx:pt idx="189783">19</cx:pt>
          <cx:pt idx="189784">17</cx:pt>
          <cx:pt idx="189785">68</cx:pt>
          <cx:pt idx="189786">125</cx:pt>
          <cx:pt idx="189787">101</cx:pt>
          <cx:pt idx="189788">119</cx:pt>
          <cx:pt idx="189789">141</cx:pt>
          <cx:pt idx="189790">138</cx:pt>
          <cx:pt idx="189791">145</cx:pt>
          <cx:pt idx="189792">125</cx:pt>
          <cx:pt idx="189793">112</cx:pt>
          <cx:pt idx="189794">100</cx:pt>
          <cx:pt idx="189795">133</cx:pt>
          <cx:pt idx="189796">135</cx:pt>
          <cx:pt idx="189797">140</cx:pt>
          <cx:pt idx="189798">113</cx:pt>
          <cx:pt idx="189799">93</cx:pt>
          <cx:pt idx="189800">116</cx:pt>
          <cx:pt idx="189801">89</cx:pt>
          <cx:pt idx="189802">28</cx:pt>
          <cx:pt idx="189803">8</cx:pt>
          <cx:pt idx="189804">7</cx:pt>
          <cx:pt idx="189805">4</cx:pt>
          <cx:pt idx="189806">8</cx:pt>
          <cx:pt idx="189807">11</cx:pt>
          <cx:pt idx="189808">23</cx:pt>
          <cx:pt idx="189809">58</cx:pt>
          <cx:pt idx="189810">124</cx:pt>
          <cx:pt idx="189811">85</cx:pt>
          <cx:pt idx="189812">116</cx:pt>
          <cx:pt idx="189813">137</cx:pt>
          <cx:pt idx="189814">139</cx:pt>
          <cx:pt idx="189815">131</cx:pt>
          <cx:pt idx="189816">135</cx:pt>
          <cx:pt idx="189817">126</cx:pt>
          <cx:pt idx="189818">98</cx:pt>
          <cx:pt idx="189819">124</cx:pt>
          <cx:pt idx="189820">144</cx:pt>
          <cx:pt idx="189821">122</cx:pt>
          <cx:pt idx="189822">122</cx:pt>
          <cx:pt idx="189823">104</cx:pt>
          <cx:pt idx="189824">119</cx:pt>
          <cx:pt idx="189825">95</cx:pt>
          <cx:pt idx="189826">37</cx:pt>
          <cx:pt idx="189827">14</cx:pt>
          <cx:pt idx="189828">5</cx:pt>
          <cx:pt idx="189829">2</cx:pt>
          <cx:pt idx="189830">18</cx:pt>
          <cx:pt idx="189831">20</cx:pt>
          <cx:pt idx="189832">58</cx:pt>
          <cx:pt idx="189833">127</cx:pt>
          <cx:pt idx="189834">100</cx:pt>
          <cx:pt idx="189835">118</cx:pt>
          <cx:pt idx="189836">141</cx:pt>
          <cx:pt idx="189837">141</cx:pt>
          <cx:pt idx="189838">141</cx:pt>
          <cx:pt idx="189839">123</cx:pt>
          <cx:pt idx="189840">118</cx:pt>
          <cx:pt idx="189841">109</cx:pt>
          <cx:pt idx="189842">136</cx:pt>
          <cx:pt idx="189843">156</cx:pt>
          <cx:pt idx="189844">144</cx:pt>
          <cx:pt idx="189845">122</cx:pt>
          <cx:pt idx="189846">99</cx:pt>
          <cx:pt idx="189847">125</cx:pt>
          <cx:pt idx="189848">84</cx:pt>
          <cx:pt idx="189849">32</cx:pt>
          <cx:pt idx="189850">10</cx:pt>
          <cx:pt idx="189851">3</cx:pt>
          <cx:pt idx="189852">4</cx:pt>
          <cx:pt idx="189853">12</cx:pt>
          <cx:pt idx="189854">27</cx:pt>
          <cx:pt idx="189855">63</cx:pt>
          <cx:pt idx="189856">117</cx:pt>
          <cx:pt idx="189857">102</cx:pt>
          <cx:pt idx="189858">130</cx:pt>
          <cx:pt idx="189859">143</cx:pt>
          <cx:pt idx="189860">146</cx:pt>
          <cx:pt idx="189861">141</cx:pt>
          <cx:pt idx="189862">150</cx:pt>
          <cx:pt idx="189863">127</cx:pt>
          <cx:pt idx="189864">114</cx:pt>
          <cx:pt idx="189865">128</cx:pt>
          <cx:pt idx="189866">150</cx:pt>
          <cx:pt idx="189867">154</cx:pt>
          <cx:pt idx="189868">129</cx:pt>
          <cx:pt idx="189869">93</cx:pt>
          <cx:pt idx="189870">118</cx:pt>
          <cx:pt idx="189871">89</cx:pt>
          <cx:pt idx="189872">36</cx:pt>
          <cx:pt idx="189873">7</cx:pt>
          <cx:pt idx="189874">8</cx:pt>
          <cx:pt idx="189875">2</cx:pt>
          <cx:pt idx="189876">1</cx:pt>
          <cx:pt idx="189877">10</cx:pt>
          <cx:pt idx="189878">23</cx:pt>
          <cx:pt idx="189879">67</cx:pt>
          <cx:pt idx="189880">108</cx:pt>
          <cx:pt idx="189881">96</cx:pt>
          <cx:pt idx="189882">137</cx:pt>
          <cx:pt idx="189883">145</cx:pt>
          <cx:pt idx="189884">146</cx:pt>
          <cx:pt idx="189885">157</cx:pt>
          <cx:pt idx="189886">142</cx:pt>
          <cx:pt idx="189887">140</cx:pt>
          <cx:pt idx="189888">117</cx:pt>
          <cx:pt idx="189889">140</cx:pt>
          <cx:pt idx="189890">121</cx:pt>
          <cx:pt idx="189891">124</cx:pt>
          <cx:pt idx="189892">110</cx:pt>
          <cx:pt idx="189893">84</cx:pt>
          <cx:pt idx="189894">102</cx:pt>
          <cx:pt idx="189895">85</cx:pt>
          <cx:pt idx="189896">35</cx:pt>
          <cx:pt idx="189897">9</cx:pt>
          <cx:pt idx="189898">7</cx:pt>
          <cx:pt idx="189899">3</cx:pt>
          <cx:pt idx="189900">4</cx:pt>
          <cx:pt idx="189901">9</cx:pt>
          <cx:pt idx="189902">18</cx:pt>
          <cx:pt idx="189903">58</cx:pt>
          <cx:pt idx="189904">91</cx:pt>
          <cx:pt idx="189905">101</cx:pt>
          <cx:pt idx="189906">104</cx:pt>
          <cx:pt idx="189907">121</cx:pt>
          <cx:pt idx="189908">142</cx:pt>
          <cx:pt idx="189909">157</cx:pt>
          <cx:pt idx="189910">135</cx:pt>
          <cx:pt idx="189911">126</cx:pt>
          <cx:pt idx="189912">116</cx:pt>
          <cx:pt idx="189913">137</cx:pt>
          <cx:pt idx="189914">152</cx:pt>
          <cx:pt idx="189915">147</cx:pt>
          <cx:pt idx="189916">134</cx:pt>
          <cx:pt idx="189917">99</cx:pt>
          <cx:pt idx="189918">97</cx:pt>
          <cx:pt idx="189919">98</cx:pt>
          <cx:pt idx="189920">47</cx:pt>
          <cx:pt idx="189921">16</cx:pt>
          <cx:pt idx="189922">10</cx:pt>
          <cx:pt idx="189923">5</cx:pt>
          <cx:pt idx="189924">8</cx:pt>
          <cx:pt idx="189925">7</cx:pt>
          <cx:pt idx="189926">19</cx:pt>
          <cx:pt idx="189927">62</cx:pt>
          <cx:pt idx="189928">135</cx:pt>
          <cx:pt idx="189929">116</cx:pt>
          <cx:pt idx="189930">115</cx:pt>
          <cx:pt idx="189931">145</cx:pt>
          <cx:pt idx="189932">143</cx:pt>
          <cx:pt idx="189933">139</cx:pt>
          <cx:pt idx="189934">132</cx:pt>
          <cx:pt idx="189935">125</cx:pt>
          <cx:pt idx="189936">99</cx:pt>
          <cx:pt idx="189937">128</cx:pt>
          <cx:pt idx="189938">142</cx:pt>
          <cx:pt idx="189939">158</cx:pt>
          <cx:pt idx="189940">118</cx:pt>
          <cx:pt idx="189941">86</cx:pt>
          <cx:pt idx="189942">121</cx:pt>
          <cx:pt idx="189943">86</cx:pt>
          <cx:pt idx="189944">35</cx:pt>
          <cx:pt idx="189945">18</cx:pt>
          <cx:pt idx="189946">6</cx:pt>
          <cx:pt idx="189947">5</cx:pt>
          <cx:pt idx="189948">4</cx:pt>
          <cx:pt idx="189949">18</cx:pt>
          <cx:pt idx="189950">21</cx:pt>
          <cx:pt idx="189951">72</cx:pt>
          <cx:pt idx="189952">112</cx:pt>
          <cx:pt idx="189953">111</cx:pt>
          <cx:pt idx="189954">113</cx:pt>
          <cx:pt idx="189955">131</cx:pt>
          <cx:pt idx="189956">129</cx:pt>
          <cx:pt idx="189957">135</cx:pt>
          <cx:pt idx="189958">131</cx:pt>
          <cx:pt idx="189959">104</cx:pt>
          <cx:pt idx="189960">109</cx:pt>
          <cx:pt idx="189961">128</cx:pt>
          <cx:pt idx="189962">128</cx:pt>
          <cx:pt idx="189963">148</cx:pt>
          <cx:pt idx="189964">119</cx:pt>
          <cx:pt idx="189965">86</cx:pt>
          <cx:pt idx="189966">115</cx:pt>
          <cx:pt idx="189967">74</cx:pt>
          <cx:pt idx="189968">28</cx:pt>
          <cx:pt idx="189969">10</cx:pt>
          <cx:pt idx="189970">3</cx:pt>
          <cx:pt idx="189971">2</cx:pt>
          <cx:pt idx="189972">8</cx:pt>
          <cx:pt idx="189973">18</cx:pt>
          <cx:pt idx="189974">22</cx:pt>
          <cx:pt idx="189975">60</cx:pt>
          <cx:pt idx="189976">120</cx:pt>
          <cx:pt idx="189977">81</cx:pt>
          <cx:pt idx="189978">117</cx:pt>
          <cx:pt idx="189979">128</cx:pt>
          <cx:pt idx="189980">153</cx:pt>
          <cx:pt idx="189981">136</cx:pt>
          <cx:pt idx="189982">139</cx:pt>
          <cx:pt idx="189983">112</cx:pt>
          <cx:pt idx="189984">109</cx:pt>
          <cx:pt idx="189985">122</cx:pt>
          <cx:pt idx="189986">142</cx:pt>
          <cx:pt idx="189987">151</cx:pt>
          <cx:pt idx="189988">115</cx:pt>
          <cx:pt idx="189989">92</cx:pt>
          <cx:pt idx="189990">122</cx:pt>
          <cx:pt idx="189991">91</cx:pt>
          <cx:pt idx="189992">32</cx:pt>
          <cx:pt idx="189993">13</cx:pt>
          <cx:pt idx="189994">1</cx:pt>
          <cx:pt idx="189995">3</cx:pt>
          <cx:pt idx="189996">3</cx:pt>
          <cx:pt idx="189997">12</cx:pt>
          <cx:pt idx="189998">21</cx:pt>
          <cx:pt idx="189999">69</cx:pt>
          <cx:pt idx="190000">116</cx:pt>
          <cx:pt idx="190001">97</cx:pt>
          <cx:pt idx="190002">125</cx:pt>
          <cx:pt idx="190003">132</cx:pt>
          <cx:pt idx="190004">155</cx:pt>
          <cx:pt idx="190005">126</cx:pt>
          <cx:pt idx="190006">123</cx:pt>
          <cx:pt idx="190007">109</cx:pt>
          <cx:pt idx="190008">110</cx:pt>
          <cx:pt idx="190009">135</cx:pt>
          <cx:pt idx="190010">160</cx:pt>
          <cx:pt idx="190011">139</cx:pt>
          <cx:pt idx="190012">110</cx:pt>
          <cx:pt idx="190013">95</cx:pt>
          <cx:pt idx="190014">129</cx:pt>
          <cx:pt idx="190015">71</cx:pt>
          <cx:pt idx="190016">36</cx:pt>
          <cx:pt idx="190017">14</cx:pt>
          <cx:pt idx="190018">5</cx:pt>
          <cx:pt idx="190019">4</cx:pt>
          <cx:pt idx="190020">1</cx:pt>
          <cx:pt idx="190021">15</cx:pt>
          <cx:pt idx="190022">27</cx:pt>
          <cx:pt idx="190023">62</cx:pt>
          <cx:pt idx="190024">117</cx:pt>
          <cx:pt idx="190025">117</cx:pt>
          <cx:pt idx="190026">131</cx:pt>
          <cx:pt idx="190027">152</cx:pt>
          <cx:pt idx="190028">148</cx:pt>
          <cx:pt idx="190029">134</cx:pt>
          <cx:pt idx="190030">144</cx:pt>
          <cx:pt idx="190031">130</cx:pt>
          <cx:pt idx="190032">127</cx:pt>
          <cx:pt idx="190033">144</cx:pt>
          <cx:pt idx="190034">127</cx:pt>
          <cx:pt idx="190035">153</cx:pt>
          <cx:pt idx="190036">121</cx:pt>
          <cx:pt idx="190037">105</cx:pt>
          <cx:pt idx="190038">114</cx:pt>
          <cx:pt idx="190039">94</cx:pt>
          <cx:pt idx="190040">40</cx:pt>
          <cx:pt idx="190041">12</cx:pt>
          <cx:pt idx="190042">10</cx:pt>
          <cx:pt idx="190043">2</cx:pt>
          <cx:pt idx="190044">3</cx:pt>
          <cx:pt idx="190045">14</cx:pt>
          <cx:pt idx="190046">25</cx:pt>
          <cx:pt idx="190047">66</cx:pt>
          <cx:pt idx="190048">112</cx:pt>
          <cx:pt idx="190049">89</cx:pt>
          <cx:pt idx="190050">113</cx:pt>
          <cx:pt idx="190051">150</cx:pt>
          <cx:pt idx="190052">160</cx:pt>
          <cx:pt idx="190053">131</cx:pt>
          <cx:pt idx="190054">147</cx:pt>
          <cx:pt idx="190055">120</cx:pt>
          <cx:pt idx="190056">122</cx:pt>
          <cx:pt idx="190057">123</cx:pt>
          <cx:pt idx="190058">127</cx:pt>
          <cx:pt idx="190059">110</cx:pt>
          <cx:pt idx="190060">113</cx:pt>
          <cx:pt idx="190061">77</cx:pt>
          <cx:pt idx="190062">106</cx:pt>
          <cx:pt idx="190063">83</cx:pt>
          <cx:pt idx="190064">36</cx:pt>
          <cx:pt idx="190065">17</cx:pt>
          <cx:pt idx="190066">8</cx:pt>
          <cx:pt idx="190067">4</cx:pt>
          <cx:pt idx="190068">2</cx:pt>
          <cx:pt idx="190069">7</cx:pt>
          <cx:pt idx="190070">17</cx:pt>
          <cx:pt idx="190071">64</cx:pt>
          <cx:pt idx="190072">109</cx:pt>
          <cx:pt idx="190073">85</cx:pt>
          <cx:pt idx="190074">120</cx:pt>
          <cx:pt idx="190075">132</cx:pt>
          <cx:pt idx="190076">144</cx:pt>
          <cx:pt idx="190077">167</cx:pt>
          <cx:pt idx="190078">148</cx:pt>
          <cx:pt idx="190079">123</cx:pt>
          <cx:pt idx="190080">118</cx:pt>
          <cx:pt idx="190081">147</cx:pt>
          <cx:pt idx="190082">128</cx:pt>
          <cx:pt idx="190083">167</cx:pt>
          <cx:pt idx="190084">139</cx:pt>
          <cx:pt idx="190085">103</cx:pt>
          <cx:pt idx="190086">123</cx:pt>
          <cx:pt idx="190087">90</cx:pt>
          <cx:pt idx="190088">48</cx:pt>
          <cx:pt idx="190089">15</cx:pt>
          <cx:pt idx="190090">10</cx:pt>
          <cx:pt idx="190091">3</cx:pt>
          <cx:pt idx="190092">5</cx:pt>
          <cx:pt idx="190093">9</cx:pt>
          <cx:pt idx="190094">16</cx:pt>
          <cx:pt idx="190095">73</cx:pt>
          <cx:pt idx="190096">127</cx:pt>
          <cx:pt idx="190097">99</cx:pt>
          <cx:pt idx="190098">135</cx:pt>
          <cx:pt idx="190099">152</cx:pt>
          <cx:pt idx="190100">137</cx:pt>
          <cx:pt idx="190101">133</cx:pt>
          <cx:pt idx="190102">133</cx:pt>
          <cx:pt idx="190103">122</cx:pt>
          <cx:pt idx="190104">117</cx:pt>
          <cx:pt idx="190105">129</cx:pt>
          <cx:pt idx="190106">144</cx:pt>
          <cx:pt idx="190107">154</cx:pt>
          <cx:pt idx="190108">113</cx:pt>
          <cx:pt idx="190109">89</cx:pt>
          <cx:pt idx="190110">132</cx:pt>
          <cx:pt idx="190111">82</cx:pt>
          <cx:pt idx="190112">33</cx:pt>
          <cx:pt idx="190113">16</cx:pt>
          <cx:pt idx="190114">2</cx:pt>
          <cx:pt idx="190115">6</cx:pt>
          <cx:pt idx="190116">1</cx:pt>
          <cx:pt idx="190117">16</cx:pt>
          <cx:pt idx="190118">14</cx:pt>
          <cx:pt idx="190119">74</cx:pt>
          <cx:pt idx="190120">115</cx:pt>
          <cx:pt idx="190121">102</cx:pt>
          <cx:pt idx="190122">126</cx:pt>
          <cx:pt idx="190123">136</cx:pt>
          <cx:pt idx="190124">129</cx:pt>
          <cx:pt idx="190125">145</cx:pt>
          <cx:pt idx="190126">114</cx:pt>
          <cx:pt idx="190127">98</cx:pt>
          <cx:pt idx="190128">107</cx:pt>
          <cx:pt idx="190129">133</cx:pt>
          <cx:pt idx="190130">138</cx:pt>
          <cx:pt idx="190131">160</cx:pt>
          <cx:pt idx="190132">99</cx:pt>
          <cx:pt idx="190133">90</cx:pt>
          <cx:pt idx="190134">123</cx:pt>
          <cx:pt idx="190135">71</cx:pt>
          <cx:pt idx="190136">24</cx:pt>
          <cx:pt idx="190137">9</cx:pt>
          <cx:pt idx="190138">6</cx:pt>
          <cx:pt idx="190139">2</cx:pt>
          <cx:pt idx="190140">3</cx:pt>
          <cx:pt idx="190141">21</cx:pt>
          <cx:pt idx="190142">11</cx:pt>
          <cx:pt idx="190143">61</cx:pt>
          <cx:pt idx="190144">114</cx:pt>
          <cx:pt idx="190145">97</cx:pt>
          <cx:pt idx="190146">116</cx:pt>
          <cx:pt idx="190147">125</cx:pt>
          <cx:pt idx="190148">142</cx:pt>
          <cx:pt idx="190149">129</cx:pt>
          <cx:pt idx="190150">126</cx:pt>
          <cx:pt idx="190151">93</cx:pt>
          <cx:pt idx="190152">106</cx:pt>
          <cx:pt idx="190153">128</cx:pt>
          <cx:pt idx="190154">105</cx:pt>
          <cx:pt idx="190155">137</cx:pt>
          <cx:pt idx="190156">110</cx:pt>
          <cx:pt idx="190157">93</cx:pt>
          <cx:pt idx="190158">96</cx:pt>
          <cx:pt idx="190159">64</cx:pt>
          <cx:pt idx="190160">28</cx:pt>
          <cx:pt idx="190161">10</cx:pt>
          <cx:pt idx="190162">1</cx:pt>
          <cx:pt idx="190163">2</cx:pt>
          <cx:pt idx="190164">1</cx:pt>
          <cx:pt idx="190165">13</cx:pt>
          <cx:pt idx="190166">22</cx:pt>
          <cx:pt idx="190167">45</cx:pt>
          <cx:pt idx="190168">88</cx:pt>
          <cx:pt idx="190169">85</cx:pt>
          <cx:pt idx="190170">103</cx:pt>
          <cx:pt idx="190171">127</cx:pt>
          <cx:pt idx="190172">125</cx:pt>
          <cx:pt idx="190173">123</cx:pt>
          <cx:pt idx="190174">111</cx:pt>
          <cx:pt idx="190175">96</cx:pt>
          <cx:pt idx="190176">118</cx:pt>
          <cx:pt idx="190177">128</cx:pt>
          <cx:pt idx="190178">134</cx:pt>
          <cx:pt idx="190179">145</cx:pt>
          <cx:pt idx="190180">121</cx:pt>
          <cx:pt idx="190181">89</cx:pt>
          <cx:pt idx="190182">116</cx:pt>
          <cx:pt idx="190183">81</cx:pt>
          <cx:pt idx="190184">33</cx:pt>
          <cx:pt idx="190185">14</cx:pt>
          <cx:pt idx="190186">5</cx:pt>
          <cx:pt idx="190187">3</cx:pt>
          <cx:pt idx="190188">1</cx:pt>
          <cx:pt idx="190189">10</cx:pt>
          <cx:pt idx="190190">21</cx:pt>
          <cx:pt idx="190191">59</cx:pt>
          <cx:pt idx="190192">107</cx:pt>
          <cx:pt idx="190193">104</cx:pt>
          <cx:pt idx="190194">114</cx:pt>
          <cx:pt idx="190195">139</cx:pt>
          <cx:pt idx="190196">145</cx:pt>
          <cx:pt idx="190197">129</cx:pt>
          <cx:pt idx="190198">150</cx:pt>
          <cx:pt idx="190199">135</cx:pt>
          <cx:pt idx="190200">130</cx:pt>
          <cx:pt idx="190201">127</cx:pt>
          <cx:pt idx="190202">139</cx:pt>
          <cx:pt idx="190203">151</cx:pt>
          <cx:pt idx="190204">126</cx:pt>
          <cx:pt idx="190205">108</cx:pt>
          <cx:pt idx="190206">119</cx:pt>
          <cx:pt idx="190207">86</cx:pt>
          <cx:pt idx="190208">53</cx:pt>
          <cx:pt idx="190209">17</cx:pt>
          <cx:pt idx="190210">9</cx:pt>
          <cx:pt idx="190211">3</cx:pt>
          <cx:pt idx="190212">2</cx:pt>
          <cx:pt idx="190213">14</cx:pt>
          <cx:pt idx="190214">22</cx:pt>
          <cx:pt idx="190215">64</cx:pt>
          <cx:pt idx="190216">95</cx:pt>
          <cx:pt idx="190217">109</cx:pt>
          <cx:pt idx="190218">122</cx:pt>
          <cx:pt idx="190219">116</cx:pt>
          <cx:pt idx="190220">146</cx:pt>
          <cx:pt idx="190221">142</cx:pt>
          <cx:pt idx="190222">145</cx:pt>
          <cx:pt idx="190223">128</cx:pt>
          <cx:pt idx="190224">113</cx:pt>
          <cx:pt idx="190225">118</cx:pt>
          <cx:pt idx="190226">119</cx:pt>
          <cx:pt idx="190227">123</cx:pt>
          <cx:pt idx="190228">107</cx:pt>
          <cx:pt idx="190229">87</cx:pt>
          <cx:pt idx="190230">91</cx:pt>
          <cx:pt idx="190231">81</cx:pt>
          <cx:pt idx="190232">30</cx:pt>
          <cx:pt idx="190233">11</cx:pt>
          <cx:pt idx="190234">9</cx:pt>
          <cx:pt idx="190235">1</cx:pt>
          <cx:pt idx="190236">4</cx:pt>
          <cx:pt idx="190237">9</cx:pt>
          <cx:pt idx="190238">22</cx:pt>
          <cx:pt idx="190239">56</cx:pt>
          <cx:pt idx="190240">99</cx:pt>
          <cx:pt idx="190241">85</cx:pt>
          <cx:pt idx="190242">109</cx:pt>
          <cx:pt idx="190243">128</cx:pt>
          <cx:pt idx="190244">148</cx:pt>
          <cx:pt idx="190245">145</cx:pt>
          <cx:pt idx="190246">133</cx:pt>
          <cx:pt idx="190247">132</cx:pt>
          <cx:pt idx="190248">121</cx:pt>
          <cx:pt idx="190249">153</cx:pt>
          <cx:pt idx="190250">143</cx:pt>
          <cx:pt idx="190251">141</cx:pt>
          <cx:pt idx="190252">136</cx:pt>
          <cx:pt idx="190253">100</cx:pt>
          <cx:pt idx="190254">120</cx:pt>
          <cx:pt idx="190255">86</cx:pt>
          <cx:pt idx="190256">45</cx:pt>
          <cx:pt idx="190257">18</cx:pt>
          <cx:pt idx="190258">12</cx:pt>
          <cx:pt idx="190259">6</cx:pt>
          <cx:pt idx="190260">7</cx:pt>
          <cx:pt idx="190261">4</cx:pt>
          <cx:pt idx="190262">13</cx:pt>
          <cx:pt idx="190263">59</cx:pt>
          <cx:pt idx="190264">91</cx:pt>
          <cx:pt idx="190265">111</cx:pt>
          <cx:pt idx="190266">114</cx:pt>
          <cx:pt idx="190267">128</cx:pt>
          <cx:pt idx="190268">130</cx:pt>
          <cx:pt idx="190269">125</cx:pt>
          <cx:pt idx="190270">113</cx:pt>
          <cx:pt idx="190271">116</cx:pt>
          <cx:pt idx="190272">114</cx:pt>
          <cx:pt idx="190273">118</cx:pt>
          <cx:pt idx="190274">123</cx:pt>
          <cx:pt idx="190275">145</cx:pt>
          <cx:pt idx="190276">111</cx:pt>
          <cx:pt idx="190277">108</cx:pt>
          <cx:pt idx="190278">126</cx:pt>
          <cx:pt idx="190279">94</cx:pt>
          <cx:pt idx="190280">34</cx:pt>
          <cx:pt idx="190281">16</cx:pt>
          <cx:pt idx="190282">7</cx:pt>
          <cx:pt idx="190283">3</cx:pt>
          <cx:pt idx="190284">1</cx:pt>
          <cx:pt idx="190285">16</cx:pt>
          <cx:pt idx="190286">22</cx:pt>
          <cx:pt idx="190287">67</cx:pt>
          <cx:pt idx="190288">103</cx:pt>
          <cx:pt idx="190289">100</cx:pt>
          <cx:pt idx="190290">126</cx:pt>
          <cx:pt idx="190291">133</cx:pt>
          <cx:pt idx="190292">125</cx:pt>
          <cx:pt idx="190293">136</cx:pt>
          <cx:pt idx="190294">117</cx:pt>
          <cx:pt idx="190295">106</cx:pt>
          <cx:pt idx="190296">119</cx:pt>
          <cx:pt idx="190297">126</cx:pt>
          <cx:pt idx="190298">131</cx:pt>
          <cx:pt idx="190299">148</cx:pt>
          <cx:pt idx="190300">111</cx:pt>
          <cx:pt idx="190301">89</cx:pt>
          <cx:pt idx="190302">115</cx:pt>
          <cx:pt idx="190303">77</cx:pt>
          <cx:pt idx="190304">25</cx:pt>
          <cx:pt idx="190305">7</cx:pt>
          <cx:pt idx="190306">4</cx:pt>
          <cx:pt idx="190307">2</cx:pt>
          <cx:pt idx="190308">3</cx:pt>
          <cx:pt idx="190309">19</cx:pt>
          <cx:pt idx="190310">18</cx:pt>
          <cx:pt idx="190311">58</cx:pt>
          <cx:pt idx="190312">115</cx:pt>
          <cx:pt idx="190313">84</cx:pt>
          <cx:pt idx="190314">124</cx:pt>
          <cx:pt idx="190315">122</cx:pt>
          <cx:pt idx="190316">136</cx:pt>
          <cx:pt idx="190317">144</cx:pt>
          <cx:pt idx="190318">118</cx:pt>
          <cx:pt idx="190319">114</cx:pt>
          <cx:pt idx="190320">117</cx:pt>
          <cx:pt idx="190321">124</cx:pt>
          <cx:pt idx="190322">134</cx:pt>
          <cx:pt idx="190323">129</cx:pt>
          <cx:pt idx="190324">121</cx:pt>
          <cx:pt idx="190325">100</cx:pt>
          <cx:pt idx="190326">120</cx:pt>
          <cx:pt idx="190327">83</cx:pt>
          <cx:pt idx="190328">26</cx:pt>
          <cx:pt idx="190329">7</cx:pt>
          <cx:pt idx="190330">4</cx:pt>
          <cx:pt idx="190331">2</cx:pt>
          <cx:pt idx="190332">3</cx:pt>
          <cx:pt idx="190333">16</cx:pt>
          <cx:pt idx="190334">22</cx:pt>
          <cx:pt idx="190335">62</cx:pt>
          <cx:pt idx="190336">116</cx:pt>
          <cx:pt idx="190337">93</cx:pt>
          <cx:pt idx="190338">111</cx:pt>
          <cx:pt idx="190339">133</cx:pt>
          <cx:pt idx="190340">135</cx:pt>
          <cx:pt idx="190341">125</cx:pt>
          <cx:pt idx="190342">131</cx:pt>
          <cx:pt idx="190343">118</cx:pt>
          <cx:pt idx="190344">100</cx:pt>
          <cx:pt idx="190345">132</cx:pt>
          <cx:pt idx="190346">140</cx:pt>
          <cx:pt idx="190347">142</cx:pt>
          <cx:pt idx="190348">116</cx:pt>
          <cx:pt idx="190349">96</cx:pt>
          <cx:pt idx="190350">119</cx:pt>
          <cx:pt idx="190351">67</cx:pt>
          <cx:pt idx="190352">28</cx:pt>
          <cx:pt idx="190353">13</cx:pt>
          <cx:pt idx="190354">4</cx:pt>
          <cx:pt idx="190355">4</cx:pt>
          <cx:pt idx="190356">5</cx:pt>
          <cx:pt idx="190357">10</cx:pt>
          <cx:pt idx="190358">25</cx:pt>
          <cx:pt idx="190359">61</cx:pt>
          <cx:pt idx="190360">118</cx:pt>
          <cx:pt idx="190361">102</cx:pt>
          <cx:pt idx="190362">147</cx:pt>
          <cx:pt idx="190363">147</cx:pt>
          <cx:pt idx="190364">149</cx:pt>
          <cx:pt idx="190365">152</cx:pt>
          <cx:pt idx="190366">153</cx:pt>
          <cx:pt idx="190367">153</cx:pt>
          <cx:pt idx="190368">124</cx:pt>
          <cx:pt idx="190369">148</cx:pt>
          <cx:pt idx="190370">153</cx:pt>
          <cx:pt idx="190371">122</cx:pt>
          <cx:pt idx="190372">136</cx:pt>
          <cx:pt idx="190373">111</cx:pt>
          <cx:pt idx="190374">109</cx:pt>
          <cx:pt idx="190375">83</cx:pt>
          <cx:pt idx="190376">51</cx:pt>
          <cx:pt idx="190377">14</cx:pt>
          <cx:pt idx="190378">6</cx:pt>
          <cx:pt idx="190379">3</cx:pt>
          <cx:pt idx="190380">1</cx:pt>
          <cx:pt idx="190381">14</cx:pt>
          <cx:pt idx="190382">25</cx:pt>
          <cx:pt idx="190383">59</cx:pt>
          <cx:pt idx="190384">107</cx:pt>
          <cx:pt idx="190385">96</cx:pt>
          <cx:pt idx="190386">123</cx:pt>
          <cx:pt idx="190387">142</cx:pt>
          <cx:pt idx="190388">143</cx:pt>
          <cx:pt idx="190389">140</cx:pt>
          <cx:pt idx="190390">133</cx:pt>
          <cx:pt idx="190391">126</cx:pt>
          <cx:pt idx="190392">96</cx:pt>
          <cx:pt idx="190393">120</cx:pt>
          <cx:pt idx="190394">128</cx:pt>
          <cx:pt idx="190395">116</cx:pt>
          <cx:pt idx="190396">94</cx:pt>
          <cx:pt idx="190397">87</cx:pt>
          <cx:pt idx="190398">83</cx:pt>
          <cx:pt idx="190399">88</cx:pt>
          <cx:pt idx="190400">35</cx:pt>
          <cx:pt idx="190401">13</cx:pt>
          <cx:pt idx="190402">3</cx:pt>
          <cx:pt idx="190403">1</cx:pt>
          <cx:pt idx="190404">5</cx:pt>
          <cx:pt idx="190405">7</cx:pt>
          <cx:pt idx="190406">24</cx:pt>
          <cx:pt idx="190407">59</cx:pt>
          <cx:pt idx="190408">100</cx:pt>
          <cx:pt idx="190409">73</cx:pt>
          <cx:pt idx="190410">112</cx:pt>
          <cx:pt idx="190411">128</cx:pt>
          <cx:pt idx="190412">139</cx:pt>
          <cx:pt idx="190413">163</cx:pt>
          <cx:pt idx="190414">143</cx:pt>
          <cx:pt idx="190415">116</cx:pt>
          <cx:pt idx="190416">115</cx:pt>
          <cx:pt idx="190417">155</cx:pt>
          <cx:pt idx="190418">144</cx:pt>
          <cx:pt idx="190419">146</cx:pt>
          <cx:pt idx="190420">129</cx:pt>
          <cx:pt idx="190421">99</cx:pt>
          <cx:pt idx="190422">102</cx:pt>
          <cx:pt idx="190423">99</cx:pt>
          <cx:pt idx="190424">44</cx:pt>
          <cx:pt idx="190425">21</cx:pt>
          <cx:pt idx="190426">6</cx:pt>
          <cx:pt idx="190427">4</cx:pt>
          <cx:pt idx="190428">7</cx:pt>
          <cx:pt idx="190429">7</cx:pt>
          <cx:pt idx="190430">16</cx:pt>
          <cx:pt idx="190431">58</cx:pt>
          <cx:pt idx="190432">127</cx:pt>
          <cx:pt idx="190433">103</cx:pt>
          <cx:pt idx="190434">124</cx:pt>
          <cx:pt idx="190435">151</cx:pt>
          <cx:pt idx="190436">154</cx:pt>
          <cx:pt idx="190437">140</cx:pt>
          <cx:pt idx="190438">138</cx:pt>
          <cx:pt idx="190439">119</cx:pt>
          <cx:pt idx="190440">116</cx:pt>
          <cx:pt idx="190441">137</cx:pt>
          <cx:pt idx="190442">138</cx:pt>
          <cx:pt idx="190443">144</cx:pt>
          <cx:pt idx="190444">108</cx:pt>
          <cx:pt idx="190445">100</cx:pt>
          <cx:pt idx="190446">132</cx:pt>
          <cx:pt idx="190447">101</cx:pt>
          <cx:pt idx="190448">25</cx:pt>
          <cx:pt idx="190449">15</cx:pt>
          <cx:pt idx="190450">2</cx:pt>
          <cx:pt idx="190451">5</cx:pt>
          <cx:pt idx="190452">3</cx:pt>
          <cx:pt idx="190453">14</cx:pt>
          <cx:pt idx="190454">17</cx:pt>
          <cx:pt idx="190455">64</cx:pt>
          <cx:pt idx="190456">100</cx:pt>
          <cx:pt idx="190457">99</cx:pt>
          <cx:pt idx="190458">103</cx:pt>
          <cx:pt idx="190459">121</cx:pt>
          <cx:pt idx="190460">111</cx:pt>
          <cx:pt idx="190461">116</cx:pt>
          <cx:pt idx="190462">125</cx:pt>
          <cx:pt idx="190463">93</cx:pt>
          <cx:pt idx="190464">107</cx:pt>
          <cx:pt idx="190465">110</cx:pt>
          <cx:pt idx="190466">122</cx:pt>
          <cx:pt idx="190467">126</cx:pt>
          <cx:pt idx="190468">95</cx:pt>
          <cx:pt idx="190469">83</cx:pt>
          <cx:pt idx="190470">105</cx:pt>
          <cx:pt idx="190471">67</cx:pt>
          <cx:pt idx="190472">14</cx:pt>
          <cx:pt idx="190473">9</cx:pt>
          <cx:pt idx="190474">4</cx:pt>
          <cx:pt idx="190475">5</cx:pt>
          <cx:pt idx="190476">5</cx:pt>
          <cx:pt idx="190477">14</cx:pt>
          <cx:pt idx="190478">20</cx:pt>
          <cx:pt idx="190479">58</cx:pt>
          <cx:pt idx="190480">120</cx:pt>
          <cx:pt idx="190481">91</cx:pt>
          <cx:pt idx="190482">108</cx:pt>
          <cx:pt idx="190483">137</cx:pt>
          <cx:pt idx="190484">128</cx:pt>
          <cx:pt idx="190485">132</cx:pt>
          <cx:pt idx="190486">129</cx:pt>
          <cx:pt idx="190487">99</cx:pt>
          <cx:pt idx="190488">109</cx:pt>
          <cx:pt idx="190489">121</cx:pt>
          <cx:pt idx="190490">121</cx:pt>
          <cx:pt idx="190491">138</cx:pt>
          <cx:pt idx="190492">105</cx:pt>
          <cx:pt idx="190493">93</cx:pt>
          <cx:pt idx="190494">122</cx:pt>
          <cx:pt idx="190495">81</cx:pt>
          <cx:pt idx="190496">28</cx:pt>
          <cx:pt idx="190497">5</cx:pt>
          <cx:pt idx="190498">5</cx:pt>
          <cx:pt idx="190499">4</cx:pt>
          <cx:pt idx="190500">5</cx:pt>
          <cx:pt idx="190501">15</cx:pt>
          <cx:pt idx="190502">25</cx:pt>
          <cx:pt idx="190503">64</cx:pt>
          <cx:pt idx="190504">118</cx:pt>
          <cx:pt idx="190505">99</cx:pt>
          <cx:pt idx="190506">118</cx:pt>
          <cx:pt idx="190507">142</cx:pt>
          <cx:pt idx="190508">133</cx:pt>
          <cx:pt idx="190509">134</cx:pt>
          <cx:pt idx="190510">133</cx:pt>
          <cx:pt idx="190511">112</cx:pt>
          <cx:pt idx="190512">121</cx:pt>
          <cx:pt idx="190513">136</cx:pt>
          <cx:pt idx="190514">142</cx:pt>
          <cx:pt idx="190515">147</cx:pt>
          <cx:pt idx="190516">121</cx:pt>
          <cx:pt idx="190517">98</cx:pt>
          <cx:pt idx="190518">121</cx:pt>
          <cx:pt idx="190519">79</cx:pt>
          <cx:pt idx="190520">29</cx:pt>
          <cx:pt idx="190521">13</cx:pt>
          <cx:pt idx="190522">5</cx:pt>
          <cx:pt idx="190523">4</cx:pt>
          <cx:pt idx="190524">5</cx:pt>
          <cx:pt idx="190525">12</cx:pt>
          <cx:pt idx="190526">27</cx:pt>
          <cx:pt idx="190527">65</cx:pt>
          <cx:pt idx="190528">124</cx:pt>
          <cx:pt idx="190529">91</cx:pt>
          <cx:pt idx="190530">137</cx:pt>
          <cx:pt idx="190531">138</cx:pt>
          <cx:pt idx="190532">163</cx:pt>
          <cx:pt idx="190533">146</cx:pt>
          <cx:pt idx="190534">155</cx:pt>
          <cx:pt idx="190535">146</cx:pt>
          <cx:pt idx="190536">111</cx:pt>
          <cx:pt idx="190537">133</cx:pt>
          <cx:pt idx="190538">146</cx:pt>
          <cx:pt idx="190539">149</cx:pt>
          <cx:pt idx="190540">125</cx:pt>
          <cx:pt idx="190541">108</cx:pt>
          <cx:pt idx="190542">117</cx:pt>
          <cx:pt idx="190543">100</cx:pt>
          <cx:pt idx="190544">49</cx:pt>
          <cx:pt idx="190545">12</cx:pt>
          <cx:pt idx="190546">5</cx:pt>
          <cx:pt idx="190547">2</cx:pt>
          <cx:pt idx="190548">2</cx:pt>
          <cx:pt idx="190549">9</cx:pt>
          <cx:pt idx="190550">20</cx:pt>
          <cx:pt idx="190551">52</cx:pt>
          <cx:pt idx="190552">91</cx:pt>
          <cx:pt idx="190553">93</cx:pt>
          <cx:pt idx="190554">115</cx:pt>
          <cx:pt idx="190555">141</cx:pt>
          <cx:pt idx="190556">151</cx:pt>
          <cx:pt idx="190557">119</cx:pt>
          <cx:pt idx="190558">130</cx:pt>
          <cx:pt idx="190559">120</cx:pt>
          <cx:pt idx="190560">106</cx:pt>
          <cx:pt idx="190561">124</cx:pt>
          <cx:pt idx="190562">111</cx:pt>
          <cx:pt idx="190563">111</cx:pt>
          <cx:pt idx="190564">100</cx:pt>
          <cx:pt idx="190565">96</cx:pt>
          <cx:pt idx="190566">89</cx:pt>
          <cx:pt idx="190567">92</cx:pt>
          <cx:pt idx="190568">45</cx:pt>
          <cx:pt idx="190569">10</cx:pt>
          <cx:pt idx="190570">7</cx:pt>
          <cx:pt idx="190571">1</cx:pt>
          <cx:pt idx="190572">2</cx:pt>
          <cx:pt idx="190573">5</cx:pt>
          <cx:pt idx="190574">17</cx:pt>
          <cx:pt idx="190575">57</cx:pt>
          <cx:pt idx="190576">96</cx:pt>
          <cx:pt idx="190577">81</cx:pt>
          <cx:pt idx="190578">115</cx:pt>
          <cx:pt idx="190579">127</cx:pt>
          <cx:pt idx="190580">127</cx:pt>
          <cx:pt idx="190581">142</cx:pt>
          <cx:pt idx="190582">119</cx:pt>
          <cx:pt idx="190583">133</cx:pt>
          <cx:pt idx="190584">114</cx:pt>
          <cx:pt idx="190585">154</cx:pt>
          <cx:pt idx="190586">141</cx:pt>
          <cx:pt idx="190587">155</cx:pt>
          <cx:pt idx="190588">138</cx:pt>
          <cx:pt idx="190589">105</cx:pt>
          <cx:pt idx="190590">102</cx:pt>
          <cx:pt idx="190591">87</cx:pt>
          <cx:pt idx="190592">49</cx:pt>
          <cx:pt idx="190593">13</cx:pt>
          <cx:pt idx="190594">9</cx:pt>
          <cx:pt idx="190595">6</cx:pt>
          <cx:pt idx="190596">5</cx:pt>
          <cx:pt idx="190597">3</cx:pt>
          <cx:pt idx="190598">16</cx:pt>
          <cx:pt idx="190599">54</cx:pt>
          <cx:pt idx="190600">131</cx:pt>
          <cx:pt idx="190601">100</cx:pt>
          <cx:pt idx="190602">121</cx:pt>
          <cx:pt idx="190603">136</cx:pt>
          <cx:pt idx="190604">145</cx:pt>
          <cx:pt idx="190605">128</cx:pt>
          <cx:pt idx="190606">118</cx:pt>
          <cx:pt idx="190607">124</cx:pt>
          <cx:pt idx="190608">98</cx:pt>
          <cx:pt idx="190609">137</cx:pt>
          <cx:pt idx="190610">122</cx:pt>
          <cx:pt idx="190611">149</cx:pt>
          <cx:pt idx="190612">105</cx:pt>
          <cx:pt idx="190613">101</cx:pt>
          <cx:pt idx="190614">119</cx:pt>
          <cx:pt idx="190615">87</cx:pt>
          <cx:pt idx="190616">30</cx:pt>
          <cx:pt idx="190617">12</cx:pt>
          <cx:pt idx="190618">8</cx:pt>
          <cx:pt idx="190619">3</cx:pt>
          <cx:pt idx="190620">1</cx:pt>
          <cx:pt idx="190621">17</cx:pt>
          <cx:pt idx="190622">13</cx:pt>
          <cx:pt idx="190623">62</cx:pt>
          <cx:pt idx="190624">109</cx:pt>
          <cx:pt idx="190625">106</cx:pt>
          <cx:pt idx="190626">117</cx:pt>
          <cx:pt idx="190627">147</cx:pt>
          <cx:pt idx="190628">127</cx:pt>
          <cx:pt idx="190629">124</cx:pt>
          <cx:pt idx="190630">114</cx:pt>
          <cx:pt idx="190631">109</cx:pt>
          <cx:pt idx="190632">100</cx:pt>
          <cx:pt idx="190633">128</cx:pt>
          <cx:pt idx="190634">133</cx:pt>
          <cx:pt idx="190635">129</cx:pt>
          <cx:pt idx="190636">113</cx:pt>
          <cx:pt idx="190637">89</cx:pt>
          <cx:pt idx="190638">115</cx:pt>
          <cx:pt idx="190639">78</cx:pt>
          <cx:pt idx="190640">21</cx:pt>
          <cx:pt idx="190641">12</cx:pt>
          <cx:pt idx="190642">4</cx:pt>
          <cx:pt idx="190643">3</cx:pt>
          <cx:pt idx="190644">2</cx:pt>
          <cx:pt idx="190645">16</cx:pt>
          <cx:pt idx="190646">16</cx:pt>
          <cx:pt idx="190647">57</cx:pt>
          <cx:pt idx="190648">112</cx:pt>
          <cx:pt idx="190649">95</cx:pt>
          <cx:pt idx="190650">115</cx:pt>
          <cx:pt idx="190651">114</cx:pt>
          <cx:pt idx="190652">144</cx:pt>
          <cx:pt idx="190653">118</cx:pt>
          <cx:pt idx="190654">128</cx:pt>
          <cx:pt idx="190655">91</cx:pt>
          <cx:pt idx="190656">102</cx:pt>
          <cx:pt idx="190657">133</cx:pt>
          <cx:pt idx="190658">128</cx:pt>
          <cx:pt idx="190659">134</cx:pt>
          <cx:pt idx="190660">92</cx:pt>
          <cx:pt idx="190661">84</cx:pt>
          <cx:pt idx="190662">115</cx:pt>
          <cx:pt idx="190663">78</cx:pt>
          <cx:pt idx="190664">32</cx:pt>
          <cx:pt idx="190665">7</cx:pt>
          <cx:pt idx="190666">4</cx:pt>
          <cx:pt idx="190667">2</cx:pt>
          <cx:pt idx="190668">2</cx:pt>
          <cx:pt idx="190669">12</cx:pt>
          <cx:pt idx="190670">19</cx:pt>
          <cx:pt idx="190671">59</cx:pt>
          <cx:pt idx="190672">110</cx:pt>
          <cx:pt idx="190673">101</cx:pt>
          <cx:pt idx="190674">109</cx:pt>
          <cx:pt idx="190675">116</cx:pt>
          <cx:pt idx="190676">148</cx:pt>
          <cx:pt idx="190677">140</cx:pt>
          <cx:pt idx="190678">124</cx:pt>
          <cx:pt idx="190679">104</cx:pt>
          <cx:pt idx="190680">105</cx:pt>
          <cx:pt idx="190681">128</cx:pt>
          <cx:pt idx="190682">153</cx:pt>
          <cx:pt idx="190683">139</cx:pt>
          <cx:pt idx="190684">111</cx:pt>
          <cx:pt idx="190685">88</cx:pt>
          <cx:pt idx="190686">97</cx:pt>
          <cx:pt idx="190687">89</cx:pt>
          <cx:pt idx="190688">30</cx:pt>
          <cx:pt idx="190689">16</cx:pt>
          <cx:pt idx="190690">5</cx:pt>
          <cx:pt idx="190691">3</cx:pt>
          <cx:pt idx="190692">1</cx:pt>
          <cx:pt idx="190693">13</cx:pt>
          <cx:pt idx="190694">16</cx:pt>
          <cx:pt idx="190695">59</cx:pt>
          <cx:pt idx="190696">103</cx:pt>
          <cx:pt idx="190697">104</cx:pt>
          <cx:pt idx="190698">118</cx:pt>
          <cx:pt idx="190699">151</cx:pt>
          <cx:pt idx="190700">149</cx:pt>
          <cx:pt idx="190701">130</cx:pt>
          <cx:pt idx="190702">144</cx:pt>
          <cx:pt idx="190703">130</cx:pt>
          <cx:pt idx="190704">122</cx:pt>
          <cx:pt idx="190705">139</cx:pt>
          <cx:pt idx="190706">135</cx:pt>
          <cx:pt idx="190707">128</cx:pt>
          <cx:pt idx="190708">116</cx:pt>
          <cx:pt idx="190709">94</cx:pt>
          <cx:pt idx="190710">120</cx:pt>
          <cx:pt idx="190711">83</cx:pt>
          <cx:pt idx="190712">45</cx:pt>
          <cx:pt idx="190713">20</cx:pt>
          <cx:pt idx="190714">5</cx:pt>
          <cx:pt idx="190715">4</cx:pt>
          <cx:pt idx="190716">5</cx:pt>
          <cx:pt idx="190717">10</cx:pt>
          <cx:pt idx="190718">19</cx:pt>
          <cx:pt idx="190719">59</cx:pt>
          <cx:pt idx="190720">107</cx:pt>
          <cx:pt idx="190721">101</cx:pt>
          <cx:pt idx="190722">114</cx:pt>
          <cx:pt idx="190723">143</cx:pt>
          <cx:pt idx="190724">149</cx:pt>
          <cx:pt idx="190725">140</cx:pt>
          <cx:pt idx="190726">133</cx:pt>
          <cx:pt idx="190727">122</cx:pt>
          <cx:pt idx="190728">101</cx:pt>
          <cx:pt idx="190729">117</cx:pt>
          <cx:pt idx="190730">131</cx:pt>
          <cx:pt idx="190731">108</cx:pt>
          <cx:pt idx="190732">94</cx:pt>
          <cx:pt idx="190733">78</cx:pt>
          <cx:pt idx="190734">101</cx:pt>
          <cx:pt idx="190735">66</cx:pt>
          <cx:pt idx="190736">23</cx:pt>
          <cx:pt idx="190737">7</cx:pt>
          <cx:pt idx="190738">7</cx:pt>
          <cx:pt idx="190739">3</cx:pt>
          <cx:pt idx="190740">3</cx:pt>
          <cx:pt idx="190741">8</cx:pt>
          <cx:pt idx="190742">19</cx:pt>
          <cx:pt idx="190743">53</cx:pt>
          <cx:pt idx="190744">95</cx:pt>
          <cx:pt idx="190745">73</cx:pt>
          <cx:pt idx="190746">114</cx:pt>
          <cx:pt idx="190747">119</cx:pt>
          <cx:pt idx="190748">135</cx:pt>
          <cx:pt idx="190749">137</cx:pt>
          <cx:pt idx="190750">123</cx:pt>
          <cx:pt idx="190751">113</cx:pt>
          <cx:pt idx="190752">125</cx:pt>
          <cx:pt idx="190753">145</cx:pt>
          <cx:pt idx="190754">130</cx:pt>
          <cx:pt idx="190755">145</cx:pt>
          <cx:pt idx="190756">127</cx:pt>
          <cx:pt idx="190757">83</cx:pt>
          <cx:pt idx="190758">110</cx:pt>
          <cx:pt idx="190759">80</cx:pt>
          <cx:pt idx="190760">28</cx:pt>
          <cx:pt idx="190761">9</cx:pt>
          <cx:pt idx="190762">10</cx:pt>
          <cx:pt idx="190763">7</cx:pt>
          <cx:pt idx="190764">7</cx:pt>
          <cx:pt idx="190765">5</cx:pt>
          <cx:pt idx="190766">16</cx:pt>
          <cx:pt idx="190767">55</cx:pt>
          <cx:pt idx="190768">128</cx:pt>
          <cx:pt idx="190769">115</cx:pt>
          <cx:pt idx="190770">121</cx:pt>
          <cx:pt idx="190771">141</cx:pt>
          <cx:pt idx="190772">129</cx:pt>
          <cx:pt idx="190773">142</cx:pt>
          <cx:pt idx="190774">133</cx:pt>
          <cx:pt idx="190775">126</cx:pt>
          <cx:pt idx="190776">112</cx:pt>
          <cx:pt idx="190777">135</cx:pt>
          <cx:pt idx="190778">133</cx:pt>
          <cx:pt idx="190779">151</cx:pt>
          <cx:pt idx="190780">98</cx:pt>
          <cx:pt idx="190781">89</cx:pt>
          <cx:pt idx="190782">112</cx:pt>
          <cx:pt idx="190783">85</cx:pt>
          <cx:pt idx="190784">29</cx:pt>
          <cx:pt idx="190785">13</cx:pt>
          <cx:pt idx="190786">5</cx:pt>
          <cx:pt idx="190787">1</cx:pt>
          <cx:pt idx="190788">4</cx:pt>
          <cx:pt idx="190789">15</cx:pt>
          <cx:pt idx="190790">20</cx:pt>
          <cx:pt idx="190791">60</cx:pt>
          <cx:pt idx="190792">93</cx:pt>
          <cx:pt idx="190793">108</cx:pt>
          <cx:pt idx="190794">115</cx:pt>
          <cx:pt idx="190795">128</cx:pt>
          <cx:pt idx="190796">128</cx:pt>
          <cx:pt idx="190797">122</cx:pt>
          <cx:pt idx="190798">119</cx:pt>
          <cx:pt idx="190799">103</cx:pt>
          <cx:pt idx="190800">103</cx:pt>
          <cx:pt idx="190801">117</cx:pt>
          <cx:pt idx="190802">122</cx:pt>
          <cx:pt idx="190803">124</cx:pt>
          <cx:pt idx="190804">99</cx:pt>
          <cx:pt idx="190805">82</cx:pt>
          <cx:pt idx="190806">110</cx:pt>
          <cx:pt idx="190807">79</cx:pt>
          <cx:pt idx="190808">20</cx:pt>
          <cx:pt idx="190809">11</cx:pt>
          <cx:pt idx="190810">3</cx:pt>
          <cx:pt idx="190811">4</cx:pt>
          <cx:pt idx="190812">4</cx:pt>
          <cx:pt idx="190813">15</cx:pt>
          <cx:pt idx="190814">17</cx:pt>
          <cx:pt idx="190815">61</cx:pt>
          <cx:pt idx="190816">112</cx:pt>
          <cx:pt idx="190817">91</cx:pt>
          <cx:pt idx="190818">112</cx:pt>
          <cx:pt idx="190819">134</cx:pt>
          <cx:pt idx="190820">126</cx:pt>
          <cx:pt idx="190821">116</cx:pt>
          <cx:pt idx="190822">116</cx:pt>
          <cx:pt idx="190823">103</cx:pt>
          <cx:pt idx="190824">111</cx:pt>
          <cx:pt idx="190825">112</cx:pt>
          <cx:pt idx="190826">133</cx:pt>
          <cx:pt idx="190827">122</cx:pt>
          <cx:pt idx="190828">100</cx:pt>
          <cx:pt idx="190829">84</cx:pt>
          <cx:pt idx="190830">113</cx:pt>
          <cx:pt idx="190831">82</cx:pt>
          <cx:pt idx="190832">22</cx:pt>
          <cx:pt idx="190833">7</cx:pt>
          <cx:pt idx="190834">3</cx:pt>
          <cx:pt idx="190835">3</cx:pt>
          <cx:pt idx="190836">2</cx:pt>
          <cx:pt idx="190837">13</cx:pt>
          <cx:pt idx="190838">18</cx:pt>
          <cx:pt idx="190839">63</cx:pt>
          <cx:pt idx="190840">110</cx:pt>
          <cx:pt idx="190841">99</cx:pt>
          <cx:pt idx="190842">117</cx:pt>
          <cx:pt idx="190843">132</cx:pt>
          <cx:pt idx="190844">140</cx:pt>
          <cx:pt idx="190845">119</cx:pt>
          <cx:pt idx="190846">108</cx:pt>
          <cx:pt idx="190847">98</cx:pt>
          <cx:pt idx="190848">102</cx:pt>
          <cx:pt idx="190849">133</cx:pt>
          <cx:pt idx="190850">141</cx:pt>
          <cx:pt idx="190851">120</cx:pt>
          <cx:pt idx="190852">116</cx:pt>
          <cx:pt idx="190853">88</cx:pt>
          <cx:pt idx="190854">106</cx:pt>
          <cx:pt idx="190855">83</cx:pt>
          <cx:pt idx="190856">23</cx:pt>
          <cx:pt idx="190857">8</cx:pt>
          <cx:pt idx="190858">4</cx:pt>
          <cx:pt idx="190859">5</cx:pt>
          <cx:pt idx="190860">1</cx:pt>
          <cx:pt idx="190861">15</cx:pt>
          <cx:pt idx="190862">22</cx:pt>
          <cx:pt idx="190863">59</cx:pt>
          <cx:pt idx="190864">99</cx:pt>
          <cx:pt idx="190865">84</cx:pt>
          <cx:pt idx="190866">113</cx:pt>
          <cx:pt idx="190867">126</cx:pt>
          <cx:pt idx="190868">141</cx:pt>
          <cx:pt idx="190869">133</cx:pt>
          <cx:pt idx="190870">126</cx:pt>
          <cx:pt idx="190871">136</cx:pt>
          <cx:pt idx="190872">116</cx:pt>
          <cx:pt idx="190873">129</cx:pt>
          <cx:pt idx="190874">128</cx:pt>
          <cx:pt idx="190875">141</cx:pt>
          <cx:pt idx="190876">116</cx:pt>
          <cx:pt idx="190877">98</cx:pt>
          <cx:pt idx="190878">95</cx:pt>
          <cx:pt idx="190879">101</cx:pt>
          <cx:pt idx="190880">41</cx:pt>
          <cx:pt idx="190881">17</cx:pt>
          <cx:pt idx="190882">5</cx:pt>
          <cx:pt idx="190883">4</cx:pt>
          <cx:pt idx="190884">3</cx:pt>
          <cx:pt idx="190885">9</cx:pt>
          <cx:pt idx="190886">19</cx:pt>
          <cx:pt idx="190887">60</cx:pt>
          <cx:pt idx="190888">98</cx:pt>
          <cx:pt idx="190889">97</cx:pt>
          <cx:pt idx="190890">110</cx:pt>
          <cx:pt idx="190891">132</cx:pt>
          <cx:pt idx="190892">151</cx:pt>
          <cx:pt idx="190893">150</cx:pt>
          <cx:pt idx="190894">122</cx:pt>
          <cx:pt idx="190895">124</cx:pt>
          <cx:pt idx="190896">90</cx:pt>
          <cx:pt idx="190897">130</cx:pt>
          <cx:pt idx="190898">119</cx:pt>
          <cx:pt idx="190899">116</cx:pt>
          <cx:pt idx="190900">95</cx:pt>
          <cx:pt idx="190901">73</cx:pt>
          <cx:pt idx="190902">81</cx:pt>
          <cx:pt idx="190903">79</cx:pt>
          <cx:pt idx="190904">27</cx:pt>
          <cx:pt idx="190905">9</cx:pt>
          <cx:pt idx="190906">4</cx:pt>
          <cx:pt idx="190907">2</cx:pt>
          <cx:pt idx="190908">2</cx:pt>
          <cx:pt idx="190909">9</cx:pt>
          <cx:pt idx="190910">19</cx:pt>
          <cx:pt idx="190911">53</cx:pt>
          <cx:pt idx="190912">96</cx:pt>
          <cx:pt idx="190913">77</cx:pt>
          <cx:pt idx="190914">103</cx:pt>
          <cx:pt idx="190915">114</cx:pt>
          <cx:pt idx="190916">144</cx:pt>
          <cx:pt idx="190917">134</cx:pt>
          <cx:pt idx="190918">136</cx:pt>
          <cx:pt idx="190919">112</cx:pt>
          <cx:pt idx="190920">106</cx:pt>
          <cx:pt idx="190921">129</cx:pt>
          <cx:pt idx="190922">143</cx:pt>
          <cx:pt idx="190923">132</cx:pt>
          <cx:pt idx="190924">106</cx:pt>
          <cx:pt idx="190925">99</cx:pt>
          <cx:pt idx="190926">112</cx:pt>
          <cx:pt idx="190927">87</cx:pt>
          <cx:pt idx="190928">34</cx:pt>
          <cx:pt idx="190929">16</cx:pt>
          <cx:pt idx="190930">8</cx:pt>
          <cx:pt idx="190931">3</cx:pt>
          <cx:pt idx="190932">6</cx:pt>
          <cx:pt idx="190933">8</cx:pt>
          <cx:pt idx="190934">15</cx:pt>
          <cx:pt idx="190935">62</cx:pt>
          <cx:pt idx="190936">111</cx:pt>
          <cx:pt idx="190937">100</cx:pt>
          <cx:pt idx="190938">120</cx:pt>
          <cx:pt idx="190939">132</cx:pt>
          <cx:pt idx="190940">144</cx:pt>
          <cx:pt idx="190941">120</cx:pt>
          <cx:pt idx="190942">136</cx:pt>
          <cx:pt idx="190943">107</cx:pt>
          <cx:pt idx="190944">111</cx:pt>
          <cx:pt idx="190945">128</cx:pt>
          <cx:pt idx="190946">125</cx:pt>
          <cx:pt idx="190947">159</cx:pt>
          <cx:pt idx="190948">93</cx:pt>
          <cx:pt idx="190949">90</cx:pt>
          <cx:pt idx="190950">104</cx:pt>
          <cx:pt idx="190951">103</cx:pt>
          <cx:pt idx="190952">19</cx:pt>
          <cx:pt idx="190953">10</cx:pt>
          <cx:pt idx="190954">7</cx:pt>
          <cx:pt idx="190955">4</cx:pt>
          <cx:pt idx="190956">2</cx:pt>
          <cx:pt idx="190957">13</cx:pt>
          <cx:pt idx="190958">14</cx:pt>
          <cx:pt idx="190959">60</cx:pt>
          <cx:pt idx="190960">112</cx:pt>
          <cx:pt idx="190961">98</cx:pt>
          <cx:pt idx="190962">123</cx:pt>
          <cx:pt idx="190963">119</cx:pt>
          <cx:pt idx="190964">125</cx:pt>
          <cx:pt idx="190965">135</cx:pt>
          <cx:pt idx="190966">115</cx:pt>
          <cx:pt idx="190967">104</cx:pt>
          <cx:pt idx="190968">107</cx:pt>
          <cx:pt idx="190969">110</cx:pt>
          <cx:pt idx="190970">123</cx:pt>
          <cx:pt idx="190971">125</cx:pt>
          <cx:pt idx="190972">110</cx:pt>
          <cx:pt idx="190973">77</cx:pt>
          <cx:pt idx="190974">103</cx:pt>
          <cx:pt idx="190975">76</cx:pt>
          <cx:pt idx="190976">23</cx:pt>
          <cx:pt idx="190977">8</cx:pt>
          <cx:pt idx="190978">4</cx:pt>
          <cx:pt idx="190979">7</cx:pt>
          <cx:pt idx="190980">7</cx:pt>
          <cx:pt idx="190981">15</cx:pt>
          <cx:pt idx="190982">17</cx:pt>
          <cx:pt idx="190983">58</cx:pt>
          <cx:pt idx="190984">109</cx:pt>
          <cx:pt idx="190985">103</cx:pt>
          <cx:pt idx="190986">109</cx:pt>
          <cx:pt idx="190987">123</cx:pt>
          <cx:pt idx="190988">133</cx:pt>
          <cx:pt idx="190989">120</cx:pt>
          <cx:pt idx="190990">134</cx:pt>
          <cx:pt idx="190991">100</cx:pt>
          <cx:pt idx="190992">104</cx:pt>
          <cx:pt idx="190993">116</cx:pt>
          <cx:pt idx="190994">134</cx:pt>
          <cx:pt idx="190995">134</cx:pt>
          <cx:pt idx="190996">89</cx:pt>
          <cx:pt idx="190997">93</cx:pt>
          <cx:pt idx="190998">114</cx:pt>
          <cx:pt idx="190999">88</cx:pt>
          <cx:pt idx="191000">25</cx:pt>
          <cx:pt idx="191001">7</cx:pt>
          <cx:pt idx="191002">2</cx:pt>
          <cx:pt idx="191003">2</cx:pt>
          <cx:pt idx="191004">1</cx:pt>
          <cx:pt idx="191005">14</cx:pt>
          <cx:pt idx="191006">18</cx:pt>
          <cx:pt idx="191007">59</cx:pt>
          <cx:pt idx="191008">111</cx:pt>
          <cx:pt idx="191009">105</cx:pt>
          <cx:pt idx="191010">123</cx:pt>
          <cx:pt idx="191011">137</cx:pt>
          <cx:pt idx="191012">142</cx:pt>
          <cx:pt idx="191013">125</cx:pt>
          <cx:pt idx="191014">140</cx:pt>
          <cx:pt idx="191015">101</cx:pt>
          <cx:pt idx="191016">111</cx:pt>
          <cx:pt idx="191017">148</cx:pt>
          <cx:pt idx="191018">132</cx:pt>
          <cx:pt idx="191019">132</cx:pt>
          <cx:pt idx="191020">103</cx:pt>
          <cx:pt idx="191021">96</cx:pt>
          <cx:pt idx="191022">101</cx:pt>
          <cx:pt idx="191023">83</cx:pt>
          <cx:pt idx="191024">31</cx:pt>
          <cx:pt idx="191025">11</cx:pt>
          <cx:pt idx="191026">4</cx:pt>
          <cx:pt idx="191027">1</cx:pt>
          <cx:pt idx="191028">2</cx:pt>
          <cx:pt idx="191029">15</cx:pt>
          <cx:pt idx="191030">23</cx:pt>
          <cx:pt idx="191031">61</cx:pt>
          <cx:pt idx="191032">116</cx:pt>
          <cx:pt idx="191033">100</cx:pt>
          <cx:pt idx="191034">118</cx:pt>
          <cx:pt idx="191035">133</cx:pt>
          <cx:pt idx="191036">154</cx:pt>
          <cx:pt idx="191037">126</cx:pt>
          <cx:pt idx="191038">138</cx:pt>
          <cx:pt idx="191039">122</cx:pt>
          <cx:pt idx="191040">134</cx:pt>
          <cx:pt idx="191041">130</cx:pt>
          <cx:pt idx="191042">150</cx:pt>
          <cx:pt idx="191043">143</cx:pt>
          <cx:pt idx="191044">120</cx:pt>
          <cx:pt idx="191045">102</cx:pt>
          <cx:pt idx="191046">112</cx:pt>
          <cx:pt idx="191047">91</cx:pt>
          <cx:pt idx="191048">35</cx:pt>
          <cx:pt idx="191049">11</cx:pt>
          <cx:pt idx="191050">6</cx:pt>
          <cx:pt idx="191051">2</cx:pt>
          <cx:pt idx="191052">1</cx:pt>
          <cx:pt idx="191053">11</cx:pt>
          <cx:pt idx="191054">17</cx:pt>
          <cx:pt idx="191055">57</cx:pt>
          <cx:pt idx="191056">95</cx:pt>
          <cx:pt idx="191057">96</cx:pt>
          <cx:pt idx="191058">115</cx:pt>
          <cx:pt idx="191059">118</cx:pt>
          <cx:pt idx="191060">152</cx:pt>
          <cx:pt idx="191061">132</cx:pt>
          <cx:pt idx="191062">149</cx:pt>
          <cx:pt idx="191063">125</cx:pt>
          <cx:pt idx="191064">112</cx:pt>
          <cx:pt idx="191065">118</cx:pt>
          <cx:pt idx="191066">126</cx:pt>
          <cx:pt idx="191067">120</cx:pt>
          <cx:pt idx="191068">108</cx:pt>
          <cx:pt idx="191069">69</cx:pt>
          <cx:pt idx="191070">94</cx:pt>
          <cx:pt idx="191071">90</cx:pt>
          <cx:pt idx="191072">27</cx:pt>
          <cx:pt idx="191073">9</cx:pt>
          <cx:pt idx="191074">6</cx:pt>
          <cx:pt idx="191075">3</cx:pt>
          <cx:pt idx="191076">3</cx:pt>
          <cx:pt idx="191077">12</cx:pt>
          <cx:pt idx="191078">14</cx:pt>
          <cx:pt idx="191079">55</cx:pt>
          <cx:pt idx="191080">84</cx:pt>
          <cx:pt idx="191081">92</cx:pt>
          <cx:pt idx="191082">101</cx:pt>
          <cx:pt idx="191083">122</cx:pt>
          <cx:pt idx="191084">137</cx:pt>
          <cx:pt idx="191085">153</cx:pt>
          <cx:pt idx="191086">124</cx:pt>
          <cx:pt idx="191087">108</cx:pt>
          <cx:pt idx="191088">97</cx:pt>
          <cx:pt idx="191089">145</cx:pt>
          <cx:pt idx="191090">135</cx:pt>
          <cx:pt idx="191091">145</cx:pt>
          <cx:pt idx="191092">103</cx:pt>
          <cx:pt idx="191093">96</cx:pt>
          <cx:pt idx="191094">111</cx:pt>
          <cx:pt idx="191095">97</cx:pt>
          <cx:pt idx="191096">38</cx:pt>
          <cx:pt idx="191097">14</cx:pt>
          <cx:pt idx="191098">7</cx:pt>
          <cx:pt idx="191099">5</cx:pt>
          <cx:pt idx="191100">7</cx:pt>
          <cx:pt idx="191101">6</cx:pt>
          <cx:pt idx="191102">14</cx:pt>
          <cx:pt idx="191103">45</cx:pt>
          <cx:pt idx="191104">119</cx:pt>
          <cx:pt idx="191105">95</cx:pt>
          <cx:pt idx="191106">102</cx:pt>
          <cx:pt idx="191107">115</cx:pt>
          <cx:pt idx="191108">141</cx:pt>
          <cx:pt idx="191109">130</cx:pt>
          <cx:pt idx="191110">126</cx:pt>
          <cx:pt idx="191111">112</cx:pt>
          <cx:pt idx="191112">95</cx:pt>
          <cx:pt idx="191113">117</cx:pt>
          <cx:pt idx="191114">131</cx:pt>
          <cx:pt idx="191115">139</cx:pt>
          <cx:pt idx="191116">84</cx:pt>
          <cx:pt idx="191117">79</cx:pt>
          <cx:pt idx="191118">100</cx:pt>
          <cx:pt idx="191119">95</cx:pt>
          <cx:pt idx="191120">29</cx:pt>
          <cx:pt idx="191121">13</cx:pt>
          <cx:pt idx="191122">4</cx:pt>
          <cx:pt idx="191123">1</cx:pt>
          <cx:pt idx="191124">4</cx:pt>
          <cx:pt idx="191125">18</cx:pt>
          <cx:pt idx="191126">16</cx:pt>
          <cx:pt idx="191127">44</cx:pt>
          <cx:pt idx="191128">110</cx:pt>
          <cx:pt idx="191129">95</cx:pt>
          <cx:pt idx="191130">93</cx:pt>
          <cx:pt idx="191131">113</cx:pt>
          <cx:pt idx="191132">113</cx:pt>
          <cx:pt idx="191133">111</cx:pt>
          <cx:pt idx="191134">113</cx:pt>
          <cx:pt idx="191135">92</cx:pt>
          <cx:pt idx="191136">96</cx:pt>
          <cx:pt idx="191137">90</cx:pt>
          <cx:pt idx="191138">128</cx:pt>
          <cx:pt idx="191139">110</cx:pt>
          <cx:pt idx="191140">94</cx:pt>
          <cx:pt idx="191141">77</cx:pt>
          <cx:pt idx="191142">111</cx:pt>
          <cx:pt idx="191143">69</cx:pt>
          <cx:pt idx="191144">20</cx:pt>
          <cx:pt idx="191145">8</cx:pt>
          <cx:pt idx="191146">4</cx:pt>
          <cx:pt idx="191147">7</cx:pt>
          <cx:pt idx="191148">7</cx:pt>
          <cx:pt idx="191149">17</cx:pt>
          <cx:pt idx="191150">13</cx:pt>
          <cx:pt idx="191151">40</cx:pt>
          <cx:pt idx="191152">92</cx:pt>
          <cx:pt idx="191153">78</cx:pt>
          <cx:pt idx="191154">111</cx:pt>
          <cx:pt idx="191155">104</cx:pt>
          <cx:pt idx="191156">123</cx:pt>
          <cx:pt idx="191157">109</cx:pt>
          <cx:pt idx="191158">130</cx:pt>
          <cx:pt idx="191159">99</cx:pt>
          <cx:pt idx="191160">89</cx:pt>
          <cx:pt idx="191161">121</cx:pt>
          <cx:pt idx="191162">120</cx:pt>
          <cx:pt idx="191163">119</cx:pt>
          <cx:pt idx="191164">99</cx:pt>
          <cx:pt idx="191165">73</cx:pt>
          <cx:pt idx="191166">120</cx:pt>
          <cx:pt idx="191167">74</cx:pt>
          <cx:pt idx="191168">24</cx:pt>
          <cx:pt idx="191169">10</cx:pt>
          <cx:pt idx="191170">1</cx:pt>
          <cx:pt idx="191171">3</cx:pt>
          <cx:pt idx="191172">5</cx:pt>
          <cx:pt idx="191173">15</cx:pt>
          <cx:pt idx="191174">20</cx:pt>
          <cx:pt idx="191175">50</cx:pt>
          <cx:pt idx="191176">109</cx:pt>
          <cx:pt idx="191177">92</cx:pt>
          <cx:pt idx="191178">110</cx:pt>
          <cx:pt idx="191179">119</cx:pt>
          <cx:pt idx="191180">123</cx:pt>
          <cx:pt idx="191181">112</cx:pt>
          <cx:pt idx="191182">142</cx:pt>
          <cx:pt idx="191183">113</cx:pt>
          <cx:pt idx="191184">91</cx:pt>
          <cx:pt idx="191185">128</cx:pt>
          <cx:pt idx="191186">125</cx:pt>
          <cx:pt idx="191187">126</cx:pt>
          <cx:pt idx="191188">95</cx:pt>
          <cx:pt idx="191189">83</cx:pt>
          <cx:pt idx="191190">111</cx:pt>
          <cx:pt idx="191191">86</cx:pt>
          <cx:pt idx="191192">33</cx:pt>
          <cx:pt idx="191193">8</cx:pt>
          <cx:pt idx="191194">7</cx:pt>
          <cx:pt idx="191195">5</cx:pt>
          <cx:pt idx="191196">5</cx:pt>
          <cx:pt idx="191197">10</cx:pt>
          <cx:pt idx="191198">18</cx:pt>
          <cx:pt idx="191199">54</cx:pt>
          <cx:pt idx="191200">107</cx:pt>
          <cx:pt idx="191201">93</cx:pt>
          <cx:pt idx="191202">113</cx:pt>
          <cx:pt idx="191203">137</cx:pt>
          <cx:pt idx="191204">144</cx:pt>
          <cx:pt idx="191205">140</cx:pt>
          <cx:pt idx="191206">121</cx:pt>
          <cx:pt idx="191207">140</cx:pt>
          <cx:pt idx="191208">119</cx:pt>
          <cx:pt idx="191209">129</cx:pt>
          <cx:pt idx="191210">138</cx:pt>
          <cx:pt idx="191211">142</cx:pt>
          <cx:pt idx="191212">122</cx:pt>
          <cx:pt idx="191213">103</cx:pt>
          <cx:pt idx="191214">99</cx:pt>
          <cx:pt idx="191215">96</cx:pt>
          <cx:pt idx="191216">33</cx:pt>
          <cx:pt idx="191217">8</cx:pt>
          <cx:pt idx="191218">4</cx:pt>
          <cx:pt idx="191219">3</cx:pt>
          <cx:pt idx="191220">2</cx:pt>
          <cx:pt idx="191221">8</cx:pt>
          <cx:pt idx="191222">24</cx:pt>
          <cx:pt idx="191223">63</cx:pt>
          <cx:pt idx="191224">103</cx:pt>
          <cx:pt idx="191225">83</cx:pt>
          <cx:pt idx="191226">109</cx:pt>
          <cx:pt idx="191227">139</cx:pt>
          <cx:pt idx="191228">142</cx:pt>
          <cx:pt idx="191229">131</cx:pt>
          <cx:pt idx="191230">126</cx:pt>
          <cx:pt idx="191231">101</cx:pt>
          <cx:pt idx="191232">104</cx:pt>
          <cx:pt idx="191233">140</cx:pt>
          <cx:pt idx="191234">109</cx:pt>
          <cx:pt idx="191235">118</cx:pt>
          <cx:pt idx="191236">82</cx:pt>
          <cx:pt idx="191237">78</cx:pt>
          <cx:pt idx="191238">92</cx:pt>
          <cx:pt idx="191239">81</cx:pt>
          <cx:pt idx="191240">24</cx:pt>
          <cx:pt idx="191241">10</cx:pt>
          <cx:pt idx="191242">9</cx:pt>
          <cx:pt idx="191243">2</cx:pt>
          <cx:pt idx="191244">3</cx:pt>
          <cx:pt idx="191245">4</cx:pt>
          <cx:pt idx="191246">10</cx:pt>
          <cx:pt idx="191247">19</cx:pt>
          <cx:pt idx="191248">37</cx:pt>
          <cx:pt idx="191249">94</cx:pt>
          <cx:pt idx="191250">71</cx:pt>
          <cx:pt idx="191251">110</cx:pt>
          <cx:pt idx="191252">113</cx:pt>
          <cx:pt idx="191253">114</cx:pt>
          <cx:pt idx="191254">127</cx:pt>
          <cx:pt idx="191255">116</cx:pt>
          <cx:pt idx="191256">107</cx:pt>
          <cx:pt idx="191257">105</cx:pt>
          <cx:pt idx="191258">131</cx:pt>
          <cx:pt idx="191259">138</cx:pt>
          <cx:pt idx="191260">121</cx:pt>
          <cx:pt idx="191261">97</cx:pt>
          <cx:pt idx="191262">81</cx:pt>
          <cx:pt idx="191263">102</cx:pt>
          <cx:pt idx="191264">71</cx:pt>
          <cx:pt idx="191265">15</cx:pt>
          <cx:pt idx="191266">5</cx:pt>
          <cx:pt idx="191267">6</cx:pt>
          <cx:pt idx="191268">7</cx:pt>
          <cx:pt idx="191269">7</cx:pt>
          <cx:pt idx="191270">5</cx:pt>
          <cx:pt idx="191271">11</cx:pt>
          <cx:pt idx="191272">37</cx:pt>
          <cx:pt idx="191273">91</cx:pt>
          <cx:pt idx="191274">70</cx:pt>
          <cx:pt idx="191275">101</cx:pt>
          <cx:pt idx="191276">120</cx:pt>
          <cx:pt idx="191277">117</cx:pt>
          <cx:pt idx="191278">124</cx:pt>
          <cx:pt idx="191279">106</cx:pt>
          <cx:pt idx="191280">96</cx:pt>
          <cx:pt idx="191281">97</cx:pt>
          <cx:pt idx="191282">90</cx:pt>
          <cx:pt idx="191283">119</cx:pt>
          <cx:pt idx="191284">98</cx:pt>
          <cx:pt idx="191285">81</cx:pt>
          <cx:pt idx="191286">70</cx:pt>
          <cx:pt idx="191287">97</cx:pt>
          <cx:pt idx="191288">57</cx:pt>
          <cx:pt idx="191289">19</cx:pt>
          <cx:pt idx="191290">11</cx:pt>
          <cx:pt idx="191291">2</cx:pt>
          <cx:pt idx="191292">5</cx:pt>
          <cx:pt idx="191293">4</cx:pt>
          <cx:pt idx="191294">13</cx:pt>
          <cx:pt idx="191295">13</cx:pt>
          <cx:pt idx="191296">28</cx:pt>
          <cx:pt idx="191297">91</cx:pt>
          <cx:pt idx="191298">52</cx:pt>
          <cx:pt idx="191299">93</cx:pt>
          <cx:pt idx="191300">87</cx:pt>
          <cx:pt idx="191301">99</cx:pt>
          <cx:pt idx="191302">104</cx:pt>
          <cx:pt idx="191303">82</cx:pt>
          <cx:pt idx="191304">79</cx:pt>
          <cx:pt idx="191305">79</cx:pt>
          <cx:pt idx="191306">88</cx:pt>
          <cx:pt idx="191307">113</cx:pt>
          <cx:pt idx="191308">88</cx:pt>
          <cx:pt idx="191309">78</cx:pt>
          <cx:pt idx="191310">77</cx:pt>
          <cx:pt idx="191311">92</cx:pt>
          <cx:pt idx="191312">50</cx:pt>
          <cx:pt idx="191313">9</cx:pt>
          <cx:pt idx="191314">4</cx:pt>
          <cx:pt idx="191315">5</cx:pt>
          <cx:pt idx="191316">5</cx:pt>
          <cx:pt idx="191317">14</cx:pt>
          <cx:pt idx="191318">15</cx:pt>
          <cx:pt idx="191319">38</cx:pt>
          <cx:pt idx="191320">96</cx:pt>
          <cx:pt idx="191321">70</cx:pt>
          <cx:pt idx="191322">101</cx:pt>
          <cx:pt idx="191323">108</cx:pt>
          <cx:pt idx="191324">107</cx:pt>
          <cx:pt idx="191325">105</cx:pt>
          <cx:pt idx="191326">90</cx:pt>
          <cx:pt idx="191327">83</cx:pt>
          <cx:pt idx="191328">85</cx:pt>
          <cx:pt idx="191329">100</cx:pt>
          <cx:pt idx="191330">102</cx:pt>
          <cx:pt idx="191331">113</cx:pt>
          <cx:pt idx="191332">83</cx:pt>
          <cx:pt idx="191333">81</cx:pt>
          <cx:pt idx="191334">87</cx:pt>
          <cx:pt idx="191335">46</cx:pt>
          <cx:pt idx="191336">14</cx:pt>
          <cx:pt idx="191337">8</cx:pt>
          <cx:pt idx="191338">3</cx:pt>
          <cx:pt idx="191339">4</cx:pt>
          <cx:pt idx="191340">2</cx:pt>
          <cx:pt idx="191341">15</cx:pt>
          <cx:pt idx="191342">14</cx:pt>
          <cx:pt idx="191343">39</cx:pt>
          <cx:pt idx="191344">83</cx:pt>
          <cx:pt idx="191345">93</cx:pt>
          <cx:pt idx="191346">98</cx:pt>
          <cx:pt idx="191347">107</cx:pt>
          <cx:pt idx="191348">109</cx:pt>
          <cx:pt idx="191349">107</cx:pt>
          <cx:pt idx="191350">90</cx:pt>
          <cx:pt idx="191351">76</cx:pt>
          <cx:pt idx="191352">88</cx:pt>
          <cx:pt idx="191353">98</cx:pt>
          <cx:pt idx="191354">109</cx:pt>
          <cx:pt idx="191355">112</cx:pt>
          <cx:pt idx="191356">80</cx:pt>
          <cx:pt idx="191357">74</cx:pt>
          <cx:pt idx="191358">82</cx:pt>
          <cx:pt idx="191359">50</cx:pt>
          <cx:pt idx="191360">13</cx:pt>
          <cx:pt idx="191361">7</cx:pt>
          <cx:pt idx="191362">5</cx:pt>
          <cx:pt idx="191363">2</cx:pt>
          <cx:pt idx="191364">5</cx:pt>
          <cx:pt idx="191365">13</cx:pt>
          <cx:pt idx="191366">16</cx:pt>
          <cx:pt idx="191367">45</cx:pt>
          <cx:pt idx="191368">87</cx:pt>
          <cx:pt idx="191369">78</cx:pt>
          <cx:pt idx="191370">107</cx:pt>
          <cx:pt idx="191371">113</cx:pt>
          <cx:pt idx="191372">125</cx:pt>
          <cx:pt idx="191373">111</cx:pt>
          <cx:pt idx="191374">103</cx:pt>
          <cx:pt idx="191375">104</cx:pt>
          <cx:pt idx="191376">88</cx:pt>
          <cx:pt idx="191377">113</cx:pt>
          <cx:pt idx="191378">120</cx:pt>
          <cx:pt idx="191379">111</cx:pt>
          <cx:pt idx="191380">88</cx:pt>
          <cx:pt idx="191381">86</cx:pt>
          <cx:pt idx="191382">93</cx:pt>
          <cx:pt idx="191383">51</cx:pt>
          <cx:pt idx="191384">19</cx:pt>
          <cx:pt idx="191385">7</cx:pt>
          <cx:pt idx="191386">4</cx:pt>
          <cx:pt idx="191387">3</cx:pt>
          <cx:pt idx="191388">1</cx:pt>
          <cx:pt idx="191389">6</cx:pt>
          <cx:pt idx="191390">12</cx:pt>
          <cx:pt idx="191391">43</cx:pt>
          <cx:pt idx="191392">102</cx:pt>
          <cx:pt idx="191393">79</cx:pt>
          <cx:pt idx="191394">100</cx:pt>
          <cx:pt idx="191395">114</cx:pt>
          <cx:pt idx="191396">122</cx:pt>
          <cx:pt idx="191397">111</cx:pt>
          <cx:pt idx="191398">94</cx:pt>
          <cx:pt idx="191399">73</cx:pt>
          <cx:pt idx="191400">78</cx:pt>
          <cx:pt idx="191401">86</cx:pt>
          <cx:pt idx="191402">85</cx:pt>
          <cx:pt idx="191403">71</cx:pt>
          <cx:pt idx="191404">63</cx:pt>
          <cx:pt idx="191405">52</cx:pt>
          <cx:pt idx="191406">70</cx:pt>
          <cx:pt idx="191407">29</cx:pt>
          <cx:pt idx="191408">15</cx:pt>
          <cx:pt idx="191409">5</cx:pt>
          <cx:pt idx="191410">1</cx:pt>
          <cx:pt idx="191411">1</cx:pt>
          <cx:pt idx="191412">2</cx:pt>
          <cx:pt idx="191413">1</cx:pt>
          <cx:pt idx="191414">13</cx:pt>
          <cx:pt idx="191415">40</cx:pt>
          <cx:pt idx="191416">69</cx:pt>
          <cx:pt idx="191417">73</cx:pt>
          <cx:pt idx="191418">84</cx:pt>
          <cx:pt idx="191419">92</cx:pt>
          <cx:pt idx="191420">101</cx:pt>
          <cx:pt idx="191421">102</cx:pt>
          <cx:pt idx="191422">115</cx:pt>
          <cx:pt idx="191423">94</cx:pt>
          <cx:pt idx="191424">90</cx:pt>
          <cx:pt idx="191425">109</cx:pt>
          <cx:pt idx="191426">118</cx:pt>
          <cx:pt idx="191427">116</cx:pt>
          <cx:pt idx="191428">98</cx:pt>
          <cx:pt idx="191429">89</cx:pt>
          <cx:pt idx="191430">94</cx:pt>
          <cx:pt idx="191431">56</cx:pt>
          <cx:pt idx="191432">11</cx:pt>
          <cx:pt idx="191433">3</cx:pt>
          <cx:pt idx="191434">3</cx:pt>
          <cx:pt idx="191435">5</cx:pt>
          <cx:pt idx="191436">8</cx:pt>
          <cx:pt idx="191437">1</cx:pt>
          <cx:pt idx="191438">17</cx:pt>
          <cx:pt idx="191439">32</cx:pt>
          <cx:pt idx="191440">102</cx:pt>
          <cx:pt idx="191441">69</cx:pt>
          <cx:pt idx="191442">102</cx:pt>
          <cx:pt idx="191443">99</cx:pt>
          <cx:pt idx="191444">105</cx:pt>
          <cx:pt idx="191445">121</cx:pt>
          <cx:pt idx="191446">88</cx:pt>
          <cx:pt idx="191447">93</cx:pt>
          <cx:pt idx="191448">82</cx:pt>
          <cx:pt idx="191449">106</cx:pt>
          <cx:pt idx="191450">103</cx:pt>
          <cx:pt idx="191451">108</cx:pt>
          <cx:pt idx="191452">80</cx:pt>
          <cx:pt idx="191453">83</cx:pt>
          <cx:pt idx="191454">97</cx:pt>
          <cx:pt idx="191455">54</cx:pt>
          <cx:pt idx="191456">16</cx:pt>
          <cx:pt idx="191457">8</cx:pt>
          <cx:pt idx="191458">1</cx:pt>
          <cx:pt idx="191459">1</cx:pt>
          <cx:pt idx="191460">6</cx:pt>
          <cx:pt idx="191461">8</cx:pt>
          <cx:pt idx="191462">8</cx:pt>
          <cx:pt idx="191463">24</cx:pt>
          <cx:pt idx="191464">98</cx:pt>
          <cx:pt idx="191465">77</cx:pt>
          <cx:pt idx="191466">90</cx:pt>
          <cx:pt idx="191467">93</cx:pt>
          <cx:pt idx="191468">101</cx:pt>
          <cx:pt idx="191469">82</cx:pt>
          <cx:pt idx="191470">85</cx:pt>
          <cx:pt idx="191471">62</cx:pt>
          <cx:pt idx="191472">89</cx:pt>
          <cx:pt idx="191473">81</cx:pt>
          <cx:pt idx="191474">86</cx:pt>
          <cx:pt idx="191475">100</cx:pt>
          <cx:pt idx="191476">81</cx:pt>
          <cx:pt idx="191477">74</cx:pt>
          <cx:pt idx="191478">93</cx:pt>
          <cx:pt idx="191479">39</cx:pt>
          <cx:pt idx="191480">15</cx:pt>
          <cx:pt idx="191481">6</cx:pt>
          <cx:pt idx="191482">1</cx:pt>
          <cx:pt idx="191483">2</cx:pt>
          <cx:pt idx="191484">2</cx:pt>
          <cx:pt idx="191485">8</cx:pt>
          <cx:pt idx="191486">17</cx:pt>
          <cx:pt idx="191487">35</cx:pt>
          <cx:pt idx="191488">75</cx:pt>
          <cx:pt idx="191489">64</cx:pt>
          <cx:pt idx="191490">85</cx:pt>
          <cx:pt idx="191491">99</cx:pt>
          <cx:pt idx="191492">110</cx:pt>
          <cx:pt idx="191493">98</cx:pt>
          <cx:pt idx="191494">75</cx:pt>
          <cx:pt idx="191495">74</cx:pt>
          <cx:pt idx="191496">72</cx:pt>
          <cx:pt idx="191497">106</cx:pt>
          <cx:pt idx="191498">95</cx:pt>
          <cx:pt idx="191499">98</cx:pt>
          <cx:pt idx="191500">81</cx:pt>
          <cx:pt idx="191501">73</cx:pt>
          <cx:pt idx="191502">84</cx:pt>
          <cx:pt idx="191503">39</cx:pt>
          <cx:pt idx="191504">11</cx:pt>
          <cx:pt idx="191505">8</cx:pt>
          <cx:pt idx="191506">3</cx:pt>
          <cx:pt idx="191507">1</cx:pt>
          <cx:pt idx="191508">6</cx:pt>
          <cx:pt idx="191509">12</cx:pt>
          <cx:pt idx="191510">16</cx:pt>
          <cx:pt idx="191511">38</cx:pt>
          <cx:pt idx="191512">92</cx:pt>
          <cx:pt idx="191513">83</cx:pt>
          <cx:pt idx="191514">95</cx:pt>
          <cx:pt idx="191515">100</cx:pt>
          <cx:pt idx="191516">113</cx:pt>
          <cx:pt idx="191517">102</cx:pt>
          <cx:pt idx="191518">83</cx:pt>
          <cx:pt idx="191519">79</cx:pt>
          <cx:pt idx="191520">85</cx:pt>
          <cx:pt idx="191521">105</cx:pt>
          <cx:pt idx="191522">109</cx:pt>
          <cx:pt idx="191523">108</cx:pt>
          <cx:pt idx="191524">99</cx:pt>
          <cx:pt idx="191525">74</cx:pt>
          <cx:pt idx="191526">80</cx:pt>
          <cx:pt idx="191527">48</cx:pt>
          <cx:pt idx="191528">12</cx:pt>
          <cx:pt idx="191529">9</cx:pt>
          <cx:pt idx="191530">4</cx:pt>
          <cx:pt idx="191531">3</cx:pt>
          <cx:pt idx="191532">1</cx:pt>
          <cx:pt idx="191533">9</cx:pt>
          <cx:pt idx="191534">13</cx:pt>
          <cx:pt idx="191535">30</cx:pt>
          <cx:pt idx="191536">93</cx:pt>
          <cx:pt idx="191537">71</cx:pt>
          <cx:pt idx="191538">104</cx:pt>
          <cx:pt idx="191539">102</cx:pt>
          <cx:pt idx="191540">121</cx:pt>
          <cx:pt idx="191541">109</cx:pt>
          <cx:pt idx="191542">107</cx:pt>
          <cx:pt idx="191543">97</cx:pt>
          <cx:pt idx="191544">90</cx:pt>
          <cx:pt idx="191545">97</cx:pt>
          <cx:pt idx="191546">110</cx:pt>
          <cx:pt idx="191547">100</cx:pt>
          <cx:pt idx="191548">78</cx:pt>
          <cx:pt idx="191549">77</cx:pt>
          <cx:pt idx="191550">87</cx:pt>
          <cx:pt idx="191551">56</cx:pt>
          <cx:pt idx="191552">17</cx:pt>
          <cx:pt idx="191553">10</cx:pt>
          <cx:pt idx="191554">2</cx:pt>
          <cx:pt idx="191555">3</cx:pt>
          <cx:pt idx="191556">6</cx:pt>
          <cx:pt idx="191557">14</cx:pt>
          <cx:pt idx="191558">36</cx:pt>
          <cx:pt idx="191559">83</cx:pt>
          <cx:pt idx="191560">66</cx:pt>
          <cx:pt idx="191561">92</cx:pt>
          <cx:pt idx="191562">108</cx:pt>
          <cx:pt idx="191563">119</cx:pt>
          <cx:pt idx="191564">102</cx:pt>
          <cx:pt idx="191565">83</cx:pt>
          <cx:pt idx="191566">63</cx:pt>
          <cx:pt idx="191567">72</cx:pt>
          <cx:pt idx="191568">71</cx:pt>
          <cx:pt idx="191569">89</cx:pt>
          <cx:pt idx="191570">57</cx:pt>
          <cx:pt idx="191571">49</cx:pt>
          <cx:pt idx="191572">40</cx:pt>
          <cx:pt idx="191573">56</cx:pt>
          <cx:pt idx="191574">28</cx:pt>
          <cx:pt idx="191575">7</cx:pt>
          <cx:pt idx="191576">1</cx:pt>
          <cx:pt idx="191577">3</cx:pt>
          <cx:pt idx="191578">3</cx:pt>
          <cx:pt idx="191579">2</cx:pt>
          <cx:pt idx="191580">5</cx:pt>
          <cx:pt idx="191581">8</cx:pt>
          <cx:pt idx="191582">29</cx:pt>
          <cx:pt idx="191583">71</cx:pt>
          <cx:pt idx="191584">66</cx:pt>
          <cx:pt idx="191585">93</cx:pt>
          <cx:pt idx="191586">78</cx:pt>
          <cx:pt idx="191587">96</cx:pt>
          <cx:pt idx="191588">104</cx:pt>
          <cx:pt idx="191589">104</cx:pt>
          <cx:pt idx="191590">91</cx:pt>
          <cx:pt idx="191591">80</cx:pt>
          <cx:pt idx="191592">119</cx:pt>
          <cx:pt idx="191593">103</cx:pt>
          <cx:pt idx="191594">101</cx:pt>
          <cx:pt idx="191595">94</cx:pt>
          <cx:pt idx="191596">88</cx:pt>
          <cx:pt idx="191597">84</cx:pt>
          <cx:pt idx="191598">45</cx:pt>
          <cx:pt idx="191599">15</cx:pt>
          <cx:pt idx="191600">2</cx:pt>
          <cx:pt idx="191601">6</cx:pt>
          <cx:pt idx="191602">7</cx:pt>
          <cx:pt idx="191603">4</cx:pt>
          <cx:pt idx="191604">6</cx:pt>
          <cx:pt idx="191605">7</cx:pt>
          <cx:pt idx="191606">39</cx:pt>
          <cx:pt idx="191607">98</cx:pt>
          <cx:pt idx="191608">84</cx:pt>
          <cx:pt idx="191609">107</cx:pt>
          <cx:pt idx="191610">113</cx:pt>
          <cx:pt idx="191611">107</cx:pt>
          <cx:pt idx="191612">110</cx:pt>
          <cx:pt idx="191613">90</cx:pt>
          <cx:pt idx="191614">81</cx:pt>
          <cx:pt idx="191615">90</cx:pt>
          <cx:pt idx="191616">88</cx:pt>
          <cx:pt idx="191617">101</cx:pt>
          <cx:pt idx="191618">102</cx:pt>
          <cx:pt idx="191619">88</cx:pt>
          <cx:pt idx="191620">68</cx:pt>
          <cx:pt idx="191621">91</cx:pt>
          <cx:pt idx="191622">51</cx:pt>
          <cx:pt idx="191623">18</cx:pt>
          <cx:pt idx="191624">7</cx:pt>
          <cx:pt idx="191625">6</cx:pt>
          <cx:pt idx="191626">4</cx:pt>
          <cx:pt idx="191627">16</cx:pt>
          <cx:pt idx="191628">11</cx:pt>
          <cx:pt idx="191629">29</cx:pt>
          <cx:pt idx="191630">91</cx:pt>
          <cx:pt idx="191631">69</cx:pt>
          <cx:pt idx="191632">89</cx:pt>
          <cx:pt idx="191633">101</cx:pt>
          <cx:pt idx="191634">104</cx:pt>
          <cx:pt idx="191635">78</cx:pt>
          <cx:pt idx="191636">85</cx:pt>
          <cx:pt idx="191637">56</cx:pt>
          <cx:pt idx="191638">75</cx:pt>
          <cx:pt idx="191639">87</cx:pt>
          <cx:pt idx="191640">81</cx:pt>
          <cx:pt idx="191641">91</cx:pt>
          <cx:pt idx="191642">78</cx:pt>
          <cx:pt idx="191643">68</cx:pt>
          <cx:pt idx="191644">84</cx:pt>
          <cx:pt idx="191645">41</cx:pt>
          <cx:pt idx="191646">15</cx:pt>
          <cx:pt idx="191647">4</cx:pt>
          <cx:pt idx="191648">1</cx:pt>
          <cx:pt idx="191649">3</cx:pt>
          <cx:pt idx="191650">3</cx:pt>
          <cx:pt idx="191651">12</cx:pt>
          <cx:pt idx="191652">12</cx:pt>
          <cx:pt idx="191653">41</cx:pt>
          <cx:pt idx="191654">90</cx:pt>
          <cx:pt idx="191655">71</cx:pt>
          <cx:pt idx="191656">97</cx:pt>
          <cx:pt idx="191657">101</cx:pt>
          <cx:pt idx="191658">94</cx:pt>
          <cx:pt idx="191659">93</cx:pt>
          <cx:pt idx="191660">80</cx:pt>
          <cx:pt idx="191661">65</cx:pt>
          <cx:pt idx="191662">73</cx:pt>
          <cx:pt idx="191663">96</cx:pt>
          <cx:pt idx="191664">94</cx:pt>
          <cx:pt idx="191665">97</cx:pt>
          <cx:pt idx="191666">83</cx:pt>
          <cx:pt idx="191667">71</cx:pt>
          <cx:pt idx="191668">79</cx:pt>
          <cx:pt idx="191669">37</cx:pt>
          <cx:pt idx="191670">14</cx:pt>
          <cx:pt idx="191671">7</cx:pt>
          <cx:pt idx="191672">2</cx:pt>
          <cx:pt idx="191673">4</cx:pt>
          <cx:pt idx="191674">4</cx:pt>
          <cx:pt idx="191675">13</cx:pt>
          <cx:pt idx="191676">16</cx:pt>
          <cx:pt idx="191677">30</cx:pt>
          <cx:pt idx="191678">94</cx:pt>
          <cx:pt idx="191679">96</cx:pt>
          <cx:pt idx="191680">90</cx:pt>
          <cx:pt idx="191681">112</cx:pt>
          <cx:pt idx="191682">112</cx:pt>
          <cx:pt idx="191683">111</cx:pt>
          <cx:pt idx="191684">87</cx:pt>
          <cx:pt idx="191685">96</cx:pt>
          <cx:pt idx="191686">85</cx:pt>
          <cx:pt idx="191687">98</cx:pt>
          <cx:pt idx="191688">94</cx:pt>
          <cx:pt idx="191689">100</cx:pt>
          <cx:pt idx="191690">94</cx:pt>
          <cx:pt idx="191691">77</cx:pt>
          <cx:pt idx="191692">91</cx:pt>
          <cx:pt idx="191693">54</cx:pt>
          <cx:pt idx="191694">21</cx:pt>
          <cx:pt idx="191695">3</cx:pt>
          <cx:pt idx="191696">6</cx:pt>
          <cx:pt idx="191697">1</cx:pt>
          <cx:pt idx="191698">3</cx:pt>
          <cx:pt idx="191699">11</cx:pt>
          <cx:pt idx="191700">16</cx:pt>
          <cx:pt idx="191701">32</cx:pt>
          <cx:pt idx="191702">100</cx:pt>
          <cx:pt idx="191703">81</cx:pt>
          <cx:pt idx="191704">118</cx:pt>
          <cx:pt idx="191705">101</cx:pt>
          <cx:pt idx="191706">128</cx:pt>
          <cx:pt idx="191707">110</cx:pt>
          <cx:pt idx="191708">108</cx:pt>
          <cx:pt idx="191709">99</cx:pt>
          <cx:pt idx="191710">94</cx:pt>
          <cx:pt idx="191711">117</cx:pt>
          <cx:pt idx="191712">114</cx:pt>
          <cx:pt idx="191713">111</cx:pt>
          <cx:pt idx="191714">107</cx:pt>
          <cx:pt idx="191715">70</cx:pt>
          <cx:pt idx="191716">95</cx:pt>
          <cx:pt idx="191717">64</cx:pt>
          <cx:pt idx="191718">27</cx:pt>
          <cx:pt idx="191719">7</cx:pt>
          <cx:pt idx="191720">5</cx:pt>
          <cx:pt idx="191721">1</cx:pt>
          <cx:pt idx="191722">8</cx:pt>
          <cx:pt idx="191723">12</cx:pt>
          <cx:pt idx="191724">34</cx:pt>
          <cx:pt idx="191725">97</cx:pt>
          <cx:pt idx="191726">87</cx:pt>
          <cx:pt idx="191727">99</cx:pt>
          <cx:pt idx="191728">99</cx:pt>
          <cx:pt idx="191729">111</cx:pt>
          <cx:pt idx="191730">104</cx:pt>
          <cx:pt idx="191731">91</cx:pt>
          <cx:pt idx="191732">78</cx:pt>
          <cx:pt idx="191733">70</cx:pt>
          <cx:pt idx="191734">74</cx:pt>
          <cx:pt idx="191735">73</cx:pt>
          <cx:pt idx="191736">53</cx:pt>
          <cx:pt idx="191737">46</cx:pt>
          <cx:pt idx="191738">48</cx:pt>
          <cx:pt idx="191739">55</cx:pt>
          <cx:pt idx="191740">28</cx:pt>
          <cx:pt idx="191741">9</cx:pt>
          <cx:pt idx="191742">2</cx:pt>
          <cx:pt idx="191743">2</cx:pt>
          <cx:pt idx="191744">3</cx:pt>
          <cx:pt idx="191745">1</cx:pt>
          <cx:pt idx="191746">6</cx:pt>
          <cx:pt idx="191747">5</cx:pt>
          <cx:pt idx="191748">29</cx:pt>
          <cx:pt idx="191749">66</cx:pt>
          <cx:pt idx="191750">71</cx:pt>
          <cx:pt idx="191751">81</cx:pt>
          <cx:pt idx="191752">90</cx:pt>
          <cx:pt idx="191753">100</cx:pt>
          <cx:pt idx="191754">111</cx:pt>
          <cx:pt idx="191755">106</cx:pt>
          <cx:pt idx="191756">86</cx:pt>
          <cx:pt idx="191757">97</cx:pt>
          <cx:pt idx="191758">93</cx:pt>
          <cx:pt idx="191759">124</cx:pt>
          <cx:pt idx="191760">102</cx:pt>
          <cx:pt idx="191761">102</cx:pt>
          <cx:pt idx="191762">84</cx:pt>
          <cx:pt idx="191763">92</cx:pt>
          <cx:pt idx="191764">59</cx:pt>
          <cx:pt idx="191765">21</cx:pt>
          <cx:pt idx="191766">3</cx:pt>
          <cx:pt idx="191767">6</cx:pt>
          <cx:pt idx="191768">4</cx:pt>
          <cx:pt idx="191769">7</cx:pt>
          <cx:pt idx="191770">3</cx:pt>
          <cx:pt idx="191771">12</cx:pt>
          <cx:pt idx="191772">32</cx:pt>
          <cx:pt idx="191773">99</cx:pt>
          <cx:pt idx="191774">88</cx:pt>
          <cx:pt idx="191775">107</cx:pt>
          <cx:pt idx="191776">100</cx:pt>
          <cx:pt idx="191777">109</cx:pt>
          <cx:pt idx="191778">109</cx:pt>
          <cx:pt idx="191779">78</cx:pt>
          <cx:pt idx="191780">91</cx:pt>
          <cx:pt idx="191781">86</cx:pt>
          <cx:pt idx="191782">90</cx:pt>
          <cx:pt idx="191783">103</cx:pt>
          <cx:pt idx="191784">106</cx:pt>
          <cx:pt idx="191785">78</cx:pt>
          <cx:pt idx="191786">79</cx:pt>
          <cx:pt idx="191787">79</cx:pt>
          <cx:pt idx="191788">57</cx:pt>
          <cx:pt idx="191789">16</cx:pt>
          <cx:pt idx="191790">8</cx:pt>
          <cx:pt idx="191791">1</cx:pt>
          <cx:pt idx="191792">3</cx:pt>
          <cx:pt idx="191793">3</cx:pt>
          <cx:pt idx="191794">14</cx:pt>
          <cx:pt idx="191795">10</cx:pt>
          <cx:pt idx="191796">26</cx:pt>
          <cx:pt idx="191797">81</cx:pt>
          <cx:pt idx="191798">82</cx:pt>
          <cx:pt idx="191799">86</cx:pt>
          <cx:pt idx="191800">87</cx:pt>
          <cx:pt idx="191801">85</cx:pt>
          <cx:pt idx="191802">86</cx:pt>
          <cx:pt idx="191803">77</cx:pt>
          <cx:pt idx="191804">64</cx:pt>
          <cx:pt idx="191805">65</cx:pt>
          <cx:pt idx="191806">86</cx:pt>
          <cx:pt idx="191807">90</cx:pt>
          <cx:pt idx="191808">93</cx:pt>
          <cx:pt idx="191809">76</cx:pt>
          <cx:pt idx="191810">66</cx:pt>
          <cx:pt idx="191811">70</cx:pt>
          <cx:pt idx="191812">42</cx:pt>
          <cx:pt idx="191813">16</cx:pt>
          <cx:pt idx="191814">5</cx:pt>
          <cx:pt idx="191815">5</cx:pt>
          <cx:pt idx="191816">6</cx:pt>
          <cx:pt idx="191817">3</cx:pt>
          <cx:pt idx="191818">13</cx:pt>
          <cx:pt idx="191819">9</cx:pt>
          <cx:pt idx="191820">35</cx:pt>
          <cx:pt idx="191821">78</cx:pt>
          <cx:pt idx="191822">65</cx:pt>
          <cx:pt idx="191823">88</cx:pt>
          <cx:pt idx="191824">86</cx:pt>
          <cx:pt idx="191825">102</cx:pt>
          <cx:pt idx="191826">86</cx:pt>
          <cx:pt idx="191827">76</cx:pt>
          <cx:pt idx="191828">63</cx:pt>
          <cx:pt idx="191829">73</cx:pt>
          <cx:pt idx="191830">77</cx:pt>
          <cx:pt idx="191831">86</cx:pt>
          <cx:pt idx="191832">84</cx:pt>
          <cx:pt idx="191833">73</cx:pt>
          <cx:pt idx="191834">65</cx:pt>
          <cx:pt idx="191835">79</cx:pt>
          <cx:pt idx="191836">39</cx:pt>
          <cx:pt idx="191837">14</cx:pt>
          <cx:pt idx="191838">3</cx:pt>
          <cx:pt idx="191839">3</cx:pt>
          <cx:pt idx="191840">4</cx:pt>
          <cx:pt idx="191841">12</cx:pt>
          <cx:pt idx="191842">9</cx:pt>
          <cx:pt idx="191843">34</cx:pt>
          <cx:pt idx="191844">81</cx:pt>
          <cx:pt idx="191845">77</cx:pt>
          <cx:pt idx="191846">79</cx:pt>
          <cx:pt idx="191847">101</cx:pt>
          <cx:pt idx="191848">93</cx:pt>
          <cx:pt idx="191849">95</cx:pt>
          <cx:pt idx="191850">80</cx:pt>
          <cx:pt idx="191851">75</cx:pt>
          <cx:pt idx="191852">72</cx:pt>
          <cx:pt idx="191853">92</cx:pt>
          <cx:pt idx="191854">108</cx:pt>
          <cx:pt idx="191855">98</cx:pt>
          <cx:pt idx="191856">73</cx:pt>
          <cx:pt idx="191857">72</cx:pt>
          <cx:pt idx="191858">76</cx:pt>
          <cx:pt idx="191859">54</cx:pt>
          <cx:pt idx="191860">13</cx:pt>
          <cx:pt idx="191861">7</cx:pt>
          <cx:pt idx="191862">3</cx:pt>
          <cx:pt idx="191863">4</cx:pt>
          <cx:pt idx="191864">3</cx:pt>
          <cx:pt idx="191865">10</cx:pt>
          <cx:pt idx="191866">18</cx:pt>
          <cx:pt idx="191867">28</cx:pt>
          <cx:pt idx="191868">83</cx:pt>
          <cx:pt idx="191869">77</cx:pt>
          <cx:pt idx="191870">96</cx:pt>
          <cx:pt idx="191871">92</cx:pt>
          <cx:pt idx="191872">117</cx:pt>
          <cx:pt idx="191873">112</cx:pt>
          <cx:pt idx="191874">99</cx:pt>
          <cx:pt idx="191875">102</cx:pt>
          <cx:pt idx="191876">91</cx:pt>
          <cx:pt idx="191877">98</cx:pt>
          <cx:pt idx="191878">101</cx:pt>
          <cx:pt idx="191879">108</cx:pt>
          <cx:pt idx="191880">85</cx:pt>
          <cx:pt idx="191881">84</cx:pt>
          <cx:pt idx="191882">84</cx:pt>
          <cx:pt idx="191883">52</cx:pt>
          <cx:pt idx="191884">19</cx:pt>
          <cx:pt idx="191885">6</cx:pt>
          <cx:pt idx="191886">3</cx:pt>
          <cx:pt idx="191887">2</cx:pt>
          <cx:pt idx="191888">7</cx:pt>
          <cx:pt idx="191889">10</cx:pt>
          <cx:pt idx="191890">32</cx:pt>
          <cx:pt idx="191891">90</cx:pt>
          <cx:pt idx="191892">74</cx:pt>
          <cx:pt idx="191893">83</cx:pt>
          <cx:pt idx="191894">87</cx:pt>
          <cx:pt idx="191895">100</cx:pt>
          <cx:pt idx="191896">119</cx:pt>
          <cx:pt idx="191897">86</cx:pt>
          <cx:pt idx="191898">73</cx:pt>
          <cx:pt idx="191899">78</cx:pt>
          <cx:pt idx="191900">72</cx:pt>
          <cx:pt idx="191901">72</cx:pt>
          <cx:pt idx="191902">67</cx:pt>
          <cx:pt idx="191903">49</cx:pt>
          <cx:pt idx="191904">47</cx:pt>
          <cx:pt idx="191905">48</cx:pt>
          <cx:pt idx="191906">29</cx:pt>
          <cx:pt idx="191907">9</cx:pt>
          <cx:pt idx="191908">2</cx:pt>
          <cx:pt idx="191909">2</cx:pt>
          <cx:pt idx="191910">1</cx:pt>
          <cx:pt idx="191911">1</cx:pt>
          <cx:pt idx="191912">6</cx:pt>
          <cx:pt idx="191913">4</cx:pt>
          <cx:pt idx="191914">33</cx:pt>
          <cx:pt idx="191915">72</cx:pt>
          <cx:pt idx="191916">64</cx:pt>
          <cx:pt idx="191917">85</cx:pt>
          <cx:pt idx="191918">82</cx:pt>
          <cx:pt idx="191919">90</cx:pt>
          <cx:pt idx="191920">108</cx:pt>
          <cx:pt idx="191921">108</cx:pt>
          <cx:pt idx="191922">98</cx:pt>
          <cx:pt idx="191923">90</cx:pt>
          <cx:pt idx="191924">105</cx:pt>
          <cx:pt idx="191925">107</cx:pt>
          <cx:pt idx="191926">94</cx:pt>
          <cx:pt idx="191927">99</cx:pt>
          <cx:pt idx="191928">72</cx:pt>
          <cx:pt idx="191929">85</cx:pt>
          <cx:pt idx="191930">65</cx:pt>
          <cx:pt idx="191931">18</cx:pt>
          <cx:pt idx="191932">3</cx:pt>
          <cx:pt idx="191933">3</cx:pt>
          <cx:pt idx="191934">6</cx:pt>
          <cx:pt idx="191935">8</cx:pt>
          <cx:pt idx="191936">7</cx:pt>
          <cx:pt idx="191937">7</cx:pt>
          <cx:pt idx="191938">32</cx:pt>
          <cx:pt idx="191939">105</cx:pt>
          <cx:pt idx="191940">76</cx:pt>
          <cx:pt idx="191941">99</cx:pt>
          <cx:pt idx="191942">115</cx:pt>
          <cx:pt idx="191943">108</cx:pt>
          <cx:pt idx="191944">113</cx:pt>
          <cx:pt idx="191945">92</cx:pt>
          <cx:pt idx="191946">96</cx:pt>
          <cx:pt idx="191947">69</cx:pt>
          <cx:pt idx="191948">91</cx:pt>
          <cx:pt idx="191949">106</cx:pt>
          <cx:pt idx="191950">98</cx:pt>
          <cx:pt idx="191951">90</cx:pt>
          <cx:pt idx="191952">77</cx:pt>
          <cx:pt idx="191953">86</cx:pt>
          <cx:pt idx="191954">60</cx:pt>
          <cx:pt idx="191955">18</cx:pt>
          <cx:pt idx="191956">7</cx:pt>
          <cx:pt idx="191957">4</cx:pt>
          <cx:pt idx="191958">5</cx:pt>
          <cx:pt idx="191959">4</cx:pt>
          <cx:pt idx="191960">12</cx:pt>
          <cx:pt idx="191961">9</cx:pt>
          <cx:pt idx="191962">28</cx:pt>
          <cx:pt idx="191963">69</cx:pt>
          <cx:pt idx="191964">70</cx:pt>
          <cx:pt idx="191965">72</cx:pt>
          <cx:pt idx="191966">86</cx:pt>
          <cx:pt idx="191967">86</cx:pt>
          <cx:pt idx="191968">80</cx:pt>
          <cx:pt idx="191969">77</cx:pt>
          <cx:pt idx="191970">56</cx:pt>
          <cx:pt idx="191971">63</cx:pt>
          <cx:pt idx="191972">90</cx:pt>
          <cx:pt idx="191973">77</cx:pt>
          <cx:pt idx="191974">100</cx:pt>
          <cx:pt idx="191975">68</cx:pt>
          <cx:pt idx="191976">64</cx:pt>
          <cx:pt idx="191977">95</cx:pt>
          <cx:pt idx="191978">30</cx:pt>
          <cx:pt idx="191979">15</cx:pt>
          <cx:pt idx="191980">8</cx:pt>
          <cx:pt idx="191981">4</cx:pt>
          <cx:pt idx="191982">2</cx:pt>
          <cx:pt idx="191983">6</cx:pt>
          <cx:pt idx="191984">8</cx:pt>
          <cx:pt idx="191985">9</cx:pt>
          <cx:pt idx="191986">26</cx:pt>
          <cx:pt idx="191987">79</cx:pt>
          <cx:pt idx="191988">63</cx:pt>
          <cx:pt idx="191989">83</cx:pt>
          <cx:pt idx="191990">92</cx:pt>
          <cx:pt idx="191991">86</cx:pt>
          <cx:pt idx="191992">88</cx:pt>
          <cx:pt idx="191993">68</cx:pt>
          <cx:pt idx="191994">67</cx:pt>
          <cx:pt idx="191995">74</cx:pt>
          <cx:pt idx="191996">80</cx:pt>
          <cx:pt idx="191997">84</cx:pt>
          <cx:pt idx="191998">92</cx:pt>
          <cx:pt idx="191999">76</cx:pt>
          <cx:pt idx="192000">64</cx:pt>
          <cx:pt idx="192001">74</cx:pt>
          <cx:pt idx="192002">40</cx:pt>
          <cx:pt idx="192003">19</cx:pt>
          <cx:pt idx="192004">4</cx:pt>
          <cx:pt idx="192005">1</cx:pt>
          <cx:pt idx="192006">4</cx:pt>
          <cx:pt idx="192007">6</cx:pt>
          <cx:pt idx="192008">15</cx:pt>
          <cx:pt idx="192009">10</cx:pt>
          <cx:pt idx="192010">29</cx:pt>
          <cx:pt idx="192011">80</cx:pt>
          <cx:pt idx="192012">79</cx:pt>
          <cx:pt idx="192013">98</cx:pt>
          <cx:pt idx="192014">102</cx:pt>
          <cx:pt idx="192015">116</cx:pt>
          <cx:pt idx="192016">106</cx:pt>
          <cx:pt idx="192017">90</cx:pt>
          <cx:pt idx="192018">69</cx:pt>
          <cx:pt idx="192019">97</cx:pt>
          <cx:pt idx="192020">97</cx:pt>
          <cx:pt idx="192021">112</cx:pt>
          <cx:pt idx="192022">105</cx:pt>
          <cx:pt idx="192023">93</cx:pt>
          <cx:pt idx="192024">78</cx:pt>
          <cx:pt idx="192025">89</cx:pt>
          <cx:pt idx="192026">55</cx:pt>
          <cx:pt idx="192027">12</cx:pt>
          <cx:pt idx="192028">6</cx:pt>
          <cx:pt idx="192029">4</cx:pt>
          <cx:pt idx="192030">4</cx:pt>
          <cx:pt idx="192031">6</cx:pt>
          <cx:pt idx="192032">17</cx:pt>
          <cx:pt idx="192033">18</cx:pt>
          <cx:pt idx="192034">28</cx:pt>
          <cx:pt idx="192035">109</cx:pt>
          <cx:pt idx="192036">82</cx:pt>
          <cx:pt idx="192037">97</cx:pt>
          <cx:pt idx="192038">114</cx:pt>
          <cx:pt idx="192039">117</cx:pt>
          <cx:pt idx="192040">108</cx:pt>
          <cx:pt idx="192041">100</cx:pt>
          <cx:pt idx="192042">92</cx:pt>
          <cx:pt idx="192043">90</cx:pt>
          <cx:pt idx="192044">106</cx:pt>
          <cx:pt idx="192045">113</cx:pt>
          <cx:pt idx="192046">109</cx:pt>
          <cx:pt idx="192047">98</cx:pt>
          <cx:pt idx="192048">74</cx:pt>
          <cx:pt idx="192049">101</cx:pt>
          <cx:pt idx="192050">57</cx:pt>
          <cx:pt idx="192051">22</cx:pt>
          <cx:pt idx="192052">7</cx:pt>
          <cx:pt idx="192053">5</cx:pt>
          <cx:pt idx="192054">1</cx:pt>
          <cx:pt idx="192055">1</cx:pt>
          <cx:pt idx="192056">9</cx:pt>
          <cx:pt idx="192057">14</cx:pt>
          <cx:pt idx="192058">31</cx:pt>
          <cx:pt idx="192059">95</cx:pt>
          <cx:pt idx="192060">69</cx:pt>
          <cx:pt idx="192061">100</cx:pt>
          <cx:pt idx="192062">102</cx:pt>
          <cx:pt idx="192063">110</cx:pt>
          <cx:pt idx="192064">102</cx:pt>
          <cx:pt idx="192065">86</cx:pt>
          <cx:pt idx="192066">74</cx:pt>
          <cx:pt idx="192067">75</cx:pt>
          <cx:pt idx="192068">70</cx:pt>
          <cx:pt idx="192069">87</cx:pt>
          <cx:pt idx="192070">52</cx:pt>
          <cx:pt idx="192071">57</cx:pt>
          <cx:pt idx="192072">47</cx:pt>
          <cx:pt idx="192073">46</cx:pt>
          <cx:pt idx="192074">32</cx:pt>
          <cx:pt idx="192075">12</cx:pt>
          <cx:pt idx="192076">4</cx:pt>
          <cx:pt idx="192077">2</cx:pt>
          <cx:pt idx="192078">1</cx:pt>
          <cx:pt idx="192079">2</cx:pt>
          <cx:pt idx="192080">6</cx:pt>
          <cx:pt idx="192081">8</cx:pt>
          <cx:pt idx="192082">31</cx:pt>
          <cx:pt idx="192083">67</cx:pt>
          <cx:pt idx="192084">67</cx:pt>
          <cx:pt idx="192085">79</cx:pt>
          <cx:pt idx="192086">80</cx:pt>
          <cx:pt idx="192087">94</cx:pt>
          <cx:pt idx="192088">109</cx:pt>
          <cx:pt idx="192089">89</cx:pt>
          <cx:pt idx="192090">82</cx:pt>
          <cx:pt idx="192091">77</cx:pt>
          <cx:pt idx="192092">112</cx:pt>
          <cx:pt idx="192093">114</cx:pt>
          <cx:pt idx="192094">103</cx:pt>
          <cx:pt idx="192095">79</cx:pt>
          <cx:pt idx="192096">78</cx:pt>
          <cx:pt idx="192097">80</cx:pt>
          <cx:pt idx="192098">58</cx:pt>
          <cx:pt idx="192099">16</cx:pt>
          <cx:pt idx="192100">5</cx:pt>
          <cx:pt idx="192101">3</cx:pt>
          <cx:pt idx="192102">4</cx:pt>
          <cx:pt idx="192103">5</cx:pt>
          <cx:pt idx="192104">8</cx:pt>
          <cx:pt idx="192105">8</cx:pt>
          <cx:pt idx="192106">31</cx:pt>
          <cx:pt idx="192107">91</cx:pt>
          <cx:pt idx="192108">77</cx:pt>
          <cx:pt idx="192109">103</cx:pt>
          <cx:pt idx="192110">120</cx:pt>
          <cx:pt idx="192111">95</cx:pt>
          <cx:pt idx="192112">105</cx:pt>
          <cx:pt idx="192113">96</cx:pt>
          <cx:pt idx="192114">82</cx:pt>
          <cx:pt idx="192115">80</cx:pt>
          <cx:pt idx="192116">96</cx:pt>
          <cx:pt idx="192117">102</cx:pt>
          <cx:pt idx="192118">103</cx:pt>
          <cx:pt idx="192119">79</cx:pt>
          <cx:pt idx="192120">84</cx:pt>
          <cx:pt idx="192121">85</cx:pt>
          <cx:pt idx="192122">53</cx:pt>
          <cx:pt idx="192123">18</cx:pt>
          <cx:pt idx="192124">8</cx:pt>
          <cx:pt idx="192125">6</cx:pt>
          <cx:pt idx="192126">2</cx:pt>
          <cx:pt idx="192127">3</cx:pt>
          <cx:pt idx="192128">13</cx:pt>
          <cx:pt idx="192129">12</cx:pt>
          <cx:pt idx="192130">29</cx:pt>
          <cx:pt idx="192131">82</cx:pt>
          <cx:pt idx="192132">76</cx:pt>
          <cx:pt idx="192133">96</cx:pt>
          <cx:pt idx="192134">80</cx:pt>
          <cx:pt idx="192135">84</cx:pt>
          <cx:pt idx="192136">87</cx:pt>
          <cx:pt idx="192137">73</cx:pt>
          <cx:pt idx="192138">64</cx:pt>
          <cx:pt idx="192139">82</cx:pt>
          <cx:pt idx="192140">88</cx:pt>
          <cx:pt idx="192141">89</cx:pt>
          <cx:pt idx="192142">91</cx:pt>
          <cx:pt idx="192143">82</cx:pt>
          <cx:pt idx="192144">59</cx:pt>
          <cx:pt idx="192145">85</cx:pt>
          <cx:pt idx="192146">46</cx:pt>
          <cx:pt idx="192147">20</cx:pt>
          <cx:pt idx="192148">6</cx:pt>
          <cx:pt idx="192149">2</cx:pt>
          <cx:pt idx="192150">6</cx:pt>
          <cx:pt idx="192151">4</cx:pt>
          <cx:pt idx="192152">12</cx:pt>
          <cx:pt idx="192153">10</cx:pt>
          <cx:pt idx="192154">22</cx:pt>
          <cx:pt idx="192155">83</cx:pt>
          <cx:pt idx="192156">71</cx:pt>
          <cx:pt idx="192157">91</cx:pt>
          <cx:pt idx="192158">93</cx:pt>
          <cx:pt idx="192159">113</cx:pt>
          <cx:pt idx="192160">94</cx:pt>
          <cx:pt idx="192161">85</cx:pt>
          <cx:pt idx="192162">82</cx:pt>
          <cx:pt idx="192163">83</cx:pt>
          <cx:pt idx="192164">83</cx:pt>
          <cx:pt idx="192165">93</cx:pt>
          <cx:pt idx="192166">97</cx:pt>
          <cx:pt idx="192167">80</cx:pt>
          <cx:pt idx="192168">71</cx:pt>
          <cx:pt idx="192169">95</cx:pt>
          <cx:pt idx="192170">50</cx:pt>
          <cx:pt idx="192171">16</cx:pt>
          <cx:pt idx="192172">4</cx:pt>
          <cx:pt idx="192173">3</cx:pt>
          <cx:pt idx="192174">2</cx:pt>
          <cx:pt idx="192175">7</cx:pt>
          <cx:pt idx="192176">16</cx:pt>
          <cx:pt idx="192177">19</cx:pt>
          <cx:pt idx="192178">27</cx:pt>
          <cx:pt idx="192179">92</cx:pt>
          <cx:pt idx="192180">78</cx:pt>
          <cx:pt idx="192181">106</cx:pt>
          <cx:pt idx="192182">106</cx:pt>
          <cx:pt idx="192183">120</cx:pt>
          <cx:pt idx="192184">121</cx:pt>
          <cx:pt idx="192185">92</cx:pt>
          <cx:pt idx="192186">79</cx:pt>
          <cx:pt idx="192187">94</cx:pt>
          <cx:pt idx="192188">94</cx:pt>
          <cx:pt idx="192189">96</cx:pt>
          <cx:pt idx="192190">104</cx:pt>
          <cx:pt idx="192191">78</cx:pt>
          <cx:pt idx="192192">88</cx:pt>
          <cx:pt idx="192193">81</cx:pt>
          <cx:pt idx="192194">51</cx:pt>
          <cx:pt idx="192195">20</cx:pt>
          <cx:pt idx="192196">3</cx:pt>
          <cx:pt idx="192197">3</cx:pt>
          <cx:pt idx="192198">4</cx:pt>
          <cx:pt idx="192199">3</cx:pt>
          <cx:pt idx="192200">12</cx:pt>
          <cx:pt idx="192201">11</cx:pt>
          <cx:pt idx="192202">30</cx:pt>
          <cx:pt idx="192203">93</cx:pt>
          <cx:pt idx="192204">85</cx:pt>
          <cx:pt idx="192205">99</cx:pt>
          <cx:pt idx="192206">118</cx:pt>
          <cx:pt idx="192207">132</cx:pt>
          <cx:pt idx="192208">117</cx:pt>
          <cx:pt idx="192209">107</cx:pt>
          <cx:pt idx="192210">93</cx:pt>
          <cx:pt idx="192211">109</cx:pt>
          <cx:pt idx="192212">106</cx:pt>
          <cx:pt idx="192213">103</cx:pt>
          <cx:pt idx="192214">104</cx:pt>
          <cx:pt idx="192215">88</cx:pt>
          <cx:pt idx="192216">86</cx:pt>
          <cx:pt idx="192217">105</cx:pt>
          <cx:pt idx="192218">62</cx:pt>
          <cx:pt idx="192219">20</cx:pt>
          <cx:pt idx="192220">6</cx:pt>
          <cx:pt idx="192221">3</cx:pt>
          <cx:pt idx="192222">4</cx:pt>
          <cx:pt idx="192223">1</cx:pt>
          <cx:pt idx="192224">6</cx:pt>
          <cx:pt idx="192225">15</cx:pt>
          <cx:pt idx="192226">31</cx:pt>
          <cx:pt idx="192227">101</cx:pt>
          <cx:pt idx="192228">95</cx:pt>
          <cx:pt idx="192229">102</cx:pt>
          <cx:pt idx="192230">114</cx:pt>
          <cx:pt idx="192231">116</cx:pt>
          <cx:pt idx="192232">102</cx:pt>
          <cx:pt idx="192233">106</cx:pt>
          <cx:pt idx="192234">91</cx:pt>
          <cx:pt idx="192235">81</cx:pt>
          <cx:pt idx="192236">92</cx:pt>
          <cx:pt idx="192237">78</cx:pt>
          <cx:pt idx="192238">57</cx:pt>
          <cx:pt idx="192239">57</cx:pt>
          <cx:pt idx="192240">54</cx:pt>
          <cx:pt idx="192241">55</cx:pt>
          <cx:pt idx="192242">35</cx:pt>
          <cx:pt idx="192243">9</cx:pt>
          <cx:pt idx="192244">3</cx:pt>
          <cx:pt idx="192245">5</cx:pt>
          <cx:pt idx="192246">1</cx:pt>
          <cx:pt idx="192247">1</cx:pt>
          <cx:pt idx="192248">8</cx:pt>
          <cx:pt idx="192249">13</cx:pt>
          <cx:pt idx="192250">28</cx:pt>
          <cx:pt idx="192251">75</cx:pt>
          <cx:pt idx="192252">61</cx:pt>
          <cx:pt idx="192253">85</cx:pt>
          <cx:pt idx="192254">97</cx:pt>
          <cx:pt idx="192255">110</cx:pt>
          <cx:pt idx="192256">108</cx:pt>
          <cx:pt idx="192257">99</cx:pt>
          <cx:pt idx="192258">110</cx:pt>
          <cx:pt idx="192259">92</cx:pt>
          <cx:pt idx="192260">110</cx:pt>
          <cx:pt idx="192261">106</cx:pt>
          <cx:pt idx="192262">105</cx:pt>
          <cx:pt idx="192263">92</cx:pt>
          <cx:pt idx="192264">86</cx:pt>
          <cx:pt idx="192265">87</cx:pt>
          <cx:pt idx="192266">62</cx:pt>
          <cx:pt idx="192267">20</cx:pt>
          <cx:pt idx="192268">9</cx:pt>
          <cx:pt idx="192269">3</cx:pt>
          <cx:pt idx="192270">6</cx:pt>
          <cx:pt idx="192271">6</cx:pt>
          <cx:pt idx="192272">6</cx:pt>
          <cx:pt idx="192273">11</cx:pt>
          <cx:pt idx="192274">28</cx:pt>
          <cx:pt idx="192275">88</cx:pt>
          <cx:pt idx="192276">82</cx:pt>
          <cx:pt idx="192277">90</cx:pt>
          <cx:pt idx="192278">111</cx:pt>
          <cx:pt idx="192279">116</cx:pt>
          <cx:pt idx="192280">117</cx:pt>
          <cx:pt idx="192281">99</cx:pt>
          <cx:pt idx="192282">92</cx:pt>
          <cx:pt idx="192283">97</cx:pt>
          <cx:pt idx="192284">95</cx:pt>
          <cx:pt idx="192285">101</cx:pt>
          <cx:pt idx="192286">102</cx:pt>
          <cx:pt idx="192287">92</cx:pt>
          <cx:pt idx="192288">78</cx:pt>
          <cx:pt idx="192289">87</cx:pt>
          <cx:pt idx="192290">66</cx:pt>
          <cx:pt idx="192291">19</cx:pt>
          <cx:pt idx="192292">12</cx:pt>
          <cx:pt idx="192293">6</cx:pt>
          <cx:pt idx="192294">3</cx:pt>
          <cx:pt idx="192295">4</cx:pt>
          <cx:pt idx="192296">14</cx:pt>
          <cx:pt idx="192297">14</cx:pt>
          <cx:pt idx="192298">23</cx:pt>
          <cx:pt idx="192299">84</cx:pt>
          <cx:pt idx="192300">65</cx:pt>
          <cx:pt idx="192301">80</cx:pt>
          <cx:pt idx="192302">92</cx:pt>
          <cx:pt idx="192303">108</cx:pt>
          <cx:pt idx="192304">74</cx:pt>
          <cx:pt idx="192305">85</cx:pt>
          <cx:pt idx="192306">78</cx:pt>
          <cx:pt idx="192307">74</cx:pt>
          <cx:pt idx="192308">95</cx:pt>
          <cx:pt idx="192309">84</cx:pt>
          <cx:pt idx="192310">92</cx:pt>
          <cx:pt idx="192311">90</cx:pt>
          <cx:pt idx="192312">65</cx:pt>
          <cx:pt idx="192313">82</cx:pt>
          <cx:pt idx="192314">53</cx:pt>
          <cx:pt idx="192315">17</cx:pt>
          <cx:pt idx="192316">4</cx:pt>
          <cx:pt idx="192317">4</cx:pt>
          <cx:pt idx="192318">1</cx:pt>
          <cx:pt idx="192319">3</cx:pt>
          <cx:pt idx="192320">10</cx:pt>
          <cx:pt idx="192321">10</cx:pt>
          <cx:pt idx="192322">31</cx:pt>
          <cx:pt idx="192323">82</cx:pt>
          <cx:pt idx="192324">68</cx:pt>
          <cx:pt idx="192325">93</cx:pt>
          <cx:pt idx="192326">108</cx:pt>
          <cx:pt idx="192327">105</cx:pt>
          <cx:pt idx="192328">96</cx:pt>
          <cx:pt idx="192329">81</cx:pt>
          <cx:pt idx="192330">72</cx:pt>
          <cx:pt idx="192331">85</cx:pt>
          <cx:pt idx="192332">92</cx:pt>
          <cx:pt idx="192333">92</cx:pt>
          <cx:pt idx="192334">101</cx:pt>
          <cx:pt idx="192335">88</cx:pt>
          <cx:pt idx="192336">66</cx:pt>
          <cx:pt idx="192337">90</cx:pt>
          <cx:pt idx="192338">50</cx:pt>
          <cx:pt idx="192339">18</cx:pt>
          <cx:pt idx="192340">5</cx:pt>
          <cx:pt idx="192341">2</cx:pt>
          <cx:pt idx="192342">4</cx:pt>
          <cx:pt idx="192343">4</cx:pt>
          <cx:pt idx="192344">11</cx:pt>
          <cx:pt idx="192345">16</cx:pt>
          <cx:pt idx="192346">33</cx:pt>
          <cx:pt idx="192347">85</cx:pt>
          <cx:pt idx="192348">70</cx:pt>
          <cx:pt idx="192349">85</cx:pt>
          <cx:pt idx="192350">103</cx:pt>
          <cx:pt idx="192351">117</cx:pt>
          <cx:pt idx="192352">115</cx:pt>
          <cx:pt idx="192353">93</cx:pt>
          <cx:pt idx="192354">91</cx:pt>
          <cx:pt idx="192355">89</cx:pt>
          <cx:pt idx="192356">105</cx:pt>
          <cx:pt idx="192357">115</cx:pt>
          <cx:pt idx="192358">87</cx:pt>
          <cx:pt idx="192359">88</cx:pt>
          <cx:pt idx="192360">84</cx:pt>
          <cx:pt idx="192361">88</cx:pt>
          <cx:pt idx="192362">48</cx:pt>
          <cx:pt idx="192363">21</cx:pt>
          <cx:pt idx="192364">6</cx:pt>
          <cx:pt idx="192365">1</cx:pt>
          <cx:pt idx="192366">6</cx:pt>
          <cx:pt idx="192367">2</cx:pt>
          <cx:pt idx="192368">12</cx:pt>
          <cx:pt idx="192369">13</cx:pt>
          <cx:pt idx="192370">30</cx:pt>
          <cx:pt idx="192371">91</cx:pt>
          <cx:pt idx="192372">82</cx:pt>
          <cx:pt idx="192373">114</cx:pt>
          <cx:pt idx="192374">116</cx:pt>
          <cx:pt idx="192375">132</cx:pt>
          <cx:pt idx="192376">123</cx:pt>
          <cx:pt idx="192377">110</cx:pt>
          <cx:pt idx="192378">110</cx:pt>
          <cx:pt idx="192379">111</cx:pt>
          <cx:pt idx="192380">129</cx:pt>
          <cx:pt idx="192381">111</cx:pt>
          <cx:pt idx="192382">110</cx:pt>
          <cx:pt idx="192383">97</cx:pt>
          <cx:pt idx="192384">86</cx:pt>
          <cx:pt idx="192385">91</cx:pt>
          <cx:pt idx="192386">66</cx:pt>
          <cx:pt idx="192387">22</cx:pt>
          <cx:pt idx="192388">4</cx:pt>
          <cx:pt idx="192389">3</cx:pt>
          <cx:pt idx="192390">6</cx:pt>
          <cx:pt idx="192391">1</cx:pt>
          <cx:pt idx="192392">7</cx:pt>
          <cx:pt idx="192393">12</cx:pt>
          <cx:pt idx="192394">25</cx:pt>
          <cx:pt idx="192395">94</cx:pt>
          <cx:pt idx="192396">81</cx:pt>
          <cx:pt idx="192397">122</cx:pt>
          <cx:pt idx="192398">121</cx:pt>
          <cx:pt idx="192399">129</cx:pt>
          <cx:pt idx="192400">119</cx:pt>
          <cx:pt idx="192401">102</cx:pt>
          <cx:pt idx="192402">90</cx:pt>
          <cx:pt idx="192403">99</cx:pt>
          <cx:pt idx="192404">106</cx:pt>
          <cx:pt idx="192405">110</cx:pt>
          <cx:pt idx="192406">75</cx:pt>
          <cx:pt idx="192407">69</cx:pt>
          <cx:pt idx="192408">60</cx:pt>
          <cx:pt idx="192409">66</cx:pt>
          <cx:pt idx="192410">35</cx:pt>
          <cx:pt idx="192411">16</cx:pt>
          <cx:pt idx="192412">7</cx:pt>
          <cx:pt idx="192413">5</cx:pt>
          <cx:pt idx="192414">2</cx:pt>
          <cx:pt idx="192415">1</cx:pt>
          <cx:pt idx="192416">8</cx:pt>
          <cx:pt idx="192417">11</cx:pt>
          <cx:pt idx="192418">26</cx:pt>
          <cx:pt idx="192419">62</cx:pt>
          <cx:pt idx="192420">72</cx:pt>
          <cx:pt idx="192421">95</cx:pt>
          <cx:pt idx="192422">90</cx:pt>
          <cx:pt idx="192423">114</cx:pt>
          <cx:pt idx="192424">104</cx:pt>
          <cx:pt idx="192425">113</cx:pt>
          <cx:pt idx="192426">99</cx:pt>
          <cx:pt idx="192427">84</cx:pt>
          <cx:pt idx="192428">113</cx:pt>
          <cx:pt idx="192429">113</cx:pt>
          <cx:pt idx="192430">92</cx:pt>
          <cx:pt idx="192431">87</cx:pt>
          <cx:pt idx="192432">75</cx:pt>
          <cx:pt idx="192433">91</cx:pt>
          <cx:pt idx="192434">58</cx:pt>
          <cx:pt idx="192435">24</cx:pt>
          <cx:pt idx="192436">6</cx:pt>
          <cx:pt idx="192437">6</cx:pt>
          <cx:pt idx="192438">5</cx:pt>
          <cx:pt idx="192439">5</cx:pt>
          <cx:pt idx="192440">10</cx:pt>
          <cx:pt idx="192441">9</cx:pt>
          <cx:pt idx="192442">31</cx:pt>
          <cx:pt idx="192443">91</cx:pt>
          <cx:pt idx="192444">83</cx:pt>
          <cx:pt idx="192445">110</cx:pt>
          <cx:pt idx="192446">111</cx:pt>
          <cx:pt idx="192447">111</cx:pt>
          <cx:pt idx="192448">116</cx:pt>
          <cx:pt idx="192449">102</cx:pt>
          <cx:pt idx="192450">102</cx:pt>
          <cx:pt idx="192451">97</cx:pt>
          <cx:pt idx="192452">120</cx:pt>
          <cx:pt idx="192453">103</cx:pt>
          <cx:pt idx="192454">106</cx:pt>
          <cx:pt idx="192455">90</cx:pt>
          <cx:pt idx="192456">75</cx:pt>
          <cx:pt idx="192457">92</cx:pt>
          <cx:pt idx="192458">69</cx:pt>
          <cx:pt idx="192459">21</cx:pt>
          <cx:pt idx="192460">10</cx:pt>
          <cx:pt idx="192461">3</cx:pt>
          <cx:pt idx="192462">3</cx:pt>
          <cx:pt idx="192463">4</cx:pt>
          <cx:pt idx="192464">15</cx:pt>
          <cx:pt idx="192465">13</cx:pt>
          <cx:pt idx="192466">36</cx:pt>
          <cx:pt idx="192467">84</cx:pt>
          <cx:pt idx="192468">88</cx:pt>
          <cx:pt idx="192469">86</cx:pt>
          <cx:pt idx="192470">118</cx:pt>
          <cx:pt idx="192471">119</cx:pt>
          <cx:pt idx="192472">113</cx:pt>
          <cx:pt idx="192473">90</cx:pt>
          <cx:pt idx="192474">78</cx:pt>
          <cx:pt idx="192475">83</cx:pt>
          <cx:pt idx="192476">102</cx:pt>
          <cx:pt idx="192477">109</cx:pt>
          <cx:pt idx="192478">89</cx:pt>
          <cx:pt idx="192479">107</cx:pt>
          <cx:pt idx="192480">63</cx:pt>
          <cx:pt idx="192481">85</cx:pt>
          <cx:pt idx="192482">47</cx:pt>
          <cx:pt idx="192483">19</cx:pt>
          <cx:pt idx="192484">5</cx:pt>
          <cx:pt idx="192485">2</cx:pt>
          <cx:pt idx="192486">2</cx:pt>
          <cx:pt idx="192487">4</cx:pt>
          <cx:pt idx="192488">11</cx:pt>
          <cx:pt idx="192489">9</cx:pt>
          <cx:pt idx="192490">33</cx:pt>
          <cx:pt idx="192491">88</cx:pt>
          <cx:pt idx="192492">60</cx:pt>
          <cx:pt idx="192493">103</cx:pt>
          <cx:pt idx="192494">107</cx:pt>
          <cx:pt idx="192495">117</cx:pt>
          <cx:pt idx="192496">118</cx:pt>
          <cx:pt idx="192497">113</cx:pt>
          <cx:pt idx="192498">95</cx:pt>
          <cx:pt idx="192499">94</cx:pt>
          <cx:pt idx="192500">103</cx:pt>
          <cx:pt idx="192501">101</cx:pt>
          <cx:pt idx="192502">116</cx:pt>
          <cx:pt idx="192503">82</cx:pt>
          <cx:pt idx="192504">75</cx:pt>
          <cx:pt idx="192505">84</cx:pt>
          <cx:pt idx="192506">56</cx:pt>
          <cx:pt idx="192507">15</cx:pt>
          <cx:pt idx="192508">6</cx:pt>
          <cx:pt idx="192509">4</cx:pt>
          <cx:pt idx="192510">3</cx:pt>
          <cx:pt idx="192511">3</cx:pt>
          <cx:pt idx="192512">13</cx:pt>
          <cx:pt idx="192513">11</cx:pt>
          <cx:pt idx="192514">34</cx:pt>
          <cx:pt idx="192515">90</cx:pt>
          <cx:pt idx="192516">80</cx:pt>
          <cx:pt idx="192517">104</cx:pt>
          <cx:pt idx="192518">108</cx:pt>
          <cx:pt idx="192519">125</cx:pt>
          <cx:pt idx="192520">126</cx:pt>
          <cx:pt idx="192521">100</cx:pt>
          <cx:pt idx="192522">100</cx:pt>
          <cx:pt idx="192523">105</cx:pt>
          <cx:pt idx="192524">106</cx:pt>
          <cx:pt idx="192525">121</cx:pt>
          <cx:pt idx="192526">112</cx:pt>
          <cx:pt idx="192527">101</cx:pt>
          <cx:pt idx="192528">67</cx:pt>
          <cx:pt idx="192529">89</cx:pt>
          <cx:pt idx="192530">67</cx:pt>
          <cx:pt idx="192531">25</cx:pt>
          <cx:pt idx="192532">5</cx:pt>
          <cx:pt idx="192533">2</cx:pt>
          <cx:pt idx="192534">4</cx:pt>
          <cx:pt idx="192535">15</cx:pt>
          <cx:pt idx="192536">14</cx:pt>
          <cx:pt idx="192537">26</cx:pt>
          <cx:pt idx="192538">84</cx:pt>
          <cx:pt idx="192539">92</cx:pt>
          <cx:pt idx="192540">100</cx:pt>
          <cx:pt idx="192541">113</cx:pt>
          <cx:pt idx="192542">134</cx:pt>
          <cx:pt idx="192543">137</cx:pt>
          <cx:pt idx="192544">112</cx:pt>
          <cx:pt idx="192545">133</cx:pt>
          <cx:pt idx="192546">107</cx:pt>
          <cx:pt idx="192547">124</cx:pt>
          <cx:pt idx="192548">117</cx:pt>
          <cx:pt idx="192549">100</cx:pt>
          <cx:pt idx="192550">95</cx:pt>
          <cx:pt idx="192551">94</cx:pt>
          <cx:pt idx="192552">82</cx:pt>
          <cx:pt idx="192553">80</cx:pt>
          <cx:pt idx="192554">45</cx:pt>
          <cx:pt idx="192555">6</cx:pt>
          <cx:pt idx="192556">3</cx:pt>
          <cx:pt idx="192557">4</cx:pt>
          <cx:pt idx="192558">2</cx:pt>
          <cx:pt idx="192559">4</cx:pt>
          <cx:pt idx="192560">16</cx:pt>
          <cx:pt idx="192561">34</cx:pt>
          <cx:pt idx="192562">105</cx:pt>
          <cx:pt idx="192563">77</cx:pt>
          <cx:pt idx="192564">101</cx:pt>
          <cx:pt idx="192565">118</cx:pt>
          <cx:pt idx="192566">132</cx:pt>
          <cx:pt idx="192567">132</cx:pt>
          <cx:pt idx="192568">102</cx:pt>
          <cx:pt idx="192569">99</cx:pt>
          <cx:pt idx="192570">86</cx:pt>
          <cx:pt idx="192571">88</cx:pt>
          <cx:pt idx="192572">85</cx:pt>
          <cx:pt idx="192573">59</cx:pt>
          <cx:pt idx="192574">48</cx:pt>
          <cx:pt idx="192575">44</cx:pt>
          <cx:pt idx="192576">44</cx:pt>
          <cx:pt idx="192577">13</cx:pt>
          <cx:pt idx="192578">9</cx:pt>
          <cx:pt idx="192579">9</cx:pt>
          <cx:pt idx="192580">9</cx:pt>
          <cx:pt idx="192581">20</cx:pt>
          <cx:pt idx="192582">27</cx:pt>
          <cx:pt idx="192583">29</cx:pt>
          <cx:pt idx="192584">45</cx:pt>
          <cx:pt idx="192585">62</cx:pt>
          <cx:pt idx="192586">68</cx:pt>
          <cx:pt idx="192587">68</cx:pt>
          <cx:pt idx="192588">72</cx:pt>
          <cx:pt idx="192589">65</cx:pt>
          <cx:pt idx="192590">72</cx:pt>
          <cx:pt idx="192591">68</cx:pt>
          <cx:pt idx="192592">78</cx:pt>
          <cx:pt idx="192593">71</cx:pt>
          <cx:pt idx="192594">49</cx:pt>
          <cx:pt idx="192595">52</cx:pt>
          <cx:pt idx="192596">50</cx:pt>
          <cx:pt idx="192597">23</cx:pt>
          <cx:pt idx="192598">12</cx:pt>
          <cx:pt idx="192599">2</cx:pt>
          <cx:pt idx="192600">4</cx:pt>
          <cx:pt idx="192601">5</cx:pt>
          <cx:pt idx="192602">3</cx:pt>
          <cx:pt idx="192603">9</cx:pt>
          <cx:pt idx="192604">12</cx:pt>
          <cx:pt idx="192605">22</cx:pt>
          <cx:pt idx="192606">76</cx:pt>
          <cx:pt idx="192607">49</cx:pt>
          <cx:pt idx="192608">89</cx:pt>
          <cx:pt idx="192609">136</cx:pt>
          <cx:pt idx="192610">131</cx:pt>
          <cx:pt idx="192611">134</cx:pt>
          <cx:pt idx="192612">119</cx:pt>
          <cx:pt idx="192613">96</cx:pt>
          <cx:pt idx="192614">122</cx:pt>
          <cx:pt idx="192615">108</cx:pt>
          <cx:pt idx="192616">95</cx:pt>
          <cx:pt idx="192617">96</cx:pt>
          <cx:pt idx="192618">81</cx:pt>
          <cx:pt idx="192619">66</cx:pt>
          <cx:pt idx="192620">99</cx:pt>
          <cx:pt idx="192621">62</cx:pt>
          <cx:pt idx="192622">15</cx:pt>
          <cx:pt idx="192623">7</cx:pt>
          <cx:pt idx="192624">2</cx:pt>
          <cx:pt idx="192625">3</cx:pt>
          <cx:pt idx="192626">4</cx:pt>
          <cx:pt idx="192627">14</cx:pt>
          <cx:pt idx="192628">14</cx:pt>
          <cx:pt idx="192629">24</cx:pt>
          <cx:pt idx="192630">79</cx:pt>
          <cx:pt idx="192631">75</cx:pt>
          <cx:pt idx="192632">99</cx:pt>
          <cx:pt idx="192633">123</cx:pt>
          <cx:pt idx="192634">114</cx:pt>
          <cx:pt idx="192635">104</cx:pt>
          <cx:pt idx="192636">97</cx:pt>
          <cx:pt idx="192637">99</cx:pt>
          <cx:pt idx="192638">84</cx:pt>
          <cx:pt idx="192639">93</cx:pt>
          <cx:pt idx="192640">89</cx:pt>
          <cx:pt idx="192641">84</cx:pt>
          <cx:pt idx="192642">78</cx:pt>
          <cx:pt idx="192643">53</cx:pt>
          <cx:pt idx="192644">76</cx:pt>
          <cx:pt idx="192645">44</cx:pt>
          <cx:pt idx="192646">19</cx:pt>
          <cx:pt idx="192647">5</cx:pt>
          <cx:pt idx="192648">1</cx:pt>
          <cx:pt idx="192649">3</cx:pt>
          <cx:pt idx="192650">15</cx:pt>
          <cx:pt idx="192651">8</cx:pt>
          <cx:pt idx="192652">25</cx:pt>
          <cx:pt idx="192653">67</cx:pt>
          <cx:pt idx="192654">68</cx:pt>
          <cx:pt idx="192655">102</cx:pt>
          <cx:pt idx="192656">108</cx:pt>
          <cx:pt idx="192657">124</cx:pt>
          <cx:pt idx="192658">114</cx:pt>
          <cx:pt idx="192659">104</cx:pt>
          <cx:pt idx="192660">80</cx:pt>
          <cx:pt idx="192661">106</cx:pt>
          <cx:pt idx="192662">91</cx:pt>
          <cx:pt idx="192663">87</cx:pt>
          <cx:pt idx="192664">89</cx:pt>
          <cx:pt idx="192665">99</cx:pt>
          <cx:pt idx="192666">57</cx:pt>
          <cx:pt idx="192667">85</cx:pt>
          <cx:pt idx="192668">47</cx:pt>
          <cx:pt idx="192669">15</cx:pt>
          <cx:pt idx="192670">12</cx:pt>
          <cx:pt idx="192671">5</cx:pt>
          <cx:pt idx="192672">1</cx:pt>
          <cx:pt idx="192673">2</cx:pt>
          <cx:pt idx="192674">14</cx:pt>
          <cx:pt idx="192675">9</cx:pt>
          <cx:pt idx="192676">25</cx:pt>
          <cx:pt idx="192677">66</cx:pt>
          <cx:pt idx="192678">70</cx:pt>
          <cx:pt idx="192679">97</cx:pt>
          <cx:pt idx="192680">107</cx:pt>
          <cx:pt idx="192681">116</cx:pt>
          <cx:pt idx="192682">112</cx:pt>
          <cx:pt idx="192683">83</cx:pt>
          <cx:pt idx="192684">89</cx:pt>
          <cx:pt idx="192685">92</cx:pt>
          <cx:pt idx="192686">85</cx:pt>
          <cx:pt idx="192687">107</cx:pt>
          <cx:pt idx="192688">74</cx:pt>
          <cx:pt idx="192689">93</cx:pt>
          <cx:pt idx="192690">70</cx:pt>
          <cx:pt idx="192691">71</cx:pt>
          <cx:pt idx="192692">53</cx:pt>
          <cx:pt idx="192693">24</cx:pt>
          <cx:pt idx="192694">9</cx:pt>
          <cx:pt idx="192695">1</cx:pt>
          <cx:pt idx="192696">3</cx:pt>
          <cx:pt idx="192697">1</cx:pt>
          <cx:pt idx="192698">14</cx:pt>
          <cx:pt idx="192699">10</cx:pt>
          <cx:pt idx="192700">22</cx:pt>
          <cx:pt idx="192701">75</cx:pt>
          <cx:pt idx="192702">70</cx:pt>
          <cx:pt idx="192703">104</cx:pt>
          <cx:pt idx="192704">120</cx:pt>
          <cx:pt idx="192705">132</cx:pt>
          <cx:pt idx="192706">112</cx:pt>
          <cx:pt idx="192707">103</cx:pt>
          <cx:pt idx="192708">93</cx:pt>
          <cx:pt idx="192709">109</cx:pt>
          <cx:pt idx="192710">107</cx:pt>
          <cx:pt idx="192711">105</cx:pt>
          <cx:pt idx="192712">97</cx:pt>
          <cx:pt idx="192713">83</cx:pt>
          <cx:pt idx="192714">70</cx:pt>
          <cx:pt idx="192715">85</cx:pt>
          <cx:pt idx="192716">57</cx:pt>
          <cx:pt idx="192717">37</cx:pt>
          <cx:pt idx="192718">8</cx:pt>
          <cx:pt idx="192719">7</cx:pt>
          <cx:pt idx="192720">4</cx:pt>
          <cx:pt idx="192721">3</cx:pt>
          <cx:pt idx="192722">5</cx:pt>
          <cx:pt idx="192723">9</cx:pt>
          <cx:pt idx="192724">26</cx:pt>
          <cx:pt idx="192725">79</cx:pt>
          <cx:pt idx="192726">73</cx:pt>
          <cx:pt idx="192727">90</cx:pt>
          <cx:pt idx="192728">103</cx:pt>
          <cx:pt idx="192729">119</cx:pt>
          <cx:pt idx="192730">127</cx:pt>
          <cx:pt idx="192731">90</cx:pt>
          <cx:pt idx="192732">81</cx:pt>
          <cx:pt idx="192733">98</cx:pt>
          <cx:pt idx="192734">88</cx:pt>
          <cx:pt idx="192735">95</cx:pt>
          <cx:pt idx="192736">78</cx:pt>
          <cx:pt idx="192737">59</cx:pt>
          <cx:pt idx="192738">60</cx:pt>
          <cx:pt idx="192739">40</cx:pt>
          <cx:pt idx="192740">27</cx:pt>
          <cx:pt idx="192741">7</cx:pt>
          <cx:pt idx="192742">1</cx:pt>
          <cx:pt idx="192743">2</cx:pt>
          <cx:pt idx="192744">3</cx:pt>
          <cx:pt idx="192745">3</cx:pt>
          <cx:pt idx="192746">6</cx:pt>
          <cx:pt idx="192747">7</cx:pt>
          <cx:pt idx="192748">20</cx:pt>
          <cx:pt idx="192749">48</cx:pt>
          <cx:pt idx="192750">42</cx:pt>
          <cx:pt idx="192751">75</cx:pt>
          <cx:pt idx="192752">80</cx:pt>
          <cx:pt idx="192753">105</cx:pt>
          <cx:pt idx="192754">112</cx:pt>
          <cx:pt idx="192755">102</cx:pt>
          <cx:pt idx="192756">113</cx:pt>
          <cx:pt idx="192757">95</cx:pt>
          <cx:pt idx="192758">102</cx:pt>
          <cx:pt idx="192759">115</cx:pt>
          <cx:pt idx="192760">102</cx:pt>
          <cx:pt idx="192761">93</cx:pt>
          <cx:pt idx="192762">69</cx:pt>
          <cx:pt idx="192763">76</cx:pt>
          <cx:pt idx="192764">70</cx:pt>
          <cx:pt idx="192765">24</cx:pt>
          <cx:pt idx="192766">4</cx:pt>
          <cx:pt idx="192767">2</cx:pt>
          <cx:pt idx="192768">8</cx:pt>
          <cx:pt idx="192769">7</cx:pt>
          <cx:pt idx="192770">6</cx:pt>
          <cx:pt idx="192771">9</cx:pt>
          <cx:pt idx="192772">25</cx:pt>
          <cx:pt idx="192773">69</cx:pt>
          <cx:pt idx="192774">70</cx:pt>
          <cx:pt idx="192775">93</cx:pt>
          <cx:pt idx="192776">107</cx:pt>
          <cx:pt idx="192777">129</cx:pt>
          <cx:pt idx="192778">158</cx:pt>
          <cx:pt idx="192779">135</cx:pt>
          <cx:pt idx="192780">127</cx:pt>
          <cx:pt idx="192781">143</cx:pt>
          <cx:pt idx="192782">135</cx:pt>
          <cx:pt idx="192783">104</cx:pt>
          <cx:pt idx="192784">119</cx:pt>
          <cx:pt idx="192785">90</cx:pt>
          <cx:pt idx="192786">61</cx:pt>
          <cx:pt idx="192787">96</cx:pt>
          <cx:pt idx="192788">70</cx:pt>
          <cx:pt idx="192789">42</cx:pt>
          <cx:pt idx="192790">9</cx:pt>
          <cx:pt idx="192791">4</cx:pt>
          <cx:pt idx="192792">5</cx:pt>
          <cx:pt idx="192793">2</cx:pt>
          <cx:pt idx="192794">10</cx:pt>
          <cx:pt idx="192795">9</cx:pt>
          <cx:pt idx="192796">23</cx:pt>
          <cx:pt idx="192797">76</cx:pt>
          <cx:pt idx="192798">70</cx:pt>
          <cx:pt idx="192799">97</cx:pt>
          <cx:pt idx="192800">109</cx:pt>
          <cx:pt idx="192801">125</cx:pt>
          <cx:pt idx="192802">97</cx:pt>
          <cx:pt idx="192803">132</cx:pt>
          <cx:pt idx="192804">97</cx:pt>
          <cx:pt idx="192805">84</cx:pt>
          <cx:pt idx="192806">89</cx:pt>
          <cx:pt idx="192807">107</cx:pt>
          <cx:pt idx="192808">83</cx:pt>
          <cx:pt idx="192809">78</cx:pt>
          <cx:pt idx="192810">64</cx:pt>
          <cx:pt idx="192811">84</cx:pt>
          <cx:pt idx="192812">45</cx:pt>
          <cx:pt idx="192813">23</cx:pt>
          <cx:pt idx="192814">2</cx:pt>
          <cx:pt idx="192815">6</cx:pt>
          <cx:pt idx="192816">1</cx:pt>
          <cx:pt idx="192817">1</cx:pt>
          <cx:pt idx="192818">13</cx:pt>
          <cx:pt idx="192819">7</cx:pt>
          <cx:pt idx="192820">22</cx:pt>
          <cx:pt idx="192821">69</cx:pt>
          <cx:pt idx="192822">72</cx:pt>
          <cx:pt idx="192823">91</cx:pt>
          <cx:pt idx="192824">104</cx:pt>
          <cx:pt idx="192825">111</cx:pt>
          <cx:pt idx="192826">105</cx:pt>
          <cx:pt idx="192827">99</cx:pt>
          <cx:pt idx="192828">69</cx:pt>
          <cx:pt idx="192829">86</cx:pt>
          <cx:pt idx="192830">78</cx:pt>
          <cx:pt idx="192831">86</cx:pt>
          <cx:pt idx="192832">104</cx:pt>
          <cx:pt idx="192833">79</cx:pt>
          <cx:pt idx="192834">63</cx:pt>
          <cx:pt idx="192835">87</cx:pt>
          <cx:pt idx="192836">49</cx:pt>
          <cx:pt idx="192837">19</cx:pt>
          <cx:pt idx="192838">8</cx:pt>
          <cx:pt idx="192839">2</cx:pt>
          <cx:pt idx="192840">3</cx:pt>
          <cx:pt idx="192841">3</cx:pt>
          <cx:pt idx="192842">14</cx:pt>
          <cx:pt idx="192843">12</cx:pt>
          <cx:pt idx="192844">24</cx:pt>
          <cx:pt idx="192845">63</cx:pt>
          <cx:pt idx="192846">77</cx:pt>
          <cx:pt idx="192847">83</cx:pt>
          <cx:pt idx="192848">105</cx:pt>
          <cx:pt idx="192849">104</cx:pt>
          <cx:pt idx="192850">94</cx:pt>
          <cx:pt idx="192851">92</cx:pt>
          <cx:pt idx="192852">82</cx:pt>
          <cx:pt idx="192853">86</cx:pt>
          <cx:pt idx="192854">81</cx:pt>
          <cx:pt idx="192855">94</cx:pt>
          <cx:pt idx="192856">96</cx:pt>
          <cx:pt idx="192857">81</cx:pt>
          <cx:pt idx="192858">57</cx:pt>
          <cx:pt idx="192859">85</cx:pt>
          <cx:pt idx="192860">62</cx:pt>
          <cx:pt idx="192861">21</cx:pt>
          <cx:pt idx="192862">10</cx:pt>
          <cx:pt idx="192863">4</cx:pt>
          <cx:pt idx="192864">5</cx:pt>
          <cx:pt idx="192865">5</cx:pt>
          <cx:pt idx="192866">15</cx:pt>
          <cx:pt idx="192867">21</cx:pt>
          <cx:pt idx="192868">85</cx:pt>
          <cx:pt idx="192869">65</cx:pt>
          <cx:pt idx="192870">97</cx:pt>
          <cx:pt idx="192871">112</cx:pt>
          <cx:pt idx="192872">133</cx:pt>
          <cx:pt idx="192873">108</cx:pt>
          <cx:pt idx="192874">116</cx:pt>
          <cx:pt idx="192875">93</cx:pt>
          <cx:pt idx="192876">107</cx:pt>
          <cx:pt idx="192877">112</cx:pt>
          <cx:pt idx="192878">105</cx:pt>
          <cx:pt idx="192879">96</cx:pt>
          <cx:pt idx="192880">93</cx:pt>
          <cx:pt idx="192881">78</cx:pt>
          <cx:pt idx="192882">87</cx:pt>
          <cx:pt idx="192883">58</cx:pt>
          <cx:pt idx="192884">21</cx:pt>
          <cx:pt idx="192885">7</cx:pt>
          <cx:pt idx="192886">4</cx:pt>
          <cx:pt idx="192887">1</cx:pt>
          <cx:pt idx="192888">2</cx:pt>
          <cx:pt idx="192889">9</cx:pt>
          <cx:pt idx="192890">11</cx:pt>
          <cx:pt idx="192891">33</cx:pt>
          <cx:pt idx="192892">74</cx:pt>
          <cx:pt idx="192893">88</cx:pt>
          <cx:pt idx="192894">113</cx:pt>
          <cx:pt idx="192895">108</cx:pt>
          <cx:pt idx="192896">140</cx:pt>
          <cx:pt idx="192897">110</cx:pt>
          <cx:pt idx="192898">119</cx:pt>
          <cx:pt idx="192899">109</cx:pt>
          <cx:pt idx="192900">107</cx:pt>
          <cx:pt idx="192901">107</cx:pt>
          <cx:pt idx="192902">116</cx:pt>
          <cx:pt idx="192903">72</cx:pt>
          <cx:pt idx="192904">90</cx:pt>
          <cx:pt idx="192905">65</cx:pt>
          <cx:pt idx="192906">67</cx:pt>
          <cx:pt idx="192907">36</cx:pt>
          <cx:pt idx="192908">13</cx:pt>
          <cx:pt idx="192909">3</cx:pt>
          <cx:pt idx="192910">4</cx:pt>
          <cx:pt idx="192911">4</cx:pt>
          <cx:pt idx="192912">3</cx:pt>
          <cx:pt idx="192913">3</cx:pt>
          <cx:pt idx="192914">7</cx:pt>
          <cx:pt idx="192915">16</cx:pt>
          <cx:pt idx="192916">67</cx:pt>
          <cx:pt idx="192917">85</cx:pt>
          <cx:pt idx="192918">106</cx:pt>
          <cx:pt idx="192919">104</cx:pt>
          <cx:pt idx="192920">127</cx:pt>
          <cx:pt idx="192921">139</cx:pt>
          <cx:pt idx="192922">112</cx:pt>
          <cx:pt idx="192923">126</cx:pt>
          <cx:pt idx="192924">107</cx:pt>
          <cx:pt idx="192925">125</cx:pt>
          <cx:pt idx="192926">109</cx:pt>
          <cx:pt idx="192927">124</cx:pt>
          <cx:pt idx="192928">91</cx:pt>
          <cx:pt idx="192929">74</cx:pt>
          <cx:pt idx="192930">89</cx:pt>
          <cx:pt idx="192931">72</cx:pt>
          <cx:pt idx="192932">27</cx:pt>
          <cx:pt idx="192933">6</cx:pt>
          <cx:pt idx="192934">4</cx:pt>
          <cx:pt idx="192935">7</cx:pt>
          <cx:pt idx="192936">7</cx:pt>
          <cx:pt idx="192937">4</cx:pt>
          <cx:pt idx="192938">7</cx:pt>
          <cx:pt idx="192939">32</cx:pt>
          <cx:pt idx="192940">85</cx:pt>
          <cx:pt idx="192941">87</cx:pt>
          <cx:pt idx="192942">112</cx:pt>
          <cx:pt idx="192943">106</cx:pt>
          <cx:pt idx="192944">119</cx:pt>
          <cx:pt idx="192945">119</cx:pt>
          <cx:pt idx="192946">116</cx:pt>
          <cx:pt idx="192947">100</cx:pt>
          <cx:pt idx="192948">91</cx:pt>
          <cx:pt idx="192949">93</cx:pt>
          <cx:pt idx="192950">85</cx:pt>
          <cx:pt idx="192951">103</cx:pt>
          <cx:pt idx="192952">77</cx:pt>
          <cx:pt idx="192953">82</cx:pt>
          <cx:pt idx="192954">96</cx:pt>
          <cx:pt idx="192955">50</cx:pt>
          <cx:pt idx="192956">14</cx:pt>
          <cx:pt idx="192957">9</cx:pt>
          <cx:pt idx="192958">2</cx:pt>
          <cx:pt idx="192959">1</cx:pt>
          <cx:pt idx="192960">15</cx:pt>
          <cx:pt idx="192961">10</cx:pt>
          <cx:pt idx="192962">26</cx:pt>
          <cx:pt idx="192963">84</cx:pt>
          <cx:pt idx="192964">72</cx:pt>
          <cx:pt idx="192965">76</cx:pt>
          <cx:pt idx="192966">76</cx:pt>
          <cx:pt idx="192967">89</cx:pt>
          <cx:pt idx="192968">83</cx:pt>
          <cx:pt idx="192969">75</cx:pt>
          <cx:pt idx="192970">60</cx:pt>
          <cx:pt idx="192971">65</cx:pt>
          <cx:pt idx="192972">87</cx:pt>
          <cx:pt idx="192973">89</cx:pt>
          <cx:pt idx="192974">89</cx:pt>
          <cx:pt idx="192975">79</cx:pt>
          <cx:pt idx="192976">66</cx:pt>
          <cx:pt idx="192977">69</cx:pt>
          <cx:pt idx="192978">45</cx:pt>
          <cx:pt idx="192979">22</cx:pt>
          <cx:pt idx="192980">5</cx:pt>
          <cx:pt idx="192981">2</cx:pt>
          <cx:pt idx="192982">1</cx:pt>
          <cx:pt idx="192983">4</cx:pt>
          <cx:pt idx="192984">15</cx:pt>
          <cx:pt idx="192985">8</cx:pt>
          <cx:pt idx="192986">31</cx:pt>
          <cx:pt idx="192987">76</cx:pt>
          <cx:pt idx="192988">63</cx:pt>
          <cx:pt idx="192989">82</cx:pt>
          <cx:pt idx="192990">96</cx:pt>
          <cx:pt idx="192991">96</cx:pt>
          <cx:pt idx="192992">95</cx:pt>
          <cx:pt idx="192993">81</cx:pt>
          <cx:pt idx="192994">78</cx:pt>
          <cx:pt idx="192995">76</cx:pt>
          <cx:pt idx="192996">85</cx:pt>
          <cx:pt idx="192997">82</cx:pt>
          <cx:pt idx="192998">99</cx:pt>
          <cx:pt idx="192999">84</cx:pt>
          <cx:pt idx="193000">68</cx:pt>
          <cx:pt idx="193001">76</cx:pt>
          <cx:pt idx="193002">43</cx:pt>
          <cx:pt idx="193003">23</cx:pt>
          <cx:pt idx="193004">10</cx:pt>
          <cx:pt idx="193005">2</cx:pt>
          <cx:pt idx="193006">1</cx:pt>
          <cx:pt idx="193007">2</cx:pt>
          <cx:pt idx="193008">19</cx:pt>
          <cx:pt idx="193009">12</cx:pt>
          <cx:pt idx="193010">29</cx:pt>
          <cx:pt idx="193011">86</cx:pt>
          <cx:pt idx="193012">71</cx:pt>
          <cx:pt idx="193013">88</cx:pt>
          <cx:pt idx="193014">113</cx:pt>
          <cx:pt idx="193015">99</cx:pt>
          <cx:pt idx="193016">102</cx:pt>
          <cx:pt idx="193017">91</cx:pt>
          <cx:pt idx="193018">78</cx:pt>
          <cx:pt idx="193019">98</cx:pt>
          <cx:pt idx="193020">91</cx:pt>
          <cx:pt idx="193021">99</cx:pt>
          <cx:pt idx="193022">92</cx:pt>
          <cx:pt idx="193023">83</cx:pt>
          <cx:pt idx="193024">66</cx:pt>
          <cx:pt idx="193025">80</cx:pt>
          <cx:pt idx="193026">48</cx:pt>
          <cx:pt idx="193027">17</cx:pt>
          <cx:pt idx="193028">6</cx:pt>
          <cx:pt idx="193029">3</cx:pt>
          <cx:pt idx="193030">3</cx:pt>
          <cx:pt idx="193031">1</cx:pt>
          <cx:pt idx="193032">13</cx:pt>
          <cx:pt idx="193033">13</cx:pt>
          <cx:pt idx="193034">26</cx:pt>
          <cx:pt idx="193035">66</cx:pt>
          <cx:pt idx="193036">73</cx:pt>
          <cx:pt idx="193037">83</cx:pt>
          <cx:pt idx="193038">106</cx:pt>
          <cx:pt idx="193039">102</cx:pt>
          <cx:pt idx="193040">109</cx:pt>
          <cx:pt idx="193041">97</cx:pt>
          <cx:pt idx="193042">93</cx:pt>
          <cx:pt idx="193043">100</cx:pt>
          <cx:pt idx="193044">97</cx:pt>
          <cx:pt idx="193045">97</cx:pt>
          <cx:pt idx="193046">100</cx:pt>
          <cx:pt idx="193047">93</cx:pt>
          <cx:pt idx="193048">85</cx:pt>
          <cx:pt idx="193049">85</cx:pt>
          <cx:pt idx="193050">63</cx:pt>
          <cx:pt idx="193051">32</cx:pt>
          <cx:pt idx="193052">11</cx:pt>
          <cx:pt idx="193053">4</cx:pt>
          <cx:pt idx="193054">1</cx:pt>
          <cx:pt idx="193055">7</cx:pt>
          <cx:pt idx="193056">8</cx:pt>
          <cx:pt idx="193057">22</cx:pt>
          <cx:pt idx="193058">88</cx:pt>
          <cx:pt idx="193059">80</cx:pt>
          <cx:pt idx="193060">97</cx:pt>
          <cx:pt idx="193061">117</cx:pt>
          <cx:pt idx="193062">101</cx:pt>
          <cx:pt idx="193063">121</cx:pt>
          <cx:pt idx="193064">108</cx:pt>
          <cx:pt idx="193065">97</cx:pt>
          <cx:pt idx="193066">90</cx:pt>
          <cx:pt idx="193067">94</cx:pt>
          <cx:pt idx="193068">98</cx:pt>
          <cx:pt idx="193069">84</cx:pt>
          <cx:pt idx="193070">63</cx:pt>
          <cx:pt idx="193071">59</cx:pt>
          <cx:pt idx="193072">61</cx:pt>
          <cx:pt idx="193073">41</cx:pt>
          <cx:pt idx="193074">13</cx:pt>
          <cx:pt idx="193075">7</cx:pt>
          <cx:pt idx="193076">3</cx:pt>
          <cx:pt idx="193077">2</cx:pt>
          <cx:pt idx="193078">1</cx:pt>
          <cx:pt idx="193079">6</cx:pt>
          <cx:pt idx="193080">4</cx:pt>
          <cx:pt idx="193081">21</cx:pt>
          <cx:pt idx="193082">58</cx:pt>
          <cx:pt idx="193083">75</cx:pt>
          <cx:pt idx="193084">105</cx:pt>
          <cx:pt idx="193085">90</cx:pt>
          <cx:pt idx="193086">111</cx:pt>
          <cx:pt idx="193087">123</cx:pt>
          <cx:pt idx="193088">103</cx:pt>
          <cx:pt idx="193089">95</cx:pt>
          <cx:pt idx="193090">79</cx:pt>
          <cx:pt idx="193091">109</cx:pt>
          <cx:pt idx="193092">117</cx:pt>
          <cx:pt idx="193093">93</cx:pt>
          <cx:pt idx="193094">101</cx:pt>
          <cx:pt idx="193095">78</cx:pt>
          <cx:pt idx="193096">87</cx:pt>
          <cx:pt idx="193097">69</cx:pt>
          <cx:pt idx="193098">20</cx:pt>
          <cx:pt idx="193099">5</cx:pt>
          <cx:pt idx="193100">4</cx:pt>
          <cx:pt idx="193101">4</cx:pt>
          <cx:pt idx="193102">7</cx:pt>
          <cx:pt idx="193103">8</cx:pt>
          <cx:pt idx="193104">7</cx:pt>
          <cx:pt idx="193105">31</cx:pt>
          <cx:pt idx="193106">91</cx:pt>
          <cx:pt idx="193107">67</cx:pt>
          <cx:pt idx="193108">104</cx:pt>
          <cx:pt idx="193109">112</cx:pt>
          <cx:pt idx="193110">118</cx:pt>
          <cx:pt idx="193111">105</cx:pt>
          <cx:pt idx="193112">103</cx:pt>
          <cx:pt idx="193113">94</cx:pt>
          <cx:pt idx="193114">85</cx:pt>
          <cx:pt idx="193115">89</cx:pt>
          <cx:pt idx="193116">100</cx:pt>
          <cx:pt idx="193117">103</cx:pt>
          <cx:pt idx="193118">82</cx:pt>
          <cx:pt idx="193119">66</cx:pt>
          <cx:pt idx="193120">107</cx:pt>
          <cx:pt idx="193121">50</cx:pt>
          <cx:pt idx="193122">15</cx:pt>
          <cx:pt idx="193123">7</cx:pt>
          <cx:pt idx="193124">1</cx:pt>
          <cx:pt idx="193125">2</cx:pt>
          <cx:pt idx="193126">1</cx:pt>
          <cx:pt idx="193127">14</cx:pt>
          <cx:pt idx="193128">21</cx:pt>
          <cx:pt idx="193129">33</cx:pt>
          <cx:pt idx="193130">72</cx:pt>
          <cx:pt idx="193131">77</cx:pt>
          <cx:pt idx="193132">87</cx:pt>
          <cx:pt idx="193133">84</cx:pt>
          <cx:pt idx="193134">83</cx:pt>
          <cx:pt idx="193135">80</cx:pt>
          <cx:pt idx="193136">84</cx:pt>
          <cx:pt idx="193137">48</cx:pt>
          <cx:pt idx="193138">65</cx:pt>
          <cx:pt idx="193139">96</cx:pt>
          <cx:pt idx="193140">82</cx:pt>
          <cx:pt idx="193141">82</cx:pt>
          <cx:pt idx="193142">80</cx:pt>
          <cx:pt idx="193143">67</cx:pt>
          <cx:pt idx="193144">72</cx:pt>
          <cx:pt idx="193145">44</cx:pt>
          <cx:pt idx="193146">13</cx:pt>
          <cx:pt idx="193147">9</cx:pt>
          <cx:pt idx="193148">1</cx:pt>
          <cx:pt idx="193149">3</cx:pt>
          <cx:pt idx="193150">2</cx:pt>
          <cx:pt idx="193151">12</cx:pt>
          <cx:pt idx="193152">11</cx:pt>
          <cx:pt idx="193153">28</cx:pt>
          <cx:pt idx="193154">89</cx:pt>
          <cx:pt idx="193155">60</cx:pt>
          <cx:pt idx="193156">89</cx:pt>
          <cx:pt idx="193157">87</cx:pt>
          <cx:pt idx="193158">99</cx:pt>
          <cx:pt idx="193159">80</cx:pt>
          <cx:pt idx="193160">74</cx:pt>
          <cx:pt idx="193161">55</cx:pt>
          <cx:pt idx="193162">64</cx:pt>
          <cx:pt idx="193163">99</cx:pt>
          <cx:pt idx="193164">94</cx:pt>
          <cx:pt idx="193165">94</cx:pt>
          <cx:pt idx="193166">86</cx:pt>
          <cx:pt idx="193167">78</cx:pt>
          <cx:pt idx="193168">73</cx:pt>
          <cx:pt idx="193169">46</cx:pt>
          <cx:pt idx="193170">19</cx:pt>
          <cx:pt idx="193171">7</cx:pt>
          <cx:pt idx="193172">1</cx:pt>
          <cx:pt idx="193173">3</cx:pt>
          <cx:pt idx="193174">2</cx:pt>
          <cx:pt idx="193175">17</cx:pt>
          <cx:pt idx="193176">16</cx:pt>
          <cx:pt idx="193177">32</cx:pt>
          <cx:pt idx="193178">80</cx:pt>
          <cx:pt idx="193179">81</cx:pt>
          <cx:pt idx="193180">84</cx:pt>
          <cx:pt idx="193181">102</cx:pt>
          <cx:pt idx="193182">104</cx:pt>
          <cx:pt idx="193183">107</cx:pt>
          <cx:pt idx="193184">88</cx:pt>
          <cx:pt idx="193185">66</cx:pt>
          <cx:pt idx="193186">76</cx:pt>
          <cx:pt idx="193187">113</cx:pt>
          <cx:pt idx="193188">108</cx:pt>
          <cx:pt idx="193189">100</cx:pt>
          <cx:pt idx="193190">84</cx:pt>
          <cx:pt idx="193191">80</cx:pt>
          <cx:pt idx="193192">90</cx:pt>
          <cx:pt idx="193193">48</cx:pt>
          <cx:pt idx="193194">16</cx:pt>
          <cx:pt idx="193195">6</cx:pt>
          <cx:pt idx="193196">1</cx:pt>
          <cx:pt idx="193197">2</cx:pt>
          <cx:pt idx="193198">2</cx:pt>
          <cx:pt idx="193199">13</cx:pt>
          <cx:pt idx="193200">14</cx:pt>
          <cx:pt idx="193201">35</cx:pt>
          <cx:pt idx="193202">82</cx:pt>
          <cx:pt idx="193203">75</cx:pt>
          <cx:pt idx="193204">105</cx:pt>
          <cx:pt idx="193205">105</cx:pt>
          <cx:pt idx="193206">124</cx:pt>
          <cx:pt idx="193207">116</cx:pt>
          <cx:pt idx="193208">99</cx:pt>
          <cx:pt idx="193209">100</cx:pt>
          <cx:pt idx="193210">96</cx:pt>
          <cx:pt idx="193211">107</cx:pt>
          <cx:pt idx="193212">118</cx:pt>
          <cx:pt idx="193213">104</cx:pt>
          <cx:pt idx="193214">112</cx:pt>
          <cx:pt idx="193215">85</cx:pt>
          <cx:pt idx="193216">92</cx:pt>
          <cx:pt idx="193217">62</cx:pt>
          <cx:pt idx="193218">19</cx:pt>
          <cx:pt idx="193219">10</cx:pt>
          <cx:pt idx="193220">2</cx:pt>
          <cx:pt idx="193221">1</cx:pt>
          <cx:pt idx="193222">4</cx:pt>
          <cx:pt idx="193223">10</cx:pt>
          <cx:pt idx="193224">9</cx:pt>
          <cx:pt idx="193225">30</cx:pt>
          <cx:pt idx="193226">80</cx:pt>
          <cx:pt idx="193227">82</cx:pt>
          <cx:pt idx="193228">97</cx:pt>
          <cx:pt idx="193229">109</cx:pt>
          <cx:pt idx="193230">121</cx:pt>
          <cx:pt idx="193231">130</cx:pt>
          <cx:pt idx="193232">118</cx:pt>
          <cx:pt idx="193233">87</cx:pt>
          <cx:pt idx="193234">93</cx:pt>
          <cx:pt idx="193235">88</cx:pt>
          <cx:pt idx="193236">103</cx:pt>
          <cx:pt idx="193237">76</cx:pt>
          <cx:pt idx="193238">61</cx:pt>
          <cx:pt idx="193239">64</cx:pt>
          <cx:pt idx="193240">62</cx:pt>
          <cx:pt idx="193241">22</cx:pt>
          <cx:pt idx="193242">12</cx:pt>
          <cx:pt idx="193243">4</cx:pt>
          <cx:pt idx="193244">3</cx:pt>
          <cx:pt idx="193245">1</cx:pt>
          <cx:pt idx="193246">7</cx:pt>
          <cx:pt idx="193247">5</cx:pt>
          <cx:pt idx="193248">26</cx:pt>
          <cx:pt idx="193249">55</cx:pt>
          <cx:pt idx="193250">81</cx:pt>
          <cx:pt idx="193251">90</cx:pt>
          <cx:pt idx="193252">106</cx:pt>
          <cx:pt idx="193253">123</cx:pt>
          <cx:pt idx="193254">111</cx:pt>
          <cx:pt idx="193255">107</cx:pt>
          <cx:pt idx="193256">105</cx:pt>
          <cx:pt idx="193257">90</cx:pt>
          <cx:pt idx="193258">106</cx:pt>
          <cx:pt idx="193259">127</cx:pt>
          <cx:pt idx="193260">108</cx:pt>
          <cx:pt idx="193261">83</cx:pt>
          <cx:pt idx="193262">73</cx:pt>
          <cx:pt idx="193263">84</cx:pt>
          <cx:pt idx="193264">52</cx:pt>
          <cx:pt idx="193265">22</cx:pt>
          <cx:pt idx="193266">4</cx:pt>
          <cx:pt idx="193267">4</cx:pt>
          <cx:pt idx="193268">6</cx:pt>
          <cx:pt idx="193269">5</cx:pt>
          <cx:pt idx="193270">6</cx:pt>
          <cx:pt idx="193271">10</cx:pt>
          <cx:pt idx="193272">37</cx:pt>
          <cx:pt idx="193273">79</cx:pt>
          <cx:pt idx="193274">72</cx:pt>
          <cx:pt idx="193275">99</cx:pt>
          <cx:pt idx="193276">90</cx:pt>
          <cx:pt idx="193277">103</cx:pt>
          <cx:pt idx="193278">108</cx:pt>
          <cx:pt idx="193279">98</cx:pt>
          <cx:pt idx="193280">82</cx:pt>
          <cx:pt idx="193281">91</cx:pt>
          <cx:pt idx="193282">93</cx:pt>
          <cx:pt idx="193283">103</cx:pt>
          <cx:pt idx="193284">87</cx:pt>
          <cx:pt idx="193285">80</cx:pt>
          <cx:pt idx="193286">63</cx:pt>
          <cx:pt idx="193287">87</cx:pt>
          <cx:pt idx="193288">48</cx:pt>
          <cx:pt idx="193289">17</cx:pt>
          <cx:pt idx="193290">11</cx:pt>
          <cx:pt idx="193291">2</cx:pt>
          <cx:pt idx="193292">1</cx:pt>
          <cx:pt idx="193293">1</cx:pt>
          <cx:pt idx="193294">13</cx:pt>
          <cx:pt idx="193295">14</cx:pt>
          <cx:pt idx="193296">26</cx:pt>
          <cx:pt idx="193297">68</cx:pt>
          <cx:pt idx="193298">66</cx:pt>
          <cx:pt idx="193299">76</cx:pt>
          <cx:pt idx="193300">75</cx:pt>
          <cx:pt idx="193301">91</cx:pt>
          <cx:pt idx="193302">75</cx:pt>
          <cx:pt idx="193303">75</cx:pt>
          <cx:pt idx="193304">56</cx:pt>
          <cx:pt idx="193305">71</cx:pt>
          <cx:pt idx="193306">83</cx:pt>
          <cx:pt idx="193307">93</cx:pt>
          <cx:pt idx="193308">80</cx:pt>
          <cx:pt idx="193309">76</cx:pt>
          <cx:pt idx="193310">66</cx:pt>
          <cx:pt idx="193311">66</cx:pt>
          <cx:pt idx="193312">49</cx:pt>
          <cx:pt idx="193313">18</cx:pt>
          <cx:pt idx="193314">8</cx:pt>
          <cx:pt idx="193315">2</cx:pt>
          <cx:pt idx="193316">1</cx:pt>
          <cx:pt idx="193317">2</cx:pt>
          <cx:pt idx="193318">10</cx:pt>
          <cx:pt idx="193319">10</cx:pt>
          <cx:pt idx="193320">25</cx:pt>
          <cx:pt idx="193321">76</cx:pt>
          <cx:pt idx="193322">55</cx:pt>
          <cx:pt idx="193323">86</cx:pt>
          <cx:pt idx="193324">78</cx:pt>
          <cx:pt idx="193325">84</cx:pt>
          <cx:pt idx="193326">80</cx:pt>
          <cx:pt idx="193327">86</cx:pt>
          <cx:pt idx="193328">68</cx:pt>
          <cx:pt idx="193329">71</cx:pt>
          <cx:pt idx="193330">95</cx:pt>
          <cx:pt idx="193331">89</cx:pt>
          <cx:pt idx="193332">104</cx:pt>
          <cx:pt idx="193333">88</cx:pt>
          <cx:pt idx="193334">63</cx:pt>
          <cx:pt idx="193335">83</cx:pt>
          <cx:pt idx="193336">37</cx:pt>
          <cx:pt idx="193337">12</cx:pt>
          <cx:pt idx="193338">8</cx:pt>
          <cx:pt idx="193339">5</cx:pt>
          <cx:pt idx="193340">1</cx:pt>
          <cx:pt idx="193341">3</cx:pt>
          <cx:pt idx="193342">13</cx:pt>
          <cx:pt idx="193343">8</cx:pt>
          <cx:pt idx="193344">33</cx:pt>
          <cx:pt idx="193345">83</cx:pt>
          <cx:pt idx="193346">64</cx:pt>
          <cx:pt idx="193347">98</cx:pt>
          <cx:pt idx="193348">95</cx:pt>
          <cx:pt idx="193349">114</cx:pt>
          <cx:pt idx="193350">101</cx:pt>
          <cx:pt idx="193351">90</cx:pt>
          <cx:pt idx="193352">66</cx:pt>
          <cx:pt idx="193353">77</cx:pt>
          <cx:pt idx="193354">104</cx:pt>
          <cx:pt idx="193355">113</cx:pt>
          <cx:pt idx="193356">103</cx:pt>
          <cx:pt idx="193357">78</cx:pt>
          <cx:pt idx="193358">73</cx:pt>
          <cx:pt idx="193359">83</cx:pt>
          <cx:pt idx="193360">52</cx:pt>
          <cx:pt idx="193361">12</cx:pt>
          <cx:pt idx="193362">7</cx:pt>
          <cx:pt idx="193363">1</cx:pt>
          <cx:pt idx="193364">3</cx:pt>
          <cx:pt idx="193365">10</cx:pt>
          <cx:pt idx="193366">13</cx:pt>
          <cx:pt idx="193367">28</cx:pt>
          <cx:pt idx="193368">86</cx:pt>
          <cx:pt idx="193369">70</cx:pt>
          <cx:pt idx="193370">106</cx:pt>
          <cx:pt idx="193371">107</cx:pt>
          <cx:pt idx="193372">120</cx:pt>
          <cx:pt idx="193373">105</cx:pt>
          <cx:pt idx="193374">102</cx:pt>
          <cx:pt idx="193375">94</cx:pt>
          <cx:pt idx="193376">97</cx:pt>
          <cx:pt idx="193377">116</cx:pt>
          <cx:pt idx="193378">104</cx:pt>
          <cx:pt idx="193379">101</cx:pt>
          <cx:pt idx="193380">90</cx:pt>
          <cx:pt idx="193381">93</cx:pt>
          <cx:pt idx="193382">83</cx:pt>
          <cx:pt idx="193383">60</cx:pt>
          <cx:pt idx="193384">20</cx:pt>
          <cx:pt idx="193385">5</cx:pt>
          <cx:pt idx="193386">1</cx:pt>
          <cx:pt idx="193387">1</cx:pt>
          <cx:pt idx="193388">10</cx:pt>
          <cx:pt idx="193389">10</cx:pt>
          <cx:pt idx="193390">29</cx:pt>
          <cx:pt idx="193391">83</cx:pt>
          <cx:pt idx="193392">85</cx:pt>
          <cx:pt idx="193393">102</cx:pt>
          <cx:pt idx="193394">109</cx:pt>
          <cx:pt idx="193395">119</cx:pt>
          <cx:pt idx="193396">113</cx:pt>
          <cx:pt idx="193397">108</cx:pt>
          <cx:pt idx="193398">96</cx:pt>
          <cx:pt idx="193399">88</cx:pt>
          <cx:pt idx="193400">111</cx:pt>
          <cx:pt idx="193401">103</cx:pt>
          <cx:pt idx="193402">74</cx:pt>
          <cx:pt idx="193403">72</cx:pt>
          <cx:pt idx="193404">61</cx:pt>
          <cx:pt idx="193405">67</cx:pt>
          <cx:pt idx="193406">30</cx:pt>
          <cx:pt idx="193407">8</cx:pt>
          <cx:pt idx="193408">4</cx:pt>
          <cx:pt idx="193409">2</cx:pt>
          <cx:pt idx="193410">2</cx:pt>
          <cx:pt idx="193411">2</cx:pt>
          <cx:pt idx="193412">8</cx:pt>
          <cx:pt idx="193413">5</cx:pt>
          <cx:pt idx="193414">31</cx:pt>
          <cx:pt idx="193415">63</cx:pt>
          <cx:pt idx="193416">76</cx:pt>
          <cx:pt idx="193417">111</cx:pt>
          <cx:pt idx="193418">97</cx:pt>
          <cx:pt idx="193419">114</cx:pt>
          <cx:pt idx="193420">130</cx:pt>
          <cx:pt idx="193421">104</cx:pt>
          <cx:pt idx="193422">104</cx:pt>
          <cx:pt idx="193423">78</cx:pt>
          <cx:pt idx="193424">116</cx:pt>
          <cx:pt idx="193425">126</cx:pt>
          <cx:pt idx="193426">103</cx:pt>
          <cx:pt idx="193427">85</cx:pt>
          <cx:pt idx="193428">79</cx:pt>
          <cx:pt idx="193429">93</cx:pt>
          <cx:pt idx="193430">59</cx:pt>
          <cx:pt idx="193431">17</cx:pt>
          <cx:pt idx="193432">5</cx:pt>
          <cx:pt idx="193433">3</cx:pt>
          <cx:pt idx="193434">5</cx:pt>
          <cx:pt idx="193435">5</cx:pt>
          <cx:pt idx="193436">6</cx:pt>
          <cx:pt idx="193437">10</cx:pt>
          <cx:pt idx="193438">34</cx:pt>
          <cx:pt idx="193439">93</cx:pt>
          <cx:pt idx="193440">62</cx:pt>
          <cx:pt idx="193441">107</cx:pt>
          <cx:pt idx="193442">110</cx:pt>
          <cx:pt idx="193443">133</cx:pt>
          <cx:pt idx="193444">102</cx:pt>
          <cx:pt idx="193445">103</cx:pt>
          <cx:pt idx="193446">79</cx:pt>
          <cx:pt idx="193447">85</cx:pt>
          <cx:pt idx="193448">111</cx:pt>
          <cx:pt idx="193449">101</cx:pt>
          <cx:pt idx="193450">101</cx:pt>
          <cx:pt idx="193451">86</cx:pt>
          <cx:pt idx="193452">79</cx:pt>
          <cx:pt idx="193453">78</cx:pt>
          <cx:pt idx="193454">49</cx:pt>
          <cx:pt idx="193455">19</cx:pt>
          <cx:pt idx="193456">9</cx:pt>
          <cx:pt idx="193457">2</cx:pt>
          <cx:pt idx="193458">3</cx:pt>
          <cx:pt idx="193459">13</cx:pt>
          <cx:pt idx="193460">11</cx:pt>
          <cx:pt idx="193461">26</cx:pt>
          <cx:pt idx="193462">79</cx:pt>
          <cx:pt idx="193463">74</cx:pt>
          <cx:pt idx="193464">95</cx:pt>
          <cx:pt idx="193465">90</cx:pt>
          <cx:pt idx="193466">91</cx:pt>
          <cx:pt idx="193467">84</cx:pt>
          <cx:pt idx="193468">70</cx:pt>
          <cx:pt idx="193469">60</cx:pt>
          <cx:pt idx="193470">62</cx:pt>
          <cx:pt idx="193471">91</cx:pt>
          <cx:pt idx="193472">85</cx:pt>
          <cx:pt idx="193473">81</cx:pt>
          <cx:pt idx="193474">89</cx:pt>
          <cx:pt idx="193475">72</cx:pt>
          <cx:pt idx="193476">73</cx:pt>
          <cx:pt idx="193477">41</cx:pt>
          <cx:pt idx="193478">14</cx:pt>
          <cx:pt idx="193479">3</cx:pt>
          <cx:pt idx="193480">2</cx:pt>
          <cx:pt idx="193481">2</cx:pt>
          <cx:pt idx="193482">2</cx:pt>
          <cx:pt idx="193483">12</cx:pt>
          <cx:pt idx="193484">11</cx:pt>
          <cx:pt idx="193485">28</cx:pt>
          <cx:pt idx="193486">79</cx:pt>
          <cx:pt idx="193487">65</cx:pt>
          <cx:pt idx="193488">91</cx:pt>
          <cx:pt idx="193489">95</cx:pt>
          <cx:pt idx="193490">102</cx:pt>
          <cx:pt idx="193491">81</cx:pt>
          <cx:pt idx="193492">85</cx:pt>
          <cx:pt idx="193493">78</cx:pt>
          <cx:pt idx="193494">73</cx:pt>
          <cx:pt idx="193495">84</cx:pt>
          <cx:pt idx="193496">86</cx:pt>
          <cx:pt idx="193497">102</cx:pt>
          <cx:pt idx="193498">79</cx:pt>
          <cx:pt idx="193499">75</cx:pt>
          <cx:pt idx="193500">80</cx:pt>
          <cx:pt idx="193501">46</cx:pt>
          <cx:pt idx="193502">20</cx:pt>
          <cx:pt idx="193503">6</cx:pt>
          <cx:pt idx="193504">1</cx:pt>
          <cx:pt idx="193505">2</cx:pt>
          <cx:pt idx="193506">3</cx:pt>
          <cx:pt idx="193507">9</cx:pt>
          <cx:pt idx="193508">13</cx:pt>
          <cx:pt idx="193509">31</cx:pt>
          <cx:pt idx="193510">83</cx:pt>
          <cx:pt idx="193511">73</cx:pt>
          <cx:pt idx="193512">101</cx:pt>
          <cx:pt idx="193513">100</cx:pt>
          <cx:pt idx="193514">99</cx:pt>
          <cx:pt idx="193515">97</cx:pt>
          <cx:pt idx="193516">86</cx:pt>
          <cx:pt idx="193517">73</cx:pt>
          <cx:pt idx="193518">89</cx:pt>
          <cx:pt idx="193519">104</cx:pt>
          <cx:pt idx="193520">108</cx:pt>
          <cx:pt idx="193521">106</cx:pt>
          <cx:pt idx="193522">79</cx:pt>
          <cx:pt idx="193523">80</cx:pt>
          <cx:pt idx="193524">95</cx:pt>
          <cx:pt idx="193525">52</cx:pt>
          <cx:pt idx="193526">15</cx:pt>
          <cx:pt idx="193527">6</cx:pt>
          <cx:pt idx="193528">2</cx:pt>
          <cx:pt idx="193529">2</cx:pt>
          <cx:pt idx="193530">1</cx:pt>
          <cx:pt idx="193531">12</cx:pt>
          <cx:pt idx="193532">10</cx:pt>
          <cx:pt idx="193533">27</cx:pt>
          <cx:pt idx="193534">103</cx:pt>
          <cx:pt idx="193535">69</cx:pt>
          <cx:pt idx="193536">110</cx:pt>
          <cx:pt idx="193537">112</cx:pt>
          <cx:pt idx="193538">127</cx:pt>
          <cx:pt idx="193539">104</cx:pt>
          <cx:pt idx="193540">121</cx:pt>
          <cx:pt idx="193541">91</cx:pt>
          <cx:pt idx="193542">85</cx:pt>
          <cx:pt idx="193543">114</cx:pt>
          <cx:pt idx="193544">110</cx:pt>
          <cx:pt idx="193545">120</cx:pt>
          <cx:pt idx="193546">93</cx:pt>
          <cx:pt idx="193547">83</cx:pt>
          <cx:pt idx="193548">83</cx:pt>
          <cx:pt idx="193549">66</cx:pt>
          <cx:pt idx="193550">22</cx:pt>
          <cx:pt idx="193551">10</cx:pt>
          <cx:pt idx="193552">4</cx:pt>
          <cx:pt idx="193553">2</cx:pt>
          <cx:pt idx="193554">1</cx:pt>
          <cx:pt idx="193555">8</cx:pt>
          <cx:pt idx="193556">9</cx:pt>
          <cx:pt idx="193557">39</cx:pt>
          <cx:pt idx="193558">92</cx:pt>
          <cx:pt idx="193559">69</cx:pt>
          <cx:pt idx="193560">103</cx:pt>
          <cx:pt idx="193561">115</cx:pt>
          <cx:pt idx="193562">124</cx:pt>
          <cx:pt idx="193563">132</cx:pt>
          <cx:pt idx="193564">105</cx:pt>
          <cx:pt idx="193565">98</cx:pt>
          <cx:pt idx="193566">91</cx:pt>
          <cx:pt idx="193567">107</cx:pt>
          <cx:pt idx="193568">98</cx:pt>
          <cx:pt idx="193569">79</cx:pt>
          <cx:pt idx="193570">75</cx:pt>
          <cx:pt idx="193571">62</cx:pt>
          <cx:pt idx="193572">56</cx:pt>
          <cx:pt idx="193573">46</cx:pt>
          <cx:pt idx="193574">13</cx:pt>
          <cx:pt idx="193575">5</cx:pt>
          <cx:pt idx="193576">3</cx:pt>
          <cx:pt idx="193577">2</cx:pt>
          <cx:pt idx="193578">2</cx:pt>
          <cx:pt idx="193579">10</cx:pt>
          <cx:pt idx="193580">5</cx:pt>
          <cx:pt idx="193581">27</cx:pt>
          <cx:pt idx="193582">67</cx:pt>
          <cx:pt idx="193583">81</cx:pt>
          <cx:pt idx="193584">104</cx:pt>
          <cx:pt idx="193585">110</cx:pt>
          <cx:pt idx="193586">109</cx:pt>
          <cx:pt idx="193587">114</cx:pt>
          <cx:pt idx="193588">109</cx:pt>
          <cx:pt idx="193589">89</cx:pt>
          <cx:pt idx="193590">87</cx:pt>
          <cx:pt idx="193591">112</cx:pt>
          <cx:pt idx="193592">117</cx:pt>
          <cx:pt idx="193593">115</cx:pt>
          <cx:pt idx="193594">87</cx:pt>
          <cx:pt idx="193595">90</cx:pt>
          <cx:pt idx="193596">90</cx:pt>
          <cx:pt idx="193597">56</cx:pt>
          <cx:pt idx="193598">20</cx:pt>
          <cx:pt idx="193599">7</cx:pt>
          <cx:pt idx="193600">4</cx:pt>
          <cx:pt idx="193601">7</cx:pt>
          <cx:pt idx="193602">4</cx:pt>
          <cx:pt idx="193603">7</cx:pt>
          <cx:pt idx="193604">11</cx:pt>
          <cx:pt idx="193605">33</cx:pt>
          <cx:pt idx="193606">89</cx:pt>
          <cx:pt idx="193607">72</cx:pt>
          <cx:pt idx="193608">111</cx:pt>
          <cx:pt idx="193609">98</cx:pt>
          <cx:pt idx="193610">112</cx:pt>
          <cx:pt idx="193611">113</cx:pt>
          <cx:pt idx="193612">99</cx:pt>
          <cx:pt idx="193613">83</cx:pt>
          <cx:pt idx="193614">85</cx:pt>
          <cx:pt idx="193615">93</cx:pt>
          <cx:pt idx="193616">112</cx:pt>
          <cx:pt idx="193617">95</cx:pt>
          <cx:pt idx="193618">80</cx:pt>
          <cx:pt idx="193619">75</cx:pt>
          <cx:pt idx="193620">87</cx:pt>
          <cx:pt idx="193621">56</cx:pt>
          <cx:pt idx="193622">14</cx:pt>
          <cx:pt idx="193623">7</cx:pt>
          <cx:pt idx="193624">2</cx:pt>
          <cx:pt idx="193625">4</cx:pt>
          <cx:pt idx="193626">14</cx:pt>
          <cx:pt idx="193627">14</cx:pt>
          <cx:pt idx="193628">28</cx:pt>
          <cx:pt idx="193629">88</cx:pt>
          <cx:pt idx="193630">82</cx:pt>
          <cx:pt idx="193631">91</cx:pt>
          <cx:pt idx="193632">85</cx:pt>
          <cx:pt idx="193633">100</cx:pt>
          <cx:pt idx="193634">83</cx:pt>
          <cx:pt idx="193635">81</cx:pt>
          <cx:pt idx="193636">64</cx:pt>
          <cx:pt idx="193637">79</cx:pt>
          <cx:pt idx="193638">89</cx:pt>
          <cx:pt idx="193639">95</cx:pt>
          <cx:pt idx="193640">89</cx:pt>
          <cx:pt idx="193641">71</cx:pt>
          <cx:pt idx="193642">73</cx:pt>
          <cx:pt idx="193643">80</cx:pt>
          <cx:pt idx="193644">38</cx:pt>
          <cx:pt idx="193645">12</cx:pt>
          <cx:pt idx="193646">5</cx:pt>
          <cx:pt idx="193647">4</cx:pt>
          <cx:pt idx="193648">1</cx:pt>
          <cx:pt idx="193649">2</cx:pt>
          <cx:pt idx="193650">10</cx:pt>
          <cx:pt idx="193651">9</cx:pt>
          <cx:pt idx="193652">34</cx:pt>
          <cx:pt idx="193653">84</cx:pt>
          <cx:pt idx="193654">66</cx:pt>
          <cx:pt idx="193655">90</cx:pt>
          <cx:pt idx="193656">87</cx:pt>
          <cx:pt idx="193657">95</cx:pt>
          <cx:pt idx="193658">82</cx:pt>
          <cx:pt idx="193659">95</cx:pt>
          <cx:pt idx="193660">70</cx:pt>
          <cx:pt idx="193661">74</cx:pt>
          <cx:pt idx="193662">95</cx:pt>
          <cx:pt idx="193663">79</cx:pt>
          <cx:pt idx="193664">100</cx:pt>
          <cx:pt idx="193665">86</cx:pt>
          <cx:pt idx="193666">84</cx:pt>
          <cx:pt idx="193667">81</cx:pt>
          <cx:pt idx="193668">43</cx:pt>
          <cx:pt idx="193669">16</cx:pt>
          <cx:pt idx="193670">6</cx:pt>
          <cx:pt idx="193671">1</cx:pt>
          <cx:pt idx="193672">2</cx:pt>
          <cx:pt idx="193673">4</cx:pt>
          <cx:pt idx="193674">9</cx:pt>
          <cx:pt idx="193675">17</cx:pt>
          <cx:pt idx="193676">39</cx:pt>
          <cx:pt idx="193677">92</cx:pt>
          <cx:pt idx="193678">71</cx:pt>
          <cx:pt idx="193679">100</cx:pt>
          <cx:pt idx="193680">104</cx:pt>
          <cx:pt idx="193681">100</cx:pt>
          <cx:pt idx="193682">119</cx:pt>
          <cx:pt idx="193683">92</cx:pt>
          <cx:pt idx="193684">72</cx:pt>
          <cx:pt idx="193685">96</cx:pt>
          <cx:pt idx="193686">111</cx:pt>
          <cx:pt idx="193687">117</cx:pt>
          <cx:pt idx="193688">116</cx:pt>
          <cx:pt idx="193689">91</cx:pt>
          <cx:pt idx="193690">76</cx:pt>
          <cx:pt idx="193691">85</cx:pt>
          <cx:pt idx="193692">49</cx:pt>
          <cx:pt idx="193693">14</cx:pt>
          <cx:pt idx="193694">7</cx:pt>
          <cx:pt idx="193695">3</cx:pt>
          <cx:pt idx="193696">2</cx:pt>
          <cx:pt idx="193697">2</cx:pt>
          <cx:pt idx="193698">13</cx:pt>
          <cx:pt idx="193699">14</cx:pt>
          <cx:pt idx="193700">29</cx:pt>
          <cx:pt idx="193701">90</cx:pt>
          <cx:pt idx="193702">84</cx:pt>
          <cx:pt idx="193703">107</cx:pt>
          <cx:pt idx="193704">119</cx:pt>
          <cx:pt idx="193705">109</cx:pt>
          <cx:pt idx="193706">122</cx:pt>
          <cx:pt idx="193707">119</cx:pt>
          <cx:pt idx="193708">119</cx:pt>
          <cx:pt idx="193709">106</cx:pt>
          <cx:pt idx="193710">130</cx:pt>
          <cx:pt idx="193711">124</cx:pt>
          <cx:pt idx="193712">122</cx:pt>
          <cx:pt idx="193713">93</cx:pt>
          <cx:pt idx="193714">90</cx:pt>
          <cx:pt idx="193715">96</cx:pt>
          <cx:pt idx="193716">68</cx:pt>
          <cx:pt idx="193717">26</cx:pt>
          <cx:pt idx="193718">9</cx:pt>
          <cx:pt idx="193719">1</cx:pt>
          <cx:pt idx="193720">2</cx:pt>
          <cx:pt idx="193721">9</cx:pt>
          <cx:pt idx="193722">9</cx:pt>
          <cx:pt idx="193723">38</cx:pt>
          <cx:pt idx="193724">105</cx:pt>
          <cx:pt idx="193725">84</cx:pt>
          <cx:pt idx="193726">122</cx:pt>
          <cx:pt idx="193727">124</cx:pt>
          <cx:pt idx="193728">126</cx:pt>
          <cx:pt idx="193729">150</cx:pt>
          <cx:pt idx="193730">116</cx:pt>
          <cx:pt idx="193731">118</cx:pt>
          <cx:pt idx="193732">105</cx:pt>
          <cx:pt idx="193733">116</cx:pt>
          <cx:pt idx="193734">118</cx:pt>
          <cx:pt idx="193735">96</cx:pt>
          <cx:pt idx="193736">92</cx:pt>
          <cx:pt idx="193737">62</cx:pt>
          <cx:pt idx="193738">76</cx:pt>
          <cx:pt idx="193739">46</cx:pt>
          <cx:pt idx="193740">22</cx:pt>
          <cx:pt idx="193741">5</cx:pt>
          <cx:pt idx="193742">1</cx:pt>
          <cx:pt idx="193743">2</cx:pt>
          <cx:pt idx="193744">2</cx:pt>
          <cx:pt idx="193745">4</cx:pt>
          <cx:pt idx="193746">12</cx:pt>
          <cx:pt idx="193747">34</cx:pt>
          <cx:pt idx="193748">65</cx:pt>
          <cx:pt idx="193749">98</cx:pt>
          <cx:pt idx="193750">109</cx:pt>
          <cx:pt idx="193751">110</cx:pt>
          <cx:pt idx="193752">135</cx:pt>
          <cx:pt idx="193753">133</cx:pt>
          <cx:pt idx="193754">110</cx:pt>
          <cx:pt idx="193755">118</cx:pt>
          <cx:pt idx="193756">107</cx:pt>
          <cx:pt idx="193757">119</cx:pt>
          <cx:pt idx="193758">129</cx:pt>
          <cx:pt idx="193759">110</cx:pt>
          <cx:pt idx="193760">85</cx:pt>
          <cx:pt idx="193761">91</cx:pt>
          <cx:pt idx="193762">86</cx:pt>
          <cx:pt idx="193763">62</cx:pt>
          <cx:pt idx="193764">20</cx:pt>
          <cx:pt idx="193765">5</cx:pt>
          <cx:pt idx="193766">6</cx:pt>
          <cx:pt idx="193767">2</cx:pt>
          <cx:pt idx="193768">8</cx:pt>
          <cx:pt idx="193769">7</cx:pt>
          <cx:pt idx="193770">32</cx:pt>
          <cx:pt idx="193771">108</cx:pt>
          <cx:pt idx="193772">65</cx:pt>
          <cx:pt idx="193773">106</cx:pt>
          <cx:pt idx="193774">102</cx:pt>
          <cx:pt idx="193775">117</cx:pt>
          <cx:pt idx="193776">128</cx:pt>
          <cx:pt idx="193777">103</cx:pt>
          <cx:pt idx="193778">92</cx:pt>
          <cx:pt idx="193779">90</cx:pt>
          <cx:pt idx="193780">101</cx:pt>
          <cx:pt idx="193781">99</cx:pt>
          <cx:pt idx="193782">111</cx:pt>
          <cx:pt idx="193783">84</cx:pt>
          <cx:pt idx="193784">78</cx:pt>
          <cx:pt idx="193785">88</cx:pt>
          <cx:pt idx="193786">68</cx:pt>
          <cx:pt idx="193787">19</cx:pt>
          <cx:pt idx="193788">13</cx:pt>
          <cx:pt idx="193789">1</cx:pt>
          <cx:pt idx="193790">2</cx:pt>
          <cx:pt idx="193791">3</cx:pt>
          <cx:pt idx="193792">15</cx:pt>
          <cx:pt idx="193793">10</cx:pt>
          <cx:pt idx="193794">34</cx:pt>
          <cx:pt idx="193795">87</cx:pt>
          <cx:pt idx="193796">81</cx:pt>
          <cx:pt idx="193797">100</cx:pt>
          <cx:pt idx="193798">94</cx:pt>
          <cx:pt idx="193799">104</cx:pt>
          <cx:pt idx="193800">81</cx:pt>
          <cx:pt idx="193801">87</cx:pt>
          <cx:pt idx="193802">55</cx:pt>
          <cx:pt idx="193803">81</cx:pt>
          <cx:pt idx="193804">88</cx:pt>
          <cx:pt idx="193805">93</cx:pt>
          <cx:pt idx="193806">94</cx:pt>
          <cx:pt idx="193807">72</cx:pt>
          <cx:pt idx="193808">69</cx:pt>
          <cx:pt idx="193809">78</cx:pt>
          <cx:pt idx="193810">35</cx:pt>
          <cx:pt idx="193811">15</cx:pt>
          <cx:pt idx="193812">2</cx:pt>
          <cx:pt idx="193813">1</cx:pt>
          <cx:pt idx="193814">2</cx:pt>
          <cx:pt idx="193815">2</cx:pt>
          <cx:pt idx="193816">11</cx:pt>
          <cx:pt idx="193817">9</cx:pt>
          <cx:pt idx="193818">29</cx:pt>
          <cx:pt idx="193819">85</cx:pt>
          <cx:pt idx="193820">71</cx:pt>
          <cx:pt idx="193821">104</cx:pt>
          <cx:pt idx="193822">92</cx:pt>
          <cx:pt idx="193823">106</cx:pt>
          <cx:pt idx="193824">98</cx:pt>
          <cx:pt idx="193825">99</cx:pt>
          <cx:pt idx="193826">69</cx:pt>
          <cx:pt idx="193827">88</cx:pt>
          <cx:pt idx="193828">88</cx:pt>
          <cx:pt idx="193829">93</cx:pt>
          <cx:pt idx="193830">121</cx:pt>
          <cx:pt idx="193831">88</cx:pt>
          <cx:pt idx="193832">66</cx:pt>
          <cx:pt idx="193833">81</cx:pt>
          <cx:pt idx="193834">40</cx:pt>
          <cx:pt idx="193835">19</cx:pt>
          <cx:pt idx="193836">5</cx:pt>
          <cx:pt idx="193837">2</cx:pt>
          <cx:pt idx="193838">4</cx:pt>
          <cx:pt idx="193839">4</cx:pt>
          <cx:pt idx="193840">16</cx:pt>
          <cx:pt idx="193841">12</cx:pt>
          <cx:pt idx="193842">35</cx:pt>
          <cx:pt idx="193843">93</cx:pt>
          <cx:pt idx="193844">75</cx:pt>
          <cx:pt idx="193845">105</cx:pt>
          <cx:pt idx="193846">102</cx:pt>
          <cx:pt idx="193847">108</cx:pt>
          <cx:pt idx="193848">111</cx:pt>
          <cx:pt idx="193849">96</cx:pt>
          <cx:pt idx="193850">81</cx:pt>
          <cx:pt idx="193851">89</cx:pt>
          <cx:pt idx="193852">107</cx:pt>
          <cx:pt idx="193853">124</cx:pt>
          <cx:pt idx="193854">116</cx:pt>
          <cx:pt idx="193855">86</cx:pt>
          <cx:pt idx="193856">63</cx:pt>
          <cx:pt idx="193857">94</cx:pt>
          <cx:pt idx="193858">50</cx:pt>
          <cx:pt idx="193859">19</cx:pt>
          <cx:pt idx="193860">3</cx:pt>
          <cx:pt idx="193861">2</cx:pt>
          <cx:pt idx="193862">2</cx:pt>
          <cx:pt idx="193863">1</cx:pt>
          <cx:pt idx="193864">14</cx:pt>
          <cx:pt idx="193865">12</cx:pt>
          <cx:pt idx="193866">35</cx:pt>
          <cx:pt idx="193867">97</cx:pt>
          <cx:pt idx="193868">65</cx:pt>
          <cx:pt idx="193869">101</cx:pt>
          <cx:pt idx="193870">124</cx:pt>
          <cx:pt idx="193871">123</cx:pt>
          <cx:pt idx="193872">125</cx:pt>
          <cx:pt idx="193873">103</cx:pt>
          <cx:pt idx="193874">113</cx:pt>
          <cx:pt idx="193875">113</cx:pt>
          <cx:pt idx="193876">99</cx:pt>
          <cx:pt idx="193877">121</cx:pt>
          <cx:pt idx="193878">126</cx:pt>
          <cx:pt idx="193879">100</cx:pt>
          <cx:pt idx="193880">84</cx:pt>
          <cx:pt idx="193881">105</cx:pt>
          <cx:pt idx="193882">56</cx:pt>
          <cx:pt idx="193883">20</cx:pt>
          <cx:pt idx="193884">6</cx:pt>
          <cx:pt idx="193885">1</cx:pt>
          <cx:pt idx="193886">1</cx:pt>
          <cx:pt idx="193887">1</cx:pt>
          <cx:pt idx="193888">8</cx:pt>
          <cx:pt idx="193889">11</cx:pt>
          <cx:pt idx="193890">35</cx:pt>
          <cx:pt idx="193891">106</cx:pt>
          <cx:pt idx="193892">98</cx:pt>
          <cx:pt idx="193893">124</cx:pt>
          <cx:pt idx="193894">139</cx:pt>
          <cx:pt idx="193895">151</cx:pt>
          <cx:pt idx="193896">138</cx:pt>
          <cx:pt idx="193897">155</cx:pt>
          <cx:pt idx="193898">127</cx:pt>
          <cx:pt idx="193899">116</cx:pt>
          <cx:pt idx="193900">125</cx:pt>
          <cx:pt idx="193901">119</cx:pt>
          <cx:pt idx="193902">96</cx:pt>
          <cx:pt idx="193903">80</cx:pt>
          <cx:pt idx="193904">75</cx:pt>
          <cx:pt idx="193905">77</cx:pt>
          <cx:pt idx="193906">34</cx:pt>
          <cx:pt idx="193907">9</cx:pt>
          <cx:pt idx="193908">2</cx:pt>
          <cx:pt idx="193909">5</cx:pt>
          <cx:pt idx="193910">2</cx:pt>
          <cx:pt idx="193911">7</cx:pt>
          <cx:pt idx="193912">10</cx:pt>
          <cx:pt idx="193913">32</cx:pt>
          <cx:pt idx="193914">76</cx:pt>
          <cx:pt idx="193915">83</cx:pt>
          <cx:pt idx="193916">116</cx:pt>
          <cx:pt idx="193917">125</cx:pt>
          <cx:pt idx="193918">147</cx:pt>
          <cx:pt idx="193919">140</cx:pt>
          <cx:pt idx="193920">138</cx:pt>
          <cx:pt idx="193921">134</cx:pt>
          <cx:pt idx="193922">128</cx:pt>
          <cx:pt idx="193923">127</cx:pt>
          <cx:pt idx="193924">139</cx:pt>
          <cx:pt idx="193925">120</cx:pt>
          <cx:pt idx="193926">100</cx:pt>
          <cx:pt idx="193927">80</cx:pt>
          <cx:pt idx="193928">93</cx:pt>
          <cx:pt idx="193929">56</cx:pt>
          <cx:pt idx="193930">21</cx:pt>
          <cx:pt idx="193931">3</cx:pt>
          <cx:pt idx="193932">4</cx:pt>
          <cx:pt idx="193933">9</cx:pt>
          <cx:pt idx="193934">4</cx:pt>
          <cx:pt idx="193935">6</cx:pt>
          <cx:pt idx="193936">8</cx:pt>
          <cx:pt idx="193937">36</cx:pt>
          <cx:pt idx="193938">113</cx:pt>
          <cx:pt idx="193939">83</cx:pt>
          <cx:pt idx="193940">122</cx:pt>
          <cx:pt idx="193941">121</cx:pt>
          <cx:pt idx="193942">117</cx:pt>
          <cx:pt idx="193943">125</cx:pt>
          <cx:pt idx="193944">108</cx:pt>
          <cx:pt idx="193945">81</cx:pt>
          <cx:pt idx="193946">113</cx:pt>
          <cx:pt idx="193947">95</cx:pt>
          <cx:pt idx="193948">113</cx:pt>
          <cx:pt idx="193949">106</cx:pt>
          <cx:pt idx="193950">91</cx:pt>
          <cx:pt idx="193951">74</cx:pt>
          <cx:pt idx="193952">98</cx:pt>
          <cx:pt idx="193953">63</cx:pt>
          <cx:pt idx="193954">15</cx:pt>
          <cx:pt idx="193955">5</cx:pt>
          <cx:pt idx="193956">2</cx:pt>
          <cx:pt idx="193957">1</cx:pt>
          <cx:pt idx="193958">2</cx:pt>
          <cx:pt idx="193959">16</cx:pt>
          <cx:pt idx="193960">11</cx:pt>
          <cx:pt idx="193961">29</cx:pt>
          <cx:pt idx="193962">107</cx:pt>
          <cx:pt idx="193963">79</cx:pt>
          <cx:pt idx="193964">100</cx:pt>
          <cx:pt idx="193965">94</cx:pt>
          <cx:pt idx="193966">120</cx:pt>
          <cx:pt idx="193967">86</cx:pt>
          <cx:pt idx="193968">91</cx:pt>
          <cx:pt idx="193969">69</cx:pt>
          <cx:pt idx="193970">78</cx:pt>
          <cx:pt idx="193971">101</cx:pt>
          <cx:pt idx="193972">95</cx:pt>
          <cx:pt idx="193973">101</cx:pt>
          <cx:pt idx="193974">85</cx:pt>
          <cx:pt idx="193975">72</cx:pt>
          <cx:pt idx="193976">98</cx:pt>
          <cx:pt idx="193977">44</cx:pt>
          <cx:pt idx="193978">16</cx:pt>
          <cx:pt idx="193979">3</cx:pt>
          <cx:pt idx="193980">2</cx:pt>
          <cx:pt idx="193981">2</cx:pt>
          <cx:pt idx="193982">1</cx:pt>
          <cx:pt idx="193983">14</cx:pt>
          <cx:pt idx="193984">10</cx:pt>
          <cx:pt idx="193985">42</cx:pt>
          <cx:pt idx="193986">91</cx:pt>
          <cx:pt idx="193987">80</cx:pt>
          <cx:pt idx="193988">108</cx:pt>
          <cx:pt idx="193989">98</cx:pt>
          <cx:pt idx="193990">122</cx:pt>
          <cx:pt idx="193991">81</cx:pt>
          <cx:pt idx="193992">95</cx:pt>
          <cx:pt idx="193993">73</cx:pt>
          <cx:pt idx="193994">86</cx:pt>
          <cx:pt idx="193995">103</cx:pt>
          <cx:pt idx="193996">102</cx:pt>
          <cx:pt idx="193997">115</cx:pt>
          <cx:pt idx="193998">94</cx:pt>
          <cx:pt idx="193999">72</cx:pt>
          <cx:pt idx="194000">91</cx:pt>
          <cx:pt idx="194001">48</cx:pt>
          <cx:pt idx="194002">18</cx:pt>
          <cx:pt idx="194003">3</cx:pt>
          <cx:pt idx="194004">1</cx:pt>
          <cx:pt idx="194005">3</cx:pt>
          <cx:pt idx="194006">1</cx:pt>
          <cx:pt idx="194007">16</cx:pt>
          <cx:pt idx="194008">9</cx:pt>
          <cx:pt idx="194009">38</cx:pt>
          <cx:pt idx="194010">94</cx:pt>
          <cx:pt idx="194011">82</cx:pt>
          <cx:pt idx="194012">122</cx:pt>
          <cx:pt idx="194013">111</cx:pt>
          <cx:pt idx="194014">131</cx:pt>
          <cx:pt idx="194015">117</cx:pt>
          <cx:pt idx="194016">96</cx:pt>
          <cx:pt idx="194017">70</cx:pt>
          <cx:pt idx="194018">80</cx:pt>
          <cx:pt idx="194019">99</cx:pt>
          <cx:pt idx="194020">120</cx:pt>
          <cx:pt idx="194021">108</cx:pt>
          <cx:pt idx="194022">87</cx:pt>
          <cx:pt idx="194023">78</cx:pt>
          <cx:pt idx="194024">71</cx:pt>
          <cx:pt idx="194025">52</cx:pt>
          <cx:pt idx="194026">18</cx:pt>
          <cx:pt idx="194027">8</cx:pt>
          <cx:pt idx="194028">1</cx:pt>
          <cx:pt idx="194029">3</cx:pt>
          <cx:pt idx="194030">1</cx:pt>
          <cx:pt idx="194031">11</cx:pt>
          <cx:pt idx="194032">15</cx:pt>
          <cx:pt idx="194033">34</cx:pt>
          <cx:pt idx="194034">101</cx:pt>
          <cx:pt idx="194035">81</cx:pt>
          <cx:pt idx="194036">101</cx:pt>
          <cx:pt idx="194037">120</cx:pt>
          <cx:pt idx="194038">130</cx:pt>
          <cx:pt idx="194039">120</cx:pt>
          <cx:pt idx="194040">119</cx:pt>
          <cx:pt idx="194041">99</cx:pt>
          <cx:pt idx="194042">125</cx:pt>
          <cx:pt idx="194043">105</cx:pt>
          <cx:pt idx="194044">121</cx:pt>
          <cx:pt idx="194045">118</cx:pt>
          <cx:pt idx="194046">94</cx:pt>
          <cx:pt idx="194047">84</cx:pt>
          <cx:pt idx="194048">100</cx:pt>
          <cx:pt idx="194049">56</cx:pt>
          <cx:pt idx="194050">27</cx:pt>
          <cx:pt idx="194051">5</cx:pt>
          <cx:pt idx="194052">5</cx:pt>
          <cx:pt idx="194053">6</cx:pt>
          <cx:pt idx="194054">8</cx:pt>
          <cx:pt idx="194055">8</cx:pt>
          <cx:pt idx="194056">43</cx:pt>
          <cx:pt idx="194057">100</cx:pt>
          <cx:pt idx="194058">109</cx:pt>
          <cx:pt idx="194059">128</cx:pt>
          <cx:pt idx="194060">142</cx:pt>
          <cx:pt idx="194061">141</cx:pt>
          <cx:pt idx="194062">131</cx:pt>
          <cx:pt idx="194063">128</cx:pt>
          <cx:pt idx="194064">112</cx:pt>
          <cx:pt idx="194065">111</cx:pt>
          <cx:pt idx="194066">118</cx:pt>
          <cx:pt idx="194067">120</cx:pt>
          <cx:pt idx="194068">85</cx:pt>
          <cx:pt idx="194069">82</cx:pt>
          <cx:pt idx="194070">78</cx:pt>
          <cx:pt idx="194071">79</cx:pt>
          <cx:pt idx="194072">39</cx:pt>
          <cx:pt idx="194073">9</cx:pt>
          <cx:pt idx="194074">5</cx:pt>
          <cx:pt idx="194075">2</cx:pt>
          <cx:pt idx="194076">1</cx:pt>
          <cx:pt idx="194077">2</cx:pt>
          <cx:pt idx="194078">8</cx:pt>
          <cx:pt idx="194079">11</cx:pt>
          <cx:pt idx="194080">37</cx:pt>
          <cx:pt idx="194081">76</cx:pt>
          <cx:pt idx="194082">82</cx:pt>
          <cx:pt idx="194083">122</cx:pt>
          <cx:pt idx="194084">121</cx:pt>
          <cx:pt idx="194085">153</cx:pt>
          <cx:pt idx="194086">131</cx:pt>
          <cx:pt idx="194087">126</cx:pt>
          <cx:pt idx="194088">98</cx:pt>
          <cx:pt idx="194089">116</cx:pt>
          <cx:pt idx="194090">140</cx:pt>
          <cx:pt idx="194091">149</cx:pt>
          <cx:pt idx="194092">110</cx:pt>
          <cx:pt idx="194093">109</cx:pt>
          <cx:pt idx="194094">84</cx:pt>
          <cx:pt idx="194095">96</cx:pt>
          <cx:pt idx="194096">56</cx:pt>
          <cx:pt idx="194097">26</cx:pt>
          <cx:pt idx="194098">1</cx:pt>
          <cx:pt idx="194099">5</cx:pt>
          <cx:pt idx="194100">5</cx:pt>
          <cx:pt idx="194101">7</cx:pt>
          <cx:pt idx="194102">5</cx:pt>
          <cx:pt idx="194103">6</cx:pt>
          <cx:pt idx="194104">33</cx:pt>
          <cx:pt idx="194105">111</cx:pt>
          <cx:pt idx="194106">80</cx:pt>
          <cx:pt idx="194107">126</cx:pt>
          <cx:pt idx="194108">121</cx:pt>
          <cx:pt idx="194109">138</cx:pt>
          <cx:pt idx="194110">122</cx:pt>
          <cx:pt idx="194111">104</cx:pt>
          <cx:pt idx="194112">102</cx:pt>
          <cx:pt idx="194113">97</cx:pt>
          <cx:pt idx="194114">109</cx:pt>
          <cx:pt idx="194115">104</cx:pt>
          <cx:pt idx="194116">116</cx:pt>
          <cx:pt idx="194117">92</cx:pt>
          <cx:pt idx="194118">90</cx:pt>
          <cx:pt idx="194119">98</cx:pt>
          <cx:pt idx="194120">62</cx:pt>
          <cx:pt idx="194121">23</cx:pt>
          <cx:pt idx="194122">6</cx:pt>
          <cx:pt idx="194123">1</cx:pt>
          <cx:pt idx="194124">3</cx:pt>
          <cx:pt idx="194125">3</cx:pt>
          <cx:pt idx="194126">13</cx:pt>
          <cx:pt idx="194127">8</cx:pt>
          <cx:pt idx="194128">33</cx:pt>
          <cx:pt idx="194129">78</cx:pt>
          <cx:pt idx="194130">73</cx:pt>
          <cx:pt idx="194131">103</cx:pt>
          <cx:pt idx="194132">107</cx:pt>
          <cx:pt idx="194133">100</cx:pt>
          <cx:pt idx="194134">93</cx:pt>
          <cx:pt idx="194135">90</cx:pt>
          <cx:pt idx="194136">57</cx:pt>
          <cx:pt idx="194137">76</cx:pt>
          <cx:pt idx="194138">103</cx:pt>
          <cx:pt idx="194139">112</cx:pt>
          <cx:pt idx="194140">105</cx:pt>
          <cx:pt idx="194141">87</cx:pt>
          <cx:pt idx="194142">77</cx:pt>
          <cx:pt idx="194143">89</cx:pt>
          <cx:pt idx="194144">47</cx:pt>
          <cx:pt idx="194145">15</cx:pt>
          <cx:pt idx="194146">4</cx:pt>
          <cx:pt idx="194147">2</cx:pt>
          <cx:pt idx="194148">1</cx:pt>
          <cx:pt idx="194149">1</cx:pt>
          <cx:pt idx="194150">11</cx:pt>
          <cx:pt idx="194151">8</cx:pt>
          <cx:pt idx="194152">29</cx:pt>
          <cx:pt idx="194153">91</cx:pt>
          <cx:pt idx="194154">77</cx:pt>
          <cx:pt idx="194155">111</cx:pt>
          <cx:pt idx="194156">105</cx:pt>
          <cx:pt idx="194157">114</cx:pt>
          <cx:pt idx="194158">97</cx:pt>
          <cx:pt idx="194159">103</cx:pt>
          <cx:pt idx="194160">76</cx:pt>
          <cx:pt idx="194161">80</cx:pt>
          <cx:pt idx="194162">95</cx:pt>
          <cx:pt idx="194163">100</cx:pt>
          <cx:pt idx="194164">122</cx:pt>
          <cx:pt idx="194165">93</cx:pt>
          <cx:pt idx="194166">73</cx:pt>
          <cx:pt idx="194167">90</cx:pt>
          <cx:pt idx="194168">45</cx:pt>
          <cx:pt idx="194169">22</cx:pt>
          <cx:pt idx="194170">2</cx:pt>
          <cx:pt idx="194171">1</cx:pt>
          <cx:pt idx="194172">1</cx:pt>
          <cx:pt idx="194173">17</cx:pt>
          <cx:pt idx="194174">13</cx:pt>
          <cx:pt idx="194175">41</cx:pt>
          <cx:pt idx="194176">90</cx:pt>
          <cx:pt idx="194177">85</cx:pt>
          <cx:pt idx="194178">106</cx:pt>
          <cx:pt idx="194179">102</cx:pt>
          <cx:pt idx="194180">134</cx:pt>
          <cx:pt idx="194181">111</cx:pt>
          <cx:pt idx="194182">104</cx:pt>
          <cx:pt idx="194183">77</cx:pt>
          <cx:pt idx="194184">91</cx:pt>
          <cx:pt idx="194185">109</cx:pt>
          <cx:pt idx="194186">116</cx:pt>
          <cx:pt idx="194187">105</cx:pt>
          <cx:pt idx="194188">92</cx:pt>
          <cx:pt idx="194189">77</cx:pt>
          <cx:pt idx="194190">90</cx:pt>
          <cx:pt idx="194191">49</cx:pt>
          <cx:pt idx="194192">17</cx:pt>
          <cx:pt idx="194193">7</cx:pt>
          <cx:pt idx="194194">3</cx:pt>
          <cx:pt idx="194195">1</cx:pt>
          <cx:pt idx="194196">15</cx:pt>
          <cx:pt idx="194197">11</cx:pt>
          <cx:pt idx="194198">39</cx:pt>
          <cx:pt idx="194199">95</cx:pt>
          <cx:pt idx="194200">82</cx:pt>
          <cx:pt idx="194201">118</cx:pt>
          <cx:pt idx="194202">123</cx:pt>
          <cx:pt idx="194203">131</cx:pt>
          <cx:pt idx="194204">122</cx:pt>
          <cx:pt idx="194205">114</cx:pt>
          <cx:pt idx="194206">111</cx:pt>
          <cx:pt idx="194207">104</cx:pt>
          <cx:pt idx="194208">115</cx:pt>
          <cx:pt idx="194209">124</cx:pt>
          <cx:pt idx="194210">111</cx:pt>
          <cx:pt idx="194211">100</cx:pt>
          <cx:pt idx="194212">87</cx:pt>
          <cx:pt idx="194213">99</cx:pt>
          <cx:pt idx="194214">61</cx:pt>
          <cx:pt idx="194215">22</cx:pt>
          <cx:pt idx="194216">3</cx:pt>
          <cx:pt idx="194217">2</cx:pt>
          <cx:pt idx="194218">3</cx:pt>
          <cx:pt idx="194219">14</cx:pt>
          <cx:pt idx="194220">11</cx:pt>
          <cx:pt idx="194221">49</cx:pt>
          <cx:pt idx="194222">95</cx:pt>
          <cx:pt idx="194223">88</cx:pt>
          <cx:pt idx="194224">127</cx:pt>
          <cx:pt idx="194225">114</cx:pt>
          <cx:pt idx="194226">138</cx:pt>
          <cx:pt idx="194227">127</cx:pt>
          <cx:pt idx="194228">124</cx:pt>
          <cx:pt idx="194229">94</cx:pt>
          <cx:pt idx="194230">118</cx:pt>
          <cx:pt idx="194231">116</cx:pt>
          <cx:pt idx="194232">118</cx:pt>
          <cx:pt idx="194233">82</cx:pt>
          <cx:pt idx="194234">84</cx:pt>
          <cx:pt idx="194235">81</cx:pt>
          <cx:pt idx="194236">93</cx:pt>
          <cx:pt idx="194237">44</cx:pt>
          <cx:pt idx="194238">12</cx:pt>
          <cx:pt idx="194239">6</cx:pt>
          <cx:pt idx="194240">2</cx:pt>
          <cx:pt idx="194241">1</cx:pt>
          <cx:pt idx="194242">2</cx:pt>
          <cx:pt idx="194243">9</cx:pt>
          <cx:pt idx="194244">9</cx:pt>
          <cx:pt idx="194245">39</cx:pt>
          <cx:pt idx="194246">70</cx:pt>
          <cx:pt idx="194247">77</cx:pt>
          <cx:pt idx="194248">120</cx:pt>
          <cx:pt idx="194249">117</cx:pt>
          <cx:pt idx="194250">140</cx:pt>
          <cx:pt idx="194251">124</cx:pt>
          <cx:pt idx="194252">128</cx:pt>
          <cx:pt idx="194253">109</cx:pt>
          <cx:pt idx="194254">108</cx:pt>
          <cx:pt idx="194255">119</cx:pt>
          <cx:pt idx="194256">127</cx:pt>
          <cx:pt idx="194257">110</cx:pt>
          <cx:pt idx="194258">102</cx:pt>
          <cx:pt idx="194259">87</cx:pt>
          <cx:pt idx="194260">95</cx:pt>
          <cx:pt idx="194261">64</cx:pt>
          <cx:pt idx="194262">21</cx:pt>
          <cx:pt idx="194263">5</cx:pt>
          <cx:pt idx="194264">7</cx:pt>
          <cx:pt idx="194265">4</cx:pt>
          <cx:pt idx="194266">5</cx:pt>
          <cx:pt idx="194267">7</cx:pt>
          <cx:pt idx="194268">4</cx:pt>
          <cx:pt idx="194269">37</cx:pt>
          <cx:pt idx="194270">117</cx:pt>
          <cx:pt idx="194271">87</cx:pt>
          <cx:pt idx="194272">98</cx:pt>
          <cx:pt idx="194273">127</cx:pt>
          <cx:pt idx="194274">146</cx:pt>
          <cx:pt idx="194275">146</cx:pt>
          <cx:pt idx="194276">122</cx:pt>
          <cx:pt idx="194277">100</cx:pt>
          <cx:pt idx="194278">109</cx:pt>
          <cx:pt idx="194279">118</cx:pt>
          <cx:pt idx="194280">127</cx:pt>
          <cx:pt idx="194281">115</cx:pt>
          <cx:pt idx="194282">92</cx:pt>
          <cx:pt idx="194283">97</cx:pt>
          <cx:pt idx="194284">107</cx:pt>
          <cx:pt idx="194285">83</cx:pt>
          <cx:pt idx="194286">34</cx:pt>
          <cx:pt idx="194287">12</cx:pt>
          <cx:pt idx="194288">3</cx:pt>
          <cx:pt idx="194289">1</cx:pt>
          <cx:pt idx="194290">1</cx:pt>
          <cx:pt idx="194291">13</cx:pt>
          <cx:pt idx="194292">12</cx:pt>
          <cx:pt idx="194293">24</cx:pt>
          <cx:pt idx="194294">77</cx:pt>
          <cx:pt idx="194295">85</cx:pt>
          <cx:pt idx="194296">91</cx:pt>
          <cx:pt idx="194297">77</cx:pt>
          <cx:pt idx="194298">86</cx:pt>
          <cx:pt idx="194299">87</cx:pt>
          <cx:pt idx="194300">81</cx:pt>
          <cx:pt idx="194301">75</cx:pt>
          <cx:pt idx="194302">85</cx:pt>
          <cx:pt idx="194303">88</cx:pt>
          <cx:pt idx="194304">97</cx:pt>
          <cx:pt idx="194305">99</cx:pt>
          <cx:pt idx="194306">80</cx:pt>
          <cx:pt idx="194307">65</cx:pt>
          <cx:pt idx="194308">82</cx:pt>
          <cx:pt idx="194309">51</cx:pt>
          <cx:pt idx="194310">29</cx:pt>
          <cx:pt idx="194311">11</cx:pt>
          <cx:pt idx="194312">3</cx:pt>
          <cx:pt idx="194313">3</cx:pt>
          <cx:pt idx="194314">3</cx:pt>
          <cx:pt idx="194315">12</cx:pt>
          <cx:pt idx="194316">9</cx:pt>
          <cx:pt idx="194317">29</cx:pt>
          <cx:pt idx="194318">86</cx:pt>
          <cx:pt idx="194319">70</cx:pt>
          <cx:pt idx="194320">91</cx:pt>
          <cx:pt idx="194321">113</cx:pt>
          <cx:pt idx="194322">91</cx:pt>
          <cx:pt idx="194323">104</cx:pt>
          <cx:pt idx="194324">100</cx:pt>
          <cx:pt idx="194325">84</cx:pt>
          <cx:pt idx="194326">100</cx:pt>
          <cx:pt idx="194327">88</cx:pt>
          <cx:pt idx="194328">83</cx:pt>
          <cx:pt idx="194329">114</cx:pt>
          <cx:pt idx="194330">93</cx:pt>
          <cx:pt idx="194331">79</cx:pt>
          <cx:pt idx="194332">93</cx:pt>
          <cx:pt idx="194333">53</cx:pt>
          <cx:pt idx="194334">22</cx:pt>
          <cx:pt idx="194335">11</cx:pt>
          <cx:pt idx="194336">2</cx:pt>
          <cx:pt idx="194337">3</cx:pt>
          <cx:pt idx="194338">2</cx:pt>
          <cx:pt idx="194339">13</cx:pt>
          <cx:pt idx="194340">15</cx:pt>
          <cx:pt idx="194341">38</cx:pt>
          <cx:pt idx="194342">91</cx:pt>
          <cx:pt idx="194343">83</cx:pt>
          <cx:pt idx="194344">98</cx:pt>
          <cx:pt idx="194345">108</cx:pt>
          <cx:pt idx="194346">114</cx:pt>
          <cx:pt idx="194347">113</cx:pt>
          <cx:pt idx="194348">109</cx:pt>
          <cx:pt idx="194349">85</cx:pt>
          <cx:pt idx="194350">73</cx:pt>
          <cx:pt idx="194351">111</cx:pt>
          <cx:pt idx="194352">117</cx:pt>
          <cx:pt idx="194353">114</cx:pt>
          <cx:pt idx="194354">91</cx:pt>
          <cx:pt idx="194355">75</cx:pt>
          <cx:pt idx="194356">97</cx:pt>
          <cx:pt idx="194357">51</cx:pt>
          <cx:pt idx="194358">21</cx:pt>
          <cx:pt idx="194359">3</cx:pt>
          <cx:pt idx="194360">3</cx:pt>
          <cx:pt idx="194361">2</cx:pt>
          <cx:pt idx="194362">2</cx:pt>
          <cx:pt idx="194363">10</cx:pt>
          <cx:pt idx="194364">13</cx:pt>
          <cx:pt idx="194365">37</cx:pt>
          <cx:pt idx="194366">116</cx:pt>
          <cx:pt idx="194367">98</cx:pt>
          <cx:pt idx="194368">130</cx:pt>
          <cx:pt idx="194369">147</cx:pt>
          <cx:pt idx="194370">130</cx:pt>
          <cx:pt idx="194371">148</cx:pt>
          <cx:pt idx="194372">124</cx:pt>
          <cx:pt idx="194373">111</cx:pt>
          <cx:pt idx="194374">128</cx:pt>
          <cx:pt idx="194375">139</cx:pt>
          <cx:pt idx="194376">123</cx:pt>
          <cx:pt idx="194377">121</cx:pt>
          <cx:pt idx="194378">98</cx:pt>
          <cx:pt idx="194379">81</cx:pt>
          <cx:pt idx="194380">96</cx:pt>
          <cx:pt idx="194381">68</cx:pt>
          <cx:pt idx="194382">25</cx:pt>
          <cx:pt idx="194383">5</cx:pt>
          <cx:pt idx="194384">3</cx:pt>
          <cx:pt idx="194385">1</cx:pt>
          <cx:pt idx="194386">2</cx:pt>
          <cx:pt idx="194387">8</cx:pt>
          <cx:pt idx="194388">12</cx:pt>
          <cx:pt idx="194389">45</cx:pt>
          <cx:pt idx="194390">112</cx:pt>
          <cx:pt idx="194391">90</cx:pt>
          <cx:pt idx="194392">127</cx:pt>
          <cx:pt idx="194393">144</cx:pt>
          <cx:pt idx="194394">135</cx:pt>
          <cx:pt idx="194395">134</cx:pt>
          <cx:pt idx="194396">119</cx:pt>
          <cx:pt idx="194397">99</cx:pt>
          <cx:pt idx="194398">85</cx:pt>
          <cx:pt idx="194399">99</cx:pt>
          <cx:pt idx="194400">90</cx:pt>
          <cx:pt idx="194401">90</cx:pt>
          <cx:pt idx="194402">93</cx:pt>
          <cx:pt idx="194403">69</cx:pt>
          <cx:pt idx="194404">76</cx:pt>
          <cx:pt idx="194405">45</cx:pt>
          <cx:pt idx="194406">15</cx:pt>
          <cx:pt idx="194407">3</cx:pt>
          <cx:pt idx="194408">3</cx:pt>
          <cx:pt idx="194409">2</cx:pt>
          <cx:pt idx="194410">9</cx:pt>
          <cx:pt idx="194411">6</cx:pt>
          <cx:pt idx="194412">45</cx:pt>
          <cx:pt idx="194413">72</cx:pt>
          <cx:pt idx="194414">85</cx:pt>
          <cx:pt idx="194415">120</cx:pt>
          <cx:pt idx="194416">117</cx:pt>
          <cx:pt idx="194417">135</cx:pt>
          <cx:pt idx="194418">117</cx:pt>
          <cx:pt idx="194419">124</cx:pt>
          <cx:pt idx="194420">105</cx:pt>
          <cx:pt idx="194421">118</cx:pt>
          <cx:pt idx="194422">133</cx:pt>
          <cx:pt idx="194423">145</cx:pt>
          <cx:pt idx="194424">123</cx:pt>
          <cx:pt idx="194425">100</cx:pt>
          <cx:pt idx="194426">86</cx:pt>
          <cx:pt idx="194427">100</cx:pt>
          <cx:pt idx="194428">55</cx:pt>
          <cx:pt idx="194429">15</cx:pt>
          <cx:pt idx="194430">5</cx:pt>
          <cx:pt idx="194431">5</cx:pt>
          <cx:pt idx="194432">6</cx:pt>
          <cx:pt idx="194433">2</cx:pt>
          <cx:pt idx="194434">8</cx:pt>
          <cx:pt idx="194435">11</cx:pt>
          <cx:pt idx="194436">42</cx:pt>
          <cx:pt idx="194437">100</cx:pt>
          <cx:pt idx="194438">69</cx:pt>
          <cx:pt idx="194439">125</cx:pt>
          <cx:pt idx="194440">117</cx:pt>
          <cx:pt idx="194441">117</cx:pt>
          <cx:pt idx="194442">110</cx:pt>
          <cx:pt idx="194443">114</cx:pt>
          <cx:pt idx="194444">103</cx:pt>
          <cx:pt idx="194445">102</cx:pt>
          <cx:pt idx="194446">103</cx:pt>
          <cx:pt idx="194447">114</cx:pt>
          <cx:pt idx="194448">116</cx:pt>
          <cx:pt idx="194449">90</cx:pt>
          <cx:pt idx="194450">79</cx:pt>
          <cx:pt idx="194451">95</cx:pt>
          <cx:pt idx="194452">46</cx:pt>
          <cx:pt idx="194453">15</cx:pt>
          <cx:pt idx="194454">7</cx:pt>
          <cx:pt idx="194455">1</cx:pt>
          <cx:pt idx="194456">2</cx:pt>
          <cx:pt idx="194457">2</cx:pt>
          <cx:pt idx="194458">13</cx:pt>
          <cx:pt idx="194459">12</cx:pt>
          <cx:pt idx="194460">31</cx:pt>
          <cx:pt idx="194461">103</cx:pt>
          <cx:pt idx="194462">87</cx:pt>
          <cx:pt idx="194463">105</cx:pt>
          <cx:pt idx="194464">102</cx:pt>
          <cx:pt idx="194465">117</cx:pt>
          <cx:pt idx="194466">96</cx:pt>
          <cx:pt idx="194467">92</cx:pt>
          <cx:pt idx="194468">75</cx:pt>
          <cx:pt idx="194469">85</cx:pt>
          <cx:pt idx="194470">103</cx:pt>
          <cx:pt idx="194471">105</cx:pt>
          <cx:pt idx="194472">108</cx:pt>
          <cx:pt idx="194473">84</cx:pt>
          <cx:pt idx="194474">73</cx:pt>
          <cx:pt idx="194475">95</cx:pt>
          <cx:pt idx="194476">48</cx:pt>
          <cx:pt idx="194477">14</cx:pt>
          <cx:pt idx="194478">5</cx:pt>
          <cx:pt idx="194479">3</cx:pt>
          <cx:pt idx="194480">2</cx:pt>
          <cx:pt idx="194481">3</cx:pt>
          <cx:pt idx="194482">10</cx:pt>
          <cx:pt idx="194483">12</cx:pt>
          <cx:pt idx="194484">40</cx:pt>
          <cx:pt idx="194485">89</cx:pt>
          <cx:pt idx="194486">83</cx:pt>
          <cx:pt idx="194487">114</cx:pt>
          <cx:pt idx="194488">109</cx:pt>
          <cx:pt idx="194489">121</cx:pt>
          <cx:pt idx="194490">100</cx:pt>
          <cx:pt idx="194491">104</cx:pt>
          <cx:pt idx="194492">94</cx:pt>
          <cx:pt idx="194493">99</cx:pt>
          <cx:pt idx="194494">98</cx:pt>
          <cx:pt idx="194495">113</cx:pt>
          <cx:pt idx="194496">111</cx:pt>
          <cx:pt idx="194497">92</cx:pt>
          <cx:pt idx="194498">88</cx:pt>
          <cx:pt idx="194499">95</cx:pt>
          <cx:pt idx="194500">45</cx:pt>
          <cx:pt idx="194501">15</cx:pt>
          <cx:pt idx="194502">4</cx:pt>
          <cx:pt idx="194503">3</cx:pt>
          <cx:pt idx="194504">3</cx:pt>
          <cx:pt idx="194505">5</cx:pt>
          <cx:pt idx="194506">16</cx:pt>
          <cx:pt idx="194507">11</cx:pt>
          <cx:pt idx="194508">39</cx:pt>
          <cx:pt idx="194509">97</cx:pt>
          <cx:pt idx="194510">90</cx:pt>
          <cx:pt idx="194511">103</cx:pt>
          <cx:pt idx="194512">114</cx:pt>
          <cx:pt idx="194513">115</cx:pt>
          <cx:pt idx="194514">117</cx:pt>
          <cx:pt idx="194515">100</cx:pt>
          <cx:pt idx="194516">90</cx:pt>
          <cx:pt idx="194517">105</cx:pt>
          <cx:pt idx="194518">91</cx:pt>
          <cx:pt idx="194519">136</cx:pt>
          <cx:pt idx="194520">113</cx:pt>
          <cx:pt idx="194521">102</cx:pt>
          <cx:pt idx="194522">90</cx:pt>
          <cx:pt idx="194523">90</cx:pt>
          <cx:pt idx="194524">53</cx:pt>
          <cx:pt idx="194525">14</cx:pt>
          <cx:pt idx="194526">5</cx:pt>
          <cx:pt idx="194527">1</cx:pt>
          <cx:pt idx="194528">1</cx:pt>
          <cx:pt idx="194529">2</cx:pt>
          <cx:pt idx="194530">16</cx:pt>
          <cx:pt idx="194531">12</cx:pt>
          <cx:pt idx="194532">41</cx:pt>
          <cx:pt idx="194533">103</cx:pt>
          <cx:pt idx="194534">86</cx:pt>
          <cx:pt idx="194535">120</cx:pt>
          <cx:pt idx="194536">139</cx:pt>
          <cx:pt idx="194537">125</cx:pt>
          <cx:pt idx="194538">142</cx:pt>
          <cx:pt idx="194539">117</cx:pt>
          <cx:pt idx="194540">125</cx:pt>
          <cx:pt idx="194541">108</cx:pt>
          <cx:pt idx="194542">116</cx:pt>
          <cx:pt idx="194543">131</cx:pt>
          <cx:pt idx="194544">123</cx:pt>
          <cx:pt idx="194545">109</cx:pt>
          <cx:pt idx="194546">85</cx:pt>
          <cx:pt idx="194547">98</cx:pt>
          <cx:pt idx="194548">63</cx:pt>
          <cx:pt idx="194549">18</cx:pt>
          <cx:pt idx="194550">3</cx:pt>
          <cx:pt idx="194551">3</cx:pt>
          <cx:pt idx="194552">4</cx:pt>
          <cx:pt idx="194553">9</cx:pt>
          <cx:pt idx="194554">17</cx:pt>
          <cx:pt idx="194555">48</cx:pt>
          <cx:pt idx="194556">101</cx:pt>
          <cx:pt idx="194557">97</cx:pt>
          <cx:pt idx="194558">126</cx:pt>
          <cx:pt idx="194559">125</cx:pt>
          <cx:pt idx="194560">143</cx:pt>
          <cx:pt idx="194561">117</cx:pt>
          <cx:pt idx="194562">117</cx:pt>
          <cx:pt idx="194563">106</cx:pt>
          <cx:pt idx="194564">83</cx:pt>
          <cx:pt idx="194565">118</cx:pt>
          <cx:pt idx="194566">108</cx:pt>
          <cx:pt idx="194567">77</cx:pt>
          <cx:pt idx="194568">96</cx:pt>
          <cx:pt idx="194569">73</cx:pt>
          <cx:pt idx="194570">84</cx:pt>
          <cx:pt idx="194571">39</cx:pt>
          <cx:pt idx="194572">19</cx:pt>
          <cx:pt idx="194573">3</cx:pt>
          <cx:pt idx="194574">2</cx:pt>
          <cx:pt idx="194575">2</cx:pt>
          <cx:pt idx="194576">10</cx:pt>
          <cx:pt idx="194577">13</cx:pt>
          <cx:pt idx="194578">41</cx:pt>
          <cx:pt idx="194579">72</cx:pt>
          <cx:pt idx="194580">81</cx:pt>
          <cx:pt idx="194581">118</cx:pt>
          <cx:pt idx="194582">114</cx:pt>
          <cx:pt idx="194583">142</cx:pt>
          <cx:pt idx="194584">128</cx:pt>
          <cx:pt idx="194585">118</cx:pt>
          <cx:pt idx="194586">111</cx:pt>
          <cx:pt idx="194587">122</cx:pt>
          <cx:pt idx="194588">114</cx:pt>
          <cx:pt idx="194589">128</cx:pt>
          <cx:pt idx="194590">111</cx:pt>
          <cx:pt idx="194591">109</cx:pt>
          <cx:pt idx="194592">99</cx:pt>
          <cx:pt idx="194593">96</cx:pt>
          <cx:pt idx="194594">64</cx:pt>
          <cx:pt idx="194595">17</cx:pt>
          <cx:pt idx="194596">8</cx:pt>
          <cx:pt idx="194597">7</cx:pt>
          <cx:pt idx="194598">4</cx:pt>
          <cx:pt idx="194599">8</cx:pt>
          <cx:pt idx="194600">11</cx:pt>
          <cx:pt idx="194601">11</cx:pt>
          <cx:pt idx="194602">44</cx:pt>
          <cx:pt idx="194603">108</cx:pt>
          <cx:pt idx="194604">81</cx:pt>
          <cx:pt idx="194605">121</cx:pt>
          <cx:pt idx="194606">111</cx:pt>
          <cx:pt idx="194607">132</cx:pt>
          <cx:pt idx="194608">126</cx:pt>
          <cx:pt idx="194609">90</cx:pt>
          <cx:pt idx="194610">76</cx:pt>
          <cx:pt idx="194611">85</cx:pt>
          <cx:pt idx="194612">101</cx:pt>
          <cx:pt idx="194613">114</cx:pt>
          <cx:pt idx="194614">111</cx:pt>
          <cx:pt idx="194615">93</cx:pt>
          <cx:pt idx="194616">84</cx:pt>
          <cx:pt idx="194617">99</cx:pt>
          <cx:pt idx="194618">67</cx:pt>
          <cx:pt idx="194619">18</cx:pt>
          <cx:pt idx="194620">5</cx:pt>
          <cx:pt idx="194621">5</cx:pt>
          <cx:pt idx="194622">1</cx:pt>
          <cx:pt idx="194623">3</cx:pt>
          <cx:pt idx="194624">17</cx:pt>
          <cx:pt idx="194625">11</cx:pt>
          <cx:pt idx="194626">32</cx:pt>
          <cx:pt idx="194627">91</cx:pt>
          <cx:pt idx="194628">88</cx:pt>
          <cx:pt idx="194629">114</cx:pt>
          <cx:pt idx="194630">104</cx:pt>
          <cx:pt idx="194631">106</cx:pt>
          <cx:pt idx="194632">92</cx:pt>
          <cx:pt idx="194633">88</cx:pt>
          <cx:pt idx="194634">84</cx:pt>
          <cx:pt idx="194635">93</cx:pt>
          <cx:pt idx="194636">97</cx:pt>
          <cx:pt idx="194637">114</cx:pt>
          <cx:pt idx="194638">101</cx:pt>
          <cx:pt idx="194639">96</cx:pt>
          <cx:pt idx="194640">79</cx:pt>
          <cx:pt idx="194641">80</cx:pt>
          <cx:pt idx="194642">41</cx:pt>
          <cx:pt idx="194643">20</cx:pt>
          <cx:pt idx="194644">6</cx:pt>
          <cx:pt idx="194645">1</cx:pt>
          <cx:pt idx="194646">3</cx:pt>
          <cx:pt idx="194647">4</cx:pt>
          <cx:pt idx="194648">14</cx:pt>
          <cx:pt idx="194649">11</cx:pt>
          <cx:pt idx="194650">34</cx:pt>
          <cx:pt idx="194651">78</cx:pt>
          <cx:pt idx="194652">77</cx:pt>
          <cx:pt idx="194653">101</cx:pt>
          <cx:pt idx="194654">88</cx:pt>
          <cx:pt idx="194655">111</cx:pt>
          <cx:pt idx="194656">89</cx:pt>
          <cx:pt idx="194657">86</cx:pt>
          <cx:pt idx="194658">76</cx:pt>
          <cx:pt idx="194659">83</cx:pt>
          <cx:pt idx="194660">95</cx:pt>
          <cx:pt idx="194661">102</cx:pt>
          <cx:pt idx="194662">124</cx:pt>
          <cx:pt idx="194663">85</cx:pt>
          <cx:pt idx="194664">79</cx:pt>
          <cx:pt idx="194665">81</cx:pt>
          <cx:pt idx="194666">46</cx:pt>
          <cx:pt idx="194667">13</cx:pt>
          <cx:pt idx="194668">8</cx:pt>
          <cx:pt idx="194669">3</cx:pt>
          <cx:pt idx="194670">1</cx:pt>
          <cx:pt idx="194671">1</cx:pt>
          <cx:pt idx="194672">16</cx:pt>
          <cx:pt idx="194673">16</cx:pt>
          <cx:pt idx="194674">38</cx:pt>
          <cx:pt idx="194675">91</cx:pt>
          <cx:pt idx="194676">82</cx:pt>
          <cx:pt idx="194677">112</cx:pt>
          <cx:pt idx="194678">115</cx:pt>
          <cx:pt idx="194679">113</cx:pt>
          <cx:pt idx="194680">117</cx:pt>
          <cx:pt idx="194681">111</cx:pt>
          <cx:pt idx="194682">72</cx:pt>
          <cx:pt idx="194683">85</cx:pt>
          <cx:pt idx="194684">99</cx:pt>
          <cx:pt idx="194685">114</cx:pt>
          <cx:pt idx="194686">112</cx:pt>
          <cx:pt idx="194687">98</cx:pt>
          <cx:pt idx="194688">70</cx:pt>
          <cx:pt idx="194689">97</cx:pt>
          <cx:pt idx="194690">55</cx:pt>
          <cx:pt idx="194691">12</cx:pt>
          <cx:pt idx="194692">5</cx:pt>
          <cx:pt idx="194693">3</cx:pt>
          <cx:pt idx="194694">3</cx:pt>
          <cx:pt idx="194695">2</cx:pt>
          <cx:pt idx="194696">9</cx:pt>
          <cx:pt idx="194697">11</cx:pt>
          <cx:pt idx="194698">47</cx:pt>
          <cx:pt idx="194699">89</cx:pt>
          <cx:pt idx="194700">73</cx:pt>
          <cx:pt idx="194701">105</cx:pt>
          <cx:pt idx="194702">101</cx:pt>
          <cx:pt idx="194703">125</cx:pt>
          <cx:pt idx="194704">129</cx:pt>
          <cx:pt idx="194705">120</cx:pt>
          <cx:pt idx="194706">91</cx:pt>
          <cx:pt idx="194707">105</cx:pt>
          <cx:pt idx="194708">115</cx:pt>
          <cx:pt idx="194709">133</cx:pt>
          <cx:pt idx="194710">122</cx:pt>
          <cx:pt idx="194711">90</cx:pt>
          <cx:pt idx="194712">79</cx:pt>
          <cx:pt idx="194713">89</cx:pt>
          <cx:pt idx="194714">61</cx:pt>
          <cx:pt idx="194715">24</cx:pt>
          <cx:pt idx="194716">4</cx:pt>
          <cx:pt idx="194717">3</cx:pt>
          <cx:pt idx="194718">1</cx:pt>
          <cx:pt idx="194719">5</cx:pt>
          <cx:pt idx="194720">7</cx:pt>
          <cx:pt idx="194721">10</cx:pt>
          <cx:pt idx="194722">56</cx:pt>
          <cx:pt idx="194723">87</cx:pt>
          <cx:pt idx="194724">94</cx:pt>
          <cx:pt idx="194725">124</cx:pt>
          <cx:pt idx="194726">121</cx:pt>
          <cx:pt idx="194727">128</cx:pt>
          <cx:pt idx="194728">130</cx:pt>
          <cx:pt idx="194729">120</cx:pt>
          <cx:pt idx="194730">106</cx:pt>
          <cx:pt idx="194731">98</cx:pt>
          <cx:pt idx="194732">102</cx:pt>
          <cx:pt idx="194733">114</cx:pt>
          <cx:pt idx="194734">82</cx:pt>
          <cx:pt idx="194735">86</cx:pt>
          <cx:pt idx="194736">76</cx:pt>
          <cx:pt idx="194737">76</cx:pt>
          <cx:pt idx="194738">33</cx:pt>
          <cx:pt idx="194739">11</cx:pt>
          <cx:pt idx="194740">8</cx:pt>
          <cx:pt idx="194741">3</cx:pt>
          <cx:pt idx="194742">5</cx:pt>
          <cx:pt idx="194743">5</cx:pt>
          <cx:pt idx="194744">48</cx:pt>
          <cx:pt idx="194745">83</cx:pt>
          <cx:pt idx="194746">87</cx:pt>
          <cx:pt idx="194747">94</cx:pt>
          <cx:pt idx="194748">125</cx:pt>
          <cx:pt idx="194749">119</cx:pt>
          <cx:pt idx="194750">142</cx:pt>
          <cx:pt idx="194751">129</cx:pt>
          <cx:pt idx="194752">105</cx:pt>
          <cx:pt idx="194753">101</cx:pt>
          <cx:pt idx="194754">133</cx:pt>
          <cx:pt idx="194755">135</cx:pt>
          <cx:pt idx="194756">127</cx:pt>
          <cx:pt idx="194757">106</cx:pt>
          <cx:pt idx="194758">76</cx:pt>
          <cx:pt idx="194759">106</cx:pt>
          <cx:pt idx="194760">79</cx:pt>
          <cx:pt idx="194761">28</cx:pt>
          <cx:pt idx="194762">8</cx:pt>
          <cx:pt idx="194763">9</cx:pt>
          <cx:pt idx="194764">6</cx:pt>
          <cx:pt idx="194765">3</cx:pt>
          <cx:pt idx="194766">4</cx:pt>
          <cx:pt idx="194767">9</cx:pt>
          <cx:pt idx="194768">42</cx:pt>
          <cx:pt idx="194769">113</cx:pt>
          <cx:pt idx="194770">85</cx:pt>
          <cx:pt idx="194771">105</cx:pt>
          <cx:pt idx="194772">123</cx:pt>
          <cx:pt idx="194773">128</cx:pt>
          <cx:pt idx="194774">126</cx:pt>
          <cx:pt idx="194775">123</cx:pt>
          <cx:pt idx="194776">101</cx:pt>
          <cx:pt idx="194777">98</cx:pt>
          <cx:pt idx="194778">108</cx:pt>
          <cx:pt idx="194779">132</cx:pt>
          <cx:pt idx="194780">143</cx:pt>
          <cx:pt idx="194781">96</cx:pt>
          <cx:pt idx="194782">80</cx:pt>
          <cx:pt idx="194783">110</cx:pt>
          <cx:pt idx="194784">75</cx:pt>
          <cx:pt idx="194785">24</cx:pt>
          <cx:pt idx="194786">10</cx:pt>
          <cx:pt idx="194787">3</cx:pt>
          <cx:pt idx="194788">3</cx:pt>
          <cx:pt idx="194789">16</cx:pt>
          <cx:pt idx="194790">7</cx:pt>
          <cx:pt idx="194791">40</cx:pt>
          <cx:pt idx="194792">101</cx:pt>
          <cx:pt idx="194793">83</cx:pt>
          <cx:pt idx="194794">92</cx:pt>
          <cx:pt idx="194795">100</cx:pt>
          <cx:pt idx="194796">120</cx:pt>
          <cx:pt idx="194797">121</cx:pt>
          <cx:pt idx="194798">107</cx:pt>
          <cx:pt idx="194799">89</cx:pt>
          <cx:pt idx="194800">112</cx:pt>
          <cx:pt idx="194801">107</cx:pt>
          <cx:pt idx="194802">120</cx:pt>
          <cx:pt idx="194803">123</cx:pt>
          <cx:pt idx="194804">108</cx:pt>
          <cx:pt idx="194805">71</cx:pt>
          <cx:pt idx="194806">100</cx:pt>
          <cx:pt idx="194807">64</cx:pt>
          <cx:pt idx="194808">22</cx:pt>
          <cx:pt idx="194809">11</cx:pt>
          <cx:pt idx="194810">3</cx:pt>
          <cx:pt idx="194811">1</cx:pt>
          <cx:pt idx="194812">3</cx:pt>
          <cx:pt idx="194813">10</cx:pt>
          <cx:pt idx="194814">13</cx:pt>
          <cx:pt idx="194815">50</cx:pt>
          <cx:pt idx="194816">104</cx:pt>
          <cx:pt idx="194817">85</cx:pt>
          <cx:pt idx="194818">111</cx:pt>
          <cx:pt idx="194819">120</cx:pt>
          <cx:pt idx="194820">116</cx:pt>
          <cx:pt idx="194821">124</cx:pt>
          <cx:pt idx="194822">125</cx:pt>
          <cx:pt idx="194823">89</cx:pt>
          <cx:pt idx="194824">101</cx:pt>
          <cx:pt idx="194825">106</cx:pt>
          <cx:pt idx="194826">127</cx:pt>
          <cx:pt idx="194827">124</cx:pt>
          <cx:pt idx="194828">100</cx:pt>
          <cx:pt idx="194829">94</cx:pt>
          <cx:pt idx="194830">102</cx:pt>
          <cx:pt idx="194831">75</cx:pt>
          <cx:pt idx="194832">17</cx:pt>
          <cx:pt idx="194833">10</cx:pt>
          <cx:pt idx="194834">3</cx:pt>
          <cx:pt idx="194835">2</cx:pt>
          <cx:pt idx="194836">1</cx:pt>
          <cx:pt idx="194837">12</cx:pt>
          <cx:pt idx="194838">14</cx:pt>
          <cx:pt idx="194839">45</cx:pt>
          <cx:pt idx="194840">106</cx:pt>
          <cx:pt idx="194841">85</cx:pt>
          <cx:pt idx="194842">117</cx:pt>
          <cx:pt idx="194843">112</cx:pt>
          <cx:pt idx="194844">124</cx:pt>
          <cx:pt idx="194845">107</cx:pt>
          <cx:pt idx="194846">95</cx:pt>
          <cx:pt idx="194847">91</cx:pt>
          <cx:pt idx="194848">89</cx:pt>
          <cx:pt idx="194849">100</cx:pt>
          <cx:pt idx="194850">123</cx:pt>
          <cx:pt idx="194851">121</cx:pt>
          <cx:pt idx="194852">100</cx:pt>
          <cx:pt idx="194853">97</cx:pt>
          <cx:pt idx="194854">90</cx:pt>
          <cx:pt idx="194855">79</cx:pt>
          <cx:pt idx="194856">19</cx:pt>
          <cx:pt idx="194857">12</cx:pt>
          <cx:pt idx="194858">3</cx:pt>
          <cx:pt idx="194859">3</cx:pt>
          <cx:pt idx="194860">2</cx:pt>
          <cx:pt idx="194861">10</cx:pt>
          <cx:pt idx="194862">14</cx:pt>
          <cx:pt idx="194863">43</cx:pt>
          <cx:pt idx="194864">107</cx:pt>
          <cx:pt idx="194865">88</cx:pt>
          <cx:pt idx="194866">130</cx:pt>
          <cx:pt idx="194867">127</cx:pt>
          <cx:pt idx="194868">119</cx:pt>
          <cx:pt idx="194869">112</cx:pt>
          <cx:pt idx="194870">123</cx:pt>
          <cx:pt idx="194871">100</cx:pt>
          <cx:pt idx="194872">110</cx:pt>
          <cx:pt idx="194873">113</cx:pt>
          <cx:pt idx="194874">110</cx:pt>
          <cx:pt idx="194875">135</cx:pt>
          <cx:pt idx="194876">102</cx:pt>
          <cx:pt idx="194877">82</cx:pt>
          <cx:pt idx="194878">102</cx:pt>
          <cx:pt idx="194879">83</cx:pt>
          <cx:pt idx="194880">32</cx:pt>
          <cx:pt idx="194881">10</cx:pt>
          <cx:pt idx="194882">1</cx:pt>
          <cx:pt idx="194883">3</cx:pt>
          <cx:pt idx="194884">4</cx:pt>
          <cx:pt idx="194885">11</cx:pt>
          <cx:pt idx="194886">12</cx:pt>
          <cx:pt idx="194887">52</cx:pt>
          <cx:pt idx="194888">93</cx:pt>
          <cx:pt idx="194889">101</cx:pt>
          <cx:pt idx="194890">127</cx:pt>
          <cx:pt idx="194891">154</cx:pt>
          <cx:pt idx="194892">116</cx:pt>
          <cx:pt idx="194893">137</cx:pt>
          <cx:pt idx="194894">116</cx:pt>
          <cx:pt idx="194895">104</cx:pt>
          <cx:pt idx="194896">103</cx:pt>
          <cx:pt idx="194897">117</cx:pt>
          <cx:pt idx="194898">118</cx:pt>
          <cx:pt idx="194899">104</cx:pt>
          <cx:pt idx="194900">92</cx:pt>
          <cx:pt idx="194901">74</cx:pt>
          <cx:pt idx="194902">93</cx:pt>
          <cx:pt idx="194903">66</cx:pt>
          <cx:pt idx="194904">19</cx:pt>
          <cx:pt idx="194905">7</cx:pt>
          <cx:pt idx="194906">3</cx:pt>
          <cx:pt idx="194907">3</cx:pt>
          <cx:pt idx="194908">1</cx:pt>
          <cx:pt idx="194909">6</cx:pt>
          <cx:pt idx="194910">10</cx:pt>
          <cx:pt idx="194911">49</cx:pt>
          <cx:pt idx="194912">86</cx:pt>
          <cx:pt idx="194913">70</cx:pt>
          <cx:pt idx="194914">111</cx:pt>
          <cx:pt idx="194915">128</cx:pt>
          <cx:pt idx="194916">127</cx:pt>
          <cx:pt idx="194917">125</cx:pt>
          <cx:pt idx="194918">115</cx:pt>
          <cx:pt idx="194919">112</cx:pt>
          <cx:pt idx="194920">111</cx:pt>
          <cx:pt idx="194921">129</cx:pt>
          <cx:pt idx="194922">136</cx:pt>
          <cx:pt idx="194923">133</cx:pt>
          <cx:pt idx="194924">115</cx:pt>
          <cx:pt idx="194925">84</cx:pt>
          <cx:pt idx="194926">103</cx:pt>
          <cx:pt idx="194927">78</cx:pt>
          <cx:pt idx="194928">23</cx:pt>
          <cx:pt idx="194929">9</cx:pt>
          <cx:pt idx="194930">3</cx:pt>
          <cx:pt idx="194931">3</cx:pt>
          <cx:pt idx="194932">6</cx:pt>
          <cx:pt idx="194933">6</cx:pt>
          <cx:pt idx="194934">8</cx:pt>
          <cx:pt idx="194935">39</cx:pt>
          <cx:pt idx="194936">104</cx:pt>
          <cx:pt idx="194937">91</cx:pt>
          <cx:pt idx="194938">103</cx:pt>
          <cx:pt idx="194939">110</cx:pt>
          <cx:pt idx="194940">132</cx:pt>
          <cx:pt idx="194941">105</cx:pt>
          <cx:pt idx="194942">129</cx:pt>
          <cx:pt idx="194943">95</cx:pt>
          <cx:pt idx="194944">96</cx:pt>
          <cx:pt idx="194945">105</cx:pt>
          <cx:pt idx="194946">124</cx:pt>
          <cx:pt idx="194947">117</cx:pt>
          <cx:pt idx="194948">102</cx:pt>
          <cx:pt idx="194949">79</cx:pt>
          <cx:pt idx="194950">119</cx:pt>
          <cx:pt idx="194951">74</cx:pt>
          <cx:pt idx="194952">33</cx:pt>
          <cx:pt idx="194953">5</cx:pt>
          <cx:pt idx="194954">4</cx:pt>
          <cx:pt idx="194955">3</cx:pt>
          <cx:pt idx="194956">13</cx:pt>
          <cx:pt idx="194957">8</cx:pt>
          <cx:pt idx="194958">48</cx:pt>
          <cx:pt idx="194959">102</cx:pt>
          <cx:pt idx="194960">82</cx:pt>
          <cx:pt idx="194961">109</cx:pt>
          <cx:pt idx="194962">105</cx:pt>
          <cx:pt idx="194963">118</cx:pt>
          <cx:pt idx="194964">114</cx:pt>
          <cx:pt idx="194965">90</cx:pt>
          <cx:pt idx="194966">88</cx:pt>
          <cx:pt idx="194967">91</cx:pt>
          <cx:pt idx="194968">112</cx:pt>
          <cx:pt idx="194969">135</cx:pt>
          <cx:pt idx="194970">105</cx:pt>
          <cx:pt idx="194971">95</cx:pt>
          <cx:pt idx="194972">68</cx:pt>
          <cx:pt idx="194973">112</cx:pt>
          <cx:pt idx="194974">62</cx:pt>
          <cx:pt idx="194975">21</cx:pt>
          <cx:pt idx="194976">8</cx:pt>
          <cx:pt idx="194977">3</cx:pt>
          <cx:pt idx="194978">1</cx:pt>
          <cx:pt idx="194979">10</cx:pt>
          <cx:pt idx="194980">17</cx:pt>
          <cx:pt idx="194981">42</cx:pt>
          <cx:pt idx="194982">98</cx:pt>
          <cx:pt idx="194983">80</cx:pt>
          <cx:pt idx="194984">106</cx:pt>
          <cx:pt idx="194985">114</cx:pt>
          <cx:pt idx="194986">106</cx:pt>
          <cx:pt idx="194987">112</cx:pt>
          <cx:pt idx="194988">116</cx:pt>
          <cx:pt idx="194989">80</cx:pt>
          <cx:pt idx="194990">80</cx:pt>
          <cx:pt idx="194991">111</cx:pt>
          <cx:pt idx="194992">122</cx:pt>
          <cx:pt idx="194993">121</cx:pt>
          <cx:pt idx="194994">94</cx:pt>
          <cx:pt idx="194995">79</cx:pt>
          <cx:pt idx="194996">106</cx:pt>
          <cx:pt idx="194997">63</cx:pt>
          <cx:pt idx="194998">26</cx:pt>
          <cx:pt idx="194999">8</cx:pt>
          <cx:pt idx="195000">3</cx:pt>
          <cx:pt idx="195001">1</cx:pt>
          <cx:pt idx="195002">1</cx:pt>
          <cx:pt idx="195003">20</cx:pt>
          <cx:pt idx="195004">14</cx:pt>
          <cx:pt idx="195005">48</cx:pt>
          <cx:pt idx="195006">121</cx:pt>
          <cx:pt idx="195007">89</cx:pt>
          <cx:pt idx="195008">111</cx:pt>
          <cx:pt idx="195009">116</cx:pt>
          <cx:pt idx="195010">127</cx:pt>
          <cx:pt idx="195011">112</cx:pt>
          <cx:pt idx="195012">103</cx:pt>
          <cx:pt idx="195013">103</cx:pt>
          <cx:pt idx="195014">98</cx:pt>
          <cx:pt idx="195015">113</cx:pt>
          <cx:pt idx="195016">133</cx:pt>
          <cx:pt idx="195017">124</cx:pt>
          <cx:pt idx="195018">108</cx:pt>
          <cx:pt idx="195019">86</cx:pt>
          <cx:pt idx="195020">107</cx:pt>
          <cx:pt idx="195021">76</cx:pt>
          <cx:pt idx="195022">27</cx:pt>
          <cx:pt idx="195023">9</cx:pt>
          <cx:pt idx="195024">3</cx:pt>
          <cx:pt idx="195025">1</cx:pt>
          <cx:pt idx="195026">2</cx:pt>
          <cx:pt idx="195027">16</cx:pt>
          <cx:pt idx="195028">15</cx:pt>
          <cx:pt idx="195029">52</cx:pt>
          <cx:pt idx="195030">118</cx:pt>
          <cx:pt idx="195031">111</cx:pt>
          <cx:pt idx="195032">124</cx:pt>
          <cx:pt idx="195033">144</cx:pt>
          <cx:pt idx="195034">148</cx:pt>
          <cx:pt idx="195035">134</cx:pt>
          <cx:pt idx="195036">147</cx:pt>
          <cx:pt idx="195037">123</cx:pt>
          <cx:pt idx="195038">112</cx:pt>
          <cx:pt idx="195039">129</cx:pt>
          <cx:pt idx="195040">133</cx:pt>
          <cx:pt idx="195041">128</cx:pt>
          <cx:pt idx="195042">124</cx:pt>
          <cx:pt idx="195043">93</cx:pt>
          <cx:pt idx="195044">101</cx:pt>
          <cx:pt idx="195045">97</cx:pt>
          <cx:pt idx="195046">34</cx:pt>
          <cx:pt idx="195047">13</cx:pt>
          <cx:pt idx="195048">1</cx:pt>
          <cx:pt idx="195049">1</cx:pt>
          <cx:pt idx="195050">2</cx:pt>
          <cx:pt idx="195051">11</cx:pt>
          <cx:pt idx="195052">19</cx:pt>
          <cx:pt idx="195053">54</cx:pt>
          <cx:pt idx="195054">110</cx:pt>
          <cx:pt idx="195055">105</cx:pt>
          <cx:pt idx="195056">136</cx:pt>
          <cx:pt idx="195057">150</cx:pt>
          <cx:pt idx="195058">159</cx:pt>
          <cx:pt idx="195059">152</cx:pt>
          <cx:pt idx="195060">150</cx:pt>
          <cx:pt idx="195061">110</cx:pt>
          <cx:pt idx="195062">134</cx:pt>
          <cx:pt idx="195063">145</cx:pt>
          <cx:pt idx="195064">122</cx:pt>
          <cx:pt idx="195065">108</cx:pt>
          <cx:pt idx="195066">97</cx:pt>
          <cx:pt idx="195067">86</cx:pt>
          <cx:pt idx="195068">112</cx:pt>
          <cx:pt idx="195069">68</cx:pt>
          <cx:pt idx="195070">33</cx:pt>
          <cx:pt idx="195071">13</cx:pt>
          <cx:pt idx="195072">4</cx:pt>
          <cx:pt idx="195073">1</cx:pt>
          <cx:pt idx="195074">10</cx:pt>
          <cx:pt idx="195075">11</cx:pt>
          <cx:pt idx="195076">52</cx:pt>
          <cx:pt idx="195077">99</cx:pt>
          <cx:pt idx="195078">94</cx:pt>
          <cx:pt idx="195079">120</cx:pt>
          <cx:pt idx="195080">134</cx:pt>
          <cx:pt idx="195081">151</cx:pt>
          <cx:pt idx="195082">152</cx:pt>
          <cx:pt idx="195083">128</cx:pt>
          <cx:pt idx="195084">117</cx:pt>
          <cx:pt idx="195085">114</cx:pt>
          <cx:pt idx="195086">136</cx:pt>
          <cx:pt idx="195087">130</cx:pt>
          <cx:pt idx="195088">152</cx:pt>
          <cx:pt idx="195089">114</cx:pt>
          <cx:pt idx="195090">88</cx:pt>
          <cx:pt idx="195091">105</cx:pt>
          <cx:pt idx="195092">92</cx:pt>
          <cx:pt idx="195093">27</cx:pt>
          <cx:pt idx="195094">9</cx:pt>
          <cx:pt idx="195095">9</cx:pt>
          <cx:pt idx="195096">4</cx:pt>
          <cx:pt idx="195097">9</cx:pt>
          <cx:pt idx="195098">6</cx:pt>
          <cx:pt idx="195099">13</cx:pt>
          <cx:pt idx="195100">53</cx:pt>
          <cx:pt idx="195101">122</cx:pt>
          <cx:pt idx="195102">104</cx:pt>
          <cx:pt idx="195103">101</cx:pt>
          <cx:pt idx="195104">133</cx:pt>
          <cx:pt idx="195105">138</cx:pt>
          <cx:pt idx="195106">122</cx:pt>
          <cx:pt idx="195107">126</cx:pt>
          <cx:pt idx="195108">106</cx:pt>
          <cx:pt idx="195109">101</cx:pt>
          <cx:pt idx="195110">123</cx:pt>
          <cx:pt idx="195111">134</cx:pt>
          <cx:pt idx="195112">133</cx:pt>
          <cx:pt idx="195113">100</cx:pt>
          <cx:pt idx="195114">82</cx:pt>
          <cx:pt idx="195115">124</cx:pt>
          <cx:pt idx="195116">77</cx:pt>
          <cx:pt idx="195117">22</cx:pt>
          <cx:pt idx="195118">9</cx:pt>
          <cx:pt idx="195119">4</cx:pt>
          <cx:pt idx="195120">2</cx:pt>
          <cx:pt idx="195121">2</cx:pt>
          <cx:pt idx="195122">15</cx:pt>
          <cx:pt idx="195123">12</cx:pt>
          <cx:pt idx="195124">53</cx:pt>
          <cx:pt idx="195125">112</cx:pt>
          <cx:pt idx="195126">85</cx:pt>
          <cx:pt idx="195127">113</cx:pt>
          <cx:pt idx="195128">122</cx:pt>
          <cx:pt idx="195129">134</cx:pt>
          <cx:pt idx="195130">125</cx:pt>
          <cx:pt idx="195131">113</cx:pt>
          <cx:pt idx="195132">106</cx:pt>
          <cx:pt idx="195133">94</cx:pt>
          <cx:pt idx="195134">113</cx:pt>
          <cx:pt idx="195135">114</cx:pt>
          <cx:pt idx="195136">131</cx:pt>
          <cx:pt idx="195137">90</cx:pt>
          <cx:pt idx="195138">78</cx:pt>
          <cx:pt idx="195139">110</cx:pt>
          <cx:pt idx="195140">58</cx:pt>
          <cx:pt idx="195141">19</cx:pt>
          <cx:pt idx="195142">8</cx:pt>
          <cx:pt idx="195143">1</cx:pt>
          <cx:pt idx="195144">1</cx:pt>
          <cx:pt idx="195145">2</cx:pt>
          <cx:pt idx="195146">13</cx:pt>
          <cx:pt idx="195147">15</cx:pt>
          <cx:pt idx="195148">51</cx:pt>
          <cx:pt idx="195149">113</cx:pt>
          <cx:pt idx="195150">86</cx:pt>
          <cx:pt idx="195151">118</cx:pt>
          <cx:pt idx="195152">128</cx:pt>
          <cx:pt idx="195153">124</cx:pt>
          <cx:pt idx="195154">137</cx:pt>
          <cx:pt idx="195155">122</cx:pt>
          <cx:pt idx="195156">91</cx:pt>
          <cx:pt idx="195157">97</cx:pt>
          <cx:pt idx="195158">119</cx:pt>
          <cx:pt idx="195159">131</cx:pt>
          <cx:pt idx="195160">137</cx:pt>
          <cx:pt idx="195161">102</cx:pt>
          <cx:pt idx="195162">82</cx:pt>
          <cx:pt idx="195163">106</cx:pt>
          <cx:pt idx="195164">75</cx:pt>
          <cx:pt idx="195165">33</cx:pt>
          <cx:pt idx="195166">6</cx:pt>
          <cx:pt idx="195167">7</cx:pt>
          <cx:pt idx="195168">2</cx:pt>
          <cx:pt idx="195169">3</cx:pt>
          <cx:pt idx="195170">14</cx:pt>
          <cx:pt idx="195171">15</cx:pt>
          <cx:pt idx="195172">51</cx:pt>
          <cx:pt idx="195173">133</cx:pt>
          <cx:pt idx="195174">99</cx:pt>
          <cx:pt idx="195175">130</cx:pt>
          <cx:pt idx="195176">140</cx:pt>
          <cx:pt idx="195177">139</cx:pt>
          <cx:pt idx="195178">146</cx:pt>
          <cx:pt idx="195179">109</cx:pt>
          <cx:pt idx="195180">115</cx:pt>
          <cx:pt idx="195181">109</cx:pt>
          <cx:pt idx="195182">115</cx:pt>
          <cx:pt idx="195183">144</cx:pt>
          <cx:pt idx="195184">122</cx:pt>
          <cx:pt idx="195185">106</cx:pt>
          <cx:pt idx="195186">89</cx:pt>
          <cx:pt idx="195187">114</cx:pt>
          <cx:pt idx="195188">79</cx:pt>
          <cx:pt idx="195189">29</cx:pt>
          <cx:pt idx="195190">13</cx:pt>
          <cx:pt idx="195191">4</cx:pt>
          <cx:pt idx="195192">1</cx:pt>
          <cx:pt idx="195193">2</cx:pt>
          <cx:pt idx="195194">10</cx:pt>
          <cx:pt idx="195195">20</cx:pt>
          <cx:pt idx="195196">56</cx:pt>
          <cx:pt idx="195197">123</cx:pt>
          <cx:pt idx="195198">97</cx:pt>
          <cx:pt idx="195199">133</cx:pt>
          <cx:pt idx="195200">154</cx:pt>
          <cx:pt idx="195201">161</cx:pt>
          <cx:pt idx="195202">141</cx:pt>
          <cx:pt idx="195203">131</cx:pt>
          <cx:pt idx="195204">133</cx:pt>
          <cx:pt idx="195205">109</cx:pt>
          <cx:pt idx="195206">151</cx:pt>
          <cx:pt idx="195207">130</cx:pt>
          <cx:pt idx="195208">132</cx:pt>
          <cx:pt idx="195209">99</cx:pt>
          <cx:pt idx="195210">76</cx:pt>
          <cx:pt idx="195211">117</cx:pt>
          <cx:pt idx="195212">86</cx:pt>
          <cx:pt idx="195213">25</cx:pt>
          <cx:pt idx="195214">13</cx:pt>
          <cx:pt idx="195215">2</cx:pt>
          <cx:pt idx="195216">2</cx:pt>
          <cx:pt idx="195217">9</cx:pt>
          <cx:pt idx="195218">18</cx:pt>
          <cx:pt idx="195219">56</cx:pt>
          <cx:pt idx="195220">116</cx:pt>
          <cx:pt idx="195221">119</cx:pt>
          <cx:pt idx="195222">135</cx:pt>
          <cx:pt idx="195223">157</cx:pt>
          <cx:pt idx="195224">140</cx:pt>
          <cx:pt idx="195225">138</cx:pt>
          <cx:pt idx="195226">133</cx:pt>
          <cx:pt idx="195227">106</cx:pt>
          <cx:pt idx="195228">116</cx:pt>
          <cx:pt idx="195229">128</cx:pt>
          <cx:pt idx="195230">125</cx:pt>
          <cx:pt idx="195231">109</cx:pt>
          <cx:pt idx="195232">106</cx:pt>
          <cx:pt idx="195233">87</cx:pt>
          <cx:pt idx="195234">103</cx:pt>
          <cx:pt idx="195235">68</cx:pt>
          <cx:pt idx="195236">27</cx:pt>
          <cx:pt idx="195237">11</cx:pt>
          <cx:pt idx="195238">5</cx:pt>
          <cx:pt idx="195239">2</cx:pt>
          <cx:pt idx="195240">2</cx:pt>
          <cx:pt idx="195241">8</cx:pt>
          <cx:pt idx="195242">16</cx:pt>
          <cx:pt idx="195243">52</cx:pt>
          <cx:pt idx="195244">99</cx:pt>
          <cx:pt idx="195245">84</cx:pt>
          <cx:pt idx="195246">113</cx:pt>
          <cx:pt idx="195247">128</cx:pt>
          <cx:pt idx="195248">139</cx:pt>
          <cx:pt idx="195249">130</cx:pt>
          <cx:pt idx="195250">114</cx:pt>
          <cx:pt idx="195251">107</cx:pt>
          <cx:pt idx="195252">97</cx:pt>
          <cx:pt idx="195253">113</cx:pt>
          <cx:pt idx="195254">137</cx:pt>
          <cx:pt idx="195255">126</cx:pt>
          <cx:pt idx="195256">115</cx:pt>
          <cx:pt idx="195257">76</cx:pt>
          <cx:pt idx="195258">100</cx:pt>
          <cx:pt idx="195259">77</cx:pt>
          <cx:pt idx="195260">30</cx:pt>
          <cx:pt idx="195261">8</cx:pt>
          <cx:pt idx="195262">4</cx:pt>
          <cx:pt idx="195263">6</cx:pt>
          <cx:pt idx="195264">5</cx:pt>
          <cx:pt idx="195265">6</cx:pt>
          <cx:pt idx="195266">11</cx:pt>
          <cx:pt idx="195267">48</cx:pt>
          <cx:pt idx="195268">95</cx:pt>
          <cx:pt idx="195269">84</cx:pt>
          <cx:pt idx="195270">81</cx:pt>
          <cx:pt idx="195271">134</cx:pt>
          <cx:pt idx="195272">128</cx:pt>
          <cx:pt idx="195273">139</cx:pt>
          <cx:pt idx="195274">128</cx:pt>
          <cx:pt idx="195275">119</cx:pt>
          <cx:pt idx="195276">123</cx:pt>
          <cx:pt idx="195277">134</cx:pt>
          <cx:pt idx="195278">147</cx:pt>
          <cx:pt idx="195279">139</cx:pt>
          <cx:pt idx="195280">124</cx:pt>
          <cx:pt idx="195281">92</cx:pt>
          <cx:pt idx="195282">115</cx:pt>
          <cx:pt idx="195283">86</cx:pt>
          <cx:pt idx="195284">28</cx:pt>
          <cx:pt idx="195285">7</cx:pt>
          <cx:pt idx="195286">5</cx:pt>
          <cx:pt idx="195287">1</cx:pt>
          <cx:pt idx="195288">2</cx:pt>
          <cx:pt idx="195289">14</cx:pt>
          <cx:pt idx="195290">11</cx:pt>
          <cx:pt idx="195291">49</cx:pt>
          <cx:pt idx="195292">117</cx:pt>
          <cx:pt idx="195293">98</cx:pt>
          <cx:pt idx="195294">122</cx:pt>
          <cx:pt idx="195295">110</cx:pt>
          <cx:pt idx="195296">139</cx:pt>
          <cx:pt idx="195297">118</cx:pt>
          <cx:pt idx="195298">114</cx:pt>
          <cx:pt idx="195299">123</cx:pt>
          <cx:pt idx="195300">106</cx:pt>
          <cx:pt idx="195301">119</cx:pt>
          <cx:pt idx="195302">140</cx:pt>
          <cx:pt idx="195303">128</cx:pt>
          <cx:pt idx="195304">90</cx:pt>
          <cx:pt idx="195305">82</cx:pt>
          <cx:pt idx="195306">104</cx:pt>
          <cx:pt idx="195307">76</cx:pt>
          <cx:pt idx="195308">35</cx:pt>
          <cx:pt idx="195309">13</cx:pt>
          <cx:pt idx="195310">3</cx:pt>
          <cx:pt idx="195311">2</cx:pt>
          <cx:pt idx="195312">4</cx:pt>
          <cx:pt idx="195313">15</cx:pt>
          <cx:pt idx="195314">15</cx:pt>
          <cx:pt idx="195315">53</cx:pt>
          <cx:pt idx="195316">100</cx:pt>
          <cx:pt idx="195317">89</cx:pt>
          <cx:pt idx="195318">103</cx:pt>
          <cx:pt idx="195319">124</cx:pt>
          <cx:pt idx="195320">114</cx:pt>
          <cx:pt idx="195321">131</cx:pt>
          <cx:pt idx="195322">114</cx:pt>
          <cx:pt idx="195323">86</cx:pt>
          <cx:pt idx="195324">94</cx:pt>
          <cx:pt idx="195325">124</cx:pt>
          <cx:pt idx="195326">124</cx:pt>
          <cx:pt idx="195327">110</cx:pt>
          <cx:pt idx="195328">114</cx:pt>
          <cx:pt idx="195329">88</cx:pt>
          <cx:pt idx="195330">104</cx:pt>
          <cx:pt idx="195331">82</cx:pt>
          <cx:pt idx="195332">31</cx:pt>
          <cx:pt idx="195333">14</cx:pt>
          <cx:pt idx="195334">3</cx:pt>
          <cx:pt idx="195335">3</cx:pt>
          <cx:pt idx="195336">2</cx:pt>
          <cx:pt idx="195337">18</cx:pt>
          <cx:pt idx="195338">14</cx:pt>
          <cx:pt idx="195339">57</cx:pt>
          <cx:pt idx="195340">108</cx:pt>
          <cx:pt idx="195341">98</cx:pt>
          <cx:pt idx="195342">123</cx:pt>
          <cx:pt idx="195343">118</cx:pt>
          <cx:pt idx="195344">141</cx:pt>
          <cx:pt idx="195345">124</cx:pt>
          <cx:pt idx="195346">111</cx:pt>
          <cx:pt idx="195347">103</cx:pt>
          <cx:pt idx="195348">109</cx:pt>
          <cx:pt idx="195349">120</cx:pt>
          <cx:pt idx="195350">138</cx:pt>
          <cx:pt idx="195351">118</cx:pt>
          <cx:pt idx="195352">110</cx:pt>
          <cx:pt idx="195353">85</cx:pt>
          <cx:pt idx="195354">107</cx:pt>
          <cx:pt idx="195355">85</cx:pt>
          <cx:pt idx="195356">36</cx:pt>
          <cx:pt idx="195357">12</cx:pt>
          <cx:pt idx="195358">4</cx:pt>
          <cx:pt idx="195359">2</cx:pt>
          <cx:pt idx="195360">5</cx:pt>
          <cx:pt idx="195361">18</cx:pt>
          <cx:pt idx="195362">16</cx:pt>
          <cx:pt idx="195363">65</cx:pt>
          <cx:pt idx="195364">116</cx:pt>
          <cx:pt idx="195365">98</cx:pt>
          <cx:pt idx="195366">140</cx:pt>
          <cx:pt idx="195367">140</cx:pt>
          <cx:pt idx="195368">160</cx:pt>
          <cx:pt idx="195369">147</cx:pt>
          <cx:pt idx="195370">135</cx:pt>
          <cx:pt idx="195371">115</cx:pt>
          <cx:pt idx="195372">117</cx:pt>
          <cx:pt idx="195373">123</cx:pt>
          <cx:pt idx="195374">136</cx:pt>
          <cx:pt idx="195375">150</cx:pt>
          <cx:pt idx="195376">102</cx:pt>
          <cx:pt idx="195377">87</cx:pt>
          <cx:pt idx="195378">108</cx:pt>
          <cx:pt idx="195379">106</cx:pt>
          <cx:pt idx="195380">36</cx:pt>
          <cx:pt idx="195381">7</cx:pt>
          <cx:pt idx="195382">7</cx:pt>
          <cx:pt idx="195383">2</cx:pt>
          <cx:pt idx="195384">4</cx:pt>
          <cx:pt idx="195385">9</cx:pt>
          <cx:pt idx="195386">16</cx:pt>
          <cx:pt idx="195387">62</cx:pt>
          <cx:pt idx="195388">123</cx:pt>
          <cx:pt idx="195389">99</cx:pt>
          <cx:pt idx="195390">132</cx:pt>
          <cx:pt idx="195391">154</cx:pt>
          <cx:pt idx="195392">139</cx:pt>
          <cx:pt idx="195393">151</cx:pt>
          <cx:pt idx="195394">133</cx:pt>
          <cx:pt idx="195395">105</cx:pt>
          <cx:pt idx="195396">119</cx:pt>
          <cx:pt idx="195397">133</cx:pt>
          <cx:pt idx="195398">120</cx:pt>
          <cx:pt idx="195399">112</cx:pt>
          <cx:pt idx="195400">74</cx:pt>
          <cx:pt idx="195401">88</cx:pt>
          <cx:pt idx="195402">92</cx:pt>
          <cx:pt idx="195403">71</cx:pt>
          <cx:pt idx="195404">27</cx:pt>
          <cx:pt idx="195405">10</cx:pt>
          <cx:pt idx="195406">8</cx:pt>
          <cx:pt idx="195407">3</cx:pt>
          <cx:pt idx="195408">2</cx:pt>
          <cx:pt idx="195409">8</cx:pt>
          <cx:pt idx="195410">14</cx:pt>
          <cx:pt idx="195411">59</cx:pt>
          <cx:pt idx="195412">102</cx:pt>
          <cx:pt idx="195413">87</cx:pt>
          <cx:pt idx="195414">113</cx:pt>
          <cx:pt idx="195415">130</cx:pt>
          <cx:pt idx="195416">140</cx:pt>
          <cx:pt idx="195417">149</cx:pt>
          <cx:pt idx="195418">126</cx:pt>
          <cx:pt idx="195419">132</cx:pt>
          <cx:pt idx="195420">117</cx:pt>
          <cx:pt idx="195421">135</cx:pt>
          <cx:pt idx="195422">144</cx:pt>
          <cx:pt idx="195423">146</cx:pt>
          <cx:pt idx="195424">125</cx:pt>
          <cx:pt idx="195425">96</cx:pt>
          <cx:pt idx="195426">103</cx:pt>
          <cx:pt idx="195427">94</cx:pt>
          <cx:pt idx="195428">32</cx:pt>
          <cx:pt idx="195429">9</cx:pt>
          <cx:pt idx="195430">10</cx:pt>
          <cx:pt idx="195431">6</cx:pt>
          <cx:pt idx="195432">8</cx:pt>
          <cx:pt idx="195433">6</cx:pt>
          <cx:pt idx="195434">13</cx:pt>
          <cx:pt idx="195435">57</cx:pt>
          <cx:pt idx="195436">129</cx:pt>
          <cx:pt idx="195437">116</cx:pt>
          <cx:pt idx="195438">112</cx:pt>
          <cx:pt idx="195439">138</cx:pt>
          <cx:pt idx="195440">136</cx:pt>
          <cx:pt idx="195441">137</cx:pt>
          <cx:pt idx="195442">124</cx:pt>
          <cx:pt idx="195443">111</cx:pt>
          <cx:pt idx="195444">119</cx:pt>
          <cx:pt idx="195445">125</cx:pt>
          <cx:pt idx="195446">139</cx:pt>
          <cx:pt idx="195447">140</cx:pt>
          <cx:pt idx="195448">106</cx:pt>
          <cx:pt idx="195449">89</cx:pt>
          <cx:pt idx="195450">114</cx:pt>
          <cx:pt idx="195451">99</cx:pt>
          <cx:pt idx="195452">26</cx:pt>
          <cx:pt idx="195453">10</cx:pt>
          <cx:pt idx="195454">4</cx:pt>
          <cx:pt idx="195455">2</cx:pt>
          <cx:pt idx="195456">15</cx:pt>
          <cx:pt idx="195457">14</cx:pt>
          <cx:pt idx="195458">51</cx:pt>
          <cx:pt idx="195459">119</cx:pt>
          <cx:pt idx="195460">89</cx:pt>
          <cx:pt idx="195461">101</cx:pt>
          <cx:pt idx="195462">129</cx:pt>
          <cx:pt idx="195463">116</cx:pt>
          <cx:pt idx="195464">127</cx:pt>
          <cx:pt idx="195465">109</cx:pt>
          <cx:pt idx="195466">94</cx:pt>
          <cx:pt idx="195467">97</cx:pt>
          <cx:pt idx="195468">117</cx:pt>
          <cx:pt idx="195469">129</cx:pt>
          <cx:pt idx="195470">127</cx:pt>
          <cx:pt idx="195471">98</cx:pt>
          <cx:pt idx="195472">81</cx:pt>
          <cx:pt idx="195473">103</cx:pt>
          <cx:pt idx="195474">84</cx:pt>
          <cx:pt idx="195475">32</cx:pt>
          <cx:pt idx="195476">9</cx:pt>
          <cx:pt idx="195477">1</cx:pt>
          <cx:pt idx="195478">4</cx:pt>
          <cx:pt idx="195479">3</cx:pt>
          <cx:pt idx="195480">12</cx:pt>
          <cx:pt idx="195481">15</cx:pt>
          <cx:pt idx="195482">44</cx:pt>
          <cx:pt idx="195483">105</cx:pt>
          <cx:pt idx="195484">85</cx:pt>
          <cx:pt idx="195485">119</cx:pt>
          <cx:pt idx="195486">117</cx:pt>
          <cx:pt idx="195487">111</cx:pt>
          <cx:pt idx="195488">120</cx:pt>
          <cx:pt idx="195489">124</cx:pt>
          <cx:pt idx="195490">98</cx:pt>
          <cx:pt idx="195491">99</cx:pt>
          <cx:pt idx="195492">113</cx:pt>
          <cx:pt idx="195493">125</cx:pt>
          <cx:pt idx="195494">126</cx:pt>
          <cx:pt idx="195495">100</cx:pt>
          <cx:pt idx="195496">84</cx:pt>
          <cx:pt idx="195497">98</cx:pt>
          <cx:pt idx="195498">89</cx:pt>
          <cx:pt idx="195499">32</cx:pt>
          <cx:pt idx="195500">13</cx:pt>
          <cx:pt idx="195501">1</cx:pt>
          <cx:pt idx="195502">3</cx:pt>
          <cx:pt idx="195503">5</cx:pt>
          <cx:pt idx="195504">14</cx:pt>
          <cx:pt idx="195505">16</cx:pt>
          <cx:pt idx="195506">44</cx:pt>
          <cx:pt idx="195507">122</cx:pt>
          <cx:pt idx="195508">101</cx:pt>
          <cx:pt idx="195509">129</cx:pt>
          <cx:pt idx="195510">118</cx:pt>
          <cx:pt idx="195511">142</cx:pt>
          <cx:pt idx="195512">125</cx:pt>
          <cx:pt idx="195513">108</cx:pt>
          <cx:pt idx="195514">103</cx:pt>
          <cx:pt idx="195515">115</cx:pt>
          <cx:pt idx="195516">136</cx:pt>
          <cx:pt idx="195517">156</cx:pt>
          <cx:pt idx="195518">129</cx:pt>
          <cx:pt idx="195519">112</cx:pt>
          <cx:pt idx="195520">101</cx:pt>
          <cx:pt idx="195521">112</cx:pt>
          <cx:pt idx="195522">86</cx:pt>
          <cx:pt idx="195523">29</cx:pt>
          <cx:pt idx="195524">12</cx:pt>
          <cx:pt idx="195525">3</cx:pt>
          <cx:pt idx="195526">1</cx:pt>
          <cx:pt idx="195527">10</cx:pt>
          <cx:pt idx="195528">24</cx:pt>
          <cx:pt idx="195529">45</cx:pt>
          <cx:pt idx="195530">114</cx:pt>
          <cx:pt idx="195531">119</cx:pt>
          <cx:pt idx="195532">120</cx:pt>
          <cx:pt idx="195533">139</cx:pt>
          <cx:pt idx="195534">127</cx:pt>
          <cx:pt idx="195535">121</cx:pt>
          <cx:pt idx="195536">138</cx:pt>
          <cx:pt idx="195537">123</cx:pt>
          <cx:pt idx="195538">109</cx:pt>
          <cx:pt idx="195539">130</cx:pt>
          <cx:pt idx="195540">112</cx:pt>
          <cx:pt idx="195541">135</cx:pt>
          <cx:pt idx="195542">119</cx:pt>
          <cx:pt idx="195543">94</cx:pt>
          <cx:pt idx="195544">113</cx:pt>
          <cx:pt idx="195545">95</cx:pt>
          <cx:pt idx="195546">44</cx:pt>
          <cx:pt idx="195547">10</cx:pt>
          <cx:pt idx="195548">6</cx:pt>
          <cx:pt idx="195549">2</cx:pt>
          <cx:pt idx="195550">4</cx:pt>
          <cx:pt idx="195551">6</cx:pt>
          <cx:pt idx="195552">20</cx:pt>
          <cx:pt idx="195553">52</cx:pt>
          <cx:pt idx="195554">112</cx:pt>
          <cx:pt idx="195555">107</cx:pt>
          <cx:pt idx="195556">124</cx:pt>
          <cx:pt idx="195557">155</cx:pt>
          <cx:pt idx="195558">145</cx:pt>
          <cx:pt idx="195559">138</cx:pt>
          <cx:pt idx="195560">126</cx:pt>
          <cx:pt idx="195561">109</cx:pt>
          <cx:pt idx="195562">107</cx:pt>
          <cx:pt idx="195563">111</cx:pt>
          <cx:pt idx="195564">120</cx:pt>
          <cx:pt idx="195565">102</cx:pt>
          <cx:pt idx="195566">82</cx:pt>
          <cx:pt idx="195567">85</cx:pt>
          <cx:pt idx="195568">96</cx:pt>
          <cx:pt idx="195569">68</cx:pt>
          <cx:pt idx="195570">28</cx:pt>
          <cx:pt idx="195571">14</cx:pt>
          <cx:pt idx="195572">4</cx:pt>
          <cx:pt idx="195573">5</cx:pt>
          <cx:pt idx="195574">10</cx:pt>
          <cx:pt idx="195575">16</cx:pt>
          <cx:pt idx="195576">59</cx:pt>
          <cx:pt idx="195577">106</cx:pt>
          <cx:pt idx="195578">72</cx:pt>
          <cx:pt idx="195579">107</cx:pt>
          <cx:pt idx="195580">116</cx:pt>
          <cx:pt idx="195581">134</cx:pt>
          <cx:pt idx="195582">134</cx:pt>
          <cx:pt idx="195583">115</cx:pt>
          <cx:pt idx="195584">104</cx:pt>
          <cx:pt idx="195585">98</cx:pt>
          <cx:pt idx="195586">124</cx:pt>
          <cx:pt idx="195587">129</cx:pt>
          <cx:pt idx="195588">137</cx:pt>
          <cx:pt idx="195589">119</cx:pt>
          <cx:pt idx="195590">93</cx:pt>
          <cx:pt idx="195591">105</cx:pt>
          <cx:pt idx="195592">91</cx:pt>
          <cx:pt idx="195593">29</cx:pt>
          <cx:pt idx="195594">9</cx:pt>
          <cx:pt idx="195595">3</cx:pt>
          <cx:pt idx="195596">3</cx:pt>
          <cx:pt idx="195597">4</cx:pt>
          <cx:pt idx="195598">8</cx:pt>
          <cx:pt idx="195599">10</cx:pt>
          <cx:pt idx="195600">55</cx:pt>
          <cx:pt idx="195601">108</cx:pt>
          <cx:pt idx="195602">82</cx:pt>
          <cx:pt idx="195603">104</cx:pt>
          <cx:pt idx="195604">115</cx:pt>
          <cx:pt idx="195605">129</cx:pt>
          <cx:pt idx="195606">139</cx:pt>
          <cx:pt idx="195607">137</cx:pt>
          <cx:pt idx="195608">105</cx:pt>
          <cx:pt idx="195609">112</cx:pt>
          <cx:pt idx="195610">120</cx:pt>
          <cx:pt idx="195611">142</cx:pt>
          <cx:pt idx="195612">145</cx:pt>
          <cx:pt idx="195613">124</cx:pt>
          <cx:pt idx="195614">95</cx:pt>
          <cx:pt idx="195615">123</cx:pt>
          <cx:pt idx="195616">97</cx:pt>
          <cx:pt idx="195617">30</cx:pt>
          <cx:pt idx="195618">11</cx:pt>
          <cx:pt idx="195619">6</cx:pt>
          <cx:pt idx="195620">4</cx:pt>
          <cx:pt idx="195621">3</cx:pt>
          <cx:pt idx="195622">13</cx:pt>
          <cx:pt idx="195623">11</cx:pt>
          <cx:pt idx="195624">51</cx:pt>
          <cx:pt idx="195625">119</cx:pt>
          <cx:pt idx="195626">92</cx:pt>
          <cx:pt idx="195627">123</cx:pt>
          <cx:pt idx="195628">122</cx:pt>
          <cx:pt idx="195629">120</cx:pt>
          <cx:pt idx="195630">138</cx:pt>
          <cx:pt idx="195631">117</cx:pt>
          <cx:pt idx="195632">101</cx:pt>
          <cx:pt idx="195633">96</cx:pt>
          <cx:pt idx="195634">124</cx:pt>
          <cx:pt idx="195635">126</cx:pt>
          <cx:pt idx="195636">118</cx:pt>
          <cx:pt idx="195637">103</cx:pt>
          <cx:pt idx="195638">77</cx:pt>
          <cx:pt idx="195639">120</cx:pt>
          <cx:pt idx="195640">84</cx:pt>
          <cx:pt idx="195641">20</cx:pt>
          <cx:pt idx="195642">15</cx:pt>
          <cx:pt idx="195643">3</cx:pt>
          <cx:pt idx="195644">4</cx:pt>
          <cx:pt idx="195645">13</cx:pt>
          <cx:pt idx="195646">19</cx:pt>
          <cx:pt idx="195647">53</cx:pt>
          <cx:pt idx="195648">105</cx:pt>
          <cx:pt idx="195649">91</cx:pt>
          <cx:pt idx="195650">104</cx:pt>
          <cx:pt idx="195651">122</cx:pt>
          <cx:pt idx="195652">131</cx:pt>
          <cx:pt idx="195653">127</cx:pt>
          <cx:pt idx="195654">120</cx:pt>
          <cx:pt idx="195655">107</cx:pt>
          <cx:pt idx="195656">93</cx:pt>
          <cx:pt idx="195657">121</cx:pt>
          <cx:pt idx="195658">134</cx:pt>
          <cx:pt idx="195659">129</cx:pt>
          <cx:pt idx="195660">105</cx:pt>
          <cx:pt idx="195661">83</cx:pt>
          <cx:pt idx="195662">110</cx:pt>
          <cx:pt idx="195663">80</cx:pt>
          <cx:pt idx="195664">23</cx:pt>
          <cx:pt idx="195665">9</cx:pt>
          <cx:pt idx="195666">6</cx:pt>
          <cx:pt idx="195667">4</cx:pt>
          <cx:pt idx="195668">2</cx:pt>
          <cx:pt idx="195669">15</cx:pt>
          <cx:pt idx="195670">15</cx:pt>
          <cx:pt idx="195671">57</cx:pt>
          <cx:pt idx="195672">127</cx:pt>
          <cx:pt idx="195673">94</cx:pt>
          <cx:pt idx="195674">117</cx:pt>
          <cx:pt idx="195675">138</cx:pt>
          <cx:pt idx="195676">140</cx:pt>
          <cx:pt idx="195677">126</cx:pt>
          <cx:pt idx="195678">115</cx:pt>
          <cx:pt idx="195679">106</cx:pt>
          <cx:pt idx="195680">97</cx:pt>
          <cx:pt idx="195681">125</cx:pt>
          <cx:pt idx="195682">139</cx:pt>
          <cx:pt idx="195683">135</cx:pt>
          <cx:pt idx="195684">103</cx:pt>
          <cx:pt idx="195685">94</cx:pt>
          <cx:pt idx="195686">129</cx:pt>
          <cx:pt idx="195687">77</cx:pt>
          <cx:pt idx="195688">37</cx:pt>
          <cx:pt idx="195689">15</cx:pt>
          <cx:pt idx="195690">5</cx:pt>
          <cx:pt idx="195691">3</cx:pt>
          <cx:pt idx="195692">2</cx:pt>
          <cx:pt idx="195693">12</cx:pt>
          <cx:pt idx="195694">15</cx:pt>
          <cx:pt idx="195695">49</cx:pt>
          <cx:pt idx="195696">109</cx:pt>
          <cx:pt idx="195697">105</cx:pt>
          <cx:pt idx="195698">130</cx:pt>
          <cx:pt idx="195699">149</cx:pt>
          <cx:pt idx="195700">138</cx:pt>
          <cx:pt idx="195701">145</cx:pt>
          <cx:pt idx="195702">140</cx:pt>
          <cx:pt idx="195703">118</cx:pt>
          <cx:pt idx="195704">103</cx:pt>
          <cx:pt idx="195705">138</cx:pt>
          <cx:pt idx="195706">133</cx:pt>
          <cx:pt idx="195707">137</cx:pt>
          <cx:pt idx="195708">116</cx:pt>
          <cx:pt idx="195709">96</cx:pt>
          <cx:pt idx="195710">118</cx:pt>
          <cx:pt idx="195711">91</cx:pt>
          <cx:pt idx="195712">38</cx:pt>
          <cx:pt idx="195713">13</cx:pt>
          <cx:pt idx="195714">5</cx:pt>
          <cx:pt idx="195715">5</cx:pt>
          <cx:pt idx="195716">3</cx:pt>
          <cx:pt idx="195717">9</cx:pt>
          <cx:pt idx="195718">18</cx:pt>
          <cx:pt idx="195719">56</cx:pt>
          <cx:pt idx="195720">103</cx:pt>
          <cx:pt idx="195721">113</cx:pt>
          <cx:pt idx="195722">123</cx:pt>
          <cx:pt idx="195723">148</cx:pt>
          <cx:pt idx="195724">134</cx:pt>
          <cx:pt idx="195725">123</cx:pt>
          <cx:pt idx="195726">115</cx:pt>
          <cx:pt idx="195727">109</cx:pt>
          <cx:pt idx="195728">83</cx:pt>
          <cx:pt idx="195729">121</cx:pt>
          <cx:pt idx="195730">106</cx:pt>
          <cx:pt idx="195731">113</cx:pt>
          <cx:pt idx="195732">84</cx:pt>
          <cx:pt idx="195733">87</cx:pt>
          <cx:pt idx="195734">109</cx:pt>
          <cx:pt idx="195735">86</cx:pt>
          <cx:pt idx="195736">25</cx:pt>
          <cx:pt idx="195737">22</cx:pt>
          <cx:pt idx="195738">7</cx:pt>
          <cx:pt idx="195739">5</cx:pt>
          <cx:pt idx="195740">4</cx:pt>
          <cx:pt idx="195741">9</cx:pt>
          <cx:pt idx="195742">12</cx:pt>
          <cx:pt idx="195743">61</cx:pt>
          <cx:pt idx="195744">100</cx:pt>
          <cx:pt idx="195745">84</cx:pt>
          <cx:pt idx="195746">112</cx:pt>
          <cx:pt idx="195747">130</cx:pt>
          <cx:pt idx="195748">131</cx:pt>
          <cx:pt idx="195749">154</cx:pt>
          <cx:pt idx="195750">116</cx:pt>
          <cx:pt idx="195751">111</cx:pt>
          <cx:pt idx="195752">94</cx:pt>
          <cx:pt idx="195753">128</cx:pt>
          <cx:pt idx="195754">148</cx:pt>
          <cx:pt idx="195755">134</cx:pt>
          <cx:pt idx="195756">106</cx:pt>
          <cx:pt idx="195757">83</cx:pt>
          <cx:pt idx="195758">118</cx:pt>
          <cx:pt idx="195759">91</cx:pt>
          <cx:pt idx="195760">32</cx:pt>
          <cx:pt idx="195761">11</cx:pt>
          <cx:pt idx="195762">3</cx:pt>
          <cx:pt idx="195763">2</cx:pt>
          <cx:pt idx="195764">6</cx:pt>
          <cx:pt idx="195765">12</cx:pt>
          <cx:pt idx="195766">13</cx:pt>
          <cx:pt idx="195767">62</cx:pt>
          <cx:pt idx="195768">99</cx:pt>
          <cx:pt idx="195769">94</cx:pt>
          <cx:pt idx="195770">118</cx:pt>
          <cx:pt idx="195771">138</cx:pt>
          <cx:pt idx="195772">135</cx:pt>
          <cx:pt idx="195773">138</cx:pt>
          <cx:pt idx="195774">136</cx:pt>
          <cx:pt idx="195775">128</cx:pt>
          <cx:pt idx="195776">106</cx:pt>
          <cx:pt idx="195777">135</cx:pt>
          <cx:pt idx="195778">148</cx:pt>
          <cx:pt idx="195779">129</cx:pt>
          <cx:pt idx="195780">99</cx:pt>
          <cx:pt idx="195781">95</cx:pt>
          <cx:pt idx="195782">115</cx:pt>
          <cx:pt idx="195783">91</cx:pt>
          <cx:pt idx="195784">36</cx:pt>
          <cx:pt idx="195785">13</cx:pt>
          <cx:pt idx="195786">8</cx:pt>
          <cx:pt idx="195787">2</cx:pt>
          <cx:pt idx="195788">1</cx:pt>
          <cx:pt idx="195789">14</cx:pt>
          <cx:pt idx="195790">14</cx:pt>
          <cx:pt idx="195791">49</cx:pt>
          <cx:pt idx="195792">117</cx:pt>
          <cx:pt idx="195793">108</cx:pt>
          <cx:pt idx="195794">109</cx:pt>
          <cx:pt idx="195795">139</cx:pt>
          <cx:pt idx="195796">134</cx:pt>
          <cx:pt idx="195797">139</cx:pt>
          <cx:pt idx="195798">129</cx:pt>
          <cx:pt idx="195799">95</cx:pt>
          <cx:pt idx="195800">112</cx:pt>
          <cx:pt idx="195801">122</cx:pt>
          <cx:pt idx="195802">134</cx:pt>
          <cx:pt idx="195803">145</cx:pt>
          <cx:pt idx="195804">112</cx:pt>
          <cx:pt idx="195805">78</cx:pt>
          <cx:pt idx="195806">114</cx:pt>
          <cx:pt idx="195807">79</cx:pt>
          <cx:pt idx="195808">24</cx:pt>
          <cx:pt idx="195809">12</cx:pt>
          <cx:pt idx="195810">2</cx:pt>
          <cx:pt idx="195811">2</cx:pt>
          <cx:pt idx="195812">3</cx:pt>
          <cx:pt idx="195813">9</cx:pt>
          <cx:pt idx="195814">22</cx:pt>
          <cx:pt idx="195815">60</cx:pt>
          <cx:pt idx="195816">111</cx:pt>
          <cx:pt idx="195817">98</cx:pt>
          <cx:pt idx="195818">123</cx:pt>
          <cx:pt idx="195819">131</cx:pt>
          <cx:pt idx="195820">136</cx:pt>
          <cx:pt idx="195821">147</cx:pt>
          <cx:pt idx="195822">144</cx:pt>
          <cx:pt idx="195823">103</cx:pt>
          <cx:pt idx="195824">100</cx:pt>
          <cx:pt idx="195825">120</cx:pt>
          <cx:pt idx="195826">126</cx:pt>
          <cx:pt idx="195827">118</cx:pt>
          <cx:pt idx="195828">90</cx:pt>
          <cx:pt idx="195829">77</cx:pt>
          <cx:pt idx="195830">119</cx:pt>
          <cx:pt idx="195831">80</cx:pt>
          <cx:pt idx="195832">30</cx:pt>
          <cx:pt idx="195833">7</cx:pt>
          <cx:pt idx="195834">5</cx:pt>
          <cx:pt idx="195835">5</cx:pt>
          <cx:pt idx="195836">8</cx:pt>
          <cx:pt idx="195837">14</cx:pt>
          <cx:pt idx="195838">16</cx:pt>
          <cx:pt idx="195839">52</cx:pt>
          <cx:pt idx="195840">124</cx:pt>
          <cx:pt idx="195841">114</cx:pt>
          <cx:pt idx="195842">128</cx:pt>
          <cx:pt idx="195843">145</cx:pt>
          <cx:pt idx="195844">136</cx:pt>
          <cx:pt idx="195845">119</cx:pt>
          <cx:pt idx="195846">105</cx:pt>
          <cx:pt idx="195847">123</cx:pt>
          <cx:pt idx="195848">113</cx:pt>
          <cx:pt idx="195849">117</cx:pt>
          <cx:pt idx="195850">140</cx:pt>
          <cx:pt idx="195851">129</cx:pt>
          <cx:pt idx="195852">109</cx:pt>
          <cx:pt idx="195853">104</cx:pt>
          <cx:pt idx="195854">114</cx:pt>
          <cx:pt idx="195855">83</cx:pt>
          <cx:pt idx="195856">32</cx:pt>
          <cx:pt idx="195857">17</cx:pt>
          <cx:pt idx="195858">4</cx:pt>
          <cx:pt idx="195859">3</cx:pt>
          <cx:pt idx="195860">4</cx:pt>
          <cx:pt idx="195861">15</cx:pt>
          <cx:pt idx="195862">23</cx:pt>
          <cx:pt idx="195863">46</cx:pt>
          <cx:pt idx="195864">116</cx:pt>
          <cx:pt idx="195865">95</cx:pt>
          <cx:pt idx="195866">136</cx:pt>
          <cx:pt idx="195867">147</cx:pt>
          <cx:pt idx="195868">140</cx:pt>
          <cx:pt idx="195869">153</cx:pt>
          <cx:pt idx="195870">146</cx:pt>
          <cx:pt idx="195871">117</cx:pt>
          <cx:pt idx="195872">125</cx:pt>
          <cx:pt idx="195873">110</cx:pt>
          <cx:pt idx="195874">135</cx:pt>
          <cx:pt idx="195875">115</cx:pt>
          <cx:pt idx="195876">131</cx:pt>
          <cx:pt idx="195877">104</cx:pt>
          <cx:pt idx="195878">109</cx:pt>
          <cx:pt idx="195879">111</cx:pt>
          <cx:pt idx="195880">49</cx:pt>
          <cx:pt idx="195881">29</cx:pt>
          <cx:pt idx="195882">2</cx:pt>
          <cx:pt idx="195883">7</cx:pt>
          <cx:pt idx="195884">4</cx:pt>
          <cx:pt idx="195885">14</cx:pt>
          <cx:pt idx="195886">21</cx:pt>
          <cx:pt idx="195887">53</cx:pt>
          <cx:pt idx="195888">112</cx:pt>
          <cx:pt idx="195889">98</cx:pt>
          <cx:pt idx="195890">123</cx:pt>
          <cx:pt idx="195891">145</cx:pt>
          <cx:pt idx="195892">149</cx:pt>
          <cx:pt idx="195893">134</cx:pt>
          <cx:pt idx="195894">138</cx:pt>
          <cx:pt idx="195895">120</cx:pt>
          <cx:pt idx="195896">107</cx:pt>
          <cx:pt idx="195897">123</cx:pt>
          <cx:pt idx="195898">116</cx:pt>
          <cx:pt idx="195899">125</cx:pt>
          <cx:pt idx="195900">95</cx:pt>
          <cx:pt idx="195901">88</cx:pt>
          <cx:pt idx="195902">110</cx:pt>
          <cx:pt idx="195903">84</cx:pt>
          <cx:pt idx="195904">35</cx:pt>
          <cx:pt idx="195905">19</cx:pt>
          <cx:pt idx="195906">6</cx:pt>
          <cx:pt idx="195907">3</cx:pt>
          <cx:pt idx="195908">5</cx:pt>
          <cx:pt idx="195909">11</cx:pt>
          <cx:pt idx="195910">18</cx:pt>
          <cx:pt idx="195911">61</cx:pt>
          <cx:pt idx="195912">100</cx:pt>
          <cx:pt idx="195913">88</cx:pt>
          <cx:pt idx="195914">115</cx:pt>
          <cx:pt idx="195915">128</cx:pt>
          <cx:pt idx="195916">146</cx:pt>
          <cx:pt idx="195917">136</cx:pt>
          <cx:pt idx="195918">119</cx:pt>
          <cx:pt idx="195919">108</cx:pt>
          <cx:pt idx="195920">110</cx:pt>
          <cx:pt idx="195921">143</cx:pt>
          <cx:pt idx="195922">156</cx:pt>
          <cx:pt idx="195923">151</cx:pt>
          <cx:pt idx="195924">143</cx:pt>
          <cx:pt idx="195925">111</cx:pt>
          <cx:pt idx="195926">121</cx:pt>
          <cx:pt idx="195927">96</cx:pt>
          <cx:pt idx="195928">39</cx:pt>
          <cx:pt idx="195929">11</cx:pt>
          <cx:pt idx="195930">8</cx:pt>
          <cx:pt idx="195931">5</cx:pt>
          <cx:pt idx="195932">5</cx:pt>
          <cx:pt idx="195933">9</cx:pt>
          <cx:pt idx="195934">15</cx:pt>
          <cx:pt idx="195935">62</cx:pt>
          <cx:pt idx="195936">123</cx:pt>
          <cx:pt idx="195937">102</cx:pt>
          <cx:pt idx="195938">113</cx:pt>
          <cx:pt idx="195939">142</cx:pt>
          <cx:pt idx="195940">139</cx:pt>
          <cx:pt idx="195941">139</cx:pt>
          <cx:pt idx="195942">147</cx:pt>
          <cx:pt idx="195943">122</cx:pt>
          <cx:pt idx="195944">107</cx:pt>
          <cx:pt idx="195945">137</cx:pt>
          <cx:pt idx="195946">145</cx:pt>
          <cx:pt idx="195947">143</cx:pt>
          <cx:pt idx="195948">104</cx:pt>
          <cx:pt idx="195949">88</cx:pt>
          <cx:pt idx="195950">113</cx:pt>
          <cx:pt idx="195951">88</cx:pt>
          <cx:pt idx="195952">33</cx:pt>
          <cx:pt idx="195953">12</cx:pt>
          <cx:pt idx="195954">4</cx:pt>
          <cx:pt idx="195955">4</cx:pt>
          <cx:pt idx="195956">4</cx:pt>
          <cx:pt idx="195957">16</cx:pt>
          <cx:pt idx="195958">17</cx:pt>
          <cx:pt idx="195959">57</cx:pt>
          <cx:pt idx="195960">126</cx:pt>
          <cx:pt idx="195961">90</cx:pt>
          <cx:pt idx="195962">116</cx:pt>
          <cx:pt idx="195963">139</cx:pt>
          <cx:pt idx="195964">122</cx:pt>
          <cx:pt idx="195965">125</cx:pt>
          <cx:pt idx="195966">131</cx:pt>
          <cx:pt idx="195967">95</cx:pt>
          <cx:pt idx="195968">110</cx:pt>
          <cx:pt idx="195969">127</cx:pt>
          <cx:pt idx="195970">139</cx:pt>
          <cx:pt idx="195971">134</cx:pt>
          <cx:pt idx="195972">102</cx:pt>
          <cx:pt idx="195973">85</cx:pt>
          <cx:pt idx="195974">114</cx:pt>
          <cx:pt idx="195975">79</cx:pt>
          <cx:pt idx="195976">30</cx:pt>
          <cx:pt idx="195977">13</cx:pt>
          <cx:pt idx="195978">4</cx:pt>
          <cx:pt idx="195979">1</cx:pt>
          <cx:pt idx="195980">3</cx:pt>
          <cx:pt idx="195981">14</cx:pt>
          <cx:pt idx="195982">20</cx:pt>
          <cx:pt idx="195983">55</cx:pt>
          <cx:pt idx="195984">114</cx:pt>
          <cx:pt idx="195985">90</cx:pt>
          <cx:pt idx="195986">114</cx:pt>
          <cx:pt idx="195987">147</cx:pt>
          <cx:pt idx="195988">136</cx:pt>
          <cx:pt idx="195989">137</cx:pt>
          <cx:pt idx="195990">142</cx:pt>
          <cx:pt idx="195991">101</cx:pt>
          <cx:pt idx="195992">103</cx:pt>
          <cx:pt idx="195993">127</cx:pt>
          <cx:pt idx="195994">141</cx:pt>
          <cx:pt idx="195995">125</cx:pt>
          <cx:pt idx="195996">112</cx:pt>
          <cx:pt idx="195997">91</cx:pt>
          <cx:pt idx="195998">107</cx:pt>
          <cx:pt idx="195999">81</cx:pt>
          <cx:pt idx="196000">28</cx:pt>
          <cx:pt idx="196001">9</cx:pt>
          <cx:pt idx="196002">4</cx:pt>
          <cx:pt idx="196003">1</cx:pt>
          <cx:pt idx="196004">2</cx:pt>
          <cx:pt idx="196005">12</cx:pt>
          <cx:pt idx="196006">13</cx:pt>
          <cx:pt idx="196007">60</cx:pt>
          <cx:pt idx="196008">132</cx:pt>
          <cx:pt idx="196009">104</cx:pt>
          <cx:pt idx="196010">117</cx:pt>
          <cx:pt idx="196011">138</cx:pt>
          <cx:pt idx="196012">148</cx:pt>
          <cx:pt idx="196013">129</cx:pt>
          <cx:pt idx="196014">123</cx:pt>
          <cx:pt idx="196015">116</cx:pt>
          <cx:pt idx="196016">110</cx:pt>
          <cx:pt idx="196017">149</cx:pt>
          <cx:pt idx="196018">134</cx:pt>
          <cx:pt idx="196019">147</cx:pt>
          <cx:pt idx="196020">103</cx:pt>
          <cx:pt idx="196021">99</cx:pt>
          <cx:pt idx="196022">122</cx:pt>
          <cx:pt idx="196023">112</cx:pt>
          <cx:pt idx="196024">29</cx:pt>
          <cx:pt idx="196025">18</cx:pt>
          <cx:pt idx="196026">5</cx:pt>
          <cx:pt idx="196027">2</cx:pt>
          <cx:pt idx="196028">2</cx:pt>
          <cx:pt idx="196029">11</cx:pt>
          <cx:pt idx="196030">27</cx:pt>
          <cx:pt idx="196031">62</cx:pt>
          <cx:pt idx="196032">120</cx:pt>
          <cx:pt idx="196033">97</cx:pt>
          <cx:pt idx="196034">123</cx:pt>
          <cx:pt idx="196035">141</cx:pt>
          <cx:pt idx="196036">142</cx:pt>
          <cx:pt idx="196037">136</cx:pt>
          <cx:pt idx="196038">143</cx:pt>
          <cx:pt idx="196039">134</cx:pt>
          <cx:pt idx="196040">109</cx:pt>
          <cx:pt idx="196041">125</cx:pt>
          <cx:pt idx="196042">116</cx:pt>
          <cx:pt idx="196043">147</cx:pt>
          <cx:pt idx="196044">130</cx:pt>
          <cx:pt idx="196045">99</cx:pt>
          <cx:pt idx="196046">111</cx:pt>
          <cx:pt idx="196047">114</cx:pt>
          <cx:pt idx="196048">54</cx:pt>
          <cx:pt idx="196049">23</cx:pt>
          <cx:pt idx="196050">13</cx:pt>
          <cx:pt idx="196051">2</cx:pt>
          <cx:pt idx="196052">6</cx:pt>
          <cx:pt idx="196053">10</cx:pt>
          <cx:pt idx="196054">21</cx:pt>
          <cx:pt idx="196055">62</cx:pt>
          <cx:pt idx="196056">108</cx:pt>
          <cx:pt idx="196057">97</cx:pt>
          <cx:pt idx="196058">133</cx:pt>
          <cx:pt idx="196059">127</cx:pt>
          <cx:pt idx="196060">152</cx:pt>
          <cx:pt idx="196061">144</cx:pt>
          <cx:pt idx="196062">145</cx:pt>
          <cx:pt idx="196063">139</cx:pt>
          <cx:pt idx="196064">122</cx:pt>
          <cx:pt idx="196065">133</cx:pt>
          <cx:pt idx="196066">120</cx:pt>
          <cx:pt idx="196067">131</cx:pt>
          <cx:pt idx="196068">98</cx:pt>
          <cx:pt idx="196069">84</cx:pt>
          <cx:pt idx="196070">107</cx:pt>
          <cx:pt idx="196071">90</cx:pt>
          <cx:pt idx="196072">34</cx:pt>
          <cx:pt idx="196073">21</cx:pt>
          <cx:pt idx="196074">3</cx:pt>
          <cx:pt idx="196075">3</cx:pt>
          <cx:pt idx="196076">5</cx:pt>
          <cx:pt idx="196077">11</cx:pt>
          <cx:pt idx="196078">15</cx:pt>
          <cx:pt idx="196079">67</cx:pt>
          <cx:pt idx="196080">112</cx:pt>
          <cx:pt idx="196081">86</cx:pt>
          <cx:pt idx="196082">127</cx:pt>
          <cx:pt idx="196083">129</cx:pt>
          <cx:pt idx="196084">148</cx:pt>
          <cx:pt idx="196085">144</cx:pt>
          <cx:pt idx="196086">136</cx:pt>
          <cx:pt idx="196087">125</cx:pt>
          <cx:pt idx="196088">136</cx:pt>
          <cx:pt idx="196089">142</cx:pt>
          <cx:pt idx="196090">135</cx:pt>
          <cx:pt idx="196091">162</cx:pt>
          <cx:pt idx="196092">121</cx:pt>
          <cx:pt idx="196093">104</cx:pt>
          <cx:pt idx="196094">118</cx:pt>
          <cx:pt idx="196095">101</cx:pt>
          <cx:pt idx="196096">39</cx:pt>
          <cx:pt idx="196097">17</cx:pt>
          <cx:pt idx="196098">5</cx:pt>
          <cx:pt idx="196099">4</cx:pt>
          <cx:pt idx="196100">10</cx:pt>
          <cx:pt idx="196101">10</cx:pt>
          <cx:pt idx="196102">12</cx:pt>
          <cx:pt idx="196103">66</cx:pt>
          <cx:pt idx="196104">135</cx:pt>
          <cx:pt idx="196105">106</cx:pt>
          <cx:pt idx="196106">131</cx:pt>
          <cx:pt idx="196107">145</cx:pt>
          <cx:pt idx="196108">154</cx:pt>
          <cx:pt idx="196109">139</cx:pt>
          <cx:pt idx="196110">143</cx:pt>
          <cx:pt idx="196111">119</cx:pt>
          <cx:pt idx="196112">118</cx:pt>
          <cx:pt idx="196113">132</cx:pt>
          <cx:pt idx="196114">156</cx:pt>
          <cx:pt idx="196115">152</cx:pt>
          <cx:pt idx="196116">121</cx:pt>
          <cx:pt idx="196117">90</cx:pt>
          <cx:pt idx="196118">119</cx:pt>
          <cx:pt idx="196119">93</cx:pt>
          <cx:pt idx="196120">42</cx:pt>
          <cx:pt idx="196121">20</cx:pt>
          <cx:pt idx="196122">7</cx:pt>
          <cx:pt idx="196123">3</cx:pt>
          <cx:pt idx="196124">1</cx:pt>
          <cx:pt idx="196125">16</cx:pt>
          <cx:pt idx="196126">20</cx:pt>
          <cx:pt idx="196127">62</cx:pt>
          <cx:pt idx="196128">121</cx:pt>
          <cx:pt idx="196129">104</cx:pt>
          <cx:pt idx="196130">130</cx:pt>
          <cx:pt idx="196131">147</cx:pt>
          <cx:pt idx="196132">139</cx:pt>
          <cx:pt idx="196133">146</cx:pt>
          <cx:pt idx="196134">149</cx:pt>
          <cx:pt idx="196135">96</cx:pt>
          <cx:pt idx="196136">122</cx:pt>
          <cx:pt idx="196137">130</cx:pt>
          <cx:pt idx="196138">131</cx:pt>
          <cx:pt idx="196139">156</cx:pt>
          <cx:pt idx="196140">110</cx:pt>
          <cx:pt idx="196141">90</cx:pt>
          <cx:pt idx="196142">118</cx:pt>
          <cx:pt idx="196143">87</cx:pt>
          <cx:pt idx="196144">37</cx:pt>
          <cx:pt idx="196145">14</cx:pt>
          <cx:pt idx="196146">5</cx:pt>
          <cx:pt idx="196147">3</cx:pt>
          <cx:pt idx="196148">5</cx:pt>
          <cx:pt idx="196149">15</cx:pt>
          <cx:pt idx="196150">20</cx:pt>
          <cx:pt idx="196151">65</cx:pt>
          <cx:pt idx="196152">121</cx:pt>
          <cx:pt idx="196153">101</cx:pt>
          <cx:pt idx="196154">128</cx:pt>
          <cx:pt idx="196155">152</cx:pt>
          <cx:pt idx="196156">147</cx:pt>
          <cx:pt idx="196157">142</cx:pt>
          <cx:pt idx="196158">150</cx:pt>
          <cx:pt idx="196159">138</cx:pt>
          <cx:pt idx="196160">126</cx:pt>
          <cx:pt idx="196161">144</cx:pt>
          <cx:pt idx="196162">148</cx:pt>
          <cx:pt idx="196163">157</cx:pt>
          <cx:pt idx="196164">123</cx:pt>
          <cx:pt idx="196165">105</cx:pt>
          <cx:pt idx="196166">121</cx:pt>
          <cx:pt idx="196167">102</cx:pt>
          <cx:pt idx="196168">32</cx:pt>
          <cx:pt idx="196169">11</cx:pt>
          <cx:pt idx="196170">5</cx:pt>
          <cx:pt idx="196171">1</cx:pt>
          <cx:pt idx="196172">2</cx:pt>
          <cx:pt idx="196173">12</cx:pt>
          <cx:pt idx="196174">18</cx:pt>
          <cx:pt idx="196175">61</cx:pt>
          <cx:pt idx="196176">130</cx:pt>
          <cx:pt idx="196177">115</cx:pt>
          <cx:pt idx="196178">138</cx:pt>
          <cx:pt idx="196179">154</cx:pt>
          <cx:pt idx="196180">148</cx:pt>
          <cx:pt idx="196181">154</cx:pt>
          <cx:pt idx="196182">126</cx:pt>
          <cx:pt idx="196183">120</cx:pt>
          <cx:pt idx="196184">113</cx:pt>
          <cx:pt idx="196185">139</cx:pt>
          <cx:pt idx="196186">136</cx:pt>
          <cx:pt idx="196187">131</cx:pt>
          <cx:pt idx="196188">94</cx:pt>
          <cx:pt idx="196189">85</cx:pt>
          <cx:pt idx="196190">111</cx:pt>
          <cx:pt idx="196191">78</cx:pt>
          <cx:pt idx="196192">27</cx:pt>
          <cx:pt idx="196193">13</cx:pt>
          <cx:pt idx="196194">5</cx:pt>
          <cx:pt idx="196195">5</cx:pt>
          <cx:pt idx="196196">3</cx:pt>
          <cx:pt idx="196197">14</cx:pt>
          <cx:pt idx="196198">25</cx:pt>
          <cx:pt idx="196199">58</cx:pt>
          <cx:pt idx="196200">108</cx:pt>
          <cx:pt idx="196201">97</cx:pt>
          <cx:pt idx="196202">109</cx:pt>
          <cx:pt idx="196203">150</cx:pt>
          <cx:pt idx="196204">129</cx:pt>
          <cx:pt idx="196205">144</cx:pt>
          <cx:pt idx="196206">151</cx:pt>
          <cx:pt idx="196207">131</cx:pt>
          <cx:pt idx="196208">108</cx:pt>
          <cx:pt idx="196209">115</cx:pt>
          <cx:pt idx="196210">134</cx:pt>
          <cx:pt idx="196211">130</cx:pt>
          <cx:pt idx="196212">115</cx:pt>
          <cx:pt idx="196213">102</cx:pt>
          <cx:pt idx="196214">105</cx:pt>
          <cx:pt idx="196215">93</cx:pt>
          <cx:pt idx="196216">38</cx:pt>
          <cx:pt idx="196217">14</cx:pt>
          <cx:pt idx="196218">5</cx:pt>
          <cx:pt idx="196219">2</cx:pt>
          <cx:pt idx="196220">10</cx:pt>
          <cx:pt idx="196221">21</cx:pt>
          <cx:pt idx="196222">67</cx:pt>
          <cx:pt idx="196223">107</cx:pt>
          <cx:pt idx="196224">97</cx:pt>
          <cx:pt idx="196225">115</cx:pt>
          <cx:pt idx="196226">136</cx:pt>
          <cx:pt idx="196227">135</cx:pt>
          <cx:pt idx="196228">144</cx:pt>
          <cx:pt idx="196229">130</cx:pt>
          <cx:pt idx="196230">106</cx:pt>
          <cx:pt idx="196231">103</cx:pt>
          <cx:pt idx="196232">121</cx:pt>
          <cx:pt idx="196233">128</cx:pt>
          <cx:pt idx="196234">134</cx:pt>
          <cx:pt idx="196235">89</cx:pt>
          <cx:pt idx="196236">78</cx:pt>
          <cx:pt idx="196237">111</cx:pt>
          <cx:pt idx="196238">86</cx:pt>
          <cx:pt idx="196239">31</cx:pt>
          <cx:pt idx="196240">24</cx:pt>
          <cx:pt idx="196241">11</cx:pt>
          <cx:pt idx="196242">3</cx:pt>
          <cx:pt idx="196243">3</cx:pt>
          <cx:pt idx="196244">11</cx:pt>
          <cx:pt idx="196245">17</cx:pt>
          <cx:pt idx="196246">67</cx:pt>
          <cx:pt idx="196247">95</cx:pt>
          <cx:pt idx="196248">89</cx:pt>
          <cx:pt idx="196249">116</cx:pt>
          <cx:pt idx="196250">125</cx:pt>
          <cx:pt idx="196251">156</cx:pt>
          <cx:pt idx="196252">150</cx:pt>
          <cx:pt idx="196253">142</cx:pt>
          <cx:pt idx="196254">141</cx:pt>
          <cx:pt idx="196255">130</cx:pt>
          <cx:pt idx="196256">128</cx:pt>
          <cx:pt idx="196257">156</cx:pt>
          <cx:pt idx="196258">155</cx:pt>
          <cx:pt idx="196259">135</cx:pt>
          <cx:pt idx="196260">106</cx:pt>
          <cx:pt idx="196261">117</cx:pt>
          <cx:pt idx="196262">104</cx:pt>
          <cx:pt idx="196263">53</cx:pt>
          <cx:pt idx="196264">23</cx:pt>
          <cx:pt idx="196265">8</cx:pt>
          <cx:pt idx="196266">9</cx:pt>
          <cx:pt idx="196267">3</cx:pt>
          <cx:pt idx="196268">9</cx:pt>
          <cx:pt idx="196269">19</cx:pt>
          <cx:pt idx="196270">59</cx:pt>
          <cx:pt idx="196271">133</cx:pt>
          <cx:pt idx="196272">115</cx:pt>
          <cx:pt idx="196273">131</cx:pt>
          <cx:pt idx="196274">144</cx:pt>
          <cx:pt idx="196275">168</cx:pt>
          <cx:pt idx="196276">137</cx:pt>
          <cx:pt idx="196277">151</cx:pt>
          <cx:pt idx="196278">145</cx:pt>
          <cx:pt idx="196279">111</cx:pt>
          <cx:pt idx="196280">136</cx:pt>
          <cx:pt idx="196281">137</cx:pt>
          <cx:pt idx="196282">159</cx:pt>
          <cx:pt idx="196283">118</cx:pt>
          <cx:pt idx="196284">87</cx:pt>
          <cx:pt idx="196285">117</cx:pt>
          <cx:pt idx="196286">104</cx:pt>
          <cx:pt idx="196287">35</cx:pt>
          <cx:pt idx="196288">17</cx:pt>
          <cx:pt idx="196289">5</cx:pt>
          <cx:pt idx="196290">4</cx:pt>
          <cx:pt idx="196291">2</cx:pt>
          <cx:pt idx="196292">17</cx:pt>
          <cx:pt idx="196293">23</cx:pt>
          <cx:pt idx="196294">54</cx:pt>
          <cx:pt idx="196295">126</cx:pt>
          <cx:pt idx="196296">91</cx:pt>
          <cx:pt idx="196297">140</cx:pt>
          <cx:pt idx="196298">136</cx:pt>
          <cx:pt idx="196299">133</cx:pt>
          <cx:pt idx="196300">136</cx:pt>
          <cx:pt idx="196301">137</cx:pt>
          <cx:pt idx="196302">105</cx:pt>
          <cx:pt idx="196303">95</cx:pt>
          <cx:pt idx="196304">140</cx:pt>
          <cx:pt idx="196305">128</cx:pt>
          <cx:pt idx="196306">136</cx:pt>
          <cx:pt idx="196307">119</cx:pt>
          <cx:pt idx="196308">93</cx:pt>
          <cx:pt idx="196309">119</cx:pt>
          <cx:pt idx="196310">97</cx:pt>
          <cx:pt idx="196311">30</cx:pt>
          <cx:pt idx="196312">13</cx:pt>
          <cx:pt idx="196313">5</cx:pt>
          <cx:pt idx="196314">7</cx:pt>
          <cx:pt idx="196315">2</cx:pt>
          <cx:pt idx="196316">17</cx:pt>
          <cx:pt idx="196317">19</cx:pt>
          <cx:pt idx="196318">61</cx:pt>
          <cx:pt idx="196319">125</cx:pt>
          <cx:pt idx="196320">85</cx:pt>
          <cx:pt idx="196321">119</cx:pt>
          <cx:pt idx="196322">140</cx:pt>
          <cx:pt idx="196323">129</cx:pt>
          <cx:pt idx="196324">137</cx:pt>
          <cx:pt idx="196325">130</cx:pt>
          <cx:pt idx="196326">105</cx:pt>
          <cx:pt idx="196327">92</cx:pt>
          <cx:pt idx="196328">112</cx:pt>
          <cx:pt idx="196329">118</cx:pt>
          <cx:pt idx="196330">130</cx:pt>
          <cx:pt idx="196331">107</cx:pt>
          <cx:pt idx="196332">93</cx:pt>
          <cx:pt idx="196333">114</cx:pt>
          <cx:pt idx="196334">85</cx:pt>
          <cx:pt idx="196335">37</cx:pt>
          <cx:pt idx="196336">11</cx:pt>
          <cx:pt idx="196337">4</cx:pt>
          <cx:pt idx="196338">2</cx:pt>
          <cx:pt idx="196339">2</cx:pt>
          <cx:pt idx="196340">18</cx:pt>
          <cx:pt idx="196341">20</cx:pt>
          <cx:pt idx="196342">62</cx:pt>
          <cx:pt idx="196343">132</cx:pt>
          <cx:pt idx="196344">92</cx:pt>
          <cx:pt idx="196345">121</cx:pt>
          <cx:pt idx="196346">141</cx:pt>
          <cx:pt idx="196347">150</cx:pt>
          <cx:pt idx="196348">132</cx:pt>
          <cx:pt idx="196349">133</cx:pt>
          <cx:pt idx="196350">112</cx:pt>
          <cx:pt idx="196351">116</cx:pt>
          <cx:pt idx="196352">136</cx:pt>
          <cx:pt idx="196353">147</cx:pt>
          <cx:pt idx="196354">137</cx:pt>
          <cx:pt idx="196355">126</cx:pt>
          <cx:pt idx="196356">78</cx:pt>
          <cx:pt idx="196357">134</cx:pt>
          <cx:pt idx="196358">89</cx:pt>
          <cx:pt idx="196359">37</cx:pt>
          <cx:pt idx="196360">19</cx:pt>
          <cx:pt idx="196361">4</cx:pt>
          <cx:pt idx="196362">1</cx:pt>
          <cx:pt idx="196363">3</cx:pt>
          <cx:pt idx="196364">14</cx:pt>
          <cx:pt idx="196365">27</cx:pt>
          <cx:pt idx="196366">62</cx:pt>
          <cx:pt idx="196367">121</cx:pt>
          <cx:pt idx="196368">116</cx:pt>
          <cx:pt idx="196369">116</cx:pt>
          <cx:pt idx="196370">161</cx:pt>
          <cx:pt idx="196371">146</cx:pt>
          <cx:pt idx="196372">148</cx:pt>
          <cx:pt idx="196373">142</cx:pt>
          <cx:pt idx="196374">137</cx:pt>
          <cx:pt idx="196375">117</cx:pt>
          <cx:pt idx="196376">141</cx:pt>
          <cx:pt idx="196377">135</cx:pt>
          <cx:pt idx="196378">138</cx:pt>
          <cx:pt idx="196379">133</cx:pt>
          <cx:pt idx="196380">107</cx:pt>
          <cx:pt idx="196381">108</cx:pt>
          <cx:pt idx="196382">118</cx:pt>
          <cx:pt idx="196383">53</cx:pt>
          <cx:pt idx="196384">15</cx:pt>
          <cx:pt idx="196385">4</cx:pt>
          <cx:pt idx="196386">3</cx:pt>
          <cx:pt idx="196387">3</cx:pt>
          <cx:pt idx="196388">13</cx:pt>
          <cx:pt idx="196389">26</cx:pt>
          <cx:pt idx="196390">59</cx:pt>
          <cx:pt idx="196391">124</cx:pt>
          <cx:pt idx="196392">118</cx:pt>
          <cx:pt idx="196393">122</cx:pt>
          <cx:pt idx="196394">161</cx:pt>
          <cx:pt idx="196395">153</cx:pt>
          <cx:pt idx="196396">148</cx:pt>
          <cx:pt idx="196397">136</cx:pt>
          <cx:pt idx="196398">117</cx:pt>
          <cx:pt idx="196399">118</cx:pt>
          <cx:pt idx="196400">104</cx:pt>
          <cx:pt idx="196401">111</cx:pt>
          <cx:pt idx="196402">136</cx:pt>
          <cx:pt idx="196403">94</cx:pt>
          <cx:pt idx="196404">94</cx:pt>
          <cx:pt idx="196405">90</cx:pt>
          <cx:pt idx="196406">93</cx:pt>
          <cx:pt idx="196407">48</cx:pt>
          <cx:pt idx="196408">23</cx:pt>
          <cx:pt idx="196409">11</cx:pt>
          <cx:pt idx="196410">5</cx:pt>
          <cx:pt idx="196411">1</cx:pt>
          <cx:pt idx="196412">13</cx:pt>
          <cx:pt idx="196413">31</cx:pt>
          <cx:pt idx="196414">67</cx:pt>
          <cx:pt idx="196415">114</cx:pt>
          <cx:pt idx="196416">97</cx:pt>
          <cx:pt idx="196417">120</cx:pt>
          <cx:pt idx="196418">153</cx:pt>
          <cx:pt idx="196419">156</cx:pt>
          <cx:pt idx="196420">150</cx:pt>
          <cx:pt idx="196421">130</cx:pt>
          <cx:pt idx="196422">113</cx:pt>
          <cx:pt idx="196423">106</cx:pt>
          <cx:pt idx="196424">135</cx:pt>
          <cx:pt idx="196425">135</cx:pt>
          <cx:pt idx="196426">120</cx:pt>
          <cx:pt idx="196427">110</cx:pt>
          <cx:pt idx="196428">99</cx:pt>
          <cx:pt idx="196429">119</cx:pt>
          <cx:pt idx="196430">90</cx:pt>
          <cx:pt idx="196431">44</cx:pt>
          <cx:pt idx="196432">21</cx:pt>
          <cx:pt idx="196433">7</cx:pt>
          <cx:pt idx="196434">3</cx:pt>
          <cx:pt idx="196435">9</cx:pt>
          <cx:pt idx="196436">9</cx:pt>
          <cx:pt idx="196437">18</cx:pt>
          <cx:pt idx="196438">61</cx:pt>
          <cx:pt idx="196439">119</cx:pt>
          <cx:pt idx="196440">86</cx:pt>
          <cx:pt idx="196441">102</cx:pt>
          <cx:pt idx="196442">123</cx:pt>
          <cx:pt idx="196443">154</cx:pt>
          <cx:pt idx="196444">148</cx:pt>
          <cx:pt idx="196445">149</cx:pt>
          <cx:pt idx="196446">130</cx:pt>
          <cx:pt idx="196447">123</cx:pt>
          <cx:pt idx="196448">126</cx:pt>
          <cx:pt idx="196449">160</cx:pt>
          <cx:pt idx="196450">148</cx:pt>
          <cx:pt idx="196451">119</cx:pt>
          <cx:pt idx="196452">89</cx:pt>
          <cx:pt idx="196453">127</cx:pt>
          <cx:pt idx="196454">88</cx:pt>
          <cx:pt idx="196455">39</cx:pt>
          <cx:pt idx="196456">23</cx:pt>
          <cx:pt idx="196457">4</cx:pt>
          <cx:pt idx="196458">7</cx:pt>
          <cx:pt idx="196459">3</cx:pt>
          <cx:pt idx="196460">18</cx:pt>
          <cx:pt idx="196461">24</cx:pt>
          <cx:pt idx="196462">45</cx:pt>
          <cx:pt idx="196463">129</cx:pt>
          <cx:pt idx="196464">98</cx:pt>
          <cx:pt idx="196465">130</cx:pt>
          <cx:pt idx="196466">140</cx:pt>
          <cx:pt idx="196467">121</cx:pt>
          <cx:pt idx="196468">143</cx:pt>
          <cx:pt idx="196469">130</cx:pt>
          <cx:pt idx="196470">96</cx:pt>
          <cx:pt idx="196471">107</cx:pt>
          <cx:pt idx="196472">131</cx:pt>
          <cx:pt idx="196473">155</cx:pt>
          <cx:pt idx="196474">133</cx:pt>
          <cx:pt idx="196475">110</cx:pt>
          <cx:pt idx="196476">97</cx:pt>
          <cx:pt idx="196477">118</cx:pt>
          <cx:pt idx="196478">86</cx:pt>
          <cx:pt idx="196479">39</cx:pt>
          <cx:pt idx="196480">25</cx:pt>
          <cx:pt idx="196481">2</cx:pt>
          <cx:pt idx="196482">6</cx:pt>
          <cx:pt idx="196483">3</cx:pt>
          <cx:pt idx="196484">16</cx:pt>
          <cx:pt idx="196485">19</cx:pt>
          <cx:pt idx="196486">72</cx:pt>
          <cx:pt idx="196487">118</cx:pt>
          <cx:pt idx="196488">91</cx:pt>
          <cx:pt idx="196489">122</cx:pt>
          <cx:pt idx="196490">137</cx:pt>
          <cx:pt idx="196491">127</cx:pt>
          <cx:pt idx="196492">133</cx:pt>
          <cx:pt idx="196493">151</cx:pt>
          <cx:pt idx="196494">105</cx:pt>
          <cx:pt idx="196495">115</cx:pt>
          <cx:pt idx="196496">128</cx:pt>
          <cx:pt idx="196497">135</cx:pt>
          <cx:pt idx="196498">143</cx:pt>
          <cx:pt idx="196499">113</cx:pt>
          <cx:pt idx="196500">100</cx:pt>
          <cx:pt idx="196501">106</cx:pt>
          <cx:pt idx="196502">95</cx:pt>
          <cx:pt idx="196503">29</cx:pt>
          <cx:pt idx="196504">9</cx:pt>
          <cx:pt idx="196505">6</cx:pt>
          <cx:pt idx="196506">5</cx:pt>
          <cx:pt idx="196507">2</cx:pt>
          <cx:pt idx="196508">15</cx:pt>
          <cx:pt idx="196509">18</cx:pt>
          <cx:pt idx="196510">68</cx:pt>
          <cx:pt idx="196511">136</cx:pt>
          <cx:pt idx="196512">103</cx:pt>
          <cx:pt idx="196513">127</cx:pt>
          <cx:pt idx="196514">149</cx:pt>
          <cx:pt idx="196515">151</cx:pt>
          <cx:pt idx="196516">140</cx:pt>
          <cx:pt idx="196517">134</cx:pt>
          <cx:pt idx="196518">108</cx:pt>
          <cx:pt idx="196519">122</cx:pt>
          <cx:pt idx="196520">134</cx:pt>
          <cx:pt idx="196521">148</cx:pt>
          <cx:pt idx="196522">155</cx:pt>
          <cx:pt idx="196523">106</cx:pt>
          <cx:pt idx="196524">95</cx:pt>
          <cx:pt idx="196525">132</cx:pt>
          <cx:pt idx="196526">92</cx:pt>
          <cx:pt idx="196527">39</cx:pt>
          <cx:pt idx="196528">21</cx:pt>
          <cx:pt idx="196529">2</cx:pt>
          <cx:pt idx="196530">2</cx:pt>
          <cx:pt idx="196531">4</cx:pt>
          <cx:pt idx="196532">15</cx:pt>
          <cx:pt idx="196533">31</cx:pt>
          <cx:pt idx="196534">62</cx:pt>
          <cx:pt idx="196535">136</cx:pt>
          <cx:pt idx="196536">119</cx:pt>
          <cx:pt idx="196537">132</cx:pt>
          <cx:pt idx="196538">155</cx:pt>
          <cx:pt idx="196539">147</cx:pt>
          <cx:pt idx="196540">161</cx:pt>
          <cx:pt idx="196541">164</cx:pt>
          <cx:pt idx="196542">130</cx:pt>
          <cx:pt idx="196543">112</cx:pt>
          <cx:pt idx="196544">142</cx:pt>
          <cx:pt idx="196545">138</cx:pt>
          <cx:pt idx="196546">137</cx:pt>
          <cx:pt idx="196547">121</cx:pt>
          <cx:pt idx="196548">97</cx:pt>
          <cx:pt idx="196549">119</cx:pt>
          <cx:pt idx="196550">89</cx:pt>
          <cx:pt idx="196551">46</cx:pt>
          <cx:pt idx="196552">10</cx:pt>
          <cx:pt idx="196553">8</cx:pt>
          <cx:pt idx="196554">2</cx:pt>
          <cx:pt idx="196555">3</cx:pt>
          <cx:pt idx="196556">12</cx:pt>
          <cx:pt idx="196557">28</cx:pt>
          <cx:pt idx="196558">65</cx:pt>
          <cx:pt idx="196559">110</cx:pt>
          <cx:pt idx="196560">108</cx:pt>
          <cx:pt idx="196561">123</cx:pt>
          <cx:pt idx="196562">141</cx:pt>
          <cx:pt idx="196563">149</cx:pt>
          <cx:pt idx="196564">146</cx:pt>
          <cx:pt idx="196565">149</cx:pt>
          <cx:pt idx="196566">123</cx:pt>
          <cx:pt idx="196567">108</cx:pt>
          <cx:pt idx="196568">144</cx:pt>
          <cx:pt idx="196569">129</cx:pt>
          <cx:pt idx="196570">131</cx:pt>
          <cx:pt idx="196571">89</cx:pt>
          <cx:pt idx="196572">94</cx:pt>
          <cx:pt idx="196573">111</cx:pt>
          <cx:pt idx="196574">87</cx:pt>
          <cx:pt idx="196575">25</cx:pt>
          <cx:pt idx="196576">10</cx:pt>
          <cx:pt idx="196577">12</cx:pt>
          <cx:pt idx="196578">4</cx:pt>
          <cx:pt idx="196579">1</cx:pt>
          <cx:pt idx="196580">10</cx:pt>
          <cx:pt idx="196581">14</cx:pt>
          <cx:pt idx="196582">67</cx:pt>
          <cx:pt idx="196583">106</cx:pt>
          <cx:pt idx="196584">88</cx:pt>
          <cx:pt idx="196585">118</cx:pt>
          <cx:pt idx="196586">135</cx:pt>
          <cx:pt idx="196587">155</cx:pt>
          <cx:pt idx="196588">143</cx:pt>
          <cx:pt idx="196589">149</cx:pt>
          <cx:pt idx="196590">134</cx:pt>
          <cx:pt idx="196591">122</cx:pt>
          <cx:pt idx="196592">141</cx:pt>
          <cx:pt idx="196593">154</cx:pt>
          <cx:pt idx="196594">144</cx:pt>
          <cx:pt idx="196595">125</cx:pt>
          <cx:pt idx="196596">93</cx:pt>
          <cx:pt idx="196597">111</cx:pt>
          <cx:pt idx="196598">109</cx:pt>
          <cx:pt idx="196599">38</cx:pt>
          <cx:pt idx="196600">18</cx:pt>
          <cx:pt idx="196601">9</cx:pt>
          <cx:pt idx="196602">7</cx:pt>
          <cx:pt idx="196603">8</cx:pt>
          <cx:pt idx="196604">7</cx:pt>
          <cx:pt idx="196605">16</cx:pt>
          <cx:pt idx="196606">66</cx:pt>
          <cx:pt idx="196607">123</cx:pt>
          <cx:pt idx="196608">112</cx:pt>
          <cx:pt idx="196609">143</cx:pt>
          <cx:pt idx="196610">141</cx:pt>
          <cx:pt idx="196611">158</cx:pt>
          <cx:pt idx="196612">132</cx:pt>
          <cx:pt idx="196613">158</cx:pt>
          <cx:pt idx="196614">128</cx:pt>
          <cx:pt idx="196615">120</cx:pt>
          <cx:pt idx="196616">134</cx:pt>
          <cx:pt idx="196617">160</cx:pt>
          <cx:pt idx="196618">163</cx:pt>
          <cx:pt idx="196619">115</cx:pt>
          <cx:pt idx="196620">90</cx:pt>
          <cx:pt idx="196621">132</cx:pt>
          <cx:pt idx="196622">91</cx:pt>
          <cx:pt idx="196623">35</cx:pt>
          <cx:pt idx="196624">15</cx:pt>
          <cx:pt idx="196625">5</cx:pt>
          <cx:pt idx="196626">4</cx:pt>
          <cx:pt idx="196627">2</cx:pt>
          <cx:pt idx="196628">13</cx:pt>
          <cx:pt idx="196629">22</cx:pt>
          <cx:pt idx="196630">65</cx:pt>
          <cx:pt idx="196631">114</cx:pt>
          <cx:pt idx="196632">109</cx:pt>
          <cx:pt idx="196633">129</cx:pt>
          <cx:pt idx="196634">137</cx:pt>
          <cx:pt idx="196635">139</cx:pt>
          <cx:pt idx="196636">154</cx:pt>
          <cx:pt idx="196637">146</cx:pt>
          <cx:pt idx="196638">111</cx:pt>
          <cx:pt idx="196639">113</cx:pt>
          <cx:pt idx="196640">137</cx:pt>
          <cx:pt idx="196641">130</cx:pt>
          <cx:pt idx="196642">137</cx:pt>
          <cx:pt idx="196643">109</cx:pt>
          <cx:pt idx="196644">97</cx:pt>
          <cx:pt idx="196645">110</cx:pt>
          <cx:pt idx="196646">87</cx:pt>
          <cx:pt idx="196647">34</cx:pt>
          <cx:pt idx="196648">14</cx:pt>
          <cx:pt idx="196649">6</cx:pt>
          <cx:pt idx="196650">4</cx:pt>
          <cx:pt idx="196651">2</cx:pt>
          <cx:pt idx="196652">14</cx:pt>
          <cx:pt idx="196653">20</cx:pt>
          <cx:pt idx="196654">76</cx:pt>
          <cx:pt idx="196655">128</cx:pt>
          <cx:pt idx="196656">93</cx:pt>
          <cx:pt idx="196657">123</cx:pt>
          <cx:pt idx="196658">137</cx:pt>
          <cx:pt idx="196659">137</cx:pt>
          <cx:pt idx="196660">134</cx:pt>
          <cx:pt idx="196661">146</cx:pt>
          <cx:pt idx="196662">103</cx:pt>
          <cx:pt idx="196663">110</cx:pt>
          <cx:pt idx="196664">126</cx:pt>
          <cx:pt idx="196665">128</cx:pt>
          <cx:pt idx="196666">128</cx:pt>
          <cx:pt idx="196667">138</cx:pt>
          <cx:pt idx="196668">89</cx:pt>
          <cx:pt idx="196669">114</cx:pt>
          <cx:pt idx="196670">109</cx:pt>
          <cx:pt idx="196671">40</cx:pt>
          <cx:pt idx="196672">15</cx:pt>
          <cx:pt idx="196673">4</cx:pt>
          <cx:pt idx="196674">5</cx:pt>
          <cx:pt idx="196675">3</cx:pt>
          <cx:pt idx="196676">20</cx:pt>
          <cx:pt idx="196677">18</cx:pt>
          <cx:pt idx="196678">74</cx:pt>
          <cx:pt idx="196679">116</cx:pt>
          <cx:pt idx="196680">111</cx:pt>
          <cx:pt idx="196681">151</cx:pt>
          <cx:pt idx="196682">161</cx:pt>
          <cx:pt idx="196683">149</cx:pt>
          <cx:pt idx="196684">137</cx:pt>
          <cx:pt idx="196685">138</cx:pt>
          <cx:pt idx="196686">105</cx:pt>
          <cx:pt idx="196687">136</cx:pt>
          <cx:pt idx="196688">136</cx:pt>
          <cx:pt idx="196689">144</cx:pt>
          <cx:pt idx="196690">139</cx:pt>
          <cx:pt idx="196691">115</cx:pt>
          <cx:pt idx="196692">108</cx:pt>
          <cx:pt idx="196693">118</cx:pt>
          <cx:pt idx="196694">103</cx:pt>
          <cx:pt idx="196695">42</cx:pt>
          <cx:pt idx="196696">20</cx:pt>
          <cx:pt idx="196697">6</cx:pt>
          <cx:pt idx="196698">5</cx:pt>
          <cx:pt idx="196699">13</cx:pt>
          <cx:pt idx="196700">29</cx:pt>
          <cx:pt idx="196701">73</cx:pt>
          <cx:pt idx="196702">119</cx:pt>
          <cx:pt idx="196703">110</cx:pt>
          <cx:pt idx="196704">130</cx:pt>
          <cx:pt idx="196705">145</cx:pt>
          <cx:pt idx="196706">151</cx:pt>
          <cx:pt idx="196707">153</cx:pt>
          <cx:pt idx="196708">166</cx:pt>
          <cx:pt idx="196709">159</cx:pt>
          <cx:pt idx="196710">118</cx:pt>
          <cx:pt idx="196711">146</cx:pt>
          <cx:pt idx="196712">133</cx:pt>
          <cx:pt idx="196713">152</cx:pt>
          <cx:pt idx="196714">126</cx:pt>
          <cx:pt idx="196715">105</cx:pt>
          <cx:pt idx="196716">137</cx:pt>
          <cx:pt idx="196717">92</cx:pt>
          <cx:pt idx="196718">37</cx:pt>
          <cx:pt idx="196719">12</cx:pt>
          <cx:pt idx="196720">10</cx:pt>
          <cx:pt idx="196721">8</cx:pt>
          <cx:pt idx="196722">2</cx:pt>
          <cx:pt idx="196723">14</cx:pt>
          <cx:pt idx="196724">28</cx:pt>
          <cx:pt idx="196725">65</cx:pt>
          <cx:pt idx="196726">115</cx:pt>
          <cx:pt idx="196727">106</cx:pt>
          <cx:pt idx="196728">124</cx:pt>
          <cx:pt idx="196729">163</cx:pt>
          <cx:pt idx="196730">152</cx:pt>
          <cx:pt idx="196731">143</cx:pt>
          <cx:pt idx="196732">143</cx:pt>
          <cx:pt idx="196733">118</cx:pt>
          <cx:pt idx="196734">123</cx:pt>
          <cx:pt idx="196735">130</cx:pt>
          <cx:pt idx="196736">132</cx:pt>
          <cx:pt idx="196737">134</cx:pt>
          <cx:pt idx="196738">106</cx:pt>
          <cx:pt idx="196739">95</cx:pt>
          <cx:pt idx="196740">95</cx:pt>
          <cx:pt idx="196741">100</cx:pt>
          <cx:pt idx="196742">30</cx:pt>
          <cx:pt idx="196743">15</cx:pt>
          <cx:pt idx="196744">16</cx:pt>
          <cx:pt idx="196745">5</cx:pt>
          <cx:pt idx="196746">3</cx:pt>
          <cx:pt idx="196747">12</cx:pt>
          <cx:pt idx="196748">22</cx:pt>
          <cx:pt idx="196749">71</cx:pt>
          <cx:pt idx="196750">102</cx:pt>
          <cx:pt idx="196751">92</cx:pt>
          <cx:pt idx="196752">113</cx:pt>
          <cx:pt idx="196753">150</cx:pt>
          <cx:pt idx="196754">156</cx:pt>
          <cx:pt idx="196755">157</cx:pt>
          <cx:pt idx="196756">146</cx:pt>
          <cx:pt idx="196757">121</cx:pt>
          <cx:pt idx="196758">134</cx:pt>
          <cx:pt idx="196759">147</cx:pt>
          <cx:pt idx="196760">172</cx:pt>
          <cx:pt idx="196761">143</cx:pt>
          <cx:pt idx="196762">128</cx:pt>
          <cx:pt idx="196763">104</cx:pt>
          <cx:pt idx="196764">113</cx:pt>
          <cx:pt idx="196765">110</cx:pt>
          <cx:pt idx="196766">32</cx:pt>
          <cx:pt idx="196767">13</cx:pt>
          <cx:pt idx="196768">15</cx:pt>
          <cx:pt idx="196769">7</cx:pt>
          <cx:pt idx="196770">6</cx:pt>
          <cx:pt idx="196771">9</cx:pt>
          <cx:pt idx="196772">16</cx:pt>
          <cx:pt idx="196773">70</cx:pt>
          <cx:pt idx="196774">127</cx:pt>
          <cx:pt idx="196775">115</cx:pt>
          <cx:pt idx="196776">123</cx:pt>
          <cx:pt idx="196777">157</cx:pt>
          <cx:pt idx="196778">164</cx:pt>
          <cx:pt idx="196779">151</cx:pt>
          <cx:pt idx="196780">144</cx:pt>
          <cx:pt idx="196781">129</cx:pt>
          <cx:pt idx="196782">126</cx:pt>
          <cx:pt idx="196783">124</cx:pt>
          <cx:pt idx="196784">143</cx:pt>
          <cx:pt idx="196785">173</cx:pt>
          <cx:pt idx="196786">110</cx:pt>
          <cx:pt idx="196787">95</cx:pt>
          <cx:pt idx="196788">118</cx:pt>
          <cx:pt idx="196789">107</cx:pt>
          <cx:pt idx="196790">26</cx:pt>
          <cx:pt idx="196791">20</cx:pt>
          <cx:pt idx="196792">6</cx:pt>
          <cx:pt idx="196793">5</cx:pt>
          <cx:pt idx="196794">3</cx:pt>
          <cx:pt idx="196795">14</cx:pt>
          <cx:pt idx="196796">27</cx:pt>
          <cx:pt idx="196797">60</cx:pt>
          <cx:pt idx="196798">123</cx:pt>
          <cx:pt idx="196799">107</cx:pt>
          <cx:pt idx="196800">132</cx:pt>
          <cx:pt idx="196801">151</cx:pt>
          <cx:pt idx="196802">135</cx:pt>
          <cx:pt idx="196803">152</cx:pt>
          <cx:pt idx="196804">139</cx:pt>
          <cx:pt idx="196805">121</cx:pt>
          <cx:pt idx="196806">113</cx:pt>
          <cx:pt idx="196807">133</cx:pt>
          <cx:pt idx="196808">143</cx:pt>
          <cx:pt idx="196809">151</cx:pt>
          <cx:pt idx="196810">113</cx:pt>
          <cx:pt idx="196811">102</cx:pt>
          <cx:pt idx="196812">100</cx:pt>
          <cx:pt idx="196813">87</cx:pt>
          <cx:pt idx="196814">37</cx:pt>
          <cx:pt idx="196815">17</cx:pt>
          <cx:pt idx="196816">6</cx:pt>
          <cx:pt idx="196817">2</cx:pt>
          <cx:pt idx="196818">3</cx:pt>
          <cx:pt idx="196819">15</cx:pt>
          <cx:pt idx="196820">25</cx:pt>
          <cx:pt idx="196821">69</cx:pt>
          <cx:pt idx="196822">121</cx:pt>
          <cx:pt idx="196823">97</cx:pt>
          <cx:pt idx="196824">124</cx:pt>
          <cx:pt idx="196825">135</cx:pt>
          <cx:pt idx="196826">142</cx:pt>
          <cx:pt idx="196827">159</cx:pt>
          <cx:pt idx="196828">147</cx:pt>
          <cx:pt idx="196829">112</cx:pt>
          <cx:pt idx="196830">98</cx:pt>
          <cx:pt idx="196831">118</cx:pt>
          <cx:pt idx="196832">126</cx:pt>
          <cx:pt idx="196833">145</cx:pt>
          <cx:pt idx="196834">117</cx:pt>
          <cx:pt idx="196835">105</cx:pt>
          <cx:pt idx="196836">112</cx:pt>
          <cx:pt idx="196837">96</cx:pt>
          <cx:pt idx="196838">36</cx:pt>
          <cx:pt idx="196839">17</cx:pt>
          <cx:pt idx="196840">8</cx:pt>
          <cx:pt idx="196841">2</cx:pt>
          <cx:pt idx="196842">2</cx:pt>
          <cx:pt idx="196843">19</cx:pt>
          <cx:pt idx="196844">20</cx:pt>
          <cx:pt idx="196845">68</cx:pt>
          <cx:pt idx="196846">135</cx:pt>
          <cx:pt idx="196847">105</cx:pt>
          <cx:pt idx="196848">118</cx:pt>
          <cx:pt idx="196849">136</cx:pt>
          <cx:pt idx="196850">170</cx:pt>
          <cx:pt idx="196851">144</cx:pt>
          <cx:pt idx="196852">147</cx:pt>
          <cx:pt idx="196853">126</cx:pt>
          <cx:pt idx="196854">114</cx:pt>
          <cx:pt idx="196855">131</cx:pt>
          <cx:pt idx="196856">123</cx:pt>
          <cx:pt idx="196857">134</cx:pt>
          <cx:pt idx="196858">122</cx:pt>
          <cx:pt idx="196859">119</cx:pt>
          <cx:pt idx="196860">129</cx:pt>
          <cx:pt idx="196861">103</cx:pt>
          <cx:pt idx="196862">45</cx:pt>
          <cx:pt idx="196863">33</cx:pt>
          <cx:pt idx="196864">13</cx:pt>
          <cx:pt idx="196865">8</cx:pt>
          <cx:pt idx="196866">9</cx:pt>
          <cx:pt idx="196867">12</cx:pt>
          <cx:pt idx="196868">31</cx:pt>
          <cx:pt idx="196869">62</cx:pt>
          <cx:pt idx="196870">133</cx:pt>
          <cx:pt idx="196871">116</cx:pt>
          <cx:pt idx="196872">141</cx:pt>
          <cx:pt idx="196873">152</cx:pt>
          <cx:pt idx="196874">179</cx:pt>
          <cx:pt idx="196875">153</cx:pt>
          <cx:pt idx="196876">151</cx:pt>
          <cx:pt idx="196877">148</cx:pt>
          <cx:pt idx="196878">124</cx:pt>
          <cx:pt idx="196879">134</cx:pt>
          <cx:pt idx="196880">156</cx:pt>
          <cx:pt idx="196881">145</cx:pt>
          <cx:pt idx="196882">133</cx:pt>
          <cx:pt idx="196883">112</cx:pt>
          <cx:pt idx="196884">124</cx:pt>
          <cx:pt idx="196885">116</cx:pt>
          <cx:pt idx="196886">59</cx:pt>
          <cx:pt idx="196887">17</cx:pt>
          <cx:pt idx="196888">10</cx:pt>
          <cx:pt idx="196889">6</cx:pt>
          <cx:pt idx="196890">2</cx:pt>
          <cx:pt idx="196891">12</cx:pt>
          <cx:pt idx="196892">24</cx:pt>
          <cx:pt idx="196893">66</cx:pt>
          <cx:pt idx="196894">122</cx:pt>
          <cx:pt idx="196895">112</cx:pt>
          <cx:pt idx="196896">138</cx:pt>
          <cx:pt idx="196897">166</cx:pt>
          <cx:pt idx="196898">152</cx:pt>
          <cx:pt idx="196899">138</cx:pt>
          <cx:pt idx="196900">145</cx:pt>
          <cx:pt idx="196901">135</cx:pt>
          <cx:pt idx="196902">130</cx:pt>
          <cx:pt idx="196903">129</cx:pt>
          <cx:pt idx="196904">120</cx:pt>
          <cx:pt idx="196905">129</cx:pt>
          <cx:pt idx="196906">99</cx:pt>
          <cx:pt idx="196907">90</cx:pt>
          <cx:pt idx="196908">102</cx:pt>
          <cx:pt idx="196909">96</cx:pt>
          <cx:pt idx="196910">52</cx:pt>
          <cx:pt idx="196911">16</cx:pt>
          <cx:pt idx="196912">16</cx:pt>
          <cx:pt idx="196913">4</cx:pt>
          <cx:pt idx="196914">5</cx:pt>
          <cx:pt idx="196915">12</cx:pt>
          <cx:pt idx="196916">21</cx:pt>
          <cx:pt idx="196917">65</cx:pt>
          <cx:pt idx="196918">99</cx:pt>
          <cx:pt idx="196919">98</cx:pt>
          <cx:pt idx="196920">112</cx:pt>
          <cx:pt idx="196921">130</cx:pt>
          <cx:pt idx="196922">145</cx:pt>
          <cx:pt idx="196923">163</cx:pt>
          <cx:pt idx="196924">137</cx:pt>
          <cx:pt idx="196925">143</cx:pt>
          <cx:pt idx="196926">133</cx:pt>
          <cx:pt idx="196927">140</cx:pt>
          <cx:pt idx="196928">151</cx:pt>
          <cx:pt idx="196929">150</cx:pt>
          <cx:pt idx="196930">133</cx:pt>
          <cx:pt idx="196931">113</cx:pt>
          <cx:pt idx="196932">102</cx:pt>
          <cx:pt idx="196933">112</cx:pt>
          <cx:pt idx="196934">46</cx:pt>
          <cx:pt idx="196935">18</cx:pt>
          <cx:pt idx="196936">10</cx:pt>
          <cx:pt idx="196937">14</cx:pt>
          <cx:pt idx="196938">6</cx:pt>
          <cx:pt idx="196939">13</cx:pt>
          <cx:pt idx="196940">20</cx:pt>
          <cx:pt idx="196941">68</cx:pt>
          <cx:pt idx="196942">122</cx:pt>
          <cx:pt idx="196943">112</cx:pt>
          <cx:pt idx="196944">130</cx:pt>
          <cx:pt idx="196945">140</cx:pt>
          <cx:pt idx="196946">152</cx:pt>
          <cx:pt idx="196947">158</cx:pt>
          <cx:pt idx="196948">143</cx:pt>
          <cx:pt idx="196949">136</cx:pt>
          <cx:pt idx="196950">120</cx:pt>
          <cx:pt idx="196951">128</cx:pt>
          <cx:pt idx="196952">141</cx:pt>
          <cx:pt idx="196953">148</cx:pt>
          <cx:pt idx="196954">123</cx:pt>
          <cx:pt idx="196955">82</cx:pt>
          <cx:pt idx="196956">120</cx:pt>
          <cx:pt idx="196957">116</cx:pt>
          <cx:pt idx="196958">44</cx:pt>
          <cx:pt idx="196959">20</cx:pt>
          <cx:pt idx="196960">5</cx:pt>
          <cx:pt idx="196961">6</cx:pt>
          <cx:pt idx="196962">4</cx:pt>
          <cx:pt idx="196963">13</cx:pt>
          <cx:pt idx="196964">21</cx:pt>
          <cx:pt idx="196965">60</cx:pt>
          <cx:pt idx="196966">126</cx:pt>
          <cx:pt idx="196967">112</cx:pt>
          <cx:pt idx="196968">126</cx:pt>
          <cx:pt idx="196969">134</cx:pt>
          <cx:pt idx="196970">149</cx:pt>
          <cx:pt idx="196971">149</cx:pt>
          <cx:pt idx="196972">137</cx:pt>
          <cx:pt idx="196973">105</cx:pt>
          <cx:pt idx="196974">109</cx:pt>
          <cx:pt idx="196975">135</cx:pt>
          <cx:pt idx="196976">142</cx:pt>
          <cx:pt idx="196977">146</cx:pt>
          <cx:pt idx="196978">106</cx:pt>
          <cx:pt idx="196979">104</cx:pt>
          <cx:pt idx="196980">110</cx:pt>
          <cx:pt idx="196981">96</cx:pt>
          <cx:pt idx="196982">52</cx:pt>
          <cx:pt idx="196983">22</cx:pt>
          <cx:pt idx="196984">10</cx:pt>
          <cx:pt idx="196985">5</cx:pt>
          <cx:pt idx="196986">2</cx:pt>
          <cx:pt idx="196987">16</cx:pt>
          <cx:pt idx="196988">18</cx:pt>
          <cx:pt idx="196989">56</cx:pt>
          <cx:pt idx="196990">116</cx:pt>
          <cx:pt idx="196991">84</cx:pt>
          <cx:pt idx="196992">136</cx:pt>
          <cx:pt idx="196993">135</cx:pt>
          <cx:pt idx="196994">145</cx:pt>
          <cx:pt idx="196995">144</cx:pt>
          <cx:pt idx="196996">133</cx:pt>
          <cx:pt idx="196997">126</cx:pt>
          <cx:pt idx="196998">113</cx:pt>
          <cx:pt idx="196999">113</cx:pt>
          <cx:pt idx="197000">122</cx:pt>
          <cx:pt idx="197001">127</cx:pt>
          <cx:pt idx="197002">118</cx:pt>
          <cx:pt idx="197003">107</cx:pt>
          <cx:pt idx="197004">104</cx:pt>
          <cx:pt idx="197005">109</cx:pt>
          <cx:pt idx="197006">61</cx:pt>
          <cx:pt idx="197007">25</cx:pt>
          <cx:pt idx="197008">14</cx:pt>
          <cx:pt idx="197009">3</cx:pt>
          <cx:pt idx="197010">5</cx:pt>
          <cx:pt idx="197011">15</cx:pt>
          <cx:pt idx="197012">20</cx:pt>
          <cx:pt idx="197013">72</cx:pt>
          <cx:pt idx="197014">119</cx:pt>
          <cx:pt idx="197015">105</cx:pt>
          <cx:pt idx="197016">123</cx:pt>
          <cx:pt idx="197017">143</cx:pt>
          <cx:pt idx="197018">147</cx:pt>
          <cx:pt idx="197019">156</cx:pt>
          <cx:pt idx="197020">124</cx:pt>
          <cx:pt idx="197021">110</cx:pt>
          <cx:pt idx="197022">126</cx:pt>
          <cx:pt idx="197023">119</cx:pt>
          <cx:pt idx="197024">130</cx:pt>
          <cx:pt idx="197025">127</cx:pt>
          <cx:pt idx="197026">125</cx:pt>
          <cx:pt idx="197027">116</cx:pt>
          <cx:pt idx="197028">100</cx:pt>
          <cx:pt idx="197029">112</cx:pt>
          <cx:pt idx="197030">51</cx:pt>
          <cx:pt idx="197031">27</cx:pt>
          <cx:pt idx="197032">9</cx:pt>
          <cx:pt idx="197033">7</cx:pt>
          <cx:pt idx="197034">5</cx:pt>
          <cx:pt idx="197035">16</cx:pt>
          <cx:pt idx="197036">16</cx:pt>
          <cx:pt idx="197037">70</cx:pt>
          <cx:pt idx="197038">122</cx:pt>
          <cx:pt idx="197039">107</cx:pt>
          <cx:pt idx="197040">126</cx:pt>
          <cx:pt idx="197041">148</cx:pt>
          <cx:pt idx="197042">154</cx:pt>
          <cx:pt idx="197043">157</cx:pt>
          <cx:pt idx="197044">162</cx:pt>
          <cx:pt idx="197045">126</cx:pt>
          <cx:pt idx="197046">112</cx:pt>
          <cx:pt idx="197047">139</cx:pt>
          <cx:pt idx="197048">162</cx:pt>
          <cx:pt idx="197049">136</cx:pt>
          <cx:pt idx="197050">124</cx:pt>
          <cx:pt idx="197051">124</cx:pt>
          <cx:pt idx="197052">110</cx:pt>
          <cx:pt idx="197053">118</cx:pt>
          <cx:pt idx="197054">63</cx:pt>
          <cx:pt idx="197055">34</cx:pt>
          <cx:pt idx="197056">4</cx:pt>
          <cx:pt idx="197057">6</cx:pt>
          <cx:pt idx="197058">5</cx:pt>
          <cx:pt idx="197059">11</cx:pt>
          <cx:pt idx="197060">25</cx:pt>
          <cx:pt idx="197061">55</cx:pt>
          <cx:pt idx="197062">113</cx:pt>
          <cx:pt idx="197063">107</cx:pt>
          <cx:pt idx="197064">135</cx:pt>
          <cx:pt idx="197065">157</cx:pt>
          <cx:pt idx="197066">163</cx:pt>
          <cx:pt idx="197067">140</cx:pt>
          <cx:pt idx="197068">139</cx:pt>
          <cx:pt idx="197069">152</cx:pt>
          <cx:pt idx="197070">122</cx:pt>
          <cx:pt idx="197071">140</cx:pt>
          <cx:pt idx="197072">123</cx:pt>
          <cx:pt idx="197073">147</cx:pt>
          <cx:pt idx="197074">118</cx:pt>
          <cx:pt idx="197075">111</cx:pt>
          <cx:pt idx="197076">108</cx:pt>
          <cx:pt idx="197077">112</cx:pt>
          <cx:pt idx="197078">50</cx:pt>
          <cx:pt idx="197079">20</cx:pt>
          <cx:pt idx="197080">11</cx:pt>
          <cx:pt idx="197081">5</cx:pt>
          <cx:pt idx="197082">5</cx:pt>
          <cx:pt idx="197083">14</cx:pt>
          <cx:pt idx="197084">22</cx:pt>
          <cx:pt idx="197085">69</cx:pt>
          <cx:pt idx="197086">100</cx:pt>
          <cx:pt idx="197087">91</cx:pt>
          <cx:pt idx="197088">118</cx:pt>
          <cx:pt idx="197089">151</cx:pt>
          <cx:pt idx="197090">166</cx:pt>
          <cx:pt idx="197091">151</cx:pt>
          <cx:pt idx="197092">140</cx:pt>
          <cx:pt idx="197093">138</cx:pt>
          <cx:pt idx="197094">131</cx:pt>
          <cx:pt idx="197095">141</cx:pt>
          <cx:pt idx="197096">157</cx:pt>
          <cx:pt idx="197097">160</cx:pt>
          <cx:pt idx="197098">139</cx:pt>
          <cx:pt idx="197099">97</cx:pt>
          <cx:pt idx="197100">117</cx:pt>
          <cx:pt idx="197101">112</cx:pt>
          <cx:pt idx="197102">51</cx:pt>
          <cx:pt idx="197103">18</cx:pt>
          <cx:pt idx="197104">9</cx:pt>
          <cx:pt idx="197105">5</cx:pt>
          <cx:pt idx="197106">7</cx:pt>
          <cx:pt idx="197107">11</cx:pt>
          <cx:pt idx="197108">19</cx:pt>
          <cx:pt idx="197109">77</cx:pt>
          <cx:pt idx="197110">119</cx:pt>
          <cx:pt idx="197111">108</cx:pt>
          <cx:pt idx="197112">140</cx:pt>
          <cx:pt idx="197113">136</cx:pt>
          <cx:pt idx="197114">168</cx:pt>
          <cx:pt idx="197115">155</cx:pt>
          <cx:pt idx="197116">147</cx:pt>
          <cx:pt idx="197117">134</cx:pt>
          <cx:pt idx="197118">119</cx:pt>
          <cx:pt idx="197119">145</cx:pt>
          <cx:pt idx="197120">154</cx:pt>
          <cx:pt idx="197121">174</cx:pt>
          <cx:pt idx="197122">117</cx:pt>
          <cx:pt idx="197123">90</cx:pt>
          <cx:pt idx="197124">133</cx:pt>
          <cx:pt idx="197125">108</cx:pt>
          <cx:pt idx="197126">48</cx:pt>
          <cx:pt idx="197127">21</cx:pt>
          <cx:pt idx="197128">7</cx:pt>
          <cx:pt idx="197129">2</cx:pt>
          <cx:pt idx="197130">3</cx:pt>
          <cx:pt idx="197131">19</cx:pt>
          <cx:pt idx="197132">18</cx:pt>
          <cx:pt idx="197133">72</cx:pt>
          <cx:pt idx="197134">127</cx:pt>
          <cx:pt idx="197135">106</cx:pt>
          <cx:pt idx="197136">117</cx:pt>
          <cx:pt idx="197137">126</cx:pt>
          <cx:pt idx="197138">161</cx:pt>
          <cx:pt idx="197139">150</cx:pt>
          <cx:pt idx="197140">143</cx:pt>
          <cx:pt idx="197141">115</cx:pt>
          <cx:pt idx="197142">122</cx:pt>
          <cx:pt idx="197143">133</cx:pt>
          <cx:pt idx="197144">140</cx:pt>
          <cx:pt idx="197145">150</cx:pt>
          <cx:pt idx="197146">113</cx:pt>
          <cx:pt idx="197147">105</cx:pt>
          <cx:pt idx="197148">113</cx:pt>
          <cx:pt idx="197149">91</cx:pt>
          <cx:pt idx="197150">34</cx:pt>
          <cx:pt idx="197151">23</cx:pt>
          <cx:pt idx="197152">7</cx:pt>
          <cx:pt idx="197153">4</cx:pt>
          <cx:pt idx="197154">4</cx:pt>
          <cx:pt idx="197155">10</cx:pt>
          <cx:pt idx="197156">17</cx:pt>
          <cx:pt idx="197157">73</cx:pt>
          <cx:pt idx="197158">115</cx:pt>
          <cx:pt idx="197159">98</cx:pt>
          <cx:pt idx="197160">126</cx:pt>
          <cx:pt idx="197161">147</cx:pt>
          <cx:pt idx="197162">151</cx:pt>
          <cx:pt idx="197163">155</cx:pt>
          <cx:pt idx="197164">143</cx:pt>
          <cx:pt idx="197165">120</cx:pt>
          <cx:pt idx="197166">107</cx:pt>
          <cx:pt idx="197167">136</cx:pt>
          <cx:pt idx="197168">142</cx:pt>
          <cx:pt idx="197169">139</cx:pt>
          <cx:pt idx="197170">134</cx:pt>
          <cx:pt idx="197171">99</cx:pt>
          <cx:pt idx="197172">136</cx:pt>
          <cx:pt idx="197173">105</cx:pt>
          <cx:pt idx="197174">35</cx:pt>
          <cx:pt idx="197175">20</cx:pt>
          <cx:pt idx="197176">5</cx:pt>
          <cx:pt idx="197177">5</cx:pt>
          <cx:pt idx="197178">2</cx:pt>
          <cx:pt idx="197179">17</cx:pt>
          <cx:pt idx="197180">15</cx:pt>
          <cx:pt idx="197181">67</cx:pt>
          <cx:pt idx="197182">136</cx:pt>
          <cx:pt idx="197183">97</cx:pt>
          <cx:pt idx="197184">129</cx:pt>
          <cx:pt idx="197185">143</cx:pt>
          <cx:pt idx="197186">146</cx:pt>
          <cx:pt idx="197187">148</cx:pt>
          <cx:pt idx="197188">144</cx:pt>
          <cx:pt idx="197189">117</cx:pt>
          <cx:pt idx="197190">130</cx:pt>
          <cx:pt idx="197191">134</cx:pt>
          <cx:pt idx="197192">150</cx:pt>
          <cx:pt idx="197193">164</cx:pt>
          <cx:pt idx="197194">112</cx:pt>
          <cx:pt idx="197195">119</cx:pt>
          <cx:pt idx="197196">107</cx:pt>
          <cx:pt idx="197197">116</cx:pt>
          <cx:pt idx="197198">62</cx:pt>
          <cx:pt idx="197199">26</cx:pt>
          <cx:pt idx="197200">12</cx:pt>
          <cx:pt idx="197201">5</cx:pt>
          <cx:pt idx="197202">2</cx:pt>
          <cx:pt idx="197203">11</cx:pt>
          <cx:pt idx="197204">27</cx:pt>
          <cx:pt idx="197205">68</cx:pt>
          <cx:pt idx="197206">120</cx:pt>
          <cx:pt idx="197207">112</cx:pt>
          <cx:pt idx="197208">135</cx:pt>
          <cx:pt idx="197209">148</cx:pt>
          <cx:pt idx="197210">163</cx:pt>
          <cx:pt idx="197211">155</cx:pt>
          <cx:pt idx="197212">162</cx:pt>
          <cx:pt idx="197213">136</cx:pt>
          <cx:pt idx="197214">110</cx:pt>
          <cx:pt idx="197215">154</cx:pt>
          <cx:pt idx="197216">157</cx:pt>
          <cx:pt idx="197217">135</cx:pt>
          <cx:pt idx="197218">143</cx:pt>
          <cx:pt idx="197219">120</cx:pt>
          <cx:pt idx="197220">122</cx:pt>
          <cx:pt idx="197221">119</cx:pt>
          <cx:pt idx="197222">60</cx:pt>
          <cx:pt idx="197223">23</cx:pt>
          <cx:pt idx="197224">9</cx:pt>
          <cx:pt idx="197225">7</cx:pt>
          <cx:pt idx="197226">5</cx:pt>
          <cx:pt idx="197227">12</cx:pt>
          <cx:pt idx="197228">25</cx:pt>
          <cx:pt idx="197229">64</cx:pt>
          <cx:pt idx="197230">122</cx:pt>
          <cx:pt idx="197231">106</cx:pt>
          <cx:pt idx="197232">133</cx:pt>
          <cx:pt idx="197233">167</cx:pt>
          <cx:pt idx="197234">183</cx:pt>
          <cx:pt idx="197235">171</cx:pt>
          <cx:pt idx="197236">152</cx:pt>
          <cx:pt idx="197237">152</cx:pt>
          <cx:pt idx="197238">123</cx:pt>
          <cx:pt idx="197239">134</cx:pt>
          <cx:pt idx="197240">145</cx:pt>
          <cx:pt idx="197241">120</cx:pt>
          <cx:pt idx="197242">110</cx:pt>
          <cx:pt idx="197243">117</cx:pt>
          <cx:pt idx="197244">102</cx:pt>
          <cx:pt idx="197245">114</cx:pt>
          <cx:pt idx="197246">58</cx:pt>
          <cx:pt idx="197247">27</cx:pt>
          <cx:pt idx="197248">10</cx:pt>
          <cx:pt idx="197249">5</cx:pt>
          <cx:pt idx="197250">6</cx:pt>
          <cx:pt idx="197251">10</cx:pt>
          <cx:pt idx="197252">23</cx:pt>
          <cx:pt idx="197253">54</cx:pt>
          <cx:pt idx="197254">107</cx:pt>
          <cx:pt idx="197255">103</cx:pt>
          <cx:pt idx="197256">122</cx:pt>
          <cx:pt idx="197257">144</cx:pt>
          <cx:pt idx="197258">159</cx:pt>
          <cx:pt idx="197259">140</cx:pt>
          <cx:pt idx="197260">144</cx:pt>
          <cx:pt idx="197261">142</cx:pt>
          <cx:pt idx="197262">130</cx:pt>
          <cx:pt idx="197263">148</cx:pt>
          <cx:pt idx="197264">141</cx:pt>
          <cx:pt idx="197265">132</cx:pt>
          <cx:pt idx="197266">133</cx:pt>
          <cx:pt idx="197267">107</cx:pt>
          <cx:pt idx="197268">106</cx:pt>
          <cx:pt idx="197269">115</cx:pt>
          <cx:pt idx="197270">52</cx:pt>
          <cx:pt idx="197271">25</cx:pt>
          <cx:pt idx="197272">12</cx:pt>
          <cx:pt idx="197273">4</cx:pt>
          <cx:pt idx="197274">7</cx:pt>
          <cx:pt idx="197275">12</cx:pt>
          <cx:pt idx="197276">20</cx:pt>
          <cx:pt idx="197277">79</cx:pt>
          <cx:pt idx="197278">119</cx:pt>
          <cx:pt idx="197279">118</cx:pt>
          <cx:pt idx="197280">132</cx:pt>
          <cx:pt idx="197281">130</cx:pt>
          <cx:pt idx="197282">170</cx:pt>
          <cx:pt idx="197283">139</cx:pt>
          <cx:pt idx="197284">138</cx:pt>
          <cx:pt idx="197285">131</cx:pt>
          <cx:pt idx="197286">123</cx:pt>
          <cx:pt idx="197287">144</cx:pt>
          <cx:pt idx="197288">116</cx:pt>
          <cx:pt idx="197289">140</cx:pt>
          <cx:pt idx="197290">122</cx:pt>
          <cx:pt idx="197291">112</cx:pt>
          <cx:pt idx="197292">114</cx:pt>
          <cx:pt idx="197293">112</cx:pt>
          <cx:pt idx="197294">80</cx:pt>
          <cx:pt idx="197295">29</cx:pt>
          <cx:pt idx="197296">10</cx:pt>
          <cx:pt idx="197297">4</cx:pt>
          <cx:pt idx="197298">6</cx:pt>
          <cx:pt idx="197299">12</cx:pt>
          <cx:pt idx="197300">25</cx:pt>
          <cx:pt idx="197301">57</cx:pt>
          <cx:pt idx="197302">123</cx:pt>
          <cx:pt idx="197303">110</cx:pt>
          <cx:pt idx="197304">129</cx:pt>
          <cx:pt idx="197305">142</cx:pt>
          <cx:pt idx="197306">130</cx:pt>
          <cx:pt idx="197307">158</cx:pt>
          <cx:pt idx="197308">156</cx:pt>
          <cx:pt idx="197309">98</cx:pt>
          <cx:pt idx="197310">107</cx:pt>
          <cx:pt idx="197311">132</cx:pt>
          <cx:pt idx="197312">126</cx:pt>
          <cx:pt idx="197313">141</cx:pt>
          <cx:pt idx="197314">111</cx:pt>
          <cx:pt idx="197315">93</cx:pt>
          <cx:pt idx="197316">117</cx:pt>
          <cx:pt idx="197317">100</cx:pt>
          <cx:pt idx="197318">47</cx:pt>
          <cx:pt idx="197319">14</cx:pt>
          <cx:pt idx="197320">5</cx:pt>
          <cx:pt idx="197321">4</cx:pt>
          <cx:pt idx="197322">5</cx:pt>
          <cx:pt idx="197323">15</cx:pt>
          <cx:pt idx="197324">20</cx:pt>
          <cx:pt idx="197325">71</cx:pt>
          <cx:pt idx="197326">121</cx:pt>
          <cx:pt idx="197327">104</cx:pt>
          <cx:pt idx="197328">132</cx:pt>
          <cx:pt idx="197329">143</cx:pt>
          <cx:pt idx="197330">148</cx:pt>
          <cx:pt idx="197331">139</cx:pt>
          <cx:pt idx="197332">149</cx:pt>
          <cx:pt idx="197333">127</cx:pt>
          <cx:pt idx="197334">93</cx:pt>
          <cx:pt idx="197335">134</cx:pt>
          <cx:pt idx="197336">138</cx:pt>
          <cx:pt idx="197337">147</cx:pt>
          <cx:pt idx="197338">112</cx:pt>
          <cx:pt idx="197339">115</cx:pt>
          <cx:pt idx="197340">129</cx:pt>
          <cx:pt idx="197341">96</cx:pt>
          <cx:pt idx="197342">52</cx:pt>
          <cx:pt idx="197343">15</cx:pt>
          <cx:pt idx="197344">9</cx:pt>
          <cx:pt idx="197345">4</cx:pt>
          <cx:pt idx="197346">2</cx:pt>
          <cx:pt idx="197347">16</cx:pt>
          <cx:pt idx="197348">18</cx:pt>
          <cx:pt idx="197349">65</cx:pt>
          <cx:pt idx="197350">134</cx:pt>
          <cx:pt idx="197351">109</cx:pt>
          <cx:pt idx="197352">127</cx:pt>
          <cx:pt idx="197353">143</cx:pt>
          <cx:pt idx="197354">161</cx:pt>
          <cx:pt idx="197355">149</cx:pt>
          <cx:pt idx="197356">157</cx:pt>
          <cx:pt idx="197357">129</cx:pt>
          <cx:pt idx="197358">125</cx:pt>
          <cx:pt idx="197359">146</cx:pt>
          <cx:pt idx="197360">154</cx:pt>
          <cx:pt idx="197361">147</cx:pt>
          <cx:pt idx="197362">124</cx:pt>
          <cx:pt idx="197363">105</cx:pt>
          <cx:pt idx="197364">133</cx:pt>
          <cx:pt idx="197365">106</cx:pt>
          <cx:pt idx="197366">44</cx:pt>
          <cx:pt idx="197367">22</cx:pt>
          <cx:pt idx="197368">4</cx:pt>
          <cx:pt idx="197369">5</cx:pt>
          <cx:pt idx="197370">4</cx:pt>
          <cx:pt idx="197371">14</cx:pt>
          <cx:pt idx="197372">30</cx:pt>
          <cx:pt idx="197373">68</cx:pt>
          <cx:pt idx="197374">112</cx:pt>
          <cx:pt idx="197375">113</cx:pt>
          <cx:pt idx="197376">138</cx:pt>
          <cx:pt idx="197377">135</cx:pt>
          <cx:pt idx="197378">167</cx:pt>
          <cx:pt idx="197379">145</cx:pt>
          <cx:pt idx="197380">146</cx:pt>
          <cx:pt idx="197381">134</cx:pt>
          <cx:pt idx="197382">114</cx:pt>
          <cx:pt idx="197383">136</cx:pt>
          <cx:pt idx="197384">151</cx:pt>
          <cx:pt idx="197385">155</cx:pt>
          <cx:pt idx="197386">127</cx:pt>
          <cx:pt idx="197387">110</cx:pt>
          <cx:pt idx="197388">119</cx:pt>
          <cx:pt idx="197389">107</cx:pt>
          <cx:pt idx="197390">49</cx:pt>
          <cx:pt idx="197391">11</cx:pt>
          <cx:pt idx="197392">8</cx:pt>
          <cx:pt idx="197393">8</cx:pt>
          <cx:pt idx="197394">7</cx:pt>
          <cx:pt idx="197395">13</cx:pt>
          <cx:pt idx="197396">27</cx:pt>
          <cx:pt idx="197397">70</cx:pt>
          <cx:pt idx="197398">107</cx:pt>
          <cx:pt idx="197399">102</cx:pt>
          <cx:pt idx="197400">126</cx:pt>
          <cx:pt idx="197401">149</cx:pt>
          <cx:pt idx="197402">159</cx:pt>
          <cx:pt idx="197403">144</cx:pt>
          <cx:pt idx="197404">163</cx:pt>
          <cx:pt idx="197405">150</cx:pt>
          <cx:pt idx="197406">126</cx:pt>
          <cx:pt idx="197407">135</cx:pt>
          <cx:pt idx="197408">134</cx:pt>
          <cx:pt idx="197409">138</cx:pt>
          <cx:pt idx="197410">111</cx:pt>
          <cx:pt idx="197411">104</cx:pt>
          <cx:pt idx="197412">103</cx:pt>
          <cx:pt idx="197413">95</cx:pt>
          <cx:pt idx="197414">50</cx:pt>
          <cx:pt idx="197415">27</cx:pt>
          <cx:pt idx="197416">10</cx:pt>
          <cx:pt idx="197417">5</cx:pt>
          <cx:pt idx="197418">7</cx:pt>
          <cx:pt idx="197419">13</cx:pt>
          <cx:pt idx="197420">24</cx:pt>
          <cx:pt idx="197421">58</cx:pt>
          <cx:pt idx="197422">110</cx:pt>
          <cx:pt idx="197423">89</cx:pt>
          <cx:pt idx="197424">125</cx:pt>
          <cx:pt idx="197425">132</cx:pt>
          <cx:pt idx="197426">166</cx:pt>
          <cx:pt idx="197427">152</cx:pt>
          <cx:pt idx="197428">150</cx:pt>
          <cx:pt idx="197429">131</cx:pt>
          <cx:pt idx="197430">113</cx:pt>
          <cx:pt idx="197431">152</cx:pt>
          <cx:pt idx="197432">156</cx:pt>
          <cx:pt idx="197433">147</cx:pt>
          <cx:pt idx="197434">143</cx:pt>
          <cx:pt idx="197435">109</cx:pt>
          <cx:pt idx="197436">111</cx:pt>
          <cx:pt idx="197437">105</cx:pt>
          <cx:pt idx="197438">43</cx:pt>
          <cx:pt idx="197439">23</cx:pt>
          <cx:pt idx="197440">9</cx:pt>
          <cx:pt idx="197441">11</cx:pt>
          <cx:pt idx="197442">7</cx:pt>
          <cx:pt idx="197443">10</cx:pt>
          <cx:pt idx="197444">23</cx:pt>
          <cx:pt idx="197445">73</cx:pt>
          <cx:pt idx="197446">120</cx:pt>
          <cx:pt idx="197447">117</cx:pt>
          <cx:pt idx="197448">133</cx:pt>
          <cx:pt idx="197449">141</cx:pt>
          <cx:pt idx="197450">177</cx:pt>
          <cx:pt idx="197451">139</cx:pt>
          <cx:pt idx="197452">154</cx:pt>
          <cx:pt idx="197453">125</cx:pt>
          <cx:pt idx="197454">120</cx:pt>
          <cx:pt idx="197455">142</cx:pt>
          <cx:pt idx="197456">134</cx:pt>
          <cx:pt idx="197457">156</cx:pt>
          <cx:pt idx="197458">133</cx:pt>
          <cx:pt idx="197459">107</cx:pt>
          <cx:pt idx="197460">125</cx:pt>
          <cx:pt idx="197461">107</cx:pt>
          <cx:pt idx="197462">45</cx:pt>
          <cx:pt idx="197463">23</cx:pt>
          <cx:pt idx="197464">9</cx:pt>
          <cx:pt idx="197465">7</cx:pt>
          <cx:pt idx="197466">6</cx:pt>
          <cx:pt idx="197467">15</cx:pt>
          <cx:pt idx="197468">22</cx:pt>
          <cx:pt idx="197469">62</cx:pt>
          <cx:pt idx="197470">134</cx:pt>
          <cx:pt idx="197471">98</cx:pt>
          <cx:pt idx="197472">124</cx:pt>
          <cx:pt idx="197473">144</cx:pt>
          <cx:pt idx="197474">139</cx:pt>
          <cx:pt idx="197475">146</cx:pt>
          <cx:pt idx="197476">138</cx:pt>
          <cx:pt idx="197477">110</cx:pt>
          <cx:pt idx="197478">113</cx:pt>
          <cx:pt idx="197479">145</cx:pt>
          <cx:pt idx="197480">145</cx:pt>
          <cx:pt idx="197481">133</cx:pt>
          <cx:pt idx="197482">114</cx:pt>
          <cx:pt idx="197483">114</cx:pt>
          <cx:pt idx="197484">108</cx:pt>
          <cx:pt idx="197485">93</cx:pt>
          <cx:pt idx="197486">43</cx:pt>
          <cx:pt idx="197487">16</cx:pt>
          <cx:pt idx="197488">4</cx:pt>
          <cx:pt idx="197489">7</cx:pt>
          <cx:pt idx="197490">6</cx:pt>
          <cx:pt idx="197491">17</cx:pt>
          <cx:pt idx="197492">20</cx:pt>
          <cx:pt idx="197493">73</cx:pt>
          <cx:pt idx="197494">121</cx:pt>
          <cx:pt idx="197495">105</cx:pt>
          <cx:pt idx="197496">118</cx:pt>
          <cx:pt idx="197497">136</cx:pt>
          <cx:pt idx="197498">148</cx:pt>
          <cx:pt idx="197499">128</cx:pt>
          <cx:pt idx="197500">156</cx:pt>
          <cx:pt idx="197501">115</cx:pt>
          <cx:pt idx="197502">110</cx:pt>
          <cx:pt idx="197503">126</cx:pt>
          <cx:pt idx="197504">129</cx:pt>
          <cx:pt idx="197505">148</cx:pt>
          <cx:pt idx="197506">124</cx:pt>
          <cx:pt idx="197507">108</cx:pt>
          <cx:pt idx="197508">114</cx:pt>
          <cx:pt idx="197509">102</cx:pt>
          <cx:pt idx="197510">63</cx:pt>
          <cx:pt idx="197511">22</cx:pt>
          <cx:pt idx="197512">6</cx:pt>
          <cx:pt idx="197513">4</cx:pt>
          <cx:pt idx="197514">5</cx:pt>
          <cx:pt idx="197515">9</cx:pt>
          <cx:pt idx="197516">23</cx:pt>
          <cx:pt idx="197517">56</cx:pt>
          <cx:pt idx="197518">89</cx:pt>
          <cx:pt idx="197519">93</cx:pt>
          <cx:pt idx="197520">109</cx:pt>
          <cx:pt idx="197521">135</cx:pt>
          <cx:pt idx="197522">152</cx:pt>
          <cx:pt idx="197523">148</cx:pt>
          <cx:pt idx="197524">144</cx:pt>
          <cx:pt idx="197525">117</cx:pt>
          <cx:pt idx="197526">135</cx:pt>
          <cx:pt idx="197527">130</cx:pt>
          <cx:pt idx="197528">150</cx:pt>
          <cx:pt idx="197529">148</cx:pt>
          <cx:pt idx="197530">123</cx:pt>
          <cx:pt idx="197531">130</cx:pt>
          <cx:pt idx="197532">131</cx:pt>
          <cx:pt idx="197533">87</cx:pt>
          <cx:pt idx="197534">56</cx:pt>
          <cx:pt idx="197535">28</cx:pt>
          <cx:pt idx="197536">5</cx:pt>
          <cx:pt idx="197537">7</cx:pt>
          <cx:pt idx="197538">4</cx:pt>
          <cx:pt idx="197539">11</cx:pt>
          <cx:pt idx="197540">33</cx:pt>
          <cx:pt idx="197541">64</cx:pt>
          <cx:pt idx="197542">133</cx:pt>
          <cx:pt idx="197543">102</cx:pt>
          <cx:pt idx="197544">121</cx:pt>
          <cx:pt idx="197545">131</cx:pt>
          <cx:pt idx="197546">151</cx:pt>
          <cx:pt idx="197547">154</cx:pt>
          <cx:pt idx="197548">151</cx:pt>
          <cx:pt idx="197549">114</cx:pt>
          <cx:pt idx="197550">112</cx:pt>
          <cx:pt idx="197551">139</cx:pt>
          <cx:pt idx="197552">126</cx:pt>
          <cx:pt idx="197553">140</cx:pt>
          <cx:pt idx="197554">106</cx:pt>
          <cx:pt idx="197555">102</cx:pt>
          <cx:pt idx="197556">115</cx:pt>
          <cx:pt idx="197557">113</cx:pt>
          <cx:pt idx="197558">63</cx:pt>
          <cx:pt idx="197559">31</cx:pt>
          <cx:pt idx="197560">10</cx:pt>
          <cx:pt idx="197561">9</cx:pt>
          <cx:pt idx="197562">4</cx:pt>
          <cx:pt idx="197563">10</cx:pt>
          <cx:pt idx="197564">31</cx:pt>
          <cx:pt idx="197565">51</cx:pt>
          <cx:pt idx="197566">127</cx:pt>
          <cx:pt idx="197567">104</cx:pt>
          <cx:pt idx="197568">136</cx:pt>
          <cx:pt idx="197569">161</cx:pt>
          <cx:pt idx="197570">156</cx:pt>
          <cx:pt idx="197571">152</cx:pt>
          <cx:pt idx="197572">162</cx:pt>
          <cx:pt idx="197573">126</cx:pt>
          <cx:pt idx="197574">122</cx:pt>
          <cx:pt idx="197575">121</cx:pt>
          <cx:pt idx="197576">131</cx:pt>
          <cx:pt idx="197577">126</cx:pt>
          <cx:pt idx="197578">107</cx:pt>
          <cx:pt idx="197579">87</cx:pt>
          <cx:pt idx="197580">111</cx:pt>
          <cx:pt idx="197581">111</cx:pt>
          <cx:pt idx="197582">73</cx:pt>
          <cx:pt idx="197583">27</cx:pt>
          <cx:pt idx="197584">17</cx:pt>
          <cx:pt idx="197585">4</cx:pt>
          <cx:pt idx="197586">6</cx:pt>
          <cx:pt idx="197587">12</cx:pt>
          <cx:pt idx="197588">22</cx:pt>
          <cx:pt idx="197589">58</cx:pt>
          <cx:pt idx="197590">111</cx:pt>
          <cx:pt idx="197591">97</cx:pt>
          <cx:pt idx="197592">110</cx:pt>
          <cx:pt idx="197593">149</cx:pt>
          <cx:pt idx="197594">158</cx:pt>
          <cx:pt idx="197595">145</cx:pt>
          <cx:pt idx="197596">145</cx:pt>
          <cx:pt idx="197597">123</cx:pt>
          <cx:pt idx="197598">136</cx:pt>
          <cx:pt idx="197599">123</cx:pt>
          <cx:pt idx="197600">148</cx:pt>
          <cx:pt idx="197601">145</cx:pt>
          <cx:pt idx="197602">131</cx:pt>
          <cx:pt idx="197603">123</cx:pt>
          <cx:pt idx="197604">120</cx:pt>
          <cx:pt idx="197605">106</cx:pt>
          <cx:pt idx="197606">43</cx:pt>
          <cx:pt idx="197607">19</cx:pt>
          <cx:pt idx="197608">21</cx:pt>
          <cx:pt idx="197609">10</cx:pt>
          <cx:pt idx="197610">14</cx:pt>
          <cx:pt idx="197611">8</cx:pt>
          <cx:pt idx="197612">22</cx:pt>
          <cx:pt idx="197613">66</cx:pt>
          <cx:pt idx="197614">127</cx:pt>
          <cx:pt idx="197615">118</cx:pt>
          <cx:pt idx="197616">128</cx:pt>
          <cx:pt idx="197617">158</cx:pt>
          <cx:pt idx="197618">161</cx:pt>
          <cx:pt idx="197619">157</cx:pt>
          <cx:pt idx="197620">140</cx:pt>
          <cx:pt idx="197621">144</cx:pt>
          <cx:pt idx="197622">122</cx:pt>
          <cx:pt idx="197623">126</cx:pt>
          <cx:pt idx="197624">123</cx:pt>
          <cx:pt idx="197625">157</cx:pt>
          <cx:pt idx="197626">122</cx:pt>
          <cx:pt idx="197627">105</cx:pt>
          <cx:pt idx="197628">118</cx:pt>
          <cx:pt idx="197629">122</cx:pt>
          <cx:pt idx="197630">51</cx:pt>
          <cx:pt idx="197631">20</cx:pt>
          <cx:pt idx="197632">8</cx:pt>
          <cx:pt idx="197633">9</cx:pt>
          <cx:pt idx="197634">4</cx:pt>
          <cx:pt idx="197635">17</cx:pt>
          <cx:pt idx="197636">23</cx:pt>
          <cx:pt idx="197637">62</cx:pt>
          <cx:pt idx="197638">115</cx:pt>
          <cx:pt idx="197639">101</cx:pt>
          <cx:pt idx="197640">119</cx:pt>
          <cx:pt idx="197641">130</cx:pt>
          <cx:pt idx="197642">137</cx:pt>
          <cx:pt idx="197643">148</cx:pt>
          <cx:pt idx="197644">128</cx:pt>
          <cx:pt idx="197645">116</cx:pt>
          <cx:pt idx="197646">115</cx:pt>
          <cx:pt idx="197647">134</cx:pt>
          <cx:pt idx="197648">142</cx:pt>
          <cx:pt idx="197649">140</cx:pt>
          <cx:pt idx="197650">114</cx:pt>
          <cx:pt idx="197651">96</cx:pt>
          <cx:pt idx="197652">118</cx:pt>
          <cx:pt idx="197653">92</cx:pt>
          <cx:pt idx="197654">44</cx:pt>
          <cx:pt idx="197655">17</cx:pt>
          <cx:pt idx="197656">7</cx:pt>
          <cx:pt idx="197657">6</cx:pt>
          <cx:pt idx="197658">4</cx:pt>
          <cx:pt idx="197659">15</cx:pt>
          <cx:pt idx="197660">21</cx:pt>
          <cx:pt idx="197661">68</cx:pt>
          <cx:pt idx="197662">115</cx:pt>
          <cx:pt idx="197663">89</cx:pt>
          <cx:pt idx="197664">131</cx:pt>
          <cx:pt idx="197665">135</cx:pt>
          <cx:pt idx="197666">152</cx:pt>
          <cx:pt idx="197667">144</cx:pt>
          <cx:pt idx="197668">135</cx:pt>
          <cx:pt idx="197669">106</cx:pt>
          <cx:pt idx="197670">102</cx:pt>
          <cx:pt idx="197671">120</cx:pt>
          <cx:pt idx="197672">137</cx:pt>
          <cx:pt idx="197673">138</cx:pt>
          <cx:pt idx="197674">114</cx:pt>
          <cx:pt idx="197675">90</cx:pt>
          <cx:pt idx="197676">118</cx:pt>
          <cx:pt idx="197677">107</cx:pt>
          <cx:pt idx="197678">42</cx:pt>
          <cx:pt idx="197679">16</cx:pt>
          <cx:pt idx="197680">9</cx:pt>
          <cx:pt idx="197681">6</cx:pt>
          <cx:pt idx="197682">1</cx:pt>
          <cx:pt idx="197683">16</cx:pt>
          <cx:pt idx="197684">16</cx:pt>
          <cx:pt idx="197685">72</cx:pt>
          <cx:pt idx="197686">125</cx:pt>
          <cx:pt idx="197687">107</cx:pt>
          <cx:pt idx="197688">123</cx:pt>
          <cx:pt idx="197689">134</cx:pt>
          <cx:pt idx="197690">153</cx:pt>
          <cx:pt idx="197691">143</cx:pt>
          <cx:pt idx="197692">142</cx:pt>
          <cx:pt idx="197693">114</cx:pt>
          <cx:pt idx="197694">113</cx:pt>
          <cx:pt idx="197695">146</cx:pt>
          <cx:pt idx="197696">130</cx:pt>
          <cx:pt idx="197697">144</cx:pt>
          <cx:pt idx="197698">118</cx:pt>
          <cx:pt idx="197699">98</cx:pt>
          <cx:pt idx="197700">117</cx:pt>
          <cx:pt idx="197701">110</cx:pt>
          <cx:pt idx="197702">53</cx:pt>
          <cx:pt idx="197703">23</cx:pt>
          <cx:pt idx="197704">5</cx:pt>
          <cx:pt idx="197705">4</cx:pt>
          <cx:pt idx="197706">5</cx:pt>
          <cx:pt idx="197707">17</cx:pt>
          <cx:pt idx="197708">32</cx:pt>
          <cx:pt idx="197709">71</cx:pt>
          <cx:pt idx="197710">113</cx:pt>
          <cx:pt idx="197711">108</cx:pt>
          <cx:pt idx="197712">142</cx:pt>
          <cx:pt idx="197713">157</cx:pt>
          <cx:pt idx="197714">161</cx:pt>
          <cx:pt idx="197715">149</cx:pt>
          <cx:pt idx="197716">171</cx:pt>
          <cx:pt idx="197717">130</cx:pt>
          <cx:pt idx="197718">109</cx:pt>
          <cx:pt idx="197719">131</cx:pt>
          <cx:pt idx="197720">154</cx:pt>
          <cx:pt idx="197721">130</cx:pt>
          <cx:pt idx="197722">157</cx:pt>
          <cx:pt idx="197723">104</cx:pt>
          <cx:pt idx="197724">117</cx:pt>
          <cx:pt idx="197725">101</cx:pt>
          <cx:pt idx="197726">52</cx:pt>
          <cx:pt idx="197727">19</cx:pt>
          <cx:pt idx="197728">9</cx:pt>
          <cx:pt idx="197729">6</cx:pt>
          <cx:pt idx="197730">4</cx:pt>
          <cx:pt idx="197731">18</cx:pt>
          <cx:pt idx="197732">33</cx:pt>
          <cx:pt idx="197733">72</cx:pt>
          <cx:pt idx="197734">120</cx:pt>
          <cx:pt idx="197735">121</cx:pt>
          <cx:pt idx="197736">122</cx:pt>
          <cx:pt idx="197737">151</cx:pt>
          <cx:pt idx="197738">160</cx:pt>
          <cx:pt idx="197739">156</cx:pt>
          <cx:pt idx="197740">140</cx:pt>
          <cx:pt idx="197741">142</cx:pt>
          <cx:pt idx="197742">125</cx:pt>
          <cx:pt idx="197743">138</cx:pt>
          <cx:pt idx="197744">128</cx:pt>
          <cx:pt idx="197745">146</cx:pt>
          <cx:pt idx="197746">108</cx:pt>
          <cx:pt idx="197747">93</cx:pt>
          <cx:pt idx="197748">124</cx:pt>
          <cx:pt idx="197749">91</cx:pt>
          <cx:pt idx="197750">40</cx:pt>
          <cx:pt idx="197751">32</cx:pt>
          <cx:pt idx="197752">10</cx:pt>
          <cx:pt idx="197753">6</cx:pt>
          <cx:pt idx="197754">8</cx:pt>
          <cx:pt idx="197755">11</cx:pt>
          <cx:pt idx="197756">28</cx:pt>
          <cx:pt idx="197757">60</cx:pt>
          <cx:pt idx="197758">102</cx:pt>
          <cx:pt idx="197759">100</cx:pt>
          <cx:pt idx="197760">117</cx:pt>
          <cx:pt idx="197761">154</cx:pt>
          <cx:pt idx="197762">149</cx:pt>
          <cx:pt idx="197763">146</cx:pt>
          <cx:pt idx="197764">140</cx:pt>
          <cx:pt idx="197765">129</cx:pt>
          <cx:pt idx="197766">126</cx:pt>
          <cx:pt idx="197767">123</cx:pt>
          <cx:pt idx="197768">146</cx:pt>
          <cx:pt idx="197769">148</cx:pt>
          <cx:pt idx="197770">117</cx:pt>
          <cx:pt idx="197771">119</cx:pt>
          <cx:pt idx="197772">105</cx:pt>
          <cx:pt idx="197773">121</cx:pt>
          <cx:pt idx="197774">45</cx:pt>
          <cx:pt idx="197775">18</cx:pt>
          <cx:pt idx="197776">20</cx:pt>
          <cx:pt idx="197777">4</cx:pt>
          <cx:pt idx="197778">7</cx:pt>
          <cx:pt idx="197779">9</cx:pt>
          <cx:pt idx="197780">18</cx:pt>
          <cx:pt idx="197781">72</cx:pt>
          <cx:pt idx="197782">124</cx:pt>
          <cx:pt idx="197783">102</cx:pt>
          <cx:pt idx="197784">124</cx:pt>
          <cx:pt idx="197785">139</cx:pt>
          <cx:pt idx="197786">162</cx:pt>
          <cx:pt idx="197787">145</cx:pt>
          <cx:pt idx="197788">147</cx:pt>
          <cx:pt idx="197789">141</cx:pt>
          <cx:pt idx="197790">137</cx:pt>
          <cx:pt idx="197791">121</cx:pt>
          <cx:pt idx="197792">137</cx:pt>
          <cx:pt idx="197793">152</cx:pt>
          <cx:pt idx="197794">118</cx:pt>
          <cx:pt idx="197795">93</cx:pt>
          <cx:pt idx="197796">133</cx:pt>
          <cx:pt idx="197797">116</cx:pt>
          <cx:pt idx="197798">36</cx:pt>
          <cx:pt idx="197799">12</cx:pt>
          <cx:pt idx="197800">7</cx:pt>
          <cx:pt idx="197801">9</cx:pt>
          <cx:pt idx="197802">6</cx:pt>
          <cx:pt idx="197803">12</cx:pt>
          <cx:pt idx="197804">25</cx:pt>
          <cx:pt idx="197805">56</cx:pt>
          <cx:pt idx="197806">110</cx:pt>
          <cx:pt idx="197807">92</cx:pt>
          <cx:pt idx="197808">108</cx:pt>
          <cx:pt idx="197809">127</cx:pt>
          <cx:pt idx="197810">143</cx:pt>
          <cx:pt idx="197811">154</cx:pt>
          <cx:pt idx="197812">157</cx:pt>
          <cx:pt idx="197813">113</cx:pt>
          <cx:pt idx="197814">121</cx:pt>
          <cx:pt idx="197815">130</cx:pt>
          <cx:pt idx="197816">125</cx:pt>
          <cx:pt idx="197817">120</cx:pt>
          <cx:pt idx="197818">101</cx:pt>
          <cx:pt idx="197819">117</cx:pt>
          <cx:pt idx="197820">111</cx:pt>
          <cx:pt idx="197821">95</cx:pt>
          <cx:pt idx="197822">44</cx:pt>
          <cx:pt idx="197823">30</cx:pt>
          <cx:pt idx="197824">9</cx:pt>
          <cx:pt idx="197825">7</cx:pt>
          <cx:pt idx="197826">4</cx:pt>
          <cx:pt idx="197827">9</cx:pt>
          <cx:pt idx="197828">26</cx:pt>
          <cx:pt idx="197829">65</cx:pt>
          <cx:pt idx="197830">107</cx:pt>
          <cx:pt idx="197831">95</cx:pt>
          <cx:pt idx="197832">133</cx:pt>
          <cx:pt idx="197833">139</cx:pt>
          <cx:pt idx="197834">128</cx:pt>
          <cx:pt idx="197835">159</cx:pt>
          <cx:pt idx="197836">165</cx:pt>
          <cx:pt idx="197837">105</cx:pt>
          <cx:pt idx="197838">98</cx:pt>
          <cx:pt idx="197839">118</cx:pt>
          <cx:pt idx="197840">146</cx:pt>
          <cx:pt idx="197841">127</cx:pt>
          <cx:pt idx="197842">117</cx:pt>
          <cx:pt idx="197843">97</cx:pt>
          <cx:pt idx="197844">120</cx:pt>
          <cx:pt idx="197845">93</cx:pt>
          <cx:pt idx="197846">44</cx:pt>
          <cx:pt idx="197847">18</cx:pt>
          <cx:pt idx="197848">6</cx:pt>
          <cx:pt idx="197849">4</cx:pt>
          <cx:pt idx="197850">3</cx:pt>
          <cx:pt idx="197851">19</cx:pt>
          <cx:pt idx="197852">15</cx:pt>
          <cx:pt idx="197853">51</cx:pt>
          <cx:pt idx="197854">125</cx:pt>
          <cx:pt idx="197855">103</cx:pt>
          <cx:pt idx="197856">105</cx:pt>
          <cx:pt idx="197857">151</cx:pt>
          <cx:pt idx="197858">154</cx:pt>
          <cx:pt idx="197859">154</cx:pt>
          <cx:pt idx="197860">136</cx:pt>
          <cx:pt idx="197861">115</cx:pt>
          <cx:pt idx="197862">115</cx:pt>
          <cx:pt idx="197863">133</cx:pt>
          <cx:pt idx="197864">120</cx:pt>
          <cx:pt idx="197865">131</cx:pt>
          <cx:pt idx="197866">120</cx:pt>
          <cx:pt idx="197867">102</cx:pt>
          <cx:pt idx="197868">111</cx:pt>
          <cx:pt idx="197869">105</cx:pt>
          <cx:pt idx="197870">40</cx:pt>
          <cx:pt idx="197871">21</cx:pt>
          <cx:pt idx="197872">12</cx:pt>
          <cx:pt idx="197873">6</cx:pt>
          <cx:pt idx="197874">3</cx:pt>
          <cx:pt idx="197875">19</cx:pt>
          <cx:pt idx="197876">33</cx:pt>
          <cx:pt idx="197877">73</cx:pt>
          <cx:pt idx="197878">117</cx:pt>
          <cx:pt idx="197879">106</cx:pt>
          <cx:pt idx="197880">124</cx:pt>
          <cx:pt idx="197881">160</cx:pt>
          <cx:pt idx="197882">166</cx:pt>
          <cx:pt idx="197883">157</cx:pt>
          <cx:pt idx="197884">156</cx:pt>
          <cx:pt idx="197885">128</cx:pt>
          <cx:pt idx="197886">108</cx:pt>
          <cx:pt idx="197887">129</cx:pt>
          <cx:pt idx="197888">138</cx:pt>
          <cx:pt idx="197889">141</cx:pt>
          <cx:pt idx="197890">135</cx:pt>
          <cx:pt idx="197891">108</cx:pt>
          <cx:pt idx="197892">113</cx:pt>
          <cx:pt idx="197893">121</cx:pt>
          <cx:pt idx="197894">43</cx:pt>
          <cx:pt idx="197895">22</cx:pt>
          <cx:pt idx="197896">10</cx:pt>
          <cx:pt idx="197897">7</cx:pt>
          <cx:pt idx="197898">3</cx:pt>
          <cx:pt idx="197899">14</cx:pt>
          <cx:pt idx="197900">25</cx:pt>
          <cx:pt idx="197901">70</cx:pt>
          <cx:pt idx="197902">114</cx:pt>
          <cx:pt idx="197903">112</cx:pt>
          <cx:pt idx="197904">129</cx:pt>
          <cx:pt idx="197905">156</cx:pt>
          <cx:pt idx="197906">165</cx:pt>
          <cx:pt idx="197907">146</cx:pt>
          <cx:pt idx="197908">156</cx:pt>
          <cx:pt idx="197909">139</cx:pt>
          <cx:pt idx="197910">123</cx:pt>
          <cx:pt idx="197911">135</cx:pt>
          <cx:pt idx="197912">116</cx:pt>
          <cx:pt idx="197913">135</cx:pt>
          <cx:pt idx="197914">110</cx:pt>
          <cx:pt idx="197915">106</cx:pt>
          <cx:pt idx="197916">124</cx:pt>
          <cx:pt idx="197917">114</cx:pt>
          <cx:pt idx="197918">58</cx:pt>
          <cx:pt idx="197919">27</cx:pt>
          <cx:pt idx="197920">14</cx:pt>
          <cx:pt idx="197921">9</cx:pt>
          <cx:pt idx="197922">3</cx:pt>
          <cx:pt idx="197923">10</cx:pt>
          <cx:pt idx="197924">26</cx:pt>
          <cx:pt idx="197925">54</cx:pt>
          <cx:pt idx="197926">97</cx:pt>
          <cx:pt idx="197927">82</cx:pt>
          <cx:pt idx="197928">108</cx:pt>
          <cx:pt idx="197929">128</cx:pt>
          <cx:pt idx="197930">143</cx:pt>
          <cx:pt idx="197931">153</cx:pt>
          <cx:pt idx="197932">145</cx:pt>
          <cx:pt idx="197933">128</cx:pt>
          <cx:pt idx="197934">118</cx:pt>
          <cx:pt idx="197935">140</cx:pt>
          <cx:pt idx="197936">133</cx:pt>
          <cx:pt idx="197937">141</cx:pt>
          <cx:pt idx="197938">126</cx:pt>
          <cx:pt idx="197939">114</cx:pt>
          <cx:pt idx="197940">105</cx:pt>
          <cx:pt idx="197941">121</cx:pt>
          <cx:pt idx="197942">51</cx:pt>
          <cx:pt idx="197943">20</cx:pt>
          <cx:pt idx="197944">11</cx:pt>
          <cx:pt idx="197945">12</cx:pt>
          <cx:pt idx="197946">6</cx:pt>
          <cx:pt idx="197947">11</cx:pt>
          <cx:pt idx="197948">19</cx:pt>
          <cx:pt idx="197949">66</cx:pt>
          <cx:pt idx="197950">109</cx:pt>
          <cx:pt idx="197951">108</cx:pt>
          <cx:pt idx="197952">116</cx:pt>
          <cx:pt idx="197953">150</cx:pt>
          <cx:pt idx="197954">165</cx:pt>
          <cx:pt idx="197955">134</cx:pt>
          <cx:pt idx="197956">148</cx:pt>
          <cx:pt idx="197957">131</cx:pt>
          <cx:pt idx="197958">115</cx:pt>
          <cx:pt idx="197959">126</cx:pt>
          <cx:pt idx="197960">133</cx:pt>
          <cx:pt idx="197961">142</cx:pt>
          <cx:pt idx="197962">105</cx:pt>
          <cx:pt idx="197963">86</cx:pt>
          <cx:pt idx="197964">130</cx:pt>
          <cx:pt idx="197965">112</cx:pt>
          <cx:pt idx="197966">35</cx:pt>
          <cx:pt idx="197967">23</cx:pt>
          <cx:pt idx="197968">9</cx:pt>
          <cx:pt idx="197969">9</cx:pt>
          <cx:pt idx="197970">3</cx:pt>
          <cx:pt idx="197971">20</cx:pt>
          <cx:pt idx="197972">19</cx:pt>
          <cx:pt idx="197973">60</cx:pt>
          <cx:pt idx="197974">110</cx:pt>
          <cx:pt idx="197975">95</cx:pt>
          <cx:pt idx="197976">107</cx:pt>
          <cx:pt idx="197977">117</cx:pt>
          <cx:pt idx="197978">140</cx:pt>
          <cx:pt idx="197979">116</cx:pt>
          <cx:pt idx="197980">125</cx:pt>
          <cx:pt idx="197981">101</cx:pt>
          <cx:pt idx="197982">118</cx:pt>
          <cx:pt idx="197983">106</cx:pt>
          <cx:pt idx="197984">132</cx:pt>
          <cx:pt idx="197985">124</cx:pt>
          <cx:pt idx="197986">97</cx:pt>
          <cx:pt idx="197987">89</cx:pt>
          <cx:pt idx="197988">102</cx:pt>
          <cx:pt idx="197989">113</cx:pt>
          <cx:pt idx="197990">45</cx:pt>
          <cx:pt idx="197991">21</cx:pt>
          <cx:pt idx="197992">5</cx:pt>
          <cx:pt idx="197993">10</cx:pt>
          <cx:pt idx="197994">3</cx:pt>
          <cx:pt idx="197995">13</cx:pt>
          <cx:pt idx="197996">19</cx:pt>
          <cx:pt idx="197997">68</cx:pt>
          <cx:pt idx="197998">100</cx:pt>
          <cx:pt idx="197999">90</cx:pt>
          <cx:pt idx="198000">117</cx:pt>
          <cx:pt idx="198001">133</cx:pt>
          <cx:pt idx="198002">140</cx:pt>
          <cx:pt idx="198003">142</cx:pt>
          <cx:pt idx="198004">128</cx:pt>
          <cx:pt idx="198005">128</cx:pt>
          <cx:pt idx="198006">86</cx:pt>
          <cx:pt idx="198007">112</cx:pt>
          <cx:pt idx="198008">129</cx:pt>
          <cx:pt idx="198009">123</cx:pt>
          <cx:pt idx="198010">101</cx:pt>
          <cx:pt idx="198011">90</cx:pt>
          <cx:pt idx="198012">119</cx:pt>
          <cx:pt idx="198013">109</cx:pt>
          <cx:pt idx="198014">42</cx:pt>
          <cx:pt idx="198015">19</cx:pt>
          <cx:pt idx="198016">8</cx:pt>
          <cx:pt idx="198017">5</cx:pt>
          <cx:pt idx="198018">3</cx:pt>
          <cx:pt idx="198019">13</cx:pt>
          <cx:pt idx="198020">20</cx:pt>
          <cx:pt idx="198021">52</cx:pt>
          <cx:pt idx="198022">100</cx:pt>
          <cx:pt idx="198023">104</cx:pt>
          <cx:pt idx="198024">101</cx:pt>
          <cx:pt idx="198025">125</cx:pt>
          <cx:pt idx="198026">148</cx:pt>
          <cx:pt idx="198027">147</cx:pt>
          <cx:pt idx="198028">131</cx:pt>
          <cx:pt idx="198029">107</cx:pt>
          <cx:pt idx="198030">103</cx:pt>
          <cx:pt idx="198031">124</cx:pt>
          <cx:pt idx="198032">132</cx:pt>
          <cx:pt idx="198033">121</cx:pt>
          <cx:pt idx="198034">126</cx:pt>
          <cx:pt idx="198035">101</cx:pt>
          <cx:pt idx="198036">112</cx:pt>
          <cx:pt idx="198037">104</cx:pt>
          <cx:pt idx="198038">53</cx:pt>
          <cx:pt idx="198039">20</cx:pt>
          <cx:pt idx="198040">13</cx:pt>
          <cx:pt idx="198041">2</cx:pt>
          <cx:pt idx="198042">5</cx:pt>
          <cx:pt idx="198043">14</cx:pt>
          <cx:pt idx="198044">26</cx:pt>
          <cx:pt idx="198045">59</cx:pt>
          <cx:pt idx="198046">99</cx:pt>
          <cx:pt idx="198047">98</cx:pt>
          <cx:pt idx="198048">131</cx:pt>
          <cx:pt idx="198049">146</cx:pt>
          <cx:pt idx="198050">141</cx:pt>
          <cx:pt idx="198051">157</cx:pt>
          <cx:pt idx="198052">159</cx:pt>
          <cx:pt idx="198053">119</cx:pt>
          <cx:pt idx="198054">125</cx:pt>
          <cx:pt idx="198055">136</cx:pt>
          <cx:pt idx="198056">131</cx:pt>
          <cx:pt idx="198057">124</cx:pt>
          <cx:pt idx="198058">121</cx:pt>
          <cx:pt idx="198059">101</cx:pt>
          <cx:pt idx="198060">109</cx:pt>
          <cx:pt idx="198061">105</cx:pt>
          <cx:pt idx="198062">55</cx:pt>
          <cx:pt idx="198063">23</cx:pt>
          <cx:pt idx="198064">9</cx:pt>
          <cx:pt idx="198065">4</cx:pt>
          <cx:pt idx="198066">4</cx:pt>
          <cx:pt idx="198067">12</cx:pt>
          <cx:pt idx="198068">29</cx:pt>
          <cx:pt idx="198069">69</cx:pt>
          <cx:pt idx="198070">103</cx:pt>
          <cx:pt idx="198071">106</cx:pt>
          <cx:pt idx="198072">133</cx:pt>
          <cx:pt idx="198073">164</cx:pt>
          <cx:pt idx="198074">153</cx:pt>
          <cx:pt idx="198075">154</cx:pt>
          <cx:pt idx="198076">159</cx:pt>
          <cx:pt idx="198077">144</cx:pt>
          <cx:pt idx="198078">104</cx:pt>
          <cx:pt idx="198079">159</cx:pt>
          <cx:pt idx="198080">121</cx:pt>
          <cx:pt idx="198081">130</cx:pt>
          <cx:pt idx="198082">106</cx:pt>
          <cx:pt idx="198083">98</cx:pt>
          <cx:pt idx="198084">118</cx:pt>
          <cx:pt idx="198085">114</cx:pt>
          <cx:pt idx="198086">41</cx:pt>
          <cx:pt idx="198087">20</cx:pt>
          <cx:pt idx="198088">12</cx:pt>
          <cx:pt idx="198089">3</cx:pt>
          <cx:pt idx="198090">6</cx:pt>
          <cx:pt idx="198091">12</cx:pt>
          <cx:pt idx="198092">21</cx:pt>
          <cx:pt idx="198093">56</cx:pt>
          <cx:pt idx="198094">109</cx:pt>
          <cx:pt idx="198095">107</cx:pt>
          <cx:pt idx="198096">113</cx:pt>
          <cx:pt idx="198097">138</cx:pt>
          <cx:pt idx="198098">142</cx:pt>
          <cx:pt idx="198099">145</cx:pt>
          <cx:pt idx="198100">138</cx:pt>
          <cx:pt idx="198101">126</cx:pt>
          <cx:pt idx="198102">123</cx:pt>
          <cx:pt idx="198103">132</cx:pt>
          <cx:pt idx="198104">137</cx:pt>
          <cx:pt idx="198105">135</cx:pt>
          <cx:pt idx="198106">119</cx:pt>
          <cx:pt idx="198107">101</cx:pt>
          <cx:pt idx="198108">110</cx:pt>
          <cx:pt idx="198109">110</cx:pt>
          <cx:pt idx="198110">28</cx:pt>
          <cx:pt idx="198111">22</cx:pt>
          <cx:pt idx="198112">9</cx:pt>
          <cx:pt idx="198113">5</cx:pt>
          <cx:pt idx="198114">6</cx:pt>
          <cx:pt idx="198115">12</cx:pt>
          <cx:pt idx="198116">21</cx:pt>
          <cx:pt idx="198117">68</cx:pt>
          <cx:pt idx="198118">110</cx:pt>
          <cx:pt idx="198119">105</cx:pt>
          <cx:pt idx="198120">122</cx:pt>
          <cx:pt idx="198121">140</cx:pt>
          <cx:pt idx="198122">149</cx:pt>
          <cx:pt idx="198123">145</cx:pt>
          <cx:pt idx="198124">145</cx:pt>
          <cx:pt idx="198125">138</cx:pt>
          <cx:pt idx="198126">113</cx:pt>
          <cx:pt idx="198127">125</cx:pt>
          <cx:pt idx="198128">127</cx:pt>
          <cx:pt idx="198129">125</cx:pt>
          <cx:pt idx="198130">101</cx:pt>
          <cx:pt idx="198131">87</cx:pt>
          <cx:pt idx="198132">132</cx:pt>
          <cx:pt idx="198133">108</cx:pt>
          <cx:pt idx="198134">33</cx:pt>
          <cx:pt idx="198135">15</cx:pt>
          <cx:pt idx="198136">2</cx:pt>
          <cx:pt idx="198137">6</cx:pt>
          <cx:pt idx="198138">2</cx:pt>
          <cx:pt idx="198139">11</cx:pt>
          <cx:pt idx="198140">24</cx:pt>
          <cx:pt idx="198141">58</cx:pt>
          <cx:pt idx="198142">119</cx:pt>
          <cx:pt idx="198143">94</cx:pt>
          <cx:pt idx="198144">114</cx:pt>
          <cx:pt idx="198145">133</cx:pt>
          <cx:pt idx="198146">144</cx:pt>
          <cx:pt idx="198147">153</cx:pt>
          <cx:pt idx="198148">143</cx:pt>
          <cx:pt idx="198149">104</cx:pt>
          <cx:pt idx="198150">115</cx:pt>
          <cx:pt idx="198151">123</cx:pt>
          <cx:pt idx="198152">134</cx:pt>
          <cx:pt idx="198153">126</cx:pt>
          <cx:pt idx="198154">106</cx:pt>
          <cx:pt idx="198155">90</cx:pt>
          <cx:pt idx="198156">109</cx:pt>
          <cx:pt idx="198157">86</cx:pt>
          <cx:pt idx="198158">35</cx:pt>
          <cx:pt idx="198159">7</cx:pt>
          <cx:pt idx="198160">10</cx:pt>
          <cx:pt idx="198161">2</cx:pt>
          <cx:pt idx="198162">4</cx:pt>
          <cx:pt idx="198163">15</cx:pt>
          <cx:pt idx="198164">21</cx:pt>
          <cx:pt idx="198165">70</cx:pt>
          <cx:pt idx="198166">109</cx:pt>
          <cx:pt idx="198167">95</cx:pt>
          <cx:pt idx="198168">107</cx:pt>
          <cx:pt idx="198169">139</cx:pt>
          <cx:pt idx="198170">148</cx:pt>
          <cx:pt idx="198171">141</cx:pt>
          <cx:pt idx="198172">147</cx:pt>
          <cx:pt idx="198173">106</cx:pt>
          <cx:pt idx="198174">99</cx:pt>
          <cx:pt idx="198175">119</cx:pt>
          <cx:pt idx="198176">125</cx:pt>
          <cx:pt idx="198177">116</cx:pt>
          <cx:pt idx="198178">107</cx:pt>
          <cx:pt idx="198179">99</cx:pt>
          <cx:pt idx="198180">120</cx:pt>
          <cx:pt idx="198181">92</cx:pt>
          <cx:pt idx="198182">35</cx:pt>
          <cx:pt idx="198183">9</cx:pt>
          <cx:pt idx="198184">5</cx:pt>
          <cx:pt idx="198185">3</cx:pt>
          <cx:pt idx="198186">2</cx:pt>
          <cx:pt idx="198187">15</cx:pt>
          <cx:pt idx="198188">18</cx:pt>
          <cx:pt idx="198189">66</cx:pt>
          <cx:pt idx="198190">110</cx:pt>
          <cx:pt idx="198191">102</cx:pt>
          <cx:pt idx="198192">100</cx:pt>
          <cx:pt idx="198193">146</cx:pt>
          <cx:pt idx="198194">143</cx:pt>
          <cx:pt idx="198195">137</cx:pt>
          <cx:pt idx="198196">151</cx:pt>
          <cx:pt idx="198197">110</cx:pt>
          <cx:pt idx="198198">115</cx:pt>
          <cx:pt idx="198199">124</cx:pt>
          <cx:pt idx="198200">125</cx:pt>
          <cx:pt idx="198201">117</cx:pt>
          <cx:pt idx="198202">104</cx:pt>
          <cx:pt idx="198203">87</cx:pt>
          <cx:pt idx="198204">125</cx:pt>
          <cx:pt idx="198205">99</cx:pt>
          <cx:pt idx="198206">39</cx:pt>
          <cx:pt idx="198207">16</cx:pt>
          <cx:pt idx="198208">6</cx:pt>
          <cx:pt idx="198209">1</cx:pt>
          <cx:pt idx="198210">3</cx:pt>
          <cx:pt idx="198211">14</cx:pt>
          <cx:pt idx="198212">27</cx:pt>
          <cx:pt idx="198213">69</cx:pt>
          <cx:pt idx="198214">122</cx:pt>
          <cx:pt idx="198215">98</cx:pt>
          <cx:pt idx="198216">129</cx:pt>
          <cx:pt idx="198217">149</cx:pt>
          <cx:pt idx="198218">150</cx:pt>
          <cx:pt idx="198219">149</cx:pt>
          <cx:pt idx="198220">151</cx:pt>
          <cx:pt idx="198221">122</cx:pt>
          <cx:pt idx="198222">108</cx:pt>
          <cx:pt idx="198223">126</cx:pt>
          <cx:pt idx="198224">107</cx:pt>
          <cx:pt idx="198225">137</cx:pt>
          <cx:pt idx="198226">113</cx:pt>
          <cx:pt idx="198227">92</cx:pt>
          <cx:pt idx="198228">102</cx:pt>
          <cx:pt idx="198229">99</cx:pt>
          <cx:pt idx="198230">67</cx:pt>
          <cx:pt idx="198231">22</cx:pt>
          <cx:pt idx="198232">14</cx:pt>
          <cx:pt idx="198233">3</cx:pt>
          <cx:pt idx="198234">8</cx:pt>
          <cx:pt idx="198235">10</cx:pt>
          <cx:pt idx="198236">34</cx:pt>
          <cx:pt idx="198237">64</cx:pt>
          <cx:pt idx="198238">114</cx:pt>
          <cx:pt idx="198239">102</cx:pt>
          <cx:pt idx="198240">120</cx:pt>
          <cx:pt idx="198241">148</cx:pt>
          <cx:pt idx="198242">155</cx:pt>
          <cx:pt idx="198243">168</cx:pt>
          <cx:pt idx="198244">136</cx:pt>
          <cx:pt idx="198245">138</cx:pt>
          <cx:pt idx="198246">114</cx:pt>
          <cx:pt idx="198247">144</cx:pt>
          <cx:pt idx="198248">134</cx:pt>
          <cx:pt idx="198249">128</cx:pt>
          <cx:pt idx="198250">128</cx:pt>
          <cx:pt idx="198251">101</cx:pt>
          <cx:pt idx="198252">116</cx:pt>
          <cx:pt idx="198253">122</cx:pt>
          <cx:pt idx="198254">44</cx:pt>
          <cx:pt idx="198255">23</cx:pt>
          <cx:pt idx="198256">11</cx:pt>
          <cx:pt idx="198257">4</cx:pt>
          <cx:pt idx="198258">2</cx:pt>
          <cx:pt idx="198259">8</cx:pt>
          <cx:pt idx="198260">19</cx:pt>
          <cx:pt idx="198261">63</cx:pt>
          <cx:pt idx="198262">106</cx:pt>
          <cx:pt idx="198263">86</cx:pt>
          <cx:pt idx="198264">114</cx:pt>
          <cx:pt idx="198265">138</cx:pt>
          <cx:pt idx="198266">153</cx:pt>
          <cx:pt idx="198267">165</cx:pt>
          <cx:pt idx="198268">150</cx:pt>
          <cx:pt idx="198269">126</cx:pt>
          <cx:pt idx="198270">127</cx:pt>
          <cx:pt idx="198271">143</cx:pt>
          <cx:pt idx="198272">140</cx:pt>
          <cx:pt idx="198273">141</cx:pt>
          <cx:pt idx="198274">130</cx:pt>
          <cx:pt idx="198275">89</cx:pt>
          <cx:pt idx="198276">104</cx:pt>
          <cx:pt idx="198277">107</cx:pt>
          <cx:pt idx="198278">41</cx:pt>
          <cx:pt idx="198279">21</cx:pt>
          <cx:pt idx="198280">9</cx:pt>
          <cx:pt idx="198281">7</cx:pt>
          <cx:pt idx="198282">7</cx:pt>
          <cx:pt idx="198283">10</cx:pt>
          <cx:pt idx="198284">18</cx:pt>
          <cx:pt idx="198285">61</cx:pt>
          <cx:pt idx="198286">134</cx:pt>
          <cx:pt idx="198287">106</cx:pt>
          <cx:pt idx="198288">121</cx:pt>
          <cx:pt idx="198289">135</cx:pt>
          <cx:pt idx="198290">156</cx:pt>
          <cx:pt idx="198291">150</cx:pt>
          <cx:pt idx="198292">160</cx:pt>
          <cx:pt idx="198293">119</cx:pt>
          <cx:pt idx="198294">123</cx:pt>
          <cx:pt idx="198295">122</cx:pt>
          <cx:pt idx="198296">141</cx:pt>
          <cx:pt idx="198297">145</cx:pt>
          <cx:pt idx="198298">109</cx:pt>
          <cx:pt idx="198299">99</cx:pt>
          <cx:pt idx="198300">130</cx:pt>
          <cx:pt idx="198301">96</cx:pt>
          <cx:pt idx="198302">41</cx:pt>
          <cx:pt idx="198303">16</cx:pt>
          <cx:pt idx="198304">9</cx:pt>
          <cx:pt idx="198305">4</cx:pt>
          <cx:pt idx="198306">4</cx:pt>
          <cx:pt idx="198307">20</cx:pt>
          <cx:pt idx="198308">21</cx:pt>
          <cx:pt idx="198309">65</cx:pt>
          <cx:pt idx="198310">116</cx:pt>
          <cx:pt idx="198311">82</cx:pt>
          <cx:pt idx="198312">122</cx:pt>
          <cx:pt idx="198313">134</cx:pt>
          <cx:pt idx="198314">137</cx:pt>
          <cx:pt idx="198315">150</cx:pt>
          <cx:pt idx="198316">145</cx:pt>
          <cx:pt idx="198317">112</cx:pt>
          <cx:pt idx="198318">106</cx:pt>
          <cx:pt idx="198319">127</cx:pt>
          <cx:pt idx="198320">136</cx:pt>
          <cx:pt idx="198321">123</cx:pt>
          <cx:pt idx="198322">106</cx:pt>
          <cx:pt idx="198323">88</cx:pt>
          <cx:pt idx="198324">124</cx:pt>
          <cx:pt idx="198325">87</cx:pt>
          <cx:pt idx="198326">37</cx:pt>
          <cx:pt idx="198327">16</cx:pt>
          <cx:pt idx="198328">6</cx:pt>
          <cx:pt idx="198329">3</cx:pt>
          <cx:pt idx="198330">7</cx:pt>
          <cx:pt idx="198331">16</cx:pt>
          <cx:pt idx="198332">21</cx:pt>
          <cx:pt idx="198333">63</cx:pt>
          <cx:pt idx="198334">104</cx:pt>
          <cx:pt idx="198335">102</cx:pt>
          <cx:pt idx="198336">122</cx:pt>
          <cx:pt idx="198337">142</cx:pt>
          <cx:pt idx="198338">141</cx:pt>
          <cx:pt idx="198339">137</cx:pt>
          <cx:pt idx="198340">149</cx:pt>
          <cx:pt idx="198341">101</cx:pt>
          <cx:pt idx="198342">106</cx:pt>
          <cx:pt idx="198343">125</cx:pt>
          <cx:pt idx="198344">154</cx:pt>
          <cx:pt idx="198345">131</cx:pt>
          <cx:pt idx="198346">115</cx:pt>
          <cx:pt idx="198347">96</cx:pt>
          <cx:pt idx="198348">127</cx:pt>
          <cx:pt idx="198349">92</cx:pt>
          <cx:pt idx="198350">34</cx:pt>
          <cx:pt idx="198351">13</cx:pt>
          <cx:pt idx="198352">6</cx:pt>
          <cx:pt idx="198353">2</cx:pt>
          <cx:pt idx="198354">5</cx:pt>
          <cx:pt idx="198355">14</cx:pt>
          <cx:pt idx="198356">22</cx:pt>
          <cx:pt idx="198357">69</cx:pt>
          <cx:pt idx="198358">133</cx:pt>
          <cx:pt idx="198359">94</cx:pt>
          <cx:pt idx="198360">113</cx:pt>
          <cx:pt idx="198361">147</cx:pt>
          <cx:pt idx="198362">152</cx:pt>
          <cx:pt idx="198363">140</cx:pt>
          <cx:pt idx="198364">148</cx:pt>
          <cx:pt idx="198365">101</cx:pt>
          <cx:pt idx="198366">103</cx:pt>
          <cx:pt idx="198367">136</cx:pt>
          <cx:pt idx="198368">146</cx:pt>
          <cx:pt idx="198369">126</cx:pt>
          <cx:pt idx="198370">112</cx:pt>
          <cx:pt idx="198371">108</cx:pt>
          <cx:pt idx="198372">115</cx:pt>
          <cx:pt idx="198373">107</cx:pt>
          <cx:pt idx="198374">33</cx:pt>
          <cx:pt idx="198375">17</cx:pt>
          <cx:pt idx="198376">8</cx:pt>
          <cx:pt idx="198377">6</cx:pt>
          <cx:pt idx="198378">5</cx:pt>
          <cx:pt idx="198379">18</cx:pt>
          <cx:pt idx="198380">28</cx:pt>
          <cx:pt idx="198381">74</cx:pt>
          <cx:pt idx="198382">123</cx:pt>
          <cx:pt idx="198383">108</cx:pt>
          <cx:pt idx="198384">134</cx:pt>
          <cx:pt idx="198385">160</cx:pt>
          <cx:pt idx="198386">143</cx:pt>
          <cx:pt idx="198387">150</cx:pt>
          <cx:pt idx="198388">179</cx:pt>
          <cx:pt idx="198389">139</cx:pt>
          <cx:pt idx="198390">122</cx:pt>
          <cx:pt idx="198391">129</cx:pt>
          <cx:pt idx="198392">134</cx:pt>
          <cx:pt idx="198393">145</cx:pt>
          <cx:pt idx="198394">125</cx:pt>
          <cx:pt idx="198395">107</cx:pt>
          <cx:pt idx="198396">137</cx:pt>
          <cx:pt idx="198397">107</cx:pt>
          <cx:pt idx="198398">45</cx:pt>
          <cx:pt idx="198399">18</cx:pt>
          <cx:pt idx="198400">9</cx:pt>
          <cx:pt idx="198401">6</cx:pt>
          <cx:pt idx="198402">4</cx:pt>
          <cx:pt idx="198403">10</cx:pt>
          <cx:pt idx="198404">23</cx:pt>
          <cx:pt idx="198405">67</cx:pt>
          <cx:pt idx="198406">105</cx:pt>
          <cx:pt idx="198407">120</cx:pt>
          <cx:pt idx="198408">127</cx:pt>
          <cx:pt idx="198409">133</cx:pt>
          <cx:pt idx="198410">173</cx:pt>
          <cx:pt idx="198411">156</cx:pt>
          <cx:pt idx="198412">148</cx:pt>
          <cx:pt idx="198413">138</cx:pt>
          <cx:pt idx="198414">126</cx:pt>
          <cx:pt idx="198415">139</cx:pt>
          <cx:pt idx="198416">151</cx:pt>
          <cx:pt idx="198417">127</cx:pt>
          <cx:pt idx="198418">116</cx:pt>
          <cx:pt idx="198419">92</cx:pt>
          <cx:pt idx="198420">103</cx:pt>
          <cx:pt idx="198421">110</cx:pt>
          <cx:pt idx="198422">43</cx:pt>
          <cx:pt idx="198423">21</cx:pt>
          <cx:pt idx="198424">14</cx:pt>
          <cx:pt idx="198425">2</cx:pt>
          <cx:pt idx="198426">6</cx:pt>
          <cx:pt idx="198427">13</cx:pt>
          <cx:pt idx="198428">22</cx:pt>
          <cx:pt idx="198429">63</cx:pt>
          <cx:pt idx="198430">102</cx:pt>
          <cx:pt idx="198431">98</cx:pt>
          <cx:pt idx="198432">102</cx:pt>
          <cx:pt idx="198433">155</cx:pt>
          <cx:pt idx="198434">149</cx:pt>
          <cx:pt idx="198435">143</cx:pt>
          <cx:pt idx="198436">159</cx:pt>
          <cx:pt idx="198437">124</cx:pt>
          <cx:pt idx="198438">137</cx:pt>
          <cx:pt idx="198439">130</cx:pt>
          <cx:pt idx="198440">161</cx:pt>
          <cx:pt idx="198441">147</cx:pt>
          <cx:pt idx="198442">131</cx:pt>
          <cx:pt idx="198443">103</cx:pt>
          <cx:pt idx="198444">113</cx:pt>
          <cx:pt idx="198445">107</cx:pt>
          <cx:pt idx="198446">33</cx:pt>
          <cx:pt idx="198447">19</cx:pt>
          <cx:pt idx="198448">12</cx:pt>
          <cx:pt idx="198449">5</cx:pt>
          <cx:pt idx="198450">8</cx:pt>
          <cx:pt idx="198451">9</cx:pt>
          <cx:pt idx="198452">21</cx:pt>
          <cx:pt idx="198453">67</cx:pt>
          <cx:pt idx="198454">116</cx:pt>
          <cx:pt idx="198455">102</cx:pt>
          <cx:pt idx="198456">104</cx:pt>
          <cx:pt idx="198457">144</cx:pt>
          <cx:pt idx="198458">151</cx:pt>
          <cx:pt idx="198459">152</cx:pt>
          <cx:pt idx="198460">135</cx:pt>
          <cx:pt idx="198461">127</cx:pt>
          <cx:pt idx="198462">121</cx:pt>
          <cx:pt idx="198463">123</cx:pt>
          <cx:pt idx="198464">147</cx:pt>
          <cx:pt idx="198465">152</cx:pt>
          <cx:pt idx="198466">107</cx:pt>
          <cx:pt idx="198467">103</cx:pt>
          <cx:pt idx="198468">133</cx:pt>
          <cx:pt idx="198469">92</cx:pt>
          <cx:pt idx="198470">42</cx:pt>
          <cx:pt idx="198471">18</cx:pt>
          <cx:pt idx="198472">8</cx:pt>
          <cx:pt idx="198473">5</cx:pt>
          <cx:pt idx="198474">6</cx:pt>
          <cx:pt idx="198475">16</cx:pt>
          <cx:pt idx="198476">21</cx:pt>
          <cx:pt idx="198477">69</cx:pt>
          <cx:pt idx="198478">135</cx:pt>
          <cx:pt idx="198479">86</cx:pt>
          <cx:pt idx="198480">122</cx:pt>
          <cx:pt idx="198481">135</cx:pt>
          <cx:pt idx="198482">150</cx:pt>
          <cx:pt idx="198483">161</cx:pt>
          <cx:pt idx="198484">146</cx:pt>
          <cx:pt idx="198485">107</cx:pt>
          <cx:pt idx="198486">120</cx:pt>
          <cx:pt idx="198487">131</cx:pt>
          <cx:pt idx="198488">159</cx:pt>
          <cx:pt idx="198489">123</cx:pt>
          <cx:pt idx="198490">116</cx:pt>
          <cx:pt idx="198491">93</cx:pt>
          <cx:pt idx="198492">142</cx:pt>
          <cx:pt idx="198493">84</cx:pt>
          <cx:pt idx="198494">29</cx:pt>
          <cx:pt idx="198495">17</cx:pt>
          <cx:pt idx="198496">10</cx:pt>
          <cx:pt idx="198497">5</cx:pt>
          <cx:pt idx="198498">5</cx:pt>
          <cx:pt idx="198499">13</cx:pt>
          <cx:pt idx="198500">19</cx:pt>
          <cx:pt idx="198501">66</cx:pt>
          <cx:pt idx="198502">134</cx:pt>
          <cx:pt idx="198503">84</cx:pt>
          <cx:pt idx="198504">119</cx:pt>
          <cx:pt idx="198505">132</cx:pt>
          <cx:pt idx="198506">144</cx:pt>
          <cx:pt idx="198507">139</cx:pt>
          <cx:pt idx="198508">167</cx:pt>
          <cx:pt idx="198509">113</cx:pt>
          <cx:pt idx="198510">111</cx:pt>
          <cx:pt idx="198511">135</cx:pt>
          <cx:pt idx="198512">116</cx:pt>
          <cx:pt idx="198513">135</cx:pt>
          <cx:pt idx="198514">114</cx:pt>
          <cx:pt idx="198515">105</cx:pt>
          <cx:pt idx="198516">123</cx:pt>
          <cx:pt idx="198517">103</cx:pt>
          <cx:pt idx="198518">53</cx:pt>
          <cx:pt idx="198519">18</cx:pt>
          <cx:pt idx="198520">8</cx:pt>
          <cx:pt idx="198521">3</cx:pt>
          <cx:pt idx="198522">3</cx:pt>
          <cx:pt idx="198523">15</cx:pt>
          <cx:pt idx="198524">14</cx:pt>
          <cx:pt idx="198525">58</cx:pt>
          <cx:pt idx="198526">127</cx:pt>
          <cx:pt idx="198527">104</cx:pt>
          <cx:pt idx="198528">122</cx:pt>
          <cx:pt idx="198529">144</cx:pt>
          <cx:pt idx="198530">149</cx:pt>
          <cx:pt idx="198531">129</cx:pt>
          <cx:pt idx="198532">147</cx:pt>
          <cx:pt idx="198533">119</cx:pt>
          <cx:pt idx="198534">131</cx:pt>
          <cx:pt idx="198535">112</cx:pt>
          <cx:pt idx="198536">146</cx:pt>
          <cx:pt idx="198537">149</cx:pt>
          <cx:pt idx="198538">123</cx:pt>
          <cx:pt idx="198539">120</cx:pt>
          <cx:pt idx="198540">126</cx:pt>
          <cx:pt idx="198541">87</cx:pt>
          <cx:pt idx="198542">53</cx:pt>
          <cx:pt idx="198543">21</cx:pt>
          <cx:pt idx="198544">5</cx:pt>
          <cx:pt idx="198545">4</cx:pt>
          <cx:pt idx="198546">7</cx:pt>
          <cx:pt idx="198547">13</cx:pt>
          <cx:pt idx="198548">23</cx:pt>
          <cx:pt idx="198549">72</cx:pt>
          <cx:pt idx="198550">112</cx:pt>
          <cx:pt idx="198551">108</cx:pt>
          <cx:pt idx="198552">126</cx:pt>
          <cx:pt idx="198553">147</cx:pt>
          <cx:pt idx="198554">147</cx:pt>
          <cx:pt idx="198555">151</cx:pt>
          <cx:pt idx="198556">140</cx:pt>
          <cx:pt idx="198557">134</cx:pt>
          <cx:pt idx="198558">119</cx:pt>
          <cx:pt idx="198559">124</cx:pt>
          <cx:pt idx="198560">150</cx:pt>
          <cx:pt idx="198561">167</cx:pt>
          <cx:pt idx="198562">140</cx:pt>
          <cx:pt idx="198563">109</cx:pt>
          <cx:pt idx="198564">116</cx:pt>
          <cx:pt idx="198565">122</cx:pt>
          <cx:pt idx="198566">49</cx:pt>
          <cx:pt idx="198567">22</cx:pt>
          <cx:pt idx="198568">9</cx:pt>
          <cx:pt idx="198569">4</cx:pt>
          <cx:pt idx="198570">5</cx:pt>
          <cx:pt idx="198571">12</cx:pt>
          <cx:pt idx="198572">26</cx:pt>
          <cx:pt idx="198573">57</cx:pt>
          <cx:pt idx="198574">114</cx:pt>
          <cx:pt idx="198575">85</cx:pt>
          <cx:pt idx="198576">128</cx:pt>
          <cx:pt idx="198577">161</cx:pt>
          <cx:pt idx="198578">142</cx:pt>
          <cx:pt idx="198579">143</cx:pt>
          <cx:pt idx="198580">153</cx:pt>
          <cx:pt idx="198581">143</cx:pt>
          <cx:pt idx="198582">121</cx:pt>
          <cx:pt idx="198583">119</cx:pt>
          <cx:pt idx="198584">135</cx:pt>
          <cx:pt idx="198585">130</cx:pt>
          <cx:pt idx="198586">120</cx:pt>
          <cx:pt idx="198587">92</cx:pt>
          <cx:pt idx="198588">123</cx:pt>
          <cx:pt idx="198589">100</cx:pt>
          <cx:pt idx="198590">40</cx:pt>
          <cx:pt idx="198591">30</cx:pt>
          <cx:pt idx="198592">9</cx:pt>
          <cx:pt idx="198593">5</cx:pt>
          <cx:pt idx="198594">6</cx:pt>
          <cx:pt idx="198595">13</cx:pt>
          <cx:pt idx="198596">21</cx:pt>
          <cx:pt idx="198597">68</cx:pt>
          <cx:pt idx="198598">102</cx:pt>
          <cx:pt idx="198599">98</cx:pt>
          <cx:pt idx="198600">107</cx:pt>
          <cx:pt idx="198601">145</cx:pt>
          <cx:pt idx="198602">148</cx:pt>
          <cx:pt idx="198603">150</cx:pt>
          <cx:pt idx="198604">156</cx:pt>
          <cx:pt idx="198605">128</cx:pt>
          <cx:pt idx="198606">132</cx:pt>
          <cx:pt idx="198607">142</cx:pt>
          <cx:pt idx="198608">157</cx:pt>
          <cx:pt idx="198609">126</cx:pt>
          <cx:pt idx="198610">138</cx:pt>
          <cx:pt idx="198611">99</cx:pt>
          <cx:pt idx="198612">112</cx:pt>
          <cx:pt idx="198613">100</cx:pt>
          <cx:pt idx="198614">44</cx:pt>
          <cx:pt idx="198615">22</cx:pt>
          <cx:pt idx="198616">11</cx:pt>
          <cx:pt idx="198617">8</cx:pt>
          <cx:pt idx="198618">6</cx:pt>
          <cx:pt idx="198619">10</cx:pt>
          <cx:pt idx="198620">18</cx:pt>
          <cx:pt idx="198621">61</cx:pt>
          <cx:pt idx="198622">131</cx:pt>
          <cx:pt idx="198623">119</cx:pt>
          <cx:pt idx="198624">115</cx:pt>
          <cx:pt idx="198625">147</cx:pt>
          <cx:pt idx="198626">165</cx:pt>
          <cx:pt idx="198627">144</cx:pt>
          <cx:pt idx="198628">166</cx:pt>
          <cx:pt idx="198629">136</cx:pt>
          <cx:pt idx="198630">123</cx:pt>
          <cx:pt idx="198631">128</cx:pt>
          <cx:pt idx="198632">137</cx:pt>
          <cx:pt idx="198633">168</cx:pt>
          <cx:pt idx="198634">116</cx:pt>
          <cx:pt idx="198635">87</cx:pt>
          <cx:pt idx="198636">128</cx:pt>
          <cx:pt idx="198637">113</cx:pt>
          <cx:pt idx="198638">32</cx:pt>
          <cx:pt idx="198639">12</cx:pt>
          <cx:pt idx="198640">9</cx:pt>
          <cx:pt idx="198641">5</cx:pt>
          <cx:pt idx="198642">6</cx:pt>
          <cx:pt idx="198643">20</cx:pt>
          <cx:pt idx="198644">26</cx:pt>
          <cx:pt idx="198645">66</cx:pt>
          <cx:pt idx="198646">139</cx:pt>
          <cx:pt idx="198647">99</cx:pt>
          <cx:pt idx="198648">125</cx:pt>
          <cx:pt idx="198649">150</cx:pt>
          <cx:pt idx="198650">133</cx:pt>
          <cx:pt idx="198651">148</cx:pt>
          <cx:pt idx="198652">125</cx:pt>
          <cx:pt idx="198653">102</cx:pt>
          <cx:pt idx="198654">124</cx:pt>
          <cx:pt idx="198655">145</cx:pt>
          <cx:pt idx="198656">141</cx:pt>
          <cx:pt idx="198657">147</cx:pt>
          <cx:pt idx="198658">114</cx:pt>
          <cx:pt idx="198659">91</cx:pt>
          <cx:pt idx="198660">128</cx:pt>
          <cx:pt idx="198661">83</cx:pt>
          <cx:pt idx="198662">32</cx:pt>
          <cx:pt idx="198663">18</cx:pt>
          <cx:pt idx="198664">5</cx:pt>
          <cx:pt idx="198665">5</cx:pt>
          <cx:pt idx="198666">4</cx:pt>
          <cx:pt idx="198667">20</cx:pt>
          <cx:pt idx="198668">17</cx:pt>
          <cx:pt idx="198669">70</cx:pt>
          <cx:pt idx="198670">123</cx:pt>
          <cx:pt idx="198671">115</cx:pt>
          <cx:pt idx="198672">126</cx:pt>
          <cx:pt idx="198673">163</cx:pt>
          <cx:pt idx="198674">141</cx:pt>
          <cx:pt idx="198675">145</cx:pt>
          <cx:pt idx="198676">154</cx:pt>
          <cx:pt idx="198677">109</cx:pt>
          <cx:pt idx="198678">120</cx:pt>
          <cx:pt idx="198679">148</cx:pt>
          <cx:pt idx="198680">157</cx:pt>
          <cx:pt idx="198681">152</cx:pt>
          <cx:pt idx="198682">129</cx:pt>
          <cx:pt idx="198683">97</cx:pt>
          <cx:pt idx="198684">123</cx:pt>
          <cx:pt idx="198685">97</cx:pt>
          <cx:pt idx="198686">33</cx:pt>
          <cx:pt idx="198687">13</cx:pt>
          <cx:pt idx="198688">6</cx:pt>
          <cx:pt idx="198689">2</cx:pt>
          <cx:pt idx="198690">6</cx:pt>
          <cx:pt idx="198691">16</cx:pt>
          <cx:pt idx="198692">15</cx:pt>
          <cx:pt idx="198693">68</cx:pt>
          <cx:pt idx="198694">129</cx:pt>
          <cx:pt idx="198695">103</cx:pt>
          <cx:pt idx="198696">142</cx:pt>
          <cx:pt idx="198697">149</cx:pt>
          <cx:pt idx="198698">162</cx:pt>
          <cx:pt idx="198699">147</cx:pt>
          <cx:pt idx="198700">154</cx:pt>
          <cx:pt idx="198701">130</cx:pt>
          <cx:pt idx="198702">124</cx:pt>
          <cx:pt idx="198703">156</cx:pt>
          <cx:pt idx="198704">150</cx:pt>
          <cx:pt idx="198705">133</cx:pt>
          <cx:pt idx="198706">132</cx:pt>
          <cx:pt idx="198707">112</cx:pt>
          <cx:pt idx="198708">119</cx:pt>
          <cx:pt idx="198709">99</cx:pt>
          <cx:pt idx="198710">45</cx:pt>
          <cx:pt idx="198711">20</cx:pt>
          <cx:pt idx="198712">8</cx:pt>
          <cx:pt idx="198713">6</cx:pt>
          <cx:pt idx="198714">7</cx:pt>
          <cx:pt idx="198715">15</cx:pt>
          <cx:pt idx="198716">28</cx:pt>
          <cx:pt idx="198717">59</cx:pt>
          <cx:pt idx="198718">133</cx:pt>
          <cx:pt idx="198719">119</cx:pt>
          <cx:pt idx="198720">135</cx:pt>
          <cx:pt idx="198721">164</cx:pt>
          <cx:pt idx="198722">167</cx:pt>
          <cx:pt idx="198723">149</cx:pt>
          <cx:pt idx="198724">156</cx:pt>
          <cx:pt idx="198725">146</cx:pt>
          <cx:pt idx="198726">115</cx:pt>
          <cx:pt idx="198727">141</cx:pt>
          <cx:pt idx="198728">142</cx:pt>
          <cx:pt idx="198729">152</cx:pt>
          <cx:pt idx="198730">137</cx:pt>
          <cx:pt idx="198731">111</cx:pt>
          <cx:pt idx="198732">114</cx:pt>
          <cx:pt idx="198733">119</cx:pt>
          <cx:pt idx="198734">58</cx:pt>
          <cx:pt idx="198735">22</cx:pt>
          <cx:pt idx="198736">11</cx:pt>
          <cx:pt idx="198737">5</cx:pt>
          <cx:pt idx="198738">3</cx:pt>
          <cx:pt idx="198739">12</cx:pt>
          <cx:pt idx="198740">23</cx:pt>
          <cx:pt idx="198741">61</cx:pt>
          <cx:pt idx="198742">109</cx:pt>
          <cx:pt idx="198743">112</cx:pt>
          <cx:pt idx="198744">125</cx:pt>
          <cx:pt idx="198745">142</cx:pt>
          <cx:pt idx="198746">145</cx:pt>
          <cx:pt idx="198747">125</cx:pt>
          <cx:pt idx="198748">134</cx:pt>
          <cx:pt idx="198749">126</cx:pt>
          <cx:pt idx="198750">117</cx:pt>
          <cx:pt idx="198751">124</cx:pt>
          <cx:pt idx="198752">132</cx:pt>
          <cx:pt idx="198753">122</cx:pt>
          <cx:pt idx="198754">114</cx:pt>
          <cx:pt idx="198755">107</cx:pt>
          <cx:pt idx="198756">109</cx:pt>
          <cx:pt idx="198757">102</cx:pt>
          <cx:pt idx="198758">58</cx:pt>
          <cx:pt idx="198759">18</cx:pt>
          <cx:pt idx="198760">17</cx:pt>
          <cx:pt idx="198761">6</cx:pt>
          <cx:pt idx="198762">4</cx:pt>
          <cx:pt idx="198763">17</cx:pt>
          <cx:pt idx="198764">17</cx:pt>
          <cx:pt idx="198765">54</cx:pt>
          <cx:pt idx="198766">104</cx:pt>
          <cx:pt idx="198767">95</cx:pt>
          <cx:pt idx="198768">114</cx:pt>
          <cx:pt idx="198769">140</cx:pt>
          <cx:pt idx="198770">131</cx:pt>
          <cx:pt idx="198771">141</cx:pt>
          <cx:pt idx="198772">138</cx:pt>
          <cx:pt idx="198773">131</cx:pt>
          <cx:pt idx="198774">130</cx:pt>
          <cx:pt idx="198775">132</cx:pt>
          <cx:pt idx="198776">145</cx:pt>
          <cx:pt idx="198777">167</cx:pt>
          <cx:pt idx="198778">133</cx:pt>
          <cx:pt idx="198779">109</cx:pt>
          <cx:pt idx="198780">90</cx:pt>
          <cx:pt idx="198781">120</cx:pt>
          <cx:pt idx="198782">57</cx:pt>
          <cx:pt idx="198783">21</cx:pt>
          <cx:pt idx="198784">21</cx:pt>
          <cx:pt idx="198785">8</cx:pt>
          <cx:pt idx="198786">10</cx:pt>
          <cx:pt idx="198787">16</cx:pt>
          <cx:pt idx="198788">17</cx:pt>
          <cx:pt idx="198789">63</cx:pt>
          <cx:pt idx="198790">135</cx:pt>
          <cx:pt idx="198791">114</cx:pt>
          <cx:pt idx="198792">131</cx:pt>
          <cx:pt idx="198793">145</cx:pt>
          <cx:pt idx="198794">163</cx:pt>
          <cx:pt idx="198795">160</cx:pt>
          <cx:pt idx="198796">140</cx:pt>
          <cx:pt idx="198797">141</cx:pt>
          <cx:pt idx="198798">123</cx:pt>
          <cx:pt idx="198799">136</cx:pt>
          <cx:pt idx="198800">133</cx:pt>
          <cx:pt idx="198801">165</cx:pt>
          <cx:pt idx="198802">104</cx:pt>
          <cx:pt idx="198803">88</cx:pt>
          <cx:pt idx="198804">117</cx:pt>
          <cx:pt idx="198805">89</cx:pt>
          <cx:pt idx="198806">40</cx:pt>
          <cx:pt idx="198807">21</cx:pt>
          <cx:pt idx="198808">9</cx:pt>
          <cx:pt idx="198809">3</cx:pt>
          <cx:pt idx="198810">6</cx:pt>
          <cx:pt idx="198811">17</cx:pt>
          <cx:pt idx="198812">27</cx:pt>
          <cx:pt idx="198813">40</cx:pt>
          <cx:pt idx="198814">83</cx:pt>
          <cx:pt idx="198815">88</cx:pt>
          <cx:pt idx="198816">107</cx:pt>
          <cx:pt idx="198817">104</cx:pt>
          <cx:pt idx="198818">122</cx:pt>
          <cx:pt idx="198819">118</cx:pt>
          <cx:pt idx="198820">128</cx:pt>
          <cx:pt idx="198821">129</cx:pt>
          <cx:pt idx="198822">97</cx:pt>
          <cx:pt idx="198823">133</cx:pt>
          <cx:pt idx="198824">110</cx:pt>
          <cx:pt idx="198825">112</cx:pt>
          <cx:pt idx="198826">111</cx:pt>
          <cx:pt idx="198827">97</cx:pt>
          <cx:pt idx="198828">83</cx:pt>
          <cx:pt idx="198829">85</cx:pt>
          <cx:pt idx="198830">50</cx:pt>
          <cx:pt idx="198831">24</cx:pt>
          <cx:pt idx="198832">8</cx:pt>
          <cx:pt idx="198833">5</cx:pt>
          <cx:pt idx="198834">3</cx:pt>
          <cx:pt idx="198835">18</cx:pt>
          <cx:pt idx="198836">21</cx:pt>
          <cx:pt idx="198837">69</cx:pt>
          <cx:pt idx="198838">133</cx:pt>
          <cx:pt idx="198839">108</cx:pt>
          <cx:pt idx="198840">124</cx:pt>
          <cx:pt idx="198841">134</cx:pt>
          <cx:pt idx="198842">134</cx:pt>
          <cx:pt idx="198843">140</cx:pt>
          <cx:pt idx="198844">142</cx:pt>
          <cx:pt idx="198845">117</cx:pt>
          <cx:pt idx="198846">93</cx:pt>
          <cx:pt idx="198847">142</cx:pt>
          <cx:pt idx="198848">119</cx:pt>
          <cx:pt idx="198849">161</cx:pt>
          <cx:pt idx="198850">116</cx:pt>
          <cx:pt idx="198851">101</cx:pt>
          <cx:pt idx="198852">113</cx:pt>
          <cx:pt idx="198853">113</cx:pt>
          <cx:pt idx="198854">37</cx:pt>
          <cx:pt idx="198855">17</cx:pt>
          <cx:pt idx="198856">7</cx:pt>
          <cx:pt idx="198857">4</cx:pt>
          <cx:pt idx="198858">4</cx:pt>
          <cx:pt idx="198859">17</cx:pt>
          <cx:pt idx="198860">23</cx:pt>
          <cx:pt idx="198861">69</cx:pt>
          <cx:pt idx="198862">132</cx:pt>
          <cx:pt idx="198863">109</cx:pt>
          <cx:pt idx="198864">120</cx:pt>
          <cx:pt idx="198865">134</cx:pt>
          <cx:pt idx="198866">151</cx:pt>
          <cx:pt idx="198867">126</cx:pt>
          <cx:pt idx="198868">149</cx:pt>
          <cx:pt idx="198869">116</cx:pt>
          <cx:pt idx="198870">125</cx:pt>
          <cx:pt idx="198871">138</cx:pt>
          <cx:pt idx="198872">153</cx:pt>
          <cx:pt idx="198873">142</cx:pt>
          <cx:pt idx="198874">116</cx:pt>
          <cx:pt idx="198875">113</cx:pt>
          <cx:pt idx="198876">120</cx:pt>
          <cx:pt idx="198877">104</cx:pt>
          <cx:pt idx="198878">44</cx:pt>
          <cx:pt idx="198879">24</cx:pt>
          <cx:pt idx="198880">9</cx:pt>
          <cx:pt idx="198881">5</cx:pt>
          <cx:pt idx="198882">7</cx:pt>
          <cx:pt idx="198883">14</cx:pt>
          <cx:pt idx="198884">23</cx:pt>
          <cx:pt idx="198885">74</cx:pt>
          <cx:pt idx="198886">113</cx:pt>
          <cx:pt idx="198887">119</cx:pt>
          <cx:pt idx="198888">138</cx:pt>
          <cx:pt idx="198889">144</cx:pt>
          <cx:pt idx="198890">151</cx:pt>
          <cx:pt idx="198891">148</cx:pt>
          <cx:pt idx="198892">146</cx:pt>
          <cx:pt idx="198893">136</cx:pt>
          <cx:pt idx="198894">112</cx:pt>
          <cx:pt idx="198895">146</cx:pt>
          <cx:pt idx="198896">159</cx:pt>
          <cx:pt idx="198897">144</cx:pt>
          <cx:pt idx="198898">124</cx:pt>
          <cx:pt idx="198899">122</cx:pt>
          <cx:pt idx="198900">117</cx:pt>
          <cx:pt idx="198901">110</cx:pt>
          <cx:pt idx="198902">48</cx:pt>
          <cx:pt idx="198903">28</cx:pt>
          <cx:pt idx="198904">9</cx:pt>
          <cx:pt idx="198905">3</cx:pt>
          <cx:pt idx="198906">1</cx:pt>
          <cx:pt idx="198907">12</cx:pt>
          <cx:pt idx="198908">22</cx:pt>
          <cx:pt idx="198909">51</cx:pt>
          <cx:pt idx="198910">117</cx:pt>
          <cx:pt idx="198911">110</cx:pt>
          <cx:pt idx="198912">125</cx:pt>
          <cx:pt idx="198913">136</cx:pt>
          <cx:pt idx="198914">156</cx:pt>
          <cx:pt idx="198915">148</cx:pt>
          <cx:pt idx="198916">145</cx:pt>
          <cx:pt idx="198917">115</cx:pt>
          <cx:pt idx="198918">112</cx:pt>
          <cx:pt idx="198919">129</cx:pt>
          <cx:pt idx="198920">122</cx:pt>
          <cx:pt idx="198921">135</cx:pt>
          <cx:pt idx="198922">104</cx:pt>
          <cx:pt idx="198923">92</cx:pt>
          <cx:pt idx="198924">115</cx:pt>
          <cx:pt idx="198925">97</cx:pt>
          <cx:pt idx="198926">40</cx:pt>
          <cx:pt idx="198927">11</cx:pt>
          <cx:pt idx="198928">11</cx:pt>
          <cx:pt idx="198929">4</cx:pt>
          <cx:pt idx="198930">3</cx:pt>
          <cx:pt idx="198931">17</cx:pt>
          <cx:pt idx="198932">16</cx:pt>
          <cx:pt idx="198933">59</cx:pt>
          <cx:pt idx="198934">101</cx:pt>
          <cx:pt idx="198935">91</cx:pt>
          <cx:pt idx="198936">128</cx:pt>
          <cx:pt idx="198937">120</cx:pt>
          <cx:pt idx="198938">162</cx:pt>
          <cx:pt idx="198939">147</cx:pt>
          <cx:pt idx="198940">155</cx:pt>
          <cx:pt idx="198941">120</cx:pt>
          <cx:pt idx="198942">134</cx:pt>
          <cx:pt idx="198943">145</cx:pt>
          <cx:pt idx="198944">147</cx:pt>
          <cx:pt idx="198945">132</cx:pt>
          <cx:pt idx="198946">141</cx:pt>
          <cx:pt idx="198947">92</cx:pt>
          <cx:pt idx="198948">114</cx:pt>
          <cx:pt idx="198949">95</cx:pt>
          <cx:pt idx="198950">45</cx:pt>
          <cx:pt idx="198951">22</cx:pt>
          <cx:pt idx="198952">8</cx:pt>
          <cx:pt idx="198953">6</cx:pt>
          <cx:pt idx="198954">7</cx:pt>
          <cx:pt idx="198955">15</cx:pt>
          <cx:pt idx="198956">18</cx:pt>
          <cx:pt idx="198957">55</cx:pt>
          <cx:pt idx="198958">135</cx:pt>
          <cx:pt idx="198959">115</cx:pt>
          <cx:pt idx="198960">137</cx:pt>
          <cx:pt idx="198961">136</cx:pt>
          <cx:pt idx="198962">161</cx:pt>
          <cx:pt idx="198963">143</cx:pt>
          <cx:pt idx="198964">140</cx:pt>
          <cx:pt idx="198965">135</cx:pt>
          <cx:pt idx="198966">117</cx:pt>
          <cx:pt idx="198967">121</cx:pt>
          <cx:pt idx="198968">156</cx:pt>
          <cx:pt idx="198969">149</cx:pt>
          <cx:pt idx="198970">138</cx:pt>
          <cx:pt idx="198971">94</cx:pt>
          <cx:pt idx="198972">129</cx:pt>
          <cx:pt idx="198973">103</cx:pt>
          <cx:pt idx="198974">45</cx:pt>
          <cx:pt idx="198975">16</cx:pt>
          <cx:pt idx="198976">6</cx:pt>
          <cx:pt idx="198977">3</cx:pt>
          <cx:pt idx="198978">4</cx:pt>
          <cx:pt idx="198979">14</cx:pt>
          <cx:pt idx="198980">17</cx:pt>
          <cx:pt idx="198981">60</cx:pt>
          <cx:pt idx="198982">127</cx:pt>
          <cx:pt idx="198983">110</cx:pt>
          <cx:pt idx="198984">115</cx:pt>
          <cx:pt idx="198985">128</cx:pt>
          <cx:pt idx="198986">130</cx:pt>
          <cx:pt idx="198987">139</cx:pt>
          <cx:pt idx="198988">127</cx:pt>
          <cx:pt idx="198989">110</cx:pt>
          <cx:pt idx="198990">125</cx:pt>
          <cx:pt idx="198991">145</cx:pt>
          <cx:pt idx="198992">137</cx:pt>
          <cx:pt idx="198993">160</cx:pt>
          <cx:pt idx="198994">112</cx:pt>
          <cx:pt idx="198995">102</cx:pt>
          <cx:pt idx="198996">111</cx:pt>
          <cx:pt idx="198997">91</cx:pt>
          <cx:pt idx="198998">37</cx:pt>
          <cx:pt idx="198999">17</cx:pt>
          <cx:pt idx="199000">3</cx:pt>
          <cx:pt idx="199001">3</cx:pt>
          <cx:pt idx="199002">4</cx:pt>
          <cx:pt idx="199003">23</cx:pt>
          <cx:pt idx="199004">16</cx:pt>
          <cx:pt idx="199005">65</cx:pt>
          <cx:pt idx="199006">122</cx:pt>
          <cx:pt idx="199007">92</cx:pt>
          <cx:pt idx="199008">132</cx:pt>
          <cx:pt idx="199009">126</cx:pt>
          <cx:pt idx="199010">118</cx:pt>
          <cx:pt idx="199011">166</cx:pt>
          <cx:pt idx="199012">166</cx:pt>
          <cx:pt idx="199013">112</cx:pt>
          <cx:pt idx="199014">116</cx:pt>
          <cx:pt idx="199015">140</cx:pt>
          <cx:pt idx="199016">141</cx:pt>
          <cx:pt idx="199017">159</cx:pt>
          <cx:pt idx="199018">129</cx:pt>
          <cx:pt idx="199019">85</cx:pt>
          <cx:pt idx="199020">125</cx:pt>
          <cx:pt idx="199021">90</cx:pt>
          <cx:pt idx="199022">34</cx:pt>
          <cx:pt idx="199023">14</cx:pt>
          <cx:pt idx="199024">4</cx:pt>
          <cx:pt idx="199025">3</cx:pt>
          <cx:pt idx="199026">4</cx:pt>
          <cx:pt idx="199027">16</cx:pt>
          <cx:pt idx="199028">26</cx:pt>
          <cx:pt idx="199029">44</cx:pt>
          <cx:pt idx="199030">117</cx:pt>
          <cx:pt idx="199031">99</cx:pt>
          <cx:pt idx="199032">112</cx:pt>
          <cx:pt idx="199033">124</cx:pt>
          <cx:pt idx="199034">137</cx:pt>
          <cx:pt idx="199035">139</cx:pt>
          <cx:pt idx="199036">131</cx:pt>
          <cx:pt idx="199037">119</cx:pt>
          <cx:pt idx="199038">102</cx:pt>
          <cx:pt idx="199039">133</cx:pt>
          <cx:pt idx="199040">124</cx:pt>
          <cx:pt idx="199041">133</cx:pt>
          <cx:pt idx="199042">107</cx:pt>
          <cx:pt idx="199043">106</cx:pt>
          <cx:pt idx="199044">113</cx:pt>
          <cx:pt idx="199045">85</cx:pt>
          <cx:pt idx="199046">26</cx:pt>
          <cx:pt idx="199047">18</cx:pt>
          <cx:pt idx="199048">6</cx:pt>
          <cx:pt idx="199049">3</cx:pt>
          <cx:pt idx="199050">5</cx:pt>
          <cx:pt idx="199051">18</cx:pt>
          <cx:pt idx="199052">28</cx:pt>
          <cx:pt idx="199053">57</cx:pt>
          <cx:pt idx="199054">136</cx:pt>
          <cx:pt idx="199055">110</cx:pt>
          <cx:pt idx="199056">129</cx:pt>
          <cx:pt idx="199057">149</cx:pt>
          <cx:pt idx="199058">152</cx:pt>
          <cx:pt idx="199059">142</cx:pt>
          <cx:pt idx="199060">151</cx:pt>
          <cx:pt idx="199061">131</cx:pt>
          <cx:pt idx="199062">123</cx:pt>
          <cx:pt idx="199063">145</cx:pt>
          <cx:pt idx="199064">150</cx:pt>
          <cx:pt idx="199065">149</cx:pt>
          <cx:pt idx="199066">134</cx:pt>
          <cx:pt idx="199067">122</cx:pt>
          <cx:pt idx="199068">125</cx:pt>
          <cx:pt idx="199069">107</cx:pt>
          <cx:pt idx="199070">45</cx:pt>
          <cx:pt idx="199071">17</cx:pt>
          <cx:pt idx="199072">5</cx:pt>
          <cx:pt idx="199073">2</cx:pt>
          <cx:pt idx="199074">5</cx:pt>
          <cx:pt idx="199075">12</cx:pt>
          <cx:pt idx="199076">28</cx:pt>
          <cx:pt idx="199077">60</cx:pt>
          <cx:pt idx="199078">117</cx:pt>
          <cx:pt idx="199079">105</cx:pt>
          <cx:pt idx="199080">116</cx:pt>
          <cx:pt idx="199081">156</cx:pt>
          <cx:pt idx="199082">155</cx:pt>
          <cx:pt idx="199083">139</cx:pt>
          <cx:pt idx="199084">151</cx:pt>
          <cx:pt idx="199085">119</cx:pt>
          <cx:pt idx="199086">113</cx:pt>
          <cx:pt idx="199087">134</cx:pt>
          <cx:pt idx="199088">124</cx:pt>
          <cx:pt idx="199089">128</cx:pt>
          <cx:pt idx="199090">105</cx:pt>
          <cx:pt idx="199091">88</cx:pt>
          <cx:pt idx="199092">108</cx:pt>
          <cx:pt idx="199093">83</cx:pt>
          <cx:pt idx="199094">36</cx:pt>
          <cx:pt idx="199095">18</cx:pt>
          <cx:pt idx="199096">12</cx:pt>
          <cx:pt idx="199097">5</cx:pt>
          <cx:pt idx="199098">4</cx:pt>
          <cx:pt idx="199099">10</cx:pt>
          <cx:pt idx="199100">20</cx:pt>
          <cx:pt idx="199101">74</cx:pt>
          <cx:pt idx="199102">99</cx:pt>
          <cx:pt idx="199103">92</cx:pt>
          <cx:pt idx="199104">117</cx:pt>
          <cx:pt idx="199105">122</cx:pt>
          <cx:pt idx="199106">146</cx:pt>
          <cx:pt idx="199107">163</cx:pt>
          <cx:pt idx="199108">122</cx:pt>
          <cx:pt idx="199109">120</cx:pt>
          <cx:pt idx="199110">116</cx:pt>
          <cx:pt idx="199111">150</cx:pt>
          <cx:pt idx="199112">145</cx:pt>
          <cx:pt idx="199113">151</cx:pt>
          <cx:pt idx="199114">128</cx:pt>
          <cx:pt idx="199115">108</cx:pt>
          <cx:pt idx="199116">120</cx:pt>
          <cx:pt idx="199117">102</cx:pt>
          <cx:pt idx="199118">38</cx:pt>
          <cx:pt idx="199119">19</cx:pt>
          <cx:pt idx="199120">9</cx:pt>
          <cx:pt idx="199121">6</cx:pt>
          <cx:pt idx="199122">6</cx:pt>
          <cx:pt idx="199123">11</cx:pt>
          <cx:pt idx="199124">17</cx:pt>
          <cx:pt idx="199125">53</cx:pt>
          <cx:pt idx="199126">140</cx:pt>
          <cx:pt idx="199127">115</cx:pt>
          <cx:pt idx="199128">106</cx:pt>
          <cx:pt idx="199129">144</cx:pt>
          <cx:pt idx="199130">166</cx:pt>
          <cx:pt idx="199131">150</cx:pt>
          <cx:pt idx="199132">149</cx:pt>
          <cx:pt idx="199133">131</cx:pt>
          <cx:pt idx="199134">123</cx:pt>
          <cx:pt idx="199135">127</cx:pt>
          <cx:pt idx="199136">151</cx:pt>
          <cx:pt idx="199137">174</cx:pt>
          <cx:pt idx="199138">109</cx:pt>
          <cx:pt idx="199139">84</cx:pt>
          <cx:pt idx="199140">130</cx:pt>
          <cx:pt idx="199141">104</cx:pt>
          <cx:pt idx="199142">38</cx:pt>
          <cx:pt idx="199143">13</cx:pt>
          <cx:pt idx="199144">7</cx:pt>
          <cx:pt idx="199145">7</cx:pt>
          <cx:pt idx="199146">2</cx:pt>
          <cx:pt idx="199147">20</cx:pt>
          <cx:pt idx="199148">20</cx:pt>
          <cx:pt idx="199149">62</cx:pt>
          <cx:pt idx="199150">125</cx:pt>
          <cx:pt idx="199151">101</cx:pt>
          <cx:pt idx="199152">132</cx:pt>
          <cx:pt idx="199153">142</cx:pt>
          <cx:pt idx="199154">140</cx:pt>
          <cx:pt idx="199155">144</cx:pt>
          <cx:pt idx="199156">151</cx:pt>
          <cx:pt idx="199157">106</cx:pt>
          <cx:pt idx="199158">109</cx:pt>
          <cx:pt idx="199159">137</cx:pt>
          <cx:pt idx="199160">145</cx:pt>
          <cx:pt idx="199161">150</cx:pt>
          <cx:pt idx="199162">117</cx:pt>
          <cx:pt idx="199163">96</cx:pt>
          <cx:pt idx="199164">105</cx:pt>
          <cx:pt idx="199165">90</cx:pt>
          <cx:pt idx="199166">30</cx:pt>
          <cx:pt idx="199167">13</cx:pt>
          <cx:pt idx="199168">9</cx:pt>
          <cx:pt idx="199169">3</cx:pt>
          <cx:pt idx="199170">3</cx:pt>
          <cx:pt idx="199171">20</cx:pt>
          <cx:pt idx="199172">23</cx:pt>
          <cx:pt idx="199173">73</cx:pt>
          <cx:pt idx="199174">115</cx:pt>
          <cx:pt idx="199175">109</cx:pt>
          <cx:pt idx="199176">129</cx:pt>
          <cx:pt idx="199177">139</cx:pt>
          <cx:pt idx="199178">138</cx:pt>
          <cx:pt idx="199179">162</cx:pt>
          <cx:pt idx="199180">150</cx:pt>
          <cx:pt idx="199181">107</cx:pt>
          <cx:pt idx="199182">93</cx:pt>
          <cx:pt idx="199183">132</cx:pt>
          <cx:pt idx="199184">141</cx:pt>
          <cx:pt idx="199185">154</cx:pt>
          <cx:pt idx="199186">117</cx:pt>
          <cx:pt idx="199187">85</cx:pt>
          <cx:pt idx="199188">125</cx:pt>
          <cx:pt idx="199189">93</cx:pt>
          <cx:pt idx="199190">32</cx:pt>
          <cx:pt idx="199191">18</cx:pt>
          <cx:pt idx="199192">2</cx:pt>
          <cx:pt idx="199193">4</cx:pt>
          <cx:pt idx="199194">3</cx:pt>
          <cx:pt idx="199195">16</cx:pt>
          <cx:pt idx="199196">22</cx:pt>
          <cx:pt idx="199197">73</cx:pt>
          <cx:pt idx="199198">132</cx:pt>
          <cx:pt idx="199199">105</cx:pt>
          <cx:pt idx="199200">126</cx:pt>
          <cx:pt idx="199201">141</cx:pt>
          <cx:pt idx="199202">140</cx:pt>
          <cx:pt idx="199203">136</cx:pt>
          <cx:pt idx="199204">142</cx:pt>
          <cx:pt idx="199205">117</cx:pt>
          <cx:pt idx="199206">119</cx:pt>
          <cx:pt idx="199207">154</cx:pt>
          <cx:pt idx="199208">141</cx:pt>
          <cx:pt idx="199209">145</cx:pt>
          <cx:pt idx="199210">113</cx:pt>
          <cx:pt idx="199211">101</cx:pt>
          <cx:pt idx="199212">121</cx:pt>
          <cx:pt idx="199213">93</cx:pt>
          <cx:pt idx="199214">38</cx:pt>
          <cx:pt idx="199215">17</cx:pt>
          <cx:pt idx="199216">9</cx:pt>
          <cx:pt idx="199217">6</cx:pt>
          <cx:pt idx="199218">2</cx:pt>
          <cx:pt idx="199219">18</cx:pt>
          <cx:pt idx="199220">29</cx:pt>
          <cx:pt idx="199221">63</cx:pt>
          <cx:pt idx="199222">137</cx:pt>
          <cx:pt idx="199223">112</cx:pt>
          <cx:pt idx="199224">146</cx:pt>
          <cx:pt idx="199225">129</cx:pt>
          <cx:pt idx="199226">175</cx:pt>
          <cx:pt idx="199227">140</cx:pt>
          <cx:pt idx="199228">158</cx:pt>
          <cx:pt idx="199229">146</cx:pt>
          <cx:pt idx="199230">139</cx:pt>
          <cx:pt idx="199231">150</cx:pt>
          <cx:pt idx="199232">140</cx:pt>
          <cx:pt idx="199233">155</cx:pt>
          <cx:pt idx="199234">127</cx:pt>
          <cx:pt idx="199235">100</cx:pt>
          <cx:pt idx="199236">125</cx:pt>
          <cx:pt idx="199237">108</cx:pt>
          <cx:pt idx="199238">46</cx:pt>
          <cx:pt idx="199239">24</cx:pt>
          <cx:pt idx="199240">3</cx:pt>
          <cx:pt idx="199241">2</cx:pt>
          <cx:pt idx="199242">3</cx:pt>
          <cx:pt idx="199243">12</cx:pt>
          <cx:pt idx="199244">27</cx:pt>
          <cx:pt idx="199245">56</cx:pt>
          <cx:pt idx="199246">119</cx:pt>
          <cx:pt idx="199247">95</cx:pt>
          <cx:pt idx="199248">120</cx:pt>
          <cx:pt idx="199249">154</cx:pt>
          <cx:pt idx="199250">154</cx:pt>
          <cx:pt idx="199251">136</cx:pt>
          <cx:pt idx="199252">148</cx:pt>
          <cx:pt idx="199253">127</cx:pt>
          <cx:pt idx="199254">129</cx:pt>
          <cx:pt idx="199255">128</cx:pt>
          <cx:pt idx="199256">137</cx:pt>
          <cx:pt idx="199257">133</cx:pt>
          <cx:pt idx="199258">113</cx:pt>
          <cx:pt idx="199259">93</cx:pt>
          <cx:pt idx="199260">109</cx:pt>
          <cx:pt idx="199261">100</cx:pt>
          <cx:pt idx="199262">42</cx:pt>
          <cx:pt idx="199263">15</cx:pt>
          <cx:pt idx="199264">13</cx:pt>
          <cx:pt idx="199265">4</cx:pt>
          <cx:pt idx="199266">3</cx:pt>
          <cx:pt idx="199267">16</cx:pt>
          <cx:pt idx="199268">15</cx:pt>
          <cx:pt idx="199269">57</cx:pt>
          <cx:pt idx="199270">106</cx:pt>
          <cx:pt idx="199271">88</cx:pt>
          <cx:pt idx="199272">119</cx:pt>
          <cx:pt idx="199273">132</cx:pt>
          <cx:pt idx="199274">153</cx:pt>
          <cx:pt idx="199275">143</cx:pt>
          <cx:pt idx="199276">142</cx:pt>
          <cx:pt idx="199277">144</cx:pt>
          <cx:pt idx="199278">123</cx:pt>
          <cx:pt idx="199279">139</cx:pt>
          <cx:pt idx="199280">156</cx:pt>
          <cx:pt idx="199281">170</cx:pt>
          <cx:pt idx="199282">136</cx:pt>
          <cx:pt idx="199283">102</cx:pt>
          <cx:pt idx="199284">114</cx:pt>
          <cx:pt idx="199285">117</cx:pt>
          <cx:pt idx="199286">43</cx:pt>
          <cx:pt idx="199287">12</cx:pt>
          <cx:pt idx="199288">8</cx:pt>
          <cx:pt idx="199289">7</cx:pt>
          <cx:pt idx="199290">5</cx:pt>
          <cx:pt idx="199291">9</cx:pt>
          <cx:pt idx="199292">20</cx:pt>
          <cx:pt idx="199293">58</cx:pt>
          <cx:pt idx="199294">147</cx:pt>
          <cx:pt idx="199295">115</cx:pt>
          <cx:pt idx="199296">126</cx:pt>
          <cx:pt idx="199297">149</cx:pt>
          <cx:pt idx="199298">161</cx:pt>
          <cx:pt idx="199299">126</cx:pt>
          <cx:pt idx="199300">151</cx:pt>
          <cx:pt idx="199301">125</cx:pt>
          <cx:pt idx="199302">114</cx:pt>
          <cx:pt idx="199303">132</cx:pt>
          <cx:pt idx="199304">140</cx:pt>
          <cx:pt idx="199305">143</cx:pt>
          <cx:pt idx="199306">114</cx:pt>
          <cx:pt idx="199307">94</cx:pt>
          <cx:pt idx="199308">125</cx:pt>
          <cx:pt idx="199309">96</cx:pt>
          <cx:pt idx="199310">35</cx:pt>
          <cx:pt idx="199311">22</cx:pt>
          <cx:pt idx="199312">7</cx:pt>
          <cx:pt idx="199313">5</cx:pt>
          <cx:pt idx="199314">3</cx:pt>
          <cx:pt idx="199315">18</cx:pt>
          <cx:pt idx="199316">23</cx:pt>
          <cx:pt idx="199317">64</cx:pt>
          <cx:pt idx="199318">125</cx:pt>
          <cx:pt idx="199319">98</cx:pt>
          <cx:pt idx="199320">127</cx:pt>
          <cx:pt idx="199321">128</cx:pt>
          <cx:pt idx="199322">128</cx:pt>
          <cx:pt idx="199323">141</cx:pt>
          <cx:pt idx="199324">145</cx:pt>
          <cx:pt idx="199325">112</cx:pt>
          <cx:pt idx="199326">120</cx:pt>
          <cx:pt idx="199327">146</cx:pt>
          <cx:pt idx="199328">152</cx:pt>
          <cx:pt idx="199329">125</cx:pt>
          <cx:pt idx="199330">116</cx:pt>
          <cx:pt idx="199331">93</cx:pt>
          <cx:pt idx="199332">113</cx:pt>
          <cx:pt idx="199333">90</cx:pt>
          <cx:pt idx="199334">28</cx:pt>
          <cx:pt idx="199335">17</cx:pt>
          <cx:pt idx="199336">4</cx:pt>
          <cx:pt idx="199337">3</cx:pt>
          <cx:pt idx="199338">4</cx:pt>
          <cx:pt idx="199339">20</cx:pt>
          <cx:pt idx="199340">24</cx:pt>
          <cx:pt idx="199341">65</cx:pt>
          <cx:pt idx="199342">127</cx:pt>
          <cx:pt idx="199343">98</cx:pt>
          <cx:pt idx="199344">108</cx:pt>
          <cx:pt idx="199345">137</cx:pt>
          <cx:pt idx="199346">140</cx:pt>
          <cx:pt idx="199347">137</cx:pt>
          <cx:pt idx="199348">158</cx:pt>
          <cx:pt idx="199349">119</cx:pt>
          <cx:pt idx="199350">118</cx:pt>
          <cx:pt idx="199351">126</cx:pt>
          <cx:pt idx="199352">136</cx:pt>
          <cx:pt idx="199353">147</cx:pt>
          <cx:pt idx="199354">109</cx:pt>
          <cx:pt idx="199355">95</cx:pt>
          <cx:pt idx="199356">124</cx:pt>
          <cx:pt idx="199357">97</cx:pt>
          <cx:pt idx="199358">28</cx:pt>
          <cx:pt idx="199359">13</cx:pt>
          <cx:pt idx="199360">4</cx:pt>
          <cx:pt idx="199361">3</cx:pt>
          <cx:pt idx="199362">5</cx:pt>
          <cx:pt idx="199363">19</cx:pt>
          <cx:pt idx="199364">19</cx:pt>
          <cx:pt idx="199365">71</cx:pt>
          <cx:pt idx="199366">135</cx:pt>
          <cx:pt idx="199367">98</cx:pt>
          <cx:pt idx="199368">120</cx:pt>
          <cx:pt idx="199369">139</cx:pt>
          <cx:pt idx="199370">165</cx:pt>
          <cx:pt idx="199371">164</cx:pt>
          <cx:pt idx="199372">151</cx:pt>
          <cx:pt idx="199373">131</cx:pt>
          <cx:pt idx="199374">119</cx:pt>
          <cx:pt idx="199375">152</cx:pt>
          <cx:pt idx="199376">153</cx:pt>
          <cx:pt idx="199377">135</cx:pt>
          <cx:pt idx="199378">125</cx:pt>
          <cx:pt idx="199379">105</cx:pt>
          <cx:pt idx="199380">116</cx:pt>
          <cx:pt idx="199381">96</cx:pt>
          <cx:pt idx="199382">32</cx:pt>
          <cx:pt idx="199383">18</cx:pt>
          <cx:pt idx="199384">2</cx:pt>
          <cx:pt idx="199385">6</cx:pt>
          <cx:pt idx="199386">5</cx:pt>
          <cx:pt idx="199387">12</cx:pt>
          <cx:pt idx="199388">33</cx:pt>
          <cx:pt idx="199389">67</cx:pt>
          <cx:pt idx="199390">123</cx:pt>
          <cx:pt idx="199391">116</cx:pt>
          <cx:pt idx="199392">134</cx:pt>
          <cx:pt idx="199393">143</cx:pt>
          <cx:pt idx="199394">151</cx:pt>
          <cx:pt idx="199395">134</cx:pt>
          <cx:pt idx="199396">161</cx:pt>
          <cx:pt idx="199397">113</cx:pt>
          <cx:pt idx="199398">108</cx:pt>
          <cx:pt idx="199399">145</cx:pt>
          <cx:pt idx="199400">137</cx:pt>
          <cx:pt idx="199401">142</cx:pt>
          <cx:pt idx="199402">129</cx:pt>
          <cx:pt idx="199403">95</cx:pt>
          <cx:pt idx="199404">115</cx:pt>
          <cx:pt idx="199405">100</cx:pt>
          <cx:pt idx="199406">54</cx:pt>
          <cx:pt idx="199407">13</cx:pt>
          <cx:pt idx="199408">5</cx:pt>
          <cx:pt idx="199409">3</cx:pt>
          <cx:pt idx="199410">4</cx:pt>
          <cx:pt idx="199411">12</cx:pt>
          <cx:pt idx="199412">22</cx:pt>
          <cx:pt idx="199413">66</cx:pt>
          <cx:pt idx="199414">117</cx:pt>
          <cx:pt idx="199415">99</cx:pt>
          <cx:pt idx="199416">129</cx:pt>
          <cx:pt idx="199417">146</cx:pt>
          <cx:pt idx="199418">148</cx:pt>
          <cx:pt idx="199419">134</cx:pt>
          <cx:pt idx="199420">169</cx:pt>
          <cx:pt idx="199421">116</cx:pt>
          <cx:pt idx="199422">132</cx:pt>
          <cx:pt idx="199423">142</cx:pt>
          <cx:pt idx="199424">138</cx:pt>
          <cx:pt idx="199425">131</cx:pt>
          <cx:pt idx="199426">120</cx:pt>
          <cx:pt idx="199427">80</cx:pt>
          <cx:pt idx="199428">106</cx:pt>
          <cx:pt idx="199429">87</cx:pt>
          <cx:pt idx="199430">34</cx:pt>
          <cx:pt idx="199431">8</cx:pt>
          <cx:pt idx="199432">5</cx:pt>
          <cx:pt idx="199433">3</cx:pt>
          <cx:pt idx="199434">1</cx:pt>
          <cx:pt idx="199435">10</cx:pt>
          <cx:pt idx="199436">20</cx:pt>
          <cx:pt idx="199437">59</cx:pt>
          <cx:pt idx="199438">105</cx:pt>
          <cx:pt idx="199439">93</cx:pt>
          <cx:pt idx="199440">120</cx:pt>
          <cx:pt idx="199441">141</cx:pt>
          <cx:pt idx="199442">143</cx:pt>
          <cx:pt idx="199443">152</cx:pt>
          <cx:pt idx="199444">139</cx:pt>
          <cx:pt idx="199445">117</cx:pt>
          <cx:pt idx="199446">143</cx:pt>
          <cx:pt idx="199447">144</cx:pt>
          <cx:pt idx="199448">163</cx:pt>
          <cx:pt idx="199449">148</cx:pt>
          <cx:pt idx="199450">110</cx:pt>
          <cx:pt idx="199451">101</cx:pt>
          <cx:pt idx="199452">123</cx:pt>
          <cx:pt idx="199453">92</cx:pt>
          <cx:pt idx="199454">36</cx:pt>
          <cx:pt idx="199455">15</cx:pt>
          <cx:pt idx="199456">7</cx:pt>
          <cx:pt idx="199457">9</cx:pt>
          <cx:pt idx="199458">3</cx:pt>
          <cx:pt idx="199459">9</cx:pt>
          <cx:pt idx="199460">20</cx:pt>
          <cx:pt idx="199461">63</cx:pt>
          <cx:pt idx="199462">136</cx:pt>
          <cx:pt idx="199463">119</cx:pt>
          <cx:pt idx="199464">135</cx:pt>
          <cx:pt idx="199465">154</cx:pt>
          <cx:pt idx="199466">156</cx:pt>
          <cx:pt idx="199467">143</cx:pt>
          <cx:pt idx="199468">152</cx:pt>
          <cx:pt idx="199469">141</cx:pt>
          <cx:pt idx="199470">109</cx:pt>
          <cx:pt idx="199471">136</cx:pt>
          <cx:pt idx="199472">142</cx:pt>
          <cx:pt idx="199473">157</cx:pt>
          <cx:pt idx="199474">108</cx:pt>
          <cx:pt idx="199475">88</cx:pt>
          <cx:pt idx="199476">109</cx:pt>
          <cx:pt idx="199477">78</cx:pt>
          <cx:pt idx="199478">29</cx:pt>
          <cx:pt idx="199479">9</cx:pt>
          <cx:pt idx="199480">5</cx:pt>
          <cx:pt idx="199481">2</cx:pt>
          <cx:pt idx="199482">5</cx:pt>
          <cx:pt idx="199483">14</cx:pt>
          <cx:pt idx="199484">19</cx:pt>
          <cx:pt idx="199485">51</cx:pt>
          <cx:pt idx="199486">84</cx:pt>
          <cx:pt idx="199487">89</cx:pt>
          <cx:pt idx="199488">90</cx:pt>
          <cx:pt idx="199489">95</cx:pt>
          <cx:pt idx="199490">90</cx:pt>
          <cx:pt idx="199491">93</cx:pt>
          <cx:pt idx="199492">104</cx:pt>
          <cx:pt idx="199493">75</cx:pt>
          <cx:pt idx="199494">79</cx:pt>
          <cx:pt idx="199495">90</cx:pt>
          <cx:pt idx="199496">97</cx:pt>
          <cx:pt idx="199497">96</cx:pt>
          <cx:pt idx="199498">89</cx:pt>
          <cx:pt idx="199499">91</cx:pt>
          <cx:pt idx="199500">66</cx:pt>
          <cx:pt idx="199501">51</cx:pt>
          <cx:pt idx="199502">24</cx:pt>
          <cx:pt idx="199503">22</cx:pt>
          <cx:pt idx="199504">14</cx:pt>
          <cx:pt idx="199505">12</cx:pt>
          <cx:pt idx="199506">7</cx:pt>
          <cx:pt idx="199507">22</cx:pt>
          <cx:pt idx="199508">18</cx:pt>
          <cx:pt idx="199509">63</cx:pt>
          <cx:pt idx="199510">122</cx:pt>
          <cx:pt idx="199511">99</cx:pt>
          <cx:pt idx="199512">121</cx:pt>
          <cx:pt idx="199513">135</cx:pt>
          <cx:pt idx="199514">131</cx:pt>
          <cx:pt idx="199515">146</cx:pt>
          <cx:pt idx="199516">136</cx:pt>
          <cx:pt idx="199517">110</cx:pt>
          <cx:pt idx="199518">107</cx:pt>
          <cx:pt idx="199519">126</cx:pt>
          <cx:pt idx="199520">142</cx:pt>
          <cx:pt idx="199521">133</cx:pt>
          <cx:pt idx="199522">121</cx:pt>
          <cx:pt idx="199523">104</cx:pt>
          <cx:pt idx="199524">115</cx:pt>
          <cx:pt idx="199525">107</cx:pt>
          <cx:pt idx="199526">23</cx:pt>
          <cx:pt idx="199527">14</cx:pt>
          <cx:pt idx="199528">4</cx:pt>
          <cx:pt idx="199529">1</cx:pt>
          <cx:pt idx="199530">6</cx:pt>
          <cx:pt idx="199531">17</cx:pt>
          <cx:pt idx="199532">22</cx:pt>
          <cx:pt idx="199533">69</cx:pt>
          <cx:pt idx="199534">130</cx:pt>
          <cx:pt idx="199535">104</cx:pt>
          <cx:pt idx="199536">126</cx:pt>
          <cx:pt idx="199537">152</cx:pt>
          <cx:pt idx="199538">148</cx:pt>
          <cx:pt idx="199539">150</cx:pt>
          <cx:pt idx="199540">152</cx:pt>
          <cx:pt idx="199541">101</cx:pt>
          <cx:pt idx="199542">131</cx:pt>
          <cx:pt idx="199543">138</cx:pt>
          <cx:pt idx="199544">134</cx:pt>
          <cx:pt idx="199545">152</cx:pt>
          <cx:pt idx="199546">108</cx:pt>
          <cx:pt idx="199547">112</cx:pt>
          <cx:pt idx="199548">116</cx:pt>
          <cx:pt idx="199549">105</cx:pt>
          <cx:pt idx="199550">24</cx:pt>
          <cx:pt idx="199551">19</cx:pt>
          <cx:pt idx="199552">2</cx:pt>
          <cx:pt idx="199553">3</cx:pt>
          <cx:pt idx="199554">4</cx:pt>
          <cx:pt idx="199555">13</cx:pt>
          <cx:pt idx="199556">29</cx:pt>
          <cx:pt idx="199557">72</cx:pt>
          <cx:pt idx="199558">128</cx:pt>
          <cx:pt idx="199559">111</cx:pt>
          <cx:pt idx="199560">131</cx:pt>
          <cx:pt idx="199561">142</cx:pt>
          <cx:pt idx="199562">151</cx:pt>
          <cx:pt idx="199563">142</cx:pt>
          <cx:pt idx="199564">155</cx:pt>
          <cx:pt idx="199565">130</cx:pt>
          <cx:pt idx="199566">125</cx:pt>
          <cx:pt idx="199567">139</cx:pt>
          <cx:pt idx="199568">149</cx:pt>
          <cx:pt idx="199569">142</cx:pt>
          <cx:pt idx="199570">127</cx:pt>
          <cx:pt idx="199571">101</cx:pt>
          <cx:pt idx="199572">120</cx:pt>
          <cx:pt idx="199573">102</cx:pt>
          <cx:pt idx="199574">41</cx:pt>
          <cx:pt idx="199575">15</cx:pt>
          <cx:pt idx="199576">3</cx:pt>
          <cx:pt idx="199577">3</cx:pt>
          <cx:pt idx="199578">4</cx:pt>
          <cx:pt idx="199579">10</cx:pt>
          <cx:pt idx="199580">27</cx:pt>
          <cx:pt idx="199581">58</cx:pt>
          <cx:pt idx="199582">116</cx:pt>
          <cx:pt idx="199583">99</cx:pt>
          <cx:pt idx="199584">124</cx:pt>
          <cx:pt idx="199585">152</cx:pt>
          <cx:pt idx="199586">155</cx:pt>
          <cx:pt idx="199587">117</cx:pt>
          <cx:pt idx="199588">154</cx:pt>
          <cx:pt idx="199589">121</cx:pt>
          <cx:pt idx="199590">114</cx:pt>
          <cx:pt idx="199591">134</cx:pt>
          <cx:pt idx="199592">130</cx:pt>
          <cx:pt idx="199593">122</cx:pt>
          <cx:pt idx="199594">102</cx:pt>
          <cx:pt idx="199595">82</cx:pt>
          <cx:pt idx="199596">103</cx:pt>
          <cx:pt idx="199597">94</cx:pt>
          <cx:pt idx="199598">29</cx:pt>
          <cx:pt idx="199599">14</cx:pt>
          <cx:pt idx="199600">5</cx:pt>
          <cx:pt idx="199601">1</cx:pt>
          <cx:pt idx="199602">4</cx:pt>
          <cx:pt idx="199603">14</cx:pt>
          <cx:pt idx="199604">17</cx:pt>
          <cx:pt idx="199605">57</cx:pt>
          <cx:pt idx="199606">104</cx:pt>
          <cx:pt idx="199607">83</cx:pt>
          <cx:pt idx="199608">118</cx:pt>
          <cx:pt idx="199609">137</cx:pt>
          <cx:pt idx="199610">124</cx:pt>
          <cx:pt idx="199611">150</cx:pt>
          <cx:pt idx="199612">132</cx:pt>
          <cx:pt idx="199613">128</cx:pt>
          <cx:pt idx="199614">137</cx:pt>
          <cx:pt idx="199615">142</cx:pt>
          <cx:pt idx="199616">156</cx:pt>
          <cx:pt idx="199617">146</cx:pt>
          <cx:pt idx="199618">123</cx:pt>
          <cx:pt idx="199619">106</cx:pt>
          <cx:pt idx="199620">109</cx:pt>
          <cx:pt idx="199621">95</cx:pt>
          <cx:pt idx="199622">29</cx:pt>
          <cx:pt idx="199623">13</cx:pt>
          <cx:pt idx="199624">11</cx:pt>
          <cx:pt idx="199625">4</cx:pt>
          <cx:pt idx="199626">7</cx:pt>
          <cx:pt idx="199627">13</cx:pt>
          <cx:pt idx="199628">18</cx:pt>
          <cx:pt idx="199629">60</cx:pt>
          <cx:pt idx="199630">131</cx:pt>
          <cx:pt idx="199631">109</cx:pt>
          <cx:pt idx="199632">114</cx:pt>
          <cx:pt idx="199633">149</cx:pt>
          <cx:pt idx="199634">153</cx:pt>
          <cx:pt idx="199635">141</cx:pt>
          <cx:pt idx="199636">149</cx:pt>
          <cx:pt idx="199637">130</cx:pt>
          <cx:pt idx="199638">111</cx:pt>
          <cx:pt idx="199639">126</cx:pt>
          <cx:pt idx="199640">142</cx:pt>
          <cx:pt idx="199641">156</cx:pt>
          <cx:pt idx="199642">91</cx:pt>
          <cx:pt idx="199643">96</cx:pt>
          <cx:pt idx="199644">126</cx:pt>
          <cx:pt idx="199645">88</cx:pt>
          <cx:pt idx="199646">36</cx:pt>
          <cx:pt idx="199647">13</cx:pt>
          <cx:pt idx="199648">7</cx:pt>
          <cx:pt idx="199649">6</cx:pt>
          <cx:pt idx="199650">3</cx:pt>
          <cx:pt idx="199651">13</cx:pt>
          <cx:pt idx="199652">25</cx:pt>
          <cx:pt idx="199653">61</cx:pt>
          <cx:pt idx="199654">119</cx:pt>
          <cx:pt idx="199655">92</cx:pt>
          <cx:pt idx="199656">105</cx:pt>
          <cx:pt idx="199657">129</cx:pt>
          <cx:pt idx="199658">131</cx:pt>
          <cx:pt idx="199659">137</cx:pt>
          <cx:pt idx="199660">138</cx:pt>
          <cx:pt idx="199661">110</cx:pt>
          <cx:pt idx="199662">118</cx:pt>
          <cx:pt idx="199663">122</cx:pt>
          <cx:pt idx="199664">137</cx:pt>
          <cx:pt idx="199665">150</cx:pt>
          <cx:pt idx="199666">91</cx:pt>
          <cx:pt idx="199667">97</cx:pt>
          <cx:pt idx="199668">111</cx:pt>
          <cx:pt idx="199669">76</cx:pt>
          <cx:pt idx="199670">25</cx:pt>
          <cx:pt idx="199671">15</cx:pt>
          <cx:pt idx="199672">3</cx:pt>
          <cx:pt idx="199673">3</cx:pt>
          <cx:pt idx="199674">4</cx:pt>
          <cx:pt idx="199675">13</cx:pt>
          <cx:pt idx="199676">23</cx:pt>
          <cx:pt idx="199677">61</cx:pt>
          <cx:pt idx="199678">119</cx:pt>
          <cx:pt idx="199679">81</cx:pt>
          <cx:pt idx="199680">119</cx:pt>
          <cx:pt idx="199681">113</cx:pt>
          <cx:pt idx="199682">141</cx:pt>
          <cx:pt idx="199683">138</cx:pt>
          <cx:pt idx="199684">146</cx:pt>
          <cx:pt idx="199685">99</cx:pt>
          <cx:pt idx="199686">100</cx:pt>
          <cx:pt idx="199687">134</cx:pt>
          <cx:pt idx="199688">128</cx:pt>
          <cx:pt idx="199689">130</cx:pt>
          <cx:pt idx="199690">111</cx:pt>
          <cx:pt idx="199691">94</cx:pt>
          <cx:pt idx="199692">109</cx:pt>
          <cx:pt idx="199693">77</cx:pt>
          <cx:pt idx="199694">35</cx:pt>
          <cx:pt idx="199695">17</cx:pt>
          <cx:pt idx="199696">3</cx:pt>
          <cx:pt idx="199697">5</cx:pt>
          <cx:pt idx="199698">3</cx:pt>
          <cx:pt idx="199699">18</cx:pt>
          <cx:pt idx="199700">18</cx:pt>
          <cx:pt idx="199701">57</cx:pt>
          <cx:pt idx="199702">131</cx:pt>
          <cx:pt idx="199703">92</cx:pt>
          <cx:pt idx="199704">117</cx:pt>
          <cx:pt idx="199705">123</cx:pt>
          <cx:pt idx="199706">137</cx:pt>
          <cx:pt idx="199707">148</cx:pt>
          <cx:pt idx="199708">134</cx:pt>
          <cx:pt idx="199709">115</cx:pt>
          <cx:pt idx="199710">122</cx:pt>
          <cx:pt idx="199711">140</cx:pt>
          <cx:pt idx="199712">145</cx:pt>
          <cx:pt idx="199713">137</cx:pt>
          <cx:pt idx="199714">111</cx:pt>
          <cx:pt idx="199715">104</cx:pt>
          <cx:pt idx="199716">106</cx:pt>
          <cx:pt idx="199717">100</cx:pt>
          <cx:pt idx="199718">39</cx:pt>
          <cx:pt idx="199719">13</cx:pt>
          <cx:pt idx="199720">8</cx:pt>
          <cx:pt idx="199721">2</cx:pt>
          <cx:pt idx="199722">3</cx:pt>
          <cx:pt idx="199723">13</cx:pt>
          <cx:pt idx="199724">22</cx:pt>
          <cx:pt idx="199725">73</cx:pt>
          <cx:pt idx="199726">120</cx:pt>
          <cx:pt idx="199727">106</cx:pt>
          <cx:pt idx="199728">138</cx:pt>
          <cx:pt idx="199729">143</cx:pt>
          <cx:pt idx="199730">161</cx:pt>
          <cx:pt idx="199731">119</cx:pt>
          <cx:pt idx="199732">148</cx:pt>
          <cx:pt idx="199733">145</cx:pt>
          <cx:pt idx="199734">96</cx:pt>
          <cx:pt idx="199735">169</cx:pt>
          <cx:pt idx="199736">128</cx:pt>
          <cx:pt idx="199737">149</cx:pt>
          <cx:pt idx="199738">119</cx:pt>
          <cx:pt idx="199739">105</cx:pt>
          <cx:pt idx="199740">121</cx:pt>
          <cx:pt idx="199741">101</cx:pt>
          <cx:pt idx="199742">41</cx:pt>
          <cx:pt idx="199743">13</cx:pt>
          <cx:pt idx="199744">6</cx:pt>
          <cx:pt idx="199745">2</cx:pt>
          <cx:pt idx="199746">11</cx:pt>
          <cx:pt idx="199747">20</cx:pt>
          <cx:pt idx="199748">67</cx:pt>
          <cx:pt idx="199749">127</cx:pt>
          <cx:pt idx="199750">96</cx:pt>
          <cx:pt idx="199751">125</cx:pt>
          <cx:pt idx="199752">151</cx:pt>
          <cx:pt idx="199753">150</cx:pt>
          <cx:pt idx="199754">127</cx:pt>
          <cx:pt idx="199755">144</cx:pt>
          <cx:pt idx="199756">121</cx:pt>
          <cx:pt idx="199757">107</cx:pt>
          <cx:pt idx="199758">123</cx:pt>
          <cx:pt idx="199759">127</cx:pt>
          <cx:pt idx="199760">145</cx:pt>
          <cx:pt idx="199761">90</cx:pt>
          <cx:pt idx="199762">89</cx:pt>
          <cx:pt idx="199763">112</cx:pt>
          <cx:pt idx="199764">84</cx:pt>
          <cx:pt idx="199765">27</cx:pt>
          <cx:pt idx="199766">18</cx:pt>
          <cx:pt idx="199767">7</cx:pt>
          <cx:pt idx="199768">4</cx:pt>
          <cx:pt idx="199769">3</cx:pt>
          <cx:pt idx="199770">11</cx:pt>
          <cx:pt idx="199771">15</cx:pt>
          <cx:pt idx="199772">54</cx:pt>
          <cx:pt idx="199773">103</cx:pt>
          <cx:pt idx="199774">78</cx:pt>
          <cx:pt idx="199775">115</cx:pt>
          <cx:pt idx="199776">121</cx:pt>
          <cx:pt idx="199777">125</cx:pt>
          <cx:pt idx="199778">132</cx:pt>
          <cx:pt idx="199779">129</cx:pt>
          <cx:pt idx="199780">103</cx:pt>
          <cx:pt idx="199781">119</cx:pt>
          <cx:pt idx="199782">144</cx:pt>
          <cx:pt idx="199783">145</cx:pt>
          <cx:pt idx="199784">138</cx:pt>
          <cx:pt idx="199785">111</cx:pt>
          <cx:pt idx="199786">95</cx:pt>
          <cx:pt idx="199787">106</cx:pt>
          <cx:pt idx="199788">82</cx:pt>
          <cx:pt idx="199789">33</cx:pt>
          <cx:pt idx="199790">17</cx:pt>
          <cx:pt idx="199791">8</cx:pt>
          <cx:pt idx="199792">7</cx:pt>
          <cx:pt idx="199793">6</cx:pt>
          <cx:pt idx="199794">9</cx:pt>
          <cx:pt idx="199795">18</cx:pt>
          <cx:pt idx="199796">58</cx:pt>
          <cx:pt idx="199797">128</cx:pt>
          <cx:pt idx="199798">103</cx:pt>
          <cx:pt idx="199799">112</cx:pt>
          <cx:pt idx="199800">125</cx:pt>
          <cx:pt idx="199801">150</cx:pt>
          <cx:pt idx="199802">134</cx:pt>
          <cx:pt idx="199803">128</cx:pt>
          <cx:pt idx="199804">107</cx:pt>
          <cx:pt idx="199805">108</cx:pt>
          <cx:pt idx="199806">137</cx:pt>
          <cx:pt idx="199807">137</cx:pt>
          <cx:pt idx="199808">131</cx:pt>
          <cx:pt idx="199809">97</cx:pt>
          <cx:pt idx="199810">82</cx:pt>
          <cx:pt idx="199811">123</cx:pt>
          <cx:pt idx="199812">95</cx:pt>
          <cx:pt idx="199813">28</cx:pt>
          <cx:pt idx="199814">15</cx:pt>
          <cx:pt idx="199815">6</cx:pt>
          <cx:pt idx="199816">4</cx:pt>
          <cx:pt idx="199817">1</cx:pt>
          <cx:pt idx="199818">14</cx:pt>
          <cx:pt idx="199819">25</cx:pt>
          <cx:pt idx="199820">57</cx:pt>
          <cx:pt idx="199821">124</cx:pt>
          <cx:pt idx="199822">92</cx:pt>
          <cx:pt idx="199823">109</cx:pt>
          <cx:pt idx="199824">122</cx:pt>
          <cx:pt idx="199825">141</cx:pt>
          <cx:pt idx="199826">114</cx:pt>
          <cx:pt idx="199827">146</cx:pt>
          <cx:pt idx="199828">101</cx:pt>
          <cx:pt idx="199829">107</cx:pt>
          <cx:pt idx="199830">129</cx:pt>
          <cx:pt idx="199831">124</cx:pt>
          <cx:pt idx="199832">131</cx:pt>
          <cx:pt idx="199833">108</cx:pt>
          <cx:pt idx="199834">76</cx:pt>
          <cx:pt idx="199835">111</cx:pt>
          <cx:pt idx="199836">68</cx:pt>
          <cx:pt idx="199837">24</cx:pt>
          <cx:pt idx="199838">13</cx:pt>
          <cx:pt idx="199839">4</cx:pt>
          <cx:pt idx="199840">3</cx:pt>
          <cx:pt idx="199841">6</cx:pt>
          <cx:pt idx="199842">20</cx:pt>
          <cx:pt idx="199843">19</cx:pt>
          <cx:pt idx="199844">71</cx:pt>
          <cx:pt idx="199845">124</cx:pt>
          <cx:pt idx="199846">98</cx:pt>
          <cx:pt idx="199847">121</cx:pt>
          <cx:pt idx="199848">130</cx:pt>
          <cx:pt idx="199849">141</cx:pt>
          <cx:pt idx="199850">132</cx:pt>
          <cx:pt idx="199851">139</cx:pt>
          <cx:pt idx="199852">96</cx:pt>
          <cx:pt idx="199853">102</cx:pt>
          <cx:pt idx="199854">129</cx:pt>
          <cx:pt idx="199855">139</cx:pt>
          <cx:pt idx="199856">125</cx:pt>
          <cx:pt idx="199857">120</cx:pt>
          <cx:pt idx="199858">92</cx:pt>
          <cx:pt idx="199859">114</cx:pt>
          <cx:pt idx="199860">91</cx:pt>
          <cx:pt idx="199861">29</cx:pt>
          <cx:pt idx="199862">6</cx:pt>
          <cx:pt idx="199863">5</cx:pt>
          <cx:pt idx="199864">5</cx:pt>
          <cx:pt idx="199865">10</cx:pt>
          <cx:pt idx="199866">17</cx:pt>
          <cx:pt idx="199867">17</cx:pt>
          <cx:pt idx="199868">56</cx:pt>
          <cx:pt idx="199869">118</cx:pt>
          <cx:pt idx="199870">110</cx:pt>
          <cx:pt idx="199871">115</cx:pt>
          <cx:pt idx="199872">123</cx:pt>
          <cx:pt idx="199873">152</cx:pt>
          <cx:pt idx="199874">134</cx:pt>
          <cx:pt idx="199875">145</cx:pt>
          <cx:pt idx="199876">117</cx:pt>
          <cx:pt idx="199877">119</cx:pt>
          <cx:pt idx="199878">142</cx:pt>
          <cx:pt idx="199879">149</cx:pt>
          <cx:pt idx="199880">135</cx:pt>
          <cx:pt idx="199881">109</cx:pt>
          <cx:pt idx="199882">108</cx:pt>
          <cx:pt idx="199883">109</cx:pt>
          <cx:pt idx="199884">101</cx:pt>
          <cx:pt idx="199885">38</cx:pt>
          <cx:pt idx="199886">13</cx:pt>
          <cx:pt idx="199887">5</cx:pt>
          <cx:pt idx="199888">2</cx:pt>
          <cx:pt idx="199889">7</cx:pt>
          <cx:pt idx="199890">14</cx:pt>
          <cx:pt idx="199891">21</cx:pt>
          <cx:pt idx="199892">63</cx:pt>
          <cx:pt idx="199893">131</cx:pt>
          <cx:pt idx="199894">99</cx:pt>
          <cx:pt idx="199895">114</cx:pt>
          <cx:pt idx="199896">133</cx:pt>
          <cx:pt idx="199897">157</cx:pt>
          <cx:pt idx="199898">129</cx:pt>
          <cx:pt idx="199899">146</cx:pt>
          <cx:pt idx="199900">116</cx:pt>
          <cx:pt idx="199901">123</cx:pt>
          <cx:pt idx="199902">125</cx:pt>
          <cx:pt idx="199903">141</cx:pt>
          <cx:pt idx="199904">139</cx:pt>
          <cx:pt idx="199905">128</cx:pt>
          <cx:pt idx="199906">81</cx:pt>
          <cx:pt idx="199907">111</cx:pt>
          <cx:pt idx="199908">103</cx:pt>
          <cx:pt idx="199909">49</cx:pt>
          <cx:pt idx="199910">17</cx:pt>
          <cx:pt idx="199911">7</cx:pt>
          <cx:pt idx="199912">3</cx:pt>
          <cx:pt idx="199913">2</cx:pt>
          <cx:pt idx="199914">8</cx:pt>
          <cx:pt idx="199915">26</cx:pt>
          <cx:pt idx="199916">56</cx:pt>
          <cx:pt idx="199917">98</cx:pt>
          <cx:pt idx="199918">96</cx:pt>
          <cx:pt idx="199919">119</cx:pt>
          <cx:pt idx="199920">149</cx:pt>
          <cx:pt idx="199921">163</cx:pt>
          <cx:pt idx="199922">117</cx:pt>
          <cx:pt idx="199923">137</cx:pt>
          <cx:pt idx="199924">113</cx:pt>
          <cx:pt idx="199925">103</cx:pt>
          <cx:pt idx="199926">133</cx:pt>
          <cx:pt idx="199927">132</cx:pt>
          <cx:pt idx="199928">146</cx:pt>
          <cx:pt idx="199929">100</cx:pt>
          <cx:pt idx="199930">85</cx:pt>
          <cx:pt idx="199931">104</cx:pt>
          <cx:pt idx="199932">75</cx:pt>
          <cx:pt idx="199933">37</cx:pt>
          <cx:pt idx="199934">18</cx:pt>
          <cx:pt idx="199935">7</cx:pt>
          <cx:pt idx="199936">4</cx:pt>
          <cx:pt idx="199937">8</cx:pt>
          <cx:pt idx="199938">9</cx:pt>
          <cx:pt idx="199939">21</cx:pt>
          <cx:pt idx="199940">53</cx:pt>
          <cx:pt idx="199941">84</cx:pt>
          <cx:pt idx="199942">79</cx:pt>
          <cx:pt idx="199943">119</cx:pt>
          <cx:pt idx="199944">90</cx:pt>
          <cx:pt idx="199945">125</cx:pt>
          <cx:pt idx="199946">124</cx:pt>
          <cx:pt idx="199947">117</cx:pt>
          <cx:pt idx="199948">105</cx:pt>
          <cx:pt idx="199949">120</cx:pt>
          <cx:pt idx="199950">139</cx:pt>
          <cx:pt idx="199951">132</cx:pt>
          <cx:pt idx="199952">131</cx:pt>
          <cx:pt idx="199953">119</cx:pt>
          <cx:pt idx="199954">93</cx:pt>
          <cx:pt idx="199955">123</cx:pt>
          <cx:pt idx="199956">81</cx:pt>
          <cx:pt idx="199957">29</cx:pt>
          <cx:pt idx="199958">8</cx:pt>
          <cx:pt idx="199959">6</cx:pt>
          <cx:pt idx="199960">8</cx:pt>
          <cx:pt idx="199961">8</cx:pt>
          <cx:pt idx="199962">11</cx:pt>
          <cx:pt idx="199963">19</cx:pt>
          <cx:pt idx="199964">61</cx:pt>
          <cx:pt idx="199965">103</cx:pt>
          <cx:pt idx="199966">82</cx:pt>
          <cx:pt idx="199967">113</cx:pt>
          <cx:pt idx="199968">146</cx:pt>
          <cx:pt idx="199969">118</cx:pt>
          <cx:pt idx="199970">127</cx:pt>
          <cx:pt idx="199971">115</cx:pt>
          <cx:pt idx="199972">106</cx:pt>
          <cx:pt idx="199973">95</cx:pt>
          <cx:pt idx="199974">128</cx:pt>
          <cx:pt idx="199975">114</cx:pt>
          <cx:pt idx="199976">109</cx:pt>
          <cx:pt idx="199977">93</cx:pt>
          <cx:pt idx="199978">93</cx:pt>
          <cx:pt idx="199979">119</cx:pt>
          <cx:pt idx="199980">66</cx:pt>
          <cx:pt idx="199981">22</cx:pt>
          <cx:pt idx="199982">6</cx:pt>
          <cx:pt idx="199983">6</cx:pt>
          <cx:pt idx="199984">1</cx:pt>
          <cx:pt idx="199985">4</cx:pt>
          <cx:pt idx="199986">11</cx:pt>
          <cx:pt idx="199987">18</cx:pt>
          <cx:pt idx="199988">43</cx:pt>
          <cx:pt idx="199989">91</cx:pt>
          <cx:pt idx="199990">78</cx:pt>
          <cx:pt idx="199991">103</cx:pt>
          <cx:pt idx="199992">105</cx:pt>
          <cx:pt idx="199993">124</cx:pt>
          <cx:pt idx="199994">103</cx:pt>
          <cx:pt idx="199995">105</cx:pt>
          <cx:pt idx="199996">83</cx:pt>
          <cx:pt idx="199997">100</cx:pt>
          <cx:pt idx="199998">96</cx:pt>
          <cx:pt idx="199999">104</cx:pt>
          <cx:pt idx="200000">104</cx:pt>
          <cx:pt idx="200001">83</cx:pt>
          <cx:pt idx="200002">74</cx:pt>
          <cx:pt idx="200003">114</cx:pt>
          <cx:pt idx="200004">54</cx:pt>
          <cx:pt idx="200005">18</cx:pt>
          <cx:pt idx="200006">10</cx:pt>
          <cx:pt idx="200007">2</cx:pt>
          <cx:pt idx="200008">5</cx:pt>
          <cx:pt idx="200009">3</cx:pt>
          <cx:pt idx="200010">12</cx:pt>
          <cx:pt idx="200011">22</cx:pt>
          <cx:pt idx="200012">52</cx:pt>
          <cx:pt idx="200013">86</cx:pt>
          <cx:pt idx="200014">58</cx:pt>
          <cx:pt idx="200015">103</cx:pt>
          <cx:pt idx="200016">112</cx:pt>
          <cx:pt idx="200017">117</cx:pt>
          <cx:pt idx="200018">114</cx:pt>
          <cx:pt idx="200019">90</cx:pt>
          <cx:pt idx="200020">100</cx:pt>
          <cx:pt idx="200021">85</cx:pt>
          <cx:pt idx="200022">108</cx:pt>
          <cx:pt idx="200023">112</cx:pt>
          <cx:pt idx="200024">106</cx:pt>
          <cx:pt idx="200025">94</cx:pt>
          <cx:pt idx="200026">70</cx:pt>
          <cx:pt idx="200027">90</cx:pt>
          <cx:pt idx="200028">52</cx:pt>
          <cx:pt idx="200029">14</cx:pt>
          <cx:pt idx="200030">5</cx:pt>
          <cx:pt idx="200031">3</cx:pt>
          <cx:pt idx="200032">5</cx:pt>
          <cx:pt idx="200033">3</cx:pt>
          <cx:pt idx="200034">19</cx:pt>
          <cx:pt idx="200035">23</cx:pt>
          <cx:pt idx="200036">43</cx:pt>
          <cx:pt idx="200037">96</cx:pt>
          <cx:pt idx="200038">76</cx:pt>
          <cx:pt idx="200039">111</cx:pt>
          <cx:pt idx="200040">102</cx:pt>
          <cx:pt idx="200041">126</cx:pt>
          <cx:pt idx="200042">118</cx:pt>
          <cx:pt idx="200043">99</cx:pt>
          <cx:pt idx="200044">81</cx:pt>
          <cx:pt idx="200045">100</cx:pt>
          <cx:pt idx="200046">109</cx:pt>
          <cx:pt idx="200047">132</cx:pt>
          <cx:pt idx="200048">115</cx:pt>
          <cx:pt idx="200049">94</cx:pt>
          <cx:pt idx="200050">84</cx:pt>
          <cx:pt idx="200051">102</cx:pt>
          <cx:pt idx="200052">52</cx:pt>
          <cx:pt idx="200053">16</cx:pt>
          <cx:pt idx="200054">8</cx:pt>
          <cx:pt idx="200055">4</cx:pt>
          <cx:pt idx="200056">3</cx:pt>
          <cx:pt idx="200057">1</cx:pt>
          <cx:pt idx="200058">16</cx:pt>
          <cx:pt idx="200059">20</cx:pt>
          <cx:pt idx="200060">54</cx:pt>
          <cx:pt idx="200061">96</cx:pt>
          <cx:pt idx="200062">77</cx:pt>
          <cx:pt idx="200063">112</cx:pt>
          <cx:pt idx="200064">124</cx:pt>
          <cx:pt idx="200065">114</cx:pt>
          <cx:pt idx="200066">119</cx:pt>
          <cx:pt idx="200067">118</cx:pt>
          <cx:pt idx="200068">108</cx:pt>
          <cx:pt idx="200069">103</cx:pt>
          <cx:pt idx="200070">111</cx:pt>
          <cx:pt idx="200071">124</cx:pt>
          <cx:pt idx="200072">133</cx:pt>
          <cx:pt idx="200073">94</cx:pt>
          <cx:pt idx="200074">72</cx:pt>
          <cx:pt idx="200075">109</cx:pt>
          <cx:pt idx="200076">72</cx:pt>
          <cx:pt idx="200077">30</cx:pt>
          <cx:pt idx="200078">9</cx:pt>
          <cx:pt idx="200079">4</cx:pt>
          <cx:pt idx="200080">2</cx:pt>
          <cx:pt idx="200081">7</cx:pt>
          <cx:pt idx="200082">8</cx:pt>
          <cx:pt idx="200083">20</cx:pt>
          <cx:pt idx="200084">44</cx:pt>
          <cx:pt idx="200085">91</cx:pt>
          <cx:pt idx="200086">80</cx:pt>
          <cx:pt idx="200087">114</cx:pt>
          <cx:pt idx="200088">111</cx:pt>
          <cx:pt idx="200089">116</cx:pt>
          <cx:pt idx="200090">131</cx:pt>
          <cx:pt idx="200091">104</cx:pt>
          <cx:pt idx="200092">105</cx:pt>
          <cx:pt idx="200093">96</cx:pt>
          <cx:pt idx="200094">105</cx:pt>
          <cx:pt idx="200095">100</cx:pt>
          <cx:pt idx="200096">85</cx:pt>
          <cx:pt idx="200097">58</cx:pt>
          <cx:pt idx="200098">39</cx:pt>
          <cx:pt idx="200099">74</cx:pt>
          <cx:pt idx="200100">51</cx:pt>
          <cx:pt idx="200101">17</cx:pt>
          <cx:pt idx="200102">3</cx:pt>
          <cx:pt idx="200103">6</cx:pt>
          <cx:pt idx="200104">5</cx:pt>
          <cx:pt idx="200105">3</cx:pt>
          <cx:pt idx="200106">13</cx:pt>
          <cx:pt idx="200107">17</cx:pt>
          <cx:pt idx="200108">42</cx:pt>
          <cx:pt idx="200109">82</cx:pt>
          <cx:pt idx="200110">73</cx:pt>
          <cx:pt idx="200111">103</cx:pt>
          <cx:pt idx="200112">90</cx:pt>
          <cx:pt idx="200113">118</cx:pt>
          <cx:pt idx="200114">111</cx:pt>
          <cx:pt idx="200115">116</cx:pt>
          <cx:pt idx="200116">99</cx:pt>
          <cx:pt idx="200117">106</cx:pt>
          <cx:pt idx="200118">118</cx:pt>
          <cx:pt idx="200119">121</cx:pt>
          <cx:pt idx="200120">137</cx:pt>
          <cx:pt idx="200121">95</cx:pt>
          <cx:pt idx="200122">93</cx:pt>
          <cx:pt idx="200123">103</cx:pt>
          <cx:pt idx="200124">71</cx:pt>
          <cx:pt idx="200125">22</cx:pt>
          <cx:pt idx="200126">11</cx:pt>
          <cx:pt idx="200127">8</cx:pt>
          <cx:pt idx="200128">7</cx:pt>
          <cx:pt idx="200129">8</cx:pt>
          <cx:pt idx="200130">11</cx:pt>
          <cx:pt idx="200131">13</cx:pt>
          <cx:pt idx="200132">41</cx:pt>
          <cx:pt idx="200133">114</cx:pt>
          <cx:pt idx="200134">78</cx:pt>
          <cx:pt idx="200135">127</cx:pt>
          <cx:pt idx="200136">106</cx:pt>
          <cx:pt idx="200137">109</cx:pt>
          <cx:pt idx="200138">120</cx:pt>
          <cx:pt idx="200139">117</cx:pt>
          <cx:pt idx="200140">97</cx:pt>
          <cx:pt idx="200141">103</cx:pt>
          <cx:pt idx="200142">115</cx:pt>
          <cx:pt idx="200143">116</cx:pt>
          <cx:pt idx="200144">121</cx:pt>
          <cx:pt idx="200145">90</cx:pt>
          <cx:pt idx="200146">83</cx:pt>
          <cx:pt idx="200147">94</cx:pt>
          <cx:pt idx="200148">60</cx:pt>
          <cx:pt idx="200149">27</cx:pt>
          <cx:pt idx="200150">5</cx:pt>
          <cx:pt idx="200151">5</cx:pt>
          <cx:pt idx="200152">3</cx:pt>
          <cx:pt idx="200153">6</cx:pt>
          <cx:pt idx="200154">15</cx:pt>
          <cx:pt idx="200155">17</cx:pt>
          <cx:pt idx="200156">29</cx:pt>
          <cx:pt idx="200157">94</cx:pt>
          <cx:pt idx="200158">70</cx:pt>
          <cx:pt idx="200159">98</cx:pt>
          <cx:pt idx="200160">87</cx:pt>
          <cx:pt idx="200161">103</cx:pt>
          <cx:pt idx="200162">97</cx:pt>
          <cx:pt idx="200163">84</cx:pt>
          <cx:pt idx="200164">81</cx:pt>
          <cx:pt idx="200165">86</cx:pt>
          <cx:pt idx="200166">105</cx:pt>
          <cx:pt idx="200167">118</cx:pt>
          <cx:pt idx="200168">98</cx:pt>
          <cx:pt idx="200169">88</cx:pt>
          <cx:pt idx="200170">65</cx:pt>
          <cx:pt idx="200171">99</cx:pt>
          <cx:pt idx="200172">43</cx:pt>
          <cx:pt idx="200173">18</cx:pt>
          <cx:pt idx="200174">7</cx:pt>
          <cx:pt idx="200175">4</cx:pt>
          <cx:pt idx="200176">3</cx:pt>
          <cx:pt idx="200177">4</cx:pt>
          <cx:pt idx="200178">14</cx:pt>
          <cx:pt idx="200179">13</cx:pt>
          <cx:pt idx="200180">39</cx:pt>
          <cx:pt idx="200181">90</cx:pt>
          <cx:pt idx="200182">73</cx:pt>
          <cx:pt idx="200183">104</cx:pt>
          <cx:pt idx="200184">98</cx:pt>
          <cx:pt idx="200185">97</cx:pt>
          <cx:pt idx="200186">109</cx:pt>
          <cx:pt idx="200187">97</cx:pt>
          <cx:pt idx="200188">97</cx:pt>
          <cx:pt idx="200189">81</cx:pt>
          <cx:pt idx="200190">87</cx:pt>
          <cx:pt idx="200191">99</cx:pt>
          <cx:pt idx="200192">123</cx:pt>
          <cx:pt idx="200193">81</cx:pt>
          <cx:pt idx="200194">75</cx:pt>
          <cx:pt idx="200195">94</cx:pt>
          <cx:pt idx="200196">47</cx:pt>
          <cx:pt idx="200197">17</cx:pt>
          <cx:pt idx="200198">5</cx:pt>
          <cx:pt idx="200199">2</cx:pt>
          <cx:pt idx="200200">6</cx:pt>
          <cx:pt idx="200201">11</cx:pt>
          <cx:pt idx="200202">16</cx:pt>
          <cx:pt idx="200203">10</cx:pt>
          <cx:pt idx="200204">34</cx:pt>
          <cx:pt idx="200205">92</cx:pt>
          <cx:pt idx="200206">83</cx:pt>
          <cx:pt idx="200207">99</cx:pt>
          <cx:pt idx="200208">94</cx:pt>
          <cx:pt idx="200209">118</cx:pt>
          <cx:pt idx="200210">102</cx:pt>
          <cx:pt idx="200211">117</cx:pt>
          <cx:pt idx="200212">85</cx:pt>
          <cx:pt idx="200213">84</cx:pt>
          <cx:pt idx="200214">101</cx:pt>
          <cx:pt idx="200215">116</cx:pt>
          <cx:pt idx="200216">111</cx:pt>
          <cx:pt idx="200217">95</cx:pt>
          <cx:pt idx="200218">71</cx:pt>
          <cx:pt idx="200219">90</cx:pt>
          <cx:pt idx="200220">56</cx:pt>
          <cx:pt idx="200221">17</cx:pt>
          <cx:pt idx="200222">5</cx:pt>
          <cx:pt idx="200223">3</cx:pt>
          <cx:pt idx="200224">3</cx:pt>
          <cx:pt idx="200225">7</cx:pt>
          <cx:pt idx="200226">19</cx:pt>
          <cx:pt idx="200227">15</cx:pt>
          <cx:pt idx="200228">42</cx:pt>
          <cx:pt idx="200229">102</cx:pt>
          <cx:pt idx="200230">84</cx:pt>
          <cx:pt idx="200231">121</cx:pt>
          <cx:pt idx="200232">124</cx:pt>
          <cx:pt idx="200233">114</cx:pt>
          <cx:pt idx="200234">116</cx:pt>
          <cx:pt idx="200235">101</cx:pt>
          <cx:pt idx="200236">117</cx:pt>
          <cx:pt idx="200237">113</cx:pt>
          <cx:pt idx="200238">105</cx:pt>
          <cx:pt idx="200239">120</cx:pt>
          <cx:pt idx="200240">105</cx:pt>
          <cx:pt idx="200241">102</cx:pt>
          <cx:pt idx="200242">72</cx:pt>
          <cx:pt idx="200243">98</cx:pt>
          <cx:pt idx="200244">63</cx:pt>
          <cx:pt idx="200245">23</cx:pt>
          <cx:pt idx="200246">7</cx:pt>
          <cx:pt idx="200247">3</cx:pt>
          <cx:pt idx="200248">3</cx:pt>
          <cx:pt idx="200249">4</cx:pt>
          <cx:pt idx="200250">9</cx:pt>
          <cx:pt idx="200251">14</cx:pt>
          <cx:pt idx="200252">45</cx:pt>
          <cx:pt idx="200253">89</cx:pt>
          <cx:pt idx="200254">78</cx:pt>
          <cx:pt idx="200255">82</cx:pt>
          <cx:pt idx="200256">110</cx:pt>
          <cx:pt idx="200257">99</cx:pt>
          <cx:pt idx="200258">99</cx:pt>
          <cx:pt idx="200259">101</cx:pt>
          <cx:pt idx="200260">75</cx:pt>
          <cx:pt idx="200261">76</cx:pt>
          <cx:pt idx="200262">97</cx:pt>
          <cx:pt idx="200263">95</cx:pt>
          <cx:pt idx="200264">64</cx:pt>
          <cx:pt idx="200265">59</cx:pt>
          <cx:pt idx="200266">34</cx:pt>
          <cx:pt idx="200267">70</cx:pt>
          <cx:pt idx="200268">31</cx:pt>
          <cx:pt idx="200269">11</cx:pt>
          <cx:pt idx="200270">1</cx:pt>
          <cx:pt idx="200271">3</cx:pt>
          <cx:pt idx="200272">6</cx:pt>
          <cx:pt idx="200273">3</cx:pt>
          <cx:pt idx="200274">10</cx:pt>
          <cx:pt idx="200275">9</cx:pt>
          <cx:pt idx="200276">32</cx:pt>
          <cx:pt idx="200277">76</cx:pt>
          <cx:pt idx="200278">64</cx:pt>
          <cx:pt idx="200279">92</cx:pt>
          <cx:pt idx="200280">82</cx:pt>
          <cx:pt idx="200281">94</cx:pt>
          <cx:pt idx="200282">120</cx:pt>
          <cx:pt idx="200283">105</cx:pt>
          <cx:pt idx="200284">91</cx:pt>
          <cx:pt idx="200285">99</cx:pt>
          <cx:pt idx="200286">111</cx:pt>
          <cx:pt idx="200287">115</cx:pt>
          <cx:pt idx="200288">110</cx:pt>
          <cx:pt idx="200289">105</cx:pt>
          <cx:pt idx="200290">91</cx:pt>
          <cx:pt idx="200291">108</cx:pt>
          <cx:pt idx="200292">67</cx:pt>
          <cx:pt idx="200293">26</cx:pt>
          <cx:pt idx="200294">12</cx:pt>
          <cx:pt idx="200295">7</cx:pt>
          <cx:pt idx="200296">6</cx:pt>
          <cx:pt idx="200297">10</cx:pt>
          <cx:pt idx="200298">12</cx:pt>
          <cx:pt idx="200299">12</cx:pt>
          <cx:pt idx="200300">43</cx:pt>
          <cx:pt idx="200301">98</cx:pt>
          <cx:pt idx="200302">83</cx:pt>
          <cx:pt idx="200303">107</cx:pt>
          <cx:pt idx="200304">98</cx:pt>
          <cx:pt idx="200305">122</cx:pt>
          <cx:pt idx="200306">137</cx:pt>
          <cx:pt idx="200307">89</cx:pt>
          <cx:pt idx="200308">102</cx:pt>
          <cx:pt idx="200309">87</cx:pt>
          <cx:pt idx="200310">112</cx:pt>
          <cx:pt idx="200311">110</cx:pt>
          <cx:pt idx="200312">97</cx:pt>
          <cx:pt idx="200313">89</cx:pt>
          <cx:pt idx="200314">72</cx:pt>
          <cx:pt idx="200315">104</cx:pt>
          <cx:pt idx="200316">53</cx:pt>
          <cx:pt idx="200317">21</cx:pt>
          <cx:pt idx="200318">6</cx:pt>
          <cx:pt idx="200319">3</cx:pt>
          <cx:pt idx="200320">3</cx:pt>
          <cx:pt idx="200321">8</cx:pt>
          <cx:pt idx="200322">17</cx:pt>
          <cx:pt idx="200323">12</cx:pt>
          <cx:pt idx="200324">26</cx:pt>
          <cx:pt idx="200325">84</cx:pt>
          <cx:pt idx="200326">75</cx:pt>
          <cx:pt idx="200327">91</cx:pt>
          <cx:pt idx="200328">92</cx:pt>
          <cx:pt idx="200329">111</cx:pt>
          <cx:pt idx="200330">96</cx:pt>
          <cx:pt idx="200331">90</cx:pt>
          <cx:pt idx="200332">84</cx:pt>
          <cx:pt idx="200333">80</cx:pt>
          <cx:pt idx="200334">102</cx:pt>
          <cx:pt idx="200335">110</cx:pt>
          <cx:pt idx="200336">98</cx:pt>
          <cx:pt idx="200337">93</cx:pt>
          <cx:pt idx="200338">66</cx:pt>
          <cx:pt idx="200339">91</cx:pt>
          <cx:pt idx="200340">46</cx:pt>
          <cx:pt idx="200341">18</cx:pt>
          <cx:pt idx="200342">6</cx:pt>
          <cx:pt idx="200343">2</cx:pt>
          <cx:pt idx="200344">6</cx:pt>
          <cx:pt idx="200345">7</cx:pt>
          <cx:pt idx="200346">19</cx:pt>
          <cx:pt idx="200347">12</cx:pt>
          <cx:pt idx="200348">34</cx:pt>
          <cx:pt idx="200349">91</cx:pt>
          <cx:pt idx="200350">66</cx:pt>
          <cx:pt idx="200351">94</cx:pt>
          <cx:pt idx="200352">96</cx:pt>
          <cx:pt idx="200353">93</cx:pt>
          <cx:pt idx="200354">82</cx:pt>
          <cx:pt idx="200355">85</cx:pt>
          <cx:pt idx="200356">84</cx:pt>
          <cx:pt idx="200357">74</cx:pt>
          <cx:pt idx="200358">94</cx:pt>
          <cx:pt idx="200359">102</cx:pt>
          <cx:pt idx="200360">118</cx:pt>
          <cx:pt idx="200361">81</cx:pt>
          <cx:pt idx="200362">62</cx:pt>
          <cx:pt idx="200363">95</cx:pt>
          <cx:pt idx="200364">46</cx:pt>
          <cx:pt idx="200365">18</cx:pt>
          <cx:pt idx="200366">12</cx:pt>
          <cx:pt idx="200367">3</cx:pt>
          <cx:pt idx="200368">4</cx:pt>
          <cx:pt idx="200369">7</cx:pt>
          <cx:pt idx="200370">18</cx:pt>
          <cx:pt idx="200371">9</cx:pt>
          <cx:pt idx="200372">28</cx:pt>
          <cx:pt idx="200373">80</cx:pt>
          <cx:pt idx="200374">77</cx:pt>
          <cx:pt idx="200375">91</cx:pt>
          <cx:pt idx="200376">98</cx:pt>
          <cx:pt idx="200377">117</cx:pt>
          <cx:pt idx="200378">101</cx:pt>
          <cx:pt idx="200379">91</cx:pt>
          <cx:pt idx="200380">79</cx:pt>
          <cx:pt idx="200381">77</cx:pt>
          <cx:pt idx="200382">106</cx:pt>
          <cx:pt idx="200383">110</cx:pt>
          <cx:pt idx="200384">112</cx:pt>
          <cx:pt idx="200385">88</cx:pt>
          <cx:pt idx="200386">84</cx:pt>
          <cx:pt idx="200387">93</cx:pt>
          <cx:pt idx="200388">58</cx:pt>
          <cx:pt idx="200389">24</cx:pt>
          <cx:pt idx="200390">6</cx:pt>
          <cx:pt idx="200391">4</cx:pt>
          <cx:pt idx="200392">8</cx:pt>
          <cx:pt idx="200393">1</cx:pt>
          <cx:pt idx="200394">18</cx:pt>
          <cx:pt idx="200395">14</cx:pt>
          <cx:pt idx="200396">44</cx:pt>
          <cx:pt idx="200397">101</cx:pt>
          <cx:pt idx="200398">86</cx:pt>
          <cx:pt idx="200399">119</cx:pt>
          <cx:pt idx="200400">119</cx:pt>
          <cx:pt idx="200401">108</cx:pt>
          <cx:pt idx="200402">116</cx:pt>
          <cx:pt idx="200403">100</cx:pt>
          <cx:pt idx="200404">110</cx:pt>
          <cx:pt idx="200405">102</cx:pt>
          <cx:pt idx="200406">120</cx:pt>
          <cx:pt idx="200407">117</cx:pt>
          <cx:pt idx="200408">125</cx:pt>
          <cx:pt idx="200409">85</cx:pt>
          <cx:pt idx="200410">79</cx:pt>
          <cx:pt idx="200411">106</cx:pt>
          <cx:pt idx="200412">65</cx:pt>
          <cx:pt idx="200413">23</cx:pt>
          <cx:pt idx="200414">6</cx:pt>
          <cx:pt idx="200415">4</cx:pt>
          <cx:pt idx="200416">1</cx:pt>
          <cx:pt idx="200417">4</cx:pt>
          <cx:pt idx="200418">11</cx:pt>
          <cx:pt idx="200419">10</cx:pt>
          <cx:pt idx="200420">40</cx:pt>
          <cx:pt idx="200421">99</cx:pt>
          <cx:pt idx="200422">68</cx:pt>
          <cx:pt idx="200423">101</cx:pt>
          <cx:pt idx="200424">106</cx:pt>
          <cx:pt idx="200425">106</cx:pt>
          <cx:pt idx="200426">97</cx:pt>
          <cx:pt idx="200427">99</cx:pt>
          <cx:pt idx="200428">73</cx:pt>
          <cx:pt idx="200429">80</cx:pt>
          <cx:pt idx="200430">90</cx:pt>
          <cx:pt idx="200431">86</cx:pt>
          <cx:pt idx="200432">58</cx:pt>
          <cx:pt idx="200433">53</cx:pt>
          <cx:pt idx="200434">43</cx:pt>
          <cx:pt idx="200435">65</cx:pt>
          <cx:pt idx="200436">31</cx:pt>
          <cx:pt idx="200437">9</cx:pt>
          <cx:pt idx="200438">3</cx:pt>
          <cx:pt idx="200439">3</cx:pt>
          <cx:pt idx="200440">2</cx:pt>
          <cx:pt idx="200441">3</cx:pt>
          <cx:pt idx="200442">10</cx:pt>
          <cx:pt idx="200443">13</cx:pt>
          <cx:pt idx="200444">31</cx:pt>
          <cx:pt idx="200445">84</cx:pt>
          <cx:pt idx="200446">56</cx:pt>
          <cx:pt idx="200447">74</cx:pt>
          <cx:pt idx="200448">85</cx:pt>
          <cx:pt idx="200449">93</cx:pt>
          <cx:pt idx="200450">103</cx:pt>
          <cx:pt idx="200451">101</cx:pt>
          <cx:pt idx="200452">99</cx:pt>
          <cx:pt idx="200453">93</cx:pt>
          <cx:pt idx="200454">108</cx:pt>
          <cx:pt idx="200455">114</cx:pt>
          <cx:pt idx="200456">108</cx:pt>
          <cx:pt idx="200457">105</cx:pt>
          <cx:pt idx="200458">71</cx:pt>
          <cx:pt idx="200459">110</cx:pt>
          <cx:pt idx="200460">61</cx:pt>
          <cx:pt idx="200461">16</cx:pt>
          <cx:pt idx="200462">4</cx:pt>
          <cx:pt idx="200463">5</cx:pt>
          <cx:pt idx="200464">7</cx:pt>
          <cx:pt idx="200465">6</cx:pt>
          <cx:pt idx="200466">6</cx:pt>
          <cx:pt idx="200467">14</cx:pt>
          <cx:pt idx="200468">36</cx:pt>
          <cx:pt idx="200469">100</cx:pt>
          <cx:pt idx="200470">79</cx:pt>
          <cx:pt idx="200471">94</cx:pt>
          <cx:pt idx="200472">107</cx:pt>
          <cx:pt idx="200473">105</cx:pt>
          <cx:pt idx="200474">120</cx:pt>
          <cx:pt idx="200475">105</cx:pt>
          <cx:pt idx="200476">85</cx:pt>
          <cx:pt idx="200477">107</cx:pt>
          <cx:pt idx="200478">89</cx:pt>
          <cx:pt idx="200479">112</cx:pt>
          <cx:pt idx="200480">102</cx:pt>
          <cx:pt idx="200481">77</cx:pt>
          <cx:pt idx="200482">69</cx:pt>
          <cx:pt idx="200483">98</cx:pt>
          <cx:pt idx="200484">55</cx:pt>
          <cx:pt idx="200485">24</cx:pt>
          <cx:pt idx="200486">5</cx:pt>
          <cx:pt idx="200487">3</cx:pt>
          <cx:pt idx="200488">3</cx:pt>
          <cx:pt idx="200489">6</cx:pt>
          <cx:pt idx="200490">16</cx:pt>
          <cx:pt idx="200491">13</cx:pt>
          <cx:pt idx="200492">31</cx:pt>
          <cx:pt idx="200493">93</cx:pt>
          <cx:pt idx="200494">62</cx:pt>
          <cx:pt idx="200495">90</cx:pt>
          <cx:pt idx="200496">87</cx:pt>
          <cx:pt idx="200497">108</cx:pt>
          <cx:pt idx="200498">90</cx:pt>
          <cx:pt idx="200499">73</cx:pt>
          <cx:pt idx="200500">71</cx:pt>
          <cx:pt idx="200501">66</cx:pt>
          <cx:pt idx="200502">93</cx:pt>
          <cx:pt idx="200503">95</cx:pt>
          <cx:pt idx="200504">102</cx:pt>
          <cx:pt idx="200505">76</cx:pt>
          <cx:pt idx="200506">68</cx:pt>
          <cx:pt idx="200507">91</cx:pt>
          <cx:pt idx="200508">39</cx:pt>
          <cx:pt idx="200509">21</cx:pt>
          <cx:pt idx="200510">4</cx:pt>
          <cx:pt idx="200511">3</cx:pt>
          <cx:pt idx="200512">2</cx:pt>
          <cx:pt idx="200513">16</cx:pt>
          <cx:pt idx="200514">16</cx:pt>
          <cx:pt idx="200515">36</cx:pt>
          <cx:pt idx="200516">83</cx:pt>
          <cx:pt idx="200517">65</cx:pt>
          <cx:pt idx="200518">102</cx:pt>
          <cx:pt idx="200519">98</cx:pt>
          <cx:pt idx="200520">104</cx:pt>
          <cx:pt idx="200521">88</cx:pt>
          <cx:pt idx="200522">74</cx:pt>
          <cx:pt idx="200523">80</cx:pt>
          <cx:pt idx="200524">71</cx:pt>
          <cx:pt idx="200525">89</cx:pt>
          <cx:pt idx="200526">99</cx:pt>
          <cx:pt idx="200527">116</cx:pt>
          <cx:pt idx="200528">88</cx:pt>
          <cx:pt idx="200529">61</cx:pt>
          <cx:pt idx="200530">91</cx:pt>
          <cx:pt idx="200531">52</cx:pt>
          <cx:pt idx="200532">22</cx:pt>
          <cx:pt idx="200533">5</cx:pt>
          <cx:pt idx="200534">4</cx:pt>
          <cx:pt idx="200535">5</cx:pt>
          <cx:pt idx="200536">9</cx:pt>
          <cx:pt idx="200537">8</cx:pt>
          <cx:pt idx="200538">16</cx:pt>
          <cx:pt idx="200539">30</cx:pt>
          <cx:pt idx="200540">87</cx:pt>
          <cx:pt idx="200541">80</cx:pt>
          <cx:pt idx="200542">98</cx:pt>
          <cx:pt idx="200543">93</cx:pt>
          <cx:pt idx="200544">102</cx:pt>
          <cx:pt idx="200545">103</cx:pt>
          <cx:pt idx="200546">85</cx:pt>
          <cx:pt idx="200547">83</cx:pt>
          <cx:pt idx="200548">90</cx:pt>
          <cx:pt idx="200549">111</cx:pt>
          <cx:pt idx="200550">111</cx:pt>
          <cx:pt idx="200551">100</cx:pt>
          <cx:pt idx="200552">95</cx:pt>
          <cx:pt idx="200553">78</cx:pt>
          <cx:pt idx="200554">94</cx:pt>
          <cx:pt idx="200555">57</cx:pt>
          <cx:pt idx="200556">17</cx:pt>
          <cx:pt idx="200557">5</cx:pt>
          <cx:pt idx="200558">4</cx:pt>
          <cx:pt idx="200559">4</cx:pt>
          <cx:pt idx="200560">3</cx:pt>
          <cx:pt idx="200561">19</cx:pt>
          <cx:pt idx="200562">19</cx:pt>
          <cx:pt idx="200563">37</cx:pt>
          <cx:pt idx="200564">94</cx:pt>
          <cx:pt idx="200565">84</cx:pt>
          <cx:pt idx="200566">111</cx:pt>
          <cx:pt idx="200567">117</cx:pt>
          <cx:pt idx="200568">106</cx:pt>
          <cx:pt idx="200569">113</cx:pt>
          <cx:pt idx="200570">107</cx:pt>
          <cx:pt idx="200571">110</cx:pt>
          <cx:pt idx="200572">108</cx:pt>
          <cx:pt idx="200573">98</cx:pt>
          <cx:pt idx="200574">132</cx:pt>
          <cx:pt idx="200575">115</cx:pt>
          <cx:pt idx="200576">89</cx:pt>
          <cx:pt idx="200577">79</cx:pt>
          <cx:pt idx="200578">103</cx:pt>
          <cx:pt idx="200579">63</cx:pt>
          <cx:pt idx="200580">28</cx:pt>
          <cx:pt idx="200581">7</cx:pt>
          <cx:pt idx="200582">3</cx:pt>
          <cx:pt idx="200583">1</cx:pt>
          <cx:pt idx="200584">3</cx:pt>
          <cx:pt idx="200585">9</cx:pt>
          <cx:pt idx="200586">15</cx:pt>
          <cx:pt idx="200587">33</cx:pt>
          <cx:pt idx="200588">92</cx:pt>
          <cx:pt idx="200589">68</cx:pt>
          <cx:pt idx="200590">105</cx:pt>
          <cx:pt idx="200591">90</cx:pt>
          <cx:pt idx="200592">98</cx:pt>
          <cx:pt idx="200593">91</cx:pt>
          <cx:pt idx="200594">103</cx:pt>
          <cx:pt idx="200595">67</cx:pt>
          <cx:pt idx="200596">70</cx:pt>
          <cx:pt idx="200597">82</cx:pt>
          <cx:pt idx="200598">79</cx:pt>
          <cx:pt idx="200599">70</cx:pt>
          <cx:pt idx="200600">50</cx:pt>
          <cx:pt idx="200601">42</cx:pt>
          <cx:pt idx="200602">58</cx:pt>
          <cx:pt idx="200603">31</cx:pt>
          <cx:pt idx="200604">13</cx:pt>
          <cx:pt idx="200605">4</cx:pt>
          <cx:pt idx="200606">5</cx:pt>
          <cx:pt idx="200607">2</cx:pt>
          <cx:pt idx="200608">11</cx:pt>
          <cx:pt idx="200609">7</cx:pt>
          <cx:pt idx="200610">33</cx:pt>
          <cx:pt idx="200611">68</cx:pt>
          <cx:pt idx="200612">52</cx:pt>
          <cx:pt idx="200613">91</cx:pt>
          <cx:pt idx="200614">78</cx:pt>
          <cx:pt idx="200615">86</cx:pt>
          <cx:pt idx="200616">103</cx:pt>
          <cx:pt idx="200617">104</cx:pt>
          <cx:pt idx="200618">86</cx:pt>
          <cx:pt idx="200619">109</cx:pt>
          <cx:pt idx="200620">102</cx:pt>
          <cx:pt idx="200621">119</cx:pt>
          <cx:pt idx="200622">107</cx:pt>
          <cx:pt idx="200623">86</cx:pt>
          <cx:pt idx="200624">69</cx:pt>
          <cx:pt idx="200625">107</cx:pt>
          <cx:pt idx="200626">61</cx:pt>
          <cx:pt idx="200627">16</cx:pt>
          <cx:pt idx="200628">5</cx:pt>
          <cx:pt idx="200629">6</cx:pt>
          <cx:pt idx="200630">5</cx:pt>
          <cx:pt idx="200631">3</cx:pt>
          <cx:pt idx="200632">9</cx:pt>
          <cx:pt idx="200633">6</cx:pt>
          <cx:pt idx="200634">36</cx:pt>
          <cx:pt idx="200635">99</cx:pt>
          <cx:pt idx="200636">76</cx:pt>
          <cx:pt idx="200637">93</cx:pt>
          <cx:pt idx="200638">115</cx:pt>
          <cx:pt idx="200639">111</cx:pt>
          <cx:pt idx="200640">120</cx:pt>
          <cx:pt idx="200641">87</cx:pt>
          <cx:pt idx="200642">85</cx:pt>
          <cx:pt idx="200643">106</cx:pt>
          <cx:pt idx="200644">99</cx:pt>
          <cx:pt idx="200645">116</cx:pt>
          <cx:pt idx="200646">96</cx:pt>
          <cx:pt idx="200647">93</cx:pt>
          <cx:pt idx="200648">72</cx:pt>
          <cx:pt idx="200649">109</cx:pt>
          <cx:pt idx="200650">52</cx:pt>
          <cx:pt idx="200651">19</cx:pt>
          <cx:pt idx="200652">7</cx:pt>
          <cx:pt idx="200653">5</cx:pt>
          <cx:pt idx="200654">2</cx:pt>
          <cx:pt idx="200655">5</cx:pt>
          <cx:pt idx="200656">18</cx:pt>
          <cx:pt idx="200657">14</cx:pt>
          <cx:pt idx="200658">33</cx:pt>
          <cx:pt idx="200659">90</cx:pt>
          <cx:pt idx="200660">68</cx:pt>
          <cx:pt idx="200661">90</cx:pt>
          <cx:pt idx="200662">84</cx:pt>
          <cx:pt idx="200663">91</cx:pt>
          <cx:pt idx="200664">90</cx:pt>
          <cx:pt idx="200665">74</cx:pt>
          <cx:pt idx="200666">64</cx:pt>
          <cx:pt idx="200667">87</cx:pt>
          <cx:pt idx="200668">88</cx:pt>
          <cx:pt idx="200669">104</cx:pt>
          <cx:pt idx="200670">98</cx:pt>
          <cx:pt idx="200671">75</cx:pt>
          <cx:pt idx="200672">68</cx:pt>
          <cx:pt idx="200673">89</cx:pt>
          <cx:pt idx="200674">39</cx:pt>
          <cx:pt idx="200675">21</cx:pt>
          <cx:pt idx="200676">6</cx:pt>
          <cx:pt idx="200677">2</cx:pt>
          <cx:pt idx="200678">3</cx:pt>
          <cx:pt idx="200679">2</cx:pt>
          <cx:pt idx="200680">11</cx:pt>
          <cx:pt idx="200681">15</cx:pt>
          <cx:pt idx="200682">37</cx:pt>
          <cx:pt idx="200683">90</cx:pt>
          <cx:pt idx="200684">64</cx:pt>
          <cx:pt idx="200685">89</cx:pt>
          <cx:pt idx="200686">94</cx:pt>
          <cx:pt idx="200687">92</cx:pt>
          <cx:pt idx="200688">84</cx:pt>
          <cx:pt idx="200689">64</cx:pt>
          <cx:pt idx="200690">81</cx:pt>
          <cx:pt idx="200691">69</cx:pt>
          <cx:pt idx="200692">101</cx:pt>
          <cx:pt idx="200693">105</cx:pt>
          <cx:pt idx="200694">99</cx:pt>
          <cx:pt idx="200695">78</cx:pt>
          <cx:pt idx="200696">74</cx:pt>
          <cx:pt idx="200697">84</cx:pt>
          <cx:pt idx="200698">47</cx:pt>
          <cx:pt idx="200699">21</cx:pt>
          <cx:pt idx="200700">8</cx:pt>
          <cx:pt idx="200701">1</cx:pt>
          <cx:pt idx="200702">4</cx:pt>
          <cx:pt idx="200703">7</cx:pt>
          <cx:pt idx="200704">13</cx:pt>
          <cx:pt idx="200705">12</cx:pt>
          <cx:pt idx="200706">25</cx:pt>
          <cx:pt idx="200707">92</cx:pt>
          <cx:pt idx="200708">71</cx:pt>
          <cx:pt idx="200709">103</cx:pt>
          <cx:pt idx="200710">86</cx:pt>
          <cx:pt idx="200711">99</cx:pt>
          <cx:pt idx="200712">100</cx:pt>
          <cx:pt idx="200713">103</cx:pt>
          <cx:pt idx="200714">78</cx:pt>
          <cx:pt idx="200715">79</cx:pt>
          <cx:pt idx="200716">98</cx:pt>
          <cx:pt idx="200717">105</cx:pt>
          <cx:pt idx="200718">101</cx:pt>
          <cx:pt idx="200719">98</cx:pt>
          <cx:pt idx="200720">68</cx:pt>
          <cx:pt idx="200721">92</cx:pt>
          <cx:pt idx="200722">52</cx:pt>
          <cx:pt idx="200723">32</cx:pt>
          <cx:pt idx="200724">10</cx:pt>
          <cx:pt idx="200725">4</cx:pt>
          <cx:pt idx="200726">3</cx:pt>
          <cx:pt idx="200727">9</cx:pt>
          <cx:pt idx="200728">19</cx:pt>
          <cx:pt idx="200729">29</cx:pt>
          <cx:pt idx="200730">85</cx:pt>
          <cx:pt idx="200731">85</cx:pt>
          <cx:pt idx="200732">90</cx:pt>
          <cx:pt idx="200733">100</cx:pt>
          <cx:pt idx="200734">108</cx:pt>
          <cx:pt idx="200735">132</cx:pt>
          <cx:pt idx="200736">114</cx:pt>
          <cx:pt idx="200737">100</cx:pt>
          <cx:pt idx="200738">106</cx:pt>
          <cx:pt idx="200739">115</cx:pt>
          <cx:pt idx="200740">121</cx:pt>
          <cx:pt idx="200741">111</cx:pt>
          <cx:pt idx="200742">89</cx:pt>
          <cx:pt idx="200743">81</cx:pt>
          <cx:pt idx="200744">93</cx:pt>
          <cx:pt idx="200745">75</cx:pt>
          <cx:pt idx="200746">27</cx:pt>
          <cx:pt idx="200747">7</cx:pt>
          <cx:pt idx="200748">3</cx:pt>
          <cx:pt idx="200749">2</cx:pt>
          <cx:pt idx="200750">5</cx:pt>
          <cx:pt idx="200751">9</cx:pt>
          <cx:pt idx="200752">8</cx:pt>
          <cx:pt idx="200753">32</cx:pt>
          <cx:pt idx="200754">91</cx:pt>
          <cx:pt idx="200755">80</cx:pt>
          <cx:pt idx="200756">87</cx:pt>
          <cx:pt idx="200757">99</cx:pt>
          <cx:pt idx="200758">112</cx:pt>
          <cx:pt idx="200759">101</cx:pt>
          <cx:pt idx="200760">80</cx:pt>
          <cx:pt idx="200761">76</cx:pt>
          <cx:pt idx="200762">67</cx:pt>
          <cx:pt idx="200763">86</cx:pt>
          <cx:pt idx="200764">74</cx:pt>
          <cx:pt idx="200765">75</cx:pt>
          <cx:pt idx="200766">54</cx:pt>
          <cx:pt idx="200767">49</cx:pt>
          <cx:pt idx="200768">49</cx:pt>
          <cx:pt idx="200769">45</cx:pt>
          <cx:pt idx="200770">12</cx:pt>
          <cx:pt idx="200771">6</cx:pt>
          <cx:pt idx="200772">3</cx:pt>
          <cx:pt idx="200773">2</cx:pt>
          <cx:pt idx="200774">3</cx:pt>
          <cx:pt idx="200775">8</cx:pt>
          <cx:pt idx="200776">5</cx:pt>
          <cx:pt idx="200777">28</cx:pt>
          <cx:pt idx="200778">76</cx:pt>
          <cx:pt idx="200779">45</cx:pt>
          <cx:pt idx="200780">84</cx:pt>
          <cx:pt idx="200781">71</cx:pt>
          <cx:pt idx="200782">95</cx:pt>
          <cx:pt idx="200783">103</cx:pt>
          <cx:pt idx="200784">92</cx:pt>
          <cx:pt idx="200785">82</cx:pt>
          <cx:pt idx="200786">102</cx:pt>
          <cx:pt idx="200787">103</cx:pt>
          <cx:pt idx="200788">111</cx:pt>
          <cx:pt idx="200789">106</cx:pt>
          <cx:pt idx="200790">88</cx:pt>
          <cx:pt idx="200791">77</cx:pt>
          <cx:pt idx="200792">106</cx:pt>
          <cx:pt idx="200793">75</cx:pt>
          <cx:pt idx="200794">19</cx:pt>
          <cx:pt idx="200795">6</cx:pt>
          <cx:pt idx="200796">10</cx:pt>
          <cx:pt idx="200797">4</cx:pt>
          <cx:pt idx="200798">9</cx:pt>
          <cx:pt idx="200799">7</cx:pt>
          <cx:pt idx="200800">8</cx:pt>
          <cx:pt idx="200801">21</cx:pt>
          <cx:pt idx="200802">100</cx:pt>
          <cx:pt idx="200803">86</cx:pt>
          <cx:pt idx="200804">106</cx:pt>
          <cx:pt idx="200805">106</cx:pt>
          <cx:pt idx="200806">115</cx:pt>
          <cx:pt idx="200807">124</cx:pt>
          <cx:pt idx="200808">96</cx:pt>
          <cx:pt idx="200809">103</cx:pt>
          <cx:pt idx="200810">87</cx:pt>
          <cx:pt idx="200811">100</cx:pt>
          <cx:pt idx="200812">103</cx:pt>
          <cx:pt idx="200813">105</cx:pt>
          <cx:pt idx="200814">73</cx:pt>
          <cx:pt idx="200815">77</cx:pt>
          <cx:pt idx="200816">89</cx:pt>
          <cx:pt idx="200817">54</cx:pt>
          <cx:pt idx="200818">20</cx:pt>
          <cx:pt idx="200819">8</cx:pt>
          <cx:pt idx="200820">4</cx:pt>
          <cx:pt idx="200821">5</cx:pt>
          <cx:pt idx="200822">5</cx:pt>
          <cx:pt idx="200823">18</cx:pt>
          <cx:pt idx="200824">12</cx:pt>
          <cx:pt idx="200825">33</cx:pt>
          <cx:pt idx="200826">93</cx:pt>
          <cx:pt idx="200827">80</cx:pt>
          <cx:pt idx="200828">93</cx:pt>
          <cx:pt idx="200829">87</cx:pt>
          <cx:pt idx="200830">104</cx:pt>
          <cx:pt idx="200831">99</cx:pt>
          <cx:pt idx="200832">71</cx:pt>
          <cx:pt idx="200833">81</cx:pt>
          <cx:pt idx="200834">77</cx:pt>
          <cx:pt idx="200835">99</cx:pt>
          <cx:pt idx="200836">114</cx:pt>
          <cx:pt idx="200837">93</cx:pt>
          <cx:pt idx="200838">84</cx:pt>
          <cx:pt idx="200839">61</cx:pt>
          <cx:pt idx="200840">98</cx:pt>
          <cx:pt idx="200841">43</cx:pt>
          <cx:pt idx="200842">17</cx:pt>
          <cx:pt idx="200843">6</cx:pt>
          <cx:pt idx="200844">2</cx:pt>
          <cx:pt idx="200845">2</cx:pt>
          <cx:pt idx="200846">9</cx:pt>
          <cx:pt idx="200847">15</cx:pt>
          <cx:pt idx="200848">16</cx:pt>
          <cx:pt idx="200849">36</cx:pt>
          <cx:pt idx="200850">98</cx:pt>
          <cx:pt idx="200851">61</cx:pt>
          <cx:pt idx="200852">101</cx:pt>
          <cx:pt idx="200853">103</cx:pt>
          <cx:pt idx="200854">121</cx:pt>
          <cx:pt idx="200855">102</cx:pt>
          <cx:pt idx="200856">82</cx:pt>
          <cx:pt idx="200857">91</cx:pt>
          <cx:pt idx="200858">96</cx:pt>
          <cx:pt idx="200859">85</cx:pt>
          <cx:pt idx="200860">98</cx:pt>
          <cx:pt idx="200861">118</cx:pt>
          <cx:pt idx="200862">74</cx:pt>
          <cx:pt idx="200863">70</cx:pt>
          <cx:pt idx="200864">100</cx:pt>
          <cx:pt idx="200865">44</cx:pt>
          <cx:pt idx="200866">20</cx:pt>
          <cx:pt idx="200867">6</cx:pt>
          <cx:pt idx="200868">6</cx:pt>
          <cx:pt idx="200869">5</cx:pt>
          <cx:pt idx="200870">7</cx:pt>
          <cx:pt idx="200871">18</cx:pt>
          <cx:pt idx="200872">11</cx:pt>
          <cx:pt idx="200873">35</cx:pt>
          <cx:pt idx="200874">87</cx:pt>
          <cx:pt idx="200875">70</cx:pt>
          <cx:pt idx="200876">88</cx:pt>
          <cx:pt idx="200877">96</cx:pt>
          <cx:pt idx="200878">114</cx:pt>
          <cx:pt idx="200879">105</cx:pt>
          <cx:pt idx="200880">99</cx:pt>
          <cx:pt idx="200881">78</cx:pt>
          <cx:pt idx="200882">89</cx:pt>
          <cx:pt idx="200883">101</cx:pt>
          <cx:pt idx="200884">106</cx:pt>
          <cx:pt idx="200885">110</cx:pt>
          <cx:pt idx="200886">101</cx:pt>
          <cx:pt idx="200887">75</cx:pt>
          <cx:pt idx="200888">99</cx:pt>
          <cx:pt idx="200889">64</cx:pt>
          <cx:pt idx="200890">20</cx:pt>
          <cx:pt idx="200891">9</cx:pt>
          <cx:pt idx="200892">3</cx:pt>
          <cx:pt idx="200893">6</cx:pt>
          <cx:pt idx="200894">6</cx:pt>
          <cx:pt idx="200895">13</cx:pt>
          <cx:pt idx="200896">13</cx:pt>
          <cx:pt idx="200897">40</cx:pt>
          <cx:pt idx="200898">88</cx:pt>
          <cx:pt idx="200899">72</cx:pt>
          <cx:pt idx="200900">102</cx:pt>
          <cx:pt idx="200901">114</cx:pt>
          <cx:pt idx="200902">127</cx:pt>
          <cx:pt idx="200903">112</cx:pt>
          <cx:pt idx="200904">101</cx:pt>
          <cx:pt idx="200905">105</cx:pt>
          <cx:pt idx="200906">96</cx:pt>
          <cx:pt idx="200907">113</cx:pt>
          <cx:pt idx="200908">109</cx:pt>
          <cx:pt idx="200909">102</cx:pt>
          <cx:pt idx="200910">88</cx:pt>
          <cx:pt idx="200911">74</cx:pt>
          <cx:pt idx="200912">101</cx:pt>
          <cx:pt idx="200913">66</cx:pt>
          <cx:pt idx="200914">42</cx:pt>
          <cx:pt idx="200915">9</cx:pt>
          <cx:pt idx="200916">3</cx:pt>
          <cx:pt idx="200917">6</cx:pt>
          <cx:pt idx="200918">2</cx:pt>
          <cx:pt idx="200919">8</cx:pt>
          <cx:pt idx="200920">14</cx:pt>
          <cx:pt idx="200921">29</cx:pt>
          <cx:pt idx="200922">75</cx:pt>
          <cx:pt idx="200923">79</cx:pt>
          <cx:pt idx="200924">105</cx:pt>
          <cx:pt idx="200925">95</cx:pt>
          <cx:pt idx="200926">127</cx:pt>
          <cx:pt idx="200927">100</cx:pt>
          <cx:pt idx="200928">100</cx:pt>
          <cx:pt idx="200929">76</cx:pt>
          <cx:pt idx="200930">76</cx:pt>
          <cx:pt idx="200931">97</cx:pt>
          <cx:pt idx="200932">80</cx:pt>
          <cx:pt idx="200933">72</cx:pt>
          <cx:pt idx="200934">64</cx:pt>
          <cx:pt idx="200935">44</cx:pt>
          <cx:pt idx="200936">58</cx:pt>
          <cx:pt idx="200937">36</cx:pt>
          <cx:pt idx="200938">16</cx:pt>
          <cx:pt idx="200939">4</cx:pt>
          <cx:pt idx="200940">6</cx:pt>
          <cx:pt idx="200941">4</cx:pt>
          <cx:pt idx="200942">9</cx:pt>
          <cx:pt idx="200943">9</cx:pt>
          <cx:pt idx="200944">22</cx:pt>
          <cx:pt idx="200945">68</cx:pt>
          <cx:pt idx="200946">54</cx:pt>
          <cx:pt idx="200947">58</cx:pt>
          <cx:pt idx="200948">77</cx:pt>
          <cx:pt idx="200949">72</cx:pt>
          <cx:pt idx="200950">94</cx:pt>
          <cx:pt idx="200951">91</cx:pt>
          <cx:pt idx="200952">81</cx:pt>
          <cx:pt idx="200953">84</cx:pt>
          <cx:pt idx="200954">102</cx:pt>
          <cx:pt idx="200955">90</cx:pt>
          <cx:pt idx="200956">106</cx:pt>
          <cx:pt idx="200957">91</cx:pt>
          <cx:pt idx="200958">63</cx:pt>
          <cx:pt idx="200959">69</cx:pt>
          <cx:pt idx="200960">63</cx:pt>
          <cx:pt idx="200961">46</cx:pt>
          <cx:pt idx="200962">21</cx:pt>
          <cx:pt idx="200963">11</cx:pt>
          <cx:pt idx="200964">8</cx:pt>
          <cx:pt idx="200965">5</cx:pt>
          <cx:pt idx="200966">6</cx:pt>
          <cx:pt idx="200967">7</cx:pt>
          <cx:pt idx="200968">29</cx:pt>
          <cx:pt idx="200969">82</cx:pt>
          <cx:pt idx="200970">64</cx:pt>
          <cx:pt idx="200971">89</cx:pt>
          <cx:pt idx="200972">118</cx:pt>
          <cx:pt idx="200973">84</cx:pt>
          <cx:pt idx="200974">108</cx:pt>
          <cx:pt idx="200975">87</cx:pt>
          <cx:pt idx="200976">101</cx:pt>
          <cx:pt idx="200977">80</cx:pt>
          <cx:pt idx="200978">92</cx:pt>
          <cx:pt idx="200979">104</cx:pt>
          <cx:pt idx="200980">114</cx:pt>
          <cx:pt idx="200981">91</cx:pt>
          <cx:pt idx="200982">76</cx:pt>
          <cx:pt idx="200983">74</cx:pt>
          <cx:pt idx="200984">57</cx:pt>
          <cx:pt idx="200985">35</cx:pt>
          <cx:pt idx="200986">14</cx:pt>
          <cx:pt idx="200987">4</cx:pt>
          <cx:pt idx="200988">4</cx:pt>
          <cx:pt idx="200989">5</cx:pt>
          <cx:pt idx="200990">12</cx:pt>
          <cx:pt idx="200991">18</cx:pt>
          <cx:pt idx="200992">34</cx:pt>
          <cx:pt idx="200993">73</cx:pt>
          <cx:pt idx="200994">61</cx:pt>
          <cx:pt idx="200995">92</cx:pt>
          <cx:pt idx="200996">92</cx:pt>
          <cx:pt idx="200997">99</cx:pt>
          <cx:pt idx="200998">94</cx:pt>
          <cx:pt idx="200999">84</cx:pt>
          <cx:pt idx="201000">83</cx:pt>
          <cx:pt idx="201001">71</cx:pt>
          <cx:pt idx="201002">101</cx:pt>
          <cx:pt idx="201003">112</cx:pt>
          <cx:pt idx="201004">101</cx:pt>
          <cx:pt idx="201005">71</cx:pt>
          <cx:pt idx="201006">77</cx:pt>
          <cx:pt idx="201007">80</cx:pt>
          <cx:pt idx="201008">49</cx:pt>
          <cx:pt idx="201009">20</cx:pt>
          <cx:pt idx="201010">12</cx:pt>
          <cx:pt idx="201011">1</cx:pt>
          <cx:pt idx="201012">9</cx:pt>
          <cx:pt idx="201013">1</cx:pt>
          <cx:pt idx="201014">13</cx:pt>
          <cx:pt idx="201015">9</cx:pt>
          <cx:pt idx="201016">37</cx:pt>
          <cx:pt idx="201017">84</cx:pt>
          <cx:pt idx="201018">64</cx:pt>
          <cx:pt idx="201019">94</cx:pt>
          <cx:pt idx="201020">108</cx:pt>
          <cx:pt idx="201021">112</cx:pt>
          <cx:pt idx="201022">97</cx:pt>
          <cx:pt idx="201023">88</cx:pt>
          <cx:pt idx="201024">82</cx:pt>
          <cx:pt idx="201025">74</cx:pt>
          <cx:pt idx="201026">81</cx:pt>
          <cx:pt idx="201027">96</cx:pt>
          <cx:pt idx="201028">92</cx:pt>
          <cx:pt idx="201029">89</cx:pt>
          <cx:pt idx="201030">77</cx:pt>
          <cx:pt idx="201031">87</cx:pt>
          <cx:pt idx="201032">60</cx:pt>
          <cx:pt idx="201033">28</cx:pt>
          <cx:pt idx="201034">9</cx:pt>
          <cx:pt idx="201035">1</cx:pt>
          <cx:pt idx="201036">3</cx:pt>
          <cx:pt idx="201037">3</cx:pt>
          <cx:pt idx="201038">12</cx:pt>
          <cx:pt idx="201039">12</cx:pt>
          <cx:pt idx="201040">33</cx:pt>
          <cx:pt idx="201041">88</cx:pt>
          <cx:pt idx="201042">64</cx:pt>
          <cx:pt idx="201043">95</cx:pt>
          <cx:pt idx="201044">100</cx:pt>
          <cx:pt idx="201045">112</cx:pt>
          <cx:pt idx="201046">95</cx:pt>
          <cx:pt idx="201047">114</cx:pt>
          <cx:pt idx="201048">75</cx:pt>
          <cx:pt idx="201049">83</cx:pt>
          <cx:pt idx="201050">97</cx:pt>
          <cx:pt idx="201051">113</cx:pt>
          <cx:pt idx="201052">101</cx:pt>
          <cx:pt idx="201053">94</cx:pt>
          <cx:pt idx="201054">89</cx:pt>
          <cx:pt idx="201055">77</cx:pt>
          <cx:pt idx="201056">62</cx:pt>
          <cx:pt idx="201057">24</cx:pt>
          <cx:pt idx="201058">10</cx:pt>
          <cx:pt idx="201059">4</cx:pt>
          <cx:pt idx="201060">4</cx:pt>
          <cx:pt idx="201061">4</cx:pt>
          <cx:pt idx="201062">11</cx:pt>
          <cx:pt idx="201063">12</cx:pt>
          <cx:pt idx="201064">35</cx:pt>
          <cx:pt idx="201065">100</cx:pt>
          <cx:pt idx="201066">69</cx:pt>
          <cx:pt idx="201067">116</cx:pt>
          <cx:pt idx="201068">110</cx:pt>
          <cx:pt idx="201069">118</cx:pt>
          <cx:pt idx="201070">115</cx:pt>
          <cx:pt idx="201071">99</cx:pt>
          <cx:pt idx="201072">100</cx:pt>
          <cx:pt idx="201073">95</cx:pt>
          <cx:pt idx="201074">120</cx:pt>
          <cx:pt idx="201075">114</cx:pt>
          <cx:pt idx="201076">119</cx:pt>
          <cx:pt idx="201077">114</cx:pt>
          <cx:pt idx="201078">93</cx:pt>
          <cx:pt idx="201079">100</cx:pt>
          <cx:pt idx="201080">69</cx:pt>
          <cx:pt idx="201081">26</cx:pt>
          <cx:pt idx="201082">11</cx:pt>
          <cx:pt idx="201083">2</cx:pt>
          <cx:pt idx="201084">1</cx:pt>
          <cx:pt idx="201085">4</cx:pt>
          <cx:pt idx="201086">6</cx:pt>
          <cx:pt idx="201087">12</cx:pt>
          <cx:pt idx="201088">29</cx:pt>
          <cx:pt idx="201089">97</cx:pt>
          <cx:pt idx="201090">82</cx:pt>
          <cx:pt idx="201091">105</cx:pt>
          <cx:pt idx="201092">103</cx:pt>
          <cx:pt idx="201093">137</cx:pt>
          <cx:pt idx="201094">120</cx:pt>
          <cx:pt idx="201095">108</cx:pt>
          <cx:pt idx="201096">94</cx:pt>
          <cx:pt idx="201097">100</cx:pt>
          <cx:pt idx="201098">100</cx:pt>
          <cx:pt idx="201099">103</cx:pt>
          <cx:pt idx="201100">81</cx:pt>
          <cx:pt idx="201101">80</cx:pt>
          <cx:pt idx="201102">61</cx:pt>
          <cx:pt idx="201103">74</cx:pt>
          <cx:pt idx="201104">38</cx:pt>
          <cx:pt idx="201105">12</cx:pt>
          <cx:pt idx="201106">5</cx:pt>
          <cx:pt idx="201107">2</cx:pt>
          <cx:pt idx="201108">3</cx:pt>
          <cx:pt idx="201109">1</cx:pt>
          <cx:pt idx="201110">13</cx:pt>
          <cx:pt idx="201111">9</cx:pt>
          <cx:pt idx="201112">22</cx:pt>
          <cx:pt idx="201113">69</cx:pt>
          <cx:pt idx="201114">59</cx:pt>
          <cx:pt idx="201115">86</cx:pt>
          <cx:pt idx="201116">93</cx:pt>
          <cx:pt idx="201117">107</cx:pt>
          <cx:pt idx="201118">110</cx:pt>
          <cx:pt idx="201119">101</cx:pt>
          <cx:pt idx="201120">91</cx:pt>
          <cx:pt idx="201121">101</cx:pt>
          <cx:pt idx="201122">116</cx:pt>
          <cx:pt idx="201123">115</cx:pt>
          <cx:pt idx="201124">100</cx:pt>
          <cx:pt idx="201125">96</cx:pt>
          <cx:pt idx="201126">84</cx:pt>
          <cx:pt idx="201127">107</cx:pt>
          <cx:pt idx="201128">59</cx:pt>
          <cx:pt idx="201129">28</cx:pt>
          <cx:pt idx="201130">7</cx:pt>
          <cx:pt idx="201131">3</cx:pt>
          <cx:pt idx="201132">3</cx:pt>
          <cx:pt idx="201133">6</cx:pt>
          <cx:pt idx="201134">11</cx:pt>
          <cx:pt idx="201135">9</cx:pt>
          <cx:pt idx="201136">23</cx:pt>
          <cx:pt idx="201137">77</cx:pt>
          <cx:pt idx="201138">82</cx:pt>
          <cx:pt idx="201139">89</cx:pt>
          <cx:pt idx="201140">114</cx:pt>
          <cx:pt idx="201141">88</cx:pt>
          <cx:pt idx="201142">109</cx:pt>
          <cx:pt idx="201143">103</cx:pt>
          <cx:pt idx="201144">103</cx:pt>
          <cx:pt idx="201145">101</cx:pt>
          <cx:pt idx="201146">104</cx:pt>
          <cx:pt idx="201147">113</cx:pt>
          <cx:pt idx="201148">108</cx:pt>
          <cx:pt idx="201149">99</cx:pt>
          <cx:pt idx="201150">80</cx:pt>
          <cx:pt idx="201151">103</cx:pt>
          <cx:pt idx="201152">70</cx:pt>
          <cx:pt idx="201153">29</cx:pt>
          <cx:pt idx="201154">10</cx:pt>
          <cx:pt idx="201155">1</cx:pt>
          <cx:pt idx="201156">6</cx:pt>
          <cx:pt idx="201157">5</cx:pt>
          <cx:pt idx="201158">16</cx:pt>
          <cx:pt idx="201159">10</cx:pt>
          <cx:pt idx="201160">29</cx:pt>
          <cx:pt idx="201161">96</cx:pt>
          <cx:pt idx="201162">80</cx:pt>
          <cx:pt idx="201163">111</cx:pt>
          <cx:pt idx="201164">104</cx:pt>
          <cx:pt idx="201165">108</cx:pt>
          <cx:pt idx="201166">121</cx:pt>
          <cx:pt idx="201167">94</cx:pt>
          <cx:pt idx="201168">87</cx:pt>
          <cx:pt idx="201169">96</cx:pt>
          <cx:pt idx="201170">102</cx:pt>
          <cx:pt idx="201171">109</cx:pt>
          <cx:pt idx="201172">89</cx:pt>
          <cx:pt idx="201173">89</cx:pt>
          <cx:pt idx="201174">70</cx:pt>
          <cx:pt idx="201175">95</cx:pt>
          <cx:pt idx="201176">59</cx:pt>
          <cx:pt idx="201177">29</cx:pt>
          <cx:pt idx="201178">4</cx:pt>
          <cx:pt idx="201179">2</cx:pt>
          <cx:pt idx="201180">3</cx:pt>
          <cx:pt idx="201181">6</cx:pt>
          <cx:pt idx="201182">14</cx:pt>
          <cx:pt idx="201183">13</cx:pt>
          <cx:pt idx="201184">26</cx:pt>
          <cx:pt idx="201185">94</cx:pt>
          <cx:pt idx="201186">74</cx:pt>
          <cx:pt idx="201187">102</cx:pt>
          <cx:pt idx="201188">92</cx:pt>
          <cx:pt idx="201189">120</cx:pt>
          <cx:pt idx="201190">124</cx:pt>
          <cx:pt idx="201191">101</cx:pt>
          <cx:pt idx="201192">87</cx:pt>
          <cx:pt idx="201193">102</cx:pt>
          <cx:pt idx="201194">107</cx:pt>
          <cx:pt idx="201195">100</cx:pt>
          <cx:pt idx="201196">122</cx:pt>
          <cx:pt idx="201197">98</cx:pt>
          <cx:pt idx="201198">84</cx:pt>
          <cx:pt idx="201199">88</cx:pt>
          <cx:pt idx="201200">68</cx:pt>
          <cx:pt idx="201201">30</cx:pt>
          <cx:pt idx="201202">5</cx:pt>
          <cx:pt idx="201203">3</cx:pt>
          <cx:pt idx="201204">5</cx:pt>
          <cx:pt idx="201205">5</cx:pt>
          <cx:pt idx="201206">16</cx:pt>
          <cx:pt idx="201207">8</cx:pt>
          <cx:pt idx="201208">35</cx:pt>
          <cx:pt idx="201209">77</cx:pt>
          <cx:pt idx="201210">93</cx:pt>
          <cx:pt idx="201211">111</cx:pt>
          <cx:pt idx="201212">105</cx:pt>
          <cx:pt idx="201213">123</cx:pt>
          <cx:pt idx="201214">130</cx:pt>
          <cx:pt idx="201215">122</cx:pt>
          <cx:pt idx="201216">89</cx:pt>
          <cx:pt idx="201217">92</cx:pt>
          <cx:pt idx="201218">107</cx:pt>
          <cx:pt idx="201219">120</cx:pt>
          <cx:pt idx="201220">94</cx:pt>
          <cx:pt idx="201221">100</cx:pt>
          <cx:pt idx="201222">82</cx:pt>
          <cx:pt idx="201223">97</cx:pt>
          <cx:pt idx="201224">81</cx:pt>
          <cx:pt idx="201225">29</cx:pt>
          <cx:pt idx="201226">11</cx:pt>
          <cx:pt idx="201227">2</cx:pt>
          <cx:pt idx="201228">6</cx:pt>
          <cx:pt idx="201229">5</cx:pt>
          <cx:pt idx="201230">15</cx:pt>
          <cx:pt idx="201231">15</cx:pt>
          <cx:pt idx="201232">30</cx:pt>
          <cx:pt idx="201233">95</cx:pt>
          <cx:pt idx="201234">76</cx:pt>
          <cx:pt idx="201235">104</cx:pt>
          <cx:pt idx="201236">122</cx:pt>
          <cx:pt idx="201237">129</cx:pt>
          <cx:pt idx="201238">133</cx:pt>
          <cx:pt idx="201239">121</cx:pt>
          <cx:pt idx="201240">116</cx:pt>
          <cx:pt idx="201241">107</cx:pt>
          <cx:pt idx="201242">123</cx:pt>
          <cx:pt idx="201243">113</cx:pt>
          <cx:pt idx="201244">121</cx:pt>
          <cx:pt idx="201245">100</cx:pt>
          <cx:pt idx="201246">76</cx:pt>
          <cx:pt idx="201247">100</cx:pt>
          <cx:pt idx="201248">80</cx:pt>
          <cx:pt idx="201249">42</cx:pt>
          <cx:pt idx="201250">6</cx:pt>
          <cx:pt idx="201251">3</cx:pt>
          <cx:pt idx="201252">2</cx:pt>
          <cx:pt idx="201253">2</cx:pt>
          <cx:pt idx="201254">10</cx:pt>
          <cx:pt idx="201255">18</cx:pt>
          <cx:pt idx="201256">42</cx:pt>
          <cx:pt idx="201257">95</cx:pt>
          <cx:pt idx="201258">93</cx:pt>
          <cx:pt idx="201259">120</cx:pt>
          <cx:pt idx="201260">130</cx:pt>
          <cx:pt idx="201261">125</cx:pt>
          <cx:pt idx="201262">150</cx:pt>
          <cx:pt idx="201263">121</cx:pt>
          <cx:pt idx="201264">114</cx:pt>
          <cx:pt idx="201265">110</cx:pt>
          <cx:pt idx="201266">113</cx:pt>
          <cx:pt idx="201267">129</cx:pt>
          <cx:pt idx="201268">98</cx:pt>
          <cx:pt idx="201269">94</cx:pt>
          <cx:pt idx="201270">61</cx:pt>
          <cx:pt idx="201271">85</cx:pt>
          <cx:pt idx="201272">51</cx:pt>
          <cx:pt idx="201273">10</cx:pt>
          <cx:pt idx="201274">4</cx:pt>
          <cx:pt idx="201275">4</cx:pt>
          <cx:pt idx="201276">6</cx:pt>
          <cx:pt idx="201277">7</cx:pt>
          <cx:pt idx="201278">11</cx:pt>
          <cx:pt idx="201279">15</cx:pt>
          <cx:pt idx="201280">24</cx:pt>
          <cx:pt idx="201281">87</cx:pt>
          <cx:pt idx="201282">60</cx:pt>
          <cx:pt idx="201283">92</cx:pt>
          <cx:pt idx="201284">112</cx:pt>
          <cx:pt idx="201285">116</cx:pt>
          <cx:pt idx="201286">111</cx:pt>
          <cx:pt idx="201287">95</cx:pt>
          <cx:pt idx="201288">89</cx:pt>
          <cx:pt idx="201289">85</cx:pt>
          <cx:pt idx="201290">84</cx:pt>
          <cx:pt idx="201291">88</cx:pt>
          <cx:pt idx="201292">60</cx:pt>
          <cx:pt idx="201293">52</cx:pt>
          <cx:pt idx="201294">39</cx:pt>
          <cx:pt idx="201295">34</cx:pt>
          <cx:pt idx="201296">15</cx:pt>
          <cx:pt idx="201297">7</cx:pt>
          <cx:pt idx="201298">1</cx:pt>
          <cx:pt idx="201299">3</cx:pt>
          <cx:pt idx="201300">2</cx:pt>
          <cx:pt idx="201301">5</cx:pt>
          <cx:pt idx="201302">11</cx:pt>
          <cx:pt idx="201303">14</cx:pt>
          <cx:pt idx="201304">34</cx:pt>
          <cx:pt idx="201305">21</cx:pt>
          <cx:pt idx="201306">34</cx:pt>
          <cx:pt idx="201307">62</cx:pt>
          <cx:pt idx="201308">77</cx:pt>
          <cx:pt idx="201309">78</cx:pt>
          <cx:pt idx="201310">60</cx:pt>
          <cx:pt idx="201311">47</cx:pt>
          <cx:pt idx="201312">63</cx:pt>
          <cx:pt idx="201313">58</cx:pt>
          <cx:pt idx="201314">64</cx:pt>
          <cx:pt idx="201315">72</cx:pt>
          <cx:pt idx="201316">42</cx:pt>
          <cx:pt idx="201317">41</cx:pt>
          <cx:pt idx="201318">57</cx:pt>
          <cx:pt idx="201319">27</cx:pt>
          <cx:pt idx="201320">6</cx:pt>
          <cx:pt idx="201321">3</cx:pt>
          <cx:pt idx="201322">4</cx:pt>
          <cx:pt idx="201323">1</cx:pt>
          <cx:pt idx="201324">7</cx:pt>
          <cx:pt idx="201325">10</cx:pt>
          <cx:pt idx="201326">11</cx:pt>
          <cx:pt idx="201327">25</cx:pt>
          <cx:pt idx="201328">73</cx:pt>
          <cx:pt idx="201329">64</cx:pt>
          <cx:pt idx="201330">100</cx:pt>
          <cx:pt idx="201331">110</cx:pt>
          <cx:pt idx="201332">130</cx:pt>
          <cx:pt idx="201333">111</cx:pt>
          <cx:pt idx="201334">115</cx:pt>
          <cx:pt idx="201335">106</cx:pt>
          <cx:pt idx="201336">95</cx:pt>
          <cx:pt idx="201337">104</cx:pt>
          <cx:pt idx="201338">98</cx:pt>
          <cx:pt idx="201339">101</cx:pt>
          <cx:pt idx="201340">74</cx:pt>
          <cx:pt idx="201341">66</cx:pt>
          <cx:pt idx="201342">95</cx:pt>
          <cx:pt idx="201343">48</cx:pt>
          <cx:pt idx="201344">16</cx:pt>
          <cx:pt idx="201345">4</cx:pt>
          <cx:pt idx="201346">5</cx:pt>
          <cx:pt idx="201347">4</cx:pt>
          <cx:pt idx="201348">13</cx:pt>
          <cx:pt idx="201349">11</cx:pt>
          <cx:pt idx="201350">27</cx:pt>
          <cx:pt idx="201351">79</cx:pt>
          <cx:pt idx="201352">66</cx:pt>
          <cx:pt idx="201353">107</cx:pt>
          <cx:pt idx="201354">107</cx:pt>
          <cx:pt idx="201355">104</cx:pt>
          <cx:pt idx="201356">112</cx:pt>
          <cx:pt idx="201357">94</cx:pt>
          <cx:pt idx="201358">101</cx:pt>
          <cx:pt idx="201359">92</cx:pt>
          <cx:pt idx="201360">101</cx:pt>
          <cx:pt idx="201361">103</cx:pt>
          <cx:pt idx="201362">96</cx:pt>
          <cx:pt idx="201363">86</cx:pt>
          <cx:pt idx="201364">70</cx:pt>
          <cx:pt idx="201365">93</cx:pt>
          <cx:pt idx="201366">59</cx:pt>
          <cx:pt idx="201367">23</cx:pt>
          <cx:pt idx="201368">10</cx:pt>
          <cx:pt idx="201369">2</cx:pt>
          <cx:pt idx="201370">4</cx:pt>
          <cx:pt idx="201371">4</cx:pt>
          <cx:pt idx="201372">17</cx:pt>
          <cx:pt idx="201373">10</cx:pt>
          <cx:pt idx="201374">25</cx:pt>
          <cx:pt idx="201375">67</cx:pt>
          <cx:pt idx="201376">70</cx:pt>
          <cx:pt idx="201377">100</cx:pt>
          <cx:pt idx="201378">109</cx:pt>
          <cx:pt idx="201379">114</cx:pt>
          <cx:pt idx="201380">120</cx:pt>
          <cx:pt idx="201381">122</cx:pt>
          <cx:pt idx="201382">93</cx:pt>
          <cx:pt idx="201383">104</cx:pt>
          <cx:pt idx="201384">95</cx:pt>
          <cx:pt idx="201385">116</cx:pt>
          <cx:pt idx="201386">101</cx:pt>
          <cx:pt idx="201387">94</cx:pt>
          <cx:pt idx="201388">69</cx:pt>
          <cx:pt idx="201389">89</cx:pt>
          <cx:pt idx="201390">68</cx:pt>
          <cx:pt idx="201391">24</cx:pt>
          <cx:pt idx="201392">7</cx:pt>
          <cx:pt idx="201393">2</cx:pt>
          <cx:pt idx="201394">5</cx:pt>
          <cx:pt idx="201395">3</cx:pt>
          <cx:pt idx="201396">16</cx:pt>
          <cx:pt idx="201397">14</cx:pt>
          <cx:pt idx="201398">28</cx:pt>
          <cx:pt idx="201399">76</cx:pt>
          <cx:pt idx="201400">69</cx:pt>
          <cx:pt idx="201401">97</cx:pt>
          <cx:pt idx="201402">112</cx:pt>
          <cx:pt idx="201403">121</cx:pt>
          <cx:pt idx="201404">128</cx:pt>
          <cx:pt idx="201405">116</cx:pt>
          <cx:pt idx="201406">97</cx:pt>
          <cx:pt idx="201407">109</cx:pt>
          <cx:pt idx="201408">102</cx:pt>
          <cx:pt idx="201409">115</cx:pt>
          <cx:pt idx="201410">94</cx:pt>
          <cx:pt idx="201411">98</cx:pt>
          <cx:pt idx="201412">67</cx:pt>
          <cx:pt idx="201413">92</cx:pt>
          <cx:pt idx="201414">73</cx:pt>
          <cx:pt idx="201415">42</cx:pt>
          <cx:pt idx="201416">5</cx:pt>
          <cx:pt idx="201417">4</cx:pt>
          <cx:pt idx="201418">1</cx:pt>
          <cx:pt idx="201419">2</cx:pt>
          <cx:pt idx="201420">8</cx:pt>
          <cx:pt idx="201421">8</cx:pt>
          <cx:pt idx="201422">35</cx:pt>
          <cx:pt idx="201423">93</cx:pt>
          <cx:pt idx="201424">87</cx:pt>
          <cx:pt idx="201425">107</cx:pt>
          <cx:pt idx="201426">115</cx:pt>
          <cx:pt idx="201427">137</cx:pt>
          <cx:pt idx="201428">126</cx:pt>
          <cx:pt idx="201429">125</cx:pt>
          <cx:pt idx="201430">103</cx:pt>
          <cx:pt idx="201431">98</cx:pt>
          <cx:pt idx="201432">110</cx:pt>
          <cx:pt idx="201433">122</cx:pt>
          <cx:pt idx="201434">88</cx:pt>
          <cx:pt idx="201435">86</cx:pt>
          <cx:pt idx="201436">59</cx:pt>
          <cx:pt idx="201437">72</cx:pt>
          <cx:pt idx="201438">40</cx:pt>
          <cx:pt idx="201439">16</cx:pt>
          <cx:pt idx="201440">4</cx:pt>
          <cx:pt idx="201441">3</cx:pt>
          <cx:pt idx="201442">3</cx:pt>
          <cx:pt idx="201443">1</cx:pt>
          <cx:pt idx="201444">9</cx:pt>
          <cx:pt idx="201445">8</cx:pt>
          <cx:pt idx="201446">22</cx:pt>
          <cx:pt idx="201447">79</cx:pt>
          <cx:pt idx="201448">64</cx:pt>
          <cx:pt idx="201449">109</cx:pt>
          <cx:pt idx="201450">110</cx:pt>
          <cx:pt idx="201451">100</cx:pt>
          <cx:pt idx="201452">113</cx:pt>
          <cx:pt idx="201453">110</cx:pt>
          <cx:pt idx="201454">99</cx:pt>
          <cx:pt idx="201455">80</cx:pt>
          <cx:pt idx="201456">94</cx:pt>
          <cx:pt idx="201457">86</cx:pt>
          <cx:pt idx="201458">77</cx:pt>
          <cx:pt idx="201459">54</cx:pt>
          <cx:pt idx="201460">56</cx:pt>
          <cx:pt idx="201461">61</cx:pt>
          <cx:pt idx="201462">27</cx:pt>
          <cx:pt idx="201463">5</cx:pt>
          <cx:pt idx="201464">1</cx:pt>
          <cx:pt idx="201465">3</cx:pt>
          <cx:pt idx="201466">3</cx:pt>
          <cx:pt idx="201467">1</cx:pt>
          <cx:pt idx="201468">8</cx:pt>
          <cx:pt idx="201469">7</cx:pt>
          <cx:pt idx="201470">24</cx:pt>
          <cx:pt idx="201471">56</cx:pt>
          <cx:pt idx="201472">42</cx:pt>
          <cx:pt idx="201473">78</cx:pt>
          <cx:pt idx="201474">84</cx:pt>
          <cx:pt idx="201475">87</cx:pt>
          <cx:pt idx="201476">115</cx:pt>
          <cx:pt idx="201477">88</cx:pt>
          <cx:pt idx="201478">96</cx:pt>
          <cx:pt idx="201479">91</cx:pt>
          <cx:pt idx="201480">90</cx:pt>
          <cx:pt idx="201481">96</cx:pt>
          <cx:pt idx="201482">100</cx:pt>
          <cx:pt idx="201483">83</cx:pt>
          <cx:pt idx="201484">69</cx:pt>
          <cx:pt idx="201485">95</cx:pt>
          <cx:pt idx="201486">53</cx:pt>
          <cx:pt idx="201487">17</cx:pt>
          <cx:pt idx="201488">4</cx:pt>
          <cx:pt idx="201489">3</cx:pt>
          <cx:pt idx="201490">1</cx:pt>
          <cx:pt idx="201491">1</cx:pt>
          <cx:pt idx="201492">14</cx:pt>
          <cx:pt idx="201493">8</cx:pt>
          <cx:pt idx="201494">25</cx:pt>
          <cx:pt idx="201495">77</cx:pt>
          <cx:pt idx="201496">65</cx:pt>
          <cx:pt idx="201497">107</cx:pt>
          <cx:pt idx="201498">110</cx:pt>
          <cx:pt idx="201499">127</cx:pt>
          <cx:pt idx="201500">140</cx:pt>
          <cx:pt idx="201501">123</cx:pt>
          <cx:pt idx="201502">118</cx:pt>
          <cx:pt idx="201503">106</cx:pt>
          <cx:pt idx="201504">130</cx:pt>
          <cx:pt idx="201505">100</cx:pt>
          <cx:pt idx="201506">91</cx:pt>
          <cx:pt idx="201507">77</cx:pt>
          <cx:pt idx="201508">64</cx:pt>
          <cx:pt idx="201509">88</cx:pt>
          <cx:pt idx="201510">65</cx:pt>
          <cx:pt idx="201511">26</cx:pt>
          <cx:pt idx="201512">7</cx:pt>
          <cx:pt idx="201513">5</cx:pt>
          <cx:pt idx="201514">4</cx:pt>
          <cx:pt idx="201515">2</cx:pt>
          <cx:pt idx="201516">16</cx:pt>
          <cx:pt idx="201517">15</cx:pt>
          <cx:pt idx="201518">27</cx:pt>
          <cx:pt idx="201519">71</cx:pt>
          <cx:pt idx="201520">59</cx:pt>
          <cx:pt idx="201521">82</cx:pt>
          <cx:pt idx="201522">98</cx:pt>
          <cx:pt idx="201523">97</cx:pt>
          <cx:pt idx="201524">103</cx:pt>
          <cx:pt idx="201525">98</cx:pt>
          <cx:pt idx="201526">104</cx:pt>
          <cx:pt idx="201527">82</cx:pt>
          <cx:pt idx="201528">93</cx:pt>
          <cx:pt idx="201529">81</cx:pt>
          <cx:pt idx="201530">90</cx:pt>
          <cx:pt idx="201531">89</cx:pt>
          <cx:pt idx="201532">83</cx:pt>
          <cx:pt idx="201533">73</cx:pt>
          <cx:pt idx="201534">71</cx:pt>
          <cx:pt idx="201535">32</cx:pt>
          <cx:pt idx="201536">7</cx:pt>
          <cx:pt idx="201537">5</cx:pt>
          <cx:pt idx="201538">1</cx:pt>
          <cx:pt idx="201539">3</cx:pt>
          <cx:pt idx="201540">15</cx:pt>
          <cx:pt idx="201541">12</cx:pt>
          <cx:pt idx="201542">21</cx:pt>
          <cx:pt idx="201543">77</cx:pt>
          <cx:pt idx="201544">69</cx:pt>
          <cx:pt idx="201545">95</cx:pt>
          <cx:pt idx="201546">100</cx:pt>
          <cx:pt idx="201547">106</cx:pt>
          <cx:pt idx="201548">105</cx:pt>
          <cx:pt idx="201549">113</cx:pt>
          <cx:pt idx="201550">93</cx:pt>
          <cx:pt idx="201551">86</cx:pt>
          <cx:pt idx="201552">94</cx:pt>
          <cx:pt idx="201553">103</cx:pt>
          <cx:pt idx="201554">92</cx:pt>
          <cx:pt idx="201555">72</cx:pt>
          <cx:pt idx="201556">72</cx:pt>
          <cx:pt idx="201557">88</cx:pt>
          <cx:pt idx="201558">62</cx:pt>
          <cx:pt idx="201559">24</cx:pt>
          <cx:pt idx="201560">6</cx:pt>
          <cx:pt idx="201561">5</cx:pt>
          <cx:pt idx="201562">2</cx:pt>
          <cx:pt idx="201563">1</cx:pt>
          <cx:pt idx="201564">10</cx:pt>
          <cx:pt idx="201565">21</cx:pt>
          <cx:pt idx="201566">29</cx:pt>
          <cx:pt idx="201567">96</cx:pt>
          <cx:pt idx="201568">64</cx:pt>
          <cx:pt idx="201569">86</cx:pt>
          <cx:pt idx="201570">121</cx:pt>
          <cx:pt idx="201571">115</cx:pt>
          <cx:pt idx="201572">121</cx:pt>
          <cx:pt idx="201573">109</cx:pt>
          <cx:pt idx="201574">107</cx:pt>
          <cx:pt idx="201575">101</cx:pt>
          <cx:pt idx="201576">106</cx:pt>
          <cx:pt idx="201577">120</cx:pt>
          <cx:pt idx="201578">112</cx:pt>
          <cx:pt idx="201579">86</cx:pt>
          <cx:pt idx="201580">65</cx:pt>
          <cx:pt idx="201581">99</cx:pt>
          <cx:pt idx="201582">71</cx:pt>
          <cx:pt idx="201583">28</cx:pt>
          <cx:pt idx="201584">10</cx:pt>
          <cx:pt idx="201585">3</cx:pt>
          <cx:pt idx="201586">2</cx:pt>
          <cx:pt idx="201587">2</cx:pt>
          <cx:pt idx="201588">9</cx:pt>
          <cx:pt idx="201589">13</cx:pt>
          <cx:pt idx="201590">43</cx:pt>
          <cx:pt idx="201591">96</cx:pt>
          <cx:pt idx="201592">85</cx:pt>
          <cx:pt idx="201593">105</cx:pt>
          <cx:pt idx="201594">131</cx:pt>
          <cx:pt idx="201595">127</cx:pt>
          <cx:pt idx="201596">135</cx:pt>
          <cx:pt idx="201597">114</cx:pt>
          <cx:pt idx="201598">118</cx:pt>
          <cx:pt idx="201599">93</cx:pt>
          <cx:pt idx="201600">134</cx:pt>
          <cx:pt idx="201601">119</cx:pt>
          <cx:pt idx="201602">91</cx:pt>
          <cx:pt idx="201603">99</cx:pt>
          <cx:pt idx="201604">64</cx:pt>
          <cx:pt idx="201605">79</cx:pt>
          <cx:pt idx="201606">47</cx:pt>
          <cx:pt idx="201607">12</cx:pt>
          <cx:pt idx="201608">5</cx:pt>
          <cx:pt idx="201609">5</cx:pt>
          <cx:pt idx="201610">1</cx:pt>
          <cx:pt idx="201611">5</cx:pt>
          <cx:pt idx="201612">7</cx:pt>
          <cx:pt idx="201613">12</cx:pt>
          <cx:pt idx="201614">31</cx:pt>
          <cx:pt idx="201615">74</cx:pt>
          <cx:pt idx="201616">71</cx:pt>
          <cx:pt idx="201617">113</cx:pt>
          <cx:pt idx="201618">108</cx:pt>
          <cx:pt idx="201619">141</cx:pt>
          <cx:pt idx="201620">127</cx:pt>
          <cx:pt idx="201621">102</cx:pt>
          <cx:pt idx="201622">116</cx:pt>
          <cx:pt idx="201623">117</cx:pt>
          <cx:pt idx="201624">124</cx:pt>
          <cx:pt idx="201625">126</cx:pt>
          <cx:pt idx="201626">105</cx:pt>
          <cx:pt idx="201627">102</cx:pt>
          <cx:pt idx="201628">80</cx:pt>
          <cx:pt idx="201629">92</cx:pt>
          <cx:pt idx="201630">71</cx:pt>
          <cx:pt idx="201631">22</cx:pt>
          <cx:pt idx="201632">5</cx:pt>
          <cx:pt idx="201633">6</cx:pt>
          <cx:pt idx="201634">6</cx:pt>
          <cx:pt idx="201635">6</cx:pt>
          <cx:pt idx="201636">8</cx:pt>
          <cx:pt idx="201637">9</cx:pt>
          <cx:pt idx="201638">38</cx:pt>
          <cx:pt idx="201639">88</cx:pt>
          <cx:pt idx="201640">68</cx:pt>
          <cx:pt idx="201641">104</cx:pt>
          <cx:pt idx="201642">112</cx:pt>
          <cx:pt idx="201643">112</cx:pt>
          <cx:pt idx="201644">124</cx:pt>
          <cx:pt idx="201645">94</cx:pt>
          <cx:pt idx="201646">101</cx:pt>
          <cx:pt idx="201647">93</cx:pt>
          <cx:pt idx="201648">114</cx:pt>
          <cx:pt idx="201649">108</cx:pt>
          <cx:pt idx="201650">106</cx:pt>
          <cx:pt idx="201651">79</cx:pt>
          <cx:pt idx="201652">76</cx:pt>
          <cx:pt idx="201653">98</cx:pt>
          <cx:pt idx="201654">57</cx:pt>
          <cx:pt idx="201655">22</cx:pt>
          <cx:pt idx="201656">7</cx:pt>
          <cx:pt idx="201657">1</cx:pt>
          <cx:pt idx="201658">3</cx:pt>
          <cx:pt idx="201659">5</cx:pt>
          <cx:pt idx="201660">17</cx:pt>
          <cx:pt idx="201661">9</cx:pt>
          <cx:pt idx="201662">34</cx:pt>
          <cx:pt idx="201663">81</cx:pt>
          <cx:pt idx="201664">64</cx:pt>
          <cx:pt idx="201665">94</cx:pt>
          <cx:pt idx="201666">92</cx:pt>
          <cx:pt idx="201667">88</cx:pt>
          <cx:pt idx="201668">90</cx:pt>
          <cx:pt idx="201669">85</cx:pt>
          <cx:pt idx="201670">73</cx:pt>
          <cx:pt idx="201671">72</cx:pt>
          <cx:pt idx="201672">94</cx:pt>
          <cx:pt idx="201673">107</cx:pt>
          <cx:pt idx="201674">90</cx:pt>
          <cx:pt idx="201675">95</cx:pt>
          <cx:pt idx="201676">62</cx:pt>
          <cx:pt idx="201677">90</cx:pt>
          <cx:pt idx="201678">37</cx:pt>
          <cx:pt idx="201679">17</cx:pt>
          <cx:pt idx="201680">5</cx:pt>
          <cx:pt idx="201681">1</cx:pt>
          <cx:pt idx="201682">3</cx:pt>
          <cx:pt idx="201683">2</cx:pt>
          <cx:pt idx="201684">12</cx:pt>
          <cx:pt idx="201685">16</cx:pt>
          <cx:pt idx="201686">38</cx:pt>
          <cx:pt idx="201687">77</cx:pt>
          <cx:pt idx="201688">66</cx:pt>
          <cx:pt idx="201689">84</cx:pt>
          <cx:pt idx="201690">110</cx:pt>
          <cx:pt idx="201691">111</cx:pt>
          <cx:pt idx="201692">106</cx:pt>
          <cx:pt idx="201693">80</cx:pt>
          <cx:pt idx="201694">75</cx:pt>
          <cx:pt idx="201695">70</cx:pt>
          <cx:pt idx="201696">83</cx:pt>
          <cx:pt idx="201697">100</cx:pt>
          <cx:pt idx="201698">94</cx:pt>
          <cx:pt idx="201699">77</cx:pt>
          <cx:pt idx="201700">79</cx:pt>
          <cx:pt idx="201701">94</cx:pt>
          <cx:pt idx="201702">42</cx:pt>
          <cx:pt idx="201703">13</cx:pt>
          <cx:pt idx="201704">7</cx:pt>
          <cx:pt idx="201705">3</cx:pt>
          <cx:pt idx="201706">4</cx:pt>
          <cx:pt idx="201707">4</cx:pt>
          <cx:pt idx="201708">15</cx:pt>
          <cx:pt idx="201709">11</cx:pt>
          <cx:pt idx="201710">25</cx:pt>
          <cx:pt idx="201711">76</cx:pt>
          <cx:pt idx="201712">74</cx:pt>
          <cx:pt idx="201713">95</cx:pt>
          <cx:pt idx="201714">104</cx:pt>
          <cx:pt idx="201715">104</cx:pt>
          <cx:pt idx="201716">111</cx:pt>
          <cx:pt idx="201717">96</cx:pt>
          <cx:pt idx="201718">72</cx:pt>
          <cx:pt idx="201719">77</cx:pt>
          <cx:pt idx="201720">103</cx:pt>
          <cx:pt idx="201721">109</cx:pt>
          <cx:pt idx="201722">89</cx:pt>
          <cx:pt idx="201723">83</cx:pt>
          <cx:pt idx="201724">86</cx:pt>
          <cx:pt idx="201725">85</cx:pt>
          <cx:pt idx="201726">40</cx:pt>
          <cx:pt idx="201727">15</cx:pt>
          <cx:pt idx="201728">8</cx:pt>
          <cx:pt idx="201729">2</cx:pt>
          <cx:pt idx="201730">3</cx:pt>
          <cx:pt idx="201731">1</cx:pt>
          <cx:pt idx="201732">11</cx:pt>
          <cx:pt idx="201733">15</cx:pt>
          <cx:pt idx="201734">33</cx:pt>
          <cx:pt idx="201735">90</cx:pt>
          <cx:pt idx="201736">65</cx:pt>
          <cx:pt idx="201737">97</cx:pt>
          <cx:pt idx="201738">110</cx:pt>
          <cx:pt idx="201739">107</cx:pt>
          <cx:pt idx="201740">115</cx:pt>
          <cx:pt idx="201741">109</cx:pt>
          <cx:pt idx="201742">94</cx:pt>
          <cx:pt idx="201743">108</cx:pt>
          <cx:pt idx="201744">118</cx:pt>
          <cx:pt idx="201745">119</cx:pt>
          <cx:pt idx="201746">107</cx:pt>
          <cx:pt idx="201747">91</cx:pt>
          <cx:pt idx="201748">72</cx:pt>
          <cx:pt idx="201749">96</cx:pt>
          <cx:pt idx="201750">53</cx:pt>
          <cx:pt idx="201751">19</cx:pt>
          <cx:pt idx="201752">11</cx:pt>
          <cx:pt idx="201753">4</cx:pt>
          <cx:pt idx="201754">1</cx:pt>
          <cx:pt idx="201755">5</cx:pt>
          <cx:pt idx="201756">7</cx:pt>
          <cx:pt idx="201757">11</cx:pt>
          <cx:pt idx="201758">38</cx:pt>
          <cx:pt idx="201759">86</cx:pt>
          <cx:pt idx="201760">91</cx:pt>
          <cx:pt idx="201761">102</cx:pt>
          <cx:pt idx="201762">111</cx:pt>
          <cx:pt idx="201763">125</cx:pt>
          <cx:pt idx="201764">123</cx:pt>
          <cx:pt idx="201765">110</cx:pt>
          <cx:pt idx="201766">96</cx:pt>
          <cx:pt idx="201767">95</cx:pt>
          <cx:pt idx="201768">100</cx:pt>
          <cx:pt idx="201769">109</cx:pt>
          <cx:pt idx="201770">71</cx:pt>
          <cx:pt idx="201771">76</cx:pt>
          <cx:pt idx="201772">61</cx:pt>
          <cx:pt idx="201773">72</cx:pt>
          <cx:pt idx="201774">34</cx:pt>
          <cx:pt idx="201775">10</cx:pt>
          <cx:pt idx="201776">1</cx:pt>
          <cx:pt idx="201777">4</cx:pt>
          <cx:pt idx="201778">1</cx:pt>
          <cx:pt idx="201779">2</cx:pt>
          <cx:pt idx="201780">7</cx:pt>
          <cx:pt idx="201781">11</cx:pt>
          <cx:pt idx="201782">28</cx:pt>
          <cx:pt idx="201783">67</cx:pt>
          <cx:pt idx="201784">64</cx:pt>
          <cx:pt idx="201785">101</cx:pt>
          <cx:pt idx="201786">99</cx:pt>
          <cx:pt idx="201787">113</cx:pt>
          <cx:pt idx="201788">125</cx:pt>
          <cx:pt idx="201789">95</cx:pt>
          <cx:pt idx="201790">85</cx:pt>
          <cx:pt idx="201791">106</cx:pt>
          <cx:pt idx="201792">114</cx:pt>
          <cx:pt idx="201793">114</cx:pt>
          <cx:pt idx="201794">111</cx:pt>
          <cx:pt idx="201795">96</cx:pt>
          <cx:pt idx="201796">72</cx:pt>
          <cx:pt idx="201797">107</cx:pt>
          <cx:pt idx="201798">49</cx:pt>
          <cx:pt idx="201799">15</cx:pt>
          <cx:pt idx="201800">4</cx:pt>
          <cx:pt idx="201801">4</cx:pt>
          <cx:pt idx="201802">7</cx:pt>
          <cx:pt idx="201803">6</cx:pt>
          <cx:pt idx="201804">8</cx:pt>
          <cx:pt idx="201805">10</cx:pt>
          <cx:pt idx="201806">34</cx:pt>
          <cx:pt idx="201807">97</cx:pt>
          <cx:pt idx="201808">77</cx:pt>
          <cx:pt idx="201809">101</cx:pt>
          <cx:pt idx="201810">107</cx:pt>
          <cx:pt idx="201811">117</cx:pt>
          <cx:pt idx="201812">103</cx:pt>
          <cx:pt idx="201813">113</cx:pt>
          <cx:pt idx="201814">79</cx:pt>
          <cx:pt idx="201815">88</cx:pt>
          <cx:pt idx="201816">110</cx:pt>
          <cx:pt idx="201817">96</cx:pt>
          <cx:pt idx="201818">95</cx:pt>
          <cx:pt idx="201819">90</cx:pt>
          <cx:pt idx="201820">68</cx:pt>
          <cx:pt idx="201821">83</cx:pt>
          <cx:pt idx="201822">53</cx:pt>
          <cx:pt idx="201823">19</cx:pt>
          <cx:pt idx="201824">8</cx:pt>
          <cx:pt idx="201825">5</cx:pt>
          <cx:pt idx="201826">1</cx:pt>
          <cx:pt idx="201827">1</cx:pt>
          <cx:pt idx="201828">14</cx:pt>
          <cx:pt idx="201829">11</cx:pt>
          <cx:pt idx="201830">34</cx:pt>
          <cx:pt idx="201831">72</cx:pt>
          <cx:pt idx="201832">69</cx:pt>
          <cx:pt idx="201833">75</cx:pt>
          <cx:pt idx="201834">104</cx:pt>
          <cx:pt idx="201835">99</cx:pt>
          <cx:pt idx="201836">88</cx:pt>
          <cx:pt idx="201837">85</cx:pt>
          <cx:pt idx="201838">54</cx:pt>
          <cx:pt idx="201839">70</cx:pt>
          <cx:pt idx="201840">97</cx:pt>
          <cx:pt idx="201841">76</cx:pt>
          <cx:pt idx="201842">85</cx:pt>
          <cx:pt idx="201843">82</cx:pt>
          <cx:pt idx="201844">62</cx:pt>
          <cx:pt idx="201845">91</cx:pt>
          <cx:pt idx="201846">30</cx:pt>
          <cx:pt idx="201847">22</cx:pt>
          <cx:pt idx="201848">4</cx:pt>
          <cx:pt idx="201849">4</cx:pt>
          <cx:pt idx="201850">1</cx:pt>
          <cx:pt idx="201851">5</cx:pt>
          <cx:pt idx="201852">11</cx:pt>
          <cx:pt idx="201853">14</cx:pt>
          <cx:pt idx="201854">27</cx:pt>
          <cx:pt idx="201855">79</cx:pt>
          <cx:pt idx="201856">61</cx:pt>
          <cx:pt idx="201857">81</cx:pt>
          <cx:pt idx="201858">88</cx:pt>
          <cx:pt idx="201859">92</cx:pt>
          <cx:pt idx="201860">92</cx:pt>
          <cx:pt idx="201861">83</cx:pt>
          <cx:pt idx="201862">77</cx:pt>
          <cx:pt idx="201863">78</cx:pt>
          <cx:pt idx="201864">78</cx:pt>
          <cx:pt idx="201865">105</cx:pt>
          <cx:pt idx="201866">95</cx:pt>
          <cx:pt idx="201867">90</cx:pt>
          <cx:pt idx="201868">68</cx:pt>
          <cx:pt idx="201869">85</cx:pt>
          <cx:pt idx="201870">41</cx:pt>
          <cx:pt idx="201871">23</cx:pt>
          <cx:pt idx="201872">2</cx:pt>
          <cx:pt idx="201873">4</cx:pt>
          <cx:pt idx="201874">1</cx:pt>
          <cx:pt idx="201875">2</cx:pt>
          <cx:pt idx="201876">11</cx:pt>
          <cx:pt idx="201877">11</cx:pt>
          <cx:pt idx="201878">30</cx:pt>
          <cx:pt idx="201879">75</cx:pt>
          <cx:pt idx="201880">78</cx:pt>
          <cx:pt idx="201881">83</cx:pt>
          <cx:pt idx="201882">98</cx:pt>
          <cx:pt idx="201883">104</cx:pt>
          <cx:pt idx="201884">98</cx:pt>
          <cx:pt idx="201885">101</cx:pt>
          <cx:pt idx="201886">74</cx:pt>
          <cx:pt idx="201887">79</cx:pt>
          <cx:pt idx="201888">107</cx:pt>
          <cx:pt idx="201889">99</cx:pt>
          <cx:pt idx="201890">100</cx:pt>
          <cx:pt idx="201891">92</cx:pt>
          <cx:pt idx="201892">63</cx:pt>
          <cx:pt idx="201893">98</cx:pt>
          <cx:pt idx="201894">52</cx:pt>
          <cx:pt idx="201895">20</cx:pt>
          <cx:pt idx="201896">5</cx:pt>
          <cx:pt idx="201897">4</cx:pt>
          <cx:pt idx="201898">2</cx:pt>
          <cx:pt idx="201899">2</cx:pt>
          <cx:pt idx="201900">11</cx:pt>
          <cx:pt idx="201901">18</cx:pt>
          <cx:pt idx="201902">32</cx:pt>
          <cx:pt idx="201903">81</cx:pt>
          <cx:pt idx="201904">74</cx:pt>
          <cx:pt idx="201905">104</cx:pt>
          <cx:pt idx="201906">106</cx:pt>
          <cx:pt idx="201907">95</cx:pt>
          <cx:pt idx="201908">108</cx:pt>
          <cx:pt idx="201909">98</cx:pt>
          <cx:pt idx="201910">104</cx:pt>
          <cx:pt idx="201911">97</cx:pt>
          <cx:pt idx="201912">116</cx:pt>
          <cx:pt idx="201913">119</cx:pt>
          <cx:pt idx="201914">112</cx:pt>
          <cx:pt idx="201915">94</cx:pt>
          <cx:pt idx="201916">83</cx:pt>
          <cx:pt idx="201917">93</cx:pt>
          <cx:pt idx="201918">56</cx:pt>
          <cx:pt idx="201919">27</cx:pt>
          <cx:pt idx="201920">8</cx:pt>
          <cx:pt idx="201921">4</cx:pt>
          <cx:pt idx="201922">2</cx:pt>
          <cx:pt idx="201923">3</cx:pt>
          <cx:pt idx="201924">5</cx:pt>
          <cx:pt idx="201925">11</cx:pt>
          <cx:pt idx="201926">34</cx:pt>
          <cx:pt idx="201927">87</cx:pt>
          <cx:pt idx="201928">78</cx:pt>
          <cx:pt idx="201929">114</cx:pt>
          <cx:pt idx="201930">113</cx:pt>
          <cx:pt idx="201931">108</cx:pt>
          <cx:pt idx="201932">114</cx:pt>
          <cx:pt idx="201933">113</cx:pt>
          <cx:pt idx="201934">84</cx:pt>
          <cx:pt idx="201935">79</cx:pt>
          <cx:pt idx="201936">100</cx:pt>
          <cx:pt idx="201937">108</cx:pt>
          <cx:pt idx="201938">78</cx:pt>
          <cx:pt idx="201939">70</cx:pt>
          <cx:pt idx="201940">50</cx:pt>
          <cx:pt idx="201941">72</cx:pt>
          <cx:pt idx="201942">40</cx:pt>
          <cx:pt idx="201943">18</cx:pt>
          <cx:pt idx="201944">4</cx:pt>
          <cx:pt idx="201945">6</cx:pt>
          <cx:pt idx="201946">2</cx:pt>
          <cx:pt idx="201947">1</cx:pt>
          <cx:pt idx="201948">9</cx:pt>
          <cx:pt idx="201949">5</cx:pt>
          <cx:pt idx="201950">31</cx:pt>
          <cx:pt idx="201951">65</cx:pt>
          <cx:pt idx="201952">72</cx:pt>
          <cx:pt idx="201953">92</cx:pt>
          <cx:pt idx="201954">97</cx:pt>
          <cx:pt idx="201955">111</cx:pt>
          <cx:pt idx="201956">117</cx:pt>
          <cx:pt idx="201957">102</cx:pt>
          <cx:pt idx="201958">99</cx:pt>
          <cx:pt idx="201959">88</cx:pt>
          <cx:pt idx="201960">115</cx:pt>
          <cx:pt idx="201961">110</cx:pt>
          <cx:pt idx="201962">101</cx:pt>
          <cx:pt idx="201963">95</cx:pt>
          <cx:pt idx="201964">79</cx:pt>
          <cx:pt idx="201965">86</cx:pt>
          <cx:pt idx="201966">62</cx:pt>
          <cx:pt idx="201967">21</cx:pt>
          <cx:pt idx="201968">7</cx:pt>
          <cx:pt idx="201969">5</cx:pt>
          <cx:pt idx="201970">5</cx:pt>
          <cx:pt idx="201971">4</cx:pt>
          <cx:pt idx="201972">9</cx:pt>
          <cx:pt idx="201973">10</cx:pt>
          <cx:pt idx="201974">30</cx:pt>
          <cx:pt idx="201975">104</cx:pt>
          <cx:pt idx="201976">65</cx:pt>
          <cx:pt idx="201977">103</cx:pt>
          <cx:pt idx="201978">123</cx:pt>
          <cx:pt idx="201979">121</cx:pt>
          <cx:pt idx="201980">98</cx:pt>
          <cx:pt idx="201981">110</cx:pt>
          <cx:pt idx="201982">96</cx:pt>
          <cx:pt idx="201983">94</cx:pt>
          <cx:pt idx="201984">112</cx:pt>
          <cx:pt idx="201985">100</cx:pt>
          <cx:pt idx="201986">103</cx:pt>
          <cx:pt idx="201987">90</cx:pt>
          <cx:pt idx="201988">70</cx:pt>
          <cx:pt idx="201989">97</cx:pt>
          <cx:pt idx="201990">53</cx:pt>
          <cx:pt idx="201991">20</cx:pt>
          <cx:pt idx="201992">7</cx:pt>
          <cx:pt idx="201993">4</cx:pt>
          <cx:pt idx="201994">1</cx:pt>
          <cx:pt idx="201995">2</cx:pt>
          <cx:pt idx="201996">18</cx:pt>
          <cx:pt idx="201997">15</cx:pt>
          <cx:pt idx="201998">33</cx:pt>
          <cx:pt idx="201999">86</cx:pt>
          <cx:pt idx="202000">67</cx:pt>
          <cx:pt idx="202001">88</cx:pt>
          <cx:pt idx="202002">98</cx:pt>
          <cx:pt idx="202003">106</cx:pt>
          <cx:pt idx="202004">84</cx:pt>
          <cx:pt idx="202005">89</cx:pt>
          <cx:pt idx="202006">67</cx:pt>
          <cx:pt idx="202007">74</cx:pt>
          <cx:pt idx="202008">98</cx:pt>
          <cx:pt idx="202009">99</cx:pt>
          <cx:pt idx="202010">91</cx:pt>
          <cx:pt idx="202011">80</cx:pt>
          <cx:pt idx="202012">74</cx:pt>
          <cx:pt idx="202013">85</cx:pt>
          <cx:pt idx="202014">44</cx:pt>
          <cx:pt idx="202015">18</cx:pt>
          <cx:pt idx="202016">5</cx:pt>
          <cx:pt idx="202017">1</cx:pt>
          <cx:pt idx="202018">1</cx:pt>
          <cx:pt idx="202019">1</cx:pt>
          <cx:pt idx="202020">19</cx:pt>
          <cx:pt idx="202021">15</cx:pt>
          <cx:pt idx="202022">35</cx:pt>
          <cx:pt idx="202023">89</cx:pt>
          <cx:pt idx="202024">56</cx:pt>
          <cx:pt idx="202025">94</cx:pt>
          <cx:pt idx="202026">110</cx:pt>
          <cx:pt idx="202027">111</cx:pt>
          <cx:pt idx="202028">94</cx:pt>
          <cx:pt idx="202029">99</cx:pt>
          <cx:pt idx="202030">70</cx:pt>
          <cx:pt idx="202031">81</cx:pt>
          <cx:pt idx="202032">96</cx:pt>
          <cx:pt idx="202033">99</cx:pt>
          <cx:pt idx="202034">98</cx:pt>
          <cx:pt idx="202035">79</cx:pt>
          <cx:pt idx="202036">74</cx:pt>
          <cx:pt idx="202037">88</cx:pt>
          <cx:pt idx="202038">50</cx:pt>
          <cx:pt idx="202039">13</cx:pt>
          <cx:pt idx="202040">7</cx:pt>
          <cx:pt idx="202041">2</cx:pt>
          <cx:pt idx="202042">1</cx:pt>
          <cx:pt idx="202043">2</cx:pt>
          <cx:pt idx="202044">14</cx:pt>
          <cx:pt idx="202045">16</cx:pt>
          <cx:pt idx="202046">27</cx:pt>
          <cx:pt idx="202047">82</cx:pt>
          <cx:pt idx="202048">69</cx:pt>
          <cx:pt idx="202049">84</cx:pt>
          <cx:pt idx="202050">113</cx:pt>
          <cx:pt idx="202051">102</cx:pt>
          <cx:pt idx="202052">105</cx:pt>
          <cx:pt idx="202053">93</cx:pt>
          <cx:pt idx="202054">74</cx:pt>
          <cx:pt idx="202055">90</cx:pt>
          <cx:pt idx="202056">120</cx:pt>
          <cx:pt idx="202057">108</cx:pt>
          <cx:pt idx="202058">102</cx:pt>
          <cx:pt idx="202059">95</cx:pt>
          <cx:pt idx="202060">81</cx:pt>
          <cx:pt idx="202061">89</cx:pt>
          <cx:pt idx="202062">62</cx:pt>
          <cx:pt idx="202063">13</cx:pt>
          <cx:pt idx="202064">10</cx:pt>
          <cx:pt idx="202065">3</cx:pt>
          <cx:pt idx="202066">1</cx:pt>
          <cx:pt idx="202067">4</cx:pt>
          <cx:pt idx="202068">13</cx:pt>
          <cx:pt idx="202069">17</cx:pt>
          <cx:pt idx="202070">30</cx:pt>
          <cx:pt idx="202071">87</cx:pt>
          <cx:pt idx="202072">71</cx:pt>
          <cx:pt idx="202073">100</cx:pt>
          <cx:pt idx="202074">120</cx:pt>
          <cx:pt idx="202075">94</cx:pt>
          <cx:pt idx="202076">112</cx:pt>
          <cx:pt idx="202077">103</cx:pt>
          <cx:pt idx="202078">99</cx:pt>
          <cx:pt idx="202079">103</cx:pt>
          <cx:pt idx="202080">139</cx:pt>
          <cx:pt idx="202081">130</cx:pt>
          <cx:pt idx="202082">123</cx:pt>
          <cx:pt idx="202083">110</cx:pt>
          <cx:pt idx="202084">90</cx:pt>
          <cx:pt idx="202085">101</cx:pt>
          <cx:pt idx="202086">56</cx:pt>
          <cx:pt idx="202087">22</cx:pt>
          <cx:pt idx="202088">6</cx:pt>
          <cx:pt idx="202089">4</cx:pt>
          <cx:pt idx="202090">2</cx:pt>
          <cx:pt idx="202091">7</cx:pt>
          <cx:pt idx="202092">7</cx:pt>
          <cx:pt idx="202093">14</cx:pt>
          <cx:pt idx="202094">33</cx:pt>
          <cx:pt idx="202095">83</cx:pt>
          <cx:pt idx="202096">86</cx:pt>
          <cx:pt idx="202097">109</cx:pt>
          <cx:pt idx="202098">104</cx:pt>
          <cx:pt idx="202099">113</cx:pt>
          <cx:pt idx="202100">109</cx:pt>
          <cx:pt idx="202101">123</cx:pt>
          <cx:pt idx="202102">96</cx:pt>
          <cx:pt idx="202103">87</cx:pt>
          <cx:pt idx="202104">104</cx:pt>
          <cx:pt idx="202105">100</cx:pt>
          <cx:pt idx="202106">71</cx:pt>
          <cx:pt idx="202107">79</cx:pt>
          <cx:pt idx="202108">54</cx:pt>
          <cx:pt idx="202109">66</cx:pt>
          <cx:pt idx="202110">37</cx:pt>
          <cx:pt idx="202111">12</cx:pt>
          <cx:pt idx="202112">3</cx:pt>
          <cx:pt idx="202113">1</cx:pt>
          <cx:pt idx="202114">2</cx:pt>
          <cx:pt idx="202115">1</cx:pt>
          <cx:pt idx="202116">9</cx:pt>
          <cx:pt idx="202117">9</cx:pt>
          <cx:pt idx="202118">32</cx:pt>
          <cx:pt idx="202119">64</cx:pt>
          <cx:pt idx="202120">55</cx:pt>
          <cx:pt idx="202121">106</cx:pt>
          <cx:pt idx="202122">120</cx:pt>
          <cx:pt idx="202123">113</cx:pt>
          <cx:pt idx="202124">119</cx:pt>
          <cx:pt idx="202125">102</cx:pt>
          <cx:pt idx="202126">97</cx:pt>
          <cx:pt idx="202127">95</cx:pt>
          <cx:pt idx="202128">116</cx:pt>
          <cx:pt idx="202129">125</cx:pt>
          <cx:pt idx="202130">114</cx:pt>
          <cx:pt idx="202131">98</cx:pt>
          <cx:pt idx="202132">89</cx:pt>
          <cx:pt idx="202133">93</cx:pt>
          <cx:pt idx="202134">64</cx:pt>
          <cx:pt idx="202135">22</cx:pt>
          <cx:pt idx="202136">7</cx:pt>
          <cx:pt idx="202137">4</cx:pt>
          <cx:pt idx="202138">8</cx:pt>
          <cx:pt idx="202139">6</cx:pt>
          <cx:pt idx="202140">6</cx:pt>
          <cx:pt idx="202141">14</cx:pt>
          <cx:pt idx="202142">37</cx:pt>
          <cx:pt idx="202143">100</cx:pt>
          <cx:pt idx="202144">70</cx:pt>
          <cx:pt idx="202145">95</cx:pt>
          <cx:pt idx="202146">105</cx:pt>
          <cx:pt idx="202147">110</cx:pt>
          <cx:pt idx="202148">112</cx:pt>
          <cx:pt idx="202149">110</cx:pt>
          <cx:pt idx="202150">89</cx:pt>
          <cx:pt idx="202151">109</cx:pt>
          <cx:pt idx="202152">95</cx:pt>
          <cx:pt idx="202153">103</cx:pt>
          <cx:pt idx="202154">104</cx:pt>
          <cx:pt idx="202155">84</cx:pt>
          <cx:pt idx="202156">73</cx:pt>
          <cx:pt idx="202157">100</cx:pt>
          <cx:pt idx="202158">53</cx:pt>
          <cx:pt idx="202159">14</cx:pt>
          <cx:pt idx="202160">4</cx:pt>
          <cx:pt idx="202161">2</cx:pt>
          <cx:pt idx="202162">1</cx:pt>
          <cx:pt idx="202163">8</cx:pt>
          <cx:pt idx="202164">11</cx:pt>
          <cx:pt idx="202165">17</cx:pt>
          <cx:pt idx="202166">29</cx:pt>
          <cx:pt idx="202167">82</cx:pt>
          <cx:pt idx="202168">72</cx:pt>
          <cx:pt idx="202169">95</cx:pt>
          <cx:pt idx="202170">104</cx:pt>
          <cx:pt idx="202171">103</cx:pt>
          <cx:pt idx="202172">80</cx:pt>
          <cx:pt idx="202173">89</cx:pt>
          <cx:pt idx="202174">69</cx:pt>
          <cx:pt idx="202175">87</cx:pt>
          <cx:pt idx="202176">82</cx:pt>
          <cx:pt idx="202177">99</cx:pt>
          <cx:pt idx="202178">100</cx:pt>
          <cx:pt idx="202179">78</cx:pt>
          <cx:pt idx="202180">74</cx:pt>
          <cx:pt idx="202181">82</cx:pt>
          <cx:pt idx="202182">41</cx:pt>
          <cx:pt idx="202183">17</cx:pt>
          <cx:pt idx="202184">3</cx:pt>
          <cx:pt idx="202185">4</cx:pt>
          <cx:pt idx="202186">2</cx:pt>
          <cx:pt idx="202187">9</cx:pt>
          <cx:pt idx="202188">10</cx:pt>
          <cx:pt idx="202189">17</cx:pt>
          <cx:pt idx="202190">37</cx:pt>
          <cx:pt idx="202191">80</cx:pt>
          <cx:pt idx="202192">61</cx:pt>
          <cx:pt idx="202193">96</cx:pt>
          <cx:pt idx="202194">97</cx:pt>
          <cx:pt idx="202195">101</cx:pt>
          <cx:pt idx="202196">104</cx:pt>
          <cx:pt idx="202197">80</cx:pt>
          <cx:pt idx="202198">75</cx:pt>
          <cx:pt idx="202199">78</cx:pt>
          <cx:pt idx="202200">91</cx:pt>
          <cx:pt idx="202201">110</cx:pt>
          <cx:pt idx="202202">96</cx:pt>
          <cx:pt idx="202203">79</cx:pt>
          <cx:pt idx="202204">74</cx:pt>
          <cx:pt idx="202205">88</cx:pt>
          <cx:pt idx="202206">41</cx:pt>
          <cx:pt idx="202207">17</cx:pt>
          <cx:pt idx="202208">5</cx:pt>
          <cx:pt idx="202209">2</cx:pt>
          <cx:pt idx="202210">1</cx:pt>
          <cx:pt idx="202211">7</cx:pt>
          <cx:pt idx="202212">9</cx:pt>
          <cx:pt idx="202213">12</cx:pt>
          <cx:pt idx="202214">36</cx:pt>
          <cx:pt idx="202215">73</cx:pt>
          <cx:pt idx="202216">73</cx:pt>
          <cx:pt idx="202217">84</cx:pt>
          <cx:pt idx="202218">92</cx:pt>
          <cx:pt idx="202219">101</cx:pt>
          <cx:pt idx="202220">105</cx:pt>
          <cx:pt idx="202221">82</cx:pt>
          <cx:pt idx="202222">85</cx:pt>
          <cx:pt idx="202223">76</cx:pt>
          <cx:pt idx="202224">101</cx:pt>
          <cx:pt idx="202225">106</cx:pt>
          <cx:pt idx="202226">113</cx:pt>
          <cx:pt idx="202227">90</cx:pt>
          <cx:pt idx="202228">85</cx:pt>
          <cx:pt idx="202229">100</cx:pt>
          <cx:pt idx="202230">49</cx:pt>
          <cx:pt idx="202231">16</cx:pt>
          <cx:pt idx="202232">7</cx:pt>
          <cx:pt idx="202233">2</cx:pt>
          <cx:pt idx="202234">4</cx:pt>
          <cx:pt idx="202235">10</cx:pt>
          <cx:pt idx="202236">10</cx:pt>
          <cx:pt idx="202237">37</cx:pt>
          <cx:pt idx="202238">90</cx:pt>
          <cx:pt idx="202239">77</cx:pt>
          <cx:pt idx="202240">101</cx:pt>
          <cx:pt idx="202241">118</cx:pt>
          <cx:pt idx="202242">102</cx:pt>
          <cx:pt idx="202243">121</cx:pt>
          <cx:pt idx="202244">106</cx:pt>
          <cx:pt idx="202245">106</cx:pt>
          <cx:pt idx="202246">121</cx:pt>
          <cx:pt idx="202247">121</cx:pt>
          <cx:pt idx="202248">120</cx:pt>
          <cx:pt idx="202249">110</cx:pt>
          <cx:pt idx="202250">99</cx:pt>
          <cx:pt idx="202251">85</cx:pt>
          <cx:pt idx="202252">103</cx:pt>
          <cx:pt idx="202253">58</cx:pt>
          <cx:pt idx="202254">18</cx:pt>
          <cx:pt idx="202255">7</cx:pt>
          <cx:pt idx="202256">4</cx:pt>
          <cx:pt idx="202257">2</cx:pt>
          <cx:pt idx="202258">2</cx:pt>
          <cx:pt idx="202259">8</cx:pt>
          <cx:pt idx="202260">11</cx:pt>
          <cx:pt idx="202261">34</cx:pt>
          <cx:pt idx="202262">105</cx:pt>
          <cx:pt idx="202263">81</cx:pt>
          <cx:pt idx="202264">113</cx:pt>
          <cx:pt idx="202265">114</cx:pt>
          <cx:pt idx="202266">110</cx:pt>
          <cx:pt idx="202267">125</cx:pt>
          <cx:pt idx="202268">106</cx:pt>
          <cx:pt idx="202269">99</cx:pt>
          <cx:pt idx="202270">92</cx:pt>
          <cx:pt idx="202271">101</cx:pt>
          <cx:pt idx="202272">96</cx:pt>
          <cx:pt idx="202273">88</cx:pt>
          <cx:pt idx="202274">72</cx:pt>
          <cx:pt idx="202275">62</cx:pt>
          <cx:pt idx="202276">83</cx:pt>
          <cx:pt idx="202277">31</cx:pt>
          <cx:pt idx="202278">6</cx:pt>
          <cx:pt idx="202279">5</cx:pt>
          <cx:pt idx="202280">2</cx:pt>
          <cx:pt idx="202281">3</cx:pt>
          <cx:pt idx="202282">3</cx:pt>
          <cx:pt idx="202283">9</cx:pt>
          <cx:pt idx="202284">9</cx:pt>
          <cx:pt idx="202285">28</cx:pt>
          <cx:pt idx="202286">69</cx:pt>
          <cx:pt idx="202287">63</cx:pt>
          <cx:pt idx="202288">99</cx:pt>
          <cx:pt idx="202289">100</cx:pt>
          <cx:pt idx="202290">116</cx:pt>
          <cx:pt idx="202291">115</cx:pt>
          <cx:pt idx="202292">105</cx:pt>
          <cx:pt idx="202293">93</cx:pt>
          <cx:pt idx="202294">107</cx:pt>
          <cx:pt idx="202295">130</cx:pt>
          <cx:pt idx="202296">137</cx:pt>
          <cx:pt idx="202297">97</cx:pt>
          <cx:pt idx="202298">102</cx:pt>
          <cx:pt idx="202299">91</cx:pt>
          <cx:pt idx="202300">84</cx:pt>
          <cx:pt idx="202301">64</cx:pt>
          <cx:pt idx="202302">20</cx:pt>
          <cx:pt idx="202303">11</cx:pt>
          <cx:pt idx="202304">5</cx:pt>
          <cx:pt idx="202305">5</cx:pt>
          <cx:pt idx="202306">4</cx:pt>
          <cx:pt idx="202307">5</cx:pt>
          <cx:pt idx="202308">11</cx:pt>
          <cx:pt idx="202309">35</cx:pt>
          <cx:pt idx="202310">104</cx:pt>
          <cx:pt idx="202311">65</cx:pt>
          <cx:pt idx="202312">117</cx:pt>
          <cx:pt idx="202313">101</cx:pt>
          <cx:pt idx="202314">122</cx:pt>
          <cx:pt idx="202315">111</cx:pt>
          <cx:pt idx="202316">105</cx:pt>
          <cx:pt idx="202317">105</cx:pt>
          <cx:pt idx="202318">91</cx:pt>
          <cx:pt idx="202319">107</cx:pt>
          <cx:pt idx="202320">105</cx:pt>
          <cx:pt idx="202321">103</cx:pt>
          <cx:pt idx="202322">88</cx:pt>
          <cx:pt idx="202323">79</cx:pt>
          <cx:pt idx="202324">91</cx:pt>
          <cx:pt idx="202325">64</cx:pt>
          <cx:pt idx="202326">22</cx:pt>
          <cx:pt idx="202327">9</cx:pt>
          <cx:pt idx="202328">2</cx:pt>
          <cx:pt idx="202329">1</cx:pt>
          <cx:pt idx="202330">3</cx:pt>
          <cx:pt idx="202331">14</cx:pt>
          <cx:pt idx="202332">13</cx:pt>
          <cx:pt idx="202333">27</cx:pt>
          <cx:pt idx="202334">82</cx:pt>
          <cx:pt idx="202335">60</cx:pt>
          <cx:pt idx="202336">98</cx:pt>
          <cx:pt idx="202337">85</cx:pt>
          <cx:pt idx="202338">109</cx:pt>
          <cx:pt idx="202339">89</cx:pt>
          <cx:pt idx="202340">76</cx:pt>
          <cx:pt idx="202341">69</cx:pt>
          <cx:pt idx="202342">89</cx:pt>
          <cx:pt idx="202343">87</cx:pt>
          <cx:pt idx="202344">104</cx:pt>
          <cx:pt idx="202345">90</cx:pt>
          <cx:pt idx="202346">70</cx:pt>
          <cx:pt idx="202347">65</cx:pt>
          <cx:pt idx="202348">80</cx:pt>
          <cx:pt idx="202349">48</cx:pt>
          <cx:pt idx="202350">13</cx:pt>
          <cx:pt idx="202351">10</cx:pt>
          <cx:pt idx="202352">5</cx:pt>
          <cx:pt idx="202353">3</cx:pt>
          <cx:pt idx="202354">3</cx:pt>
          <cx:pt idx="202355">10</cx:pt>
          <cx:pt idx="202356">11</cx:pt>
          <cx:pt idx="202357">34</cx:pt>
          <cx:pt idx="202358">69</cx:pt>
          <cx:pt idx="202359">67</cx:pt>
          <cx:pt idx="202360">95</cx:pt>
          <cx:pt idx="202361">84</cx:pt>
          <cx:pt idx="202362">107</cx:pt>
          <cx:pt idx="202363">87</cx:pt>
          <cx:pt idx="202364">80</cx:pt>
          <cx:pt idx="202365">70</cx:pt>
          <cx:pt idx="202366">71</cx:pt>
          <cx:pt idx="202367">85</cx:pt>
          <cx:pt idx="202368">97</cx:pt>
          <cx:pt idx="202369">112</cx:pt>
          <cx:pt idx="202370">83</cx:pt>
          <cx:pt idx="202371">83</cx:pt>
          <cx:pt idx="202372">87</cx:pt>
          <cx:pt idx="202373">46</cx:pt>
          <cx:pt idx="202374">16</cx:pt>
          <cx:pt idx="202375">8</cx:pt>
          <cx:pt idx="202376">5</cx:pt>
          <cx:pt idx="202377">2</cx:pt>
          <cx:pt idx="202378">9</cx:pt>
          <cx:pt idx="202379">9</cx:pt>
          <cx:pt idx="202380">14</cx:pt>
          <cx:pt idx="202381">18</cx:pt>
          <cx:pt idx="202382">80</cx:pt>
          <cx:pt idx="202383">77</cx:pt>
          <cx:pt idx="202384">97</cx:pt>
          <cx:pt idx="202385">98</cx:pt>
          <cx:pt idx="202386">114</cx:pt>
          <cx:pt idx="202387">106</cx:pt>
          <cx:pt idx="202388">102</cx:pt>
          <cx:pt idx="202389">84</cx:pt>
          <cx:pt idx="202390">95</cx:pt>
          <cx:pt idx="202391">108</cx:pt>
          <cx:pt idx="202392">116</cx:pt>
          <cx:pt idx="202393">107</cx:pt>
          <cx:pt idx="202394">103</cx:pt>
          <cx:pt idx="202395">89</cx:pt>
          <cx:pt idx="202396">97</cx:pt>
          <cx:pt idx="202397">54</cx:pt>
          <cx:pt idx="202398">20</cx:pt>
          <cx:pt idx="202399">11</cx:pt>
          <cx:pt idx="202400">5</cx:pt>
          <cx:pt idx="202401">5</cx:pt>
          <cx:pt idx="202402">2</cx:pt>
          <cx:pt idx="202403">15</cx:pt>
          <cx:pt idx="202404">17</cx:pt>
          <cx:pt idx="202405">38</cx:pt>
          <cx:pt idx="202406">97</cx:pt>
          <cx:pt idx="202407">72</cx:pt>
          <cx:pt idx="202408">116</cx:pt>
          <cx:pt idx="202409">117</cx:pt>
          <cx:pt idx="202410">121</cx:pt>
          <cx:pt idx="202411">145</cx:pt>
          <cx:pt idx="202412">115</cx:pt>
          <cx:pt idx="202413">120</cx:pt>
          <cx:pt idx="202414">105</cx:pt>
          <cx:pt idx="202415">131</cx:pt>
          <cx:pt idx="202416">144</cx:pt>
          <cx:pt idx="202417">127</cx:pt>
          <cx:pt idx="202418">95</cx:pt>
          <cx:pt idx="202419">98</cx:pt>
          <cx:pt idx="202420">101</cx:pt>
          <cx:pt idx="202421">74</cx:pt>
          <cx:pt idx="202422">32</cx:pt>
          <cx:pt idx="202423">8</cx:pt>
          <cx:pt idx="202424">3</cx:pt>
          <cx:pt idx="202425">1</cx:pt>
          <cx:pt idx="202426">5</cx:pt>
          <cx:pt idx="202427">11</cx:pt>
          <cx:pt idx="202428">15</cx:pt>
          <cx:pt idx="202429">45</cx:pt>
          <cx:pt idx="202430">96</cx:pt>
          <cx:pt idx="202431">96</cx:pt>
          <cx:pt idx="202432">127</cx:pt>
          <cx:pt idx="202433">116</cx:pt>
          <cx:pt idx="202434">143</cx:pt>
          <cx:pt idx="202435">135</cx:pt>
          <cx:pt idx="202436">142</cx:pt>
          <cx:pt idx="202437">111</cx:pt>
          <cx:pt idx="202438">119</cx:pt>
          <cx:pt idx="202439">115</cx:pt>
          <cx:pt idx="202440">128</cx:pt>
          <cx:pt idx="202441">87</cx:pt>
          <cx:pt idx="202442">91</cx:pt>
          <cx:pt idx="202443">70</cx:pt>
          <cx:pt idx="202444">69</cx:pt>
          <cx:pt idx="202445">48</cx:pt>
          <cx:pt idx="202446">13</cx:pt>
          <cx:pt idx="202447">7</cx:pt>
          <cx:pt idx="202448">1</cx:pt>
          <cx:pt idx="202449">1</cx:pt>
          <cx:pt idx="202450">9</cx:pt>
          <cx:pt idx="202451">10</cx:pt>
          <cx:pt idx="202452">30</cx:pt>
          <cx:pt idx="202453">79</cx:pt>
          <cx:pt idx="202454">69</cx:pt>
          <cx:pt idx="202455">100</cx:pt>
          <cx:pt idx="202456">107</cx:pt>
          <cx:pt idx="202457">133</cx:pt>
          <cx:pt idx="202458">119</cx:pt>
          <cx:pt idx="202459">127</cx:pt>
          <cx:pt idx="202460">99</cx:pt>
          <cx:pt idx="202461">104</cx:pt>
          <cx:pt idx="202462">118</cx:pt>
          <cx:pt idx="202463">130</cx:pt>
          <cx:pt idx="202464">109</cx:pt>
          <cx:pt idx="202465">97</cx:pt>
          <cx:pt idx="202466">91</cx:pt>
          <cx:pt idx="202467">91</cx:pt>
          <cx:pt idx="202468">62</cx:pt>
          <cx:pt idx="202469">26</cx:pt>
          <cx:pt idx="202470">9</cx:pt>
          <cx:pt idx="202471">1</cx:pt>
          <cx:pt idx="202472">9</cx:pt>
          <cx:pt idx="202473">2</cx:pt>
          <cx:pt idx="202474">9</cx:pt>
          <cx:pt idx="202475">13</cx:pt>
          <cx:pt idx="202476">33</cx:pt>
          <cx:pt idx="202477">96</cx:pt>
          <cx:pt idx="202478">83</cx:pt>
          <cx:pt idx="202479">105</cx:pt>
          <cx:pt idx="202480">106</cx:pt>
          <cx:pt idx="202481">105</cx:pt>
          <cx:pt idx="202482">123</cx:pt>
          <cx:pt idx="202483">104</cx:pt>
          <cx:pt idx="202484">104</cx:pt>
          <cx:pt idx="202485">88</cx:pt>
          <cx:pt idx="202486">110</cx:pt>
          <cx:pt idx="202487">119</cx:pt>
          <cx:pt idx="202488">95</cx:pt>
          <cx:pt idx="202489">79</cx:pt>
          <cx:pt idx="202490">76</cx:pt>
          <cx:pt idx="202491">101</cx:pt>
          <cx:pt idx="202492">63</cx:pt>
          <cx:pt idx="202493">14</cx:pt>
          <cx:pt idx="202494">10</cx:pt>
          <cx:pt idx="202495">3</cx:pt>
          <cx:pt idx="202496">2</cx:pt>
          <cx:pt idx="202497">3</cx:pt>
          <cx:pt idx="202498">15</cx:pt>
          <cx:pt idx="202499">12</cx:pt>
          <cx:pt idx="202500">29</cx:pt>
          <cx:pt idx="202501">86</cx:pt>
          <cx:pt idx="202502">68</cx:pt>
          <cx:pt idx="202503">107</cx:pt>
          <cx:pt idx="202504">88</cx:pt>
          <cx:pt idx="202505">109</cx:pt>
          <cx:pt idx="202506">91</cx:pt>
          <cx:pt idx="202507">86</cx:pt>
          <cx:pt idx="202508">81</cx:pt>
          <cx:pt idx="202509">94</cx:pt>
          <cx:pt idx="202510">99</cx:pt>
          <cx:pt idx="202511">97</cx:pt>
          <cx:pt idx="202512">98</cx:pt>
          <cx:pt idx="202513">91</cx:pt>
          <cx:pt idx="202514">66</cx:pt>
          <cx:pt idx="202515">82</cx:pt>
          <cx:pt idx="202516">51</cx:pt>
          <cx:pt idx="202517">19</cx:pt>
          <cx:pt idx="202518">13</cx:pt>
          <cx:pt idx="202519">7</cx:pt>
          <cx:pt idx="202520">3</cx:pt>
          <cx:pt idx="202521">2</cx:pt>
          <cx:pt idx="202522">12</cx:pt>
          <cx:pt idx="202523">7</cx:pt>
          <cx:pt idx="202524">31</cx:pt>
          <cx:pt idx="202525">74</cx:pt>
          <cx:pt idx="202526">72</cx:pt>
          <cx:pt idx="202527">92</cx:pt>
          <cx:pt idx="202528">98</cx:pt>
          <cx:pt idx="202529">125</cx:pt>
          <cx:pt idx="202530">93</cx:pt>
          <cx:pt idx="202531">94</cx:pt>
          <cx:pt idx="202532">97</cx:pt>
          <cx:pt idx="202533">82</cx:pt>
          <cx:pt idx="202534">98</cx:pt>
          <cx:pt idx="202535">119</cx:pt>
          <cx:pt idx="202536">95</cx:pt>
          <cx:pt idx="202537">93</cx:pt>
          <cx:pt idx="202538">72</cx:pt>
          <cx:pt idx="202539">83</cx:pt>
          <cx:pt idx="202540">47</cx:pt>
          <cx:pt idx="202541">22</cx:pt>
          <cx:pt idx="202542">6</cx:pt>
          <cx:pt idx="202543">2</cx:pt>
          <cx:pt idx="202544">1</cx:pt>
          <cx:pt idx="202545">3</cx:pt>
          <cx:pt idx="202546">15</cx:pt>
          <cx:pt idx="202547">12</cx:pt>
          <cx:pt idx="202548">27</cx:pt>
          <cx:pt idx="202549">75</cx:pt>
          <cx:pt idx="202550">86</cx:pt>
          <cx:pt idx="202551">99</cx:pt>
          <cx:pt idx="202552">113</cx:pt>
          <cx:pt idx="202553">121</cx:pt>
          <cx:pt idx="202554">120</cx:pt>
          <cx:pt idx="202555">93</cx:pt>
          <cx:pt idx="202556">92</cx:pt>
          <cx:pt idx="202557">93</cx:pt>
          <cx:pt idx="202558">107</cx:pt>
          <cx:pt idx="202559">110</cx:pt>
          <cx:pt idx="202560">113</cx:pt>
          <cx:pt idx="202561">86</cx:pt>
          <cx:pt idx="202562">86</cx:pt>
          <cx:pt idx="202563">93</cx:pt>
          <cx:pt idx="202564">59</cx:pt>
          <cx:pt idx="202565">21</cx:pt>
          <cx:pt idx="202566">7</cx:pt>
          <cx:pt idx="202567">3</cx:pt>
          <cx:pt idx="202568">4</cx:pt>
          <cx:pt idx="202569">2</cx:pt>
          <cx:pt idx="202570">16</cx:pt>
          <cx:pt idx="202571">15</cx:pt>
          <cx:pt idx="202572">42</cx:pt>
          <cx:pt idx="202573">94</cx:pt>
          <cx:pt idx="202574">73</cx:pt>
          <cx:pt idx="202575">97</cx:pt>
          <cx:pt idx="202576">141</cx:pt>
          <cx:pt idx="202577">116</cx:pt>
          <cx:pt idx="202578">137</cx:pt>
          <cx:pt idx="202579">106</cx:pt>
          <cx:pt idx="202580">117</cx:pt>
          <cx:pt idx="202581">106</cx:pt>
          <cx:pt idx="202582">116</cx:pt>
          <cx:pt idx="202583">128</cx:pt>
          <cx:pt idx="202584">123</cx:pt>
          <cx:pt idx="202585">93</cx:pt>
          <cx:pt idx="202586">85</cx:pt>
          <cx:pt idx="202587">99</cx:pt>
          <cx:pt idx="202588">70</cx:pt>
          <cx:pt idx="202589">23</cx:pt>
          <cx:pt idx="202590">5</cx:pt>
          <cx:pt idx="202591">2</cx:pt>
          <cx:pt idx="202592">3</cx:pt>
          <cx:pt idx="202593">4</cx:pt>
          <cx:pt idx="202594">7</cx:pt>
          <cx:pt idx="202595">11</cx:pt>
          <cx:pt idx="202596">46</cx:pt>
          <cx:pt idx="202597">89</cx:pt>
          <cx:pt idx="202598">104</cx:pt>
          <cx:pt idx="202599">105</cx:pt>
          <cx:pt idx="202600">107</cx:pt>
          <cx:pt idx="202601">149</cx:pt>
          <cx:pt idx="202602">132</cx:pt>
          <cx:pt idx="202603">118</cx:pt>
          <cx:pt idx="202604">108</cx:pt>
          <cx:pt idx="202605">108</cx:pt>
          <cx:pt idx="202606">124</cx:pt>
          <cx:pt idx="202607">118</cx:pt>
          <cx:pt idx="202608">96</cx:pt>
          <cx:pt idx="202609">90</cx:pt>
          <cx:pt idx="202610">59</cx:pt>
          <cx:pt idx="202611">75</cx:pt>
          <cx:pt idx="202612">42</cx:pt>
          <cx:pt idx="202613">15</cx:pt>
          <cx:pt idx="202614">6</cx:pt>
          <cx:pt idx="202615">2</cx:pt>
          <cx:pt idx="202616">4</cx:pt>
          <cx:pt idx="202617">2</cx:pt>
          <cx:pt idx="202618">10</cx:pt>
          <cx:pt idx="202619">6</cx:pt>
          <cx:pt idx="202620">29</cx:pt>
          <cx:pt idx="202621">79</cx:pt>
          <cx:pt idx="202622">90</cx:pt>
          <cx:pt idx="202623">110</cx:pt>
          <cx:pt idx="202624">120</cx:pt>
          <cx:pt idx="202625">130</cx:pt>
          <cx:pt idx="202626">149</cx:pt>
          <cx:pt idx="202627">124</cx:pt>
          <cx:pt idx="202628">124</cx:pt>
          <cx:pt idx="202629">128</cx:pt>
          <cx:pt idx="202630">128</cx:pt>
          <cx:pt idx="202631">141</cx:pt>
          <cx:pt idx="202632">119</cx:pt>
          <cx:pt idx="202633">101</cx:pt>
          <cx:pt idx="202634">97</cx:pt>
          <cx:pt idx="202635">111</cx:pt>
          <cx:pt idx="202636">61</cx:pt>
          <cx:pt idx="202637">16</cx:pt>
          <cx:pt idx="202638">3</cx:pt>
          <cx:pt idx="202639">3</cx:pt>
          <cx:pt idx="202640">7</cx:pt>
          <cx:pt idx="202641">4</cx:pt>
          <cx:pt idx="202642">11</cx:pt>
          <cx:pt idx="202643">8</cx:pt>
          <cx:pt idx="202644">33</cx:pt>
          <cx:pt idx="202645">100</cx:pt>
          <cx:pt idx="202646">81</cx:pt>
          <cx:pt idx="202647">118</cx:pt>
          <cx:pt idx="202648">102</cx:pt>
          <cx:pt idx="202649">125</cx:pt>
          <cx:pt idx="202650">128</cx:pt>
          <cx:pt idx="202651">115</cx:pt>
          <cx:pt idx="202652">100</cx:pt>
          <cx:pt idx="202653">97</cx:pt>
          <cx:pt idx="202654">104</cx:pt>
          <cx:pt idx="202655">110</cx:pt>
          <cx:pt idx="202656">116</cx:pt>
          <cx:pt idx="202657">81</cx:pt>
          <cx:pt idx="202658">76</cx:pt>
          <cx:pt idx="202659">104</cx:pt>
          <cx:pt idx="202660">49</cx:pt>
          <cx:pt idx="202661">18</cx:pt>
          <cx:pt idx="202662">7</cx:pt>
          <cx:pt idx="202663">1</cx:pt>
          <cx:pt idx="202664">3</cx:pt>
          <cx:pt idx="202665">4</cx:pt>
          <cx:pt idx="202666">16</cx:pt>
          <cx:pt idx="202667">12</cx:pt>
          <cx:pt idx="202668">31</cx:pt>
          <cx:pt idx="202669">94</cx:pt>
          <cx:pt idx="202670">87</cx:pt>
          <cx:pt idx="202671">101</cx:pt>
          <cx:pt idx="202672">103</cx:pt>
          <cx:pt idx="202673">115</cx:pt>
          <cx:pt idx="202674">91</cx:pt>
          <cx:pt idx="202675">92</cx:pt>
          <cx:pt idx="202676">92</cx:pt>
          <cx:pt idx="202677">84</cx:pt>
          <cx:pt idx="202678">108</cx:pt>
          <cx:pt idx="202679">98</cx:pt>
          <cx:pt idx="202680">112</cx:pt>
          <cx:pt idx="202681">79</cx:pt>
          <cx:pt idx="202682">68</cx:pt>
          <cx:pt idx="202683">86</cx:pt>
          <cx:pt idx="202684">45</cx:pt>
          <cx:pt idx="202685">14</cx:pt>
          <cx:pt idx="202686">10</cx:pt>
          <cx:pt idx="202687">2</cx:pt>
          <cx:pt idx="202688">2</cx:pt>
          <cx:pt idx="202689">4</cx:pt>
          <cx:pt idx="202690">10</cx:pt>
          <cx:pt idx="202691">10</cx:pt>
          <cx:pt idx="202692">33</cx:pt>
          <cx:pt idx="202693">77</cx:pt>
          <cx:pt idx="202694">67</cx:pt>
          <cx:pt idx="202695">106</cx:pt>
          <cx:pt idx="202696">104</cx:pt>
          <cx:pt idx="202697">107</cx:pt>
          <cx:pt idx="202698">115</cx:pt>
          <cx:pt idx="202699">98</cx:pt>
          <cx:pt idx="202700">94</cx:pt>
          <cx:pt idx="202701">78</cx:pt>
          <cx:pt idx="202702">91</cx:pt>
          <cx:pt idx="202703">113</cx:pt>
          <cx:pt idx="202704">110</cx:pt>
          <cx:pt idx="202705">88</cx:pt>
          <cx:pt idx="202706">74</cx:pt>
          <cx:pt idx="202707">92</cx:pt>
          <cx:pt idx="202708">52</cx:pt>
          <cx:pt idx="202709">18</cx:pt>
          <cx:pt idx="202710">6</cx:pt>
          <cx:pt idx="202711">2</cx:pt>
          <cx:pt idx="202712">3</cx:pt>
          <cx:pt idx="202713">6</cx:pt>
          <cx:pt idx="202714">14</cx:pt>
          <cx:pt idx="202715">15</cx:pt>
          <cx:pt idx="202716">38</cx:pt>
          <cx:pt idx="202717">89</cx:pt>
          <cx:pt idx="202718">80</cx:pt>
          <cx:pt idx="202719">109</cx:pt>
          <cx:pt idx="202720">104</cx:pt>
          <cx:pt idx="202721">119</cx:pt>
          <cx:pt idx="202722">107</cx:pt>
          <cx:pt idx="202723">102</cx:pt>
          <cx:pt idx="202724">86</cx:pt>
          <cx:pt idx="202725">90</cx:pt>
          <cx:pt idx="202726">103</cx:pt>
          <cx:pt idx="202727">121</cx:pt>
          <cx:pt idx="202728">119</cx:pt>
          <cx:pt idx="202729">104</cx:pt>
          <cx:pt idx="202730">80</cx:pt>
          <cx:pt idx="202731">92</cx:pt>
          <cx:pt idx="202732">62</cx:pt>
          <cx:pt idx="202733">16</cx:pt>
          <cx:pt idx="202734">6</cx:pt>
          <cx:pt idx="202735">4</cx:pt>
          <cx:pt idx="202736">4</cx:pt>
          <cx:pt idx="202737">3</cx:pt>
          <cx:pt idx="202738">11</cx:pt>
          <cx:pt idx="202739">12</cx:pt>
          <cx:pt idx="202740">37</cx:pt>
          <cx:pt idx="202741">94</cx:pt>
          <cx:pt idx="202742">72</cx:pt>
          <cx:pt idx="202743">117</cx:pt>
          <cx:pt idx="202744">115</cx:pt>
          <cx:pt idx="202745">129</cx:pt>
          <cx:pt idx="202746">133</cx:pt>
          <cx:pt idx="202747">110</cx:pt>
          <cx:pt idx="202748">126</cx:pt>
          <cx:pt idx="202749">103</cx:pt>
          <cx:pt idx="202750">129</cx:pt>
          <cx:pt idx="202751">118</cx:pt>
          <cx:pt idx="202752">115</cx:pt>
          <cx:pt idx="202753">107</cx:pt>
          <cx:pt idx="202754">81</cx:pt>
          <cx:pt idx="202755">95</cx:pt>
          <cx:pt idx="202756">57</cx:pt>
          <cx:pt idx="202757">25</cx:pt>
          <cx:pt idx="202758">7</cx:pt>
          <cx:pt idx="202759">4</cx:pt>
          <cx:pt idx="202760">1</cx:pt>
          <cx:pt idx="202761">5</cx:pt>
          <cx:pt idx="202762">11</cx:pt>
          <cx:pt idx="202763">12</cx:pt>
          <cx:pt idx="202764">36</cx:pt>
          <cx:pt idx="202765">85</cx:pt>
          <cx:pt idx="202766">92</cx:pt>
          <cx:pt idx="202767">112</cx:pt>
          <cx:pt idx="202768">116</cx:pt>
          <cx:pt idx="202769">141</cx:pt>
          <cx:pt idx="202770">138</cx:pt>
          <cx:pt idx="202771">134</cx:pt>
          <cx:pt idx="202772">117</cx:pt>
          <cx:pt idx="202773">95</cx:pt>
          <cx:pt idx="202774">143</cx:pt>
          <cx:pt idx="202775">127</cx:pt>
          <cx:pt idx="202776">84</cx:pt>
          <cx:pt idx="202777">85</cx:pt>
          <cx:pt idx="202778">73</cx:pt>
          <cx:pt idx="202779">77</cx:pt>
          <cx:pt idx="202780">31</cx:pt>
          <cx:pt idx="202781">15</cx:pt>
          <cx:pt idx="202782">4</cx:pt>
          <cx:pt idx="202783">2</cx:pt>
          <cx:pt idx="202784">4</cx:pt>
          <cx:pt idx="202785">2</cx:pt>
          <cx:pt idx="202786">9</cx:pt>
          <cx:pt idx="202787">7</cx:pt>
          <cx:pt idx="202788">27</cx:pt>
          <cx:pt idx="202789">75</cx:pt>
          <cx:pt idx="202790">79</cx:pt>
          <cx:pt idx="202791">101</cx:pt>
          <cx:pt idx="202792">109</cx:pt>
          <cx:pt idx="202793">127</cx:pt>
          <cx:pt idx="202794">125</cx:pt>
          <cx:pt idx="202795">118</cx:pt>
          <cx:pt idx="202796">99</cx:pt>
          <cx:pt idx="202797">126</cx:pt>
          <cx:pt idx="202798">135</cx:pt>
          <cx:pt idx="202799">127</cx:pt>
          <cx:pt idx="202800">122</cx:pt>
          <cx:pt idx="202801">95</cx:pt>
          <cx:pt idx="202802">89</cx:pt>
          <cx:pt idx="202803">82</cx:pt>
          <cx:pt idx="202804">68</cx:pt>
          <cx:pt idx="202805">14</cx:pt>
          <cx:pt idx="202806">10</cx:pt>
          <cx:pt idx="202807">5</cx:pt>
          <cx:pt idx="202808">6</cx:pt>
          <cx:pt idx="202809">6</cx:pt>
          <cx:pt idx="202810">5</cx:pt>
          <cx:pt idx="202811">8</cx:pt>
          <cx:pt idx="202812">33</cx:pt>
          <cx:pt idx="202813">90</cx:pt>
          <cx:pt idx="202814">87</cx:pt>
          <cx:pt idx="202815">116</cx:pt>
          <cx:pt idx="202816">113</cx:pt>
          <cx:pt idx="202817">117</cx:pt>
          <cx:pt idx="202818">131</cx:pt>
          <cx:pt idx="202819">105</cx:pt>
          <cx:pt idx="202820">117</cx:pt>
          <cx:pt idx="202821">103</cx:pt>
          <cx:pt idx="202822">124</cx:pt>
          <cx:pt idx="202823">113</cx:pt>
          <cx:pt idx="202824">113</cx:pt>
          <cx:pt idx="202825">104</cx:pt>
          <cx:pt idx="202826">72</cx:pt>
          <cx:pt idx="202827">94</cx:pt>
          <cx:pt idx="202828">69</cx:pt>
          <cx:pt idx="202829">24</cx:pt>
          <cx:pt idx="202830">10</cx:pt>
          <cx:pt idx="202831">5</cx:pt>
          <cx:pt idx="202832">5</cx:pt>
          <cx:pt idx="202833">3</cx:pt>
          <cx:pt idx="202834">14</cx:pt>
          <cx:pt idx="202835">12</cx:pt>
          <cx:pt idx="202836">26</cx:pt>
          <cx:pt idx="202837">92</cx:pt>
          <cx:pt idx="202838">73</cx:pt>
          <cx:pt idx="202839">107</cx:pt>
          <cx:pt idx="202840">88</cx:pt>
          <cx:pt idx="202841">104</cx:pt>
          <cx:pt idx="202842">107</cx:pt>
          <cx:pt idx="202843">75</cx:pt>
          <cx:pt idx="202844">88</cx:pt>
          <cx:pt idx="202845">88</cx:pt>
          <cx:pt idx="202846">99</cx:pt>
          <cx:pt idx="202847">114</cx:pt>
          <cx:pt idx="202848">96</cx:pt>
          <cx:pt idx="202849">94</cx:pt>
          <cx:pt idx="202850">74</cx:pt>
          <cx:pt idx="202851">97</cx:pt>
          <cx:pt idx="202852">50</cx:pt>
          <cx:pt idx="202853">17</cx:pt>
          <cx:pt idx="202854">9</cx:pt>
          <cx:pt idx="202855">7</cx:pt>
          <cx:pt idx="202856">2</cx:pt>
          <cx:pt idx="202857">3</cx:pt>
          <cx:pt idx="202858">9</cx:pt>
          <cx:pt idx="202859">11</cx:pt>
          <cx:pt idx="202860">22</cx:pt>
          <cx:pt idx="202861">71</cx:pt>
          <cx:pt idx="202862">76</cx:pt>
          <cx:pt idx="202863">89</cx:pt>
          <cx:pt idx="202864">108</cx:pt>
          <cx:pt idx="202865">103</cx:pt>
          <cx:pt idx="202866">106</cx:pt>
          <cx:pt idx="202867">87</cx:pt>
          <cx:pt idx="202868">81</cx:pt>
          <cx:pt idx="202869">80</cx:pt>
          <cx:pt idx="202870">89</cx:pt>
          <cx:pt idx="202871">108</cx:pt>
          <cx:pt idx="202872">112</cx:pt>
          <cx:pt idx="202873">72</cx:pt>
          <cx:pt idx="202874">66</cx:pt>
          <cx:pt idx="202875">72</cx:pt>
          <cx:pt idx="202876">59</cx:pt>
          <cx:pt idx="202877">31</cx:pt>
          <cx:pt idx="202878">7</cx:pt>
          <cx:pt idx="202879">2</cx:pt>
          <cx:pt idx="202880">3</cx:pt>
          <cx:pt idx="202881">4</cx:pt>
          <cx:pt idx="202882">15</cx:pt>
          <cx:pt idx="202883">11</cx:pt>
          <cx:pt idx="202884">13</cx:pt>
          <cx:pt idx="202885">52</cx:pt>
          <cx:pt idx="202886">44</cx:pt>
          <cx:pt idx="202887">60</cx:pt>
          <cx:pt idx="202888">63</cx:pt>
          <cx:pt idx="202889">61</cx:pt>
          <cx:pt idx="202890">82</cx:pt>
          <cx:pt idx="202891">75</cx:pt>
          <cx:pt idx="202892">81</cx:pt>
          <cx:pt idx="202893">95</cx:pt>
          <cx:pt idx="202894">84</cx:pt>
          <cx:pt idx="202895">117</cx:pt>
          <cx:pt idx="202896">104</cx:pt>
          <cx:pt idx="202897">99</cx:pt>
          <cx:pt idx="202898">67</cx:pt>
          <cx:pt idx="202899">75</cx:pt>
          <cx:pt idx="202900">63</cx:pt>
          <cx:pt idx="202901">47</cx:pt>
          <cx:pt idx="202902">12</cx:pt>
          <cx:pt idx="202903">6</cx:pt>
          <cx:pt idx="202904">3</cx:pt>
          <cx:pt idx="202905">3</cx:pt>
          <cx:pt idx="202906">15</cx:pt>
          <cx:pt idx="202907">20</cx:pt>
          <cx:pt idx="202908">31</cx:pt>
          <cx:pt idx="202909">93</cx:pt>
          <cx:pt idx="202910">61</cx:pt>
          <cx:pt idx="202911">81</cx:pt>
          <cx:pt idx="202912">75</cx:pt>
          <cx:pt idx="202913">85</cx:pt>
          <cx:pt idx="202914">95</cx:pt>
          <cx:pt idx="202915">87</cx:pt>
          <cx:pt idx="202916">86</cx:pt>
          <cx:pt idx="202917">92</cx:pt>
          <cx:pt idx="202918">90</cx:pt>
          <cx:pt idx="202919">92</cx:pt>
          <cx:pt idx="202920">100</cx:pt>
          <cx:pt idx="202921">91</cx:pt>
          <cx:pt idx="202922">80</cx:pt>
          <cx:pt idx="202923">75</cx:pt>
          <cx:pt idx="202924">50</cx:pt>
          <cx:pt idx="202925">37</cx:pt>
          <cx:pt idx="202926">15</cx:pt>
          <cx:pt idx="202927">11</cx:pt>
          <cx:pt idx="202928">2</cx:pt>
          <cx:pt idx="202929">3</cx:pt>
          <cx:pt idx="202930">8</cx:pt>
          <cx:pt idx="202931">11</cx:pt>
          <cx:pt idx="202932">27</cx:pt>
          <cx:pt idx="202933">85</cx:pt>
          <cx:pt idx="202934">77</cx:pt>
          <cx:pt idx="202935">95</cx:pt>
          <cx:pt idx="202936">98</cx:pt>
          <cx:pt idx="202937">106</cx:pt>
          <cx:pt idx="202938">123</cx:pt>
          <cx:pt idx="202939">120</cx:pt>
          <cx:pt idx="202940">108</cx:pt>
          <cx:pt idx="202941">87</cx:pt>
          <cx:pt idx="202942">123</cx:pt>
          <cx:pt idx="202943">115</cx:pt>
          <cx:pt idx="202944">98</cx:pt>
          <cx:pt idx="202945">90</cx:pt>
          <cx:pt idx="202946">69</cx:pt>
          <cx:pt idx="202947">77</cx:pt>
          <cx:pt idx="202948">50</cx:pt>
          <cx:pt idx="202949">26</cx:pt>
          <cx:pt idx="202950">8</cx:pt>
          <cx:pt idx="202951">3</cx:pt>
          <cx:pt idx="202952">3</cx:pt>
          <cx:pt idx="202953">2</cx:pt>
          <cx:pt idx="202954">7</cx:pt>
          <cx:pt idx="202955">10</cx:pt>
          <cx:pt idx="202956">18</cx:pt>
          <cx:pt idx="202957">82</cx:pt>
          <cx:pt idx="202958">65</cx:pt>
          <cx:pt idx="202959">99</cx:pt>
          <cx:pt idx="202960">102</cx:pt>
          <cx:pt idx="202961">130</cx:pt>
          <cx:pt idx="202962">129</cx:pt>
          <cx:pt idx="202963">116</cx:pt>
          <cx:pt idx="202964">105</cx:pt>
          <cx:pt idx="202965">113</cx:pt>
          <cx:pt idx="202966">117</cx:pt>
          <cx:pt idx="202967">151</cx:pt>
          <cx:pt idx="202968">124</cx:pt>
          <cx:pt idx="202969">100</cx:pt>
          <cx:pt idx="202970">96</cx:pt>
          <cx:pt idx="202971">98</cx:pt>
          <cx:pt idx="202972">72</cx:pt>
          <cx:pt idx="202973">36</cx:pt>
          <cx:pt idx="202974">11</cx:pt>
          <cx:pt idx="202975">4</cx:pt>
          <cx:pt idx="202976">7</cx:pt>
          <cx:pt idx="202977">6</cx:pt>
          <cx:pt idx="202978">11</cx:pt>
          <cx:pt idx="202979">12</cx:pt>
          <cx:pt idx="202980">30</cx:pt>
          <cx:pt idx="202981">91</cx:pt>
          <cx:pt idx="202982">87</cx:pt>
          <cx:pt idx="202983">105</cx:pt>
          <cx:pt idx="202984">95</cx:pt>
          <cx:pt idx="202985">125</cx:pt>
          <cx:pt idx="202986">135</cx:pt>
          <cx:pt idx="202987">115</cx:pt>
          <cx:pt idx="202988">105</cx:pt>
          <cx:pt idx="202989">93</cx:pt>
          <cx:pt idx="202990">116</cx:pt>
          <cx:pt idx="202991">127</cx:pt>
          <cx:pt idx="202992">111</cx:pt>
          <cx:pt idx="202993">89</cx:pt>
          <cx:pt idx="202994">74</cx:pt>
          <cx:pt idx="202995">100</cx:pt>
          <cx:pt idx="202996">61</cx:pt>
          <cx:pt idx="202997">27</cx:pt>
          <cx:pt idx="202998">9</cx:pt>
          <cx:pt idx="202999">3</cx:pt>
          <cx:pt idx="203000">2</cx:pt>
          <cx:pt idx="203001">1</cx:pt>
          <cx:pt idx="203002">16</cx:pt>
          <cx:pt idx="203003">13</cx:pt>
          <cx:pt idx="203004">32</cx:pt>
          <cx:pt idx="203005">102</cx:pt>
          <cx:pt idx="203006">76</cx:pt>
          <cx:pt idx="203007">99</cx:pt>
          <cx:pt idx="203008">112</cx:pt>
          <cx:pt idx="203009">111</cx:pt>
          <cx:pt idx="203010">103</cx:pt>
          <cx:pt idx="203011">93</cx:pt>
          <cx:pt idx="203012">78</cx:pt>
          <cx:pt idx="203013">94</cx:pt>
          <cx:pt idx="203014">94</cx:pt>
          <cx:pt idx="203015">120</cx:pt>
          <cx:pt idx="203016">123</cx:pt>
          <cx:pt idx="203017">92</cx:pt>
          <cx:pt idx="203018">71</cx:pt>
          <cx:pt idx="203019">105</cx:pt>
          <cx:pt idx="203020">54</cx:pt>
          <cx:pt idx="203021">13</cx:pt>
          <cx:pt idx="203022">14</cx:pt>
          <cx:pt idx="203023">2</cx:pt>
          <cx:pt idx="203024">2</cx:pt>
          <cx:pt idx="203025">3</cx:pt>
          <cx:pt idx="203026">9</cx:pt>
          <cx:pt idx="203027">12</cx:pt>
          <cx:pt idx="203028">40</cx:pt>
          <cx:pt idx="203029">85</cx:pt>
          <cx:pt idx="203030">86</cx:pt>
          <cx:pt idx="203031">102</cx:pt>
          <cx:pt idx="203032">117</cx:pt>
          <cx:pt idx="203033">123</cx:pt>
          <cx:pt idx="203034">113</cx:pt>
          <cx:pt idx="203035">112</cx:pt>
          <cx:pt idx="203036">91</cx:pt>
          <cx:pt idx="203037">93</cx:pt>
          <cx:pt idx="203038">107</cx:pt>
          <cx:pt idx="203039">118</cx:pt>
          <cx:pt idx="203040">123</cx:pt>
          <cx:pt idx="203041">86</cx:pt>
          <cx:pt idx="203042">69</cx:pt>
          <cx:pt idx="203043">101</cx:pt>
          <cx:pt idx="203044">52</cx:pt>
          <cx:pt idx="203045">20</cx:pt>
          <cx:pt idx="203046">9</cx:pt>
          <cx:pt idx="203047">3</cx:pt>
          <cx:pt idx="203048">3</cx:pt>
          <cx:pt idx="203049">3</cx:pt>
          <cx:pt idx="203050">16</cx:pt>
          <cx:pt idx="203051">13</cx:pt>
          <cx:pt idx="203052">33</cx:pt>
          <cx:pt idx="203053">90</cx:pt>
          <cx:pt idx="203054">86</cx:pt>
          <cx:pt idx="203055">122</cx:pt>
          <cx:pt idx="203056">110</cx:pt>
          <cx:pt idx="203057">121</cx:pt>
          <cx:pt idx="203058">121</cx:pt>
          <cx:pt idx="203059">97</cx:pt>
          <cx:pt idx="203060">76</cx:pt>
          <cx:pt idx="203061">73</cx:pt>
          <cx:pt idx="203062">109</cx:pt>
          <cx:pt idx="203063">127</cx:pt>
          <cx:pt idx="203064">110</cx:pt>
          <cx:pt idx="203065">116</cx:pt>
          <cx:pt idx="203066">88</cx:pt>
          <cx:pt idx="203067">93</cx:pt>
          <cx:pt idx="203068">66</cx:pt>
          <cx:pt idx="203069">24</cx:pt>
          <cx:pt idx="203070">7</cx:pt>
          <cx:pt idx="203071">2</cx:pt>
          <cx:pt idx="203072">4</cx:pt>
          <cx:pt idx="203073">4</cx:pt>
          <cx:pt idx="203074">15</cx:pt>
          <cx:pt idx="203075">13</cx:pt>
          <cx:pt idx="203076">37</cx:pt>
          <cx:pt idx="203077">105</cx:pt>
          <cx:pt idx="203078">85</cx:pt>
          <cx:pt idx="203079">122</cx:pt>
          <cx:pt idx="203080">130</cx:pt>
          <cx:pt idx="203081">109</cx:pt>
          <cx:pt idx="203082">139</cx:pt>
          <cx:pt idx="203083">105</cx:pt>
          <cx:pt idx="203084">113</cx:pt>
          <cx:pt idx="203085">104</cx:pt>
          <cx:pt idx="203086">119</cx:pt>
          <cx:pt idx="203087">123</cx:pt>
          <cx:pt idx="203088">133</cx:pt>
          <cx:pt idx="203089">93</cx:pt>
          <cx:pt idx="203090">82</cx:pt>
          <cx:pt idx="203091">92</cx:pt>
          <cx:pt idx="203092">66</cx:pt>
          <cx:pt idx="203093">25</cx:pt>
          <cx:pt idx="203094">9</cx:pt>
          <cx:pt idx="203095">1</cx:pt>
          <cx:pt idx="203096">1</cx:pt>
          <cx:pt idx="203097">4</cx:pt>
          <cx:pt idx="203098">10</cx:pt>
          <cx:pt idx="203099">18</cx:pt>
          <cx:pt idx="203100">46</cx:pt>
          <cx:pt idx="203101">102</cx:pt>
          <cx:pt idx="203102">98</cx:pt>
          <cx:pt idx="203103">120</cx:pt>
          <cx:pt idx="203104">121</cx:pt>
          <cx:pt idx="203105">123</cx:pt>
          <cx:pt idx="203106">141</cx:pt>
          <cx:pt idx="203107">132</cx:pt>
          <cx:pt idx="203108">112</cx:pt>
          <cx:pt idx="203109">114</cx:pt>
          <cx:pt idx="203110">116</cx:pt>
          <cx:pt idx="203111">114</cx:pt>
          <cx:pt idx="203112">100</cx:pt>
          <cx:pt idx="203113">87</cx:pt>
          <cx:pt idx="203114">63</cx:pt>
          <cx:pt idx="203115">80</cx:pt>
          <cx:pt idx="203116">45</cx:pt>
          <cx:pt idx="203117">13</cx:pt>
          <cx:pt idx="203118">6</cx:pt>
          <cx:pt idx="203119">5</cx:pt>
          <cx:pt idx="203120">4</cx:pt>
          <cx:pt idx="203121">8</cx:pt>
          <cx:pt idx="203122">8</cx:pt>
          <cx:pt idx="203123">35</cx:pt>
          <cx:pt idx="203124">78</cx:pt>
          <cx:pt idx="203125">65</cx:pt>
          <cx:pt idx="203126">110</cx:pt>
          <cx:pt idx="203127">120</cx:pt>
          <cx:pt idx="203128">119</cx:pt>
          <cx:pt idx="203129">127</cx:pt>
          <cx:pt idx="203130">109</cx:pt>
          <cx:pt idx="203131">104</cx:pt>
          <cx:pt idx="203132">115</cx:pt>
          <cx:pt idx="203133">111</cx:pt>
          <cx:pt idx="203134">134</cx:pt>
          <cx:pt idx="203135">133</cx:pt>
          <cx:pt idx="203136">111</cx:pt>
          <cx:pt idx="203137">93</cx:pt>
          <cx:pt idx="203138">101</cx:pt>
          <cx:pt idx="203139">56</cx:pt>
          <cx:pt idx="203140">28</cx:pt>
          <cx:pt idx="203141">9</cx:pt>
          <cx:pt idx="203142">6</cx:pt>
          <cx:pt idx="203143">7</cx:pt>
          <cx:pt idx="203144">6</cx:pt>
          <cx:pt idx="203145">6</cx:pt>
          <cx:pt idx="203146">11</cx:pt>
          <cx:pt idx="203147">45</cx:pt>
          <cx:pt idx="203148">101</cx:pt>
          <cx:pt idx="203149">87</cx:pt>
          <cx:pt idx="203150">124</cx:pt>
          <cx:pt idx="203151">122</cx:pt>
          <cx:pt idx="203152">120</cx:pt>
          <cx:pt idx="203153">135</cx:pt>
          <cx:pt idx="203154">121</cx:pt>
          <cx:pt idx="203155">116</cx:pt>
          <cx:pt idx="203156">98</cx:pt>
          <cx:pt idx="203157">110</cx:pt>
          <cx:pt idx="203158">135</cx:pt>
          <cx:pt idx="203159">106</cx:pt>
          <cx:pt idx="203160">95</cx:pt>
          <cx:pt idx="203161">79</cx:pt>
          <cx:pt idx="203162">105</cx:pt>
          <cx:pt idx="203163">60</cx:pt>
          <cx:pt idx="203164">15</cx:pt>
          <cx:pt idx="203165">7</cx:pt>
          <cx:pt idx="203166">4</cx:pt>
          <cx:pt idx="203167">2</cx:pt>
          <cx:pt idx="203168">22</cx:pt>
          <cx:pt idx="203169">15</cx:pt>
          <cx:pt idx="203170">38</cx:pt>
          <cx:pt idx="203171">93</cx:pt>
          <cx:pt idx="203172">79</cx:pt>
          <cx:pt idx="203173">115</cx:pt>
          <cx:pt idx="203174">106</cx:pt>
          <cx:pt idx="203175">99</cx:pt>
          <cx:pt idx="203176">103</cx:pt>
          <cx:pt idx="203177">90</cx:pt>
          <cx:pt idx="203178">99</cx:pt>
          <cx:pt idx="203179">91</cx:pt>
          <cx:pt idx="203180">112</cx:pt>
          <cx:pt idx="203181">108</cx:pt>
          <cx:pt idx="203182">115</cx:pt>
          <cx:pt idx="203183">95</cx:pt>
          <cx:pt idx="203184">82</cx:pt>
          <cx:pt idx="203185">99</cx:pt>
          <cx:pt idx="203186">50</cx:pt>
          <cx:pt idx="203187">10</cx:pt>
          <cx:pt idx="203188">6</cx:pt>
          <cx:pt idx="203189">1</cx:pt>
          <cx:pt idx="203190">4</cx:pt>
          <cx:pt idx="203191">3</cx:pt>
          <cx:pt idx="203192">15</cx:pt>
          <cx:pt idx="203193">10</cx:pt>
          <cx:pt idx="203194">37</cx:pt>
          <cx:pt idx="203195">100</cx:pt>
          <cx:pt idx="203196">77</cx:pt>
          <cx:pt idx="203197">117</cx:pt>
          <cx:pt idx="203198">102</cx:pt>
          <cx:pt idx="203199">121</cx:pt>
          <cx:pt idx="203200">107</cx:pt>
          <cx:pt idx="203201">105</cx:pt>
          <cx:pt idx="203202">94</cx:pt>
          <cx:pt idx="203203">95</cx:pt>
          <cx:pt idx="203204">100</cx:pt>
          <cx:pt idx="203205">121</cx:pt>
          <cx:pt idx="203206">114</cx:pt>
          <cx:pt idx="203207">96</cx:pt>
          <cx:pt idx="203208">81</cx:pt>
          <cx:pt idx="203209">94</cx:pt>
          <cx:pt idx="203210">48</cx:pt>
          <cx:pt idx="203211">12</cx:pt>
          <cx:pt idx="203212">4</cx:pt>
          <cx:pt idx="203213">3</cx:pt>
          <cx:pt idx="203214">1</cx:pt>
          <cx:pt idx="203215">19</cx:pt>
          <cx:pt idx="203216">12</cx:pt>
          <cx:pt idx="203217">50</cx:pt>
          <cx:pt idx="203218">83</cx:pt>
          <cx:pt idx="203219">83</cx:pt>
          <cx:pt idx="203220">118</cx:pt>
          <cx:pt idx="203221">111</cx:pt>
          <cx:pt idx="203222">112</cx:pt>
          <cx:pt idx="203223">122</cx:pt>
          <cx:pt idx="203224">100</cx:pt>
          <cx:pt idx="203225">97</cx:pt>
          <cx:pt idx="203226">98</cx:pt>
          <cx:pt idx="203227">106</cx:pt>
          <cx:pt idx="203228">128</cx:pt>
          <cx:pt idx="203229">111</cx:pt>
          <cx:pt idx="203230">103</cx:pt>
          <cx:pt idx="203231">97</cx:pt>
          <cx:pt idx="203232">97</cx:pt>
          <cx:pt idx="203233">56</cx:pt>
          <cx:pt idx="203234">19</cx:pt>
          <cx:pt idx="203235">3</cx:pt>
          <cx:pt idx="203236">4</cx:pt>
          <cx:pt idx="203237">5</cx:pt>
          <cx:pt idx="203238">2</cx:pt>
          <cx:pt idx="203239">11</cx:pt>
          <cx:pt idx="203240">22</cx:pt>
          <cx:pt idx="203241">35</cx:pt>
          <cx:pt idx="203242">104</cx:pt>
          <cx:pt idx="203243">84</cx:pt>
          <cx:pt idx="203244">116</cx:pt>
          <cx:pt idx="203245">141</cx:pt>
          <cx:pt idx="203246">125</cx:pt>
          <cx:pt idx="203247">142</cx:pt>
          <cx:pt idx="203248">120</cx:pt>
          <cx:pt idx="203249">119</cx:pt>
          <cx:pt idx="203250">111</cx:pt>
          <cx:pt idx="203251">136</cx:pt>
          <cx:pt idx="203252">134</cx:pt>
          <cx:pt idx="203253">129</cx:pt>
          <cx:pt idx="203254">97</cx:pt>
          <cx:pt idx="203255">89</cx:pt>
          <cx:pt idx="203256">95</cx:pt>
          <cx:pt idx="203257">60</cx:pt>
          <cx:pt idx="203258">23</cx:pt>
          <cx:pt idx="203259">12</cx:pt>
          <cx:pt idx="203260">5</cx:pt>
          <cx:pt idx="203261">1</cx:pt>
          <cx:pt idx="203262">4</cx:pt>
          <cx:pt idx="203263">9</cx:pt>
          <cx:pt idx="203264">11</cx:pt>
          <cx:pt idx="203265">38</cx:pt>
          <cx:pt idx="203266">91</cx:pt>
          <cx:pt idx="203267">89</cx:pt>
          <cx:pt idx="203268">112</cx:pt>
          <cx:pt idx="203269">111</cx:pt>
          <cx:pt idx="203270">125</cx:pt>
          <cx:pt idx="203271">109</cx:pt>
          <cx:pt idx="203272">123</cx:pt>
          <cx:pt idx="203273">112</cx:pt>
          <cx:pt idx="203274">93</cx:pt>
          <cx:pt idx="203275">115</cx:pt>
          <cx:pt idx="203276">112</cx:pt>
          <cx:pt idx="203277">97</cx:pt>
          <cx:pt idx="203278">87</cx:pt>
          <cx:pt idx="203279">63</cx:pt>
          <cx:pt idx="203280">83</cx:pt>
          <cx:pt idx="203281">51</cx:pt>
          <cx:pt idx="203282">20</cx:pt>
          <cx:pt idx="203283">6</cx:pt>
          <cx:pt idx="203284">6</cx:pt>
          <cx:pt idx="203285">3</cx:pt>
          <cx:pt idx="203286">5</cx:pt>
          <cx:pt idx="203287">9</cx:pt>
          <cx:pt idx="203288">8</cx:pt>
          <cx:pt idx="203289">28</cx:pt>
          <cx:pt idx="203290">61</cx:pt>
          <cx:pt idx="203291">77</cx:pt>
          <cx:pt idx="203292">115</cx:pt>
          <cx:pt idx="203293">85</cx:pt>
          <cx:pt idx="203294">121</cx:pt>
          <cx:pt idx="203295">128</cx:pt>
          <cx:pt idx="203296">120</cx:pt>
          <cx:pt idx="203297">105</cx:pt>
          <cx:pt idx="203298">106</cx:pt>
          <cx:pt idx="203299">119</cx:pt>
          <cx:pt idx="203300">128</cx:pt>
          <cx:pt idx="203301">120</cx:pt>
          <cx:pt idx="203302">96</cx:pt>
          <cx:pt idx="203303">87</cx:pt>
          <cx:pt idx="203304">98</cx:pt>
          <cx:pt idx="203305">65</cx:pt>
          <cx:pt idx="203306">35</cx:pt>
          <cx:pt idx="203307">12</cx:pt>
          <cx:pt idx="203308">7</cx:pt>
          <cx:pt idx="203309">7</cx:pt>
          <cx:pt idx="203310">6</cx:pt>
          <cx:pt idx="203311">8</cx:pt>
          <cx:pt idx="203312">10</cx:pt>
          <cx:pt idx="203313">33</cx:pt>
          <cx:pt idx="203314">89</cx:pt>
          <cx:pt idx="203315">84</cx:pt>
          <cx:pt idx="203316">111</cx:pt>
          <cx:pt idx="203317">113</cx:pt>
          <cx:pt idx="203318">126</cx:pt>
          <cx:pt idx="203319">136</cx:pt>
          <cx:pt idx="203320">116</cx:pt>
          <cx:pt idx="203321">110</cx:pt>
          <cx:pt idx="203322">104</cx:pt>
          <cx:pt idx="203323">119</cx:pt>
          <cx:pt idx="203324">113</cx:pt>
          <cx:pt idx="203325">114</cx:pt>
          <cx:pt idx="203326">91</cx:pt>
          <cx:pt idx="203327">86</cx:pt>
          <cx:pt idx="203328">107</cx:pt>
          <cx:pt idx="203329">60</cx:pt>
          <cx:pt idx="203330">26</cx:pt>
          <cx:pt idx="203331">6</cx:pt>
          <cx:pt idx="203332">3</cx:pt>
          <cx:pt idx="203333">4</cx:pt>
          <cx:pt idx="203334">15</cx:pt>
          <cx:pt idx="203335">10</cx:pt>
          <cx:pt idx="203336">31</cx:pt>
          <cx:pt idx="203337">93</cx:pt>
          <cx:pt idx="203338">78</cx:pt>
          <cx:pt idx="203339">107</cx:pt>
          <cx:pt idx="203340">92</cx:pt>
          <cx:pt idx="203341">103</cx:pt>
          <cx:pt idx="203342">97</cx:pt>
          <cx:pt idx="203343">85</cx:pt>
          <cx:pt idx="203344">89</cx:pt>
          <cx:pt idx="203345">91</cx:pt>
          <cx:pt idx="203346">95</cx:pt>
          <cx:pt idx="203347">106</cx:pt>
          <cx:pt idx="203348">109</cx:pt>
          <cx:pt idx="203349">89</cx:pt>
          <cx:pt idx="203350">73</cx:pt>
          <cx:pt idx="203351">103</cx:pt>
          <cx:pt idx="203352">53</cx:pt>
          <cx:pt idx="203353">22</cx:pt>
          <cx:pt idx="203354">5</cx:pt>
          <cx:pt idx="203355">3</cx:pt>
          <cx:pt idx="203356">1</cx:pt>
          <cx:pt idx="203357">3</cx:pt>
          <cx:pt idx="203358">12</cx:pt>
          <cx:pt idx="203359">14</cx:pt>
          <cx:pt idx="203360">28</cx:pt>
          <cx:pt idx="203361">104</cx:pt>
          <cx:pt idx="203362">77</cx:pt>
          <cx:pt idx="203363">97</cx:pt>
          <cx:pt idx="203364">101</cx:pt>
          <cx:pt idx="203365">105</cx:pt>
          <cx:pt idx="203366">107</cx:pt>
          <cx:pt idx="203367">95</cx:pt>
          <cx:pt idx="203368">93</cx:pt>
          <cx:pt idx="203369">88</cx:pt>
          <cx:pt idx="203370">102</cx:pt>
          <cx:pt idx="203371">110</cx:pt>
          <cx:pt idx="203372">123</cx:pt>
          <cx:pt idx="203373">101</cx:pt>
          <cx:pt idx="203374">75</cx:pt>
          <cx:pt idx="203375">98</cx:pt>
          <cx:pt idx="203376">60</cx:pt>
          <cx:pt idx="203377">18</cx:pt>
          <cx:pt idx="203378">5</cx:pt>
          <cx:pt idx="203379">3</cx:pt>
          <cx:pt idx="203380">3</cx:pt>
          <cx:pt idx="203381">3</cx:pt>
          <cx:pt idx="203382">20</cx:pt>
          <cx:pt idx="203383">10</cx:pt>
          <cx:pt idx="203384">38</cx:pt>
          <cx:pt idx="203385">75</cx:pt>
          <cx:pt idx="203386">73</cx:pt>
          <cx:pt idx="203387">89</cx:pt>
          <cx:pt idx="203388">80</cx:pt>
          <cx:pt idx="203389">80</cx:pt>
          <cx:pt idx="203390">107</cx:pt>
          <cx:pt idx="203391">93</cx:pt>
          <cx:pt idx="203392">81</cx:pt>
          <cx:pt idx="203393">79</cx:pt>
          <cx:pt idx="203394">102</cx:pt>
          <cx:pt idx="203395">94</cx:pt>
          <cx:pt idx="203396">88</cx:pt>
          <cx:pt idx="203397">97</cx:pt>
          <cx:pt idx="203398">69</cx:pt>
          <cx:pt idx="203399">100</cx:pt>
          <cx:pt idx="203400">47</cx:pt>
          <cx:pt idx="203401">30</cx:pt>
          <cx:pt idx="203402">15</cx:pt>
          <cx:pt idx="203403">4</cx:pt>
          <cx:pt idx="203404">3</cx:pt>
          <cx:pt idx="203405">3</cx:pt>
          <cx:pt idx="203406">20</cx:pt>
          <cx:pt idx="203407">15</cx:pt>
          <cx:pt idx="203408">37</cx:pt>
          <cx:pt idx="203409">96</cx:pt>
          <cx:pt idx="203410">88</cx:pt>
          <cx:pt idx="203411">115</cx:pt>
          <cx:pt idx="203412">114</cx:pt>
          <cx:pt idx="203413">143</cx:pt>
          <cx:pt idx="203414">134</cx:pt>
          <cx:pt idx="203415">115</cx:pt>
          <cx:pt idx="203416">129</cx:pt>
          <cx:pt idx="203417">108</cx:pt>
          <cx:pt idx="203418">124</cx:pt>
          <cx:pt idx="203419">119</cx:pt>
          <cx:pt idx="203420">125</cx:pt>
          <cx:pt idx="203421">106</cx:pt>
          <cx:pt idx="203422">77</cx:pt>
          <cx:pt idx="203423">111</cx:pt>
          <cx:pt idx="203424">71</cx:pt>
          <cx:pt idx="203425">30</cx:pt>
          <cx:pt idx="203426">6</cx:pt>
          <cx:pt idx="203427">2</cx:pt>
          <cx:pt idx="203428">3</cx:pt>
          <cx:pt idx="203429">5</cx:pt>
          <cx:pt idx="203430">6</cx:pt>
          <cx:pt idx="203431">19</cx:pt>
          <cx:pt idx="203432">42</cx:pt>
          <cx:pt idx="203433">105</cx:pt>
          <cx:pt idx="203434">84</cx:pt>
          <cx:pt idx="203435">127</cx:pt>
          <cx:pt idx="203436">116</cx:pt>
          <cx:pt idx="203437">133</cx:pt>
          <cx:pt idx="203438">128</cx:pt>
          <cx:pt idx="203439">132</cx:pt>
          <cx:pt idx="203440">115</cx:pt>
          <cx:pt idx="203441">110</cx:pt>
          <cx:pt idx="203442">115</cx:pt>
          <cx:pt idx="203443">119</cx:pt>
          <cx:pt idx="203444">111</cx:pt>
          <cx:pt idx="203445">89</cx:pt>
          <cx:pt idx="203446">74</cx:pt>
          <cx:pt idx="203447">82</cx:pt>
          <cx:pt idx="203448">45</cx:pt>
          <cx:pt idx="203449">12</cx:pt>
          <cx:pt idx="203450">2</cx:pt>
          <cx:pt idx="203451">6</cx:pt>
          <cx:pt idx="203452">3</cx:pt>
          <cx:pt idx="203453">5</cx:pt>
          <cx:pt idx="203454">14</cx:pt>
          <cx:pt idx="203455">49</cx:pt>
          <cx:pt idx="203456">93</cx:pt>
          <cx:pt idx="203457">94</cx:pt>
          <cx:pt idx="203458">121</cx:pt>
          <cx:pt idx="203459">124</cx:pt>
          <cx:pt idx="203460">141</cx:pt>
          <cx:pt idx="203461">142</cx:pt>
          <cx:pt idx="203462">135</cx:pt>
          <cx:pt idx="203463">108</cx:pt>
          <cx:pt idx="203464">108</cx:pt>
          <cx:pt idx="203465">151</cx:pt>
          <cx:pt idx="203466">124</cx:pt>
          <cx:pt idx="203467">143</cx:pt>
          <cx:pt idx="203468">126</cx:pt>
          <cx:pt idx="203469">90</cx:pt>
          <cx:pt idx="203470">110</cx:pt>
          <cx:pt idx="203471">81</cx:pt>
          <cx:pt idx="203472">34</cx:pt>
          <cx:pt idx="203473">9</cx:pt>
          <cx:pt idx="203474">9</cx:pt>
          <cx:pt idx="203475">5</cx:pt>
          <cx:pt idx="203476">7</cx:pt>
          <cx:pt idx="203477">8</cx:pt>
          <cx:pt idx="203478">18</cx:pt>
          <cx:pt idx="203479">50</cx:pt>
          <cx:pt idx="203480">117</cx:pt>
          <cx:pt idx="203481">93</cx:pt>
          <cx:pt idx="203482">103</cx:pt>
          <cx:pt idx="203483">129</cx:pt>
          <cx:pt idx="203484">135</cx:pt>
          <cx:pt idx="203485">127</cx:pt>
          <cx:pt idx="203486">123</cx:pt>
          <cx:pt idx="203487">121</cx:pt>
          <cx:pt idx="203488">125</cx:pt>
          <cx:pt idx="203489">137</cx:pt>
          <cx:pt idx="203490">146</cx:pt>
          <cx:pt idx="203491">142</cx:pt>
          <cx:pt idx="203492">101</cx:pt>
          <cx:pt idx="203493">102</cx:pt>
          <cx:pt idx="203494">108</cx:pt>
          <cx:pt idx="203495">95</cx:pt>
          <cx:pt idx="203496">28</cx:pt>
          <cx:pt idx="203497">6</cx:pt>
          <cx:pt idx="203498">5</cx:pt>
          <cx:pt idx="203499">6</cx:pt>
          <cx:pt idx="203500">2</cx:pt>
          <cx:pt idx="203501">19</cx:pt>
          <cx:pt idx="203502">11</cx:pt>
          <cx:pt idx="203503">49</cx:pt>
          <cx:pt idx="203504">117</cx:pt>
          <cx:pt idx="203505">82</cx:pt>
          <cx:pt idx="203506">102</cx:pt>
          <cx:pt idx="203507">118</cx:pt>
          <cx:pt idx="203508">137</cx:pt>
          <cx:pt idx="203509">127</cx:pt>
          <cx:pt idx="203510">127</cx:pt>
          <cx:pt idx="203511">100</cx:pt>
          <cx:pt idx="203512">99</cx:pt>
          <cx:pt idx="203513">133</cx:pt>
          <cx:pt idx="203514">126</cx:pt>
          <cx:pt idx="203515">121</cx:pt>
          <cx:pt idx="203516">116</cx:pt>
          <cx:pt idx="203517">106</cx:pt>
          <cx:pt idx="203518">99</cx:pt>
          <cx:pt idx="203519">81</cx:pt>
          <cx:pt idx="203520">31</cx:pt>
          <cx:pt idx="203521">7</cx:pt>
          <cx:pt idx="203522">1</cx:pt>
          <cx:pt idx="203523">4</cx:pt>
          <cx:pt idx="203524">6</cx:pt>
          <cx:pt idx="203525">13</cx:pt>
          <cx:pt idx="203526">11</cx:pt>
          <cx:pt idx="203527">53</cx:pt>
          <cx:pt idx="203528">109</cx:pt>
          <cx:pt idx="203529">94</cx:pt>
          <cx:pt idx="203530">114</cx:pt>
          <cx:pt idx="203531">134</cx:pt>
          <cx:pt idx="203532">131</cx:pt>
          <cx:pt idx="203533">123</cx:pt>
          <cx:pt idx="203534">130</cx:pt>
          <cx:pt idx="203535">109</cx:pt>
          <cx:pt idx="203536">95</cx:pt>
          <cx:pt idx="203537">129</cx:pt>
          <cx:pt idx="203538">119</cx:pt>
          <cx:pt idx="203539">144</cx:pt>
          <cx:pt idx="203540">111</cx:pt>
          <cx:pt idx="203541">84</cx:pt>
          <cx:pt idx="203542">112</cx:pt>
          <cx:pt idx="203543">79</cx:pt>
          <cx:pt idx="203544">38</cx:pt>
          <cx:pt idx="203545">10</cx:pt>
          <cx:pt idx="203546">3</cx:pt>
          <cx:pt idx="203547">3</cx:pt>
          <cx:pt idx="203548">8</cx:pt>
          <cx:pt idx="203549">14</cx:pt>
          <cx:pt idx="203550">17</cx:pt>
          <cx:pt idx="203551">51</cx:pt>
          <cx:pt idx="203552">120</cx:pt>
          <cx:pt idx="203553">95</cx:pt>
          <cx:pt idx="203554">119</cx:pt>
          <cx:pt idx="203555">146</cx:pt>
          <cx:pt idx="203556">141</cx:pt>
          <cx:pt idx="203557">141</cx:pt>
          <cx:pt idx="203558">137</cx:pt>
          <cx:pt idx="203559">137</cx:pt>
          <cx:pt idx="203560">122</cx:pt>
          <cx:pt idx="203561">146</cx:pt>
          <cx:pt idx="203562">157</cx:pt>
          <cx:pt idx="203563">138</cx:pt>
          <cx:pt idx="203564">140</cx:pt>
          <cx:pt idx="203565">108</cx:pt>
          <cx:pt idx="203566">125</cx:pt>
          <cx:pt idx="203567">97</cx:pt>
          <cx:pt idx="203568">43</cx:pt>
          <cx:pt idx="203569">11</cx:pt>
          <cx:pt idx="203570">1</cx:pt>
          <cx:pt idx="203571">2</cx:pt>
          <cx:pt idx="203572">2</cx:pt>
          <cx:pt idx="203573">12</cx:pt>
          <cx:pt idx="203574">20</cx:pt>
          <cx:pt idx="203575">51</cx:pt>
          <cx:pt idx="203576">110</cx:pt>
          <cx:pt idx="203577">102</cx:pt>
          <cx:pt idx="203578">119</cx:pt>
          <cx:pt idx="203579">140</cx:pt>
          <cx:pt idx="203580">143</cx:pt>
          <cx:pt idx="203581">133</cx:pt>
          <cx:pt idx="203582">147</cx:pt>
          <cx:pt idx="203583">120</cx:pt>
          <cx:pt idx="203584">118</cx:pt>
          <cx:pt idx="203585">133</cx:pt>
          <cx:pt idx="203586">129</cx:pt>
          <cx:pt idx="203587">130</cx:pt>
          <cx:pt idx="203588">111</cx:pt>
          <cx:pt idx="203589">92</cx:pt>
          <cx:pt idx="203590">93</cx:pt>
          <cx:pt idx="203591">85</cx:pt>
          <cx:pt idx="203592">33</cx:pt>
          <cx:pt idx="203593">4</cx:pt>
          <cx:pt idx="203594">5</cx:pt>
          <cx:pt idx="203595">5</cx:pt>
          <cx:pt idx="203596">4</cx:pt>
          <cx:pt idx="203597">6</cx:pt>
          <cx:pt idx="203598">17</cx:pt>
          <cx:pt idx="203599">54</cx:pt>
          <cx:pt idx="203600">105</cx:pt>
          <cx:pt idx="203601">76</cx:pt>
          <cx:pt idx="203602">135</cx:pt>
          <cx:pt idx="203603">134</cx:pt>
          <cx:pt idx="203604">141</cx:pt>
          <cx:pt idx="203605">138</cx:pt>
          <cx:pt idx="203606">134</cx:pt>
          <cx:pt idx="203607">147</cx:pt>
          <cx:pt idx="203608">125</cx:pt>
          <cx:pt idx="203609">137</cx:pt>
          <cx:pt idx="203610">122</cx:pt>
          <cx:pt idx="203611">125</cx:pt>
          <cx:pt idx="203612">117</cx:pt>
          <cx:pt idx="203613">79</cx:pt>
          <cx:pt idx="203614">96</cx:pt>
          <cx:pt idx="203615">80</cx:pt>
          <cx:pt idx="203616">30</cx:pt>
          <cx:pt idx="203617">14</cx:pt>
          <cx:pt idx="203618">8</cx:pt>
          <cx:pt idx="203619">4</cx:pt>
          <cx:pt idx="203620">4</cx:pt>
          <cx:pt idx="203621">7</cx:pt>
          <cx:pt idx="203622">10</cx:pt>
          <cx:pt idx="203623">47</cx:pt>
          <cx:pt idx="203624">91</cx:pt>
          <cx:pt idx="203625">80</cx:pt>
          <cx:pt idx="203626">106</cx:pt>
          <cx:pt idx="203627">129</cx:pt>
          <cx:pt idx="203628">151</cx:pt>
          <cx:pt idx="203629">128</cx:pt>
          <cx:pt idx="203630">124</cx:pt>
          <cx:pt idx="203631">94</cx:pt>
          <cx:pt idx="203632">110</cx:pt>
          <cx:pt idx="203633">131</cx:pt>
          <cx:pt idx="203634">125</cx:pt>
          <cx:pt idx="203635">133</cx:pt>
          <cx:pt idx="203636">94</cx:pt>
          <cx:pt idx="203637">88</cx:pt>
          <cx:pt idx="203638">93</cx:pt>
          <cx:pt idx="203639">82</cx:pt>
          <cx:pt idx="203640">28</cx:pt>
          <cx:pt idx="203641">11</cx:pt>
          <cx:pt idx="203642">6</cx:pt>
          <cx:pt idx="203643">4</cx:pt>
          <cx:pt idx="203644">7</cx:pt>
          <cx:pt idx="203645">7</cx:pt>
          <cx:pt idx="203646">13</cx:pt>
          <cx:pt idx="203647">47</cx:pt>
          <cx:pt idx="203648">106</cx:pt>
          <cx:pt idx="203649">81</cx:pt>
          <cx:pt idx="203650">103</cx:pt>
          <cx:pt idx="203651">122</cx:pt>
          <cx:pt idx="203652">147</cx:pt>
          <cx:pt idx="203653">132</cx:pt>
          <cx:pt idx="203654">144</cx:pt>
          <cx:pt idx="203655">115</cx:pt>
          <cx:pt idx="203656">130</cx:pt>
          <cx:pt idx="203657">134</cx:pt>
          <cx:pt idx="203658">144</cx:pt>
          <cx:pt idx="203659">141</cx:pt>
          <cx:pt idx="203660">121</cx:pt>
          <cx:pt idx="203661">95</cx:pt>
          <cx:pt idx="203662">111</cx:pt>
          <cx:pt idx="203663">93</cx:pt>
          <cx:pt idx="203664">31</cx:pt>
          <cx:pt idx="203665">7</cx:pt>
          <cx:pt idx="203666">4</cx:pt>
          <cx:pt idx="203667">3</cx:pt>
          <cx:pt idx="203668">3</cx:pt>
          <cx:pt idx="203669">15</cx:pt>
          <cx:pt idx="203670">19</cx:pt>
          <cx:pt idx="203671">52</cx:pt>
          <cx:pt idx="203672">112</cx:pt>
          <cx:pt idx="203673">102</cx:pt>
          <cx:pt idx="203674">108</cx:pt>
          <cx:pt idx="203675">127</cx:pt>
          <cx:pt idx="203676">140</cx:pt>
          <cx:pt idx="203677">130</cx:pt>
          <cx:pt idx="203678">111</cx:pt>
          <cx:pt idx="203679">103</cx:pt>
          <cx:pt idx="203680">98</cx:pt>
          <cx:pt idx="203681">128</cx:pt>
          <cx:pt idx="203682">117</cx:pt>
          <cx:pt idx="203683">122</cx:pt>
          <cx:pt idx="203684">91</cx:pt>
          <cx:pt idx="203685">88</cx:pt>
          <cx:pt idx="203686">109</cx:pt>
          <cx:pt idx="203687">83</cx:pt>
          <cx:pt idx="203688">46</cx:pt>
          <cx:pt idx="203689">10</cx:pt>
          <cx:pt idx="203690">7</cx:pt>
          <cx:pt idx="203691">4</cx:pt>
          <cx:pt idx="203692">2</cx:pt>
          <cx:pt idx="203693">12</cx:pt>
          <cx:pt idx="203694">14</cx:pt>
          <cx:pt idx="203695">53</cx:pt>
          <cx:pt idx="203696">89</cx:pt>
          <cx:pt idx="203697">98</cx:pt>
          <cx:pt idx="203698">104</cx:pt>
          <cx:pt idx="203699">119</cx:pt>
          <cx:pt idx="203700">131</cx:pt>
          <cx:pt idx="203701">130</cx:pt>
          <cx:pt idx="203702">130</cx:pt>
          <cx:pt idx="203703">103</cx:pt>
          <cx:pt idx="203704">101</cx:pt>
          <cx:pt idx="203705">107</cx:pt>
          <cx:pt idx="203706">115</cx:pt>
          <cx:pt idx="203707">131</cx:pt>
          <cx:pt idx="203708">103</cx:pt>
          <cx:pt idx="203709">80</cx:pt>
          <cx:pt idx="203710">96</cx:pt>
          <cx:pt idx="203711">92</cx:pt>
          <cx:pt idx="203712">36</cx:pt>
          <cx:pt idx="203713">9</cx:pt>
          <cx:pt idx="203714">1</cx:pt>
          <cx:pt idx="203715">4</cx:pt>
          <cx:pt idx="203716">5</cx:pt>
          <cx:pt idx="203717">19</cx:pt>
          <cx:pt idx="203718">13</cx:pt>
          <cx:pt idx="203719">54</cx:pt>
          <cx:pt idx="203720">120</cx:pt>
          <cx:pt idx="203721">92</cx:pt>
          <cx:pt idx="203722">118</cx:pt>
          <cx:pt idx="203723">126</cx:pt>
          <cx:pt idx="203724">144</cx:pt>
          <cx:pt idx="203725">125</cx:pt>
          <cx:pt idx="203726">117</cx:pt>
          <cx:pt idx="203727">117</cx:pt>
          <cx:pt idx="203728">102</cx:pt>
          <cx:pt idx="203729">132</cx:pt>
          <cx:pt idx="203730">132</cx:pt>
          <cx:pt idx="203731">137</cx:pt>
          <cx:pt idx="203732">113</cx:pt>
          <cx:pt idx="203733">103</cx:pt>
          <cx:pt idx="203734">115</cx:pt>
          <cx:pt idx="203735">86</cx:pt>
          <cx:pt idx="203736">42</cx:pt>
          <cx:pt idx="203737">9</cx:pt>
          <cx:pt idx="203738">2</cx:pt>
          <cx:pt idx="203739">3</cx:pt>
          <cx:pt idx="203740">3</cx:pt>
          <cx:pt idx="203741">18</cx:pt>
          <cx:pt idx="203742">13</cx:pt>
          <cx:pt idx="203743">52</cx:pt>
          <cx:pt idx="203744">112</cx:pt>
          <cx:pt idx="203745">107</cx:pt>
          <cx:pt idx="203746">111</cx:pt>
          <cx:pt idx="203747">132</cx:pt>
          <cx:pt idx="203748">142</cx:pt>
          <cx:pt idx="203749">127</cx:pt>
          <cx:pt idx="203750">145</cx:pt>
          <cx:pt idx="203751">126</cx:pt>
          <cx:pt idx="203752">110</cx:pt>
          <cx:pt idx="203753">123</cx:pt>
          <cx:pt idx="203754">140</cx:pt>
          <cx:pt idx="203755">137</cx:pt>
          <cx:pt idx="203756">102</cx:pt>
          <cx:pt idx="203757">100</cx:pt>
          <cx:pt idx="203758">99</cx:pt>
          <cx:pt idx="203759">98</cx:pt>
          <cx:pt idx="203760">34</cx:pt>
          <cx:pt idx="203761">13</cx:pt>
          <cx:pt idx="203762">2</cx:pt>
          <cx:pt idx="203763">2</cx:pt>
          <cx:pt idx="203764">2</cx:pt>
          <cx:pt idx="203765">5</cx:pt>
          <cx:pt idx="203766">16</cx:pt>
          <cx:pt idx="203767">53</cx:pt>
          <cx:pt idx="203768">100</cx:pt>
          <cx:pt idx="203769">79</cx:pt>
          <cx:pt idx="203770">103</cx:pt>
          <cx:pt idx="203771">115</cx:pt>
          <cx:pt idx="203772">128</cx:pt>
          <cx:pt idx="203773">104</cx:pt>
          <cx:pt idx="203774">132</cx:pt>
          <cx:pt idx="203775">96</cx:pt>
          <cx:pt idx="203776">111</cx:pt>
          <cx:pt idx="203777">113</cx:pt>
          <cx:pt idx="203778">103</cx:pt>
          <cx:pt idx="203779">114</cx:pt>
          <cx:pt idx="203780">71</cx:pt>
          <cx:pt idx="203781">77</cx:pt>
          <cx:pt idx="203782">85</cx:pt>
          <cx:pt idx="203783">51</cx:pt>
          <cx:pt idx="203784">37</cx:pt>
          <cx:pt idx="203785">13</cx:pt>
          <cx:pt idx="203786">4</cx:pt>
          <cx:pt idx="203787">5</cx:pt>
          <cx:pt idx="203788">2</cx:pt>
          <cx:pt idx="203789">10</cx:pt>
          <cx:pt idx="203790">11</cx:pt>
          <cx:pt idx="203791">43</cx:pt>
          <cx:pt idx="203792">84</cx:pt>
          <cx:pt idx="203793">72</cx:pt>
          <cx:pt idx="203794">99</cx:pt>
          <cx:pt idx="203795">102</cx:pt>
          <cx:pt idx="203796">135</cx:pt>
          <cx:pt idx="203797">116</cx:pt>
          <cx:pt idx="203798">100</cx:pt>
          <cx:pt idx="203799">92</cx:pt>
          <cx:pt idx="203800">94</cx:pt>
          <cx:pt idx="203801">133</cx:pt>
          <cx:pt idx="203802">115</cx:pt>
          <cx:pt idx="203803">105</cx:pt>
          <cx:pt idx="203804">141</cx:pt>
          <cx:pt idx="203805">71</cx:pt>
          <cx:pt idx="203806">93</cx:pt>
          <cx:pt idx="203807">69</cx:pt>
          <cx:pt idx="203808">36</cx:pt>
          <cx:pt idx="203809">11</cx:pt>
          <cx:pt idx="203810">5</cx:pt>
          <cx:pt idx="203811">5</cx:pt>
          <cx:pt idx="203812">6</cx:pt>
          <cx:pt idx="203813">8</cx:pt>
          <cx:pt idx="203814">11</cx:pt>
          <cx:pt idx="203815">56</cx:pt>
          <cx:pt idx="203816">115</cx:pt>
          <cx:pt idx="203817">104</cx:pt>
          <cx:pt idx="203818">112</cx:pt>
          <cx:pt idx="203819">134</cx:pt>
          <cx:pt idx="203820">135</cx:pt>
          <cx:pt idx="203821">144</cx:pt>
          <cx:pt idx="203822">118</cx:pt>
          <cx:pt idx="203823">121</cx:pt>
          <cx:pt idx="203824">107</cx:pt>
          <cx:pt idx="203825">136</cx:pt>
          <cx:pt idx="203826">133</cx:pt>
          <cx:pt idx="203827">142</cx:pt>
          <cx:pt idx="203828">101</cx:pt>
          <cx:pt idx="203829">98</cx:pt>
          <cx:pt idx="203830">111</cx:pt>
          <cx:pt idx="203831">85</cx:pt>
          <cx:pt idx="203832">40</cx:pt>
          <cx:pt idx="203833">9</cx:pt>
          <cx:pt idx="203834">6</cx:pt>
          <cx:pt idx="203835">4</cx:pt>
          <cx:pt idx="203836">3</cx:pt>
          <cx:pt idx="203837">19</cx:pt>
          <cx:pt idx="203838">15</cx:pt>
          <cx:pt idx="203839">48</cx:pt>
          <cx:pt idx="203840">107</cx:pt>
          <cx:pt idx="203841">90</cx:pt>
          <cx:pt idx="203842">108</cx:pt>
          <cx:pt idx="203843">102</cx:pt>
          <cx:pt idx="203844">111</cx:pt>
          <cx:pt idx="203845">110</cx:pt>
          <cx:pt idx="203846">122</cx:pt>
          <cx:pt idx="203847">96</cx:pt>
          <cx:pt idx="203848">106</cx:pt>
          <cx:pt idx="203849">136</cx:pt>
          <cx:pt idx="203850">117</cx:pt>
          <cx:pt idx="203851">126</cx:pt>
          <cx:pt idx="203852">98</cx:pt>
          <cx:pt idx="203853">85</cx:pt>
          <cx:pt idx="203854">94</cx:pt>
          <cx:pt idx="203855">85</cx:pt>
          <cx:pt idx="203856">26</cx:pt>
          <cx:pt idx="203857">6</cx:pt>
          <cx:pt idx="203858">4</cx:pt>
          <cx:pt idx="203859">4</cx:pt>
          <cx:pt idx="203860">5</cx:pt>
          <cx:pt idx="203861">14</cx:pt>
          <cx:pt idx="203862">11</cx:pt>
          <cx:pt idx="203863">50</cx:pt>
          <cx:pt idx="203864">112</cx:pt>
          <cx:pt idx="203865">84</cx:pt>
          <cx:pt idx="203866">108</cx:pt>
          <cx:pt idx="203867">127</cx:pt>
          <cx:pt idx="203868">130</cx:pt>
          <cx:pt idx="203869">134</cx:pt>
          <cx:pt idx="203870">122</cx:pt>
          <cx:pt idx="203871">108</cx:pt>
          <cx:pt idx="203872">80</cx:pt>
          <cx:pt idx="203873">120</cx:pt>
          <cx:pt idx="203874">110</cx:pt>
          <cx:pt idx="203875">132</cx:pt>
          <cx:pt idx="203876">95</cx:pt>
          <cx:pt idx="203877">89</cx:pt>
          <cx:pt idx="203878">90</cx:pt>
          <cx:pt idx="203879">78</cx:pt>
          <cx:pt idx="203880">27</cx:pt>
          <cx:pt idx="203881">6</cx:pt>
          <cx:pt idx="203882">7</cx:pt>
          <cx:pt idx="203883">6</cx:pt>
          <cx:pt idx="203884">5</cx:pt>
          <cx:pt idx="203885">18</cx:pt>
          <cx:pt idx="203886">14</cx:pt>
          <cx:pt idx="203887">56</cx:pt>
          <cx:pt idx="203888">96</cx:pt>
          <cx:pt idx="203889">110</cx:pt>
          <cx:pt idx="203890">115</cx:pt>
          <cx:pt idx="203891">117</cx:pt>
          <cx:pt idx="203892">141</cx:pt>
          <cx:pt idx="203893">118</cx:pt>
          <cx:pt idx="203894">131</cx:pt>
          <cx:pt idx="203895">121</cx:pt>
          <cx:pt idx="203896">97</cx:pt>
          <cx:pt idx="203897">140</cx:pt>
          <cx:pt idx="203898">149</cx:pt>
          <cx:pt idx="203899">140</cx:pt>
          <cx:pt idx="203900">104</cx:pt>
          <cx:pt idx="203901">113</cx:pt>
          <cx:pt idx="203902">116</cx:pt>
          <cx:pt idx="203903">79</cx:pt>
          <cx:pt idx="203904">38</cx:pt>
          <cx:pt idx="203905">8</cx:pt>
          <cx:pt idx="203906">6</cx:pt>
          <cx:pt idx="203907">5</cx:pt>
          <cx:pt idx="203908">3</cx:pt>
          <cx:pt idx="203909">14</cx:pt>
          <cx:pt idx="203910">19</cx:pt>
          <cx:pt idx="203911">47</cx:pt>
          <cx:pt idx="203912">112</cx:pt>
          <cx:pt idx="203913">104</cx:pt>
          <cx:pt idx="203914">109</cx:pt>
          <cx:pt idx="203915">158</cx:pt>
          <cx:pt idx="203916">155</cx:pt>
          <cx:pt idx="203917">138</cx:pt>
          <cx:pt idx="203918">126</cx:pt>
          <cx:pt idx="203919">138</cx:pt>
          <cx:pt idx="203920">113</cx:pt>
          <cx:pt idx="203921">135</cx:pt>
          <cx:pt idx="203922">129</cx:pt>
          <cx:pt idx="203923">144</cx:pt>
          <cx:pt idx="203924">114</cx:pt>
          <cx:pt idx="203925">96</cx:pt>
          <cx:pt idx="203926">116</cx:pt>
          <cx:pt idx="203927">84</cx:pt>
          <cx:pt idx="203928">34</cx:pt>
          <cx:pt idx="203929">15</cx:pt>
          <cx:pt idx="203930">3</cx:pt>
          <cx:pt idx="203931">4</cx:pt>
          <cx:pt idx="203932">4</cx:pt>
          <cx:pt idx="203933">9</cx:pt>
          <cx:pt idx="203934">21</cx:pt>
          <cx:pt idx="203935">70</cx:pt>
          <cx:pt idx="203936">97</cx:pt>
          <cx:pt idx="203937">98</cx:pt>
          <cx:pt idx="203938">122</cx:pt>
          <cx:pt idx="203939">146</cx:pt>
          <cx:pt idx="203940">147</cx:pt>
          <cx:pt idx="203941">127</cx:pt>
          <cx:pt idx="203942">151</cx:pt>
          <cx:pt idx="203943">115</cx:pt>
          <cx:pt idx="203944">120</cx:pt>
          <cx:pt idx="203945">150</cx:pt>
          <cx:pt idx="203946">135</cx:pt>
          <cx:pt idx="203947">133</cx:pt>
          <cx:pt idx="203948">97</cx:pt>
          <cx:pt idx="203949">107</cx:pt>
          <cx:pt idx="203950">94</cx:pt>
          <cx:pt idx="203951">84</cx:pt>
          <cx:pt idx="203952">34</cx:pt>
          <cx:pt idx="203953">9</cx:pt>
          <cx:pt idx="203954">6</cx:pt>
          <cx:pt idx="203955">4</cx:pt>
          <cx:pt idx="203956">4</cx:pt>
          <cx:pt idx="203957">10</cx:pt>
          <cx:pt idx="203958">19</cx:pt>
          <cx:pt idx="203959">50</cx:pt>
          <cx:pt idx="203960">102</cx:pt>
          <cx:pt idx="203961">94</cx:pt>
          <cx:pt idx="203962">116</cx:pt>
          <cx:pt idx="203963">128</cx:pt>
          <cx:pt idx="203964">152</cx:pt>
          <cx:pt idx="203965">143</cx:pt>
          <cx:pt idx="203966">117</cx:pt>
          <cx:pt idx="203967">120</cx:pt>
          <cx:pt idx="203968">122</cx:pt>
          <cx:pt idx="203969">156</cx:pt>
          <cx:pt idx="203970">150</cx:pt>
          <cx:pt idx="203971">148</cx:pt>
          <cx:pt idx="203972">122</cx:pt>
          <cx:pt idx="203973">97</cx:pt>
          <cx:pt idx="203974">115</cx:pt>
          <cx:pt idx="203975">87</cx:pt>
          <cx:pt idx="203976">27</cx:pt>
          <cx:pt idx="203977">9</cx:pt>
          <cx:pt idx="203978">4</cx:pt>
          <cx:pt idx="203979">5</cx:pt>
          <cx:pt idx="203980">10</cx:pt>
          <cx:pt idx="203981">9</cx:pt>
          <cx:pt idx="203982">11</cx:pt>
          <cx:pt idx="203983">57</cx:pt>
          <cx:pt idx="203984">137</cx:pt>
          <cx:pt idx="203985">103</cx:pt>
          <cx:pt idx="203986">108</cx:pt>
          <cx:pt idx="203987">145</cx:pt>
          <cx:pt idx="203988">159</cx:pt>
          <cx:pt idx="203989">141</cx:pt>
          <cx:pt idx="203990">137</cx:pt>
          <cx:pt idx="203991">124</cx:pt>
          <cx:pt idx="203992">121</cx:pt>
          <cx:pt idx="203993">131</cx:pt>
          <cx:pt idx="203994">136</cx:pt>
          <cx:pt idx="203995">153</cx:pt>
          <cx:pt idx="203996">100</cx:pt>
          <cx:pt idx="203997">105</cx:pt>
          <cx:pt idx="203998">116</cx:pt>
          <cx:pt idx="203999">82</cx:pt>
          <cx:pt idx="204000">29</cx:pt>
          <cx:pt idx="204001">8</cx:pt>
          <cx:pt idx="204002">3</cx:pt>
          <cx:pt idx="204003">3</cx:pt>
          <cx:pt idx="204004">5</cx:pt>
          <cx:pt idx="204005">20</cx:pt>
          <cx:pt idx="204006">9</cx:pt>
          <cx:pt idx="204007">55</cx:pt>
          <cx:pt idx="204008">114</cx:pt>
          <cx:pt idx="204009">96</cx:pt>
          <cx:pt idx="204010">112</cx:pt>
          <cx:pt idx="204011">130</cx:pt>
          <cx:pt idx="204012">128</cx:pt>
          <cx:pt idx="204013">117</cx:pt>
          <cx:pt idx="204014">127</cx:pt>
          <cx:pt idx="204015">115</cx:pt>
          <cx:pt idx="204016">111</cx:pt>
          <cx:pt idx="204017">117</cx:pt>
          <cx:pt idx="204018">139</cx:pt>
          <cx:pt idx="204019">121</cx:pt>
          <cx:pt idx="204020">104</cx:pt>
          <cx:pt idx="204021">90</cx:pt>
          <cx:pt idx="204022">117</cx:pt>
          <cx:pt idx="204023">77</cx:pt>
          <cx:pt idx="204024">28</cx:pt>
          <cx:pt idx="204025">9</cx:pt>
          <cx:pt idx="204026">3</cx:pt>
          <cx:pt idx="204027">2</cx:pt>
          <cx:pt idx="204028">3</cx:pt>
          <cx:pt idx="204029">13</cx:pt>
          <cx:pt idx="204030">15</cx:pt>
          <cx:pt idx="204031">57</cx:pt>
          <cx:pt idx="204032">105</cx:pt>
          <cx:pt idx="204033">99</cx:pt>
          <cx:pt idx="204034">114</cx:pt>
          <cx:pt idx="204035">126</cx:pt>
          <cx:pt idx="204036">124</cx:pt>
          <cx:pt idx="204037">118</cx:pt>
          <cx:pt idx="204038">132</cx:pt>
          <cx:pt idx="204039">111</cx:pt>
          <cx:pt idx="204040">94</cx:pt>
          <cx:pt idx="204041">122</cx:pt>
          <cx:pt idx="204042">121</cx:pt>
          <cx:pt idx="204043">130</cx:pt>
          <cx:pt idx="204044">90</cx:pt>
          <cx:pt idx="204045">98</cx:pt>
          <cx:pt idx="204046">118</cx:pt>
          <cx:pt idx="204047">76</cx:pt>
          <cx:pt idx="204048">32</cx:pt>
          <cx:pt idx="204049">9</cx:pt>
          <cx:pt idx="204050">1</cx:pt>
          <cx:pt idx="204051">3</cx:pt>
          <cx:pt idx="204052">3</cx:pt>
          <cx:pt idx="204053">16</cx:pt>
          <cx:pt idx="204054">16</cx:pt>
          <cx:pt idx="204055">47</cx:pt>
          <cx:pt idx="204056">122</cx:pt>
          <cx:pt idx="204057">107</cx:pt>
          <cx:pt idx="204058">116</cx:pt>
          <cx:pt idx="204059">129</cx:pt>
          <cx:pt idx="204060">150</cx:pt>
          <cx:pt idx="204061">127</cx:pt>
          <cx:pt idx="204062">132</cx:pt>
          <cx:pt idx="204063">133</cx:pt>
          <cx:pt idx="204064">100</cx:pt>
          <cx:pt idx="204065">139</cx:pt>
          <cx:pt idx="204066">130</cx:pt>
          <cx:pt idx="204067">148</cx:pt>
          <cx:pt idx="204068">111</cx:pt>
          <cx:pt idx="204069">110</cx:pt>
          <cx:pt idx="204070">122</cx:pt>
          <cx:pt idx="204071">96</cx:pt>
          <cx:pt idx="204072">25</cx:pt>
          <cx:pt idx="204073">10</cx:pt>
          <cx:pt idx="204074">2</cx:pt>
          <cx:pt idx="204075">1</cx:pt>
          <cx:pt idx="204076">1</cx:pt>
          <cx:pt idx="204077">16</cx:pt>
          <cx:pt idx="204078">24</cx:pt>
          <cx:pt idx="204079">56</cx:pt>
          <cx:pt idx="204080">125</cx:pt>
          <cx:pt idx="204081">96</cx:pt>
          <cx:pt idx="204082">118</cx:pt>
          <cx:pt idx="204083">145</cx:pt>
          <cx:pt idx="204084">143</cx:pt>
          <cx:pt idx="204085">128</cx:pt>
          <cx:pt idx="204086">121</cx:pt>
          <cx:pt idx="204087">139</cx:pt>
          <cx:pt idx="204088">117</cx:pt>
          <cx:pt idx="204089">135</cx:pt>
          <cx:pt idx="204090">140</cx:pt>
          <cx:pt idx="204091">158</cx:pt>
          <cx:pt idx="204092">114</cx:pt>
          <cx:pt idx="204093">107</cx:pt>
          <cx:pt idx="204094">118</cx:pt>
          <cx:pt idx="204095">92</cx:pt>
          <cx:pt idx="204096">40</cx:pt>
          <cx:pt idx="204097">11</cx:pt>
          <cx:pt idx="204098">1</cx:pt>
          <cx:pt idx="204099">2</cx:pt>
          <cx:pt idx="204100">7</cx:pt>
          <cx:pt idx="204101">17</cx:pt>
          <cx:pt idx="204102">65</cx:pt>
          <cx:pt idx="204103">110</cx:pt>
          <cx:pt idx="204104">92</cx:pt>
          <cx:pt idx="204105">126</cx:pt>
          <cx:pt idx="204106">157</cx:pt>
          <cx:pt idx="204107">137</cx:pt>
          <cx:pt idx="204108">143</cx:pt>
          <cx:pt idx="204109">147</cx:pt>
          <cx:pt idx="204110">127</cx:pt>
          <cx:pt idx="204111">95</cx:pt>
          <cx:pt idx="204112">150</cx:pt>
          <cx:pt idx="204113">133</cx:pt>
          <cx:pt idx="204114">113</cx:pt>
          <cx:pt idx="204115">104</cx:pt>
          <cx:pt idx="204116">80</cx:pt>
          <cx:pt idx="204117">104</cx:pt>
          <cx:pt idx="204118">89</cx:pt>
          <cx:pt idx="204119">34</cx:pt>
          <cx:pt idx="204120">10</cx:pt>
          <cx:pt idx="204121">7</cx:pt>
          <cx:pt idx="204122">2</cx:pt>
          <cx:pt idx="204123">11</cx:pt>
          <cx:pt idx="204124">17</cx:pt>
          <cx:pt idx="204125">58</cx:pt>
          <cx:pt idx="204126">105</cx:pt>
          <cx:pt idx="204127">79</cx:pt>
          <cx:pt idx="204128">113</cx:pt>
          <cx:pt idx="204129">127</cx:pt>
          <cx:pt idx="204130">143</cx:pt>
          <cx:pt idx="204131">152</cx:pt>
          <cx:pt idx="204132">126</cx:pt>
          <cx:pt idx="204133">130</cx:pt>
          <cx:pt idx="204134">107</cx:pt>
          <cx:pt idx="204135">152</cx:pt>
          <cx:pt idx="204136">127</cx:pt>
          <cx:pt idx="204137">150</cx:pt>
          <cx:pt idx="204138">124</cx:pt>
          <cx:pt idx="204139">112</cx:pt>
          <cx:pt idx="204140">111</cx:pt>
          <cx:pt idx="204141">96</cx:pt>
          <cx:pt idx="204142">26</cx:pt>
          <cx:pt idx="204143">11</cx:pt>
          <cx:pt idx="204144">7</cx:pt>
          <cx:pt idx="204145">7</cx:pt>
          <cx:pt idx="204146">10</cx:pt>
          <cx:pt idx="204147">7</cx:pt>
          <cx:pt idx="204148">16</cx:pt>
          <cx:pt idx="204149">63</cx:pt>
          <cx:pt idx="204150">124</cx:pt>
          <cx:pt idx="204151">110</cx:pt>
          <cx:pt idx="204152">100</cx:pt>
          <cx:pt idx="204153">139</cx:pt>
          <cx:pt idx="204154">152</cx:pt>
          <cx:pt idx="204155">116</cx:pt>
          <cx:pt idx="204156">136</cx:pt>
          <cx:pt idx="204157">117</cx:pt>
          <cx:pt idx="204158">106</cx:pt>
          <cx:pt idx="204159">120</cx:pt>
          <cx:pt idx="204160">136</cx:pt>
          <cx:pt idx="204161">141</cx:pt>
          <cx:pt idx="204162">89</cx:pt>
          <cx:pt idx="204163">96</cx:pt>
          <cx:pt idx="204164">117</cx:pt>
          <cx:pt idx="204165">80</cx:pt>
          <cx:pt idx="204166">29</cx:pt>
          <cx:pt idx="204167">10</cx:pt>
          <cx:pt idx="204168">3</cx:pt>
          <cx:pt idx="204169">2</cx:pt>
          <cx:pt idx="204170">4</cx:pt>
          <cx:pt idx="204171">19</cx:pt>
          <cx:pt idx="204172">12</cx:pt>
          <cx:pt idx="204173">58</cx:pt>
          <cx:pt idx="204174">107</cx:pt>
          <cx:pt idx="204175">103</cx:pt>
          <cx:pt idx="204176">109</cx:pt>
          <cx:pt idx="204177">116</cx:pt>
          <cx:pt idx="204178">125</cx:pt>
          <cx:pt idx="204179">137</cx:pt>
          <cx:pt idx="204180">119</cx:pt>
          <cx:pt idx="204181">114</cx:pt>
          <cx:pt idx="204182">113</cx:pt>
          <cx:pt idx="204183">124</cx:pt>
          <cx:pt idx="204184">128</cx:pt>
          <cx:pt idx="204185">126</cx:pt>
          <cx:pt idx="204186">98</cx:pt>
          <cx:pt idx="204187">105</cx:pt>
          <cx:pt idx="204188">101</cx:pt>
          <cx:pt idx="204189">81</cx:pt>
          <cx:pt idx="204190">25</cx:pt>
          <cx:pt idx="204191">9</cx:pt>
          <cx:pt idx="204192">1</cx:pt>
          <cx:pt idx="204193">2</cx:pt>
          <cx:pt idx="204194">8</cx:pt>
          <cx:pt idx="204195">9</cx:pt>
          <cx:pt idx="204196">19</cx:pt>
          <cx:pt idx="204197">59</cx:pt>
          <cx:pt idx="204198">114</cx:pt>
          <cx:pt idx="204199">93</cx:pt>
          <cx:pt idx="204200">113</cx:pt>
          <cx:pt idx="204201">137</cx:pt>
          <cx:pt idx="204202">136</cx:pt>
          <cx:pt idx="204203">118</cx:pt>
          <cx:pt idx="204204">131</cx:pt>
          <cx:pt idx="204205">102</cx:pt>
          <cx:pt idx="204206">93</cx:pt>
          <cx:pt idx="204207">117</cx:pt>
          <cx:pt idx="204208">116</cx:pt>
          <cx:pt idx="204209">142</cx:pt>
          <cx:pt idx="204210">103</cx:pt>
          <cx:pt idx="204211">93</cx:pt>
          <cx:pt idx="204212">118</cx:pt>
          <cx:pt idx="204213">89</cx:pt>
          <cx:pt idx="204214">31</cx:pt>
          <cx:pt idx="204215">6</cx:pt>
          <cx:pt idx="204216">3</cx:pt>
          <cx:pt idx="204217">4</cx:pt>
          <cx:pt idx="204218">4</cx:pt>
          <cx:pt idx="204219">17</cx:pt>
          <cx:pt idx="204220">18</cx:pt>
          <cx:pt idx="204221">54</cx:pt>
          <cx:pt idx="204222">121</cx:pt>
          <cx:pt idx="204223">120</cx:pt>
          <cx:pt idx="204224">111</cx:pt>
          <cx:pt idx="204225">124</cx:pt>
          <cx:pt idx="204226">137</cx:pt>
          <cx:pt idx="204227">125</cx:pt>
          <cx:pt idx="204228">118</cx:pt>
          <cx:pt idx="204229">121</cx:pt>
          <cx:pt idx="204230">118</cx:pt>
          <cx:pt idx="204231">131</cx:pt>
          <cx:pt idx="204232">142</cx:pt>
          <cx:pt idx="204233">134</cx:pt>
          <cx:pt idx="204234">121</cx:pt>
          <cx:pt idx="204235">108</cx:pt>
          <cx:pt idx="204236">120</cx:pt>
          <cx:pt idx="204237">102</cx:pt>
          <cx:pt idx="204238">26</cx:pt>
          <cx:pt idx="204239">8</cx:pt>
          <cx:pt idx="204240">2</cx:pt>
          <cx:pt idx="204241">3</cx:pt>
          <cx:pt idx="204242">3</cx:pt>
          <cx:pt idx="204243">18</cx:pt>
          <cx:pt idx="204244">19</cx:pt>
          <cx:pt idx="204245">64</cx:pt>
          <cx:pt idx="204246">124</cx:pt>
          <cx:pt idx="204247">102</cx:pt>
          <cx:pt idx="204248">122</cx:pt>
          <cx:pt idx="204249">144</cx:pt>
          <cx:pt idx="204250">155</cx:pt>
          <cx:pt idx="204251">128</cx:pt>
          <cx:pt idx="204252">138</cx:pt>
          <cx:pt idx="204253">152</cx:pt>
          <cx:pt idx="204254">108</cx:pt>
          <cx:pt idx="204255">141</cx:pt>
          <cx:pt idx="204256">149</cx:pt>
          <cx:pt idx="204257">140</cx:pt>
          <cx:pt idx="204258">142</cx:pt>
          <cx:pt idx="204259">87</cx:pt>
          <cx:pt idx="204260">120</cx:pt>
          <cx:pt idx="204261">96</cx:pt>
          <cx:pt idx="204262">40</cx:pt>
          <cx:pt idx="204263">10</cx:pt>
          <cx:pt idx="204264">5</cx:pt>
          <cx:pt idx="204265">3</cx:pt>
          <cx:pt idx="204266">9</cx:pt>
          <cx:pt idx="204267">6</cx:pt>
          <cx:pt idx="204268">17</cx:pt>
          <cx:pt idx="204269">65</cx:pt>
          <cx:pt idx="204270">107</cx:pt>
          <cx:pt idx="204271">73</cx:pt>
          <cx:pt idx="204272">116</cx:pt>
          <cx:pt idx="204273">128</cx:pt>
          <cx:pt idx="204274">134</cx:pt>
          <cx:pt idx="204275">124</cx:pt>
          <cx:pt idx="204276">106</cx:pt>
          <cx:pt idx="204277">122</cx:pt>
          <cx:pt idx="204278">104</cx:pt>
          <cx:pt idx="204279">115</cx:pt>
          <cx:pt idx="204280">112</cx:pt>
          <cx:pt idx="204281">123</cx:pt>
          <cx:pt idx="204282">92</cx:pt>
          <cx:pt idx="204283">79</cx:pt>
          <cx:pt idx="204284">92</cx:pt>
          <cx:pt idx="204285">82</cx:pt>
          <cx:pt idx="204286">35</cx:pt>
          <cx:pt idx="204287">14</cx:pt>
          <cx:pt idx="204288">10</cx:pt>
          <cx:pt idx="204289">4</cx:pt>
          <cx:pt idx="204290">8</cx:pt>
          <cx:pt idx="204291">11</cx:pt>
          <cx:pt idx="204292">11</cx:pt>
          <cx:pt idx="204293">53</cx:pt>
          <cx:pt idx="204294">87</cx:pt>
          <cx:pt idx="204295">79</cx:pt>
          <cx:pt idx="204296">100</cx:pt>
          <cx:pt idx="204297">107</cx:pt>
          <cx:pt idx="204298">120</cx:pt>
          <cx:pt idx="204299">109</cx:pt>
          <cx:pt idx="204300">106</cx:pt>
          <cx:pt idx="204301">102</cx:pt>
          <cx:pt idx="204302">91</cx:pt>
          <cx:pt idx="204303">126</cx:pt>
          <cx:pt idx="204304">127</cx:pt>
          <cx:pt idx="204305">127</cx:pt>
          <cx:pt idx="204306">118</cx:pt>
          <cx:pt idx="204307">98</cx:pt>
          <cx:pt idx="204308">93</cx:pt>
          <cx:pt idx="204309">90</cx:pt>
          <cx:pt idx="204310">42</cx:pt>
          <cx:pt idx="204311">13</cx:pt>
          <cx:pt idx="204312">7</cx:pt>
          <cx:pt idx="204313">9</cx:pt>
          <cx:pt idx="204314">7</cx:pt>
          <cx:pt idx="204315">10</cx:pt>
          <cx:pt idx="204316">11</cx:pt>
          <cx:pt idx="204317">48</cx:pt>
          <cx:pt idx="204318">115</cx:pt>
          <cx:pt idx="204319">92</cx:pt>
          <cx:pt idx="204320">104</cx:pt>
          <cx:pt idx="204321">115</cx:pt>
          <cx:pt idx="204322">148</cx:pt>
          <cx:pt idx="204323">134</cx:pt>
          <cx:pt idx="204324">131</cx:pt>
          <cx:pt idx="204325">122</cx:pt>
          <cx:pt idx="204326">117</cx:pt>
          <cx:pt idx="204327">120</cx:pt>
          <cx:pt idx="204328">128</cx:pt>
          <cx:pt idx="204329">131</cx:pt>
          <cx:pt idx="204330">91</cx:pt>
          <cx:pt idx="204331">89</cx:pt>
          <cx:pt idx="204332">111</cx:pt>
          <cx:pt idx="204333">98</cx:pt>
          <cx:pt idx="204334">42</cx:pt>
          <cx:pt idx="204335">8</cx:pt>
          <cx:pt idx="204336">2</cx:pt>
          <cx:pt idx="204337">3</cx:pt>
          <cx:pt idx="204338">3</cx:pt>
          <cx:pt idx="204339">12</cx:pt>
          <cx:pt idx="204340">15</cx:pt>
          <cx:pt idx="204341">46</cx:pt>
          <cx:pt idx="204342">104</cx:pt>
          <cx:pt idx="204343">79</cx:pt>
          <cx:pt idx="204344">110</cx:pt>
          <cx:pt idx="204345">109</cx:pt>
          <cx:pt idx="204346">117</cx:pt>
          <cx:pt idx="204347">110</cx:pt>
          <cx:pt idx="204348">127</cx:pt>
          <cx:pt idx="204349">100</cx:pt>
          <cx:pt idx="204350">104</cx:pt>
          <cx:pt idx="204351">129</cx:pt>
          <cx:pt idx="204352">135</cx:pt>
          <cx:pt idx="204353">126</cx:pt>
          <cx:pt idx="204354">110</cx:pt>
          <cx:pt idx="204355">105</cx:pt>
          <cx:pt idx="204356">122</cx:pt>
          <cx:pt idx="204357">75</cx:pt>
          <cx:pt idx="204358">24</cx:pt>
          <cx:pt idx="204359">9</cx:pt>
          <cx:pt idx="204360">1</cx:pt>
          <cx:pt idx="204361">4</cx:pt>
          <cx:pt idx="204362">4</cx:pt>
          <cx:pt idx="204363">18</cx:pt>
          <cx:pt idx="204364">17</cx:pt>
          <cx:pt idx="204365">59</cx:pt>
          <cx:pt idx="204366">116</cx:pt>
          <cx:pt idx="204367">102</cx:pt>
          <cx:pt idx="204368">115</cx:pt>
          <cx:pt idx="204369">132</cx:pt>
          <cx:pt idx="204370">117</cx:pt>
          <cx:pt idx="204371">132</cx:pt>
          <cx:pt idx="204372">122</cx:pt>
          <cx:pt idx="204373">115</cx:pt>
          <cx:pt idx="204374">109</cx:pt>
          <cx:pt idx="204375">126</cx:pt>
          <cx:pt idx="204376">118</cx:pt>
          <cx:pt idx="204377">136</cx:pt>
          <cx:pt idx="204378">97</cx:pt>
          <cx:pt idx="204379">90</cx:pt>
          <cx:pt idx="204380">114</cx:pt>
          <cx:pt idx="204381">82</cx:pt>
          <cx:pt idx="204382">22</cx:pt>
          <cx:pt idx="204383">12</cx:pt>
          <cx:pt idx="204384">4</cx:pt>
          <cx:pt idx="204385">3</cx:pt>
          <cx:pt idx="204386">11</cx:pt>
          <cx:pt idx="204387">20</cx:pt>
          <cx:pt idx="204388">13</cx:pt>
          <cx:pt idx="204389">53</cx:pt>
          <cx:pt idx="204390">122</cx:pt>
          <cx:pt idx="204391">111</cx:pt>
          <cx:pt idx="204392">115</cx:pt>
          <cx:pt idx="204393">119</cx:pt>
          <cx:pt idx="204394">132</cx:pt>
          <cx:pt idx="204395">125</cx:pt>
          <cx:pt idx="204396">116</cx:pt>
          <cx:pt idx="204397">115</cx:pt>
          <cx:pt idx="204398">111</cx:pt>
          <cx:pt idx="204399">122</cx:pt>
          <cx:pt idx="204400">157</cx:pt>
          <cx:pt idx="204401">143</cx:pt>
          <cx:pt idx="204402">114</cx:pt>
          <cx:pt idx="204403">96</cx:pt>
          <cx:pt idx="204404">118</cx:pt>
          <cx:pt idx="204405">87</cx:pt>
          <cx:pt idx="204406">25</cx:pt>
          <cx:pt idx="204407">8</cx:pt>
          <cx:pt idx="204408">2</cx:pt>
          <cx:pt idx="204409">5</cx:pt>
          <cx:pt idx="204410">6</cx:pt>
          <cx:pt idx="204411">17</cx:pt>
          <cx:pt idx="204412">17</cx:pt>
          <cx:pt idx="204413">66</cx:pt>
          <cx:pt idx="204414">106</cx:pt>
          <cx:pt idx="204415">112</cx:pt>
          <cx:pt idx="204416">123</cx:pt>
          <cx:pt idx="204417">139</cx:pt>
          <cx:pt idx="204418">156</cx:pt>
          <cx:pt idx="204419">140</cx:pt>
          <cx:pt idx="204420">138</cx:pt>
          <cx:pt idx="204421">122</cx:pt>
          <cx:pt idx="204422">123</cx:pt>
          <cx:pt idx="204423">145</cx:pt>
          <cx:pt idx="204424">133</cx:pt>
          <cx:pt idx="204425">147</cx:pt>
          <cx:pt idx="204426">129</cx:pt>
          <cx:pt idx="204427">115</cx:pt>
          <cx:pt idx="204428">128</cx:pt>
          <cx:pt idx="204429">93</cx:pt>
          <cx:pt idx="204430">29</cx:pt>
          <cx:pt idx="204431">11</cx:pt>
          <cx:pt idx="204432">3</cx:pt>
          <cx:pt idx="204433">3</cx:pt>
          <cx:pt idx="204434">3</cx:pt>
          <cx:pt idx="204435">8</cx:pt>
          <cx:pt idx="204436">16</cx:pt>
          <cx:pt idx="204437">65</cx:pt>
          <cx:pt idx="204438">95</cx:pt>
          <cx:pt idx="204439">84</cx:pt>
          <cx:pt idx="204440">110</cx:pt>
          <cx:pt idx="204441">117</cx:pt>
          <cx:pt idx="204442">131</cx:pt>
          <cx:pt idx="204443">126</cx:pt>
          <cx:pt idx="204444">121</cx:pt>
          <cx:pt idx="204445">103</cx:pt>
          <cx:pt idx="204446">99</cx:pt>
          <cx:pt idx="204447">109</cx:pt>
          <cx:pt idx="204448">118</cx:pt>
          <cx:pt idx="204449">102</cx:pt>
          <cx:pt idx="204450">89</cx:pt>
          <cx:pt idx="204451">84</cx:pt>
          <cx:pt idx="204452">64</cx:pt>
          <cx:pt idx="204453">67</cx:pt>
          <cx:pt idx="204454">38</cx:pt>
          <cx:pt idx="204455">9</cx:pt>
          <cx:pt idx="204456">9</cx:pt>
          <cx:pt idx="204457">2</cx:pt>
          <cx:pt idx="204458">3</cx:pt>
          <cx:pt idx="204459">12</cx:pt>
          <cx:pt idx="204460">14</cx:pt>
          <cx:pt idx="204461">58</cx:pt>
          <cx:pt idx="204462">90</cx:pt>
          <cx:pt idx="204463">79</cx:pt>
          <cx:pt idx="204464">111</cx:pt>
          <cx:pt idx="204465">99</cx:pt>
          <cx:pt idx="204466">130</cx:pt>
          <cx:pt idx="204467">124</cx:pt>
          <cx:pt idx="204468">120</cx:pt>
          <cx:pt idx="204469">105</cx:pt>
          <cx:pt idx="204470">98</cx:pt>
          <cx:pt idx="204471">136</cx:pt>
          <cx:pt idx="204472">112</cx:pt>
          <cx:pt idx="204473">117</cx:pt>
          <cx:pt idx="204474">125</cx:pt>
          <cx:pt idx="204475">88</cx:pt>
          <cx:pt idx="204476">104</cx:pt>
          <cx:pt idx="204477">78</cx:pt>
          <cx:pt idx="204478">49</cx:pt>
          <cx:pt idx="204479">13</cx:pt>
          <cx:pt idx="204480">13</cx:pt>
          <cx:pt idx="204481">4</cx:pt>
          <cx:pt idx="204482">6</cx:pt>
          <cx:pt idx="204483">7</cx:pt>
          <cx:pt idx="204484">21</cx:pt>
          <cx:pt idx="204485">54</cx:pt>
          <cx:pt idx="204486">132</cx:pt>
          <cx:pt idx="204487">96</cx:pt>
          <cx:pt idx="204488">110</cx:pt>
          <cx:pt idx="204489">114</cx:pt>
          <cx:pt idx="204490">151</cx:pt>
          <cx:pt idx="204491">130</cx:pt>
          <cx:pt idx="204492">114</cx:pt>
          <cx:pt idx="204493">137</cx:pt>
          <cx:pt idx="204494">124</cx:pt>
          <cx:pt idx="204495">125</cx:pt>
          <cx:pt idx="204496">128</cx:pt>
          <cx:pt idx="204497">125</cx:pt>
          <cx:pt idx="204498">108</cx:pt>
          <cx:pt idx="204499">100</cx:pt>
          <cx:pt idx="204500">126</cx:pt>
          <cx:pt idx="204501">104</cx:pt>
          <cx:pt idx="204502">32</cx:pt>
          <cx:pt idx="204503">14</cx:pt>
          <cx:pt idx="204504">8</cx:pt>
          <cx:pt idx="204505">4</cx:pt>
          <cx:pt idx="204506">5</cx:pt>
          <cx:pt idx="204507">14</cx:pt>
          <cx:pt idx="204508">18</cx:pt>
          <cx:pt idx="204509">49</cx:pt>
          <cx:pt idx="204510">96</cx:pt>
          <cx:pt idx="204511">84</cx:pt>
          <cx:pt idx="204512">104</cx:pt>
          <cx:pt idx="204513">111</cx:pt>
          <cx:pt idx="204514">99</cx:pt>
          <cx:pt idx="204515">102</cx:pt>
          <cx:pt idx="204516">92</cx:pt>
          <cx:pt idx="204517">85</cx:pt>
          <cx:pt idx="204518">81</cx:pt>
          <cx:pt idx="204519">99</cx:pt>
          <cx:pt idx="204520">121</cx:pt>
          <cx:pt idx="204521">139</cx:pt>
          <cx:pt idx="204522">105</cx:pt>
          <cx:pt idx="204523">106</cx:pt>
          <cx:pt idx="204524">106</cx:pt>
          <cx:pt idx="204525">100</cx:pt>
          <cx:pt idx="204526">33</cx:pt>
          <cx:pt idx="204527">16</cx:pt>
          <cx:pt idx="204528">3</cx:pt>
          <cx:pt idx="204529">2</cx:pt>
          <cx:pt idx="204530">2</cx:pt>
          <cx:pt idx="204531">13</cx:pt>
          <cx:pt idx="204532">20</cx:pt>
          <cx:pt idx="204533">53</cx:pt>
          <cx:pt idx="204534">103</cx:pt>
          <cx:pt idx="204535">104</cx:pt>
          <cx:pt idx="204536">110</cx:pt>
          <cx:pt idx="204537">136</cx:pt>
          <cx:pt idx="204538">151</cx:pt>
          <cx:pt idx="204539">153</cx:pt>
          <cx:pt idx="204540">133</cx:pt>
          <cx:pt idx="204541">127</cx:pt>
          <cx:pt idx="204542">120</cx:pt>
          <cx:pt idx="204543">115</cx:pt>
          <cx:pt idx="204544">135</cx:pt>
          <cx:pt idx="204545">148</cx:pt>
          <cx:pt idx="204546">124</cx:pt>
          <cx:pt idx="204547">89</cx:pt>
          <cx:pt idx="204548">116</cx:pt>
          <cx:pt idx="204549">89</cx:pt>
          <cx:pt idx="204550">42</cx:pt>
          <cx:pt idx="204551">12</cx:pt>
          <cx:pt idx="204552">2</cx:pt>
          <cx:pt idx="204553">5</cx:pt>
          <cx:pt idx="204554">2</cx:pt>
          <cx:pt idx="204555">13</cx:pt>
          <cx:pt idx="204556">17</cx:pt>
          <cx:pt idx="204557">66</cx:pt>
          <cx:pt idx="204558">126</cx:pt>
          <cx:pt idx="204559">113</cx:pt>
          <cx:pt idx="204560">119</cx:pt>
          <cx:pt idx="204561">157</cx:pt>
          <cx:pt idx="204562">140</cx:pt>
          <cx:pt idx="204563">139</cx:pt>
          <cx:pt idx="204564">137</cx:pt>
          <cx:pt idx="204565">113</cx:pt>
          <cx:pt idx="204566">117</cx:pt>
          <cx:pt idx="204567">128</cx:pt>
          <cx:pt idx="204568">137</cx:pt>
          <cx:pt idx="204569">127</cx:pt>
          <cx:pt idx="204570">115</cx:pt>
          <cx:pt idx="204571">88</cx:pt>
          <cx:pt idx="204572">117</cx:pt>
          <cx:pt idx="204573">88</cx:pt>
          <cx:pt idx="204574">22</cx:pt>
          <cx:pt idx="204575">8</cx:pt>
          <cx:pt idx="204576">2</cx:pt>
          <cx:pt idx="204577">4</cx:pt>
          <cx:pt idx="204578">6</cx:pt>
          <cx:pt idx="204579">13</cx:pt>
          <cx:pt idx="204580">23</cx:pt>
          <cx:pt idx="204581">63</cx:pt>
          <cx:pt idx="204582">115</cx:pt>
          <cx:pt idx="204583">93</cx:pt>
          <cx:pt idx="204584">116</cx:pt>
          <cx:pt idx="204585">129</cx:pt>
          <cx:pt idx="204586">155</cx:pt>
          <cx:pt idx="204587">124</cx:pt>
          <cx:pt idx="204588">145</cx:pt>
          <cx:pt idx="204589">123</cx:pt>
          <cx:pt idx="204590">113</cx:pt>
          <cx:pt idx="204591">118</cx:pt>
          <cx:pt idx="204592">139</cx:pt>
          <cx:pt idx="204593">142</cx:pt>
          <cx:pt idx="204594">109</cx:pt>
          <cx:pt idx="204595">100</cx:pt>
          <cx:pt idx="204596">105</cx:pt>
          <cx:pt idx="204597">89</cx:pt>
          <cx:pt idx="204598">41</cx:pt>
          <cx:pt idx="204599">6</cx:pt>
          <cx:pt idx="204600">5</cx:pt>
          <cx:pt idx="204601">2</cx:pt>
          <cx:pt idx="204602">3</cx:pt>
          <cx:pt idx="204603">8</cx:pt>
          <cx:pt idx="204604">18</cx:pt>
          <cx:pt idx="204605">55</cx:pt>
          <cx:pt idx="204606">98</cx:pt>
          <cx:pt idx="204607">88</cx:pt>
          <cx:pt idx="204608">115</cx:pt>
          <cx:pt idx="204609">135</cx:pt>
          <cx:pt idx="204610">142</cx:pt>
          <cx:pt idx="204611">116</cx:pt>
          <cx:pt idx="204612">122</cx:pt>
          <cx:pt idx="204613">94</cx:pt>
          <cx:pt idx="204614">107</cx:pt>
          <cx:pt idx="204615">122</cx:pt>
          <cx:pt idx="204616">117</cx:pt>
          <cx:pt idx="204617">117</cx:pt>
          <cx:pt idx="204618">83</cx:pt>
          <cx:pt idx="204619">70</cx:pt>
          <cx:pt idx="204620">73</cx:pt>
          <cx:pt idx="204621">74</cx:pt>
          <cx:pt idx="204622">32</cx:pt>
          <cx:pt idx="204623">17</cx:pt>
          <cx:pt idx="204624">9</cx:pt>
          <cx:pt idx="204625">2</cx:pt>
          <cx:pt idx="204626">7</cx:pt>
          <cx:pt idx="204627">10</cx:pt>
          <cx:pt idx="204628">22</cx:pt>
          <cx:pt idx="204629">52</cx:pt>
          <cx:pt idx="204630">96</cx:pt>
          <cx:pt idx="204631">82</cx:pt>
          <cx:pt idx="204632">107</cx:pt>
          <cx:pt idx="204633">134</cx:pt>
          <cx:pt idx="204634">129</cx:pt>
          <cx:pt idx="204635">133</cx:pt>
          <cx:pt idx="204636">126</cx:pt>
          <cx:pt idx="204637">120</cx:pt>
          <cx:pt idx="204638">123</cx:pt>
          <cx:pt idx="204639">133</cx:pt>
          <cx:pt idx="204640">141</cx:pt>
          <cx:pt idx="204641">126</cx:pt>
          <cx:pt idx="204642">151</cx:pt>
          <cx:pt idx="204643">114</cx:pt>
          <cx:pt idx="204644">87</cx:pt>
          <cx:pt idx="204645">87</cx:pt>
          <cx:pt idx="204646">58</cx:pt>
          <cx:pt idx="204647">19</cx:pt>
          <cx:pt idx="204648">11</cx:pt>
          <cx:pt idx="204649">8</cx:pt>
          <cx:pt idx="204650">9</cx:pt>
          <cx:pt idx="204651">9</cx:pt>
          <cx:pt idx="204652">15</cx:pt>
          <cx:pt idx="204653">58</cx:pt>
          <cx:pt idx="204654">112</cx:pt>
          <cx:pt idx="204655">111</cx:pt>
          <cx:pt idx="204656">116</cx:pt>
          <cx:pt idx="204657">139</cx:pt>
          <cx:pt idx="204658">146</cx:pt>
          <cx:pt idx="204659">136</cx:pt>
          <cx:pt idx="204660">146</cx:pt>
          <cx:pt idx="204661">133</cx:pt>
          <cx:pt idx="204662">112</cx:pt>
          <cx:pt idx="204663">126</cx:pt>
          <cx:pt idx="204664">131</cx:pt>
          <cx:pt idx="204665">152</cx:pt>
          <cx:pt idx="204666">107</cx:pt>
          <cx:pt idx="204667">100</cx:pt>
          <cx:pt idx="204668">124</cx:pt>
          <cx:pt idx="204669">87</cx:pt>
          <cx:pt idx="204670">47</cx:pt>
          <cx:pt idx="204671">17</cx:pt>
          <cx:pt idx="204672">5</cx:pt>
          <cx:pt idx="204673">2</cx:pt>
          <cx:pt idx="204674">4</cx:pt>
          <cx:pt idx="204675">13</cx:pt>
          <cx:pt idx="204676">15</cx:pt>
          <cx:pt idx="204677">64</cx:pt>
          <cx:pt idx="204678">119</cx:pt>
          <cx:pt idx="204679">105</cx:pt>
          <cx:pt idx="204680">111</cx:pt>
          <cx:pt idx="204681">123</cx:pt>
          <cx:pt idx="204682">148</cx:pt>
          <cx:pt idx="204683">119</cx:pt>
          <cx:pt idx="204684">122</cx:pt>
          <cx:pt idx="204685">125</cx:pt>
          <cx:pt idx="204686">106</cx:pt>
          <cx:pt idx="204687">135</cx:pt>
          <cx:pt idx="204688">114</cx:pt>
          <cx:pt idx="204689">156</cx:pt>
          <cx:pt idx="204690">101</cx:pt>
          <cx:pt idx="204691">86</cx:pt>
          <cx:pt idx="204692">107</cx:pt>
          <cx:pt idx="204693">101</cx:pt>
          <cx:pt idx="204694">33</cx:pt>
          <cx:pt idx="204695">11</cx:pt>
          <cx:pt idx="204696">1</cx:pt>
          <cx:pt idx="204697">2</cx:pt>
          <cx:pt idx="204698">4</cx:pt>
          <cx:pt idx="204699">16</cx:pt>
          <cx:pt idx="204700">17</cx:pt>
          <cx:pt idx="204701">51</cx:pt>
          <cx:pt idx="204702">122</cx:pt>
          <cx:pt idx="204703">114</cx:pt>
          <cx:pt idx="204704">121</cx:pt>
          <cx:pt idx="204705">134</cx:pt>
          <cx:pt idx="204706">135</cx:pt>
          <cx:pt idx="204707">128</cx:pt>
          <cx:pt idx="204708">127</cx:pt>
          <cx:pt idx="204709">114</cx:pt>
          <cx:pt idx="204710">102</cx:pt>
          <cx:pt idx="204711">137</cx:pt>
          <cx:pt idx="204712">132</cx:pt>
          <cx:pt idx="204713">154</cx:pt>
          <cx:pt idx="204714">91</cx:pt>
          <cx:pt idx="204715">99</cx:pt>
          <cx:pt idx="204716">113</cx:pt>
          <cx:pt idx="204717">91</cx:pt>
          <cx:pt idx="204718">37</cx:pt>
          <cx:pt idx="204719">19</cx:pt>
          <cx:pt idx="204720">1</cx:pt>
          <cx:pt idx="204721">2</cx:pt>
          <cx:pt idx="204722">3</cx:pt>
          <cx:pt idx="204723">10</cx:pt>
          <cx:pt idx="204724">17</cx:pt>
          <cx:pt idx="204725">65</cx:pt>
          <cx:pt idx="204726">136</cx:pt>
          <cx:pt idx="204727">94</cx:pt>
          <cx:pt idx="204728">134</cx:pt>
          <cx:pt idx="204729">141</cx:pt>
          <cx:pt idx="204730">156</cx:pt>
          <cx:pt idx="204731">158</cx:pt>
          <cx:pt idx="204732">141</cx:pt>
          <cx:pt idx="204733">112</cx:pt>
          <cx:pt idx="204734">123</cx:pt>
          <cx:pt idx="204735">127</cx:pt>
          <cx:pt idx="204736">154</cx:pt>
          <cx:pt idx="204737">150</cx:pt>
          <cx:pt idx="204738">118</cx:pt>
          <cx:pt idx="204739">101</cx:pt>
          <cx:pt idx="204740">137</cx:pt>
          <cx:pt idx="204741">90</cx:pt>
          <cx:pt idx="204742">32</cx:pt>
          <cx:pt idx="204743">11</cx:pt>
          <cx:pt idx="204744">2</cx:pt>
          <cx:pt idx="204745">6</cx:pt>
          <cx:pt idx="204746">3</cx:pt>
          <cx:pt idx="204747">16</cx:pt>
          <cx:pt idx="204748">18</cx:pt>
          <cx:pt idx="204749">68</cx:pt>
          <cx:pt idx="204750">121</cx:pt>
          <cx:pt idx="204751">115</cx:pt>
          <cx:pt idx="204752">116</cx:pt>
          <cx:pt idx="204753">144</cx:pt>
          <cx:pt idx="204754">177</cx:pt>
          <cx:pt idx="204755">145</cx:pt>
          <cx:pt idx="204756">163</cx:pt>
          <cx:pt idx="204757">144</cx:pt>
          <cx:pt idx="204758">144</cx:pt>
          <cx:pt idx="204759">166</cx:pt>
          <cx:pt idx="204760">146</cx:pt>
          <cx:pt idx="204761">168</cx:pt>
          <cx:pt idx="204762">139</cx:pt>
          <cx:pt idx="204763">116</cx:pt>
          <cx:pt idx="204764">113</cx:pt>
          <cx:pt idx="204765">105</cx:pt>
          <cx:pt idx="204766">40</cx:pt>
          <cx:pt idx="204767">13</cx:pt>
          <cx:pt idx="204768">7</cx:pt>
          <cx:pt idx="204769">4</cx:pt>
          <cx:pt idx="204770">2</cx:pt>
          <cx:pt idx="204771">11</cx:pt>
          <cx:pt idx="204772">27</cx:pt>
          <cx:pt idx="204773">65</cx:pt>
          <cx:pt idx="204774">108</cx:pt>
          <cx:pt idx="204775">106</cx:pt>
          <cx:pt idx="204776">136</cx:pt>
          <cx:pt idx="204777">155</cx:pt>
          <cx:pt idx="204778">146</cx:pt>
          <cx:pt idx="204779">139</cx:pt>
          <cx:pt idx="204780">132</cx:pt>
          <cx:pt idx="204781">135</cx:pt>
          <cx:pt idx="204782">117</cx:pt>
          <cx:pt idx="204783">122</cx:pt>
          <cx:pt idx="204784">137</cx:pt>
          <cx:pt idx="204785">131</cx:pt>
          <cx:pt idx="204786">104</cx:pt>
          <cx:pt idx="204787">93</cx:pt>
          <cx:pt idx="204788">124</cx:pt>
          <cx:pt idx="204789">83</cx:pt>
          <cx:pt idx="204790">35</cx:pt>
          <cx:pt idx="204791">14</cx:pt>
          <cx:pt idx="204792">9</cx:pt>
          <cx:pt idx="204793">4</cx:pt>
          <cx:pt idx="204794">4</cx:pt>
          <cx:pt idx="204795">13</cx:pt>
          <cx:pt idx="204796">21</cx:pt>
          <cx:pt idx="204797">66</cx:pt>
          <cx:pt idx="204798">100</cx:pt>
          <cx:pt idx="204799">90</cx:pt>
          <cx:pt idx="204800">105</cx:pt>
          <cx:pt idx="204801">150</cx:pt>
          <cx:pt idx="204802">150</cx:pt>
          <cx:pt idx="204803">152</cx:pt>
          <cx:pt idx="204804">118</cx:pt>
          <cx:pt idx="204805">113</cx:pt>
          <cx:pt idx="204806">111</cx:pt>
          <cx:pt idx="204807">141</cx:pt>
          <cx:pt idx="204808">137</cx:pt>
          <cx:pt idx="204809">138</cx:pt>
          <cx:pt idx="204810">124</cx:pt>
          <cx:pt idx="204811">90</cx:pt>
          <cx:pt idx="204812">116</cx:pt>
          <cx:pt idx="204813">89</cx:pt>
          <cx:pt idx="204814">25</cx:pt>
          <cx:pt idx="204815">20</cx:pt>
          <cx:pt idx="204816">7</cx:pt>
          <cx:pt idx="204817">8</cx:pt>
          <cx:pt idx="204818">5</cx:pt>
          <cx:pt idx="204819">8</cx:pt>
          <cx:pt idx="204820">19</cx:pt>
          <cx:pt idx="204821">60</cx:pt>
          <cx:pt idx="204822">106</cx:pt>
          <cx:pt idx="204823">108</cx:pt>
          <cx:pt idx="204824">118</cx:pt>
          <cx:pt idx="204825">145</cx:pt>
          <cx:pt idx="204826">159</cx:pt>
          <cx:pt idx="204827">152</cx:pt>
          <cx:pt idx="204828">155</cx:pt>
          <cx:pt idx="204829">130</cx:pt>
          <cx:pt idx="204830">130</cx:pt>
          <cx:pt idx="204831">142</cx:pt>
          <cx:pt idx="204832">148</cx:pt>
          <cx:pt idx="204833">157</cx:pt>
          <cx:pt idx="204834">118</cx:pt>
          <cx:pt idx="204835">102</cx:pt>
          <cx:pt idx="204836">106</cx:pt>
          <cx:pt idx="204837">62</cx:pt>
          <cx:pt idx="204838">41</cx:pt>
          <cx:pt idx="204839">9</cx:pt>
          <cx:pt idx="204840">8</cx:pt>
          <cx:pt idx="204841">4</cx:pt>
          <cx:pt idx="204842">4</cx:pt>
          <cx:pt idx="204843">16</cx:pt>
          <cx:pt idx="204844">20</cx:pt>
          <cx:pt idx="204845">48</cx:pt>
          <cx:pt idx="204846">89</cx:pt>
          <cx:pt idx="204847">95</cx:pt>
          <cx:pt idx="204848">93</cx:pt>
          <cx:pt idx="204849">95</cx:pt>
          <cx:pt idx="204850">107</cx:pt>
          <cx:pt idx="204851">115</cx:pt>
          <cx:pt idx="204852">105</cx:pt>
          <cx:pt idx="204853">96</cx:pt>
          <cx:pt idx="204854">89</cx:pt>
          <cx:pt idx="204855">92</cx:pt>
          <cx:pt idx="204856">93</cx:pt>
          <cx:pt idx="204857">101</cx:pt>
          <cx:pt idx="204858">95</cx:pt>
          <cx:pt idx="204859">87</cx:pt>
          <cx:pt idx="204860">83</cx:pt>
          <cx:pt idx="204861">70</cx:pt>
          <cx:pt idx="204862">47</cx:pt>
          <cx:pt idx="204863">22</cx:pt>
          <cx:pt idx="204864">17</cx:pt>
          <cx:pt idx="204865">8</cx:pt>
          <cx:pt idx="204866">7</cx:pt>
          <cx:pt idx="204867">15</cx:pt>
          <cx:pt idx="204868">16</cx:pt>
          <cx:pt idx="204869">53</cx:pt>
          <cx:pt idx="204870">124</cx:pt>
          <cx:pt idx="204871">104</cx:pt>
          <cx:pt idx="204872">110</cx:pt>
          <cx:pt idx="204873">143</cx:pt>
          <cx:pt idx="204874">137</cx:pt>
          <cx:pt idx="204875">127</cx:pt>
          <cx:pt idx="204876">133</cx:pt>
          <cx:pt idx="204877">108</cx:pt>
          <cx:pt idx="204878">103</cx:pt>
          <cx:pt idx="204879">138</cx:pt>
          <cx:pt idx="204880">120</cx:pt>
          <cx:pt idx="204881">146</cx:pt>
          <cx:pt idx="204882">115</cx:pt>
          <cx:pt idx="204883">103</cx:pt>
          <cx:pt idx="204884">114</cx:pt>
          <cx:pt idx="204885">91</cx:pt>
          <cx:pt idx="204886">52</cx:pt>
          <cx:pt idx="204887">19</cx:pt>
          <cx:pt idx="204888">5</cx:pt>
          <cx:pt idx="204889">5</cx:pt>
          <cx:pt idx="204890">7</cx:pt>
          <cx:pt idx="204891">20</cx:pt>
          <cx:pt idx="204892">16</cx:pt>
          <cx:pt idx="204893">66</cx:pt>
          <cx:pt idx="204894">109</cx:pt>
          <cx:pt idx="204895">109</cx:pt>
          <cx:pt idx="204896">127</cx:pt>
          <cx:pt idx="204897">136</cx:pt>
          <cx:pt idx="204898">167</cx:pt>
          <cx:pt idx="204899">138</cx:pt>
          <cx:pt idx="204900">127</cx:pt>
          <cx:pt idx="204901">127</cx:pt>
          <cx:pt idx="204902">103</cx:pt>
          <cx:pt idx="204903">136</cx:pt>
          <cx:pt idx="204904">141</cx:pt>
          <cx:pt idx="204905">133</cx:pt>
          <cx:pt idx="204906">129</cx:pt>
          <cx:pt idx="204907">120</cx:pt>
          <cx:pt idx="204908">116</cx:pt>
          <cx:pt idx="204909">105</cx:pt>
          <cx:pt idx="204910">45</cx:pt>
          <cx:pt idx="204911">14</cx:pt>
          <cx:pt idx="204912">5</cx:pt>
          <cx:pt idx="204913">4</cx:pt>
          <cx:pt idx="204914">5</cx:pt>
          <cx:pt idx="204915">13</cx:pt>
          <cx:pt idx="204916">24</cx:pt>
          <cx:pt idx="204917">65</cx:pt>
          <cx:pt idx="204918">113</cx:pt>
          <cx:pt idx="204919">114</cx:pt>
          <cx:pt idx="204920">115</cx:pt>
          <cx:pt idx="204921">152</cx:pt>
          <cx:pt idx="204922">160</cx:pt>
          <cx:pt idx="204923">156</cx:pt>
          <cx:pt idx="204924">142</cx:pt>
          <cx:pt idx="204925">147</cx:pt>
          <cx:pt idx="204926">134</cx:pt>
          <cx:pt idx="204927">133</cx:pt>
          <cx:pt idx="204928">147</cx:pt>
          <cx:pt idx="204929">163</cx:pt>
          <cx:pt idx="204930">134</cx:pt>
          <cx:pt idx="204931">117</cx:pt>
          <cx:pt idx="204932">112</cx:pt>
          <cx:pt idx="204933">118</cx:pt>
          <cx:pt idx="204934">30</cx:pt>
          <cx:pt idx="204935">22</cx:pt>
          <cx:pt idx="204936">17</cx:pt>
          <cx:pt idx="204937">13</cx:pt>
          <cx:pt idx="204938">6</cx:pt>
          <cx:pt idx="204939">11</cx:pt>
          <cx:pt idx="204940">24</cx:pt>
          <cx:pt idx="204941">56</cx:pt>
          <cx:pt idx="204942">98</cx:pt>
          <cx:pt idx="204943">97</cx:pt>
          <cx:pt idx="204944">118</cx:pt>
          <cx:pt idx="204945">131</cx:pt>
          <cx:pt idx="204946">137</cx:pt>
          <cx:pt idx="204947">113</cx:pt>
          <cx:pt idx="204948">125</cx:pt>
          <cx:pt idx="204949">112</cx:pt>
          <cx:pt idx="204950">129</cx:pt>
          <cx:pt idx="204951">114</cx:pt>
          <cx:pt idx="204952">115</cx:pt>
          <cx:pt idx="204953">127</cx:pt>
          <cx:pt idx="204954">98</cx:pt>
          <cx:pt idx="204955">85</cx:pt>
          <cx:pt idx="204956">73</cx:pt>
          <cx:pt idx="204957">56</cx:pt>
          <cx:pt idx="204958">48</cx:pt>
          <cx:pt idx="204959">13</cx:pt>
          <cx:pt idx="204960">14</cx:pt>
          <cx:pt idx="204961">8</cx:pt>
          <cx:pt idx="204962">10</cx:pt>
          <cx:pt idx="204963">13</cx:pt>
          <cx:pt idx="204964">19</cx:pt>
          <cx:pt idx="204965">51</cx:pt>
          <cx:pt idx="204966">73</cx:pt>
          <cx:pt idx="204967">87</cx:pt>
          <cx:pt idx="204968">102</cx:pt>
          <cx:pt idx="204969">108</cx:pt>
          <cx:pt idx="204970">132</cx:pt>
          <cx:pt idx="204971">121</cx:pt>
          <cx:pt idx="204972">124</cx:pt>
          <cx:pt idx="204973">89</cx:pt>
          <cx:pt idx="204974">109</cx:pt>
          <cx:pt idx="204975">125</cx:pt>
          <cx:pt idx="204976">110</cx:pt>
          <cx:pt idx="204977">119</cx:pt>
          <cx:pt idx="204978">111</cx:pt>
          <cx:pt idx="204979">108</cx:pt>
          <cx:pt idx="204980">80</cx:pt>
          <cx:pt idx="204981">84</cx:pt>
          <cx:pt idx="204982">66</cx:pt>
          <cx:pt idx="204983">30</cx:pt>
          <cx:pt idx="204984">21</cx:pt>
          <cx:pt idx="204985">16</cx:pt>
          <cx:pt idx="204986">8</cx:pt>
          <cx:pt idx="204987">10</cx:pt>
          <cx:pt idx="204988">17</cx:pt>
          <cx:pt idx="204989">58</cx:pt>
          <cx:pt idx="204990">124</cx:pt>
          <cx:pt idx="204991">119</cx:pt>
          <cx:pt idx="204992">121</cx:pt>
          <cx:pt idx="204993">140</cx:pt>
          <cx:pt idx="204994">158</cx:pt>
          <cx:pt idx="204995">141</cx:pt>
          <cx:pt idx="204996">141</cx:pt>
          <cx:pt idx="204997">152</cx:pt>
          <cx:pt idx="204998">128</cx:pt>
          <cx:pt idx="204999">126</cx:pt>
          <cx:pt idx="205000">140</cx:pt>
          <cx:pt idx="205001">145</cx:pt>
          <cx:pt idx="205002">117</cx:pt>
          <cx:pt idx="205003">112</cx:pt>
          <cx:pt idx="205004">122</cx:pt>
          <cx:pt idx="205005">102</cx:pt>
          <cx:pt idx="205006">61</cx:pt>
          <cx:pt idx="205007">30</cx:pt>
          <cx:pt idx="205008">12</cx:pt>
          <cx:pt idx="205009">7</cx:pt>
          <cx:pt idx="205010">3</cx:pt>
          <cx:pt idx="205011">17</cx:pt>
          <cx:pt idx="205012">15</cx:pt>
          <cx:pt idx="205013">62</cx:pt>
          <cx:pt idx="205014">120</cx:pt>
          <cx:pt idx="205015">109</cx:pt>
          <cx:pt idx="205016">138</cx:pt>
          <cx:pt idx="205017">128</cx:pt>
          <cx:pt idx="205018">129</cx:pt>
          <cx:pt idx="205019">144</cx:pt>
          <cx:pt idx="205020">137</cx:pt>
          <cx:pt idx="205021">122</cx:pt>
          <cx:pt idx="205022">114</cx:pt>
          <cx:pt idx="205023">124</cx:pt>
          <cx:pt idx="205024">135</cx:pt>
          <cx:pt idx="205025">135</cx:pt>
          <cx:pt idx="205026">120</cx:pt>
          <cx:pt idx="205027">123</cx:pt>
          <cx:pt idx="205028">104</cx:pt>
          <cx:pt idx="205029">94</cx:pt>
          <cx:pt idx="205030">51</cx:pt>
          <cx:pt idx="205031">29</cx:pt>
          <cx:pt idx="205032">11</cx:pt>
          <cx:pt idx="205033">4</cx:pt>
          <cx:pt idx="205034">7</cx:pt>
          <cx:pt idx="205035">13</cx:pt>
          <cx:pt idx="205036">16</cx:pt>
          <cx:pt idx="205037">64</cx:pt>
          <cx:pt idx="205038">117</cx:pt>
          <cx:pt idx="205039">111</cx:pt>
          <cx:pt idx="205040">122</cx:pt>
          <cx:pt idx="205041">157</cx:pt>
          <cx:pt idx="205042">157</cx:pt>
          <cx:pt idx="205043">138</cx:pt>
          <cx:pt idx="205044">132</cx:pt>
          <cx:pt idx="205045">118</cx:pt>
          <cx:pt idx="205046">107</cx:pt>
          <cx:pt idx="205047">128</cx:pt>
          <cx:pt idx="205048">128</cx:pt>
          <cx:pt idx="205049">128</cx:pt>
          <cx:pt idx="205050">120</cx:pt>
          <cx:pt idx="205051">100</cx:pt>
          <cx:pt idx="205052">113</cx:pt>
          <cx:pt idx="205053">89</cx:pt>
          <cx:pt idx="205054">46</cx:pt>
          <cx:pt idx="205055">28</cx:pt>
          <cx:pt idx="205056">15</cx:pt>
          <cx:pt idx="205057">9</cx:pt>
          <cx:pt idx="205058">6</cx:pt>
          <cx:pt idx="205059">15</cx:pt>
          <cx:pt idx="205060">18</cx:pt>
          <cx:pt idx="205061">64</cx:pt>
          <cx:pt idx="205062">121</cx:pt>
          <cx:pt idx="205063">99</cx:pt>
          <cx:pt idx="205064">134</cx:pt>
          <cx:pt idx="205065">125</cx:pt>
          <cx:pt idx="205066">162</cx:pt>
          <cx:pt idx="205067">144</cx:pt>
          <cx:pt idx="205068">148</cx:pt>
          <cx:pt idx="205069">118</cx:pt>
          <cx:pt idx="205070">118</cx:pt>
          <cx:pt idx="205071">142</cx:pt>
          <cx:pt idx="205072">134</cx:pt>
          <cx:pt idx="205073">121</cx:pt>
          <cx:pt idx="205074">129</cx:pt>
          <cx:pt idx="205075">103</cx:pt>
          <cx:pt idx="205076">108</cx:pt>
          <cx:pt idx="205077">102</cx:pt>
          <cx:pt idx="205078">74</cx:pt>
          <cx:pt idx="205079">43</cx:pt>
          <cx:pt idx="205080">8</cx:pt>
          <cx:pt idx="205081">7</cx:pt>
          <cx:pt idx="205082">4</cx:pt>
          <cx:pt idx="205083">10</cx:pt>
          <cx:pt idx="205084">22</cx:pt>
          <cx:pt idx="205085">56</cx:pt>
          <cx:pt idx="205086">130</cx:pt>
          <cx:pt idx="205087">113</cx:pt>
          <cx:pt idx="205088">135</cx:pt>
          <cx:pt idx="205089">151</cx:pt>
          <cx:pt idx="205090">150</cx:pt>
          <cx:pt idx="205091">145</cx:pt>
          <cx:pt idx="205092">151</cx:pt>
          <cx:pt idx="205093">131</cx:pt>
          <cx:pt idx="205094">126</cx:pt>
          <cx:pt idx="205095">140</cx:pt>
          <cx:pt idx="205096">135</cx:pt>
          <cx:pt idx="205097">151</cx:pt>
          <cx:pt idx="205098">125</cx:pt>
          <cx:pt idx="205099">117</cx:pt>
          <cx:pt idx="205100">125</cx:pt>
          <cx:pt idx="205101">99</cx:pt>
          <cx:pt idx="205102">60</cx:pt>
          <cx:pt idx="205103">33</cx:pt>
          <cx:pt idx="205104">12</cx:pt>
          <cx:pt idx="205105">4</cx:pt>
          <cx:pt idx="205106">4</cx:pt>
          <cx:pt idx="205107">13</cx:pt>
          <cx:pt idx="205108">17</cx:pt>
          <cx:pt idx="205109">65</cx:pt>
          <cx:pt idx="205110">113</cx:pt>
          <cx:pt idx="205111">90</cx:pt>
          <cx:pt idx="205112">136</cx:pt>
          <cx:pt idx="205113">147</cx:pt>
          <cx:pt idx="205114">177</cx:pt>
          <cx:pt idx="205115">133</cx:pt>
          <cx:pt idx="205116">142</cx:pt>
          <cx:pt idx="205117">125</cx:pt>
          <cx:pt idx="205118">126</cx:pt>
          <cx:pt idx="205119">142</cx:pt>
          <cx:pt idx="205120">138</cx:pt>
          <cx:pt idx="205121">144</cx:pt>
          <cx:pt idx="205122">105</cx:pt>
          <cx:pt idx="205123">103</cx:pt>
          <cx:pt idx="205124">97</cx:pt>
          <cx:pt idx="205125">106</cx:pt>
          <cx:pt idx="205126">48</cx:pt>
          <cx:pt idx="205127">21</cx:pt>
          <cx:pt idx="205128">10</cx:pt>
          <cx:pt idx="205129">5</cx:pt>
          <cx:pt idx="205130">4</cx:pt>
          <cx:pt idx="205131">12</cx:pt>
          <cx:pt idx="205132">24</cx:pt>
          <cx:pt idx="205133">62</cx:pt>
          <cx:pt idx="205134">112</cx:pt>
          <cx:pt idx="205135">80</cx:pt>
          <cx:pt idx="205136">124</cx:pt>
          <cx:pt idx="205137">145</cx:pt>
          <cx:pt idx="205138">154</cx:pt>
          <cx:pt idx="205139">138</cx:pt>
          <cx:pt idx="205140">145</cx:pt>
          <cx:pt idx="205141">121</cx:pt>
          <cx:pt idx="205142">129</cx:pt>
          <cx:pt idx="205143">137</cx:pt>
          <cx:pt idx="205144">134</cx:pt>
          <cx:pt idx="205145">142</cx:pt>
          <cx:pt idx="205146">155</cx:pt>
          <cx:pt idx="205147">130</cx:pt>
          <cx:pt idx="205148">117</cx:pt>
          <cx:pt idx="205149">106</cx:pt>
          <cx:pt idx="205150">66</cx:pt>
          <cx:pt idx="205151">20</cx:pt>
          <cx:pt idx="205152">16</cx:pt>
          <cx:pt idx="205153">12</cx:pt>
          <cx:pt idx="205154">8</cx:pt>
          <cx:pt idx="205155">14</cx:pt>
          <cx:pt idx="205156">17</cx:pt>
          <cx:pt idx="205157">65</cx:pt>
          <cx:pt idx="205158">126</cx:pt>
          <cx:pt idx="205159">116</cx:pt>
          <cx:pt idx="205160">133</cx:pt>
          <cx:pt idx="205161">129</cx:pt>
          <cx:pt idx="205162">155</cx:pt>
          <cx:pt idx="205163">159</cx:pt>
          <cx:pt idx="205164">152</cx:pt>
          <cx:pt idx="205165">132</cx:pt>
          <cx:pt idx="205166">112</cx:pt>
          <cx:pt idx="205167">131</cx:pt>
          <cx:pt idx="205168">118</cx:pt>
          <cx:pt idx="205169">134</cx:pt>
          <cx:pt idx="205170">136</cx:pt>
          <cx:pt idx="205171">107</cx:pt>
          <cx:pt idx="205172">105</cx:pt>
          <cx:pt idx="205173">111</cx:pt>
          <cx:pt idx="205174">55</cx:pt>
          <cx:pt idx="205175">24</cx:pt>
          <cx:pt idx="205176">9</cx:pt>
          <cx:pt idx="205177">7</cx:pt>
          <cx:pt idx="205178">2</cx:pt>
          <cx:pt idx="205179">22</cx:pt>
          <cx:pt idx="205180">25</cx:pt>
          <cx:pt idx="205181">62</cx:pt>
          <cx:pt idx="205182">124</cx:pt>
          <cx:pt idx="205183">98</cx:pt>
          <cx:pt idx="205184">136</cx:pt>
          <cx:pt idx="205185">149</cx:pt>
          <cx:pt idx="205186">115</cx:pt>
          <cx:pt idx="205187">143</cx:pt>
          <cx:pt idx="205188">123</cx:pt>
          <cx:pt idx="205189">110</cx:pt>
          <cx:pt idx="205190">114</cx:pt>
          <cx:pt idx="205191">127</cx:pt>
          <cx:pt idx="205192">138</cx:pt>
          <cx:pt idx="205193">132</cx:pt>
          <cx:pt idx="205194">126</cx:pt>
          <cx:pt idx="205195">97</cx:pt>
          <cx:pt idx="205196">122</cx:pt>
          <cx:pt idx="205197">106</cx:pt>
          <cx:pt idx="205198">40</cx:pt>
          <cx:pt idx="205199">16</cx:pt>
          <cx:pt idx="205200">4</cx:pt>
          <cx:pt idx="205201">3</cx:pt>
          <cx:pt idx="205202">4</cx:pt>
          <cx:pt idx="205203">13</cx:pt>
          <cx:pt idx="205204">19</cx:pt>
          <cx:pt idx="205205">74</cx:pt>
          <cx:pt idx="205206">124</cx:pt>
          <cx:pt idx="205207">105</cx:pt>
          <cx:pt idx="205208">132</cx:pt>
          <cx:pt idx="205209">143</cx:pt>
          <cx:pt idx="205210">141</cx:pt>
          <cx:pt idx="205211">132</cx:pt>
          <cx:pt idx="205212">132</cx:pt>
          <cx:pt idx="205213">127</cx:pt>
          <cx:pt idx="205214">118</cx:pt>
          <cx:pt idx="205215">130</cx:pt>
          <cx:pt idx="205216">128</cx:pt>
          <cx:pt idx="205217">138</cx:pt>
          <cx:pt idx="205218">100</cx:pt>
          <cx:pt idx="205219">101</cx:pt>
          <cx:pt idx="205220">114</cx:pt>
          <cx:pt idx="205221">92</cx:pt>
          <cx:pt idx="205222">56</cx:pt>
          <cx:pt idx="205223">20</cx:pt>
          <cx:pt idx="205224">6</cx:pt>
          <cx:pt idx="205225">3</cx:pt>
          <cx:pt idx="205226">9</cx:pt>
          <cx:pt idx="205227">13</cx:pt>
          <cx:pt idx="205228">23</cx:pt>
          <cx:pt idx="205229">62</cx:pt>
          <cx:pt idx="205230">124</cx:pt>
          <cx:pt idx="205231">110</cx:pt>
          <cx:pt idx="205232">141</cx:pt>
          <cx:pt idx="205233">124</cx:pt>
          <cx:pt idx="205234">153</cx:pt>
          <cx:pt idx="205235">139</cx:pt>
          <cx:pt idx="205236">147</cx:pt>
          <cx:pt idx="205237">117</cx:pt>
          <cx:pt idx="205238">131</cx:pt>
          <cx:pt idx="205239">141</cx:pt>
          <cx:pt idx="205240">135</cx:pt>
          <cx:pt idx="205241">144</cx:pt>
          <cx:pt idx="205242">133</cx:pt>
          <cx:pt idx="205243">105</cx:pt>
          <cx:pt idx="205244">118</cx:pt>
          <cx:pt idx="205245">100</cx:pt>
          <cx:pt idx="205246">59</cx:pt>
          <cx:pt idx="205247">22</cx:pt>
          <cx:pt idx="205248">8</cx:pt>
          <cx:pt idx="205249">8</cx:pt>
          <cx:pt idx="205250">8</cx:pt>
          <cx:pt idx="205251">11</cx:pt>
          <cx:pt idx="205252">22</cx:pt>
          <cx:pt idx="205253">64</cx:pt>
          <cx:pt idx="205254">131</cx:pt>
          <cx:pt idx="205255">106</cx:pt>
          <cx:pt idx="205256">128</cx:pt>
          <cx:pt idx="205257">135</cx:pt>
          <cx:pt idx="205258">158</cx:pt>
          <cx:pt idx="205259">139</cx:pt>
          <cx:pt idx="205260">132</cx:pt>
          <cx:pt idx="205261">102</cx:pt>
          <cx:pt idx="205262">90</cx:pt>
          <cx:pt idx="205263">112</cx:pt>
          <cx:pt idx="205264">128</cx:pt>
          <cx:pt idx="205265">119</cx:pt>
          <cx:pt idx="205266">119</cx:pt>
          <cx:pt idx="205267">116</cx:pt>
          <cx:pt idx="205268">113</cx:pt>
          <cx:pt idx="205269">104</cx:pt>
          <cx:pt idx="205270">67</cx:pt>
          <cx:pt idx="205271">26</cx:pt>
          <cx:pt idx="205272">6</cx:pt>
          <cx:pt idx="205273">6</cx:pt>
          <cx:pt idx="205274">3</cx:pt>
          <cx:pt idx="205275">11</cx:pt>
          <cx:pt idx="205276">25</cx:pt>
          <cx:pt idx="205277">57</cx:pt>
          <cx:pt idx="205278">85</cx:pt>
          <cx:pt idx="205279">98</cx:pt>
          <cx:pt idx="205280">125</cx:pt>
          <cx:pt idx="205281">134</cx:pt>
          <cx:pt idx="205282">154</cx:pt>
          <cx:pt idx="205283">108</cx:pt>
          <cx:pt idx="205284">131</cx:pt>
          <cx:pt idx="205285">120</cx:pt>
          <cx:pt idx="205286">102</cx:pt>
          <cx:pt idx="205287">125</cx:pt>
          <cx:pt idx="205288">109</cx:pt>
          <cx:pt idx="205289">118</cx:pt>
          <cx:pt idx="205290">125</cx:pt>
          <cx:pt idx="205291">96</cx:pt>
          <cx:pt idx="205292">89</cx:pt>
          <cx:pt idx="205293">72</cx:pt>
          <cx:pt idx="205294">46</cx:pt>
          <cx:pt idx="205295">32</cx:pt>
          <cx:pt idx="205296">18</cx:pt>
          <cx:pt idx="205297">12</cx:pt>
          <cx:pt idx="205298">3</cx:pt>
          <cx:pt idx="205299">15</cx:pt>
          <cx:pt idx="205300">16</cx:pt>
          <cx:pt idx="205301">58</cx:pt>
          <cx:pt idx="205302">92</cx:pt>
          <cx:pt idx="205303">93</cx:pt>
          <cx:pt idx="205304">109</cx:pt>
          <cx:pt idx="205305">127</cx:pt>
          <cx:pt idx="205306">147</cx:pt>
          <cx:pt idx="205307">126</cx:pt>
          <cx:pt idx="205308">141</cx:pt>
          <cx:pt idx="205309">114</cx:pt>
          <cx:pt idx="205310">114</cx:pt>
          <cx:pt idx="205311">142</cx:pt>
          <cx:pt idx="205312">130</cx:pt>
          <cx:pt idx="205313">141</cx:pt>
          <cx:pt idx="205314">124</cx:pt>
          <cx:pt idx="205315">117</cx:pt>
          <cx:pt idx="205316">106</cx:pt>
          <cx:pt idx="205317">87</cx:pt>
          <cx:pt idx="205318">56</cx:pt>
          <cx:pt idx="205319">28</cx:pt>
          <cx:pt idx="205320">22</cx:pt>
          <cx:pt idx="205321">16</cx:pt>
          <cx:pt idx="205322">9</cx:pt>
          <cx:pt idx="205323">12</cx:pt>
          <cx:pt idx="205324">18</cx:pt>
          <cx:pt idx="205325">52</cx:pt>
          <cx:pt idx="205326">129</cx:pt>
          <cx:pt idx="205327">114</cx:pt>
          <cx:pt idx="205328">124</cx:pt>
          <cx:pt idx="205329">150</cx:pt>
          <cx:pt idx="205330">144</cx:pt>
          <cx:pt idx="205331">151</cx:pt>
          <cx:pt idx="205332">160</cx:pt>
          <cx:pt idx="205333">130</cx:pt>
          <cx:pt idx="205334">131</cx:pt>
          <cx:pt idx="205335">120</cx:pt>
          <cx:pt idx="205336">131</cx:pt>
          <cx:pt idx="205337">152</cx:pt>
          <cx:pt idx="205338">116</cx:pt>
          <cx:pt idx="205339">95</cx:pt>
          <cx:pt idx="205340">111</cx:pt>
          <cx:pt idx="205341">116</cx:pt>
          <cx:pt idx="205342">46</cx:pt>
          <cx:pt idx="205343">24</cx:pt>
          <cx:pt idx="205344">5</cx:pt>
          <cx:pt idx="205345">6</cx:pt>
          <cx:pt idx="205346">4</cx:pt>
          <cx:pt idx="205347">18</cx:pt>
          <cx:pt idx="205348">27</cx:pt>
          <cx:pt idx="205349">55</cx:pt>
          <cx:pt idx="205350">117</cx:pt>
          <cx:pt idx="205351">95</cx:pt>
          <cx:pt idx="205352">130</cx:pt>
          <cx:pt idx="205353">132</cx:pt>
          <cx:pt idx="205354">141</cx:pt>
          <cx:pt idx="205355">139</cx:pt>
          <cx:pt idx="205356">131</cx:pt>
          <cx:pt idx="205357">109</cx:pt>
          <cx:pt idx="205358">123</cx:pt>
          <cx:pt idx="205359">145</cx:pt>
          <cx:pt idx="205360">139</cx:pt>
          <cx:pt idx="205361">136</cx:pt>
          <cx:pt idx="205362">114</cx:pt>
          <cx:pt idx="205363">113</cx:pt>
          <cx:pt idx="205364">127</cx:pt>
          <cx:pt idx="205365">87</cx:pt>
          <cx:pt idx="205366">48</cx:pt>
          <cx:pt idx="205367">21</cx:pt>
          <cx:pt idx="205368">7</cx:pt>
          <cx:pt idx="205369">4</cx:pt>
          <cx:pt idx="205370">6</cx:pt>
          <cx:pt idx="205371">19</cx:pt>
          <cx:pt idx="205372">24</cx:pt>
          <cx:pt idx="205373">70</cx:pt>
          <cx:pt idx="205374">130</cx:pt>
          <cx:pt idx="205375">108</cx:pt>
          <cx:pt idx="205376">150</cx:pt>
          <cx:pt idx="205377">142</cx:pt>
          <cx:pt idx="205378">152</cx:pt>
          <cx:pt idx="205379">131</cx:pt>
          <cx:pt idx="205380">153</cx:pt>
          <cx:pt idx="205381">114</cx:pt>
          <cx:pt idx="205382">128</cx:pt>
          <cx:pt idx="205383">137</cx:pt>
          <cx:pt idx="205384">156</cx:pt>
          <cx:pt idx="205385">165</cx:pt>
          <cx:pt idx="205386">118</cx:pt>
          <cx:pt idx="205387">104</cx:pt>
          <cx:pt idx="205388">132</cx:pt>
          <cx:pt idx="205389">87</cx:pt>
          <cx:pt idx="205390">38</cx:pt>
          <cx:pt idx="205391">19</cx:pt>
          <cx:pt idx="205392">4</cx:pt>
          <cx:pt idx="205393">4</cx:pt>
          <cx:pt idx="205394">6</cx:pt>
          <cx:pt idx="205395">21</cx:pt>
          <cx:pt idx="205396">22</cx:pt>
          <cx:pt idx="205397">72</cx:pt>
          <cx:pt idx="205398">130</cx:pt>
          <cx:pt idx="205399">100</cx:pt>
          <cx:pt idx="205400">132</cx:pt>
          <cx:pt idx="205401">159</cx:pt>
          <cx:pt idx="205402">160</cx:pt>
          <cx:pt idx="205403">143</cx:pt>
          <cx:pt idx="205404">146</cx:pt>
          <cx:pt idx="205405">127</cx:pt>
          <cx:pt idx="205406">125</cx:pt>
          <cx:pt idx="205407">151</cx:pt>
          <cx:pt idx="205408">134</cx:pt>
          <cx:pt idx="205409">154</cx:pt>
          <cx:pt idx="205410">130</cx:pt>
          <cx:pt idx="205411">127</cx:pt>
          <cx:pt idx="205412">127</cx:pt>
          <cx:pt idx="205413">94</cx:pt>
          <cx:pt idx="205414">37</cx:pt>
          <cx:pt idx="205415">14</cx:pt>
          <cx:pt idx="205416">8</cx:pt>
          <cx:pt idx="205417">3</cx:pt>
          <cx:pt idx="205418">5</cx:pt>
          <cx:pt idx="205419">17</cx:pt>
          <cx:pt idx="205420">31</cx:pt>
          <cx:pt idx="205421">67</cx:pt>
          <cx:pt idx="205422">135</cx:pt>
          <cx:pt idx="205423">117</cx:pt>
          <cx:pt idx="205424">127</cx:pt>
          <cx:pt idx="205425">144</cx:pt>
          <cx:pt idx="205426">174</cx:pt>
          <cx:pt idx="205427">152</cx:pt>
          <cx:pt idx="205428">153</cx:pt>
          <cx:pt idx="205429">143</cx:pt>
          <cx:pt idx="205430">140</cx:pt>
          <cx:pt idx="205431">144</cx:pt>
          <cx:pt idx="205432">147</cx:pt>
          <cx:pt idx="205433">166</cx:pt>
          <cx:pt idx="205434">127</cx:pt>
          <cx:pt idx="205435">126</cx:pt>
          <cx:pt idx="205436">117</cx:pt>
          <cx:pt idx="205437">94</cx:pt>
          <cx:pt idx="205438">47</cx:pt>
          <cx:pt idx="205439">17</cx:pt>
          <cx:pt idx="205440">4</cx:pt>
          <cx:pt idx="205441">4</cx:pt>
          <cx:pt idx="205442">4</cx:pt>
          <cx:pt idx="205443">17</cx:pt>
          <cx:pt idx="205444">22</cx:pt>
          <cx:pt idx="205445">60</cx:pt>
          <cx:pt idx="205446">104</cx:pt>
          <cx:pt idx="205447">90</cx:pt>
          <cx:pt idx="205448">121</cx:pt>
          <cx:pt idx="205449">141</cx:pt>
          <cx:pt idx="205450">138</cx:pt>
          <cx:pt idx="205451">125</cx:pt>
          <cx:pt idx="205452">126</cx:pt>
          <cx:pt idx="205453">115</cx:pt>
          <cx:pt idx="205454">106</cx:pt>
          <cx:pt idx="205455">115</cx:pt>
          <cx:pt idx="205456">119</cx:pt>
          <cx:pt idx="205457">112</cx:pt>
          <cx:pt idx="205458">92</cx:pt>
          <cx:pt idx="205459">86</cx:pt>
          <cx:pt idx="205460">93</cx:pt>
          <cx:pt idx="205461">64</cx:pt>
          <cx:pt idx="205462">41</cx:pt>
          <cx:pt idx="205463">13</cx:pt>
          <cx:pt idx="205464">12</cx:pt>
          <cx:pt idx="205465">4</cx:pt>
          <cx:pt idx="205466">7</cx:pt>
          <cx:pt idx="205467">12</cx:pt>
          <cx:pt idx="205468">24</cx:pt>
          <cx:pt idx="205469">57</cx:pt>
          <cx:pt idx="205470">95</cx:pt>
          <cx:pt idx="205471">85</cx:pt>
          <cx:pt idx="205472">114</cx:pt>
          <cx:pt idx="205473">117</cx:pt>
          <cx:pt idx="205474">143</cx:pt>
          <cx:pt idx="205475">124</cx:pt>
          <cx:pt idx="205476">123</cx:pt>
          <cx:pt idx="205477">120</cx:pt>
          <cx:pt idx="205478">125</cx:pt>
          <cx:pt idx="205479">137</cx:pt>
          <cx:pt idx="205480">126</cx:pt>
          <cx:pt idx="205481">121</cx:pt>
          <cx:pt idx="205482">116</cx:pt>
          <cx:pt idx="205483">108</cx:pt>
          <cx:pt idx="205484">98</cx:pt>
          <cx:pt idx="205485">47</cx:pt>
          <cx:pt idx="205486">40</cx:pt>
          <cx:pt idx="205487">15</cx:pt>
          <cx:pt idx="205488">9</cx:pt>
          <cx:pt idx="205489">11</cx:pt>
          <cx:pt idx="205490">2</cx:pt>
          <cx:pt idx="205491">8</cx:pt>
          <cx:pt idx="205492">19</cx:pt>
          <cx:pt idx="205493">58</cx:pt>
          <cx:pt idx="205494">141</cx:pt>
          <cx:pt idx="205495">117</cx:pt>
          <cx:pt idx="205496">129</cx:pt>
          <cx:pt idx="205497">151</cx:pt>
          <cx:pt idx="205498">157</cx:pt>
          <cx:pt idx="205499">132</cx:pt>
          <cx:pt idx="205500">151</cx:pt>
          <cx:pt idx="205501">122</cx:pt>
          <cx:pt idx="205502">115</cx:pt>
          <cx:pt idx="205503">142</cx:pt>
          <cx:pt idx="205504">155</cx:pt>
          <cx:pt idx="205505">151</cx:pt>
          <cx:pt idx="205506">108</cx:pt>
          <cx:pt idx="205507">119</cx:pt>
          <cx:pt idx="205508">120</cx:pt>
          <cx:pt idx="205509">89</cx:pt>
          <cx:pt idx="205510">47</cx:pt>
          <cx:pt idx="205511">13</cx:pt>
          <cx:pt idx="205512">9</cx:pt>
          <cx:pt idx="205513">2</cx:pt>
          <cx:pt idx="205514">4</cx:pt>
          <cx:pt idx="205515">23</cx:pt>
          <cx:pt idx="205516">16</cx:pt>
          <cx:pt idx="205517">68</cx:pt>
          <cx:pt idx="205518">127</cx:pt>
          <cx:pt idx="205519">115</cx:pt>
          <cx:pt idx="205520">131</cx:pt>
          <cx:pt idx="205521">149</cx:pt>
          <cx:pt idx="205522">129</cx:pt>
          <cx:pt idx="205523">149</cx:pt>
          <cx:pt idx="205524">134</cx:pt>
          <cx:pt idx="205525">128</cx:pt>
          <cx:pt idx="205526">116</cx:pt>
          <cx:pt idx="205527">158</cx:pt>
          <cx:pt idx="205528">143</cx:pt>
          <cx:pt idx="205529">147</cx:pt>
          <cx:pt idx="205530">126</cx:pt>
          <cx:pt idx="205531">109</cx:pt>
          <cx:pt idx="205532">130</cx:pt>
          <cx:pt idx="205533">101</cx:pt>
          <cx:pt idx="205534">38</cx:pt>
          <cx:pt idx="205535">14</cx:pt>
          <cx:pt idx="205536">9</cx:pt>
          <cx:pt idx="205537">1</cx:pt>
          <cx:pt idx="205538">6</cx:pt>
          <cx:pt idx="205539">17</cx:pt>
          <cx:pt idx="205540">23</cx:pt>
          <cx:pt idx="205541">65</cx:pt>
          <cx:pt idx="205542">137</cx:pt>
          <cx:pt idx="205543">115</cx:pt>
          <cx:pt idx="205544">135</cx:pt>
          <cx:pt idx="205545">172</cx:pt>
          <cx:pt idx="205546">138</cx:pt>
          <cx:pt idx="205547">136</cx:pt>
          <cx:pt idx="205548">148</cx:pt>
          <cx:pt idx="205549">128</cx:pt>
          <cx:pt idx="205550">102</cx:pt>
          <cx:pt idx="205551">161</cx:pt>
          <cx:pt idx="205552">126</cx:pt>
          <cx:pt idx="205553">162</cx:pt>
          <cx:pt idx="205554">114</cx:pt>
          <cx:pt idx="205555">105</cx:pt>
          <cx:pt idx="205556">117</cx:pt>
          <cx:pt idx="205557">101</cx:pt>
          <cx:pt idx="205558">44</cx:pt>
          <cx:pt idx="205559">13</cx:pt>
          <cx:pt idx="205560">4</cx:pt>
          <cx:pt idx="205561">4</cx:pt>
          <cx:pt idx="205562">6</cx:pt>
          <cx:pt idx="205563">17</cx:pt>
          <cx:pt idx="205564">23</cx:pt>
          <cx:pt idx="205565">74</cx:pt>
          <cx:pt idx="205566">145</cx:pt>
          <cx:pt idx="205567">125</cx:pt>
          <cx:pt idx="205568">133</cx:pt>
          <cx:pt idx="205569">142</cx:pt>
          <cx:pt idx="205570">162</cx:pt>
          <cx:pt idx="205571">149</cx:pt>
          <cx:pt idx="205572">130</cx:pt>
          <cx:pt idx="205573">143</cx:pt>
          <cx:pt idx="205574">107</cx:pt>
          <cx:pt idx="205575">154</cx:pt>
          <cx:pt idx="205576">144</cx:pt>
          <cx:pt idx="205577">145</cx:pt>
          <cx:pt idx="205578">139</cx:pt>
          <cx:pt idx="205579">111</cx:pt>
          <cx:pt idx="205580">119</cx:pt>
          <cx:pt idx="205581">101</cx:pt>
          <cx:pt idx="205582">44</cx:pt>
          <cx:pt idx="205583">15</cx:pt>
          <cx:pt idx="205584">5</cx:pt>
          <cx:pt idx="205585">7</cx:pt>
          <cx:pt idx="205586">13</cx:pt>
          <cx:pt idx="205587">19</cx:pt>
          <cx:pt idx="205588">23</cx:pt>
          <cx:pt idx="205589">71</cx:pt>
          <cx:pt idx="205590">125</cx:pt>
          <cx:pt idx="205591">116</cx:pt>
          <cx:pt idx="205592">124</cx:pt>
          <cx:pt idx="205593">158</cx:pt>
          <cx:pt idx="205594">151</cx:pt>
          <cx:pt idx="205595">167</cx:pt>
          <cx:pt idx="205596">144</cx:pt>
          <cx:pt idx="205597">137</cx:pt>
          <cx:pt idx="205598">126</cx:pt>
          <cx:pt idx="205599">141</cx:pt>
          <cx:pt idx="205600">137</cx:pt>
          <cx:pt idx="205601">144</cx:pt>
          <cx:pt idx="205602">134</cx:pt>
          <cx:pt idx="205603">122</cx:pt>
          <cx:pt idx="205604">102</cx:pt>
          <cx:pt idx="205605">96</cx:pt>
          <cx:pt idx="205606">52</cx:pt>
          <cx:pt idx="205607">23</cx:pt>
          <cx:pt idx="205608">13</cx:pt>
          <cx:pt idx="205609">4</cx:pt>
          <cx:pt idx="205610">4</cx:pt>
          <cx:pt idx="205611">14</cx:pt>
          <cx:pt idx="205612">27</cx:pt>
          <cx:pt idx="205613">60</cx:pt>
          <cx:pt idx="205614">103</cx:pt>
          <cx:pt idx="205615">84</cx:pt>
          <cx:pt idx="205616">115</cx:pt>
          <cx:pt idx="205617">127</cx:pt>
          <cx:pt idx="205618">136</cx:pt>
          <cx:pt idx="205619">128</cx:pt>
          <cx:pt idx="205620">125</cx:pt>
          <cx:pt idx="205621">116</cx:pt>
          <cx:pt idx="205622">112</cx:pt>
          <cx:pt idx="205623">135</cx:pt>
          <cx:pt idx="205624">123</cx:pt>
          <cx:pt idx="205625">114</cx:pt>
          <cx:pt idx="205626">105</cx:pt>
          <cx:pt idx="205627">90</cx:pt>
          <cx:pt idx="205628">94</cx:pt>
          <cx:pt idx="205629">56</cx:pt>
          <cx:pt idx="205630">42</cx:pt>
          <cx:pt idx="205631">15</cx:pt>
          <cx:pt idx="205632">10</cx:pt>
          <cx:pt idx="205633">5</cx:pt>
          <cx:pt idx="205634">4</cx:pt>
          <cx:pt idx="205635">11</cx:pt>
          <cx:pt idx="205636">23</cx:pt>
          <cx:pt idx="205637">59</cx:pt>
          <cx:pt idx="205638">89</cx:pt>
          <cx:pt idx="205639">88</cx:pt>
          <cx:pt idx="205640">111</cx:pt>
          <cx:pt idx="205641">123</cx:pt>
          <cx:pt idx="205642">149</cx:pt>
          <cx:pt idx="205643">154</cx:pt>
          <cx:pt idx="205644">145</cx:pt>
          <cx:pt idx="205645">116</cx:pt>
          <cx:pt idx="205646">115</cx:pt>
          <cx:pt idx="205647">130</cx:pt>
          <cx:pt idx="205648">142</cx:pt>
          <cx:pt idx="205649">133</cx:pt>
          <cx:pt idx="205650">127</cx:pt>
          <cx:pt idx="205651">105</cx:pt>
          <cx:pt idx="205652">97</cx:pt>
          <cx:pt idx="205653">81</cx:pt>
          <cx:pt idx="205654">34</cx:pt>
          <cx:pt idx="205655">21</cx:pt>
          <cx:pt idx="205656">8</cx:pt>
          <cx:pt idx="205657">7</cx:pt>
          <cx:pt idx="205658">8</cx:pt>
          <cx:pt idx="205659">10</cx:pt>
          <cx:pt idx="205660">17</cx:pt>
          <cx:pt idx="205661">68</cx:pt>
          <cx:pt idx="205662">136</cx:pt>
          <cx:pt idx="205663">110</cx:pt>
          <cx:pt idx="205664">123</cx:pt>
          <cx:pt idx="205665">169</cx:pt>
          <cx:pt idx="205666">153</cx:pt>
          <cx:pt idx="205667">156</cx:pt>
          <cx:pt idx="205668">147</cx:pt>
          <cx:pt idx="205669">137</cx:pt>
          <cx:pt idx="205670">126</cx:pt>
          <cx:pt idx="205671">150</cx:pt>
          <cx:pt idx="205672">160</cx:pt>
          <cx:pt idx="205673">147</cx:pt>
          <cx:pt idx="205674">136</cx:pt>
          <cx:pt idx="205675">113</cx:pt>
          <cx:pt idx="205676">129</cx:pt>
          <cx:pt idx="205677">97</cx:pt>
          <cx:pt idx="205678">52</cx:pt>
          <cx:pt idx="205679">18</cx:pt>
          <cx:pt idx="205680">8</cx:pt>
          <cx:pt idx="205681">5</cx:pt>
          <cx:pt idx="205682">3</cx:pt>
          <cx:pt idx="205683">25</cx:pt>
          <cx:pt idx="205684">21</cx:pt>
          <cx:pt idx="205685">67</cx:pt>
          <cx:pt idx="205686">129</cx:pt>
          <cx:pt idx="205687">122</cx:pt>
          <cx:pt idx="205688">114</cx:pt>
          <cx:pt idx="205689">129</cx:pt>
          <cx:pt idx="205690">128</cx:pt>
          <cx:pt idx="205691">145</cx:pt>
          <cx:pt idx="205692">154</cx:pt>
          <cx:pt idx="205693">119</cx:pt>
          <cx:pt idx="205694">107</cx:pt>
          <cx:pt idx="205695">136</cx:pt>
          <cx:pt idx="205696">145</cx:pt>
          <cx:pt idx="205697">137</cx:pt>
          <cx:pt idx="205698">127</cx:pt>
          <cx:pt idx="205699">124</cx:pt>
          <cx:pt idx="205700">116</cx:pt>
          <cx:pt idx="205701">100</cx:pt>
          <cx:pt idx="205702">50</cx:pt>
          <cx:pt idx="205703">19</cx:pt>
          <cx:pt idx="205704">6</cx:pt>
          <cx:pt idx="205705">7</cx:pt>
          <cx:pt idx="205706">7</cx:pt>
          <cx:pt idx="205707">19</cx:pt>
          <cx:pt idx="205708">28</cx:pt>
          <cx:pt idx="205709">65</cx:pt>
          <cx:pt idx="205710">119</cx:pt>
          <cx:pt idx="205711">109</cx:pt>
          <cx:pt idx="205712">130</cx:pt>
          <cx:pt idx="205713">130</cx:pt>
          <cx:pt idx="205714">139</cx:pt>
          <cx:pt idx="205715">126</cx:pt>
          <cx:pt idx="205716">166</cx:pt>
          <cx:pt idx="205717">125</cx:pt>
          <cx:pt idx="205718">120</cx:pt>
          <cx:pt idx="205719">145</cx:pt>
          <cx:pt idx="205720">156</cx:pt>
          <cx:pt idx="205721">134</cx:pt>
          <cx:pt idx="205722">114</cx:pt>
          <cx:pt idx="205723">108</cx:pt>
          <cx:pt idx="205724">118</cx:pt>
          <cx:pt idx="205725">107</cx:pt>
          <cx:pt idx="205726">48</cx:pt>
          <cx:pt idx="205727">19</cx:pt>
          <cx:pt idx="205728">8</cx:pt>
          <cx:pt idx="205729">5</cx:pt>
          <cx:pt idx="205730">7</cx:pt>
          <cx:pt idx="205731">19</cx:pt>
          <cx:pt idx="205732">24</cx:pt>
          <cx:pt idx="205733">62</cx:pt>
          <cx:pt idx="205734">123</cx:pt>
          <cx:pt idx="205735">112</cx:pt>
          <cx:pt idx="205736">159</cx:pt>
          <cx:pt idx="205737">153</cx:pt>
          <cx:pt idx="205738">157</cx:pt>
          <cx:pt idx="205739">156</cx:pt>
          <cx:pt idx="205740">140</cx:pt>
          <cx:pt idx="205741">138</cx:pt>
          <cx:pt idx="205742">110</cx:pt>
          <cx:pt idx="205743">154</cx:pt>
          <cx:pt idx="205744">136</cx:pt>
          <cx:pt idx="205745">142</cx:pt>
          <cx:pt idx="205746">139</cx:pt>
          <cx:pt idx="205747">122</cx:pt>
          <cx:pt idx="205748">116</cx:pt>
          <cx:pt idx="205749">94</cx:pt>
          <cx:pt idx="205750">57</cx:pt>
          <cx:pt idx="205751">19</cx:pt>
          <cx:pt idx="205752">13</cx:pt>
          <cx:pt idx="205753">4</cx:pt>
          <cx:pt idx="205754">7</cx:pt>
          <cx:pt idx="205755">17</cx:pt>
          <cx:pt idx="205756">27</cx:pt>
          <cx:pt idx="205757">64</cx:pt>
          <cx:pt idx="205758">127</cx:pt>
          <cx:pt idx="205759">105</cx:pt>
          <cx:pt idx="205760">137</cx:pt>
          <cx:pt idx="205761">163</cx:pt>
          <cx:pt idx="205762">166</cx:pt>
          <cx:pt idx="205763">151</cx:pt>
          <cx:pt idx="205764">153</cx:pt>
          <cx:pt idx="205765">140</cx:pt>
          <cx:pt idx="205766">126</cx:pt>
          <cx:pt idx="205767">135</cx:pt>
          <cx:pt idx="205768">141</cx:pt>
          <cx:pt idx="205769">145</cx:pt>
          <cx:pt idx="205770">136</cx:pt>
          <cx:pt idx="205771">107</cx:pt>
          <cx:pt idx="205772">143</cx:pt>
          <cx:pt idx="205773">97</cx:pt>
          <cx:pt idx="205774">49</cx:pt>
          <cx:pt idx="205775">23</cx:pt>
          <cx:pt idx="205776">10</cx:pt>
          <cx:pt idx="205777">4</cx:pt>
          <cx:pt idx="205778">8</cx:pt>
          <cx:pt idx="205779">15</cx:pt>
          <cx:pt idx="205780">25</cx:pt>
          <cx:pt idx="205781">59</cx:pt>
          <cx:pt idx="205782">111</cx:pt>
          <cx:pt idx="205783">101</cx:pt>
          <cx:pt idx="205784">125</cx:pt>
          <cx:pt idx="205785">169</cx:pt>
          <cx:pt idx="205786">154</cx:pt>
          <cx:pt idx="205787">142</cx:pt>
          <cx:pt idx="205788">145</cx:pt>
          <cx:pt idx="205789">144</cx:pt>
          <cx:pt idx="205790">121</cx:pt>
          <cx:pt idx="205791">140</cx:pt>
          <cx:pt idx="205792">139</cx:pt>
          <cx:pt idx="205793">135</cx:pt>
          <cx:pt idx="205794">109</cx:pt>
          <cx:pt idx="205795">111</cx:pt>
          <cx:pt idx="205796">96</cx:pt>
          <cx:pt idx="205797">95</cx:pt>
          <cx:pt idx="205798">46</cx:pt>
          <cx:pt idx="205799">9</cx:pt>
          <cx:pt idx="205800">14</cx:pt>
          <cx:pt idx="205801">8</cx:pt>
          <cx:pt idx="205802">7</cx:pt>
          <cx:pt idx="205803">11</cx:pt>
          <cx:pt idx="205804">29</cx:pt>
          <cx:pt idx="205805">70</cx:pt>
          <cx:pt idx="205806">108</cx:pt>
          <cx:pt idx="205807">88</cx:pt>
          <cx:pt idx="205808">106</cx:pt>
          <cx:pt idx="205809">143</cx:pt>
          <cx:pt idx="205810">168</cx:pt>
          <cx:pt idx="205811">138</cx:pt>
          <cx:pt idx="205812">166</cx:pt>
          <cx:pt idx="205813">144</cx:pt>
          <cx:pt idx="205814">137</cx:pt>
          <cx:pt idx="205815">128</cx:pt>
          <cx:pt idx="205816">131</cx:pt>
          <cx:pt idx="205817">152</cx:pt>
          <cx:pt idx="205818">117</cx:pt>
          <cx:pt idx="205819">110</cx:pt>
          <cx:pt idx="205820">119</cx:pt>
          <cx:pt idx="205821">95</cx:pt>
          <cx:pt idx="205822">58</cx:pt>
          <cx:pt idx="205823">17</cx:pt>
          <cx:pt idx="205824">7</cx:pt>
          <cx:pt idx="205825">12</cx:pt>
          <cx:pt idx="205826">6</cx:pt>
          <cx:pt idx="205827">11</cx:pt>
          <cx:pt idx="205828">19</cx:pt>
          <cx:pt idx="205829">68</cx:pt>
          <cx:pt idx="205830">128</cx:pt>
          <cx:pt idx="205831">118</cx:pt>
          <cx:pt idx="205832">135</cx:pt>
          <cx:pt idx="205833">154</cx:pt>
          <cx:pt idx="205834">170</cx:pt>
          <cx:pt idx="205835">164</cx:pt>
          <cx:pt idx="205836">168</cx:pt>
          <cx:pt idx="205837">138</cx:pt>
          <cx:pt idx="205838">158</cx:pt>
          <cx:pt idx="205839">137</cx:pt>
          <cx:pt idx="205840">151</cx:pt>
          <cx:pt idx="205841">151</cx:pt>
          <cx:pt idx="205842">131</cx:pt>
          <cx:pt idx="205843">117</cx:pt>
          <cx:pt idx="205844">117</cx:pt>
          <cx:pt idx="205845">114</cx:pt>
          <cx:pt idx="205846">53</cx:pt>
          <cx:pt idx="205847">23</cx:pt>
          <cx:pt idx="205848">10</cx:pt>
          <cx:pt idx="205849">7</cx:pt>
          <cx:pt idx="205850">4</cx:pt>
          <cx:pt idx="205851">20</cx:pt>
          <cx:pt idx="205852">20</cx:pt>
          <cx:pt idx="205853">62</cx:pt>
          <cx:pt idx="205854">117</cx:pt>
          <cx:pt idx="205855">119</cx:pt>
          <cx:pt idx="205856">107</cx:pt>
          <cx:pt idx="205857">146</cx:pt>
          <cx:pt idx="205858">144</cx:pt>
          <cx:pt idx="205859">148</cx:pt>
          <cx:pt idx="205860">149</cx:pt>
          <cx:pt idx="205861">112</cx:pt>
          <cx:pt idx="205862">107</cx:pt>
          <cx:pt idx="205863">123</cx:pt>
          <cx:pt idx="205864">139</cx:pt>
          <cx:pt idx="205865">110</cx:pt>
          <cx:pt idx="205866">139</cx:pt>
          <cx:pt idx="205867">106</cx:pt>
          <cx:pt idx="205868">114</cx:pt>
          <cx:pt idx="205869">91</cx:pt>
          <cx:pt idx="205870">50</cx:pt>
          <cx:pt idx="205871">16</cx:pt>
          <cx:pt idx="205872">7</cx:pt>
          <cx:pt idx="205873">6</cx:pt>
          <cx:pt idx="205874">4</cx:pt>
          <cx:pt idx="205875">15</cx:pt>
          <cx:pt idx="205876">25</cx:pt>
          <cx:pt idx="205877">67</cx:pt>
          <cx:pt idx="205878">123</cx:pt>
          <cx:pt idx="205879">112</cx:pt>
          <cx:pt idx="205880">130</cx:pt>
          <cx:pt idx="205881">168</cx:pt>
          <cx:pt idx="205882">146</cx:pt>
          <cx:pt idx="205883">138</cx:pt>
          <cx:pt idx="205884">142</cx:pt>
          <cx:pt idx="205885">123</cx:pt>
          <cx:pt idx="205886">116</cx:pt>
          <cx:pt idx="205887">135</cx:pt>
          <cx:pt idx="205888">144</cx:pt>
          <cx:pt idx="205889">133</cx:pt>
          <cx:pt idx="205890">120</cx:pt>
          <cx:pt idx="205891">113</cx:pt>
          <cx:pt idx="205892">105</cx:pt>
          <cx:pt idx="205893">100</cx:pt>
          <cx:pt idx="205894">47</cx:pt>
          <cx:pt idx="205895">26</cx:pt>
          <cx:pt idx="205896">15</cx:pt>
          <cx:pt idx="205897">9</cx:pt>
          <cx:pt idx="205898">1</cx:pt>
          <cx:pt idx="205899">24</cx:pt>
          <cx:pt idx="205900">15</cx:pt>
          <cx:pt idx="205901">49</cx:pt>
          <cx:pt idx="205902">122</cx:pt>
          <cx:pt idx="205903">109</cx:pt>
          <cx:pt idx="205904">127</cx:pt>
          <cx:pt idx="205905">140</cx:pt>
          <cx:pt idx="205906">147</cx:pt>
          <cx:pt idx="205907">123</cx:pt>
          <cx:pt idx="205908">148</cx:pt>
          <cx:pt idx="205909">114</cx:pt>
          <cx:pt idx="205910">117</cx:pt>
          <cx:pt idx="205911">136</cx:pt>
          <cx:pt idx="205912">131</cx:pt>
          <cx:pt idx="205913">142</cx:pt>
          <cx:pt idx="205914">122</cx:pt>
          <cx:pt idx="205915">110</cx:pt>
          <cx:pt idx="205916">125</cx:pt>
          <cx:pt idx="205917">107</cx:pt>
          <cx:pt idx="205918">67</cx:pt>
          <cx:pt idx="205919">14</cx:pt>
          <cx:pt idx="205920">11</cx:pt>
          <cx:pt idx="205921">7</cx:pt>
          <cx:pt idx="205922">8</cx:pt>
          <cx:pt idx="205923">12</cx:pt>
          <cx:pt idx="205924">23</cx:pt>
          <cx:pt idx="205925">64</cx:pt>
          <cx:pt idx="205926">131</cx:pt>
          <cx:pt idx="205927">110</cx:pt>
          <cx:pt idx="205928">130</cx:pt>
          <cx:pt idx="205929">150</cx:pt>
          <cx:pt idx="205930">164</cx:pt>
          <cx:pt idx="205931">162</cx:pt>
          <cx:pt idx="205932">150</cx:pt>
          <cx:pt idx="205933">144</cx:pt>
          <cx:pt idx="205934">119</cx:pt>
          <cx:pt idx="205935">146</cx:pt>
          <cx:pt idx="205936">137</cx:pt>
          <cx:pt idx="205937">140</cx:pt>
          <cx:pt idx="205938">122</cx:pt>
          <cx:pt idx="205939">120</cx:pt>
          <cx:pt idx="205940">123</cx:pt>
          <cx:pt idx="205941">95</cx:pt>
          <cx:pt idx="205942">59</cx:pt>
          <cx:pt idx="205943">13</cx:pt>
          <cx:pt idx="205944">11</cx:pt>
          <cx:pt idx="205945">3</cx:pt>
          <cx:pt idx="205946">4</cx:pt>
          <cx:pt idx="205947">14</cx:pt>
          <cx:pt idx="205948">23</cx:pt>
          <cx:pt idx="205949">62</cx:pt>
          <cx:pt idx="205950">117</cx:pt>
          <cx:pt idx="205951">98</cx:pt>
          <cx:pt idx="205952">137</cx:pt>
          <cx:pt idx="205953">158</cx:pt>
          <cx:pt idx="205954">159</cx:pt>
          <cx:pt idx="205955">147</cx:pt>
          <cx:pt idx="205956">145</cx:pt>
          <cx:pt idx="205957">141</cx:pt>
          <cx:pt idx="205958">132</cx:pt>
          <cx:pt idx="205959">137</cx:pt>
          <cx:pt idx="205960">133</cx:pt>
          <cx:pt idx="205961">123</cx:pt>
          <cx:pt idx="205962">121</cx:pt>
          <cx:pt idx="205963">109</cx:pt>
          <cx:pt idx="205964">108</cx:pt>
          <cx:pt idx="205965">92</cx:pt>
          <cx:pt idx="205966">55</cx:pt>
          <cx:pt idx="205967">18</cx:pt>
          <cx:pt idx="205968">20</cx:pt>
          <cx:pt idx="205969">8</cx:pt>
          <cx:pt idx="205970">3</cx:pt>
          <cx:pt idx="205971">17</cx:pt>
          <cx:pt idx="205972">26</cx:pt>
          <cx:pt idx="205973">70</cx:pt>
          <cx:pt idx="205974">104</cx:pt>
          <cx:pt idx="205975">88</cx:pt>
          <cx:pt idx="205976">127</cx:pt>
          <cx:pt idx="205977">145</cx:pt>
          <cx:pt idx="205978">167</cx:pt>
          <cx:pt idx="205979">155</cx:pt>
          <cx:pt idx="205980">155</cx:pt>
          <cx:pt idx="205981">149</cx:pt>
          <cx:pt idx="205982">128</cx:pt>
          <cx:pt idx="205983">138</cx:pt>
          <cx:pt idx="205984">140</cx:pt>
          <cx:pt idx="205985">148</cx:pt>
          <cx:pt idx="205986">134</cx:pt>
          <cx:pt idx="205987">137</cx:pt>
          <cx:pt idx="205988">110</cx:pt>
          <cx:pt idx="205989">108</cx:pt>
          <cx:pt idx="205990">48</cx:pt>
          <cx:pt idx="205991">16</cx:pt>
          <cx:pt idx="205992">12</cx:pt>
          <cx:pt idx="205993">11</cx:pt>
          <cx:pt idx="205994">5</cx:pt>
          <cx:pt idx="205995">10</cx:pt>
          <cx:pt idx="205996">22</cx:pt>
          <cx:pt idx="205997">68</cx:pt>
          <cx:pt idx="205998">133</cx:pt>
          <cx:pt idx="205999">112</cx:pt>
          <cx:pt idx="206000">140</cx:pt>
          <cx:pt idx="206001">151</cx:pt>
          <cx:pt idx="206002">163</cx:pt>
          <cx:pt idx="206003">185</cx:pt>
          <cx:pt idx="206004">140</cx:pt>
          <cx:pt idx="206005">128</cx:pt>
          <cx:pt idx="206006">134</cx:pt>
          <cx:pt idx="206007">168</cx:pt>
          <cx:pt idx="206008">119</cx:pt>
          <cx:pt idx="206009">153</cx:pt>
          <cx:pt idx="206010">124</cx:pt>
          <cx:pt idx="206011">106</cx:pt>
          <cx:pt idx="206012">108</cx:pt>
          <cx:pt idx="206013">114</cx:pt>
          <cx:pt idx="206014">54</cx:pt>
          <cx:pt idx="206015">17</cx:pt>
          <cx:pt idx="206016">11</cx:pt>
          <cx:pt idx="206017">7</cx:pt>
          <cx:pt idx="206018">7</cx:pt>
          <cx:pt idx="206019">20</cx:pt>
          <cx:pt idx="206020">23</cx:pt>
          <cx:pt idx="206021">76</cx:pt>
          <cx:pt idx="206022">135</cx:pt>
          <cx:pt idx="206023">96</cx:pt>
          <cx:pt idx="206024">130</cx:pt>
          <cx:pt idx="206025">153</cx:pt>
          <cx:pt idx="206026">137</cx:pt>
          <cx:pt idx="206027">157</cx:pt>
          <cx:pt idx="206028">153</cx:pt>
          <cx:pt idx="206029">117</cx:pt>
          <cx:pt idx="206030">125</cx:pt>
          <cx:pt idx="206031">147</cx:pt>
          <cx:pt idx="206032">140</cx:pt>
          <cx:pt idx="206033">146</cx:pt>
          <cx:pt idx="206034">120</cx:pt>
          <cx:pt idx="206035">103</cx:pt>
          <cx:pt idx="206036">133</cx:pt>
          <cx:pt idx="206037">97</cx:pt>
          <cx:pt idx="206038">42</cx:pt>
          <cx:pt idx="206039">17</cx:pt>
          <cx:pt idx="206040">10</cx:pt>
          <cx:pt idx="206041">5</cx:pt>
          <cx:pt idx="206042">8</cx:pt>
          <cx:pt idx="206043">17</cx:pt>
          <cx:pt idx="206044">26</cx:pt>
          <cx:pt idx="206045">79</cx:pt>
          <cx:pt idx="206046">124</cx:pt>
          <cx:pt idx="206047">122</cx:pt>
          <cx:pt idx="206048">130</cx:pt>
          <cx:pt idx="206049">145</cx:pt>
          <cx:pt idx="206050">157</cx:pt>
          <cx:pt idx="206051">142</cx:pt>
          <cx:pt idx="206052">165</cx:pt>
          <cx:pt idx="206053">120</cx:pt>
          <cx:pt idx="206054">105</cx:pt>
          <cx:pt idx="206055">132</cx:pt>
          <cx:pt idx="206056">151</cx:pt>
          <cx:pt idx="206057">150</cx:pt>
          <cx:pt idx="206058">124</cx:pt>
          <cx:pt idx="206059">108</cx:pt>
          <cx:pt idx="206060">120</cx:pt>
          <cx:pt idx="206061">104</cx:pt>
          <cx:pt idx="206062">34</cx:pt>
          <cx:pt idx="206063">20</cx:pt>
          <cx:pt idx="206064">7</cx:pt>
          <cx:pt idx="206065">8</cx:pt>
          <cx:pt idx="206066">4</cx:pt>
          <cx:pt idx="206067">21</cx:pt>
          <cx:pt idx="206068">17</cx:pt>
          <cx:pt idx="206069">71</cx:pt>
          <cx:pt idx="206070">130</cx:pt>
          <cx:pt idx="206071">116</cx:pt>
          <cx:pt idx="206072">139</cx:pt>
          <cx:pt idx="206073">141</cx:pt>
          <cx:pt idx="206074">149</cx:pt>
          <cx:pt idx="206075">144</cx:pt>
          <cx:pt idx="206076">148</cx:pt>
          <cx:pt idx="206077">113</cx:pt>
          <cx:pt idx="206078">130</cx:pt>
          <cx:pt idx="206079">144</cx:pt>
          <cx:pt idx="206080">143</cx:pt>
          <cx:pt idx="206081">160</cx:pt>
          <cx:pt idx="206082">111</cx:pt>
          <cx:pt idx="206083">117</cx:pt>
          <cx:pt idx="206084">123</cx:pt>
          <cx:pt idx="206085">104</cx:pt>
          <cx:pt idx="206086">32</cx:pt>
          <cx:pt idx="206087">14</cx:pt>
          <cx:pt idx="206088">9</cx:pt>
          <cx:pt idx="206089">3</cx:pt>
          <cx:pt idx="206090">8</cx:pt>
          <cx:pt idx="206091">15</cx:pt>
          <cx:pt idx="206092">22</cx:pt>
          <cx:pt idx="206093">69</cx:pt>
          <cx:pt idx="206094">125</cx:pt>
          <cx:pt idx="206095">123</cx:pt>
          <cx:pt idx="206096">126</cx:pt>
          <cx:pt idx="206097">170</cx:pt>
          <cx:pt idx="206098">158</cx:pt>
          <cx:pt idx="206099">151</cx:pt>
          <cx:pt idx="206100">165</cx:pt>
          <cx:pt idx="206101">133</cx:pt>
          <cx:pt idx="206102">131</cx:pt>
          <cx:pt idx="206103">139</cx:pt>
          <cx:pt idx="206104">152</cx:pt>
          <cx:pt idx="206105">140</cx:pt>
          <cx:pt idx="206106">119</cx:pt>
          <cx:pt idx="206107">122</cx:pt>
          <cx:pt idx="206108">129</cx:pt>
          <cx:pt idx="206109">102</cx:pt>
          <cx:pt idx="206110">46</cx:pt>
          <cx:pt idx="206111">20</cx:pt>
          <cx:pt idx="206112">8</cx:pt>
          <cx:pt idx="206113">6</cx:pt>
          <cx:pt idx="206114">7</cx:pt>
          <cx:pt idx="206115">12</cx:pt>
          <cx:pt idx="206116">27</cx:pt>
          <cx:pt idx="206117">67</cx:pt>
          <cx:pt idx="206118">106</cx:pt>
          <cx:pt idx="206119">92</cx:pt>
          <cx:pt idx="206120">140</cx:pt>
          <cx:pt idx="206121">160</cx:pt>
          <cx:pt idx="206122">176</cx:pt>
          <cx:pt idx="206123">155</cx:pt>
          <cx:pt idx="206124">143</cx:pt>
          <cx:pt idx="206125">120</cx:pt>
          <cx:pt idx="206126">134</cx:pt>
          <cx:pt idx="206127">140</cx:pt>
          <cx:pt idx="206128">150</cx:pt>
          <cx:pt idx="206129">134</cx:pt>
          <cx:pt idx="206130">105</cx:pt>
          <cx:pt idx="206131">108</cx:pt>
          <cx:pt idx="206132">115</cx:pt>
          <cx:pt idx="206133">83</cx:pt>
          <cx:pt idx="206134">57</cx:pt>
          <cx:pt idx="206135">25</cx:pt>
          <cx:pt idx="206136">14</cx:pt>
          <cx:pt idx="206137">12</cx:pt>
          <cx:pt idx="206138">5</cx:pt>
          <cx:pt idx="206139">16</cx:pt>
          <cx:pt idx="206140">32</cx:pt>
          <cx:pt idx="206141">59</cx:pt>
          <cx:pt idx="206142">108</cx:pt>
          <cx:pt idx="206143">94</cx:pt>
          <cx:pt idx="206144">125</cx:pt>
          <cx:pt idx="206145">144</cx:pt>
          <cx:pt idx="206146">161</cx:pt>
          <cx:pt idx="206147">145</cx:pt>
          <cx:pt idx="206148">146</cx:pt>
          <cx:pt idx="206149">140</cx:pt>
          <cx:pt idx="206150">121</cx:pt>
          <cx:pt idx="206151">131</cx:pt>
          <cx:pt idx="206152">109</cx:pt>
          <cx:pt idx="206153">126</cx:pt>
          <cx:pt idx="206154">125</cx:pt>
          <cx:pt idx="206155">113</cx:pt>
          <cx:pt idx="206156">133</cx:pt>
          <cx:pt idx="206157">111</cx:pt>
          <cx:pt idx="206158">81</cx:pt>
          <cx:pt idx="206159">36</cx:pt>
          <cx:pt idx="206160">14</cx:pt>
          <cx:pt idx="206161">14</cx:pt>
          <cx:pt idx="206162">11</cx:pt>
          <cx:pt idx="206163">19</cx:pt>
          <cx:pt idx="206164">27</cx:pt>
          <cx:pt idx="206165">66</cx:pt>
          <cx:pt idx="206166">125</cx:pt>
          <cx:pt idx="206167">115</cx:pt>
          <cx:pt idx="206168">121</cx:pt>
          <cx:pt idx="206169">139</cx:pt>
          <cx:pt idx="206170">158</cx:pt>
          <cx:pt idx="206171">157</cx:pt>
          <cx:pt idx="206172">144</cx:pt>
          <cx:pt idx="206173">124</cx:pt>
          <cx:pt idx="206174">110</cx:pt>
          <cx:pt idx="206175">129</cx:pt>
          <cx:pt idx="206176">125</cx:pt>
          <cx:pt idx="206177">140</cx:pt>
          <cx:pt idx="206178">126</cx:pt>
          <cx:pt idx="206179">122</cx:pt>
          <cx:pt idx="206180">121</cx:pt>
          <cx:pt idx="206181">98</cx:pt>
          <cx:pt idx="206182">72</cx:pt>
          <cx:pt idx="206183">30</cx:pt>
          <cx:pt idx="206184">13</cx:pt>
          <cx:pt idx="206185">7</cx:pt>
          <cx:pt idx="206186">4</cx:pt>
          <cx:pt idx="206187">22</cx:pt>
          <cx:pt idx="206188">21</cx:pt>
          <cx:pt idx="206189">66</cx:pt>
          <cx:pt idx="206190">120</cx:pt>
          <cx:pt idx="206191">114</cx:pt>
          <cx:pt idx="206192">123</cx:pt>
          <cx:pt idx="206193">148</cx:pt>
          <cx:pt idx="206194">149</cx:pt>
          <cx:pt idx="206195">135</cx:pt>
          <cx:pt idx="206196">147</cx:pt>
          <cx:pt idx="206197">116</cx:pt>
          <cx:pt idx="206198">124</cx:pt>
          <cx:pt idx="206199">147</cx:pt>
          <cx:pt idx="206200">142</cx:pt>
          <cx:pt idx="206201">140</cx:pt>
          <cx:pt idx="206202">129</cx:pt>
          <cx:pt idx="206203">112</cx:pt>
          <cx:pt idx="206204">127</cx:pt>
          <cx:pt idx="206205">93</cx:pt>
          <cx:pt idx="206206">45</cx:pt>
          <cx:pt idx="206207">20</cx:pt>
          <cx:pt idx="206208">8</cx:pt>
          <cx:pt idx="206209">4</cx:pt>
          <cx:pt idx="206210">8</cx:pt>
          <cx:pt idx="206211">19</cx:pt>
          <cx:pt idx="206212">22</cx:pt>
          <cx:pt idx="206213">70</cx:pt>
          <cx:pt idx="206214">128</cx:pt>
          <cx:pt idx="206215">112</cx:pt>
          <cx:pt idx="206216">117</cx:pt>
          <cx:pt idx="206217">149</cx:pt>
          <cx:pt idx="206218">153</cx:pt>
          <cx:pt idx="206219">136</cx:pt>
          <cx:pt idx="206220">150</cx:pt>
          <cx:pt idx="206221">122</cx:pt>
          <cx:pt idx="206222">109</cx:pt>
          <cx:pt idx="206223">133</cx:pt>
          <cx:pt idx="206224">125</cx:pt>
          <cx:pt idx="206225">137</cx:pt>
          <cx:pt idx="206226">119</cx:pt>
          <cx:pt idx="206227">114</cx:pt>
          <cx:pt idx="206228">123</cx:pt>
          <cx:pt idx="206229">94</cx:pt>
          <cx:pt idx="206230">52</cx:pt>
          <cx:pt idx="206231">23</cx:pt>
          <cx:pt idx="206232">8</cx:pt>
          <cx:pt idx="206233">4</cx:pt>
          <cx:pt idx="206234">6</cx:pt>
          <cx:pt idx="206235">17</cx:pt>
          <cx:pt idx="206236">21</cx:pt>
          <cx:pt idx="206237">63</cx:pt>
          <cx:pt idx="206238">127</cx:pt>
          <cx:pt idx="206239">116</cx:pt>
          <cx:pt idx="206240">132</cx:pt>
          <cx:pt idx="206241">141</cx:pt>
          <cx:pt idx="206242">163</cx:pt>
          <cx:pt idx="206243">148</cx:pt>
          <cx:pt idx="206244">160</cx:pt>
          <cx:pt idx="206245">127</cx:pt>
          <cx:pt idx="206246">113</cx:pt>
          <cx:pt idx="206247">134</cx:pt>
          <cx:pt idx="206248">140</cx:pt>
          <cx:pt idx="206249">156</cx:pt>
          <cx:pt idx="206250">120</cx:pt>
          <cx:pt idx="206251">106</cx:pt>
          <cx:pt idx="206252">114</cx:pt>
          <cx:pt idx="206253">112</cx:pt>
          <cx:pt idx="206254">51</cx:pt>
          <cx:pt idx="206255">20</cx:pt>
          <cx:pt idx="206256">10</cx:pt>
          <cx:pt idx="206257">10</cx:pt>
          <cx:pt idx="206258">6</cx:pt>
          <cx:pt idx="206259">15</cx:pt>
          <cx:pt idx="206260">30</cx:pt>
          <cx:pt idx="206261">61</cx:pt>
          <cx:pt idx="206262">131</cx:pt>
          <cx:pt idx="206263">108</cx:pt>
          <cx:pt idx="206264">126</cx:pt>
          <cx:pt idx="206265">161</cx:pt>
          <cx:pt idx="206266">166</cx:pt>
          <cx:pt idx="206267">158</cx:pt>
          <cx:pt idx="206268">157</cx:pt>
          <cx:pt idx="206269">118</cx:pt>
          <cx:pt idx="206270">133</cx:pt>
          <cx:pt idx="206271">134</cx:pt>
          <cx:pt idx="206272">137</cx:pt>
          <cx:pt idx="206273">131</cx:pt>
          <cx:pt idx="206274">112</cx:pt>
          <cx:pt idx="206275">98</cx:pt>
          <cx:pt idx="206276">133</cx:pt>
          <cx:pt idx="206277">104</cx:pt>
          <cx:pt idx="206278">64</cx:pt>
          <cx:pt idx="206279">30</cx:pt>
          <cx:pt idx="206280">13</cx:pt>
          <cx:pt idx="206281">3</cx:pt>
          <cx:pt idx="206282">6</cx:pt>
          <cx:pt idx="206283">16</cx:pt>
          <cx:pt idx="206284">23</cx:pt>
          <cx:pt idx="206285">58</cx:pt>
          <cx:pt idx="206286">95</cx:pt>
          <cx:pt idx="206287">113</cx:pt>
          <cx:pt idx="206288">133</cx:pt>
          <cx:pt idx="206289">165</cx:pt>
          <cx:pt idx="206290">168</cx:pt>
          <cx:pt idx="206291">154</cx:pt>
          <cx:pt idx="206292">143</cx:pt>
          <cx:pt idx="206293">148</cx:pt>
          <cx:pt idx="206294">136</cx:pt>
          <cx:pt idx="206295">147</cx:pt>
          <cx:pt idx="206296">129</cx:pt>
          <cx:pt idx="206297">138</cx:pt>
          <cx:pt idx="206298">128</cx:pt>
          <cx:pt idx="206299">97</cx:pt>
          <cx:pt idx="206300">105</cx:pt>
          <cx:pt idx="206301">118</cx:pt>
          <cx:pt idx="206302">61</cx:pt>
          <cx:pt idx="206303">24</cx:pt>
          <cx:pt idx="206304">21</cx:pt>
          <cx:pt idx="206305">11</cx:pt>
          <cx:pt idx="206306">6</cx:pt>
          <cx:pt idx="206307">14</cx:pt>
          <cx:pt idx="206308">24</cx:pt>
          <cx:pt idx="206309">55</cx:pt>
          <cx:pt idx="206310">110</cx:pt>
          <cx:pt idx="206311">97</cx:pt>
          <cx:pt idx="206312">122</cx:pt>
          <cx:pt idx="206313">145</cx:pt>
          <cx:pt idx="206314">150</cx:pt>
          <cx:pt idx="206315">145</cx:pt>
          <cx:pt idx="206316">151</cx:pt>
          <cx:pt idx="206317">120</cx:pt>
          <cx:pt idx="206318">119</cx:pt>
          <cx:pt idx="206319">128</cx:pt>
          <cx:pt idx="206320">128</cx:pt>
          <cx:pt idx="206321">155</cx:pt>
          <cx:pt idx="206322">133</cx:pt>
          <cx:pt idx="206323">108</cx:pt>
          <cx:pt idx="206324">136</cx:pt>
          <cx:pt idx="206325">101</cx:pt>
          <cx:pt idx="206326">60</cx:pt>
          <cx:pt idx="206327">16</cx:pt>
          <cx:pt idx="206328">13</cx:pt>
          <cx:pt idx="206329">10</cx:pt>
          <cx:pt idx="206330">10</cx:pt>
          <cx:pt idx="206331">8</cx:pt>
          <cx:pt idx="206332">23</cx:pt>
          <cx:pt idx="206333">70</cx:pt>
          <cx:pt idx="206334">131</cx:pt>
          <cx:pt idx="206335">125</cx:pt>
          <cx:pt idx="206336">124</cx:pt>
          <cx:pt idx="206337">150</cx:pt>
          <cx:pt idx="206338">162</cx:pt>
          <cx:pt idx="206339">151</cx:pt>
          <cx:pt idx="206340">151</cx:pt>
          <cx:pt idx="206341">119</cx:pt>
          <cx:pt idx="206342">135</cx:pt>
          <cx:pt idx="206343">151</cx:pt>
          <cx:pt idx="206344">155</cx:pt>
          <cx:pt idx="206345">134</cx:pt>
          <cx:pt idx="206346">125</cx:pt>
          <cx:pt idx="206347">108</cx:pt>
          <cx:pt idx="206348">133</cx:pt>
          <cx:pt idx="206349">102</cx:pt>
          <cx:pt idx="206350">48</cx:pt>
          <cx:pt idx="206351">21</cx:pt>
          <cx:pt idx="206352">11</cx:pt>
          <cx:pt idx="206353">9</cx:pt>
          <cx:pt idx="206354">7</cx:pt>
          <cx:pt idx="206355">24</cx:pt>
          <cx:pt idx="206356">27</cx:pt>
          <cx:pt idx="206357">71</cx:pt>
          <cx:pt idx="206358">128</cx:pt>
          <cx:pt idx="206359">106</cx:pt>
          <cx:pt idx="206360">112</cx:pt>
          <cx:pt idx="206361">122</cx:pt>
          <cx:pt idx="206362">141</cx:pt>
          <cx:pt idx="206363">140</cx:pt>
          <cx:pt idx="206364">162</cx:pt>
          <cx:pt idx="206365">109</cx:pt>
          <cx:pt idx="206366">110</cx:pt>
          <cx:pt idx="206367">129</cx:pt>
          <cx:pt idx="206368">111</cx:pt>
          <cx:pt idx="206369">152</cx:pt>
          <cx:pt idx="206370">130</cx:pt>
          <cx:pt idx="206371">97</cx:pt>
          <cx:pt idx="206372">131</cx:pt>
          <cx:pt idx="206373">95</cx:pt>
          <cx:pt idx="206374">39</cx:pt>
          <cx:pt idx="206375">14</cx:pt>
          <cx:pt idx="206376">10</cx:pt>
          <cx:pt idx="206377">5</cx:pt>
          <cx:pt idx="206378">5</cx:pt>
          <cx:pt idx="206379">21</cx:pt>
          <cx:pt idx="206380">18</cx:pt>
          <cx:pt idx="206381">72</cx:pt>
          <cx:pt idx="206382">109</cx:pt>
          <cx:pt idx="206383">101</cx:pt>
          <cx:pt idx="206384">118</cx:pt>
          <cx:pt idx="206385">158</cx:pt>
          <cx:pt idx="206386">140</cx:pt>
          <cx:pt idx="206387">131</cx:pt>
          <cx:pt idx="206388">149</cx:pt>
          <cx:pt idx="206389">127</cx:pt>
          <cx:pt idx="206390">99</cx:pt>
          <cx:pt idx="206391">136</cx:pt>
          <cx:pt idx="206392">122</cx:pt>
          <cx:pt idx="206393">118</cx:pt>
          <cx:pt idx="206394">118</cx:pt>
          <cx:pt idx="206395">103</cx:pt>
          <cx:pt idx="206396">110</cx:pt>
          <cx:pt idx="206397">101</cx:pt>
          <cx:pt idx="206398">44</cx:pt>
          <cx:pt idx="206399">24</cx:pt>
          <cx:pt idx="206400">5</cx:pt>
          <cx:pt idx="206401">4</cx:pt>
          <cx:pt idx="206402">7</cx:pt>
          <cx:pt idx="206403">17</cx:pt>
          <cx:pt idx="206404">19</cx:pt>
          <cx:pt idx="206405">67</cx:pt>
          <cx:pt idx="206406">126</cx:pt>
          <cx:pt idx="206407">101</cx:pt>
          <cx:pt idx="206408">132</cx:pt>
          <cx:pt idx="206409">135</cx:pt>
          <cx:pt idx="206410">162</cx:pt>
          <cx:pt idx="206411">129</cx:pt>
          <cx:pt idx="206412">151</cx:pt>
          <cx:pt idx="206413">122</cx:pt>
          <cx:pt idx="206414">117</cx:pt>
          <cx:pt idx="206415">142</cx:pt>
          <cx:pt idx="206416">142</cx:pt>
          <cx:pt idx="206417">147</cx:pt>
          <cx:pt idx="206418">126</cx:pt>
          <cx:pt idx="206419">122</cx:pt>
          <cx:pt idx="206420">124</cx:pt>
          <cx:pt idx="206421">110</cx:pt>
          <cx:pt idx="206422">50</cx:pt>
          <cx:pt idx="206423">26</cx:pt>
          <cx:pt idx="206424">8</cx:pt>
          <cx:pt idx="206425">7</cx:pt>
          <cx:pt idx="206426">7</cx:pt>
          <cx:pt idx="206427">17</cx:pt>
          <cx:pt idx="206428">32</cx:pt>
          <cx:pt idx="206429">60</cx:pt>
          <cx:pt idx="206430">123</cx:pt>
          <cx:pt idx="206431">117</cx:pt>
          <cx:pt idx="206432">118</cx:pt>
          <cx:pt idx="206433">164</cx:pt>
          <cx:pt idx="206434">165</cx:pt>
          <cx:pt idx="206435">150</cx:pt>
          <cx:pt idx="206436">160</cx:pt>
          <cx:pt idx="206437">130</cx:pt>
          <cx:pt idx="206438">131</cx:pt>
          <cx:pt idx="206439">147</cx:pt>
          <cx:pt idx="206440">134</cx:pt>
          <cx:pt idx="206441">147</cx:pt>
          <cx:pt idx="206442">117</cx:pt>
          <cx:pt idx="206443">109</cx:pt>
          <cx:pt idx="206444">115</cx:pt>
          <cx:pt idx="206445">99</cx:pt>
          <cx:pt idx="206446">70</cx:pt>
          <cx:pt idx="206447">33</cx:pt>
          <cx:pt idx="206448">16</cx:pt>
          <cx:pt idx="206449">22</cx:pt>
          <cx:pt idx="206450">11</cx:pt>
          <cx:pt idx="206451">13</cx:pt>
          <cx:pt idx="206452">27</cx:pt>
          <cx:pt idx="206453">67</cx:pt>
          <cx:pt idx="206454">102</cx:pt>
          <cx:pt idx="206455">102</cx:pt>
          <cx:pt idx="206456">107</cx:pt>
          <cx:pt idx="206457">142</cx:pt>
          <cx:pt idx="206458">144</cx:pt>
          <cx:pt idx="206459">143</cx:pt>
          <cx:pt idx="206460">128</cx:pt>
          <cx:pt idx="206461">109</cx:pt>
          <cx:pt idx="206462">131</cx:pt>
          <cx:pt idx="206463">144</cx:pt>
          <cx:pt idx="206464">136</cx:pt>
          <cx:pt idx="206465">136</cx:pt>
          <cx:pt idx="206466">135</cx:pt>
          <cx:pt idx="206467">97</cx:pt>
          <cx:pt idx="206468">114</cx:pt>
          <cx:pt idx="206469">105</cx:pt>
          <cx:pt idx="206470">64</cx:pt>
          <cx:pt idx="206471">29</cx:pt>
          <cx:pt idx="206472">16</cx:pt>
          <cx:pt idx="206473">11</cx:pt>
          <cx:pt idx="206474">3</cx:pt>
          <cx:pt idx="206475">17</cx:pt>
          <cx:pt idx="206476">32</cx:pt>
          <cx:pt idx="206477">66</cx:pt>
          <cx:pt idx="206478">102</cx:pt>
          <cx:pt idx="206479">98</cx:pt>
          <cx:pt idx="206480">104</cx:pt>
          <cx:pt idx="206481">156</cx:pt>
          <cx:pt idx="206482">156</cx:pt>
          <cx:pt idx="206483">149</cx:pt>
          <cx:pt idx="206484">160</cx:pt>
          <cx:pt idx="206485">118</cx:pt>
          <cx:pt idx="206486">151</cx:pt>
          <cx:pt idx="206487">138</cx:pt>
          <cx:pt idx="206488">145</cx:pt>
          <cx:pt idx="206489">142</cx:pt>
          <cx:pt idx="206490">130</cx:pt>
          <cx:pt idx="206491">123</cx:pt>
          <cx:pt idx="206492">128</cx:pt>
          <cx:pt idx="206493">116</cx:pt>
          <cx:pt idx="206494">57</cx:pt>
          <cx:pt idx="206495">12</cx:pt>
          <cx:pt idx="206496">8</cx:pt>
          <cx:pt idx="206497">12</cx:pt>
          <cx:pt idx="206498">11</cx:pt>
          <cx:pt idx="206499">11</cx:pt>
          <cx:pt idx="206500">23</cx:pt>
          <cx:pt idx="206501">69</cx:pt>
          <cx:pt idx="206502">138</cx:pt>
          <cx:pt idx="206503">105</cx:pt>
          <cx:pt idx="206504">125</cx:pt>
          <cx:pt idx="206505">150</cx:pt>
          <cx:pt idx="206506">154</cx:pt>
          <cx:pt idx="206507">135</cx:pt>
          <cx:pt idx="206508">135</cx:pt>
          <cx:pt idx="206509">130</cx:pt>
          <cx:pt idx="206510">141</cx:pt>
          <cx:pt idx="206511">143</cx:pt>
          <cx:pt idx="206512">137</cx:pt>
          <cx:pt idx="206513">134</cx:pt>
          <cx:pt idx="206514">111</cx:pt>
          <cx:pt idx="206515">105</cx:pt>
          <cx:pt idx="206516">124</cx:pt>
          <cx:pt idx="206517">95</cx:pt>
          <cx:pt idx="206518">55</cx:pt>
          <cx:pt idx="206519">21</cx:pt>
          <cx:pt idx="206520">16</cx:pt>
          <cx:pt idx="206521">6</cx:pt>
          <cx:pt idx="206522">5</cx:pt>
          <cx:pt idx="206523">23</cx:pt>
          <cx:pt idx="206524">24</cx:pt>
          <cx:pt idx="206525">76</cx:pt>
          <cx:pt idx="206526">122</cx:pt>
          <cx:pt idx="206527">103</cx:pt>
          <cx:pt idx="206528">110</cx:pt>
          <cx:pt idx="206529">132</cx:pt>
          <cx:pt idx="206530">139</cx:pt>
          <cx:pt idx="206531">139</cx:pt>
          <cx:pt idx="206532">157</cx:pt>
          <cx:pt idx="206533">113</cx:pt>
          <cx:pt idx="206534">115</cx:pt>
          <cx:pt idx="206535">128</cx:pt>
          <cx:pt idx="206536">131</cx:pt>
          <cx:pt idx="206537">131</cx:pt>
          <cx:pt idx="206538">109</cx:pt>
          <cx:pt idx="206539">106</cx:pt>
          <cx:pt idx="206540">140</cx:pt>
          <cx:pt idx="206541">84</cx:pt>
          <cx:pt idx="206542">48</cx:pt>
          <cx:pt idx="206543">18</cx:pt>
          <cx:pt idx="206544">13</cx:pt>
          <cx:pt idx="206545">5</cx:pt>
          <cx:pt idx="206546">6</cx:pt>
          <cx:pt idx="206547">21</cx:pt>
          <cx:pt idx="206548">27</cx:pt>
          <cx:pt idx="206549">69</cx:pt>
          <cx:pt idx="206550">108</cx:pt>
          <cx:pt idx="206551">98</cx:pt>
          <cx:pt idx="206552">138</cx:pt>
          <cx:pt idx="206553">153</cx:pt>
          <cx:pt idx="206554">154</cx:pt>
          <cx:pt idx="206555">122</cx:pt>
          <cx:pt idx="206556">139</cx:pt>
          <cx:pt idx="206557">129</cx:pt>
          <cx:pt idx="206558">118</cx:pt>
          <cx:pt idx="206559">114</cx:pt>
          <cx:pt idx="206560">119</cx:pt>
          <cx:pt idx="206561">115</cx:pt>
          <cx:pt idx="206562">119</cx:pt>
          <cx:pt idx="206563">109</cx:pt>
          <cx:pt idx="206564">100</cx:pt>
          <cx:pt idx="206565">101</cx:pt>
          <cx:pt idx="206566">64</cx:pt>
          <cx:pt idx="206567">26</cx:pt>
          <cx:pt idx="206568">8</cx:pt>
          <cx:pt idx="206569">8</cx:pt>
          <cx:pt idx="206570">4</cx:pt>
          <cx:pt idx="206571">19</cx:pt>
          <cx:pt idx="206572">25</cx:pt>
          <cx:pt idx="206573">61</cx:pt>
          <cx:pt idx="206574">123</cx:pt>
          <cx:pt idx="206575">84</cx:pt>
          <cx:pt idx="206576">135</cx:pt>
          <cx:pt idx="206577">131</cx:pt>
          <cx:pt idx="206578">142</cx:pt>
          <cx:pt idx="206579">124</cx:pt>
          <cx:pt idx="206580">156</cx:pt>
          <cx:pt idx="206581">119</cx:pt>
          <cx:pt idx="206582">119</cx:pt>
          <cx:pt idx="206583">132</cx:pt>
          <cx:pt idx="206584">133</cx:pt>
          <cx:pt idx="206585">144</cx:pt>
          <cx:pt idx="206586">113</cx:pt>
          <cx:pt idx="206587">103</cx:pt>
          <cx:pt idx="206588">116</cx:pt>
          <cx:pt idx="206589">117</cx:pt>
          <cx:pt idx="206590">46</cx:pt>
          <cx:pt idx="206591">14</cx:pt>
          <cx:pt idx="206592">10</cx:pt>
          <cx:pt idx="206593">9</cx:pt>
          <cx:pt idx="206594">6</cx:pt>
          <cx:pt idx="206595">18</cx:pt>
          <cx:pt idx="206596">23</cx:pt>
          <cx:pt idx="206597">79</cx:pt>
          <cx:pt idx="206598">122</cx:pt>
          <cx:pt idx="206599">112</cx:pt>
          <cx:pt idx="206600">130</cx:pt>
          <cx:pt idx="206601">165</cx:pt>
          <cx:pt idx="206602">157</cx:pt>
          <cx:pt idx="206603">152</cx:pt>
          <cx:pt idx="206604">151</cx:pt>
          <cx:pt idx="206605">137</cx:pt>
          <cx:pt idx="206606">116</cx:pt>
          <cx:pt idx="206607">131</cx:pt>
          <cx:pt idx="206608">122</cx:pt>
          <cx:pt idx="206609">135</cx:pt>
          <cx:pt idx="206610">126</cx:pt>
          <cx:pt idx="206611">93</cx:pt>
          <cx:pt idx="206612">126</cx:pt>
          <cx:pt idx="206613">104</cx:pt>
          <cx:pt idx="206614">53</cx:pt>
          <cx:pt idx="206615">17</cx:pt>
          <cx:pt idx="206616">9</cx:pt>
          <cx:pt idx="206617">6</cx:pt>
          <cx:pt idx="206618">8</cx:pt>
          <cx:pt idx="206619">14</cx:pt>
          <cx:pt idx="206620">26</cx:pt>
          <cx:pt idx="206621">64</cx:pt>
          <cx:pt idx="206622">109</cx:pt>
          <cx:pt idx="206623">100</cx:pt>
          <cx:pt idx="206624">141</cx:pt>
          <cx:pt idx="206625">147</cx:pt>
          <cx:pt idx="206626">165</cx:pt>
          <cx:pt idx="206627">135</cx:pt>
          <cx:pt idx="206628">153</cx:pt>
          <cx:pt idx="206629">139</cx:pt>
          <cx:pt idx="206630">123</cx:pt>
          <cx:pt idx="206631">145</cx:pt>
          <cx:pt idx="206632">137</cx:pt>
          <cx:pt idx="206633">127</cx:pt>
          <cx:pt idx="206634">119</cx:pt>
          <cx:pt idx="206635">97</cx:pt>
          <cx:pt idx="206636">113</cx:pt>
          <cx:pt idx="206637">89</cx:pt>
          <cx:pt idx="206638">63</cx:pt>
          <cx:pt idx="206639">24</cx:pt>
          <cx:pt idx="206640">16</cx:pt>
          <cx:pt idx="206641">12</cx:pt>
          <cx:pt idx="206642">7</cx:pt>
          <cx:pt idx="206643">13</cx:pt>
          <cx:pt idx="206644">27</cx:pt>
          <cx:pt idx="206645">69</cx:pt>
          <cx:pt idx="206646">110</cx:pt>
          <cx:pt idx="206647">84</cx:pt>
          <cx:pt idx="206648">122</cx:pt>
          <cx:pt idx="206649">145</cx:pt>
          <cx:pt idx="206650">149</cx:pt>
          <cx:pt idx="206651">149</cx:pt>
          <cx:pt idx="206652">141</cx:pt>
          <cx:pt idx="206653">132</cx:pt>
          <cx:pt idx="206654">135</cx:pt>
          <cx:pt idx="206655">142</cx:pt>
          <cx:pt idx="206656">142</cx:pt>
          <cx:pt idx="206657">133</cx:pt>
          <cx:pt idx="206658">126</cx:pt>
          <cx:pt idx="206659">120</cx:pt>
          <cx:pt idx="206660">115</cx:pt>
          <cx:pt idx="206661">96</cx:pt>
          <cx:pt idx="206662">61</cx:pt>
          <cx:pt idx="206663">16</cx:pt>
          <cx:pt idx="206664">8</cx:pt>
          <cx:pt idx="206665">12</cx:pt>
          <cx:pt idx="206666">13</cx:pt>
          <cx:pt idx="206667">10</cx:pt>
          <cx:pt idx="206668">25</cx:pt>
          <cx:pt idx="206669">65</cx:pt>
          <cx:pt idx="206670">125</cx:pt>
          <cx:pt idx="206671">94</cx:pt>
          <cx:pt idx="206672">131</cx:pt>
          <cx:pt idx="206673">148</cx:pt>
          <cx:pt idx="206674">152</cx:pt>
          <cx:pt idx="206675">134</cx:pt>
          <cx:pt idx="206676">141</cx:pt>
          <cx:pt idx="206677">97</cx:pt>
          <cx:pt idx="206678">121</cx:pt>
          <cx:pt idx="206679">107</cx:pt>
          <cx:pt idx="206680">120</cx:pt>
          <cx:pt idx="206681">119</cx:pt>
          <cx:pt idx="206682">108</cx:pt>
          <cx:pt idx="206683">90</cx:pt>
          <cx:pt idx="206684">109</cx:pt>
          <cx:pt idx="206685">99</cx:pt>
          <cx:pt idx="206686">63</cx:pt>
          <cx:pt idx="206687">21</cx:pt>
          <cx:pt idx="206688">15</cx:pt>
          <cx:pt idx="206689">16</cx:pt>
          <cx:pt idx="206690">3</cx:pt>
          <cx:pt idx="206691">23</cx:pt>
          <cx:pt idx="206692">22</cx:pt>
          <cx:pt idx="206693">69</cx:pt>
          <cx:pt idx="206694">110</cx:pt>
          <cx:pt idx="206695">99</cx:pt>
          <cx:pt idx="206696">105</cx:pt>
          <cx:pt idx="206697">125</cx:pt>
          <cx:pt idx="206698">138</cx:pt>
          <cx:pt idx="206699">118</cx:pt>
          <cx:pt idx="206700">146</cx:pt>
          <cx:pt idx="206701">122</cx:pt>
          <cx:pt idx="206702">108</cx:pt>
          <cx:pt idx="206703">126</cx:pt>
          <cx:pt idx="206704">115</cx:pt>
          <cx:pt idx="206705">144</cx:pt>
          <cx:pt idx="206706">90</cx:pt>
          <cx:pt idx="206707">95</cx:pt>
          <cx:pt idx="206708">99</cx:pt>
          <cx:pt idx="206709">104</cx:pt>
          <cx:pt idx="206710">69</cx:pt>
          <cx:pt idx="206711">23</cx:pt>
          <cx:pt idx="206712">22</cx:pt>
          <cx:pt idx="206713">9</cx:pt>
          <cx:pt idx="206714">4</cx:pt>
          <cx:pt idx="206715">19</cx:pt>
          <cx:pt idx="206716">21</cx:pt>
          <cx:pt idx="206717">69</cx:pt>
          <cx:pt idx="206718">108</cx:pt>
          <cx:pt idx="206719">93</cx:pt>
          <cx:pt idx="206720">125</cx:pt>
          <cx:pt idx="206721">149</cx:pt>
          <cx:pt idx="206722">142</cx:pt>
          <cx:pt idx="206723">120</cx:pt>
          <cx:pt idx="206724">155</cx:pt>
          <cx:pt idx="206725">118</cx:pt>
          <cx:pt idx="206726">121</cx:pt>
          <cx:pt idx="206727">121</cx:pt>
          <cx:pt idx="206728">130</cx:pt>
          <cx:pt idx="206729">124</cx:pt>
          <cx:pt idx="206730">106</cx:pt>
          <cx:pt idx="206731">113</cx:pt>
          <cx:pt idx="206732">121</cx:pt>
          <cx:pt idx="206733">119</cx:pt>
          <cx:pt idx="206734">49</cx:pt>
          <cx:pt idx="206735">23</cx:pt>
          <cx:pt idx="206736">11</cx:pt>
          <cx:pt idx="206737">6</cx:pt>
          <cx:pt idx="206738">4</cx:pt>
          <cx:pt idx="206739">20</cx:pt>
          <cx:pt idx="206740">24</cx:pt>
          <cx:pt idx="206741">56</cx:pt>
          <cx:pt idx="206742">116</cx:pt>
          <cx:pt idx="206743">101</cx:pt>
          <cx:pt idx="206744">108</cx:pt>
          <cx:pt idx="206745">132</cx:pt>
          <cx:pt idx="206746">134</cx:pt>
          <cx:pt idx="206747">110</cx:pt>
          <cx:pt idx="206748">132</cx:pt>
          <cx:pt idx="206749">91</cx:pt>
          <cx:pt idx="206750">105</cx:pt>
          <cx:pt idx="206751">115</cx:pt>
          <cx:pt idx="206752">112</cx:pt>
          <cx:pt idx="206753">116</cx:pt>
          <cx:pt idx="206754">106</cx:pt>
          <cx:pt idx="206755">99</cx:pt>
          <cx:pt idx="206756">124</cx:pt>
          <cx:pt idx="206757">96</cx:pt>
          <cx:pt idx="206758">55</cx:pt>
          <cx:pt idx="206759">33</cx:pt>
          <cx:pt idx="206760">20</cx:pt>
          <cx:pt idx="206761">10</cx:pt>
          <cx:pt idx="206762">8</cx:pt>
          <cx:pt idx="206763">18</cx:pt>
          <cx:pt idx="206764">25</cx:pt>
          <cx:pt idx="206765">67</cx:pt>
          <cx:pt idx="206766">111</cx:pt>
          <cx:pt idx="206767">107</cx:pt>
          <cx:pt idx="206768">125</cx:pt>
          <cx:pt idx="206769">155</cx:pt>
          <cx:pt idx="206770">156</cx:pt>
          <cx:pt idx="206771">135</cx:pt>
          <cx:pt idx="206772">135</cx:pt>
          <cx:pt idx="206773">147</cx:pt>
          <cx:pt idx="206774">121</cx:pt>
          <cx:pt idx="206775">134</cx:pt>
          <cx:pt idx="206776">137</cx:pt>
          <cx:pt idx="206777">136</cx:pt>
          <cx:pt idx="206778">128</cx:pt>
          <cx:pt idx="206779">111</cx:pt>
          <cx:pt idx="206780">103</cx:pt>
          <cx:pt idx="206781">109</cx:pt>
          <cx:pt idx="206782">54</cx:pt>
          <cx:pt idx="206783">22</cx:pt>
          <cx:pt idx="206784">9</cx:pt>
          <cx:pt idx="206785">7</cx:pt>
          <cx:pt idx="206786">7</cx:pt>
          <cx:pt idx="206787">15</cx:pt>
          <cx:pt idx="206788">23</cx:pt>
          <cx:pt idx="206789">70</cx:pt>
          <cx:pt idx="206790">112</cx:pt>
          <cx:pt idx="206791">96</cx:pt>
          <cx:pt idx="206792">149</cx:pt>
          <cx:pt idx="206793">152</cx:pt>
          <cx:pt idx="206794">146</cx:pt>
          <cx:pt idx="206795">146</cx:pt>
          <cx:pt idx="206796">151</cx:pt>
          <cx:pt idx="206797">168</cx:pt>
          <cx:pt idx="206798">134</cx:pt>
          <cx:pt idx="206799">137</cx:pt>
          <cx:pt idx="206800">138</cx:pt>
          <cx:pt idx="206801">140</cx:pt>
          <cx:pt idx="206802">116</cx:pt>
          <cx:pt idx="206803">96</cx:pt>
          <cx:pt idx="206804">109</cx:pt>
          <cx:pt idx="206805">95</cx:pt>
          <cx:pt idx="206806">52</cx:pt>
          <cx:pt idx="206807">22</cx:pt>
          <cx:pt idx="206808">20</cx:pt>
          <cx:pt idx="206809">7</cx:pt>
          <cx:pt idx="206810">4</cx:pt>
          <cx:pt idx="206811">12</cx:pt>
          <cx:pt idx="206812">29</cx:pt>
          <cx:pt idx="206813">66</cx:pt>
          <cx:pt idx="206814">106</cx:pt>
          <cx:pt idx="206815">103</cx:pt>
          <cx:pt idx="206816">124</cx:pt>
          <cx:pt idx="206817">159</cx:pt>
          <cx:pt idx="206818">156</cx:pt>
          <cx:pt idx="206819">164</cx:pt>
          <cx:pt idx="206820">156</cx:pt>
          <cx:pt idx="206821">128</cx:pt>
          <cx:pt idx="206822">136</cx:pt>
          <cx:pt idx="206823">144</cx:pt>
          <cx:pt idx="206824">145</cx:pt>
          <cx:pt idx="206825">145</cx:pt>
          <cx:pt idx="206826">124</cx:pt>
          <cx:pt idx="206827">122</cx:pt>
          <cx:pt idx="206828">133</cx:pt>
          <cx:pt idx="206829">77</cx:pt>
          <cx:pt idx="206830">56</cx:pt>
          <cx:pt idx="206831">20</cx:pt>
          <cx:pt idx="206832">7</cx:pt>
          <cx:pt idx="206833">10</cx:pt>
          <cx:pt idx="206834">11</cx:pt>
          <cx:pt idx="206835">13</cx:pt>
          <cx:pt idx="206836">17</cx:pt>
          <cx:pt idx="206837">62</cx:pt>
          <cx:pt idx="206838">113</cx:pt>
          <cx:pt idx="206839">100</cx:pt>
          <cx:pt idx="206840">134</cx:pt>
          <cx:pt idx="206841">139</cx:pt>
          <cx:pt idx="206842">143</cx:pt>
          <cx:pt idx="206843">141</cx:pt>
          <cx:pt idx="206844">141</cx:pt>
          <cx:pt idx="206845">142</cx:pt>
          <cx:pt idx="206846">132</cx:pt>
          <cx:pt idx="206847">139</cx:pt>
          <cx:pt idx="206848">129</cx:pt>
          <cx:pt idx="206849">139</cx:pt>
          <cx:pt idx="206850">114</cx:pt>
          <cx:pt idx="206851">99</cx:pt>
          <cx:pt idx="206852">129</cx:pt>
          <cx:pt idx="206853">97</cx:pt>
          <cx:pt idx="206854">56</cx:pt>
          <cx:pt idx="206855">16</cx:pt>
          <cx:pt idx="206856">7</cx:pt>
          <cx:pt idx="206857">2</cx:pt>
          <cx:pt idx="206858">7</cx:pt>
          <cx:pt idx="206859">19</cx:pt>
          <cx:pt idx="206860">21</cx:pt>
          <cx:pt idx="206861">55</cx:pt>
          <cx:pt idx="206862">108</cx:pt>
          <cx:pt idx="206863">100</cx:pt>
          <cx:pt idx="206864">116</cx:pt>
          <cx:pt idx="206865">116</cx:pt>
          <cx:pt idx="206866">140</cx:pt>
          <cx:pt idx="206867">126</cx:pt>
          <cx:pt idx="206868">146</cx:pt>
          <cx:pt idx="206869">120</cx:pt>
          <cx:pt idx="206870">105</cx:pt>
          <cx:pt idx="206871">132</cx:pt>
          <cx:pt idx="206872">123</cx:pt>
          <cx:pt idx="206873">139</cx:pt>
          <cx:pt idx="206874">116</cx:pt>
          <cx:pt idx="206875">107</cx:pt>
          <cx:pt idx="206876">138</cx:pt>
          <cx:pt idx="206877">105</cx:pt>
          <cx:pt idx="206878">34</cx:pt>
          <cx:pt idx="206879">16</cx:pt>
          <cx:pt idx="206880">13</cx:pt>
          <cx:pt idx="206881">4</cx:pt>
          <cx:pt idx="206882">9</cx:pt>
          <cx:pt idx="206883">14</cx:pt>
          <cx:pt idx="206884">24</cx:pt>
          <cx:pt idx="206885">67</cx:pt>
          <cx:pt idx="206886">123</cx:pt>
          <cx:pt idx="206887">97</cx:pt>
          <cx:pt idx="206888">103</cx:pt>
          <cx:pt idx="206889">153</cx:pt>
          <cx:pt idx="206890">171</cx:pt>
          <cx:pt idx="206891">127</cx:pt>
          <cx:pt idx="206892">139</cx:pt>
          <cx:pt idx="206893">125</cx:pt>
          <cx:pt idx="206894">110</cx:pt>
          <cx:pt idx="206895">131</cx:pt>
          <cx:pt idx="206896">123</cx:pt>
          <cx:pt idx="206897">122</cx:pt>
          <cx:pt idx="206898">114</cx:pt>
          <cx:pt idx="206899">101</cx:pt>
          <cx:pt idx="206900">129</cx:pt>
          <cx:pt idx="206901">89</cx:pt>
          <cx:pt idx="206902">28</cx:pt>
          <cx:pt idx="206903">13</cx:pt>
          <cx:pt idx="206904">7</cx:pt>
          <cx:pt idx="206905">4</cx:pt>
          <cx:pt idx="206906">6</cx:pt>
          <cx:pt idx="206907">20</cx:pt>
          <cx:pt idx="206908">22</cx:pt>
          <cx:pt idx="206909">63</cx:pt>
          <cx:pt idx="206910">129</cx:pt>
          <cx:pt idx="206911">85</cx:pt>
          <cx:pt idx="206912">119</cx:pt>
          <cx:pt idx="206913">130</cx:pt>
          <cx:pt idx="206914">160</cx:pt>
          <cx:pt idx="206915">147</cx:pt>
          <cx:pt idx="206916">144</cx:pt>
          <cx:pt idx="206917">131</cx:pt>
          <cx:pt idx="206918">115</cx:pt>
          <cx:pt idx="206919">144</cx:pt>
          <cx:pt idx="206920">127</cx:pt>
          <cx:pt idx="206921">128</cx:pt>
          <cx:pt idx="206922">113</cx:pt>
          <cx:pt idx="206923">98</cx:pt>
          <cx:pt idx="206924">120</cx:pt>
          <cx:pt idx="206925">92</cx:pt>
          <cx:pt idx="206926">53</cx:pt>
          <cx:pt idx="206927">18</cx:pt>
          <cx:pt idx="206928">7</cx:pt>
          <cx:pt idx="206929">6</cx:pt>
          <cx:pt idx="206930">7</cx:pt>
          <cx:pt idx="206931">21</cx:pt>
          <cx:pt idx="206932">24</cx:pt>
          <cx:pt idx="206933">71</cx:pt>
          <cx:pt idx="206934">126</cx:pt>
          <cx:pt idx="206935">100</cx:pt>
          <cx:pt idx="206936">113</cx:pt>
          <cx:pt idx="206937">161</cx:pt>
          <cx:pt idx="206938">151</cx:pt>
          <cx:pt idx="206939">134</cx:pt>
          <cx:pt idx="206940">157</cx:pt>
          <cx:pt idx="206941">137</cx:pt>
          <cx:pt idx="206942">119</cx:pt>
          <cx:pt idx="206943">121</cx:pt>
          <cx:pt idx="206944">130</cx:pt>
          <cx:pt idx="206945">142</cx:pt>
          <cx:pt idx="206946">136</cx:pt>
          <cx:pt idx="206947">109</cx:pt>
          <cx:pt idx="206948">115</cx:pt>
          <cx:pt idx="206949">104</cx:pt>
          <cx:pt idx="206950">48</cx:pt>
          <cx:pt idx="206951">13</cx:pt>
          <cx:pt idx="206952">16</cx:pt>
          <cx:pt idx="206953">10</cx:pt>
          <cx:pt idx="206954">6</cx:pt>
          <cx:pt idx="206955">13</cx:pt>
          <cx:pt idx="206956">32</cx:pt>
          <cx:pt idx="206957">66</cx:pt>
          <cx:pt idx="206958">107</cx:pt>
          <cx:pt idx="206959">95</cx:pt>
          <cx:pt idx="206960">136</cx:pt>
          <cx:pt idx="206961">165</cx:pt>
          <cx:pt idx="206962">165</cx:pt>
          <cx:pt idx="206963">141</cx:pt>
          <cx:pt idx="206964">163</cx:pt>
          <cx:pt idx="206965">137</cx:pt>
          <cx:pt idx="206966">148</cx:pt>
          <cx:pt idx="206967">140</cx:pt>
          <cx:pt idx="206968">132</cx:pt>
          <cx:pt idx="206969">129</cx:pt>
          <cx:pt idx="206970">111</cx:pt>
          <cx:pt idx="206971">116</cx:pt>
          <cx:pt idx="206972">129</cx:pt>
          <cx:pt idx="206973">102</cx:pt>
          <cx:pt idx="206974">40</cx:pt>
          <cx:pt idx="206975">17</cx:pt>
          <cx:pt idx="206976">12</cx:pt>
          <cx:pt idx="206977">4</cx:pt>
          <cx:pt idx="206978">4</cx:pt>
          <cx:pt idx="206979">18</cx:pt>
          <cx:pt idx="206980">31</cx:pt>
          <cx:pt idx="206981">62</cx:pt>
          <cx:pt idx="206982">106</cx:pt>
          <cx:pt idx="206983">96</cx:pt>
          <cx:pt idx="206984">113</cx:pt>
          <cx:pt idx="206985">148</cx:pt>
          <cx:pt idx="206986">157</cx:pt>
          <cx:pt idx="206987">155</cx:pt>
          <cx:pt idx="206988">167</cx:pt>
          <cx:pt idx="206989">133</cx:pt>
          <cx:pt idx="206990">126</cx:pt>
          <cx:pt idx="206991">145</cx:pt>
          <cx:pt idx="206992">161</cx:pt>
          <cx:pt idx="206993">159</cx:pt>
          <cx:pt idx="206994">135</cx:pt>
          <cx:pt idx="206995">115</cx:pt>
          <cx:pt idx="206996">125</cx:pt>
          <cx:pt idx="206997">104</cx:pt>
          <cx:pt idx="206998">48</cx:pt>
          <cx:pt idx="206999">13</cx:pt>
          <cx:pt idx="207000">10</cx:pt>
          <cx:pt idx="207001">10</cx:pt>
          <cx:pt idx="207002">12</cx:pt>
          <cx:pt idx="207003">12</cx:pt>
          <cx:pt idx="207004">19</cx:pt>
          <cx:pt idx="207005">70</cx:pt>
          <cx:pt idx="207006">128</cx:pt>
          <cx:pt idx="207007">109</cx:pt>
          <cx:pt idx="207008">126</cx:pt>
          <cx:pt idx="207009">157</cx:pt>
          <cx:pt idx="207010">138</cx:pt>
          <cx:pt idx="207011">154</cx:pt>
          <cx:pt idx="207012">151</cx:pt>
          <cx:pt idx="207013">118</cx:pt>
          <cx:pt idx="207014">128</cx:pt>
          <cx:pt idx="207015">154</cx:pt>
          <cx:pt idx="207016">132</cx:pt>
          <cx:pt idx="207017">142</cx:pt>
          <cx:pt idx="207018">105</cx:pt>
          <cx:pt idx="207019">114</cx:pt>
          <cx:pt idx="207020">122</cx:pt>
          <cx:pt idx="207021">99</cx:pt>
          <cx:pt idx="207022">40</cx:pt>
          <cx:pt idx="207023">16</cx:pt>
          <cx:pt idx="207024">6</cx:pt>
          <cx:pt idx="207025">3</cx:pt>
          <cx:pt idx="207026">7</cx:pt>
          <cx:pt idx="207027">26</cx:pt>
          <cx:pt idx="207028">18</cx:pt>
          <cx:pt idx="207029">70</cx:pt>
          <cx:pt idx="207030">117</cx:pt>
          <cx:pt idx="207031">101</cx:pt>
          <cx:pt idx="207032">122</cx:pt>
          <cx:pt idx="207033">140</cx:pt>
          <cx:pt idx="207034">143</cx:pt>
          <cx:pt idx="207035">138</cx:pt>
          <cx:pt idx="207036">144</cx:pt>
          <cx:pt idx="207037">112</cx:pt>
          <cx:pt idx="207038">132</cx:pt>
          <cx:pt idx="207039">125</cx:pt>
          <cx:pt idx="207040">135</cx:pt>
          <cx:pt idx="207041">132</cx:pt>
          <cx:pt idx="207042">92</cx:pt>
          <cx:pt idx="207043">120</cx:pt>
          <cx:pt idx="207044">123</cx:pt>
          <cx:pt idx="207045">100</cx:pt>
          <cx:pt idx="207046">27</cx:pt>
          <cx:pt idx="207047">21</cx:pt>
          <cx:pt idx="207048">5</cx:pt>
          <cx:pt idx="207049">2</cx:pt>
          <cx:pt idx="207050">11</cx:pt>
          <cx:pt idx="207051">22</cx:pt>
          <cx:pt idx="207052">27</cx:pt>
          <cx:pt idx="207053">75</cx:pt>
          <cx:pt idx="207054">111</cx:pt>
          <cx:pt idx="207055">102</cx:pt>
          <cx:pt idx="207056">122</cx:pt>
          <cx:pt idx="207057">162</cx:pt>
          <cx:pt idx="207058">149</cx:pt>
          <cx:pt idx="207059">138</cx:pt>
          <cx:pt idx="207060">143</cx:pt>
          <cx:pt idx="207061">118</cx:pt>
          <cx:pt idx="207062">107</cx:pt>
          <cx:pt idx="207063">110</cx:pt>
          <cx:pt idx="207064">135</cx:pt>
          <cx:pt idx="207065">115</cx:pt>
          <cx:pt idx="207066">121</cx:pt>
          <cx:pt idx="207067">106</cx:pt>
          <cx:pt idx="207068">118</cx:pt>
          <cx:pt idx="207069">106</cx:pt>
          <cx:pt idx="207070">47</cx:pt>
          <cx:pt idx="207071">14</cx:pt>
          <cx:pt idx="207072">8</cx:pt>
          <cx:pt idx="207073">3</cx:pt>
          <cx:pt idx="207074">7</cx:pt>
          <cx:pt idx="207075">25</cx:pt>
          <cx:pt idx="207076">20</cx:pt>
          <cx:pt idx="207077">68</cx:pt>
          <cx:pt idx="207078">115</cx:pt>
          <cx:pt idx="207079">100</cx:pt>
          <cx:pt idx="207080">124</cx:pt>
          <cx:pt idx="207081">139</cx:pt>
          <cx:pt idx="207082">154</cx:pt>
          <cx:pt idx="207083">147</cx:pt>
          <cx:pt idx="207084">162</cx:pt>
          <cx:pt idx="207085">111</cx:pt>
          <cx:pt idx="207086">111</cx:pt>
          <cx:pt idx="207087">120</cx:pt>
          <cx:pt idx="207088">130</cx:pt>
          <cx:pt idx="207089">136</cx:pt>
          <cx:pt idx="207090">101</cx:pt>
          <cx:pt idx="207091">108</cx:pt>
          <cx:pt idx="207092">112</cx:pt>
          <cx:pt idx="207093">92</cx:pt>
          <cx:pt idx="207094">61</cx:pt>
          <cx:pt idx="207095">24</cx:pt>
          <cx:pt idx="207096">13</cx:pt>
          <cx:pt idx="207097">4</cx:pt>
          <cx:pt idx="207098">5</cx:pt>
          <cx:pt idx="207099">18</cx:pt>
          <cx:pt idx="207100">27</cx:pt>
          <cx:pt idx="207101">66</cx:pt>
          <cx:pt idx="207102">130</cx:pt>
          <cx:pt idx="207103">113</cx:pt>
          <cx:pt idx="207104">120</cx:pt>
          <cx:pt idx="207105">176</cx:pt>
          <cx:pt idx="207106">160</cx:pt>
          <cx:pt idx="207107">148</cx:pt>
          <cx:pt idx="207108">150</cx:pt>
          <cx:pt idx="207109">143</cx:pt>
          <cx:pt idx="207110">141</cx:pt>
          <cx:pt idx="207111">152</cx:pt>
          <cx:pt idx="207112">140</cx:pt>
          <cx:pt idx="207113">154</cx:pt>
          <cx:pt idx="207114">141</cx:pt>
          <cx:pt idx="207115">108</cx:pt>
          <cx:pt idx="207116">126</cx:pt>
          <cx:pt idx="207117">90</cx:pt>
          <cx:pt idx="207118">42</cx:pt>
          <cx:pt idx="207119">23</cx:pt>
          <cx:pt idx="207120">9</cx:pt>
          <cx:pt idx="207121">4</cx:pt>
          <cx:pt idx="207122">5</cx:pt>
          <cx:pt idx="207123">13</cx:pt>
          <cx:pt idx="207124">26</cx:pt>
          <cx:pt idx="207125">71</cx:pt>
          <cx:pt idx="207126">111</cx:pt>
          <cx:pt idx="207127">100</cx:pt>
          <cx:pt idx="207128">151</cx:pt>
          <cx:pt idx="207129">173</cx:pt>
          <cx:pt idx="207130">173</cx:pt>
          <cx:pt idx="207131">127</cx:pt>
          <cx:pt idx="207132">153</cx:pt>
          <cx:pt idx="207133">143</cx:pt>
          <cx:pt idx="207134">120</cx:pt>
          <cx:pt idx="207135">136</cx:pt>
          <cx:pt idx="207136">125</cx:pt>
          <cx:pt idx="207137">138</cx:pt>
          <cx:pt idx="207138">133</cx:pt>
          <cx:pt idx="207139">106</cx:pt>
          <cx:pt idx="207140">108</cx:pt>
          <cx:pt idx="207141">91</cx:pt>
          <cx:pt idx="207142">56</cx:pt>
          <cx:pt idx="207143">23</cx:pt>
          <cx:pt idx="207144">12</cx:pt>
          <cx:pt idx="207145">5</cx:pt>
          <cx:pt idx="207146">3</cx:pt>
          <cx:pt idx="207147">17</cx:pt>
          <cx:pt idx="207148">28</cx:pt>
          <cx:pt idx="207149">72</cx:pt>
          <cx:pt idx="207150">96</cx:pt>
          <cx:pt idx="207151">102</cx:pt>
          <cx:pt idx="207152">126</cx:pt>
          <cx:pt idx="207153">157</cx:pt>
          <cx:pt idx="207154">174</cx:pt>
          <cx:pt idx="207155">164</cx:pt>
          <cx:pt idx="207156">154</cx:pt>
          <cx:pt idx="207157">140</cx:pt>
          <cx:pt idx="207158">127</cx:pt>
          <cx:pt idx="207159">155</cx:pt>
          <cx:pt idx="207160">164</cx:pt>
          <cx:pt idx="207161">160</cx:pt>
          <cx:pt idx="207162">133</cx:pt>
          <cx:pt idx="207163">115</cx:pt>
          <cx:pt idx="207164">128</cx:pt>
          <cx:pt idx="207165">98</cx:pt>
          <cx:pt idx="207166">47</cx:pt>
          <cx:pt idx="207167">14</cx:pt>
          <cx:pt idx="207168">8</cx:pt>
          <cx:pt idx="207169">11</cx:pt>
          <cx:pt idx="207170">9</cx:pt>
          <cx:pt idx="207171">15</cx:pt>
          <cx:pt idx="207172">18</cx:pt>
          <cx:pt idx="207173">71</cx:pt>
          <cx:pt idx="207174">136</cx:pt>
          <cx:pt idx="207175">115</cx:pt>
          <cx:pt idx="207176">121</cx:pt>
          <cx:pt idx="207177">155</cx:pt>
          <cx:pt idx="207178">142</cx:pt>
          <cx:pt idx="207179">148</cx:pt>
          <cx:pt idx="207180">150</cx:pt>
          <cx:pt idx="207181">128</cx:pt>
          <cx:pt idx="207182">124</cx:pt>
          <cx:pt idx="207183">145</cx:pt>
          <cx:pt idx="207184">152</cx:pt>
          <cx:pt idx="207185">136</cx:pt>
          <cx:pt idx="207186">116</cx:pt>
          <cx:pt idx="207187">113</cx:pt>
          <cx:pt idx="207188">135</cx:pt>
          <cx:pt idx="207189">92</cx:pt>
          <cx:pt idx="207190">40</cx:pt>
          <cx:pt idx="207191">16</cx:pt>
          <cx:pt idx="207192">11</cx:pt>
          <cx:pt idx="207193">5</cx:pt>
          <cx:pt idx="207194">6</cx:pt>
          <cx:pt idx="207195">24</cx:pt>
          <cx:pt idx="207196">23</cx:pt>
          <cx:pt idx="207197">61</cx:pt>
          <cx:pt idx="207198">141</cx:pt>
          <cx:pt idx="207199">99</cx:pt>
          <cx:pt idx="207200">116</cx:pt>
          <cx:pt idx="207201">163</cx:pt>
          <cx:pt idx="207202">135</cx:pt>
          <cx:pt idx="207203">141</cx:pt>
          <cx:pt idx="207204">146</cx:pt>
          <cx:pt idx="207205">110</cx:pt>
          <cx:pt idx="207206">118</cx:pt>
          <cx:pt idx="207207">129</cx:pt>
          <cx:pt idx="207208">142</cx:pt>
          <cx:pt idx="207209">131</cx:pt>
          <cx:pt idx="207210">103</cx:pt>
          <cx:pt idx="207211">109</cx:pt>
          <cx:pt idx="207212">119</cx:pt>
          <cx:pt idx="207213">90</cx:pt>
          <cx:pt idx="207214">40</cx:pt>
          <cx:pt idx="207215">10</cx:pt>
          <cx:pt idx="207216">9</cx:pt>
          <cx:pt idx="207217">2</cx:pt>
          <cx:pt idx="207218">7</cx:pt>
          <cx:pt idx="207219">18</cx:pt>
          <cx:pt idx="207220">36</cx:pt>
          <cx:pt idx="207221">66</cx:pt>
          <cx:pt idx="207222">123</cx:pt>
          <cx:pt idx="207223">106</cx:pt>
          <cx:pt idx="207224">125</cx:pt>
          <cx:pt idx="207225">155</cx:pt>
          <cx:pt idx="207226">155</cx:pt>
          <cx:pt idx="207227">131</cx:pt>
          <cx:pt idx="207228">141</cx:pt>
          <cx:pt idx="207229">109</cx:pt>
          <cx:pt idx="207230">112</cx:pt>
          <cx:pt idx="207231">130</cx:pt>
          <cx:pt idx="207232">123</cx:pt>
          <cx:pt idx="207233">132</cx:pt>
          <cx:pt idx="207234">110</cx:pt>
          <cx:pt idx="207235">106</cx:pt>
          <cx:pt idx="207236">132</cx:pt>
          <cx:pt idx="207237">85</cx:pt>
          <cx:pt idx="207238">44</cx:pt>
          <cx:pt idx="207239">17</cx:pt>
          <cx:pt idx="207240">7</cx:pt>
          <cx:pt idx="207241">3</cx:pt>
          <cx:pt idx="207242">10</cx:pt>
          <cx:pt idx="207243">18</cx:pt>
          <cx:pt idx="207244">20</cx:pt>
          <cx:pt idx="207245">72</cx:pt>
          <cx:pt idx="207246">126</cx:pt>
          <cx:pt idx="207247">108</cx:pt>
          <cx:pt idx="207248">126</cx:pt>
          <cx:pt idx="207249">141</cx:pt>
          <cx:pt idx="207250">156</cx:pt>
          <cx:pt idx="207251">138</cx:pt>
          <cx:pt idx="207252">143</cx:pt>
          <cx:pt idx="207253">126</cx:pt>
          <cx:pt idx="207254">118</cx:pt>
          <cx:pt idx="207255">140</cx:pt>
          <cx:pt idx="207256">142</cx:pt>
          <cx:pt idx="207257">160</cx:pt>
          <cx:pt idx="207258">121</cx:pt>
          <cx:pt idx="207259">109</cx:pt>
          <cx:pt idx="207260">127</cx:pt>
          <cx:pt idx="207261">86</cx:pt>
          <cx:pt idx="207262">48</cx:pt>
          <cx:pt idx="207263">19</cx:pt>
          <cx:pt idx="207264">4</cx:pt>
          <cx:pt idx="207265">7</cx:pt>
          <cx:pt idx="207266">6</cx:pt>
          <cx:pt idx="207267">13</cx:pt>
          <cx:pt idx="207268">27</cx:pt>
          <cx:pt idx="207269">65</cx:pt>
          <cx:pt idx="207270">112</cx:pt>
          <cx:pt idx="207271">105</cx:pt>
          <cx:pt idx="207272">132</cx:pt>
          <cx:pt idx="207273">149</cx:pt>
          <cx:pt idx="207274">165</cx:pt>
          <cx:pt idx="207275">145</cx:pt>
          <cx:pt idx="207276">143</cx:pt>
          <cx:pt idx="207277">134</cx:pt>
          <cx:pt idx="207278">119</cx:pt>
          <cx:pt idx="207279">150</cx:pt>
          <cx:pt idx="207280">149</cx:pt>
          <cx:pt idx="207281">151</cx:pt>
          <cx:pt idx="207282">106</cx:pt>
          <cx:pt idx="207283">128</cx:pt>
          <cx:pt idx="207284">129</cx:pt>
          <cx:pt idx="207285">94</cx:pt>
          <cx:pt idx="207286">49</cx:pt>
          <cx:pt idx="207287">17</cx:pt>
          <cx:pt idx="207288">9</cx:pt>
          <cx:pt idx="207289">6</cx:pt>
          <cx:pt idx="207290">7</cx:pt>
          <cx:pt idx="207291">12</cx:pt>
          <cx:pt idx="207292">23</cx:pt>
          <cx:pt idx="207293">56</cx:pt>
          <cx:pt idx="207294">104</cx:pt>
          <cx:pt idx="207295">92</cx:pt>
          <cx:pt idx="207296">135</cx:pt>
          <cx:pt idx="207297">157</cx:pt>
          <cx:pt idx="207298">159</cx:pt>
          <cx:pt idx="207299">155</cx:pt>
          <cx:pt idx="207300">155</cx:pt>
          <cx:pt idx="207301">167</cx:pt>
          <cx:pt idx="207302">122</cx:pt>
          <cx:pt idx="207303">140</cx:pt>
          <cx:pt idx="207304">135</cx:pt>
          <cx:pt idx="207305">132</cx:pt>
          <cx:pt idx="207306">107</cx:pt>
          <cx:pt idx="207307">107</cx:pt>
          <cx:pt idx="207308">106</cx:pt>
          <cx:pt idx="207309">105</cx:pt>
          <cx:pt idx="207310">57</cx:pt>
          <cx:pt idx="207311">22</cx:pt>
          <cx:pt idx="207312">9</cx:pt>
          <cx:pt idx="207313">7</cx:pt>
          <cx:pt idx="207314">8</cx:pt>
          <cx:pt idx="207315">16</cx:pt>
          <cx:pt idx="207316">19</cx:pt>
          <cx:pt idx="207317">66</cx:pt>
          <cx:pt idx="207318">95</cx:pt>
          <cx:pt idx="207319">94</cx:pt>
          <cx:pt idx="207320">113</cx:pt>
          <cx:pt idx="207321">166</cx:pt>
          <cx:pt idx="207322">160</cx:pt>
          <cx:pt idx="207323">163</cx:pt>
          <cx:pt idx="207324">154</cx:pt>
          <cx:pt idx="207325">135</cx:pt>
          <cx:pt idx="207326">138</cx:pt>
          <cx:pt idx="207327">136</cx:pt>
          <cx:pt idx="207328">151</cx:pt>
          <cx:pt idx="207329">135</cx:pt>
          <cx:pt idx="207330">145</cx:pt>
          <cx:pt idx="207331">118</cx:pt>
          <cx:pt idx="207332">119</cx:pt>
          <cx:pt idx="207333">94</cx:pt>
          <cx:pt idx="207334">56</cx:pt>
          <cx:pt idx="207335">22</cx:pt>
          <cx:pt idx="207336">8</cx:pt>
          <cx:pt idx="207337">16</cx:pt>
          <cx:pt idx="207338">10</cx:pt>
          <cx:pt idx="207339">11</cx:pt>
          <cx:pt idx="207340">18</cx:pt>
          <cx:pt idx="207341">61</cx:pt>
          <cx:pt idx="207342">133</cx:pt>
          <cx:pt idx="207343">117</cx:pt>
          <cx:pt idx="207344">112</cx:pt>
          <cx:pt idx="207345">148</cx:pt>
          <cx:pt idx="207346">155</cx:pt>
          <cx:pt idx="207347">163</cx:pt>
          <cx:pt idx="207348">140</cx:pt>
          <cx:pt idx="207349">148</cx:pt>
          <cx:pt idx="207350">127</cx:pt>
          <cx:pt idx="207351">133</cx:pt>
          <cx:pt idx="207352">143</cx:pt>
          <cx:pt idx="207353">154</cx:pt>
          <cx:pt idx="207354">122</cx:pt>
          <cx:pt idx="207355">100</cx:pt>
          <cx:pt idx="207356">124</cx:pt>
          <cx:pt idx="207357">97</cx:pt>
          <cx:pt idx="207358">40</cx:pt>
          <cx:pt idx="207359">16</cx:pt>
          <cx:pt idx="207360">11</cx:pt>
          <cx:pt idx="207361">7</cx:pt>
          <cx:pt idx="207362">5</cx:pt>
          <cx:pt idx="207363">20</cx:pt>
          <cx:pt idx="207364">23</cx:pt>
          <cx:pt idx="207365">70</cx:pt>
          <cx:pt idx="207366">127</cx:pt>
          <cx:pt idx="207367">107</cx:pt>
          <cx:pt idx="207368">128</cx:pt>
          <cx:pt idx="207369">138</cx:pt>
          <cx:pt idx="207370">149</cx:pt>
          <cx:pt idx="207371">138</cx:pt>
          <cx:pt idx="207372">155</cx:pt>
          <cx:pt idx="207373">131</cx:pt>
          <cx:pt idx="207374">124</cx:pt>
          <cx:pt idx="207375">129</cx:pt>
          <cx:pt idx="207376">151</cx:pt>
          <cx:pt idx="207377">144</cx:pt>
          <cx:pt idx="207378">110</cx:pt>
          <cx:pt idx="207379">116</cx:pt>
          <cx:pt idx="207380">122</cx:pt>
          <cx:pt idx="207381">89</cx:pt>
          <cx:pt idx="207382">27</cx:pt>
          <cx:pt idx="207383">19</cx:pt>
          <cx:pt idx="207384">6</cx:pt>
          <cx:pt idx="207385">9</cx:pt>
          <cx:pt idx="207386">5</cx:pt>
          <cx:pt idx="207387">16</cx:pt>
          <cx:pt idx="207388">22</cx:pt>
          <cx:pt idx="207389">70</cx:pt>
          <cx:pt idx="207390">117</cx:pt>
          <cx:pt idx="207391">125</cx:pt>
          <cx:pt idx="207392">132</cx:pt>
          <cx:pt idx="207393">139</cx:pt>
          <cx:pt idx="207394">150</cx:pt>
          <cx:pt idx="207395">123</cx:pt>
          <cx:pt idx="207396">142</cx:pt>
          <cx:pt idx="207397">119</cx:pt>
          <cx:pt idx="207398">103</cx:pt>
          <cx:pt idx="207399">142</cx:pt>
          <cx:pt idx="207400">124</cx:pt>
          <cx:pt idx="207401">177</cx:pt>
          <cx:pt idx="207402">111</cx:pt>
          <cx:pt idx="207403">107</cx:pt>
          <cx:pt idx="207404">127</cx:pt>
          <cx:pt idx="207405">100</cx:pt>
          <cx:pt idx="207406">33</cx:pt>
          <cx:pt idx="207407">17</cx:pt>
          <cx:pt idx="207408">10</cx:pt>
          <cx:pt idx="207409">4</cx:pt>
          <cx:pt idx="207410">8</cx:pt>
          <cx:pt idx="207411">15</cx:pt>
          <cx:pt idx="207412">21</cx:pt>
          <cx:pt idx="207413">73</cx:pt>
          <cx:pt idx="207414">131</cx:pt>
          <cx:pt idx="207415">123</cx:pt>
          <cx:pt idx="207416">148</cx:pt>
          <cx:pt idx="207417">139</cx:pt>
          <cx:pt idx="207418">168</cx:pt>
          <cx:pt idx="207419">141</cx:pt>
          <cx:pt idx="207420">138</cx:pt>
          <cx:pt idx="207421">136</cx:pt>
          <cx:pt idx="207422">134</cx:pt>
          <cx:pt idx="207423">132</cx:pt>
          <cx:pt idx="207424">159</cx:pt>
          <cx:pt idx="207425">142</cx:pt>
          <cx:pt idx="207426">126</cx:pt>
          <cx:pt idx="207427">134</cx:pt>
          <cx:pt idx="207428">108</cx:pt>
          <cx:pt idx="207429">113</cx:pt>
          <cx:pt idx="207430">45</cx:pt>
          <cx:pt idx="207431">20</cx:pt>
          <cx:pt idx="207432">2</cx:pt>
          <cx:pt idx="207433">6</cx:pt>
          <cx:pt idx="207434">6</cx:pt>
          <cx:pt idx="207435">18</cx:pt>
          <cx:pt idx="207436">20</cx:pt>
          <cx:pt idx="207437">80</cx:pt>
          <cx:pt idx="207438">124</cx:pt>
          <cx:pt idx="207439">120</cx:pt>
          <cx:pt idx="207440">127</cx:pt>
          <cx:pt idx="207441">161</cx:pt>
          <cx:pt idx="207442">173</cx:pt>
          <cx:pt idx="207443">160</cx:pt>
          <cx:pt idx="207444">170</cx:pt>
          <cx:pt idx="207445">145</cx:pt>
          <cx:pt idx="207446">138</cx:pt>
          <cx:pt idx="207447">162</cx:pt>
          <cx:pt idx="207448">143</cx:pt>
          <cx:pt idx="207449">177</cx:pt>
          <cx:pt idx="207450">122</cx:pt>
          <cx:pt idx="207451">103</cx:pt>
          <cx:pt idx="207452">130</cx:pt>
          <cx:pt idx="207453">105</cx:pt>
          <cx:pt idx="207454">49</cx:pt>
          <cx:pt idx="207455">17</cx:pt>
          <cx:pt idx="207456">7</cx:pt>
          <cx:pt idx="207457">3</cx:pt>
          <cx:pt idx="207458">4</cx:pt>
          <cx:pt idx="207459">10</cx:pt>
          <cx:pt idx="207460">26</cx:pt>
          <cx:pt idx="207461">70</cx:pt>
          <cx:pt idx="207462">118</cx:pt>
          <cx:pt idx="207463">109</cx:pt>
          <cx:pt idx="207464">132</cx:pt>
          <cx:pt idx="207465">153</cx:pt>
          <cx:pt idx="207466">169</cx:pt>
          <cx:pt idx="207467">142</cx:pt>
          <cx:pt idx="207468">150</cx:pt>
          <cx:pt idx="207469">136</cx:pt>
          <cx:pt idx="207470">123</cx:pt>
          <cx:pt idx="207471">167</cx:pt>
          <cx:pt idx="207472">133</cx:pt>
          <cx:pt idx="207473">154</cx:pt>
          <cx:pt idx="207474">105</cx:pt>
          <cx:pt idx="207475">108</cx:pt>
          <cx:pt idx="207476">107</cx:pt>
          <cx:pt idx="207477">104</cx:pt>
          <cx:pt idx="207478">37</cx:pt>
          <cx:pt idx="207479">28</cx:pt>
          <cx:pt idx="207480">10</cx:pt>
          <cx:pt idx="207481">4</cx:pt>
          <cx:pt idx="207482">5</cx:pt>
          <cx:pt idx="207483">12</cx:pt>
          <cx:pt idx="207484">20</cx:pt>
          <cx:pt idx="207485">67</cx:pt>
          <cx:pt idx="207486">99</cx:pt>
          <cx:pt idx="207487">79</cx:pt>
          <cx:pt idx="207488">140</cx:pt>
          <cx:pt idx="207489">136</cx:pt>
          <cx:pt idx="207490">152</cx:pt>
          <cx:pt idx="207491">153</cx:pt>
          <cx:pt idx="207492">153</cx:pt>
          <cx:pt idx="207493">141</cx:pt>
          <cx:pt idx="207494">152</cx:pt>
          <cx:pt idx="207495">163</cx:pt>
          <cx:pt idx="207496">163</cx:pt>
          <cx:pt idx="207497">160</cx:pt>
          <cx:pt idx="207498">141</cx:pt>
          <cx:pt idx="207499">119</cx:pt>
          <cx:pt idx="207500">140</cx:pt>
          <cx:pt idx="207501">92</cx:pt>
          <cx:pt idx="207502">43</cx:pt>
          <cx:pt idx="207503">16</cx:pt>
          <cx:pt idx="207504">7</cx:pt>
          <cx:pt idx="207505">11</cx:pt>
          <cx:pt idx="207506">9</cx:pt>
          <cx:pt idx="207507">9</cx:pt>
          <cx:pt idx="207508">20</cx:pt>
          <cx:pt idx="207509">63</cx:pt>
          <cx:pt idx="207510">132</cx:pt>
          <cx:pt idx="207511">114</cx:pt>
          <cx:pt idx="207512">133</cx:pt>
          <cx:pt idx="207513">157</cx:pt>
          <cx:pt idx="207514">151</cx:pt>
          <cx:pt idx="207515">164</cx:pt>
          <cx:pt idx="207516">155</cx:pt>
          <cx:pt idx="207517">144</cx:pt>
          <cx:pt idx="207518">111</cx:pt>
          <cx:pt idx="207519">135</cx:pt>
          <cx:pt idx="207520">147</cx:pt>
          <cx:pt idx="207521">152</cx:pt>
          <cx:pt idx="207522">113</cx:pt>
          <cx:pt idx="207523">119</cx:pt>
          <cx:pt idx="207524">120</cx:pt>
          <cx:pt idx="207525">105</cx:pt>
          <cx:pt idx="207526">32</cx:pt>
          <cx:pt idx="207527">20</cx:pt>
          <cx:pt idx="207528">10</cx:pt>
          <cx:pt idx="207529">7</cx:pt>
          <cx:pt idx="207530">2</cx:pt>
          <cx:pt idx="207531">23</cx:pt>
          <cx:pt idx="207532">27</cx:pt>
          <cx:pt idx="207533">70</cx:pt>
          <cx:pt idx="207534">130</cx:pt>
          <cx:pt idx="207535">109</cx:pt>
          <cx:pt idx="207536">122</cx:pt>
          <cx:pt idx="207537">145</cx:pt>
          <cx:pt idx="207538">139</cx:pt>
          <cx:pt idx="207539">129</cx:pt>
          <cx:pt idx="207540">141</cx:pt>
          <cx:pt idx="207541">120</cx:pt>
          <cx:pt idx="207542">128</cx:pt>
          <cx:pt idx="207543">156</cx:pt>
          <cx:pt idx="207544">139</cx:pt>
          <cx:pt idx="207545">159</cx:pt>
          <cx:pt idx="207546">118</cx:pt>
          <cx:pt idx="207547">121</cx:pt>
          <cx:pt idx="207548">121</cx:pt>
          <cx:pt idx="207549">92</cx:pt>
          <cx:pt idx="207550">34</cx:pt>
          <cx:pt idx="207551">15</cx:pt>
          <cx:pt idx="207552">4</cx:pt>
          <cx:pt idx="207553">3</cx:pt>
          <cx:pt idx="207554">5</cx:pt>
          <cx:pt idx="207555">21</cx:pt>
          <cx:pt idx="207556">19</cx:pt>
          <cx:pt idx="207557">69</cx:pt>
          <cx:pt idx="207558">125</cx:pt>
          <cx:pt idx="207559">116</cx:pt>
          <cx:pt idx="207560">117</cx:pt>
          <cx:pt idx="207561">155</cx:pt>
          <cx:pt idx="207562">153</cx:pt>
          <cx:pt idx="207563">136</cx:pt>
          <cx:pt idx="207564">151</cx:pt>
          <cx:pt idx="207565">120</cx:pt>
          <cx:pt idx="207566">120</cx:pt>
          <cx:pt idx="207567">140</cx:pt>
          <cx:pt idx="207568">132</cx:pt>
          <cx:pt idx="207569">166</cx:pt>
          <cx:pt idx="207570">109</cx:pt>
          <cx:pt idx="207571">109</cx:pt>
          <cx:pt idx="207572">110</cx:pt>
          <cx:pt idx="207573">94</cx:pt>
          <cx:pt idx="207574">35</cx:pt>
          <cx:pt idx="207575">14</cx:pt>
          <cx:pt idx="207576">4</cx:pt>
          <cx:pt idx="207577">2</cx:pt>
          <cx:pt idx="207578">7</cx:pt>
          <cx:pt idx="207579">21</cx:pt>
          <cx:pt idx="207580">21</cx:pt>
          <cx:pt idx="207581">60</cx:pt>
          <cx:pt idx="207582">136</cx:pt>
          <cx:pt idx="207583">114</cx:pt>
          <cx:pt idx="207584">132</cx:pt>
          <cx:pt idx="207585">151</cx:pt>
          <cx:pt idx="207586">162</cx:pt>
          <cx:pt idx="207587">153</cx:pt>
          <cx:pt idx="207588">146</cx:pt>
          <cx:pt idx="207589">126</cx:pt>
          <cx:pt idx="207590">121</cx:pt>
          <cx:pt idx="207591">146</cx:pt>
          <cx:pt idx="207592">148</cx:pt>
          <cx:pt idx="207593">145</cx:pt>
          <cx:pt idx="207594">139</cx:pt>
          <cx:pt idx="207595">108</cx:pt>
          <cx:pt idx="207596">122</cx:pt>
          <cx:pt idx="207597">93</cx:pt>
          <cx:pt idx="207598">37</cx:pt>
          <cx:pt idx="207599">18</cx:pt>
          <cx:pt idx="207600">8</cx:pt>
          <cx:pt idx="207601">3</cx:pt>
          <cx:pt idx="207602">6</cx:pt>
          <cx:pt idx="207603">18</cx:pt>
          <cx:pt idx="207604">31</cx:pt>
          <cx:pt idx="207605">68</cx:pt>
          <cx:pt idx="207606">127</cx:pt>
          <cx:pt idx="207607">108</cx:pt>
          <cx:pt idx="207608">128</cx:pt>
          <cx:pt idx="207609">146</cx:pt>
          <cx:pt idx="207610">162</cx:pt>
          <cx:pt idx="207611">145</cx:pt>
          <cx:pt idx="207612">153</cx:pt>
          <cx:pt idx="207613">141</cx:pt>
          <cx:pt idx="207614">137</cx:pt>
          <cx:pt idx="207615">144</cx:pt>
          <cx:pt idx="207616">139</cx:pt>
          <cx:pt idx="207617">164</cx:pt>
          <cx:pt idx="207618">114</cx:pt>
          <cx:pt idx="207619">107</cx:pt>
          <cx:pt idx="207620">118</cx:pt>
          <cx:pt idx="207621">93</cx:pt>
          <cx:pt idx="207622">45</cx:pt>
          <cx:pt idx="207623">20</cx:pt>
          <cx:pt idx="207624">5</cx:pt>
          <cx:pt idx="207625">3</cx:pt>
          <cx:pt idx="207626">3</cx:pt>
          <cx:pt idx="207627">15</cx:pt>
          <cx:pt idx="207628">27</cx:pt>
          <cx:pt idx="207629">59</cx:pt>
          <cx:pt idx="207630">113</cx:pt>
          <cx:pt idx="207631">88</cx:pt>
          <cx:pt idx="207632">131</cx:pt>
          <cx:pt idx="207633">154</cx:pt>
          <cx:pt idx="207634">150</cx:pt>
          <cx:pt idx="207635">136</cx:pt>
          <cx:pt idx="207636">148</cx:pt>
          <cx:pt idx="207637">129</cx:pt>
          <cx:pt idx="207638">114</cx:pt>
          <cx:pt idx="207639">138</cx:pt>
          <cx:pt idx="207640">118</cx:pt>
          <cx:pt idx="207641">119</cx:pt>
          <cx:pt idx="207642">113</cx:pt>
          <cx:pt idx="207643">104</cx:pt>
          <cx:pt idx="207644">107</cx:pt>
          <cx:pt idx="207645">88</cx:pt>
          <cx:pt idx="207646">55</cx:pt>
          <cx:pt idx="207647">17</cx:pt>
          <cx:pt idx="207648">8</cx:pt>
          <cx:pt idx="207649">7</cx:pt>
          <cx:pt idx="207650">7</cx:pt>
          <cx:pt idx="207651">12</cx:pt>
          <cx:pt idx="207652">23</cx:pt>
          <cx:pt idx="207653">64</cx:pt>
          <cx:pt idx="207654">113</cx:pt>
          <cx:pt idx="207655">94</cx:pt>
          <cx:pt idx="207656">111</cx:pt>
          <cx:pt idx="207657">144</cx:pt>
          <cx:pt idx="207658">160</cx:pt>
          <cx:pt idx="207659">150</cx:pt>
          <cx:pt idx="207660">152</cx:pt>
          <cx:pt idx="207661">134</cx:pt>
          <cx:pt idx="207662">128</cx:pt>
          <cx:pt idx="207663">137</cx:pt>
          <cx:pt idx="207664">146</cx:pt>
          <cx:pt idx="207665">149</cx:pt>
          <cx:pt idx="207666">142</cx:pt>
          <cx:pt idx="207667">110</cx:pt>
          <cx:pt idx="207668">117</cx:pt>
          <cx:pt idx="207669">113</cx:pt>
          <cx:pt idx="207670">45</cx:pt>
          <cx:pt idx="207671">19</cx:pt>
          <cx:pt idx="207672">11</cx:pt>
          <cx:pt idx="207673">7</cx:pt>
          <cx:pt idx="207674">7</cx:pt>
          <cx:pt idx="207675">13</cx:pt>
          <cx:pt idx="207676">17</cx:pt>
          <cx:pt idx="207677">68</cx:pt>
          <cx:pt idx="207678">135</cx:pt>
          <cx:pt idx="207679">119</cx:pt>
          <cx:pt idx="207680">121</cx:pt>
          <cx:pt idx="207681">153</cx:pt>
          <cx:pt idx="207682">157</cx:pt>
          <cx:pt idx="207683">157</cx:pt>
          <cx:pt idx="207684">146</cx:pt>
          <cx:pt idx="207685">136</cx:pt>
          <cx:pt idx="207686">112</cx:pt>
          <cx:pt idx="207687">147</cx:pt>
          <cx:pt idx="207688">149</cx:pt>
          <cx:pt idx="207689">149</cx:pt>
          <cx:pt idx="207690">115</cx:pt>
          <cx:pt idx="207691">114</cx:pt>
          <cx:pt idx="207692">125</cx:pt>
          <cx:pt idx="207693">93</cx:pt>
          <cx:pt idx="207694">35</cx:pt>
          <cx:pt idx="207695">22</cx:pt>
          <cx:pt idx="207696">7</cx:pt>
          <cx:pt idx="207697">7</cx:pt>
          <cx:pt idx="207698">2</cx:pt>
          <cx:pt idx="207699">20</cx:pt>
          <cx:pt idx="207700">25</cx:pt>
          <cx:pt idx="207701">62</cx:pt>
          <cx:pt idx="207702">125</cx:pt>
          <cx:pt idx="207703">100</cx:pt>
          <cx:pt idx="207704">139</cx:pt>
          <cx:pt idx="207705">139</cx:pt>
          <cx:pt idx="207706">137</cx:pt>
          <cx:pt idx="207707">129</cx:pt>
          <cx:pt idx="207708">149</cx:pt>
          <cx:pt idx="207709">126</cx:pt>
          <cx:pt idx="207710">107</cx:pt>
          <cx:pt idx="207711">131</cx:pt>
          <cx:pt idx="207712">126</cx:pt>
          <cx:pt idx="207713">141</cx:pt>
          <cx:pt idx="207714">117</cx:pt>
          <cx:pt idx="207715">129</cx:pt>
          <cx:pt idx="207716">109</cx:pt>
          <cx:pt idx="207717">98</cx:pt>
          <cx:pt idx="207718">42</cx:pt>
          <cx:pt idx="207719">19</cx:pt>
          <cx:pt idx="207720">6</cx:pt>
          <cx:pt idx="207721">4</cx:pt>
          <cx:pt idx="207722">4</cx:pt>
          <cx:pt idx="207723">20</cx:pt>
          <cx:pt idx="207724">22</cx:pt>
          <cx:pt idx="207725">71</cx:pt>
          <cx:pt idx="207726">136</cx:pt>
          <cx:pt idx="207727">103</cx:pt>
          <cx:pt idx="207728">127</cx:pt>
          <cx:pt idx="207729">157</cx:pt>
          <cx:pt idx="207730">136</cx:pt>
          <cx:pt idx="207731">131</cx:pt>
          <cx:pt idx="207732">138</cx:pt>
          <cx:pt idx="207733">114</cx:pt>
          <cx:pt idx="207734">105</cx:pt>
          <cx:pt idx="207735">129</cx:pt>
          <cx:pt idx="207736">119</cx:pt>
          <cx:pt idx="207737">152</cx:pt>
          <cx:pt idx="207738">108</cx:pt>
          <cx:pt idx="207739">115</cx:pt>
          <cx:pt idx="207740">115</cx:pt>
          <cx:pt idx="207741">95</cx:pt>
          <cx:pt idx="207742">35</cx:pt>
          <cx:pt idx="207743">14</cx:pt>
          <cx:pt idx="207744">6</cx:pt>
          <cx:pt idx="207745">4</cx:pt>
          <cx:pt idx="207746">3</cx:pt>
          <cx:pt idx="207747">18</cx:pt>
          <cx:pt idx="207748">21</cx:pt>
          <cx:pt idx="207749">70</cx:pt>
          <cx:pt idx="207750">131</cx:pt>
          <cx:pt idx="207751">108</cx:pt>
          <cx:pt idx="207752">128</cx:pt>
          <cx:pt idx="207753">151</cx:pt>
          <cx:pt idx="207754">155</cx:pt>
          <cx:pt idx="207755">136</cx:pt>
          <cx:pt idx="207756">137</cx:pt>
          <cx:pt idx="207757">134</cx:pt>
          <cx:pt idx="207758">116</cx:pt>
          <cx:pt idx="207759">168</cx:pt>
          <cx:pt idx="207760">144</cx:pt>
          <cx:pt idx="207761">155</cx:pt>
          <cx:pt idx="207762">119</cx:pt>
          <cx:pt idx="207763">115</cx:pt>
          <cx:pt idx="207764">121</cx:pt>
          <cx:pt idx="207765">102</cx:pt>
          <cx:pt idx="207766">48</cx:pt>
          <cx:pt idx="207767">11</cx:pt>
          <cx:pt idx="207768">3</cx:pt>
          <cx:pt idx="207769">4</cx:pt>
          <cx:pt idx="207770">5</cx:pt>
          <cx:pt idx="207771">19</cx:pt>
          <cx:pt idx="207772">27</cx:pt>
          <cx:pt idx="207773">77</cx:pt>
          <cx:pt idx="207774">134</cx:pt>
          <cx:pt idx="207775">121</cx:pt>
          <cx:pt idx="207776">126</cx:pt>
          <cx:pt idx="207777">155</cx:pt>
          <cx:pt idx="207778">167</cx:pt>
          <cx:pt idx="207779">149</cx:pt>
          <cx:pt idx="207780">148</cx:pt>
          <cx:pt idx="207781">139</cx:pt>
          <cx:pt idx="207782">126</cx:pt>
          <cx:pt idx="207783">143</cx:pt>
          <cx:pt idx="207784">132</cx:pt>
          <cx:pt idx="207785">167</cx:pt>
          <cx:pt idx="207786">115</cx:pt>
          <cx:pt idx="207787">111</cx:pt>
          <cx:pt idx="207788">104</cx:pt>
          <cx:pt idx="207789">113</cx:pt>
          <cx:pt idx="207790">46</cx:pt>
          <cx:pt idx="207791">16</cx:pt>
          <cx:pt idx="207792">7</cx:pt>
          <cx:pt idx="207793">2</cx:pt>
          <cx:pt idx="207794">5</cx:pt>
          <cx:pt idx="207795">10</cx:pt>
          <cx:pt idx="207796">28</cx:pt>
          <cx:pt idx="207797">59</cx:pt>
          <cx:pt idx="207798">121</cx:pt>
          <cx:pt idx="207799">110</cx:pt>
          <cx:pt idx="207800">123</cx:pt>
          <cx:pt idx="207801">166</cx:pt>
          <cx:pt idx="207802">145</cx:pt>
          <cx:pt idx="207803">140</cx:pt>
          <cx:pt idx="207804">144</cx:pt>
          <cx:pt idx="207805">123</cx:pt>
          <cx:pt idx="207806">115</cx:pt>
          <cx:pt idx="207807">138</cx:pt>
          <cx:pt idx="207808">141</cx:pt>
          <cx:pt idx="207809">124</cx:pt>
          <cx:pt idx="207810">108</cx:pt>
          <cx:pt idx="207811">101</cx:pt>
          <cx:pt idx="207812">101</cx:pt>
          <cx:pt idx="207813">97</cx:pt>
          <cx:pt idx="207814">38</cx:pt>
          <cx:pt idx="207815">16</cx:pt>
          <cx:pt idx="207816">9</cx:pt>
          <cx:pt idx="207817">8</cx:pt>
          <cx:pt idx="207818">3</cx:pt>
          <cx:pt idx="207819">15</cx:pt>
          <cx:pt idx="207820">24</cx:pt>
          <cx:pt idx="207821">70</cx:pt>
          <cx:pt idx="207822">108</cx:pt>
          <cx:pt idx="207823">105</cx:pt>
          <cx:pt idx="207824">130</cx:pt>
          <cx:pt idx="207825">145</cx:pt>
          <cx:pt idx="207826">154</cx:pt>
          <cx:pt idx="207827">155</cx:pt>
          <cx:pt idx="207828">156</cx:pt>
          <cx:pt idx="207829">131</cx:pt>
          <cx:pt idx="207830">118</cx:pt>
          <cx:pt idx="207831">165</cx:pt>
          <cx:pt idx="207832">147</cx:pt>
          <cx:pt idx="207833">150</cx:pt>
          <cx:pt idx="207834">136</cx:pt>
          <cx:pt idx="207835">116</cx:pt>
          <cx:pt idx="207836">109</cx:pt>
          <cx:pt idx="207837">115</cx:pt>
          <cx:pt idx="207838">51</cx:pt>
          <cx:pt idx="207839">25</cx:pt>
          <cx:pt idx="207840">6</cx:pt>
          <cx:pt idx="207841">9</cx:pt>
          <cx:pt idx="207842">6</cx:pt>
          <cx:pt idx="207843">13</cx:pt>
          <cx:pt idx="207844">25</cx:pt>
          <cx:pt idx="207845">59</cx:pt>
          <cx:pt idx="207846">140</cx:pt>
          <cx:pt idx="207847">128</cx:pt>
          <cx:pt idx="207848">108</cx:pt>
          <cx:pt idx="207849">156</cx:pt>
          <cx:pt idx="207850">144</cx:pt>
          <cx:pt idx="207851">162</cx:pt>
          <cx:pt idx="207852">143</cx:pt>
          <cx:pt idx="207853">131</cx:pt>
          <cx:pt idx="207854">113</cx:pt>
          <cx:pt idx="207855">142</cx:pt>
          <cx:pt idx="207856">132</cx:pt>
          <cx:pt idx="207857">163</cx:pt>
          <cx:pt idx="207858">108</cx:pt>
          <cx:pt idx="207859">113</cx:pt>
          <cx:pt idx="207860">128</cx:pt>
          <cx:pt idx="207861">102</cx:pt>
          <cx:pt idx="207862">42</cx:pt>
          <cx:pt idx="207863">17</cx:pt>
          <cx:pt idx="207864">8</cx:pt>
          <cx:pt idx="207865">4</cx:pt>
          <cx:pt idx="207866">1</cx:pt>
          <cx:pt idx="207867">25</cx:pt>
          <cx:pt idx="207868">20</cx:pt>
          <cx:pt idx="207869">78</cx:pt>
          <cx:pt idx="207870">113</cx:pt>
          <cx:pt idx="207871">101</cx:pt>
          <cx:pt idx="207872">128</cx:pt>
          <cx:pt idx="207873">127</cx:pt>
          <cx:pt idx="207874">144</cx:pt>
          <cx:pt idx="207875">133</cx:pt>
          <cx:pt idx="207876">135</cx:pt>
          <cx:pt idx="207877">127</cx:pt>
          <cx:pt idx="207878">124</cx:pt>
          <cx:pt idx="207879">153</cx:pt>
          <cx:pt idx="207880">139</cx:pt>
          <cx:pt idx="207881">137</cx:pt>
          <cx:pt idx="207882">135</cx:pt>
          <cx:pt idx="207883">101</cx:pt>
          <cx:pt idx="207884">117</cx:pt>
          <cx:pt idx="207885">92</cx:pt>
          <cx:pt idx="207886">26</cx:pt>
          <cx:pt idx="207887">21</cx:pt>
          <cx:pt idx="207888">4</cx:pt>
          <cx:pt idx="207889">3</cx:pt>
          <cx:pt idx="207890">7</cx:pt>
          <cx:pt idx="207891">22</cx:pt>
          <cx:pt idx="207892">22</cx:pt>
          <cx:pt idx="207893">67</cx:pt>
          <cx:pt idx="207894">130</cx:pt>
          <cx:pt idx="207895">113</cx:pt>
          <cx:pt idx="207896">107</cx:pt>
          <cx:pt idx="207897">140</cx:pt>
          <cx:pt idx="207898">136</cx:pt>
          <cx:pt idx="207899">127</cx:pt>
          <cx:pt idx="207900">135</cx:pt>
          <cx:pt idx="207901">132</cx:pt>
          <cx:pt idx="207902">107</cx:pt>
          <cx:pt idx="207903">127</cx:pt>
          <cx:pt idx="207904">138</cx:pt>
          <cx:pt idx="207905">165</cx:pt>
          <cx:pt idx="207906">113</cx:pt>
          <cx:pt idx="207907">109</cx:pt>
          <cx:pt idx="207908">134</cx:pt>
          <cx:pt idx="207909">103</cx:pt>
          <cx:pt idx="207910">35</cx:pt>
          <cx:pt idx="207911">16</cx:pt>
          <cx:pt idx="207912">3</cx:pt>
          <cx:pt idx="207913">5</cx:pt>
          <cx:pt idx="207914">5</cx:pt>
          <cx:pt idx="207915">21</cx:pt>
          <cx:pt idx="207916">28</cx:pt>
          <cx:pt idx="207917">68</cx:pt>
          <cx:pt idx="207918">137</cx:pt>
          <cx:pt idx="207919">122</cx:pt>
          <cx:pt idx="207920">122</cx:pt>
          <cx:pt idx="207921">149</cx:pt>
          <cx:pt idx="207922">165</cx:pt>
          <cx:pt idx="207923">134</cx:pt>
          <cx:pt idx="207924">136</cx:pt>
          <cx:pt idx="207925">134</cx:pt>
          <cx:pt idx="207926">134</cx:pt>
          <cx:pt idx="207927">159</cx:pt>
          <cx:pt idx="207928">155</cx:pt>
          <cx:pt idx="207929">161</cx:pt>
          <cx:pt idx="207930">129</cx:pt>
          <cx:pt idx="207931">121</cx:pt>
          <cx:pt idx="207932">118</cx:pt>
          <cx:pt idx="207933">100</cx:pt>
          <cx:pt idx="207934">41</cx:pt>
          <cx:pt idx="207935">14</cx:pt>
          <cx:pt idx="207936">3</cx:pt>
          <cx:pt idx="207937">9</cx:pt>
          <cx:pt idx="207938">7</cx:pt>
          <cx:pt idx="207939">17</cx:pt>
          <cx:pt idx="207940">26</cx:pt>
          <cx:pt idx="207941">65</cx:pt>
          <cx:pt idx="207942">130</cx:pt>
          <cx:pt idx="207943">109</cx:pt>
          <cx:pt idx="207944">121</cx:pt>
          <cx:pt idx="207945">157</cx:pt>
          <cx:pt idx="207946">145</cx:pt>
          <cx:pt idx="207947">134</cx:pt>
          <cx:pt idx="207948">153</cx:pt>
          <cx:pt idx="207949">137</cx:pt>
          <cx:pt idx="207950">126</cx:pt>
          <cx:pt idx="207951">157</cx:pt>
          <cx:pt idx="207952">142</cx:pt>
          <cx:pt idx="207953">162</cx:pt>
          <cx:pt idx="207954">122</cx:pt>
          <cx:pt idx="207955">106</cx:pt>
          <cx:pt idx="207956">118</cx:pt>
          <cx:pt idx="207957">95</cx:pt>
          <cx:pt idx="207958">45</cx:pt>
          <cx:pt idx="207959">15</cx:pt>
          <cx:pt idx="207960">5</cx:pt>
          <cx:pt idx="207961">3</cx:pt>
          <cx:pt idx="207962">6</cx:pt>
          <cx:pt idx="207963">12</cx:pt>
          <cx:pt idx="207964">20</cx:pt>
          <cx:pt idx="207965">67</cx:pt>
          <cx:pt idx="207966">110</cx:pt>
          <cx:pt idx="207967">89</cx:pt>
          <cx:pt idx="207968">131</cx:pt>
          <cx:pt idx="207969">153</cx:pt>
          <cx:pt idx="207970">150</cx:pt>
          <cx:pt idx="207971">144</cx:pt>
          <cx:pt idx="207972">144</cx:pt>
          <cx:pt idx="207973">129</cx:pt>
          <cx:pt idx="207974">132</cx:pt>
          <cx:pt idx="207975">144</cx:pt>
          <cx:pt idx="207976">143</cx:pt>
          <cx:pt idx="207977">145</cx:pt>
          <cx:pt idx="207978">99</cx:pt>
          <cx:pt idx="207979">109</cx:pt>
          <cx:pt idx="207980">108</cx:pt>
          <cx:pt idx="207981">105</cx:pt>
          <cx:pt idx="207982">31</cx:pt>
          <cx:pt idx="207983">19</cx:pt>
          <cx:pt idx="207984">8</cx:pt>
          <cx:pt idx="207985">7</cx:pt>
          <cx:pt idx="207986">7</cx:pt>
          <cx:pt idx="207987">12</cx:pt>
          <cx:pt idx="207988">14</cx:pt>
          <cx:pt idx="207989">75</cx:pt>
          <cx:pt idx="207990">97</cx:pt>
          <cx:pt idx="207991">94</cx:pt>
          <cx:pt idx="207992">126</cx:pt>
          <cx:pt idx="207993">142</cx:pt>
          <cx:pt idx="207994">162</cx:pt>
          <cx:pt idx="207995">127</cx:pt>
          <cx:pt idx="207996">159</cx:pt>
          <cx:pt idx="207997">118</cx:pt>
          <cx:pt idx="207998">152</cx:pt>
          <cx:pt idx="207999">164</cx:pt>
          <cx:pt idx="208000">143</cx:pt>
          <cx:pt idx="208001">143</cx:pt>
          <cx:pt idx="208002">133</cx:pt>
          <cx:pt idx="208003">133</cx:pt>
          <cx:pt idx="208004">113</cx:pt>
          <cx:pt idx="208005">97</cx:pt>
          <cx:pt idx="208006">50</cx:pt>
          <cx:pt idx="208007">14</cx:pt>
          <cx:pt idx="208008">11</cx:pt>
          <cx:pt idx="208009">9</cx:pt>
          <cx:pt idx="208010">10</cx:pt>
          <cx:pt idx="208011">9</cx:pt>
          <cx:pt idx="208012">14</cx:pt>
          <cx:pt idx="208013">63</cx:pt>
          <cx:pt idx="208014">124</cx:pt>
          <cx:pt idx="208015">118</cx:pt>
          <cx:pt idx="208016">146</cx:pt>
          <cx:pt idx="208017">152</cx:pt>
          <cx:pt idx="208018">170</cx:pt>
          <cx:pt idx="208019">162</cx:pt>
          <cx:pt idx="208020">151</cx:pt>
          <cx:pt idx="208021">130</cx:pt>
          <cx:pt idx="208022">126</cx:pt>
          <cx:pt idx="208023">134</cx:pt>
          <cx:pt idx="208024">147</cx:pt>
          <cx:pt idx="208025">162</cx:pt>
          <cx:pt idx="208026">117</cx:pt>
          <cx:pt idx="208027">99</cx:pt>
          <cx:pt idx="208028">91</cx:pt>
          <cx:pt idx="208029">106</cx:pt>
          <cx:pt idx="208030">39</cx:pt>
          <cx:pt idx="208031">15</cx:pt>
          <cx:pt idx="208032">7</cx:pt>
          <cx:pt idx="208033">4</cx:pt>
          <cx:pt idx="208034">3</cx:pt>
          <cx:pt idx="208035">23</cx:pt>
          <cx:pt idx="208036">22</cx:pt>
          <cx:pt idx="208037">67</cx:pt>
          <cx:pt idx="208038">124</cx:pt>
          <cx:pt idx="208039">111</cx:pt>
          <cx:pt idx="208040">126</cx:pt>
          <cx:pt idx="208041">135</cx:pt>
          <cx:pt idx="208042">136</cx:pt>
          <cx:pt idx="208043">125</cx:pt>
          <cx:pt idx="208044">143</cx:pt>
          <cx:pt idx="208045">134</cx:pt>
          <cx:pt idx="208046">110</cx:pt>
          <cx:pt idx="208047">174</cx:pt>
          <cx:pt idx="208048">143</cx:pt>
          <cx:pt idx="208049">142</cx:pt>
          <cx:pt idx="208050">113</cx:pt>
          <cx:pt idx="208051">99</cx:pt>
          <cx:pt idx="208052">114</cx:pt>
          <cx:pt idx="208053">78</cx:pt>
          <cx:pt idx="208054">26</cx:pt>
          <cx:pt idx="208055">11</cx:pt>
          <cx:pt idx="208056">6</cx:pt>
          <cx:pt idx="208057">4</cx:pt>
          <cx:pt idx="208058">6</cx:pt>
          <cx:pt idx="208059">20</cx:pt>
          <cx:pt idx="208060">29</cx:pt>
          <cx:pt idx="208061">70</cx:pt>
          <cx:pt idx="208062">123</cx:pt>
          <cx:pt idx="208063">108</cx:pt>
          <cx:pt idx="208064">136</cx:pt>
          <cx:pt idx="208065">137</cx:pt>
          <cx:pt idx="208066">146</cx:pt>
          <cx:pt idx="208067">149</cx:pt>
          <cx:pt idx="208068">142</cx:pt>
          <cx:pt idx="208069">113</cx:pt>
          <cx:pt idx="208070">112</cx:pt>
          <cx:pt idx="208071">136</cx:pt>
          <cx:pt idx="208072">136</cx:pt>
          <cx:pt idx="208073">160</cx:pt>
          <cx:pt idx="208074">114</cx:pt>
          <cx:pt idx="208075">98</cx:pt>
          <cx:pt idx="208076">121</cx:pt>
          <cx:pt idx="208077">95</cx:pt>
          <cx:pt idx="208078">25</cx:pt>
          <cx:pt idx="208079">16</cx:pt>
          <cx:pt idx="208080">6</cx:pt>
          <cx:pt idx="208081">4</cx:pt>
          <cx:pt idx="208082">10</cx:pt>
          <cx:pt idx="208083">21</cx:pt>
          <cx:pt idx="208084">20</cx:pt>
          <cx:pt idx="208085">73</cx:pt>
          <cx:pt idx="208086">120</cx:pt>
          <cx:pt idx="208087">101</cx:pt>
          <cx:pt idx="208088">121</cx:pt>
          <cx:pt idx="208089">141</cx:pt>
          <cx:pt idx="208090">153</cx:pt>
          <cx:pt idx="208091">135</cx:pt>
          <cx:pt idx="208092">156</cx:pt>
          <cx:pt idx="208093">144</cx:pt>
          <cx:pt idx="208094">132</cx:pt>
          <cx:pt idx="208095">169</cx:pt>
          <cx:pt idx="208096">155</cx:pt>
          <cx:pt idx="208097">156</cx:pt>
          <cx:pt idx="208098">131</cx:pt>
          <cx:pt idx="208099">110</cx:pt>
          <cx:pt idx="208100">117</cx:pt>
          <cx:pt idx="208101">101</cx:pt>
          <cx:pt idx="208102">34</cx:pt>
          <cx:pt idx="208103">17</cx:pt>
          <cx:pt idx="208104">5</cx:pt>
          <cx:pt idx="208105">3</cx:pt>
          <cx:pt idx="208106">6</cx:pt>
          <cx:pt idx="208107">17</cx:pt>
          <cx:pt idx="208108">29</cx:pt>
          <cx:pt idx="208109">72</cx:pt>
          <cx:pt idx="208110">128</cx:pt>
          <cx:pt idx="208111">111</cx:pt>
          <cx:pt idx="208112">121</cx:pt>
          <cx:pt idx="208113">152</cx:pt>
          <cx:pt idx="208114">159</cx:pt>
          <cx:pt idx="208115">151</cx:pt>
          <cx:pt idx="208116">142</cx:pt>
          <cx:pt idx="208117">151</cx:pt>
          <cx:pt idx="208118">122</cx:pt>
          <cx:pt idx="208119">157</cx:pt>
          <cx:pt idx="208120">134</cx:pt>
          <cx:pt idx="208121">176</cx:pt>
          <cx:pt idx="208122">126</cx:pt>
          <cx:pt idx="208123">98</cx:pt>
          <cx:pt idx="208124">122</cx:pt>
          <cx:pt idx="208125">108</cx:pt>
          <cx:pt idx="208126">44</cx:pt>
          <cx:pt idx="208127">17</cx:pt>
          <cx:pt idx="208128">5</cx:pt>
          <cx:pt idx="208129">2</cx:pt>
          <cx:pt idx="208130">4</cx:pt>
          <cx:pt idx="208131">10</cx:pt>
          <cx:pt idx="208132">21</cx:pt>
          <cx:pt idx="208133">75</cx:pt>
          <cx:pt idx="208134">121</cx:pt>
          <cx:pt idx="208135">91</cx:pt>
          <cx:pt idx="208136">137</cx:pt>
          <cx:pt idx="208137">145</cx:pt>
          <cx:pt idx="208138">162</cx:pt>
          <cx:pt idx="208139">120</cx:pt>
          <cx:pt idx="208140">144</cx:pt>
          <cx:pt idx="208141">149</cx:pt>
          <cx:pt idx="208142">123</cx:pt>
          <cx:pt idx="208143">138</cx:pt>
          <cx:pt idx="208144">141</cx:pt>
          <cx:pt idx="208145">140</cx:pt>
          <cx:pt idx="208146">107</cx:pt>
          <cx:pt idx="208147">88</cx:pt>
          <cx:pt idx="208148">108</cx:pt>
          <cx:pt idx="208149">96</cx:pt>
          <cx:pt idx="208150">38</cx:pt>
          <cx:pt idx="208151">19</cx:pt>
          <cx:pt idx="208152">9</cx:pt>
          <cx:pt idx="208153">3</cx:pt>
          <cx:pt idx="208154">6</cx:pt>
          <cx:pt idx="208155">14</cx:pt>
          <cx:pt idx="208156">26</cx:pt>
          <cx:pt idx="208157">63</cx:pt>
          <cx:pt idx="208158">103</cx:pt>
          <cx:pt idx="208159">80</cx:pt>
          <cx:pt idx="208160">117</cx:pt>
          <cx:pt idx="208161">138</cx:pt>
          <cx:pt idx="208162">159</cx:pt>
          <cx:pt idx="208163">144</cx:pt>
          <cx:pt idx="208164">151</cx:pt>
          <cx:pt idx="208165">125</cx:pt>
          <cx:pt idx="208166">131</cx:pt>
          <cx:pt idx="208167">163</cx:pt>
          <cx:pt idx="208168">142</cx:pt>
          <cx:pt idx="208169">165</cx:pt>
          <cx:pt idx="208170">120</cx:pt>
          <cx:pt idx="208171">118</cx:pt>
          <cx:pt idx="208172">128</cx:pt>
          <cx:pt idx="208173">80</cx:pt>
          <cx:pt idx="208174">41</cx:pt>
          <cx:pt idx="208175">15</cx:pt>
          <cx:pt idx="208176">12</cx:pt>
          <cx:pt idx="208177">7</cx:pt>
          <cx:pt idx="208178">8</cx:pt>
          <cx:pt idx="208179">12</cx:pt>
          <cx:pt idx="208180">16</cx:pt>
          <cx:pt idx="208181">63</cx:pt>
          <cx:pt idx="208182">131</cx:pt>
          <cx:pt idx="208183">109</cx:pt>
          <cx:pt idx="208184">132</cx:pt>
          <cx:pt idx="208185">133</cx:pt>
          <cx:pt idx="208186">163</cx:pt>
          <cx:pt idx="208187">139</cx:pt>
          <cx:pt idx="208188">154</cx:pt>
          <cx:pt idx="208189">132</cx:pt>
          <cx:pt idx="208190">133</cx:pt>
          <cx:pt idx="208191">138</cx:pt>
          <cx:pt idx="208192">160</cx:pt>
          <cx:pt idx="208193">159</cx:pt>
          <cx:pt idx="208194">105</cx:pt>
          <cx:pt idx="208195">105</cx:pt>
          <cx:pt idx="208196">103</cx:pt>
          <cx:pt idx="208197">107</cx:pt>
          <cx:pt idx="208198">27</cx:pt>
          <cx:pt idx="208199">15</cx:pt>
          <cx:pt idx="208200">5</cx:pt>
          <cx:pt idx="208201">5</cx:pt>
          <cx:pt idx="208202">8</cx:pt>
          <cx:pt idx="208203">19</cx:pt>
          <cx:pt idx="208204">24</cx:pt>
          <cx:pt idx="208205">63</cx:pt>
          <cx:pt idx="208206">119</cx:pt>
          <cx:pt idx="208207">107</cx:pt>
          <cx:pt idx="208208">118</cx:pt>
          <cx:pt idx="208209">134</cx:pt>
          <cx:pt idx="208210">133</cx:pt>
          <cx:pt idx="208211">127</cx:pt>
          <cx:pt idx="208212">126</cx:pt>
          <cx:pt idx="208213">119</cx:pt>
          <cx:pt idx="208214">106</cx:pt>
          <cx:pt idx="208215">141</cx:pt>
          <cx:pt idx="208216">142</cx:pt>
          <cx:pt idx="208217">136</cx:pt>
          <cx:pt idx="208218">112</cx:pt>
          <cx:pt idx="208219">116</cx:pt>
          <cx:pt idx="208220">118</cx:pt>
          <cx:pt idx="208221">101</cx:pt>
          <cx:pt idx="208222">30</cx:pt>
          <cx:pt idx="208223">19</cx:pt>
          <cx:pt idx="208224">4</cx:pt>
          <cx:pt idx="208225">3</cx:pt>
          <cx:pt idx="208226">5</cx:pt>
          <cx:pt idx="208227">15</cx:pt>
          <cx:pt idx="208228">28</cx:pt>
          <cx:pt idx="208229">65</cx:pt>
          <cx:pt idx="208230">104</cx:pt>
          <cx:pt idx="208231">103</cx:pt>
          <cx:pt idx="208232">125</cx:pt>
          <cx:pt idx="208233">148</cx:pt>
          <cx:pt idx="208234">140</cx:pt>
          <cx:pt idx="208235">124</cx:pt>
          <cx:pt idx="208236">149</cx:pt>
          <cx:pt idx="208237">118</cx:pt>
          <cx:pt idx="208238">109</cx:pt>
          <cx:pt idx="208239">131</cx:pt>
          <cx:pt idx="208240">125</cx:pt>
          <cx:pt idx="208241">155</cx:pt>
          <cx:pt idx="208242">113</cx:pt>
          <cx:pt idx="208243">99</cx:pt>
          <cx:pt idx="208244">115</cx:pt>
          <cx:pt idx="208245">82</cx:pt>
          <cx:pt idx="208246">41</cx:pt>
          <cx:pt idx="208247">16</cx:pt>
          <cx:pt idx="208248">5</cx:pt>
          <cx:pt idx="208249">3</cx:pt>
          <cx:pt idx="208250">1</cx:pt>
          <cx:pt idx="208251">20</cx:pt>
          <cx:pt idx="208252">19</cx:pt>
          <cx:pt idx="208253">61</cx:pt>
          <cx:pt idx="208254">120</cx:pt>
          <cx:pt idx="208255">87</cx:pt>
          <cx:pt idx="208256">117</cx:pt>
          <cx:pt idx="208257">138</cx:pt>
          <cx:pt idx="208258">153</cx:pt>
          <cx:pt idx="208259">126</cx:pt>
          <cx:pt idx="208260">132</cx:pt>
          <cx:pt idx="208261">117</cx:pt>
          <cx:pt idx="208262">113</cx:pt>
          <cx:pt idx="208263">156</cx:pt>
          <cx:pt idx="208264">145</cx:pt>
          <cx:pt idx="208265">143</cx:pt>
          <cx:pt idx="208266">116</cx:pt>
          <cx:pt idx="208267">106</cx:pt>
          <cx:pt idx="208268">107</cx:pt>
          <cx:pt idx="208269">87</cx:pt>
          <cx:pt idx="208270">39</cx:pt>
          <cx:pt idx="208271">17</cx:pt>
          <cx:pt idx="208272">8</cx:pt>
          <cx:pt idx="208273">4</cx:pt>
          <cx:pt idx="208274">7</cx:pt>
          <cx:pt idx="208275">17</cx:pt>
          <cx:pt idx="208276">22</cx:pt>
          <cx:pt idx="208277">69</cx:pt>
          <cx:pt idx="208278">126</cx:pt>
          <cx:pt idx="208279">108</cx:pt>
          <cx:pt idx="208280">120</cx:pt>
          <cx:pt idx="208281">144</cx:pt>
          <cx:pt idx="208282">157</cx:pt>
          <cx:pt idx="208283">145</cx:pt>
          <cx:pt idx="208284">153</cx:pt>
          <cx:pt idx="208285">154</cx:pt>
          <cx:pt idx="208286">116</cx:pt>
          <cx:pt idx="208287">173</cx:pt>
          <cx:pt idx="208288">148</cx:pt>
          <cx:pt idx="208289">173</cx:pt>
          <cx:pt idx="208290">109</cx:pt>
          <cx:pt idx="208291">106</cx:pt>
          <cx:pt idx="208292">127</cx:pt>
          <cx:pt idx="208293">98</cx:pt>
          <cx:pt idx="208294">47</cx:pt>
          <cx:pt idx="208295">15</cx:pt>
          <cx:pt idx="208296">6</cx:pt>
          <cx:pt idx="208297">2</cx:pt>
          <cx:pt idx="208298">5</cx:pt>
          <cx:pt idx="208299">12</cx:pt>
          <cx:pt idx="208300">22</cx:pt>
          <cx:pt idx="208301">69</cx:pt>
          <cx:pt idx="208302">119</cx:pt>
          <cx:pt idx="208303">100</cx:pt>
          <cx:pt idx="208304">122</cx:pt>
          <cx:pt idx="208305">155</cx:pt>
          <cx:pt idx="208306">171</cx:pt>
          <cx:pt idx="208307">130</cx:pt>
          <cx:pt idx="208308">147</cx:pt>
          <cx:pt idx="208309">119</cx:pt>
          <cx:pt idx="208310">108</cx:pt>
          <cx:pt idx="208311">134</cx:pt>
          <cx:pt idx="208312">130</cx:pt>
          <cx:pt idx="208313">126</cx:pt>
          <cx:pt idx="208314">101</cx:pt>
          <cx:pt idx="208315">78</cx:pt>
          <cx:pt idx="208316">105</cx:pt>
          <cx:pt idx="208317">81</cx:pt>
          <cx:pt idx="208318">37</cx:pt>
          <cx:pt idx="208319">14</cx:pt>
          <cx:pt idx="208320">8</cx:pt>
          <cx:pt idx="208321">4</cx:pt>
          <cx:pt idx="208322">5</cx:pt>
          <cx:pt idx="208323">12</cx:pt>
          <cx:pt idx="208324">21</cx:pt>
          <cx:pt idx="208325">56</cx:pt>
          <cx:pt idx="208326">103</cx:pt>
          <cx:pt idx="208327">85</cx:pt>
          <cx:pt idx="208328">116</cx:pt>
          <cx:pt idx="208329">137</cx:pt>
          <cx:pt idx="208330">156</cx:pt>
          <cx:pt idx="208331">135</cx:pt>
          <cx:pt idx="208332">138</cx:pt>
          <cx:pt idx="208333">137</cx:pt>
          <cx:pt idx="208334">127</cx:pt>
          <cx:pt idx="208335">167</cx:pt>
          <cx:pt idx="208336">139</cx:pt>
          <cx:pt idx="208337">158</cx:pt>
          <cx:pt idx="208338">121</cx:pt>
          <cx:pt idx="208339">108</cx:pt>
          <cx:pt idx="208340">121</cx:pt>
          <cx:pt idx="208341">86</cx:pt>
          <cx:pt idx="208342">39</cx:pt>
          <cx:pt idx="208343">19</cx:pt>
          <cx:pt idx="208344">7</cx:pt>
          <cx:pt idx="208345">9</cx:pt>
          <cx:pt idx="208346">9</cx:pt>
          <cx:pt idx="208347">14</cx:pt>
          <cx:pt idx="208348">16</cx:pt>
          <cx:pt idx="208349">69</cx:pt>
          <cx:pt idx="208350">131</cx:pt>
          <cx:pt idx="208351">104</cx:pt>
          <cx:pt idx="208352">105</cx:pt>
          <cx:pt idx="208353">151</cx:pt>
          <cx:pt idx="208354">159</cx:pt>
          <cx:pt idx="208355">144</cx:pt>
          <cx:pt idx="208356">135</cx:pt>
          <cx:pt idx="208357">123</cx:pt>
          <cx:pt idx="208358">130</cx:pt>
          <cx:pt idx="208359">149</cx:pt>
          <cx:pt idx="208360">138</cx:pt>
          <cx:pt idx="208361">139</cx:pt>
          <cx:pt idx="208362">113</cx:pt>
          <cx:pt idx="208363">103</cx:pt>
          <cx:pt idx="208364">115</cx:pt>
          <cx:pt idx="208365">83</cx:pt>
          <cx:pt idx="208366">35</cx:pt>
          <cx:pt idx="208367">14</cx:pt>
          <cx:pt idx="208368">6</cx:pt>
          <cx:pt idx="208369">5</cx:pt>
          <cx:pt idx="208370">3</cx:pt>
          <cx:pt idx="208371">18</cx:pt>
          <cx:pt idx="208372">25</cx:pt>
          <cx:pt idx="208373">70</cx:pt>
          <cx:pt idx="208374">108</cx:pt>
          <cx:pt idx="208375">110</cx:pt>
          <cx:pt idx="208376">108</cx:pt>
          <cx:pt idx="208377">150</cx:pt>
          <cx:pt idx="208378">126</cx:pt>
          <cx:pt idx="208379">134</cx:pt>
          <cx:pt idx="208380">131</cx:pt>
          <cx:pt idx="208381">98</cx:pt>
          <cx:pt idx="208382">104</cx:pt>
          <cx:pt idx="208383">136</cx:pt>
          <cx:pt idx="208384">144</cx:pt>
          <cx:pt idx="208385">136</cx:pt>
          <cx:pt idx="208386">106</cx:pt>
          <cx:pt idx="208387">112</cx:pt>
          <cx:pt idx="208388">114</cx:pt>
          <cx:pt idx="208389">76</cx:pt>
          <cx:pt idx="208390">24</cx:pt>
          <cx:pt idx="208391">6</cx:pt>
          <cx:pt idx="208392">12</cx:pt>
          <cx:pt idx="208393">3</cx:pt>
          <cx:pt idx="208394">5</cx:pt>
          <cx:pt idx="208395">20</cx:pt>
          <cx:pt idx="208396">20</cx:pt>
          <cx:pt idx="208397">74</cx:pt>
          <cx:pt idx="208398">125</cx:pt>
          <cx:pt idx="208399">106</cx:pt>
          <cx:pt idx="208400">111</cx:pt>
          <cx:pt idx="208401">143</cx:pt>
          <cx:pt idx="208402">133</cx:pt>
          <cx:pt idx="208403">134</cx:pt>
          <cx:pt idx="208404">135</cx:pt>
          <cx:pt idx="208405">118</cx:pt>
          <cx:pt idx="208406">100</cx:pt>
          <cx:pt idx="208407">130</cx:pt>
          <cx:pt idx="208408">139</cx:pt>
          <cx:pt idx="208409">148</cx:pt>
          <cx:pt idx="208410">94</cx:pt>
          <cx:pt idx="208411">103</cx:pt>
          <cx:pt idx="208412">120</cx:pt>
          <cx:pt idx="208413">77</cx:pt>
          <cx:pt idx="208414">28</cx:pt>
          <cx:pt idx="208415">14</cx:pt>
          <cx:pt idx="208416">3</cx:pt>
          <cx:pt idx="208417">2</cx:pt>
          <cx:pt idx="208418">5</cx:pt>
          <cx:pt idx="208419">17</cx:pt>
          <cx:pt idx="208420">21</cx:pt>
          <cx:pt idx="208421">69</cx:pt>
          <cx:pt idx="208422">126</cx:pt>
          <cx:pt idx="208423">115</cx:pt>
          <cx:pt idx="208424">142</cx:pt>
          <cx:pt idx="208425">137</cx:pt>
          <cx:pt idx="208426">142</cx:pt>
          <cx:pt idx="208427">132</cx:pt>
          <cx:pt idx="208428">134</cx:pt>
          <cx:pt idx="208429">123</cx:pt>
          <cx:pt idx="208430">118</cx:pt>
          <cx:pt idx="208431">156</cx:pt>
          <cx:pt idx="208432">143</cx:pt>
          <cx:pt idx="208433">163</cx:pt>
          <cx:pt idx="208434">120</cx:pt>
          <cx:pt idx="208435">115</cx:pt>
          <cx:pt idx="208436">112</cx:pt>
          <cx:pt idx="208437">81</cx:pt>
          <cx:pt idx="208438">37</cx:pt>
          <cx:pt idx="208439">14</cx:pt>
          <cx:pt idx="208440">5</cx:pt>
          <cx:pt idx="208441">6</cx:pt>
          <cx:pt idx="208442">6</cx:pt>
          <cx:pt idx="208443">20</cx:pt>
          <cx:pt idx="208444">25</cx:pt>
          <cx:pt idx="208445">73</cx:pt>
          <cx:pt idx="208446">117</cx:pt>
          <cx:pt idx="208447">106</cx:pt>
          <cx:pt idx="208448">123</cx:pt>
          <cx:pt idx="208449">134</cx:pt>
          <cx:pt idx="208450">165</cx:pt>
          <cx:pt idx="208451">121</cx:pt>
          <cx:pt idx="208452">147</cx:pt>
          <cx:pt idx="208453">157</cx:pt>
          <cx:pt idx="208454">127</cx:pt>
          <cx:pt idx="208455">143</cx:pt>
          <cx:pt idx="208456">152</cx:pt>
          <cx:pt idx="208457">171</cx:pt>
          <cx:pt idx="208458">116</cx:pt>
          <cx:pt idx="208459">110</cx:pt>
          <cx:pt idx="208460">127</cx:pt>
          <cx:pt idx="208461">95</cx:pt>
          <cx:pt idx="208462">48</cx:pt>
          <cx:pt idx="208463">9</cx:pt>
          <cx:pt idx="208464">5</cx:pt>
          <cx:pt idx="208465">3</cx:pt>
          <cx:pt idx="208466">9</cx:pt>
          <cx:pt idx="208467">12</cx:pt>
          <cx:pt idx="208468">22</cx:pt>
          <cx:pt idx="208469">69</cx:pt>
          <cx:pt idx="208470">111</cx:pt>
          <cx:pt idx="208471">90</cx:pt>
          <cx:pt idx="208472">131</cx:pt>
          <cx:pt idx="208473">153</cx:pt>
          <cx:pt idx="208474">153</cx:pt>
          <cx:pt idx="208475">140</cx:pt>
          <cx:pt idx="208476">142</cx:pt>
          <cx:pt idx="208477">130</cx:pt>
          <cx:pt idx="208478">118</cx:pt>
          <cx:pt idx="208479">152</cx:pt>
          <cx:pt idx="208480">126</cx:pt>
          <cx:pt idx="208481">128</cx:pt>
          <cx:pt idx="208482">102</cx:pt>
          <cx:pt idx="208483">89</cx:pt>
          <cx:pt idx="208484">88</cx:pt>
          <cx:pt idx="208485">74</cx:pt>
          <cx:pt idx="208486">35</cx:pt>
          <cx:pt idx="208487">16</cx:pt>
          <cx:pt idx="208488">10</cx:pt>
          <cx:pt idx="208489">2</cx:pt>
          <cx:pt idx="208490">9</cx:pt>
          <cx:pt idx="208491">12</cx:pt>
          <cx:pt idx="208492">19</cx:pt>
          <cx:pt idx="208493">66</cx:pt>
          <cx:pt idx="208494">107</cx:pt>
          <cx:pt idx="208495">84</cx:pt>
          <cx:pt idx="208496">115</cx:pt>
          <cx:pt idx="208497">139</cx:pt>
          <cx:pt idx="208498">135</cx:pt>
          <cx:pt idx="208499">125</cx:pt>
          <cx:pt idx="208500">151</cx:pt>
          <cx:pt idx="208501">125</cx:pt>
          <cx:pt idx="208502">121</cx:pt>
          <cx:pt idx="208503">161</cx:pt>
          <cx:pt idx="208504">161</cx:pt>
          <cx:pt idx="208505">144</cx:pt>
          <cx:pt idx="208506">117</cx:pt>
          <cx:pt idx="208507">99</cx:pt>
          <cx:pt idx="208508">127</cx:pt>
          <cx:pt idx="208509">79</cx:pt>
          <cx:pt idx="208510">42</cx:pt>
          <cx:pt idx="208511">15</cx:pt>
          <cx:pt idx="208512">5</cx:pt>
          <cx:pt idx="208513">7</cx:pt>
          <cx:pt idx="208514">8</cx:pt>
          <cx:pt idx="208515">8</cx:pt>
          <cx:pt idx="208516">16</cx:pt>
          <cx:pt idx="208517">61</cx:pt>
          <cx:pt idx="208518">127</cx:pt>
          <cx:pt idx="208519">120</cx:pt>
          <cx:pt idx="208520">121</cx:pt>
          <cx:pt idx="208521">150</cx:pt>
          <cx:pt idx="208522">153</cx:pt>
          <cx:pt idx="208523">156</cx:pt>
          <cx:pt idx="208524">130</cx:pt>
          <cx:pt idx="208525">135</cx:pt>
          <cx:pt idx="208526">120</cx:pt>
          <cx:pt idx="208527">152</cx:pt>
          <cx:pt idx="208528">151</cx:pt>
          <cx:pt idx="208529">138</cx:pt>
          <cx:pt idx="208530">91</cx:pt>
          <cx:pt idx="208531">110</cx:pt>
          <cx:pt idx="208532">119</cx:pt>
          <cx:pt idx="208533">68</cx:pt>
          <cx:pt idx="208534">23</cx:pt>
          <cx:pt idx="208535">12</cx:pt>
          <cx:pt idx="208536">6</cx:pt>
          <cx:pt idx="208537">4</cx:pt>
          <cx:pt idx="208538">5</cx:pt>
          <cx:pt idx="208539">22</cx:pt>
          <cx:pt idx="208540">19</cx:pt>
          <cx:pt idx="208541">66</cx:pt>
          <cx:pt idx="208542">125</cx:pt>
          <cx:pt idx="208543">95</cx:pt>
          <cx:pt idx="208544">118</cx:pt>
          <cx:pt idx="208545">125</cx:pt>
          <cx:pt idx="208546">132</cx:pt>
          <cx:pt idx="208547">135</cx:pt>
          <cx:pt idx="208548">131</cx:pt>
          <cx:pt idx="208549">129</cx:pt>
          <cx:pt idx="208550">120</cx:pt>
          <cx:pt idx="208551">155</cx:pt>
          <cx:pt idx="208552">133</cx:pt>
          <cx:pt idx="208553">136</cx:pt>
          <cx:pt idx="208554">107</cx:pt>
          <cx:pt idx="208555">96</cx:pt>
          <cx:pt idx="208556">107</cx:pt>
          <cx:pt idx="208557">76</cx:pt>
          <cx:pt idx="208558">32</cx:pt>
          <cx:pt idx="208559">11</cx:pt>
          <cx:pt idx="208560">5</cx:pt>
          <cx:pt idx="208561">3</cx:pt>
          <cx:pt idx="208562">5</cx:pt>
          <cx:pt idx="208563">21</cx:pt>
          <cx:pt idx="208564">28</cx:pt>
          <cx:pt idx="208565">71</cx:pt>
          <cx:pt idx="208566">121</cx:pt>
          <cx:pt idx="208567">95</cx:pt>
          <cx:pt idx="208568">120</cx:pt>
          <cx:pt idx="208569">138</cx:pt>
          <cx:pt idx="208570">127</cx:pt>
          <cx:pt idx="208571">142</cx:pt>
          <cx:pt idx="208572">137</cx:pt>
          <cx:pt idx="208573">116</cx:pt>
          <cx:pt idx="208574">116</cx:pt>
          <cx:pt idx="208575">125</cx:pt>
          <cx:pt idx="208576">133</cx:pt>
          <cx:pt idx="208577">135</cx:pt>
          <cx:pt idx="208578">105</cx:pt>
          <cx:pt idx="208579">102</cx:pt>
          <cx:pt idx="208580">125</cx:pt>
          <cx:pt idx="208581">90</cx:pt>
          <cx:pt idx="208582">27</cx:pt>
          <cx:pt idx="208583">12</cx:pt>
          <cx:pt idx="208584">2</cx:pt>
          <cx:pt idx="208585">5</cx:pt>
          <cx:pt idx="208586">4</cx:pt>
          <cx:pt idx="208587">19</cx:pt>
          <cx:pt idx="208588">26</cx:pt>
          <cx:pt idx="208589">67</cx:pt>
          <cx:pt idx="208590">120</cx:pt>
          <cx:pt idx="208591">113</cx:pt>
          <cx:pt idx="208592">123</cx:pt>
          <cx:pt idx="208593">139</cx:pt>
          <cx:pt idx="208594">139</cx:pt>
          <cx:pt idx="208595">131</cx:pt>
          <cx:pt idx="208596">149</cx:pt>
          <cx:pt idx="208597">129</cx:pt>
          <cx:pt idx="208598">124</cx:pt>
          <cx:pt idx="208599">148</cx:pt>
          <cx:pt idx="208600">149</cx:pt>
          <cx:pt idx="208601">141</cx:pt>
          <cx:pt idx="208602">118</cx:pt>
          <cx:pt idx="208603">114</cx:pt>
          <cx:pt idx="208604">112</cx:pt>
          <cx:pt idx="208605">97</cx:pt>
          <cx:pt idx="208606">30</cx:pt>
          <cx:pt idx="208607">17</cx:pt>
          <cx:pt idx="208608">5</cx:pt>
          <cx:pt idx="208609">5</cx:pt>
          <cx:pt idx="208610">5</cx:pt>
          <cx:pt idx="208611">18</cx:pt>
          <cx:pt idx="208612">31</cx:pt>
          <cx:pt idx="208613">67</cx:pt>
          <cx:pt idx="208614">113</cx:pt>
          <cx:pt idx="208615">103</cx:pt>
          <cx:pt idx="208616">127</cx:pt>
          <cx:pt idx="208617">125</cx:pt>
          <cx:pt idx="208618">160</cx:pt>
          <cx:pt idx="208619">133</cx:pt>
          <cx:pt idx="208620">125</cx:pt>
          <cx:pt idx="208621">140</cx:pt>
          <cx:pt idx="208622">125</cx:pt>
          <cx:pt idx="208623">135</cx:pt>
          <cx:pt idx="208624">145</cx:pt>
          <cx:pt idx="208625">160</cx:pt>
          <cx:pt idx="208626">119</cx:pt>
          <cx:pt idx="208627">79</cx:pt>
          <cx:pt idx="208628">119</cx:pt>
          <cx:pt idx="208629">93</cx:pt>
          <cx:pt idx="208630">37</cx:pt>
          <cx:pt idx="208631">7</cx:pt>
          <cx:pt idx="208632">7</cx:pt>
          <cx:pt idx="208633">1</cx:pt>
          <cx:pt idx="208634">4</cx:pt>
          <cx:pt idx="208635">15</cx:pt>
          <cx:pt idx="208636">27</cx:pt>
          <cx:pt idx="208637">63</cx:pt>
          <cx:pt idx="208638">115</cx:pt>
          <cx:pt idx="208639">100</cx:pt>
          <cx:pt idx="208640">97</cx:pt>
          <cx:pt idx="208641">153</cx:pt>
          <cx:pt idx="208642">140</cx:pt>
          <cx:pt idx="208643">120</cx:pt>
          <cx:pt idx="208644">134</cx:pt>
          <cx:pt idx="208645">127</cx:pt>
          <cx:pt idx="208646">113</cx:pt>
          <cx:pt idx="208647">118</cx:pt>
          <cx:pt idx="208648">138</cx:pt>
          <cx:pt idx="208649">135</cx:pt>
          <cx:pt idx="208650">113</cx:pt>
          <cx:pt idx="208651">77</cx:pt>
          <cx:pt idx="208652">90</cx:pt>
          <cx:pt idx="208653">91</cx:pt>
          <cx:pt idx="208654">39</cx:pt>
          <cx:pt idx="208655">14</cx:pt>
          <cx:pt idx="208656">7</cx:pt>
          <cx:pt idx="208657">12</cx:pt>
          <cx:pt idx="208658">7</cx:pt>
          <cx:pt idx="208659">5</cx:pt>
          <cx:pt idx="208660">11</cx:pt>
          <cx:pt idx="208661">19</cx:pt>
          <cx:pt idx="208662">48</cx:pt>
          <cx:pt idx="208663">90</cx:pt>
          <cx:pt idx="208664">74</cx:pt>
          <cx:pt idx="208665">103</cx:pt>
          <cx:pt idx="208666">107</cx:pt>
          <cx:pt idx="208667">110</cx:pt>
          <cx:pt idx="208668">126</cx:pt>
          <cx:pt idx="208669">133</cx:pt>
          <cx:pt idx="208670">108</cx:pt>
          <cx:pt idx="208671">114</cx:pt>
          <cx:pt idx="208672">124</cx:pt>
          <cx:pt idx="208673">130</cx:pt>
          <cx:pt idx="208674">115</cx:pt>
          <cx:pt idx="208675">126</cx:pt>
          <cx:pt idx="208676">101</cx:pt>
          <cx:pt idx="208677">110</cx:pt>
          <cx:pt idx="208678">74</cx:pt>
          <cx:pt idx="208679">36</cx:pt>
          <cx:pt idx="208680">11</cx:pt>
          <cx:pt idx="208681">6</cx:pt>
          <cx:pt idx="208682">7</cx:pt>
          <cx:pt idx="208683">11</cx:pt>
          <cx:pt idx="208684">9</cx:pt>
          <cx:pt idx="208685">17</cx:pt>
          <cx:pt idx="208686">44</cx:pt>
          <cx:pt idx="208687">99</cx:pt>
          <cx:pt idx="208688">85</cx:pt>
          <cx:pt idx="208689">100</cx:pt>
          <cx:pt idx="208690">117</cx:pt>
          <cx:pt idx="208691">126</cx:pt>
          <cx:pt idx="208692">123</cx:pt>
          <cx:pt idx="208693">93</cx:pt>
          <cx:pt idx="208694">123</cx:pt>
          <cx:pt idx="208695">91</cx:pt>
          <cx:pt idx="208696">89</cx:pt>
          <cx:pt idx="208697">120</cx:pt>
          <cx:pt idx="208698">132</cx:pt>
          <cx:pt idx="208699">77</cx:pt>
          <cx:pt idx="208700">85</cx:pt>
          <cx:pt idx="208701">78</cx:pt>
          <cx:pt idx="208702">70</cx:pt>
          <cx:pt idx="208703">34</cx:pt>
          <cx:pt idx="208704">6</cx:pt>
          <cx:pt idx="208705">5</cx:pt>
          <cx:pt idx="208706">4</cx:pt>
          <cx:pt idx="208707">6</cx:pt>
          <cx:pt idx="208708">13</cx:pt>
          <cx:pt idx="208709">22</cx:pt>
          <cx:pt idx="208710">37</cx:pt>
          <cx:pt idx="208711">96</cx:pt>
          <cx:pt idx="208712">84</cx:pt>
          <cx:pt idx="208713">112</cx:pt>
          <cx:pt idx="208714">93</cx:pt>
          <cx:pt idx="208715">103</cx:pt>
          <cx:pt idx="208716">100</cx:pt>
          <cx:pt idx="208717">86</cx:pt>
          <cx:pt idx="208718">78</cx:pt>
          <cx:pt idx="208719">106</cx:pt>
          <cx:pt idx="208720">104</cx:pt>
          <cx:pt idx="208721">132</cx:pt>
          <cx:pt idx="208722">105</cx:pt>
          <cx:pt idx="208723">85</cx:pt>
          <cx:pt idx="208724">84</cx:pt>
          <cx:pt idx="208725">97</cx:pt>
          <cx:pt idx="208726">55</cx:pt>
          <cx:pt idx="208727">20</cx:pt>
          <cx:pt idx="208728">4</cx:pt>
          <cx:pt idx="208729">1</cx:pt>
          <cx:pt idx="208730">3</cx:pt>
          <cx:pt idx="208731">6</cx:pt>
          <cx:pt idx="208732">14</cx:pt>
          <cx:pt idx="208733">22</cx:pt>
          <cx:pt idx="208734">32</cx:pt>
          <cx:pt idx="208735">101</cx:pt>
          <cx:pt idx="208736">89</cx:pt>
          <cx:pt idx="208737">111</cx:pt>
          <cx:pt idx="208738">95</cx:pt>
          <cx:pt idx="208739">105</cx:pt>
          <cx:pt idx="208740">121</cx:pt>
          <cx:pt idx="208741">91</cx:pt>
          <cx:pt idx="208742">112</cx:pt>
          <cx:pt idx="208743">91</cx:pt>
          <cx:pt idx="208744">102</cx:pt>
          <cx:pt idx="208745">111</cx:pt>
          <cx:pt idx="208746">127</cx:pt>
          <cx:pt idx="208747">103</cx:pt>
          <cx:pt idx="208748">90</cx:pt>
          <cx:pt idx="208749">99</cx:pt>
          <cx:pt idx="208750">56</cx:pt>
          <cx:pt idx="208751">24</cx:pt>
          <cx:pt idx="208752">7</cx:pt>
          <cx:pt idx="208753">5</cx:pt>
          <cx:pt idx="208754">4</cx:pt>
          <cx:pt idx="208755">10</cx:pt>
          <cx:pt idx="208756">11</cx:pt>
          <cx:pt idx="208757">16</cx:pt>
          <cx:pt idx="208758">39</cx:pt>
          <cx:pt idx="208759">89</cx:pt>
          <cx:pt idx="208760">69</cx:pt>
          <cx:pt idx="208761">105</cx:pt>
          <cx:pt idx="208762">99</cx:pt>
          <cx:pt idx="208763">119</cx:pt>
          <cx:pt idx="208764">110</cx:pt>
          <cx:pt idx="208765">99</cx:pt>
          <cx:pt idx="208766">88</cx:pt>
          <cx:pt idx="208767">91</cx:pt>
          <cx:pt idx="208768">100</cx:pt>
          <cx:pt idx="208769">131</cx:pt>
          <cx:pt idx="208770">95</cx:pt>
          <cx:pt idx="208771">91</cx:pt>
          <cx:pt idx="208772">76</cx:pt>
          <cx:pt idx="208773">82</cx:pt>
          <cx:pt idx="208774">60</cx:pt>
          <cx:pt idx="208775">18</cx:pt>
          <cx:pt idx="208776">5</cx:pt>
          <cx:pt idx="208777">1</cx:pt>
          <cx:pt idx="208778">1</cx:pt>
          <cx:pt idx="208779">5</cx:pt>
          <cx:pt idx="208780">17</cx:pt>
          <cx:pt idx="208781">17</cx:pt>
          <cx:pt idx="208782">44</cx:pt>
          <cx:pt idx="208783">96</cx:pt>
          <cx:pt idx="208784">80</cx:pt>
          <cx:pt idx="208785">122</cx:pt>
          <cx:pt idx="208786">120</cx:pt>
          <cx:pt idx="208787">105</cx:pt>
          <cx:pt idx="208788">126</cx:pt>
          <cx:pt idx="208789">111</cx:pt>
          <cx:pt idx="208790">94</cx:pt>
          <cx:pt idx="208791">103</cx:pt>
          <cx:pt idx="208792">110</cx:pt>
          <cx:pt idx="208793">108</cx:pt>
          <cx:pt idx="208794">120</cx:pt>
          <cx:pt idx="208795">86</cx:pt>
          <cx:pt idx="208796">75</cx:pt>
          <cx:pt idx="208797">93</cx:pt>
          <cx:pt idx="208798">62</cx:pt>
          <cx:pt idx="208799">19</cx:pt>
          <cx:pt idx="208800">8</cx:pt>
          <cx:pt idx="208801">1</cx:pt>
          <cx:pt idx="208802">3</cx:pt>
          <cx:pt idx="208803">4</cx:pt>
          <cx:pt idx="208804">5</cx:pt>
          <cx:pt idx="208805">19</cx:pt>
          <cx:pt idx="208806">45</cx:pt>
          <cx:pt idx="208807">113</cx:pt>
          <cx:pt idx="208808">75</cx:pt>
          <cx:pt idx="208809">111</cx:pt>
          <cx:pt idx="208810">107</cx:pt>
          <cx:pt idx="208811">118</cx:pt>
          <cx:pt idx="208812">116</cx:pt>
          <cx:pt idx="208813">123</cx:pt>
          <cx:pt idx="208814">88</cx:pt>
          <cx:pt idx="208815">95</cx:pt>
          <cx:pt idx="208816">97</cx:pt>
          <cx:pt idx="208817">102</cx:pt>
          <cx:pt idx="208818">81</cx:pt>
          <cx:pt idx="208819">65</cx:pt>
          <cx:pt idx="208820">66</cx:pt>
          <cx:pt idx="208821">68</cx:pt>
          <cx:pt idx="208822">38</cx:pt>
          <cx:pt idx="208823">19</cx:pt>
          <cx:pt idx="208824">7</cx:pt>
          <cx:pt idx="208825">5</cx:pt>
          <cx:pt idx="208826">1</cx:pt>
          <cx:pt idx="208827">9</cx:pt>
          <cx:pt idx="208828">14</cx:pt>
          <cx:pt idx="208829">19</cx:pt>
          <cx:pt idx="208830">35</cx:pt>
          <cx:pt idx="208831">80</cx:pt>
          <cx:pt idx="208832">62</cx:pt>
          <cx:pt idx="208833">106</cx:pt>
          <cx:pt idx="208834">98</cx:pt>
          <cx:pt idx="208835">116</cx:pt>
          <cx:pt idx="208836">131</cx:pt>
          <cx:pt idx="208837">124</cx:pt>
          <cx:pt idx="208838">104</cx:pt>
          <cx:pt idx="208839">112</cx:pt>
          <cx:pt idx="208840">142</cx:pt>
          <cx:pt idx="208841">141</cx:pt>
          <cx:pt idx="208842">113</cx:pt>
          <cx:pt idx="208843">109</cx:pt>
          <cx:pt idx="208844">87</cx:pt>
          <cx:pt idx="208845">105</cx:pt>
          <cx:pt idx="208846">70</cx:pt>
          <cx:pt idx="208847">28</cx:pt>
          <cx:pt idx="208848">9</cx:pt>
          <cx:pt idx="208849">7</cx:pt>
          <cx:pt idx="208850">6</cx:pt>
          <cx:pt idx="208851">6</cx:pt>
          <cx:pt idx="208852">6</cx:pt>
          <cx:pt idx="208853">12</cx:pt>
          <cx:pt idx="208854">49</cx:pt>
          <cx:pt idx="208855">92</cx:pt>
          <cx:pt idx="208856">85</cx:pt>
          <cx:pt idx="208857">107</cx:pt>
          <cx:pt idx="208858">102</cx:pt>
          <cx:pt idx="208859">135</cx:pt>
          <cx:pt idx="208860">137</cx:pt>
          <cx:pt idx="208861">104</cx:pt>
          <cx:pt idx="208862">117</cx:pt>
          <cx:pt idx="208863">114</cx:pt>
          <cx:pt idx="208864">95</cx:pt>
          <cx:pt idx="208865">119</cx:pt>
          <cx:pt idx="208866">93</cx:pt>
          <cx:pt idx="208867">87</cx:pt>
          <cx:pt idx="208868">74</cx:pt>
          <cx:pt idx="208869">98</cx:pt>
          <cx:pt idx="208870">53</cx:pt>
          <cx:pt idx="208871">23</cx:pt>
          <cx:pt idx="208872">7</cx:pt>
          <cx:pt idx="208873">2</cx:pt>
          <cx:pt idx="208874">5</cx:pt>
          <cx:pt idx="208875">2</cx:pt>
          <cx:pt idx="208876">15</cx:pt>
          <cx:pt idx="208877">14</cx:pt>
          <cx:pt idx="208878">27</cx:pt>
          <cx:pt idx="208879">85</cx:pt>
          <cx:pt idx="208880">66</cx:pt>
          <cx:pt idx="208881">96</cx:pt>
          <cx:pt idx="208882">86</cx:pt>
          <cx:pt idx="208883">110</cx:pt>
          <cx:pt idx="208884">94</cx:pt>
          <cx:pt idx="208885">79</cx:pt>
          <cx:pt idx="208886">83</cx:pt>
          <cx:pt idx="208887">78</cx:pt>
          <cx:pt idx="208888">99</cx:pt>
          <cx:pt idx="208889">123</cx:pt>
          <cx:pt idx="208890">104</cx:pt>
          <cx:pt idx="208891">79</cx:pt>
          <cx:pt idx="208892">91</cx:pt>
          <cx:pt idx="208893">81</cx:pt>
          <cx:pt idx="208894">52</cx:pt>
          <cx:pt idx="208895">22</cx:pt>
          <cx:pt idx="208896">5</cx:pt>
          <cx:pt idx="208897">2</cx:pt>
          <cx:pt idx="208898">4</cx:pt>
          <cx:pt idx="208899">2</cx:pt>
          <cx:pt idx="208900">15</cx:pt>
          <cx:pt idx="208901">15</cx:pt>
          <cx:pt idx="208902">29</cx:pt>
          <cx:pt idx="208903">96</cx:pt>
          <cx:pt idx="208904">74</cx:pt>
          <cx:pt idx="208905">100</cx:pt>
          <cx:pt idx="208906">106</cx:pt>
          <cx:pt idx="208907">104</cx:pt>
          <cx:pt idx="208908">109</cx:pt>
          <cx:pt idx="208909">90</cx:pt>
          <cx:pt idx="208910">90</cx:pt>
          <cx:pt idx="208911">76</cx:pt>
          <cx:pt idx="208912">97</cx:pt>
          <cx:pt idx="208913">115</cx:pt>
          <cx:pt idx="208914">113</cx:pt>
          <cx:pt idx="208915">81</cx:pt>
          <cx:pt idx="208916">88</cx:pt>
          <cx:pt idx="208917">89</cx:pt>
          <cx:pt idx="208918">56</cx:pt>
          <cx:pt idx="208919">22</cx:pt>
          <cx:pt idx="208920">7</cx:pt>
          <cx:pt idx="208921">6</cx:pt>
          <cx:pt idx="208922">5</cx:pt>
          <cx:pt idx="208923">4</cx:pt>
          <cx:pt idx="208924">17</cx:pt>
          <cx:pt idx="208925">11</cx:pt>
          <cx:pt idx="208926">40</cx:pt>
          <cx:pt idx="208927">102</cx:pt>
          <cx:pt idx="208928">73</cx:pt>
          <cx:pt idx="208929">109</cx:pt>
          <cx:pt idx="208930">91</cx:pt>
          <cx:pt idx="208931">130</cx:pt>
          <cx:pt idx="208932">116</cx:pt>
          <cx:pt idx="208933">93</cx:pt>
          <cx:pt idx="208934">97</cx:pt>
          <cx:pt idx="208935">91</cx:pt>
          <cx:pt idx="208936">111</cx:pt>
          <cx:pt idx="208937">131</cx:pt>
          <cx:pt idx="208938">106</cx:pt>
          <cx:pt idx="208939">85</cx:pt>
          <cx:pt idx="208940">90</cx:pt>
          <cx:pt idx="208941">94</cx:pt>
          <cx:pt idx="208942">51</cx:pt>
          <cx:pt idx="208943">21</cx:pt>
          <cx:pt idx="208944">8</cx:pt>
          <cx:pt idx="208945">3</cx:pt>
          <cx:pt idx="208946">2</cx:pt>
          <cx:pt idx="208947">4</cx:pt>
          <cx:pt idx="208948">13</cx:pt>
          <cx:pt idx="208949">22</cx:pt>
          <cx:pt idx="208950">37</cx:pt>
          <cx:pt idx="208951">91</cx:pt>
          <cx:pt idx="208952">89</cx:pt>
          <cx:pt idx="208953">118</cx:pt>
          <cx:pt idx="208954">114</cx:pt>
          <cx:pt idx="208955">111</cx:pt>
          <cx:pt idx="208956">141</cx:pt>
          <cx:pt idx="208957">115</cx:pt>
          <cx:pt idx="208958">110</cx:pt>
          <cx:pt idx="208959">109</cx:pt>
          <cx:pt idx="208960">121</cx:pt>
          <cx:pt idx="208961">119</cx:pt>
          <cx:pt idx="208962">112</cx:pt>
          <cx:pt idx="208963">95</cx:pt>
          <cx:pt idx="208964">85</cx:pt>
          <cx:pt idx="208965">108</cx:pt>
          <cx:pt idx="208966">65</cx:pt>
          <cx:pt idx="208967">17</cx:pt>
          <cx:pt idx="208968">6</cx:pt>
          <cx:pt idx="208969">2</cx:pt>
          <cx:pt idx="208970">2</cx:pt>
          <cx:pt idx="208971">5</cx:pt>
          <cx:pt idx="208972">9</cx:pt>
          <cx:pt idx="208973">18</cx:pt>
          <cx:pt idx="208974">40</cx:pt>
          <cx:pt idx="208975">100</cx:pt>
          <cx:pt idx="208976">98</cx:pt>
          <cx:pt idx="208977">101</cx:pt>
          <cx:pt idx="208978">108</cx:pt>
          <cx:pt idx="208979">120</cx:pt>
          <cx:pt idx="208980">109</cx:pt>
          <cx:pt idx="208981">96</cx:pt>
          <cx:pt idx="208982">77</cx:pt>
          <cx:pt idx="208983">90</cx:pt>
          <cx:pt idx="208984">80</cx:pt>
          <cx:pt idx="208985">106</cx:pt>
          <cx:pt idx="208986">63</cx:pt>
          <cx:pt idx="208987">66</cx:pt>
          <cx:pt idx="208988">63</cx:pt>
          <cx:pt idx="208989">59</cx:pt>
          <cx:pt idx="208990">45</cx:pt>
          <cx:pt idx="208991">12</cx:pt>
          <cx:pt idx="208992">3</cx:pt>
          <cx:pt idx="208993">2</cx:pt>
          <cx:pt idx="208994">2</cx:pt>
          <cx:pt idx="208995">2</cx:pt>
          <cx:pt idx="208996">10</cx:pt>
          <cx:pt idx="208997">14</cx:pt>
          <cx:pt idx="208998">34</cx:pt>
          <cx:pt idx="208999">86</cx:pt>
          <cx:pt idx="209000">67</cx:pt>
          <cx:pt idx="209001">99</cx:pt>
          <cx:pt idx="209002">99</cx:pt>
          <cx:pt idx="209003">107</cx:pt>
          <cx:pt idx="209004">130</cx:pt>
          <cx:pt idx="209005">108</cx:pt>
          <cx:pt idx="209006">111</cx:pt>
          <cx:pt idx="209007">101</cx:pt>
          <cx:pt idx="209008">122</cx:pt>
          <cx:pt idx="209009">133</cx:pt>
          <cx:pt idx="209010">133</cx:pt>
          <cx:pt idx="209011">94</cx:pt>
          <cx:pt idx="209012">86</cx:pt>
          <cx:pt idx="209013">110</cx:pt>
          <cx:pt idx="209014">76</cx:pt>
          <cx:pt idx="209015">30</cx:pt>
          <cx:pt idx="209016">13</cx:pt>
          <cx:pt idx="209017">4</cx:pt>
          <cx:pt idx="209018">8</cx:pt>
          <cx:pt idx="209019">5</cx:pt>
          <cx:pt idx="209020">11</cx:pt>
          <cx:pt idx="209021">14</cx:pt>
          <cx:pt idx="209022">40</cx:pt>
          <cx:pt idx="209023">104</cx:pt>
          <cx:pt idx="209024">87</cx:pt>
          <cx:pt idx="209025">96</cx:pt>
          <cx:pt idx="209026">119</cx:pt>
          <cx:pt idx="209027">114</cx:pt>
          <cx:pt idx="209028">130</cx:pt>
          <cx:pt idx="209029">103</cx:pt>
          <cx:pt idx="209030">116</cx:pt>
          <cx:pt idx="209031">111</cx:pt>
          <cx:pt idx="209032">106</cx:pt>
          <cx:pt idx="209033">110</cx:pt>
          <cx:pt idx="209034">113</cx:pt>
          <cx:pt idx="209035">92</cx:pt>
          <cx:pt idx="209036">78</cx:pt>
          <cx:pt idx="209037">98</cx:pt>
          <cx:pt idx="209038">77</cx:pt>
          <cx:pt idx="209039">23</cx:pt>
          <cx:pt idx="209040">12</cx:pt>
          <cx:pt idx="209041">5</cx:pt>
          <cx:pt idx="209042">2</cx:pt>
          <cx:pt idx="209043">8</cx:pt>
          <cx:pt idx="209044">15</cx:pt>
          <cx:pt idx="209045">19</cx:pt>
          <cx:pt idx="209046">30</cx:pt>
          <cx:pt idx="209047">91</cx:pt>
          <cx:pt idx="209048">73</cx:pt>
          <cx:pt idx="209049">102</cx:pt>
          <cx:pt idx="209050">87</cx:pt>
          <cx:pt idx="209051">105</cx:pt>
          <cx:pt idx="209052">97</cx:pt>
          <cx:pt idx="209053">89</cx:pt>
          <cx:pt idx="209054">85</cx:pt>
          <cx:pt idx="209055">89</cx:pt>
          <cx:pt idx="209056">92</cx:pt>
          <cx:pt idx="209057">109</cx:pt>
          <cx:pt idx="209058">97</cx:pt>
          <cx:pt idx="209059">94</cx:pt>
          <cx:pt idx="209060">89</cx:pt>
          <cx:pt idx="209061">90</cx:pt>
          <cx:pt idx="209062">49</cx:pt>
          <cx:pt idx="209063">13</cx:pt>
          <cx:pt idx="209064">5</cx:pt>
          <cx:pt idx="209065">2</cx:pt>
          <cx:pt idx="209066">4</cx:pt>
          <cx:pt idx="209067">7</cx:pt>
          <cx:pt idx="209068">19</cx:pt>
          <cx:pt idx="209069">12</cx:pt>
          <cx:pt idx="209070">33</cx:pt>
          <cx:pt idx="209071">93</cx:pt>
          <cx:pt idx="209072">77</cx:pt>
          <cx:pt idx="209073">91</cx:pt>
          <cx:pt idx="209074">89</cx:pt>
          <cx:pt idx="209075">105</cx:pt>
          <cx:pt idx="209076">90</cx:pt>
          <cx:pt idx="209077">84</cx:pt>
          <cx:pt idx="209078">108</cx:pt>
          <cx:pt idx="209079">76</cx:pt>
          <cx:pt idx="209080">94</cx:pt>
          <cx:pt idx="209081">100</cx:pt>
          <cx:pt idx="209082">115</cx:pt>
          <cx:pt idx="209083">70</cx:pt>
          <cx:pt idx="209084">84</cx:pt>
          <cx:pt idx="209085">103</cx:pt>
          <cx:pt idx="209086">52</cx:pt>
          <cx:pt idx="209087">17</cx:pt>
          <cx:pt idx="209088">7</cx:pt>
          <cx:pt idx="209089">3</cx:pt>
          <cx:pt idx="209090">5</cx:pt>
          <cx:pt idx="209091">8</cx:pt>
          <cx:pt idx="209092">15</cx:pt>
          <cx:pt idx="209093">17</cx:pt>
          <cx:pt idx="209094">32</cx:pt>
          <cx:pt idx="209095">94</cx:pt>
          <cx:pt idx="209096">76</cx:pt>
          <cx:pt idx="209097">95</cx:pt>
          <cx:pt idx="209098">89</cx:pt>
          <cx:pt idx="209099">121</cx:pt>
          <cx:pt idx="209100">113</cx:pt>
          <cx:pt idx="209101">98</cx:pt>
          <cx:pt idx="209102">102</cx:pt>
          <cx:pt idx="209103">84</cx:pt>
          <cx:pt idx="209104">105</cx:pt>
          <cx:pt idx="209105">112</cx:pt>
          <cx:pt idx="209106">125</cx:pt>
          <cx:pt idx="209107">94</cx:pt>
          <cx:pt idx="209108">85</cx:pt>
          <cx:pt idx="209109">95</cx:pt>
          <cx:pt idx="209110">65</cx:pt>
          <cx:pt idx="209111">16</cx:pt>
          <cx:pt idx="209112">11</cx:pt>
          <cx:pt idx="209113">2</cx:pt>
          <cx:pt idx="209114">3</cx:pt>
          <cx:pt idx="209115">7</cx:pt>
          <cx:pt idx="209116">17</cx:pt>
          <cx:pt idx="209117">21</cx:pt>
          <cx:pt idx="209118">39</cx:pt>
          <cx:pt idx="209119">102</cx:pt>
          <cx:pt idx="209120">81</cx:pt>
          <cx:pt idx="209121">112</cx:pt>
          <cx:pt idx="209122">108</cx:pt>
          <cx:pt idx="209123">127</cx:pt>
          <cx:pt idx="209124">135</cx:pt>
          <cx:pt idx="209125">109</cx:pt>
          <cx:pt idx="209126">114</cx:pt>
          <cx:pt idx="209127">103</cx:pt>
          <cx:pt idx="209128">115</cx:pt>
          <cx:pt idx="209129">120</cx:pt>
          <cx:pt idx="209130">113</cx:pt>
          <cx:pt idx="209131">94</cx:pt>
          <cx:pt idx="209132">78</cx:pt>
          <cx:pt idx="209133">103</cx:pt>
          <cx:pt idx="209134">81</cx:pt>
          <cx:pt idx="209135">26</cx:pt>
          <cx:pt idx="209136">7</cx:pt>
          <cx:pt idx="209137">3</cx:pt>
          <cx:pt idx="209138">2</cx:pt>
          <cx:pt idx="209139">4</cx:pt>
          <cx:pt idx="209140">4</cx:pt>
          <cx:pt idx="209141">14</cx:pt>
          <cx:pt idx="209142">40</cx:pt>
          <cx:pt idx="209143">97</cx:pt>
          <cx:pt idx="209144">83</cx:pt>
          <cx:pt idx="209145">116</cx:pt>
          <cx:pt idx="209146">104</cx:pt>
          <cx:pt idx="209147">124</cx:pt>
          <cx:pt idx="209148">106</cx:pt>
          <cx:pt idx="209149">99</cx:pt>
          <cx:pt idx="209150">96</cx:pt>
          <cx:pt idx="209151">69</cx:pt>
          <cx:pt idx="209152">90</cx:pt>
          <cx:pt idx="209153">98</cx:pt>
          <cx:pt idx="209154">62</cx:pt>
          <cx:pt idx="209155">65</cx:pt>
          <cx:pt idx="209156">56</cx:pt>
          <cx:pt idx="209157">47</cx:pt>
          <cx:pt idx="209158">34</cx:pt>
          <cx:pt idx="209159">7</cx:pt>
          <cx:pt idx="209160">7</cx:pt>
          <cx:pt idx="209161">4</cx:pt>
          <cx:pt idx="209162">2</cx:pt>
          <cx:pt idx="209163">3</cx:pt>
          <cx:pt idx="209164">9</cx:pt>
          <cx:pt idx="209165">11</cx:pt>
          <cx:pt idx="209166">36</cx:pt>
          <cx:pt idx="209167">76</cx:pt>
          <cx:pt idx="209168">45</cx:pt>
          <cx:pt idx="209169">89</cx:pt>
          <cx:pt idx="209170">96</cx:pt>
          <cx:pt idx="209171">114</cx:pt>
          <cx:pt idx="209172">100</cx:pt>
          <cx:pt idx="209173">105</cx:pt>
          <cx:pt idx="209174">90</cx:pt>
          <cx:pt idx="209175">105</cx:pt>
          <cx:pt idx="209176">126</cx:pt>
          <cx:pt idx="209177">125</cx:pt>
          <cx:pt idx="209178">112</cx:pt>
          <cx:pt idx="209179">104</cx:pt>
          <cx:pt idx="209180">92</cx:pt>
          <cx:pt idx="209181">95</cx:pt>
          <cx:pt idx="209182">68</cx:pt>
          <cx:pt idx="209183">27</cx:pt>
          <cx:pt idx="209184">8</cx:pt>
          <cx:pt idx="209185">6</cx:pt>
          <cx:pt idx="209186">4</cx:pt>
          <cx:pt idx="209187">5</cx:pt>
          <cx:pt idx="209188">6</cx:pt>
          <cx:pt idx="209189">11</cx:pt>
          <cx:pt idx="209190">31</cx:pt>
          <cx:pt idx="209191">107</cx:pt>
          <cx:pt idx="209192">75</cx:pt>
          <cx:pt idx="209193">112</cx:pt>
          <cx:pt idx="209194">104</cx:pt>
          <cx:pt idx="209195">120</cx:pt>
          <cx:pt idx="209196">125</cx:pt>
          <cx:pt idx="209197">102</cx:pt>
          <cx:pt idx="209198">96</cx:pt>
          <cx:pt idx="209199">92</cx:pt>
          <cx:pt idx="209200">105</cx:pt>
          <cx:pt idx="209201">113</cx:pt>
          <cx:pt idx="209202">96</cx:pt>
          <cx:pt idx="209203">89</cx:pt>
          <cx:pt idx="209204">79</cx:pt>
          <cx:pt idx="209205">99</cx:pt>
          <cx:pt idx="209206">69</cx:pt>
          <cx:pt idx="209207">33</cx:pt>
          <cx:pt idx="209208">12</cx:pt>
          <cx:pt idx="209209">6</cx:pt>
          <cx:pt idx="209210">4</cx:pt>
          <cx:pt idx="209211">5</cx:pt>
          <cx:pt idx="209212">13</cx:pt>
          <cx:pt idx="209213">13</cx:pt>
          <cx:pt idx="209214">28</cx:pt>
          <cx:pt idx="209215">90</cx:pt>
          <cx:pt idx="209216">56</cx:pt>
          <cx:pt idx="209217">91</cx:pt>
          <cx:pt idx="209218">81</cx:pt>
          <cx:pt idx="209219">93</cx:pt>
          <cx:pt idx="209220">99</cx:pt>
          <cx:pt idx="209221">90</cx:pt>
          <cx:pt idx="209222">73</cx:pt>
          <cx:pt idx="209223">81</cx:pt>
          <cx:pt idx="209224">96</cx:pt>
          <cx:pt idx="209225">108</cx:pt>
          <cx:pt idx="209226">83</cx:pt>
          <cx:pt idx="209227">86</cx:pt>
          <cx:pt idx="209228">78</cx:pt>
          <cx:pt idx="209229">94</cx:pt>
          <cx:pt idx="209230">53</cx:pt>
          <cx:pt idx="209231">17</cx:pt>
          <cx:pt idx="209232">9</cx:pt>
          <cx:pt idx="209233">4</cx:pt>
          <cx:pt idx="209234">3</cx:pt>
          <cx:pt idx="209235">4</cx:pt>
          <cx:pt idx="209236">10</cx:pt>
          <cx:pt idx="209237">11</cx:pt>
          <cx:pt idx="209238">26</cx:pt>
          <cx:pt idx="209239">95</cx:pt>
          <cx:pt idx="209240">63</cx:pt>
          <cx:pt idx="209241">104</cx:pt>
          <cx:pt idx="209242">103</cx:pt>
          <cx:pt idx="209243">88</cx:pt>
          <cx:pt idx="209244">104</cx:pt>
          <cx:pt idx="209245">79</cx:pt>
          <cx:pt idx="209246">81</cx:pt>
          <cx:pt idx="209247">72</cx:pt>
          <cx:pt idx="209248">87</cx:pt>
          <cx:pt idx="209249">108</cx:pt>
          <cx:pt idx="209250">106</cx:pt>
          <cx:pt idx="209251">76</cx:pt>
          <cx:pt idx="209252">75</cx:pt>
          <cx:pt idx="209253">91</cx:pt>
          <cx:pt idx="209254">46</cx:pt>
          <cx:pt idx="209255">21</cx:pt>
          <cx:pt idx="209256">11</cx:pt>
          <cx:pt idx="209257">4</cx:pt>
          <cx:pt idx="209258">2</cx:pt>
          <cx:pt idx="209259">5</cx:pt>
          <cx:pt idx="209260">11</cx:pt>
          <cx:pt idx="209261">8</cx:pt>
          <cx:pt idx="209262">32</cx:pt>
          <cx:pt idx="209263">93</cx:pt>
          <cx:pt idx="209264">69</cx:pt>
          <cx:pt idx="209265">94</cx:pt>
          <cx:pt idx="209266">95</cx:pt>
          <cx:pt idx="209267">117</cx:pt>
          <cx:pt idx="209268">118</cx:pt>
          <cx:pt idx="209269">84</cx:pt>
          <cx:pt idx="209270">93</cx:pt>
          <cx:pt idx="209271">79</cx:pt>
          <cx:pt idx="209272">93</cx:pt>
          <cx:pt idx="209273">130</cx:pt>
          <cx:pt idx="209274">114</cx:pt>
          <cx:pt idx="209275">79</cx:pt>
          <cx:pt idx="209276">86</cx:pt>
          <cx:pt idx="209277">100</cx:pt>
          <cx:pt idx="209278">50</cx:pt>
          <cx:pt idx="209279">16</cx:pt>
          <cx:pt idx="209280">9</cx:pt>
          <cx:pt idx="209281">2</cx:pt>
          <cx:pt idx="209282">3</cx:pt>
          <cx:pt idx="209283">3</cx:pt>
          <cx:pt idx="209284">10</cx:pt>
          <cx:pt idx="209285">17</cx:pt>
          <cx:pt idx="209286">34</cx:pt>
          <cx:pt idx="209287">96</cx:pt>
          <cx:pt idx="209288">78</cx:pt>
          <cx:pt idx="209289">115</cx:pt>
          <cx:pt idx="209290">104</cx:pt>
          <cx:pt idx="209291">115</cx:pt>
          <cx:pt idx="209292">121</cx:pt>
          <cx:pt idx="209293">107</cx:pt>
          <cx:pt idx="209294">106</cx:pt>
          <cx:pt idx="209295">102</cx:pt>
          <cx:pt idx="209296">113</cx:pt>
          <cx:pt idx="209297">113</cx:pt>
          <cx:pt idx="209298">116</cx:pt>
          <cx:pt idx="209299">88</cx:pt>
          <cx:pt idx="209300">78</cx:pt>
          <cx:pt idx="209301">108</cx:pt>
          <cx:pt idx="209302">67</cx:pt>
          <cx:pt idx="209303">28</cx:pt>
          <cx:pt idx="209304">9</cx:pt>
          <cx:pt idx="209305">4</cx:pt>
          <cx:pt idx="209306">3</cx:pt>
          <cx:pt idx="209307">1</cx:pt>
          <cx:pt idx="209308">6</cx:pt>
          <cx:pt idx="209309">9</cx:pt>
          <cx:pt idx="209310">40</cx:pt>
          <cx:pt idx="209311">99</cx:pt>
          <cx:pt idx="209312">77</cx:pt>
          <cx:pt idx="209313">93</cx:pt>
          <cx:pt idx="209314">113</cx:pt>
          <cx:pt idx="209315">120</cx:pt>
          <cx:pt idx="209316">117</cx:pt>
          <cx:pt idx="209317">89</cx:pt>
          <cx:pt idx="209318">79</cx:pt>
          <cx:pt idx="209319">98</cx:pt>
          <cx:pt idx="209320">81</cx:pt>
          <cx:pt idx="209321">82</cx:pt>
          <cx:pt idx="209322">64</cx:pt>
          <cx:pt idx="209323">61</cx:pt>
          <cx:pt idx="209324">56</cx:pt>
          <cx:pt idx="209325">55</cx:pt>
          <cx:pt idx="209326">41</cx:pt>
          <cx:pt idx="209327">16</cx:pt>
          <cx:pt idx="209328">8</cx:pt>
          <cx:pt idx="209329">4</cx:pt>
          <cx:pt idx="209330">2</cx:pt>
          <cx:pt idx="209331">7</cx:pt>
          <cx:pt idx="209332">8</cx:pt>
          <cx:pt idx="209333">10</cx:pt>
          <cx:pt idx="209334">29</cx:pt>
          <cx:pt idx="209335">81</cx:pt>
          <cx:pt idx="209336">57</cx:pt>
          <cx:pt idx="209337">93</cx:pt>
          <cx:pt idx="209338">86</cx:pt>
          <cx:pt idx="209339">94</cx:pt>
          <cx:pt idx="209340">109</cx:pt>
          <cx:pt idx="209341">108</cx:pt>
          <cx:pt idx="209342">95</cx:pt>
          <cx:pt idx="209343">116</cx:pt>
          <cx:pt idx="209344">107</cx:pt>
          <cx:pt idx="209345">126</cx:pt>
          <cx:pt idx="209346">112</cx:pt>
          <cx:pt idx="209347">92</cx:pt>
          <cx:pt idx="209348">99</cx:pt>
          <cx:pt idx="209349">92</cx:pt>
          <cx:pt idx="209350">77</cx:pt>
          <cx:pt idx="209351">17</cx:pt>
          <cx:pt idx="209352">8</cx:pt>
          <cx:pt idx="209353">3</cx:pt>
          <cx:pt idx="209354">6</cx:pt>
          <cx:pt idx="209355">5</cx:pt>
          <cx:pt idx="209356">7</cx:pt>
          <cx:pt idx="209357">11</cx:pt>
          <cx:pt idx="209358">36</cx:pt>
          <cx:pt idx="209359">103</cx:pt>
          <cx:pt idx="209360">75</cx:pt>
          <cx:pt idx="209361">117</cx:pt>
          <cx:pt idx="209362">120</cx:pt>
          <cx:pt idx="209363">112</cx:pt>
          <cx:pt idx="209364">123</cx:pt>
          <cx:pt idx="209365">89</cx:pt>
          <cx:pt idx="209366">104</cx:pt>
          <cx:pt idx="209367">94</cx:pt>
          <cx:pt idx="209368">88</cx:pt>
          <cx:pt idx="209369">119</cx:pt>
          <cx:pt idx="209370">119</cx:pt>
          <cx:pt idx="209371">72</cx:pt>
          <cx:pt idx="209372">83</cx:pt>
          <cx:pt idx="209373">110</cx:pt>
          <cx:pt idx="209374">57</cx:pt>
          <cx:pt idx="209375">20</cx:pt>
          <cx:pt idx="209376">10</cx:pt>
          <cx:pt idx="209377">3</cx:pt>
          <cx:pt idx="209378">3</cx:pt>
          <cx:pt idx="209379">4</cx:pt>
          <cx:pt idx="209380">12</cx:pt>
          <cx:pt idx="209381">14</cx:pt>
          <cx:pt idx="209382">25</cx:pt>
          <cx:pt idx="209383">95</cx:pt>
          <cx:pt idx="209384">74</cx:pt>
          <cx:pt idx="209385">89</cx:pt>
          <cx:pt idx="209386">75</cx:pt>
          <cx:pt idx="209387">99</cx:pt>
          <cx:pt idx="209388">88</cx:pt>
          <cx:pt idx="209389">92</cx:pt>
          <cx:pt idx="209390">88</cx:pt>
          <cx:pt idx="209391">72</cx:pt>
          <cx:pt idx="209392">99</cx:pt>
          <cx:pt idx="209393">100</cx:pt>
          <cx:pt idx="209394">108</cx:pt>
          <cx:pt idx="209395">73</cx:pt>
          <cx:pt idx="209396">76</cx:pt>
          <cx:pt idx="209397">96</cx:pt>
          <cx:pt idx="209398">48</cx:pt>
          <cx:pt idx="209399">21</cx:pt>
          <cx:pt idx="209400">7</cx:pt>
          <cx:pt idx="209401">5</cx:pt>
          <cx:pt idx="209402">6</cx:pt>
          <cx:pt idx="209403">9</cx:pt>
          <cx:pt idx="209404">12</cx:pt>
          <cx:pt idx="209405">29</cx:pt>
          <cx:pt idx="209406">99</cx:pt>
          <cx:pt idx="209407">71</cx:pt>
          <cx:pt idx="209408">99</cx:pt>
          <cx:pt idx="209409">95</cx:pt>
          <cx:pt idx="209410">113</cx:pt>
          <cx:pt idx="209411">101</cx:pt>
          <cx:pt idx="209412">89</cx:pt>
          <cx:pt idx="209413">92</cx:pt>
          <cx:pt idx="209414">66</cx:pt>
          <cx:pt idx="209415">96</cx:pt>
          <cx:pt idx="209416">101</cx:pt>
          <cx:pt idx="209417">109</cx:pt>
          <cx:pt idx="209418">72</cx:pt>
          <cx:pt idx="209419">76</cx:pt>
          <cx:pt idx="209420">96</cx:pt>
          <cx:pt idx="209421">53</cx:pt>
          <cx:pt idx="209422">24</cx:pt>
          <cx:pt idx="209423">11</cx:pt>
          <cx:pt idx="209424">3</cx:pt>
          <cx:pt idx="209425">5</cx:pt>
          <cx:pt idx="209426">7</cx:pt>
          <cx:pt idx="209427">15</cx:pt>
          <cx:pt idx="209428">18</cx:pt>
          <cx:pt idx="209429">24</cx:pt>
          <cx:pt idx="209430">91</cx:pt>
          <cx:pt idx="209431">74</cx:pt>
          <cx:pt idx="209432">100</cx:pt>
          <cx:pt idx="209433">96</cx:pt>
          <cx:pt idx="209434">113</cx:pt>
          <cx:pt idx="209435">112</cx:pt>
          <cx:pt idx="209436">89</cx:pt>
          <cx:pt idx="209437">88</cx:pt>
          <cx:pt idx="209438">80</cx:pt>
          <cx:pt idx="209439">105</cx:pt>
          <cx:pt idx="209440">121</cx:pt>
          <cx:pt idx="209441">101</cx:pt>
          <cx:pt idx="209442">83</cx:pt>
          <cx:pt idx="209443">93</cx:pt>
          <cx:pt idx="209444">94</cx:pt>
          <cx:pt idx="209445">72</cx:pt>
          <cx:pt idx="209446">21</cx:pt>
          <cx:pt idx="209447">12</cx:pt>
          <cx:pt idx="209448">2</cx:pt>
          <cx:pt idx="209449">4</cx:pt>
          <cx:pt idx="209450">2</cx:pt>
          <cx:pt idx="209451">16</cx:pt>
          <cx:pt idx="209452">18</cx:pt>
          <cx:pt idx="209453">38</cx:pt>
          <cx:pt idx="209454">101</cx:pt>
          <cx:pt idx="209455">77</cx:pt>
          <cx:pt idx="209456">109</cx:pt>
          <cx:pt idx="209457">126</cx:pt>
          <cx:pt idx="209458">116</cx:pt>
          <cx:pt idx="209459">134</cx:pt>
          <cx:pt idx="209460">113</cx:pt>
          <cx:pt idx="209461">102</cx:pt>
          <cx:pt idx="209462">103</cx:pt>
          <cx:pt idx="209463">106</cx:pt>
          <cx:pt idx="209464">138</cx:pt>
          <cx:pt idx="209465">119</cx:pt>
          <cx:pt idx="209466">94</cx:pt>
          <cx:pt idx="209467">84</cx:pt>
          <cx:pt idx="209468">112</cx:pt>
          <cx:pt idx="209469">75</cx:pt>
          <cx:pt idx="209470">26</cx:pt>
          <cx:pt idx="209471">3</cx:pt>
          <cx:pt idx="209472">2</cx:pt>
          <cx:pt idx="209473">4</cx:pt>
          <cx:pt idx="209474">7</cx:pt>
          <cx:pt idx="209475">14</cx:pt>
          <cx:pt idx="209476">32</cx:pt>
          <cx:pt idx="209477">99</cx:pt>
          <cx:pt idx="209478">93</cx:pt>
          <cx:pt idx="209479">92</cx:pt>
          <cx:pt idx="209480">100</cx:pt>
          <cx:pt idx="209481">119</cx:pt>
          <cx:pt idx="209482">116</cx:pt>
          <cx:pt idx="209483">101</cx:pt>
          <cx:pt idx="209484">87</cx:pt>
          <cx:pt idx="209485">87</cx:pt>
          <cx:pt idx="209486">90</cx:pt>
          <cx:pt idx="209487">90</cx:pt>
          <cx:pt idx="209488">70</cx:pt>
          <cx:pt idx="209489">66</cx:pt>
          <cx:pt idx="209490">54</cx:pt>
          <cx:pt idx="209491">70</cx:pt>
          <cx:pt idx="209492">30</cx:pt>
          <cx:pt idx="209493">12</cx:pt>
          <cx:pt idx="209494">3</cx:pt>
          <cx:pt idx="209495">2</cx:pt>
          <cx:pt idx="209496">1</cx:pt>
          <cx:pt idx="209497">2</cx:pt>
          <cx:pt idx="209498">9</cx:pt>
          <cx:pt idx="209499">8</cx:pt>
          <cx:pt idx="209500">28</cx:pt>
          <cx:pt idx="209501">88</cx:pt>
          <cx:pt idx="209502">67</cx:pt>
          <cx:pt idx="209503">97</cx:pt>
          <cx:pt idx="209504">84</cx:pt>
          <cx:pt idx="209505">99</cx:pt>
          <cx:pt idx="209506">103</cx:pt>
          <cx:pt idx="209507">115</cx:pt>
          <cx:pt idx="209508">94</cx:pt>
          <cx:pt idx="209509">95</cx:pt>
          <cx:pt idx="209510">109</cx:pt>
          <cx:pt idx="209511">126</cx:pt>
          <cx:pt idx="209512">119</cx:pt>
          <cx:pt idx="209513">90</cx:pt>
          <cx:pt idx="209514">85</cx:pt>
          <cx:pt idx="209515">99</cx:pt>
          <cx:pt idx="209516">64</cx:pt>
          <cx:pt idx="209517">26</cx:pt>
          <cx:pt idx="209518">9</cx:pt>
          <cx:pt idx="209519">3</cx:pt>
          <cx:pt idx="209520">3</cx:pt>
          <cx:pt idx="209521">4</cx:pt>
          <cx:pt idx="209522">9</cx:pt>
          <cx:pt idx="209523">9</cx:pt>
          <cx:pt idx="209524">37</cx:pt>
          <cx:pt idx="209525">99</cx:pt>
          <cx:pt idx="209526">92</cx:pt>
          <cx:pt idx="209527">112</cx:pt>
          <cx:pt idx="209528">96</cx:pt>
          <cx:pt idx="209529">124</cx:pt>
          <cx:pt idx="209530">120</cx:pt>
          <cx:pt idx="209531">89</cx:pt>
          <cx:pt idx="209532">88</cx:pt>
          <cx:pt idx="209533">90</cx:pt>
          <cx:pt idx="209534">89</cx:pt>
          <cx:pt idx="209535">98</cx:pt>
          <cx:pt idx="209536">105</cx:pt>
          <cx:pt idx="209537">89</cx:pt>
          <cx:pt idx="209538">66</cx:pt>
          <cx:pt idx="209539">108</cx:pt>
          <cx:pt idx="209540">66</cx:pt>
          <cx:pt idx="209541">21</cx:pt>
          <cx:pt idx="209542">11</cx:pt>
          <cx:pt idx="209543">4</cx:pt>
          <cx:pt idx="209544">3</cx:pt>
          <cx:pt idx="209545">4</cx:pt>
          <cx:pt idx="209546">14</cx:pt>
          <cx:pt idx="209547">9</cx:pt>
          <cx:pt idx="209548">26</cx:pt>
          <cx:pt idx="209549">89</cx:pt>
          <cx:pt idx="209550">70</cx:pt>
          <cx:pt idx="209551">83</cx:pt>
          <cx:pt idx="209552">83</cx:pt>
          <cx:pt idx="209553">102</cx:pt>
          <cx:pt idx="209554">88</cx:pt>
          <cx:pt idx="209555">107</cx:pt>
          <cx:pt idx="209556">68</cx:pt>
          <cx:pt idx="209557">87</cx:pt>
          <cx:pt idx="209558">104</cx:pt>
          <cx:pt idx="209559">98</cx:pt>
          <cx:pt idx="209560">100</cx:pt>
          <cx:pt idx="209561">83</cx:pt>
          <cx:pt idx="209562">85</cx:pt>
          <cx:pt idx="209563">99</cx:pt>
          <cx:pt idx="209564">47</cx:pt>
          <cx:pt idx="209565">13</cx:pt>
          <cx:pt idx="209566">9</cx:pt>
          <cx:pt idx="209567">1</cx:pt>
          <cx:pt idx="209568">2</cx:pt>
          <cx:pt idx="209569">6</cx:pt>
          <cx:pt idx="209570">11</cx:pt>
          <cx:pt idx="209571">21</cx:pt>
          <cx:pt idx="209572">31</cx:pt>
          <cx:pt idx="209573">96</cx:pt>
          <cx:pt idx="209574">67</cx:pt>
          <cx:pt idx="209575">101</cx:pt>
          <cx:pt idx="209576">92</cx:pt>
          <cx:pt idx="209577">99</cx:pt>
          <cx:pt idx="209578">115</cx:pt>
          <cx:pt idx="209579">86</cx:pt>
          <cx:pt idx="209580">99</cx:pt>
          <cx:pt idx="209581">65</cx:pt>
          <cx:pt idx="209582">97</cx:pt>
          <cx:pt idx="209583">103</cx:pt>
          <cx:pt idx="209584">104</cx:pt>
          <cx:pt idx="209585">78</cx:pt>
          <cx:pt idx="209586">80</cx:pt>
          <cx:pt idx="209587">96</cx:pt>
          <cx:pt idx="209588">54</cx:pt>
          <cx:pt idx="209589">14</cx:pt>
          <cx:pt idx="209590">6</cx:pt>
          <cx:pt idx="209591">2</cx:pt>
          <cx:pt idx="209592">4</cx:pt>
          <cx:pt idx="209593">6</cx:pt>
          <cx:pt idx="209594">13</cx:pt>
          <cx:pt idx="209595">15</cx:pt>
          <cx:pt idx="209596">39</cx:pt>
          <cx:pt idx="209597">97</cx:pt>
          <cx:pt idx="209598">73</cx:pt>
          <cx:pt idx="209599">101</cx:pt>
          <cx:pt idx="209600">96</cx:pt>
          <cx:pt idx="209601">116</cx:pt>
          <cx:pt idx="209602">104</cx:pt>
          <cx:pt idx="209603">90</cx:pt>
          <cx:pt idx="209604">100</cx:pt>
          <cx:pt idx="209605">85</cx:pt>
          <cx:pt idx="209606">99</cx:pt>
          <cx:pt idx="209607">123</cx:pt>
          <cx:pt idx="209608">107</cx:pt>
          <cx:pt idx="209609">94</cx:pt>
          <cx:pt idx="209610">93</cx:pt>
          <cx:pt idx="209611">105</cx:pt>
          <cx:pt idx="209612">53</cx:pt>
          <cx:pt idx="209613">19</cx:pt>
          <cx:pt idx="209614">7</cx:pt>
          <cx:pt idx="209615">4</cx:pt>
          <cx:pt idx="209616">4</cx:pt>
          <cx:pt idx="209617">4</cx:pt>
          <cx:pt idx="209618">17</cx:pt>
          <cx:pt idx="209619">21</cx:pt>
          <cx:pt idx="209620">49</cx:pt>
          <cx:pt idx="209621">104</cx:pt>
          <cx:pt idx="209622">80</cx:pt>
          <cx:pt idx="209623">113</cx:pt>
          <cx:pt idx="209624">114</cx:pt>
          <cx:pt idx="209625">120</cx:pt>
          <cx:pt idx="209626">128</cx:pt>
          <cx:pt idx="209627">120</cx:pt>
          <cx:pt idx="209628">110</cx:pt>
          <cx:pt idx="209629">120</cx:pt>
          <cx:pt idx="209630">106</cx:pt>
          <cx:pt idx="209631">119</cx:pt>
          <cx:pt idx="209632">104</cx:pt>
          <cx:pt idx="209633">95</cx:pt>
          <cx:pt idx="209634">73</cx:pt>
          <cx:pt idx="209635">97</cx:pt>
          <cx:pt idx="209636">70</cx:pt>
          <cx:pt idx="209637">28</cx:pt>
          <cx:pt idx="209638">5</cx:pt>
          <cx:pt idx="209639">1</cx:pt>
          <cx:pt idx="209640">1</cx:pt>
          <cx:pt idx="209641">1</cx:pt>
          <cx:pt idx="209642">8</cx:pt>
          <cx:pt idx="209643">10</cx:pt>
          <cx:pt idx="209644">42</cx:pt>
          <cx:pt idx="209645">98</cx:pt>
          <cx:pt idx="209646">71</cx:pt>
          <cx:pt idx="209647">95</cx:pt>
          <cx:pt idx="209648">111</cx:pt>
          <cx:pt idx="209649">122</cx:pt>
          <cx:pt idx="209650">103</cx:pt>
          <cx:pt idx="209651">97</cx:pt>
          <cx:pt idx="209652">81</cx:pt>
          <cx:pt idx="209653">95</cx:pt>
          <cx:pt idx="209654">75</cx:pt>
          <cx:pt idx="209655">87</cx:pt>
          <cx:pt idx="209656">63</cx:pt>
          <cx:pt idx="209657">58</cx:pt>
          <cx:pt idx="209658">57</cx:pt>
          <cx:pt idx="209659">69</cx:pt>
          <cx:pt idx="209660">37</cx:pt>
          <cx:pt idx="209661">17</cx:pt>
          <cx:pt idx="209662">4</cx:pt>
          <cx:pt idx="209663">3</cx:pt>
          <cx:pt idx="209664">2</cx:pt>
          <cx:pt idx="209665">4</cx:pt>
          <cx:pt idx="209666">7</cx:pt>
          <cx:pt idx="209667">8</cx:pt>
          <cx:pt idx="209668">27</cx:pt>
          <cx:pt idx="209669">83</cx:pt>
          <cx:pt idx="209670">61</cx:pt>
          <cx:pt idx="209671">93</cx:pt>
          <cx:pt idx="209672">88</cx:pt>
          <cx:pt idx="209673">93</cx:pt>
          <cx:pt idx="209674">122</cx:pt>
          <cx:pt idx="209675">108</cx:pt>
          <cx:pt idx="209676">99</cx:pt>
          <cx:pt idx="209677">105</cx:pt>
          <cx:pt idx="209678">98</cx:pt>
          <cx:pt idx="209679">119</cx:pt>
          <cx:pt idx="209680">112</cx:pt>
          <cx:pt idx="209681">100</cx:pt>
          <cx:pt idx="209682">93</cx:pt>
          <cx:pt idx="209683">94</cx:pt>
          <cx:pt idx="209684">70</cx:pt>
          <cx:pt idx="209685">23</cx:pt>
          <cx:pt idx="209686">10</cx:pt>
          <cx:pt idx="209687">7</cx:pt>
          <cx:pt idx="209688">6</cx:pt>
          <cx:pt idx="209689">4</cx:pt>
          <cx:pt idx="209690">8</cx:pt>
          <cx:pt idx="209691">11</cx:pt>
          <cx:pt idx="209692">40</cx:pt>
          <cx:pt idx="209693">88</cx:pt>
          <cx:pt idx="209694">93</cx:pt>
          <cx:pt idx="209695">108</cx:pt>
          <cx:pt idx="209696">104</cx:pt>
          <cx:pt idx="209697">116</cx:pt>
          <cx:pt idx="209698">129</cx:pt>
          <cx:pt idx="209699">89</cx:pt>
          <cx:pt idx="209700">98</cx:pt>
          <cx:pt idx="209701">89</cx:pt>
          <cx:pt idx="209702">103</cx:pt>
          <cx:pt idx="209703">104</cx:pt>
          <cx:pt idx="209704">106</cx:pt>
          <cx:pt idx="209705">84</cx:pt>
          <cx:pt idx="209706">73</cx:pt>
          <cx:pt idx="209707">107</cx:pt>
          <cx:pt idx="209708">58</cx:pt>
          <cx:pt idx="209709">25</cx:pt>
          <cx:pt idx="209710">7</cx:pt>
          <cx:pt idx="209711">3</cx:pt>
          <cx:pt idx="209712">3</cx:pt>
          <cx:pt idx="209713">5</cx:pt>
          <cx:pt idx="209714">13</cx:pt>
          <cx:pt idx="209715">20</cx:pt>
          <cx:pt idx="209716">23</cx:pt>
          <cx:pt idx="209717">84</cx:pt>
          <cx:pt idx="209718">82</cx:pt>
          <cx:pt idx="209719">94</cx:pt>
          <cx:pt idx="209720">91</cx:pt>
          <cx:pt idx="209721">102</cx:pt>
          <cx:pt idx="209722">97</cx:pt>
          <cx:pt idx="209723">81</cx:pt>
          <cx:pt idx="209724">87</cx:pt>
          <cx:pt idx="209725">79</cx:pt>
          <cx:pt idx="209726">102</cx:pt>
          <cx:pt idx="209727">103</cx:pt>
          <cx:pt idx="209728">88</cx:pt>
          <cx:pt idx="209729">86</cx:pt>
          <cx:pt idx="209730">76</cx:pt>
          <cx:pt idx="209731">94</cx:pt>
          <cx:pt idx="209732">42</cx:pt>
          <cx:pt idx="209733">11</cx:pt>
          <cx:pt idx="209734">7</cx:pt>
          <cx:pt idx="209735">5</cx:pt>
          <cx:pt idx="209736">3</cx:pt>
          <cx:pt idx="209737">5</cx:pt>
          <cx:pt idx="209738">14</cx:pt>
          <cx:pt idx="209739">16</cx:pt>
          <cx:pt idx="209740">34</cx:pt>
          <cx:pt idx="209741">89</cx:pt>
          <cx:pt idx="209742">79</cx:pt>
          <cx:pt idx="209743">115</cx:pt>
          <cx:pt idx="209744">93</cx:pt>
          <cx:pt idx="209745">106</cx:pt>
          <cx:pt idx="209746">113</cx:pt>
          <cx:pt idx="209747">96</cx:pt>
          <cx:pt idx="209748">98</cx:pt>
          <cx:pt idx="209749">88</cx:pt>
          <cx:pt idx="209750">89</cx:pt>
          <cx:pt idx="209751">112</cx:pt>
          <cx:pt idx="209752">109</cx:pt>
          <cx:pt idx="209753">71</cx:pt>
          <cx:pt idx="209754">77</cx:pt>
          <cx:pt idx="209755">95</cx:pt>
          <cx:pt idx="209756">58</cx:pt>
          <cx:pt idx="209757">20</cx:pt>
          <cx:pt idx="209758">9</cx:pt>
          <cx:pt idx="209759">4</cx:pt>
          <cx:pt idx="209760">5</cx:pt>
          <cx:pt idx="209761">8</cx:pt>
          <cx:pt idx="209762">15</cx:pt>
          <cx:pt idx="209763">15</cx:pt>
          <cx:pt idx="209764">29</cx:pt>
          <cx:pt idx="209765">89</cx:pt>
          <cx:pt idx="209766">79</cx:pt>
          <cx:pt idx="209767">90</cx:pt>
          <cx:pt idx="209768">104</cx:pt>
          <cx:pt idx="209769">112</cx:pt>
          <cx:pt idx="209770">104</cx:pt>
          <cx:pt idx="209771">95</cx:pt>
          <cx:pt idx="209772">92</cx:pt>
          <cx:pt idx="209773">100</cx:pt>
          <cx:pt idx="209774">101</cx:pt>
          <cx:pt idx="209775">128</cx:pt>
          <cx:pt idx="209776">104</cx:pt>
          <cx:pt idx="209777">91</cx:pt>
          <cx:pt idx="209778">93</cx:pt>
          <cx:pt idx="209779">116</cx:pt>
          <cx:pt idx="209780">70</cx:pt>
          <cx:pt idx="209781">26</cx:pt>
          <cx:pt idx="209782">7</cx:pt>
          <cx:pt idx="209783">4</cx:pt>
          <cx:pt idx="209784">4</cx:pt>
          <cx:pt idx="209785">5</cx:pt>
          <cx:pt idx="209786">15</cx:pt>
          <cx:pt idx="209787">17</cx:pt>
          <cx:pt idx="209788">36</cx:pt>
          <cx:pt idx="209789">84</cx:pt>
          <cx:pt idx="209790">86</cx:pt>
          <cx:pt idx="209791">116</cx:pt>
          <cx:pt idx="209792">98</cx:pt>
          <cx:pt idx="209793">121</cx:pt>
          <cx:pt idx="209794">106</cx:pt>
          <cx:pt idx="209795">99</cx:pt>
          <cx:pt idx="209796">91</cx:pt>
          <cx:pt idx="209797">108</cx:pt>
          <cx:pt idx="209798">119</cx:pt>
          <cx:pt idx="209799">114</cx:pt>
          <cx:pt idx="209800">120</cx:pt>
          <cx:pt idx="209801">91</cx:pt>
          <cx:pt idx="209802">80</cx:pt>
          <cx:pt idx="209803">90</cx:pt>
          <cx:pt idx="209804">82</cx:pt>
          <cx:pt idx="209805">20</cx:pt>
          <cx:pt idx="209806">5</cx:pt>
          <cx:pt idx="209807">2</cx:pt>
          <cx:pt idx="209808">1</cx:pt>
          <cx:pt idx="209809">2</cx:pt>
          <cx:pt idx="209810">9</cx:pt>
          <cx:pt idx="209811">11</cx:pt>
          <cx:pt idx="209812">32</cx:pt>
          <cx:pt idx="209813">90</cx:pt>
          <cx:pt idx="209814">100</cx:pt>
          <cx:pt idx="209815">104</cx:pt>
          <cx:pt idx="209816">117</cx:pt>
          <cx:pt idx="209817">142</cx:pt>
          <cx:pt idx="209818">119</cx:pt>
          <cx:pt idx="209819">111</cx:pt>
          <cx:pt idx="209820">102</cx:pt>
          <cx:pt idx="209821">103</cx:pt>
          <cx:pt idx="209822">93</cx:pt>
          <cx:pt idx="209823">91</cx:pt>
          <cx:pt idx="209824">61</cx:pt>
          <cx:pt idx="209825">67</cx:pt>
          <cx:pt idx="209826">54</cx:pt>
          <cx:pt idx="209827">72</cx:pt>
          <cx:pt idx="209828">37</cx:pt>
          <cx:pt idx="209829">15</cx:pt>
          <cx:pt idx="209830">8</cx:pt>
          <cx:pt idx="209831">4</cx:pt>
          <cx:pt idx="209832">6</cx:pt>
          <cx:pt idx="209833">1</cx:pt>
          <cx:pt idx="209834">8</cx:pt>
          <cx:pt idx="209835">12</cx:pt>
          <cx:pt idx="209836">20</cx:pt>
          <cx:pt idx="209837">76</cx:pt>
          <cx:pt idx="209838">65</cx:pt>
          <cx:pt idx="209839">102</cx:pt>
          <cx:pt idx="209840">91</cx:pt>
          <cx:pt idx="209841">117</cx:pt>
          <cx:pt idx="209842">117</cx:pt>
          <cx:pt idx="209843">95</cx:pt>
          <cx:pt idx="209844">90</cx:pt>
          <cx:pt idx="209845">105</cx:pt>
          <cx:pt idx="209846">105</cx:pt>
          <cx:pt idx="209847">115</cx:pt>
          <cx:pt idx="209848">112</cx:pt>
          <cx:pt idx="209849">97</cx:pt>
          <cx:pt idx="209850">83</cx:pt>
          <cx:pt idx="209851">95</cx:pt>
          <cx:pt idx="209852">84</cx:pt>
          <cx:pt idx="209853">26</cx:pt>
          <cx:pt idx="209854">8</cx:pt>
          <cx:pt idx="209855">5</cx:pt>
          <cx:pt idx="209856">5</cx:pt>
          <cx:pt idx="209857">5</cx:pt>
          <cx:pt idx="209858">4</cx:pt>
          <cx:pt idx="209859">13</cx:pt>
          <cx:pt idx="209860">31</cx:pt>
          <cx:pt idx="209861">107</cx:pt>
          <cx:pt idx="209862">98</cx:pt>
          <cx:pt idx="209863">109</cx:pt>
          <cx:pt idx="209864">124</cx:pt>
          <cx:pt idx="209865">117</cx:pt>
          <cx:pt idx="209866">132</cx:pt>
          <cx:pt idx="209867">104</cx:pt>
          <cx:pt idx="209868">94</cx:pt>
          <cx:pt idx="209869">106</cx:pt>
          <cx:pt idx="209870">101</cx:pt>
          <cx:pt idx="209871">103</cx:pt>
          <cx:pt idx="209872">118</cx:pt>
          <cx:pt idx="209873">87</cx:pt>
          <cx:pt idx="209874">82</cx:pt>
          <cx:pt idx="209875">105</cx:pt>
          <cx:pt idx="209876">64</cx:pt>
          <cx:pt idx="209877">20</cx:pt>
          <cx:pt idx="209878">10</cx:pt>
          <cx:pt idx="209879">2</cx:pt>
          <cx:pt idx="209880">4</cx:pt>
          <cx:pt idx="209881">5</cx:pt>
          <cx:pt idx="209882">14</cx:pt>
          <cx:pt idx="209883">12</cx:pt>
          <cx:pt idx="209884">26</cx:pt>
          <cx:pt idx="209885">97</cx:pt>
          <cx:pt idx="209886">75</cx:pt>
          <cx:pt idx="209887">120</cx:pt>
          <cx:pt idx="209888">106</cx:pt>
          <cx:pt idx="209889">108</cx:pt>
          <cx:pt idx="209890">104</cx:pt>
          <cx:pt idx="209891">94</cx:pt>
          <cx:pt idx="209892">99</cx:pt>
          <cx:pt idx="209893">87</cx:pt>
          <cx:pt idx="209894">102</cx:pt>
          <cx:pt idx="209895">113</cx:pt>
          <cx:pt idx="209896">96</cx:pt>
          <cx:pt idx="209897">96</cx:pt>
          <cx:pt idx="209898">84</cx:pt>
          <cx:pt idx="209899">83</cx:pt>
          <cx:pt idx="209900">64</cx:pt>
          <cx:pt idx="209901">24</cx:pt>
          <cx:pt idx="209902">8</cx:pt>
          <cx:pt idx="209903">3</cx:pt>
          <cx:pt idx="209904">6</cx:pt>
          <cx:pt idx="209905">6</cx:pt>
          <cx:pt idx="209906">15</cx:pt>
          <cx:pt idx="209907">10</cx:pt>
          <cx:pt idx="209908">40</cx:pt>
          <cx:pt idx="209909">90</cx:pt>
          <cx:pt idx="209910">75</cx:pt>
          <cx:pt idx="209911">113</cx:pt>
          <cx:pt idx="209912">113</cx:pt>
          <cx:pt idx="209913">108</cx:pt>
          <cx:pt idx="209914">118</cx:pt>
          <cx:pt idx="209915">101</cx:pt>
          <cx:pt idx="209916">106</cx:pt>
          <cx:pt idx="209917">86</cx:pt>
          <cx:pt idx="209918">94</cx:pt>
          <cx:pt idx="209919">114</cx:pt>
          <cx:pt idx="209920">112</cx:pt>
          <cx:pt idx="209921">103</cx:pt>
          <cx:pt idx="209922">89</cx:pt>
          <cx:pt idx="209923">97</cx:pt>
          <cx:pt idx="209924">76</cx:pt>
          <cx:pt idx="209925">28</cx:pt>
          <cx:pt idx="209926">11</cx:pt>
          <cx:pt idx="209927">4</cx:pt>
          <cx:pt idx="209928">7</cx:pt>
          <cx:pt idx="209929">5</cx:pt>
          <cx:pt idx="209930">12</cx:pt>
          <cx:pt idx="209931">16</cx:pt>
          <cx:pt idx="209932">37</cx:pt>
          <cx:pt idx="209933">88</cx:pt>
          <cx:pt idx="209934">79</cx:pt>
          <cx:pt idx="209935">107</cx:pt>
          <cx:pt idx="209936">99</cx:pt>
          <cx:pt idx="209937">120</cx:pt>
          <cx:pt idx="209938">123</cx:pt>
          <cx:pt idx="209939">101</cx:pt>
          <cx:pt idx="209940">110</cx:pt>
          <cx:pt idx="209941">99</cx:pt>
          <cx:pt idx="209942">110</cx:pt>
          <cx:pt idx="209943">129</cx:pt>
          <cx:pt idx="209944">115</cx:pt>
          <cx:pt idx="209945">95</cx:pt>
          <cx:pt idx="209946">84</cx:pt>
          <cx:pt idx="209947">96</cx:pt>
          <cx:pt idx="209948">78</cx:pt>
          <cx:pt idx="209949">29</cx:pt>
          <cx:pt idx="209950">7</cx:pt>
          <cx:pt idx="209951">1</cx:pt>
          <cx:pt idx="209952">6</cx:pt>
          <cx:pt idx="209953">6</cx:pt>
          <cx:pt idx="209954">13</cx:pt>
          <cx:pt idx="209955">17</cx:pt>
          <cx:pt idx="209956">35</cx:pt>
          <cx:pt idx="209957">103</cx:pt>
          <cx:pt idx="209958">89</cx:pt>
          <cx:pt idx="209959">124</cx:pt>
          <cx:pt idx="209960">118</cx:pt>
          <cx:pt idx="209961">138</cx:pt>
          <cx:pt idx="209962">135</cx:pt>
          <cx:pt idx="209963">125</cx:pt>
          <cx:pt idx="209964">122</cx:pt>
          <cx:pt idx="209965">127</cx:pt>
          <cx:pt idx="209966">128</cx:pt>
          <cx:pt idx="209967">128</cx:pt>
          <cx:pt idx="209968">114</cx:pt>
          <cx:pt idx="209969">106</cx:pt>
          <cx:pt idx="209970">93</cx:pt>
          <cx:pt idx="209971">85</cx:pt>
          <cx:pt idx="209972">69</cx:pt>
          <cx:pt idx="209973">45</cx:pt>
          <cx:pt idx="209974">23</cx:pt>
          <cx:pt idx="209975">8</cx:pt>
          <cx:pt idx="209976">3</cx:pt>
          <cx:pt idx="209977">2</cx:pt>
          <cx:pt idx="209978">5</cx:pt>
          <cx:pt idx="209979">16</cx:pt>
          <cx:pt idx="209980">43</cx:pt>
          <cx:pt idx="209981">97</cx:pt>
          <cx:pt idx="209982">110</cx:pt>
          <cx:pt idx="209983">108</cx:pt>
          <cx:pt idx="209984">137</cx:pt>
          <cx:pt idx="209985">141</cx:pt>
          <cx:pt idx="209986">141</cx:pt>
          <cx:pt idx="209987">136</cx:pt>
          <cx:pt idx="209988">133</cx:pt>
          <cx:pt idx="209989">113</cx:pt>
          <cx:pt idx="209990">122</cx:pt>
          <cx:pt idx="209991">123</cx:pt>
          <cx:pt idx="209992">110</cx:pt>
          <cx:pt idx="209993">90</cx:pt>
          <cx:pt idx="209994">86</cx:pt>
          <cx:pt idx="209995">97</cx:pt>
          <cx:pt idx="209996">53</cx:pt>
          <cx:pt idx="209997">31</cx:pt>
          <cx:pt idx="209998">5</cx:pt>
          <cx:pt idx="209999">2</cx:pt>
          <cx:pt idx="210000">5</cx:pt>
          <cx:pt idx="210001">3</cx:pt>
          <cx:pt idx="210002">8</cx:pt>
          <cx:pt idx="210003">19</cx:pt>
          <cx:pt idx="210004">32</cx:pt>
          <cx:pt idx="210005">82</cx:pt>
          <cx:pt idx="210006">82</cx:pt>
          <cx:pt idx="210007">115</cx:pt>
          <cx:pt idx="210008">126</cx:pt>
          <cx:pt idx="210009">124</cx:pt>
          <cx:pt idx="210010">133</cx:pt>
          <cx:pt idx="210011">122</cx:pt>
          <cx:pt idx="210012">117</cx:pt>
          <cx:pt idx="210013">105</cx:pt>
          <cx:pt idx="210014">119</cx:pt>
          <cx:pt idx="210015">121</cx:pt>
          <cx:pt idx="210016">107</cx:pt>
          <cx:pt idx="210017">102</cx:pt>
          <cx:pt idx="210018">82</cx:pt>
          <cx:pt idx="210019">89</cx:pt>
          <cx:pt idx="210020">70</cx:pt>
          <cx:pt idx="210021">44</cx:pt>
          <cx:pt idx="210022">17</cx:pt>
          <cx:pt idx="210023">4</cx:pt>
          <cx:pt idx="210024">7</cx:pt>
          <cx:pt idx="210025">4</cx:pt>
          <cx:pt idx="210026">9</cx:pt>
          <cx:pt idx="210027">11</cx:pt>
          <cx:pt idx="210028">27</cx:pt>
          <cx:pt idx="210029">93</cx:pt>
          <cx:pt idx="210030">70</cx:pt>
          <cx:pt idx="210031">102</cx:pt>
          <cx:pt idx="210032">115</cx:pt>
          <cx:pt idx="210033">108</cx:pt>
          <cx:pt idx="210034">120</cx:pt>
          <cx:pt idx="210035">96</cx:pt>
          <cx:pt idx="210036">71</cx:pt>
          <cx:pt idx="210037">75</cx:pt>
          <cx:pt idx="210038">83</cx:pt>
          <cx:pt idx="210039">58</cx:pt>
          <cx:pt idx="210040">68</cx:pt>
          <cx:pt idx="210041">44</cx:pt>
          <cx:pt idx="210042">33</cx:pt>
          <cx:pt idx="210043">45</cx:pt>
          <cx:pt idx="210044">26</cx:pt>
          <cx:pt idx="210045">7</cx:pt>
          <cx:pt idx="210046">6</cx:pt>
          <cx:pt idx="210047">1</cx:pt>
          <cx:pt idx="210048">1</cx:pt>
          <cx:pt idx="210049">2</cx:pt>
          <cx:pt idx="210050">5</cx:pt>
          <cx:pt idx="210051">6</cx:pt>
          <cx:pt idx="210052">24</cx:pt>
          <cx:pt idx="210053">40</cx:pt>
          <cx:pt idx="210054">26</cx:pt>
          <cx:pt idx="210055">48</cx:pt>
          <cx:pt idx="210056">53</cx:pt>
          <cx:pt idx="210057">83</cx:pt>
          <cx:pt idx="210058">63</cx:pt>
          <cx:pt idx="210059">64</cx:pt>
          <cx:pt idx="210060">64</cx:pt>
          <cx:pt idx="210061">70</cx:pt>
          <cx:pt idx="210062">64</cx:pt>
          <cx:pt idx="210063">62</cx:pt>
          <cx:pt idx="210064">61</cx:pt>
          <cx:pt idx="210065">50</cx:pt>
          <cx:pt idx="210066">47</cx:pt>
          <cx:pt idx="210067">57</cx:pt>
          <cx:pt idx="210068">27</cx:pt>
          <cx:pt idx="210069">9</cx:pt>
          <cx:pt idx="210070">4</cx:pt>
          <cx:pt idx="210071">3</cx:pt>
          <cx:pt idx="210072">3</cx:pt>
          <cx:pt idx="210073">12</cx:pt>
          <cx:pt idx="210074">7</cx:pt>
          <cx:pt idx="210075">24</cx:pt>
          <cx:pt idx="210076">62</cx:pt>
          <cx:pt idx="210077">54</cx:pt>
          <cx:pt idx="210078">87</cx:pt>
          <cx:pt idx="210079">105</cx:pt>
          <cx:pt idx="210080">119</cx:pt>
          <cx:pt idx="210081">132</cx:pt>
          <cx:pt idx="210082">104</cx:pt>
          <cx:pt idx="210083">111</cx:pt>
          <cx:pt idx="210084">94</cx:pt>
          <cx:pt idx="210085">100</cx:pt>
          <cx:pt idx="210086">101</cx:pt>
          <cx:pt idx="210087">85</cx:pt>
          <cx:pt idx="210088">79</cx:pt>
          <cx:pt idx="210089">78</cx:pt>
          <cx:pt idx="210090">89</cx:pt>
          <cx:pt idx="210091">50</cx:pt>
          <cx:pt idx="210092">22</cx:pt>
          <cx:pt idx="210093">8</cx:pt>
          <cx:pt idx="210094">1</cx:pt>
          <cx:pt idx="210095">1</cx:pt>
          <cx:pt idx="210096">3</cx:pt>
          <cx:pt idx="210097">20</cx:pt>
          <cx:pt idx="210098">15</cx:pt>
          <cx:pt idx="210099">30</cx:pt>
          <cx:pt idx="210100">91</cx:pt>
          <cx:pt idx="210101">67</cx:pt>
          <cx:pt idx="210102">113</cx:pt>
          <cx:pt idx="210103">126</cx:pt>
          <cx:pt idx="210104">126</cx:pt>
          <cx:pt idx="210105">141</cx:pt>
          <cx:pt idx="210106">110</cx:pt>
          <cx:pt idx="210107">120</cx:pt>
          <cx:pt idx="210108">117</cx:pt>
          <cx:pt idx="210109">117</cx:pt>
          <cx:pt idx="210110">125</cx:pt>
          <cx:pt idx="210111">101</cx:pt>
          <cx:pt idx="210112">99</cx:pt>
          <cx:pt idx="210113">82</cx:pt>
          <cx:pt idx="210114">106</cx:pt>
          <cx:pt idx="210115">60</cx:pt>
          <cx:pt idx="210116">18</cx:pt>
          <cx:pt idx="210117">8</cx:pt>
          <cx:pt idx="210118">6</cx:pt>
          <cx:pt idx="210119">3</cx:pt>
          <cx:pt idx="210120">5</cx:pt>
          <cx:pt idx="210121">15</cx:pt>
          <cx:pt idx="210122">15</cx:pt>
          <cx:pt idx="210123">36</cx:pt>
          <cx:pt idx="210124">87</cx:pt>
          <cx:pt idx="210125">83</cx:pt>
          <cx:pt idx="210126">103</cx:pt>
          <cx:pt idx="210127">133</cx:pt>
          <cx:pt idx="210128">136</cx:pt>
          <cx:pt idx="210129">151</cx:pt>
          <cx:pt idx="210130">124</cx:pt>
          <cx:pt idx="210131">107</cx:pt>
          <cx:pt idx="210132">119</cx:pt>
          <cx:pt idx="210133">109</cx:pt>
          <cx:pt idx="210134">133</cx:pt>
          <cx:pt idx="210135">97</cx:pt>
          <cx:pt idx="210136">101</cx:pt>
          <cx:pt idx="210137">76</cx:pt>
          <cx:pt idx="210138">111</cx:pt>
          <cx:pt idx="210139">64</cx:pt>
          <cx:pt idx="210140">19</cx:pt>
          <cx:pt idx="210141">6</cx:pt>
          <cx:pt idx="210142">2</cx:pt>
          <cx:pt idx="210143">2</cx:pt>
          <cx:pt idx="210144">4</cx:pt>
          <cx:pt idx="210145">7</cx:pt>
          <cx:pt idx="210146">21</cx:pt>
          <cx:pt idx="210147">34</cx:pt>
          <cx:pt idx="210148">103</cx:pt>
          <cx:pt idx="210149">96</cx:pt>
          <cx:pt idx="210150">136</cx:pt>
          <cx:pt idx="210151">119</cx:pt>
          <cx:pt idx="210152">138</cx:pt>
          <cx:pt idx="210153">152</cx:pt>
          <cx:pt idx="210154">134</cx:pt>
          <cx:pt idx="210155">121</cx:pt>
          <cx:pt idx="210156">126</cx:pt>
          <cx:pt idx="210157">115</cx:pt>
          <cx:pt idx="210158">116</cx:pt>
          <cx:pt idx="210159">97</cx:pt>
          <cx:pt idx="210160">83</cx:pt>
          <cx:pt idx="210161">73</cx:pt>
          <cx:pt idx="210162">75</cx:pt>
          <cx:pt idx="210163">54</cx:pt>
          <cx:pt idx="210164">16</cx:pt>
          <cx:pt idx="210165">6</cx:pt>
          <cx:pt idx="210166">4</cx:pt>
          <cx:pt idx="210167">2</cx:pt>
          <cx:pt idx="210168">7</cx:pt>
          <cx:pt idx="210169">8</cx:pt>
          <cx:pt idx="210170">16</cx:pt>
          <cx:pt idx="210171">34</cx:pt>
          <cx:pt idx="210172">72</cx:pt>
          <cx:pt idx="210173">72</cx:pt>
          <cx:pt idx="210174">118</cx:pt>
          <cx:pt idx="210175">117</cx:pt>
          <cx:pt idx="210176">133</cx:pt>
          <cx:pt idx="210177">137</cx:pt>
          <cx:pt idx="210178">117</cx:pt>
          <cx:pt idx="210179">113</cx:pt>
          <cx:pt idx="210180">113</cx:pt>
          <cx:pt idx="210181">106</cx:pt>
          <cx:pt idx="210182">118</cx:pt>
          <cx:pt idx="210183">107</cx:pt>
          <cx:pt idx="210184">90</cx:pt>
          <cx:pt idx="210185">74</cx:pt>
          <cx:pt idx="210186">95</cx:pt>
          <cx:pt idx="210187">59</cx:pt>
          <cx:pt idx="210188">18</cx:pt>
          <cx:pt idx="210189">5</cx:pt>
          <cx:pt idx="210190">3</cx:pt>
          <cx:pt idx="210191">9</cx:pt>
          <cx:pt idx="210192">6</cx:pt>
          <cx:pt idx="210193">9</cx:pt>
          <cx:pt idx="210194">10</cx:pt>
          <cx:pt idx="210195">37</cx:pt>
          <cx:pt idx="210196">101</cx:pt>
          <cx:pt idx="210197">63</cx:pt>
          <cx:pt idx="210198">110</cx:pt>
          <cx:pt idx="210199">123</cx:pt>
          <cx:pt idx="210200">114</cx:pt>
          <cx:pt idx="210201">119</cx:pt>
          <cx:pt idx="210202">88</cx:pt>
          <cx:pt idx="210203">86</cx:pt>
          <cx:pt idx="210204">80</cx:pt>
          <cx:pt idx="210205">78</cx:pt>
          <cx:pt idx="210206">89</cx:pt>
          <cx:pt idx="210207">82</cx:pt>
          <cx:pt idx="210208">58</cx:pt>
          <cx:pt idx="210209">47</cx:pt>
          <cx:pt idx="210210">66</cx:pt>
          <cx:pt idx="210211">34</cx:pt>
          <cx:pt idx="210212">6</cx:pt>
          <cx:pt idx="210213">1</cx:pt>
          <cx:pt idx="210214">1</cx:pt>
          <cx:pt idx="210215">3</cx:pt>
          <cx:pt idx="210216">4</cx:pt>
          <cx:pt idx="210217">7</cx:pt>
          <cx:pt idx="210218">11</cx:pt>
          <cx:pt idx="210219">17</cx:pt>
          <cx:pt idx="210220">64</cx:pt>
          <cx:pt idx="210221">42</cx:pt>
          <cx:pt idx="210222">78</cx:pt>
          <cx:pt idx="210223">84</cx:pt>
          <cx:pt idx="210224">107</cx:pt>
          <cx:pt idx="210225">91</cx:pt>
          <cx:pt idx="210226">93</cx:pt>
          <cx:pt idx="210227">78</cx:pt>
          <cx:pt idx="210228">93</cx:pt>
          <cx:pt idx="210229">105</cx:pt>
          <cx:pt idx="210230">122</cx:pt>
          <cx:pt idx="210231">81</cx:pt>
          <cx:pt idx="210232">85</cx:pt>
          <cx:pt idx="210233">83</cx:pt>
          <cx:pt idx="210234">92</cx:pt>
          <cx:pt idx="210235">52</cx:pt>
          <cx:pt idx="210236">8</cx:pt>
          <cx:pt idx="210237">2</cx:pt>
          <cx:pt idx="210238">1</cx:pt>
          <cx:pt idx="210239">2</cx:pt>
          <cx:pt idx="210240">4</cx:pt>
          <cx:pt idx="210241">14</cx:pt>
          <cx:pt idx="210242">13</cx:pt>
          <cx:pt idx="210243">32</cx:pt>
          <cx:pt idx="210244">90</cx:pt>
          <cx:pt idx="210245">77</cx:pt>
          <cx:pt idx="210246">108</cx:pt>
          <cx:pt idx="210247">126</cx:pt>
          <cx:pt idx="210248">115</cx:pt>
          <cx:pt idx="210249">144</cx:pt>
          <cx:pt idx="210250">121</cx:pt>
          <cx:pt idx="210251">121</cx:pt>
          <cx:pt idx="210252">107</cx:pt>
          <cx:pt idx="210253">101</cx:pt>
          <cx:pt idx="210254">119</cx:pt>
          <cx:pt idx="210255">111</cx:pt>
          <cx:pt idx="210256">105</cx:pt>
          <cx:pt idx="210257">76</cx:pt>
          <cx:pt idx="210258">92</cx:pt>
          <cx:pt idx="210259">70</cx:pt>
          <cx:pt idx="210260">18</cx:pt>
          <cx:pt idx="210261">9</cx:pt>
          <cx:pt idx="210262">1</cx:pt>
          <cx:pt idx="210263">2</cx:pt>
          <cx:pt idx="210264">7</cx:pt>
          <cx:pt idx="210265">17</cx:pt>
          <cx:pt idx="210266">12</cx:pt>
          <cx:pt idx="210267">27</cx:pt>
          <cx:pt idx="210268">82</cx:pt>
          <cx:pt idx="210269">72</cx:pt>
          <cx:pt idx="210270">91</cx:pt>
          <cx:pt idx="210271">105</cx:pt>
          <cx:pt idx="210272">132</cx:pt>
          <cx:pt idx="210273">121</cx:pt>
          <cx:pt idx="210274">105</cx:pt>
          <cx:pt idx="210275">86</cx:pt>
          <cx:pt idx="210276">104</cx:pt>
          <cx:pt idx="210277">107</cx:pt>
          <cx:pt idx="210278">122</cx:pt>
          <cx:pt idx="210279">107</cx:pt>
          <cx:pt idx="210280">96</cx:pt>
          <cx:pt idx="210281">86</cx:pt>
          <cx:pt idx="210282">105</cx:pt>
          <cx:pt idx="210283">61</cx:pt>
          <cx:pt idx="210284">25</cx:pt>
          <cx:pt idx="210285">10</cx:pt>
          <cx:pt idx="210286">1</cx:pt>
          <cx:pt idx="210287">3</cx:pt>
          <cx:pt idx="210288">5</cx:pt>
          <cx:pt idx="210289">17</cx:pt>
          <cx:pt idx="210290">17</cx:pt>
          <cx:pt idx="210291">33</cx:pt>
          <cx:pt idx="210292">85</cx:pt>
          <cx:pt idx="210293">78</cx:pt>
          <cx:pt idx="210294">112</cx:pt>
          <cx:pt idx="210295">134</cx:pt>
          <cx:pt idx="210296">134</cx:pt>
          <cx:pt idx="210297">142</cx:pt>
          <cx:pt idx="210298">120</cx:pt>
          <cx:pt idx="210299">117</cx:pt>
          <cx:pt idx="210300">115</cx:pt>
          <cx:pt idx="210301">119</cx:pt>
          <cx:pt idx="210302">114</cx:pt>
          <cx:pt idx="210303">101</cx:pt>
          <cx:pt idx="210304">98</cx:pt>
          <cx:pt idx="210305">78</cx:pt>
          <cx:pt idx="210306">102</cx:pt>
          <cx:pt idx="210307">76</cx:pt>
          <cx:pt idx="210308">23</cx:pt>
          <cx:pt idx="210309">7</cx:pt>
          <cx:pt idx="210310">3</cx:pt>
          <cx:pt idx="210311">3</cx:pt>
          <cx:pt idx="210312">9</cx:pt>
          <cx:pt idx="210313">13</cx:pt>
          <cx:pt idx="210314">41</cx:pt>
          <cx:pt idx="210315">104</cx:pt>
          <cx:pt idx="210316">97</cx:pt>
          <cx:pt idx="210317">145</cx:pt>
          <cx:pt idx="210318">124</cx:pt>
          <cx:pt idx="210319">135</cx:pt>
          <cx:pt idx="210320">151</cx:pt>
          <cx:pt idx="210321">132</cx:pt>
          <cx:pt idx="210322">122</cx:pt>
          <cx:pt idx="210323">122</cx:pt>
          <cx:pt idx="210324">125</cx:pt>
          <cx:pt idx="210325">128</cx:pt>
          <cx:pt idx="210326">106</cx:pt>
          <cx:pt idx="210327">105</cx:pt>
          <cx:pt idx="210328">71</cx:pt>
          <cx:pt idx="210329">99</cx:pt>
          <cx:pt idx="210330">54</cx:pt>
          <cx:pt idx="210331">23</cx:pt>
          <cx:pt idx="210332">7</cx:pt>
          <cx:pt idx="210333">6</cx:pt>
          <cx:pt idx="210334">3</cx:pt>
          <cx:pt idx="210335">3</cx:pt>
          <cx:pt idx="210336">10</cx:pt>
          <cx:pt idx="210337">15</cx:pt>
          <cx:pt idx="210338">37</cx:pt>
          <cx:pt idx="210339">89</cx:pt>
          <cx:pt idx="210340">79</cx:pt>
          <cx:pt idx="210341">129</cx:pt>
          <cx:pt idx="210342">109</cx:pt>
          <cx:pt idx="210343">145</cx:pt>
          <cx:pt idx="210344">149</cx:pt>
          <cx:pt idx="210345">121</cx:pt>
          <cx:pt idx="210346">128</cx:pt>
          <cx:pt idx="210347">124</cx:pt>
          <cx:pt idx="210348">118</cx:pt>
          <cx:pt idx="210349">138</cx:pt>
          <cx:pt idx="210350">120</cx:pt>
          <cx:pt idx="210351">100</cx:pt>
          <cx:pt idx="210352">96</cx:pt>
          <cx:pt idx="210353">101</cx:pt>
          <cx:pt idx="210354">75</cx:pt>
          <cx:pt idx="210355">20</cx:pt>
          <cx:pt idx="210356">5</cx:pt>
          <cx:pt idx="210357">8</cx:pt>
          <cx:pt idx="210358">6</cx:pt>
          <cx:pt idx="210359">7</cx:pt>
          <cx:pt idx="210360">8</cx:pt>
          <cx:pt idx="210361">12</cx:pt>
          <cx:pt idx="210362">38</cx:pt>
          <cx:pt idx="210363">99</cx:pt>
          <cx:pt idx="210364">73</cx:pt>
          <cx:pt idx="210365">110</cx:pt>
          <cx:pt idx="210366">115</cx:pt>
          <cx:pt idx="210367">134</cx:pt>
          <cx:pt idx="210368">138</cx:pt>
          <cx:pt idx="210369">123</cx:pt>
          <cx:pt idx="210370">98</cx:pt>
          <cx:pt idx="210371">116</cx:pt>
          <cx:pt idx="210372">109</cx:pt>
          <cx:pt idx="210373">108</cx:pt>
          <cx:pt idx="210374">107</cx:pt>
          <cx:pt idx="210375">83</cx:pt>
          <cx:pt idx="210376">79</cx:pt>
          <cx:pt idx="210377">85</cx:pt>
          <cx:pt idx="210378">65</cx:pt>
          <cx:pt idx="210379">21</cx:pt>
          <cx:pt idx="210380">5</cx:pt>
          <cx:pt idx="210381">2</cx:pt>
          <cx:pt idx="210382">1</cx:pt>
          <cx:pt idx="210383">9</cx:pt>
          <cx:pt idx="210384">15</cx:pt>
          <cx:pt idx="210385">18</cx:pt>
          <cx:pt idx="210386">30</cx:pt>
          <cx:pt idx="210387">80</cx:pt>
          <cx:pt idx="210388">74</cx:pt>
          <cx:pt idx="210389">80</cx:pt>
          <cx:pt idx="210390">92</cx:pt>
          <cx:pt idx="210391">117</cx:pt>
          <cx:pt idx="210392">97</cx:pt>
          <cx:pt idx="210393">83</cx:pt>
          <cx:pt idx="210394">69</cx:pt>
          <cx:pt idx="210395">76</cx:pt>
          <cx:pt idx="210396">91</cx:pt>
          <cx:pt idx="210397">107</cx:pt>
          <cx:pt idx="210398">98</cx:pt>
          <cx:pt idx="210399">76</cx:pt>
          <cx:pt idx="210400">77</cx:pt>
          <cx:pt idx="210401">99</cx:pt>
          <cx:pt idx="210402">48</cx:pt>
          <cx:pt idx="210403">19</cx:pt>
          <cx:pt idx="210404">8</cx:pt>
          <cx:pt idx="210405">1</cx:pt>
          <cx:pt idx="210406">4</cx:pt>
          <cx:pt idx="210407">1</cx:pt>
          <cx:pt idx="210408">12</cx:pt>
          <cx:pt idx="210409">14</cx:pt>
          <cx:pt idx="210410">27</cx:pt>
          <cx:pt idx="210411">81</cx:pt>
          <cx:pt idx="210412">80</cx:pt>
          <cx:pt idx="210413">86</cx:pt>
          <cx:pt idx="210414">85</cx:pt>
          <cx:pt idx="210415">99</cx:pt>
          <cx:pt idx="210416">101</cx:pt>
          <cx:pt idx="210417">90</cx:pt>
          <cx:pt idx="210418">78</cx:pt>
          <cx:pt idx="210419">77</cx:pt>
          <cx:pt idx="210420">84</cx:pt>
          <cx:pt idx="210421">103</cx:pt>
          <cx:pt idx="210422">111</cx:pt>
          <cx:pt idx="210423">81</cx:pt>
          <cx:pt idx="210424">84</cx:pt>
          <cx:pt idx="210425">84</cx:pt>
          <cx:pt idx="210426">60</cx:pt>
          <cx:pt idx="210427">20</cx:pt>
          <cx:pt idx="210428">7</cx:pt>
          <cx:pt idx="210429">2</cx:pt>
          <cx:pt idx="210430">2</cx:pt>
          <cx:pt idx="210431">4</cx:pt>
          <cx:pt idx="210432">18</cx:pt>
          <cx:pt idx="210433">12</cx:pt>
          <cx:pt idx="210434">27</cx:pt>
          <cx:pt idx="210435">89</cx:pt>
          <cx:pt idx="210436">67</cx:pt>
          <cx:pt idx="210437">88</cx:pt>
          <cx:pt idx="210438">109</cx:pt>
          <cx:pt idx="210439">122</cx:pt>
          <cx:pt idx="210440">98</cx:pt>
          <cx:pt idx="210441">85</cx:pt>
          <cx:pt idx="210442">77</cx:pt>
          <cx:pt idx="210443">74</cx:pt>
          <cx:pt idx="210444">93</cx:pt>
          <cx:pt idx="210445">101</cx:pt>
          <cx:pt idx="210446">111</cx:pt>
          <cx:pt idx="210447">88</cx:pt>
          <cx:pt idx="210448">78</cx:pt>
          <cx:pt idx="210449">86</cx:pt>
          <cx:pt idx="210450">56</cx:pt>
          <cx:pt idx="210451">12</cx:pt>
          <cx:pt idx="210452">6</cx:pt>
          <cx:pt idx="210453">1</cx:pt>
          <cx:pt idx="210454">3</cx:pt>
          <cx:pt idx="210455">3</cx:pt>
          <cx:pt idx="210456">17</cx:pt>
          <cx:pt idx="210457">15</cx:pt>
          <cx:pt idx="210458">36</cx:pt>
          <cx:pt idx="210459">81</cx:pt>
          <cx:pt idx="210460">64</cx:pt>
          <cx:pt idx="210461">101</cx:pt>
          <cx:pt idx="210462">114</cx:pt>
          <cx:pt idx="210463">103</cx:pt>
          <cx:pt idx="210464">117</cx:pt>
          <cx:pt idx="210465">99</cx:pt>
          <cx:pt idx="210466">81</cx:pt>
          <cx:pt idx="210467">79</cx:pt>
          <cx:pt idx="210468">102</cx:pt>
          <cx:pt idx="210469">113</cx:pt>
          <cx:pt idx="210470">103</cx:pt>
          <cx:pt idx="210471">102</cx:pt>
          <cx:pt idx="210472">79</cx:pt>
          <cx:pt idx="210473">102</cx:pt>
          <cx:pt idx="210474">69</cx:pt>
          <cx:pt idx="210475">18</cx:pt>
          <cx:pt idx="210476">5</cx:pt>
          <cx:pt idx="210477">3</cx:pt>
          <cx:pt idx="210478">1</cx:pt>
          <cx:pt idx="210479">2</cx:pt>
          <cx:pt idx="210480">7</cx:pt>
          <cx:pt idx="210481">16</cx:pt>
          <cx:pt idx="210482">38</cx:pt>
          <cx:pt idx="210483">98</cx:pt>
          <cx:pt idx="210484">90</cx:pt>
          <cx:pt idx="210485">121</cx:pt>
          <cx:pt idx="210486">112</cx:pt>
          <cx:pt idx="210487">133</cx:pt>
          <cx:pt idx="210488">128</cx:pt>
          <cx:pt idx="210489">120</cx:pt>
          <cx:pt idx="210490">112</cx:pt>
          <cx:pt idx="210491">117</cx:pt>
          <cx:pt idx="210492">90</cx:pt>
          <cx:pt idx="210493">116</cx:pt>
          <cx:pt idx="210494">79</cx:pt>
          <cx:pt idx="210495">84</cx:pt>
          <cx:pt idx="210496">84</cx:pt>
          <cx:pt idx="210497">69</cx:pt>
          <cx:pt idx="210498">29</cx:pt>
          <cx:pt idx="210499">9</cx:pt>
          <cx:pt idx="210500">3</cx:pt>
          <cx:pt idx="210501">5</cx:pt>
          <cx:pt idx="210502">1</cx:pt>
          <cx:pt idx="210503">6</cx:pt>
          <cx:pt idx="210504">11</cx:pt>
          <cx:pt idx="210505">12</cx:pt>
          <cx:pt idx="210506">40</cx:pt>
          <cx:pt idx="210507">70</cx:pt>
          <cx:pt idx="210508">75</cx:pt>
          <cx:pt idx="210509">102</cx:pt>
          <cx:pt idx="210510">109</cx:pt>
          <cx:pt idx="210511">127</cx:pt>
          <cx:pt idx="210512">114</cx:pt>
          <cx:pt idx="210513">111</cx:pt>
          <cx:pt idx="210514">127</cx:pt>
          <cx:pt idx="210515">99</cx:pt>
          <cx:pt idx="210516">112</cx:pt>
          <cx:pt idx="210517">110</cx:pt>
          <cx:pt idx="210518">105</cx:pt>
          <cx:pt idx="210519">98</cx:pt>
          <cx:pt idx="210520">79</cx:pt>
          <cx:pt idx="210521">90</cx:pt>
          <cx:pt idx="210522">77</cx:pt>
          <cx:pt idx="210523">21</cx:pt>
          <cx:pt idx="210524">4</cx:pt>
          <cx:pt idx="210525">5</cx:pt>
          <cx:pt idx="210526">7</cx:pt>
          <cx:pt idx="210527">2</cx:pt>
          <cx:pt idx="210528">7</cx:pt>
          <cx:pt idx="210529">11</cx:pt>
          <cx:pt idx="210530">39</cx:pt>
          <cx:pt idx="210531">92</cx:pt>
          <cx:pt idx="210532">86</cx:pt>
          <cx:pt idx="210533">103</cx:pt>
          <cx:pt idx="210534">119</cx:pt>
          <cx:pt idx="210535">103</cx:pt>
          <cx:pt idx="210536">119</cx:pt>
          <cx:pt idx="210537">92</cx:pt>
          <cx:pt idx="210538">83</cx:pt>
          <cx:pt idx="210539">86</cx:pt>
          <cx:pt idx="210540">98</cx:pt>
          <cx:pt idx="210541">93</cx:pt>
          <cx:pt idx="210542">111</cx:pt>
          <cx:pt idx="210543">60</cx:pt>
          <cx:pt idx="210544">71</cx:pt>
          <cx:pt idx="210545">102</cx:pt>
          <cx:pt idx="210546">45</cx:pt>
          <cx:pt idx="210547">17</cx:pt>
          <cx:pt idx="210548">8</cx:pt>
          <cx:pt idx="210549">2</cx:pt>
          <cx:pt idx="210550">2</cx:pt>
          <cx:pt idx="210551">6</cx:pt>
          <cx:pt idx="210552">18</cx:pt>
          <cx:pt idx="210553">11</cx:pt>
          <cx:pt idx="210554">29</cx:pt>
          <cx:pt idx="210555">80</cx:pt>
          <cx:pt idx="210556">64</cx:pt>
          <cx:pt idx="210557">89</cx:pt>
          <cx:pt idx="210558">86</cx:pt>
          <cx:pt idx="210559">90</cx:pt>
          <cx:pt idx="210560">69</cx:pt>
          <cx:pt idx="210561">68</cx:pt>
          <cx:pt idx="210562">77</cx:pt>
          <cx:pt idx="210563">77</cx:pt>
          <cx:pt idx="210564">88</cx:pt>
          <cx:pt idx="210565">101</cx:pt>
          <cx:pt idx="210566">103</cx:pt>
          <cx:pt idx="210567">69</cx:pt>
          <cx:pt idx="210568">79</cx:pt>
          <cx:pt idx="210569">86</cx:pt>
          <cx:pt idx="210570">43</cx:pt>
          <cx:pt idx="210571">14</cx:pt>
          <cx:pt idx="210572">8</cx:pt>
          <cx:pt idx="210573">1</cx:pt>
          <cx:pt idx="210574">3</cx:pt>
          <cx:pt idx="210575">3</cx:pt>
          <cx:pt idx="210576">19</cx:pt>
          <cx:pt idx="210577">12</cx:pt>
          <cx:pt idx="210578">29</cx:pt>
          <cx:pt idx="210579">90</cx:pt>
          <cx:pt idx="210580">77</cx:pt>
          <cx:pt idx="210581">96</cx:pt>
          <cx:pt idx="210582">82</cx:pt>
          <cx:pt idx="210583">114</cx:pt>
          <cx:pt idx="210584">100</cx:pt>
          <cx:pt idx="210585">95</cx:pt>
          <cx:pt idx="210586">83</cx:pt>
          <cx:pt idx="210587">71</cx:pt>
          <cx:pt idx="210588">99</cx:pt>
          <cx:pt idx="210589">101</cx:pt>
          <cx:pt idx="210590">113</cx:pt>
          <cx:pt idx="210591">76</cx:pt>
          <cx:pt idx="210592">80</cx:pt>
          <cx:pt idx="210593">85</cx:pt>
          <cx:pt idx="210594">44</cx:pt>
          <cx:pt idx="210595">18</cx:pt>
          <cx:pt idx="210596">13</cx:pt>
          <cx:pt idx="210597">2</cx:pt>
          <cx:pt idx="210598">4</cx:pt>
          <cx:pt idx="210599">2</cx:pt>
          <cx:pt idx="210600">20</cx:pt>
          <cx:pt idx="210601">15</cx:pt>
          <cx:pt idx="210602">34</cx:pt>
          <cx:pt idx="210603">80</cx:pt>
          <cx:pt idx="210604">79</cx:pt>
          <cx:pt idx="210605">90</cx:pt>
          <cx:pt idx="210606">95</cx:pt>
          <cx:pt idx="210607">109</cx:pt>
          <cx:pt idx="210608">97</cx:pt>
          <cx:pt idx="210609">76</cx:pt>
          <cx:pt idx="210610">81</cx:pt>
          <cx:pt idx="210611">83</cx:pt>
          <cx:pt idx="210612">99</cx:pt>
          <cx:pt idx="210613">122</cx:pt>
          <cx:pt idx="210614">101</cx:pt>
          <cx:pt idx="210615">91</cx:pt>
          <cx:pt idx="210616">84</cx:pt>
          <cx:pt idx="210617">91</cx:pt>
          <cx:pt idx="210618">51</cx:pt>
          <cx:pt idx="210619">20</cx:pt>
          <cx:pt idx="210620">5</cx:pt>
          <cx:pt idx="210621">3</cx:pt>
          <cx:pt idx="210622">3</cx:pt>
          <cx:pt idx="210623">1</cx:pt>
          <cx:pt idx="210624">15</cx:pt>
          <cx:pt idx="210625">14</cx:pt>
          <cx:pt idx="210626">42</cx:pt>
          <cx:pt idx="210627">94</cx:pt>
          <cx:pt idx="210628">70</cx:pt>
          <cx:pt idx="210629">109</cx:pt>
          <cx:pt idx="210630">111</cx:pt>
          <cx:pt idx="210631">131</cx:pt>
          <cx:pt idx="210632">118</cx:pt>
          <cx:pt idx="210633">124</cx:pt>
          <cx:pt idx="210634">108</cx:pt>
          <cx:pt idx="210635">101</cx:pt>
          <cx:pt idx="210636">134</cx:pt>
          <cx:pt idx="210637">129</cx:pt>
          <cx:pt idx="210638">101</cx:pt>
          <cx:pt idx="210639">101</cx:pt>
          <cx:pt idx="210640">81</cx:pt>
          <cx:pt idx="210641">95</cx:pt>
          <cx:pt idx="210642">62</cx:pt>
          <cx:pt idx="210643">17</cx:pt>
          <cx:pt idx="210644">4</cx:pt>
          <cx:pt idx="210645">4</cx:pt>
          <cx:pt idx="210646">2</cx:pt>
          <cx:pt idx="210647">3</cx:pt>
          <cx:pt idx="210648">5</cx:pt>
          <cx:pt idx="210649">14</cx:pt>
          <cx:pt idx="210650">32</cx:pt>
          <cx:pt idx="210651">83</cx:pt>
          <cx:pt idx="210652">86</cx:pt>
          <cx:pt idx="210653">107</cx:pt>
          <cx:pt idx="210654">116</cx:pt>
          <cx:pt idx="210655">108</cx:pt>
          <cx:pt idx="210656">131</cx:pt>
          <cx:pt idx="210657">122</cx:pt>
          <cx:pt idx="210658">91</cx:pt>
          <cx:pt idx="210659">97</cx:pt>
          <cx:pt idx="210660">94</cx:pt>
          <cx:pt idx="210661">101</cx:pt>
          <cx:pt idx="210662">63</cx:pt>
          <cx:pt idx="210663">77</cx:pt>
          <cx:pt idx="210664">80</cx:pt>
          <cx:pt idx="210665">67</cx:pt>
          <cx:pt idx="210666">33</cx:pt>
          <cx:pt idx="210667">8</cx:pt>
          <cx:pt idx="210668">6</cx:pt>
          <cx:pt idx="210669">3</cx:pt>
          <cx:pt idx="210670">2</cx:pt>
          <cx:pt idx="210671">4</cx:pt>
          <cx:pt idx="210672">8</cx:pt>
          <cx:pt idx="210673">8</cx:pt>
          <cx:pt idx="210674">28</cx:pt>
          <cx:pt idx="210675">67</cx:pt>
          <cx:pt idx="210676">61</cx:pt>
          <cx:pt idx="210677">106</cx:pt>
          <cx:pt idx="210678">100</cx:pt>
          <cx:pt idx="210679">123</cx:pt>
          <cx:pt idx="210680">121</cx:pt>
          <cx:pt idx="210681">107</cx:pt>
          <cx:pt idx="210682">107</cx:pt>
          <cx:pt idx="210683">101</cx:pt>
          <cx:pt idx="210684">121</cx:pt>
          <cx:pt idx="210685">122</cx:pt>
          <cx:pt idx="210686">108</cx:pt>
          <cx:pt idx="210687">95</cx:pt>
          <cx:pt idx="210688">96</cx:pt>
          <cx:pt idx="210689">77</cx:pt>
          <cx:pt idx="210690">67</cx:pt>
          <cx:pt idx="210691">17</cx:pt>
          <cx:pt idx="210692">2</cx:pt>
          <cx:pt idx="210693">3</cx:pt>
          <cx:pt idx="210694">5</cx:pt>
          <cx:pt idx="210695">10</cx:pt>
          <cx:pt idx="210696">7</cx:pt>
          <cx:pt idx="210697">14</cx:pt>
          <cx:pt idx="210698">34</cx:pt>
          <cx:pt idx="210699">89</cx:pt>
          <cx:pt idx="210700">85</cx:pt>
          <cx:pt idx="210701">117</cx:pt>
          <cx:pt idx="210702">117</cx:pt>
          <cx:pt idx="210703">136</cx:pt>
          <cx:pt idx="210704">118</cx:pt>
          <cx:pt idx="210705">100</cx:pt>
          <cx:pt idx="210706">100</cx:pt>
          <cx:pt idx="210707">93</cx:pt>
          <cx:pt idx="210708">107</cx:pt>
          <cx:pt idx="210709">99</cx:pt>
          <cx:pt idx="210710">119</cx:pt>
          <cx:pt idx="210711">88</cx:pt>
          <cx:pt idx="210712">81</cx:pt>
          <cx:pt idx="210713">90</cx:pt>
          <cx:pt idx="210714">60</cx:pt>
          <cx:pt idx="210715">20</cx:pt>
          <cx:pt idx="210716">10</cx:pt>
          <cx:pt idx="210717">1</cx:pt>
          <cx:pt idx="210718">2</cx:pt>
          <cx:pt idx="210719">10</cx:pt>
          <cx:pt idx="210720">14</cx:pt>
          <cx:pt idx="210721">17</cx:pt>
          <cx:pt idx="210722">22</cx:pt>
          <cx:pt idx="210723">78</cx:pt>
          <cx:pt idx="210724">76</cx:pt>
          <cx:pt idx="210725">98</cx:pt>
          <cx:pt idx="210726">87</cx:pt>
          <cx:pt idx="210727">99</cx:pt>
          <cx:pt idx="210728">85</cx:pt>
          <cx:pt idx="210729">82</cx:pt>
          <cx:pt idx="210730">82</cx:pt>
          <cx:pt idx="210731">74</cx:pt>
          <cx:pt idx="210732">90</cx:pt>
          <cx:pt idx="210733">98</cx:pt>
          <cx:pt idx="210734">104</cx:pt>
          <cx:pt idx="210735">84</cx:pt>
          <cx:pt idx="210736">88</cx:pt>
          <cx:pt idx="210737">87</cx:pt>
          <cx:pt idx="210738">57</cx:pt>
          <cx:pt idx="210739">23</cx:pt>
          <cx:pt idx="210740">15</cx:pt>
          <cx:pt idx="210741">1</cx:pt>
          <cx:pt idx="210742">4</cx:pt>
          <cx:pt idx="210743">7</cx:pt>
          <cx:pt idx="210744">14</cx:pt>
          <cx:pt idx="210745">27</cx:pt>
          <cx:pt idx="210746">79</cx:pt>
          <cx:pt idx="210747">86</cx:pt>
          <cx:pt idx="210748">92</cx:pt>
          <cx:pt idx="210749">102</cx:pt>
          <cx:pt idx="210750">96</cx:pt>
          <cx:pt idx="210751">103</cx:pt>
          <cx:pt idx="210752">88</cx:pt>
          <cx:pt idx="210753">88</cx:pt>
          <cx:pt idx="210754">77</cx:pt>
          <cx:pt idx="210755">81</cx:pt>
          <cx:pt idx="210756">111</cx:pt>
          <cx:pt idx="210757">109</cx:pt>
          <cx:pt idx="210758">90</cx:pt>
          <cx:pt idx="210759">83</cx:pt>
          <cx:pt idx="210760">85</cx:pt>
          <cx:pt idx="210761">62</cx:pt>
          <cx:pt idx="210762">16</cx:pt>
          <cx:pt idx="210763">15</cx:pt>
          <cx:pt idx="210764">3</cx:pt>
          <cx:pt idx="210765">2</cx:pt>
          <cx:pt idx="210766">7</cx:pt>
          <cx:pt idx="210767">14</cx:pt>
          <cx:pt idx="210768">14</cx:pt>
          <cx:pt idx="210769">27</cx:pt>
          <cx:pt idx="210770">85</cx:pt>
          <cx:pt idx="210771">76</cx:pt>
          <cx:pt idx="210772">97</cx:pt>
          <cx:pt idx="210773">100</cx:pt>
          <cx:pt idx="210774">114</cx:pt>
          <cx:pt idx="210775">109</cx:pt>
          <cx:pt idx="210776">82</cx:pt>
          <cx:pt idx="210777">95</cx:pt>
          <cx:pt idx="210778">91</cx:pt>
          <cx:pt idx="210779">114</cx:pt>
          <cx:pt idx="210780">121</cx:pt>
          <cx:pt idx="210781">115</cx:pt>
          <cx:pt idx="210782">98</cx:pt>
          <cx:pt idx="210783">87</cx:pt>
          <cx:pt idx="210784">104</cx:pt>
          <cx:pt idx="210785">49</cx:pt>
          <cx:pt idx="210786">23</cx:pt>
          <cx:pt idx="210787">9</cx:pt>
          <cx:pt idx="210788">6</cx:pt>
          <cx:pt idx="210789">3</cx:pt>
          <cx:pt idx="210790">6</cx:pt>
          <cx:pt idx="210791">17</cx:pt>
          <cx:pt idx="210792">15</cx:pt>
          <cx:pt idx="210793">33</cx:pt>
          <cx:pt idx="210794">93</cx:pt>
          <cx:pt idx="210795">67</cx:pt>
          <cx:pt idx="210796">104</cx:pt>
          <cx:pt idx="210797">117</cx:pt>
          <cx:pt idx="210798">132</cx:pt>
          <cx:pt idx="210799">131</cx:pt>
          <cx:pt idx="210800">122</cx:pt>
          <cx:pt idx="210801">110</cx:pt>
          <cx:pt idx="210802">98</cx:pt>
          <cx:pt idx="210803">128</cx:pt>
          <cx:pt idx="210804">117</cx:pt>
          <cx:pt idx="210805">118</cx:pt>
          <cx:pt idx="210806">84</cx:pt>
          <cx:pt idx="210807">86</cx:pt>
          <cx:pt idx="210808">93</cx:pt>
          <cx:pt idx="210809">63</cx:pt>
          <cx:pt idx="210810">27</cx:pt>
          <cx:pt idx="210811">4</cx:pt>
          <cx:pt idx="210812">2</cx:pt>
          <cx:pt idx="210813">3</cx:pt>
          <cx:pt idx="210814">4</cx:pt>
          <cx:pt idx="210815">5</cx:pt>
          <cx:pt idx="210816">10</cx:pt>
          <cx:pt idx="210817">30</cx:pt>
          <cx:pt idx="210818">91</cx:pt>
          <cx:pt idx="210819">85</cx:pt>
          <cx:pt idx="210820">110</cx:pt>
          <cx:pt idx="210821">131</cx:pt>
          <cx:pt idx="210822">120</cx:pt>
          <cx:pt idx="210823">111</cx:pt>
          <cx:pt idx="210824">118</cx:pt>
          <cx:pt idx="210825">98</cx:pt>
          <cx:pt idx="210826">111</cx:pt>
          <cx:pt idx="210827">101</cx:pt>
          <cx:pt idx="210828">94</cx:pt>
          <cx:pt idx="210829">81</cx:pt>
          <cx:pt idx="210830">90</cx:pt>
          <cx:pt idx="210831">64</cx:pt>
          <cx:pt idx="210832">83</cx:pt>
          <cx:pt idx="210833">35</cx:pt>
          <cx:pt idx="210834">9</cx:pt>
          <cx:pt idx="210835">6</cx:pt>
          <cx:pt idx="210836">2</cx:pt>
          <cx:pt idx="210837">1</cx:pt>
          <cx:pt idx="210838">6</cx:pt>
          <cx:pt idx="210839">8</cx:pt>
          <cx:pt idx="210840">3</cx:pt>
          <cx:pt idx="210841">33</cx:pt>
          <cx:pt idx="210842">75</cx:pt>
          <cx:pt idx="210843">78</cx:pt>
          <cx:pt idx="210844">110</cx:pt>
          <cx:pt idx="210845">105</cx:pt>
          <cx:pt idx="210846">119</cx:pt>
          <cx:pt idx="210847">114</cx:pt>
          <cx:pt idx="210848">109</cx:pt>
          <cx:pt idx="210849">115</cx:pt>
          <cx:pt idx="210850">100</cx:pt>
          <cx:pt idx="210851">103</cx:pt>
          <cx:pt idx="210852">129</cx:pt>
          <cx:pt idx="210853">113</cx:pt>
          <cx:pt idx="210854">93</cx:pt>
          <cx:pt idx="210855">99</cx:pt>
          <cx:pt idx="210856">85</cx:pt>
          <cx:pt idx="210857">68</cx:pt>
          <cx:pt idx="210858">21</cx:pt>
          <cx:pt idx="210859">7</cx:pt>
          <cx:pt idx="210860">4</cx:pt>
          <cx:pt idx="210861">5</cx:pt>
          <cx:pt idx="210862">5</cx:pt>
          <cx:pt idx="210863">11</cx:pt>
          <cx:pt idx="210864">9</cx:pt>
          <cx:pt idx="210865">36</cx:pt>
          <cx:pt idx="210866">87</cx:pt>
          <cx:pt idx="210867">84</cx:pt>
          <cx:pt idx="210868">115</cx:pt>
          <cx:pt idx="210869">112</cx:pt>
          <cx:pt idx="210870">113</cx:pt>
          <cx:pt idx="210871">121</cx:pt>
          <cx:pt idx="210872">103</cx:pt>
          <cx:pt idx="210873">91</cx:pt>
          <cx:pt idx="210874">94</cx:pt>
          <cx:pt idx="210875">102</cx:pt>
          <cx:pt idx="210876">108</cx:pt>
          <cx:pt idx="210877">91</cx:pt>
          <cx:pt idx="210878">93</cx:pt>
          <cx:pt idx="210879">78</cx:pt>
          <cx:pt idx="210880">88</cx:pt>
          <cx:pt idx="210881">54</cx:pt>
          <cx:pt idx="210882">17</cx:pt>
          <cx:pt idx="210883">5</cx:pt>
          <cx:pt idx="210884">2</cx:pt>
          <cx:pt idx="210885">2</cx:pt>
          <cx:pt idx="210886">2</cx:pt>
          <cx:pt idx="210887">14</cx:pt>
          <cx:pt idx="210888">14</cx:pt>
          <cx:pt idx="210889">23</cx:pt>
          <cx:pt idx="210890">88</cx:pt>
          <cx:pt idx="210891">73</cx:pt>
          <cx:pt idx="210892">96</cx:pt>
          <cx:pt idx="210893">85</cx:pt>
          <cx:pt idx="210894">103</cx:pt>
          <cx:pt idx="210895">86</cx:pt>
          <cx:pt idx="210896">81</cx:pt>
          <cx:pt idx="210897">72</cx:pt>
          <cx:pt idx="210898">81</cx:pt>
          <cx:pt idx="210899">96</cx:pt>
          <cx:pt idx="210900">97</cx:pt>
          <cx:pt idx="210901">89</cx:pt>
          <cx:pt idx="210902">89</cx:pt>
          <cx:pt idx="210903">85</cx:pt>
          <cx:pt idx="210904">72</cx:pt>
          <cx:pt idx="210905">49</cx:pt>
          <cx:pt idx="210906">15</cx:pt>
          <cx:pt idx="210907">11</cx:pt>
          <cx:pt idx="210908">3</cx:pt>
          <cx:pt idx="210909">1</cx:pt>
          <cx:pt idx="210910">5</cx:pt>
          <cx:pt idx="210911">13</cx:pt>
          <cx:pt idx="210912">14</cx:pt>
          <cx:pt idx="210913">26</cx:pt>
          <cx:pt idx="210914">69</cx:pt>
          <cx:pt idx="210915">64</cx:pt>
          <cx:pt idx="210916">78</cx:pt>
          <cx:pt idx="210917">87</cx:pt>
          <cx:pt idx="210918">89</cx:pt>
          <cx:pt idx="210919">83</cx:pt>
          <cx:pt idx="210920">73</cx:pt>
          <cx:pt idx="210921">88</cx:pt>
          <cx:pt idx="210922">82</cx:pt>
          <cx:pt idx="210923">94</cx:pt>
          <cx:pt idx="210924">105</cx:pt>
          <cx:pt idx="210925">102</cx:pt>
          <cx:pt idx="210926">85</cx:pt>
          <cx:pt idx="210927">79</cx:pt>
          <cx:pt idx="210928">92</cx:pt>
          <cx:pt idx="210929">58</cx:pt>
          <cx:pt idx="210930">20</cx:pt>
          <cx:pt idx="210931">9</cx:pt>
          <cx:pt idx="210932">5</cx:pt>
          <cx:pt idx="210933">2</cx:pt>
          <cx:pt idx="210934">7</cx:pt>
          <cx:pt idx="210935">14</cx:pt>
          <cx:pt idx="210936">10</cx:pt>
          <cx:pt idx="210937">23</cx:pt>
          <cx:pt idx="210938">77</cx:pt>
          <cx:pt idx="210939">73</cx:pt>
          <cx:pt idx="210940">102</cx:pt>
          <cx:pt idx="210941">87</cx:pt>
          <cx:pt idx="210942">111</cx:pt>
          <cx:pt idx="210943">109</cx:pt>
          <cx:pt idx="210944">88</cx:pt>
          <cx:pt idx="210945">85</cx:pt>
          <cx:pt idx="210946">85</cx:pt>
          <cx:pt idx="210947">109</cx:pt>
          <cx:pt idx="210948">117</cx:pt>
          <cx:pt idx="210949">100</cx:pt>
          <cx:pt idx="210950">90</cx:pt>
          <cx:pt idx="210951">85</cx:pt>
          <cx:pt idx="210952">85</cx:pt>
          <cx:pt idx="210953">60</cx:pt>
          <cx:pt idx="210954">23</cx:pt>
          <cx:pt idx="210955">5</cx:pt>
          <cx:pt idx="210956">4</cx:pt>
          <cx:pt idx="210957">2</cx:pt>
          <cx:pt idx="210958">5</cx:pt>
          <cx:pt idx="210959">8</cx:pt>
          <cx:pt idx="210960">16</cx:pt>
          <cx:pt idx="210961">36</cx:pt>
          <cx:pt idx="210962">91</cx:pt>
          <cx:pt idx="210963">60</cx:pt>
          <cx:pt idx="210964">104</cx:pt>
          <cx:pt idx="210965">99</cx:pt>
          <cx:pt idx="210966">110</cx:pt>
          <cx:pt idx="210967">104</cx:pt>
          <cx:pt idx="210968">104</cx:pt>
          <cx:pt idx="210969">85</cx:pt>
          <cx:pt idx="210970">88</cx:pt>
          <cx:pt idx="210971">91</cx:pt>
          <cx:pt idx="210972">99</cx:pt>
          <cx:pt idx="210973">97</cx:pt>
          <cx:pt idx="210974">86</cx:pt>
          <cx:pt idx="210975">80</cx:pt>
          <cx:pt idx="210976">87</cx:pt>
          <cx:pt idx="210977">70</cx:pt>
          <cx:pt idx="210978">36</cx:pt>
          <cx:pt idx="210979">11</cx:pt>
          <cx:pt idx="210980">5</cx:pt>
          <cx:pt idx="210981">1</cx:pt>
          <cx:pt idx="210982">2</cx:pt>
          <cx:pt idx="210983">6</cx:pt>
          <cx:pt idx="210984">11</cx:pt>
          <cx:pt idx="210985">31</cx:pt>
          <cx:pt idx="210986">88</cx:pt>
          <cx:pt idx="210987">84</cx:pt>
          <cx:pt idx="210988">110</cx:pt>
          <cx:pt idx="210989">95</cx:pt>
          <cx:pt idx="210990">116</cx:pt>
          <cx:pt idx="210991">122</cx:pt>
          <cx:pt idx="210992">105</cx:pt>
          <cx:pt idx="210993">96</cx:pt>
          <cx:pt idx="210994">110</cx:pt>
          <cx:pt idx="210995">110</cx:pt>
          <cx:pt idx="210996">101</cx:pt>
          <cx:pt idx="210997">97</cx:pt>
          <cx:pt idx="210998">93</cx:pt>
          <cx:pt idx="210999">81</cx:pt>
          <cx:pt idx="211000">91</cx:pt>
          <cx:pt idx="211001">50</cx:pt>
          <cx:pt idx="211002">16</cx:pt>
          <cx:pt idx="211003">10</cx:pt>
          <cx:pt idx="211004">5</cx:pt>
          <cx:pt idx="211005">4</cx:pt>
          <cx:pt idx="211006">11</cx:pt>
          <cx:pt idx="211007">7</cx:pt>
          <cx:pt idx="211008">31</cx:pt>
          <cx:pt idx="211009">76</cx:pt>
          <cx:pt idx="211010">61</cx:pt>
          <cx:pt idx="211011">99</cx:pt>
          <cx:pt idx="211012">119</cx:pt>
          <cx:pt idx="211013">107</cx:pt>
          <cx:pt idx="211014">132</cx:pt>
          <cx:pt idx="211015">108</cx:pt>
          <cx:pt idx="211016">101</cx:pt>
          <cx:pt idx="211017">105</cx:pt>
          <cx:pt idx="211018">123</cx:pt>
          <cx:pt idx="211019">122</cx:pt>
          <cx:pt idx="211020">109</cx:pt>
          <cx:pt idx="211021">99</cx:pt>
          <cx:pt idx="211022">93</cx:pt>
          <cx:pt idx="211023">100</cx:pt>
          <cx:pt idx="211024">59</cx:pt>
          <cx:pt idx="211025">25</cx:pt>
          <cx:pt idx="211026">8</cx:pt>
          <cx:pt idx="211027">5</cx:pt>
          <cx:pt idx="211028">6</cx:pt>
          <cx:pt idx="211029">3</cx:pt>
          <cx:pt idx="211030">11</cx:pt>
          <cx:pt idx="211031">12</cx:pt>
          <cx:pt idx="211032">33</cx:pt>
          <cx:pt idx="211033">87</cx:pt>
          <cx:pt idx="211034">71</cx:pt>
          <cx:pt idx="211035">108</cx:pt>
          <cx:pt idx="211036">104</cx:pt>
          <cx:pt idx="211037">114</cx:pt>
          <cx:pt idx="211038">118</cx:pt>
          <cx:pt idx="211039">97</cx:pt>
          <cx:pt idx="211040">95</cx:pt>
          <cx:pt idx="211041">98</cx:pt>
          <cx:pt idx="211042">96</cx:pt>
          <cx:pt idx="211043">117</cx:pt>
          <cx:pt idx="211044">101</cx:pt>
          <cx:pt idx="211045">86</cx:pt>
          <cx:pt idx="211046">70</cx:pt>
          <cx:pt idx="211047">92</cx:pt>
          <cx:pt idx="211048">67</cx:pt>
          <cx:pt idx="211049">17</cx:pt>
          <cx:pt idx="211050">7</cx:pt>
          <cx:pt idx="211051">2</cx:pt>
          <cx:pt idx="211052">2</cx:pt>
          <cx:pt idx="211053">3</cx:pt>
          <cx:pt idx="211054">15</cx:pt>
          <cx:pt idx="211055">19</cx:pt>
          <cx:pt idx="211056">28</cx:pt>
          <cx:pt idx="211057">82</cx:pt>
          <cx:pt idx="211058">78</cx:pt>
          <cx:pt idx="211059">89</cx:pt>
          <cx:pt idx="211060">82</cx:pt>
          <cx:pt idx="211061">101</cx:pt>
          <cx:pt idx="211062">87</cx:pt>
          <cx:pt idx="211063">75</cx:pt>
          <cx:pt idx="211064">74</cx:pt>
          <cx:pt idx="211065">84</cx:pt>
          <cx:pt idx="211066">104</cx:pt>
          <cx:pt idx="211067">101</cx:pt>
          <cx:pt idx="211068">103</cx:pt>
          <cx:pt idx="211069">83</cx:pt>
          <cx:pt idx="211070">77</cx:pt>
          <cx:pt idx="211071">93</cx:pt>
          <cx:pt idx="211072">49</cx:pt>
          <cx:pt idx="211073">13</cx:pt>
          <cx:pt idx="211074">6</cx:pt>
          <cx:pt idx="211075">2</cx:pt>
          <cx:pt idx="211076">1</cx:pt>
          <cx:pt idx="211077">3</cx:pt>
          <cx:pt idx="211078">15</cx:pt>
          <cx:pt idx="211079">17</cx:pt>
          <cx:pt idx="211080">30</cx:pt>
          <cx:pt idx="211081">89</cx:pt>
          <cx:pt idx="211082">60</cx:pt>
          <cx:pt idx="211083">97</cx:pt>
          <cx:pt idx="211084">100</cx:pt>
          <cx:pt idx="211085">102</cx:pt>
          <cx:pt idx="211086">100</cx:pt>
          <cx:pt idx="211087">81</cx:pt>
          <cx:pt idx="211088">98</cx:pt>
          <cx:pt idx="211089">79</cx:pt>
          <cx:pt idx="211090">99</cx:pt>
          <cx:pt idx="211091">101</cx:pt>
          <cx:pt idx="211092">115</cx:pt>
          <cx:pt idx="211093">72</cx:pt>
          <cx:pt idx="211094">92</cx:pt>
          <cx:pt idx="211095">93</cx:pt>
          <cx:pt idx="211096">46</cx:pt>
          <cx:pt idx="211097">15</cx:pt>
          <cx:pt idx="211098">7</cx:pt>
          <cx:pt idx="211099">2</cx:pt>
          <cx:pt idx="211100">2</cx:pt>
          <cx:pt idx="211101">5</cx:pt>
          <cx:pt idx="211102">14</cx:pt>
          <cx:pt idx="211103">9</cx:pt>
          <cx:pt idx="211104">33</cx:pt>
          <cx:pt idx="211105">94</cx:pt>
          <cx:pt idx="211106">64</cx:pt>
          <cx:pt idx="211107">100</cx:pt>
          <cx:pt idx="211108">112</cx:pt>
          <cx:pt idx="211109">127</cx:pt>
          <cx:pt idx="211110">109</cx:pt>
          <cx:pt idx="211111">87</cx:pt>
          <cx:pt idx="211112">93</cx:pt>
          <cx:pt idx="211113">94</cx:pt>
          <cx:pt idx="211114">108</cx:pt>
          <cx:pt idx="211115">119</cx:pt>
          <cx:pt idx="211116">121</cx:pt>
          <cx:pt idx="211117">92</cx:pt>
          <cx:pt idx="211118">90</cx:pt>
          <cx:pt idx="211119">107</cx:pt>
          <cx:pt idx="211120">54</cx:pt>
          <cx:pt idx="211121">18</cx:pt>
          <cx:pt idx="211122">7</cx:pt>
          <cx:pt idx="211123">2</cx:pt>
          <cx:pt idx="211124">3</cx:pt>
          <cx:pt idx="211125">4</cx:pt>
          <cx:pt idx="211126">14</cx:pt>
          <cx:pt idx="211127">18</cx:pt>
          <cx:pt idx="211128">37</cx:pt>
          <cx:pt idx="211129">104</cx:pt>
          <cx:pt idx="211130">79</cx:pt>
          <cx:pt idx="211131">124</cx:pt>
          <cx:pt idx="211132">125</cx:pt>
          <cx:pt idx="211133">137</cx:pt>
          <cx:pt idx="211134">129</cx:pt>
          <cx:pt idx="211135">127</cx:pt>
          <cx:pt idx="211136">111</cx:pt>
          <cx:pt idx="211137">107</cx:pt>
          <cx:pt idx="211138">118</cx:pt>
          <cx:pt idx="211139">126</cx:pt>
          <cx:pt idx="211140">107</cx:pt>
          <cx:pt idx="211141">97</cx:pt>
          <cx:pt idx="211142">73</cx:pt>
          <cx:pt idx="211143">98</cx:pt>
          <cx:pt idx="211144">74</cx:pt>
          <cx:pt idx="211145">21</cx:pt>
          <cx:pt idx="211146">11</cx:pt>
          <cx:pt idx="211147">2</cx:pt>
          <cx:pt idx="211148">1</cx:pt>
          <cx:pt idx="211149">2</cx:pt>
          <cx:pt idx="211150">10</cx:pt>
          <cx:pt idx="211151">13</cx:pt>
          <cx:pt idx="211152">39</cx:pt>
          <cx:pt idx="211153">102</cx:pt>
          <cx:pt idx="211154">94</cx:pt>
          <cx:pt idx="211155">119</cx:pt>
          <cx:pt idx="211156">125</cx:pt>
          <cx:pt idx="211157">130</cx:pt>
          <cx:pt idx="211158">145</cx:pt>
          <cx:pt idx="211159">108</cx:pt>
          <cx:pt idx="211160">111</cx:pt>
          <cx:pt idx="211161">106</cx:pt>
          <cx:pt idx="211162">109</cx:pt>
          <cx:pt idx="211163">106</cx:pt>
          <cx:pt idx="211164">82</cx:pt>
          <cx:pt idx="211165">95</cx:pt>
          <cx:pt idx="211166">68</cx:pt>
          <cx:pt idx="211167">73</cx:pt>
          <cx:pt idx="211168">49</cx:pt>
          <cx:pt idx="211169">11</cx:pt>
          <cx:pt idx="211170">2</cx:pt>
          <cx:pt idx="211171">4</cx:pt>
          <cx:pt idx="211172">3</cx:pt>
          <cx:pt idx="211173">3</cx:pt>
          <cx:pt idx="211174">11</cx:pt>
          <cx:pt idx="211175">11</cx:pt>
          <cx:pt idx="211176">37</cx:pt>
          <cx:pt idx="211177">79</cx:pt>
          <cx:pt idx="211178">76</cx:pt>
          <cx:pt idx="211179">115</cx:pt>
          <cx:pt idx="211180">117</cx:pt>
          <cx:pt idx="211181">135</cx:pt>
          <cx:pt idx="211182">122</cx:pt>
          <cx:pt idx="211183">121</cx:pt>
          <cx:pt idx="211184">95</cx:pt>
          <cx:pt idx="211185">112</cx:pt>
          <cx:pt idx="211186">103</cx:pt>
          <cx:pt idx="211187">116</cx:pt>
          <cx:pt idx="211188">115</cx:pt>
          <cx:pt idx="211189">101</cx:pt>
          <cx:pt idx="211190">93</cx:pt>
          <cx:pt idx="211191">90</cx:pt>
          <cx:pt idx="211192">72</cx:pt>
          <cx:pt idx="211193">16</cx:pt>
          <cx:pt idx="211194">4</cx:pt>
          <cx:pt idx="211195">6</cx:pt>
          <cx:pt idx="211196">4</cx:pt>
          <cx:pt idx="211197">3</cx:pt>
          <cx:pt idx="211198">16</cx:pt>
          <cx:pt idx="211199">10</cx:pt>
          <cx:pt idx="211200">40</cx:pt>
          <cx:pt idx="211201">99</cx:pt>
          <cx:pt idx="211202">86</cx:pt>
          <cx:pt idx="211203">111</cx:pt>
          <cx:pt idx="211204">115</cx:pt>
          <cx:pt idx="211205">121</cx:pt>
          <cx:pt idx="211206">119</cx:pt>
          <cx:pt idx="211207">105</cx:pt>
          <cx:pt idx="211208">97</cx:pt>
          <cx:pt idx="211209">95</cx:pt>
          <cx:pt idx="211210">106</cx:pt>
          <cx:pt idx="211211">103</cx:pt>
          <cx:pt idx="211212">105</cx:pt>
          <cx:pt idx="211213">78</cx:pt>
          <cx:pt idx="211214">62</cx:pt>
          <cx:pt idx="211215">103</cx:pt>
          <cx:pt idx="211216">56</cx:pt>
          <cx:pt idx="211217">18</cx:pt>
          <cx:pt idx="211218">7</cx:pt>
          <cx:pt idx="211219">1</cx:pt>
          <cx:pt idx="211220">2</cx:pt>
          <cx:pt idx="211221">5</cx:pt>
          <cx:pt idx="211222">17</cx:pt>
          <cx:pt idx="211223">13</cx:pt>
          <cx:pt idx="211224">29</cx:pt>
          <cx:pt idx="211225">99</cx:pt>
          <cx:pt idx="211226">77</cx:pt>
          <cx:pt idx="211227">93</cx:pt>
          <cx:pt idx="211228">106</cx:pt>
          <cx:pt idx="211229">103</cx:pt>
          <cx:pt idx="211230">99</cx:pt>
          <cx:pt idx="211231">93</cx:pt>
          <cx:pt idx="211232">74</cx:pt>
          <cx:pt idx="211233">84</cx:pt>
          <cx:pt idx="211234">97</cx:pt>
          <cx:pt idx="211235">117</cx:pt>
          <cx:pt idx="211236">104</cx:pt>
          <cx:pt idx="211237">86</cx:pt>
          <cx:pt idx="211238">80</cx:pt>
          <cx:pt idx="211239">87</cx:pt>
          <cx:pt idx="211240">46</cx:pt>
          <cx:pt idx="211241">16</cx:pt>
          <cx:pt idx="211242">6</cx:pt>
          <cx:pt idx="211243">2</cx:pt>
          <cx:pt idx="211244">2</cx:pt>
          <cx:pt idx="211245">5</cx:pt>
          <cx:pt idx="211246">16</cx:pt>
          <cx:pt idx="211247">11</cx:pt>
          <cx:pt idx="211248">29</cx:pt>
          <cx:pt idx="211249">94</cx:pt>
          <cx:pt idx="211250">79</cx:pt>
          <cx:pt idx="211251">108</cx:pt>
          <cx:pt idx="211252">96</cx:pt>
          <cx:pt idx="211253">107</cx:pt>
          <cx:pt idx="211254">114</cx:pt>
          <cx:pt idx="211255">80</cx:pt>
          <cx:pt idx="211256">90</cx:pt>
          <cx:pt idx="211257">83</cx:pt>
          <cx:pt idx="211258">103</cx:pt>
          <cx:pt idx="211259">123</cx:pt>
          <cx:pt idx="211260">114</cx:pt>
          <cx:pt idx="211261">70</cx:pt>
          <cx:pt idx="211262">89</cx:pt>
          <cx:pt idx="211263">85</cx:pt>
          <cx:pt idx="211264">49</cx:pt>
          <cx:pt idx="211265">16</cx:pt>
          <cx:pt idx="211266">7</cx:pt>
          <cx:pt idx="211267">2</cx:pt>
          <cx:pt idx="211268">3</cx:pt>
          <cx:pt idx="211269">4</cx:pt>
          <cx:pt idx="211270">18</cx:pt>
          <cx:pt idx="211271">15</cx:pt>
          <cx:pt idx="211272">35</cx:pt>
          <cx:pt idx="211273">82</cx:pt>
          <cx:pt idx="211274">75</cx:pt>
          <cx:pt idx="211275">111</cx:pt>
          <cx:pt idx="211276">109</cx:pt>
          <cx:pt idx="211277">116</cx:pt>
          <cx:pt idx="211278">110</cx:pt>
          <cx:pt idx="211279">106</cx:pt>
          <cx:pt idx="211280">97</cx:pt>
          <cx:pt idx="211281">104</cx:pt>
          <cx:pt idx="211282">105</cx:pt>
          <cx:pt idx="211283">137</cx:pt>
          <cx:pt idx="211284">112</cx:pt>
          <cx:pt idx="211285">99</cx:pt>
          <cx:pt idx="211286">82</cx:pt>
          <cx:pt idx="211287">102</cx:pt>
          <cx:pt idx="211288">54</cx:pt>
          <cx:pt idx="211289">21</cx:pt>
          <cx:pt idx="211290">6</cx:pt>
          <cx:pt idx="211291">1</cx:pt>
          <cx:pt idx="211292">4</cx:pt>
          <cx:pt idx="211293">3</cx:pt>
          <cx:pt idx="211294">13</cx:pt>
          <cx:pt idx="211295">16</cx:pt>
          <cx:pt idx="211296">39</cx:pt>
          <cx:pt idx="211297">94</cx:pt>
          <cx:pt idx="211298">89</cx:pt>
          <cx:pt idx="211299">119</cx:pt>
          <cx:pt idx="211300">116</cx:pt>
          <cx:pt idx="211301">128</cx:pt>
          <cx:pt idx="211302">147</cx:pt>
          <cx:pt idx="211303">133</cx:pt>
          <cx:pt idx="211304">105</cx:pt>
          <cx:pt idx="211305">119</cx:pt>
          <cx:pt idx="211306">117</cx:pt>
          <cx:pt idx="211307">129</cx:pt>
          <cx:pt idx="211308">130</cx:pt>
          <cx:pt idx="211309">110</cx:pt>
          <cx:pt idx="211310">93</cx:pt>
          <cx:pt idx="211311">90</cx:pt>
          <cx:pt idx="211312">70</cx:pt>
          <cx:pt idx="211313">26</cx:pt>
          <cx:pt idx="211314">7</cx:pt>
          <cx:pt idx="211315">3</cx:pt>
          <cx:pt idx="211316">2</cx:pt>
          <cx:pt idx="211317">2</cx:pt>
          <cx:pt idx="211318">9</cx:pt>
          <cx:pt idx="211319">14</cx:pt>
          <cx:pt idx="211320">37</cx:pt>
          <cx:pt idx="211321">107</cx:pt>
          <cx:pt idx="211322">112</cx:pt>
          <cx:pt idx="211323">114</cx:pt>
          <cx:pt idx="211324">148</cx:pt>
          <cx:pt idx="211325">137</cx:pt>
          <cx:pt idx="211326">150</cx:pt>
          <cx:pt idx="211327">128</cx:pt>
          <cx:pt idx="211328">123</cx:pt>
          <cx:pt idx="211329">117</cx:pt>
          <cx:pt idx="211330">117</cx:pt>
          <cx:pt idx="211331">120</cx:pt>
          <cx:pt idx="211332">105</cx:pt>
          <cx:pt idx="211333">91</cx:pt>
          <cx:pt idx="211334">71</cx:pt>
          <cx:pt idx="211335">82</cx:pt>
          <cx:pt idx="211336">44</cx:pt>
          <cx:pt idx="211337">5</cx:pt>
          <cx:pt idx="211338">3</cx:pt>
          <cx:pt idx="211339">3</cx:pt>
          <cx:pt idx="211340">4</cx:pt>
          <cx:pt idx="211341">1</cx:pt>
          <cx:pt idx="211342">13</cx:pt>
          <cx:pt idx="211343">8</cx:pt>
          <cx:pt idx="211344">35</cx:pt>
          <cx:pt idx="211345">86</cx:pt>
          <cx:pt idx="211346">83</cx:pt>
          <cx:pt idx="211347">123</cx:pt>
          <cx:pt idx="211348">119</cx:pt>
          <cx:pt idx="211349">147</cx:pt>
          <cx:pt idx="211350">132</cx:pt>
          <cx:pt idx="211351">123</cx:pt>
          <cx:pt idx="211352">127</cx:pt>
          <cx:pt idx="211353">121</cx:pt>
          <cx:pt idx="211354">132</cx:pt>
          <cx:pt idx="211355">150</cx:pt>
          <cx:pt idx="211356">125</cx:pt>
          <cx:pt idx="211357">93</cx:pt>
          <cx:pt idx="211358">93</cx:pt>
          <cx:pt idx="211359">95</cx:pt>
          <cx:pt idx="211360">69</cx:pt>
          <cx:pt idx="211361">20</cx:pt>
          <cx:pt idx="211362">6</cx:pt>
          <cx:pt idx="211363">3</cx:pt>
          <cx:pt idx="211364">6</cx:pt>
          <cx:pt idx="211365">3</cx:pt>
          <cx:pt idx="211366">9</cx:pt>
          <cx:pt idx="211367">8</cx:pt>
          <cx:pt idx="211368">33</cx:pt>
          <cx:pt idx="211369">98</cx:pt>
          <cx:pt idx="211370">89</cx:pt>
          <cx:pt idx="211371">126</cx:pt>
          <cx:pt idx="211372">105</cx:pt>
          <cx:pt idx="211373">126</cx:pt>
          <cx:pt idx="211374">143</cx:pt>
          <cx:pt idx="211375">100</cx:pt>
          <cx:pt idx="211376">110</cx:pt>
          <cx:pt idx="211377">98</cx:pt>
          <cx:pt idx="211378">105</cx:pt>
          <cx:pt idx="211379">123</cx:pt>
          <cx:pt idx="211380">111</cx:pt>
          <cx:pt idx="211381">93</cx:pt>
          <cx:pt idx="211382">77</cx:pt>
          <cx:pt idx="211383">97</cx:pt>
          <cx:pt idx="211384">59</cx:pt>
          <cx:pt idx="211385">17</cx:pt>
          <cx:pt idx="211386">7</cx:pt>
          <cx:pt idx="211387">3</cx:pt>
          <cx:pt idx="211388">2</cx:pt>
          <cx:pt idx="211389">5</cx:pt>
          <cx:pt idx="211390">16</cx:pt>
          <cx:pt idx="211391">17</cx:pt>
          <cx:pt idx="211392">30</cx:pt>
          <cx:pt idx="211393">96</cx:pt>
          <cx:pt idx="211394">74</cx:pt>
          <cx:pt idx="211395">111</cx:pt>
          <cx:pt idx="211396">88</cx:pt>
          <cx:pt idx="211397">105</cx:pt>
          <cx:pt idx="211398">95</cx:pt>
          <cx:pt idx="211399">85</cx:pt>
          <cx:pt idx="211400">89</cx:pt>
          <cx:pt idx="211401">91</cx:pt>
          <cx:pt idx="211402">113</cx:pt>
          <cx:pt idx="211403">109</cx:pt>
          <cx:pt idx="211404">104</cx:pt>
          <cx:pt idx="211405">83</cx:pt>
          <cx:pt idx="211406">86</cx:pt>
          <cx:pt idx="211407">96</cx:pt>
          <cx:pt idx="211408">44</cx:pt>
          <cx:pt idx="211409">12</cx:pt>
          <cx:pt idx="211410">9</cx:pt>
          <cx:pt idx="211411">2</cx:pt>
          <cx:pt idx="211412">4</cx:pt>
          <cx:pt idx="211413">5</cx:pt>
          <cx:pt idx="211414">16</cx:pt>
          <cx:pt idx="211415">11</cx:pt>
          <cx:pt idx="211416">32</cx:pt>
          <cx:pt idx="211417">95</cx:pt>
          <cx:pt idx="211418">73</cx:pt>
          <cx:pt idx="211419">105</cx:pt>
          <cx:pt idx="211420">82</cx:pt>
          <cx:pt idx="211421">114</cx:pt>
          <cx:pt idx="211422">120</cx:pt>
          <cx:pt idx="211423">85</cx:pt>
          <cx:pt idx="211424">89</cx:pt>
          <cx:pt idx="211425">79</cx:pt>
          <cx:pt idx="211426">97</cx:pt>
          <cx:pt idx="211427">106</cx:pt>
          <cx:pt idx="211428">113</cx:pt>
          <cx:pt idx="211429">73</cx:pt>
          <cx:pt idx="211430">91</cx:pt>
          <cx:pt idx="211431">91</cx:pt>
          <cx:pt idx="211432">51</cx:pt>
          <cx:pt idx="211433">16</cx:pt>
          <cx:pt idx="211434">7</cx:pt>
          <cx:pt idx="211435">3</cx:pt>
          <cx:pt idx="211436">3</cx:pt>
          <cx:pt idx="211437">5</cx:pt>
          <cx:pt idx="211438">17</cx:pt>
          <cx:pt idx="211439">15</cx:pt>
          <cx:pt idx="211440">32</cx:pt>
          <cx:pt idx="211441">89</cx:pt>
          <cx:pt idx="211442">72</cx:pt>
          <cx:pt idx="211443">109</cx:pt>
          <cx:pt idx="211444">111</cx:pt>
          <cx:pt idx="211445">132</cx:pt>
          <cx:pt idx="211446">119</cx:pt>
          <cx:pt idx="211447">93</cx:pt>
          <cx:pt idx="211448">108</cx:pt>
          <cx:pt idx="211449">87</cx:pt>
          <cx:pt idx="211450">119</cx:pt>
          <cx:pt idx="211451">124</cx:pt>
          <cx:pt idx="211452">130</cx:pt>
          <cx:pt idx="211453">104</cx:pt>
          <cx:pt idx="211454">85</cx:pt>
          <cx:pt idx="211455">102</cx:pt>
          <cx:pt idx="211456">74</cx:pt>
          <cx:pt idx="211457">13</cx:pt>
          <cx:pt idx="211458">7</cx:pt>
          <cx:pt idx="211459">2</cx:pt>
          <cx:pt idx="211460">3</cx:pt>
          <cx:pt idx="211461">4</cx:pt>
          <cx:pt idx="211462">16</cx:pt>
          <cx:pt idx="211463">15</cx:pt>
          <cx:pt idx="211464">41</cx:pt>
          <cx:pt idx="211465">97</cx:pt>
          <cx:pt idx="211466">83</cx:pt>
          <cx:pt idx="211467">123</cx:pt>
          <cx:pt idx="211468">124</cx:pt>
          <cx:pt idx="211469">133</cx:pt>
          <cx:pt idx="211470">140</cx:pt>
          <cx:pt idx="211471">127</cx:pt>
          <cx:pt idx="211472">107</cx:pt>
          <cx:pt idx="211473">121</cx:pt>
          <cx:pt idx="211474">114</cx:pt>
          <cx:pt idx="211475">127</cx:pt>
          <cx:pt idx="211476">127</cx:pt>
          <cx:pt idx="211477">106</cx:pt>
          <cx:pt idx="211478">74</cx:pt>
          <cx:pt idx="211479">98</cx:pt>
          <cx:pt idx="211480">69</cx:pt>
          <cx:pt idx="211481">23</cx:pt>
          <cx:pt idx="211482">6</cx:pt>
          <cx:pt idx="211483">1</cx:pt>
          <cx:pt idx="211484">1</cx:pt>
          <cx:pt idx="211485">3</cx:pt>
          <cx:pt idx="211486">8</cx:pt>
          <cx:pt idx="211487">14</cx:pt>
          <cx:pt idx="211488">43</cx:pt>
          <cx:pt idx="211489">98</cx:pt>
          <cx:pt idx="211490">109</cx:pt>
          <cx:pt idx="211491">127</cx:pt>
          <cx:pt idx="211492">127</cx:pt>
          <cx:pt idx="211493">140</cx:pt>
          <cx:pt idx="211494">130</cx:pt>
          <cx:pt idx="211495">131</cx:pt>
          <cx:pt idx="211496">125</cx:pt>
          <cx:pt idx="211497">128</cx:pt>
          <cx:pt idx="211498">120</cx:pt>
          <cx:pt idx="211499">121</cx:pt>
          <cx:pt idx="211500">88</cx:pt>
          <cx:pt idx="211501">96</cx:pt>
          <cx:pt idx="211502">76</cx:pt>
          <cx:pt idx="211503">89</cx:pt>
          <cx:pt idx="211504">42</cx:pt>
          <cx:pt idx="211505">19</cx:pt>
          <cx:pt idx="211506">4</cx:pt>
          <cx:pt idx="211507">3</cx:pt>
          <cx:pt idx="211508">3</cx:pt>
          <cx:pt idx="211509">2</cx:pt>
          <cx:pt idx="211510">12</cx:pt>
          <cx:pt idx="211511">11</cx:pt>
          <cx:pt idx="211512">32</cx:pt>
          <cx:pt idx="211513">87</cx:pt>
          <cx:pt idx="211514">74</cx:pt>
          <cx:pt idx="211515">129</cx:pt>
          <cx:pt idx="211516">126</cx:pt>
          <cx:pt idx="211517">143</cx:pt>
          <cx:pt idx="211518">136</cx:pt>
          <cx:pt idx="211519">131</cx:pt>
          <cx:pt idx="211520">119</cx:pt>
          <cx:pt idx="211521">135</cx:pt>
          <cx:pt idx="211522">131</cx:pt>
          <cx:pt idx="211523">149</cx:pt>
          <cx:pt idx="211524">124</cx:pt>
          <cx:pt idx="211525">112</cx:pt>
          <cx:pt idx="211526">83</cx:pt>
          <cx:pt idx="211527">99</cx:pt>
          <cx:pt idx="211528">69</cx:pt>
          <cx:pt idx="211529">22</cx:pt>
          <cx:pt idx="211530">7</cx:pt>
          <cx:pt idx="211531">6</cx:pt>
          <cx:pt idx="211532">5</cx:pt>
          <cx:pt idx="211533">5</cx:pt>
          <cx:pt idx="211534">14</cx:pt>
          <cx:pt idx="211535">9</cx:pt>
          <cx:pt idx="211536">44</cx:pt>
          <cx:pt idx="211537">106</cx:pt>
          <cx:pt idx="211538">105</cx:pt>
          <cx:pt idx="211539">118</cx:pt>
          <cx:pt idx="211540">125</cx:pt>
          <cx:pt idx="211541">124</cx:pt>
          <cx:pt idx="211542">129</cx:pt>
          <cx:pt idx="211543">111</cx:pt>
          <cx:pt idx="211544">99</cx:pt>
          <cx:pt idx="211545">100</cx:pt>
          <cx:pt idx="211546">119</cx:pt>
          <cx:pt idx="211547">124</cx:pt>
          <cx:pt idx="211548">111</cx:pt>
          <cx:pt idx="211549">94</cx:pt>
          <cx:pt idx="211550">70</cx:pt>
          <cx:pt idx="211551">96</cx:pt>
          <cx:pt idx="211552">64</cx:pt>
          <cx:pt idx="211553">21</cx:pt>
          <cx:pt idx="211554">7</cx:pt>
          <cx:pt idx="211555">1</cx:pt>
          <cx:pt idx="211556">2</cx:pt>
          <cx:pt idx="211557">3</cx:pt>
          <cx:pt idx="211558">18</cx:pt>
          <cx:pt idx="211559">21</cx:pt>
          <cx:pt idx="211560">29</cx:pt>
          <cx:pt idx="211561">90</cx:pt>
          <cx:pt idx="211562">80</cx:pt>
          <cx:pt idx="211563">88</cx:pt>
          <cx:pt idx="211564">105</cx:pt>
          <cx:pt idx="211565">103</cx:pt>
          <cx:pt idx="211566">110</cx:pt>
          <cx:pt idx="211567">79</cx:pt>
          <cx:pt idx="211568">86</cx:pt>
          <cx:pt idx="211569">95</cx:pt>
          <cx:pt idx="211570">111</cx:pt>
          <cx:pt idx="211571">117</cx:pt>
          <cx:pt idx="211572">104</cx:pt>
          <cx:pt idx="211573">93</cx:pt>
          <cx:pt idx="211574">81</cx:pt>
          <cx:pt idx="211575">106</cx:pt>
          <cx:pt idx="211576">47</cx:pt>
          <cx:pt idx="211577">9</cx:pt>
          <cx:pt idx="211578">7</cx:pt>
          <cx:pt idx="211579">1</cx:pt>
          <cx:pt idx="211580">2</cx:pt>
          <cx:pt idx="211581">3</cx:pt>
          <cx:pt idx="211582">21</cx:pt>
          <cx:pt idx="211583">12</cx:pt>
          <cx:pt idx="211584">34</cx:pt>
          <cx:pt idx="211585">97</cx:pt>
          <cx:pt idx="211586">80</cx:pt>
          <cx:pt idx="211587">109</cx:pt>
          <cx:pt idx="211588">111</cx:pt>
          <cx:pt idx="211589">107</cx:pt>
          <cx:pt idx="211590">127</cx:pt>
          <cx:pt idx="211591">94</cx:pt>
          <cx:pt idx="211592">101</cx:pt>
          <cx:pt idx="211593">82</cx:pt>
          <cx:pt idx="211594">107</cx:pt>
          <cx:pt idx="211595">117</cx:pt>
          <cx:pt idx="211596">121</cx:pt>
          <cx:pt idx="211597">82</cx:pt>
          <cx:pt idx="211598">81</cx:pt>
          <cx:pt idx="211599">100</cx:pt>
          <cx:pt idx="211600">50</cx:pt>
          <cx:pt idx="211601">19</cx:pt>
          <cx:pt idx="211602">5</cx:pt>
          <cx:pt idx="211603">3</cx:pt>
          <cx:pt idx="211604">1</cx:pt>
          <cx:pt idx="211605">6</cx:pt>
          <cx:pt idx="211606">19</cx:pt>
          <cx:pt idx="211607">15</cx:pt>
          <cx:pt idx="211608">33</cx:pt>
          <cx:pt idx="211609">104</cx:pt>
          <cx:pt idx="211610">87</cx:pt>
          <cx:pt idx="211611">102</cx:pt>
          <cx:pt idx="211612">134</cx:pt>
          <cx:pt idx="211613">127</cx:pt>
          <cx:pt idx="211614">109</cx:pt>
          <cx:pt idx="211615">93</cx:pt>
          <cx:pt idx="211616">101</cx:pt>
          <cx:pt idx="211617">108</cx:pt>
          <cx:pt idx="211618">115</cx:pt>
          <cx:pt idx="211619">128</cx:pt>
          <cx:pt idx="211620">126</cx:pt>
          <cx:pt idx="211621">95</cx:pt>
          <cx:pt idx="211622">99</cx:pt>
          <cx:pt idx="211623">104</cx:pt>
          <cx:pt idx="211624">64</cx:pt>
          <cx:pt idx="211625">18</cx:pt>
          <cx:pt idx="211626">6</cx:pt>
          <cx:pt idx="211627">5</cx:pt>
          <cx:pt idx="211628">4</cx:pt>
          <cx:pt idx="211629">2</cx:pt>
          <cx:pt idx="211630">17</cx:pt>
          <cx:pt idx="211631">15</cx:pt>
          <cx:pt idx="211632">45</cx:pt>
          <cx:pt idx="211633">106</cx:pt>
          <cx:pt idx="211634">73</cx:pt>
          <cx:pt idx="211635">125</cx:pt>
          <cx:pt idx="211636">125</cx:pt>
          <cx:pt idx="211637">127</cx:pt>
          <cx:pt idx="211638">144</cx:pt>
          <cx:pt idx="211639">116</cx:pt>
          <cx:pt idx="211640">118</cx:pt>
          <cx:pt idx="211641">119</cx:pt>
          <cx:pt idx="211642">124</cx:pt>
          <cx:pt idx="211643">138</cx:pt>
          <cx:pt idx="211644">130</cx:pt>
          <cx:pt idx="211645">105</cx:pt>
          <cx:pt idx="211646">78</cx:pt>
          <cx:pt idx="211647">116</cx:pt>
          <cx:pt idx="211648">62</cx:pt>
          <cx:pt idx="211649">29</cx:pt>
          <cx:pt idx="211650">3</cx:pt>
          <cx:pt idx="211651">6</cx:pt>
          <cx:pt idx="211652">2</cx:pt>
          <cx:pt idx="211653">1</cx:pt>
          <cx:pt idx="211654">8</cx:pt>
          <cx:pt idx="211655">17</cx:pt>
          <cx:pt idx="211656">43</cx:pt>
          <cx:pt idx="211657">111</cx:pt>
          <cx:pt idx="211658">98</cx:pt>
          <cx:pt idx="211659">136</cx:pt>
          <cx:pt idx="211660">134</cx:pt>
          <cx:pt idx="211661">146</cx:pt>
          <cx:pt idx="211662">146</cx:pt>
          <cx:pt idx="211663">158</cx:pt>
          <cx:pt idx="211664">111</cx:pt>
          <cx:pt idx="211665">122</cx:pt>
          <cx:pt idx="211666">114</cx:pt>
          <cx:pt idx="211667">123</cx:pt>
          <cx:pt idx="211668">93</cx:pt>
          <cx:pt idx="211669">96</cx:pt>
          <cx:pt idx="211670">77</cx:pt>
          <cx:pt idx="211671">84</cx:pt>
          <cx:pt idx="211672">39</cx:pt>
          <cx:pt idx="211673">13</cx:pt>
          <cx:pt idx="211674">4</cx:pt>
          <cx:pt idx="211675">4</cx:pt>
          <cx:pt idx="211676">2</cx:pt>
          <cx:pt idx="211677">1</cx:pt>
          <cx:pt idx="211678">11</cx:pt>
          <cx:pt idx="211679">12</cx:pt>
          <cx:pt idx="211680">45</cx:pt>
          <cx:pt idx="211681">90</cx:pt>
          <cx:pt idx="211682">84</cx:pt>
          <cx:pt idx="211683">124</cx:pt>
          <cx:pt idx="211684">123</cx:pt>
          <cx:pt idx="211685">147</cx:pt>
          <cx:pt idx="211686">134</cx:pt>
          <cx:pt idx="211687">126</cx:pt>
          <cx:pt idx="211688">133</cx:pt>
          <cx:pt idx="211689">121</cx:pt>
          <cx:pt idx="211690">120</cx:pt>
          <cx:pt idx="211691">156</cx:pt>
          <cx:pt idx="211692">132</cx:pt>
          <cx:pt idx="211693">108</cx:pt>
          <cx:pt idx="211694">89</cx:pt>
          <cx:pt idx="211695">103</cx:pt>
          <cx:pt idx="211696">71</cx:pt>
          <cx:pt idx="211697">25</cx:pt>
          <cx:pt idx="211698">8</cx:pt>
          <cx:pt idx="211699">6</cx:pt>
          <cx:pt idx="211700">6</cx:pt>
          <cx:pt idx="211701">5</cx:pt>
          <cx:pt idx="211702">11</cx:pt>
          <cx:pt idx="211703">13</cx:pt>
          <cx:pt idx="211704">41</cx:pt>
          <cx:pt idx="211705">98</cx:pt>
          <cx:pt idx="211706">88</cx:pt>
          <cx:pt idx="211707">117</cx:pt>
          <cx:pt idx="211708">120</cx:pt>
          <cx:pt idx="211709">116</cx:pt>
          <cx:pt idx="211710">135</cx:pt>
          <cx:pt idx="211711">92</cx:pt>
          <cx:pt idx="211712">102</cx:pt>
          <cx:pt idx="211713">116</cx:pt>
          <cx:pt idx="211714">110</cx:pt>
          <cx:pt idx="211715">126</cx:pt>
          <cx:pt idx="211716">119</cx:pt>
          <cx:pt idx="211717">100</cx:pt>
          <cx:pt idx="211718">90</cx:pt>
          <cx:pt idx="211719">99</cx:pt>
          <cx:pt idx="211720">76</cx:pt>
          <cx:pt idx="211721">25</cx:pt>
          <cx:pt idx="211722">7</cx:pt>
          <cx:pt idx="211723">3</cx:pt>
          <cx:pt idx="211724">4</cx:pt>
          <cx:pt idx="211725">15</cx:pt>
          <cx:pt idx="211726">13</cx:pt>
          <cx:pt idx="211727">37</cx:pt>
          <cx:pt idx="211728">103</cx:pt>
          <cx:pt idx="211729">93</cx:pt>
          <cx:pt idx="211730">97</cx:pt>
          <cx:pt idx="211731">110</cx:pt>
          <cx:pt idx="211732">111</cx:pt>
          <cx:pt idx="211733">104</cx:pt>
          <cx:pt idx="211734">86</cx:pt>
          <cx:pt idx="211735">92</cx:pt>
          <cx:pt idx="211736">103</cx:pt>
          <cx:pt idx="211737">95</cx:pt>
          <cx:pt idx="211738">138</cx:pt>
          <cx:pt idx="211739">109</cx:pt>
          <cx:pt idx="211740">103</cx:pt>
          <cx:pt idx="211741">87</cx:pt>
          <cx:pt idx="211742">108</cx:pt>
          <cx:pt idx="211743">57</cx:pt>
          <cx:pt idx="211744">15</cx:pt>
          <cx:pt idx="211745">7</cx:pt>
          <cx:pt idx="211746">2</cx:pt>
          <cx:pt idx="211747">3</cx:pt>
          <cx:pt idx="211748">3</cx:pt>
          <cx:pt idx="211749">18</cx:pt>
          <cx:pt idx="211750">11</cx:pt>
          <cx:pt idx="211751">38</cx:pt>
          <cx:pt idx="211752">105</cx:pt>
          <cx:pt idx="211753">78</cx:pt>
          <cx:pt idx="211754">116</cx:pt>
          <cx:pt idx="211755">129</cx:pt>
          <cx:pt idx="211756">118</cx:pt>
          <cx:pt idx="211757">109</cx:pt>
          <cx:pt idx="211758">104</cx:pt>
          <cx:pt idx="211759">112</cx:pt>
          <cx:pt idx="211760">99</cx:pt>
          <cx:pt idx="211761">96</cx:pt>
          <cx:pt idx="211762">120</cx:pt>
          <cx:pt idx="211763">136</cx:pt>
          <cx:pt idx="211764">101</cx:pt>
          <cx:pt idx="211765">94</cx:pt>
          <cx:pt idx="211766">96</cx:pt>
          <cx:pt idx="211767">59</cx:pt>
          <cx:pt idx="211768">18</cx:pt>
          <cx:pt idx="211769">4</cx:pt>
          <cx:pt idx="211770">1</cx:pt>
          <cx:pt idx="211771">5</cx:pt>
          <cx:pt idx="211772">5</cx:pt>
          <cx:pt idx="211773">14</cx:pt>
          <cx:pt idx="211774">14</cx:pt>
          <cx:pt idx="211775">40</cx:pt>
          <cx:pt idx="211776">91</cx:pt>
          <cx:pt idx="211777">87</cx:pt>
          <cx:pt idx="211778">113</cx:pt>
          <cx:pt idx="211779">118</cx:pt>
          <cx:pt idx="211780">114</cx:pt>
          <cx:pt idx="211781">123</cx:pt>
          <cx:pt idx="211782">100</cx:pt>
          <cx:pt idx="211783">99</cx:pt>
          <cx:pt idx="211784">98</cx:pt>
          <cx:pt idx="211785">112</cx:pt>
          <cx:pt idx="211786">131</cx:pt>
          <cx:pt idx="211787">124</cx:pt>
          <cx:pt idx="211788">113</cx:pt>
          <cx:pt idx="211789">93</cx:pt>
          <cx:pt idx="211790">98</cx:pt>
          <cx:pt idx="211791">54</cx:pt>
          <cx:pt idx="211792">25</cx:pt>
          <cx:pt idx="211793">3</cx:pt>
          <cx:pt idx="211794">3</cx:pt>
          <cx:pt idx="211795">1</cx:pt>
          <cx:pt idx="211796">4</cx:pt>
          <cx:pt idx="211797">18</cx:pt>
          <cx:pt idx="211798">16</cx:pt>
          <cx:pt idx="211799">48</cx:pt>
          <cx:pt idx="211800">111</cx:pt>
          <cx:pt idx="211801">86</cx:pt>
          <cx:pt idx="211802">123</cx:pt>
          <cx:pt idx="211803">147</cx:pt>
          <cx:pt idx="211804">125</cx:pt>
          <cx:pt idx="211805">143</cx:pt>
          <cx:pt idx="211806">125</cx:pt>
          <cx:pt idx="211807">104</cx:pt>
          <cx:pt idx="211808">118</cx:pt>
          <cx:pt idx="211809">121</cx:pt>
          <cx:pt idx="211810">142</cx:pt>
          <cx:pt idx="211811">116</cx:pt>
          <cx:pt idx="211812">103</cx:pt>
          <cx:pt idx="211813">83</cx:pt>
          <cx:pt idx="211814">102</cx:pt>
          <cx:pt idx="211815">69</cx:pt>
          <cx:pt idx="211816">24</cx:pt>
          <cx:pt idx="211817">9</cx:pt>
          <cx:pt idx="211818">4</cx:pt>
          <cx:pt idx="211819">1</cx:pt>
          <cx:pt idx="211820">1</cx:pt>
          <cx:pt idx="211821">6</cx:pt>
          <cx:pt idx="211822">15</cx:pt>
          <cx:pt idx="211823">44</cx:pt>
          <cx:pt idx="211824">105</cx:pt>
          <cx:pt idx="211825">107</cx:pt>
          <cx:pt idx="211826">111</cx:pt>
          <cx:pt idx="211827">132</cx:pt>
          <cx:pt idx="211828">134</cx:pt>
          <cx:pt idx="211829">132</cx:pt>
          <cx:pt idx="211830">140</cx:pt>
          <cx:pt idx="211831">105</cx:pt>
          <cx:pt idx="211832">116</cx:pt>
          <cx:pt idx="211833">115</cx:pt>
          <cx:pt idx="211834">126</cx:pt>
          <cx:pt idx="211835">99</cx:pt>
          <cx:pt idx="211836">100</cx:pt>
          <cx:pt idx="211837">73</cx:pt>
          <cx:pt idx="211838">81</cx:pt>
          <cx:pt idx="211839">43</cx:pt>
          <cx:pt idx="211840">13</cx:pt>
          <cx:pt idx="211841">4</cx:pt>
          <cx:pt idx="211842">4</cx:pt>
          <cx:pt idx="211843">1</cx:pt>
          <cx:pt idx="211844">2</cx:pt>
          <cx:pt idx="211845">9</cx:pt>
          <cx:pt idx="211846">20</cx:pt>
          <cx:pt idx="211847">33</cx:pt>
          <cx:pt idx="211848">92</cx:pt>
          <cx:pt idx="211849">73</cx:pt>
          <cx:pt idx="211850">129</cx:pt>
          <cx:pt idx="211851">126</cx:pt>
          <cx:pt idx="211852">115</cx:pt>
          <cx:pt idx="211853">139</cx:pt>
          <cx:pt idx="211854">116</cx:pt>
          <cx:pt idx="211855">120</cx:pt>
          <cx:pt idx="211856">113</cx:pt>
          <cx:pt idx="211857">120</cx:pt>
          <cx:pt idx="211858">143</cx:pt>
          <cx:pt idx="211859">121</cx:pt>
          <cx:pt idx="211860">99</cx:pt>
          <cx:pt idx="211861">90</cx:pt>
          <cx:pt idx="211862">99</cx:pt>
          <cx:pt idx="211863">84</cx:pt>
          <cx:pt idx="211864">28</cx:pt>
          <cx:pt idx="211865">6</cx:pt>
          <cx:pt idx="211866">5</cx:pt>
          <cx:pt idx="211867">5</cx:pt>
          <cx:pt idx="211868">5</cx:pt>
          <cx:pt idx="211869">9</cx:pt>
          <cx:pt idx="211870">11</cx:pt>
          <cx:pt idx="211871">46</cx:pt>
          <cx:pt idx="211872">94</cx:pt>
          <cx:pt idx="211873">96</cx:pt>
          <cx:pt idx="211874">118</cx:pt>
          <cx:pt idx="211875">123</cx:pt>
          <cx:pt idx="211876">139</cx:pt>
          <cx:pt idx="211877">125</cx:pt>
          <cx:pt idx="211878">112</cx:pt>
          <cx:pt idx="211879">101</cx:pt>
          <cx:pt idx="211880">109</cx:pt>
          <cx:pt idx="211881">101</cx:pt>
          <cx:pt idx="211882">126</cx:pt>
          <cx:pt idx="211883">108</cx:pt>
          <cx:pt idx="211884">93</cx:pt>
          <cx:pt idx="211885">79</cx:pt>
          <cx:pt idx="211886">97</cx:pt>
          <cx:pt idx="211887">73</cx:pt>
          <cx:pt idx="211888">25</cx:pt>
          <cx:pt idx="211889">7</cx:pt>
          <cx:pt idx="211890">1</cx:pt>
          <cx:pt idx="211891">2</cx:pt>
          <cx:pt idx="211892">2</cx:pt>
          <cx:pt idx="211893">19</cx:pt>
          <cx:pt idx="211894">15</cx:pt>
          <cx:pt idx="211895">31</cx:pt>
          <cx:pt idx="211896">98</cx:pt>
          <cx:pt idx="211897">84</cx:pt>
          <cx:pt idx="211898">113</cx:pt>
          <cx:pt idx="211899">115</cx:pt>
          <cx:pt idx="211900">120</cx:pt>
          <cx:pt idx="211901">117</cx:pt>
          <cx:pt idx="211902">106</cx:pt>
          <cx:pt idx="211903">103</cx:pt>
          <cx:pt idx="211904">98</cx:pt>
          <cx:pt idx="211905">114</cx:pt>
          <cx:pt idx="211906">122</cx:pt>
          <cx:pt idx="211907">112</cx:pt>
          <cx:pt idx="211908">85</cx:pt>
          <cx:pt idx="211909">90</cx:pt>
          <cx:pt idx="211910">84</cx:pt>
          <cx:pt idx="211911">57</cx:pt>
          <cx:pt idx="211912">27</cx:pt>
          <cx:pt idx="211913">9</cx:pt>
          <cx:pt idx="211914">4</cx:pt>
          <cx:pt idx="211915">4</cx:pt>
          <cx:pt idx="211916">17</cx:pt>
          <cx:pt idx="211917">15</cx:pt>
          <cx:pt idx="211918">31</cx:pt>
          <cx:pt idx="211919">101</cx:pt>
          <cx:pt idx="211920">81</cx:pt>
          <cx:pt idx="211921">103</cx:pt>
          <cx:pt idx="211922">113</cx:pt>
          <cx:pt idx="211923">110</cx:pt>
          <cx:pt idx="211924">107</cx:pt>
          <cx:pt idx="211925">88</cx:pt>
          <cx:pt idx="211926">108</cx:pt>
          <cx:pt idx="211927">90</cx:pt>
          <cx:pt idx="211928">111</cx:pt>
          <cx:pt idx="211929">111</cx:pt>
          <cx:pt idx="211930">133</cx:pt>
          <cx:pt idx="211931">96</cx:pt>
          <cx:pt idx="211932">94</cx:pt>
          <cx:pt idx="211933">97</cx:pt>
          <cx:pt idx="211934">56</cx:pt>
          <cx:pt idx="211935">19</cx:pt>
          <cx:pt idx="211936">9</cx:pt>
          <cx:pt idx="211937">3</cx:pt>
          <cx:pt idx="211938">3</cx:pt>
          <cx:pt idx="211939">4</cx:pt>
          <cx:pt idx="211940">20</cx:pt>
          <cx:pt idx="211941">10</cx:pt>
          <cx:pt idx="211942">37</cx:pt>
          <cx:pt idx="211943">105</cx:pt>
          <cx:pt idx="211944">82</cx:pt>
          <cx:pt idx="211945">109</cx:pt>
          <cx:pt idx="211946">115</cx:pt>
          <cx:pt idx="211947">127</cx:pt>
          <cx:pt idx="211948">123</cx:pt>
          <cx:pt idx="211949">93</cx:pt>
          <cx:pt idx="211950">106</cx:pt>
          <cx:pt idx="211951">106</cx:pt>
          <cx:pt idx="211952">118</cx:pt>
          <cx:pt idx="211953">122</cx:pt>
          <cx:pt idx="211954">125</cx:pt>
          <cx:pt idx="211955">88</cx:pt>
          <cx:pt idx="211956">80</cx:pt>
          <cx:pt idx="211957">107</cx:pt>
          <cx:pt idx="211958">65</cx:pt>
          <cx:pt idx="211959">32</cx:pt>
          <cx:pt idx="211960">8</cx:pt>
          <cx:pt idx="211961">4</cx:pt>
          <cx:pt idx="211962">2</cx:pt>
          <cx:pt idx="211963">7</cx:pt>
          <cx:pt idx="211964">16</cx:pt>
          <cx:pt idx="211965">17</cx:pt>
          <cx:pt idx="211966">45</cx:pt>
          <cx:pt idx="211967">104</cx:pt>
          <cx:pt idx="211968">94</cx:pt>
          <cx:pt idx="211969">118</cx:pt>
          <cx:pt idx="211970">126</cx:pt>
          <cx:pt idx="211971">127</cx:pt>
          <cx:pt idx="211972">128</cx:pt>
          <cx:pt idx="211973">132</cx:pt>
          <cx:pt idx="211974">122</cx:pt>
          <cx:pt idx="211975">112</cx:pt>
          <cx:pt idx="211976">112</cx:pt>
          <cx:pt idx="211977">136</cx:pt>
          <cx:pt idx="211978">119</cx:pt>
          <cx:pt idx="211979">108</cx:pt>
          <cx:pt idx="211980">76</cx:pt>
          <cx:pt idx="211981">103</cx:pt>
          <cx:pt idx="211982">80</cx:pt>
          <cx:pt idx="211983">25</cx:pt>
          <cx:pt idx="211984">8</cx:pt>
          <cx:pt idx="211985">5</cx:pt>
          <cx:pt idx="211986">2</cx:pt>
          <cx:pt idx="211987">4</cx:pt>
          <cx:pt idx="211988">9</cx:pt>
          <cx:pt idx="211989">18</cx:pt>
          <cx:pt idx="211990">49</cx:pt>
          <cx:pt idx="211991">102</cx:pt>
          <cx:pt idx="211992">103</cx:pt>
          <cx:pt idx="211993">122</cx:pt>
          <cx:pt idx="211994">128</cx:pt>
          <cx:pt idx="211995">123</cx:pt>
          <cx:pt idx="211996">143</cx:pt>
          <cx:pt idx="211997">131</cx:pt>
          <cx:pt idx="211998">107</cx:pt>
          <cx:pt idx="211999">115</cx:pt>
          <cx:pt idx="212000">118</cx:pt>
          <cx:pt idx="212001">116</cx:pt>
          <cx:pt idx="212002">110</cx:pt>
          <cx:pt idx="212003">89</cx:pt>
          <cx:pt idx="212004">75</cx:pt>
          <cx:pt idx="212005">86</cx:pt>
          <cx:pt idx="212006">48</cx:pt>
          <cx:pt idx="212007">16</cx:pt>
          <cx:pt idx="212008">6</cx:pt>
          <cx:pt idx="212009">7</cx:pt>
          <cx:pt idx="212010">2</cx:pt>
          <cx:pt idx="212011">1</cx:pt>
          <cx:pt idx="212012">12</cx:pt>
          <cx:pt idx="212013">17</cx:pt>
          <cx:pt idx="212014">36</cx:pt>
          <cx:pt idx="212015">82</cx:pt>
          <cx:pt idx="212016">73</cx:pt>
          <cx:pt idx="212017">125</cx:pt>
          <cx:pt idx="212018">111</cx:pt>
          <cx:pt idx="212019">130</cx:pt>
          <cx:pt idx="212020">145</cx:pt>
          <cx:pt idx="212021">118</cx:pt>
          <cx:pt idx="212022">107</cx:pt>
          <cx:pt idx="212023">124</cx:pt>
          <cx:pt idx="212024">126</cx:pt>
          <cx:pt idx="212025">139</cx:pt>
          <cx:pt idx="212026">129</cx:pt>
          <cx:pt idx="212027">108</cx:pt>
          <cx:pt idx="212028">99</cx:pt>
          <cx:pt idx="212029">102</cx:pt>
          <cx:pt idx="212030">68</cx:pt>
          <cx:pt idx="212031">22</cx:pt>
          <cx:pt idx="212032">10</cx:pt>
          <cx:pt idx="212033">6</cx:pt>
          <cx:pt idx="212034">7</cx:pt>
          <cx:pt idx="212035">6</cx:pt>
          <cx:pt idx="212036">8</cx:pt>
          <cx:pt idx="212037">10</cx:pt>
          <cx:pt idx="212038">48</cx:pt>
          <cx:pt idx="212039">99</cx:pt>
          <cx:pt idx="212040">86</cx:pt>
          <cx:pt idx="212041">123</cx:pt>
          <cx:pt idx="212042">117</cx:pt>
          <cx:pt idx="212043">126</cx:pt>
          <cx:pt idx="212044">136</cx:pt>
          <cx:pt idx="212045">109</cx:pt>
          <cx:pt idx="212046">95</cx:pt>
          <cx:pt idx="212047">105</cx:pt>
          <cx:pt idx="212048">123</cx:pt>
          <cx:pt idx="212049">122</cx:pt>
          <cx:pt idx="212050">108</cx:pt>
          <cx:pt idx="212051">97</cx:pt>
          <cx:pt idx="212052">83</cx:pt>
          <cx:pt idx="212053">97</cx:pt>
          <cx:pt idx="212054">69</cx:pt>
          <cx:pt idx="212055">21</cx:pt>
          <cx:pt idx="212056">6</cx:pt>
          <cx:pt idx="212057">3</cx:pt>
          <cx:pt idx="212058">2</cx:pt>
          <cx:pt idx="212059">4</cx:pt>
          <cx:pt idx="212060">16</cx:pt>
          <cx:pt idx="212061">17</cx:pt>
          <cx:pt idx="212062">26</cx:pt>
          <cx:pt idx="212063">73</cx:pt>
          <cx:pt idx="212064">96</cx:pt>
          <cx:pt idx="212065">95</cx:pt>
          <cx:pt idx="212066">84</cx:pt>
          <cx:pt idx="212067">101</cx:pt>
          <cx:pt idx="212068">89</cx:pt>
          <cx:pt idx="212069">90</cx:pt>
          <cx:pt idx="212070">78</cx:pt>
          <cx:pt idx="212071">96</cx:pt>
          <cx:pt idx="212072">93</cx:pt>
          <cx:pt idx="212073">107</cx:pt>
          <cx:pt idx="212074">111</cx:pt>
          <cx:pt idx="212075">78</cx:pt>
          <cx:pt idx="212076">96</cx:pt>
          <cx:pt idx="212077">78</cx:pt>
          <cx:pt idx="212078">70</cx:pt>
          <cx:pt idx="212079">22</cx:pt>
          <cx:pt idx="212080">6</cx:pt>
          <cx:pt idx="212081">2</cx:pt>
          <cx:pt idx="212082">2</cx:pt>
          <cx:pt idx="212083">4</cx:pt>
          <cx:pt idx="212084">20</cx:pt>
          <cx:pt idx="212085">16</cx:pt>
          <cx:pt idx="212086">33</cx:pt>
          <cx:pt idx="212087">96</cx:pt>
          <cx:pt idx="212088">74</cx:pt>
          <cx:pt idx="212089">96</cx:pt>
          <cx:pt idx="212090">109</cx:pt>
          <cx:pt idx="212091">110</cx:pt>
          <cx:pt idx="212092">102</cx:pt>
          <cx:pt idx="212093">90</cx:pt>
          <cx:pt idx="212094">101</cx:pt>
          <cx:pt idx="212095">81</cx:pt>
          <cx:pt idx="212096">102</cx:pt>
          <cx:pt idx="212097">115</cx:pt>
          <cx:pt idx="212098">118</cx:pt>
          <cx:pt idx="212099">90</cx:pt>
          <cx:pt idx="212100">86</cx:pt>
          <cx:pt idx="212101">86</cx:pt>
          <cx:pt idx="212102">43</cx:pt>
          <cx:pt idx="212103">18</cx:pt>
          <cx:pt idx="212104">9</cx:pt>
          <cx:pt idx="212105">1</cx:pt>
          <cx:pt idx="212106">5</cx:pt>
          <cx:pt idx="212107">5</cx:pt>
          <cx:pt idx="212108">18</cx:pt>
          <cx:pt idx="212109">17</cx:pt>
          <cx:pt idx="212110">39</cx:pt>
          <cx:pt idx="212111">98</cx:pt>
          <cx:pt idx="212112">71</cx:pt>
          <cx:pt idx="212113">113</cx:pt>
          <cx:pt idx="212114">120</cx:pt>
          <cx:pt idx="212115">121</cx:pt>
          <cx:pt idx="212116">124</cx:pt>
          <cx:pt idx="212117">99</cx:pt>
          <cx:pt idx="212118">85</cx:pt>
          <cx:pt idx="212119">94</cx:pt>
          <cx:pt idx="212120">120</cx:pt>
          <cx:pt idx="212121">114</cx:pt>
          <cx:pt idx="212122">124</cx:pt>
          <cx:pt idx="212123">107</cx:pt>
          <cx:pt idx="212124">82</cx:pt>
          <cx:pt idx="212125">91</cx:pt>
          <cx:pt idx="212126">56</cx:pt>
          <cx:pt idx="212127">22</cx:pt>
          <cx:pt idx="212128">8</cx:pt>
          <cx:pt idx="212129">1</cx:pt>
          <cx:pt idx="212130">3</cx:pt>
          <cx:pt idx="212131">5</cx:pt>
          <cx:pt idx="212132">18</cx:pt>
          <cx:pt idx="212133">18</cx:pt>
          <cx:pt idx="212134">42</cx:pt>
          <cx:pt idx="212135">106</cx:pt>
          <cx:pt idx="212136">77</cx:pt>
          <cx:pt idx="212137">126</cx:pt>
          <cx:pt idx="212138">136</cx:pt>
          <cx:pt idx="212139">112</cx:pt>
          <cx:pt idx="212140">143</cx:pt>
          <cx:pt idx="212141">112</cx:pt>
          <cx:pt idx="212142">115</cx:pt>
          <cx:pt idx="212143">107</cx:pt>
          <cx:pt idx="212144">132</cx:pt>
          <cx:pt idx="212145">142</cx:pt>
          <cx:pt idx="212146">123</cx:pt>
          <cx:pt idx="212147">101</cx:pt>
          <cx:pt idx="212148">84</cx:pt>
          <cx:pt idx="212149">99</cx:pt>
          <cx:pt idx="212150">67</cx:pt>
          <cx:pt idx="212151">26</cx:pt>
          <cx:pt idx="212152">1</cx:pt>
          <cx:pt idx="212153">4</cx:pt>
          <cx:pt idx="212154">1</cx:pt>
          <cx:pt idx="212155">2</cx:pt>
          <cx:pt idx="212156">9</cx:pt>
          <cx:pt idx="212157">20</cx:pt>
          <cx:pt idx="212158">47</cx:pt>
          <cx:pt idx="212159">100</cx:pt>
          <cx:pt idx="212160">103</cx:pt>
          <cx:pt idx="212161">131</cx:pt>
          <cx:pt idx="212162">126</cx:pt>
          <cx:pt idx="212163">142</cx:pt>
          <cx:pt idx="212164">141</cx:pt>
          <cx:pt idx="212165">127</cx:pt>
          <cx:pt idx="212166">119</cx:pt>
          <cx:pt idx="212167">112</cx:pt>
          <cx:pt idx="212168">116</cx:pt>
          <cx:pt idx="212169">125</cx:pt>
          <cx:pt idx="212170">94</cx:pt>
          <cx:pt idx="212171">87</cx:pt>
          <cx:pt idx="212172">74</cx:pt>
          <cx:pt idx="212173">71</cx:pt>
          <cx:pt idx="212174">35</cx:pt>
          <cx:pt idx="212175">12</cx:pt>
          <cx:pt idx="212176">6</cx:pt>
          <cx:pt idx="212177">5</cx:pt>
          <cx:pt idx="212178">1</cx:pt>
          <cx:pt idx="212179">4</cx:pt>
          <cx:pt idx="212180">9</cx:pt>
          <cx:pt idx="212181">20</cx:pt>
          <cx:pt idx="212182">37</cx:pt>
          <cx:pt idx="212183">89</cx:pt>
          <cx:pt idx="212184">68</cx:pt>
          <cx:pt idx="212185">129</cx:pt>
          <cx:pt idx="212186">111</cx:pt>
          <cx:pt idx="212187">138</cx:pt>
          <cx:pt idx="212188">164</cx:pt>
          <cx:pt idx="212189">121</cx:pt>
          <cx:pt idx="212190">114</cx:pt>
          <cx:pt idx="212191">122</cx:pt>
          <cx:pt idx="212192">142</cx:pt>
          <cx:pt idx="212193">154</cx:pt>
          <cx:pt idx="212194">114</cx:pt>
          <cx:pt idx="212195">101</cx:pt>
          <cx:pt idx="212196">96</cx:pt>
          <cx:pt idx="212197">105</cx:pt>
          <cx:pt idx="212198">73</cx:pt>
          <cx:pt idx="212199">18</cx:pt>
          <cx:pt idx="212200">3</cx:pt>
          <cx:pt idx="212201">2</cx:pt>
          <cx:pt idx="212202">8</cx:pt>
          <cx:pt idx="212203">7</cx:pt>
          <cx:pt idx="212204">10</cx:pt>
          <cx:pt idx="212205">21</cx:pt>
          <cx:pt idx="212206">44</cx:pt>
          <cx:pt idx="212207">101</cx:pt>
          <cx:pt idx="212208">96</cx:pt>
          <cx:pt idx="212209">125</cx:pt>
          <cx:pt idx="212210">108</cx:pt>
          <cx:pt idx="212211">116</cx:pt>
          <cx:pt idx="212212">126</cx:pt>
          <cx:pt idx="212213">95</cx:pt>
          <cx:pt idx="212214">108</cx:pt>
          <cx:pt idx="212215">95</cx:pt>
          <cx:pt idx="212216">117</cx:pt>
          <cx:pt idx="212217">111</cx:pt>
          <cx:pt idx="212218">113</cx:pt>
          <cx:pt idx="212219">91</cx:pt>
          <cx:pt idx="212220">96</cx:pt>
          <cx:pt idx="212221">87</cx:pt>
          <cx:pt idx="212222">79</cx:pt>
          <cx:pt idx="212223">25</cx:pt>
          <cx:pt idx="212224">7</cx:pt>
          <cx:pt idx="212225">3</cx:pt>
          <cx:pt idx="212226">8</cx:pt>
          <cx:pt idx="212227">15</cx:pt>
          <cx:pt idx="212228">20</cx:pt>
          <cx:pt idx="212229">32</cx:pt>
          <cx:pt idx="212230">94</cx:pt>
          <cx:pt idx="212231">80</cx:pt>
          <cx:pt idx="212232">107</cx:pt>
          <cx:pt idx="212233">93</cx:pt>
          <cx:pt idx="212234">104</cx:pt>
          <cx:pt idx="212235">101</cx:pt>
          <cx:pt idx="212236">84</cx:pt>
          <cx:pt idx="212237">82</cx:pt>
          <cx:pt idx="212238">89</cx:pt>
          <cx:pt idx="212239">104</cx:pt>
          <cx:pt idx="212240">103</cx:pt>
          <cx:pt idx="212241">117</cx:pt>
          <cx:pt idx="212242">86</cx:pt>
          <cx:pt idx="212243">75</cx:pt>
          <cx:pt idx="212244">87</cx:pt>
          <cx:pt idx="212245">61</cx:pt>
          <cx:pt idx="212246">15</cx:pt>
          <cx:pt idx="212247">5</cx:pt>
          <cx:pt idx="212248">2</cx:pt>
          <cx:pt idx="212249">3</cx:pt>
          <cx:pt idx="212250">8</cx:pt>
          <cx:pt idx="212251">15</cx:pt>
          <cx:pt idx="212252">17</cx:pt>
          <cx:pt idx="212253">36</cx:pt>
          <cx:pt idx="212254">85</cx:pt>
          <cx:pt idx="212255">76</cx:pt>
          <cx:pt idx="212256">116</cx:pt>
          <cx:pt idx="212257">97</cx:pt>
          <cx:pt idx="212258">112</cx:pt>
          <cx:pt idx="212259">118</cx:pt>
          <cx:pt idx="212260">88</cx:pt>
          <cx:pt idx="212261">101</cx:pt>
          <cx:pt idx="212262">85</cx:pt>
          <cx:pt idx="212263">96</cx:pt>
          <cx:pt idx="212264">114</cx:pt>
          <cx:pt idx="212265">123</cx:pt>
          <cx:pt idx="212266">88</cx:pt>
          <cx:pt idx="212267">90</cx:pt>
          <cx:pt idx="212268">94</cx:pt>
          <cx:pt idx="212269">45</cx:pt>
          <cx:pt idx="212270">20</cx:pt>
          <cx:pt idx="212271">5</cx:pt>
          <cx:pt idx="212272">1</cx:pt>
          <cx:pt idx="212273">1</cx:pt>
          <cx:pt idx="212274">11</cx:pt>
          <cx:pt idx="212275">15</cx:pt>
          <cx:pt idx="212276">20</cx:pt>
          <cx:pt idx="212277">44</cx:pt>
          <cx:pt idx="212278">103</cx:pt>
          <cx:pt idx="212279">78</cx:pt>
          <cx:pt idx="212280">116</cx:pt>
          <cx:pt idx="212281">116</cx:pt>
          <cx:pt idx="212282">120</cx:pt>
          <cx:pt idx="212283">124</cx:pt>
          <cx:pt idx="212284">101</cx:pt>
          <cx:pt idx="212285">97</cx:pt>
          <cx:pt idx="212286">103</cx:pt>
          <cx:pt idx="212287">116</cx:pt>
          <cx:pt idx="212288">118</cx:pt>
          <cx:pt idx="212289">108</cx:pt>
          <cx:pt idx="212290">103</cx:pt>
          <cx:pt idx="212291">81</cx:pt>
          <cx:pt idx="212292">93</cx:pt>
          <cx:pt idx="212293">48</cx:pt>
          <cx:pt idx="212294">27</cx:pt>
          <cx:pt idx="212295">10</cx:pt>
          <cx:pt idx="212296">4</cx:pt>
          <cx:pt idx="212297">3</cx:pt>
          <cx:pt idx="212298">15</cx:pt>
          <cx:pt idx="212299">17</cx:pt>
          <cx:pt idx="212300">47</cx:pt>
          <cx:pt idx="212301">111</cx:pt>
          <cx:pt idx="212302">87</cx:pt>
          <cx:pt idx="212303">120</cx:pt>
          <cx:pt idx="212304">115</cx:pt>
          <cx:pt idx="212305">135</cx:pt>
          <cx:pt idx="212306">136</cx:pt>
          <cx:pt idx="212307">126</cx:pt>
          <cx:pt idx="212308">105</cx:pt>
          <cx:pt idx="212309">119</cx:pt>
          <cx:pt idx="212310">117</cx:pt>
          <cx:pt idx="212311">131</cx:pt>
          <cx:pt idx="212312">120</cx:pt>
          <cx:pt idx="212313">102</cx:pt>
          <cx:pt idx="212314">85</cx:pt>
          <cx:pt idx="212315">98</cx:pt>
          <cx:pt idx="212316">67</cx:pt>
          <cx:pt idx="212317">18</cx:pt>
          <cx:pt idx="212318">8</cx:pt>
          <cx:pt idx="212319">2</cx:pt>
          <cx:pt idx="212320">2</cx:pt>
          <cx:pt idx="212321">6</cx:pt>
          <cx:pt idx="212322">7</cx:pt>
          <cx:pt idx="212323">15</cx:pt>
          <cx:pt idx="212324">47</cx:pt>
          <cx:pt idx="212325">109</cx:pt>
          <cx:pt idx="212326">100</cx:pt>
          <cx:pt idx="212327">137</cx:pt>
          <cx:pt idx="212328">121</cx:pt>
          <cx:pt idx="212329">129</cx:pt>
          <cx:pt idx="212330">133</cx:pt>
          <cx:pt idx="212331">119</cx:pt>
          <cx:pt idx="212332">108</cx:pt>
          <cx:pt idx="212333">104</cx:pt>
          <cx:pt idx="212334">129</cx:pt>
          <cx:pt idx="212335">108</cx:pt>
          <cx:pt idx="212336">84</cx:pt>
          <cx:pt idx="212337">97</cx:pt>
          <cx:pt idx="212338">70</cx:pt>
          <cx:pt idx="212339">68</cx:pt>
          <cx:pt idx="212340">38</cx:pt>
          <cx:pt idx="212341">13</cx:pt>
          <cx:pt idx="212342">7</cx:pt>
          <cx:pt idx="212343">2</cx:pt>
          <cx:pt idx="212344">4</cx:pt>
          <cx:pt idx="212345">9</cx:pt>
          <cx:pt idx="212346">8</cx:pt>
          <cx:pt idx="212347">60</cx:pt>
          <cx:pt idx="212348">96</cx:pt>
          <cx:pt idx="212349">74</cx:pt>
          <cx:pt idx="212350">114</cx:pt>
          <cx:pt idx="212351">121</cx:pt>
          <cx:pt idx="212352">142</cx:pt>
          <cx:pt idx="212353">119</cx:pt>
          <cx:pt idx="212354">120</cx:pt>
          <cx:pt idx="212355">124</cx:pt>
          <cx:pt idx="212356">117</cx:pt>
          <cx:pt idx="212357">143</cx:pt>
          <cx:pt idx="212358">135</cx:pt>
          <cx:pt idx="212359">126</cx:pt>
          <cx:pt idx="212360">102</cx:pt>
          <cx:pt idx="212361">98</cx:pt>
          <cx:pt idx="212362">90</cx:pt>
          <cx:pt idx="212363">84</cx:pt>
          <cx:pt idx="212364">19</cx:pt>
          <cx:pt idx="212365">11</cx:pt>
          <cx:pt idx="212366">8</cx:pt>
          <cx:pt idx="212367">5</cx:pt>
          <cx:pt idx="212368">9</cx:pt>
          <cx:pt idx="212369">10</cx:pt>
          <cx:pt idx="212370">15</cx:pt>
          <cx:pt idx="212371">53</cx:pt>
          <cx:pt idx="212372">118</cx:pt>
          <cx:pt idx="212373">99</cx:pt>
          <cx:pt idx="212374">121</cx:pt>
          <cx:pt idx="212375">129</cx:pt>
          <cx:pt idx="212376">138</cx:pt>
          <cx:pt idx="212377">124</cx:pt>
          <cx:pt idx="212378">133</cx:pt>
          <cx:pt idx="212379">101</cx:pt>
          <cx:pt idx="212380">120</cx:pt>
          <cx:pt idx="212381">116</cx:pt>
          <cx:pt idx="212382">139</cx:pt>
          <cx:pt idx="212383">133</cx:pt>
          <cx:pt idx="212384">107</cx:pt>
          <cx:pt idx="212385">97</cx:pt>
          <cx:pt idx="212386">104</cx:pt>
          <cx:pt idx="212387">83</cx:pt>
          <cx:pt idx="212388">25</cx:pt>
          <cx:pt idx="212389">17</cx:pt>
          <cx:pt idx="212390">1</cx:pt>
          <cx:pt idx="212391">4</cx:pt>
          <cx:pt idx="212392">4</cx:pt>
          <cx:pt idx="212393">20</cx:pt>
          <cx:pt idx="212394">21</cx:pt>
          <cx:pt idx="212395">57</cx:pt>
          <cx:pt idx="212396">108</cx:pt>
          <cx:pt idx="212397">82</cx:pt>
          <cx:pt idx="212398">123</cx:pt>
          <cx:pt idx="212399">121</cx:pt>
          <cx:pt idx="212400">116</cx:pt>
          <cx:pt idx="212401">129</cx:pt>
          <cx:pt idx="212402">100</cx:pt>
          <cx:pt idx="212403">104</cx:pt>
          <cx:pt idx="212404">103</cx:pt>
          <cx:pt idx="212405">125</cx:pt>
          <cx:pt idx="212406">133</cx:pt>
          <cx:pt idx="212407">131</cx:pt>
          <cx:pt idx="212408">109</cx:pt>
          <cx:pt idx="212409">98</cx:pt>
          <cx:pt idx="212410">111</cx:pt>
          <cx:pt idx="212411">74</cx:pt>
          <cx:pt idx="212412">24</cx:pt>
          <cx:pt idx="212413">15</cx:pt>
          <cx:pt idx="212414">3</cx:pt>
          <cx:pt idx="212415">1</cx:pt>
          <cx:pt idx="212416">3</cx:pt>
          <cx:pt idx="212417">16</cx:pt>
          <cx:pt idx="212418">17</cx:pt>
          <cx:pt idx="212419">46</cx:pt>
          <cx:pt idx="212420">117</cx:pt>
          <cx:pt idx="212421">87</cx:pt>
          <cx:pt idx="212422">111</cx:pt>
          <cx:pt idx="212423">111</cx:pt>
          <cx:pt idx="212424">120</cx:pt>
          <cx:pt idx="212425">114</cx:pt>
          <cx:pt idx="212426">112</cx:pt>
          <cx:pt idx="212427">104</cx:pt>
          <cx:pt idx="212428">87</cx:pt>
          <cx:pt idx="212429">123</cx:pt>
          <cx:pt idx="212430">128</cx:pt>
          <cx:pt idx="212431">127</cx:pt>
          <cx:pt idx="212432">100</cx:pt>
          <cx:pt idx="212433">105</cx:pt>
          <cx:pt idx="212434">94</cx:pt>
          <cx:pt idx="212435">80</cx:pt>
          <cx:pt idx="212436">34</cx:pt>
          <cx:pt idx="212437">14</cx:pt>
          <cx:pt idx="212438">1</cx:pt>
          <cx:pt idx="212439">2</cx:pt>
          <cx:pt idx="212440">4</cx:pt>
          <cx:pt idx="212441">19</cx:pt>
          <cx:pt idx="212442">18</cx:pt>
          <cx:pt idx="212443">37</cx:pt>
          <cx:pt idx="212444">106</cx:pt>
          <cx:pt idx="212445">90</cx:pt>
          <cx:pt idx="212446">101</cx:pt>
          <cx:pt idx="212447">116</cx:pt>
          <cx:pt idx="212448">116</cx:pt>
          <cx:pt idx="212449">117</cx:pt>
          <cx:pt idx="212450">115</cx:pt>
          <cx:pt idx="212451">118</cx:pt>
          <cx:pt idx="212452">109</cx:pt>
          <cx:pt idx="212453">122</cx:pt>
          <cx:pt idx="212454">133</cx:pt>
          <cx:pt idx="212455">135</cx:pt>
          <cx:pt idx="212456">100</cx:pt>
          <cx:pt idx="212457">118</cx:pt>
          <cx:pt idx="212458">115</cx:pt>
          <cx:pt idx="212459">85</cx:pt>
          <cx:pt idx="212460">43</cx:pt>
          <cx:pt idx="212461">14</cx:pt>
          <cx:pt idx="212462">3</cx:pt>
          <cx:pt idx="212463">1</cx:pt>
          <cx:pt idx="212464">3</cx:pt>
          <cx:pt idx="212465">19</cx:pt>
          <cx:pt idx="212466">24</cx:pt>
          <cx:pt idx="212467">50</cx:pt>
          <cx:pt idx="212468">121</cx:pt>
          <cx:pt idx="212469">91</cx:pt>
          <cx:pt idx="212470">124</cx:pt>
          <cx:pt idx="212471">123</cx:pt>
          <cx:pt idx="212472">137</cx:pt>
          <cx:pt idx="212473">129</cx:pt>
          <cx:pt idx="212474">143</cx:pt>
          <cx:pt idx="212475">131</cx:pt>
          <cx:pt idx="212476">119</cx:pt>
          <cx:pt idx="212477">132</cx:pt>
          <cx:pt idx="212478">126</cx:pt>
          <cx:pt idx="212479">145</cx:pt>
          <cx:pt idx="212480">118</cx:pt>
          <cx:pt idx="212481">98</cx:pt>
          <cx:pt idx="212482">111</cx:pt>
          <cx:pt idx="212483">78</cx:pt>
          <cx:pt idx="212484">33</cx:pt>
          <cx:pt idx="212485">13</cx:pt>
          <cx:pt idx="212486">4</cx:pt>
          <cx:pt idx="212487">3</cx:pt>
          <cx:pt idx="212488">6</cx:pt>
          <cx:pt idx="212489">7</cx:pt>
          <cx:pt idx="212490">20</cx:pt>
          <cx:pt idx="212491">53</cx:pt>
          <cx:pt idx="212492">119</cx:pt>
          <cx:pt idx="212493">89</cx:pt>
          <cx:pt idx="212494">126</cx:pt>
          <cx:pt idx="212495">149</cx:pt>
          <cx:pt idx="212496">133</cx:pt>
          <cx:pt idx="212497">138</cx:pt>
          <cx:pt idx="212498">123</cx:pt>
          <cx:pt idx="212499">118</cx:pt>
          <cx:pt idx="212500">102</cx:pt>
          <cx:pt idx="212501">137</cx:pt>
          <cx:pt idx="212502">133</cx:pt>
          <cx:pt idx="212503">120</cx:pt>
          <cx:pt idx="212504">94</cx:pt>
          <cx:pt idx="212505">83</cx:pt>
          <cx:pt idx="212506">118</cx:pt>
          <cx:pt idx="212507">71</cx:pt>
          <cx:pt idx="212508">33</cx:pt>
          <cx:pt idx="212509">6</cx:pt>
          <cx:pt idx="212510">9</cx:pt>
          <cx:pt idx="212511">3</cx:pt>
          <cx:pt idx="212512">4</cx:pt>
          <cx:pt idx="212513">10</cx:pt>
          <cx:pt idx="212514">16</cx:pt>
          <cx:pt idx="212515">50</cx:pt>
          <cx:pt idx="212516">97</cx:pt>
          <cx:pt idx="212517">81</cx:pt>
          <cx:pt idx="212518">105</cx:pt>
          <cx:pt idx="212519">126</cx:pt>
          <cx:pt idx="212520">125</cx:pt>
          <cx:pt idx="212521">140</cx:pt>
          <cx:pt idx="212522">126</cx:pt>
          <cx:pt idx="212523">113</cx:pt>
          <cx:pt idx="212524">102</cx:pt>
          <cx:pt idx="212525">126</cx:pt>
          <cx:pt idx="212526">131</cx:pt>
          <cx:pt idx="212527">136</cx:pt>
          <cx:pt idx="212528">114</cx:pt>
          <cx:pt idx="212529">103</cx:pt>
          <cx:pt idx="212530">98</cx:pt>
          <cx:pt idx="212531">91</cx:pt>
          <cx:pt idx="212532">39</cx:pt>
          <cx:pt idx="212533">12</cx:pt>
          <cx:pt idx="212534">4</cx:pt>
          <cx:pt idx="212535">5</cx:pt>
          <cx:pt idx="212536">6</cx:pt>
          <cx:pt idx="212537">11</cx:pt>
          <cx:pt idx="212538">16</cx:pt>
          <cx:pt idx="212539">49</cx:pt>
          <cx:pt idx="212540">111</cx:pt>
          <cx:pt idx="212541">109</cx:pt>
          <cx:pt idx="212542">117</cx:pt>
          <cx:pt idx="212543">129</cx:pt>
          <cx:pt idx="212544">125</cx:pt>
          <cx:pt idx="212545">146</cx:pt>
          <cx:pt idx="212546">126</cx:pt>
          <cx:pt idx="212547">135</cx:pt>
          <cx:pt idx="212548">104</cx:pt>
          <cx:pt idx="212549">136</cx:pt>
          <cx:pt idx="212550">129</cx:pt>
          <cx:pt idx="212551">140</cx:pt>
          <cx:pt idx="212552">112</cx:pt>
          <cx:pt idx="212553">100</cx:pt>
          <cx:pt idx="212554">116</cx:pt>
          <cx:pt idx="212555">88</cx:pt>
          <cx:pt idx="212556">33</cx:pt>
          <cx:pt idx="212557">16</cx:pt>
          <cx:pt idx="212558">2</cx:pt>
          <cx:pt idx="212559">3</cx:pt>
          <cx:pt idx="212560">4</cx:pt>
          <cx:pt idx="212561">18</cx:pt>
          <cx:pt idx="212562">18</cx:pt>
          <cx:pt idx="212563">57</cx:pt>
          <cx:pt idx="212564">109</cx:pt>
          <cx:pt idx="212565">94</cx:pt>
          <cx:pt idx="212566">107</cx:pt>
          <cx:pt idx="212567">118</cx:pt>
          <cx:pt idx="212568">117</cx:pt>
          <cx:pt idx="212569">124</cx:pt>
          <cx:pt idx="212570">116</cx:pt>
          <cx:pt idx="212571">104</cx:pt>
          <cx:pt idx="212572">106</cx:pt>
          <cx:pt idx="212573">127</cx:pt>
          <cx:pt idx="212574">134</cx:pt>
          <cx:pt idx="212575">132</cx:pt>
          <cx:pt idx="212576">109</cx:pt>
          <cx:pt idx="212577">105</cx:pt>
          <cx:pt idx="212578">119</cx:pt>
          <cx:pt idx="212579">78</cx:pt>
          <cx:pt idx="212580">27</cx:pt>
          <cx:pt idx="212581">13</cx:pt>
          <cx:pt idx="212582">2</cx:pt>
          <cx:pt idx="212583">3</cx:pt>
          <cx:pt idx="212584">20</cx:pt>
          <cx:pt idx="212585">20</cx:pt>
          <cx:pt idx="212586">54</cx:pt>
          <cx:pt idx="212587">111</cx:pt>
          <cx:pt idx="212588">95</cx:pt>
          <cx:pt idx="212589">117</cx:pt>
          <cx:pt idx="212590">120</cx:pt>
          <cx:pt idx="212591">140</cx:pt>
          <cx:pt idx="212592">125</cx:pt>
          <cx:pt idx="212593">110</cx:pt>
          <cx:pt idx="212594">119</cx:pt>
          <cx:pt idx="212595">121</cx:pt>
          <cx:pt idx="212596">115</cx:pt>
          <cx:pt idx="212597">125</cx:pt>
          <cx:pt idx="212598">137</cx:pt>
          <cx:pt idx="212599">105</cx:pt>
          <cx:pt idx="212600">102</cx:pt>
          <cx:pt idx="212601">117</cx:pt>
          <cx:pt idx="212602">79</cx:pt>
          <cx:pt idx="212603">25</cx:pt>
          <cx:pt idx="212604">14</cx:pt>
          <cx:pt idx="212605">4</cx:pt>
          <cx:pt idx="212606">5</cx:pt>
          <cx:pt idx="212607">5</cx:pt>
          <cx:pt idx="212608">19</cx:pt>
          <cx:pt idx="212609">15</cx:pt>
          <cx:pt idx="212610">63</cx:pt>
          <cx:pt idx="212611">123</cx:pt>
          <cx:pt idx="212612">95</cx:pt>
          <cx:pt idx="212613">115</cx:pt>
          <cx:pt idx="212614">129</cx:pt>
          <cx:pt idx="212615">129</cx:pt>
          <cx:pt idx="212616">127</cx:pt>
          <cx:pt idx="212617">122</cx:pt>
          <cx:pt idx="212618">108</cx:pt>
          <cx:pt idx="212619">103</cx:pt>
          <cx:pt idx="212620">143</cx:pt>
          <cx:pt idx="212621">130</cx:pt>
          <cx:pt idx="212622">149</cx:pt>
          <cx:pt idx="212623">106</cx:pt>
          <cx:pt idx="212624">113</cx:pt>
          <cx:pt idx="212625">117</cx:pt>
          <cx:pt idx="212626">94</cx:pt>
          <cx:pt idx="212627">32</cx:pt>
          <cx:pt idx="212628">13</cx:pt>
          <cx:pt idx="212629">4</cx:pt>
          <cx:pt idx="212630">1</cx:pt>
          <cx:pt idx="212631">6</cx:pt>
          <cx:pt idx="212632">16</cx:pt>
          <cx:pt idx="212633">22</cx:pt>
          <cx:pt idx="212634">54</cx:pt>
          <cx:pt idx="212635">116</cx:pt>
          <cx:pt idx="212636">104</cx:pt>
          <cx:pt idx="212637">122</cx:pt>
          <cx:pt idx="212638">152</cx:pt>
          <cx:pt idx="212639">145</cx:pt>
          <cx:pt idx="212640">151</cx:pt>
          <cx:pt idx="212641">146</cx:pt>
          <cx:pt idx="212642">129</cx:pt>
          <cx:pt idx="212643">127</cx:pt>
          <cx:pt idx="212644">134</cx:pt>
          <cx:pt idx="212645">142</cx:pt>
          <cx:pt idx="212646">139</cx:pt>
          <cx:pt idx="212647">128</cx:pt>
          <cx:pt idx="212648">105</cx:pt>
          <cx:pt idx="212649">102</cx:pt>
          <cx:pt idx="212650">78</cx:pt>
          <cx:pt idx="212651">38</cx:pt>
          <cx:pt idx="212652">16</cx:pt>
          <cx:pt idx="212653">4</cx:pt>
          <cx:pt idx="212654">5</cx:pt>
          <cx:pt idx="212655">7</cx:pt>
          <cx:pt idx="212656">8</cx:pt>
          <cx:pt idx="212657">20</cx:pt>
          <cx:pt idx="212658">54</cx:pt>
          <cx:pt idx="212659">105</cx:pt>
          <cx:pt idx="212660">110</cx:pt>
          <cx:pt idx="212661">134</cx:pt>
          <cx:pt idx="212662">137</cx:pt>
          <cx:pt idx="212663">152</cx:pt>
          <cx:pt idx="212664">131</cx:pt>
          <cx:pt idx="212665">155</cx:pt>
          <cx:pt idx="212666">128</cx:pt>
          <cx:pt idx="212667">114</cx:pt>
          <cx:pt idx="212668">139</cx:pt>
          <cx:pt idx="212669">144</cx:pt>
          <cx:pt idx="212670">118</cx:pt>
          <cx:pt idx="212671">103</cx:pt>
          <cx:pt idx="212672">89</cx:pt>
          <cx:pt idx="212673">107</cx:pt>
          <cx:pt idx="212674">85</cx:pt>
          <cx:pt idx="212675">34</cx:pt>
          <cx:pt idx="212676">19</cx:pt>
          <cx:pt idx="212677">8</cx:pt>
          <cx:pt idx="212678">5</cx:pt>
          <cx:pt idx="212679">4</cx:pt>
          <cx:pt idx="212680">14</cx:pt>
          <cx:pt idx="212681">13</cx:pt>
          <cx:pt idx="212682">47</cx:pt>
          <cx:pt idx="212683">100</cx:pt>
          <cx:pt idx="212684">78</cx:pt>
          <cx:pt idx="212685">114</cx:pt>
          <cx:pt idx="212686">120</cx:pt>
          <cx:pt idx="212687">151</cx:pt>
          <cx:pt idx="212688">130</cx:pt>
          <cx:pt idx="212689">139</cx:pt>
          <cx:pt idx="212690">117</cx:pt>
          <cx:pt idx="212691">123</cx:pt>
          <cx:pt idx="212692">134</cx:pt>
          <cx:pt idx="212693">138</cx:pt>
          <cx:pt idx="212694">122</cx:pt>
          <cx:pt idx="212695">110</cx:pt>
          <cx:pt idx="212696">104</cx:pt>
          <cx:pt idx="212697">96</cx:pt>
          <cx:pt idx="212698">88</cx:pt>
          <cx:pt idx="212699">32</cx:pt>
          <cx:pt idx="212700">13</cx:pt>
          <cx:pt idx="212701">10</cx:pt>
          <cx:pt idx="212702">7</cx:pt>
          <cx:pt idx="212703">5</cx:pt>
          <cx:pt idx="212704">9</cx:pt>
          <cx:pt idx="212705">17</cx:pt>
          <cx:pt idx="212706">51</cx:pt>
          <cx:pt idx="212707">109</cx:pt>
          <cx:pt idx="212708">123</cx:pt>
          <cx:pt idx="212709">109</cx:pt>
          <cx:pt idx="212710">136</cx:pt>
          <cx:pt idx="212711">135</cx:pt>
          <cx:pt idx="212712">133</cx:pt>
          <cx:pt idx="212713">139</cx:pt>
          <cx:pt idx="212714">121</cx:pt>
          <cx:pt idx="212715">113</cx:pt>
          <cx:pt idx="212716">133</cx:pt>
          <cx:pt idx="212717">137</cx:pt>
          <cx:pt idx="212718">117</cx:pt>
          <cx:pt idx="212719">109</cx:pt>
          <cx:pt idx="212720">96</cx:pt>
          <cx:pt idx="212721">115</cx:pt>
          <cx:pt idx="212722">92</cx:pt>
          <cx:pt idx="212723">41</cx:pt>
          <cx:pt idx="212724">12</cx:pt>
          <cx:pt idx="212725">5</cx:pt>
          <cx:pt idx="212726">4</cx:pt>
          <cx:pt idx="212727">3</cx:pt>
          <cx:pt idx="212728">20</cx:pt>
          <cx:pt idx="212729">20</cx:pt>
          <cx:pt idx="212730">55</cx:pt>
          <cx:pt idx="212731">122</cx:pt>
          <cx:pt idx="212732">84</cx:pt>
          <cx:pt idx="212733">108</cx:pt>
          <cx:pt idx="212734">144</cx:pt>
          <cx:pt idx="212735">121</cx:pt>
          <cx:pt idx="212736">130</cx:pt>
          <cx:pt idx="212737">113</cx:pt>
          <cx:pt idx="212738">120</cx:pt>
          <cx:pt idx="212739">101</cx:pt>
          <cx:pt idx="212740">135</cx:pt>
          <cx:pt idx="212741">132</cx:pt>
          <cx:pt idx="212742">130</cx:pt>
          <cx:pt idx="212743">98</cx:pt>
          <cx:pt idx="212744">106</cx:pt>
          <cx:pt idx="212745">114</cx:pt>
          <cx:pt idx="212746">85</cx:pt>
          <cx:pt idx="212747">29</cx:pt>
          <cx:pt idx="212748">15</cx:pt>
          <cx:pt idx="212749">1</cx:pt>
          <cx:pt idx="212750">2</cx:pt>
          <cx:pt idx="212751">7</cx:pt>
          <cx:pt idx="212752">18</cx:pt>
          <cx:pt idx="212753">20</cx:pt>
          <cx:pt idx="212754">53</cx:pt>
          <cx:pt idx="212755">114</cx:pt>
          <cx:pt idx="212756">110</cx:pt>
          <cx:pt idx="212757">105</cx:pt>
          <cx:pt idx="212758">123</cx:pt>
          <cx:pt idx="212759">143</cx:pt>
          <cx:pt idx="212760">132</cx:pt>
          <cx:pt idx="212761">120</cx:pt>
          <cx:pt idx="212762">130</cx:pt>
          <cx:pt idx="212763">104</cx:pt>
          <cx:pt idx="212764">123</cx:pt>
          <cx:pt idx="212765">132</cx:pt>
          <cx:pt idx="212766">135</cx:pt>
          <cx:pt idx="212767">113</cx:pt>
          <cx:pt idx="212768">104</cx:pt>
          <cx:pt idx="212769">107</cx:pt>
          <cx:pt idx="212770">87</cx:pt>
          <cx:pt idx="212771">37</cx:pt>
          <cx:pt idx="212772">12</cx:pt>
          <cx:pt idx="212773">5</cx:pt>
          <cx:pt idx="212774">3</cx:pt>
          <cx:pt idx="212775">2</cx:pt>
          <cx:pt idx="212776">19</cx:pt>
          <cx:pt idx="212777">19</cx:pt>
          <cx:pt idx="212778">59</cx:pt>
          <cx:pt idx="212779">128</cx:pt>
          <cx:pt idx="212780">109</cx:pt>
          <cx:pt idx="212781">125</cx:pt>
          <cx:pt idx="212782">147</cx:pt>
          <cx:pt idx="212783">131</cx:pt>
          <cx:pt idx="212784">137</cx:pt>
          <cx:pt idx="212785">143</cx:pt>
          <cx:pt idx="212786">126</cx:pt>
          <cx:pt idx="212787">98</cx:pt>
          <cx:pt idx="212788">134</cx:pt>
          <cx:pt idx="212789">152</cx:pt>
          <cx:pt idx="212790">138</cx:pt>
          <cx:pt idx="212791">122</cx:pt>
          <cx:pt idx="212792">107</cx:pt>
          <cx:pt idx="212793">131</cx:pt>
          <cx:pt idx="212794">85</cx:pt>
          <cx:pt idx="212795">39</cx:pt>
          <cx:pt idx="212796">13</cx:pt>
          <cx:pt idx="212797">4</cx:pt>
          <cx:pt idx="212798">1</cx:pt>
          <cx:pt idx="212799">2</cx:pt>
          <cx:pt idx="212800">14</cx:pt>
          <cx:pt idx="212801">19</cx:pt>
          <cx:pt idx="212802">55</cx:pt>
          <cx:pt idx="212803">123</cx:pt>
          <cx:pt idx="212804">109</cx:pt>
          <cx:pt idx="212805">111</cx:pt>
          <cx:pt idx="212806">147</cx:pt>
          <cx:pt idx="212807">148</cx:pt>
          <cx:pt idx="212808">145</cx:pt>
          <cx:pt idx="212809">124</cx:pt>
          <cx:pt idx="212810">134</cx:pt>
          <cx:pt idx="212811">137</cx:pt>
          <cx:pt idx="212812">129</cx:pt>
          <cx:pt idx="212813">132</cx:pt>
          <cx:pt idx="212814">149</cx:pt>
          <cx:pt idx="212815">105</cx:pt>
          <cx:pt idx="212816">91</cx:pt>
          <cx:pt idx="212817">101</cx:pt>
          <cx:pt idx="212818">96</cx:pt>
          <cx:pt idx="212819">41</cx:pt>
          <cx:pt idx="212820">12</cx:pt>
          <cx:pt idx="212821">5</cx:pt>
          <cx:pt idx="212822">2</cx:pt>
          <cx:pt idx="212823">3</cx:pt>
          <cx:pt idx="212824">10</cx:pt>
          <cx:pt idx="212825">17</cx:pt>
          <cx:pt idx="212826">60</cx:pt>
          <cx:pt idx="212827">112</cx:pt>
          <cx:pt idx="212828">103</cx:pt>
          <cx:pt idx="212829">132</cx:pt>
          <cx:pt idx="212830">150</cx:pt>
          <cx:pt idx="212831">138</cx:pt>
          <cx:pt idx="212832">127</cx:pt>
          <cx:pt idx="212833">148</cx:pt>
          <cx:pt idx="212834">116</cx:pt>
          <cx:pt idx="212835">119</cx:pt>
          <cx:pt idx="212836">121</cx:pt>
          <cx:pt idx="212837">134</cx:pt>
          <cx:pt idx="212838">119</cx:pt>
          <cx:pt idx="212839">94</cx:pt>
          <cx:pt idx="212840">97</cx:pt>
          <cx:pt idx="212841">107</cx:pt>
          <cx:pt idx="212842">71</cx:pt>
          <cx:pt idx="212843">35</cx:pt>
          <cx:pt idx="212844">17</cx:pt>
          <cx:pt idx="212845">7</cx:pt>
          <cx:pt idx="212846">2</cx:pt>
          <cx:pt idx="212847">2</cx:pt>
          <cx:pt idx="212848">9</cx:pt>
          <cx:pt idx="212849">16</cx:pt>
          <cx:pt idx="212850">52</cx:pt>
          <cx:pt idx="212851">109</cx:pt>
          <cx:pt idx="212852">78</cx:pt>
          <cx:pt idx="212853">109</cx:pt>
          <cx:pt idx="212854">124</cx:pt>
          <cx:pt idx="212855">130</cx:pt>
          <cx:pt idx="212856">162</cx:pt>
          <cx:pt idx="212857">112</cx:pt>
          <cx:pt idx="212858">122</cx:pt>
          <cx:pt idx="212859">102</cx:pt>
          <cx:pt idx="212860">111</cx:pt>
          <cx:pt idx="212861">143</cx:pt>
          <cx:pt idx="212862">116</cx:pt>
          <cx:pt idx="212863">101</cx:pt>
          <cx:pt idx="212864">92</cx:pt>
          <cx:pt idx="212865">101</cx:pt>
          <cx:pt idx="212866">94</cx:pt>
          <cx:pt idx="212867">31</cx:pt>
          <cx:pt idx="212868">18</cx:pt>
          <cx:pt idx="212869">6</cx:pt>
          <cx:pt idx="212870">2</cx:pt>
          <cx:pt idx="212871">4</cx:pt>
          <cx:pt idx="212872">12</cx:pt>
          <cx:pt idx="212873">18</cx:pt>
          <cx:pt idx="212874">49</cx:pt>
          <cx:pt idx="212875">111</cx:pt>
          <cx:pt idx="212876">84</cx:pt>
          <cx:pt idx="212877">104</cx:pt>
          <cx:pt idx="212878">134</cx:pt>
          <cx:pt idx="212879">160</cx:pt>
          <cx:pt idx="212880">132</cx:pt>
          <cx:pt idx="212881">153</cx:pt>
          <cx:pt idx="212882">133</cx:pt>
          <cx:pt idx="212883">121</cx:pt>
          <cx:pt idx="212884">155</cx:pt>
          <cx:pt idx="212885">146</cx:pt>
          <cx:pt idx="212886">138</cx:pt>
          <cx:pt idx="212887">127</cx:pt>
          <cx:pt idx="212888">103</cx:pt>
          <cx:pt idx="212889">118</cx:pt>
          <cx:pt idx="212890">89</cx:pt>
          <cx:pt idx="212891">25</cx:pt>
          <cx:pt idx="212892">15</cx:pt>
          <cx:pt idx="212893">1</cx:pt>
          <cx:pt idx="212894">2</cx:pt>
          <cx:pt idx="212895">7</cx:pt>
          <cx:pt idx="212896">19</cx:pt>
          <cx:pt idx="212897">17</cx:pt>
          <cx:pt idx="212898">59</cx:pt>
          <cx:pt idx="212899">126</cx:pt>
          <cx:pt idx="212900">98</cx:pt>
          <cx:pt idx="212901">122</cx:pt>
          <cx:pt idx="212902">128</cx:pt>
          <cx:pt idx="212903">141</cx:pt>
          <cx:pt idx="212904">127</cx:pt>
          <cx:pt idx="212905">112</cx:pt>
          <cx:pt idx="212906">119</cx:pt>
          <cx:pt idx="212907">107</cx:pt>
          <cx:pt idx="212908">127</cx:pt>
          <cx:pt idx="212909">130</cx:pt>
          <cx:pt idx="212910">118</cx:pt>
          <cx:pt idx="212911">115</cx:pt>
          <cx:pt idx="212912">97</cx:pt>
          <cx:pt idx="212913">131</cx:pt>
          <cx:pt idx="212914">82</cx:pt>
          <cx:pt idx="212915">34</cx:pt>
          <cx:pt idx="212916">15</cx:pt>
          <cx:pt idx="212917">7</cx:pt>
          <cx:pt idx="212918">2</cx:pt>
          <cx:pt idx="212919">7</cx:pt>
          <cx:pt idx="212920">17</cx:pt>
          <cx:pt idx="212921">17</cx:pt>
          <cx:pt idx="212922">61</cx:pt>
          <cx:pt idx="212923">110</cx:pt>
          <cx:pt idx="212924">108</cx:pt>
          <cx:pt idx="212925">113</cx:pt>
          <cx:pt idx="212926">131</cx:pt>
          <cx:pt idx="212927">129</cx:pt>
          <cx:pt idx="212928">107</cx:pt>
          <cx:pt idx="212929">127</cx:pt>
          <cx:pt idx="212930">99</cx:pt>
          <cx:pt idx="212931">96</cx:pt>
          <cx:pt idx="212932">100</cx:pt>
          <cx:pt idx="212933">121</cx:pt>
          <cx:pt idx="212934">132</cx:pt>
          <cx:pt idx="212935">104</cx:pt>
          <cx:pt idx="212936">110</cx:pt>
          <cx:pt idx="212937">101</cx:pt>
          <cx:pt idx="212938">110</cx:pt>
          <cx:pt idx="212939">32</cx:pt>
          <cx:pt idx="212940">12</cx:pt>
          <cx:pt idx="212941">2</cx:pt>
          <cx:pt idx="212942">5</cx:pt>
          <cx:pt idx="212943">5</cx:pt>
          <cx:pt idx="212944">18</cx:pt>
          <cx:pt idx="212945">17</cx:pt>
          <cx:pt idx="212946">58</cx:pt>
          <cx:pt idx="212947">133</cx:pt>
          <cx:pt idx="212948">110</cx:pt>
          <cx:pt idx="212949">113</cx:pt>
          <cx:pt idx="212950">129</cx:pt>
          <cx:pt idx="212951">146</cx:pt>
          <cx:pt idx="212952">128</cx:pt>
          <cx:pt idx="212953">123</cx:pt>
          <cx:pt idx="212954">120</cx:pt>
          <cx:pt idx="212955">97</cx:pt>
          <cx:pt idx="212956">133</cx:pt>
          <cx:pt idx="212957">126</cx:pt>
          <cx:pt idx="212958">139</cx:pt>
          <cx:pt idx="212959">110</cx:pt>
          <cx:pt idx="212960">103</cx:pt>
          <cx:pt idx="212961">127</cx:pt>
          <cx:pt idx="212962">88</cx:pt>
          <cx:pt idx="212963">31</cx:pt>
          <cx:pt idx="212964">15</cx:pt>
          <cx:pt idx="212965">5</cx:pt>
          <cx:pt idx="212966">2</cx:pt>
          <cx:pt idx="212967">18</cx:pt>
          <cx:pt idx="212968">27</cx:pt>
          <cx:pt idx="212969">53</cx:pt>
          <cx:pt idx="212970">106</cx:pt>
          <cx:pt idx="212971">106</cx:pt>
          <cx:pt idx="212972">123</cx:pt>
          <cx:pt idx="212973">142</cx:pt>
          <cx:pt idx="212974">136</cx:pt>
          <cx:pt idx="212975">133</cx:pt>
          <cx:pt idx="212976">138</cx:pt>
          <cx:pt idx="212977">122</cx:pt>
          <cx:pt idx="212978">137</cx:pt>
          <cx:pt idx="212979">135</cx:pt>
          <cx:pt idx="212980">129</cx:pt>
          <cx:pt idx="212981">159</cx:pt>
          <cx:pt idx="212982">101</cx:pt>
          <cx:pt idx="212983">117</cx:pt>
          <cx:pt idx="212984">110</cx:pt>
          <cx:pt idx="212985">90</cx:pt>
          <cx:pt idx="212986">49</cx:pt>
          <cx:pt idx="212987">10</cx:pt>
          <cx:pt idx="212988">7</cx:pt>
          <cx:pt idx="212989">1</cx:pt>
          <cx:pt idx="212990">3</cx:pt>
          <cx:pt idx="212991">8</cx:pt>
          <cx:pt idx="212992">20</cx:pt>
          <cx:pt idx="212993">70</cx:pt>
          <cx:pt idx="212994">98</cx:pt>
          <cx:pt idx="212995">112</cx:pt>
          <cx:pt idx="212996">128</cx:pt>
          <cx:pt idx="212997">154</cx:pt>
          <cx:pt idx="212998">147</cx:pt>
          <cx:pt idx="212999">132</cx:pt>
          <cx:pt idx="213000">143</cx:pt>
          <cx:pt idx="213001">141</cx:pt>
          <cx:pt idx="213002">115</cx:pt>
          <cx:pt idx="213003">135</cx:pt>
          <cx:pt idx="213004">129</cx:pt>
          <cx:pt idx="213005">119</cx:pt>
          <cx:pt idx="213006">95</cx:pt>
          <cx:pt idx="213007">99</cx:pt>
          <cx:pt idx="213008">106</cx:pt>
          <cx:pt idx="213009">89</cx:pt>
          <cx:pt idx="213010">32</cx:pt>
          <cx:pt idx="213011">19</cx:pt>
          <cx:pt idx="213012">8</cx:pt>
          <cx:pt idx="213013">8</cx:pt>
          <cx:pt idx="213014">3</cx:pt>
          <cx:pt idx="213015">12</cx:pt>
          <cx:pt idx="213016">15</cx:pt>
          <cx:pt idx="213017">51</cx:pt>
          <cx:pt idx="213018">105</cx:pt>
          <cx:pt idx="213019">89</cx:pt>
          <cx:pt idx="213020">112</cx:pt>
          <cx:pt idx="213021">124</cx:pt>
          <cx:pt idx="213022">136</cx:pt>
          <cx:pt idx="213023">153</cx:pt>
          <cx:pt idx="213024">124</cx:pt>
          <cx:pt idx="213025">136</cx:pt>
          <cx:pt idx="213026">122</cx:pt>
          <cx:pt idx="213027">149</cx:pt>
          <cx:pt idx="213028">141</cx:pt>
          <cx:pt idx="213029">132</cx:pt>
          <cx:pt idx="213030">105</cx:pt>
          <cx:pt idx="213031">106</cx:pt>
          <cx:pt idx="213032">109</cx:pt>
          <cx:pt idx="213033">96</cx:pt>
          <cx:pt idx="213034">40</cx:pt>
          <cx:pt idx="213035">19</cx:pt>
          <cx:pt idx="213036">4</cx:pt>
          <cx:pt idx="213037">9</cx:pt>
          <cx:pt idx="213038">4</cx:pt>
          <cx:pt idx="213039">13</cx:pt>
          <cx:pt idx="213040">19</cx:pt>
          <cx:pt idx="213041">59</cx:pt>
          <cx:pt idx="213042">107</cx:pt>
          <cx:pt idx="213043">112</cx:pt>
          <cx:pt idx="213044">114</cx:pt>
          <cx:pt idx="213045">155</cx:pt>
          <cx:pt idx="213046">125</cx:pt>
          <cx:pt idx="213047">147</cx:pt>
          <cx:pt idx="213048">119</cx:pt>
          <cx:pt idx="213049">147</cx:pt>
          <cx:pt idx="213050">112</cx:pt>
          <cx:pt idx="213051">135</cx:pt>
          <cx:pt idx="213052">131</cx:pt>
          <cx:pt idx="213053">138</cx:pt>
          <cx:pt idx="213054">100</cx:pt>
          <cx:pt idx="213055">105</cx:pt>
          <cx:pt idx="213056">113</cx:pt>
          <cx:pt idx="213057">84</cx:pt>
          <cx:pt idx="213058">37</cx:pt>
          <cx:pt idx="213059">14</cx:pt>
          <cx:pt idx="213060">6</cx:pt>
          <cx:pt idx="213061">3</cx:pt>
          <cx:pt idx="213062">3</cx:pt>
          <cx:pt idx="213063">22</cx:pt>
          <cx:pt idx="213064">21</cx:pt>
          <cx:pt idx="213065">58</cx:pt>
          <cx:pt idx="213066">114</cx:pt>
          <cx:pt idx="213067">103</cx:pt>
          <cx:pt idx="213068">103</cx:pt>
          <cx:pt idx="213069">141</cx:pt>
          <cx:pt idx="213070">128</cx:pt>
          <cx:pt idx="213071">128</cx:pt>
          <cx:pt idx="213072">107</cx:pt>
          <cx:pt idx="213073">129</cx:pt>
          <cx:pt idx="213074">98</cx:pt>
          <cx:pt idx="213075">136</cx:pt>
          <cx:pt idx="213076">141</cx:pt>
          <cx:pt idx="213077">125</cx:pt>
          <cx:pt idx="213078">106</cx:pt>
          <cx:pt idx="213079">110</cx:pt>
          <cx:pt idx="213080">117</cx:pt>
          <cx:pt idx="213081">80</cx:pt>
          <cx:pt idx="213082">26</cx:pt>
          <cx:pt idx="213083">12</cx:pt>
          <cx:pt idx="213084">4</cx:pt>
          <cx:pt idx="213085">2</cx:pt>
          <cx:pt idx="213086">2</cx:pt>
          <cx:pt idx="213087">9</cx:pt>
          <cx:pt idx="213088">17</cx:pt>
          <cx:pt idx="213089">63</cx:pt>
          <cx:pt idx="213090">96</cx:pt>
          <cx:pt idx="213091">88</cx:pt>
          <cx:pt idx="213092">104</cx:pt>
          <cx:pt idx="213093">118</cx:pt>
          <cx:pt idx="213094">141</cx:pt>
          <cx:pt idx="213095">135</cx:pt>
          <cx:pt idx="213096">134</cx:pt>
          <cx:pt idx="213097">104</cx:pt>
          <cx:pt idx="213098">124</cx:pt>
          <cx:pt idx="213099">116</cx:pt>
          <cx:pt idx="213100">127</cx:pt>
          <cx:pt idx="213101">119</cx:pt>
          <cx:pt idx="213102">116</cx:pt>
          <cx:pt idx="213103">92</cx:pt>
          <cx:pt idx="213104">119</cx:pt>
          <cx:pt idx="213105">79</cx:pt>
          <cx:pt idx="213106">23</cx:pt>
          <cx:pt idx="213107">8</cx:pt>
          <cx:pt idx="213108">4</cx:pt>
          <cx:pt idx="213109">1</cx:pt>
          <cx:pt idx="213110">1</cx:pt>
          <cx:pt idx="213111">20</cx:pt>
          <cx:pt idx="213112">22</cx:pt>
          <cx:pt idx="213113">66</cx:pt>
          <cx:pt idx="213114">135</cx:pt>
          <cx:pt idx="213115">110</cx:pt>
          <cx:pt idx="213116">129</cx:pt>
          <cx:pt idx="213117">130</cx:pt>
          <cx:pt idx="213118">129</cx:pt>
          <cx:pt idx="213119">137</cx:pt>
          <cx:pt idx="213120">128</cx:pt>
          <cx:pt idx="213121">125</cx:pt>
          <cx:pt idx="213122">124</cx:pt>
          <cx:pt idx="213123">130</cx:pt>
          <cx:pt idx="213124">137</cx:pt>
          <cx:pt idx="213125">136</cx:pt>
          <cx:pt idx="213126">119</cx:pt>
          <cx:pt idx="213127">110</cx:pt>
          <cx:pt idx="213128">118</cx:pt>
          <cx:pt idx="213129">86</cx:pt>
          <cx:pt idx="213130">31</cx:pt>
          <cx:pt idx="213131">13</cx:pt>
          <cx:pt idx="213132">3</cx:pt>
          <cx:pt idx="213133">4</cx:pt>
          <cx:pt idx="213134">3</cx:pt>
          <cx:pt idx="213135">13</cx:pt>
          <cx:pt idx="213136">24</cx:pt>
          <cx:pt idx="213137">60</cx:pt>
          <cx:pt idx="213138">121</cx:pt>
          <cx:pt idx="213139">105</cx:pt>
          <cx:pt idx="213140">134</cx:pt>
          <cx:pt idx="213141">149</cx:pt>
          <cx:pt idx="213142">149</cx:pt>
          <cx:pt idx="213143">140</cx:pt>
          <cx:pt idx="213144">131</cx:pt>
          <cx:pt idx="213145">129</cx:pt>
          <cx:pt idx="213146">127</cx:pt>
          <cx:pt idx="213147">146</cx:pt>
          <cx:pt idx="213148">148</cx:pt>
          <cx:pt idx="213149">155</cx:pt>
          <cx:pt idx="213150">124</cx:pt>
          <cx:pt idx="213151">104</cx:pt>
          <cx:pt idx="213152">123</cx:pt>
          <cx:pt idx="213153">80</cx:pt>
          <cx:pt idx="213154">41</cx:pt>
          <cx:pt idx="213155">13</cx:pt>
          <cx:pt idx="213156">5</cx:pt>
          <cx:pt idx="213157">3</cx:pt>
          <cx:pt idx="213158">3</cx:pt>
          <cx:pt idx="213159">9</cx:pt>
          <cx:pt idx="213160">24</cx:pt>
          <cx:pt idx="213161">65</cx:pt>
          <cx:pt idx="213162">117</cx:pt>
          <cx:pt idx="213163">100</cx:pt>
          <cx:pt idx="213164">130</cx:pt>
          <cx:pt idx="213165">152</cx:pt>
          <cx:pt idx="213166">144</cx:pt>
          <cx:pt idx="213167">130</cx:pt>
          <cx:pt idx="213168">123</cx:pt>
          <cx:pt idx="213169">123</cx:pt>
          <cx:pt idx="213170">114</cx:pt>
          <cx:pt idx="213171">122</cx:pt>
          <cx:pt idx="213172">129</cx:pt>
          <cx:pt idx="213173">119</cx:pt>
          <cx:pt idx="213174">114</cx:pt>
          <cx:pt idx="213175">88</cx:pt>
          <cx:pt idx="213176">92</cx:pt>
          <cx:pt idx="213177">73</cx:pt>
          <cx:pt idx="213178">39</cx:pt>
          <cx:pt idx="213179">13</cx:pt>
          <cx:pt idx="213180">3</cx:pt>
          <cx:pt idx="213181">3</cx:pt>
          <cx:pt idx="213182">3</cx:pt>
          <cx:pt idx="213183">16</cx:pt>
          <cx:pt idx="213184">18</cx:pt>
          <cx:pt idx="213185">61</cx:pt>
          <cx:pt idx="213186">103</cx:pt>
          <cx:pt idx="213187">82</cx:pt>
          <cx:pt idx="213188">129</cx:pt>
          <cx:pt idx="213189">129</cx:pt>
          <cx:pt idx="213190">144</cx:pt>
          <cx:pt idx="213191">151</cx:pt>
          <cx:pt idx="213192">133</cx:pt>
          <cx:pt idx="213193">126</cx:pt>
          <cx:pt idx="213194">120</cx:pt>
          <cx:pt idx="213195">153</cx:pt>
          <cx:pt idx="213196">133</cx:pt>
          <cx:pt idx="213197">130</cx:pt>
          <cx:pt idx="213198">129</cx:pt>
          <cx:pt idx="213199">100</cx:pt>
          <cx:pt idx="213200">112</cx:pt>
          <cx:pt idx="213201">97</cx:pt>
          <cx:pt idx="213202">51</cx:pt>
          <cx:pt idx="213203">13</cx:pt>
          <cx:pt idx="213204">7</cx:pt>
          <cx:pt idx="213205">8</cx:pt>
          <cx:pt idx="213206">7</cx:pt>
          <cx:pt idx="213207">9</cx:pt>
          <cx:pt idx="213208">16</cx:pt>
          <cx:pt idx="213209">56</cx:pt>
          <cx:pt idx="213210">122</cx:pt>
          <cx:pt idx="213211">111</cx:pt>
          <cx:pt idx="213212">126</cx:pt>
          <cx:pt idx="213213">137</cx:pt>
          <cx:pt idx="213214">149</cx:pt>
          <cx:pt idx="213215">142</cx:pt>
          <cx:pt idx="213216">150</cx:pt>
          <cx:pt idx="213217">130</cx:pt>
          <cx:pt idx="213218">107</cx:pt>
          <cx:pt idx="213219">140</cx:pt>
          <cx:pt idx="213220">144</cx:pt>
          <cx:pt idx="213221">138</cx:pt>
          <cx:pt idx="213222">114</cx:pt>
          <cx:pt idx="213223">112</cx:pt>
          <cx:pt idx="213224">104</cx:pt>
          <cx:pt idx="213225">99</cx:pt>
          <cx:pt idx="213226">35</cx:pt>
          <cx:pt idx="213227">10</cx:pt>
          <cx:pt idx="213228">4</cx:pt>
          <cx:pt idx="213229">1</cx:pt>
          <cx:pt idx="213230">4</cx:pt>
          <cx:pt idx="213231">27</cx:pt>
          <cx:pt idx="213232">22</cx:pt>
          <cx:pt idx="213233">64</cx:pt>
          <cx:pt idx="213234">129</cx:pt>
          <cx:pt idx="213235">100</cx:pt>
          <cx:pt idx="213236">107</cx:pt>
          <cx:pt idx="213237">140</cx:pt>
          <cx:pt idx="213238">130</cx:pt>
          <cx:pt idx="213239">147</cx:pt>
          <cx:pt idx="213240">140</cx:pt>
          <cx:pt idx="213241">119</cx:pt>
          <cx:pt idx="213242">119</cx:pt>
          <cx:pt idx="213243">141</cx:pt>
          <cx:pt idx="213244">135</cx:pt>
          <cx:pt idx="213245">135</cx:pt>
          <cx:pt idx="213246">98</cx:pt>
          <cx:pt idx="213247">111</cx:pt>
          <cx:pt idx="213248">116</cx:pt>
          <cx:pt idx="213249">76</cx:pt>
          <cx:pt idx="213250">36</cx:pt>
          <cx:pt idx="213251">13</cx:pt>
          <cx:pt idx="213252">3</cx:pt>
          <cx:pt idx="213253">3</cx:pt>
          <cx:pt idx="213254">3</cx:pt>
          <cx:pt idx="213255">14</cx:pt>
          <cx:pt idx="213256">19</cx:pt>
          <cx:pt idx="213257">62</cx:pt>
          <cx:pt idx="213258">125</cx:pt>
          <cx:pt idx="213259">110</cx:pt>
          <cx:pt idx="213260">112</cx:pt>
          <cx:pt idx="213261">141</cx:pt>
          <cx:pt idx="213262">139</cx:pt>
          <cx:pt idx="213263">135</cx:pt>
          <cx:pt idx="213264">125</cx:pt>
          <cx:pt idx="213265">110</cx:pt>
          <cx:pt idx="213266">107</cx:pt>
          <cx:pt idx="213267">128</cx:pt>
          <cx:pt idx="213268">111</cx:pt>
          <cx:pt idx="213269">115</cx:pt>
          <cx:pt idx="213270">103</cx:pt>
          <cx:pt idx="213271">103</cx:pt>
          <cx:pt idx="213272">111</cx:pt>
          <cx:pt idx="213273">85</cx:pt>
          <cx:pt idx="213274">35</cx:pt>
          <cx:pt idx="213275">28</cx:pt>
          <cx:pt idx="213276">11</cx:pt>
          <cx:pt idx="213277">4</cx:pt>
          <cx:pt idx="213278">5</cx:pt>
          <cx:pt idx="213279">14</cx:pt>
          <cx:pt idx="213280">24</cx:pt>
          <cx:pt idx="213281">51</cx:pt>
          <cx:pt idx="213282">98</cx:pt>
          <cx:pt idx="213283">97</cx:pt>
          <cx:pt idx="213284">105</cx:pt>
          <cx:pt idx="213285">97</cx:pt>
          <cx:pt idx="213286">122</cx:pt>
          <cx:pt idx="213287">91</cx:pt>
          <cx:pt idx="213288">101</cx:pt>
          <cx:pt idx="213289">85</cx:pt>
          <cx:pt idx="213290">100</cx:pt>
          <cx:pt idx="213291">126</cx:pt>
          <cx:pt idx="213292">108</cx:pt>
          <cx:pt idx="213293">110</cx:pt>
          <cx:pt idx="213294">96</cx:pt>
          <cx:pt idx="213295">68</cx:pt>
          <cx:pt idx="213296">76</cx:pt>
          <cx:pt idx="213297">59</cx:pt>
          <cx:pt idx="213298">25</cx:pt>
          <cx:pt idx="213299">22</cx:pt>
          <cx:pt idx="213300">6</cx:pt>
          <cx:pt idx="213301">7</cx:pt>
          <cx:pt idx="213302">6</cx:pt>
          <cx:pt idx="213303">16</cx:pt>
          <cx:pt idx="213304">26</cx:pt>
          <cx:pt idx="213305">62</cx:pt>
          <cx:pt idx="213306">123</cx:pt>
          <cx:pt idx="213307">117</cx:pt>
          <cx:pt idx="213308">128</cx:pt>
          <cx:pt idx="213309">150</cx:pt>
          <cx:pt idx="213310">147</cx:pt>
          <cx:pt idx="213311">152</cx:pt>
          <cx:pt idx="213312">160</cx:pt>
          <cx:pt idx="213313">124</cx:pt>
          <cx:pt idx="213314">116</cx:pt>
          <cx:pt idx="213315">145</cx:pt>
          <cx:pt idx="213316">157</cx:pt>
          <cx:pt idx="213317">139</cx:pt>
          <cx:pt idx="213318">130</cx:pt>
          <cx:pt idx="213319">99</cx:pt>
          <cx:pt idx="213320">112</cx:pt>
          <cx:pt idx="213321">93</cx:pt>
          <cx:pt idx="213322">51</cx:pt>
          <cx:pt idx="213323">16</cx:pt>
          <cx:pt idx="213324">5</cx:pt>
          <cx:pt idx="213325">3</cx:pt>
          <cx:pt idx="213326">3</cx:pt>
          <cx:pt idx="213327">12</cx:pt>
          <cx:pt idx="213328">24</cx:pt>
          <cx:pt idx="213329">60</cx:pt>
          <cx:pt idx="213330">112</cx:pt>
          <cx:pt idx="213331">94</cx:pt>
          <cx:pt idx="213332">135</cx:pt>
          <cx:pt idx="213333">140</cx:pt>
          <cx:pt idx="213334">138</cx:pt>
          <cx:pt idx="213335">127</cx:pt>
          <cx:pt idx="213336">144</cx:pt>
          <cx:pt idx="213337">130</cx:pt>
          <cx:pt idx="213338">107</cx:pt>
          <cx:pt idx="213339">116</cx:pt>
          <cx:pt idx="213340">135</cx:pt>
          <cx:pt idx="213341">99</cx:pt>
          <cx:pt idx="213342">105</cx:pt>
          <cx:pt idx="213343">103</cx:pt>
          <cx:pt idx="213344">104</cx:pt>
          <cx:pt idx="213345">76</cx:pt>
          <cx:pt idx="213346">33</cx:pt>
          <cx:pt idx="213347">16</cx:pt>
          <cx:pt idx="213348">2</cx:pt>
          <cx:pt idx="213349">5</cx:pt>
          <cx:pt idx="213350">3</cx:pt>
          <cx:pt idx="213351">10</cx:pt>
          <cx:pt idx="213352">20</cx:pt>
          <cx:pt idx="213353">53</cx:pt>
          <cx:pt idx="213354">95</cx:pt>
          <cx:pt idx="213355">82</cx:pt>
          <cx:pt idx="213356">110</cx:pt>
          <cx:pt idx="213357">134</cx:pt>
          <cx:pt idx="213358">144</cx:pt>
          <cx:pt idx="213359">144</cx:pt>
          <cx:pt idx="213360">107</cx:pt>
          <cx:pt idx="213361">123</cx:pt>
          <cx:pt idx="213362">107</cx:pt>
          <cx:pt idx="213363">128</cx:pt>
          <cx:pt idx="213364">137</cx:pt>
          <cx:pt idx="213365">127</cx:pt>
          <cx:pt idx="213366">117</cx:pt>
          <cx:pt idx="213367">95</cx:pt>
          <cx:pt idx="213368">102</cx:pt>
          <cx:pt idx="213369">90</cx:pt>
          <cx:pt idx="213370">32</cx:pt>
          <cx:pt idx="213371">12</cx:pt>
          <cx:pt idx="213372">12</cx:pt>
          <cx:pt idx="213373">5</cx:pt>
          <cx:pt idx="213374">5</cx:pt>
          <cx:pt idx="213375">9</cx:pt>
          <cx:pt idx="213376">13</cx:pt>
          <cx:pt idx="213377">66</cx:pt>
          <cx:pt idx="213378">114</cx:pt>
          <cx:pt idx="213379">99</cx:pt>
          <cx:pt idx="213380">112</cx:pt>
          <cx:pt idx="213381">135</cx:pt>
          <cx:pt idx="213382">137</cx:pt>
          <cx:pt idx="213383">138</cx:pt>
          <cx:pt idx="213384">129</cx:pt>
          <cx:pt idx="213385">130</cx:pt>
          <cx:pt idx="213386">111</cx:pt>
          <cx:pt idx="213387">129</cx:pt>
          <cx:pt idx="213388">125</cx:pt>
          <cx:pt idx="213389">138</cx:pt>
          <cx:pt idx="213390">103</cx:pt>
          <cx:pt idx="213391">85</cx:pt>
          <cx:pt idx="213392">116</cx:pt>
          <cx:pt idx="213393">83</cx:pt>
          <cx:pt idx="213394">40</cx:pt>
          <cx:pt idx="213395">13</cx:pt>
          <cx:pt idx="213396">2</cx:pt>
          <cx:pt idx="213397">1</cx:pt>
          <cx:pt idx="213398">1</cx:pt>
          <cx:pt idx="213399">18</cx:pt>
          <cx:pt idx="213400">24</cx:pt>
          <cx:pt idx="213401">68</cx:pt>
          <cx:pt idx="213402">106</cx:pt>
          <cx:pt idx="213403">104</cx:pt>
          <cx:pt idx="213404">91</cx:pt>
          <cx:pt idx="213405">135</cx:pt>
          <cx:pt idx="213406">125</cx:pt>
          <cx:pt idx="213407">135</cx:pt>
          <cx:pt idx="213408">125</cx:pt>
          <cx:pt idx="213409">109</cx:pt>
          <cx:pt idx="213410">117</cx:pt>
          <cx:pt idx="213411">130</cx:pt>
          <cx:pt idx="213412">139</cx:pt>
          <cx:pt idx="213413">149</cx:pt>
          <cx:pt idx="213414">97</cx:pt>
          <cx:pt idx="213415">115</cx:pt>
          <cx:pt idx="213416">109</cx:pt>
          <cx:pt idx="213417">73</cx:pt>
          <cx:pt idx="213418">28</cx:pt>
          <cx:pt idx="213419">12</cx:pt>
          <cx:pt idx="213420">4</cx:pt>
          <cx:pt idx="213421">4</cx:pt>
          <cx:pt idx="213422">2</cx:pt>
          <cx:pt idx="213423">17</cx:pt>
          <cx:pt idx="213424">21</cx:pt>
          <cx:pt idx="213425">62</cx:pt>
          <cx:pt idx="213426">116</cx:pt>
          <cx:pt idx="213427">89</cx:pt>
          <cx:pt idx="213428">108</cx:pt>
          <cx:pt idx="213429">125</cx:pt>
          <cx:pt idx="213430">130</cx:pt>
          <cx:pt idx="213431">125</cx:pt>
          <cx:pt idx="213432">134</cx:pt>
          <cx:pt idx="213433">106</cx:pt>
          <cx:pt idx="213434">98</cx:pt>
          <cx:pt idx="213435">115</cx:pt>
          <cx:pt idx="213436">123</cx:pt>
          <cx:pt idx="213437">114</cx:pt>
          <cx:pt idx="213438">113</cx:pt>
          <cx:pt idx="213439">94</cx:pt>
          <cx:pt idx="213440">113</cx:pt>
          <cx:pt idx="213441">87</cx:pt>
          <cx:pt idx="213442">34</cx:pt>
          <cx:pt idx="213443">12</cx:pt>
          <cx:pt idx="213444">2</cx:pt>
          <cx:pt idx="213445">2</cx:pt>
          <cx:pt idx="213446">2</cx:pt>
          <cx:pt idx="213447">25</cx:pt>
          <cx:pt idx="213448">20</cx:pt>
          <cx:pt idx="213449">57</cx:pt>
          <cx:pt idx="213450">126</cx:pt>
          <cx:pt idx="213451">123</cx:pt>
          <cx:pt idx="213452">109</cx:pt>
          <cx:pt idx="213453">131</cx:pt>
          <cx:pt idx="213454">117</cx:pt>
          <cx:pt idx="213455">149</cx:pt>
          <cx:pt idx="213456">126</cx:pt>
          <cx:pt idx="213457">123</cx:pt>
          <cx:pt idx="213458">95</cx:pt>
          <cx:pt idx="213459">126</cx:pt>
          <cx:pt idx="213460">136</cx:pt>
          <cx:pt idx="213461">151</cx:pt>
          <cx:pt idx="213462">100</cx:pt>
          <cx:pt idx="213463">105</cx:pt>
          <cx:pt idx="213464">118</cx:pt>
          <cx:pt idx="213465">82</cx:pt>
          <cx:pt idx="213466">35</cx:pt>
          <cx:pt idx="213467">12</cx:pt>
          <cx:pt idx="213468">5</cx:pt>
          <cx:pt idx="213469">6</cx:pt>
          <cx:pt idx="213470">2</cx:pt>
          <cx:pt idx="213471">19</cx:pt>
          <cx:pt idx="213472">22</cx:pt>
          <cx:pt idx="213473">61</cx:pt>
          <cx:pt idx="213474">118</cx:pt>
          <cx:pt idx="213475">96</cx:pt>
          <cx:pt idx="213476">126</cx:pt>
          <cx:pt idx="213477">153</cx:pt>
          <cx:pt idx="213478">149</cx:pt>
          <cx:pt idx="213479">145</cx:pt>
          <cx:pt idx="213480">143</cx:pt>
          <cx:pt idx="213481">135</cx:pt>
          <cx:pt idx="213482">115</cx:pt>
          <cx:pt idx="213483">146</cx:pt>
          <cx:pt idx="213484">131</cx:pt>
          <cx:pt idx="213485">152</cx:pt>
          <cx:pt idx="213486">112</cx:pt>
          <cx:pt idx="213487">92</cx:pt>
          <cx:pt idx="213488">114</cx:pt>
          <cx:pt idx="213489">91</cx:pt>
          <cx:pt idx="213490">42</cx:pt>
          <cx:pt idx="213491">10</cx:pt>
          <cx:pt idx="213492">5</cx:pt>
          <cx:pt idx="213493">5</cx:pt>
          <cx:pt idx="213494">2</cx:pt>
          <cx:pt idx="213495">10</cx:pt>
          <cx:pt idx="213496">22</cx:pt>
          <cx:pt idx="213497">72</cx:pt>
          <cx:pt idx="213498">104</cx:pt>
          <cx:pt idx="213499">98</cx:pt>
          <cx:pt idx="213500">136</cx:pt>
          <cx:pt idx="213501">147</cx:pt>
          <cx:pt idx="213502">120</cx:pt>
          <cx:pt idx="213503">133</cx:pt>
          <cx:pt idx="213504">142</cx:pt>
          <cx:pt idx="213505">120</cx:pt>
          <cx:pt idx="213506">110</cx:pt>
          <cx:pt idx="213507">137</cx:pt>
          <cx:pt idx="213508">125</cx:pt>
          <cx:pt idx="213509">107</cx:pt>
          <cx:pt idx="213510">99</cx:pt>
          <cx:pt idx="213511">89</cx:pt>
          <cx:pt idx="213512">97</cx:pt>
          <cx:pt idx="213513">66</cx:pt>
          <cx:pt idx="213514">38</cx:pt>
          <cx:pt idx="213515">17</cx:pt>
          <cx:pt idx="213516">5</cx:pt>
          <cx:pt idx="213517">5</cx:pt>
          <cx:pt idx="213518">4</cx:pt>
          <cx:pt idx="213519">15</cx:pt>
          <cx:pt idx="213520">19</cx:pt>
          <cx:pt idx="213521">56</cx:pt>
          <cx:pt idx="213522">105</cx:pt>
          <cx:pt idx="213523">90</cx:pt>
          <cx:pt idx="213524">117</cx:pt>
          <cx:pt idx="213525">135</cx:pt>
          <cx:pt idx="213526">140</cx:pt>
          <cx:pt idx="213527">158</cx:pt>
          <cx:pt idx="213528">144</cx:pt>
          <cx:pt idx="213529">118</cx:pt>
          <cx:pt idx="213530">107</cx:pt>
          <cx:pt idx="213531">156</cx:pt>
          <cx:pt idx="213532">148</cx:pt>
          <cx:pt idx="213533">132</cx:pt>
          <cx:pt idx="213534">104</cx:pt>
          <cx:pt idx="213535">111</cx:pt>
          <cx:pt idx="213536">103</cx:pt>
          <cx:pt idx="213537">95</cx:pt>
          <cx:pt idx="213538">45</cx:pt>
          <cx:pt idx="213539">18</cx:pt>
          <cx:pt idx="213540">7</cx:pt>
          <cx:pt idx="213541">7</cx:pt>
          <cx:pt idx="213542">8</cx:pt>
          <cx:pt idx="213543">10</cx:pt>
          <cx:pt idx="213544">17</cx:pt>
          <cx:pt idx="213545">65</cx:pt>
          <cx:pt idx="213546">125</cx:pt>
          <cx:pt idx="213547">105</cx:pt>
          <cx:pt idx="213548">124</cx:pt>
          <cx:pt idx="213549">148</cx:pt>
          <cx:pt idx="213550">142</cx:pt>
          <cx:pt idx="213551">149</cx:pt>
          <cx:pt idx="213552">123</cx:pt>
          <cx:pt idx="213553">145</cx:pt>
          <cx:pt idx="213554">104</cx:pt>
          <cx:pt idx="213555">133</cx:pt>
          <cx:pt idx="213556">141</cx:pt>
          <cx:pt idx="213557">132</cx:pt>
          <cx:pt idx="213558">102</cx:pt>
          <cx:pt idx="213559">104</cx:pt>
          <cx:pt idx="213560">116</cx:pt>
          <cx:pt idx="213561">92</cx:pt>
          <cx:pt idx="213562">44</cx:pt>
          <cx:pt idx="213563">21</cx:pt>
          <cx:pt idx="213564">3</cx:pt>
          <cx:pt idx="213565">2</cx:pt>
          <cx:pt idx="213566">6</cx:pt>
          <cx:pt idx="213567">18</cx:pt>
          <cx:pt idx="213568">23</cx:pt>
          <cx:pt idx="213569">60</cx:pt>
          <cx:pt idx="213570">112</cx:pt>
          <cx:pt idx="213571">99</cx:pt>
          <cx:pt idx="213572">111</cx:pt>
          <cx:pt idx="213573">119</cx:pt>
          <cx:pt idx="213574">143</cx:pt>
          <cx:pt idx="213575">136</cx:pt>
          <cx:pt idx="213576">102</cx:pt>
          <cx:pt idx="213577">117</cx:pt>
          <cx:pt idx="213578">108</cx:pt>
          <cx:pt idx="213579">156</cx:pt>
          <cx:pt idx="213580">138</cx:pt>
          <cx:pt idx="213581">134</cx:pt>
          <cx:pt idx="213582">87</cx:pt>
          <cx:pt idx="213583">105</cx:pt>
          <cx:pt idx="213584">111</cx:pt>
          <cx:pt idx="213585">63</cx:pt>
          <cx:pt idx="213586">34</cx:pt>
          <cx:pt idx="213587">11</cx:pt>
          <cx:pt idx="213588">1</cx:pt>
          <cx:pt idx="213589">3</cx:pt>
          <cx:pt idx="213590">5</cx:pt>
          <cx:pt idx="213591">15</cx:pt>
          <cx:pt idx="213592">23</cx:pt>
          <cx:pt idx="213593">54</cx:pt>
          <cx:pt idx="213594">125</cx:pt>
          <cx:pt idx="213595">103</cx:pt>
          <cx:pt idx="213596">129</cx:pt>
          <cx:pt idx="213597">153</cx:pt>
          <cx:pt idx="213598">156</cx:pt>
          <cx:pt idx="213599">139</cx:pt>
          <cx:pt idx="213600">128</cx:pt>
          <cx:pt idx="213601">122</cx:pt>
          <cx:pt idx="213602">110</cx:pt>
          <cx:pt idx="213603">143</cx:pt>
          <cx:pt idx="213604">125</cx:pt>
          <cx:pt idx="213605">141</cx:pt>
          <cx:pt idx="213606">106</cx:pt>
          <cx:pt idx="213607">105</cx:pt>
          <cx:pt idx="213608">113</cx:pt>
          <cx:pt idx="213609">81</cx:pt>
          <cx:pt idx="213610">36</cx:pt>
          <cx:pt idx="213611">13</cx:pt>
          <cx:pt idx="213612">7</cx:pt>
          <cx:pt idx="213613">4</cx:pt>
          <cx:pt idx="213614">3</cx:pt>
          <cx:pt idx="213615">21</cx:pt>
          <cx:pt idx="213616">24</cx:pt>
          <cx:pt idx="213617">68</cx:pt>
          <cx:pt idx="213618">133</cx:pt>
          <cx:pt idx="213619">117</cx:pt>
          <cx:pt idx="213620">139</cx:pt>
          <cx:pt idx="213621">146</cx:pt>
          <cx:pt idx="213622">146</cx:pt>
          <cx:pt idx="213623">148</cx:pt>
          <cx:pt idx="213624">139</cx:pt>
          <cx:pt idx="213625">124</cx:pt>
          <cx:pt idx="213626">124</cx:pt>
          <cx:pt idx="213627">144</cx:pt>
          <cx:pt idx="213628">140</cx:pt>
          <cx:pt idx="213629">160</cx:pt>
          <cx:pt idx="213630">133</cx:pt>
          <cx:pt idx="213631">98</cx:pt>
          <cx:pt idx="213632">126</cx:pt>
          <cx:pt idx="213633">93</cx:pt>
          <cx:pt idx="213634">32</cx:pt>
          <cx:pt idx="213635">14</cx:pt>
          <cx:pt idx="213636">1</cx:pt>
          <cx:pt idx="213637">7</cx:pt>
          <cx:pt idx="213638">4</cx:pt>
          <cx:pt idx="213639">18</cx:pt>
          <cx:pt idx="213640">27</cx:pt>
          <cx:pt idx="213641">63</cx:pt>
          <cx:pt idx="213642">129</cx:pt>
          <cx:pt idx="213643">114</cx:pt>
          <cx:pt idx="213644">130</cx:pt>
          <cx:pt idx="213645">152</cx:pt>
          <cx:pt idx="213646">173</cx:pt>
          <cx:pt idx="213647">144</cx:pt>
          <cx:pt idx="213648">155</cx:pt>
          <cx:pt idx="213649">149</cx:pt>
          <cx:pt idx="213650">131</cx:pt>
          <cx:pt idx="213651">144</cx:pt>
          <cx:pt idx="213652">150</cx:pt>
          <cx:pt idx="213653">142</cx:pt>
          <cx:pt idx="213654">132</cx:pt>
          <cx:pt idx="213655">110</cx:pt>
          <cx:pt idx="213656">114</cx:pt>
          <cx:pt idx="213657">93</cx:pt>
          <cx:pt idx="213658">49</cx:pt>
          <cx:pt idx="213659">17</cx:pt>
          <cx:pt idx="213660">2</cx:pt>
          <cx:pt idx="213661">2</cx:pt>
          <cx:pt idx="213662">7</cx:pt>
          <cx:pt idx="213663">14</cx:pt>
          <cx:pt idx="213664">18</cx:pt>
          <cx:pt idx="213665">69</cx:pt>
          <cx:pt idx="213666">110</cx:pt>
          <cx:pt idx="213667">118</cx:pt>
          <cx:pt idx="213668">127</cx:pt>
          <cx:pt idx="213669">157</cx:pt>
          <cx:pt idx="213670">134</cx:pt>
          <cx:pt idx="213671">127</cx:pt>
          <cx:pt idx="213672">138</cx:pt>
          <cx:pt idx="213673">127</cx:pt>
          <cx:pt idx="213674">114</cx:pt>
          <cx:pt idx="213675">127</cx:pt>
          <cx:pt idx="213676">117</cx:pt>
          <cx:pt idx="213677">119</cx:pt>
          <cx:pt idx="213678">120</cx:pt>
          <cx:pt idx="213679">92</cx:pt>
          <cx:pt idx="213680">101</cx:pt>
          <cx:pt idx="213681">76</cx:pt>
          <cx:pt idx="213682">41</cx:pt>
          <cx:pt idx="213683">12</cx:pt>
          <cx:pt idx="213684">5</cx:pt>
          <cx:pt idx="213685">4</cx:pt>
          <cx:pt idx="213686">3</cx:pt>
          <cx:pt idx="213687">17</cx:pt>
          <cx:pt idx="213688">25</cx:pt>
          <cx:pt idx="213689">66</cx:pt>
          <cx:pt idx="213690">98</cx:pt>
          <cx:pt idx="213691">92</cx:pt>
          <cx:pt idx="213692">112</cx:pt>
          <cx:pt idx="213693">128</cx:pt>
          <cx:pt idx="213694">163</cx:pt>
          <cx:pt idx="213695">153</cx:pt>
          <cx:pt idx="213696">117</cx:pt>
          <cx:pt idx="213697">126</cx:pt>
          <cx:pt idx="213698">111</cx:pt>
          <cx:pt idx="213699">152</cx:pt>
          <cx:pt idx="213700">124</cx:pt>
          <cx:pt idx="213701">130</cx:pt>
          <cx:pt idx="213702">121</cx:pt>
          <cx:pt idx="213703">125</cx:pt>
          <cx:pt idx="213704">110</cx:pt>
          <cx:pt idx="213705">86</cx:pt>
          <cx:pt idx="213706">34</cx:pt>
          <cx:pt idx="213707">22</cx:pt>
          <cx:pt idx="213708">6</cx:pt>
          <cx:pt idx="213709">6</cx:pt>
          <cx:pt idx="213710">7</cx:pt>
          <cx:pt idx="213711">11</cx:pt>
          <cx:pt idx="213712">18</cx:pt>
          <cx:pt idx="213713">64</cx:pt>
          <cx:pt idx="213714">132</cx:pt>
          <cx:pt idx="213715">119</cx:pt>
          <cx:pt idx="213716">129</cx:pt>
          <cx:pt idx="213717">149</cx:pt>
          <cx:pt idx="213718">146</cx:pt>
          <cx:pt idx="213719">153</cx:pt>
          <cx:pt idx="213720">145</cx:pt>
          <cx:pt idx="213721">156</cx:pt>
          <cx:pt idx="213722">111</cx:pt>
          <cx:pt idx="213723">152</cx:pt>
          <cx:pt idx="213724">136</cx:pt>
          <cx:pt idx="213725">151</cx:pt>
          <cx:pt idx="213726">117</cx:pt>
          <cx:pt idx="213727">107</cx:pt>
          <cx:pt idx="213728">125</cx:pt>
          <cx:pt idx="213729">101</cx:pt>
          <cx:pt idx="213730">45</cx:pt>
          <cx:pt idx="213731">17</cx:pt>
          <cx:pt idx="213732">5</cx:pt>
          <cx:pt idx="213733">2</cx:pt>
          <cx:pt idx="213734">4</cx:pt>
          <cx:pt idx="213735">19</cx:pt>
          <cx:pt idx="213736">21</cx:pt>
          <cx:pt idx="213737">64</cx:pt>
          <cx:pt idx="213738">116</cx:pt>
          <cx:pt idx="213739">90</cx:pt>
          <cx:pt idx="213740">131</cx:pt>
          <cx:pt idx="213741">149</cx:pt>
          <cx:pt idx="213742">149</cx:pt>
          <cx:pt idx="213743">131</cx:pt>
          <cx:pt idx="213744">119</cx:pt>
          <cx:pt idx="213745">133</cx:pt>
          <cx:pt idx="213746">111</cx:pt>
          <cx:pt idx="213747">151</cx:pt>
          <cx:pt idx="213748">138</cx:pt>
          <cx:pt idx="213749">140</cx:pt>
          <cx:pt idx="213750">111</cx:pt>
          <cx:pt idx="213751">113</cx:pt>
          <cx:pt idx="213752">114</cx:pt>
          <cx:pt idx="213753">80</cx:pt>
          <cx:pt idx="213754">36</cx:pt>
          <cx:pt idx="213755">14</cx:pt>
          <cx:pt idx="213756">1</cx:pt>
          <cx:pt idx="213757">4</cx:pt>
          <cx:pt idx="213758">4</cx:pt>
          <cx:pt idx="213759">17</cx:pt>
          <cx:pt idx="213760">23</cx:pt>
          <cx:pt idx="213761">59</cx:pt>
          <cx:pt idx="213762">136</cx:pt>
          <cx:pt idx="213763">103</cx:pt>
          <cx:pt idx="213764">124</cx:pt>
          <cx:pt idx="213765">139</cx:pt>
          <cx:pt idx="213766">149</cx:pt>
          <cx:pt idx="213767">145</cx:pt>
          <cx:pt idx="213768">144</cx:pt>
          <cx:pt idx="213769">138</cx:pt>
          <cx:pt idx="213770">124</cx:pt>
          <cx:pt idx="213771">144</cx:pt>
          <cx:pt idx="213772">138</cx:pt>
          <cx:pt idx="213773">155</cx:pt>
          <cx:pt idx="213774">130</cx:pt>
          <cx:pt idx="213775">116</cx:pt>
          <cx:pt idx="213776">111</cx:pt>
          <cx:pt idx="213777">92</cx:pt>
          <cx:pt idx="213778">45</cx:pt>
          <cx:pt idx="213779">11</cx:pt>
          <cx:pt idx="213780">4</cx:pt>
          <cx:pt idx="213781">3</cx:pt>
          <cx:pt idx="213782">3</cx:pt>
          <cx:pt idx="213783">17</cx:pt>
          <cx:pt idx="213784">19</cx:pt>
          <cx:pt idx="213785">56</cx:pt>
          <cx:pt idx="213786">129</cx:pt>
          <cx:pt idx="213787">110</cx:pt>
          <cx:pt idx="213788">136</cx:pt>
          <cx:pt idx="213789">163</cx:pt>
          <cx:pt idx="213790">157</cx:pt>
          <cx:pt idx="213791">135</cx:pt>
          <cx:pt idx="213792">151</cx:pt>
          <cx:pt idx="213793">124</cx:pt>
          <cx:pt idx="213794">124</cx:pt>
          <cx:pt idx="213795">161</cx:pt>
          <cx:pt idx="213796">138</cx:pt>
          <cx:pt idx="213797">131</cx:pt>
          <cx:pt idx="213798">108</cx:pt>
          <cx:pt idx="213799">84</cx:pt>
          <cx:pt idx="213800">116</cx:pt>
          <cx:pt idx="213801">86</cx:pt>
          <cx:pt idx="213802">37</cx:pt>
          <cx:pt idx="213803">18</cx:pt>
          <cx:pt idx="213804">8</cx:pt>
          <cx:pt idx="213805">5</cx:pt>
          <cx:pt idx="213806">1</cx:pt>
          <cx:pt idx="213807">21</cx:pt>
          <cx:pt idx="213808">26</cx:pt>
          <cx:pt idx="213809">60</cx:pt>
          <cx:pt idx="213810">106</cx:pt>
          <cx:pt idx="213811">94</cx:pt>
          <cx:pt idx="213812">118</cx:pt>
          <cx:pt idx="213813">135</cx:pt>
          <cx:pt idx="213814">156</cx:pt>
          <cx:pt idx="213815">134</cx:pt>
          <cx:pt idx="213816">139</cx:pt>
          <cx:pt idx="213817">124</cx:pt>
          <cx:pt idx="213818">105</cx:pt>
          <cx:pt idx="213819">135</cx:pt>
          <cx:pt idx="213820">121</cx:pt>
          <cx:pt idx="213821">123</cx:pt>
          <cx:pt idx="213822">100</cx:pt>
          <cx:pt idx="213823">96</cx:pt>
          <cx:pt idx="213824">111</cx:pt>
          <cx:pt idx="213825">88</cx:pt>
          <cx:pt idx="213826">36</cx:pt>
          <cx:pt idx="213827">12</cx:pt>
          <cx:pt idx="213828">3</cx:pt>
          <cx:pt idx="213829">4</cx:pt>
          <cx:pt idx="213830">3</cx:pt>
          <cx:pt idx="213831">9</cx:pt>
          <cx:pt idx="213832">20</cx:pt>
          <cx:pt idx="213833">70</cx:pt>
          <cx:pt idx="213834">115</cx:pt>
          <cx:pt idx="213835">98</cx:pt>
          <cx:pt idx="213836">142</cx:pt>
          <cx:pt idx="213837">152</cx:pt>
          <cx:pt idx="213838">145</cx:pt>
          <cx:pt idx="213839">138</cx:pt>
          <cx:pt idx="213840">135</cx:pt>
          <cx:pt idx="213841">121</cx:pt>
          <cx:pt idx="213842">122</cx:pt>
          <cx:pt idx="213843">134</cx:pt>
          <cx:pt idx="213844">130</cx:pt>
          <cx:pt idx="213845">129</cx:pt>
          <cx:pt idx="213846">116</cx:pt>
          <cx:pt idx="213847">87</cx:pt>
          <cx:pt idx="213848">116</cx:pt>
          <cx:pt idx="213849">87</cx:pt>
          <cx:pt idx="213850">34</cx:pt>
          <cx:pt idx="213851">13</cx:pt>
          <cx:pt idx="213852">9</cx:pt>
          <cx:pt idx="213853">9</cx:pt>
          <cx:pt idx="213854">8</cx:pt>
          <cx:pt idx="213855">9</cx:pt>
          <cx:pt idx="213856">21</cx:pt>
          <cx:pt idx="213857">59</cx:pt>
          <cx:pt idx="213858">112</cx:pt>
          <cx:pt idx="213859">87</cx:pt>
          <cx:pt idx="213860">117</cx:pt>
          <cx:pt idx="213861">141</cx:pt>
          <cx:pt idx="213862">193</cx:pt>
          <cx:pt idx="213863">154</cx:pt>
          <cx:pt idx="213864">172</cx:pt>
          <cx:pt idx="213865">163</cx:pt>
          <cx:pt idx="213866">156</cx:pt>
          <cx:pt idx="213867">165</cx:pt>
          <cx:pt idx="213868">144</cx:pt>
          <cx:pt idx="213869">171</cx:pt>
          <cx:pt idx="213870">153</cx:pt>
          <cx:pt idx="213871">138</cx:pt>
          <cx:pt idx="213872">120</cx:pt>
          <cx:pt idx="213873">96</cx:pt>
          <cx:pt idx="213874">62</cx:pt>
          <cx:pt idx="213875">22</cx:pt>
          <cx:pt idx="213876">8</cx:pt>
          <cx:pt idx="213877">5</cx:pt>
          <cx:pt idx="213878">9</cx:pt>
          <cx:pt idx="213879">11</cx:pt>
          <cx:pt idx="213880">24</cx:pt>
          <cx:pt idx="213881">62</cx:pt>
          <cx:pt idx="213882">122</cx:pt>
          <cx:pt idx="213883">123</cx:pt>
          <cx:pt idx="213884">124</cx:pt>
          <cx:pt idx="213885">153</cx:pt>
          <cx:pt idx="213886">176</cx:pt>
          <cx:pt idx="213887">153</cx:pt>
          <cx:pt idx="213888">151</cx:pt>
          <cx:pt idx="213889">132</cx:pt>
          <cx:pt idx="213890">112</cx:pt>
          <cx:pt idx="213891">140</cx:pt>
          <cx:pt idx="213892">116</cx:pt>
          <cx:pt idx="213893">160</cx:pt>
          <cx:pt idx="213894">135</cx:pt>
          <cx:pt idx="213895">111</cx:pt>
          <cx:pt idx="213896">118</cx:pt>
          <cx:pt idx="213897">117</cx:pt>
          <cx:pt idx="213898">48</cx:pt>
          <cx:pt idx="213899">22</cx:pt>
          <cx:pt idx="213900">7</cx:pt>
          <cx:pt idx="213901">6</cx:pt>
          <cx:pt idx="213902">4</cx:pt>
          <cx:pt idx="213903">21</cx:pt>
          <cx:pt idx="213904">24</cx:pt>
          <cx:pt idx="213905">70</cx:pt>
          <cx:pt idx="213906">120</cx:pt>
          <cx:pt idx="213907">102</cx:pt>
          <cx:pt idx="213908">128</cx:pt>
          <cx:pt idx="213909">141</cx:pt>
          <cx:pt idx="213910">145</cx:pt>
          <cx:pt idx="213911">150</cx:pt>
          <cx:pt idx="213912">143</cx:pt>
          <cx:pt idx="213913">117</cx:pt>
          <cx:pt idx="213914">112</cx:pt>
          <cx:pt idx="213915">147</cx:pt>
          <cx:pt idx="213916">146</cx:pt>
          <cx:pt idx="213917">135</cx:pt>
          <cx:pt idx="213918">118</cx:pt>
          <cx:pt idx="213919">106</cx:pt>
          <cx:pt idx="213920">109</cx:pt>
          <cx:pt idx="213921">98</cx:pt>
          <cx:pt idx="213922">45</cx:pt>
          <cx:pt idx="213923">16</cx:pt>
          <cx:pt idx="213924">8</cx:pt>
          <cx:pt idx="213925">3</cx:pt>
          <cx:pt idx="213926">4</cx:pt>
          <cx:pt idx="213927">12</cx:pt>
          <cx:pt idx="213928">25</cx:pt>
          <cx:pt idx="213929">63</cx:pt>
          <cx:pt idx="213930">128</cx:pt>
          <cx:pt idx="213931">113</cx:pt>
          <cx:pt idx="213932">123</cx:pt>
          <cx:pt idx="213933">133</cx:pt>
          <cx:pt idx="213934">152</cx:pt>
          <cx:pt idx="213935">135</cx:pt>
          <cx:pt idx="213936">139</cx:pt>
          <cx:pt idx="213937">130</cx:pt>
          <cx:pt idx="213938">104</cx:pt>
          <cx:pt idx="213939">129</cx:pt>
          <cx:pt idx="213940">132</cx:pt>
          <cx:pt idx="213941">142</cx:pt>
          <cx:pt idx="213942">117</cx:pt>
          <cx:pt idx="213943">110</cx:pt>
          <cx:pt idx="213944">112</cx:pt>
          <cx:pt idx="213945">122</cx:pt>
          <cx:pt idx="213946">50</cx:pt>
          <cx:pt idx="213947">23</cx:pt>
          <cx:pt idx="213948">8</cx:pt>
          <cx:pt idx="213949">1</cx:pt>
          <cx:pt idx="213950">4</cx:pt>
          <cx:pt idx="213951">16</cx:pt>
          <cx:pt idx="213952">25</cx:pt>
          <cx:pt idx="213953">63</cx:pt>
          <cx:pt idx="213954">121</cx:pt>
          <cx:pt idx="213955">112</cx:pt>
          <cx:pt idx="213956">138</cx:pt>
          <cx:pt idx="213957">147</cx:pt>
          <cx:pt idx="213958">150</cx:pt>
          <cx:pt idx="213959">120</cx:pt>
          <cx:pt idx="213960">144</cx:pt>
          <cx:pt idx="213961">132</cx:pt>
          <cx:pt idx="213962">114</cx:pt>
          <cx:pt idx="213963">141</cx:pt>
          <cx:pt idx="213964">129</cx:pt>
          <cx:pt idx="213965">128</cx:pt>
          <cx:pt idx="213966">153</cx:pt>
          <cx:pt idx="213967">106</cx:pt>
          <cx:pt idx="213968">130</cx:pt>
          <cx:pt idx="213969">94</cx:pt>
          <cx:pt idx="213970">39</cx:pt>
          <cx:pt idx="213971">18</cx:pt>
          <cx:pt idx="213972">8</cx:pt>
          <cx:pt idx="213973">5</cx:pt>
          <cx:pt idx="213974">6</cx:pt>
          <cx:pt idx="213975">15</cx:pt>
          <cx:pt idx="213976">28</cx:pt>
          <cx:pt idx="213977">66</cx:pt>
          <cx:pt idx="213978">121</cx:pt>
          <cx:pt idx="213979">101</cx:pt>
          <cx:pt idx="213980">117</cx:pt>
          <cx:pt idx="213981">137</cx:pt>
          <cx:pt idx="213982">165</cx:pt>
          <cx:pt idx="213983">141</cx:pt>
          <cx:pt idx="213984">152</cx:pt>
          <cx:pt idx="213985">162</cx:pt>
          <cx:pt idx="213986">130</cx:pt>
          <cx:pt idx="213987">143</cx:pt>
          <cx:pt idx="213988">137</cx:pt>
          <cx:pt idx="213989">152</cx:pt>
          <cx:pt idx="213990">132</cx:pt>
          <cx:pt idx="213991">102</cx:pt>
          <cx:pt idx="213992">118</cx:pt>
          <cx:pt idx="213993">90</cx:pt>
          <cx:pt idx="213994">55</cx:pt>
          <cx:pt idx="213995">20</cx:pt>
          <cx:pt idx="213996">16</cx:pt>
          <cx:pt idx="213997">6</cx:pt>
          <cx:pt idx="213998">5</cx:pt>
          <cx:pt idx="213999">15</cx:pt>
          <cx:pt idx="214000">20</cx:pt>
          <cx:pt idx="214001">65</cx:pt>
          <cx:pt idx="214002">104</cx:pt>
          <cx:pt idx="214003">111</cx:pt>
          <cx:pt idx="214004">129</cx:pt>
          <cx:pt idx="214005">150</cx:pt>
          <cx:pt idx="214006">157</cx:pt>
          <cx:pt idx="214007">133</cx:pt>
          <cx:pt idx="214008">133</cx:pt>
          <cx:pt idx="214009">132</cx:pt>
          <cx:pt idx="214010">133</cx:pt>
          <cx:pt idx="214011">117</cx:pt>
          <cx:pt idx="214012">132</cx:pt>
          <cx:pt idx="214013">123</cx:pt>
          <cx:pt idx="214014">97</cx:pt>
          <cx:pt idx="214015">97</cx:pt>
          <cx:pt idx="214016">99</cx:pt>
          <cx:pt idx="214017">95</cx:pt>
          <cx:pt idx="214018">56</cx:pt>
          <cx:pt idx="214019">18</cx:pt>
          <cx:pt idx="214020">11</cx:pt>
          <cx:pt idx="214021">4</cx:pt>
          <cx:pt idx="214022">7</cx:pt>
          <cx:pt idx="214023">17</cx:pt>
          <cx:pt idx="214024">15</cx:pt>
          <cx:pt idx="214025">59</cx:pt>
          <cx:pt idx="214026">105</cx:pt>
          <cx:pt idx="214027">82</cx:pt>
          <cx:pt idx="214028">100</cx:pt>
          <cx:pt idx="214029">127</cx:pt>
          <cx:pt idx="214030">160</cx:pt>
          <cx:pt idx="214031">140</cx:pt>
          <cx:pt idx="214032">128</cx:pt>
          <cx:pt idx="214033">108</cx:pt>
          <cx:pt idx="214034">112</cx:pt>
          <cx:pt idx="214035">137</cx:pt>
          <cx:pt idx="214036">142</cx:pt>
          <cx:pt idx="214037">136</cx:pt>
          <cx:pt idx="214038">124</cx:pt>
          <cx:pt idx="214039">104</cx:pt>
          <cx:pt idx="214040">106</cx:pt>
          <cx:pt idx="214041">89</cx:pt>
          <cx:pt idx="214042">33</cx:pt>
          <cx:pt idx="214043">16</cx:pt>
          <cx:pt idx="214044">11</cx:pt>
          <cx:pt idx="214045">5</cx:pt>
          <cx:pt idx="214046">6</cx:pt>
          <cx:pt idx="214047">12</cx:pt>
          <cx:pt idx="214048">20</cx:pt>
          <cx:pt idx="214049">68</cx:pt>
          <cx:pt idx="214050">104</cx:pt>
          <cx:pt idx="214051">107</cx:pt>
          <cx:pt idx="214052">98</cx:pt>
          <cx:pt idx="214053">143</cx:pt>
          <cx:pt idx="214054">142</cx:pt>
          <cx:pt idx="214055">136</cx:pt>
          <cx:pt idx="214056">132</cx:pt>
          <cx:pt idx="214057">115</cx:pt>
          <cx:pt idx="214058">130</cx:pt>
          <cx:pt idx="214059">139</cx:pt>
          <cx:pt idx="214060">119</cx:pt>
          <cx:pt idx="214061">137</cx:pt>
          <cx:pt idx="214062">123</cx:pt>
          <cx:pt idx="214063">103</cx:pt>
          <cx:pt idx="214064">118</cx:pt>
          <cx:pt idx="214065">108</cx:pt>
          <cx:pt idx="214066">67</cx:pt>
          <cx:pt idx="214067">21</cx:pt>
          <cx:pt idx="214068">10</cx:pt>
          <cx:pt idx="214069">4</cx:pt>
          <cx:pt idx="214070">5</cx:pt>
          <cx:pt idx="214071">19</cx:pt>
          <cx:pt idx="214072">18</cx:pt>
          <cx:pt idx="214073">59</cx:pt>
          <cx:pt idx="214074">122</cx:pt>
          <cx:pt idx="214075">110</cx:pt>
          <cx:pt idx="214076">114</cx:pt>
          <cx:pt idx="214077">136</cx:pt>
          <cx:pt idx="214078">141</cx:pt>
          <cx:pt idx="214079">163</cx:pt>
          <cx:pt idx="214080">143</cx:pt>
          <cx:pt idx="214081">130</cx:pt>
          <cx:pt idx="214082">115</cx:pt>
          <cx:pt idx="214083">142</cx:pt>
          <cx:pt idx="214084">137</cx:pt>
          <cx:pt idx="214085">133</cx:pt>
          <cx:pt idx="214086">129</cx:pt>
          <cx:pt idx="214087">115</cx:pt>
          <cx:pt idx="214088">132</cx:pt>
          <cx:pt idx="214089">87</cx:pt>
          <cx:pt idx="214090">44</cx:pt>
          <cx:pt idx="214091">16</cx:pt>
          <cx:pt idx="214092">6</cx:pt>
          <cx:pt idx="214093">2</cx:pt>
          <cx:pt idx="214094">5</cx:pt>
          <cx:pt idx="214095">14</cx:pt>
          <cx:pt idx="214096">14</cx:pt>
          <cx:pt idx="214097">55</cx:pt>
          <cx:pt idx="214098">134</cx:pt>
          <cx:pt idx="214099">96</cx:pt>
          <cx:pt idx="214100">118</cx:pt>
          <cx:pt idx="214101">153</cx:pt>
          <cx:pt idx="214102">148</cx:pt>
          <cx:pt idx="214103">133</cx:pt>
          <cx:pt idx="214104">161</cx:pt>
          <cx:pt idx="214105">123</cx:pt>
          <cx:pt idx="214106">124</cx:pt>
          <cx:pt idx="214107">134</cx:pt>
          <cx:pt idx="214108">132</cx:pt>
          <cx:pt idx="214109">151</cx:pt>
          <cx:pt idx="214110">130</cx:pt>
          <cx:pt idx="214111">110</cx:pt>
          <cx:pt idx="214112">116</cx:pt>
          <cx:pt idx="214113">105</cx:pt>
          <cx:pt idx="214114">38</cx:pt>
          <cx:pt idx="214115">18</cx:pt>
          <cx:pt idx="214116">14</cx:pt>
          <cx:pt idx="214117">3</cx:pt>
          <cx:pt idx="214118">5</cx:pt>
          <cx:pt idx="214119">19</cx:pt>
          <cx:pt idx="214120">20</cx:pt>
          <cx:pt idx="214121">56</cx:pt>
          <cx:pt idx="214122">132</cx:pt>
          <cx:pt idx="214123">117</cx:pt>
          <cx:pt idx="214124">133</cx:pt>
          <cx:pt idx="214125">139</cx:pt>
          <cx:pt idx="214126">162</cx:pt>
          <cx:pt idx="214127">147</cx:pt>
          <cx:pt idx="214128">144</cx:pt>
          <cx:pt idx="214129">128</cx:pt>
          <cx:pt idx="214130">125</cx:pt>
          <cx:pt idx="214131">169</cx:pt>
          <cx:pt idx="214132">163</cx:pt>
          <cx:pt idx="214133">144</cx:pt>
          <cx:pt idx="214134">130</cx:pt>
          <cx:pt idx="214135">106</cx:pt>
          <cx:pt idx="214136">125</cx:pt>
          <cx:pt idx="214137">105</cx:pt>
          <cx:pt idx="214138">38</cx:pt>
          <cx:pt idx="214139">15</cx:pt>
          <cx:pt idx="214140">10</cx:pt>
          <cx:pt idx="214141">4</cx:pt>
          <cx:pt idx="214142">8</cx:pt>
          <cx:pt idx="214143">19</cx:pt>
          <cx:pt idx="214144">24</cx:pt>
          <cx:pt idx="214145">74</cx:pt>
          <cx:pt idx="214146">108</cx:pt>
          <cx:pt idx="214147">126</cx:pt>
          <cx:pt idx="214148">120</cx:pt>
          <cx:pt idx="214149">144</cx:pt>
          <cx:pt idx="214150">155</cx:pt>
          <cx:pt idx="214151">139</cx:pt>
          <cx:pt idx="214152">135</cx:pt>
          <cx:pt idx="214153">148</cx:pt>
          <cx:pt idx="214154">140</cx:pt>
          <cx:pt idx="214155">135</cx:pt>
          <cx:pt idx="214156">154</cx:pt>
          <cx:pt idx="214157">158</cx:pt>
          <cx:pt idx="214158">137</cx:pt>
          <cx:pt idx="214159">101</cx:pt>
          <cx:pt idx="214160">124</cx:pt>
          <cx:pt idx="214161">104</cx:pt>
          <cx:pt idx="214162">52</cx:pt>
          <cx:pt idx="214163">19</cx:pt>
          <cx:pt idx="214164">3</cx:pt>
          <cx:pt idx="214165">5</cx:pt>
          <cx:pt idx="214166">2</cx:pt>
          <cx:pt idx="214167">12</cx:pt>
          <cx:pt idx="214168">25</cx:pt>
          <cx:pt idx="214169">68</cx:pt>
          <cx:pt idx="214170">114</cx:pt>
          <cx:pt idx="214171">101</cx:pt>
          <cx:pt idx="214172">144</cx:pt>
          <cx:pt idx="214173">153</cx:pt>
          <cx:pt idx="214174">157</cx:pt>
          <cx:pt idx="214175">133</cx:pt>
          <cx:pt idx="214176">159</cx:pt>
          <cx:pt idx="214177">144</cx:pt>
          <cx:pt idx="214178">120</cx:pt>
          <cx:pt idx="214179">136</cx:pt>
          <cx:pt idx="214180">117</cx:pt>
          <cx:pt idx="214181">109</cx:pt>
          <cx:pt idx="214182">114</cx:pt>
          <cx:pt idx="214183">96</cx:pt>
          <cx:pt idx="214184">100</cx:pt>
          <cx:pt idx="214185">96</cx:pt>
          <cx:pt idx="214186">47</cx:pt>
          <cx:pt idx="214187">22</cx:pt>
          <cx:pt idx="214188">6</cx:pt>
          <cx:pt idx="214189">4</cx:pt>
          <cx:pt idx="214190">5</cx:pt>
          <cx:pt idx="214191">15</cx:pt>
          <cx:pt idx="214192">21</cx:pt>
          <cx:pt idx="214193">47</cx:pt>
          <cx:pt idx="214194">115</cx:pt>
          <cx:pt idx="214195">84</cx:pt>
          <cx:pt idx="214196">128</cx:pt>
          <cx:pt idx="214197">145</cx:pt>
          <cx:pt idx="214198">177</cx:pt>
          <cx:pt idx="214199">162</cx:pt>
          <cx:pt idx="214200">147</cx:pt>
          <cx:pt idx="214201">145</cx:pt>
          <cx:pt idx="214202">123</cx:pt>
          <cx:pt idx="214203">172</cx:pt>
          <cx:pt idx="214204">159</cx:pt>
          <cx:pt idx="214205">152</cx:pt>
          <cx:pt idx="214206">133</cx:pt>
          <cx:pt idx="214207">116</cx:pt>
          <cx:pt idx="214208">110</cx:pt>
          <cx:pt idx="214209">98</cx:pt>
          <cx:pt idx="214210">47</cx:pt>
          <cx:pt idx="214211">16</cx:pt>
          <cx:pt idx="214212">9</cx:pt>
          <cx:pt idx="214213">8</cx:pt>
          <cx:pt idx="214214">8</cx:pt>
          <cx:pt idx="214215">13</cx:pt>
          <cx:pt idx="214216">24</cx:pt>
          <cx:pt idx="214217">70</cx:pt>
          <cx:pt idx="214218">131</cx:pt>
          <cx:pt idx="214219">130</cx:pt>
          <cx:pt idx="214220">126</cx:pt>
          <cx:pt idx="214221">155</cx:pt>
          <cx:pt idx="214222">157</cx:pt>
          <cx:pt idx="214223">139</cx:pt>
          <cx:pt idx="214224">154</cx:pt>
          <cx:pt idx="214225">147</cx:pt>
          <cx:pt idx="214226">135</cx:pt>
          <cx:pt idx="214227">154</cx:pt>
          <cx:pt idx="214228">148</cx:pt>
          <cx:pt idx="214229">147</cx:pt>
          <cx:pt idx="214230">119</cx:pt>
          <cx:pt idx="214231">107</cx:pt>
          <cx:pt idx="214232">121</cx:pt>
          <cx:pt idx="214233">106</cx:pt>
          <cx:pt idx="214234">40</cx:pt>
          <cx:pt idx="214235">16</cx:pt>
          <cx:pt idx="214236">9</cx:pt>
          <cx:pt idx="214237">2</cx:pt>
          <cx:pt idx="214238">6</cx:pt>
          <cx:pt idx="214239">21</cx:pt>
          <cx:pt idx="214240">26</cx:pt>
          <cx:pt idx="214241">67</cx:pt>
          <cx:pt idx="214242">122</cx:pt>
          <cx:pt idx="214243">99</cx:pt>
          <cx:pt idx="214244">119</cx:pt>
          <cx:pt idx="214245">139</cx:pt>
          <cx:pt idx="214246">152</cx:pt>
          <cx:pt idx="214247">149</cx:pt>
          <cx:pt idx="214248">136</cx:pt>
          <cx:pt idx="214249">135</cx:pt>
          <cx:pt idx="214250">115</cx:pt>
          <cx:pt idx="214251">150</cx:pt>
          <cx:pt idx="214252">145</cx:pt>
          <cx:pt idx="214253">149</cx:pt>
          <cx:pt idx="214254">107</cx:pt>
          <cx:pt idx="214255">130</cx:pt>
          <cx:pt idx="214256">127</cx:pt>
          <cx:pt idx="214257">83</cx:pt>
          <cx:pt idx="214258">42</cx:pt>
          <cx:pt idx="214259">16</cx:pt>
          <cx:pt idx="214260">6</cx:pt>
          <cx:pt idx="214261">3</cx:pt>
          <cx:pt idx="214262">1</cx:pt>
          <cx:pt idx="214263">19</cx:pt>
          <cx:pt idx="214264">22</cx:pt>
          <cx:pt idx="214265">64</cx:pt>
          <cx:pt idx="214266">119</cx:pt>
          <cx:pt idx="214267">113</cx:pt>
          <cx:pt idx="214268">127</cx:pt>
          <cx:pt idx="214269">149</cx:pt>
          <cx:pt idx="214270">167</cx:pt>
          <cx:pt idx="214271">155</cx:pt>
          <cx:pt idx="214272">133</cx:pt>
          <cx:pt idx="214273">119</cx:pt>
          <cx:pt idx="214274">118</cx:pt>
          <cx:pt idx="214275">142</cx:pt>
          <cx:pt idx="214276">130</cx:pt>
          <cx:pt idx="214277">145</cx:pt>
          <cx:pt idx="214278">137</cx:pt>
          <cx:pt idx="214279">118</cx:pt>
          <cx:pt idx="214280">112</cx:pt>
          <cx:pt idx="214281">106</cx:pt>
          <cx:pt idx="214282">55</cx:pt>
          <cx:pt idx="214283">24</cx:pt>
          <cx:pt idx="214284">8</cx:pt>
          <cx:pt idx="214285">4</cx:pt>
          <cx:pt idx="214286">6</cx:pt>
          <cx:pt idx="214287">17</cx:pt>
          <cx:pt idx="214288">24</cx:pt>
          <cx:pt idx="214289">60</cx:pt>
          <cx:pt idx="214290">117</cx:pt>
          <cx:pt idx="214291">114</cx:pt>
          <cx:pt idx="214292">142</cx:pt>
          <cx:pt idx="214293">158</cx:pt>
          <cx:pt idx="214294">160</cx:pt>
          <cx:pt idx="214295">146</cx:pt>
          <cx:pt idx="214296">148</cx:pt>
          <cx:pt idx="214297">131</cx:pt>
          <cx:pt idx="214298">110</cx:pt>
          <cx:pt idx="214299">146</cx:pt>
          <cx:pt idx="214300">141</cx:pt>
          <cx:pt idx="214301">154</cx:pt>
          <cx:pt idx="214302">151</cx:pt>
          <cx:pt idx="214303">111</cx:pt>
          <cx:pt idx="214304">125</cx:pt>
          <cx:pt idx="214305">114</cx:pt>
          <cx:pt idx="214306">45</cx:pt>
          <cx:pt idx="214307">18</cx:pt>
          <cx:pt idx="214308">6</cx:pt>
          <cx:pt idx="214309">9</cx:pt>
          <cx:pt idx="214310">7</cx:pt>
          <cx:pt idx="214311">14</cx:pt>
          <cx:pt idx="214312">28</cx:pt>
          <cx:pt idx="214313">68</cx:pt>
          <cx:pt idx="214314">115</cx:pt>
          <cx:pt idx="214315">107</cx:pt>
          <cx:pt idx="214316">139</cx:pt>
          <cx:pt idx="214317">147</cx:pt>
          <cx:pt idx="214318">187</cx:pt>
          <cx:pt idx="214319">147</cx:pt>
          <cx:pt idx="214320">153</cx:pt>
          <cx:pt idx="214321">128</cx:pt>
          <cx:pt idx="214322">136</cx:pt>
          <cx:pt idx="214323">147</cx:pt>
          <cx:pt idx="214324">130</cx:pt>
          <cx:pt idx="214325">144</cx:pt>
          <cx:pt idx="214326">130</cx:pt>
          <cx:pt idx="214327">114</cx:pt>
          <cx:pt idx="214328">109</cx:pt>
          <cx:pt idx="214329">96</cx:pt>
          <cx:pt idx="214330">59</cx:pt>
          <cx:pt idx="214331">25</cx:pt>
          <cx:pt idx="214332">6</cx:pt>
          <cx:pt idx="214333">5</cx:pt>
          <cx:pt idx="214334">2</cx:pt>
          <cx:pt idx="214335">12</cx:pt>
          <cx:pt idx="214336">20</cx:pt>
          <cx:pt idx="214337">71</cx:pt>
          <cx:pt idx="214338">107</cx:pt>
          <cx:pt idx="214339">109</cx:pt>
          <cx:pt idx="214340">126</cx:pt>
          <cx:pt idx="214341">149</cx:pt>
          <cx:pt idx="214342">155</cx:pt>
          <cx:pt idx="214343">150</cx:pt>
          <cx:pt idx="214344">137</cx:pt>
          <cx:pt idx="214345">139</cx:pt>
          <cx:pt idx="214346">120</cx:pt>
          <cx:pt idx="214347">121</cx:pt>
          <cx:pt idx="214348">124</cx:pt>
          <cx:pt idx="214349">124</cx:pt>
          <cx:pt idx="214350">122</cx:pt>
          <cx:pt idx="214351">109</cx:pt>
          <cx:pt idx="214352">115</cx:pt>
          <cx:pt idx="214353">109</cx:pt>
          <cx:pt idx="214354">65</cx:pt>
          <cx:pt idx="214355">28</cx:pt>
          <cx:pt idx="214356">10</cx:pt>
          <cx:pt idx="214357">6</cx:pt>
          <cx:pt idx="214358">5</cx:pt>
          <cx:pt idx="214359">17</cx:pt>
          <cx:pt idx="214360">20</cx:pt>
          <cx:pt idx="214361">57</cx:pt>
          <cx:pt idx="214362">108</cx:pt>
          <cx:pt idx="214363">84</cx:pt>
          <cx:pt idx="214364">129</cx:pt>
          <cx:pt idx="214365">136</cx:pt>
          <cx:pt idx="214366">167</cx:pt>
          <cx:pt idx="214367">161</cx:pt>
          <cx:pt idx="214368">146</cx:pt>
          <cx:pt idx="214369">124</cx:pt>
          <cx:pt idx="214370">131</cx:pt>
          <cx:pt idx="214371">162</cx:pt>
          <cx:pt idx="214372">169</cx:pt>
          <cx:pt idx="214373">138</cx:pt>
          <cx:pt idx="214374">142</cx:pt>
          <cx:pt idx="214375">111</cx:pt>
          <cx:pt idx="214376">117</cx:pt>
          <cx:pt idx="214377">90</cx:pt>
          <cx:pt idx="214378">48</cx:pt>
          <cx:pt idx="214379">15</cx:pt>
          <cx:pt idx="214380">10</cx:pt>
          <cx:pt idx="214381">11</cx:pt>
          <cx:pt idx="214382">9</cx:pt>
          <cx:pt idx="214383">13</cx:pt>
          <cx:pt idx="214384">21</cx:pt>
          <cx:pt idx="214385">65</cx:pt>
          <cx:pt idx="214386">131</cx:pt>
          <cx:pt idx="214387">121</cx:pt>
          <cx:pt idx="214388">135</cx:pt>
          <cx:pt idx="214389">166</cx:pt>
          <cx:pt idx="214390">160</cx:pt>
          <cx:pt idx="214391">152</cx:pt>
          <cx:pt idx="214392">139</cx:pt>
          <cx:pt idx="214393">160</cx:pt>
          <cx:pt idx="214394">108</cx:pt>
          <cx:pt idx="214395">160</cx:pt>
          <cx:pt idx="214396">141</cx:pt>
          <cx:pt idx="214397">161</cx:pt>
          <cx:pt idx="214398">118</cx:pt>
          <cx:pt idx="214399">114</cx:pt>
          <cx:pt idx="214400">120</cx:pt>
          <cx:pt idx="214401">107</cx:pt>
          <cx:pt idx="214402">38</cx:pt>
          <cx:pt idx="214403">13</cx:pt>
          <cx:pt idx="214404">13</cx:pt>
          <cx:pt idx="214405">5</cx:pt>
          <cx:pt idx="214406">2</cx:pt>
          <cx:pt idx="214407">22</cx:pt>
          <cx:pt idx="214408">30</cx:pt>
          <cx:pt idx="214409">64</cx:pt>
          <cx:pt idx="214410">133</cx:pt>
          <cx:pt idx="214411">111</cx:pt>
          <cx:pt idx="214412">111</cx:pt>
          <cx:pt idx="214413">142</cx:pt>
          <cx:pt idx="214414">151</cx:pt>
          <cx:pt idx="214415">138</cx:pt>
          <cx:pt idx="214416">137</cx:pt>
          <cx:pt idx="214417">134</cx:pt>
          <cx:pt idx="214418">112</cx:pt>
          <cx:pt idx="214419">149</cx:pt>
          <cx:pt idx="214420">134</cx:pt>
          <cx:pt idx="214421">163</cx:pt>
          <cx:pt idx="214422">122</cx:pt>
          <cx:pt idx="214423">108</cx:pt>
          <cx:pt idx="214424">123</cx:pt>
          <cx:pt idx="214425">98</cx:pt>
          <cx:pt idx="214426">42</cx:pt>
          <cx:pt idx="214427">12</cx:pt>
          <cx:pt idx="214428">10</cx:pt>
          <cx:pt idx="214429">5</cx:pt>
          <cx:pt idx="214430">4</cx:pt>
          <cx:pt idx="214431">19</cx:pt>
          <cx:pt idx="214432">26</cx:pt>
          <cx:pt idx="214433">63</cx:pt>
          <cx:pt idx="214434">125</cx:pt>
          <cx:pt idx="214435">101</cx:pt>
          <cx:pt idx="214436">134</cx:pt>
          <cx:pt idx="214437">141</cx:pt>
          <cx:pt idx="214438">144</cx:pt>
          <cx:pt idx="214439">147</cx:pt>
          <cx:pt idx="214440">141</cx:pt>
          <cx:pt idx="214441">129</cx:pt>
          <cx:pt idx="214442">110</cx:pt>
          <cx:pt idx="214443">127</cx:pt>
          <cx:pt idx="214444">130</cx:pt>
          <cx:pt idx="214445">130</cx:pt>
          <cx:pt idx="214446">134</cx:pt>
          <cx:pt idx="214447">107</cx:pt>
          <cx:pt idx="214448">111</cx:pt>
          <cx:pt idx="214449">107</cx:pt>
          <cx:pt idx="214450">48</cx:pt>
          <cx:pt idx="214451">12</cx:pt>
          <cx:pt idx="214452">7</cx:pt>
          <cx:pt idx="214453">2</cx:pt>
          <cx:pt idx="214454">9</cx:pt>
          <cx:pt idx="214455">18</cx:pt>
          <cx:pt idx="214456">23</cx:pt>
          <cx:pt idx="214457">58</cx:pt>
          <cx:pt idx="214458">119</cx:pt>
          <cx:pt idx="214459">115</cx:pt>
          <cx:pt idx="214460">132</cx:pt>
          <cx:pt idx="214461">137</cx:pt>
          <cx:pt idx="214462">150</cx:pt>
          <cx:pt idx="214463">157</cx:pt>
          <cx:pt idx="214464">130</cx:pt>
          <cx:pt idx="214465">118</cx:pt>
          <cx:pt idx="214466">123</cx:pt>
          <cx:pt idx="214467">141</cx:pt>
          <cx:pt idx="214468">143</cx:pt>
          <cx:pt idx="214469">160</cx:pt>
          <cx:pt idx="214470">135</cx:pt>
          <cx:pt idx="214471">119</cx:pt>
          <cx:pt idx="214472">121</cx:pt>
          <cx:pt idx="214473">102</cx:pt>
          <cx:pt idx="214474">52</cx:pt>
          <cx:pt idx="214475">19</cx:pt>
          <cx:pt idx="214476">9</cx:pt>
          <cx:pt idx="214477">7</cx:pt>
          <cx:pt idx="214478">3</cx:pt>
          <cx:pt idx="214479">22</cx:pt>
          <cx:pt idx="214480">24</cx:pt>
          <cx:pt idx="214481">78</cx:pt>
          <cx:pt idx="214482">127</cx:pt>
          <cx:pt idx="214483">109</cx:pt>
          <cx:pt idx="214484">130</cx:pt>
          <cx:pt idx="214485">148</cx:pt>
          <cx:pt idx="214486">176</cx:pt>
          <cx:pt idx="214487">160</cx:pt>
          <cx:pt idx="214488">155</cx:pt>
          <cx:pt idx="214489">159</cx:pt>
          <cx:pt idx="214490">136</cx:pt>
          <cx:pt idx="214491">156</cx:pt>
          <cx:pt idx="214492">161</cx:pt>
          <cx:pt idx="214493">160</cx:pt>
          <cx:pt idx="214494">136</cx:pt>
          <cx:pt idx="214495">99</cx:pt>
          <cx:pt idx="214496">120</cx:pt>
          <cx:pt idx="214497">99</cx:pt>
          <cx:pt idx="214498">56</cx:pt>
          <cx:pt idx="214499">16</cx:pt>
          <cx:pt idx="214500">11</cx:pt>
          <cx:pt idx="214501">3</cx:pt>
          <cx:pt idx="214502">1</cx:pt>
          <cx:pt idx="214503">15</cx:pt>
          <cx:pt idx="214504">20</cx:pt>
          <cx:pt idx="214505">71</cx:pt>
          <cx:pt idx="214506">120</cx:pt>
          <cx:pt idx="214507">104</cx:pt>
          <cx:pt idx="214508">134</cx:pt>
          <cx:pt idx="214509">165</cx:pt>
          <cx:pt idx="214510">173</cx:pt>
          <cx:pt idx="214511">150</cx:pt>
          <cx:pt idx="214512">140</cx:pt>
          <cx:pt idx="214513">153</cx:pt>
          <cx:pt idx="214514">111</cx:pt>
          <cx:pt idx="214515">140</cx:pt>
          <cx:pt idx="214516">149</cx:pt>
          <cx:pt idx="214517">121</cx:pt>
          <cx:pt idx="214518">112</cx:pt>
          <cx:pt idx="214519">83</cx:pt>
          <cx:pt idx="214520">109</cx:pt>
          <cx:pt idx="214521">102</cx:pt>
          <cx:pt idx="214522">47</cx:pt>
          <cx:pt idx="214523">23</cx:pt>
          <cx:pt idx="214524">6</cx:pt>
          <cx:pt idx="214525">6</cx:pt>
          <cx:pt idx="214526">5</cx:pt>
          <cx:pt idx="214527">18</cx:pt>
          <cx:pt idx="214528">22</cx:pt>
          <cx:pt idx="214529">67</cx:pt>
          <cx:pt idx="214530">107</cx:pt>
          <cx:pt idx="214531">104</cx:pt>
          <cx:pt idx="214532">124</cx:pt>
          <cx:pt idx="214533">165</cx:pt>
          <cx:pt idx="214534">183</cx:pt>
          <cx:pt idx="214535">169</cx:pt>
          <cx:pt idx="214536">144</cx:pt>
          <cx:pt idx="214537">152</cx:pt>
          <cx:pt idx="214538">121</cx:pt>
          <cx:pt idx="214539">131</cx:pt>
          <cx:pt idx="214540">149</cx:pt>
          <cx:pt idx="214541">137</cx:pt>
          <cx:pt idx="214542">127</cx:pt>
          <cx:pt idx="214543">106</cx:pt>
          <cx:pt idx="214544">104</cx:pt>
          <cx:pt idx="214545">95</cx:pt>
          <cx:pt idx="214546">42</cx:pt>
          <cx:pt idx="214547">19</cx:pt>
          <cx:pt idx="214548">6</cx:pt>
          <cx:pt idx="214549">5</cx:pt>
          <cx:pt idx="214550">9</cx:pt>
          <cx:pt idx="214551">12</cx:pt>
          <cx:pt idx="214552">23</cx:pt>
          <cx:pt idx="214553">63</cx:pt>
          <cx:pt idx="214554">134</cx:pt>
          <cx:pt idx="214555">128</cx:pt>
          <cx:pt idx="214556">138</cx:pt>
          <cx:pt idx="214557">137</cx:pt>
          <cx:pt idx="214558">177</cx:pt>
          <cx:pt idx="214559">160</cx:pt>
          <cx:pt idx="214560">123</cx:pt>
          <cx:pt idx="214561">153</cx:pt>
          <cx:pt idx="214562">137</cx:pt>
          <cx:pt idx="214563">152</cx:pt>
          <cx:pt idx="214564">149</cx:pt>
          <cx:pt idx="214565">156</cx:pt>
          <cx:pt idx="214566">119</cx:pt>
          <cx:pt idx="214567">118</cx:pt>
          <cx:pt idx="214568">120</cx:pt>
          <cx:pt idx="214569">108</cx:pt>
          <cx:pt idx="214570">58</cx:pt>
          <cx:pt idx="214571">22</cx:pt>
          <cx:pt idx="214572">13</cx:pt>
          <cx:pt idx="214573">8</cx:pt>
          <cx:pt idx="214574">8</cx:pt>
          <cx:pt idx="214575">24</cx:pt>
          <cx:pt idx="214576">25</cx:pt>
          <cx:pt idx="214577">69</cx:pt>
          <cx:pt idx="214578">129</cx:pt>
          <cx:pt idx="214579">107</cx:pt>
          <cx:pt idx="214580">115</cx:pt>
          <cx:pt idx="214581">138</cx:pt>
          <cx:pt idx="214582">160</cx:pt>
          <cx:pt idx="214583">150</cx:pt>
          <cx:pt idx="214584">135</cx:pt>
          <cx:pt idx="214585">125</cx:pt>
          <cx:pt idx="214586">109</cx:pt>
          <cx:pt idx="214587">153</cx:pt>
          <cx:pt idx="214588">137</cx:pt>
          <cx:pt idx="214589">147</cx:pt>
          <cx:pt idx="214590">113</cx:pt>
          <cx:pt idx="214591">134</cx:pt>
          <cx:pt idx="214592">112</cx:pt>
          <cx:pt idx="214593">89</cx:pt>
          <cx:pt idx="214594">47</cx:pt>
          <cx:pt idx="214595">19</cx:pt>
          <cx:pt idx="214596">6</cx:pt>
          <cx:pt idx="214597">4</cx:pt>
          <cx:pt idx="214598">3</cx:pt>
          <cx:pt idx="214599">19</cx:pt>
          <cx:pt idx="214600">23</cx:pt>
          <cx:pt idx="214601">63</cx:pt>
          <cx:pt idx="214602">134</cx:pt>
          <cx:pt idx="214603">110</cx:pt>
          <cx:pt idx="214604">124</cx:pt>
          <cx:pt idx="214605">142</cx:pt>
          <cx:pt idx="214606">169</cx:pt>
          <cx:pt idx="214607">149</cx:pt>
          <cx:pt idx="214608">134</cx:pt>
          <cx:pt idx="214609">135</cx:pt>
          <cx:pt idx="214610">123</cx:pt>
          <cx:pt idx="214611">142</cx:pt>
          <cx:pt idx="214612">111</cx:pt>
          <cx:pt idx="214613">131</cx:pt>
          <cx:pt idx="214614">121</cx:pt>
          <cx:pt idx="214615">108</cx:pt>
          <cx:pt idx="214616">117</cx:pt>
          <cx:pt idx="214617">98</cx:pt>
          <cx:pt idx="214618">51</cx:pt>
          <cx:pt idx="214619">24</cx:pt>
          <cx:pt idx="214620">7</cx:pt>
          <cx:pt idx="214621">2</cx:pt>
          <cx:pt idx="214622">4</cx:pt>
          <cx:pt idx="214623">22</cx:pt>
          <cx:pt idx="214624">17</cx:pt>
          <cx:pt idx="214625">70</cx:pt>
          <cx:pt idx="214626">132</cx:pt>
          <cx:pt idx="214627">121</cx:pt>
          <cx:pt idx="214628">124</cx:pt>
          <cx:pt idx="214629">149</cx:pt>
          <cx:pt idx="214630">167</cx:pt>
          <cx:pt idx="214631">153</cx:pt>
          <cx:pt idx="214632">141</cx:pt>
          <cx:pt idx="214633">125</cx:pt>
          <cx:pt idx="214634">136</cx:pt>
          <cx:pt idx="214635">130</cx:pt>
          <cx:pt idx="214636">135</cx:pt>
          <cx:pt idx="214637">134</cx:pt>
          <cx:pt idx="214638">131</cx:pt>
          <cx:pt idx="214639">111</cx:pt>
          <cx:pt idx="214640">122</cx:pt>
          <cx:pt idx="214641">92</cx:pt>
          <cx:pt idx="214642">34</cx:pt>
          <cx:pt idx="214643">17</cx:pt>
          <cx:pt idx="214644">7</cx:pt>
          <cx:pt idx="214645">9</cx:pt>
          <cx:pt idx="214646">4</cx:pt>
          <cx:pt idx="214647">18</cx:pt>
          <cx:pt idx="214648">22</cx:pt>
          <cx:pt idx="214649">74</cx:pt>
          <cx:pt idx="214650">122</cx:pt>
          <cx:pt idx="214651">120</cx:pt>
          <cx:pt idx="214652">134</cx:pt>
          <cx:pt idx="214653">147</cx:pt>
          <cx:pt idx="214654">179</cx:pt>
          <cx:pt idx="214655">158</cx:pt>
          <cx:pt idx="214656">164</cx:pt>
          <cx:pt idx="214657">159</cx:pt>
          <cx:pt idx="214658">141</cx:pt>
          <cx:pt idx="214659">152</cx:pt>
          <cx:pt idx="214660">158</cx:pt>
          <cx:pt idx="214661">178</cx:pt>
          <cx:pt idx="214662">144</cx:pt>
          <cx:pt idx="214663">119</cx:pt>
          <cx:pt idx="214664">124</cx:pt>
          <cx:pt idx="214665">98</cx:pt>
          <cx:pt idx="214666">52</cx:pt>
          <cx:pt idx="214667">25</cx:pt>
          <cx:pt idx="214668">6</cx:pt>
          <cx:pt idx="214669">3</cx:pt>
          <cx:pt idx="214670">1</cx:pt>
          <cx:pt idx="214671">14</cx:pt>
          <cx:pt idx="214672">19</cx:pt>
          <cx:pt idx="214673">77</cx:pt>
          <cx:pt idx="214674">113</cx:pt>
          <cx:pt idx="214675">105</cx:pt>
          <cx:pt idx="214676">123</cx:pt>
          <cx:pt idx="214677">159</cx:pt>
          <cx:pt idx="214678">145</cx:pt>
          <cx:pt idx="214679">138</cx:pt>
          <cx:pt idx="214680">132</cx:pt>
          <cx:pt idx="214681">136</cx:pt>
          <cx:pt idx="214682">134</cx:pt>
          <cx:pt idx="214683">133</cx:pt>
          <cx:pt idx="214684">127</cx:pt>
          <cx:pt idx="214685">134</cx:pt>
          <cx:pt idx="214686">115</cx:pt>
          <cx:pt idx="214687">103</cx:pt>
          <cx:pt idx="214688">104</cx:pt>
          <cx:pt idx="214689">91</cx:pt>
          <cx:pt idx="214690">49</cx:pt>
          <cx:pt idx="214691">28</cx:pt>
          <cx:pt idx="214692">6</cx:pt>
          <cx:pt idx="214693">9</cx:pt>
          <cx:pt idx="214694">7</cx:pt>
          <cx:pt idx="214695">18</cx:pt>
          <cx:pt idx="214696">25</cx:pt>
          <cx:pt idx="214697">64</cx:pt>
          <cx:pt idx="214698">94</cx:pt>
          <cx:pt idx="214699">106</cx:pt>
          <cx:pt idx="214700">119</cx:pt>
          <cx:pt idx="214701">142</cx:pt>
          <cx:pt idx="214702">162</cx:pt>
          <cx:pt idx="214703">152</cx:pt>
          <cx:pt idx="214704">143</cx:pt>
          <cx:pt idx="214705">138</cx:pt>
          <cx:pt idx="214706">130</cx:pt>
          <cx:pt idx="214707">139</cx:pt>
          <cx:pt idx="214708">145</cx:pt>
          <cx:pt idx="214709">143</cx:pt>
          <cx:pt idx="214710">138</cx:pt>
          <cx:pt idx="214711">130</cx:pt>
          <cx:pt idx="214712">113</cx:pt>
          <cx:pt idx="214713">103</cx:pt>
          <cx:pt idx="214714">62</cx:pt>
          <cx:pt idx="214715">24</cx:pt>
          <cx:pt idx="214716">8</cx:pt>
          <cx:pt idx="214717">11</cx:pt>
          <cx:pt idx="214718">10</cx:pt>
          <cx:pt idx="214719">12</cx:pt>
          <cx:pt idx="214720">24</cx:pt>
          <cx:pt idx="214721">70</cx:pt>
          <cx:pt idx="214722">124</cx:pt>
          <cx:pt idx="214723">128</cx:pt>
          <cx:pt idx="214724">138</cx:pt>
          <cx:pt idx="214725">157</cx:pt>
          <cx:pt idx="214726">157</cx:pt>
          <cx:pt idx="214727">156</cx:pt>
          <cx:pt idx="214728">155</cx:pt>
          <cx:pt idx="214729">142</cx:pt>
          <cx:pt idx="214730">120</cx:pt>
          <cx:pt idx="214731">145</cx:pt>
          <cx:pt idx="214732">144</cx:pt>
          <cx:pt idx="214733">154</cx:pt>
          <cx:pt idx="214734">125</cx:pt>
          <cx:pt idx="214735">114</cx:pt>
          <cx:pt idx="214736">117</cx:pt>
          <cx:pt idx="214737">110</cx:pt>
          <cx:pt idx="214738">41</cx:pt>
          <cx:pt idx="214739">16</cx:pt>
          <cx:pt idx="214740">10</cx:pt>
          <cx:pt idx="214741">9</cx:pt>
          <cx:pt idx="214742">3</cx:pt>
          <cx:pt idx="214743">20</cx:pt>
          <cx:pt idx="214744">24</cx:pt>
          <cx:pt idx="214745">66</cx:pt>
          <cx:pt idx="214746">133</cx:pt>
          <cx:pt idx="214747">109</cx:pt>
          <cx:pt idx="214748">118</cx:pt>
          <cx:pt idx="214749">150</cx:pt>
          <cx:pt idx="214750">152</cx:pt>
          <cx:pt idx="214751">143</cx:pt>
          <cx:pt idx="214752">138</cx:pt>
          <cx:pt idx="214753">132</cx:pt>
          <cx:pt idx="214754">118</cx:pt>
          <cx:pt idx="214755">138</cx:pt>
          <cx:pt idx="214756">145</cx:pt>
          <cx:pt idx="214757">137</cx:pt>
          <cx:pt idx="214758">139</cx:pt>
          <cx:pt idx="214759">125</cx:pt>
          <cx:pt idx="214760">135</cx:pt>
          <cx:pt idx="214761">86</cx:pt>
          <cx:pt idx="214762">39</cx:pt>
          <cx:pt idx="214763">13</cx:pt>
          <cx:pt idx="214764">4</cx:pt>
          <cx:pt idx="214765">1</cx:pt>
          <cx:pt idx="214766">5</cx:pt>
          <cx:pt idx="214767">22</cx:pt>
          <cx:pt idx="214768">20</cx:pt>
          <cx:pt idx="214769">75</cx:pt>
          <cx:pt idx="214770">125</cx:pt>
          <cx:pt idx="214771">107</cx:pt>
          <cx:pt idx="214772">121</cx:pt>
          <cx:pt idx="214773">146</cx:pt>
          <cx:pt idx="214774">172</cx:pt>
          <cx:pt idx="214775">155</cx:pt>
          <cx:pt idx="214776">135</cx:pt>
          <cx:pt idx="214777">153</cx:pt>
          <cx:pt idx="214778">118</cx:pt>
          <cx:pt idx="214779">137</cx:pt>
          <cx:pt idx="214780">148</cx:pt>
          <cx:pt idx="214781">149</cx:pt>
          <cx:pt idx="214782">133</cx:pt>
          <cx:pt idx="214783">108</cx:pt>
          <cx:pt idx="214784">137</cx:pt>
          <cx:pt idx="214785">83</cx:pt>
          <cx:pt idx="214786">44</cx:pt>
          <cx:pt idx="214787">19</cx:pt>
          <cx:pt idx="214788">4</cx:pt>
          <cx:pt idx="214789">2</cx:pt>
          <cx:pt idx="214790">4</cx:pt>
          <cx:pt idx="214791">24</cx:pt>
          <cx:pt idx="214792">24</cx:pt>
          <cx:pt idx="214793">64</cx:pt>
          <cx:pt idx="214794">136</cx:pt>
          <cx:pt idx="214795">122</cx:pt>
          <cx:pt idx="214796">119</cx:pt>
          <cx:pt idx="214797">148</cx:pt>
          <cx:pt idx="214798">149</cx:pt>
          <cx:pt idx="214799">133</cx:pt>
          <cx:pt idx="214800">140</cx:pt>
          <cx:pt idx="214801">128</cx:pt>
          <cx:pt idx="214802">126</cx:pt>
          <cx:pt idx="214803">148</cx:pt>
          <cx:pt idx="214804">139</cx:pt>
          <cx:pt idx="214805">142</cx:pt>
          <cx:pt idx="214806">126</cx:pt>
          <cx:pt idx="214807">106</cx:pt>
          <cx:pt idx="214808">124</cx:pt>
          <cx:pt idx="214809">103</cx:pt>
          <cx:pt idx="214810">45</cx:pt>
          <cx:pt idx="214811">19</cx:pt>
          <cx:pt idx="214812">5</cx:pt>
          <cx:pt idx="214813">5</cx:pt>
          <cx:pt idx="214814">3</cx:pt>
          <cx:pt idx="214815">13</cx:pt>
          <cx:pt idx="214816">33</cx:pt>
          <cx:pt idx="214817">79</cx:pt>
          <cx:pt idx="214818">128</cx:pt>
          <cx:pt idx="214819">104</cx:pt>
          <cx:pt idx="214820">132</cx:pt>
          <cx:pt idx="214821">156</cx:pt>
          <cx:pt idx="214822">169</cx:pt>
          <cx:pt idx="214823">150</cx:pt>
          <cx:pt idx="214824">154</cx:pt>
          <cx:pt idx="214825">158</cx:pt>
          <cx:pt idx="214826">142</cx:pt>
          <cx:pt idx="214827">142</cx:pt>
          <cx:pt idx="214828">135</cx:pt>
          <cx:pt idx="214829">163</cx:pt>
          <cx:pt idx="214830">151</cx:pt>
          <cx:pt idx="214831">105</cx:pt>
          <cx:pt idx="214832">131</cx:pt>
          <cx:pt idx="214833">105</cx:pt>
          <cx:pt idx="214834">64</cx:pt>
          <cx:pt idx="214835">22</cx:pt>
          <cx:pt idx="214836">8</cx:pt>
          <cx:pt idx="214837">5</cx:pt>
          <cx:pt idx="214838">4</cx:pt>
          <cx:pt idx="214839">10</cx:pt>
          <cx:pt idx="214840">33</cx:pt>
          <cx:pt idx="214841">68</cx:pt>
          <cx:pt idx="214842">132</cx:pt>
          <cx:pt idx="214843">105</cx:pt>
          <cx:pt idx="214844">141</cx:pt>
          <cx:pt idx="214845">158</cx:pt>
          <cx:pt idx="214846">153</cx:pt>
          <cx:pt idx="214847">155</cx:pt>
          <cx:pt idx="214848">147</cx:pt>
          <cx:pt idx="214849">157</cx:pt>
          <cx:pt idx="214850">125</cx:pt>
          <cx:pt idx="214851">140</cx:pt>
          <cx:pt idx="214852">163</cx:pt>
          <cx:pt idx="214853">130</cx:pt>
          <cx:pt idx="214854">108</cx:pt>
          <cx:pt idx="214855">96</cx:pt>
          <cx:pt idx="214856">121</cx:pt>
          <cx:pt idx="214857">102</cx:pt>
          <cx:pt idx="214858">46</cx:pt>
          <cx:pt idx="214859">15</cx:pt>
          <cx:pt idx="214860">3</cx:pt>
          <cx:pt idx="214861">5</cx:pt>
          <cx:pt idx="214862">6</cx:pt>
          <cx:pt idx="214863">12</cx:pt>
          <cx:pt idx="214864">23</cx:pt>
          <cx:pt idx="214865">76</cx:pt>
          <cx:pt idx="214866">106</cx:pt>
          <cx:pt idx="214867">93</cx:pt>
          <cx:pt idx="214868">112</cx:pt>
          <cx:pt idx="214869">144</cx:pt>
          <cx:pt idx="214870">174</cx:pt>
          <cx:pt idx="214871">156</cx:pt>
          <cx:pt idx="214872">144</cx:pt>
          <cx:pt idx="214873">129</cx:pt>
          <cx:pt idx="214874">115</cx:pt>
          <cx:pt idx="214875">144</cx:pt>
          <cx:pt idx="214876">156</cx:pt>
          <cx:pt idx="214877">168</cx:pt>
          <cx:pt idx="214878">128</cx:pt>
          <cx:pt idx="214879">141</cx:pt>
          <cx:pt idx="214880">106</cx:pt>
          <cx:pt idx="214881">117</cx:pt>
          <cx:pt idx="214882">42</cx:pt>
          <cx:pt idx="214883">14</cx:pt>
          <cx:pt idx="214884">16</cx:pt>
          <cx:pt idx="214885">10</cx:pt>
          <cx:pt idx="214886">6</cx:pt>
          <cx:pt idx="214887">15</cx:pt>
          <cx:pt idx="214888">23</cx:pt>
          <cx:pt idx="214889">70</cx:pt>
          <cx:pt idx="214890">124</cx:pt>
          <cx:pt idx="214891">126</cx:pt>
          <cx:pt idx="214892">140</cx:pt>
          <cx:pt idx="214893">150</cx:pt>
          <cx:pt idx="214894">151</cx:pt>
          <cx:pt idx="214895">161</cx:pt>
          <cx:pt idx="214896">125</cx:pt>
          <cx:pt idx="214897">153</cx:pt>
          <cx:pt idx="214898">116</cx:pt>
          <cx:pt idx="214899">157</cx:pt>
          <cx:pt idx="214900">129</cx:pt>
          <cx:pt idx="214901">131</cx:pt>
          <cx:pt idx="214902">120</cx:pt>
          <cx:pt idx="214903">108</cx:pt>
          <cx:pt idx="214904">110</cx:pt>
          <cx:pt idx="214905">111</cx:pt>
          <cx:pt idx="214906">39</cx:pt>
          <cx:pt idx="214907">26</cx:pt>
          <cx:pt idx="214908">5</cx:pt>
          <cx:pt idx="214909">4</cx:pt>
          <cx:pt idx="214910">1</cx:pt>
          <cx:pt idx="214911">24</cx:pt>
          <cx:pt idx="214912">29</cx:pt>
          <cx:pt idx="214913">69</cx:pt>
          <cx:pt idx="214914">142</cx:pt>
          <cx:pt idx="214915">108</cx:pt>
          <cx:pt idx="214916">107</cx:pt>
          <cx:pt idx="214917">139</cx:pt>
          <cx:pt idx="214918">146</cx:pt>
          <cx:pt idx="214919">151</cx:pt>
          <cx:pt idx="214920">139</cx:pt>
          <cx:pt idx="214921">128</cx:pt>
          <cx:pt idx="214922">112</cx:pt>
          <cx:pt idx="214923">160</cx:pt>
          <cx:pt idx="214924">151</cx:pt>
          <cx:pt idx="214925">147</cx:pt>
          <cx:pt idx="214926">116</cx:pt>
          <cx:pt idx="214927">133</cx:pt>
          <cx:pt idx="214928">124</cx:pt>
          <cx:pt idx="214929">101</cx:pt>
          <cx:pt idx="214930">32</cx:pt>
          <cx:pt idx="214931">15</cx:pt>
          <cx:pt idx="214932">6</cx:pt>
          <cx:pt idx="214933">5</cx:pt>
          <cx:pt idx="214934">1</cx:pt>
          <cx:pt idx="214935">23</cx:pt>
          <cx:pt idx="214936">20</cx:pt>
          <cx:pt idx="214937">75</cx:pt>
          <cx:pt idx="214938">122</cx:pt>
          <cx:pt idx="214939">118</cx:pt>
          <cx:pt idx="214940">128</cx:pt>
          <cx:pt idx="214941">149</cx:pt>
          <cx:pt idx="214942">155</cx:pt>
          <cx:pt idx="214943">158</cx:pt>
          <cx:pt idx="214944">134</cx:pt>
          <cx:pt idx="214945">132</cx:pt>
          <cx:pt idx="214946">125</cx:pt>
          <cx:pt idx="214947">136</cx:pt>
          <cx:pt idx="214948">151</cx:pt>
          <cx:pt idx="214949">158</cx:pt>
          <cx:pt idx="214950">119</cx:pt>
          <cx:pt idx="214951">107</cx:pt>
          <cx:pt idx="214952">127</cx:pt>
          <cx:pt idx="214953">104</cx:pt>
          <cx:pt idx="214954">33</cx:pt>
          <cx:pt idx="214955">13</cx:pt>
          <cx:pt idx="214956">8</cx:pt>
          <cx:pt idx="214957">4</cx:pt>
          <cx:pt idx="214958">5</cx:pt>
          <cx:pt idx="214959">17</cx:pt>
          <cx:pt idx="214960">23</cx:pt>
          <cx:pt idx="214961">67</cx:pt>
          <cx:pt idx="214962">123</cx:pt>
          <cx:pt idx="214963">125</cx:pt>
          <cx:pt idx="214964">113</cx:pt>
          <cx:pt idx="214965">133</cx:pt>
          <cx:pt idx="214966">151</cx:pt>
          <cx:pt idx="214967">148</cx:pt>
          <cx:pt idx="214968">160</cx:pt>
          <cx:pt idx="214969">138</cx:pt>
          <cx:pt idx="214970">118</cx:pt>
          <cx:pt idx="214971">141</cx:pt>
          <cx:pt idx="214972">160</cx:pt>
          <cx:pt idx="214973">146</cx:pt>
          <cx:pt idx="214974">119</cx:pt>
          <cx:pt idx="214975">87</cx:pt>
          <cx:pt idx="214976">122</cx:pt>
          <cx:pt idx="214977">97</cx:pt>
          <cx:pt idx="214978">39</cx:pt>
          <cx:pt idx="214979">11</cx:pt>
          <cx:pt idx="214980">8</cx:pt>
          <cx:pt idx="214981">5</cx:pt>
          <cx:pt idx="214982">4</cx:pt>
          <cx:pt idx="214983">21</cx:pt>
          <cx:pt idx="214984">30</cx:pt>
          <cx:pt idx="214985">66</cx:pt>
          <cx:pt idx="214986">130</cx:pt>
          <cx:pt idx="214987">112</cx:pt>
          <cx:pt idx="214988">122</cx:pt>
          <cx:pt idx="214989">151</cx:pt>
          <cx:pt idx="214990">179</cx:pt>
          <cx:pt idx="214991">141</cx:pt>
          <cx:pt idx="214992">131</cx:pt>
          <cx:pt idx="214993">143</cx:pt>
          <cx:pt idx="214994">132</cx:pt>
          <cx:pt idx="214995">145</cx:pt>
          <cx:pt idx="214996">144</cx:pt>
          <cx:pt idx="214997">147</cx:pt>
          <cx:pt idx="214998">147</cx:pt>
          <cx:pt idx="214999">112</cx:pt>
          <cx:pt idx="215000">138</cx:pt>
          <cx:pt idx="215001">97</cx:pt>
          <cx:pt idx="215002">49</cx:pt>
          <cx:pt idx="215003">16</cx:pt>
          <cx:pt idx="215004">7</cx:pt>
          <cx:pt idx="215005">6</cx:pt>
          <cx:pt idx="215006">3</cx:pt>
          <cx:pt idx="215007">12</cx:pt>
          <cx:pt idx="215008">22</cx:pt>
          <cx:pt idx="215009">80</cx:pt>
          <cx:pt idx="215010">132</cx:pt>
          <cx:pt idx="215011">104</cx:pt>
          <cx:pt idx="215012">136</cx:pt>
          <cx:pt idx="215013">167</cx:pt>
          <cx:pt idx="215014">167</cx:pt>
          <cx:pt idx="215015">155</cx:pt>
          <cx:pt idx="215016">177</cx:pt>
          <cx:pt idx="215017">143</cx:pt>
          <cx:pt idx="215018">116</cx:pt>
          <cx:pt idx="215019">139</cx:pt>
          <cx:pt idx="215020">142</cx:pt>
          <cx:pt idx="215021">126</cx:pt>
          <cx:pt idx="215022">118</cx:pt>
          <cx:pt idx="215023">103</cx:pt>
          <cx:pt idx="215024">111</cx:pt>
          <cx:pt idx="215025">98</cx:pt>
          <cx:pt idx="215026">53</cx:pt>
          <cx:pt idx="215027">32</cx:pt>
          <cx:pt idx="215028">13</cx:pt>
          <cx:pt idx="215029">7</cx:pt>
          <cx:pt idx="215030">5</cx:pt>
          <cx:pt idx="215031">21</cx:pt>
          <cx:pt idx="215032">27</cx:pt>
          <cx:pt idx="215033">59</cx:pt>
          <cx:pt idx="215034">106</cx:pt>
          <cx:pt idx="215035">91</cx:pt>
          <cx:pt idx="215036">118</cx:pt>
          <cx:pt idx="215037">150</cx:pt>
          <cx:pt idx="215038">185</cx:pt>
          <cx:pt idx="215039">174</cx:pt>
          <cx:pt idx="215040">145</cx:pt>
          <cx:pt idx="215041">143</cx:pt>
          <cx:pt idx="215042">132</cx:pt>
          <cx:pt idx="215043">160</cx:pt>
          <cx:pt idx="215044">173</cx:pt>
          <cx:pt idx="215045">151</cx:pt>
          <cx:pt idx="215046">148</cx:pt>
          <cx:pt idx="215047">120</cx:pt>
          <cx:pt idx="215048">116</cx:pt>
          <cx:pt idx="215049">103</cx:pt>
          <cx:pt idx="215050">46</cx:pt>
          <cx:pt idx="215051">17</cx:pt>
          <cx:pt idx="215052">9</cx:pt>
          <cx:pt idx="215053">10</cx:pt>
          <cx:pt idx="215054">5</cx:pt>
          <cx:pt idx="215055">10</cx:pt>
          <cx:pt idx="215056">28</cx:pt>
          <cx:pt idx="215057">73</cx:pt>
          <cx:pt idx="215058">132</cx:pt>
          <cx:pt idx="215059">115</cx:pt>
          <cx:pt idx="215060">137</cx:pt>
          <cx:pt idx="215061">149</cx:pt>
          <cx:pt idx="215062">138</cx:pt>
          <cx:pt idx="215063">161</cx:pt>
          <cx:pt idx="215064">137</cx:pt>
          <cx:pt idx="215065">152</cx:pt>
          <cx:pt idx="215066">125</cx:pt>
          <cx:pt idx="215067">154</cx:pt>
          <cx:pt idx="215068">151</cx:pt>
          <cx:pt idx="215069">145</cx:pt>
          <cx:pt idx="215070">135</cx:pt>
          <cx:pt idx="215071">120</cx:pt>
          <cx:pt idx="215072">122</cx:pt>
          <cx:pt idx="215073">102</cx:pt>
          <cx:pt idx="215074">44</cx:pt>
          <cx:pt idx="215075">22</cx:pt>
          <cx:pt idx="215076">6</cx:pt>
          <cx:pt idx="215077">4</cx:pt>
          <cx:pt idx="215078">2</cx:pt>
          <cx:pt idx="215079">24</cx:pt>
          <cx:pt idx="215080">30</cx:pt>
          <cx:pt idx="215081">60</cx:pt>
          <cx:pt idx="215082">132</cx:pt>
          <cx:pt idx="215083">103</cx:pt>
          <cx:pt idx="215084">129</cx:pt>
          <cx:pt idx="215085">142</cx:pt>
          <cx:pt idx="215086">132</cx:pt>
          <cx:pt idx="215087">148</cx:pt>
          <cx:pt idx="215088">142</cx:pt>
          <cx:pt idx="215089">124</cx:pt>
          <cx:pt idx="215090">126</cx:pt>
          <cx:pt idx="215091">144</cx:pt>
          <cx:pt idx="215092">142</cx:pt>
          <cx:pt idx="215093">141</cx:pt>
          <cx:pt idx="215094">122</cx:pt>
          <cx:pt idx="215095">98</cx:pt>
          <cx:pt idx="215096">111</cx:pt>
          <cx:pt idx="215097">93</cx:pt>
          <cx:pt idx="215098">39</cx:pt>
          <cx:pt idx="215099">15</cx:pt>
          <cx:pt idx="215100">2</cx:pt>
          <cx:pt idx="215101">8</cx:pt>
          <cx:pt idx="215102">5</cx:pt>
          <cx:pt idx="215103">16</cx:pt>
          <cx:pt idx="215104">22</cx:pt>
          <cx:pt idx="215105">65</cx:pt>
          <cx:pt idx="215106">122</cx:pt>
          <cx:pt idx="215107">119</cx:pt>
          <cx:pt idx="215108">124</cx:pt>
          <cx:pt idx="215109">155</cx:pt>
          <cx:pt idx="215110">143</cx:pt>
          <cx:pt idx="215111">145</cx:pt>
          <cx:pt idx="215112">146</cx:pt>
          <cx:pt idx="215113">133</cx:pt>
          <cx:pt idx="215114">105</cx:pt>
          <cx:pt idx="215115">129</cx:pt>
          <cx:pt idx="215116">119</cx:pt>
          <cx:pt idx="215117">134</cx:pt>
          <cx:pt idx="215118">113</cx:pt>
          <cx:pt idx="215119">103</cx:pt>
          <cx:pt idx="215120">109</cx:pt>
          <cx:pt idx="215121">91</cx:pt>
          <cx:pt idx="215122">51</cx:pt>
          <cx:pt idx="215123">9</cx:pt>
          <cx:pt idx="215124">10</cx:pt>
          <cx:pt idx="215125">3</cx:pt>
          <cx:pt idx="215126">6</cx:pt>
          <cx:pt idx="215127">21</cx:pt>
          <cx:pt idx="215128">24</cx:pt>
          <cx:pt idx="215129">60</cx:pt>
          <cx:pt idx="215130">134</cx:pt>
          <cx:pt idx="215131">98</cx:pt>
          <cx:pt idx="215132">114</cx:pt>
          <cx:pt idx="215133">134</cx:pt>
          <cx:pt idx="215134">139</cx:pt>
          <cx:pt idx="215135">141</cx:pt>
          <cx:pt idx="215136">129</cx:pt>
          <cx:pt idx="215137">129</cx:pt>
          <cx:pt idx="215138">124</cx:pt>
          <cx:pt idx="215139">136</cx:pt>
          <cx:pt idx="215140">109</cx:pt>
          <cx:pt idx="215141">130</cx:pt>
          <cx:pt idx="215142">130</cx:pt>
          <cx:pt idx="215143">94</cx:pt>
          <cx:pt idx="215144">81</cx:pt>
          <cx:pt idx="215145">96</cx:pt>
          <cx:pt idx="215146">39</cx:pt>
          <cx:pt idx="215147">21</cx:pt>
          <cx:pt idx="215148">17</cx:pt>
          <cx:pt idx="215149">12</cx:pt>
          <cx:pt idx="215150">5</cx:pt>
          <cx:pt idx="215151">19</cx:pt>
          <cx:pt idx="215152">33</cx:pt>
          <cx:pt idx="215153">75</cx:pt>
          <cx:pt idx="215154">132</cx:pt>
          <cx:pt idx="215155">95</cx:pt>
          <cx:pt idx="215156">126</cx:pt>
          <cx:pt idx="215157">136</cx:pt>
          <cx:pt idx="215158">150</cx:pt>
          <cx:pt idx="215159">141</cx:pt>
          <cx:pt idx="215160">142</cx:pt>
          <cx:pt idx="215161">119</cx:pt>
          <cx:pt idx="215162">120</cx:pt>
          <cx:pt idx="215163">148</cx:pt>
          <cx:pt idx="215164">128</cx:pt>
          <cx:pt idx="215165">135</cx:pt>
          <cx:pt idx="215166">134</cx:pt>
          <cx:pt idx="215167">118</cx:pt>
          <cx:pt idx="215168">103</cx:pt>
          <cx:pt idx="215169">102</cx:pt>
          <cx:pt idx="215170">64</cx:pt>
          <cx:pt idx="215171">25</cx:pt>
          <cx:pt idx="215172">17</cx:pt>
          <cx:pt idx="215173">11</cx:pt>
          <cx:pt idx="215174">5</cx:pt>
          <cx:pt idx="215175">16</cx:pt>
          <cx:pt idx="215176">23</cx:pt>
          <cx:pt idx="215177">82</cx:pt>
          <cx:pt idx="215178">105</cx:pt>
          <cx:pt idx="215179">104</cx:pt>
          <cx:pt idx="215180">128</cx:pt>
          <cx:pt idx="215181">155</cx:pt>
          <cx:pt idx="215182">160</cx:pt>
          <cx:pt idx="215183">130</cx:pt>
          <cx:pt idx="215184">131</cx:pt>
          <cx:pt idx="215185">148</cx:pt>
          <cx:pt idx="215186">114</cx:pt>
          <cx:pt idx="215187">123</cx:pt>
          <cx:pt idx="215188">148</cx:pt>
          <cx:pt idx="215189">117</cx:pt>
          <cx:pt idx="215190">118</cx:pt>
          <cx:pt idx="215191">92</cx:pt>
          <cx:pt idx="215192">106</cx:pt>
          <cx:pt idx="215193">97</cx:pt>
          <cx:pt idx="215194">73</cx:pt>
          <cx:pt idx="215195">20</cx:pt>
          <cx:pt idx="215196">19</cx:pt>
          <cx:pt idx="215197">12</cx:pt>
          <cx:pt idx="215198">10</cx:pt>
          <cx:pt idx="215199">12</cx:pt>
          <cx:pt idx="215200">27</cx:pt>
          <cx:pt idx="215201">57</cx:pt>
          <cx:pt idx="215202">102</cx:pt>
          <cx:pt idx="215203">73</cx:pt>
          <cx:pt idx="215204">102</cx:pt>
          <cx:pt idx="215205">139</cx:pt>
          <cx:pt idx="215206">165</cx:pt>
          <cx:pt idx="215207">160</cx:pt>
          <cx:pt idx="215208">140</cx:pt>
          <cx:pt idx="215209">141</cx:pt>
          <cx:pt idx="215210">122</cx:pt>
          <cx:pt idx="215211">161</cx:pt>
          <cx:pt idx="215212">162</cx:pt>
          <cx:pt idx="215213">150</cx:pt>
          <cx:pt idx="215214">131</cx:pt>
          <cx:pt idx="215215">141</cx:pt>
          <cx:pt idx="215216">115</cx:pt>
          <cx:pt idx="215217">91</cx:pt>
          <cx:pt idx="215218">76</cx:pt>
          <cx:pt idx="215219">20</cx:pt>
          <cx:pt idx="215220">9</cx:pt>
          <cx:pt idx="215221">12</cx:pt>
          <cx:pt idx="215222">7</cx:pt>
          <cx:pt idx="215223">14</cx:pt>
          <cx:pt idx="215224">23</cx:pt>
          <cx:pt idx="215225">63</cx:pt>
          <cx:pt idx="215226">126</cx:pt>
          <cx:pt idx="215227">109</cx:pt>
          <cx:pt idx="215228">125</cx:pt>
          <cx:pt idx="215229">166</cx:pt>
          <cx:pt idx="215230">172</cx:pt>
          <cx:pt idx="215231">177</cx:pt>
          <cx:pt idx="215232">132</cx:pt>
          <cx:pt idx="215233">150</cx:pt>
          <cx:pt idx="215234">118</cx:pt>
          <cx:pt idx="215235">139</cx:pt>
          <cx:pt idx="215236">145</cx:pt>
          <cx:pt idx="215237">138</cx:pt>
          <cx:pt idx="215238">130</cx:pt>
          <cx:pt idx="215239">100</cx:pt>
          <cx:pt idx="215240">121</cx:pt>
          <cx:pt idx="215241">107</cx:pt>
          <cx:pt idx="215242">46</cx:pt>
          <cx:pt idx="215243">30</cx:pt>
          <cx:pt idx="215244">9</cx:pt>
          <cx:pt idx="215245">7</cx:pt>
          <cx:pt idx="215246">4</cx:pt>
          <cx:pt idx="215247">21</cx:pt>
          <cx:pt idx="215248">31</cx:pt>
          <cx:pt idx="215249">61</cx:pt>
          <cx:pt idx="215250">123</cx:pt>
          <cx:pt idx="215251">96</cx:pt>
          <cx:pt idx="215252">118</cx:pt>
          <cx:pt idx="215253">128</cx:pt>
          <cx:pt idx="215254">143</cx:pt>
          <cx:pt idx="215255">169</cx:pt>
          <cx:pt idx="215256">132</cx:pt>
          <cx:pt idx="215257">131</cx:pt>
          <cx:pt idx="215258">121</cx:pt>
          <cx:pt idx="215259">136</cx:pt>
          <cx:pt idx="215260">136</cx:pt>
          <cx:pt idx="215261">151</cx:pt>
          <cx:pt idx="215262">106</cx:pt>
          <cx:pt idx="215263">113</cx:pt>
          <cx:pt idx="215264">131</cx:pt>
          <cx:pt idx="215265">101</cx:pt>
          <cx:pt idx="215266">48</cx:pt>
          <cx:pt idx="215267">18</cx:pt>
          <cx:pt idx="215268">8</cx:pt>
          <cx:pt idx="215269">6</cx:pt>
          <cx:pt idx="215270">13</cx:pt>
          <cx:pt idx="215271">24</cx:pt>
          <cx:pt idx="215272">64</cx:pt>
          <cx:pt idx="215273">119</cx:pt>
          <cx:pt idx="215274">103</cx:pt>
          <cx:pt idx="215275">115</cx:pt>
          <cx:pt idx="215276">145</cx:pt>
          <cx:pt idx="215277">147</cx:pt>
          <cx:pt idx="215278">145</cx:pt>
          <cx:pt idx="215279">155</cx:pt>
          <cx:pt idx="215280">130</cx:pt>
          <cx:pt idx="215281">130</cx:pt>
          <cx:pt idx="215282">136</cx:pt>
          <cx:pt idx="215283">137</cx:pt>
          <cx:pt idx="215284">134</cx:pt>
          <cx:pt idx="215285">138</cx:pt>
          <cx:pt idx="215286">101</cx:pt>
          <cx:pt idx="215287">119</cx:pt>
          <cx:pt idx="215288">109</cx:pt>
          <cx:pt idx="215289">45</cx:pt>
          <cx:pt idx="215290">15</cx:pt>
          <cx:pt idx="215291">10</cx:pt>
          <cx:pt idx="215292">4</cx:pt>
          <cx:pt idx="215293">4</cx:pt>
          <cx:pt idx="215294">20</cx:pt>
          <cx:pt idx="215295">26</cx:pt>
          <cx:pt idx="215296">54</cx:pt>
          <cx:pt idx="215297">126</cx:pt>
          <cx:pt idx="215298">103</cx:pt>
          <cx:pt idx="215299">116</cx:pt>
          <cx:pt idx="215300">141</cx:pt>
          <cx:pt idx="215301">157</cx:pt>
          <cx:pt idx="215302">148</cx:pt>
          <cx:pt idx="215303">139</cx:pt>
          <cx:pt idx="215304">119</cx:pt>
          <cx:pt idx="215305">120</cx:pt>
          <cx:pt idx="215306">142</cx:pt>
          <cx:pt idx="215307">136</cx:pt>
          <cx:pt idx="215308">145</cx:pt>
          <cx:pt idx="215309">117</cx:pt>
          <cx:pt idx="215310">100</cx:pt>
          <cx:pt idx="215311">109</cx:pt>
          <cx:pt idx="215312">108</cx:pt>
          <cx:pt idx="215313">50</cx:pt>
          <cx:pt idx="215314">23</cx:pt>
          <cx:pt idx="215315">5</cx:pt>
          <cx:pt idx="215316">8</cx:pt>
          <cx:pt idx="215317">4</cx:pt>
          <cx:pt idx="215318">22</cx:pt>
          <cx:pt idx="215319">30</cx:pt>
          <cx:pt idx="215320">72</cx:pt>
          <cx:pt idx="215321">117</cx:pt>
          <cx:pt idx="215322">104</cx:pt>
          <cx:pt idx="215323">130</cx:pt>
          <cx:pt idx="215324">149</cx:pt>
          <cx:pt idx="215325">170</cx:pt>
          <cx:pt idx="215326">150</cx:pt>
          <cx:pt idx="215327">145</cx:pt>
          <cx:pt idx="215328">134</cx:pt>
          <cx:pt idx="215329">131</cx:pt>
          <cx:pt idx="215330">139</cx:pt>
          <cx:pt idx="215331">141</cx:pt>
          <cx:pt idx="215332">150</cx:pt>
          <cx:pt idx="215333">127</cx:pt>
          <cx:pt idx="215334">112</cx:pt>
          <cx:pt idx="215335">119</cx:pt>
          <cx:pt idx="215336">117</cx:pt>
          <cx:pt idx="215337">48</cx:pt>
          <cx:pt idx="215338">18</cx:pt>
          <cx:pt idx="215339">10</cx:pt>
          <cx:pt idx="215340">3</cx:pt>
          <cx:pt idx="215341">2</cx:pt>
          <cx:pt idx="215342">15</cx:pt>
          <cx:pt idx="215343">20</cx:pt>
          <cx:pt idx="215344">83</cx:pt>
          <cx:pt idx="215345">111</cx:pt>
          <cx:pt idx="215346">114</cx:pt>
          <cx:pt idx="215347">150</cx:pt>
          <cx:pt idx="215348">168</cx:pt>
          <cx:pt idx="215349">159</cx:pt>
          <cx:pt idx="215350">152</cx:pt>
          <cx:pt idx="215351">152</cx:pt>
          <cx:pt idx="215352">150</cx:pt>
          <cx:pt idx="215353">120</cx:pt>
          <cx:pt idx="215354">143</cx:pt>
          <cx:pt idx="215355">152</cx:pt>
          <cx:pt idx="215356">147</cx:pt>
          <cx:pt idx="215357">128</cx:pt>
          <cx:pt idx="215358">104</cx:pt>
          <cx:pt idx="215359">125</cx:pt>
          <cx:pt idx="215360">101</cx:pt>
          <cx:pt idx="215361">42</cx:pt>
          <cx:pt idx="215362">12</cx:pt>
          <cx:pt idx="215363">9</cx:pt>
          <cx:pt idx="215364">7</cx:pt>
          <cx:pt idx="215365">4</cx:pt>
          <cx:pt idx="215366">15</cx:pt>
          <cx:pt idx="215367">28</cx:pt>
          <cx:pt idx="215368">68</cx:pt>
          <cx:pt idx="215369">93</cx:pt>
          <cx:pt idx="215370">101</cx:pt>
          <cx:pt idx="215371">119</cx:pt>
          <cx:pt idx="215372">144</cx:pt>
          <cx:pt idx="215373">182</cx:pt>
          <cx:pt idx="215374">173</cx:pt>
          <cx:pt idx="215375">140</cx:pt>
          <cx:pt idx="215376">167</cx:pt>
          <cx:pt idx="215377">113</cx:pt>
          <cx:pt idx="215378">153</cx:pt>
          <cx:pt idx="215379">157</cx:pt>
          <cx:pt idx="215380">148</cx:pt>
          <cx:pt idx="215381">124</cx:pt>
          <cx:pt idx="215382">107</cx:pt>
          <cx:pt idx="215383">117</cx:pt>
          <cx:pt idx="215384">94</cx:pt>
          <cx:pt idx="215385">46</cx:pt>
          <cx:pt idx="215386">12</cx:pt>
          <cx:pt idx="215387">15</cx:pt>
          <cx:pt idx="215388">6</cx:pt>
          <cx:pt idx="215389">7</cx:pt>
          <cx:pt idx="215390">10</cx:pt>
          <cx:pt idx="215391">22</cx:pt>
          <cx:pt idx="215392">70</cx:pt>
          <cx:pt idx="215393">114</cx:pt>
          <cx:pt idx="215394">111</cx:pt>
          <cx:pt idx="215395">117</cx:pt>
          <cx:pt idx="215396">157</cx:pt>
          <cx:pt idx="215397">159</cx:pt>
          <cx:pt idx="215398">150</cx:pt>
          <cx:pt idx="215399">134</cx:pt>
          <cx:pt idx="215400">138</cx:pt>
          <cx:pt idx="215401">125</cx:pt>
          <cx:pt idx="215402">135</cx:pt>
          <cx:pt idx="215403">136</cx:pt>
          <cx:pt idx="215404">133</cx:pt>
          <cx:pt idx="215405">118</cx:pt>
          <cx:pt idx="215406">99</cx:pt>
          <cx:pt idx="215407">121</cx:pt>
          <cx:pt idx="215408">115</cx:pt>
          <cx:pt idx="215409">42</cx:pt>
          <cx:pt idx="215410">19</cx:pt>
          <cx:pt idx="215411">6</cx:pt>
          <cx:pt idx="215412">4</cx:pt>
          <cx:pt idx="215413">1</cx:pt>
          <cx:pt idx="215414">25</cx:pt>
          <cx:pt idx="215415">27</cx:pt>
          <cx:pt idx="215416">70</cx:pt>
          <cx:pt idx="215417">114</cx:pt>
          <cx:pt idx="215418">95</cx:pt>
          <cx:pt idx="215419">110</cx:pt>
          <cx:pt idx="215420">141</cx:pt>
          <cx:pt idx="215421">137</cx:pt>
          <cx:pt idx="215422">148</cx:pt>
          <cx:pt idx="215423">125</cx:pt>
          <cx:pt idx="215424">130</cx:pt>
          <cx:pt idx="215425">101</cx:pt>
          <cx:pt idx="215426">132</cx:pt>
          <cx:pt idx="215427">128</cx:pt>
          <cx:pt idx="215428">112</cx:pt>
          <cx:pt idx="215429">99</cx:pt>
          <cx:pt idx="215430">112</cx:pt>
          <cx:pt idx="215431">111</cx:pt>
          <cx:pt idx="215432">103</cx:pt>
          <cx:pt idx="215433">55</cx:pt>
          <cx:pt idx="215434">21</cx:pt>
          <cx:pt idx="215435">8</cx:pt>
          <cx:pt idx="215436">3</cx:pt>
          <cx:pt idx="215437">3</cx:pt>
          <cx:pt idx="215438">18</cx:pt>
          <cx:pt idx="215439">25</cx:pt>
          <cx:pt idx="215440">67</cx:pt>
          <cx:pt idx="215441">100</cx:pt>
          <cx:pt idx="215442">92</cx:pt>
          <cx:pt idx="215443">102</cx:pt>
          <cx:pt idx="215444">135</cx:pt>
          <cx:pt idx="215445">140</cx:pt>
          <cx:pt idx="215446">130</cx:pt>
          <cx:pt idx="215447">115</cx:pt>
          <cx:pt idx="215448">113</cx:pt>
          <cx:pt idx="215449">112</cx:pt>
          <cx:pt idx="215450">129</cx:pt>
          <cx:pt idx="215451">127</cx:pt>
          <cx:pt idx="215452">120</cx:pt>
          <cx:pt idx="215453">127</cx:pt>
          <cx:pt idx="215454">91</cx:pt>
          <cx:pt idx="215455">118</cx:pt>
          <cx:pt idx="215456">106</cx:pt>
          <cx:pt idx="215457">53</cx:pt>
          <cx:pt idx="215458">21</cx:pt>
          <cx:pt idx="215459">6</cx:pt>
          <cx:pt idx="215460">6</cx:pt>
          <cx:pt idx="215461">6</cx:pt>
          <cx:pt idx="215462">25</cx:pt>
          <cx:pt idx="215463">23</cx:pt>
          <cx:pt idx="215464">52</cx:pt>
          <cx:pt idx="215465">117</cx:pt>
          <cx:pt idx="215466">99</cx:pt>
          <cx:pt idx="215467">104</cx:pt>
          <cx:pt idx="215468">150</cx:pt>
          <cx:pt idx="215469">151</cx:pt>
          <cx:pt idx="215470">141</cx:pt>
          <cx:pt idx="215471">140</cx:pt>
          <cx:pt idx="215472">123</cx:pt>
          <cx:pt idx="215473">113</cx:pt>
          <cx:pt idx="215474">127</cx:pt>
          <cx:pt idx="215475">137</cx:pt>
          <cx:pt idx="215476">124</cx:pt>
          <cx:pt idx="215477">107</cx:pt>
          <cx:pt idx="215478">106</cx:pt>
          <cx:pt idx="215479">121</cx:pt>
          <cx:pt idx="215480">107</cx:pt>
          <cx:pt idx="215481">51</cx:pt>
          <cx:pt idx="215482">21</cx:pt>
          <cx:pt idx="215483">5</cx:pt>
          <cx:pt idx="215484">3</cx:pt>
          <cx:pt idx="215485">6</cx:pt>
          <cx:pt idx="215486">20</cx:pt>
          <cx:pt idx="215487">31</cx:pt>
          <cx:pt idx="215488">68</cx:pt>
          <cx:pt idx="215489">129</cx:pt>
          <cx:pt idx="215490">86</cx:pt>
          <cx:pt idx="215491">115</cx:pt>
          <cx:pt idx="215492">144</cx:pt>
          <cx:pt idx="215493">169</cx:pt>
          <cx:pt idx="215494">156</cx:pt>
          <cx:pt idx="215495">141</cx:pt>
          <cx:pt idx="215496">142</cx:pt>
          <cx:pt idx="215497">124</cx:pt>
          <cx:pt idx="215498">142</cx:pt>
          <cx:pt idx="215499">121</cx:pt>
          <cx:pt idx="215500">147</cx:pt>
          <cx:pt idx="215501">115</cx:pt>
          <cx:pt idx="215502">106</cx:pt>
          <cx:pt idx="215503">101</cx:pt>
          <cx:pt idx="215504">92</cx:pt>
          <cx:pt idx="215505">55</cx:pt>
          <cx:pt idx="215506">37</cx:pt>
          <cx:pt idx="215507">17</cx:pt>
          <cx:pt idx="215508">2</cx:pt>
          <cx:pt idx="215509">5</cx:pt>
          <cx:pt idx="215510">19</cx:pt>
          <cx:pt idx="215511">23</cx:pt>
          <cx:pt idx="215512">76</cx:pt>
          <cx:pt idx="215513">127</cx:pt>
          <cx:pt idx="215514">97</cx:pt>
          <cx:pt idx="215515">122</cx:pt>
          <cx:pt idx="215516">168</cx:pt>
          <cx:pt idx="215517">159</cx:pt>
          <cx:pt idx="215518">170</cx:pt>
          <cx:pt idx="215519">161</cx:pt>
          <cx:pt idx="215520">140</cx:pt>
          <cx:pt idx="215521">147</cx:pt>
          <cx:pt idx="215522">147</cx:pt>
          <cx:pt idx="215523">140</cx:pt>
          <cx:pt idx="215524">135</cx:pt>
          <cx:pt idx="215525">125</cx:pt>
          <cx:pt idx="215526">93</cx:pt>
          <cx:pt idx="215527">103</cx:pt>
          <cx:pt idx="215528">87</cx:pt>
          <cx:pt idx="215529">44</cx:pt>
          <cx:pt idx="215530">20</cx:pt>
          <cx:pt idx="215531">12</cx:pt>
          <cx:pt idx="215532">5</cx:pt>
          <cx:pt idx="215533">7</cx:pt>
          <cx:pt idx="215534">16</cx:pt>
          <cx:pt idx="215535">28</cx:pt>
          <cx:pt idx="215536">68</cx:pt>
          <cx:pt idx="215537">102</cx:pt>
          <cx:pt idx="215538">92</cx:pt>
          <cx:pt idx="215539">116</cx:pt>
          <cx:pt idx="215540">146</cx:pt>
          <cx:pt idx="215541">173</cx:pt>
          <cx:pt idx="215542">159</cx:pt>
          <cx:pt idx="215543">150</cx:pt>
          <cx:pt idx="215544">140</cx:pt>
          <cx:pt idx="215545">115</cx:pt>
          <cx:pt idx="215546">130</cx:pt>
          <cx:pt idx="215547">140</cx:pt>
          <cx:pt idx="215548">141</cx:pt>
          <cx:pt idx="215549">118</cx:pt>
          <cx:pt idx="215550">110</cx:pt>
          <cx:pt idx="215551">97</cx:pt>
          <cx:pt idx="215552">113</cx:pt>
          <cx:pt idx="215553">52</cx:pt>
          <cx:pt idx="215554">20</cx:pt>
          <cx:pt idx="215555">12</cx:pt>
          <cx:pt idx="215556">10</cx:pt>
          <cx:pt idx="215557">11</cx:pt>
          <cx:pt idx="215558">13</cx:pt>
          <cx:pt idx="215559">29</cx:pt>
          <cx:pt idx="215560">69</cx:pt>
          <cx:pt idx="215561">122</cx:pt>
          <cx:pt idx="215562">90</cx:pt>
          <cx:pt idx="215563">134</cx:pt>
          <cx:pt idx="215564">142</cx:pt>
          <cx:pt idx="215565">137</cx:pt>
          <cx:pt idx="215566">150</cx:pt>
          <cx:pt idx="215567">133</cx:pt>
          <cx:pt idx="215568">122</cx:pt>
          <cx:pt idx="215569">127</cx:pt>
          <cx:pt idx="215570">113</cx:pt>
          <cx:pt idx="215571">126</cx:pt>
          <cx:pt idx="215572">124</cx:pt>
          <cx:pt idx="215573">125</cx:pt>
          <cx:pt idx="215574">109</cx:pt>
          <cx:pt idx="215575">106</cx:pt>
          <cx:pt idx="215576">122</cx:pt>
          <cx:pt idx="215577">45</cx:pt>
          <cx:pt idx="215578">26</cx:pt>
          <cx:pt idx="215579">6</cx:pt>
          <cx:pt idx="215580">3</cx:pt>
          <cx:pt idx="215581">7</cx:pt>
          <cx:pt idx="215582">19</cx:pt>
          <cx:pt idx="215583">31</cx:pt>
          <cx:pt idx="215584">61</cx:pt>
          <cx:pt idx="215585">117</cx:pt>
          <cx:pt idx="215586">93</cx:pt>
          <cx:pt idx="215587">99</cx:pt>
          <cx:pt idx="215588">135</cx:pt>
          <cx:pt idx="215589">137</cx:pt>
          <cx:pt idx="215590">146</cx:pt>
          <cx:pt idx="215591">132</cx:pt>
          <cx:pt idx="215592">111</cx:pt>
          <cx:pt idx="215593">120</cx:pt>
          <cx:pt idx="215594">148</cx:pt>
          <cx:pt idx="215595">147</cx:pt>
          <cx:pt idx="215596">126</cx:pt>
          <cx:pt idx="215597">108</cx:pt>
          <cx:pt idx="215598">93</cx:pt>
          <cx:pt idx="215599">110</cx:pt>
          <cx:pt idx="215600">99</cx:pt>
          <cx:pt idx="215601">34</cx:pt>
          <cx:pt idx="215602">12</cx:pt>
          <cx:pt idx="215603">4</cx:pt>
          <cx:pt idx="215604">3</cx:pt>
          <cx:pt idx="215605">4</cx:pt>
          <cx:pt idx="215606">18</cx:pt>
          <cx:pt idx="215607">25</cx:pt>
          <cx:pt idx="215608">72</cx:pt>
          <cx:pt idx="215609">110</cx:pt>
          <cx:pt idx="215610">85</cx:pt>
          <cx:pt idx="215611">124</cx:pt>
          <cx:pt idx="215612">136</cx:pt>
          <cx:pt idx="215613">163</cx:pt>
          <cx:pt idx="215614">142</cx:pt>
          <cx:pt idx="215615">143</cx:pt>
          <cx:pt idx="215616">120</cx:pt>
          <cx:pt idx="215617">124</cx:pt>
          <cx:pt idx="215618">138</cx:pt>
          <cx:pt idx="215619">127</cx:pt>
          <cx:pt idx="215620">125</cx:pt>
          <cx:pt idx="215621">115</cx:pt>
          <cx:pt idx="215622">99</cx:pt>
          <cx:pt idx="215623">124</cx:pt>
          <cx:pt idx="215624">89</cx:pt>
          <cx:pt idx="215625">45</cx:pt>
          <cx:pt idx="215626">12</cx:pt>
          <cx:pt idx="215627">5</cx:pt>
          <cx:pt idx="215628">3</cx:pt>
          <cx:pt idx="215629">1</cx:pt>
          <cx:pt idx="215630">17</cx:pt>
          <cx:pt idx="215631">23</cx:pt>
          <cx:pt idx="215632">65</cx:pt>
          <cx:pt idx="215633">115</cx:pt>
          <cx:pt idx="215634">97</cx:pt>
          <cx:pt idx="215635">113</cx:pt>
          <cx:pt idx="215636">144</cx:pt>
          <cx:pt idx="215637">156</cx:pt>
          <cx:pt idx="215638">129</cx:pt>
          <cx:pt idx="215639">131</cx:pt>
          <cx:pt idx="215640">127</cx:pt>
          <cx:pt idx="215641">106</cx:pt>
          <cx:pt idx="215642">144</cx:pt>
          <cx:pt idx="215643">130</cx:pt>
          <cx:pt idx="215644">128</cx:pt>
          <cx:pt idx="215645">119</cx:pt>
          <cx:pt idx="215646">89</cx:pt>
          <cx:pt idx="215647">135</cx:pt>
          <cx:pt idx="215648">93</cx:pt>
          <cx:pt idx="215649">24</cx:pt>
          <cx:pt idx="215650">13</cx:pt>
          <cx:pt idx="215651">2</cx:pt>
          <cx:pt idx="215652">5</cx:pt>
          <cx:pt idx="215653">3</cx:pt>
          <cx:pt idx="215654">20</cx:pt>
          <cx:pt idx="215655">25</cx:pt>
          <cx:pt idx="215656">81</cx:pt>
          <cx:pt idx="215657">117</cx:pt>
          <cx:pt idx="215658">102</cx:pt>
          <cx:pt idx="215659">103</cx:pt>
          <cx:pt idx="215660">142</cx:pt>
          <cx:pt idx="215661">159</cx:pt>
          <cx:pt idx="215662">148</cx:pt>
          <cx:pt idx="215663">135</cx:pt>
          <cx:pt idx="215664">135</cx:pt>
          <cx:pt idx="215665">103</cx:pt>
          <cx:pt idx="215666">138</cx:pt>
          <cx:pt idx="215667">138</cx:pt>
          <cx:pt idx="215668">154</cx:pt>
          <cx:pt idx="215669">114</cx:pt>
          <cx:pt idx="215670">107</cx:pt>
          <cx:pt idx="215671">121</cx:pt>
          <cx:pt idx="215672">94</cx:pt>
          <cx:pt idx="215673">34</cx:pt>
          <cx:pt idx="215674">16</cx:pt>
          <cx:pt idx="215675">5</cx:pt>
          <cx:pt idx="215676">1</cx:pt>
          <cx:pt idx="215677">3</cx:pt>
          <cx:pt idx="215678">13</cx:pt>
          <cx:pt idx="215679">22</cx:pt>
          <cx:pt idx="215680">82</cx:pt>
          <cx:pt idx="215681">121</cx:pt>
          <cx:pt idx="215682">96</cx:pt>
          <cx:pt idx="215683">127</cx:pt>
          <cx:pt idx="215684">167</cx:pt>
          <cx:pt idx="215685">150</cx:pt>
          <cx:pt idx="215686">143</cx:pt>
          <cx:pt idx="215687">144</cx:pt>
          <cx:pt idx="215688">159</cx:pt>
          <cx:pt idx="215689">111</cx:pt>
          <cx:pt idx="215690">153</cx:pt>
          <cx:pt idx="215691">134</cx:pt>
          <cx:pt idx="215692">132</cx:pt>
          <cx:pt idx="215693">110</cx:pt>
          <cx:pt idx="215694">87</cx:pt>
          <cx:pt idx="215695">109</cx:pt>
          <cx:pt idx="215696">88</cx:pt>
          <cx:pt idx="215697">48</cx:pt>
          <cx:pt idx="215698">13</cx:pt>
          <cx:pt idx="215699">11</cx:pt>
          <cx:pt idx="215700">4</cx:pt>
          <cx:pt idx="215701">6</cx:pt>
          <cx:pt idx="215702">20</cx:pt>
          <cx:pt idx="215703">25</cx:pt>
          <cx:pt idx="215704">67</cx:pt>
          <cx:pt idx="215705">114</cx:pt>
          <cx:pt idx="215706">75</cx:pt>
          <cx:pt idx="215707">118</cx:pt>
          <cx:pt idx="215708">167</cx:pt>
          <cx:pt idx="215709">168</cx:pt>
          <cx:pt idx="215710">178</cx:pt>
          <cx:pt idx="215711">148</cx:pt>
          <cx:pt idx="215712">141</cx:pt>
          <cx:pt idx="215713">100</cx:pt>
          <cx:pt idx="215714">147</cx:pt>
          <cx:pt idx="215715">136</cx:pt>
          <cx:pt idx="215716">160</cx:pt>
          <cx:pt idx="215717">122</cx:pt>
          <cx:pt idx="215718">114</cx:pt>
          <cx:pt idx="215719">93</cx:pt>
          <cx:pt idx="215720">99</cx:pt>
          <cx:pt idx="215721">57</cx:pt>
          <cx:pt idx="215722">23</cx:pt>
          <cx:pt idx="215723">12</cx:pt>
          <cx:pt idx="215724">7</cx:pt>
          <cx:pt idx="215725">6</cx:pt>
          <cx:pt idx="215726">11</cx:pt>
          <cx:pt idx="215727">26</cx:pt>
          <cx:pt idx="215728">62</cx:pt>
          <cx:pt idx="215729">117</cx:pt>
          <cx:pt idx="215730">113</cx:pt>
          <cx:pt idx="215731">117</cx:pt>
          <cx:pt idx="215732">150</cx:pt>
          <cx:pt idx="215733">151</cx:pt>
          <cx:pt idx="215734">148</cx:pt>
          <cx:pt idx="215735">118</cx:pt>
          <cx:pt idx="215736">154</cx:pt>
          <cx:pt idx="215737">118</cx:pt>
          <cx:pt idx="215738">135</cx:pt>
          <cx:pt idx="215739">140</cx:pt>
          <cx:pt idx="215740">137</cx:pt>
          <cx:pt idx="215741">113</cx:pt>
          <cx:pt idx="215742">99</cx:pt>
          <cx:pt idx="215743">126</cx:pt>
          <cx:pt idx="215744">102</cx:pt>
          <cx:pt idx="215745">39</cx:pt>
          <cx:pt idx="215746">26</cx:pt>
          <cx:pt idx="215747">9</cx:pt>
          <cx:pt idx="215748">4</cx:pt>
          <cx:pt idx="215749">5</cx:pt>
          <cx:pt idx="215750">18</cx:pt>
          <cx:pt idx="215751">31</cx:pt>
          <cx:pt idx="215752">70</cx:pt>
          <cx:pt idx="215753">107</cx:pt>
          <cx:pt idx="215754">111</cx:pt>
          <cx:pt idx="215755">87</cx:pt>
          <cx:pt idx="215756">126</cx:pt>
          <cx:pt idx="215757">143</cx:pt>
          <cx:pt idx="215758">151</cx:pt>
          <cx:pt idx="215759">121</cx:pt>
          <cx:pt idx="215760">117</cx:pt>
          <cx:pt idx="215761">106</cx:pt>
          <cx:pt idx="215762">125</cx:pt>
          <cx:pt idx="215763">131</cx:pt>
          <cx:pt idx="215764">138</cx:pt>
          <cx:pt idx="215765">106</cx:pt>
          <cx:pt idx="215766">110</cx:pt>
          <cx:pt idx="215767">129</cx:pt>
          <cx:pt idx="215768">97</cx:pt>
          <cx:pt idx="215769">39</cx:pt>
          <cx:pt idx="215770">13</cx:pt>
          <cx:pt idx="215771">3</cx:pt>
          <cx:pt idx="215772">6</cx:pt>
          <cx:pt idx="215773">6</cx:pt>
          <cx:pt idx="215774">14</cx:pt>
          <cx:pt idx="215775">30</cx:pt>
          <cx:pt idx="215776">52</cx:pt>
          <cx:pt idx="215777">118</cx:pt>
          <cx:pt idx="215778">87</cx:pt>
          <cx:pt idx="215779">122</cx:pt>
          <cx:pt idx="215780">140</cx:pt>
          <cx:pt idx="215781">160</cx:pt>
          <cx:pt idx="215782">144</cx:pt>
          <cx:pt idx="215783">135</cx:pt>
          <cx:pt idx="215784">125</cx:pt>
          <cx:pt idx="215785">109</cx:pt>
          <cx:pt idx="215786">125</cx:pt>
          <cx:pt idx="215787">139</cx:pt>
          <cx:pt idx="215788">124</cx:pt>
          <cx:pt idx="215789">108</cx:pt>
          <cx:pt idx="215790">111</cx:pt>
          <cx:pt idx="215791">111</cx:pt>
          <cx:pt idx="215792">83</cx:pt>
          <cx:pt idx="215793">45</cx:pt>
          <cx:pt idx="215794">16</cx:pt>
          <cx:pt idx="215795">4</cx:pt>
          <cx:pt idx="215796">2</cx:pt>
          <cx:pt idx="215797">5</cx:pt>
          <cx:pt idx="215798">22</cx:pt>
          <cx:pt idx="215799">18</cx:pt>
          <cx:pt idx="215800">59</cx:pt>
          <cx:pt idx="215801">105</cx:pt>
          <cx:pt idx="215802">116</cx:pt>
          <cx:pt idx="215803">120</cx:pt>
          <cx:pt idx="215804">142</cx:pt>
          <cx:pt idx="215805">152</cx:pt>
          <cx:pt idx="215806">160</cx:pt>
          <cx:pt idx="215807">136</cx:pt>
          <cx:pt idx="215808">121</cx:pt>
          <cx:pt idx="215809">111</cx:pt>
          <cx:pt idx="215810">122</cx:pt>
          <cx:pt idx="215811">144</cx:pt>
          <cx:pt idx="215812">140</cx:pt>
          <cx:pt idx="215813">121</cx:pt>
          <cx:pt idx="215814">96</cx:pt>
          <cx:pt idx="215815">113</cx:pt>
          <cx:pt idx="215816">101</cx:pt>
          <cx:pt idx="215817">39</cx:pt>
          <cx:pt idx="215818">14</cx:pt>
          <cx:pt idx="215819">7</cx:pt>
          <cx:pt idx="215820">5</cx:pt>
          <cx:pt idx="215821">3</cx:pt>
          <cx:pt idx="215822">17</cx:pt>
          <cx:pt idx="215823">27</cx:pt>
          <cx:pt idx="215824">76</cx:pt>
          <cx:pt idx="215825">125</cx:pt>
          <cx:pt idx="215826">101</cx:pt>
          <cx:pt idx="215827">113</cx:pt>
          <cx:pt idx="215828">148</cx:pt>
          <cx:pt idx="215829">165</cx:pt>
          <cx:pt idx="215830">158</cx:pt>
          <cx:pt idx="215831">140</cx:pt>
          <cx:pt idx="215832">144</cx:pt>
          <cx:pt idx="215833">145</cx:pt>
          <cx:pt idx="215834">141</cx:pt>
          <cx:pt idx="215835">143</cx:pt>
          <cx:pt idx="215836">149</cx:pt>
          <cx:pt idx="215837">116</cx:pt>
          <cx:pt idx="215838">103</cx:pt>
          <cx:pt idx="215839">119</cx:pt>
          <cx:pt idx="215840">89</cx:pt>
          <cx:pt idx="215841">40</cx:pt>
          <cx:pt idx="215842">12</cx:pt>
          <cx:pt idx="215843">6</cx:pt>
          <cx:pt idx="215844">1</cx:pt>
          <cx:pt idx="215845">6</cx:pt>
          <cx:pt idx="215846">12</cx:pt>
          <cx:pt idx="215847">24</cx:pt>
          <cx:pt idx="215848">73</cx:pt>
          <cx:pt idx="215849">118</cx:pt>
          <cx:pt idx="215850">108</cx:pt>
          <cx:pt idx="215851">137</cx:pt>
          <cx:pt idx="215852">160</cx:pt>
          <cx:pt idx="215853">158</cx:pt>
          <cx:pt idx="215854">148</cx:pt>
          <cx:pt idx="215855">164</cx:pt>
          <cx:pt idx="215856">148</cx:pt>
          <cx:pt idx="215857">121</cx:pt>
          <cx:pt idx="215858">133</cx:pt>
          <cx:pt idx="215859">143</cx:pt>
          <cx:pt idx="215860">140</cx:pt>
          <cx:pt idx="215861">107</cx:pt>
          <cx:pt idx="215862">97</cx:pt>
          <cx:pt idx="215863">106</cx:pt>
          <cx:pt idx="215864">95</cx:pt>
          <cx:pt idx="215865">40</cx:pt>
          <cx:pt idx="215866">14</cx:pt>
          <cx:pt idx="215867">10</cx:pt>
          <cx:pt idx="215868">2</cx:pt>
          <cx:pt idx="215869">9</cx:pt>
          <cx:pt idx="215870">16</cx:pt>
          <cx:pt idx="215871">24</cx:pt>
          <cx:pt idx="215872">61</cx:pt>
          <cx:pt idx="215873">108</cx:pt>
          <cx:pt idx="215874">93</cx:pt>
          <cx:pt idx="215875">118</cx:pt>
          <cx:pt idx="215876">141</cx:pt>
          <cx:pt idx="215877">169</cx:pt>
          <cx:pt idx="215878">173</cx:pt>
          <cx:pt idx="215879">141</cx:pt>
          <cx:pt idx="215880">155</cx:pt>
          <cx:pt idx="215881">112</cx:pt>
          <cx:pt idx="215882">142</cx:pt>
          <cx:pt idx="215883">177</cx:pt>
          <cx:pt idx="215884">144</cx:pt>
          <cx:pt idx="215885">145</cx:pt>
          <cx:pt idx="215886">108</cx:pt>
          <cx:pt idx="215887">105</cx:pt>
          <cx:pt idx="215888">89</cx:pt>
          <cx:pt idx="215889">47</cx:pt>
          <cx:pt idx="215890">19</cx:pt>
          <cx:pt idx="215891">10</cx:pt>
          <cx:pt idx="215892">7</cx:pt>
          <cx:pt idx="215893">8</cx:pt>
          <cx:pt idx="215894">12</cx:pt>
          <cx:pt idx="215895">23</cx:pt>
          <cx:pt idx="215896">77</cx:pt>
          <cx:pt idx="215897">129</cx:pt>
          <cx:pt idx="215898">119</cx:pt>
          <cx:pt idx="215899">129</cx:pt>
          <cx:pt idx="215900">192</cx:pt>
          <cx:pt idx="215901">157</cx:pt>
          <cx:pt idx="215902">156</cx:pt>
          <cx:pt idx="215903">137</cx:pt>
          <cx:pt idx="215904">151</cx:pt>
          <cx:pt idx="215905">134</cx:pt>
          <cx:pt idx="215906">144</cx:pt>
          <cx:pt idx="215907">150</cx:pt>
          <cx:pt idx="215908">144</cx:pt>
          <cx:pt idx="215909">121</cx:pt>
          <cx:pt idx="215910">108</cx:pt>
          <cx:pt idx="215911">115</cx:pt>
          <cx:pt idx="215912">105</cx:pt>
          <cx:pt idx="215913">42</cx:pt>
          <cx:pt idx="215914">25</cx:pt>
          <cx:pt idx="215915">11</cx:pt>
          <cx:pt idx="215916">3</cx:pt>
          <cx:pt idx="215917">5</cx:pt>
          <cx:pt idx="215918">24</cx:pt>
          <cx:pt idx="215919">32</cx:pt>
          <cx:pt idx="215920">62</cx:pt>
          <cx:pt idx="215921">117</cx:pt>
          <cx:pt idx="215922">119</cx:pt>
          <cx:pt idx="215923">125</cx:pt>
          <cx:pt idx="215924">128</cx:pt>
          <cx:pt idx="215925">148</cx:pt>
          <cx:pt idx="215926">136</cx:pt>
          <cx:pt idx="215927">146</cx:pt>
          <cx:pt idx="215928">125</cx:pt>
          <cx:pt idx="215929">120</cx:pt>
          <cx:pt idx="215930">140</cx:pt>
          <cx:pt idx="215931">132</cx:pt>
          <cx:pt idx="215932">154</cx:pt>
          <cx:pt idx="215933">116</cx:pt>
          <cx:pt idx="215934">131</cx:pt>
          <cx:pt idx="215935">118</cx:pt>
          <cx:pt idx="215936">94</cx:pt>
          <cx:pt idx="215937">38</cx:pt>
          <cx:pt idx="215938">16</cx:pt>
          <cx:pt idx="215939">10</cx:pt>
          <cx:pt idx="215940">5</cx:pt>
          <cx:pt idx="215941">3</cx:pt>
          <cx:pt idx="215942">16</cx:pt>
          <cx:pt idx="215943">26</cx:pt>
          <cx:pt idx="215944">67</cx:pt>
          <cx:pt idx="215945">121</cx:pt>
          <cx:pt idx="215946">90</cx:pt>
          <cx:pt idx="215947">111</cx:pt>
          <cx:pt idx="215948">134</cx:pt>
          <cx:pt idx="215949">160</cx:pt>
          <cx:pt idx="215950">141</cx:pt>
          <cx:pt idx="215951">135</cx:pt>
          <cx:pt idx="215952">137</cx:pt>
          <cx:pt idx="215953">125</cx:pt>
          <cx:pt idx="215954">121</cx:pt>
          <cx:pt idx="215955">138</cx:pt>
          <cx:pt idx="215956">141</cx:pt>
          <cx:pt idx="215957">121</cx:pt>
          <cx:pt idx="215958">112</cx:pt>
          <cx:pt idx="215959">123</cx:pt>
          <cx:pt idx="215960">98</cx:pt>
          <cx:pt idx="215961">48</cx:pt>
          <cx:pt idx="215962">19</cx:pt>
          <cx:pt idx="215963">5</cx:pt>
          <cx:pt idx="215964">2</cx:pt>
          <cx:pt idx="215965">5</cx:pt>
          <cx:pt idx="215966">21</cx:pt>
          <cx:pt idx="215967">19</cx:pt>
          <cx:pt idx="215968">65</cx:pt>
          <cx:pt idx="215969">131</cx:pt>
          <cx:pt idx="215970">117</cx:pt>
          <cx:pt idx="215971">131</cx:pt>
          <cx:pt idx="215972">128</cx:pt>
          <cx:pt idx="215973">156</cx:pt>
          <cx:pt idx="215974">148</cx:pt>
          <cx:pt idx="215975">154</cx:pt>
          <cx:pt idx="215976">112</cx:pt>
          <cx:pt idx="215977">121</cx:pt>
          <cx:pt idx="215978">148</cx:pt>
          <cx:pt idx="215979">156</cx:pt>
          <cx:pt idx="215980">139</cx:pt>
          <cx:pt idx="215981">124</cx:pt>
          <cx:pt idx="215982">112</cx:pt>
          <cx:pt idx="215983">135</cx:pt>
          <cx:pt idx="215984">117</cx:pt>
          <cx:pt idx="215985">47</cx:pt>
          <cx:pt idx="215986">12</cx:pt>
          <cx:pt idx="215987">7</cx:pt>
          <cx:pt idx="215988">5</cx:pt>
          <cx:pt idx="215989">5</cx:pt>
          <cx:pt idx="215990">16</cx:pt>
          <cx:pt idx="215991">33</cx:pt>
          <cx:pt idx="215992">75</cx:pt>
          <cx:pt idx="215993">113</cx:pt>
          <cx:pt idx="215994">122</cx:pt>
          <cx:pt idx="215995">119</cx:pt>
          <cx:pt idx="215996">147</cx:pt>
          <cx:pt idx="215997">155</cx:pt>
          <cx:pt idx="215998">169</cx:pt>
          <cx:pt idx="215999">132</cx:pt>
          <cx:pt idx="216000">142</cx:pt>
          <cx:pt idx="216001">144</cx:pt>
          <cx:pt idx="216002">139</cx:pt>
          <cx:pt idx="216003">142</cx:pt>
          <cx:pt idx="216004">135</cx:pt>
          <cx:pt idx="216005">142</cx:pt>
          <cx:pt idx="216006">96</cx:pt>
          <cx:pt idx="216007">113</cx:pt>
          <cx:pt idx="216008">88</cx:pt>
          <cx:pt idx="216009">40</cx:pt>
          <cx:pt idx="216010">27</cx:pt>
          <cx:pt idx="216011">9</cx:pt>
          <cx:pt idx="216012">4</cx:pt>
          <cx:pt idx="216013">1</cx:pt>
          <cx:pt idx="216014">16</cx:pt>
          <cx:pt idx="216015">26</cx:pt>
          <cx:pt idx="216016">74</cx:pt>
          <cx:pt idx="216017">116</cx:pt>
          <cx:pt idx="216018">113</cx:pt>
          <cx:pt idx="216019">119</cx:pt>
          <cx:pt idx="216020">160</cx:pt>
          <cx:pt idx="216021">162</cx:pt>
          <cx:pt idx="216022">157</cx:pt>
          <cx:pt idx="216023">130</cx:pt>
          <cx:pt idx="216024">164</cx:pt>
          <cx:pt idx="216025">122</cx:pt>
          <cx:pt idx="216026">132</cx:pt>
          <cx:pt idx="216027">123</cx:pt>
          <cx:pt idx="216028">127</cx:pt>
          <cx:pt idx="216029">99</cx:pt>
          <cx:pt idx="216030">93</cx:pt>
          <cx:pt idx="216031">93</cx:pt>
          <cx:pt idx="216032">85</cx:pt>
          <cx:pt idx="216033">60</cx:pt>
          <cx:pt idx="216034">19</cx:pt>
          <cx:pt idx="216035">15</cx:pt>
          <cx:pt idx="216036">6</cx:pt>
          <cx:pt idx="216037">4</cx:pt>
          <cx:pt idx="216038">12</cx:pt>
          <cx:pt idx="216039">27</cx:pt>
          <cx:pt idx="216040">70</cx:pt>
          <cx:pt idx="216041">103</cx:pt>
          <cx:pt idx="216042">93</cx:pt>
          <cx:pt idx="216043">99</cx:pt>
          <cx:pt idx="216044">113</cx:pt>
          <cx:pt idx="216045">134</cx:pt>
          <cx:pt idx="216046">152</cx:pt>
          <cx:pt idx="216047">129</cx:pt>
          <cx:pt idx="216048">136</cx:pt>
          <cx:pt idx="216049">134</cx:pt>
          <cx:pt idx="216050">124</cx:pt>
          <cx:pt idx="216051">147</cx:pt>
          <cx:pt idx="216052">141</cx:pt>
          <cx:pt idx="216053">136</cx:pt>
          <cx:pt idx="216054">116</cx:pt>
          <cx:pt idx="216055">114</cx:pt>
          <cx:pt idx="216056">96</cx:pt>
          <cx:pt idx="216057">57</cx:pt>
          <cx:pt idx="216058">32</cx:pt>
          <cx:pt idx="216059">12</cx:pt>
          <cx:pt idx="216060">8</cx:pt>
          <cx:pt idx="216061">10</cx:pt>
          <cx:pt idx="216062">8</cx:pt>
          <cx:pt idx="216063">27</cx:pt>
          <cx:pt idx="216064">61</cx:pt>
          <cx:pt idx="216065">130</cx:pt>
          <cx:pt idx="216066">114</cx:pt>
          <cx:pt idx="216067">120</cx:pt>
          <cx:pt idx="216068">163</cx:pt>
          <cx:pt idx="216069">156</cx:pt>
          <cx:pt idx="216070">158</cx:pt>
          <cx:pt idx="216071">146</cx:pt>
          <cx:pt idx="216072">138</cx:pt>
          <cx:pt idx="216073">115</cx:pt>
          <cx:pt idx="216074">145</cx:pt>
          <cx:pt idx="216075">157</cx:pt>
          <cx:pt idx="216076">148</cx:pt>
          <cx:pt idx="216077">128</cx:pt>
          <cx:pt idx="216078">100</cx:pt>
          <cx:pt idx="216079">106</cx:pt>
          <cx:pt idx="216080">92</cx:pt>
          <cx:pt idx="216081">47</cx:pt>
          <cx:pt idx="216082">24</cx:pt>
          <cx:pt idx="216083">9</cx:pt>
          <cx:pt idx="216084">7</cx:pt>
          <cx:pt idx="216085">5</cx:pt>
          <cx:pt idx="216086">23</cx:pt>
          <cx:pt idx="216087">27</cx:pt>
          <cx:pt idx="216088">60</cx:pt>
          <cx:pt idx="216089">123</cx:pt>
          <cx:pt idx="216090">102</cx:pt>
          <cx:pt idx="216091">126</cx:pt>
          <cx:pt idx="216092">138</cx:pt>
          <cx:pt idx="216093">141</cx:pt>
          <cx:pt idx="216094">154</cx:pt>
          <cx:pt idx="216095">128</cx:pt>
          <cx:pt idx="216096">149</cx:pt>
          <cx:pt idx="216097">118</cx:pt>
          <cx:pt idx="216098">155</cx:pt>
          <cx:pt idx="216099">134</cx:pt>
          <cx:pt idx="216100">150</cx:pt>
          <cx:pt idx="216101">134</cx:pt>
          <cx:pt idx="216102">116</cx:pt>
          <cx:pt idx="216103">133</cx:pt>
          <cx:pt idx="216104">82</cx:pt>
          <cx:pt idx="216105">38</cx:pt>
          <cx:pt idx="216106">13</cx:pt>
          <cx:pt idx="216107">4</cx:pt>
          <cx:pt idx="216108">2</cx:pt>
          <cx:pt idx="216109">3</cx:pt>
          <cx:pt idx="216110">20</cx:pt>
          <cx:pt idx="216111">22</cx:pt>
          <cx:pt idx="216112">77</cx:pt>
          <cx:pt idx="216113">134</cx:pt>
          <cx:pt idx="216114">98</cx:pt>
          <cx:pt idx="216115">127</cx:pt>
          <cx:pt idx="216116">141</cx:pt>
          <cx:pt idx="216117">173</cx:pt>
          <cx:pt idx="216118">153</cx:pt>
          <cx:pt idx="216119">150</cx:pt>
          <cx:pt idx="216120">135</cx:pt>
          <cx:pt idx="216121">122</cx:pt>
          <cx:pt idx="216122">142</cx:pt>
          <cx:pt idx="216123">135</cx:pt>
          <cx:pt idx="216124">146</cx:pt>
          <cx:pt idx="216125">129</cx:pt>
          <cx:pt idx="216126">110</cx:pt>
          <cx:pt idx="216127">110</cx:pt>
          <cx:pt idx="216128">91</cx:pt>
          <cx:pt idx="216129">43</cx:pt>
          <cx:pt idx="216130">13</cx:pt>
          <cx:pt idx="216131">10</cx:pt>
          <cx:pt idx="216132">1</cx:pt>
          <cx:pt idx="216133">4</cx:pt>
          <cx:pt idx="216134">21</cx:pt>
          <cx:pt idx="216135">24</cx:pt>
          <cx:pt idx="216136">64</cx:pt>
          <cx:pt idx="216137">131</cx:pt>
          <cx:pt idx="216138">115</cx:pt>
          <cx:pt idx="216139">126</cx:pt>
          <cx:pt idx="216140">151</cx:pt>
          <cx:pt idx="216141">153</cx:pt>
          <cx:pt idx="216142">145</cx:pt>
          <cx:pt idx="216143">136</cx:pt>
          <cx:pt idx="216144">131</cx:pt>
          <cx:pt idx="216145">112</cx:pt>
          <cx:pt idx="216146">152</cx:pt>
          <cx:pt idx="216147">146</cx:pt>
          <cx:pt idx="216148">146</cx:pt>
          <cx:pt idx="216149">114</cx:pt>
          <cx:pt idx="216150">112</cx:pt>
          <cx:pt idx="216151">122</cx:pt>
          <cx:pt idx="216152">91</cx:pt>
          <cx:pt idx="216153">40</cx:pt>
          <cx:pt idx="216154">16</cx:pt>
          <cx:pt idx="216155">9</cx:pt>
          <cx:pt idx="216156">8</cx:pt>
          <cx:pt idx="216157">3</cx:pt>
          <cx:pt idx="216158">17</cx:pt>
          <cx:pt idx="216159">28</cx:pt>
          <cx:pt idx="216160">70</cx:pt>
          <cx:pt idx="216161">120</cx:pt>
          <cx:pt idx="216162">100</cx:pt>
          <cx:pt idx="216163">134</cx:pt>
          <cx:pt idx="216164">143</cx:pt>
          <cx:pt idx="216165">163</cx:pt>
          <cx:pt idx="216166">146</cx:pt>
          <cx:pt idx="216167">148</cx:pt>
          <cx:pt idx="216168">137</cx:pt>
          <cx:pt idx="216169">123</cx:pt>
          <cx:pt idx="216170">130</cx:pt>
          <cx:pt idx="216171">140</cx:pt>
          <cx:pt idx="216172">143</cx:pt>
          <cx:pt idx="216173">127</cx:pt>
          <cx:pt idx="216174">114</cx:pt>
          <cx:pt idx="216175">115</cx:pt>
          <cx:pt idx="216176">87</cx:pt>
          <cx:pt idx="216177">47</cx:pt>
          <cx:pt idx="216178">17</cx:pt>
          <cx:pt idx="216179">8</cx:pt>
          <cx:pt idx="216180">2</cx:pt>
          <cx:pt idx="216181">2</cx:pt>
          <cx:pt idx="216182">13</cx:pt>
          <cx:pt idx="216183">20</cx:pt>
          <cx:pt idx="216184">66</cx:pt>
          <cx:pt idx="216185">115</cx:pt>
          <cx:pt idx="216186">114</cx:pt>
          <cx:pt idx="216187">130</cx:pt>
          <cx:pt idx="216188">159</cx:pt>
          <cx:pt idx="216189">170</cx:pt>
          <cx:pt idx="216190">145</cx:pt>
          <cx:pt idx="216191">145</cx:pt>
          <cx:pt idx="216192">142</cx:pt>
          <cx:pt idx="216193">114</cx:pt>
          <cx:pt idx="216194">147</cx:pt>
          <cx:pt idx="216195">118</cx:pt>
          <cx:pt idx="216196">130</cx:pt>
          <cx:pt idx="216197">109</cx:pt>
          <cx:pt idx="216198">104</cx:pt>
          <cx:pt idx="216199">114</cx:pt>
          <cx:pt idx="216200">95</cx:pt>
          <cx:pt idx="216201">34</cx:pt>
          <cx:pt idx="216202">20</cx:pt>
          <cx:pt idx="216203">4</cx:pt>
          <cx:pt idx="216204">3</cx:pt>
          <cx:pt idx="216205">3</cx:pt>
          <cx:pt idx="216206">17</cx:pt>
          <cx:pt idx="216207">18</cx:pt>
          <cx:pt idx="216208">53</cx:pt>
          <cx:pt idx="216209">107</cx:pt>
          <cx:pt idx="216210">81</cx:pt>
          <cx:pt idx="216211">121</cx:pt>
          <cx:pt idx="216212">144</cx:pt>
          <cx:pt idx="216213">156</cx:pt>
          <cx:pt idx="216214">160</cx:pt>
          <cx:pt idx="216215">152</cx:pt>
          <cx:pt idx="216216">148</cx:pt>
          <cx:pt idx="216217">118</cx:pt>
          <cx:pt idx="216218">148</cx:pt>
          <cx:pt idx="216219">164</cx:pt>
          <cx:pt idx="216220">142</cx:pt>
          <cx:pt idx="216221">141</cx:pt>
          <cx:pt idx="216222">124</cx:pt>
          <cx:pt idx="216223">123</cx:pt>
          <cx:pt idx="216224">99</cx:pt>
          <cx:pt idx="216225">46</cx:pt>
          <cx:pt idx="216226">21</cx:pt>
          <cx:pt idx="216227">8</cx:pt>
          <cx:pt idx="216228">9</cx:pt>
          <cx:pt idx="216229">8</cx:pt>
          <cx:pt idx="216230">11</cx:pt>
          <cx:pt idx="216231">19</cx:pt>
          <cx:pt idx="216232">72</cx:pt>
          <cx:pt idx="216233">130</cx:pt>
          <cx:pt idx="216234">118</cx:pt>
          <cx:pt idx="216235">121</cx:pt>
          <cx:pt idx="216236">148</cx:pt>
          <cx:pt idx="216237">160</cx:pt>
          <cx:pt idx="216238">154</cx:pt>
          <cx:pt idx="216239">130</cx:pt>
          <cx:pt idx="216240">143</cx:pt>
          <cx:pt idx="216241">113</cx:pt>
          <cx:pt idx="216242">153</cx:pt>
          <cx:pt idx="216243">138</cx:pt>
          <cx:pt idx="216244">137</cx:pt>
          <cx:pt idx="216245">105</cx:pt>
          <cx:pt idx="216246">95</cx:pt>
          <cx:pt idx="216247">121</cx:pt>
          <cx:pt idx="216248">97</cx:pt>
          <cx:pt idx="216249">36</cx:pt>
          <cx:pt idx="216250">20</cx:pt>
          <cx:pt idx="216251">4</cx:pt>
          <cx:pt idx="216252">4</cx:pt>
          <cx:pt idx="216253">5</cx:pt>
          <cx:pt idx="216254">18</cx:pt>
          <cx:pt idx="216255">31</cx:pt>
          <cx:pt idx="216256">58</cx:pt>
          <cx:pt idx="216257">120</cx:pt>
          <cx:pt idx="216258">90</cx:pt>
          <cx:pt idx="216259">107</cx:pt>
          <cx:pt idx="216260">123</cx:pt>
          <cx:pt idx="216261">145</cx:pt>
          <cx:pt idx="216262">131</cx:pt>
          <cx:pt idx="216263">136</cx:pt>
          <cx:pt idx="216264">123</cx:pt>
          <cx:pt idx="216265">112</cx:pt>
          <cx:pt idx="216266">144</cx:pt>
          <cx:pt idx="216267">132</cx:pt>
          <cx:pt idx="216268">130</cx:pt>
          <cx:pt idx="216269">115</cx:pt>
          <cx:pt idx="216270">125</cx:pt>
          <cx:pt idx="216271">101</cx:pt>
          <cx:pt idx="216272">107</cx:pt>
          <cx:pt idx="216273">51</cx:pt>
          <cx:pt idx="216274">18</cx:pt>
          <cx:pt idx="216275">9</cx:pt>
          <cx:pt idx="216276">7</cx:pt>
          <cx:pt idx="216277">9</cx:pt>
          <cx:pt idx="216278">15</cx:pt>
          <cx:pt idx="216279">27</cx:pt>
          <cx:pt idx="216280">71</cx:pt>
          <cx:pt idx="216281">129</cx:pt>
          <cx:pt idx="216282">109</cx:pt>
          <cx:pt idx="216283">122</cx:pt>
          <cx:pt idx="216284">144</cx:pt>
          <cx:pt idx="216285">151</cx:pt>
          <cx:pt idx="216286">153</cx:pt>
          <cx:pt idx="216287">149</cx:pt>
          <cx:pt idx="216288">128</cx:pt>
          <cx:pt idx="216289">124</cx:pt>
          <cx:pt idx="216290">130</cx:pt>
          <cx:pt idx="216291">150</cx:pt>
          <cx:pt idx="216292">127</cx:pt>
          <cx:pt idx="216293">115</cx:pt>
          <cx:pt idx="216294">89</cx:pt>
          <cx:pt idx="216295">131</cx:pt>
          <cx:pt idx="216296">91</cx:pt>
          <cx:pt idx="216297">45</cx:pt>
          <cx:pt idx="216298">11</cx:pt>
          <cx:pt idx="216299">5</cx:pt>
          <cx:pt idx="216300">3</cx:pt>
          <cx:pt idx="216301">5</cx:pt>
          <cx:pt idx="216302">19</cx:pt>
          <cx:pt idx="216303">29</cx:pt>
          <cx:pt idx="216304">68</cx:pt>
          <cx:pt idx="216305">138</cx:pt>
          <cx:pt idx="216306">115</cx:pt>
          <cx:pt idx="216307">127</cx:pt>
          <cx:pt idx="216308">152</cx:pt>
          <cx:pt idx="216309">153</cx:pt>
          <cx:pt idx="216310">165</cx:pt>
          <cx:pt idx="216311">149</cx:pt>
          <cx:pt idx="216312">129</cx:pt>
          <cx:pt idx="216313">114</cx:pt>
          <cx:pt idx="216314">147</cx:pt>
          <cx:pt idx="216315">163</cx:pt>
          <cx:pt idx="216316">154</cx:pt>
          <cx:pt idx="216317">121</cx:pt>
          <cx:pt idx="216318">104</cx:pt>
          <cx:pt idx="216319">132</cx:pt>
          <cx:pt idx="216320">96</cx:pt>
          <cx:pt idx="216321">33</cx:pt>
          <cx:pt idx="216322">16</cx:pt>
          <cx:pt idx="216323">2</cx:pt>
          <cx:pt idx="216324">2</cx:pt>
          <cx:pt idx="216325">5</cx:pt>
          <cx:pt idx="216326">21</cx:pt>
          <cx:pt idx="216327">33</cx:pt>
          <cx:pt idx="216328">75</cx:pt>
          <cx:pt idx="216329">121</cx:pt>
          <cx:pt idx="216330">112</cx:pt>
          <cx:pt idx="216331">116</cx:pt>
          <cx:pt idx="216332">130</cx:pt>
          <cx:pt idx="216333">157</cx:pt>
          <cx:pt idx="216334">136</cx:pt>
          <cx:pt idx="216335">145</cx:pt>
          <cx:pt idx="216336">155</cx:pt>
          <cx:pt idx="216337">146</cx:pt>
          <cx:pt idx="216338">149</cx:pt>
          <cx:pt idx="216339">144</cx:pt>
          <cx:pt idx="216340">161</cx:pt>
          <cx:pt idx="216341">134</cx:pt>
          <cx:pt idx="216342">118</cx:pt>
          <cx:pt idx="216343">117</cx:pt>
          <cx:pt idx="216344">89</cx:pt>
          <cx:pt idx="216345">53</cx:pt>
          <cx:pt idx="216346">15</cx:pt>
          <cx:pt idx="216347">6</cx:pt>
          <cx:pt idx="216348">6</cx:pt>
          <cx:pt idx="216349">10</cx:pt>
          <cx:pt idx="216350">10</cx:pt>
          <cx:pt idx="216351">28</cx:pt>
          <cx:pt idx="216352">80</cx:pt>
          <cx:pt idx="216353">124</cx:pt>
          <cx:pt idx="216354">95</cx:pt>
          <cx:pt idx="216355">140</cx:pt>
          <cx:pt idx="216356">159</cx:pt>
          <cx:pt idx="216357">150</cx:pt>
          <cx:pt idx="216358">146</cx:pt>
          <cx:pt idx="216359">151</cx:pt>
          <cx:pt idx="216360">142</cx:pt>
          <cx:pt idx="216361">118</cx:pt>
          <cx:pt idx="216362">149</cx:pt>
          <cx:pt idx="216363">141</cx:pt>
          <cx:pt idx="216364">137</cx:pt>
          <cx:pt idx="216365">106</cx:pt>
          <cx:pt idx="216366">91</cx:pt>
          <cx:pt idx="216367">118</cx:pt>
          <cx:pt idx="216368">98</cx:pt>
          <cx:pt idx="216369">34</cx:pt>
          <cx:pt idx="216370">12</cx:pt>
          <cx:pt idx="216371">6</cx:pt>
          <cx:pt idx="216372">6</cx:pt>
          <cx:pt idx="216373">8</cx:pt>
          <cx:pt idx="216374">16</cx:pt>
          <cx:pt idx="216375">21</cx:pt>
          <cx:pt idx="216376">66</cx:pt>
          <cx:pt idx="216377">111</cx:pt>
          <cx:pt idx="216378">89</cx:pt>
          <cx:pt idx="216379">117</cx:pt>
          <cx:pt idx="216380">137</cx:pt>
          <cx:pt idx="216381">162</cx:pt>
          <cx:pt idx="216382">169</cx:pt>
          <cx:pt idx="216383">155</cx:pt>
          <cx:pt idx="216384">138</cx:pt>
          <cx:pt idx="216385">130</cx:pt>
          <cx:pt idx="216386">159</cx:pt>
          <cx:pt idx="216387">162</cx:pt>
          <cx:pt idx="216388">152</cx:pt>
          <cx:pt idx="216389">127</cx:pt>
          <cx:pt idx="216390">133</cx:pt>
          <cx:pt idx="216391">95</cx:pt>
          <cx:pt idx="216392">96</cx:pt>
          <cx:pt idx="216393">35</cx:pt>
          <cx:pt idx="216394">16</cx:pt>
          <cx:pt idx="216395">10</cx:pt>
          <cx:pt idx="216396">6</cx:pt>
          <cx:pt idx="216397">8</cx:pt>
          <cx:pt idx="216398">12</cx:pt>
          <cx:pt idx="216399">25</cx:pt>
          <cx:pt idx="216400">75</cx:pt>
          <cx:pt idx="216401">136</cx:pt>
          <cx:pt idx="216402">120</cx:pt>
          <cx:pt idx="216403">139</cx:pt>
          <cx:pt idx="216404">154</cx:pt>
          <cx:pt idx="216405">155</cx:pt>
          <cx:pt idx="216406">161</cx:pt>
          <cx:pt idx="216407">147</cx:pt>
          <cx:pt idx="216408">159</cx:pt>
          <cx:pt idx="216409">122</cx:pt>
          <cx:pt idx="216410">164</cx:pt>
          <cx:pt idx="216411">155</cx:pt>
          <cx:pt idx="216412">145</cx:pt>
          <cx:pt idx="216413">115</cx:pt>
          <cx:pt idx="216414">111</cx:pt>
          <cx:pt idx="216415">109</cx:pt>
          <cx:pt idx="216416">97</cx:pt>
          <cx:pt idx="216417">37</cx:pt>
          <cx:pt idx="216418">20</cx:pt>
          <cx:pt idx="216419">1</cx:pt>
          <cx:pt idx="216420">4</cx:pt>
          <cx:pt idx="216421">6</cx:pt>
          <cx:pt idx="216422">23</cx:pt>
          <cx:pt idx="216423">25</cx:pt>
          <cx:pt idx="216424">72</cx:pt>
          <cx:pt idx="216425">113</cx:pt>
          <cx:pt idx="216426">114</cx:pt>
          <cx:pt idx="216427">131</cx:pt>
          <cx:pt idx="216428">144</cx:pt>
          <cx:pt idx="216429">159</cx:pt>
          <cx:pt idx="216430">147</cx:pt>
          <cx:pt idx="216431">140</cx:pt>
          <cx:pt idx="216432">121</cx:pt>
          <cx:pt idx="216433">123</cx:pt>
          <cx:pt idx="216434">145</cx:pt>
          <cx:pt idx="216435">136</cx:pt>
          <cx:pt idx="216436">148</cx:pt>
          <cx:pt idx="216437">131</cx:pt>
          <cx:pt idx="216438">114</cx:pt>
          <cx:pt idx="216439">121</cx:pt>
          <cx:pt idx="216440">77</cx:pt>
          <cx:pt idx="216441">48</cx:pt>
          <cx:pt idx="216442">16</cx:pt>
          <cx:pt idx="216443">4</cx:pt>
          <cx:pt idx="216444">7</cx:pt>
          <cx:pt idx="216445">10</cx:pt>
          <cx:pt idx="216446">21</cx:pt>
          <cx:pt idx="216447">29</cx:pt>
          <cx:pt idx="216448">73</cx:pt>
          <cx:pt idx="216449">120</cx:pt>
          <cx:pt idx="216450">114</cx:pt>
          <cx:pt idx="216451">124</cx:pt>
          <cx:pt idx="216452">153</cx:pt>
          <cx:pt idx="216453">151</cx:pt>
          <cx:pt idx="216454">164</cx:pt>
          <cx:pt idx="216455">133</cx:pt>
          <cx:pt idx="216456">143</cx:pt>
          <cx:pt idx="216457">113</cx:pt>
          <cx:pt idx="216458">139</cx:pt>
          <cx:pt idx="216459">119</cx:pt>
          <cx:pt idx="216460">139</cx:pt>
          <cx:pt idx="216461">119</cx:pt>
          <cx:pt idx="216462">115</cx:pt>
          <cx:pt idx="216463">124</cx:pt>
          <cx:pt idx="216464">80</cx:pt>
          <cx:pt idx="216465">40</cx:pt>
          <cx:pt idx="216466">17</cx:pt>
          <cx:pt idx="216467">4</cx:pt>
          <cx:pt idx="216468">4</cx:pt>
          <cx:pt idx="216469">4</cx:pt>
          <cx:pt idx="216470">23</cx:pt>
          <cx:pt idx="216471">17</cx:pt>
          <cx:pt idx="216472">64</cx:pt>
          <cx:pt idx="216473">123</cx:pt>
          <cx:pt idx="216474">129</cx:pt>
          <cx:pt idx="216475">146</cx:pt>
          <cx:pt idx="216476">145</cx:pt>
          <cx:pt idx="216477">158</cx:pt>
          <cx:pt idx="216478">145</cx:pt>
          <cx:pt idx="216479">137</cx:pt>
          <cx:pt idx="216480">133</cx:pt>
          <cx:pt idx="216481">114</cx:pt>
          <cx:pt idx="216482">160</cx:pt>
          <cx:pt idx="216483">164</cx:pt>
          <cx:pt idx="216484">139</cx:pt>
          <cx:pt idx="216485">138</cx:pt>
          <cx:pt idx="216486">106</cx:pt>
          <cx:pt idx="216487">125</cx:pt>
          <cx:pt idx="216488">109</cx:pt>
          <cx:pt idx="216489">36</cx:pt>
          <cx:pt idx="216490">19</cx:pt>
          <cx:pt idx="216491">3</cx:pt>
          <cx:pt idx="216492">4</cx:pt>
          <cx:pt idx="216493">3</cx:pt>
          <cx:pt idx="216494">18</cx:pt>
          <cx:pt idx="216495">25</cx:pt>
          <cx:pt idx="216496">63</cx:pt>
          <cx:pt idx="216497">129</cx:pt>
          <cx:pt idx="216498">112</cx:pt>
          <cx:pt idx="216499">125</cx:pt>
          <cx:pt idx="216500">163</cx:pt>
          <cx:pt idx="216501">175</cx:pt>
          <cx:pt idx="216502">150</cx:pt>
          <cx:pt idx="216503">139</cx:pt>
          <cx:pt idx="216504">165</cx:pt>
          <cx:pt idx="216505">128</cx:pt>
          <cx:pt idx="216506">135</cx:pt>
          <cx:pt idx="216507">155</cx:pt>
          <cx:pt idx="216508">152</cx:pt>
          <cx:pt idx="216509">126</cx:pt>
          <cx:pt idx="216510">105</cx:pt>
          <cx:pt idx="216511">120</cx:pt>
          <cx:pt idx="216512">91</cx:pt>
          <cx:pt idx="216513">41</cx:pt>
          <cx:pt idx="216514">20</cx:pt>
          <cx:pt idx="216515">9</cx:pt>
          <cx:pt idx="216516">3</cx:pt>
          <cx:pt idx="216517">2</cx:pt>
          <cx:pt idx="216518">16</cx:pt>
          <cx:pt idx="216519">22</cx:pt>
          <cx:pt idx="216520">58</cx:pt>
          <cx:pt idx="216521">123</cx:pt>
          <cx:pt idx="216522">100</cx:pt>
          <cx:pt idx="216523">129</cx:pt>
          <cx:pt idx="216524">143</cx:pt>
          <cx:pt idx="216525">157</cx:pt>
          <cx:pt idx="216526">129</cx:pt>
          <cx:pt idx="216527">137</cx:pt>
          <cx:pt idx="216528">130</cx:pt>
          <cx:pt idx="216529">115</cx:pt>
          <cx:pt idx="216530">136</cx:pt>
          <cx:pt idx="216531">143</cx:pt>
          <cx:pt idx="216532">119</cx:pt>
          <cx:pt idx="216533">111</cx:pt>
          <cx:pt idx="216534">83</cx:pt>
          <cx:pt idx="216535">116</cx:pt>
          <cx:pt idx="216536">90</cx:pt>
          <cx:pt idx="216537">44</cx:pt>
          <cx:pt idx="216538">11</cx:pt>
          <cx:pt idx="216539">11</cx:pt>
          <cx:pt idx="216540">7</cx:pt>
          <cx:pt idx="216541">2</cx:pt>
          <cx:pt idx="216542">15</cx:pt>
          <cx:pt idx="216543">20</cx:pt>
          <cx:pt idx="216544">61</cx:pt>
          <cx:pt idx="216545">109</cx:pt>
          <cx:pt idx="216546">84</cx:pt>
          <cx:pt idx="216547">116</cx:pt>
          <cx:pt idx="216548">133</cx:pt>
          <cx:pt idx="216549">160</cx:pt>
          <cx:pt idx="216550">143</cx:pt>
          <cx:pt idx="216551">129</cx:pt>
          <cx:pt idx="216552">148</cx:pt>
          <cx:pt idx="216553">121</cx:pt>
          <cx:pt idx="216554">163</cx:pt>
          <cx:pt idx="216555">160</cx:pt>
          <cx:pt idx="216556">143</cx:pt>
          <cx:pt idx="216557">126</cx:pt>
          <cx:pt idx="216558">108</cx:pt>
          <cx:pt idx="216559">126</cx:pt>
          <cx:pt idx="216560">87</cx:pt>
          <cx:pt idx="216561">54</cx:pt>
          <cx:pt idx="216562">23</cx:pt>
          <cx:pt idx="216563">9</cx:pt>
          <cx:pt idx="216564">9</cx:pt>
          <cx:pt idx="216565">11</cx:pt>
          <cx:pt idx="216566">16</cx:pt>
          <cx:pt idx="216567">21</cx:pt>
          <cx:pt idx="216568">64</cx:pt>
          <cx:pt idx="216569">123</cx:pt>
          <cx:pt idx="216570">123</cx:pt>
          <cx:pt idx="216571">130</cx:pt>
          <cx:pt idx="216572">162</cx:pt>
          <cx:pt idx="216573">159</cx:pt>
          <cx:pt idx="216574">163</cx:pt>
          <cx:pt idx="216575">157</cx:pt>
          <cx:pt idx="216576">143</cx:pt>
          <cx:pt idx="216577">117</cx:pt>
          <cx:pt idx="216578">128</cx:pt>
          <cx:pt idx="216579">156</cx:pt>
          <cx:pt idx="216580">137</cx:pt>
          <cx:pt idx="216581">126</cx:pt>
          <cx:pt idx="216582">99</cx:pt>
          <cx:pt idx="216583">112</cx:pt>
          <cx:pt idx="216584">92</cx:pt>
          <cx:pt idx="216585">51</cx:pt>
          <cx:pt idx="216586">20</cx:pt>
          <cx:pt idx="216587">5</cx:pt>
          <cx:pt idx="216588">4</cx:pt>
          <cx:pt idx="216589">4</cx:pt>
          <cx:pt idx="216590">24</cx:pt>
          <cx:pt idx="216591">24</cx:pt>
          <cx:pt idx="216592">69</cx:pt>
          <cx:pt idx="216593">126</cx:pt>
          <cx:pt idx="216594">109</cx:pt>
          <cx:pt idx="216595">107</cx:pt>
          <cx:pt idx="216596">135</cx:pt>
          <cx:pt idx="216597">142</cx:pt>
          <cx:pt idx="216598">133</cx:pt>
          <cx:pt idx="216599">136</cx:pt>
          <cx:pt idx="216600">131</cx:pt>
          <cx:pt idx="216601">102</cx:pt>
          <cx:pt idx="216602">134</cx:pt>
          <cx:pt idx="216603">128</cx:pt>
          <cx:pt idx="216604">143</cx:pt>
          <cx:pt idx="216605">122</cx:pt>
          <cx:pt idx="216606">106</cx:pt>
          <cx:pt idx="216607">117</cx:pt>
          <cx:pt idx="216608">89</cx:pt>
          <cx:pt idx="216609">43</cx:pt>
          <cx:pt idx="216610">17</cx:pt>
          <cx:pt idx="216611">8</cx:pt>
          <cx:pt idx="216612">7</cx:pt>
          <cx:pt idx="216613">4</cx:pt>
          <cx:pt idx="216614">21</cx:pt>
          <cx:pt idx="216615">20</cx:pt>
          <cx:pt idx="216616">59</cx:pt>
          <cx:pt idx="216617">131</cx:pt>
          <cx:pt idx="216618">115</cx:pt>
          <cx:pt idx="216619">133</cx:pt>
          <cx:pt idx="216620">149</cx:pt>
          <cx:pt idx="216621">166</cx:pt>
          <cx:pt idx="216622">157</cx:pt>
          <cx:pt idx="216623">136</cx:pt>
          <cx:pt idx="216624">115</cx:pt>
          <cx:pt idx="216625">115</cx:pt>
          <cx:pt idx="216626">151</cx:pt>
          <cx:pt idx="216627">127</cx:pt>
          <cx:pt idx="216628">137</cx:pt>
          <cx:pt idx="216629">115</cx:pt>
          <cx:pt idx="216630">110</cx:pt>
          <cx:pt idx="216631">117</cx:pt>
          <cx:pt idx="216632">85</cx:pt>
          <cx:pt idx="216633">39</cx:pt>
          <cx:pt idx="216634">14</cx:pt>
          <cx:pt idx="216635">1</cx:pt>
          <cx:pt idx="216636">3</cx:pt>
          <cx:pt idx="216637">4</cx:pt>
          <cx:pt idx="216638">28</cx:pt>
          <cx:pt idx="216639">28</cx:pt>
          <cx:pt idx="216640">62</cx:pt>
          <cx:pt idx="216641">132</cx:pt>
          <cx:pt idx="216642">122</cx:pt>
          <cx:pt idx="216643">112</cx:pt>
          <cx:pt idx="216644">154</cx:pt>
          <cx:pt idx="216645">166</cx:pt>
          <cx:pt idx="216646">137</cx:pt>
          <cx:pt idx="216647">139</cx:pt>
          <cx:pt idx="216648">121</cx:pt>
          <cx:pt idx="216649">107</cx:pt>
          <cx:pt idx="216650">145</cx:pt>
          <cx:pt idx="216651">159</cx:pt>
          <cx:pt idx="216652">146</cx:pt>
          <cx:pt idx="216653">134</cx:pt>
          <cx:pt idx="216654">119</cx:pt>
          <cx:pt idx="216655">136</cx:pt>
          <cx:pt idx="216656">100</cx:pt>
          <cx:pt idx="216657">41</cx:pt>
          <cx:pt idx="216658">19</cx:pt>
          <cx:pt idx="216659">4</cx:pt>
          <cx:pt idx="216660">5</cx:pt>
          <cx:pt idx="216661">5</cx:pt>
          <cx:pt idx="216662">23</cx:pt>
          <cx:pt idx="216663">29</cx:pt>
          <cx:pt idx="216664">73</cx:pt>
          <cx:pt idx="216665">131</cx:pt>
          <cx:pt idx="216666">109</cx:pt>
          <cx:pt idx="216667">124</cx:pt>
          <cx:pt idx="216668">154</cx:pt>
          <cx:pt idx="216669">163</cx:pt>
          <cx:pt idx="216670">150</cx:pt>
          <cx:pt idx="216671">157</cx:pt>
          <cx:pt idx="216672">133</cx:pt>
          <cx:pt idx="216673">136</cx:pt>
          <cx:pt idx="216674">136</cx:pt>
          <cx:pt idx="216675">149</cx:pt>
          <cx:pt idx="216676">150</cx:pt>
          <cx:pt idx="216677">127</cx:pt>
          <cx:pt idx="216678">111</cx:pt>
          <cx:pt idx="216679">114</cx:pt>
          <cx:pt idx="216680">88</cx:pt>
          <cx:pt idx="216681">42</cx:pt>
          <cx:pt idx="216682">19</cx:pt>
          <cx:pt idx="216683">2</cx:pt>
          <cx:pt idx="216684">4</cx:pt>
          <cx:pt idx="216685">5</cx:pt>
          <cx:pt idx="216686">17</cx:pt>
          <cx:pt idx="216687">17</cx:pt>
          <cx:pt idx="216688">69</cx:pt>
          <cx:pt idx="216689">103</cx:pt>
          <cx:pt idx="216690">105</cx:pt>
          <cx:pt idx="216691">124</cx:pt>
          <cx:pt idx="216692">146</cx:pt>
          <cx:pt idx="216693">153</cx:pt>
          <cx:pt idx="216694">135</cx:pt>
          <cx:pt idx="216695">154</cx:pt>
          <cx:pt idx="216696">133</cx:pt>
          <cx:pt idx="216697">129</cx:pt>
          <cx:pt idx="216698">147</cx:pt>
          <cx:pt idx="216699">126</cx:pt>
          <cx:pt idx="216700">133</cx:pt>
          <cx:pt idx="216701">102</cx:pt>
          <cx:pt idx="216702">81</cx:pt>
          <cx:pt idx="216703">96</cx:pt>
          <cx:pt idx="216704">87</cx:pt>
          <cx:pt idx="216705">37</cx:pt>
          <cx:pt idx="216706">18</cx:pt>
          <cx:pt idx="216707">7</cx:pt>
          <cx:pt idx="216708">7</cx:pt>
          <cx:pt idx="216709">2</cx:pt>
          <cx:pt idx="216710">18</cx:pt>
          <cx:pt idx="216711">23</cx:pt>
          <cx:pt idx="216712">53</cx:pt>
          <cx:pt idx="216713">102</cx:pt>
          <cx:pt idx="216714">77</cx:pt>
          <cx:pt idx="216715">118</cx:pt>
          <cx:pt idx="216716">145</cx:pt>
          <cx:pt idx="216717">161</cx:pt>
          <cx:pt idx="216718">155</cx:pt>
          <cx:pt idx="216719">151</cx:pt>
          <cx:pt idx="216720">140</cx:pt>
          <cx:pt idx="216721">128</cx:pt>
          <cx:pt idx="216722">154</cx:pt>
          <cx:pt idx="216723">156</cx:pt>
          <cx:pt idx="216724">149</cx:pt>
          <cx:pt idx="216725">131</cx:pt>
          <cx:pt idx="216726">117</cx:pt>
          <cx:pt idx="216727">104</cx:pt>
          <cx:pt idx="216728">98</cx:pt>
          <cx:pt idx="216729">43</cx:pt>
          <cx:pt idx="216730">17</cx:pt>
          <cx:pt idx="216731">15</cx:pt>
          <cx:pt idx="216732">6</cx:pt>
          <cx:pt idx="216733">7</cx:pt>
          <cx:pt idx="216734">10</cx:pt>
          <cx:pt idx="216735">22</cx:pt>
          <cx:pt idx="216736">65</cx:pt>
          <cx:pt idx="216737">134</cx:pt>
          <cx:pt idx="216738">102</cx:pt>
          <cx:pt idx="216739">111</cx:pt>
          <cx:pt idx="216740">144</cx:pt>
          <cx:pt idx="216741">156</cx:pt>
          <cx:pt idx="216742">155</cx:pt>
          <cx:pt idx="216743">136</cx:pt>
          <cx:pt idx="216744">149</cx:pt>
          <cx:pt idx="216745">105</cx:pt>
          <cx:pt idx="216746">123</cx:pt>
          <cx:pt idx="216747">143</cx:pt>
          <cx:pt idx="216748">135</cx:pt>
          <cx:pt idx="216749">120</cx:pt>
          <cx:pt idx="216750">120</cx:pt>
          <cx:pt idx="216751">101</cx:pt>
          <cx:pt idx="216752">99</cx:pt>
          <cx:pt idx="216753">42</cx:pt>
          <cx:pt idx="216754">17</cx:pt>
          <cx:pt idx="216755">5</cx:pt>
          <cx:pt idx="216756">2</cx:pt>
          <cx:pt idx="216757">3</cx:pt>
          <cx:pt idx="216758">20</cx:pt>
          <cx:pt idx="216759">26</cx:pt>
          <cx:pt idx="216760">69</cx:pt>
          <cx:pt idx="216761">117</cx:pt>
          <cx:pt idx="216762">106</cx:pt>
          <cx:pt idx="216763">115</cx:pt>
          <cx:pt idx="216764">144</cx:pt>
          <cx:pt idx="216765">123</cx:pt>
          <cx:pt idx="216766">137</cx:pt>
          <cx:pt idx="216767">137</cx:pt>
          <cx:pt idx="216768">124</cx:pt>
          <cx:pt idx="216769">115</cx:pt>
          <cx:pt idx="216770">131</cx:pt>
          <cx:pt idx="216771">130</cx:pt>
          <cx:pt idx="216772">125</cx:pt>
          <cx:pt idx="216773">107</cx:pt>
          <cx:pt idx="216774">118</cx:pt>
          <cx:pt idx="216775">108</cx:pt>
          <cx:pt idx="216776">88</cx:pt>
          <cx:pt idx="216777">48</cx:pt>
          <cx:pt idx="216778">15</cx:pt>
          <cx:pt idx="216779">4</cx:pt>
          <cx:pt idx="216780">2</cx:pt>
          <cx:pt idx="216781">6</cx:pt>
          <cx:pt idx="216782">14</cx:pt>
          <cx:pt idx="216783">20</cx:pt>
          <cx:pt idx="216784">67</cx:pt>
          <cx:pt idx="216785">122</cx:pt>
          <cx:pt idx="216786">113</cx:pt>
          <cx:pt idx="216787">123</cx:pt>
          <cx:pt idx="216788">137</cx:pt>
          <cx:pt idx="216789">145</cx:pt>
          <cx:pt idx="216790">144</cx:pt>
          <cx:pt idx="216791">129</cx:pt>
          <cx:pt idx="216792">133</cx:pt>
          <cx:pt idx="216793">98</cx:pt>
          <cx:pt idx="216794">136</cx:pt>
          <cx:pt idx="216795">142</cx:pt>
          <cx:pt idx="216796">155</cx:pt>
          <cx:pt idx="216797">122</cx:pt>
          <cx:pt idx="216798">118</cx:pt>
          <cx:pt idx="216799">101</cx:pt>
          <cx:pt idx="216800">79</cx:pt>
          <cx:pt idx="216801">37</cx:pt>
          <cx:pt idx="216802">12</cx:pt>
          <cx:pt idx="216803">5</cx:pt>
          <cx:pt idx="216804">5</cx:pt>
          <cx:pt idx="216805">4</cx:pt>
          <cx:pt idx="216806">25</cx:pt>
          <cx:pt idx="216807">24</cx:pt>
          <cx:pt idx="216808">67</cx:pt>
          <cx:pt idx="216809">131</cx:pt>
          <cx:pt idx="216810">107</cx:pt>
          <cx:pt idx="216811">120</cx:pt>
          <cx:pt idx="216812">140</cx:pt>
          <cx:pt idx="216813">153</cx:pt>
          <cx:pt idx="216814">139</cx:pt>
          <cx:pt idx="216815">121</cx:pt>
          <cx:pt idx="216816">147</cx:pt>
          <cx:pt idx="216817">104</cx:pt>
          <cx:pt idx="216818">157</cx:pt>
          <cx:pt idx="216819">144</cx:pt>
          <cx:pt idx="216820">136</cx:pt>
          <cx:pt idx="216821">119</cx:pt>
          <cx:pt idx="216822">119</cx:pt>
          <cx:pt idx="216823">133</cx:pt>
          <cx:pt idx="216824">103</cx:pt>
          <cx:pt idx="216825">35</cx:pt>
          <cx:pt idx="216826">16</cx:pt>
          <cx:pt idx="216827">6</cx:pt>
          <cx:pt idx="216828">6</cx:pt>
          <cx:pt idx="216829">3</cx:pt>
          <cx:pt idx="216830">18</cx:pt>
          <cx:pt idx="216831">26</cx:pt>
          <cx:pt idx="216832">71</cx:pt>
          <cx:pt idx="216833">129</cx:pt>
          <cx:pt idx="216834">100</cx:pt>
          <cx:pt idx="216835">119</cx:pt>
          <cx:pt idx="216836">150</cx:pt>
          <cx:pt idx="216837">159</cx:pt>
          <cx:pt idx="216838">131</cx:pt>
          <cx:pt idx="216839">160</cx:pt>
          <cx:pt idx="216840">140</cx:pt>
          <cx:pt idx="216841">122</cx:pt>
          <cx:pt idx="216842">163</cx:pt>
          <cx:pt idx="216843">122</cx:pt>
          <cx:pt idx="216844">150</cx:pt>
          <cx:pt idx="216845">117</cx:pt>
          <cx:pt idx="216846">107</cx:pt>
          <cx:pt idx="216847">124</cx:pt>
          <cx:pt idx="216848">84</cx:pt>
          <cx:pt idx="216849">43</cx:pt>
          <cx:pt idx="216850">16</cx:pt>
          <cx:pt idx="216851">3</cx:pt>
          <cx:pt idx="216852">2</cx:pt>
          <cx:pt idx="216853">1</cx:pt>
          <cx:pt idx="216854">12</cx:pt>
          <cx:pt idx="216855">25</cx:pt>
          <cx:pt idx="216856">66</cx:pt>
          <cx:pt idx="216857">121</cx:pt>
          <cx:pt idx="216858">99</cx:pt>
          <cx:pt idx="216859">109</cx:pt>
          <cx:pt idx="216860">176</cx:pt>
          <cx:pt idx="216861">150</cx:pt>
          <cx:pt idx="216862">141</cx:pt>
          <cx:pt idx="216863">134</cx:pt>
          <cx:pt idx="216864">129</cx:pt>
          <cx:pt idx="216865">120</cx:pt>
          <cx:pt idx="216866">141</cx:pt>
          <cx:pt idx="216867">123</cx:pt>
          <cx:pt idx="216868">127</cx:pt>
          <cx:pt idx="216869">102</cx:pt>
          <cx:pt idx="216870">91</cx:pt>
          <cx:pt idx="216871">105</cx:pt>
          <cx:pt idx="216872">77</cx:pt>
          <cx:pt idx="216873">35</cx:pt>
          <cx:pt idx="216874">12</cx:pt>
          <cx:pt idx="216875">6</cx:pt>
          <cx:pt idx="216876">5</cx:pt>
          <cx:pt idx="216877">5</cx:pt>
          <cx:pt idx="216878">12</cx:pt>
          <cx:pt idx="216879">20</cx:pt>
          <cx:pt idx="216880">62</cx:pt>
          <cx:pt idx="216881">98</cx:pt>
          <cx:pt idx="216882">78</cx:pt>
          <cx:pt idx="216883">100</cx:pt>
          <cx:pt idx="216884">136</cx:pt>
          <cx:pt idx="216885">163</cx:pt>
          <cx:pt idx="216886">151</cx:pt>
          <cx:pt idx="216887">145</cx:pt>
          <cx:pt idx="216888">130</cx:pt>
          <cx:pt idx="216889">118</cx:pt>
          <cx:pt idx="216890">152</cx:pt>
          <cx:pt idx="216891">158</cx:pt>
          <cx:pt idx="216892">144</cx:pt>
          <cx:pt idx="216893">123</cx:pt>
          <cx:pt idx="216894">116</cx:pt>
          <cx:pt idx="216895">107</cx:pt>
          <cx:pt idx="216896">105</cx:pt>
          <cx:pt idx="216897">37</cx:pt>
          <cx:pt idx="216898">10</cx:pt>
          <cx:pt idx="216899">8</cx:pt>
          <cx:pt idx="216900">3</cx:pt>
          <cx:pt idx="216901">4</cx:pt>
          <cx:pt idx="216902">11</cx:pt>
          <cx:pt idx="216903">18</cx:pt>
          <cx:pt idx="216904">53</cx:pt>
          <cx:pt idx="216905">110</cx:pt>
          <cx:pt idx="216906">110</cx:pt>
          <cx:pt idx="216907">92</cx:pt>
          <cx:pt idx="216908">156</cx:pt>
          <cx:pt idx="216909">129</cx:pt>
          <cx:pt idx="216910">153</cx:pt>
          <cx:pt idx="216911">131</cx:pt>
          <cx:pt idx="216912">143</cx:pt>
          <cx:pt idx="216913">120</cx:pt>
          <cx:pt idx="216914">134</cx:pt>
          <cx:pt idx="216915">131</cx:pt>
          <cx:pt idx="216916">134</cx:pt>
          <cx:pt idx="216917">112</cx:pt>
          <cx:pt idx="216918">99</cx:pt>
          <cx:pt idx="216919">105</cx:pt>
          <cx:pt idx="216920">83</cx:pt>
          <cx:pt idx="216921">49</cx:pt>
          <cx:pt idx="216922">15</cx:pt>
          <cx:pt idx="216923">4</cx:pt>
          <cx:pt idx="216924">3</cx:pt>
          <cx:pt idx="216925">1</cx:pt>
          <cx:pt idx="216926">23</cx:pt>
          <cx:pt idx="216927">28</cx:pt>
          <cx:pt idx="216928">63</cx:pt>
          <cx:pt idx="216929">125</cx:pt>
          <cx:pt idx="216930">110</cx:pt>
          <cx:pt idx="216931">107</cx:pt>
          <cx:pt idx="216932">150</cx:pt>
          <cx:pt idx="216933">140</cx:pt>
          <cx:pt idx="216934">139</cx:pt>
          <cx:pt idx="216935">126</cx:pt>
          <cx:pt idx="216936">113</cx:pt>
          <cx:pt idx="216937">104</cx:pt>
          <cx:pt idx="216938">135</cx:pt>
          <cx:pt idx="216939">141</cx:pt>
          <cx:pt idx="216940">129</cx:pt>
          <cx:pt idx="216941">96</cx:pt>
          <cx:pt idx="216942">105</cx:pt>
          <cx:pt idx="216943">110</cx:pt>
          <cx:pt idx="216944">80</cx:pt>
          <cx:pt idx="216945">39</cx:pt>
          <cx:pt idx="216946">12</cx:pt>
          <cx:pt idx="216947">4</cx:pt>
          <cx:pt idx="216948">3</cx:pt>
          <cx:pt idx="216949">3</cx:pt>
          <cx:pt idx="216950">18</cx:pt>
          <cx:pt idx="216951">29</cx:pt>
          <cx:pt idx="216952">61</cx:pt>
          <cx:pt idx="216953">116</cx:pt>
          <cx:pt idx="216954">99</cx:pt>
          <cx:pt idx="216955">111</cx:pt>
          <cx:pt idx="216956">130</cx:pt>
          <cx:pt idx="216957">143</cx:pt>
          <cx:pt idx="216958">131</cx:pt>
          <cx:pt idx="216959">133</cx:pt>
          <cx:pt idx="216960">118</cx:pt>
          <cx:pt idx="216961">109</cx:pt>
          <cx:pt idx="216962">120</cx:pt>
          <cx:pt idx="216963">127</cx:pt>
          <cx:pt idx="216964">136</cx:pt>
          <cx:pt idx="216965">91</cx:pt>
          <cx:pt idx="216966">109</cx:pt>
          <cx:pt idx="216967">105</cx:pt>
          <cx:pt idx="216968">84</cx:pt>
          <cx:pt idx="216969">40</cx:pt>
          <cx:pt idx="216970">12</cx:pt>
          <cx:pt idx="216971">2</cx:pt>
          <cx:pt idx="216972">5</cx:pt>
          <cx:pt idx="216973">3</cx:pt>
          <cx:pt idx="216974">20</cx:pt>
          <cx:pt idx="216975">25</cx:pt>
          <cx:pt idx="216976">70</cx:pt>
          <cx:pt idx="216977">129</cx:pt>
          <cx:pt idx="216978">99</cx:pt>
          <cx:pt idx="216979">109</cx:pt>
          <cx:pt idx="216980">149</cx:pt>
          <cx:pt idx="216981">143</cx:pt>
          <cx:pt idx="216982">133</cx:pt>
          <cx:pt idx="216983">126</cx:pt>
          <cx:pt idx="216984">123</cx:pt>
          <cx:pt idx="216985">99</cx:pt>
          <cx:pt idx="216986">142</cx:pt>
          <cx:pt idx="216987">157</cx:pt>
          <cx:pt idx="216988">145</cx:pt>
          <cx:pt idx="216989">113</cx:pt>
          <cx:pt idx="216990">110</cx:pt>
          <cx:pt idx="216991">119</cx:pt>
          <cx:pt idx="216992">86</cx:pt>
          <cx:pt idx="216993">34</cx:pt>
          <cx:pt idx="216994">11</cx:pt>
          <cx:pt idx="216995">5</cx:pt>
          <cx:pt idx="216996">5</cx:pt>
          <cx:pt idx="216997">2</cx:pt>
          <cx:pt idx="216998">22</cx:pt>
          <cx:pt idx="216999">28</cx:pt>
          <cx:pt idx="217000">61</cx:pt>
          <cx:pt idx="217001">134</cx:pt>
          <cx:pt idx="217002">97</cx:pt>
          <cx:pt idx="217003">118</cx:pt>
          <cx:pt idx="217004">145</cx:pt>
          <cx:pt idx="217005">161</cx:pt>
          <cx:pt idx="217006">164</cx:pt>
          <cx:pt idx="217007">134</cx:pt>
          <cx:pt idx="217008">144</cx:pt>
          <cx:pt idx="217009">120</cx:pt>
          <cx:pt idx="217010">140</cx:pt>
          <cx:pt idx="217011">142</cx:pt>
          <cx:pt idx="217012">158</cx:pt>
          <cx:pt idx="217013">106</cx:pt>
          <cx:pt idx="217014">111</cx:pt>
          <cx:pt idx="217015">112</cx:pt>
          <cx:pt idx="217016">90</cx:pt>
          <cx:pt idx="217017">45</cx:pt>
          <cx:pt idx="217018">21</cx:pt>
          <cx:pt idx="217019">8</cx:pt>
          <cx:pt idx="217020">2</cx:pt>
          <cx:pt idx="217021">1</cx:pt>
          <cx:pt idx="217022">12</cx:pt>
          <cx:pt idx="217023">21</cx:pt>
          <cx:pt idx="217024">77</cx:pt>
          <cx:pt idx="217025">117</cx:pt>
          <cx:pt idx="217026">97</cx:pt>
          <cx:pt idx="217027">131</cx:pt>
          <cx:pt idx="217028">156</cx:pt>
          <cx:pt idx="217029">170</cx:pt>
          <cx:pt idx="217030">138</cx:pt>
          <cx:pt idx="217031">155</cx:pt>
          <cx:pt idx="217032">124</cx:pt>
          <cx:pt idx="217033">130</cx:pt>
          <cx:pt idx="217034">118</cx:pt>
          <cx:pt idx="217035">127</cx:pt>
          <cx:pt idx="217036">135</cx:pt>
          <cx:pt idx="217037">96</cx:pt>
          <cx:pt idx="217038">96</cx:pt>
          <cx:pt idx="217039">101</cx:pt>
          <cx:pt idx="217040">82</cx:pt>
          <cx:pt idx="217041">31</cx:pt>
          <cx:pt idx="217042">11</cx:pt>
          <cx:pt idx="217043">8</cx:pt>
          <cx:pt idx="217044">3</cx:pt>
          <cx:pt idx="217045">1</cx:pt>
          <cx:pt idx="217046">15</cx:pt>
          <cx:pt idx="217047">19</cx:pt>
          <cx:pt idx="217048">67</cx:pt>
          <cx:pt idx="217049">109</cx:pt>
          <cx:pt idx="217050">77</cx:pt>
          <cx:pt idx="217051">118</cx:pt>
          <cx:pt idx="217052">126</cx:pt>
          <cx:pt idx="217053">160</cx:pt>
          <cx:pt idx="217054">145</cx:pt>
          <cx:pt idx="217055">119</cx:pt>
          <cx:pt idx="217056">124</cx:pt>
          <cx:pt idx="217057">112</cx:pt>
          <cx:pt idx="217058">156</cx:pt>
          <cx:pt idx="217059">155</cx:pt>
          <cx:pt idx="217060">147</cx:pt>
          <cx:pt idx="217061">122</cx:pt>
          <cx:pt idx="217062">127</cx:pt>
          <cx:pt idx="217063">109</cx:pt>
          <cx:pt idx="217064">88</cx:pt>
          <cx:pt idx="217065">38</cx:pt>
          <cx:pt idx="217066">12</cx:pt>
          <cx:pt idx="217067">9</cx:pt>
          <cx:pt idx="217068">7</cx:pt>
          <cx:pt idx="217069">2</cx:pt>
          <cx:pt idx="217070">10</cx:pt>
          <cx:pt idx="217071">16</cx:pt>
          <cx:pt idx="217072">60</cx:pt>
          <cx:pt idx="217073">125</cx:pt>
          <cx:pt idx="217074">116</cx:pt>
          <cx:pt idx="217075">117</cx:pt>
          <cx:pt idx="217076">139</cx:pt>
          <cx:pt idx="217077">140</cx:pt>
          <cx:pt idx="217078">143</cx:pt>
          <cx:pt idx="217079">127</cx:pt>
          <cx:pt idx="217080">125</cx:pt>
          <cx:pt idx="217081">114</cx:pt>
          <cx:pt idx="217082">144</cx:pt>
          <cx:pt idx="217083">141</cx:pt>
          <cx:pt idx="217084">145</cx:pt>
          <cx:pt idx="217085">111</cx:pt>
          <cx:pt idx="217086">94</cx:pt>
          <cx:pt idx="217087">97</cx:pt>
          <cx:pt idx="217088">106</cx:pt>
          <cx:pt idx="217089">50</cx:pt>
          <cx:pt idx="217090">18</cx:pt>
          <cx:pt idx="217091">5</cx:pt>
          <cx:pt idx="217092">3</cx:pt>
          <cx:pt idx="217093">3</cx:pt>
          <cx:pt idx="217094">19</cx:pt>
          <cx:pt idx="217095">28</cx:pt>
          <cx:pt idx="217096">64</cx:pt>
          <cx:pt idx="217097">121</cx:pt>
          <cx:pt idx="217098">102</cx:pt>
          <cx:pt idx="217099">115</cx:pt>
          <cx:pt idx="217100">134</cx:pt>
          <cx:pt idx="217101">128</cx:pt>
          <cx:pt idx="217102">117</cx:pt>
          <cx:pt idx="217103">114</cx:pt>
          <cx:pt idx="217104">106</cx:pt>
          <cx:pt idx="217105">112</cx:pt>
          <cx:pt idx="217106">140</cx:pt>
          <cx:pt idx="217107">124</cx:pt>
          <cx:pt idx="217108">124</cx:pt>
          <cx:pt idx="217109">111</cx:pt>
          <cx:pt idx="217110">99</cx:pt>
          <cx:pt idx="217111">106</cx:pt>
          <cx:pt idx="217112">92</cx:pt>
          <cx:pt idx="217113">44</cx:pt>
          <cx:pt idx="217114">14</cx:pt>
          <cx:pt idx="217115">7</cx:pt>
          <cx:pt idx="217116">4</cx:pt>
          <cx:pt idx="217117">2</cx:pt>
          <cx:pt idx="217118">17</cx:pt>
          <cx:pt idx="217119">21</cx:pt>
          <cx:pt idx="217120">58</cx:pt>
          <cx:pt idx="217121">122</cx:pt>
          <cx:pt idx="217122">91</cx:pt>
          <cx:pt idx="217123">120</cx:pt>
          <cx:pt idx="217124">127</cx:pt>
          <cx:pt idx="217125">151</cx:pt>
          <cx:pt idx="217126">130</cx:pt>
          <cx:pt idx="217127">115</cx:pt>
          <cx:pt idx="217128">115</cx:pt>
          <cx:pt idx="217129">105</cx:pt>
          <cx:pt idx="217130">125</cx:pt>
          <cx:pt idx="217131">137</cx:pt>
          <cx:pt idx="217132">118</cx:pt>
          <cx:pt idx="217133">108</cx:pt>
          <cx:pt idx="217134">100</cx:pt>
          <cx:pt idx="217135">124</cx:pt>
          <cx:pt idx="217136">89</cx:pt>
          <cx:pt idx="217137">39</cx:pt>
          <cx:pt idx="217138">14</cx:pt>
          <cx:pt idx="217139">4</cx:pt>
          <cx:pt idx="217140">5</cx:pt>
          <cx:pt idx="217141">3</cx:pt>
          <cx:pt idx="217142">18</cx:pt>
          <cx:pt idx="217143">25</cx:pt>
          <cx:pt idx="217144">57</cx:pt>
          <cx:pt idx="217145">138</cx:pt>
          <cx:pt idx="217146">105</cx:pt>
          <cx:pt idx="217147">116</cx:pt>
          <cx:pt idx="217148">149</cx:pt>
          <cx:pt idx="217149">143</cx:pt>
          <cx:pt idx="217150">115</cx:pt>
          <cx:pt idx="217151">137</cx:pt>
          <cx:pt idx="217152">127</cx:pt>
          <cx:pt idx="217153">96</cx:pt>
          <cx:pt idx="217154">146</cx:pt>
          <cx:pt idx="217155">152</cx:pt>
          <cx:pt idx="217156">133</cx:pt>
          <cx:pt idx="217157">114</cx:pt>
          <cx:pt idx="217158">104</cx:pt>
          <cx:pt idx="217159">133</cx:pt>
          <cx:pt idx="217160">87</cx:pt>
          <cx:pt idx="217161">39</cx:pt>
          <cx:pt idx="217162">14</cx:pt>
          <cx:pt idx="217163">6</cx:pt>
          <cx:pt idx="217164">4</cx:pt>
          <cx:pt idx="217165">7</cx:pt>
          <cx:pt idx="217166">23</cx:pt>
          <cx:pt idx="217167">25</cx:pt>
          <cx:pt idx="217168">62</cx:pt>
          <cx:pt idx="217169">134</cx:pt>
          <cx:pt idx="217170">102</cx:pt>
          <cx:pt idx="217171">120</cx:pt>
          <cx:pt idx="217172">136</cx:pt>
          <cx:pt idx="217173">177</cx:pt>
          <cx:pt idx="217174">131</cx:pt>
          <cx:pt idx="217175">157</cx:pt>
          <cx:pt idx="217176">136</cx:pt>
          <cx:pt idx="217177">118</cx:pt>
          <cx:pt idx="217178">148</cx:pt>
          <cx:pt idx="217179">128</cx:pt>
          <cx:pt idx="217180">158</cx:pt>
          <cx:pt idx="217181">128</cx:pt>
          <cx:pt idx="217182">107</cx:pt>
          <cx:pt idx="217183">113</cx:pt>
          <cx:pt idx="217184">93</cx:pt>
          <cx:pt idx="217185">46</cx:pt>
          <cx:pt idx="217186">16</cx:pt>
          <cx:pt idx="217187">4</cx:pt>
          <cx:pt idx="217188">1</cx:pt>
          <cx:pt idx="217189">3</cx:pt>
          <cx:pt idx="217190">13</cx:pt>
          <cx:pt idx="217191">20</cx:pt>
          <cx:pt idx="217192">67</cx:pt>
          <cx:pt idx="217193">116</cx:pt>
          <cx:pt idx="217194">93</cx:pt>
          <cx:pt idx="217195">123</cx:pt>
          <cx:pt idx="217196">158</cx:pt>
          <cx:pt idx="217197">159</cx:pt>
          <cx:pt idx="217198">153</cx:pt>
          <cx:pt idx="217199">129</cx:pt>
          <cx:pt idx="217200">118</cx:pt>
          <cx:pt idx="217201">114</cx:pt>
          <cx:pt idx="217202">142</cx:pt>
          <cx:pt idx="217203">128</cx:pt>
          <cx:pt idx="217204">125</cx:pt>
          <cx:pt idx="217205">101</cx:pt>
          <cx:pt idx="217206">96</cx:pt>
          <cx:pt idx="217207">104</cx:pt>
          <cx:pt idx="217208">87</cx:pt>
          <cx:pt idx="217209">33</cx:pt>
          <cx:pt idx="217210">12</cx:pt>
          <cx:pt idx="217211">6</cx:pt>
          <cx:pt idx="217212">4</cx:pt>
          <cx:pt idx="217213">6</cx:pt>
          <cx:pt idx="217214">15</cx:pt>
          <cx:pt idx="217215">17</cx:pt>
          <cx:pt idx="217216">64</cx:pt>
          <cx:pt idx="217217">106</cx:pt>
          <cx:pt idx="217218">76</cx:pt>
          <cx:pt idx="217219">118</cx:pt>
          <cx:pt idx="217220">130</cx:pt>
          <cx:pt idx="217221">154</cx:pt>
          <cx:pt idx="217222">145</cx:pt>
          <cx:pt idx="217223">130</cx:pt>
          <cx:pt idx="217224">126</cx:pt>
          <cx:pt idx="217225">116</cx:pt>
          <cx:pt idx="217226">133</cx:pt>
          <cx:pt idx="217227">137</cx:pt>
          <cx:pt idx="217228">135</cx:pt>
          <cx:pt idx="217229">116</cx:pt>
          <cx:pt idx="217230">108</cx:pt>
          <cx:pt idx="217231">107</cx:pt>
          <cx:pt idx="217232">85</cx:pt>
          <cx:pt idx="217233">32</cx:pt>
          <cx:pt idx="217234">11</cx:pt>
          <cx:pt idx="217235">4</cx:pt>
          <cx:pt idx="217236">8</cx:pt>
          <cx:pt idx="217237">11</cx:pt>
          <cx:pt idx="217238">12</cx:pt>
          <cx:pt idx="217239">22</cx:pt>
          <cx:pt idx="217240">55</cx:pt>
          <cx:pt idx="217241">122</cx:pt>
          <cx:pt idx="217242">93</cx:pt>
          <cx:pt idx="217243">117</cx:pt>
          <cx:pt idx="217244">135</cx:pt>
          <cx:pt idx="217245">142</cx:pt>
          <cx:pt idx="217246">135</cx:pt>
          <cx:pt idx="217247">124</cx:pt>
          <cx:pt idx="217248">126</cx:pt>
          <cx:pt idx="217249">108</cx:pt>
          <cx:pt idx="217250">147</cx:pt>
          <cx:pt idx="217251">120</cx:pt>
          <cx:pt idx="217252">144</cx:pt>
          <cx:pt idx="217253">98</cx:pt>
          <cx:pt idx="217254">109</cx:pt>
          <cx:pt idx="217255">106</cx:pt>
          <cx:pt idx="217256">94</cx:pt>
          <cx:pt idx="217257">37</cx:pt>
          <cx:pt idx="217258">12</cx:pt>
          <cx:pt idx="217259">10</cx:pt>
          <cx:pt idx="217260">4</cx:pt>
          <cx:pt idx="217261">6</cx:pt>
          <cx:pt idx="217262">19</cx:pt>
          <cx:pt idx="217263">21</cx:pt>
          <cx:pt idx="217264">56</cx:pt>
          <cx:pt idx="217265">126</cx:pt>
          <cx:pt idx="217266">91</cx:pt>
          <cx:pt idx="217267">110</cx:pt>
          <cx:pt idx="217268">114</cx:pt>
          <cx:pt idx="217269">134</cx:pt>
          <cx:pt idx="217270">143</cx:pt>
          <cx:pt idx="217271">124</cx:pt>
          <cx:pt idx="217272">95</cx:pt>
          <cx:pt idx="217273">107</cx:pt>
          <cx:pt idx="217274">134</cx:pt>
          <cx:pt idx="217275">146</cx:pt>
          <cx:pt idx="217276">142</cx:pt>
          <cx:pt idx="217277">92</cx:pt>
          <cx:pt idx="217278">107</cx:pt>
          <cx:pt idx="217279">85</cx:pt>
          <cx:pt idx="217280">78</cx:pt>
          <cx:pt idx="217281">32</cx:pt>
          <cx:pt idx="217282">12</cx:pt>
          <cx:pt idx="217283">5</cx:pt>
          <cx:pt idx="217284">6</cx:pt>
          <cx:pt idx="217285">5</cx:pt>
          <cx:pt idx="217286">16</cx:pt>
          <cx:pt idx="217287">28</cx:pt>
          <cx:pt idx="217288">52</cx:pt>
          <cx:pt idx="217289">115</cx:pt>
          <cx:pt idx="217290">92</cx:pt>
          <cx:pt idx="217291">106</cx:pt>
          <cx:pt idx="217292">121</cx:pt>
          <cx:pt idx="217293">142</cx:pt>
          <cx:pt idx="217294">140</cx:pt>
          <cx:pt idx="217295">118</cx:pt>
          <cx:pt idx="217296">110</cx:pt>
          <cx:pt idx="217297">116</cx:pt>
          <cx:pt idx="217298">134</cx:pt>
          <cx:pt idx="217299">125</cx:pt>
          <cx:pt idx="217300">119</cx:pt>
          <cx:pt idx="217301">107</cx:pt>
          <cx:pt idx="217302">127</cx:pt>
          <cx:pt idx="217303">101</cx:pt>
          <cx:pt idx="217304">79</cx:pt>
          <cx:pt idx="217305">39</cx:pt>
          <cx:pt idx="217306">15</cx:pt>
          <cx:pt idx="217307">4</cx:pt>
          <cx:pt idx="217308">4</cx:pt>
          <cx:pt idx="217309">7</cx:pt>
          <cx:pt idx="217310">17</cx:pt>
          <cx:pt idx="217311">22</cx:pt>
          <cx:pt idx="217312">52</cx:pt>
          <cx:pt idx="217313">117</cx:pt>
          <cx:pt idx="217314">104</cx:pt>
          <cx:pt idx="217315">107</cx:pt>
          <cx:pt idx="217316">138</cx:pt>
          <cx:pt idx="217317">142</cx:pt>
          <cx:pt idx="217318">143</cx:pt>
          <cx:pt idx="217319">112</cx:pt>
          <cx:pt idx="217320">132</cx:pt>
          <cx:pt idx="217321">90</cx:pt>
          <cx:pt idx="217322">137</cx:pt>
          <cx:pt idx="217323">134</cx:pt>
          <cx:pt idx="217324">140</cx:pt>
          <cx:pt idx="217325">112</cx:pt>
          <cx:pt idx="217326">113</cx:pt>
          <cx:pt idx="217327">99</cx:pt>
          <cx:pt idx="217328">80</cx:pt>
          <cx:pt idx="217329">37</cx:pt>
          <cx:pt idx="217330">11</cx:pt>
          <cx:pt idx="217331">5</cx:pt>
          <cx:pt idx="217332">4</cx:pt>
          <cx:pt idx="217333">2</cx:pt>
          <cx:pt idx="217334">17</cx:pt>
          <cx:pt idx="217335">25</cx:pt>
          <cx:pt idx="217336">58</cx:pt>
          <cx:pt idx="217337">112</cx:pt>
          <cx:pt idx="217338">101</cx:pt>
          <cx:pt idx="217339">94</cx:pt>
          <cx:pt idx="217340">141</cx:pt>
          <cx:pt idx="217341">147</cx:pt>
          <cx:pt idx="217342">139</cx:pt>
          <cx:pt idx="217343">140</cx:pt>
          <cx:pt idx="217344">110</cx:pt>
          <cx:pt idx="217345">101</cx:pt>
          <cx:pt idx="217346">112</cx:pt>
          <cx:pt idx="217347">123</cx:pt>
          <cx:pt idx="217348">163</cx:pt>
          <cx:pt idx="217349">128</cx:pt>
          <cx:pt idx="217350">109</cx:pt>
          <cx:pt idx="217351">122</cx:pt>
          <cx:pt idx="217352">84</cx:pt>
          <cx:pt idx="217353">35</cx:pt>
          <cx:pt idx="217354">16</cx:pt>
          <cx:pt idx="217355">1</cx:pt>
          <cx:pt idx="217356">1</cx:pt>
          <cx:pt idx="217357">5</cx:pt>
          <cx:pt idx="217358">11</cx:pt>
          <cx:pt idx="217359">26</cx:pt>
          <cx:pt idx="217360">69</cx:pt>
          <cx:pt idx="217361">110</cx:pt>
          <cx:pt idx="217362">106</cx:pt>
          <cx:pt idx="217363">119</cx:pt>
          <cx:pt idx="217364">158</cx:pt>
          <cx:pt idx="217365">156</cx:pt>
          <cx:pt idx="217366">132</cx:pt>
          <cx:pt idx="217367">140</cx:pt>
          <cx:pt idx="217368">115</cx:pt>
          <cx:pt idx="217369">122</cx:pt>
          <cx:pt idx="217370">150</cx:pt>
          <cx:pt idx="217371">128</cx:pt>
          <cx:pt idx="217372">121</cx:pt>
          <cx:pt idx="217373">101</cx:pt>
          <cx:pt idx="217374">84</cx:pt>
          <cx:pt idx="217375">102</cx:pt>
          <cx:pt idx="217376">66</cx:pt>
          <cx:pt idx="217377">31</cx:pt>
          <cx:pt idx="217378">13</cx:pt>
          <cx:pt idx="217379">4</cx:pt>
          <cx:pt idx="217380">3</cx:pt>
          <cx:pt idx="217381">4</cx:pt>
          <cx:pt idx="217382">6</cx:pt>
          <cx:pt idx="217383">11</cx:pt>
          <cx:pt idx="217384">18</cx:pt>
          <cx:pt idx="217385">48</cx:pt>
          <cx:pt idx="217386">90</cx:pt>
          <cx:pt idx="217387">61</cx:pt>
          <cx:pt idx="217388">122</cx:pt>
          <cx:pt idx="217389">118</cx:pt>
          <cx:pt idx="217390">125</cx:pt>
          <cx:pt idx="217391">140</cx:pt>
          <cx:pt idx="217392">127</cx:pt>
          <cx:pt idx="217393">118</cx:pt>
          <cx:pt idx="217394">129</cx:pt>
          <cx:pt idx="217395">140</cx:pt>
          <cx:pt idx="217396">123</cx:pt>
          <cx:pt idx="217397">134</cx:pt>
          <cx:pt idx="217398">111</cx:pt>
          <cx:pt idx="217399">100</cx:pt>
          <cx:pt idx="217400">108</cx:pt>
          <cx:pt idx="217401">60</cx:pt>
          <cx:pt idx="217402">18</cx:pt>
          <cx:pt idx="217403">11</cx:pt>
          <cx:pt idx="217404">4</cx:pt>
          <cx:pt idx="217405">6</cx:pt>
          <cx:pt idx="217406">8</cx:pt>
          <cx:pt idx="217407">9</cx:pt>
          <cx:pt idx="217408">19</cx:pt>
          <cx:pt idx="217409">48</cx:pt>
          <cx:pt idx="217410">114</cx:pt>
          <cx:pt idx="217411">84</cx:pt>
          <cx:pt idx="217412">114</cx:pt>
          <cx:pt idx="217413">124</cx:pt>
          <cx:pt idx="217414">144</cx:pt>
          <cx:pt idx="217415">130</cx:pt>
          <cx:pt idx="217416">114</cx:pt>
          <cx:pt idx="217417">107</cx:pt>
          <cx:pt idx="217418">95</cx:pt>
          <cx:pt idx="217419">117</cx:pt>
          <cx:pt idx="217420">110</cx:pt>
          <cx:pt idx="217421">108</cx:pt>
          <cx:pt idx="217422">99</cx:pt>
          <cx:pt idx="217423">88</cx:pt>
          <cx:pt idx="217424">90</cx:pt>
          <cx:pt idx="217425">59</cx:pt>
          <cx:pt idx="217426">34</cx:pt>
          <cx:pt idx="217427">8</cx:pt>
          <cx:pt idx="217428">4</cx:pt>
          <cx:pt idx="217429">3</cx:pt>
          <cx:pt idx="217430">4</cx:pt>
          <cx:pt idx="217431">21</cx:pt>
          <cx:pt idx="217432">21</cx:pt>
          <cx:pt idx="217433">31</cx:pt>
          <cx:pt idx="217434">94</cx:pt>
          <cx:pt idx="217435">86</cx:pt>
          <cx:pt idx="217436">105</cx:pt>
          <cx:pt idx="217437">89</cx:pt>
          <cx:pt idx="217438">86</cx:pt>
          <cx:pt idx="217439">96</cx:pt>
          <cx:pt idx="217440">65</cx:pt>
          <cx:pt idx="217441">93</cx:pt>
          <cx:pt idx="217442">79</cx:pt>
          <cx:pt idx="217443">100</cx:pt>
          <cx:pt idx="217444">116</cx:pt>
          <cx:pt idx="217445">92</cx:pt>
          <cx:pt idx="217446">81</cx:pt>
          <cx:pt idx="217447">85</cx:pt>
          <cx:pt idx="217448">99</cx:pt>
          <cx:pt idx="217449">47</cx:pt>
          <cx:pt idx="217450">19</cx:pt>
          <cx:pt idx="217451">6</cx:pt>
          <cx:pt idx="217452">3</cx:pt>
          <cx:pt idx="217453">3</cx:pt>
          <cx:pt idx="217454">4</cx:pt>
          <cx:pt idx="217455">20</cx:pt>
          <cx:pt idx="217456">14</cx:pt>
          <cx:pt idx="217457">34</cx:pt>
          <cx:pt idx="217458">86</cx:pt>
          <cx:pt idx="217459">82</cx:pt>
          <cx:pt idx="217460">100</cx:pt>
          <cx:pt idx="217461">105</cx:pt>
          <cx:pt idx="217462">121</cx:pt>
          <cx:pt idx="217463">117</cx:pt>
          <cx:pt idx="217464">88</cx:pt>
          <cx:pt idx="217465">92</cx:pt>
          <cx:pt idx="217466">103</cx:pt>
          <cx:pt idx="217467">109</cx:pt>
          <cx:pt idx="217468">107</cx:pt>
          <cx:pt idx="217469">114</cx:pt>
          <cx:pt idx="217470">76</cx:pt>
          <cx:pt idx="217471">87</cx:pt>
          <cx:pt idx="217472">109</cx:pt>
          <cx:pt idx="217473">54</cx:pt>
          <cx:pt idx="217474">23</cx:pt>
          <cx:pt idx="217475">7</cx:pt>
          <cx:pt idx="217476">3</cx:pt>
          <cx:pt idx="217477">5</cx:pt>
          <cx:pt idx="217478">15</cx:pt>
          <cx:pt idx="217479">17</cx:pt>
          <cx:pt idx="217480">43</cx:pt>
          <cx:pt idx="217481">95</cx:pt>
          <cx:pt idx="217482">80</cx:pt>
          <cx:pt idx="217483">112</cx:pt>
          <cx:pt idx="217484">114</cx:pt>
          <cx:pt idx="217485">128</cx:pt>
          <cx:pt idx="217486">123</cx:pt>
          <cx:pt idx="217487">99</cx:pt>
          <cx:pt idx="217488">101</cx:pt>
          <cx:pt idx="217489">101</cx:pt>
          <cx:pt idx="217490">110</cx:pt>
          <cx:pt idx="217491">129</cx:pt>
          <cx:pt idx="217492">124</cx:pt>
          <cx:pt idx="217493">101</cx:pt>
          <cx:pt idx="217494">85</cx:pt>
          <cx:pt idx="217495">98</cx:pt>
          <cx:pt idx="217496">58</cx:pt>
          <cx:pt idx="217497">24</cx:pt>
          <cx:pt idx="217498">10</cx:pt>
          <cx:pt idx="217499">4</cx:pt>
          <cx:pt idx="217500">4</cx:pt>
          <cx:pt idx="217501">7</cx:pt>
          <cx:pt idx="217502">9</cx:pt>
          <cx:pt idx="217503">15</cx:pt>
          <cx:pt idx="217504">51</cx:pt>
          <cx:pt idx="217505">93</cx:pt>
          <cx:pt idx="217506">90</cx:pt>
          <cx:pt idx="217507">105</cx:pt>
          <cx:pt idx="217508">134</cx:pt>
          <cx:pt idx="217509">133</cx:pt>
          <cx:pt idx="217510">124</cx:pt>
          <cx:pt idx="217511">123</cx:pt>
          <cx:pt idx="217512">112</cx:pt>
          <cx:pt idx="217513">113</cx:pt>
          <cx:pt idx="217514">107</cx:pt>
          <cx:pt idx="217515">110</cx:pt>
          <cx:pt idx="217516">102</cx:pt>
          <cx:pt idx="217517">90</cx:pt>
          <cx:pt idx="217518">66</cx:pt>
          <cx:pt idx="217519">96</cx:pt>
          <cx:pt idx="217520">58</cx:pt>
          <cx:pt idx="217521">24</cx:pt>
          <cx:pt idx="217522">5</cx:pt>
          <cx:pt idx="217523">3</cx:pt>
          <cx:pt idx="217524">4</cx:pt>
          <cx:pt idx="217525">2</cx:pt>
          <cx:pt idx="217526">11</cx:pt>
          <cx:pt idx="217527">19</cx:pt>
          <cx:pt idx="217528">46</cx:pt>
          <cx:pt idx="217529">107</cx:pt>
          <cx:pt idx="217530">75</cx:pt>
          <cx:pt idx="217531">112</cx:pt>
          <cx:pt idx="217532">115</cx:pt>
          <cx:pt idx="217533">130</cx:pt>
          <cx:pt idx="217534">127</cx:pt>
          <cx:pt idx="217535">104</cx:pt>
          <cx:pt idx="217536">97</cx:pt>
          <cx:pt idx="217537">108</cx:pt>
          <cx:pt idx="217538">84</cx:pt>
          <cx:pt idx="217539">110</cx:pt>
          <cx:pt idx="217540">86</cx:pt>
          <cx:pt idx="217541">72</cx:pt>
          <cx:pt idx="217542">71</cx:pt>
          <cx:pt idx="217543">70</cx:pt>
          <cx:pt idx="217544">39</cx:pt>
          <cx:pt idx="217545">17</cx:pt>
          <cx:pt idx="217546">8</cx:pt>
          <cx:pt idx="217547">5</cx:pt>
          <cx:pt idx="217548">2</cx:pt>
          <cx:pt idx="217549">4</cx:pt>
          <cx:pt idx="217550">18</cx:pt>
          <cx:pt idx="217551">18</cx:pt>
          <cx:pt idx="217552">35</cx:pt>
          <cx:pt idx="217553">83</cx:pt>
          <cx:pt idx="217554">57</cx:pt>
          <cx:pt idx="217555">95</cx:pt>
          <cx:pt idx="217556">121</cx:pt>
          <cx:pt idx="217557">121</cx:pt>
          <cx:pt idx="217558">114</cx:pt>
          <cx:pt idx="217559">120</cx:pt>
          <cx:pt idx="217560">96</cx:pt>
          <cx:pt idx="217561">124</cx:pt>
          <cx:pt idx="217562">112</cx:pt>
          <cx:pt idx="217563">137</cx:pt>
          <cx:pt idx="217564">113</cx:pt>
          <cx:pt idx="217565">98</cx:pt>
          <cx:pt idx="217566">102</cx:pt>
          <cx:pt idx="217567">85</cx:pt>
          <cx:pt idx="217568">73</cx:pt>
          <cx:pt idx="217569">33</cx:pt>
          <cx:pt idx="217570">8</cx:pt>
          <cx:pt idx="217571">13</cx:pt>
          <cx:pt idx="217572">7</cx:pt>
          <cx:pt idx="217573">6</cx:pt>
          <cx:pt idx="217574">9</cx:pt>
          <cx:pt idx="217575">14</cx:pt>
          <cx:pt idx="217576">49</cx:pt>
          <cx:pt idx="217577">115</cx:pt>
          <cx:pt idx="217578">93</cx:pt>
          <cx:pt idx="217579">104</cx:pt>
          <cx:pt idx="217580">125</cx:pt>
          <cx:pt idx="217581">134</cx:pt>
          <cx:pt idx="217582">120</cx:pt>
          <cx:pt idx="217583">98</cx:pt>
          <cx:pt idx="217584">94</cx:pt>
          <cx:pt idx="217585">95</cx:pt>
          <cx:pt idx="217586">107</cx:pt>
          <cx:pt idx="217587">120</cx:pt>
          <cx:pt idx="217588">101</cx:pt>
          <cx:pt idx="217589">81</cx:pt>
          <cx:pt idx="217590">82</cx:pt>
          <cx:pt idx="217591">100</cx:pt>
          <cx:pt idx="217592">55</cx:pt>
          <cx:pt idx="217593">20</cx:pt>
          <cx:pt idx="217594">7</cx:pt>
          <cx:pt idx="217595">2</cx:pt>
          <cx:pt idx="217596">2</cx:pt>
          <cx:pt idx="217597">6</cx:pt>
          <cx:pt idx="217598">16</cx:pt>
          <cx:pt idx="217599">17</cx:pt>
          <cx:pt idx="217600">27</cx:pt>
          <cx:pt idx="217601">91</cx:pt>
          <cx:pt idx="217602">82</cx:pt>
          <cx:pt idx="217603">92</cx:pt>
          <cx:pt idx="217604">92</cx:pt>
          <cx:pt idx="217605">103</cx:pt>
          <cx:pt idx="217606">104</cx:pt>
          <cx:pt idx="217607">87</cx:pt>
          <cx:pt idx="217608">79</cx:pt>
          <cx:pt idx="217609">83</cx:pt>
          <cx:pt idx="217610">101</cx:pt>
          <cx:pt idx="217611">115</cx:pt>
          <cx:pt idx="217612">108</cx:pt>
          <cx:pt idx="217613">92</cx:pt>
          <cx:pt idx="217614">89</cx:pt>
          <cx:pt idx="217615">93</cx:pt>
          <cx:pt idx="217616">37</cx:pt>
          <cx:pt idx="217617">20</cx:pt>
          <cx:pt idx="217618">7</cx:pt>
          <cx:pt idx="217619">3</cx:pt>
          <cx:pt idx="217620">5</cx:pt>
          <cx:pt idx="217621">5</cx:pt>
          <cx:pt idx="217622">14</cx:pt>
          <cx:pt idx="217623">17</cx:pt>
          <cx:pt idx="217624">35</cx:pt>
          <cx:pt idx="217625">93</cx:pt>
          <cx:pt idx="217626">62</cx:pt>
          <cx:pt idx="217627">87</cx:pt>
          <cx:pt idx="217628">98</cx:pt>
          <cx:pt idx="217629">102</cx:pt>
          <cx:pt idx="217630">98</cx:pt>
          <cx:pt idx="217631">77</cx:pt>
          <cx:pt idx="217632">59</cx:pt>
          <cx:pt idx="217633">85</cx:pt>
          <cx:pt idx="217634">93</cx:pt>
          <cx:pt idx="217635">102</cx:pt>
          <cx:pt idx="217636">114</cx:pt>
          <cx:pt idx="217637">59</cx:pt>
          <cx:pt idx="217638">87</cx:pt>
          <cx:pt idx="217639">85</cx:pt>
          <cx:pt idx="217640">44</cx:pt>
          <cx:pt idx="217641">18</cx:pt>
          <cx:pt idx="217642">10</cx:pt>
          <cx:pt idx="217643">3</cx:pt>
          <cx:pt idx="217644">1</cx:pt>
          <cx:pt idx="217645">9</cx:pt>
          <cx:pt idx="217646">21</cx:pt>
          <cx:pt idx="217647">16</cx:pt>
          <cx:pt idx="217648">37</cx:pt>
          <cx:pt idx="217649">89</cx:pt>
          <cx:pt idx="217650">76</cx:pt>
          <cx:pt idx="217651">73</cx:pt>
          <cx:pt idx="217652">100</cx:pt>
          <cx:pt idx="217653">101</cx:pt>
          <cx:pt idx="217654">112</cx:pt>
          <cx:pt idx="217655">80</cx:pt>
          <cx:pt idx="217656">85</cx:pt>
          <cx:pt idx="217657">86</cx:pt>
          <cx:pt idx="217658">103</cx:pt>
          <cx:pt idx="217659">116</cx:pt>
          <cx:pt idx="217660">128</cx:pt>
          <cx:pt idx="217661">83</cx:pt>
          <cx:pt idx="217662">84</cx:pt>
          <cx:pt idx="217663">92</cx:pt>
          <cx:pt idx="217664">54</cx:pt>
          <cx:pt idx="217665">22</cx:pt>
          <cx:pt idx="217666">4</cx:pt>
          <cx:pt idx="217667">4</cx:pt>
          <cx:pt idx="217668">4</cx:pt>
          <cx:pt idx="217669">4</cx:pt>
          <cx:pt idx="217670">14</cx:pt>
          <cx:pt idx="217671">17</cx:pt>
          <cx:pt idx="217672">38</cx:pt>
          <cx:pt idx="217673">89</cx:pt>
          <cx:pt idx="217674">70</cx:pt>
          <cx:pt idx="217675">99</cx:pt>
          <cx:pt idx="217676">113</cx:pt>
          <cx:pt idx="217677">108</cx:pt>
          <cx:pt idx="217678">121</cx:pt>
          <cx:pt idx="217679">129</cx:pt>
          <cx:pt idx="217680">105</cx:pt>
          <cx:pt idx="217681">106</cx:pt>
          <cx:pt idx="217682">105</cx:pt>
          <cx:pt idx="217683">129</cx:pt>
          <cx:pt idx="217684">129</cx:pt>
          <cx:pt idx="217685">97</cx:pt>
          <cx:pt idx="217686">79</cx:pt>
          <cx:pt idx="217687">86</cx:pt>
          <cx:pt idx="217688">64</cx:pt>
          <cx:pt idx="217689">20</cx:pt>
          <cx:pt idx="217690">9</cx:pt>
          <cx:pt idx="217691">5</cx:pt>
          <cx:pt idx="217692">2</cx:pt>
          <cx:pt idx="217693">4</cx:pt>
          <cx:pt idx="217694">13</cx:pt>
          <cx:pt idx="217695">13</cx:pt>
          <cx:pt idx="217696">42</cx:pt>
          <cx:pt idx="217697">97</cx:pt>
          <cx:pt idx="217698">81</cx:pt>
          <cx:pt idx="217699">89</cx:pt>
          <cx:pt idx="217700">115</cx:pt>
          <cx:pt idx="217701">111</cx:pt>
          <cx:pt idx="217702">102</cx:pt>
          <cx:pt idx="217703">113</cx:pt>
          <cx:pt idx="217704">77</cx:pt>
          <cx:pt idx="217705">94</cx:pt>
          <cx:pt idx="217706">79</cx:pt>
          <cx:pt idx="217707">100</cx:pt>
          <cx:pt idx="217708">68</cx:pt>
          <cx:pt idx="217709">57</cx:pt>
          <cx:pt idx="217710">43</cx:pt>
          <cx:pt idx="217711">62</cx:pt>
          <cx:pt idx="217712">39</cx:pt>
          <cx:pt idx="217713">8</cx:pt>
          <cx:pt idx="217714">7</cx:pt>
          <cx:pt idx="217715">4</cx:pt>
          <cx:pt idx="217716">5</cx:pt>
          <cx:pt idx="217717">7</cx:pt>
          <cx:pt idx="217718">9</cx:pt>
          <cx:pt idx="217719">12</cx:pt>
          <cx:pt idx="217720">36</cx:pt>
          <cx:pt idx="217721">61</cx:pt>
          <cx:pt idx="217722">60</cx:pt>
          <cx:pt idx="217723">97</cx:pt>
          <cx:pt idx="217724">101</cx:pt>
          <cx:pt idx="217725">112</cx:pt>
          <cx:pt idx="217726">129</cx:pt>
          <cx:pt idx="217727">102</cx:pt>
          <cx:pt idx="217728">100</cx:pt>
          <cx:pt idx="217729">97</cx:pt>
          <cx:pt idx="217730">127</cx:pt>
          <cx:pt idx="217731">126</cx:pt>
          <cx:pt idx="217732">131</cx:pt>
          <cx:pt idx="217733">107</cx:pt>
          <cx:pt idx="217734">81</cx:pt>
          <cx:pt idx="217735">93</cx:pt>
          <cx:pt idx="217736">53</cx:pt>
          <cx:pt idx="217737">18</cx:pt>
          <cx:pt idx="217738">7</cx:pt>
          <cx:pt idx="217739">3</cx:pt>
          <cx:pt idx="217740">4</cx:pt>
          <cx:pt idx="217741">7</cx:pt>
          <cx:pt idx="217742">10</cx:pt>
          <cx:pt idx="217743">13</cx:pt>
          <cx:pt idx="217744">43</cx:pt>
          <cx:pt idx="217745">94</cx:pt>
          <cx:pt idx="217746">68</cx:pt>
          <cx:pt idx="217747">106</cx:pt>
          <cx:pt idx="217748">113</cx:pt>
          <cx:pt idx="217749">127</cx:pt>
          <cx:pt idx="217750">122</cx:pt>
          <cx:pt idx="217751">104</cx:pt>
          <cx:pt idx="217752">91</cx:pt>
          <cx:pt idx="217753">86</cx:pt>
          <cx:pt idx="217754">113</cx:pt>
          <cx:pt idx="217755">128</cx:pt>
          <cx:pt idx="217756">108</cx:pt>
          <cx:pt idx="217757">84</cx:pt>
          <cx:pt idx="217758">65</cx:pt>
          <cx:pt idx="217759">87</cx:pt>
          <cx:pt idx="217760">57</cx:pt>
          <cx:pt idx="217761">20</cx:pt>
          <cx:pt idx="217762">5</cx:pt>
          <cx:pt idx="217763">1</cx:pt>
          <cx:pt idx="217764">1</cx:pt>
          <cx:pt idx="217765">6</cx:pt>
          <cx:pt idx="217766">13</cx:pt>
          <cx:pt idx="217767">19</cx:pt>
          <cx:pt idx="217768">29</cx:pt>
          <cx:pt idx="217769">87</cx:pt>
          <cx:pt idx="217770">67</cx:pt>
          <cx:pt idx="217771">96</cx:pt>
          <cx:pt idx="217772">88</cx:pt>
          <cx:pt idx="217773">91</cx:pt>
          <cx:pt idx="217774">90</cx:pt>
          <cx:pt idx="217775">83</cx:pt>
          <cx:pt idx="217776">67</cx:pt>
          <cx:pt idx="217777">72</cx:pt>
          <cx:pt idx="217778">96</cx:pt>
          <cx:pt idx="217779">97</cx:pt>
          <cx:pt idx="217780">103</cx:pt>
          <cx:pt idx="217781">75</cx:pt>
          <cx:pt idx="217782">87</cx:pt>
          <cx:pt idx="217783">84</cx:pt>
          <cx:pt idx="217784">41</cx:pt>
          <cx:pt idx="217785">19</cx:pt>
          <cx:pt idx="217786">15</cx:pt>
          <cx:pt idx="217787">3</cx:pt>
          <cx:pt idx="217788">5</cx:pt>
          <cx:pt idx="217789">3</cx:pt>
          <cx:pt idx="217790">11</cx:pt>
          <cx:pt idx="217791">22</cx:pt>
          <cx:pt idx="217792">28</cx:pt>
          <cx:pt idx="217793">88</cx:pt>
          <cx:pt idx="217794">65</cx:pt>
          <cx:pt idx="217795">86</cx:pt>
          <cx:pt idx="217796">83</cx:pt>
          <cx:pt idx="217797">101</cx:pt>
          <cx:pt idx="217798">94</cx:pt>
          <cx:pt idx="217799">81</cx:pt>
          <cx:pt idx="217800">70</cx:pt>
          <cx:pt idx="217801">76</cx:pt>
          <cx:pt idx="217802">95</cx:pt>
          <cx:pt idx="217803">95</cx:pt>
          <cx:pt idx="217804">111</cx:pt>
          <cx:pt idx="217805">71</cx:pt>
          <cx:pt idx="217806">79</cx:pt>
          <cx:pt idx="217807">80</cx:pt>
          <cx:pt idx="217808">43</cx:pt>
          <cx:pt idx="217809">21</cx:pt>
          <cx:pt idx="217810">8</cx:pt>
          <cx:pt idx="217811">3</cx:pt>
          <cx:pt idx="217812">3</cx:pt>
          <cx:pt idx="217813">8</cx:pt>
          <cx:pt idx="217814">15</cx:pt>
          <cx:pt idx="217815">17</cx:pt>
          <cx:pt idx="217816">28</cx:pt>
          <cx:pt idx="217817">90</cx:pt>
          <cx:pt idx="217818">69</cx:pt>
          <cx:pt idx="217819">89</cx:pt>
          <cx:pt idx="217820">96</cx:pt>
          <cx:pt idx="217821">105</cx:pt>
          <cx:pt idx="217822">106</cx:pt>
          <cx:pt idx="217823">102</cx:pt>
          <cx:pt idx="217824">83</cx:pt>
          <cx:pt idx="217825">80</cx:pt>
          <cx:pt idx="217826">103</cx:pt>
          <cx:pt idx="217827">100</cx:pt>
          <cx:pt idx="217828">115</cx:pt>
          <cx:pt idx="217829">81</cx:pt>
          <cx:pt idx="217830">76</cx:pt>
          <cx:pt idx="217831">73</cx:pt>
          <cx:pt idx="217832">48</cx:pt>
          <cx:pt idx="217833">21</cx:pt>
          <cx:pt idx="217834">9</cx:pt>
          <cx:pt idx="217835">2</cx:pt>
          <cx:pt idx="217836">3</cx:pt>
          <cx:pt idx="217837">11</cx:pt>
          <cx:pt idx="217838">9</cx:pt>
          <cx:pt idx="217839">19</cx:pt>
          <cx:pt idx="217840">39</cx:pt>
          <cx:pt idx="217841">90</cx:pt>
          <cx:pt idx="217842">72</cx:pt>
          <cx:pt idx="217843">113</cx:pt>
          <cx:pt idx="217844">108</cx:pt>
          <cx:pt idx="217845">121</cx:pt>
          <cx:pt idx="217846">122</cx:pt>
          <cx:pt idx="217847">108</cx:pt>
          <cx:pt idx="217848">104</cx:pt>
          <cx:pt idx="217849">98</cx:pt>
          <cx:pt idx="217850">112</cx:pt>
          <cx:pt idx="217851">131</cx:pt>
          <cx:pt idx="217852">113</cx:pt>
          <cx:pt idx="217853">110</cx:pt>
          <cx:pt idx="217854">75</cx:pt>
          <cx:pt idx="217855">88</cx:pt>
          <cx:pt idx="217856">54</cx:pt>
          <cx:pt idx="217857">39</cx:pt>
          <cx:pt idx="217858">5</cx:pt>
          <cx:pt idx="217859">4</cx:pt>
          <cx:pt idx="217860">2</cx:pt>
          <cx:pt idx="217861">2</cx:pt>
          <cx:pt idx="217862">11</cx:pt>
          <cx:pt idx="217863">10</cx:pt>
          <cx:pt idx="217864">36</cx:pt>
          <cx:pt idx="217865">111</cx:pt>
          <cx:pt idx="217866">75</cx:pt>
          <cx:pt idx="217867">92</cx:pt>
          <cx:pt idx="217868">93</cx:pt>
          <cx:pt idx="217869">122</cx:pt>
          <cx:pt idx="217870">103</cx:pt>
          <cx:pt idx="217871">90</cx:pt>
          <cx:pt idx="217872">80</cx:pt>
          <cx:pt idx="217873">87</cx:pt>
          <cx:pt idx="217874">76</cx:pt>
          <cx:pt idx="217875">91</cx:pt>
          <cx:pt idx="217876">72</cx:pt>
          <cx:pt idx="217877">42</cx:pt>
          <cx:pt idx="217878">48</cx:pt>
          <cx:pt idx="217879">59</cx:pt>
          <cx:pt idx="217880">35</cx:pt>
          <cx:pt idx="217881">8</cx:pt>
          <cx:pt idx="217882">9</cx:pt>
          <cx:pt idx="217883">4</cx:pt>
          <cx:pt idx="217884">2</cx:pt>
          <cx:pt idx="217885">10</cx:pt>
          <cx:pt idx="217886">9</cx:pt>
          <cx:pt idx="217887">13</cx:pt>
          <cx:pt idx="217888">30</cx:pt>
          <cx:pt idx="217889">77</cx:pt>
          <cx:pt idx="217890">43</cx:pt>
          <cx:pt idx="217891">84</cx:pt>
          <cx:pt idx="217892">87</cx:pt>
          <cx:pt idx="217893">99</cx:pt>
          <cx:pt idx="217894">110</cx:pt>
          <cx:pt idx="217895">78</cx:pt>
          <cx:pt idx="217896">83</cx:pt>
          <cx:pt idx="217897">95</cx:pt>
          <cx:pt idx="217898">118</cx:pt>
          <cx:pt idx="217899">115</cx:pt>
          <cx:pt idx="217900">124</cx:pt>
          <cx:pt idx="217901">97</cx:pt>
          <cx:pt idx="217902">96</cx:pt>
          <cx:pt idx="217903">81</cx:pt>
          <cx:pt idx="217904">62</cx:pt>
          <cx:pt idx="217905">20</cx:pt>
          <cx:pt idx="217906">11</cx:pt>
          <cx:pt idx="217907">4</cx:pt>
          <cx:pt idx="217908">9</cx:pt>
          <cx:pt idx="217909">6</cx:pt>
          <cx:pt idx="217910">7</cx:pt>
          <cx:pt idx="217911">15</cx:pt>
          <cx:pt idx="217912">36</cx:pt>
          <cx:pt idx="217913">115</cx:pt>
          <cx:pt idx="217914">88</cx:pt>
          <cx:pt idx="217915">106</cx:pt>
          <cx:pt idx="217916">129</cx:pt>
          <cx:pt idx="217917">112</cx:pt>
          <cx:pt idx="217918">116</cx:pt>
          <cx:pt idx="217919">98</cx:pt>
          <cx:pt idx="217920">89</cx:pt>
          <cx:pt idx="217921">86</cx:pt>
          <cx:pt idx="217922">95</cx:pt>
          <cx:pt idx="217923">105</cx:pt>
          <cx:pt idx="217924">106</cx:pt>
          <cx:pt idx="217925">95</cx:pt>
          <cx:pt idx="217926">72</cx:pt>
          <cx:pt idx="217927">84</cx:pt>
          <cx:pt idx="217928">49</cx:pt>
          <cx:pt idx="217929">18</cx:pt>
          <cx:pt idx="217930">5</cx:pt>
          <cx:pt idx="217931">2</cx:pt>
          <cx:pt idx="217932">2</cx:pt>
          <cx:pt idx="217933">4</cx:pt>
          <cx:pt idx="217934">19</cx:pt>
          <cx:pt idx="217935">15</cx:pt>
          <cx:pt idx="217936">23</cx:pt>
          <cx:pt idx="217937">86</cx:pt>
          <cx:pt idx="217938">74</cx:pt>
          <cx:pt idx="217939">82</cx:pt>
          <cx:pt idx="217940">84</cx:pt>
          <cx:pt idx="217941">91</cx:pt>
          <cx:pt idx="217942">80</cx:pt>
          <cx:pt idx="217943">76</cx:pt>
          <cx:pt idx="217944">65</cx:pt>
          <cx:pt idx="217945">62</cx:pt>
          <cx:pt idx="217946">86</cx:pt>
          <cx:pt idx="217947">95</cx:pt>
          <cx:pt idx="217948">87</cx:pt>
          <cx:pt idx="217949">72</cx:pt>
          <cx:pt idx="217950">72</cx:pt>
          <cx:pt idx="217951">84</cx:pt>
          <cx:pt idx="217952">27</cx:pt>
          <cx:pt idx="217953">19</cx:pt>
          <cx:pt idx="217954">4</cx:pt>
          <cx:pt idx="217955">6</cx:pt>
          <cx:pt idx="217956">5</cx:pt>
          <cx:pt idx="217957">4</cx:pt>
          <cx:pt idx="217958">16</cx:pt>
          <cx:pt idx="217959">14</cx:pt>
          <cx:pt idx="217960">29</cx:pt>
          <cx:pt idx="217961">90</cx:pt>
          <cx:pt idx="217962">63</cx:pt>
          <cx:pt idx="217963">82</cx:pt>
          <cx:pt idx="217964">88</cx:pt>
          <cx:pt idx="217965">94</cx:pt>
          <cx:pt idx="217966">98</cx:pt>
          <cx:pt idx="217967">76</cx:pt>
          <cx:pt idx="217968">73</cx:pt>
          <cx:pt idx="217969">63</cx:pt>
          <cx:pt idx="217970">86</cx:pt>
          <cx:pt idx="217971">87</cx:pt>
          <cx:pt idx="217972">103</cx:pt>
          <cx:pt idx="217973">83</cx:pt>
          <cx:pt idx="217974">79</cx:pt>
          <cx:pt idx="217975">83</cx:pt>
          <cx:pt idx="217976">38</cx:pt>
          <cx:pt idx="217977">23</cx:pt>
          <cx:pt idx="217978">9</cx:pt>
          <cx:pt idx="217979">2</cx:pt>
          <cx:pt idx="217980">4</cx:pt>
          <cx:pt idx="217981">6</cx:pt>
          <cx:pt idx="217982">18</cx:pt>
          <cx:pt idx="217983">16</cx:pt>
          <cx:pt idx="217984">35</cx:pt>
          <cx:pt idx="217985">86</cx:pt>
          <cx:pt idx="217986">79</cx:pt>
          <cx:pt idx="217987">94</cx:pt>
          <cx:pt idx="217988">88</cx:pt>
          <cx:pt idx="217989">101</cx:pt>
          <cx:pt idx="217990">117</cx:pt>
          <cx:pt idx="217991">83</cx:pt>
          <cx:pt idx="217992">77</cx:pt>
          <cx:pt idx="217993">80</cx:pt>
          <cx:pt idx="217994">104</cx:pt>
          <cx:pt idx="217995">102</cx:pt>
          <cx:pt idx="217996">108</cx:pt>
          <cx:pt idx="217997">76</cx:pt>
          <cx:pt idx="217998">81</cx:pt>
          <cx:pt idx="217999">88</cx:pt>
          <cx:pt idx="218000">48</cx:pt>
          <cx:pt idx="218001">21</cx:pt>
          <cx:pt idx="218002">7</cx:pt>
          <cx:pt idx="218003">3</cx:pt>
          <cx:pt idx="218004">5</cx:pt>
          <cx:pt idx="218005">4</cx:pt>
          <cx:pt idx="218006">15</cx:pt>
          <cx:pt idx="218007">15</cx:pt>
          <cx:pt idx="218008">45</cx:pt>
          <cx:pt idx="218009">91</cx:pt>
          <cx:pt idx="218010">87</cx:pt>
          <cx:pt idx="218011">101</cx:pt>
          <cx:pt idx="218012">110</cx:pt>
          <cx:pt idx="218013">130</cx:pt>
          <cx:pt idx="218014">116</cx:pt>
          <cx:pt idx="218015">122</cx:pt>
          <cx:pt idx="218016">93</cx:pt>
          <cx:pt idx="218017">95</cx:pt>
          <cx:pt idx="218018">113</cx:pt>
          <cx:pt idx="218019">110</cx:pt>
          <cx:pt idx="218020">113</cx:pt>
          <cx:pt idx="218021">98</cx:pt>
          <cx:pt idx="218022">70</cx:pt>
          <cx:pt idx="218023">91</cx:pt>
          <cx:pt idx="218024">66</cx:pt>
          <cx:pt idx="218025">26</cx:pt>
          <cx:pt idx="218026">7</cx:pt>
          <cx:pt idx="218027">6</cx:pt>
          <cx:pt idx="218028">3</cx:pt>
          <cx:pt idx="218029">4</cx:pt>
          <cx:pt idx="218030">11</cx:pt>
          <cx:pt idx="218031">12</cx:pt>
          <cx:pt idx="218032">42</cx:pt>
          <cx:pt idx="218033">102</cx:pt>
          <cx:pt idx="218034">68</cx:pt>
          <cx:pt idx="218035">96</cx:pt>
          <cx:pt idx="218036">85</cx:pt>
          <cx:pt idx="218037">107</cx:pt>
          <cx:pt idx="218038">100</cx:pt>
          <cx:pt idx="218039">87</cx:pt>
          <cx:pt idx="218040">71</cx:pt>
          <cx:pt idx="218041">74</cx:pt>
          <cx:pt idx="218042">78</cx:pt>
          <cx:pt idx="218043">99</cx:pt>
          <cx:pt idx="218044">64</cx:pt>
          <cx:pt idx="218045">59</cx:pt>
          <cx:pt idx="218046">52</cx:pt>
          <cx:pt idx="218047">55</cx:pt>
          <cx:pt idx="218048">30</cx:pt>
          <cx:pt idx="218049">11</cx:pt>
          <cx:pt idx="218050">2</cx:pt>
          <cx:pt idx="218051">4</cx:pt>
          <cx:pt idx="218052">4</cx:pt>
          <cx:pt idx="218053">3</cx:pt>
          <cx:pt idx="218054">15</cx:pt>
          <cx:pt idx="218055">11</cx:pt>
          <cx:pt idx="218056">36</cx:pt>
          <cx:pt idx="218057">71</cx:pt>
          <cx:pt idx="218058">48</cx:pt>
          <cx:pt idx="218059">86</cx:pt>
          <cx:pt idx="218060">82</cx:pt>
          <cx:pt idx="218061">106</cx:pt>
          <cx:pt idx="218062">106</cx:pt>
          <cx:pt idx="218063">104</cx:pt>
          <cx:pt idx="218064">92</cx:pt>
          <cx:pt idx="218065">99</cx:pt>
          <cx:pt idx="218066">105</cx:pt>
          <cx:pt idx="218067">117</cx:pt>
          <cx:pt idx="218068">115</cx:pt>
          <cx:pt idx="218069">89</cx:pt>
          <cx:pt idx="218070">92</cx:pt>
          <cx:pt idx="218071">91</cx:pt>
          <cx:pt idx="218072">60</cx:pt>
          <cx:pt idx="218073">16</cx:pt>
          <cx:pt idx="218074">8</cx:pt>
          <cx:pt idx="218075">7</cx:pt>
          <cx:pt idx="218076">6</cx:pt>
          <cx:pt idx="218077">5</cx:pt>
          <cx:pt idx="218078">10</cx:pt>
          <cx:pt idx="218079">14</cx:pt>
          <cx:pt idx="218080">34</cx:pt>
          <cx:pt idx="218081">98</cx:pt>
          <cx:pt idx="218082">92</cx:pt>
          <cx:pt idx="218083">95</cx:pt>
          <cx:pt idx="218084">110</cx:pt>
          <cx:pt idx="218085">121</cx:pt>
          <cx:pt idx="218086">110</cx:pt>
          <cx:pt idx="218087">74</cx:pt>
          <cx:pt idx="218088">61</cx:pt>
          <cx:pt idx="218089">62</cx:pt>
          <cx:pt idx="218090">95</cx:pt>
          <cx:pt idx="218091">109</cx:pt>
          <cx:pt idx="218092">107</cx:pt>
          <cx:pt idx="218093">92</cx:pt>
          <cx:pt idx="218094">78</cx:pt>
          <cx:pt idx="218095">86</cx:pt>
          <cx:pt idx="218096">47</cx:pt>
          <cx:pt idx="218097">28</cx:pt>
          <cx:pt idx="218098">8</cx:pt>
          <cx:pt idx="218099">2</cx:pt>
          <cx:pt idx="218100">1</cx:pt>
          <cx:pt idx="218101">5</cx:pt>
          <cx:pt idx="218102">17</cx:pt>
          <cx:pt idx="218103">14</cx:pt>
          <cx:pt idx="218104">26</cx:pt>
          <cx:pt idx="218105">88</cx:pt>
          <cx:pt idx="218106">71</cx:pt>
          <cx:pt idx="218107">80</cx:pt>
          <cx:pt idx="218108">102</cx:pt>
          <cx:pt idx="218109">102</cx:pt>
          <cx:pt idx="218110">83</cx:pt>
          <cx:pt idx="218111">71</cx:pt>
          <cx:pt idx="218112">72</cx:pt>
          <cx:pt idx="218113">66</cx:pt>
          <cx:pt idx="218114">88</cx:pt>
          <cx:pt idx="218115">93</cx:pt>
          <cx:pt idx="218116">95</cx:pt>
          <cx:pt idx="218117">69</cx:pt>
          <cx:pt idx="218118">71</cx:pt>
          <cx:pt idx="218119">82</cx:pt>
          <cx:pt idx="218120">30</cx:pt>
          <cx:pt idx="218121">16</cx:pt>
          <cx:pt idx="218122">6</cx:pt>
          <cx:pt idx="218123">4</cx:pt>
          <cx:pt idx="218124">6</cx:pt>
          <cx:pt idx="218125">5</cx:pt>
          <cx:pt idx="218126">9</cx:pt>
          <cx:pt idx="218127">18</cx:pt>
          <cx:pt idx="218128">29</cx:pt>
          <cx:pt idx="218129">88</cx:pt>
          <cx:pt idx="218130">71</cx:pt>
          <cx:pt idx="218131">79</cx:pt>
          <cx:pt idx="218132">88</cx:pt>
          <cx:pt idx="218133">92</cx:pt>
          <cx:pt idx="218134">98</cx:pt>
          <cx:pt idx="218135">76</cx:pt>
          <cx:pt idx="218136">62</cx:pt>
          <cx:pt idx="218137">62</cx:pt>
          <cx:pt idx="218138">98</cx:pt>
          <cx:pt idx="218139">88</cx:pt>
          <cx:pt idx="218140">105</cx:pt>
          <cx:pt idx="218141">84</cx:pt>
          <cx:pt idx="218142">78</cx:pt>
          <cx:pt idx="218143">81</cx:pt>
          <cx:pt idx="218144">41</cx:pt>
          <cx:pt idx="218145">15</cx:pt>
          <cx:pt idx="218146">8</cx:pt>
          <cx:pt idx="218147">4</cx:pt>
          <cx:pt idx="218148">3</cx:pt>
          <cx:pt idx="218149">7</cx:pt>
          <cx:pt idx="218150">17</cx:pt>
          <cx:pt idx="218151">16</cx:pt>
          <cx:pt idx="218152">31</cx:pt>
          <cx:pt idx="218153">98</cx:pt>
          <cx:pt idx="218154">74</cx:pt>
          <cx:pt idx="218155">90</cx:pt>
          <cx:pt idx="218156">116</cx:pt>
          <cx:pt idx="218157">101</cx:pt>
          <cx:pt idx="218158">105</cx:pt>
          <cx:pt idx="218159">87</cx:pt>
          <cx:pt idx="218160">72</cx:pt>
          <cx:pt idx="218161">77</cx:pt>
          <cx:pt idx="218162">103</cx:pt>
          <cx:pt idx="218163">106</cx:pt>
          <cx:pt idx="218164">111</cx:pt>
          <cx:pt idx="218165">86</cx:pt>
          <cx:pt idx="218166">90</cx:pt>
          <cx:pt idx="218167">89</cx:pt>
          <cx:pt idx="218168">54</cx:pt>
          <cx:pt idx="218169">20</cx:pt>
          <cx:pt idx="218170">8</cx:pt>
          <cx:pt idx="218171">8</cx:pt>
          <cx:pt idx="218172">2</cx:pt>
          <cx:pt idx="218173">4</cx:pt>
          <cx:pt idx="218174">17</cx:pt>
          <cx:pt idx="218175">17</cx:pt>
          <cx:pt idx="218176">37</cx:pt>
          <cx:pt idx="218177">102</cx:pt>
          <cx:pt idx="218178">72</cx:pt>
          <cx:pt idx="218179">114</cx:pt>
          <cx:pt idx="218180">103</cx:pt>
          <cx:pt idx="218181">126</cx:pt>
          <cx:pt idx="218182">123</cx:pt>
          <cx:pt idx="218183">122</cx:pt>
          <cx:pt idx="218184">89</cx:pt>
          <cx:pt idx="218185">98</cx:pt>
          <cx:pt idx="218186">101</cx:pt>
          <cx:pt idx="218187">121</cx:pt>
          <cx:pt idx="218188">119</cx:pt>
          <cx:pt idx="218189">96</cx:pt>
          <cx:pt idx="218190">75</cx:pt>
          <cx:pt idx="218191">90</cx:pt>
          <cx:pt idx="218192">61</cx:pt>
          <cx:pt idx="218193">26</cx:pt>
          <cx:pt idx="218194">4</cx:pt>
          <cx:pt idx="218195">2</cx:pt>
          <cx:pt idx="218196">3</cx:pt>
          <cx:pt idx="218197">3</cx:pt>
          <cx:pt idx="218198">10</cx:pt>
          <cx:pt idx="218199">13</cx:pt>
          <cx:pt idx="218200">41</cx:pt>
          <cx:pt idx="218201">93</cx:pt>
          <cx:pt idx="218202">77</cx:pt>
          <cx:pt idx="218203">97</cx:pt>
          <cx:pt idx="218204">96</cx:pt>
          <cx:pt idx="218205">105</cx:pt>
          <cx:pt idx="218206">102</cx:pt>
          <cx:pt idx="218207">109</cx:pt>
          <cx:pt idx="218208">76</cx:pt>
          <cx:pt idx="218209">83</cx:pt>
          <cx:pt idx="218210">75</cx:pt>
          <cx:pt idx="218211">103</cx:pt>
          <cx:pt idx="218212">66</cx:pt>
          <cx:pt idx="218213">53</cx:pt>
          <cx:pt idx="218214">49</cx:pt>
          <cx:pt idx="218215">62</cx:pt>
          <cx:pt idx="218216">28</cx:pt>
          <cx:pt idx="218217">12</cx:pt>
          <cx:pt idx="218218">4</cx:pt>
          <cx:pt idx="218219">6</cx:pt>
          <cx:pt idx="218220">2</cx:pt>
          <cx:pt idx="218221">5</cx:pt>
          <cx:pt idx="218222">10</cx:pt>
          <cx:pt idx="218223">9</cx:pt>
          <cx:pt idx="218224">29</cx:pt>
          <cx:pt idx="218225">75</cx:pt>
          <cx:pt idx="218226">48</cx:pt>
          <cx:pt idx="218227">82</cx:pt>
          <cx:pt idx="218228">85</cx:pt>
          <cx:pt idx="218229">96</cx:pt>
          <cx:pt idx="218230">104</cx:pt>
          <cx:pt idx="218231">87</cx:pt>
          <cx:pt idx="218232">89</cx:pt>
          <cx:pt idx="218233">103</cx:pt>
          <cx:pt idx="218234">100</cx:pt>
          <cx:pt idx="218235">121</cx:pt>
          <cx:pt idx="218236">128</cx:pt>
          <cx:pt idx="218237">87</cx:pt>
          <cx:pt idx="218238">76</cx:pt>
          <cx:pt idx="218239">98</cx:pt>
          <cx:pt idx="218240">63</cx:pt>
          <cx:pt idx="218241">23</cx:pt>
          <cx:pt idx="218242">7</cx:pt>
          <cx:pt idx="218243">7</cx:pt>
          <cx:pt idx="218244">5</cx:pt>
          <cx:pt idx="218245">6</cx:pt>
          <cx:pt idx="218246">9</cx:pt>
          <cx:pt idx="218247">12</cx:pt>
          <cx:pt idx="218248">34</cx:pt>
          <cx:pt idx="218249">101</cx:pt>
          <cx:pt idx="218250">82</cx:pt>
          <cx:pt idx="218251">107</cx:pt>
          <cx:pt idx="218252">110</cx:pt>
          <cx:pt idx="218253">112</cx:pt>
          <cx:pt idx="218254">120</cx:pt>
          <cx:pt idx="218255">90</cx:pt>
          <cx:pt idx="218256">86</cx:pt>
          <cx:pt idx="218257">83</cx:pt>
          <cx:pt idx="218258">107</cx:pt>
          <cx:pt idx="218259">109</cx:pt>
          <cx:pt idx="218260">102</cx:pt>
          <cx:pt idx="218261">79</cx:pt>
          <cx:pt idx="218262">80</cx:pt>
          <cx:pt idx="218263">77</cx:pt>
          <cx:pt idx="218264">58</cx:pt>
          <cx:pt idx="218265">28</cx:pt>
          <cx:pt idx="218266">8</cx:pt>
          <cx:pt idx="218267">1</cx:pt>
          <cx:pt idx="218268">4</cx:pt>
          <cx:pt idx="218269">8</cx:pt>
          <cx:pt idx="218270">12</cx:pt>
          <cx:pt idx="218271">11</cx:pt>
          <cx:pt idx="218272">27</cx:pt>
          <cx:pt idx="218273">84</cx:pt>
          <cx:pt idx="218274">67</cx:pt>
          <cx:pt idx="218275">78</cx:pt>
          <cx:pt idx="218276">76</cx:pt>
          <cx:pt idx="218277">93</cx:pt>
          <cx:pt idx="218278">92</cx:pt>
          <cx:pt idx="218279">75</cx:pt>
          <cx:pt idx="218280">75</cx:pt>
          <cx:pt idx="218281">77</cx:pt>
          <cx:pt idx="218282">88</cx:pt>
          <cx:pt idx="218283">102</cx:pt>
          <cx:pt idx="218284">97</cx:pt>
          <cx:pt idx="218285">74</cx:pt>
          <cx:pt idx="218286">75</cx:pt>
          <cx:pt idx="218287">81</cx:pt>
          <cx:pt idx="218288">36</cx:pt>
          <cx:pt idx="218289">16</cx:pt>
          <cx:pt idx="218290">5</cx:pt>
          <cx:pt idx="218291">3</cx:pt>
          <cx:pt idx="218292">3</cx:pt>
          <cx:pt idx="218293">12</cx:pt>
          <cx:pt idx="218294">13</cx:pt>
          <cx:pt idx="218295">12</cx:pt>
          <cx:pt idx="218296">21</cx:pt>
          <cx:pt idx="218297">82</cx:pt>
          <cx:pt idx="218298">77</cx:pt>
          <cx:pt idx="218299">85</cx:pt>
          <cx:pt idx="218300">92</cx:pt>
          <cx:pt idx="218301">109</cx:pt>
          <cx:pt idx="218302">91</cx:pt>
          <cx:pt idx="218303">76</cx:pt>
          <cx:pt idx="218304">73</cx:pt>
          <cx:pt idx="218305">72</cx:pt>
          <cx:pt idx="218306">94</cx:pt>
          <cx:pt idx="218307">107</cx:pt>
          <cx:pt idx="218308">121</cx:pt>
          <cx:pt idx="218309">83</cx:pt>
          <cx:pt idx="218310">71</cx:pt>
          <cx:pt idx="218311">91</cx:pt>
          <cx:pt idx="218312">39</cx:pt>
          <cx:pt idx="218313">24</cx:pt>
          <cx:pt idx="218314">7</cx:pt>
          <cx:pt idx="218315">3</cx:pt>
          <cx:pt idx="218316">4</cx:pt>
          <cx:pt idx="218317">6</cx:pt>
          <cx:pt idx="218318">14</cx:pt>
          <cx:pt idx="218319">13</cx:pt>
          <cx:pt idx="218320">30</cx:pt>
          <cx:pt idx="218321">51</cx:pt>
          <cx:pt idx="218322">73</cx:pt>
          <cx:pt idx="218323">68</cx:pt>
          <cx:pt idx="218324">79</cx:pt>
          <cx:pt idx="218325">84</cx:pt>
          <cx:pt idx="218326">96</cx:pt>
          <cx:pt idx="218327">84</cx:pt>
          <cx:pt idx="218328">72</cx:pt>
          <cx:pt idx="218329">77</cx:pt>
          <cx:pt idx="218330">79</cx:pt>
          <cx:pt idx="218331">92</cx:pt>
          <cx:pt idx="218332">94</cx:pt>
          <cx:pt idx="218333">75</cx:pt>
          <cx:pt idx="218334">62</cx:pt>
          <cx:pt idx="218335">73</cx:pt>
          <cx:pt idx="218336">51</cx:pt>
          <cx:pt idx="218337">28</cx:pt>
          <cx:pt idx="218338">9</cx:pt>
          <cx:pt idx="218339">2</cx:pt>
          <cx:pt idx="218340">2</cx:pt>
          <cx:pt idx="218341">8</cx:pt>
          <cx:pt idx="218342">8</cx:pt>
          <cx:pt idx="218343">11</cx:pt>
          <cx:pt idx="218344">30</cx:pt>
          <cx:pt idx="218345">72</cx:pt>
          <cx:pt idx="218346">81</cx:pt>
          <cx:pt idx="218347">91</cx:pt>
          <cx:pt idx="218348">93</cx:pt>
          <cx:pt idx="218349">95</cx:pt>
          <cx:pt idx="218350">120</cx:pt>
          <cx:pt idx="218351">108</cx:pt>
          <cx:pt idx="218352">87</cx:pt>
          <cx:pt idx="218353">96</cx:pt>
          <cx:pt idx="218354">109</cx:pt>
          <cx:pt idx="218355">99</cx:pt>
          <cx:pt idx="218356">116</cx:pt>
          <cx:pt idx="218357">96</cx:pt>
          <cx:pt idx="218358">74</cx:pt>
          <cx:pt idx="218359">96</cx:pt>
          <cx:pt idx="218360">60</cx:pt>
          <cx:pt idx="218361">37</cx:pt>
          <cx:pt idx="218362">17</cx:pt>
          <cx:pt idx="218363">3</cx:pt>
          <cx:pt idx="218364">5</cx:pt>
          <cx:pt idx="218365">6</cx:pt>
          <cx:pt idx="218366">12</cx:pt>
          <cx:pt idx="218367">41</cx:pt>
          <cx:pt idx="218368">72</cx:pt>
          <cx:pt idx="218369">88</cx:pt>
          <cx:pt idx="218370">96</cx:pt>
          <cx:pt idx="218371">91</cx:pt>
          <cx:pt idx="218372">105</cx:pt>
          <cx:pt idx="218373">93</cx:pt>
          <cx:pt idx="218374">104</cx:pt>
          <cx:pt idx="218375">75</cx:pt>
          <cx:pt idx="218376">74</cx:pt>
          <cx:pt idx="218377">76</cx:pt>
          <cx:pt idx="218378">89</cx:pt>
          <cx:pt idx="218379">79</cx:pt>
          <cx:pt idx="218380">50</cx:pt>
          <cx:pt idx="218381">41</cx:pt>
          <cx:pt idx="218382">60</cx:pt>
          <cx:pt idx="218383">47</cx:pt>
          <cx:pt idx="218384">27</cx:pt>
          <cx:pt idx="218385">8</cx:pt>
          <cx:pt idx="218386">10</cx:pt>
          <cx:pt idx="218387">1</cx:pt>
          <cx:pt idx="218388">4</cx:pt>
          <cx:pt idx="218389">9</cx:pt>
          <cx:pt idx="218390">10</cx:pt>
          <cx:pt idx="218391">40</cx:pt>
          <cx:pt idx="218392">81</cx:pt>
          <cx:pt idx="218393">46</cx:pt>
          <cx:pt idx="218394">87</cx:pt>
          <cx:pt idx="218395">96</cx:pt>
          <cx:pt idx="218396">107</cx:pt>
          <cx:pt idx="218397">116</cx:pt>
          <cx:pt idx="218398">103</cx:pt>
          <cx:pt idx="218399">89</cx:pt>
          <cx:pt idx="218400">99</cx:pt>
          <cx:pt idx="218401">117</cx:pt>
          <cx:pt idx="218402">116</cx:pt>
          <cx:pt idx="218403">120</cx:pt>
          <cx:pt idx="218404">86</cx:pt>
          <cx:pt idx="218405">90</cx:pt>
          <cx:pt idx="218406">98</cx:pt>
          <cx:pt idx="218407">64</cx:pt>
          <cx:pt idx="218408">18</cx:pt>
          <cx:pt idx="218409">3</cx:pt>
          <cx:pt idx="218410">11</cx:pt>
          <cx:pt idx="218411">7</cx:pt>
          <cx:pt idx="218412">4</cx:pt>
          <cx:pt idx="218413">8</cx:pt>
          <cx:pt idx="218414">10</cx:pt>
          <cx:pt idx="218415">39</cx:pt>
          <cx:pt idx="218416">103</cx:pt>
          <cx:pt idx="218417">89</cx:pt>
          <cx:pt idx="218418">122</cx:pt>
          <cx:pt idx="218419">128</cx:pt>
          <cx:pt idx="218420">127</cx:pt>
          <cx:pt idx="218421">111</cx:pt>
          <cx:pt idx="218422">111</cx:pt>
          <cx:pt idx="218423">89</cx:pt>
          <cx:pt idx="218424">80</cx:pt>
          <cx:pt idx="218425">113</cx:pt>
          <cx:pt idx="218426">114</cx:pt>
          <cx:pt idx="218427">116</cx:pt>
          <cx:pt idx="218428">111</cx:pt>
          <cx:pt idx="218429">74</cx:pt>
          <cx:pt idx="218430">103</cx:pt>
          <cx:pt idx="218431">66</cx:pt>
          <cx:pt idx="218432">19</cx:pt>
          <cx:pt idx="218433">8</cx:pt>
          <cx:pt idx="218434">3</cx:pt>
          <cx:pt idx="218435">7</cx:pt>
          <cx:pt idx="218436">2</cx:pt>
          <cx:pt idx="218437">16</cx:pt>
          <cx:pt idx="218438">18</cx:pt>
          <cx:pt idx="218439">27</cx:pt>
          <cx:pt idx="218440">63</cx:pt>
          <cx:pt idx="218441">68</cx:pt>
          <cx:pt idx="218442">77</cx:pt>
          <cx:pt idx="218443">61</cx:pt>
          <cx:pt idx="218444">94</cx:pt>
          <cx:pt idx="218445">89</cx:pt>
          <cx:pt idx="218446">74</cx:pt>
          <cx:pt idx="218447">90</cx:pt>
          <cx:pt idx="218448">67</cx:pt>
          <cx:pt idx="218449">66</cx:pt>
          <cx:pt idx="218450">86</cx:pt>
          <cx:pt idx="218451">84</cx:pt>
          <cx:pt idx="218452">68</cx:pt>
          <cx:pt idx="218453">65</cx:pt>
          <cx:pt idx="218454">86</cx:pt>
          <cx:pt idx="218455">34</cx:pt>
          <cx:pt idx="218456">18</cx:pt>
          <cx:pt idx="218457">10</cx:pt>
          <cx:pt idx="218458">5</cx:pt>
          <cx:pt idx="218459">5</cx:pt>
          <cx:pt idx="218460">6</cx:pt>
          <cx:pt idx="218461">15</cx:pt>
          <cx:pt idx="218462">14</cx:pt>
          <cx:pt idx="218463">28</cx:pt>
          <cx:pt idx="218464">93</cx:pt>
          <cx:pt idx="218465">75</cx:pt>
          <cx:pt idx="218466">83</cx:pt>
          <cx:pt idx="218467">93</cx:pt>
          <cx:pt idx="218468">94</cx:pt>
          <cx:pt idx="218469">100</cx:pt>
          <cx:pt idx="218470">76</cx:pt>
          <cx:pt idx="218471">76</cx:pt>
          <cx:pt idx="218472">72</cx:pt>
          <cx:pt idx="218473">93</cx:pt>
          <cx:pt idx="218474">109</cx:pt>
          <cx:pt idx="218475">93</cx:pt>
          <cx:pt idx="218476">88</cx:pt>
          <cx:pt idx="218477">86</cx:pt>
          <cx:pt idx="218478">83</cx:pt>
          <cx:pt idx="218479">48</cx:pt>
          <cx:pt idx="218480">22</cx:pt>
          <cx:pt idx="218481">7</cx:pt>
          <cx:pt idx="218482">2</cx:pt>
          <cx:pt idx="218483">3</cx:pt>
          <cx:pt idx="218484">3</cx:pt>
          <cx:pt idx="218485">16</cx:pt>
          <cx:pt idx="218486">14</cx:pt>
          <cx:pt idx="218487">38</cx:pt>
          <cx:pt idx="218488">76</cx:pt>
          <cx:pt idx="218489">70</cx:pt>
          <cx:pt idx="218490">91</cx:pt>
          <cx:pt idx="218491">76</cx:pt>
          <cx:pt idx="218492">95</cx:pt>
          <cx:pt idx="218493">111</cx:pt>
          <cx:pt idx="218494">95</cx:pt>
          <cx:pt idx="218495">82</cx:pt>
          <cx:pt idx="218496">79</cx:pt>
          <cx:pt idx="218497">81</cx:pt>
          <cx:pt idx="218498">87</cx:pt>
          <cx:pt idx="218499">119</cx:pt>
          <cx:pt idx="218500">101</cx:pt>
          <cx:pt idx="218501">74</cx:pt>
          <cx:pt idx="218502">94</cx:pt>
          <cx:pt idx="218503">50</cx:pt>
          <cx:pt idx="218504">31</cx:pt>
          <cx:pt idx="218505">10</cx:pt>
          <cx:pt idx="218506">5</cx:pt>
          <cx:pt idx="218507">3</cx:pt>
          <cx:pt idx="218508">2</cx:pt>
          <cx:pt idx="218509">12</cx:pt>
          <cx:pt idx="218510">8</cx:pt>
          <cx:pt idx="218511">33</cx:pt>
          <cx:pt idx="218512">100</cx:pt>
          <cx:pt idx="218513">81</cx:pt>
          <cx:pt idx="218514">101</cx:pt>
          <cx:pt idx="218515">112</cx:pt>
          <cx:pt idx="218516">119</cx:pt>
          <cx:pt idx="218517">115</cx:pt>
          <cx:pt idx="218518">122</cx:pt>
          <cx:pt idx="218519">95</cx:pt>
          <cx:pt idx="218520">120</cx:pt>
          <cx:pt idx="218521">97</cx:pt>
          <cx:pt idx="218522">115</cx:pt>
          <cx:pt idx="218523">119</cx:pt>
          <cx:pt idx="218524">83</cx:pt>
          <cx:pt idx="218525">85</cx:pt>
          <cx:pt idx="218526">97</cx:pt>
          <cx:pt idx="218527">60</cx:pt>
          <cx:pt idx="218528">27</cx:pt>
          <cx:pt idx="218529">9</cx:pt>
          <cx:pt idx="218530">4</cx:pt>
          <cx:pt idx="218531">2</cx:pt>
          <cx:pt idx="218532">2</cx:pt>
          <cx:pt idx="218533">6</cx:pt>
          <cx:pt idx="218534">11</cx:pt>
          <cx:pt idx="218535">39</cx:pt>
          <cx:pt idx="218536">94</cx:pt>
          <cx:pt idx="218537">102</cx:pt>
          <cx:pt idx="218538">95</cx:pt>
          <cx:pt idx="218539">106</cx:pt>
          <cx:pt idx="218540">119</cx:pt>
          <cx:pt idx="218541">117</cx:pt>
          <cx:pt idx="218542">122</cx:pt>
          <cx:pt idx="218543">108</cx:pt>
          <cx:pt idx="218544">109</cx:pt>
          <cx:pt idx="218545">104</cx:pt>
          <cx:pt idx="218546">122</cx:pt>
          <cx:pt idx="218547">85</cx:pt>
          <cx:pt idx="218548">67</cx:pt>
          <cx:pt idx="218549">49</cx:pt>
          <cx:pt idx="218550">79</cx:pt>
          <cx:pt idx="218551">54</cx:pt>
          <cx:pt idx="218552">12</cx:pt>
          <cx:pt idx="218553">7</cx:pt>
          <cx:pt idx="218554">3</cx:pt>
          <cx:pt idx="218555">2</cx:pt>
          <cx:pt idx="218556">6</cx:pt>
          <cx:pt idx="218557">7</cx:pt>
          <cx:pt idx="218558">13</cx:pt>
          <cx:pt idx="218559">38</cx:pt>
          <cx:pt idx="218560">74</cx:pt>
          <cx:pt idx="218561">62</cx:pt>
          <cx:pt idx="218562">102</cx:pt>
          <cx:pt idx="218563">108</cx:pt>
          <cx:pt idx="218564">123</cx:pt>
          <cx:pt idx="218565">122</cx:pt>
          <cx:pt idx="218566">111</cx:pt>
          <cx:pt idx="218567">112</cx:pt>
          <cx:pt idx="218568">121</cx:pt>
          <cx:pt idx="218569">124</cx:pt>
          <cx:pt idx="218570">128</cx:pt>
          <cx:pt idx="218571">106</cx:pt>
          <cx:pt idx="218572">101</cx:pt>
          <cx:pt idx="218573">91</cx:pt>
          <cx:pt idx="218574">97</cx:pt>
          <cx:pt idx="218575">65</cx:pt>
          <cx:pt idx="218576">18</cx:pt>
          <cx:pt idx="218577">8</cx:pt>
          <cx:pt idx="218578">8</cx:pt>
          <cx:pt idx="218579">6</cx:pt>
          <cx:pt idx="218580">8</cx:pt>
          <cx:pt idx="218581">6</cx:pt>
          <cx:pt idx="218582">9</cx:pt>
          <cx:pt idx="218583">40</cx:pt>
          <cx:pt idx="218584">109</cx:pt>
          <cx:pt idx="218585">92</cx:pt>
          <cx:pt idx="218586">103</cx:pt>
          <cx:pt idx="218587">120</cx:pt>
          <cx:pt idx="218588">125</cx:pt>
          <cx:pt idx="218589">113</cx:pt>
          <cx:pt idx="218590">105</cx:pt>
          <cx:pt idx="218591">105</cx:pt>
          <cx:pt idx="218592">96</cx:pt>
          <cx:pt idx="218593">104</cx:pt>
          <cx:pt idx="218594">125</cx:pt>
          <cx:pt idx="218595">106</cx:pt>
          <cx:pt idx="218596">99</cx:pt>
          <cx:pt idx="218597">79</cx:pt>
          <cx:pt idx="218598">76</cx:pt>
          <cx:pt idx="218599">54</cx:pt>
          <cx:pt idx="218600">19</cx:pt>
          <cx:pt idx="218601">10</cx:pt>
          <cx:pt idx="218602">3</cx:pt>
          <cx:pt idx="218603">3</cx:pt>
          <cx:pt idx="218604">4</cx:pt>
          <cx:pt idx="218605">12</cx:pt>
          <cx:pt idx="218606">17</cx:pt>
          <cx:pt idx="218607">28</cx:pt>
          <cx:pt idx="218608">86</cx:pt>
          <cx:pt idx="218609">85</cx:pt>
          <cx:pt idx="218610">103</cx:pt>
          <cx:pt idx="218611">84</cx:pt>
          <cx:pt idx="218612">95</cx:pt>
          <cx:pt idx="218613">79</cx:pt>
          <cx:pt idx="218614">85</cx:pt>
          <cx:pt idx="218615">72</cx:pt>
          <cx:pt idx="218616">87</cx:pt>
          <cx:pt idx="218617">81</cx:pt>
          <cx:pt idx="218618">106</cx:pt>
          <cx:pt idx="218619">101</cx:pt>
          <cx:pt idx="218620">89</cx:pt>
          <cx:pt idx="218621">89</cx:pt>
          <cx:pt idx="218622">90</cx:pt>
          <cx:pt idx="218623">55</cx:pt>
          <cx:pt idx="218624">25</cx:pt>
          <cx:pt idx="218625">6</cx:pt>
          <cx:pt idx="218626">2</cx:pt>
          <cx:pt idx="218627">2</cx:pt>
          <cx:pt idx="218628">4</cx:pt>
          <cx:pt idx="218629">12</cx:pt>
          <cx:pt idx="218630">16</cx:pt>
          <cx:pt idx="218631">31</cx:pt>
          <cx:pt idx="218632">95</cx:pt>
          <cx:pt idx="218633">78</cx:pt>
          <cx:pt idx="218634">97</cx:pt>
          <cx:pt idx="218635">111</cx:pt>
          <cx:pt idx="218636">112</cx:pt>
          <cx:pt idx="218637">114</cx:pt>
          <cx:pt idx="218638">98</cx:pt>
          <cx:pt idx="218639">84</cx:pt>
          <cx:pt idx="218640">91</cx:pt>
          <cx:pt idx="218641">98</cx:pt>
          <cx:pt idx="218642">103</cx:pt>
          <cx:pt idx="218643">110</cx:pt>
          <cx:pt idx="218644">87</cx:pt>
          <cx:pt idx="218645">82</cx:pt>
          <cx:pt idx="218646">87</cx:pt>
          <cx:pt idx="218647">45</cx:pt>
          <cx:pt idx="218648">29</cx:pt>
          <cx:pt idx="218649">5</cx:pt>
          <cx:pt idx="218650">4</cx:pt>
          <cx:pt idx="218651">1</cx:pt>
          <cx:pt idx="218652">5</cx:pt>
          <cx:pt idx="218653">16</cx:pt>
          <cx:pt idx="218654">15</cx:pt>
          <cx:pt idx="218655">30</cx:pt>
          <cx:pt idx="218656">85</cx:pt>
          <cx:pt idx="218657">76</cx:pt>
          <cx:pt idx="218658">97</cx:pt>
          <cx:pt idx="218659">108</cx:pt>
          <cx:pt idx="218660">124</cx:pt>
          <cx:pt idx="218661">109</cx:pt>
          <cx:pt idx="218662">113</cx:pt>
          <cx:pt idx="218663">92</cx:pt>
          <cx:pt idx="218664">102</cx:pt>
          <cx:pt idx="218665">120</cx:pt>
          <cx:pt idx="218666">118</cx:pt>
          <cx:pt idx="218667">124</cx:pt>
          <cx:pt idx="218668">92</cx:pt>
          <cx:pt idx="218669">91</cx:pt>
          <cx:pt idx="218670">110</cx:pt>
          <cx:pt idx="218671">66</cx:pt>
          <cx:pt idx="218672">34</cx:pt>
          <cx:pt idx="218673">13</cx:pt>
          <cx:pt idx="218674">7</cx:pt>
          <cx:pt idx="218675">5</cx:pt>
          <cx:pt idx="218676">5</cx:pt>
          <cx:pt idx="218677">12</cx:pt>
          <cx:pt idx="218678">17</cx:pt>
          <cx:pt idx="218679">38</cx:pt>
          <cx:pt idx="218680">99</cx:pt>
          <cx:pt idx="218681">90</cx:pt>
          <cx:pt idx="218682">103</cx:pt>
          <cx:pt idx="218683">116</cx:pt>
          <cx:pt idx="218684">156</cx:pt>
          <cx:pt idx="218685">135</cx:pt>
          <cx:pt idx="218686">121</cx:pt>
          <cx:pt idx="218687">112</cx:pt>
          <cx:pt idx="218688">97</cx:pt>
          <cx:pt idx="218689">118</cx:pt>
          <cx:pt idx="218690">125</cx:pt>
          <cx:pt idx="218691">127</cx:pt>
          <cx:pt idx="218692">106</cx:pt>
          <cx:pt idx="218693">95</cx:pt>
          <cx:pt idx="218694">88</cx:pt>
          <cx:pt idx="218695">75</cx:pt>
          <cx:pt idx="218696">50</cx:pt>
          <cx:pt idx="218697">14</cx:pt>
          <cx:pt idx="218698">6</cx:pt>
          <cx:pt idx="218699">3</cx:pt>
          <cx:pt idx="218700">4</cx:pt>
          <cx:pt idx="218701">9</cx:pt>
          <cx:pt idx="218702">12</cx:pt>
          <cx:pt idx="218703">43</cx:pt>
          <cx:pt idx="218704">110</cx:pt>
          <cx:pt idx="218705">119</cx:pt>
          <cx:pt idx="218706">130</cx:pt>
          <cx:pt idx="218707">132</cx:pt>
          <cx:pt idx="218708">156</cx:pt>
          <cx:pt idx="218709">150</cx:pt>
          <cx:pt idx="218710">144</cx:pt>
          <cx:pt idx="218711">120</cx:pt>
          <cx:pt idx="218712">114</cx:pt>
          <cx:pt idx="218713">117</cx:pt>
          <cx:pt idx="218714">114</cx:pt>
          <cx:pt idx="218715">89</cx:pt>
          <cx:pt idx="218716">96</cx:pt>
          <cx:pt idx="218717">95</cx:pt>
          <cx:pt idx="218718">77</cx:pt>
          <cx:pt idx="218719">63</cx:pt>
          <cx:pt idx="218720">24</cx:pt>
          <cx:pt idx="218721">16</cx:pt>
          <cx:pt idx="218722">3</cx:pt>
          <cx:pt idx="218723">4</cx:pt>
          <cx:pt idx="218724">6</cx:pt>
          <cx:pt idx="218725">9</cx:pt>
          <cx:pt idx="218726">10</cx:pt>
          <cx:pt idx="218727">34</cx:pt>
          <cx:pt idx="218728">89</cx:pt>
          <cx:pt idx="218729">77</cx:pt>
          <cx:pt idx="218730">120</cx:pt>
          <cx:pt idx="218731">126</cx:pt>
          <cx:pt idx="218732">126</cx:pt>
          <cx:pt idx="218733">140</cx:pt>
          <cx:pt idx="218734">117</cx:pt>
          <cx:pt idx="218735">123</cx:pt>
          <cx:pt idx="218736">108</cx:pt>
          <cx:pt idx="218737">125</cx:pt>
          <cx:pt idx="218738">116</cx:pt>
          <cx:pt idx="218739">116</cx:pt>
          <cx:pt idx="218740">94</cx:pt>
          <cx:pt idx="218741">92</cx:pt>
          <cx:pt idx="218742">86</cx:pt>
          <cx:pt idx="218743">76</cx:pt>
          <cx:pt idx="218744">31</cx:pt>
          <cx:pt idx="218745">11</cx:pt>
          <cx:pt idx="218746">5</cx:pt>
          <cx:pt idx="218747">9</cx:pt>
          <cx:pt idx="218748">4</cx:pt>
          <cx:pt idx="218749">7</cx:pt>
          <cx:pt idx="218750">9</cx:pt>
          <cx:pt idx="218751">30</cx:pt>
          <cx:pt idx="218752">103</cx:pt>
          <cx:pt idx="218753">80</cx:pt>
          <cx:pt idx="218754">99</cx:pt>
          <cx:pt idx="218755">125</cx:pt>
          <cx:pt idx="218756">134</cx:pt>
          <cx:pt idx="218757">127</cx:pt>
          <cx:pt idx="218758">99</cx:pt>
          <cx:pt idx="218759">92</cx:pt>
          <cx:pt idx="218760">95</cx:pt>
          <cx:pt idx="218761">106</cx:pt>
          <cx:pt idx="218762">104</cx:pt>
          <cx:pt idx="218763">90</cx:pt>
          <cx:pt idx="218764">83</cx:pt>
          <cx:pt idx="218765">66</cx:pt>
          <cx:pt idx="218766">93</cx:pt>
          <cx:pt idx="218767">54</cx:pt>
          <cx:pt idx="218768">26</cx:pt>
          <cx:pt idx="218769">14</cx:pt>
          <cx:pt idx="218770">3</cx:pt>
          <cx:pt idx="218771">6</cx:pt>
          <cx:pt idx="218772">4</cx:pt>
          <cx:pt idx="218773">15</cx:pt>
          <cx:pt idx="218774">15</cx:pt>
          <cx:pt idx="218775">29</cx:pt>
          <cx:pt idx="218776">81</cx:pt>
          <cx:pt idx="218777">68</cx:pt>
          <cx:pt idx="218778">90</cx:pt>
          <cx:pt idx="218779">98</cx:pt>
          <cx:pt idx="218780">105</cx:pt>
          <cx:pt idx="218781">104</cx:pt>
          <cx:pt idx="218782">82</cx:pt>
          <cx:pt idx="218783">73</cx:pt>
          <cx:pt idx="218784">75</cx:pt>
          <cx:pt idx="218785">71</cx:pt>
          <cx:pt idx="218786">73</cx:pt>
          <cx:pt idx="218787">78</cx:pt>
          <cx:pt idx="218788">32</cx:pt>
          <cx:pt idx="218789">41</cx:pt>
          <cx:pt idx="218790">48</cx:pt>
          <cx:pt idx="218791">14</cx:pt>
          <cx:pt idx="218792">5</cx:pt>
          <cx:pt idx="218793">4</cx:pt>
          <cx:pt idx="218794">2</cx:pt>
          <cx:pt idx="218795">5</cx:pt>
          <cx:pt idx="218796">8</cx:pt>
          <cx:pt idx="218797">20</cx:pt>
          <cx:pt idx="218798">41</cx:pt>
          <cx:pt idx="218799">25</cx:pt>
          <cx:pt idx="218800">50</cx:pt>
          <cx:pt idx="218801">84</cx:pt>
          <cx:pt idx="218802">73</cx:pt>
          <cx:pt idx="218803">61</cx:pt>
          <cx:pt idx="218804">66</cx:pt>
          <cx:pt idx="218805">58</cx:pt>
          <cx:pt idx="218806">61</cx:pt>
          <cx:pt idx="218807">65</cx:pt>
          <cx:pt idx="218808">69</cx:pt>
          <cx:pt idx="218809">71</cx:pt>
          <cx:pt idx="218810">44</cx:pt>
          <cx:pt idx="218811">33</cx:pt>
          <cx:pt idx="218812">56</cx:pt>
          <cx:pt idx="218813">28</cx:pt>
          <cx:pt idx="218814">7</cx:pt>
          <cx:pt idx="218815">1</cx:pt>
          <cx:pt idx="218816">3</cx:pt>
          <cx:pt idx="218817">2</cx:pt>
          <cx:pt idx="218818">2</cx:pt>
          <cx:pt idx="218819">6</cx:pt>
          <cx:pt idx="218820">11</cx:pt>
          <cx:pt idx="218821">35</cx:pt>
          <cx:pt idx="218822">68</cx:pt>
          <cx:pt idx="218823">59</cx:pt>
          <cx:pt idx="218824">101</cx:pt>
          <cx:pt idx="218825">118</cx:pt>
          <cx:pt idx="218826">137</cx:pt>
          <cx:pt idx="218827">128</cx:pt>
          <cx:pt idx="218828">107</cx:pt>
          <cx:pt idx="218829">98</cx:pt>
          <cx:pt idx="218830">106</cx:pt>
          <cx:pt idx="218831">102</cx:pt>
          <cx:pt idx="218832">113</cx:pt>
          <cx:pt idx="218833">99</cx:pt>
          <cx:pt idx="218834">83</cx:pt>
          <cx:pt idx="218835">74</cx:pt>
          <cx:pt idx="218836">97</cx:pt>
          <cx:pt idx="218837">52</cx:pt>
          <cx:pt idx="218838">20</cx:pt>
          <cx:pt idx="218839">2</cx:pt>
          <cx:pt idx="218840">6</cx:pt>
          <cx:pt idx="218841">2</cx:pt>
          <cx:pt idx="218842">11</cx:pt>
          <cx:pt idx="218843">15</cx:pt>
          <cx:pt idx="218844">34</cx:pt>
          <cx:pt idx="218845">85</cx:pt>
          <cx:pt idx="218846">80</cx:pt>
          <cx:pt idx="218847">113</cx:pt>
          <cx:pt idx="218848">115</cx:pt>
          <cx:pt idx="218849">138</cx:pt>
          <cx:pt idx="218850">133</cx:pt>
          <cx:pt idx="218851">143</cx:pt>
          <cx:pt idx="218852">117</cx:pt>
          <cx:pt idx="218853">118</cx:pt>
          <cx:pt idx="218854">119</cx:pt>
          <cx:pt idx="218855">114</cx:pt>
          <cx:pt idx="218856">101</cx:pt>
          <cx:pt idx="218857">101</cx:pt>
          <cx:pt idx="218858">71</cx:pt>
          <cx:pt idx="218859">85</cx:pt>
          <cx:pt idx="218860">60</cx:pt>
          <cx:pt idx="218861">27</cx:pt>
          <cx:pt idx="218862">6</cx:pt>
          <cx:pt idx="218863">5</cx:pt>
          <cx:pt idx="218864">2</cx:pt>
          <cx:pt idx="218865">1</cx:pt>
          <cx:pt idx="218866">10</cx:pt>
          <cx:pt idx="218867">15</cx:pt>
          <cx:pt idx="218868">37</cx:pt>
          <cx:pt idx="218869">105</cx:pt>
          <cx:pt idx="218870">109</cx:pt>
          <cx:pt idx="218871">113</cx:pt>
          <cx:pt idx="218872">134</cx:pt>
          <cx:pt idx="218873">142</cx:pt>
          <cx:pt idx="218874">144</cx:pt>
          <cx:pt idx="218875">150</cx:pt>
          <cx:pt idx="218876">125</cx:pt>
          <cx:pt idx="218877">114</cx:pt>
          <cx:pt idx="218878">119</cx:pt>
          <cx:pt idx="218879">121</cx:pt>
          <cx:pt idx="218880">94</cx:pt>
          <cx:pt idx="218881">102</cx:pt>
          <cx:pt idx="218882">65</cx:pt>
          <cx:pt idx="218883">81</cx:pt>
          <cx:pt idx="218884">55</cx:pt>
          <cx:pt idx="218885">18</cx:pt>
          <cx:pt idx="218886">3</cx:pt>
          <cx:pt idx="218887">1</cx:pt>
          <cx:pt idx="218888">2</cx:pt>
          <cx:pt idx="218889">9</cx:pt>
          <cx:pt idx="218890">17</cx:pt>
          <cx:pt idx="218891">33</cx:pt>
          <cx:pt idx="218892">76</cx:pt>
          <cx:pt idx="218893">75</cx:pt>
          <cx:pt idx="218894">111</cx:pt>
          <cx:pt idx="218895">124</cx:pt>
          <cx:pt idx="218896">134</cx:pt>
          <cx:pt idx="218897">148</cx:pt>
          <cx:pt idx="218898">121</cx:pt>
          <cx:pt idx="218899">116</cx:pt>
          <cx:pt idx="218900">100</cx:pt>
          <cx:pt idx="218901">135</cx:pt>
          <cx:pt idx="218902">102</cx:pt>
          <cx:pt idx="218903">105</cx:pt>
          <cx:pt idx="218904">90</cx:pt>
          <cx:pt idx="218905">85</cx:pt>
          <cx:pt idx="218906">94</cx:pt>
          <cx:pt idx="218907">65</cx:pt>
          <cx:pt idx="218908">23</cx:pt>
          <cx:pt idx="218909">6</cx:pt>
          <cx:pt idx="218910">5</cx:pt>
          <cx:pt idx="218911">8</cx:pt>
          <cx:pt idx="218912">7</cx:pt>
          <cx:pt idx="218913">11</cx:pt>
          <cx:pt idx="218914">13</cx:pt>
          <cx:pt idx="218915">32</cx:pt>
          <cx:pt idx="218916">87</cx:pt>
          <cx:pt idx="218917">74</cx:pt>
          <cx:pt idx="218918">106</cx:pt>
          <cx:pt idx="218919">125</cx:pt>
          <cx:pt idx="218920">130</cx:pt>
          <cx:pt idx="218921">127</cx:pt>
          <cx:pt idx="218922">93</cx:pt>
          <cx:pt idx="218923">100</cx:pt>
          <cx:pt idx="218924">101</cx:pt>
          <cx:pt idx="218925">85</cx:pt>
          <cx:pt idx="218926">112</cx:pt>
          <cx:pt idx="218927">92</cx:pt>
          <cx:pt idx="218928">92</cx:pt>
          <cx:pt idx="218929">64</cx:pt>
          <cx:pt idx="218930">83</cx:pt>
          <cx:pt idx="218931">48</cx:pt>
          <cx:pt idx="218932">30</cx:pt>
          <cx:pt idx="218933">8</cx:pt>
          <cx:pt idx="218934">2</cx:pt>
          <cx:pt idx="218935">2</cx:pt>
          <cx:pt idx="218936">5</cx:pt>
          <cx:pt idx="218937">17</cx:pt>
          <cx:pt idx="218938">18</cx:pt>
          <cx:pt idx="218939">20</cx:pt>
          <cx:pt idx="218940">72</cx:pt>
          <cx:pt idx="218941">71</cx:pt>
          <cx:pt idx="218942">87</cx:pt>
          <cx:pt idx="218943">98</cx:pt>
          <cx:pt idx="218944">108</cx:pt>
          <cx:pt idx="218945">109</cx:pt>
          <cx:pt idx="218946">76</cx:pt>
          <cx:pt idx="218947">74</cx:pt>
          <cx:pt idx="218948">66</cx:pt>
          <cx:pt idx="218949">94</cx:pt>
          <cx:pt idx="218950">88</cx:pt>
          <cx:pt idx="218951">69</cx:pt>
          <cx:pt idx="218952">60</cx:pt>
          <cx:pt idx="218953">52</cx:pt>
          <cx:pt idx="218954">66</cx:pt>
          <cx:pt idx="218955">27</cx:pt>
          <cx:pt idx="218956">7</cx:pt>
          <cx:pt idx="218957">2</cx:pt>
          <cx:pt idx="218958">3</cx:pt>
          <cx:pt idx="218959">1</cx:pt>
          <cx:pt idx="218960">3</cx:pt>
          <cx:pt idx="218961">3</cx:pt>
          <cx:pt idx="218962">10</cx:pt>
          <cx:pt idx="218963">17</cx:pt>
          <cx:pt idx="218964">45</cx:pt>
          <cx:pt idx="218965">35</cx:pt>
          <cx:pt idx="218966">66</cx:pt>
          <cx:pt idx="218967">70</cx:pt>
          <cx:pt idx="218968">95</cx:pt>
          <cx:pt idx="218969">91</cx:pt>
          <cx:pt idx="218970">81</cx:pt>
          <cx:pt idx="218971">80</cx:pt>
          <cx:pt idx="218972">86</cx:pt>
          <cx:pt idx="218973">80</cx:pt>
          <cx:pt idx="218974">85</cx:pt>
          <cx:pt idx="218975">76</cx:pt>
          <cx:pt idx="218976">98</cx:pt>
          <cx:pt idx="218977">70</cx:pt>
          <cx:pt idx="218978">95</cx:pt>
          <cx:pt idx="218979">48</cx:pt>
          <cx:pt idx="218980">15</cx:pt>
          <cx:pt idx="218981">7</cx:pt>
          <cx:pt idx="218982">5</cx:pt>
          <cx:pt idx="218983">3</cx:pt>
          <cx:pt idx="218984">2</cx:pt>
          <cx:pt idx="218985">11</cx:pt>
          <cx:pt idx="218986">17</cx:pt>
          <cx:pt idx="218987">33</cx:pt>
          <cx:pt idx="218988">95</cx:pt>
          <cx:pt idx="218989">87</cx:pt>
          <cx:pt idx="218990">106</cx:pt>
          <cx:pt idx="218991">127</cx:pt>
          <cx:pt idx="218992">130</cx:pt>
          <cx:pt idx="218993">131</cx:pt>
          <cx:pt idx="218994">138</cx:pt>
          <cx:pt idx="218995">108</cx:pt>
          <cx:pt idx="218996">130</cx:pt>
          <cx:pt idx="218997">114</cx:pt>
          <cx:pt idx="218998">122</cx:pt>
          <cx:pt idx="218999">98</cx:pt>
          <cx:pt idx="219000">106</cx:pt>
          <cx:pt idx="219001">81</cx:pt>
          <cx:pt idx="219002">127</cx:pt>
          <cx:pt idx="219003">71</cx:pt>
          <cx:pt idx="219004">18</cx:pt>
          <cx:pt idx="219005">8</cx:pt>
          <cx:pt idx="219006">7</cx:pt>
          <cx:pt idx="219007">3</cx:pt>
          <cx:pt idx="219008">4</cx:pt>
          <cx:pt idx="219009">10</cx:pt>
          <cx:pt idx="219010">14</cx:pt>
          <cx:pt idx="219011">42</cx:pt>
          <cx:pt idx="219012">112</cx:pt>
          <cx:pt idx="219013">87</cx:pt>
          <cx:pt idx="219014">95</cx:pt>
          <cx:pt idx="219015">169</cx:pt>
          <cx:pt idx="219016">162</cx:pt>
          <cx:pt idx="219017">167</cx:pt>
          <cx:pt idx="219018">162</cx:pt>
          <cx:pt idx="219019">125</cx:pt>
          <cx:pt idx="219020">131</cx:pt>
          <cx:pt idx="219021">118</cx:pt>
          <cx:pt idx="219022">116</cx:pt>
          <cx:pt idx="219023">96</cx:pt>
          <cx:pt idx="219024">93</cx:pt>
          <cx:pt idx="219025">76</cx:pt>
          <cx:pt idx="219026">77</cx:pt>
          <cx:pt idx="219027">76</cx:pt>
          <cx:pt idx="219028">28</cx:pt>
          <cx:pt idx="219029">12</cx:pt>
          <cx:pt idx="219030">8</cx:pt>
          <cx:pt idx="219031">4</cx:pt>
          <cx:pt idx="219032">8</cx:pt>
          <cx:pt idx="219033">10</cx:pt>
          <cx:pt idx="219034">40</cx:pt>
          <cx:pt idx="219035">83</cx:pt>
          <cx:pt idx="219036">78</cx:pt>
          <cx:pt idx="219037">91</cx:pt>
          <cx:pt idx="219038">123</cx:pt>
          <cx:pt idx="219039">124</cx:pt>
          <cx:pt idx="219040">139</cx:pt>
          <cx:pt idx="219041">155</cx:pt>
          <cx:pt idx="219042">128</cx:pt>
          <cx:pt idx="219043">131</cx:pt>
          <cx:pt idx="219044">143</cx:pt>
          <cx:pt idx="219045">112</cx:pt>
          <cx:pt idx="219046">117</cx:pt>
          <cx:pt idx="219047">109</cx:pt>
          <cx:pt idx="219048">86</cx:pt>
          <cx:pt idx="219049">118</cx:pt>
          <cx:pt idx="219050">59</cx:pt>
          <cx:pt idx="219051">27</cx:pt>
          <cx:pt idx="219052">12</cx:pt>
          <cx:pt idx="219053">6</cx:pt>
          <cx:pt idx="219054">13</cx:pt>
          <cx:pt idx="219055">1</cx:pt>
          <cx:pt idx="219056">13</cx:pt>
          <cx:pt idx="219057">14</cx:pt>
          <cx:pt idx="219058">27</cx:pt>
          <cx:pt idx="219059">84</cx:pt>
          <cx:pt idx="219060">88</cx:pt>
          <cx:pt idx="219061">105</cx:pt>
          <cx:pt idx="219062">117</cx:pt>
          <cx:pt idx="219063">127</cx:pt>
          <cx:pt idx="219064">114</cx:pt>
          <cx:pt idx="219065">114</cx:pt>
          <cx:pt idx="219066">95</cx:pt>
          <cx:pt idx="219067">105</cx:pt>
          <cx:pt idx="219068">84</cx:pt>
          <cx:pt idx="219069">103</cx:pt>
          <cx:pt idx="219070">84</cx:pt>
          <cx:pt idx="219071">110</cx:pt>
          <cx:pt idx="219072">76</cx:pt>
          <cx:pt idx="219073">102</cx:pt>
          <cx:pt idx="219074">55</cx:pt>
          <cx:pt idx="219075">22</cx:pt>
          <cx:pt idx="219076">7</cx:pt>
          <cx:pt idx="219077">3</cx:pt>
          <cx:pt idx="219078">1</cx:pt>
          <cx:pt idx="219079">1</cx:pt>
          <cx:pt idx="219080">11</cx:pt>
          <cx:pt idx="219081">15</cx:pt>
          <cx:pt idx="219082">23</cx:pt>
          <cx:pt idx="219083">82</cx:pt>
          <cx:pt idx="219084">91</cx:pt>
          <cx:pt idx="219085">106</cx:pt>
          <cx:pt idx="219086">96</cx:pt>
          <cx:pt idx="219087">117</cx:pt>
          <cx:pt idx="219088">119</cx:pt>
          <cx:pt idx="219089">101</cx:pt>
          <cx:pt idx="219090">93</cx:pt>
          <cx:pt idx="219091">94</cx:pt>
          <cx:pt idx="219092">98</cx:pt>
          <cx:pt idx="219093">116</cx:pt>
          <cx:pt idx="219094">85</cx:pt>
          <cx:pt idx="219095">96</cx:pt>
          <cx:pt idx="219096">73</cx:pt>
          <cx:pt idx="219097">93</cx:pt>
          <cx:pt idx="219098">43</cx:pt>
          <cx:pt idx="219099">20</cx:pt>
          <cx:pt idx="219100">10</cx:pt>
          <cx:pt idx="219101">2</cx:pt>
          <cx:pt idx="219102">2</cx:pt>
          <cx:pt idx="219103">5</cx:pt>
          <cx:pt idx="219104">14</cx:pt>
          <cx:pt idx="219105">16</cx:pt>
          <cx:pt idx="219106">24</cx:pt>
          <cx:pt idx="219107">91</cx:pt>
          <cx:pt idx="219108">70</cx:pt>
          <cx:pt idx="219109">99</cx:pt>
          <cx:pt idx="219110">117</cx:pt>
          <cx:pt idx="219111">92</cx:pt>
          <cx:pt idx="219112">111</cx:pt>
          <cx:pt idx="219113">114</cx:pt>
          <cx:pt idx="219114">75</cx:pt>
          <cx:pt idx="219115">100</cx:pt>
          <cx:pt idx="219116">87</cx:pt>
          <cx:pt idx="219117">99</cx:pt>
          <cx:pt idx="219118">85</cx:pt>
          <cx:pt idx="219119">112</cx:pt>
          <cx:pt idx="219120">77</cx:pt>
          <cx:pt idx="219121">107</cx:pt>
          <cx:pt idx="219122">47</cx:pt>
          <cx:pt idx="219123">17</cx:pt>
          <cx:pt idx="219124">9</cx:pt>
          <cx:pt idx="219125">4</cx:pt>
          <cx:pt idx="219126">4</cx:pt>
          <cx:pt idx="219127">4</cx:pt>
          <cx:pt idx="219128">17</cx:pt>
          <cx:pt idx="219129">18</cx:pt>
          <cx:pt idx="219130">29</cx:pt>
          <cx:pt idx="219131">104</cx:pt>
          <cx:pt idx="219132">83</cx:pt>
          <cx:pt idx="219133">107</cx:pt>
          <cx:pt idx="219134">114</cx:pt>
          <cx:pt idx="219135">131</cx:pt>
          <cx:pt idx="219136">110</cx:pt>
          <cx:pt idx="219137">96</cx:pt>
          <cx:pt idx="219138">76</cx:pt>
          <cx:pt idx="219139">106</cx:pt>
          <cx:pt idx="219140">89</cx:pt>
          <cx:pt idx="219141">109</cx:pt>
          <cx:pt idx="219142">95</cx:pt>
          <cx:pt idx="219143">112</cx:pt>
          <cx:pt idx="219144">73</cx:pt>
          <cx:pt idx="219145">96</cx:pt>
          <cx:pt idx="219146">45</cx:pt>
          <cx:pt idx="219147">19</cx:pt>
          <cx:pt idx="219148">10</cx:pt>
          <cx:pt idx="219149">4</cx:pt>
          <cx:pt idx="219150">3</cx:pt>
          <cx:pt idx="219151">5</cx:pt>
          <cx:pt idx="219152">16</cx:pt>
          <cx:pt idx="219153">21</cx:pt>
          <cx:pt idx="219154">34</cx:pt>
          <cx:pt idx="219155">117</cx:pt>
          <cx:pt idx="219156">67</cx:pt>
          <cx:pt idx="219157">99</cx:pt>
          <cx:pt idx="219158">128</cx:pt>
          <cx:pt idx="219159">120</cx:pt>
          <cx:pt idx="219160">119</cx:pt>
          <cx:pt idx="219161">119</cx:pt>
          <cx:pt idx="219162">85</cx:pt>
          <cx:pt idx="219163">105</cx:pt>
          <cx:pt idx="219164">123</cx:pt>
          <cx:pt idx="219165">121</cx:pt>
          <cx:pt idx="219166">114</cx:pt>
          <cx:pt idx="219167">121</cx:pt>
          <cx:pt idx="219168">95</cx:pt>
          <cx:pt idx="219169">111</cx:pt>
          <cx:pt idx="219170">73</cx:pt>
          <cx:pt idx="219171">28</cx:pt>
          <cx:pt idx="219172">8</cx:pt>
          <cx:pt idx="219173">2</cx:pt>
          <cx:pt idx="219174">6</cx:pt>
          <cx:pt idx="219175">2</cx:pt>
          <cx:pt idx="219176">7</cx:pt>
          <cx:pt idx="219177">22</cx:pt>
          <cx:pt idx="219178">45</cx:pt>
          <cx:pt idx="219179">101</cx:pt>
          <cx:pt idx="219180">91</cx:pt>
          <cx:pt idx="219181">119</cx:pt>
          <cx:pt idx="219182">131</cx:pt>
          <cx:pt idx="219183">161</cx:pt>
          <cx:pt idx="219184">124</cx:pt>
          <cx:pt idx="219185">132</cx:pt>
          <cx:pt idx="219186">110</cx:pt>
          <cx:pt idx="219187">123</cx:pt>
          <cx:pt idx="219188">88</cx:pt>
          <cx:pt idx="219189">113</cx:pt>
          <cx:pt idx="219190">98</cx:pt>
          <cx:pt idx="219191">95</cx:pt>
          <cx:pt idx="219192">62</cx:pt>
          <cx:pt idx="219193">89</cx:pt>
          <cx:pt idx="219194">57</cx:pt>
          <cx:pt idx="219195">18</cx:pt>
          <cx:pt idx="219196">5</cx:pt>
          <cx:pt idx="219197">11</cx:pt>
          <cx:pt idx="219198">3</cx:pt>
          <cx:pt idx="219199">1</cx:pt>
          <cx:pt idx="219200">6</cx:pt>
          <cx:pt idx="219201">14</cx:pt>
          <cx:pt idx="219202">28</cx:pt>
          <cx:pt idx="219203">71</cx:pt>
          <cx:pt idx="219204">74</cx:pt>
          <cx:pt idx="219205">97</cx:pt>
          <cx:pt idx="219206">112</cx:pt>
          <cx:pt idx="219207">112</cx:pt>
          <cx:pt idx="219208">134</cx:pt>
          <cx:pt idx="219209">130</cx:pt>
          <cx:pt idx="219210">112</cx:pt>
          <cx:pt idx="219211">117</cx:pt>
          <cx:pt idx="219212">124</cx:pt>
          <cx:pt idx="219213">111</cx:pt>
          <cx:pt idx="219214">127</cx:pt>
          <cx:pt idx="219215">116</cx:pt>
          <cx:pt idx="219216">82</cx:pt>
          <cx:pt idx="219217">123</cx:pt>
          <cx:pt idx="219218">59</cx:pt>
          <cx:pt idx="219219">15</cx:pt>
          <cx:pt idx="219220">9</cx:pt>
          <cx:pt idx="219221">6</cx:pt>
          <cx:pt idx="219222">7</cx:pt>
          <cx:pt idx="219223">2</cx:pt>
          <cx:pt idx="219224">9</cx:pt>
          <cx:pt idx="219225">19</cx:pt>
          <cx:pt idx="219226">41</cx:pt>
          <cx:pt idx="219227">115</cx:pt>
          <cx:pt idx="219228">100</cx:pt>
          <cx:pt idx="219229">120</cx:pt>
          <cx:pt idx="219230">124</cx:pt>
          <cx:pt idx="219231">122</cx:pt>
          <cx:pt idx="219232">116</cx:pt>
          <cx:pt idx="219233">127</cx:pt>
          <cx:pt idx="219234">91</cx:pt>
          <cx:pt idx="219235">112</cx:pt>
          <cx:pt idx="219236">100</cx:pt>
          <cx:pt idx="219237">114</cx:pt>
          <cx:pt idx="219238">95</cx:pt>
          <cx:pt idx="219239">117</cx:pt>
          <cx:pt idx="219240">95</cx:pt>
          <cx:pt idx="219241">114</cx:pt>
          <cx:pt idx="219242">51</cx:pt>
          <cx:pt idx="219243">17</cx:pt>
          <cx:pt idx="219244">7</cx:pt>
          <cx:pt idx="219245">2</cx:pt>
          <cx:pt idx="219246">3</cx:pt>
          <cx:pt idx="219247">5</cx:pt>
          <cx:pt idx="219248">20</cx:pt>
          <cx:pt idx="219249">22</cx:pt>
          <cx:pt idx="219250">39</cx:pt>
          <cx:pt idx="219251">108</cx:pt>
          <cx:pt idx="219252">78</cx:pt>
          <cx:pt idx="219253">110</cx:pt>
          <cx:pt idx="219254">134</cx:pt>
          <cx:pt idx="219255">114</cx:pt>
          <cx:pt idx="219256">95</cx:pt>
          <cx:pt idx="219257">105</cx:pt>
          <cx:pt idx="219258">83</cx:pt>
          <cx:pt idx="219259">107</cx:pt>
          <cx:pt idx="219260">81</cx:pt>
          <cx:pt idx="219261">102</cx:pt>
          <cx:pt idx="219262">83</cx:pt>
          <cx:pt idx="219263">110</cx:pt>
          <cx:pt idx="219264">79</cx:pt>
          <cx:pt idx="219265">91</cx:pt>
          <cx:pt idx="219266">41</cx:pt>
          <cx:pt idx="219267">19</cx:pt>
          <cx:pt idx="219268">8</cx:pt>
          <cx:pt idx="219269">4</cx:pt>
          <cx:pt idx="219270">1</cx:pt>
          <cx:pt idx="219271">4</cx:pt>
          <cx:pt idx="219272">20</cx:pt>
          <cx:pt idx="219273">21</cx:pt>
          <cx:pt idx="219274">39</cx:pt>
          <cx:pt idx="219275">102</cx:pt>
          <cx:pt idx="219276">76</cx:pt>
          <cx:pt idx="219277">116</cx:pt>
          <cx:pt idx="219278">116</cx:pt>
          <cx:pt idx="219279">113</cx:pt>
          <cx:pt idx="219280">104</cx:pt>
          <cx:pt idx="219281">100</cx:pt>
          <cx:pt idx="219282">71</cx:pt>
          <cx:pt idx="219283">98</cx:pt>
          <cx:pt idx="219284">92</cx:pt>
          <cx:pt idx="219285">100</cx:pt>
          <cx:pt idx="219286">104</cx:pt>
          <cx:pt idx="219287">120</cx:pt>
          <cx:pt idx="219288">81</cx:pt>
          <cx:pt idx="219289">102</cx:pt>
          <cx:pt idx="219290">48</cx:pt>
          <cx:pt idx="219291">21</cx:pt>
          <cx:pt idx="219292">8</cx:pt>
          <cx:pt idx="219293">3</cx:pt>
          <cx:pt idx="219294">4</cx:pt>
          <cx:pt idx="219295">6</cx:pt>
          <cx:pt idx="219296">16</cx:pt>
          <cx:pt idx="219297">22</cx:pt>
          <cx:pt idx="219298">30</cx:pt>
          <cx:pt idx="219299">102</cx:pt>
          <cx:pt idx="219300">90</cx:pt>
          <cx:pt idx="219301">110</cx:pt>
          <cx:pt idx="219302">109</cx:pt>
          <cx:pt idx="219303">124</cx:pt>
          <cx:pt idx="219304">111</cx:pt>
          <cx:pt idx="219305">95</cx:pt>
          <cx:pt idx="219306">77</cx:pt>
          <cx:pt idx="219307">120</cx:pt>
          <cx:pt idx="219308">107</cx:pt>
          <cx:pt idx="219309">112</cx:pt>
          <cx:pt idx="219310">104</cx:pt>
          <cx:pt idx="219311">116</cx:pt>
          <cx:pt idx="219312">94</cx:pt>
          <cx:pt idx="219313">94</cx:pt>
          <cx:pt idx="219314">46</cx:pt>
          <cx:pt idx="219315">18</cx:pt>
          <cx:pt idx="219316">9</cx:pt>
          <cx:pt idx="219317">2</cx:pt>
          <cx:pt idx="219318">2</cx:pt>
          <cx:pt idx="219319">5</cx:pt>
          <cx:pt idx="219320">18</cx:pt>
          <cx:pt idx="219321">28</cx:pt>
          <cx:pt idx="219322">33</cx:pt>
          <cx:pt idx="219323">117</cx:pt>
          <cx:pt idx="219324">81</cx:pt>
          <cx:pt idx="219325">99</cx:pt>
          <cx:pt idx="219326">121</cx:pt>
          <cx:pt idx="219327">121</cx:pt>
          <cx:pt idx="219328">112</cx:pt>
          <cx:pt idx="219329">104</cx:pt>
          <cx:pt idx="219330">75</cx:pt>
          <cx:pt idx="219331">117</cx:pt>
          <cx:pt idx="219332">102</cx:pt>
          <cx:pt idx="219333">116</cx:pt>
          <cx:pt idx="219334">111</cx:pt>
          <cx:pt idx="219335">130</cx:pt>
          <cx:pt idx="219336">78</cx:pt>
          <cx:pt idx="219337">111</cx:pt>
          <cx:pt idx="219338">59</cx:pt>
          <cx:pt idx="219339">12</cx:pt>
          <cx:pt idx="219340">11</cx:pt>
          <cx:pt idx="219341">3</cx:pt>
          <cx:pt idx="219342">2</cx:pt>
          <cx:pt idx="219343">1</cx:pt>
          <cx:pt idx="219344">13</cx:pt>
          <cx:pt idx="219345">17</cx:pt>
          <cx:pt idx="219346">32</cx:pt>
          <cx:pt idx="219347">93</cx:pt>
          <cx:pt idx="219348">75</cx:pt>
          <cx:pt idx="219349">111</cx:pt>
          <cx:pt idx="219350">106</cx:pt>
          <cx:pt idx="219351">125</cx:pt>
          <cx:pt idx="219352">122</cx:pt>
          <cx:pt idx="219353">115</cx:pt>
          <cx:pt idx="219354">79</cx:pt>
          <cx:pt idx="219355">82</cx:pt>
          <cx:pt idx="219356">76</cx:pt>
          <cx:pt idx="219357">84</cx:pt>
          <cx:pt idx="219358">76</cx:pt>
          <cx:pt idx="219359">85</cx:pt>
          <cx:pt idx="219360">60</cx:pt>
          <cx:pt idx="219361">83</cx:pt>
          <cx:pt idx="219362">39</cx:pt>
          <cx:pt idx="219363">15</cx:pt>
          <cx:pt idx="219364">9</cx:pt>
          <cx:pt idx="219365">4</cx:pt>
          <cx:pt idx="219366">7</cx:pt>
          <cx:pt idx="219367">11</cx:pt>
          <cx:pt idx="219368">13</cx:pt>
          <cx:pt idx="219369">81</cx:pt>
          <cx:pt idx="219370">62</cx:pt>
          <cx:pt idx="219371">92</cx:pt>
          <cx:pt idx="219372">120</cx:pt>
          <cx:pt idx="219373">106</cx:pt>
          <cx:pt idx="219374">121</cx:pt>
          <cx:pt idx="219375">122</cx:pt>
          <cx:pt idx="219376">93</cx:pt>
          <cx:pt idx="219377">115</cx:pt>
          <cx:pt idx="219378">100</cx:pt>
          <cx:pt idx="219379">121</cx:pt>
          <cx:pt idx="219380">117</cx:pt>
          <cx:pt idx="219381">119</cx:pt>
          <cx:pt idx="219382">81</cx:pt>
          <cx:pt idx="219383">117</cx:pt>
          <cx:pt idx="219384">54</cx:pt>
          <cx:pt idx="219385">10</cx:pt>
          <cx:pt idx="219386">10</cx:pt>
          <cx:pt idx="219387">5</cx:pt>
          <cx:pt idx="219388">3</cx:pt>
          <cx:pt idx="219389">4</cx:pt>
          <cx:pt idx="219390">12</cx:pt>
          <cx:pt idx="219391">16</cx:pt>
          <cx:pt idx="219392">28</cx:pt>
          <cx:pt idx="219393">112</cx:pt>
          <cx:pt idx="219394">102</cx:pt>
          <cx:pt idx="219395">95</cx:pt>
          <cx:pt idx="219396">114</cx:pt>
          <cx:pt idx="219397">105</cx:pt>
          <cx:pt idx="219398">109</cx:pt>
          <cx:pt idx="219399">95</cx:pt>
          <cx:pt idx="219400">69</cx:pt>
          <cx:pt idx="219401">102</cx:pt>
          <cx:pt idx="219402">82</cx:pt>
          <cx:pt idx="219403">100</cx:pt>
          <cx:pt idx="219404">83</cx:pt>
          <cx:pt idx="219405">117</cx:pt>
          <cx:pt idx="219406">82</cx:pt>
          <cx:pt idx="219407">95</cx:pt>
          <cx:pt idx="219408">55</cx:pt>
          <cx:pt idx="219409">22</cx:pt>
          <cx:pt idx="219410">7</cx:pt>
          <cx:pt idx="219411">4</cx:pt>
          <cx:pt idx="219412">1</cx:pt>
          <cx:pt idx="219413">6</cx:pt>
          <cx:pt idx="219414">12</cx:pt>
          <cx:pt idx="219415">25</cx:pt>
          <cx:pt idx="219416">26</cx:pt>
          <cx:pt idx="219417">94</cx:pt>
          <cx:pt idx="219418">89</cx:pt>
          <cx:pt idx="219419">92</cx:pt>
          <cx:pt idx="219420">117</cx:pt>
          <cx:pt idx="219421">109</cx:pt>
          <cx:pt idx="219422">88</cx:pt>
          <cx:pt idx="219423">106</cx:pt>
          <cx:pt idx="219424">92</cx:pt>
          <cx:pt idx="219425">105</cx:pt>
          <cx:pt idx="219426">107</cx:pt>
          <cx:pt idx="219427">110</cx:pt>
          <cx:pt idx="219428">112</cx:pt>
          <cx:pt idx="219429">127</cx:pt>
          <cx:pt idx="219430">85</cx:pt>
          <cx:pt idx="219431">101</cx:pt>
          <cx:pt idx="219432">40</cx:pt>
          <cx:pt idx="219433">15</cx:pt>
          <cx:pt idx="219434">6</cx:pt>
          <cx:pt idx="219435">4</cx:pt>
          <cx:pt idx="219436">1</cx:pt>
          <cx:pt idx="219437">5</cx:pt>
          <cx:pt idx="219438">13</cx:pt>
          <cx:pt idx="219439">18</cx:pt>
          <cx:pt idx="219440">44</cx:pt>
          <cx:pt idx="219441">101</cx:pt>
          <cx:pt idx="219442">87</cx:pt>
          <cx:pt idx="219443">116</cx:pt>
          <cx:pt idx="219444">104</cx:pt>
          <cx:pt idx="219445">127</cx:pt>
          <cx:pt idx="219446">102</cx:pt>
          <cx:pt idx="219447">114</cx:pt>
          <cx:pt idx="219448">83</cx:pt>
          <cx:pt idx="219449">107</cx:pt>
          <cx:pt idx="219450">101</cx:pt>
          <cx:pt idx="219451">112</cx:pt>
          <cx:pt idx="219452">102</cx:pt>
          <cx:pt idx="219453">105</cx:pt>
          <cx:pt idx="219454">83</cx:pt>
          <cx:pt idx="219455">94</cx:pt>
          <cx:pt idx="219456">51</cx:pt>
          <cx:pt idx="219457">14</cx:pt>
          <cx:pt idx="219458">6</cx:pt>
          <cx:pt idx="219459">4</cx:pt>
          <cx:pt idx="219460">1</cx:pt>
          <cx:pt idx="219461">4</cx:pt>
          <cx:pt idx="219462">9</cx:pt>
          <cx:pt idx="219463">22</cx:pt>
          <cx:pt idx="219464">34</cx:pt>
          <cx:pt idx="219465">103</cx:pt>
          <cx:pt idx="219466">72</cx:pt>
          <cx:pt idx="219467">105</cx:pt>
          <cx:pt idx="219468">101</cx:pt>
          <cx:pt idx="219469">106</cx:pt>
          <cx:pt idx="219470">95</cx:pt>
          <cx:pt idx="219471">101</cx:pt>
          <cx:pt idx="219472">82</cx:pt>
          <cx:pt idx="219473">104</cx:pt>
          <cx:pt idx="219474">97</cx:pt>
          <cx:pt idx="219475">109</cx:pt>
          <cx:pt idx="219476">91</cx:pt>
          <cx:pt idx="219477">117</cx:pt>
          <cx:pt idx="219478">77</cx:pt>
          <cx:pt idx="219479">93</cx:pt>
          <cx:pt idx="219480">44</cx:pt>
          <cx:pt idx="219481">20</cx:pt>
          <cx:pt idx="219482">4</cx:pt>
          <cx:pt idx="219483">3</cx:pt>
          <cx:pt idx="219484">1</cx:pt>
          <cx:pt idx="219485">4</cx:pt>
          <cx:pt idx="219486">12</cx:pt>
          <cx:pt idx="219487">22</cx:pt>
          <cx:pt idx="219488">41</cx:pt>
          <cx:pt idx="219489">99</cx:pt>
          <cx:pt idx="219490">78</cx:pt>
          <cx:pt idx="219491">113</cx:pt>
          <cx:pt idx="219492">121</cx:pt>
          <cx:pt idx="219493">129</cx:pt>
          <cx:pt idx="219494">105</cx:pt>
          <cx:pt idx="219495">130</cx:pt>
          <cx:pt idx="219496">110</cx:pt>
          <cx:pt idx="219497">117</cx:pt>
          <cx:pt idx="219498">121</cx:pt>
          <cx:pt idx="219499">131</cx:pt>
          <cx:pt idx="219500">119</cx:pt>
          <cx:pt idx="219501">133</cx:pt>
          <cx:pt idx="219502">87</cx:pt>
          <cx:pt idx="219503">112</cx:pt>
          <cx:pt idx="219504">58</cx:pt>
          <cx:pt idx="219505">15</cx:pt>
          <cx:pt idx="219506">7</cx:pt>
          <cx:pt idx="219507">1</cx:pt>
          <cx:pt idx="219508">2</cx:pt>
          <cx:pt idx="219509">2</cx:pt>
          <cx:pt idx="219510">5</cx:pt>
          <cx:pt idx="219511">13</cx:pt>
          <cx:pt idx="219512">31</cx:pt>
          <cx:pt idx="219513">100</cx:pt>
          <cx:pt idx="219514">93</cx:pt>
          <cx:pt idx="219515">101</cx:pt>
          <cx:pt idx="219516">124</cx:pt>
          <cx:pt idx="219517">133</cx:pt>
          <cx:pt idx="219518">133</cx:pt>
          <cx:pt idx="219519">123</cx:pt>
          <cx:pt idx="219520">85</cx:pt>
          <cx:pt idx="219521">94</cx:pt>
          <cx:pt idx="219522">97</cx:pt>
          <cx:pt idx="219523">87</cx:pt>
          <cx:pt idx="219524">75</cx:pt>
          <cx:pt idx="219525">77</cx:pt>
          <cx:pt idx="219526">49</cx:pt>
          <cx:pt idx="219527">80</cx:pt>
          <cx:pt idx="219528">48</cx:pt>
          <cx:pt idx="219529">14</cx:pt>
          <cx:pt idx="219530">4</cx:pt>
          <cx:pt idx="219531">4</cx:pt>
          <cx:pt idx="219532">2</cx:pt>
          <cx:pt idx="219533">1</cx:pt>
          <cx:pt idx="219534">7</cx:pt>
          <cx:pt idx="219535">10</cx:pt>
          <cx:pt idx="219536">18</cx:pt>
          <cx:pt idx="219537">72</cx:pt>
          <cx:pt idx="219538">68</cx:pt>
          <cx:pt idx="219539">92</cx:pt>
          <cx:pt idx="219540">116</cx:pt>
          <cx:pt idx="219541">120</cx:pt>
          <cx:pt idx="219542">126</cx:pt>
          <cx:pt idx="219543">129</cx:pt>
          <cx:pt idx="219544">105</cx:pt>
          <cx:pt idx="219545">104</cx:pt>
          <cx:pt idx="219546">113</cx:pt>
          <cx:pt idx="219547">123</cx:pt>
          <cx:pt idx="219548">114</cx:pt>
          <cx:pt idx="219549">113</cx:pt>
          <cx:pt idx="219550">76</cx:pt>
          <cx:pt idx="219551">116</cx:pt>
          <cx:pt idx="219552">53</cx:pt>
          <cx:pt idx="219553">13</cx:pt>
          <cx:pt idx="219554">4</cx:pt>
          <cx:pt idx="219555">5</cx:pt>
          <cx:pt idx="219556">6</cx:pt>
          <cx:pt idx="219557">2</cx:pt>
          <cx:pt idx="219558">11</cx:pt>
          <cx:pt idx="219559">12</cx:pt>
          <cx:pt idx="219560">33</cx:pt>
          <cx:pt idx="219561">128</cx:pt>
          <cx:pt idx="219562">98</cx:pt>
          <cx:pt idx="219563">112</cx:pt>
          <cx:pt idx="219564">123</cx:pt>
          <cx:pt idx="219565">125</cx:pt>
          <cx:pt idx="219566">109</cx:pt>
          <cx:pt idx="219567">101</cx:pt>
          <cx:pt idx="219568">76</cx:pt>
          <cx:pt idx="219569">99</cx:pt>
          <cx:pt idx="219570">89</cx:pt>
          <cx:pt idx="219571">97</cx:pt>
          <cx:pt idx="219572">93</cx:pt>
          <cx:pt idx="219573">104</cx:pt>
          <cx:pt idx="219574">86</cx:pt>
          <cx:pt idx="219575">109</cx:pt>
          <cx:pt idx="219576">54</cx:pt>
          <cx:pt idx="219577">31</cx:pt>
          <cx:pt idx="219578">10</cx:pt>
          <cx:pt idx="219579">3</cx:pt>
          <cx:pt idx="219580">2</cx:pt>
          <cx:pt idx="219581">5</cx:pt>
          <cx:pt idx="219582">19</cx:pt>
          <cx:pt idx="219583">20</cx:pt>
          <cx:pt idx="219584">27</cx:pt>
          <cx:pt idx="219585">102</cx:pt>
          <cx:pt idx="219586">80</cx:pt>
          <cx:pt idx="219587">106</cx:pt>
          <cx:pt idx="219588">109</cx:pt>
          <cx:pt idx="219589">113</cx:pt>
          <cx:pt idx="219590">84</cx:pt>
          <cx:pt idx="219591">93</cx:pt>
          <cx:pt idx="219592">73</cx:pt>
          <cx:pt idx="219593">101</cx:pt>
          <cx:pt idx="219594">80</cx:pt>
          <cx:pt idx="219595">108</cx:pt>
          <cx:pt idx="219596">85</cx:pt>
          <cx:pt idx="219597">104</cx:pt>
          <cx:pt idx="219598">85</cx:pt>
          <cx:pt idx="219599">86</cx:pt>
          <cx:pt idx="219600">39</cx:pt>
          <cx:pt idx="219601">16</cx:pt>
          <cx:pt idx="219602">7</cx:pt>
          <cx:pt idx="219603">4</cx:pt>
          <cx:pt idx="219604">1</cx:pt>
          <cx:pt idx="219605">6</cx:pt>
          <cx:pt idx="219606">17</cx:pt>
          <cx:pt idx="219607">18</cx:pt>
          <cx:pt idx="219608">28</cx:pt>
          <cx:pt idx="219609">95</cx:pt>
          <cx:pt idx="219610">87</cx:pt>
          <cx:pt idx="219611">104</cx:pt>
          <cx:pt idx="219612">111</cx:pt>
          <cx:pt idx="219613">108</cx:pt>
          <cx:pt idx="219614">97</cx:pt>
          <cx:pt idx="219615">111</cx:pt>
          <cx:pt idx="219616">73</cx:pt>
          <cx:pt idx="219617">106</cx:pt>
          <cx:pt idx="219618">102</cx:pt>
          <cx:pt idx="219619">99</cx:pt>
          <cx:pt idx="219620">96</cx:pt>
          <cx:pt idx="219621">120</cx:pt>
          <cx:pt idx="219622">80</cx:pt>
          <cx:pt idx="219623">105</cx:pt>
          <cx:pt idx="219624">46</cx:pt>
          <cx:pt idx="219625">17</cx:pt>
          <cx:pt idx="219626">12</cx:pt>
          <cx:pt idx="219627">5</cx:pt>
          <cx:pt idx="219628">2</cx:pt>
          <cx:pt idx="219629">5</cx:pt>
          <cx:pt idx="219630">13</cx:pt>
          <cx:pt idx="219631">24</cx:pt>
          <cx:pt idx="219632">28</cx:pt>
          <cx:pt idx="219633">98</cx:pt>
          <cx:pt idx="219634">76</cx:pt>
          <cx:pt idx="219635">103</cx:pt>
          <cx:pt idx="219636">116</cx:pt>
          <cx:pt idx="219637">114</cx:pt>
          <cx:pt idx="219638">102</cx:pt>
          <cx:pt idx="219639">100</cx:pt>
          <cx:pt idx="219640">79</cx:pt>
          <cx:pt idx="219641">96</cx:pt>
          <cx:pt idx="219642">100</cx:pt>
          <cx:pt idx="219643">108</cx:pt>
          <cx:pt idx="219644">97</cx:pt>
          <cx:pt idx="219645">114</cx:pt>
          <cx:pt idx="219646">86</cx:pt>
          <cx:pt idx="219647">91</cx:pt>
          <cx:pt idx="219648">43</cx:pt>
          <cx:pt idx="219649">23</cx:pt>
          <cx:pt idx="219650">15</cx:pt>
          <cx:pt idx="219651">8</cx:pt>
          <cx:pt idx="219652">2</cx:pt>
          <cx:pt idx="219653">1</cx:pt>
          <cx:pt idx="219654">17</cx:pt>
          <cx:pt idx="219655">21</cx:pt>
          <cx:pt idx="219656">32</cx:pt>
          <cx:pt idx="219657">96</cx:pt>
          <cx:pt idx="219658">85</cx:pt>
          <cx:pt idx="219659">108</cx:pt>
          <cx:pt idx="219660">124</cx:pt>
          <cx:pt idx="219661">110</cx:pt>
          <cx:pt idx="219662">109</cx:pt>
          <cx:pt idx="219663">99</cx:pt>
          <cx:pt idx="219664">98</cx:pt>
          <cx:pt idx="219665">100</cx:pt>
          <cx:pt idx="219666">121</cx:pt>
          <cx:pt idx="219667">112</cx:pt>
          <cx:pt idx="219668">109</cx:pt>
          <cx:pt idx="219669">108</cx:pt>
          <cx:pt idx="219670">91</cx:pt>
          <cx:pt idx="219671">101</cx:pt>
          <cx:pt idx="219672">81</cx:pt>
          <cx:pt idx="219673">31</cx:pt>
          <cx:pt idx="219674">11</cx:pt>
          <cx:pt idx="219675">3</cx:pt>
          <cx:pt idx="219676">1</cx:pt>
          <cx:pt idx="219677">4</cx:pt>
          <cx:pt idx="219678">7</cx:pt>
          <cx:pt idx="219679">14</cx:pt>
          <cx:pt idx="219680">29</cx:pt>
          <cx:pt idx="219681">91</cx:pt>
          <cx:pt idx="219682">84</cx:pt>
          <cx:pt idx="219683">96</cx:pt>
          <cx:pt idx="219684">121</cx:pt>
          <cx:pt idx="219685">136</cx:pt>
          <cx:pt idx="219686">124</cx:pt>
          <cx:pt idx="219687">127</cx:pt>
          <cx:pt idx="219688">72</cx:pt>
          <cx:pt idx="219689">100</cx:pt>
          <cx:pt idx="219690">82</cx:pt>
          <cx:pt idx="219691">87</cx:pt>
          <cx:pt idx="219692">76</cx:pt>
          <cx:pt idx="219693">80</cx:pt>
          <cx:pt idx="219694">68</cx:pt>
          <cx:pt idx="219695">76</cx:pt>
          <cx:pt idx="219696">44</cx:pt>
          <cx:pt idx="219697">15</cx:pt>
          <cx:pt idx="219698">8</cx:pt>
          <cx:pt idx="219699">5</cx:pt>
          <cx:pt idx="219700">1</cx:pt>
          <cx:pt idx="219701">6</cx:pt>
          <cx:pt idx="219702">10</cx:pt>
          <cx:pt idx="219703">24</cx:pt>
          <cx:pt idx="219704">57</cx:pt>
          <cx:pt idx="219705">72</cx:pt>
          <cx:pt idx="219706">75</cx:pt>
          <cx:pt idx="219707">115</cx:pt>
          <cx:pt idx="219708">115</cx:pt>
          <cx:pt idx="219709">116</cx:pt>
          <cx:pt idx="219710">111</cx:pt>
          <cx:pt idx="219711">107</cx:pt>
          <cx:pt idx="219712">114</cx:pt>
          <cx:pt idx="219713">104</cx:pt>
          <cx:pt idx="219714">122</cx:pt>
          <cx:pt idx="219715">108</cx:pt>
          <cx:pt idx="219716">117</cx:pt>
          <cx:pt idx="219717">80</cx:pt>
          <cx:pt idx="219718">105</cx:pt>
          <cx:pt idx="219719">57</cx:pt>
          <cx:pt idx="219720">17</cx:pt>
          <cx:pt idx="219721">7</cx:pt>
          <cx:pt idx="219722">2</cx:pt>
          <cx:pt idx="219723">6</cx:pt>
          <cx:pt idx="219724">2</cx:pt>
          <cx:pt idx="219725">10</cx:pt>
          <cx:pt idx="219726">11</cx:pt>
          <cx:pt idx="219727">25</cx:pt>
          <cx:pt idx="219728">94</cx:pt>
          <cx:pt idx="219729">109</cx:pt>
          <cx:pt idx="219730">96</cx:pt>
          <cx:pt idx="219731">116</cx:pt>
          <cx:pt idx="219732">118</cx:pt>
          <cx:pt idx="219733">113</cx:pt>
          <cx:pt idx="219734">113</cx:pt>
          <cx:pt idx="219735">91</cx:pt>
          <cx:pt idx="219736">91</cx:pt>
          <cx:pt idx="219737">95</cx:pt>
          <cx:pt idx="219738">114</cx:pt>
          <cx:pt idx="219739">87</cx:pt>
          <cx:pt idx="219740">116</cx:pt>
          <cx:pt idx="219741">81</cx:pt>
          <cx:pt idx="219742">102</cx:pt>
          <cx:pt idx="219743">42</cx:pt>
          <cx:pt idx="219744">21</cx:pt>
          <cx:pt idx="219745">10</cx:pt>
          <cx:pt idx="219746">3</cx:pt>
          <cx:pt idx="219747">2</cx:pt>
          <cx:pt idx="219748">5</cx:pt>
          <cx:pt idx="219749">15</cx:pt>
          <cx:pt idx="219750">18</cx:pt>
          <cx:pt idx="219751">29</cx:pt>
          <cx:pt idx="219752">94</cx:pt>
          <cx:pt idx="219753">84</cx:pt>
          <cx:pt idx="219754">100</cx:pt>
          <cx:pt idx="219755">106</cx:pt>
          <cx:pt idx="219756">107</cx:pt>
          <cx:pt idx="219757">89</cx:pt>
          <cx:pt idx="219758">94</cx:pt>
          <cx:pt idx="219759">80</cx:pt>
          <cx:pt idx="219760">103</cx:pt>
          <cx:pt idx="219761">88</cx:pt>
          <cx:pt idx="219762">112</cx:pt>
          <cx:pt idx="219763">84</cx:pt>
          <cx:pt idx="219764">113</cx:pt>
          <cx:pt idx="219765">72</cx:pt>
          <cx:pt idx="219766">88</cx:pt>
          <cx:pt idx="219767">49</cx:pt>
          <cx:pt idx="219768">16</cx:pt>
          <cx:pt idx="219769">7</cx:pt>
          <cx:pt idx="219770">3</cx:pt>
          <cx:pt idx="219771">2</cx:pt>
          <cx:pt idx="219772">3</cx:pt>
          <cx:pt idx="219773">15</cx:pt>
          <cx:pt idx="219774">23</cx:pt>
          <cx:pt idx="219775">35</cx:pt>
          <cx:pt idx="219776">101</cx:pt>
          <cx:pt idx="219777">82</cx:pt>
          <cx:pt idx="219778">94</cx:pt>
          <cx:pt idx="219779">124</cx:pt>
          <cx:pt idx="219780">101</cx:pt>
          <cx:pt idx="219781">107</cx:pt>
          <cx:pt idx="219782">99</cx:pt>
          <cx:pt idx="219783">88</cx:pt>
          <cx:pt idx="219784">91</cx:pt>
          <cx:pt idx="219785">98</cx:pt>
          <cx:pt idx="219786">102</cx:pt>
          <cx:pt idx="219787">98</cx:pt>
          <cx:pt idx="219788">123</cx:pt>
          <cx:pt idx="219789">80</cx:pt>
          <cx:pt idx="219790">113</cx:pt>
          <cx:pt idx="219791">53</cx:pt>
          <cx:pt idx="219792">19</cx:pt>
          <cx:pt idx="219793">9</cx:pt>
          <cx:pt idx="219794">2</cx:pt>
          <cx:pt idx="219795">1</cx:pt>
          <cx:pt idx="219796">6</cx:pt>
          <cx:pt idx="219797">17</cx:pt>
          <cx:pt idx="219798">21</cx:pt>
          <cx:pt idx="219799">37</cx:pt>
          <cx:pt idx="219800">103</cx:pt>
          <cx:pt idx="219801">77</cx:pt>
          <cx:pt idx="219802">110</cx:pt>
          <cx:pt idx="219803">110</cx:pt>
          <cx:pt idx="219804">98</cx:pt>
          <cx:pt idx="219805">100</cx:pt>
          <cx:pt idx="219806">99</cx:pt>
          <cx:pt idx="219807">87</cx:pt>
          <cx:pt idx="219808">102</cx:pt>
          <cx:pt idx="219809">100</cx:pt>
          <cx:pt idx="219810">105</cx:pt>
          <cx:pt idx="219811">101</cx:pt>
          <cx:pt idx="219812">114</cx:pt>
          <cx:pt idx="219813">84</cx:pt>
          <cx:pt idx="219814">109</cx:pt>
          <cx:pt idx="219815">64</cx:pt>
          <cx:pt idx="219816">24</cx:pt>
          <cx:pt idx="219817">7</cx:pt>
          <cx:pt idx="219818">3</cx:pt>
          <cx:pt idx="219819">4</cx:pt>
          <cx:pt idx="219820">2</cx:pt>
          <cx:pt idx="219821">17</cx:pt>
          <cx:pt idx="219822">23</cx:pt>
          <cx:pt idx="219823">40</cx:pt>
          <cx:pt idx="219824">103</cx:pt>
          <cx:pt idx="219825">70</cx:pt>
          <cx:pt idx="219826">104</cx:pt>
          <cx:pt idx="219827">106</cx:pt>
          <cx:pt idx="219828">133</cx:pt>
          <cx:pt idx="219829">97</cx:pt>
          <cx:pt idx="219830">106</cx:pt>
          <cx:pt idx="219831">110</cx:pt>
          <cx:pt idx="219832">101</cx:pt>
          <cx:pt idx="219833">112</cx:pt>
          <cx:pt idx="219834">127</cx:pt>
          <cx:pt idx="219835">112</cx:pt>
          <cx:pt idx="219836">127</cx:pt>
          <cx:pt idx="219837">96</cx:pt>
          <cx:pt idx="219838">94</cx:pt>
          <cx:pt idx="219839">71</cx:pt>
          <cx:pt idx="219840">24</cx:pt>
          <cx:pt idx="219841">14</cx:pt>
          <cx:pt idx="219842">4</cx:pt>
          <cx:pt idx="219843">2</cx:pt>
          <cx:pt idx="219844">4</cx:pt>
          <cx:pt idx="219845">11</cx:pt>
          <cx:pt idx="219846">12</cx:pt>
          <cx:pt idx="219847">28</cx:pt>
          <cx:pt idx="219848">106</cx:pt>
          <cx:pt idx="219849">71</cx:pt>
          <cx:pt idx="219850">109</cx:pt>
          <cx:pt idx="219851">126</cx:pt>
          <cx:pt idx="219852">142</cx:pt>
          <cx:pt idx="219853">124</cx:pt>
          <cx:pt idx="219854">113</cx:pt>
          <cx:pt idx="219855">105</cx:pt>
          <cx:pt idx="219856">101</cx:pt>
          <cx:pt idx="219857">93</cx:pt>
          <cx:pt idx="219858">93</cx:pt>
          <cx:pt idx="219859">87</cx:pt>
          <cx:pt idx="219860">81</cx:pt>
          <cx:pt idx="219861">64</cx:pt>
          <cx:pt idx="219862">84</cx:pt>
          <cx:pt idx="219863">37</cx:pt>
          <cx:pt idx="219864">9</cx:pt>
          <cx:pt idx="219865">4</cx:pt>
          <cx:pt idx="219866">5</cx:pt>
          <cx:pt idx="219867">1</cx:pt>
          <cx:pt idx="219868">2</cx:pt>
          <cx:pt idx="219869">9</cx:pt>
          <cx:pt idx="219870">12</cx:pt>
          <cx:pt idx="219871">27</cx:pt>
          <cx:pt idx="219872">69</cx:pt>
          <cx:pt idx="219873">73</cx:pt>
          <cx:pt idx="219874">82</cx:pt>
          <cx:pt idx="219875">120</cx:pt>
          <cx:pt idx="219876">104</cx:pt>
          <cx:pt idx="219877">107</cx:pt>
          <cx:pt idx="219878">130</cx:pt>
          <cx:pt idx="219879">126</cx:pt>
          <cx:pt idx="219880">103</cx:pt>
          <cx:pt idx="219881">104</cx:pt>
          <cx:pt idx="219882">117</cx:pt>
          <cx:pt idx="219883">104</cx:pt>
          <cx:pt idx="219884">120</cx:pt>
          <cx:pt idx="219885">84</cx:pt>
          <cx:pt idx="219886">104</cx:pt>
          <cx:pt idx="219887">66</cx:pt>
          <cx:pt idx="219888">18</cx:pt>
          <cx:pt idx="219889">4</cx:pt>
          <cx:pt idx="219890">5</cx:pt>
          <cx:pt idx="219891">4</cx:pt>
          <cx:pt idx="219892">3</cx:pt>
          <cx:pt idx="219893">8</cx:pt>
          <cx:pt idx="219894">13</cx:pt>
          <cx:pt idx="219895">27</cx:pt>
          <cx:pt idx="219896">112</cx:pt>
          <cx:pt idx="219897">91</cx:pt>
          <cx:pt idx="219898">101</cx:pt>
          <cx:pt idx="219899">126</cx:pt>
          <cx:pt idx="219900">113</cx:pt>
          <cx:pt idx="219901">103</cx:pt>
          <cx:pt idx="219902">109</cx:pt>
          <cx:pt idx="219903">73</cx:pt>
          <cx:pt idx="219904">100</cx:pt>
          <cx:pt idx="219905">91</cx:pt>
          <cx:pt idx="219906">119</cx:pt>
          <cx:pt idx="219907">85</cx:pt>
          <cx:pt idx="219908">117</cx:pt>
          <cx:pt idx="219909">83</cx:pt>
          <cx:pt idx="219910">97</cx:pt>
          <cx:pt idx="219911">46</cx:pt>
          <cx:pt idx="219912">25</cx:pt>
          <cx:pt idx="219913">7</cx:pt>
          <cx:pt idx="219914">2</cx:pt>
          <cx:pt idx="219915">1</cx:pt>
          <cx:pt idx="219916">7</cx:pt>
          <cx:pt idx="219917">15</cx:pt>
          <cx:pt idx="219918">23</cx:pt>
          <cx:pt idx="219919">32</cx:pt>
          <cx:pt idx="219920">105</cx:pt>
          <cx:pt idx="219921">85</cx:pt>
          <cx:pt idx="219922">112</cx:pt>
          <cx:pt idx="219923">124</cx:pt>
          <cx:pt idx="219924">107</cx:pt>
          <cx:pt idx="219925">87</cx:pt>
          <cx:pt idx="219926">103</cx:pt>
          <cx:pt idx="219927">81</cx:pt>
          <cx:pt idx="219928">99</cx:pt>
          <cx:pt idx="219929">93</cx:pt>
          <cx:pt idx="219930">107</cx:pt>
          <cx:pt idx="219931">81</cx:pt>
          <cx:pt idx="219932">107</cx:pt>
          <cx:pt idx="219933">88</cx:pt>
          <cx:pt idx="219934">95</cx:pt>
          <cx:pt idx="219935">44</cx:pt>
          <cx:pt idx="219936">19</cx:pt>
          <cx:pt idx="219937">7</cx:pt>
          <cx:pt idx="219938">4</cx:pt>
          <cx:pt idx="219939">1</cx:pt>
          <cx:pt idx="219940">6</cx:pt>
          <cx:pt idx="219941">17</cx:pt>
          <cx:pt idx="219942">17</cx:pt>
          <cx:pt idx="219943">35</cx:pt>
          <cx:pt idx="219944">110</cx:pt>
          <cx:pt idx="219945">69</cx:pt>
          <cx:pt idx="219946">102</cx:pt>
          <cx:pt idx="219947">111</cx:pt>
          <cx:pt idx="219948">110</cx:pt>
          <cx:pt idx="219949">98</cx:pt>
          <cx:pt idx="219950">101</cx:pt>
          <cx:pt idx="219951">79</cx:pt>
          <cx:pt idx="219952">105</cx:pt>
          <cx:pt idx="219953">97</cx:pt>
          <cx:pt idx="219954">122</cx:pt>
          <cx:pt idx="219955">91</cx:pt>
          <cx:pt idx="219956">109</cx:pt>
          <cx:pt idx="219957">87</cx:pt>
          <cx:pt idx="219958">101</cx:pt>
          <cx:pt idx="219959">43</cx:pt>
          <cx:pt idx="219960">18</cx:pt>
          <cx:pt idx="219961">8</cx:pt>
          <cx:pt idx="219962">4</cx:pt>
          <cx:pt idx="219963">2</cx:pt>
          <cx:pt idx="219964">9</cx:pt>
          <cx:pt idx="219965">15</cx:pt>
          <cx:pt idx="219966">26</cx:pt>
          <cx:pt idx="219967">26</cx:pt>
          <cx:pt idx="219968">98</cx:pt>
          <cx:pt idx="219969">89</cx:pt>
          <cx:pt idx="219970">92</cx:pt>
          <cx:pt idx="219971">111</cx:pt>
          <cx:pt idx="219972">117</cx:pt>
          <cx:pt idx="219973">107</cx:pt>
          <cx:pt idx="219974">101</cx:pt>
          <cx:pt idx="219975">89</cx:pt>
          <cx:pt idx="219976">110</cx:pt>
          <cx:pt idx="219977">112</cx:pt>
          <cx:pt idx="219978">126</cx:pt>
          <cx:pt idx="219979">99</cx:pt>
          <cx:pt idx="219980">103</cx:pt>
          <cx:pt idx="219981">83</cx:pt>
          <cx:pt idx="219982">102</cx:pt>
          <cx:pt idx="219983">52</cx:pt>
          <cx:pt idx="219984">31</cx:pt>
          <cx:pt idx="219985">13</cx:pt>
          <cx:pt idx="219986">5</cx:pt>
          <cx:pt idx="219987">1</cx:pt>
          <cx:pt idx="219988">5</cx:pt>
          <cx:pt idx="219989">17</cx:pt>
          <cx:pt idx="219990">25</cx:pt>
          <cx:pt idx="219991">33</cx:pt>
          <cx:pt idx="219992">100</cx:pt>
          <cx:pt idx="219993">82</cx:pt>
          <cx:pt idx="219994">100</cx:pt>
          <cx:pt idx="219995">121</cx:pt>
          <cx:pt idx="219996">139</cx:pt>
          <cx:pt idx="219997">120</cx:pt>
          <cx:pt idx="219998">120</cx:pt>
          <cx:pt idx="219999">104</cx:pt>
          <cx:pt idx="220000">126</cx:pt>
          <cx:pt idx="220001">127</cx:pt>
          <cx:pt idx="220002">132</cx:pt>
          <cx:pt idx="220003">113</cx:pt>
          <cx:pt idx="220004">110</cx:pt>
          <cx:pt idx="220005">85</cx:pt>
          <cx:pt idx="220006">114</cx:pt>
          <cx:pt idx="220007">63</cx:pt>
          <cx:pt idx="220008">25</cx:pt>
          <cx:pt idx="220009">11</cx:pt>
          <cx:pt idx="220010">5</cx:pt>
          <cx:pt idx="220011">1</cx:pt>
          <cx:pt idx="220012">2</cx:pt>
          <cx:pt idx="220013">10</cx:pt>
          <cx:pt idx="220014">15</cx:pt>
          <cx:pt idx="220015">33</cx:pt>
          <cx:pt idx="220016">104</cx:pt>
          <cx:pt idx="220017">92</cx:pt>
          <cx:pt idx="220018">119</cx:pt>
          <cx:pt idx="220019">139</cx:pt>
          <cx:pt idx="220020">144</cx:pt>
          <cx:pt idx="220021">145</cx:pt>
          <cx:pt idx="220022">138</cx:pt>
          <cx:pt idx="220023">112</cx:pt>
          <cx:pt idx="220024">112</cx:pt>
          <cx:pt idx="220025">102</cx:pt>
          <cx:pt idx="220026">104</cx:pt>
          <cx:pt idx="220027">82</cx:pt>
          <cx:pt idx="220028">76</cx:pt>
          <cx:pt idx="220029">72</cx:pt>
          <cx:pt idx="220030">83</cx:pt>
          <cx:pt idx="220031">45</cx:pt>
          <cx:pt idx="220032">10</cx:pt>
          <cx:pt idx="220033">9</cx:pt>
          <cx:pt idx="220034">5</cx:pt>
          <cx:pt idx="220035">1</cx:pt>
          <cx:pt idx="220036">13</cx:pt>
          <cx:pt idx="220037">13</cx:pt>
          <cx:pt idx="220038">26</cx:pt>
          <cx:pt idx="220039">82</cx:pt>
          <cx:pt idx="220040">64</cx:pt>
          <cx:pt idx="220041">99</cx:pt>
          <cx:pt idx="220042">115</cx:pt>
          <cx:pt idx="220043">134</cx:pt>
          <cx:pt idx="220044">127</cx:pt>
          <cx:pt idx="220045">135</cx:pt>
          <cx:pt idx="220046">111</cx:pt>
          <cx:pt idx="220047">122</cx:pt>
          <cx:pt idx="220048">108</cx:pt>
          <cx:pt idx="220049">137</cx:pt>
          <cx:pt idx="220050">112</cx:pt>
          <cx:pt idx="220051">110</cx:pt>
          <cx:pt idx="220052">85</cx:pt>
          <cx:pt idx="220053">109</cx:pt>
          <cx:pt idx="220054">58</cx:pt>
          <cx:pt idx="220055">13</cx:pt>
          <cx:pt idx="220056">13</cx:pt>
          <cx:pt idx="220057">4</cx:pt>
          <cx:pt idx="220058">7</cx:pt>
          <cx:pt idx="220059">1</cx:pt>
          <cx:pt idx="220060">12</cx:pt>
          <cx:pt idx="220061">14</cx:pt>
          <cx:pt idx="220062">32</cx:pt>
          <cx:pt idx="220063">112</cx:pt>
          <cx:pt idx="220064">85</cx:pt>
          <cx:pt idx="220065">117</cx:pt>
          <cx:pt idx="220066">109</cx:pt>
          <cx:pt idx="220067">118</cx:pt>
          <cx:pt idx="220068">118</cx:pt>
          <cx:pt idx="220069">117</cx:pt>
          <cx:pt idx="220070">82</cx:pt>
          <cx:pt idx="220071">107</cx:pt>
          <cx:pt idx="220072">91</cx:pt>
          <cx:pt idx="220073">123</cx:pt>
          <cx:pt idx="220074">93</cx:pt>
          <cx:pt idx="220075">119</cx:pt>
          <cx:pt idx="220076">87</cx:pt>
          <cx:pt idx="220077">99</cx:pt>
          <cx:pt idx="220078">45</cx:pt>
          <cx:pt idx="220079">20</cx:pt>
          <cx:pt idx="220080">8</cx:pt>
          <cx:pt idx="220081">3</cx:pt>
          <cx:pt idx="220082">1</cx:pt>
          <cx:pt idx="220083">8</cx:pt>
          <cx:pt idx="220084">15</cx:pt>
          <cx:pt idx="220085">18</cx:pt>
          <cx:pt idx="220086">33</cx:pt>
          <cx:pt idx="220087">108</cx:pt>
          <cx:pt idx="220088">80</cx:pt>
          <cx:pt idx="220089">108</cx:pt>
          <cx:pt idx="220090">113</cx:pt>
          <cx:pt idx="220091">101</cx:pt>
          <cx:pt idx="220092">102</cx:pt>
          <cx:pt idx="220093">83</cx:pt>
          <cx:pt idx="220094">72</cx:pt>
          <cx:pt idx="220095">84</cx:pt>
          <cx:pt idx="220096">93</cx:pt>
          <cx:pt idx="220097">127</cx:pt>
          <cx:pt idx="220098">88</cx:pt>
          <cx:pt idx="220099">113</cx:pt>
          <cx:pt idx="220100">83</cx:pt>
          <cx:pt idx="220101">87</cx:pt>
          <cx:pt idx="220102">47</cx:pt>
          <cx:pt idx="220103">19</cx:pt>
          <cx:pt idx="220104">8</cx:pt>
          <cx:pt idx="220105">2</cx:pt>
          <cx:pt idx="220106">1</cx:pt>
          <cx:pt idx="220107">5</cx:pt>
          <cx:pt idx="220108">18</cx:pt>
          <cx:pt idx="220109">19</cx:pt>
          <cx:pt idx="220110">32</cx:pt>
          <cx:pt idx="220111">105</cx:pt>
          <cx:pt idx="220112">77</cx:pt>
          <cx:pt idx="220113">102</cx:pt>
          <cx:pt idx="220114">111</cx:pt>
          <cx:pt idx="220115">104</cx:pt>
          <cx:pt idx="220116">98</cx:pt>
          <cx:pt idx="220117">113</cx:pt>
          <cx:pt idx="220118">98</cx:pt>
          <cx:pt idx="220119">104</cx:pt>
          <cx:pt idx="220120">98</cx:pt>
          <cx:pt idx="220121">126</cx:pt>
          <cx:pt idx="220122">96</cx:pt>
          <cx:pt idx="220123">124</cx:pt>
          <cx:pt idx="220124">79</cx:pt>
          <cx:pt idx="220125">111</cx:pt>
          <cx:pt idx="220126">44</cx:pt>
          <cx:pt idx="220127">18</cx:pt>
          <cx:pt idx="220128">11</cx:pt>
          <cx:pt idx="220129">3</cx:pt>
          <cx:pt idx="220130">2</cx:pt>
          <cx:pt idx="220131">9</cx:pt>
          <cx:pt idx="220132">15</cx:pt>
          <cx:pt idx="220133">27</cx:pt>
          <cx:pt idx="220134">31</cx:pt>
          <cx:pt idx="220135">101</cx:pt>
          <cx:pt idx="220136">96</cx:pt>
          <cx:pt idx="220137">118</cx:pt>
          <cx:pt idx="220138">124</cx:pt>
          <cx:pt idx="220139">126</cx:pt>
          <cx:pt idx="220140">100</cx:pt>
          <cx:pt idx="220141">95</cx:pt>
          <cx:pt idx="220142">95</cx:pt>
          <cx:pt idx="220143">98</cx:pt>
          <cx:pt idx="220144">102</cx:pt>
          <cx:pt idx="220145">127</cx:pt>
          <cx:pt idx="220146">109</cx:pt>
          <cx:pt idx="220147">107</cx:pt>
          <cx:pt idx="220148">97</cx:pt>
          <cx:pt idx="220149">107</cx:pt>
          <cx:pt idx="220150">43</cx:pt>
          <cx:pt idx="220151">24</cx:pt>
          <cx:pt idx="220152">13</cx:pt>
          <cx:pt idx="220153">4</cx:pt>
          <cx:pt idx="220154">3</cx:pt>
          <cx:pt idx="220155">8</cx:pt>
          <cx:pt idx="220156">16</cx:pt>
          <cx:pt idx="220157">32</cx:pt>
          <cx:pt idx="220158">30</cx:pt>
          <cx:pt idx="220159">109</cx:pt>
          <cx:pt idx="220160">86</cx:pt>
          <cx:pt idx="220161">107</cx:pt>
          <cx:pt idx="220162">131</cx:pt>
          <cx:pt idx="220163">152</cx:pt>
          <cx:pt idx="220164">116</cx:pt>
          <cx:pt idx="220165">124</cx:pt>
          <cx:pt idx="220166">102</cx:pt>
          <cx:pt idx="220167">115</cx:pt>
          <cx:pt idx="220168">119</cx:pt>
          <cx:pt idx="220169">135</cx:pt>
          <cx:pt idx="220170">116</cx:pt>
          <cx:pt idx="220171">126</cx:pt>
          <cx:pt idx="220172">95</cx:pt>
          <cx:pt idx="220173">118</cx:pt>
          <cx:pt idx="220174">64</cx:pt>
          <cx:pt idx="220175">20</cx:pt>
          <cx:pt idx="220176">11</cx:pt>
          <cx:pt idx="220177">6</cx:pt>
          <cx:pt idx="220178">2</cx:pt>
          <cx:pt idx="220179">2</cx:pt>
          <cx:pt idx="220180">9</cx:pt>
          <cx:pt idx="220181">12</cx:pt>
          <cx:pt idx="220182">34</cx:pt>
          <cx:pt idx="220183">100</cx:pt>
          <cx:pt idx="220184">89</cx:pt>
          <cx:pt idx="220185">117</cx:pt>
          <cx:pt idx="220186">133</cx:pt>
          <cx:pt idx="220187">143</cx:pt>
          <cx:pt idx="220188">136</cx:pt>
          <cx:pt idx="220189">142</cx:pt>
          <cx:pt idx="220190">103</cx:pt>
          <cx:pt idx="220191">107</cx:pt>
          <cx:pt idx="220192">97</cx:pt>
          <cx:pt idx="220193">105</cx:pt>
          <cx:pt idx="220194">90</cx:pt>
          <cx:pt idx="220195">100</cx:pt>
          <cx:pt idx="220196">72</cx:pt>
          <cx:pt idx="220197">94</cx:pt>
          <cx:pt idx="220198">67</cx:pt>
          <cx:pt idx="220199">14</cx:pt>
          <cx:pt idx="220200">15</cx:pt>
          <cx:pt idx="220201">8</cx:pt>
          <cx:pt idx="220202">3</cx:pt>
          <cx:pt idx="220203">8</cx:pt>
          <cx:pt idx="220204">11</cx:pt>
          <cx:pt idx="220205">27</cx:pt>
          <cx:pt idx="220206">80</cx:pt>
          <cx:pt idx="220207">79</cx:pt>
          <cx:pt idx="220208">98</cx:pt>
          <cx:pt idx="220209">122</cx:pt>
          <cx:pt idx="220210">131</cx:pt>
          <cx:pt idx="220211">142</cx:pt>
          <cx:pt idx="220212">127</cx:pt>
          <cx:pt idx="220213">125</cx:pt>
          <cx:pt idx="220214">121</cx:pt>
          <cx:pt idx="220215">130</cx:pt>
          <cx:pt idx="220216">141</cx:pt>
          <cx:pt idx="220217">113</cx:pt>
          <cx:pt idx="220218">118</cx:pt>
          <cx:pt idx="220219">82</cx:pt>
          <cx:pt idx="220220">117</cx:pt>
          <cx:pt idx="220221">65</cx:pt>
          <cx:pt idx="220222">11</cx:pt>
          <cx:pt idx="220223">10</cx:pt>
          <cx:pt idx="220224">8</cx:pt>
          <cx:pt idx="220225">10</cx:pt>
          <cx:pt idx="220226">1</cx:pt>
          <cx:pt idx="220227">6</cx:pt>
          <cx:pt idx="220228">18</cx:pt>
          <cx:pt idx="220229">27</cx:pt>
          <cx:pt idx="220230">104</cx:pt>
          <cx:pt idx="220231">97</cx:pt>
          <cx:pt idx="220232">100</cx:pt>
          <cx:pt idx="220233">140</cx:pt>
          <cx:pt idx="220234">123</cx:pt>
          <cx:pt idx="220235">113</cx:pt>
          <cx:pt idx="220236">110</cx:pt>
          <cx:pt idx="220237">98</cx:pt>
          <cx:pt idx="220238">97</cx:pt>
          <cx:pt idx="220239">103</cx:pt>
          <cx:pt idx="220240">120</cx:pt>
          <cx:pt idx="220241">96</cx:pt>
          <cx:pt idx="220242">115</cx:pt>
          <cx:pt idx="220243">91</cx:pt>
          <cx:pt idx="220244">96</cx:pt>
          <cx:pt idx="220245">51</cx:pt>
          <cx:pt idx="220246">19</cx:pt>
          <cx:pt idx="220247">9</cx:pt>
          <cx:pt idx="220248">2</cx:pt>
          <cx:pt idx="220249">2</cx:pt>
          <cx:pt idx="220250">5</cx:pt>
          <cx:pt idx="220251">19</cx:pt>
          <cx:pt idx="220252">21</cx:pt>
          <cx:pt idx="220253">31</cx:pt>
          <cx:pt idx="220254">104</cx:pt>
          <cx:pt idx="220255">86</cx:pt>
          <cx:pt idx="220256">117</cx:pt>
          <cx:pt idx="220257">116</cx:pt>
          <cx:pt idx="220258">116</cx:pt>
          <cx:pt idx="220259">89</cx:pt>
          <cx:pt idx="220260">91</cx:pt>
          <cx:pt idx="220261">73</cx:pt>
          <cx:pt idx="220262">104</cx:pt>
          <cx:pt idx="220263">86</cx:pt>
          <cx:pt idx="220264">120</cx:pt>
          <cx:pt idx="220265">87</cx:pt>
          <cx:pt idx="220266">114</cx:pt>
          <cx:pt idx="220267">87</cx:pt>
          <cx:pt idx="220268">81</cx:pt>
          <cx:pt idx="220269">42</cx:pt>
          <cx:pt idx="220270">18</cx:pt>
          <cx:pt idx="220271">8</cx:pt>
          <cx:pt idx="220272">3</cx:pt>
          <cx:pt idx="220273">1</cx:pt>
          <cx:pt idx="220274">6</cx:pt>
          <cx:pt idx="220275">18</cx:pt>
          <cx:pt idx="220276">19</cx:pt>
          <cx:pt idx="220277">32</cx:pt>
          <cx:pt idx="220278">116</cx:pt>
          <cx:pt idx="220279">66</cx:pt>
          <cx:pt idx="220280">106</cx:pt>
          <cx:pt idx="220281">117</cx:pt>
          <cx:pt idx="220282">116</cx:pt>
          <cx:pt idx="220283">93</cx:pt>
          <cx:pt idx="220284">109</cx:pt>
          <cx:pt idx="220285">89</cx:pt>
          <cx:pt idx="220286">107</cx:pt>
          <cx:pt idx="220287">103</cx:pt>
          <cx:pt idx="220288">115</cx:pt>
          <cx:pt idx="220289">99</cx:pt>
          <cx:pt idx="220290">117</cx:pt>
          <cx:pt idx="220291">88</cx:pt>
          <cx:pt idx="220292">105</cx:pt>
          <cx:pt idx="220293">57</cx:pt>
          <cx:pt idx="220294">16</cx:pt>
          <cx:pt idx="220295">7</cx:pt>
          <cx:pt idx="220296">3</cx:pt>
          <cx:pt idx="220297">3</cx:pt>
          <cx:pt idx="220298">7</cx:pt>
          <cx:pt idx="220299">16</cx:pt>
          <cx:pt idx="220300">25</cx:pt>
          <cx:pt idx="220301">34</cx:pt>
          <cx:pt idx="220302">107</cx:pt>
          <cx:pt idx="220303">89</cx:pt>
          <cx:pt idx="220304">122</cx:pt>
          <cx:pt idx="220305">107</cx:pt>
          <cx:pt idx="220306">143</cx:pt>
          <cx:pt idx="220307">108</cx:pt>
          <cx:pt idx="220308">106</cx:pt>
          <cx:pt idx="220309">86</cx:pt>
          <cx:pt idx="220310">107</cx:pt>
          <cx:pt idx="220311">108</cx:pt>
          <cx:pt idx="220312">137</cx:pt>
          <cx:pt idx="220313">112</cx:pt>
          <cx:pt idx="220314">113</cx:pt>
          <cx:pt idx="220315">93</cx:pt>
          <cx:pt idx="220316">102</cx:pt>
          <cx:pt idx="220317">58</cx:pt>
          <cx:pt idx="220318">18</cx:pt>
          <cx:pt idx="220319">11</cx:pt>
          <cx:pt idx="220320">3</cx:pt>
          <cx:pt idx="220321">2</cx:pt>
          <cx:pt idx="220322">6</cx:pt>
          <cx:pt idx="220323">19</cx:pt>
          <cx:pt idx="220324">26</cx:pt>
          <cx:pt idx="220325">39</cx:pt>
          <cx:pt idx="220326">121</cx:pt>
          <cx:pt idx="220327">72</cx:pt>
          <cx:pt idx="220328">123</cx:pt>
          <cx:pt idx="220329">128</cx:pt>
          <cx:pt idx="220330">126</cx:pt>
          <cx:pt idx="220331">117</cx:pt>
          <cx:pt idx="220332">123</cx:pt>
          <cx:pt idx="220333">81</cx:pt>
          <cx:pt idx="220334">109</cx:pt>
          <cx:pt idx="220335">115</cx:pt>
          <cx:pt idx="220336">135</cx:pt>
          <cx:pt idx="220337">119</cx:pt>
          <cx:pt idx="220338">117</cx:pt>
          <cx:pt idx="220339">86</cx:pt>
          <cx:pt idx="220340">119</cx:pt>
          <cx:pt idx="220341">54</cx:pt>
          <cx:pt idx="220342">19</cx:pt>
          <cx:pt idx="220343">10</cx:pt>
          <cx:pt idx="220344">3</cx:pt>
          <cx:pt idx="220345">1</cx:pt>
          <cx:pt idx="220346">3</cx:pt>
          <cx:pt idx="220347">11</cx:pt>
          <cx:pt idx="220348">16</cx:pt>
          <cx:pt idx="220349">43</cx:pt>
          <cx:pt idx="220350">105</cx:pt>
          <cx:pt idx="220351">86</cx:pt>
          <cx:pt idx="220352">113</cx:pt>
          <cx:pt idx="220353">143</cx:pt>
          <cx:pt idx="220354">145</cx:pt>
          <cx:pt idx="220355">132</cx:pt>
          <cx:pt idx="220356">131</cx:pt>
          <cx:pt idx="220357">101</cx:pt>
          <cx:pt idx="220358">107</cx:pt>
          <cx:pt idx="220359">99</cx:pt>
          <cx:pt idx="220360">98</cx:pt>
          <cx:pt idx="220361">78</cx:pt>
          <cx:pt idx="220362">89</cx:pt>
          <cx:pt idx="220363">62</cx:pt>
          <cx:pt idx="220364">80</cx:pt>
          <cx:pt idx="220365">44</cx:pt>
          <cx:pt idx="220366">14</cx:pt>
          <cx:pt idx="220367">7</cx:pt>
          <cx:pt idx="220368">6</cx:pt>
          <cx:pt idx="220369">1</cx:pt>
          <cx:pt idx="220370">1</cx:pt>
          <cx:pt idx="220371">10</cx:pt>
          <cx:pt idx="220372">13</cx:pt>
          <cx:pt idx="220373">32</cx:pt>
          <cx:pt idx="220374">87</cx:pt>
          <cx:pt idx="220375">62</cx:pt>
          <cx:pt idx="220376">97</cx:pt>
          <cx:pt idx="220377">129</cx:pt>
          <cx:pt idx="220378">140</cx:pt>
          <cx:pt idx="220379">128</cx:pt>
          <cx:pt idx="220380">127</cx:pt>
          <cx:pt idx="220381">117</cx:pt>
          <cx:pt idx="220382">118</cx:pt>
          <cx:pt idx="220383">119</cx:pt>
          <cx:pt idx="220384">131</cx:pt>
          <cx:pt idx="220385">113</cx:pt>
          <cx:pt idx="220386">114</cx:pt>
          <cx:pt idx="220387">85</cx:pt>
          <cx:pt idx="220388">112</cx:pt>
          <cx:pt idx="220389">69</cx:pt>
          <cx:pt idx="220390">20</cx:pt>
          <cx:pt idx="220391">9</cx:pt>
          <cx:pt idx="220392">4</cx:pt>
          <cx:pt idx="220393">8</cx:pt>
          <cx:pt idx="220394">3</cx:pt>
          <cx:pt idx="220395">9</cx:pt>
          <cx:pt idx="220396">19</cx:pt>
          <cx:pt idx="220397">34</cx:pt>
          <cx:pt idx="220398">109</cx:pt>
          <cx:pt idx="220399">90</cx:pt>
          <cx:pt idx="220400">127</cx:pt>
          <cx:pt idx="220401">133</cx:pt>
          <cx:pt idx="220402">129</cx:pt>
          <cx:pt idx="220403">121</cx:pt>
          <cx:pt idx="220404">117</cx:pt>
          <cx:pt idx="220405">106</cx:pt>
          <cx:pt idx="220406">98</cx:pt>
          <cx:pt idx="220407">105</cx:pt>
          <cx:pt idx="220408">113</cx:pt>
          <cx:pt idx="220409">103</cx:pt>
          <cx:pt idx="220410">111</cx:pt>
          <cx:pt idx="220411">87</cx:pt>
          <cx:pt idx="220412">113</cx:pt>
          <cx:pt idx="220413">57</cx:pt>
          <cx:pt idx="220414">19</cx:pt>
          <cx:pt idx="220415">10</cx:pt>
          <cx:pt idx="220416">5</cx:pt>
          <cx:pt idx="220417">1</cx:pt>
          <cx:pt idx="220418">7</cx:pt>
          <cx:pt idx="220419">18</cx:pt>
          <cx:pt idx="220420">21</cx:pt>
          <cx:pt idx="220421">35</cx:pt>
          <cx:pt idx="220422">108</cx:pt>
          <cx:pt idx="220423">112</cx:pt>
          <cx:pt idx="220424">110</cx:pt>
          <cx:pt idx="220425">127</cx:pt>
          <cx:pt idx="220426">130</cx:pt>
          <cx:pt idx="220427">115</cx:pt>
          <cx:pt idx="220428">110</cx:pt>
          <cx:pt idx="220429">91</cx:pt>
          <cx:pt idx="220430">116</cx:pt>
          <cx:pt idx="220431">107</cx:pt>
          <cx:pt idx="220432">139</cx:pt>
          <cx:pt idx="220433">95</cx:pt>
          <cx:pt idx="220434">129</cx:pt>
          <cx:pt idx="220435">87</cx:pt>
          <cx:pt idx="220436">104</cx:pt>
          <cx:pt idx="220437">51</cx:pt>
          <cx:pt idx="220438">16</cx:pt>
          <cx:pt idx="220439">6</cx:pt>
          <cx:pt idx="220440">2</cx:pt>
          <cx:pt idx="220441">2</cx:pt>
          <cx:pt idx="220442">4</cx:pt>
          <cx:pt idx="220443">15</cx:pt>
          <cx:pt idx="220444">18</cx:pt>
          <cx:pt idx="220445">40</cx:pt>
          <cx:pt idx="220446">119</cx:pt>
          <cx:pt idx="220447">85</cx:pt>
          <cx:pt idx="220448">111</cx:pt>
          <cx:pt idx="220449">128</cx:pt>
          <cx:pt idx="220450">116</cx:pt>
          <cx:pt idx="220451">118</cx:pt>
          <cx:pt idx="220452">119</cx:pt>
          <cx:pt idx="220453">99</cx:pt>
          <cx:pt idx="220454">114</cx:pt>
          <cx:pt idx="220455">108</cx:pt>
          <cx:pt idx="220456">136</cx:pt>
          <cx:pt idx="220457">95</cx:pt>
          <cx:pt idx="220458">128</cx:pt>
          <cx:pt idx="220459">81</cx:pt>
          <cx:pt idx="220460">117</cx:pt>
          <cx:pt idx="220461">46</cx:pt>
          <cx:pt idx="220462">23</cx:pt>
          <cx:pt idx="220463">8</cx:pt>
          <cx:pt idx="220464">3</cx:pt>
          <cx:pt idx="220465">4</cx:pt>
          <cx:pt idx="220466">7</cx:pt>
          <cx:pt idx="220467">16</cx:pt>
          <cx:pt idx="220468">24</cx:pt>
          <cx:pt idx="220469">33</cx:pt>
          <cx:pt idx="220470">125</cx:pt>
          <cx:pt idx="220471">83</cx:pt>
          <cx:pt idx="220472">115</cx:pt>
          <cx:pt idx="220473">126</cx:pt>
          <cx:pt idx="220474">136</cx:pt>
          <cx:pt idx="220475">104</cx:pt>
          <cx:pt idx="220476">107</cx:pt>
          <cx:pt idx="220477">100</cx:pt>
          <cx:pt idx="220478">106</cx:pt>
          <cx:pt idx="220479">112</cx:pt>
          <cx:pt idx="220480">125</cx:pt>
          <cx:pt idx="220481">121</cx:pt>
          <cx:pt idx="220482">113</cx:pt>
          <cx:pt idx="220483">99</cx:pt>
          <cx:pt idx="220484">105</cx:pt>
          <cx:pt idx="220485">57</cx:pt>
          <cx:pt idx="220486">21</cx:pt>
          <cx:pt idx="220487">6</cx:pt>
          <cx:pt idx="220488">5</cx:pt>
          <cx:pt idx="220489">3</cx:pt>
          <cx:pt idx="220490">5</cx:pt>
          <cx:pt idx="220491">16</cx:pt>
          <cx:pt idx="220492">28</cx:pt>
          <cx:pt idx="220493">41</cx:pt>
          <cx:pt idx="220494">112</cx:pt>
          <cx:pt idx="220495">91</cx:pt>
          <cx:pt idx="220496">120</cx:pt>
          <cx:pt idx="220497">133</cx:pt>
          <cx:pt idx="220498">136</cx:pt>
          <cx:pt idx="220499">121</cx:pt>
          <cx:pt idx="220500">131</cx:pt>
          <cx:pt idx="220501">93</cx:pt>
          <cx:pt idx="220502">123</cx:pt>
          <cx:pt idx="220503">111</cx:pt>
          <cx:pt idx="220504">137</cx:pt>
          <cx:pt idx="220505">121</cx:pt>
          <cx:pt idx="220506">116</cx:pt>
          <cx:pt idx="220507">86</cx:pt>
          <cx:pt idx="220508">110</cx:pt>
          <cx:pt idx="220509">63</cx:pt>
          <cx:pt idx="220510">17</cx:pt>
          <cx:pt idx="220511">10</cx:pt>
          <cx:pt idx="220512">3</cx:pt>
          <cx:pt idx="220513">3</cx:pt>
          <cx:pt idx="220514">4</cx:pt>
          <cx:pt idx="220515">7</cx:pt>
          <cx:pt idx="220516">15</cx:pt>
          <cx:pt idx="220517">32</cx:pt>
          <cx:pt idx="220518">110</cx:pt>
          <cx:pt idx="220519">77</cx:pt>
          <cx:pt idx="220520">116</cx:pt>
          <cx:pt idx="220521">144</cx:pt>
          <cx:pt idx="220522">130</cx:pt>
          <cx:pt idx="220523">137</cx:pt>
          <cx:pt idx="220524">129</cx:pt>
          <cx:pt idx="220525">92</cx:pt>
          <cx:pt idx="220526">106</cx:pt>
          <cx:pt idx="220527">98</cx:pt>
          <cx:pt idx="220528">114</cx:pt>
          <cx:pt idx="220529">74</cx:pt>
          <cx:pt idx="220530">90</cx:pt>
          <cx:pt idx="220531">69</cx:pt>
          <cx:pt idx="220532">71</cx:pt>
          <cx:pt idx="220533">50</cx:pt>
          <cx:pt idx="220534">11</cx:pt>
          <cx:pt idx="220535">4</cx:pt>
          <cx:pt idx="220536">7</cx:pt>
          <cx:pt idx="220537">3</cx:pt>
          <cx:pt idx="220538">4</cx:pt>
          <cx:pt idx="220539">8</cx:pt>
          <cx:pt idx="220540">15</cx:pt>
          <cx:pt idx="220541">30</cx:pt>
          <cx:pt idx="220542">81</cx:pt>
          <cx:pt idx="220543">73</cx:pt>
          <cx:pt idx="220544">105</cx:pt>
          <cx:pt idx="220545">116</cx:pt>
          <cx:pt idx="220546">142</cx:pt>
          <cx:pt idx="220547">123</cx:pt>
          <cx:pt idx="220548">119</cx:pt>
          <cx:pt idx="220549">113</cx:pt>
          <cx:pt idx="220550">117</cx:pt>
          <cx:pt idx="220551">119</cx:pt>
          <cx:pt idx="220552">140</cx:pt>
          <cx:pt idx="220553">125</cx:pt>
          <cx:pt idx="220554">110</cx:pt>
          <cx:pt idx="220555">80</cx:pt>
          <cx:pt idx="220556">122</cx:pt>
          <cx:pt idx="220557">61</cx:pt>
          <cx:pt idx="220558">13</cx:pt>
          <cx:pt idx="220559">5</cx:pt>
          <cx:pt idx="220560">7</cx:pt>
          <cx:pt idx="220561">6</cx:pt>
          <cx:pt idx="220562">4</cx:pt>
          <cx:pt idx="220563">9</cx:pt>
          <cx:pt idx="220564">19</cx:pt>
          <cx:pt idx="220565">33</cx:pt>
          <cx:pt idx="220566">124</cx:pt>
          <cx:pt idx="220567">93</cx:pt>
          <cx:pt idx="220568">130</cx:pt>
          <cx:pt idx="220569">122</cx:pt>
          <cx:pt idx="220570">141</cx:pt>
          <cx:pt idx="220571">120</cx:pt>
          <cx:pt idx="220572">127</cx:pt>
          <cx:pt idx="220573">85</cx:pt>
          <cx:pt idx="220574">106</cx:pt>
          <cx:pt idx="220575">111</cx:pt>
          <cx:pt idx="220576">129</cx:pt>
          <cx:pt idx="220577">119</cx:pt>
          <cx:pt idx="220578">107</cx:pt>
          <cx:pt idx="220579">88</cx:pt>
          <cx:pt idx="220580">115</cx:pt>
          <cx:pt idx="220581">44</cx:pt>
          <cx:pt idx="220582">23</cx:pt>
          <cx:pt idx="220583">8</cx:pt>
          <cx:pt idx="220584">1</cx:pt>
          <cx:pt idx="220585">3</cx:pt>
          <cx:pt idx="220586">7</cx:pt>
          <cx:pt idx="220587">16</cx:pt>
          <cx:pt idx="220588">22</cx:pt>
          <cx:pt idx="220589">37</cx:pt>
          <cx:pt idx="220590">117</cx:pt>
          <cx:pt idx="220591">105</cx:pt>
          <cx:pt idx="220592">132</cx:pt>
          <cx:pt idx="220593">115</cx:pt>
          <cx:pt idx="220594">128</cx:pt>
          <cx:pt idx="220595">102</cx:pt>
          <cx:pt idx="220596">110</cx:pt>
          <cx:pt idx="220597">91</cx:pt>
          <cx:pt idx="220598">109</cx:pt>
          <cx:pt idx="220599">108</cx:pt>
          <cx:pt idx="220600">117</cx:pt>
          <cx:pt idx="220601">101</cx:pt>
          <cx:pt idx="220602">112</cx:pt>
          <cx:pt idx="220603">91</cx:pt>
          <cx:pt idx="220604">87</cx:pt>
          <cx:pt idx="220605">50</cx:pt>
          <cx:pt idx="220606">19</cx:pt>
          <cx:pt idx="220607">6</cx:pt>
          <cx:pt idx="220608">5</cx:pt>
          <cx:pt idx="220609">2</cx:pt>
          <cx:pt idx="220610">7</cx:pt>
          <cx:pt idx="220611">18</cx:pt>
          <cx:pt idx="220612">22</cx:pt>
          <cx:pt idx="220613">38</cx:pt>
          <cx:pt idx="220614">117</cx:pt>
          <cx:pt idx="220615">77</cx:pt>
          <cx:pt idx="220616">118</cx:pt>
          <cx:pt idx="220617">116</cx:pt>
          <cx:pt idx="220618">104</cx:pt>
          <cx:pt idx="220619">101</cx:pt>
          <cx:pt idx="220620">112</cx:pt>
          <cx:pt idx="220621">84</cx:pt>
          <cx:pt idx="220622">100</cx:pt>
          <cx:pt idx="220623">102</cx:pt>
          <cx:pt idx="220624">129</cx:pt>
          <cx:pt idx="220625">106</cx:pt>
          <cx:pt idx="220626">114</cx:pt>
          <cx:pt idx="220627">91</cx:pt>
          <cx:pt idx="220628">106</cx:pt>
          <cx:pt idx="220629">56</cx:pt>
          <cx:pt idx="220630">15</cx:pt>
          <cx:pt idx="220631">9</cx:pt>
          <cx:pt idx="220632">3</cx:pt>
          <cx:pt idx="220633">3</cx:pt>
          <cx:pt idx="220634">6</cx:pt>
          <cx:pt idx="220635">19</cx:pt>
          <cx:pt idx="220636">30</cx:pt>
          <cx:pt idx="220637">35</cx:pt>
          <cx:pt idx="220638">112</cx:pt>
          <cx:pt idx="220639">79</cx:pt>
          <cx:pt idx="220640">118</cx:pt>
          <cx:pt idx="220641">127</cx:pt>
          <cx:pt idx="220642">129</cx:pt>
          <cx:pt idx="220643">112</cx:pt>
          <cx:pt idx="220644">104</cx:pt>
          <cx:pt idx="220645">80</cx:pt>
          <cx:pt idx="220646">95</cx:pt>
          <cx:pt idx="220647">123</cx:pt>
          <cx:pt idx="220648">125</cx:pt>
          <cx:pt idx="220649">107</cx:pt>
          <cx:pt idx="220650">119</cx:pt>
          <cx:pt idx="220651">89</cx:pt>
          <cx:pt idx="220652">117</cx:pt>
          <cx:pt idx="220653">47</cx:pt>
          <cx:pt idx="220654">20</cx:pt>
          <cx:pt idx="220655">9</cx:pt>
          <cx:pt idx="220656">10</cx:pt>
          <cx:pt idx="220657">3</cx:pt>
          <cx:pt idx="220658">4</cx:pt>
          <cx:pt idx="220659">18</cx:pt>
          <cx:pt idx="220660">25</cx:pt>
          <cx:pt idx="220661">44</cx:pt>
          <cx:pt idx="220662">114</cx:pt>
          <cx:pt idx="220663">94</cx:pt>
          <cx:pt idx="220664">122</cx:pt>
          <cx:pt idx="220665">116</cx:pt>
          <cx:pt idx="220666">129</cx:pt>
          <cx:pt idx="220667">126</cx:pt>
          <cx:pt idx="220668">126</cx:pt>
          <cx:pt idx="220669">91</cx:pt>
          <cx:pt idx="220670">120</cx:pt>
          <cx:pt idx="220671">128</cx:pt>
          <cx:pt idx="220672">128</cx:pt>
          <cx:pt idx="220673">114</cx:pt>
          <cx:pt idx="220674">127</cx:pt>
          <cx:pt idx="220675">84</cx:pt>
          <cx:pt idx="220676">126</cx:pt>
          <cx:pt idx="220677">57</cx:pt>
          <cx:pt idx="220678">21</cx:pt>
          <cx:pt idx="220679">11</cx:pt>
          <cx:pt idx="220680">2</cx:pt>
          <cx:pt idx="220681">1</cx:pt>
          <cx:pt idx="220682">4</cx:pt>
          <cx:pt idx="220683">7</cx:pt>
          <cx:pt idx="220684">15</cx:pt>
          <cx:pt idx="220685">36</cx:pt>
          <cx:pt idx="220686">107</cx:pt>
          <cx:pt idx="220687">82</cx:pt>
          <cx:pt idx="220688">111</cx:pt>
          <cx:pt idx="220689">131</cx:pt>
          <cx:pt idx="220690">145</cx:pt>
          <cx:pt idx="220691">143</cx:pt>
          <cx:pt idx="220692">126</cx:pt>
          <cx:pt idx="220693">91</cx:pt>
          <cx:pt idx="220694">116</cx:pt>
          <cx:pt idx="220695">92</cx:pt>
          <cx:pt idx="220696">98</cx:pt>
          <cx:pt idx="220697">84</cx:pt>
          <cx:pt idx="220698">93</cx:pt>
          <cx:pt idx="220699">65</cx:pt>
          <cx:pt idx="220700">64</cx:pt>
          <cx:pt idx="220701">50</cx:pt>
          <cx:pt idx="220702">9</cx:pt>
          <cx:pt idx="220703">10</cx:pt>
          <cx:pt idx="220704">3</cx:pt>
          <cx:pt idx="220705">1</cx:pt>
          <cx:pt idx="220706">12</cx:pt>
          <cx:pt idx="220707">12</cx:pt>
          <cx:pt idx="220708">33</cx:pt>
          <cx:pt idx="220709">87</cx:pt>
          <cx:pt idx="220710">55</cx:pt>
          <cx:pt idx="220711">100</cx:pt>
          <cx:pt idx="220712">124</cx:pt>
          <cx:pt idx="220713">136</cx:pt>
          <cx:pt idx="220714">113</cx:pt>
          <cx:pt idx="220715">121</cx:pt>
          <cx:pt idx="220716">116</cx:pt>
          <cx:pt idx="220717">108</cx:pt>
          <cx:pt idx="220718">126</cx:pt>
          <cx:pt idx="220719">121</cx:pt>
          <cx:pt idx="220720">112</cx:pt>
          <cx:pt idx="220721">118</cx:pt>
          <cx:pt idx="220722">85</cx:pt>
          <cx:pt idx="220723">118</cx:pt>
          <cx:pt idx="220724">56</cx:pt>
          <cx:pt idx="220725">17</cx:pt>
          <cx:pt idx="220726">10</cx:pt>
          <cx:pt idx="220727">2</cx:pt>
          <cx:pt idx="220728">5</cx:pt>
          <cx:pt idx="220729">2</cx:pt>
          <cx:pt idx="220730">11</cx:pt>
          <cx:pt idx="220731">14</cx:pt>
          <cx:pt idx="220732">41</cx:pt>
          <cx:pt idx="220733">115</cx:pt>
          <cx:pt idx="220734">85</cx:pt>
          <cx:pt idx="220735">106</cx:pt>
          <cx:pt idx="220736">119</cx:pt>
          <cx:pt idx="220737">139</cx:pt>
          <cx:pt idx="220738">106</cx:pt>
          <cx:pt idx="220739">120</cx:pt>
          <cx:pt idx="220740">90</cx:pt>
          <cx:pt idx="220741">102</cx:pt>
          <cx:pt idx="220742">91</cx:pt>
          <cx:pt idx="220743">125</cx:pt>
          <cx:pt idx="220744">105</cx:pt>
          <cx:pt idx="220745">104</cx:pt>
          <cx:pt idx="220746">87</cx:pt>
          <cx:pt idx="220747">110</cx:pt>
          <cx:pt idx="220748">48</cx:pt>
          <cx:pt idx="220749">21</cx:pt>
          <cx:pt idx="220750">9</cx:pt>
          <cx:pt idx="220751">1</cx:pt>
          <cx:pt idx="220752">2</cx:pt>
          <cx:pt idx="220753">4</cx:pt>
          <cx:pt idx="220754">15</cx:pt>
          <cx:pt idx="220755">22</cx:pt>
          <cx:pt idx="220756">44</cx:pt>
          <cx:pt idx="220757">113</cx:pt>
          <cx:pt idx="220758">80</cx:pt>
          <cx:pt idx="220759">122</cx:pt>
          <cx:pt idx="220760">117</cx:pt>
          <cx:pt idx="220761">107</cx:pt>
          <cx:pt idx="220762">89</cx:pt>
          <cx:pt idx="220763">104</cx:pt>
          <cx:pt idx="220764">85</cx:pt>
          <cx:pt idx="220765">112</cx:pt>
          <cx:pt idx="220766">91</cx:pt>
          <cx:pt idx="220767">124</cx:pt>
          <cx:pt idx="220768">96</cx:pt>
          <cx:pt idx="220769">107</cx:pt>
          <cx:pt idx="220770">84</cx:pt>
          <cx:pt idx="220771">97</cx:pt>
          <cx:pt idx="220772">46</cx:pt>
          <cx:pt idx="220773">16</cx:pt>
          <cx:pt idx="220774">9</cx:pt>
          <cx:pt idx="220775">4</cx:pt>
          <cx:pt idx="220776">3</cx:pt>
          <cx:pt idx="220777">4</cx:pt>
          <cx:pt idx="220778">18</cx:pt>
          <cx:pt idx="220779">16</cx:pt>
          <cx:pt idx="220780">38</cx:pt>
          <cx:pt idx="220781">100</cx:pt>
          <cx:pt idx="220782">70</cx:pt>
          <cx:pt idx="220783">118</cx:pt>
          <cx:pt idx="220784">111</cx:pt>
          <cx:pt idx="220785">108</cx:pt>
          <cx:pt idx="220786">101</cx:pt>
          <cx:pt idx="220787">121</cx:pt>
          <cx:pt idx="220788">90</cx:pt>
          <cx:pt idx="220789">114</cx:pt>
          <cx:pt idx="220790">104</cx:pt>
          <cx:pt idx="220791">109</cx:pt>
          <cx:pt idx="220792">103</cx:pt>
          <cx:pt idx="220793">119</cx:pt>
          <cx:pt idx="220794">83</cx:pt>
          <cx:pt idx="220795">103</cx:pt>
          <cx:pt idx="220796">45</cx:pt>
          <cx:pt idx="220797">18</cx:pt>
          <cx:pt idx="220798">3</cx:pt>
          <cx:pt idx="220799">4</cx:pt>
          <cx:pt idx="220800">4</cx:pt>
          <cx:pt idx="220801">5</cx:pt>
          <cx:pt idx="220802">15</cx:pt>
          <cx:pt idx="220803">22</cx:pt>
          <cx:pt idx="220804">46</cx:pt>
          <cx:pt idx="220805">122</cx:pt>
          <cx:pt idx="220806">80</cx:pt>
          <cx:pt idx="220807">127</cx:pt>
          <cx:pt idx="220808">118</cx:pt>
          <cx:pt idx="220809">133</cx:pt>
          <cx:pt idx="220810">112</cx:pt>
          <cx:pt idx="220811">112</cx:pt>
          <cx:pt idx="220812">101</cx:pt>
          <cx:pt idx="220813">114</cx:pt>
          <cx:pt idx="220814">122</cx:pt>
          <cx:pt idx="220815">132</cx:pt>
          <cx:pt idx="220816">113</cx:pt>
          <cx:pt idx="220817">136</cx:pt>
          <cx:pt idx="220818">88</cx:pt>
          <cx:pt idx="220819">116</cx:pt>
          <cx:pt idx="220820">37</cx:pt>
          <cx:pt idx="220821">24</cx:pt>
          <cx:pt idx="220822">10</cx:pt>
          <cx:pt idx="220823">3</cx:pt>
          <cx:pt idx="220824">3</cx:pt>
          <cx:pt idx="220825">6</cx:pt>
          <cx:pt idx="220826">16</cx:pt>
          <cx:pt idx="220827">18</cx:pt>
          <cx:pt idx="220828">50</cx:pt>
          <cx:pt idx="220829">98</cx:pt>
          <cx:pt idx="220830">91</cx:pt>
          <cx:pt idx="220831">96</cx:pt>
          <cx:pt idx="220832">109</cx:pt>
          <cx:pt idx="220833">124</cx:pt>
          <cx:pt idx="220834">110</cx:pt>
          <cx:pt idx="220835">92</cx:pt>
          <cx:pt idx="220836">86</cx:pt>
          <cx:pt idx="220837">110</cx:pt>
          <cx:pt idx="220838">102</cx:pt>
          <cx:pt idx="220839">127</cx:pt>
          <cx:pt idx="220840">124</cx:pt>
          <cx:pt idx="220841">125</cx:pt>
          <cx:pt idx="220842">92</cx:pt>
          <cx:pt idx="220843">113</cx:pt>
          <cx:pt idx="220844">63</cx:pt>
          <cx:pt idx="220845">18</cx:pt>
          <cx:pt idx="220846">10</cx:pt>
          <cx:pt idx="220847">4</cx:pt>
          <cx:pt idx="220848">1</cx:pt>
          <cx:pt idx="220849">1</cx:pt>
          <cx:pt idx="220850">6</cx:pt>
          <cx:pt idx="220851">13</cx:pt>
          <cx:pt idx="220852">36</cx:pt>
          <cx:pt idx="220853">107</cx:pt>
          <cx:pt idx="220854">79</cx:pt>
          <cx:pt idx="220855">115</cx:pt>
          <cx:pt idx="220856">145</cx:pt>
          <cx:pt idx="220857">126</cx:pt>
          <cx:pt idx="220858">117</cx:pt>
          <cx:pt idx="220859">126</cx:pt>
          <cx:pt idx="220860">86</cx:pt>
          <cx:pt idx="220861">96</cx:pt>
          <cx:pt idx="220862">89</cx:pt>
          <cx:pt idx="220863">109</cx:pt>
          <cx:pt idx="220864">74</cx:pt>
          <cx:pt idx="220865">94</cx:pt>
          <cx:pt idx="220866">61</cx:pt>
          <cx:pt idx="220867">79</cx:pt>
          <cx:pt idx="220868">49</cx:pt>
          <cx:pt idx="220869">9</cx:pt>
          <cx:pt idx="220870">9</cx:pt>
          <cx:pt idx="220871">6</cx:pt>
          <cx:pt idx="220872">2</cx:pt>
          <cx:pt idx="220873">9</cx:pt>
          <cx:pt idx="220874">12</cx:pt>
          <cx:pt idx="220875">27</cx:pt>
          <cx:pt idx="220876">89</cx:pt>
          <cx:pt idx="220877">62</cx:pt>
          <cx:pt idx="220878">89</cx:pt>
          <cx:pt idx="220879">114</cx:pt>
          <cx:pt idx="220880">120</cx:pt>
          <cx:pt idx="220881">107</cx:pt>
          <cx:pt idx="220882">113</cx:pt>
          <cx:pt idx="220883">110</cx:pt>
          <cx:pt idx="220884">113</cx:pt>
          <cx:pt idx="220885">118</cx:pt>
          <cx:pt idx="220886">133</cx:pt>
          <cx:pt idx="220887">123</cx:pt>
          <cx:pt idx="220888">111</cx:pt>
          <cx:pt idx="220889">97</cx:pt>
          <cx:pt idx="220890">118</cx:pt>
          <cx:pt idx="220891">55</cx:pt>
          <cx:pt idx="220892">27</cx:pt>
          <cx:pt idx="220893">10</cx:pt>
          <cx:pt idx="220894">2</cx:pt>
          <cx:pt idx="220895">4</cx:pt>
          <cx:pt idx="220896">6</cx:pt>
          <cx:pt idx="220897">7</cx:pt>
          <cx:pt idx="220898">22</cx:pt>
          <cx:pt idx="220899">37</cx:pt>
          <cx:pt idx="220900">119</cx:pt>
          <cx:pt idx="220901">94</cx:pt>
          <cx:pt idx="220902">128</cx:pt>
          <cx:pt idx="220903">123</cx:pt>
          <cx:pt idx="220904">137</cx:pt>
          <cx:pt idx="220905">116</cx:pt>
          <cx:pt idx="220906">120</cx:pt>
          <cx:pt idx="220907">87</cx:pt>
          <cx:pt idx="220908">111</cx:pt>
          <cx:pt idx="220909">100</cx:pt>
          <cx:pt idx="220910">121</cx:pt>
          <cx:pt idx="220911">113</cx:pt>
          <cx:pt idx="220912">119</cx:pt>
          <cx:pt idx="220913">88</cx:pt>
          <cx:pt idx="220914">116</cx:pt>
          <cx:pt idx="220915">44</cx:pt>
          <cx:pt idx="220916">19</cx:pt>
          <cx:pt idx="220917">12</cx:pt>
          <cx:pt idx="220918">7</cx:pt>
          <cx:pt idx="220919">3</cx:pt>
          <cx:pt idx="220920">4</cx:pt>
          <cx:pt idx="220921">16</cx:pt>
          <cx:pt idx="220922">20</cx:pt>
          <cx:pt idx="220923">37</cx:pt>
          <cx:pt idx="220924">106</cx:pt>
          <cx:pt idx="220925">92</cx:pt>
          <cx:pt idx="220926">117</cx:pt>
          <cx:pt idx="220927">125</cx:pt>
          <cx:pt idx="220928">99</cx:pt>
          <cx:pt idx="220929">94</cx:pt>
          <cx:pt idx="220930">102</cx:pt>
          <cx:pt idx="220931">85</cx:pt>
          <cx:pt idx="220932">97</cx:pt>
          <cx:pt idx="220933">88</cx:pt>
          <cx:pt idx="220934">126</cx:pt>
          <cx:pt idx="220935">102</cx:pt>
          <cx:pt idx="220936">118</cx:pt>
          <cx:pt idx="220937">79</cx:pt>
          <cx:pt idx="220938">94</cx:pt>
          <cx:pt idx="220939">51</cx:pt>
          <cx:pt idx="220940">17</cx:pt>
          <cx:pt idx="220941">7</cx:pt>
          <cx:pt idx="220942">3</cx:pt>
          <cx:pt idx="220943">3</cx:pt>
          <cx:pt idx="220944">4</cx:pt>
          <cx:pt idx="220945">19</cx:pt>
          <cx:pt idx="220946">19</cx:pt>
          <cx:pt idx="220947">41</cx:pt>
          <cx:pt idx="220948">113</cx:pt>
          <cx:pt idx="220949">78</cx:pt>
          <cx:pt idx="220950">110</cx:pt>
          <cx:pt idx="220951">128</cx:pt>
          <cx:pt idx="220952">130</cx:pt>
          <cx:pt idx="220953">108</cx:pt>
          <cx:pt idx="220954">110</cx:pt>
          <cx:pt idx="220955">82</cx:pt>
          <cx:pt idx="220956">103</cx:pt>
          <cx:pt idx="220957">93</cx:pt>
          <cx:pt idx="220958">121</cx:pt>
          <cx:pt idx="220959">128</cx:pt>
          <cx:pt idx="220960">116</cx:pt>
          <cx:pt idx="220961">88</cx:pt>
          <cx:pt idx="220962">111</cx:pt>
          <cx:pt idx="220963">51</cx:pt>
          <cx:pt idx="220964">22</cx:pt>
          <cx:pt idx="220965">10</cx:pt>
          <cx:pt idx="220966">7</cx:pt>
          <cx:pt idx="220967">3</cx:pt>
          <cx:pt idx="220968">5</cx:pt>
          <cx:pt idx="220969">18</cx:pt>
          <cx:pt idx="220970">27</cx:pt>
          <cx:pt idx="220971">38</cx:pt>
          <cx:pt idx="220972">109</cx:pt>
          <cx:pt idx="220973">82</cx:pt>
          <cx:pt idx="220974">124</cx:pt>
          <cx:pt idx="220975">116</cx:pt>
          <cx:pt idx="220976">128</cx:pt>
          <cx:pt idx="220977">111</cx:pt>
          <cx:pt idx="220978">98</cx:pt>
          <cx:pt idx="220979">87</cx:pt>
          <cx:pt idx="220980">113</cx:pt>
          <cx:pt idx="220981">100</cx:pt>
          <cx:pt idx="220982">136</cx:pt>
          <cx:pt idx="220983">105</cx:pt>
          <cx:pt idx="220984">126</cx:pt>
          <cx:pt idx="220985">89</cx:pt>
          <cx:pt idx="220986">114</cx:pt>
          <cx:pt idx="220987">43</cx:pt>
          <cx:pt idx="220988">20</cx:pt>
          <cx:pt idx="220989">10</cx:pt>
          <cx:pt idx="220990">6</cx:pt>
          <cx:pt idx="220991">2</cx:pt>
          <cx:pt idx="220992">2</cx:pt>
          <cx:pt idx="220993">20</cx:pt>
          <cx:pt idx="220994">28</cx:pt>
          <cx:pt idx="220995">44</cx:pt>
          <cx:pt idx="220996">123</cx:pt>
          <cx:pt idx="220997">81</cx:pt>
          <cx:pt idx="220998">122</cx:pt>
          <cx:pt idx="220999">125</cx:pt>
          <cx:pt idx="221000">124</cx:pt>
          <cx:pt idx="221001">122</cx:pt>
          <cx:pt idx="221002">112</cx:pt>
          <cx:pt idx="221003">96</cx:pt>
          <cx:pt idx="221004">114</cx:pt>
          <cx:pt idx="221005">113</cx:pt>
          <cx:pt idx="221006">139</cx:pt>
          <cx:pt idx="221007">127</cx:pt>
          <cx:pt idx="221008">125</cx:pt>
          <cx:pt idx="221009">95</cx:pt>
          <cx:pt idx="221010">110</cx:pt>
          <cx:pt idx="221011">68</cx:pt>
          <cx:pt idx="221012">15</cx:pt>
          <cx:pt idx="221013">9</cx:pt>
          <cx:pt idx="221014">3</cx:pt>
          <cx:pt idx="221015">1</cx:pt>
          <cx:pt idx="221016">1</cx:pt>
          <cx:pt idx="221017">11</cx:pt>
          <cx:pt idx="221018">17</cx:pt>
          <cx:pt idx="221019">43</cx:pt>
          <cx:pt idx="221020">106</cx:pt>
          <cx:pt idx="221021">88</cx:pt>
          <cx:pt idx="221022">116</cx:pt>
          <cx:pt idx="221023">154</cx:pt>
          <cx:pt idx="221024">144</cx:pt>
          <cx:pt idx="221025">138</cx:pt>
          <cx:pt idx="221026">138</cx:pt>
          <cx:pt idx="221027">89</cx:pt>
          <cx:pt idx="221028">124</cx:pt>
          <cx:pt idx="221029">94</cx:pt>
          <cx:pt idx="221030">116</cx:pt>
          <cx:pt idx="221031">80</cx:pt>
          <cx:pt idx="221032">87</cx:pt>
          <cx:pt idx="221033">72</cx:pt>
          <cx:pt idx="221034">82</cx:pt>
          <cx:pt idx="221035">62</cx:pt>
          <cx:pt idx="221036">14</cx:pt>
          <cx:pt idx="221037">10</cx:pt>
          <cx:pt idx="221038">5</cx:pt>
          <cx:pt idx="221039">2</cx:pt>
          <cx:pt idx="221040">3</cx:pt>
          <cx:pt idx="221041">18</cx:pt>
          <cx:pt idx="221042">49</cx:pt>
          <cx:pt idx="221043">92</cx:pt>
          <cx:pt idx="221044">91</cx:pt>
          <cx:pt idx="221045">106</cx:pt>
          <cx:pt idx="221046">103</cx:pt>
          <cx:pt idx="221047">140</cx:pt>
          <cx:pt idx="221048">140</cx:pt>
          <cx:pt idx="221049">134</cx:pt>
          <cx:pt idx="221050">115</cx:pt>
          <cx:pt idx="221051">129</cx:pt>
          <cx:pt idx="221052">107</cx:pt>
          <cx:pt idx="221053">128</cx:pt>
          <cx:pt idx="221054">130</cx:pt>
          <cx:pt idx="221055">142</cx:pt>
          <cx:pt idx="221056">100</cx:pt>
          <cx:pt idx="221057">107</cx:pt>
          <cx:pt idx="221058">97</cx:pt>
          <cx:pt idx="221059">34</cx:pt>
          <cx:pt idx="221060">13</cx:pt>
          <cx:pt idx="221061">6</cx:pt>
          <cx:pt idx="221062">11</cx:pt>
          <cx:pt idx="221063">3</cx:pt>
          <cx:pt idx="221064">4</cx:pt>
          <cx:pt idx="221065">22</cx:pt>
          <cx:pt idx="221066">48</cx:pt>
          <cx:pt idx="221067">107</cx:pt>
          <cx:pt idx="221068">122</cx:pt>
          <cx:pt idx="221069">102</cx:pt>
          <cx:pt idx="221070">128</cx:pt>
          <cx:pt idx="221071">137</cx:pt>
          <cx:pt idx="221072">125</cx:pt>
          <cx:pt idx="221073">126</cx:pt>
          <cx:pt idx="221074">118</cx:pt>
          <cx:pt idx="221075">99</cx:pt>
          <cx:pt idx="221076">110</cx:pt>
          <cx:pt idx="221077">119</cx:pt>
          <cx:pt idx="221078">132</cx:pt>
          <cx:pt idx="221079">113</cx:pt>
          <cx:pt idx="221080">88</cx:pt>
          <cx:pt idx="221081">114</cx:pt>
          <cx:pt idx="221082">86</cx:pt>
          <cx:pt idx="221083">31</cx:pt>
          <cx:pt idx="221084">16</cx:pt>
          <cx:pt idx="221085">2</cx:pt>
          <cx:pt idx="221086">6</cx:pt>
          <cx:pt idx="221087">6</cx:pt>
          <cx:pt idx="221088">13</cx:pt>
          <cx:pt idx="221089">21</cx:pt>
          <cx:pt idx="221090">48</cx:pt>
          <cx:pt idx="221091">118</cx:pt>
          <cx:pt idx="221092">106</cx:pt>
          <cx:pt idx="221093">99</cx:pt>
          <cx:pt idx="221094">110</cx:pt>
          <cx:pt idx="221095">127</cx:pt>
          <cx:pt idx="221096">95</cx:pt>
          <cx:pt idx="221097">105</cx:pt>
          <cx:pt idx="221098">104</cx:pt>
          <cx:pt idx="221099">93</cx:pt>
          <cx:pt idx="221100">113</cx:pt>
          <cx:pt idx="221101">113</cx:pt>
          <cx:pt idx="221102">107</cx:pt>
          <cx:pt idx="221103">108</cx:pt>
          <cx:pt idx="221104">85</cx:pt>
          <cx:pt idx="221105">100</cx:pt>
          <cx:pt idx="221106">75</cx:pt>
          <cx:pt idx="221107">41</cx:pt>
          <cx:pt idx="221108">16</cx:pt>
          <cx:pt idx="221109">5</cx:pt>
          <cx:pt idx="221110">7</cx:pt>
          <cx:pt idx="221111">5</cx:pt>
          <cx:pt idx="221112">16</cx:pt>
          <cx:pt idx="221113">18</cx:pt>
          <cx:pt idx="221114">51</cx:pt>
          <cx:pt idx="221115">106</cx:pt>
          <cx:pt idx="221116">100</cx:pt>
          <cx:pt idx="221117">123</cx:pt>
          <cx:pt idx="221118">118</cx:pt>
          <cx:pt idx="221119">121</cx:pt>
          <cx:pt idx="221120">118</cx:pt>
          <cx:pt idx="221121">119</cx:pt>
          <cx:pt idx="221122">143</cx:pt>
          <cx:pt idx="221123">104</cx:pt>
          <cx:pt idx="221124">129</cx:pt>
          <cx:pt idx="221125">110</cx:pt>
          <cx:pt idx="221126">123</cx:pt>
          <cx:pt idx="221127">121</cx:pt>
          <cx:pt idx="221128">97</cx:pt>
          <cx:pt idx="221129">117</cx:pt>
          <cx:pt idx="221130">78</cx:pt>
          <cx:pt idx="221131">40</cx:pt>
          <cx:pt idx="221132">12</cx:pt>
          <cx:pt idx="221133">4</cx:pt>
          <cx:pt idx="221134">3</cx:pt>
          <cx:pt idx="221135">7</cx:pt>
          <cx:pt idx="221136">14</cx:pt>
          <cx:pt idx="221137">25</cx:pt>
          <cx:pt idx="221138">52</cx:pt>
          <cx:pt idx="221139">108</cx:pt>
          <cx:pt idx="221140">98</cx:pt>
          <cx:pt idx="221141">115</cx:pt>
          <cx:pt idx="221142">123</cx:pt>
          <cx:pt idx="221143">147</cx:pt>
          <cx:pt idx="221144">124</cx:pt>
          <cx:pt idx="221145">131</cx:pt>
          <cx:pt idx="221146">114</cx:pt>
          <cx:pt idx="221147">128</cx:pt>
          <cx:pt idx="221148">119</cx:pt>
          <cx:pt idx="221149">133</cx:pt>
          <cx:pt idx="221150">115</cx:pt>
          <cx:pt idx="221151">125</cx:pt>
          <cx:pt idx="221152">107</cx:pt>
          <cx:pt idx="221153">112</cx:pt>
          <cx:pt idx="221154">74</cx:pt>
          <cx:pt idx="221155">44</cx:pt>
          <cx:pt idx="221156">18</cx:pt>
          <cx:pt idx="221157">3</cx:pt>
          <cx:pt idx="221158">5</cx:pt>
          <cx:pt idx="221159">6</cx:pt>
          <cx:pt idx="221160">17</cx:pt>
          <cx:pt idx="221161">24</cx:pt>
          <cx:pt idx="221162">43</cx:pt>
          <cx:pt idx="221163">112</cx:pt>
          <cx:pt idx="221164">103</cx:pt>
          <cx:pt idx="221165">123</cx:pt>
          <cx:pt idx="221166">149</cx:pt>
          <cx:pt idx="221167">150</cx:pt>
          <cx:pt idx="221168">117</cx:pt>
          <cx:pt idx="221169">140</cx:pt>
          <cx:pt idx="221170">114</cx:pt>
          <cx:pt idx="221171">116</cx:pt>
          <cx:pt idx="221172">99</cx:pt>
          <cx:pt idx="221173">135</cx:pt>
          <cx:pt idx="221174">100</cx:pt>
          <cx:pt idx="221175">100</cx:pt>
          <cx:pt idx="221176">89</cx:pt>
          <cx:pt idx="221177">111</cx:pt>
          <cx:pt idx="221178">69</cx:pt>
          <cx:pt idx="221179">22</cx:pt>
          <cx:pt idx="221180">13</cx:pt>
          <cx:pt idx="221181">4</cx:pt>
          <cx:pt idx="221182">2</cx:pt>
          <cx:pt idx="221183">2</cx:pt>
          <cx:pt idx="221184">8</cx:pt>
          <cx:pt idx="221185">20</cx:pt>
          <cx:pt idx="221186">61</cx:pt>
          <cx:pt idx="221187">97</cx:pt>
          <cx:pt idx="221188">94</cx:pt>
          <cx:pt idx="221189">111</cx:pt>
          <cx:pt idx="221190">142</cx:pt>
          <cx:pt idx="221191">143</cx:pt>
          <cx:pt idx="221192">128</cx:pt>
          <cx:pt idx="221193">131</cx:pt>
          <cx:pt idx="221194">100</cx:pt>
          <cx:pt idx="221195">103</cx:pt>
          <cx:pt idx="221196">104</cx:pt>
          <cx:pt idx="221197">100</cx:pt>
          <cx:pt idx="221198">92</cx:pt>
          <cx:pt idx="221199">85</cx:pt>
          <cx:pt idx="221200">73</cx:pt>
          <cx:pt idx="221201">95</cx:pt>
          <cx:pt idx="221202">72</cx:pt>
          <cx:pt idx="221203">19</cx:pt>
          <cx:pt idx="221204">13</cx:pt>
          <cx:pt idx="221205">4</cx:pt>
          <cx:pt idx="221206">4</cx:pt>
          <cx:pt idx="221207">7</cx:pt>
          <cx:pt idx="221208">19</cx:pt>
          <cx:pt idx="221209">55</cx:pt>
          <cx:pt idx="221210">75</cx:pt>
          <cx:pt idx="221211">78</cx:pt>
          <cx:pt idx="221212">87</cx:pt>
          <cx:pt idx="221213">111</cx:pt>
          <cx:pt idx="221214">123</cx:pt>
          <cx:pt idx="221215">118</cx:pt>
          <cx:pt idx="221216">134</cx:pt>
          <cx:pt idx="221217">113</cx:pt>
          <cx:pt idx="221218">90</cx:pt>
          <cx:pt idx="221219">114</cx:pt>
          <cx:pt idx="221220">125</cx:pt>
          <cx:pt idx="221221">98</cx:pt>
          <cx:pt idx="221222">110</cx:pt>
          <cx:pt idx="221223">93</cx:pt>
          <cx:pt idx="221224">117</cx:pt>
          <cx:pt idx="221225">76</cx:pt>
          <cx:pt idx="221226">18</cx:pt>
          <cx:pt idx="221227">12</cx:pt>
          <cx:pt idx="221228">7</cx:pt>
          <cx:pt idx="221229">8</cx:pt>
          <cx:pt idx="221230">1</cx:pt>
          <cx:pt idx="221231">7</cx:pt>
          <cx:pt idx="221232">14</cx:pt>
          <cx:pt idx="221233">40</cx:pt>
          <cx:pt idx="221234">88</cx:pt>
          <cx:pt idx="221235">98</cx:pt>
          <cx:pt idx="221236">105</cx:pt>
          <cx:pt idx="221237">125</cx:pt>
          <cx:pt idx="221238">139</cx:pt>
          <cx:pt idx="221239">130</cx:pt>
          <cx:pt idx="221240">124</cx:pt>
          <cx:pt idx="221241">101</cx:pt>
          <cx:pt idx="221242">123</cx:pt>
          <cx:pt idx="221243">117</cx:pt>
          <cx:pt idx="221244">136</cx:pt>
          <cx:pt idx="221245">100</cx:pt>
          <cx:pt idx="221246">125</cx:pt>
          <cx:pt idx="221247">78</cx:pt>
          <cx:pt idx="221248">117</cx:pt>
          <cx:pt idx="221249">68</cx:pt>
          <cx:pt idx="221250">13</cx:pt>
          <cx:pt idx="221251">6</cx:pt>
          <cx:pt idx="221252">3</cx:pt>
          <cx:pt idx="221253">6</cx:pt>
          <cx:pt idx="221254">2</cx:pt>
          <cx:pt idx="221255">16</cx:pt>
          <cx:pt idx="221256">19</cx:pt>
          <cx:pt idx="221257">44</cx:pt>
          <cx:pt idx="221258">114</cx:pt>
          <cx:pt idx="221259">103</cx:pt>
          <cx:pt idx="221260">127</cx:pt>
          <cx:pt idx="221261">135</cx:pt>
          <cx:pt idx="221262">130</cx:pt>
          <cx:pt idx="221263">111</cx:pt>
          <cx:pt idx="221264">125</cx:pt>
          <cx:pt idx="221265">117</cx:pt>
          <cx:pt idx="221266">113</cx:pt>
          <cx:pt idx="221267">114</cx:pt>
          <cx:pt idx="221268">132</cx:pt>
          <cx:pt idx="221269">117</cx:pt>
          <cx:pt idx="221270">103</cx:pt>
          <cx:pt idx="221271">95</cx:pt>
          <cx:pt idx="221272">106</cx:pt>
          <cx:pt idx="221273">68</cx:pt>
          <cx:pt idx="221274">26</cx:pt>
          <cx:pt idx="221275">13</cx:pt>
          <cx:pt idx="221276">2</cx:pt>
          <cx:pt idx="221277">2</cx:pt>
          <cx:pt idx="221278">4</cx:pt>
          <cx:pt idx="221279">19</cx:pt>
          <cx:pt idx="221280">20</cx:pt>
          <cx:pt idx="221281">43</cx:pt>
          <cx:pt idx="221282">94</cx:pt>
          <cx:pt idx="221283">113</cx:pt>
          <cx:pt idx="221284">113</cx:pt>
          <cx:pt idx="221285">115</cx:pt>
          <cx:pt idx="221286">133</cx:pt>
          <cx:pt idx="221287">119</cx:pt>
          <cx:pt idx="221288">127</cx:pt>
          <cx:pt idx="221289">126</cx:pt>
          <cx:pt idx="221290">121</cx:pt>
          <cx:pt idx="221291">122</cx:pt>
          <cx:pt idx="221292">142</cx:pt>
          <cx:pt idx="221293">143</cx:pt>
          <cx:pt idx="221294">105</cx:pt>
          <cx:pt idx="221295">88</cx:pt>
          <cx:pt idx="221296">115</cx:pt>
          <cx:pt idx="221297">82</cx:pt>
          <cx:pt idx="221298">57</cx:pt>
          <cx:pt idx="221299">24</cx:pt>
          <cx:pt idx="221300">8</cx:pt>
          <cx:pt idx="221301">11</cx:pt>
          <cx:pt idx="221302">8</cx:pt>
          <cx:pt idx="221303">15</cx:pt>
          <cx:pt idx="221304">24</cx:pt>
          <cx:pt idx="221305">47</cx:pt>
          <cx:pt idx="221306">113</cx:pt>
          <cx:pt idx="221307">99</cx:pt>
          <cx:pt idx="221308">129</cx:pt>
          <cx:pt idx="221309">130</cx:pt>
          <cx:pt idx="221310">142</cx:pt>
          <cx:pt idx="221311">114</cx:pt>
          <cx:pt idx="221312">137</cx:pt>
          <cx:pt idx="221313">123</cx:pt>
          <cx:pt idx="221314">114</cx:pt>
          <cx:pt idx="221315">118</cx:pt>
          <cx:pt idx="221316">132</cx:pt>
          <cx:pt idx="221317">109</cx:pt>
          <cx:pt idx="221318">130</cx:pt>
          <cx:pt idx="221319">94</cx:pt>
          <cx:pt idx="221320">111</cx:pt>
          <cx:pt idx="221321">77</cx:pt>
          <cx:pt idx="221322">43</cx:pt>
          <cx:pt idx="221323">20</cx:pt>
          <cx:pt idx="221324">12</cx:pt>
          <cx:pt idx="221325">2</cx:pt>
          <cx:pt idx="221326">6</cx:pt>
          <cx:pt idx="221327">16</cx:pt>
          <cx:pt idx="221328">27</cx:pt>
          <cx:pt idx="221329">62</cx:pt>
          <cx:pt idx="221330">122</cx:pt>
          <cx:pt idx="221331">106</cx:pt>
          <cx:pt idx="221332">136</cx:pt>
          <cx:pt idx="221333">151</cx:pt>
          <cx:pt idx="221334">164</cx:pt>
          <cx:pt idx="221335">127</cx:pt>
          <cx:pt idx="221336">145</cx:pt>
          <cx:pt idx="221337">123</cx:pt>
          <cx:pt idx="221338">149</cx:pt>
          <cx:pt idx="221339">124</cx:pt>
          <cx:pt idx="221340">129</cx:pt>
          <cx:pt idx="221341">133</cx:pt>
          <cx:pt idx="221342">150</cx:pt>
          <cx:pt idx="221343">100</cx:pt>
          <cx:pt idx="221344">107</cx:pt>
          <cx:pt idx="221345">77</cx:pt>
          <cx:pt idx="221346">26</cx:pt>
          <cx:pt idx="221347">14</cx:pt>
          <cx:pt idx="221348">5</cx:pt>
          <cx:pt idx="221349">2</cx:pt>
          <cx:pt idx="221350">2</cx:pt>
          <cx:pt idx="221351">6</cx:pt>
          <cx:pt idx="221352">31</cx:pt>
          <cx:pt idx="221353">61</cx:pt>
          <cx:pt idx="221354">122</cx:pt>
          <cx:pt idx="221355">101</cx:pt>
          <cx:pt idx="221356">131</cx:pt>
          <cx:pt idx="221357">157</cx:pt>
          <cx:pt idx="221358">151</cx:pt>
          <cx:pt idx="221359">138</cx:pt>
          <cx:pt idx="221360">154</cx:pt>
          <cx:pt idx="221361">122</cx:pt>
          <cx:pt idx="221362">113</cx:pt>
          <cx:pt idx="221363">113</cx:pt>
          <cx:pt idx="221364">126</cx:pt>
          <cx:pt idx="221365">103</cx:pt>
          <cx:pt idx="221366">94</cx:pt>
          <cx:pt idx="221367">86</cx:pt>
          <cx:pt idx="221368">104</cx:pt>
          <cx:pt idx="221369">67</cx:pt>
          <cx:pt idx="221370">21</cx:pt>
          <cx:pt idx="221371">15</cx:pt>
          <cx:pt idx="221372">15</cx:pt>
          <cx:pt idx="221373">2</cx:pt>
          <cx:pt idx="221374">3</cx:pt>
          <cx:pt idx="221375">7</cx:pt>
          <cx:pt idx="221376">20</cx:pt>
          <cx:pt idx="221377">62</cx:pt>
          <cx:pt idx="221378">102</cx:pt>
          <cx:pt idx="221379">94</cx:pt>
          <cx:pt idx="221380">108</cx:pt>
          <cx:pt idx="221381">134</cx:pt>
          <cx:pt idx="221382">144</cx:pt>
          <cx:pt idx="221383">128</cx:pt>
          <cx:pt idx="221384">147</cx:pt>
          <cx:pt idx="221385">125</cx:pt>
          <cx:pt idx="221386">137</cx:pt>
          <cx:pt idx="221387">121</cx:pt>
          <cx:pt idx="221388">146</cx:pt>
          <cx:pt idx="221389">142</cx:pt>
          <cx:pt idx="221390">130</cx:pt>
          <cx:pt idx="221391">93</cx:pt>
          <cx:pt idx="221392">140</cx:pt>
          <cx:pt idx="221393">99</cx:pt>
          <cx:pt idx="221394">19</cx:pt>
          <cx:pt idx="221395">12</cx:pt>
          <cx:pt idx="221396">11</cx:pt>
          <cx:pt idx="221397">14</cx:pt>
          <cx:pt idx="221398">1</cx:pt>
          <cx:pt idx="221399">10</cx:pt>
          <cx:pt idx="221400">23</cx:pt>
          <cx:pt idx="221401">53</cx:pt>
          <cx:pt idx="221402">119</cx:pt>
          <cx:pt idx="221403">117</cx:pt>
          <cx:pt idx="221404">120</cx:pt>
          <cx:pt idx="221405">150</cx:pt>
          <cx:pt idx="221406">151</cx:pt>
          <cx:pt idx="221407">136</cx:pt>
          <cx:pt idx="221408">140</cx:pt>
          <cx:pt idx="221409">117</cx:pt>
          <cx:pt idx="221410">131</cx:pt>
          <cx:pt idx="221411">134</cx:pt>
          <cx:pt idx="221412">140</cx:pt>
          <cx:pt idx="221413">116</cx:pt>
          <cx:pt idx="221414">134</cx:pt>
          <cx:pt idx="221415">91</cx:pt>
          <cx:pt idx="221416">122</cx:pt>
          <cx:pt idx="221417">78</cx:pt>
          <cx:pt idx="221418">25</cx:pt>
          <cx:pt idx="221419">11</cx:pt>
          <cx:pt idx="221420">7</cx:pt>
          <cx:pt idx="221421">6</cx:pt>
          <cx:pt idx="221422">8</cx:pt>
          <cx:pt idx="221423">17</cx:pt>
          <cx:pt idx="221424">17</cx:pt>
          <cx:pt idx="221425">55</cx:pt>
          <cx:pt idx="221426">113</cx:pt>
          <cx:pt idx="221427">123</cx:pt>
          <cx:pt idx="221428">132</cx:pt>
          <cx:pt idx="221429">139</cx:pt>
          <cx:pt idx="221430">144</cx:pt>
          <cx:pt idx="221431">121</cx:pt>
          <cx:pt idx="221432">145</cx:pt>
          <cx:pt idx="221433">121</cx:pt>
          <cx:pt idx="221434">143</cx:pt>
          <cx:pt idx="221435">113</cx:pt>
          <cx:pt idx="221436">151</cx:pt>
          <cx:pt idx="221437">133</cx:pt>
          <cx:pt idx="221438">134</cx:pt>
          <cx:pt idx="221439">99</cx:pt>
          <cx:pt idx="221440">116</cx:pt>
          <cx:pt idx="221441">70</cx:pt>
          <cx:pt idx="221442">21</cx:pt>
          <cx:pt idx="221443">13</cx:pt>
          <cx:pt idx="221444">5</cx:pt>
          <cx:pt idx="221445">9</cx:pt>
          <cx:pt idx="221446">5</cx:pt>
          <cx:pt idx="221447">14</cx:pt>
          <cx:pt idx="221448">22</cx:pt>
          <cx:pt idx="221449">52</cx:pt>
          <cx:pt idx="221450">138</cx:pt>
          <cx:pt idx="221451">117</cx:pt>
          <cx:pt idx="221452">141</cx:pt>
          <cx:pt idx="221453">137</cx:pt>
          <cx:pt idx="221454">145</cx:pt>
          <cx:pt idx="221455">134</cx:pt>
          <cx:pt idx="221456">143</cx:pt>
          <cx:pt idx="221457">124</cx:pt>
          <cx:pt idx="221458">124</cx:pt>
          <cx:pt idx="221459">132</cx:pt>
          <cx:pt idx="221460">140</cx:pt>
          <cx:pt idx="221461">145</cx:pt>
          <cx:pt idx="221462">151</cx:pt>
          <cx:pt idx="221463">93</cx:pt>
          <cx:pt idx="221464">110</cx:pt>
          <cx:pt idx="221465">73</cx:pt>
          <cx:pt idx="221466">27</cx:pt>
          <cx:pt idx="221467">10</cx:pt>
          <cx:pt idx="221468">3</cx:pt>
          <cx:pt idx="221469">15</cx:pt>
          <cx:pt idx="221470">6</cx:pt>
          <cx:pt idx="221471">21</cx:pt>
          <cx:pt idx="221472">20</cx:pt>
          <cx:pt idx="221473">61</cx:pt>
          <cx:pt idx="221474">137</cx:pt>
          <cx:pt idx="221475">108</cx:pt>
          <cx:pt idx="221476">139</cx:pt>
          <cx:pt idx="221477">140</cx:pt>
          <cx:pt idx="221478">163</cx:pt>
          <cx:pt idx="221479">138</cx:pt>
          <cx:pt idx="221480">143</cx:pt>
          <cx:pt idx="221481">127</cx:pt>
          <cx:pt idx="221482">153</cx:pt>
          <cx:pt idx="221483">141</cx:pt>
          <cx:pt idx="221484">143</cx:pt>
          <cx:pt idx="221485">144</cx:pt>
          <cx:pt idx="221486">145</cx:pt>
          <cx:pt idx="221487">109</cx:pt>
          <cx:pt idx="221488">113</cx:pt>
          <cx:pt idx="221489">73</cx:pt>
          <cx:pt idx="221490">30</cx:pt>
          <cx:pt idx="221491">13</cx:pt>
          <cx:pt idx="221492">5</cx:pt>
          <cx:pt idx="221493">11</cx:pt>
          <cx:pt idx="221494">4</cx:pt>
          <cx:pt idx="221495">18</cx:pt>
          <cx:pt idx="221496">20</cx:pt>
          <cx:pt idx="221497">67</cx:pt>
          <cx:pt idx="221498">118</cx:pt>
          <cx:pt idx="221499">129</cx:pt>
          <cx:pt idx="221500">141</cx:pt>
          <cx:pt idx="221501">142</cx:pt>
          <cx:pt idx="221502">169</cx:pt>
          <cx:pt idx="221503">135</cx:pt>
          <cx:pt idx="221504">146</cx:pt>
          <cx:pt idx="221505">121</cx:pt>
          <cx:pt idx="221506">134</cx:pt>
          <cx:pt idx="221507">134</cx:pt>
          <cx:pt idx="221508">160</cx:pt>
          <cx:pt idx="221509">141</cx:pt>
          <cx:pt idx="221510">138</cx:pt>
          <cx:pt idx="221511">112</cx:pt>
          <cx:pt idx="221512">117</cx:pt>
          <cx:pt idx="221513">83</cx:pt>
          <cx:pt idx="221514">23</cx:pt>
          <cx:pt idx="221515">14</cx:pt>
          <cx:pt idx="221516">2</cx:pt>
          <cx:pt idx="221517">8</cx:pt>
          <cx:pt idx="221518">3</cx:pt>
          <cx:pt idx="221519">9</cx:pt>
          <cx:pt idx="221520">23</cx:pt>
          <cx:pt idx="221521">66</cx:pt>
          <cx:pt idx="221522">117</cx:pt>
          <cx:pt idx="221523">123</cx:pt>
          <cx:pt idx="221524">142</cx:pt>
          <cx:pt idx="221525">147</cx:pt>
          <cx:pt idx="221526">161</cx:pt>
          <cx:pt idx="221527">141</cx:pt>
          <cx:pt idx="221528">128</cx:pt>
          <cx:pt idx="221529">144</cx:pt>
          <cx:pt idx="221530">114</cx:pt>
          <cx:pt idx="221531">128</cx:pt>
          <cx:pt idx="221532">123</cx:pt>
          <cx:pt idx="221533">110</cx:pt>
          <cx:pt idx="221534">99</cx:pt>
          <cx:pt idx="221535">68</cx:pt>
          <cx:pt idx="221536">104</cx:pt>
          <cx:pt idx="221537">73</cx:pt>
          <cx:pt idx="221538">29</cx:pt>
          <cx:pt idx="221539">18</cx:pt>
          <cx:pt idx="221540">5</cx:pt>
          <cx:pt idx="221541">14</cx:pt>
          <cx:pt idx="221542">2</cx:pt>
          <cx:pt idx="221543">6</cx:pt>
          <cx:pt idx="221544">20</cx:pt>
          <cx:pt idx="221545">58</cx:pt>
          <cx:pt idx="221546">102</cx:pt>
          <cx:pt idx="221547">92</cx:pt>
          <cx:pt idx="221548">103</cx:pt>
          <cx:pt idx="221549">131</cx:pt>
          <cx:pt idx="221550">153</cx:pt>
          <cx:pt idx="221551">140</cx:pt>
          <cx:pt idx="221552">142</cx:pt>
          <cx:pt idx="221553">114</cx:pt>
          <cx:pt idx="221554">132</cx:pt>
          <cx:pt idx="221555">130</cx:pt>
          <cx:pt idx="221556">130</cx:pt>
          <cx:pt idx="221557">135</cx:pt>
          <cx:pt idx="221558">135</cx:pt>
          <cx:pt idx="221559">98</cx:pt>
          <cx:pt idx="221560">137</cx:pt>
          <cx:pt idx="221561">86</cx:pt>
          <cx:pt idx="221562">17</cx:pt>
          <cx:pt idx="221563">10</cx:pt>
          <cx:pt idx="221564">7</cx:pt>
          <cx:pt idx="221565">12</cx:pt>
          <cx:pt idx="221566">2</cx:pt>
          <cx:pt idx="221567">7</cx:pt>
          <cx:pt idx="221568">22</cx:pt>
          <cx:pt idx="221569">54</cx:pt>
          <cx:pt idx="221570">127</cx:pt>
          <cx:pt idx="221571">118</cx:pt>
          <cx:pt idx="221572">128</cx:pt>
          <cx:pt idx="221573">146</cx:pt>
          <cx:pt idx="221574">146</cx:pt>
          <cx:pt idx="221575">138</cx:pt>
          <cx:pt idx="221576">149</cx:pt>
          <cx:pt idx="221577">120</cx:pt>
          <cx:pt idx="221578">105</cx:pt>
          <cx:pt idx="221579">109</cx:pt>
          <cx:pt idx="221580">143</cx:pt>
          <cx:pt idx="221581">118</cx:pt>
          <cx:pt idx="221582">123</cx:pt>
          <cx:pt idx="221583">89</cx:pt>
          <cx:pt idx="221584">127</cx:pt>
          <cx:pt idx="221585">73</cx:pt>
          <cx:pt idx="221586">28</cx:pt>
          <cx:pt idx="221587">11</cx:pt>
          <cx:pt idx="221588">3</cx:pt>
          <cx:pt idx="221589">13</cx:pt>
          <cx:pt idx="221590">6</cx:pt>
          <cx:pt idx="221591">14</cx:pt>
          <cx:pt idx="221592">25</cx:pt>
          <cx:pt idx="221593">50</cx:pt>
          <cx:pt idx="221594">116</cx:pt>
          <cx:pt idx="221595">110</cx:pt>
          <cx:pt idx="221596">137</cx:pt>
          <cx:pt idx="221597">129</cx:pt>
          <cx:pt idx="221598">121</cx:pt>
          <cx:pt idx="221599">104</cx:pt>
          <cx:pt idx="221600">122</cx:pt>
          <cx:pt idx="221601">117</cx:pt>
          <cx:pt idx="221602">103</cx:pt>
          <cx:pt idx="221603">112</cx:pt>
          <cx:pt idx="221604">140</cx:pt>
          <cx:pt idx="221605">126</cx:pt>
          <cx:pt idx="221606">111</cx:pt>
          <cx:pt idx="221607">86</cx:pt>
          <cx:pt idx="221608">118</cx:pt>
          <cx:pt idx="221609">65</cx:pt>
          <cx:pt idx="221610">19</cx:pt>
          <cx:pt idx="221611">12</cx:pt>
          <cx:pt idx="221612">5</cx:pt>
          <cx:pt idx="221613">11</cx:pt>
          <cx:pt idx="221614">4</cx:pt>
          <cx:pt idx="221615">20</cx:pt>
          <cx:pt idx="221616">21</cx:pt>
          <cx:pt idx="221617">55</cx:pt>
          <cx:pt idx="221618">126</cx:pt>
          <cx:pt idx="221619">98</cx:pt>
          <cx:pt idx="221620">128</cx:pt>
          <cx:pt idx="221621">129</cx:pt>
          <cx:pt idx="221622">131</cx:pt>
          <cx:pt idx="221623">125</cx:pt>
          <cx:pt idx="221624">136</cx:pt>
          <cx:pt idx="221625">110</cx:pt>
          <cx:pt idx="221626">118</cx:pt>
          <cx:pt idx="221627">120</cx:pt>
          <cx:pt idx="221628">128</cx:pt>
          <cx:pt idx="221629">117</cx:pt>
          <cx:pt idx="221630">113</cx:pt>
          <cx:pt idx="221631">74</cx:pt>
          <cx:pt idx="221632">124</cx:pt>
          <cx:pt idx="221633">73</cx:pt>
          <cx:pt idx="221634">26</cx:pt>
          <cx:pt idx="221635">7</cx:pt>
          <cx:pt idx="221636">3</cx:pt>
          <cx:pt idx="221637">4</cx:pt>
          <cx:pt idx="221638">7</cx:pt>
          <cx:pt idx="221639">20</cx:pt>
          <cx:pt idx="221640">23</cx:pt>
          <cx:pt idx="221641">63</cx:pt>
          <cx:pt idx="221642">115</cx:pt>
          <cx:pt idx="221643">101</cx:pt>
          <cx:pt idx="221644">143</cx:pt>
          <cx:pt idx="221645">127</cx:pt>
          <cx:pt idx="221646">150</cx:pt>
          <cx:pt idx="221647">119</cx:pt>
          <cx:pt idx="221648">130</cx:pt>
          <cx:pt idx="221649">114</cx:pt>
          <cx:pt idx="221650">140</cx:pt>
          <cx:pt idx="221651">109</cx:pt>
          <cx:pt idx="221652">153</cx:pt>
          <cx:pt idx="221653">122</cx:pt>
          <cx:pt idx="221654">125</cx:pt>
          <cx:pt idx="221655">95</cx:pt>
          <cx:pt idx="221656">121</cx:pt>
          <cx:pt idx="221657">66</cx:pt>
          <cx:pt idx="221658">32</cx:pt>
          <cx:pt idx="221659">14</cx:pt>
          <cx:pt idx="221660">2</cx:pt>
          <cx:pt idx="221661">4</cx:pt>
          <cx:pt idx="221662">6</cx:pt>
          <cx:pt idx="221663">18</cx:pt>
          <cx:pt idx="221664">25</cx:pt>
          <cx:pt idx="221665">61</cx:pt>
          <cx:pt idx="221666">120</cx:pt>
          <cx:pt idx="221667">112</cx:pt>
          <cx:pt idx="221668">131</cx:pt>
          <cx:pt idx="221669">146</cx:pt>
          <cx:pt idx="221670">153</cx:pt>
          <cx:pt idx="221671">132</cx:pt>
          <cx:pt idx="221672">155</cx:pt>
          <cx:pt idx="221673">125</cx:pt>
          <cx:pt idx="221674">133</cx:pt>
          <cx:pt idx="221675">119</cx:pt>
          <cx:pt idx="221676">152</cx:pt>
          <cx:pt idx="221677">123</cx:pt>
          <cx:pt idx="221678">126</cx:pt>
          <cx:pt idx="221679">96</cx:pt>
          <cx:pt idx="221680">116</cx:pt>
          <cx:pt idx="221681">80</cx:pt>
          <cx:pt idx="221682">26</cx:pt>
          <cx:pt idx="221683">14</cx:pt>
          <cx:pt idx="221684">2</cx:pt>
          <cx:pt idx="221685">7</cx:pt>
          <cx:pt idx="221686">2</cx:pt>
          <cx:pt idx="221687">8</cx:pt>
          <cx:pt idx="221688">22</cx:pt>
          <cx:pt idx="221689">73</cx:pt>
          <cx:pt idx="221690">116</cx:pt>
          <cx:pt idx="221691">100</cx:pt>
          <cx:pt idx="221692">120</cx:pt>
          <cx:pt idx="221693">161</cx:pt>
          <cx:pt idx="221694">148</cx:pt>
          <cx:pt idx="221695">116</cx:pt>
          <cx:pt idx="221696">144</cx:pt>
          <cx:pt idx="221697">102</cx:pt>
          <cx:pt idx="221698">122</cx:pt>
          <cx:pt idx="221699">111</cx:pt>
          <cx:pt idx="221700">112</cx:pt>
          <cx:pt idx="221701">93</cx:pt>
          <cx:pt idx="221702">99</cx:pt>
          <cx:pt idx="221703">74</cx:pt>
          <cx:pt idx="221704">97</cx:pt>
          <cx:pt idx="221705">75</cx:pt>
          <cx:pt idx="221706">24</cx:pt>
          <cx:pt idx="221707">11</cx:pt>
          <cx:pt idx="221708">7</cx:pt>
          <cx:pt idx="221709">5</cx:pt>
          <cx:pt idx="221710">1</cx:pt>
          <cx:pt idx="221711">6</cx:pt>
          <cx:pt idx="221712">17</cx:pt>
          <cx:pt idx="221713">57</cx:pt>
          <cx:pt idx="221714">111</cx:pt>
          <cx:pt idx="221715">87</cx:pt>
          <cx:pt idx="221716">112</cx:pt>
          <cx:pt idx="221717">132</cx:pt>
          <cx:pt idx="221718">144</cx:pt>
          <cx:pt idx="221719">130</cx:pt>
          <cx:pt idx="221720">140</cx:pt>
          <cx:pt idx="221721">105</cx:pt>
          <cx:pt idx="221722">135</cx:pt>
          <cx:pt idx="221723">113</cx:pt>
          <cx:pt idx="221724">124</cx:pt>
          <cx:pt idx="221725">129</cx:pt>
          <cx:pt idx="221726">124</cx:pt>
          <cx:pt idx="221727">99</cx:pt>
          <cx:pt idx="221728">126</cx:pt>
          <cx:pt idx="221729">93</cx:pt>
          <cx:pt idx="221730">23</cx:pt>
          <cx:pt idx="221731">13</cx:pt>
          <cx:pt idx="221732">5</cx:pt>
          <cx:pt idx="221733">19</cx:pt>
          <cx:pt idx="221734">1</cx:pt>
          <cx:pt idx="221735">13</cx:pt>
          <cx:pt idx="221736">14</cx:pt>
          <cx:pt idx="221737">59</cx:pt>
          <cx:pt idx="221738">131</cx:pt>
          <cx:pt idx="221739">112</cx:pt>
          <cx:pt idx="221740">113</cx:pt>
          <cx:pt idx="221741">153</cx:pt>
          <cx:pt idx="221742">160</cx:pt>
          <cx:pt idx="221743">112</cx:pt>
          <cx:pt idx="221744">144</cx:pt>
          <cx:pt idx="221745">122</cx:pt>
          <cx:pt idx="221746">119</cx:pt>
          <cx:pt idx="221747">117</cx:pt>
          <cx:pt idx="221748">133</cx:pt>
          <cx:pt idx="221749">108</cx:pt>
          <cx:pt idx="221750">107</cx:pt>
          <cx:pt idx="221751">94</cx:pt>
          <cx:pt idx="221752">119</cx:pt>
          <cx:pt idx="221753">69</cx:pt>
          <cx:pt idx="221754">40</cx:pt>
          <cx:pt idx="221755">10</cx:pt>
          <cx:pt idx="221756">2</cx:pt>
          <cx:pt idx="221757">17</cx:pt>
          <cx:pt idx="221758">5</cx:pt>
          <cx:pt idx="221759">21</cx:pt>
          <cx:pt idx="221760">25</cx:pt>
          <cx:pt idx="221761">56</cx:pt>
          <cx:pt idx="221762">121</cx:pt>
          <cx:pt idx="221763">114</cx:pt>
          <cx:pt idx="221764">133</cx:pt>
          <cx:pt idx="221765">124</cx:pt>
          <cx:pt idx="221766">140</cx:pt>
          <cx:pt idx="221767">115</cx:pt>
          <cx:pt idx="221768">137</cx:pt>
          <cx:pt idx="221769">120</cx:pt>
          <cx:pt idx="221770">113</cx:pt>
          <cx:pt idx="221771">125</cx:pt>
          <cx:pt idx="221772">143</cx:pt>
          <cx:pt idx="221773">136</cx:pt>
          <cx:pt idx="221774">121</cx:pt>
          <cx:pt idx="221775">85</cx:pt>
          <cx:pt idx="221776">124</cx:pt>
          <cx:pt idx="221777">56</cx:pt>
          <cx:pt idx="221778">24</cx:pt>
          <cx:pt idx="221779">14</cx:pt>
          <cx:pt idx="221780">1</cx:pt>
          <cx:pt idx="221781">12</cx:pt>
          <cx:pt idx="221782">4</cx:pt>
          <cx:pt idx="221783">17</cx:pt>
          <cx:pt idx="221784">20</cx:pt>
          <cx:pt idx="221785">51</cx:pt>
          <cx:pt idx="221786">130</cx:pt>
          <cx:pt idx="221787">111</cx:pt>
          <cx:pt idx="221788">133</cx:pt>
          <cx:pt idx="221789">127</cx:pt>
          <cx:pt idx="221790">148</cx:pt>
          <cx:pt idx="221791">120</cx:pt>
          <cx:pt idx="221792">133</cx:pt>
          <cx:pt idx="221793">127</cx:pt>
          <cx:pt idx="221794">117</cx:pt>
          <cx:pt idx="221795">129</cx:pt>
          <cx:pt idx="221796">129</cx:pt>
          <cx:pt idx="221797">134</cx:pt>
          <cx:pt idx="221798">135</cx:pt>
          <cx:pt idx="221799">90</cx:pt>
          <cx:pt idx="221800">125</cx:pt>
          <cx:pt idx="221801">71</cx:pt>
          <cx:pt idx="221802">29</cx:pt>
          <cx:pt idx="221803">12</cx:pt>
          <cx:pt idx="221804">4</cx:pt>
          <cx:pt idx="221805">7</cx:pt>
          <cx:pt idx="221806">7</cx:pt>
          <cx:pt idx="221807">21</cx:pt>
          <cx:pt idx="221808">23</cx:pt>
          <cx:pt idx="221809">61</cx:pt>
          <cx:pt idx="221810">134</cx:pt>
          <cx:pt idx="221811">97</cx:pt>
          <cx:pt idx="221812">135</cx:pt>
          <cx:pt idx="221813">140</cx:pt>
          <cx:pt idx="221814">150</cx:pt>
          <cx:pt idx="221815">136</cx:pt>
          <cx:pt idx="221816">138</cx:pt>
          <cx:pt idx="221817">129</cx:pt>
          <cx:pt idx="221818">151</cx:pt>
          <cx:pt idx="221819">142</cx:pt>
          <cx:pt idx="221820">151</cx:pt>
          <cx:pt idx="221821">133</cx:pt>
          <cx:pt idx="221822">137</cx:pt>
          <cx:pt idx="221823">102</cx:pt>
          <cx:pt idx="221824">108</cx:pt>
          <cx:pt idx="221825">74</cx:pt>
          <cx:pt idx="221826">37</cx:pt>
          <cx:pt idx="221827">19</cx:pt>
          <cx:pt idx="221828">3</cx:pt>
          <cx:pt idx="221829">3</cx:pt>
          <cx:pt idx="221830">2</cx:pt>
          <cx:pt idx="221831">18</cx:pt>
          <cx:pt idx="221832">28</cx:pt>
          <cx:pt idx="221833">57</cx:pt>
          <cx:pt idx="221834">111</cx:pt>
          <cx:pt idx="221835">113</cx:pt>
          <cx:pt idx="221836">121</cx:pt>
          <cx:pt idx="221837">132</cx:pt>
          <cx:pt idx="221838">163</cx:pt>
          <cx:pt idx="221839">123</cx:pt>
          <cx:pt idx="221840">135</cx:pt>
          <cx:pt idx="221841">125</cx:pt>
          <cx:pt idx="221842">112</cx:pt>
          <cx:pt idx="221843">116</cx:pt>
          <cx:pt idx="221844">126</cx:pt>
          <cx:pt idx="221845">107</cx:pt>
          <cx:pt idx="221846">113</cx:pt>
          <cx:pt idx="221847">84</cx:pt>
          <cx:pt idx="221848">104</cx:pt>
          <cx:pt idx="221849">74</cx:pt>
          <cx:pt idx="221850">18</cx:pt>
          <cx:pt idx="221851">12</cx:pt>
          <cx:pt idx="221852">9</cx:pt>
          <cx:pt idx="221853">3</cx:pt>
          <cx:pt idx="221854">2</cx:pt>
          <cx:pt idx="221855">12</cx:pt>
          <cx:pt idx="221856">23</cx:pt>
          <cx:pt idx="221857">61</cx:pt>
          <cx:pt idx="221858">119</cx:pt>
          <cx:pt idx="221859">105</cx:pt>
          <cx:pt idx="221860">125</cx:pt>
          <cx:pt idx="221861">142</cx:pt>
          <cx:pt idx="221862">149</cx:pt>
          <cx:pt idx="221863">137</cx:pt>
          <cx:pt idx="221864">142</cx:pt>
          <cx:pt idx="221865">112</cx:pt>
          <cx:pt idx="221866">118</cx:pt>
          <cx:pt idx="221867">126</cx:pt>
          <cx:pt idx="221868">117</cx:pt>
          <cx:pt idx="221869">84</cx:pt>
          <cx:pt idx="221870">103</cx:pt>
          <cx:pt idx="221871">58</cx:pt>
          <cx:pt idx="221872">106</cx:pt>
          <cx:pt idx="221873">66</cx:pt>
          <cx:pt idx="221874">27</cx:pt>
          <cx:pt idx="221875">24</cx:pt>
          <cx:pt idx="221876">7</cx:pt>
          <cx:pt idx="221877">14</cx:pt>
          <cx:pt idx="221878">3</cx:pt>
          <cx:pt idx="221879">9</cx:pt>
          <cx:pt idx="221880">24</cx:pt>
          <cx:pt idx="221881">52</cx:pt>
          <cx:pt idx="221882">102</cx:pt>
          <cx:pt idx="221883">90</cx:pt>
          <cx:pt idx="221884">96</cx:pt>
          <cx:pt idx="221885">121</cx:pt>
          <cx:pt idx="221886">151</cx:pt>
          <cx:pt idx="221887">127</cx:pt>
          <cx:pt idx="221888">148</cx:pt>
          <cx:pt idx="221889">121</cx:pt>
          <cx:pt idx="221890">142</cx:pt>
          <cx:pt idx="221891">125</cx:pt>
          <cx:pt idx="221892">139</cx:pt>
          <cx:pt idx="221893">134</cx:pt>
          <cx:pt idx="221894">123</cx:pt>
          <cx:pt idx="221895">119</cx:pt>
          <cx:pt idx="221896">129</cx:pt>
          <cx:pt idx="221897">85</cx:pt>
          <cx:pt idx="221898">31</cx:pt>
          <cx:pt idx="221899">12</cx:pt>
          <cx:pt idx="221900">14</cx:pt>
          <cx:pt idx="221901">16</cx:pt>
          <cx:pt idx="221902">3</cx:pt>
          <cx:pt idx="221903">11</cx:pt>
          <cx:pt idx="221904">22</cx:pt>
          <cx:pt idx="221905">60</cx:pt>
          <cx:pt idx="221906">131</cx:pt>
          <cx:pt idx="221907">124</cx:pt>
          <cx:pt idx="221908">128</cx:pt>
          <cx:pt idx="221909">143</cx:pt>
          <cx:pt idx="221910">149</cx:pt>
          <cx:pt idx="221911">133</cx:pt>
          <cx:pt idx="221912">162</cx:pt>
          <cx:pt idx="221913">115</cx:pt>
          <cx:pt idx="221914">145</cx:pt>
          <cx:pt idx="221915">116</cx:pt>
          <cx:pt idx="221916">136</cx:pt>
          <cx:pt idx="221917">111</cx:pt>
          <cx:pt idx="221918">128</cx:pt>
          <cx:pt idx="221919">102</cx:pt>
          <cx:pt idx="221920">114</cx:pt>
          <cx:pt idx="221921">79</cx:pt>
          <cx:pt idx="221922">32</cx:pt>
          <cx:pt idx="221923">16</cx:pt>
          <cx:pt idx="221924">10</cx:pt>
          <cx:pt idx="221925">6</cx:pt>
          <cx:pt idx="221926">6</cx:pt>
          <cx:pt idx="221927">17</cx:pt>
          <cx:pt idx="221928">26</cx:pt>
          <cx:pt idx="221929">50</cx:pt>
          <cx:pt idx="221930">118</cx:pt>
          <cx:pt idx="221931">119</cx:pt>
          <cx:pt idx="221932">130</cx:pt>
          <cx:pt idx="221933">139</cx:pt>
          <cx:pt idx="221934">129</cx:pt>
          <cx:pt idx="221935">129</cx:pt>
          <cx:pt idx="221936">149</cx:pt>
          <cx:pt idx="221937">104</cx:pt>
          <cx:pt idx="221938">123</cx:pt>
          <cx:pt idx="221939">128</cx:pt>
          <cx:pt idx="221940">138</cx:pt>
          <cx:pt idx="221941">126</cx:pt>
          <cx:pt idx="221942">130</cx:pt>
          <cx:pt idx="221943">82</cx:pt>
          <cx:pt idx="221944">112</cx:pt>
          <cx:pt idx="221945">72</cx:pt>
          <cx:pt idx="221946">26</cx:pt>
          <cx:pt idx="221947">17</cx:pt>
          <cx:pt idx="221948">7</cx:pt>
          <cx:pt idx="221949">8</cx:pt>
          <cx:pt idx="221950">6</cx:pt>
          <cx:pt idx="221951">18</cx:pt>
          <cx:pt idx="221952">23</cx:pt>
          <cx:pt idx="221953">61</cx:pt>
          <cx:pt idx="221954">130</cx:pt>
          <cx:pt idx="221955">116</cx:pt>
          <cx:pt idx="221956">124</cx:pt>
          <cx:pt idx="221957">125</cx:pt>
          <cx:pt idx="221958">158</cx:pt>
          <cx:pt idx="221959">133</cx:pt>
          <cx:pt idx="221960">143</cx:pt>
          <cx:pt idx="221961">126</cx:pt>
          <cx:pt idx="221962">125</cx:pt>
          <cx:pt idx="221963">122</cx:pt>
          <cx:pt idx="221964">133</cx:pt>
          <cx:pt idx="221965">116</cx:pt>
          <cx:pt idx="221966">135</cx:pt>
          <cx:pt idx="221967">78</cx:pt>
          <cx:pt idx="221968">135</cx:pt>
          <cx:pt idx="221969">75</cx:pt>
          <cx:pt idx="221970">28</cx:pt>
          <cx:pt idx="221971">12</cx:pt>
          <cx:pt idx="221972">6</cx:pt>
          <cx:pt idx="221973">11</cx:pt>
          <cx:pt idx="221974">9</cx:pt>
          <cx:pt idx="221975">16</cx:pt>
          <cx:pt idx="221976">28</cx:pt>
          <cx:pt idx="221977">67</cx:pt>
          <cx:pt idx="221978">115</cx:pt>
          <cx:pt idx="221979">95</cx:pt>
          <cx:pt idx="221980">118</cx:pt>
          <cx:pt idx="221981">143</cx:pt>
          <cx:pt idx="221982">170</cx:pt>
          <cx:pt idx="221983">123</cx:pt>
          <cx:pt idx="221984">145</cx:pt>
          <cx:pt idx="221985">101</cx:pt>
          <cx:pt idx="221986">129</cx:pt>
          <cx:pt idx="221987">125</cx:pt>
          <cx:pt idx="221988">154</cx:pt>
          <cx:pt idx="221989">123</cx:pt>
          <cx:pt idx="221990">138</cx:pt>
          <cx:pt idx="221991">98</cx:pt>
          <cx:pt idx="221992">113</cx:pt>
          <cx:pt idx="221993">62</cx:pt>
          <cx:pt idx="221994">39</cx:pt>
          <cx:pt idx="221995">12</cx:pt>
          <cx:pt idx="221996">7</cx:pt>
          <cx:pt idx="221997">4</cx:pt>
          <cx:pt idx="221998">5</cx:pt>
          <cx:pt idx="221999">16</cx:pt>
          <cx:pt idx="222000">33</cx:pt>
          <cx:pt idx="222001">57</cx:pt>
          <cx:pt idx="222002">124</cx:pt>
          <cx:pt idx="222003">110</cx:pt>
          <cx:pt idx="222004">148</cx:pt>
          <cx:pt idx="222005">139</cx:pt>
          <cx:pt idx="222006">150</cx:pt>
          <cx:pt idx="222007">143</cx:pt>
          <cx:pt idx="222008">163</cx:pt>
          <cx:pt idx="222009">144</cx:pt>
          <cx:pt idx="222010">132</cx:pt>
          <cx:pt idx="222011">125</cx:pt>
          <cx:pt idx="222012">146</cx:pt>
          <cx:pt idx="222013">131</cx:pt>
          <cx:pt idx="222014">131</cx:pt>
          <cx:pt idx="222015">96</cx:pt>
          <cx:pt idx="222016">121</cx:pt>
          <cx:pt idx="222017">88</cx:pt>
          <cx:pt idx="222018">22</cx:pt>
          <cx:pt idx="222019">16</cx:pt>
          <cx:pt idx="222020">10</cx:pt>
          <cx:pt idx="222021">6</cx:pt>
          <cx:pt idx="222022">4</cx:pt>
          <cx:pt idx="222023">10</cx:pt>
          <cx:pt idx="222024">25</cx:pt>
          <cx:pt idx="222025">57</cx:pt>
          <cx:pt idx="222026">113</cx:pt>
          <cx:pt idx="222027">125</cx:pt>
          <cx:pt idx="222028">127</cx:pt>
          <cx:pt idx="222029">156</cx:pt>
          <cx:pt idx="222030">156</cx:pt>
          <cx:pt idx="222031">138</cx:pt>
          <cx:pt idx="222032">161</cx:pt>
          <cx:pt idx="222033">127</cx:pt>
          <cx:pt idx="222034">110</cx:pt>
          <cx:pt idx="222035">131</cx:pt>
          <cx:pt idx="222036">117</cx:pt>
          <cx:pt idx="222037">100</cx:pt>
          <cx:pt idx="222038">103</cx:pt>
          <cx:pt idx="222039">70</cx:pt>
          <cx:pt idx="222040">92</cx:pt>
          <cx:pt idx="222041">79</cx:pt>
          <cx:pt idx="222042">30</cx:pt>
          <cx:pt idx="222043">19</cx:pt>
          <cx:pt idx="222044">6</cx:pt>
          <cx:pt idx="222045">5</cx:pt>
          <cx:pt idx="222046">2</cx:pt>
          <cx:pt idx="222047">5</cx:pt>
          <cx:pt idx="222048">21</cx:pt>
          <cx:pt idx="222049">63</cx:pt>
          <cx:pt idx="222050">110</cx:pt>
          <cx:pt idx="222051">98</cx:pt>
          <cx:pt idx="222052">112</cx:pt>
          <cx:pt idx="222053">118</cx:pt>
          <cx:pt idx="222054">154</cx:pt>
          <cx:pt idx="222055">135</cx:pt>
          <cx:pt idx="222056">163</cx:pt>
          <cx:pt idx="222057">130</cx:pt>
          <cx:pt idx="222058">148</cx:pt>
          <cx:pt idx="222059">126</cx:pt>
          <cx:pt idx="222060">135</cx:pt>
          <cx:pt idx="222061">125</cx:pt>
          <cx:pt idx="222062">141</cx:pt>
          <cx:pt idx="222063">107</cx:pt>
          <cx:pt idx="222064">143</cx:pt>
          <cx:pt idx="222065">87</cx:pt>
          <cx:pt idx="222066">18</cx:pt>
          <cx:pt idx="222067">16</cx:pt>
          <cx:pt idx="222068">10</cx:pt>
          <cx:pt idx="222069">23</cx:pt>
          <cx:pt idx="222070">2</cx:pt>
          <cx:pt idx="222071">12</cx:pt>
          <cx:pt idx="222072">21</cx:pt>
          <cx:pt idx="222073">65</cx:pt>
          <cx:pt idx="222074">133</cx:pt>
          <cx:pt idx="222075">135</cx:pt>
          <cx:pt idx="222076">124</cx:pt>
          <cx:pt idx="222077">147</cx:pt>
          <cx:pt idx="222078">152</cx:pt>
          <cx:pt idx="222079">138</cx:pt>
          <cx:pt idx="222080">162</cx:pt>
          <cx:pt idx="222081">116</cx:pt>
          <cx:pt idx="222082">150</cx:pt>
          <cx:pt idx="222083">110</cx:pt>
          <cx:pt idx="222084">151</cx:pt>
          <cx:pt idx="222085">125</cx:pt>
          <cx:pt idx="222086">127</cx:pt>
          <cx:pt idx="222087">97</cx:pt>
          <cx:pt idx="222088">125</cx:pt>
          <cx:pt idx="222089">82</cx:pt>
          <cx:pt idx="222090">29</cx:pt>
          <cx:pt idx="222091">17</cx:pt>
          <cx:pt idx="222092">7</cx:pt>
          <cx:pt idx="222093">12</cx:pt>
          <cx:pt idx="222094">6</cx:pt>
          <cx:pt idx="222095">16</cx:pt>
          <cx:pt idx="222096">32</cx:pt>
          <cx:pt idx="222097">50</cx:pt>
          <cx:pt idx="222098">117</cx:pt>
          <cx:pt idx="222099">108</cx:pt>
          <cx:pt idx="222100">123</cx:pt>
          <cx:pt idx="222101">125</cx:pt>
          <cx:pt idx="222102">153</cx:pt>
          <cx:pt idx="222103">130</cx:pt>
          <cx:pt idx="222104">133</cx:pt>
          <cx:pt idx="222105">113</cx:pt>
          <cx:pt idx="222106">120</cx:pt>
          <cx:pt idx="222107">134</cx:pt>
          <cx:pt idx="222108">139</cx:pt>
          <cx:pt idx="222109">125</cx:pt>
          <cx:pt idx="222110">119</cx:pt>
          <cx:pt idx="222111">96</cx:pt>
          <cx:pt idx="222112">115</cx:pt>
          <cx:pt idx="222113">81</cx:pt>
          <cx:pt idx="222114">33</cx:pt>
          <cx:pt idx="222115">18</cx:pt>
          <cx:pt idx="222116">5</cx:pt>
          <cx:pt idx="222117">11</cx:pt>
          <cx:pt idx="222118">7</cx:pt>
          <cx:pt idx="222119">18</cx:pt>
          <cx:pt idx="222120">25</cx:pt>
          <cx:pt idx="222121">76</cx:pt>
          <cx:pt idx="222122">136</cx:pt>
          <cx:pt idx="222123">109</cx:pt>
          <cx:pt idx="222124">133</cx:pt>
          <cx:pt idx="222125">142</cx:pt>
          <cx:pt idx="222126">167</cx:pt>
          <cx:pt idx="222127">133</cx:pt>
          <cx:pt idx="222128">153</cx:pt>
          <cx:pt idx="222129">135</cx:pt>
          <cx:pt idx="222130">129</cx:pt>
          <cx:pt idx="222131">149</cx:pt>
          <cx:pt idx="222132">150</cx:pt>
          <cx:pt idx="222133">134</cx:pt>
          <cx:pt idx="222134">133</cx:pt>
          <cx:pt idx="222135">92</cx:pt>
          <cx:pt idx="222136">122</cx:pt>
          <cx:pt idx="222137">90</cx:pt>
          <cx:pt idx="222138">40</cx:pt>
          <cx:pt idx="222139">12</cx:pt>
          <cx:pt idx="222140">9</cx:pt>
          <cx:pt idx="222141">5</cx:pt>
          <cx:pt idx="222142">9</cx:pt>
          <cx:pt idx="222143">20</cx:pt>
          <cx:pt idx="222144">25</cx:pt>
          <cx:pt idx="222145">68</cx:pt>
          <cx:pt idx="222146">119</cx:pt>
          <cx:pt idx="222147">117</cx:pt>
          <cx:pt idx="222148">137</cx:pt>
          <cx:pt idx="222149">154</cx:pt>
          <cx:pt idx="222150">159</cx:pt>
          <cx:pt idx="222151">143</cx:pt>
          <cx:pt idx="222152">131</cx:pt>
          <cx:pt idx="222153">118</cx:pt>
          <cx:pt idx="222154">114</cx:pt>
          <cx:pt idx="222155">114</cx:pt>
          <cx:pt idx="222156">136</cx:pt>
          <cx:pt idx="222157">115</cx:pt>
          <cx:pt idx="222158">104</cx:pt>
          <cx:pt idx="222159">67</cx:pt>
          <cx:pt idx="222160">101</cx:pt>
          <cx:pt idx="222161">58</cx:pt>
          <cx:pt idx="222162">24</cx:pt>
          <cx:pt idx="222163">9</cx:pt>
          <cx:pt idx="222164">8</cx:pt>
          <cx:pt idx="222165">7</cx:pt>
          <cx:pt idx="222166">5</cx:pt>
          <cx:pt idx="222167">15</cx:pt>
          <cx:pt idx="222168">31</cx:pt>
          <cx:pt idx="222169">66</cx:pt>
          <cx:pt idx="222170">110</cx:pt>
          <cx:pt idx="222171">88</cx:pt>
          <cx:pt idx="222172">115</cx:pt>
          <cx:pt idx="222173">128</cx:pt>
          <cx:pt idx="222174">158</cx:pt>
          <cx:pt idx="222175">136</cx:pt>
          <cx:pt idx="222176">150</cx:pt>
          <cx:pt idx="222177">110</cx:pt>
          <cx:pt idx="222178">113</cx:pt>
          <cx:pt idx="222179">124</cx:pt>
          <cx:pt idx="222180">117</cx:pt>
          <cx:pt idx="222181">112</cx:pt>
          <cx:pt idx="222182">115</cx:pt>
          <cx:pt idx="222183">91</cx:pt>
          <cx:pt idx="222184">101</cx:pt>
          <cx:pt idx="222185">82</cx:pt>
          <cx:pt idx="222186">28</cx:pt>
          <cx:pt idx="222187">19</cx:pt>
          <cx:pt idx="222188">4</cx:pt>
          <cx:pt idx="222189">9</cx:pt>
          <cx:pt idx="222190">3</cx:pt>
          <cx:pt idx="222191">9</cx:pt>
          <cx:pt idx="222192">20</cx:pt>
          <cx:pt idx="222193">78</cx:pt>
          <cx:pt idx="222194">108</cx:pt>
          <cx:pt idx="222195">122</cx:pt>
          <cx:pt idx="222196">121</cx:pt>
          <cx:pt idx="222197">149</cx:pt>
          <cx:pt idx="222198">154</cx:pt>
          <cx:pt idx="222199">135</cx:pt>
          <cx:pt idx="222200">161</cx:pt>
          <cx:pt idx="222201">126</cx:pt>
          <cx:pt idx="222202">132</cx:pt>
          <cx:pt idx="222203">120</cx:pt>
          <cx:pt idx="222204">120</cx:pt>
          <cx:pt idx="222205">100</cx:pt>
          <cx:pt idx="222206">113</cx:pt>
          <cx:pt idx="222207">67</cx:pt>
          <cx:pt idx="222208">105</cx:pt>
          <cx:pt idx="222209">80</cx:pt>
          <cx:pt idx="222210">31</cx:pt>
          <cx:pt idx="222211">19</cx:pt>
          <cx:pt idx="222212">13</cx:pt>
          <cx:pt idx="222213">22</cx:pt>
          <cx:pt idx="222214">2</cx:pt>
          <cx:pt idx="222215">8</cx:pt>
          <cx:pt idx="222216">22</cx:pt>
          <cx:pt idx="222217">70</cx:pt>
          <cx:pt idx="222218">111</cx:pt>
          <cx:pt idx="222219">103</cx:pt>
          <cx:pt idx="222220">114</cx:pt>
          <cx:pt idx="222221">128</cx:pt>
          <cx:pt idx="222222">146</cx:pt>
          <cx:pt idx="222223">144</cx:pt>
          <cx:pt idx="222224">159</cx:pt>
          <cx:pt idx="222225">130</cx:pt>
          <cx:pt idx="222226">166</cx:pt>
          <cx:pt idx="222227">135</cx:pt>
          <cx:pt idx="222228">165</cx:pt>
          <cx:pt idx="222229">146</cx:pt>
          <cx:pt idx="222230">169</cx:pt>
          <cx:pt idx="222231">101</cx:pt>
          <cx:pt idx="222232">137</cx:pt>
          <cx:pt idx="222233">110</cx:pt>
          <cx:pt idx="222234">21</cx:pt>
          <cx:pt idx="222235">19</cx:pt>
          <cx:pt idx="222236">12</cx:pt>
          <cx:pt idx="222237">14</cx:pt>
          <cx:pt idx="222238">4</cx:pt>
          <cx:pt idx="222239">12</cx:pt>
          <cx:pt idx="222240">20</cx:pt>
          <cx:pt idx="222241">76</cx:pt>
          <cx:pt idx="222242">137</cx:pt>
          <cx:pt idx="222243">141</cx:pt>
          <cx:pt idx="222244">133</cx:pt>
          <cx:pt idx="222245">167</cx:pt>
          <cx:pt idx="222246">170</cx:pt>
          <cx:pt idx="222247">151</cx:pt>
          <cx:pt idx="222248">152</cx:pt>
          <cx:pt idx="222249">126</cx:pt>
          <cx:pt idx="222250">156</cx:pt>
          <cx:pt idx="222251">129</cx:pt>
          <cx:pt idx="222252">150</cx:pt>
          <cx:pt idx="222253">133</cx:pt>
          <cx:pt idx="222254">138</cx:pt>
          <cx:pt idx="222255">103</cx:pt>
          <cx:pt idx="222256">122</cx:pt>
          <cx:pt idx="222257">92</cx:pt>
          <cx:pt idx="222258">34</cx:pt>
          <cx:pt idx="222259">15</cx:pt>
          <cx:pt idx="222260">9</cx:pt>
          <cx:pt idx="222261">9</cx:pt>
          <cx:pt idx="222262">7</cx:pt>
          <cx:pt idx="222263">17</cx:pt>
          <cx:pt idx="222264">28</cx:pt>
          <cx:pt idx="222265">64</cx:pt>
          <cx:pt idx="222266">122</cx:pt>
          <cx:pt idx="222267">93</cx:pt>
          <cx:pt idx="222268">132</cx:pt>
          <cx:pt idx="222269">140</cx:pt>
          <cx:pt idx="222270">156</cx:pt>
          <cx:pt idx="222271">115</cx:pt>
          <cx:pt idx="222272">151</cx:pt>
          <cx:pt idx="222273">131</cx:pt>
          <cx:pt idx="222274">128</cx:pt>
          <cx:pt idx="222275">136</cx:pt>
          <cx:pt idx="222276">148</cx:pt>
          <cx:pt idx="222277">130</cx:pt>
          <cx:pt idx="222278">135</cx:pt>
          <cx:pt idx="222279">85</cx:pt>
          <cx:pt idx="222280">129</cx:pt>
          <cx:pt idx="222281">72</cx:pt>
          <cx:pt idx="222282">32</cx:pt>
          <cx:pt idx="222283">18</cx:pt>
          <cx:pt idx="222284">3</cx:pt>
          <cx:pt idx="222285">6</cx:pt>
          <cx:pt idx="222286">8</cx:pt>
          <cx:pt idx="222287">17</cx:pt>
          <cx:pt idx="222288">24</cx:pt>
          <cx:pt idx="222289">67</cx:pt>
          <cx:pt idx="222290">115</cx:pt>
          <cx:pt idx="222291">116</cx:pt>
          <cx:pt idx="222292">129</cx:pt>
          <cx:pt idx="222293">143</cx:pt>
          <cx:pt idx="222294">157</cx:pt>
          <cx:pt idx="222295">143</cx:pt>
          <cx:pt idx="222296">142</cx:pt>
          <cx:pt idx="222297">126</cx:pt>
          <cx:pt idx="222298">123</cx:pt>
          <cx:pt idx="222299">140</cx:pt>
          <cx:pt idx="222300">142</cx:pt>
          <cx:pt idx="222301">144</cx:pt>
          <cx:pt idx="222302">126</cx:pt>
          <cx:pt idx="222303">104</cx:pt>
          <cx:pt idx="222304">114</cx:pt>
          <cx:pt idx="222305">86</cx:pt>
          <cx:pt idx="222306">27</cx:pt>
          <cx:pt idx="222307">14</cx:pt>
          <cx:pt idx="222308">5</cx:pt>
          <cx:pt idx="222309">14</cx:pt>
          <cx:pt idx="222310">7</cx:pt>
          <cx:pt idx="222311">20</cx:pt>
          <cx:pt idx="222312">21</cx:pt>
          <cx:pt idx="222313">78</cx:pt>
          <cx:pt idx="222314">134</cx:pt>
          <cx:pt idx="222315">110</cx:pt>
          <cx:pt idx="222316">138</cx:pt>
          <cx:pt idx="222317">129</cx:pt>
          <cx:pt idx="222318">148</cx:pt>
          <cx:pt idx="222319">139</cx:pt>
          <cx:pt idx="222320">140</cx:pt>
          <cx:pt idx="222321">124</cx:pt>
          <cx:pt idx="222322">158</cx:pt>
          <cx:pt idx="222323">132</cx:pt>
          <cx:pt idx="222324">156</cx:pt>
          <cx:pt idx="222325">129</cx:pt>
          <cx:pt idx="222326">117</cx:pt>
          <cx:pt idx="222327">94</cx:pt>
          <cx:pt idx="222328">114</cx:pt>
          <cx:pt idx="222329">76</cx:pt>
          <cx:pt idx="222330">30</cx:pt>
          <cx:pt idx="222331">15</cx:pt>
          <cx:pt idx="222332">8</cx:pt>
          <cx:pt idx="222333">11</cx:pt>
          <cx:pt idx="222334">5</cx:pt>
          <cx:pt idx="222335">16</cx:pt>
          <cx:pt idx="222336">30</cx:pt>
          <cx:pt idx="222337">66</cx:pt>
          <cx:pt idx="222338">137</cx:pt>
          <cx:pt idx="222339">121</cx:pt>
          <cx:pt idx="222340">128</cx:pt>
          <cx:pt idx="222341">156</cx:pt>
          <cx:pt idx="222342">165</cx:pt>
          <cx:pt idx="222343">138</cx:pt>
          <cx:pt idx="222344">156</cx:pt>
          <cx:pt idx="222345">152</cx:pt>
          <cx:pt idx="222346">152</cx:pt>
          <cx:pt idx="222347">142</cx:pt>
          <cx:pt idx="222348">154</cx:pt>
          <cx:pt idx="222349">135</cx:pt>
          <cx:pt idx="222350">143</cx:pt>
          <cx:pt idx="222351">99</cx:pt>
          <cx:pt idx="222352">120</cx:pt>
          <cx:pt idx="222353">98</cx:pt>
          <cx:pt idx="222354">43</cx:pt>
          <cx:pt idx="222355">20</cx:pt>
          <cx:pt idx="222356">3</cx:pt>
          <cx:pt idx="222357">13</cx:pt>
          <cx:pt idx="222358">6</cx:pt>
          <cx:pt idx="222359">13</cx:pt>
          <cx:pt idx="222360">24</cx:pt>
          <cx:pt idx="222361">74</cx:pt>
          <cx:pt idx="222362">125</cx:pt>
          <cx:pt idx="222363">114</cx:pt>
          <cx:pt idx="222364">130</cx:pt>
          <cx:pt idx="222365">141</cx:pt>
          <cx:pt idx="222366">165</cx:pt>
          <cx:pt idx="222367">149</cx:pt>
          <cx:pt idx="222368">151</cx:pt>
          <cx:pt idx="222369">136</cx:pt>
          <cx:pt idx="222370">122</cx:pt>
          <cx:pt idx="222371">135</cx:pt>
          <cx:pt idx="222372">131</cx:pt>
          <cx:pt idx="222373">108</cx:pt>
          <cx:pt idx="222374">100</cx:pt>
          <cx:pt idx="222375">85</cx:pt>
          <cx:pt idx="222376">107</cx:pt>
          <cx:pt idx="222377">76</cx:pt>
          <cx:pt idx="222378">27</cx:pt>
          <cx:pt idx="222379">16</cx:pt>
          <cx:pt idx="222380">7</cx:pt>
          <cx:pt idx="222381">18</cx:pt>
          <cx:pt idx="222382">1</cx:pt>
          <cx:pt idx="222383">9</cx:pt>
          <cx:pt idx="222384">26</cx:pt>
          <cx:pt idx="222385">68</cx:pt>
          <cx:pt idx="222386">110</cx:pt>
          <cx:pt idx="222387">98</cx:pt>
          <cx:pt idx="222388">103</cx:pt>
          <cx:pt idx="222389">128</cx:pt>
          <cx:pt idx="222390">152</cx:pt>
          <cx:pt idx="222391">131</cx:pt>
          <cx:pt idx="222392">134</cx:pt>
          <cx:pt idx="222393">126</cx:pt>
          <cx:pt idx="222394">133</cx:pt>
          <cx:pt idx="222395">150</cx:pt>
          <cx:pt idx="222396">136</cx:pt>
          <cx:pt idx="222397">137</cx:pt>
          <cx:pt idx="222398">120</cx:pt>
          <cx:pt idx="222399">96</cx:pt>
          <cx:pt idx="222400">120</cx:pt>
          <cx:pt idx="222401">78</cx:pt>
          <cx:pt idx="222402">19</cx:pt>
          <cx:pt idx="222403">10</cx:pt>
          <cx:pt idx="222404">4</cx:pt>
          <cx:pt idx="222405">18</cx:pt>
          <cx:pt idx="222406">4</cx:pt>
          <cx:pt idx="222407">9</cx:pt>
          <cx:pt idx="222408">24</cx:pt>
          <cx:pt idx="222409">57</cx:pt>
          <cx:pt idx="222410">112</cx:pt>
          <cx:pt idx="222411">103</cx:pt>
          <cx:pt idx="222412">120</cx:pt>
          <cx:pt idx="222413">140</cx:pt>
          <cx:pt idx="222414">153</cx:pt>
          <cx:pt idx="222415">127</cx:pt>
          <cx:pt idx="222416">153</cx:pt>
          <cx:pt idx="222417">127</cx:pt>
          <cx:pt idx="222418">119</cx:pt>
          <cx:pt idx="222419">145</cx:pt>
          <cx:pt idx="222420">144</cx:pt>
          <cx:pt idx="222421">120</cx:pt>
          <cx:pt idx="222422">143</cx:pt>
          <cx:pt idx="222423">87</cx:pt>
          <cx:pt idx="222424">123</cx:pt>
          <cx:pt idx="222425">85</cx:pt>
          <cx:pt idx="222426">28</cx:pt>
          <cx:pt idx="222427">13</cx:pt>
          <cx:pt idx="222428">4</cx:pt>
          <cx:pt idx="222429">5</cx:pt>
          <cx:pt idx="222430">5</cx:pt>
          <cx:pt idx="222431">17</cx:pt>
          <cx:pt idx="222432">28</cx:pt>
          <cx:pt idx="222433">64</cx:pt>
          <cx:pt idx="222434">132</cx:pt>
          <cx:pt idx="222435">110</cx:pt>
          <cx:pt idx="222436">123</cx:pt>
          <cx:pt idx="222437">134</cx:pt>
          <cx:pt idx="222438">157</cx:pt>
          <cx:pt idx="222439">132</cx:pt>
          <cx:pt idx="222440">168</cx:pt>
          <cx:pt idx="222441">111</cx:pt>
          <cx:pt idx="222442">133</cx:pt>
          <cx:pt idx="222443">133</cx:pt>
          <cx:pt idx="222444">147</cx:pt>
          <cx:pt idx="222445">135</cx:pt>
          <cx:pt idx="222446">127</cx:pt>
          <cx:pt idx="222447">93</cx:pt>
          <cx:pt idx="222448">124</cx:pt>
          <cx:pt idx="222449">62</cx:pt>
          <cx:pt idx="222450">20</cx:pt>
          <cx:pt idx="222451">11</cx:pt>
          <cx:pt idx="222452">6</cx:pt>
          <cx:pt idx="222453">9</cx:pt>
          <cx:pt idx="222454">4</cx:pt>
          <cx:pt idx="222455">21</cx:pt>
          <cx:pt idx="222456">28</cx:pt>
          <cx:pt idx="222457">73</cx:pt>
          <cx:pt idx="222458">140</cx:pt>
          <cx:pt idx="222459">109</cx:pt>
          <cx:pt idx="222460">138</cx:pt>
          <cx:pt idx="222461">146</cx:pt>
          <cx:pt idx="222462">170</cx:pt>
          <cx:pt idx="222463">156</cx:pt>
          <cx:pt idx="222464">164</cx:pt>
          <cx:pt idx="222465">140</cx:pt>
          <cx:pt idx="222466">133</cx:pt>
          <cx:pt idx="222467">141</cx:pt>
          <cx:pt idx="222468">156</cx:pt>
          <cx:pt idx="222469">152</cx:pt>
          <cx:pt idx="222470">149</cx:pt>
          <cx:pt idx="222471">101</cx:pt>
          <cx:pt idx="222472">134</cx:pt>
          <cx:pt idx="222473">87</cx:pt>
          <cx:pt idx="222474">33</cx:pt>
          <cx:pt idx="222475">16</cx:pt>
          <cx:pt idx="222476">10</cx:pt>
          <cx:pt idx="222477">8</cx:pt>
          <cx:pt idx="222478">8</cx:pt>
          <cx:pt idx="222479">18</cx:pt>
          <cx:pt idx="222480">37</cx:pt>
          <cx:pt idx="222481">71</cx:pt>
          <cx:pt idx="222482">124</cx:pt>
          <cx:pt idx="222483">105</cx:pt>
          <cx:pt idx="222484">142</cx:pt>
          <cx:pt idx="222485">148</cx:pt>
          <cx:pt idx="222486">180</cx:pt>
          <cx:pt idx="222487">144</cx:pt>
          <cx:pt idx="222488">152</cx:pt>
          <cx:pt idx="222489">127</cx:pt>
          <cx:pt idx="222490">159</cx:pt>
          <cx:pt idx="222491">148</cx:pt>
          <cx:pt idx="222492">158</cx:pt>
          <cx:pt idx="222493">130</cx:pt>
          <cx:pt idx="222494">136</cx:pt>
          <cx:pt idx="222495">111</cx:pt>
          <cx:pt idx="222496">118</cx:pt>
          <cx:pt idx="222497">68</cx:pt>
          <cx:pt idx="222498">34</cx:pt>
          <cx:pt idx="222499">20</cx:pt>
          <cx:pt idx="222500">12</cx:pt>
          <cx:pt idx="222501">13</cx:pt>
          <cx:pt idx="222502">4</cx:pt>
          <cx:pt idx="222503">20</cx:pt>
          <cx:pt idx="222504">31</cx:pt>
          <cx:pt idx="222505">77</cx:pt>
          <cx:pt idx="222506">132</cx:pt>
          <cx:pt idx="222507">118</cx:pt>
          <cx:pt idx="222508">136</cx:pt>
          <cx:pt idx="222509">152</cx:pt>
          <cx:pt idx="222510">162</cx:pt>
          <cx:pt idx="222511">163</cx:pt>
          <cx:pt idx="222512">168</cx:pt>
          <cx:pt idx="222513">156</cx:pt>
          <cx:pt idx="222514">143</cx:pt>
          <cx:pt idx="222515">138</cx:pt>
          <cx:pt idx="222516">162</cx:pt>
          <cx:pt idx="222517">149</cx:pt>
          <cx:pt idx="222518">135</cx:pt>
          <cx:pt idx="222519">101</cx:pt>
          <cx:pt idx="222520">124</cx:pt>
          <cx:pt idx="222521">83</cx:pt>
          <cx:pt idx="222522">38</cx:pt>
          <cx:pt idx="222523">24</cx:pt>
          <cx:pt idx="222524">13</cx:pt>
          <cx:pt idx="222525">11</cx:pt>
          <cx:pt idx="222526">3</cx:pt>
          <cx:pt idx="222527">8</cx:pt>
          <cx:pt idx="222528">28</cx:pt>
          <cx:pt idx="222529">77</cx:pt>
          <cx:pt idx="222530">106</cx:pt>
          <cx:pt idx="222531">123</cx:pt>
          <cx:pt idx="222532">127</cx:pt>
          <cx:pt idx="222533">169</cx:pt>
          <cx:pt idx="222534">169</cx:pt>
          <cx:pt idx="222535">145</cx:pt>
          <cx:pt idx="222536">148</cx:pt>
          <cx:pt idx="222537">153</cx:pt>
          <cx:pt idx="222538">128</cx:pt>
          <cx:pt idx="222539">134</cx:pt>
          <cx:pt idx="222540">132</cx:pt>
          <cx:pt idx="222541">128</cx:pt>
          <cx:pt idx="222542">112</cx:pt>
          <cx:pt idx="222543">83</cx:pt>
          <cx:pt idx="222544">106</cx:pt>
          <cx:pt idx="222545">83</cx:pt>
          <cx:pt idx="222546">31</cx:pt>
          <cx:pt idx="222547">15</cx:pt>
          <cx:pt idx="222548">18</cx:pt>
          <cx:pt idx="222549">16</cx:pt>
          <cx:pt idx="222550">4</cx:pt>
          <cx:pt idx="222551">8</cx:pt>
          <cx:pt idx="222552">28</cx:pt>
          <cx:pt idx="222553">79</cx:pt>
          <cx:pt idx="222554">120</cx:pt>
          <cx:pt idx="222555">93</cx:pt>
          <cx:pt idx="222556">113</cx:pt>
          <cx:pt idx="222557">138</cx:pt>
          <cx:pt idx="222558">152</cx:pt>
          <cx:pt idx="222559">156</cx:pt>
          <cx:pt idx="222560">147</cx:pt>
          <cx:pt idx="222561">137</cx:pt>
          <cx:pt idx="222562">135</cx:pt>
          <cx:pt idx="222563">155</cx:pt>
          <cx:pt idx="222564">149</cx:pt>
          <cx:pt idx="222565">149</cx:pt>
          <cx:pt idx="222566">133</cx:pt>
          <cx:pt idx="222567">111</cx:pt>
          <cx:pt idx="222568">134</cx:pt>
          <cx:pt idx="222569">101</cx:pt>
          <cx:pt idx="222570">25</cx:pt>
          <cx:pt idx="222571">21</cx:pt>
          <cx:pt idx="222572">12</cx:pt>
          <cx:pt idx="222573">19</cx:pt>
          <cx:pt idx="222574">6</cx:pt>
          <cx:pt idx="222575">10</cx:pt>
          <cx:pt idx="222576">28</cx:pt>
          <cx:pt idx="222577">77</cx:pt>
          <cx:pt idx="222578">129</cx:pt>
          <cx:pt idx="222579">116</cx:pt>
          <cx:pt idx="222580">137</cx:pt>
          <cx:pt idx="222581">152</cx:pt>
          <cx:pt idx="222582">153</cx:pt>
          <cx:pt idx="222583">148</cx:pt>
          <cx:pt idx="222584">155</cx:pt>
          <cx:pt idx="222585">110</cx:pt>
          <cx:pt idx="222586">133</cx:pt>
          <cx:pt idx="222587">115</cx:pt>
          <cx:pt idx="222588">138</cx:pt>
          <cx:pt idx="222589">129</cx:pt>
          <cx:pt idx="222590">144</cx:pt>
          <cx:pt idx="222591">95</cx:pt>
          <cx:pt idx="222592">120</cx:pt>
          <cx:pt idx="222593">77</cx:pt>
          <cx:pt idx="222594">39</cx:pt>
          <cx:pt idx="222595">14</cx:pt>
          <cx:pt idx="222596">8</cx:pt>
          <cx:pt idx="222597">10</cx:pt>
          <cx:pt idx="222598">6</cx:pt>
          <cx:pt idx="222599">16</cx:pt>
          <cx:pt idx="222600">28</cx:pt>
          <cx:pt idx="222601">70</cx:pt>
          <cx:pt idx="222602">112</cx:pt>
          <cx:pt idx="222603">110</cx:pt>
          <cx:pt idx="222604">132</cx:pt>
          <cx:pt idx="222605">140</cx:pt>
          <cx:pt idx="222606">153</cx:pt>
          <cx:pt idx="222607">136</cx:pt>
          <cx:pt idx="222608">153</cx:pt>
          <cx:pt idx="222609">125</cx:pt>
          <cx:pt idx="222610">122</cx:pt>
          <cx:pt idx="222611">153</cx:pt>
          <cx:pt idx="222612">141</cx:pt>
          <cx:pt idx="222613">132</cx:pt>
          <cx:pt idx="222614">141</cx:pt>
          <cx:pt idx="222615">101</cx:pt>
          <cx:pt idx="222616">122</cx:pt>
          <cx:pt idx="222617">79</cx:pt>
          <cx:pt idx="222618">28</cx:pt>
          <cx:pt idx="222619">22</cx:pt>
          <cx:pt idx="222620">14</cx:pt>
          <cx:pt idx="222621">18</cx:pt>
          <cx:pt idx="222622">7</cx:pt>
          <cx:pt idx="222623">16</cx:pt>
          <cx:pt idx="222624">31</cx:pt>
          <cx:pt idx="222625">72</cx:pt>
          <cx:pt idx="222626">122</cx:pt>
          <cx:pt idx="222627">103</cx:pt>
          <cx:pt idx="222628">125</cx:pt>
          <cx:pt idx="222629">160</cx:pt>
          <cx:pt idx="222630">149</cx:pt>
          <cx:pt idx="222631">156</cx:pt>
          <cx:pt idx="222632">155</cx:pt>
          <cx:pt idx="222633">139</cx:pt>
          <cx:pt idx="222634">141</cx:pt>
          <cx:pt idx="222635">136</cx:pt>
          <cx:pt idx="222636">141</cx:pt>
          <cx:pt idx="222637">150</cx:pt>
          <cx:pt idx="222638">142</cx:pt>
          <cx:pt idx="222639">94</cx:pt>
          <cx:pt idx="222640">131</cx:pt>
          <cx:pt idx="222641">87</cx:pt>
          <cx:pt idx="222642">43</cx:pt>
          <cx:pt idx="222643">20</cx:pt>
          <cx:pt idx="222644">10</cx:pt>
          <cx:pt idx="222645">25</cx:pt>
          <cx:pt idx="222646">15</cx:pt>
          <cx:pt idx="222647">19</cx:pt>
          <cx:pt idx="222648">32</cx:pt>
          <cx:pt idx="222649">65</cx:pt>
          <cx:pt idx="222650">123</cx:pt>
          <cx:pt idx="222651">96</cx:pt>
          <cx:pt idx="222652">129</cx:pt>
          <cx:pt idx="222653">148</cx:pt>
          <cx:pt idx="222654">150</cx:pt>
          <cx:pt idx="222655">148</cx:pt>
          <cx:pt idx="222656">143</cx:pt>
          <cx:pt idx="222657">129</cx:pt>
          <cx:pt idx="222658">151</cx:pt>
          <cx:pt idx="222659">136</cx:pt>
          <cx:pt idx="222660">131</cx:pt>
          <cx:pt idx="222661">137</cx:pt>
          <cx:pt idx="222662">128</cx:pt>
          <cx:pt idx="222663">73</cx:pt>
          <cx:pt idx="222664">133</cx:pt>
          <cx:pt idx="222665">71</cx:pt>
          <cx:pt idx="222666">37</cx:pt>
          <cx:pt idx="222667">20</cx:pt>
          <cx:pt idx="222668">20</cx:pt>
          <cx:pt idx="222669">28</cx:pt>
          <cx:pt idx="222670">7</cx:pt>
          <cx:pt idx="222671">17</cx:pt>
          <cx:pt idx="222672">34</cx:pt>
          <cx:pt idx="222673">70</cx:pt>
          <cx:pt idx="222674">123</cx:pt>
          <cx:pt idx="222675">110</cx:pt>
          <cx:pt idx="222676">130</cx:pt>
          <cx:pt idx="222677">154</cx:pt>
          <cx:pt idx="222678">170</cx:pt>
          <cx:pt idx="222679">157</cx:pt>
          <cx:pt idx="222680">151</cx:pt>
          <cx:pt idx="222681">164</cx:pt>
          <cx:pt idx="222682">150</cx:pt>
          <cx:pt idx="222683">135</cx:pt>
          <cx:pt idx="222684">146</cx:pt>
          <cx:pt idx="222685">145</cx:pt>
          <cx:pt idx="222686">140</cx:pt>
          <cx:pt idx="222687">90</cx:pt>
          <cx:pt idx="222688">114</cx:pt>
          <cx:pt idx="222689">87</cx:pt>
          <cx:pt idx="222690">55</cx:pt>
          <cx:pt idx="222691">21</cx:pt>
          <cx:pt idx="222692">11</cx:pt>
          <cx:pt idx="222693">26</cx:pt>
          <cx:pt idx="222694">4</cx:pt>
          <cx:pt idx="222695">14</cx:pt>
          <cx:pt idx="222696">31</cx:pt>
          <cx:pt idx="222697">79</cx:pt>
          <cx:pt idx="222698">116</cx:pt>
          <cx:pt idx="222699">114</cx:pt>
          <cx:pt idx="222700">134</cx:pt>
          <cx:pt idx="222701">172</cx:pt>
          <cx:pt idx="222702">179</cx:pt>
          <cx:pt idx="222703">151</cx:pt>
          <cx:pt idx="222704">165</cx:pt>
          <cx:pt idx="222705">144</cx:pt>
          <cx:pt idx="222706">140</cx:pt>
          <cx:pt idx="222707">131</cx:pt>
          <cx:pt idx="222708">135</cx:pt>
          <cx:pt idx="222709">119</cx:pt>
          <cx:pt idx="222710">120</cx:pt>
          <cx:pt idx="222711">85</cx:pt>
          <cx:pt idx="222712">109</cx:pt>
          <cx:pt idx="222713">78</cx:pt>
          <cx:pt idx="222714">43</cx:pt>
          <cx:pt idx="222715">33</cx:pt>
          <cx:pt idx="222716">15</cx:pt>
          <cx:pt idx="222717">31</cx:pt>
          <cx:pt idx="222718">11</cx:pt>
          <cx:pt idx="222719">11</cx:pt>
          <cx:pt idx="222720">39</cx:pt>
          <cx:pt idx="222721">80</cx:pt>
          <cx:pt idx="222722">124</cx:pt>
          <cx:pt idx="222723">104</cx:pt>
          <cx:pt idx="222724">123</cx:pt>
          <cx:pt idx="222725">147</cx:pt>
          <cx:pt idx="222726">148</cx:pt>
          <cx:pt idx="222727">164</cx:pt>
          <cx:pt idx="222728">168</cx:pt>
          <cx:pt idx="222729">157</cx:pt>
          <cx:pt idx="222730">149</cx:pt>
          <cx:pt idx="222731">143</cx:pt>
          <cx:pt idx="222732">150</cx:pt>
          <cx:pt idx="222733">143</cx:pt>
          <cx:pt idx="222734">133</cx:pt>
          <cx:pt idx="222735">121</cx:pt>
          <cx:pt idx="222736">132</cx:pt>
          <cx:pt idx="222737">95</cx:pt>
          <cx:pt idx="222738">37</cx:pt>
          <cx:pt idx="222739">25</cx:pt>
          <cx:pt idx="222740">13</cx:pt>
          <cx:pt idx="222741">23</cx:pt>
          <cx:pt idx="222742">6</cx:pt>
          <cx:pt idx="222743">13</cx:pt>
          <cx:pt idx="222744">21</cx:pt>
          <cx:pt idx="222745">66</cx:pt>
          <cx:pt idx="222746">121</cx:pt>
          <cx:pt idx="222747">135</cx:pt>
          <cx:pt idx="222748">139</cx:pt>
          <cx:pt idx="222749">164</cx:pt>
          <cx:pt idx="222750">149</cx:pt>
          <cx:pt idx="222751">150</cx:pt>
          <cx:pt idx="222752">165</cx:pt>
          <cx:pt idx="222753">130</cx:pt>
          <cx:pt idx="222754">129</cx:pt>
          <cx:pt idx="222755">136</cx:pt>
          <cx:pt idx="222756">136</cx:pt>
          <cx:pt idx="222757">137</cx:pt>
          <cx:pt idx="222758">130</cx:pt>
          <cx:pt idx="222759">102</cx:pt>
          <cx:pt idx="222760">116</cx:pt>
          <cx:pt idx="222761">92</cx:pt>
          <cx:pt idx="222762">53</cx:pt>
          <cx:pt idx="222763">22</cx:pt>
          <cx:pt idx="222764">2</cx:pt>
          <cx:pt idx="222765">13</cx:pt>
          <cx:pt idx="222766">9</cx:pt>
          <cx:pt idx="222767">16</cx:pt>
          <cx:pt idx="222768">32</cx:pt>
          <cx:pt idx="222769">63</cx:pt>
          <cx:pt idx="222770">117</cx:pt>
          <cx:pt idx="222771">117</cx:pt>
          <cx:pt idx="222772">133</cx:pt>
          <cx:pt idx="222773">160</cx:pt>
          <cx:pt idx="222774">149</cx:pt>
          <cx:pt idx="222775">144</cx:pt>
          <cx:pt idx="222776">151</cx:pt>
          <cx:pt idx="222777">139</cx:pt>
          <cx:pt idx="222778">130</cx:pt>
          <cx:pt idx="222779">130</cx:pt>
          <cx:pt idx="222780">131</cx:pt>
          <cx:pt idx="222781">121</cx:pt>
          <cx:pt idx="222782">131</cx:pt>
          <cx:pt idx="222783">82</cx:pt>
          <cx:pt idx="222784">130</cx:pt>
          <cx:pt idx="222785">69</cx:pt>
          <cx:pt idx="222786">29</cx:pt>
          <cx:pt idx="222787">19</cx:pt>
          <cx:pt idx="222788">5</cx:pt>
          <cx:pt idx="222789">24</cx:pt>
          <cx:pt idx="222790">5</cx:pt>
          <cx:pt idx="222791">20</cx:pt>
          <cx:pt idx="222792">26</cx:pt>
          <cx:pt idx="222793">71</cx:pt>
          <cx:pt idx="222794">120</cx:pt>
          <cx:pt idx="222795">119</cx:pt>
          <cx:pt idx="222796">128</cx:pt>
          <cx:pt idx="222797">154</cx:pt>
          <cx:pt idx="222798">146</cx:pt>
          <cx:pt idx="222799">135</cx:pt>
          <cx:pt idx="222800">165</cx:pt>
          <cx:pt idx="222801">124</cx:pt>
          <cx:pt idx="222802">144</cx:pt>
          <cx:pt idx="222803">133</cx:pt>
          <cx:pt idx="222804">153</cx:pt>
          <cx:pt idx="222805">141</cx:pt>
          <cx:pt idx="222806">131</cx:pt>
          <cx:pt idx="222807">101</cx:pt>
          <cx:pt idx="222808">119</cx:pt>
          <cx:pt idx="222809">81</cx:pt>
          <cx:pt idx="222810">27</cx:pt>
          <cx:pt idx="222811">17</cx:pt>
          <cx:pt idx="222812">10</cx:pt>
          <cx:pt idx="222813">30</cx:pt>
          <cx:pt idx="222814">7</cx:pt>
          <cx:pt idx="222815">18</cx:pt>
          <cx:pt idx="222816">26</cx:pt>
          <cx:pt idx="222817">74</cx:pt>
          <cx:pt idx="222818">119</cx:pt>
          <cx:pt idx="222819">109</cx:pt>
          <cx:pt idx="222820">149</cx:pt>
          <cx:pt idx="222821">135</cx:pt>
          <cx:pt idx="222822">154</cx:pt>
          <cx:pt idx="222823">127</cx:pt>
          <cx:pt idx="222824">157</cx:pt>
          <cx:pt idx="222825">140</cx:pt>
          <cx:pt idx="222826">138</cx:pt>
          <cx:pt idx="222827">135</cx:pt>
          <cx:pt idx="222828">148</cx:pt>
          <cx:pt idx="222829">145</cx:pt>
          <cx:pt idx="222830">135</cx:pt>
          <cx:pt idx="222831">98</cx:pt>
          <cx:pt idx="222832">121</cx:pt>
          <cx:pt idx="222833">77</cx:pt>
          <cx:pt idx="222834">32</cx:pt>
          <cx:pt idx="222835">19</cx:pt>
          <cx:pt idx="222836">11</cx:pt>
          <cx:pt idx="222837">22</cx:pt>
          <cx:pt idx="222838">5</cx:pt>
          <cx:pt idx="222839">17</cx:pt>
          <cx:pt idx="222840">33</cx:pt>
          <cx:pt idx="222841">72</cx:pt>
          <cx:pt idx="222842">124</cx:pt>
          <cx:pt idx="222843">116</cx:pt>
          <cx:pt idx="222844">134</cx:pt>
          <cx:pt idx="222845">153</cx:pt>
          <cx:pt idx="222846">186</cx:pt>
          <cx:pt idx="222847">163</cx:pt>
          <cx:pt idx="222848">161</cx:pt>
          <cx:pt idx="222849">154</cx:pt>
          <cx:pt idx="222850">145</cx:pt>
          <cx:pt idx="222851">136</cx:pt>
          <cx:pt idx="222852">142</cx:pt>
          <cx:pt idx="222853">134</cx:pt>
          <cx:pt idx="222854">129</cx:pt>
          <cx:pt idx="222855">101</cx:pt>
          <cx:pt idx="222856">122</cx:pt>
          <cx:pt idx="222857">98</cx:pt>
          <cx:pt idx="222858">40</cx:pt>
          <cx:pt idx="222859">18</cx:pt>
          <cx:pt idx="222860">16</cx:pt>
          <cx:pt idx="222861">22</cx:pt>
          <cx:pt idx="222862">3</cx:pt>
          <cx:pt idx="222863">13</cx:pt>
          <cx:pt idx="222864">24</cx:pt>
          <cx:pt idx="222865">74</cx:pt>
          <cx:pt idx="222866">112</cx:pt>
          <cx:pt idx="222867">136</cx:pt>
          <cx:pt idx="222868">124</cx:pt>
          <cx:pt idx="222869">176</cx:pt>
          <cx:pt idx="222870">171</cx:pt>
          <cx:pt idx="222871">143</cx:pt>
          <cx:pt idx="222872">150</cx:pt>
          <cx:pt idx="222873">150</cx:pt>
          <cx:pt idx="222874">131</cx:pt>
          <cx:pt idx="222875">112</cx:pt>
          <cx:pt idx="222876">135</cx:pt>
          <cx:pt idx="222877">119</cx:pt>
          <cx:pt idx="222878">117</cx:pt>
          <cx:pt idx="222879">82</cx:pt>
          <cx:pt idx="222880">111</cx:pt>
          <cx:pt idx="222881">89</cx:pt>
          <cx:pt idx="222882">32</cx:pt>
          <cx:pt idx="222883">14</cx:pt>
          <cx:pt idx="222884">15</cx:pt>
          <cx:pt idx="222885">18</cx:pt>
          <cx:pt idx="222886">4</cx:pt>
          <cx:pt idx="222887">7</cx:pt>
          <cx:pt idx="222888">29</cx:pt>
          <cx:pt idx="222889">68</cx:pt>
          <cx:pt idx="222890">108</cx:pt>
          <cx:pt idx="222891">99</cx:pt>
          <cx:pt idx="222892">118</cx:pt>
          <cx:pt idx="222893">129</cx:pt>
          <cx:pt idx="222894">140</cx:pt>
          <cx:pt idx="222895">146</cx:pt>
          <cx:pt idx="222896">169</cx:pt>
          <cx:pt idx="222897">132</cx:pt>
          <cx:pt idx="222898">147</cx:pt>
          <cx:pt idx="222899">150</cx:pt>
          <cx:pt idx="222900">124</cx:pt>
          <cx:pt idx="222901">122</cx:pt>
          <cx:pt idx="222902">152</cx:pt>
          <cx:pt idx="222903">154</cx:pt>
          <cx:pt idx="222904">127</cx:pt>
          <cx:pt idx="222905">115</cx:pt>
          <cx:pt idx="222906">50</cx:pt>
          <cx:pt idx="222907">25</cx:pt>
          <cx:pt idx="222908">13</cx:pt>
          <cx:pt idx="222909">27</cx:pt>
          <cx:pt idx="222910">5</cx:pt>
          <cx:pt idx="222911">12</cx:pt>
          <cx:pt idx="222912">26</cx:pt>
          <cx:pt idx="222913">75</cx:pt>
          <cx:pt idx="222914">137</cx:pt>
          <cx:pt idx="222915">131</cx:pt>
          <cx:pt idx="222916">129</cx:pt>
          <cx:pt idx="222917">154</cx:pt>
          <cx:pt idx="222918">178</cx:pt>
          <cx:pt idx="222919">149</cx:pt>
          <cx:pt idx="222920">160</cx:pt>
          <cx:pt idx="222921">156</cx:pt>
          <cx:pt idx="222922">151</cx:pt>
          <cx:pt idx="222923">138</cx:pt>
          <cx:pt idx="222924">146</cx:pt>
          <cx:pt idx="222925">147</cx:pt>
          <cx:pt idx="222926">142</cx:pt>
          <cx:pt idx="222927">110</cx:pt>
          <cx:pt idx="222928">123</cx:pt>
          <cx:pt idx="222929">96</cx:pt>
          <cx:pt idx="222930">41</cx:pt>
          <cx:pt idx="222931">16</cx:pt>
          <cx:pt idx="222932">7</cx:pt>
          <cx:pt idx="222933">13</cx:pt>
          <cx:pt idx="222934">9</cx:pt>
          <cx:pt idx="222935">20</cx:pt>
          <cx:pt idx="222936">29</cx:pt>
          <cx:pt idx="222937">62</cx:pt>
          <cx:pt idx="222938">117</cx:pt>
          <cx:pt idx="222939">115</cx:pt>
          <cx:pt idx="222940">146</cx:pt>
          <cx:pt idx="222941">144</cx:pt>
          <cx:pt idx="222942">154</cx:pt>
          <cx:pt idx="222943">134</cx:pt>
          <cx:pt idx="222944">162</cx:pt>
          <cx:pt idx="222945">140</cx:pt>
          <cx:pt idx="222946">137</cx:pt>
          <cx:pt idx="222947">128</cx:pt>
          <cx:pt idx="222948">146</cx:pt>
          <cx:pt idx="222949">139</cx:pt>
          <cx:pt idx="222950">133</cx:pt>
          <cx:pt idx="222951">100</cx:pt>
          <cx:pt idx="222952">114</cx:pt>
          <cx:pt idx="222953">78</cx:pt>
          <cx:pt idx="222954">34</cx:pt>
          <cx:pt idx="222955">20</cx:pt>
          <cx:pt idx="222956">7</cx:pt>
          <cx:pt idx="222957">25</cx:pt>
          <cx:pt idx="222958">6</cx:pt>
          <cx:pt idx="222959">20</cx:pt>
          <cx:pt idx="222960">32</cx:pt>
          <cx:pt idx="222961">72</cx:pt>
          <cx:pt idx="222962">126</cx:pt>
          <cx:pt idx="222963">130</cx:pt>
          <cx:pt idx="222964">123</cx:pt>
          <cx:pt idx="222965">164</cx:pt>
          <cx:pt idx="222966">155</cx:pt>
          <cx:pt idx="222967">162</cx:pt>
          <cx:pt idx="222968">169</cx:pt>
          <cx:pt idx="222969">149</cx:pt>
          <cx:pt idx="222970">128</cx:pt>
          <cx:pt idx="222971">139</cx:pt>
          <cx:pt idx="222972">155</cx:pt>
          <cx:pt idx="222973">163</cx:pt>
          <cx:pt idx="222974">140</cx:pt>
          <cx:pt idx="222975">98</cx:pt>
          <cx:pt idx="222976">121</cx:pt>
          <cx:pt idx="222977">91</cx:pt>
          <cx:pt idx="222978">38</cx:pt>
          <cx:pt idx="222979">15</cx:pt>
          <cx:pt idx="222980">11</cx:pt>
          <cx:pt idx="222981">23</cx:pt>
          <cx:pt idx="222982">8</cx:pt>
          <cx:pt idx="222983">17</cx:pt>
          <cx:pt idx="222984">29</cx:pt>
          <cx:pt idx="222985">77</cx:pt>
          <cx:pt idx="222986">127</cx:pt>
          <cx:pt idx="222987">103</cx:pt>
          <cx:pt idx="222988">141</cx:pt>
          <cx:pt idx="222989">158</cx:pt>
          <cx:pt idx="222990">167</cx:pt>
          <cx:pt idx="222991">155</cx:pt>
          <cx:pt idx="222992">138</cx:pt>
          <cx:pt idx="222993">136</cx:pt>
          <cx:pt idx="222994">138</cx:pt>
          <cx:pt idx="222995">155</cx:pt>
          <cx:pt idx="222996">143</cx:pt>
          <cx:pt idx="222997">141</cx:pt>
          <cx:pt idx="222998">132</cx:pt>
          <cx:pt idx="222999">107</cx:pt>
          <cx:pt idx="223000">122</cx:pt>
          <cx:pt idx="223001">78</cx:pt>
          <cx:pt idx="223002">35</cx:pt>
          <cx:pt idx="223003">19</cx:pt>
          <cx:pt idx="223004">7</cx:pt>
          <cx:pt idx="223005">26</cx:pt>
          <cx:pt idx="223006">7</cx:pt>
          <cx:pt idx="223007">17</cx:pt>
          <cx:pt idx="223008">33</cx:pt>
          <cx:pt idx="223009">74</cx:pt>
          <cx:pt idx="223010">129</cx:pt>
          <cx:pt idx="223011">126</cx:pt>
          <cx:pt idx="223012">150</cx:pt>
          <cx:pt idx="223013">170</cx:pt>
          <cx:pt idx="223014">168</cx:pt>
          <cx:pt idx="223015">148</cx:pt>
          <cx:pt idx="223016">164</cx:pt>
          <cx:pt idx="223017">149</cx:pt>
          <cx:pt idx="223018">144</cx:pt>
          <cx:pt idx="223019">133</cx:pt>
          <cx:pt idx="223020">138</cx:pt>
          <cx:pt idx="223021">146</cx:pt>
          <cx:pt idx="223022">154</cx:pt>
          <cx:pt idx="223023">93</cx:pt>
          <cx:pt idx="223024">141</cx:pt>
          <cx:pt idx="223025">82</cx:pt>
          <cx:pt idx="223026">34</cx:pt>
          <cx:pt idx="223027">19</cx:pt>
          <cx:pt idx="223028">11</cx:pt>
          <cx:pt idx="223029">22</cx:pt>
          <cx:pt idx="223030">4</cx:pt>
          <cx:pt idx="223031">11</cx:pt>
          <cx:pt idx="223032">26</cx:pt>
          <cx:pt idx="223033">78</cx:pt>
          <cx:pt idx="223034">107</cx:pt>
          <cx:pt idx="223035">137</cx:pt>
          <cx:pt idx="223036">126</cx:pt>
          <cx:pt idx="223037">176</cx:pt>
          <cx:pt idx="223038">160</cx:pt>
          <cx:pt idx="223039">166</cx:pt>
          <cx:pt idx="223040">168</cx:pt>
          <cx:pt idx="223041">147</cx:pt>
          <cx:pt idx="223042">117</cx:pt>
          <cx:pt idx="223043">136</cx:pt>
          <cx:pt idx="223044">134</cx:pt>
          <cx:pt idx="223045">118</cx:pt>
          <cx:pt idx="223046">113</cx:pt>
          <cx:pt idx="223047">75</cx:pt>
          <cx:pt idx="223048">103</cx:pt>
          <cx:pt idx="223049">96</cx:pt>
          <cx:pt idx="223050">27</cx:pt>
          <cx:pt idx="223051">22</cx:pt>
          <cx:pt idx="223052">7</cx:pt>
          <cx:pt idx="223053">25</cx:pt>
          <cx:pt idx="223054">11</cx:pt>
          <cx:pt idx="223055">22</cx:pt>
          <cx:pt idx="223056">75</cx:pt>
          <cx:pt idx="223057">110</cx:pt>
          <cx:pt idx="223058">114</cx:pt>
          <cx:pt idx="223059">107</cx:pt>
          <cx:pt idx="223060">139</cx:pt>
          <cx:pt idx="223061">148</cx:pt>
          <cx:pt idx="223062">155</cx:pt>
          <cx:pt idx="223063">156</cx:pt>
          <cx:pt idx="223064">134</cx:pt>
          <cx:pt idx="223065">144</cx:pt>
          <cx:pt idx="223066">141</cx:pt>
          <cx:pt idx="223067">155</cx:pt>
          <cx:pt idx="223068">144</cx:pt>
          <cx:pt idx="223069">140</cx:pt>
          <cx:pt idx="223070">104</cx:pt>
          <cx:pt idx="223071">136</cx:pt>
          <cx:pt idx="223072">85</cx:pt>
          <cx:pt idx="223073">32</cx:pt>
          <cx:pt idx="223074">12</cx:pt>
          <cx:pt idx="223075">9</cx:pt>
          <cx:pt idx="223076">29</cx:pt>
          <cx:pt idx="223077">3</cx:pt>
          <cx:pt idx="223078">11</cx:pt>
          <cx:pt idx="223079">27</cx:pt>
          <cx:pt idx="223080">79</cx:pt>
          <cx:pt idx="223081">132</cx:pt>
          <cx:pt idx="223082">137</cx:pt>
          <cx:pt idx="223083">142</cx:pt>
          <cx:pt idx="223084">168</cx:pt>
          <cx:pt idx="223085">171</cx:pt>
          <cx:pt idx="223086">138</cx:pt>
          <cx:pt idx="223087">163</cx:pt>
          <cx:pt idx="223088">140</cx:pt>
          <cx:pt idx="223089">120</cx:pt>
          <cx:pt idx="223090">117</cx:pt>
          <cx:pt idx="223091">152</cx:pt>
          <cx:pt idx="223092">133</cx:pt>
          <cx:pt idx="223093">125</cx:pt>
          <cx:pt idx="223094">97</cx:pt>
          <cx:pt idx="223095">126</cx:pt>
          <cx:pt idx="223096">84</cx:pt>
          <cx:pt idx="223097">42</cx:pt>
          <cx:pt idx="223098">17</cx:pt>
          <cx:pt idx="223099">6</cx:pt>
          <cx:pt idx="223100">20</cx:pt>
          <cx:pt idx="223101">5</cx:pt>
          <cx:pt idx="223102">23</cx:pt>
          <cx:pt idx="223103">34</cx:pt>
          <cx:pt idx="223104">58</cx:pt>
          <cx:pt idx="223105">118</cx:pt>
          <cx:pt idx="223106">115</cx:pt>
          <cx:pt idx="223107">146</cx:pt>
          <cx:pt idx="223108">147</cx:pt>
          <cx:pt idx="223109">147</cx:pt>
          <cx:pt idx="223110">133</cx:pt>
          <cx:pt idx="223111">144</cx:pt>
          <cx:pt idx="223112">116</cx:pt>
          <cx:pt idx="223113">122</cx:pt>
          <cx:pt idx="223114">135</cx:pt>
          <cx:pt idx="223115">147</cx:pt>
          <cx:pt idx="223116">124</cx:pt>
          <cx:pt idx="223117">124</cx:pt>
          <cx:pt idx="223118">96</cx:pt>
          <cx:pt idx="223119">123</cx:pt>
          <cx:pt idx="223120">82</cx:pt>
          <cx:pt idx="223121">21</cx:pt>
          <cx:pt idx="223122">18</cx:pt>
          <cx:pt idx="223123">5</cx:pt>
          <cx:pt idx="223124">23</cx:pt>
          <cx:pt idx="223125">7</cx:pt>
          <cx:pt idx="223126">21</cx:pt>
          <cx:pt idx="223127">30</cx:pt>
          <cx:pt idx="223128">72</cx:pt>
          <cx:pt idx="223129">125</cx:pt>
          <cx:pt idx="223130">120</cx:pt>
          <cx:pt idx="223131">139</cx:pt>
          <cx:pt idx="223132">167</cx:pt>
          <cx:pt idx="223133">175</cx:pt>
          <cx:pt idx="223134">133</cx:pt>
          <cx:pt idx="223135">180</cx:pt>
          <cx:pt idx="223136">131</cx:pt>
          <cx:pt idx="223137">126</cx:pt>
          <cx:pt idx="223138">129</cx:pt>
          <cx:pt idx="223139">132</cx:pt>
          <cx:pt idx="223140">131</cx:pt>
          <cx:pt idx="223141">140</cx:pt>
          <cx:pt idx="223142">85</cx:pt>
          <cx:pt idx="223143">125</cx:pt>
          <cx:pt idx="223144">85</cx:pt>
          <cx:pt idx="223145">33</cx:pt>
          <cx:pt idx="223146">14</cx:pt>
          <cx:pt idx="223147">10</cx:pt>
          <cx:pt idx="223148">23</cx:pt>
          <cx:pt idx="223149">7</cx:pt>
          <cx:pt idx="223150">21</cx:pt>
          <cx:pt idx="223151">31</cx:pt>
          <cx:pt idx="223152">68</cx:pt>
          <cx:pt idx="223153">132</cx:pt>
          <cx:pt idx="223154">109</cx:pt>
          <cx:pt idx="223155">145</cx:pt>
          <cx:pt idx="223156">149</cx:pt>
          <cx:pt idx="223157">171</cx:pt>
          <cx:pt idx="223158">139</cx:pt>
          <cx:pt idx="223159">153</cx:pt>
          <cx:pt idx="223160">144</cx:pt>
          <cx:pt idx="223161">146</cx:pt>
          <cx:pt idx="223162">148</cx:pt>
          <cx:pt idx="223163">138</cx:pt>
          <cx:pt idx="223164">142</cx:pt>
          <cx:pt idx="223165">127</cx:pt>
          <cx:pt idx="223166">94</cx:pt>
          <cx:pt idx="223167">129</cx:pt>
          <cx:pt idx="223168">73</cx:pt>
          <cx:pt idx="223169">39</cx:pt>
          <cx:pt idx="223170">22</cx:pt>
          <cx:pt idx="223171">7</cx:pt>
          <cx:pt idx="223172">24</cx:pt>
          <cx:pt idx="223173">10</cx:pt>
          <cx:pt idx="223174">20</cx:pt>
          <cx:pt idx="223175">34</cx:pt>
          <cx:pt idx="223176">88</cx:pt>
          <cx:pt idx="223177">121</cx:pt>
          <cx:pt idx="223178">134</cx:pt>
          <cx:pt idx="223179">130</cx:pt>
          <cx:pt idx="223180">168</cx:pt>
          <cx:pt idx="223181">168</cx:pt>
          <cx:pt idx="223182">173</cx:pt>
          <cx:pt idx="223183">141</cx:pt>
          <cx:pt idx="223184">155</cx:pt>
          <cx:pt idx="223185">136</cx:pt>
          <cx:pt idx="223186">133</cx:pt>
          <cx:pt idx="223187">162</cx:pt>
          <cx:pt idx="223188">149</cx:pt>
          <cx:pt idx="223189">142</cx:pt>
          <cx:pt idx="223190">106</cx:pt>
          <cx:pt idx="223191">126</cx:pt>
          <cx:pt idx="223192">83</cx:pt>
          <cx:pt idx="223193">46</cx:pt>
          <cx:pt idx="223194">20</cx:pt>
          <cx:pt idx="223195">14</cx:pt>
          <cx:pt idx="223196">15</cx:pt>
          <cx:pt idx="223197">7</cx:pt>
          <cx:pt idx="223198">9</cx:pt>
          <cx:pt idx="223199">24</cx:pt>
          <cx:pt idx="223200">72</cx:pt>
          <cx:pt idx="223201">113</cx:pt>
          <cx:pt idx="223202">123</cx:pt>
          <cx:pt idx="223203">149</cx:pt>
          <cx:pt idx="223204">174</cx:pt>
          <cx:pt idx="223205">164</cx:pt>
          <cx:pt idx="223206">154</cx:pt>
          <cx:pt idx="223207">160</cx:pt>
          <cx:pt idx="223208">143</cx:pt>
          <cx:pt idx="223209">120</cx:pt>
          <cx:pt idx="223210">137</cx:pt>
          <cx:pt idx="223211">121</cx:pt>
          <cx:pt idx="223212">135</cx:pt>
          <cx:pt idx="223213">116</cx:pt>
          <cx:pt idx="223214">103</cx:pt>
          <cx:pt idx="223215">104</cx:pt>
          <cx:pt idx="223216">100</cx:pt>
          <cx:pt idx="223217">37</cx:pt>
          <cx:pt idx="223218">22</cx:pt>
          <cx:pt idx="223219">13</cx:pt>
          <cx:pt idx="223220">6</cx:pt>
          <cx:pt idx="223221">3</cx:pt>
          <cx:pt idx="223222">9</cx:pt>
          <cx:pt idx="223223">26</cx:pt>
          <cx:pt idx="223224">73</cx:pt>
          <cx:pt idx="223225">109</cx:pt>
          <cx:pt idx="223226">120</cx:pt>
          <cx:pt idx="223227">109</cx:pt>
          <cx:pt idx="223228">145</cx:pt>
          <cx:pt idx="223229">151</cx:pt>
          <cx:pt idx="223230">151</cx:pt>
          <cx:pt idx="223231">157</cx:pt>
          <cx:pt idx="223232">151</cx:pt>
          <cx:pt idx="223233">145</cx:pt>
          <cx:pt idx="223234">120</cx:pt>
          <cx:pt idx="223235">145</cx:pt>
          <cx:pt idx="223236">137</cx:pt>
          <cx:pt idx="223237">152</cx:pt>
          <cx:pt idx="223238">106</cx:pt>
          <cx:pt idx="223239">134</cx:pt>
          <cx:pt idx="223240">89</cx:pt>
          <cx:pt idx="223241">35</cx:pt>
          <cx:pt idx="223242">21</cx:pt>
          <cx:pt idx="223243">13</cx:pt>
          <cx:pt idx="223244">27</cx:pt>
          <cx:pt idx="223245">5</cx:pt>
          <cx:pt idx="223246">9</cx:pt>
          <cx:pt idx="223247">27</cx:pt>
          <cx:pt idx="223248">75</cx:pt>
          <cx:pt idx="223249">138</cx:pt>
          <cx:pt idx="223250">132</cx:pt>
          <cx:pt idx="223251">141</cx:pt>
          <cx:pt idx="223252">155</cx:pt>
          <cx:pt idx="223253">182</cx:pt>
          <cx:pt idx="223254">148</cx:pt>
          <cx:pt idx="223255">159</cx:pt>
          <cx:pt idx="223256">128</cx:pt>
          <cx:pt idx="223257">148</cx:pt>
          <cx:pt idx="223258">115</cx:pt>
          <cx:pt idx="223259">148</cx:pt>
          <cx:pt idx="223260">130</cx:pt>
          <cx:pt idx="223261">145</cx:pt>
          <cx:pt idx="223262">100</cx:pt>
          <cx:pt idx="223263">122</cx:pt>
          <cx:pt idx="223264">87</cx:pt>
          <cx:pt idx="223265">41</cx:pt>
          <cx:pt idx="223266">23</cx:pt>
          <cx:pt idx="223267">13</cx:pt>
          <cx:pt idx="223268">21</cx:pt>
          <cx:pt idx="223269">8</cx:pt>
          <cx:pt idx="223270">20</cx:pt>
          <cx:pt idx="223271">35</cx:pt>
          <cx:pt idx="223272">60</cx:pt>
          <cx:pt idx="223273">119</cx:pt>
          <cx:pt idx="223274">114</cx:pt>
          <cx:pt idx="223275">121</cx:pt>
          <cx:pt idx="223276">148</cx:pt>
          <cx:pt idx="223277">155</cx:pt>
          <cx:pt idx="223278">120</cx:pt>
          <cx:pt idx="223279">155</cx:pt>
          <cx:pt idx="223280">138</cx:pt>
          <cx:pt idx="223281">130</cx:pt>
          <cx:pt idx="223282">139</cx:pt>
          <cx:pt idx="223283">151</cx:pt>
          <cx:pt idx="223284">132</cx:pt>
          <cx:pt idx="223285">132</cx:pt>
          <cx:pt idx="223286">102</cx:pt>
          <cx:pt idx="223287">128</cx:pt>
          <cx:pt idx="223288">76</cx:pt>
          <cx:pt idx="223289">29</cx:pt>
          <cx:pt idx="223290">16</cx:pt>
          <cx:pt idx="223291">9</cx:pt>
          <cx:pt idx="223292">28</cx:pt>
          <cx:pt idx="223293">9</cx:pt>
          <cx:pt idx="223294">20</cx:pt>
          <cx:pt idx="223295">36</cx:pt>
          <cx:pt idx="223296">67</cx:pt>
          <cx:pt idx="223297">119</cx:pt>
          <cx:pt idx="223298">142</cx:pt>
          <cx:pt idx="223299">132</cx:pt>
          <cx:pt idx="223300">159</cx:pt>
          <cx:pt idx="223301">170</cx:pt>
          <cx:pt idx="223302">137</cx:pt>
          <cx:pt idx="223303">165</cx:pt>
          <cx:pt idx="223304">149</cx:pt>
          <cx:pt idx="223305">137</cx:pt>
          <cx:pt idx="223306">115</cx:pt>
          <cx:pt idx="223307">146</cx:pt>
          <cx:pt idx="223308">148</cx:pt>
          <cx:pt idx="223309">139</cx:pt>
          <cx:pt idx="223310">96</cx:pt>
          <cx:pt idx="223311">133</cx:pt>
          <cx:pt idx="223312">77</cx:pt>
          <cx:pt idx="223313">53</cx:pt>
          <cx:pt idx="223314">23</cx:pt>
          <cx:pt idx="223315">13</cx:pt>
          <cx:pt idx="223316">31</cx:pt>
          <cx:pt idx="223317">7</cx:pt>
          <cx:pt idx="223318">21</cx:pt>
          <cx:pt idx="223319">29</cx:pt>
          <cx:pt idx="223320">82</cx:pt>
          <cx:pt idx="223321">117</cx:pt>
          <cx:pt idx="223322">114</cx:pt>
          <cx:pt idx="223323">148</cx:pt>
          <cx:pt idx="223324">143</cx:pt>
          <cx:pt idx="223325">172</cx:pt>
          <cx:pt idx="223326">150</cx:pt>
          <cx:pt idx="223327">155</cx:pt>
          <cx:pt idx="223328">133</cx:pt>
          <cx:pt idx="223329">154</cx:pt>
          <cx:pt idx="223330">139</cx:pt>
          <cx:pt idx="223331">151</cx:pt>
          <cx:pt idx="223332">142</cx:pt>
          <cx:pt idx="223333">138</cx:pt>
          <cx:pt idx="223334">97</cx:pt>
          <cx:pt idx="223335">133</cx:pt>
          <cx:pt idx="223336">83</cx:pt>
          <cx:pt idx="223337">40</cx:pt>
          <cx:pt idx="223338">20</cx:pt>
          <cx:pt idx="223339">16</cx:pt>
          <cx:pt idx="223340">11</cx:pt>
          <cx:pt idx="223341">8</cx:pt>
          <cx:pt idx="223342">24</cx:pt>
          <cx:pt idx="223343">28</cx:pt>
          <cx:pt idx="223344">79</cx:pt>
          <cx:pt idx="223345">119</cx:pt>
          <cx:pt idx="223346">131</cx:pt>
          <cx:pt idx="223347">129</cx:pt>
          <cx:pt idx="223348">156</cx:pt>
          <cx:pt idx="223349">178</cx:pt>
          <cx:pt idx="223350">132</cx:pt>
          <cx:pt idx="223351">168</cx:pt>
          <cx:pt idx="223352">152</cx:pt>
          <cx:pt idx="223353">162</cx:pt>
          <cx:pt idx="223354">137</cx:pt>
          <cx:pt idx="223355">147</cx:pt>
          <cx:pt idx="223356">142</cx:pt>
          <cx:pt idx="223357">146</cx:pt>
          <cx:pt idx="223358">103</cx:pt>
          <cx:pt idx="223359">128</cx:pt>
          <cx:pt idx="223360">102</cx:pt>
          <cx:pt idx="223361">52</cx:pt>
          <cx:pt idx="223362">18</cx:pt>
          <cx:pt idx="223363">11</cx:pt>
          <cx:pt idx="223364">23</cx:pt>
          <cx:pt idx="223365">5</cx:pt>
          <cx:pt idx="223366">12</cx:pt>
          <cx:pt idx="223367">32</cx:pt>
          <cx:pt idx="223368">81</cx:pt>
          <cx:pt idx="223369">115</cx:pt>
          <cx:pt idx="223370">136</cx:pt>
          <cx:pt idx="223371">129</cx:pt>
          <cx:pt idx="223372">181</cx:pt>
          <cx:pt idx="223373">164</cx:pt>
          <cx:pt idx="223374">163</cx:pt>
          <cx:pt idx="223375">174</cx:pt>
          <cx:pt idx="223376">138</cx:pt>
          <cx:pt idx="223377">150</cx:pt>
          <cx:pt idx="223378">140</cx:pt>
          <cx:pt idx="223379">130</cx:pt>
          <cx:pt idx="223380">120</cx:pt>
          <cx:pt idx="223381">127</cx:pt>
          <cx:pt idx="223382">105</cx:pt>
          <cx:pt idx="223383">110</cx:pt>
          <cx:pt idx="223384">95</cx:pt>
          <cx:pt idx="223385">47</cx:pt>
          <cx:pt idx="223386">29</cx:pt>
          <cx:pt idx="223387">18</cx:pt>
          <cx:pt idx="223388">26</cx:pt>
          <cx:pt idx="223389">2</cx:pt>
          <cx:pt idx="223390">11</cx:pt>
          <cx:pt idx="223391">33</cx:pt>
          <cx:pt idx="223392">67</cx:pt>
          <cx:pt idx="223393">122</cx:pt>
          <cx:pt idx="223394">111</cx:pt>
          <cx:pt idx="223395">109</cx:pt>
          <cx:pt idx="223396">158</cx:pt>
          <cx:pt idx="223397">155</cx:pt>
          <cx:pt idx="223398">162</cx:pt>
          <cx:pt idx="223399">163</cx:pt>
          <cx:pt idx="223400">144</cx:pt>
          <cx:pt idx="223401">152</cx:pt>
          <cx:pt idx="223402">156</cx:pt>
          <cx:pt idx="223403">158</cx:pt>
          <cx:pt idx="223404">149</cx:pt>
          <cx:pt idx="223405">150</cx:pt>
          <cx:pt idx="223406">120</cx:pt>
          <cx:pt idx="223407">127</cx:pt>
          <cx:pt idx="223408">111</cx:pt>
          <cx:pt idx="223409">48</cx:pt>
          <cx:pt idx="223410">20</cx:pt>
          <cx:pt idx="223411">12</cx:pt>
          <cx:pt idx="223412">25</cx:pt>
          <cx:pt idx="223413">6</cx:pt>
          <cx:pt idx="223414">18</cx:pt>
          <cx:pt idx="223415">34</cx:pt>
          <cx:pt idx="223416">70</cx:pt>
          <cx:pt idx="223417">127</cx:pt>
          <cx:pt idx="223418">152</cx:pt>
          <cx:pt idx="223419">147</cx:pt>
          <cx:pt idx="223420">164</cx:pt>
          <cx:pt idx="223421">180</cx:pt>
          <cx:pt idx="223422">150</cx:pt>
          <cx:pt idx="223423">152</cx:pt>
          <cx:pt idx="223424">152</cx:pt>
          <cx:pt idx="223425">149</cx:pt>
          <cx:pt idx="223426">132</cx:pt>
          <cx:pt idx="223427">150</cx:pt>
          <cx:pt idx="223428">141</cx:pt>
          <cx:pt idx="223429">150</cx:pt>
          <cx:pt idx="223430">108</cx:pt>
          <cx:pt idx="223431">131</cx:pt>
          <cx:pt idx="223432">97</cx:pt>
          <cx:pt idx="223433">50</cx:pt>
          <cx:pt idx="223434">29</cx:pt>
          <cx:pt idx="223435">9</cx:pt>
          <cx:pt idx="223436">23</cx:pt>
          <cx:pt idx="223437">14</cx:pt>
          <cx:pt idx="223438">23</cx:pt>
          <cx:pt idx="223439">38</cx:pt>
          <cx:pt idx="223440">71</cx:pt>
          <cx:pt idx="223441">123</cx:pt>
          <cx:pt idx="223442">122</cx:pt>
          <cx:pt idx="223443">138</cx:pt>
          <cx:pt idx="223444">165</cx:pt>
          <cx:pt idx="223445">159</cx:pt>
          <cx:pt idx="223446">136</cx:pt>
          <cx:pt idx="223447">158</cx:pt>
          <cx:pt idx="223448">150</cx:pt>
          <cx:pt idx="223449">128</cx:pt>
          <cx:pt idx="223450">140</cx:pt>
          <cx:pt idx="223451">138</cx:pt>
          <cx:pt idx="223452">150</cx:pt>
          <cx:pt idx="223453">119</cx:pt>
          <cx:pt idx="223454">106</cx:pt>
          <cx:pt idx="223455">120</cx:pt>
          <cx:pt idx="223456">107</cx:pt>
          <cx:pt idx="223457">48</cx:pt>
          <cx:pt idx="223458">25</cx:pt>
          <cx:pt idx="223459">7</cx:pt>
          <cx:pt idx="223460">20</cx:pt>
          <cx:pt idx="223461">5</cx:pt>
          <cx:pt idx="223462">21</cx:pt>
          <cx:pt idx="223463">31</cx:pt>
          <cx:pt idx="223464">72</cx:pt>
          <cx:pt idx="223465">129</cx:pt>
          <cx:pt idx="223466">133</cx:pt>
          <cx:pt idx="223467">123</cx:pt>
          <cx:pt idx="223468">143</cx:pt>
          <cx:pt idx="223469">187</cx:pt>
          <cx:pt idx="223470">147</cx:pt>
          <cx:pt idx="223471">152</cx:pt>
          <cx:pt idx="223472">149</cx:pt>
          <cx:pt idx="223473">127</cx:pt>
          <cx:pt idx="223474">132</cx:pt>
          <cx:pt idx="223475">161</cx:pt>
          <cx:pt idx="223476">131</cx:pt>
          <cx:pt idx="223477">147</cx:pt>
          <cx:pt idx="223478">99</cx:pt>
          <cx:pt idx="223479">125</cx:pt>
          <cx:pt idx="223480">106</cx:pt>
          <cx:pt idx="223481">40</cx:pt>
          <cx:pt idx="223482">17</cx:pt>
          <cx:pt idx="223483">9</cx:pt>
          <cx:pt idx="223484">19</cx:pt>
          <cx:pt idx="223485">5</cx:pt>
          <cx:pt idx="223486">19</cx:pt>
          <cx:pt idx="223487">33</cx:pt>
          <cx:pt idx="223488">78</cx:pt>
          <cx:pt idx="223489">120</cx:pt>
          <cx:pt idx="223490">113</cx:pt>
          <cx:pt idx="223491">125</cx:pt>
          <cx:pt idx="223492">149</cx:pt>
          <cx:pt idx="223493">154</cx:pt>
          <cx:pt idx="223494">143</cx:pt>
          <cx:pt idx="223495">137</cx:pt>
          <cx:pt idx="223496">150</cx:pt>
          <cx:pt idx="223497">151</cx:pt>
          <cx:pt idx="223498">157</cx:pt>
          <cx:pt idx="223499">134</cx:pt>
          <cx:pt idx="223500">144</cx:pt>
          <cx:pt idx="223501">139</cx:pt>
          <cx:pt idx="223502">107</cx:pt>
          <cx:pt idx="223503">130</cx:pt>
          <cx:pt idx="223504">84</cx:pt>
          <cx:pt idx="223505">40</cx:pt>
          <cx:pt idx="223506">23</cx:pt>
          <cx:pt idx="223507">13</cx:pt>
          <cx:pt idx="223508">21</cx:pt>
          <cx:pt idx="223509">5</cx:pt>
          <cx:pt idx="223510">23</cx:pt>
          <cx:pt idx="223511">32</cx:pt>
          <cx:pt idx="223512">81</cx:pt>
          <cx:pt idx="223513">126</cx:pt>
          <cx:pt idx="223514">123</cx:pt>
          <cx:pt idx="223515">143</cx:pt>
          <cx:pt idx="223516">154</cx:pt>
          <cx:pt idx="223517">166</cx:pt>
          <cx:pt idx="223518">177</cx:pt>
          <cx:pt idx="223519">160</cx:pt>
          <cx:pt idx="223520">154</cx:pt>
          <cx:pt idx="223521">148</cx:pt>
          <cx:pt idx="223522">150</cx:pt>
          <cx:pt idx="223523">158</cx:pt>
          <cx:pt idx="223524">164</cx:pt>
          <cx:pt idx="223525">154</cx:pt>
          <cx:pt idx="223526">95</cx:pt>
          <cx:pt idx="223527">140</cx:pt>
          <cx:pt idx="223528">93</cx:pt>
          <cx:pt idx="223529">48</cx:pt>
          <cx:pt idx="223530">23</cx:pt>
          <cx:pt idx="223531">10</cx:pt>
          <cx:pt idx="223532">21</cx:pt>
          <cx:pt idx="223533">6</cx:pt>
          <cx:pt idx="223534">13</cx:pt>
          <cx:pt idx="223535">31</cx:pt>
          <cx:pt idx="223536">83</cx:pt>
          <cx:pt idx="223537">113</cx:pt>
          <cx:pt idx="223538">141</cx:pt>
          <cx:pt idx="223539">129</cx:pt>
          <cx:pt idx="223540">178</cx:pt>
          <cx:pt idx="223541">176</cx:pt>
          <cx:pt idx="223542">176</cx:pt>
          <cx:pt idx="223543">156</cx:pt>
          <cx:pt idx="223544">147</cx:pt>
          <cx:pt idx="223545">147</cx:pt>
          <cx:pt idx="223546">136</cx:pt>
          <cx:pt idx="223547">136</cx:pt>
          <cx:pt idx="223548">140</cx:pt>
          <cx:pt idx="223549">130</cx:pt>
          <cx:pt idx="223550">88</cx:pt>
          <cx:pt idx="223551">122</cx:pt>
          <cx:pt idx="223552">95</cx:pt>
          <cx:pt idx="223553">43</cx:pt>
          <cx:pt idx="223554">28</cx:pt>
          <cx:pt idx="223555">22</cx:pt>
          <cx:pt idx="223556">26</cx:pt>
          <cx:pt idx="223557">2</cx:pt>
          <cx:pt idx="223558">9</cx:pt>
          <cx:pt idx="223559">32</cx:pt>
          <cx:pt idx="223560">75</cx:pt>
          <cx:pt idx="223561">118</cx:pt>
          <cx:pt idx="223562">118</cx:pt>
          <cx:pt idx="223563">115</cx:pt>
          <cx:pt idx="223564">148</cx:pt>
          <cx:pt idx="223565">159</cx:pt>
          <cx:pt idx="223566">143</cx:pt>
          <cx:pt idx="223567">162</cx:pt>
          <cx:pt idx="223568">152</cx:pt>
          <cx:pt idx="223569">140</cx:pt>
          <cx:pt idx="223570">130</cx:pt>
          <cx:pt idx="223571">135</cx:pt>
          <cx:pt idx="223572">139</cx:pt>
          <cx:pt idx="223573">148</cx:pt>
          <cx:pt idx="223574">108</cx:pt>
          <cx:pt idx="223575">135</cx:pt>
          <cx:pt idx="223576">99</cx:pt>
          <cx:pt idx="223577">35</cx:pt>
          <cx:pt idx="223578">17</cx:pt>
          <cx:pt idx="223579">19</cx:pt>
          <cx:pt idx="223580">23</cx:pt>
          <cx:pt idx="223581">1</cx:pt>
          <cx:pt idx="223582">15</cx:pt>
          <cx:pt idx="223583">27</cx:pt>
          <cx:pt idx="223584">74</cx:pt>
          <cx:pt idx="223585">137</cx:pt>
          <cx:pt idx="223586">117</cx:pt>
          <cx:pt idx="223587">148</cx:pt>
          <cx:pt idx="223588">147</cx:pt>
          <cx:pt idx="223589">180</cx:pt>
          <cx:pt idx="223590">122</cx:pt>
          <cx:pt idx="223591">161</cx:pt>
          <cx:pt idx="223592">154</cx:pt>
          <cx:pt idx="223593">135</cx:pt>
          <cx:pt idx="223594">130</cx:pt>
          <cx:pt idx="223595">140</cx:pt>
          <cx:pt idx="223596">130</cx:pt>
          <cx:pt idx="223597">143</cx:pt>
          <cx:pt idx="223598">94</cx:pt>
          <cx:pt idx="223599">133</cx:pt>
          <cx:pt idx="223600">99</cx:pt>
          <cx:pt idx="223601">54</cx:pt>
          <cx:pt idx="223602">28</cx:pt>
          <cx:pt idx="223603">17</cx:pt>
          <cx:pt idx="223604">25</cx:pt>
          <cx:pt idx="223605">10</cx:pt>
          <cx:pt idx="223606">19</cx:pt>
          <cx:pt idx="223607">31</cx:pt>
          <cx:pt idx="223608">74</cx:pt>
          <cx:pt idx="223609">112</cx:pt>
          <cx:pt idx="223610">110</cx:pt>
          <cx:pt idx="223611">134</cx:pt>
          <cx:pt idx="223612">147</cx:pt>
          <cx:pt idx="223613">147</cx:pt>
          <cx:pt idx="223614">142</cx:pt>
          <cx:pt idx="223615">155</cx:pt>
          <cx:pt idx="223616">142</cx:pt>
          <cx:pt idx="223617">129</cx:pt>
          <cx:pt idx="223618">127</cx:pt>
          <cx:pt idx="223619">128</cx:pt>
          <cx:pt idx="223620">132</cx:pt>
          <cx:pt idx="223621">148</cx:pt>
          <cx:pt idx="223622">85</cx:pt>
          <cx:pt idx="223623">131</cx:pt>
          <cx:pt idx="223624">94</cx:pt>
          <cx:pt idx="223625">41</cx:pt>
          <cx:pt idx="223626">23</cx:pt>
          <cx:pt idx="223627">9</cx:pt>
          <cx:pt idx="223628">26</cx:pt>
          <cx:pt idx="223629">10</cx:pt>
          <cx:pt idx="223630">22</cx:pt>
          <cx:pt idx="223631">29</cx:pt>
          <cx:pt idx="223632">66</cx:pt>
          <cx:pt idx="223633">129</cx:pt>
          <cx:pt idx="223634">135</cx:pt>
          <cx:pt idx="223635">124</cx:pt>
          <cx:pt idx="223636">161</cx:pt>
          <cx:pt idx="223637">176</cx:pt>
          <cx:pt idx="223638">154</cx:pt>
          <cx:pt idx="223639">172</cx:pt>
          <cx:pt idx="223640">145</cx:pt>
          <cx:pt idx="223641">136</cx:pt>
          <cx:pt idx="223642">131</cx:pt>
          <cx:pt idx="223643">157</cx:pt>
          <cx:pt idx="223644">149</cx:pt>
          <cx:pt idx="223645">149</cx:pt>
          <cx:pt idx="223646">92</cx:pt>
          <cx:pt idx="223647">130</cx:pt>
          <cx:pt idx="223648">97</cx:pt>
          <cx:pt idx="223649">36</cx:pt>
          <cx:pt idx="223650">23</cx:pt>
          <cx:pt idx="223651">12</cx:pt>
          <cx:pt idx="223652">30</cx:pt>
          <cx:pt idx="223653">7</cx:pt>
          <cx:pt idx="223654">23</cx:pt>
          <cx:pt idx="223655">31</cx:pt>
          <cx:pt idx="223656">80</cx:pt>
          <cx:pt idx="223657">126</cx:pt>
          <cx:pt idx="223658">130</cx:pt>
          <cx:pt idx="223659">135</cx:pt>
          <cx:pt idx="223660">147</cx:pt>
          <cx:pt idx="223661">163</cx:pt>
          <cx:pt idx="223662">145</cx:pt>
          <cx:pt idx="223663">149</cx:pt>
          <cx:pt idx="223664">146</cx:pt>
          <cx:pt idx="223665">151</cx:pt>
          <cx:pt idx="223666">145</cx:pt>
          <cx:pt idx="223667">150</cx:pt>
          <cx:pt idx="223668">145</cx:pt>
          <cx:pt idx="223669">152</cx:pt>
          <cx:pt idx="223670">125</cx:pt>
          <cx:pt idx="223671">126</cx:pt>
          <cx:pt idx="223672">90</cx:pt>
          <cx:pt idx="223673">47</cx:pt>
          <cx:pt idx="223674">26</cx:pt>
          <cx:pt idx="223675">16</cx:pt>
          <cx:pt idx="223676">22</cx:pt>
          <cx:pt idx="223677">4</cx:pt>
          <cx:pt idx="223678">21</cx:pt>
          <cx:pt idx="223679">38</cx:pt>
          <cx:pt idx="223680">77</cx:pt>
          <cx:pt idx="223681">121</cx:pt>
          <cx:pt idx="223682">137</cx:pt>
          <cx:pt idx="223683">131</cx:pt>
          <cx:pt idx="223684">166</cx:pt>
          <cx:pt idx="223685">172</cx:pt>
          <cx:pt idx="223686">170</cx:pt>
          <cx:pt idx="223687">155</cx:pt>
          <cx:pt idx="223688">162</cx:pt>
          <cx:pt idx="223689">136</cx:pt>
          <cx:pt idx="223690">136</cx:pt>
          <cx:pt idx="223691">123</cx:pt>
          <cx:pt idx="223692">144</cx:pt>
          <cx:pt idx="223693">143</cx:pt>
          <cx:pt idx="223694">123</cx:pt>
          <cx:pt idx="223695">128</cx:pt>
          <cx:pt idx="223696">115</cx:pt>
          <cx:pt idx="223697">56</cx:pt>
          <cx:pt idx="223698">23</cx:pt>
          <cx:pt idx="223699">10</cx:pt>
          <cx:pt idx="223700">17</cx:pt>
          <cx:pt idx="223701">4</cx:pt>
          <cx:pt idx="223702">13</cx:pt>
          <cx:pt idx="223703">27</cx:pt>
          <cx:pt idx="223704">76</cx:pt>
          <cx:pt idx="223705">127</cx:pt>
          <cx:pt idx="223706">127</cx:pt>
          <cx:pt idx="223707">129</cx:pt>
          <cx:pt idx="223708">159</cx:pt>
          <cx:pt idx="223709">185</cx:pt>
          <cx:pt idx="223710">165</cx:pt>
          <cx:pt idx="223711">166</cx:pt>
          <cx:pt idx="223712">149</cx:pt>
          <cx:pt idx="223713">147</cx:pt>
          <cx:pt idx="223714">135</cx:pt>
          <cx:pt idx="223715">139</cx:pt>
          <cx:pt idx="223716">136</cx:pt>
          <cx:pt idx="223717">128</cx:pt>
          <cx:pt idx="223718">99</cx:pt>
          <cx:pt idx="223719">101</cx:pt>
          <cx:pt idx="223720">119</cx:pt>
          <cx:pt idx="223721">46</cx:pt>
          <cx:pt idx="223722">23</cx:pt>
          <cx:pt idx="223723">22</cx:pt>
          <cx:pt idx="223724">21</cx:pt>
          <cx:pt idx="223725">2</cx:pt>
          <cx:pt idx="223726">12</cx:pt>
          <cx:pt idx="223727">34</cx:pt>
          <cx:pt idx="223728">69</cx:pt>
          <cx:pt idx="223729">121</cx:pt>
          <cx:pt idx="223730">112</cx:pt>
          <cx:pt idx="223731">110</cx:pt>
          <cx:pt idx="223732">149</cx:pt>
          <cx:pt idx="223733">167</cx:pt>
          <cx:pt idx="223734">151</cx:pt>
          <cx:pt idx="223735">163</cx:pt>
          <cx:pt idx="223736">151</cx:pt>
          <cx:pt idx="223737">145</cx:pt>
          <cx:pt idx="223738">134</cx:pt>
          <cx:pt idx="223739">143</cx:pt>
          <cx:pt idx="223740">138</cx:pt>
          <cx:pt idx="223741">134</cx:pt>
          <cx:pt idx="223742">138</cx:pt>
          <cx:pt idx="223743">125</cx:pt>
          <cx:pt idx="223744">124</cx:pt>
          <cx:pt idx="223745">50</cx:pt>
          <cx:pt idx="223746">17</cx:pt>
          <cx:pt idx="223747">15</cx:pt>
          <cx:pt idx="223748">32</cx:pt>
          <cx:pt idx="223749">7</cx:pt>
          <cx:pt idx="223750">13</cx:pt>
          <cx:pt idx="223751">31</cx:pt>
          <cx:pt idx="223752">69</cx:pt>
          <cx:pt idx="223753">138</cx:pt>
          <cx:pt idx="223754">149</cx:pt>
          <cx:pt idx="223755">120</cx:pt>
          <cx:pt idx="223756">159</cx:pt>
          <cx:pt idx="223757">180</cx:pt>
          <cx:pt idx="223758">156</cx:pt>
          <cx:pt idx="223759">155</cx:pt>
          <cx:pt idx="223760">132</cx:pt>
          <cx:pt idx="223761">141</cx:pt>
          <cx:pt idx="223762">128</cx:pt>
          <cx:pt idx="223763">146</cx:pt>
          <cx:pt idx="223764">139</cx:pt>
          <cx:pt idx="223765">145</cx:pt>
          <cx:pt idx="223766">90</cx:pt>
          <cx:pt idx="223767">146</cx:pt>
          <cx:pt idx="223768">88</cx:pt>
          <cx:pt idx="223769">45</cx:pt>
          <cx:pt idx="223770">25</cx:pt>
          <cx:pt idx="223771">12</cx:pt>
          <cx:pt idx="223772">24</cx:pt>
          <cx:pt idx="223773">6</cx:pt>
          <cx:pt idx="223774">18</cx:pt>
          <cx:pt idx="223775">37</cx:pt>
          <cx:pt idx="223776">82</cx:pt>
          <cx:pt idx="223777">124</cx:pt>
          <cx:pt idx="223778">104</cx:pt>
          <cx:pt idx="223779">127</cx:pt>
          <cx:pt idx="223780">157</cx:pt>
          <cx:pt idx="223781">143</cx:pt>
          <cx:pt idx="223782">145</cx:pt>
          <cx:pt idx="223783">155</cx:pt>
          <cx:pt idx="223784">134</cx:pt>
          <cx:pt idx="223785">147</cx:pt>
          <cx:pt idx="223786">132</cx:pt>
          <cx:pt idx="223787">145</cx:pt>
          <cx:pt idx="223788">148</cx:pt>
          <cx:pt idx="223789">147</cx:pt>
          <cx:pt idx="223790">105</cx:pt>
          <cx:pt idx="223791">138</cx:pt>
          <cx:pt idx="223792">84</cx:pt>
          <cx:pt idx="223793">34</cx:pt>
          <cx:pt idx="223794">25</cx:pt>
          <cx:pt idx="223795">11</cx:pt>
          <cx:pt idx="223796">23</cx:pt>
          <cx:pt idx="223797">11</cx:pt>
          <cx:pt idx="223798">18</cx:pt>
          <cx:pt idx="223799">33</cx:pt>
          <cx:pt idx="223800">68</cx:pt>
          <cx:pt idx="223801">139</cx:pt>
          <cx:pt idx="223802">118</cx:pt>
          <cx:pt idx="223803">130</cx:pt>
          <cx:pt idx="223804">169</cx:pt>
          <cx:pt idx="223805">181</cx:pt>
          <cx:pt idx="223806">148</cx:pt>
          <cx:pt idx="223807">173</cx:pt>
          <cx:pt idx="223808">143</cx:pt>
          <cx:pt idx="223809">123</cx:pt>
          <cx:pt idx="223810">123</cx:pt>
          <cx:pt idx="223811">124</cx:pt>
          <cx:pt idx="223812">122</cx:pt>
          <cx:pt idx="223813">133</cx:pt>
          <cx:pt idx="223814">112</cx:pt>
          <cx:pt idx="223815">124</cx:pt>
          <cx:pt idx="223816">108</cx:pt>
          <cx:pt idx="223817">40</cx:pt>
          <cx:pt idx="223818">18</cx:pt>
          <cx:pt idx="223819">10</cx:pt>
          <cx:pt idx="223820">34</cx:pt>
          <cx:pt idx="223821">8</cx:pt>
          <cx:pt idx="223822">14</cx:pt>
          <cx:pt idx="223823">41</cx:pt>
          <cx:pt idx="223824">73</cx:pt>
          <cx:pt idx="223825">121</cx:pt>
          <cx:pt idx="223826">114</cx:pt>
          <cx:pt idx="223827">129</cx:pt>
          <cx:pt idx="223828">150</cx:pt>
          <cx:pt idx="223829">163</cx:pt>
          <cx:pt idx="223830">145</cx:pt>
          <cx:pt idx="223831">153</cx:pt>
          <cx:pt idx="223832">139</cx:pt>
          <cx:pt idx="223833">160</cx:pt>
          <cx:pt idx="223834">130</cx:pt>
          <cx:pt idx="223835">137</cx:pt>
          <cx:pt idx="223836">147</cx:pt>
          <cx:pt idx="223837">140</cx:pt>
          <cx:pt idx="223838">104</cx:pt>
          <cx:pt idx="223839">134</cx:pt>
          <cx:pt idx="223840">81</cx:pt>
          <cx:pt idx="223841">38</cx:pt>
          <cx:pt idx="223842">20</cx:pt>
          <cx:pt idx="223843">10</cx:pt>
          <cx:pt idx="223844">11</cx:pt>
          <cx:pt idx="223845">9</cx:pt>
          <cx:pt idx="223846">15</cx:pt>
          <cx:pt idx="223847">35</cx:pt>
          <cx:pt idx="223848">86</cx:pt>
          <cx:pt idx="223849">133</cx:pt>
          <cx:pt idx="223850">115</cx:pt>
          <cx:pt idx="223851">149</cx:pt>
          <cx:pt idx="223852">169</cx:pt>
          <cx:pt idx="223853">190</cx:pt>
          <cx:pt idx="223854">176</cx:pt>
          <cx:pt idx="223855">164</cx:pt>
          <cx:pt idx="223856">142</cx:pt>
          <cx:pt idx="223857">155</cx:pt>
          <cx:pt idx="223858">133</cx:pt>
          <cx:pt idx="223859">161</cx:pt>
          <cx:pt idx="223860">135</cx:pt>
          <cx:pt idx="223861">140</cx:pt>
          <cx:pt idx="223862">98</cx:pt>
          <cx:pt idx="223863">134</cx:pt>
          <cx:pt idx="223864">92</cx:pt>
          <cx:pt idx="223865">44</cx:pt>
          <cx:pt idx="223866">32</cx:pt>
          <cx:pt idx="223867">18</cx:pt>
          <cx:pt idx="223868">17</cx:pt>
          <cx:pt idx="223869">6</cx:pt>
          <cx:pt idx="223870">15</cx:pt>
          <cx:pt idx="223871">26</cx:pt>
          <cx:pt idx="223872">73</cx:pt>
          <cx:pt idx="223873">127</cx:pt>
          <cx:pt idx="223874">133</cx:pt>
          <cx:pt idx="223875">127</cx:pt>
          <cx:pt idx="223876">175</cx:pt>
          <cx:pt idx="223877">175</cx:pt>
          <cx:pt idx="223878">170</cx:pt>
          <cx:pt idx="223879">155</cx:pt>
          <cx:pt idx="223880">140</cx:pt>
          <cx:pt idx="223881">141</cx:pt>
          <cx:pt idx="223882">144</cx:pt>
          <cx:pt idx="223883">137</cx:pt>
          <cx:pt idx="223884">128</cx:pt>
          <cx:pt idx="223885">132</cx:pt>
          <cx:pt idx="223886">84</cx:pt>
          <cx:pt idx="223887">115</cx:pt>
          <cx:pt idx="223888">107</cx:pt>
          <cx:pt idx="223889">47</cx:pt>
          <cx:pt idx="223890">29</cx:pt>
          <cx:pt idx="223891">18</cx:pt>
          <cx:pt idx="223892">31</cx:pt>
          <cx:pt idx="223893">6</cx:pt>
          <cx:pt idx="223894">10</cx:pt>
          <cx:pt idx="223895">31</cx:pt>
          <cx:pt idx="223896">77</cx:pt>
          <cx:pt idx="223897">127</cx:pt>
          <cx:pt idx="223898">120</cx:pt>
          <cx:pt idx="223899">114</cx:pt>
          <cx:pt idx="223900">146</cx:pt>
          <cx:pt idx="223901">157</cx:pt>
          <cx:pt idx="223902">167</cx:pt>
          <cx:pt idx="223903">156</cx:pt>
          <cx:pt idx="223904">142</cx:pt>
          <cx:pt idx="223905">146</cx:pt>
          <cx:pt idx="223906">136</cx:pt>
          <cx:pt idx="223907">147</cx:pt>
          <cx:pt idx="223908">146</cx:pt>
          <cx:pt idx="223909">134</cx:pt>
          <cx:pt idx="223910">109</cx:pt>
          <cx:pt idx="223911">137</cx:pt>
          <cx:pt idx="223912">99</cx:pt>
          <cx:pt idx="223913">43</cx:pt>
          <cx:pt idx="223914">15</cx:pt>
          <cx:pt idx="223915">14</cx:pt>
          <cx:pt idx="223916">24</cx:pt>
          <cx:pt idx="223917">7</cx:pt>
          <cx:pt idx="223918">9</cx:pt>
          <cx:pt idx="223919">27</cx:pt>
          <cx:pt idx="223920">72</cx:pt>
          <cx:pt idx="223921">129</cx:pt>
          <cx:pt idx="223922">149</cx:pt>
          <cx:pt idx="223923">143</cx:pt>
          <cx:pt idx="223924">151</cx:pt>
          <cx:pt idx="223925">165</cx:pt>
          <cx:pt idx="223926">136</cx:pt>
          <cx:pt idx="223927">157</cx:pt>
          <cx:pt idx="223928">159</cx:pt>
          <cx:pt idx="223929">141</cx:pt>
          <cx:pt idx="223930">134</cx:pt>
          <cx:pt idx="223931">148</cx:pt>
          <cx:pt idx="223932">132</cx:pt>
          <cx:pt idx="223933">153</cx:pt>
          <cx:pt idx="223934">94</cx:pt>
          <cx:pt idx="223935">135</cx:pt>
          <cx:pt idx="223936">100</cx:pt>
          <cx:pt idx="223937">48</cx:pt>
          <cx:pt idx="223938">30</cx:pt>
          <cx:pt idx="223939">12</cx:pt>
          <cx:pt idx="223940">26</cx:pt>
          <cx:pt idx="223941">8</cx:pt>
          <cx:pt idx="223942">24</cx:pt>
          <cx:pt idx="223943">32</cx:pt>
          <cx:pt idx="223944">74</cx:pt>
          <cx:pt idx="223945">113</cx:pt>
          <cx:pt idx="223946">98</cx:pt>
          <cx:pt idx="223947">130</cx:pt>
          <cx:pt idx="223948">137</cx:pt>
          <cx:pt idx="223949">157</cx:pt>
          <cx:pt idx="223950">138</cx:pt>
          <cx:pt idx="223951">143</cx:pt>
          <cx:pt idx="223952">152</cx:pt>
          <cx:pt idx="223953">125</cx:pt>
          <cx:pt idx="223954">131</cx:pt>
          <cx:pt idx="223955">128</cx:pt>
          <cx:pt idx="223956">143</cx:pt>
          <cx:pt idx="223957">128</cx:pt>
          <cx:pt idx="223958">99</cx:pt>
          <cx:pt idx="223959">122</cx:pt>
          <cx:pt idx="223960">97</cx:pt>
          <cx:pt idx="223961">38</cx:pt>
          <cx:pt idx="223962">26</cx:pt>
          <cx:pt idx="223963">3</cx:pt>
          <cx:pt idx="223964">12</cx:pt>
          <cx:pt idx="223965">7</cx:pt>
          <cx:pt idx="223966">17</cx:pt>
          <cx:pt idx="223967">29</cx:pt>
          <cx:pt idx="223968">70</cx:pt>
          <cx:pt idx="223969">119</cx:pt>
          <cx:pt idx="223970">125</cx:pt>
          <cx:pt idx="223971">128</cx:pt>
          <cx:pt idx="223972">165</cx:pt>
          <cx:pt idx="223973">151</cx:pt>
          <cx:pt idx="223974">155</cx:pt>
          <cx:pt idx="223975">160</cx:pt>
          <cx:pt idx="223976">139</cx:pt>
          <cx:pt idx="223977">135</cx:pt>
          <cx:pt idx="223978">124</cx:pt>
          <cx:pt idx="223979">136</cx:pt>
          <cx:pt idx="223980">145</cx:pt>
          <cx:pt idx="223981">156</cx:pt>
          <cx:pt idx="223982">89</cx:pt>
          <cx:pt idx="223983">126</cx:pt>
          <cx:pt idx="223984">99</cx:pt>
          <cx:pt idx="223985">44</cx:pt>
          <cx:pt idx="223986">28</cx:pt>
          <cx:pt idx="223987">8</cx:pt>
          <cx:pt idx="223988">31</cx:pt>
          <cx:pt idx="223989">8</cx:pt>
          <cx:pt idx="223990">17</cx:pt>
          <cx:pt idx="223991">34</cx:pt>
          <cx:pt idx="223992">65</cx:pt>
          <cx:pt idx="223993">128</cx:pt>
          <cx:pt idx="223994">115</cx:pt>
          <cx:pt idx="223995">131</cx:pt>
          <cx:pt idx="223996">151</cx:pt>
          <cx:pt idx="223997">167</cx:pt>
          <cx:pt idx="223998">149</cx:pt>
          <cx:pt idx="223999">146</cx:pt>
          <cx:pt idx="224000">140</cx:pt>
          <cx:pt idx="224001">144</cx:pt>
          <cx:pt idx="224002">154</cx:pt>
          <cx:pt idx="224003">134</cx:pt>
          <cx:pt idx="224004">139</cx:pt>
          <cx:pt idx="224005">140</cx:pt>
          <cx:pt idx="224006">104</cx:pt>
          <cx:pt idx="224007">111</cx:pt>
          <cx:pt idx="224008">85</cx:pt>
          <cx:pt idx="224009">40</cx:pt>
          <cx:pt idx="224010">22</cx:pt>
          <cx:pt idx="224011">7</cx:pt>
          <cx:pt idx="224012">27</cx:pt>
          <cx:pt idx="224013">4</cx:pt>
          <cx:pt idx="224014">18</cx:pt>
          <cx:pt idx="224015">30</cx:pt>
          <cx:pt idx="224016">79</cx:pt>
          <cx:pt idx="224017">128</cx:pt>
          <cx:pt idx="224018">129</cx:pt>
          <cx:pt idx="224019">121</cx:pt>
          <cx:pt idx="224020">162</cx:pt>
          <cx:pt idx="224021">176</cx:pt>
          <cx:pt idx="224022">150</cx:pt>
          <cx:pt idx="224023">155</cx:pt>
          <cx:pt idx="224024">150</cx:pt>
          <cx:pt idx="224025">150</cx:pt>
          <cx:pt idx="224026">142</cx:pt>
          <cx:pt idx="224027">147</cx:pt>
          <cx:pt idx="224028">144</cx:pt>
          <cx:pt idx="224029">144</cx:pt>
          <cx:pt idx="224030">101</cx:pt>
          <cx:pt idx="224031">123</cx:pt>
          <cx:pt idx="224032">102</cx:pt>
          <cx:pt idx="224033">52</cx:pt>
          <cx:pt idx="224034">25</cx:pt>
          <cx:pt idx="224035">10</cx:pt>
          <cx:pt idx="224036">21</cx:pt>
          <cx:pt idx="224037">9</cx:pt>
          <cx:pt idx="224038">12</cx:pt>
          <cx:pt idx="224039">24</cx:pt>
          <cx:pt idx="224040">75</cx:pt>
          <cx:pt idx="224041">119</cx:pt>
          <cx:pt idx="224042">118</cx:pt>
          <cx:pt idx="224043">130</cx:pt>
          <cx:pt idx="224044">170</cx:pt>
          <cx:pt idx="224045">151</cx:pt>
          <cx:pt idx="224046">168</cx:pt>
          <cx:pt idx="224047">171</cx:pt>
          <cx:pt idx="224048">155</cx:pt>
          <cx:pt idx="224049">137</cx:pt>
          <cx:pt idx="224050">132</cx:pt>
          <cx:pt idx="224051">137</cx:pt>
          <cx:pt idx="224052">129</cx:pt>
          <cx:pt idx="224053">130</cx:pt>
          <cx:pt idx="224054">99</cx:pt>
          <cx:pt idx="224055">109</cx:pt>
          <cx:pt idx="224056">93</cx:pt>
          <cx:pt idx="224057">54</cx:pt>
          <cx:pt idx="224058">36</cx:pt>
          <cx:pt idx="224059">9</cx:pt>
          <cx:pt idx="224060">30</cx:pt>
          <cx:pt idx="224061">6</cx:pt>
          <cx:pt idx="224062">6</cx:pt>
          <cx:pt idx="224063">29</cx:pt>
          <cx:pt idx="224064">82</cx:pt>
          <cx:pt idx="224065">119</cx:pt>
          <cx:pt idx="224066">114</cx:pt>
          <cx:pt idx="224067">107</cx:pt>
          <cx:pt idx="224068">143</cx:pt>
          <cx:pt idx="224069">161</cx:pt>
          <cx:pt idx="224070">166</cx:pt>
          <cx:pt idx="224071">154</cx:pt>
          <cx:pt idx="224072">137</cx:pt>
          <cx:pt idx="224073">146</cx:pt>
          <cx:pt idx="224074">138</cx:pt>
          <cx:pt idx="224075">143</cx:pt>
          <cx:pt idx="224076">142</cx:pt>
          <cx:pt idx="224077">144</cx:pt>
          <cx:pt idx="224078">114</cx:pt>
          <cx:pt idx="224079">130</cx:pt>
          <cx:pt idx="224080">100</cx:pt>
          <cx:pt idx="224081">40</cx:pt>
          <cx:pt idx="224082">15</cx:pt>
          <cx:pt idx="224083">9</cx:pt>
          <cx:pt idx="224084">23</cx:pt>
          <cx:pt idx="224085">4</cx:pt>
          <cx:pt idx="224086">15</cx:pt>
          <cx:pt idx="224087">29</cx:pt>
          <cx:pt idx="224088">75</cx:pt>
          <cx:pt idx="224089">113</cx:pt>
          <cx:pt idx="224090">142</cx:pt>
          <cx:pt idx="224091">131</cx:pt>
          <cx:pt idx="224092">158</cx:pt>
          <cx:pt idx="224093">172</cx:pt>
          <cx:pt idx="224094">162</cx:pt>
          <cx:pt idx="224095">142</cx:pt>
          <cx:pt idx="224096">151</cx:pt>
          <cx:pt idx="224097">145</cx:pt>
          <cx:pt idx="224098">122</cx:pt>
          <cx:pt idx="224099">145</cx:pt>
          <cx:pt idx="224100">135</cx:pt>
          <cx:pt idx="224101">140</cx:pt>
          <cx:pt idx="224102">93</cx:pt>
          <cx:pt idx="224103">124</cx:pt>
          <cx:pt idx="224104">86</cx:pt>
          <cx:pt idx="224105">46</cx:pt>
          <cx:pt idx="224106">27</cx:pt>
          <cx:pt idx="224107">12</cx:pt>
          <cx:pt idx="224108">14</cx:pt>
          <cx:pt idx="224109">7</cx:pt>
          <cx:pt idx="224110">21</cx:pt>
          <cx:pt idx="224111">35</cx:pt>
          <cx:pt idx="224112">67</cx:pt>
          <cx:pt idx="224113">109</cx:pt>
          <cx:pt idx="224114">103</cx:pt>
          <cx:pt idx="224115">133</cx:pt>
          <cx:pt idx="224116">159</cx:pt>
          <cx:pt idx="224117">160</cx:pt>
          <cx:pt idx="224118">149</cx:pt>
          <cx:pt idx="224119">145</cx:pt>
          <cx:pt idx="224120">142</cx:pt>
          <cx:pt idx="224121">130</cx:pt>
          <cx:pt idx="224122">136</cx:pt>
          <cx:pt idx="224123">130</cx:pt>
          <cx:pt idx="224124">135</cx:pt>
          <cx:pt idx="224125">127</cx:pt>
          <cx:pt idx="224126">87</cx:pt>
          <cx:pt idx="224127">124</cx:pt>
          <cx:pt idx="224128">87</cx:pt>
          <cx:pt idx="224129">43</cx:pt>
          <cx:pt idx="224130">18</cx:pt>
          <cx:pt idx="224131">11</cx:pt>
          <cx:pt idx="224132">21</cx:pt>
          <cx:pt idx="224133">10</cx:pt>
          <cx:pt idx="224134">21</cx:pt>
          <cx:pt idx="224135">37</cx:pt>
          <cx:pt idx="224136">74</cx:pt>
          <cx:pt idx="224137">121</cx:pt>
          <cx:pt idx="224138">115</cx:pt>
          <cx:pt idx="224139">139</cx:pt>
          <cx:pt idx="224140">146</cx:pt>
          <cx:pt idx="224141">182</cx:pt>
          <cx:pt idx="224142">171</cx:pt>
          <cx:pt idx="224143">163</cx:pt>
          <cx:pt idx="224144">135</cx:pt>
          <cx:pt idx="224145">127</cx:pt>
          <cx:pt idx="224146">126</cx:pt>
          <cx:pt idx="224147">140</cx:pt>
          <cx:pt idx="224148">132</cx:pt>
          <cx:pt idx="224149">124</cx:pt>
          <cx:pt idx="224150">90</cx:pt>
          <cx:pt idx="224151">132</cx:pt>
          <cx:pt idx="224152">91</cx:pt>
          <cx:pt idx="224153">44</cx:pt>
          <cx:pt idx="224154">20</cx:pt>
          <cx:pt idx="224155">13</cx:pt>
          <cx:pt idx="224156">31</cx:pt>
          <cx:pt idx="224157">11</cx:pt>
          <cx:pt idx="224158">18</cx:pt>
          <cx:pt idx="224159">35</cx:pt>
          <cx:pt idx="224160">76</cx:pt>
          <cx:pt idx="224161">122</cx:pt>
          <cx:pt idx="224162">99</cx:pt>
          <cx:pt idx="224163">130</cx:pt>
          <cx:pt idx="224164">148</cx:pt>
          <cx:pt idx="224165">145</cx:pt>
          <cx:pt idx="224166">162</cx:pt>
          <cx:pt idx="224167">166</cx:pt>
          <cx:pt idx="224168">140</cx:pt>
          <cx:pt idx="224169">151</cx:pt>
          <cx:pt idx="224170">134</cx:pt>
          <cx:pt idx="224171">150</cx:pt>
          <cx:pt idx="224172">123</cx:pt>
          <cx:pt idx="224173">132</cx:pt>
          <cx:pt idx="224174">92</cx:pt>
          <cx:pt idx="224175">137</cx:pt>
          <cx:pt idx="224176">72</cx:pt>
          <cx:pt idx="224177">48</cx:pt>
          <cx:pt idx="224178">29</cx:pt>
          <cx:pt idx="224179">10</cx:pt>
          <cx:pt idx="224180">16</cx:pt>
          <cx:pt idx="224181">10</cx:pt>
          <cx:pt idx="224182">15</cx:pt>
          <cx:pt idx="224183">38</cx:pt>
          <cx:pt idx="224184">78</cx:pt>
          <cx:pt idx="224185">125</cx:pt>
          <cx:pt idx="224186">121</cx:pt>
          <cx:pt idx="224187">128</cx:pt>
          <cx:pt idx="224188">155</cx:pt>
          <cx:pt idx="224189">176</cx:pt>
          <cx:pt idx="224190">175</cx:pt>
          <cx:pt idx="224191">149</cx:pt>
          <cx:pt idx="224192">144</cx:pt>
          <cx:pt idx="224193">135</cx:pt>
          <cx:pt idx="224194">149</cx:pt>
          <cx:pt idx="224195">136</cx:pt>
          <cx:pt idx="224196">128</cx:pt>
          <cx:pt idx="224197">153</cx:pt>
          <cx:pt idx="224198">95</cx:pt>
          <cx:pt idx="224199">133</cx:pt>
          <cx:pt idx="224200">105</cx:pt>
          <cx:pt idx="224201">53</cx:pt>
          <cx:pt idx="224202">22</cx:pt>
          <cx:pt idx="224203">10</cx:pt>
          <cx:pt idx="224204">23</cx:pt>
          <cx:pt idx="224205">3</cx:pt>
          <cx:pt idx="224206">16</cx:pt>
          <cx:pt idx="224207">35</cx:pt>
          <cx:pt idx="224208">77</cx:pt>
          <cx:pt idx="224209">120</cx:pt>
          <cx:pt idx="224210">131</cx:pt>
          <cx:pt idx="224211">142</cx:pt>
          <cx:pt idx="224212">157</cx:pt>
          <cx:pt idx="224213">174</cx:pt>
          <cx:pt idx="224214">153</cx:pt>
          <cx:pt idx="224215">163</cx:pt>
          <cx:pt idx="224216">139</cx:pt>
          <cx:pt idx="224217">147</cx:pt>
          <cx:pt idx="224218">138</cx:pt>
          <cx:pt idx="224219">131</cx:pt>
          <cx:pt idx="224220">134</cx:pt>
          <cx:pt idx="224221">132</cx:pt>
          <cx:pt idx="224222">105</cx:pt>
          <cx:pt idx="224223">115</cx:pt>
          <cx:pt idx="224224">125</cx:pt>
          <cx:pt idx="224225">42</cx:pt>
          <cx:pt idx="224226">30</cx:pt>
          <cx:pt idx="224227">11</cx:pt>
          <cx:pt idx="224228">24</cx:pt>
          <cx:pt idx="224229">7</cx:pt>
          <cx:pt idx="224230">9</cx:pt>
          <cx:pt idx="224231">33</cx:pt>
          <cx:pt idx="224232">74</cx:pt>
          <cx:pt idx="224233">124</cx:pt>
          <cx:pt idx="224234">102</cx:pt>
          <cx:pt idx="224235">105</cx:pt>
          <cx:pt idx="224236">151</cx:pt>
          <cx:pt idx="224237">147</cx:pt>
          <cx:pt idx="224238">148</cx:pt>
          <cx:pt idx="224239">156</cx:pt>
          <cx:pt idx="224240">147</cx:pt>
          <cx:pt idx="224241">139</cx:pt>
          <cx:pt idx="224242">143</cx:pt>
          <cx:pt idx="224243">145</cx:pt>
          <cx:pt idx="224244">128</cx:pt>
          <cx:pt idx="224245">154</cx:pt>
          <cx:pt idx="224246">104</cx:pt>
          <cx:pt idx="224247">139</cx:pt>
          <cx:pt idx="224248">97</cx:pt>
          <cx:pt idx="224249">45</cx:pt>
          <cx:pt idx="224250">18</cx:pt>
          <cx:pt idx="224251">14</cx:pt>
          <cx:pt idx="224252">25</cx:pt>
          <cx:pt idx="224253">2</cx:pt>
          <cx:pt idx="224254">12</cx:pt>
          <cx:pt idx="224255">35</cx:pt>
          <cx:pt idx="224256">76</cx:pt>
          <cx:pt idx="224257">131</cx:pt>
          <cx:pt idx="224258">138</cx:pt>
          <cx:pt idx="224259">133</cx:pt>
          <cx:pt idx="224260">141</cx:pt>
          <cx:pt idx="224261">166</cx:pt>
          <cx:pt idx="224262">153</cx:pt>
          <cx:pt idx="224263">157</cx:pt>
          <cx:pt idx="224264">125</cx:pt>
          <cx:pt idx="224265">127</cx:pt>
          <cx:pt idx="224266">138</cx:pt>
          <cx:pt idx="224267">136</cx:pt>
          <cx:pt idx="224268">136</cx:pt>
          <cx:pt idx="224269">127</cx:pt>
          <cx:pt idx="224270">93</cx:pt>
          <cx:pt idx="224271">126</cx:pt>
          <cx:pt idx="224272">88</cx:pt>
          <cx:pt idx="224273">45</cx:pt>
          <cx:pt idx="224274">24</cx:pt>
          <cx:pt idx="224275">6</cx:pt>
          <cx:pt idx="224276">14</cx:pt>
          <cx:pt idx="224277">4</cx:pt>
          <cx:pt idx="224278">17</cx:pt>
          <cx:pt idx="224279">32</cx:pt>
          <cx:pt idx="224280">65</cx:pt>
          <cx:pt idx="224281">122</cx:pt>
          <cx:pt idx="224282">103</cx:pt>
          <cx:pt idx="224283">117</cx:pt>
          <cx:pt idx="224284">134</cx:pt>
          <cx:pt idx="224285">155</cx:pt>
          <cx:pt idx="224286">131</cx:pt>
          <cx:pt idx="224287">150</cx:pt>
          <cx:pt idx="224288">120</cx:pt>
          <cx:pt idx="224289">128</cx:pt>
          <cx:pt idx="224290">120</cx:pt>
          <cx:pt idx="224291">139</cx:pt>
          <cx:pt idx="224292">114</cx:pt>
          <cx:pt idx="224293">126</cx:pt>
          <cx:pt idx="224294">89</cx:pt>
          <cx:pt idx="224295">133</cx:pt>
          <cx:pt idx="224296">78</cx:pt>
          <cx:pt idx="224297">40</cx:pt>
          <cx:pt idx="224298">24</cx:pt>
          <cx:pt idx="224299">7</cx:pt>
          <cx:pt idx="224300">27</cx:pt>
          <cx:pt idx="224301">8</cx:pt>
          <cx:pt idx="224302">19</cx:pt>
          <cx:pt idx="224303">30</cx:pt>
          <cx:pt idx="224304">72</cx:pt>
          <cx:pt idx="224305">113</cx:pt>
          <cx:pt idx="224306">122</cx:pt>
          <cx:pt idx="224307">116</cx:pt>
          <cx:pt idx="224308">164</cx:pt>
          <cx:pt idx="224309">171</cx:pt>
          <cx:pt idx="224310">136</cx:pt>
          <cx:pt idx="224311">154</cx:pt>
          <cx:pt idx="224312">153</cx:pt>
          <cx:pt idx="224313">133</cx:pt>
          <cx:pt idx="224314">111</cx:pt>
          <cx:pt idx="224315">140</cx:pt>
          <cx:pt idx="224316">134</cx:pt>
          <cx:pt idx="224317">132</cx:pt>
          <cx:pt idx="224318">80</cx:pt>
          <cx:pt idx="224319">119</cx:pt>
          <cx:pt idx="224320">80</cx:pt>
          <cx:pt idx="224321">37</cx:pt>
          <cx:pt idx="224322">21</cx:pt>
          <cx:pt idx="224323">9</cx:pt>
          <cx:pt idx="224324">14</cx:pt>
          <cx:pt idx="224325">8</cx:pt>
          <cx:pt idx="224326">22</cx:pt>
          <cx:pt idx="224327">30</cx:pt>
          <cx:pt idx="224328">80</cx:pt>
          <cx:pt idx="224329">118</cx:pt>
          <cx:pt idx="224330">100</cx:pt>
          <cx:pt idx="224331">123</cx:pt>
          <cx:pt idx="224332">144</cx:pt>
          <cx:pt idx="224333">161</cx:pt>
          <cx:pt idx="224334">140</cx:pt>
          <cx:pt idx="224335">148</cx:pt>
          <cx:pt idx="224336">125</cx:pt>
          <cx:pt idx="224337">131</cx:pt>
          <cx:pt idx="224338">121</cx:pt>
          <cx:pt idx="224339">138</cx:pt>
          <cx:pt idx="224340">126</cx:pt>
          <cx:pt idx="224341">118</cx:pt>
          <cx:pt idx="224342">88</cx:pt>
          <cx:pt idx="224343">130</cx:pt>
          <cx:pt idx="224344">88</cx:pt>
          <cx:pt idx="224345">38</cx:pt>
          <cx:pt idx="224346">27</cx:pt>
          <cx:pt idx="224347">20</cx:pt>
          <cx:pt idx="224348">23</cx:pt>
          <cx:pt idx="224349">8</cx:pt>
          <cx:pt idx="224350">16</cx:pt>
          <cx:pt idx="224351">37</cx:pt>
          <cx:pt idx="224352">77</cx:pt>
          <cx:pt idx="224353">118</cx:pt>
          <cx:pt idx="224354">115</cx:pt>
          <cx:pt idx="224355">131</cx:pt>
          <cx:pt idx="224356">149</cx:pt>
          <cx:pt idx="224357">171</cx:pt>
          <cx:pt idx="224358">147</cx:pt>
          <cx:pt idx="224359">151</cx:pt>
          <cx:pt idx="224360">144</cx:pt>
          <cx:pt idx="224361">129</cx:pt>
          <cx:pt idx="224362">132</cx:pt>
          <cx:pt idx="224363">137</cx:pt>
          <cx:pt idx="224364">127</cx:pt>
          <cx:pt idx="224365">144</cx:pt>
          <cx:pt idx="224366">95</cx:pt>
          <cx:pt idx="224367">119</cx:pt>
          <cx:pt idx="224368">102</cx:pt>
          <cx:pt idx="224369">44</cx:pt>
          <cx:pt idx="224370">22</cx:pt>
          <cx:pt idx="224371">10</cx:pt>
          <cx:pt idx="224372">12</cx:pt>
          <cx:pt idx="224373">3</cx:pt>
          <cx:pt idx="224374">11</cx:pt>
          <cx:pt idx="224375">34</cx:pt>
          <cx:pt idx="224376">71</cx:pt>
          <cx:pt idx="224377">122</cx:pt>
          <cx:pt idx="224378">131</cx:pt>
          <cx:pt idx="224379">130</cx:pt>
          <cx:pt idx="224380">168</cx:pt>
          <cx:pt idx="224381">156</cx:pt>
          <cx:pt idx="224382">152</cx:pt>
          <cx:pt idx="224383">165</cx:pt>
          <cx:pt idx="224384">150</cx:pt>
          <cx:pt idx="224385">141</cx:pt>
          <cx:pt idx="224386">141</cx:pt>
          <cx:pt idx="224387">138</cx:pt>
          <cx:pt idx="224388">113</cx:pt>
          <cx:pt idx="224389">126</cx:pt>
          <cx:pt idx="224390">99</cx:pt>
          <cx:pt idx="224391">108</cx:pt>
          <cx:pt idx="224392">88</cx:pt>
          <cx:pt idx="224393">55</cx:pt>
          <cx:pt idx="224394">21</cx:pt>
          <cx:pt idx="224395">14</cx:pt>
          <cx:pt idx="224396">16</cx:pt>
          <cx:pt idx="224397">4</cx:pt>
          <cx:pt idx="224398">17</cx:pt>
          <cx:pt idx="224399">25</cx:pt>
          <cx:pt idx="224400">73</cx:pt>
          <cx:pt idx="224401">123</cx:pt>
          <cx:pt idx="224402">118</cx:pt>
          <cx:pt idx="224403">117</cx:pt>
          <cx:pt idx="224404">148</cx:pt>
          <cx:pt idx="224405">161</cx:pt>
          <cx:pt idx="224406">134</cx:pt>
          <cx:pt idx="224407">167</cx:pt>
          <cx:pt idx="224408">131</cx:pt>
          <cx:pt idx="224409">149</cx:pt>
          <cx:pt idx="224410">149</cx:pt>
          <cx:pt idx="224411">147</cx:pt>
          <cx:pt idx="224412">149</cx:pt>
          <cx:pt idx="224413">146</cx:pt>
          <cx:pt idx="224414">118</cx:pt>
          <cx:pt idx="224415">138</cx:pt>
          <cx:pt idx="224416">100</cx:pt>
          <cx:pt idx="224417">35</cx:pt>
          <cx:pt idx="224418">13</cx:pt>
          <cx:pt idx="224419">11</cx:pt>
          <cx:pt idx="224420">29</cx:pt>
          <cx:pt idx="224421">3</cx:pt>
          <cx:pt idx="224422">13</cx:pt>
          <cx:pt idx="224423">26</cx:pt>
          <cx:pt idx="224424">75</cx:pt>
          <cx:pt idx="224425">120</cx:pt>
          <cx:pt idx="224426">131</cx:pt>
          <cx:pt idx="224427">138</cx:pt>
          <cx:pt idx="224428">169</cx:pt>
          <cx:pt idx="224429">157</cx:pt>
          <cx:pt idx="224430">145</cx:pt>
          <cx:pt idx="224431">156</cx:pt>
          <cx:pt idx="224432">126</cx:pt>
          <cx:pt idx="224433">137</cx:pt>
          <cx:pt idx="224434">136</cx:pt>
          <cx:pt idx="224435">148</cx:pt>
          <cx:pt idx="224436">122</cx:pt>
          <cx:pt idx="224437">128</cx:pt>
          <cx:pt idx="224438">98</cx:pt>
          <cx:pt idx="224439">122</cx:pt>
          <cx:pt idx="224440">82</cx:pt>
          <cx:pt idx="224441">38</cx:pt>
          <cx:pt idx="224442">17</cx:pt>
          <cx:pt idx="224443">6</cx:pt>
          <cx:pt idx="224444">16</cx:pt>
          <cx:pt idx="224445">4</cx:pt>
          <cx:pt idx="224446">19</cx:pt>
          <cx:pt idx="224447">26</cx:pt>
          <cx:pt idx="224448">68</cx:pt>
          <cx:pt idx="224449">120</cx:pt>
          <cx:pt idx="224450">103</cx:pt>
          <cx:pt idx="224451">114</cx:pt>
          <cx:pt idx="224452">164</cx:pt>
          <cx:pt idx="224453">159</cx:pt>
          <cx:pt idx="224454">148</cx:pt>
          <cx:pt idx="224455">155</cx:pt>
          <cx:pt idx="224456">121</cx:pt>
          <cx:pt idx="224457">136</cx:pt>
          <cx:pt idx="224458">130</cx:pt>
          <cx:pt idx="224459">144</cx:pt>
          <cx:pt idx="224460">132</cx:pt>
          <cx:pt idx="224461">133</cx:pt>
          <cx:pt idx="224462">94</cx:pt>
          <cx:pt idx="224463">117</cx:pt>
          <cx:pt idx="224464">79</cx:pt>
          <cx:pt idx="224465">27</cx:pt>
          <cx:pt idx="224466">17</cx:pt>
          <cx:pt idx="224467">9</cx:pt>
          <cx:pt idx="224468">11</cx:pt>
          <cx:pt idx="224469">7</cx:pt>
          <cx:pt idx="224470">21</cx:pt>
          <cx:pt idx="224471">24</cx:pt>
          <cx:pt idx="224472">72</cx:pt>
          <cx:pt idx="224473">122</cx:pt>
          <cx:pt idx="224474">118</cx:pt>
          <cx:pt idx="224475">117</cx:pt>
          <cx:pt idx="224476">160</cx:pt>
          <cx:pt idx="224477">148</cx:pt>
          <cx:pt idx="224478">151</cx:pt>
          <cx:pt idx="224479">164</cx:pt>
          <cx:pt idx="224480">137</cx:pt>
          <cx:pt idx="224481">141</cx:pt>
          <cx:pt idx="224482">132</cx:pt>
          <cx:pt idx="224483">152</cx:pt>
          <cx:pt idx="224484">133</cx:pt>
          <cx:pt idx="224485">136</cx:pt>
          <cx:pt idx="224486">81</cx:pt>
          <cx:pt idx="224487">126</cx:pt>
          <cx:pt idx="224488">87</cx:pt>
          <cx:pt idx="224489">35</cx:pt>
          <cx:pt idx="224490">13</cx:pt>
          <cx:pt idx="224491">9</cx:pt>
          <cx:pt idx="224492">21</cx:pt>
          <cx:pt idx="224493">6</cx:pt>
          <cx:pt idx="224494">14</cx:pt>
          <cx:pt idx="224495">32</cx:pt>
          <cx:pt idx="224496">75</cx:pt>
          <cx:pt idx="224497">109</cx:pt>
          <cx:pt idx="224498">119</cx:pt>
          <cx:pt idx="224499">133</cx:pt>
          <cx:pt idx="224500">159</cx:pt>
          <cx:pt idx="224501">172</cx:pt>
          <cx:pt idx="224502">160</cx:pt>
          <cx:pt idx="224503">142</cx:pt>
          <cx:pt idx="224504">147</cx:pt>
          <cx:pt idx="224505">139</cx:pt>
          <cx:pt idx="224506">149</cx:pt>
          <cx:pt idx="224507">138</cx:pt>
          <cx:pt idx="224508">124</cx:pt>
          <cx:pt idx="224509">128</cx:pt>
          <cx:pt idx="224510">77</cx:pt>
          <cx:pt idx="224511">116</cx:pt>
          <cx:pt idx="224512">71</cx:pt>
          <cx:pt idx="224513">34</cx:pt>
          <cx:pt idx="224514">25</cx:pt>
          <cx:pt idx="224515">4</cx:pt>
          <cx:pt idx="224516">14</cx:pt>
          <cx:pt idx="224517">4</cx:pt>
          <cx:pt idx="224518">18</cx:pt>
          <cx:pt idx="224519">33</cx:pt>
          <cx:pt idx="224520">84</cx:pt>
          <cx:pt idx="224521">105</cx:pt>
          <cx:pt idx="224522">123</cx:pt>
          <cx:pt idx="224523">126</cx:pt>
          <cx:pt idx="224524">153</cx:pt>
          <cx:pt idx="224525">177</cx:pt>
          <cx:pt idx="224526">155</cx:pt>
          <cx:pt idx="224527">164</cx:pt>
          <cx:pt idx="224528">135</cx:pt>
          <cx:pt idx="224529">136</cx:pt>
          <cx:pt idx="224530">140</cx:pt>
          <cx:pt idx="224531">151</cx:pt>
          <cx:pt idx="224532">127</cx:pt>
          <cx:pt idx="224533">139</cx:pt>
          <cx:pt idx="224534">81</cx:pt>
          <cx:pt idx="224535">129</cx:pt>
          <cx:pt idx="224536">84</cx:pt>
          <cx:pt idx="224537">32</cx:pt>
          <cx:pt idx="224538">18</cx:pt>
          <cx:pt idx="224539">7</cx:pt>
          <cx:pt idx="224540">23</cx:pt>
          <cx:pt idx="224541">5</cx:pt>
          <cx:pt idx="224542">10</cx:pt>
          <cx:pt idx="224543">35</cx:pt>
          <cx:pt idx="224544">76</cx:pt>
          <cx:pt idx="224545">132</cx:pt>
          <cx:pt idx="224546">124</cx:pt>
          <cx:pt idx="224547">138</cx:pt>
          <cx:pt idx="224548">174</cx:pt>
          <cx:pt idx="224549">171</cx:pt>
          <cx:pt idx="224550">160</cx:pt>
          <cx:pt idx="224551">171</cx:pt>
          <cx:pt idx="224552">149</cx:pt>
          <cx:pt idx="224553">137</cx:pt>
          <cx:pt idx="224554">139</cx:pt>
          <cx:pt idx="224555">124</cx:pt>
          <cx:pt idx="224556">113</cx:pt>
          <cx:pt idx="224557">120</cx:pt>
          <cx:pt idx="224558">99</cx:pt>
          <cx:pt idx="224559">105</cx:pt>
          <cx:pt idx="224560">91</cx:pt>
          <cx:pt idx="224561">30</cx:pt>
          <cx:pt idx="224562">25</cx:pt>
          <cx:pt idx="224563">13</cx:pt>
          <cx:pt idx="224564">27</cx:pt>
          <cx:pt idx="224565">6</cx:pt>
          <cx:pt idx="224566">8</cx:pt>
          <cx:pt idx="224567">28</cx:pt>
          <cx:pt idx="224568">80</cx:pt>
          <cx:pt idx="224569">111</cx:pt>
          <cx:pt idx="224570">105</cx:pt>
          <cx:pt idx="224571">105</cx:pt>
          <cx:pt idx="224572">144</cx:pt>
          <cx:pt idx="224573">158</cx:pt>
          <cx:pt idx="224574">144</cx:pt>
          <cx:pt idx="224575">185</cx:pt>
          <cx:pt idx="224576">135</cx:pt>
          <cx:pt idx="224577">140</cx:pt>
          <cx:pt idx="224578">146</cx:pt>
          <cx:pt idx="224579">145</cx:pt>
          <cx:pt idx="224580">142</cx:pt>
          <cx:pt idx="224581">144</cx:pt>
          <cx:pt idx="224582">110</cx:pt>
          <cx:pt idx="224583">134</cx:pt>
          <cx:pt idx="224584">101</cx:pt>
          <cx:pt idx="224585">43</cx:pt>
          <cx:pt idx="224586">15</cx:pt>
          <cx:pt idx="224587">10</cx:pt>
          <cx:pt idx="224588">25</cx:pt>
          <cx:pt idx="224589">4</cx:pt>
          <cx:pt idx="224590">18</cx:pt>
          <cx:pt idx="224591">31</cx:pt>
          <cx:pt idx="224592">80</cx:pt>
          <cx:pt idx="224593">123</cx:pt>
          <cx:pt idx="224594">126</cx:pt>
          <cx:pt idx="224595">116</cx:pt>
          <cx:pt idx="224596">156</cx:pt>
          <cx:pt idx="224597">163</cx:pt>
          <cx:pt idx="224598">158</cx:pt>
          <cx:pt idx="224599">137</cx:pt>
          <cx:pt idx="224600">138</cx:pt>
          <cx:pt idx="224601">132</cx:pt>
          <cx:pt idx="224602">129</cx:pt>
          <cx:pt idx="224603">138</cx:pt>
          <cx:pt idx="224604">125</cx:pt>
          <cx:pt idx="224605">133</cx:pt>
          <cx:pt idx="224606">105</cx:pt>
          <cx:pt idx="224607">124</cx:pt>
          <cx:pt idx="224608">92</cx:pt>
          <cx:pt idx="224609">43</cx:pt>
          <cx:pt idx="224610">26</cx:pt>
          <cx:pt idx="224611">5</cx:pt>
          <cx:pt idx="224612">19</cx:pt>
          <cx:pt idx="224613">6</cx:pt>
          <cx:pt idx="224614">17</cx:pt>
          <cx:pt idx="224615">35</cx:pt>
          <cx:pt idx="224616">71</cx:pt>
          <cx:pt idx="224617">122</cx:pt>
          <cx:pt idx="224618">119</cx:pt>
          <cx:pt idx="224619">131</cx:pt>
          <cx:pt idx="224620">157</cx:pt>
          <cx:pt idx="224621">161</cx:pt>
          <cx:pt idx="224622">147</cx:pt>
          <cx:pt idx="224623">152</cx:pt>
          <cx:pt idx="224624">129</cx:pt>
          <cx:pt idx="224625">147</cx:pt>
          <cx:pt idx="224626">128</cx:pt>
          <cx:pt idx="224627">137</cx:pt>
          <cx:pt idx="224628">110</cx:pt>
          <cx:pt idx="224629">130</cx:pt>
          <cx:pt idx="224630">97</cx:pt>
          <cx:pt idx="224631">131</cx:pt>
          <cx:pt idx="224632">97</cx:pt>
          <cx:pt idx="224633">35</cx:pt>
          <cx:pt idx="224634">20</cx:pt>
          <cx:pt idx="224635">14</cx:pt>
          <cx:pt idx="224636">25</cx:pt>
          <cx:pt idx="224637">13</cx:pt>
          <cx:pt idx="224638">23</cx:pt>
          <cx:pt idx="224639">29</cx:pt>
          <cx:pt idx="224640">82</cx:pt>
          <cx:pt idx="224641">129</cx:pt>
          <cx:pt idx="224642">120</cx:pt>
          <cx:pt idx="224643">122</cx:pt>
          <cx:pt idx="224644">163</cx:pt>
          <cx:pt idx="224645">188</cx:pt>
          <cx:pt idx="224646">146</cx:pt>
          <cx:pt idx="224647">174</cx:pt>
          <cx:pt idx="224648">143</cx:pt>
          <cx:pt idx="224649">145</cx:pt>
          <cx:pt idx="224650">114</cx:pt>
          <cx:pt idx="224651">152</cx:pt>
          <cx:pt idx="224652">128</cx:pt>
          <cx:pt idx="224653">164</cx:pt>
          <cx:pt idx="224654">84</cx:pt>
          <cx:pt idx="224655">120</cx:pt>
          <cx:pt idx="224656">86</cx:pt>
          <cx:pt idx="224657">48</cx:pt>
          <cx:pt idx="224658">25</cx:pt>
          <cx:pt idx="224659">14</cx:pt>
          <cx:pt idx="224660">29</cx:pt>
          <cx:pt idx="224661">7</cx:pt>
          <cx:pt idx="224662">22</cx:pt>
          <cx:pt idx="224663">38</cx:pt>
          <cx:pt idx="224664">91</cx:pt>
          <cx:pt idx="224665">124</cx:pt>
          <cx:pt idx="224666">114</cx:pt>
          <cx:pt idx="224667">126</cx:pt>
          <cx:pt idx="224668">152</cx:pt>
          <cx:pt idx="224669">186</cx:pt>
          <cx:pt idx="224670">139</cx:pt>
          <cx:pt idx="224671">177</cx:pt>
          <cx:pt idx="224672">151</cx:pt>
          <cx:pt idx="224673">141</cx:pt>
          <cx:pt idx="224674">150</cx:pt>
          <cx:pt idx="224675">135</cx:pt>
          <cx:pt idx="224676">138</cx:pt>
          <cx:pt idx="224677">127</cx:pt>
          <cx:pt idx="224678">104</cx:pt>
          <cx:pt idx="224679">126</cx:pt>
          <cx:pt idx="224680">92</cx:pt>
          <cx:pt idx="224681">47</cx:pt>
          <cx:pt idx="224682">24</cx:pt>
          <cx:pt idx="224683">11</cx:pt>
          <cx:pt idx="224684">22</cx:pt>
          <cx:pt idx="224685">7</cx:pt>
          <cx:pt idx="224686">18</cx:pt>
          <cx:pt idx="224687">37</cx:pt>
          <cx:pt idx="224688">87</cx:pt>
          <cx:pt idx="224689">129</cx:pt>
          <cx:pt idx="224690">108</cx:pt>
          <cx:pt idx="224691">141</cx:pt>
          <cx:pt idx="224692">168</cx:pt>
          <cx:pt idx="224693">186</cx:pt>
          <cx:pt idx="224694">171</cx:pt>
          <cx:pt idx="224695">163</cx:pt>
          <cx:pt idx="224696">169</cx:pt>
          <cx:pt idx="224697">158</cx:pt>
          <cx:pt idx="224698">165</cx:pt>
          <cx:pt idx="224699">143</cx:pt>
          <cx:pt idx="224700">148</cx:pt>
          <cx:pt idx="224701">160</cx:pt>
          <cx:pt idx="224702">96</cx:pt>
          <cx:pt idx="224703">141</cx:pt>
          <cx:pt idx="224704">93</cx:pt>
          <cx:pt idx="224705">47</cx:pt>
          <cx:pt idx="224706">16</cx:pt>
          <cx:pt idx="224707">9</cx:pt>
          <cx:pt idx="224708">27</cx:pt>
          <cx:pt idx="224709">6</cx:pt>
          <cx:pt idx="224710">11</cx:pt>
          <cx:pt idx="224711">35</cx:pt>
          <cx:pt idx="224712">83</cx:pt>
          <cx:pt idx="224713">132</cx:pt>
          <cx:pt idx="224714">134</cx:pt>
          <cx:pt idx="224715">144</cx:pt>
          <cx:pt idx="224716">188</cx:pt>
          <cx:pt idx="224717">167</cx:pt>
          <cx:pt idx="224718">160</cx:pt>
          <cx:pt idx="224719">162</cx:pt>
          <cx:pt idx="224720">155</cx:pt>
          <cx:pt idx="224721">140</cx:pt>
          <cx:pt idx="224722">149</cx:pt>
          <cx:pt idx="224723">137</cx:pt>
          <cx:pt idx="224724">128</cx:pt>
          <cx:pt idx="224725">105</cx:pt>
          <cx:pt idx="224726">96</cx:pt>
          <cx:pt idx="224727">114</cx:pt>
          <cx:pt idx="224728">95</cx:pt>
          <cx:pt idx="224729">37</cx:pt>
          <cx:pt idx="224730">24</cx:pt>
          <cx:pt idx="224731">19</cx:pt>
          <cx:pt idx="224732">18</cx:pt>
          <cx:pt idx="224733">6</cx:pt>
          <cx:pt idx="224734">7</cx:pt>
          <cx:pt idx="224735">27</cx:pt>
          <cx:pt idx="224736">79</cx:pt>
          <cx:pt idx="224737">121</cx:pt>
          <cx:pt idx="224738">118</cx:pt>
          <cx:pt idx="224739">108</cx:pt>
          <cx:pt idx="224740">151</cx:pt>
          <cx:pt idx="224741">148</cx:pt>
          <cx:pt idx="224742">161</cx:pt>
          <cx:pt idx="224743">181</cx:pt>
          <cx:pt idx="224744">140</cx:pt>
          <cx:pt idx="224745">156</cx:pt>
          <cx:pt idx="224746">158</cx:pt>
          <cx:pt idx="224747">157</cx:pt>
          <cx:pt idx="224748">151</cx:pt>
          <cx:pt idx="224749">144</cx:pt>
          <cx:pt idx="224750">118</cx:pt>
          <cx:pt idx="224751">144</cx:pt>
          <cx:pt idx="224752">105</cx:pt>
          <cx:pt idx="224753">29</cx:pt>
          <cx:pt idx="224754">17</cx:pt>
          <cx:pt idx="224755">21</cx:pt>
          <cx:pt idx="224756">25</cx:pt>
          <cx:pt idx="224757">8</cx:pt>
          <cx:pt idx="224758">15</cx:pt>
          <cx:pt idx="224759">25</cx:pt>
          <cx:pt idx="224760">72</cx:pt>
          <cx:pt idx="224761">129</cx:pt>
          <cx:pt idx="224762">154</cx:pt>
          <cx:pt idx="224763">132</cx:pt>
          <cx:pt idx="224764">149</cx:pt>
          <cx:pt idx="224765">176</cx:pt>
          <cx:pt idx="224766">148</cx:pt>
          <cx:pt idx="224767">184</cx:pt>
          <cx:pt idx="224768">155</cx:pt>
          <cx:pt idx="224769">154</cx:pt>
          <cx:pt idx="224770">124</cx:pt>
          <cx:pt idx="224771">153</cx:pt>
          <cx:pt idx="224772">144</cx:pt>
          <cx:pt idx="224773">130</cx:pt>
          <cx:pt idx="224774">120</cx:pt>
          <cx:pt idx="224775">120</cx:pt>
          <cx:pt idx="224776">93</cx:pt>
          <cx:pt idx="224777">44</cx:pt>
          <cx:pt idx="224778">25</cx:pt>
          <cx:pt idx="224779">11</cx:pt>
          <cx:pt idx="224780">24</cx:pt>
          <cx:pt idx="224781">8</cx:pt>
          <cx:pt idx="224782">19</cx:pt>
          <cx:pt idx="224783">33</cx:pt>
          <cx:pt idx="224784">66</cx:pt>
          <cx:pt idx="224785">115</cx:pt>
          <cx:pt idx="224786">117</cx:pt>
          <cx:pt idx="224787">118</cx:pt>
          <cx:pt idx="224788">147</cx:pt>
          <cx:pt idx="224789">150</cx:pt>
          <cx:pt idx="224790">130</cx:pt>
          <cx:pt idx="224791">139</cx:pt>
          <cx:pt idx="224792">127</cx:pt>
          <cx:pt idx="224793">133</cx:pt>
          <cx:pt idx="224794">137</cx:pt>
          <cx:pt idx="224795">124</cx:pt>
          <cx:pt idx="224796">127</cx:pt>
          <cx:pt idx="224797">136</cx:pt>
          <cx:pt idx="224798">89</cx:pt>
          <cx:pt idx="224799">116</cx:pt>
          <cx:pt idx="224800">89</cx:pt>
          <cx:pt idx="224801">37</cx:pt>
          <cx:pt idx="224802">17</cx:pt>
          <cx:pt idx="224803">8</cx:pt>
          <cx:pt idx="224804">11</cx:pt>
          <cx:pt idx="224805">7</cx:pt>
          <cx:pt idx="224806">18</cx:pt>
          <cx:pt idx="224807">29</cx:pt>
          <cx:pt idx="224808">74</cx:pt>
          <cx:pt idx="224809">121</cx:pt>
          <cx:pt idx="224810">130</cx:pt>
          <cx:pt idx="224811">123</cx:pt>
          <cx:pt idx="224812">139</cx:pt>
          <cx:pt idx="224813">167</cx:pt>
          <cx:pt idx="224814">129</cx:pt>
          <cx:pt idx="224815">159</cx:pt>
          <cx:pt idx="224816">145</cx:pt>
          <cx:pt idx="224817">126</cx:pt>
          <cx:pt idx="224818">143</cx:pt>
          <cx:pt idx="224819">135</cx:pt>
          <cx:pt idx="224820">141</cx:pt>
          <cx:pt idx="224821">126</cx:pt>
          <cx:pt idx="224822">94</cx:pt>
          <cx:pt idx="224823">112</cx:pt>
          <cx:pt idx="224824">80</cx:pt>
          <cx:pt idx="224825">41</cx:pt>
          <cx:pt idx="224826">21</cx:pt>
          <cx:pt idx="224827">7</cx:pt>
          <cx:pt idx="224828">25</cx:pt>
          <cx:pt idx="224829">7</cx:pt>
          <cx:pt idx="224830">16</cx:pt>
          <cx:pt idx="224831">30</cx:pt>
          <cx:pt idx="224832">78</cx:pt>
          <cx:pt idx="224833">126</cx:pt>
          <cx:pt idx="224834">131</cx:pt>
          <cx:pt idx="224835">130</cx:pt>
          <cx:pt idx="224836">150</cx:pt>
          <cx:pt idx="224837">159</cx:pt>
          <cx:pt idx="224838">142</cx:pt>
          <cx:pt idx="224839">157</cx:pt>
          <cx:pt idx="224840">144</cx:pt>
          <cx:pt idx="224841">151</cx:pt>
          <cx:pt idx="224842">157</cx:pt>
          <cx:pt idx="224843">143</cx:pt>
          <cx:pt idx="224844">142</cx:pt>
          <cx:pt idx="224845">142</cx:pt>
          <cx:pt idx="224846">94</cx:pt>
          <cx:pt idx="224847">124</cx:pt>
          <cx:pt idx="224848">85</cx:pt>
          <cx:pt idx="224849">41</cx:pt>
          <cx:pt idx="224850">17</cx:pt>
          <cx:pt idx="224851">12</cx:pt>
          <cx:pt idx="224852">37</cx:pt>
          <cx:pt idx="224853">4</cx:pt>
          <cx:pt idx="224854">13</cx:pt>
          <cx:pt idx="224855">31</cx:pt>
          <cx:pt idx="224856">78</cx:pt>
          <cx:pt idx="224857">122</cx:pt>
          <cx:pt idx="224858">141</cx:pt>
          <cx:pt idx="224859">141</cx:pt>
          <cx:pt idx="224860">158</cx:pt>
          <cx:pt idx="224861">169</cx:pt>
          <cx:pt idx="224862">153</cx:pt>
          <cx:pt idx="224863">154</cx:pt>
          <cx:pt idx="224864">154</cx:pt>
          <cx:pt idx="224865">146</cx:pt>
          <cx:pt idx="224866">154</cx:pt>
          <cx:pt idx="224867">165</cx:pt>
          <cx:pt idx="224868">142</cx:pt>
          <cx:pt idx="224869">151</cx:pt>
          <cx:pt idx="224870">106</cx:pt>
          <cx:pt idx="224871">118</cx:pt>
          <cx:pt idx="224872">98</cx:pt>
          <cx:pt idx="224873">46</cx:pt>
          <cx:pt idx="224874">23</cx:pt>
          <cx:pt idx="224875">10</cx:pt>
          <cx:pt idx="224876">21</cx:pt>
          <cx:pt idx="224877">5</cx:pt>
          <cx:pt idx="224878">10</cx:pt>
          <cx:pt idx="224879">25</cx:pt>
          <cx:pt idx="224880">68</cx:pt>
          <cx:pt idx="224881">120</cx:pt>
          <cx:pt idx="224882">127</cx:pt>
          <cx:pt idx="224883">130</cx:pt>
          <cx:pt idx="224884">167</cx:pt>
          <cx:pt idx="224885">175</cx:pt>
          <cx:pt idx="224886">161</cx:pt>
          <cx:pt idx="224887">160</cx:pt>
          <cx:pt idx="224888">161</cx:pt>
          <cx:pt idx="224889">134</cx:pt>
          <cx:pt idx="224890">131</cx:pt>
          <cx:pt idx="224891">133</cx:pt>
          <cx:pt idx="224892">113</cx:pt>
          <cx:pt idx="224893">138</cx:pt>
          <cx:pt idx="224894">90</cx:pt>
          <cx:pt idx="224895">111</cx:pt>
          <cx:pt idx="224896">94</cx:pt>
          <cx:pt idx="224897">34</cx:pt>
          <cx:pt idx="224898">20</cx:pt>
          <cx:pt idx="224899">10</cx:pt>
          <cx:pt idx="224900">30</cx:pt>
          <cx:pt idx="224901">1</cx:pt>
          <cx:pt idx="224902">8</cx:pt>
          <cx:pt idx="224903">27</cx:pt>
          <cx:pt idx="224904">77</cx:pt>
          <cx:pt idx="224905">111</cx:pt>
          <cx:pt idx="224906">111</cx:pt>
          <cx:pt idx="224907">108</cx:pt>
          <cx:pt idx="224908">137</cx:pt>
          <cx:pt idx="224909">160</cx:pt>
          <cx:pt idx="224910">141</cx:pt>
          <cx:pt idx="224911">162</cx:pt>
          <cx:pt idx="224912">133</cx:pt>
          <cx:pt idx="224913">161</cx:pt>
          <cx:pt idx="224914">131</cx:pt>
          <cx:pt idx="224915">166</cx:pt>
          <cx:pt idx="224916">147</cx:pt>
          <cx:pt idx="224917">153</cx:pt>
          <cx:pt idx="224918">108</cx:pt>
          <cx:pt idx="224919">138</cx:pt>
          <cx:pt idx="224920">103</cx:pt>
          <cx:pt idx="224921">32</cx:pt>
          <cx:pt idx="224922">13</cx:pt>
          <cx:pt idx="224923">7</cx:pt>
          <cx:pt idx="224924">21</cx:pt>
          <cx:pt idx="224925">5</cx:pt>
          <cx:pt idx="224926">17</cx:pt>
          <cx:pt idx="224927">26</cx:pt>
          <cx:pt idx="224928">80</cx:pt>
          <cx:pt idx="224929">129</cx:pt>
          <cx:pt idx="224930">147</cx:pt>
          <cx:pt idx="224931">117</cx:pt>
          <cx:pt idx="224932">167</cx:pt>
          <cx:pt idx="224933">175</cx:pt>
          <cx:pt idx="224934">131</cx:pt>
          <cx:pt idx="224935">133</cx:pt>
          <cx:pt idx="224936">144</cx:pt>
          <cx:pt idx="224937">152</cx:pt>
          <cx:pt idx="224938">124</cx:pt>
          <cx:pt idx="224939">150</cx:pt>
          <cx:pt idx="224940">123</cx:pt>
          <cx:pt idx="224941">141</cx:pt>
          <cx:pt idx="224942">105</cx:pt>
          <cx:pt idx="224943">133</cx:pt>
          <cx:pt idx="224944">87</cx:pt>
          <cx:pt idx="224945">35</cx:pt>
          <cx:pt idx="224946">14</cx:pt>
          <cx:pt idx="224947">6</cx:pt>
          <cx:pt idx="224948">25</cx:pt>
          <cx:pt idx="224949">9</cx:pt>
          <cx:pt idx="224950">18</cx:pt>
          <cx:pt idx="224951">27</cx:pt>
          <cx:pt idx="224952">65</cx:pt>
          <cx:pt idx="224953">108</cx:pt>
          <cx:pt idx="224954">113</cx:pt>
          <cx:pt idx="224955">127</cx:pt>
          <cx:pt idx="224956">129</cx:pt>
          <cx:pt idx="224957">160</cx:pt>
          <cx:pt idx="224958">144</cx:pt>
          <cx:pt idx="224959">143</cx:pt>
          <cx:pt idx="224960">140</cx:pt>
          <cx:pt idx="224961">132</cx:pt>
          <cx:pt idx="224962">138</cx:pt>
          <cx:pt idx="224963">136</cx:pt>
          <cx:pt idx="224964">121</cx:pt>
          <cx:pt idx="224965">131</cx:pt>
          <cx:pt idx="224966">96</cx:pt>
          <cx:pt idx="224967">116</cx:pt>
          <cx:pt idx="224968">82</cx:pt>
          <cx:pt idx="224969">32</cx:pt>
          <cx:pt idx="224970">18</cx:pt>
          <cx:pt idx="224971">4</cx:pt>
          <cx:pt idx="224972">17</cx:pt>
          <cx:pt idx="224973">6</cx:pt>
          <cx:pt idx="224974">20</cx:pt>
          <cx:pt idx="224975">30</cx:pt>
          <cx:pt idx="224976">67</cx:pt>
          <cx:pt idx="224977">124</cx:pt>
          <cx:pt idx="224978">126</cx:pt>
          <cx:pt idx="224979">104</cx:pt>
          <cx:pt idx="224980">147</cx:pt>
          <cx:pt idx="224981">181</cx:pt>
          <cx:pt idx="224982">132</cx:pt>
          <cx:pt idx="224983">153</cx:pt>
          <cx:pt idx="224984">150</cx:pt>
          <cx:pt idx="224985">139</cx:pt>
          <cx:pt idx="224986">132</cx:pt>
          <cx:pt idx="224987">143</cx:pt>
          <cx:pt idx="224988">138</cx:pt>
          <cx:pt idx="224989">135</cx:pt>
          <cx:pt idx="224990">98</cx:pt>
          <cx:pt idx="224991">124</cx:pt>
          <cx:pt idx="224992">87</cx:pt>
          <cx:pt idx="224993">34</cx:pt>
          <cx:pt idx="224994">15</cx:pt>
          <cx:pt idx="224995">5</cx:pt>
          <cx:pt idx="224996">35</cx:pt>
          <cx:pt idx="224997">5</cx:pt>
          <cx:pt idx="224998">20</cx:pt>
          <cx:pt idx="224999">28</cx:pt>
          <cx:pt idx="225000">74</cx:pt>
          <cx:pt idx="225001">130</cx:pt>
          <cx:pt idx="225002">116</cx:pt>
          <cx:pt idx="225003">126</cx:pt>
          <cx:pt idx="225004">154</cx:pt>
          <cx:pt idx="225005">168</cx:pt>
          <cx:pt idx="225006">133</cx:pt>
          <cx:pt idx="225007">158</cx:pt>
          <cx:pt idx="225008">133</cx:pt>
          <cx:pt idx="225009">144</cx:pt>
          <cx:pt idx="225010">126</cx:pt>
          <cx:pt idx="225011">138</cx:pt>
          <cx:pt idx="225012">143</cx:pt>
          <cx:pt idx="225013">143</cx:pt>
          <cx:pt idx="225014">92</cx:pt>
          <cx:pt idx="225015">117</cx:pt>
          <cx:pt idx="225016">96</cx:pt>
          <cx:pt idx="225017">28</cx:pt>
          <cx:pt idx="225018">12</cx:pt>
          <cx:pt idx="225019">9</cx:pt>
          <cx:pt idx="225020">24</cx:pt>
          <cx:pt idx="225021">7</cx:pt>
          <cx:pt idx="225022">15</cx:pt>
          <cx:pt idx="225023">30</cx:pt>
          <cx:pt idx="225024">79</cx:pt>
          <cx:pt idx="225025">124</cx:pt>
          <cx:pt idx="225026">114</cx:pt>
          <cx:pt idx="225027">131</cx:pt>
          <cx:pt idx="225028">166</cx:pt>
          <cx:pt idx="225029">183</cx:pt>
          <cx:pt idx="225030">147</cx:pt>
          <cx:pt idx="225031">178</cx:pt>
          <cx:pt idx="225032">154</cx:pt>
          <cx:pt idx="225033">143</cx:pt>
          <cx:pt idx="225034">147</cx:pt>
          <cx:pt idx="225035">143</cx:pt>
          <cx:pt idx="225036">130</cx:pt>
          <cx:pt idx="225037">146</cx:pt>
          <cx:pt idx="225038">96</cx:pt>
          <cx:pt idx="225039">131</cx:pt>
          <cx:pt idx="225040">95</cx:pt>
          <cx:pt idx="225041">29</cx:pt>
          <cx:pt idx="225042">28</cx:pt>
          <cx:pt idx="225043">7</cx:pt>
          <cx:pt idx="225044">19</cx:pt>
          <cx:pt idx="225045">5</cx:pt>
          <cx:pt idx="225046">14</cx:pt>
          <cx:pt idx="225047">32</cx:pt>
          <cx:pt idx="225048">78</cx:pt>
          <cx:pt idx="225049">118</cx:pt>
          <cx:pt idx="225050">122</cx:pt>
          <cx:pt idx="225051">131</cx:pt>
          <cx:pt idx="225052">167</cx:pt>
          <cx:pt idx="225053">159</cx:pt>
          <cx:pt idx="225054">166</cx:pt>
          <cx:pt idx="225055">153</cx:pt>
          <cx:pt idx="225056">150</cx:pt>
          <cx:pt idx="225057">128</cx:pt>
          <cx:pt idx="225058">131</cx:pt>
          <cx:pt idx="225059">116</cx:pt>
          <cx:pt idx="225060">123</cx:pt>
          <cx:pt idx="225061">111</cx:pt>
          <cx:pt idx="225062">88</cx:pt>
          <cx:pt idx="225063">109</cx:pt>
          <cx:pt idx="225064">89</cx:pt>
          <cx:pt idx="225065">33</cx:pt>
          <cx:pt idx="225066">22</cx:pt>
          <cx:pt idx="225067">15</cx:pt>
          <cx:pt idx="225068">24</cx:pt>
          <cx:pt idx="225069">3</cx:pt>
          <cx:pt idx="225070">7</cx:pt>
          <cx:pt idx="225071">28</cx:pt>
          <cx:pt idx="225072">70</cx:pt>
          <cx:pt idx="225073">106</cx:pt>
          <cx:pt idx="225074">94</cx:pt>
          <cx:pt idx="225075">110</cx:pt>
          <cx:pt idx="225076">144</cx:pt>
          <cx:pt idx="225077">150</cx:pt>
          <cx:pt idx="225078">152</cx:pt>
          <cx:pt idx="225079">160</cx:pt>
          <cx:pt idx="225080">129</cx:pt>
          <cx:pt idx="225081">152</cx:pt>
          <cx:pt idx="225082">151</cx:pt>
          <cx:pt idx="225083">152</cx:pt>
          <cx:pt idx="225084">137</cx:pt>
          <cx:pt idx="225085">138</cx:pt>
          <cx:pt idx="225086">109</cx:pt>
          <cx:pt idx="225087">140</cx:pt>
          <cx:pt idx="225088">101</cx:pt>
          <cx:pt idx="225089">31</cx:pt>
          <cx:pt idx="225090">10</cx:pt>
          <cx:pt idx="225091">10</cx:pt>
          <cx:pt idx="225092">14</cx:pt>
          <cx:pt idx="225093">9</cx:pt>
          <cx:pt idx="225094">11</cx:pt>
          <cx:pt idx="225095">27</cx:pt>
          <cx:pt idx="225096">65</cx:pt>
          <cx:pt idx="225097">125</cx:pt>
          <cx:pt idx="225098">145</cx:pt>
          <cx:pt idx="225099">126</cx:pt>
          <cx:pt idx="225100">162</cx:pt>
          <cx:pt idx="225101">167</cx:pt>
          <cx:pt idx="225102">127</cx:pt>
          <cx:pt idx="225103">149</cx:pt>
          <cx:pt idx="225104">138</cx:pt>
          <cx:pt idx="225105">133</cx:pt>
          <cx:pt idx="225106">148</cx:pt>
          <cx:pt idx="225107">137</cx:pt>
          <cx:pt idx="225108">137</cx:pt>
          <cx:pt idx="225109">135</cx:pt>
          <cx:pt idx="225110">102</cx:pt>
          <cx:pt idx="225111">133</cx:pt>
          <cx:pt idx="225112">99</cx:pt>
          <cx:pt idx="225113">40</cx:pt>
          <cx:pt idx="225114">19</cx:pt>
          <cx:pt idx="225115">8</cx:pt>
          <cx:pt idx="225116">19</cx:pt>
          <cx:pt idx="225117">7</cx:pt>
          <cx:pt idx="225118">25</cx:pt>
          <cx:pt idx="225119">29</cx:pt>
          <cx:pt idx="225120">74</cx:pt>
          <cx:pt idx="225121">122</cx:pt>
          <cx:pt idx="225122">110</cx:pt>
          <cx:pt idx="225123">131</cx:pt>
          <cx:pt idx="225124">148</cx:pt>
          <cx:pt idx="225125">161</cx:pt>
          <cx:pt idx="225126">137</cx:pt>
          <cx:pt idx="225127">157</cx:pt>
          <cx:pt idx="225128">134</cx:pt>
          <cx:pt idx="225129">148</cx:pt>
          <cx:pt idx="225130">123</cx:pt>
          <cx:pt idx="225131">146</cx:pt>
          <cx:pt idx="225132">125</cx:pt>
          <cx:pt idx="225133">123</cx:pt>
          <cx:pt idx="225134">97</cx:pt>
          <cx:pt idx="225135">116</cx:pt>
          <cx:pt idx="225136">94</cx:pt>
          <cx:pt idx="225137">30</cx:pt>
          <cx:pt idx="225138">23</cx:pt>
          <cx:pt idx="225139">7</cx:pt>
          <cx:pt idx="225140">13</cx:pt>
          <cx:pt idx="225141">6</cx:pt>
          <cx:pt idx="225142">16</cx:pt>
          <cx:pt idx="225143">35</cx:pt>
          <cx:pt idx="225144">67</cx:pt>
          <cx:pt idx="225145">120</cx:pt>
          <cx:pt idx="225146">123</cx:pt>
          <cx:pt idx="225147">118</cx:pt>
          <cx:pt idx="225148">154</cx:pt>
          <cx:pt idx="225149">170</cx:pt>
          <cx:pt idx="225150">138</cx:pt>
          <cx:pt idx="225151">144</cx:pt>
          <cx:pt idx="225152">132</cx:pt>
          <cx:pt idx="225153">144</cx:pt>
          <cx:pt idx="225154">129</cx:pt>
          <cx:pt idx="225155">149</cx:pt>
          <cx:pt idx="225156">136</cx:pt>
          <cx:pt idx="225157">125</cx:pt>
          <cx:pt idx="225158">97</cx:pt>
          <cx:pt idx="225159">132</cx:pt>
          <cx:pt idx="225160">89</cx:pt>
          <cx:pt idx="225161">46</cx:pt>
          <cx:pt idx="225162">18</cx:pt>
          <cx:pt idx="225163">12</cx:pt>
          <cx:pt idx="225164">28</cx:pt>
          <cx:pt idx="225165">12</cx:pt>
          <cx:pt idx="225166">22</cx:pt>
          <cx:pt idx="225167">32</cx:pt>
          <cx:pt idx="225168">66</cx:pt>
          <cx:pt idx="225169">124</cx:pt>
          <cx:pt idx="225170">102</cx:pt>
          <cx:pt idx="225171">135</cx:pt>
          <cx:pt idx="225172">140</cx:pt>
          <cx:pt idx="225173">164</cx:pt>
          <cx:pt idx="225174">145</cx:pt>
          <cx:pt idx="225175">126</cx:pt>
          <cx:pt idx="225176">146</cx:pt>
          <cx:pt idx="225177">153</cx:pt>
          <cx:pt idx="225178">145</cx:pt>
          <cx:pt idx="225179">127</cx:pt>
          <cx:pt idx="225180">145</cx:pt>
          <cx:pt idx="225181">134</cx:pt>
          <cx:pt idx="225182">113</cx:pt>
          <cx:pt idx="225183">116</cx:pt>
          <cx:pt idx="225184">98</cx:pt>
          <cx:pt idx="225185">42</cx:pt>
          <cx:pt idx="225186">20</cx:pt>
          <cx:pt idx="225187">7</cx:pt>
          <cx:pt idx="225188">24</cx:pt>
          <cx:pt idx="225189">3</cx:pt>
          <cx:pt idx="225190">11</cx:pt>
          <cx:pt idx="225191">27</cx:pt>
          <cx:pt idx="225192">71</cx:pt>
          <cx:pt idx="225193">126</cx:pt>
          <cx:pt idx="225194">123</cx:pt>
          <cx:pt idx="225195">136</cx:pt>
          <cx:pt idx="225196">153</cx:pt>
          <cx:pt idx="225197">175</cx:pt>
          <cx:pt idx="225198">156</cx:pt>
          <cx:pt idx="225199">163</cx:pt>
          <cx:pt idx="225200">144</cx:pt>
          <cx:pt idx="225201">147</cx:pt>
          <cx:pt idx="225202">146</cx:pt>
          <cx:pt idx="225203">158</cx:pt>
          <cx:pt idx="225204">140</cx:pt>
          <cx:pt idx="225205">156</cx:pt>
          <cx:pt idx="225206">103</cx:pt>
          <cx:pt idx="225207">124</cx:pt>
          <cx:pt idx="225208">93</cx:pt>
          <cx:pt idx="225209">42</cx:pt>
          <cx:pt idx="225210">26</cx:pt>
          <cx:pt idx="225211">9</cx:pt>
          <cx:pt idx="225212">18</cx:pt>
          <cx:pt idx="225213">4</cx:pt>
          <cx:pt idx="225214">8</cx:pt>
          <cx:pt idx="225215">27</cx:pt>
          <cx:pt idx="225216">71</cx:pt>
          <cx:pt idx="225217">117</cx:pt>
          <cx:pt idx="225218">130</cx:pt>
          <cx:pt idx="225219">141</cx:pt>
          <cx:pt idx="225220">154</cx:pt>
          <cx:pt idx="225221">167</cx:pt>
          <cx:pt idx="225222">149</cx:pt>
          <cx:pt idx="225223">159</cx:pt>
          <cx:pt idx="225224">156</cx:pt>
          <cx:pt idx="225225">128</cx:pt>
          <cx:pt idx="225226">140</cx:pt>
          <cx:pt idx="225227">135</cx:pt>
          <cx:pt idx="225228">125</cx:pt>
          <cx:pt idx="225229">115</cx:pt>
          <cx:pt idx="225230">91</cx:pt>
          <cx:pt idx="225231">102</cx:pt>
          <cx:pt idx="225232">90</cx:pt>
          <cx:pt idx="225233">33</cx:pt>
          <cx:pt idx="225234">15</cx:pt>
          <cx:pt idx="225235">11</cx:pt>
          <cx:pt idx="225236">24</cx:pt>
          <cx:pt idx="225237">5</cx:pt>
          <cx:pt idx="225238">9</cx:pt>
          <cx:pt idx="225239">26</cx:pt>
          <cx:pt idx="225240">83</cx:pt>
          <cx:pt idx="225241">116</cx:pt>
          <cx:pt idx="225242">107</cx:pt>
          <cx:pt idx="225243">102</cx:pt>
          <cx:pt idx="225244">147</cx:pt>
          <cx:pt idx="225245">150</cx:pt>
          <cx:pt idx="225246">156</cx:pt>
          <cx:pt idx="225247">140</cx:pt>
          <cx:pt idx="225248">136</cx:pt>
          <cx:pt idx="225249">147</cx:pt>
          <cx:pt idx="225250">153</cx:pt>
          <cx:pt idx="225251">150</cx:pt>
          <cx:pt idx="225252">136</cx:pt>
          <cx:pt idx="225253">155</cx:pt>
          <cx:pt idx="225254">121</cx:pt>
          <cx:pt idx="225255">135</cx:pt>
          <cx:pt idx="225256">100</cx:pt>
          <cx:pt idx="225257">25</cx:pt>
          <cx:pt idx="225258">17</cx:pt>
          <cx:pt idx="225259">10</cx:pt>
          <cx:pt idx="225260">27</cx:pt>
          <cx:pt idx="225261">5</cx:pt>
          <cx:pt idx="225262">14</cx:pt>
          <cx:pt idx="225263">29</cx:pt>
          <cx:pt idx="225264">70</cx:pt>
          <cx:pt idx="225265">128</cx:pt>
          <cx:pt idx="225266">147</cx:pt>
          <cx:pt idx="225267">137</cx:pt>
          <cx:pt idx="225268">157</cx:pt>
          <cx:pt idx="225269">169</cx:pt>
          <cx:pt idx="225270">146</cx:pt>
          <cx:pt idx="225271">159</cx:pt>
          <cx:pt idx="225272">129</cx:pt>
          <cx:pt idx="225273">134</cx:pt>
          <cx:pt idx="225274">149</cx:pt>
          <cx:pt idx="225275">128</cx:pt>
          <cx:pt idx="225276">138</cx:pt>
          <cx:pt idx="225277">137</cx:pt>
          <cx:pt idx="225278">109</cx:pt>
          <cx:pt idx="225279">126</cx:pt>
          <cx:pt idx="225280">90</cx:pt>
          <cx:pt idx="225281">39</cx:pt>
          <cx:pt idx="225282">22</cx:pt>
          <cx:pt idx="225283">12</cx:pt>
          <cx:pt idx="225284">19</cx:pt>
          <cx:pt idx="225285">5</cx:pt>
          <cx:pt idx="225286">18</cx:pt>
          <cx:pt idx="225287">26</cx:pt>
          <cx:pt idx="225288">70</cx:pt>
          <cx:pt idx="225289">120</cx:pt>
          <cx:pt idx="225290">101</cx:pt>
          <cx:pt idx="225291">141</cx:pt>
          <cx:pt idx="225292">151</cx:pt>
          <cx:pt idx="225293">155</cx:pt>
          <cx:pt idx="225294">134</cx:pt>
          <cx:pt idx="225295">164</cx:pt>
          <cx:pt idx="225296">132</cx:pt>
          <cx:pt idx="225297">147</cx:pt>
          <cx:pt idx="225298">135</cx:pt>
          <cx:pt idx="225299">138</cx:pt>
          <cx:pt idx="225300">142</cx:pt>
          <cx:pt idx="225301">128</cx:pt>
          <cx:pt idx="225302">97</cx:pt>
          <cx:pt idx="225303">115</cx:pt>
          <cx:pt idx="225304">91</cx:pt>
          <cx:pt idx="225305">28</cx:pt>
          <cx:pt idx="225306">16</cx:pt>
          <cx:pt idx="225307">6</cx:pt>
          <cx:pt idx="225308">16</cx:pt>
          <cx:pt idx="225309">5</cx:pt>
          <cx:pt idx="225310">15</cx:pt>
          <cx:pt idx="225311">28</cx:pt>
          <cx:pt idx="225312">70</cx:pt>
          <cx:pt idx="225313">125</cx:pt>
          <cx:pt idx="225314">116</cx:pt>
          <cx:pt idx="225315">141</cx:pt>
          <cx:pt idx="225316">138</cx:pt>
          <cx:pt idx="225317">164</cx:pt>
          <cx:pt idx="225318">138</cx:pt>
          <cx:pt idx="225319">153</cx:pt>
          <cx:pt idx="225320">128</cx:pt>
          <cx:pt idx="225321">139</cx:pt>
          <cx:pt idx="225322">148</cx:pt>
          <cx:pt idx="225323">143</cx:pt>
          <cx:pt idx="225324">136</cx:pt>
          <cx:pt idx="225325">133</cx:pt>
          <cx:pt idx="225326">93</cx:pt>
          <cx:pt idx="225327">128</cx:pt>
          <cx:pt idx="225328">75</cx:pt>
          <cx:pt idx="225329">48</cx:pt>
          <cx:pt idx="225330">11</cx:pt>
          <cx:pt idx="225331">6</cx:pt>
          <cx:pt idx="225332">24</cx:pt>
          <cx:pt idx="225333">10</cx:pt>
          <cx:pt idx="225334">16</cx:pt>
          <cx:pt idx="225335">31</cx:pt>
          <cx:pt idx="225336">77</cx:pt>
          <cx:pt idx="225337">128</cx:pt>
          <cx:pt idx="225338">116</cx:pt>
          <cx:pt idx="225339">129</cx:pt>
          <cx:pt idx="225340">136</cx:pt>
          <cx:pt idx="225341">160</cx:pt>
          <cx:pt idx="225342">150</cx:pt>
          <cx:pt idx="225343">142</cx:pt>
          <cx:pt idx="225344">143</cx:pt>
          <cx:pt idx="225345">149</cx:pt>
          <cx:pt idx="225346">138</cx:pt>
          <cx:pt idx="225347">158</cx:pt>
          <cx:pt idx="225348">131</cx:pt>
          <cx:pt idx="225349">133</cx:pt>
          <cx:pt idx="225350">96</cx:pt>
          <cx:pt idx="225351">113</cx:pt>
          <cx:pt idx="225352">86</cx:pt>
          <cx:pt idx="225353">36</cx:pt>
          <cx:pt idx="225354">15</cx:pt>
          <cx:pt idx="225355">9</cx:pt>
          <cx:pt idx="225356">12</cx:pt>
          <cx:pt idx="225357">8</cx:pt>
          <cx:pt idx="225358">16</cx:pt>
          <cx:pt idx="225359">33</cx:pt>
          <cx:pt idx="225360">72</cx:pt>
          <cx:pt idx="225361">113</cx:pt>
          <cx:pt idx="225362">115</cx:pt>
          <cx:pt idx="225363">141</cx:pt>
          <cx:pt idx="225364">152</cx:pt>
          <cx:pt idx="225365">177</cx:pt>
          <cx:pt idx="225366">161</cx:pt>
          <cx:pt idx="225367">159</cx:pt>
          <cx:pt idx="225368">155</cx:pt>
          <cx:pt idx="225369">160</cx:pt>
          <cx:pt idx="225370">142</cx:pt>
          <cx:pt idx="225371">154</cx:pt>
          <cx:pt idx="225372">139</cx:pt>
          <cx:pt idx="225373">144</cx:pt>
          <cx:pt idx="225374">100</cx:pt>
          <cx:pt idx="225375">124</cx:pt>
          <cx:pt idx="225376">91</cx:pt>
          <cx:pt idx="225377">38</cx:pt>
          <cx:pt idx="225378">24</cx:pt>
          <cx:pt idx="225379">9</cx:pt>
          <cx:pt idx="225380">22</cx:pt>
          <cx:pt idx="225381">5</cx:pt>
          <cx:pt idx="225382">11</cx:pt>
          <cx:pt idx="225383">27</cx:pt>
          <cx:pt idx="225384">82</cx:pt>
          <cx:pt idx="225385">115</cx:pt>
          <cx:pt idx="225386">119</cx:pt>
          <cx:pt idx="225387">119</cx:pt>
          <cx:pt idx="225388">159</cx:pt>
          <cx:pt idx="225389">163</cx:pt>
          <cx:pt idx="225390">168</cx:pt>
          <cx:pt idx="225391">152</cx:pt>
          <cx:pt idx="225392">145</cx:pt>
          <cx:pt idx="225393">119</cx:pt>
          <cx:pt idx="225394">137</cx:pt>
          <cx:pt idx="225395">119</cx:pt>
          <cx:pt idx="225396">110</cx:pt>
          <cx:pt idx="225397">116</cx:pt>
          <cx:pt idx="225398">90</cx:pt>
          <cx:pt idx="225399">114</cx:pt>
          <cx:pt idx="225400">85</cx:pt>
          <cx:pt idx="225401">34</cx:pt>
          <cx:pt idx="225402">16</cx:pt>
          <cx:pt idx="225403">13</cx:pt>
          <cx:pt idx="225404">17</cx:pt>
          <cx:pt idx="225405">2</cx:pt>
          <cx:pt idx="225406">10</cx:pt>
          <cx:pt idx="225407">29</cx:pt>
          <cx:pt idx="225408">76</cx:pt>
          <cx:pt idx="225409">99</cx:pt>
          <cx:pt idx="225410">107</cx:pt>
          <cx:pt idx="225411">110</cx:pt>
          <cx:pt idx="225412">138</cx:pt>
          <cx:pt idx="225413">145</cx:pt>
          <cx:pt idx="225414">150</cx:pt>
          <cx:pt idx="225415">143</cx:pt>
          <cx:pt idx="225416">144</cx:pt>
          <cx:pt idx="225417">162</cx:pt>
          <cx:pt idx="225418">139</cx:pt>
          <cx:pt idx="225419">143</cx:pt>
          <cx:pt idx="225420">147</cx:pt>
          <cx:pt idx="225421">138</cx:pt>
          <cx:pt idx="225422">117</cx:pt>
          <cx:pt idx="225423">124</cx:pt>
          <cx:pt idx="225424">120</cx:pt>
          <cx:pt idx="225425">32</cx:pt>
          <cx:pt idx="225426">15</cx:pt>
          <cx:pt idx="225427">9</cx:pt>
          <cx:pt idx="225428">31</cx:pt>
          <cx:pt idx="225429">6</cx:pt>
          <cx:pt idx="225430">10</cx:pt>
          <cx:pt idx="225431">28</cx:pt>
          <cx:pt idx="225432">65</cx:pt>
          <cx:pt idx="225433">134</cx:pt>
          <cx:pt idx="225434">138</cx:pt>
          <cx:pt idx="225435">132</cx:pt>
          <cx:pt idx="225436">146</cx:pt>
          <cx:pt idx="225437">149</cx:pt>
          <cx:pt idx="225438">131</cx:pt>
          <cx:pt idx="225439">147</cx:pt>
          <cx:pt idx="225440">144</cx:pt>
          <cx:pt idx="225441">131</cx:pt>
          <cx:pt idx="225442">129</cx:pt>
          <cx:pt idx="225443">133</cx:pt>
          <cx:pt idx="225444">140</cx:pt>
          <cx:pt idx="225445">124</cx:pt>
          <cx:pt idx="225446">100</cx:pt>
          <cx:pt idx="225447">116</cx:pt>
          <cx:pt idx="225448">102</cx:pt>
          <cx:pt idx="225449">41</cx:pt>
          <cx:pt idx="225450">12</cx:pt>
          <cx:pt idx="225451">8</cx:pt>
          <cx:pt idx="225452">19</cx:pt>
          <cx:pt idx="225453">6</cx:pt>
          <cx:pt idx="225454">17</cx:pt>
          <cx:pt idx="225455">28</cx:pt>
          <cx:pt idx="225456">68</cx:pt>
          <cx:pt idx="225457">126</cx:pt>
          <cx:pt idx="225458">115</cx:pt>
          <cx:pt idx="225459">121</cx:pt>
          <cx:pt idx="225460">130</cx:pt>
          <cx:pt idx="225461">150</cx:pt>
          <cx:pt idx="225462">138</cx:pt>
          <cx:pt idx="225463">143</cx:pt>
          <cx:pt idx="225464">132</cx:pt>
          <cx:pt idx="225465">129</cx:pt>
          <cx:pt idx="225466">139</cx:pt>
          <cx:pt idx="225467">132</cx:pt>
          <cx:pt idx="225468">132</cx:pt>
          <cx:pt idx="225469">124</cx:pt>
          <cx:pt idx="225470">93</cx:pt>
          <cx:pt idx="225471">117</cx:pt>
          <cx:pt idx="225472">94</cx:pt>
          <cx:pt idx="225473">29</cx:pt>
          <cx:pt idx="225474">17</cx:pt>
          <cx:pt idx="225475">5</cx:pt>
          <cx:pt idx="225476">18</cx:pt>
          <cx:pt idx="225477">6</cx:pt>
          <cx:pt idx="225478">18</cx:pt>
          <cx:pt idx="225479">26</cx:pt>
          <cx:pt idx="225480">72</cx:pt>
          <cx:pt idx="225481">127</cx:pt>
          <cx:pt idx="225482">116</cx:pt>
          <cx:pt idx="225483">132</cx:pt>
          <cx:pt idx="225484">142</cx:pt>
          <cx:pt idx="225485">150</cx:pt>
          <cx:pt idx="225486">140</cx:pt>
          <cx:pt idx="225487">159</cx:pt>
          <cx:pt idx="225488">148</cx:pt>
          <cx:pt idx="225489">130</cx:pt>
          <cx:pt idx="225490">132</cx:pt>
          <cx:pt idx="225491">132</cx:pt>
          <cx:pt idx="225492">145</cx:pt>
          <cx:pt idx="225493">142</cx:pt>
          <cx:pt idx="225494">104</cx:pt>
          <cx:pt idx="225495">109</cx:pt>
          <cx:pt idx="225496">98</cx:pt>
          <cx:pt idx="225497">34</cx:pt>
          <cx:pt idx="225498">10</cx:pt>
          <cx:pt idx="225499">7</cx:pt>
          <cx:pt idx="225500">23</cx:pt>
          <cx:pt idx="225501">6</cx:pt>
          <cx:pt idx="225502">17</cx:pt>
          <cx:pt idx="225503">30</cx:pt>
          <cx:pt idx="225504">78</cx:pt>
          <cx:pt idx="225505">117</cx:pt>
          <cx:pt idx="225506">131</cx:pt>
          <cx:pt idx="225507">129</cx:pt>
          <cx:pt idx="225508">141</cx:pt>
          <cx:pt idx="225509">157</cx:pt>
          <cx:pt idx="225510">132</cx:pt>
          <cx:pt idx="225511">152</cx:pt>
          <cx:pt idx="225512">143</cx:pt>
          <cx:pt idx="225513">137</cx:pt>
          <cx:pt idx="225514">143</cx:pt>
          <cx:pt idx="225515">115</cx:pt>
          <cx:pt idx="225516">141</cx:pt>
          <cx:pt idx="225517">130</cx:pt>
          <cx:pt idx="225518">81</cx:pt>
          <cx:pt idx="225519">124</cx:pt>
          <cx:pt idx="225520">85</cx:pt>
          <cx:pt idx="225521">41</cx:pt>
          <cx:pt idx="225522">15</cx:pt>
          <cx:pt idx="225523">9</cx:pt>
          <cx:pt idx="225524">26</cx:pt>
          <cx:pt idx="225525">9</cx:pt>
          <cx:pt idx="225526">14</cx:pt>
          <cx:pt idx="225527">31</cx:pt>
          <cx:pt idx="225528">67</cx:pt>
          <cx:pt idx="225529">121</cx:pt>
          <cx:pt idx="225530">102</cx:pt>
          <cx:pt idx="225531">135</cx:pt>
          <cx:pt idx="225532">157</cx:pt>
          <cx:pt idx="225533">160</cx:pt>
          <cx:pt idx="225534">137</cx:pt>
          <cx:pt idx="225535">146</cx:pt>
          <cx:pt idx="225536">149</cx:pt>
          <cx:pt idx="225537">143</cx:pt>
          <cx:pt idx="225538">147</cx:pt>
          <cx:pt idx="225539">136</cx:pt>
          <cx:pt idx="225540">132</cx:pt>
          <cx:pt idx="225541">131</cx:pt>
          <cx:pt idx="225542">99</cx:pt>
          <cx:pt idx="225543">112</cx:pt>
          <cx:pt idx="225544">99</cx:pt>
          <cx:pt idx="225545">37</cx:pt>
          <cx:pt idx="225546">19</cx:pt>
          <cx:pt idx="225547">10</cx:pt>
          <cx:pt idx="225548">11</cx:pt>
          <cx:pt idx="225549">3</cx:pt>
          <cx:pt idx="225550">11</cx:pt>
          <cx:pt idx="225551">27</cx:pt>
          <cx:pt idx="225552">72</cx:pt>
          <cx:pt idx="225553">108</cx:pt>
          <cx:pt idx="225554">140</cx:pt>
          <cx:pt idx="225555">123</cx:pt>
          <cx:pt idx="225556">161</cx:pt>
          <cx:pt idx="225557">160</cx:pt>
          <cx:pt idx="225558">147</cx:pt>
          <cx:pt idx="225559">162</cx:pt>
          <cx:pt idx="225560">156</cx:pt>
          <cx:pt idx="225561">126</cx:pt>
          <cx:pt idx="225562">125</cx:pt>
          <cx:pt idx="225563">131</cx:pt>
          <cx:pt idx="225564">112</cx:pt>
          <cx:pt idx="225565">121</cx:pt>
          <cx:pt idx="225566">75</cx:pt>
          <cx:pt idx="225567">120</cx:pt>
          <cx:pt idx="225568">93</cx:pt>
          <cx:pt idx="225569">30</cx:pt>
          <cx:pt idx="225570">25</cx:pt>
          <cx:pt idx="225571">10</cx:pt>
          <cx:pt idx="225572">17</cx:pt>
          <cx:pt idx="225573">1</cx:pt>
          <cx:pt idx="225574">6</cx:pt>
          <cx:pt idx="225575">20</cx:pt>
          <cx:pt idx="225576">78</cx:pt>
          <cx:pt idx="225577">105</cx:pt>
          <cx:pt idx="225578">103</cx:pt>
          <cx:pt idx="225579">108</cx:pt>
          <cx:pt idx="225580">140</cx:pt>
          <cx:pt idx="225581">145</cx:pt>
          <cx:pt idx="225582">143</cx:pt>
          <cx:pt idx="225583">151</cx:pt>
          <cx:pt idx="225584">141</cx:pt>
          <cx:pt idx="225585">158</cx:pt>
          <cx:pt idx="225586">147</cx:pt>
          <cx:pt idx="225587">160</cx:pt>
          <cx:pt idx="225588">147</cx:pt>
          <cx:pt idx="225589">144</cx:pt>
          <cx:pt idx="225590">105</cx:pt>
          <cx:pt idx="225591">129</cx:pt>
          <cx:pt idx="225592">104</cx:pt>
          <cx:pt idx="225593">27</cx:pt>
          <cx:pt idx="225594">18</cx:pt>
          <cx:pt idx="225595">10</cx:pt>
          <cx:pt idx="225596">16</cx:pt>
          <cx:pt idx="225597">1</cx:pt>
          <cx:pt idx="225598">13</cx:pt>
          <cx:pt idx="225599">23</cx:pt>
          <cx:pt idx="225600">63</cx:pt>
          <cx:pt idx="225601">128</cx:pt>
          <cx:pt idx="225602">140</cx:pt>
          <cx:pt idx="225603">131</cx:pt>
          <cx:pt idx="225604">148</cx:pt>
          <cx:pt idx="225605">158</cx:pt>
          <cx:pt idx="225606">145</cx:pt>
          <cx:pt idx="225607">138</cx:pt>
          <cx:pt idx="225608">141</cx:pt>
          <cx:pt idx="225609">130</cx:pt>
          <cx:pt idx="225610">133</cx:pt>
          <cx:pt idx="225611">148</cx:pt>
          <cx:pt idx="225612">123</cx:pt>
          <cx:pt idx="225613">142</cx:pt>
          <cx:pt idx="225614">93</cx:pt>
          <cx:pt idx="225615">125</cx:pt>
          <cx:pt idx="225616">84</cx:pt>
          <cx:pt idx="225617">36</cx:pt>
          <cx:pt idx="225618">17</cx:pt>
          <cx:pt idx="225619">10</cx:pt>
          <cx:pt idx="225620">20</cx:pt>
          <cx:pt idx="225621">4</cx:pt>
          <cx:pt idx="225622">18</cx:pt>
          <cx:pt idx="225623">25</cx:pt>
          <cx:pt idx="225624">63</cx:pt>
          <cx:pt idx="225625">130</cx:pt>
          <cx:pt idx="225626">97</cx:pt>
          <cx:pt idx="225627">121</cx:pt>
          <cx:pt idx="225628">139</cx:pt>
          <cx:pt idx="225629">152</cx:pt>
          <cx:pt idx="225630">134</cx:pt>
          <cx:pt idx="225631">137</cx:pt>
          <cx:pt idx="225632">149</cx:pt>
          <cx:pt idx="225633">120</cx:pt>
          <cx:pt idx="225634">138</cx:pt>
          <cx:pt idx="225635">132</cx:pt>
          <cx:pt idx="225636">124</cx:pt>
          <cx:pt idx="225637">137</cx:pt>
          <cx:pt idx="225638">92</cx:pt>
          <cx:pt idx="225639">124</cx:pt>
          <cx:pt idx="225640">84</cx:pt>
          <cx:pt idx="225641">30</cx:pt>
          <cx:pt idx="225642">16</cx:pt>
          <cx:pt idx="225643">5</cx:pt>
          <cx:pt idx="225644">19</cx:pt>
          <cx:pt idx="225645">5</cx:pt>
          <cx:pt idx="225646">14</cx:pt>
          <cx:pt idx="225647">26</cx:pt>
          <cx:pt idx="225648">71</cx:pt>
          <cx:pt idx="225649">126</cx:pt>
          <cx:pt idx="225650">119</cx:pt>
          <cx:pt idx="225651">124</cx:pt>
          <cx:pt idx="225652">133</cx:pt>
          <cx:pt idx="225653">172</cx:pt>
          <cx:pt idx="225654">115</cx:pt>
          <cx:pt idx="225655">155</cx:pt>
          <cx:pt idx="225656">124</cx:pt>
          <cx:pt idx="225657">139</cx:pt>
          <cx:pt idx="225658">139</cx:pt>
          <cx:pt idx="225659">122</cx:pt>
          <cx:pt idx="225660">129</cx:pt>
          <cx:pt idx="225661">132</cx:pt>
          <cx:pt idx="225662">105</cx:pt>
          <cx:pt idx="225663">135</cx:pt>
          <cx:pt idx="225664">90</cx:pt>
          <cx:pt idx="225665">37</cx:pt>
          <cx:pt idx="225666">12</cx:pt>
          <cx:pt idx="225667">3</cx:pt>
          <cx:pt idx="225668">12</cx:pt>
          <cx:pt idx="225669">4</cx:pt>
          <cx:pt idx="225670">13</cx:pt>
          <cx:pt idx="225671">31</cx:pt>
          <cx:pt idx="225672">70</cx:pt>
          <cx:pt idx="225673">126</cx:pt>
          <cx:pt idx="225674">117</cx:pt>
          <cx:pt idx="225675">155</cx:pt>
          <cx:pt idx="225676">149</cx:pt>
          <cx:pt idx="225677">158</cx:pt>
          <cx:pt idx="225678">142</cx:pt>
          <cx:pt idx="225679">154</cx:pt>
          <cx:pt idx="225680">139</cx:pt>
          <cx:pt idx="225681">142</cx:pt>
          <cx:pt idx="225682">127</cx:pt>
          <cx:pt idx="225683">143</cx:pt>
          <cx:pt idx="225684">156</cx:pt>
          <cx:pt idx="225685">140</cx:pt>
          <cx:pt idx="225686">98</cx:pt>
          <cx:pt idx="225687">126</cx:pt>
          <cx:pt idx="225688">93</cx:pt>
          <cx:pt idx="225689">42</cx:pt>
          <cx:pt idx="225690">24</cx:pt>
          <cx:pt idx="225691">4</cx:pt>
          <cx:pt idx="225692">22</cx:pt>
          <cx:pt idx="225693">8</cx:pt>
          <cx:pt idx="225694">14</cx:pt>
          <cx:pt idx="225695">36</cx:pt>
          <cx:pt idx="225696">70</cx:pt>
          <cx:pt idx="225697">125</cx:pt>
          <cx:pt idx="225698">111</cx:pt>
          <cx:pt idx="225699">132</cx:pt>
          <cx:pt idx="225700">145</cx:pt>
          <cx:pt idx="225701">186</cx:pt>
          <cx:pt idx="225702">140</cx:pt>
          <cx:pt idx="225703">163</cx:pt>
          <cx:pt idx="225704">157</cx:pt>
          <cx:pt idx="225705">135</cx:pt>
          <cx:pt idx="225706">144</cx:pt>
          <cx:pt idx="225707">150</cx:pt>
          <cx:pt idx="225708">144</cx:pt>
          <cx:pt idx="225709">147</cx:pt>
          <cx:pt idx="225710">95</cx:pt>
          <cx:pt idx="225711">132</cx:pt>
          <cx:pt idx="225712">81</cx:pt>
          <cx:pt idx="225713">27</cx:pt>
          <cx:pt idx="225714">22</cx:pt>
          <cx:pt idx="225715">7</cx:pt>
          <cx:pt idx="225716">14</cx:pt>
          <cx:pt idx="225717">1</cx:pt>
          <cx:pt idx="225718">12</cx:pt>
          <cx:pt idx="225719">25</cx:pt>
          <cx:pt idx="225720">65</cx:pt>
          <cx:pt idx="225721">102</cx:pt>
          <cx:pt idx="225722">136</cx:pt>
          <cx:pt idx="225723">134</cx:pt>
          <cx:pt idx="225724">153</cx:pt>
          <cx:pt idx="225725">161</cx:pt>
          <cx:pt idx="225726">158</cx:pt>
          <cx:pt idx="225727">156</cx:pt>
          <cx:pt idx="225728">132</cx:pt>
          <cx:pt idx="225729">118</cx:pt>
          <cx:pt idx="225730">139</cx:pt>
          <cx:pt idx="225731">124</cx:pt>
          <cx:pt idx="225732">110</cx:pt>
          <cx:pt idx="225733">94</cx:pt>
          <cx:pt idx="225734">79</cx:pt>
          <cx:pt idx="225735">104</cx:pt>
          <cx:pt idx="225736">87</cx:pt>
          <cx:pt idx="225737">32</cx:pt>
          <cx:pt idx="225738">21</cx:pt>
          <cx:pt idx="225739">5</cx:pt>
          <cx:pt idx="225740">13</cx:pt>
          <cx:pt idx="225741">2</cx:pt>
          <cx:pt idx="225742">8</cx:pt>
          <cx:pt idx="225743">23</cx:pt>
          <cx:pt idx="225744">66</cx:pt>
          <cx:pt idx="225745">114</cx:pt>
          <cx:pt idx="225746">110</cx:pt>
          <cx:pt idx="225747">97</cx:pt>
          <cx:pt idx="225748">137</cx:pt>
          <cx:pt idx="225749">151</cx:pt>
          <cx:pt idx="225750">132</cx:pt>
          <cx:pt idx="225751">165</cx:pt>
          <cx:pt idx="225752">131</cx:pt>
          <cx:pt idx="225753">138</cx:pt>
          <cx:pt idx="225754">142</cx:pt>
          <cx:pt idx="225755">140</cx:pt>
          <cx:pt idx="225756">123</cx:pt>
          <cx:pt idx="225757">150</cx:pt>
          <cx:pt idx="225758">108</cx:pt>
          <cx:pt idx="225759">133</cx:pt>
          <cx:pt idx="225760">93</cx:pt>
          <cx:pt idx="225761">24</cx:pt>
          <cx:pt idx="225762">11</cx:pt>
          <cx:pt idx="225763">9</cx:pt>
          <cx:pt idx="225764">32</cx:pt>
          <cx:pt idx="225765">3</cx:pt>
          <cx:pt idx="225766">13</cx:pt>
          <cx:pt idx="225767">29</cx:pt>
          <cx:pt idx="225768">67</cx:pt>
          <cx:pt idx="225769">131</cx:pt>
          <cx:pt idx="225770">110</cx:pt>
          <cx:pt idx="225771">119</cx:pt>
          <cx:pt idx="225772">140</cx:pt>
          <cx:pt idx="225773">150</cx:pt>
          <cx:pt idx="225774">135</cx:pt>
          <cx:pt idx="225775">149</cx:pt>
          <cx:pt idx="225776">116</cx:pt>
          <cx:pt idx="225777">122</cx:pt>
          <cx:pt idx="225778">130</cx:pt>
          <cx:pt idx="225779">147</cx:pt>
          <cx:pt idx="225780">127</cx:pt>
          <cx:pt idx="225781">137</cx:pt>
          <cx:pt idx="225782">94</cx:pt>
          <cx:pt idx="225783">122</cx:pt>
          <cx:pt idx="225784">79</cx:pt>
          <cx:pt idx="225785">35</cx:pt>
          <cx:pt idx="225786">11</cx:pt>
          <cx:pt idx="225787">7</cx:pt>
          <cx:pt idx="225788">18</cx:pt>
          <cx:pt idx="225789">6</cx:pt>
          <cx:pt idx="225790">17</cx:pt>
          <cx:pt idx="225791">28</cx:pt>
          <cx:pt idx="225792">54</cx:pt>
          <cx:pt idx="225793">133</cx:pt>
          <cx:pt idx="225794">108</cx:pt>
          <cx:pt idx="225795">123</cx:pt>
          <cx:pt idx="225796">146</cx:pt>
          <cx:pt idx="225797">156</cx:pt>
          <cx:pt idx="225798">111</cx:pt>
          <cx:pt idx="225799">144</cx:pt>
          <cx:pt idx="225800">123</cx:pt>
          <cx:pt idx="225801">121</cx:pt>
          <cx:pt idx="225802">131</cx:pt>
          <cx:pt idx="225803">132</cx:pt>
          <cx:pt idx="225804">138</cx:pt>
          <cx:pt idx="225805">129</cx:pt>
          <cx:pt idx="225806">81</cx:pt>
          <cx:pt idx="225807">124</cx:pt>
          <cx:pt idx="225808">73</cx:pt>
          <cx:pt idx="225809">33</cx:pt>
          <cx:pt idx="225810">14</cx:pt>
          <cx:pt idx="225811">5</cx:pt>
          <cx:pt idx="225812">22</cx:pt>
          <cx:pt idx="225813">6</cx:pt>
          <cx:pt idx="225814">9</cx:pt>
          <cx:pt idx="225815">28</cx:pt>
          <cx:pt idx="225816">70</cx:pt>
          <cx:pt idx="225817">115</cx:pt>
          <cx:pt idx="225818">125</cx:pt>
          <cx:pt idx="225819">134</cx:pt>
          <cx:pt idx="225820">149</cx:pt>
          <cx:pt idx="225821">142</cx:pt>
          <cx:pt idx="225822">115</cx:pt>
          <cx:pt idx="225823">158</cx:pt>
          <cx:pt idx="225824">118</cx:pt>
          <cx:pt idx="225825">133</cx:pt>
          <cx:pt idx="225826">134</cx:pt>
          <cx:pt idx="225827">149</cx:pt>
          <cx:pt idx="225828">132</cx:pt>
          <cx:pt idx="225829">124</cx:pt>
          <cx:pt idx="225830">96</cx:pt>
          <cx:pt idx="225831">126</cx:pt>
          <cx:pt idx="225832">70</cx:pt>
          <cx:pt idx="225833">27</cx:pt>
          <cx:pt idx="225834">13</cx:pt>
          <cx:pt idx="225835">5</cx:pt>
          <cx:pt idx="225836">15</cx:pt>
          <cx:pt idx="225837">4</cx:pt>
          <cx:pt idx="225838">13</cx:pt>
          <cx:pt idx="225839">27</cx:pt>
          <cx:pt idx="225840">78</cx:pt>
          <cx:pt idx="225841">114</cx:pt>
          <cx:pt idx="225842">126</cx:pt>
          <cx:pt idx="225843">130</cx:pt>
          <cx:pt idx="225844">132</cx:pt>
          <cx:pt idx="225845">160</cx:pt>
          <cx:pt idx="225846">133</cx:pt>
          <cx:pt idx="225847">138</cx:pt>
          <cx:pt idx="225848">111</cx:pt>
          <cx:pt idx="225849">149</cx:pt>
          <cx:pt idx="225850">146</cx:pt>
          <cx:pt idx="225851">152</cx:pt>
          <cx:pt idx="225852">147</cx:pt>
          <cx:pt idx="225853">139</cx:pt>
          <cx:pt idx="225854">112</cx:pt>
          <cx:pt idx="225855">127</cx:pt>
          <cx:pt idx="225856">81</cx:pt>
          <cx:pt idx="225857">32</cx:pt>
          <cx:pt idx="225858">15</cx:pt>
          <cx:pt idx="225859">6</cx:pt>
          <cx:pt idx="225860">12</cx:pt>
          <cx:pt idx="225861">3</cx:pt>
          <cx:pt idx="225862">14</cx:pt>
          <cx:pt idx="225863">26</cx:pt>
          <cx:pt idx="225864">77</cx:pt>
          <cx:pt idx="225865">123</cx:pt>
          <cx:pt idx="225866">114</cx:pt>
          <cx:pt idx="225867">136</cx:pt>
          <cx:pt idx="225868">146</cx:pt>
          <cx:pt idx="225869">160</cx:pt>
          <cx:pt idx="225870">121</cx:pt>
          <cx:pt idx="225871">157</cx:pt>
          <cx:pt idx="225872">169</cx:pt>
          <cx:pt idx="225873">130</cx:pt>
          <cx:pt idx="225874">155</cx:pt>
          <cx:pt idx="225875">155</cx:pt>
          <cx:pt idx="225876">144</cx:pt>
          <cx:pt idx="225877">142</cx:pt>
          <cx:pt idx="225878">99</cx:pt>
          <cx:pt idx="225879">142</cx:pt>
          <cx:pt idx="225880">78</cx:pt>
          <cx:pt idx="225881">32</cx:pt>
          <cx:pt idx="225882">13</cx:pt>
          <cx:pt idx="225883">7</cx:pt>
          <cx:pt idx="225884">12</cx:pt>
          <cx:pt idx="225885">9</cx:pt>
          <cx:pt idx="225886">20</cx:pt>
          <cx:pt idx="225887">76</cx:pt>
          <cx:pt idx="225888">111</cx:pt>
          <cx:pt idx="225889">134</cx:pt>
          <cx:pt idx="225890">132</cx:pt>
          <cx:pt idx="225891">163</cx:pt>
          <cx:pt idx="225892">164</cx:pt>
          <cx:pt idx="225893">151</cx:pt>
          <cx:pt idx="225894">150</cx:pt>
          <cx:pt idx="225895">145</cx:pt>
          <cx:pt idx="225896">122</cx:pt>
          <cx:pt idx="225897">118</cx:pt>
          <cx:pt idx="225898">120</cx:pt>
          <cx:pt idx="225899">103</cx:pt>
          <cx:pt idx="225900">99</cx:pt>
          <cx:pt idx="225901">75</cx:pt>
          <cx:pt idx="225902">103</cx:pt>
          <cx:pt idx="225903">91</cx:pt>
          <cx:pt idx="225904">21</cx:pt>
          <cx:pt idx="225905">17</cx:pt>
          <cx:pt idx="225906">5</cx:pt>
          <cx:pt idx="225907">12</cx:pt>
          <cx:pt idx="225908">5</cx:pt>
          <cx:pt idx="225909">6</cx:pt>
          <cx:pt idx="225910">23</cx:pt>
          <cx:pt idx="225911">64</cx:pt>
          <cx:pt idx="225912">105</cx:pt>
          <cx:pt idx="225913">112</cx:pt>
          <cx:pt idx="225914">106</cx:pt>
          <cx:pt idx="225915">138</cx:pt>
          <cx:pt idx="225916">147</cx:pt>
          <cx:pt idx="225917">128</cx:pt>
          <cx:pt idx="225918">152</cx:pt>
          <cx:pt idx="225919">122</cx:pt>
          <cx:pt idx="225920">142</cx:pt>
          <cx:pt idx="225921">143</cx:pt>
          <cx:pt idx="225922">144</cx:pt>
          <cx:pt idx="225923">141</cx:pt>
          <cx:pt idx="225924">141</cx:pt>
          <cx:pt idx="225925">109</cx:pt>
          <cx:pt idx="225926">129</cx:pt>
          <cx:pt idx="225927">98</cx:pt>
          <cx:pt idx="225928">20</cx:pt>
          <cx:pt idx="225929">12</cx:pt>
          <cx:pt idx="225930">8</cx:pt>
          <cx:pt idx="225931">13</cx:pt>
          <cx:pt idx="225932">3</cx:pt>
          <cx:pt idx="225933">9</cx:pt>
          <cx:pt idx="225934">27</cx:pt>
          <cx:pt idx="225935">70</cx:pt>
          <cx:pt idx="225936">123</cx:pt>
          <cx:pt idx="225937">121</cx:pt>
          <cx:pt idx="225938">136</cx:pt>
          <cx:pt idx="225939">140</cx:pt>
          <cx:pt idx="225940">141</cx:pt>
          <cx:pt idx="225941">128</cx:pt>
          <cx:pt idx="225942">151</cx:pt>
          <cx:pt idx="225943">133</cx:pt>
          <cx:pt idx="225944">119</cx:pt>
          <cx:pt idx="225945">134</cx:pt>
          <cx:pt idx="225946">135</cx:pt>
          <cx:pt idx="225947">131</cx:pt>
          <cx:pt idx="225948">136</cx:pt>
          <cx:pt idx="225949">95</cx:pt>
          <cx:pt idx="225950">120</cx:pt>
          <cx:pt idx="225951">75</cx:pt>
          <cx:pt idx="225952">33</cx:pt>
          <cx:pt idx="225953">11</cx:pt>
          <cx:pt idx="225954">5</cx:pt>
          <cx:pt idx="225955">16</cx:pt>
          <cx:pt idx="225956">6</cx:pt>
          <cx:pt idx="225957">20</cx:pt>
          <cx:pt idx="225958">32</cx:pt>
          <cx:pt idx="225959">54</cx:pt>
          <cx:pt idx="225960">117</cx:pt>
          <cx:pt idx="225961">96</cx:pt>
          <cx:pt idx="225962">111</cx:pt>
          <cx:pt idx="225963">135</cx:pt>
          <cx:pt idx="225964">142</cx:pt>
          <cx:pt idx="225965">119</cx:pt>
          <cx:pt idx="225966">155</cx:pt>
          <cx:pt idx="225967">123</cx:pt>
          <cx:pt idx="225968">123</cx:pt>
          <cx:pt idx="225969">125</cx:pt>
          <cx:pt idx="225970">141</cx:pt>
          <cx:pt idx="225971">116</cx:pt>
          <cx:pt idx="225972">128</cx:pt>
          <cx:pt idx="225973">91</cx:pt>
          <cx:pt idx="225974">123</cx:pt>
          <cx:pt idx="225975">67</cx:pt>
          <cx:pt idx="225976">25</cx:pt>
          <cx:pt idx="225977">14</cx:pt>
          <cx:pt idx="225978">4</cx:pt>
          <cx:pt idx="225979">16</cx:pt>
          <cx:pt idx="225980">3</cx:pt>
          <cx:pt idx="225981">15</cx:pt>
          <cx:pt idx="225982">26</cx:pt>
          <cx:pt idx="225983">60</cx:pt>
          <cx:pt idx="225984">122</cx:pt>
          <cx:pt idx="225985">105</cx:pt>
          <cx:pt idx="225986">132</cx:pt>
          <cx:pt idx="225987">129</cx:pt>
          <cx:pt idx="225988">148</cx:pt>
          <cx:pt idx="225989">112</cx:pt>
          <cx:pt idx="225990">139</cx:pt>
          <cx:pt idx="225991">142</cx:pt>
          <cx:pt idx="225992">116</cx:pt>
          <cx:pt idx="225993">119</cx:pt>
          <cx:pt idx="225994">133</cx:pt>
          <cx:pt idx="225995">126</cx:pt>
          <cx:pt idx="225996">117</cx:pt>
          <cx:pt idx="225997">90</cx:pt>
          <cx:pt idx="225998">122</cx:pt>
          <cx:pt idx="225999">80</cx:pt>
          <cx:pt idx="226000">24</cx:pt>
          <cx:pt idx="226001">11</cx:pt>
          <cx:pt idx="226002">8</cx:pt>
          <cx:pt idx="226003">18</cx:pt>
          <cx:pt idx="226004">6</cx:pt>
          <cx:pt idx="226005">18</cx:pt>
          <cx:pt idx="226006">26</cx:pt>
          <cx:pt idx="226007">63</cx:pt>
          <cx:pt idx="226008">112</cx:pt>
          <cx:pt idx="226009">92</cx:pt>
          <cx:pt idx="226010">116</cx:pt>
          <cx:pt idx="226011">137</cx:pt>
          <cx:pt idx="226012">135</cx:pt>
          <cx:pt idx="226013">120</cx:pt>
          <cx:pt idx="226014">139</cx:pt>
          <cx:pt idx="226015">97</cx:pt>
          <cx:pt idx="226016">134</cx:pt>
          <cx:pt idx="226017">125</cx:pt>
          <cx:pt idx="226018">131</cx:pt>
          <cx:pt idx="226019">123</cx:pt>
          <cx:pt idx="226020">135</cx:pt>
          <cx:pt idx="226021">97</cx:pt>
          <cx:pt idx="226022">118</cx:pt>
          <cx:pt idx="226023">79</cx:pt>
          <cx:pt idx="226024">29</cx:pt>
          <cx:pt idx="226025">14</cx:pt>
          <cx:pt idx="226026">11</cx:pt>
          <cx:pt idx="226027">21</cx:pt>
          <cx:pt idx="226028">6</cx:pt>
          <cx:pt idx="226029">16</cx:pt>
          <cx:pt idx="226030">29</cx:pt>
          <cx:pt idx="226031">72</cx:pt>
          <cx:pt idx="226032">126</cx:pt>
          <cx:pt idx="226033">98</cx:pt>
          <cx:pt idx="226034">125</cx:pt>
          <cx:pt idx="226035">144</cx:pt>
          <cx:pt idx="226036">172</cx:pt>
          <cx:pt idx="226037">134</cx:pt>
          <cx:pt idx="226038">147</cx:pt>
          <cx:pt idx="226039">141</cx:pt>
          <cx:pt idx="226040">143</cx:pt>
          <cx:pt idx="226041">135</cx:pt>
          <cx:pt idx="226042">142</cx:pt>
          <cx:pt idx="226043">139</cx:pt>
          <cx:pt idx="226044">139</cx:pt>
          <cx:pt idx="226045">87</cx:pt>
          <cx:pt idx="226046">123</cx:pt>
          <cx:pt idx="226047">91</cx:pt>
          <cx:pt idx="226048">28</cx:pt>
          <cx:pt idx="226049">16</cx:pt>
          <cx:pt idx="226050">6</cx:pt>
          <cx:pt idx="226051">17</cx:pt>
          <cx:pt idx="226052">5</cx:pt>
          <cx:pt idx="226053">5</cx:pt>
          <cx:pt idx="226054">28</cx:pt>
          <cx:pt idx="226055">62</cx:pt>
          <cx:pt idx="226056">106</cx:pt>
          <cx:pt idx="226057">114</cx:pt>
          <cx:pt idx="226058">111</cx:pt>
          <cx:pt idx="226059">166</cx:pt>
          <cx:pt idx="226060">142</cx:pt>
          <cx:pt idx="226061">148</cx:pt>
          <cx:pt idx="226062">146</cx:pt>
          <cx:pt idx="226063">129</cx:pt>
          <cx:pt idx="226064">103</cx:pt>
          <cx:pt idx="226065">115</cx:pt>
          <cx:pt idx="226066">101</cx:pt>
          <cx:pt idx="226067">110</cx:pt>
          <cx:pt idx="226068">116</cx:pt>
          <cx:pt idx="226069">75</cx:pt>
          <cx:pt idx="226070">94</cx:pt>
          <cx:pt idx="226071">76</cx:pt>
          <cx:pt idx="226072">32</cx:pt>
          <cx:pt idx="226073">15</cx:pt>
          <cx:pt idx="226074">11</cx:pt>
          <cx:pt idx="226075">18</cx:pt>
          <cx:pt idx="226076">5</cx:pt>
          <cx:pt idx="226077">3</cx:pt>
          <cx:pt idx="226078">12</cx:pt>
          <cx:pt idx="226079">23</cx:pt>
          <cx:pt idx="226080">42</cx:pt>
          <cx:pt idx="226081">93</cx:pt>
          <cx:pt idx="226082">69</cx:pt>
          <cx:pt idx="226083">114</cx:pt>
          <cx:pt idx="226084">126</cx:pt>
          <cx:pt idx="226085">115</cx:pt>
          <cx:pt idx="226086">135</cx:pt>
          <cx:pt idx="226087">131</cx:pt>
          <cx:pt idx="226088">112</cx:pt>
          <cx:pt idx="226089">137</cx:pt>
          <cx:pt idx="226090">118</cx:pt>
          <cx:pt idx="226091">134</cx:pt>
          <cx:pt idx="226092">110</cx:pt>
          <cx:pt idx="226093">129</cx:pt>
          <cx:pt idx="226094">91</cx:pt>
          <cx:pt idx="226095">127</cx:pt>
          <cx:pt idx="226096">72</cx:pt>
          <cx:pt idx="226097">16</cx:pt>
          <cx:pt idx="226098">8</cx:pt>
          <cx:pt idx="226099">27</cx:pt>
          <cx:pt idx="226100">10</cx:pt>
          <cx:pt idx="226101">6</cx:pt>
          <cx:pt idx="226102">12</cx:pt>
          <cx:pt idx="226103">23</cx:pt>
          <cx:pt idx="226104">45</cx:pt>
          <cx:pt idx="226105">144</cx:pt>
          <cx:pt idx="226106">108</cx:pt>
          <cx:pt idx="226107">117</cx:pt>
          <cx:pt idx="226108">137</cx:pt>
          <cx:pt idx="226109">146</cx:pt>
          <cx:pt idx="226110">138</cx:pt>
          <cx:pt idx="226111">128</cx:pt>
          <cx:pt idx="226112">105</cx:pt>
          <cx:pt idx="226113">130</cx:pt>
          <cx:pt idx="226114">112</cx:pt>
          <cx:pt idx="226115">125</cx:pt>
          <cx:pt idx="226116">100</cx:pt>
          <cx:pt idx="226117">123</cx:pt>
          <cx:pt idx="226118">83</cx:pt>
          <cx:pt idx="226119">110</cx:pt>
          <cx:pt idx="226120">62</cx:pt>
          <cx:pt idx="226121">25</cx:pt>
          <cx:pt idx="226122">12</cx:pt>
          <cx:pt idx="226123">12</cx:pt>
          <cx:pt idx="226124">5</cx:pt>
          <cx:pt idx="226125">5</cx:pt>
          <cx:pt idx="226126">17</cx:pt>
          <cx:pt idx="226127">26</cx:pt>
          <cx:pt idx="226128">47</cx:pt>
          <cx:pt idx="226129">121</cx:pt>
          <cx:pt idx="226130">77</cx:pt>
          <cx:pt idx="226131">124</cx:pt>
          <cx:pt idx="226132">120</cx:pt>
          <cx:pt idx="226133">116</cx:pt>
          <cx:pt idx="226134">120</cx:pt>
          <cx:pt idx="226135">110</cx:pt>
          <cx:pt idx="226136">108</cx:pt>
          <cx:pt idx="226137">117</cx:pt>
          <cx:pt idx="226138">112</cx:pt>
          <cx:pt idx="226139">130</cx:pt>
          <cx:pt idx="226140">99</cx:pt>
          <cx:pt idx="226141">114</cx:pt>
          <cx:pt idx="226142">86</cx:pt>
          <cx:pt idx="226143">103</cx:pt>
          <cx:pt idx="226144">54</cx:pt>
          <cx:pt idx="226145">23</cx:pt>
          <cx:pt idx="226146">9</cx:pt>
          <cx:pt idx="226147">12</cx:pt>
          <cx:pt idx="226148">1</cx:pt>
          <cx:pt idx="226149">7</cx:pt>
          <cx:pt idx="226150">20</cx:pt>
          <cx:pt idx="226151">19</cx:pt>
          <cx:pt idx="226152">46</cx:pt>
          <cx:pt idx="226153">118</cx:pt>
          <cx:pt idx="226154">94</cx:pt>
          <cx:pt idx="226155">111</cx:pt>
          <cx:pt idx="226156">130</cx:pt>
          <cx:pt idx="226157">130</cx:pt>
          <cx:pt idx="226158">115</cx:pt>
          <cx:pt idx="226159">118</cx:pt>
          <cx:pt idx="226160">98</cx:pt>
          <cx:pt idx="226161">117</cx:pt>
          <cx:pt idx="226162">123</cx:pt>
          <cx:pt idx="226163">136</cx:pt>
          <cx:pt idx="226164">115</cx:pt>
          <cx:pt idx="226165">134</cx:pt>
          <cx:pt idx="226166">88</cx:pt>
          <cx:pt idx="226167">113</cx:pt>
          <cx:pt idx="226168">60</cx:pt>
          <cx:pt idx="226169">23</cx:pt>
          <cx:pt idx="226170">10</cx:pt>
          <cx:pt idx="226171">13</cx:pt>
          <cx:pt idx="226172">3</cx:pt>
          <cx:pt idx="226173">13</cx:pt>
          <cx:pt idx="226174">21</cx:pt>
          <cx:pt idx="226175">25</cx:pt>
          <cx:pt idx="226176">52</cx:pt>
          <cx:pt idx="226177">122</cx:pt>
          <cx:pt idx="226178">99</cx:pt>
          <cx:pt idx="226179">107</cx:pt>
          <cx:pt idx="226180">120</cx:pt>
          <cx:pt idx="226181">140</cx:pt>
          <cx:pt idx="226182">123</cx:pt>
          <cx:pt idx="226183">125</cx:pt>
          <cx:pt idx="226184">98</cx:pt>
          <cx:pt idx="226185">120</cx:pt>
          <cx:pt idx="226186">112</cx:pt>
          <cx:pt idx="226187">141</cx:pt>
          <cx:pt idx="226188">110</cx:pt>
          <cx:pt idx="226189">133</cx:pt>
          <cx:pt idx="226190">91</cx:pt>
          <cx:pt idx="226191">106</cx:pt>
          <cx:pt idx="226192">63</cx:pt>
          <cx:pt idx="226193">26</cx:pt>
          <cx:pt idx="226194">15</cx:pt>
          <cx:pt idx="226195">21</cx:pt>
          <cx:pt idx="226196">4</cx:pt>
          <cx:pt idx="226197">5</cx:pt>
          <cx:pt idx="226198">17</cx:pt>
          <cx:pt idx="226199">35</cx:pt>
          <cx:pt idx="226200">50</cx:pt>
          <cx:pt idx="226201">128</cx:pt>
          <cx:pt idx="226202">74</cx:pt>
          <cx:pt idx="226203">118</cx:pt>
          <cx:pt idx="226204">161</cx:pt>
          <cx:pt idx="226205">148</cx:pt>
          <cx:pt idx="226206">138</cx:pt>
          <cx:pt idx="226207">145</cx:pt>
          <cx:pt idx="226208">109</cx:pt>
          <cx:pt idx="226209">147</cx:pt>
          <cx:pt idx="226210">112</cx:pt>
          <cx:pt idx="226211">153</cx:pt>
          <cx:pt idx="226212">133</cx:pt>
          <cx:pt idx="226213">137</cx:pt>
          <cx:pt idx="226214">94</cx:pt>
          <cx:pt idx="226215">129</cx:pt>
          <cx:pt idx="226216">70</cx:pt>
          <cx:pt idx="226217">26</cx:pt>
          <cx:pt idx="226218">19</cx:pt>
          <cx:pt idx="226219">18</cx:pt>
          <cx:pt idx="226220">4</cx:pt>
          <cx:pt idx="226221">7</cx:pt>
          <cx:pt idx="226222">13</cx:pt>
          <cx:pt idx="226223">23</cx:pt>
          <cx:pt idx="226224">60</cx:pt>
          <cx:pt idx="226225">106</cx:pt>
          <cx:pt idx="226226">87</cx:pt>
          <cx:pt idx="226227">114</cx:pt>
          <cx:pt idx="226228">149</cx:pt>
          <cx:pt idx="226229">131</cx:pt>
          <cx:pt idx="226230">137</cx:pt>
          <cx:pt idx="226231">141</cx:pt>
          <cx:pt idx="226232">89</cx:pt>
          <cx:pt idx="226233">110</cx:pt>
          <cx:pt idx="226234">87</cx:pt>
          <cx:pt idx="226235">121</cx:pt>
          <cx:pt idx="226236">80</cx:pt>
          <cx:pt idx="226237">83</cx:pt>
          <cx:pt idx="226238">53</cx:pt>
          <cx:pt idx="226239">76</cx:pt>
          <cx:pt idx="226240">49</cx:pt>
          <cx:pt idx="226241">21</cx:pt>
          <cx:pt idx="226242">18</cx:pt>
          <cx:pt idx="226243">26</cx:pt>
          <cx:pt idx="226244">2</cx:pt>
          <cx:pt idx="226245">5</cx:pt>
          <cx:pt idx="226246">6</cx:pt>
          <cx:pt idx="226247">29</cx:pt>
          <cx:pt idx="226248">38</cx:pt>
          <cx:pt idx="226249">92</cx:pt>
          <cx:pt idx="226250">61</cx:pt>
          <cx:pt idx="226251">103</cx:pt>
          <cx:pt idx="226252">119</cx:pt>
          <cx:pt idx="226253">137</cx:pt>
          <cx:pt idx="226254">112</cx:pt>
          <cx:pt idx="226255">124</cx:pt>
          <cx:pt idx="226256">113</cx:pt>
          <cx:pt idx="226257">125</cx:pt>
          <cx:pt idx="226258">103</cx:pt>
          <cx:pt idx="226259">134</cx:pt>
          <cx:pt idx="226260">123</cx:pt>
          <cx:pt idx="226261">119</cx:pt>
          <cx:pt idx="226262">88</cx:pt>
          <cx:pt idx="226263">102</cx:pt>
          <cx:pt idx="226264">70</cx:pt>
          <cx:pt idx="226265">32</cx:pt>
          <cx:pt idx="226266">10</cx:pt>
          <cx:pt idx="226267">26</cx:pt>
          <cx:pt idx="226268">10</cx:pt>
          <cx:pt idx="226269">5</cx:pt>
          <cx:pt idx="226270">13</cx:pt>
          <cx:pt idx="226271">20</cx:pt>
          <cx:pt idx="226272">28</cx:pt>
          <cx:pt idx="226273">107</cx:pt>
          <cx:pt idx="226274">94</cx:pt>
          <cx:pt idx="226275">102</cx:pt>
          <cx:pt idx="226276">122</cx:pt>
          <cx:pt idx="226277">134</cx:pt>
          <cx:pt idx="226278">120</cx:pt>
          <cx:pt idx="226279">121</cx:pt>
          <cx:pt idx="226280">106</cx:pt>
          <cx:pt idx="226281">122</cx:pt>
          <cx:pt idx="226282">123</cx:pt>
          <cx:pt idx="226283">119</cx:pt>
          <cx:pt idx="226284">113</cx:pt>
          <cx:pt idx="226285">112</cx:pt>
          <cx:pt idx="226286">93</cx:pt>
          <cx:pt idx="226287">95</cx:pt>
          <cx:pt idx="226288">60</cx:pt>
          <cx:pt idx="226289">29</cx:pt>
          <cx:pt idx="226290">15</cx:pt>
          <cx:pt idx="226291">14</cx:pt>
          <cx:pt idx="226292">2</cx:pt>
          <cx:pt idx="226293">8</cx:pt>
          <cx:pt idx="226294">17</cx:pt>
          <cx:pt idx="226295">21</cx:pt>
          <cx:pt idx="226296">31</cx:pt>
          <cx:pt idx="226297">90</cx:pt>
          <cx:pt idx="226298">101</cx:pt>
          <cx:pt idx="226299">89</cx:pt>
          <cx:pt idx="226300">119</cx:pt>
          <cx:pt idx="226301">139</cx:pt>
          <cx:pt idx="226302">98</cx:pt>
          <cx:pt idx="226303">113</cx:pt>
          <cx:pt idx="226304">107</cx:pt>
          <cx:pt idx="226305">110</cx:pt>
          <cx:pt idx="226306">100</cx:pt>
          <cx:pt idx="226307">132</cx:pt>
          <cx:pt idx="226308">111</cx:pt>
          <cx:pt idx="226309">112</cx:pt>
          <cx:pt idx="226310">84</cx:pt>
          <cx:pt idx="226311">103</cx:pt>
          <cx:pt idx="226312">47</cx:pt>
          <cx:pt idx="226313">23</cx:pt>
          <cx:pt idx="226314">9</cx:pt>
          <cx:pt idx="226315">19</cx:pt>
          <cx:pt idx="226316">4</cx:pt>
          <cx:pt idx="226317">4</cx:pt>
          <cx:pt idx="226318">19</cx:pt>
          <cx:pt idx="226319">20</cx:pt>
          <cx:pt idx="226320">34</cx:pt>
          <cx:pt idx="226321">104</cx:pt>
          <cx:pt idx="226322">81</cx:pt>
          <cx:pt idx="226323">105</cx:pt>
          <cx:pt idx="226324">114</cx:pt>
          <cx:pt idx="226325">119</cx:pt>
          <cx:pt idx="226326">118</cx:pt>
          <cx:pt idx="226327">124</cx:pt>
          <cx:pt idx="226328">98</cx:pt>
          <cx:pt idx="226329">110</cx:pt>
          <cx:pt idx="226330">98</cx:pt>
          <cx:pt idx="226331">134</cx:pt>
          <cx:pt idx="226332">105</cx:pt>
          <cx:pt idx="226333">133</cx:pt>
          <cx:pt idx="226334">87</cx:pt>
          <cx:pt idx="226335">114</cx:pt>
          <cx:pt idx="226336">44</cx:pt>
          <cx:pt idx="226337">21</cx:pt>
          <cx:pt idx="226338">8</cx:pt>
          <cx:pt idx="226339">14</cx:pt>
          <cx:pt idx="226340">2</cx:pt>
          <cx:pt idx="226341">4</cx:pt>
          <cx:pt idx="226342">22</cx:pt>
          <cx:pt idx="226343">20</cx:pt>
          <cx:pt idx="226344">36</cx:pt>
          <cx:pt idx="226345">112</cx:pt>
          <cx:pt idx="226346">83</cx:pt>
          <cx:pt idx="226347">106</cx:pt>
          <cx:pt idx="226348">118</cx:pt>
          <cx:pt idx="226349">131</cx:pt>
          <cx:pt idx="226350">120</cx:pt>
          <cx:pt idx="226351">116</cx:pt>
          <cx:pt idx="226352">91</cx:pt>
          <cx:pt idx="226353">101</cx:pt>
          <cx:pt idx="226354">93</cx:pt>
          <cx:pt idx="226355">115</cx:pt>
          <cx:pt idx="226356">110</cx:pt>
          <cx:pt idx="226357">119</cx:pt>
          <cx:pt idx="226358">89</cx:pt>
          <cx:pt idx="226359">106</cx:pt>
          <cx:pt idx="226360">47</cx:pt>
          <cx:pt idx="226361">21</cx:pt>
          <cx:pt idx="226362">8</cx:pt>
          <cx:pt idx="226363">14</cx:pt>
          <cx:pt idx="226364">3</cx:pt>
          <cx:pt idx="226365">5</cx:pt>
          <cx:pt idx="226366">21</cx:pt>
          <cx:pt idx="226367">27</cx:pt>
          <cx:pt idx="226368">41</cx:pt>
          <cx:pt idx="226369">119</cx:pt>
          <cx:pt idx="226370">83</cx:pt>
          <cx:pt idx="226371">109</cx:pt>
          <cx:pt idx="226372">150</cx:pt>
          <cx:pt idx="226373">149</cx:pt>
          <cx:pt idx="226374">129</cx:pt>
          <cx:pt idx="226375">131</cx:pt>
          <cx:pt idx="226376">108</cx:pt>
          <cx:pt idx="226377">128</cx:pt>
          <cx:pt idx="226378">114</cx:pt>
          <cx:pt idx="226379">115</cx:pt>
          <cx:pt idx="226380">121</cx:pt>
          <cx:pt idx="226381">129</cx:pt>
          <cx:pt idx="226382">99</cx:pt>
          <cx:pt idx="226383">110</cx:pt>
          <cx:pt idx="226384">62</cx:pt>
          <cx:pt idx="226385">23</cx:pt>
          <cx:pt idx="226386">14</cx:pt>
          <cx:pt idx="226387">6</cx:pt>
          <cx:pt idx="226388">2</cx:pt>
          <cx:pt idx="226389">3</cx:pt>
          <cx:pt idx="226390">12</cx:pt>
          <cx:pt idx="226391">24</cx:pt>
          <cx:pt idx="226392">43</cx:pt>
          <cx:pt idx="226393">96</cx:pt>
          <cx:pt idx="226394">75</cx:pt>
          <cx:pt idx="226395">99</cx:pt>
          <cx:pt idx="226396">128</cx:pt>
          <cx:pt idx="226397">118</cx:pt>
          <cx:pt idx="226398">102</cx:pt>
          <cx:pt idx="226399">121</cx:pt>
          <cx:pt idx="226400">75</cx:pt>
          <cx:pt idx="226401">100</cx:pt>
          <cx:pt idx="226402">76</cx:pt>
          <cx:pt idx="226403">99</cx:pt>
          <cx:pt idx="226404">70</cx:pt>
          <cx:pt idx="226405">83</cx:pt>
          <cx:pt idx="226406">49</cx:pt>
          <cx:pt idx="226407">66</cx:pt>
          <cx:pt idx="226408">40</cx:pt>
          <cx:pt idx="226409">14</cx:pt>
          <cx:pt idx="226410">9</cx:pt>
          <cx:pt idx="226411">13</cx:pt>
          <cx:pt idx="226412">2</cx:pt>
          <cx:pt idx="226413">4</cx:pt>
          <cx:pt idx="226414">9</cx:pt>
          <cx:pt idx="226415">21</cx:pt>
          <cx:pt idx="226416">36</cx:pt>
          <cx:pt idx="226417">87</cx:pt>
          <cx:pt idx="226418">50</cx:pt>
          <cx:pt idx="226419">113</cx:pt>
          <cx:pt idx="226420">121</cx:pt>
          <cx:pt idx="226421">138</cx:pt>
          <cx:pt idx="226422">111</cx:pt>
          <cx:pt idx="226423">115</cx:pt>
          <cx:pt idx="226424">110</cx:pt>
          <cx:pt idx="226425">126</cx:pt>
          <cx:pt idx="226426">126</cx:pt>
          <cx:pt idx="226427">132</cx:pt>
          <cx:pt idx="226428">116</cx:pt>
          <cx:pt idx="226429">121</cx:pt>
          <cx:pt idx="226430">87</cx:pt>
          <cx:pt idx="226431">134</cx:pt>
          <cx:pt idx="226432">69</cx:pt>
          <cx:pt idx="226433">14</cx:pt>
          <cx:pt idx="226434">6</cx:pt>
          <cx:pt idx="226435">18</cx:pt>
          <cx:pt idx="226436">6</cx:pt>
          <cx:pt idx="226437">1</cx:pt>
          <cx:pt idx="226438">7</cx:pt>
          <cx:pt idx="226439">15</cx:pt>
          <cx:pt idx="226440">37</cx:pt>
          <cx:pt idx="226441">103</cx:pt>
          <cx:pt idx="226442">83</cx:pt>
          <cx:pt idx="226443">103</cx:pt>
          <cx:pt idx="226444">119</cx:pt>
          <cx:pt idx="226445">115</cx:pt>
          <cx:pt idx="226446">105</cx:pt>
          <cx:pt idx="226447">126</cx:pt>
          <cx:pt idx="226448">95</cx:pt>
          <cx:pt idx="226449">111</cx:pt>
          <cx:pt idx="226450">106</cx:pt>
          <cx:pt idx="226451">107</cx:pt>
          <cx:pt idx="226452">127</cx:pt>
          <cx:pt idx="226453">112</cx:pt>
          <cx:pt idx="226454">77</cx:pt>
          <cx:pt idx="226455">114</cx:pt>
          <cx:pt idx="226456">50</cx:pt>
          <cx:pt idx="226457">23</cx:pt>
          <cx:pt idx="226458">8</cx:pt>
          <cx:pt idx="226459">14</cx:pt>
          <cx:pt idx="226460">6</cx:pt>
          <cx:pt idx="226461">6</cx:pt>
          <cx:pt idx="226462">19</cx:pt>
          <cx:pt idx="226463">26</cx:pt>
          <cx:pt idx="226464">40</cx:pt>
          <cx:pt idx="226465">118</cx:pt>
          <cx:pt idx="226466">91</cx:pt>
          <cx:pt idx="226467">107</cx:pt>
          <cx:pt idx="226468">121</cx:pt>
          <cx:pt idx="226469">107</cx:pt>
          <cx:pt idx="226470">99</cx:pt>
          <cx:pt idx="226471">104</cx:pt>
          <cx:pt idx="226472">83</cx:pt>
          <cx:pt idx="226473">112</cx:pt>
          <cx:pt idx="226474">84</cx:pt>
          <cx:pt idx="226475">120</cx:pt>
          <cx:pt idx="226476">89</cx:pt>
          <cx:pt idx="226477">121</cx:pt>
          <cx:pt idx="226478">75</cx:pt>
          <cx:pt idx="226479">100</cx:pt>
          <cx:pt idx="226480">40</cx:pt>
          <cx:pt idx="226481">23</cx:pt>
          <cx:pt idx="226482">8</cx:pt>
          <cx:pt idx="226483">9</cx:pt>
          <cx:pt idx="226484">4</cx:pt>
          <cx:pt idx="226485">4</cx:pt>
          <cx:pt idx="226486">15</cx:pt>
          <cx:pt idx="226487">19</cx:pt>
          <cx:pt idx="226488">30</cx:pt>
          <cx:pt idx="226489">106</cx:pt>
          <cx:pt idx="226490">60</cx:pt>
          <cx:pt idx="226491">81</cx:pt>
          <cx:pt idx="226492">113</cx:pt>
          <cx:pt idx="226493">103</cx:pt>
          <cx:pt idx="226494">104</cx:pt>
          <cx:pt idx="226495">107</cx:pt>
          <cx:pt idx="226496">83</cx:pt>
          <cx:pt idx="226497">108</cx:pt>
          <cx:pt idx="226498">81</cx:pt>
          <cx:pt idx="226499">94</cx:pt>
          <cx:pt idx="226500">103</cx:pt>
          <cx:pt idx="226501">115</cx:pt>
          <cx:pt idx="226502">94</cx:pt>
          <cx:pt idx="226503">100</cx:pt>
          <cx:pt idx="226504">45</cx:pt>
          <cx:pt idx="226505">20</cx:pt>
          <cx:pt idx="226506">7</cx:pt>
          <cx:pt idx="226507">16</cx:pt>
          <cx:pt idx="226508">4</cx:pt>
          <cx:pt idx="226509">7</cx:pt>
          <cx:pt idx="226510">16</cx:pt>
          <cx:pt idx="226511">22</cx:pt>
          <cx:pt idx="226512">33</cx:pt>
          <cx:pt idx="226513">93</cx:pt>
          <cx:pt idx="226514">83</cx:pt>
          <cx:pt idx="226515">94</cx:pt>
          <cx:pt idx="226516">127</cx:pt>
          <cx:pt idx="226517">118</cx:pt>
          <cx:pt idx="226518">111</cx:pt>
          <cx:pt idx="226519">107</cx:pt>
          <cx:pt idx="226520">74</cx:pt>
          <cx:pt idx="226521">109</cx:pt>
          <cx:pt idx="226522">89</cx:pt>
          <cx:pt idx="226523">105</cx:pt>
          <cx:pt idx="226524">99</cx:pt>
          <cx:pt idx="226525">127</cx:pt>
          <cx:pt idx="226526">78</cx:pt>
          <cx:pt idx="226527">106</cx:pt>
          <cx:pt idx="226528">40</cx:pt>
          <cx:pt idx="226529">22</cx:pt>
          <cx:pt idx="226530">8</cx:pt>
          <cx:pt idx="226531">28</cx:pt>
          <cx:pt idx="226532">2</cx:pt>
          <cx:pt idx="226533">5</cx:pt>
          <cx:pt idx="226534">18</cx:pt>
          <cx:pt idx="226535">26</cx:pt>
          <cx:pt idx="226536">35</cx:pt>
          <cx:pt idx="226537">119</cx:pt>
          <cx:pt idx="226538">72</cx:pt>
          <cx:pt idx="226539">102</cx:pt>
          <cx:pt idx="226540">118</cx:pt>
          <cx:pt idx="226541">121</cx:pt>
          <cx:pt idx="226542">115</cx:pt>
          <cx:pt idx="226543">114</cx:pt>
          <cx:pt idx="226544">83</cx:pt>
          <cx:pt idx="226545">114</cx:pt>
          <cx:pt idx="226546">100</cx:pt>
          <cx:pt idx="226547">111</cx:pt>
          <cx:pt idx="226548">111</cx:pt>
          <cx:pt idx="226549">131</cx:pt>
          <cx:pt idx="226550">86</cx:pt>
          <cx:pt idx="226551">114</cx:pt>
          <cx:pt idx="226552">56</cx:pt>
          <cx:pt idx="226553">25</cx:pt>
          <cx:pt idx="226554">12</cx:pt>
          <cx:pt idx="226555">9</cx:pt>
          <cx:pt idx="226556">3</cx:pt>
          <cx:pt idx="226557">1</cx:pt>
          <cx:pt idx="226558">9</cx:pt>
          <cx:pt idx="226559">13</cx:pt>
          <cx:pt idx="226560">39</cx:pt>
          <cx:pt idx="226561">98</cx:pt>
          <cx:pt idx="226562">69</cx:pt>
          <cx:pt idx="226563">92</cx:pt>
          <cx:pt idx="226564">122</cx:pt>
          <cx:pt idx="226565">129</cx:pt>
          <cx:pt idx="226566">108</cx:pt>
          <cx:pt idx="226567">120</cx:pt>
          <cx:pt idx="226568">77</cx:pt>
          <cx:pt idx="226569">119</cx:pt>
          <cx:pt idx="226570">85</cx:pt>
          <cx:pt idx="226571">90</cx:pt>
          <cx:pt idx="226572">69</cx:pt>
          <cx:pt idx="226573">89</cx:pt>
          <cx:pt idx="226574">50</cx:pt>
          <cx:pt idx="226575">82</cx:pt>
          <cx:pt idx="226576">37</cx:pt>
          <cx:pt idx="226577">19</cx:pt>
          <cx:pt idx="226578">8</cx:pt>
          <cx:pt idx="226579">11</cx:pt>
          <cx:pt idx="226580">4</cx:pt>
          <cx:pt idx="226581">2</cx:pt>
          <cx:pt idx="226582">6</cx:pt>
          <cx:pt idx="226583">17</cx:pt>
          <cx:pt idx="226584">29</cx:pt>
          <cx:pt idx="226585">87</cx:pt>
          <cx:pt idx="226586">64</cx:pt>
          <cx:pt idx="226587">97</cx:pt>
          <cx:pt idx="226588">121</cx:pt>
          <cx:pt idx="226589">123</cx:pt>
          <cx:pt idx="226590">126</cx:pt>
          <cx:pt idx="226591">118</cx:pt>
          <cx:pt idx="226592">118</cx:pt>
          <cx:pt idx="226593">115</cx:pt>
          <cx:pt idx="226594">112</cx:pt>
          <cx:pt idx="226595">130</cx:pt>
          <cx:pt idx="226596">112</cx:pt>
          <cx:pt idx="226597">127</cx:pt>
          <cx:pt idx="226598">88</cx:pt>
          <cx:pt idx="226599">125</cx:pt>
          <cx:pt idx="226600">69</cx:pt>
          <cx:pt idx="226601">20</cx:pt>
          <cx:pt idx="226602">6</cx:pt>
          <cx:pt idx="226603">15</cx:pt>
          <cx:pt idx="226604">7</cx:pt>
          <cx:pt idx="226605">1</cx:pt>
          <cx:pt idx="226606">10</cx:pt>
          <cx:pt idx="226607">15</cx:pt>
          <cx:pt idx="226608">31</cx:pt>
          <cx:pt idx="226609">130</cx:pt>
          <cx:pt idx="226610">84</cx:pt>
          <cx:pt idx="226611">123</cx:pt>
          <cx:pt idx="226612">137</cx:pt>
          <cx:pt idx="226613">142</cx:pt>
          <cx:pt idx="226614">114</cx:pt>
          <cx:pt idx="226615">120</cx:pt>
          <cx:pt idx="226616">98</cx:pt>
          <cx:pt idx="226617">127</cx:pt>
          <cx:pt idx="226618">99</cx:pt>
          <cx:pt idx="226619">122</cx:pt>
          <cx:pt idx="226620">107</cx:pt>
          <cx:pt idx="226621">127</cx:pt>
          <cx:pt idx="226622">83</cx:pt>
          <cx:pt idx="226623">120</cx:pt>
          <cx:pt idx="226624">46</cx:pt>
          <cx:pt idx="226625">30</cx:pt>
          <cx:pt idx="226626">10</cx:pt>
          <cx:pt idx="226627">11</cx:pt>
          <cx:pt idx="226628">6</cx:pt>
          <cx:pt idx="226629">8</cx:pt>
          <cx:pt idx="226630">15</cx:pt>
          <cx:pt idx="226631">27</cx:pt>
          <cx:pt idx="226632">28</cx:pt>
          <cx:pt idx="226633">107</cx:pt>
          <cx:pt idx="226634">82</cx:pt>
          <cx:pt idx="226635">113</cx:pt>
          <cx:pt idx="226636">130</cx:pt>
          <cx:pt idx="226637">117</cx:pt>
          <cx:pt idx="226638">100</cx:pt>
          <cx:pt idx="226639">117</cx:pt>
          <cx:pt idx="226640">96</cx:pt>
          <cx:pt idx="226641">103</cx:pt>
          <cx:pt idx="226642">110</cx:pt>
          <cx:pt idx="226643">105</cx:pt>
          <cx:pt idx="226644">109</cx:pt>
          <cx:pt idx="226645">130</cx:pt>
          <cx:pt idx="226646">73</cx:pt>
          <cx:pt idx="226647">101</cx:pt>
          <cx:pt idx="226648">44</cx:pt>
          <cx:pt idx="226649">25</cx:pt>
          <cx:pt idx="226650">8</cx:pt>
          <cx:pt idx="226651">14</cx:pt>
          <cx:pt idx="226652">2</cx:pt>
          <cx:pt idx="226653">6</cx:pt>
          <cx:pt idx="226654">16</cx:pt>
          <cx:pt idx="226655">25</cx:pt>
          <cx:pt idx="226656">24</cx:pt>
          <cx:pt idx="226657">102</cx:pt>
          <cx:pt idx="226658">89</cx:pt>
          <cx:pt idx="226659">102</cx:pt>
          <cx:pt idx="226660">114</cx:pt>
          <cx:pt idx="226661">130</cx:pt>
          <cx:pt idx="226662">92</cx:pt>
          <cx:pt idx="226663">116</cx:pt>
          <cx:pt idx="226664">94</cx:pt>
          <cx:pt idx="226665">110</cx:pt>
          <cx:pt idx="226666">98</cx:pt>
          <cx:pt idx="226667">118</cx:pt>
          <cx:pt idx="226668">105</cx:pt>
          <cx:pt idx="226669">119</cx:pt>
          <cx:pt idx="226670">86</cx:pt>
          <cx:pt idx="226671">106</cx:pt>
          <cx:pt idx="226672">50</cx:pt>
          <cx:pt idx="226673">21</cx:pt>
          <cx:pt idx="226674">10</cx:pt>
          <cx:pt idx="226675">16</cx:pt>
          <cx:pt idx="226676">4</cx:pt>
          <cx:pt idx="226677">6</cx:pt>
          <cx:pt idx="226678">18</cx:pt>
          <cx:pt idx="226679">23</cx:pt>
          <cx:pt idx="226680">35</cx:pt>
          <cx:pt idx="226681">98</cx:pt>
          <cx:pt idx="226682">79</cx:pt>
          <cx:pt idx="226683">110</cx:pt>
          <cx:pt idx="226684">126</cx:pt>
          <cx:pt idx="226685">142</cx:pt>
          <cx:pt idx="226686">106</cx:pt>
          <cx:pt idx="226687">113</cx:pt>
          <cx:pt idx="226688">89</cx:pt>
          <cx:pt idx="226689">120</cx:pt>
          <cx:pt idx="226690">95</cx:pt>
          <cx:pt idx="226691">119</cx:pt>
          <cx:pt idx="226692">97</cx:pt>
          <cx:pt idx="226693">125</cx:pt>
          <cx:pt idx="226694">85</cx:pt>
          <cx:pt idx="226695">105</cx:pt>
          <cx:pt idx="226696">56</cx:pt>
          <cx:pt idx="226697">21</cx:pt>
          <cx:pt idx="226698">9</cx:pt>
          <cx:pt idx="226699">17</cx:pt>
          <cx:pt idx="226700">2</cx:pt>
          <cx:pt idx="226701">4</cx:pt>
          <cx:pt idx="226702">20</cx:pt>
          <cx:pt idx="226703">22</cx:pt>
          <cx:pt idx="226704">35</cx:pt>
          <cx:pt idx="226705">113</cx:pt>
          <cx:pt idx="226706">90</cx:pt>
          <cx:pt idx="226707">116</cx:pt>
          <cx:pt idx="226708">137</cx:pt>
          <cx:pt idx="226709">121</cx:pt>
          <cx:pt idx="226710">107</cx:pt>
          <cx:pt idx="226711">108</cx:pt>
          <cx:pt idx="226712">103</cx:pt>
          <cx:pt idx="226713">102</cx:pt>
          <cx:pt idx="226714">113</cx:pt>
          <cx:pt idx="226715">118</cx:pt>
          <cx:pt idx="226716">117</cx:pt>
          <cx:pt idx="226717">125</cx:pt>
          <cx:pt idx="226718">94</cx:pt>
          <cx:pt idx="226719">120</cx:pt>
          <cx:pt idx="226720">70</cx:pt>
          <cx:pt idx="226721">26</cx:pt>
          <cx:pt idx="226722">12</cx:pt>
          <cx:pt idx="226723">12</cx:pt>
          <cx:pt idx="226724">3</cx:pt>
          <cx:pt idx="226725">1</cx:pt>
          <cx:pt idx="226726">8</cx:pt>
          <cx:pt idx="226727">8</cx:pt>
          <cx:pt idx="226728">35</cx:pt>
          <cx:pt idx="226729">96</cx:pt>
          <cx:pt idx="226730">77</cx:pt>
          <cx:pt idx="226731">94</cx:pt>
          <cx:pt idx="226732">121</cx:pt>
          <cx:pt idx="226733">113</cx:pt>
          <cx:pt idx="226734">114</cx:pt>
          <cx:pt idx="226735">120</cx:pt>
          <cx:pt idx="226736">64</cx:pt>
          <cx:pt idx="226737">100</cx:pt>
          <cx:pt idx="226738">78</cx:pt>
          <cx:pt idx="226739">85</cx:pt>
          <cx:pt idx="226740">62</cx:pt>
          <cx:pt idx="226741">73</cx:pt>
          <cx:pt idx="226742">55</cx:pt>
          <cx:pt idx="226743">67</cx:pt>
          <cx:pt idx="226744">42</cx:pt>
          <cx:pt idx="226745">16</cx:pt>
          <cx:pt idx="226746">6</cx:pt>
          <cx:pt idx="226747">15</cx:pt>
          <cx:pt idx="226748">1</cx:pt>
          <cx:pt idx="226749">3</cx:pt>
          <cx:pt idx="226750">5</cx:pt>
          <cx:pt idx="226751">13</cx:pt>
          <cx:pt idx="226752">22</cx:pt>
          <cx:pt idx="226753">68</cx:pt>
          <cx:pt idx="226754">55</cx:pt>
          <cx:pt idx="226755">100</cx:pt>
          <cx:pt idx="226756">103</cx:pt>
          <cx:pt idx="226757">105</cx:pt>
          <cx:pt idx="226758">115</cx:pt>
          <cx:pt idx="226759">115</cx:pt>
          <cx:pt idx="226760">98</cx:pt>
          <cx:pt idx="226761">112</cx:pt>
          <cx:pt idx="226762">109</cx:pt>
          <cx:pt idx="226763">123</cx:pt>
          <cx:pt idx="226764">114</cx:pt>
          <cx:pt idx="226765">115</cx:pt>
          <cx:pt idx="226766">87</cx:pt>
          <cx:pt idx="226767">109</cx:pt>
          <cx:pt idx="226768">67</cx:pt>
          <cx:pt idx="226769">18</cx:pt>
          <cx:pt idx="226770">5</cx:pt>
          <cx:pt idx="226771">16</cx:pt>
          <cx:pt idx="226772">4</cx:pt>
          <cx:pt idx="226773">3</cx:pt>
          <cx:pt idx="226774">8</cx:pt>
          <cx:pt idx="226775">14</cx:pt>
          <cx:pt idx="226776">29</cx:pt>
          <cx:pt idx="226777">108</cx:pt>
          <cx:pt idx="226778">110</cx:pt>
          <cx:pt idx="226779">117</cx:pt>
          <cx:pt idx="226780">126</cx:pt>
          <cx:pt idx="226781">126</cx:pt>
          <cx:pt idx="226782">107</cx:pt>
          <cx:pt idx="226783">118</cx:pt>
          <cx:pt idx="226784">85</cx:pt>
          <cx:pt idx="226785">127</cx:pt>
          <cx:pt idx="226786">90</cx:pt>
          <cx:pt idx="226787">123</cx:pt>
          <cx:pt idx="226788">111</cx:pt>
          <cx:pt idx="226789">115</cx:pt>
          <cx:pt idx="226790">82</cx:pt>
          <cx:pt idx="226791">96</cx:pt>
          <cx:pt idx="226792">62</cx:pt>
          <cx:pt idx="226793">19</cx:pt>
          <cx:pt idx="226794">6</cx:pt>
          <cx:pt idx="226795">17</cx:pt>
          <cx:pt idx="226796">2</cx:pt>
          <cx:pt idx="226797">6</cx:pt>
          <cx:pt idx="226798">14</cx:pt>
          <cx:pt idx="226799">23</cx:pt>
          <cx:pt idx="226800">24</cx:pt>
          <cx:pt idx="226801">98</cx:pt>
          <cx:pt idx="226802">107</cx:pt>
          <cx:pt idx="226803">109</cx:pt>
          <cx:pt idx="226804">103</cx:pt>
          <cx:pt idx="226805">136</cx:pt>
          <cx:pt idx="226806">92</cx:pt>
          <cx:pt idx="226807">111</cx:pt>
          <cx:pt idx="226808">82</cx:pt>
          <cx:pt idx="226809">112</cx:pt>
          <cx:pt idx="226810">103</cx:pt>
          <cx:pt idx="226811">120</cx:pt>
          <cx:pt idx="226812">98</cx:pt>
          <cx:pt idx="226813">120</cx:pt>
          <cx:pt idx="226814">75</cx:pt>
          <cx:pt idx="226815">94</cx:pt>
          <cx:pt idx="226816">50</cx:pt>
          <cx:pt idx="226817">27</cx:pt>
          <cx:pt idx="226818">6</cx:pt>
          <cx:pt idx="226819">14</cx:pt>
          <cx:pt idx="226820">4</cx:pt>
          <cx:pt idx="226821">12</cx:pt>
          <cx:pt idx="226822">16</cx:pt>
          <cx:pt idx="226823">29</cx:pt>
          <cx:pt idx="226824">87</cx:pt>
          <cx:pt idx="226825">91</cx:pt>
          <cx:pt idx="226826">110</cx:pt>
          <cx:pt idx="226827">134</cx:pt>
          <cx:pt idx="226828">107</cx:pt>
          <cx:pt idx="226829">113</cx:pt>
          <cx:pt idx="226830">103</cx:pt>
          <cx:pt idx="226831">84</cx:pt>
          <cx:pt idx="226832">112</cx:pt>
          <cx:pt idx="226833">91</cx:pt>
          <cx:pt idx="226834">129</cx:pt>
          <cx:pt idx="226835">106</cx:pt>
          <cx:pt idx="226836">121</cx:pt>
          <cx:pt idx="226837">95</cx:pt>
          <cx:pt idx="226838">107</cx:pt>
          <cx:pt idx="226839">68</cx:pt>
          <cx:pt idx="226840">25</cx:pt>
          <cx:pt idx="226841">8</cx:pt>
          <cx:pt idx="226842">12</cx:pt>
          <cx:pt idx="226843">5</cx:pt>
          <cx:pt idx="226844">6</cx:pt>
          <cx:pt idx="226845">10</cx:pt>
          <cx:pt idx="226846">17</cx:pt>
          <cx:pt idx="226847">33</cx:pt>
          <cx:pt idx="226848">106</cx:pt>
          <cx:pt idx="226849">87</cx:pt>
          <cx:pt idx="226850">112</cx:pt>
          <cx:pt idx="226851">128</cx:pt>
          <cx:pt idx="226852">124</cx:pt>
          <cx:pt idx="226853">99</cx:pt>
          <cx:pt idx="226854">114</cx:pt>
          <cx:pt idx="226855">71</cx:pt>
          <cx:pt idx="226856">101</cx:pt>
          <cx:pt idx="226857">98</cx:pt>
          <cx:pt idx="226858">123</cx:pt>
          <cx:pt idx="226859">106</cx:pt>
          <cx:pt idx="226860">132</cx:pt>
          <cx:pt idx="226861">77</cx:pt>
          <cx:pt idx="226862">111</cx:pt>
          <cx:pt idx="226863">56</cx:pt>
          <cx:pt idx="226864">21</cx:pt>
          <cx:pt idx="226865">10</cx:pt>
          <cx:pt idx="226866">14</cx:pt>
          <cx:pt idx="226867">3</cx:pt>
          <cx:pt idx="226868">6</cx:pt>
          <cx:pt idx="226869">14</cx:pt>
          <cx:pt idx="226870">19</cx:pt>
          <cx:pt idx="226871">26</cx:pt>
          <cx:pt idx="226872">103</cx:pt>
          <cx:pt idx="226873">90</cx:pt>
          <cx:pt idx="226874">117</cx:pt>
          <cx:pt idx="226875">123</cx:pt>
          <cx:pt idx="226876">133</cx:pt>
          <cx:pt idx="226877">122</cx:pt>
          <cx:pt idx="226878">120</cx:pt>
          <cx:pt idx="226879">104</cx:pt>
          <cx:pt idx="226880">103</cx:pt>
          <cx:pt idx="226881">122</cx:pt>
          <cx:pt idx="226882">123</cx:pt>
          <cx:pt idx="226883">117</cx:pt>
          <cx:pt idx="226884">129</cx:pt>
          <cx:pt idx="226885">98</cx:pt>
          <cx:pt idx="226886">107</cx:pt>
          <cx:pt idx="226887">68</cx:pt>
          <cx:pt idx="226888">23</cx:pt>
          <cx:pt idx="226889">13</cx:pt>
          <cx:pt idx="226890">10</cx:pt>
          <cx:pt idx="226891">2</cx:pt>
          <cx:pt idx="226892">1</cx:pt>
          <cx:pt idx="226893">9</cx:pt>
          <cx:pt idx="226894">19</cx:pt>
          <cx:pt idx="226895">27</cx:pt>
          <cx:pt idx="226896">100</cx:pt>
          <cx:pt idx="226897">73</cx:pt>
          <cx:pt idx="226898">92</cx:pt>
          <cx:pt idx="226899">109</cx:pt>
          <cx:pt idx="226900">112</cx:pt>
          <cx:pt idx="226901">100</cx:pt>
          <cx:pt idx="226902">118</cx:pt>
          <cx:pt idx="226903">78</cx:pt>
          <cx:pt idx="226904">84</cx:pt>
          <cx:pt idx="226905">82</cx:pt>
          <cx:pt idx="226906">90</cx:pt>
          <cx:pt idx="226907">61</cx:pt>
          <cx:pt idx="226908">68</cx:pt>
          <cx:pt idx="226909">47</cx:pt>
          <cx:pt idx="226910">60</cx:pt>
          <cx:pt idx="226911">45</cx:pt>
          <cx:pt idx="226912">12</cx:pt>
          <cx:pt idx="226913">7</cx:pt>
          <cx:pt idx="226914">13</cx:pt>
          <cx:pt idx="226915">1</cx:pt>
          <cx:pt idx="226916">8</cx:pt>
          <cx:pt idx="226917">14</cx:pt>
          <cx:pt idx="226918">22</cx:pt>
          <cx:pt idx="226919">69</cx:pt>
          <cx:pt idx="226920">60</cx:pt>
          <cx:pt idx="226921">85</cx:pt>
          <cx:pt idx="226922">101</cx:pt>
          <cx:pt idx="226923">105</cx:pt>
          <cx:pt idx="226924">115</cx:pt>
          <cx:pt idx="226925">108</cx:pt>
          <cx:pt idx="226926">91</cx:pt>
          <cx:pt idx="226927">109</cx:pt>
          <cx:pt idx="226928">114</cx:pt>
          <cx:pt idx="226929">118</cx:pt>
          <cx:pt idx="226930">109</cx:pt>
          <cx:pt idx="226931">129</cx:pt>
          <cx:pt idx="226932">87</cx:pt>
          <cx:pt idx="226933">123</cx:pt>
          <cx:pt idx="226934">67</cx:pt>
          <cx:pt idx="226935">23</cx:pt>
          <cx:pt idx="226936">13</cx:pt>
          <cx:pt idx="226937">20</cx:pt>
          <cx:pt idx="226938">7</cx:pt>
          <cx:pt idx="226939">1</cx:pt>
          <cx:pt idx="226940">6</cx:pt>
          <cx:pt idx="226941">17</cx:pt>
          <cx:pt idx="226942">28</cx:pt>
          <cx:pt idx="226943">112</cx:pt>
          <cx:pt idx="226944">103</cx:pt>
          <cx:pt idx="226945">101</cx:pt>
          <cx:pt idx="226946">127</cx:pt>
          <cx:pt idx="226947">135</cx:pt>
          <cx:pt idx="226948">107</cx:pt>
          <cx:pt idx="226949">116</cx:pt>
          <cx:pt idx="226950">92</cx:pt>
          <cx:pt idx="226951">105</cx:pt>
          <cx:pt idx="226952">117</cx:pt>
          <cx:pt idx="226953">112</cx:pt>
          <cx:pt idx="226954">108</cx:pt>
          <cx:pt idx="226955">117</cx:pt>
          <cx:pt idx="226956">96</cx:pt>
          <cx:pt idx="226957">111</cx:pt>
          <cx:pt idx="226958">57</cx:pt>
          <cx:pt idx="226959">25</cx:pt>
          <cx:pt idx="226960">11</cx:pt>
          <cx:pt idx="226961">15</cx:pt>
          <cx:pt idx="226962">3</cx:pt>
          <cx:pt idx="226963">5</cx:pt>
          <cx:pt idx="226964">21</cx:pt>
          <cx:pt idx="226965">17</cx:pt>
          <cx:pt idx="226966">39</cx:pt>
          <cx:pt idx="226967">110</cx:pt>
          <cx:pt idx="226968">81</cx:pt>
          <cx:pt idx="226969">114</cx:pt>
          <cx:pt idx="226970">130</cx:pt>
          <cx:pt idx="226971">97</cx:pt>
          <cx:pt idx="226972">105</cx:pt>
          <cx:pt idx="226973">105</cx:pt>
          <cx:pt idx="226974">88</cx:pt>
          <cx:pt idx="226975">98</cx:pt>
          <cx:pt idx="226976">92</cx:pt>
          <cx:pt idx="226977">128</cx:pt>
          <cx:pt idx="226978">98</cx:pt>
          <cx:pt idx="226979">125</cx:pt>
          <cx:pt idx="226980">76</cx:pt>
          <cx:pt idx="226981">92</cx:pt>
          <cx:pt idx="226982">46</cx:pt>
          <cx:pt idx="226983">22</cx:pt>
          <cx:pt idx="226984">9</cx:pt>
          <cx:pt idx="226985">16</cx:pt>
          <cx:pt idx="226986">1</cx:pt>
          <cx:pt idx="226987">7</cx:pt>
          <cx:pt idx="226988">14</cx:pt>
          <cx:pt idx="226989">21</cx:pt>
          <cx:pt idx="226990">31</cx:pt>
          <cx:pt idx="226991">99</cx:pt>
          <cx:pt idx="226992">80</cx:pt>
          <cx:pt idx="226993">109</cx:pt>
          <cx:pt idx="226994">104</cx:pt>
          <cx:pt idx="226995">104</cx:pt>
          <cx:pt idx="226996">110</cx:pt>
          <cx:pt idx="226997">110</cx:pt>
          <cx:pt idx="226998">91</cx:pt>
          <cx:pt idx="226999">105</cx:pt>
          <cx:pt idx="227000">97</cx:pt>
          <cx:pt idx="227001">106</cx:pt>
          <cx:pt idx="227002">111</cx:pt>
          <cx:pt idx="227003">126</cx:pt>
          <cx:pt idx="227004">74</cx:pt>
          <cx:pt idx="227005">93</cx:pt>
          <cx:pt idx="227006">47</cx:pt>
          <cx:pt idx="227007">20</cx:pt>
          <cx:pt idx="227008">14</cx:pt>
          <cx:pt idx="227009">14</cx:pt>
          <cx:pt idx="227010">4</cx:pt>
          <cx:pt idx="227011">6</cx:pt>
          <cx:pt idx="227012">18</cx:pt>
          <cx:pt idx="227013">16</cx:pt>
          <cx:pt idx="227014">34</cx:pt>
          <cx:pt idx="227015">106</cx:pt>
          <cx:pt idx="227016">88</cx:pt>
          <cx:pt idx="227017">98</cx:pt>
          <cx:pt idx="227018">130</cx:pt>
          <cx:pt idx="227019">123</cx:pt>
          <cx:pt idx="227020">109</cx:pt>
          <cx:pt idx="227021">119</cx:pt>
          <cx:pt idx="227022">84</cx:pt>
          <cx:pt idx="227023">120</cx:pt>
          <cx:pt idx="227024">104</cx:pt>
          <cx:pt idx="227025">110</cx:pt>
          <cx:pt idx="227026">94</cx:pt>
          <cx:pt idx="227027">128</cx:pt>
          <cx:pt idx="227028">82</cx:pt>
          <cx:pt idx="227029">108</cx:pt>
          <cx:pt idx="227030">52</cx:pt>
          <cx:pt idx="227031">26</cx:pt>
          <cx:pt idx="227032">10</cx:pt>
          <cx:pt idx="227033">20</cx:pt>
          <cx:pt idx="227034">3</cx:pt>
          <cx:pt idx="227035">3</cx:pt>
          <cx:pt idx="227036">16</cx:pt>
          <cx:pt idx="227037">28</cx:pt>
          <cx:pt idx="227038">32</cx:pt>
          <cx:pt idx="227039">97</cx:pt>
          <cx:pt idx="227040">95</cx:pt>
          <cx:pt idx="227041">113</cx:pt>
          <cx:pt idx="227042">130</cx:pt>
          <cx:pt idx="227043">131</cx:pt>
          <cx:pt idx="227044">127</cx:pt>
          <cx:pt idx="227045">119</cx:pt>
          <cx:pt idx="227046">102</cx:pt>
          <cx:pt idx="227047">118</cx:pt>
          <cx:pt idx="227048">104</cx:pt>
          <cx:pt idx="227049">135</cx:pt>
          <cx:pt idx="227050">130</cx:pt>
          <cx:pt idx="227051">134</cx:pt>
          <cx:pt idx="227052">84</cx:pt>
          <cx:pt idx="227053">129</cx:pt>
          <cx:pt idx="227054">57</cx:pt>
          <cx:pt idx="227055">23</cx:pt>
          <cx:pt idx="227056">19</cx:pt>
          <cx:pt idx="227057">11</cx:pt>
          <cx:pt idx="227058">2</cx:pt>
          <cx:pt idx="227059">4</cx:pt>
          <cx:pt idx="227060">12</cx:pt>
          <cx:pt idx="227061">21</cx:pt>
          <cx:pt idx="227062">36</cx:pt>
          <cx:pt idx="227063">105</cx:pt>
          <cx:pt idx="227064">81</cx:pt>
          <cx:pt idx="227065">103</cx:pt>
          <cx:pt idx="227066">120</cx:pt>
          <cx:pt idx="227067">122</cx:pt>
          <cx:pt idx="227068">127</cx:pt>
          <cx:pt idx="227069">121</cx:pt>
          <cx:pt idx="227070">76</cx:pt>
          <cx:pt idx="227071">102</cx:pt>
          <cx:pt idx="227072">83</cx:pt>
          <cx:pt idx="227073">92</cx:pt>
          <cx:pt idx="227074">69</cx:pt>
          <cx:pt idx="227075">76</cx:pt>
          <cx:pt idx="227076">47</cx:pt>
          <cx:pt idx="227077">68</cx:pt>
          <cx:pt idx="227078">42</cx:pt>
          <cx:pt idx="227079">11</cx:pt>
          <cx:pt idx="227080">8</cx:pt>
          <cx:pt idx="227081">7</cx:pt>
          <cx:pt idx="227082">1</cx:pt>
          <cx:pt idx="227083">5</cx:pt>
          <cx:pt idx="227084">10</cx:pt>
          <cx:pt idx="227085">16</cx:pt>
          <cx:pt idx="227086">25</cx:pt>
          <cx:pt idx="227087">83</cx:pt>
          <cx:pt idx="227088">57</cx:pt>
          <cx:pt idx="227089">83</cx:pt>
          <cx:pt idx="227090">113</cx:pt>
          <cx:pt idx="227091">106</cx:pt>
          <cx:pt idx="227092">112</cx:pt>
          <cx:pt idx="227093">113</cx:pt>
          <cx:pt idx="227094">107</cx:pt>
          <cx:pt idx="227095">103</cx:pt>
          <cx:pt idx="227096">105</cx:pt>
          <cx:pt idx="227097">113</cx:pt>
          <cx:pt idx="227098">103</cx:pt>
          <cx:pt idx="227099">129</cx:pt>
          <cx:pt idx="227100">75</cx:pt>
          <cx:pt idx="227101">110</cx:pt>
          <cx:pt idx="227102">55</cx:pt>
          <cx:pt idx="227103">13</cx:pt>
          <cx:pt idx="227104">9</cx:pt>
          <cx:pt idx="227105">12</cx:pt>
          <cx:pt idx="227106">6</cx:pt>
          <cx:pt idx="227107">1</cx:pt>
          <cx:pt idx="227108">12</cx:pt>
          <cx:pt idx="227109">13</cx:pt>
          <cx:pt idx="227110">32</cx:pt>
          <cx:pt idx="227111">109</cx:pt>
          <cx:pt idx="227112">92</cx:pt>
          <cx:pt idx="227113">104</cx:pt>
          <cx:pt idx="227114">123</cx:pt>
          <cx:pt idx="227115">125</cx:pt>
          <cx:pt idx="227116">110</cx:pt>
          <cx:pt idx="227117">110</cx:pt>
          <cx:pt idx="227118">104</cx:pt>
          <cx:pt idx="227119">107</cx:pt>
          <cx:pt idx="227120">94</cx:pt>
          <cx:pt idx="227121">109</cx:pt>
          <cx:pt idx="227122">109</cx:pt>
          <cx:pt idx="227123">107</cx:pt>
          <cx:pt idx="227124">90</cx:pt>
          <cx:pt idx="227125">111</cx:pt>
          <cx:pt idx="227126">53</cx:pt>
          <cx:pt idx="227127">27</cx:pt>
          <cx:pt idx="227128">12</cx:pt>
          <cx:pt idx="227129">9</cx:pt>
          <cx:pt idx="227130">4</cx:pt>
          <cx:pt idx="227131">7</cx:pt>
          <cx:pt idx="227132">16</cx:pt>
          <cx:pt idx="227133">12</cx:pt>
          <cx:pt idx="227134">29</cx:pt>
          <cx:pt idx="227135">94</cx:pt>
          <cx:pt idx="227136">85</cx:pt>
          <cx:pt idx="227137">97</cx:pt>
          <cx:pt idx="227138">109</cx:pt>
          <cx:pt idx="227139">110</cx:pt>
          <cx:pt idx="227140">99</cx:pt>
          <cx:pt idx="227141">106</cx:pt>
          <cx:pt idx="227142">102</cx:pt>
          <cx:pt idx="227143">111</cx:pt>
          <cx:pt idx="227144">87</cx:pt>
          <cx:pt idx="227145">117</cx:pt>
          <cx:pt idx="227146">96</cx:pt>
          <cx:pt idx="227147">107</cx:pt>
          <cx:pt idx="227148">78</cx:pt>
          <cx:pt idx="227149">99</cx:pt>
          <cx:pt idx="227150">42</cx:pt>
          <cx:pt idx="227151">20</cx:pt>
          <cx:pt idx="227152">2</cx:pt>
          <cx:pt idx="227153">17</cx:pt>
          <cx:pt idx="227154">2</cx:pt>
          <cx:pt idx="227155">6</cx:pt>
          <cx:pt idx="227156">15</cx:pt>
          <cx:pt idx="227157">15</cx:pt>
          <cx:pt idx="227158">29</cx:pt>
          <cx:pt idx="227159">94</cx:pt>
          <cx:pt idx="227160">84</cx:pt>
          <cx:pt idx="227161">114</cx:pt>
          <cx:pt idx="227162">120</cx:pt>
          <cx:pt idx="227163">114</cx:pt>
          <cx:pt idx="227164">97</cx:pt>
          <cx:pt idx="227165">111</cx:pt>
          <cx:pt idx="227166">86</cx:pt>
          <cx:pt idx="227167">96</cx:pt>
          <cx:pt idx="227168">102</cx:pt>
          <cx:pt idx="227169">117</cx:pt>
          <cx:pt idx="227170">107</cx:pt>
          <cx:pt idx="227171">121</cx:pt>
          <cx:pt idx="227172">80</cx:pt>
          <cx:pt idx="227173">106</cx:pt>
          <cx:pt idx="227174">57</cx:pt>
          <cx:pt idx="227175">24</cx:pt>
          <cx:pt idx="227176">10</cx:pt>
          <cx:pt idx="227177">19</cx:pt>
          <cx:pt idx="227178">3</cx:pt>
          <cx:pt idx="227179">7</cx:pt>
          <cx:pt idx="227180">14</cx:pt>
          <cx:pt idx="227181">25</cx:pt>
          <cx:pt idx="227182">26</cx:pt>
          <cx:pt idx="227183">105</cx:pt>
          <cx:pt idx="227184">75</cx:pt>
          <cx:pt idx="227185">100</cx:pt>
          <cx:pt idx="227186">128</cx:pt>
          <cx:pt idx="227187">138</cx:pt>
          <cx:pt idx="227188">110</cx:pt>
          <cx:pt idx="227189">121</cx:pt>
          <cx:pt idx="227190">73</cx:pt>
          <cx:pt idx="227191">128</cx:pt>
          <cx:pt idx="227192">89</cx:pt>
          <cx:pt idx="227193">131</cx:pt>
          <cx:pt idx="227194">87</cx:pt>
          <cx:pt idx="227195">140</cx:pt>
          <cx:pt idx="227196">88</cx:pt>
          <cx:pt idx="227197">98</cx:pt>
          <cx:pt idx="227198">49</cx:pt>
          <cx:pt idx="227199">25</cx:pt>
          <cx:pt idx="227200">15</cx:pt>
          <cx:pt idx="227201">20</cx:pt>
          <cx:pt idx="227202">2</cx:pt>
          <cx:pt idx="227203">6</cx:pt>
          <cx:pt idx="227204">14</cx:pt>
          <cx:pt idx="227205">29</cx:pt>
          <cx:pt idx="227206">25</cx:pt>
          <cx:pt idx="227207">108</cx:pt>
          <cx:pt idx="227208">90</cx:pt>
          <cx:pt idx="227209">123</cx:pt>
          <cx:pt idx="227210">137</cx:pt>
          <cx:pt idx="227211">146</cx:pt>
          <cx:pt idx="227212">127</cx:pt>
          <cx:pt idx="227213">128</cx:pt>
          <cx:pt idx="227214">102</cx:pt>
          <cx:pt idx="227215">132</cx:pt>
          <cx:pt idx="227216">131</cx:pt>
          <cx:pt idx="227217">138</cx:pt>
          <cx:pt idx="227218">114</cx:pt>
          <cx:pt idx="227219">152</cx:pt>
          <cx:pt idx="227220">88</cx:pt>
          <cx:pt idx="227221">133</cx:pt>
          <cx:pt idx="227222">56</cx:pt>
          <cx:pt idx="227223">29</cx:pt>
          <cx:pt idx="227224">15</cx:pt>
          <cx:pt idx="227225">22</cx:pt>
          <cx:pt idx="227226">1</cx:pt>
          <cx:pt idx="227227">3</cx:pt>
          <cx:pt idx="227228">10</cx:pt>
          <cx:pt idx="227229">15</cx:pt>
          <cx:pt idx="227230">43</cx:pt>
          <cx:pt idx="227231">115</cx:pt>
          <cx:pt idx="227232">81</cx:pt>
          <cx:pt idx="227233">124</cx:pt>
          <cx:pt idx="227234">128</cx:pt>
          <cx:pt idx="227235">159</cx:pt>
          <cx:pt idx="227236">125</cx:pt>
          <cx:pt idx="227237">142</cx:pt>
          <cx:pt idx="227238">101</cx:pt>
          <cx:pt idx="227239">117</cx:pt>
          <cx:pt idx="227240">92</cx:pt>
          <cx:pt idx="227241">103</cx:pt>
          <cx:pt idx="227242">76</cx:pt>
          <cx:pt idx="227243">79</cx:pt>
          <cx:pt idx="227244">55</cx:pt>
          <cx:pt idx="227245">68</cx:pt>
          <cx:pt idx="227246">50</cx:pt>
          <cx:pt idx="227247">17</cx:pt>
          <cx:pt idx="227248">4</cx:pt>
          <cx:pt idx="227249">10</cx:pt>
          <cx:pt idx="227250">3</cx:pt>
          <cx:pt idx="227251">8</cx:pt>
          <cx:pt idx="227252">12</cx:pt>
          <cx:pt idx="227253">33</cx:pt>
          <cx:pt idx="227254">77</cx:pt>
          <cx:pt idx="227255">65</cx:pt>
          <cx:pt idx="227256">88</cx:pt>
          <cx:pt idx="227257">116</cx:pt>
          <cx:pt idx="227258">137</cx:pt>
          <cx:pt idx="227259">121</cx:pt>
          <cx:pt idx="227260">129</cx:pt>
          <cx:pt idx="227261">107</cx:pt>
          <cx:pt idx="227262">141</cx:pt>
          <cx:pt idx="227263">110</cx:pt>
          <cx:pt idx="227264">120</cx:pt>
          <cx:pt idx="227265">116</cx:pt>
          <cx:pt idx="227266">131</cx:pt>
          <cx:pt idx="227267">94</cx:pt>
          <cx:pt idx="227268">121</cx:pt>
          <cx:pt idx="227269">61</cx:pt>
          <cx:pt idx="227270">18</cx:pt>
          <cx:pt idx="227271">5</cx:pt>
          <cx:pt idx="227272">16</cx:pt>
          <cx:pt idx="227273">8</cx:pt>
          <cx:pt idx="227274">3</cx:pt>
          <cx:pt idx="227275">11</cx:pt>
          <cx:pt idx="227276">15</cx:pt>
          <cx:pt idx="227277">32</cx:pt>
          <cx:pt idx="227278">95</cx:pt>
          <cx:pt idx="227279">118</cx:pt>
          <cx:pt idx="227280">102</cx:pt>
          <cx:pt idx="227281">127</cx:pt>
          <cx:pt idx="227282">128</cx:pt>
          <cx:pt idx="227283">114</cx:pt>
          <cx:pt idx="227284">129</cx:pt>
          <cx:pt idx="227285">108</cx:pt>
          <cx:pt idx="227286">106</cx:pt>
          <cx:pt idx="227287">99</cx:pt>
          <cx:pt idx="227288">118</cx:pt>
          <cx:pt idx="227289">120</cx:pt>
          <cx:pt idx="227290">122</cx:pt>
          <cx:pt idx="227291">91</cx:pt>
          <cx:pt idx="227292">113</cx:pt>
          <cx:pt idx="227293">62</cx:pt>
          <cx:pt idx="227294">23</cx:pt>
          <cx:pt idx="227295">10</cx:pt>
          <cx:pt idx="227296">9</cx:pt>
          <cx:pt idx="227297">4</cx:pt>
          <cx:pt idx="227298">5</cx:pt>
          <cx:pt idx="227299">19</cx:pt>
          <cx:pt idx="227300">24</cx:pt>
          <cx:pt idx="227301">24</cx:pt>
          <cx:pt idx="227302">100</cx:pt>
          <cx:pt idx="227303">94</cx:pt>
          <cx:pt idx="227304">102</cx:pt>
          <cx:pt idx="227305">120</cx:pt>
          <cx:pt idx="227306">124</cx:pt>
          <cx:pt idx="227307">108</cx:pt>
          <cx:pt idx="227308">104</cx:pt>
          <cx:pt idx="227309">93</cx:pt>
          <cx:pt idx="227310">116</cx:pt>
          <cx:pt idx="227311">105</cx:pt>
          <cx:pt idx="227312">115</cx:pt>
          <cx:pt idx="227313">94</cx:pt>
          <cx:pt idx="227314">111</cx:pt>
          <cx:pt idx="227315">86</cx:pt>
          <cx:pt idx="227316">88</cx:pt>
          <cx:pt idx="227317">54</cx:pt>
          <cx:pt idx="227318">20</cx:pt>
          <cx:pt idx="227319">11</cx:pt>
          <cx:pt idx="227320">10</cx:pt>
          <cx:pt idx="227321">3</cx:pt>
          <cx:pt idx="227322">8</cx:pt>
          <cx:pt idx="227323">12</cx:pt>
          <cx:pt idx="227324">24</cx:pt>
          <cx:pt idx="227325">31</cx:pt>
          <cx:pt idx="227326">112</cx:pt>
          <cx:pt idx="227327">72</cx:pt>
          <cx:pt idx="227328">126</cx:pt>
          <cx:pt idx="227329">123</cx:pt>
          <cx:pt idx="227330">129</cx:pt>
          <cx:pt idx="227331">97</cx:pt>
          <cx:pt idx="227332">125</cx:pt>
          <cx:pt idx="227333">93</cx:pt>
          <cx:pt idx="227334">110</cx:pt>
          <cx:pt idx="227335">95</cx:pt>
          <cx:pt idx="227336">129</cx:pt>
          <cx:pt idx="227337">110</cx:pt>
          <cx:pt idx="227338">132</cx:pt>
          <cx:pt idx="227339">96</cx:pt>
          <cx:pt idx="227340">103</cx:pt>
          <cx:pt idx="227341">59</cx:pt>
          <cx:pt idx="227342">22</cx:pt>
          <cx:pt idx="227343">9</cx:pt>
          <cx:pt idx="227344">14</cx:pt>
          <cx:pt idx="227345">3</cx:pt>
          <cx:pt idx="227346">10</cx:pt>
          <cx:pt idx="227347">16</cx:pt>
          <cx:pt idx="227348">22</cx:pt>
          <cx:pt idx="227349">38</cx:pt>
          <cx:pt idx="227350">102</cx:pt>
          <cx:pt idx="227351">84</cx:pt>
          <cx:pt idx="227352">117</cx:pt>
          <cx:pt idx="227353">129</cx:pt>
          <cx:pt idx="227354">132</cx:pt>
          <cx:pt idx="227355">101</cx:pt>
          <cx:pt idx="227356">119</cx:pt>
          <cx:pt idx="227357">99</cx:pt>
          <cx:pt idx="227358">128</cx:pt>
          <cx:pt idx="227359">103</cx:pt>
          <cx:pt idx="227360">126</cx:pt>
          <cx:pt idx="227361">104</cx:pt>
          <cx:pt idx="227362">135</cx:pt>
          <cx:pt idx="227363">92</cx:pt>
          <cx:pt idx="227364">98</cx:pt>
          <cx:pt idx="227365">63</cx:pt>
          <cx:pt idx="227366">24</cx:pt>
          <cx:pt idx="227367">9</cx:pt>
          <cx:pt idx="227368">12</cx:pt>
          <cx:pt idx="227369">3</cx:pt>
          <cx:pt idx="227370">5</cx:pt>
          <cx:pt idx="227371">14</cx:pt>
          <cx:pt idx="227372">24</cx:pt>
          <cx:pt idx="227373">33</cx:pt>
          <cx:pt idx="227374">110</cx:pt>
          <cx:pt idx="227375">82</cx:pt>
          <cx:pt idx="227376">118</cx:pt>
          <cx:pt idx="227377">136</cx:pt>
          <cx:pt idx="227378">145</cx:pt>
          <cx:pt idx="227379">126</cx:pt>
          <cx:pt idx="227380">133</cx:pt>
          <cx:pt idx="227381">99</cx:pt>
          <cx:pt idx="227382">130</cx:pt>
          <cx:pt idx="227383">126</cx:pt>
          <cx:pt idx="227384">122</cx:pt>
          <cx:pt idx="227385">125</cx:pt>
          <cx:pt idx="227386">128</cx:pt>
          <cx:pt idx="227387">108</cx:pt>
          <cx:pt idx="227388">117</cx:pt>
          <cx:pt idx="227389">74</cx:pt>
          <cx:pt idx="227390">29</cx:pt>
          <cx:pt idx="227391">14</cx:pt>
          <cx:pt idx="227392">9</cx:pt>
          <cx:pt idx="227393">4</cx:pt>
          <cx:pt idx="227394">6</cx:pt>
          <cx:pt idx="227395">11</cx:pt>
          <cx:pt idx="227396">20</cx:pt>
          <cx:pt idx="227397">38</cx:pt>
          <cx:pt idx="227398">106</cx:pt>
          <cx:pt idx="227399">103</cx:pt>
          <cx:pt idx="227400">120</cx:pt>
          <cx:pt idx="227401">156</cx:pt>
          <cx:pt idx="227402">155</cx:pt>
          <cx:pt idx="227403">142</cx:pt>
          <cx:pt idx="227404">146</cx:pt>
          <cx:pt idx="227405">125</cx:pt>
          <cx:pt idx="227406">139</cx:pt>
          <cx:pt idx="227407">103</cx:pt>
          <cx:pt idx="227408">115</cx:pt>
          <cx:pt idx="227409">98</cx:pt>
          <cx:pt idx="227410">91</cx:pt>
          <cx:pt idx="227411">68</cx:pt>
          <cx:pt idx="227412">94</cx:pt>
          <cx:pt idx="227413">66</cx:pt>
          <cx:pt idx="227414">26</cx:pt>
          <cx:pt idx="227415">10</cx:pt>
          <cx:pt idx="227416">4</cx:pt>
          <cx:pt idx="227417">2</cx:pt>
          <cx:pt idx="227418">3</cx:pt>
          <cx:pt idx="227419">8</cx:pt>
          <cx:pt idx="227420">19</cx:pt>
          <cx:pt idx="227421">30</cx:pt>
          <cx:pt idx="227422">95</cx:pt>
          <cx:pt idx="227423">79</cx:pt>
          <cx:pt idx="227424">93</cx:pt>
          <cx:pt idx="227425">132</cx:pt>
          <cx:pt idx="227426">129</cx:pt>
          <cx:pt idx="227427">140</cx:pt>
          <cx:pt idx="227428">143</cx:pt>
          <cx:pt idx="227429">118</cx:pt>
          <cx:pt idx="227430">116</cx:pt>
          <cx:pt idx="227431">122</cx:pt>
          <cx:pt idx="227432">127</cx:pt>
          <cx:pt idx="227433">120</cx:pt>
          <cx:pt idx="227434">116</cx:pt>
          <cx:pt idx="227435">90</cx:pt>
          <cx:pt idx="227436">115</cx:pt>
          <cx:pt idx="227437">63</cx:pt>
          <cx:pt idx="227438">17</cx:pt>
          <cx:pt idx="227439">8</cx:pt>
          <cx:pt idx="227440">22</cx:pt>
          <cx:pt idx="227441">5</cx:pt>
          <cx:pt idx="227442">8</cx:pt>
          <cx:pt idx="227443">15</cx:pt>
          <cx:pt idx="227444">15</cx:pt>
          <cx:pt idx="227445">29</cx:pt>
          <cx:pt idx="227446">116</cx:pt>
          <cx:pt idx="227447">75</cx:pt>
          <cx:pt idx="227448">124</cx:pt>
          <cx:pt idx="227449">139</cx:pt>
          <cx:pt idx="227450">124</cx:pt>
          <cx:pt idx="227451">109</cx:pt>
          <cx:pt idx="227452">110</cx:pt>
          <cx:pt idx="227453">97</cx:pt>
          <cx:pt idx="227454">132</cx:pt>
          <cx:pt idx="227455">95</cx:pt>
          <cx:pt idx="227456">119</cx:pt>
          <cx:pt idx="227457">113</cx:pt>
          <cx:pt idx="227458">111</cx:pt>
          <cx:pt idx="227459">91</cx:pt>
          <cx:pt idx="227460">98</cx:pt>
          <cx:pt idx="227461">65</cx:pt>
          <cx:pt idx="227462">27</cx:pt>
          <cx:pt idx="227463">14</cx:pt>
          <cx:pt idx="227464">11</cx:pt>
          <cx:pt idx="227465">9</cx:pt>
          <cx:pt idx="227466">7</cx:pt>
          <cx:pt idx="227467">17</cx:pt>
          <cx:pt idx="227468">28</cx:pt>
          <cx:pt idx="227469">35</cx:pt>
          <cx:pt idx="227470">96</cx:pt>
          <cx:pt idx="227471">85</cx:pt>
          <cx:pt idx="227472">111</cx:pt>
          <cx:pt idx="227473">122</cx:pt>
          <cx:pt idx="227474">143</cx:pt>
          <cx:pt idx="227475">110</cx:pt>
          <cx:pt idx="227476">137</cx:pt>
          <cx:pt idx="227477">128</cx:pt>
          <cx:pt idx="227478">132</cx:pt>
          <cx:pt idx="227479">97</cx:pt>
          <cx:pt idx="227480">124</cx:pt>
          <cx:pt idx="227481">86</cx:pt>
          <cx:pt idx="227482">120</cx:pt>
          <cx:pt idx="227483">72</cx:pt>
          <cx:pt idx="227484">89</cx:pt>
          <cx:pt idx="227485">53</cx:pt>
          <cx:pt idx="227486">30</cx:pt>
          <cx:pt idx="227487">12</cx:pt>
          <cx:pt idx="227488">13</cx:pt>
          <cx:pt idx="227489">4</cx:pt>
          <cx:pt idx="227490">8</cx:pt>
          <cx:pt idx="227491">18</cx:pt>
          <cx:pt idx="227492">27</cx:pt>
          <cx:pt idx="227493">25</cx:pt>
          <cx:pt idx="227494">103</cx:pt>
          <cx:pt idx="227495">85</cx:pt>
          <cx:pt idx="227496">108</cx:pt>
          <cx:pt idx="227497">143</cx:pt>
          <cx:pt idx="227498">137</cx:pt>
          <cx:pt idx="227499">123</cx:pt>
          <cx:pt idx="227500">136</cx:pt>
          <cx:pt idx="227501">112</cx:pt>
          <cx:pt idx="227502">130</cx:pt>
          <cx:pt idx="227503">104</cx:pt>
          <cx:pt idx="227504">114</cx:pt>
          <cx:pt idx="227505">103</cx:pt>
          <cx:pt idx="227506">125</cx:pt>
          <cx:pt idx="227507">77</cx:pt>
          <cx:pt idx="227508">121</cx:pt>
          <cx:pt idx="227509">62</cx:pt>
          <cx:pt idx="227510">24</cx:pt>
          <cx:pt idx="227511">15</cx:pt>
          <cx:pt idx="227512">5</cx:pt>
          <cx:pt idx="227513">6</cx:pt>
          <cx:pt idx="227514">9</cx:pt>
          <cx:pt idx="227515">21</cx:pt>
          <cx:pt idx="227516">20</cx:pt>
          <cx:pt idx="227517">19</cx:pt>
          <cx:pt idx="227518">86</cx:pt>
          <cx:pt idx="227519">73</cx:pt>
          <cx:pt idx="227520">92</cx:pt>
          <cx:pt idx="227521">119</cx:pt>
          <cx:pt idx="227522">112</cx:pt>
          <cx:pt idx="227523">109</cx:pt>
          <cx:pt idx="227524">94</cx:pt>
          <cx:pt idx="227525">76</cx:pt>
          <cx:pt idx="227526">96</cx:pt>
          <cx:pt idx="227527">61</cx:pt>
          <cx:pt idx="227528">70</cx:pt>
          <cx:pt idx="227529">46</cx:pt>
          <cx:pt idx="227530">60</cx:pt>
          <cx:pt idx="227531">43</cx:pt>
          <cx:pt idx="227532">46</cx:pt>
          <cx:pt idx="227533">11</cx:pt>
          <cx:pt idx="227534">9</cx:pt>
          <cx:pt idx="227535">2</cx:pt>
          <cx:pt idx="227536">3</cx:pt>
          <cx:pt idx="227537">1</cx:pt>
          <cx:pt idx="227538">2</cx:pt>
          <cx:pt idx="227539">7</cx:pt>
          <cx:pt idx="227540">13</cx:pt>
          <cx:pt idx="227541">21</cx:pt>
          <cx:pt idx="227542">60</cx:pt>
          <cx:pt idx="227543">42</cx:pt>
          <cx:pt idx="227544">52</cx:pt>
          <cx:pt idx="227545">85</cx:pt>
          <cx:pt idx="227546">80</cx:pt>
          <cx:pt idx="227547">91</cx:pt>
          <cx:pt idx="227548">81</cx:pt>
          <cx:pt idx="227549">60</cx:pt>
          <cx:pt idx="227550">82</cx:pt>
          <cx:pt idx="227551">76</cx:pt>
          <cx:pt idx="227552">76</cx:pt>
          <cx:pt idx="227553">66</cx:pt>
          <cx:pt idx="227554">69</cx:pt>
          <cx:pt idx="227555">57</cx:pt>
          <cx:pt idx="227556">79</cx:pt>
          <cx:pt idx="227557">23</cx:pt>
          <cx:pt idx="227558">7</cx:pt>
          <cx:pt idx="227559">6</cx:pt>
          <cx:pt idx="227560">7</cx:pt>
          <cx:pt idx="227561">2</cx:pt>
          <cx:pt idx="227562">4</cx:pt>
          <cx:pt idx="227563">11</cx:pt>
          <cx:pt idx="227564">21</cx:pt>
          <cx:pt idx="227565">26</cx:pt>
          <cx:pt idx="227566">87</cx:pt>
          <cx:pt idx="227567">85</cx:pt>
          <cx:pt idx="227568">109</cx:pt>
          <cx:pt idx="227569">141</cx:pt>
          <cx:pt idx="227570">159</cx:pt>
          <cx:pt idx="227571">140</cx:pt>
          <cx:pt idx="227572">151</cx:pt>
          <cx:pt idx="227573">126</cx:pt>
          <cx:pt idx="227574">134</cx:pt>
          <cx:pt idx="227575">115</cx:pt>
          <cx:pt idx="227576">106</cx:pt>
          <cx:pt idx="227577">90</cx:pt>
          <cx:pt idx="227578">87</cx:pt>
          <cx:pt idx="227579">59</cx:pt>
          <cx:pt idx="227580">88</cx:pt>
          <cx:pt idx="227581">53</cx:pt>
          <cx:pt idx="227582">18</cx:pt>
          <cx:pt idx="227583">7</cx:pt>
          <cx:pt idx="227584">10</cx:pt>
          <cx:pt idx="227585">4</cx:pt>
          <cx:pt idx="227586">2</cx:pt>
          <cx:pt idx="227587">10</cx:pt>
          <cx:pt idx="227588">15</cx:pt>
          <cx:pt idx="227589">32</cx:pt>
          <cx:pt idx="227590">74</cx:pt>
          <cx:pt idx="227591">78</cx:pt>
          <cx:pt idx="227592">118</cx:pt>
          <cx:pt idx="227593">131</cx:pt>
          <cx:pt idx="227594">135</cx:pt>
          <cx:pt idx="227595">143</cx:pt>
          <cx:pt idx="227596">142</cx:pt>
          <cx:pt idx="227597">139</cx:pt>
          <cx:pt idx="227598">129</cx:pt>
          <cx:pt idx="227599">133</cx:pt>
          <cx:pt idx="227600">127</cx:pt>
          <cx:pt idx="227601">112</cx:pt>
          <cx:pt idx="227602">124</cx:pt>
          <cx:pt idx="227603">79</cx:pt>
          <cx:pt idx="227604">119</cx:pt>
          <cx:pt idx="227605">70</cx:pt>
          <cx:pt idx="227606">20</cx:pt>
          <cx:pt idx="227607">8</cx:pt>
          <cx:pt idx="227608">16</cx:pt>
          <cx:pt idx="227609">5</cx:pt>
          <cx:pt idx="227610">4</cx:pt>
          <cx:pt idx="227611">10</cx:pt>
          <cx:pt idx="227612">23</cx:pt>
          <cx:pt idx="227613">22</cx:pt>
          <cx:pt idx="227614">84</cx:pt>
          <cx:pt idx="227615">83</cx:pt>
          <cx:pt idx="227616">105</cx:pt>
          <cx:pt idx="227617">121</cx:pt>
          <cx:pt idx="227618">141</cx:pt>
          <cx:pt idx="227619">136</cx:pt>
          <cx:pt idx="227620">114</cx:pt>
          <cx:pt idx="227621">117</cx:pt>
          <cx:pt idx="227622">117</cx:pt>
          <cx:pt idx="227623">89</cx:pt>
          <cx:pt idx="227624">100</cx:pt>
          <cx:pt idx="227625">103</cx:pt>
          <cx:pt idx="227626">101</cx:pt>
          <cx:pt idx="227627">87</cx:pt>
          <cx:pt idx="227628">106</cx:pt>
          <cx:pt idx="227629">59</cx:pt>
          <cx:pt idx="227630">26</cx:pt>
          <cx:pt idx="227631">12</cx:pt>
          <cx:pt idx="227632">11</cx:pt>
          <cx:pt idx="227633">3</cx:pt>
          <cx:pt idx="227634">5</cx:pt>
          <cx:pt idx="227635">16</cx:pt>
          <cx:pt idx="227636">19</cx:pt>
          <cx:pt idx="227637">27</cx:pt>
          <cx:pt idx="227638">70</cx:pt>
          <cx:pt idx="227639">78</cx:pt>
          <cx:pt idx="227640">99</cx:pt>
          <cx:pt idx="227641">117</cx:pt>
          <cx:pt idx="227642">128</cx:pt>
          <cx:pt idx="227643">126</cx:pt>
          <cx:pt idx="227644">106</cx:pt>
          <cx:pt idx="227645">97</cx:pt>
          <cx:pt idx="227646">115</cx:pt>
          <cx:pt idx="227647">78</cx:pt>
          <cx:pt idx="227648">102</cx:pt>
          <cx:pt idx="227649">70</cx:pt>
          <cx:pt idx="227650">118</cx:pt>
          <cx:pt idx="227651">73</cx:pt>
          <cx:pt idx="227652">97</cx:pt>
          <cx:pt idx="227653">47</cx:pt>
          <cx:pt idx="227654">21</cx:pt>
          <cx:pt idx="227655">9</cx:pt>
          <cx:pt idx="227656">6</cx:pt>
          <cx:pt idx="227657">4</cx:pt>
          <cx:pt idx="227658">5</cx:pt>
          <cx:pt idx="227659">19</cx:pt>
          <cx:pt idx="227660">15</cx:pt>
          <cx:pt idx="227661">21</cx:pt>
          <cx:pt idx="227662">80</cx:pt>
          <cx:pt idx="227663">69</cx:pt>
          <cx:pt idx="227664">99</cx:pt>
          <cx:pt idx="227665">120</cx:pt>
          <cx:pt idx="227666">134</cx:pt>
          <cx:pt idx="227667">127</cx:pt>
          <cx:pt idx="227668">124</cx:pt>
          <cx:pt idx="227669">95</cx:pt>
          <cx:pt idx="227670">115</cx:pt>
          <cx:pt idx="227671">77</cx:pt>
          <cx:pt idx="227672">104</cx:pt>
          <cx:pt idx="227673">85</cx:pt>
          <cx:pt idx="227674">114</cx:pt>
          <cx:pt idx="227675">79</cx:pt>
          <cx:pt idx="227676">114</cx:pt>
          <cx:pt idx="227677">49</cx:pt>
          <cx:pt idx="227678">22</cx:pt>
          <cx:pt idx="227679">9</cx:pt>
          <cx:pt idx="227680">8</cx:pt>
          <cx:pt idx="227681">6</cx:pt>
          <cx:pt idx="227682">4</cx:pt>
          <cx:pt idx="227683">18</cx:pt>
          <cx:pt idx="227684">17</cx:pt>
          <cx:pt idx="227685">27</cx:pt>
          <cx:pt idx="227686">87</cx:pt>
          <cx:pt idx="227687">60</cx:pt>
          <cx:pt idx="227688">93</cx:pt>
          <cx:pt idx="227689">113</cx:pt>
          <cx:pt idx="227690">114</cx:pt>
          <cx:pt idx="227691">96</cx:pt>
          <cx:pt idx="227692">95</cx:pt>
          <cx:pt idx="227693">68</cx:pt>
          <cx:pt idx="227694">79</cx:pt>
          <cx:pt idx="227695">64</cx:pt>
          <cx:pt idx="227696">75</cx:pt>
          <cx:pt idx="227697">41</cx:pt>
          <cx:pt idx="227698">64</cx:pt>
          <cx:pt idx="227699">40</cx:pt>
          <cx:pt idx="227700">49</cx:pt>
          <cx:pt idx="227701">13</cx:pt>
          <cx:pt idx="227702">12</cx:pt>
          <cx:pt idx="227703">3</cx:pt>
          <cx:pt idx="227704">3</cx:pt>
          <cx:pt idx="227705">1</cx:pt>
          <cx:pt idx="227706">7</cx:pt>
          <cx:pt idx="227707">11</cx:pt>
          <cx:pt idx="227708">13</cx:pt>
          <cx:pt idx="227709">60</cx:pt>
          <cx:pt idx="227710">39</cx:pt>
          <cx:pt idx="227711">62</cx:pt>
          <cx:pt idx="227712">80</cx:pt>
          <cx:pt idx="227713">102</cx:pt>
          <cx:pt idx="227714">102</cx:pt>
          <cx:pt idx="227715">90</cx:pt>
          <cx:pt idx="227716">60</cx:pt>
          <cx:pt idx="227717">105</cx:pt>
          <cx:pt idx="227718">91</cx:pt>
          <cx:pt idx="227719">120</cx:pt>
          <cx:pt idx="227720">84</cx:pt>
          <cx:pt idx="227721">119</cx:pt>
          <cx:pt idx="227722">74</cx:pt>
          <cx:pt idx="227723">117</cx:pt>
          <cx:pt idx="227724">47</cx:pt>
          <cx:pt idx="227725">12</cx:pt>
          <cx:pt idx="227726">8</cx:pt>
          <cx:pt idx="227727">9</cx:pt>
          <cx:pt idx="227728">2</cx:pt>
          <cx:pt idx="227729">3</cx:pt>
          <cx:pt idx="227730">6</cx:pt>
          <cx:pt idx="227731">25</cx:pt>
          <cx:pt idx="227732">36</cx:pt>
          <cx:pt idx="227733">115</cx:pt>
          <cx:pt idx="227734">107</cx:pt>
          <cx:pt idx="227735">129</cx:pt>
          <cx:pt idx="227736">158</cx:pt>
          <cx:pt idx="227737">157</cx:pt>
          <cx:pt idx="227738">161</cx:pt>
          <cx:pt idx="227739">171</cx:pt>
          <cx:pt idx="227740">146</cx:pt>
          <cx:pt idx="227741">142</cx:pt>
          <cx:pt idx="227742">116</cx:pt>
          <cx:pt idx="227743">131</cx:pt>
          <cx:pt idx="227744">110</cx:pt>
          <cx:pt idx="227745">102</cx:pt>
          <cx:pt idx="227746">77</cx:pt>
          <cx:pt idx="227747">94</cx:pt>
          <cx:pt idx="227748">67</cx:pt>
          <cx:pt idx="227749">25</cx:pt>
          <cx:pt idx="227750">8</cx:pt>
          <cx:pt idx="227751">10</cx:pt>
          <cx:pt idx="227752">2</cx:pt>
          <cx:pt idx="227753">1</cx:pt>
          <cx:pt idx="227754">5</cx:pt>
          <cx:pt idx="227755">14</cx:pt>
          <cx:pt idx="227756">38</cx:pt>
          <cx:pt idx="227757">85</cx:pt>
          <cx:pt idx="227758">75</cx:pt>
          <cx:pt idx="227759">106</cx:pt>
          <cx:pt idx="227760">157</cx:pt>
          <cx:pt idx="227761">169</cx:pt>
          <cx:pt idx="227762">169</cx:pt>
          <cx:pt idx="227763">175</cx:pt>
          <cx:pt idx="227764">153</cx:pt>
          <cx:pt idx="227765">140</cx:pt>
          <cx:pt idx="227766">157</cx:pt>
          <cx:pt idx="227767">135</cx:pt>
          <cx:pt idx="227768">125</cx:pt>
          <cx:pt idx="227769">120</cx:pt>
          <cx:pt idx="227770">81</cx:pt>
          <cx:pt idx="227771">120</cx:pt>
          <cx:pt idx="227772">84</cx:pt>
          <cx:pt idx="227773">31</cx:pt>
          <cx:pt idx="227774">9</cx:pt>
          <cx:pt idx="227775">10</cx:pt>
          <cx:pt idx="227776">7</cx:pt>
          <cx:pt idx="227777">3</cx:pt>
          <cx:pt idx="227778">6</cx:pt>
          <cx:pt idx="227779">14</cx:pt>
          <cx:pt idx="227780">26</cx:pt>
          <cx:pt idx="227781">105</cx:pt>
          <cx:pt idx="227782">79</cx:pt>
          <cx:pt idx="227783">103</cx:pt>
          <cx:pt idx="227784">125</cx:pt>
          <cx:pt idx="227785">125</cx:pt>
          <cx:pt idx="227786">122</cx:pt>
          <cx:pt idx="227787">118</cx:pt>
          <cx:pt idx="227788">81</cx:pt>
          <cx:pt idx="227789">108</cx:pt>
          <cx:pt idx="227790">95</cx:pt>
          <cx:pt idx="227791">102</cx:pt>
          <cx:pt idx="227792">82</cx:pt>
          <cx:pt idx="227793">114</cx:pt>
          <cx:pt idx="227794">80</cx:pt>
          <cx:pt idx="227795">104</cx:pt>
          <cx:pt idx="227796">50</cx:pt>
          <cx:pt idx="227797">22</cx:pt>
          <cx:pt idx="227798">8</cx:pt>
          <cx:pt idx="227799">12</cx:pt>
          <cx:pt idx="227800">4</cx:pt>
          <cx:pt idx="227801">5</cx:pt>
          <cx:pt idx="227802">15</cx:pt>
          <cx:pt idx="227803">21</cx:pt>
          <cx:pt idx="227804">28</cx:pt>
          <cx:pt idx="227805">86</cx:pt>
          <cx:pt idx="227806">70</cx:pt>
          <cx:pt idx="227807">84</cx:pt>
          <cx:pt idx="227808">104</cx:pt>
          <cx:pt idx="227809">115</cx:pt>
          <cx:pt idx="227810">99</cx:pt>
          <cx:pt idx="227811">107</cx:pt>
          <cx:pt idx="227812">98</cx:pt>
          <cx:pt idx="227813">101</cx:pt>
          <cx:pt idx="227814">81</cx:pt>
          <cx:pt idx="227815">102</cx:pt>
          <cx:pt idx="227816">71</cx:pt>
          <cx:pt idx="227817">105</cx:pt>
          <cx:pt idx="227818">62</cx:pt>
          <cx:pt idx="227819">90</cx:pt>
          <cx:pt idx="227820">40</cx:pt>
          <cx:pt idx="227821">25</cx:pt>
          <cx:pt idx="227822">14</cx:pt>
          <cx:pt idx="227823">18</cx:pt>
          <cx:pt idx="227824">1</cx:pt>
          <cx:pt idx="227825">5</cx:pt>
          <cx:pt idx="227826">14</cx:pt>
          <cx:pt idx="227827">15</cx:pt>
          <cx:pt idx="227828">31</cx:pt>
          <cx:pt idx="227829">95</cx:pt>
          <cx:pt idx="227830">78</cx:pt>
          <cx:pt idx="227831">97</cx:pt>
          <cx:pt idx="227832">118</cx:pt>
          <cx:pt idx="227833">110</cx:pt>
          <cx:pt idx="227834">100</cx:pt>
          <cx:pt idx="227835">117</cx:pt>
          <cx:pt idx="227836">61</cx:pt>
          <cx:pt idx="227837">98</cx:pt>
          <cx:pt idx="227838">80</cx:pt>
          <cx:pt idx="227839">99</cx:pt>
          <cx:pt idx="227840">83</cx:pt>
          <cx:pt idx="227841">117</cx:pt>
          <cx:pt idx="227842">74</cx:pt>
          <cx:pt idx="227843">91</cx:pt>
          <cx:pt idx="227844">53</cx:pt>
          <cx:pt idx="227845">23</cx:pt>
          <cx:pt idx="227846">5</cx:pt>
          <cx:pt idx="227847">12</cx:pt>
          <cx:pt idx="227848">3</cx:pt>
          <cx:pt idx="227849">7</cx:pt>
          <cx:pt idx="227850">15</cx:pt>
          <cx:pt idx="227851">26</cx:pt>
          <cx:pt idx="227852">23</cx:pt>
          <cx:pt idx="227853">99</cx:pt>
          <cx:pt idx="227854">62</cx:pt>
          <cx:pt idx="227855">97</cx:pt>
          <cx:pt idx="227856">112</cx:pt>
          <cx:pt idx="227857">111</cx:pt>
          <cx:pt idx="227858">94</cx:pt>
          <cx:pt idx="227859">107</cx:pt>
          <cx:pt idx="227860">50</cx:pt>
          <cx:pt idx="227861">98</cx:pt>
          <cx:pt idx="227862">82</cx:pt>
          <cx:pt idx="227863">96</cx:pt>
          <cx:pt idx="227864">96</cx:pt>
          <cx:pt idx="227865">113</cx:pt>
          <cx:pt idx="227866">68</cx:pt>
          <cx:pt idx="227867">90</cx:pt>
          <cx:pt idx="227868">46</cx:pt>
          <cx:pt idx="227869">19</cx:pt>
          <cx:pt idx="227870">7</cx:pt>
          <cx:pt idx="227871">9</cx:pt>
          <cx:pt idx="227872">6</cx:pt>
          <cx:pt idx="227873">3</cx:pt>
          <cx:pt idx="227874">20</cx:pt>
          <cx:pt idx="227875">22</cx:pt>
          <cx:pt idx="227876">24</cx:pt>
          <cx:pt idx="227877">110</cx:pt>
          <cx:pt idx="227878">71</cx:pt>
          <cx:pt idx="227879">111</cx:pt>
          <cx:pt idx="227880">130</cx:pt>
          <cx:pt idx="227881">125</cx:pt>
          <cx:pt idx="227882">101</cx:pt>
          <cx:pt idx="227883">137</cx:pt>
          <cx:pt idx="227884">84</cx:pt>
          <cx:pt idx="227885">119</cx:pt>
          <cx:pt idx="227886">97</cx:pt>
          <cx:pt idx="227887">116</cx:pt>
          <cx:pt idx="227888">100</cx:pt>
          <cx:pt idx="227889">129</cx:pt>
          <cx:pt idx="227890">73</cx:pt>
          <cx:pt idx="227891">119</cx:pt>
          <cx:pt idx="227892">38</cx:pt>
          <cx:pt idx="227893">33</cx:pt>
          <cx:pt idx="227894">14</cx:pt>
          <cx:pt idx="227895">13</cx:pt>
          <cx:pt idx="227896">4</cx:pt>
          <cx:pt idx="227897">3</cx:pt>
          <cx:pt idx="227898">12</cx:pt>
          <cx:pt idx="227899">24</cx:pt>
          <cx:pt idx="227900">39</cx:pt>
          <cx:pt idx="227901">99</cx:pt>
          <cx:pt idx="227902">79</cx:pt>
          <cx:pt idx="227903">107</cx:pt>
          <cx:pt idx="227904">131</cx:pt>
          <cx:pt idx="227905">144</cx:pt>
          <cx:pt idx="227906">125</cx:pt>
          <cx:pt idx="227907">134</cx:pt>
          <cx:pt idx="227908">84</cx:pt>
          <cx:pt idx="227909">117</cx:pt>
          <cx:pt idx="227910">93</cx:pt>
          <cx:pt idx="227911">99</cx:pt>
          <cx:pt idx="227912">85</cx:pt>
          <cx:pt idx="227913">77</cx:pt>
          <cx:pt idx="227914">61</cx:pt>
          <cx:pt idx="227915">78</cx:pt>
          <cx:pt idx="227916">48</cx:pt>
          <cx:pt idx="227917">7</cx:pt>
          <cx:pt idx="227918">7</cx:pt>
          <cx:pt idx="227919">6</cx:pt>
          <cx:pt idx="227920">2</cx:pt>
          <cx:pt idx="227921">9</cx:pt>
          <cx:pt idx="227922">14</cx:pt>
          <cx:pt idx="227923">28</cx:pt>
          <cx:pt idx="227924">74</cx:pt>
          <cx:pt idx="227925">66</cx:pt>
          <cx:pt idx="227926">83</cx:pt>
          <cx:pt idx="227927">114</cx:pt>
          <cx:pt idx="227928">132</cx:pt>
          <cx:pt idx="227929">125</cx:pt>
          <cx:pt idx="227930">129</cx:pt>
          <cx:pt idx="227931">121</cx:pt>
          <cx:pt idx="227932">116</cx:pt>
          <cx:pt idx="227933">112</cx:pt>
          <cx:pt idx="227934">121</cx:pt>
          <cx:pt idx="227935">100</cx:pt>
          <cx:pt idx="227936">116</cx:pt>
          <cx:pt idx="227937">76</cx:pt>
          <cx:pt idx="227938">112</cx:pt>
          <cx:pt idx="227939">68</cx:pt>
          <cx:pt idx="227940">18</cx:pt>
          <cx:pt idx="227941">5</cx:pt>
          <cx:pt idx="227942">9</cx:pt>
          <cx:pt idx="227943">6</cx:pt>
          <cx:pt idx="227944">3</cx:pt>
          <cx:pt idx="227945">7</cx:pt>
          <cx:pt idx="227946">18</cx:pt>
          <cx:pt idx="227947">30</cx:pt>
          <cx:pt idx="227948">109</cx:pt>
          <cx:pt idx="227949">90</cx:pt>
          <cx:pt idx="227950">100</cx:pt>
          <cx:pt idx="227951">123</cx:pt>
          <cx:pt idx="227952">123</cx:pt>
          <cx:pt idx="227953">107</cx:pt>
          <cx:pt idx="227954">107</cx:pt>
          <cx:pt idx="227955">90</cx:pt>
          <cx:pt idx="227956">101</cx:pt>
          <cx:pt idx="227957">86</cx:pt>
          <cx:pt idx="227958">101</cx:pt>
          <cx:pt idx="227959">111</cx:pt>
          <cx:pt idx="227960">118</cx:pt>
          <cx:pt idx="227961">78</cx:pt>
          <cx:pt idx="227962">98</cx:pt>
          <cx:pt idx="227963">49</cx:pt>
          <cx:pt idx="227964">18</cx:pt>
          <cx:pt idx="227965">8</cx:pt>
          <cx:pt idx="227966">10</cx:pt>
          <cx:pt idx="227967">3</cx:pt>
          <cx:pt idx="227968">3</cx:pt>
          <cx:pt idx="227969">16</cx:pt>
          <cx:pt idx="227970">23</cx:pt>
          <cx:pt idx="227971">33</cx:pt>
          <cx:pt idx="227972">103</cx:pt>
          <cx:pt idx="227973">80</cx:pt>
          <cx:pt idx="227974">95</cx:pt>
          <cx:pt idx="227975">114</cx:pt>
          <cx:pt idx="227976">104</cx:pt>
          <cx:pt idx="227977">83</cx:pt>
          <cx:pt idx="227978">107</cx:pt>
          <cx:pt idx="227979">67</cx:pt>
          <cx:pt idx="227980">94</cx:pt>
          <cx:pt idx="227981">79</cx:pt>
          <cx:pt idx="227982">105</cx:pt>
          <cx:pt idx="227983">88</cx:pt>
          <cx:pt idx="227984">104</cx:pt>
          <cx:pt idx="227985">73</cx:pt>
          <cx:pt idx="227986">73</cx:pt>
          <cx:pt idx="227987">44</cx:pt>
          <cx:pt idx="227988">22</cx:pt>
          <cx:pt idx="227989">8</cx:pt>
          <cx:pt idx="227990">7</cx:pt>
          <cx:pt idx="227991">3</cx:pt>
          <cx:pt idx="227992">8</cx:pt>
          <cx:pt idx="227993">15</cx:pt>
          <cx:pt idx="227994">20</cx:pt>
          <cx:pt idx="227995">29</cx:pt>
          <cx:pt idx="227996">90</cx:pt>
          <cx:pt idx="227997">70</cx:pt>
          <cx:pt idx="227998">80</cx:pt>
          <cx:pt idx="227999">101</cx:pt>
          <cx:pt idx="228000">112</cx:pt>
          <cx:pt idx="228001">82</cx:pt>
          <cx:pt idx="228002">107</cx:pt>
          <cx:pt idx="228003">75</cx:pt>
          <cx:pt idx="228004">105</cx:pt>
          <cx:pt idx="228005">80</cx:pt>
          <cx:pt idx="228006">108</cx:pt>
          <cx:pt idx="228007">94</cx:pt>
          <cx:pt idx="228008">120</cx:pt>
          <cx:pt idx="228009">69</cx:pt>
          <cx:pt idx="228010">104</cx:pt>
          <cx:pt idx="228011">45</cx:pt>
          <cx:pt idx="228012">24</cx:pt>
          <cx:pt idx="228013">10</cx:pt>
          <cx:pt idx="228014">7</cx:pt>
          <cx:pt idx="228015">3</cx:pt>
          <cx:pt idx="228016">7</cx:pt>
          <cx:pt idx="228017">15</cx:pt>
          <cx:pt idx="228018">22</cx:pt>
          <cx:pt idx="228019">32</cx:pt>
          <cx:pt idx="228020">93</cx:pt>
          <cx:pt idx="228021">78</cx:pt>
          <cx:pt idx="228022">101</cx:pt>
          <cx:pt idx="228023">113</cx:pt>
          <cx:pt idx="228024">117</cx:pt>
          <cx:pt idx="228025">108</cx:pt>
          <cx:pt idx="228026">108</cx:pt>
          <cx:pt idx="228027">69</cx:pt>
          <cx:pt idx="228028">108</cx:pt>
          <cx:pt idx="228029">78</cx:pt>
          <cx:pt idx="228030">100</cx:pt>
          <cx:pt idx="228031">104</cx:pt>
          <cx:pt idx="228032">123</cx:pt>
          <cx:pt idx="228033">76</cx:pt>
          <cx:pt idx="228034">96</cx:pt>
          <cx:pt idx="228035">48</cx:pt>
          <cx:pt idx="228036">22</cx:pt>
          <cx:pt idx="228037">8</cx:pt>
          <cx:pt idx="228038">11</cx:pt>
          <cx:pt idx="228039">2</cx:pt>
          <cx:pt idx="228040">6</cx:pt>
          <cx:pt idx="228041">18</cx:pt>
          <cx:pt idx="228042">18</cx:pt>
          <cx:pt idx="228043">27</cx:pt>
          <cx:pt idx="228044">86</cx:pt>
          <cx:pt idx="228045">73</cx:pt>
          <cx:pt idx="228046">102</cx:pt>
          <cx:pt idx="228047">109</cx:pt>
          <cx:pt idx="228048">119</cx:pt>
          <cx:pt idx="228049">111</cx:pt>
          <cx:pt idx="228050">107</cx:pt>
          <cx:pt idx="228051">91</cx:pt>
          <cx:pt idx="228052">109</cx:pt>
          <cx:pt idx="228053">110</cx:pt>
          <cx:pt idx="228054">115</cx:pt>
          <cx:pt idx="228055">103</cx:pt>
          <cx:pt idx="228056">126</cx:pt>
          <cx:pt idx="228057">72</cx:pt>
          <cx:pt idx="228058">119</cx:pt>
          <cx:pt idx="228059">51</cx:pt>
          <cx:pt idx="228060">26</cx:pt>
          <cx:pt idx="228061">14</cx:pt>
          <cx:pt idx="228062">11</cx:pt>
          <cx:pt idx="228063">3</cx:pt>
          <cx:pt idx="228064">7</cx:pt>
          <cx:pt idx="228065">14</cx:pt>
          <cx:pt idx="228066">29</cx:pt>
          <cx:pt idx="228067">95</cx:pt>
          <cx:pt idx="228068">83</cx:pt>
          <cx:pt idx="228069">89</cx:pt>
          <cx:pt idx="228070">126</cx:pt>
          <cx:pt idx="228071">134</cx:pt>
          <cx:pt idx="228072">97</cx:pt>
          <cx:pt idx="228073">133</cx:pt>
          <cx:pt idx="228074">77</cx:pt>
          <cx:pt idx="228075">94</cx:pt>
          <cx:pt idx="228076">80</cx:pt>
          <cx:pt idx="228077">90</cx:pt>
          <cx:pt idx="228078">79</cx:pt>
          <cx:pt idx="228079">71</cx:pt>
          <cx:pt idx="228080">44</cx:pt>
          <cx:pt idx="228081">69</cx:pt>
          <cx:pt idx="228082">38</cx:pt>
          <cx:pt idx="228083">12</cx:pt>
          <cx:pt idx="228084">3</cx:pt>
          <cx:pt idx="228085">14</cx:pt>
          <cx:pt idx="228086">1</cx:pt>
          <cx:pt idx="228087">5</cx:pt>
          <cx:pt idx="228088">9</cx:pt>
          <cx:pt idx="228089">25</cx:pt>
          <cx:pt idx="228090">60</cx:pt>
          <cx:pt idx="228091">59</cx:pt>
          <cx:pt idx="228092">77</cx:pt>
          <cx:pt idx="228093">122</cx:pt>
          <cx:pt idx="228094">109</cx:pt>
          <cx:pt idx="228095">108</cx:pt>
          <cx:pt idx="228096">100</cx:pt>
          <cx:pt idx="228097">118</cx:pt>
          <cx:pt idx="228098">93</cx:pt>
          <cx:pt idx="228099">128</cx:pt>
          <cx:pt idx="228100">120</cx:pt>
          <cx:pt idx="228101">101</cx:pt>
          <cx:pt idx="228102">108</cx:pt>
          <cx:pt idx="228103">76</cx:pt>
          <cx:pt idx="228104">118</cx:pt>
          <cx:pt idx="228105">58</cx:pt>
          <cx:pt idx="228106">13</cx:pt>
          <cx:pt idx="228107">4</cx:pt>
          <cx:pt idx="228108">11</cx:pt>
          <cx:pt idx="228109">4</cx:pt>
          <cx:pt idx="228110">3</cx:pt>
          <cx:pt idx="228111">9</cx:pt>
          <cx:pt idx="228112">10</cx:pt>
          <cx:pt idx="228113">29</cx:pt>
          <cx:pt idx="228114">104</cx:pt>
          <cx:pt idx="228115">101</cx:pt>
          <cx:pt idx="228116">96</cx:pt>
          <cx:pt idx="228117">125</cx:pt>
          <cx:pt idx="228118">127</cx:pt>
          <cx:pt idx="228119">101</cx:pt>
          <cx:pt idx="228120">111</cx:pt>
          <cx:pt idx="228121">82</cx:pt>
          <cx:pt idx="228122">103</cx:pt>
          <cx:pt idx="228123">100</cx:pt>
          <cx:pt idx="228124">105</cx:pt>
          <cx:pt idx="228125">104</cx:pt>
          <cx:pt idx="228126">117</cx:pt>
          <cx:pt idx="228127">77</cx:pt>
          <cx:pt idx="228128">97</cx:pt>
          <cx:pt idx="228129">52</cx:pt>
          <cx:pt idx="228130">17</cx:pt>
          <cx:pt idx="228131">10</cx:pt>
          <cx:pt idx="228132">11</cx:pt>
          <cx:pt idx="228133">2</cx:pt>
          <cx:pt idx="228134">8</cx:pt>
          <cx:pt idx="228135">16</cx:pt>
          <cx:pt idx="228136">22</cx:pt>
          <cx:pt idx="228137">37</cx:pt>
          <cx:pt idx="228138">88</cx:pt>
          <cx:pt idx="228139">81</cx:pt>
          <cx:pt idx="228140">90</cx:pt>
          <cx:pt idx="228141">102</cx:pt>
          <cx:pt idx="228142">110</cx:pt>
          <cx:pt idx="228143">105</cx:pt>
          <cx:pt idx="228144">99</cx:pt>
          <cx:pt idx="228145">89</cx:pt>
          <cx:pt idx="228146">99</cx:pt>
          <cx:pt idx="228147">93</cx:pt>
          <cx:pt idx="228148">110</cx:pt>
          <cx:pt idx="228149">114</cx:pt>
          <cx:pt idx="228150">115</cx:pt>
          <cx:pt idx="228151">70</cx:pt>
          <cx:pt idx="228152">86</cx:pt>
          <cx:pt idx="228153">39</cx:pt>
          <cx:pt idx="228154">20</cx:pt>
          <cx:pt idx="228155">5</cx:pt>
          <cx:pt idx="228156">12</cx:pt>
          <cx:pt idx="228157">2</cx:pt>
          <cx:pt idx="228158">7</cx:pt>
          <cx:pt idx="228159">14</cx:pt>
          <cx:pt idx="228160">19</cx:pt>
          <cx:pt idx="228161">35</cx:pt>
          <cx:pt idx="228162">90</cx:pt>
          <cx:pt idx="228163">99</cx:pt>
          <cx:pt idx="228164">121</cx:pt>
          <cx:pt idx="228165">108</cx:pt>
          <cx:pt idx="228166">121</cx:pt>
          <cx:pt idx="228167">116</cx:pt>
          <cx:pt idx="228168">103</cx:pt>
          <cx:pt idx="228169">96</cx:pt>
          <cx:pt idx="228170">107</cx:pt>
          <cx:pt idx="228171">104</cx:pt>
          <cx:pt idx="228172">108</cx:pt>
          <cx:pt idx="228173">110</cx:pt>
          <cx:pt idx="228174">122</cx:pt>
          <cx:pt idx="228175">67</cx:pt>
          <cx:pt idx="228176">104</cx:pt>
          <cx:pt idx="228177">48</cx:pt>
          <cx:pt idx="228178">18</cx:pt>
          <cx:pt idx="228179">5</cx:pt>
          <cx:pt idx="228180">18</cx:pt>
          <cx:pt idx="228181">1</cx:pt>
          <cx:pt idx="228182">6</cx:pt>
          <cx:pt idx="228183">13</cx:pt>
          <cx:pt idx="228184">28</cx:pt>
          <cx:pt idx="228185">28</cx:pt>
          <cx:pt idx="228186">90</cx:pt>
          <cx:pt idx="228187">89</cx:pt>
          <cx:pt idx="228188">100</cx:pt>
          <cx:pt idx="228189">116</cx:pt>
          <cx:pt idx="228190">122</cx:pt>
          <cx:pt idx="228191">100</cx:pt>
          <cx:pt idx="228192">107</cx:pt>
          <cx:pt idx="228193">78</cx:pt>
          <cx:pt idx="228194">111</cx:pt>
          <cx:pt idx="228195">83</cx:pt>
          <cx:pt idx="228196">109</cx:pt>
          <cx:pt idx="228197">105</cx:pt>
          <cx:pt idx="228198">128</cx:pt>
          <cx:pt idx="228199">75</cx:pt>
          <cx:pt idx="228200">99</cx:pt>
          <cx:pt idx="228201">47</cx:pt>
          <cx:pt idx="228202">18</cx:pt>
          <cx:pt idx="228203">2</cx:pt>
          <cx:pt idx="228204">15</cx:pt>
          <cx:pt idx="228205">2</cx:pt>
          <cx:pt idx="228206">6</cx:pt>
          <cx:pt idx="228207">15</cx:pt>
          <cx:pt idx="228208">22</cx:pt>
          <cx:pt idx="228209">26</cx:pt>
          <cx:pt idx="228210">108</cx:pt>
          <cx:pt idx="228211">88</cx:pt>
          <cx:pt idx="228212">103</cx:pt>
          <cx:pt idx="228213">140</cx:pt>
          <cx:pt idx="228214">107</cx:pt>
          <cx:pt idx="228215">123</cx:pt>
          <cx:pt idx="228216">123</cx:pt>
          <cx:pt idx="228217">112</cx:pt>
          <cx:pt idx="228218">126</cx:pt>
          <cx:pt idx="228219">131</cx:pt>
          <cx:pt idx="228220">126</cx:pt>
          <cx:pt idx="228221">118</cx:pt>
          <cx:pt idx="228222">148</cx:pt>
          <cx:pt idx="228223">105</cx:pt>
          <cx:pt idx="228224">118</cx:pt>
          <cx:pt idx="228225">56</cx:pt>
          <cx:pt idx="228226">22</cx:pt>
          <cx:pt idx="228227">5</cx:pt>
          <cx:pt idx="228228">13</cx:pt>
          <cx:pt idx="228229">4</cx:pt>
          <cx:pt idx="228230">2</cx:pt>
          <cx:pt idx="228231">6</cx:pt>
          <cx:pt idx="228232">14</cx:pt>
          <cx:pt idx="228233">34</cx:pt>
          <cx:pt idx="228234">97</cx:pt>
          <cx:pt idx="228235">89</cx:pt>
          <cx:pt idx="228236">101</cx:pt>
          <cx:pt idx="228237">149</cx:pt>
          <cx:pt idx="228238">130</cx:pt>
          <cx:pt idx="228239">138</cx:pt>
          <cx:pt idx="228240">125</cx:pt>
          <cx:pt idx="228241">96</cx:pt>
          <cx:pt idx="228242">116</cx:pt>
          <cx:pt idx="228243">84</cx:pt>
          <cx:pt idx="228244">91</cx:pt>
          <cx:pt idx="228245">70</cx:pt>
          <cx:pt idx="228246">83</cx:pt>
          <cx:pt idx="228247">49</cx:pt>
          <cx:pt idx="228248">73</cx:pt>
          <cx:pt idx="228249">38</cx:pt>
          <cx:pt idx="228250">11</cx:pt>
          <cx:pt idx="228251">7</cx:pt>
          <cx:pt idx="228252">14</cx:pt>
          <cx:pt idx="228253">1</cx:pt>
          <cx:pt idx="228254">5</cx:pt>
          <cx:pt idx="228255">15</cx:pt>
          <cx:pt idx="228256">16</cx:pt>
          <cx:pt idx="228257">66</cx:pt>
          <cx:pt idx="228258">65</cx:pt>
          <cx:pt idx="228259">91</cx:pt>
          <cx:pt idx="228260">105</cx:pt>
          <cx:pt idx="228261">120</cx:pt>
          <cx:pt idx="228262">113</cx:pt>
          <cx:pt idx="228263">133</cx:pt>
          <cx:pt idx="228264">93</cx:pt>
          <cx:pt idx="228265">117</cx:pt>
          <cx:pt idx="228266">120</cx:pt>
          <cx:pt idx="228267">123</cx:pt>
          <cx:pt idx="228268">106</cx:pt>
          <cx:pt idx="228269">124</cx:pt>
          <cx:pt idx="228270">75</cx:pt>
          <cx:pt idx="228271">118</cx:pt>
          <cx:pt idx="228272">51</cx:pt>
          <cx:pt idx="228273">12</cx:pt>
          <cx:pt idx="228274">4</cx:pt>
          <cx:pt idx="228275">18</cx:pt>
          <cx:pt idx="228276">8</cx:pt>
          <cx:pt idx="228277">2</cx:pt>
          <cx:pt idx="228278">14</cx:pt>
          <cx:pt idx="228279">13</cx:pt>
          <cx:pt idx="228280">30</cx:pt>
          <cx:pt idx="228281">104</cx:pt>
          <cx:pt idx="228282">98</cx:pt>
          <cx:pt idx="228283">113</cx:pt>
          <cx:pt idx="228284">134</cx:pt>
          <cx:pt idx="228285">120</cx:pt>
          <cx:pt idx="228286">112</cx:pt>
          <cx:pt idx="228287">124</cx:pt>
          <cx:pt idx="228288">94</cx:pt>
          <cx:pt idx="228289">124</cx:pt>
          <cx:pt idx="228290">97</cx:pt>
          <cx:pt idx="228291">113</cx:pt>
          <cx:pt idx="228292">90</cx:pt>
          <cx:pt idx="228293">121</cx:pt>
          <cx:pt idx="228294">84</cx:pt>
          <cx:pt idx="228295">100</cx:pt>
          <cx:pt idx="228296">53</cx:pt>
          <cx:pt idx="228297">24</cx:pt>
          <cx:pt idx="228298">14</cx:pt>
          <cx:pt idx="228299">20</cx:pt>
          <cx:pt idx="228300">3</cx:pt>
          <cx:pt idx="228301">5</cx:pt>
          <cx:pt idx="228302">16</cx:pt>
          <cx:pt idx="228303">26</cx:pt>
          <cx:pt idx="228304">27</cx:pt>
          <cx:pt idx="228305">97</cx:pt>
          <cx:pt idx="228306">97</cx:pt>
          <cx:pt idx="228307">91</cx:pt>
          <cx:pt idx="228308">109</cx:pt>
          <cx:pt idx="228309">115</cx:pt>
          <cx:pt idx="228310">115</cx:pt>
          <cx:pt idx="228311">105</cx:pt>
          <cx:pt idx="228312">77</cx:pt>
          <cx:pt idx="228313">105</cx:pt>
          <cx:pt idx="228314">97</cx:pt>
          <cx:pt idx="228315">98</cx:pt>
          <cx:pt idx="228316">91</cx:pt>
          <cx:pt idx="228317">116</cx:pt>
          <cx:pt idx="228318">73</cx:pt>
          <cx:pt idx="228319">85</cx:pt>
          <cx:pt idx="228320">53</cx:pt>
          <cx:pt idx="228321">23</cx:pt>
          <cx:pt idx="228322">13</cx:pt>
          <cx:pt idx="228323">13</cx:pt>
          <cx:pt idx="228324">1</cx:pt>
          <cx:pt idx="228325">6</cx:pt>
          <cx:pt idx="228326">20</cx:pt>
          <cx:pt idx="228327">27</cx:pt>
          <cx:pt idx="228328">31</cx:pt>
          <cx:pt idx="228329">91</cx:pt>
          <cx:pt idx="228330">83</cx:pt>
          <cx:pt idx="228331">101</cx:pt>
          <cx:pt idx="228332">121</cx:pt>
          <cx:pt idx="228333">109</cx:pt>
          <cx:pt idx="228334">97</cx:pt>
          <cx:pt idx="228335">112</cx:pt>
          <cx:pt idx="228336">89</cx:pt>
          <cx:pt idx="228337">114</cx:pt>
          <cx:pt idx="228338">93</cx:pt>
          <cx:pt idx="228339">108</cx:pt>
          <cx:pt idx="228340">103</cx:pt>
          <cx:pt idx="228341">126</cx:pt>
          <cx:pt idx="228342">78</cx:pt>
          <cx:pt idx="228343">112</cx:pt>
          <cx:pt idx="228344">48</cx:pt>
          <cx:pt idx="228345">18</cx:pt>
          <cx:pt idx="228346">11</cx:pt>
          <cx:pt idx="228347">14</cx:pt>
          <cx:pt idx="228348">3</cx:pt>
          <cx:pt idx="228349">8</cx:pt>
          <cx:pt idx="228350">24</cx:pt>
          <cx:pt idx="228351">24</cx:pt>
          <cx:pt idx="228352">37</cx:pt>
          <cx:pt idx="228353">97</cx:pt>
          <cx:pt idx="228354">66</cx:pt>
          <cx:pt idx="228355">103</cx:pt>
          <cx:pt idx="228356">115</cx:pt>
          <cx:pt idx="228357">123</cx:pt>
          <cx:pt idx="228358">98</cx:pt>
          <cx:pt idx="228359">102</cx:pt>
          <cx:pt idx="228360">77</cx:pt>
          <cx:pt idx="228361">101</cx:pt>
          <cx:pt idx="228362">95</cx:pt>
          <cx:pt idx="228363">109</cx:pt>
          <cx:pt idx="228364">99</cx:pt>
          <cx:pt idx="228365">120</cx:pt>
          <cx:pt idx="228366">82</cx:pt>
          <cx:pt idx="228367">96</cx:pt>
          <cx:pt idx="228368">40</cx:pt>
          <cx:pt idx="228369">21</cx:pt>
          <cx:pt idx="228370">9</cx:pt>
          <cx:pt idx="228371">16</cx:pt>
          <cx:pt idx="228372">4</cx:pt>
          <cx:pt idx="228373">7</cx:pt>
          <cx:pt idx="228374">22</cx:pt>
          <cx:pt idx="228375">20</cx:pt>
          <cx:pt idx="228376">35</cx:pt>
          <cx:pt idx="228377">102</cx:pt>
          <cx:pt idx="228378">79</cx:pt>
          <cx:pt idx="228379">118</cx:pt>
          <cx:pt idx="228380">136</cx:pt>
          <cx:pt idx="228381">124</cx:pt>
          <cx:pt idx="228382">120</cx:pt>
          <cx:pt idx="228383">134</cx:pt>
          <cx:pt idx="228384">102</cx:pt>
          <cx:pt idx="228385">141</cx:pt>
          <cx:pt idx="228386">115</cx:pt>
          <cx:pt idx="228387">131</cx:pt>
          <cx:pt idx="228388">112</cx:pt>
          <cx:pt idx="228389">128</cx:pt>
          <cx:pt idx="228390">93</cx:pt>
          <cx:pt idx="228391">108</cx:pt>
          <cx:pt idx="228392">55</cx:pt>
          <cx:pt idx="228393">20</cx:pt>
          <cx:pt idx="228394">8</cx:pt>
          <cx:pt idx="228395">10</cx:pt>
          <cx:pt idx="228396">6</cx:pt>
          <cx:pt idx="228397">3</cx:pt>
          <cx:pt idx="228398">14</cx:pt>
          <cx:pt idx="228399">21</cx:pt>
          <cx:pt idx="228400">35</cx:pt>
          <cx:pt idx="228401">102</cx:pt>
          <cx:pt idx="228402">91</cx:pt>
          <cx:pt idx="228403">101</cx:pt>
          <cx:pt idx="228404">147</cx:pt>
          <cx:pt idx="228405">123</cx:pt>
          <cx:pt idx="228406">124</cx:pt>
          <cx:pt idx="228407">131</cx:pt>
          <cx:pt idx="228408">94</cx:pt>
          <cx:pt idx="228409">91</cx:pt>
          <cx:pt idx="228410">84</cx:pt>
          <cx:pt idx="228411">97</cx:pt>
          <cx:pt idx="228412">64</cx:pt>
          <cx:pt idx="228413">67</cx:pt>
          <cx:pt idx="228414">49</cx:pt>
          <cx:pt idx="228415">71</cx:pt>
          <cx:pt idx="228416">42</cx:pt>
          <cx:pt idx="228417">14</cx:pt>
          <cx:pt idx="228418">5</cx:pt>
          <cx:pt idx="228419">13</cx:pt>
          <cx:pt idx="228420">1</cx:pt>
          <cx:pt idx="228421">1</cx:pt>
          <cx:pt idx="228422">6</cx:pt>
          <cx:pt idx="228423">11</cx:pt>
          <cx:pt idx="228424">23</cx:pt>
          <cx:pt idx="228425">76</cx:pt>
          <cx:pt idx="228426">60</cx:pt>
          <cx:pt idx="228427">91</cx:pt>
          <cx:pt idx="228428">122</cx:pt>
          <cx:pt idx="228429">112</cx:pt>
          <cx:pt idx="228430">113</cx:pt>
          <cx:pt idx="228431">124</cx:pt>
          <cx:pt idx="228432">94</cx:pt>
          <cx:pt idx="228433">106</cx:pt>
          <cx:pt idx="228434">125</cx:pt>
          <cx:pt idx="228435">119</cx:pt>
          <cx:pt idx="228436">115</cx:pt>
          <cx:pt idx="228437">132</cx:pt>
          <cx:pt idx="228438">86</cx:pt>
          <cx:pt idx="228439">113</cx:pt>
          <cx:pt idx="228440">62</cx:pt>
          <cx:pt idx="228441">12</cx:pt>
          <cx:pt idx="228442">5</cx:pt>
          <cx:pt idx="228443">14</cx:pt>
          <cx:pt idx="228444">5</cx:pt>
          <cx:pt idx="228445">1</cx:pt>
          <cx:pt idx="228446">5</cx:pt>
          <cx:pt idx="228447">15</cx:pt>
          <cx:pt idx="228448">39</cx:pt>
          <cx:pt idx="228449">112</cx:pt>
          <cx:pt idx="228450">91</cx:pt>
          <cx:pt idx="228451">120</cx:pt>
          <cx:pt idx="228452">130</cx:pt>
          <cx:pt idx="228453">123</cx:pt>
          <cx:pt idx="228454">110</cx:pt>
          <cx:pt idx="228455">124</cx:pt>
          <cx:pt idx="228456">87</cx:pt>
          <cx:pt idx="228457">114</cx:pt>
          <cx:pt idx="228458">102</cx:pt>
          <cx:pt idx="228459">107</cx:pt>
          <cx:pt idx="228460">112</cx:pt>
          <cx:pt idx="228461">114</cx:pt>
          <cx:pt idx="228462">81</cx:pt>
          <cx:pt idx="228463">94</cx:pt>
          <cx:pt idx="228464">57</cx:pt>
          <cx:pt idx="228465">24</cx:pt>
          <cx:pt idx="228466">8</cx:pt>
          <cx:pt idx="228467">9</cx:pt>
          <cx:pt idx="228468">3</cx:pt>
          <cx:pt idx="228469">5</cx:pt>
          <cx:pt idx="228470">18</cx:pt>
          <cx:pt idx="228471">22</cx:pt>
          <cx:pt idx="228472">42</cx:pt>
          <cx:pt idx="228473">104</cx:pt>
          <cx:pt idx="228474">67</cx:pt>
          <cx:pt idx="228475">110</cx:pt>
          <cx:pt idx="228476">125</cx:pt>
          <cx:pt idx="228477">102</cx:pt>
          <cx:pt idx="228478">96</cx:pt>
          <cx:pt idx="228479">108</cx:pt>
          <cx:pt idx="228480">88</cx:pt>
          <cx:pt idx="228481">101</cx:pt>
          <cx:pt idx="228482">76</cx:pt>
          <cx:pt idx="228483">109</cx:pt>
          <cx:pt idx="228484">86</cx:pt>
          <cx:pt idx="228485">115</cx:pt>
          <cx:pt idx="228486">72</cx:pt>
          <cx:pt idx="228487">82</cx:pt>
          <cx:pt idx="228488">43</cx:pt>
          <cx:pt idx="228489">15</cx:pt>
          <cx:pt idx="228490">10</cx:pt>
          <cx:pt idx="228491">8</cx:pt>
          <cx:pt idx="228492">3</cx:pt>
          <cx:pt idx="228493">5</cx:pt>
          <cx:pt idx="228494">15</cx:pt>
          <cx:pt idx="228495">19</cx:pt>
          <cx:pt idx="228496">36</cx:pt>
          <cx:pt idx="228497">101</cx:pt>
          <cx:pt idx="228498">78</cx:pt>
          <cx:pt idx="228499">88</cx:pt>
          <cx:pt idx="228500">111</cx:pt>
          <cx:pt idx="228501">109</cx:pt>
          <cx:pt idx="228502">87</cx:pt>
          <cx:pt idx="228503">111</cx:pt>
          <cx:pt idx="228504">74</cx:pt>
          <cx:pt idx="228505">98</cx:pt>
          <cx:pt idx="228506">81</cx:pt>
          <cx:pt idx="228507">115</cx:pt>
          <cx:pt idx="228508">102</cx:pt>
          <cx:pt idx="228509">125</cx:pt>
          <cx:pt idx="228510">80</cx:pt>
          <cx:pt idx="228511">108</cx:pt>
          <cx:pt idx="228512">51</cx:pt>
          <cx:pt idx="228513">18</cx:pt>
          <cx:pt idx="228514">9</cx:pt>
          <cx:pt idx="228515">12</cx:pt>
          <cx:pt idx="228516">3</cx:pt>
          <cx:pt idx="228517">5</cx:pt>
          <cx:pt idx="228518">20</cx:pt>
          <cx:pt idx="228519">21</cx:pt>
          <cx:pt idx="228520">33</cx:pt>
          <cx:pt idx="228521">102</cx:pt>
          <cx:pt idx="228522">86</cx:pt>
          <cx:pt idx="228523">94</cx:pt>
          <cx:pt idx="228524">109</cx:pt>
          <cx:pt idx="228525">123</cx:pt>
          <cx:pt idx="228526">95</cx:pt>
          <cx:pt idx="228527">105</cx:pt>
          <cx:pt idx="228528">77</cx:pt>
          <cx:pt idx="228529">93</cx:pt>
          <cx:pt idx="228530">94</cx:pt>
          <cx:pt idx="228531">116</cx:pt>
          <cx:pt idx="228532">105</cx:pt>
          <cx:pt idx="228533">120</cx:pt>
          <cx:pt idx="228534">79</cx:pt>
          <cx:pt idx="228535">102</cx:pt>
          <cx:pt idx="228536">58</cx:pt>
          <cx:pt idx="228537">15</cx:pt>
          <cx:pt idx="228538">9</cx:pt>
          <cx:pt idx="228539">16</cx:pt>
          <cx:pt idx="228540">5</cx:pt>
          <cx:pt idx="228541">7</cx:pt>
          <cx:pt idx="228542">18</cx:pt>
          <cx:pt idx="228543">19</cx:pt>
          <cx:pt idx="228544">34</cx:pt>
          <cx:pt idx="228545">109</cx:pt>
          <cx:pt idx="228546">88</cx:pt>
          <cx:pt idx="228547">114</cx:pt>
          <cx:pt idx="228548">127</cx:pt>
          <cx:pt idx="228549">146</cx:pt>
          <cx:pt idx="228550">124</cx:pt>
          <cx:pt idx="228551">133</cx:pt>
          <cx:pt idx="228552">90</cx:pt>
          <cx:pt idx="228553">138</cx:pt>
          <cx:pt idx="228554">125</cx:pt>
          <cx:pt idx="228555">141</cx:pt>
          <cx:pt idx="228556">117</cx:pt>
          <cx:pt idx="228557">132</cx:pt>
          <cx:pt idx="228558">91</cx:pt>
          <cx:pt idx="228559">119</cx:pt>
          <cx:pt idx="228560">59</cx:pt>
          <cx:pt idx="228561">18</cx:pt>
          <cx:pt idx="228562">14</cx:pt>
          <cx:pt idx="228563">8</cx:pt>
          <cx:pt idx="228564">2</cx:pt>
          <cx:pt idx="228565">5</cx:pt>
          <cx:pt idx="228566">10</cx:pt>
          <cx:pt idx="228567">15</cx:pt>
          <cx:pt idx="228568">31</cx:pt>
          <cx:pt idx="228569">98</cx:pt>
          <cx:pt idx="228570">85</cx:pt>
          <cx:pt idx="228571">112</cx:pt>
          <cx:pt idx="228572">144</cx:pt>
          <cx:pt idx="228573">146</cx:pt>
          <cx:pt idx="228574">126</cx:pt>
          <cx:pt idx="228575">141</cx:pt>
          <cx:pt idx="228576">103</cx:pt>
          <cx:pt idx="228577">100</cx:pt>
          <cx:pt idx="228578">96</cx:pt>
          <cx:pt idx="228579">110</cx:pt>
          <cx:pt idx="228580">76</cx:pt>
          <cx:pt idx="228581">78</cx:pt>
          <cx:pt idx="228582">59</cx:pt>
          <cx:pt idx="228583">70</cx:pt>
          <cx:pt idx="228584">48</cx:pt>
          <cx:pt idx="228585">10</cx:pt>
          <cx:pt idx="228586">3</cx:pt>
          <cx:pt idx="228587">11</cx:pt>
          <cx:pt idx="228588">3</cx:pt>
          <cx:pt idx="228589">1</cx:pt>
          <cx:pt idx="228590">12</cx:pt>
          <cx:pt idx="228591">13</cx:pt>
          <cx:pt idx="228592">30</cx:pt>
          <cx:pt idx="228593">63</cx:pt>
          <cx:pt idx="228594">63</cx:pt>
          <cx:pt idx="228595">108</cx:pt>
          <cx:pt idx="228596">120</cx:pt>
          <cx:pt idx="228597">126</cx:pt>
          <cx:pt idx="228598">110</cx:pt>
          <cx:pt idx="228599">125</cx:pt>
          <cx:pt idx="228600">94</cx:pt>
          <cx:pt idx="228601">118</cx:pt>
          <cx:pt idx="228602">115</cx:pt>
          <cx:pt idx="228603">109</cx:pt>
          <cx:pt idx="228604">106</cx:pt>
          <cx:pt idx="228605">119</cx:pt>
          <cx:pt idx="228606">85</cx:pt>
          <cx:pt idx="228607">105</cx:pt>
          <cx:pt idx="228608">57</cx:pt>
          <cx:pt idx="228609">11</cx:pt>
          <cx:pt idx="228610">5</cx:pt>
          <cx:pt idx="228611">11</cx:pt>
          <cx:pt idx="228612">10</cx:pt>
          <cx:pt idx="228613">2</cx:pt>
          <cx:pt idx="228614">9</cx:pt>
          <cx:pt idx="228615">13</cx:pt>
          <cx:pt idx="228616">39</cx:pt>
          <cx:pt idx="228617">107</cx:pt>
          <cx:pt idx="228618">99</cx:pt>
          <cx:pt idx="228619">116</cx:pt>
          <cx:pt idx="228620">122</cx:pt>
          <cx:pt idx="228621">129</cx:pt>
          <cx:pt idx="228622">100</cx:pt>
          <cx:pt idx="228623">107</cx:pt>
          <cx:pt idx="228624">77</cx:pt>
          <cx:pt idx="228625">105</cx:pt>
          <cx:pt idx="228626">102</cx:pt>
          <cx:pt idx="228627">93</cx:pt>
          <cx:pt idx="228628">103</cx:pt>
          <cx:pt idx="228629">116</cx:pt>
          <cx:pt idx="228630">80</cx:pt>
          <cx:pt idx="228631">98</cx:pt>
          <cx:pt idx="228632">50</cx:pt>
          <cx:pt idx="228633">23</cx:pt>
          <cx:pt idx="228634">9</cx:pt>
          <cx:pt idx="228635">6</cx:pt>
          <cx:pt idx="228636">7</cx:pt>
          <cx:pt idx="228637">6</cx:pt>
          <cx:pt idx="228638">18</cx:pt>
          <cx:pt idx="228639">21</cx:pt>
          <cx:pt idx="228640">31</cx:pt>
          <cx:pt idx="228641">96</cx:pt>
          <cx:pt idx="228642">100</cx:pt>
          <cx:pt idx="228643">103</cx:pt>
          <cx:pt idx="228644">113</cx:pt>
          <cx:pt idx="228645">106</cx:pt>
          <cx:pt idx="228646">76</cx:pt>
          <cx:pt idx="228647">105</cx:pt>
          <cx:pt idx="228648">60</cx:pt>
          <cx:pt idx="228649">89</cx:pt>
          <cx:pt idx="228650">83</cx:pt>
          <cx:pt idx="228651">100</cx:pt>
          <cx:pt idx="228652">73</cx:pt>
          <cx:pt idx="228653">104</cx:pt>
          <cx:pt idx="228654">75</cx:pt>
          <cx:pt idx="228655">93</cx:pt>
          <cx:pt idx="228656">39</cx:pt>
          <cx:pt idx="228657">18</cx:pt>
          <cx:pt idx="228658">10</cx:pt>
          <cx:pt idx="228659">16</cx:pt>
          <cx:pt idx="228660">3</cx:pt>
          <cx:pt idx="228661">6</cx:pt>
          <cx:pt idx="228662">15</cx:pt>
          <cx:pt idx="228663">17</cx:pt>
          <cx:pt idx="228664">30</cx:pt>
          <cx:pt idx="228665">93</cx:pt>
          <cx:pt idx="228666">93</cx:pt>
          <cx:pt idx="228667">98</cx:pt>
          <cx:pt idx="228668">111</cx:pt>
          <cx:pt idx="228669">117</cx:pt>
          <cx:pt idx="228670">91</cx:pt>
          <cx:pt idx="228671">110</cx:pt>
          <cx:pt idx="228672">81</cx:pt>
          <cx:pt idx="228673">97</cx:pt>
          <cx:pt idx="228674">81</cx:pt>
          <cx:pt idx="228675">115</cx:pt>
          <cx:pt idx="228676">96</cx:pt>
          <cx:pt idx="228677">132</cx:pt>
          <cx:pt idx="228678">78</cx:pt>
          <cx:pt idx="228679">101</cx:pt>
          <cx:pt idx="228680">46</cx:pt>
          <cx:pt idx="228681">15</cx:pt>
          <cx:pt idx="228682">8</cx:pt>
          <cx:pt idx="228683">13</cx:pt>
          <cx:pt idx="228684">4</cx:pt>
          <cx:pt idx="228685">4</cx:pt>
          <cx:pt idx="228686">17</cx:pt>
          <cx:pt idx="228687">21</cx:pt>
          <cx:pt idx="228688">31</cx:pt>
          <cx:pt idx="228689">104</cx:pt>
          <cx:pt idx="228690">102</cx:pt>
          <cx:pt idx="228691">102</cx:pt>
          <cx:pt idx="228692">124</cx:pt>
          <cx:pt idx="228693">122</cx:pt>
          <cx:pt idx="228694">106</cx:pt>
          <cx:pt idx="228695">115</cx:pt>
          <cx:pt idx="228696">73</cx:pt>
          <cx:pt idx="228697">108</cx:pt>
          <cx:pt idx="228698">112</cx:pt>
          <cx:pt idx="228699">119</cx:pt>
          <cx:pt idx="228700">100</cx:pt>
          <cx:pt idx="228701">129</cx:pt>
          <cx:pt idx="228702">70</cx:pt>
          <cx:pt idx="228703">109</cx:pt>
          <cx:pt idx="228704">50</cx:pt>
          <cx:pt idx="228705">20</cx:pt>
          <cx:pt idx="228706">9</cx:pt>
          <cx:pt idx="228707">15</cx:pt>
          <cx:pt idx="228708">3</cx:pt>
          <cx:pt idx="228709">7</cx:pt>
          <cx:pt idx="228710">19</cx:pt>
          <cx:pt idx="228711">21</cx:pt>
          <cx:pt idx="228712">36</cx:pt>
          <cx:pt idx="228713">102</cx:pt>
          <cx:pt idx="228714">91</cx:pt>
          <cx:pt idx="228715">127</cx:pt>
          <cx:pt idx="228716">120</cx:pt>
          <cx:pt idx="228717">139</cx:pt>
          <cx:pt idx="228718">124</cx:pt>
          <cx:pt idx="228719">126</cx:pt>
          <cx:pt idx="228720">100</cx:pt>
          <cx:pt idx="228721">131</cx:pt>
          <cx:pt idx="228722">113</cx:pt>
          <cx:pt idx="228723">129</cx:pt>
          <cx:pt idx="228724">120</cx:pt>
          <cx:pt idx="228725">129</cx:pt>
          <cx:pt idx="228726">94</cx:pt>
          <cx:pt idx="228727">119</cx:pt>
          <cx:pt idx="228728">58</cx:pt>
          <cx:pt idx="228729">25</cx:pt>
          <cx:pt idx="228730">9</cx:pt>
          <cx:pt idx="228731">9</cx:pt>
          <cx:pt idx="228732">2</cx:pt>
          <cx:pt idx="228733">3</cx:pt>
          <cx:pt idx="228734">9</cx:pt>
          <cx:pt idx="228735">21</cx:pt>
          <cx:pt idx="228736">34</cx:pt>
          <cx:pt idx="228737">104</cx:pt>
          <cx:pt idx="228738">86</cx:pt>
          <cx:pt idx="228739">124</cx:pt>
          <cx:pt idx="228740">152</cx:pt>
          <cx:pt idx="228741">168</cx:pt>
          <cx:pt idx="228742">148</cx:pt>
          <cx:pt idx="228743">153</cx:pt>
          <cx:pt idx="228744">124</cx:pt>
          <cx:pt idx="228745">132</cx:pt>
          <cx:pt idx="228746">108</cx:pt>
          <cx:pt idx="228747">119</cx:pt>
          <cx:pt idx="228748">83</cx:pt>
          <cx:pt idx="228749">84</cx:pt>
          <cx:pt idx="228750">62</cx:pt>
          <cx:pt idx="228751">85</cx:pt>
          <cx:pt idx="228752">42</cx:pt>
          <cx:pt idx="228753">16</cx:pt>
          <cx:pt idx="228754">8</cx:pt>
          <cx:pt idx="228755">9</cx:pt>
          <cx:pt idx="228756">3</cx:pt>
          <cx:pt idx="228757">2</cx:pt>
          <cx:pt idx="228758">10</cx:pt>
          <cx:pt idx="228759">11</cx:pt>
          <cx:pt idx="228760">30</cx:pt>
          <cx:pt idx="228761">85</cx:pt>
          <cx:pt idx="228762">63</cx:pt>
          <cx:pt idx="228763">106</cx:pt>
          <cx:pt idx="228764">130</cx:pt>
          <cx:pt idx="228765">122</cx:pt>
          <cx:pt idx="228766">113</cx:pt>
          <cx:pt idx="228767">129</cx:pt>
          <cx:pt idx="228768">131</cx:pt>
          <cx:pt idx="228769">103</cx:pt>
          <cx:pt idx="228770">113</cx:pt>
          <cx:pt idx="228771">131</cx:pt>
          <cx:pt idx="228772">105</cx:pt>
          <cx:pt idx="228773">126</cx:pt>
          <cx:pt idx="228774">76</cx:pt>
          <cx:pt idx="228775">115</cx:pt>
          <cx:pt idx="228776">56</cx:pt>
          <cx:pt idx="228777">12</cx:pt>
          <cx:pt idx="228778">5</cx:pt>
          <cx:pt idx="228779">14</cx:pt>
          <cx:pt idx="228780">5</cx:pt>
          <cx:pt idx="228781">3</cx:pt>
          <cx:pt idx="228782">10</cx:pt>
          <cx:pt idx="228783">13</cx:pt>
          <cx:pt idx="228784">35</cx:pt>
          <cx:pt idx="228785">108</cx:pt>
          <cx:pt idx="228786">110</cx:pt>
          <cx:pt idx="228787">123</cx:pt>
          <cx:pt idx="228788">144</cx:pt>
          <cx:pt idx="228789">132</cx:pt>
          <cx:pt idx="228790">104</cx:pt>
          <cx:pt idx="228791">129</cx:pt>
          <cx:pt idx="228792">83</cx:pt>
          <cx:pt idx="228793">101</cx:pt>
          <cx:pt idx="228794">105</cx:pt>
          <cx:pt idx="228795">127</cx:pt>
          <cx:pt idx="228796">96</cx:pt>
          <cx:pt idx="228797">133</cx:pt>
          <cx:pt idx="228798">73</cx:pt>
          <cx:pt idx="228799">108</cx:pt>
          <cx:pt idx="228800">49</cx:pt>
          <cx:pt idx="228801">16</cx:pt>
          <cx:pt idx="228802">10</cx:pt>
          <cx:pt idx="228803">14</cx:pt>
          <cx:pt idx="228804">2</cx:pt>
          <cx:pt idx="228805">7</cx:pt>
          <cx:pt idx="228806">15</cx:pt>
          <cx:pt idx="228807">20</cx:pt>
          <cx:pt idx="228808">35</cx:pt>
          <cx:pt idx="228809">118</cx:pt>
          <cx:pt idx="228810">78</cx:pt>
          <cx:pt idx="228811">110</cx:pt>
          <cx:pt idx="228812">123</cx:pt>
          <cx:pt idx="228813">110</cx:pt>
          <cx:pt idx="228814">111</cx:pt>
          <cx:pt idx="228815">112</cx:pt>
          <cx:pt idx="228816">77</cx:pt>
          <cx:pt idx="228817">106</cx:pt>
          <cx:pt idx="228818">94</cx:pt>
          <cx:pt idx="228819">111</cx:pt>
          <cx:pt idx="228820">98</cx:pt>
          <cx:pt idx="228821">102</cx:pt>
          <cx:pt idx="228822">83</cx:pt>
          <cx:pt idx="228823">91</cx:pt>
          <cx:pt idx="228824">41</cx:pt>
          <cx:pt idx="228825">16</cx:pt>
          <cx:pt idx="228826">10</cx:pt>
          <cx:pt idx="228827">4</cx:pt>
          <cx:pt idx="228828">8</cx:pt>
          <cx:pt idx="228829">15</cx:pt>
          <cx:pt idx="228830">18</cx:pt>
          <cx:pt idx="228831">35</cx:pt>
          <cx:pt idx="228832">101</cx:pt>
          <cx:pt idx="228833">86</cx:pt>
          <cx:pt idx="228834">105</cx:pt>
          <cx:pt idx="228835">121</cx:pt>
          <cx:pt idx="228836">109</cx:pt>
          <cx:pt idx="228837">98</cx:pt>
          <cx:pt idx="228838">110</cx:pt>
          <cx:pt idx="228839">92</cx:pt>
          <cx:pt idx="228840">104</cx:pt>
          <cx:pt idx="228841">96</cx:pt>
          <cx:pt idx="228842">116</cx:pt>
          <cx:pt idx="228843">111</cx:pt>
          <cx:pt idx="228844">118</cx:pt>
          <cx:pt idx="228845">81</cx:pt>
          <cx:pt idx="228846">108</cx:pt>
          <cx:pt idx="228847">47</cx:pt>
          <cx:pt idx="228848">16</cx:pt>
          <cx:pt idx="228849">7</cx:pt>
          <cx:pt idx="228850">19</cx:pt>
          <cx:pt idx="228851">3</cx:pt>
          <cx:pt idx="228852">6</cx:pt>
          <cx:pt idx="228853">18</cx:pt>
          <cx:pt idx="228854">27</cx:pt>
          <cx:pt idx="228855">34</cx:pt>
          <cx:pt idx="228856">101</cx:pt>
          <cx:pt idx="228857">94</cx:pt>
          <cx:pt idx="228858">111</cx:pt>
          <cx:pt idx="228859">129</cx:pt>
          <cx:pt idx="228860">123</cx:pt>
          <cx:pt idx="228861">115</cx:pt>
          <cx:pt idx="228862">114</cx:pt>
          <cx:pt idx="228863">91</cx:pt>
          <cx:pt idx="228864">109</cx:pt>
          <cx:pt idx="228865">99</cx:pt>
          <cx:pt idx="228866">118</cx:pt>
          <cx:pt idx="228867">107</cx:pt>
          <cx:pt idx="228868">123</cx:pt>
          <cx:pt idx="228869">76</cx:pt>
          <cx:pt idx="228870">106</cx:pt>
          <cx:pt idx="228871">44</cx:pt>
          <cx:pt idx="228872">17</cx:pt>
          <cx:pt idx="228873">12</cx:pt>
          <cx:pt idx="228874">15</cx:pt>
          <cx:pt idx="228875">4</cx:pt>
          <cx:pt idx="228876">5</cx:pt>
          <cx:pt idx="228877">15</cx:pt>
          <cx:pt idx="228878">22</cx:pt>
          <cx:pt idx="228879">34</cx:pt>
          <cx:pt idx="228880">101</cx:pt>
          <cx:pt idx="228881">82</cx:pt>
          <cx:pt idx="228882">118</cx:pt>
          <cx:pt idx="228883">121</cx:pt>
          <cx:pt idx="228884">130</cx:pt>
          <cx:pt idx="228885">125</cx:pt>
          <cx:pt idx="228886">133</cx:pt>
          <cx:pt idx="228887">109</cx:pt>
          <cx:pt idx="228888">123</cx:pt>
          <cx:pt idx="228889">120</cx:pt>
          <cx:pt idx="228890">131</cx:pt>
          <cx:pt idx="228891">121</cx:pt>
          <cx:pt idx="228892">137</cx:pt>
          <cx:pt idx="228893">91</cx:pt>
          <cx:pt idx="228894">123</cx:pt>
          <cx:pt idx="228895">57</cx:pt>
          <cx:pt idx="228896">23</cx:pt>
          <cx:pt idx="228897">9</cx:pt>
          <cx:pt idx="228898">11</cx:pt>
          <cx:pt idx="228899">2</cx:pt>
          <cx:pt idx="228900">3</cx:pt>
          <cx:pt idx="228901">7</cx:pt>
          <cx:pt idx="228902">18</cx:pt>
          <cx:pt idx="228903">30</cx:pt>
          <cx:pt idx="228904">111</cx:pt>
          <cx:pt idx="228905">94</cx:pt>
          <cx:pt idx="228906">118</cx:pt>
          <cx:pt idx="228907">156</cx:pt>
          <cx:pt idx="228908">155</cx:pt>
          <cx:pt idx="228909">163</cx:pt>
          <cx:pt idx="228910">151</cx:pt>
          <cx:pt idx="228911">110</cx:pt>
          <cx:pt idx="228912">115</cx:pt>
          <cx:pt idx="228913">106</cx:pt>
          <cx:pt idx="228914">100</cx:pt>
          <cx:pt idx="228915">104</cx:pt>
          <cx:pt idx="228916">92</cx:pt>
          <cx:pt idx="228917">60</cx:pt>
          <cx:pt idx="228918">92</cx:pt>
          <cx:pt idx="228919">52</cx:pt>
          <cx:pt idx="228920">20</cx:pt>
          <cx:pt idx="228921">8</cx:pt>
          <cx:pt idx="228922">16</cx:pt>
          <cx:pt idx="228923">3</cx:pt>
          <cx:pt idx="228924">9</cx:pt>
          <cx:pt idx="228925">13</cx:pt>
          <cx:pt idx="228926">31</cx:pt>
          <cx:pt idx="228927">89</cx:pt>
          <cx:pt idx="228928">85</cx:pt>
          <cx:pt idx="228929">111</cx:pt>
          <cx:pt idx="228930">137</cx:pt>
          <cx:pt idx="228931">146</cx:pt>
          <cx:pt idx="228932">155</cx:pt>
          <cx:pt idx="228933">140</cx:pt>
          <cx:pt idx="228934">160</cx:pt>
          <cx:pt idx="228935">130</cx:pt>
          <cx:pt idx="228936">139</cx:pt>
          <cx:pt idx="228937">138</cx:pt>
          <cx:pt idx="228938">142</cx:pt>
          <cx:pt idx="228939">113</cx:pt>
          <cx:pt idx="228940">98</cx:pt>
          <cx:pt idx="228941">124</cx:pt>
          <cx:pt idx="228942">72</cx:pt>
          <cx:pt idx="228943">11</cx:pt>
          <cx:pt idx="228944">4</cx:pt>
          <cx:pt idx="228945">19</cx:pt>
          <cx:pt idx="228946">7</cx:pt>
          <cx:pt idx="228947">1</cx:pt>
          <cx:pt idx="228948">13</cx:pt>
          <cx:pt idx="228949">15</cx:pt>
          <cx:pt idx="228950">43</cx:pt>
          <cx:pt idx="228951">108</cx:pt>
          <cx:pt idx="228952">101</cx:pt>
          <cx:pt idx="228953">102</cx:pt>
          <cx:pt idx="228954">143</cx:pt>
          <cx:pt idx="228955">114</cx:pt>
          <cx:pt idx="228956">123</cx:pt>
          <cx:pt idx="228957">124</cx:pt>
          <cx:pt idx="228958">96</cx:pt>
          <cx:pt idx="228959">108</cx:pt>
          <cx:pt idx="228960">101</cx:pt>
          <cx:pt idx="228961">117</cx:pt>
          <cx:pt idx="228962">93</cx:pt>
          <cx:pt idx="228963">126</cx:pt>
          <cx:pt idx="228964">68</cx:pt>
          <cx:pt idx="228965">106</cx:pt>
          <cx:pt idx="228966">47</cx:pt>
          <cx:pt idx="228967">22</cx:pt>
          <cx:pt idx="228968">9</cx:pt>
          <cx:pt idx="228969">12</cx:pt>
          <cx:pt idx="228970">4</cx:pt>
          <cx:pt idx="228971">6</cx:pt>
          <cx:pt idx="228972">22</cx:pt>
          <cx:pt idx="228973">18</cx:pt>
          <cx:pt idx="228974">31</cx:pt>
          <cx:pt idx="228975">103</cx:pt>
          <cx:pt idx="228976">94</cx:pt>
          <cx:pt idx="228977">111</cx:pt>
          <cx:pt idx="228978">119</cx:pt>
          <cx:pt idx="228979">112</cx:pt>
          <cx:pt idx="228980">92</cx:pt>
          <cx:pt idx="228981">109</cx:pt>
          <cx:pt idx="228982">80</cx:pt>
          <cx:pt idx="228983">94</cx:pt>
          <cx:pt idx="228984">96</cx:pt>
          <cx:pt idx="228985">109</cx:pt>
          <cx:pt idx="228986">96</cx:pt>
          <cx:pt idx="228987">105</cx:pt>
          <cx:pt idx="228988">78</cx:pt>
          <cx:pt idx="228989">97</cx:pt>
          <cx:pt idx="228990">42</cx:pt>
          <cx:pt idx="228991">16</cx:pt>
          <cx:pt idx="228992">10</cx:pt>
          <cx:pt idx="228993">7</cx:pt>
          <cx:pt idx="228994">4</cx:pt>
          <cx:pt idx="228995">3</cx:pt>
          <cx:pt idx="228996">17</cx:pt>
          <cx:pt idx="228997">17</cx:pt>
          <cx:pt idx="228998">28</cx:pt>
          <cx:pt idx="228999">103</cx:pt>
          <cx:pt idx="229000">87</cx:pt>
          <cx:pt idx="229001">100</cx:pt>
          <cx:pt idx="229002">130</cx:pt>
          <cx:pt idx="229003">110</cx:pt>
          <cx:pt idx="229004">98</cx:pt>
          <cx:pt idx="229005">112</cx:pt>
          <cx:pt idx="229006">84</cx:pt>
          <cx:pt idx="229007">112</cx:pt>
          <cx:pt idx="229008">102</cx:pt>
          <cx:pt idx="229009">118</cx:pt>
          <cx:pt idx="229010">103</cx:pt>
          <cx:pt idx="229011">128</cx:pt>
          <cx:pt idx="229012">82</cx:pt>
          <cx:pt idx="229013">108</cx:pt>
          <cx:pt idx="229014">45</cx:pt>
          <cx:pt idx="229015">17</cx:pt>
          <cx:pt idx="229016">13</cx:pt>
          <cx:pt idx="229017">12</cx:pt>
          <cx:pt idx="229018">1</cx:pt>
          <cx:pt idx="229019">8</cx:pt>
          <cx:pt idx="229020">18</cx:pt>
          <cx:pt idx="229021">23</cx:pt>
          <cx:pt idx="229022">24</cx:pt>
          <cx:pt idx="229023">90</cx:pt>
          <cx:pt idx="229024">87</cx:pt>
          <cx:pt idx="229025">111</cx:pt>
          <cx:pt idx="229026">128</cx:pt>
          <cx:pt idx="229027">144</cx:pt>
          <cx:pt idx="229028">101</cx:pt>
          <cx:pt idx="229029">110</cx:pt>
          <cx:pt idx="229030">90</cx:pt>
          <cx:pt idx="229031">107</cx:pt>
          <cx:pt idx="229032">104</cx:pt>
          <cx:pt idx="229033">113</cx:pt>
          <cx:pt idx="229034">114</cx:pt>
          <cx:pt idx="229035">131</cx:pt>
          <cx:pt idx="229036">74</cx:pt>
          <cx:pt idx="229037">111</cx:pt>
          <cx:pt idx="229038">40</cx:pt>
          <cx:pt idx="229039">26</cx:pt>
          <cx:pt idx="229040">9</cx:pt>
          <cx:pt idx="229041">13</cx:pt>
          <cx:pt idx="229042">4</cx:pt>
          <cx:pt idx="229043">5</cx:pt>
          <cx:pt idx="229044">19</cx:pt>
          <cx:pt idx="229045">19</cx:pt>
          <cx:pt idx="229046">38</cx:pt>
          <cx:pt idx="229047">106</cx:pt>
          <cx:pt idx="229048">88</cx:pt>
          <cx:pt idx="229049">120</cx:pt>
          <cx:pt idx="229050">134</cx:pt>
          <cx:pt idx="229051">126</cx:pt>
          <cx:pt idx="229052">121</cx:pt>
          <cx:pt idx="229053">123</cx:pt>
          <cx:pt idx="229054">115</cx:pt>
          <cx:pt idx="229055">114</cx:pt>
          <cx:pt idx="229056">118</cx:pt>
          <cx:pt idx="229057">132</cx:pt>
          <cx:pt idx="229058">103</cx:pt>
          <cx:pt idx="229059">130</cx:pt>
          <cx:pt idx="229060">98</cx:pt>
          <cx:pt idx="229061">116</cx:pt>
          <cx:pt idx="229062">51</cx:pt>
          <cx:pt idx="229063">22</cx:pt>
          <cx:pt idx="229064">14</cx:pt>
          <cx:pt idx="229065">13</cx:pt>
          <cx:pt idx="229066">1</cx:pt>
          <cx:pt idx="229067">3</cx:pt>
          <cx:pt idx="229068">9</cx:pt>
          <cx:pt idx="229069">16</cx:pt>
          <cx:pt idx="229070">35</cx:pt>
          <cx:pt idx="229071">96</cx:pt>
          <cx:pt idx="229072">89</cx:pt>
          <cx:pt idx="229073">104</cx:pt>
          <cx:pt idx="229074">147</cx:pt>
          <cx:pt idx="229075">164</cx:pt>
          <cx:pt idx="229076">138</cx:pt>
          <cx:pt idx="229077">136</cx:pt>
          <cx:pt idx="229078">102</cx:pt>
          <cx:pt idx="229079">90</cx:pt>
          <cx:pt idx="229080">96</cx:pt>
          <cx:pt idx="229081">102</cx:pt>
          <cx:pt idx="229082">83</cx:pt>
          <cx:pt idx="229083">92</cx:pt>
          <cx:pt idx="229084">56</cx:pt>
          <cx:pt idx="229085">87</cx:pt>
          <cx:pt idx="229086">47</cx:pt>
          <cx:pt idx="229087">17</cx:pt>
          <cx:pt idx="229088">10</cx:pt>
          <cx:pt idx="229089">11</cx:pt>
          <cx:pt idx="229090">2</cx:pt>
          <cx:pt idx="229091">9</cx:pt>
          <cx:pt idx="229092">13</cx:pt>
          <cx:pt idx="229093">29</cx:pt>
          <cx:pt idx="229094">75</cx:pt>
          <cx:pt idx="229095">71</cx:pt>
          <cx:pt idx="229096">95</cx:pt>
          <cx:pt idx="229097">122</cx:pt>
          <cx:pt idx="229098">130</cx:pt>
          <cx:pt idx="229099">134</cx:pt>
          <cx:pt idx="229100">129</cx:pt>
          <cx:pt idx="229101">108</cx:pt>
          <cx:pt idx="229102">117</cx:pt>
          <cx:pt idx="229103">126</cx:pt>
          <cx:pt idx="229104">117</cx:pt>
          <cx:pt idx="229105">110</cx:pt>
          <cx:pt idx="229106">124</cx:pt>
          <cx:pt idx="229107">80</cx:pt>
          <cx:pt idx="229108">110</cx:pt>
          <cx:pt idx="229109">63</cx:pt>
          <cx:pt idx="229110">11</cx:pt>
          <cx:pt idx="229111">7</cx:pt>
          <cx:pt idx="229112">11</cx:pt>
          <cx:pt idx="229113">5</cx:pt>
          <cx:pt idx="229114">2</cx:pt>
          <cx:pt idx="229115">7</cx:pt>
          <cx:pt idx="229116">16</cx:pt>
          <cx:pt idx="229117">33</cx:pt>
          <cx:pt idx="229118">109</cx:pt>
          <cx:pt idx="229119">90</cx:pt>
          <cx:pt idx="229120">108</cx:pt>
          <cx:pt idx="229121">117</cx:pt>
          <cx:pt idx="229122">128</cx:pt>
          <cx:pt idx="229123">105</cx:pt>
          <cx:pt idx="229124">105</cx:pt>
          <cx:pt idx="229125">88</cx:pt>
          <cx:pt idx="229126">107</cx:pt>
          <cx:pt idx="229127">92</cx:pt>
          <cx:pt idx="229128">106</cx:pt>
          <cx:pt idx="229129">102</cx:pt>
          <cx:pt idx="229130">116</cx:pt>
          <cx:pt idx="229131">87</cx:pt>
          <cx:pt idx="229132">107</cx:pt>
          <cx:pt idx="229133">50</cx:pt>
          <cx:pt idx="229134">23</cx:pt>
          <cx:pt idx="229135">10</cx:pt>
          <cx:pt idx="229136">19</cx:pt>
          <cx:pt idx="229137">4</cx:pt>
          <cx:pt idx="229138">6</cx:pt>
          <cx:pt idx="229139">10</cx:pt>
          <cx:pt idx="229140">26</cx:pt>
          <cx:pt idx="229141">26</cx:pt>
          <cx:pt idx="229142">95</cx:pt>
          <cx:pt idx="229143">101</cx:pt>
          <cx:pt idx="229144">92</cx:pt>
          <cx:pt idx="229145">117</cx:pt>
          <cx:pt idx="229146">123</cx:pt>
          <cx:pt idx="229147">102</cx:pt>
          <cx:pt idx="229148">116</cx:pt>
          <cx:pt idx="229149">93</cx:pt>
          <cx:pt idx="229150">94</cx:pt>
          <cx:pt idx="229151">89</cx:pt>
          <cx:pt idx="229152">130</cx:pt>
          <cx:pt idx="229153">101</cx:pt>
          <cx:pt idx="229154">111</cx:pt>
          <cx:pt idx="229155">73</cx:pt>
          <cx:pt idx="229156">90</cx:pt>
          <cx:pt idx="229157">41</cx:pt>
          <cx:pt idx="229158">20</cx:pt>
          <cx:pt idx="229159">11</cx:pt>
          <cx:pt idx="229160">15</cx:pt>
          <cx:pt idx="229161">2</cx:pt>
          <cx:pt idx="229162">6</cx:pt>
          <cx:pt idx="229163">17</cx:pt>
          <cx:pt idx="229164">22</cx:pt>
          <cx:pt idx="229165">42</cx:pt>
          <cx:pt idx="229166">115</cx:pt>
          <cx:pt idx="229167">91</cx:pt>
          <cx:pt idx="229168">109</cx:pt>
          <cx:pt idx="229169">123</cx:pt>
          <cx:pt idx="229170">116</cx:pt>
          <cx:pt idx="229171">95</cx:pt>
          <cx:pt idx="229172">114</cx:pt>
          <cx:pt idx="229173">93</cx:pt>
          <cx:pt idx="229174">107</cx:pt>
          <cx:pt idx="229175">96</cx:pt>
          <cx:pt idx="229176">115</cx:pt>
          <cx:pt idx="229177">122</cx:pt>
          <cx:pt idx="229178">134</cx:pt>
          <cx:pt idx="229179">82</cx:pt>
          <cx:pt idx="229180">116</cx:pt>
          <cx:pt idx="229181">53</cx:pt>
          <cx:pt idx="229182">13</cx:pt>
          <cx:pt idx="229183">14</cx:pt>
          <cx:pt idx="229184">14</cx:pt>
          <cx:pt idx="229185">1</cx:pt>
          <cx:pt idx="229186">6</cx:pt>
          <cx:pt idx="229187">14</cx:pt>
          <cx:pt idx="229188">24</cx:pt>
          <cx:pt idx="229189">33</cx:pt>
          <cx:pt idx="229190">98</cx:pt>
          <cx:pt idx="229191">89</cx:pt>
          <cx:pt idx="229192">109</cx:pt>
          <cx:pt idx="229193">124</cx:pt>
          <cx:pt idx="229194">116</cx:pt>
          <cx:pt idx="229195">101</cx:pt>
          <cx:pt idx="229196">108</cx:pt>
          <cx:pt idx="229197">103</cx:pt>
          <cx:pt idx="229198">98</cx:pt>
          <cx:pt idx="229199">85</cx:pt>
          <cx:pt idx="229200">128</cx:pt>
          <cx:pt idx="229201">103</cx:pt>
          <cx:pt idx="229202">127</cx:pt>
          <cx:pt idx="229203">81</cx:pt>
          <cx:pt idx="229204">101</cx:pt>
          <cx:pt idx="229205">50</cx:pt>
          <cx:pt idx="229206">20</cx:pt>
          <cx:pt idx="229207">9</cx:pt>
          <cx:pt idx="229208">18</cx:pt>
          <cx:pt idx="229209">2</cx:pt>
          <cx:pt idx="229210">9</cx:pt>
          <cx:pt idx="229211">19</cx:pt>
          <cx:pt idx="229212">15</cx:pt>
          <cx:pt idx="229213">37</cx:pt>
          <cx:pt idx="229214">113</cx:pt>
          <cx:pt idx="229215">99</cx:pt>
          <cx:pt idx="229216">111</cx:pt>
          <cx:pt idx="229217">132</cx:pt>
          <cx:pt idx="229218">145</cx:pt>
          <cx:pt idx="229219">108</cx:pt>
          <cx:pt idx="229220">124</cx:pt>
          <cx:pt idx="229221">96</cx:pt>
          <cx:pt idx="229222">124</cx:pt>
          <cx:pt idx="229223">112</cx:pt>
          <cx:pt idx="229224">126</cx:pt>
          <cx:pt idx="229225">127</cx:pt>
          <cx:pt idx="229226">130</cx:pt>
          <cx:pt idx="229227">89</cx:pt>
          <cx:pt idx="229228">122</cx:pt>
          <cx:pt idx="229229">69</cx:pt>
          <cx:pt idx="229230">18</cx:pt>
          <cx:pt idx="229231">13</cx:pt>
          <cx:pt idx="229232">7</cx:pt>
          <cx:pt idx="229233">3</cx:pt>
          <cx:pt idx="229234">1</cx:pt>
          <cx:pt idx="229235">7</cx:pt>
          <cx:pt idx="229236">18</cx:pt>
          <cx:pt idx="229237">40</cx:pt>
          <cx:pt idx="229238">98</cx:pt>
          <cx:pt idx="229239">92</cx:pt>
          <cx:pt idx="229240">93</cx:pt>
          <cx:pt idx="229241">137</cx:pt>
          <cx:pt idx="229242">131</cx:pt>
          <cx:pt idx="229243">123</cx:pt>
          <cx:pt idx="229244">140</cx:pt>
          <cx:pt idx="229245">100</cx:pt>
          <cx:pt idx="229246">91</cx:pt>
          <cx:pt idx="229247">103</cx:pt>
          <cx:pt idx="229248">99</cx:pt>
          <cx:pt idx="229249">75</cx:pt>
          <cx:pt idx="229250">83</cx:pt>
          <cx:pt idx="229251">66</cx:pt>
          <cx:pt idx="229252">81</cx:pt>
          <cx:pt idx="229253">52</cx:pt>
          <cx:pt idx="229254">14</cx:pt>
          <cx:pt idx="229255">6</cx:pt>
          <cx:pt idx="229256">26</cx:pt>
          <cx:pt idx="229257">3</cx:pt>
          <cx:pt idx="229258">6</cx:pt>
          <cx:pt idx="229259">15</cx:pt>
          <cx:pt idx="229260">27</cx:pt>
          <cx:pt idx="229261">74</cx:pt>
          <cx:pt idx="229262">74</cx:pt>
          <cx:pt idx="229263">109</cx:pt>
          <cx:pt idx="229264">126</cx:pt>
          <cx:pt idx="229265">140</cx:pt>
          <cx:pt idx="229266">117</cx:pt>
          <cx:pt idx="229267">145</cx:pt>
          <cx:pt idx="229268">109</cx:pt>
          <cx:pt idx="229269">124</cx:pt>
          <cx:pt idx="229270">112</cx:pt>
          <cx:pt idx="229271">119</cx:pt>
          <cx:pt idx="229272">109</cx:pt>
          <cx:pt idx="229273">125</cx:pt>
          <cx:pt idx="229274">91</cx:pt>
          <cx:pt idx="229275">117</cx:pt>
          <cx:pt idx="229276">60</cx:pt>
          <cx:pt idx="229277">12</cx:pt>
          <cx:pt idx="229278">8</cx:pt>
          <cx:pt idx="229279">15</cx:pt>
          <cx:pt idx="229280">7</cx:pt>
          <cx:pt idx="229281">2</cx:pt>
          <cx:pt idx="229282">9</cx:pt>
          <cx:pt idx="229283">14</cx:pt>
          <cx:pt idx="229284">37</cx:pt>
          <cx:pt idx="229285">108</cx:pt>
          <cx:pt idx="229286">108</cx:pt>
          <cx:pt idx="229287">127</cx:pt>
          <cx:pt idx="229288">141</cx:pt>
          <cx:pt idx="229289">134</cx:pt>
          <cx:pt idx="229290">118</cx:pt>
          <cx:pt idx="229291">121</cx:pt>
          <cx:pt idx="229292">91</cx:pt>
          <cx:pt idx="229293">94</cx:pt>
          <cx:pt idx="229294">96</cx:pt>
          <cx:pt idx="229295">124</cx:pt>
          <cx:pt idx="229296">101</cx:pt>
          <cx:pt idx="229297">127</cx:pt>
          <cx:pt idx="229298">82</cx:pt>
          <cx:pt idx="229299">104</cx:pt>
          <cx:pt idx="229300">51</cx:pt>
          <cx:pt idx="229301">13</cx:pt>
          <cx:pt idx="229302">11</cx:pt>
          <cx:pt idx="229303">11</cx:pt>
          <cx:pt idx="229304">2</cx:pt>
          <cx:pt idx="229305">4</cx:pt>
          <cx:pt idx="229306">15</cx:pt>
          <cx:pt idx="229307">23</cx:pt>
          <cx:pt idx="229308">32</cx:pt>
          <cx:pt idx="229309">95</cx:pt>
          <cx:pt idx="229310">96</cx:pt>
          <cx:pt idx="229311">116</cx:pt>
          <cx:pt idx="229312">110</cx:pt>
          <cx:pt idx="229313">119</cx:pt>
          <cx:pt idx="229314">90</cx:pt>
          <cx:pt idx="229315">117</cx:pt>
          <cx:pt idx="229316">84</cx:pt>
          <cx:pt idx="229317">102</cx:pt>
          <cx:pt idx="229318">89</cx:pt>
          <cx:pt idx="229319">116</cx:pt>
          <cx:pt idx="229320">99</cx:pt>
          <cx:pt idx="229321">108</cx:pt>
          <cx:pt idx="229322">80</cx:pt>
          <cx:pt idx="229323">90</cx:pt>
          <cx:pt idx="229324">40</cx:pt>
          <cx:pt idx="229325">22</cx:pt>
          <cx:pt idx="229326">11</cx:pt>
          <cx:pt idx="229327">14</cx:pt>
          <cx:pt idx="229328">1</cx:pt>
          <cx:pt idx="229329">7</cx:pt>
          <cx:pt idx="229330">19</cx:pt>
          <cx:pt idx="229331">14</cx:pt>
          <cx:pt idx="229332">32</cx:pt>
          <cx:pt idx="229333">113</cx:pt>
          <cx:pt idx="229334">94</cx:pt>
          <cx:pt idx="229335">110</cx:pt>
          <cx:pt idx="229336">138</cx:pt>
          <cx:pt idx="229337">110</cx:pt>
          <cx:pt idx="229338">108</cx:pt>
          <cx:pt idx="229339">109</cx:pt>
          <cx:pt idx="229340">99</cx:pt>
          <cx:pt idx="229341">112</cx:pt>
          <cx:pt idx="229342">99</cx:pt>
          <cx:pt idx="229343">122</cx:pt>
          <cx:pt idx="229344">118</cx:pt>
          <cx:pt idx="229345">137</cx:pt>
          <cx:pt idx="229346">91</cx:pt>
          <cx:pt idx="229347">102</cx:pt>
          <cx:pt idx="229348">48</cx:pt>
          <cx:pt idx="229349">21</cx:pt>
          <cx:pt idx="229350">14</cx:pt>
          <cx:pt idx="229351">17</cx:pt>
          <cx:pt idx="229352">2</cx:pt>
          <cx:pt idx="229353">6</cx:pt>
          <cx:pt idx="229354">18</cx:pt>
          <cx:pt idx="229355">24</cx:pt>
          <cx:pt idx="229356">33</cx:pt>
          <cx:pt idx="229357">107</cx:pt>
          <cx:pt idx="229358">98</cx:pt>
          <cx:pt idx="229359">119</cx:pt>
          <cx:pt idx="229360">139</cx:pt>
          <cx:pt idx="229361">146</cx:pt>
          <cx:pt idx="229362">103</cx:pt>
          <cx:pt idx="229363">111</cx:pt>
          <cx:pt idx="229364">83</cx:pt>
          <cx:pt idx="229365">114</cx:pt>
          <cx:pt idx="229366">99</cx:pt>
          <cx:pt idx="229367">124</cx:pt>
          <cx:pt idx="229368">109</cx:pt>
          <cx:pt idx="229369">136</cx:pt>
          <cx:pt idx="229370">96</cx:pt>
          <cx:pt idx="229371">107</cx:pt>
          <cx:pt idx="229372">56</cx:pt>
          <cx:pt idx="229373">16</cx:pt>
          <cx:pt idx="229374">14</cx:pt>
          <cx:pt idx="229375">9</cx:pt>
          <cx:pt idx="229376">5</cx:pt>
          <cx:pt idx="229377">6</cx:pt>
          <cx:pt idx="229378">16</cx:pt>
          <cx:pt idx="229379">23</cx:pt>
          <cx:pt idx="229380">43</cx:pt>
          <cx:pt idx="229381">109</cx:pt>
          <cx:pt idx="229382">103</cx:pt>
          <cx:pt idx="229383">119</cx:pt>
          <cx:pt idx="229384">137</cx:pt>
          <cx:pt idx="229385">128</cx:pt>
          <cx:pt idx="229386">112</cx:pt>
          <cx:pt idx="229387">126</cx:pt>
          <cx:pt idx="229388">112</cx:pt>
          <cx:pt idx="229389">116</cx:pt>
          <cx:pt idx="229390">128</cx:pt>
          <cx:pt idx="229391">134</cx:pt>
          <cx:pt idx="229392">138</cx:pt>
          <cx:pt idx="229393">126</cx:pt>
          <cx:pt idx="229394">101</cx:pt>
          <cx:pt idx="229395">109</cx:pt>
          <cx:pt idx="229396">61</cx:pt>
          <cx:pt idx="229397">22</cx:pt>
          <cx:pt idx="229398">10</cx:pt>
          <cx:pt idx="229399">10</cx:pt>
          <cx:pt idx="229400">5</cx:pt>
          <cx:pt idx="229401">3</cx:pt>
          <cx:pt idx="229402">10</cx:pt>
          <cx:pt idx="229403">20</cx:pt>
          <cx:pt idx="229404">38</cx:pt>
          <cx:pt idx="229405">118</cx:pt>
          <cx:pt idx="229406">90</cx:pt>
          <cx:pt idx="229407">122</cx:pt>
          <cx:pt idx="229408">146</cx:pt>
          <cx:pt idx="229409">144</cx:pt>
          <cx:pt idx="229410">132</cx:pt>
          <cx:pt idx="229411">136</cx:pt>
          <cx:pt idx="229412">86</cx:pt>
          <cx:pt idx="229413">96</cx:pt>
          <cx:pt idx="229414">98</cx:pt>
          <cx:pt idx="229415">107</cx:pt>
          <cx:pt idx="229416">96</cx:pt>
          <cx:pt idx="229417">90</cx:pt>
          <cx:pt idx="229418">67</cx:pt>
          <cx:pt idx="229419">76</cx:pt>
          <cx:pt idx="229420">47</cx:pt>
          <cx:pt idx="229421">10</cx:pt>
          <cx:pt idx="229422">10</cx:pt>
          <cx:pt idx="229423">11</cx:pt>
          <cx:pt idx="229424">2</cx:pt>
          <cx:pt idx="229425">2</cx:pt>
          <cx:pt idx="229426">7</cx:pt>
          <cx:pt idx="229427">11</cx:pt>
          <cx:pt idx="229428">30</cx:pt>
          <cx:pt idx="229429">85</cx:pt>
          <cx:pt idx="229430">62</cx:pt>
          <cx:pt idx="229431">104</cx:pt>
          <cx:pt idx="229432">114</cx:pt>
          <cx:pt idx="229433">129</cx:pt>
          <cx:pt idx="229434">104</cx:pt>
          <cx:pt idx="229435">120</cx:pt>
          <cx:pt idx="229436">123</cx:pt>
          <cx:pt idx="229437">101</cx:pt>
          <cx:pt idx="229438">127</cx:pt>
          <cx:pt idx="229439">130</cx:pt>
          <cx:pt idx="229440">130</cx:pt>
          <cx:pt idx="229441">112</cx:pt>
          <cx:pt idx="229442">88</cx:pt>
          <cx:pt idx="229443">116</cx:pt>
          <cx:pt idx="229444">72</cx:pt>
          <cx:pt idx="229445">16</cx:pt>
          <cx:pt idx="229446">6</cx:pt>
          <cx:pt idx="229447">17</cx:pt>
          <cx:pt idx="229448">6</cx:pt>
          <cx:pt idx="229449">7</cx:pt>
          <cx:pt idx="229450">9</cx:pt>
          <cx:pt idx="229451">13</cx:pt>
          <cx:pt idx="229452">39</cx:pt>
          <cx:pt idx="229453">119</cx:pt>
          <cx:pt idx="229454">104</cx:pt>
          <cx:pt idx="229455">127</cx:pt>
          <cx:pt idx="229456">132</cx:pt>
          <cx:pt idx="229457">133</cx:pt>
          <cx:pt idx="229458">106</cx:pt>
          <cx:pt idx="229459">119</cx:pt>
          <cx:pt idx="229460">106</cx:pt>
          <cx:pt idx="229461">104</cx:pt>
          <cx:pt idx="229462">98</cx:pt>
          <cx:pt idx="229463">117</cx:pt>
          <cx:pt idx="229464">108</cx:pt>
          <cx:pt idx="229465">125</cx:pt>
          <cx:pt idx="229466">84</cx:pt>
          <cx:pt idx="229467">106</cx:pt>
          <cx:pt idx="229468">56</cx:pt>
          <cx:pt idx="229469">14</cx:pt>
          <cx:pt idx="229470">10</cx:pt>
          <cx:pt idx="229471">14</cx:pt>
          <cx:pt idx="229472">2</cx:pt>
          <cx:pt idx="229473">8</cx:pt>
          <cx:pt idx="229474">16</cx:pt>
          <cx:pt idx="229475">22</cx:pt>
          <cx:pt idx="229476">28</cx:pt>
          <cx:pt idx="229477">107</cx:pt>
          <cx:pt idx="229478">98</cx:pt>
          <cx:pt idx="229479">123</cx:pt>
          <cx:pt idx="229480">125</cx:pt>
          <cx:pt idx="229481">123</cx:pt>
          <cx:pt idx="229482">95</cx:pt>
          <cx:pt idx="229483">116</cx:pt>
          <cx:pt idx="229484">88</cx:pt>
          <cx:pt idx="229485">105</cx:pt>
          <cx:pt idx="229486">92</cx:pt>
          <cx:pt idx="229487">114</cx:pt>
          <cx:pt idx="229488">108</cx:pt>
          <cx:pt idx="229489">107</cx:pt>
          <cx:pt idx="229490">80</cx:pt>
          <cx:pt idx="229491">93</cx:pt>
          <cx:pt idx="229492">43</cx:pt>
          <cx:pt idx="229493">16</cx:pt>
          <cx:pt idx="229494">14</cx:pt>
          <cx:pt idx="229495">9</cx:pt>
          <cx:pt idx="229496">1</cx:pt>
          <cx:pt idx="229497">6</cx:pt>
          <cx:pt idx="229498">15</cx:pt>
          <cx:pt idx="229499">19</cx:pt>
          <cx:pt idx="229500">26</cx:pt>
          <cx:pt idx="229501">112</cx:pt>
          <cx:pt idx="229502">87</cx:pt>
          <cx:pt idx="229503">103</cx:pt>
          <cx:pt idx="229504">115</cx:pt>
          <cx:pt idx="229505">119</cx:pt>
          <cx:pt idx="229506">101</cx:pt>
          <cx:pt idx="229507">106</cx:pt>
          <cx:pt idx="229508">98</cx:pt>
          <cx:pt idx="229509">93</cx:pt>
          <cx:pt idx="229510">91</cx:pt>
          <cx:pt idx="229511">123</cx:pt>
          <cx:pt idx="229512">106</cx:pt>
          <cx:pt idx="229513">140</cx:pt>
          <cx:pt idx="229514">75</cx:pt>
          <cx:pt idx="229515">122</cx:pt>
          <cx:pt idx="229516">54</cx:pt>
          <cx:pt idx="229517">21</cx:pt>
          <cx:pt idx="229518">12</cx:pt>
          <cx:pt idx="229519">20</cx:pt>
          <cx:pt idx="229520">2</cx:pt>
          <cx:pt idx="229521">5</cx:pt>
          <cx:pt idx="229522">16</cx:pt>
          <cx:pt idx="229523">23</cx:pt>
          <cx:pt idx="229524">33</cx:pt>
          <cx:pt idx="229525">112</cx:pt>
          <cx:pt idx="229526">96</cx:pt>
          <cx:pt idx="229527">113</cx:pt>
          <cx:pt idx="229528">121</cx:pt>
          <cx:pt idx="229529">142</cx:pt>
          <cx:pt idx="229530">112</cx:pt>
          <cx:pt idx="229531">118</cx:pt>
          <cx:pt idx="229532">88</cx:pt>
          <cx:pt idx="229533">113</cx:pt>
          <cx:pt idx="229534">106</cx:pt>
          <cx:pt idx="229535">127</cx:pt>
          <cx:pt idx="229536">122</cx:pt>
          <cx:pt idx="229537">127</cx:pt>
          <cx:pt idx="229538">85</cx:pt>
          <cx:pt idx="229539">114</cx:pt>
          <cx:pt idx="229540">54</cx:pt>
          <cx:pt idx="229541">19</cx:pt>
          <cx:pt idx="229542">11</cx:pt>
          <cx:pt idx="229543">19</cx:pt>
          <cx:pt idx="229544">2</cx:pt>
          <cx:pt idx="229545">6</cx:pt>
          <cx:pt idx="229546">23</cx:pt>
          <cx:pt idx="229547">24</cx:pt>
          <cx:pt idx="229548">40</cx:pt>
          <cx:pt idx="229549">102</cx:pt>
          <cx:pt idx="229550">121</cx:pt>
          <cx:pt idx="229551">128</cx:pt>
          <cx:pt idx="229552">126</cx:pt>
          <cx:pt idx="229553">160</cx:pt>
          <cx:pt idx="229554">135</cx:pt>
          <cx:pt idx="229555">144</cx:pt>
          <cx:pt idx="229556">110</cx:pt>
          <cx:pt idx="229557">139</cx:pt>
          <cx:pt idx="229558">133</cx:pt>
          <cx:pt idx="229559">133</cx:pt>
          <cx:pt idx="229560">133</cx:pt>
          <cx:pt idx="229561">126</cx:pt>
          <cx:pt idx="229562">93</cx:pt>
          <cx:pt idx="229563">125</cx:pt>
          <cx:pt idx="229564">62</cx:pt>
          <cx:pt idx="229565">15</cx:pt>
          <cx:pt idx="229566">11</cx:pt>
          <cx:pt idx="229567">11</cx:pt>
          <cx:pt idx="229568">4</cx:pt>
          <cx:pt idx="229569">5</cx:pt>
          <cx:pt idx="229570">14</cx:pt>
          <cx:pt idx="229571">16</cx:pt>
          <cx:pt idx="229572">48</cx:pt>
          <cx:pt idx="229573">114</cx:pt>
          <cx:pt idx="229574">107</cx:pt>
          <cx:pt idx="229575">139</cx:pt>
          <cx:pt idx="229576">169</cx:pt>
          <cx:pt idx="229577">168</cx:pt>
          <cx:pt idx="229578">145</cx:pt>
          <cx:pt idx="229579">153</cx:pt>
          <cx:pt idx="229580">127</cx:pt>
          <cx:pt idx="229581">123</cx:pt>
          <cx:pt idx="229582">119</cx:pt>
          <cx:pt idx="229583">121</cx:pt>
          <cx:pt idx="229584">98</cx:pt>
          <cx:pt idx="229585">97</cx:pt>
          <cx:pt idx="229586">75</cx:pt>
          <cx:pt idx="229587">90</cx:pt>
          <cx:pt idx="229588">48</cx:pt>
          <cx:pt idx="229589">6</cx:pt>
          <cx:pt idx="229590">11</cx:pt>
          <cx:pt idx="229591">13</cx:pt>
          <cx:pt idx="229592">3</cx:pt>
          <cx:pt idx="229593">3</cx:pt>
          <cx:pt idx="229594">11</cx:pt>
          <cx:pt idx="229595">13</cx:pt>
          <cx:pt idx="229596">36</cx:pt>
          <cx:pt idx="229597">101</cx:pt>
          <cx:pt idx="229598">78</cx:pt>
          <cx:pt idx="229599">136</cx:pt>
          <cx:pt idx="229600">131</cx:pt>
          <cx:pt idx="229601">136</cx:pt>
          <cx:pt idx="229602">138</cx:pt>
          <cx:pt idx="229603">154</cx:pt>
          <cx:pt idx="229604">117</cx:pt>
          <cx:pt idx="229605">147</cx:pt>
          <cx:pt idx="229606">119</cx:pt>
          <cx:pt idx="229607">139</cx:pt>
          <cx:pt idx="229608">119</cx:pt>
          <cx:pt idx="229609">133</cx:pt>
          <cx:pt idx="229610">100</cx:pt>
          <cx:pt idx="229611">107</cx:pt>
          <cx:pt idx="229612">71</cx:pt>
          <cx:pt idx="229613">32</cx:pt>
          <cx:pt idx="229614">8</cx:pt>
          <cx:pt idx="229615">29</cx:pt>
          <cx:pt idx="229616">10</cx:pt>
          <cx:pt idx="229617">1</cx:pt>
          <cx:pt idx="229618">10</cx:pt>
          <cx:pt idx="229619">14</cx:pt>
          <cx:pt idx="229620">41</cx:pt>
          <cx:pt idx="229621">116</cx:pt>
          <cx:pt idx="229622">93</cx:pt>
          <cx:pt idx="229623">117</cx:pt>
          <cx:pt idx="229624">146</cx:pt>
          <cx:pt idx="229625">144</cx:pt>
          <cx:pt idx="229626">128</cx:pt>
          <cx:pt idx="229627">142</cx:pt>
          <cx:pt idx="229628">104</cx:pt>
          <cx:pt idx="229629">134</cx:pt>
          <cx:pt idx="229630">119</cx:pt>
          <cx:pt idx="229631">129</cx:pt>
          <cx:pt idx="229632">116</cx:pt>
          <cx:pt idx="229633">118</cx:pt>
          <cx:pt idx="229634">99</cx:pt>
          <cx:pt idx="229635">99</cx:pt>
          <cx:pt idx="229636">54</cx:pt>
          <cx:pt idx="229637">35</cx:pt>
          <cx:pt idx="229638">15</cx:pt>
          <cx:pt idx="229639">20</cx:pt>
          <cx:pt idx="229640">4</cx:pt>
          <cx:pt idx="229641">6</cx:pt>
          <cx:pt idx="229642">18</cx:pt>
          <cx:pt idx="229643">25</cx:pt>
          <cx:pt idx="229644">34</cx:pt>
          <cx:pt idx="229645">101</cx:pt>
          <cx:pt idx="229646">100</cx:pt>
          <cx:pt idx="229647">125</cx:pt>
          <cx:pt idx="229648">121</cx:pt>
          <cx:pt idx="229649">126</cx:pt>
          <cx:pt idx="229650">99</cx:pt>
          <cx:pt idx="229651">112</cx:pt>
          <cx:pt idx="229652">105</cx:pt>
          <cx:pt idx="229653">101</cx:pt>
          <cx:pt idx="229654">104</cx:pt>
          <cx:pt idx="229655">123</cx:pt>
          <cx:pt idx="229656">103</cx:pt>
          <cx:pt idx="229657">114</cx:pt>
          <cx:pt idx="229658">86</cx:pt>
          <cx:pt idx="229659">96</cx:pt>
          <cx:pt idx="229660">51</cx:pt>
          <cx:pt idx="229661">21</cx:pt>
          <cx:pt idx="229662">12</cx:pt>
          <cx:pt idx="229663">7</cx:pt>
          <cx:pt idx="229664">1</cx:pt>
          <cx:pt idx="229665">7</cx:pt>
          <cx:pt idx="229666">20</cx:pt>
          <cx:pt idx="229667">16</cx:pt>
          <cx:pt idx="229668">35</cx:pt>
          <cx:pt idx="229669">116</cx:pt>
          <cx:pt idx="229670">87</cx:pt>
          <cx:pt idx="229671">118</cx:pt>
          <cx:pt idx="229672">120</cx:pt>
          <cx:pt idx="229673">135</cx:pt>
          <cx:pt idx="229674">102</cx:pt>
          <cx:pt idx="229675">115</cx:pt>
          <cx:pt idx="229676">115</cx:pt>
          <cx:pt idx="229677">123</cx:pt>
          <cx:pt idx="229678">100</cx:pt>
          <cx:pt idx="229679">138</cx:pt>
          <cx:pt idx="229680">127</cx:pt>
          <cx:pt idx="229681">129</cx:pt>
          <cx:pt idx="229682">87</cx:pt>
          <cx:pt idx="229683">116</cx:pt>
          <cx:pt idx="229684">59</cx:pt>
          <cx:pt idx="229685">18</cx:pt>
          <cx:pt idx="229686">11</cx:pt>
          <cx:pt idx="229687">23</cx:pt>
          <cx:pt idx="229688">1</cx:pt>
          <cx:pt idx="229689">5</cx:pt>
          <cx:pt idx="229690">18</cx:pt>
          <cx:pt idx="229691">23</cx:pt>
          <cx:pt idx="229692">43</cx:pt>
          <cx:pt idx="229693">108</cx:pt>
          <cx:pt idx="229694">102</cx:pt>
          <cx:pt idx="229695">134</cx:pt>
          <cx:pt idx="229696">153</cx:pt>
          <cx:pt idx="229697">152</cx:pt>
          <cx:pt idx="229698">125</cx:pt>
          <cx:pt idx="229699">122</cx:pt>
          <cx:pt idx="229700">103</cx:pt>
          <cx:pt idx="229701">124</cx:pt>
          <cx:pt idx="229702">121</cx:pt>
          <cx:pt idx="229703">136</cx:pt>
          <cx:pt idx="229704">120</cx:pt>
          <cx:pt idx="229705">133</cx:pt>
          <cx:pt idx="229706">88</cx:pt>
          <cx:pt idx="229707">114</cx:pt>
          <cx:pt idx="229708">68</cx:pt>
          <cx:pt idx="229709">18</cx:pt>
          <cx:pt idx="229710">13</cx:pt>
          <cx:pt idx="229711">14</cx:pt>
          <cx:pt idx="229712">2</cx:pt>
          <cx:pt idx="229713">5</cx:pt>
          <cx:pt idx="229714">13</cx:pt>
          <cx:pt idx="229715">32</cx:pt>
          <cx:pt idx="229716">45</cx:pt>
          <cx:pt idx="229717">102</cx:pt>
          <cx:pt idx="229718">105</cx:pt>
          <cx:pt idx="229719">134</cx:pt>
          <cx:pt idx="229720">135</cx:pt>
          <cx:pt idx="229721">148</cx:pt>
          <cx:pt idx="229722">128</cx:pt>
          <cx:pt idx="229723">130</cx:pt>
          <cx:pt idx="229724">99</cx:pt>
          <cx:pt idx="229725">113</cx:pt>
          <cx:pt idx="229726">109</cx:pt>
          <cx:pt idx="229727">112</cx:pt>
          <cx:pt idx="229728">95</cx:pt>
          <cx:pt idx="229729">111</cx:pt>
          <cx:pt idx="229730">76</cx:pt>
          <cx:pt idx="229731">98</cx:pt>
          <cx:pt idx="229732">59</cx:pt>
          <cx:pt idx="229733">20</cx:pt>
          <cx:pt idx="229734">11</cx:pt>
          <cx:pt idx="229735">10</cx:pt>
          <cx:pt idx="229736">3</cx:pt>
          <cx:pt idx="229737">4</cx:pt>
          <cx:pt idx="229738">12</cx:pt>
          <cx:pt idx="229739">20</cx:pt>
          <cx:pt idx="229740">49</cx:pt>
          <cx:pt idx="229741">102</cx:pt>
          <cx:pt idx="229742">96</cx:pt>
          <cx:pt idx="229743">127</cx:pt>
          <cx:pt idx="229744">159</cx:pt>
          <cx:pt idx="229745">152</cx:pt>
          <cx:pt idx="229746">133</cx:pt>
          <cx:pt idx="229747">148</cx:pt>
          <cx:pt idx="229748">83</cx:pt>
          <cx:pt idx="229749">128</cx:pt>
          <cx:pt idx="229750">97</cx:pt>
          <cx:pt idx="229751">127</cx:pt>
          <cx:pt idx="229752">85</cx:pt>
          <cx:pt idx="229753">86</cx:pt>
          <cx:pt idx="229754">69</cx:pt>
          <cx:pt idx="229755">92</cx:pt>
          <cx:pt idx="229756">48</cx:pt>
          <cx:pt idx="229757">12</cx:pt>
          <cx:pt idx="229758">4</cx:pt>
          <cx:pt idx="229759">6</cx:pt>
          <cx:pt idx="229760">4</cx:pt>
          <cx:pt idx="229761">5</cx:pt>
          <cx:pt idx="229762">18</cx:pt>
          <cx:pt idx="229763">46</cx:pt>
          <cx:pt idx="229764">79</cx:pt>
          <cx:pt idx="229765">79</cx:pt>
          <cx:pt idx="229766">94</cx:pt>
          <cx:pt idx="229767">114</cx:pt>
          <cx:pt idx="229768">121</cx:pt>
          <cx:pt idx="229769">110</cx:pt>
          <cx:pt idx="229770">121</cx:pt>
          <cx:pt idx="229771">105</cx:pt>
          <cx:pt idx="229772">111</cx:pt>
          <cx:pt idx="229773">103</cx:pt>
          <cx:pt idx="229774">112</cx:pt>
          <cx:pt idx="229775">125</cx:pt>
          <cx:pt idx="229776">108</cx:pt>
          <cx:pt idx="229777">90</cx:pt>
          <cx:pt idx="229778">115</cx:pt>
          <cx:pt idx="229779">79</cx:pt>
          <cx:pt idx="229780">21</cx:pt>
          <cx:pt idx="229781">5</cx:pt>
          <cx:pt idx="229782">7</cx:pt>
          <cx:pt idx="229783">12</cx:pt>
          <cx:pt idx="229784">3</cx:pt>
          <cx:pt idx="229785">12</cx:pt>
          <cx:pt idx="229786">18</cx:pt>
          <cx:pt idx="229787">48</cx:pt>
          <cx:pt idx="229788">89</cx:pt>
          <cx:pt idx="229789">90</cx:pt>
          <cx:pt idx="229790">98</cx:pt>
          <cx:pt idx="229791">114</cx:pt>
          <cx:pt idx="229792">152</cx:pt>
          <cx:pt idx="229793">103</cx:pt>
          <cx:pt idx="229794">132</cx:pt>
          <cx:pt idx="229795">100</cx:pt>
          <cx:pt idx="229796">121</cx:pt>
          <cx:pt idx="229797">123</cx:pt>
          <cx:pt idx="229798">126</cx:pt>
          <cx:pt idx="229799">114</cx:pt>
          <cx:pt idx="229800">133</cx:pt>
          <cx:pt idx="229801">82</cx:pt>
          <cx:pt idx="229802">112</cx:pt>
          <cx:pt idx="229803">83</cx:pt>
          <cx:pt idx="229804">26</cx:pt>
          <cx:pt idx="229805">7</cx:pt>
          <cx:pt idx="229806">8</cx:pt>
          <cx:pt idx="229807">12</cx:pt>
          <cx:pt idx="229808">1</cx:pt>
          <cx:pt idx="229809">20</cx:pt>
          <cx:pt idx="229810">15</cx:pt>
          <cx:pt idx="229811">58</cx:pt>
          <cx:pt idx="229812">111</cx:pt>
          <cx:pt idx="229813">96</cx:pt>
          <cx:pt idx="229814">113</cx:pt>
          <cx:pt idx="229815">121</cx:pt>
          <cx:pt idx="229816">138</cx:pt>
          <cx:pt idx="229817">108</cx:pt>
          <cx:pt idx="229818">143</cx:pt>
          <cx:pt idx="229819">115</cx:pt>
          <cx:pt idx="229820">113</cx:pt>
          <cx:pt idx="229821">109</cx:pt>
          <cx:pt idx="229822">117</cx:pt>
          <cx:pt idx="229823">103</cx:pt>
          <cx:pt idx="229824">130</cx:pt>
          <cx:pt idx="229825">80</cx:pt>
          <cx:pt idx="229826">107</cx:pt>
          <cx:pt idx="229827">79</cx:pt>
          <cx:pt idx="229828">22</cx:pt>
          <cx:pt idx="229829">12</cx:pt>
          <cx:pt idx="229830">3</cx:pt>
          <cx:pt idx="229831">19</cx:pt>
          <cx:pt idx="229832">5</cx:pt>
          <cx:pt idx="229833">14</cx:pt>
          <cx:pt idx="229834">18</cx:pt>
          <cx:pt idx="229835">49</cx:pt>
          <cx:pt idx="229836">112</cx:pt>
          <cx:pt idx="229837">95</cx:pt>
          <cx:pt idx="229838">104</cx:pt>
          <cx:pt idx="229839">143</cx:pt>
          <cx:pt idx="229840">129</cx:pt>
          <cx:pt idx="229841">110</cx:pt>
          <cx:pt idx="229842">146</cx:pt>
          <cx:pt idx="229843">101</cx:pt>
          <cx:pt idx="229844">117</cx:pt>
          <cx:pt idx="229845">116</cx:pt>
          <cx:pt idx="229846">134</cx:pt>
          <cx:pt idx="229847">116</cx:pt>
          <cx:pt idx="229848">140</cx:pt>
          <cx:pt idx="229849">86</cx:pt>
          <cx:pt idx="229850">117</cx:pt>
          <cx:pt idx="229851">96</cx:pt>
          <cx:pt idx="229852">35</cx:pt>
          <cx:pt idx="229853">10</cx:pt>
          <cx:pt idx="229854">5</cx:pt>
          <cx:pt idx="229855">13</cx:pt>
          <cx:pt idx="229856">6</cx:pt>
          <cx:pt idx="229857">18</cx:pt>
          <cx:pt idx="229858">24</cx:pt>
          <cx:pt idx="229859">47</cx:pt>
          <cx:pt idx="229860">103</cx:pt>
          <cx:pt idx="229861">129</cx:pt>
          <cx:pt idx="229862">133</cx:pt>
          <cx:pt idx="229863">150</cx:pt>
          <cx:pt idx="229864">151</cx:pt>
          <cx:pt idx="229865">146</cx:pt>
          <cx:pt idx="229866">157</cx:pt>
          <cx:pt idx="229867">116</cx:pt>
          <cx:pt idx="229868">134</cx:pt>
          <cx:pt idx="229869">133</cx:pt>
          <cx:pt idx="229870">133</cx:pt>
          <cx:pt idx="229871">131</cx:pt>
          <cx:pt idx="229872">129</cx:pt>
          <cx:pt idx="229873">102</cx:pt>
          <cx:pt idx="229874">125</cx:pt>
          <cx:pt idx="229875">90</cx:pt>
          <cx:pt idx="229876">46</cx:pt>
          <cx:pt idx="229877">15</cx:pt>
          <cx:pt idx="229878">3</cx:pt>
          <cx:pt idx="229879">13</cx:pt>
          <cx:pt idx="229880">6</cx:pt>
          <cx:pt idx="229881">10</cx:pt>
          <cx:pt idx="229882">28</cx:pt>
          <cx:pt idx="229883">54</cx:pt>
          <cx:pt idx="229884">116</cx:pt>
          <cx:pt idx="229885">102</cx:pt>
          <cx:pt idx="229886">123</cx:pt>
          <cx:pt idx="229887">144</cx:pt>
          <cx:pt idx="229888">147</cx:pt>
          <cx:pt idx="229889">123</cx:pt>
          <cx:pt idx="229890">146</cx:pt>
          <cx:pt idx="229891">106</cx:pt>
          <cx:pt idx="229892">113</cx:pt>
          <cx:pt idx="229893">128</cx:pt>
          <cx:pt idx="229894">127</cx:pt>
          <cx:pt idx="229895">125</cx:pt>
          <cx:pt idx="229896">127</cx:pt>
          <cx:pt idx="229897">94</cx:pt>
          <cx:pt idx="229898">110</cx:pt>
          <cx:pt idx="229899">85</cx:pt>
          <cx:pt idx="229900">21</cx:pt>
          <cx:pt idx="229901">14</cx:pt>
          <cx:pt idx="229902">5</cx:pt>
          <cx:pt idx="229903">12</cx:pt>
          <cx:pt idx="229904">1</cx:pt>
          <cx:pt idx="229905">9</cx:pt>
          <cx:pt idx="229906">27</cx:pt>
          <cx:pt idx="229907">57</cx:pt>
          <cx:pt idx="229908">115</cx:pt>
          <cx:pt idx="229909">106</cx:pt>
          <cx:pt idx="229910">114</cx:pt>
          <cx:pt idx="229911">151</cx:pt>
          <cx:pt idx="229912">165</cx:pt>
          <cx:pt idx="229913">146</cx:pt>
          <cx:pt idx="229914">129</cx:pt>
          <cx:pt idx="229915">116</cx:pt>
          <cx:pt idx="229916">109</cx:pt>
          <cx:pt idx="229917">120</cx:pt>
          <cx:pt idx="229918">115</cx:pt>
          <cx:pt idx="229919">93</cx:pt>
          <cx:pt idx="229920">91</cx:pt>
          <cx:pt idx="229921">80</cx:pt>
          <cx:pt idx="229922">99</cx:pt>
          <cx:pt idx="229923">64</cx:pt>
          <cx:pt idx="229924">20</cx:pt>
          <cx:pt idx="229925">14</cx:pt>
          <cx:pt idx="229926">6</cx:pt>
          <cx:pt idx="229927">7</cx:pt>
          <cx:pt idx="229928">3</cx:pt>
          <cx:pt idx="229929">10</cx:pt>
          <cx:pt idx="229930">14</cx:pt>
          <cx:pt idx="229931">57</cx:pt>
          <cx:pt idx="229932">106</cx:pt>
          <cx:pt idx="229933">82</cx:pt>
          <cx:pt idx="229934">124</cx:pt>
          <cx:pt idx="229935">131</cx:pt>
          <cx:pt idx="229936">158</cx:pt>
          <cx:pt idx="229937">122</cx:pt>
          <cx:pt idx="229938">148</cx:pt>
          <cx:pt idx="229939">126</cx:pt>
          <cx:pt idx="229940">122</cx:pt>
          <cx:pt idx="229941">125</cx:pt>
          <cx:pt idx="229942">118</cx:pt>
          <cx:pt idx="229943">133</cx:pt>
          <cx:pt idx="229944">126</cx:pt>
          <cx:pt idx="229945">94</cx:pt>
          <cx:pt idx="229946">117</cx:pt>
          <cx:pt idx="229947">81</cx:pt>
          <cx:pt idx="229948">24</cx:pt>
          <cx:pt idx="229949">8</cx:pt>
          <cx:pt idx="229950">8</cx:pt>
          <cx:pt idx="229951">19</cx:pt>
          <cx:pt idx="229952">6</cx:pt>
          <cx:pt idx="229953">7</cx:pt>
          <cx:pt idx="229954">20</cx:pt>
          <cx:pt idx="229955">56</cx:pt>
          <cx:pt idx="229956">125</cx:pt>
          <cx:pt idx="229957">108</cx:pt>
          <cx:pt idx="229958">126</cx:pt>
          <cx:pt idx="229959">124</cx:pt>
          <cx:pt idx="229960">143</cx:pt>
          <cx:pt idx="229961">111</cx:pt>
          <cx:pt idx="229962">142</cx:pt>
          <cx:pt idx="229963">102</cx:pt>
          <cx:pt idx="229964">114</cx:pt>
          <cx:pt idx="229965">113</cx:pt>
          <cx:pt idx="229966">133</cx:pt>
          <cx:pt idx="229967">119</cx:pt>
          <cx:pt idx="229968">136</cx:pt>
          <cx:pt idx="229969">82</cx:pt>
          <cx:pt idx="229970">125</cx:pt>
          <cx:pt idx="229971">74</cx:pt>
          <cx:pt idx="229972">36</cx:pt>
          <cx:pt idx="229973">4</cx:pt>
          <cx:pt idx="229974">6</cx:pt>
          <cx:pt idx="229975">9</cx:pt>
          <cx:pt idx="229976">5</cx:pt>
          <cx:pt idx="229977">20</cx:pt>
          <cx:pt idx="229978">21</cx:pt>
          <cx:pt idx="229979">47</cx:pt>
          <cx:pt idx="229980">106</cx:pt>
          <cx:pt idx="229981">98</cx:pt>
          <cx:pt idx="229982">119</cx:pt>
          <cx:pt idx="229983">114</cx:pt>
          <cx:pt idx="229984">141</cx:pt>
          <cx:pt idx="229985">125</cx:pt>
          <cx:pt idx="229986">125</cx:pt>
          <cx:pt idx="229987">111</cx:pt>
          <cx:pt idx="229988">118</cx:pt>
          <cx:pt idx="229989">91</cx:pt>
          <cx:pt idx="229990">111</cx:pt>
          <cx:pt idx="229991">111</cx:pt>
          <cx:pt idx="229992">134</cx:pt>
          <cx:pt idx="229993">85</cx:pt>
          <cx:pt idx="229994">106</cx:pt>
          <cx:pt idx="229995">78</cx:pt>
          <cx:pt idx="229996">28</cx:pt>
          <cx:pt idx="229997">10</cx:pt>
          <cx:pt idx="229998">3</cx:pt>
          <cx:pt idx="229999">15</cx:pt>
          <cx:pt idx="230000">6</cx:pt>
          <cx:pt idx="230001">17</cx:pt>
          <cx:pt idx="230002">23</cx:pt>
          <cx:pt idx="230003">46</cx:pt>
          <cx:pt idx="230004">119</cx:pt>
          <cx:pt idx="230005">98</cx:pt>
          <cx:pt idx="230006">116</cx:pt>
          <cx:pt idx="230007">126</cx:pt>
          <cx:pt idx="230008">143</cx:pt>
          <cx:pt idx="230009">111</cx:pt>
          <cx:pt idx="230010">131</cx:pt>
          <cx:pt idx="230011">118</cx:pt>
          <cx:pt idx="230012">133</cx:pt>
          <cx:pt idx="230013">112</cx:pt>
          <cx:pt idx="230014">127</cx:pt>
          <cx:pt idx="230015">116</cx:pt>
          <cx:pt idx="230016">121</cx:pt>
          <cx:pt idx="230017">75</cx:pt>
          <cx:pt idx="230018">106</cx:pt>
          <cx:pt idx="230019">77</cx:pt>
          <cx:pt idx="230020">26</cx:pt>
          <cx:pt idx="230021">15</cx:pt>
          <cx:pt idx="230022">5</cx:pt>
          <cx:pt idx="230023">18</cx:pt>
          <cx:pt idx="230024">7</cx:pt>
          <cx:pt idx="230025">17</cx:pt>
          <cx:pt idx="230026">25</cx:pt>
          <cx:pt idx="230027">53</cx:pt>
          <cx:pt idx="230028">105</cx:pt>
          <cx:pt idx="230029">102</cx:pt>
          <cx:pt idx="230030">120</cx:pt>
          <cx:pt idx="230031">136</cx:pt>
          <cx:pt idx="230032">131</cx:pt>
          <cx:pt idx="230033">115</cx:pt>
          <cx:pt idx="230034">136</cx:pt>
          <cx:pt idx="230035">91</cx:pt>
          <cx:pt idx="230036">123</cx:pt>
          <cx:pt idx="230037">109</cx:pt>
          <cx:pt idx="230038">109</cx:pt>
          <cx:pt idx="230039">120</cx:pt>
          <cx:pt idx="230040">135</cx:pt>
          <cx:pt idx="230041">77</cx:pt>
          <cx:pt idx="230042">126</cx:pt>
          <cx:pt idx="230043">66</cx:pt>
          <cx:pt idx="230044">28</cx:pt>
          <cx:pt idx="230045">15</cx:pt>
          <cx:pt idx="230046">4</cx:pt>
          <cx:pt idx="230047">19</cx:pt>
          <cx:pt idx="230048">9</cx:pt>
          <cx:pt idx="230049">17</cx:pt>
          <cx:pt idx="230050">23</cx:pt>
          <cx:pt idx="230051">55</cx:pt>
          <cx:pt idx="230052">124</cx:pt>
          <cx:pt idx="230053">100</cx:pt>
          <cx:pt idx="230054">127</cx:pt>
          <cx:pt idx="230055">140</cx:pt>
          <cx:pt idx="230056">154</cx:pt>
          <cx:pt idx="230057">123</cx:pt>
          <cx:pt idx="230058">142</cx:pt>
          <cx:pt idx="230059">119</cx:pt>
          <cx:pt idx="230060">117</cx:pt>
          <cx:pt idx="230061">116</cx:pt>
          <cx:pt idx="230062">127</cx:pt>
          <cx:pt idx="230063">111</cx:pt>
          <cx:pt idx="230064">138</cx:pt>
          <cx:pt idx="230065">97</cx:pt>
          <cx:pt idx="230066">102</cx:pt>
          <cx:pt idx="230067">69</cx:pt>
          <cx:pt idx="230068">28</cx:pt>
          <cx:pt idx="230069">12</cx:pt>
          <cx:pt idx="230070">6</cx:pt>
          <cx:pt idx="230071">10</cx:pt>
          <cx:pt idx="230072">3</cx:pt>
          <cx:pt idx="230073">13</cx:pt>
          <cx:pt idx="230074">23</cx:pt>
          <cx:pt idx="230075">59</cx:pt>
          <cx:pt idx="230076">117</cx:pt>
          <cx:pt idx="230077">96</cx:pt>
          <cx:pt idx="230078">116</cx:pt>
          <cx:pt idx="230079">129</cx:pt>
          <cx:pt idx="230080">123</cx:pt>
          <cx:pt idx="230081">116</cx:pt>
          <cx:pt idx="230082">145</cx:pt>
          <cx:pt idx="230083">109</cx:pt>
          <cx:pt idx="230084">103</cx:pt>
          <cx:pt idx="230085">96</cx:pt>
          <cx:pt idx="230086">104</cx:pt>
          <cx:pt idx="230087">104</cx:pt>
          <cx:pt idx="230088">99</cx:pt>
          <cx:pt idx="230089">72</cx:pt>
          <cx:pt idx="230090">91</cx:pt>
          <cx:pt idx="230091">75</cx:pt>
          <cx:pt idx="230092">22</cx:pt>
          <cx:pt idx="230093">8</cx:pt>
          <cx:pt idx="230094">8</cx:pt>
          <cx:pt idx="230095">9</cx:pt>
          <cx:pt idx="230096">3</cx:pt>
          <cx:pt idx="230097">8</cx:pt>
          <cx:pt idx="230098">18</cx:pt>
          <cx:pt idx="230099">41</cx:pt>
          <cx:pt idx="230100">104</cx:pt>
          <cx:pt idx="230101">90</cx:pt>
          <cx:pt idx="230102">113</cx:pt>
          <cx:pt idx="230103">126</cx:pt>
          <cx:pt idx="230104">130</cx:pt>
          <cx:pt idx="230105">114</cx:pt>
          <cx:pt idx="230106">140</cx:pt>
          <cx:pt idx="230107">111</cx:pt>
          <cx:pt idx="230108">117</cx:pt>
          <cx:pt idx="230109">119</cx:pt>
          <cx:pt idx="230110">128</cx:pt>
          <cx:pt idx="230111">123</cx:pt>
          <cx:pt idx="230112">132</cx:pt>
          <cx:pt idx="230113">86</cx:pt>
          <cx:pt idx="230114">119</cx:pt>
          <cx:pt idx="230115">81</cx:pt>
          <cx:pt idx="230116">26</cx:pt>
          <cx:pt idx="230117">8</cx:pt>
          <cx:pt idx="230118">3</cx:pt>
          <cx:pt idx="230119">15</cx:pt>
          <cx:pt idx="230120">5</cx:pt>
          <cx:pt idx="230121">10</cx:pt>
          <cx:pt idx="230122">15</cx:pt>
          <cx:pt idx="230123">53</cx:pt>
          <cx:pt idx="230124">123</cx:pt>
          <cx:pt idx="230125">117</cx:pt>
          <cx:pt idx="230126">121</cx:pt>
          <cx:pt idx="230127">125</cx:pt>
          <cx:pt idx="230128">145</cx:pt>
          <cx:pt idx="230129">101</cx:pt>
          <cx:pt idx="230130">140</cx:pt>
          <cx:pt idx="230131">110</cx:pt>
          <cx:pt idx="230132">111</cx:pt>
          <cx:pt idx="230133">106</cx:pt>
          <cx:pt idx="230134">131</cx:pt>
          <cx:pt idx="230135">111</cx:pt>
          <cx:pt idx="230136">126</cx:pt>
          <cx:pt idx="230137">82</cx:pt>
          <cx:pt idx="230138">107</cx:pt>
          <cx:pt idx="230139">79</cx:pt>
          <cx:pt idx="230140">30</cx:pt>
          <cx:pt idx="230141">10</cx:pt>
          <cx:pt idx="230142">1</cx:pt>
          <cx:pt idx="230143">13</cx:pt>
          <cx:pt idx="230144">5</cx:pt>
          <cx:pt idx="230145">15</cx:pt>
          <cx:pt idx="230146">21</cx:pt>
          <cx:pt idx="230147">48</cx:pt>
          <cx:pt idx="230148">101</cx:pt>
          <cx:pt idx="230149">103</cx:pt>
          <cx:pt idx="230150">104</cx:pt>
          <cx:pt idx="230151">123</cx:pt>
          <cx:pt idx="230152">129</cx:pt>
          <cx:pt idx="230153">112</cx:pt>
          <cx:pt idx="230154">128</cx:pt>
          <cx:pt idx="230155">92</cx:pt>
          <cx:pt idx="230156">116</cx:pt>
          <cx:pt idx="230157">98</cx:pt>
          <cx:pt idx="230158">122</cx:pt>
          <cx:pt idx="230159">113</cx:pt>
          <cx:pt idx="230160">115</cx:pt>
          <cx:pt idx="230161">91</cx:pt>
          <cx:pt idx="230162">96</cx:pt>
          <cx:pt idx="230163">77</cx:pt>
          <cx:pt idx="230164">31</cx:pt>
          <cx:pt idx="230165">14</cx:pt>
          <cx:pt idx="230166">3</cx:pt>
          <cx:pt idx="230167">18</cx:pt>
          <cx:pt idx="230168">5</cx:pt>
          <cx:pt idx="230169">15</cx:pt>
          <cx:pt idx="230170">21</cx:pt>
          <cx:pt idx="230171">46</cx:pt>
          <cx:pt idx="230172">101</cx:pt>
          <cx:pt idx="230173">106</cx:pt>
          <cx:pt idx="230174">107</cx:pt>
          <cx:pt idx="230175">130</cx:pt>
          <cx:pt idx="230176">133</cx:pt>
          <cx:pt idx="230177">109</cx:pt>
          <cx:pt idx="230178">138</cx:pt>
          <cx:pt idx="230179">98</cx:pt>
          <cx:pt idx="230180">114</cx:pt>
          <cx:pt idx="230181">104</cx:pt>
          <cx:pt idx="230182">123</cx:pt>
          <cx:pt idx="230183">116</cx:pt>
          <cx:pt idx="230184">136</cx:pt>
          <cx:pt idx="230185">78</cx:pt>
          <cx:pt idx="230186">115</cx:pt>
          <cx:pt idx="230187">76</cx:pt>
          <cx:pt idx="230188">25</cx:pt>
          <cx:pt idx="230189">8</cx:pt>
          <cx:pt idx="230190">6</cx:pt>
          <cx:pt idx="230191">17</cx:pt>
          <cx:pt idx="230192">7</cx:pt>
          <cx:pt idx="230193">17</cx:pt>
          <cx:pt idx="230194">20</cx:pt>
          <cx:pt idx="230195">53</cx:pt>
          <cx:pt idx="230196">122</cx:pt>
          <cx:pt idx="230197">92</cx:pt>
          <cx:pt idx="230198">125</cx:pt>
          <cx:pt idx="230199">132</cx:pt>
          <cx:pt idx="230200">137</cx:pt>
          <cx:pt idx="230201">120</cx:pt>
          <cx:pt idx="230202">129</cx:pt>
          <cx:pt idx="230203">106</cx:pt>
          <cx:pt idx="230204">128</cx:pt>
          <cx:pt idx="230205">104</cx:pt>
          <cx:pt idx="230206">136</cx:pt>
          <cx:pt idx="230207">119</cx:pt>
          <cx:pt idx="230208">144</cx:pt>
          <cx:pt idx="230209">77</cx:pt>
          <cx:pt idx="230210">111</cx:pt>
          <cx:pt idx="230211">78</cx:pt>
          <cx:pt idx="230212">28</cx:pt>
          <cx:pt idx="230213">10</cx:pt>
          <cx:pt idx="230214">3</cx:pt>
          <cx:pt idx="230215">18</cx:pt>
          <cx:pt idx="230216">6</cx:pt>
          <cx:pt idx="230217">17</cx:pt>
          <cx:pt idx="230218">25</cx:pt>
          <cx:pt idx="230219">56</cx:pt>
          <cx:pt idx="230220">117</cx:pt>
          <cx:pt idx="230221">110</cx:pt>
          <cx:pt idx="230222">115</cx:pt>
          <cx:pt idx="230223">132</cx:pt>
          <cx:pt idx="230224">152</cx:pt>
          <cx:pt idx="230225">116</cx:pt>
          <cx:pt idx="230226">144</cx:pt>
          <cx:pt idx="230227">130</cx:pt>
          <cx:pt idx="230228">126</cx:pt>
          <cx:pt idx="230229">118</cx:pt>
          <cx:pt idx="230230">133</cx:pt>
          <cx:pt idx="230231">121</cx:pt>
          <cx:pt idx="230232">142</cx:pt>
          <cx:pt idx="230233">91</cx:pt>
          <cx:pt idx="230234">121</cx:pt>
          <cx:pt idx="230235">86</cx:pt>
          <cx:pt idx="230236">28</cx:pt>
          <cx:pt idx="230237">9</cx:pt>
          <cx:pt idx="230238">4</cx:pt>
          <cx:pt idx="230239">8</cx:pt>
          <cx:pt idx="230240">2</cx:pt>
          <cx:pt idx="230241">10</cx:pt>
          <cx:pt idx="230242">22</cx:pt>
          <cx:pt idx="230243">51</cx:pt>
          <cx:pt idx="230244">109</cx:pt>
          <cx:pt idx="230245">100</cx:pt>
          <cx:pt idx="230246">111</cx:pt>
          <cx:pt idx="230247">136</cx:pt>
          <cx:pt idx="230248">146</cx:pt>
          <cx:pt idx="230249">121</cx:pt>
          <cx:pt idx="230250">135</cx:pt>
          <cx:pt idx="230251">112</cx:pt>
          <cx:pt idx="230252">111</cx:pt>
          <cx:pt idx="230253">95</cx:pt>
          <cx:pt idx="230254">94</cx:pt>
          <cx:pt idx="230255">89</cx:pt>
          <cx:pt idx="230256">100</cx:pt>
          <cx:pt idx="230257">75</cx:pt>
          <cx:pt idx="230258">99</cx:pt>
          <cx:pt idx="230259">72</cx:pt>
          <cx:pt idx="230260">34</cx:pt>
          <cx:pt idx="230261">10</cx:pt>
          <cx:pt idx="230262">9</cx:pt>
          <cx:pt idx="230263">13</cx:pt>
          <cx:pt idx="230264">2</cx:pt>
          <cx:pt idx="230265">7</cx:pt>
          <cx:pt idx="230266">15</cx:pt>
          <cx:pt idx="230267">56</cx:pt>
          <cx:pt idx="230268">87</cx:pt>
          <cx:pt idx="230269">84</cx:pt>
          <cx:pt idx="230270">101</cx:pt>
          <cx:pt idx="230271">122</cx:pt>
          <cx:pt idx="230272">129</cx:pt>
          <cx:pt idx="230273">116</cx:pt>
          <cx:pt idx="230274">129</cx:pt>
          <cx:pt idx="230275">119</cx:pt>
          <cx:pt idx="230276">126</cx:pt>
          <cx:pt idx="230277">126</cx:pt>
          <cx:pt idx="230278">129</cx:pt>
          <cx:pt idx="230279">118</cx:pt>
          <cx:pt idx="230280">144</cx:pt>
          <cx:pt idx="230281">83</cx:pt>
          <cx:pt idx="230282">117</cx:pt>
          <cx:pt idx="230283">81</cx:pt>
          <cx:pt idx="230284">22</cx:pt>
          <cx:pt idx="230285">7</cx:pt>
          <cx:pt idx="230286">7</cx:pt>
          <cx:pt idx="230287">16</cx:pt>
          <cx:pt idx="230288">3</cx:pt>
          <cx:pt idx="230289">5</cx:pt>
          <cx:pt idx="230290">15</cx:pt>
          <cx:pt idx="230291">54</cx:pt>
          <cx:pt idx="230292">119</cx:pt>
          <cx:pt idx="230293">94</cx:pt>
          <cx:pt idx="230294">119</cx:pt>
          <cx:pt idx="230295">140</cx:pt>
          <cx:pt idx="230296">145</cx:pt>
          <cx:pt idx="230297">108</cx:pt>
          <cx:pt idx="230298">135</cx:pt>
          <cx:pt idx="230299">103</cx:pt>
          <cx:pt idx="230300">128</cx:pt>
          <cx:pt idx="230301">90</cx:pt>
          <cx:pt idx="230302">129</cx:pt>
          <cx:pt idx="230303">106</cx:pt>
          <cx:pt idx="230304">126</cx:pt>
          <cx:pt idx="230305">83</cx:pt>
          <cx:pt idx="230306">124</cx:pt>
          <cx:pt idx="230307">78</cx:pt>
          <cx:pt idx="230308">24</cx:pt>
          <cx:pt idx="230309">7</cx:pt>
          <cx:pt idx="230310">4</cx:pt>
          <cx:pt idx="230311">20</cx:pt>
          <cx:pt idx="230312">7</cx:pt>
          <cx:pt idx="230313">17</cx:pt>
          <cx:pt idx="230314">21</cx:pt>
          <cx:pt idx="230315">43</cx:pt>
          <cx:pt idx="230316">113</cx:pt>
          <cx:pt idx="230317">100</cx:pt>
          <cx:pt idx="230318">124</cx:pt>
          <cx:pt idx="230319">134</cx:pt>
          <cx:pt idx="230320">158</cx:pt>
          <cx:pt idx="230321">134</cx:pt>
          <cx:pt idx="230322">128</cx:pt>
          <cx:pt idx="230323">112</cx:pt>
          <cx:pt idx="230324">123</cx:pt>
          <cx:pt idx="230325">111</cx:pt>
          <cx:pt idx="230326">133</cx:pt>
          <cx:pt idx="230327">120</cx:pt>
          <cx:pt idx="230328">126</cx:pt>
          <cx:pt idx="230329">91</cx:pt>
          <cx:pt idx="230330">109</cx:pt>
          <cx:pt idx="230331">74</cx:pt>
          <cx:pt idx="230332">26</cx:pt>
          <cx:pt idx="230333">13</cx:pt>
          <cx:pt idx="230334">4</cx:pt>
          <cx:pt idx="230335">29</cx:pt>
          <cx:pt idx="230336">7</cx:pt>
          <cx:pt idx="230337">15</cx:pt>
          <cx:pt idx="230338">17</cx:pt>
          <cx:pt idx="230339">46</cx:pt>
          <cx:pt idx="230340">114</cx:pt>
          <cx:pt idx="230341">103</cx:pt>
          <cx:pt idx="230342">119</cx:pt>
          <cx:pt idx="230343">137</cx:pt>
          <cx:pt idx="230344">151</cx:pt>
          <cx:pt idx="230345">122</cx:pt>
          <cx:pt idx="230346">139</cx:pt>
          <cx:pt idx="230347">124</cx:pt>
          <cx:pt idx="230348">115</cx:pt>
          <cx:pt idx="230349">132</cx:pt>
          <cx:pt idx="230350">127</cx:pt>
          <cx:pt idx="230351">145</cx:pt>
          <cx:pt idx="230352">128</cx:pt>
          <cx:pt idx="230353">101</cx:pt>
          <cx:pt idx="230354">115</cx:pt>
          <cx:pt idx="230355">83</cx:pt>
          <cx:pt idx="230356">29</cx:pt>
          <cx:pt idx="230357">9</cx:pt>
          <cx:pt idx="230358">5</cx:pt>
          <cx:pt idx="230359">24</cx:pt>
          <cx:pt idx="230360">5</cx:pt>
          <cx:pt idx="230361">18</cx:pt>
          <cx:pt idx="230362">26</cx:pt>
          <cx:pt idx="230363">50</cx:pt>
          <cx:pt idx="230364">131</cx:pt>
          <cx:pt idx="230365">108</cx:pt>
          <cx:pt idx="230366">130</cx:pt>
          <cx:pt idx="230367">154</cx:pt>
          <cx:pt idx="230368">168</cx:pt>
          <cx:pt idx="230369">131</cx:pt>
          <cx:pt idx="230370">142</cx:pt>
          <cx:pt idx="230371">118</cx:pt>
          <cx:pt idx="230372">123</cx:pt>
          <cx:pt idx="230373">143</cx:pt>
          <cx:pt idx="230374">137</cx:pt>
          <cx:pt idx="230375">142</cx:pt>
          <cx:pt idx="230376">148</cx:pt>
          <cx:pt idx="230377">99</cx:pt>
          <cx:pt idx="230378">104</cx:pt>
          <cx:pt idx="230379">80</cx:pt>
          <cx:pt idx="230380">30</cx:pt>
          <cx:pt idx="230381">11</cx:pt>
          <cx:pt idx="230382">5</cx:pt>
          <cx:pt idx="230383">24</cx:pt>
          <cx:pt idx="230384">10</cx:pt>
          <cx:pt idx="230385">16</cx:pt>
          <cx:pt idx="230386">28</cx:pt>
          <cx:pt idx="230387">61</cx:pt>
          <cx:pt idx="230388">127</cx:pt>
          <cx:pt idx="230389">113</cx:pt>
          <cx:pt idx="230390">135</cx:pt>
          <cx:pt idx="230391">165</cx:pt>
          <cx:pt idx="230392">173</cx:pt>
          <cx:pt idx="230393">134</cx:pt>
          <cx:pt idx="230394">165</cx:pt>
          <cx:pt idx="230395">141</cx:pt>
          <cx:pt idx="230396">139</cx:pt>
          <cx:pt idx="230397">140</cx:pt>
          <cx:pt idx="230398">138</cx:pt>
          <cx:pt idx="230399">132</cx:pt>
          <cx:pt idx="230400">141</cx:pt>
          <cx:pt idx="230401">90</cx:pt>
          <cx:pt idx="230402">127</cx:pt>
          <cx:pt idx="230403">80</cx:pt>
          <cx:pt idx="230404">31</cx:pt>
          <cx:pt idx="230405">10</cx:pt>
          <cx:pt idx="230406">5</cx:pt>
          <cx:pt idx="230407">10</cx:pt>
          <cx:pt idx="230408">2</cx:pt>
          <cx:pt idx="230409">13</cx:pt>
          <cx:pt idx="230410">20</cx:pt>
          <cx:pt idx="230411">70</cx:pt>
          <cx:pt idx="230412">105</cx:pt>
          <cx:pt idx="230413">124</cx:pt>
          <cx:pt idx="230414">119</cx:pt>
          <cx:pt idx="230415">152</cx:pt>
          <cx:pt idx="230416">152</cx:pt>
          <cx:pt idx="230417">135</cx:pt>
          <cx:pt idx="230418">148</cx:pt>
          <cx:pt idx="230419">108</cx:pt>
          <cx:pt idx="230420">117</cx:pt>
          <cx:pt idx="230421">120</cx:pt>
          <cx:pt idx="230422">117</cx:pt>
          <cx:pt idx="230423">92</cx:pt>
          <cx:pt idx="230424">101</cx:pt>
          <cx:pt idx="230425">65</cx:pt>
          <cx:pt idx="230426">98</cx:pt>
          <cx:pt idx="230427">76</cx:pt>
          <cx:pt idx="230428">21</cx:pt>
          <cx:pt idx="230429">10</cx:pt>
          <cx:pt idx="230430">6</cx:pt>
          <cx:pt idx="230431">9</cx:pt>
          <cx:pt idx="230432">1</cx:pt>
          <cx:pt idx="230433">7</cx:pt>
          <cx:pt idx="230434">12</cx:pt>
          <cx:pt idx="230435">53</cx:pt>
          <cx:pt idx="230436">102</cx:pt>
          <cx:pt idx="230437">82</cx:pt>
          <cx:pt idx="230438">107</cx:pt>
          <cx:pt idx="230439">124</cx:pt>
          <cx:pt idx="230440">148</cx:pt>
          <cx:pt idx="230441">117</cx:pt>
          <cx:pt idx="230442">143</cx:pt>
          <cx:pt idx="230443">104</cx:pt>
          <cx:pt idx="230444">128</cx:pt>
          <cx:pt idx="230445">127</cx:pt>
          <cx:pt idx="230446">134</cx:pt>
          <cx:pt idx="230447">123</cx:pt>
          <cx:pt idx="230448">119</cx:pt>
          <cx:pt idx="230449">98</cx:pt>
          <cx:pt idx="230450">129</cx:pt>
          <cx:pt idx="230451">72</cx:pt>
          <cx:pt idx="230452">22</cx:pt>
          <cx:pt idx="230453">10</cx:pt>
          <cx:pt idx="230454">7</cx:pt>
          <cx:pt idx="230455">17</cx:pt>
          <cx:pt idx="230456">6</cx:pt>
          <cx:pt idx="230457">9</cx:pt>
          <cx:pt idx="230458">22</cx:pt>
          <cx:pt idx="230459">48</cx:pt>
          <cx:pt idx="230460">132</cx:pt>
          <cx:pt idx="230461">104</cx:pt>
          <cx:pt idx="230462">127</cx:pt>
          <cx:pt idx="230463">129</cx:pt>
          <cx:pt idx="230464">144</cx:pt>
          <cx:pt idx="230465">128</cx:pt>
          <cx:pt idx="230466">149</cx:pt>
          <cx:pt idx="230467">107</cx:pt>
          <cx:pt idx="230468">113</cx:pt>
          <cx:pt idx="230469">105</cx:pt>
          <cx:pt idx="230470">118</cx:pt>
          <cx:pt idx="230471">111</cx:pt>
          <cx:pt idx="230472">125</cx:pt>
          <cx:pt idx="230473">80</cx:pt>
          <cx:pt idx="230474">109</cx:pt>
          <cx:pt idx="230475">84</cx:pt>
          <cx:pt idx="230476">25</cx:pt>
          <cx:pt idx="230477">9</cx:pt>
          <cx:pt idx="230478">4</cx:pt>
          <cx:pt idx="230479">16</cx:pt>
          <cx:pt idx="230480">4</cx:pt>
          <cx:pt idx="230481">17</cx:pt>
          <cx:pt idx="230482">18</cx:pt>
          <cx:pt idx="230483">46</cx:pt>
          <cx:pt idx="230484">110</cx:pt>
          <cx:pt idx="230485">105</cx:pt>
          <cx:pt idx="230486">101</cx:pt>
          <cx:pt idx="230487">126</cx:pt>
          <cx:pt idx="230488">126</cx:pt>
          <cx:pt idx="230489">110</cx:pt>
          <cx:pt idx="230490">129</cx:pt>
          <cx:pt idx="230491">102</cx:pt>
          <cx:pt idx="230492">112</cx:pt>
          <cx:pt idx="230493">84</cx:pt>
          <cx:pt idx="230494">124</cx:pt>
          <cx:pt idx="230495">127</cx:pt>
          <cx:pt idx="230496">116</cx:pt>
          <cx:pt idx="230497">84</cx:pt>
          <cx:pt idx="230498">114</cx:pt>
          <cx:pt idx="230499">76</cx:pt>
          <cx:pt idx="230500">27</cx:pt>
          <cx:pt idx="230501">11</cx:pt>
          <cx:pt idx="230502">6</cx:pt>
          <cx:pt idx="230503">22</cx:pt>
          <cx:pt idx="230504">3</cx:pt>
          <cx:pt idx="230505">14</cx:pt>
          <cx:pt idx="230506">17</cx:pt>
          <cx:pt idx="230507">31</cx:pt>
          <cx:pt idx="230508">109</cx:pt>
          <cx:pt idx="230509">95</cx:pt>
          <cx:pt idx="230510">99</cx:pt>
          <cx:pt idx="230511">116</cx:pt>
          <cx:pt idx="230512">134</cx:pt>
          <cx:pt idx="230513">101</cx:pt>
          <cx:pt idx="230514">121</cx:pt>
          <cx:pt idx="230515">100</cx:pt>
          <cx:pt idx="230516">98</cx:pt>
          <cx:pt idx="230517">91</cx:pt>
          <cx:pt idx="230518">130</cx:pt>
          <cx:pt idx="230519">122</cx:pt>
          <cx:pt idx="230520">105</cx:pt>
          <cx:pt idx="230521">98</cx:pt>
          <cx:pt idx="230522">124</cx:pt>
          <cx:pt idx="230523">86</cx:pt>
          <cx:pt idx="230524">31</cx:pt>
          <cx:pt idx="230525">11</cx:pt>
          <cx:pt idx="230526">4</cx:pt>
          <cx:pt idx="230527">22</cx:pt>
          <cx:pt idx="230528">4</cx:pt>
          <cx:pt idx="230529">17</cx:pt>
          <cx:pt idx="230530">23</cx:pt>
          <cx:pt idx="230531">47</cx:pt>
          <cx:pt idx="230532">103</cx:pt>
          <cx:pt idx="230533">132</cx:pt>
          <cx:pt idx="230534">147</cx:pt>
          <cx:pt idx="230535">143</cx:pt>
          <cx:pt idx="230536">152</cx:pt>
          <cx:pt idx="230537">141</cx:pt>
          <cx:pt idx="230538">150</cx:pt>
          <cx:pt idx="230539">132</cx:pt>
          <cx:pt idx="230540">126</cx:pt>
          <cx:pt idx="230541">154</cx:pt>
          <cx:pt idx="230542">144</cx:pt>
          <cx:pt idx="230543">133</cx:pt>
          <cx:pt idx="230544">127</cx:pt>
          <cx:pt idx="230545">110</cx:pt>
          <cx:pt idx="230546">121</cx:pt>
          <cx:pt idx="230547">90</cx:pt>
          <cx:pt idx="230548">35</cx:pt>
          <cx:pt idx="230549">13</cx:pt>
          <cx:pt idx="230550">3</cx:pt>
          <cx:pt idx="230551">15</cx:pt>
          <cx:pt idx="230552">5</cx:pt>
          <cx:pt idx="230553">16</cx:pt>
          <cx:pt idx="230554">24</cx:pt>
          <cx:pt idx="230555">58</cx:pt>
          <cx:pt idx="230556">118</cx:pt>
          <cx:pt idx="230557">119</cx:pt>
          <cx:pt idx="230558">122</cx:pt>
          <cx:pt idx="230559">139</cx:pt>
          <cx:pt idx="230560">165</cx:pt>
          <cx:pt idx="230561">129</cx:pt>
          <cx:pt idx="230562">159</cx:pt>
          <cx:pt idx="230563">135</cx:pt>
          <cx:pt idx="230564">128</cx:pt>
          <cx:pt idx="230565">128</cx:pt>
          <cx:pt idx="230566">134</cx:pt>
          <cx:pt idx="230567">127</cx:pt>
          <cx:pt idx="230568">133</cx:pt>
          <cx:pt idx="230569">98</cx:pt>
          <cx:pt idx="230570">105</cx:pt>
          <cx:pt idx="230571">81</cx:pt>
          <cx:pt idx="230572">34</cx:pt>
          <cx:pt idx="230573">11</cx:pt>
          <cx:pt idx="230574">4</cx:pt>
          <cx:pt idx="230575">11</cx:pt>
          <cx:pt idx="230576">9</cx:pt>
          <cx:pt idx="230577">20</cx:pt>
          <cx:pt idx="230578">70</cx:pt>
          <cx:pt idx="230579">107</cx:pt>
          <cx:pt idx="230580">107</cx:pt>
          <cx:pt idx="230581">125</cx:pt>
          <cx:pt idx="230582">146</cx:pt>
          <cx:pt idx="230583">156</cx:pt>
          <cx:pt idx="230584">141</cx:pt>
          <cx:pt idx="230585">132</cx:pt>
          <cx:pt idx="230586">112</cx:pt>
          <cx:pt idx="230587">108</cx:pt>
          <cx:pt idx="230588">111</cx:pt>
          <cx:pt idx="230589">91</cx:pt>
          <cx:pt idx="230590">98</cx:pt>
          <cx:pt idx="230591">109</cx:pt>
          <cx:pt idx="230592">66</cx:pt>
          <cx:pt idx="230593">88</cx:pt>
          <cx:pt idx="230594">76</cx:pt>
          <cx:pt idx="230595">38</cx:pt>
          <cx:pt idx="230596">9</cx:pt>
          <cx:pt idx="230597">12</cx:pt>
          <cx:pt idx="230598">11</cx:pt>
          <cx:pt idx="230599">4</cx:pt>
          <cx:pt idx="230600">7</cx:pt>
          <cx:pt idx="230601">18</cx:pt>
          <cx:pt idx="230602">53</cx:pt>
          <cx:pt idx="230603">114</cx:pt>
          <cx:pt idx="230604">87</cx:pt>
          <cx:pt idx="230605">112</cx:pt>
          <cx:pt idx="230606">124</cx:pt>
          <cx:pt idx="230607">132</cx:pt>
          <cx:pt idx="230608">126</cx:pt>
          <cx:pt idx="230609">140</cx:pt>
          <cx:pt idx="230610">112</cx:pt>
          <cx:pt idx="230611">116</cx:pt>
          <cx:pt idx="230612">124</cx:pt>
          <cx:pt idx="230613">127</cx:pt>
          <cx:pt idx="230614">137</cx:pt>
          <cx:pt idx="230615">130</cx:pt>
          <cx:pt idx="230616">97</cx:pt>
          <cx:pt idx="230617">122</cx:pt>
          <cx:pt idx="230618">89</cx:pt>
          <cx:pt idx="230619">23</cx:pt>
          <cx:pt idx="230620">11</cx:pt>
          <cx:pt idx="230621">10</cx:pt>
          <cx:pt idx="230622">24</cx:pt>
          <cx:pt idx="230623">4</cx:pt>
          <cx:pt idx="230624">9</cx:pt>
          <cx:pt idx="230625">21</cx:pt>
          <cx:pt idx="230626">64</cx:pt>
          <cx:pt idx="230627">135</cx:pt>
          <cx:pt idx="230628">101</cx:pt>
          <cx:pt idx="230629">120</cx:pt>
          <cx:pt idx="230630">135</cx:pt>
          <cx:pt idx="230631">151</cx:pt>
          <cx:pt idx="230632">124</cx:pt>
          <cx:pt idx="230633">150</cx:pt>
          <cx:pt idx="230634">111</cx:pt>
          <cx:pt idx="230635">114</cx:pt>
          <cx:pt idx="230636">110</cx:pt>
          <cx:pt idx="230637">135</cx:pt>
          <cx:pt idx="230638">132</cx:pt>
          <cx:pt idx="230639">120</cx:pt>
          <cx:pt idx="230640">88</cx:pt>
          <cx:pt idx="230641">112</cx:pt>
          <cx:pt idx="230642">95</cx:pt>
          <cx:pt idx="230643">27</cx:pt>
          <cx:pt idx="230644">11</cx:pt>
          <cx:pt idx="230645">5</cx:pt>
          <cx:pt idx="230646">15</cx:pt>
          <cx:pt idx="230647">5</cx:pt>
          <cx:pt idx="230648">15</cx:pt>
          <cx:pt idx="230649">25</cx:pt>
          <cx:pt idx="230650">52</cx:pt>
          <cx:pt idx="230651">116</cx:pt>
          <cx:pt idx="230652">102</cx:pt>
          <cx:pt idx="230653">119</cx:pt>
          <cx:pt idx="230654">135</cx:pt>
          <cx:pt idx="230655">136</cx:pt>
          <cx:pt idx="230656">118</cx:pt>
          <cx:pt idx="230657">122</cx:pt>
          <cx:pt idx="230658">118</cx:pt>
          <cx:pt idx="230659">107</cx:pt>
          <cx:pt idx="230660">121</cx:pt>
          <cx:pt idx="230661">123</cx:pt>
          <cx:pt idx="230662">118</cx:pt>
          <cx:pt idx="230663">136</cx:pt>
          <cx:pt idx="230664">88</cx:pt>
          <cx:pt idx="230665">125</cx:pt>
          <cx:pt idx="230666">80</cx:pt>
          <cx:pt idx="230667">20</cx:pt>
          <cx:pt idx="230668">14</cx:pt>
          <cx:pt idx="230669">6</cx:pt>
          <cx:pt idx="230670">28</cx:pt>
          <cx:pt idx="230671">5</cx:pt>
          <cx:pt idx="230672">14</cx:pt>
          <cx:pt idx="230673">26</cx:pt>
          <cx:pt idx="230674">52</cx:pt>
          <cx:pt idx="230675">115</cx:pt>
          <cx:pt idx="230676">99</cx:pt>
          <cx:pt idx="230677">120</cx:pt>
          <cx:pt idx="230678">142</cx:pt>
          <cx:pt idx="230679">139</cx:pt>
          <cx:pt idx="230680">131</cx:pt>
          <cx:pt idx="230681">152</cx:pt>
          <cx:pt idx="230682">126</cx:pt>
          <cx:pt idx="230683">121</cx:pt>
          <cx:pt idx="230684">143</cx:pt>
          <cx:pt idx="230685">145</cx:pt>
          <cx:pt idx="230686">146</cx:pt>
          <cx:pt idx="230687">134</cx:pt>
          <cx:pt idx="230688">97</cx:pt>
          <cx:pt idx="230689">91</cx:pt>
          <cx:pt idx="230690">96</cx:pt>
          <cx:pt idx="230691">29</cx:pt>
          <cx:pt idx="230692">9</cx:pt>
          <cx:pt idx="230693">3</cx:pt>
          <cx:pt idx="230694">21</cx:pt>
          <cx:pt idx="230695">4</cx:pt>
          <cx:pt idx="230696">16</cx:pt>
          <cx:pt idx="230697">21</cx:pt>
          <cx:pt idx="230698">55</cx:pt>
          <cx:pt idx="230699">117</cx:pt>
          <cx:pt idx="230700">102</cx:pt>
          <cx:pt idx="230701">138</cx:pt>
          <cx:pt idx="230702">131</cx:pt>
          <cx:pt idx="230703">152</cx:pt>
          <cx:pt idx="230704">132</cx:pt>
          <cx:pt idx="230705">144</cx:pt>
          <cx:pt idx="230706">128</cx:pt>
          <cx:pt idx="230707">105</cx:pt>
          <cx:pt idx="230708">120</cx:pt>
          <cx:pt idx="230709">133</cx:pt>
          <cx:pt idx="230710">103</cx:pt>
          <cx:pt idx="230711">105</cx:pt>
          <cx:pt idx="230712">83</cx:pt>
          <cx:pt idx="230713">116</cx:pt>
          <cx:pt idx="230714">77</cx:pt>
          <cx:pt idx="230715">27</cx:pt>
          <cx:pt idx="230716">9</cx:pt>
          <cx:pt idx="230717">5</cx:pt>
          <cx:pt idx="230718">14</cx:pt>
          <cx:pt idx="230719">5</cx:pt>
          <cx:pt idx="230720">18</cx:pt>
          <cx:pt idx="230721">24</cx:pt>
          <cx:pt idx="230722">55</cx:pt>
          <cx:pt idx="230723">116</cx:pt>
          <cx:pt idx="230724">92</cx:pt>
          <cx:pt idx="230725">115</cx:pt>
          <cx:pt idx="230726">144</cx:pt>
          <cx:pt idx="230727">172</cx:pt>
          <cx:pt idx="230728">141</cx:pt>
          <cx:pt idx="230729">154</cx:pt>
          <cx:pt idx="230730">121</cx:pt>
          <cx:pt idx="230731">131</cx:pt>
          <cx:pt idx="230732">110</cx:pt>
          <cx:pt idx="230733">140</cx:pt>
          <cx:pt idx="230734">102</cx:pt>
          <cx:pt idx="230735">129</cx:pt>
          <cx:pt idx="230736">79</cx:pt>
          <cx:pt idx="230737">115</cx:pt>
          <cx:pt idx="230738">86</cx:pt>
          <cx:pt idx="230739">22</cx:pt>
          <cx:pt idx="230740">9</cx:pt>
          <cx:pt idx="230741">9</cx:pt>
          <cx:pt idx="230742">7</cx:pt>
          <cx:pt idx="230743">3</cx:pt>
          <cx:pt idx="230744">10</cx:pt>
          <cx:pt idx="230745">21</cx:pt>
          <cx:pt idx="230746">62</cx:pt>
          <cx:pt idx="230747">108</cx:pt>
          <cx:pt idx="230748">113</cx:pt>
          <cx:pt idx="230749">121</cx:pt>
          <cx:pt idx="230750">162</cx:pt>
          <cx:pt idx="230751">172</cx:pt>
          <cx:pt idx="230752">147</cx:pt>
          <cx:pt idx="230753">143</cx:pt>
          <cx:pt idx="230754">125</cx:pt>
          <cx:pt idx="230755">133</cx:pt>
          <cx:pt idx="230756">119</cx:pt>
          <cx:pt idx="230757">117</cx:pt>
          <cx:pt idx="230758">108</cx:pt>
          <cx:pt idx="230759">104</cx:pt>
          <cx:pt idx="230760">68</cx:pt>
          <cx:pt idx="230761">105</cx:pt>
          <cx:pt idx="230762">82</cx:pt>
          <cx:pt idx="230763">24</cx:pt>
          <cx:pt idx="230764">16</cx:pt>
          <cx:pt idx="230765">7</cx:pt>
          <cx:pt idx="230766">25</cx:pt>
          <cx:pt idx="230767">1</cx:pt>
          <cx:pt idx="230768">7</cx:pt>
          <cx:pt idx="230769">20</cx:pt>
          <cx:pt idx="230770">58</cx:pt>
          <cx:pt idx="230771">114</cx:pt>
          <cx:pt idx="230772">88</cx:pt>
          <cx:pt idx="230773">117</cx:pt>
          <cx:pt idx="230774">136</cx:pt>
          <cx:pt idx="230775">151</cx:pt>
          <cx:pt idx="230776">126</cx:pt>
          <cx:pt idx="230777">164</cx:pt>
          <cx:pt idx="230778">138</cx:pt>
          <cx:pt idx="230779">144</cx:pt>
          <cx:pt idx="230780">142</cx:pt>
          <cx:pt idx="230781">150</cx:pt>
          <cx:pt idx="230782">149</cx:pt>
          <cx:pt idx="230783">147</cx:pt>
          <cx:pt idx="230784">96</cx:pt>
          <cx:pt idx="230785">127</cx:pt>
          <cx:pt idx="230786">108</cx:pt>
          <cx:pt idx="230787">18</cx:pt>
          <cx:pt idx="230788">12</cx:pt>
          <cx:pt idx="230789">8</cx:pt>
          <cx:pt idx="230790">12</cx:pt>
          <cx:pt idx="230791">5</cx:pt>
          <cx:pt idx="230792">7</cx:pt>
          <cx:pt idx="230793">20</cx:pt>
          <cx:pt idx="230794">63</cx:pt>
          <cx:pt idx="230795">115</cx:pt>
          <cx:pt idx="230796">133</cx:pt>
          <cx:pt idx="230797">123</cx:pt>
          <cx:pt idx="230798">143</cx:pt>
          <cx:pt idx="230799">158</cx:pt>
          <cx:pt idx="230800">122</cx:pt>
          <cx:pt idx="230801">146</cx:pt>
          <cx:pt idx="230802">124</cx:pt>
          <cx:pt idx="230803">116</cx:pt>
          <cx:pt idx="230804">128</cx:pt>
          <cx:pt idx="230805">135</cx:pt>
          <cx:pt idx="230806">114</cx:pt>
          <cx:pt idx="230807">137</cx:pt>
          <cx:pt idx="230808">94</cx:pt>
          <cx:pt idx="230809">127</cx:pt>
          <cx:pt idx="230810">88</cx:pt>
          <cx:pt idx="230811">26</cx:pt>
          <cx:pt idx="230812">15</cx:pt>
          <cx:pt idx="230813">7</cx:pt>
          <cx:pt idx="230814">18</cx:pt>
          <cx:pt idx="230815">4</cx:pt>
          <cx:pt idx="230816">21</cx:pt>
          <cx:pt idx="230817">22</cx:pt>
          <cx:pt idx="230818">52</cx:pt>
          <cx:pt idx="230819">109</cx:pt>
          <cx:pt idx="230820">106</cx:pt>
          <cx:pt idx="230821">131</cx:pt>
          <cx:pt idx="230822">122</cx:pt>
          <cx:pt idx="230823">131</cx:pt>
          <cx:pt idx="230824">129</cx:pt>
          <cx:pt idx="230825">129</cx:pt>
          <cx:pt idx="230826">123</cx:pt>
          <cx:pt idx="230827">120</cx:pt>
          <cx:pt idx="230828">108</cx:pt>
          <cx:pt idx="230829">127</cx:pt>
          <cx:pt idx="230830">124</cx:pt>
          <cx:pt idx="230831">120</cx:pt>
          <cx:pt idx="230832">94</cx:pt>
          <cx:pt idx="230833">113</cx:pt>
          <cx:pt idx="230834">79</cx:pt>
          <cx:pt idx="230835">29</cx:pt>
          <cx:pt idx="230836">13</cx:pt>
          <cx:pt idx="230837">4</cx:pt>
          <cx:pt idx="230838">20</cx:pt>
          <cx:pt idx="230839">5</cx:pt>
          <cx:pt idx="230840">16</cx:pt>
          <cx:pt idx="230841">25</cx:pt>
          <cx:pt idx="230842">50</cx:pt>
          <cx:pt idx="230843">119</cx:pt>
          <cx:pt idx="230844">106</cx:pt>
          <cx:pt idx="230845">132</cx:pt>
          <cx:pt idx="230846">143</cx:pt>
          <cx:pt idx="230847">162</cx:pt>
          <cx:pt idx="230848">128</cx:pt>
          <cx:pt idx="230849">153</cx:pt>
          <cx:pt idx="230850">126</cx:pt>
          <cx:pt idx="230851">120</cx:pt>
          <cx:pt idx="230852">123</cx:pt>
          <cx:pt idx="230853">145</cx:pt>
          <cx:pt idx="230854">137</cx:pt>
          <cx:pt idx="230855">135</cx:pt>
          <cx:pt idx="230856">96</cx:pt>
          <cx:pt idx="230857">107</cx:pt>
          <cx:pt idx="230858">87</cx:pt>
          <cx:pt idx="230859">26</cx:pt>
          <cx:pt idx="230860">11</cx:pt>
          <cx:pt idx="230861">5</cx:pt>
          <cx:pt idx="230862">12</cx:pt>
          <cx:pt idx="230863">4</cx:pt>
          <cx:pt idx="230864">19</cx:pt>
          <cx:pt idx="230865">27</cx:pt>
          <cx:pt idx="230866">62</cx:pt>
          <cx:pt idx="230867">110</cx:pt>
          <cx:pt idx="230868">117</cx:pt>
          <cx:pt idx="230869">128</cx:pt>
          <cx:pt idx="230870">149</cx:pt>
          <cx:pt idx="230871">157</cx:pt>
          <cx:pt idx="230872">132</cx:pt>
          <cx:pt idx="230873">151</cx:pt>
          <cx:pt idx="230874">113</cx:pt>
          <cx:pt idx="230875">144</cx:pt>
          <cx:pt idx="230876">133</cx:pt>
          <cx:pt idx="230877">118</cx:pt>
          <cx:pt idx="230878">147</cx:pt>
          <cx:pt idx="230879">127</cx:pt>
          <cx:pt idx="230880">105</cx:pt>
          <cx:pt idx="230881">115</cx:pt>
          <cx:pt idx="230882">89</cx:pt>
          <cx:pt idx="230883">33</cx:pt>
          <cx:pt idx="230884">11</cx:pt>
          <cx:pt idx="230885">7</cx:pt>
          <cx:pt idx="230886">20</cx:pt>
          <cx:pt idx="230887">6</cx:pt>
          <cx:pt idx="230888">16</cx:pt>
          <cx:pt idx="230889">24</cx:pt>
          <cx:pt idx="230890">61</cx:pt>
          <cx:pt idx="230891">128</cx:pt>
          <cx:pt idx="230892">127</cx:pt>
          <cx:pt idx="230893">132</cx:pt>
          <cx:pt idx="230894">149</cx:pt>
          <cx:pt idx="230895">158</cx:pt>
          <cx:pt idx="230896">156</cx:pt>
          <cx:pt idx="230897">174</cx:pt>
          <cx:pt idx="230898">128</cx:pt>
          <cx:pt idx="230899">130</cx:pt>
          <cx:pt idx="230900">144</cx:pt>
          <cx:pt idx="230901">143</cx:pt>
          <cx:pt idx="230902">140</cx:pt>
          <cx:pt idx="230903">121</cx:pt>
          <cx:pt idx="230904">117</cx:pt>
          <cx:pt idx="230905">113</cx:pt>
          <cx:pt idx="230906">96</cx:pt>
          <cx:pt idx="230907">54</cx:pt>
          <cx:pt idx="230908">15</cx:pt>
          <cx:pt idx="230909">8</cx:pt>
          <cx:pt idx="230910">16</cx:pt>
          <cx:pt idx="230911">3</cx:pt>
          <cx:pt idx="230912">13</cx:pt>
          <cx:pt idx="230913">18</cx:pt>
          <cx:pt idx="230914">66</cx:pt>
          <cx:pt idx="230915">115</cx:pt>
          <cx:pt idx="230916">125</cx:pt>
          <cx:pt idx="230917">136</cx:pt>
          <cx:pt idx="230918">173</cx:pt>
          <cx:pt idx="230919">166</cx:pt>
          <cx:pt idx="230920">154</cx:pt>
          <cx:pt idx="230921">154</cx:pt>
          <cx:pt idx="230922">129</cx:pt>
          <cx:pt idx="230923">116</cx:pt>
          <cx:pt idx="230924">133</cx:pt>
          <cx:pt idx="230925">120</cx:pt>
          <cx:pt idx="230926">119</cx:pt>
          <cx:pt idx="230927">105</cx:pt>
          <cx:pt idx="230928">90</cx:pt>
          <cx:pt idx="230929">100</cx:pt>
          <cx:pt idx="230930">77</cx:pt>
          <cx:pt idx="230931">37</cx:pt>
          <cx:pt idx="230932">16</cx:pt>
          <cx:pt idx="230933">16</cx:pt>
          <cx:pt idx="230934">13</cx:pt>
          <cx:pt idx="230935">7</cx:pt>
          <cx:pt idx="230936">15</cx:pt>
          <cx:pt idx="230937">64</cx:pt>
          <cx:pt idx="230938">118</cx:pt>
          <cx:pt idx="230939">97</cx:pt>
          <cx:pt idx="230940">101</cx:pt>
          <cx:pt idx="230941">138</cx:pt>
          <cx:pt idx="230942">148</cx:pt>
          <cx:pt idx="230943">166</cx:pt>
          <cx:pt idx="230944">155</cx:pt>
          <cx:pt idx="230945">125</cx:pt>
          <cx:pt idx="230946">124</cx:pt>
          <cx:pt idx="230947">147</cx:pt>
          <cx:pt idx="230948">126</cx:pt>
          <cx:pt idx="230949">139</cx:pt>
          <cx:pt idx="230950">140</cx:pt>
          <cx:pt idx="230951">87</cx:pt>
          <cx:pt idx="230952">123</cx:pt>
          <cx:pt idx="230953">96</cx:pt>
          <cx:pt idx="230954">23</cx:pt>
          <cx:pt idx="230955">15</cx:pt>
          <cx:pt idx="230956">8</cx:pt>
          <cx:pt idx="230957">17</cx:pt>
          <cx:pt idx="230958">2</cx:pt>
          <cx:pt idx="230959">9</cx:pt>
          <cx:pt idx="230960">18</cx:pt>
          <cx:pt idx="230961">69</cx:pt>
          <cx:pt idx="230962">107</cx:pt>
          <cx:pt idx="230963">112</cx:pt>
          <cx:pt idx="230964">109</cx:pt>
          <cx:pt idx="230965">157</cx:pt>
          <cx:pt idx="230966">144</cx:pt>
          <cx:pt idx="230967">142</cx:pt>
          <cx:pt idx="230968">155</cx:pt>
          <cx:pt idx="230969">132</cx:pt>
          <cx:pt idx="230970">133</cx:pt>
          <cx:pt idx="230971">120</cx:pt>
          <cx:pt idx="230972">152</cx:pt>
          <cx:pt idx="230973">137</cx:pt>
          <cx:pt idx="230974">134</cx:pt>
          <cx:pt idx="230975">106</cx:pt>
          <cx:pt idx="230976">127</cx:pt>
          <cx:pt idx="230977">89</cx:pt>
          <cx:pt idx="230978">26</cx:pt>
          <cx:pt idx="230979">14</cx:pt>
          <cx:pt idx="230980">4</cx:pt>
          <cx:pt idx="230981">20</cx:pt>
          <cx:pt idx="230982">4</cx:pt>
          <cx:pt idx="230983">20</cx:pt>
          <cx:pt idx="230984">22</cx:pt>
          <cx:pt idx="230985">63</cx:pt>
          <cx:pt idx="230986">128</cx:pt>
          <cx:pt idx="230987">107</cx:pt>
          <cx:pt idx="230988">115</cx:pt>
          <cx:pt idx="230989">145</cx:pt>
          <cx:pt idx="230990">152</cx:pt>
          <cx:pt idx="230991">135</cx:pt>
          <cx:pt idx="230992">151</cx:pt>
          <cx:pt idx="230993">121</cx:pt>
          <cx:pt idx="230994">131</cx:pt>
          <cx:pt idx="230995">127</cx:pt>
          <cx:pt idx="230996">126</cx:pt>
          <cx:pt idx="230997">137</cx:pt>
          <cx:pt idx="230998">128</cx:pt>
          <cx:pt idx="230999">84</cx:pt>
          <cx:pt idx="231000">122</cx:pt>
          <cx:pt idx="231001">84</cx:pt>
          <cx:pt idx="231002">21</cx:pt>
          <cx:pt idx="231003">20</cx:pt>
          <cx:pt idx="231004">3</cx:pt>
          <cx:pt idx="231005">17</cx:pt>
          <cx:pt idx="231006">5</cx:pt>
          <cx:pt idx="231007">14</cx:pt>
          <cx:pt idx="231008">23</cx:pt>
          <cx:pt idx="231009">63</cx:pt>
          <cx:pt idx="231010">126</cx:pt>
          <cx:pt idx="231011">113</cx:pt>
          <cx:pt idx="231012">126</cx:pt>
          <cx:pt idx="231013">151</cx:pt>
          <cx:pt idx="231014">163</cx:pt>
          <cx:pt idx="231015">140</cx:pt>
          <cx:pt idx="231016">157</cx:pt>
          <cx:pt idx="231017">133</cx:pt>
          <cx:pt idx="231018">137</cx:pt>
          <cx:pt idx="231019">132</cx:pt>
          <cx:pt idx="231020">141</cx:pt>
          <cx:pt idx="231021">130</cx:pt>
          <cx:pt idx="231022">148</cx:pt>
          <cx:pt idx="231023">95</cx:pt>
          <cx:pt idx="231024">120</cx:pt>
          <cx:pt idx="231025">77</cx:pt>
          <cx:pt idx="231026">35</cx:pt>
          <cx:pt idx="231027">15</cx:pt>
          <cx:pt idx="231028">3</cx:pt>
          <cx:pt idx="231029">18</cx:pt>
          <cx:pt idx="231030">5</cx:pt>
          <cx:pt idx="231031">14</cx:pt>
          <cx:pt idx="231032">26</cx:pt>
          <cx:pt idx="231033">55</cx:pt>
          <cx:pt idx="231034">132</cx:pt>
          <cx:pt idx="231035">128</cx:pt>
          <cx:pt idx="231036">143</cx:pt>
          <cx:pt idx="231037">152</cx:pt>
          <cx:pt idx="231038">171</cx:pt>
          <cx:pt idx="231039">165</cx:pt>
          <cx:pt idx="231040">169</cx:pt>
          <cx:pt idx="231041">108</cx:pt>
          <cx:pt idx="231042">135</cx:pt>
          <cx:pt idx="231043">166</cx:pt>
          <cx:pt idx="231044">146</cx:pt>
          <cx:pt idx="231045">146</cx:pt>
          <cx:pt idx="231046">152</cx:pt>
          <cx:pt idx="231047">100</cx:pt>
          <cx:pt idx="231048">130</cx:pt>
          <cx:pt idx="231049">108</cx:pt>
          <cx:pt idx="231050">38</cx:pt>
          <cx:pt idx="231051">15</cx:pt>
          <cx:pt idx="231052">6</cx:pt>
          <cx:pt idx="231053">21</cx:pt>
          <cx:pt idx="231054">7</cx:pt>
          <cx:pt idx="231055">14</cx:pt>
          <cx:pt idx="231056">24</cx:pt>
          <cx:pt idx="231057">78</cx:pt>
          <cx:pt idx="231058">132</cx:pt>
          <cx:pt idx="231059">122</cx:pt>
          <cx:pt idx="231060">134</cx:pt>
          <cx:pt idx="231061">153</cx:pt>
          <cx:pt idx="231062">180</cx:pt>
          <cx:pt idx="231063">150</cx:pt>
          <cx:pt idx="231064">163</cx:pt>
          <cx:pt idx="231065">148</cx:pt>
          <cx:pt idx="231066">155</cx:pt>
          <cx:pt idx="231067">129</cx:pt>
          <cx:pt idx="231068">138</cx:pt>
          <cx:pt idx="231069">144</cx:pt>
          <cx:pt idx="231070">160</cx:pt>
          <cx:pt idx="231071">84</cx:pt>
          <cx:pt idx="231072">118</cx:pt>
          <cx:pt idx="231073">87</cx:pt>
          <cx:pt idx="231074">36</cx:pt>
          <cx:pt idx="231075">15</cx:pt>
          <cx:pt idx="231076">10</cx:pt>
          <cx:pt idx="231077">11</cx:pt>
          <cx:pt idx="231078">6</cx:pt>
          <cx:pt idx="231079">13</cx:pt>
          <cx:pt idx="231080">20</cx:pt>
          <cx:pt idx="231081">65</cx:pt>
          <cx:pt idx="231082">111</cx:pt>
          <cx:pt idx="231083">117</cx:pt>
          <cx:pt idx="231084">138</cx:pt>
          <cx:pt idx="231085">176</cx:pt>
          <cx:pt idx="231086">168</cx:pt>
          <cx:pt idx="231087">159</cx:pt>
          <cx:pt idx="231088">160</cx:pt>
          <cx:pt idx="231089">147</cx:pt>
          <cx:pt idx="231090">124</cx:pt>
          <cx:pt idx="231091">149</cx:pt>
          <cx:pt idx="231092">126</cx:pt>
          <cx:pt idx="231093">122</cx:pt>
          <cx:pt idx="231094">122</cx:pt>
          <cx:pt idx="231095">79</cx:pt>
          <cx:pt idx="231096">102</cx:pt>
          <cx:pt idx="231097">92</cx:pt>
          <cx:pt idx="231098">32</cx:pt>
          <cx:pt idx="231099">17</cx:pt>
          <cx:pt idx="231100">15</cx:pt>
          <cx:pt idx="231101">18</cx:pt>
          <cx:pt idx="231102">1</cx:pt>
          <cx:pt idx="231103">12</cx:pt>
          <cx:pt idx="231104">23</cx:pt>
          <cx:pt idx="231105">60</cx:pt>
          <cx:pt idx="231106">114</cx:pt>
          <cx:pt idx="231107">95</cx:pt>
          <cx:pt idx="231108">115</cx:pt>
          <cx:pt idx="231109">136</cx:pt>
          <cx:pt idx="231110">140</cx:pt>
          <cx:pt idx="231111">136</cx:pt>
          <cx:pt idx="231112">146</cx:pt>
          <cx:pt idx="231113">141</cx:pt>
          <cx:pt idx="231114">131</cx:pt>
          <cx:pt idx="231115">145</cx:pt>
          <cx:pt idx="231116">142</cx:pt>
          <cx:pt idx="231117">144</cx:pt>
          <cx:pt idx="231118">144</cx:pt>
          <cx:pt idx="231119">99</cx:pt>
          <cx:pt idx="231120">127</cx:pt>
          <cx:pt idx="231121">100</cx:pt>
          <cx:pt idx="231122">34</cx:pt>
          <cx:pt idx="231123">15</cx:pt>
          <cx:pt idx="231124">8</cx:pt>
          <cx:pt idx="231125">18</cx:pt>
          <cx:pt idx="231126">1</cx:pt>
          <cx:pt idx="231127">7</cx:pt>
          <cx:pt idx="231128">18</cx:pt>
          <cx:pt idx="231129">73</cx:pt>
          <cx:pt idx="231130">124</cx:pt>
          <cx:pt idx="231131">127</cx:pt>
          <cx:pt idx="231132">117</cx:pt>
          <cx:pt idx="231133">141</cx:pt>
          <cx:pt idx="231134">145</cx:pt>
          <cx:pt idx="231135">130</cx:pt>
          <cx:pt idx="231136">156</cx:pt>
          <cx:pt idx="231137">131</cx:pt>
          <cx:pt idx="231138">120</cx:pt>
          <cx:pt idx="231139">118</cx:pt>
          <cx:pt idx="231140">133</cx:pt>
          <cx:pt idx="231141">122</cx:pt>
          <cx:pt idx="231142">132</cx:pt>
          <cx:pt idx="231143">101</cx:pt>
          <cx:pt idx="231144">121</cx:pt>
          <cx:pt idx="231145">76</cx:pt>
          <cx:pt idx="231146">38</cx:pt>
          <cx:pt idx="231147">18</cx:pt>
          <cx:pt idx="231148">5</cx:pt>
          <cx:pt idx="231149">16</cx:pt>
          <cx:pt idx="231150">5</cx:pt>
          <cx:pt idx="231151">13</cx:pt>
          <cx:pt idx="231152">27</cx:pt>
          <cx:pt idx="231153">60</cx:pt>
          <cx:pt idx="231154">125</cx:pt>
          <cx:pt idx="231155">122</cx:pt>
          <cx:pt idx="231156">138</cx:pt>
          <cx:pt idx="231157">153</cx:pt>
          <cx:pt idx="231158">154</cx:pt>
          <cx:pt idx="231159">132</cx:pt>
          <cx:pt idx="231160">157</cx:pt>
          <cx:pt idx="231161">124</cx:pt>
          <cx:pt idx="231162">127</cx:pt>
          <cx:pt idx="231163">118</cx:pt>
          <cx:pt idx="231164">153</cx:pt>
          <cx:pt idx="231165">143</cx:pt>
          <cx:pt idx="231166">126</cx:pt>
          <cx:pt idx="231167">90</cx:pt>
          <cx:pt idx="231168">134</cx:pt>
          <cx:pt idx="231169">84</cx:pt>
          <cx:pt idx="231170">32</cx:pt>
          <cx:pt idx="231171">13</cx:pt>
          <cx:pt idx="231172">4</cx:pt>
          <cx:pt idx="231173">31</cx:pt>
          <cx:pt idx="231174">5</cx:pt>
          <cx:pt idx="231175">17</cx:pt>
          <cx:pt idx="231176">24</cx:pt>
          <cx:pt idx="231177">59</cx:pt>
          <cx:pt idx="231178">126</cx:pt>
          <cx:pt idx="231179">126</cx:pt>
          <cx:pt idx="231180">135</cx:pt>
          <cx:pt idx="231181">159</cx:pt>
          <cx:pt idx="231182">150</cx:pt>
          <cx:pt idx="231183">133</cx:pt>
          <cx:pt idx="231184">178</cx:pt>
          <cx:pt idx="231185">123</cx:pt>
          <cx:pt idx="231186">130</cx:pt>
          <cx:pt idx="231187">137</cx:pt>
          <cx:pt idx="231188">145</cx:pt>
          <cx:pt idx="231189">152</cx:pt>
          <cx:pt idx="231190">145</cx:pt>
          <cx:pt idx="231191">105</cx:pt>
          <cx:pt idx="231192">113</cx:pt>
          <cx:pt idx="231193">103</cx:pt>
          <cx:pt idx="231194">37</cx:pt>
          <cx:pt idx="231195">13</cx:pt>
          <cx:pt idx="231196">3</cx:pt>
          <cx:pt idx="231197">16</cx:pt>
          <cx:pt idx="231198">4</cx:pt>
          <cx:pt idx="231199">15</cx:pt>
          <cx:pt idx="231200">19</cx:pt>
          <cx:pt idx="231201">59</cx:pt>
          <cx:pt idx="231202">125</cx:pt>
          <cx:pt idx="231203">135</cx:pt>
          <cx:pt idx="231204">145</cx:pt>
          <cx:pt idx="231205">158</cx:pt>
          <cx:pt idx="231206">176</cx:pt>
          <cx:pt idx="231207">159</cx:pt>
          <cx:pt idx="231208">180</cx:pt>
          <cx:pt idx="231209">140</cx:pt>
          <cx:pt idx="231210">137</cx:pt>
          <cx:pt idx="231211">155</cx:pt>
          <cx:pt idx="231212">150</cx:pt>
          <cx:pt idx="231213">145</cx:pt>
          <cx:pt idx="231214">142</cx:pt>
          <cx:pt idx="231215">105</cx:pt>
          <cx:pt idx="231216">127</cx:pt>
          <cx:pt idx="231217">98</cx:pt>
          <cx:pt idx="231218">32</cx:pt>
          <cx:pt idx="231219">12</cx:pt>
          <cx:pt idx="231220">7</cx:pt>
          <cx:pt idx="231221">27</cx:pt>
          <cx:pt idx="231222">7</cx:pt>
          <cx:pt idx="231223">18</cx:pt>
          <cx:pt idx="231224">22</cx:pt>
          <cx:pt idx="231225">62</cx:pt>
          <cx:pt idx="231226">121</cx:pt>
          <cx:pt idx="231227">122</cx:pt>
          <cx:pt idx="231228">136</cx:pt>
          <cx:pt idx="231229">144</cx:pt>
          <cx:pt idx="231230">161</cx:pt>
          <cx:pt idx="231231">138</cx:pt>
          <cx:pt idx="231232">161</cx:pt>
          <cx:pt idx="231233">156</cx:pt>
          <cx:pt idx="231234">130</cx:pt>
          <cx:pt idx="231235">138</cx:pt>
          <cx:pt idx="231236">139</cx:pt>
          <cx:pt idx="231237">129</cx:pt>
          <cx:pt idx="231238">138</cx:pt>
          <cx:pt idx="231239">97</cx:pt>
          <cx:pt idx="231240">127</cx:pt>
          <cx:pt idx="231241">85</cx:pt>
          <cx:pt idx="231242">69</cx:pt>
          <cx:pt idx="231243">22</cx:pt>
          <cx:pt idx="231244">9</cx:pt>
          <cx:pt idx="231245">22</cx:pt>
          <cx:pt idx="231246">3</cx:pt>
          <cx:pt idx="231247">10</cx:pt>
          <cx:pt idx="231248">27</cx:pt>
          <cx:pt idx="231249">66</cx:pt>
          <cx:pt idx="231250">101</cx:pt>
          <cx:pt idx="231251">133</cx:pt>
          <cx:pt idx="231252">135</cx:pt>
          <cx:pt idx="231253">158</cx:pt>
          <cx:pt idx="231254">187</cx:pt>
          <cx:pt idx="231255">153</cx:pt>
          <cx:pt idx="231256">176</cx:pt>
          <cx:pt idx="231257">135</cx:pt>
          <cx:pt idx="231258">136</cx:pt>
          <cx:pt idx="231259">140</cx:pt>
          <cx:pt idx="231260">146</cx:pt>
          <cx:pt idx="231261">129</cx:pt>
          <cx:pt idx="231262">103</cx:pt>
          <cx:pt idx="231263">96</cx:pt>
          <cx:pt idx="231264">104</cx:pt>
          <cx:pt idx="231265">88</cx:pt>
          <cx:pt idx="231266">46</cx:pt>
          <cx:pt idx="231267">22</cx:pt>
          <cx:pt idx="231268">21</cx:pt>
          <cx:pt idx="231269">29</cx:pt>
          <cx:pt idx="231270">4</cx:pt>
          <cx:pt idx="231271">6</cx:pt>
          <cx:pt idx="231272">22</cx:pt>
          <cx:pt idx="231273">68</cx:pt>
          <cx:pt idx="231274">113</cx:pt>
          <cx:pt idx="231275">102</cx:pt>
          <cx:pt idx="231276">132</cx:pt>
          <cx:pt idx="231277">141</cx:pt>
          <cx:pt idx="231278">146</cx:pt>
          <cx:pt idx="231279">126</cx:pt>
          <cx:pt idx="231280">185</cx:pt>
          <cx:pt idx="231281">131</cx:pt>
          <cx:pt idx="231282">133</cx:pt>
          <cx:pt idx="231283">150</cx:pt>
          <cx:pt idx="231284">144</cx:pt>
          <cx:pt idx="231285">149</cx:pt>
          <cx:pt idx="231286">156</cx:pt>
          <cx:pt idx="231287">125</cx:pt>
          <cx:pt idx="231288">127</cx:pt>
          <cx:pt idx="231289">137</cx:pt>
          <cx:pt idx="231290">46</cx:pt>
          <cx:pt idx="231291">14</cx:pt>
          <cx:pt idx="231292">14</cx:pt>
          <cx:pt idx="231293">27</cx:pt>
          <cx:pt idx="231294">3</cx:pt>
          <cx:pt idx="231295">6</cx:pt>
          <cx:pt idx="231296">19</cx:pt>
          <cx:pt idx="231297">75</cx:pt>
          <cx:pt idx="231298">116</cx:pt>
          <cx:pt idx="231299">135</cx:pt>
          <cx:pt idx="231300">112</cx:pt>
          <cx:pt idx="231301">153</cx:pt>
          <cx:pt idx="231302">165</cx:pt>
          <cx:pt idx="231303">134</cx:pt>
          <cx:pt idx="231304">157</cx:pt>
          <cx:pt idx="231305">138</cx:pt>
          <cx:pt idx="231306">131</cx:pt>
          <cx:pt idx="231307">125</cx:pt>
          <cx:pt idx="231308">142</cx:pt>
          <cx:pt idx="231309">142</cx:pt>
          <cx:pt idx="231310">128</cx:pt>
          <cx:pt idx="231311">95</cx:pt>
          <cx:pt idx="231312">122</cx:pt>
          <cx:pt idx="231313">111</cx:pt>
          <cx:pt idx="231314">44</cx:pt>
          <cx:pt idx="231315">21</cx:pt>
          <cx:pt idx="231316">5</cx:pt>
          <cx:pt idx="231317">22</cx:pt>
          <cx:pt idx="231318">4</cx:pt>
          <cx:pt idx="231319">16</cx:pt>
          <cx:pt idx="231320">26</cx:pt>
          <cx:pt idx="231321">61</cx:pt>
          <cx:pt idx="231322">122</cx:pt>
          <cx:pt idx="231323">105</cx:pt>
          <cx:pt idx="231324">124</cx:pt>
          <cx:pt idx="231325">142</cx:pt>
          <cx:pt idx="231326">162</cx:pt>
          <cx:pt idx="231327">127</cx:pt>
          <cx:pt idx="231328">156</cx:pt>
          <cx:pt idx="231329">133</cx:pt>
          <cx:pt idx="231330">140</cx:pt>
          <cx:pt idx="231331">132</cx:pt>
          <cx:pt idx="231332">135</cx:pt>
          <cx:pt idx="231333">140</cx:pt>
          <cx:pt idx="231334">130</cx:pt>
          <cx:pt idx="231335">88</cx:pt>
          <cx:pt idx="231336">118</cx:pt>
          <cx:pt idx="231337">87</cx:pt>
          <cx:pt idx="231338">43</cx:pt>
          <cx:pt idx="231339">15</cx:pt>
          <cx:pt idx="231340">6</cx:pt>
          <cx:pt idx="231341">15</cx:pt>
          <cx:pt idx="231342">4</cx:pt>
          <cx:pt idx="231343">14</cx:pt>
          <cx:pt idx="231344">24</cx:pt>
          <cx:pt idx="231345">53</cx:pt>
          <cx:pt idx="231346">104</cx:pt>
          <cx:pt idx="231347">141</cx:pt>
          <cx:pt idx="231348">136</cx:pt>
          <cx:pt idx="231349">143</cx:pt>
          <cx:pt idx="231350">158</cx:pt>
          <cx:pt idx="231351">147</cx:pt>
          <cx:pt idx="231352">180</cx:pt>
          <cx:pt idx="231353">142</cx:pt>
          <cx:pt idx="231354">146</cx:pt>
          <cx:pt idx="231355">128</cx:pt>
          <cx:pt idx="231356">147</cx:pt>
          <cx:pt idx="231357">136</cx:pt>
          <cx:pt idx="231358">144</cx:pt>
          <cx:pt idx="231359">98</cx:pt>
          <cx:pt idx="231360">121</cx:pt>
          <cx:pt idx="231361">96</cx:pt>
          <cx:pt idx="231362">42</cx:pt>
          <cx:pt idx="231363">17</cx:pt>
          <cx:pt idx="231364">5</cx:pt>
          <cx:pt idx="231365">22</cx:pt>
          <cx:pt idx="231366">1</cx:pt>
          <cx:pt idx="231367">15</cx:pt>
          <cx:pt idx="231368">22</cx:pt>
          <cx:pt idx="231369">59</cx:pt>
          <cx:pt idx="231370">129</cx:pt>
          <cx:pt idx="231371">116</cx:pt>
          <cx:pt idx="231372">131</cx:pt>
          <cx:pt idx="231373">155</cx:pt>
          <cx:pt idx="231374">164</cx:pt>
          <cx:pt idx="231375">146</cx:pt>
          <cx:pt idx="231376">158</cx:pt>
          <cx:pt idx="231377">160</cx:pt>
          <cx:pt idx="231378">140</cx:pt>
          <cx:pt idx="231379">136</cx:pt>
          <cx:pt idx="231380">135</cx:pt>
          <cx:pt idx="231381">147</cx:pt>
          <cx:pt idx="231382">129</cx:pt>
          <cx:pt idx="231383">116</cx:pt>
          <cx:pt idx="231384">130</cx:pt>
          <cx:pt idx="231385">101</cx:pt>
          <cx:pt idx="231386">36</cx:pt>
          <cx:pt idx="231387">7</cx:pt>
          <cx:pt idx="231388">4</cx:pt>
          <cx:pt idx="231389">18</cx:pt>
          <cx:pt idx="231390">4</cx:pt>
          <cx:pt idx="231391">17</cx:pt>
          <cx:pt idx="231392">23</cx:pt>
          <cx:pt idx="231393">61</cx:pt>
          <cx:pt idx="231394">135</cx:pt>
          <cx:pt idx="231395">136</cx:pt>
          <cx:pt idx="231396">139</cx:pt>
          <cx:pt idx="231397">157</cx:pt>
          <cx:pt idx="231398">161</cx:pt>
          <cx:pt idx="231399">151</cx:pt>
          <cx:pt idx="231400">155</cx:pt>
          <cx:pt idx="231401">145</cx:pt>
          <cx:pt idx="231402">141</cx:pt>
          <cx:pt idx="231403">136</cx:pt>
          <cx:pt idx="231404">143</cx:pt>
          <cx:pt idx="231405">127</cx:pt>
          <cx:pt idx="231406">149</cx:pt>
          <cx:pt idx="231407">113</cx:pt>
          <cx:pt idx="231408">118</cx:pt>
          <cx:pt idx="231409">111</cx:pt>
          <cx:pt idx="231410">48</cx:pt>
          <cx:pt idx="231411">16</cx:pt>
          <cx:pt idx="231412">10</cx:pt>
          <cx:pt idx="231413">17</cx:pt>
          <cx:pt idx="231414">1</cx:pt>
          <cx:pt idx="231415">10</cx:pt>
          <cx:pt idx="231416">19</cx:pt>
          <cx:pt idx="231417">70</cx:pt>
          <cx:pt idx="231418">109</cx:pt>
          <cx:pt idx="231419">126</cx:pt>
          <cx:pt idx="231420">145</cx:pt>
          <cx:pt idx="231421">163</cx:pt>
          <cx:pt idx="231422">165</cx:pt>
          <cx:pt idx="231423">157</cx:pt>
          <cx:pt idx="231424">159</cx:pt>
          <cx:pt idx="231425">144</cx:pt>
          <cx:pt idx="231426">125</cx:pt>
          <cx:pt idx="231427">142</cx:pt>
          <cx:pt idx="231428">129</cx:pt>
          <cx:pt idx="231429">123</cx:pt>
          <cx:pt idx="231430">118</cx:pt>
          <cx:pt idx="231431">93</cx:pt>
          <cx:pt idx="231432">114</cx:pt>
          <cx:pt idx="231433">97</cx:pt>
          <cx:pt idx="231434">38</cx:pt>
          <cx:pt idx="231435">12</cx:pt>
          <cx:pt idx="231436">13</cx:pt>
          <cx:pt idx="231437">26</cx:pt>
          <cx:pt idx="231438">1</cx:pt>
          <cx:pt idx="231439">5</cx:pt>
          <cx:pt idx="231440">25</cx:pt>
          <cx:pt idx="231441">63</cx:pt>
          <cx:pt idx="231442">114</cx:pt>
          <cx:pt idx="231443">108</cx:pt>
          <cx:pt idx="231444">125</cx:pt>
          <cx:pt idx="231445">142</cx:pt>
          <cx:pt idx="231446">161</cx:pt>
          <cx:pt idx="231447">139</cx:pt>
          <cx:pt idx="231448">155</cx:pt>
          <cx:pt idx="231449">149</cx:pt>
          <cx:pt idx="231450">135</cx:pt>
          <cx:pt idx="231451">145</cx:pt>
          <cx:pt idx="231452">140</cx:pt>
          <cx:pt idx="231453">161</cx:pt>
          <cx:pt idx="231454">146</cx:pt>
          <cx:pt idx="231455">118</cx:pt>
          <cx:pt idx="231456">127</cx:pt>
          <cx:pt idx="231457">129</cx:pt>
          <cx:pt idx="231458">58</cx:pt>
          <cx:pt idx="231459">15</cx:pt>
          <cx:pt idx="231460">12</cx:pt>
          <cx:pt idx="231461">19</cx:pt>
          <cx:pt idx="231462">7</cx:pt>
          <cx:pt idx="231463">5</cx:pt>
          <cx:pt idx="231464">17</cx:pt>
          <cx:pt idx="231465">80</cx:pt>
          <cx:pt idx="231466">127</cx:pt>
          <cx:pt idx="231467">127</cx:pt>
          <cx:pt idx="231468">121</cx:pt>
          <cx:pt idx="231469">157</cx:pt>
          <cx:pt idx="231470">161</cx:pt>
          <cx:pt idx="231471">138</cx:pt>
          <cx:pt idx="231472">172</cx:pt>
          <cx:pt idx="231473">132</cx:pt>
          <cx:pt idx="231474">127</cx:pt>
          <cx:pt idx="231475">128</cx:pt>
          <cx:pt idx="231476">142</cx:pt>
          <cx:pt idx="231477">144</cx:pt>
          <cx:pt idx="231478">135</cx:pt>
          <cx:pt idx="231479">111</cx:pt>
          <cx:pt idx="231480">142</cx:pt>
          <cx:pt idx="231481">110</cx:pt>
          <cx:pt idx="231482">45</cx:pt>
          <cx:pt idx="231483">18</cx:pt>
          <cx:pt idx="231484">3</cx:pt>
          <cx:pt idx="231485">11</cx:pt>
          <cx:pt idx="231486">5</cx:pt>
          <cx:pt idx="231487">18</cx:pt>
          <cx:pt idx="231488">27</cx:pt>
          <cx:pt idx="231489">71</cx:pt>
          <cx:pt idx="231490">121</cx:pt>
          <cx:pt idx="231491">113</cx:pt>
          <cx:pt idx="231492">158</cx:pt>
          <cx:pt idx="231493">149</cx:pt>
          <cx:pt idx="231494">161</cx:pt>
          <cx:pt idx="231495">137</cx:pt>
          <cx:pt idx="231496">153</cx:pt>
          <cx:pt idx="231497">126</cx:pt>
          <cx:pt idx="231498">116</cx:pt>
          <cx:pt idx="231499">143</cx:pt>
          <cx:pt idx="231500">132</cx:pt>
          <cx:pt idx="231501">151</cx:pt>
          <cx:pt idx="231502">103</cx:pt>
          <cx:pt idx="231503">107</cx:pt>
          <cx:pt idx="231504">119</cx:pt>
          <cx:pt idx="231505">99</cx:pt>
          <cx:pt idx="231506">44</cx:pt>
          <cx:pt idx="231507">26</cx:pt>
          <cx:pt idx="231508">9</cx:pt>
          <cx:pt idx="231509">14</cx:pt>
          <cx:pt idx="231510">4</cx:pt>
          <cx:pt idx="231511">13</cx:pt>
          <cx:pt idx="231512">34</cx:pt>
          <cx:pt idx="231513">66</cx:pt>
          <cx:pt idx="231514">115</cx:pt>
          <cx:pt idx="231515">118</cx:pt>
          <cx:pt idx="231516">127</cx:pt>
          <cx:pt idx="231517">157</cx:pt>
          <cx:pt idx="231518">155</cx:pt>
          <cx:pt idx="231519">122</cx:pt>
          <cx:pt idx="231520">150</cx:pt>
          <cx:pt idx="231521">140</cx:pt>
          <cx:pt idx="231522">138</cx:pt>
          <cx:pt idx="231523">128</cx:pt>
          <cx:pt idx="231524">130</cx:pt>
          <cx:pt idx="231525">156</cx:pt>
          <cx:pt idx="231526">127</cx:pt>
          <cx:pt idx="231527">118</cx:pt>
          <cx:pt idx="231528">114</cx:pt>
          <cx:pt idx="231529">102</cx:pt>
          <cx:pt idx="231530">31</cx:pt>
          <cx:pt idx="231531">19</cx:pt>
          <cx:pt idx="231532">7</cx:pt>
          <cx:pt idx="231533">28</cx:pt>
          <cx:pt idx="231534">3</cx:pt>
          <cx:pt idx="231535">22</cx:pt>
          <cx:pt idx="231536">24</cx:pt>
          <cx:pt idx="231537">74</cx:pt>
          <cx:pt idx="231538">132</cx:pt>
          <cx:pt idx="231539">110</cx:pt>
          <cx:pt idx="231540">153</cx:pt>
          <cx:pt idx="231541">152</cx:pt>
          <cx:pt idx="231542">153</cx:pt>
          <cx:pt idx="231543">146</cx:pt>
          <cx:pt idx="231544">158</cx:pt>
          <cx:pt idx="231545">130</cx:pt>
          <cx:pt idx="231546">142</cx:pt>
          <cx:pt idx="231547">129</cx:pt>
          <cx:pt idx="231548">148</cx:pt>
          <cx:pt idx="231549">131</cx:pt>
          <cx:pt idx="231550">133</cx:pt>
          <cx:pt idx="231551">103</cx:pt>
          <cx:pt idx="231552">132</cx:pt>
          <cx:pt idx="231553">86</cx:pt>
          <cx:pt idx="231554">36</cx:pt>
          <cx:pt idx="231555">9</cx:pt>
          <cx:pt idx="231556">9</cx:pt>
          <cx:pt idx="231557">27</cx:pt>
          <cx:pt idx="231558">11</cx:pt>
          <cx:pt idx="231559">18</cx:pt>
          <cx:pt idx="231560">32</cx:pt>
          <cx:pt idx="231561">73</cx:pt>
          <cx:pt idx="231562">137</cx:pt>
          <cx:pt idx="231563">137</cx:pt>
          <cx:pt idx="231564">153</cx:pt>
          <cx:pt idx="231565">159</cx:pt>
          <cx:pt idx="231566">188</cx:pt>
          <cx:pt idx="231567">166</cx:pt>
          <cx:pt idx="231568">166</cx:pt>
          <cx:pt idx="231569">170</cx:pt>
          <cx:pt idx="231570">161</cx:pt>
          <cx:pt idx="231571">140</cx:pt>
          <cx:pt idx="231572">152</cx:pt>
          <cx:pt idx="231573">164</cx:pt>
          <cx:pt idx="231574">151</cx:pt>
          <cx:pt idx="231575">99</cx:pt>
          <cx:pt idx="231576">115</cx:pt>
          <cx:pt idx="231577">97</cx:pt>
          <cx:pt idx="231578">42</cx:pt>
          <cx:pt idx="231579">16</cx:pt>
          <cx:pt idx="231580">10</cx:pt>
          <cx:pt idx="231581">11</cx:pt>
          <cx:pt idx="231582">5</cx:pt>
          <cx:pt idx="231583">12</cx:pt>
          <cx:pt idx="231584">19</cx:pt>
          <cx:pt idx="231585">67</cx:pt>
          <cx:pt idx="231586">113</cx:pt>
          <cx:pt idx="231587">137</cx:pt>
          <cx:pt idx="231588">144</cx:pt>
          <cx:pt idx="231589">180</cx:pt>
          <cx:pt idx="231590">161</cx:pt>
          <cx:pt idx="231591">166</cx:pt>
          <cx:pt idx="231592">153</cx:pt>
          <cx:pt idx="231593">142</cx:pt>
          <cx:pt idx="231594">123</cx:pt>
          <cx:pt idx="231595">129</cx:pt>
          <cx:pt idx="231596">132</cx:pt>
          <cx:pt idx="231597">146</cx:pt>
          <cx:pt idx="231598">131</cx:pt>
          <cx:pt idx="231599">85</cx:pt>
          <cx:pt idx="231600">118</cx:pt>
          <cx:pt idx="231601">92</cx:pt>
          <cx:pt idx="231602">38</cx:pt>
          <cx:pt idx="231603">16</cx:pt>
          <cx:pt idx="231604">15</cx:pt>
          <cx:pt idx="231605">22</cx:pt>
          <cx:pt idx="231606">3</cx:pt>
          <cx:pt idx="231607">10</cx:pt>
          <cx:pt idx="231608">22</cx:pt>
          <cx:pt idx="231609">68</cx:pt>
          <cx:pt idx="231610">119</cx:pt>
          <cx:pt idx="231611">100</cx:pt>
          <cx:pt idx="231612">131</cx:pt>
          <cx:pt idx="231613">140</cx:pt>
          <cx:pt idx="231614">152</cx:pt>
          <cx:pt idx="231615">156</cx:pt>
          <cx:pt idx="231616">173</cx:pt>
          <cx:pt idx="231617">143</cx:pt>
          <cx:pt idx="231618">124</cx:pt>
          <cx:pt idx="231619">181</cx:pt>
          <cx:pt idx="231620">147</cx:pt>
          <cx:pt idx="231621">151</cx:pt>
          <cx:pt idx="231622">137</cx:pt>
          <cx:pt idx="231623">120</cx:pt>
          <cx:pt idx="231624">121</cx:pt>
          <cx:pt idx="231625">112</cx:pt>
          <cx:pt idx="231626">44</cx:pt>
          <cx:pt idx="231627">15</cx:pt>
          <cx:pt idx="231628">13</cx:pt>
          <cx:pt idx="231629">22</cx:pt>
          <cx:pt idx="231630">3</cx:pt>
          <cx:pt idx="231631">11</cx:pt>
          <cx:pt idx="231632">22</cx:pt>
          <cx:pt idx="231633">79</cx:pt>
          <cx:pt idx="231634">133</cx:pt>
          <cx:pt idx="231635">137</cx:pt>
          <cx:pt idx="231636">135</cx:pt>
          <cx:pt idx="231637">163</cx:pt>
          <cx:pt idx="231638">166</cx:pt>
          <cx:pt idx="231639">156</cx:pt>
          <cx:pt idx="231640">149</cx:pt>
          <cx:pt idx="231641">148</cx:pt>
          <cx:pt idx="231642">120</cx:pt>
          <cx:pt idx="231643">159</cx:pt>
          <cx:pt idx="231644">143</cx:pt>
          <cx:pt idx="231645">141</cx:pt>
          <cx:pt idx="231646">140</cx:pt>
          <cx:pt idx="231647">128</cx:pt>
          <cx:pt idx="231648">141</cx:pt>
          <cx:pt idx="231649">111</cx:pt>
          <cx:pt idx="231650">57</cx:pt>
          <cx:pt idx="231651">14</cx:pt>
          <cx:pt idx="231652">11</cx:pt>
          <cx:pt idx="231653">16</cx:pt>
          <cx:pt idx="231654">9</cx:pt>
          <cx:pt idx="231655">20</cx:pt>
          <cx:pt idx="231656">26</cx:pt>
          <cx:pt idx="231657">78</cx:pt>
          <cx:pt idx="231658">156</cx:pt>
          <cx:pt idx="231659">152</cx:pt>
          <cx:pt idx="231660">145</cx:pt>
          <cx:pt idx="231661">158</cx:pt>
          <cx:pt idx="231662">175</cx:pt>
          <cx:pt idx="231663">153</cx:pt>
          <cx:pt idx="231664">149</cx:pt>
          <cx:pt idx="231665">130</cx:pt>
          <cx:pt idx="231666">131</cx:pt>
          <cx:pt idx="231667">129</cx:pt>
          <cx:pt idx="231668">110</cx:pt>
          <cx:pt idx="231669">152</cx:pt>
          <cx:pt idx="231670">129</cx:pt>
          <cx:pt idx="231671">124</cx:pt>
          <cx:pt idx="231672">131</cx:pt>
          <cx:pt idx="231673">108</cx:pt>
          <cx:pt idx="231674">53</cx:pt>
          <cx:pt idx="231675">22</cx:pt>
          <cx:pt idx="231676">8</cx:pt>
          <cx:pt idx="231677">23</cx:pt>
          <cx:pt idx="231678">5</cx:pt>
          <cx:pt idx="231679">16</cx:pt>
          <cx:pt idx="231680">22</cx:pt>
          <cx:pt idx="231681">61</cx:pt>
          <cx:pt idx="231682">123</cx:pt>
          <cx:pt idx="231683">131</cx:pt>
          <cx:pt idx="231684">154</cx:pt>
          <cx:pt idx="231685">168</cx:pt>
          <cx:pt idx="231686">164</cx:pt>
          <cx:pt idx="231687">150</cx:pt>
          <cx:pt idx="231688">160</cx:pt>
          <cx:pt idx="231689">140</cx:pt>
          <cx:pt idx="231690">138</cx:pt>
          <cx:pt idx="231691">140</cx:pt>
          <cx:pt idx="231692">154</cx:pt>
          <cx:pt idx="231693">151</cx:pt>
          <cx:pt idx="231694">155</cx:pt>
          <cx:pt idx="231695">128</cx:pt>
          <cx:pt idx="231696">105</cx:pt>
          <cx:pt idx="231697">92</cx:pt>
          <cx:pt idx="231698">52</cx:pt>
          <cx:pt idx="231699">24</cx:pt>
          <cx:pt idx="231700">8</cx:pt>
          <cx:pt idx="231701">14</cx:pt>
          <cx:pt idx="231702">7</cx:pt>
          <cx:pt idx="231703">14</cx:pt>
          <cx:pt idx="231704">27</cx:pt>
          <cx:pt idx="231705">70</cx:pt>
          <cx:pt idx="231706">124</cx:pt>
          <cx:pt idx="231707">118</cx:pt>
          <cx:pt idx="231708">124</cx:pt>
          <cx:pt idx="231709">162</cx:pt>
          <cx:pt idx="231710">163</cx:pt>
          <cx:pt idx="231711">139</cx:pt>
          <cx:pt idx="231712">159</cx:pt>
          <cx:pt idx="231713">136</cx:pt>
          <cx:pt idx="231714">151</cx:pt>
          <cx:pt idx="231715">159</cx:pt>
          <cx:pt idx="231716">142</cx:pt>
          <cx:pt idx="231717">132</cx:pt>
          <cx:pt idx="231718">125</cx:pt>
          <cx:pt idx="231719">98</cx:pt>
          <cx:pt idx="231720">121</cx:pt>
          <cx:pt idx="231721">95</cx:pt>
          <cx:pt idx="231722">46</cx:pt>
          <cx:pt idx="231723">14</cx:pt>
          <cx:pt idx="231724">5</cx:pt>
          <cx:pt idx="231725">22</cx:pt>
          <cx:pt idx="231726">6</cx:pt>
          <cx:pt idx="231727">16</cx:pt>
          <cx:pt idx="231728">26</cx:pt>
          <cx:pt idx="231729">74</cx:pt>
          <cx:pt idx="231730">142</cx:pt>
          <cx:pt idx="231731">140</cx:pt>
          <cx:pt idx="231732">146</cx:pt>
          <cx:pt idx="231733">155</cx:pt>
          <cx:pt idx="231734">167</cx:pt>
          <cx:pt idx="231735">163</cx:pt>
          <cx:pt idx="231736">153</cx:pt>
          <cx:pt idx="231737">127</cx:pt>
          <cx:pt idx="231738">135</cx:pt>
          <cx:pt idx="231739">130</cx:pt>
          <cx:pt idx="231740">143</cx:pt>
          <cx:pt idx="231741">142</cx:pt>
          <cx:pt idx="231742">122</cx:pt>
          <cx:pt idx="231743">131</cx:pt>
          <cx:pt idx="231744">117</cx:pt>
          <cx:pt idx="231745">110</cx:pt>
          <cx:pt idx="231746">64</cx:pt>
          <cx:pt idx="231747">20</cx:pt>
          <cx:pt idx="231748">9</cx:pt>
          <cx:pt idx="231749">26</cx:pt>
          <cx:pt idx="231750">1</cx:pt>
          <cx:pt idx="231751">13</cx:pt>
          <cx:pt idx="231752">20</cx:pt>
          <cx:pt idx="231753">74</cx:pt>
          <cx:pt idx="231754">118</cx:pt>
          <cx:pt idx="231755">133</cx:pt>
          <cx:pt idx="231756">141</cx:pt>
          <cx:pt idx="231757">191</cx:pt>
          <cx:pt idx="231758">172</cx:pt>
          <cx:pt idx="231759">175</cx:pt>
          <cx:pt idx="231760">169</cx:pt>
          <cx:pt idx="231761">155</cx:pt>
          <cx:pt idx="231762">126</cx:pt>
          <cx:pt idx="231763">161</cx:pt>
          <cx:pt idx="231764">128</cx:pt>
          <cx:pt idx="231765">127</cx:pt>
          <cx:pt idx="231766">117</cx:pt>
          <cx:pt idx="231767">107</cx:pt>
          <cx:pt idx="231768">117</cx:pt>
          <cx:pt idx="231769">88</cx:pt>
          <cx:pt idx="231770">45</cx:pt>
          <cx:pt idx="231771">17</cx:pt>
          <cx:pt idx="231772">12</cx:pt>
          <cx:pt idx="231773">21</cx:pt>
          <cx:pt idx="231774">2</cx:pt>
          <cx:pt idx="231775">8</cx:pt>
          <cx:pt idx="231776">25</cx:pt>
          <cx:pt idx="231777">68</cx:pt>
          <cx:pt idx="231778">107</cx:pt>
          <cx:pt idx="231779">117</cx:pt>
          <cx:pt idx="231780">137</cx:pt>
          <cx:pt idx="231781">144</cx:pt>
          <cx:pt idx="231782">156</cx:pt>
          <cx:pt idx="231783">156</cx:pt>
          <cx:pt idx="231784">159</cx:pt>
          <cx:pt idx="231785">139</cx:pt>
          <cx:pt idx="231786">133</cx:pt>
          <cx:pt idx="231787">151</cx:pt>
          <cx:pt idx="231788">155</cx:pt>
          <cx:pt idx="231789">165</cx:pt>
          <cx:pt idx="231790">148</cx:pt>
          <cx:pt idx="231791">109</cx:pt>
          <cx:pt idx="231792">132</cx:pt>
          <cx:pt idx="231793">109</cx:pt>
          <cx:pt idx="231794">37</cx:pt>
          <cx:pt idx="231795">12</cx:pt>
          <cx:pt idx="231796">11</cx:pt>
          <cx:pt idx="231797">21</cx:pt>
          <cx:pt idx="231798">3</cx:pt>
          <cx:pt idx="231799">7</cx:pt>
          <cx:pt idx="231800">23</cx:pt>
          <cx:pt idx="231801">86</cx:pt>
          <cx:pt idx="231802">138</cx:pt>
          <cx:pt idx="231803">140</cx:pt>
          <cx:pt idx="231804">132</cx:pt>
          <cx:pt idx="231805">178</cx:pt>
          <cx:pt idx="231806">174</cx:pt>
          <cx:pt idx="231807">153</cx:pt>
          <cx:pt idx="231808">161</cx:pt>
          <cx:pt idx="231809">146</cx:pt>
          <cx:pt idx="231810">142</cx:pt>
          <cx:pt idx="231811">132</cx:pt>
          <cx:pt idx="231812">152</cx:pt>
          <cx:pt idx="231813">158</cx:pt>
          <cx:pt idx="231814">145</cx:pt>
          <cx:pt idx="231815">97</cx:pt>
          <cx:pt idx="231816">135</cx:pt>
          <cx:pt idx="231817">99</cx:pt>
          <cx:pt idx="231818">43</cx:pt>
          <cx:pt idx="231819">24</cx:pt>
          <cx:pt idx="231820">12</cx:pt>
          <cx:pt idx="231821">20</cx:pt>
          <cx:pt idx="231822">12</cx:pt>
          <cx:pt idx="231823">21</cx:pt>
          <cx:pt idx="231824">35</cx:pt>
          <cx:pt idx="231825">68</cx:pt>
          <cx:pt idx="231826">134</cx:pt>
          <cx:pt idx="231827">112</cx:pt>
          <cx:pt idx="231828">151</cx:pt>
          <cx:pt idx="231829">162</cx:pt>
          <cx:pt idx="231830">189</cx:pt>
          <cx:pt idx="231831">162</cx:pt>
          <cx:pt idx="231832">153</cx:pt>
          <cx:pt idx="231833">142</cx:pt>
          <cx:pt idx="231834">157</cx:pt>
          <cx:pt idx="231835">139</cx:pt>
          <cx:pt idx="231836">129</cx:pt>
          <cx:pt idx="231837">140</cx:pt>
          <cx:pt idx="231838">129</cx:pt>
          <cx:pt idx="231839">89</cx:pt>
          <cx:pt idx="231840">136</cx:pt>
          <cx:pt idx="231841">97</cx:pt>
          <cx:pt idx="231842">32</cx:pt>
          <cx:pt idx="231843">17</cx:pt>
          <cx:pt idx="231844">6</cx:pt>
          <cx:pt idx="231845">18</cx:pt>
          <cx:pt idx="231846">9</cx:pt>
          <cx:pt idx="231847">17</cx:pt>
          <cx:pt idx="231848">33</cx:pt>
          <cx:pt idx="231849">57</cx:pt>
          <cx:pt idx="231850">129</cx:pt>
          <cx:pt idx="231851">108</cx:pt>
          <cx:pt idx="231852">144</cx:pt>
          <cx:pt idx="231853">154</cx:pt>
          <cx:pt idx="231854">175</cx:pt>
          <cx:pt idx="231855">158</cx:pt>
          <cx:pt idx="231856">161</cx:pt>
          <cx:pt idx="231857">132</cx:pt>
          <cx:pt idx="231858">134</cx:pt>
          <cx:pt idx="231859">137</cx:pt>
          <cx:pt idx="231860">163</cx:pt>
          <cx:pt idx="231861">137</cx:pt>
          <cx:pt idx="231862">148</cx:pt>
          <cx:pt idx="231863">106</cx:pt>
          <cx:pt idx="231864">136</cx:pt>
          <cx:pt idx="231865">93</cx:pt>
          <cx:pt idx="231866">48</cx:pt>
          <cx:pt idx="231867">21</cx:pt>
          <cx:pt idx="231868">9</cx:pt>
          <cx:pt idx="231869">17</cx:pt>
          <cx:pt idx="231870">8</cx:pt>
          <cx:pt idx="231871">17</cx:pt>
          <cx:pt idx="231872">31</cx:pt>
          <cx:pt idx="231873">64</cx:pt>
          <cx:pt idx="231874">132</cx:pt>
          <cx:pt idx="231875">136</cx:pt>
          <cx:pt idx="231876">160</cx:pt>
          <cx:pt idx="231877">168</cx:pt>
          <cx:pt idx="231878">166</cx:pt>
          <cx:pt idx="231879">184</cx:pt>
          <cx:pt idx="231880">174</cx:pt>
          <cx:pt idx="231881">145</cx:pt>
          <cx:pt idx="231882">148</cx:pt>
          <cx:pt idx="231883">170</cx:pt>
          <cx:pt idx="231884">151</cx:pt>
          <cx:pt idx="231885">160</cx:pt>
          <cx:pt idx="231886">153</cx:pt>
          <cx:pt idx="231887">110</cx:pt>
          <cx:pt idx="231888">125</cx:pt>
          <cx:pt idx="231889">120</cx:pt>
          <cx:pt idx="231890">39</cx:pt>
          <cx:pt idx="231891">31</cx:pt>
          <cx:pt idx="231892">11</cx:pt>
          <cx:pt idx="231893">16</cx:pt>
          <cx:pt idx="231894">5</cx:pt>
          <cx:pt idx="231895">18</cx:pt>
          <cx:pt idx="231896">30</cx:pt>
          <cx:pt idx="231897">80</cx:pt>
          <cx:pt idx="231898">121</cx:pt>
          <cx:pt idx="231899">135</cx:pt>
          <cx:pt idx="231900">143</cx:pt>
          <cx:pt idx="231901">165</cx:pt>
          <cx:pt idx="231902">170</cx:pt>
          <cx:pt idx="231903">179</cx:pt>
          <cx:pt idx="231904">155</cx:pt>
          <cx:pt idx="231905">173</cx:pt>
          <cx:pt idx="231906">148</cx:pt>
          <cx:pt idx="231907">161</cx:pt>
          <cx:pt idx="231908">145</cx:pt>
          <cx:pt idx="231909">153</cx:pt>
          <cx:pt idx="231910">137</cx:pt>
          <cx:pt idx="231911">105</cx:pt>
          <cx:pt idx="231912">121</cx:pt>
          <cx:pt idx="231913">106</cx:pt>
          <cx:pt idx="231914">62</cx:pt>
          <cx:pt idx="231915">21</cx:pt>
          <cx:pt idx="231916">14</cx:pt>
          <cx:pt idx="231917">16</cx:pt>
          <cx:pt idx="231918">6</cx:pt>
          <cx:pt idx="231919">12</cx:pt>
          <cx:pt idx="231920">30</cx:pt>
          <cx:pt idx="231921">74</cx:pt>
          <cx:pt idx="231922">107</cx:pt>
          <cx:pt idx="231923">126</cx:pt>
          <cx:pt idx="231924">144</cx:pt>
          <cx:pt idx="231925">164</cx:pt>
          <cx:pt idx="231926">162</cx:pt>
          <cx:pt idx="231927">167</cx:pt>
          <cx:pt idx="231928">162</cx:pt>
          <cx:pt idx="231929">157</cx:pt>
          <cx:pt idx="231930">113</cx:pt>
          <cx:pt idx="231931">139</cx:pt>
          <cx:pt idx="231932">144</cx:pt>
          <cx:pt idx="231933">126</cx:pt>
          <cx:pt idx="231934">118</cx:pt>
          <cx:pt idx="231935">108</cx:pt>
          <cx:pt idx="231936">102</cx:pt>
          <cx:pt idx="231937">118</cx:pt>
          <cx:pt idx="231938">62</cx:pt>
          <cx:pt idx="231939">20</cx:pt>
          <cx:pt idx="231940">12</cx:pt>
          <cx:pt idx="231941">19</cx:pt>
          <cx:pt idx="231942">1</cx:pt>
          <cx:pt idx="231943">6</cx:pt>
          <cx:pt idx="231944">22</cx:pt>
          <cx:pt idx="231945">70</cx:pt>
          <cx:pt idx="231946">122</cx:pt>
          <cx:pt idx="231947">104</cx:pt>
          <cx:pt idx="231948">135</cx:pt>
          <cx:pt idx="231949">155</cx:pt>
          <cx:pt idx="231950">158</cx:pt>
          <cx:pt idx="231951">154</cx:pt>
          <cx:pt idx="231952">161</cx:pt>
          <cx:pt idx="231953">149</cx:pt>
          <cx:pt idx="231954">146</cx:pt>
          <cx:pt idx="231955">151</cx:pt>
          <cx:pt idx="231956">154</cx:pt>
          <cx:pt idx="231957">159</cx:pt>
          <cx:pt idx="231958">143</cx:pt>
          <cx:pt idx="231959">121</cx:pt>
          <cx:pt idx="231960">124</cx:pt>
          <cx:pt idx="231961">113</cx:pt>
          <cx:pt idx="231962">47</cx:pt>
          <cx:pt idx="231963">18</cx:pt>
          <cx:pt idx="231964">20</cx:pt>
          <cx:pt idx="231965">21</cx:pt>
          <cx:pt idx="231966">5</cx:pt>
          <cx:pt idx="231967">8</cx:pt>
          <cx:pt idx="231968">18</cx:pt>
          <cx:pt idx="231969">68</cx:pt>
          <cx:pt idx="231970">141</cx:pt>
          <cx:pt idx="231971">136</cx:pt>
          <cx:pt idx="231972">154</cx:pt>
          <cx:pt idx="231973">167</cx:pt>
          <cx:pt idx="231974">168</cx:pt>
          <cx:pt idx="231975">148</cx:pt>
          <cx:pt idx="231976">167</cx:pt>
          <cx:pt idx="231977">144</cx:pt>
          <cx:pt idx="231978">135</cx:pt>
          <cx:pt idx="231979">115</cx:pt>
          <cx:pt idx="231980">144</cx:pt>
          <cx:pt idx="231981">137</cx:pt>
          <cx:pt idx="231982">149</cx:pt>
          <cx:pt idx="231983">100</cx:pt>
          <cx:pt idx="231984">153</cx:pt>
          <cx:pt idx="231985">114</cx:pt>
          <cx:pt idx="231986">45</cx:pt>
          <cx:pt idx="231987">21</cx:pt>
          <cx:pt idx="231988">13</cx:pt>
          <cx:pt idx="231989">13</cx:pt>
          <cx:pt idx="231990">9</cx:pt>
          <cx:pt idx="231991">20</cx:pt>
          <cx:pt idx="231992">26</cx:pt>
          <cx:pt idx="231993">64</cx:pt>
          <cx:pt idx="231994">125</cx:pt>
          <cx:pt idx="231995">118</cx:pt>
          <cx:pt idx="231996">142</cx:pt>
          <cx:pt idx="231997">159</cx:pt>
          <cx:pt idx="231998">182</cx:pt>
          <cx:pt idx="231999">157</cx:pt>
          <cx:pt idx="232000">159</cx:pt>
          <cx:pt idx="232001">142</cx:pt>
          <cx:pt idx="232002">140</cx:pt>
          <cx:pt idx="232003">129</cx:pt>
          <cx:pt idx="232004">135</cx:pt>
          <cx:pt idx="232005">140</cx:pt>
          <cx:pt idx="232006">137</cx:pt>
          <cx:pt idx="232007">109</cx:pt>
          <cx:pt idx="232008">115</cx:pt>
          <cx:pt idx="232009">90</cx:pt>
          <cx:pt idx="232010">54</cx:pt>
          <cx:pt idx="232011">18</cx:pt>
          <cx:pt idx="232012">11</cx:pt>
          <cx:pt idx="232013">14</cx:pt>
          <cx:pt idx="232014">5</cx:pt>
          <cx:pt idx="232015">19</cx:pt>
          <cx:pt idx="232016">27</cx:pt>
          <cx:pt idx="232017">72</cx:pt>
          <cx:pt idx="232018">128</cx:pt>
          <cx:pt idx="232019">113</cx:pt>
          <cx:pt idx="232020">139</cx:pt>
          <cx:pt idx="232021">161</cx:pt>
          <cx:pt idx="232022">163</cx:pt>
          <cx:pt idx="232023">171</cx:pt>
          <cx:pt idx="232024">164</cx:pt>
          <cx:pt idx="232025">138</cx:pt>
          <cx:pt idx="232026">132</cx:pt>
          <cx:pt idx="232027">133</cx:pt>
          <cx:pt idx="232028">155</cx:pt>
          <cx:pt idx="232029">146</cx:pt>
          <cx:pt idx="232030">142</cx:pt>
          <cx:pt idx="232031">115</cx:pt>
          <cx:pt idx="232032">124</cx:pt>
          <cx:pt idx="232033">88</cx:pt>
          <cx:pt idx="232034">52</cx:pt>
          <cx:pt idx="232035">18</cx:pt>
          <cx:pt idx="232036">8</cx:pt>
          <cx:pt idx="232037">19</cx:pt>
          <cx:pt idx="232038">6</cx:pt>
          <cx:pt idx="232039">21</cx:pt>
          <cx:pt idx="232040">30</cx:pt>
          <cx:pt idx="232041">71</cx:pt>
          <cx:pt idx="232042">123</cx:pt>
          <cx:pt idx="232043">115</cx:pt>
          <cx:pt idx="232044">129</cx:pt>
          <cx:pt idx="232045">152</cx:pt>
          <cx:pt idx="232046">161</cx:pt>
          <cx:pt idx="232047">166</cx:pt>
          <cx:pt idx="232048">162</cx:pt>
          <cx:pt idx="232049">138</cx:pt>
          <cx:pt idx="232050">149</cx:pt>
          <cx:pt idx="232051">150</cx:pt>
          <cx:pt idx="232052">134</cx:pt>
          <cx:pt idx="232053">150</cx:pt>
          <cx:pt idx="232054">151</cx:pt>
          <cx:pt idx="232055">100</cx:pt>
          <cx:pt idx="232056">121</cx:pt>
          <cx:pt idx="232057">102</cx:pt>
          <cx:pt idx="232058">34</cx:pt>
          <cx:pt idx="232059">15</cx:pt>
          <cx:pt idx="232060">5</cx:pt>
          <cx:pt idx="232061">18</cx:pt>
          <cx:pt idx="232062">5</cx:pt>
          <cx:pt idx="232063">16</cx:pt>
          <cx:pt idx="232064">34</cx:pt>
          <cx:pt idx="232065">77</cx:pt>
          <cx:pt idx="232066">125</cx:pt>
          <cx:pt idx="232067">143</cx:pt>
          <cx:pt idx="232068">158</cx:pt>
          <cx:pt idx="232069">161</cx:pt>
          <cx:pt idx="232070">178</cx:pt>
          <cx:pt idx="232071">173</cx:pt>
          <cx:pt idx="232072">193</cx:pt>
          <cx:pt idx="232073">166</cx:pt>
          <cx:pt idx="232074">163</cx:pt>
          <cx:pt idx="232075">140</cx:pt>
          <cx:pt idx="232076">159</cx:pt>
          <cx:pt idx="232077">169</cx:pt>
          <cx:pt idx="232078">146</cx:pt>
          <cx:pt idx="232079">111</cx:pt>
          <cx:pt idx="232080">114</cx:pt>
          <cx:pt idx="232081">109</cx:pt>
          <cx:pt idx="232082">52</cx:pt>
          <cx:pt idx="232083">21</cx:pt>
          <cx:pt idx="232084">10</cx:pt>
          <cx:pt idx="232085">9</cx:pt>
          <cx:pt idx="232086">3</cx:pt>
          <cx:pt idx="232087">16</cx:pt>
          <cx:pt idx="232088">25</cx:pt>
          <cx:pt idx="232089">68</cx:pt>
          <cx:pt idx="232090">118</cx:pt>
          <cx:pt idx="232091">121</cx:pt>
          <cx:pt idx="232092">150</cx:pt>
          <cx:pt idx="232093">160</cx:pt>
          <cx:pt idx="232094">172</cx:pt>
          <cx:pt idx="232095">164</cx:pt>
          <cx:pt idx="232096">157</cx:pt>
          <cx:pt idx="232097">159</cx:pt>
          <cx:pt idx="232098">141</cx:pt>
          <cx:pt idx="232099">150</cx:pt>
          <cx:pt idx="232100">134</cx:pt>
          <cx:pt idx="232101">141</cx:pt>
          <cx:pt idx="232102">123</cx:pt>
          <cx:pt idx="232103">125</cx:pt>
          <cx:pt idx="232104">113</cx:pt>
          <cx:pt idx="232105">98</cx:pt>
          <cx:pt idx="232106">54</cx:pt>
          <cx:pt idx="232107">11</cx:pt>
          <cx:pt idx="232108">10</cx:pt>
          <cx:pt idx="232109">16</cx:pt>
          <cx:pt idx="232110">5</cx:pt>
          <cx:pt idx="232111">11</cx:pt>
          <cx:pt idx="232112">25</cx:pt>
          <cx:pt idx="232113">62</cx:pt>
          <cx:pt idx="232114">117</cx:pt>
          <cx:pt idx="232115">104</cx:pt>
          <cx:pt idx="232116">116</cx:pt>
          <cx:pt idx="232117">147</cx:pt>
          <cx:pt idx="232118">162</cx:pt>
          <cx:pt idx="232119">160</cx:pt>
          <cx:pt idx="232120">173</cx:pt>
          <cx:pt idx="232121">146</cx:pt>
          <cx:pt idx="232122">143</cx:pt>
          <cx:pt idx="232123">141</cx:pt>
          <cx:pt idx="232124">162</cx:pt>
          <cx:pt idx="232125">161</cx:pt>
          <cx:pt idx="232126">158</cx:pt>
          <cx:pt idx="232127">119</cx:pt>
          <cx:pt idx="232128">140</cx:pt>
          <cx:pt idx="232129">114</cx:pt>
          <cx:pt idx="232130">37</cx:pt>
          <cx:pt idx="232131">22</cx:pt>
          <cx:pt idx="232132">11</cx:pt>
          <cx:pt idx="232133">16</cx:pt>
          <cx:pt idx="232134">4</cx:pt>
          <cx:pt idx="232135">13</cx:pt>
          <cx:pt idx="232136">24</cx:pt>
          <cx:pt idx="232137">66</cx:pt>
          <cx:pt idx="232138">126</cx:pt>
          <cx:pt idx="232139">142</cx:pt>
          <cx:pt idx="232140">139</cx:pt>
          <cx:pt idx="232141">155</cx:pt>
          <cx:pt idx="232142">181</cx:pt>
          <cx:pt idx="232143">159</cx:pt>
          <cx:pt idx="232144">173</cx:pt>
          <cx:pt idx="232145">159</cx:pt>
          <cx:pt idx="232146">154</cx:pt>
          <cx:pt idx="232147">154</cx:pt>
          <cx:pt idx="232148">147</cx:pt>
          <cx:pt idx="232149">142</cx:pt>
          <cx:pt idx="232150">142</cx:pt>
          <cx:pt idx="232151">115</cx:pt>
          <cx:pt idx="232152">136</cx:pt>
          <cx:pt idx="232153">96</cx:pt>
          <cx:pt idx="232154">45</cx:pt>
          <cx:pt idx="232155">25</cx:pt>
          <cx:pt idx="232156">8</cx:pt>
          <cx:pt idx="232157">10</cx:pt>
          <cx:pt idx="232158">10</cx:pt>
          <cx:pt idx="232159">15</cx:pt>
          <cx:pt idx="232160">29</cx:pt>
          <cx:pt idx="232161">71</cx:pt>
          <cx:pt idx="232162">129</cx:pt>
          <cx:pt idx="232163">146</cx:pt>
          <cx:pt idx="232164">146</cx:pt>
          <cx:pt idx="232165">163</cx:pt>
          <cx:pt idx="232166">159</cx:pt>
          <cx:pt idx="232167">162</cx:pt>
          <cx:pt idx="232168">162</cx:pt>
          <cx:pt idx="232169">153</cx:pt>
          <cx:pt idx="232170">130</cx:pt>
          <cx:pt idx="232171">141</cx:pt>
          <cx:pt idx="232172">152</cx:pt>
          <cx:pt idx="232173">143</cx:pt>
          <cx:pt idx="232174">140</cx:pt>
          <cx:pt idx="232175">108</cx:pt>
          <cx:pt idx="232176">123</cx:pt>
          <cx:pt idx="232177">115</cx:pt>
          <cx:pt idx="232178">41</cx:pt>
          <cx:pt idx="232179">19</cx:pt>
          <cx:pt idx="232180">6</cx:pt>
          <cx:pt idx="232181">14</cx:pt>
          <cx:pt idx="232182">7</cx:pt>
          <cx:pt idx="232183">19</cx:pt>
          <cx:pt idx="232184">30</cx:pt>
          <cx:pt idx="232185">68</cx:pt>
          <cx:pt idx="232186">135</cx:pt>
          <cx:pt idx="232187">128</cx:pt>
          <cx:pt idx="232188">123</cx:pt>
          <cx:pt idx="232189">145</cx:pt>
          <cx:pt idx="232190">183</cx:pt>
          <cx:pt idx="232191">153</cx:pt>
          <cx:pt idx="232192">184</cx:pt>
          <cx:pt idx="232193">135</cx:pt>
          <cx:pt idx="232194">143</cx:pt>
          <cx:pt idx="232195">148</cx:pt>
          <cx:pt idx="232196">163</cx:pt>
          <cx:pt idx="232197">146</cx:pt>
          <cx:pt idx="232198">154</cx:pt>
          <cx:pt idx="232199">112</cx:pt>
          <cx:pt idx="232200">137</cx:pt>
          <cx:pt idx="232201">107</cx:pt>
          <cx:pt idx="232202">52</cx:pt>
          <cx:pt idx="232203">22</cx:pt>
          <cx:pt idx="232204">13</cx:pt>
          <cx:pt idx="232205">16</cx:pt>
          <cx:pt idx="232206">5</cx:pt>
          <cx:pt idx="232207">25</cx:pt>
          <cx:pt idx="232208">30</cx:pt>
          <cx:pt idx="232209">68</cx:pt>
          <cx:pt idx="232210">133</cx:pt>
          <cx:pt idx="232211">122</cx:pt>
          <cx:pt idx="232212">147</cx:pt>
          <cx:pt idx="232213">158</cx:pt>
          <cx:pt idx="232214">165</cx:pt>
          <cx:pt idx="232215">158</cx:pt>
          <cx:pt idx="232216">168</cx:pt>
          <cx:pt idx="232217">148</cx:pt>
          <cx:pt idx="232218">158</cx:pt>
          <cx:pt idx="232219">151</cx:pt>
          <cx:pt idx="232220">143</cx:pt>
          <cx:pt idx="232221">138</cx:pt>
          <cx:pt idx="232222">128</cx:pt>
          <cx:pt idx="232223">114</cx:pt>
          <cx:pt idx="232224">119</cx:pt>
          <cx:pt idx="232225">96</cx:pt>
          <cx:pt idx="232226">34</cx:pt>
          <cx:pt idx="232227">18</cx:pt>
          <cx:pt idx="232228">4</cx:pt>
          <cx:pt idx="232229">9</cx:pt>
          <cx:pt idx="232230">7</cx:pt>
          <cx:pt idx="232231">20</cx:pt>
          <cx:pt idx="232232">26</cx:pt>
          <cx:pt idx="232233">72</cx:pt>
          <cx:pt idx="232234">140</cx:pt>
          <cx:pt idx="232235">140</cx:pt>
          <cx:pt idx="232236">154</cx:pt>
          <cx:pt idx="232237">166</cx:pt>
          <cx:pt idx="232238">197</cx:pt>
          <cx:pt idx="232239">162</cx:pt>
          <cx:pt idx="232240">174</cx:pt>
          <cx:pt idx="232241">176</cx:pt>
          <cx:pt idx="232242">144</cx:pt>
          <cx:pt idx="232243">134</cx:pt>
          <cx:pt idx="232244">154</cx:pt>
          <cx:pt idx="232245">145</cx:pt>
          <cx:pt idx="232246">150</cx:pt>
          <cx:pt idx="232247">109</cx:pt>
          <cx:pt idx="232248">131</cx:pt>
          <cx:pt idx="232249">116</cx:pt>
          <cx:pt idx="232250">50</cx:pt>
          <cx:pt idx="232251">21</cx:pt>
          <cx:pt idx="232252">15</cx:pt>
          <cx:pt idx="232253">9</cx:pt>
          <cx:pt idx="232254">7</cx:pt>
          <cx:pt idx="232255">18</cx:pt>
          <cx:pt idx="232256">24</cx:pt>
          <cx:pt idx="232257">80</cx:pt>
          <cx:pt idx="232258">113</cx:pt>
          <cx:pt idx="232259">120</cx:pt>
          <cx:pt idx="232260">147</cx:pt>
          <cx:pt idx="232261">160</cx:pt>
          <cx:pt idx="232262">191</cx:pt>
          <cx:pt idx="232263">169</cx:pt>
          <cx:pt idx="232264">156</cx:pt>
          <cx:pt idx="232265">147</cx:pt>
          <cx:pt idx="232266">162</cx:pt>
          <cx:pt idx="232267">157</cx:pt>
          <cx:pt idx="232268">150</cx:pt>
          <cx:pt idx="232269">149</cx:pt>
          <cx:pt idx="232270">126</cx:pt>
          <cx:pt idx="232271">110</cx:pt>
          <cx:pt idx="232272">125</cx:pt>
          <cx:pt idx="232273">114</cx:pt>
          <cx:pt idx="232274">57</cx:pt>
          <cx:pt idx="232275">20</cx:pt>
          <cx:pt idx="232276">20</cx:pt>
          <cx:pt idx="232277">16</cx:pt>
          <cx:pt idx="232278">11</cx:pt>
          <cx:pt idx="232279">14</cx:pt>
          <cx:pt idx="232280">27</cx:pt>
          <cx:pt idx="232281">63</cx:pt>
          <cx:pt idx="232282">131</cx:pt>
          <cx:pt idx="232283">99</cx:pt>
          <cx:pt idx="232284">126</cx:pt>
          <cx:pt idx="232285">157</cx:pt>
          <cx:pt idx="232286">169</cx:pt>
          <cx:pt idx="232287">172</cx:pt>
          <cx:pt idx="232288">162</cx:pt>
          <cx:pt idx="232289">138</cx:pt>
          <cx:pt idx="232290">130</cx:pt>
          <cx:pt idx="232291">147</cx:pt>
          <cx:pt idx="232292">154</cx:pt>
          <cx:pt idx="232293">154</cx:pt>
          <cx:pt idx="232294">159</cx:pt>
          <cx:pt idx="232295">115</cx:pt>
          <cx:pt idx="232296">122</cx:pt>
          <cx:pt idx="232297">103</cx:pt>
          <cx:pt idx="232298">55</cx:pt>
          <cx:pt idx="232299">20</cx:pt>
          <cx:pt idx="232300">13</cx:pt>
          <cx:pt idx="232301">18</cx:pt>
          <cx:pt idx="232302">5</cx:pt>
          <cx:pt idx="232303">12</cx:pt>
          <cx:pt idx="232304">26</cx:pt>
          <cx:pt idx="232305">78</cx:pt>
          <cx:pt idx="232306">127</cx:pt>
          <cx:pt idx="232307">150</cx:pt>
          <cx:pt idx="232308">136</cx:pt>
          <cx:pt idx="232309">172</cx:pt>
          <cx:pt idx="232310">188</cx:pt>
          <cx:pt idx="232311">154</cx:pt>
          <cx:pt idx="232312">162</cx:pt>
          <cx:pt idx="232313">135</cx:pt>
          <cx:pt idx="232314">131</cx:pt>
          <cx:pt idx="232315">145</cx:pt>
          <cx:pt idx="232316">132</cx:pt>
          <cx:pt idx="232317">153</cx:pt>
          <cx:pt idx="232318">155</cx:pt>
          <cx:pt idx="232319">117</cx:pt>
          <cx:pt idx="232320">127</cx:pt>
          <cx:pt idx="232321">117</cx:pt>
          <cx:pt idx="232322">53</cx:pt>
          <cx:pt idx="232323">27</cx:pt>
          <cx:pt idx="232324">17</cx:pt>
          <cx:pt idx="232325">4</cx:pt>
          <cx:pt idx="232326">6</cx:pt>
          <cx:pt idx="232327">25</cx:pt>
          <cx:pt idx="232328">28</cx:pt>
          <cx:pt idx="232329">69</cx:pt>
          <cx:pt idx="232330">130</cx:pt>
          <cx:pt idx="232331">120</cx:pt>
          <cx:pt idx="232332">144</cx:pt>
          <cx:pt idx="232333">139</cx:pt>
          <cx:pt idx="232334">158</cx:pt>
          <cx:pt idx="232335">135</cx:pt>
          <cx:pt idx="232336">162</cx:pt>
          <cx:pt idx="232337">128</cx:pt>
          <cx:pt idx="232338">131</cx:pt>
          <cx:pt idx="232339">118</cx:pt>
          <cx:pt idx="232340">127</cx:pt>
          <cx:pt idx="232341">122</cx:pt>
          <cx:pt idx="232342">140</cx:pt>
          <cx:pt idx="232343">97</cx:pt>
          <cx:pt idx="232344">131</cx:pt>
          <cx:pt idx="232345">98</cx:pt>
          <cx:pt idx="232346">48</cx:pt>
          <cx:pt idx="232347">24</cx:pt>
          <cx:pt idx="232348">6</cx:pt>
          <cx:pt idx="232349">11</cx:pt>
          <cx:pt idx="232350">4</cx:pt>
          <cx:pt idx="232351">18</cx:pt>
          <cx:pt idx="232352">30</cx:pt>
          <cx:pt idx="232353">61</cx:pt>
          <cx:pt idx="232354">121</cx:pt>
          <cx:pt idx="232355">147</cx:pt>
          <cx:pt idx="232356">139</cx:pt>
          <cx:pt idx="232357">138</cx:pt>
          <cx:pt idx="232358">171</cx:pt>
          <cx:pt idx="232359">145</cx:pt>
          <cx:pt idx="232360">156</cx:pt>
          <cx:pt idx="232361">134</cx:pt>
          <cx:pt idx="232362">143</cx:pt>
          <cx:pt idx="232363">146</cx:pt>
          <cx:pt idx="232364">161</cx:pt>
          <cx:pt idx="232365">142</cx:pt>
          <cx:pt idx="232366">142</cx:pt>
          <cx:pt idx="232367">126</cx:pt>
          <cx:pt idx="232368">122</cx:pt>
          <cx:pt idx="232369">104</cx:pt>
          <cx:pt idx="232370">55</cx:pt>
          <cx:pt idx="232371">23</cx:pt>
          <cx:pt idx="232372">8</cx:pt>
          <cx:pt idx="232373">18</cx:pt>
          <cx:pt idx="232374">5</cx:pt>
          <cx:pt idx="232375">19</cx:pt>
          <cx:pt idx="232376">26</cx:pt>
          <cx:pt idx="232377">65</cx:pt>
          <cx:pt idx="232378">130</cx:pt>
          <cx:pt idx="232379">121</cx:pt>
          <cx:pt idx="232380">145</cx:pt>
          <cx:pt idx="232381">159</cx:pt>
          <cx:pt idx="232382">154</cx:pt>
          <cx:pt idx="232383">149</cx:pt>
          <cx:pt idx="232384">168</cx:pt>
          <cx:pt idx="232385">127</cx:pt>
          <cx:pt idx="232386">140</cx:pt>
          <cx:pt idx="232387">153</cx:pt>
          <cx:pt idx="232388">152</cx:pt>
          <cx:pt idx="232389">138</cx:pt>
          <cx:pt idx="232390">132</cx:pt>
          <cx:pt idx="232391">112</cx:pt>
          <cx:pt idx="232392">124</cx:pt>
          <cx:pt idx="232393">93</cx:pt>
          <cx:pt idx="232394">54</cx:pt>
          <cx:pt idx="232395">14</cx:pt>
          <cx:pt idx="232396">4</cx:pt>
          <cx:pt idx="232397">16</cx:pt>
          <cx:pt idx="232398">4</cx:pt>
          <cx:pt idx="232399">19</cx:pt>
          <cx:pt idx="232400">27</cx:pt>
          <cx:pt idx="232401">75</cx:pt>
          <cx:pt idx="232402">132</cx:pt>
          <cx:pt idx="232403">136</cx:pt>
          <cx:pt idx="232404">167</cx:pt>
          <cx:pt idx="232405">160</cx:pt>
          <cx:pt idx="232406">165</cx:pt>
          <cx:pt idx="232407">177</cx:pt>
          <cx:pt idx="232408">171</cx:pt>
          <cx:pt idx="232409">162</cx:pt>
          <cx:pt idx="232410">153</cx:pt>
          <cx:pt idx="232411">154</cx:pt>
          <cx:pt idx="232412">168</cx:pt>
          <cx:pt idx="232413">165</cx:pt>
          <cx:pt idx="232414">149</cx:pt>
          <cx:pt idx="232415">121</cx:pt>
          <cx:pt idx="232416">124</cx:pt>
          <cx:pt idx="232417">96</cx:pt>
          <cx:pt idx="232418">46</cx:pt>
          <cx:pt idx="232419">16</cx:pt>
          <cx:pt idx="232420">11</cx:pt>
          <cx:pt idx="232421">10</cx:pt>
          <cx:pt idx="232422">3</cx:pt>
          <cx:pt idx="232423">12</cx:pt>
          <cx:pt idx="232424">22</cx:pt>
          <cx:pt idx="232425">77</cx:pt>
          <cx:pt idx="232426">140</cx:pt>
          <cx:pt idx="232427">124</cx:pt>
          <cx:pt idx="232428">152</cx:pt>
          <cx:pt idx="232429">175</cx:pt>
          <cx:pt idx="232430">185</cx:pt>
          <cx:pt idx="232431">166</cx:pt>
          <cx:pt idx="232432">158</cx:pt>
          <cx:pt idx="232433">155</cx:pt>
          <cx:pt idx="232434">149</cx:pt>
          <cx:pt idx="232435">164</cx:pt>
          <cx:pt idx="232436">152</cx:pt>
          <cx:pt idx="232437">158</cx:pt>
          <cx:pt idx="232438">134</cx:pt>
          <cx:pt idx="232439">102</cx:pt>
          <cx:pt idx="232440">120</cx:pt>
          <cx:pt idx="232441">103</cx:pt>
          <cx:pt idx="232442">46</cx:pt>
          <cx:pt idx="232443">18</cx:pt>
          <cx:pt idx="232444">10</cx:pt>
          <cx:pt idx="232445">21</cx:pt>
          <cx:pt idx="232446">3</cx:pt>
          <cx:pt idx="232447">10</cx:pt>
          <cx:pt idx="232448">25</cx:pt>
          <cx:pt idx="232449">67</cx:pt>
          <cx:pt idx="232450">115</cx:pt>
          <cx:pt idx="232451">114</cx:pt>
          <cx:pt idx="232452">123</cx:pt>
          <cx:pt idx="232453">139</cx:pt>
          <cx:pt idx="232454">172</cx:pt>
          <cx:pt idx="232455">143</cx:pt>
          <cx:pt idx="232456">160</cx:pt>
          <cx:pt idx="232457">157</cx:pt>
          <cx:pt idx="232458">144</cx:pt>
          <cx:pt idx="232459">147</cx:pt>
          <cx:pt idx="232460">152</cx:pt>
          <cx:pt idx="232461">169</cx:pt>
          <cx:pt idx="232462">162</cx:pt>
          <cx:pt idx="232463">119</cx:pt>
          <cx:pt idx="232464">123</cx:pt>
          <cx:pt idx="232465">120</cx:pt>
          <cx:pt idx="232466">48</cx:pt>
          <cx:pt idx="232467">15</cx:pt>
          <cx:pt idx="232468">7</cx:pt>
          <cx:pt idx="232469">26</cx:pt>
          <cx:pt idx="232470">4</cx:pt>
          <cx:pt idx="232471">11</cx:pt>
          <cx:pt idx="232472">28</cx:pt>
          <cx:pt idx="232473">82</cx:pt>
          <cx:pt idx="232474">131</cx:pt>
          <cx:pt idx="232475">139</cx:pt>
          <cx:pt idx="232476">146</cx:pt>
          <cx:pt idx="232477">155</cx:pt>
          <cx:pt idx="232478">173</cx:pt>
          <cx:pt idx="232479">154</cx:pt>
          <cx:pt idx="232480">146</cx:pt>
          <cx:pt idx="232481">143</cx:pt>
          <cx:pt idx="232482">141</cx:pt>
          <cx:pt idx="232483">112</cx:pt>
          <cx:pt idx="232484">152</cx:pt>
          <cx:pt idx="232485">144</cx:pt>
          <cx:pt idx="232486">149</cx:pt>
          <cx:pt idx="232487">116</cx:pt>
          <cx:pt idx="232488">125</cx:pt>
          <cx:pt idx="232489">106</cx:pt>
          <cx:pt idx="232490">45</cx:pt>
          <cx:pt idx="232491">23</cx:pt>
          <cx:pt idx="232492">8</cx:pt>
          <cx:pt idx="232493">19</cx:pt>
          <cx:pt idx="232494">9</cx:pt>
          <cx:pt idx="232495">21</cx:pt>
          <cx:pt idx="232496">37</cx:pt>
          <cx:pt idx="232497">78</cx:pt>
          <cx:pt idx="232498">121</cx:pt>
          <cx:pt idx="232499">126</cx:pt>
          <cx:pt idx="232500">139</cx:pt>
          <cx:pt idx="232501">154</cx:pt>
          <cx:pt idx="232502">154</cx:pt>
          <cx:pt idx="232503">164</cx:pt>
          <cx:pt idx="232504">154</cx:pt>
          <cx:pt idx="232505">146</cx:pt>
          <cx:pt idx="232506">132</cx:pt>
          <cx:pt idx="232507">132</cx:pt>
          <cx:pt idx="232508">146</cx:pt>
          <cx:pt idx="232509">130</cx:pt>
          <cx:pt idx="232510">144</cx:pt>
          <cx:pt idx="232511">93</cx:pt>
          <cx:pt idx="232512">142</cx:pt>
          <cx:pt idx="232513">102</cx:pt>
          <cx:pt idx="232514">42</cx:pt>
          <cx:pt idx="232515">17</cx:pt>
          <cx:pt idx="232516">6</cx:pt>
          <cx:pt idx="232517">14</cx:pt>
          <cx:pt idx="232518">11</cx:pt>
          <cx:pt idx="232519">21</cx:pt>
          <cx:pt idx="232520">33</cx:pt>
          <cx:pt idx="232521">73</cx:pt>
          <cx:pt idx="232522">134</cx:pt>
          <cx:pt idx="232523">127</cx:pt>
          <cx:pt idx="232524">133</cx:pt>
          <cx:pt idx="232525">159</cx:pt>
          <cx:pt idx="232526">168</cx:pt>
          <cx:pt idx="232527">153</cx:pt>
          <cx:pt idx="232528">170</cx:pt>
          <cx:pt idx="232529">156</cx:pt>
          <cx:pt idx="232530">141</cx:pt>
          <cx:pt idx="232531">138</cx:pt>
          <cx:pt idx="232532">144</cx:pt>
          <cx:pt idx="232533">165</cx:pt>
          <cx:pt idx="232534">155</cx:pt>
          <cx:pt idx="232535">107</cx:pt>
          <cx:pt idx="232536">112</cx:pt>
          <cx:pt idx="232537">106</cx:pt>
          <cx:pt idx="232538">50</cx:pt>
          <cx:pt idx="232539">21</cx:pt>
          <cx:pt idx="232540">9</cx:pt>
          <cx:pt idx="232541">13</cx:pt>
          <cx:pt idx="232542">5</cx:pt>
          <cx:pt idx="232543">25</cx:pt>
          <cx:pt idx="232544">29</cx:pt>
          <cx:pt idx="232545">61</cx:pt>
          <cx:pt idx="232546">139</cx:pt>
          <cx:pt idx="232547">121</cx:pt>
          <cx:pt idx="232548">146</cx:pt>
          <cx:pt idx="232549">154</cx:pt>
          <cx:pt idx="232550">156</cx:pt>
          <cx:pt idx="232551">163</cx:pt>
          <cx:pt idx="232552">164</cx:pt>
          <cx:pt idx="232553">132</cx:pt>
          <cx:pt idx="232554">134</cx:pt>
          <cx:pt idx="232555">144</cx:pt>
          <cx:pt idx="232556">133</cx:pt>
          <cx:pt idx="232557">144</cx:pt>
          <cx:pt idx="232558">133</cx:pt>
          <cx:pt idx="232559">109</cx:pt>
          <cx:pt idx="232560">120</cx:pt>
          <cx:pt idx="232561">97</cx:pt>
          <cx:pt idx="232562">40</cx:pt>
          <cx:pt idx="232563">11</cx:pt>
          <cx:pt idx="232564">6</cx:pt>
          <cx:pt idx="232565">9</cx:pt>
          <cx:pt idx="232566">7</cx:pt>
          <cx:pt idx="232567">19</cx:pt>
          <cx:pt idx="232568">32</cx:pt>
          <cx:pt idx="232569">69</cx:pt>
          <cx:pt idx="232570">132</cx:pt>
          <cx:pt idx="232571">132</cx:pt>
          <cx:pt idx="232572">137</cx:pt>
          <cx:pt idx="232573">161</cx:pt>
          <cx:pt idx="232574">169</cx:pt>
          <cx:pt idx="232575">154</cx:pt>
          <cx:pt idx="232576">161</cx:pt>
          <cx:pt idx="232577">156</cx:pt>
          <cx:pt idx="232578">132</cx:pt>
          <cx:pt idx="232579">148</cx:pt>
          <cx:pt idx="232580">140</cx:pt>
          <cx:pt idx="232581">143</cx:pt>
          <cx:pt idx="232582">141</cx:pt>
          <cx:pt idx="232583">125</cx:pt>
          <cx:pt idx="232584">106</cx:pt>
          <cx:pt idx="232585">103</cx:pt>
          <cx:pt idx="232586">53</cx:pt>
          <cx:pt idx="232587">27</cx:pt>
          <cx:pt idx="232588">10</cx:pt>
          <cx:pt idx="232589">14</cx:pt>
          <cx:pt idx="232590">6</cx:pt>
          <cx:pt idx="232591">15</cx:pt>
          <cx:pt idx="232592">34</cx:pt>
          <cx:pt idx="232593">74</cx:pt>
          <cx:pt idx="232594">110</cx:pt>
          <cx:pt idx="232595">125</cx:pt>
          <cx:pt idx="232596">147</cx:pt>
          <cx:pt idx="232597">167</cx:pt>
          <cx:pt idx="232598">176</cx:pt>
          <cx:pt idx="232599">172</cx:pt>
          <cx:pt idx="232600">163</cx:pt>
          <cx:pt idx="232601">148</cx:pt>
          <cx:pt idx="232602">145</cx:pt>
          <cx:pt idx="232603">134</cx:pt>
          <cx:pt idx="232604">151</cx:pt>
          <cx:pt idx="232605">130</cx:pt>
          <cx:pt idx="232606">120</cx:pt>
          <cx:pt idx="232607">124</cx:pt>
          <cx:pt idx="232608">118</cx:pt>
          <cx:pt idx="232609">119</cx:pt>
          <cx:pt idx="232610">64</cx:pt>
          <cx:pt idx="232611">24</cx:pt>
          <cx:pt idx="232612">20</cx:pt>
          <cx:pt idx="232613">26</cx:pt>
          <cx:pt idx="232614">4</cx:pt>
          <cx:pt idx="232615">13</cx:pt>
          <cx:pt idx="232616">30</cx:pt>
          <cx:pt idx="232617">73</cx:pt>
          <cx:pt idx="232618">119</cx:pt>
          <cx:pt idx="232619">132</cx:pt>
          <cx:pt idx="232620">133</cx:pt>
          <cx:pt idx="232621">139</cx:pt>
          <cx:pt idx="232622">174</cx:pt>
          <cx:pt idx="232623">167</cx:pt>
          <cx:pt idx="232624">166</cx:pt>
          <cx:pt idx="232625">157</cx:pt>
          <cx:pt idx="232626">136</cx:pt>
          <cx:pt idx="232627">144</cx:pt>
          <cx:pt idx="232628">153</cx:pt>
          <cx:pt idx="232629">150</cx:pt>
          <cx:pt idx="232630">153</cx:pt>
          <cx:pt idx="232631">132</cx:pt>
          <cx:pt idx="232632">124</cx:pt>
          <cx:pt idx="232633">116</cx:pt>
          <cx:pt idx="232634">43</cx:pt>
          <cx:pt idx="232635">16</cx:pt>
          <cx:pt idx="232636">15</cx:pt>
          <cx:pt idx="232637">12</cx:pt>
          <cx:pt idx="232638">3</cx:pt>
          <cx:pt idx="232639">10</cx:pt>
          <cx:pt idx="232640">26</cx:pt>
          <cx:pt idx="232641">73</cx:pt>
          <cx:pt idx="232642">130</cx:pt>
          <cx:pt idx="232643">136</cx:pt>
          <cx:pt idx="232644">142</cx:pt>
          <cx:pt idx="232645">158</cx:pt>
          <cx:pt idx="232646">168</cx:pt>
          <cx:pt idx="232647">143</cx:pt>
          <cx:pt idx="232648">163</cx:pt>
          <cx:pt idx="232649">135</cx:pt>
          <cx:pt idx="232650">128</cx:pt>
          <cx:pt idx="232651">137</cx:pt>
          <cx:pt idx="232652">147</cx:pt>
          <cx:pt idx="232653">150</cx:pt>
          <cx:pt idx="232654">133</cx:pt>
          <cx:pt idx="232655">126</cx:pt>
          <cx:pt idx="232656">113</cx:pt>
          <cx:pt idx="232657">109</cx:pt>
          <cx:pt idx="232658">51</cx:pt>
          <cx:pt idx="232659">19</cx:pt>
          <cx:pt idx="232660">15</cx:pt>
          <cx:pt idx="232661">14</cx:pt>
          <cx:pt idx="232662">6</cx:pt>
          <cx:pt idx="232663">12</cx:pt>
          <cx:pt idx="232664">41</cx:pt>
          <cx:pt idx="232665">75</cx:pt>
          <cx:pt idx="232666">130</cx:pt>
          <cx:pt idx="232667">124</cx:pt>
          <cx:pt idx="232668">139</cx:pt>
          <cx:pt idx="232669">171</cx:pt>
          <cx:pt idx="232670">156</cx:pt>
          <cx:pt idx="232671">160</cx:pt>
          <cx:pt idx="232672">160</cx:pt>
          <cx:pt idx="232673">140</cx:pt>
          <cx:pt idx="232674">122</cx:pt>
          <cx:pt idx="232675">158</cx:pt>
          <cx:pt idx="232676">141</cx:pt>
          <cx:pt idx="232677">148</cx:pt>
          <cx:pt idx="232678">136</cx:pt>
          <cx:pt idx="232679">113</cx:pt>
          <cx:pt idx="232680">116</cx:pt>
          <cx:pt idx="232681">110</cx:pt>
          <cx:pt idx="232682">35</cx:pt>
          <cx:pt idx="232683">21</cx:pt>
          <cx:pt idx="232684">5</cx:pt>
          <cx:pt idx="232685">15</cx:pt>
          <cx:pt idx="232686">10</cx:pt>
          <cx:pt idx="232687">21</cx:pt>
          <cx:pt idx="232688">29</cx:pt>
          <cx:pt idx="232689">73</cx:pt>
          <cx:pt idx="232690">125</cx:pt>
          <cx:pt idx="232691">127</cx:pt>
          <cx:pt idx="232692">145</cx:pt>
          <cx:pt idx="232693">150</cx:pt>
          <cx:pt idx="232694">171</cx:pt>
          <cx:pt idx="232695">153</cx:pt>
          <cx:pt idx="232696">155</cx:pt>
          <cx:pt idx="232697">145</cx:pt>
          <cx:pt idx="232698">137</cx:pt>
          <cx:pt idx="232699">132</cx:pt>
          <cx:pt idx="232700">152</cx:pt>
          <cx:pt idx="232701">141</cx:pt>
          <cx:pt idx="232702">147</cx:pt>
          <cx:pt idx="232703">117</cx:pt>
          <cx:pt idx="232704">127</cx:pt>
          <cx:pt idx="232705">96</cx:pt>
          <cx:pt idx="232706">49</cx:pt>
          <cx:pt idx="232707">12</cx:pt>
          <cx:pt idx="232708">12</cx:pt>
          <cx:pt idx="232709">16</cx:pt>
          <cx:pt idx="232710">3</cx:pt>
          <cx:pt idx="232711">21</cx:pt>
          <cx:pt idx="232712">27</cx:pt>
          <cx:pt idx="232713">69</cx:pt>
          <cx:pt idx="232714">131</cx:pt>
          <cx:pt idx="232715">123</cx:pt>
          <cx:pt idx="232716">137</cx:pt>
          <cx:pt idx="232717">155</cx:pt>
          <cx:pt idx="232718">167</cx:pt>
          <cx:pt idx="232719">150</cx:pt>
          <cx:pt idx="232720">157</cx:pt>
          <cx:pt idx="232721">151</cx:pt>
          <cx:pt idx="232722">153</cx:pt>
          <cx:pt idx="232723">138</cx:pt>
          <cx:pt idx="232724">148</cx:pt>
          <cx:pt idx="232725">128</cx:pt>
          <cx:pt idx="232726">125</cx:pt>
          <cx:pt idx="232727">103</cx:pt>
          <cx:pt idx="232728">117</cx:pt>
          <cx:pt idx="232729">97</cx:pt>
          <cx:pt idx="232730">38</cx:pt>
          <cx:pt idx="232731">14</cx:pt>
          <cx:pt idx="232732">11</cx:pt>
          <cx:pt idx="232733">19</cx:pt>
          <cx:pt idx="232734">7</cx:pt>
          <cx:pt idx="232735">21</cx:pt>
          <cx:pt idx="232736">35</cx:pt>
          <cx:pt idx="232737">75</cx:pt>
          <cx:pt idx="232738">133</cx:pt>
          <cx:pt idx="232739">126</cx:pt>
          <cx:pt idx="232740">138</cx:pt>
          <cx:pt idx="232741">165</cx:pt>
          <cx:pt idx="232742">163</cx:pt>
          <cx:pt idx="232743">152</cx:pt>
          <cx:pt idx="232744">176</cx:pt>
          <cx:pt idx="232745">160</cx:pt>
          <cx:pt idx="232746">153</cx:pt>
          <cx:pt idx="232747">146</cx:pt>
          <cx:pt idx="232748">150</cx:pt>
          <cx:pt idx="232749">162</cx:pt>
          <cx:pt idx="232750">153</cx:pt>
          <cx:pt idx="232751">100</cx:pt>
          <cx:pt idx="232752">119</cx:pt>
          <cx:pt idx="232753">90</cx:pt>
          <cx:pt idx="232754">49</cx:pt>
          <cx:pt idx="232755">24</cx:pt>
          <cx:pt idx="232756">8</cx:pt>
          <cx:pt idx="232757">8</cx:pt>
          <cx:pt idx="232758">5</cx:pt>
          <cx:pt idx="232759">18</cx:pt>
          <cx:pt idx="232760">31</cx:pt>
          <cx:pt idx="232761">72</cx:pt>
          <cx:pt idx="232762">127</cx:pt>
          <cx:pt idx="232763">111</cx:pt>
          <cx:pt idx="232764">155</cx:pt>
          <cx:pt idx="232765">165</cx:pt>
          <cx:pt idx="232766">189</cx:pt>
          <cx:pt idx="232767">169</cx:pt>
          <cx:pt idx="232768">175</cx:pt>
          <cx:pt idx="232769">154</cx:pt>
          <cx:pt idx="232770">152</cx:pt>
          <cx:pt idx="232771">155</cx:pt>
          <cx:pt idx="232772">139</cx:pt>
          <cx:pt idx="232773">144</cx:pt>
          <cx:pt idx="232774">126</cx:pt>
          <cx:pt idx="232775">104</cx:pt>
          <cx:pt idx="232776">99</cx:pt>
          <cx:pt idx="232777">114</cx:pt>
          <cx:pt idx="232778">63</cx:pt>
          <cx:pt idx="232779">24</cx:pt>
          <cx:pt idx="232780">16</cx:pt>
          <cx:pt idx="232781">17</cx:pt>
          <cx:pt idx="232782">3</cx:pt>
          <cx:pt idx="232783">18</cx:pt>
          <cx:pt idx="232784">31</cx:pt>
          <cx:pt idx="232785">61</cx:pt>
          <cx:pt idx="232786">110</cx:pt>
          <cx:pt idx="232787">124</cx:pt>
          <cx:pt idx="232788">134</cx:pt>
          <cx:pt idx="232789">139</cx:pt>
          <cx:pt idx="232790">162</cx:pt>
          <cx:pt idx="232791">140</cx:pt>
          <cx:pt idx="232792">180</cx:pt>
          <cx:pt idx="232793">146</cx:pt>
          <cx:pt idx="232794">132</cx:pt>
          <cx:pt idx="232795">135</cx:pt>
          <cx:pt idx="232796">152</cx:pt>
          <cx:pt idx="232797">149</cx:pt>
          <cx:pt idx="232798">141</cx:pt>
          <cx:pt idx="232799">146</cx:pt>
          <cx:pt idx="232800">123</cx:pt>
          <cx:pt idx="232801">119</cx:pt>
          <cx:pt idx="232802">51</cx:pt>
          <cx:pt idx="232803">19</cx:pt>
          <cx:pt idx="232804">21</cx:pt>
          <cx:pt idx="232805">18</cx:pt>
          <cx:pt idx="232806">4</cx:pt>
          <cx:pt idx="232807">14</cx:pt>
          <cx:pt idx="232808">23</cx:pt>
          <cx:pt idx="232809">77</cx:pt>
          <cx:pt idx="232810">135</cx:pt>
          <cx:pt idx="232811">123</cx:pt>
          <cx:pt idx="232812">151</cx:pt>
          <cx:pt idx="232813">159</cx:pt>
          <cx:pt idx="232814">182</cx:pt>
          <cx:pt idx="232815">155</cx:pt>
          <cx:pt idx="232816">168</cx:pt>
          <cx:pt idx="232817">132</cx:pt>
          <cx:pt idx="232818">142</cx:pt>
          <cx:pt idx="232819">137</cx:pt>
          <cx:pt idx="232820">146</cx:pt>
          <cx:pt idx="232821">155</cx:pt>
          <cx:pt idx="232822">145</cx:pt>
          <cx:pt idx="232823">109</cx:pt>
          <cx:pt idx="232824">125</cx:pt>
          <cx:pt idx="232825">91</cx:pt>
          <cx:pt idx="232826">50</cx:pt>
          <cx:pt idx="232827">23</cx:pt>
          <cx:pt idx="232828">8</cx:pt>
          <cx:pt idx="232829">18</cx:pt>
          <cx:pt idx="232830">10</cx:pt>
          <cx:pt idx="232831">27</cx:pt>
          <cx:pt idx="232832">27</cx:pt>
          <cx:pt idx="232833">68</cx:pt>
          <cx:pt idx="232834">124</cx:pt>
          <cx:pt idx="232835">112</cx:pt>
          <cx:pt idx="232836">130</cx:pt>
          <cx:pt idx="232837">155</cx:pt>
          <cx:pt idx="232838">163</cx:pt>
          <cx:pt idx="232839">155</cx:pt>
          <cx:pt idx="232840">142</cx:pt>
          <cx:pt idx="232841">132</cx:pt>
          <cx:pt idx="232842">151</cx:pt>
          <cx:pt idx="232843">126</cx:pt>
          <cx:pt idx="232844">138</cx:pt>
          <cx:pt idx="232845">125</cx:pt>
          <cx:pt idx="232846">130</cx:pt>
          <cx:pt idx="232847">91</cx:pt>
          <cx:pt idx="232848">128</cx:pt>
          <cx:pt idx="232849">103</cx:pt>
          <cx:pt idx="232850">43</cx:pt>
          <cx:pt idx="232851">24</cx:pt>
          <cx:pt idx="232852">9</cx:pt>
          <cx:pt idx="232853">28</cx:pt>
          <cx:pt idx="232854">8</cx:pt>
          <cx:pt idx="232855">26</cx:pt>
          <cx:pt idx="232856">31</cx:pt>
          <cx:pt idx="232857">71</cx:pt>
          <cx:pt idx="232858">126</cx:pt>
          <cx:pt idx="232859">124</cx:pt>
          <cx:pt idx="232860">125</cx:pt>
          <cx:pt idx="232861">167</cx:pt>
          <cx:pt idx="232862">185</cx:pt>
          <cx:pt idx="232863">163</cx:pt>
          <cx:pt idx="232864">164</cx:pt>
          <cx:pt idx="232865">167</cx:pt>
          <cx:pt idx="232866">136</cx:pt>
          <cx:pt idx="232867">150</cx:pt>
          <cx:pt idx="232868">151</cx:pt>
          <cx:pt idx="232869">135</cx:pt>
          <cx:pt idx="232870">158</cx:pt>
          <cx:pt idx="232871">102</cx:pt>
          <cx:pt idx="232872">127</cx:pt>
          <cx:pt idx="232873">98</cx:pt>
          <cx:pt idx="232874">55</cx:pt>
          <cx:pt idx="232875">24</cx:pt>
          <cx:pt idx="232876">11</cx:pt>
          <cx:pt idx="232877">18</cx:pt>
          <cx:pt idx="232878">7</cx:pt>
          <cx:pt idx="232879">25</cx:pt>
          <cx:pt idx="232880">33</cx:pt>
          <cx:pt idx="232881">63</cx:pt>
          <cx:pt idx="232882">129</cx:pt>
          <cx:pt idx="232883">96</cx:pt>
          <cx:pt idx="232884">147</cx:pt>
          <cx:pt idx="232885">154</cx:pt>
          <cx:pt idx="232886">159</cx:pt>
          <cx:pt idx="232887">154</cx:pt>
          <cx:pt idx="232888">147</cx:pt>
          <cx:pt idx="232889">141</cx:pt>
          <cx:pt idx="232890">160</cx:pt>
          <cx:pt idx="232891">135</cx:pt>
          <cx:pt idx="232892">138</cx:pt>
          <cx:pt idx="232893">148</cx:pt>
          <cx:pt idx="232894">116</cx:pt>
          <cx:pt idx="232895">92</cx:pt>
          <cx:pt idx="232896">126</cx:pt>
          <cx:pt idx="232897">101</cx:pt>
          <cx:pt idx="232898">39</cx:pt>
          <cx:pt idx="232899">15</cx:pt>
          <cx:pt idx="232900">10</cx:pt>
          <cx:pt idx="232901">8</cx:pt>
          <cx:pt idx="232902">7</cx:pt>
          <cx:pt idx="232903">10</cx:pt>
          <cx:pt idx="232904">33</cx:pt>
          <cx:pt idx="232905">66</cx:pt>
          <cx:pt idx="232906">124</cx:pt>
          <cx:pt idx="232907">139</cx:pt>
          <cx:pt idx="232908">148</cx:pt>
          <cx:pt idx="232909">145</cx:pt>
          <cx:pt idx="232910">153</cx:pt>
          <cx:pt idx="232911">169</cx:pt>
          <cx:pt idx="232912">166</cx:pt>
          <cx:pt idx="232913">164</cx:pt>
          <cx:pt idx="232914">138</cx:pt>
          <cx:pt idx="232915">134</cx:pt>
          <cx:pt idx="232916">160</cx:pt>
          <cx:pt idx="232917">143</cx:pt>
          <cx:pt idx="232918">139</cx:pt>
          <cx:pt idx="232919">102</cx:pt>
          <cx:pt idx="232920">124</cx:pt>
          <cx:pt idx="232921">110</cx:pt>
          <cx:pt idx="232922">57</cx:pt>
          <cx:pt idx="232923">20</cx:pt>
          <cx:pt idx="232924">12</cx:pt>
          <cx:pt idx="232925">14</cx:pt>
          <cx:pt idx="232926">8</cx:pt>
          <cx:pt idx="232927">14</cx:pt>
          <cx:pt idx="232928">23</cx:pt>
          <cx:pt idx="232929">69</cx:pt>
          <cx:pt idx="232930">129</cx:pt>
          <cx:pt idx="232931">132</cx:pt>
          <cx:pt idx="232932">142</cx:pt>
          <cx:pt idx="232933">165</cx:pt>
          <cx:pt idx="232934">184</cx:pt>
          <cx:pt idx="232935">164</cx:pt>
          <cx:pt idx="232936">170</cx:pt>
          <cx:pt idx="232937">153</cx:pt>
          <cx:pt idx="232938">150</cx:pt>
          <cx:pt idx="232939">150</cx:pt>
          <cx:pt idx="232940">154</cx:pt>
          <cx:pt idx="232941">140</cx:pt>
          <cx:pt idx="232942">132</cx:pt>
          <cx:pt idx="232943">103</cx:pt>
          <cx:pt idx="232944">111</cx:pt>
          <cx:pt idx="232945">100</cx:pt>
          <cx:pt idx="232946">53</cx:pt>
          <cx:pt idx="232947">26</cx:pt>
          <cx:pt idx="232948">13</cx:pt>
          <cx:pt idx="232949">13</cx:pt>
          <cx:pt idx="232950">4</cx:pt>
          <cx:pt idx="232951">18</cx:pt>
          <cx:pt idx="232952">30</cx:pt>
          <cx:pt idx="232953">67</cx:pt>
          <cx:pt idx="232954">121</cx:pt>
          <cx:pt idx="232955">119</cx:pt>
          <cx:pt idx="232956">129</cx:pt>
          <cx:pt idx="232957">147</cx:pt>
          <cx:pt idx="232958">165</cx:pt>
          <cx:pt idx="232959">142</cx:pt>
          <cx:pt idx="232960">155</cx:pt>
          <cx:pt idx="232961">151</cx:pt>
          <cx:pt idx="232962">144</cx:pt>
          <cx:pt idx="232963">148</cx:pt>
          <cx:pt idx="232964">155</cx:pt>
          <cx:pt idx="232965">144</cx:pt>
          <cx:pt idx="232966">147</cx:pt>
          <cx:pt idx="232967">116</cx:pt>
          <cx:pt idx="232968">127</cx:pt>
          <cx:pt idx="232969">106</cx:pt>
          <cx:pt idx="232970">39</cx:pt>
          <cx:pt idx="232971">18</cx:pt>
          <cx:pt idx="232972">15</cx:pt>
          <cx:pt idx="232973">15</cx:pt>
          <cx:pt idx="232974">1</cx:pt>
          <cx:pt idx="232975">10</cx:pt>
          <cx:pt idx="232976">25</cx:pt>
          <cx:pt idx="232977">72</cx:pt>
          <cx:pt idx="232978">135</cx:pt>
          <cx:pt idx="232979">139</cx:pt>
          <cx:pt idx="232980">138</cx:pt>
          <cx:pt idx="232981">156</cx:pt>
          <cx:pt idx="232982">164</cx:pt>
          <cx:pt idx="232983">142</cx:pt>
          <cx:pt idx="232984">162</cx:pt>
          <cx:pt idx="232985">136</cx:pt>
          <cx:pt idx="232986">132</cx:pt>
          <cx:pt idx="232987">135</cx:pt>
          <cx:pt idx="232988">135</cx:pt>
          <cx:pt idx="232989">137</cx:pt>
          <cx:pt idx="232990">139</cx:pt>
          <cx:pt idx="232991">97</cx:pt>
          <cx:pt idx="232992">120</cx:pt>
          <cx:pt idx="232993">102</cx:pt>
          <cx:pt idx="232994">42</cx:pt>
          <cx:pt idx="232995">17</cx:pt>
          <cx:pt idx="232996">10</cx:pt>
          <cx:pt idx="232997">12</cx:pt>
          <cx:pt idx="232998">4</cx:pt>
          <cx:pt idx="232999">22</cx:pt>
          <cx:pt idx="233000">28</cx:pt>
          <cx:pt idx="233001">64</cx:pt>
          <cx:pt idx="233002">125</cx:pt>
          <cx:pt idx="233003">107</cx:pt>
          <cx:pt idx="233004">129</cx:pt>
          <cx:pt idx="233005">143</cx:pt>
          <cx:pt idx="233006">148</cx:pt>
          <cx:pt idx="233007">139</cx:pt>
          <cx:pt idx="233008">142</cx:pt>
          <cx:pt idx="233009">118</cx:pt>
          <cx:pt idx="233010">134</cx:pt>
          <cx:pt idx="233011">112</cx:pt>
          <cx:pt idx="233012">129</cx:pt>
          <cx:pt idx="233013">108</cx:pt>
          <cx:pt idx="233014">134</cx:pt>
          <cx:pt idx="233015">85</cx:pt>
          <cx:pt idx="233016">128</cx:pt>
          <cx:pt idx="233017">95</cx:pt>
          <cx:pt idx="233018">33</cx:pt>
          <cx:pt idx="233019">19</cx:pt>
          <cx:pt idx="233020">4</cx:pt>
          <cx:pt idx="233021">17</cx:pt>
          <cx:pt idx="233022">7</cx:pt>
          <cx:pt idx="233023">23</cx:pt>
          <cx:pt idx="233024">28</cx:pt>
          <cx:pt idx="233025">60</cx:pt>
          <cx:pt idx="233026">133</cx:pt>
          <cx:pt idx="233027">111</cx:pt>
          <cx:pt idx="233028">149</cx:pt>
          <cx:pt idx="233029">144</cx:pt>
          <cx:pt idx="233030">173</cx:pt>
          <cx:pt idx="233031">131</cx:pt>
          <cx:pt idx="233032">157</cx:pt>
          <cx:pt idx="233033">137</cx:pt>
          <cx:pt idx="233034">130</cx:pt>
          <cx:pt idx="233035">129</cx:pt>
          <cx:pt idx="233036">157</cx:pt>
          <cx:pt idx="233037">143</cx:pt>
          <cx:pt idx="233038">140</cx:pt>
          <cx:pt idx="233039">100</cx:pt>
          <cx:pt idx="233040">124</cx:pt>
          <cx:pt idx="233041">86</cx:pt>
          <cx:pt idx="233042">40</cx:pt>
          <cx:pt idx="233043">15</cx:pt>
          <cx:pt idx="233044">11</cx:pt>
          <cx:pt idx="233045">7</cx:pt>
          <cx:pt idx="233046">4</cx:pt>
          <cx:pt idx="233047">22</cx:pt>
          <cx:pt idx="233048">29</cx:pt>
          <cx:pt idx="233049">69</cx:pt>
          <cx:pt idx="233050">117</cx:pt>
          <cx:pt idx="233051">114</cx:pt>
          <cx:pt idx="233052">118</cx:pt>
          <cx:pt idx="233053">154</cx:pt>
          <cx:pt idx="233054">154</cx:pt>
          <cx:pt idx="233055">141</cx:pt>
          <cx:pt idx="233056">149</cx:pt>
          <cx:pt idx="233057">125</cx:pt>
          <cx:pt idx="233058">147</cx:pt>
          <cx:pt idx="233059">122</cx:pt>
          <cx:pt idx="233060">147</cx:pt>
          <cx:pt idx="233061">126</cx:pt>
          <cx:pt idx="233062">132</cx:pt>
          <cx:pt idx="233063">86</cx:pt>
          <cx:pt idx="233064">121</cx:pt>
          <cx:pt idx="233065">94</cx:pt>
          <cx:pt idx="233066">41</cx:pt>
          <cx:pt idx="233067">14</cx:pt>
          <cx:pt idx="233068">10</cx:pt>
          <cx:pt idx="233069">20</cx:pt>
          <cx:pt idx="233070">4</cx:pt>
          <cx:pt idx="233071">22</cx:pt>
          <cx:pt idx="233072">33</cx:pt>
          <cx:pt idx="233073">77</cx:pt>
          <cx:pt idx="233074">130</cx:pt>
          <cx:pt idx="233075">132</cx:pt>
          <cx:pt idx="233076">137</cx:pt>
          <cx:pt idx="233077">159</cx:pt>
          <cx:pt idx="233078">169</cx:pt>
          <cx:pt idx="233079">147</cx:pt>
          <cx:pt idx="233080">177</cx:pt>
          <cx:pt idx="233081">143</cx:pt>
          <cx:pt idx="233082">138</cx:pt>
          <cx:pt idx="233083">123</cx:pt>
          <cx:pt idx="233084">158</cx:pt>
          <cx:pt idx="233085">121</cx:pt>
          <cx:pt idx="233086">150</cx:pt>
          <cx:pt idx="233087">92</cx:pt>
          <cx:pt idx="233088">120</cx:pt>
          <cx:pt idx="233089">97</cx:pt>
          <cx:pt idx="233090">48</cx:pt>
          <cx:pt idx="233091">11</cx:pt>
          <cx:pt idx="233092">13</cx:pt>
          <cx:pt idx="233093">13</cx:pt>
          <cx:pt idx="233094">2</cx:pt>
          <cx:pt idx="233095">15</cx:pt>
          <cx:pt idx="233096">27</cx:pt>
          <cx:pt idx="233097">73</cx:pt>
          <cx:pt idx="233098">119</cx:pt>
          <cx:pt idx="233099">129</cx:pt>
          <cx:pt idx="233100">153</cx:pt>
          <cx:pt idx="233101">162</cx:pt>
          <cx:pt idx="233102">174</cx:pt>
          <cx:pt idx="233103">160</cx:pt>
          <cx:pt idx="233104">162</cx:pt>
          <cx:pt idx="233105">154</cx:pt>
          <cx:pt idx="233106">154</cx:pt>
          <cx:pt idx="233107">150</cx:pt>
          <cx:pt idx="233108">148</cx:pt>
          <cx:pt idx="233109">140</cx:pt>
          <cx:pt idx="233110">133</cx:pt>
          <cx:pt idx="233111">106</cx:pt>
          <cx:pt idx="233112">120</cx:pt>
          <cx:pt idx="233113">111</cx:pt>
          <cx:pt idx="233114">52</cx:pt>
          <cx:pt idx="233115">21</cx:pt>
          <cx:pt idx="233116">15</cx:pt>
          <cx:pt idx="233117">17</cx:pt>
          <cx:pt idx="233118">4</cx:pt>
          <cx:pt idx="233119">16</cx:pt>
          <cx:pt idx="233120">29</cx:pt>
          <cx:pt idx="233121">62</cx:pt>
          <cx:pt idx="233122">118</cx:pt>
          <cx:pt idx="233123">112</cx:pt>
          <cx:pt idx="233124">118</cx:pt>
          <cx:pt idx="233125">148</cx:pt>
          <cx:pt idx="233126">157</cx:pt>
          <cx:pt idx="233127">162</cx:pt>
          <cx:pt idx="233128">172</cx:pt>
          <cx:pt idx="233129">132</cx:pt>
          <cx:pt idx="233130">138</cx:pt>
          <cx:pt idx="233131">154</cx:pt>
          <cx:pt idx="233132">132</cx:pt>
          <cx:pt idx="233133">150</cx:pt>
          <cx:pt idx="233134">147</cx:pt>
          <cx:pt idx="233135">106</cx:pt>
          <cx:pt idx="233136">123</cx:pt>
          <cx:pt idx="233137">103</cx:pt>
          <cx:pt idx="233138">32</cx:pt>
          <cx:pt idx="233139">18</cx:pt>
          <cx:pt idx="233140">11</cx:pt>
          <cx:pt idx="233141">13</cx:pt>
          <cx:pt idx="233142">7</cx:pt>
          <cx:pt idx="233143">9</cx:pt>
          <cx:pt idx="233144">19</cx:pt>
          <cx:pt idx="233145">70</cx:pt>
          <cx:pt idx="233146">131</cx:pt>
          <cx:pt idx="233147">127</cx:pt>
          <cx:pt idx="233148">134</cx:pt>
          <cx:pt idx="233149">162</cx:pt>
          <cx:pt idx="233150">169</cx:pt>
          <cx:pt idx="233151">148</cx:pt>
          <cx:pt idx="233152">151</cx:pt>
          <cx:pt idx="233153">128</cx:pt>
          <cx:pt idx="233154">131</cx:pt>
          <cx:pt idx="233155">146</cx:pt>
          <cx:pt idx="233156">142</cx:pt>
          <cx:pt idx="233157">137</cx:pt>
          <cx:pt idx="233158">124</cx:pt>
          <cx:pt idx="233159">109</cx:pt>
          <cx:pt idx="233160">119</cx:pt>
          <cx:pt idx="233161">102</cx:pt>
          <cx:pt idx="233162">28</cx:pt>
          <cx:pt idx="233163">15</cx:pt>
          <cx:pt idx="233164">10</cx:pt>
          <cx:pt idx="233165">14</cx:pt>
          <cx:pt idx="233166">6</cx:pt>
          <cx:pt idx="233167">15</cx:pt>
          <cx:pt idx="233168">25</cx:pt>
          <cx:pt idx="233169">64</cx:pt>
          <cx:pt idx="233170">127</cx:pt>
          <cx:pt idx="233171">104</cx:pt>
          <cx:pt idx="233172">131</cx:pt>
          <cx:pt idx="233173">144</cx:pt>
          <cx:pt idx="233174">134</cx:pt>
          <cx:pt idx="233175">148</cx:pt>
          <cx:pt idx="233176">147</cx:pt>
          <cx:pt idx="233177">129</cx:pt>
          <cx:pt idx="233178">117</cx:pt>
          <cx:pt idx="233179">132</cx:pt>
          <cx:pt idx="233180">135</cx:pt>
          <cx:pt idx="233181">139</cx:pt>
          <cx:pt idx="233182">118</cx:pt>
          <cx:pt idx="233183">90</cx:pt>
          <cx:pt idx="233184">126</cx:pt>
          <cx:pt idx="233185">93</cx:pt>
          <cx:pt idx="233186">34</cx:pt>
          <cx:pt idx="233187">19</cx:pt>
          <cx:pt idx="233188">5</cx:pt>
          <cx:pt idx="233189">13</cx:pt>
          <cx:pt idx="233190">7</cx:pt>
          <cx:pt idx="233191">23</cx:pt>
          <cx:pt idx="233192">24</cx:pt>
          <cx:pt idx="233193">67</cx:pt>
          <cx:pt idx="233194">117</cx:pt>
          <cx:pt idx="233195">121</cx:pt>
          <cx:pt idx="233196">129</cx:pt>
          <cx:pt idx="233197">141</cx:pt>
          <cx:pt idx="233198">172</cx:pt>
          <cx:pt idx="233199">148</cx:pt>
          <cx:pt idx="233200">166</cx:pt>
          <cx:pt idx="233201">138</cx:pt>
          <cx:pt idx="233202">137</cx:pt>
          <cx:pt idx="233203">135</cx:pt>
          <cx:pt idx="233204">161</cx:pt>
          <cx:pt idx="233205">135</cx:pt>
          <cx:pt idx="233206">131</cx:pt>
          <cx:pt idx="233207">97</cx:pt>
          <cx:pt idx="233208">108</cx:pt>
          <cx:pt idx="233209">105</cx:pt>
          <cx:pt idx="233210">32</cx:pt>
          <cx:pt idx="233211">18</cx:pt>
          <cx:pt idx="233212">11</cx:pt>
          <cx:pt idx="233213">13</cx:pt>
          <cx:pt idx="233214">6</cx:pt>
          <cx:pt idx="233215">26</cx:pt>
          <cx:pt idx="233216">27</cx:pt>
          <cx:pt idx="233217">61</cx:pt>
          <cx:pt idx="233218">124</cx:pt>
          <cx:pt idx="233219">110</cx:pt>
          <cx:pt idx="233220">135</cx:pt>
          <cx:pt idx="233221">137</cx:pt>
          <cx:pt idx="233222">158</cx:pt>
          <cx:pt idx="233223">152</cx:pt>
          <cx:pt idx="233224">145</cx:pt>
          <cx:pt idx="233225">112</cx:pt>
          <cx:pt idx="233226">135</cx:pt>
          <cx:pt idx="233227">126</cx:pt>
          <cx:pt idx="233228">133</cx:pt>
          <cx:pt idx="233229">121</cx:pt>
          <cx:pt idx="233230">136</cx:pt>
          <cx:pt idx="233231">94</cx:pt>
          <cx:pt idx="233232">119</cx:pt>
          <cx:pt idx="233233">83</cx:pt>
          <cx:pt idx="233234">30</cx:pt>
          <cx:pt idx="233235">17</cx:pt>
          <cx:pt idx="233236">7</cx:pt>
          <cx:pt idx="233237">23</cx:pt>
          <cx:pt idx="233238">7</cx:pt>
          <cx:pt idx="233239">18</cx:pt>
          <cx:pt idx="233240">29</cx:pt>
          <cx:pt idx="233241">75</cx:pt>
          <cx:pt idx="233242">124</cx:pt>
          <cx:pt idx="233243">115</cx:pt>
          <cx:pt idx="233244">149</cx:pt>
          <cx:pt idx="233245">164</cx:pt>
          <cx:pt idx="233246">161</cx:pt>
          <cx:pt idx="233247">160</cx:pt>
          <cx:pt idx="233248">158</cx:pt>
          <cx:pt idx="233249">149</cx:pt>
          <cx:pt idx="233250">140</cx:pt>
          <cx:pt idx="233251">153</cx:pt>
          <cx:pt idx="233252">143</cx:pt>
          <cx:pt idx="233253">141</cx:pt>
          <cx:pt idx="233254">144</cx:pt>
          <cx:pt idx="233255">96</cx:pt>
          <cx:pt idx="233256">116</cx:pt>
          <cx:pt idx="233257">90</cx:pt>
          <cx:pt idx="233258">43</cx:pt>
          <cx:pt idx="233259">22</cx:pt>
          <cx:pt idx="233260">12</cx:pt>
          <cx:pt idx="233261">12</cx:pt>
          <cx:pt idx="233262">2</cx:pt>
          <cx:pt idx="233263">18</cx:pt>
          <cx:pt idx="233264">28</cx:pt>
          <cx:pt idx="233265">72</cx:pt>
          <cx:pt idx="233266">108</cx:pt>
          <cx:pt idx="233267">129</cx:pt>
          <cx:pt idx="233268">145</cx:pt>
          <cx:pt idx="233269">158</cx:pt>
          <cx:pt idx="233270">185</cx:pt>
          <cx:pt idx="233271">152</cx:pt>
          <cx:pt idx="233272">173</cx:pt>
          <cx:pt idx="233273">137</cx:pt>
          <cx:pt idx="233274">141</cx:pt>
          <cx:pt idx="233275">147</cx:pt>
          <cx:pt idx="233276">131</cx:pt>
          <cx:pt idx="233277">118</cx:pt>
          <cx:pt idx="233278">129</cx:pt>
          <cx:pt idx="233279">102</cx:pt>
          <cx:pt idx="233280">106</cx:pt>
          <cx:pt idx="233281">95</cx:pt>
          <cx:pt idx="233282">47</cx:pt>
          <cx:pt idx="233283">30</cx:pt>
          <cx:pt idx="233284">13</cx:pt>
          <cx:pt idx="233285">15</cx:pt>
          <cx:pt idx="233286">5</cx:pt>
          <cx:pt idx="233287">11</cx:pt>
          <cx:pt idx="233288">25</cx:pt>
          <cx:pt idx="233289">70</cx:pt>
          <cx:pt idx="233290">129</cx:pt>
          <cx:pt idx="233291">113</cx:pt>
          <cx:pt idx="233292">144</cx:pt>
          <cx:pt idx="233293">143</cx:pt>
          <cx:pt idx="233294">161</cx:pt>
          <cx:pt idx="233295">160</cx:pt>
          <cx:pt idx="233296">175</cx:pt>
          <cx:pt idx="233297">142</cx:pt>
          <cx:pt idx="233298">150</cx:pt>
          <cx:pt idx="233299">145</cx:pt>
          <cx:pt idx="233300">159</cx:pt>
          <cx:pt idx="233301">158</cx:pt>
          <cx:pt idx="233302">146</cx:pt>
          <cx:pt idx="233303">124</cx:pt>
          <cx:pt idx="233304">127</cx:pt>
          <cx:pt idx="233305">103</cx:pt>
          <cx:pt idx="233306">43</cx:pt>
          <cx:pt idx="233307">18</cx:pt>
          <cx:pt idx="233308">13</cx:pt>
          <cx:pt idx="233309">23</cx:pt>
          <cx:pt idx="233310">2</cx:pt>
          <cx:pt idx="233311">11</cx:pt>
          <cx:pt idx="233312">27</cx:pt>
          <cx:pt idx="233313">68</cx:pt>
          <cx:pt idx="233314">135</cx:pt>
          <cx:pt idx="233315">133</cx:pt>
          <cx:pt idx="233316">128</cx:pt>
          <cx:pt idx="233317">160</cx:pt>
          <cx:pt idx="233318">168</cx:pt>
          <cx:pt idx="233319">154</cx:pt>
          <cx:pt idx="233320">159</cx:pt>
          <cx:pt idx="233321">146</cx:pt>
          <cx:pt idx="233322">147</cx:pt>
          <cx:pt idx="233323">120</cx:pt>
          <cx:pt idx="233324">155</cx:pt>
          <cx:pt idx="233325">128</cx:pt>
          <cx:pt idx="233326">153</cx:pt>
          <cx:pt idx="233327">104</cx:pt>
          <cx:pt idx="233328">126</cx:pt>
          <cx:pt idx="233329">90</cx:pt>
          <cx:pt idx="233330">38</cx:pt>
          <cx:pt idx="233331">18</cx:pt>
          <cx:pt idx="233332">10</cx:pt>
          <cx:pt idx="233333">14</cx:pt>
          <cx:pt idx="233334">8</cx:pt>
          <cx:pt idx="233335">23</cx:pt>
          <cx:pt idx="233336">29</cx:pt>
          <cx:pt idx="233337">69</cx:pt>
          <cx:pt idx="233338">128</cx:pt>
          <cx:pt idx="233339">109</cx:pt>
          <cx:pt idx="233340">121</cx:pt>
          <cx:pt idx="233341">157</cx:pt>
          <cx:pt idx="233342">160</cx:pt>
          <cx:pt idx="233343">152</cx:pt>
          <cx:pt idx="233344">149</cx:pt>
          <cx:pt idx="233345">138</cx:pt>
          <cx:pt idx="233346">135</cx:pt>
          <cx:pt idx="233347">126</cx:pt>
          <cx:pt idx="233348">135</cx:pt>
          <cx:pt idx="233349">126</cx:pt>
          <cx:pt idx="233350">128</cx:pt>
          <cx:pt idx="233351">80</cx:pt>
          <cx:pt idx="233352">134</cx:pt>
          <cx:pt idx="233353">102</cx:pt>
          <cx:pt idx="233354">35</cx:pt>
          <cx:pt idx="233355">18</cx:pt>
          <cx:pt idx="233356">8</cx:pt>
          <cx:pt idx="233357">12</cx:pt>
          <cx:pt idx="233358">5</cx:pt>
          <cx:pt idx="233359">22</cx:pt>
          <cx:pt idx="233360">34</cx:pt>
          <cx:pt idx="233361">66</cx:pt>
          <cx:pt idx="233362">127</cx:pt>
          <cx:pt idx="233363">118</cx:pt>
          <cx:pt idx="233364">120</cx:pt>
          <cx:pt idx="233365">161</cx:pt>
          <cx:pt idx="233366">176</cx:pt>
          <cx:pt idx="233367">146</cx:pt>
          <cx:pt idx="233368">158</cx:pt>
          <cx:pt idx="233369">146</cx:pt>
          <cx:pt idx="233370">138</cx:pt>
          <cx:pt idx="233371">136</cx:pt>
          <cx:pt idx="233372">136</cx:pt>
          <cx:pt idx="233373">141</cx:pt>
          <cx:pt idx="233374">138</cx:pt>
          <cx:pt idx="233375">112</cx:pt>
          <cx:pt idx="233376">139</cx:pt>
          <cx:pt idx="233377">84</cx:pt>
          <cx:pt idx="233378">50</cx:pt>
          <cx:pt idx="233379">16</cx:pt>
          <cx:pt idx="233380">8</cx:pt>
          <cx:pt idx="233381">26</cx:pt>
          <cx:pt idx="233382">10</cx:pt>
          <cx:pt idx="233383">20</cx:pt>
          <cx:pt idx="233384">36</cx:pt>
          <cx:pt idx="233385">65</cx:pt>
          <cx:pt idx="233386">125</cx:pt>
          <cx:pt idx="233387">117</cx:pt>
          <cx:pt idx="233388">125</cx:pt>
          <cx:pt idx="233389">151</cx:pt>
          <cx:pt idx="233390">154</cx:pt>
          <cx:pt idx="233391">156</cx:pt>
          <cx:pt idx="233392">149</cx:pt>
          <cx:pt idx="233393">128</cx:pt>
          <cx:pt idx="233394">147</cx:pt>
          <cx:pt idx="233395">136</cx:pt>
          <cx:pt idx="233396">149</cx:pt>
          <cx:pt idx="233397">135</cx:pt>
          <cx:pt idx="233398">142</cx:pt>
          <cx:pt idx="233399">93</cx:pt>
          <cx:pt idx="233400">116</cx:pt>
          <cx:pt idx="233401">95</cx:pt>
          <cx:pt idx="233402">39</cx:pt>
          <cx:pt idx="233403">16</cx:pt>
          <cx:pt idx="233404">5</cx:pt>
          <cx:pt idx="233405">19</cx:pt>
          <cx:pt idx="233406">9</cx:pt>
          <cx:pt idx="233407">16</cx:pt>
          <cx:pt idx="233408">35</cx:pt>
          <cx:pt idx="233409">69</cx:pt>
          <cx:pt idx="233410">132</cx:pt>
          <cx:pt idx="233411">130</cx:pt>
          <cx:pt idx="233412">132</cx:pt>
          <cx:pt idx="233413">191</cx:pt>
          <cx:pt idx="233414">175</cx:pt>
          <cx:pt idx="233415">156</cx:pt>
          <cx:pt idx="233416">179</cx:pt>
          <cx:pt idx="233417">160</cx:pt>
          <cx:pt idx="233418">147</cx:pt>
          <cx:pt idx="233419">158</cx:pt>
          <cx:pt idx="233420">149</cx:pt>
          <cx:pt idx="233421">144</cx:pt>
          <cx:pt idx="233422">154</cx:pt>
          <cx:pt idx="233423">102</cx:pt>
          <cx:pt idx="233424">119</cx:pt>
          <cx:pt idx="233425">97</cx:pt>
          <cx:pt idx="233426">47</cx:pt>
          <cx:pt idx="233427">16</cx:pt>
          <cx:pt idx="233428">10</cx:pt>
          <cx:pt idx="233429">19</cx:pt>
          <cx:pt idx="233430">2</cx:pt>
          <cx:pt idx="233431">12</cx:pt>
          <cx:pt idx="233432">32</cx:pt>
          <cx:pt idx="233433">80</cx:pt>
          <cx:pt idx="233434">127</cx:pt>
          <cx:pt idx="233435">118</cx:pt>
          <cx:pt idx="233436">142</cx:pt>
          <cx:pt idx="233437">157</cx:pt>
          <cx:pt idx="233438">197</cx:pt>
          <cx:pt idx="233439">148</cx:pt>
          <cx:pt idx="233440">167</cx:pt>
          <cx:pt idx="233441">133</cx:pt>
          <cx:pt idx="233442">147</cx:pt>
          <cx:pt idx="233443">157</cx:pt>
          <cx:pt idx="233444">148</cx:pt>
          <cx:pt idx="233445">151</cx:pt>
          <cx:pt idx="233446">130</cx:pt>
          <cx:pt idx="233447">106</cx:pt>
          <cx:pt idx="233448">111</cx:pt>
          <cx:pt idx="233449">110</cx:pt>
          <cx:pt idx="233450">41</cx:pt>
          <cx:pt idx="233451">25</cx:pt>
          <cx:pt idx="233452">11</cx:pt>
          <cx:pt idx="233453">20</cx:pt>
          <cx:pt idx="233454">5</cx:pt>
          <cx:pt idx="233455">12</cx:pt>
          <cx:pt idx="233456">31</cx:pt>
          <cx:pt idx="233457">59</cx:pt>
          <cx:pt idx="233458">117</cx:pt>
          <cx:pt idx="233459">116</cx:pt>
          <cx:pt idx="233460">108</cx:pt>
          <cx:pt idx="233461">150</cx:pt>
          <cx:pt idx="233462">163</cx:pt>
          <cx:pt idx="233463">152</cx:pt>
          <cx:pt idx="233464">165</cx:pt>
          <cx:pt idx="233465">156</cx:pt>
          <cx:pt idx="233466">130</cx:pt>
          <cx:pt idx="233467">157</cx:pt>
          <cx:pt idx="233468">152</cx:pt>
          <cx:pt idx="233469">140</cx:pt>
          <cx:pt idx="233470">147</cx:pt>
          <cx:pt idx="233471">120</cx:pt>
          <cx:pt idx="233472">107</cx:pt>
          <cx:pt idx="233473">127</cx:pt>
          <cx:pt idx="233474">51</cx:pt>
          <cx:pt idx="233475">17</cx:pt>
          <cx:pt idx="233476">11</cx:pt>
          <cx:pt idx="233477">24</cx:pt>
          <cx:pt idx="233478">4</cx:pt>
          <cx:pt idx="233479">8</cx:pt>
          <cx:pt idx="233480">20</cx:pt>
          <cx:pt idx="233481">69</cx:pt>
          <cx:pt idx="233482">130</cx:pt>
          <cx:pt idx="233483">140</cx:pt>
          <cx:pt idx="233484">135</cx:pt>
          <cx:pt idx="233485">168</cx:pt>
          <cx:pt idx="233486">173</cx:pt>
          <cx:pt idx="233487">135</cx:pt>
          <cx:pt idx="233488">167</cx:pt>
          <cx:pt idx="233489">164</cx:pt>
          <cx:pt idx="233490">134</cx:pt>
          <cx:pt idx="233491">147</cx:pt>
          <cx:pt idx="233492">143</cx:pt>
          <cx:pt idx="233493">148</cx:pt>
          <cx:pt idx="233494">152</cx:pt>
          <cx:pt idx="233495">103</cx:pt>
          <cx:pt idx="233496">123</cx:pt>
          <cx:pt idx="233497">89</cx:pt>
          <cx:pt idx="233498">42</cx:pt>
          <cx:pt idx="233499">21</cx:pt>
          <cx:pt idx="233500">4</cx:pt>
          <cx:pt idx="233501">17</cx:pt>
          <cx:pt idx="233502">12</cx:pt>
          <cx:pt idx="233503">22</cx:pt>
          <cx:pt idx="233504">33</cx:pt>
          <cx:pt idx="233505">77</cx:pt>
          <cx:pt idx="233506">127</cx:pt>
          <cx:pt idx="233507">126</cx:pt>
          <cx:pt idx="233508">137</cx:pt>
          <cx:pt idx="233509">143</cx:pt>
          <cx:pt idx="233510">161</cx:pt>
          <cx:pt idx="233511">160</cx:pt>
          <cx:pt idx="233512">145</cx:pt>
          <cx:pt idx="233513">139</cx:pt>
          <cx:pt idx="233514">131</cx:pt>
          <cx:pt idx="233515">159</cx:pt>
          <cx:pt idx="233516">134</cx:pt>
          <cx:pt idx="233517">131</cx:pt>
          <cx:pt idx="233518">125</cx:pt>
          <cx:pt idx="233519">97</cx:pt>
          <cx:pt idx="233520">125</cx:pt>
          <cx:pt idx="233521">98</cx:pt>
          <cx:pt idx="233522">37</cx:pt>
          <cx:pt idx="233523">18</cx:pt>
          <cx:pt idx="233524">10</cx:pt>
          <cx:pt idx="233525">20</cx:pt>
          <cx:pt idx="233526">9</cx:pt>
          <cx:pt idx="233527">20</cx:pt>
          <cx:pt idx="233528">30</cx:pt>
          <cx:pt idx="233529">71</cx:pt>
          <cx:pt idx="233530">139</cx:pt>
          <cx:pt idx="233531">122</cx:pt>
          <cx:pt idx="233532">119</cx:pt>
          <cx:pt idx="233533">163</cx:pt>
          <cx:pt idx="233534">170</cx:pt>
          <cx:pt idx="233535">140</cx:pt>
          <cx:pt idx="233536">174</cx:pt>
          <cx:pt idx="233537">138</cx:pt>
          <cx:pt idx="233538">134</cx:pt>
          <cx:pt idx="233539">135</cx:pt>
          <cx:pt idx="233540">166</cx:pt>
          <cx:pt idx="233541">140</cx:pt>
          <cx:pt idx="233542">141</cx:pt>
          <cx:pt idx="233543">107</cx:pt>
          <cx:pt idx="233544">119</cx:pt>
          <cx:pt idx="233545">104</cx:pt>
          <cx:pt idx="233546">51</cx:pt>
          <cx:pt idx="233547">18</cx:pt>
          <cx:pt idx="233548">6</cx:pt>
          <cx:pt idx="233549">16</cx:pt>
          <cx:pt idx="233550">7</cx:pt>
          <cx:pt idx="233551">19</cx:pt>
          <cx:pt idx="233552">33</cx:pt>
          <cx:pt idx="233553">69</cx:pt>
          <cx:pt idx="233554">132</cx:pt>
          <cx:pt idx="233555">128</cx:pt>
          <cx:pt idx="233556">130</cx:pt>
          <cx:pt idx="233557">145</cx:pt>
          <cx:pt idx="233558">164</cx:pt>
          <cx:pt idx="233559">145</cx:pt>
          <cx:pt idx="233560">157</cx:pt>
          <cx:pt idx="233561">136</cx:pt>
          <cx:pt idx="233562">159</cx:pt>
          <cx:pt idx="233563">141</cx:pt>
          <cx:pt idx="233564">135</cx:pt>
          <cx:pt idx="233565">146</cx:pt>
          <cx:pt idx="233566">127</cx:pt>
          <cx:pt idx="233567">96</cx:pt>
          <cx:pt idx="233568">122</cx:pt>
          <cx:pt idx="233569">95</cx:pt>
          <cx:pt idx="233570">38</cx:pt>
          <cx:pt idx="233571">13</cx:pt>
          <cx:pt idx="233572">7</cx:pt>
          <cx:pt idx="233573">20</cx:pt>
          <cx:pt idx="233574">7</cx:pt>
          <cx:pt idx="233575">19</cx:pt>
          <cx:pt idx="233576">30</cx:pt>
          <cx:pt idx="233577">77</cx:pt>
          <cx:pt idx="233578">131</cx:pt>
          <cx:pt idx="233579">134</cx:pt>
          <cx:pt idx="233580">140</cx:pt>
          <cx:pt idx="233581">162</cx:pt>
          <cx:pt idx="233582">187</cx:pt>
          <cx:pt idx="233583">164</cx:pt>
          <cx:pt idx="233584">180</cx:pt>
          <cx:pt idx="233585">156</cx:pt>
          <cx:pt idx="233586">154</cx:pt>
          <cx:pt idx="233587">140</cx:pt>
          <cx:pt idx="233588">160</cx:pt>
          <cx:pt idx="233589">157</cx:pt>
          <cx:pt idx="233590">160</cx:pt>
          <cx:pt idx="233591">108</cx:pt>
          <cx:pt idx="233592">109</cx:pt>
          <cx:pt idx="233593">99</cx:pt>
          <cx:pt idx="233594">46</cx:pt>
          <cx:pt idx="233595">21</cx:pt>
          <cx:pt idx="233596">19</cx:pt>
          <cx:pt idx="233597">20</cx:pt>
          <cx:pt idx="233598">3</cx:pt>
          <cx:pt idx="233599">16</cx:pt>
          <cx:pt idx="233600">28</cx:pt>
          <cx:pt idx="233601">74</cx:pt>
          <cx:pt idx="233602">122</cx:pt>
          <cx:pt idx="233603">115</cx:pt>
          <cx:pt idx="233604">150</cx:pt>
          <cx:pt idx="233605">175</cx:pt>
          <cx:pt idx="233606">187</cx:pt>
          <cx:pt idx="233607">162</cx:pt>
          <cx:pt idx="233608">175</cx:pt>
          <cx:pt idx="233609">143</cx:pt>
          <cx:pt idx="233610">143</cx:pt>
          <cx:pt idx="233611">161</cx:pt>
          <cx:pt idx="233612">131</cx:pt>
          <cx:pt idx="233613">139</cx:pt>
          <cx:pt idx="233614">139</cx:pt>
          <cx:pt idx="233615">96</cx:pt>
          <cx:pt idx="233616">121</cx:pt>
          <cx:pt idx="233617">95</cx:pt>
          <cx:pt idx="233618">50</cx:pt>
          <cx:pt idx="233619">24</cx:pt>
          <cx:pt idx="233620">18</cx:pt>
          <cx:pt idx="233621">18</cx:pt>
          <cx:pt idx="233622">4</cx:pt>
          <cx:pt idx="233623">11</cx:pt>
          <cx:pt idx="233624">29</cx:pt>
          <cx:pt idx="233625">67</cx:pt>
          <cx:pt idx="233626">117</cx:pt>
          <cx:pt idx="233627">111</cx:pt>
          <cx:pt idx="233628">122</cx:pt>
          <cx:pt idx="233629">150</cx:pt>
          <cx:pt idx="233630">164</cx:pt>
          <cx:pt idx="233631">166</cx:pt>
          <cx:pt idx="233632">159</cx:pt>
          <cx:pt idx="233633">142</cx:pt>
          <cx:pt idx="233634">149</cx:pt>
          <cx:pt idx="233635">142</cx:pt>
          <cx:pt idx="233636">151</cx:pt>
          <cx:pt idx="233637">173</cx:pt>
          <cx:pt idx="233638">140</cx:pt>
          <cx:pt idx="233639">123</cx:pt>
          <cx:pt idx="233640">122</cx:pt>
          <cx:pt idx="233641">122</cx:pt>
          <cx:pt idx="233642">45</cx:pt>
          <cx:pt idx="233643">18</cx:pt>
          <cx:pt idx="233644">13</cx:pt>
          <cx:pt idx="233645">11</cx:pt>
          <cx:pt idx="233646">7</cx:pt>
          <cx:pt idx="233647">11</cx:pt>
          <cx:pt idx="233648">24</cx:pt>
          <cx:pt idx="233649">69</cx:pt>
          <cx:pt idx="233650">132</cx:pt>
          <cx:pt idx="233651">136</cx:pt>
          <cx:pt idx="233652">135</cx:pt>
          <cx:pt idx="233653">164</cx:pt>
          <cx:pt idx="233654">172</cx:pt>
          <cx:pt idx="233655">143</cx:pt>
          <cx:pt idx="233656">157</cx:pt>
          <cx:pt idx="233657">151</cx:pt>
          <cx:pt idx="233658">145</cx:pt>
          <cx:pt idx="233659">124</cx:pt>
          <cx:pt idx="233660">174</cx:pt>
          <cx:pt idx="233661">115</cx:pt>
          <cx:pt idx="233662">151</cx:pt>
          <cx:pt idx="233663">102</cx:pt>
          <cx:pt idx="233664">109</cx:pt>
          <cx:pt idx="233665">97</cx:pt>
          <cx:pt idx="233666">44</cx:pt>
          <cx:pt idx="233667">21</cx:pt>
          <cx:pt idx="233668">8</cx:pt>
          <cx:pt idx="233669">5</cx:pt>
          <cx:pt idx="233670">10</cx:pt>
          <cx:pt idx="233671">17</cx:pt>
          <cx:pt idx="233672">31</cx:pt>
          <cx:pt idx="233673">62</cx:pt>
          <cx:pt idx="233674">110</cx:pt>
          <cx:pt idx="233675">125</cx:pt>
          <cx:pt idx="233676">132</cx:pt>
          <cx:pt idx="233677">157</cx:pt>
          <cx:pt idx="233678">162</cx:pt>
          <cx:pt idx="233679">145</cx:pt>
          <cx:pt idx="233680">150</cx:pt>
          <cx:pt idx="233681">123</cx:pt>
          <cx:pt idx="233682">132</cx:pt>
          <cx:pt idx="233683">133</cx:pt>
          <cx:pt idx="233684">146</cx:pt>
          <cx:pt idx="233685">130</cx:pt>
          <cx:pt idx="233686">134</cx:pt>
          <cx:pt idx="233687">99</cx:pt>
          <cx:pt idx="233688">117</cx:pt>
          <cx:pt idx="233689">96</cx:pt>
          <cx:pt idx="233690">35</cx:pt>
          <cx:pt idx="233691">17</cx:pt>
          <cx:pt idx="233692">10</cx:pt>
          <cx:pt idx="233693">10</cx:pt>
          <cx:pt idx="233694">6</cx:pt>
          <cx:pt idx="233695">25</cx:pt>
          <cx:pt idx="233696">34</cx:pt>
          <cx:pt idx="233697">64</cx:pt>
          <cx:pt idx="233698">122</cx:pt>
          <cx:pt idx="233699">109</cx:pt>
          <cx:pt idx="233700">127</cx:pt>
          <cx:pt idx="233701">151</cx:pt>
          <cx:pt idx="233702">160</cx:pt>
          <cx:pt idx="233703">153</cx:pt>
          <cx:pt idx="233704">158</cx:pt>
          <cx:pt idx="233705">149</cx:pt>
          <cx:pt idx="233706">137</cx:pt>
          <cx:pt idx="233707">141</cx:pt>
          <cx:pt idx="233708">161</cx:pt>
          <cx:pt idx="233709">142</cx:pt>
          <cx:pt idx="233710">143</cx:pt>
          <cx:pt idx="233711">101</cx:pt>
          <cx:pt idx="233712">129</cx:pt>
          <cx:pt idx="233713">86</cx:pt>
          <cx:pt idx="233714">38</cx:pt>
          <cx:pt idx="233715">16</cx:pt>
          <cx:pt idx="233716">5</cx:pt>
          <cx:pt idx="233717">14</cx:pt>
          <cx:pt idx="233718">5</cx:pt>
          <cx:pt idx="233719">16</cx:pt>
          <cx:pt idx="233720">28</cx:pt>
          <cx:pt idx="233721">74</cx:pt>
          <cx:pt idx="233722">113</cx:pt>
          <cx:pt idx="233723">122</cx:pt>
          <cx:pt idx="233724">151</cx:pt>
          <cx:pt idx="233725">155</cx:pt>
          <cx:pt idx="233726">151</cx:pt>
          <cx:pt idx="233727">150</cx:pt>
          <cx:pt idx="233728">155</cx:pt>
          <cx:pt idx="233729">135</cx:pt>
          <cx:pt idx="233730">145</cx:pt>
          <cx:pt idx="233731">156</cx:pt>
          <cx:pt idx="233732">148</cx:pt>
          <cx:pt idx="233733">147</cx:pt>
          <cx:pt idx="233734">155</cx:pt>
          <cx:pt idx="233735">95</cx:pt>
          <cx:pt idx="233736">114</cx:pt>
          <cx:pt idx="233737">93</cx:pt>
          <cx:pt idx="233738">35</cx:pt>
          <cx:pt idx="233739">14</cx:pt>
          <cx:pt idx="233740">5</cx:pt>
          <cx:pt idx="233741">17</cx:pt>
          <cx:pt idx="233742">5</cx:pt>
          <cx:pt idx="233743">13</cx:pt>
          <cx:pt idx="233744">36</cx:pt>
          <cx:pt idx="233745">71</cx:pt>
          <cx:pt idx="233746">138</cx:pt>
          <cx:pt idx="233747">140</cx:pt>
          <cx:pt idx="233748">147</cx:pt>
          <cx:pt idx="233749">166</cx:pt>
          <cx:pt idx="233750">171</cx:pt>
          <cx:pt idx="233751">155</cx:pt>
          <cx:pt idx="233752">172</cx:pt>
          <cx:pt idx="233753">155</cx:pt>
          <cx:pt idx="233754">166</cx:pt>
          <cx:pt idx="233755">139</cx:pt>
          <cx:pt idx="233756">148</cx:pt>
          <cx:pt idx="233757">135</cx:pt>
          <cx:pt idx="233758">172</cx:pt>
          <cx:pt idx="233759">100</cx:pt>
          <cx:pt idx="233760">110</cx:pt>
          <cx:pt idx="233761">90</cx:pt>
          <cx:pt idx="233762">49</cx:pt>
          <cx:pt idx="233763">14</cx:pt>
          <cx:pt idx="233764">11</cx:pt>
          <cx:pt idx="233765">8</cx:pt>
          <cx:pt idx="233766">4</cx:pt>
          <cx:pt idx="233767">17</cx:pt>
          <cx:pt idx="233768">30</cx:pt>
          <cx:pt idx="233769">68</cx:pt>
          <cx:pt idx="233770">125</cx:pt>
          <cx:pt idx="233771">115</cx:pt>
          <cx:pt idx="233772">144</cx:pt>
          <cx:pt idx="233773">169</cx:pt>
          <cx:pt idx="233774">173</cx:pt>
          <cx:pt idx="233775">154</cx:pt>
          <cx:pt idx="233776">168</cx:pt>
          <cx:pt idx="233777">125</cx:pt>
          <cx:pt idx="233778">134</cx:pt>
          <cx:pt idx="233779">147</cx:pt>
          <cx:pt idx="233780">151</cx:pt>
          <cx:pt idx="233781">123</cx:pt>
          <cx:pt idx="233782">135</cx:pt>
          <cx:pt idx="233783">92</cx:pt>
          <cx:pt idx="233784">111</cx:pt>
          <cx:pt idx="233785">95</cx:pt>
          <cx:pt idx="233786">34</cx:pt>
          <cx:pt idx="233787">14</cx:pt>
          <cx:pt idx="233788">14</cx:pt>
          <cx:pt idx="233789">17</cx:pt>
          <cx:pt idx="233790">2</cx:pt>
          <cx:pt idx="233791">11</cx:pt>
          <cx:pt idx="233792">26</cx:pt>
          <cx:pt idx="233793">66</cx:pt>
          <cx:pt idx="233794">113</cx:pt>
          <cx:pt idx="233795">108</cx:pt>
          <cx:pt idx="233796">138</cx:pt>
          <cx:pt idx="233797">129</cx:pt>
          <cx:pt idx="233798">165</cx:pt>
          <cx:pt idx="233799">149</cx:pt>
          <cx:pt idx="233800">176</cx:pt>
          <cx:pt idx="233801">140</cx:pt>
          <cx:pt idx="233802">128</cx:pt>
          <cx:pt idx="233803">156</cx:pt>
          <cx:pt idx="233804">152</cx:pt>
          <cx:pt idx="233805">152</cx:pt>
          <cx:pt idx="233806">153</cx:pt>
          <cx:pt idx="233807">93</cx:pt>
          <cx:pt idx="233808">135</cx:pt>
          <cx:pt idx="233809">99</cx:pt>
          <cx:pt idx="233810">33</cx:pt>
          <cx:pt idx="233811">16</cx:pt>
          <cx:pt idx="233812">17</cx:pt>
          <cx:pt idx="233813">12</cx:pt>
          <cx:pt idx="233814">6</cx:pt>
          <cx:pt idx="233815">10</cx:pt>
          <cx:pt idx="233816">24</cx:pt>
          <cx:pt idx="233817">71</cx:pt>
          <cx:pt idx="233818">132</cx:pt>
          <cx:pt idx="233819">143</cx:pt>
          <cx:pt idx="233820">148</cx:pt>
          <cx:pt idx="233821">168</cx:pt>
          <cx:pt idx="233822">164</cx:pt>
          <cx:pt idx="233823">150</cx:pt>
          <cx:pt idx="233824">156</cx:pt>
          <cx:pt idx="233825">147</cx:pt>
          <cx:pt idx="233826">148</cx:pt>
          <cx:pt idx="233827">126</cx:pt>
          <cx:pt idx="233828">149</cx:pt>
          <cx:pt idx="233829">146</cx:pt>
          <cx:pt idx="233830">139</cx:pt>
          <cx:pt idx="233831">116</cx:pt>
          <cx:pt idx="233832">121</cx:pt>
          <cx:pt idx="233833">103</cx:pt>
          <cx:pt idx="233834">27</cx:pt>
          <cx:pt idx="233835">13</cx:pt>
          <cx:pt idx="233836">6</cx:pt>
          <cx:pt idx="233837">10</cx:pt>
          <cx:pt idx="233838">8</cx:pt>
          <cx:pt idx="233839">17</cx:pt>
          <cx:pt idx="233840">32</cx:pt>
          <cx:pt idx="233841">73</cx:pt>
          <cx:pt idx="233842">124</cx:pt>
          <cx:pt idx="233843">110</cx:pt>
          <cx:pt idx="233844">143</cx:pt>
          <cx:pt idx="233845">144</cx:pt>
          <cx:pt idx="233846">151</cx:pt>
          <cx:pt idx="233847">148</cx:pt>
          <cx:pt idx="233848">146</cx:pt>
          <cx:pt idx="233849">139</cx:pt>
          <cx:pt idx="233850">131</cx:pt>
          <cx:pt idx="233851">138</cx:pt>
          <cx:pt idx="233852">140</cx:pt>
          <cx:pt idx="233853">138</cx:pt>
          <cx:pt idx="233854">131</cx:pt>
          <cx:pt idx="233855">88</cx:pt>
          <cx:pt idx="233856">114</cx:pt>
          <cx:pt idx="233857">83</cx:pt>
          <cx:pt idx="233858">36</cx:pt>
          <cx:pt idx="233859">21</cx:pt>
          <cx:pt idx="233860">6</cx:pt>
          <cx:pt idx="233861">17</cx:pt>
          <cx:pt idx="233862">8</cx:pt>
          <cx:pt idx="233863">20</cx:pt>
          <cx:pt idx="233864">29</cx:pt>
          <cx:pt idx="233865">65</cx:pt>
          <cx:pt idx="233866">124</cx:pt>
          <cx:pt idx="233867">142</cx:pt>
          <cx:pt idx="233868">136</cx:pt>
          <cx:pt idx="233869">141</cx:pt>
          <cx:pt idx="233870">162</cx:pt>
          <cx:pt idx="233871">148</cx:pt>
          <cx:pt idx="233872">162</cx:pt>
          <cx:pt idx="233873">124</cx:pt>
          <cx:pt idx="233874">138</cx:pt>
          <cx:pt idx="233875">137</cx:pt>
          <cx:pt idx="233876">151</cx:pt>
          <cx:pt idx="233877">142</cx:pt>
          <cx:pt idx="233878">132</cx:pt>
          <cx:pt idx="233879">112</cx:pt>
          <cx:pt idx="233880">108</cx:pt>
          <cx:pt idx="233881">83</cx:pt>
          <cx:pt idx="233882">28</cx:pt>
          <cx:pt idx="233883">18</cx:pt>
          <cx:pt idx="233884">6</cx:pt>
          <cx:pt idx="233885">11</cx:pt>
          <cx:pt idx="233886">6</cx:pt>
          <cx:pt idx="233887">15</cx:pt>
          <cx:pt idx="233888">33</cx:pt>
          <cx:pt idx="233889">58</cx:pt>
          <cx:pt idx="233890">107</cx:pt>
          <cx:pt idx="233891">125</cx:pt>
          <cx:pt idx="233892">140</cx:pt>
          <cx:pt idx="233893">147</cx:pt>
          <cx:pt idx="233894">160</cx:pt>
          <cx:pt idx="233895">171</cx:pt>
          <cx:pt idx="233896">155</cx:pt>
          <cx:pt idx="233897">141</cx:pt>
          <cx:pt idx="233898">146</cx:pt>
          <cx:pt idx="233899">146</cx:pt>
          <cx:pt idx="233900">151</cx:pt>
          <cx:pt idx="233901">141</cx:pt>
          <cx:pt idx="233902">149</cx:pt>
          <cx:pt idx="233903">104</cx:pt>
          <cx:pt idx="233904">121</cx:pt>
          <cx:pt idx="233905">94</cx:pt>
          <cx:pt idx="233906">46</cx:pt>
          <cx:pt idx="233907">17</cx:pt>
          <cx:pt idx="233908">4</cx:pt>
          <cx:pt idx="233909">12</cx:pt>
          <cx:pt idx="233910">7</cx:pt>
          <cx:pt idx="233911">15</cx:pt>
          <cx:pt idx="233912">27</cx:pt>
          <cx:pt idx="233913">69</cx:pt>
          <cx:pt idx="233914">133</cx:pt>
          <cx:pt idx="233915">129</cx:pt>
          <cx:pt idx="233916">156</cx:pt>
          <cx:pt idx="233917">155</cx:pt>
          <cx:pt idx="233918">163</cx:pt>
          <cx:pt idx="233919">164</cx:pt>
          <cx:pt idx="233920">172</cx:pt>
          <cx:pt idx="233921">150</cx:pt>
          <cx:pt idx="233922">167</cx:pt>
          <cx:pt idx="233923">141</cx:pt>
          <cx:pt idx="233924">151</cx:pt>
          <cx:pt idx="233925">169</cx:pt>
          <cx:pt idx="233926">136</cx:pt>
          <cx:pt idx="233927">114</cx:pt>
          <cx:pt idx="233928">107</cx:pt>
          <cx:pt idx="233929">116</cx:pt>
          <cx:pt idx="233930">49</cx:pt>
          <cx:pt idx="233931">22</cx:pt>
          <cx:pt idx="233932">11</cx:pt>
          <cx:pt idx="233933">7</cx:pt>
          <cx:pt idx="233934">3</cx:pt>
          <cx:pt idx="233935">11</cx:pt>
          <cx:pt idx="233936">26</cx:pt>
          <cx:pt idx="233937">74</cx:pt>
          <cx:pt idx="233938">112</cx:pt>
          <cx:pt idx="233939">123</cx:pt>
          <cx:pt idx="233940">140</cx:pt>
          <cx:pt idx="233941">156</cx:pt>
          <cx:pt idx="233942">179</cx:pt>
          <cx:pt idx="233943">152</cx:pt>
          <cx:pt idx="233944">179</cx:pt>
          <cx:pt idx="233945">144</cx:pt>
          <cx:pt idx="233946">148</cx:pt>
          <cx:pt idx="233947">139</cx:pt>
          <cx:pt idx="233948">130</cx:pt>
          <cx:pt idx="233949">137</cx:pt>
          <cx:pt idx="233950">139</cx:pt>
          <cx:pt idx="233951">104</cx:pt>
          <cx:pt idx="233952">103</cx:pt>
          <cx:pt idx="233953">90</cx:pt>
          <cx:pt idx="233954">40</cx:pt>
          <cx:pt idx="233955">12</cx:pt>
          <cx:pt idx="233956">8</cx:pt>
          <cx:pt idx="233957">13</cx:pt>
          <cx:pt idx="233958">4</cx:pt>
          <cx:pt idx="233959">13</cx:pt>
          <cx:pt idx="233960">29</cx:pt>
          <cx:pt idx="233961">65</cx:pt>
          <cx:pt idx="233962">108</cx:pt>
          <cx:pt idx="233963">107</cx:pt>
          <cx:pt idx="233964">125</cx:pt>
          <cx:pt idx="233965">145</cx:pt>
          <cx:pt idx="233966">139</cx:pt>
          <cx:pt idx="233967">144</cx:pt>
          <cx:pt idx="233968">174</cx:pt>
          <cx:pt idx="233969">138</cx:pt>
          <cx:pt idx="233970">152</cx:pt>
          <cx:pt idx="233971">147</cx:pt>
          <cx:pt idx="233972">145</cx:pt>
          <cx:pt idx="233973">157</cx:pt>
          <cx:pt idx="233974">146</cx:pt>
          <cx:pt idx="233975">105</cx:pt>
          <cx:pt idx="233976">122</cx:pt>
          <cx:pt idx="233977">107</cx:pt>
          <cx:pt idx="233978">29</cx:pt>
          <cx:pt idx="233979">12</cx:pt>
          <cx:pt idx="233980">6</cx:pt>
          <cx:pt idx="233981">18</cx:pt>
          <cx:pt idx="233982">4</cx:pt>
          <cx:pt idx="233983">7</cx:pt>
          <cx:pt idx="233984">26</cx:pt>
          <cx:pt idx="233985">63</cx:pt>
          <cx:pt idx="233986">127</cx:pt>
          <cx:pt idx="233987">152</cx:pt>
          <cx:pt idx="233988">141</cx:pt>
          <cx:pt idx="233989">167</cx:pt>
          <cx:pt idx="233990">159</cx:pt>
          <cx:pt idx="233991">150</cx:pt>
          <cx:pt idx="233992">150</cx:pt>
          <cx:pt idx="233993">142</cx:pt>
          <cx:pt idx="233994">143</cx:pt>
          <cx:pt idx="233995">130</cx:pt>
          <cx:pt idx="233996">128</cx:pt>
          <cx:pt idx="233997">128</cx:pt>
          <cx:pt idx="233998">137</cx:pt>
          <cx:pt idx="233999">99</cx:pt>
          <cx:pt idx="234000">122</cx:pt>
          <cx:pt idx="234001">94</cx:pt>
          <cx:pt idx="234002">38</cx:pt>
          <cx:pt idx="234003">15</cx:pt>
          <cx:pt idx="234004">4</cx:pt>
          <cx:pt idx="234005">14</cx:pt>
          <cx:pt idx="234006">7</cx:pt>
          <cx:pt idx="234007">20</cx:pt>
          <cx:pt idx="234008">27</cx:pt>
          <cx:pt idx="234009">63</cx:pt>
          <cx:pt idx="234010">117</cx:pt>
          <cx:pt idx="234011">126</cx:pt>
          <cx:pt idx="234012">140</cx:pt>
          <cx:pt idx="234013">153</cx:pt>
          <cx:pt idx="234014">144</cx:pt>
          <cx:pt idx="234015">137</cx:pt>
          <cx:pt idx="234016">169</cx:pt>
          <cx:pt idx="234017">122</cx:pt>
          <cx:pt idx="234018">133</cx:pt>
          <cx:pt idx="234019">132</cx:pt>
          <cx:pt idx="234020">146</cx:pt>
          <cx:pt idx="234021">149</cx:pt>
          <cx:pt idx="234022">126</cx:pt>
          <cx:pt idx="234023">87</cx:pt>
          <cx:pt idx="234024">125</cx:pt>
          <cx:pt idx="234025">93</cx:pt>
          <cx:pt idx="234026">33</cx:pt>
          <cx:pt idx="234027">21</cx:pt>
          <cx:pt idx="234028">4</cx:pt>
          <cx:pt idx="234029">7</cx:pt>
          <cx:pt idx="234030">8</cx:pt>
          <cx:pt idx="234031">16</cx:pt>
          <cx:pt idx="234032">27</cx:pt>
          <cx:pt idx="234033">68</cx:pt>
          <cx:pt idx="234034">131</cx:pt>
          <cx:pt idx="234035">112</cx:pt>
          <cx:pt idx="234036">136</cx:pt>
          <cx:pt idx="234037">155</cx:pt>
          <cx:pt idx="234038">168</cx:pt>
          <cx:pt idx="234039">146</cx:pt>
          <cx:pt idx="234040">170</cx:pt>
          <cx:pt idx="234041">142</cx:pt>
          <cx:pt idx="234042">141</cx:pt>
          <cx:pt idx="234043">144</cx:pt>
          <cx:pt idx="234044">142</cx:pt>
          <cx:pt idx="234045">146</cx:pt>
          <cx:pt idx="234046">148</cx:pt>
          <cx:pt idx="234047">101</cx:pt>
          <cx:pt idx="234048">111</cx:pt>
          <cx:pt idx="234049">89</cx:pt>
          <cx:pt idx="234050">39</cx:pt>
          <cx:pt idx="234051">16</cx:pt>
          <cx:pt idx="234052">6</cx:pt>
          <cx:pt idx="234053">20</cx:pt>
          <cx:pt idx="234054">8</cx:pt>
          <cx:pt idx="234055">22</cx:pt>
          <cx:pt idx="234056">34</cx:pt>
          <cx:pt idx="234057">64</cx:pt>
          <cx:pt idx="234058">119</cx:pt>
          <cx:pt idx="234059">99</cx:pt>
          <cx:pt idx="234060">129</cx:pt>
          <cx:pt idx="234061">158</cx:pt>
          <cx:pt idx="234062">142</cx:pt>
          <cx:pt idx="234063">169</cx:pt>
          <cx:pt idx="234064">165</cx:pt>
          <cx:pt idx="234065">145</cx:pt>
          <cx:pt idx="234066">134</cx:pt>
          <cx:pt idx="234067">130</cx:pt>
          <cx:pt idx="234068">150</cx:pt>
          <cx:pt idx="234069">138</cx:pt>
          <cx:pt idx="234070">153</cx:pt>
          <cx:pt idx="234071">96</cx:pt>
          <cx:pt idx="234072">121</cx:pt>
          <cx:pt idx="234073">92</cx:pt>
          <cx:pt idx="234074">40</cx:pt>
          <cx:pt idx="234075">17</cx:pt>
          <cx:pt idx="234076">10</cx:pt>
          <cx:pt idx="234077">21</cx:pt>
          <cx:pt idx="234078">13</cx:pt>
          <cx:pt idx="234079">18</cx:pt>
          <cx:pt idx="234080">34</cx:pt>
          <cx:pt idx="234081">59</cx:pt>
          <cx:pt idx="234082">129</cx:pt>
          <cx:pt idx="234083">132</cx:pt>
          <cx:pt idx="234084">170</cx:pt>
          <cx:pt idx="234085">169</cx:pt>
          <cx:pt idx="234086">168</cx:pt>
          <cx:pt idx="234087">161</cx:pt>
          <cx:pt idx="234088">175</cx:pt>
          <cx:pt idx="234089">160</cx:pt>
          <cx:pt idx="234090">154</cx:pt>
          <cx:pt idx="234091">166</cx:pt>
          <cx:pt idx="234092">158</cx:pt>
          <cx:pt idx="234093">149</cx:pt>
          <cx:pt idx="234094">146</cx:pt>
          <cx:pt idx="234095">103</cx:pt>
          <cx:pt idx="234096">118</cx:pt>
          <cx:pt idx="234097">97</cx:pt>
          <cx:pt idx="234098">50</cx:pt>
          <cx:pt idx="234099">15</cx:pt>
          <cx:pt idx="234100">11</cx:pt>
          <cx:pt idx="234101">11</cx:pt>
          <cx:pt idx="234102">2</cx:pt>
          <cx:pt idx="234103">15</cx:pt>
          <cx:pt idx="234104">28</cx:pt>
          <cx:pt idx="234105">83</cx:pt>
          <cx:pt idx="234106">121</cx:pt>
          <cx:pt idx="234107">106</cx:pt>
          <cx:pt idx="234108">133</cx:pt>
          <cx:pt idx="234109">169</cx:pt>
          <cx:pt idx="234110">159</cx:pt>
          <cx:pt idx="234111">169</cx:pt>
          <cx:pt idx="234112">175</cx:pt>
          <cx:pt idx="234113">153</cx:pt>
          <cx:pt idx="234114">144</cx:pt>
          <cx:pt idx="234115">138</cx:pt>
          <cx:pt idx="234116">133</cx:pt>
          <cx:pt idx="234117">133</cx:pt>
          <cx:pt idx="234118">126</cx:pt>
          <cx:pt idx="234119">90</cx:pt>
          <cx:pt idx="234120">92</cx:pt>
          <cx:pt idx="234121">99</cx:pt>
          <cx:pt idx="234122">35</cx:pt>
          <cx:pt idx="234123">15</cx:pt>
          <cx:pt idx="234124">14</cx:pt>
          <cx:pt idx="234125">18</cx:pt>
          <cx:pt idx="234126">2</cx:pt>
          <cx:pt idx="234127">14</cx:pt>
          <cx:pt idx="234128">24</cx:pt>
          <cx:pt idx="234129">63</cx:pt>
          <cx:pt idx="234130">124</cx:pt>
          <cx:pt idx="234131">100</cx:pt>
          <cx:pt idx="234132">122</cx:pt>
          <cx:pt idx="234133">143</cx:pt>
          <cx:pt idx="234134">156</cx:pt>
          <cx:pt idx="234135">154</cx:pt>
          <cx:pt idx="234136">175</cx:pt>
          <cx:pt idx="234137">130</cx:pt>
          <cx:pt idx="234138">145</cx:pt>
          <cx:pt idx="234139">136</cx:pt>
          <cx:pt idx="234140">147</cx:pt>
          <cx:pt idx="234141">145</cx:pt>
          <cx:pt idx="234142">153</cx:pt>
          <cx:pt idx="234143">97</cx:pt>
          <cx:pt idx="234144">105</cx:pt>
          <cx:pt idx="234145">110</cx:pt>
          <cx:pt idx="234146">41</cx:pt>
          <cx:pt idx="234147">16</cx:pt>
          <cx:pt idx="234148">14</cx:pt>
          <cx:pt idx="234149">14</cx:pt>
          <cx:pt idx="234150">7</cx:pt>
          <cx:pt idx="234151">9</cx:pt>
          <cx:pt idx="234152">30</cx:pt>
          <cx:pt idx="234153">67</cx:pt>
          <cx:pt idx="234154">123</cx:pt>
          <cx:pt idx="234155">135</cx:pt>
          <cx:pt idx="234156">140</cx:pt>
          <cx:pt idx="234157">164</cx:pt>
          <cx:pt idx="234158">172</cx:pt>
          <cx:pt idx="234159">139</cx:pt>
          <cx:pt idx="234160">164</cx:pt>
          <cx:pt idx="234161">141</cx:pt>
          <cx:pt idx="234162">145</cx:pt>
          <cx:pt idx="234163">141</cx:pt>
          <cx:pt idx="234164">141</cx:pt>
          <cx:pt idx="234165">141</cx:pt>
          <cx:pt idx="234166">133</cx:pt>
          <cx:pt idx="234167">100</cx:pt>
          <cx:pt idx="234168">121</cx:pt>
          <cx:pt idx="234169">96</cx:pt>
          <cx:pt idx="234170">35</cx:pt>
          <cx:pt idx="234171">12</cx:pt>
          <cx:pt idx="234172">5</cx:pt>
          <cx:pt idx="234173">13</cx:pt>
          <cx:pt idx="234174">7</cx:pt>
          <cx:pt idx="234175">11</cx:pt>
          <cx:pt idx="234176">29</cx:pt>
          <cx:pt idx="234177">63</cx:pt>
          <cx:pt idx="234178">134</cx:pt>
          <cx:pt idx="234179">121</cx:pt>
          <cx:pt idx="234180">140</cx:pt>
          <cx:pt idx="234181">141</cx:pt>
          <cx:pt idx="234182">141</cx:pt>
          <cx:pt idx="234183">145</cx:pt>
          <cx:pt idx="234184">154</cx:pt>
          <cx:pt idx="234185">136</cx:pt>
          <cx:pt idx="234186">126</cx:pt>
          <cx:pt idx="234187">136</cx:pt>
          <cx:pt idx="234188">151</cx:pt>
          <cx:pt idx="234189">128</cx:pt>
          <cx:pt idx="234190">119</cx:pt>
          <cx:pt idx="234191">105</cx:pt>
          <cx:pt idx="234192">111</cx:pt>
          <cx:pt idx="234193">88</cx:pt>
          <cx:pt idx="234194">30</cx:pt>
          <cx:pt idx="234195">18</cx:pt>
          <cx:pt idx="234196">6</cx:pt>
          <cx:pt idx="234197">15</cx:pt>
          <cx:pt idx="234198">6</cx:pt>
          <cx:pt idx="234199">20</cx:pt>
          <cx:pt idx="234200">30</cx:pt>
          <cx:pt idx="234201">68</cx:pt>
          <cx:pt idx="234202">126</cx:pt>
          <cx:pt idx="234203">120</cx:pt>
          <cx:pt idx="234204">131</cx:pt>
          <cx:pt idx="234205">161</cx:pt>
          <cx:pt idx="234206">161</cx:pt>
          <cx:pt idx="234207">153</cx:pt>
          <cx:pt idx="234208">163</cx:pt>
          <cx:pt idx="234209">146</cx:pt>
          <cx:pt idx="234210">157</cx:pt>
          <cx:pt idx="234211">132</cx:pt>
          <cx:pt idx="234212">152</cx:pt>
          <cx:pt idx="234213">153</cx:pt>
          <cx:pt idx="234214">152</cx:pt>
          <cx:pt idx="234215">103</cx:pt>
          <cx:pt idx="234216">127</cx:pt>
          <cx:pt idx="234217">98</cx:pt>
          <cx:pt idx="234218">42</cx:pt>
          <cx:pt idx="234219">22</cx:pt>
          <cx:pt idx="234220">6</cx:pt>
          <cx:pt idx="234221">12</cx:pt>
          <cx:pt idx="234222">7</cx:pt>
          <cx:pt idx="234223">20</cx:pt>
          <cx:pt idx="234224">37</cx:pt>
          <cx:pt idx="234225">74</cx:pt>
          <cx:pt idx="234226">137</cx:pt>
          <cx:pt idx="234227">114</cx:pt>
          <cx:pt idx="234228">133</cx:pt>
          <cx:pt idx="234229">143</cx:pt>
          <cx:pt idx="234230">165</cx:pt>
          <cx:pt idx="234231">153</cx:pt>
          <cx:pt idx="234232">177</cx:pt>
          <cx:pt idx="234233">152</cx:pt>
          <cx:pt idx="234234">161</cx:pt>
          <cx:pt idx="234235">151</cx:pt>
          <cx:pt idx="234236">148</cx:pt>
          <cx:pt idx="234237">146</cx:pt>
          <cx:pt idx="234238">144</cx:pt>
          <cx:pt idx="234239">107</cx:pt>
          <cx:pt idx="234240">132</cx:pt>
          <cx:pt idx="234241">98</cx:pt>
          <cx:pt idx="234242">38</cx:pt>
          <cx:pt idx="234243">13</cx:pt>
          <cx:pt idx="234244">12</cx:pt>
          <cx:pt idx="234245">20</cx:pt>
          <cx:pt idx="234246">9</cx:pt>
          <cx:pt idx="234247">19</cx:pt>
          <cx:pt idx="234248">36</cx:pt>
          <cx:pt idx="234249">66</cx:pt>
          <cx:pt idx="234250">145</cx:pt>
          <cx:pt idx="234251">129</cx:pt>
          <cx:pt idx="234252">142</cx:pt>
          <cx:pt idx="234253">167</cx:pt>
          <cx:pt idx="234254">174</cx:pt>
          <cx:pt idx="234255">169</cx:pt>
          <cx:pt idx="234256">162</cx:pt>
          <cx:pt idx="234257">163</cx:pt>
          <cx:pt idx="234258">155</cx:pt>
          <cx:pt idx="234259">137</cx:pt>
          <cx:pt idx="234260">148</cx:pt>
          <cx:pt idx="234261">139</cx:pt>
          <cx:pt idx="234262">160</cx:pt>
          <cx:pt idx="234263">96</cx:pt>
          <cx:pt idx="234264">126</cx:pt>
          <cx:pt idx="234265">88</cx:pt>
          <cx:pt idx="234266">54</cx:pt>
          <cx:pt idx="234267">20</cx:pt>
          <cx:pt idx="234268">8</cx:pt>
          <cx:pt idx="234269">6</cx:pt>
          <cx:pt idx="234270">2</cx:pt>
          <cx:pt idx="234271">11</cx:pt>
          <cx:pt idx="234272">22</cx:pt>
          <cx:pt idx="234273">68</cx:pt>
          <cx:pt idx="234274">103</cx:pt>
          <cx:pt idx="234275">118</cx:pt>
          <cx:pt idx="234276">133</cx:pt>
          <cx:pt idx="234277">159</cx:pt>
          <cx:pt idx="234278">163</cx:pt>
          <cx:pt idx="234279">147</cx:pt>
          <cx:pt idx="234280">156</cx:pt>
          <cx:pt idx="234281">144</cx:pt>
          <cx:pt idx="234282">125</cx:pt>
          <cx:pt idx="234283">139</cx:pt>
          <cx:pt idx="234284">116</cx:pt>
          <cx:pt idx="234285">121</cx:pt>
          <cx:pt idx="234286">116</cx:pt>
          <cx:pt idx="234287">99</cx:pt>
          <cx:pt idx="234288">101</cx:pt>
          <cx:pt idx="234289">97</cx:pt>
          <cx:pt idx="234290">45</cx:pt>
          <cx:pt idx="234291">15</cx:pt>
          <cx:pt idx="234292">20</cx:pt>
          <cx:pt idx="234293">15</cx:pt>
          <cx:pt idx="234294">3</cx:pt>
          <cx:pt idx="234295">12</cx:pt>
          <cx:pt idx="234296">20</cx:pt>
          <cx:pt idx="234297">68</cx:pt>
          <cx:pt idx="234298">110</cx:pt>
          <cx:pt idx="234299">102</cx:pt>
          <cx:pt idx="234300">132</cx:pt>
          <cx:pt idx="234301">140</cx:pt>
          <cx:pt idx="234302">164</cx:pt>
          <cx:pt idx="234303">137</cx:pt>
          <cx:pt idx="234304">168</cx:pt>
          <cx:pt idx="234305">150</cx:pt>
          <cx:pt idx="234306">126</cx:pt>
          <cx:pt idx="234307">153</cx:pt>
          <cx:pt idx="234308">128</cx:pt>
          <cx:pt idx="234309">161</cx:pt>
          <cx:pt idx="234310">155</cx:pt>
          <cx:pt idx="234311">107</cx:pt>
          <cx:pt idx="234312">106</cx:pt>
          <cx:pt idx="234313">123</cx:pt>
          <cx:pt idx="234314">35</cx:pt>
          <cx:pt idx="234315">15</cx:pt>
          <cx:pt idx="234316">11</cx:pt>
          <cx:pt idx="234317">11</cx:pt>
          <cx:pt idx="234318">4</cx:pt>
          <cx:pt idx="234319">9</cx:pt>
          <cx:pt idx="234320">18</cx:pt>
          <cx:pt idx="234321">67</cx:pt>
          <cx:pt idx="234322">121</cx:pt>
          <cx:pt idx="234323">126</cx:pt>
          <cx:pt idx="234324">148</cx:pt>
          <cx:pt idx="234325">156</cx:pt>
          <cx:pt idx="234326">177</cx:pt>
          <cx:pt idx="234327">124</cx:pt>
          <cx:pt idx="234328">153</cx:pt>
          <cx:pt idx="234329">125</cx:pt>
          <cx:pt idx="234330">137</cx:pt>
          <cx:pt idx="234331">129</cx:pt>
          <cx:pt idx="234332">148</cx:pt>
          <cx:pt idx="234333">138</cx:pt>
          <cx:pt idx="234334">145</cx:pt>
          <cx:pt idx="234335">102</cx:pt>
          <cx:pt idx="234336">111</cx:pt>
          <cx:pt idx="234337">99</cx:pt>
          <cx:pt idx="234338">25</cx:pt>
          <cx:pt idx="234339">12</cx:pt>
          <cx:pt idx="234340">9</cx:pt>
          <cx:pt idx="234341">14</cx:pt>
          <cx:pt idx="234342">8</cx:pt>
          <cx:pt idx="234343">17</cx:pt>
          <cx:pt idx="234344">20</cx:pt>
          <cx:pt idx="234345">65</cx:pt>
          <cx:pt idx="234346">123</cx:pt>
          <cx:pt idx="234347">126</cx:pt>
          <cx:pt idx="234348">129</cx:pt>
          <cx:pt idx="234349">140</cx:pt>
          <cx:pt idx="234350">145</cx:pt>
          <cx:pt idx="234351">147</cx:pt>
          <cx:pt idx="234352">153</cx:pt>
          <cx:pt idx="234353">134</cx:pt>
          <cx:pt idx="234354">118</cx:pt>
          <cx:pt idx="234355">128</cx:pt>
          <cx:pt idx="234356">156</cx:pt>
          <cx:pt idx="234357">137</cx:pt>
          <cx:pt idx="234358">128</cx:pt>
          <cx:pt idx="234359">105</cx:pt>
          <cx:pt idx="234360">120</cx:pt>
          <cx:pt idx="234361">87</cx:pt>
          <cx:pt idx="234362">33</cx:pt>
          <cx:pt idx="234363">17</cx:pt>
          <cx:pt idx="234364">5</cx:pt>
          <cx:pt idx="234365">12</cx:pt>
          <cx:pt idx="234366">7</cx:pt>
          <cx:pt idx="234367">17</cx:pt>
          <cx:pt idx="234368">26</cx:pt>
          <cx:pt idx="234369">56</cx:pt>
          <cx:pt idx="234370">116</cx:pt>
          <cx:pt idx="234371">127</cx:pt>
          <cx:pt idx="234372">135</cx:pt>
          <cx:pt idx="234373">129</cx:pt>
          <cx:pt idx="234374">152</cx:pt>
          <cx:pt idx="234375">144</cx:pt>
          <cx:pt idx="234376">163</cx:pt>
          <cx:pt idx="234377">131</cx:pt>
          <cx:pt idx="234378">136</cx:pt>
          <cx:pt idx="234379">136</cx:pt>
          <cx:pt idx="234380">152</cx:pt>
          <cx:pt idx="234381">128</cx:pt>
          <cx:pt idx="234382">133</cx:pt>
          <cx:pt idx="234383">101</cx:pt>
          <cx:pt idx="234384">116</cx:pt>
          <cx:pt idx="234385">80</cx:pt>
          <cx:pt idx="234386">39</cx:pt>
          <cx:pt idx="234387">13</cx:pt>
          <cx:pt idx="234388">6</cx:pt>
          <cx:pt idx="234389">12</cx:pt>
          <cx:pt idx="234390">4</cx:pt>
          <cx:pt idx="234391">12</cx:pt>
          <cx:pt idx="234392">25</cx:pt>
          <cx:pt idx="234393">62</cx:pt>
          <cx:pt idx="234394">121</cx:pt>
          <cx:pt idx="234395">119</cx:pt>
          <cx:pt idx="234396">124</cx:pt>
          <cx:pt idx="234397">132</cx:pt>
          <cx:pt idx="234398">152</cx:pt>
          <cx:pt idx="234399">153</cx:pt>
          <cx:pt idx="234400">150</cx:pt>
          <cx:pt idx="234401">149</cx:pt>
          <cx:pt idx="234402">130</cx:pt>
          <cx:pt idx="234403">139</cx:pt>
          <cx:pt idx="234404">144</cx:pt>
          <cx:pt idx="234405">135</cx:pt>
          <cx:pt idx="234406">135</cx:pt>
          <cx:pt idx="234407">102</cx:pt>
          <cx:pt idx="234408">113</cx:pt>
          <cx:pt idx="234409">90</cx:pt>
          <cx:pt idx="234410">42</cx:pt>
          <cx:pt idx="234411">23</cx:pt>
          <cx:pt idx="234412">6</cx:pt>
          <cx:pt idx="234413">20</cx:pt>
          <cx:pt idx="234414">5</cx:pt>
          <cx:pt idx="234415">20</cx:pt>
          <cx:pt idx="234416">25</cx:pt>
          <cx:pt idx="234417">69</cx:pt>
          <cx:pt idx="234418">130</cx:pt>
          <cx:pt idx="234419">126</cx:pt>
          <cx:pt idx="234420">139</cx:pt>
          <cx:pt idx="234421">156</cx:pt>
          <cx:pt idx="234422">158</cx:pt>
          <cx:pt idx="234423">162</cx:pt>
          <cx:pt idx="234424">152</cx:pt>
          <cx:pt idx="234425">150</cx:pt>
          <cx:pt idx="234426">156</cx:pt>
          <cx:pt idx="234427">148</cx:pt>
          <cx:pt idx="234428">149</cx:pt>
          <cx:pt idx="234429">145</cx:pt>
          <cx:pt idx="234430">130</cx:pt>
          <cx:pt idx="234431">106</cx:pt>
          <cx:pt idx="234432">116</cx:pt>
          <cx:pt idx="234433">82</cx:pt>
          <cx:pt idx="234434">43</cx:pt>
          <cx:pt idx="234435">17</cx:pt>
          <cx:pt idx="234436">10</cx:pt>
          <cx:pt idx="234437">10</cx:pt>
          <cx:pt idx="234438">4</cx:pt>
          <cx:pt idx="234439">11</cx:pt>
          <cx:pt idx="234440">22</cx:pt>
          <cx:pt idx="234441">61</cx:pt>
          <cx:pt idx="234442">110</cx:pt>
          <cx:pt idx="234443">127</cx:pt>
          <cx:pt idx="234444">142</cx:pt>
          <cx:pt idx="234445">168</cx:pt>
          <cx:pt idx="234446">172</cx:pt>
          <cx:pt idx="234447">161</cx:pt>
          <cx:pt idx="234448">176</cx:pt>
          <cx:pt idx="234449">134</cx:pt>
          <cx:pt idx="234450">153</cx:pt>
          <cx:pt idx="234451">138</cx:pt>
          <cx:pt idx="234452">134</cx:pt>
          <cx:pt idx="234453">123</cx:pt>
          <cx:pt idx="234454">125</cx:pt>
          <cx:pt idx="234455">83</cx:pt>
          <cx:pt idx="234456">123</cx:pt>
          <cx:pt idx="234457">88</cx:pt>
          <cx:pt idx="234458">31</cx:pt>
          <cx:pt idx="234459">14</cx:pt>
          <cx:pt idx="234460">12</cx:pt>
          <cx:pt idx="234461">15</cx:pt>
          <cx:pt idx="234462">2</cx:pt>
          <cx:pt idx="234463">7</cx:pt>
          <cx:pt idx="234464">24</cx:pt>
          <cx:pt idx="234465">47</cx:pt>
          <cx:pt idx="234466">105</cx:pt>
          <cx:pt idx="234467">114</cx:pt>
          <cx:pt idx="234468">127</cx:pt>
          <cx:pt idx="234469">136</cx:pt>
          <cx:pt idx="234470">153</cx:pt>
          <cx:pt idx="234471">145</cx:pt>
          <cx:pt idx="234472">168</cx:pt>
          <cx:pt idx="234473">139</cx:pt>
          <cx:pt idx="234474">146</cx:pt>
          <cx:pt idx="234475">156</cx:pt>
          <cx:pt idx="234476">142</cx:pt>
          <cx:pt idx="234477">142</cx:pt>
          <cx:pt idx="234478">145</cx:pt>
          <cx:pt idx="234479">100</cx:pt>
          <cx:pt idx="234480">114</cx:pt>
          <cx:pt idx="234481">104</cx:pt>
          <cx:pt idx="234482">29</cx:pt>
          <cx:pt idx="234483">12</cx:pt>
          <cx:pt idx="234484">8</cx:pt>
          <cx:pt idx="234485">7</cx:pt>
          <cx:pt idx="234486">4</cx:pt>
          <cx:pt idx="234487">9</cx:pt>
          <cx:pt idx="234488">19</cx:pt>
          <cx:pt idx="234489">63</cx:pt>
          <cx:pt idx="234490">132</cx:pt>
          <cx:pt idx="234491">129</cx:pt>
          <cx:pt idx="234492">140</cx:pt>
          <cx:pt idx="234493">145</cx:pt>
          <cx:pt idx="234494">142</cx:pt>
          <cx:pt idx="234495">144</cx:pt>
          <cx:pt idx="234496">157</cx:pt>
          <cx:pt idx="234497">136</cx:pt>
          <cx:pt idx="234498">134</cx:pt>
          <cx:pt idx="234499">124</cx:pt>
          <cx:pt idx="234500">140</cx:pt>
          <cx:pt idx="234501">130</cx:pt>
          <cx:pt idx="234502">138</cx:pt>
          <cx:pt idx="234503">97</cx:pt>
          <cx:pt idx="234504">115</cx:pt>
          <cx:pt idx="234505">80</cx:pt>
          <cx:pt idx="234506">32</cx:pt>
          <cx:pt idx="234507">14</cx:pt>
          <cx:pt idx="234508">4</cx:pt>
          <cx:pt idx="234509">1</cx:pt>
          <cx:pt idx="234510">6</cx:pt>
          <cx:pt idx="234511">12</cx:pt>
          <cx:pt idx="234512">33</cx:pt>
          <cx:pt idx="234513">65</cx:pt>
          <cx:pt idx="234514">123</cx:pt>
          <cx:pt idx="234515">118</cx:pt>
          <cx:pt idx="234516">129</cx:pt>
          <cx:pt idx="234517">131</cx:pt>
          <cx:pt idx="234518">139</cx:pt>
          <cx:pt idx="234519">146</cx:pt>
          <cx:pt idx="234520">145</cx:pt>
          <cx:pt idx="234521">127</cx:pt>
          <cx:pt idx="234522">125</cx:pt>
          <cx:pt idx="234523">134</cx:pt>
          <cx:pt idx="234524">145</cx:pt>
          <cx:pt idx="234525">133</cx:pt>
          <cx:pt idx="234526">116</cx:pt>
          <cx:pt idx="234527">90</cx:pt>
          <cx:pt idx="234528">112</cx:pt>
          <cx:pt idx="234529">74</cx:pt>
          <cx:pt idx="234530">25</cx:pt>
          <cx:pt idx="234531">7</cx:pt>
          <cx:pt idx="234532">7</cx:pt>
          <cx:pt idx="234533">7</cx:pt>
          <cx:pt idx="234534">7</cx:pt>
          <cx:pt idx="234535">12</cx:pt>
          <cx:pt idx="234536">24</cx:pt>
          <cx:pt idx="234537">67</cx:pt>
          <cx:pt idx="234538">124</cx:pt>
          <cx:pt idx="234539">118</cx:pt>
          <cx:pt idx="234540">132</cx:pt>
          <cx:pt idx="234541">151</cx:pt>
          <cx:pt idx="234542">160</cx:pt>
          <cx:pt idx="234543">153</cx:pt>
          <cx:pt idx="234544">148</cx:pt>
          <cx:pt idx="234545">130</cx:pt>
          <cx:pt idx="234546">131</cx:pt>
          <cx:pt idx="234547">133</cx:pt>
          <cx:pt idx="234548">146</cx:pt>
          <cx:pt idx="234549">137</cx:pt>
          <cx:pt idx="234550">146</cx:pt>
          <cx:pt idx="234551">98</cx:pt>
          <cx:pt idx="234552">120</cx:pt>
          <cx:pt idx="234553">88</cx:pt>
          <cx:pt idx="234554">20</cx:pt>
          <cx:pt idx="234555">12</cx:pt>
          <cx:pt idx="234556">3</cx:pt>
          <cx:pt idx="234557">7</cx:pt>
          <cx:pt idx="234558">6</cx:pt>
          <cx:pt idx="234559">20</cx:pt>
          <cx:pt idx="234560">25</cx:pt>
          <cx:pt idx="234561">63</cx:pt>
          <cx:pt idx="234562">120</cx:pt>
          <cx:pt idx="234563">111</cx:pt>
          <cx:pt idx="234564">112</cx:pt>
          <cx:pt idx="234565">137</cx:pt>
          <cx:pt idx="234566">156</cx:pt>
          <cx:pt idx="234567">127</cx:pt>
          <cx:pt idx="234568">142</cx:pt>
          <cx:pt idx="234569">120</cx:pt>
          <cx:pt idx="234570">134</cx:pt>
          <cx:pt idx="234571">136</cx:pt>
          <cx:pt idx="234572">137</cx:pt>
          <cx:pt idx="234573">139</cx:pt>
          <cx:pt idx="234574">124</cx:pt>
          <cx:pt idx="234575">90</cx:pt>
          <cx:pt idx="234576">124</cx:pt>
          <cx:pt idx="234577">92</cx:pt>
          <cx:pt idx="234578">40</cx:pt>
          <cx:pt idx="234579">13</cx:pt>
          <cx:pt idx="234580">7</cx:pt>
          <cx:pt idx="234581">8</cx:pt>
          <cx:pt idx="234582">7</cx:pt>
          <cx:pt idx="234583">20</cx:pt>
          <cx:pt idx="234584">21</cx:pt>
          <cx:pt idx="234585">64</cx:pt>
          <cx:pt idx="234586">113</cx:pt>
          <cx:pt idx="234587">121</cx:pt>
          <cx:pt idx="234588">113</cx:pt>
          <cx:pt idx="234589">142</cx:pt>
          <cx:pt idx="234590">143</cx:pt>
          <cx:pt idx="234591">146</cx:pt>
          <cx:pt idx="234592">170</cx:pt>
          <cx:pt idx="234593">126</cx:pt>
          <cx:pt idx="234594">145</cx:pt>
          <cx:pt idx="234595">132</cx:pt>
          <cx:pt idx="234596">143</cx:pt>
          <cx:pt idx="234597">141</cx:pt>
          <cx:pt idx="234598">129</cx:pt>
          <cx:pt idx="234599">106</cx:pt>
          <cx:pt idx="234600">106</cx:pt>
          <cx:pt idx="234601">87</cx:pt>
          <cx:pt idx="234602">40</cx:pt>
          <cx:pt idx="234603">14</cx:pt>
          <cx:pt idx="234604">9</cx:pt>
          <cx:pt idx="234605">2</cx:pt>
          <cx:pt idx="234606">4</cx:pt>
          <cx:pt idx="234607">8</cx:pt>
          <cx:pt idx="234608">22</cx:pt>
          <cx:pt idx="234609">60</cx:pt>
          <cx:pt idx="234610">104</cx:pt>
          <cx:pt idx="234611">124</cx:pt>
          <cx:pt idx="234612">143</cx:pt>
          <cx:pt idx="234613">163</cx:pt>
          <cx:pt idx="234614">170</cx:pt>
          <cx:pt idx="234615">168</cx:pt>
          <cx:pt idx="234616">154</cx:pt>
          <cx:pt idx="234617">135</cx:pt>
          <cx:pt idx="234618">135</cx:pt>
          <cx:pt idx="234619">142</cx:pt>
          <cx:pt idx="234620">130</cx:pt>
          <cx:pt idx="234621">120</cx:pt>
          <cx:pt idx="234622">114</cx:pt>
          <cx:pt idx="234623">90</cx:pt>
          <cx:pt idx="234624">111</cx:pt>
          <cx:pt idx="234625">86</cx:pt>
          <cx:pt idx="234626">35</cx:pt>
          <cx:pt idx="234627">16</cx:pt>
          <cx:pt idx="234628">14</cx:pt>
          <cx:pt idx="234629">5</cx:pt>
          <cx:pt idx="234630">3</cx:pt>
          <cx:pt idx="234631">9</cx:pt>
          <cx:pt idx="234632">23</cx:pt>
          <cx:pt idx="234633">49</cx:pt>
          <cx:pt idx="234634">115</cx:pt>
          <cx:pt idx="234635">98</cx:pt>
          <cx:pt idx="234636">115</cx:pt>
          <cx:pt idx="234637">131</cx:pt>
          <cx:pt idx="234638">169</cx:pt>
          <cx:pt idx="234639">143</cx:pt>
          <cx:pt idx="234640">149</cx:pt>
          <cx:pt idx="234641">138</cx:pt>
          <cx:pt idx="234642">136</cx:pt>
          <cx:pt idx="234643">135</cx:pt>
          <cx:pt idx="234644">137</cx:pt>
          <cx:pt idx="234645">149</cx:pt>
          <cx:pt idx="234646">145</cx:pt>
          <cx:pt idx="234647">96</cx:pt>
          <cx:pt idx="234648">122</cx:pt>
          <cx:pt idx="234649">94</cx:pt>
          <cx:pt idx="234650">32</cx:pt>
          <cx:pt idx="234651">13</cx:pt>
          <cx:pt idx="234652">9</cx:pt>
          <cx:pt idx="234653">4</cx:pt>
          <cx:pt idx="234654">5</cx:pt>
          <cx:pt idx="234655">11</cx:pt>
          <cx:pt idx="234656">20</cx:pt>
          <cx:pt idx="234657">54</cx:pt>
          <cx:pt idx="234658">109</cx:pt>
          <cx:pt idx="234659">109</cx:pt>
          <cx:pt idx="234660">110</cx:pt>
          <cx:pt idx="234661">144</cx:pt>
          <cx:pt idx="234662">147</cx:pt>
          <cx:pt idx="234663">127</cx:pt>
          <cx:pt idx="234664">152</cx:pt>
          <cx:pt idx="234665">131</cx:pt>
          <cx:pt idx="234666">134</cx:pt>
          <cx:pt idx="234667">139</cx:pt>
          <cx:pt idx="234668">136</cx:pt>
          <cx:pt idx="234669">127</cx:pt>
          <cx:pt idx="234670">131</cx:pt>
          <cx:pt idx="234671">103</cx:pt>
          <cx:pt idx="234672">114</cx:pt>
          <cx:pt idx="234673">84</cx:pt>
          <cx:pt idx="234674">27</cx:pt>
          <cx:pt idx="234675">10</cx:pt>
          <cx:pt idx="234676">5</cx:pt>
          <cx:pt idx="234677">3</cx:pt>
          <cx:pt idx="234678">5</cx:pt>
          <cx:pt idx="234679">13</cx:pt>
          <cx:pt idx="234680">29</cx:pt>
          <cx:pt idx="234681">67</cx:pt>
          <cx:pt idx="234682">110</cx:pt>
          <cx:pt idx="234683">112</cx:pt>
          <cx:pt idx="234684">128</cx:pt>
          <cx:pt idx="234685">123</cx:pt>
          <cx:pt idx="234686">134</cx:pt>
          <cx:pt idx="234687">144</cx:pt>
          <cx:pt idx="234688">142</cx:pt>
          <cx:pt idx="234689">114</cx:pt>
          <cx:pt idx="234690">125</cx:pt>
          <cx:pt idx="234691">122</cx:pt>
          <cx:pt idx="234692">123</cx:pt>
          <cx:pt idx="234693">125</cx:pt>
          <cx:pt idx="234694">117</cx:pt>
          <cx:pt idx="234695">70</cx:pt>
          <cx:pt idx="234696">118</cx:pt>
          <cx:pt idx="234697">82</cx:pt>
          <cx:pt idx="234698">24</cx:pt>
          <cx:pt idx="234699">14</cx:pt>
          <cx:pt idx="234700">3</cx:pt>
          <cx:pt idx="234701">9</cx:pt>
          <cx:pt idx="234702">8</cx:pt>
          <cx:pt idx="234703">15</cx:pt>
          <cx:pt idx="234704">26</cx:pt>
          <cx:pt idx="234705">59</cx:pt>
          <cx:pt idx="234706">104</cx:pt>
          <cx:pt idx="234707">131</cx:pt>
          <cx:pt idx="234708">105</cx:pt>
          <cx:pt idx="234709">133</cx:pt>
          <cx:pt idx="234710">150</cx:pt>
          <cx:pt idx="234711">132</cx:pt>
          <cx:pt idx="234712">151</cx:pt>
          <cx:pt idx="234713">114</cx:pt>
          <cx:pt idx="234714">133</cx:pt>
          <cx:pt idx="234715">122</cx:pt>
          <cx:pt idx="234716">140</cx:pt>
          <cx:pt idx="234717">132</cx:pt>
          <cx:pt idx="234718">133</cx:pt>
          <cx:pt idx="234719">95</cx:pt>
          <cx:pt idx="234720">109</cx:pt>
          <cx:pt idx="234721">82</cx:pt>
          <cx:pt idx="234722">30</cx:pt>
          <cx:pt idx="234723">11</cx:pt>
          <cx:pt idx="234724">6</cx:pt>
          <cx:pt idx="234725">12</cx:pt>
          <cx:pt idx="234726">5</cx:pt>
          <cx:pt idx="234727">14</cx:pt>
          <cx:pt idx="234728">23</cx:pt>
          <cx:pt idx="234729">69</cx:pt>
          <cx:pt idx="234730">122</cx:pt>
          <cx:pt idx="234731">114</cx:pt>
          <cx:pt idx="234732">122</cx:pt>
          <cx:pt idx="234733">144</cx:pt>
          <cx:pt idx="234734">160</cx:pt>
          <cx:pt idx="234735">137</cx:pt>
          <cx:pt idx="234736">172</cx:pt>
          <cx:pt idx="234737">113</cx:pt>
          <cx:pt idx="234738">141</cx:pt>
          <cx:pt idx="234739">145</cx:pt>
          <cx:pt idx="234740">135</cx:pt>
          <cx:pt idx="234741">133</cx:pt>
          <cx:pt idx="234742">137</cx:pt>
          <cx:pt idx="234743">93</cx:pt>
          <cx:pt idx="234744">106</cx:pt>
          <cx:pt idx="234745">91</cx:pt>
          <cx:pt idx="234746">40</cx:pt>
          <cx:pt idx="234747">12</cx:pt>
          <cx:pt idx="234748">2</cx:pt>
          <cx:pt idx="234749">14</cx:pt>
          <cx:pt idx="234750">8</cx:pt>
          <cx:pt idx="234751">10</cx:pt>
          <cx:pt idx="234752">28</cx:pt>
          <cx:pt idx="234753">63</cx:pt>
          <cx:pt idx="234754">123</cx:pt>
          <cx:pt idx="234755">125</cx:pt>
          <cx:pt idx="234756">141</cx:pt>
          <cx:pt idx="234757">142</cx:pt>
          <cx:pt idx="234758">165</cx:pt>
          <cx:pt idx="234759">135</cx:pt>
          <cx:pt idx="234760">146</cx:pt>
          <cx:pt idx="234761">126</cx:pt>
          <cx:pt idx="234762">151</cx:pt>
          <cx:pt idx="234763">146</cx:pt>
          <cx:pt idx="234764">174</cx:pt>
          <cx:pt idx="234765">150</cx:pt>
          <cx:pt idx="234766">129</cx:pt>
          <cx:pt idx="234767">99</cx:pt>
          <cx:pt idx="234768">116</cx:pt>
          <cx:pt idx="234769">89</cx:pt>
          <cx:pt idx="234770">42</cx:pt>
          <cx:pt idx="234771">13</cx:pt>
          <cx:pt idx="234772">9</cx:pt>
          <cx:pt idx="234773">6</cx:pt>
          <cx:pt idx="234774">2</cx:pt>
          <cx:pt idx="234775">11</cx:pt>
          <cx:pt idx="234776">19</cx:pt>
          <cx:pt idx="234777">55</cx:pt>
          <cx:pt idx="234778">114</cx:pt>
          <cx:pt idx="234779">127</cx:pt>
          <cx:pt idx="234780">118</cx:pt>
          <cx:pt idx="234781">145</cx:pt>
          <cx:pt idx="234782">160</cx:pt>
          <cx:pt idx="234783">144</cx:pt>
          <cx:pt idx="234784">155</cx:pt>
          <cx:pt idx="234785">147</cx:pt>
          <cx:pt idx="234786">137</cx:pt>
          <cx:pt idx="234787">131</cx:pt>
          <cx:pt idx="234788">119</cx:pt>
          <cx:pt idx="234789">102</cx:pt>
          <cx:pt idx="234790">119</cx:pt>
          <cx:pt idx="234791">83</cx:pt>
          <cx:pt idx="234792">104</cx:pt>
          <cx:pt idx="234793">89</cx:pt>
          <cx:pt idx="234794">37</cx:pt>
          <cx:pt idx="234795">18</cx:pt>
          <cx:pt idx="234796">10</cx:pt>
          <cx:pt idx="234797">10</cx:pt>
          <cx:pt idx="234798">2</cx:pt>
          <cx:pt idx="234799">6</cx:pt>
          <cx:pt idx="234800">19</cx:pt>
          <cx:pt idx="234801">56</cx:pt>
          <cx:pt idx="234802">93</cx:pt>
          <cx:pt idx="234803">102</cx:pt>
          <cx:pt idx="234804">122</cx:pt>
          <cx:pt idx="234805">125</cx:pt>
          <cx:pt idx="234806">162</cx:pt>
          <cx:pt idx="234807">157</cx:pt>
          <cx:pt idx="234808">154</cx:pt>
          <cx:pt idx="234809">120</cx:pt>
          <cx:pt idx="234810">137</cx:pt>
          <cx:pt idx="234811">123</cx:pt>
          <cx:pt idx="234812">144</cx:pt>
          <cx:pt idx="234813">142</cx:pt>
          <cx:pt idx="234814">138</cx:pt>
          <cx:pt idx="234815">98</cx:pt>
          <cx:pt idx="234816">121</cx:pt>
          <cx:pt idx="234817">112</cx:pt>
          <cx:pt idx="234818">34</cx:pt>
          <cx:pt idx="234819">16</cx:pt>
          <cx:pt idx="234820">12</cx:pt>
          <cx:pt idx="234821">11</cx:pt>
          <cx:pt idx="234822">6</cx:pt>
          <cx:pt idx="234823">8</cx:pt>
          <cx:pt idx="234824">19</cx:pt>
          <cx:pt idx="234825">55</cx:pt>
          <cx:pt idx="234826">104</cx:pt>
          <cx:pt idx="234827">116</cx:pt>
          <cx:pt idx="234828">109</cx:pt>
          <cx:pt idx="234829">131</cx:pt>
          <cx:pt idx="234830">149</cx:pt>
          <cx:pt idx="234831">148</cx:pt>
          <cx:pt idx="234832">140</cx:pt>
          <cx:pt idx="234833">123</cx:pt>
          <cx:pt idx="234834">121</cx:pt>
          <cx:pt idx="234835">130</cx:pt>
          <cx:pt idx="234836">134</cx:pt>
          <cx:pt idx="234837">116</cx:pt>
          <cx:pt idx="234838">124</cx:pt>
          <cx:pt idx="234839">89</cx:pt>
          <cx:pt idx="234840">112</cx:pt>
          <cx:pt idx="234841">81</cx:pt>
          <cx:pt idx="234842">33</cx:pt>
          <cx:pt idx="234843">13</cx:pt>
          <cx:pt idx="234844">4</cx:pt>
          <cx:pt idx="234845">9</cx:pt>
          <cx:pt idx="234846">9</cx:pt>
          <cx:pt idx="234847">16</cx:pt>
          <cx:pt idx="234848">26</cx:pt>
          <cx:pt idx="234849">58</cx:pt>
          <cx:pt idx="234850">103</cx:pt>
          <cx:pt idx="234851">105</cx:pt>
          <cx:pt idx="234852">117</cx:pt>
          <cx:pt idx="234853">133</cx:pt>
          <cx:pt idx="234854">143</cx:pt>
          <cx:pt idx="234855">128</cx:pt>
          <cx:pt idx="234856">135</cx:pt>
          <cx:pt idx="234857">121</cx:pt>
          <cx:pt idx="234858">132</cx:pt>
          <cx:pt idx="234859">120</cx:pt>
          <cx:pt idx="234860">133</cx:pt>
          <cx:pt idx="234861">126</cx:pt>
          <cx:pt idx="234862">114</cx:pt>
          <cx:pt idx="234863">96</cx:pt>
          <cx:pt idx="234864">107</cx:pt>
          <cx:pt idx="234865">83</cx:pt>
          <cx:pt idx="234866">23</cx:pt>
          <cx:pt idx="234867">12</cx:pt>
          <cx:pt idx="234868">2</cx:pt>
          <cx:pt idx="234869">11</cx:pt>
          <cx:pt idx="234870">7</cx:pt>
          <cx:pt idx="234871">15</cx:pt>
          <cx:pt idx="234872">22</cx:pt>
          <cx:pt idx="234873">41</cx:pt>
          <cx:pt idx="234874">115</cx:pt>
          <cx:pt idx="234875">114</cx:pt>
          <cx:pt idx="234876">119</cx:pt>
          <cx:pt idx="234877">132</cx:pt>
          <cx:pt idx="234878">143</cx:pt>
          <cx:pt idx="234879">129</cx:pt>
          <cx:pt idx="234880">155</cx:pt>
          <cx:pt idx="234881">128</cx:pt>
          <cx:pt idx="234882">141</cx:pt>
          <cx:pt idx="234883">122</cx:pt>
          <cx:pt idx="234884">137</cx:pt>
          <cx:pt idx="234885">128</cx:pt>
          <cx:pt idx="234886">129</cx:pt>
          <cx:pt idx="234887">87</cx:pt>
          <cx:pt idx="234888">121</cx:pt>
          <cx:pt idx="234889">77</cx:pt>
          <cx:pt idx="234890">36</cx:pt>
          <cx:pt idx="234891">9</cx:pt>
          <cx:pt idx="234892">2</cx:pt>
          <cx:pt idx="234893">15</cx:pt>
          <cx:pt idx="234894">7</cx:pt>
          <cx:pt idx="234895">16</cx:pt>
          <cx:pt idx="234896">30</cx:pt>
          <cx:pt idx="234897">56</cx:pt>
          <cx:pt idx="234898">115</cx:pt>
          <cx:pt idx="234899">110</cx:pt>
          <cx:pt idx="234900">126</cx:pt>
          <cx:pt idx="234901">124</cx:pt>
          <cx:pt idx="234902">143</cx:pt>
          <cx:pt idx="234903">126</cx:pt>
          <cx:pt idx="234904">144</cx:pt>
          <cx:pt idx="234905">128</cx:pt>
          <cx:pt idx="234906">132</cx:pt>
          <cx:pt idx="234907">138</cx:pt>
          <cx:pt idx="234908">141</cx:pt>
          <cx:pt idx="234909">146</cx:pt>
          <cx:pt idx="234910">123</cx:pt>
          <cx:pt idx="234911">99</cx:pt>
          <cx:pt idx="234912">109</cx:pt>
          <cx:pt idx="234913">90</cx:pt>
          <cx:pt idx="234914">41</cx:pt>
          <cx:pt idx="234915">12</cx:pt>
          <cx:pt idx="234916">4</cx:pt>
          <cx:pt idx="234917">17</cx:pt>
          <cx:pt idx="234918">7</cx:pt>
          <cx:pt idx="234919">16</cx:pt>
          <cx:pt idx="234920">25</cx:pt>
          <cx:pt idx="234921">60</cx:pt>
          <cx:pt idx="234922">118</cx:pt>
          <cx:pt idx="234923">114</cx:pt>
          <cx:pt idx="234924">113</cx:pt>
          <cx:pt idx="234925">149</cx:pt>
          <cx:pt idx="234926">171</cx:pt>
          <cx:pt idx="234927">163</cx:pt>
          <cx:pt idx="234928">134</cx:pt>
          <cx:pt idx="234929">162</cx:pt>
          <cx:pt idx="234930">150</cx:pt>
          <cx:pt idx="234931">123</cx:pt>
          <cx:pt idx="234932">146</cx:pt>
          <cx:pt idx="234933">156</cx:pt>
          <cx:pt idx="234934">143</cx:pt>
          <cx:pt idx="234935">99</cx:pt>
          <cx:pt idx="234936">100</cx:pt>
          <cx:pt idx="234937">101</cx:pt>
          <cx:pt idx="234938">57</cx:pt>
          <cx:pt idx="234939">10</cx:pt>
          <cx:pt idx="234940">6</cx:pt>
          <cx:pt idx="234941">9</cx:pt>
          <cx:pt idx="234942">6</cx:pt>
          <cx:pt idx="234943">11</cx:pt>
          <cx:pt idx="234944">26</cx:pt>
          <cx:pt idx="234945">64</cx:pt>
          <cx:pt idx="234946">105</cx:pt>
          <cx:pt idx="234947">124</cx:pt>
          <cx:pt idx="234948">132</cx:pt>
          <cx:pt idx="234949">143</cx:pt>
          <cx:pt idx="234950">150</cx:pt>
          <cx:pt idx="234951">134</cx:pt>
          <cx:pt idx="234952">148</cx:pt>
          <cx:pt idx="234953">121</cx:pt>
          <cx:pt idx="234954">141</cx:pt>
          <cx:pt idx="234955">123</cx:pt>
          <cx:pt idx="234956">114</cx:pt>
          <cx:pt idx="234957">93</cx:pt>
          <cx:pt idx="234958">97</cx:pt>
          <cx:pt idx="234959">72</cx:pt>
          <cx:pt idx="234960">108</cx:pt>
          <cx:pt idx="234961">82</cx:pt>
          <cx:pt idx="234962">34</cx:pt>
          <cx:pt idx="234963">16</cx:pt>
          <cx:pt idx="234964">12</cx:pt>
          <cx:pt idx="234965">10</cx:pt>
          <cx:pt idx="234966">4</cx:pt>
          <cx:pt idx="234967">6</cx:pt>
          <cx:pt idx="234968">10</cx:pt>
          <cx:pt idx="234969">23</cx:pt>
          <cx:pt idx="234970">37</cx:pt>
          <cx:pt idx="234971">85</cx:pt>
          <cx:pt idx="234972">86</cx:pt>
          <cx:pt idx="234973">96</cx:pt>
          <cx:pt idx="234974">129</cx:pt>
          <cx:pt idx="234975">145</cx:pt>
          <cx:pt idx="234976">125</cx:pt>
          <cx:pt idx="234977">142</cx:pt>
          <cx:pt idx="234978">101</cx:pt>
          <cx:pt idx="234979">119</cx:pt>
          <cx:pt idx="234980">126</cx:pt>
          <cx:pt idx="234981">134</cx:pt>
          <cx:pt idx="234982">140</cx:pt>
          <cx:pt idx="234983">120</cx:pt>
          <cx:pt idx="234984">84</cx:pt>
          <cx:pt idx="234985">142</cx:pt>
          <cx:pt idx="234986">71</cx:pt>
          <cx:pt idx="234987">19</cx:pt>
          <cx:pt idx="234988">5</cx:pt>
          <cx:pt idx="234989">13</cx:pt>
          <cx:pt idx="234990">8</cx:pt>
          <cx:pt idx="234991">1</cx:pt>
          <cx:pt idx="234992">9</cx:pt>
          <cx:pt idx="234993">19</cx:pt>
          <cx:pt idx="234994">43</cx:pt>
          <cx:pt idx="234995">108</cx:pt>
          <cx:pt idx="234996">96</cx:pt>
          <cx:pt idx="234997">106</cx:pt>
          <cx:pt idx="234998">138</cx:pt>
          <cx:pt idx="234999">130</cx:pt>
          <cx:pt idx="235000">121</cx:pt>
          <cx:pt idx="235001">128</cx:pt>
          <cx:pt idx="235002">99</cx:pt>
          <cx:pt idx="235003">120</cx:pt>
          <cx:pt idx="235004">96</cx:pt>
          <cx:pt idx="235005">117</cx:pt>
          <cx:pt idx="235006">120</cx:pt>
          <cx:pt idx="235007">118</cx:pt>
          <cx:pt idx="235008">89</cx:pt>
          <cx:pt idx="235009">118</cx:pt>
          <cx:pt idx="235010">56</cx:pt>
          <cx:pt idx="235011">28</cx:pt>
          <cx:pt idx="235012">14</cx:pt>
          <cx:pt idx="235013">7</cx:pt>
          <cx:pt idx="235014">4</cx:pt>
          <cx:pt idx="235015">6</cx:pt>
          <cx:pt idx="235016">15</cx:pt>
          <cx:pt idx="235017">18</cx:pt>
          <cx:pt idx="235018">32</cx:pt>
          <cx:pt idx="235019">99</cx:pt>
          <cx:pt idx="235020">79</cx:pt>
          <cx:pt idx="235021">96</cx:pt>
          <cx:pt idx="235022">123</cx:pt>
          <cx:pt idx="235023">114</cx:pt>
          <cx:pt idx="235024">123</cx:pt>
          <cx:pt idx="235025">130</cx:pt>
          <cx:pt idx="235026">82</cx:pt>
          <cx:pt idx="235027">121</cx:pt>
          <cx:pt idx="235028">95</cx:pt>
          <cx:pt idx="235029">117</cx:pt>
          <cx:pt idx="235030">101</cx:pt>
          <cx:pt idx="235031">120</cx:pt>
          <cx:pt idx="235032">70</cx:pt>
          <cx:pt idx="235033">116</cx:pt>
          <cx:pt idx="235034">56</cx:pt>
          <cx:pt idx="235035">14</cx:pt>
          <cx:pt idx="235036">6</cx:pt>
          <cx:pt idx="235037">10</cx:pt>
          <cx:pt idx="235038">2</cx:pt>
          <cx:pt idx="235039">6</cx:pt>
          <cx:pt idx="235040">19</cx:pt>
          <cx:pt idx="235041">22</cx:pt>
          <cx:pt idx="235042">38</cx:pt>
          <cx:pt idx="235043">114</cx:pt>
          <cx:pt idx="235044">101</cx:pt>
          <cx:pt idx="235045">107</cx:pt>
          <cx:pt idx="235046">136</cx:pt>
          <cx:pt idx="235047">136</cx:pt>
          <cx:pt idx="235048">108</cx:pt>
          <cx:pt idx="235049">125</cx:pt>
          <cx:pt idx="235050">100</cx:pt>
          <cx:pt idx="235051">109</cx:pt>
          <cx:pt idx="235052">112</cx:pt>
          <cx:pt idx="235053">128</cx:pt>
          <cx:pt idx="235054">108</cx:pt>
          <cx:pt idx="235055">128</cx:pt>
          <cx:pt idx="235056">89</cx:pt>
          <cx:pt idx="235057">112</cx:pt>
          <cx:pt idx="235058">56</cx:pt>
          <cx:pt idx="235059">19</cx:pt>
          <cx:pt idx="235060">9</cx:pt>
          <cx:pt idx="235061">8</cx:pt>
          <cx:pt idx="235062">5</cx:pt>
          <cx:pt idx="235063">9</cx:pt>
          <cx:pt idx="235064">14</cx:pt>
          <cx:pt idx="235065">24</cx:pt>
          <cx:pt idx="235066">41</cx:pt>
          <cx:pt idx="235067">110</cx:pt>
          <cx:pt idx="235068">104</cx:pt>
          <cx:pt idx="235069">108</cx:pt>
          <cx:pt idx="235070">147</cx:pt>
          <cx:pt idx="235071">125</cx:pt>
          <cx:pt idx="235072">113</cx:pt>
          <cx:pt idx="235073">122</cx:pt>
          <cx:pt idx="235074">88</cx:pt>
          <cx:pt idx="235075">124</cx:pt>
          <cx:pt idx="235076">102</cx:pt>
          <cx:pt idx="235077">122</cx:pt>
          <cx:pt idx="235078">119</cx:pt>
          <cx:pt idx="235079">116</cx:pt>
          <cx:pt idx="235080">86</cx:pt>
          <cx:pt idx="235081">106</cx:pt>
          <cx:pt idx="235082">52</cx:pt>
          <cx:pt idx="235083">23</cx:pt>
          <cx:pt idx="235084">13</cx:pt>
          <cx:pt idx="235085">3</cx:pt>
          <cx:pt idx="235086">4</cx:pt>
          <cx:pt idx="235087">6</cx:pt>
          <cx:pt idx="235088">17</cx:pt>
          <cx:pt idx="235089">22</cx:pt>
          <cx:pt idx="235090">42</cx:pt>
          <cx:pt idx="235091">103</cx:pt>
          <cx:pt idx="235092">98</cx:pt>
          <cx:pt idx="235093">121</cx:pt>
          <cx:pt idx="235094">144</cx:pt>
          <cx:pt idx="235095">140</cx:pt>
          <cx:pt idx="235096">124</cx:pt>
          <cx:pt idx="235097">125</cx:pt>
          <cx:pt idx="235098">112</cx:pt>
          <cx:pt idx="235099">124</cx:pt>
          <cx:pt idx="235100">113</cx:pt>
          <cx:pt idx="235101">148</cx:pt>
          <cx:pt idx="235102">114</cx:pt>
          <cx:pt idx="235103">127</cx:pt>
          <cx:pt idx="235104">85</cx:pt>
          <cx:pt idx="235105">110</cx:pt>
          <cx:pt idx="235106">67</cx:pt>
          <cx:pt idx="235107">20</cx:pt>
          <cx:pt idx="235108">11</cx:pt>
          <cx:pt idx="235109">5</cx:pt>
          <cx:pt idx="235110">3</cx:pt>
          <cx:pt idx="235111">1</cx:pt>
          <cx:pt idx="235112">8</cx:pt>
          <cx:pt idx="235113">14</cx:pt>
          <cx:pt idx="235114">44</cx:pt>
          <cx:pt idx="235115">107</cx:pt>
          <cx:pt idx="235116">81</cx:pt>
          <cx:pt idx="235117">106</cx:pt>
          <cx:pt idx="235118">133</cx:pt>
          <cx:pt idx="235119">124</cx:pt>
          <cx:pt idx="235120">114</cx:pt>
          <cx:pt idx="235121">123</cx:pt>
          <cx:pt idx="235122">72</cx:pt>
          <cx:pt idx="235123">91</cx:pt>
          <cx:pt idx="235124">75</cx:pt>
          <cx:pt idx="235125">102</cx:pt>
          <cx:pt idx="235126">73</cx:pt>
          <cx:pt idx="235127">82</cx:pt>
          <cx:pt idx="235128">47</cx:pt>
          <cx:pt idx="235129">82</cx:pt>
          <cx:pt idx="235130">38</cx:pt>
          <cx:pt idx="235131">17</cx:pt>
          <cx:pt idx="235132">10</cx:pt>
          <cx:pt idx="235133">7</cx:pt>
          <cx:pt idx="235134">1</cx:pt>
          <cx:pt idx="235135">2</cx:pt>
          <cx:pt idx="235136">5</cx:pt>
          <cx:pt idx="235137">13</cx:pt>
          <cx:pt idx="235138">32</cx:pt>
          <cx:pt idx="235139">82</cx:pt>
          <cx:pt idx="235140">70</cx:pt>
          <cx:pt idx="235141">88</cx:pt>
          <cx:pt idx="235142">104</cx:pt>
          <cx:pt idx="235143">115</cx:pt>
          <cx:pt idx="235144">121</cx:pt>
          <cx:pt idx="235145">130</cx:pt>
          <cx:pt idx="235146">104</cx:pt>
          <cx:pt idx="235147">110</cx:pt>
          <cx:pt idx="235148">108</cx:pt>
          <cx:pt idx="235149">130</cx:pt>
          <cx:pt idx="235150">121</cx:pt>
          <cx:pt idx="235151">130</cx:pt>
          <cx:pt idx="235152">88</cx:pt>
          <cx:pt idx="235153">124</cx:pt>
          <cx:pt idx="235154">68</cx:pt>
          <cx:pt idx="235155">12</cx:pt>
          <cx:pt idx="235156">4</cx:pt>
          <cx:pt idx="235157">12</cx:pt>
          <cx:pt idx="235158">6</cx:pt>
          <cx:pt idx="235159">3</cx:pt>
          <cx:pt idx="235160">10</cx:pt>
          <cx:pt idx="235161">12</cx:pt>
          <cx:pt idx="235162">42</cx:pt>
          <cx:pt idx="235163">122</cx:pt>
          <cx:pt idx="235164">93</cx:pt>
          <cx:pt idx="235165">116</cx:pt>
          <cx:pt idx="235166">139</cx:pt>
          <cx:pt idx="235167">128</cx:pt>
          <cx:pt idx="235168">122</cx:pt>
          <cx:pt idx="235169">119</cx:pt>
          <cx:pt idx="235170">83</cx:pt>
          <cx:pt idx="235171">123</cx:pt>
          <cx:pt idx="235172">111</cx:pt>
          <cx:pt idx="235173">116</cx:pt>
          <cx:pt idx="235174">124</cx:pt>
          <cx:pt idx="235175">124</cx:pt>
          <cx:pt idx="235176">91</cx:pt>
          <cx:pt idx="235177">109</cx:pt>
          <cx:pt idx="235178">45</cx:pt>
          <cx:pt idx="235179">23</cx:pt>
          <cx:pt idx="235180">12</cx:pt>
          <cx:pt idx="235181">7</cx:pt>
          <cx:pt idx="235182">1</cx:pt>
          <cx:pt idx="235183">9</cx:pt>
          <cx:pt idx="235184">11</cx:pt>
          <cx:pt idx="235185">21</cx:pt>
          <cx:pt idx="235186">35</cx:pt>
          <cx:pt idx="235187">103</cx:pt>
          <cx:pt idx="235188">99</cx:pt>
          <cx:pt idx="235189">106</cx:pt>
          <cx:pt idx="235190">128</cx:pt>
          <cx:pt idx="235191">112</cx:pt>
          <cx:pt idx="235192">92</cx:pt>
          <cx:pt idx="235193">118</cx:pt>
          <cx:pt idx="235194">86</cx:pt>
          <cx:pt idx="235195">105</cx:pt>
          <cx:pt idx="235196">94</cx:pt>
          <cx:pt idx="235197">107</cx:pt>
          <cx:pt idx="235198">98</cx:pt>
          <cx:pt idx="235199">120</cx:pt>
          <cx:pt idx="235200">73</cx:pt>
          <cx:pt idx="235201">100</cx:pt>
          <cx:pt idx="235202">59</cx:pt>
          <cx:pt idx="235203">24</cx:pt>
          <cx:pt idx="235204">6</cx:pt>
          <cx:pt idx="235205">6</cx:pt>
          <cx:pt idx="235206">3</cx:pt>
          <cx:pt idx="235207">10</cx:pt>
          <cx:pt idx="235208">15</cx:pt>
          <cx:pt idx="235209">18</cx:pt>
          <cx:pt idx="235210">35</cx:pt>
          <cx:pt idx="235211">97</cx:pt>
          <cx:pt idx="235212">97</cx:pt>
          <cx:pt idx="235213">98</cx:pt>
          <cx:pt idx="235214">130</cx:pt>
          <cx:pt idx="235215">126</cx:pt>
          <cx:pt idx="235216">104</cx:pt>
          <cx:pt idx="235217">124</cx:pt>
          <cx:pt idx="235218">78</cx:pt>
          <cx:pt idx="235219">105</cx:pt>
          <cx:pt idx="235220">91</cx:pt>
          <cx:pt idx="235221">119</cx:pt>
          <cx:pt idx="235222">114</cx:pt>
          <cx:pt idx="235223">120</cx:pt>
          <cx:pt idx="235224">90</cx:pt>
          <cx:pt idx="235225">106</cx:pt>
          <cx:pt idx="235226">45</cx:pt>
          <cx:pt idx="235227">21</cx:pt>
          <cx:pt idx="235228">9</cx:pt>
          <cx:pt idx="235229">12</cx:pt>
          <cx:pt idx="235230">2</cx:pt>
          <cx:pt idx="235231">6</cx:pt>
          <cx:pt idx="235232">13</cx:pt>
          <cx:pt idx="235233">22</cx:pt>
          <cx:pt idx="235234">41</cx:pt>
          <cx:pt idx="235235">115</cx:pt>
          <cx:pt idx="235236">85</cx:pt>
          <cx:pt idx="235237">106</cx:pt>
          <cx:pt idx="235238">133</cx:pt>
          <cx:pt idx="235239">136</cx:pt>
          <cx:pt idx="235240">108</cx:pt>
          <cx:pt idx="235241">116</cx:pt>
          <cx:pt idx="235242">95</cx:pt>
          <cx:pt idx="235243">92</cx:pt>
          <cx:pt idx="235244">99</cx:pt>
          <cx:pt idx="235245">119</cx:pt>
          <cx:pt idx="235246">104</cx:pt>
          <cx:pt idx="235247">127</cx:pt>
          <cx:pt idx="235248">83</cx:pt>
          <cx:pt idx="235249">117</cx:pt>
          <cx:pt idx="235250">52</cx:pt>
          <cx:pt idx="235251">28</cx:pt>
          <cx:pt idx="235252">14</cx:pt>
          <cx:pt idx="235253">8</cx:pt>
          <cx:pt idx="235254">3</cx:pt>
          <cx:pt idx="235255">8</cx:pt>
          <cx:pt idx="235256">12</cx:pt>
          <cx:pt idx="235257">19</cx:pt>
          <cx:pt idx="235258">43</cx:pt>
          <cx:pt idx="235259">107</cx:pt>
          <cx:pt idx="235260">95</cx:pt>
          <cx:pt idx="235261">114</cx:pt>
          <cx:pt idx="235262">160</cx:pt>
          <cx:pt idx="235263">137</cx:pt>
          <cx:pt idx="235264">124</cx:pt>
          <cx:pt idx="235265">136</cx:pt>
          <cx:pt idx="235266">106</cx:pt>
          <cx:pt idx="235267">101</cx:pt>
          <cx:pt idx="235268">107</cx:pt>
          <cx:pt idx="235269">140</cx:pt>
          <cx:pt idx="235270">122</cx:pt>
          <cx:pt idx="235271">120</cx:pt>
          <cx:pt idx="235272">94</cx:pt>
          <cx:pt idx="235273">105</cx:pt>
          <cx:pt idx="235274">63</cx:pt>
          <cx:pt idx="235275">23</cx:pt>
          <cx:pt idx="235276">10</cx:pt>
          <cx:pt idx="235277">11</cx:pt>
          <cx:pt idx="235278">1</cx:pt>
          <cx:pt idx="235279">3</cx:pt>
          <cx:pt idx="235280">12</cx:pt>
          <cx:pt idx="235281">18</cx:pt>
          <cx:pt idx="235282">34</cx:pt>
          <cx:pt idx="235283">110</cx:pt>
          <cx:pt idx="235284">80</cx:pt>
          <cx:pt idx="235285">92</cx:pt>
          <cx:pt idx="235286">147</cx:pt>
          <cx:pt idx="235287">125</cx:pt>
          <cx:pt idx="235288">118</cx:pt>
          <cx:pt idx="235289">118</cx:pt>
          <cx:pt idx="235290">64</cx:pt>
          <cx:pt idx="235291">91</cx:pt>
          <cx:pt idx="235292">66</cx:pt>
          <cx:pt idx="235293">92</cx:pt>
          <cx:pt idx="235294">74</cx:pt>
          <cx:pt idx="235295">71</cx:pt>
          <cx:pt idx="235296">50</cx:pt>
          <cx:pt idx="235297">71</cx:pt>
          <cx:pt idx="235298">28</cx:pt>
          <cx:pt idx="235299">18</cx:pt>
          <cx:pt idx="235300">6</cx:pt>
          <cx:pt idx="235301">16</cx:pt>
          <cx:pt idx="235302">1</cx:pt>
          <cx:pt idx="235303">1</cx:pt>
          <cx:pt idx="235304">7</cx:pt>
          <cx:pt idx="235305">15</cx:pt>
          <cx:pt idx="235306">26</cx:pt>
          <cx:pt idx="235307">75</cx:pt>
          <cx:pt idx="235308">70</cx:pt>
          <cx:pt idx="235309">85</cx:pt>
          <cx:pt idx="235310">117</cx:pt>
          <cx:pt idx="235311">126</cx:pt>
          <cx:pt idx="235312">108</cx:pt>
          <cx:pt idx="235313">124</cx:pt>
          <cx:pt idx="235314">96</cx:pt>
          <cx:pt idx="235315">104</cx:pt>
          <cx:pt idx="235316">124</cx:pt>
          <cx:pt idx="235317">144</cx:pt>
          <cx:pt idx="235318">121</cx:pt>
          <cx:pt idx="235319">124</cx:pt>
          <cx:pt idx="235320">94</cx:pt>
          <cx:pt idx="235321">122</cx:pt>
          <cx:pt idx="235322">62</cx:pt>
          <cx:pt idx="235323">15</cx:pt>
          <cx:pt idx="235324">3</cx:pt>
          <cx:pt idx="235325">17</cx:pt>
          <cx:pt idx="235326">4</cx:pt>
          <cx:pt idx="235327">5</cx:pt>
          <cx:pt idx="235328">11</cx:pt>
          <cx:pt idx="235329">17</cx:pt>
          <cx:pt idx="235330">40</cx:pt>
          <cx:pt idx="235331">104</cx:pt>
          <cx:pt idx="235332">113</cx:pt>
          <cx:pt idx="235333">113</cx:pt>
          <cx:pt idx="235334">139</cx:pt>
          <cx:pt idx="235335">123</cx:pt>
          <cx:pt idx="235336">121</cx:pt>
          <cx:pt idx="235337">115</cx:pt>
          <cx:pt idx="235338">96</cx:pt>
          <cx:pt idx="235339">107</cx:pt>
          <cx:pt idx="235340">93</cx:pt>
          <cx:pt idx="235341">117</cx:pt>
          <cx:pt idx="235342">118</cx:pt>
          <cx:pt idx="235343">118</cx:pt>
          <cx:pt idx="235344">98</cx:pt>
          <cx:pt idx="235345">106</cx:pt>
          <cx:pt idx="235346">52</cx:pt>
          <cx:pt idx="235347">27</cx:pt>
          <cx:pt idx="235348">9</cx:pt>
          <cx:pt idx="235349">13</cx:pt>
          <cx:pt idx="235350">6</cx:pt>
          <cx:pt idx="235351">5</cx:pt>
          <cx:pt idx="235352">19</cx:pt>
          <cx:pt idx="235353">23</cx:pt>
          <cx:pt idx="235354">34</cx:pt>
          <cx:pt idx="235355">116</cx:pt>
          <cx:pt idx="235356">82</cx:pt>
          <cx:pt idx="235357">89</cx:pt>
          <cx:pt idx="235358">130</cx:pt>
          <cx:pt idx="235359">117</cx:pt>
          <cx:pt idx="235360">92</cx:pt>
          <cx:pt idx="235361">116</cx:pt>
          <cx:pt idx="235362">86</cx:pt>
          <cx:pt idx="235363">102</cx:pt>
          <cx:pt idx="235364">93</cx:pt>
          <cx:pt idx="235365">117</cx:pt>
          <cx:pt idx="235366">96</cx:pt>
          <cx:pt idx="235367">109</cx:pt>
          <cx:pt idx="235368">83</cx:pt>
          <cx:pt idx="235369">106</cx:pt>
          <cx:pt idx="235370">53</cx:pt>
          <cx:pt idx="235371">19</cx:pt>
          <cx:pt idx="235372">8</cx:pt>
          <cx:pt idx="235373">8</cx:pt>
          <cx:pt idx="235374">4</cx:pt>
          <cx:pt idx="235375">7</cx:pt>
          <cx:pt idx="235376">16</cx:pt>
          <cx:pt idx="235377">22</cx:pt>
          <cx:pt idx="235378">34</cx:pt>
          <cx:pt idx="235379">113</cx:pt>
          <cx:pt idx="235380">83</cx:pt>
          <cx:pt idx="235381">100</cx:pt>
          <cx:pt idx="235382">130</cx:pt>
          <cx:pt idx="235383">117</cx:pt>
          <cx:pt idx="235384">106</cx:pt>
          <cx:pt idx="235385">113</cx:pt>
          <cx:pt idx="235386">82</cx:pt>
          <cx:pt idx="235387">111</cx:pt>
          <cx:pt idx="235388">102</cx:pt>
          <cx:pt idx="235389">118</cx:pt>
          <cx:pt idx="235390">108</cx:pt>
          <cx:pt idx="235391">138</cx:pt>
          <cx:pt idx="235392">88</cx:pt>
          <cx:pt idx="235393">96</cx:pt>
          <cx:pt idx="235394">48</cx:pt>
          <cx:pt idx="235395">25</cx:pt>
          <cx:pt idx="235396">9</cx:pt>
          <cx:pt idx="235397">10</cx:pt>
          <cx:pt idx="235398">4</cx:pt>
          <cx:pt idx="235399">7</cx:pt>
          <cx:pt idx="235400">16</cx:pt>
          <cx:pt idx="235401">23</cx:pt>
          <cx:pt idx="235402">32</cx:pt>
          <cx:pt idx="235403">112</cx:pt>
          <cx:pt idx="235404">88</cx:pt>
          <cx:pt idx="235405">107</cx:pt>
          <cx:pt idx="235406">136</cx:pt>
          <cx:pt idx="235407">123</cx:pt>
          <cx:pt idx="235408">106</cx:pt>
          <cx:pt idx="235409">128</cx:pt>
          <cx:pt idx="235410">94</cx:pt>
          <cx:pt idx="235411">106</cx:pt>
          <cx:pt idx="235412">99</cx:pt>
          <cx:pt idx="235413">123</cx:pt>
          <cx:pt idx="235414">110</cx:pt>
          <cx:pt idx="235415">114</cx:pt>
          <cx:pt idx="235416">96</cx:pt>
          <cx:pt idx="235417">94</cx:pt>
          <cx:pt idx="235418">60</cx:pt>
          <cx:pt idx="235419">26</cx:pt>
          <cx:pt idx="235420">8</cx:pt>
          <cx:pt idx="235421">7</cx:pt>
          <cx:pt idx="235422">4</cx:pt>
          <cx:pt idx="235423">8</cx:pt>
          <cx:pt idx="235424">14</cx:pt>
          <cx:pt idx="235425">27</cx:pt>
          <cx:pt idx="235426">46</cx:pt>
          <cx:pt idx="235427">96</cx:pt>
          <cx:pt idx="235428">86</cx:pt>
          <cx:pt idx="235429">110</cx:pt>
          <cx:pt idx="235430">126</cx:pt>
          <cx:pt idx="235431">142</cx:pt>
          <cx:pt idx="235432">109</cx:pt>
          <cx:pt idx="235433">114</cx:pt>
          <cx:pt idx="235434">100</cx:pt>
          <cx:pt idx="235435">99</cx:pt>
          <cx:pt idx="235436">99</cx:pt>
          <cx:pt idx="235437">117</cx:pt>
          <cx:pt idx="235438">117</cx:pt>
          <cx:pt idx="235439">123</cx:pt>
          <cx:pt idx="235440">81</cx:pt>
          <cx:pt idx="235441">107</cx:pt>
          <cx:pt idx="235442">63</cx:pt>
          <cx:pt idx="235443">29</cx:pt>
          <cx:pt idx="235444">10</cx:pt>
          <cx:pt idx="235445">9</cx:pt>
          <cx:pt idx="235446">4</cx:pt>
          <cx:pt idx="235447">5</cx:pt>
          <cx:pt idx="235448">8</cx:pt>
          <cx:pt idx="235449">19</cx:pt>
          <cx:pt idx="235450">36</cx:pt>
          <cx:pt idx="235451">98</cx:pt>
          <cx:pt idx="235452">75</cx:pt>
          <cx:pt idx="235453">95</cx:pt>
          <cx:pt idx="235454">113</cx:pt>
          <cx:pt idx="235455">135</cx:pt>
          <cx:pt idx="235456">96</cx:pt>
          <cx:pt idx="235457">131</cx:pt>
          <cx:pt idx="235458">67</cx:pt>
          <cx:pt idx="235459">77</cx:pt>
          <cx:pt idx="235460">76</cx:pt>
          <cx:pt idx="235461">84</cx:pt>
          <cx:pt idx="235462">65</cx:pt>
          <cx:pt idx="235463">62</cx:pt>
          <cx:pt idx="235464">52</cx:pt>
          <cx:pt idx="235465">66</cx:pt>
          <cx:pt idx="235466">38</cx:pt>
          <cx:pt idx="235467">15</cx:pt>
          <cx:pt idx="235468">6</cx:pt>
          <cx:pt idx="235469">9</cx:pt>
          <cx:pt idx="235470">7</cx:pt>
          <cx:pt idx="235471">6</cx:pt>
          <cx:pt idx="235472">9</cx:pt>
          <cx:pt idx="235473">15</cx:pt>
          <cx:pt idx="235474">24</cx:pt>
          <cx:pt idx="235475">71</cx:pt>
          <cx:pt idx="235476">62</cx:pt>
          <cx:pt idx="235477">75</cx:pt>
          <cx:pt idx="235478">111</cx:pt>
          <cx:pt idx="235479">127</cx:pt>
          <cx:pt idx="235480">108</cx:pt>
          <cx:pt idx="235481">116</cx:pt>
          <cx:pt idx="235482">90</cx:pt>
          <cx:pt idx="235483">114</cx:pt>
          <cx:pt idx="235484">108</cx:pt>
          <cx:pt idx="235485">128</cx:pt>
          <cx:pt idx="235486">112</cx:pt>
          <cx:pt idx="235487">120</cx:pt>
          <cx:pt idx="235488">102</cx:pt>
          <cx:pt idx="235489">109</cx:pt>
          <cx:pt idx="235490">56</cx:pt>
          <cx:pt idx="235491">20</cx:pt>
          <cx:pt idx="235492">4</cx:pt>
          <cx:pt idx="235493">7</cx:pt>
          <cx:pt idx="235494">3</cx:pt>
          <cx:pt idx="235495">6</cx:pt>
          <cx:pt idx="235496">9</cx:pt>
          <cx:pt idx="235497">17</cx:pt>
          <cx:pt idx="235498">35</cx:pt>
          <cx:pt idx="235499">106</cx:pt>
          <cx:pt idx="235500">103</cx:pt>
          <cx:pt idx="235501">117</cx:pt>
          <cx:pt idx="235502">138</cx:pt>
          <cx:pt idx="235503">132</cx:pt>
          <cx:pt idx="235504">98</cx:pt>
          <cx:pt idx="235505">112</cx:pt>
          <cx:pt idx="235506">84</cx:pt>
          <cx:pt idx="235507">106</cx:pt>
          <cx:pt idx="235508">100</cx:pt>
          <cx:pt idx="235509">107</cx:pt>
          <cx:pt idx="235510">101</cx:pt>
          <cx:pt idx="235511">128</cx:pt>
          <cx:pt idx="235512">80</cx:pt>
          <cx:pt idx="235513">119</cx:pt>
          <cx:pt idx="235514">50</cx:pt>
          <cx:pt idx="235515">20</cx:pt>
          <cx:pt idx="235516">9</cx:pt>
          <cx:pt idx="235517">4</cx:pt>
          <cx:pt idx="235518">2</cx:pt>
          <cx:pt idx="235519">7</cx:pt>
          <cx:pt idx="235520">19</cx:pt>
          <cx:pt idx="235521">24</cx:pt>
          <cx:pt idx="235522">29</cx:pt>
          <cx:pt idx="235523">100</cx:pt>
          <cx:pt idx="235524">90</cx:pt>
          <cx:pt idx="235525">91</cx:pt>
          <cx:pt idx="235526">126</cx:pt>
          <cx:pt idx="235527">110</cx:pt>
          <cx:pt idx="235528">87</cx:pt>
          <cx:pt idx="235529">114</cx:pt>
          <cx:pt idx="235530">80</cx:pt>
          <cx:pt idx="235531">94</cx:pt>
          <cx:pt idx="235532">82</cx:pt>
          <cx:pt idx="235533">119</cx:pt>
          <cx:pt idx="235534">99</cx:pt>
          <cx:pt idx="235535">103</cx:pt>
          <cx:pt idx="235536">80</cx:pt>
          <cx:pt idx="235537">94</cx:pt>
          <cx:pt idx="235538">40</cx:pt>
          <cx:pt idx="235539">23</cx:pt>
          <cx:pt idx="235540">12</cx:pt>
          <cx:pt idx="235541">5</cx:pt>
          <cx:pt idx="235542">3</cx:pt>
          <cx:pt idx="235543">7</cx:pt>
          <cx:pt idx="235544">22</cx:pt>
          <cx:pt idx="235545">18</cx:pt>
          <cx:pt idx="235546">27</cx:pt>
          <cx:pt idx="235547">102</cx:pt>
          <cx:pt idx="235548">81</cx:pt>
          <cx:pt idx="235549">89</cx:pt>
          <cx:pt idx="235550">115</cx:pt>
          <cx:pt idx="235551">117</cx:pt>
          <cx:pt idx="235552">102</cx:pt>
          <cx:pt idx="235553">113</cx:pt>
          <cx:pt idx="235554">86</cx:pt>
          <cx:pt idx="235555">110</cx:pt>
          <cx:pt idx="235556">90</cx:pt>
          <cx:pt idx="235557">108</cx:pt>
          <cx:pt idx="235558">112</cx:pt>
          <cx:pt idx="235559">116</cx:pt>
          <cx:pt idx="235560">75</cx:pt>
          <cx:pt idx="235561">100</cx:pt>
          <cx:pt idx="235562">51</cx:pt>
          <cx:pt idx="235563">21</cx:pt>
          <cx:pt idx="235564">8</cx:pt>
          <cx:pt idx="235565">6</cx:pt>
          <cx:pt idx="235566">1</cx:pt>
          <cx:pt idx="235567">9</cx:pt>
          <cx:pt idx="235568">15</cx:pt>
          <cx:pt idx="235569">20</cx:pt>
          <cx:pt idx="235570">30</cx:pt>
          <cx:pt idx="235571">100</cx:pt>
          <cx:pt idx="235572">95</cx:pt>
          <cx:pt idx="235573">92</cx:pt>
          <cx:pt idx="235574">113</cx:pt>
          <cx:pt idx="235575">125</cx:pt>
          <cx:pt idx="235576">99</cx:pt>
          <cx:pt idx="235577">116</cx:pt>
          <cx:pt idx="235578">92</cx:pt>
          <cx:pt idx="235579">116</cx:pt>
          <cx:pt idx="235580">107</cx:pt>
          <cx:pt idx="235581">114</cx:pt>
          <cx:pt idx="235582">111</cx:pt>
          <cx:pt idx="235583">116</cx:pt>
          <cx:pt idx="235584">79</cx:pt>
          <cx:pt idx="235585">109</cx:pt>
          <cx:pt idx="235586">45</cx:pt>
          <cx:pt idx="235587">20</cx:pt>
          <cx:pt idx="235588">8</cx:pt>
          <cx:pt idx="235589">3</cx:pt>
          <cx:pt idx="235590">5</cx:pt>
          <cx:pt idx="235591">9</cx:pt>
          <cx:pt idx="235592">17</cx:pt>
          <cx:pt idx="235593">27</cx:pt>
          <cx:pt idx="235594">30</cx:pt>
          <cx:pt idx="235595">95</cx:pt>
          <cx:pt idx="235596">91</cx:pt>
          <cx:pt idx="235597">104</cx:pt>
          <cx:pt idx="235598">129</cx:pt>
          <cx:pt idx="235599">138</cx:pt>
          <cx:pt idx="235600">120</cx:pt>
          <cx:pt idx="235601">125</cx:pt>
          <cx:pt idx="235602">99</cx:pt>
          <cx:pt idx="235603">100</cx:pt>
          <cx:pt idx="235604">121</cx:pt>
          <cx:pt idx="235605">110</cx:pt>
          <cx:pt idx="235606">121</cx:pt>
          <cx:pt idx="235607">114</cx:pt>
          <cx:pt idx="235608">79</cx:pt>
          <cx:pt idx="235609">110</cx:pt>
          <cx:pt idx="235610">55</cx:pt>
          <cx:pt idx="235611">29</cx:pt>
          <cx:pt idx="235612">10</cx:pt>
          <cx:pt idx="235613">4</cx:pt>
          <cx:pt idx="235614">1</cx:pt>
          <cx:pt idx="235615">2</cx:pt>
          <cx:pt idx="235616">8</cx:pt>
          <cx:pt idx="235617">14</cx:pt>
          <cx:pt idx="235618">30</cx:pt>
          <cx:pt idx="235619">102</cx:pt>
          <cx:pt idx="235620">85</cx:pt>
          <cx:pt idx="235621">89</cx:pt>
          <cx:pt idx="235622">125</cx:pt>
          <cx:pt idx="235623">121</cx:pt>
          <cx:pt idx="235624">113</cx:pt>
          <cx:pt idx="235625">108</cx:pt>
          <cx:pt idx="235626">72</cx:pt>
          <cx:pt idx="235627">89</cx:pt>
          <cx:pt idx="235628">70</cx:pt>
          <cx:pt idx="235629">101</cx:pt>
          <cx:pt idx="235630">65</cx:pt>
          <cx:pt idx="235631">64</cx:pt>
          <cx:pt idx="235632">61</cx:pt>
          <cx:pt idx="235633">70</cx:pt>
          <cx:pt idx="235634">33</cx:pt>
          <cx:pt idx="235635">8</cx:pt>
          <cx:pt idx="235636">7</cx:pt>
          <cx:pt idx="235637">13</cx:pt>
          <cx:pt idx="235638">1</cx:pt>
          <cx:pt idx="235639">5</cx:pt>
          <cx:pt idx="235640">7</cx:pt>
          <cx:pt idx="235641">11</cx:pt>
          <cx:pt idx="235642">31</cx:pt>
          <cx:pt idx="235643">76</cx:pt>
          <cx:pt idx="235644">66</cx:pt>
          <cx:pt idx="235645">78</cx:pt>
          <cx:pt idx="235646">110</cx:pt>
          <cx:pt idx="235647">129</cx:pt>
          <cx:pt idx="235648">112</cx:pt>
          <cx:pt idx="235649">132</cx:pt>
          <cx:pt idx="235650">97</cx:pt>
          <cx:pt idx="235651">113</cx:pt>
          <cx:pt idx="235652">105</cx:pt>
          <cx:pt idx="235653">129</cx:pt>
          <cx:pt idx="235654">116</cx:pt>
          <cx:pt idx="235655">116</cx:pt>
          <cx:pt idx="235656">84</cx:pt>
          <cx:pt idx="235657">115</cx:pt>
          <cx:pt idx="235658">69</cx:pt>
          <cx:pt idx="235659">14</cx:pt>
          <cx:pt idx="235660">3</cx:pt>
          <cx:pt idx="235661">3</cx:pt>
          <cx:pt idx="235662">7</cx:pt>
          <cx:pt idx="235663">5</cx:pt>
          <cx:pt idx="235664">5</cx:pt>
          <cx:pt idx="235665">16</cx:pt>
          <cx:pt idx="235666">36</cx:pt>
          <cx:pt idx="235667">91</cx:pt>
          <cx:pt idx="235668">105</cx:pt>
          <cx:pt idx="235669">114</cx:pt>
          <cx:pt idx="235670">126</cx:pt>
          <cx:pt idx="235671">115</cx:pt>
          <cx:pt idx="235672">130</cx:pt>
          <cx:pt idx="235673">116</cx:pt>
          <cx:pt idx="235674">100</cx:pt>
          <cx:pt idx="235675">95</cx:pt>
          <cx:pt idx="235676">115</cx:pt>
          <cx:pt idx="235677">108</cx:pt>
          <cx:pt idx="235678">114</cx:pt>
          <cx:pt idx="235679">123</cx:pt>
          <cx:pt idx="235680">97</cx:pt>
          <cx:pt idx="235681">106</cx:pt>
          <cx:pt idx="235682">44</cx:pt>
          <cx:pt idx="235683">34</cx:pt>
          <cx:pt idx="235684">15</cx:pt>
          <cx:pt idx="235685">7</cx:pt>
          <cx:pt idx="235686">5</cx:pt>
          <cx:pt idx="235687">6</cx:pt>
          <cx:pt idx="235688">16</cx:pt>
          <cx:pt idx="235689">20</cx:pt>
          <cx:pt idx="235690">34</cx:pt>
          <cx:pt idx="235691">85</cx:pt>
          <cx:pt idx="235692">100</cx:pt>
          <cx:pt idx="235693">92</cx:pt>
          <cx:pt idx="235694">94</cx:pt>
          <cx:pt idx="235695">114</cx:pt>
          <cx:pt idx="235696">91</cx:pt>
          <cx:pt idx="235697">110</cx:pt>
          <cx:pt idx="235698">81</cx:pt>
          <cx:pt idx="235699">93</cx:pt>
          <cx:pt idx="235700">95</cx:pt>
          <cx:pt idx="235701">99</cx:pt>
          <cx:pt idx="235702">100</cx:pt>
          <cx:pt idx="235703">110</cx:pt>
          <cx:pt idx="235704">68</cx:pt>
          <cx:pt idx="235705">92</cx:pt>
          <cx:pt idx="235706">42</cx:pt>
          <cx:pt idx="235707">23</cx:pt>
          <cx:pt idx="235708">6</cx:pt>
          <cx:pt idx="235709">12</cx:pt>
          <cx:pt idx="235710">3</cx:pt>
          <cx:pt idx="235711">8</cx:pt>
          <cx:pt idx="235712">15</cx:pt>
          <cx:pt idx="235713">21</cx:pt>
          <cx:pt idx="235714">27</cx:pt>
          <cx:pt idx="235715">82</cx:pt>
          <cx:pt idx="235716">101</cx:pt>
          <cx:pt idx="235717">95</cx:pt>
          <cx:pt idx="235718">112</cx:pt>
          <cx:pt idx="235719">127</cx:pt>
          <cx:pt idx="235720">97</cx:pt>
          <cx:pt idx="235721">111</cx:pt>
          <cx:pt idx="235722">80</cx:pt>
          <cx:pt idx="235723">105</cx:pt>
          <cx:pt idx="235724">86</cx:pt>
          <cx:pt idx="235725">111</cx:pt>
          <cx:pt idx="235726">113</cx:pt>
          <cx:pt idx="235727">124</cx:pt>
          <cx:pt idx="235728">74</cx:pt>
          <cx:pt idx="235729">97</cx:pt>
          <cx:pt idx="235730">49</cx:pt>
          <cx:pt idx="235731">25</cx:pt>
          <cx:pt idx="235732">10</cx:pt>
          <cx:pt idx="235733">12</cx:pt>
          <cx:pt idx="235734">4</cx:pt>
          <cx:pt idx="235735">10</cx:pt>
          <cx:pt idx="235736">14</cx:pt>
          <cx:pt idx="235737">20</cx:pt>
          <cx:pt idx="235738">39</cx:pt>
          <cx:pt idx="235739">94</cx:pt>
          <cx:pt idx="235740">104</cx:pt>
          <cx:pt idx="235741">103</cx:pt>
          <cx:pt idx="235742">125</cx:pt>
          <cx:pt idx="235743">140</cx:pt>
          <cx:pt idx="235744">124</cx:pt>
          <cx:pt idx="235745">123</cx:pt>
          <cx:pt idx="235746">79</cx:pt>
          <cx:pt idx="235747">95</cx:pt>
          <cx:pt idx="235748">101</cx:pt>
          <cx:pt idx="235749">118</cx:pt>
          <cx:pt idx="235750">110</cx:pt>
          <cx:pt idx="235751">123</cx:pt>
          <cx:pt idx="235752">85</cx:pt>
          <cx:pt idx="235753">113</cx:pt>
          <cx:pt idx="235754">67</cx:pt>
          <cx:pt idx="235755">21</cx:pt>
          <cx:pt idx="235756">12</cx:pt>
          <cx:pt idx="235757">14</cx:pt>
          <cx:pt idx="235758">2</cx:pt>
          <cx:pt idx="235759">10</cx:pt>
          <cx:pt idx="235760">13</cx:pt>
          <cx:pt idx="235761">18</cx:pt>
          <cx:pt idx="235762">42</cx:pt>
          <cx:pt idx="235763">98</cx:pt>
          <cx:pt idx="235764">92</cx:pt>
          <cx:pt idx="235765">110</cx:pt>
          <cx:pt idx="235766">140</cx:pt>
          <cx:pt idx="235767">131</cx:pt>
          <cx:pt idx="235768">117</cx:pt>
          <cx:pt idx="235769">123</cx:pt>
          <cx:pt idx="235770">102</cx:pt>
          <cx:pt idx="235771">111</cx:pt>
          <cx:pt idx="235772">103</cx:pt>
          <cx:pt idx="235773">127</cx:pt>
          <cx:pt idx="235774">124</cx:pt>
          <cx:pt idx="235775">138</cx:pt>
          <cx:pt idx="235776">71</cx:pt>
          <cx:pt idx="235777">123</cx:pt>
          <cx:pt idx="235778">64</cx:pt>
          <cx:pt idx="235779">27</cx:pt>
          <cx:pt idx="235780">15</cx:pt>
          <cx:pt idx="235781">14</cx:pt>
          <cx:pt idx="235782">2</cx:pt>
          <cx:pt idx="235783">3</cx:pt>
          <cx:pt idx="235784">8</cx:pt>
          <cx:pt idx="235785">15</cx:pt>
          <cx:pt idx="235786">38</cx:pt>
          <cx:pt idx="235787">102</cx:pt>
          <cx:pt idx="235788">77</cx:pt>
          <cx:pt idx="235789">93</cx:pt>
          <cx:pt idx="235790">134</cx:pt>
          <cx:pt idx="235791">121</cx:pt>
          <cx:pt idx="235792">113</cx:pt>
          <cx:pt idx="235793">118</cx:pt>
          <cx:pt idx="235794">77</cx:pt>
          <cx:pt idx="235795">87</cx:pt>
          <cx:pt idx="235796">85</cx:pt>
          <cx:pt idx="235797">92</cx:pt>
          <cx:pt idx="235798">71</cx:pt>
          <cx:pt idx="235799">70</cx:pt>
          <cx:pt idx="235800">51</cx:pt>
          <cx:pt idx="235801">74</cx:pt>
          <cx:pt idx="235802">41</cx:pt>
          <cx:pt idx="235803">14</cx:pt>
          <cx:pt idx="235804">11</cx:pt>
          <cx:pt idx="235805">5</cx:pt>
          <cx:pt idx="235806">3</cx:pt>
          <cx:pt idx="235807">5</cx:pt>
          <cx:pt idx="235808">6</cx:pt>
          <cx:pt idx="235809">11</cx:pt>
          <cx:pt idx="235810">30</cx:pt>
          <cx:pt idx="235811">65</cx:pt>
          <cx:pt idx="235812">67</cx:pt>
          <cx:pt idx="235813">73</cx:pt>
          <cx:pt idx="235814">113</cx:pt>
          <cx:pt idx="235815">122</cx:pt>
          <cx:pt idx="235816">113</cx:pt>
          <cx:pt idx="235817">117</cx:pt>
          <cx:pt idx="235818">90</cx:pt>
          <cx:pt idx="235819">108</cx:pt>
          <cx:pt idx="235820">111</cx:pt>
          <cx:pt idx="235821">137</cx:pt>
          <cx:pt idx="235822">106</cx:pt>
          <cx:pt idx="235823">120</cx:pt>
          <cx:pt idx="235824">75</cx:pt>
          <cx:pt idx="235825">114</cx:pt>
          <cx:pt idx="235826">56</cx:pt>
          <cx:pt idx="235827">26</cx:pt>
          <cx:pt idx="235828">3</cx:pt>
          <cx:pt idx="235829">11</cx:pt>
          <cx:pt idx="235830">4</cx:pt>
          <cx:pt idx="235831">9</cx:pt>
          <cx:pt idx="235832">8</cx:pt>
          <cx:pt idx="235833">15</cx:pt>
          <cx:pt idx="235834">33</cx:pt>
          <cx:pt idx="235835">102</cx:pt>
          <cx:pt idx="235836">97</cx:pt>
          <cx:pt idx="235837">99</cx:pt>
          <cx:pt idx="235838">138</cx:pt>
          <cx:pt idx="235839">128</cx:pt>
          <cx:pt idx="235840">120</cx:pt>
          <cx:pt idx="235841">127</cx:pt>
          <cx:pt idx="235842">73</cx:pt>
          <cx:pt idx="235843">112</cx:pt>
          <cx:pt idx="235844">102</cx:pt>
          <cx:pt idx="235845">105</cx:pt>
          <cx:pt idx="235846">109</cx:pt>
          <cx:pt idx="235847">120</cx:pt>
          <cx:pt idx="235848">96</cx:pt>
          <cx:pt idx="235849">109</cx:pt>
          <cx:pt idx="235850">56</cx:pt>
          <cx:pt idx="235851">20</cx:pt>
          <cx:pt idx="235852">7</cx:pt>
          <cx:pt idx="235853">7</cx:pt>
          <cx:pt idx="235854">3</cx:pt>
          <cx:pt idx="235855">10</cx:pt>
          <cx:pt idx="235856">13</cx:pt>
          <cx:pt idx="235857">17</cx:pt>
          <cx:pt idx="235858">36</cx:pt>
          <cx:pt idx="235859">95</cx:pt>
          <cx:pt idx="235860">85</cx:pt>
          <cx:pt idx="235861">93</cx:pt>
          <cx:pt idx="235862">102</cx:pt>
          <cx:pt idx="235863">105</cx:pt>
          <cx:pt idx="235864">105</cx:pt>
          <cx:pt idx="235865">114</cx:pt>
          <cx:pt idx="235866">89</cx:pt>
          <cx:pt idx="235867">97</cx:pt>
          <cx:pt idx="235868">90</cx:pt>
          <cx:pt idx="235869">98</cx:pt>
          <cx:pt idx="235870">116</cx:pt>
          <cx:pt idx="235871">103</cx:pt>
          <cx:pt idx="235872">79</cx:pt>
          <cx:pt idx="235873">96</cx:pt>
          <cx:pt idx="235874">54</cx:pt>
          <cx:pt idx="235875">30</cx:pt>
          <cx:pt idx="235876">10</cx:pt>
          <cx:pt idx="235877">8</cx:pt>
          <cx:pt idx="235878">4</cx:pt>
          <cx:pt idx="235879">8</cx:pt>
          <cx:pt idx="235880">20</cx:pt>
          <cx:pt idx="235881">14</cx:pt>
          <cx:pt idx="235882">25</cx:pt>
          <cx:pt idx="235883">95</cx:pt>
          <cx:pt idx="235884">83</cx:pt>
          <cx:pt idx="235885">92</cx:pt>
          <cx:pt idx="235886">138</cx:pt>
          <cx:pt idx="235887">141</cx:pt>
          <cx:pt idx="235888">118</cx:pt>
          <cx:pt idx="235889">116</cx:pt>
          <cx:pt idx="235890">89</cx:pt>
          <cx:pt idx="235891">120</cx:pt>
          <cx:pt idx="235892">89</cx:pt>
          <cx:pt idx="235893">113</cx:pt>
          <cx:pt idx="235894">115</cx:pt>
          <cx:pt idx="235895">107</cx:pt>
          <cx:pt idx="235896">80</cx:pt>
          <cx:pt idx="235897">99</cx:pt>
          <cx:pt idx="235898">54</cx:pt>
          <cx:pt idx="235899">27</cx:pt>
          <cx:pt idx="235900">8</cx:pt>
          <cx:pt idx="235901">11</cx:pt>
          <cx:pt idx="235902">5</cx:pt>
          <cx:pt idx="235903">11</cx:pt>
          <cx:pt idx="235904">21</cx:pt>
          <cx:pt idx="235905">21</cx:pt>
          <cx:pt idx="235906">34</cx:pt>
          <cx:pt idx="235907">116</cx:pt>
          <cx:pt idx="235908">91</cx:pt>
          <cx:pt idx="235909">114</cx:pt>
          <cx:pt idx="235910">127</cx:pt>
          <cx:pt idx="235911">147</cx:pt>
          <cx:pt idx="235912">124</cx:pt>
          <cx:pt idx="235913">117</cx:pt>
          <cx:pt idx="235914">86</cx:pt>
          <cx:pt idx="235915">114</cx:pt>
          <cx:pt idx="235916">97</cx:pt>
          <cx:pt idx="235917">112</cx:pt>
          <cx:pt idx="235918">110</cx:pt>
          <cx:pt idx="235919">120</cx:pt>
          <cx:pt idx="235920">83</cx:pt>
          <cx:pt idx="235921">106</cx:pt>
          <cx:pt idx="235922">58</cx:pt>
          <cx:pt idx="235923">21</cx:pt>
          <cx:pt idx="235924">6</cx:pt>
          <cx:pt idx="235925">8</cx:pt>
          <cx:pt idx="235926">8</cx:pt>
          <cx:pt idx="235927">10</cx:pt>
          <cx:pt idx="235928">17</cx:pt>
          <cx:pt idx="235929">17</cx:pt>
          <cx:pt idx="235930">35</cx:pt>
          <cx:pt idx="235931">93</cx:pt>
          <cx:pt idx="235932">99</cx:pt>
          <cx:pt idx="235933">96</cx:pt>
          <cx:pt idx="235934">151</cx:pt>
          <cx:pt idx="235935">135</cx:pt>
          <cx:pt idx="235936">127</cx:pt>
          <cx:pt idx="235937">123</cx:pt>
          <cx:pt idx="235938">100</cx:pt>
          <cx:pt idx="235939">130</cx:pt>
          <cx:pt idx="235940">109</cx:pt>
          <cx:pt idx="235941">129</cx:pt>
          <cx:pt idx="235942">117</cx:pt>
          <cx:pt idx="235943">125</cx:pt>
          <cx:pt idx="235944">95</cx:pt>
          <cx:pt idx="235945">114</cx:pt>
          <cx:pt idx="235946">69</cx:pt>
          <cx:pt idx="235947">24</cx:pt>
          <cx:pt idx="235948">11</cx:pt>
          <cx:pt idx="235949">8</cx:pt>
          <cx:pt idx="235950">2</cx:pt>
          <cx:pt idx="235951">8</cx:pt>
          <cx:pt idx="235952">10</cx:pt>
          <cx:pt idx="235953">20</cx:pt>
          <cx:pt idx="235954">35</cx:pt>
          <cx:pt idx="235955">107</cx:pt>
          <cx:pt idx="235956">92</cx:pt>
          <cx:pt idx="235957">107</cx:pt>
          <cx:pt idx="235958">139</cx:pt>
          <cx:pt idx="235959">135</cx:pt>
          <cx:pt idx="235960">126</cx:pt>
          <cx:pt idx="235961">129</cx:pt>
          <cx:pt idx="235962">88</cx:pt>
          <cx:pt idx="235963">95</cx:pt>
          <cx:pt idx="235964">87</cx:pt>
          <cx:pt idx="235965">96</cx:pt>
          <cx:pt idx="235966">71</cx:pt>
          <cx:pt idx="235967">79</cx:pt>
          <cx:pt idx="235968">61</cx:pt>
          <cx:pt idx="235969">69</cx:pt>
          <cx:pt idx="235970">38</cx:pt>
          <cx:pt idx="235971">16</cx:pt>
          <cx:pt idx="235972">8</cx:pt>
          <cx:pt idx="235973">11</cx:pt>
          <cx:pt idx="235974">3</cx:pt>
          <cx:pt idx="235975">5</cx:pt>
          <cx:pt idx="235976">7</cx:pt>
          <cx:pt idx="235977">14</cx:pt>
          <cx:pt idx="235978">25</cx:pt>
          <cx:pt idx="235979">82</cx:pt>
          <cx:pt idx="235980">75</cx:pt>
          <cx:pt idx="235981">75</cx:pt>
          <cx:pt idx="235982">127</cx:pt>
          <cx:pt idx="235983">129</cx:pt>
          <cx:pt idx="235984">118</cx:pt>
          <cx:pt idx="235985">131</cx:pt>
          <cx:pt idx="235986">108</cx:pt>
          <cx:pt idx="235987">114</cx:pt>
          <cx:pt idx="235988">116</cx:pt>
          <cx:pt idx="235989">114</cx:pt>
          <cx:pt idx="235990">143</cx:pt>
          <cx:pt idx="235991">127</cx:pt>
          <cx:pt idx="235992">83</cx:pt>
          <cx:pt idx="235993">119</cx:pt>
          <cx:pt idx="235994">75</cx:pt>
          <cx:pt idx="235995">23</cx:pt>
          <cx:pt idx="235996">10</cx:pt>
          <cx:pt idx="235997">13</cx:pt>
          <cx:pt idx="235998">8</cx:pt>
          <cx:pt idx="235999">5</cx:pt>
          <cx:pt idx="236000">12</cx:pt>
          <cx:pt idx="236001">19</cx:pt>
          <cx:pt idx="236002">34</cx:pt>
          <cx:pt idx="236003">92</cx:pt>
          <cx:pt idx="236004">102</cx:pt>
          <cx:pt idx="236005">110</cx:pt>
          <cx:pt idx="236006">133</cx:pt>
          <cx:pt idx="236007">129</cx:pt>
          <cx:pt idx="236008">120</cx:pt>
          <cx:pt idx="236009">131</cx:pt>
          <cx:pt idx="236010">105</cx:pt>
          <cx:pt idx="236011">113</cx:pt>
          <cx:pt idx="236012">106</cx:pt>
          <cx:pt idx="236013">98</cx:pt>
          <cx:pt idx="236014">128</cx:pt>
          <cx:pt idx="236015">119</cx:pt>
          <cx:pt idx="236016">90</cx:pt>
          <cx:pt idx="236017">105</cx:pt>
          <cx:pt idx="236018">66</cx:pt>
          <cx:pt idx="236019">32</cx:pt>
          <cx:pt idx="236020">15</cx:pt>
          <cx:pt idx="236021">8</cx:pt>
          <cx:pt idx="236022">3</cx:pt>
          <cx:pt idx="236023">7</cx:pt>
          <cx:pt idx="236024">18</cx:pt>
          <cx:pt idx="236025">20</cx:pt>
          <cx:pt idx="236026">41</cx:pt>
          <cx:pt idx="236027">84</cx:pt>
          <cx:pt idx="236028">89</cx:pt>
          <cx:pt idx="236029">99</cx:pt>
          <cx:pt idx="236030">116</cx:pt>
          <cx:pt idx="236031">116</cx:pt>
          <cx:pt idx="236032">100</cx:pt>
          <cx:pt idx="236033">120</cx:pt>
          <cx:pt idx="236034">95</cx:pt>
          <cx:pt idx="236035">104</cx:pt>
          <cx:pt idx="236036">99</cx:pt>
          <cx:pt idx="236037">102</cx:pt>
          <cx:pt idx="236038">97</cx:pt>
          <cx:pt idx="236039">119</cx:pt>
          <cx:pt idx="236040">68</cx:pt>
          <cx:pt idx="236041">111</cx:pt>
          <cx:pt idx="236042">52</cx:pt>
          <cx:pt idx="236043">25</cx:pt>
          <cx:pt idx="236044">11</cx:pt>
          <cx:pt idx="236045">8</cx:pt>
          <cx:pt idx="236046">5</cx:pt>
          <cx:pt idx="236047">9</cx:pt>
          <cx:pt idx="236048">20</cx:pt>
          <cx:pt idx="236049">19</cx:pt>
          <cx:pt idx="236050">36</cx:pt>
          <cx:pt idx="236051">94</cx:pt>
          <cx:pt idx="236052">91</cx:pt>
          <cx:pt idx="236053">94</cx:pt>
          <cx:pt idx="236054">123</cx:pt>
          <cx:pt idx="236055">132</cx:pt>
          <cx:pt idx="236056">120</cx:pt>
          <cx:pt idx="236057">128</cx:pt>
          <cx:pt idx="236058">103</cx:pt>
          <cx:pt idx="236059">120</cx:pt>
          <cx:pt idx="236060">103</cx:pt>
          <cx:pt idx="236061">113</cx:pt>
          <cx:pt idx="236062">116</cx:pt>
          <cx:pt idx="236063">110</cx:pt>
          <cx:pt idx="236064">84</cx:pt>
          <cx:pt idx="236065">102</cx:pt>
          <cx:pt idx="236066">65</cx:pt>
          <cx:pt idx="236067">32</cx:pt>
          <cx:pt idx="236068">12</cx:pt>
          <cx:pt idx="236069">5</cx:pt>
          <cx:pt idx="236070">2</cx:pt>
          <cx:pt idx="236071">8</cx:pt>
          <cx:pt idx="236072">20</cx:pt>
          <cx:pt idx="236073">22</cx:pt>
          <cx:pt idx="236074">31</cx:pt>
          <cx:pt idx="236075">94</cx:pt>
          <cx:pt idx="236076">104</cx:pt>
          <cx:pt idx="236077">90</cx:pt>
          <cx:pt idx="236078">120</cx:pt>
          <cx:pt idx="236079">118</cx:pt>
          <cx:pt idx="236080">126</cx:pt>
          <cx:pt idx="236081">127</cx:pt>
          <cx:pt idx="236082">93</cx:pt>
          <cx:pt idx="236083">118</cx:pt>
          <cx:pt idx="236084">107</cx:pt>
          <cx:pt idx="236085">127</cx:pt>
          <cx:pt idx="236086">113</cx:pt>
          <cx:pt idx="236087">120</cx:pt>
          <cx:pt idx="236088">99</cx:pt>
          <cx:pt idx="236089">114</cx:pt>
          <cx:pt idx="236090">61</cx:pt>
          <cx:pt idx="236091">24</cx:pt>
          <cx:pt idx="236092">14</cx:pt>
          <cx:pt idx="236093">14</cx:pt>
          <cx:pt idx="236094">7</cx:pt>
          <cx:pt idx="236095">7</cx:pt>
          <cx:pt idx="236096">17</cx:pt>
          <cx:pt idx="236097">22</cx:pt>
          <cx:pt idx="236098">33</cx:pt>
          <cx:pt idx="236099">116</cx:pt>
          <cx:pt idx="236100">89</cx:pt>
          <cx:pt idx="236101">98</cx:pt>
          <cx:pt idx="236102">152</cx:pt>
          <cx:pt idx="236103">126</cx:pt>
          <cx:pt idx="236104">119</cx:pt>
          <cx:pt idx="236105">140</cx:pt>
          <cx:pt idx="236106">110</cx:pt>
          <cx:pt idx="236107">123</cx:pt>
          <cx:pt idx="236108">108</cx:pt>
          <cx:pt idx="236109">116</cx:pt>
          <cx:pt idx="236110">116</cx:pt>
          <cx:pt idx="236111">124</cx:pt>
          <cx:pt idx="236112">103</cx:pt>
          <cx:pt idx="236113">129</cx:pt>
          <cx:pt idx="236114">56</cx:pt>
          <cx:pt idx="236115">35</cx:pt>
          <cx:pt idx="236116">12</cx:pt>
          <cx:pt idx="236117">7</cx:pt>
          <cx:pt idx="236118">4</cx:pt>
          <cx:pt idx="236119">3</cx:pt>
          <cx:pt idx="236120">7</cx:pt>
          <cx:pt idx="236121">23</cx:pt>
          <cx:pt idx="236122">28</cx:pt>
          <cx:pt idx="236123">109</cx:pt>
          <cx:pt idx="236124">82</cx:pt>
          <cx:pt idx="236125">122</cx:pt>
          <cx:pt idx="236126">129</cx:pt>
          <cx:pt idx="236127">144</cx:pt>
          <cx:pt idx="236128">125</cx:pt>
          <cx:pt idx="236129">131</cx:pt>
          <cx:pt idx="236130">84</cx:pt>
          <cx:pt idx="236131">96</cx:pt>
          <cx:pt idx="236132">99</cx:pt>
          <cx:pt idx="236133">95</cx:pt>
          <cx:pt idx="236134">75</cx:pt>
          <cx:pt idx="236135">86</cx:pt>
          <cx:pt idx="236136">68</cx:pt>
          <cx:pt idx="236137">65</cx:pt>
          <cx:pt idx="236138">47</cx:pt>
          <cx:pt idx="236139">21</cx:pt>
          <cx:pt idx="236140">13</cx:pt>
          <cx:pt idx="236141">9</cx:pt>
          <cx:pt idx="236142">2</cx:pt>
          <cx:pt idx="236143">5</cx:pt>
          <cx:pt idx="236144">6</cx:pt>
          <cx:pt idx="236145">15</cx:pt>
          <cx:pt idx="236146">23</cx:pt>
          <cx:pt idx="236147">79</cx:pt>
          <cx:pt idx="236148">76</cx:pt>
          <cx:pt idx="236149">83</cx:pt>
          <cx:pt idx="236150">121</cx:pt>
          <cx:pt idx="236151">114</cx:pt>
          <cx:pt idx="236152">124</cx:pt>
          <cx:pt idx="236153">127</cx:pt>
          <cx:pt idx="236154">102</cx:pt>
          <cx:pt idx="236155">125</cx:pt>
          <cx:pt idx="236156">111</cx:pt>
          <cx:pt idx="236157">131</cx:pt>
          <cx:pt idx="236158">96</cx:pt>
          <cx:pt idx="236159">127</cx:pt>
          <cx:pt idx="236160">90</cx:pt>
          <cx:pt idx="236161">112</cx:pt>
          <cx:pt idx="236162">66</cx:pt>
          <cx:pt idx="236163">29</cx:pt>
          <cx:pt idx="236164">12</cx:pt>
          <cx:pt idx="236165">5</cx:pt>
          <cx:pt idx="236166">7</cx:pt>
          <cx:pt idx="236167">1</cx:pt>
          <cx:pt idx="236168">3</cx:pt>
          <cx:pt idx="236169">16</cx:pt>
          <cx:pt idx="236170">29</cx:pt>
          <cx:pt idx="236171">101</cx:pt>
          <cx:pt idx="236172">106</cx:pt>
          <cx:pt idx="236173">120</cx:pt>
          <cx:pt idx="236174">130</cx:pt>
          <cx:pt idx="236175">138</cx:pt>
          <cx:pt idx="236176">116</cx:pt>
          <cx:pt idx="236177">130</cx:pt>
          <cx:pt idx="236178">119</cx:pt>
          <cx:pt idx="236179">100</cx:pt>
          <cx:pt idx="236180">107</cx:pt>
          <cx:pt idx="236181">115</cx:pt>
          <cx:pt idx="236182">111</cx:pt>
          <cx:pt idx="236183">134</cx:pt>
          <cx:pt idx="236184">86</cx:pt>
          <cx:pt idx="236185">113</cx:pt>
          <cx:pt idx="236186">69</cx:pt>
          <cx:pt idx="236187">30</cx:pt>
          <cx:pt idx="236188">18</cx:pt>
          <cx:pt idx="236189">7</cx:pt>
          <cx:pt idx="236190">2</cx:pt>
          <cx:pt idx="236191">8</cx:pt>
          <cx:pt idx="236192">13</cx:pt>
          <cx:pt idx="236193">23</cx:pt>
          <cx:pt idx="236194">33</cx:pt>
          <cx:pt idx="236195">90</cx:pt>
          <cx:pt idx="236196">91</cx:pt>
          <cx:pt idx="236197">116</cx:pt>
          <cx:pt idx="236198">128</cx:pt>
          <cx:pt idx="236199">136</cx:pt>
          <cx:pt idx="236200">140</cx:pt>
          <cx:pt idx="236201">117</cx:pt>
          <cx:pt idx="236202">106</cx:pt>
          <cx:pt idx="236203">109</cx:pt>
          <cx:pt idx="236204">103</cx:pt>
          <cx:pt idx="236205">106</cx:pt>
          <cx:pt idx="236206">109</cx:pt>
          <cx:pt idx="236207">113</cx:pt>
          <cx:pt idx="236208">75</cx:pt>
          <cx:pt idx="236209">110</cx:pt>
          <cx:pt idx="236210">53</cx:pt>
          <cx:pt idx="236211">31</cx:pt>
          <cx:pt idx="236212">14</cx:pt>
          <cx:pt idx="236213">6</cx:pt>
          <cx:pt idx="236214">4</cx:pt>
          <cx:pt idx="236215">7</cx:pt>
          <cx:pt idx="236216">15</cx:pt>
          <cx:pt idx="236217">23</cx:pt>
          <cx:pt idx="236218">35</cx:pt>
          <cx:pt idx="236219">99</cx:pt>
          <cx:pt idx="236220">88</cx:pt>
          <cx:pt idx="236221">107</cx:pt>
          <cx:pt idx="236222">120</cx:pt>
          <cx:pt idx="236223">141</cx:pt>
          <cx:pt idx="236224">113</cx:pt>
          <cx:pt idx="236225">138</cx:pt>
          <cx:pt idx="236226">119</cx:pt>
          <cx:pt idx="236227">112</cx:pt>
          <cx:pt idx="236228">113</cx:pt>
          <cx:pt idx="236229">110</cx:pt>
          <cx:pt idx="236230">128</cx:pt>
          <cx:pt idx="236231">110</cx:pt>
          <cx:pt idx="236232">86</cx:pt>
          <cx:pt idx="236233">106</cx:pt>
          <cx:pt idx="236234">63</cx:pt>
          <cx:pt idx="236235">28</cx:pt>
          <cx:pt idx="236236">9</cx:pt>
          <cx:pt idx="236237">16</cx:pt>
          <cx:pt idx="236238">3</cx:pt>
          <cx:pt idx="236239">9</cx:pt>
          <cx:pt idx="236240">15</cx:pt>
          <cx:pt idx="236241">20</cx:pt>
          <cx:pt idx="236242">34</cx:pt>
          <cx:pt idx="236243">102</cx:pt>
          <cx:pt idx="236244">91</cx:pt>
          <cx:pt idx="236245">103</cx:pt>
          <cx:pt idx="236246">104</cx:pt>
          <cx:pt idx="236247">135</cx:pt>
          <cx:pt idx="236248">127</cx:pt>
          <cx:pt idx="236249">127</cx:pt>
          <cx:pt idx="236250">106</cx:pt>
          <cx:pt idx="236251">125</cx:pt>
          <cx:pt idx="236252">114</cx:pt>
          <cx:pt idx="236253">120</cx:pt>
          <cx:pt idx="236254">120</cx:pt>
          <cx:pt idx="236255">128</cx:pt>
          <cx:pt idx="236256">95</cx:pt>
          <cx:pt idx="236257">118</cx:pt>
          <cx:pt idx="236258">70</cx:pt>
          <cx:pt idx="236259">39</cx:pt>
          <cx:pt idx="236260">12</cx:pt>
          <cx:pt idx="236261">6</cx:pt>
          <cx:pt idx="236262">5</cx:pt>
          <cx:pt idx="236263">8</cx:pt>
          <cx:pt idx="236264">15</cx:pt>
          <cx:pt idx="236265">26</cx:pt>
          <cx:pt idx="236266">32</cx:pt>
          <cx:pt idx="236267">104</cx:pt>
          <cx:pt idx="236268">100</cx:pt>
          <cx:pt idx="236269">96</cx:pt>
          <cx:pt idx="236270">150</cx:pt>
          <cx:pt idx="236271">142</cx:pt>
          <cx:pt idx="236272">123</cx:pt>
          <cx:pt idx="236273">148</cx:pt>
          <cx:pt idx="236274">128</cx:pt>
          <cx:pt idx="236275">127</cx:pt>
          <cx:pt idx="236276">110</cx:pt>
          <cx:pt idx="236277">127</cx:pt>
          <cx:pt idx="236278">119</cx:pt>
          <cx:pt idx="236279">116</cx:pt>
          <cx:pt idx="236280">92</cx:pt>
          <cx:pt idx="236281">118</cx:pt>
          <cx:pt idx="236282">79</cx:pt>
          <cx:pt idx="236283">41</cx:pt>
          <cx:pt idx="236284">16</cx:pt>
          <cx:pt idx="236285">4</cx:pt>
          <cx:pt idx="236286">4</cx:pt>
          <cx:pt idx="236287">4</cx:pt>
          <cx:pt idx="236288">8</cx:pt>
          <cx:pt idx="236289">16</cx:pt>
          <cx:pt idx="236290">36</cx:pt>
          <cx:pt idx="236291">98</cx:pt>
          <cx:pt idx="236292">88</cx:pt>
          <cx:pt idx="236293">88</cx:pt>
          <cx:pt idx="236294">140</cx:pt>
          <cx:pt idx="236295">144</cx:pt>
          <cx:pt idx="236296">119</cx:pt>
          <cx:pt idx="236297">122</cx:pt>
          <cx:pt idx="236298">76</cx:pt>
          <cx:pt idx="236299">99</cx:pt>
          <cx:pt idx="236300">69</cx:pt>
          <cx:pt idx="236301">82</cx:pt>
          <cx:pt idx="236302">50</cx:pt>
          <cx:pt idx="236303">52</cx:pt>
          <cx:pt idx="236304">40</cx:pt>
          <cx:pt idx="236305">39</cx:pt>
          <cx:pt idx="236306">25</cx:pt>
          <cx:pt idx="236307">14</cx:pt>
          <cx:pt idx="236308">6</cx:pt>
          <cx:pt idx="236309">4</cx:pt>
          <cx:pt idx="236310">1</cx:pt>
          <cx:pt idx="236311">3</cx:pt>
          <cx:pt idx="236312">5</cx:pt>
          <cx:pt idx="236313">8</cx:pt>
          <cx:pt idx="236314">25</cx:pt>
          <cx:pt idx="236315">49</cx:pt>
          <cx:pt idx="236316">30</cx:pt>
          <cx:pt idx="236317">36</cx:pt>
          <cx:pt idx="236318">89</cx:pt>
          <cx:pt idx="236319">80</cx:pt>
          <cx:pt idx="236320">86</cx:pt>
          <cx:pt idx="236321">86</cx:pt>
          <cx:pt idx="236322">63</cx:pt>
          <cx:pt idx="236323">94</cx:pt>
          <cx:pt idx="236324">81</cx:pt>
          <cx:pt idx="236325">75</cx:pt>
          <cx:pt idx="236326">76</cx:pt>
          <cx:pt idx="236327">73</cx:pt>
          <cx:pt idx="236328">52</cx:pt>
          <cx:pt idx="236329">67</cx:pt>
          <cx:pt idx="236330">29</cx:pt>
          <cx:pt idx="236331">10</cx:pt>
          <cx:pt idx="236332">5</cx:pt>
          <cx:pt idx="236333">6</cx:pt>
          <cx:pt idx="236334">4</cx:pt>
          <cx:pt idx="236335">3</cx:pt>
          <cx:pt idx="236336">7</cx:pt>
          <cx:pt idx="236337">14</cx:pt>
          <cx:pt idx="236338">23</cx:pt>
          <cx:pt idx="236339">73</cx:pt>
          <cx:pt idx="236340">66</cx:pt>
          <cx:pt idx="236341">80</cx:pt>
          <cx:pt idx="236342">132</cx:pt>
          <cx:pt idx="236343">138</cx:pt>
          <cx:pt idx="236344">118</cx:pt>
          <cx:pt idx="236345">145</cx:pt>
          <cx:pt idx="236346">102</cx:pt>
          <cx:pt idx="236347">106</cx:pt>
          <cx:pt idx="236348">96</cx:pt>
          <cx:pt idx="236349">97</cx:pt>
          <cx:pt idx="236350">97</cx:pt>
          <cx:pt idx="236351">114</cx:pt>
          <cx:pt idx="236352">73</cx:pt>
          <cx:pt idx="236353">98</cx:pt>
          <cx:pt idx="236354">52</cx:pt>
          <cx:pt idx="236355">19</cx:pt>
          <cx:pt idx="236356">7</cx:pt>
          <cx:pt idx="236357">5</cx:pt>
          <cx:pt idx="236358">7</cx:pt>
          <cx:pt idx="236359">8</cx:pt>
          <cx:pt idx="236360">11</cx:pt>
          <cx:pt idx="236361">19</cx:pt>
          <cx:pt idx="236362">25</cx:pt>
          <cx:pt idx="236363">86</cx:pt>
          <cx:pt idx="236364">84</cx:pt>
          <cx:pt idx="236365">93</cx:pt>
          <cx:pt idx="236366">131</cx:pt>
          <cx:pt idx="236367">138</cx:pt>
          <cx:pt idx="236368">121</cx:pt>
          <cx:pt idx="236369">116</cx:pt>
          <cx:pt idx="236370">101</cx:pt>
          <cx:pt idx="236371">100</cx:pt>
          <cx:pt idx="236372">93</cx:pt>
          <cx:pt idx="236373">98</cx:pt>
          <cx:pt idx="236374">88</cx:pt>
          <cx:pt idx="236375">107</cx:pt>
          <cx:pt idx="236376">65</cx:pt>
          <cx:pt idx="236377">88</cx:pt>
          <cx:pt idx="236378">54</cx:pt>
          <cx:pt idx="236379">24</cx:pt>
          <cx:pt idx="236380">9</cx:pt>
          <cx:pt idx="236381">9</cx:pt>
          <cx:pt idx="236382">4</cx:pt>
          <cx:pt idx="236383">2</cx:pt>
          <cx:pt idx="236384">13</cx:pt>
          <cx:pt idx="236385">19</cx:pt>
          <cx:pt idx="236386">22</cx:pt>
          <cx:pt idx="236387">93</cx:pt>
          <cx:pt idx="236388">90</cx:pt>
          <cx:pt idx="236389">89</cx:pt>
          <cx:pt idx="236390">112</cx:pt>
          <cx:pt idx="236391">153</cx:pt>
          <cx:pt idx="236392">113</cx:pt>
          <cx:pt idx="236393">144</cx:pt>
          <cx:pt idx="236394">102</cx:pt>
          <cx:pt idx="236395">107</cx:pt>
          <cx:pt idx="236396">97</cx:pt>
          <cx:pt idx="236397">97</cx:pt>
          <cx:pt idx="236398">93</cx:pt>
          <cx:pt idx="236399">115</cx:pt>
          <cx:pt idx="236400">69</cx:pt>
          <cx:pt idx="236401">90</cx:pt>
          <cx:pt idx="236402">55</cx:pt>
          <cx:pt idx="236403">28</cx:pt>
          <cx:pt idx="236404">13</cx:pt>
          <cx:pt idx="236405">10</cx:pt>
          <cx:pt idx="236406">4</cx:pt>
          <cx:pt idx="236407">3</cx:pt>
          <cx:pt idx="236408">10</cx:pt>
          <cx:pt idx="236409">21</cx:pt>
          <cx:pt idx="236410">21</cx:pt>
          <cx:pt idx="236411">84</cx:pt>
          <cx:pt idx="236412">83</cx:pt>
          <cx:pt idx="236413">102</cx:pt>
          <cx:pt idx="236414">112</cx:pt>
          <cx:pt idx="236415">131</cx:pt>
          <cx:pt idx="236416">102</cx:pt>
          <cx:pt idx="236417">131</cx:pt>
          <cx:pt idx="236418">97</cx:pt>
          <cx:pt idx="236419">110</cx:pt>
          <cx:pt idx="236420">92</cx:pt>
          <cx:pt idx="236421">113</cx:pt>
          <cx:pt idx="236422">94</cx:pt>
          <cx:pt idx="236423">100</cx:pt>
          <cx:pt idx="236424">88</cx:pt>
          <cx:pt idx="236425">87</cx:pt>
          <cx:pt idx="236426">62</cx:pt>
          <cx:pt idx="236427">35</cx:pt>
          <cx:pt idx="236428">11</cx:pt>
          <cx:pt idx="236429">8</cx:pt>
          <cx:pt idx="236430">4</cx:pt>
          <cx:pt idx="236431">5</cx:pt>
          <cx:pt idx="236432">17</cx:pt>
          <cx:pt idx="236433">17</cx:pt>
          <cx:pt idx="236434">24</cx:pt>
          <cx:pt idx="236435">87</cx:pt>
          <cx:pt idx="236436">75</cx:pt>
          <cx:pt idx="236437">94</cx:pt>
          <cx:pt idx="236438">124</cx:pt>
          <cx:pt idx="236439">125</cx:pt>
          <cx:pt idx="236440">112</cx:pt>
          <cx:pt idx="236441">118</cx:pt>
          <cx:pt idx="236442">82</cx:pt>
          <cx:pt idx="236443">97</cx:pt>
          <cx:pt idx="236444">112</cx:pt>
          <cx:pt idx="236445">115</cx:pt>
          <cx:pt idx="236446">109</cx:pt>
          <cx:pt idx="236447">101</cx:pt>
          <cx:pt idx="236448">81</cx:pt>
          <cx:pt idx="236449">90</cx:pt>
          <cx:pt idx="236450">58</cx:pt>
          <cx:pt idx="236451">38</cx:pt>
          <cx:pt idx="236452">12</cx:pt>
          <cx:pt idx="236453">11</cx:pt>
          <cx:pt idx="236454">7</cx:pt>
          <cx:pt idx="236455">5</cx:pt>
          <cx:pt idx="236456">5</cx:pt>
          <cx:pt idx="236457">12</cx:pt>
          <cx:pt idx="236458">25</cx:pt>
          <cx:pt idx="236459">90</cx:pt>
          <cx:pt idx="236460">74</cx:pt>
          <cx:pt idx="236461">97</cx:pt>
          <cx:pt idx="236462">124</cx:pt>
          <cx:pt idx="236463">127</cx:pt>
          <cx:pt idx="236464">124</cx:pt>
          <cx:pt idx="236465">120</cx:pt>
          <cx:pt idx="236466">76</cx:pt>
          <cx:pt idx="236467">99</cx:pt>
          <cx:pt idx="236468">90</cx:pt>
          <cx:pt idx="236469">74</cx:pt>
          <cx:pt idx="236470">66</cx:pt>
          <cx:pt idx="236471">63</cx:pt>
          <cx:pt idx="236472">47</cx:pt>
          <cx:pt idx="236473">51</cx:pt>
          <cx:pt idx="236474">23</cx:pt>
          <cx:pt idx="236475">15</cx:pt>
          <cx:pt idx="236476">6</cx:pt>
          <cx:pt idx="236477">7</cx:pt>
          <cx:pt idx="236478">1</cx:pt>
          <cx:pt idx="236479">3</cx:pt>
          <cx:pt idx="236480">6</cx:pt>
          <cx:pt idx="236481">8</cx:pt>
          <cx:pt idx="236482">22</cx:pt>
          <cx:pt idx="236483">42</cx:pt>
          <cx:pt idx="236484">43</cx:pt>
          <cx:pt idx="236485">49</cx:pt>
          <cx:pt idx="236486">80</cx:pt>
          <cx:pt idx="236487">104</cx:pt>
          <cx:pt idx="236488">105</cx:pt>
          <cx:pt idx="236489">116</cx:pt>
          <cx:pt idx="236490">112</cx:pt>
          <cx:pt idx="236491">102</cx:pt>
          <cx:pt idx="236492">106</cx:pt>
          <cx:pt idx="236493">114</cx:pt>
          <cx:pt idx="236494">114</cx:pt>
          <cx:pt idx="236495">113</cx:pt>
          <cx:pt idx="236496">72</cx:pt>
          <cx:pt idx="236497">104</cx:pt>
          <cx:pt idx="236498">75</cx:pt>
          <cx:pt idx="236499">34</cx:pt>
          <cx:pt idx="236500">7</cx:pt>
          <cx:pt idx="236501">5</cx:pt>
          <cx:pt idx="236502">11</cx:pt>
          <cx:pt idx="236503">2</cx:pt>
          <cx:pt idx="236504">7</cx:pt>
          <cx:pt idx="236505">11</cx:pt>
          <cx:pt idx="236506">30</cx:pt>
          <cx:pt idx="236507">79</cx:pt>
          <cx:pt idx="236508">87</cx:pt>
          <cx:pt idx="236509">97</cx:pt>
          <cx:pt idx="236510">131</cx:pt>
          <cx:pt idx="236511">148</cx:pt>
          <cx:pt idx="236512">154</cx:pt>
          <cx:pt idx="236513">143</cx:pt>
          <cx:pt idx="236514">144</cx:pt>
          <cx:pt idx="236515">135</cx:pt>
          <cx:pt idx="236516">114</cx:pt>
          <cx:pt idx="236517">121</cx:pt>
          <cx:pt idx="236518">107</cx:pt>
          <cx:pt idx="236519">112</cx:pt>
          <cx:pt idx="236520">83</cx:pt>
          <cx:pt idx="236521">105</cx:pt>
          <cx:pt idx="236522">94</cx:pt>
          <cx:pt idx="236523">41</cx:pt>
          <cx:pt idx="236524">15</cx:pt>
          <cx:pt idx="236525">4</cx:pt>
          <cx:pt idx="236526">5</cx:pt>
          <cx:pt idx="236527">2</cx:pt>
          <cx:pt idx="236528">12</cx:pt>
          <cx:pt idx="236529">16</cx:pt>
          <cx:pt idx="236530">27</cx:pt>
          <cx:pt idx="236531">70</cx:pt>
          <cx:pt idx="236532">96</cx:pt>
          <cx:pt idx="236533">83</cx:pt>
          <cx:pt idx="236534">117</cx:pt>
          <cx:pt idx="236535">140</cx:pt>
          <cx:pt idx="236536">124</cx:pt>
          <cx:pt idx="236537">148</cx:pt>
          <cx:pt idx="236538">111</cx:pt>
          <cx:pt idx="236539">105</cx:pt>
          <cx:pt idx="236540">98</cx:pt>
          <cx:pt idx="236541">112</cx:pt>
          <cx:pt idx="236542">94</cx:pt>
          <cx:pt idx="236543">101</cx:pt>
          <cx:pt idx="236544">73</cx:pt>
          <cx:pt idx="236545">83</cx:pt>
          <cx:pt idx="236546">63</cx:pt>
          <cx:pt idx="236547">26</cx:pt>
          <cx:pt idx="236548">12</cx:pt>
          <cx:pt idx="236549">5</cx:pt>
          <cx:pt idx="236550">5</cx:pt>
          <cx:pt idx="236551">6</cx:pt>
          <cx:pt idx="236552">12</cx:pt>
          <cx:pt idx="236553">15</cx:pt>
          <cx:pt idx="236554">23</cx:pt>
          <cx:pt idx="236555">86</cx:pt>
          <cx:pt idx="236556">86</cx:pt>
          <cx:pt idx="236557">84</cx:pt>
          <cx:pt idx="236558">118</cx:pt>
          <cx:pt idx="236559">126</cx:pt>
          <cx:pt idx="236560">94</cx:pt>
          <cx:pt idx="236561">134</cx:pt>
          <cx:pt idx="236562">91</cx:pt>
          <cx:pt idx="236563">85</cx:pt>
          <cx:pt idx="236564">89</cx:pt>
          <cx:pt idx="236565">84</cx:pt>
          <cx:pt idx="236566">109</cx:pt>
          <cx:pt idx="236567">92</cx:pt>
          <cx:pt idx="236568">95</cx:pt>
          <cx:pt idx="236569">92</cx:pt>
          <cx:pt idx="236570">74</cx:pt>
          <cx:pt idx="236571">34</cx:pt>
          <cx:pt idx="236572">9</cx:pt>
          <cx:pt idx="236573">7</cx:pt>
          <cx:pt idx="236574">3</cx:pt>
          <cx:pt idx="236575">5</cx:pt>
          <cx:pt idx="236576">14</cx:pt>
          <cx:pt idx="236577">24</cx:pt>
          <cx:pt idx="236578">28</cx:pt>
          <cx:pt idx="236579">85</cx:pt>
          <cx:pt idx="236580">86</cx:pt>
          <cx:pt idx="236581">80</cx:pt>
          <cx:pt idx="236582">127</cx:pt>
          <cx:pt idx="236583">111</cx:pt>
          <cx:pt idx="236584">82</cx:pt>
          <cx:pt idx="236585">118</cx:pt>
          <cx:pt idx="236586">96</cx:pt>
          <cx:pt idx="236587">103</cx:pt>
          <cx:pt idx="236588">89</cx:pt>
          <cx:pt idx="236589">108</cx:pt>
          <cx:pt idx="236590">96</cx:pt>
          <cx:pt idx="236591">113</cx:pt>
          <cx:pt idx="236592">71</cx:pt>
          <cx:pt idx="236593">87</cx:pt>
          <cx:pt idx="236594">67</cx:pt>
          <cx:pt idx="236595">24</cx:pt>
          <cx:pt idx="236596">14</cx:pt>
          <cx:pt idx="236597">5</cx:pt>
          <cx:pt idx="236598">4</cx:pt>
          <cx:pt idx="236599">1</cx:pt>
          <cx:pt idx="236600">9</cx:pt>
          <cx:pt idx="236601">18</cx:pt>
          <cx:pt idx="236602">28</cx:pt>
          <cx:pt idx="236603">88</cx:pt>
          <cx:pt idx="236604">81</cx:pt>
          <cx:pt idx="236605">87</cx:pt>
          <cx:pt idx="236606">125</cx:pt>
          <cx:pt idx="236607">145</cx:pt>
          <cx:pt idx="236608">120</cx:pt>
          <cx:pt idx="236609">145</cx:pt>
          <cx:pt idx="236610">110</cx:pt>
          <cx:pt idx="236611">110</cx:pt>
          <cx:pt idx="236612">109</cx:pt>
          <cx:pt idx="236613">105</cx:pt>
          <cx:pt idx="236614">112</cx:pt>
          <cx:pt idx="236615">115</cx:pt>
          <cx:pt idx="236616">79</cx:pt>
          <cx:pt idx="236617">102</cx:pt>
          <cx:pt idx="236618">55</cx:pt>
          <cx:pt idx="236619">29</cx:pt>
          <cx:pt idx="236620">5</cx:pt>
          <cx:pt idx="236621">8</cx:pt>
          <cx:pt idx="236622">4</cx:pt>
          <cx:pt idx="236623">1</cx:pt>
          <cx:pt idx="236624">5</cx:pt>
          <cx:pt idx="236625">17</cx:pt>
          <cx:pt idx="236626">30</cx:pt>
          <cx:pt idx="236627">90</cx:pt>
          <cx:pt idx="236628">89</cx:pt>
          <cx:pt idx="236629">92</cx:pt>
          <cx:pt idx="236630">133</cx:pt>
          <cx:pt idx="236631">150</cx:pt>
          <cx:pt idx="236632">126</cx:pt>
          <cx:pt idx="236633">142</cx:pt>
          <cx:pt idx="236634">93</cx:pt>
          <cx:pt idx="236635">105</cx:pt>
          <cx:pt idx="236636">103</cx:pt>
          <cx:pt idx="236637">102</cx:pt>
          <cx:pt idx="236638">68</cx:pt>
          <cx:pt idx="236639">87</cx:pt>
          <cx:pt idx="236640">63</cx:pt>
          <cx:pt idx="236641">79</cx:pt>
          <cx:pt idx="236642">60</cx:pt>
          <cx:pt idx="236643">24</cx:pt>
          <cx:pt idx="236644">5</cx:pt>
          <cx:pt idx="236645">12</cx:pt>
          <cx:pt idx="236646">3</cx:pt>
          <cx:pt idx="236647">4</cx:pt>
          <cx:pt idx="236648">6</cx:pt>
          <cx:pt idx="236649">13</cx:pt>
          <cx:pt idx="236650">21</cx:pt>
          <cx:pt idx="236651">62</cx:pt>
          <cx:pt idx="236652">80</cx:pt>
          <cx:pt idx="236653">65</cx:pt>
          <cx:pt idx="236654">126</cx:pt>
          <cx:pt idx="236655">119</cx:pt>
          <cx:pt idx="236656">142</cx:pt>
          <cx:pt idx="236657">127</cx:pt>
          <cx:pt idx="236658">124</cx:pt>
          <cx:pt idx="236659">133</cx:pt>
          <cx:pt idx="236660">125</cx:pt>
          <cx:pt idx="236661">140</cx:pt>
          <cx:pt idx="236662">147</cx:pt>
          <cx:pt idx="236663">111</cx:pt>
          <cx:pt idx="236664">81</cx:pt>
          <cx:pt idx="236665">104</cx:pt>
          <cx:pt idx="236666">90</cx:pt>
          <cx:pt idx="236667">20</cx:pt>
          <cx:pt idx="236668">9</cx:pt>
          <cx:pt idx="236669">7</cx:pt>
          <cx:pt idx="236670">11</cx:pt>
          <cx:pt idx="236671">4</cx:pt>
          <cx:pt idx="236672">3</cx:pt>
          <cx:pt idx="236673">16</cx:pt>
          <cx:pt idx="236674">34</cx:pt>
          <cx:pt idx="236675">94</cx:pt>
          <cx:pt idx="236676">104</cx:pt>
          <cx:pt idx="236677">95</cx:pt>
          <cx:pt idx="236678">131</cx:pt>
          <cx:pt idx="236679">128</cx:pt>
          <cx:pt idx="236680">112</cx:pt>
          <cx:pt idx="236681">136</cx:pt>
          <cx:pt idx="236682">83</cx:pt>
          <cx:pt idx="236683">108</cx:pt>
          <cx:pt idx="236684">96</cx:pt>
          <cx:pt idx="236685">102</cx:pt>
          <cx:pt idx="236686">118</cx:pt>
          <cx:pt idx="236687">124</cx:pt>
          <cx:pt idx="236688">87</cx:pt>
          <cx:pt idx="236689">103</cx:pt>
          <cx:pt idx="236690">51</cx:pt>
          <cx:pt idx="236691">25</cx:pt>
          <cx:pt idx="236692">14</cx:pt>
          <cx:pt idx="236693">4</cx:pt>
          <cx:pt idx="236694">3</cx:pt>
          <cx:pt idx="236695">4</cx:pt>
          <cx:pt idx="236696">11</cx:pt>
          <cx:pt idx="236697">22</cx:pt>
          <cx:pt idx="236698">31</cx:pt>
          <cx:pt idx="236699">90</cx:pt>
          <cx:pt idx="236700">89</cx:pt>
          <cx:pt idx="236701">86</cx:pt>
          <cx:pt idx="236702">98</cx:pt>
          <cx:pt idx="236703">117</cx:pt>
          <cx:pt idx="236704">84</cx:pt>
          <cx:pt idx="236705">97</cx:pt>
          <cx:pt idx="236706">81</cx:pt>
          <cx:pt idx="236707">91</cx:pt>
          <cx:pt idx="236708">88</cx:pt>
          <cx:pt idx="236709">102</cx:pt>
          <cx:pt idx="236710">93</cx:pt>
          <cx:pt idx="236711">109</cx:pt>
          <cx:pt idx="236712">75</cx:pt>
          <cx:pt idx="236713">70</cx:pt>
          <cx:pt idx="236714">63</cx:pt>
          <cx:pt idx="236715">31</cx:pt>
          <cx:pt idx="236716">10</cx:pt>
          <cx:pt idx="236717">3</cx:pt>
          <cx:pt idx="236718">2</cx:pt>
          <cx:pt idx="236719">5</cx:pt>
          <cx:pt idx="236720">13</cx:pt>
          <cx:pt idx="236721">17</cx:pt>
          <cx:pt idx="236722">26</cx:pt>
          <cx:pt idx="236723">111</cx:pt>
          <cx:pt idx="236724">82</cx:pt>
          <cx:pt idx="236725">102</cx:pt>
          <cx:pt idx="236726">118</cx:pt>
          <cx:pt idx="236727">128</cx:pt>
          <cx:pt idx="236728">98</cx:pt>
          <cx:pt idx="236729">120</cx:pt>
          <cx:pt idx="236730">81</cx:pt>
          <cx:pt idx="236731">120</cx:pt>
          <cx:pt idx="236732">85</cx:pt>
          <cx:pt idx="236733">107</cx:pt>
          <cx:pt idx="236734">109</cx:pt>
          <cx:pt idx="236735">113</cx:pt>
          <cx:pt idx="236736">66</cx:pt>
          <cx:pt idx="236737">106</cx:pt>
          <cx:pt idx="236738">60</cx:pt>
          <cx:pt idx="236739">20</cx:pt>
          <cx:pt idx="236740">12</cx:pt>
          <cx:pt idx="236741">9</cx:pt>
          <cx:pt idx="236742">1</cx:pt>
          <cx:pt idx="236743">7</cx:pt>
          <cx:pt idx="236744">17</cx:pt>
          <cx:pt idx="236745">18</cx:pt>
          <cx:pt idx="236746">41</cx:pt>
          <cx:pt idx="236747">100</cx:pt>
          <cx:pt idx="236748">66</cx:pt>
          <cx:pt idx="236749">105</cx:pt>
          <cx:pt idx="236750">117</cx:pt>
          <cx:pt idx="236751">112</cx:pt>
          <cx:pt idx="236752">103</cx:pt>
          <cx:pt idx="236753">110</cx:pt>
          <cx:pt idx="236754">84</cx:pt>
          <cx:pt idx="236755">110</cx:pt>
          <cx:pt idx="236756">99</cx:pt>
          <cx:pt idx="236757">105</cx:pt>
          <cx:pt idx="236758">95</cx:pt>
          <cx:pt idx="236759">118</cx:pt>
          <cx:pt idx="236760">79</cx:pt>
          <cx:pt idx="236761">98</cx:pt>
          <cx:pt idx="236762">46</cx:pt>
          <cx:pt idx="236763">22</cx:pt>
          <cx:pt idx="236764">19</cx:pt>
          <cx:pt idx="236765">8</cx:pt>
          <cx:pt idx="236766">4</cx:pt>
          <cx:pt idx="236767">3</cx:pt>
          <cx:pt idx="236768">13</cx:pt>
          <cx:pt idx="236769">16</cx:pt>
          <cx:pt idx="236770">30</cx:pt>
          <cx:pt idx="236771">73</cx:pt>
          <cx:pt idx="236772">90</cx:pt>
          <cx:pt idx="236773">87</cx:pt>
          <cx:pt idx="236774">131</cx:pt>
          <cx:pt idx="236775">125</cx:pt>
          <cx:pt idx="236776">106</cx:pt>
          <cx:pt idx="236777">106</cx:pt>
          <cx:pt idx="236778">108</cx:pt>
          <cx:pt idx="236779">109</cx:pt>
          <cx:pt idx="236780">112</cx:pt>
          <cx:pt idx="236781">97</cx:pt>
          <cx:pt idx="236782">125</cx:pt>
          <cx:pt idx="236783">106</cx:pt>
          <cx:pt idx="236784">98</cx:pt>
          <cx:pt idx="236785">94</cx:pt>
          <cx:pt idx="236786">70</cx:pt>
          <cx:pt idx="236787">30</cx:pt>
          <cx:pt idx="236788">16</cx:pt>
          <cx:pt idx="236789">10</cx:pt>
          <cx:pt idx="236790">1</cx:pt>
          <cx:pt idx="236791">3</cx:pt>
          <cx:pt idx="236792">17</cx:pt>
          <cx:pt idx="236793">31</cx:pt>
          <cx:pt idx="236794">81</cx:pt>
          <cx:pt idx="236795">81</cx:pt>
          <cx:pt idx="236796">89</cx:pt>
          <cx:pt idx="236797">106</cx:pt>
          <cx:pt idx="236798">121</cx:pt>
          <cx:pt idx="236799">126</cx:pt>
          <cx:pt idx="236800">146</cx:pt>
          <cx:pt idx="236801">119</cx:pt>
          <cx:pt idx="236802">123</cx:pt>
          <cx:pt idx="236803">86</cx:pt>
          <cx:pt idx="236804">91</cx:pt>
          <cx:pt idx="236805">79</cx:pt>
          <cx:pt idx="236806">83</cx:pt>
          <cx:pt idx="236807">59</cx:pt>
          <cx:pt idx="236808">78</cx:pt>
          <cx:pt idx="236809">44</cx:pt>
          <cx:pt idx="236810">14</cx:pt>
          <cx:pt idx="236811">5</cx:pt>
          <cx:pt idx="236812">6</cx:pt>
          <cx:pt idx="236813">3</cx:pt>
          <cx:pt idx="236814">4</cx:pt>
          <cx:pt idx="236815">13</cx:pt>
          <cx:pt idx="236816">23</cx:pt>
          <cx:pt idx="236817">66</cx:pt>
          <cx:pt idx="236818">75</cx:pt>
          <cx:pt idx="236819">78</cx:pt>
          <cx:pt idx="236820">106</cx:pt>
          <cx:pt idx="236821">117</cx:pt>
          <cx:pt idx="236822">119</cx:pt>
          <cx:pt idx="236823">133</cx:pt>
          <cx:pt idx="236824">92</cx:pt>
          <cx:pt idx="236825">104</cx:pt>
          <cx:pt idx="236826">116</cx:pt>
          <cx:pt idx="236827">137</cx:pt>
          <cx:pt idx="236828">103</cx:pt>
          <cx:pt idx="236829">115</cx:pt>
          <cx:pt idx="236830">95</cx:pt>
          <cx:pt idx="236831">95</cx:pt>
          <cx:pt idx="236832">84</cx:pt>
          <cx:pt idx="236833">20</cx:pt>
          <cx:pt idx="236834">4</cx:pt>
          <cx:pt idx="236835">7</cx:pt>
          <cx:pt idx="236836">5</cx:pt>
          <cx:pt idx="236837">7</cx:pt>
          <cx:pt idx="236838">4</cx:pt>
          <cx:pt idx="236839">11</cx:pt>
          <cx:pt idx="236840">34</cx:pt>
          <cx:pt idx="236841">89</cx:pt>
          <cx:pt idx="236842">109</cx:pt>
          <cx:pt idx="236843">104</cx:pt>
          <cx:pt idx="236844">121</cx:pt>
          <cx:pt idx="236845">136</cx:pt>
          <cx:pt idx="236846">114</cx:pt>
          <cx:pt idx="236847">125</cx:pt>
          <cx:pt idx="236848">110</cx:pt>
          <cx:pt idx="236849">117</cx:pt>
          <cx:pt idx="236850">106</cx:pt>
          <cx:pt idx="236851">115</cx:pt>
          <cx:pt idx="236852">109</cx:pt>
          <cx:pt idx="236853">121</cx:pt>
          <cx:pt idx="236854">81</cx:pt>
          <cx:pt idx="236855">104</cx:pt>
          <cx:pt idx="236856">54</cx:pt>
          <cx:pt idx="236857">19</cx:pt>
          <cx:pt idx="236858">6</cx:pt>
          <cx:pt idx="236859">12</cx:pt>
          <cx:pt idx="236860">2</cx:pt>
          <cx:pt idx="236861">5</cx:pt>
          <cx:pt idx="236862">11</cx:pt>
          <cx:pt idx="236863">23</cx:pt>
          <cx:pt idx="236864">35</cx:pt>
          <cx:pt idx="236865">87</cx:pt>
          <cx:pt idx="236866">109</cx:pt>
          <cx:pt idx="236867">86</cx:pt>
          <cx:pt idx="236868">110</cx:pt>
          <cx:pt idx="236869">99</cx:pt>
          <cx:pt idx="236870">103</cx:pt>
          <cx:pt idx="236871">92</cx:pt>
          <cx:pt idx="236872">89</cx:pt>
          <cx:pt idx="236873">91</cx:pt>
          <cx:pt idx="236874">88</cx:pt>
          <cx:pt idx="236875">115</cx:pt>
          <cx:pt idx="236876">90</cx:pt>
          <cx:pt idx="236877">90</cx:pt>
          <cx:pt idx="236878">86</cx:pt>
          <cx:pt idx="236879">83</cx:pt>
          <cx:pt idx="236880">49</cx:pt>
          <cx:pt idx="236881">14</cx:pt>
          <cx:pt idx="236882">3</cx:pt>
          <cx:pt idx="236883">4</cx:pt>
          <cx:pt idx="236884">3</cx:pt>
          <cx:pt idx="236885">7</cx:pt>
          <cx:pt idx="236886">9</cx:pt>
          <cx:pt idx="236887">16</cx:pt>
          <cx:pt idx="236888">30</cx:pt>
          <cx:pt idx="236889">91</cx:pt>
          <cx:pt idx="236890">88</cx:pt>
          <cx:pt idx="236891">88</cx:pt>
          <cx:pt idx="236892">95</cx:pt>
          <cx:pt idx="236893">118</cx:pt>
          <cx:pt idx="236894">91</cx:pt>
          <cx:pt idx="236895">100</cx:pt>
          <cx:pt idx="236896">91</cx:pt>
          <cx:pt idx="236897">118</cx:pt>
          <cx:pt idx="236898">95</cx:pt>
          <cx:pt idx="236899">124</cx:pt>
          <cx:pt idx="236900">100</cx:pt>
          <cx:pt idx="236901">127</cx:pt>
          <cx:pt idx="236902">75</cx:pt>
          <cx:pt idx="236903">100</cx:pt>
          <cx:pt idx="236904">57</cx:pt>
          <cx:pt idx="236905">16</cx:pt>
          <cx:pt idx="236906">6</cx:pt>
          <cx:pt idx="236907">7</cx:pt>
          <cx:pt idx="236908">2</cx:pt>
          <cx:pt idx="236909">3</cx:pt>
          <cx:pt idx="236910">12</cx:pt>
          <cx:pt idx="236911">17</cx:pt>
          <cx:pt idx="236912">33</cx:pt>
          <cx:pt idx="236913">92</cx:pt>
          <cx:pt idx="236914">84</cx:pt>
          <cx:pt idx="236915">97</cx:pt>
          <cx:pt idx="236916">122</cx:pt>
          <cx:pt idx="236917">116</cx:pt>
          <cx:pt idx="236918">119</cx:pt>
          <cx:pt idx="236919">119</cx:pt>
          <cx:pt idx="236920">88</cx:pt>
          <cx:pt idx="236921">126</cx:pt>
          <cx:pt idx="236922">95</cx:pt>
          <cx:pt idx="236923">116</cx:pt>
          <cx:pt idx="236924">111</cx:pt>
          <cx:pt idx="236925">132</cx:pt>
          <cx:pt idx="236926">86</cx:pt>
          <cx:pt idx="236927">91</cx:pt>
          <cx:pt idx="236928">50</cx:pt>
          <cx:pt idx="236929">15</cx:pt>
          <cx:pt idx="236930">5</cx:pt>
          <cx:pt idx="236931">5</cx:pt>
          <cx:pt idx="236932">3</cx:pt>
          <cx:pt idx="236933">5</cx:pt>
          <cx:pt idx="236934">16</cx:pt>
          <cx:pt idx="236935">17</cx:pt>
          <cx:pt idx="236936">29</cx:pt>
          <cx:pt idx="236937">107</cx:pt>
          <cx:pt idx="236938">90</cx:pt>
          <cx:pt idx="236939">114</cx:pt>
          <cx:pt idx="236940">139</cx:pt>
          <cx:pt idx="236941">155</cx:pt>
          <cx:pt idx="236942">124</cx:pt>
          <cx:pt idx="236943">147</cx:pt>
          <cx:pt idx="236944">102</cx:pt>
          <cx:pt idx="236945">130</cx:pt>
          <cx:pt idx="236946">132</cx:pt>
          <cx:pt idx="236947">128</cx:pt>
          <cx:pt idx="236948">130</cx:pt>
          <cx:pt idx="236949">136</cx:pt>
          <cx:pt idx="236950">82</cx:pt>
          <cx:pt idx="236951">108</cx:pt>
          <cx:pt idx="236952">47</cx:pt>
          <cx:pt idx="236953">18</cx:pt>
          <cx:pt idx="236954">5</cx:pt>
          <cx:pt idx="236955">6</cx:pt>
          <cx:pt idx="236956">2</cx:pt>
          <cx:pt idx="236957">4</cx:pt>
          <cx:pt idx="236958">5</cx:pt>
          <cx:pt idx="236959">15</cx:pt>
          <cx:pt idx="236960">34</cx:pt>
          <cx:pt idx="236961">78</cx:pt>
          <cx:pt idx="236962">92</cx:pt>
          <cx:pt idx="236963">95</cx:pt>
          <cx:pt idx="236964">117</cx:pt>
          <cx:pt idx="236965">132</cx:pt>
          <cx:pt idx="236966">131</cx:pt>
          <cx:pt idx="236967">120</cx:pt>
          <cx:pt idx="236968">77</cx:pt>
          <cx:pt idx="236969">92</cx:pt>
          <cx:pt idx="236970">72</cx:pt>
          <cx:pt idx="236971">97</cx:pt>
          <cx:pt idx="236972">78</cx:pt>
          <cx:pt idx="236973">87</cx:pt>
          <cx:pt idx="236974">60</cx:pt>
          <cx:pt idx="236975">83</cx:pt>
          <cx:pt idx="236976">35</cx:pt>
          <cx:pt idx="236977">15</cx:pt>
          <cx:pt idx="236978">5</cx:pt>
          <cx:pt idx="236979">8</cx:pt>
          <cx:pt idx="236980">1</cx:pt>
          <cx:pt idx="236981">9</cx:pt>
          <cx:pt idx="236982">10</cx:pt>
          <cx:pt idx="236983">25</cx:pt>
          <cx:pt idx="236984">58</cx:pt>
          <cx:pt idx="236985">63</cx:pt>
          <cx:pt idx="236986">82</cx:pt>
          <cx:pt idx="236987">123</cx:pt>
          <cx:pt idx="236988">119</cx:pt>
          <cx:pt idx="236989">111</cx:pt>
          <cx:pt idx="236990">137</cx:pt>
          <cx:pt idx="236991">95</cx:pt>
          <cx:pt idx="236992">94</cx:pt>
          <cx:pt idx="236993">111</cx:pt>
          <cx:pt idx="236994">138</cx:pt>
          <cx:pt idx="236995">132</cx:pt>
          <cx:pt idx="236996">107</cx:pt>
          <cx:pt idx="236997">82</cx:pt>
          <cx:pt idx="236998">105</cx:pt>
          <cx:pt idx="236999">63</cx:pt>
          <cx:pt idx="237000">18</cx:pt>
          <cx:pt idx="237001">4</cx:pt>
          <cx:pt idx="237002">1</cx:pt>
          <cx:pt idx="237003">6</cx:pt>
          <cx:pt idx="237004">5</cx:pt>
          <cx:pt idx="237005">9</cx:pt>
          <cx:pt idx="237006">15</cx:pt>
          <cx:pt idx="237007">32</cx:pt>
          <cx:pt idx="237008">87</cx:pt>
          <cx:pt idx="237009">105</cx:pt>
          <cx:pt idx="237010">107</cx:pt>
          <cx:pt idx="237011">124</cx:pt>
          <cx:pt idx="237012">121</cx:pt>
          <cx:pt idx="237013">102</cx:pt>
          <cx:pt idx="237014">118</cx:pt>
          <cx:pt idx="237015">95</cx:pt>
          <cx:pt idx="237016">93</cx:pt>
          <cx:pt idx="237017">100</cx:pt>
          <cx:pt idx="237018">116</cx:pt>
          <cx:pt idx="237019">103</cx:pt>
          <cx:pt idx="237020">126</cx:pt>
          <cx:pt idx="237021">75</cx:pt>
          <cx:pt idx="237022">106</cx:pt>
          <cx:pt idx="237023">45</cx:pt>
          <cx:pt idx="237024">24</cx:pt>
          <cx:pt idx="237025">13</cx:pt>
          <cx:pt idx="237026">6</cx:pt>
          <cx:pt idx="237027">2</cx:pt>
          <cx:pt idx="237028">3</cx:pt>
          <cx:pt idx="237029">14</cx:pt>
          <cx:pt idx="237030">16</cx:pt>
          <cx:pt idx="237031">31</cx:pt>
          <cx:pt idx="237032">86</cx:pt>
          <cx:pt idx="237033">88</cx:pt>
          <cx:pt idx="237034">108</cx:pt>
          <cx:pt idx="237035">113</cx:pt>
          <cx:pt idx="237036">111</cx:pt>
          <cx:pt idx="237037">86</cx:pt>
          <cx:pt idx="237038">117</cx:pt>
          <cx:pt idx="237039">71</cx:pt>
          <cx:pt idx="237040">102</cx:pt>
          <cx:pt idx="237041">82</cx:pt>
          <cx:pt idx="237042">103</cx:pt>
          <cx:pt idx="237043">108</cx:pt>
          <cx:pt idx="237044">101</cx:pt>
          <cx:pt idx="237045">79</cx:pt>
          <cx:pt idx="237046">82</cx:pt>
          <cx:pt idx="237047">49</cx:pt>
          <cx:pt idx="237048">29</cx:pt>
          <cx:pt idx="237049">7</cx:pt>
          <cx:pt idx="237050">6</cx:pt>
          <cx:pt idx="237051">4</cx:pt>
          <cx:pt idx="237052">6</cx:pt>
          <cx:pt idx="237053">8</cx:pt>
          <cx:pt idx="237054">16</cx:pt>
          <cx:pt idx="237055">31</cx:pt>
          <cx:pt idx="237056">94</cx:pt>
          <cx:pt idx="237057">89</cx:pt>
          <cx:pt idx="237058">91</cx:pt>
          <cx:pt idx="237059">113</cx:pt>
          <cx:pt idx="237060">115</cx:pt>
          <cx:pt idx="237061">87</cx:pt>
          <cx:pt idx="237062">104</cx:pt>
          <cx:pt idx="237063">72</cx:pt>
          <cx:pt idx="237064">99</cx:pt>
          <cx:pt idx="237065">94</cx:pt>
          <cx:pt idx="237066">121</cx:pt>
          <cx:pt idx="237067">94</cx:pt>
          <cx:pt idx="237068">123</cx:pt>
          <cx:pt idx="237069">81</cx:pt>
          <cx:pt idx="237070">96</cx:pt>
          <cx:pt idx="237071">35</cx:pt>
          <cx:pt idx="237072">21</cx:pt>
          <cx:pt idx="237073">7</cx:pt>
          <cx:pt idx="237074">11</cx:pt>
          <cx:pt idx="237075">3</cx:pt>
          <cx:pt idx="237076">5</cx:pt>
          <cx:pt idx="237077">15</cx:pt>
          <cx:pt idx="237078">18</cx:pt>
          <cx:pt idx="237079">39</cx:pt>
          <cx:pt idx="237080">98</cx:pt>
          <cx:pt idx="237081">80</cx:pt>
          <cx:pt idx="237082">101</cx:pt>
          <cx:pt idx="237083">113</cx:pt>
          <cx:pt idx="237084">118</cx:pt>
          <cx:pt idx="237085">95</cx:pt>
          <cx:pt idx="237086">105</cx:pt>
          <cx:pt idx="237087">73</cx:pt>
          <cx:pt idx="237088">108</cx:pt>
          <cx:pt idx="237089">107</cx:pt>
          <cx:pt idx="237090">123</cx:pt>
          <cx:pt idx="237091">82</cx:pt>
          <cx:pt idx="237092">120</cx:pt>
          <cx:pt idx="237093">90</cx:pt>
          <cx:pt idx="237094">106</cx:pt>
          <cx:pt idx="237095">52</cx:pt>
          <cx:pt idx="237096">20</cx:pt>
          <cx:pt idx="237097">9</cx:pt>
          <cx:pt idx="237098">12</cx:pt>
          <cx:pt idx="237099">2</cx:pt>
          <cx:pt idx="237100">6</cx:pt>
          <cx:pt idx="237101">10</cx:pt>
          <cx:pt idx="237102">26</cx:pt>
          <cx:pt idx="237103">28</cx:pt>
          <cx:pt idx="237104">103</cx:pt>
          <cx:pt idx="237105">91</cx:pt>
          <cx:pt idx="237106">99</cx:pt>
          <cx:pt idx="237107">129</cx:pt>
          <cx:pt idx="237108">148</cx:pt>
          <cx:pt idx="237109">112</cx:pt>
          <cx:pt idx="237110">113</cx:pt>
          <cx:pt idx="237111">83</cx:pt>
          <cx:pt idx="237112">119</cx:pt>
          <cx:pt idx="237113">121</cx:pt>
          <cx:pt idx="237114">134</cx:pt>
          <cx:pt idx="237115">101</cx:pt>
          <cx:pt idx="237116">129</cx:pt>
          <cx:pt idx="237117">95</cx:pt>
          <cx:pt idx="237118">94</cx:pt>
          <cx:pt idx="237119">62</cx:pt>
          <cx:pt idx="237120">23</cx:pt>
          <cx:pt idx="237121">11</cx:pt>
          <cx:pt idx="237122">8</cx:pt>
          <cx:pt idx="237123">1</cx:pt>
          <cx:pt idx="237124">4</cx:pt>
          <cx:pt idx="237125">6</cx:pt>
          <cx:pt idx="237126">14</cx:pt>
          <cx:pt idx="237127">25</cx:pt>
          <cx:pt idx="237128">96</cx:pt>
          <cx:pt idx="237129">84</cx:pt>
          <cx:pt idx="237130">103</cx:pt>
          <cx:pt idx="237131">117</cx:pt>
          <cx:pt idx="237132">148</cx:pt>
          <cx:pt idx="237133">112</cx:pt>
          <cx:pt idx="237134">120</cx:pt>
          <cx:pt idx="237135">82</cx:pt>
          <cx:pt idx="237136">96</cx:pt>
          <cx:pt idx="237137">99</cx:pt>
          <cx:pt idx="237138">108</cx:pt>
          <cx:pt idx="237139">68</cx:pt>
          <cx:pt idx="237140">83</cx:pt>
          <cx:pt idx="237141">59</cx:pt>
          <cx:pt idx="237142">82</cx:pt>
          <cx:pt idx="237143">34</cx:pt>
          <cx:pt idx="237144">13</cx:pt>
          <cx:pt idx="237145">4</cx:pt>
          <cx:pt idx="237146">9</cx:pt>
          <cx:pt idx="237147">4</cx:pt>
          <cx:pt idx="237148">2</cx:pt>
          <cx:pt idx="237149">4</cx:pt>
          <cx:pt idx="237150">13</cx:pt>
          <cx:pt idx="237151">23</cx:pt>
          <cx:pt idx="237152">65</cx:pt>
          <cx:pt idx="237153">73</cx:pt>
          <cx:pt idx="237154">70</cx:pt>
          <cx:pt idx="237155">133</cx:pt>
          <cx:pt idx="237156">115</cx:pt>
          <cx:pt idx="237157">117</cx:pt>
          <cx:pt idx="237158">141</cx:pt>
          <cx:pt idx="237159">92</cx:pt>
          <cx:pt idx="237160">110</cx:pt>
          <cx:pt idx="237161">122</cx:pt>
          <cx:pt idx="237162">123</cx:pt>
          <cx:pt idx="237163">124</cx:pt>
          <cx:pt idx="237164">118</cx:pt>
          <cx:pt idx="237165">88</cx:pt>
          <cx:pt idx="237166">98</cx:pt>
          <cx:pt idx="237167">58</cx:pt>
          <cx:pt idx="237168">15</cx:pt>
          <cx:pt idx="237169">6</cx:pt>
          <cx:pt idx="237170">6</cx:pt>
          <cx:pt idx="237171">10</cx:pt>
          <cx:pt idx="237172">4</cx:pt>
          <cx:pt idx="237173">10</cx:pt>
          <cx:pt idx="237174">14</cx:pt>
          <cx:pt idx="237175">29</cx:pt>
          <cx:pt idx="237176">104</cx:pt>
          <cx:pt idx="237177">94</cx:pt>
          <cx:pt idx="237178">113</cx:pt>
          <cx:pt idx="237179">135</cx:pt>
          <cx:pt idx="237180">127</cx:pt>
          <cx:pt idx="237181">110</cx:pt>
          <cx:pt idx="237182">111</cx:pt>
          <cx:pt idx="237183">83</cx:pt>
          <cx:pt idx="237184">101</cx:pt>
          <cx:pt idx="237185">93</cx:pt>
          <cx:pt idx="237186">120</cx:pt>
          <cx:pt idx="237187">108</cx:pt>
          <cx:pt idx="237188">129</cx:pt>
          <cx:pt idx="237189">80</cx:pt>
          <cx:pt idx="237190">95</cx:pt>
          <cx:pt idx="237191">45</cx:pt>
          <cx:pt idx="237192">22</cx:pt>
          <cx:pt idx="237193">8</cx:pt>
          <cx:pt idx="237194">7</cx:pt>
          <cx:pt idx="237195">5</cx:pt>
          <cx:pt idx="237196">6</cx:pt>
          <cx:pt idx="237197">14</cx:pt>
          <cx:pt idx="237198">18</cx:pt>
          <cx:pt idx="237199">36</cx:pt>
          <cx:pt idx="237200">96</cx:pt>
          <cx:pt idx="237201">88</cx:pt>
          <cx:pt idx="237202">110</cx:pt>
          <cx:pt idx="237203">105</cx:pt>
          <cx:pt idx="237204">120</cx:pt>
          <cx:pt idx="237205">86</cx:pt>
          <cx:pt idx="237206">103</cx:pt>
          <cx:pt idx="237207">82</cx:pt>
          <cx:pt idx="237208">106</cx:pt>
          <cx:pt idx="237209">80</cx:pt>
          <cx:pt idx="237210">102</cx:pt>
          <cx:pt idx="237211">96</cx:pt>
          <cx:pt idx="237212">111</cx:pt>
          <cx:pt idx="237213">69</cx:pt>
          <cx:pt idx="237214">99</cx:pt>
          <cx:pt idx="237215">47</cx:pt>
          <cx:pt idx="237216">20</cx:pt>
          <cx:pt idx="237217">6</cx:pt>
          <cx:pt idx="237218">7</cx:pt>
          <cx:pt idx="237219">2</cx:pt>
          <cx:pt idx="237220">8</cx:pt>
          <cx:pt idx="237221">12</cx:pt>
          <cx:pt idx="237222">21</cx:pt>
          <cx:pt idx="237223">29</cx:pt>
          <cx:pt idx="237224">105</cx:pt>
          <cx:pt idx="237225">82</cx:pt>
          <cx:pt idx="237226">95</cx:pt>
          <cx:pt idx="237227">133</cx:pt>
          <cx:pt idx="237228">119</cx:pt>
          <cx:pt idx="237229">97</cx:pt>
          <cx:pt idx="237230">120</cx:pt>
          <cx:pt idx="237231">92</cx:pt>
          <cx:pt idx="237232">118</cx:pt>
          <cx:pt idx="237233">92</cx:pt>
          <cx:pt idx="237234">116</cx:pt>
          <cx:pt idx="237235">103</cx:pt>
          <cx:pt idx="237236">126</cx:pt>
          <cx:pt idx="237237">79</cx:pt>
          <cx:pt idx="237238">94</cx:pt>
          <cx:pt idx="237239">52</cx:pt>
          <cx:pt idx="237240">22</cx:pt>
          <cx:pt idx="237241">10</cx:pt>
          <cx:pt idx="237242">3</cx:pt>
          <cx:pt idx="237243">2</cx:pt>
          <cx:pt idx="237244">5</cx:pt>
          <cx:pt idx="237245">14</cx:pt>
          <cx:pt idx="237246">18</cx:pt>
          <cx:pt idx="237247">31</cx:pt>
          <cx:pt idx="237248">94</cx:pt>
          <cx:pt idx="237249">91</cx:pt>
          <cx:pt idx="237250">99</cx:pt>
          <cx:pt idx="237251">113</cx:pt>
          <cx:pt idx="237252">133</cx:pt>
          <cx:pt idx="237253">102</cx:pt>
          <cx:pt idx="237254">112</cx:pt>
          <cx:pt idx="237255">87</cx:pt>
          <cx:pt idx="237256">103</cx:pt>
          <cx:pt idx="237257">95</cx:pt>
          <cx:pt idx="237258">123</cx:pt>
          <cx:pt idx="237259">107</cx:pt>
          <cx:pt idx="237260">128</cx:pt>
          <cx:pt idx="237261">92</cx:pt>
          <cx:pt idx="237262">101</cx:pt>
          <cx:pt idx="237263">56</cx:pt>
          <cx:pt idx="237264">20</cx:pt>
          <cx:pt idx="237265">10</cx:pt>
          <cx:pt idx="237266">5</cx:pt>
          <cx:pt idx="237267">2</cx:pt>
          <cx:pt idx="237268">5</cx:pt>
          <cx:pt idx="237269">15</cx:pt>
          <cx:pt idx="237270">20</cx:pt>
          <cx:pt idx="237271">31</cx:pt>
          <cx:pt idx="237272">109</cx:pt>
          <cx:pt idx="237273">85</cx:pt>
          <cx:pt idx="237274">113</cx:pt>
          <cx:pt idx="237275">146</cx:pt>
          <cx:pt idx="237276">141</cx:pt>
          <cx:pt idx="237277">115</cx:pt>
          <cx:pt idx="237278">137</cx:pt>
          <cx:pt idx="237279">91</cx:pt>
          <cx:pt idx="237280">136</cx:pt>
          <cx:pt idx="237281">109</cx:pt>
          <cx:pt idx="237282">129</cx:pt>
          <cx:pt idx="237283">119</cx:pt>
          <cx:pt idx="237284">142</cx:pt>
          <cx:pt idx="237285">91</cx:pt>
          <cx:pt idx="237286">103</cx:pt>
          <cx:pt idx="237287">58</cx:pt>
          <cx:pt idx="237288">19</cx:pt>
          <cx:pt idx="237289">15</cx:pt>
          <cx:pt idx="237290">6</cx:pt>
          <cx:pt idx="237291">1</cx:pt>
          <cx:pt idx="237292">1</cx:pt>
          <cx:pt idx="237293">10</cx:pt>
          <cx:pt idx="237294">14</cx:pt>
          <cx:pt idx="237295">27</cx:pt>
          <cx:pt idx="237296">103</cx:pt>
          <cx:pt idx="237297">82</cx:pt>
          <cx:pt idx="237298">92</cx:pt>
          <cx:pt idx="237299">141</cx:pt>
          <cx:pt idx="237300">134</cx:pt>
          <cx:pt idx="237301">134</cx:pt>
          <cx:pt idx="237302">122</cx:pt>
          <cx:pt idx="237303">80</cx:pt>
          <cx:pt idx="237304">97</cx:pt>
          <cx:pt idx="237305">91</cx:pt>
          <cx:pt idx="237306">103</cx:pt>
          <cx:pt idx="237307">78</cx:pt>
          <cx:pt idx="237308">91</cx:pt>
          <cx:pt idx="237309">63</cx:pt>
          <cx:pt idx="237310">78</cx:pt>
          <cx:pt idx="237311">41</cx:pt>
          <cx:pt idx="237312">13</cx:pt>
          <cx:pt idx="237313">8</cx:pt>
          <cx:pt idx="237314">7</cx:pt>
          <cx:pt idx="237315">2</cx:pt>
          <cx:pt idx="237316">2</cx:pt>
          <cx:pt idx="237317">10</cx:pt>
          <cx:pt idx="237318">9</cx:pt>
          <cx:pt idx="237319">22</cx:pt>
          <cx:pt idx="237320">74</cx:pt>
          <cx:pt idx="237321">76</cx:pt>
          <cx:pt idx="237322">95</cx:pt>
          <cx:pt idx="237323">114</cx:pt>
          <cx:pt idx="237324">119</cx:pt>
          <cx:pt idx="237325">124</cx:pt>
          <cx:pt idx="237326">121</cx:pt>
          <cx:pt idx="237327">98</cx:pt>
          <cx:pt idx="237328">110</cx:pt>
          <cx:pt idx="237329">108</cx:pt>
          <cx:pt idx="237330">133</cx:pt>
          <cx:pt idx="237331">109</cx:pt>
          <cx:pt idx="237332">111</cx:pt>
          <cx:pt idx="237333">87</cx:pt>
          <cx:pt idx="237334">119</cx:pt>
          <cx:pt idx="237335">70</cx:pt>
          <cx:pt idx="237336">21</cx:pt>
          <cx:pt idx="237337">5</cx:pt>
          <cx:pt idx="237338">5</cx:pt>
          <cx:pt idx="237339">8</cx:pt>
          <cx:pt idx="237340">2</cx:pt>
          <cx:pt idx="237341">8</cx:pt>
          <cx:pt idx="237342">14</cx:pt>
          <cx:pt idx="237343">34</cx:pt>
          <cx:pt idx="237344">112</cx:pt>
          <cx:pt idx="237345">101</cx:pt>
          <cx:pt idx="237346">114</cx:pt>
          <cx:pt idx="237347">135</cx:pt>
          <cx:pt idx="237348">121</cx:pt>
          <cx:pt idx="237349">112</cx:pt>
          <cx:pt idx="237350">114</cx:pt>
          <cx:pt idx="237351">89</cx:pt>
          <cx:pt idx="237352">124</cx:pt>
          <cx:pt idx="237353">98</cx:pt>
          <cx:pt idx="237354">111</cx:pt>
          <cx:pt idx="237355">103</cx:pt>
          <cx:pt idx="237356">134</cx:pt>
          <cx:pt idx="237357">74</cx:pt>
          <cx:pt idx="237358">112</cx:pt>
          <cx:pt idx="237359">51</cx:pt>
          <cx:pt idx="237360">19</cx:pt>
          <cx:pt idx="237361">8</cx:pt>
          <cx:pt idx="237362">8</cx:pt>
          <cx:pt idx="237363">2</cx:pt>
          <cx:pt idx="237364">7</cx:pt>
          <cx:pt idx="237365">14</cx:pt>
          <cx:pt idx="237366">17</cx:pt>
          <cx:pt idx="237367">34</cx:pt>
          <cx:pt idx="237368">103</cx:pt>
          <cx:pt idx="237369">81</cx:pt>
          <cx:pt idx="237370">94</cx:pt>
          <cx:pt idx="237371">114</cx:pt>
          <cx:pt idx="237372">128</cx:pt>
          <cx:pt idx="237373">83</cx:pt>
          <cx:pt idx="237374">122</cx:pt>
          <cx:pt idx="237375">84</cx:pt>
          <cx:pt idx="237376">104</cx:pt>
          <cx:pt idx="237377">102</cx:pt>
          <cx:pt idx="237378">112</cx:pt>
          <cx:pt idx="237379">98</cx:pt>
          <cx:pt idx="237380">118</cx:pt>
          <cx:pt idx="237381">75</cx:pt>
          <cx:pt idx="237382">88</cx:pt>
          <cx:pt idx="237383">45</cx:pt>
          <cx:pt idx="237384">20</cx:pt>
          <cx:pt idx="237385">10</cx:pt>
          <cx:pt idx="237386">4</cx:pt>
          <cx:pt idx="237387">2</cx:pt>
          <cx:pt idx="237388">4</cx:pt>
          <cx:pt idx="237389">15</cx:pt>
          <cx:pt idx="237390">20</cx:pt>
          <cx:pt idx="237391">28</cx:pt>
          <cx:pt idx="237392">91</cx:pt>
          <cx:pt idx="237393">87</cx:pt>
          <cx:pt idx="237394">93</cx:pt>
          <cx:pt idx="237395">116</cx:pt>
          <cx:pt idx="237396">119</cx:pt>
          <cx:pt idx="237397">90</cx:pt>
          <cx:pt idx="237398">119</cx:pt>
          <cx:pt idx="237399">91</cx:pt>
          <cx:pt idx="237400">114</cx:pt>
          <cx:pt idx="237401">91</cx:pt>
          <cx:pt idx="237402">112</cx:pt>
          <cx:pt idx="237403">99</cx:pt>
          <cx:pt idx="237404">119</cx:pt>
          <cx:pt idx="237405">94</cx:pt>
          <cx:pt idx="237406">95</cx:pt>
          <cx:pt idx="237407">49</cx:pt>
          <cx:pt idx="237408">23</cx:pt>
          <cx:pt idx="237409">12</cx:pt>
          <cx:pt idx="237410">7</cx:pt>
          <cx:pt idx="237411">3</cx:pt>
          <cx:pt idx="237412">6</cx:pt>
          <cx:pt idx="237413">13</cx:pt>
          <cx:pt idx="237414">23</cx:pt>
          <cx:pt idx="237415">37</cx:pt>
          <cx:pt idx="237416">100</cx:pt>
          <cx:pt idx="237417">100</cx:pt>
          <cx:pt idx="237418">88</cx:pt>
          <cx:pt idx="237419">115</cx:pt>
          <cx:pt idx="237420">127</cx:pt>
          <cx:pt idx="237421">105</cx:pt>
          <cx:pt idx="237422">138</cx:pt>
          <cx:pt idx="237423">85</cx:pt>
          <cx:pt idx="237424">116</cx:pt>
          <cx:pt idx="237425">107</cx:pt>
          <cx:pt idx="237426">127</cx:pt>
          <cx:pt idx="237427">109</cx:pt>
          <cx:pt idx="237428">124</cx:pt>
          <cx:pt idx="237429">85</cx:pt>
          <cx:pt idx="237430">106</cx:pt>
          <cx:pt idx="237431">51</cx:pt>
          <cx:pt idx="237432">22</cx:pt>
          <cx:pt idx="237433">11</cx:pt>
          <cx:pt idx="237434">2</cx:pt>
          <cx:pt idx="237435">2</cx:pt>
          <cx:pt idx="237436">7</cx:pt>
          <cx:pt idx="237437">15</cx:pt>
          <cx:pt idx="237438">18</cx:pt>
          <cx:pt idx="237439">30</cx:pt>
          <cx:pt idx="237440">96</cx:pt>
          <cx:pt idx="237441">102</cx:pt>
          <cx:pt idx="237442">112</cx:pt>
          <cx:pt idx="237443">136</cx:pt>
          <cx:pt idx="237444">148</cx:pt>
          <cx:pt idx="237445">115</cx:pt>
          <cx:pt idx="237446">124</cx:pt>
          <cx:pt idx="237447">111</cx:pt>
          <cx:pt idx="237448">120</cx:pt>
          <cx:pt idx="237449">118</cx:pt>
          <cx:pt idx="237450">133</cx:pt>
          <cx:pt idx="237451">138</cx:pt>
          <cx:pt idx="237452">125</cx:pt>
          <cx:pt idx="237453">98</cx:pt>
          <cx:pt idx="237454">112</cx:pt>
          <cx:pt idx="237455">65</cx:pt>
          <cx:pt idx="237456">26</cx:pt>
          <cx:pt idx="237457">15</cx:pt>
          <cx:pt idx="237458">4</cx:pt>
          <cx:pt idx="237459">1</cx:pt>
          <cx:pt idx="237460">9</cx:pt>
          <cx:pt idx="237461">16</cx:pt>
          <cx:pt idx="237462">33</cx:pt>
          <cx:pt idx="237463">87</cx:pt>
          <cx:pt idx="237464">106</cx:pt>
          <cx:pt idx="237465">115</cx:pt>
          <cx:pt idx="237466">142</cx:pt>
          <cx:pt idx="237467">161</cx:pt>
          <cx:pt idx="237468">144</cx:pt>
          <cx:pt idx="237469">149</cx:pt>
          <cx:pt idx="237470">114</cx:pt>
          <cx:pt idx="237471">123</cx:pt>
          <cx:pt idx="237472">118</cx:pt>
          <cx:pt idx="237473">108</cx:pt>
          <cx:pt idx="237474">101</cx:pt>
          <cx:pt idx="237475">90</cx:pt>
          <cx:pt idx="237476">74</cx:pt>
          <cx:pt idx="237477">79</cx:pt>
          <cx:pt idx="237478">57</cx:pt>
          <cx:pt idx="237479">18</cx:pt>
          <cx:pt idx="237480">6</cx:pt>
          <cx:pt idx="237481">9</cx:pt>
          <cx:pt idx="237482">1</cx:pt>
          <cx:pt idx="237483">2</cx:pt>
          <cx:pt idx="237484">8</cx:pt>
          <cx:pt idx="237485">9</cx:pt>
          <cx:pt idx="237486">31</cx:pt>
          <cx:pt idx="237487">68</cx:pt>
          <cx:pt idx="237488">74</cx:pt>
          <cx:pt idx="237489">90</cx:pt>
          <cx:pt idx="237490">125</cx:pt>
          <cx:pt idx="237491">140</cx:pt>
          <cx:pt idx="237492">122</cx:pt>
          <cx:pt idx="237493">136</cx:pt>
          <cx:pt idx="237494">95</cx:pt>
          <cx:pt idx="237495">133</cx:pt>
          <cx:pt idx="237496">123</cx:pt>
          <cx:pt idx="237497">139</cx:pt>
          <cx:pt idx="237498">122</cx:pt>
          <cx:pt idx="237499">117</cx:pt>
          <cx:pt idx="237500">87</cx:pt>
          <cx:pt idx="237501">111</cx:pt>
          <cx:pt idx="237502">76</cx:pt>
          <cx:pt idx="237503">14</cx:pt>
          <cx:pt idx="237504">9</cx:pt>
          <cx:pt idx="237505">3</cx:pt>
          <cx:pt idx="237506">2</cx:pt>
          <cx:pt idx="237507">3</cx:pt>
          <cx:pt idx="237508">8</cx:pt>
          <cx:pt idx="237509">14</cx:pt>
          <cx:pt idx="237510">32</cx:pt>
          <cx:pt idx="237511">109</cx:pt>
          <cx:pt idx="237512">106</cx:pt>
          <cx:pt idx="237513">106</cx:pt>
          <cx:pt idx="237514">136</cx:pt>
          <cx:pt idx="237515">135</cx:pt>
          <cx:pt idx="237516">119</cx:pt>
          <cx:pt idx="237517">118</cx:pt>
          <cx:pt idx="237518">109</cx:pt>
          <cx:pt idx="237519">91</cx:pt>
          <cx:pt idx="237520">111</cx:pt>
          <cx:pt idx="237521">123</cx:pt>
          <cx:pt idx="237522">110</cx:pt>
          <cx:pt idx="237523">125</cx:pt>
          <cx:pt idx="237524">94</cx:pt>
          <cx:pt idx="237525">96</cx:pt>
          <cx:pt idx="237526">62</cx:pt>
          <cx:pt idx="237527">16</cx:pt>
          <cx:pt idx="237528">10</cx:pt>
          <cx:pt idx="237529">6</cx:pt>
          <cx:pt idx="237530">3</cx:pt>
          <cx:pt idx="237531">4</cx:pt>
          <cx:pt idx="237532">14</cx:pt>
          <cx:pt idx="237533">19</cx:pt>
          <cx:pt idx="237534">34</cx:pt>
          <cx:pt idx="237535">101</cx:pt>
          <cx:pt idx="237536">93</cx:pt>
          <cx:pt idx="237537">111</cx:pt>
          <cx:pt idx="237538">117</cx:pt>
          <cx:pt idx="237539">116</cx:pt>
          <cx:pt idx="237540">85</cx:pt>
          <cx:pt idx="237541">117</cx:pt>
          <cx:pt idx="237542">85</cx:pt>
          <cx:pt idx="237543">106</cx:pt>
          <cx:pt idx="237544">105</cx:pt>
          <cx:pt idx="237545">106</cx:pt>
          <cx:pt idx="237546">94</cx:pt>
          <cx:pt idx="237547">115</cx:pt>
          <cx:pt idx="237548">64</cx:pt>
          <cx:pt idx="237549">98</cx:pt>
          <cx:pt idx="237550">45</cx:pt>
          <cx:pt idx="237551">21</cx:pt>
          <cx:pt idx="237552">9</cx:pt>
          <cx:pt idx="237553">8</cx:pt>
          <cx:pt idx="237554">3</cx:pt>
          <cx:pt idx="237555">7</cx:pt>
          <cx:pt idx="237556">17</cx:pt>
          <cx:pt idx="237557">17</cx:pt>
          <cx:pt idx="237558">25</cx:pt>
          <cx:pt idx="237559">105</cx:pt>
          <cx:pt idx="237560">93</cx:pt>
          <cx:pt idx="237561">100</cx:pt>
          <cx:pt idx="237562">117</cx:pt>
          <cx:pt idx="237563">143</cx:pt>
          <cx:pt idx="237564">116</cx:pt>
          <cx:pt idx="237565">135</cx:pt>
          <cx:pt idx="237566">83</cx:pt>
          <cx:pt idx="237567">118</cx:pt>
          <cx:pt idx="237568">100</cx:pt>
          <cx:pt idx="237569">133</cx:pt>
          <cx:pt idx="237570">122</cx:pt>
          <cx:pt idx="237571">123</cx:pt>
          <cx:pt idx="237572">85</cx:pt>
          <cx:pt idx="237573">97</cx:pt>
          <cx:pt idx="237574">51</cx:pt>
          <cx:pt idx="237575">20</cx:pt>
          <cx:pt idx="237576">12</cx:pt>
          <cx:pt idx="237577">13</cx:pt>
          <cx:pt idx="237578">3</cx:pt>
          <cx:pt idx="237579">4</cx:pt>
          <cx:pt idx="237580">17</cx:pt>
          <cx:pt idx="237581">22</cx:pt>
          <cx:pt idx="237582">40</cx:pt>
          <cx:pt idx="237583">103</cx:pt>
          <cx:pt idx="237584">90</cx:pt>
          <cx:pt idx="237585">110</cx:pt>
          <cx:pt idx="237586">122</cx:pt>
          <cx:pt idx="237587">149</cx:pt>
          <cx:pt idx="237588">113</cx:pt>
          <cx:pt idx="237589">149</cx:pt>
          <cx:pt idx="237590">84</cx:pt>
          <cx:pt idx="237591">115</cx:pt>
          <cx:pt idx="237592">100</cx:pt>
          <cx:pt idx="237593">132</cx:pt>
          <cx:pt idx="237594">121</cx:pt>
          <cx:pt idx="237595">132</cx:pt>
          <cx:pt idx="237596">86</cx:pt>
          <cx:pt idx="237597">99</cx:pt>
          <cx:pt idx="237598">53</cx:pt>
          <cx:pt idx="237599">24</cx:pt>
          <cx:pt idx="237600">7</cx:pt>
          <cx:pt idx="237601">6</cx:pt>
          <cx:pt idx="237602">4</cx:pt>
          <cx:pt idx="237603">4</cx:pt>
          <cx:pt idx="237604">15</cx:pt>
          <cx:pt idx="237605">21</cx:pt>
          <cx:pt idx="237606">45</cx:pt>
          <cx:pt idx="237607">104</cx:pt>
          <cx:pt idx="237608">94</cx:pt>
          <cx:pt idx="237609">102</cx:pt>
          <cx:pt idx="237610">143</cx:pt>
          <cx:pt idx="237611">147</cx:pt>
          <cx:pt idx="237612">113</cx:pt>
          <cx:pt idx="237613">142</cx:pt>
          <cx:pt idx="237614">98</cx:pt>
          <cx:pt idx="237615">112</cx:pt>
          <cx:pt idx="237616">126</cx:pt>
          <cx:pt idx="237617">143</cx:pt>
          <cx:pt idx="237618">120</cx:pt>
          <cx:pt idx="237619">138</cx:pt>
          <cx:pt idx="237620">92</cx:pt>
          <cx:pt idx="237621">125</cx:pt>
          <cx:pt idx="237622">55</cx:pt>
          <cx:pt idx="237623">25</cx:pt>
          <cx:pt idx="237624">14</cx:pt>
          <cx:pt idx="237625">3</cx:pt>
          <cx:pt idx="237626">1</cx:pt>
          <cx:pt idx="237627">3</cx:pt>
          <cx:pt idx="237628">10</cx:pt>
          <cx:pt idx="237629">16</cx:pt>
          <cx:pt idx="237630">38</cx:pt>
          <cx:pt idx="237631">115</cx:pt>
          <cx:pt idx="237632">99</cx:pt>
          <cx:pt idx="237633">130</cx:pt>
          <cx:pt idx="237634">156</cx:pt>
          <cx:pt idx="237635">162</cx:pt>
          <cx:pt idx="237636">149</cx:pt>
          <cx:pt idx="237637">172</cx:pt>
          <cx:pt idx="237638">124</cx:pt>
          <cx:pt idx="237639">122</cx:pt>
          <cx:pt idx="237640">119</cx:pt>
          <cx:pt idx="237641">121</cx:pt>
          <cx:pt idx="237642">99</cx:pt>
          <cx:pt idx="237643">105</cx:pt>
          <cx:pt idx="237644">59</cx:pt>
          <cx:pt idx="237645">95</cx:pt>
          <cx:pt idx="237646">42</cx:pt>
          <cx:pt idx="237647">12</cx:pt>
          <cx:pt idx="237648">8</cx:pt>
          <cx:pt idx="237649">2</cx:pt>
          <cx:pt idx="237650">3</cx:pt>
          <cx:pt idx="237651">9</cx:pt>
          <cx:pt idx="237652">16</cx:pt>
          <cx:pt idx="237653">24</cx:pt>
          <cx:pt idx="237654">82</cx:pt>
          <cx:pt idx="237655">80</cx:pt>
          <cx:pt idx="237656">91</cx:pt>
          <cx:pt idx="237657">145</cx:pt>
          <cx:pt idx="237658">143</cx:pt>
          <cx:pt idx="237659">142</cx:pt>
          <cx:pt idx="237660">158</cx:pt>
          <cx:pt idx="237661">126</cx:pt>
          <cx:pt idx="237662">142</cx:pt>
          <cx:pt idx="237663">131</cx:pt>
          <cx:pt idx="237664">152</cx:pt>
          <cx:pt idx="237665">133</cx:pt>
          <cx:pt idx="237666">124</cx:pt>
          <cx:pt idx="237667">83</cx:pt>
          <cx:pt idx="237668">120</cx:pt>
          <cx:pt idx="237669">61</cx:pt>
          <cx:pt idx="237670">23</cx:pt>
          <cx:pt idx="237671">6</cx:pt>
          <cx:pt idx="237672">3</cx:pt>
          <cx:pt idx="237673">8</cx:pt>
          <cx:pt idx="237674">2</cx:pt>
          <cx:pt idx="237675">9</cx:pt>
          <cx:pt idx="237676">13</cx:pt>
          <cx:pt idx="237677">39</cx:pt>
          <cx:pt idx="237678">117</cx:pt>
          <cx:pt idx="237679">105</cx:pt>
          <cx:pt idx="237680">120</cx:pt>
          <cx:pt idx="237681">137</cx:pt>
          <cx:pt idx="237682">125</cx:pt>
          <cx:pt idx="237683">132</cx:pt>
          <cx:pt idx="237684">121</cx:pt>
          <cx:pt idx="237685">98</cx:pt>
          <cx:pt idx="237686">124</cx:pt>
          <cx:pt idx="237687">107</cx:pt>
          <cx:pt idx="237688">123</cx:pt>
          <cx:pt idx="237689">114</cx:pt>
          <cx:pt idx="237690">129</cx:pt>
          <cx:pt idx="237691">82</cx:pt>
          <cx:pt idx="237692">113</cx:pt>
          <cx:pt idx="237693">55</cx:pt>
          <cx:pt idx="237694">20</cx:pt>
          <cx:pt idx="237695">10</cx:pt>
          <cx:pt idx="237696">8</cx:pt>
          <cx:pt idx="237697">4</cx:pt>
          <cx:pt idx="237698">7</cx:pt>
          <cx:pt idx="237699">16</cx:pt>
          <cx:pt idx="237700">21</cx:pt>
          <cx:pt idx="237701">34</cx:pt>
          <cx:pt idx="237702">118</cx:pt>
          <cx:pt idx="237703">94</cx:pt>
          <cx:pt idx="237704">106</cx:pt>
          <cx:pt idx="237705">119</cx:pt>
          <cx:pt idx="237706">113</cx:pt>
          <cx:pt idx="237707">104</cx:pt>
          <cx:pt idx="237708">128</cx:pt>
          <cx:pt idx="237709">67</cx:pt>
          <cx:pt idx="237710">115</cx:pt>
          <cx:pt idx="237711">97</cx:pt>
          <cx:pt idx="237712">114</cx:pt>
          <cx:pt idx="237713">97</cx:pt>
          <cx:pt idx="237714">120</cx:pt>
          <cx:pt idx="237715">74</cx:pt>
          <cx:pt idx="237716">94</cx:pt>
          <cx:pt idx="237717">56</cx:pt>
          <cx:pt idx="237718">20</cx:pt>
          <cx:pt idx="237719">10</cx:pt>
          <cx:pt idx="237720">7</cx:pt>
          <cx:pt idx="237721">2</cx:pt>
          <cx:pt idx="237722">5</cx:pt>
          <cx:pt idx="237723">14</cx:pt>
          <cx:pt idx="237724">20</cx:pt>
          <cx:pt idx="237725">47</cx:pt>
          <cx:pt idx="237726">115</cx:pt>
          <cx:pt idx="237727">89</cx:pt>
          <cx:pt idx="237728">100</cx:pt>
          <cx:pt idx="237729">138</cx:pt>
          <cx:pt idx="237730">137</cx:pt>
          <cx:pt idx="237731">106</cx:pt>
          <cx:pt idx="237732">131</cx:pt>
          <cx:pt idx="237733">92</cx:pt>
          <cx:pt idx="237734">108</cx:pt>
          <cx:pt idx="237735">114</cx:pt>
          <cx:pt idx="237736">125</cx:pt>
          <cx:pt idx="237737">115</cx:pt>
          <cx:pt idx="237738">126</cx:pt>
          <cx:pt idx="237739">79</cx:pt>
          <cx:pt idx="237740">100</cx:pt>
          <cx:pt idx="237741">52</cx:pt>
          <cx:pt idx="237742">19</cx:pt>
          <cx:pt idx="237743">9</cx:pt>
          <cx:pt idx="237744">6</cx:pt>
          <cx:pt idx="237745">4</cx:pt>
          <cx:pt idx="237746">5</cx:pt>
          <cx:pt idx="237747">18</cx:pt>
          <cx:pt idx="237748">21</cx:pt>
          <cx:pt idx="237749">39</cx:pt>
          <cx:pt idx="237750">112</cx:pt>
          <cx:pt idx="237751">100</cx:pt>
          <cx:pt idx="237752">118</cx:pt>
          <cx:pt idx="237753">122</cx:pt>
          <cx:pt idx="237754">153</cx:pt>
          <cx:pt idx="237755">120</cx:pt>
          <cx:pt idx="237756">109</cx:pt>
          <cx:pt idx="237757">91</cx:pt>
          <cx:pt idx="237758">104</cx:pt>
          <cx:pt idx="237759">87</cx:pt>
          <cx:pt idx="237760">118</cx:pt>
          <cx:pt idx="237761">113</cx:pt>
          <cx:pt idx="237762">116</cx:pt>
          <cx:pt idx="237763">83</cx:pt>
          <cx:pt idx="237764">95</cx:pt>
          <cx:pt idx="237765">52</cx:pt>
          <cx:pt idx="237766">29</cx:pt>
          <cx:pt idx="237767">12</cx:pt>
          <cx:pt idx="237768">8</cx:pt>
          <cx:pt idx="237769">3</cx:pt>
          <cx:pt idx="237770">4</cx:pt>
          <cx:pt idx="237771">9</cx:pt>
          <cx:pt idx="237772">23</cx:pt>
          <cx:pt idx="237773">39</cx:pt>
          <cx:pt idx="237774">97</cx:pt>
          <cx:pt idx="237775">91</cx:pt>
          <cx:pt idx="237776">101</cx:pt>
          <cx:pt idx="237777">146</cx:pt>
          <cx:pt idx="237778">126</cx:pt>
          <cx:pt idx="237779">122</cx:pt>
          <cx:pt idx="237780">136</cx:pt>
          <cx:pt idx="237781">118</cx:pt>
          <cx:pt idx="237782">121</cx:pt>
          <cx:pt idx="237783">123</cx:pt>
          <cx:pt idx="237784">121</cx:pt>
          <cx:pt idx="237785">143</cx:pt>
          <cx:pt idx="237786">138</cx:pt>
          <cx:pt idx="237787">89</cx:pt>
          <cx:pt idx="237788">115</cx:pt>
          <cx:pt idx="237789">68</cx:pt>
          <cx:pt idx="237790">21</cx:pt>
          <cx:pt idx="237791">13</cx:pt>
          <cx:pt idx="237792">8</cx:pt>
          <cx:pt idx="237793">2</cx:pt>
          <cx:pt idx="237794">4</cx:pt>
          <cx:pt idx="237795">7</cx:pt>
          <cx:pt idx="237796">20</cx:pt>
          <cx:pt idx="237797">30</cx:pt>
          <cx:pt idx="237798">108</cx:pt>
          <cx:pt idx="237799">118</cx:pt>
          <cx:pt idx="237800">116</cx:pt>
          <cx:pt idx="237801">162</cx:pt>
          <cx:pt idx="237802">174</cx:pt>
          <cx:pt idx="237803">151</cx:pt>
          <cx:pt idx="237804">156</cx:pt>
          <cx:pt idx="237805">102</cx:pt>
          <cx:pt idx="237806">112</cx:pt>
          <cx:pt idx="237807">103</cx:pt>
          <cx:pt idx="237808">124</cx:pt>
          <cx:pt idx="237809">101</cx:pt>
          <cx:pt idx="237810">105</cx:pt>
          <cx:pt idx="237811">71</cx:pt>
          <cx:pt idx="237812">98</cx:pt>
          <cx:pt idx="237813">42</cx:pt>
          <cx:pt idx="237814">13</cx:pt>
          <cx:pt idx="237815">6</cx:pt>
          <cx:pt idx="237816">10</cx:pt>
          <cx:pt idx="237817">3</cx:pt>
          <cx:pt idx="237818">10</cx:pt>
          <cx:pt idx="237819">15</cx:pt>
          <cx:pt idx="237820">24</cx:pt>
          <cx:pt idx="237821">86</cx:pt>
          <cx:pt idx="237822">66</cx:pt>
          <cx:pt idx="237823">92</cx:pt>
          <cx:pt idx="237824">113</cx:pt>
          <cx:pt idx="237825">163</cx:pt>
          <cx:pt idx="237826">148</cx:pt>
          <cx:pt idx="237827">135</cx:pt>
          <cx:pt idx="237828">113</cx:pt>
          <cx:pt idx="237829">141</cx:pt>
          <cx:pt idx="237830">137</cx:pt>
          <cx:pt idx="237831">142</cx:pt>
          <cx:pt idx="237832">121</cx:pt>
          <cx:pt idx="237833">121</cx:pt>
          <cx:pt idx="237834">80</cx:pt>
          <cx:pt idx="237835">116</cx:pt>
          <cx:pt idx="237836">65</cx:pt>
          <cx:pt idx="237837">13</cx:pt>
          <cx:pt idx="237838">6</cx:pt>
          <cx:pt idx="237839">10</cx:pt>
          <cx:pt idx="237840">5</cx:pt>
          <cx:pt idx="237841">5</cx:pt>
          <cx:pt idx="237842">7</cx:pt>
          <cx:pt idx="237843">16</cx:pt>
          <cx:pt idx="237844">35</cx:pt>
          <cx:pt idx="237845">111</cx:pt>
          <cx:pt idx="237846">105</cx:pt>
          <cx:pt idx="237847">119</cx:pt>
          <cx:pt idx="237848">154</cx:pt>
          <cx:pt idx="237849">134</cx:pt>
          <cx:pt idx="237850">118</cx:pt>
          <cx:pt idx="237851">118</cx:pt>
          <cx:pt idx="237852">93</cx:pt>
          <cx:pt idx="237853">101</cx:pt>
          <cx:pt idx="237854">105</cx:pt>
          <cx:pt idx="237855">115</cx:pt>
          <cx:pt idx="237856">121</cx:pt>
          <cx:pt idx="237857">124</cx:pt>
          <cx:pt idx="237858">89</cx:pt>
          <cx:pt idx="237859">105</cx:pt>
          <cx:pt idx="237860">51</cx:pt>
          <cx:pt idx="237861">25</cx:pt>
          <cx:pt idx="237862">11</cx:pt>
          <cx:pt idx="237863">6</cx:pt>
          <cx:pt idx="237864">2</cx:pt>
          <cx:pt idx="237865">5</cx:pt>
          <cx:pt idx="237866">18</cx:pt>
          <cx:pt idx="237867">18</cx:pt>
          <cx:pt idx="237868">36</cx:pt>
          <cx:pt idx="237869">76</cx:pt>
          <cx:pt idx="237870">102</cx:pt>
          <cx:pt idx="237871">106</cx:pt>
          <cx:pt idx="237872">117</cx:pt>
          <cx:pt idx="237873">126</cx:pt>
          <cx:pt idx="237874">94</cx:pt>
          <cx:pt idx="237875">115</cx:pt>
          <cx:pt idx="237876">90</cx:pt>
          <cx:pt idx="237877">84</cx:pt>
          <cx:pt idx="237878">87</cx:pt>
          <cx:pt idx="237879">118</cx:pt>
          <cx:pt idx="237880">111</cx:pt>
          <cx:pt idx="237881">116</cx:pt>
          <cx:pt idx="237882">77</cx:pt>
          <cx:pt idx="237883">95</cx:pt>
          <cx:pt idx="237884">53</cx:pt>
          <cx:pt idx="237885">24</cx:pt>
          <cx:pt idx="237886">9</cx:pt>
          <cx:pt idx="237887">8</cx:pt>
          <cx:pt idx="237888">2</cx:pt>
          <cx:pt idx="237889">4</cx:pt>
          <cx:pt idx="237890">18</cx:pt>
          <cx:pt idx="237891">18</cx:pt>
          <cx:pt idx="237892">32</cx:pt>
          <cx:pt idx="237893">112</cx:pt>
          <cx:pt idx="237894">89</cx:pt>
          <cx:pt idx="237895">104</cx:pt>
          <cx:pt idx="237896">123</cx:pt>
          <cx:pt idx="237897">146</cx:pt>
          <cx:pt idx="237898">100</cx:pt>
          <cx:pt idx="237899">140</cx:pt>
          <cx:pt idx="237900">104</cx:pt>
          <cx:pt idx="237901">112</cx:pt>
          <cx:pt idx="237902">94</cx:pt>
          <cx:pt idx="237903">119</cx:pt>
          <cx:pt idx="237904">112</cx:pt>
          <cx:pt idx="237905">130</cx:pt>
          <cx:pt idx="237906">85</cx:pt>
          <cx:pt idx="237907">102</cx:pt>
          <cx:pt idx="237908">47</cx:pt>
          <cx:pt idx="237909">21</cx:pt>
          <cx:pt idx="237910">9</cx:pt>
          <cx:pt idx="237911">11</cx:pt>
          <cx:pt idx="237912">2</cx:pt>
          <cx:pt idx="237913">5</cx:pt>
          <cx:pt idx="237914">13</cx:pt>
          <cx:pt idx="237915">19</cx:pt>
          <cx:pt idx="237916">41</cx:pt>
          <cx:pt idx="237917">99</cx:pt>
          <cx:pt idx="237918">103</cx:pt>
          <cx:pt idx="237919">111</cx:pt>
          <cx:pt idx="237920">120</cx:pt>
          <cx:pt idx="237921">146</cx:pt>
          <cx:pt idx="237922">103</cx:pt>
          <cx:pt idx="237923">125</cx:pt>
          <cx:pt idx="237924">101</cx:pt>
          <cx:pt idx="237925">118</cx:pt>
          <cx:pt idx="237926">108</cx:pt>
          <cx:pt idx="237927">123</cx:pt>
          <cx:pt idx="237928">114</cx:pt>
          <cx:pt idx="237929">126</cx:pt>
          <cx:pt idx="237930">90</cx:pt>
          <cx:pt idx="237931">104</cx:pt>
          <cx:pt idx="237932">59</cx:pt>
          <cx:pt idx="237933">23</cx:pt>
          <cx:pt idx="237934">10</cx:pt>
          <cx:pt idx="237935">6</cx:pt>
          <cx:pt idx="237936">4</cx:pt>
          <cx:pt idx="237937">4</cx:pt>
          <cx:pt idx="237938">15</cx:pt>
          <cx:pt idx="237939">17</cx:pt>
          <cx:pt idx="237940">42</cx:pt>
          <cx:pt idx="237941">105</cx:pt>
          <cx:pt idx="237942">93</cx:pt>
          <cx:pt idx="237943">122</cx:pt>
          <cx:pt idx="237944">140</cx:pt>
          <cx:pt idx="237945">155</cx:pt>
          <cx:pt idx="237946">125</cx:pt>
          <cx:pt idx="237947">123</cx:pt>
          <cx:pt idx="237948">109</cx:pt>
          <cx:pt idx="237949">115</cx:pt>
          <cx:pt idx="237950">123</cx:pt>
          <cx:pt idx="237951">138</cx:pt>
          <cx:pt idx="237952">123</cx:pt>
          <cx:pt idx="237953">132</cx:pt>
          <cx:pt idx="237954">94</cx:pt>
          <cx:pt idx="237955">108</cx:pt>
          <cx:pt idx="237956">59</cx:pt>
          <cx:pt idx="237957">21</cx:pt>
          <cx:pt idx="237958">12</cx:pt>
          <cx:pt idx="237959">9</cx:pt>
          <cx:pt idx="237960">4</cx:pt>
          <cx:pt idx="237961">2</cx:pt>
          <cx:pt idx="237962">13</cx:pt>
          <cx:pt idx="237963">18</cx:pt>
          <cx:pt idx="237964">39</cx:pt>
          <cx:pt idx="237965">104</cx:pt>
          <cx:pt idx="237966">83</cx:pt>
          <cx:pt idx="237967">119</cx:pt>
          <cx:pt idx="237968">129</cx:pt>
          <cx:pt idx="237969">158</cx:pt>
          <cx:pt idx="237970">136</cx:pt>
          <cx:pt idx="237971">128</cx:pt>
          <cx:pt idx="237972">93</cx:pt>
          <cx:pt idx="237973">118</cx:pt>
          <cx:pt idx="237974">102</cx:pt>
          <cx:pt idx="237975">107</cx:pt>
          <cx:pt idx="237976">88</cx:pt>
          <cx:pt idx="237977">104</cx:pt>
          <cx:pt idx="237978">60</cx:pt>
          <cx:pt idx="237979">111</cx:pt>
          <cx:pt idx="237980">52</cx:pt>
          <cx:pt idx="237981">15</cx:pt>
          <cx:pt idx="237982">6</cx:pt>
          <cx:pt idx="237983">9</cx:pt>
          <cx:pt idx="237984">1</cx:pt>
          <cx:pt idx="237985">2</cx:pt>
          <cx:pt idx="237986">6</cx:pt>
          <cx:pt idx="237987">12</cx:pt>
          <cx:pt idx="237988">32</cx:pt>
          <cx:pt idx="237989">83</cx:pt>
          <cx:pt idx="237990">73</cx:pt>
          <cx:pt idx="237991">93</cx:pt>
          <cx:pt idx="237992">145</cx:pt>
          <cx:pt idx="237993">157</cx:pt>
          <cx:pt idx="237994">129</cx:pt>
          <cx:pt idx="237995">137</cx:pt>
          <cx:pt idx="237996">111</cx:pt>
          <cx:pt idx="237997">122</cx:pt>
          <cx:pt idx="237998">118</cx:pt>
          <cx:pt idx="237999">131</cx:pt>
          <cx:pt idx="238000">128</cx:pt>
          <cx:pt idx="238001">124</cx:pt>
          <cx:pt idx="238002">77</cx:pt>
          <cx:pt idx="238003">123</cx:pt>
          <cx:pt idx="238004">70</cx:pt>
          <cx:pt idx="238005">14</cx:pt>
          <cx:pt idx="238006">6</cx:pt>
          <cx:pt idx="238007">5</cx:pt>
          <cx:pt idx="238008">4</cx:pt>
          <cx:pt idx="238009">3</cx:pt>
          <cx:pt idx="238010">11</cx:pt>
          <cx:pt idx="238011">12</cx:pt>
          <cx:pt idx="238012">41</cx:pt>
          <cx:pt idx="238013">125</cx:pt>
          <cx:pt idx="238014">112</cx:pt>
          <cx:pt idx="238015">126</cx:pt>
          <cx:pt idx="238016">155</cx:pt>
          <cx:pt idx="238017">147</cx:pt>
          <cx:pt idx="238018">116</cx:pt>
          <cx:pt idx="238019">138</cx:pt>
          <cx:pt idx="238020">100</cx:pt>
          <cx:pt idx="238021">106</cx:pt>
          <cx:pt idx="238022">113</cx:pt>
          <cx:pt idx="238023">125</cx:pt>
          <cx:pt idx="238024">132</cx:pt>
          <cx:pt idx="238025">135</cx:pt>
          <cx:pt idx="238026">108</cx:pt>
          <cx:pt idx="238027">116</cx:pt>
          <cx:pt idx="238028">68</cx:pt>
          <cx:pt idx="238029">30</cx:pt>
          <cx:pt idx="238030">15</cx:pt>
          <cx:pt idx="238031">11</cx:pt>
          <cx:pt idx="238032">2</cx:pt>
          <cx:pt idx="238033">6</cx:pt>
          <cx:pt idx="238034">15</cx:pt>
          <cx:pt idx="238035">18</cx:pt>
          <cx:pt idx="238036">41</cx:pt>
          <cx:pt idx="238037">112</cx:pt>
          <cx:pt idx="238038">107</cx:pt>
          <cx:pt idx="238039">130</cx:pt>
          <cx:pt idx="238040">139</cx:pt>
          <cx:pt idx="238041">135</cx:pt>
          <cx:pt idx="238042">111</cx:pt>
          <cx:pt idx="238043">113</cx:pt>
          <cx:pt idx="238044">97</cx:pt>
          <cx:pt idx="238045">119</cx:pt>
          <cx:pt idx="238046">95</cx:pt>
          <cx:pt idx="238047">118</cx:pt>
          <cx:pt idx="238048">116</cx:pt>
          <cx:pt idx="238049">117</cx:pt>
          <cx:pt idx="238050">86</cx:pt>
          <cx:pt idx="238051">95</cx:pt>
          <cx:pt idx="238052">51</cx:pt>
          <cx:pt idx="238053">36</cx:pt>
          <cx:pt idx="238054">10</cx:pt>
          <cx:pt idx="238055">6</cx:pt>
          <cx:pt idx="238056">3</cx:pt>
          <cx:pt idx="238057">6</cx:pt>
          <cx:pt idx="238058">14</cx:pt>
          <cx:pt idx="238059">20</cx:pt>
          <cx:pt idx="238060">32</cx:pt>
          <cx:pt idx="238061">131</cx:pt>
          <cx:pt idx="238062">109</cx:pt>
          <cx:pt idx="238063">130</cx:pt>
          <cx:pt idx="238064">154</cx:pt>
          <cx:pt idx="238065">139</cx:pt>
          <cx:pt idx="238066">111</cx:pt>
          <cx:pt idx="238067">140</cx:pt>
          <cx:pt idx="238068">114</cx:pt>
          <cx:pt idx="238069">131</cx:pt>
          <cx:pt idx="238070">90</cx:pt>
          <cx:pt idx="238071">128</cx:pt>
          <cx:pt idx="238072">114</cx:pt>
          <cx:pt idx="238073">133</cx:pt>
          <cx:pt idx="238074">97</cx:pt>
          <cx:pt idx="238075">108</cx:pt>
          <cx:pt idx="238076">56</cx:pt>
          <cx:pt idx="238077">33</cx:pt>
          <cx:pt idx="238078">9</cx:pt>
          <cx:pt idx="238079">11</cx:pt>
          <cx:pt idx="238080">2</cx:pt>
          <cx:pt idx="238081">9</cx:pt>
          <cx:pt idx="238082">12</cx:pt>
          <cx:pt idx="238083">27</cx:pt>
          <cx:pt idx="238084">31</cx:pt>
          <cx:pt idx="238085">109</cx:pt>
          <cx:pt idx="238086">108</cx:pt>
          <cx:pt idx="238087">120</cx:pt>
          <cx:pt idx="238088">133</cx:pt>
          <cx:pt idx="238089">144</cx:pt>
          <cx:pt idx="238090">129</cx:pt>
          <cx:pt idx="238091">137</cx:pt>
          <cx:pt idx="238092">96</cx:pt>
          <cx:pt idx="238093">116</cx:pt>
          <cx:pt idx="238094">103</cx:pt>
          <cx:pt idx="238095">127</cx:pt>
          <cx:pt idx="238096">115</cx:pt>
          <cx:pt idx="238097">131</cx:pt>
          <cx:pt idx="238098">106</cx:pt>
          <cx:pt idx="238099">109</cx:pt>
          <cx:pt idx="238100">66</cx:pt>
          <cx:pt idx="238101">32</cx:pt>
          <cx:pt idx="238102">8</cx:pt>
          <cx:pt idx="238103">13</cx:pt>
          <cx:pt idx="238104">3</cx:pt>
          <cx:pt idx="238105">6</cx:pt>
          <cx:pt idx="238106">14</cx:pt>
          <cx:pt idx="238107">21</cx:pt>
          <cx:pt idx="238108">44</cx:pt>
          <cx:pt idx="238109">102</cx:pt>
          <cx:pt idx="238110">115</cx:pt>
          <cx:pt idx="238111">139</cx:pt>
          <cx:pt idx="238112">165</cx:pt>
          <cx:pt idx="238113">156</cx:pt>
          <cx:pt idx="238114">132</cx:pt>
          <cx:pt idx="238115">136</cx:pt>
          <cx:pt idx="238116">126</cx:pt>
          <cx:pt idx="238117">133</cx:pt>
          <cx:pt idx="238118">135</cx:pt>
          <cx:pt idx="238119">146</cx:pt>
          <cx:pt idx="238120">139</cx:pt>
          <cx:pt idx="238121">134</cx:pt>
          <cx:pt idx="238122">93</cx:pt>
          <cx:pt idx="238123">101</cx:pt>
          <cx:pt idx="238124">65</cx:pt>
          <cx:pt idx="238125">25</cx:pt>
          <cx:pt idx="238126">11</cx:pt>
          <cx:pt idx="238127">7</cx:pt>
          <cx:pt idx="238128">2</cx:pt>
          <cx:pt idx="238129">3</cx:pt>
          <cx:pt idx="238130">4</cx:pt>
          <cx:pt idx="238131">19</cx:pt>
          <cx:pt idx="238132">30</cx:pt>
          <cx:pt idx="238133">114</cx:pt>
          <cx:pt idx="238134">88</cx:pt>
          <cx:pt idx="238135">113</cx:pt>
          <cx:pt idx="238136">155</cx:pt>
          <cx:pt idx="238137">152</cx:pt>
          <cx:pt idx="238138">129</cx:pt>
          <cx:pt idx="238139">142</cx:pt>
          <cx:pt idx="238140">101</cx:pt>
          <cx:pt idx="238141">112</cx:pt>
          <cx:pt idx="238142">92</cx:pt>
          <cx:pt idx="238143">116</cx:pt>
          <cx:pt idx="238144">98</cx:pt>
          <cx:pt idx="238145">92</cx:pt>
          <cx:pt idx="238146">74</cx:pt>
          <cx:pt idx="238147">98</cx:pt>
          <cx:pt idx="238148">43</cx:pt>
          <cx:pt idx="238149">21</cx:pt>
          <cx:pt idx="238150">6</cx:pt>
          <cx:pt idx="238151">13</cx:pt>
          <cx:pt idx="238152">1</cx:pt>
          <cx:pt idx="238153">1</cx:pt>
          <cx:pt idx="238154">7</cx:pt>
          <cx:pt idx="238155">15</cx:pt>
          <cx:pt idx="238156">33</cx:pt>
          <cx:pt idx="238157">83</cx:pt>
          <cx:pt idx="238158">69</cx:pt>
          <cx:pt idx="238159">91</cx:pt>
          <cx:pt idx="238160">124</cx:pt>
          <cx:pt idx="238161">140</cx:pt>
          <cx:pt idx="238162">124</cx:pt>
          <cx:pt idx="238163">134</cx:pt>
          <cx:pt idx="238164">101</cx:pt>
          <cx:pt idx="238165">136</cx:pt>
          <cx:pt idx="238166">125</cx:pt>
          <cx:pt idx="238167">151</cx:pt>
          <cx:pt idx="238168">130</cx:pt>
          <cx:pt idx="238169">117</cx:pt>
          <cx:pt idx="238170">83</cx:pt>
          <cx:pt idx="238171">122</cx:pt>
          <cx:pt idx="238172">60</cx:pt>
          <cx:pt idx="238173">16</cx:pt>
          <cx:pt idx="238174">8</cx:pt>
          <cx:pt idx="238175">13</cx:pt>
          <cx:pt idx="238176">7</cx:pt>
          <cx:pt idx="238177">2</cx:pt>
          <cx:pt idx="238178">5</cx:pt>
          <cx:pt idx="238179">20</cx:pt>
          <cx:pt idx="238180">34</cx:pt>
          <cx:pt idx="238181">116</cx:pt>
          <cx:pt idx="238182">101</cx:pt>
          <cx:pt idx="238183">119</cx:pt>
          <cx:pt idx="238184">148</cx:pt>
          <cx:pt idx="238185">136</cx:pt>
          <cx:pt idx="238186">109</cx:pt>
          <cx:pt idx="238187">120</cx:pt>
          <cx:pt idx="238188">96</cx:pt>
          <cx:pt idx="238189">110</cx:pt>
          <cx:pt idx="238190">110</cx:pt>
          <cx:pt idx="238191">127</cx:pt>
          <cx:pt idx="238192">110</cx:pt>
          <cx:pt idx="238193">135</cx:pt>
          <cx:pt idx="238194">85</cx:pt>
          <cx:pt idx="238195">102</cx:pt>
          <cx:pt idx="238196">50</cx:pt>
          <cx:pt idx="238197">18</cx:pt>
          <cx:pt idx="238198">9</cx:pt>
          <cx:pt idx="238199">16</cx:pt>
          <cx:pt idx="238200">3</cx:pt>
          <cx:pt idx="238201">6</cx:pt>
          <cx:pt idx="238202">15</cx:pt>
          <cx:pt idx="238203">24</cx:pt>
          <cx:pt idx="238204">32</cx:pt>
          <cx:pt idx="238205">122</cx:pt>
          <cx:pt idx="238206">92</cx:pt>
          <cx:pt idx="238207">116</cx:pt>
          <cx:pt idx="238208">124</cx:pt>
          <cx:pt idx="238209">138</cx:pt>
          <cx:pt idx="238210">99</cx:pt>
          <cx:pt idx="238211">127</cx:pt>
          <cx:pt idx="238212">89</cx:pt>
          <cx:pt idx="238213">124</cx:pt>
          <cx:pt idx="238214">86</cx:pt>
          <cx:pt idx="238215">118</cx:pt>
          <cx:pt idx="238216">102</cx:pt>
          <cx:pt idx="238217">119</cx:pt>
          <cx:pt idx="238218">83</cx:pt>
          <cx:pt idx="238219">96</cx:pt>
          <cx:pt idx="238220">56</cx:pt>
          <cx:pt idx="238221">23</cx:pt>
          <cx:pt idx="238222">11</cx:pt>
          <cx:pt idx="238223">11</cx:pt>
          <cx:pt idx="238224">3</cx:pt>
          <cx:pt idx="238225">9</cx:pt>
          <cx:pt idx="238226">16</cx:pt>
          <cx:pt idx="238227">19</cx:pt>
          <cx:pt idx="238228">42</cx:pt>
          <cx:pt idx="238229">121</cx:pt>
          <cx:pt idx="238230">102</cx:pt>
          <cx:pt idx="238231">113</cx:pt>
          <cx:pt idx="238232">148</cx:pt>
          <cx:pt idx="238233">146</cx:pt>
          <cx:pt idx="238234">118</cx:pt>
          <cx:pt idx="238235">135</cx:pt>
          <cx:pt idx="238236">96</cx:pt>
          <cx:pt idx="238237">111</cx:pt>
          <cx:pt idx="238238">110</cx:pt>
          <cx:pt idx="238239">135</cx:pt>
          <cx:pt idx="238240">131</cx:pt>
          <cx:pt idx="238241">126</cx:pt>
          <cx:pt idx="238242">99</cx:pt>
          <cx:pt idx="238243">112</cx:pt>
          <cx:pt idx="238244">50</cx:pt>
          <cx:pt idx="238245">20</cx:pt>
          <cx:pt idx="238246">8</cx:pt>
          <cx:pt idx="238247">8</cx:pt>
          <cx:pt idx="238248">2</cx:pt>
          <cx:pt idx="238249">10</cx:pt>
          <cx:pt idx="238250">17</cx:pt>
          <cx:pt idx="238251">24</cx:pt>
          <cx:pt idx="238252">39</cx:pt>
          <cx:pt idx="238253">113</cx:pt>
          <cx:pt idx="238254">103</cx:pt>
          <cx:pt idx="238255">119</cx:pt>
          <cx:pt idx="238256">139</cx:pt>
          <cx:pt idx="238257">138</cx:pt>
          <cx:pt idx="238258">114</cx:pt>
          <cx:pt idx="238259">121</cx:pt>
          <cx:pt idx="238260">89</cx:pt>
          <cx:pt idx="238261">123</cx:pt>
          <cx:pt idx="238262">104</cx:pt>
          <cx:pt idx="238263">127</cx:pt>
          <cx:pt idx="238264">124</cx:pt>
          <cx:pt idx="238265">139</cx:pt>
          <cx:pt idx="238266">95</cx:pt>
          <cx:pt idx="238267">102</cx:pt>
          <cx:pt idx="238268">56</cx:pt>
          <cx:pt idx="238269">23</cx:pt>
          <cx:pt idx="238270">9</cx:pt>
          <cx:pt idx="238271">1</cx:pt>
          <cx:pt idx="238272">1</cx:pt>
          <cx:pt idx="238273">6</cx:pt>
          <cx:pt idx="238274">14</cx:pt>
          <cx:pt idx="238275">21</cx:pt>
          <cx:pt idx="238276">43</cx:pt>
          <cx:pt idx="238277">120</cx:pt>
          <cx:pt idx="238278">101</cx:pt>
          <cx:pt idx="238279">121</cx:pt>
          <cx:pt idx="238280">153</cx:pt>
          <cx:pt idx="238281">147</cx:pt>
          <cx:pt idx="238282">127</cx:pt>
          <cx:pt idx="238283">138</cx:pt>
          <cx:pt idx="238284">98</cx:pt>
          <cx:pt idx="238285">122</cx:pt>
          <cx:pt idx="238286">122</cx:pt>
          <cx:pt idx="238287">144</cx:pt>
          <cx:pt idx="238288">128</cx:pt>
          <cx:pt idx="238289">142</cx:pt>
          <cx:pt idx="238290">91</cx:pt>
          <cx:pt idx="238291">114</cx:pt>
          <cx:pt idx="238292">59</cx:pt>
          <cx:pt idx="238293">27</cx:pt>
          <cx:pt idx="238294">6</cx:pt>
          <cx:pt idx="238295">8</cx:pt>
          <cx:pt idx="238296">1</cx:pt>
          <cx:pt idx="238297">1</cx:pt>
          <cx:pt idx="238298">10</cx:pt>
          <cx:pt idx="238299">17</cx:pt>
          <cx:pt idx="238300">42</cx:pt>
          <cx:pt idx="238301">116</cx:pt>
          <cx:pt idx="238302">88</cx:pt>
          <cx:pt idx="238303">115</cx:pt>
          <cx:pt idx="238304">149</cx:pt>
          <cx:pt idx="238305">153</cx:pt>
          <cx:pt idx="238306">123</cx:pt>
          <cx:pt idx="238307">148</cx:pt>
          <cx:pt idx="238308">100</cx:pt>
          <cx:pt idx="238309">94</cx:pt>
          <cx:pt idx="238310">100</cx:pt>
          <cx:pt idx="238311">113</cx:pt>
          <cx:pt idx="238312">98</cx:pt>
          <cx:pt idx="238313">100</cx:pt>
          <cx:pt idx="238314">68</cx:pt>
          <cx:pt idx="238315">100</cx:pt>
          <cx:pt idx="238316">46</cx:pt>
          <cx:pt idx="238317">18</cx:pt>
          <cx:pt idx="238318">9</cx:pt>
          <cx:pt idx="238319">11</cx:pt>
          <cx:pt idx="238320">1</cx:pt>
          <cx:pt idx="238321">1</cx:pt>
          <cx:pt idx="238322">11</cx:pt>
          <cx:pt idx="238323">15</cx:pt>
          <cx:pt idx="238324">34</cx:pt>
          <cx:pt idx="238325">82</cx:pt>
          <cx:pt idx="238326">81</cx:pt>
          <cx:pt idx="238327">87</cx:pt>
          <cx:pt idx="238328">139</cx:pt>
          <cx:pt idx="238329">144</cx:pt>
          <cx:pt idx="238330">124</cx:pt>
          <cx:pt idx="238331">129</cx:pt>
          <cx:pt idx="238332">109</cx:pt>
          <cx:pt idx="238333">109</cx:pt>
          <cx:pt idx="238334">132</cx:pt>
          <cx:pt idx="238335">145</cx:pt>
          <cx:pt idx="238336">119</cx:pt>
          <cx:pt idx="238337">133</cx:pt>
          <cx:pt idx="238338">74</cx:pt>
          <cx:pt idx="238339">121</cx:pt>
          <cx:pt idx="238340">66</cx:pt>
          <cx:pt idx="238341">13</cx:pt>
          <cx:pt idx="238342">11</cx:pt>
          <cx:pt idx="238343">15</cx:pt>
          <cx:pt idx="238344">7</cx:pt>
          <cx:pt idx="238345">2</cx:pt>
          <cx:pt idx="238346">5</cx:pt>
          <cx:pt idx="238347">19</cx:pt>
          <cx:pt idx="238348">40</cx:pt>
          <cx:pt idx="238349">117</cx:pt>
          <cx:pt idx="238350">108</cx:pt>
          <cx:pt idx="238351">132</cx:pt>
          <cx:pt idx="238352">135</cx:pt>
          <cx:pt idx="238353">140</cx:pt>
          <cx:pt idx="238354">112</cx:pt>
          <cx:pt idx="238355">129</cx:pt>
          <cx:pt idx="238356">77</cx:pt>
          <cx:pt idx="238357">89</cx:pt>
          <cx:pt idx="238358">107</cx:pt>
          <cx:pt idx="238359">126</cx:pt>
          <cx:pt idx="238360">134</cx:pt>
          <cx:pt idx="238361">142</cx:pt>
          <cx:pt idx="238362">90</cx:pt>
          <cx:pt idx="238363">106</cx:pt>
          <cx:pt idx="238364">53</cx:pt>
          <cx:pt idx="238365">23</cx:pt>
          <cx:pt idx="238366">9</cx:pt>
          <cx:pt idx="238367">6</cx:pt>
          <cx:pt idx="238368">1</cx:pt>
          <cx:pt idx="238369">9</cx:pt>
          <cx:pt idx="238370">16</cx:pt>
          <cx:pt idx="238371">21</cx:pt>
          <cx:pt idx="238372">44</cx:pt>
          <cx:pt idx="238373">119</cx:pt>
          <cx:pt idx="238374">99</cx:pt>
          <cx:pt idx="238375">122</cx:pt>
          <cx:pt idx="238376">122</cx:pt>
          <cx:pt idx="238377">124</cx:pt>
          <cx:pt idx="238378">101</cx:pt>
          <cx:pt idx="238379">129</cx:pt>
          <cx:pt idx="238380">105</cx:pt>
          <cx:pt idx="238381">103</cx:pt>
          <cx:pt idx="238382">105</cx:pt>
          <cx:pt idx="238383">123</cx:pt>
          <cx:pt idx="238384">108</cx:pt>
          <cx:pt idx="238385">126</cx:pt>
          <cx:pt idx="238386">71</cx:pt>
          <cx:pt idx="238387">100</cx:pt>
          <cx:pt idx="238388">41</cx:pt>
          <cx:pt idx="238389">23</cx:pt>
          <cx:pt idx="238390">10</cx:pt>
          <cx:pt idx="238391">11</cx:pt>
          <cx:pt idx="238392">2</cx:pt>
          <cx:pt idx="238393">8</cx:pt>
          <cx:pt idx="238394">17</cx:pt>
          <cx:pt idx="238395">16</cx:pt>
          <cx:pt idx="238396">43</cx:pt>
          <cx:pt idx="238397">113</cx:pt>
          <cx:pt idx="238398">91</cx:pt>
          <cx:pt idx="238399">113</cx:pt>
          <cx:pt idx="238400">127</cx:pt>
          <cx:pt idx="238401">133</cx:pt>
          <cx:pt idx="238402">101</cx:pt>
          <cx:pt idx="238403">127</cx:pt>
          <cx:pt idx="238404">84</cx:pt>
          <cx:pt idx="238405">111</cx:pt>
          <cx:pt idx="238406">104</cx:pt>
          <cx:pt idx="238407">112</cx:pt>
          <cx:pt idx="238408">112</cx:pt>
          <cx:pt idx="238409">119</cx:pt>
          <cx:pt idx="238410">87</cx:pt>
          <cx:pt idx="238411">100</cx:pt>
          <cx:pt idx="238412">48</cx:pt>
          <cx:pt idx="238413">25</cx:pt>
          <cx:pt idx="238414">13</cx:pt>
          <cx:pt idx="238415">5</cx:pt>
          <cx:pt idx="238416">7</cx:pt>
          <cx:pt idx="238417">6</cx:pt>
          <cx:pt idx="238418">14</cx:pt>
          <cx:pt idx="238419">19</cx:pt>
          <cx:pt idx="238420">45</cx:pt>
          <cx:pt idx="238421">112</cx:pt>
          <cx:pt idx="238422">105</cx:pt>
          <cx:pt idx="238423">122</cx:pt>
          <cx:pt idx="238424">138</cx:pt>
          <cx:pt idx="238425">149</cx:pt>
          <cx:pt idx="238426">104</cx:pt>
          <cx:pt idx="238427">129</cx:pt>
          <cx:pt idx="238428">87</cx:pt>
          <cx:pt idx="238429">113</cx:pt>
          <cx:pt idx="238430">106</cx:pt>
          <cx:pt idx="238431">137</cx:pt>
          <cx:pt idx="238432">128</cx:pt>
          <cx:pt idx="238433">120</cx:pt>
          <cx:pt idx="238434">93</cx:pt>
          <cx:pt idx="238435">111</cx:pt>
          <cx:pt idx="238436">53</cx:pt>
          <cx:pt idx="238437">24</cx:pt>
          <cx:pt idx="238438">14</cx:pt>
          <cx:pt idx="238439">9</cx:pt>
          <cx:pt idx="238440">2</cx:pt>
          <cx:pt idx="238441">7</cx:pt>
          <cx:pt idx="238442">18</cx:pt>
          <cx:pt idx="238443">15</cx:pt>
          <cx:pt idx="238444">41</cx:pt>
          <cx:pt idx="238445">111</cx:pt>
          <cx:pt idx="238446">94</cx:pt>
          <cx:pt idx="238447">123</cx:pt>
          <cx:pt idx="238448">138</cx:pt>
          <cx:pt idx="238449">146</cx:pt>
          <cx:pt idx="238450">113</cx:pt>
          <cx:pt idx="238451">137</cx:pt>
          <cx:pt idx="238452">100</cx:pt>
          <cx:pt idx="238453">125</cx:pt>
          <cx:pt idx="238454">135</cx:pt>
          <cx:pt idx="238455">151</cx:pt>
          <cx:pt idx="238456">130</cx:pt>
          <cx:pt idx="238457">133</cx:pt>
          <cx:pt idx="238458">94</cx:pt>
          <cx:pt idx="238459">118</cx:pt>
          <cx:pt idx="238460">61</cx:pt>
          <cx:pt idx="238461">22</cx:pt>
          <cx:pt idx="238462">9</cx:pt>
          <cx:pt idx="238463">8</cx:pt>
          <cx:pt idx="238464">1</cx:pt>
          <cx:pt idx="238465">5</cx:pt>
          <cx:pt idx="238466">6</cx:pt>
          <cx:pt idx="238467">15</cx:pt>
          <cx:pt idx="238468">46</cx:pt>
          <cx:pt idx="238469">103</cx:pt>
          <cx:pt idx="238470">90</cx:pt>
          <cx:pt idx="238471">123</cx:pt>
          <cx:pt idx="238472">136</cx:pt>
          <cx:pt idx="238473">138</cx:pt>
          <cx:pt idx="238474">133</cx:pt>
          <cx:pt idx="238475">133</cx:pt>
          <cx:pt idx="238476">113</cx:pt>
          <cx:pt idx="238477">102</cx:pt>
          <cx:pt idx="238478">105</cx:pt>
          <cx:pt idx="238479">111</cx:pt>
          <cx:pt idx="238480">89</cx:pt>
          <cx:pt idx="238481">92</cx:pt>
          <cx:pt idx="238482">66</cx:pt>
          <cx:pt idx="238483">101</cx:pt>
          <cx:pt idx="238484">38</cx:pt>
          <cx:pt idx="238485">13</cx:pt>
          <cx:pt idx="238486">6</cx:pt>
          <cx:pt idx="238487">13</cx:pt>
          <cx:pt idx="238488">1</cx:pt>
          <cx:pt idx="238489">5</cx:pt>
          <cx:pt idx="238490">16</cx:pt>
          <cx:pt idx="238491">41</cx:pt>
          <cx:pt idx="238492">90</cx:pt>
          <cx:pt idx="238493">80</cx:pt>
          <cx:pt idx="238494">103</cx:pt>
          <cx:pt idx="238495">121</cx:pt>
          <cx:pt idx="238496">133</cx:pt>
          <cx:pt idx="238497">143</cx:pt>
          <cx:pt idx="238498">144</cx:pt>
          <cx:pt idx="238499">104</cx:pt>
          <cx:pt idx="238500">130</cx:pt>
          <cx:pt idx="238501">136</cx:pt>
          <cx:pt idx="238502">127</cx:pt>
          <cx:pt idx="238503">138</cx:pt>
          <cx:pt idx="238504">121</cx:pt>
          <cx:pt idx="238505">81</cx:pt>
          <cx:pt idx="238506">116</cx:pt>
          <cx:pt idx="238507">84</cx:pt>
          <cx:pt idx="238508">33</cx:pt>
          <cx:pt idx="238509">9</cx:pt>
          <cx:pt idx="238510">9</cx:pt>
          <cx:pt idx="238511">16</cx:pt>
          <cx:pt idx="238512">3</cx:pt>
          <cx:pt idx="238513">7</cx:pt>
          <cx:pt idx="238514">16</cx:pt>
          <cx:pt idx="238515">46</cx:pt>
          <cx:pt idx="238516">120</cx:pt>
          <cx:pt idx="238517">116</cx:pt>
          <cx:pt idx="238518">116</cx:pt>
          <cx:pt idx="238519">148</cx:pt>
          <cx:pt idx="238520">145</cx:pt>
          <cx:pt idx="238521">129</cx:pt>
          <cx:pt idx="238522">142</cx:pt>
          <cx:pt idx="238523">109</cx:pt>
          <cx:pt idx="238524">112</cx:pt>
          <cx:pt idx="238525">109</cx:pt>
          <cx:pt idx="238526">139</cx:pt>
          <cx:pt idx="238527">117</cx:pt>
          <cx:pt idx="238528">129</cx:pt>
          <cx:pt idx="238529">92</cx:pt>
          <cx:pt idx="238530">107</cx:pt>
          <cx:pt idx="238531">91</cx:pt>
          <cx:pt idx="238532">28</cx:pt>
          <cx:pt idx="238533">9</cx:pt>
          <cx:pt idx="238534">5</cx:pt>
          <cx:pt idx="238535">17</cx:pt>
          <cx:pt idx="238536">4</cx:pt>
          <cx:pt idx="238537">15</cx:pt>
          <cx:pt idx="238538">19</cx:pt>
          <cx:pt idx="238539">42</cx:pt>
          <cx:pt idx="238540">127</cx:pt>
          <cx:pt idx="238541">103</cx:pt>
          <cx:pt idx="238542">124</cx:pt>
          <cx:pt idx="238543">128</cx:pt>
          <cx:pt idx="238544">160</cx:pt>
          <cx:pt idx="238545">122</cx:pt>
          <cx:pt idx="238546">131</cx:pt>
          <cx:pt idx="238547">111</cx:pt>
          <cx:pt idx="238548">128</cx:pt>
          <cx:pt idx="238549">116</cx:pt>
          <cx:pt idx="238550">133</cx:pt>
          <cx:pt idx="238551">136</cx:pt>
          <cx:pt idx="238552">134</cx:pt>
          <cx:pt idx="238553">78</cx:pt>
          <cx:pt idx="238554">103</cx:pt>
          <cx:pt idx="238555">77</cx:pt>
          <cx:pt idx="238556">30</cx:pt>
          <cx:pt idx="238557">13</cx:pt>
          <cx:pt idx="238558">5</cx:pt>
          <cx:pt idx="238559">12</cx:pt>
          <cx:pt idx="238560">6</cx:pt>
          <cx:pt idx="238561">14</cx:pt>
          <cx:pt idx="238562">23</cx:pt>
          <cx:pt idx="238563">54</cx:pt>
          <cx:pt idx="238564">127</cx:pt>
          <cx:pt idx="238565">100</cx:pt>
          <cx:pt idx="238566">133</cx:pt>
          <cx:pt idx="238567">144</cx:pt>
          <cx:pt idx="238568">145</cx:pt>
          <cx:pt idx="238569">125</cx:pt>
          <cx:pt idx="238570">163</cx:pt>
          <cx:pt idx="238571">113</cx:pt>
          <cx:pt idx="238572">122</cx:pt>
          <cx:pt idx="238573">119</cx:pt>
          <cx:pt idx="238574">142</cx:pt>
          <cx:pt idx="238575">140</cx:pt>
          <cx:pt idx="238576">118</cx:pt>
          <cx:pt idx="238577">100</cx:pt>
          <cx:pt idx="238578">119</cx:pt>
          <cx:pt idx="238579">80</cx:pt>
          <cx:pt idx="238580">31</cx:pt>
          <cx:pt idx="238581">9</cx:pt>
          <cx:pt idx="238582">3</cx:pt>
          <cx:pt idx="238583">19</cx:pt>
          <cx:pt idx="238584">9</cx:pt>
          <cx:pt idx="238585">16</cx:pt>
          <cx:pt idx="238586">24</cx:pt>
          <cx:pt idx="238587">46</cx:pt>
          <cx:pt idx="238588">132</cx:pt>
          <cx:pt idx="238589">111</cx:pt>
          <cx:pt idx="238590">134</cx:pt>
          <cx:pt idx="238591">157</cx:pt>
          <cx:pt idx="238592">139</cx:pt>
          <cx:pt idx="238593">134</cx:pt>
          <cx:pt idx="238594">135</cx:pt>
          <cx:pt idx="238595">133</cx:pt>
          <cx:pt idx="238596">121</cx:pt>
          <cx:pt idx="238597">131</cx:pt>
          <cx:pt idx="238598">127</cx:pt>
          <cx:pt idx="238599">151</cx:pt>
          <cx:pt idx="238600">135</cx:pt>
          <cx:pt idx="238601">99</cx:pt>
          <cx:pt idx="238602">125</cx:pt>
          <cx:pt idx="238603">77</cx:pt>
          <cx:pt idx="238604">30</cx:pt>
          <cx:pt idx="238605">10</cx:pt>
          <cx:pt idx="238606">4</cx:pt>
          <cx:pt idx="238607">13</cx:pt>
          <cx:pt idx="238608">6</cx:pt>
          <cx:pt idx="238609">14</cx:pt>
          <cx:pt idx="238610">22</cx:pt>
          <cx:pt idx="238611">52</cx:pt>
          <cx:pt idx="238612">126</cx:pt>
          <cx:pt idx="238613">113</cx:pt>
          <cx:pt idx="238614">128</cx:pt>
          <cx:pt idx="238615">158</cx:pt>
          <cx:pt idx="238616">141</cx:pt>
          <cx:pt idx="238617">132</cx:pt>
          <cx:pt idx="238618">150</cx:pt>
          <cx:pt idx="238619">123</cx:pt>
          <cx:pt idx="238620">128</cx:pt>
          <cx:pt idx="238621">127</cx:pt>
          <cx:pt idx="238622">138</cx:pt>
          <cx:pt idx="238623">142</cx:pt>
          <cx:pt idx="238624">126</cx:pt>
          <cx:pt idx="238625">103</cx:pt>
          <cx:pt idx="238626">115</cx:pt>
          <cx:pt idx="238627">82</cx:pt>
          <cx:pt idx="238628">31</cx:pt>
          <cx:pt idx="238629">13</cx:pt>
          <cx:pt idx="238630">3</cx:pt>
          <cx:pt idx="238631">9</cx:pt>
          <cx:pt idx="238632">2</cx:pt>
          <cx:pt idx="238633">7</cx:pt>
          <cx:pt idx="238634">22</cx:pt>
          <cx:pt idx="238635">53</cx:pt>
          <cx:pt idx="238636">117</cx:pt>
          <cx:pt idx="238637">94</cx:pt>
          <cx:pt idx="238638">122</cx:pt>
          <cx:pt idx="238639">134</cx:pt>
          <cx:pt idx="238640">144</cx:pt>
          <cx:pt idx="238641">127</cx:pt>
          <cx:pt idx="238642">147</cx:pt>
          <cx:pt idx="238643">103</cx:pt>
          <cx:pt idx="238644">112</cx:pt>
          <cx:pt idx="238645">112</cx:pt>
          <cx:pt idx="238646">112</cx:pt>
          <cx:pt idx="238647">121</cx:pt>
          <cx:pt idx="238648">102</cx:pt>
          <cx:pt idx="238649">77</cx:pt>
          <cx:pt idx="238650">101</cx:pt>
          <cx:pt idx="238651">77</cx:pt>
          <cx:pt idx="238652">24</cx:pt>
          <cx:pt idx="238653">9</cx:pt>
          <cx:pt idx="238654">10</cx:pt>
          <cx:pt idx="238655">10</cx:pt>
          <cx:pt idx="238656">3</cx:pt>
          <cx:pt idx="238657">4</cx:pt>
          <cx:pt idx="238658">13</cx:pt>
          <cx:pt idx="238659">46</cx:pt>
          <cx:pt idx="238660">108</cx:pt>
          <cx:pt idx="238661">83</cx:pt>
          <cx:pt idx="238662">101</cx:pt>
          <cx:pt idx="238663">138</cx:pt>
          <cx:pt idx="238664">129</cx:pt>
          <cx:pt idx="238665">133</cx:pt>
          <cx:pt idx="238666">142</cx:pt>
          <cx:pt idx="238667">114</cx:pt>
          <cx:pt idx="238668">137</cx:pt>
          <cx:pt idx="238669">145</cx:pt>
          <cx:pt idx="238670">151</cx:pt>
          <cx:pt idx="238671">136</cx:pt>
          <cx:pt idx="238672">113</cx:pt>
          <cx:pt idx="238673">98</cx:pt>
          <cx:pt idx="238674">109</cx:pt>
          <cx:pt idx="238675">103</cx:pt>
          <cx:pt idx="238676">16</cx:pt>
          <cx:pt idx="238677">10</cx:pt>
          <cx:pt idx="238678">2</cx:pt>
          <cx:pt idx="238679">13</cx:pt>
          <cx:pt idx="238680">4</cx:pt>
          <cx:pt idx="238681">7</cx:pt>
          <cx:pt idx="238682">11</cx:pt>
          <cx:pt idx="238683">55</cx:pt>
          <cx:pt idx="238684">119</cx:pt>
          <cx:pt idx="238685">106</cx:pt>
          <cx:pt idx="238686">116</cx:pt>
          <cx:pt idx="238687">143</cx:pt>
          <cx:pt idx="238688">142</cx:pt>
          <cx:pt idx="238689">122</cx:pt>
          <cx:pt idx="238690">138</cx:pt>
          <cx:pt idx="238691">105</cx:pt>
          <cx:pt idx="238692">117</cx:pt>
          <cx:pt idx="238693">111</cx:pt>
          <cx:pt idx="238694">130</cx:pt>
          <cx:pt idx="238695">124</cx:pt>
          <cx:pt idx="238696">123</cx:pt>
          <cx:pt idx="238697">95</cx:pt>
          <cx:pt idx="238698">114</cx:pt>
          <cx:pt idx="238699">92</cx:pt>
          <cx:pt idx="238700">26</cx:pt>
          <cx:pt idx="238701">13</cx:pt>
          <cx:pt idx="238702">3</cx:pt>
          <cx:pt idx="238703">18</cx:pt>
          <cx:pt idx="238704">5</cx:pt>
          <cx:pt idx="238705">12</cx:pt>
          <cx:pt idx="238706">21</cx:pt>
          <cx:pt idx="238707">51</cx:pt>
          <cx:pt idx="238708">135</cx:pt>
          <cx:pt idx="238709">120</cx:pt>
          <cx:pt idx="238710">118</cx:pt>
          <cx:pt idx="238711">145</cx:pt>
          <cx:pt idx="238712">140</cx:pt>
          <cx:pt idx="238713">132</cx:pt>
          <cx:pt idx="238714">141</cx:pt>
          <cx:pt idx="238715">100</cx:pt>
          <cx:pt idx="238716">126</cx:pt>
          <cx:pt idx="238717">120</cx:pt>
          <cx:pt idx="238718">144</cx:pt>
          <cx:pt idx="238719">136</cx:pt>
          <cx:pt idx="238720">129</cx:pt>
          <cx:pt idx="238721">83</cx:pt>
          <cx:pt idx="238722">128</cx:pt>
          <cx:pt idx="238723">78</cx:pt>
          <cx:pt idx="238724">29</cx:pt>
          <cx:pt idx="238725">16</cx:pt>
          <cx:pt idx="238726">25</cx:pt>
          <cx:pt idx="238727">5</cx:pt>
          <cx:pt idx="238728">14</cx:pt>
          <cx:pt idx="238729">19</cx:pt>
          <cx:pt idx="238730">49</cx:pt>
          <cx:pt idx="238731">131</cx:pt>
          <cx:pt idx="238732">114</cx:pt>
          <cx:pt idx="238733">148</cx:pt>
          <cx:pt idx="238734">149</cx:pt>
          <cx:pt idx="238735">142</cx:pt>
          <cx:pt idx="238736">132</cx:pt>
          <cx:pt idx="238737">152</cx:pt>
          <cx:pt idx="238738">133</cx:pt>
          <cx:pt idx="238739">118</cx:pt>
          <cx:pt idx="238740">130</cx:pt>
          <cx:pt idx="238741">157</cx:pt>
          <cx:pt idx="238742">145</cx:pt>
          <cx:pt idx="238743">134</cx:pt>
          <cx:pt idx="238744">105</cx:pt>
          <cx:pt idx="238745">110</cx:pt>
          <cx:pt idx="238746">85</cx:pt>
          <cx:pt idx="238747">34</cx:pt>
          <cx:pt idx="238748">6</cx:pt>
          <cx:pt idx="238749">2</cx:pt>
          <cx:pt idx="238750">19</cx:pt>
          <cx:pt idx="238751">6</cx:pt>
          <cx:pt idx="238752">16</cx:pt>
          <cx:pt idx="238753">22</cx:pt>
          <cx:pt idx="238754">62</cx:pt>
          <cx:pt idx="238755">148</cx:pt>
          <cx:pt idx="238756">120</cx:pt>
          <cx:pt idx="238757">142</cx:pt>
          <cx:pt idx="238758">162</cx:pt>
          <cx:pt idx="238759">140</cx:pt>
          <cx:pt idx="238760">142</cx:pt>
          <cx:pt idx="238761">151</cx:pt>
          <cx:pt idx="238762">119</cx:pt>
          <cx:pt idx="238763">132</cx:pt>
          <cx:pt idx="238764">152</cx:pt>
          <cx:pt idx="238765">149</cx:pt>
          <cx:pt idx="238766">147</cx:pt>
          <cx:pt idx="238767">137</cx:pt>
          <cx:pt idx="238768">101</cx:pt>
          <cx:pt idx="238769">111</cx:pt>
          <cx:pt idx="238770">87</cx:pt>
          <cx:pt idx="238771">31</cx:pt>
          <cx:pt idx="238772">10</cx:pt>
          <cx:pt idx="238773">2</cx:pt>
          <cx:pt idx="238774">20</cx:pt>
          <cx:pt idx="238775">6</cx:pt>
          <cx:pt idx="238776">19</cx:pt>
          <cx:pt idx="238777">20</cx:pt>
          <cx:pt idx="238778">71</cx:pt>
          <cx:pt idx="238779">131</cx:pt>
          <cx:pt idx="238780">141</cx:pt>
          <cx:pt idx="238781">140</cx:pt>
          <cx:pt idx="238782">174</cx:pt>
          <cx:pt idx="238783">153</cx:pt>
          <cx:pt idx="238784">162</cx:pt>
          <cx:pt idx="238785">163</cx:pt>
          <cx:pt idx="238786">154</cx:pt>
          <cx:pt idx="238787">143</cx:pt>
          <cx:pt idx="238788">138</cx:pt>
          <cx:pt idx="238789">146</cx:pt>
          <cx:pt idx="238790">150</cx:pt>
          <cx:pt idx="238791">153</cx:pt>
          <cx:pt idx="238792">98</cx:pt>
          <cx:pt idx="238793">121</cx:pt>
          <cx:pt idx="238794">95</cx:pt>
          <cx:pt idx="238795">34</cx:pt>
          <cx:pt idx="238796">15</cx:pt>
          <cx:pt idx="238797">3</cx:pt>
          <cx:pt idx="238798">14</cx:pt>
          <cx:pt idx="238799">5</cx:pt>
          <cx:pt idx="238800">7</cx:pt>
          <cx:pt idx="238801">25</cx:pt>
          <cx:pt idx="238802">70</cx:pt>
          <cx:pt idx="238803">125</cx:pt>
          <cx:pt idx="238804">131</cx:pt>
          <cx:pt idx="238805">139</cx:pt>
          <cx:pt idx="238806">179</cx:pt>
          <cx:pt idx="238807">166</cx:pt>
          <cx:pt idx="238808">155</cx:pt>
          <cx:pt idx="238809">169</cx:pt>
          <cx:pt idx="238810">147</cx:pt>
          <cx:pt idx="238811">119</cx:pt>
          <cx:pt idx="238812">138</cx:pt>
          <cx:pt idx="238813">139</cx:pt>
          <cx:pt idx="238814">127</cx:pt>
          <cx:pt idx="238815">107</cx:pt>
          <cx:pt idx="238816">86</cx:pt>
          <cx:pt idx="238817">105</cx:pt>
          <cx:pt idx="238818">78</cx:pt>
          <cx:pt idx="238819">25</cx:pt>
          <cx:pt idx="238820">8</cx:pt>
          <cx:pt idx="238821">10</cx:pt>
          <cx:pt idx="238822">13</cx:pt>
          <cx:pt idx="238823">1</cx:pt>
          <cx:pt idx="238824">7</cx:pt>
          <cx:pt idx="238825">18</cx:pt>
          <cx:pt idx="238826">58</cx:pt>
          <cx:pt idx="238827">109</cx:pt>
          <cx:pt idx="238828">105</cx:pt>
          <cx:pt idx="238829">124</cx:pt>
          <cx:pt idx="238830">143</cx:pt>
          <cx:pt idx="238831">157</cx:pt>
          <cx:pt idx="238832">154</cx:pt>
          <cx:pt idx="238833">170</cx:pt>
          <cx:pt idx="238834">133</cx:pt>
          <cx:pt idx="238835">137</cx:pt>
          <cx:pt idx="238836">135</cx:pt>
          <cx:pt idx="238837">144</cx:pt>
          <cx:pt idx="238838">152</cx:pt>
          <cx:pt idx="238839">122</cx:pt>
          <cx:pt idx="238840">97</cx:pt>
          <cx:pt idx="238841">114</cx:pt>
          <cx:pt idx="238842">97</cx:pt>
          <cx:pt idx="238843">29</cx:pt>
          <cx:pt idx="238844">12</cx:pt>
          <cx:pt idx="238845">3</cx:pt>
          <cx:pt idx="238846">19</cx:pt>
          <cx:pt idx="238847">6</cx:pt>
          <cx:pt idx="238848">6</cx:pt>
          <cx:pt idx="238849">22</cx:pt>
          <cx:pt idx="238850">54</cx:pt>
          <cx:pt idx="238851">137</cx:pt>
          <cx:pt idx="238852">118</cx:pt>
          <cx:pt idx="238853">131</cx:pt>
          <cx:pt idx="238854">165</cx:pt>
          <cx:pt idx="238855">158</cx:pt>
          <cx:pt idx="238856">153</cx:pt>
          <cx:pt idx="238857">139</cx:pt>
          <cx:pt idx="238858">124</cx:pt>
          <cx:pt idx="238859">115</cx:pt>
          <cx:pt idx="238860">126</cx:pt>
          <cx:pt idx="238861">134</cx:pt>
          <cx:pt idx="238862">140</cx:pt>
          <cx:pt idx="238863">140</cx:pt>
          <cx:pt idx="238864">92</cx:pt>
          <cx:pt idx="238865">125</cx:pt>
          <cx:pt idx="238866">90</cx:pt>
          <cx:pt idx="238867">26</cx:pt>
          <cx:pt idx="238868">9</cx:pt>
          <cx:pt idx="238869">3</cx:pt>
          <cx:pt idx="238870">13</cx:pt>
          <cx:pt idx="238871">8</cx:pt>
          <cx:pt idx="238872">14</cx:pt>
          <cx:pt idx="238873">27</cx:pt>
          <cx:pt idx="238874">49</cx:pt>
          <cx:pt idx="238875">131</cx:pt>
          <cx:pt idx="238876">106</cx:pt>
          <cx:pt idx="238877">126</cx:pt>
          <cx:pt idx="238878">141</cx:pt>
          <cx:pt idx="238879">147</cx:pt>
          <cx:pt idx="238880">138</cx:pt>
          <cx:pt idx="238881">137</cx:pt>
          <cx:pt idx="238882">123</cx:pt>
          <cx:pt idx="238883">122</cx:pt>
          <cx:pt idx="238884">123</cx:pt>
          <cx:pt idx="238885">139</cx:pt>
          <cx:pt idx="238886">135</cx:pt>
          <cx:pt idx="238887">115</cx:pt>
          <cx:pt idx="238888">84</cx:pt>
          <cx:pt idx="238889">108</cx:pt>
          <cx:pt idx="238890">73</cx:pt>
          <cx:pt idx="238891">31</cx:pt>
          <cx:pt idx="238892">12</cx:pt>
          <cx:pt idx="238893">3</cx:pt>
          <cx:pt idx="238894">7</cx:pt>
          <cx:pt idx="238895">6</cx:pt>
          <cx:pt idx="238896">11</cx:pt>
          <cx:pt idx="238897">22</cx:pt>
          <cx:pt idx="238898">62</cx:pt>
          <cx:pt idx="238899">123</cx:pt>
          <cx:pt idx="238900">98</cx:pt>
          <cx:pt idx="238901">128</cx:pt>
          <cx:pt idx="238902">135</cx:pt>
          <cx:pt idx="238903">152</cx:pt>
          <cx:pt idx="238904">137</cx:pt>
          <cx:pt idx="238905">150</cx:pt>
          <cx:pt idx="238906">128</cx:pt>
          <cx:pt idx="238907">140</cx:pt>
          <cx:pt idx="238908">125</cx:pt>
          <cx:pt idx="238909">142</cx:pt>
          <cx:pt idx="238910">144</cx:pt>
          <cx:pt idx="238911">124</cx:pt>
          <cx:pt idx="238912">96</cx:pt>
          <cx:pt idx="238913">123</cx:pt>
          <cx:pt idx="238914">88</cx:pt>
          <cx:pt idx="238915">39</cx:pt>
          <cx:pt idx="238916">12</cx:pt>
          <cx:pt idx="238917">6</cx:pt>
          <cx:pt idx="238918">12</cx:pt>
          <cx:pt idx="238919">4</cx:pt>
          <cx:pt idx="238920">16</cx:pt>
          <cx:pt idx="238921">27</cx:pt>
          <cx:pt idx="238922">42</cx:pt>
          <cx:pt idx="238923">138</cx:pt>
          <cx:pt idx="238924">107</cx:pt>
          <cx:pt idx="238925">117</cx:pt>
          <cx:pt idx="238926">147</cx:pt>
          <cx:pt idx="238927">158</cx:pt>
          <cx:pt idx="238928">145</cx:pt>
          <cx:pt idx="238929">141</cx:pt>
          <cx:pt idx="238930">132</cx:pt>
          <cx:pt idx="238931">127</cx:pt>
          <cx:pt idx="238932">129</cx:pt>
          <cx:pt idx="238933">153</cx:pt>
          <cx:pt idx="238934">139</cx:pt>
          <cx:pt idx="238935">123</cx:pt>
          <cx:pt idx="238936">100</cx:pt>
          <cx:pt idx="238937">116</cx:pt>
          <cx:pt idx="238938">82</cx:pt>
          <cx:pt idx="238939">39</cx:pt>
          <cx:pt idx="238940">11</cx:pt>
          <cx:pt idx="238941">4</cx:pt>
          <cx:pt idx="238942">7</cx:pt>
          <cx:pt idx="238943">6</cx:pt>
          <cx:pt idx="238944">18</cx:pt>
          <cx:pt idx="238945">25</cx:pt>
          <cx:pt idx="238946">54</cx:pt>
          <cx:pt idx="238947">120</cx:pt>
          <cx:pt idx="238948">115</cx:pt>
          <cx:pt idx="238949">133</cx:pt>
          <cx:pt idx="238950">161</cx:pt>
          <cx:pt idx="238951">167</cx:pt>
          <cx:pt idx="238952">144</cx:pt>
          <cx:pt idx="238953">150</cx:pt>
          <cx:pt idx="238954">143</cx:pt>
          <cx:pt idx="238955">118</cx:pt>
          <cx:pt idx="238956">134</cx:pt>
          <cx:pt idx="238957">120</cx:pt>
          <cx:pt idx="238958">127</cx:pt>
          <cx:pt idx="238959">112</cx:pt>
          <cx:pt idx="238960">87</cx:pt>
          <cx:pt idx="238961">113</cx:pt>
          <cx:pt idx="238962">86</cx:pt>
          <cx:pt idx="238963">30</cx:pt>
          <cx:pt idx="238964">13</cx:pt>
          <cx:pt idx="238965">3</cx:pt>
          <cx:pt idx="238966">7</cx:pt>
          <cx:pt idx="238967">8</cx:pt>
          <cx:pt idx="238968">25</cx:pt>
          <cx:pt idx="238969">61</cx:pt>
          <cx:pt idx="238970">113</cx:pt>
          <cx:pt idx="238971">119</cx:pt>
          <cx:pt idx="238972">135</cx:pt>
          <cx:pt idx="238973">143</cx:pt>
          <cx:pt idx="238974">150</cx:pt>
          <cx:pt idx="238975">142</cx:pt>
          <cx:pt idx="238976">157</cx:pt>
          <cx:pt idx="238977">119</cx:pt>
          <cx:pt idx="238978">119</cx:pt>
          <cx:pt idx="238979">108</cx:pt>
          <cx:pt idx="238980">131</cx:pt>
          <cx:pt idx="238981">103</cx:pt>
          <cx:pt idx="238982">99</cx:pt>
          <cx:pt idx="238983">80</cx:pt>
          <cx:pt idx="238984">101</cx:pt>
          <cx:pt idx="238985">78</cx:pt>
          <cx:pt idx="238986">20</cx:pt>
          <cx:pt idx="238987">17</cx:pt>
          <cx:pt idx="238988">5</cx:pt>
          <cx:pt idx="238989">7</cx:pt>
          <cx:pt idx="238990">4</cx:pt>
          <cx:pt idx="238991">18</cx:pt>
          <cx:pt idx="238992">52</cx:pt>
          <cx:pt idx="238993">105</cx:pt>
          <cx:pt idx="238994">88</cx:pt>
          <cx:pt idx="238995">98</cx:pt>
          <cx:pt idx="238996">122</cx:pt>
          <cx:pt idx="238997">136</cx:pt>
          <cx:pt idx="238998">135</cx:pt>
          <cx:pt idx="238999">135</cx:pt>
          <cx:pt idx="239000">128</cx:pt>
          <cx:pt idx="239001">118</cx:pt>
          <cx:pt idx="239002">108</cx:pt>
          <cx:pt idx="239003">121</cx:pt>
          <cx:pt idx="239004">130</cx:pt>
          <cx:pt idx="239005">104</cx:pt>
          <cx:pt idx="239006">83</cx:pt>
          <cx:pt idx="239007">121</cx:pt>
          <cx:pt idx="239008">79</cx:pt>
          <cx:pt idx="239009">20</cx:pt>
          <cx:pt idx="239010">9</cx:pt>
          <cx:pt idx="239011">4</cx:pt>
          <cx:pt idx="239012">8</cx:pt>
          <cx:pt idx="239013">3</cx:pt>
          <cx:pt idx="239014">4</cx:pt>
          <cx:pt idx="239015">17</cx:pt>
          <cx:pt idx="239016">51</cx:pt>
          <cx:pt idx="239017">109</cx:pt>
          <cx:pt idx="239018">100</cx:pt>
          <cx:pt idx="239019">107</cx:pt>
          <cx:pt idx="239020">145</cx:pt>
          <cx:pt idx="239021">152</cx:pt>
          <cx:pt idx="239022">135</cx:pt>
          <cx:pt idx="239023">154</cx:pt>
          <cx:pt idx="239024">127</cx:pt>
          <cx:pt idx="239025">124</cx:pt>
          <cx:pt idx="239026">114</cx:pt>
          <cx:pt idx="239027">144</cx:pt>
          <cx:pt idx="239028">139</cx:pt>
          <cx:pt idx="239029">137</cx:pt>
          <cx:pt idx="239030">96</cx:pt>
          <cx:pt idx="239031">128</cx:pt>
          <cx:pt idx="239032">93</cx:pt>
          <cx:pt idx="239033">19</cx:pt>
          <cx:pt idx="239034">10</cx:pt>
          <cx:pt idx="239035">3</cx:pt>
          <cx:pt idx="239036">6</cx:pt>
          <cx:pt idx="239037">3</cx:pt>
          <cx:pt idx="239038">15</cx:pt>
          <cx:pt idx="239039">17</cx:pt>
          <cx:pt idx="239040">48</cx:pt>
          <cx:pt idx="239041">119</cx:pt>
          <cx:pt idx="239042">117</cx:pt>
          <cx:pt idx="239043">141</cx:pt>
          <cx:pt idx="239044">134</cx:pt>
          <cx:pt idx="239045">151</cx:pt>
          <cx:pt idx="239046">144</cx:pt>
          <cx:pt idx="239047">134</cx:pt>
          <cx:pt idx="239048">134</cx:pt>
          <cx:pt idx="239049">105</cx:pt>
          <cx:pt idx="239050">125</cx:pt>
          <cx:pt idx="239051">133</cx:pt>
          <cx:pt idx="239052">143</cx:pt>
          <cx:pt idx="239053">106</cx:pt>
          <cx:pt idx="239054">86</cx:pt>
          <cx:pt idx="239055">111</cx:pt>
          <cx:pt idx="239056">92</cx:pt>
          <cx:pt idx="239057">26</cx:pt>
          <cx:pt idx="239058">13</cx:pt>
          <cx:pt idx="239059">1</cx:pt>
          <cx:pt idx="239060">10</cx:pt>
          <cx:pt idx="239061">5</cx:pt>
          <cx:pt idx="239062">20</cx:pt>
          <cx:pt idx="239063">21</cx:pt>
          <cx:pt idx="239064">48</cx:pt>
          <cx:pt idx="239065">127</cx:pt>
          <cx:pt idx="239066">112</cx:pt>
          <cx:pt idx="239067">122</cx:pt>
          <cx:pt idx="239068">139</cx:pt>
          <cx:pt idx="239069">136</cx:pt>
          <cx:pt idx="239070">129</cx:pt>
          <cx:pt idx="239071">137</cx:pt>
          <cx:pt idx="239072">124</cx:pt>
          <cx:pt idx="239073">111</cx:pt>
          <cx:pt idx="239074">123</cx:pt>
          <cx:pt idx="239075">128</cx:pt>
          <cx:pt idx="239076">126</cx:pt>
          <cx:pt idx="239077">144</cx:pt>
          <cx:pt idx="239078">76</cx:pt>
          <cx:pt idx="239079">102</cx:pt>
          <cx:pt idx="239080">112</cx:pt>
          <cx:pt idx="239081">37</cx:pt>
          <cx:pt idx="239082">12</cx:pt>
          <cx:pt idx="239083">5</cx:pt>
          <cx:pt idx="239084">13</cx:pt>
          <cx:pt idx="239085">4</cx:pt>
          <cx:pt idx="239086">12</cx:pt>
          <cx:pt idx="239087">24</cx:pt>
          <cx:pt idx="239088">47</cx:pt>
          <cx:pt idx="239089">108</cx:pt>
          <cx:pt idx="239090">117</cx:pt>
          <cx:pt idx="239091">147</cx:pt>
          <cx:pt idx="239092">125</cx:pt>
          <cx:pt idx="239093">147</cx:pt>
          <cx:pt idx="239094">161</cx:pt>
          <cx:pt idx="239095">134</cx:pt>
          <cx:pt idx="239096">138</cx:pt>
          <cx:pt idx="239097">120</cx:pt>
          <cx:pt idx="239098">133</cx:pt>
          <cx:pt idx="239099">145</cx:pt>
          <cx:pt idx="239100">145</cx:pt>
          <cx:pt idx="239101">130</cx:pt>
          <cx:pt idx="239102">84</cx:pt>
          <cx:pt idx="239103">109</cx:pt>
          <cx:pt idx="239104">98</cx:pt>
          <cx:pt idx="239105">26</cx:pt>
          <cx:pt idx="239106">11</cx:pt>
          <cx:pt idx="239107">4</cx:pt>
          <cx:pt idx="239108">10</cx:pt>
          <cx:pt idx="239109">7</cx:pt>
          <cx:pt idx="239110">13</cx:pt>
          <cx:pt idx="239111">33</cx:pt>
          <cx:pt idx="239112">51</cx:pt>
          <cx:pt idx="239113">138</cx:pt>
          <cx:pt idx="239114">121</cx:pt>
          <cx:pt idx="239115">149</cx:pt>
          <cx:pt idx="239116">172</cx:pt>
          <cx:pt idx="239117">155</cx:pt>
          <cx:pt idx="239118">157</cx:pt>
          <cx:pt idx="239119">167</cx:pt>
          <cx:pt idx="239120">127</cx:pt>
          <cx:pt idx="239121">121</cx:pt>
          <cx:pt idx="239122">119</cx:pt>
          <cx:pt idx="239123">130</cx:pt>
          <cx:pt idx="239124">147</cx:pt>
          <cx:pt idx="239125">134</cx:pt>
          <cx:pt idx="239126">91</cx:pt>
          <cx:pt idx="239127">120</cx:pt>
          <cx:pt idx="239128">98</cx:pt>
          <cx:pt idx="239129">27</cx:pt>
          <cx:pt idx="239130">15</cx:pt>
          <cx:pt idx="239131">6</cx:pt>
          <cx:pt idx="239132">5</cx:pt>
          <cx:pt idx="239133">4</cx:pt>
          <cx:pt idx="239134">11</cx:pt>
          <cx:pt idx="239135">25</cx:pt>
          <cx:pt idx="239136">73</cx:pt>
          <cx:pt idx="239137">127</cx:pt>
          <cx:pt idx="239138">118</cx:pt>
          <cx:pt idx="239139">137</cx:pt>
          <cx:pt idx="239140">141</cx:pt>
          <cx:pt idx="239141">170</cx:pt>
          <cx:pt idx="239142">150</cx:pt>
          <cx:pt idx="239143">159</cx:pt>
          <cx:pt idx="239144">118</cx:pt>
          <cx:pt idx="239145">121</cx:pt>
          <cx:pt idx="239146">127</cx:pt>
          <cx:pt idx="239147">123</cx:pt>
          <cx:pt idx="239148">119</cx:pt>
          <cx:pt idx="239149">98</cx:pt>
          <cx:pt idx="239150">81</cx:pt>
          <cx:pt idx="239151">102</cx:pt>
          <cx:pt idx="239152">82</cx:pt>
          <cx:pt idx="239153">28</cx:pt>
          <cx:pt idx="239154">9</cx:pt>
          <cx:pt idx="239155">9</cx:pt>
          <cx:pt idx="239156">8</cx:pt>
          <cx:pt idx="239157">2</cx:pt>
          <cx:pt idx="239158">6</cx:pt>
          <cx:pt idx="239159">17</cx:pt>
          <cx:pt idx="239160">63</cx:pt>
          <cx:pt idx="239161">101</cx:pt>
          <cx:pt idx="239162">109</cx:pt>
          <cx:pt idx="239163">115</cx:pt>
          <cx:pt idx="239164">133</cx:pt>
          <cx:pt idx="239165">149</cx:pt>
          <cx:pt idx="239166">141</cx:pt>
          <cx:pt idx="239167">161</cx:pt>
          <cx:pt idx="239168">148</cx:pt>
          <cx:pt idx="239169">125</cx:pt>
          <cx:pt idx="239170">131</cx:pt>
          <cx:pt idx="239171">145</cx:pt>
          <cx:pt idx="239172">148</cx:pt>
          <cx:pt idx="239173">141</cx:pt>
          <cx:pt idx="239174">92</cx:pt>
          <cx:pt idx="239175">115</cx:pt>
          <cx:pt idx="239176">113</cx:pt>
          <cx:pt idx="239177">29</cx:pt>
          <cx:pt idx="239178">10</cx:pt>
          <cx:pt idx="239179">5</cx:pt>
          <cx:pt idx="239180">13</cx:pt>
          <cx:pt idx="239181">4</cx:pt>
          <cx:pt idx="239182">5</cx:pt>
          <cx:pt idx="239183">24</cx:pt>
          <cx:pt idx="239184">59</cx:pt>
          <cx:pt idx="239185">134</cx:pt>
          <cx:pt idx="239186">131</cx:pt>
          <cx:pt idx="239187">117</cx:pt>
          <cx:pt idx="239188">153</cx:pt>
          <cx:pt idx="239189">141</cx:pt>
          <cx:pt idx="239190">155</cx:pt>
          <cx:pt idx="239191">143</cx:pt>
          <cx:pt idx="239192">110</cx:pt>
          <cx:pt idx="239193">120</cx:pt>
          <cx:pt idx="239194">124</cx:pt>
          <cx:pt idx="239195">134</cx:pt>
          <cx:pt idx="239196">130</cx:pt>
          <cx:pt idx="239197">140</cx:pt>
          <cx:pt idx="239198">102</cx:pt>
          <cx:pt idx="239199">118</cx:pt>
          <cx:pt idx="239200">90</cx:pt>
          <cx:pt idx="239201">30</cx:pt>
          <cx:pt idx="239202">8</cx:pt>
          <cx:pt idx="239203">4</cx:pt>
          <cx:pt idx="239204">5</cx:pt>
          <cx:pt idx="239205">1</cx:pt>
          <cx:pt idx="239206">17</cx:pt>
          <cx:pt idx="239207">20</cx:pt>
          <cx:pt idx="239208">54</cx:pt>
          <cx:pt idx="239209">116</cx:pt>
          <cx:pt idx="239210">105</cx:pt>
          <cx:pt idx="239211">122</cx:pt>
          <cx:pt idx="239212">133</cx:pt>
          <cx:pt idx="239213">141</cx:pt>
          <cx:pt idx="239214">145</cx:pt>
          <cx:pt idx="239215">125</cx:pt>
          <cx:pt idx="239216">106</cx:pt>
          <cx:pt idx="239217">124</cx:pt>
          <cx:pt idx="239218">131</cx:pt>
          <cx:pt idx="239219">123</cx:pt>
          <cx:pt idx="239220">164</cx:pt>
          <cx:pt idx="239221">137</cx:pt>
          <cx:pt idx="239222">88</cx:pt>
          <cx:pt idx="239223">113</cx:pt>
          <cx:pt idx="239224">88</cx:pt>
          <cx:pt idx="239225">23</cx:pt>
          <cx:pt idx="239226">8</cx:pt>
          <cx:pt idx="239227">3</cx:pt>
          <cx:pt idx="239228">3</cx:pt>
          <cx:pt idx="239229">9</cx:pt>
          <cx:pt idx="239230">11</cx:pt>
          <cx:pt idx="239231">23</cx:pt>
          <cx:pt idx="239232">53</cx:pt>
          <cx:pt idx="239233">129</cx:pt>
          <cx:pt idx="239234">100</cx:pt>
          <cx:pt idx="239235">111</cx:pt>
          <cx:pt idx="239236">130</cx:pt>
          <cx:pt idx="239237">139</cx:pt>
          <cx:pt idx="239238">123</cx:pt>
          <cx:pt idx="239239">144</cx:pt>
          <cx:pt idx="239240">120</cx:pt>
          <cx:pt idx="239241">121</cx:pt>
          <cx:pt idx="239242">120</cx:pt>
          <cx:pt idx="239243">136</cx:pt>
          <cx:pt idx="239244">135</cx:pt>
          <cx:pt idx="239245">130</cx:pt>
          <cx:pt idx="239246">96</cx:pt>
          <cx:pt idx="239247">123</cx:pt>
          <cx:pt idx="239248">102</cx:pt>
          <cx:pt idx="239249">34</cx:pt>
          <cx:pt idx="239250">14</cx:pt>
          <cx:pt idx="239251">6</cx:pt>
          <cx:pt idx="239252">6</cx:pt>
          <cx:pt idx="239253">8</cx:pt>
          <cx:pt idx="239254">16</cx:pt>
          <cx:pt idx="239255">20</cx:pt>
          <cx:pt idx="239256">61</cx:pt>
          <cx:pt idx="239257">144</cx:pt>
          <cx:pt idx="239258">105</cx:pt>
          <cx:pt idx="239259">134</cx:pt>
          <cx:pt idx="239260">137</cx:pt>
          <cx:pt idx="239261">132</cx:pt>
          <cx:pt idx="239262">139</cx:pt>
          <cx:pt idx="239263">128</cx:pt>
          <cx:pt idx="239264">121</cx:pt>
          <cx:pt idx="239265">132</cx:pt>
          <cx:pt idx="239266">138</cx:pt>
          <cx:pt idx="239267">147</cx:pt>
          <cx:pt idx="239268">141</cx:pt>
          <cx:pt idx="239269">121</cx:pt>
          <cx:pt idx="239270">103</cx:pt>
          <cx:pt idx="239271">125</cx:pt>
          <cx:pt idx="239272">81</cx:pt>
          <cx:pt idx="239273">34</cx:pt>
          <cx:pt idx="239274">16</cx:pt>
          <cx:pt idx="239275">6</cx:pt>
          <cx:pt idx="239276">9</cx:pt>
          <cx:pt idx="239277">3</cx:pt>
          <cx:pt idx="239278">15</cx:pt>
          <cx:pt idx="239279">25</cx:pt>
          <cx:pt idx="239280">44</cx:pt>
          <cx:pt idx="239281">126</cx:pt>
          <cx:pt idx="239282">128</cx:pt>
          <cx:pt idx="239283">146</cx:pt>
          <cx:pt idx="239284">163</cx:pt>
          <cx:pt idx="239285">135</cx:pt>
          <cx:pt idx="239286">138</cx:pt>
          <cx:pt idx="239287">154</cx:pt>
          <cx:pt idx="239288">138</cx:pt>
          <cx:pt idx="239289">133</cx:pt>
          <cx:pt idx="239290">126</cx:pt>
          <cx:pt idx="239291">148</cx:pt>
          <cx:pt idx="239292">141</cx:pt>
          <cx:pt idx="239293">139</cx:pt>
          <cx:pt idx="239294">121</cx:pt>
          <cx:pt idx="239295">106</cx:pt>
          <cx:pt idx="239296">107</cx:pt>
          <cx:pt idx="239297">44</cx:pt>
          <cx:pt idx="239298">19</cx:pt>
          <cx:pt idx="239299">3</cx:pt>
          <cx:pt idx="239300">4</cx:pt>
          <cx:pt idx="239301">3</cx:pt>
          <cx:pt idx="239302">9</cx:pt>
          <cx:pt idx="239303">28</cx:pt>
          <cx:pt idx="239304">60</cx:pt>
          <cx:pt idx="239305">123</cx:pt>
          <cx:pt idx="239306">114</cx:pt>
          <cx:pt idx="239307">137</cx:pt>
          <cx:pt idx="239308">152</cx:pt>
          <cx:pt idx="239309">161</cx:pt>
          <cx:pt idx="239310">156</cx:pt>
          <cx:pt idx="239311">139</cx:pt>
          <cx:pt idx="239312">121</cx:pt>
          <cx:pt idx="239313">128</cx:pt>
          <cx:pt idx="239314">119</cx:pt>
          <cx:pt idx="239315">131</cx:pt>
          <cx:pt idx="239316">107</cx:pt>
          <cx:pt idx="239317">103</cx:pt>
          <cx:pt idx="239318">86</cx:pt>
          <cx:pt idx="239319">92</cx:pt>
          <cx:pt idx="239320">90</cx:pt>
          <cx:pt idx="239321">28</cx:pt>
          <cx:pt idx="239322">5</cx:pt>
          <cx:pt idx="239323">7</cx:pt>
          <cx:pt idx="239324">11</cx:pt>
          <cx:pt idx="239325">12</cx:pt>
          <cx:pt idx="239326">18</cx:pt>
          <cx:pt idx="239327">59</cx:pt>
          <cx:pt idx="239328">106</cx:pt>
          <cx:pt idx="239329">89</cx:pt>
          <cx:pt idx="239330">107</cx:pt>
          <cx:pt idx="239331">131</cx:pt>
          <cx:pt idx="239332">154</cx:pt>
          <cx:pt idx="239333">135</cx:pt>
          <cx:pt idx="239334">148</cx:pt>
          <cx:pt idx="239335">120</cx:pt>
          <cx:pt idx="239336">135</cx:pt>
          <cx:pt idx="239337">126</cx:pt>
          <cx:pt idx="239338">130</cx:pt>
          <cx:pt idx="239339">145</cx:pt>
          <cx:pt idx="239340">124</cx:pt>
          <cx:pt idx="239341">73</cx:pt>
          <cx:pt idx="239342">126</cx:pt>
          <cx:pt idx="239343">89</cx:pt>
          <cx:pt idx="239344">28</cx:pt>
          <cx:pt idx="239345">8</cx:pt>
          <cx:pt idx="239346">3</cx:pt>
          <cx:pt idx="239347">12</cx:pt>
          <cx:pt idx="239348">6</cx:pt>
          <cx:pt idx="239349">3</cx:pt>
          <cx:pt idx="239350">15</cx:pt>
          <cx:pt idx="239351">54</cx:pt>
          <cx:pt idx="239352">123</cx:pt>
          <cx:pt idx="239353">97</cx:pt>
          <cx:pt idx="239354">106</cx:pt>
          <cx:pt idx="239355">141</cx:pt>
          <cx:pt idx="239356">156</cx:pt>
          <cx:pt idx="239357">137</cx:pt>
          <cx:pt idx="239358">143</cx:pt>
          <cx:pt idx="239359">114</cx:pt>
          <cx:pt idx="239360">131</cx:pt>
          <cx:pt idx="239361">123</cx:pt>
          <cx:pt idx="239362">136</cx:pt>
          <cx:pt idx="239363">146</cx:pt>
          <cx:pt idx="239364">135</cx:pt>
          <cx:pt idx="239365">108</cx:pt>
          <cx:pt idx="239366">120</cx:pt>
          <cx:pt idx="239367">109</cx:pt>
          <cx:pt idx="239368">26</cx:pt>
          <cx:pt idx="239369">8</cx:pt>
          <cx:pt idx="239370">3</cx:pt>
          <cx:pt idx="239371">11</cx:pt>
          <cx:pt idx="239372">4</cx:pt>
          <cx:pt idx="239373">16</cx:pt>
          <cx:pt idx="239374">18</cx:pt>
          <cx:pt idx="239375">56</cx:pt>
          <cx:pt idx="239376">121</cx:pt>
          <cx:pt idx="239377">108</cx:pt>
          <cx:pt idx="239378">143</cx:pt>
          <cx:pt idx="239379">138</cx:pt>
          <cx:pt idx="239380">144</cx:pt>
          <cx:pt idx="239381">127</cx:pt>
          <cx:pt idx="239382">143</cx:pt>
          <cx:pt idx="239383">137</cx:pt>
          <cx:pt idx="239384">129</cx:pt>
          <cx:pt idx="239385">126</cx:pt>
          <cx:pt idx="239386">138</cx:pt>
          <cx:pt idx="239387">147</cx:pt>
          <cx:pt idx="239388">115</cx:pt>
          <cx:pt idx="239389">96</cx:pt>
          <cx:pt idx="239390">101</cx:pt>
          <cx:pt idx="239391">80</cx:pt>
          <cx:pt idx="239392">29</cx:pt>
          <cx:pt idx="239393">14</cx:pt>
          <cx:pt idx="239394">3</cx:pt>
          <cx:pt idx="239395">5</cx:pt>
          <cx:pt idx="239396">4</cx:pt>
          <cx:pt idx="239397">15</cx:pt>
          <cx:pt idx="239398">25</cx:pt>
          <cx:pt idx="239399">53</cx:pt>
          <cx:pt idx="239400">127</cx:pt>
          <cx:pt idx="239401">106</cx:pt>
          <cx:pt idx="239402">129</cx:pt>
          <cx:pt idx="239403">138</cx:pt>
          <cx:pt idx="239404">137</cx:pt>
          <cx:pt idx="239405">129</cx:pt>
          <cx:pt idx="239406">175</cx:pt>
          <cx:pt idx="239407">105</cx:pt>
          <cx:pt idx="239408">123</cx:pt>
          <cx:pt idx="239409">135</cx:pt>
          <cx:pt idx="239410">142</cx:pt>
          <cx:pt idx="239411">142</cx:pt>
          <cx:pt idx="239412">125</cx:pt>
          <cx:pt idx="239413">92</cx:pt>
          <cx:pt idx="239414">116</cx:pt>
          <cx:pt idx="239415">92</cx:pt>
          <cx:pt idx="239416">22</cx:pt>
          <cx:pt idx="239417">10</cx:pt>
          <cx:pt idx="239418">4</cx:pt>
          <cx:pt idx="239419">6</cx:pt>
          <cx:pt idx="239420">8</cx:pt>
          <cx:pt idx="239421">13</cx:pt>
          <cx:pt idx="239422">22</cx:pt>
          <cx:pt idx="239423">58</cx:pt>
          <cx:pt idx="239424">144</cx:pt>
          <cx:pt idx="239425">107</cx:pt>
          <cx:pt idx="239426">132</cx:pt>
          <cx:pt idx="239427">148</cx:pt>
          <cx:pt idx="239428">163</cx:pt>
          <cx:pt idx="239429">140</cx:pt>
          <cx:pt idx="239430">143</cx:pt>
          <cx:pt idx="239431">108</cx:pt>
          <cx:pt idx="239432">109</cx:pt>
          <cx:pt idx="239433">119</cx:pt>
          <cx:pt idx="239434">138</cx:pt>
          <cx:pt idx="239435">148</cx:pt>
          <cx:pt idx="239436">118</cx:pt>
          <cx:pt idx="239437">99</cx:pt>
          <cx:pt idx="239438">131</cx:pt>
          <cx:pt idx="239439">78</cx:pt>
          <cx:pt idx="239440">38</cx:pt>
          <cx:pt idx="239441">17</cx:pt>
          <cx:pt idx="239442">8</cx:pt>
          <cx:pt idx="239443">9</cx:pt>
          <cx:pt idx="239444">8</cx:pt>
          <cx:pt idx="239445">18</cx:pt>
          <cx:pt idx="239446">23</cx:pt>
          <cx:pt idx="239447">53</cx:pt>
          <cx:pt idx="239448">130</cx:pt>
          <cx:pt idx="239449">133</cx:pt>
          <cx:pt idx="239450">138</cx:pt>
          <cx:pt idx="239451">170</cx:pt>
          <cx:pt idx="239452">177</cx:pt>
          <cx:pt idx="239453">148</cx:pt>
          <cx:pt idx="239454">169</cx:pt>
          <cx:pt idx="239455">132</cx:pt>
          <cx:pt idx="239456">142</cx:pt>
          <cx:pt idx="239457">135</cx:pt>
          <cx:pt idx="239458">138</cx:pt>
          <cx:pt idx="239459">148</cx:pt>
          <cx:pt idx="239460">138</cx:pt>
          <cx:pt idx="239461">104</cx:pt>
          <cx:pt idx="239462">124</cx:pt>
          <cx:pt idx="239463">95</cx:pt>
          <cx:pt idx="239464">31</cx:pt>
          <cx:pt idx="239465">22</cx:pt>
          <cx:pt idx="239466">7</cx:pt>
          <cx:pt idx="239467">12</cx:pt>
          <cx:pt idx="239468">2</cx:pt>
          <cx:pt idx="239469">11</cx:pt>
          <cx:pt idx="239470">19</cx:pt>
          <cx:pt idx="239471">68</cx:pt>
          <cx:pt idx="239472">115</cx:pt>
          <cx:pt idx="239473">104</cx:pt>
          <cx:pt idx="239474">139</cx:pt>
          <cx:pt idx="239475">153</cx:pt>
          <cx:pt idx="239476">161</cx:pt>
          <cx:pt idx="239477">149</cx:pt>
          <cx:pt idx="239478">150</cx:pt>
          <cx:pt idx="239479">130</cx:pt>
          <cx:pt idx="239480">124</cx:pt>
          <cx:pt idx="239481">122</cx:pt>
          <cx:pt idx="239482">115</cx:pt>
          <cx:pt idx="239483">138</cx:pt>
          <cx:pt idx="239484">118</cx:pt>
          <cx:pt idx="239485">78</cx:pt>
          <cx:pt idx="239486">112</cx:pt>
          <cx:pt idx="239487">98</cx:pt>
          <cx:pt idx="239488">22</cx:pt>
          <cx:pt idx="239489">12</cx:pt>
          <cx:pt idx="239490">15</cx:pt>
          <cx:pt idx="239491">14</cx:pt>
          <cx:pt idx="239492">3</cx:pt>
          <cx:pt idx="239493">9</cx:pt>
          <cx:pt idx="239494">19</cx:pt>
          <cx:pt idx="239495">62</cx:pt>
          <cx:pt idx="239496">111</cx:pt>
          <cx:pt idx="239497">106</cx:pt>
          <cx:pt idx="239498">120</cx:pt>
          <cx:pt idx="239499">125</cx:pt>
          <cx:pt idx="239500">167</cx:pt>
          <cx:pt idx="239501">143</cx:pt>
          <cx:pt idx="239502">165</cx:pt>
          <cx:pt idx="239503">126</cx:pt>
          <cx:pt idx="239504">136</cx:pt>
          <cx:pt idx="239505">134</cx:pt>
          <cx:pt idx="239506">149</cx:pt>
          <cx:pt idx="239507">155</cx:pt>
          <cx:pt idx="239508">131</cx:pt>
          <cx:pt idx="239509">89</cx:pt>
          <cx:pt idx="239510">135</cx:pt>
          <cx:pt idx="239511">94</cx:pt>
          <cx:pt idx="239512">29</cx:pt>
          <cx:pt idx="239513">15</cx:pt>
          <cx:pt idx="239514">6</cx:pt>
          <cx:pt idx="239515">14</cx:pt>
          <cx:pt idx="239516">3</cx:pt>
          <cx:pt idx="239517">9</cx:pt>
          <cx:pt idx="239518">18</cx:pt>
          <cx:pt idx="239519">70</cx:pt>
          <cx:pt idx="239520">125</cx:pt>
          <cx:pt idx="239521">119</cx:pt>
          <cx:pt idx="239522">143</cx:pt>
          <cx:pt idx="239523">163</cx:pt>
          <cx:pt idx="239524">153</cx:pt>
          <cx:pt idx="239525">143</cx:pt>
          <cx:pt idx="239526">146</cx:pt>
          <cx:pt idx="239527">139</cx:pt>
          <cx:pt idx="239528">127</cx:pt>
          <cx:pt idx="239529">128</cx:pt>
          <cx:pt idx="239530">145</cx:pt>
          <cx:pt idx="239531">136</cx:pt>
          <cx:pt idx="239532">135</cx:pt>
          <cx:pt idx="239533">103</cx:pt>
          <cx:pt idx="239534">108</cx:pt>
          <cx:pt idx="239535">103</cx:pt>
          <cx:pt idx="239536">27</cx:pt>
          <cx:pt idx="239537">17</cx:pt>
          <cx:pt idx="239538">6</cx:pt>
          <cx:pt idx="239539">10</cx:pt>
          <cx:pt idx="239540">6</cx:pt>
          <cx:pt idx="239541">17</cx:pt>
          <cx:pt idx="239542">27</cx:pt>
          <cx:pt idx="239543">54</cx:pt>
          <cx:pt idx="239544">123</cx:pt>
          <cx:pt idx="239545">110</cx:pt>
          <cx:pt idx="239546">129</cx:pt>
          <cx:pt idx="239547">153</cx:pt>
          <cx:pt idx="239548">141</cx:pt>
          <cx:pt idx="239549">143</cx:pt>
          <cx:pt idx="239550">145</cx:pt>
          <cx:pt idx="239551">127</cx:pt>
          <cx:pt idx="239552">118</cx:pt>
          <cx:pt idx="239553">144</cx:pt>
          <cx:pt idx="239554">128</cx:pt>
          <cx:pt idx="239555">146</cx:pt>
          <cx:pt idx="239556">137</cx:pt>
          <cx:pt idx="239557">91</cx:pt>
          <cx:pt idx="239558">116</cx:pt>
          <cx:pt idx="239559">91</cx:pt>
          <cx:pt idx="239560">27</cx:pt>
          <cx:pt idx="239561">15</cx:pt>
          <cx:pt idx="239562">3</cx:pt>
          <cx:pt idx="239563">13</cx:pt>
          <cx:pt idx="239564">8</cx:pt>
          <cx:pt idx="239565">17</cx:pt>
          <cx:pt idx="239566">25</cx:pt>
          <cx:pt idx="239567">66</cx:pt>
          <cx:pt idx="239568">133</cx:pt>
          <cx:pt idx="239569">100</cx:pt>
          <cx:pt idx="239570">127</cx:pt>
          <cx:pt idx="239571">152</cx:pt>
          <cx:pt idx="239572">156</cx:pt>
          <cx:pt idx="239573">147</cx:pt>
          <cx:pt idx="239574">164</cx:pt>
          <cx:pt idx="239575">123</cx:pt>
          <cx:pt idx="239576">138</cx:pt>
          <cx:pt idx="239577">123</cx:pt>
          <cx:pt idx="239578">145</cx:pt>
          <cx:pt idx="239579">148</cx:pt>
          <cx:pt idx="239580">128</cx:pt>
          <cx:pt idx="239581">106</cx:pt>
          <cx:pt idx="239582">117</cx:pt>
          <cx:pt idx="239583">90</cx:pt>
          <cx:pt idx="239584">33</cx:pt>
          <cx:pt idx="239585">10</cx:pt>
          <cx:pt idx="239586">2</cx:pt>
          <cx:pt idx="239587">12</cx:pt>
          <cx:pt idx="239588">6</cx:pt>
          <cx:pt idx="239589">19</cx:pt>
          <cx:pt idx="239590">22</cx:pt>
          <cx:pt idx="239591">63</cx:pt>
          <cx:pt idx="239592">147</cx:pt>
          <cx:pt idx="239593">109</cx:pt>
          <cx:pt idx="239594">139</cx:pt>
          <cx:pt idx="239595">143</cx:pt>
          <cx:pt idx="239596">153</cx:pt>
          <cx:pt idx="239597">144</cx:pt>
          <cx:pt idx="239598">150</cx:pt>
          <cx:pt idx="239599">147</cx:pt>
          <cx:pt idx="239600">132</cx:pt>
          <cx:pt idx="239601">121</cx:pt>
          <cx:pt idx="239602">137</cx:pt>
          <cx:pt idx="239603">146</cx:pt>
          <cx:pt idx="239604">135</cx:pt>
          <cx:pt idx="239605">90</cx:pt>
          <cx:pt idx="239606">111</cx:pt>
          <cx:pt idx="239607">87</cx:pt>
          <cx:pt idx="239608">37</cx:pt>
          <cx:pt idx="239609">9</cx:pt>
          <cx:pt idx="239610">8</cx:pt>
          <cx:pt idx="239611">18</cx:pt>
          <cx:pt idx="239612">8</cx:pt>
          <cx:pt idx="239613">19</cx:pt>
          <cx:pt idx="239614">22</cx:pt>
          <cx:pt idx="239615">60</cx:pt>
          <cx:pt idx="239616">137</cx:pt>
          <cx:pt idx="239617">130</cx:pt>
          <cx:pt idx="239618">134</cx:pt>
          <cx:pt idx="239619">163</cx:pt>
          <cx:pt idx="239620">163</cx:pt>
          <cx:pt idx="239621">160</cx:pt>
          <cx:pt idx="239622">182</cx:pt>
          <cx:pt idx="239623">120</cx:pt>
          <cx:pt idx="239624">141</cx:pt>
          <cx:pt idx="239625">123</cx:pt>
          <cx:pt idx="239626">151</cx:pt>
          <cx:pt idx="239627">116</cx:pt>
          <cx:pt idx="239628">133</cx:pt>
          <cx:pt idx="239629">114</cx:pt>
          <cx:pt idx="239630">110</cx:pt>
          <cx:pt idx="239631">99</cx:pt>
          <cx:pt idx="239632">43</cx:pt>
          <cx:pt idx="239633">22</cx:pt>
          <cx:pt idx="239634">6</cx:pt>
          <cx:pt idx="239635">12</cx:pt>
          <cx:pt idx="239636">4</cx:pt>
          <cx:pt idx="239637">10</cx:pt>
          <cx:pt idx="239638">22</cx:pt>
          <cx:pt idx="239639">75</cx:pt>
          <cx:pt idx="239640">114</cx:pt>
          <cx:pt idx="239641">114</cx:pt>
          <cx:pt idx="239642">130</cx:pt>
          <cx:pt idx="239643">163</cx:pt>
          <cx:pt idx="239644">162</cx:pt>
          <cx:pt idx="239645">159</cx:pt>
          <cx:pt idx="239646">152</cx:pt>
          <cx:pt idx="239647">157</cx:pt>
          <cx:pt idx="239648">114</cx:pt>
          <cx:pt idx="239649">121</cx:pt>
          <cx:pt idx="239650">130</cx:pt>
          <cx:pt idx="239651">142</cx:pt>
          <cx:pt idx="239652">123</cx:pt>
          <cx:pt idx="239653">90</cx:pt>
          <cx:pt idx="239654">107</cx:pt>
          <cx:pt idx="239655">88</cx:pt>
          <cx:pt idx="239656">31</cx:pt>
          <cx:pt idx="239657">14</cx:pt>
          <cx:pt idx="239658">13</cx:pt>
          <cx:pt idx="239659">17</cx:pt>
          <cx:pt idx="239660">8</cx:pt>
          <cx:pt idx="239661">20</cx:pt>
          <cx:pt idx="239662">63</cx:pt>
          <cx:pt idx="239663">108</cx:pt>
          <cx:pt idx="239664">106</cx:pt>
          <cx:pt idx="239665">118</cx:pt>
          <cx:pt idx="239666">147</cx:pt>
          <cx:pt idx="239667">159</cx:pt>
          <cx:pt idx="239668">145</cx:pt>
          <cx:pt idx="239669">155</cx:pt>
          <cx:pt idx="239670">128</cx:pt>
          <cx:pt idx="239671">142</cx:pt>
          <cx:pt idx="239672">153</cx:pt>
          <cx:pt idx="239673">150</cx:pt>
          <cx:pt idx="239674">157</cx:pt>
          <cx:pt idx="239675">151</cx:pt>
          <cx:pt idx="239676">110</cx:pt>
          <cx:pt idx="239677">116</cx:pt>
          <cx:pt idx="239678">110</cx:pt>
          <cx:pt idx="239679">29</cx:pt>
          <cx:pt idx="239680">13</cx:pt>
          <cx:pt idx="239681">7</cx:pt>
          <cx:pt idx="239682">18</cx:pt>
          <cx:pt idx="239683">5</cx:pt>
          <cx:pt idx="239684">8</cx:pt>
          <cx:pt idx="239685">18</cx:pt>
          <cx:pt idx="239686">69</cx:pt>
          <cx:pt idx="239687">138</cx:pt>
          <cx:pt idx="239688">121</cx:pt>
          <cx:pt idx="239689">139</cx:pt>
          <cx:pt idx="239690">149</cx:pt>
          <cx:pt idx="239691">175</cx:pt>
          <cx:pt idx="239692">149</cx:pt>
          <cx:pt idx="239693">173</cx:pt>
          <cx:pt idx="239694">141</cx:pt>
          <cx:pt idx="239695">139</cx:pt>
          <cx:pt idx="239696">142</cx:pt>
          <cx:pt idx="239697">142</cx:pt>
          <cx:pt idx="239698">138</cx:pt>
          <cx:pt idx="239699">148</cx:pt>
          <cx:pt idx="239700">110</cx:pt>
          <cx:pt idx="239701">116</cx:pt>
          <cx:pt idx="239702">99</cx:pt>
          <cx:pt idx="239703">33</cx:pt>
          <cx:pt idx="239704">13</cx:pt>
          <cx:pt idx="239705">6</cx:pt>
          <cx:pt idx="239706">12</cx:pt>
          <cx:pt idx="239707">5</cx:pt>
          <cx:pt idx="239708">20</cx:pt>
          <cx:pt idx="239709">28</cx:pt>
          <cx:pt idx="239710">53</cx:pt>
          <cx:pt idx="239711">136</cx:pt>
          <cx:pt idx="239712">98</cx:pt>
          <cx:pt idx="239713">124</cx:pt>
          <cx:pt idx="239714">147</cx:pt>
          <cx:pt idx="239715">158</cx:pt>
          <cx:pt idx="239716">137</cx:pt>
          <cx:pt idx="239717">155</cx:pt>
          <cx:pt idx="239718">126</cx:pt>
          <cx:pt idx="239719">135</cx:pt>
          <cx:pt idx="239720">120</cx:pt>
          <cx:pt idx="239721">143</cx:pt>
          <cx:pt idx="239722">136</cx:pt>
          <cx:pt idx="239723">131</cx:pt>
          <cx:pt idx="239724">91</cx:pt>
          <cx:pt idx="239725">117</cx:pt>
          <cx:pt idx="239726">90</cx:pt>
          <cx:pt idx="239727">31</cx:pt>
          <cx:pt idx="239728">14</cx:pt>
          <cx:pt idx="239729">3</cx:pt>
          <cx:pt idx="239730">13</cx:pt>
          <cx:pt idx="239731">6</cx:pt>
          <cx:pt idx="239732">16</cx:pt>
          <cx:pt idx="239733">24</cx:pt>
          <cx:pt idx="239734">74</cx:pt>
          <cx:pt idx="239735">126</cx:pt>
          <cx:pt idx="239736">108</cx:pt>
          <cx:pt idx="239737">144</cx:pt>
          <cx:pt idx="239738">152</cx:pt>
          <cx:pt idx="239739">169</cx:pt>
          <cx:pt idx="239740">162</cx:pt>
          <cx:pt idx="239741">165</cx:pt>
          <cx:pt idx="239742">121</cx:pt>
          <cx:pt idx="239743">134</cx:pt>
          <cx:pt idx="239744">135</cx:pt>
          <cx:pt idx="239745">160</cx:pt>
          <cx:pt idx="239746">141</cx:pt>
          <cx:pt idx="239747">146</cx:pt>
          <cx:pt idx="239748">94</cx:pt>
          <cx:pt idx="239749">111</cx:pt>
          <cx:pt idx="239750">96</cx:pt>
          <cx:pt idx="239751">31</cx:pt>
          <cx:pt idx="239752">6</cx:pt>
          <cx:pt idx="239753">4</cx:pt>
          <cx:pt idx="239754">10</cx:pt>
          <cx:pt idx="239755">7</cx:pt>
          <cx:pt idx="239756">14</cx:pt>
          <cx:pt idx="239757">30</cx:pt>
          <cx:pt idx="239758">67</cx:pt>
          <cx:pt idx="239759">143</cx:pt>
          <cx:pt idx="239760">114</cx:pt>
          <cx:pt idx="239761">118</cx:pt>
          <cx:pt idx="239762">161</cx:pt>
          <cx:pt idx="239763">161</cx:pt>
          <cx:pt idx="239764">139</cx:pt>
          <cx:pt idx="239765">146</cx:pt>
          <cx:pt idx="239766">141</cx:pt>
          <cx:pt idx="239767">134</cx:pt>
          <cx:pt idx="239768">142</cx:pt>
          <cx:pt idx="239769">144</cx:pt>
          <cx:pt idx="239770">143</cx:pt>
          <cx:pt idx="239771">135</cx:pt>
          <cx:pt idx="239772">111</cx:pt>
          <cx:pt idx="239773">117</cx:pt>
          <cx:pt idx="239774">88</cx:pt>
          <cx:pt idx="239775">35</cx:pt>
          <cx:pt idx="239776">15</cx:pt>
          <cx:pt idx="239777">7</cx:pt>
          <cx:pt idx="239778">11</cx:pt>
          <cx:pt idx="239779">6</cx:pt>
          <cx:pt idx="239780">18</cx:pt>
          <cx:pt idx="239781">34</cx:pt>
          <cx:pt idx="239782">56</cx:pt>
          <cx:pt idx="239783">119</cx:pt>
          <cx:pt idx="239784">134</cx:pt>
          <cx:pt idx="239785">138</cx:pt>
          <cx:pt idx="239786">170</cx:pt>
          <cx:pt idx="239787">162</cx:pt>
          <cx:pt idx="239788">151</cx:pt>
          <cx:pt idx="239789">175</cx:pt>
          <cx:pt idx="239790">151</cx:pt>
          <cx:pt idx="239791">139</cx:pt>
          <cx:pt idx="239792">132</cx:pt>
          <cx:pt idx="239793">145</cx:pt>
          <cx:pt idx="239794">157</cx:pt>
          <cx:pt idx="239795">128</cx:pt>
          <cx:pt idx="239796">114</cx:pt>
          <cx:pt idx="239797">115</cx:pt>
          <cx:pt idx="239798">98</cx:pt>
          <cx:pt idx="239799">46</cx:pt>
          <cx:pt idx="239800">23</cx:pt>
          <cx:pt idx="239801">9</cx:pt>
          <cx:pt idx="239802">7</cx:pt>
          <cx:pt idx="239803">2</cx:pt>
          <cx:pt idx="239804">9</cx:pt>
          <cx:pt idx="239805">23</cx:pt>
          <cx:pt idx="239806">72</cx:pt>
          <cx:pt idx="239807">116</cx:pt>
          <cx:pt idx="239808">117</cx:pt>
          <cx:pt idx="239809">149</cx:pt>
          <cx:pt idx="239810">158</cx:pt>
          <cx:pt idx="239811">162</cx:pt>
          <cx:pt idx="239812">156</cx:pt>
          <cx:pt idx="239813">179</cx:pt>
          <cx:pt idx="239814">141</cx:pt>
          <cx:pt idx="239815">142</cx:pt>
          <cx:pt idx="239816">127</cx:pt>
          <cx:pt idx="239817">146</cx:pt>
          <cx:pt idx="239818">127</cx:pt>
          <cx:pt idx="239819">105</cx:pt>
          <cx:pt idx="239820">88</cx:pt>
          <cx:pt idx="239821">106</cx:pt>
          <cx:pt idx="239822">99</cx:pt>
          <cx:pt idx="239823">29</cx:pt>
          <cx:pt idx="239824">15</cx:pt>
          <cx:pt idx="239825">10</cx:pt>
          <cx:pt idx="239826">6</cx:pt>
          <cx:pt idx="239827">2</cx:pt>
          <cx:pt idx="239828">11</cx:pt>
          <cx:pt idx="239829">20</cx:pt>
          <cx:pt idx="239830">71</cx:pt>
          <cx:pt idx="239831">119</cx:pt>
          <cx:pt idx="239832">109</cx:pt>
          <cx:pt idx="239833">130</cx:pt>
          <cx:pt idx="239834">140</cx:pt>
          <cx:pt idx="239835">151</cx:pt>
          <cx:pt idx="239836">161</cx:pt>
          <cx:pt idx="239837">172</cx:pt>
          <cx:pt idx="239838">147</cx:pt>
          <cx:pt idx="239839">157</cx:pt>
          <cx:pt idx="239840">149</cx:pt>
          <cx:pt idx="239841">154</cx:pt>
          <cx:pt idx="239842">159</cx:pt>
          <cx:pt idx="239843">139</cx:pt>
          <cx:pt idx="239844">107</cx:pt>
          <cx:pt idx="239845">123</cx:pt>
          <cx:pt idx="239846">101</cx:pt>
          <cx:pt idx="239847">36</cx:pt>
          <cx:pt idx="239848">25</cx:pt>
          <cx:pt idx="239849">9</cx:pt>
          <cx:pt idx="239850">12</cx:pt>
          <cx:pt idx="239851">6</cx:pt>
          <cx:pt idx="239852">8</cx:pt>
          <cx:pt idx="239853">24</cx:pt>
          <cx:pt idx="239854">73</cx:pt>
          <cx:pt idx="239855">148</cx:pt>
          <cx:pt idx="239856">131</cx:pt>
          <cx:pt idx="239857">138</cx:pt>
          <cx:pt idx="239858">164</cx:pt>
          <cx:pt idx="239859">154</cx:pt>
          <cx:pt idx="239860">170</cx:pt>
          <cx:pt idx="239861">164</cx:pt>
          <cx:pt idx="239862">122</cx:pt>
          <cx:pt idx="239863">147</cx:pt>
          <cx:pt idx="239864">134</cx:pt>
          <cx:pt idx="239865">152</cx:pt>
          <cx:pt idx="239866">143</cx:pt>
          <cx:pt idx="239867">151</cx:pt>
          <cx:pt idx="239868">99</cx:pt>
          <cx:pt idx="239869">123</cx:pt>
          <cx:pt idx="239870">89</cx:pt>
          <cx:pt idx="239871">38</cx:pt>
          <cx:pt idx="239872">12</cx:pt>
          <cx:pt idx="239873">3</cx:pt>
          <cx:pt idx="239874">10</cx:pt>
          <cx:pt idx="239875">3</cx:pt>
          <cx:pt idx="239876">17</cx:pt>
          <cx:pt idx="239877">29</cx:pt>
          <cx:pt idx="239878">54</cx:pt>
          <cx:pt idx="239879">111</cx:pt>
          <cx:pt idx="239880">123</cx:pt>
          <cx:pt idx="239881">138</cx:pt>
          <cx:pt idx="239882">149</cx:pt>
          <cx:pt idx="239883">161</cx:pt>
          <cx:pt idx="239884">162</cx:pt>
          <cx:pt idx="239885">163</cx:pt>
          <cx:pt idx="239886">120</cx:pt>
          <cx:pt idx="239887">143</cx:pt>
          <cx:pt idx="239888">152</cx:pt>
          <cx:pt idx="239889">146</cx:pt>
          <cx:pt idx="239890">157</cx:pt>
          <cx:pt idx="239891">148</cx:pt>
          <cx:pt idx="239892">101</cx:pt>
          <cx:pt idx="239893">111</cx:pt>
          <cx:pt idx="239894">101</cx:pt>
          <cx:pt idx="239895">36</cx:pt>
          <cx:pt idx="239896">19</cx:pt>
          <cx:pt idx="239897">4</cx:pt>
          <cx:pt idx="239898">18</cx:pt>
          <cx:pt idx="239899">5</cx:pt>
          <cx:pt idx="239900">20</cx:pt>
          <cx:pt idx="239901">25</cx:pt>
          <cx:pt idx="239902">64</cx:pt>
          <cx:pt idx="239903">132</cx:pt>
          <cx:pt idx="239904">105</cx:pt>
          <cx:pt idx="239905">142</cx:pt>
          <cx:pt idx="239906">150</cx:pt>
          <cx:pt idx="239907">171</cx:pt>
          <cx:pt idx="239908">162</cx:pt>
          <cx:pt idx="239909">170</cx:pt>
          <cx:pt idx="239910">148</cx:pt>
          <cx:pt idx="239911">160</cx:pt>
          <cx:pt idx="239912">141</cx:pt>
          <cx:pt idx="239913">170</cx:pt>
          <cx:pt idx="239914">173</cx:pt>
          <cx:pt idx="239915">152</cx:pt>
          <cx:pt idx="239916">113</cx:pt>
          <cx:pt idx="239917">124</cx:pt>
          <cx:pt idx="239918">107</cx:pt>
          <cx:pt idx="239919">43</cx:pt>
          <cx:pt idx="239920">19</cx:pt>
          <cx:pt idx="239921">5</cx:pt>
          <cx:pt idx="239922">10</cx:pt>
          <cx:pt idx="239923">9</cx:pt>
          <cx:pt idx="239924">16</cx:pt>
          <cx:pt idx="239925">29</cx:pt>
          <cx:pt idx="239926">60</cx:pt>
          <cx:pt idx="239927">135</cx:pt>
          <cx:pt idx="239928">119</cx:pt>
          <cx:pt idx="239929">138</cx:pt>
          <cx:pt idx="239930">167</cx:pt>
          <cx:pt idx="239931">179</cx:pt>
          <cx:pt idx="239932">171</cx:pt>
          <cx:pt idx="239933">156</cx:pt>
          <cx:pt idx="239934">146</cx:pt>
          <cx:pt idx="239935">112</cx:pt>
          <cx:pt idx="239936">146</cx:pt>
          <cx:pt idx="239937">140</cx:pt>
          <cx:pt idx="239938">134</cx:pt>
          <cx:pt idx="239939">103</cx:pt>
          <cx:pt idx="239940">93</cx:pt>
          <cx:pt idx="239941">137</cx:pt>
          <cx:pt idx="239942">74</cx:pt>
          <cx:pt idx="239943">36</cx:pt>
          <cx:pt idx="239944">16</cx:pt>
          <cx:pt idx="239945">7</cx:pt>
          <cx:pt idx="239946">21</cx:pt>
          <cx:pt idx="239947">7</cx:pt>
          <cx:pt idx="239948">18</cx:pt>
          <cx:pt idx="239949">28</cx:pt>
          <cx:pt idx="239950">65</cx:pt>
          <cx:pt idx="239951">116</cx:pt>
          <cx:pt idx="239952">120</cx:pt>
          <cx:pt idx="239953">113</cx:pt>
          <cx:pt idx="239954">164</cx:pt>
          <cx:pt idx="239955">151</cx:pt>
          <cx:pt idx="239956">148</cx:pt>
          <cx:pt idx="239957">166</cx:pt>
          <cx:pt idx="239958">160</cx:pt>
          <cx:pt idx="239959">136</cx:pt>
          <cx:pt idx="239960">130</cx:pt>
          <cx:pt idx="239961">131</cx:pt>
          <cx:pt idx="239962">139</cx:pt>
          <cx:pt idx="239963">111</cx:pt>
          <cx:pt idx="239964">106</cx:pt>
          <cx:pt idx="239965">110</cx:pt>
          <cx:pt idx="239966">97</cx:pt>
          <cx:pt idx="239967">29</cx:pt>
          <cx:pt idx="239968">21</cx:pt>
          <cx:pt idx="239969">6</cx:pt>
          <cx:pt idx="239970">12</cx:pt>
          <cx:pt idx="239971">3</cx:pt>
          <cx:pt idx="239972">8</cx:pt>
          <cx:pt idx="239973">23</cx:pt>
          <cx:pt idx="239974">75</cx:pt>
          <cx:pt idx="239975">119</cx:pt>
          <cx:pt idx="239976">118</cx:pt>
          <cx:pt idx="239977">114</cx:pt>
          <cx:pt idx="239978">169</cx:pt>
          <cx:pt idx="239979">158</cx:pt>
          <cx:pt idx="239980">155</cx:pt>
          <cx:pt idx="239981">151</cx:pt>
          <cx:pt idx="239982">130</cx:pt>
          <cx:pt idx="239983">148</cx:pt>
          <cx:pt idx="239984">142</cx:pt>
          <cx:pt idx="239985">142</cx:pt>
          <cx:pt idx="239986">141</cx:pt>
          <cx:pt idx="239987">97</cx:pt>
          <cx:pt idx="239988">86</cx:pt>
          <cx:pt idx="239989">113</cx:pt>
          <cx:pt idx="239990">89</cx:pt>
          <cx:pt idx="239991">28</cx:pt>
          <cx:pt idx="239992">18</cx:pt>
          <cx:pt idx="239993">15</cx:pt>
          <cx:pt idx="239994">15</cx:pt>
          <cx:pt idx="239995">2</cx:pt>
          <cx:pt idx="239996">4</cx:pt>
          <cx:pt idx="239997">21</cx:pt>
          <cx:pt idx="239998">65</cx:pt>
          <cx:pt idx="239999">113</cx:pt>
          <cx:pt idx="240000">101</cx:pt>
          <cx:pt idx="240001">140</cx:pt>
          <cx:pt idx="240002">166</cx:pt>
          <cx:pt idx="240003">172</cx:pt>
          <cx:pt idx="240004">189</cx:pt>
          <cx:pt idx="240005">182</cx:pt>
          <cx:pt idx="240006">168</cx:pt>
          <cx:pt idx="240007">171</cx:pt>
          <cx:pt idx="240008">186</cx:pt>
          <cx:pt idx="240009">177</cx:pt>
          <cx:pt idx="240010">166</cx:pt>
          <cx:pt idx="240011">142</cx:pt>
          <cx:pt idx="240012">132</cx:pt>
          <cx:pt idx="240013">138</cx:pt>
          <cx:pt idx="240014">104</cx:pt>
          <cx:pt idx="240015">51</cx:pt>
          <cx:pt idx="240016">22</cx:pt>
          <cx:pt idx="240017">15</cx:pt>
          <cx:pt idx="240018">17</cx:pt>
          <cx:pt idx="240019">7</cx:pt>
          <cx:pt idx="240020">10</cx:pt>
          <cx:pt idx="240021">23</cx:pt>
          <cx:pt idx="240022">65</cx:pt>
          <cx:pt idx="240023">136</cx:pt>
          <cx:pt idx="240024">126</cx:pt>
          <cx:pt idx="240025">133</cx:pt>
          <cx:pt idx="240026">167</cx:pt>
          <cx:pt idx="240027">160</cx:pt>
          <cx:pt idx="240028">139</cx:pt>
          <cx:pt idx="240029">167</cx:pt>
          <cx:pt idx="240030">159</cx:pt>
          <cx:pt idx="240031">129</cx:pt>
          <cx:pt idx="240032">140</cx:pt>
          <cx:pt idx="240033">144</cx:pt>
          <cx:pt idx="240034">141</cx:pt>
          <cx:pt idx="240035">122</cx:pt>
          <cx:pt idx="240036">121</cx:pt>
          <cx:pt idx="240037">122</cx:pt>
          <cx:pt idx="240038">93</cx:pt>
          <cx:pt idx="240039">46</cx:pt>
          <cx:pt idx="240040">20</cx:pt>
          <cx:pt idx="240041">9</cx:pt>
          <cx:pt idx="240042">8</cx:pt>
          <cx:pt idx="240043">6</cx:pt>
          <cx:pt idx="240044">17</cx:pt>
          <cx:pt idx="240045">31</cx:pt>
          <cx:pt idx="240046">61</cx:pt>
          <cx:pt idx="240047">123</cx:pt>
          <cx:pt idx="240048">121</cx:pt>
          <cx:pt idx="240049">144</cx:pt>
          <cx:pt idx="240050">144</cx:pt>
          <cx:pt idx="240051">154</cx:pt>
          <cx:pt idx="240052">156</cx:pt>
          <cx:pt idx="240053">165</cx:pt>
          <cx:pt idx="240054">124</cx:pt>
          <cx:pt idx="240055">122</cx:pt>
          <cx:pt idx="240056">129</cx:pt>
          <cx:pt idx="240057">142</cx:pt>
          <cx:pt idx="240058">142</cx:pt>
          <cx:pt idx="240059">132</cx:pt>
          <cx:pt idx="240060">120</cx:pt>
          <cx:pt idx="240061">110</cx:pt>
          <cx:pt idx="240062">101</cx:pt>
          <cx:pt idx="240063">38</cx:pt>
          <cx:pt idx="240064">23</cx:pt>
          <cx:pt idx="240065">7</cx:pt>
          <cx:pt idx="240066">11</cx:pt>
          <cx:pt idx="240067">8</cx:pt>
          <cx:pt idx="240068">16</cx:pt>
          <cx:pt idx="240069">29</cx:pt>
          <cx:pt idx="240070">69</cx:pt>
          <cx:pt idx="240071">128</cx:pt>
          <cx:pt idx="240072">100</cx:pt>
          <cx:pt idx="240073">131</cx:pt>
          <cx:pt idx="240074">155</cx:pt>
          <cx:pt idx="240075">160</cx:pt>
          <cx:pt idx="240076">144</cx:pt>
          <cx:pt idx="240077">163</cx:pt>
          <cx:pt idx="240078">131</cx:pt>
          <cx:pt idx="240079">136</cx:pt>
          <cx:pt idx="240080">125</cx:pt>
          <cx:pt idx="240081">140</cx:pt>
          <cx:pt idx="240082">149</cx:pt>
          <cx:pt idx="240083">154</cx:pt>
          <cx:pt idx="240084">108</cx:pt>
          <cx:pt idx="240085">115</cx:pt>
          <cx:pt idx="240086">104</cx:pt>
          <cx:pt idx="240087">38</cx:pt>
          <cx:pt idx="240088">17</cx:pt>
          <cx:pt idx="240089">6</cx:pt>
          <cx:pt idx="240090">18</cx:pt>
          <cx:pt idx="240091">9</cx:pt>
          <cx:pt idx="240092">18</cx:pt>
          <cx:pt idx="240093">26</cx:pt>
          <cx:pt idx="240094">66</cx:pt>
          <cx:pt idx="240095">137</cx:pt>
          <cx:pt idx="240096">112</cx:pt>
          <cx:pt idx="240097">134</cx:pt>
          <cx:pt idx="240098">168</cx:pt>
          <cx:pt idx="240099">165</cx:pt>
          <cx:pt idx="240100">158</cx:pt>
          <cx:pt idx="240101">170</cx:pt>
          <cx:pt idx="240102">149</cx:pt>
          <cx:pt idx="240103">135</cx:pt>
          <cx:pt idx="240104">156</cx:pt>
          <cx:pt idx="240105">149</cx:pt>
          <cx:pt idx="240106">154</cx:pt>
          <cx:pt idx="240107">130</cx:pt>
          <cx:pt idx="240108">111</cx:pt>
          <cx:pt idx="240109">132</cx:pt>
          <cx:pt idx="240110">96</cx:pt>
          <cx:pt idx="240111">40</cx:pt>
          <cx:pt idx="240112">20</cx:pt>
          <cx:pt idx="240113">8</cx:pt>
          <cx:pt idx="240114">16</cx:pt>
          <cx:pt idx="240115">6</cx:pt>
          <cx:pt idx="240116">14</cx:pt>
          <cx:pt idx="240117">28</cx:pt>
          <cx:pt idx="240118">80</cx:pt>
          <cx:pt idx="240119">125</cx:pt>
          <cx:pt idx="240120">149</cx:pt>
          <cx:pt idx="240121">134</cx:pt>
          <cx:pt idx="240122">179</cx:pt>
          <cx:pt idx="240123">177</cx:pt>
          <cx:pt idx="240124">169</cx:pt>
          <cx:pt idx="240125">171</cx:pt>
          <cx:pt idx="240126">160</cx:pt>
          <cx:pt idx="240127">140</cx:pt>
          <cx:pt idx="240128">144</cx:pt>
          <cx:pt idx="240129">143</cx:pt>
          <cx:pt idx="240130">151</cx:pt>
          <cx:pt idx="240131">132</cx:pt>
          <cx:pt idx="240132">119</cx:pt>
          <cx:pt idx="240133">141</cx:pt>
          <cx:pt idx="240134">94</cx:pt>
          <cx:pt idx="240135">54</cx:pt>
          <cx:pt idx="240136">21</cx:pt>
          <cx:pt idx="240137">10</cx:pt>
          <cx:pt idx="240138">12</cx:pt>
          <cx:pt idx="240139">5</cx:pt>
          <cx:pt idx="240140">13</cx:pt>
          <cx:pt idx="240141">25</cx:pt>
          <cx:pt idx="240142">74</cx:pt>
          <cx:pt idx="240143">133</cx:pt>
          <cx:pt idx="240144">126</cx:pt>
          <cx:pt idx="240145">152</cx:pt>
          <cx:pt idx="240146">173</cx:pt>
          <cx:pt idx="240147">169</cx:pt>
          <cx:pt idx="240148">164</cx:pt>
          <cx:pt idx="240149">166</cx:pt>
          <cx:pt idx="240150">131</cx:pt>
          <cx:pt idx="240151">140</cx:pt>
          <cx:pt idx="240152">127</cx:pt>
          <cx:pt idx="240153">144</cx:pt>
          <cx:pt idx="240154">150</cx:pt>
          <cx:pt idx="240155">102</cx:pt>
          <cx:pt idx="240156">99</cx:pt>
          <cx:pt idx="240157">100</cx:pt>
          <cx:pt idx="240158">97</cx:pt>
          <cx:pt idx="240159">59</cx:pt>
          <cx:pt idx="240160">20</cx:pt>
          <cx:pt idx="240161">15</cx:pt>
          <cx:pt idx="240162">8</cx:pt>
          <cx:pt idx="240163">11</cx:pt>
          <cx:pt idx="240164">23</cx:pt>
          <cx:pt idx="240165">68</cx:pt>
          <cx:pt idx="240166">114</cx:pt>
          <cx:pt idx="240167">101</cx:pt>
          <cx:pt idx="240168">128</cx:pt>
          <cx:pt idx="240169">137</cx:pt>
          <cx:pt idx="240170">154</cx:pt>
          <cx:pt idx="240171">172</cx:pt>
          <cx:pt idx="240172">157</cx:pt>
          <cx:pt idx="240173">134</cx:pt>
          <cx:pt idx="240174">157</cx:pt>
          <cx:pt idx="240175">136</cx:pt>
          <cx:pt idx="240176">143</cx:pt>
          <cx:pt idx="240177">160</cx:pt>
          <cx:pt idx="240178">122</cx:pt>
          <cx:pt idx="240179">104</cx:pt>
          <cx:pt idx="240180">127</cx:pt>
          <cx:pt idx="240181">100</cx:pt>
          <cx:pt idx="240182">34</cx:pt>
          <cx:pt idx="240183">25</cx:pt>
          <cx:pt idx="240184">11</cx:pt>
          <cx:pt idx="240185">9</cx:pt>
          <cx:pt idx="240186">7</cx:pt>
          <cx:pt idx="240187">12</cx:pt>
          <cx:pt idx="240188">22</cx:pt>
          <cx:pt idx="240189">51</cx:pt>
          <cx:pt idx="240190">138</cx:pt>
          <cx:pt idx="240191">108</cx:pt>
          <cx:pt idx="240192">112</cx:pt>
          <cx:pt idx="240193">147</cx:pt>
          <cx:pt idx="240194">158</cx:pt>
          <cx:pt idx="240195">155</cx:pt>
          <cx:pt idx="240196">176</cx:pt>
          <cx:pt idx="240197">126</cx:pt>
          <cx:pt idx="240198">151</cx:pt>
          <cx:pt idx="240199">140</cx:pt>
          <cx:pt idx="240200">151</cx:pt>
          <cx:pt idx="240201">143</cx:pt>
          <cx:pt idx="240202">145</cx:pt>
          <cx:pt idx="240203">105</cx:pt>
          <cx:pt idx="240204">126</cx:pt>
          <cx:pt idx="240205">103</cx:pt>
          <cx:pt idx="240206">40</cx:pt>
          <cx:pt idx="240207">17</cx:pt>
          <cx:pt idx="240208">3</cx:pt>
          <cx:pt idx="240209">18</cx:pt>
          <cx:pt idx="240210">8</cx:pt>
          <cx:pt idx="240211">14</cx:pt>
          <cx:pt idx="240212">32</cx:pt>
          <cx:pt idx="240213">53</cx:pt>
          <cx:pt idx="240214">128</cx:pt>
          <cx:pt idx="240215">108</cx:pt>
          <cx:pt idx="240216">137</cx:pt>
          <cx:pt idx="240217">161</cx:pt>
          <cx:pt idx="240218">167</cx:pt>
          <cx:pt idx="240219">156</cx:pt>
          <cx:pt idx="240220">148</cx:pt>
          <cx:pt idx="240221">140</cx:pt>
          <cx:pt idx="240222">124</cx:pt>
          <cx:pt idx="240223">142</cx:pt>
          <cx:pt idx="240224">150</cx:pt>
          <cx:pt idx="240225">147</cx:pt>
          <cx:pt idx="240226">133</cx:pt>
          <cx:pt idx="240227">104</cx:pt>
          <cx:pt idx="240228">120</cx:pt>
          <cx:pt idx="240229">97</cx:pt>
          <cx:pt idx="240230">39</cx:pt>
          <cx:pt idx="240231">23</cx:pt>
          <cx:pt idx="240232">4</cx:pt>
          <cx:pt idx="240233">8</cx:pt>
          <cx:pt idx="240234">7</cx:pt>
          <cx:pt idx="240235">25</cx:pt>
          <cx:pt idx="240236">28</cx:pt>
          <cx:pt idx="240237">82</cx:pt>
          <cx:pt idx="240238">134</cx:pt>
          <cx:pt idx="240239">112</cx:pt>
          <cx:pt idx="240240">154</cx:pt>
          <cx:pt idx="240241">166</cx:pt>
          <cx:pt idx="240242">153</cx:pt>
          <cx:pt idx="240243">171</cx:pt>
          <cx:pt idx="240244">164</cx:pt>
          <cx:pt idx="240245">144</cx:pt>
          <cx:pt idx="240246">123</cx:pt>
          <cx:pt idx="240247">152</cx:pt>
          <cx:pt idx="240248">138</cx:pt>
          <cx:pt idx="240249">171</cx:pt>
          <cx:pt idx="240250">142</cx:pt>
          <cx:pt idx="240251">107</cx:pt>
          <cx:pt idx="240252">119</cx:pt>
          <cx:pt idx="240253">118</cx:pt>
          <cx:pt idx="240254">36</cx:pt>
          <cx:pt idx="240255">24</cx:pt>
          <cx:pt idx="240256">8</cx:pt>
          <cx:pt idx="240257">20</cx:pt>
          <cx:pt idx="240258">7</cx:pt>
          <cx:pt idx="240259">11</cx:pt>
          <cx:pt idx="240260">34</cx:pt>
          <cx:pt idx="240261">68</cx:pt>
          <cx:pt idx="240262">156</cx:pt>
          <cx:pt idx="240263">107</cx:pt>
          <cx:pt idx="240264">141</cx:pt>
          <cx:pt idx="240265">184</cx:pt>
          <cx:pt idx="240266">182</cx:pt>
          <cx:pt idx="240267">173</cx:pt>
          <cx:pt idx="240268">173</cx:pt>
          <cx:pt idx="240269">136</cx:pt>
          <cx:pt idx="240270">147</cx:pt>
          <cx:pt idx="240271">153</cx:pt>
          <cx:pt idx="240272">149</cx:pt>
          <cx:pt idx="240273">144</cx:pt>
          <cx:pt idx="240274">143</cx:pt>
          <cx:pt idx="240275">97</cx:pt>
          <cx:pt idx="240276">118</cx:pt>
          <cx:pt idx="240277">98</cx:pt>
          <cx:pt idx="240278">45</cx:pt>
          <cx:pt idx="240279">24</cx:pt>
          <cx:pt idx="240280">5</cx:pt>
          <cx:pt idx="240281">13</cx:pt>
          <cx:pt idx="240282">9</cx:pt>
          <cx:pt idx="240283">17</cx:pt>
          <cx:pt idx="240284">36</cx:pt>
          <cx:pt idx="240285">77</cx:pt>
          <cx:pt idx="240286">134</cx:pt>
          <cx:pt idx="240287">138</cx:pt>
          <cx:pt idx="240288">151</cx:pt>
          <cx:pt idx="240289">180</cx:pt>
          <cx:pt idx="240290">162</cx:pt>
          <cx:pt idx="240291">158</cx:pt>
          <cx:pt idx="240292">170</cx:pt>
          <cx:pt idx="240293">162</cx:pt>
          <cx:pt idx="240294">131</cx:pt>
          <cx:pt idx="240295">172</cx:pt>
          <cx:pt idx="240296">147</cx:pt>
          <cx:pt idx="240297">151</cx:pt>
          <cx:pt idx="240298">131</cx:pt>
          <cx:pt idx="240299">105</cx:pt>
          <cx:pt idx="240300">115</cx:pt>
          <cx:pt idx="240301">110</cx:pt>
          <cx:pt idx="240302">48</cx:pt>
          <cx:pt idx="240303">15</cx:pt>
          <cx:pt idx="240304">8</cx:pt>
          <cx:pt idx="240305">14</cx:pt>
          <cx:pt idx="240306">4</cx:pt>
          <cx:pt idx="240307">10</cx:pt>
          <cx:pt idx="240308">28</cx:pt>
          <cx:pt idx="240309">77</cx:pt>
          <cx:pt idx="240310">130</cx:pt>
          <cx:pt idx="240311">125</cx:pt>
          <cx:pt idx="240312">150</cx:pt>
          <cx:pt idx="240313">177</cx:pt>
          <cx:pt idx="240314">163</cx:pt>
          <cx:pt idx="240315">163</cx:pt>
          <cx:pt idx="240316">172</cx:pt>
          <cx:pt idx="240317">172</cx:pt>
          <cx:pt idx="240318">145</cx:pt>
          <cx:pt idx="240319">150</cx:pt>
          <cx:pt idx="240320">143</cx:pt>
          <cx:pt idx="240321">145</cx:pt>
          <cx:pt idx="240322">123</cx:pt>
          <cx:pt idx="240323">93</cx:pt>
          <cx:pt idx="240324">123</cx:pt>
          <cx:pt idx="240325">86</cx:pt>
          <cx:pt idx="240326">30</cx:pt>
          <cx:pt idx="240327">17</cx:pt>
          <cx:pt idx="240328">17</cx:pt>
          <cx:pt idx="240329">21</cx:pt>
          <cx:pt idx="240330">1</cx:pt>
          <cx:pt idx="240331">10</cx:pt>
          <cx:pt idx="240332">26</cx:pt>
          <cx:pt idx="240333">82</cx:pt>
          <cx:pt idx="240334">130</cx:pt>
          <cx:pt idx="240335">93</cx:pt>
          <cx:pt idx="240336">142</cx:pt>
          <cx:pt idx="240337">156</cx:pt>
          <cx:pt idx="240338">164</cx:pt>
          <cx:pt idx="240339">163</cx:pt>
          <cx:pt idx="240340">178</cx:pt>
          <cx:pt idx="240341">147</cx:pt>
          <cx:pt idx="240342">174</cx:pt>
          <cx:pt idx="240343">138</cx:pt>
          <cx:pt idx="240344">158</cx:pt>
          <cx:pt idx="240345">167</cx:pt>
          <cx:pt idx="240346">139</cx:pt>
          <cx:pt idx="240347">117</cx:pt>
          <cx:pt idx="240348">139</cx:pt>
          <cx:pt idx="240349">104</cx:pt>
          <cx:pt idx="240350">40</cx:pt>
          <cx:pt idx="240351">22</cx:pt>
          <cx:pt idx="240352">8</cx:pt>
          <cx:pt idx="240353">9</cx:pt>
          <cx:pt idx="240354">7</cx:pt>
          <cx:pt idx="240355">7</cx:pt>
          <cx:pt idx="240356">17</cx:pt>
          <cx:pt idx="240357">84</cx:pt>
          <cx:pt idx="240358">140</cx:pt>
          <cx:pt idx="240359">147</cx:pt>
          <cx:pt idx="240360">148</cx:pt>
          <cx:pt idx="240361">164</cx:pt>
          <cx:pt idx="240362">182</cx:pt>
          <cx:pt idx="240363">158</cx:pt>
          <cx:pt idx="240364">173</cx:pt>
          <cx:pt idx="240365">145</cx:pt>
          <cx:pt idx="240366">156</cx:pt>
          <cx:pt idx="240367">150</cx:pt>
          <cx:pt idx="240368">149</cx:pt>
          <cx:pt idx="240369">173</cx:pt>
          <cx:pt idx="240370">152</cx:pt>
          <cx:pt idx="240371">107</cx:pt>
          <cx:pt idx="240372">119</cx:pt>
          <cx:pt idx="240373">110</cx:pt>
          <cx:pt idx="240374">45</cx:pt>
          <cx:pt idx="240375">19</cx:pt>
          <cx:pt idx="240376">9</cx:pt>
          <cx:pt idx="240377">9</cx:pt>
          <cx:pt idx="240378">10</cx:pt>
          <cx:pt idx="240379">13</cx:pt>
          <cx:pt idx="240380">31</cx:pt>
          <cx:pt idx="240381">68</cx:pt>
          <cx:pt idx="240382">132</cx:pt>
          <cx:pt idx="240383">117</cx:pt>
          <cx:pt idx="240384">148</cx:pt>
          <cx:pt idx="240385">160</cx:pt>
          <cx:pt idx="240386">158</cx:pt>
          <cx:pt idx="240387">182</cx:pt>
          <cx:pt idx="240388">177</cx:pt>
          <cx:pt idx="240389">155</cx:pt>
          <cx:pt idx="240390">141</cx:pt>
          <cx:pt idx="240391">141</cx:pt>
          <cx:pt idx="240392">147</cx:pt>
          <cx:pt idx="240393">159</cx:pt>
          <cx:pt idx="240394">141</cx:pt>
          <cx:pt idx="240395">109</cx:pt>
          <cx:pt idx="240396">126</cx:pt>
          <cx:pt idx="240397">94</cx:pt>
          <cx:pt idx="240398">39</cx:pt>
          <cx:pt idx="240399">22</cx:pt>
          <cx:pt idx="240400">11</cx:pt>
          <cx:pt idx="240401">16</cx:pt>
          <cx:pt idx="240402">7</cx:pt>
          <cx:pt idx="240403">21</cx:pt>
          <cx:pt idx="240404">27</cx:pt>
          <cx:pt idx="240405">80</cx:pt>
          <cx:pt idx="240406">136</cx:pt>
          <cx:pt idx="240407">112</cx:pt>
          <cx:pt idx="240408">140</cx:pt>
          <cx:pt idx="240409">167</cx:pt>
          <cx:pt idx="240410">167</cx:pt>
          <cx:pt idx="240411">150</cx:pt>
          <cx:pt idx="240412">168</cx:pt>
          <cx:pt idx="240413">134</cx:pt>
          <cx:pt idx="240414">133</cx:pt>
          <cx:pt idx="240415">142</cx:pt>
          <cx:pt idx="240416">158</cx:pt>
          <cx:pt idx="240417">155</cx:pt>
          <cx:pt idx="240418">158</cx:pt>
          <cx:pt idx="240419">124</cx:pt>
          <cx:pt idx="240420">126</cx:pt>
          <cx:pt idx="240421">110</cx:pt>
          <cx:pt idx="240422">43</cx:pt>
          <cx:pt idx="240423">20</cx:pt>
          <cx:pt idx="240424">10</cx:pt>
          <cx:pt idx="240425">23</cx:pt>
          <cx:pt idx="240426">7</cx:pt>
          <cx:pt idx="240427">15</cx:pt>
          <cx:pt idx="240428">29</cx:pt>
          <cx:pt idx="240429">74</cx:pt>
          <cx:pt idx="240430">124</cx:pt>
          <cx:pt idx="240431">116</cx:pt>
          <cx:pt idx="240432">147</cx:pt>
          <cx:pt idx="240433">173</cx:pt>
          <cx:pt idx="240434">186</cx:pt>
          <cx:pt idx="240435">161</cx:pt>
          <cx:pt idx="240436">163</cx:pt>
          <cx:pt idx="240437">133</cx:pt>
          <cx:pt idx="240438">154</cx:pt>
          <cx:pt idx="240439">137</cx:pt>
          <cx:pt idx="240440">149</cx:pt>
          <cx:pt idx="240441">147</cx:pt>
          <cx:pt idx="240442">134</cx:pt>
          <cx:pt idx="240443">115</cx:pt>
          <cx:pt idx="240444">117</cx:pt>
          <cx:pt idx="240445">126</cx:pt>
          <cx:pt idx="240446">41</cx:pt>
          <cx:pt idx="240447">31</cx:pt>
          <cx:pt idx="240448">6</cx:pt>
          <cx:pt idx="240449">14</cx:pt>
          <cx:pt idx="240450">10</cx:pt>
          <cx:pt idx="240451">16</cx:pt>
          <cx:pt idx="240452">31</cx:pt>
          <cx:pt idx="240453">68</cx:pt>
          <cx:pt idx="240454">126</cx:pt>
          <cx:pt idx="240455">152</cx:pt>
          <cx:pt idx="240456">134</cx:pt>
          <cx:pt idx="240457">164</cx:pt>
          <cx:pt idx="240458">168</cx:pt>
          <cx:pt idx="240459">179</cx:pt>
          <cx:pt idx="240460">161</cx:pt>
          <cx:pt idx="240461">180</cx:pt>
          <cx:pt idx="240462">148</cx:pt>
          <cx:pt idx="240463">147</cx:pt>
          <cx:pt idx="240464">160</cx:pt>
          <cx:pt idx="240465">147</cx:pt>
          <cx:pt idx="240466">128</cx:pt>
          <cx:pt idx="240467">112</cx:pt>
          <cx:pt idx="240468">116</cx:pt>
          <cx:pt idx="240469">97</cx:pt>
          <cx:pt idx="240470">43</cx:pt>
          <cx:pt idx="240471">24</cx:pt>
          <cx:pt idx="240472">9</cx:pt>
          <cx:pt idx="240473">21</cx:pt>
          <cx:pt idx="240474">5</cx:pt>
          <cx:pt idx="240475">14</cx:pt>
          <cx:pt idx="240476">27</cx:pt>
          <cx:pt idx="240477">82</cx:pt>
          <cx:pt idx="240478">130</cx:pt>
          <cx:pt idx="240479">124</cx:pt>
          <cx:pt idx="240480">146</cx:pt>
          <cx:pt idx="240481">172</cx:pt>
          <cx:pt idx="240482">191</cx:pt>
          <cx:pt idx="240483">174</cx:pt>
          <cx:pt idx="240484">165</cx:pt>
          <cx:pt idx="240485">167</cx:pt>
          <cx:pt idx="240486">161</cx:pt>
          <cx:pt idx="240487">139</cx:pt>
          <cx:pt idx="240488">146</cx:pt>
          <cx:pt idx="240489">146</cx:pt>
          <cx:pt idx="240490">131</cx:pt>
          <cx:pt idx="240491">98</cx:pt>
          <cx:pt idx="240492">116</cx:pt>
          <cx:pt idx="240493">91</cx:pt>
          <cx:pt idx="240494">34</cx:pt>
          <cx:pt idx="240495">22</cx:pt>
          <cx:pt idx="240496">15</cx:pt>
          <cx:pt idx="240497">19</cx:pt>
          <cx:pt idx="240498">3</cx:pt>
          <cx:pt idx="240499">10</cx:pt>
          <cx:pt idx="240500">20</cx:pt>
          <cx:pt idx="240501">74</cx:pt>
          <cx:pt idx="240502">119</cx:pt>
          <cx:pt idx="240503">110</cx:pt>
          <cx:pt idx="240504">131</cx:pt>
          <cx:pt idx="240505">157</cx:pt>
          <cx:pt idx="240506">161</cx:pt>
          <cx:pt idx="240507">172</cx:pt>
          <cx:pt idx="240508">179</cx:pt>
          <cx:pt idx="240509">166</cx:pt>
          <cx:pt idx="240510">157</cx:pt>
          <cx:pt idx="240511">158</cx:pt>
          <cx:pt idx="240512">163</cx:pt>
          <cx:pt idx="240513">179</cx:pt>
          <cx:pt idx="240514">159</cx:pt>
          <cx:pt idx="240515">131</cx:pt>
          <cx:pt idx="240516">131</cx:pt>
          <cx:pt idx="240517">116</cx:pt>
          <cx:pt idx="240518">34</cx:pt>
          <cx:pt idx="240519">19</cx:pt>
          <cx:pt idx="240520">9</cx:pt>
          <cx:pt idx="240521">16</cx:pt>
          <cx:pt idx="240522">5</cx:pt>
          <cx:pt idx="240523">10</cx:pt>
          <cx:pt idx="240524">22</cx:pt>
          <cx:pt idx="240525">68</cx:pt>
          <cx:pt idx="240526">138</cx:pt>
          <cx:pt idx="240527">151</cx:pt>
          <cx:pt idx="240528">131</cx:pt>
          <cx:pt idx="240529">156</cx:pt>
          <cx:pt idx="240530">182</cx:pt>
          <cx:pt idx="240531">162</cx:pt>
          <cx:pt idx="240532">170</cx:pt>
          <cx:pt idx="240533">144</cx:pt>
          <cx:pt idx="240534">149</cx:pt>
          <cx:pt idx="240535">133</cx:pt>
          <cx:pt idx="240536">150</cx:pt>
          <cx:pt idx="240537">164</cx:pt>
          <cx:pt idx="240538">153</cx:pt>
          <cx:pt idx="240539">113</cx:pt>
          <cx:pt idx="240540">119</cx:pt>
          <cx:pt idx="240541">107</cx:pt>
          <cx:pt idx="240542">41</cx:pt>
          <cx:pt idx="240543">24</cx:pt>
          <cx:pt idx="240544">6</cx:pt>
          <cx:pt idx="240545">11</cx:pt>
          <cx:pt idx="240546">7</cx:pt>
          <cx:pt idx="240547">20</cx:pt>
          <cx:pt idx="240548">33</cx:pt>
          <cx:pt idx="240549">62</cx:pt>
          <cx:pt idx="240550">128</cx:pt>
          <cx:pt idx="240551">120</cx:pt>
          <cx:pt idx="240552">146</cx:pt>
          <cx:pt idx="240553">148</cx:pt>
          <cx:pt idx="240554">160</cx:pt>
          <cx:pt idx="240555">151</cx:pt>
          <cx:pt idx="240556">171</cx:pt>
          <cx:pt idx="240557">140</cx:pt>
          <cx:pt idx="240558">129</cx:pt>
          <cx:pt idx="240559">140</cx:pt>
          <cx:pt idx="240560">140</cx:pt>
          <cx:pt idx="240561">162</cx:pt>
          <cx:pt idx="240562">152</cx:pt>
          <cx:pt idx="240563">107</cx:pt>
          <cx:pt idx="240564">129</cx:pt>
          <cx:pt idx="240565">99</cx:pt>
          <cx:pt idx="240566">38</cx:pt>
          <cx:pt idx="240567">13</cx:pt>
          <cx:pt idx="240568">4</cx:pt>
          <cx:pt idx="240569">12</cx:pt>
          <cx:pt idx="240570">7</cx:pt>
          <cx:pt idx="240571">24</cx:pt>
          <cx:pt idx="240572">29</cx:pt>
          <cx:pt idx="240573">72</cx:pt>
          <cx:pt idx="240574">132</cx:pt>
          <cx:pt idx="240575">109</cx:pt>
          <cx:pt idx="240576">146</cx:pt>
          <cx:pt idx="240577">156</cx:pt>
          <cx:pt idx="240578">144</cx:pt>
          <cx:pt idx="240579">161</cx:pt>
          <cx:pt idx="240580">194</cx:pt>
          <cx:pt idx="240581">136</cx:pt>
          <cx:pt idx="240582">141</cx:pt>
          <cx:pt idx="240583">127</cx:pt>
          <cx:pt idx="240584">164</cx:pt>
          <cx:pt idx="240585">160</cx:pt>
          <cx:pt idx="240586">150</cx:pt>
          <cx:pt idx="240587">122</cx:pt>
          <cx:pt idx="240588">115</cx:pt>
          <cx:pt idx="240589">122</cx:pt>
          <cx:pt idx="240590">46</cx:pt>
          <cx:pt idx="240591">27</cx:pt>
          <cx:pt idx="240592">4</cx:pt>
          <cx:pt idx="240593">23</cx:pt>
          <cx:pt idx="240594">9</cx:pt>
          <cx:pt idx="240595">18</cx:pt>
          <cx:pt idx="240596">23</cx:pt>
          <cx:pt idx="240597">62</cx:pt>
          <cx:pt idx="240598">139</cx:pt>
          <cx:pt idx="240599">112</cx:pt>
          <cx:pt idx="240600">126</cx:pt>
          <cx:pt idx="240601">162</cx:pt>
          <cx:pt idx="240602">169</cx:pt>
          <cx:pt idx="240603">149</cx:pt>
          <cx:pt idx="240604">169</cx:pt>
          <cx:pt idx="240605">145</cx:pt>
          <cx:pt idx="240606">145</cx:pt>
          <cx:pt idx="240607">132</cx:pt>
          <cx:pt idx="240608">136</cx:pt>
          <cx:pt idx="240609">151</cx:pt>
          <cx:pt idx="240610">129</cx:pt>
          <cx:pt idx="240611">137</cx:pt>
          <cx:pt idx="240612">136</cx:pt>
          <cx:pt idx="240613">89</cx:pt>
          <cx:pt idx="240614">58</cx:pt>
          <cx:pt idx="240615">33</cx:pt>
          <cx:pt idx="240616">15</cx:pt>
          <cx:pt idx="240617">24</cx:pt>
          <cx:pt idx="240618">12</cx:pt>
          <cx:pt idx="240619">15</cx:pt>
          <cx:pt idx="240620">31</cx:pt>
          <cx:pt idx="240621">78</cx:pt>
          <cx:pt idx="240622">124</cx:pt>
          <cx:pt idx="240623">141</cx:pt>
          <cx:pt idx="240624">152</cx:pt>
          <cx:pt idx="240625">168</cx:pt>
          <cx:pt idx="240626">172</cx:pt>
          <cx:pt idx="240627">173</cx:pt>
          <cx:pt idx="240628">177</cx:pt>
          <cx:pt idx="240629">177</cx:pt>
          <cx:pt idx="240630">141</cx:pt>
          <cx:pt idx="240631">140</cx:pt>
          <cx:pt idx="240632">152</cx:pt>
          <cx:pt idx="240633">152</cx:pt>
          <cx:pt idx="240634">147</cx:pt>
          <cx:pt idx="240635">114</cx:pt>
          <cx:pt idx="240636">127</cx:pt>
          <cx:pt idx="240637">102</cx:pt>
          <cx:pt idx="240638">55</cx:pt>
          <cx:pt idx="240639">24</cx:pt>
          <cx:pt idx="240640">13</cx:pt>
          <cx:pt idx="240641">24</cx:pt>
          <cx:pt idx="240642">5</cx:pt>
          <cx:pt idx="240643">9</cx:pt>
          <cx:pt idx="240644">25</cx:pt>
          <cx:pt idx="240645">70</cx:pt>
          <cx:pt idx="240646">121</cx:pt>
          <cx:pt idx="240647">141</cx:pt>
          <cx:pt idx="240648">164</cx:pt>
          <cx:pt idx="240649">171</cx:pt>
          <cx:pt idx="240650">183</cx:pt>
          <cx:pt idx="240651">170</cx:pt>
          <cx:pt idx="240652">180</cx:pt>
          <cx:pt idx="240653">156</cx:pt>
          <cx:pt idx="240654">143</cx:pt>
          <cx:pt idx="240655">142</cx:pt>
          <cx:pt idx="240656">132</cx:pt>
          <cx:pt idx="240657">158</cx:pt>
          <cx:pt idx="240658">129</cx:pt>
          <cx:pt idx="240659">102</cx:pt>
          <cx:pt idx="240660">120</cx:pt>
          <cx:pt idx="240661">88</cx:pt>
          <cx:pt idx="240662">54</cx:pt>
          <cx:pt idx="240663">20</cx:pt>
          <cx:pt idx="240664">25</cx:pt>
          <cx:pt idx="240665">15</cx:pt>
          <cx:pt idx="240666">3</cx:pt>
          <cx:pt idx="240667">12</cx:pt>
          <cx:pt idx="240668">17</cx:pt>
          <cx:pt idx="240669">71</cx:pt>
          <cx:pt idx="240670">101</cx:pt>
          <cx:pt idx="240671">114</cx:pt>
          <cx:pt idx="240672">134</cx:pt>
          <cx:pt idx="240673">148</cx:pt>
          <cx:pt idx="240674">157</cx:pt>
          <cx:pt idx="240675">166</cx:pt>
          <cx:pt idx="240676">176</cx:pt>
          <cx:pt idx="240677">161</cx:pt>
          <cx:pt idx="240678">164</cx:pt>
          <cx:pt idx="240679">164</cx:pt>
          <cx:pt idx="240680">151</cx:pt>
          <cx:pt idx="240681">165</cx:pt>
          <cx:pt idx="240682">159</cx:pt>
          <cx:pt idx="240683">144</cx:pt>
          <cx:pt idx="240684">116</cx:pt>
          <cx:pt idx="240685">110</cx:pt>
          <cx:pt idx="240686">45</cx:pt>
          <cx:pt idx="240687">35</cx:pt>
          <cx:pt idx="240688">13</cx:pt>
          <cx:pt idx="240689">22</cx:pt>
          <cx:pt idx="240690">9</cx:pt>
          <cx:pt idx="240691">12</cx:pt>
          <cx:pt idx="240692">31</cx:pt>
          <cx:pt idx="240693">62</cx:pt>
          <cx:pt idx="240694">137</cx:pt>
          <cx:pt idx="240695">152</cx:pt>
          <cx:pt idx="240696">136</cx:pt>
          <cx:pt idx="240697">170</cx:pt>
          <cx:pt idx="240698">167</cx:pt>
          <cx:pt idx="240699">171</cx:pt>
          <cx:pt idx="240700">172</cx:pt>
          <cx:pt idx="240701">143</cx:pt>
          <cx:pt idx="240702">151</cx:pt>
          <cx:pt idx="240703">149</cx:pt>
          <cx:pt idx="240704">152</cx:pt>
          <cx:pt idx="240705">169</cx:pt>
          <cx:pt idx="240706">138</cx:pt>
          <cx:pt idx="240707">118</cx:pt>
          <cx:pt idx="240708">110</cx:pt>
          <cx:pt idx="240709">104</cx:pt>
          <cx:pt idx="240710">55</cx:pt>
          <cx:pt idx="240711">30</cx:pt>
          <cx:pt idx="240712">5</cx:pt>
          <cx:pt idx="240713">14</cx:pt>
          <cx:pt idx="240714">8</cx:pt>
          <cx:pt idx="240715">17</cx:pt>
          <cx:pt idx="240716">33</cx:pt>
          <cx:pt idx="240717">70</cx:pt>
          <cx:pt idx="240718">119</cx:pt>
          <cx:pt idx="240719">127</cx:pt>
          <cx:pt idx="240720">153</cx:pt>
          <cx:pt idx="240721">153</cx:pt>
          <cx:pt idx="240722">161</cx:pt>
          <cx:pt idx="240723">159</cx:pt>
          <cx:pt idx="240724">162</cx:pt>
          <cx:pt idx="240725">146</cx:pt>
          <cx:pt idx="240726">134</cx:pt>
          <cx:pt idx="240727">149</cx:pt>
          <cx:pt idx="240728">144</cx:pt>
          <cx:pt idx="240729">145</cx:pt>
          <cx:pt idx="240730">146</cx:pt>
          <cx:pt idx="240731">103</cx:pt>
          <cx:pt idx="240732">137</cx:pt>
          <cx:pt idx="240733">88</cx:pt>
          <cx:pt idx="240734">45</cx:pt>
          <cx:pt idx="240735">19</cx:pt>
          <cx:pt idx="240736">14</cx:pt>
          <cx:pt idx="240737">9</cx:pt>
          <cx:pt idx="240738">4</cx:pt>
          <cx:pt idx="240739">24</cx:pt>
          <cx:pt idx="240740">23</cx:pt>
          <cx:pt idx="240741">72</cx:pt>
          <cx:pt idx="240742">129</cx:pt>
          <cx:pt idx="240743">118</cx:pt>
          <cx:pt idx="240744">142</cx:pt>
          <cx:pt idx="240745">156</cx:pt>
          <cx:pt idx="240746">165</cx:pt>
          <cx:pt idx="240747">146</cx:pt>
          <cx:pt idx="240748">179</cx:pt>
          <cx:pt idx="240749">133</cx:pt>
          <cx:pt idx="240750">134</cx:pt>
          <cx:pt idx="240751">138</cx:pt>
          <cx:pt idx="240752">146</cx:pt>
          <cx:pt idx="240753">152</cx:pt>
          <cx:pt idx="240754">150</cx:pt>
          <cx:pt idx="240755">125</cx:pt>
          <cx:pt idx="240756">120</cx:pt>
          <cx:pt idx="240757">115</cx:pt>
          <cx:pt idx="240758">70</cx:pt>
          <cx:pt idx="240759">22</cx:pt>
          <cx:pt idx="240760">22</cx:pt>
          <cx:pt idx="240761">14</cx:pt>
          <cx:pt idx="240762">6</cx:pt>
          <cx:pt idx="240763">14</cx:pt>
          <cx:pt idx="240764">28</cx:pt>
          <cx:pt idx="240765">74</cx:pt>
          <cx:pt idx="240766">136</cx:pt>
          <cx:pt idx="240767">120</cx:pt>
          <cx:pt idx="240768">154</cx:pt>
          <cx:pt idx="240769">167</cx:pt>
          <cx:pt idx="240770">160</cx:pt>
          <cx:pt idx="240771">173</cx:pt>
          <cx:pt idx="240772">150</cx:pt>
          <cx:pt idx="240773">134</cx:pt>
          <cx:pt idx="240774">148</cx:pt>
          <cx:pt idx="240775">140</cx:pt>
          <cx:pt idx="240776">144</cx:pt>
          <cx:pt idx="240777">158</cx:pt>
          <cx:pt idx="240778">136</cx:pt>
          <cx:pt idx="240779">132</cx:pt>
          <cx:pt idx="240780">101</cx:pt>
          <cx:pt idx="240781">115</cx:pt>
          <cx:pt idx="240782">58</cx:pt>
          <cx:pt idx="240783">31</cx:pt>
          <cx:pt idx="240784">4</cx:pt>
          <cx:pt idx="240785">12</cx:pt>
          <cx:pt idx="240786">8</cx:pt>
          <cx:pt idx="240787">19</cx:pt>
          <cx:pt idx="240788">26</cx:pt>
          <cx:pt idx="240789">80</cx:pt>
          <cx:pt idx="240790">119</cx:pt>
          <cx:pt idx="240791">134</cx:pt>
          <cx:pt idx="240792">162</cx:pt>
          <cx:pt idx="240793">181</cx:pt>
          <cx:pt idx="240794">191</cx:pt>
          <cx:pt idx="240795">172</cx:pt>
          <cx:pt idx="240796">170</cx:pt>
          <cx:pt idx="240797">162</cx:pt>
          <cx:pt idx="240798">150</cx:pt>
          <cx:pt idx="240799">171</cx:pt>
          <cx:pt idx="240800">164</cx:pt>
          <cx:pt idx="240801">153</cx:pt>
          <cx:pt idx="240802">149</cx:pt>
          <cx:pt idx="240803">123</cx:pt>
          <cx:pt idx="240804">133</cx:pt>
          <cx:pt idx="240805">112</cx:pt>
          <cx:pt idx="240806">64</cx:pt>
          <cx:pt idx="240807">23</cx:pt>
          <cx:pt idx="240808">8</cx:pt>
          <cx:pt idx="240809">16</cx:pt>
          <cx:pt idx="240810">5</cx:pt>
          <cx:pt idx="240811">11</cx:pt>
          <cx:pt idx="240812">19</cx:pt>
          <cx:pt idx="240813">78</cx:pt>
          <cx:pt idx="240814">134</cx:pt>
          <cx:pt idx="240815">137</cx:pt>
          <cx:pt idx="240816">154</cx:pt>
          <cx:pt idx="240817">174</cx:pt>
          <cx:pt idx="240818">179</cx:pt>
          <cx:pt idx="240819">169</cx:pt>
          <cx:pt idx="240820">164</cx:pt>
          <cx:pt idx="240821">193</cx:pt>
          <cx:pt idx="240822">148</cx:pt>
          <cx:pt idx="240823">152</cx:pt>
          <cx:pt idx="240824">153</cx:pt>
          <cx:pt idx="240825">167</cx:pt>
          <cx:pt idx="240826">145</cx:pt>
          <cx:pt idx="240827">121</cx:pt>
          <cx:pt idx="240828">112</cx:pt>
          <cx:pt idx="240829">108</cx:pt>
          <cx:pt idx="240830">58</cx:pt>
          <cx:pt idx="240831">21</cx:pt>
          <cx:pt idx="240832">9</cx:pt>
          <cx:pt idx="240833">22</cx:pt>
          <cx:pt idx="240834">5</cx:pt>
          <cx:pt idx="240835">10</cx:pt>
          <cx:pt idx="240836">24</cx:pt>
          <cx:pt idx="240837">71</cx:pt>
          <cx:pt idx="240838">116</cx:pt>
          <cx:pt idx="240839">117</cx:pt>
          <cx:pt idx="240840">134</cx:pt>
          <cx:pt idx="240841">152</cx:pt>
          <cx:pt idx="240842">163</cx:pt>
          <cx:pt idx="240843">184</cx:pt>
          <cx:pt idx="240844">172</cx:pt>
          <cx:pt idx="240845">144</cx:pt>
          <cx:pt idx="240846">163</cx:pt>
          <cx:pt idx="240847">156</cx:pt>
          <cx:pt idx="240848">146</cx:pt>
          <cx:pt idx="240849">179</cx:pt>
          <cx:pt idx="240850">137</cx:pt>
          <cx:pt idx="240851">138</cx:pt>
          <cx:pt idx="240852">121</cx:pt>
          <cx:pt idx="240853">109</cx:pt>
          <cx:pt idx="240854">46</cx:pt>
          <cx:pt idx="240855">25</cx:pt>
          <cx:pt idx="240856">12</cx:pt>
          <cx:pt idx="240857">17</cx:pt>
          <cx:pt idx="240858">6</cx:pt>
          <cx:pt idx="240859">12</cx:pt>
          <cx:pt idx="240860">26</cx:pt>
          <cx:pt idx="240861">74</cx:pt>
          <cx:pt idx="240862">138</cx:pt>
          <cx:pt idx="240863">154</cx:pt>
          <cx:pt idx="240864">137</cx:pt>
          <cx:pt idx="240865">179</cx:pt>
          <cx:pt idx="240866">177</cx:pt>
          <cx:pt idx="240867">166</cx:pt>
          <cx:pt idx="240868">177</cx:pt>
          <cx:pt idx="240869">139</cx:pt>
          <cx:pt idx="240870">132</cx:pt>
          <cx:pt idx="240871">148</cx:pt>
          <cx:pt idx="240872">154</cx:pt>
          <cx:pt idx="240873">155</cx:pt>
          <cx:pt idx="240874">148</cx:pt>
          <cx:pt idx="240875">107</cx:pt>
          <cx:pt idx="240876">132</cx:pt>
          <cx:pt idx="240877">116</cx:pt>
          <cx:pt idx="240878">49</cx:pt>
          <cx:pt idx="240879">22</cx:pt>
          <cx:pt idx="240880">12</cx:pt>
          <cx:pt idx="240881">14</cx:pt>
          <cx:pt idx="240882">6</cx:pt>
          <cx:pt idx="240883">24</cx:pt>
          <cx:pt idx="240884">29</cx:pt>
          <cx:pt idx="240885">74</cx:pt>
          <cx:pt idx="240886">152</cx:pt>
          <cx:pt idx="240887">117</cx:pt>
          <cx:pt idx="240888">135</cx:pt>
          <cx:pt idx="240889">163</cx:pt>
          <cx:pt idx="240890">155</cx:pt>
          <cx:pt idx="240891">167</cx:pt>
          <cx:pt idx="240892">183</cx:pt>
          <cx:pt idx="240893">151</cx:pt>
          <cx:pt idx="240894">143</cx:pt>
          <cx:pt idx="240895">148</cx:pt>
          <cx:pt idx="240896">158</cx:pt>
          <cx:pt idx="240897">168</cx:pt>
          <cx:pt idx="240898">134</cx:pt>
          <cx:pt idx="240899">103</cx:pt>
          <cx:pt idx="240900">131</cx:pt>
          <cx:pt idx="240901">101</cx:pt>
          <cx:pt idx="240902">40</cx:pt>
          <cx:pt idx="240903">19</cx:pt>
          <cx:pt idx="240904">10</cx:pt>
          <cx:pt idx="240905">18</cx:pt>
          <cx:pt idx="240906">6</cx:pt>
          <cx:pt idx="240907">19</cx:pt>
          <cx:pt idx="240908">30</cx:pt>
          <cx:pt idx="240909">76</cx:pt>
          <cx:pt idx="240910">136</cx:pt>
          <cx:pt idx="240911">118</cx:pt>
          <cx:pt idx="240912">134</cx:pt>
          <cx:pt idx="240913">157</cx:pt>
          <cx:pt idx="240914">176</cx:pt>
          <cx:pt idx="240915">154</cx:pt>
          <cx:pt idx="240916">165</cx:pt>
          <cx:pt idx="240917">137</cx:pt>
          <cx:pt idx="240918">140</cx:pt>
          <cx:pt idx="240919">145</cx:pt>
          <cx:pt idx="240920">147</cx:pt>
          <cx:pt idx="240921">165</cx:pt>
          <cx:pt idx="240922">159</cx:pt>
          <cx:pt idx="240923">122</cx:pt>
          <cx:pt idx="240924">145</cx:pt>
          <cx:pt idx="240925">108</cx:pt>
          <cx:pt idx="240926">44</cx:pt>
          <cx:pt idx="240927">19</cx:pt>
          <cx:pt idx="240928">9</cx:pt>
          <cx:pt idx="240929">24</cx:pt>
          <cx:pt idx="240930">4</cx:pt>
          <cx:pt idx="240931">25</cx:pt>
          <cx:pt idx="240932">24</cx:pt>
          <cx:pt idx="240933">81</cx:pt>
          <cx:pt idx="240934">148</cx:pt>
          <cx:pt idx="240935">123</cx:pt>
          <cx:pt idx="240936">145</cx:pt>
          <cx:pt idx="240937">157</cx:pt>
          <cx:pt idx="240938">160</cx:pt>
          <cx:pt idx="240939">177</cx:pt>
          <cx:pt idx="240940">172</cx:pt>
          <cx:pt idx="240941">126</cx:pt>
          <cx:pt idx="240942">150</cx:pt>
          <cx:pt idx="240943">152</cx:pt>
          <cx:pt idx="240944">143</cx:pt>
          <cx:pt idx="240945">150</cx:pt>
          <cx:pt idx="240946">125</cx:pt>
          <cx:pt idx="240947">127</cx:pt>
          <cx:pt idx="240948">126</cx:pt>
          <cx:pt idx="240949">113</cx:pt>
          <cx:pt idx="240950">56</cx:pt>
          <cx:pt idx="240951">20</cx:pt>
          <cx:pt idx="240952">17</cx:pt>
          <cx:pt idx="240953">17</cx:pt>
          <cx:pt idx="240954">7</cx:pt>
          <cx:pt idx="240955">17</cx:pt>
          <cx:pt idx="240956">26</cx:pt>
          <cx:pt idx="240957">81</cx:pt>
          <cx:pt idx="240958">139</cx:pt>
          <cx:pt idx="240959">146</cx:pt>
          <cx:pt idx="240960">137</cx:pt>
          <cx:pt idx="240961">184</cx:pt>
          <cx:pt idx="240962">165</cx:pt>
          <cx:pt idx="240963">177</cx:pt>
          <cx:pt idx="240964">168</cx:pt>
          <cx:pt idx="240965">170</cx:pt>
          <cx:pt idx="240966">137</cx:pt>
          <cx:pt idx="240967">164</cx:pt>
          <cx:pt idx="240968">164</cx:pt>
          <cx:pt idx="240969">167</cx:pt>
          <cx:pt idx="240970">136</cx:pt>
          <cx:pt idx="240971">149</cx:pt>
          <cx:pt idx="240972">128</cx:pt>
          <cx:pt idx="240973">120</cx:pt>
          <cx:pt idx="240974">63</cx:pt>
          <cx:pt idx="240975">18</cx:pt>
          <cx:pt idx="240976">10</cx:pt>
          <cx:pt idx="240977">19</cx:pt>
          <cx:pt idx="240978">3</cx:pt>
          <cx:pt idx="240979">15</cx:pt>
          <cx:pt idx="240980">28</cx:pt>
          <cx:pt idx="240981">83</cx:pt>
          <cx:pt idx="240982">135</cx:pt>
          <cx:pt idx="240983">133</cx:pt>
          <cx:pt idx="240984">153</cx:pt>
          <cx:pt idx="240985">176</cx:pt>
          <cx:pt idx="240986">183</cx:pt>
          <cx:pt idx="240987">183</cx:pt>
          <cx:pt idx="240988">201</cx:pt>
          <cx:pt idx="240989">157</cx:pt>
          <cx:pt idx="240990">144</cx:pt>
          <cx:pt idx="240991">151</cx:pt>
          <cx:pt idx="240992">147</cx:pt>
          <cx:pt idx="240993">145</cx:pt>
          <cx:pt idx="240994">130</cx:pt>
          <cx:pt idx="240995">139</cx:pt>
          <cx:pt idx="240996">112</cx:pt>
          <cx:pt idx="240997">124</cx:pt>
          <cx:pt idx="240998">69</cx:pt>
          <cx:pt idx="240999">36</cx:pt>
          <cx:pt idx="241000">22</cx:pt>
          <cx:pt idx="241001">20</cx:pt>
          <cx:pt idx="241002">7</cx:pt>
          <cx:pt idx="241003">12</cx:pt>
          <cx:pt idx="241004">24</cx:pt>
          <cx:pt idx="241005">74</cx:pt>
          <cx:pt idx="241006">119</cx:pt>
          <cx:pt idx="241007">132</cx:pt>
          <cx:pt idx="241008">137</cx:pt>
          <cx:pt idx="241009">156</cx:pt>
          <cx:pt idx="241010">163</cx:pt>
          <cx:pt idx="241011">169</cx:pt>
          <cx:pt idx="241012">191</cx:pt>
          <cx:pt idx="241013">151</cx:pt>
          <cx:pt idx="241014">162</cx:pt>
          <cx:pt idx="241015">139</cx:pt>
          <cx:pt idx="241016">146</cx:pt>
          <cx:pt idx="241017">157</cx:pt>
          <cx:pt idx="241018">141</cx:pt>
          <cx:pt idx="241019">136</cx:pt>
          <cx:pt idx="241020">126</cx:pt>
          <cx:pt idx="241021">121</cx:pt>
          <cx:pt idx="241022">64</cx:pt>
          <cx:pt idx="241023">26</cx:pt>
          <cx:pt idx="241024">16</cx:pt>
          <cx:pt idx="241025">13</cx:pt>
          <cx:pt idx="241026">7</cx:pt>
          <cx:pt idx="241027">12</cx:pt>
          <cx:pt idx="241028">23</cx:pt>
          <cx:pt idx="241029">74</cx:pt>
          <cx:pt idx="241030">142</cx:pt>
          <cx:pt idx="241031">151</cx:pt>
          <cx:pt idx="241032">141</cx:pt>
          <cx:pt idx="241033">174</cx:pt>
          <cx:pt idx="241034">170</cx:pt>
          <cx:pt idx="241035">159</cx:pt>
          <cx:pt idx="241036">170</cx:pt>
          <cx:pt idx="241037">153</cx:pt>
          <cx:pt idx="241038">147</cx:pt>
          <cx:pt idx="241039">128</cx:pt>
          <cx:pt idx="241040">145</cx:pt>
          <cx:pt idx="241041">153</cx:pt>
          <cx:pt idx="241042">144</cx:pt>
          <cx:pt idx="241043">124</cx:pt>
          <cx:pt idx="241044">107</cx:pt>
          <cx:pt idx="241045">120</cx:pt>
          <cx:pt idx="241046">76</cx:pt>
          <cx:pt idx="241047">27</cx:pt>
          <cx:pt idx="241048">8</cx:pt>
          <cx:pt idx="241049">7</cx:pt>
          <cx:pt idx="241050">8</cx:pt>
          <cx:pt idx="241051">19</cx:pt>
          <cx:pt idx="241052">36</cx:pt>
          <cx:pt idx="241053">69</cx:pt>
          <cx:pt idx="241054">137</cx:pt>
          <cx:pt idx="241055">120</cx:pt>
          <cx:pt idx="241056">153</cx:pt>
          <cx:pt idx="241057">155</cx:pt>
          <cx:pt idx="241058">159</cx:pt>
          <cx:pt idx="241059">151</cx:pt>
          <cx:pt idx="241060">180</cx:pt>
          <cx:pt idx="241061">142</cx:pt>
          <cx:pt idx="241062">143</cx:pt>
          <cx:pt idx="241063">148</cx:pt>
          <cx:pt idx="241064">143</cx:pt>
          <cx:pt idx="241065">154</cx:pt>
          <cx:pt idx="241066">135</cx:pt>
          <cx:pt idx="241067">100</cx:pt>
          <cx:pt idx="241068">124</cx:pt>
          <cx:pt idx="241069">128</cx:pt>
          <cx:pt idx="241070">44</cx:pt>
          <cx:pt idx="241071">22</cx:pt>
          <cx:pt idx="241072">6</cx:pt>
          <cx:pt idx="241073">12</cx:pt>
          <cx:pt idx="241074">7</cx:pt>
          <cx:pt idx="241075">22</cx:pt>
          <cx:pt idx="241076">33</cx:pt>
          <cx:pt idx="241077">82</cx:pt>
          <cx:pt idx="241078">142</cx:pt>
          <cx:pt idx="241079">128</cx:pt>
          <cx:pt idx="241080">155</cx:pt>
          <cx:pt idx="241081">173</cx:pt>
          <cx:pt idx="241082">156</cx:pt>
          <cx:pt idx="241083">155</cx:pt>
          <cx:pt idx="241084">169</cx:pt>
          <cx:pt idx="241085">158</cx:pt>
          <cx:pt idx="241086">140</cx:pt>
          <cx:pt idx="241087">154</cx:pt>
          <cx:pt idx="241088">137</cx:pt>
          <cx:pt idx="241089">164</cx:pt>
          <cx:pt idx="241090">157</cx:pt>
          <cx:pt idx="241091">127</cx:pt>
          <cx:pt idx="241092">137</cx:pt>
          <cx:pt idx="241093">116</cx:pt>
          <cx:pt idx="241094">63</cx:pt>
          <cx:pt idx="241095">21</cx:pt>
          <cx:pt idx="241096">10</cx:pt>
          <cx:pt idx="241097">24</cx:pt>
          <cx:pt idx="241098">6</cx:pt>
          <cx:pt idx="241099">20</cx:pt>
          <cx:pt idx="241100">26</cx:pt>
          <cx:pt idx="241101">66</cx:pt>
          <cx:pt idx="241102">143</cx:pt>
          <cx:pt idx="241103">127</cx:pt>
          <cx:pt idx="241104">142</cx:pt>
          <cx:pt idx="241105">163</cx:pt>
          <cx:pt idx="241106">178</cx:pt>
          <cx:pt idx="241107">171</cx:pt>
          <cx:pt idx="241108">169</cx:pt>
          <cx:pt idx="241109">162</cx:pt>
          <cx:pt idx="241110">154</cx:pt>
          <cx:pt idx="241111">150</cx:pt>
          <cx:pt idx="241112">155</cx:pt>
          <cx:pt idx="241113">152</cx:pt>
          <cx:pt idx="241114">142</cx:pt>
          <cx:pt idx="241115">107</cx:pt>
          <cx:pt idx="241116">138</cx:pt>
          <cx:pt idx="241117">100</cx:pt>
          <cx:pt idx="241118">44</cx:pt>
          <cx:pt idx="241119">18</cx:pt>
          <cx:pt idx="241120">7</cx:pt>
          <cx:pt idx="241121">11</cx:pt>
          <cx:pt idx="241122">7</cx:pt>
          <cx:pt idx="241123">21</cx:pt>
          <cx:pt idx="241124">36</cx:pt>
          <cx:pt idx="241125">80</cx:pt>
          <cx:pt idx="241126">134</cx:pt>
          <cx:pt idx="241127">143</cx:pt>
          <cx:pt idx="241128">152</cx:pt>
          <cx:pt idx="241129">170</cx:pt>
          <cx:pt idx="241130">179</cx:pt>
          <cx:pt idx="241131">175</cx:pt>
          <cx:pt idx="241132">168</cx:pt>
          <cx:pt idx="241133">166</cx:pt>
          <cx:pt idx="241134">150</cx:pt>
          <cx:pt idx="241135">167</cx:pt>
          <cx:pt idx="241136">157</cx:pt>
          <cx:pt idx="241137">145</cx:pt>
          <cx:pt idx="241138">139</cx:pt>
          <cx:pt idx="241139">138</cx:pt>
          <cx:pt idx="241140">125</cx:pt>
          <cx:pt idx="241141">119</cx:pt>
          <cx:pt idx="241142">52</cx:pt>
          <cx:pt idx="241143">25</cx:pt>
          <cx:pt idx="241144">7</cx:pt>
          <cx:pt idx="241145">21</cx:pt>
          <cx:pt idx="241146">6</cx:pt>
          <cx:pt idx="241147">12</cx:pt>
          <cx:pt idx="241148">25</cx:pt>
          <cx:pt idx="241149">75</cx:pt>
          <cx:pt idx="241150">131</cx:pt>
          <cx:pt idx="241151">125</cx:pt>
          <cx:pt idx="241152">149</cx:pt>
          <cx:pt idx="241153">175</cx:pt>
          <cx:pt idx="241154">187</cx:pt>
          <cx:pt idx="241155">198</cx:pt>
          <cx:pt idx="241156">174</cx:pt>
          <cx:pt idx="241157">170</cx:pt>
          <cx:pt idx="241158">162</cx:pt>
          <cx:pt idx="241159">161</cx:pt>
          <cx:pt idx="241160">150</cx:pt>
          <cx:pt idx="241161">135</cx:pt>
          <cx:pt idx="241162">155</cx:pt>
          <cx:pt idx="241163">117</cx:pt>
          <cx:pt idx="241164">111</cx:pt>
          <cx:pt idx="241165">114</cx:pt>
          <cx:pt idx="241166">54</cx:pt>
          <cx:pt idx="241167">19</cx:pt>
          <cx:pt idx="241168">15</cx:pt>
          <cx:pt idx="241169">21</cx:pt>
          <cx:pt idx="241170">3</cx:pt>
          <cx:pt idx="241171">13</cx:pt>
          <cx:pt idx="241172">30</cx:pt>
          <cx:pt idx="241173">72</cx:pt>
          <cx:pt idx="241174">134</cx:pt>
          <cx:pt idx="241175">115</cx:pt>
          <cx:pt idx="241176">132</cx:pt>
          <cx:pt idx="241177">168</cx:pt>
          <cx:pt idx="241178">160</cx:pt>
          <cx:pt idx="241179">189</cx:pt>
          <cx:pt idx="241180">182</cx:pt>
          <cx:pt idx="241181">160</cx:pt>
          <cx:pt idx="241182">176</cx:pt>
          <cx:pt idx="241183">152</cx:pt>
          <cx:pt idx="241184">159</cx:pt>
          <cx:pt idx="241185">167</cx:pt>
          <cx:pt idx="241186">162</cx:pt>
          <cx:pt idx="241187">122</cx:pt>
          <cx:pt idx="241188">127</cx:pt>
          <cx:pt idx="241189">124</cx:pt>
          <cx:pt idx="241190">41</cx:pt>
          <cx:pt idx="241191">26</cx:pt>
          <cx:pt idx="241192">9</cx:pt>
          <cx:pt idx="241193">27</cx:pt>
          <cx:pt idx="241194">6</cx:pt>
          <cx:pt idx="241195">9</cx:pt>
          <cx:pt idx="241196">28</cx:pt>
          <cx:pt idx="241197">72</cx:pt>
          <cx:pt idx="241198">143</cx:pt>
          <cx:pt idx="241199">156</cx:pt>
          <cx:pt idx="241200">140</cx:pt>
          <cx:pt idx="241201">174</cx:pt>
          <cx:pt idx="241202">159</cx:pt>
          <cx:pt idx="241203">150</cx:pt>
          <cx:pt idx="241204">177</cx:pt>
          <cx:pt idx="241205">140</cx:pt>
          <cx:pt idx="241206">141</cx:pt>
          <cx:pt idx="241207">134</cx:pt>
          <cx:pt idx="241208">142</cx:pt>
          <cx:pt idx="241209">145</cx:pt>
          <cx:pt idx="241210">157</cx:pt>
          <cx:pt idx="241211">121</cx:pt>
          <cx:pt idx="241212">124</cx:pt>
          <cx:pt idx="241213">110</cx:pt>
          <cx:pt idx="241214">41</cx:pt>
          <cx:pt idx="241215">27</cx:pt>
          <cx:pt idx="241216">13</cx:pt>
          <cx:pt idx="241217">13</cx:pt>
          <cx:pt idx="241218">9</cx:pt>
          <cx:pt idx="241219">16</cx:pt>
          <cx:pt idx="241220">33</cx:pt>
          <cx:pt idx="241221">69</cx:pt>
          <cx:pt idx="241222">132</cx:pt>
          <cx:pt idx="241223">120</cx:pt>
          <cx:pt idx="241224">132</cx:pt>
          <cx:pt idx="241225">166</cx:pt>
          <cx:pt idx="241226">181</cx:pt>
          <cx:pt idx="241227">154</cx:pt>
          <cx:pt idx="241228">175</cx:pt>
          <cx:pt idx="241229">140</cx:pt>
          <cx:pt idx="241230">153</cx:pt>
          <cx:pt idx="241231">164</cx:pt>
          <cx:pt idx="241232">160</cx:pt>
          <cx:pt idx="241233">160</cx:pt>
          <cx:pt idx="241234">135</cx:pt>
          <cx:pt idx="241235">107</cx:pt>
          <cx:pt idx="241236">129</cx:pt>
          <cx:pt idx="241237">104</cx:pt>
          <cx:pt idx="241238">47</cx:pt>
          <cx:pt idx="241239">24</cx:pt>
          <cx:pt idx="241240">6</cx:pt>
          <cx:pt idx="241241">17</cx:pt>
          <cx:pt idx="241242">10</cx:pt>
          <cx:pt idx="241243">23</cx:pt>
          <cx:pt idx="241244">27</cx:pt>
          <cx:pt idx="241245">89</cx:pt>
          <cx:pt idx="241246">125</cx:pt>
          <cx:pt idx="241247">126</cx:pt>
          <cx:pt idx="241248">146</cx:pt>
          <cx:pt idx="241249">162</cx:pt>
          <cx:pt idx="241250">176</cx:pt>
          <cx:pt idx="241251">173</cx:pt>
          <cx:pt idx="241252">172</cx:pt>
          <cx:pt idx="241253">155</cx:pt>
          <cx:pt idx="241254">161</cx:pt>
          <cx:pt idx="241255">150</cx:pt>
          <cx:pt idx="241256">157</cx:pt>
          <cx:pt idx="241257">149</cx:pt>
          <cx:pt idx="241258">157</cx:pt>
          <cx:pt idx="241259">127</cx:pt>
          <cx:pt idx="241260">115</cx:pt>
          <cx:pt idx="241261">125</cx:pt>
          <cx:pt idx="241262">65</cx:pt>
          <cx:pt idx="241263">37</cx:pt>
          <cx:pt idx="241264">7</cx:pt>
          <cx:pt idx="241265">17</cx:pt>
          <cx:pt idx="241266">5</cx:pt>
          <cx:pt idx="241267">16</cx:pt>
          <cx:pt idx="241268">35</cx:pt>
          <cx:pt idx="241269">63</cx:pt>
          <cx:pt idx="241270">126</cx:pt>
          <cx:pt idx="241271">111</cx:pt>
          <cx:pt idx="241272">131</cx:pt>
          <cx:pt idx="241273">172</cx:pt>
          <cx:pt idx="241274">176</cx:pt>
          <cx:pt idx="241275">168</cx:pt>
          <cx:pt idx="241276">164</cx:pt>
          <cx:pt idx="241277">151</cx:pt>
          <cx:pt idx="241278">135</cx:pt>
          <cx:pt idx="241279">140</cx:pt>
          <cx:pt idx="241280">145</cx:pt>
          <cx:pt idx="241281">148</cx:pt>
          <cx:pt idx="241282">135</cx:pt>
          <cx:pt idx="241283">121</cx:pt>
          <cx:pt idx="241284">122</cx:pt>
          <cx:pt idx="241285">108</cx:pt>
          <cx:pt idx="241286">55</cx:pt>
          <cx:pt idx="241287">19</cx:pt>
          <cx:pt idx="241288">7</cx:pt>
          <cx:pt idx="241289">12</cx:pt>
          <cx:pt idx="241290">10</cx:pt>
          <cx:pt idx="241291">24</cx:pt>
          <cx:pt idx="241292">32</cx:pt>
          <cx:pt idx="241293">78</cx:pt>
          <cx:pt idx="241294">129</cx:pt>
          <cx:pt idx="241295">142</cx:pt>
          <cx:pt idx="241296">150</cx:pt>
          <cx:pt idx="241297">169</cx:pt>
          <cx:pt idx="241298">172</cx:pt>
          <cx:pt idx="241299">177</cx:pt>
          <cx:pt idx="241300">186</cx:pt>
          <cx:pt idx="241301">168</cx:pt>
          <cx:pt idx="241302">148</cx:pt>
          <cx:pt idx="241303">148</cx:pt>
          <cx:pt idx="241304">140</cx:pt>
          <cx:pt idx="241305">148</cx:pt>
          <cx:pt idx="241306">118</cx:pt>
          <cx:pt idx="241307">107</cx:pt>
          <cx:pt idx="241308">119</cx:pt>
          <cx:pt idx="241309">122</cx:pt>
          <cx:pt idx="241310">67</cx:pt>
          <cx:pt idx="241311">34</cx:pt>
          <cx:pt idx="241312">14</cx:pt>
          <cx:pt idx="241313">23</cx:pt>
          <cx:pt idx="241314">3</cx:pt>
          <cx:pt idx="241315">10</cx:pt>
          <cx:pt idx="241316">30</cx:pt>
          <cx:pt idx="241317">67</cx:pt>
          <cx:pt idx="241318">122</cx:pt>
          <cx:pt idx="241319">132</cx:pt>
          <cx:pt idx="241320">153</cx:pt>
          <cx:pt idx="241321">171</cx:pt>
          <cx:pt idx="241322">181</cx:pt>
          <cx:pt idx="241323">187</cx:pt>
          <cx:pt idx="241324">192</cx:pt>
          <cx:pt idx="241325">143</cx:pt>
          <cx:pt idx="241326">143</cx:pt>
          <cx:pt idx="241327">146</cx:pt>
          <cx:pt idx="241328">152</cx:pt>
          <cx:pt idx="241329">146</cx:pt>
          <cx:pt idx="241330">133</cx:pt>
          <cx:pt idx="241331">110</cx:pt>
          <cx:pt idx="241332">118</cx:pt>
          <cx:pt idx="241333">96</cx:pt>
          <cx:pt idx="241334">69</cx:pt>
          <cx:pt idx="241335">22</cx:pt>
          <cx:pt idx="241336">19</cx:pt>
          <cx:pt idx="241337">31</cx:pt>
          <cx:pt idx="241338">5</cx:pt>
          <cx:pt idx="241339">13</cx:pt>
          <cx:pt idx="241340">27</cx:pt>
          <cx:pt idx="241341">69</cx:pt>
          <cx:pt idx="241342">122</cx:pt>
          <cx:pt idx="241343">110</cx:pt>
          <cx:pt idx="241344">133</cx:pt>
          <cx:pt idx="241345">156</cx:pt>
          <cx:pt idx="241346">144</cx:pt>
          <cx:pt idx="241347">173</cx:pt>
          <cx:pt idx="241348">189</cx:pt>
          <cx:pt idx="241349">160</cx:pt>
          <cx:pt idx="241350">151</cx:pt>
          <cx:pt idx="241351">160</cx:pt>
          <cx:pt idx="241352">156</cx:pt>
          <cx:pt idx="241353">153</cx:pt>
          <cx:pt idx="241354">152</cx:pt>
          <cx:pt idx="241355">127</cx:pt>
          <cx:pt idx="241356">116</cx:pt>
          <cx:pt idx="241357">106</cx:pt>
          <cx:pt idx="241358">47</cx:pt>
          <cx:pt idx="241359">20</cx:pt>
          <cx:pt idx="241360">24</cx:pt>
          <cx:pt idx="241361">16</cx:pt>
          <cx:pt idx="241362">9</cx:pt>
          <cx:pt idx="241363">9</cx:pt>
          <cx:pt idx="241364">17</cx:pt>
          <cx:pt idx="241365">72</cx:pt>
          <cx:pt idx="241366">139</cx:pt>
          <cx:pt idx="241367">169</cx:pt>
          <cx:pt idx="241368">131</cx:pt>
          <cx:pt idx="241369">160</cx:pt>
          <cx:pt idx="241370">164</cx:pt>
          <cx:pt idx="241371">157</cx:pt>
          <cx:pt idx="241372">160</cx:pt>
          <cx:pt idx="241373">154</cx:pt>
          <cx:pt idx="241374">127</cx:pt>
          <cx:pt idx="241375">143</cx:pt>
          <cx:pt idx="241376">139</cx:pt>
          <cx:pt idx="241377">157</cx:pt>
          <cx:pt idx="241378">141</cx:pt>
          <cx:pt idx="241379">116</cx:pt>
          <cx:pt idx="241380">136</cx:pt>
          <cx:pt idx="241381">111</cx:pt>
          <cx:pt idx="241382">60</cx:pt>
          <cx:pt idx="241383">18</cx:pt>
          <cx:pt idx="241384">9</cx:pt>
          <cx:pt idx="241385">17</cx:pt>
          <cx:pt idx="241386">10</cx:pt>
          <cx:pt idx="241387">18</cx:pt>
          <cx:pt idx="241388">31</cx:pt>
          <cx:pt idx="241389">72</cx:pt>
          <cx:pt idx="241390">125</cx:pt>
          <cx:pt idx="241391">128</cx:pt>
          <cx:pt idx="241392">154</cx:pt>
          <cx:pt idx="241393">161</cx:pt>
          <cx:pt idx="241394">166</cx:pt>
          <cx:pt idx="241395">165</cx:pt>
          <cx:pt idx="241396">143</cx:pt>
          <cx:pt idx="241397">157</cx:pt>
          <cx:pt idx="241398">139</cx:pt>
          <cx:pt idx="241399">147</cx:pt>
          <cx:pt idx="241400">146</cx:pt>
          <cx:pt idx="241401">145</cx:pt>
          <cx:pt idx="241402">147</cx:pt>
          <cx:pt idx="241403">105</cx:pt>
          <cx:pt idx="241404">133</cx:pt>
          <cx:pt idx="241405">92</cx:pt>
          <cx:pt idx="241406">49</cx:pt>
          <cx:pt idx="241407">20</cx:pt>
          <cx:pt idx="241408">6</cx:pt>
          <cx:pt idx="241409">8</cx:pt>
          <cx:pt idx="241410">13</cx:pt>
          <cx:pt idx="241411">19</cx:pt>
          <cx:pt idx="241412">28</cx:pt>
          <cx:pt idx="241413">72</cx:pt>
          <cx:pt idx="241414">138</cx:pt>
          <cx:pt idx="241415">115</cx:pt>
          <cx:pt idx="241416">129</cx:pt>
          <cx:pt idx="241417">153</cx:pt>
          <cx:pt idx="241418">154</cx:pt>
          <cx:pt idx="241419">163</cx:pt>
          <cx:pt idx="241420">180</cx:pt>
          <cx:pt idx="241421">150</cx:pt>
          <cx:pt idx="241422">142</cx:pt>
          <cx:pt idx="241423">150</cx:pt>
          <cx:pt idx="241424">144</cx:pt>
          <cx:pt idx="241425">151</cx:pt>
          <cx:pt idx="241426">147</cx:pt>
          <cx:pt idx="241427">122</cx:pt>
          <cx:pt idx="241428">134</cx:pt>
          <cx:pt idx="241429">109</cx:pt>
          <cx:pt idx="241430">61</cx:pt>
          <cx:pt idx="241431">15</cx:pt>
          <cx:pt idx="241432">9</cx:pt>
          <cx:pt idx="241433">22</cx:pt>
          <cx:pt idx="241434">7</cx:pt>
          <cx:pt idx="241435">16</cx:pt>
          <cx:pt idx="241436">33</cx:pt>
          <cx:pt idx="241437">74</cx:pt>
          <cx:pt idx="241438">146</cx:pt>
          <cx:pt idx="241439">115</cx:pt>
          <cx:pt idx="241440">144</cx:pt>
          <cx:pt idx="241441">169</cx:pt>
          <cx:pt idx="241442">149</cx:pt>
          <cx:pt idx="241443">155</cx:pt>
          <cx:pt idx="241444">159</cx:pt>
          <cx:pt idx="241445">143</cx:pt>
          <cx:pt idx="241446">159</cx:pt>
          <cx:pt idx="241447">157</cx:pt>
          <cx:pt idx="241448">149</cx:pt>
          <cx:pt idx="241449">152</cx:pt>
          <cx:pt idx="241450">127</cx:pt>
          <cx:pt idx="241451">102</cx:pt>
          <cx:pt idx="241452">126</cx:pt>
          <cx:pt idx="241453">105</cx:pt>
          <cx:pt idx="241454">68</cx:pt>
          <cx:pt idx="241455">18</cx:pt>
          <cx:pt idx="241456">9</cx:pt>
          <cx:pt idx="241457">16</cx:pt>
          <cx:pt idx="241458">9</cx:pt>
          <cx:pt idx="241459">24</cx:pt>
          <cx:pt idx="241460">34</cx:pt>
          <cx:pt idx="241461">83</cx:pt>
          <cx:pt idx="241462">128</cx:pt>
          <cx:pt idx="241463">131</cx:pt>
          <cx:pt idx="241464">152</cx:pt>
          <cx:pt idx="241465">182</cx:pt>
          <cx:pt idx="241466">164</cx:pt>
          <cx:pt idx="241467">180</cx:pt>
          <cx:pt idx="241468">187</cx:pt>
          <cx:pt idx="241469">170</cx:pt>
          <cx:pt idx="241470">163</cx:pt>
          <cx:pt idx="241471">136</cx:pt>
          <cx:pt idx="241472">153</cx:pt>
          <cx:pt idx="241473">158</cx:pt>
          <cx:pt idx="241474">146</cx:pt>
          <cx:pt idx="241475">120</cx:pt>
          <cx:pt idx="241476">121</cx:pt>
          <cx:pt idx="241477">120</cx:pt>
          <cx:pt idx="241478">52</cx:pt>
          <cx:pt idx="241479">19</cx:pt>
          <cx:pt idx="241480">11</cx:pt>
          <cx:pt idx="241481">24</cx:pt>
          <cx:pt idx="241482">3</cx:pt>
          <cx:pt idx="241483">16</cx:pt>
          <cx:pt idx="241484">32</cx:pt>
          <cx:pt idx="241485">78</cx:pt>
          <cx:pt idx="241486">120</cx:pt>
          <cx:pt idx="241487">128</cx:pt>
          <cx:pt idx="241488">145</cx:pt>
          <cx:pt idx="241489">189</cx:pt>
          <cx:pt idx="241490">166</cx:pt>
          <cx:pt idx="241491">179</cx:pt>
          <cx:pt idx="241492">192</cx:pt>
          <cx:pt idx="241493">152</cx:pt>
          <cx:pt idx="241494">151</cx:pt>
          <cx:pt idx="241495">150</cx:pt>
          <cx:pt idx="241496">158</cx:pt>
          <cx:pt idx="241497">153</cx:pt>
          <cx:pt idx="241498">137</cx:pt>
          <cx:pt idx="241499">98</cx:pt>
          <cx:pt idx="241500">121</cx:pt>
          <cx:pt idx="241501">101</cx:pt>
          <cx:pt idx="241502">59</cx:pt>
          <cx:pt idx="241503">24</cx:pt>
          <cx:pt idx="241504">14</cx:pt>
          <cx:pt idx="241505">23</cx:pt>
          <cx:pt idx="241506">2</cx:pt>
          <cx:pt idx="241507">15</cx:pt>
          <cx:pt idx="241508">29</cx:pt>
          <cx:pt idx="241509">76</cx:pt>
          <cx:pt idx="241510">129</cx:pt>
          <cx:pt idx="241511">118</cx:pt>
          <cx:pt idx="241512">135</cx:pt>
          <cx:pt idx="241513">150</cx:pt>
          <cx:pt idx="241514">157</cx:pt>
          <cx:pt idx="241515">165</cx:pt>
          <cx:pt idx="241516">178</cx:pt>
          <cx:pt idx="241517">139</cx:pt>
          <cx:pt idx="241518">168</cx:pt>
          <cx:pt idx="241519">150</cx:pt>
          <cx:pt idx="241520">150</cx:pt>
          <cx:pt idx="241521">152</cx:pt>
          <cx:pt idx="241522">125</cx:pt>
          <cx:pt idx="241523">136</cx:pt>
          <cx:pt idx="241524">113</cx:pt>
          <cx:pt idx="241525">123</cx:pt>
          <cx:pt idx="241526">61</cx:pt>
          <cx:pt idx="241527">18</cx:pt>
          <cx:pt idx="241528">21</cx:pt>
          <cx:pt idx="241529">25</cx:pt>
          <cx:pt idx="241530">5</cx:pt>
          <cx:pt idx="241531">10</cx:pt>
          <cx:pt idx="241532">32</cx:pt>
          <cx:pt idx="241533">71</cx:pt>
          <cx:pt idx="241534">136</cx:pt>
          <cx:pt idx="241535">136</cx:pt>
          <cx:pt idx="241536">148</cx:pt>
          <cx:pt idx="241537">176</cx:pt>
          <cx:pt idx="241538">163</cx:pt>
          <cx:pt idx="241539">165</cx:pt>
          <cx:pt idx="241540">182</cx:pt>
          <cx:pt idx="241541">153</cx:pt>
          <cx:pt idx="241542">151</cx:pt>
          <cx:pt idx="241543">155</cx:pt>
          <cx:pt idx="241544">145</cx:pt>
          <cx:pt idx="241545">138</cx:pt>
          <cx:pt idx="241546">142</cx:pt>
          <cx:pt idx="241547">103</cx:pt>
          <cx:pt idx="241548">127</cx:pt>
          <cx:pt idx="241549">114</cx:pt>
          <cx:pt idx="241550">41</cx:pt>
          <cx:pt idx="241551">18</cx:pt>
          <cx:pt idx="241552">7</cx:pt>
          <cx:pt idx="241553">16</cx:pt>
          <cx:pt idx="241554">10</cx:pt>
          <cx:pt idx="241555">21</cx:pt>
          <cx:pt idx="241556">38</cx:pt>
          <cx:pt idx="241557">59</cx:pt>
          <cx:pt idx="241558">120</cx:pt>
          <cx:pt idx="241559">125</cx:pt>
          <cx:pt idx="241560">133</cx:pt>
          <cx:pt idx="241561">145</cx:pt>
          <cx:pt idx="241562">159</cx:pt>
          <cx:pt idx="241563">188</cx:pt>
          <cx:pt idx="241564">167</cx:pt>
          <cx:pt idx="241565">136</cx:pt>
          <cx:pt idx="241566">162</cx:pt>
          <cx:pt idx="241567">143</cx:pt>
          <cx:pt idx="241568">138</cx:pt>
          <cx:pt idx="241569">145</cx:pt>
          <cx:pt idx="241570">141</cx:pt>
          <cx:pt idx="241571">123</cx:pt>
          <cx:pt idx="241572">138</cx:pt>
          <cx:pt idx="241573">109</cx:pt>
          <cx:pt idx="241574">66</cx:pt>
          <cx:pt idx="241575">23</cx:pt>
          <cx:pt idx="241576">13</cx:pt>
          <cx:pt idx="241577">19</cx:pt>
          <cx:pt idx="241578">7</cx:pt>
          <cx:pt idx="241579">13</cx:pt>
          <cx:pt idx="241580">36</cx:pt>
          <cx:pt idx="241581">75</cx:pt>
          <cx:pt idx="241582">126</cx:pt>
          <cx:pt idx="241583">104</cx:pt>
          <cx:pt idx="241584">138</cx:pt>
          <cx:pt idx="241585">178</cx:pt>
          <cx:pt idx="241586">155</cx:pt>
          <cx:pt idx="241587">188</cx:pt>
          <cx:pt idx="241588">167</cx:pt>
          <cx:pt idx="241589">154</cx:pt>
          <cx:pt idx="241590">128</cx:pt>
          <cx:pt idx="241591">151</cx:pt>
          <cx:pt idx="241592">154</cx:pt>
          <cx:pt idx="241593">144</cx:pt>
          <cx:pt idx="241594">138</cx:pt>
          <cx:pt idx="241595">114</cx:pt>
          <cx:pt idx="241596">131</cx:pt>
          <cx:pt idx="241597">122</cx:pt>
          <cx:pt idx="241598">50</cx:pt>
          <cx:pt idx="241599">25</cx:pt>
          <cx:pt idx="241600">7</cx:pt>
          <cx:pt idx="241601">17</cx:pt>
          <cx:pt idx="241602">7</cx:pt>
          <cx:pt idx="241603">22</cx:pt>
          <cx:pt idx="241604">32</cx:pt>
          <cx:pt idx="241605">61</cx:pt>
          <cx:pt idx="241606">133</cx:pt>
          <cx:pt idx="241607">101</cx:pt>
          <cx:pt idx="241608">137</cx:pt>
          <cx:pt idx="241609">171</cx:pt>
          <cx:pt idx="241610">165</cx:pt>
          <cx:pt idx="241611">162</cx:pt>
          <cx:pt idx="241612">169</cx:pt>
          <cx:pt idx="241613">135</cx:pt>
          <cx:pt idx="241614">132</cx:pt>
          <cx:pt idx="241615">144</cx:pt>
          <cx:pt idx="241616">139</cx:pt>
          <cx:pt idx="241617">147</cx:pt>
          <cx:pt idx="241618">128</cx:pt>
          <cx:pt idx="241619">106</cx:pt>
          <cx:pt idx="241620">142</cx:pt>
          <cx:pt idx="241621">107</cx:pt>
          <cx:pt idx="241622">47</cx:pt>
          <cx:pt idx="241623">18</cx:pt>
          <cx:pt idx="241624">17</cx:pt>
          <cx:pt idx="241625">19</cx:pt>
          <cx:pt idx="241626">6</cx:pt>
          <cx:pt idx="241627">25</cx:pt>
          <cx:pt idx="241628">36</cx:pt>
          <cx:pt idx="241629">76</cx:pt>
          <cx:pt idx="241630">135</cx:pt>
          <cx:pt idx="241631">119</cx:pt>
          <cx:pt idx="241632">156</cx:pt>
          <cx:pt idx="241633">181</cx:pt>
          <cx:pt idx="241634">164</cx:pt>
          <cx:pt idx="241635">171</cx:pt>
          <cx:pt idx="241636">188</cx:pt>
          <cx:pt idx="241637">160</cx:pt>
          <cx:pt idx="241638">154</cx:pt>
          <cx:pt idx="241639">143</cx:pt>
          <cx:pt idx="241640">160</cx:pt>
          <cx:pt idx="241641">146</cx:pt>
          <cx:pt idx="241642">142</cx:pt>
          <cx:pt idx="241643">119</cx:pt>
          <cx:pt idx="241644">122</cx:pt>
          <cx:pt idx="241645">117</cx:pt>
          <cx:pt idx="241646">52</cx:pt>
          <cx:pt idx="241647">24</cx:pt>
          <cx:pt idx="241648">13</cx:pt>
          <cx:pt idx="241649">17</cx:pt>
          <cx:pt idx="241650">3</cx:pt>
          <cx:pt idx="241651">11</cx:pt>
          <cx:pt idx="241652">30</cx:pt>
          <cx:pt idx="241653">67</cx:pt>
          <cx:pt idx="241654">130</cx:pt>
          <cx:pt idx="241655">134</cx:pt>
          <cx:pt idx="241656">146</cx:pt>
          <cx:pt idx="241657">169</cx:pt>
          <cx:pt idx="241658">177</cx:pt>
          <cx:pt idx="241659">164</cx:pt>
          <cx:pt idx="241660">186</cx:pt>
          <cx:pt idx="241661">162</cx:pt>
          <cx:pt idx="241662">142</cx:pt>
          <cx:pt idx="241663">150</cx:pt>
          <cx:pt idx="241664">130</cx:pt>
          <cx:pt idx="241665">153</cx:pt>
          <cx:pt idx="241666">129</cx:pt>
          <cx:pt idx="241667">124</cx:pt>
          <cx:pt idx="241668">114</cx:pt>
          <cx:pt idx="241669">107</cx:pt>
          <cx:pt idx="241670">63</cx:pt>
          <cx:pt idx="241671">25</cx:pt>
          <cx:pt idx="241672">24</cx:pt>
          <cx:pt idx="241673">24</cx:pt>
          <cx:pt idx="241674">4</cx:pt>
          <cx:pt idx="241675">10</cx:pt>
          <cx:pt idx="241676">27</cx:pt>
          <cx:pt idx="241677">64</cx:pt>
          <cx:pt idx="241678">125</cx:pt>
          <cx:pt idx="241679">104</cx:pt>
          <cx:pt idx="241680">133</cx:pt>
          <cx:pt idx="241681">142</cx:pt>
          <cx:pt idx="241682">151</cx:pt>
          <cx:pt idx="241683">175</cx:pt>
          <cx:pt idx="241684">178</cx:pt>
          <cx:pt idx="241685">152</cx:pt>
          <cx:pt idx="241686">175</cx:pt>
          <cx:pt idx="241687">154</cx:pt>
          <cx:pt idx="241688">149</cx:pt>
          <cx:pt idx="241689">154</cx:pt>
          <cx:pt idx="241690">147</cx:pt>
          <cx:pt idx="241691">111</cx:pt>
          <cx:pt idx="241692">137</cx:pt>
          <cx:pt idx="241693">107</cx:pt>
          <cx:pt idx="241694">43</cx:pt>
          <cx:pt idx="241695">23</cx:pt>
          <cx:pt idx="241696">17</cx:pt>
          <cx:pt idx="241697">17</cx:pt>
          <cx:pt idx="241698">7</cx:pt>
          <cx:pt idx="241699">17</cx:pt>
          <cx:pt idx="241700">21</cx:pt>
          <cx:pt idx="241701">73</cx:pt>
          <cx:pt idx="241702">131</cx:pt>
          <cx:pt idx="241703">148</cx:pt>
          <cx:pt idx="241704">136</cx:pt>
          <cx:pt idx="241705">171</cx:pt>
          <cx:pt idx="241706">163</cx:pt>
          <cx:pt idx="241707">158</cx:pt>
          <cx:pt idx="241708">170</cx:pt>
          <cx:pt idx="241709">138</cx:pt>
          <cx:pt idx="241710">141</cx:pt>
          <cx:pt idx="241711">143</cx:pt>
          <cx:pt idx="241712">142</cx:pt>
          <cx:pt idx="241713">152</cx:pt>
          <cx:pt idx="241714">118</cx:pt>
          <cx:pt idx="241715">101</cx:pt>
          <cx:pt idx="241716">130</cx:pt>
          <cx:pt idx="241717">115</cx:pt>
          <cx:pt idx="241718">42</cx:pt>
          <cx:pt idx="241719">25</cx:pt>
          <cx:pt idx="241720">12</cx:pt>
          <cx:pt idx="241721">14</cx:pt>
          <cx:pt idx="241722">10</cx:pt>
          <cx:pt idx="241723">19</cx:pt>
          <cx:pt idx="241724">31</cx:pt>
          <cx:pt idx="241725">62</cx:pt>
          <cx:pt idx="241726">120</cx:pt>
          <cx:pt idx="241727">103</cx:pt>
          <cx:pt idx="241728">132</cx:pt>
          <cx:pt idx="241729">139</cx:pt>
          <cx:pt idx="241730">145</cx:pt>
          <cx:pt idx="241731">136</cx:pt>
          <cx:pt idx="241732">153</cx:pt>
          <cx:pt idx="241733">125</cx:pt>
          <cx:pt idx="241734">146</cx:pt>
          <cx:pt idx="241735">126</cx:pt>
          <cx:pt idx="241736">138</cx:pt>
          <cx:pt idx="241737">158</cx:pt>
          <cx:pt idx="241738">125</cx:pt>
          <cx:pt idx="241739">88</cx:pt>
          <cx:pt idx="241740">135</cx:pt>
          <cx:pt idx="241741">92</cx:pt>
          <cx:pt idx="241742">53</cx:pt>
          <cx:pt idx="241743">26</cx:pt>
          <cx:pt idx="241744">16</cx:pt>
          <cx:pt idx="241745">11</cx:pt>
          <cx:pt idx="241746">10</cx:pt>
          <cx:pt idx="241747">16</cx:pt>
          <cx:pt idx="241748">29</cx:pt>
          <cx:pt idx="241749">66</cx:pt>
          <cx:pt idx="241750">121</cx:pt>
          <cx:pt idx="241751">120</cx:pt>
          <cx:pt idx="241752">142</cx:pt>
          <cx:pt idx="241753">175</cx:pt>
          <cx:pt idx="241754">152</cx:pt>
          <cx:pt idx="241755">163</cx:pt>
          <cx:pt idx="241756">153</cx:pt>
          <cx:pt idx="241757">140</cx:pt>
          <cx:pt idx="241758">134</cx:pt>
          <cx:pt idx="241759">134</cx:pt>
          <cx:pt idx="241760">154</cx:pt>
          <cx:pt idx="241761">150</cx:pt>
          <cx:pt idx="241762">139</cx:pt>
          <cx:pt idx="241763">120</cx:pt>
          <cx:pt idx="241764">134</cx:pt>
          <cx:pt idx="241765">111</cx:pt>
          <cx:pt idx="241766">49</cx:pt>
          <cx:pt idx="241767">21</cx:pt>
          <cx:pt idx="241768">15</cx:pt>
          <cx:pt idx="241769">15</cx:pt>
          <cx:pt idx="241770">6</cx:pt>
          <cx:pt idx="241771">21</cx:pt>
          <cx:pt idx="241772">24</cx:pt>
          <cx:pt idx="241773">63</cx:pt>
          <cx:pt idx="241774">116</cx:pt>
          <cx:pt idx="241775">108</cx:pt>
          <cx:pt idx="241776">131</cx:pt>
          <cx:pt idx="241777">162</cx:pt>
          <cx:pt idx="241778">152</cx:pt>
          <cx:pt idx="241779">151</cx:pt>
          <cx:pt idx="241780">146</cx:pt>
          <cx:pt idx="241781">144</cx:pt>
          <cx:pt idx="241782">125</cx:pt>
          <cx:pt idx="241783">151</cx:pt>
          <cx:pt idx="241784">144</cx:pt>
          <cx:pt idx="241785">159</cx:pt>
          <cx:pt idx="241786">123</cx:pt>
          <cx:pt idx="241787">100</cx:pt>
          <cx:pt idx="241788">129</cx:pt>
          <cx:pt idx="241789">103</cx:pt>
          <cx:pt idx="241790">50</cx:pt>
          <cx:pt idx="241791">20</cx:pt>
          <cx:pt idx="241792">9</cx:pt>
          <cx:pt idx="241793">14</cx:pt>
          <cx:pt idx="241794">6</cx:pt>
          <cx:pt idx="241795">13</cx:pt>
          <cx:pt idx="241796">33</cx:pt>
          <cx:pt idx="241797">69</cx:pt>
          <cx:pt idx="241798">121</cx:pt>
          <cx:pt idx="241799">137</cx:pt>
          <cx:pt idx="241800">158</cx:pt>
          <cx:pt idx="241801">174</cx:pt>
          <cx:pt idx="241802">163</cx:pt>
          <cx:pt idx="241803">174</cx:pt>
          <cx:pt idx="241804">172</cx:pt>
          <cx:pt idx="241805">165</cx:pt>
          <cx:pt idx="241806">165</cx:pt>
          <cx:pt idx="241807">148</cx:pt>
          <cx:pt idx="241808">134</cx:pt>
          <cx:pt idx="241809">143</cx:pt>
          <cx:pt idx="241810">136</cx:pt>
          <cx:pt idx="241811">127</cx:pt>
          <cx:pt idx="241812">112</cx:pt>
          <cx:pt idx="241813">120</cx:pt>
          <cx:pt idx="241814">51</cx:pt>
          <cx:pt idx="241815">26</cx:pt>
          <cx:pt idx="241816">11</cx:pt>
          <cx:pt idx="241817">15</cx:pt>
          <cx:pt idx="241818">6</cx:pt>
          <cx:pt idx="241819">9</cx:pt>
          <cx:pt idx="241820">28</cx:pt>
          <cx:pt idx="241821">80</cx:pt>
          <cx:pt idx="241822">132</cx:pt>
          <cx:pt idx="241823">143</cx:pt>
          <cx:pt idx="241824">151</cx:pt>
          <cx:pt idx="241825">174</cx:pt>
          <cx:pt idx="241826">170</cx:pt>
          <cx:pt idx="241827">167</cx:pt>
          <cx:pt idx="241828">172</cx:pt>
          <cx:pt idx="241829">165</cx:pt>
          <cx:pt idx="241830">144</cx:pt>
          <cx:pt idx="241831">148</cx:pt>
          <cx:pt idx="241832">145</cx:pt>
          <cx:pt idx="241833">146</cx:pt>
          <cx:pt idx="241834">141</cx:pt>
          <cx:pt idx="241835">111</cx:pt>
          <cx:pt idx="241836">120</cx:pt>
          <cx:pt idx="241837">109</cx:pt>
          <cx:pt idx="241838">46</cx:pt>
          <cx:pt idx="241839">16</cx:pt>
          <cx:pt idx="241840">15</cx:pt>
          <cx:pt idx="241841">18</cx:pt>
          <cx:pt idx="241842">3</cx:pt>
          <cx:pt idx="241843">12</cx:pt>
          <cx:pt idx="241844">26</cx:pt>
          <cx:pt idx="241845">74</cx:pt>
          <cx:pt idx="241846">122</cx:pt>
          <cx:pt idx="241847">107</cx:pt>
          <cx:pt idx="241848">124</cx:pt>
          <cx:pt idx="241849">153</cx:pt>
          <cx:pt idx="241850">157</cx:pt>
          <cx:pt idx="241851">157</cx:pt>
          <cx:pt idx="241852">185</cx:pt>
          <cx:pt idx="241853">151</cx:pt>
          <cx:pt idx="241854">167</cx:pt>
          <cx:pt idx="241855">153</cx:pt>
          <cx:pt idx="241856">158</cx:pt>
          <cx:pt idx="241857">163</cx:pt>
          <cx:pt idx="241858">131</cx:pt>
          <cx:pt idx="241859">120</cx:pt>
          <cx:pt idx="241860">129</cx:pt>
          <cx:pt idx="241861">100</cx:pt>
          <cx:pt idx="241862">34</cx:pt>
          <cx:pt idx="241863">24</cx:pt>
          <cx:pt idx="241864">13</cx:pt>
          <cx:pt idx="241865">23</cx:pt>
          <cx:pt idx="241866">6</cx:pt>
          <cx:pt idx="241867">12</cx:pt>
          <cx:pt idx="241868">28</cx:pt>
          <cx:pt idx="241869">73</cx:pt>
          <cx:pt idx="241870">125</cx:pt>
          <cx:pt idx="241871">140</cx:pt>
          <cx:pt idx="241872">137</cx:pt>
          <cx:pt idx="241873">153</cx:pt>
          <cx:pt idx="241874">169</cx:pt>
          <cx:pt idx="241875">154</cx:pt>
          <cx:pt idx="241876">168</cx:pt>
          <cx:pt idx="241877">148</cx:pt>
          <cx:pt idx="241878">148</cx:pt>
          <cx:pt idx="241879">142</cx:pt>
          <cx:pt idx="241880">128</cx:pt>
          <cx:pt idx="241881">142</cx:pt>
          <cx:pt idx="241882">126</cx:pt>
          <cx:pt idx="241883">96</cx:pt>
          <cx:pt idx="241884">132</cx:pt>
          <cx:pt idx="241885">110</cx:pt>
          <cx:pt idx="241886">44</cx:pt>
          <cx:pt idx="241887">17</cx:pt>
          <cx:pt idx="241888">7</cx:pt>
          <cx:pt idx="241889">14</cx:pt>
          <cx:pt idx="241890">2</cx:pt>
          <cx:pt idx="241891">17</cx:pt>
          <cx:pt idx="241892">24</cx:pt>
          <cx:pt idx="241893">69</cx:pt>
          <cx:pt idx="241894">115</cx:pt>
          <cx:pt idx="241895">115</cx:pt>
          <cx:pt idx="241896">148</cx:pt>
          <cx:pt idx="241897">152</cx:pt>
          <cx:pt idx="241898">167</cx:pt>
          <cx:pt idx="241899">164</cx:pt>
          <cx:pt idx="241900">182</cx:pt>
          <cx:pt idx="241901">139</cx:pt>
          <cx:pt idx="241902">134</cx:pt>
          <cx:pt idx="241903">143</cx:pt>
          <cx:pt idx="241904">135</cx:pt>
          <cx:pt idx="241905">148</cx:pt>
          <cx:pt idx="241906">123</cx:pt>
          <cx:pt idx="241907">108</cx:pt>
          <cx:pt idx="241908">120</cx:pt>
          <cx:pt idx="241909">107</cx:pt>
          <cx:pt idx="241910">40</cx:pt>
          <cx:pt idx="241911">14</cx:pt>
          <cx:pt idx="241912">9</cx:pt>
          <cx:pt idx="241913">11</cx:pt>
          <cx:pt idx="241914">6</cx:pt>
          <cx:pt idx="241915">23</cx:pt>
          <cx:pt idx="241916">30</cx:pt>
          <cx:pt idx="241917">78</cx:pt>
          <cx:pt idx="241918">125</cx:pt>
          <cx:pt idx="241919">105</cx:pt>
          <cx:pt idx="241920">140</cx:pt>
          <cx:pt idx="241921">155</cx:pt>
          <cx:pt idx="241922">170</cx:pt>
          <cx:pt idx="241923">161</cx:pt>
          <cx:pt idx="241924">171</cx:pt>
          <cx:pt idx="241925">147</cx:pt>
          <cx:pt idx="241926">138</cx:pt>
          <cx:pt idx="241927">135</cx:pt>
          <cx:pt idx="241928">150</cx:pt>
          <cx:pt idx="241929">147</cx:pt>
          <cx:pt idx="241930">135</cx:pt>
          <cx:pt idx="241931">109</cx:pt>
          <cx:pt idx="241932">125</cx:pt>
          <cx:pt idx="241933">94</cx:pt>
          <cx:pt idx="241934">47</cx:pt>
          <cx:pt idx="241935">17</cx:pt>
          <cx:pt idx="241936">5</cx:pt>
          <cx:pt idx="241937">13</cx:pt>
          <cx:pt idx="241938">4</cx:pt>
          <cx:pt idx="241939">19</cx:pt>
          <cx:pt idx="241940">34</cx:pt>
          <cx:pt idx="241941">72</cx:pt>
          <cx:pt idx="241942">129</cx:pt>
          <cx:pt idx="241943">99</cx:pt>
          <cx:pt idx="241944">137</cx:pt>
          <cx:pt idx="241945">168</cx:pt>
          <cx:pt idx="241946">174</cx:pt>
          <cx:pt idx="241947">160</cx:pt>
          <cx:pt idx="241948">163</cx:pt>
          <cx:pt idx="241949">133</cx:pt>
          <cx:pt idx="241950">139</cx:pt>
          <cx:pt idx="241951">135</cx:pt>
          <cx:pt idx="241952">137</cx:pt>
          <cx:pt idx="241953">139</cx:pt>
          <cx:pt idx="241954">138</cx:pt>
          <cx:pt idx="241955">92</cx:pt>
          <cx:pt idx="241956">135</cx:pt>
          <cx:pt idx="241957">107</cx:pt>
          <cx:pt idx="241958">39</cx:pt>
          <cx:pt idx="241959">23</cx:pt>
          <cx:pt idx="241960">5</cx:pt>
          <cx:pt idx="241961">13</cx:pt>
          <cx:pt idx="241962">7</cx:pt>
          <cx:pt idx="241963">19</cx:pt>
          <cx:pt idx="241964">36</cx:pt>
          <cx:pt idx="241965">84</cx:pt>
          <cx:pt idx="241966">126</cx:pt>
          <cx:pt idx="241967">129</cx:pt>
          <cx:pt idx="241968">156</cx:pt>
          <cx:pt idx="241969">167</cx:pt>
          <cx:pt idx="241970">174</cx:pt>
          <cx:pt idx="241971">140</cx:pt>
          <cx:pt idx="241972">199</cx:pt>
          <cx:pt idx="241973">155</cx:pt>
          <cx:pt idx="241974">144</cx:pt>
          <cx:pt idx="241975">124</cx:pt>
          <cx:pt idx="241976">135</cx:pt>
          <cx:pt idx="241977">127</cx:pt>
          <cx:pt idx="241978">110</cx:pt>
          <cx:pt idx="241979">117</cx:pt>
          <cx:pt idx="241980">113</cx:pt>
          <cx:pt idx="241981">100</cx:pt>
          <cx:pt idx="241982">70</cx:pt>
          <cx:pt idx="241983">29</cx:pt>
          <cx:pt idx="241984">14</cx:pt>
          <cx:pt idx="241985">18</cx:pt>
          <cx:pt idx="241986">7</cx:pt>
          <cx:pt idx="241987">12</cx:pt>
          <cx:pt idx="241988">25</cx:pt>
          <cx:pt idx="241989">71</cx:pt>
          <cx:pt idx="241990">119</cx:pt>
          <cx:pt idx="241991">126</cx:pt>
          <cx:pt idx="241992">149</cx:pt>
          <cx:pt idx="241993">167</cx:pt>
          <cx:pt idx="241994">183</cx:pt>
          <cx:pt idx="241995">175</cx:pt>
          <cx:pt idx="241996">191</cx:pt>
          <cx:pt idx="241997">166</cx:pt>
          <cx:pt idx="241998">135</cx:pt>
          <cx:pt idx="241999">160</cx:pt>
          <cx:pt idx="242000">132</cx:pt>
          <cx:pt idx="242001">160</cx:pt>
          <cx:pt idx="242002">124</cx:pt>
          <cx:pt idx="242003">102</cx:pt>
          <cx:pt idx="242004">137</cx:pt>
          <cx:pt idx="242005">103</cx:pt>
          <cx:pt idx="242006">42</cx:pt>
          <cx:pt idx="242007">27</cx:pt>
          <cx:pt idx="242008">15</cx:pt>
          <cx:pt idx="242009">16</cx:pt>
          <cx:pt idx="242010">4</cx:pt>
          <cx:pt idx="242011">10</cx:pt>
          <cx:pt idx="242012">23</cx:pt>
          <cx:pt idx="242013">74</cx:pt>
          <cx:pt idx="242014">129</cx:pt>
          <cx:pt idx="242015">99</cx:pt>
          <cx:pt idx="242016">140</cx:pt>
          <cx:pt idx="242017">159</cx:pt>
          <cx:pt idx="242018">173</cx:pt>
          <cx:pt idx="242019">171</cx:pt>
          <cx:pt idx="242020">193</cx:pt>
          <cx:pt idx="242021">140</cx:pt>
          <cx:pt idx="242022">168</cx:pt>
          <cx:pt idx="242023">154</cx:pt>
          <cx:pt idx="242024">149</cx:pt>
          <cx:pt idx="242025">155</cx:pt>
          <cx:pt idx="242026">148</cx:pt>
          <cx:pt idx="242027">108</cx:pt>
          <cx:pt idx="242028">109</cx:pt>
          <cx:pt idx="242029">108</cx:pt>
          <cx:pt idx="242030">43</cx:pt>
          <cx:pt idx="242031">25</cx:pt>
          <cx:pt idx="242032">12</cx:pt>
          <cx:pt idx="242033">17</cx:pt>
          <cx:pt idx="242034">6</cx:pt>
          <cx:pt idx="242035">11</cx:pt>
          <cx:pt idx="242036">26</cx:pt>
          <cx:pt idx="242037">76</cx:pt>
          <cx:pt idx="242038">142</cx:pt>
          <cx:pt idx="242039">139</cx:pt>
          <cx:pt idx="242040">152</cx:pt>
          <cx:pt idx="242041">156</cx:pt>
          <cx:pt idx="242042">160</cx:pt>
          <cx:pt idx="242043">158</cx:pt>
          <cx:pt idx="242044">169</cx:pt>
          <cx:pt idx="242045">168</cx:pt>
          <cx:pt idx="242046">138</cx:pt>
          <cx:pt idx="242047">143</cx:pt>
          <cx:pt idx="242048">144</cx:pt>
          <cx:pt idx="242049">152</cx:pt>
          <cx:pt idx="242050">140</cx:pt>
          <cx:pt idx="242051">99</cx:pt>
          <cx:pt idx="242052">127</cx:pt>
          <cx:pt idx="242053">102</cx:pt>
          <cx:pt idx="242054">36</cx:pt>
          <cx:pt idx="242055">18</cx:pt>
          <cx:pt idx="242056">15</cx:pt>
          <cx:pt idx="242057">8</cx:pt>
          <cx:pt idx="242058">5</cx:pt>
          <cx:pt idx="242059">18</cx:pt>
          <cx:pt idx="242060">29</cx:pt>
          <cx:pt idx="242061">75</cx:pt>
          <cx:pt idx="242062">113</cx:pt>
          <cx:pt idx="242063">112</cx:pt>
          <cx:pt idx="242064">129</cx:pt>
          <cx:pt idx="242065">144</cx:pt>
          <cx:pt idx="242066">159</cx:pt>
          <cx:pt idx="242067">170</cx:pt>
          <cx:pt idx="242068">170</cx:pt>
          <cx:pt idx="242069">134</cx:pt>
          <cx:pt idx="242070">158</cx:pt>
          <cx:pt idx="242071">144</cx:pt>
          <cx:pt idx="242072">155</cx:pt>
          <cx:pt idx="242073">132</cx:pt>
          <cx:pt idx="242074">131</cx:pt>
          <cx:pt idx="242075">106</cx:pt>
          <cx:pt idx="242076">121</cx:pt>
          <cx:pt idx="242077">98</cx:pt>
          <cx:pt idx="242078">29</cx:pt>
          <cx:pt idx="242079">24</cx:pt>
          <cx:pt idx="242080">10</cx:pt>
          <cx:pt idx="242081">14</cx:pt>
          <cx:pt idx="242082">5</cx:pt>
          <cx:pt idx="242083">18</cx:pt>
          <cx:pt idx="242084">31</cx:pt>
          <cx:pt idx="242085">78</cx:pt>
          <cx:pt idx="242086">132</cx:pt>
          <cx:pt idx="242087">109</cx:pt>
          <cx:pt idx="242088">142</cx:pt>
          <cx:pt idx="242089">169</cx:pt>
          <cx:pt idx="242090">156</cx:pt>
          <cx:pt idx="242091">158</cx:pt>
          <cx:pt idx="242092">172</cx:pt>
          <cx:pt idx="242093">140</cx:pt>
          <cx:pt idx="242094">137</cx:pt>
          <cx:pt idx="242095">143</cx:pt>
          <cx:pt idx="242096">149</cx:pt>
          <cx:pt idx="242097">149</cx:pt>
          <cx:pt idx="242098">147</cx:pt>
          <cx:pt idx="242099">108</cx:pt>
          <cx:pt idx="242100">132</cx:pt>
          <cx:pt idx="242101">110</cx:pt>
          <cx:pt idx="242102">39</cx:pt>
          <cx:pt idx="242103">20</cx:pt>
          <cx:pt idx="242104">5</cx:pt>
          <cx:pt idx="242105">22</cx:pt>
          <cx:pt idx="242106">7</cx:pt>
          <cx:pt idx="242107">19</cx:pt>
          <cx:pt idx="242108">33</cx:pt>
          <cx:pt idx="242109">79</cx:pt>
          <cx:pt idx="242110">133</cx:pt>
          <cx:pt idx="242111">110</cx:pt>
          <cx:pt idx="242112">130</cx:pt>
          <cx:pt idx="242113">164</cx:pt>
          <cx:pt idx="242114">159</cx:pt>
          <cx:pt idx="242115">150</cx:pt>
          <cx:pt idx="242116">175</cx:pt>
          <cx:pt idx="242117">127</cx:pt>
          <cx:pt idx="242118">137</cx:pt>
          <cx:pt idx="242119">133</cx:pt>
          <cx:pt idx="242120">123</cx:pt>
          <cx:pt idx="242121">143</cx:pt>
          <cx:pt idx="242122">140</cx:pt>
          <cx:pt idx="242123">110</cx:pt>
          <cx:pt idx="242124">129</cx:pt>
          <cx:pt idx="242125">110</cx:pt>
          <cx:pt idx="242126">38</cx:pt>
          <cx:pt idx="242127">20</cx:pt>
          <cx:pt idx="242128">8</cx:pt>
          <cx:pt idx="242129">14</cx:pt>
          <cx:pt idx="242130">8</cx:pt>
          <cx:pt idx="242131">21</cx:pt>
          <cx:pt idx="242132">34</cx:pt>
          <cx:pt idx="242133">77</cx:pt>
          <cx:pt idx="242134">131</cx:pt>
          <cx:pt idx="242135">134</cx:pt>
          <cx:pt idx="242136">155</cx:pt>
          <cx:pt idx="242137">169</cx:pt>
          <cx:pt idx="242138">171</cx:pt>
          <cx:pt idx="242139">168</cx:pt>
          <cx:pt idx="242140">191</cx:pt>
          <cx:pt idx="242141">167</cx:pt>
          <cx:pt idx="242142">152</cx:pt>
          <cx:pt idx="242143">146</cx:pt>
          <cx:pt idx="242144">153</cx:pt>
          <cx:pt idx="242145">165</cx:pt>
          <cx:pt idx="242146">140</cx:pt>
          <cx:pt idx="242147">122</cx:pt>
          <cx:pt idx="242148">133</cx:pt>
          <cx:pt idx="242149">102</cx:pt>
          <cx:pt idx="242150">51</cx:pt>
          <cx:pt idx="242151">19</cx:pt>
          <cx:pt idx="242152">10</cx:pt>
          <cx:pt idx="242153">23</cx:pt>
          <cx:pt idx="242154">3</cx:pt>
          <cx:pt idx="242155">12</cx:pt>
          <cx:pt idx="242156">36</cx:pt>
          <cx:pt idx="242157">67</cx:pt>
          <cx:pt idx="242158">132</cx:pt>
          <cx:pt idx="242159">123</cx:pt>
          <cx:pt idx="242160">141</cx:pt>
          <cx:pt idx="242161">185</cx:pt>
          <cx:pt idx="242162">172</cx:pt>
          <cx:pt idx="242163">165</cx:pt>
          <cx:pt idx="242164">176</cx:pt>
          <cx:pt idx="242165">149</cx:pt>
          <cx:pt idx="242166">153</cx:pt>
          <cx:pt idx="242167">146</cx:pt>
          <cx:pt idx="242168">154</cx:pt>
          <cx:pt idx="242169">165</cx:pt>
          <cx:pt idx="242170">143</cx:pt>
          <cx:pt idx="242171">106</cx:pt>
          <cx:pt idx="242172">119</cx:pt>
          <cx:pt idx="242173">108</cx:pt>
          <cx:pt idx="242174">39</cx:pt>
          <cx:pt idx="242175">22</cx:pt>
          <cx:pt idx="242176">14</cx:pt>
          <cx:pt idx="242177">21</cx:pt>
          <cx:pt idx="242178">4</cx:pt>
          <cx:pt idx="242179">14</cx:pt>
          <cx:pt idx="242180">24</cx:pt>
          <cx:pt idx="242181">65</cx:pt>
          <cx:pt idx="242182">117</cx:pt>
          <cx:pt idx="242183">99</cx:pt>
          <cx:pt idx="242184">147</cx:pt>
          <cx:pt idx="242185">150</cx:pt>
          <cx:pt idx="242186">166</cx:pt>
          <cx:pt idx="242187">159</cx:pt>
          <cx:pt idx="242188">173</cx:pt>
          <cx:pt idx="242189">164</cx:pt>
          <cx:pt idx="242190">164</cx:pt>
          <cx:pt idx="242191">140</cx:pt>
          <cx:pt idx="242192">147</cx:pt>
          <cx:pt idx="242193">153</cx:pt>
          <cx:pt idx="242194">148</cx:pt>
          <cx:pt idx="242195">111</cx:pt>
          <cx:pt idx="242196">131</cx:pt>
          <cx:pt idx="242197">112</cx:pt>
          <cx:pt idx="242198">34</cx:pt>
          <cx:pt idx="242199">25</cx:pt>
          <cx:pt idx="242200">16</cx:pt>
          <cx:pt idx="242201">20</cx:pt>
          <cx:pt idx="242202">5</cx:pt>
          <cx:pt idx="242203">16</cx:pt>
          <cx:pt idx="242204">28</cx:pt>
          <cx:pt idx="242205">70</cx:pt>
          <cx:pt idx="242206">132</cx:pt>
          <cx:pt idx="242207">126</cx:pt>
          <cx:pt idx="242208">126</cx:pt>
          <cx:pt idx="242209">178</cx:pt>
          <cx:pt idx="242210">158</cx:pt>
          <cx:pt idx="242211">159</cx:pt>
          <cx:pt idx="242212">168</cx:pt>
          <cx:pt idx="242213">147</cx:pt>
          <cx:pt idx="242214">140</cx:pt>
          <cx:pt idx="242215">147</cx:pt>
          <cx:pt idx="242216">139</cx:pt>
          <cx:pt idx="242217">164</cx:pt>
          <cx:pt idx="242218">130</cx:pt>
          <cx:pt idx="242219">115</cx:pt>
          <cx:pt idx="242220">154</cx:pt>
          <cx:pt idx="242221">97</cx:pt>
          <cx:pt idx="242222">45</cx:pt>
          <cx:pt idx="242223">22</cx:pt>
          <cx:pt idx="242224">9</cx:pt>
          <cx:pt idx="242225">20</cx:pt>
          <cx:pt idx="242226">7</cx:pt>
          <cx:pt idx="242227">19</cx:pt>
          <cx:pt idx="242228">30</cx:pt>
          <cx:pt idx="242229">67</cx:pt>
          <cx:pt idx="242230">133</cx:pt>
          <cx:pt idx="242231">110</cx:pt>
          <cx:pt idx="242232">143</cx:pt>
          <cx:pt idx="242233">165</cx:pt>
          <cx:pt idx="242234">153</cx:pt>
          <cx:pt idx="242235">166</cx:pt>
          <cx:pt idx="242236">165</cx:pt>
          <cx:pt idx="242237">151</cx:pt>
          <cx:pt idx="242238">155</cx:pt>
          <cx:pt idx="242239">156</cx:pt>
          <cx:pt idx="242240">143</cx:pt>
          <cx:pt idx="242241">155</cx:pt>
          <cx:pt idx="242242">123</cx:pt>
          <cx:pt idx="242243">102</cx:pt>
          <cx:pt idx="242244">137</cx:pt>
          <cx:pt idx="242245">99</cx:pt>
          <cx:pt idx="242246">44</cx:pt>
          <cx:pt idx="242247">25</cx:pt>
          <cx:pt idx="242248">8</cx:pt>
          <cx:pt idx="242249">26</cx:pt>
          <cx:pt idx="242250">8</cx:pt>
          <cx:pt idx="242251">19</cx:pt>
          <cx:pt idx="242252">36</cx:pt>
          <cx:pt idx="242253">74</cx:pt>
          <cx:pt idx="242254">142</cx:pt>
          <cx:pt idx="242255">102</cx:pt>
          <cx:pt idx="242256">142</cx:pt>
          <cx:pt idx="242257">165</cx:pt>
          <cx:pt idx="242258">162</cx:pt>
          <cx:pt idx="242259">155</cx:pt>
          <cx:pt idx="242260">167</cx:pt>
          <cx:pt idx="242261">166</cx:pt>
          <cx:pt idx="242262">142</cx:pt>
          <cx:pt idx="242263">168</cx:pt>
          <cx:pt idx="242264">148</cx:pt>
          <cx:pt idx="242265">157</cx:pt>
          <cx:pt idx="242266">152</cx:pt>
          <cx:pt idx="242267">132</cx:pt>
          <cx:pt idx="242268">136</cx:pt>
          <cx:pt idx="242269">111</cx:pt>
          <cx:pt idx="242270">59</cx:pt>
          <cx:pt idx="242271">30</cx:pt>
          <cx:pt idx="242272">14</cx:pt>
          <cx:pt idx="242273">25</cx:pt>
          <cx:pt idx="242274">6</cx:pt>
          <cx:pt idx="242275">16</cx:pt>
          <cx:pt idx="242276">31</cx:pt>
          <cx:pt idx="242277">63</cx:pt>
          <cx:pt idx="242278">125</cx:pt>
          <cx:pt idx="242279">122</cx:pt>
          <cx:pt idx="242280">139</cx:pt>
          <cx:pt idx="242281">165</cx:pt>
          <cx:pt idx="242282">177</cx:pt>
          <cx:pt idx="242283">148</cx:pt>
          <cx:pt idx="242284">165</cx:pt>
          <cx:pt idx="242285">156</cx:pt>
          <cx:pt idx="242286">153</cx:pt>
          <cx:pt idx="242287">134</cx:pt>
          <cx:pt idx="242288">146</cx:pt>
          <cx:pt idx="242289">155</cx:pt>
          <cx:pt idx="242290">148</cx:pt>
          <cx:pt idx="242291">112</cx:pt>
          <cx:pt idx="242292">134</cx:pt>
          <cx:pt idx="242293">99</cx:pt>
          <cx:pt idx="242294">51</cx:pt>
          <cx:pt idx="242295">15</cx:pt>
          <cx:pt idx="242296">12</cx:pt>
          <cx:pt idx="242297">13</cx:pt>
          <cx:pt idx="242298">6</cx:pt>
          <cx:pt idx="242299">14</cx:pt>
          <cx:pt idx="242300">29</cx:pt>
          <cx:pt idx="242301">81</cx:pt>
          <cx:pt idx="242302">128</cx:pt>
          <cx:pt idx="242303">130</cx:pt>
          <cx:pt idx="242304">139</cx:pt>
          <cx:pt idx="242305">176</cx:pt>
          <cx:pt idx="242306">175</cx:pt>
          <cx:pt idx="242307">149</cx:pt>
          <cx:pt idx="242308">185</cx:pt>
          <cx:pt idx="242309">155</cx:pt>
          <cx:pt idx="242310">143</cx:pt>
          <cx:pt idx="242311">157</cx:pt>
          <cx:pt idx="242312">165</cx:pt>
          <cx:pt idx="242313">163</cx:pt>
          <cx:pt idx="242314">132</cx:pt>
          <cx:pt idx="242315">128</cx:pt>
          <cx:pt idx="242316">112</cx:pt>
          <cx:pt idx="242317">121</cx:pt>
          <cx:pt idx="242318">58</cx:pt>
          <cx:pt idx="242319">20</cx:pt>
          <cx:pt idx="242320">11</cx:pt>
          <cx:pt idx="242321">13</cx:pt>
          <cx:pt idx="242322">3</cx:pt>
          <cx:pt idx="242323">14</cx:pt>
          <cx:pt idx="242324">21</cx:pt>
          <cx:pt idx="242325">76</cx:pt>
          <cx:pt idx="242326">121</cx:pt>
          <cx:pt idx="242327">136</cx:pt>
          <cx:pt idx="242328">145</cx:pt>
          <cx:pt idx="242329">177</cx:pt>
          <cx:pt idx="242330">186</cx:pt>
          <cx:pt idx="242331">170</cx:pt>
          <cx:pt idx="242332">193</cx:pt>
          <cx:pt idx="242333">151</cx:pt>
          <cx:pt idx="242334">143</cx:pt>
          <cx:pt idx="242335">149</cx:pt>
          <cx:pt idx="242336">149</cx:pt>
          <cx:pt idx="242337">157</cx:pt>
          <cx:pt idx="242338">129</cx:pt>
          <cx:pt idx="242339">108</cx:pt>
          <cx:pt idx="242340">109</cx:pt>
          <cx:pt idx="242341">97</cx:pt>
          <cx:pt idx="242342">52</cx:pt>
          <cx:pt idx="242343">21</cx:pt>
          <cx:pt idx="242344">18</cx:pt>
          <cx:pt idx="242345">23</cx:pt>
          <cx:pt idx="242346">2</cx:pt>
          <cx:pt idx="242347">2</cx:pt>
          <cx:pt idx="242348">25</cx:pt>
          <cx:pt idx="242349">74</cx:pt>
          <cx:pt idx="242350">123</cx:pt>
          <cx:pt idx="242351">108</cx:pt>
          <cx:pt idx="242352">139</cx:pt>
          <cx:pt idx="242353">151</cx:pt>
          <cx:pt idx="242354">170</cx:pt>
          <cx:pt idx="242355">167</cx:pt>
          <cx:pt idx="242356">184</cx:pt>
          <cx:pt idx="242357">165</cx:pt>
          <cx:pt idx="242358">163</cx:pt>
          <cx:pt idx="242359">177</cx:pt>
          <cx:pt idx="242360">182</cx:pt>
          <cx:pt idx="242361">157</cx:pt>
          <cx:pt idx="242362">149</cx:pt>
          <cx:pt idx="242363">126</cx:pt>
          <cx:pt idx="242364">128</cx:pt>
          <cx:pt idx="242365">110</cx:pt>
          <cx:pt idx="242366">36</cx:pt>
          <cx:pt idx="242367">21</cx:pt>
          <cx:pt idx="242368">9</cx:pt>
          <cx:pt idx="242369">24</cx:pt>
          <cx:pt idx="242370">7</cx:pt>
          <cx:pt idx="242371">10</cx:pt>
          <cx:pt idx="242372">22</cx:pt>
          <cx:pt idx="242373">73</cx:pt>
          <cx:pt idx="242374">135</cx:pt>
          <cx:pt idx="242375">144</cx:pt>
          <cx:pt idx="242376">146</cx:pt>
          <cx:pt idx="242377">169</cx:pt>
          <cx:pt idx="242378">183</cx:pt>
          <cx:pt idx="242379">151</cx:pt>
          <cx:pt idx="242380">176</cx:pt>
          <cx:pt idx="242381">153</cx:pt>
          <cx:pt idx="242382">151</cx:pt>
          <cx:pt idx="242383">142</cx:pt>
          <cx:pt idx="242384">144</cx:pt>
          <cx:pt idx="242385">155</cx:pt>
          <cx:pt idx="242386">148</cx:pt>
          <cx:pt idx="242387">97</cx:pt>
          <cx:pt idx="242388">138</cx:pt>
          <cx:pt idx="242389">110</cx:pt>
          <cx:pt idx="242390">40</cx:pt>
          <cx:pt idx="242391">18</cx:pt>
          <cx:pt idx="242392">7</cx:pt>
          <cx:pt idx="242393">12</cx:pt>
          <cx:pt idx="242394">9</cx:pt>
          <cx:pt idx="242395">15</cx:pt>
          <cx:pt idx="242396">37</cx:pt>
          <cx:pt idx="242397">71</cx:pt>
          <cx:pt idx="242398">131</cx:pt>
          <cx:pt idx="242399">124</cx:pt>
          <cx:pt idx="242400">139</cx:pt>
          <cx:pt idx="242401">162</cx:pt>
          <cx:pt idx="242402">161</cx:pt>
          <cx:pt idx="242403">161</cx:pt>
          <cx:pt idx="242404">163</cx:pt>
          <cx:pt idx="242405">139</cx:pt>
          <cx:pt idx="242406">156</cx:pt>
          <cx:pt idx="242407">145</cx:pt>
          <cx:pt idx="242408">150</cx:pt>
          <cx:pt idx="242409">159</cx:pt>
          <cx:pt idx="242410">150</cx:pt>
          <cx:pt idx="242411">91</cx:pt>
          <cx:pt idx="242412">141</cx:pt>
          <cx:pt idx="242413">97</cx:pt>
          <cx:pt idx="242414">37</cx:pt>
          <cx:pt idx="242415">24</cx:pt>
          <cx:pt idx="242416">8</cx:pt>
          <cx:pt idx="242417">10</cx:pt>
          <cx:pt idx="242418">7</cx:pt>
          <cx:pt idx="242419">23</cx:pt>
          <cx:pt idx="242420">28</cx:pt>
          <cx:pt idx="242421">79</cx:pt>
          <cx:pt idx="242422">138</cx:pt>
          <cx:pt idx="242423">132</cx:pt>
          <cx:pt idx="242424">145</cx:pt>
          <cx:pt idx="242425">163</cx:pt>
          <cx:pt idx="242426">168</cx:pt>
          <cx:pt idx="242427">149</cx:pt>
          <cx:pt idx="242428">173</cx:pt>
          <cx:pt idx="242429">153</cx:pt>
          <cx:pt idx="242430">136</cx:pt>
          <cx:pt idx="242431">164</cx:pt>
          <cx:pt idx="242432">169</cx:pt>
          <cx:pt idx="242433">155</cx:pt>
          <cx:pt idx="242434">156</cx:pt>
          <cx:pt idx="242435">116</cx:pt>
          <cx:pt idx="242436">134</cx:pt>
          <cx:pt idx="242437">110</cx:pt>
          <cx:pt idx="242438">48</cx:pt>
          <cx:pt idx="242439">19</cx:pt>
          <cx:pt idx="242440">4</cx:pt>
          <cx:pt idx="242441">18</cx:pt>
          <cx:pt idx="242442">6</cx:pt>
          <cx:pt idx="242443">22</cx:pt>
          <cx:pt idx="242444">27</cx:pt>
          <cx:pt idx="242445">62</cx:pt>
          <cx:pt idx="242446">146</cx:pt>
          <cx:pt idx="242447">127</cx:pt>
          <cx:pt idx="242448">146</cx:pt>
          <cx:pt idx="242449">159</cx:pt>
          <cx:pt idx="242450">150</cx:pt>
          <cx:pt idx="242451">185</cx:pt>
          <cx:pt idx="242452">180</cx:pt>
          <cx:pt idx="242453">161</cx:pt>
          <cx:pt idx="242454">162</cx:pt>
          <cx:pt idx="242455">155</cx:pt>
          <cx:pt idx="242456">174</cx:pt>
          <cx:pt idx="242457">144</cx:pt>
          <cx:pt idx="242458">144</cx:pt>
          <cx:pt idx="242459">120</cx:pt>
          <cx:pt idx="242460">139</cx:pt>
          <cx:pt idx="242461">104</cx:pt>
          <cx:pt idx="242462">39</cx:pt>
          <cx:pt idx="242463">16</cx:pt>
          <cx:pt idx="242464">11</cx:pt>
          <cx:pt idx="242465">17</cx:pt>
          <cx:pt idx="242466">5</cx:pt>
          <cx:pt idx="242467">18</cx:pt>
          <cx:pt idx="242468">33</cx:pt>
          <cx:pt idx="242469">70</cx:pt>
          <cx:pt idx="242470">150</cx:pt>
          <cx:pt idx="242471">146</cx:pt>
          <cx:pt idx="242472">156</cx:pt>
          <cx:pt idx="242473">157</cx:pt>
          <cx:pt idx="242474">195</cx:pt>
          <cx:pt idx="242475">172</cx:pt>
          <cx:pt idx="242476">185</cx:pt>
          <cx:pt idx="242477">190</cx:pt>
          <cx:pt idx="242478">162</cx:pt>
          <cx:pt idx="242479">149</cx:pt>
          <cx:pt idx="242480">180</cx:pt>
          <cx:pt idx="242481">166</cx:pt>
          <cx:pt idx="242482">130</cx:pt>
          <cx:pt idx="242483">128</cx:pt>
          <cx:pt idx="242484">125</cx:pt>
          <cx:pt idx="242485">108</cx:pt>
          <cx:pt idx="242486">60</cx:pt>
          <cx:pt idx="242487">20</cx:pt>
          <cx:pt idx="242488">15</cx:pt>
          <cx:pt idx="242489">12</cx:pt>
          <cx:pt idx="242490">5</cx:pt>
          <cx:pt idx="242491">10</cx:pt>
          <cx:pt idx="242492">28</cx:pt>
          <cx:pt idx="242493">67</cx:pt>
          <cx:pt idx="242494">126</cx:pt>
          <cx:pt idx="242495">134</cx:pt>
          <cx:pt idx="242496">152</cx:pt>
          <cx:pt idx="242497">162</cx:pt>
          <cx:pt idx="242498">180</cx:pt>
          <cx:pt idx="242499">162</cx:pt>
          <cx:pt idx="242500">182</cx:pt>
          <cx:pt idx="242501">139</cx:pt>
          <cx:pt idx="242502">136</cx:pt>
          <cx:pt idx="242503">138</cx:pt>
          <cx:pt idx="242504">146</cx:pt>
          <cx:pt idx="242505">148</cx:pt>
          <cx:pt idx="242506">117</cx:pt>
          <cx:pt idx="242507">115</cx:pt>
          <cx:pt idx="242508">112</cx:pt>
          <cx:pt idx="242509">102</cx:pt>
          <cx:pt idx="242510">45</cx:pt>
          <cx:pt idx="242511">16</cx:pt>
          <cx:pt idx="242512">21</cx:pt>
          <cx:pt idx="242513">24</cx:pt>
          <cx:pt idx="242514">1</cx:pt>
          <cx:pt idx="242515">10</cx:pt>
          <cx:pt idx="242516">25</cx:pt>
          <cx:pt idx="242517">70</cx:pt>
          <cx:pt idx="242518">109</cx:pt>
          <cx:pt idx="242519">112</cx:pt>
          <cx:pt idx="242520">138</cx:pt>
          <cx:pt idx="242521">143</cx:pt>
          <cx:pt idx="242522">154</cx:pt>
          <cx:pt idx="242523">164</cx:pt>
          <cx:pt idx="242524">185</cx:pt>
          <cx:pt idx="242525">161</cx:pt>
          <cx:pt idx="242526">174</cx:pt>
          <cx:pt idx="242527">157</cx:pt>
          <cx:pt idx="242528">157</cx:pt>
          <cx:pt idx="242529">167</cx:pt>
          <cx:pt idx="242530">143</cx:pt>
          <cx:pt idx="242531">136</cx:pt>
          <cx:pt idx="242532">113</cx:pt>
          <cx:pt idx="242533">119</cx:pt>
          <cx:pt idx="242534">47</cx:pt>
          <cx:pt idx="242535">23</cx:pt>
          <cx:pt idx="242536">21</cx:pt>
          <cx:pt idx="242537">17</cx:pt>
          <cx:pt idx="242538">6</cx:pt>
          <cx:pt idx="242539">7</cx:pt>
          <cx:pt idx="242540">27</cx:pt>
          <cx:pt idx="242541">74</cx:pt>
          <cx:pt idx="242542">142</cx:pt>
          <cx:pt idx="242543">149</cx:pt>
          <cx:pt idx="242544">147</cx:pt>
          <cx:pt idx="242545">163</cx:pt>
          <cx:pt idx="242546">174</cx:pt>
          <cx:pt idx="242547">182</cx:pt>
          <cx:pt idx="242548">147</cx:pt>
          <cx:pt idx="242549">163</cx:pt>
          <cx:pt idx="242550">142</cx:pt>
          <cx:pt idx="242551">128</cx:pt>
          <cx:pt idx="242552">138</cx:pt>
          <cx:pt idx="242553">164</cx:pt>
          <cx:pt idx="242554">148</cx:pt>
          <cx:pt idx="242555">119</cx:pt>
          <cx:pt idx="242556">129</cx:pt>
          <cx:pt idx="242557">99</cx:pt>
          <cx:pt idx="242558">62</cx:pt>
          <cx:pt idx="242559">23</cx:pt>
          <cx:pt idx="242560">8</cx:pt>
          <cx:pt idx="242561">6</cx:pt>
          <cx:pt idx="242562">5</cx:pt>
          <cx:pt idx="242563">17</cx:pt>
          <cx:pt idx="242564">29</cx:pt>
          <cx:pt idx="242565">57</cx:pt>
          <cx:pt idx="242566">119</cx:pt>
          <cx:pt idx="242567">115</cx:pt>
          <cx:pt idx="242568">156</cx:pt>
          <cx:pt idx="242569">136</cx:pt>
          <cx:pt idx="242570">148</cx:pt>
          <cx:pt idx="242571">162</cx:pt>
          <cx:pt idx="242572">157</cx:pt>
          <cx:pt idx="242573">154</cx:pt>
          <cx:pt idx="242574">140</cx:pt>
          <cx:pt idx="242575">167</cx:pt>
          <cx:pt idx="242576">127</cx:pt>
          <cx:pt idx="242577">154</cx:pt>
          <cx:pt idx="242578">138</cx:pt>
          <cx:pt idx="242579">110</cx:pt>
          <cx:pt idx="242580">112</cx:pt>
          <cx:pt idx="242581">105</cx:pt>
          <cx:pt idx="242582">64</cx:pt>
          <cx:pt idx="242583">23</cx:pt>
          <cx:pt idx="242584">7</cx:pt>
          <cx:pt idx="242585">19</cx:pt>
          <cx:pt idx="242586">8</cx:pt>
          <cx:pt idx="242587">15</cx:pt>
          <cx:pt idx="242588">33</cx:pt>
          <cx:pt idx="242589">76</cx:pt>
          <cx:pt idx="242590">144</cx:pt>
          <cx:pt idx="242591">123</cx:pt>
          <cx:pt idx="242592">128</cx:pt>
          <cx:pt idx="242593">179</cx:pt>
          <cx:pt idx="242594">153</cx:pt>
          <cx:pt idx="242595">158</cx:pt>
          <cx:pt idx="242596">177</cx:pt>
          <cx:pt idx="242597">138</cx:pt>
          <cx:pt idx="242598">157</cx:pt>
          <cx:pt idx="242599">150</cx:pt>
          <cx:pt idx="242600">140</cx:pt>
          <cx:pt idx="242601">172</cx:pt>
          <cx:pt idx="242602">153</cx:pt>
          <cx:pt idx="242603">133</cx:pt>
          <cx:pt idx="242604">127</cx:pt>
          <cx:pt idx="242605">131</cx:pt>
          <cx:pt idx="242606">57</cx:pt>
          <cx:pt idx="242607">26</cx:pt>
          <cx:pt idx="242608">13</cx:pt>
          <cx:pt idx="242609">16</cx:pt>
          <cx:pt idx="242610">8</cx:pt>
          <cx:pt idx="242611">23</cx:pt>
          <cx:pt idx="242612">29</cx:pt>
          <cx:pt idx="242613">73</cx:pt>
          <cx:pt idx="242614">140</cx:pt>
          <cx:pt idx="242615">113</cx:pt>
          <cx:pt idx="242616">122</cx:pt>
          <cx:pt idx="242617">154</cx:pt>
          <cx:pt idx="242618">168</cx:pt>
          <cx:pt idx="242619">160</cx:pt>
          <cx:pt idx="242620">159</cx:pt>
          <cx:pt idx="242621">153</cx:pt>
          <cx:pt idx="242622">125</cx:pt>
          <cx:pt idx="242623">160</cx:pt>
          <cx:pt idx="242624">157</cx:pt>
          <cx:pt idx="242625">165</cx:pt>
          <cx:pt idx="242626">143</cx:pt>
          <cx:pt idx="242627">119</cx:pt>
          <cx:pt idx="242628">131</cx:pt>
          <cx:pt idx="242629">112</cx:pt>
          <cx:pt idx="242630">54</cx:pt>
          <cx:pt idx="242631">20</cx:pt>
          <cx:pt idx="242632">11</cx:pt>
          <cx:pt idx="242633">15</cx:pt>
          <cx:pt idx="242634">7</cx:pt>
          <cx:pt idx="242635">15</cx:pt>
          <cx:pt idx="242636">34</cx:pt>
          <cx:pt idx="242637">72</cx:pt>
          <cx:pt idx="242638">127</cx:pt>
          <cx:pt idx="242639">155</cx:pt>
          <cx:pt idx="242640">153</cx:pt>
          <cx:pt idx="242641">161</cx:pt>
          <cx:pt idx="242642">191</cx:pt>
          <cx:pt idx="242643">179</cx:pt>
          <cx:pt idx="242644">166</cx:pt>
          <cx:pt idx="242645">162</cx:pt>
          <cx:pt idx="242646">146</cx:pt>
          <cx:pt idx="242647">167</cx:pt>
          <cx:pt idx="242648">166</cx:pt>
          <cx:pt idx="242649">143</cx:pt>
          <cx:pt idx="242650">150</cx:pt>
          <cx:pt idx="242651">122</cx:pt>
          <cx:pt idx="242652">141</cx:pt>
          <cx:pt idx="242653">108</cx:pt>
          <cx:pt idx="242654">62</cx:pt>
          <cx:pt idx="242655">25</cx:pt>
          <cx:pt idx="242656">10</cx:pt>
          <cx:pt idx="242657">12</cx:pt>
          <cx:pt idx="242658">3</cx:pt>
          <cx:pt idx="242659">10</cx:pt>
          <cx:pt idx="242660">24</cx:pt>
          <cx:pt idx="242661">67</cx:pt>
          <cx:pt idx="242662">110</cx:pt>
          <cx:pt idx="242663">132</cx:pt>
          <cx:pt idx="242664">151</cx:pt>
          <cx:pt idx="242665">162</cx:pt>
          <cx:pt idx="242666">177</cx:pt>
          <cx:pt idx="242667">174</cx:pt>
          <cx:pt idx="242668">168</cx:pt>
          <cx:pt idx="242669">140</cx:pt>
          <cx:pt idx="242670">157</cx:pt>
          <cx:pt idx="242671">145</cx:pt>
          <cx:pt idx="242672">143</cx:pt>
          <cx:pt idx="242673">157</cx:pt>
          <cx:pt idx="242674">127</cx:pt>
          <cx:pt idx="242675">113</cx:pt>
          <cx:pt idx="242676">116</cx:pt>
          <cx:pt idx="242677">97</cx:pt>
          <cx:pt idx="242678">44</cx:pt>
          <cx:pt idx="242679">22</cx:pt>
          <cx:pt idx="242680">15</cx:pt>
          <cx:pt idx="242681">17</cx:pt>
          <cx:pt idx="242682">3</cx:pt>
          <cx:pt idx="242683">8</cx:pt>
          <cx:pt idx="242684">22</cx:pt>
          <cx:pt idx="242685">69</cx:pt>
          <cx:pt idx="242686">122</cx:pt>
          <cx:pt idx="242687">114</cx:pt>
          <cx:pt idx="242688">159</cx:pt>
          <cx:pt idx="242689">140</cx:pt>
          <cx:pt idx="242690">174</cx:pt>
          <cx:pt idx="242691">163</cx:pt>
          <cx:pt idx="242692">189</cx:pt>
          <cx:pt idx="242693">166</cx:pt>
          <cx:pt idx="242694">163</cx:pt>
          <cx:pt idx="242695">165</cx:pt>
          <cx:pt idx="242696">157</cx:pt>
          <cx:pt idx="242697">169</cx:pt>
          <cx:pt idx="242698">165</cx:pt>
          <cx:pt idx="242699">122</cx:pt>
          <cx:pt idx="242700">133</cx:pt>
          <cx:pt idx="242701">111</cx:pt>
          <cx:pt idx="242702">47</cx:pt>
          <cx:pt idx="242703">20</cx:pt>
          <cx:pt idx="242704">9</cx:pt>
          <cx:pt idx="242705">20</cx:pt>
          <cx:pt idx="242706">5</cx:pt>
          <cx:pt idx="242707">15</cx:pt>
          <cx:pt idx="242708">24</cx:pt>
          <cx:pt idx="242709">60</cx:pt>
          <cx:pt idx="242710">142</cx:pt>
          <cx:pt idx="242711">131</cx:pt>
          <cx:pt idx="242712">150</cx:pt>
          <cx:pt idx="242713">188</cx:pt>
          <cx:pt idx="242714">184</cx:pt>
          <cx:pt idx="242715">164</cx:pt>
          <cx:pt idx="242716">169</cx:pt>
          <cx:pt idx="242717">160</cx:pt>
          <cx:pt idx="242718">149</cx:pt>
          <cx:pt idx="242719">149</cx:pt>
          <cx:pt idx="242720">141</cx:pt>
          <cx:pt idx="242721">162</cx:pt>
          <cx:pt idx="242722">156</cx:pt>
          <cx:pt idx="242723">115</cx:pt>
          <cx:pt idx="242724">128</cx:pt>
          <cx:pt idx="242725">121</cx:pt>
          <cx:pt idx="242726">45</cx:pt>
          <cx:pt idx="242727">21</cx:pt>
          <cx:pt idx="242728">6</cx:pt>
          <cx:pt idx="242729">14</cx:pt>
          <cx:pt idx="242730">9</cx:pt>
          <cx:pt idx="242731">13</cx:pt>
          <cx:pt idx="242732">24</cx:pt>
          <cx:pt idx="242733">67</cx:pt>
          <cx:pt idx="242734">135</cx:pt>
          <cx:pt idx="242735">130</cx:pt>
          <cx:pt idx="242736">142</cx:pt>
          <cx:pt idx="242737">169</cx:pt>
          <cx:pt idx="242738">146</cx:pt>
          <cx:pt idx="242739">152</cx:pt>
          <cx:pt idx="242740">163</cx:pt>
          <cx:pt idx="242741">140</cx:pt>
          <cx:pt idx="242742">144</cx:pt>
          <cx:pt idx="242743">147</cx:pt>
          <cx:pt idx="242744">160</cx:pt>
          <cx:pt idx="242745">168</cx:pt>
          <cx:pt idx="242746">135</cx:pt>
          <cx:pt idx="242747">115</cx:pt>
          <cx:pt idx="242748">123</cx:pt>
          <cx:pt idx="242749">104</cx:pt>
          <cx:pt idx="242750">35</cx:pt>
          <cx:pt idx="242751">18</cx:pt>
          <cx:pt idx="242752">3</cx:pt>
          <cx:pt idx="242753">17</cx:pt>
          <cx:pt idx="242754">8</cx:pt>
          <cx:pt idx="242755">20</cx:pt>
          <cx:pt idx="242756">31</cx:pt>
          <cx:pt idx="242757">73</cx:pt>
          <cx:pt idx="242758">146</cx:pt>
          <cx:pt idx="242759">127</cx:pt>
          <cx:pt idx="242760">146</cx:pt>
          <cx:pt idx="242761">173</cx:pt>
          <cx:pt idx="242762">166</cx:pt>
          <cx:pt idx="242763">176</cx:pt>
          <cx:pt idx="242764">183</cx:pt>
          <cx:pt idx="242765">155</cx:pt>
          <cx:pt idx="242766">143</cx:pt>
          <cx:pt idx="242767">157</cx:pt>
          <cx:pt idx="242768">146</cx:pt>
          <cx:pt idx="242769">165</cx:pt>
          <cx:pt idx="242770">155</cx:pt>
          <cx:pt idx="242771">105</cx:pt>
          <cx:pt idx="242772">137</cx:pt>
          <cx:pt idx="242773">105</cx:pt>
          <cx:pt idx="242774">48</cx:pt>
          <cx:pt idx="242775">16</cx:pt>
          <cx:pt idx="242776">4</cx:pt>
          <cx:pt idx="242777">26</cx:pt>
          <cx:pt idx="242778">6</cx:pt>
          <cx:pt idx="242779">16</cx:pt>
          <cx:pt idx="242780">30</cx:pt>
          <cx:pt idx="242781">53</cx:pt>
          <cx:pt idx="242782">136</cx:pt>
          <cx:pt idx="242783">115</cx:pt>
          <cx:pt idx="242784">131</cx:pt>
          <cx:pt idx="242785">173</cx:pt>
          <cx:pt idx="242786">163</cx:pt>
          <cx:pt idx="242787">168</cx:pt>
          <cx:pt idx="242788">173</cx:pt>
          <cx:pt idx="242789">166</cx:pt>
          <cx:pt idx="242790">154</cx:pt>
          <cx:pt idx="242791">155</cx:pt>
          <cx:pt idx="242792">166</cx:pt>
          <cx:pt idx="242793">152</cx:pt>
          <cx:pt idx="242794">139</cx:pt>
          <cx:pt idx="242795">119</cx:pt>
          <cx:pt idx="242796">120</cx:pt>
          <cx:pt idx="242797">99</cx:pt>
          <cx:pt idx="242798">41</cx:pt>
          <cx:pt idx="242799">14</cx:pt>
          <cx:pt idx="242800">2</cx:pt>
          <cx:pt idx="242801">21</cx:pt>
          <cx:pt idx="242802">7</cx:pt>
          <cx:pt idx="242803">21</cx:pt>
          <cx:pt idx="242804">32</cx:pt>
          <cx:pt idx="242805">63</cx:pt>
          <cx:pt idx="242806">143</cx:pt>
          <cx:pt idx="242807">147</cx:pt>
          <cx:pt idx="242808">144</cx:pt>
          <cx:pt idx="242809">173</cx:pt>
          <cx:pt idx="242810">196</cx:pt>
          <cx:pt idx="242811">174</cx:pt>
          <cx:pt idx="242812">178</cx:pt>
          <cx:pt idx="242813">150</cx:pt>
          <cx:pt idx="242814">154</cx:pt>
          <cx:pt idx="242815">154</cx:pt>
          <cx:pt idx="242816">154</cx:pt>
          <cx:pt idx="242817">163</cx:pt>
          <cx:pt idx="242818">143</cx:pt>
          <cx:pt idx="242819">128</cx:pt>
          <cx:pt idx="242820">132</cx:pt>
          <cx:pt idx="242821">106</cx:pt>
          <cx:pt idx="242822">45</cx:pt>
          <cx:pt idx="242823">26</cx:pt>
          <cx:pt idx="242824">9</cx:pt>
          <cx:pt idx="242825">12</cx:pt>
          <cx:pt idx="242826">3</cx:pt>
          <cx:pt idx="242827">15</cx:pt>
          <cx:pt idx="242828">30</cx:pt>
          <cx:pt idx="242829">79</cx:pt>
          <cx:pt idx="242830">112</cx:pt>
          <cx:pt idx="242831">133</cx:pt>
          <cx:pt idx="242832">151</cx:pt>
          <cx:pt idx="242833">185</cx:pt>
          <cx:pt idx="242834">192</cx:pt>
          <cx:pt idx="242835">177</cx:pt>
          <cx:pt idx="242836">181</cx:pt>
          <cx:pt idx="242837">154</cx:pt>
          <cx:pt idx="242838">141</cx:pt>
          <cx:pt idx="242839">147</cx:pt>
          <cx:pt idx="242840">152</cx:pt>
          <cx:pt idx="242841">148</cx:pt>
          <cx:pt idx="242842">140</cx:pt>
          <cx:pt idx="242843">95</cx:pt>
          <cx:pt idx="242844">115</cx:pt>
          <cx:pt idx="242845">102</cx:pt>
          <cx:pt idx="242846">29</cx:pt>
          <cx:pt idx="242847">27</cx:pt>
          <cx:pt idx="242848">12</cx:pt>
          <cx:pt idx="242849">19</cx:pt>
          <cx:pt idx="242850">3</cx:pt>
          <cx:pt idx="242851">9</cx:pt>
          <cx:pt idx="242852">25</cx:pt>
          <cx:pt idx="242853">64</cx:pt>
          <cx:pt idx="242854">120</cx:pt>
          <cx:pt idx="242855">117</cx:pt>
          <cx:pt idx="242856">155</cx:pt>
          <cx:pt idx="242857">142</cx:pt>
          <cx:pt idx="242858">161</cx:pt>
          <cx:pt idx="242859">189</cx:pt>
          <cx:pt idx="242860">177</cx:pt>
          <cx:pt idx="242861">140</cx:pt>
          <cx:pt idx="242862">156</cx:pt>
          <cx:pt idx="242863">171</cx:pt>
          <cx:pt idx="242864">159</cx:pt>
          <cx:pt idx="242865">161</cx:pt>
          <cx:pt idx="242866">158</cx:pt>
          <cx:pt idx="242867">120</cx:pt>
          <cx:pt idx="242868">131</cx:pt>
          <cx:pt idx="242869">125</cx:pt>
          <cx:pt idx="242870">38</cx:pt>
          <cx:pt idx="242871">26</cx:pt>
          <cx:pt idx="242872">10</cx:pt>
          <cx:pt idx="242873">24</cx:pt>
          <cx:pt idx="242874">4</cx:pt>
          <cx:pt idx="242875">10</cx:pt>
          <cx:pt idx="242876">28</cx:pt>
          <cx:pt idx="242877">60</cx:pt>
          <cx:pt idx="242878">136</cx:pt>
          <cx:pt idx="242879">128</cx:pt>
          <cx:pt idx="242880">122</cx:pt>
          <cx:pt idx="242881">180</cx:pt>
          <cx:pt idx="242882">163</cx:pt>
          <cx:pt idx="242883">169</cx:pt>
          <cx:pt idx="242884">165</cx:pt>
          <cx:pt idx="242885">158</cx:pt>
          <cx:pt idx="242886">145</cx:pt>
          <cx:pt idx="242887">134</cx:pt>
          <cx:pt idx="242888">142</cx:pt>
          <cx:pt idx="242889">160</cx:pt>
          <cx:pt idx="242890">144</cx:pt>
          <cx:pt idx="242891">96</cx:pt>
          <cx:pt idx="242892">132</cx:pt>
          <cx:pt idx="242893">99</cx:pt>
          <cx:pt idx="242894">41</cx:pt>
          <cx:pt idx="242895">16</cx:pt>
          <cx:pt idx="242896">8</cx:pt>
          <cx:pt idx="242897">12</cx:pt>
          <cx:pt idx="242898">6</cx:pt>
          <cx:pt idx="242899">19</cx:pt>
          <cx:pt idx="242900">29</cx:pt>
          <cx:pt idx="242901">65</cx:pt>
          <cx:pt idx="242902">125</cx:pt>
          <cx:pt idx="242903">133</cx:pt>
          <cx:pt idx="242904">142</cx:pt>
          <cx:pt idx="242905">158</cx:pt>
          <cx:pt idx="242906">169</cx:pt>
          <cx:pt idx="242907">150</cx:pt>
          <cx:pt idx="242908">165</cx:pt>
          <cx:pt idx="242909">138</cx:pt>
          <cx:pt idx="242910">147</cx:pt>
          <cx:pt idx="242911">159</cx:pt>
          <cx:pt idx="242912">139</cx:pt>
          <cx:pt idx="242913">156</cx:pt>
          <cx:pt idx="242914">129</cx:pt>
          <cx:pt idx="242915">106</cx:pt>
          <cx:pt idx="242916">120</cx:pt>
          <cx:pt idx="242917">99</cx:pt>
          <cx:pt idx="242918">31</cx:pt>
          <cx:pt idx="242919">22</cx:pt>
          <cx:pt idx="242920">4</cx:pt>
          <cx:pt idx="242921">10</cx:pt>
          <cx:pt idx="242922">7</cx:pt>
          <cx:pt idx="242923">18</cx:pt>
          <cx:pt idx="242924">31</cx:pt>
          <cx:pt idx="242925">71</cx:pt>
          <cx:pt idx="242926">133</cx:pt>
          <cx:pt idx="242927">119</cx:pt>
          <cx:pt idx="242928">150</cx:pt>
          <cx:pt idx="242929">170</cx:pt>
          <cx:pt idx="242930">168</cx:pt>
          <cx:pt idx="242931">169</cx:pt>
          <cx:pt idx="242932">175</cx:pt>
          <cx:pt idx="242933">147</cx:pt>
          <cx:pt idx="242934">150</cx:pt>
          <cx:pt idx="242935">139</cx:pt>
          <cx:pt idx="242936">174</cx:pt>
          <cx:pt idx="242937">163</cx:pt>
          <cx:pt idx="242938">150</cx:pt>
          <cx:pt idx="242939">119</cx:pt>
          <cx:pt idx="242940">136</cx:pt>
          <cx:pt idx="242941">114</cx:pt>
          <cx:pt idx="242942">41</cx:pt>
          <cx:pt idx="242943">19</cx:pt>
          <cx:pt idx="242944">13</cx:pt>
          <cx:pt idx="242945">20</cx:pt>
          <cx:pt idx="242946">9</cx:pt>
          <cx:pt idx="242947">14</cx:pt>
          <cx:pt idx="242948">34</cx:pt>
          <cx:pt idx="242949">69</cx:pt>
          <cx:pt idx="242950">142</cx:pt>
          <cx:pt idx="242951">129</cx:pt>
          <cx:pt idx="242952">136</cx:pt>
          <cx:pt idx="242953">164</cx:pt>
          <cx:pt idx="242954">172</cx:pt>
          <cx:pt idx="242955">160</cx:pt>
          <cx:pt idx="242956">159</cx:pt>
          <cx:pt idx="242957">148</cx:pt>
          <cx:pt idx="242958">146</cx:pt>
          <cx:pt idx="242959">147</cx:pt>
          <cx:pt idx="242960">153</cx:pt>
          <cx:pt idx="242961">170</cx:pt>
          <cx:pt idx="242962">138</cx:pt>
          <cx:pt idx="242963">107</cx:pt>
          <cx:pt idx="242964">129</cx:pt>
          <cx:pt idx="242965">100</cx:pt>
          <cx:pt idx="242966">50</cx:pt>
          <cx:pt idx="242967">15</cx:pt>
          <cx:pt idx="242968">9</cx:pt>
          <cx:pt idx="242969">16</cx:pt>
          <cx:pt idx="242970">7</cx:pt>
          <cx:pt idx="242971">19</cx:pt>
          <cx:pt idx="242972">43</cx:pt>
          <cx:pt idx="242973">65</cx:pt>
          <cx:pt idx="242974">149</cx:pt>
          <cx:pt idx="242975">139</cx:pt>
          <cx:pt idx="242976">146</cx:pt>
          <cx:pt idx="242977">171</cx:pt>
          <cx:pt idx="242978">175</cx:pt>
          <cx:pt idx="242979">172</cx:pt>
          <cx:pt idx="242980">173</cx:pt>
          <cx:pt idx="242981">181</cx:pt>
          <cx:pt idx="242982">168</cx:pt>
          <cx:pt idx="242983">168</cx:pt>
          <cx:pt idx="242984">170</cx:pt>
          <cx:pt idx="242985">168</cx:pt>
          <cx:pt idx="242986">146</cx:pt>
          <cx:pt idx="242987">125</cx:pt>
          <cx:pt idx="242988">132</cx:pt>
          <cx:pt idx="242989">114</cx:pt>
          <cx:pt idx="242990">56</cx:pt>
          <cx:pt idx="242991">25</cx:pt>
          <cx:pt idx="242992">10</cx:pt>
          <cx:pt idx="242993">10</cx:pt>
          <cx:pt idx="242994">3</cx:pt>
          <cx:pt idx="242995">10</cx:pt>
          <cx:pt idx="242996">27</cx:pt>
          <cx:pt idx="242997">67</cx:pt>
          <cx:pt idx="242998">125</cx:pt>
          <cx:pt idx="242999">131</cx:pt>
          <cx:pt idx="243000">149</cx:pt>
          <cx:pt idx="243001">187</cx:pt>
          <cx:pt idx="243002">184</cx:pt>
          <cx:pt idx="243003">167</cx:pt>
          <cx:pt idx="243004">164</cx:pt>
          <cx:pt idx="243005">152</cx:pt>
          <cx:pt idx="243006">145</cx:pt>
          <cx:pt idx="243007">136</cx:pt>
          <cx:pt idx="243008">145</cx:pt>
          <cx:pt idx="243009">155</cx:pt>
          <cx:pt idx="243010">117</cx:pt>
          <cx:pt idx="243011">107</cx:pt>
          <cx:pt idx="243012">113</cx:pt>
          <cx:pt idx="243013">93</cx:pt>
          <cx:pt idx="243014">45</cx:pt>
          <cx:pt idx="243015">17</cx:pt>
          <cx:pt idx="243016">14</cx:pt>
          <cx:pt idx="243017">17</cx:pt>
          <cx:pt idx="243018">4</cx:pt>
          <cx:pt idx="243019">12</cx:pt>
          <cx:pt idx="243020">22</cx:pt>
          <cx:pt idx="243021">62</cx:pt>
          <cx:pt idx="243022">121</cx:pt>
          <cx:pt idx="243023">114</cx:pt>
          <cx:pt idx="243024">147</cx:pt>
          <cx:pt idx="243025">150</cx:pt>
          <cx:pt idx="243026">159</cx:pt>
          <cx:pt idx="243027">162</cx:pt>
          <cx:pt idx="243028">189</cx:pt>
          <cx:pt idx="243029">154</cx:pt>
          <cx:pt idx="243030">180</cx:pt>
          <cx:pt idx="243031">135</cx:pt>
          <cx:pt idx="243032">167</cx:pt>
          <cx:pt idx="243033">167</cx:pt>
          <cx:pt idx="243034">149</cx:pt>
          <cx:pt idx="243035">124</cx:pt>
          <cx:pt idx="243036">134</cx:pt>
          <cx:pt idx="243037">113</cx:pt>
          <cx:pt idx="243038">47</cx:pt>
          <cx:pt idx="243039">20</cx:pt>
          <cx:pt idx="243040">5</cx:pt>
          <cx:pt idx="243041">16</cx:pt>
          <cx:pt idx="243042">5</cx:pt>
          <cx:pt idx="243043">7</cx:pt>
          <cx:pt idx="243044">25</cx:pt>
          <cx:pt idx="243045">64</cx:pt>
          <cx:pt idx="243046">138</cx:pt>
          <cx:pt idx="243047">125</cx:pt>
          <cx:pt idx="243048">129</cx:pt>
          <cx:pt idx="243049">158</cx:pt>
          <cx:pt idx="243050">164</cx:pt>
          <cx:pt idx="243051">165</cx:pt>
          <cx:pt idx="243052">170</cx:pt>
          <cx:pt idx="243053">132</cx:pt>
          <cx:pt idx="243054">160</cx:pt>
          <cx:pt idx="243055">140</cx:pt>
          <cx:pt idx="243056">135</cx:pt>
          <cx:pt idx="243057">137</cx:pt>
          <cx:pt idx="243058">165</cx:pt>
          <cx:pt idx="243059">95</cx:pt>
          <cx:pt idx="243060">135</cx:pt>
          <cx:pt idx="243061">107</cx:pt>
          <cx:pt idx="243062">33</cx:pt>
          <cx:pt idx="243063">23</cx:pt>
          <cx:pt idx="243064">12</cx:pt>
          <cx:pt idx="243065">8</cx:pt>
          <cx:pt idx="243066">6</cx:pt>
          <cx:pt idx="243067">21</cx:pt>
          <cx:pt idx="243068">34</cx:pt>
          <cx:pt idx="243069">65</cx:pt>
          <cx:pt idx="243070">110</cx:pt>
          <cx:pt idx="243071">110</cx:pt>
          <cx:pt idx="243072">134</cx:pt>
          <cx:pt idx="243073">141</cx:pt>
          <cx:pt idx="243074">155</cx:pt>
          <cx:pt idx="243075">139</cx:pt>
          <cx:pt idx="243076">158</cx:pt>
          <cx:pt idx="243077">151</cx:pt>
          <cx:pt idx="243078">154</cx:pt>
          <cx:pt idx="243079">159</cx:pt>
          <cx:pt idx="243080">150</cx:pt>
          <cx:pt idx="243081">142</cx:pt>
          <cx:pt idx="243082">157</cx:pt>
          <cx:pt idx="243083">101</cx:pt>
          <cx:pt idx="243084">127</cx:pt>
          <cx:pt idx="243085">96</cx:pt>
          <cx:pt idx="243086">31</cx:pt>
          <cx:pt idx="243087">29</cx:pt>
          <cx:pt idx="243088">8</cx:pt>
          <cx:pt idx="243089">21</cx:pt>
          <cx:pt idx="243090">8</cx:pt>
          <cx:pt idx="243091">28</cx:pt>
          <cx:pt idx="243092">27</cx:pt>
          <cx:pt idx="243093">81</cx:pt>
          <cx:pt idx="243094">136</cx:pt>
          <cx:pt idx="243095">108</cx:pt>
          <cx:pt idx="243096">139</cx:pt>
          <cx:pt idx="243097">149</cx:pt>
          <cx:pt idx="243098">161</cx:pt>
          <cx:pt idx="243099">171</cx:pt>
          <cx:pt idx="243100">175</cx:pt>
          <cx:pt idx="243101">156</cx:pt>
          <cx:pt idx="243102">148</cx:pt>
          <cx:pt idx="243103">150</cx:pt>
          <cx:pt idx="243104">150</cx:pt>
          <cx:pt idx="243105">174</cx:pt>
          <cx:pt idx="243106">148</cx:pt>
          <cx:pt idx="243107">115</cx:pt>
          <cx:pt idx="243108">135</cx:pt>
          <cx:pt idx="243109">115</cx:pt>
          <cx:pt idx="243110">43</cx:pt>
          <cx:pt idx="243111">19</cx:pt>
          <cx:pt idx="243112">10</cx:pt>
          <cx:pt idx="243113">10</cx:pt>
          <cx:pt idx="243114">8</cx:pt>
          <cx:pt idx="243115">19</cx:pt>
          <cx:pt idx="243116">28</cx:pt>
          <cx:pt idx="243117">75</cx:pt>
          <cx:pt idx="243118">141</cx:pt>
          <cx:pt idx="243119">105</cx:pt>
          <cx:pt idx="243120">137</cx:pt>
          <cx:pt idx="243121">164</cx:pt>
          <cx:pt idx="243122">152</cx:pt>
          <cx:pt idx="243123">164</cx:pt>
          <cx:pt idx="243124">169</cx:pt>
          <cx:pt idx="243125">149</cx:pt>
          <cx:pt idx="243126">144</cx:pt>
          <cx:pt idx="243127">148</cx:pt>
          <cx:pt idx="243128">167</cx:pt>
          <cx:pt idx="243129">140</cx:pt>
          <cx:pt idx="243130">144</cx:pt>
          <cx:pt idx="243131">110</cx:pt>
          <cx:pt idx="243132">127</cx:pt>
          <cx:pt idx="243133">102</cx:pt>
          <cx:pt idx="243134">39</cx:pt>
          <cx:pt idx="243135">19</cx:pt>
          <cx:pt idx="243136">5</cx:pt>
          <cx:pt idx="243137">13</cx:pt>
          <cx:pt idx="243138">7</cx:pt>
          <cx:pt idx="243139">17</cx:pt>
          <cx:pt idx="243140">39</cx:pt>
          <cx:pt idx="243141">68</cx:pt>
          <cx:pt idx="243142">135</cx:pt>
          <cx:pt idx="243143">144</cx:pt>
          <cx:pt idx="243144">148</cx:pt>
          <cx:pt idx="243145">184</cx:pt>
          <cx:pt idx="243146">165</cx:pt>
          <cx:pt idx="243147">148</cx:pt>
          <cx:pt idx="243148">161</cx:pt>
          <cx:pt idx="243149">155</cx:pt>
          <cx:pt idx="243150">135</cx:pt>
          <cx:pt idx="243151">144</cx:pt>
          <cx:pt idx="243152">169</cx:pt>
          <cx:pt idx="243153">162</cx:pt>
          <cx:pt idx="243154">148</cx:pt>
          <cx:pt idx="243155">111</cx:pt>
          <cx:pt idx="243156">122</cx:pt>
          <cx:pt idx="243157">107</cx:pt>
          <cx:pt idx="243158">39</cx:pt>
          <cx:pt idx="243159">24</cx:pt>
          <cx:pt idx="243160">8</cx:pt>
          <cx:pt idx="243161">16</cx:pt>
          <cx:pt idx="243162">3</cx:pt>
          <cx:pt idx="243163">14</cx:pt>
          <cx:pt idx="243164">29</cx:pt>
          <cx:pt idx="243165">76</cx:pt>
          <cx:pt idx="243166">126</cx:pt>
          <cx:pt idx="243167">132</cx:pt>
          <cx:pt idx="243168">142</cx:pt>
          <cx:pt idx="243169">161</cx:pt>
          <cx:pt idx="243170">170</cx:pt>
          <cx:pt idx="243171">162</cx:pt>
          <cx:pt idx="243172">171</cx:pt>
          <cx:pt idx="243173">145</cx:pt>
          <cx:pt idx="243174">149</cx:pt>
          <cx:pt idx="243175">142</cx:pt>
          <cx:pt idx="243176">144</cx:pt>
          <cx:pt idx="243177">145</cx:pt>
          <cx:pt idx="243178">120</cx:pt>
          <cx:pt idx="243179">98</cx:pt>
          <cx:pt idx="243180">110</cx:pt>
          <cx:pt idx="243181">83</cx:pt>
          <cx:pt idx="243182">35</cx:pt>
          <cx:pt idx="243183">19</cx:pt>
          <cx:pt idx="243184">8</cx:pt>
          <cx:pt idx="243185">15</cx:pt>
          <cx:pt idx="243186">2</cx:pt>
          <cx:pt idx="243187">10</cx:pt>
          <cx:pt idx="243188">23</cx:pt>
          <cx:pt idx="243189">61</cx:pt>
          <cx:pt idx="243190">116</cx:pt>
          <cx:pt idx="243191">106</cx:pt>
          <cx:pt idx="243192">148</cx:pt>
          <cx:pt idx="243193">148</cx:pt>
          <cx:pt idx="243194">153</cx:pt>
          <cx:pt idx="243195">164</cx:pt>
          <cx:pt idx="243196">177</cx:pt>
          <cx:pt idx="243197">151</cx:pt>
          <cx:pt idx="243198">151</cx:pt>
          <cx:pt idx="243199">154</cx:pt>
          <cx:pt idx="243200">157</cx:pt>
          <cx:pt idx="243201">157</cx:pt>
          <cx:pt idx="243202">144</cx:pt>
          <cx:pt idx="243203">114</cx:pt>
          <cx:pt idx="243204">126</cx:pt>
          <cx:pt idx="243205">106</cx:pt>
          <cx:pt idx="243206">32</cx:pt>
          <cx:pt idx="243207">15</cx:pt>
          <cx:pt idx="243208">9</cx:pt>
          <cx:pt idx="243209">15</cx:pt>
          <cx:pt idx="243210">6</cx:pt>
          <cx:pt idx="243211">9</cx:pt>
          <cx:pt idx="243212">24</cx:pt>
          <cx:pt idx="243213">69</cx:pt>
          <cx:pt idx="243214">133</cx:pt>
          <cx:pt idx="243215">135</cx:pt>
          <cx:pt idx="243216">143</cx:pt>
          <cx:pt idx="243217">170</cx:pt>
          <cx:pt idx="243218">157</cx:pt>
          <cx:pt idx="243219">136</cx:pt>
          <cx:pt idx="243220">168</cx:pt>
          <cx:pt idx="243221">151</cx:pt>
          <cx:pt idx="243222">142</cx:pt>
          <cx:pt idx="243223">127</cx:pt>
          <cx:pt idx="243224">136</cx:pt>
          <cx:pt idx="243225">153</cx:pt>
          <cx:pt idx="243226">141</cx:pt>
          <cx:pt idx="243227">97</cx:pt>
          <cx:pt idx="243228">122</cx:pt>
          <cx:pt idx="243229">93</cx:pt>
          <cx:pt idx="243230">36</cx:pt>
          <cx:pt idx="243231">13</cx:pt>
          <cx:pt idx="243232">5</cx:pt>
          <cx:pt idx="243233">5</cx:pt>
          <cx:pt idx="243234">6</cx:pt>
          <cx:pt idx="243235">20</cx:pt>
          <cx:pt idx="243236">28</cx:pt>
          <cx:pt idx="243237">57</cx:pt>
          <cx:pt idx="243238">116</cx:pt>
          <cx:pt idx="243239">114</cx:pt>
          <cx:pt idx="243240">122</cx:pt>
          <cx:pt idx="243241">124</cx:pt>
          <cx:pt idx="243242">148</cx:pt>
          <cx:pt idx="243243">155</cx:pt>
          <cx:pt idx="243244">149</cx:pt>
          <cx:pt idx="243245">117</cx:pt>
          <cx:pt idx="243246">124</cx:pt>
          <cx:pt idx="243247">108</cx:pt>
          <cx:pt idx="243248">154</cx:pt>
          <cx:pt idx="243249">120</cx:pt>
          <cx:pt idx="243250">115</cx:pt>
          <cx:pt idx="243251">93</cx:pt>
          <cx:pt idx="243252">113</cx:pt>
          <cx:pt idx="243253">74</cx:pt>
          <cx:pt idx="243254">37</cx:pt>
          <cx:pt idx="243255">38</cx:pt>
          <cx:pt idx="243256">7</cx:pt>
          <cx:pt idx="243257">18</cx:pt>
          <cx:pt idx="243258">8</cx:pt>
          <cx:pt idx="243259">20</cx:pt>
          <cx:pt idx="243260">31</cx:pt>
          <cx:pt idx="243261">64</cx:pt>
          <cx:pt idx="243262">145</cx:pt>
          <cx:pt idx="243263">103</cx:pt>
          <cx:pt idx="243264">129</cx:pt>
          <cx:pt idx="243265">158</cx:pt>
          <cx:pt idx="243266">144</cx:pt>
          <cx:pt idx="243267">146</cx:pt>
          <cx:pt idx="243268">152</cx:pt>
          <cx:pt idx="243269">153</cx:pt>
          <cx:pt idx="243270">130</cx:pt>
          <cx:pt idx="243271">148</cx:pt>
          <cx:pt idx="243272">170</cx:pt>
          <cx:pt idx="243273">157</cx:pt>
          <cx:pt idx="243274">141</cx:pt>
          <cx:pt idx="243275">112</cx:pt>
          <cx:pt idx="243276">126</cx:pt>
          <cx:pt idx="243277">110</cx:pt>
          <cx:pt idx="243278">39</cx:pt>
          <cx:pt idx="243279">12</cx:pt>
          <cx:pt idx="243280">11</cx:pt>
          <cx:pt idx="243281">7</cx:pt>
          <cx:pt idx="243282">8</cx:pt>
          <cx:pt idx="243283">20</cx:pt>
          <cx:pt idx="243284">28</cx:pt>
          <cx:pt idx="243285">77</cx:pt>
          <cx:pt idx="243286">140</cx:pt>
          <cx:pt idx="243287">103</cx:pt>
          <cx:pt idx="243288">120</cx:pt>
          <cx:pt idx="243289">152</cx:pt>
          <cx:pt idx="243290">159</cx:pt>
          <cx:pt idx="243291">154</cx:pt>
          <cx:pt idx="243292">162</cx:pt>
          <cx:pt idx="243293">154</cx:pt>
          <cx:pt idx="243294">131</cx:pt>
          <cx:pt idx="243295">151</cx:pt>
          <cx:pt idx="243296">140</cx:pt>
          <cx:pt idx="243297">167</cx:pt>
          <cx:pt idx="243298">135</cx:pt>
          <cx:pt idx="243299">103</cx:pt>
          <cx:pt idx="243300">132</cx:pt>
          <cx:pt idx="243301">99</cx:pt>
          <cx:pt idx="243302">35</cx:pt>
          <cx:pt idx="243303">17</cx:pt>
          <cx:pt idx="243304">7</cx:pt>
          <cx:pt idx="243305">26</cx:pt>
          <cx:pt idx="243306">6</cx:pt>
          <cx:pt idx="243307">19</cx:pt>
          <cx:pt idx="243308">31</cx:pt>
          <cx:pt idx="243309">72</cx:pt>
          <cx:pt idx="243310">137</cx:pt>
          <cx:pt idx="243311">127</cx:pt>
          <cx:pt idx="243312">154</cx:pt>
          <cx:pt idx="243313">173</cx:pt>
          <cx:pt idx="243314">162</cx:pt>
          <cx:pt idx="243315">169</cx:pt>
          <cx:pt idx="243316">152</cx:pt>
          <cx:pt idx="243317">156</cx:pt>
          <cx:pt idx="243318">149</cx:pt>
          <cx:pt idx="243319">139</cx:pt>
          <cx:pt idx="243320">172</cx:pt>
          <cx:pt idx="243321">148</cx:pt>
          <cx:pt idx="243322">140</cx:pt>
          <cx:pt idx="243323">124</cx:pt>
          <cx:pt idx="243324">127</cx:pt>
          <cx:pt idx="243325">109</cx:pt>
          <cx:pt idx="243326">30</cx:pt>
          <cx:pt idx="243327">21</cx:pt>
          <cx:pt idx="243328">7</cx:pt>
          <cx:pt idx="243329">5</cx:pt>
          <cx:pt idx="243330">4</cx:pt>
          <cx:pt idx="243331">9</cx:pt>
          <cx:pt idx="243332">34</cx:pt>
          <cx:pt idx="243333">65</cx:pt>
          <cx:pt idx="243334">131</cx:pt>
          <cx:pt idx="243335">128</cx:pt>
          <cx:pt idx="243336">128</cx:pt>
          <cx:pt idx="243337">167</cx:pt>
          <cx:pt idx="243338">184</cx:pt>
          <cx:pt idx="243339">140</cx:pt>
          <cx:pt idx="243340">186</cx:pt>
          <cx:pt idx="243341">142</cx:pt>
          <cx:pt idx="243342">152</cx:pt>
          <cx:pt idx="243343">113</cx:pt>
          <cx:pt idx="243344">157</cx:pt>
          <cx:pt idx="243345">140</cx:pt>
          <cx:pt idx="243346">123</cx:pt>
          <cx:pt idx="243347">92</cx:pt>
          <cx:pt idx="243348">120</cx:pt>
          <cx:pt idx="243349">89</cx:pt>
          <cx:pt idx="243350">38</cx:pt>
          <cx:pt idx="243351">16</cx:pt>
          <cx:pt idx="243352">11</cx:pt>
          <cx:pt idx="243353">23</cx:pt>
          <cx:pt idx="243354">1</cx:pt>
          <cx:pt idx="243355">11</cx:pt>
          <cx:pt idx="243356">24</cx:pt>
          <cx:pt idx="243357">64</cx:pt>
          <cx:pt idx="243358">117</cx:pt>
          <cx:pt idx="243359">122</cx:pt>
          <cx:pt idx="243360">119</cx:pt>
          <cx:pt idx="243361">131</cx:pt>
          <cx:pt idx="243362">159</cx:pt>
          <cx:pt idx="243363">169</cx:pt>
          <cx:pt idx="243364">153</cx:pt>
          <cx:pt idx="243365">162</cx:pt>
          <cx:pt idx="243366">160</cx:pt>
          <cx:pt idx="243367">157</cx:pt>
          <cx:pt idx="243368">169</cx:pt>
          <cx:pt idx="243369">173</cx:pt>
          <cx:pt idx="243370">133</cx:pt>
          <cx:pt idx="243371">107</cx:pt>
          <cx:pt idx="243372">128</cx:pt>
          <cx:pt idx="243373">101</cx:pt>
          <cx:pt idx="243374">34</cx:pt>
          <cx:pt idx="243375">11</cx:pt>
          <cx:pt idx="243376">10</cx:pt>
          <cx:pt idx="243377">16</cx:pt>
          <cx:pt idx="243378">4</cx:pt>
          <cx:pt idx="243379">11</cx:pt>
          <cx:pt idx="243380">27</cx:pt>
          <cx:pt idx="243381">56</cx:pt>
          <cx:pt idx="243382">116</cx:pt>
          <cx:pt idx="243383">129</cx:pt>
          <cx:pt idx="243384">123</cx:pt>
          <cx:pt idx="243385">155</cx:pt>
          <cx:pt idx="243386">161</cx:pt>
          <cx:pt idx="243387">156</cx:pt>
          <cx:pt idx="243388">158</cx:pt>
          <cx:pt idx="243389">143</cx:pt>
          <cx:pt idx="243390">150</cx:pt>
          <cx:pt idx="243391">116</cx:pt>
          <cx:pt idx="243392">134</cx:pt>
          <cx:pt idx="243393">159</cx:pt>
          <cx:pt idx="243394">134</cx:pt>
          <cx:pt idx="243395">118</cx:pt>
          <cx:pt idx="243396">128</cx:pt>
          <cx:pt idx="243397">110</cx:pt>
          <cx:pt idx="243398">32</cx:pt>
          <cx:pt idx="243399">19</cx:pt>
          <cx:pt idx="243400">6</cx:pt>
          <cx:pt idx="243401">19</cx:pt>
          <cx:pt idx="243402">7</cx:pt>
          <cx:pt idx="243403">15</cx:pt>
          <cx:pt idx="243404">34</cx:pt>
          <cx:pt idx="243405">68</cx:pt>
          <cx:pt idx="243406">122</cx:pt>
          <cx:pt idx="243407">99</cx:pt>
          <cx:pt idx="243408">115</cx:pt>
          <cx:pt idx="243409">132</cx:pt>
          <cx:pt idx="243410">150</cx:pt>
          <cx:pt idx="243411">153</cx:pt>
          <cx:pt idx="243412">157</cx:pt>
          <cx:pt idx="243413">138</cx:pt>
          <cx:pt idx="243414">151</cx:pt>
          <cx:pt idx="243415">126</cx:pt>
          <cx:pt idx="243416">155</cx:pt>
          <cx:pt idx="243417">141</cx:pt>
          <cx:pt idx="243418">133</cx:pt>
          <cx:pt idx="243419">101</cx:pt>
          <cx:pt idx="243420">129</cx:pt>
          <cx:pt idx="243421">90</cx:pt>
          <cx:pt idx="243422">32</cx:pt>
          <cx:pt idx="243423">21</cx:pt>
          <cx:pt idx="243424">2</cx:pt>
          <cx:pt idx="243425">9</cx:pt>
          <cx:pt idx="243426">11</cx:pt>
          <cx:pt idx="243427">20</cx:pt>
          <cx:pt idx="243428">33</cx:pt>
          <cx:pt idx="243429">63</cx:pt>
          <cx:pt idx="243430">120</cx:pt>
          <cx:pt idx="243431">123</cx:pt>
          <cx:pt idx="243432">135</cx:pt>
          <cx:pt idx="243433">135</cx:pt>
          <cx:pt idx="243434">143</cx:pt>
          <cx:pt idx="243435">159</cx:pt>
          <cx:pt idx="243436">166</cx:pt>
          <cx:pt idx="243437">146</cx:pt>
          <cx:pt idx="243438">128</cx:pt>
          <cx:pt idx="243439">137</cx:pt>
          <cx:pt idx="243440">149</cx:pt>
          <cx:pt idx="243441">148</cx:pt>
          <cx:pt idx="243442">137</cx:pt>
          <cx:pt idx="243443">122</cx:pt>
          <cx:pt idx="243444">133</cx:pt>
          <cx:pt idx="243445">93</cx:pt>
          <cx:pt idx="243446">48</cx:pt>
          <cx:pt idx="243447">19</cx:pt>
          <cx:pt idx="243448">7</cx:pt>
          <cx:pt idx="243449">10</cx:pt>
          <cx:pt idx="243450">6</cx:pt>
          <cx:pt idx="243451">20</cx:pt>
          <cx:pt idx="243452">33</cx:pt>
          <cx:pt idx="243453">60</cx:pt>
          <cx:pt idx="243454">138</cx:pt>
          <cx:pt idx="243455">115</cx:pt>
          <cx:pt idx="243456">134</cx:pt>
          <cx:pt idx="243457">133</cx:pt>
          <cx:pt idx="243458">146</cx:pt>
          <cx:pt idx="243459">164</cx:pt>
          <cx:pt idx="243460">164</cx:pt>
          <cx:pt idx="243461">151</cx:pt>
          <cx:pt idx="243462">145</cx:pt>
          <cx:pt idx="243463">146</cx:pt>
          <cx:pt idx="243464">145</cx:pt>
          <cx:pt idx="243465">164</cx:pt>
          <cx:pt idx="243466">129</cx:pt>
          <cx:pt idx="243467">107</cx:pt>
          <cx:pt idx="243468">119</cx:pt>
          <cx:pt idx="243469">103</cx:pt>
          <cx:pt idx="243470">32</cx:pt>
          <cx:pt idx="243471">14</cx:pt>
          <cx:pt idx="243472">4</cx:pt>
          <cx:pt idx="243473">17</cx:pt>
          <cx:pt idx="243474">7</cx:pt>
          <cx:pt idx="243475">14</cx:pt>
          <cx:pt idx="243476">36</cx:pt>
          <cx:pt idx="243477">64</cx:pt>
          <cx:pt idx="243478">132</cx:pt>
          <cx:pt idx="243479">147</cx:pt>
          <cx:pt idx="243480">148</cx:pt>
          <cx:pt idx="243481">176</cx:pt>
          <cx:pt idx="243482">153</cx:pt>
          <cx:pt idx="243483">160</cx:pt>
          <cx:pt idx="243484">165</cx:pt>
          <cx:pt idx="243485">156</cx:pt>
          <cx:pt idx="243486">154</cx:pt>
          <cx:pt idx="243487">146</cx:pt>
          <cx:pt idx="243488">161</cx:pt>
          <cx:pt idx="243489">139</cx:pt>
          <cx:pt idx="243490">136</cx:pt>
          <cx:pt idx="243491">122</cx:pt>
          <cx:pt idx="243492">124</cx:pt>
          <cx:pt idx="243493">113</cx:pt>
          <cx:pt idx="243494">46</cx:pt>
          <cx:pt idx="243495">20</cx:pt>
          <cx:pt idx="243496">9</cx:pt>
          <cx:pt idx="243497">9</cx:pt>
          <cx:pt idx="243498">1</cx:pt>
          <cx:pt idx="243499">16</cx:pt>
          <cx:pt idx="243500">31</cx:pt>
          <cx:pt idx="243501">63</cx:pt>
          <cx:pt idx="243502">126</cx:pt>
          <cx:pt idx="243503">121</cx:pt>
          <cx:pt idx="243504">146</cx:pt>
          <cx:pt idx="243505">170</cx:pt>
          <cx:pt idx="243506">175</cx:pt>
          <cx:pt idx="243507">160</cx:pt>
          <cx:pt idx="243508">171</cx:pt>
          <cx:pt idx="243509">140</cx:pt>
          <cx:pt idx="243510">139</cx:pt>
          <cx:pt idx="243511">123</cx:pt>
          <cx:pt idx="243512">137</cx:pt>
          <cx:pt idx="243513">136</cx:pt>
          <cx:pt idx="243514">118</cx:pt>
          <cx:pt idx="243515">90</cx:pt>
          <cx:pt idx="243516">119</cx:pt>
          <cx:pt idx="243517">90</cx:pt>
          <cx:pt idx="243518">36</cx:pt>
          <cx:pt idx="243519">19</cx:pt>
          <cx:pt idx="243520">11</cx:pt>
          <cx:pt idx="243521">7</cx:pt>
          <cx:pt idx="243522">5</cx:pt>
          <cx:pt idx="243523">11</cx:pt>
          <cx:pt idx="243524">20</cx:pt>
          <cx:pt idx="243525">63</cx:pt>
          <cx:pt idx="243526">112</cx:pt>
          <cx:pt idx="243527">114</cx:pt>
          <cx:pt idx="243528">139</cx:pt>
          <cx:pt idx="243529">147</cx:pt>
          <cx:pt idx="243530">164</cx:pt>
          <cx:pt idx="243531">150</cx:pt>
          <cx:pt idx="243532">151</cx:pt>
          <cx:pt idx="243533">124</cx:pt>
          <cx:pt idx="243534">167</cx:pt>
          <cx:pt idx="243535">142</cx:pt>
          <cx:pt idx="243536">159</cx:pt>
          <cx:pt idx="243537">160</cx:pt>
          <cx:pt idx="243538">137</cx:pt>
          <cx:pt idx="243539">116</cx:pt>
          <cx:pt idx="243540">129</cx:pt>
          <cx:pt idx="243541">87</cx:pt>
          <cx:pt idx="243542">39</cx:pt>
          <cx:pt idx="243543">15</cx:pt>
          <cx:pt idx="243544">8</cx:pt>
          <cx:pt idx="243545">19</cx:pt>
          <cx:pt idx="243546">3</cx:pt>
          <cx:pt idx="243547">6</cx:pt>
          <cx:pt idx="243548">21</cx:pt>
          <cx:pt idx="243549">60</cx:pt>
          <cx:pt idx="243550">139</cx:pt>
          <cx:pt idx="243551">131</cx:pt>
          <cx:pt idx="243552">122</cx:pt>
          <cx:pt idx="243553">161</cx:pt>
          <cx:pt idx="243554">166</cx:pt>
          <cx:pt idx="243555">152</cx:pt>
          <cx:pt idx="243556">160</cx:pt>
          <cx:pt idx="243557">137</cx:pt>
          <cx:pt idx="243558">131</cx:pt>
          <cx:pt idx="243559">139</cx:pt>
          <cx:pt idx="243560">138</cx:pt>
          <cx:pt idx="243561">130</cx:pt>
          <cx:pt idx="243562">131</cx:pt>
          <cx:pt idx="243563">108</cx:pt>
          <cx:pt idx="243564">132</cx:pt>
          <cx:pt idx="243565">90</cx:pt>
          <cx:pt idx="243566">41</cx:pt>
          <cx:pt idx="243567">13</cx:pt>
          <cx:pt idx="243568">6</cx:pt>
          <cx:pt idx="243569">13</cx:pt>
          <cx:pt idx="243570">6</cx:pt>
          <cx:pt idx="243571">11</cx:pt>
          <cx:pt idx="243572">34</cx:pt>
          <cx:pt idx="243573">60</cx:pt>
          <cx:pt idx="243574">139</cx:pt>
          <cx:pt idx="243575">97</cx:pt>
          <cx:pt idx="243576">127</cx:pt>
          <cx:pt idx="243577">129</cx:pt>
          <cx:pt idx="243578">159</cx:pt>
          <cx:pt idx="243579">137</cx:pt>
          <cx:pt idx="243580">143</cx:pt>
          <cx:pt idx="243581">127</cx:pt>
          <cx:pt idx="243582">134</cx:pt>
          <cx:pt idx="243583">127</cx:pt>
          <cx:pt idx="243584">133</cx:pt>
          <cx:pt idx="243585">148</cx:pt>
          <cx:pt idx="243586">133</cx:pt>
          <cx:pt idx="243587">97</cx:pt>
          <cx:pt idx="243588">133</cx:pt>
          <cx:pt idx="243589">80</cx:pt>
          <cx:pt idx="243590">30</cx:pt>
          <cx:pt idx="243591">16</cx:pt>
          <cx:pt idx="243592">4</cx:pt>
          <cx:pt idx="243593">5</cx:pt>
          <cx:pt idx="243594">9</cx:pt>
          <cx:pt idx="243595">18</cx:pt>
          <cx:pt idx="243596">33</cx:pt>
          <cx:pt idx="243597">64</cx:pt>
          <cx:pt idx="243598">136</cx:pt>
          <cx:pt idx="243599">109</cx:pt>
          <cx:pt idx="243600">127</cx:pt>
          <cx:pt idx="243601">147</cx:pt>
          <cx:pt idx="243602">151</cx:pt>
          <cx:pt idx="243603">136</cx:pt>
          <cx:pt idx="243604">168</cx:pt>
          <cx:pt idx="243605">133</cx:pt>
          <cx:pt idx="243606">141</cx:pt>
          <cx:pt idx="243607">126</cx:pt>
          <cx:pt idx="243608">150</cx:pt>
          <cx:pt idx="243609">139</cx:pt>
          <cx:pt idx="243610">144</cx:pt>
          <cx:pt idx="243611">104</cx:pt>
          <cx:pt idx="243612">118</cx:pt>
          <cx:pt idx="243613">105</cx:pt>
          <cx:pt idx="243614">39</cx:pt>
          <cx:pt idx="243615">10</cx:pt>
          <cx:pt idx="243616">6</cx:pt>
          <cx:pt idx="243617">11</cx:pt>
          <cx:pt idx="243618">9</cx:pt>
          <cx:pt idx="243619">17</cx:pt>
          <cx:pt idx="243620">32</cx:pt>
          <cx:pt idx="243621">55</cx:pt>
          <cx:pt idx="243622">125</cx:pt>
          <cx:pt idx="243623">113</cx:pt>
          <cx:pt idx="243624">131</cx:pt>
          <cx:pt idx="243625">137</cx:pt>
          <cx:pt idx="243626">160</cx:pt>
          <cx:pt idx="243627">158</cx:pt>
          <cx:pt idx="243628">158</cx:pt>
          <cx:pt idx="243629">141</cx:pt>
          <cx:pt idx="243630">155</cx:pt>
          <cx:pt idx="243631">143</cx:pt>
          <cx:pt idx="243632">142</cx:pt>
          <cx:pt idx="243633">150</cx:pt>
          <cx:pt idx="243634">134</cx:pt>
          <cx:pt idx="243635">117</cx:pt>
          <cx:pt idx="243636">128</cx:pt>
          <cx:pt idx="243637">104</cx:pt>
          <cx:pt idx="243638">36</cx:pt>
          <cx:pt idx="243639">13</cx:pt>
          <cx:pt idx="243640">6</cx:pt>
          <cx:pt idx="243641">18</cx:pt>
          <cx:pt idx="243642">6</cx:pt>
          <cx:pt idx="243643">17</cx:pt>
          <cx:pt idx="243644">35</cx:pt>
          <cx:pt idx="243645">62</cx:pt>
          <cx:pt idx="243646">120</cx:pt>
          <cx:pt idx="243647">126</cx:pt>
          <cx:pt idx="243648">138</cx:pt>
          <cx:pt idx="243649">172</cx:pt>
          <cx:pt idx="243650">151</cx:pt>
          <cx:pt idx="243651">140</cx:pt>
          <cx:pt idx="243652">155</cx:pt>
          <cx:pt idx="243653">138</cx:pt>
          <cx:pt idx="243654">144</cx:pt>
          <cx:pt idx="243655">140</cx:pt>
          <cx:pt idx="243656">152</cx:pt>
          <cx:pt idx="243657">154</cx:pt>
          <cx:pt idx="243658">136</cx:pt>
          <cx:pt idx="243659">110</cx:pt>
          <cx:pt idx="243660">117</cx:pt>
          <cx:pt idx="243661">101</cx:pt>
          <cx:pt idx="243662">42</cx:pt>
          <cx:pt idx="243663">20</cx:pt>
          <cx:pt idx="243664">6</cx:pt>
          <cx:pt idx="243665">23</cx:pt>
          <cx:pt idx="243666">2</cx:pt>
          <cx:pt idx="243667">10</cx:pt>
          <cx:pt idx="243668">24</cx:pt>
          <cx:pt idx="243669">65</cx:pt>
          <cx:pt idx="243670">102</cx:pt>
          <cx:pt idx="243671">121</cx:pt>
          <cx:pt idx="243672">130</cx:pt>
          <cx:pt idx="243673">172</cx:pt>
          <cx:pt idx="243674">174</cx:pt>
          <cx:pt idx="243675">123</cx:pt>
          <cx:pt idx="243676">184</cx:pt>
          <cx:pt idx="243677">128</cx:pt>
          <cx:pt idx="243678">142</cx:pt>
          <cx:pt idx="243679">121</cx:pt>
          <cx:pt idx="243680">130</cx:pt>
          <cx:pt idx="243681">144</cx:pt>
          <cx:pt idx="243682">108</cx:pt>
          <cx:pt idx="243683">84</cx:pt>
          <cx:pt idx="243684">90</cx:pt>
          <cx:pt idx="243685">101</cx:pt>
          <cx:pt idx="243686">39</cx:pt>
          <cx:pt idx="243687">11</cx:pt>
          <cx:pt idx="243688">15</cx:pt>
          <cx:pt idx="243689">12</cx:pt>
          <cx:pt idx="243690">7</cx:pt>
          <cx:pt idx="243691">3</cx:pt>
          <cx:pt idx="243692">10</cx:pt>
          <cx:pt idx="243693">23</cx:pt>
          <cx:pt idx="243694">51</cx:pt>
          <cx:pt idx="243695">98</cx:pt>
          <cx:pt idx="243696">86</cx:pt>
          <cx:pt idx="243697">116</cx:pt>
          <cx:pt idx="243698">130</cx:pt>
          <cx:pt idx="243699">118</cx:pt>
          <cx:pt idx="243700">149</cx:pt>
          <cx:pt idx="243701">132</cx:pt>
          <cx:pt idx="243702">133</cx:pt>
          <cx:pt idx="243703">147</cx:pt>
          <cx:pt idx="243704">104</cx:pt>
          <cx:pt idx="243705">122</cx:pt>
          <cx:pt idx="243706">142</cx:pt>
          <cx:pt idx="243707">127</cx:pt>
          <cx:pt idx="243708">124</cx:pt>
          <cx:pt idx="243709">133</cx:pt>
          <cx:pt idx="243710">91</cx:pt>
          <cx:pt idx="243711">28</cx:pt>
          <cx:pt idx="243712">14</cx:pt>
          <cx:pt idx="243713">13</cx:pt>
          <cx:pt idx="243714">10</cx:pt>
          <cx:pt idx="243715">4</cx:pt>
          <cx:pt idx="243716">8</cx:pt>
          <cx:pt idx="243717">18</cx:pt>
          <cx:pt idx="243718">57</cx:pt>
          <cx:pt idx="243719">112</cx:pt>
          <cx:pt idx="243720">112</cx:pt>
          <cx:pt idx="243721">121</cx:pt>
          <cx:pt idx="243722">150</cx:pt>
          <cx:pt idx="243723">140</cx:pt>
          <cx:pt idx="243724">137</cx:pt>
          <cx:pt idx="243725">147</cx:pt>
          <cx:pt idx="243726">102</cx:pt>
          <cx:pt idx="243727">121</cx:pt>
          <cx:pt idx="243728">112</cx:pt>
          <cx:pt idx="243729">119</cx:pt>
          <cx:pt idx="243730">115</cx:pt>
          <cx:pt idx="243731">122</cx:pt>
          <cx:pt idx="243732">93</cx:pt>
          <cx:pt idx="243733">120</cx:pt>
          <cx:pt idx="243734">66</cx:pt>
          <cx:pt idx="243735">23</cx:pt>
          <cx:pt idx="243736">11</cx:pt>
          <cx:pt idx="243737">11</cx:pt>
          <cx:pt idx="243738">3</cx:pt>
          <cx:pt idx="243739">4</cx:pt>
          <cx:pt idx="243740">17</cx:pt>
          <cx:pt idx="243741">23</cx:pt>
          <cx:pt idx="243742">42</cx:pt>
          <cx:pt idx="243743">98</cx:pt>
          <cx:pt idx="243744">111</cx:pt>
          <cx:pt idx="243745">120</cx:pt>
          <cx:pt idx="243746">143</cx:pt>
          <cx:pt idx="243747">122</cx:pt>
          <cx:pt idx="243748">122</cx:pt>
          <cx:pt idx="243749">124</cx:pt>
          <cx:pt idx="243750">97</cx:pt>
          <cx:pt idx="243751">121</cx:pt>
          <cx:pt idx="243752">93</cx:pt>
          <cx:pt idx="243753">122</cx:pt>
          <cx:pt idx="243754">99</cx:pt>
          <cx:pt idx="243755">109</cx:pt>
          <cx:pt idx="243756">90</cx:pt>
          <cx:pt idx="243757">124</cx:pt>
          <cx:pt idx="243758">50</cx:pt>
          <cx:pt idx="243759">21</cx:pt>
          <cx:pt idx="243760">15</cx:pt>
          <cx:pt idx="243761">6</cx:pt>
          <cx:pt idx="243762">4</cx:pt>
          <cx:pt idx="243763">4</cx:pt>
          <cx:pt idx="243764">15</cx:pt>
          <cx:pt idx="243765">28</cx:pt>
          <cx:pt idx="243766">44</cx:pt>
          <cx:pt idx="243767">113</cx:pt>
          <cx:pt idx="243768">92</cx:pt>
          <cx:pt idx="243769">118</cx:pt>
          <cx:pt idx="243770">142</cx:pt>
          <cx:pt idx="243771">132</cx:pt>
          <cx:pt idx="243772">129</cx:pt>
          <cx:pt idx="243773">123</cx:pt>
          <cx:pt idx="243774">112</cx:pt>
          <cx:pt idx="243775">117</cx:pt>
          <cx:pt idx="243776">99</cx:pt>
          <cx:pt idx="243777">122</cx:pt>
          <cx:pt idx="243778">111</cx:pt>
          <cx:pt idx="243779">119</cx:pt>
          <cx:pt idx="243780">87</cx:pt>
          <cx:pt idx="243781">130</cx:pt>
          <cx:pt idx="243782">54</cx:pt>
          <cx:pt idx="243783">17</cx:pt>
          <cx:pt idx="243784">3</cx:pt>
          <cx:pt idx="243785">6</cx:pt>
          <cx:pt idx="243786">5</cx:pt>
          <cx:pt idx="243787">5</cx:pt>
          <cx:pt idx="243788">17</cx:pt>
          <cx:pt idx="243789">26</cx:pt>
          <cx:pt idx="243790">51</cx:pt>
          <cx:pt idx="243791">111</cx:pt>
          <cx:pt idx="243792">97</cx:pt>
          <cx:pt idx="243793">118</cx:pt>
          <cx:pt idx="243794">129</cx:pt>
          <cx:pt idx="243795">133</cx:pt>
          <cx:pt idx="243796">112</cx:pt>
          <cx:pt idx="243797">124</cx:pt>
          <cx:pt idx="243798">96</cx:pt>
          <cx:pt idx="243799">118</cx:pt>
          <cx:pt idx="243800">96</cx:pt>
          <cx:pt idx="243801">132</cx:pt>
          <cx:pt idx="243802">133</cx:pt>
          <cx:pt idx="243803">112</cx:pt>
          <cx:pt idx="243804">95</cx:pt>
          <cx:pt idx="243805">110</cx:pt>
          <cx:pt idx="243806">55</cx:pt>
          <cx:pt idx="243807">23</cx:pt>
          <cx:pt idx="243808">13</cx:pt>
          <cx:pt idx="243809">5</cx:pt>
          <cx:pt idx="243810">3</cx:pt>
          <cx:pt idx="243811">7</cx:pt>
          <cx:pt idx="243812">23</cx:pt>
          <cx:pt idx="243813">33</cx:pt>
          <cx:pt idx="243814">42</cx:pt>
          <cx:pt idx="243815">116</cx:pt>
          <cx:pt idx="243816">104</cx:pt>
          <cx:pt idx="243817">126</cx:pt>
          <cx:pt idx="243818">153</cx:pt>
          <cx:pt idx="243819">134</cx:pt>
          <cx:pt idx="243820">138</cx:pt>
          <cx:pt idx="243821">133</cx:pt>
          <cx:pt idx="243822">97</cx:pt>
          <cx:pt idx="243823">127</cx:pt>
          <cx:pt idx="243824">123</cx:pt>
          <cx:pt idx="243825">132</cx:pt>
          <cx:pt idx="243826">141</cx:pt>
          <cx:pt idx="243827">131</cx:pt>
          <cx:pt idx="243828">106</cx:pt>
          <cx:pt idx="243829">132</cx:pt>
          <cx:pt idx="243830">76</cx:pt>
          <cx:pt idx="243831">27</cx:pt>
          <cx:pt idx="243832">12</cx:pt>
          <cx:pt idx="243833">11</cx:pt>
          <cx:pt idx="243834">2</cx:pt>
          <cx:pt idx="243835">4</cx:pt>
          <cx:pt idx="243836">11</cx:pt>
          <cx:pt idx="243837">24</cx:pt>
          <cx:pt idx="243838">47</cx:pt>
          <cx:pt idx="243839">101</cx:pt>
          <cx:pt idx="243840">100</cx:pt>
          <cx:pt idx="243841">120</cx:pt>
          <cx:pt idx="243842">132</cx:pt>
          <cx:pt idx="243843">138</cx:pt>
          <cx:pt idx="243844">116</cx:pt>
          <cx:pt idx="243845">134</cx:pt>
          <cx:pt idx="243846">92</cx:pt>
          <cx:pt idx="243847">121</cx:pt>
          <cx:pt idx="243848">111</cx:pt>
          <cx:pt idx="243849">103</cx:pt>
          <cx:pt idx="243850">90</cx:pt>
          <cx:pt idx="243851">78</cx:pt>
          <cx:pt idx="243852">58</cx:pt>
          <cx:pt idx="243853">82</cx:pt>
          <cx:pt idx="243854">52</cx:pt>
          <cx:pt idx="243855">16</cx:pt>
          <cx:pt idx="243856">6</cx:pt>
          <cx:pt idx="243857">10</cx:pt>
          <cx:pt idx="243858">5</cx:pt>
          <cx:pt idx="243859">14</cx:pt>
          <cx:pt idx="243860">22</cx:pt>
          <cx:pt idx="243861">43</cx:pt>
          <cx:pt idx="243862">91</cx:pt>
          <cx:pt idx="243863">81</cx:pt>
          <cx:pt idx="243864">93</cx:pt>
          <cx:pt idx="243865">116</cx:pt>
          <cx:pt idx="243866">133</cx:pt>
          <cx:pt idx="243867">121</cx:pt>
          <cx:pt idx="243868">141</cx:pt>
          <cx:pt idx="243869">111</cx:pt>
          <cx:pt idx="243870">130</cx:pt>
          <cx:pt idx="243871">123</cx:pt>
          <cx:pt idx="243872">132</cx:pt>
          <cx:pt idx="243873">121</cx:pt>
          <cx:pt idx="243874">119</cx:pt>
          <cx:pt idx="243875">96</cx:pt>
          <cx:pt idx="243876">137</cx:pt>
          <cx:pt idx="243877">67</cx:pt>
          <cx:pt idx="243878">16</cx:pt>
          <cx:pt idx="243879">9</cx:pt>
          <cx:pt idx="243880">12</cx:pt>
          <cx:pt idx="243881">8</cx:pt>
          <cx:pt idx="243882">3</cx:pt>
          <cx:pt idx="243883">9</cx:pt>
          <cx:pt idx="243884">18</cx:pt>
          <cx:pt idx="243885">43</cx:pt>
          <cx:pt idx="243886">126</cx:pt>
          <cx:pt idx="243887">114</cx:pt>
          <cx:pt idx="243888">133</cx:pt>
          <cx:pt idx="243889">147</cx:pt>
          <cx:pt idx="243890">133</cx:pt>
          <cx:pt idx="243891">118</cx:pt>
          <cx:pt idx="243892">123</cx:pt>
          <cx:pt idx="243893">101</cx:pt>
          <cx:pt idx="243894">120</cx:pt>
          <cx:pt idx="243895">106</cx:pt>
          <cx:pt idx="243896">131</cx:pt>
          <cx:pt idx="243897">117</cx:pt>
          <cx:pt idx="243898">116</cx:pt>
          <cx:pt idx="243899">93</cx:pt>
          <cx:pt idx="243900">128</cx:pt>
          <cx:pt idx="243901">64</cx:pt>
          <cx:pt idx="243902">25</cx:pt>
          <cx:pt idx="243903">10</cx:pt>
          <cx:pt idx="243904">12</cx:pt>
          <cx:pt idx="243905">4</cx:pt>
          <cx:pt idx="243906">7</cx:pt>
          <cx:pt idx="243907">15</cx:pt>
          <cx:pt idx="243908">31</cx:pt>
          <cx:pt idx="243909">32</cx:pt>
          <cx:pt idx="243910">113</cx:pt>
          <cx:pt idx="243911">88</cx:pt>
          <cx:pt idx="243912">120</cx:pt>
          <cx:pt idx="243913">116</cx:pt>
          <cx:pt idx="243914">119</cx:pt>
          <cx:pt idx="243915">103</cx:pt>
          <cx:pt idx="243916">119</cx:pt>
          <cx:pt idx="243917">96</cx:pt>
          <cx:pt idx="243918">90</cx:pt>
          <cx:pt idx="243919">105</cx:pt>
          <cx:pt idx="243920">122</cx:pt>
          <cx:pt idx="243921">107</cx:pt>
          <cx:pt idx="243922">102</cx:pt>
          <cx:pt idx="243923">89</cx:pt>
          <cx:pt idx="243924">107</cx:pt>
          <cx:pt idx="243925">53</cx:pt>
          <cx:pt idx="243926">21</cx:pt>
          <cx:pt idx="243927">10</cx:pt>
          <cx:pt idx="243928">5</cx:pt>
          <cx:pt idx="243929">4</cx:pt>
          <cx:pt idx="243930">11</cx:pt>
          <cx:pt idx="243931">12</cx:pt>
          <cx:pt idx="243932">26</cx:pt>
          <cx:pt idx="243933">30</cx:pt>
          <cx:pt idx="243934">120</cx:pt>
          <cx:pt idx="243935">96</cx:pt>
          <cx:pt idx="243936">109</cx:pt>
          <cx:pt idx="243937">144</cx:pt>
          <cx:pt idx="243938">113</cx:pt>
          <cx:pt idx="243939">111</cx:pt>
          <cx:pt idx="243940">129</cx:pt>
          <cx:pt idx="243941">85</cx:pt>
          <cx:pt idx="243942">112</cx:pt>
          <cx:pt idx="243943">100</cx:pt>
          <cx:pt idx="243944">118</cx:pt>
          <cx:pt idx="243945">117</cx:pt>
          <cx:pt idx="243946">116</cx:pt>
          <cx:pt idx="243947">96</cx:pt>
          <cx:pt idx="243948">127</cx:pt>
          <cx:pt idx="243949">52</cx:pt>
          <cx:pt idx="243950">20</cx:pt>
          <cx:pt idx="243951">9</cx:pt>
          <cx:pt idx="243952">15</cx:pt>
          <cx:pt idx="243953">2</cx:pt>
          <cx:pt idx="243954">6</cx:pt>
          <cx:pt idx="243955">11</cx:pt>
          <cx:pt idx="243956">30</cx:pt>
          <cx:pt idx="243957">34</cx:pt>
          <cx:pt idx="243958">109</cx:pt>
          <cx:pt idx="243959">111</cx:pt>
          <cx:pt idx="243960">113</cx:pt>
          <cx:pt idx="243961">141</cx:pt>
          <cx:pt idx="243962">115</cx:pt>
          <cx:pt idx="243963">109</cx:pt>
          <cx:pt idx="243964">116</cx:pt>
          <cx:pt idx="243965">92</cx:pt>
          <cx:pt idx="243966">116</cx:pt>
          <cx:pt idx="243967">98</cx:pt>
          <cx:pt idx="243968">127</cx:pt>
          <cx:pt idx="243969">123</cx:pt>
          <cx:pt idx="243970">110</cx:pt>
          <cx:pt idx="243971">85</cx:pt>
          <cx:pt idx="243972">96</cx:pt>
          <cx:pt idx="243973">55</cx:pt>
          <cx:pt idx="243974">19</cx:pt>
          <cx:pt idx="243975">8</cx:pt>
          <cx:pt idx="243976">7</cx:pt>
          <cx:pt idx="243977">4</cx:pt>
          <cx:pt idx="243978">5</cx:pt>
          <cx:pt idx="243979">15</cx:pt>
          <cx:pt idx="243980">29</cx:pt>
          <cx:pt idx="243981">43</cx:pt>
          <cx:pt idx="243982">115</cx:pt>
          <cx:pt idx="243983">110</cx:pt>
          <cx:pt idx="243984">124</cx:pt>
          <cx:pt idx="243985">145</cx:pt>
          <cx:pt idx="243986">138</cx:pt>
          <cx:pt idx="243987">125</cx:pt>
          <cx:pt idx="243988">131</cx:pt>
          <cx:pt idx="243989">107</cx:pt>
          <cx:pt idx="243990">135</cx:pt>
          <cx:pt idx="243991">113</cx:pt>
          <cx:pt idx="243992">124</cx:pt>
          <cx:pt idx="243993">124</cx:pt>
          <cx:pt idx="243994">135</cx:pt>
          <cx:pt idx="243995">89</cx:pt>
          <cx:pt idx="243996">114</cx:pt>
          <cx:pt idx="243997">73</cx:pt>
          <cx:pt idx="243998">20</cx:pt>
          <cx:pt idx="243999">15</cx:pt>
          <cx:pt idx="244000">10</cx:pt>
          <cx:pt idx="244001">3</cx:pt>
          <cx:pt idx="244002">2</cx:pt>
          <cx:pt idx="244003">9</cx:pt>
          <cx:pt idx="244004">20</cx:pt>
          <cx:pt idx="244005">37</cx:pt>
          <cx:pt idx="244006">108</cx:pt>
          <cx:pt idx="244007">82</cx:pt>
          <cx:pt idx="244008">106</cx:pt>
          <cx:pt idx="244009">143</cx:pt>
          <cx:pt idx="244010">133</cx:pt>
          <cx:pt idx="244011">107</cx:pt>
          <cx:pt idx="244012">130</cx:pt>
          <cx:pt idx="244013">85</cx:pt>
          <cx:pt idx="244014">88</cx:pt>
          <cx:pt idx="244015">83</cx:pt>
          <cx:pt idx="244016">97</cx:pt>
          <cx:pt idx="244017">75</cx:pt>
          <cx:pt idx="244018">73</cx:pt>
          <cx:pt idx="244019">55</cx:pt>
          <cx:pt idx="244020">80</cx:pt>
          <cx:pt idx="244021">50</cx:pt>
          <cx:pt idx="244022">15</cx:pt>
          <cx:pt idx="244023">4</cx:pt>
          <cx:pt idx="244024">12</cx:pt>
          <cx:pt idx="244025">4</cx:pt>
          <cx:pt idx="244026">4</cx:pt>
          <cx:pt idx="244027">6</cx:pt>
          <cx:pt idx="244028">15</cx:pt>
          <cx:pt idx="244029">32</cx:pt>
          <cx:pt idx="244030">79</cx:pt>
          <cx:pt idx="244031">77</cx:pt>
          <cx:pt idx="244032">79</cx:pt>
          <cx:pt idx="244033">114</cx:pt>
          <cx:pt idx="244034">128</cx:pt>
          <cx:pt idx="244035">128</cx:pt>
          <cx:pt idx="244036">116</cx:pt>
          <cx:pt idx="244037">112</cx:pt>
          <cx:pt idx="244038">104</cx:pt>
          <cx:pt idx="244039">109</cx:pt>
          <cx:pt idx="244040">127</cx:pt>
          <cx:pt idx="244041">116</cx:pt>
          <cx:pt idx="244042">118</cx:pt>
          <cx:pt idx="244043">94</cx:pt>
          <cx:pt idx="244044">121</cx:pt>
          <cx:pt idx="244045">76</cx:pt>
          <cx:pt idx="244046">21</cx:pt>
          <cx:pt idx="244047">9</cx:pt>
          <cx:pt idx="244048">9</cx:pt>
          <cx:pt idx="244049">10</cx:pt>
          <cx:pt idx="244050">6</cx:pt>
          <cx:pt idx="244051">7</cx:pt>
          <cx:pt idx="244052">16</cx:pt>
          <cx:pt idx="244053">35</cx:pt>
          <cx:pt idx="244054">123</cx:pt>
          <cx:pt idx="244055">101</cx:pt>
          <cx:pt idx="244056">126</cx:pt>
          <cx:pt idx="244057">143</cx:pt>
          <cx:pt idx="244058">128</cx:pt>
          <cx:pt idx="244059">130</cx:pt>
          <cx:pt idx="244060">114</cx:pt>
          <cx:pt idx="244061">99</cx:pt>
          <cx:pt idx="244062">105</cx:pt>
          <cx:pt idx="244063">100</cx:pt>
          <cx:pt idx="244064">128</cx:pt>
          <cx:pt idx="244065">115</cx:pt>
          <cx:pt idx="244066">121</cx:pt>
          <cx:pt idx="244067">93</cx:pt>
          <cx:pt idx="244068">118</cx:pt>
          <cx:pt idx="244069">60</cx:pt>
          <cx:pt idx="244070">21</cx:pt>
          <cx:pt idx="244071">10</cx:pt>
          <cx:pt idx="244072">16</cx:pt>
          <cx:pt idx="244073">2</cx:pt>
          <cx:pt idx="244074">7</cx:pt>
          <cx:pt idx="244075">15</cx:pt>
          <cx:pt idx="244076">24</cx:pt>
          <cx:pt idx="244077">29</cx:pt>
          <cx:pt idx="244078">104</cx:pt>
          <cx:pt idx="244079">107</cx:pt>
          <cx:pt idx="244080">114</cx:pt>
          <cx:pt idx="244081">125</cx:pt>
          <cx:pt idx="244082">131</cx:pt>
          <cx:pt idx="244083">98</cx:pt>
          <cx:pt idx="244084">111</cx:pt>
          <cx:pt idx="244085">97</cx:pt>
          <cx:pt idx="244086">108</cx:pt>
          <cx:pt idx="244087">89</cx:pt>
          <cx:pt idx="244088">116</cx:pt>
          <cx:pt idx="244089">122</cx:pt>
          <cx:pt idx="244090">108</cx:pt>
          <cx:pt idx="244091">88</cx:pt>
          <cx:pt idx="244092">102</cx:pt>
          <cx:pt idx="244093">64</cx:pt>
          <cx:pt idx="244094">22</cx:pt>
          <cx:pt idx="244095">11</cx:pt>
          <cx:pt idx="244096">8</cx:pt>
          <cx:pt idx="244097">5</cx:pt>
          <cx:pt idx="244098">8</cx:pt>
          <cx:pt idx="244099">15</cx:pt>
          <cx:pt idx="244100">27</cx:pt>
          <cx:pt idx="244101">35</cx:pt>
          <cx:pt idx="244102">127</cx:pt>
          <cx:pt idx="244103">93</cx:pt>
          <cx:pt idx="244104">114</cx:pt>
          <cx:pt idx="244105">123</cx:pt>
          <cx:pt idx="244106">130</cx:pt>
          <cx:pt idx="244107">101</cx:pt>
          <cx:pt idx="244108">122</cx:pt>
          <cx:pt idx="244109">95</cx:pt>
          <cx:pt idx="244110">116</cx:pt>
          <cx:pt idx="244111">98</cx:pt>
          <cx:pt idx="244112">123</cx:pt>
          <cx:pt idx="244113">124</cx:pt>
          <cx:pt idx="244114">116</cx:pt>
          <cx:pt idx="244115">92</cx:pt>
          <cx:pt idx="244116">130</cx:pt>
          <cx:pt idx="244117">52</cx:pt>
          <cx:pt idx="244118">23</cx:pt>
          <cx:pt idx="244119">10</cx:pt>
          <cx:pt idx="244120">10</cx:pt>
          <cx:pt idx="244121">3</cx:pt>
          <cx:pt idx="244122">9</cx:pt>
          <cx:pt idx="244123">18</cx:pt>
          <cx:pt idx="244124">18</cx:pt>
          <cx:pt idx="244125">34</cx:pt>
          <cx:pt idx="244126">108</cx:pt>
          <cx:pt idx="244127">110</cx:pt>
          <cx:pt idx="244128">116</cx:pt>
          <cx:pt idx="244129">138</cx:pt>
          <cx:pt idx="244130">127</cx:pt>
          <cx:pt idx="244131">108</cx:pt>
          <cx:pt idx="244132">126</cx:pt>
          <cx:pt idx="244133">102</cx:pt>
          <cx:pt idx="244134">103</cx:pt>
          <cx:pt idx="244135">95</cx:pt>
          <cx:pt idx="244136">132</cx:pt>
          <cx:pt idx="244137">131</cx:pt>
          <cx:pt idx="244138">112</cx:pt>
          <cx:pt idx="244139">96</cx:pt>
          <cx:pt idx="244140">108</cx:pt>
          <cx:pt idx="244141">52</cx:pt>
          <cx:pt idx="244142">32</cx:pt>
          <cx:pt idx="244143">10</cx:pt>
          <cx:pt idx="244144">13</cx:pt>
          <cx:pt idx="244145">4</cx:pt>
          <cx:pt idx="244146">5</cx:pt>
          <cx:pt idx="244147">19</cx:pt>
          <cx:pt idx="244148">26</cx:pt>
          <cx:pt idx="244149">37</cx:pt>
          <cx:pt idx="244150">119</cx:pt>
          <cx:pt idx="244151">104</cx:pt>
          <cx:pt idx="244152">126</cx:pt>
          <cx:pt idx="244153">150</cx:pt>
          <cx:pt idx="244154">156</cx:pt>
          <cx:pt idx="244155">126</cx:pt>
          <cx:pt idx="244156">116</cx:pt>
          <cx:pt idx="244157">100</cx:pt>
          <cx:pt idx="244158">137</cx:pt>
          <cx:pt idx="244159">106</cx:pt>
          <cx:pt idx="244160">131</cx:pt>
          <cx:pt idx="244161">134</cx:pt>
          <cx:pt idx="244162">128</cx:pt>
          <cx:pt idx="244163">94</cx:pt>
          <cx:pt idx="244164">123</cx:pt>
          <cx:pt idx="244165">75</cx:pt>
          <cx:pt idx="244166">21</cx:pt>
          <cx:pt idx="244167">16</cx:pt>
          <cx:pt idx="244168">3</cx:pt>
          <cx:pt idx="244169">3</cx:pt>
          <cx:pt idx="244170">2</cx:pt>
          <cx:pt idx="244171">9</cx:pt>
          <cx:pt idx="244172">17</cx:pt>
          <cx:pt idx="244173">41</cx:pt>
          <cx:pt idx="244174">103</cx:pt>
          <cx:pt idx="244175">102</cx:pt>
          <cx:pt idx="244176">108</cx:pt>
          <cx:pt idx="244177">143</cx:pt>
          <cx:pt idx="244178">133</cx:pt>
          <cx:pt idx="244179">109</cx:pt>
          <cx:pt idx="244180">118</cx:pt>
          <cx:pt idx="244181">74</cx:pt>
          <cx:pt idx="244182">100</cx:pt>
          <cx:pt idx="244183">87</cx:pt>
          <cx:pt idx="244184">110</cx:pt>
          <cx:pt idx="244185">66</cx:pt>
          <cx:pt idx="244186">76</cx:pt>
          <cx:pt idx="244187">61</cx:pt>
          <cx:pt idx="244188">76</cx:pt>
          <cx:pt idx="244189">57</cx:pt>
          <cx:pt idx="244190">13</cx:pt>
          <cx:pt idx="244191">4</cx:pt>
          <cx:pt idx="244192">12</cx:pt>
          <cx:pt idx="244193">1</cx:pt>
          <cx:pt idx="244194">2</cx:pt>
          <cx:pt idx="244195">9</cx:pt>
          <cx:pt idx="244196">17</cx:pt>
          <cx:pt idx="244197">29</cx:pt>
          <cx:pt idx="244198">82</cx:pt>
          <cx:pt idx="244199">86</cx:pt>
          <cx:pt idx="244200">84</cx:pt>
          <cx:pt idx="244201">134</cx:pt>
          <cx:pt idx="244202">128</cx:pt>
          <cx:pt idx="244203">122</cx:pt>
          <cx:pt idx="244204">116</cx:pt>
          <cx:pt idx="244205">120</cx:pt>
          <cx:pt idx="244206">104</cx:pt>
          <cx:pt idx="244207">99</cx:pt>
          <cx:pt idx="244208">129</cx:pt>
          <cx:pt idx="244209">112</cx:pt>
          <cx:pt idx="244210">118</cx:pt>
          <cx:pt idx="244211">87</cx:pt>
          <cx:pt idx="244212">122</cx:pt>
          <cx:pt idx="244213">69</cx:pt>
          <cx:pt idx="244214">13</cx:pt>
          <cx:pt idx="244215">5</cx:pt>
          <cx:pt idx="244216">12</cx:pt>
          <cx:pt idx="244217">7</cx:pt>
          <cx:pt idx="244218">3</cx:pt>
          <cx:pt idx="244219">10</cx:pt>
          <cx:pt idx="244220">14</cx:pt>
          <cx:pt idx="244221">41</cx:pt>
          <cx:pt idx="244222">110</cx:pt>
          <cx:pt idx="244223">119</cx:pt>
          <cx:pt idx="244224">121</cx:pt>
          <cx:pt idx="244225">146</cx:pt>
          <cx:pt idx="244226">128</cx:pt>
          <cx:pt idx="244227">141</cx:pt>
          <cx:pt idx="244228">119</cx:pt>
          <cx:pt idx="244229">102</cx:pt>
          <cx:pt idx="244230">120</cx:pt>
          <cx:pt idx="244231">103</cx:pt>
          <cx:pt idx="244232">122</cx:pt>
          <cx:pt idx="244233">107</cx:pt>
          <cx:pt idx="244234">121</cx:pt>
          <cx:pt idx="244235">92</cx:pt>
          <cx:pt idx="244236">111</cx:pt>
          <cx:pt idx="244237">64</cx:pt>
          <cx:pt idx="244238">20</cx:pt>
          <cx:pt idx="244239">10</cx:pt>
          <cx:pt idx="244240">10</cx:pt>
          <cx:pt idx="244241">3</cx:pt>
          <cx:pt idx="244242">7</cx:pt>
          <cx:pt idx="244243">16</cx:pt>
          <cx:pt idx="244244">22</cx:pt>
          <cx:pt idx="244245">40</cx:pt>
          <cx:pt idx="244246">118</cx:pt>
          <cx:pt idx="244247">100</cx:pt>
          <cx:pt idx="244248">110</cx:pt>
          <cx:pt idx="244249">125</cx:pt>
          <cx:pt idx="244250">125</cx:pt>
          <cx:pt idx="244251">99</cx:pt>
          <cx:pt idx="244252">117</cx:pt>
          <cx:pt idx="244253">83</cx:pt>
          <cx:pt idx="244254">106</cx:pt>
          <cx:pt idx="244255">93</cx:pt>
          <cx:pt idx="244256">111</cx:pt>
          <cx:pt idx="244257">96</cx:pt>
          <cx:pt idx="244258">109</cx:pt>
          <cx:pt idx="244259">93</cx:pt>
          <cx:pt idx="244260">109</cx:pt>
          <cx:pt idx="244261">53</cx:pt>
          <cx:pt idx="244262">20</cx:pt>
          <cx:pt idx="244263">7</cx:pt>
          <cx:pt idx="244264">11</cx:pt>
          <cx:pt idx="244265">3</cx:pt>
          <cx:pt idx="244266">5</cx:pt>
          <cx:pt idx="244267">14</cx:pt>
          <cx:pt idx="244268">22</cx:pt>
          <cx:pt idx="244269">37</cx:pt>
          <cx:pt idx="244270">118</cx:pt>
          <cx:pt idx="244271">113</cx:pt>
          <cx:pt idx="244272">117</cx:pt>
          <cx:pt idx="244273">138</cx:pt>
          <cx:pt idx="244274">138</cx:pt>
          <cx:pt idx="244275">133</cx:pt>
          <cx:pt idx="244276">122</cx:pt>
          <cx:pt idx="244277">105</cx:pt>
          <cx:pt idx="244278">109</cx:pt>
          <cx:pt idx="244279">110</cx:pt>
          <cx:pt idx="244280">124</cx:pt>
          <cx:pt idx="244281">120</cx:pt>
          <cx:pt idx="244282">136</cx:pt>
          <cx:pt idx="244283">93</cx:pt>
          <cx:pt idx="244284">114</cx:pt>
          <cx:pt idx="244285">62</cx:pt>
          <cx:pt idx="244286">21</cx:pt>
          <cx:pt idx="244287">10</cx:pt>
          <cx:pt idx="244288">16</cx:pt>
          <cx:pt idx="244289">4</cx:pt>
          <cx:pt idx="244290">9</cx:pt>
          <cx:pt idx="244291">16</cx:pt>
          <cx:pt idx="244292">22</cx:pt>
          <cx:pt idx="244293">41</cx:pt>
          <cx:pt idx="244294">106</cx:pt>
          <cx:pt idx="244295">101</cx:pt>
          <cx:pt idx="244296">104</cx:pt>
          <cx:pt idx="244297">124</cx:pt>
          <cx:pt idx="244298">125</cx:pt>
          <cx:pt idx="244299">103</cx:pt>
          <cx:pt idx="244300">127</cx:pt>
          <cx:pt idx="244301">96</cx:pt>
          <cx:pt idx="244302">113</cx:pt>
          <cx:pt idx="244303">115</cx:pt>
          <cx:pt idx="244304">132</cx:pt>
          <cx:pt idx="244305">105</cx:pt>
          <cx:pt idx="244306">123</cx:pt>
          <cx:pt idx="244307">93</cx:pt>
          <cx:pt idx="244308">109</cx:pt>
          <cx:pt idx="244309">67</cx:pt>
          <cx:pt idx="244310">17</cx:pt>
          <cx:pt idx="244311">12</cx:pt>
          <cx:pt idx="244312">9</cx:pt>
          <cx:pt idx="244313">5</cx:pt>
          <cx:pt idx="244314">5</cx:pt>
          <cx:pt idx="244315">20</cx:pt>
          <cx:pt idx="244316">29</cx:pt>
          <cx:pt idx="244317">38</cx:pt>
          <cx:pt idx="244318">120</cx:pt>
          <cx:pt idx="244319">111</cx:pt>
          <cx:pt idx="244320">124</cx:pt>
          <cx:pt idx="244321">148</cx:pt>
          <cx:pt idx="244322">148</cx:pt>
          <cx:pt idx="244323">127</cx:pt>
          <cx:pt idx="244324">136</cx:pt>
          <cx:pt idx="244325">104</cx:pt>
          <cx:pt idx="244326">132</cx:pt>
          <cx:pt idx="244327">114</cx:pt>
          <cx:pt idx="244328">125</cx:pt>
          <cx:pt idx="244329">134</cx:pt>
          <cx:pt idx="244330">134</cx:pt>
          <cx:pt idx="244331">93</cx:pt>
          <cx:pt idx="244332">128</cx:pt>
          <cx:pt idx="244333">67</cx:pt>
          <cx:pt idx="244334">22</cx:pt>
          <cx:pt idx="244335">14</cx:pt>
          <cx:pt idx="244336">6</cx:pt>
          <cx:pt idx="244337">2</cx:pt>
          <cx:pt idx="244338">8</cx:pt>
          <cx:pt idx="244339">19</cx:pt>
          <cx:pt idx="244340">36</cx:pt>
          <cx:pt idx="244341">103</cx:pt>
          <cx:pt idx="244342">91</cx:pt>
          <cx:pt idx="244343">112</cx:pt>
          <cx:pt idx="244344">115</cx:pt>
          <cx:pt idx="244345">114</cx:pt>
          <cx:pt idx="244346">100</cx:pt>
          <cx:pt idx="244347">117</cx:pt>
          <cx:pt idx="244348">84</cx:pt>
          <cx:pt idx="244349">95</cx:pt>
          <cx:pt idx="244350">82</cx:pt>
          <cx:pt idx="244351">99</cx:pt>
          <cx:pt idx="244352">76</cx:pt>
          <cx:pt idx="244353">62</cx:pt>
          <cx:pt idx="244354">60</cx:pt>
          <cx:pt idx="244355">66</cx:pt>
          <cx:pt idx="244356">50</cx:pt>
          <cx:pt idx="244357">14</cx:pt>
          <cx:pt idx="244358">7</cx:pt>
          <cx:pt idx="244359">15</cx:pt>
          <cx:pt idx="244360">1</cx:pt>
          <cx:pt idx="244361">8</cx:pt>
          <cx:pt idx="244362">14</cx:pt>
          <cx:pt idx="244363">28</cx:pt>
          <cx:pt idx="244364">80</cx:pt>
          <cx:pt idx="244365">80</cx:pt>
          <cx:pt idx="244366">77</cx:pt>
          <cx:pt idx="244367">137</cx:pt>
          <cx:pt idx="244368">113</cx:pt>
          <cx:pt idx="244369">121</cx:pt>
          <cx:pt idx="244370">126</cx:pt>
          <cx:pt idx="244371">109</cx:pt>
          <cx:pt idx="244372">119</cx:pt>
          <cx:pt idx="244373">99</cx:pt>
          <cx:pt idx="244374">103</cx:pt>
          <cx:pt idx="244375">123</cx:pt>
          <cx:pt idx="244376">116</cx:pt>
          <cx:pt idx="244377">87</cx:pt>
          <cx:pt idx="244378">121</cx:pt>
          <cx:pt idx="244379">78</cx:pt>
          <cx:pt idx="244380">18</cx:pt>
          <cx:pt idx="244381">6</cx:pt>
          <cx:pt idx="244382">13</cx:pt>
          <cx:pt idx="244383">6</cx:pt>
          <cx:pt idx="244384">4</cx:pt>
          <cx:pt idx="244385">8</cx:pt>
          <cx:pt idx="244386">17</cx:pt>
          <cx:pt idx="244387">37</cx:pt>
          <cx:pt idx="244388">119</cx:pt>
          <cx:pt idx="244389">117</cx:pt>
          <cx:pt idx="244390">114</cx:pt>
          <cx:pt idx="244391">150</cx:pt>
          <cx:pt idx="244392">139</cx:pt>
          <cx:pt idx="244393">120</cx:pt>
          <cx:pt idx="244394">116</cx:pt>
          <cx:pt idx="244395">98</cx:pt>
          <cx:pt idx="244396">128</cx:pt>
          <cx:pt idx="244397">106</cx:pt>
          <cx:pt idx="244398">119</cx:pt>
          <cx:pt idx="244399">125</cx:pt>
          <cx:pt idx="244400">123</cx:pt>
          <cx:pt idx="244401">97</cx:pt>
          <cx:pt idx="244402">114</cx:pt>
          <cx:pt idx="244403">58</cx:pt>
          <cx:pt idx="244404">30</cx:pt>
          <cx:pt idx="244405">11</cx:pt>
          <cx:pt idx="244406">3</cx:pt>
          <cx:pt idx="244407">3</cx:pt>
          <cx:pt idx="244408">6</cx:pt>
          <cx:pt idx="244409">15</cx:pt>
          <cx:pt idx="244410">27</cx:pt>
          <cx:pt idx="244411">37</cx:pt>
          <cx:pt idx="244412">114</cx:pt>
          <cx:pt idx="244413">87</cx:pt>
          <cx:pt idx="244414">111</cx:pt>
          <cx:pt idx="244415">112</cx:pt>
          <cx:pt idx="244416">112</cx:pt>
          <cx:pt idx="244417">102</cx:pt>
          <cx:pt idx="244418">109</cx:pt>
          <cx:pt idx="244419">88</cx:pt>
          <cx:pt idx="244420">109</cx:pt>
          <cx:pt idx="244421">81</cx:pt>
          <cx:pt idx="244422">116</cx:pt>
          <cx:pt idx="244423">107</cx:pt>
          <cx:pt idx="244424">112</cx:pt>
          <cx:pt idx="244425">96</cx:pt>
          <cx:pt idx="244426">99</cx:pt>
          <cx:pt idx="244427">55</cx:pt>
          <cx:pt idx="244428">20</cx:pt>
          <cx:pt idx="244429">9</cx:pt>
          <cx:pt idx="244430">6</cx:pt>
          <cx:pt idx="244431">7</cx:pt>
          <cx:pt idx="244432">5</cx:pt>
          <cx:pt idx="244433">11</cx:pt>
          <cx:pt idx="244434">18</cx:pt>
          <cx:pt idx="244435">51</cx:pt>
          <cx:pt idx="244436">117</cx:pt>
          <cx:pt idx="244437">89</cx:pt>
          <cx:pt idx="244438">114</cx:pt>
          <cx:pt idx="244439">137</cx:pt>
          <cx:pt idx="244440">130</cx:pt>
          <cx:pt idx="244441">120</cx:pt>
          <cx:pt idx="244442">104</cx:pt>
          <cx:pt idx="244443">110</cx:pt>
          <cx:pt idx="244444">114</cx:pt>
          <cx:pt idx="244445">109</cx:pt>
          <cx:pt idx="244446">119</cx:pt>
          <cx:pt idx="244447">105</cx:pt>
          <cx:pt idx="244448">121</cx:pt>
          <cx:pt idx="244449">88</cx:pt>
          <cx:pt idx="244450">115</cx:pt>
          <cx:pt idx="244451">54</cx:pt>
          <cx:pt idx="244452">25</cx:pt>
          <cx:pt idx="244453">13</cx:pt>
          <cx:pt idx="244454">13</cx:pt>
          <cx:pt idx="244455">2</cx:pt>
          <cx:pt idx="244456">6</cx:pt>
          <cx:pt idx="244457">11</cx:pt>
          <cx:pt idx="244458">19</cx:pt>
          <cx:pt idx="244459">35</cx:pt>
          <cx:pt idx="244460">100</cx:pt>
          <cx:pt idx="244461">107</cx:pt>
          <cx:pt idx="244462">119</cx:pt>
          <cx:pt idx="244463">134</cx:pt>
          <cx:pt idx="244464">130</cx:pt>
          <cx:pt idx="244465">103</cx:pt>
          <cx:pt idx="244466">115</cx:pt>
          <cx:pt idx="244467">99</cx:pt>
          <cx:pt idx="244468">99</cx:pt>
          <cx:pt idx="244469">102</cx:pt>
          <cx:pt idx="244470">110</cx:pt>
          <cx:pt idx="244471">122</cx:pt>
          <cx:pt idx="244472">124</cx:pt>
          <cx:pt idx="244473">88</cx:pt>
          <cx:pt idx="244474">118</cx:pt>
          <cx:pt idx="244475">68</cx:pt>
          <cx:pt idx="244476">33</cx:pt>
          <cx:pt idx="244477">9</cx:pt>
          <cx:pt idx="244478">9</cx:pt>
          <cx:pt idx="244479">4</cx:pt>
          <cx:pt idx="244480">6</cx:pt>
          <cx:pt idx="244481">11</cx:pt>
          <cx:pt idx="244482">25</cx:pt>
          <cx:pt idx="244483">29</cx:pt>
          <cx:pt idx="244484">90</cx:pt>
          <cx:pt idx="244485">115</cx:pt>
          <cx:pt idx="244486">107</cx:pt>
          <cx:pt idx="244487">140</cx:pt>
          <cx:pt idx="244488">130</cx:pt>
          <cx:pt idx="244489">132</cx:pt>
          <cx:pt idx="244490">130</cx:pt>
          <cx:pt idx="244491">109</cx:pt>
          <cx:pt idx="244492">134</cx:pt>
          <cx:pt idx="244493">109</cx:pt>
          <cx:pt idx="244494">131</cx:pt>
          <cx:pt idx="244495">114</cx:pt>
          <cx:pt idx="244496">118</cx:pt>
          <cx:pt idx="244497">92</cx:pt>
          <cx:pt idx="244498">116</cx:pt>
          <cx:pt idx="244499">79</cx:pt>
          <cx:pt idx="244500">34</cx:pt>
          <cx:pt idx="244501">12</cx:pt>
          <cx:pt idx="244502">5</cx:pt>
          <cx:pt idx="244503">2</cx:pt>
          <cx:pt idx="244504">3</cx:pt>
          <cx:pt idx="244505">7</cx:pt>
          <cx:pt idx="244506">19</cx:pt>
          <cx:pt idx="244507">35</cx:pt>
          <cx:pt idx="244508">98</cx:pt>
          <cx:pt idx="244509">94</cx:pt>
          <cx:pt idx="244510">119</cx:pt>
          <cx:pt idx="244511">122</cx:pt>
          <cx:pt idx="244512">133</cx:pt>
          <cx:pt idx="244513">100</cx:pt>
          <cx:pt idx="244514">129</cx:pt>
          <cx:pt idx="244515">96</cx:pt>
          <cx:pt idx="244516">92</cx:pt>
          <cx:pt idx="244517">93</cx:pt>
          <cx:pt idx="244518">92</cx:pt>
          <cx:pt idx="244519">82</cx:pt>
          <cx:pt idx="244520">73</cx:pt>
          <cx:pt idx="244521">54</cx:pt>
          <cx:pt idx="244522">78</cx:pt>
          <cx:pt idx="244523">62</cx:pt>
          <cx:pt idx="244524">13</cx:pt>
          <cx:pt idx="244525">6</cx:pt>
          <cx:pt idx="244526">11</cx:pt>
          <cx:pt idx="244527">4</cx:pt>
          <cx:pt idx="244528">3</cx:pt>
          <cx:pt idx="244529">4</cx:pt>
          <cx:pt idx="244530">19</cx:pt>
          <cx:pt idx="244531">28</cx:pt>
          <cx:pt idx="244532">86</cx:pt>
          <cx:pt idx="244533">65</cx:pt>
          <cx:pt idx="244534">83</cx:pt>
          <cx:pt idx="244535">108</cx:pt>
          <cx:pt idx="244536">126</cx:pt>
          <cx:pt idx="244537">123</cx:pt>
          <cx:pt idx="244538">124</cx:pt>
          <cx:pt idx="244539">97</cx:pt>
          <cx:pt idx="244540">126</cx:pt>
          <cx:pt idx="244541">108</cx:pt>
          <cx:pt idx="244542">110</cx:pt>
          <cx:pt idx="244543">109</cx:pt>
          <cx:pt idx="244544">108</cx:pt>
          <cx:pt idx="244545">83</cx:pt>
          <cx:pt idx="244546">106</cx:pt>
          <cx:pt idx="244547">94</cx:pt>
          <cx:pt idx="244548">28</cx:pt>
          <cx:pt idx="244549">6</cx:pt>
          <cx:pt idx="244550">10</cx:pt>
          <cx:pt idx="244551">6</cx:pt>
          <cx:pt idx="244552">5</cx:pt>
          <cx:pt idx="244553">8</cx:pt>
          <cx:pt idx="244554">10</cx:pt>
          <cx:pt idx="244555">33</cx:pt>
          <cx:pt idx="244556">98</cx:pt>
          <cx:pt idx="244557">108</cx:pt>
          <cx:pt idx="244558">121</cx:pt>
          <cx:pt idx="244559">119</cx:pt>
          <cx:pt idx="244560">133</cx:pt>
          <cx:pt idx="244561">122</cx:pt>
          <cx:pt idx="244562">129</cx:pt>
          <cx:pt idx="244563">113</cx:pt>
          <cx:pt idx="244564">105</cx:pt>
          <cx:pt idx="244565">93</cx:pt>
          <cx:pt idx="244566">119</cx:pt>
          <cx:pt idx="244567">118</cx:pt>
          <cx:pt idx="244568">124</cx:pt>
          <cx:pt idx="244569">96</cx:pt>
          <cx:pt idx="244570">114</cx:pt>
          <cx:pt idx="244571">61</cx:pt>
          <cx:pt idx="244572">31</cx:pt>
          <cx:pt idx="244573">11</cx:pt>
          <cx:pt idx="244574">6</cx:pt>
          <cx:pt idx="244575">4</cx:pt>
          <cx:pt idx="244576">5</cx:pt>
          <cx:pt idx="244577">17</cx:pt>
          <cx:pt idx="244578">24</cx:pt>
          <cx:pt idx="244579">35</cx:pt>
          <cx:pt idx="244580">109</cx:pt>
          <cx:pt idx="244581">91</cx:pt>
          <cx:pt idx="244582">113</cx:pt>
          <cx:pt idx="244583">119</cx:pt>
          <cx:pt idx="244584">123</cx:pt>
          <cx:pt idx="244585">110</cx:pt>
          <cx:pt idx="244586">117</cx:pt>
          <cx:pt idx="244587">96</cx:pt>
          <cx:pt idx="244588">105</cx:pt>
          <cx:pt idx="244589">96</cx:pt>
          <cx:pt idx="244590">109</cx:pt>
          <cx:pt idx="244591">111</cx:pt>
          <cx:pt idx="244592">107</cx:pt>
          <cx:pt idx="244593">90</cx:pt>
          <cx:pt idx="244594">111</cx:pt>
          <cx:pt idx="244595">62</cx:pt>
          <cx:pt idx="244596">27</cx:pt>
          <cx:pt idx="244597">10</cx:pt>
          <cx:pt idx="244598">11</cx:pt>
          <cx:pt idx="244599">3</cx:pt>
          <cx:pt idx="244600">6</cx:pt>
          <cx:pt idx="244601">17</cx:pt>
          <cx:pt idx="244602">22</cx:pt>
          <cx:pt idx="244603">36</cx:pt>
          <cx:pt idx="244604">113</cx:pt>
          <cx:pt idx="244605">94</cx:pt>
          <cx:pt idx="244606">112</cx:pt>
          <cx:pt idx="244607">134</cx:pt>
          <cx:pt idx="244608">142</cx:pt>
          <cx:pt idx="244609">125</cx:pt>
          <cx:pt idx="244610">113</cx:pt>
          <cx:pt idx="244611">94</cx:pt>
          <cx:pt idx="244612">134</cx:pt>
          <cx:pt idx="244613">100</cx:pt>
          <cx:pt idx="244614">126</cx:pt>
          <cx:pt idx="244615">112</cx:pt>
          <cx:pt idx="244616">116</cx:pt>
          <cx:pt idx="244617">86</cx:pt>
          <cx:pt idx="244618">120</cx:pt>
          <cx:pt idx="244619">53</cx:pt>
          <cx:pt idx="244620">26</cx:pt>
          <cx:pt idx="244621">11</cx:pt>
          <cx:pt idx="244622">14</cx:pt>
          <cx:pt idx="244623">7</cx:pt>
          <cx:pt idx="244624">10</cx:pt>
          <cx:pt idx="244625">18</cx:pt>
          <cx:pt idx="244626">28</cx:pt>
          <cx:pt idx="244627">35</cx:pt>
          <cx:pt idx="244628">110</cx:pt>
          <cx:pt idx="244629">96</cx:pt>
          <cx:pt idx="244630">100</cx:pt>
          <cx:pt idx="244631">129</cx:pt>
          <cx:pt idx="244632">132</cx:pt>
          <cx:pt idx="244633">114</cx:pt>
          <cx:pt idx="244634">117</cx:pt>
          <cx:pt idx="244635">99</cx:pt>
          <cx:pt idx="244636">131</cx:pt>
          <cx:pt idx="244637">125</cx:pt>
          <cx:pt idx="244638">122</cx:pt>
          <cx:pt idx="244639">96</cx:pt>
          <cx:pt idx="244640">120</cx:pt>
          <cx:pt idx="244641">96</cx:pt>
          <cx:pt idx="244642">106</cx:pt>
          <cx:pt idx="244643">56</cx:pt>
          <cx:pt idx="244644">23</cx:pt>
          <cx:pt idx="244645">9</cx:pt>
          <cx:pt idx="244646">3</cx:pt>
          <cx:pt idx="244647">8</cx:pt>
          <cx:pt idx="244648">8</cx:pt>
          <cx:pt idx="244649">16</cx:pt>
          <cx:pt idx="244650">25</cx:pt>
          <cx:pt idx="244651">30</cx:pt>
          <cx:pt idx="244652">104</cx:pt>
          <cx:pt idx="244653">99</cx:pt>
          <cx:pt idx="244654">118</cx:pt>
          <cx:pt idx="244655">140</cx:pt>
          <cx:pt idx="244656">122</cx:pt>
          <cx:pt idx="244657">127</cx:pt>
          <cx:pt idx="244658">114</cx:pt>
          <cx:pt idx="244659">110</cx:pt>
          <cx:pt idx="244660">107</cx:pt>
          <cx:pt idx="244661">109</cx:pt>
          <cx:pt idx="244662">111</cx:pt>
          <cx:pt idx="244663">103</cx:pt>
          <cx:pt idx="244664">114</cx:pt>
          <cx:pt idx="244665">92</cx:pt>
          <cx:pt idx="244666">107</cx:pt>
          <cx:pt idx="244667">78</cx:pt>
          <cx:pt idx="244668">31</cx:pt>
          <cx:pt idx="244669">16</cx:pt>
          <cx:pt idx="244670">5</cx:pt>
          <cx:pt idx="244671">6</cx:pt>
          <cx:pt idx="244672">2</cx:pt>
          <cx:pt idx="244673">6</cx:pt>
          <cx:pt idx="244674">20</cx:pt>
          <cx:pt idx="244675">28</cx:pt>
          <cx:pt idx="244676">75</cx:pt>
          <cx:pt idx="244677">111</cx:pt>
          <cx:pt idx="244678">94</cx:pt>
          <cx:pt idx="244679">126</cx:pt>
          <cx:pt idx="244680">147</cx:pt>
          <cx:pt idx="244681">126</cx:pt>
          <cx:pt idx="244682">115</cx:pt>
          <cx:pt idx="244683">92</cx:pt>
          <cx:pt idx="244684">99</cx:pt>
          <cx:pt idx="244685">97</cx:pt>
          <cx:pt idx="244686">84</cx:pt>
          <cx:pt idx="244687">77</cx:pt>
          <cx:pt idx="244688">75</cx:pt>
          <cx:pt idx="244689">56</cx:pt>
          <cx:pt idx="244690">63</cx:pt>
          <cx:pt idx="244691">57</cx:pt>
          <cx:pt idx="244692">22</cx:pt>
          <cx:pt idx="244693">12</cx:pt>
          <cx:pt idx="244694">5</cx:pt>
          <cx:pt idx="244695">6</cx:pt>
          <cx:pt idx="244696">4</cx:pt>
          <cx:pt idx="244697">7</cx:pt>
          <cx:pt idx="244698">16</cx:pt>
          <cx:pt idx="244699">28</cx:pt>
          <cx:pt idx="244700">65</cx:pt>
          <cx:pt idx="244701">73</cx:pt>
          <cx:pt idx="244702">79</cx:pt>
          <cx:pt idx="244703">89</cx:pt>
          <cx:pt idx="244704">94</cx:pt>
          <cx:pt idx="244705">90</cx:pt>
          <cx:pt idx="244706">86</cx:pt>
          <cx:pt idx="244707">87</cx:pt>
          <cx:pt idx="244708">75</cx:pt>
          <cx:pt idx="244709">104</cx:pt>
          <cx:pt idx="244710">84</cx:pt>
          <cx:pt idx="244711">102</cx:pt>
          <cx:pt idx="244712">100</cx:pt>
          <cx:pt idx="244713">67</cx:pt>
          <cx:pt idx="244714">89</cx:pt>
          <cx:pt idx="244715">76</cx:pt>
          <cx:pt idx="244716">52</cx:pt>
          <cx:pt idx="244717">10</cx:pt>
          <cx:pt idx="244718">10</cx:pt>
          <cx:pt idx="244719">9</cx:pt>
          <cx:pt idx="244720">4</cx:pt>
          <cx:pt idx="244721">5</cx:pt>
          <cx:pt idx="244722">11</cx:pt>
          <cx:pt idx="244723">36</cx:pt>
          <cx:pt idx="244724">101</cx:pt>
          <cx:pt idx="244725">95</cx:pt>
          <cx:pt idx="244726">85</cx:pt>
          <cx:pt idx="244727">136</cx:pt>
          <cx:pt idx="244728">108</cx:pt>
          <cx:pt idx="244729">119</cx:pt>
          <cx:pt idx="244730">91</cx:pt>
          <cx:pt idx="244731">87</cx:pt>
          <cx:pt idx="244732">95</cx:pt>
          <cx:pt idx="244733">111</cx:pt>
          <cx:pt idx="244734">97</cx:pt>
          <cx:pt idx="244735">118</cx:pt>
          <cx:pt idx="244736">95</cx:pt>
          <cx:pt idx="244737">96</cx:pt>
          <cx:pt idx="244738">107</cx:pt>
          <cx:pt idx="244739">76</cx:pt>
          <cx:pt idx="244740">36</cx:pt>
          <cx:pt idx="244741">17</cx:pt>
          <cx:pt idx="244742">4</cx:pt>
          <cx:pt idx="244743">3</cx:pt>
          <cx:pt idx="244744">6</cx:pt>
          <cx:pt idx="244745">14</cx:pt>
          <cx:pt idx="244746">18</cx:pt>
          <cx:pt idx="244747">41</cx:pt>
          <cx:pt idx="244748">96</cx:pt>
          <cx:pt idx="244749">104</cx:pt>
          <cx:pt idx="244750">107</cx:pt>
          <cx:pt idx="244751">121</cx:pt>
          <cx:pt idx="244752">115</cx:pt>
          <cx:pt idx="244753">118</cx:pt>
          <cx:pt idx="244754">105</cx:pt>
          <cx:pt idx="244755">104</cx:pt>
          <cx:pt idx="244756">98</cx:pt>
          <cx:pt idx="244757">123</cx:pt>
          <cx:pt idx="244758">127</cx:pt>
          <cx:pt idx="244759">107</cx:pt>
          <cx:pt idx="244760">102</cx:pt>
          <cx:pt idx="244761">89</cx:pt>
          <cx:pt idx="244762">114</cx:pt>
          <cx:pt idx="244763">68</cx:pt>
          <cx:pt idx="244764">24</cx:pt>
          <cx:pt idx="244765">14</cx:pt>
          <cx:pt idx="244766">9</cx:pt>
          <cx:pt idx="244767">4</cx:pt>
          <cx:pt idx="244768">4</cx:pt>
          <cx:pt idx="244769">13</cx:pt>
          <cx:pt idx="244770">19</cx:pt>
          <cx:pt idx="244771">48</cx:pt>
          <cx:pt idx="244772">97</cx:pt>
          <cx:pt idx="244773">114</cx:pt>
          <cx:pt idx="244774">120</cx:pt>
          <cx:pt idx="244775">136</cx:pt>
          <cx:pt idx="244776">128</cx:pt>
          <cx:pt idx="244777">115</cx:pt>
          <cx:pt idx="244778">139</cx:pt>
          <cx:pt idx="244779">100</cx:pt>
          <cx:pt idx="244780">96</cx:pt>
          <cx:pt idx="244781">101</cx:pt>
          <cx:pt idx="244782">114</cx:pt>
          <cx:pt idx="244783">116</cx:pt>
          <cx:pt idx="244784">114</cx:pt>
          <cx:pt idx="244785">80</cx:pt>
          <cx:pt idx="244786">107</cx:pt>
          <cx:pt idx="244787">71</cx:pt>
          <cx:pt idx="244788">36</cx:pt>
          <cx:pt idx="244789">11</cx:pt>
          <cx:pt idx="244790">4</cx:pt>
          <cx:pt idx="244791">4</cx:pt>
          <cx:pt idx="244792">6</cx:pt>
          <cx:pt idx="244793">13</cx:pt>
          <cx:pt idx="244794">23</cx:pt>
          <cx:pt idx="244795">36</cx:pt>
          <cx:pt idx="244796">98</cx:pt>
          <cx:pt idx="244797">93</cx:pt>
          <cx:pt idx="244798">118</cx:pt>
          <cx:pt idx="244799">131</cx:pt>
          <cx:pt idx="244800">140</cx:pt>
          <cx:pt idx="244801">102</cx:pt>
          <cx:pt idx="244802">116</cx:pt>
          <cx:pt idx="244803">93</cx:pt>
          <cx:pt idx="244804">109</cx:pt>
          <cx:pt idx="244805">109</cx:pt>
          <cx:pt idx="244806">122</cx:pt>
          <cx:pt idx="244807">121</cx:pt>
          <cx:pt idx="244808">118</cx:pt>
          <cx:pt idx="244809">88</cx:pt>
          <cx:pt idx="244810">96</cx:pt>
          <cx:pt idx="244811">72</cx:pt>
          <cx:pt idx="244812">30</cx:pt>
          <cx:pt idx="244813">16</cx:pt>
          <cx:pt idx="244814">5</cx:pt>
          <cx:pt idx="244815">5</cx:pt>
          <cx:pt idx="244816">6</cx:pt>
          <cx:pt idx="244817">12</cx:pt>
          <cx:pt idx="244818">22</cx:pt>
          <cx:pt idx="244819">33</cx:pt>
          <cx:pt idx="244820">106</cx:pt>
          <cx:pt idx="244821">102</cx:pt>
          <cx:pt idx="244822">126</cx:pt>
          <cx:pt idx="244823">146</cx:pt>
          <cx:pt idx="244824">151</cx:pt>
          <cx:pt idx="244825">125</cx:pt>
          <cx:pt idx="244826">108</cx:pt>
          <cx:pt idx="244827">110</cx:pt>
          <cx:pt idx="244828">114</cx:pt>
          <cx:pt idx="244829">117</cx:pt>
          <cx:pt idx="244830">123</cx:pt>
          <cx:pt idx="244831">115</cx:pt>
          <cx:pt idx="244832">130</cx:pt>
          <cx:pt idx="244833">91</cx:pt>
          <cx:pt idx="244834">106</cx:pt>
          <cx:pt idx="244835">78</cx:pt>
          <cx:pt idx="244836">31</cx:pt>
          <cx:pt idx="244837">15</cx:pt>
          <cx:pt idx="244838">11</cx:pt>
          <cx:pt idx="244839">3</cx:pt>
          <cx:pt idx="244840">4</cx:pt>
          <cx:pt idx="244841">18</cx:pt>
          <cx:pt idx="244842">36</cx:pt>
          <cx:pt idx="244843">91</cx:pt>
          <cx:pt idx="244844">109</cx:pt>
          <cx:pt idx="244845">127</cx:pt>
          <cx:pt idx="244846">136</cx:pt>
          <cx:pt idx="244847">145</cx:pt>
          <cx:pt idx="244848">131</cx:pt>
          <cx:pt idx="244849">145</cx:pt>
          <cx:pt idx="244850">90</cx:pt>
          <cx:pt idx="244851">94</cx:pt>
          <cx:pt idx="244852">89</cx:pt>
          <cx:pt idx="244853">97</cx:pt>
          <cx:pt idx="244854">80</cx:pt>
          <cx:pt idx="244855">86</cx:pt>
          <cx:pt idx="244856">57</cx:pt>
          <cx:pt idx="244857">78</cx:pt>
          <cx:pt idx="244858">58</cx:pt>
          <cx:pt idx="244859">18</cx:pt>
          <cx:pt idx="244860">3</cx:pt>
          <cx:pt idx="244861">7</cx:pt>
          <cx:pt idx="244862">4</cx:pt>
          <cx:pt idx="244863">6</cx:pt>
          <cx:pt idx="244864">16</cx:pt>
          <cx:pt idx="244865">17</cx:pt>
          <cx:pt idx="244866">74</cx:pt>
          <cx:pt idx="244867">78</cx:pt>
          <cx:pt idx="244868">79</cx:pt>
          <cx:pt idx="244869">119</cx:pt>
          <cx:pt idx="244870">106</cx:pt>
          <cx:pt idx="244871">135</cx:pt>
          <cx:pt idx="244872">131</cx:pt>
          <cx:pt idx="244873">113</cx:pt>
          <cx:pt idx="244874">109</cx:pt>
          <cx:pt idx="244875">107</cx:pt>
          <cx:pt idx="244876">131</cx:pt>
          <cx:pt idx="244877">113</cx:pt>
          <cx:pt idx="244878">112</cx:pt>
          <cx:pt idx="244879">96</cx:pt>
          <cx:pt idx="244880">116</cx:pt>
          <cx:pt idx="244881">73</cx:pt>
          <cx:pt idx="244882">27</cx:pt>
          <cx:pt idx="244883">11</cx:pt>
          <cx:pt idx="244884">4</cx:pt>
          <cx:pt idx="244885">5</cx:pt>
          <cx:pt idx="244886">2</cx:pt>
          <cx:pt idx="244887">10</cx:pt>
          <cx:pt idx="244888">14</cx:pt>
          <cx:pt idx="244889">28</cx:pt>
          <cx:pt idx="244890">78</cx:pt>
          <cx:pt idx="244891">95</cx:pt>
          <cx:pt idx="244892">101</cx:pt>
          <cx:pt idx="244893">117</cx:pt>
          <cx:pt idx="244894">128</cx:pt>
          <cx:pt idx="244895">113</cx:pt>
          <cx:pt idx="244896">113</cx:pt>
          <cx:pt idx="244897">122</cx:pt>
          <cx:pt idx="244898">119</cx:pt>
          <cx:pt idx="244899">103</cx:pt>
          <cx:pt idx="244900">131</cx:pt>
          <cx:pt idx="244901">117</cx:pt>
          <cx:pt idx="244902">130</cx:pt>
          <cx:pt idx="244903">101</cx:pt>
          <cx:pt idx="244904">118</cx:pt>
          <cx:pt idx="244905">61</cx:pt>
          <cx:pt idx="244906">36</cx:pt>
          <cx:pt idx="244907">14</cx:pt>
          <cx:pt idx="244908">9</cx:pt>
          <cx:pt idx="244909">4</cx:pt>
          <cx:pt idx="244910">6</cx:pt>
          <cx:pt idx="244911">13</cx:pt>
          <cx:pt idx="244912">16</cx:pt>
          <cx:pt idx="244913">40</cx:pt>
          <cx:pt idx="244914">103</cx:pt>
          <cx:pt idx="244915">102</cx:pt>
          <cx:pt idx="244916">126</cx:pt>
          <cx:pt idx="244917">130</cx:pt>
          <cx:pt idx="244918">130</cx:pt>
          <cx:pt idx="244919">114</cx:pt>
          <cx:pt idx="244920">129</cx:pt>
          <cx:pt idx="244921">103</cx:pt>
          <cx:pt idx="244922">131</cx:pt>
          <cx:pt idx="244923">110</cx:pt>
          <cx:pt idx="244924">111</cx:pt>
          <cx:pt idx="244925">108</cx:pt>
          <cx:pt idx="244926">107</cx:pt>
          <cx:pt idx="244927">76</cx:pt>
          <cx:pt idx="244928">121</cx:pt>
          <cx:pt idx="244929">60</cx:pt>
          <cx:pt idx="244930">33</cx:pt>
          <cx:pt idx="244931">12</cx:pt>
          <cx:pt idx="244932">13</cx:pt>
          <cx:pt idx="244933">6</cx:pt>
          <cx:pt idx="244934">7</cx:pt>
          <cx:pt idx="244935">12</cx:pt>
          <cx:pt idx="244936">20</cx:pt>
          <cx:pt idx="244937">33</cx:pt>
          <cx:pt idx="244938">123</cx:pt>
          <cx:pt idx="244939">91</cx:pt>
          <cx:pt idx="244940">119</cx:pt>
          <cx:pt idx="244941">126</cx:pt>
          <cx:pt idx="244942">137</cx:pt>
          <cx:pt idx="244943">148</cx:pt>
          <cx:pt idx="244944">125</cx:pt>
          <cx:pt idx="244945">105</cx:pt>
          <cx:pt idx="244946">116</cx:pt>
          <cx:pt idx="244947">106</cx:pt>
          <cx:pt idx="244948">116</cx:pt>
          <cx:pt idx="244949">117</cx:pt>
          <cx:pt idx="244950">116</cx:pt>
          <cx:pt idx="244951">87</cx:pt>
          <cx:pt idx="244952">114</cx:pt>
          <cx:pt idx="244953">75</cx:pt>
          <cx:pt idx="244954">33</cx:pt>
          <cx:pt idx="244955">13</cx:pt>
          <cx:pt idx="244956">6</cx:pt>
          <cx:pt idx="244957">4</cx:pt>
          <cx:pt idx="244958">9</cx:pt>
          <cx:pt idx="244959">17</cx:pt>
          <cx:pt idx="244960">21</cx:pt>
          <cx:pt idx="244961">42</cx:pt>
          <cx:pt idx="244962">116</cx:pt>
          <cx:pt idx="244963">106</cx:pt>
          <cx:pt idx="244964">110</cx:pt>
          <cx:pt idx="244965">127</cx:pt>
          <cx:pt idx="244966">144</cx:pt>
          <cx:pt idx="244967">118</cx:pt>
          <cx:pt idx="244968">139</cx:pt>
          <cx:pt idx="244969">122</cx:pt>
          <cx:pt idx="244970">109</cx:pt>
          <cx:pt idx="244971">125</cx:pt>
          <cx:pt idx="244972">129</cx:pt>
          <cx:pt idx="244973">109</cx:pt>
          <cx:pt idx="244974">117</cx:pt>
          <cx:pt idx="244975">98</cx:pt>
          <cx:pt idx="244976">123</cx:pt>
          <cx:pt idx="244977">72</cx:pt>
          <cx:pt idx="244978">38</cx:pt>
          <cx:pt idx="244979">15</cx:pt>
          <cx:pt idx="244980">12</cx:pt>
          <cx:pt idx="244981">5</cx:pt>
          <cx:pt idx="244982">6</cx:pt>
          <cx:pt idx="244983">16</cx:pt>
          <cx:pt idx="244984">25</cx:pt>
          <cx:pt idx="244985">35</cx:pt>
          <cx:pt idx="244986">96</cx:pt>
          <cx:pt idx="244987">105</cx:pt>
          <cx:pt idx="244988">122</cx:pt>
          <cx:pt idx="244989">129</cx:pt>
          <cx:pt idx="244990">150</cx:pt>
          <cx:pt idx="244991">130</cx:pt>
          <cx:pt idx="244992">144</cx:pt>
          <cx:pt idx="244993">115</cx:pt>
          <cx:pt idx="244994">130</cx:pt>
          <cx:pt idx="244995">124</cx:pt>
          <cx:pt idx="244996">129</cx:pt>
          <cx:pt idx="244997">136</cx:pt>
          <cx:pt idx="244998">115</cx:pt>
          <cx:pt idx="244999">104</cx:pt>
          <cx:pt idx="245000">137</cx:pt>
          <cx:pt idx="245001">77</cx:pt>
          <cx:pt idx="245002">45</cx:pt>
          <cx:pt idx="245003">18</cx:pt>
          <cx:pt idx="245004">8</cx:pt>
          <cx:pt idx="245005">3</cx:pt>
          <cx:pt idx="245006">2</cx:pt>
          <cx:pt idx="245007">9</cx:pt>
          <cx:pt idx="245008">21</cx:pt>
          <cx:pt idx="245009">45</cx:pt>
          <cx:pt idx="245010">117</cx:pt>
          <cx:pt idx="245011">110</cx:pt>
          <cx:pt idx="245012">124</cx:pt>
          <cx:pt idx="245013">147</cx:pt>
          <cx:pt idx="245014">176</cx:pt>
          <cx:pt idx="245015">145</cx:pt>
          <cx:pt idx="245016">161</cx:pt>
          <cx:pt idx="245017">130</cx:pt>
          <cx:pt idx="245018">133</cx:pt>
          <cx:pt idx="245019">118</cx:pt>
          <cx:pt idx="245020">140</cx:pt>
          <cx:pt idx="245021">95</cx:pt>
          <cx:pt idx="245022">92</cx:pt>
          <cx:pt idx="245023">67</cx:pt>
          <cx:pt idx="245024">93</cx:pt>
          <cx:pt idx="245025">64</cx:pt>
          <cx:pt idx="245026">21</cx:pt>
          <cx:pt idx="245027">7</cx:pt>
          <cx:pt idx="245028">5</cx:pt>
          <cx:pt idx="245029">3</cx:pt>
          <cx:pt idx="245030">4</cx:pt>
          <cx:pt idx="245031">7</cx:pt>
          <cx:pt idx="245032">13</cx:pt>
          <cx:pt idx="245033">24</cx:pt>
          <cx:pt idx="245034">89</cx:pt>
          <cx:pt idx="245035">78</cx:pt>
          <cx:pt idx="245036">75</cx:pt>
          <cx:pt idx="245037">119</cx:pt>
          <cx:pt idx="245038">124</cx:pt>
          <cx:pt idx="245039">125</cx:pt>
          <cx:pt idx="245040">116</cx:pt>
          <cx:pt idx="245041">80</cx:pt>
          <cx:pt idx="245042">100</cx:pt>
          <cx:pt idx="245043">82</cx:pt>
          <cx:pt idx="245044">88</cx:pt>
          <cx:pt idx="245045">53</cx:pt>
          <cx:pt idx="245046">56</cx:pt>
          <cx:pt idx="245047">51</cx:pt>
          <cx:pt idx="245048">45</cx:pt>
          <cx:pt idx="245049">19</cx:pt>
          <cx:pt idx="245050">10</cx:pt>
          <cx:pt idx="245051">3</cx:pt>
          <cx:pt idx="245052">2</cx:pt>
          <cx:pt idx="245053">3</cx:pt>
          <cx:pt idx="245054">2</cx:pt>
          <cx:pt idx="245055">6</cx:pt>
          <cx:pt idx="245056">12</cx:pt>
          <cx:pt idx="245057">18</cx:pt>
          <cx:pt idx="245058">57</cx:pt>
          <cx:pt idx="245059">31</cx:pt>
          <cx:pt idx="245060">38</cx:pt>
          <cx:pt idx="245061">87</cx:pt>
          <cx:pt idx="245062">79</cx:pt>
          <cx:pt idx="245063">77</cx:pt>
          <cx:pt idx="245064">81</cx:pt>
          <cx:pt idx="245065">48</cx:pt>
          <cx:pt idx="245066">82</cx:pt>
          <cx:pt idx="245067">57</cx:pt>
          <cx:pt idx="245068">69</cx:pt>
          <cx:pt idx="245069">65</cx:pt>
          <cx:pt idx="245070">59</cx:pt>
          <cx:pt idx="245071">49</cx:pt>
          <cx:pt idx="245072">71</cx:pt>
          <cx:pt idx="245073">24</cx:pt>
          <cx:pt idx="245074">9</cx:pt>
          <cx:pt idx="245075">3</cx:pt>
          <cx:pt idx="245076">7</cx:pt>
          <cx:pt idx="245077">3</cx:pt>
          <cx:pt idx="245078">3</cx:pt>
          <cx:pt idx="245079">5</cx:pt>
          <cx:pt idx="245080">19</cx:pt>
          <cx:pt idx="245081">26</cx:pt>
          <cx:pt idx="245082">64</cx:pt>
          <cx:pt idx="245083">68</cx:pt>
          <cx:pt idx="245084">89</cx:pt>
          <cx:pt idx="245085">115</cx:pt>
          <cx:pt idx="245086">126</cx:pt>
          <cx:pt idx="245087">113</cx:pt>
          <cx:pt idx="245088">116</cx:pt>
          <cx:pt idx="245089">105</cx:pt>
          <cx:pt idx="245090">105</cx:pt>
          <cx:pt idx="245091">100</cx:pt>
          <cx:pt idx="245092">95</cx:pt>
          <cx:pt idx="245093">87</cx:pt>
          <cx:pt idx="245094">96</cx:pt>
          <cx:pt idx="245095">78</cx:pt>
          <cx:pt idx="245096">95</cx:pt>
          <cx:pt idx="245097">51</cx:pt>
          <cx:pt idx="245098">15</cx:pt>
          <cx:pt idx="245099">6</cx:pt>
          <cx:pt idx="245100">3</cx:pt>
          <cx:pt idx="245101">8</cx:pt>
          <cx:pt idx="245102">2</cx:pt>
          <cx:pt idx="245103">18</cx:pt>
          <cx:pt idx="245104">14</cx:pt>
          <cx:pt idx="245105">26</cx:pt>
          <cx:pt idx="245106">81</cx:pt>
          <cx:pt idx="245107">92</cx:pt>
          <cx:pt idx="245108">107</cx:pt>
          <cx:pt idx="245109">142</cx:pt>
          <cx:pt idx="245110">132</cx:pt>
          <cx:pt idx="245111">115</cx:pt>
          <cx:pt idx="245112">136</cx:pt>
          <cx:pt idx="245113">104</cx:pt>
          <cx:pt idx="245114">113</cx:pt>
          <cx:pt idx="245115">92</cx:pt>
          <cx:pt idx="245116">118</cx:pt>
          <cx:pt idx="245117">93</cx:pt>
          <cx:pt idx="245118">107</cx:pt>
          <cx:pt idx="245119">74</cx:pt>
          <cx:pt idx="245120">120</cx:pt>
          <cx:pt idx="245121">57</cx:pt>
          <cx:pt idx="245122">27</cx:pt>
          <cx:pt idx="245123">11</cx:pt>
          <cx:pt idx="245124">6</cx:pt>
          <cx:pt idx="245125">7</cx:pt>
          <cx:pt idx="245126">3</cx:pt>
          <cx:pt idx="245127">13</cx:pt>
          <cx:pt idx="245128">18</cx:pt>
          <cx:pt idx="245129">27</cx:pt>
          <cx:pt idx="245130">77</cx:pt>
          <cx:pt idx="245131">93</cx:pt>
          <cx:pt idx="245132">107</cx:pt>
          <cx:pt idx="245133">119</cx:pt>
          <cx:pt idx="245134">120</cx:pt>
          <cx:pt idx="245135">122</cx:pt>
          <cx:pt idx="245136">125</cx:pt>
          <cx:pt idx="245137">100</cx:pt>
          <cx:pt idx="245138">106</cx:pt>
          <cx:pt idx="245139">101</cx:pt>
          <cx:pt idx="245140">107</cx:pt>
          <cx:pt idx="245141">107</cx:pt>
          <cx:pt idx="245142">119</cx:pt>
          <cx:pt idx="245143">85</cx:pt>
          <cx:pt idx="245144">113</cx:pt>
          <cx:pt idx="245145">53</cx:pt>
          <cx:pt idx="245146">29</cx:pt>
          <cx:pt idx="245147">9</cx:pt>
          <cx:pt idx="245148">6</cx:pt>
          <cx:pt idx="245149">9</cx:pt>
          <cx:pt idx="245150">7</cx:pt>
          <cx:pt idx="245151">14</cx:pt>
          <cx:pt idx="245152">20</cx:pt>
          <cx:pt idx="245153">31</cx:pt>
          <cx:pt idx="245154">97</cx:pt>
          <cx:pt idx="245155">88</cx:pt>
          <cx:pt idx="245156">123</cx:pt>
          <cx:pt idx="245157">130</cx:pt>
          <cx:pt idx="245158">152</cx:pt>
          <cx:pt idx="245159">136</cx:pt>
          <cx:pt idx="245160">128</cx:pt>
          <cx:pt idx="245161">93</cx:pt>
          <cx:pt idx="245162">111</cx:pt>
          <cx:pt idx="245163">114</cx:pt>
          <cx:pt idx="245164">115</cx:pt>
          <cx:pt idx="245165">108</cx:pt>
          <cx:pt idx="245166">118</cx:pt>
          <cx:pt idx="245167">69</cx:pt>
          <cx:pt idx="245168">100</cx:pt>
          <cx:pt idx="245169">99</cx:pt>
          <cx:pt idx="245170">34</cx:pt>
          <cx:pt idx="245171">15</cx:pt>
          <cx:pt idx="245172">2</cx:pt>
          <cx:pt idx="245173">2</cx:pt>
          <cx:pt idx="245174">6</cx:pt>
          <cx:pt idx="245175">16</cx:pt>
          <cx:pt idx="245176">28</cx:pt>
          <cx:pt idx="245177">105</cx:pt>
          <cx:pt idx="245178">100</cx:pt>
          <cx:pt idx="245179">109</cx:pt>
          <cx:pt idx="245180">137</cx:pt>
          <cx:pt idx="245181">149</cx:pt>
          <cx:pt idx="245182">110</cx:pt>
          <cx:pt idx="245183">141</cx:pt>
          <cx:pt idx="245184">97</cx:pt>
          <cx:pt idx="245185">102</cx:pt>
          <cx:pt idx="245186">110</cx:pt>
          <cx:pt idx="245187">106</cx:pt>
          <cx:pt idx="245188">90</cx:pt>
          <cx:pt idx="245189">76</cx:pt>
          <cx:pt idx="245190">55</cx:pt>
          <cx:pt idx="245191">84</cx:pt>
          <cx:pt idx="245192">56</cx:pt>
          <cx:pt idx="245193">13</cx:pt>
          <cx:pt idx="245194">6</cx:pt>
          <cx:pt idx="245195">4</cx:pt>
          <cx:pt idx="245196">4</cx:pt>
          <cx:pt idx="245197">5</cx:pt>
          <cx:pt idx="245198">6</cx:pt>
          <cx:pt idx="245199">14</cx:pt>
          <cx:pt idx="245200">22</cx:pt>
          <cx:pt idx="245201">74</cx:pt>
          <cx:pt idx="245202">70</cx:pt>
          <cx:pt idx="245203">76</cx:pt>
          <cx:pt idx="245204">118</cx:pt>
          <cx:pt idx="245205">116</cx:pt>
          <cx:pt idx="245206">126</cx:pt>
          <cx:pt idx="245207">109</cx:pt>
          <cx:pt idx="245208">94</cx:pt>
          <cx:pt idx="245209">93</cx:pt>
          <cx:pt idx="245210">89</cx:pt>
          <cx:pt idx="245211">92</cx:pt>
          <cx:pt idx="245212">75</cx:pt>
          <cx:pt idx="245213">71</cx:pt>
          <cx:pt idx="245214">46</cx:pt>
          <cx:pt idx="245215">62</cx:pt>
          <cx:pt idx="245216">23</cx:pt>
          <cx:pt idx="245217">13</cx:pt>
          <cx:pt idx="245218">3</cx:pt>
          <cx:pt idx="245219">3</cx:pt>
          <cx:pt idx="245220">3</cx:pt>
          <cx:pt idx="245221">1</cx:pt>
          <cx:pt idx="245222">6</cx:pt>
          <cx:pt idx="245223">15</cx:pt>
          <cx:pt idx="245224">14</cx:pt>
          <cx:pt idx="245225">63</cx:pt>
          <cx:pt idx="245226">54</cx:pt>
          <cx:pt idx="245227">78</cx:pt>
          <cx:pt idx="245228">90</cx:pt>
          <cx:pt idx="245229">121</cx:pt>
          <cx:pt idx="245230">104</cx:pt>
          <cx:pt idx="245231">104</cx:pt>
          <cx:pt idx="245232">83</cx:pt>
          <cx:pt idx="245233">108</cx:pt>
          <cx:pt idx="245234">76</cx:pt>
          <cx:pt idx="245235">108</cx:pt>
          <cx:pt idx="245236">93</cx:pt>
          <cx:pt idx="245237">107</cx:pt>
          <cx:pt idx="245238">73</cx:pt>
          <cx:pt idx="245239">107</cx:pt>
          <cx:pt idx="245240">57</cx:pt>
          <cx:pt idx="245241">21</cx:pt>
          <cx:pt idx="245242">5</cx:pt>
          <cx:pt idx="245243">2</cx:pt>
          <cx:pt idx="245244">3</cx:pt>
          <cx:pt idx="245245">3</cx:pt>
          <cx:pt idx="245246">11</cx:pt>
          <cx:pt idx="245247">20</cx:pt>
          <cx:pt idx="245248">29</cx:pt>
          <cx:pt idx="245249">84</cx:pt>
          <cx:pt idx="245250">80</cx:pt>
          <cx:pt idx="245251">129</cx:pt>
          <cx:pt idx="245252">134</cx:pt>
          <cx:pt idx="245253">135</cx:pt>
          <cx:pt idx="245254">147</cx:pt>
          <cx:pt idx="245255">142</cx:pt>
          <cx:pt idx="245256">114</cx:pt>
          <cx:pt idx="245257">128</cx:pt>
          <cx:pt idx="245258">131</cx:pt>
          <cx:pt idx="245259">116</cx:pt>
          <cx:pt idx="245260">99</cx:pt>
          <cx:pt idx="245261">104</cx:pt>
          <cx:pt idx="245262">79</cx:pt>
          <cx:pt idx="245263">112</cx:pt>
          <cx:pt idx="245264">63</cx:pt>
          <cx:pt idx="245265">26</cx:pt>
          <cx:pt idx="245266">8</cx:pt>
          <cx:pt idx="245267">7</cx:pt>
          <cx:pt idx="245268">7</cx:pt>
          <cx:pt idx="245269">4</cx:pt>
          <cx:pt idx="245270">16</cx:pt>
          <cx:pt idx="245271">20</cx:pt>
          <cx:pt idx="245272">34</cx:pt>
          <cx:pt idx="245273">85</cx:pt>
          <cx:pt idx="245274">90</cx:pt>
          <cx:pt idx="245275">100</cx:pt>
          <cx:pt idx="245276">112</cx:pt>
          <cx:pt idx="245277">95</cx:pt>
          <cx:pt idx="245278">96</cx:pt>
          <cx:pt idx="245279">102</cx:pt>
          <cx:pt idx="245280">127</cx:pt>
          <cx:pt idx="245281">97</cx:pt>
          <cx:pt idx="245282">92</cx:pt>
          <cx:pt idx="245283">105</cx:pt>
          <cx:pt idx="245284">94</cx:pt>
          <cx:pt idx="245285">107</cx:pt>
          <cx:pt idx="245286">76</cx:pt>
          <cx:pt idx="245287">111</cx:pt>
          <cx:pt idx="245288">72</cx:pt>
          <cx:pt idx="245289">29</cx:pt>
          <cx:pt idx="245290">7</cx:pt>
          <cx:pt idx="245291">6</cx:pt>
          <cx:pt idx="245292">1</cx:pt>
          <cx:pt idx="245293">5</cx:pt>
          <cx:pt idx="245294">14</cx:pt>
          <cx:pt idx="245295">21</cx:pt>
          <cx:pt idx="245296">25</cx:pt>
          <cx:pt idx="245297">84</cx:pt>
          <cx:pt idx="245298">90</cx:pt>
          <cx:pt idx="245299">82</cx:pt>
          <cx:pt idx="245300">122</cx:pt>
          <cx:pt idx="245301">120</cx:pt>
          <cx:pt idx="245302">113</cx:pt>
          <cx:pt idx="245303">107</cx:pt>
          <cx:pt idx="245304">96</cx:pt>
          <cx:pt idx="245305">102</cx:pt>
          <cx:pt idx="245306">97</cx:pt>
          <cx:pt idx="245307">102</cx:pt>
          <cx:pt idx="245308">102</cx:pt>
          <cx:pt idx="245309">116</cx:pt>
          <cx:pt idx="245310">72</cx:pt>
          <cx:pt idx="245311">110</cx:pt>
          <cx:pt idx="245312">57</cx:pt>
          <cx:pt idx="245313">31</cx:pt>
          <cx:pt idx="245314">11</cx:pt>
          <cx:pt idx="245315">3</cx:pt>
          <cx:pt idx="245316">6</cx:pt>
          <cx:pt idx="245317">5</cx:pt>
          <cx:pt idx="245318">13</cx:pt>
          <cx:pt idx="245319">24</cx:pt>
          <cx:pt idx="245320">34</cx:pt>
          <cx:pt idx="245321">92</cx:pt>
          <cx:pt idx="245322">85</cx:pt>
          <cx:pt idx="245323">99</cx:pt>
          <cx:pt idx="245324">134</cx:pt>
          <cx:pt idx="245325">116</cx:pt>
          <cx:pt idx="245326">133</cx:pt>
          <cx:pt idx="245327">125</cx:pt>
          <cx:pt idx="245328">104</cx:pt>
          <cx:pt idx="245329">137</cx:pt>
          <cx:pt idx="245330">105</cx:pt>
          <cx:pt idx="245331">135</cx:pt>
          <cx:pt idx="245332">114</cx:pt>
          <cx:pt idx="245333">131</cx:pt>
          <cx:pt idx="245334">92</cx:pt>
          <cx:pt idx="245335">111</cx:pt>
          <cx:pt idx="245336">63</cx:pt>
          <cx:pt idx="245337">28</cx:pt>
          <cx:pt idx="245338">16</cx:pt>
          <cx:pt idx="245339">3</cx:pt>
          <cx:pt idx="245340">2</cx:pt>
          <cx:pt idx="245341">4</cx:pt>
          <cx:pt idx="245342">8</cx:pt>
          <cx:pt idx="245343">19</cx:pt>
          <cx:pt idx="245344">36</cx:pt>
          <cx:pt idx="245345">103</cx:pt>
          <cx:pt idx="245346">86</cx:pt>
          <cx:pt idx="245347">112</cx:pt>
          <cx:pt idx="245348">144</cx:pt>
          <cx:pt idx="245349">148</cx:pt>
          <cx:pt idx="245350">131</cx:pt>
          <cx:pt idx="245351">130</cx:pt>
          <cx:pt idx="245352">113</cx:pt>
          <cx:pt idx="245353">107</cx:pt>
          <cx:pt idx="245354">100</cx:pt>
          <cx:pt idx="245355">118</cx:pt>
          <cx:pt idx="245356">107</cx:pt>
          <cx:pt idx="245357">88</cx:pt>
          <cx:pt idx="245358">60</cx:pt>
          <cx:pt idx="245359">93</cx:pt>
          <cx:pt idx="245360">63</cx:pt>
          <cx:pt idx="245361">20</cx:pt>
          <cx:pt idx="245362">8</cx:pt>
          <cx:pt idx="245363">8</cx:pt>
          <cx:pt idx="245364">3</cx:pt>
          <cx:pt idx="245365">4</cx:pt>
          <cx:pt idx="245366">6</cx:pt>
          <cx:pt idx="245367">14</cx:pt>
          <cx:pt idx="245368">31</cx:pt>
          <cx:pt idx="245369">85</cx:pt>
          <cx:pt idx="245370">81</cx:pt>
          <cx:pt idx="245371">89</cx:pt>
          <cx:pt idx="245372">126</cx:pt>
          <cx:pt idx="245373">137</cx:pt>
          <cx:pt idx="245374">138</cx:pt>
          <cx:pt idx="245375">138</cx:pt>
          <cx:pt idx="245376">117</cx:pt>
          <cx:pt idx="245377">134</cx:pt>
          <cx:pt idx="245378">128</cx:pt>
          <cx:pt idx="245379">136</cx:pt>
          <cx:pt idx="245380">121</cx:pt>
          <cx:pt idx="245381">101</cx:pt>
          <cx:pt idx="245382">92</cx:pt>
          <cx:pt idx="245383">118</cx:pt>
          <cx:pt idx="245384">63</cx:pt>
          <cx:pt idx="245385">23</cx:pt>
          <cx:pt idx="245386">11</cx:pt>
          <cx:pt idx="245387">10</cx:pt>
          <cx:pt idx="245388">6</cx:pt>
          <cx:pt idx="245389">6</cx:pt>
          <cx:pt idx="245390">9</cx:pt>
          <cx:pt idx="245391">10</cx:pt>
          <cx:pt idx="245392">38</cx:pt>
          <cx:pt idx="245393">112</cx:pt>
          <cx:pt idx="245394">85</cx:pt>
          <cx:pt idx="245395">112</cx:pt>
          <cx:pt idx="245396">130</cx:pt>
          <cx:pt idx="245397">128</cx:pt>
          <cx:pt idx="245398">139</cx:pt>
          <cx:pt idx="245399">119</cx:pt>
          <cx:pt idx="245400">111</cx:pt>
          <cx:pt idx="245401">97</cx:pt>
          <cx:pt idx="245402">93</cx:pt>
          <cx:pt idx="245403">132</cx:pt>
          <cx:pt idx="245404">102</cx:pt>
          <cx:pt idx="245405">114</cx:pt>
          <cx:pt idx="245406">87</cx:pt>
          <cx:pt idx="245407">121</cx:pt>
          <cx:pt idx="245408">60</cx:pt>
          <cx:pt idx="245409">23</cx:pt>
          <cx:pt idx="245410">12</cx:pt>
          <cx:pt idx="245411">3</cx:pt>
          <cx:pt idx="245412">3</cx:pt>
          <cx:pt idx="245413">6</cx:pt>
          <cx:pt idx="245414">17</cx:pt>
          <cx:pt idx="245415">18</cx:pt>
          <cx:pt idx="245416">34</cx:pt>
          <cx:pt idx="245417">106</cx:pt>
          <cx:pt idx="245418">97</cx:pt>
          <cx:pt idx="245419">107</cx:pt>
          <cx:pt idx="245420">104</cx:pt>
          <cx:pt idx="245421">120</cx:pt>
          <cx:pt idx="245422">97</cx:pt>
          <cx:pt idx="245423">108</cx:pt>
          <cx:pt idx="245424">95</cx:pt>
          <cx:pt idx="245425">110</cx:pt>
          <cx:pt idx="245426">98</cx:pt>
          <cx:pt idx="245427">101</cx:pt>
          <cx:pt idx="245428">103</cx:pt>
          <cx:pt idx="245429">110</cx:pt>
          <cx:pt idx="245430">85</cx:pt>
          <cx:pt idx="245431">115</cx:pt>
          <cx:pt idx="245432">47</cx:pt>
          <cx:pt idx="245433">21</cx:pt>
          <cx:pt idx="245434">10</cx:pt>
          <cx:pt idx="245435">10</cx:pt>
          <cx:pt idx="245436">5</cx:pt>
          <cx:pt idx="245437">5</cx:pt>
          <cx:pt idx="245438">12</cx:pt>
          <cx:pt idx="245439">18</cx:pt>
          <cx:pt idx="245440">33</cx:pt>
          <cx:pt idx="245441">98</cx:pt>
          <cx:pt idx="245442">97</cx:pt>
          <cx:pt idx="245443">101</cx:pt>
          <cx:pt idx="245444">115</cx:pt>
          <cx:pt idx="245445">131</cx:pt>
          <cx:pt idx="245446">124</cx:pt>
          <cx:pt idx="245447">125</cx:pt>
          <cx:pt idx="245448">95</cx:pt>
          <cx:pt idx="245449">101</cx:pt>
          <cx:pt idx="245450">76</cx:pt>
          <cx:pt idx="245451">108</cx:pt>
          <cx:pt idx="245452">105</cx:pt>
          <cx:pt idx="245453">111</cx:pt>
          <cx:pt idx="245454">84</cx:pt>
          <cx:pt idx="245455">109</cx:pt>
          <cx:pt idx="245456">48</cx:pt>
          <cx:pt idx="245457">20</cx:pt>
          <cx:pt idx="245458">11</cx:pt>
          <cx:pt idx="245459">8</cx:pt>
          <cx:pt idx="245460">2</cx:pt>
          <cx:pt idx="245461">4</cx:pt>
          <cx:pt idx="245462">13</cx:pt>
          <cx:pt idx="245463">15</cx:pt>
          <cx:pt idx="245464">39</cx:pt>
          <cx:pt idx="245465">100</cx:pt>
          <cx:pt idx="245466">103</cx:pt>
          <cx:pt idx="245467">114</cx:pt>
          <cx:pt idx="245468">124</cx:pt>
          <cx:pt idx="245469">110</cx:pt>
          <cx:pt idx="245470">116</cx:pt>
          <cx:pt idx="245471">116</cx:pt>
          <cx:pt idx="245472">93</cx:pt>
          <cx:pt idx="245473">96</cx:pt>
          <cx:pt idx="245474">104</cx:pt>
          <cx:pt idx="245475">120</cx:pt>
          <cx:pt idx="245476">112</cx:pt>
          <cx:pt idx="245477">110</cx:pt>
          <cx:pt idx="245478">91</cx:pt>
          <cx:pt idx="245479">103</cx:pt>
          <cx:pt idx="245480">45</cx:pt>
          <cx:pt idx="245481">26</cx:pt>
          <cx:pt idx="245482">11</cx:pt>
          <cx:pt idx="245483">7</cx:pt>
          <cx:pt idx="245484">3</cx:pt>
          <cx:pt idx="245485">5</cx:pt>
          <cx:pt idx="245486">11</cx:pt>
          <cx:pt idx="245487">22</cx:pt>
          <cx:pt idx="245488">39</cx:pt>
          <cx:pt idx="245489">102</cx:pt>
          <cx:pt idx="245490">108</cx:pt>
          <cx:pt idx="245491">107</cx:pt>
          <cx:pt idx="245492">149</cx:pt>
          <cx:pt idx="245493">117</cx:pt>
          <cx:pt idx="245494">124</cx:pt>
          <cx:pt idx="245495">136</cx:pt>
          <cx:pt idx="245496">108</cx:pt>
          <cx:pt idx="245497">131</cx:pt>
          <cx:pt idx="245498">105</cx:pt>
          <cx:pt idx="245499">140</cx:pt>
          <cx:pt idx="245500">112</cx:pt>
          <cx:pt idx="245501">118</cx:pt>
          <cx:pt idx="245502">92</cx:pt>
          <cx:pt idx="245503">118</cx:pt>
          <cx:pt idx="245504">54</cx:pt>
          <cx:pt idx="245505">22</cx:pt>
          <cx:pt idx="245506">11</cx:pt>
          <cx:pt idx="245507">6</cx:pt>
          <cx:pt idx="245508">2</cx:pt>
          <cx:pt idx="245509">7</cx:pt>
          <cx:pt idx="245510">17</cx:pt>
          <cx:pt idx="245511">36</cx:pt>
          <cx:pt idx="245512">110</cx:pt>
          <cx:pt idx="245513">93</cx:pt>
          <cx:pt idx="245514">111</cx:pt>
          <cx:pt idx="245515">139</cx:pt>
          <cx:pt idx="245516">135</cx:pt>
          <cx:pt idx="245517">126</cx:pt>
          <cx:pt idx="245518">127</cx:pt>
          <cx:pt idx="245519">94</cx:pt>
          <cx:pt idx="245520">105</cx:pt>
          <cx:pt idx="245521">85</cx:pt>
          <cx:pt idx="245522">105</cx:pt>
          <cx:pt idx="245523">80</cx:pt>
          <cx:pt idx="245524">67</cx:pt>
          <cx:pt idx="245525">69</cx:pt>
          <cx:pt idx="245526">79</cx:pt>
          <cx:pt idx="245527">48</cx:pt>
          <cx:pt idx="245528">10</cx:pt>
          <cx:pt idx="245529">7</cx:pt>
          <cx:pt idx="245530">8</cx:pt>
          <cx:pt idx="245531">2</cx:pt>
          <cx:pt idx="245532">10</cx:pt>
          <cx:pt idx="245533">11</cx:pt>
          <cx:pt idx="245534">23</cx:pt>
          <cx:pt idx="245535">76</cx:pt>
          <cx:pt idx="245536">76</cx:pt>
          <cx:pt idx="245537">84</cx:pt>
          <cx:pt idx="245538">124</cx:pt>
          <cx:pt idx="245539">117</cx:pt>
          <cx:pt idx="245540">137</cx:pt>
          <cx:pt idx="245541">129</cx:pt>
          <cx:pt idx="245542">105</cx:pt>
          <cx:pt idx="245543">111</cx:pt>
          <cx:pt idx="245544">114</cx:pt>
          <cx:pt idx="245545">127</cx:pt>
          <cx:pt idx="245546">108</cx:pt>
          <cx:pt idx="245547">113</cx:pt>
          <cx:pt idx="245548">93</cx:pt>
          <cx:pt idx="245549">127</cx:pt>
          <cx:pt idx="245550">49</cx:pt>
          <cx:pt idx="245551">14</cx:pt>
          <cx:pt idx="245552">7</cx:pt>
          <cx:pt idx="245553">7</cx:pt>
          <cx:pt idx="245554">5</cx:pt>
          <cx:pt idx="245555">4</cx:pt>
          <cx:pt idx="245556">10</cx:pt>
          <cx:pt idx="245557">13</cx:pt>
          <cx:pt idx="245558">44</cx:pt>
          <cx:pt idx="245559">104</cx:pt>
          <cx:pt idx="245560">96</cx:pt>
          <cx:pt idx="245561">121</cx:pt>
          <cx:pt idx="245562">143</cx:pt>
          <cx:pt idx="245563">118</cx:pt>
          <cx:pt idx="245564">116</cx:pt>
          <cx:pt idx="245565">121</cx:pt>
          <cx:pt idx="245566">74</cx:pt>
          <cx:pt idx="245567">106</cx:pt>
          <cx:pt idx="245568">95</cx:pt>
          <cx:pt idx="245569">119</cx:pt>
          <cx:pt idx="245570">106</cx:pt>
          <cx:pt idx="245571">115</cx:pt>
          <cx:pt idx="245572">98</cx:pt>
          <cx:pt idx="245573">104</cx:pt>
          <cx:pt idx="245574">44</cx:pt>
          <cx:pt idx="245575">26</cx:pt>
          <cx:pt idx="245576">15</cx:pt>
          <cx:pt idx="245577">6</cx:pt>
          <cx:pt idx="245578">2</cx:pt>
          <cx:pt idx="245579">4</cx:pt>
          <cx:pt idx="245580">18</cx:pt>
          <cx:pt idx="245581">22</cx:pt>
          <cx:pt idx="245582">32</cx:pt>
          <cx:pt idx="245583">97</cx:pt>
          <cx:pt idx="245584">82</cx:pt>
          <cx:pt idx="245585">98</cx:pt>
          <cx:pt idx="245586">115</cx:pt>
          <cx:pt idx="245587">110</cx:pt>
          <cx:pt idx="245588">98</cx:pt>
          <cx:pt idx="245589">96</cx:pt>
          <cx:pt idx="245590">70</cx:pt>
          <cx:pt idx="245591">87</cx:pt>
          <cx:pt idx="245592">85</cx:pt>
          <cx:pt idx="245593">104</cx:pt>
          <cx:pt idx="245594">91</cx:pt>
          <cx:pt idx="245595">102</cx:pt>
          <cx:pt idx="245596">68</cx:pt>
          <cx:pt idx="245597">106</cx:pt>
          <cx:pt idx="245598">46</cx:pt>
          <cx:pt idx="245599">20</cx:pt>
          <cx:pt idx="245600">12</cx:pt>
          <cx:pt idx="245601">8</cx:pt>
          <cx:pt idx="245602">7</cx:pt>
          <cx:pt idx="245603">4</cx:pt>
          <cx:pt idx="245604">16</cx:pt>
          <cx:pt idx="245605">14</cx:pt>
          <cx:pt idx="245606">41</cx:pt>
          <cx:pt idx="245607">93</cx:pt>
          <cx:pt idx="245608">102</cx:pt>
          <cx:pt idx="245609">101</cx:pt>
          <cx:pt idx="245610">114</cx:pt>
          <cx:pt idx="245611">111</cx:pt>
          <cx:pt idx="245612">94</cx:pt>
          <cx:pt idx="245613">113</cx:pt>
          <cx:pt idx="245614">99</cx:pt>
          <cx:pt idx="245615">96</cx:pt>
          <cx:pt idx="245616">105</cx:pt>
          <cx:pt idx="245617">112</cx:pt>
          <cx:pt idx="245618">102</cx:pt>
          <cx:pt idx="245619">116</cx:pt>
          <cx:pt idx="245620">82</cx:pt>
          <cx:pt idx="245621">107</cx:pt>
          <cx:pt idx="245622">65</cx:pt>
          <cx:pt idx="245623">24</cx:pt>
          <cx:pt idx="245624">6</cx:pt>
          <cx:pt idx="245625">10</cx:pt>
          <cx:pt idx="245626">1</cx:pt>
          <cx:pt idx="245627">8</cx:pt>
          <cx:pt idx="245628">15</cx:pt>
          <cx:pt idx="245629">21</cx:pt>
          <cx:pt idx="245630">43</cx:pt>
          <cx:pt idx="245631">93</cx:pt>
          <cx:pt idx="245632">83</cx:pt>
          <cx:pt idx="245633">108</cx:pt>
          <cx:pt idx="245634">114</cx:pt>
          <cx:pt idx="245635">101</cx:pt>
          <cx:pt idx="245636">98</cx:pt>
          <cx:pt idx="245637">102</cx:pt>
          <cx:pt idx="245638">71</cx:pt>
          <cx:pt idx="245639">104</cx:pt>
          <cx:pt idx="245640">93</cx:pt>
          <cx:pt idx="245641">111</cx:pt>
          <cx:pt idx="245642">108</cx:pt>
          <cx:pt idx="245643">130</cx:pt>
          <cx:pt idx="245644">76</cx:pt>
          <cx:pt idx="245645">112</cx:pt>
          <cx:pt idx="245646">57</cx:pt>
          <cx:pt idx="245647">28</cx:pt>
          <cx:pt idx="245648">10</cx:pt>
          <cx:pt idx="245649">9</cx:pt>
          <cx:pt idx="245650">2</cx:pt>
          <cx:pt idx="245651">10</cx:pt>
          <cx:pt idx="245652">17</cx:pt>
          <cx:pt idx="245653">22</cx:pt>
          <cx:pt idx="245654">34</cx:pt>
          <cx:pt idx="245655">97</cx:pt>
          <cx:pt idx="245656">87</cx:pt>
          <cx:pt idx="245657">99</cx:pt>
          <cx:pt idx="245658">136</cx:pt>
          <cx:pt idx="245659">118</cx:pt>
          <cx:pt idx="245660">122</cx:pt>
          <cx:pt idx="245661">115</cx:pt>
          <cx:pt idx="245662">113</cx:pt>
          <cx:pt idx="245663">121</cx:pt>
          <cx:pt idx="245664">121</cx:pt>
          <cx:pt idx="245665">141</cx:pt>
          <cx:pt idx="245666">129</cx:pt>
          <cx:pt idx="245667">122</cx:pt>
          <cx:pt idx="245668">93</cx:pt>
          <cx:pt idx="245669">111</cx:pt>
          <cx:pt idx="245670">67</cx:pt>
          <cx:pt idx="245671">30</cx:pt>
          <cx:pt idx="245672">11</cx:pt>
          <cx:pt idx="245673">8</cx:pt>
          <cx:pt idx="245674">3</cx:pt>
          <cx:pt idx="245675">4</cx:pt>
          <cx:pt idx="245676">18</cx:pt>
          <cx:pt idx="245677">41</cx:pt>
          <cx:pt idx="245678">94</cx:pt>
          <cx:pt idx="245679">99</cx:pt>
          <cx:pt idx="245680">105</cx:pt>
          <cx:pt idx="245681">135</cx:pt>
          <cx:pt idx="245682">133</cx:pt>
          <cx:pt idx="245683">125</cx:pt>
          <cx:pt idx="245684">142</cx:pt>
          <cx:pt idx="245685">92</cx:pt>
          <cx:pt idx="245686">98</cx:pt>
          <cx:pt idx="245687">93</cx:pt>
          <cx:pt idx="245688">107</cx:pt>
          <cx:pt idx="245689">88</cx:pt>
          <cx:pt idx="245690">67</cx:pt>
          <cx:pt idx="245691">48</cx:pt>
          <cx:pt idx="245692">79</cx:pt>
          <cx:pt idx="245693">50</cx:pt>
          <cx:pt idx="245694">22</cx:pt>
          <cx:pt idx="245695">4</cx:pt>
          <cx:pt idx="245696">9</cx:pt>
          <cx:pt idx="245697">3</cx:pt>
          <cx:pt idx="245698">1</cx:pt>
          <cx:pt idx="245699">5</cx:pt>
          <cx:pt idx="245700">13</cx:pt>
          <cx:pt idx="245701">30</cx:pt>
          <cx:pt idx="245702">72</cx:pt>
          <cx:pt idx="245703">76</cx:pt>
          <cx:pt idx="245704">82</cx:pt>
          <cx:pt idx="245705">133</cx:pt>
          <cx:pt idx="245706">122</cx:pt>
          <cx:pt idx="245707">128</cx:pt>
          <cx:pt idx="245708">147</cx:pt>
          <cx:pt idx="245709">105</cx:pt>
          <cx:pt idx="245710">123</cx:pt>
          <cx:pt idx="245711">135</cx:pt>
          <cx:pt idx="245712">132</cx:pt>
          <cx:pt idx="245713">122</cx:pt>
          <cx:pt idx="245714">124</cx:pt>
          <cx:pt idx="245715">85</cx:pt>
          <cx:pt idx="245716">118</cx:pt>
          <cx:pt idx="245717">72</cx:pt>
          <cx:pt idx="245718">18</cx:pt>
          <cx:pt idx="245719">13</cx:pt>
          <cx:pt idx="245720">8</cx:pt>
          <cx:pt idx="245721">7</cx:pt>
          <cx:pt idx="245722">2</cx:pt>
          <cx:pt idx="245723">11</cx:pt>
          <cx:pt idx="245724">11</cx:pt>
          <cx:pt idx="245725">41</cx:pt>
          <cx:pt idx="245726">105</cx:pt>
          <cx:pt idx="245727">92</cx:pt>
          <cx:pt idx="245728">113</cx:pt>
          <cx:pt idx="245729">147</cx:pt>
          <cx:pt idx="245730">124</cx:pt>
          <cx:pt idx="245731">114</cx:pt>
          <cx:pt idx="245732">133</cx:pt>
          <cx:pt idx="245733">105</cx:pt>
          <cx:pt idx="245734">111</cx:pt>
          <cx:pt idx="245735">115</cx:pt>
          <cx:pt idx="245736">115</cx:pt>
          <cx:pt idx="245737">138</cx:pt>
          <cx:pt idx="245738">122</cx:pt>
          <cx:pt idx="245739">97</cx:pt>
          <cx:pt idx="245740">102</cx:pt>
          <cx:pt idx="245741">48</cx:pt>
          <cx:pt idx="245742">30</cx:pt>
          <cx:pt idx="245743">1</cx:pt>
          <cx:pt idx="245744">8</cx:pt>
          <cx:pt idx="245745">2</cx:pt>
          <cx:pt idx="245746">5</cx:pt>
          <cx:pt idx="245747">10</cx:pt>
          <cx:pt idx="245748">25</cx:pt>
          <cx:pt idx="245749">44</cx:pt>
          <cx:pt idx="245750">119</cx:pt>
          <cx:pt idx="245751">93</cx:pt>
          <cx:pt idx="245752">122</cx:pt>
          <cx:pt idx="245753">127</cx:pt>
          <cx:pt idx="245754">130</cx:pt>
          <cx:pt idx="245755">90</cx:pt>
          <cx:pt idx="245756">118</cx:pt>
          <cx:pt idx="245757">82</cx:pt>
          <cx:pt idx="245758">108</cx:pt>
          <cx:pt idx="245759">95</cx:pt>
          <cx:pt idx="245760">125</cx:pt>
          <cx:pt idx="245761">103</cx:pt>
          <cx:pt idx="245762">115</cx:pt>
          <cx:pt idx="245763">86</cx:pt>
          <cx:pt idx="245764">105</cx:pt>
          <cx:pt idx="245765">50</cx:pt>
          <cx:pt idx="245766">17</cx:pt>
          <cx:pt idx="245767">2</cx:pt>
          <cx:pt idx="245768">7</cx:pt>
          <cx:pt idx="245769">2</cx:pt>
          <cx:pt idx="245770">4</cx:pt>
          <cx:pt idx="245771">15</cx:pt>
          <cx:pt idx="245772">21</cx:pt>
          <cx:pt idx="245773">33</cx:pt>
          <cx:pt idx="245774">125</cx:pt>
          <cx:pt idx="245775">92</cx:pt>
          <cx:pt idx="245776">121</cx:pt>
          <cx:pt idx="245777">138</cx:pt>
          <cx:pt idx="245778">128</cx:pt>
          <cx:pt idx="245779">98</cx:pt>
          <cx:pt idx="245780">121</cx:pt>
          <cx:pt idx="245781">89</cx:pt>
          <cx:pt idx="245782">129</cx:pt>
          <cx:pt idx="245783">107</cx:pt>
          <cx:pt idx="245784">116</cx:pt>
          <cx:pt idx="245785">118</cx:pt>
          <cx:pt idx="245786">114</cx:pt>
          <cx:pt idx="245787">81</cx:pt>
          <cx:pt idx="245788">106</cx:pt>
          <cx:pt idx="245789">40</cx:pt>
          <cx:pt idx="245790">19</cx:pt>
          <cx:pt idx="245791">1</cx:pt>
          <cx:pt idx="245792">11</cx:pt>
          <cx:pt idx="245793">2</cx:pt>
          <cx:pt idx="245794">6</cx:pt>
          <cx:pt idx="245795">13</cx:pt>
          <cx:pt idx="245796">26</cx:pt>
          <cx:pt idx="245797">32</cx:pt>
          <cx:pt idx="245798">96</cx:pt>
          <cx:pt idx="245799">93</cx:pt>
          <cx:pt idx="245800">114</cx:pt>
          <cx:pt idx="245801">133</cx:pt>
          <cx:pt idx="245802">117</cx:pt>
          <cx:pt idx="245803">107</cx:pt>
          <cx:pt idx="245804">116</cx:pt>
          <cx:pt idx="245805">100</cx:pt>
          <cx:pt idx="245806">111</cx:pt>
          <cx:pt idx="245807">121</cx:pt>
          <cx:pt idx="245808">133</cx:pt>
          <cx:pt idx="245809">131</cx:pt>
          <cx:pt idx="245810">120</cx:pt>
          <cx:pt idx="245811">81</cx:pt>
          <cx:pt idx="245812">104</cx:pt>
          <cx:pt idx="245813">57</cx:pt>
          <cx:pt idx="245814">17</cx:pt>
          <cx:pt idx="245815">7</cx:pt>
          <cx:pt idx="245816">1</cx:pt>
          <cx:pt idx="245817">3</cx:pt>
          <cx:pt idx="245818">6</cx:pt>
          <cx:pt idx="245819">12</cx:pt>
          <cx:pt idx="245820">24</cx:pt>
          <cx:pt idx="245821">37</cx:pt>
          <cx:pt idx="245822">104</cx:pt>
          <cx:pt idx="245823">108</cx:pt>
          <cx:pt idx="245824">114</cx:pt>
          <cx:pt idx="245825">151</cx:pt>
          <cx:pt idx="245826">138</cx:pt>
          <cx:pt idx="245827">142</cx:pt>
          <cx:pt idx="245828">141</cx:pt>
          <cx:pt idx="245829">134</cx:pt>
          <cx:pt idx="245830">145</cx:pt>
          <cx:pt idx="245831">140</cx:pt>
          <cx:pt idx="245832">142</cx:pt>
          <cx:pt idx="245833">129</cx:pt>
          <cx:pt idx="245834">139</cx:pt>
          <cx:pt idx="245835">96</cx:pt>
          <cx:pt idx="245836">118</cx:pt>
          <cx:pt idx="245837">53</cx:pt>
          <cx:pt idx="245838">22</cx:pt>
          <cx:pt idx="245839">7</cx:pt>
          <cx:pt idx="245840">6</cx:pt>
          <cx:pt idx="245841">2</cx:pt>
          <cx:pt idx="245842">7</cx:pt>
          <cx:pt idx="245843">14</cx:pt>
          <cx:pt idx="245844">32</cx:pt>
          <cx:pt idx="245845">89</cx:pt>
          <cx:pt idx="245846">92</cx:pt>
          <cx:pt idx="245847">117</cx:pt>
          <cx:pt idx="245848">136</cx:pt>
          <cx:pt idx="245849">124</cx:pt>
          <cx:pt idx="245850">122</cx:pt>
          <cx:pt idx="245851">126</cx:pt>
          <cx:pt idx="245852">103</cx:pt>
          <cx:pt idx="245853">107</cx:pt>
          <cx:pt idx="245854">92</cx:pt>
          <cx:pt idx="245855">105</cx:pt>
          <cx:pt idx="245856">80</cx:pt>
          <cx:pt idx="245857">78</cx:pt>
          <cx:pt idx="245858">62</cx:pt>
          <cx:pt idx="245859">78</cx:pt>
          <cx:pt idx="245860">53</cx:pt>
          <cx:pt idx="245861">13</cx:pt>
          <cx:pt idx="245862">6</cx:pt>
          <cx:pt idx="245863">8</cx:pt>
          <cx:pt idx="245864">1</cx:pt>
          <cx:pt idx="245865">6</cx:pt>
          <cx:pt idx="245866">16</cx:pt>
          <cx:pt idx="245867">29</cx:pt>
          <cx:pt idx="245868">63</cx:pt>
          <cx:pt idx="245869">70</cx:pt>
          <cx:pt idx="245870">93</cx:pt>
          <cx:pt idx="245871">133</cx:pt>
          <cx:pt idx="245872">128</cx:pt>
          <cx:pt idx="245873">130</cx:pt>
          <cx:pt idx="245874">125</cx:pt>
          <cx:pt idx="245875">105</cx:pt>
          <cx:pt idx="245876">120</cx:pt>
          <cx:pt idx="245877">122</cx:pt>
          <cx:pt idx="245878">131</cx:pt>
          <cx:pt idx="245879">113</cx:pt>
          <cx:pt idx="245880">118</cx:pt>
          <cx:pt idx="245881">87</cx:pt>
          <cx:pt idx="245882">123</cx:pt>
          <cx:pt idx="245883">63</cx:pt>
          <cx:pt idx="245884">18</cx:pt>
          <cx:pt idx="245885">6</cx:pt>
          <cx:pt idx="245886">9</cx:pt>
          <cx:pt idx="245887">9</cx:pt>
          <cx:pt idx="245888">3</cx:pt>
          <cx:pt idx="245889">12</cx:pt>
          <cx:pt idx="245890">20</cx:pt>
          <cx:pt idx="245891">42</cx:pt>
          <cx:pt idx="245892">116</cx:pt>
          <cx:pt idx="245893">90</cx:pt>
          <cx:pt idx="245894">123</cx:pt>
          <cx:pt idx="245895">139</cx:pt>
          <cx:pt idx="245896">124</cx:pt>
          <cx:pt idx="245897">124</cx:pt>
          <cx:pt idx="245898">122</cx:pt>
          <cx:pt idx="245899">96</cx:pt>
          <cx:pt idx="245900">111</cx:pt>
          <cx:pt idx="245901">101</cx:pt>
          <cx:pt idx="245902">117</cx:pt>
          <cx:pt idx="245903">125</cx:pt>
          <cx:pt idx="245904">109</cx:pt>
          <cx:pt idx="245905">95</cx:pt>
          <cx:pt idx="245906">108</cx:pt>
          <cx:pt idx="245907">47</cx:pt>
          <cx:pt idx="245908">20</cx:pt>
          <cx:pt idx="245909">6</cx:pt>
          <cx:pt idx="245910">6</cx:pt>
          <cx:pt idx="245911">2</cx:pt>
          <cx:pt idx="245912">9</cx:pt>
          <cx:pt idx="245913">13</cx:pt>
          <cx:pt idx="245914">17</cx:pt>
          <cx:pt idx="245915">40</cx:pt>
          <cx:pt idx="245916">113</cx:pt>
          <cx:pt idx="245917">86</cx:pt>
          <cx:pt idx="245918">117</cx:pt>
          <cx:pt idx="245919">119</cx:pt>
          <cx:pt idx="245920">120</cx:pt>
          <cx:pt idx="245921">99</cx:pt>
          <cx:pt idx="245922">114</cx:pt>
          <cx:pt idx="245923">69</cx:pt>
          <cx:pt idx="245924">113</cx:pt>
          <cx:pt idx="245925">85</cx:pt>
          <cx:pt idx="245926">113</cx:pt>
          <cx:pt idx="245927">103</cx:pt>
          <cx:pt idx="245928">108</cx:pt>
          <cx:pt idx="245929">90</cx:pt>
          <cx:pt idx="245930">100</cx:pt>
          <cx:pt idx="245931">52</cx:pt>
          <cx:pt idx="245932">18</cx:pt>
          <cx:pt idx="245933">6</cx:pt>
          <cx:pt idx="245934">4</cx:pt>
          <cx:pt idx="245935">3</cx:pt>
          <cx:pt idx="245936">5</cx:pt>
          <cx:pt idx="245937">11</cx:pt>
          <cx:pt idx="245938">22</cx:pt>
          <cx:pt idx="245939">36</cx:pt>
          <cx:pt idx="245940">106</cx:pt>
          <cx:pt idx="245941">98</cx:pt>
          <cx:pt idx="245942">116</cx:pt>
          <cx:pt idx="245943">123</cx:pt>
          <cx:pt idx="245944">128</cx:pt>
          <cx:pt idx="245945">115</cx:pt>
          <cx:pt idx="245946">116</cx:pt>
          <cx:pt idx="245947">96</cx:pt>
          <cx:pt idx="245948">117</cx:pt>
          <cx:pt idx="245949">100</cx:pt>
          <cx:pt idx="245950">130</cx:pt>
          <cx:pt idx="245951">100</cx:pt>
          <cx:pt idx="245952">118</cx:pt>
          <cx:pt idx="245953">93</cx:pt>
          <cx:pt idx="245954">111</cx:pt>
          <cx:pt idx="245955">57</cx:pt>
          <cx:pt idx="245956">19</cx:pt>
          <cx:pt idx="245957">7</cx:pt>
          <cx:pt idx="245958">6</cx:pt>
          <cx:pt idx="245959">5</cx:pt>
          <cx:pt idx="245960">7</cx:pt>
          <cx:pt idx="245961">10</cx:pt>
          <cx:pt idx="245962">19</cx:pt>
          <cx:pt idx="245963">37</cx:pt>
          <cx:pt idx="245964">99</cx:pt>
          <cx:pt idx="245965">93</cx:pt>
          <cx:pt idx="245966">109</cx:pt>
          <cx:pt idx="245967">120</cx:pt>
          <cx:pt idx="245968">120</cx:pt>
          <cx:pt idx="245969">122</cx:pt>
          <cx:pt idx="245970">113</cx:pt>
          <cx:pt idx="245971">89</cx:pt>
          <cx:pt idx="245972">91</cx:pt>
          <cx:pt idx="245973">99</cx:pt>
          <cx:pt idx="245974">117</cx:pt>
          <cx:pt idx="245975">110</cx:pt>
          <cx:pt idx="245976">121</cx:pt>
          <cx:pt idx="245977">84</cx:pt>
          <cx:pt idx="245978">111</cx:pt>
          <cx:pt idx="245979">53</cx:pt>
          <cx:pt idx="245980">25</cx:pt>
          <cx:pt idx="245981">7</cx:pt>
          <cx:pt idx="245982">8</cx:pt>
          <cx:pt idx="245983">3</cx:pt>
          <cx:pt idx="245984">5</cx:pt>
          <cx:pt idx="245985">12</cx:pt>
          <cx:pt idx="245986">21</cx:pt>
          <cx:pt idx="245987">34</cx:pt>
          <cx:pt idx="245988">92</cx:pt>
          <cx:pt idx="245989">113</cx:pt>
          <cx:pt idx="245990">117</cx:pt>
          <cx:pt idx="245991">130</cx:pt>
          <cx:pt idx="245992">135</cx:pt>
          <cx:pt idx="245993">130</cx:pt>
          <cx:pt idx="245994">124</cx:pt>
          <cx:pt idx="245995">106</cx:pt>
          <cx:pt idx="245996">135</cx:pt>
          <cx:pt idx="245997">111</cx:pt>
          <cx:pt idx="245998">130</cx:pt>
          <cx:pt idx="245999">123</cx:pt>
          <cx:pt idx="246000">130</cx:pt>
          <cx:pt idx="246001">101</cx:pt>
          <cx:pt idx="246002">113</cx:pt>
          <cx:pt idx="246003">57</cx:pt>
          <cx:pt idx="246004">28</cx:pt>
          <cx:pt idx="246005">11</cx:pt>
          <cx:pt idx="246006">5</cx:pt>
          <cx:pt idx="246007">2</cx:pt>
          <cx:pt idx="246008">2</cx:pt>
          <cx:pt idx="246009">4</cx:pt>
          <cx:pt idx="246010">18</cx:pt>
          <cx:pt idx="246011">36</cx:pt>
          <cx:pt idx="246012">111</cx:pt>
          <cx:pt idx="246013">96</cx:pt>
          <cx:pt idx="246014">105</cx:pt>
          <cx:pt idx="246015">147</cx:pt>
          <cx:pt idx="246016">145</cx:pt>
          <cx:pt idx="246017">122</cx:pt>
          <cx:pt idx="246018">123</cx:pt>
          <cx:pt idx="246019">94</cx:pt>
          <cx:pt idx="246020">111</cx:pt>
          <cx:pt idx="246021">87</cx:pt>
          <cx:pt idx="246022">112</cx:pt>
          <cx:pt idx="246023">91</cx:pt>
          <cx:pt idx="246024">78</cx:pt>
          <cx:pt idx="246025">69</cx:pt>
          <cx:pt idx="246026">79</cx:pt>
          <cx:pt idx="246027">51</cx:pt>
          <cx:pt idx="246028">12</cx:pt>
          <cx:pt idx="246029">7</cx:pt>
          <cx:pt idx="246030">11</cx:pt>
          <cx:pt idx="246031">5</cx:pt>
          <cx:pt idx="246032">1</cx:pt>
          <cx:pt idx="246033">6</cx:pt>
          <cx:pt idx="246034">18</cx:pt>
          <cx:pt idx="246035">23</cx:pt>
          <cx:pt idx="246036">69</cx:pt>
          <cx:pt idx="246037">72</cx:pt>
          <cx:pt idx="246038">85</cx:pt>
          <cx:pt idx="246039">122</cx:pt>
          <cx:pt idx="246040">119</cx:pt>
          <cx:pt idx="246041">126</cx:pt>
          <cx:pt idx="246042">131</cx:pt>
          <cx:pt idx="246043">108</cx:pt>
          <cx:pt idx="246044">118</cx:pt>
          <cx:pt idx="246045">121</cx:pt>
          <cx:pt idx="246046">136</cx:pt>
          <cx:pt idx="246047">101</cx:pt>
          <cx:pt idx="246048">118</cx:pt>
          <cx:pt idx="246049">89</cx:pt>
          <cx:pt idx="246050">115</cx:pt>
          <cx:pt idx="246051">69</cx:pt>
          <cx:pt idx="246052">15</cx:pt>
          <cx:pt idx="246053">5</cx:pt>
          <cx:pt idx="246054">5</cx:pt>
          <cx:pt idx="246055">4</cx:pt>
          <cx:pt idx="246056">5</cx:pt>
          <cx:pt idx="246057">8</cx:pt>
          <cx:pt idx="246058">15</cx:pt>
          <cx:pt idx="246059">35</cx:pt>
          <cx:pt idx="246060">114</cx:pt>
          <cx:pt idx="246061">100</cx:pt>
          <cx:pt idx="246062">117</cx:pt>
          <cx:pt idx="246063">126</cx:pt>
          <cx:pt idx="246064">137</cx:pt>
          <cx:pt idx="246065">117</cx:pt>
          <cx:pt idx="246066">106</cx:pt>
          <cx:pt idx="246067">108</cx:pt>
          <cx:pt idx="246068">96</cx:pt>
          <cx:pt idx="246069">98</cx:pt>
          <cx:pt idx="246070">99</cx:pt>
          <cx:pt idx="246071">118</cx:pt>
          <cx:pt idx="246072">119</cx:pt>
          <cx:pt idx="246073">90</cx:pt>
          <cx:pt idx="246074">103</cx:pt>
          <cx:pt idx="246075">57</cx:pt>
          <cx:pt idx="246076">28</cx:pt>
          <cx:pt idx="246077">10</cx:pt>
          <cx:pt idx="246078">9</cx:pt>
          <cx:pt idx="246079">1</cx:pt>
          <cx:pt idx="246080">4</cx:pt>
          <cx:pt idx="246081">17</cx:pt>
          <cx:pt idx="246082">24</cx:pt>
          <cx:pt idx="246083">26</cx:pt>
          <cx:pt idx="246084">88</cx:pt>
          <cx:pt idx="246085">114</cx:pt>
          <cx:pt idx="246086">117</cx:pt>
          <cx:pt idx="246087">120</cx:pt>
          <cx:pt idx="246088">125</cx:pt>
          <cx:pt idx="246089">114</cx:pt>
          <cx:pt idx="246090">122</cx:pt>
          <cx:pt idx="246091">78</cx:pt>
          <cx:pt idx="246092">110</cx:pt>
          <cx:pt idx="246093">96</cx:pt>
          <cx:pt idx="246094">111</cx:pt>
          <cx:pt idx="246095">92</cx:pt>
          <cx:pt idx="246096">93</cx:pt>
          <cx:pt idx="246097">83</cx:pt>
          <cx:pt idx="246098">97</cx:pt>
          <cx:pt idx="246099">47</cx:pt>
          <cx:pt idx="246100">24</cx:pt>
          <cx:pt idx="246101">9</cx:pt>
          <cx:pt idx="246102">11</cx:pt>
          <cx:pt idx="246103">3</cx:pt>
          <cx:pt idx="246104">4</cx:pt>
          <cx:pt idx="246105">13</cx:pt>
          <cx:pt idx="246106">18</cx:pt>
          <cx:pt idx="246107">34</cx:pt>
          <cx:pt idx="246108">94</cx:pt>
          <cx:pt idx="246109">105</cx:pt>
          <cx:pt idx="246110">118</cx:pt>
          <cx:pt idx="246111">122</cx:pt>
          <cx:pt idx="246112">121</cx:pt>
          <cx:pt idx="246113">121</cx:pt>
          <cx:pt idx="246114">113</cx:pt>
          <cx:pt idx="246115">89</cx:pt>
          <cx:pt idx="246116">93</cx:pt>
          <cx:pt idx="246117">108</cx:pt>
          <cx:pt idx="246118">122</cx:pt>
          <cx:pt idx="246119">115</cx:pt>
          <cx:pt idx="246120">128</cx:pt>
          <cx:pt idx="246121">86</cx:pt>
          <cx:pt idx="246122">121</cx:pt>
          <cx:pt idx="246123">49</cx:pt>
          <cx:pt idx="246124">30</cx:pt>
          <cx:pt idx="246125">9</cx:pt>
          <cx:pt idx="246126">6</cx:pt>
          <cx:pt idx="246127">3</cx:pt>
          <cx:pt idx="246128">6</cx:pt>
          <cx:pt idx="246129">11</cx:pt>
          <cx:pt idx="246130">28</cx:pt>
          <cx:pt idx="246131">31</cx:pt>
          <cx:pt idx="246132">86</cx:pt>
          <cx:pt idx="246133">106</cx:pt>
          <cx:pt idx="246134">113</cx:pt>
          <cx:pt idx="246135">120</cx:pt>
          <cx:pt idx="246136">126</cx:pt>
          <cx:pt idx="246137">119</cx:pt>
          <cx:pt idx="246138">124</cx:pt>
          <cx:pt idx="246139">87</cx:pt>
          <cx:pt idx="246140">107</cx:pt>
          <cx:pt idx="246141">119</cx:pt>
          <cx:pt idx="246142">127</cx:pt>
          <cx:pt idx="246143">112</cx:pt>
          <cx:pt idx="246144">131</cx:pt>
          <cx:pt idx="246145">95</cx:pt>
          <cx:pt idx="246146">97</cx:pt>
          <cx:pt idx="246147">57</cx:pt>
          <cx:pt idx="246148">30</cx:pt>
          <cx:pt idx="246149">9</cx:pt>
          <cx:pt idx="246150">4</cx:pt>
          <cx:pt idx="246151">5</cx:pt>
          <cx:pt idx="246152">7</cx:pt>
          <cx:pt idx="246153">17</cx:pt>
          <cx:pt idx="246154">27</cx:pt>
          <cx:pt idx="246155">42</cx:pt>
          <cx:pt idx="246156">102</cx:pt>
          <cx:pt idx="246157">102</cx:pt>
          <cx:pt idx="246158">129</cx:pt>
          <cx:pt idx="246159">150</cx:pt>
          <cx:pt idx="246160">147</cx:pt>
          <cx:pt idx="246161">133</cx:pt>
          <cx:pt idx="246162">132</cx:pt>
          <cx:pt idx="246163">126</cx:pt>
          <cx:pt idx="246164">135</cx:pt>
          <cx:pt idx="246165">149</cx:pt>
          <cx:pt idx="246166">158</cx:pt>
          <cx:pt idx="246167">141</cx:pt>
          <cx:pt idx="246168">130</cx:pt>
          <cx:pt idx="246169">108</cx:pt>
          <cx:pt idx="246170">120</cx:pt>
          <cx:pt idx="246171">75</cx:pt>
          <cx:pt idx="246172">37</cx:pt>
          <cx:pt idx="246173">8</cx:pt>
          <cx:pt idx="246174">10</cx:pt>
          <cx:pt idx="246175">3</cx:pt>
          <cx:pt idx="246176">7</cx:pt>
          <cx:pt idx="246177">22</cx:pt>
          <cx:pt idx="246178">39</cx:pt>
          <cx:pt idx="246179">100</cx:pt>
          <cx:pt idx="246180">125</cx:pt>
          <cx:pt idx="246181">127</cx:pt>
          <cx:pt idx="246182">149</cx:pt>
          <cx:pt idx="246183">184</cx:pt>
          <cx:pt idx="246184">160</cx:pt>
          <cx:pt idx="246185">152</cx:pt>
          <cx:pt idx="246186">123</cx:pt>
          <cx:pt idx="246187">138</cx:pt>
          <cx:pt idx="246188">99</cx:pt>
          <cx:pt idx="246189">117</cx:pt>
          <cx:pt idx="246190">97</cx:pt>
          <cx:pt idx="246191">85</cx:pt>
          <cx:pt idx="246192">65</cx:pt>
          <cx:pt idx="246193">99</cx:pt>
          <cx:pt idx="246194">50</cx:pt>
          <cx:pt idx="246195">16</cx:pt>
          <cx:pt idx="246196">4</cx:pt>
          <cx:pt idx="246197">10</cx:pt>
          <cx:pt idx="246198">3</cx:pt>
          <cx:pt idx="246199">2</cx:pt>
          <cx:pt idx="246200">7</cx:pt>
          <cx:pt idx="246201">14</cx:pt>
          <cx:pt idx="246202">27</cx:pt>
          <cx:pt idx="246203">74</cx:pt>
          <cx:pt idx="246204">85</cx:pt>
          <cx:pt idx="246205">88</cx:pt>
          <cx:pt idx="246206">125</cx:pt>
          <cx:pt idx="246207">143</cx:pt>
          <cx:pt idx="246208">118</cx:pt>
          <cx:pt idx="246209">131</cx:pt>
          <cx:pt idx="246210">116</cx:pt>
          <cx:pt idx="246211">119</cx:pt>
          <cx:pt idx="246212">116</cx:pt>
          <cx:pt idx="246213">134</cx:pt>
          <cx:pt idx="246214">117</cx:pt>
          <cx:pt idx="246215">112</cx:pt>
          <cx:pt idx="246216">101</cx:pt>
          <cx:pt idx="246217">105</cx:pt>
          <cx:pt idx="246218">73</cx:pt>
          <cx:pt idx="246219">21</cx:pt>
          <cx:pt idx="246220">10</cx:pt>
          <cx:pt idx="246221">3</cx:pt>
          <cx:pt idx="246222">6</cx:pt>
          <cx:pt idx="246223">4</cx:pt>
          <cx:pt idx="246224">8</cx:pt>
          <cx:pt idx="246225">12</cx:pt>
          <cx:pt idx="246226">36</cx:pt>
          <cx:pt idx="246227">95</cx:pt>
          <cx:pt idx="246228">102</cx:pt>
          <cx:pt idx="246229">110</cx:pt>
          <cx:pt idx="246230">140</cx:pt>
          <cx:pt idx="246231">114</cx:pt>
          <cx:pt idx="246232">120</cx:pt>
          <cx:pt idx="246233">117</cx:pt>
          <cx:pt idx="246234">96</cx:pt>
          <cx:pt idx="246235">116</cx:pt>
          <cx:pt idx="246236">94</cx:pt>
          <cx:pt idx="246237">110</cx:pt>
          <cx:pt idx="246238">117</cx:pt>
          <cx:pt idx="246239">125</cx:pt>
          <cx:pt idx="246240">78</cx:pt>
          <cx:pt idx="246241">108</cx:pt>
          <cx:pt idx="246242">65</cx:pt>
          <cx:pt idx="246243">29</cx:pt>
          <cx:pt idx="246244">9</cx:pt>
          <cx:pt idx="246245">8</cx:pt>
          <cx:pt idx="246246">6</cx:pt>
          <cx:pt idx="246247">8</cx:pt>
          <cx:pt idx="246248">12</cx:pt>
          <cx:pt idx="246249">22</cx:pt>
          <cx:pt idx="246250">33</cx:pt>
          <cx:pt idx="246251">92</cx:pt>
          <cx:pt idx="246252">106</cx:pt>
          <cx:pt idx="246253">117</cx:pt>
          <cx:pt idx="246254">123</cx:pt>
          <cx:pt idx="246255">134</cx:pt>
          <cx:pt idx="246256">117</cx:pt>
          <cx:pt idx="246257">119</cx:pt>
          <cx:pt idx="246258">106</cx:pt>
          <cx:pt idx="246259">97</cx:pt>
          <cx:pt idx="246260">111</cx:pt>
          <cx:pt idx="246261">110</cx:pt>
          <cx:pt idx="246262">101</cx:pt>
          <cx:pt idx="246263">110</cx:pt>
          <cx:pt idx="246264">94</cx:pt>
          <cx:pt idx="246265">101</cx:pt>
          <cx:pt idx="246266">59</cx:pt>
          <cx:pt idx="246267">24</cx:pt>
          <cx:pt idx="246268">8</cx:pt>
          <cx:pt idx="246269">15</cx:pt>
          <cx:pt idx="246270">3</cx:pt>
          <cx:pt idx="246271">4</cx:pt>
          <cx:pt idx="246272">13</cx:pt>
          <cx:pt idx="246273">24</cx:pt>
          <cx:pt idx="246274">35</cx:pt>
          <cx:pt idx="246275">95</cx:pt>
          <cx:pt idx="246276">108</cx:pt>
          <cx:pt idx="246277">125</cx:pt>
          <cx:pt idx="246278">133</cx:pt>
          <cx:pt idx="246279">120</cx:pt>
          <cx:pt idx="246280">123</cx:pt>
          <cx:pt idx="246281">117</cx:pt>
          <cx:pt idx="246282">96</cx:pt>
          <cx:pt idx="246283">108</cx:pt>
          <cx:pt idx="246284">101</cx:pt>
          <cx:pt idx="246285">129</cx:pt>
          <cx:pt idx="246286">108</cx:pt>
          <cx:pt idx="246287">136</cx:pt>
          <cx:pt idx="246288">85</cx:pt>
          <cx:pt idx="246289">110</cx:pt>
          <cx:pt idx="246290">57</cx:pt>
          <cx:pt idx="246291">23</cx:pt>
          <cx:pt idx="246292">12</cx:pt>
          <cx:pt idx="246293">2</cx:pt>
          <cx:pt idx="246294">4</cx:pt>
          <cx:pt idx="246295">7</cx:pt>
          <cx:pt idx="246296">14</cx:pt>
          <cx:pt idx="246297">26</cx:pt>
          <cx:pt idx="246298">37</cx:pt>
          <cx:pt idx="246299">93</cx:pt>
          <cx:pt idx="246300">106</cx:pt>
          <cx:pt idx="246301">109</cx:pt>
          <cx:pt idx="246302">123</cx:pt>
          <cx:pt idx="246303">138</cx:pt>
          <cx:pt idx="246304">116</cx:pt>
          <cx:pt idx="246305">119</cx:pt>
          <cx:pt idx="246306">100</cx:pt>
          <cx:pt idx="246307">106</cx:pt>
          <cx:pt idx="246308">120</cx:pt>
          <cx:pt idx="246309">125</cx:pt>
          <cx:pt idx="246310">133</cx:pt>
          <cx:pt idx="246311">110</cx:pt>
          <cx:pt idx="246312">97</cx:pt>
          <cx:pt idx="246313">131</cx:pt>
          <cx:pt idx="246314">63</cx:pt>
          <cx:pt idx="246315">32</cx:pt>
          <cx:pt idx="246316">13</cx:pt>
          <cx:pt idx="246317">7</cx:pt>
          <cx:pt idx="246318">7</cx:pt>
          <cx:pt idx="246319">8</cx:pt>
          <cx:pt idx="246320">18</cx:pt>
          <cx:pt idx="246321">21</cx:pt>
          <cx:pt idx="246322">40</cx:pt>
          <cx:pt idx="246323">102</cx:pt>
          <cx:pt idx="246324">112</cx:pt>
          <cx:pt idx="246325">128</cx:pt>
          <cx:pt idx="246326">145</cx:pt>
          <cx:pt idx="246327">142</cx:pt>
          <cx:pt idx="246328">135</cx:pt>
          <cx:pt idx="246329">143</cx:pt>
          <cx:pt idx="246330">113</cx:pt>
          <cx:pt idx="246331">135</cx:pt>
          <cx:pt idx="246332">136</cx:pt>
          <cx:pt idx="246333">155</cx:pt>
          <cx:pt idx="246334">150</cx:pt>
          <cx:pt idx="246335">125</cx:pt>
          <cx:pt idx="246336">97</cx:pt>
          <cx:pt idx="246337">126</cx:pt>
          <cx:pt idx="246338">70</cx:pt>
          <cx:pt idx="246339">34</cx:pt>
          <cx:pt idx="246340">7</cx:pt>
          <cx:pt idx="246341">6</cx:pt>
          <cx:pt idx="246342">4</cx:pt>
          <cx:pt idx="246343">2</cx:pt>
          <cx:pt idx="246344">7</cx:pt>
          <cx:pt idx="246345">22</cx:pt>
          <cx:pt idx="246346">37</cx:pt>
          <cx:pt idx="246347">97</cx:pt>
          <cx:pt idx="246348">106</cx:pt>
          <cx:pt idx="246349">129</cx:pt>
          <cx:pt idx="246350">155</cx:pt>
          <cx:pt idx="246351">156</cx:pt>
          <cx:pt idx="246352">156</cx:pt>
          <cx:pt idx="246353">146</cx:pt>
          <cx:pt idx="246354">129</cx:pt>
          <cx:pt idx="246355">124</cx:pt>
          <cx:pt idx="246356">109</cx:pt>
          <cx:pt idx="246357">114</cx:pt>
          <cx:pt idx="246358">102</cx:pt>
          <cx:pt idx="246359">79</cx:pt>
          <cx:pt idx="246360">52</cx:pt>
          <cx:pt idx="246361">92</cx:pt>
          <cx:pt idx="246362">68</cx:pt>
          <cx:pt idx="246363">24</cx:pt>
          <cx:pt idx="246364">9</cx:pt>
          <cx:pt idx="246365">7</cx:pt>
          <cx:pt idx="246366">5</cx:pt>
          <cx:pt idx="246367">8</cx:pt>
          <cx:pt idx="246368">17</cx:pt>
          <cx:pt idx="246369">18</cx:pt>
          <cx:pt idx="246370">75</cx:pt>
          <cx:pt idx="246371">92</cx:pt>
          <cx:pt idx="246372">93</cx:pt>
          <cx:pt idx="246373">147</cx:pt>
          <cx:pt idx="246374">138</cx:pt>
          <cx:pt idx="246375">155</cx:pt>
          <cx:pt idx="246376">157</cx:pt>
          <cx:pt idx="246377">141</cx:pt>
          <cx:pt idx="246378">142</cx:pt>
          <cx:pt idx="246379">136</cx:pt>
          <cx:pt idx="246380">152</cx:pt>
          <cx:pt idx="246381">142</cx:pt>
          <cx:pt idx="246382">124</cx:pt>
          <cx:pt idx="246383">93</cx:pt>
          <cx:pt idx="246384">140</cx:pt>
          <cx:pt idx="246385">57</cx:pt>
          <cx:pt idx="246386">17</cx:pt>
          <cx:pt idx="246387">2</cx:pt>
          <cx:pt idx="246388">5</cx:pt>
          <cx:pt idx="246389">6</cx:pt>
          <cx:pt idx="246390">4</cx:pt>
          <cx:pt idx="246391">12</cx:pt>
          <cx:pt idx="246392">20</cx:pt>
          <cx:pt idx="246393">29</cx:pt>
          <cx:pt idx="246394">104</cx:pt>
          <cx:pt idx="246395">111</cx:pt>
          <cx:pt idx="246396">131</cx:pt>
          <cx:pt idx="246397">146</cx:pt>
          <cx:pt idx="246398">132</cx:pt>
          <cx:pt idx="246399">128</cx:pt>
          <cx:pt idx="246400">126</cx:pt>
          <cx:pt idx="246401">96</cx:pt>
          <cx:pt idx="246402">134</cx:pt>
          <cx:pt idx="246403">95</cx:pt>
          <cx:pt idx="246404">123</cx:pt>
          <cx:pt idx="246405">117</cx:pt>
          <cx:pt idx="246406">126</cx:pt>
          <cx:pt idx="246407">85</cx:pt>
          <cx:pt idx="246408">121</cx:pt>
          <cx:pt idx="246409">58</cx:pt>
          <cx:pt idx="246410">25</cx:pt>
          <cx:pt idx="246411">8</cx:pt>
          <cx:pt idx="246412">5</cx:pt>
          <cx:pt idx="246413">5</cx:pt>
          <cx:pt idx="246414">9</cx:pt>
          <cx:pt idx="246415">11</cx:pt>
          <cx:pt idx="246416">25</cx:pt>
          <cx:pt idx="246417">38</cx:pt>
          <cx:pt idx="246418">107</cx:pt>
          <cx:pt idx="246419">111</cx:pt>
          <cx:pt idx="246420">128</cx:pt>
          <cx:pt idx="246421">121</cx:pt>
          <cx:pt idx="246422">137</cx:pt>
          <cx:pt idx="246423">107</cx:pt>
          <cx:pt idx="246424">121</cx:pt>
          <cx:pt idx="246425">93</cx:pt>
          <cx:pt idx="246426">104</cx:pt>
          <cx:pt idx="246427">101</cx:pt>
          <cx:pt idx="246428">132</cx:pt>
          <cx:pt idx="246429">105</cx:pt>
          <cx:pt idx="246430">112</cx:pt>
          <cx:pt idx="246431">84</cx:pt>
          <cx:pt idx="246432">123</cx:pt>
          <cx:pt idx="246433">48</cx:pt>
          <cx:pt idx="246434">18</cx:pt>
          <cx:pt idx="246435">10</cx:pt>
          <cx:pt idx="246436">4</cx:pt>
          <cx:pt idx="246437">4</cx:pt>
          <cx:pt idx="246438">7</cx:pt>
          <cx:pt idx="246439">16</cx:pt>
          <cx:pt idx="246440">18</cx:pt>
          <cx:pt idx="246441">37</cx:pt>
          <cx:pt idx="246442">110</cx:pt>
          <cx:pt idx="246443">100</cx:pt>
          <cx:pt idx="246444">121</cx:pt>
          <cx:pt idx="246445">131</cx:pt>
          <cx:pt idx="246446">136</cx:pt>
          <cx:pt idx="246447">124</cx:pt>
          <cx:pt idx="246448">117</cx:pt>
          <cx:pt idx="246449">113</cx:pt>
          <cx:pt idx="246450">102</cx:pt>
          <cx:pt idx="246451">113</cx:pt>
          <cx:pt idx="246452">133</cx:pt>
          <cx:pt idx="246453">125</cx:pt>
          <cx:pt idx="246454">127</cx:pt>
          <cx:pt idx="246455">92</cx:pt>
          <cx:pt idx="246456">123</cx:pt>
          <cx:pt idx="246457">60</cx:pt>
          <cx:pt idx="246458">23</cx:pt>
          <cx:pt idx="246459">8</cx:pt>
          <cx:pt idx="246460">5</cx:pt>
          <cx:pt idx="246461">2</cx:pt>
          <cx:pt idx="246462">6</cx:pt>
          <cx:pt idx="246463">19</cx:pt>
          <cx:pt idx="246464">21</cx:pt>
          <cx:pt idx="246465">43</cx:pt>
          <cx:pt idx="246466">99</cx:pt>
          <cx:pt idx="246467">97</cx:pt>
          <cx:pt idx="246468">114</cx:pt>
          <cx:pt idx="246469">123</cx:pt>
          <cx:pt idx="246470">134</cx:pt>
          <cx:pt idx="246471">100</cx:pt>
          <cx:pt idx="246472">107</cx:pt>
          <cx:pt idx="246473">111</cx:pt>
          <cx:pt idx="246474">105</cx:pt>
          <cx:pt idx="246475">98</cx:pt>
          <cx:pt idx="246476">127</cx:pt>
          <cx:pt idx="246477">130</cx:pt>
          <cx:pt idx="246478">116</cx:pt>
          <cx:pt idx="246479">95</cx:pt>
          <cx:pt idx="246480">113</cx:pt>
          <cx:pt idx="246481">60</cx:pt>
          <cx:pt idx="246482">25</cx:pt>
          <cx:pt idx="246483">10</cx:pt>
          <cx:pt idx="246484">3</cx:pt>
          <cx:pt idx="246485">6</cx:pt>
          <cx:pt idx="246486">7</cx:pt>
          <cx:pt idx="246487">13</cx:pt>
          <cx:pt idx="246488">26</cx:pt>
          <cx:pt idx="246489">40</cx:pt>
          <cx:pt idx="246490">108</cx:pt>
          <cx:pt idx="246491">103</cx:pt>
          <cx:pt idx="246492">118</cx:pt>
          <cx:pt idx="246493">141</cx:pt>
          <cx:pt idx="246494">156</cx:pt>
          <cx:pt idx="246495">134</cx:pt>
          <cx:pt idx="246496">128</cx:pt>
          <cx:pt idx="246497">125</cx:pt>
          <cx:pt idx="246498">134</cx:pt>
          <cx:pt idx="246499">121</cx:pt>
          <cx:pt idx="246500">137</cx:pt>
          <cx:pt idx="246501">132</cx:pt>
          <cx:pt idx="246502">124</cx:pt>
          <cx:pt idx="246503">91</cx:pt>
          <cx:pt idx="246504">135</cx:pt>
          <cx:pt idx="246505">62</cx:pt>
          <cx:pt idx="246506">36</cx:pt>
          <cx:pt idx="246507">12</cx:pt>
          <cx:pt idx="246508">5</cx:pt>
          <cx:pt idx="246509">2</cx:pt>
          <cx:pt idx="246510">5</cx:pt>
          <cx:pt idx="246511">9</cx:pt>
          <cx:pt idx="246512">21</cx:pt>
          <cx:pt idx="246513">41</cx:pt>
          <cx:pt idx="246514">106</cx:pt>
          <cx:pt idx="246515">106</cx:pt>
          <cx:pt idx="246516">127</cx:pt>
          <cx:pt idx="246517">138</cx:pt>
          <cx:pt idx="246518">162</cx:pt>
          <cx:pt idx="246519">140</cx:pt>
          <cx:pt idx="246520">139</cx:pt>
          <cx:pt idx="246521">124</cx:pt>
          <cx:pt idx="246522">101</cx:pt>
          <cx:pt idx="246523">130</cx:pt>
          <cx:pt idx="246524">116</cx:pt>
          <cx:pt idx="246525">95</cx:pt>
          <cx:pt idx="246526">80</cx:pt>
          <cx:pt idx="246527">66</cx:pt>
          <cx:pt idx="246528">99</cx:pt>
          <cx:pt idx="246529">53</cx:pt>
          <cx:pt idx="246530">23</cx:pt>
          <cx:pt idx="246531">4</cx:pt>
          <cx:pt idx="246532">7</cx:pt>
          <cx:pt idx="246533">3</cx:pt>
          <cx:pt idx="246534">1</cx:pt>
          <cx:pt idx="246535">11</cx:pt>
          <cx:pt idx="246536">14</cx:pt>
          <cx:pt idx="246537">21</cx:pt>
          <cx:pt idx="246538">71</cx:pt>
          <cx:pt idx="246539">82</cx:pt>
          <cx:pt idx="246540">94</cx:pt>
          <cx:pt idx="246541">119</cx:pt>
          <cx:pt idx="246542">134</cx:pt>
          <cx:pt idx="246543">122</cx:pt>
          <cx:pt idx="246544">145</cx:pt>
          <cx:pt idx="246545">126</cx:pt>
          <cx:pt idx="246546">131</cx:pt>
          <cx:pt idx="246547">150</cx:pt>
          <cx:pt idx="246548">145</cx:pt>
          <cx:pt idx="246549">135</cx:pt>
          <cx:pt idx="246550">118</cx:pt>
          <cx:pt idx="246551">90</cx:pt>
          <cx:pt idx="246552">123</cx:pt>
          <cx:pt idx="246553">69</cx:pt>
          <cx:pt idx="246554">19</cx:pt>
          <cx:pt idx="246555">5</cx:pt>
          <cx:pt idx="246556">10</cx:pt>
          <cx:pt idx="246557">8</cx:pt>
          <cx:pt idx="246558">6</cx:pt>
          <cx:pt idx="246559">8</cx:pt>
          <cx:pt idx="246560">16</cx:pt>
          <cx:pt idx="246561">38</cx:pt>
          <cx:pt idx="246562">95</cx:pt>
          <cx:pt idx="246563">116</cx:pt>
          <cx:pt idx="246564">121</cx:pt>
          <cx:pt idx="246565">133</cx:pt>
          <cx:pt idx="246566">127</cx:pt>
          <cx:pt idx="246567">123</cx:pt>
          <cx:pt idx="246568">113</cx:pt>
          <cx:pt idx="246569">106</cx:pt>
          <cx:pt idx="246570">106</cx:pt>
          <cx:pt idx="246571">123</cx:pt>
          <cx:pt idx="246572">125</cx:pt>
          <cx:pt idx="246573">138</cx:pt>
          <cx:pt idx="246574">123</cx:pt>
          <cx:pt idx="246575">96</cx:pt>
          <cx:pt idx="246576">111</cx:pt>
          <cx:pt idx="246577">75</cx:pt>
          <cx:pt idx="246578">24</cx:pt>
          <cx:pt idx="246579">12</cx:pt>
          <cx:pt idx="246580">9</cx:pt>
          <cx:pt idx="246581">5</cx:pt>
          <cx:pt idx="246582">6</cx:pt>
          <cx:pt idx="246583">18</cx:pt>
          <cx:pt idx="246584">22</cx:pt>
          <cx:pt idx="246585">30</cx:pt>
          <cx:pt idx="246586">96</cx:pt>
          <cx:pt idx="246587">107</cx:pt>
          <cx:pt idx="246588">127</cx:pt>
          <cx:pt idx="246589">116</cx:pt>
          <cx:pt idx="246590">118</cx:pt>
          <cx:pt idx="246591">111</cx:pt>
          <cx:pt idx="246592">117</cx:pt>
          <cx:pt idx="246593">102</cx:pt>
          <cx:pt idx="246594">111</cx:pt>
          <cx:pt idx="246595">104</cx:pt>
          <cx:pt idx="246596">118</cx:pt>
          <cx:pt idx="246597">111</cx:pt>
          <cx:pt idx="246598">130</cx:pt>
          <cx:pt idx="246599">68</cx:pt>
          <cx:pt idx="246600">125</cx:pt>
          <cx:pt idx="246601">51</cx:pt>
          <cx:pt idx="246602">32</cx:pt>
          <cx:pt idx="246603">10</cx:pt>
          <cx:pt idx="246604">10</cx:pt>
          <cx:pt idx="246605">5</cx:pt>
          <cx:pt idx="246606">4</cx:pt>
          <cx:pt idx="246607">16</cx:pt>
          <cx:pt idx="246608">14</cx:pt>
          <cx:pt idx="246609">29</cx:pt>
          <cx:pt idx="246610">99</cx:pt>
          <cx:pt idx="246611">117</cx:pt>
          <cx:pt idx="246612">118</cx:pt>
          <cx:pt idx="246613">132</cx:pt>
          <cx:pt idx="246614">125</cx:pt>
          <cx:pt idx="246615">124</cx:pt>
          <cx:pt idx="246616">112</cx:pt>
          <cx:pt idx="246617">123</cx:pt>
          <cx:pt idx="246618">107</cx:pt>
          <cx:pt idx="246619">116</cx:pt>
          <cx:pt idx="246620">122</cx:pt>
          <cx:pt idx="246621">131</cx:pt>
          <cx:pt idx="246622">122</cx:pt>
          <cx:pt idx="246623">88</cx:pt>
          <cx:pt idx="246624">109</cx:pt>
          <cx:pt idx="246625">70</cx:pt>
          <cx:pt idx="246626">29</cx:pt>
          <cx:pt idx="246627">9</cx:pt>
          <cx:pt idx="246628">6</cx:pt>
          <cx:pt idx="246629">2</cx:pt>
          <cx:pt idx="246630">7</cx:pt>
          <cx:pt idx="246631">19</cx:pt>
          <cx:pt idx="246632">18</cx:pt>
          <cx:pt idx="246633">28</cx:pt>
          <cx:pt idx="246634">80</cx:pt>
          <cx:pt idx="246635">91</cx:pt>
          <cx:pt idx="246636">101</cx:pt>
          <cx:pt idx="246637">115</cx:pt>
          <cx:pt idx="246638">119</cx:pt>
          <cx:pt idx="246639">99</cx:pt>
          <cx:pt idx="246640">117</cx:pt>
          <cx:pt idx="246641">121</cx:pt>
          <cx:pt idx="246642">117</cx:pt>
          <cx:pt idx="246643">112</cx:pt>
          <cx:pt idx="246644">142</cx:pt>
          <cx:pt idx="246645">123</cx:pt>
          <cx:pt idx="246646">124</cx:pt>
          <cx:pt idx="246647">90</cx:pt>
          <cx:pt idx="246648">100</cx:pt>
          <cx:pt idx="246649">79</cx:pt>
          <cx:pt idx="246650">41</cx:pt>
          <cx:pt idx="246651">9</cx:pt>
          <cx:pt idx="246652">8</cx:pt>
          <cx:pt idx="246653">3</cx:pt>
          <cx:pt idx="246654">4</cx:pt>
          <cx:pt idx="246655">18</cx:pt>
          <cx:pt idx="246656">27</cx:pt>
          <cx:pt idx="246657">30</cx:pt>
          <cx:pt idx="246658">89</cx:pt>
          <cx:pt idx="246659">109</cx:pt>
          <cx:pt idx="246660">98</cx:pt>
          <cx:pt idx="246661">119</cx:pt>
          <cx:pt idx="246662">129</cx:pt>
          <cx:pt idx="246663">143</cx:pt>
          <cx:pt idx="246664">108</cx:pt>
          <cx:pt idx="246665">99</cx:pt>
          <cx:pt idx="246666">113</cx:pt>
          <cx:pt idx="246667">97</cx:pt>
          <cx:pt idx="246668">102</cx:pt>
          <cx:pt idx="246669">122</cx:pt>
          <cx:pt idx="246670">114</cx:pt>
          <cx:pt idx="246671">99</cx:pt>
          <cx:pt idx="246672">107</cx:pt>
          <cx:pt idx="246673">70</cx:pt>
          <cx:pt idx="246674">49</cx:pt>
          <cx:pt idx="246675">23</cx:pt>
          <cx:pt idx="246676">6</cx:pt>
          <cx:pt idx="246677">4</cx:pt>
          <cx:pt idx="246678">1</cx:pt>
          <cx:pt idx="246679">8</cx:pt>
          <cx:pt idx="246680">23</cx:pt>
          <cx:pt idx="246681">34</cx:pt>
          <cx:pt idx="246682">77</cx:pt>
          <cx:pt idx="246683">104</cx:pt>
          <cx:pt idx="246684">110</cx:pt>
          <cx:pt idx="246685">140</cx:pt>
          <cx:pt idx="246686">141</cx:pt>
          <cx:pt idx="246687">148</cx:pt>
          <cx:pt idx="246688">143</cx:pt>
          <cx:pt idx="246689">120</cx:pt>
          <cx:pt idx="246690">110</cx:pt>
          <cx:pt idx="246691">108</cx:pt>
          <cx:pt idx="246692">129</cx:pt>
          <cx:pt idx="246693">108</cx:pt>
          <cx:pt idx="246694">94</cx:pt>
          <cx:pt idx="246695">57</cx:pt>
          <cx:pt idx="246696">86</cx:pt>
          <cx:pt idx="246697">58</cx:pt>
          <cx:pt idx="246698">36</cx:pt>
          <cx:pt idx="246699">12</cx:pt>
          <cx:pt idx="246700">10</cx:pt>
          <cx:pt idx="246701">4</cx:pt>
          <cx:pt idx="246702">9</cx:pt>
          <cx:pt idx="246703">13</cx:pt>
          <cx:pt idx="246704">21</cx:pt>
          <cx:pt idx="246705">67</cx:pt>
          <cx:pt idx="246706">88</cx:pt>
          <cx:pt idx="246707">92</cx:pt>
          <cx:pt idx="246708">127</cx:pt>
          <cx:pt idx="246709">154</cx:pt>
          <cx:pt idx="246710">128</cx:pt>
          <cx:pt idx="246711">157</cx:pt>
          <cx:pt idx="246712">129</cx:pt>
          <cx:pt idx="246713">115</cx:pt>
          <cx:pt idx="246714">132</cx:pt>
          <cx:pt idx="246715">141</cx:pt>
          <cx:pt idx="246716">133</cx:pt>
          <cx:pt idx="246717">117</cx:pt>
          <cx:pt idx="246718">97</cx:pt>
          <cx:pt idx="246719">122</cx:pt>
          <cx:pt idx="246720">78</cx:pt>
          <cx:pt idx="246721">22</cx:pt>
          <cx:pt idx="246722">9</cx:pt>
          <cx:pt idx="246723">11</cx:pt>
          <cx:pt idx="246724">9</cx:pt>
          <cx:pt idx="246725">3</cx:pt>
          <cx:pt idx="246726">10</cx:pt>
          <cx:pt idx="246727">15</cx:pt>
          <cx:pt idx="246728">38</cx:pt>
          <cx:pt idx="246729">118</cx:pt>
          <cx:pt idx="246730">109</cx:pt>
          <cx:pt idx="246731">119</cx:pt>
          <cx:pt idx="246732">147</cx:pt>
          <cx:pt idx="246733">132</cx:pt>
          <cx:pt idx="246734">133</cx:pt>
          <cx:pt idx="246735">129</cx:pt>
          <cx:pt idx="246736">117</cx:pt>
          <cx:pt idx="246737">122</cx:pt>
          <cx:pt idx="246738">108</cx:pt>
          <cx:pt idx="246739">139</cx:pt>
          <cx:pt idx="246740">138</cx:pt>
          <cx:pt idx="246741">120</cx:pt>
          <cx:pt idx="246742">110</cx:pt>
          <cx:pt idx="246743">122</cx:pt>
          <cx:pt idx="246744">64</cx:pt>
          <cx:pt idx="246745">32</cx:pt>
          <cx:pt idx="246746">10</cx:pt>
          <cx:pt idx="246747">7</cx:pt>
          <cx:pt idx="246748">2</cx:pt>
          <cx:pt idx="246749">6</cx:pt>
          <cx:pt idx="246750">19</cx:pt>
          <cx:pt idx="246751">18</cx:pt>
          <cx:pt idx="246752">38</cx:pt>
          <cx:pt idx="246753">110</cx:pt>
          <cx:pt idx="246754">104</cx:pt>
          <cx:pt idx="246755">119</cx:pt>
          <cx:pt idx="246756">130</cx:pt>
          <cx:pt idx="246757">119</cx:pt>
          <cx:pt idx="246758">108</cx:pt>
          <cx:pt idx="246759">125</cx:pt>
          <cx:pt idx="246760">92</cx:pt>
          <cx:pt idx="246761">103</cx:pt>
          <cx:pt idx="246762">90</cx:pt>
          <cx:pt idx="246763">130</cx:pt>
          <cx:pt idx="246764">119</cx:pt>
          <cx:pt idx="246765">129</cx:pt>
          <cx:pt idx="246766">89</cx:pt>
          <cx:pt idx="246767">104</cx:pt>
          <cx:pt idx="246768">52</cx:pt>
          <cx:pt idx="246769">24</cx:pt>
          <cx:pt idx="246770">15</cx:pt>
          <cx:pt idx="246771">12</cx:pt>
          <cx:pt idx="246772">4</cx:pt>
          <cx:pt idx="246773">4</cx:pt>
          <cx:pt idx="246774">9</cx:pt>
          <cx:pt idx="246775">20</cx:pt>
          <cx:pt idx="246776">42</cx:pt>
          <cx:pt idx="246777">117</cx:pt>
          <cx:pt idx="246778">106</cx:pt>
          <cx:pt idx="246779">130</cx:pt>
          <cx:pt idx="246780">139</cx:pt>
          <cx:pt idx="246781">141</cx:pt>
          <cx:pt idx="246782">107</cx:pt>
          <cx:pt idx="246783">126</cx:pt>
          <cx:pt idx="246784">111</cx:pt>
          <cx:pt idx="246785">112</cx:pt>
          <cx:pt idx="246786">99</cx:pt>
          <cx:pt idx="246787">135</cx:pt>
          <cx:pt idx="246788">128</cx:pt>
          <cx:pt idx="246789">137</cx:pt>
          <cx:pt idx="246790">85</cx:pt>
          <cx:pt idx="246791">129</cx:pt>
          <cx:pt idx="246792">43</cx:pt>
          <cx:pt idx="246793">34</cx:pt>
          <cx:pt idx="246794">9</cx:pt>
          <cx:pt idx="246795">19</cx:pt>
          <cx:pt idx="246796">1</cx:pt>
          <cx:pt idx="246797">10</cx:pt>
          <cx:pt idx="246798">16</cx:pt>
          <cx:pt idx="246799">20</cx:pt>
          <cx:pt idx="246800">41</cx:pt>
          <cx:pt idx="246801">118</cx:pt>
          <cx:pt idx="246802">113</cx:pt>
          <cx:pt idx="246803">127</cx:pt>
          <cx:pt idx="246804">143</cx:pt>
          <cx:pt idx="246805">136</cx:pt>
          <cx:pt idx="246806">132</cx:pt>
          <cx:pt idx="246807">117</cx:pt>
          <cx:pt idx="246808">91</cx:pt>
          <cx:pt idx="246809">105</cx:pt>
          <cx:pt idx="246810">104</cx:pt>
          <cx:pt idx="246811">138</cx:pt>
          <cx:pt idx="246812">126</cx:pt>
          <cx:pt idx="246813">133</cx:pt>
          <cx:pt idx="246814">96</cx:pt>
          <cx:pt idx="246815">114</cx:pt>
          <cx:pt idx="246816">66</cx:pt>
          <cx:pt idx="246817">30</cx:pt>
          <cx:pt idx="246818">9</cx:pt>
          <cx:pt idx="246819">6</cx:pt>
          <cx:pt idx="246820">5</cx:pt>
          <cx:pt idx="246821">8</cx:pt>
          <cx:pt idx="246822">16</cx:pt>
          <cx:pt idx="246823">22</cx:pt>
          <cx:pt idx="246824">41</cx:pt>
          <cx:pt idx="246825">131</cx:pt>
          <cx:pt idx="246826">116</cx:pt>
          <cx:pt idx="246827">141</cx:pt>
          <cx:pt idx="246828">151</cx:pt>
          <cx:pt idx="246829">150</cx:pt>
          <cx:pt idx="246830">141</cx:pt>
          <cx:pt idx="246831">140</cx:pt>
          <cx:pt idx="246832">111</cx:pt>
          <cx:pt idx="246833">122</cx:pt>
          <cx:pt idx="246834">127</cx:pt>
          <cx:pt idx="246835">150</cx:pt>
          <cx:pt idx="246836">122</cx:pt>
          <cx:pt idx="246837">138</cx:pt>
          <cx:pt idx="246838">98</cx:pt>
          <cx:pt idx="246839">126</cx:pt>
          <cx:pt idx="246840">72</cx:pt>
          <cx:pt idx="246841">29</cx:pt>
          <cx:pt idx="246842">10</cx:pt>
          <cx:pt idx="246843">6</cx:pt>
          <cx:pt idx="246844">2</cx:pt>
          <cx:pt idx="246845">2</cx:pt>
          <cx:pt idx="246846">9</cx:pt>
          <cx:pt idx="246847">22</cx:pt>
          <cx:pt idx="246848">37</cx:pt>
          <cx:pt idx="246849">115</cx:pt>
          <cx:pt idx="246850">97</cx:pt>
          <cx:pt idx="246851">129</cx:pt>
          <cx:pt idx="246852">141</cx:pt>
          <cx:pt idx="246853">143</cx:pt>
          <cx:pt idx="246854">142</cx:pt>
          <cx:pt idx="246855">139</cx:pt>
          <cx:pt idx="246856">106</cx:pt>
          <cx:pt idx="246857">111</cx:pt>
          <cx:pt idx="246858">107</cx:pt>
          <cx:pt idx="246859">109</cx:pt>
          <cx:pt idx="246860">101</cx:pt>
          <cx:pt idx="246861">95</cx:pt>
          <cx:pt idx="246862">64</cx:pt>
          <cx:pt idx="246863">95</cx:pt>
          <cx:pt idx="246864">56</cx:pt>
          <cx:pt idx="246865">15</cx:pt>
          <cx:pt idx="246866">9</cx:pt>
          <cx:pt idx="246867">5</cx:pt>
          <cx:pt idx="246868">4</cx:pt>
          <cx:pt idx="246869">1</cx:pt>
          <cx:pt idx="246870">9</cx:pt>
          <cx:pt idx="246871">14</cx:pt>
          <cx:pt idx="246872">25</cx:pt>
          <cx:pt idx="246873">81</cx:pt>
          <cx:pt idx="246874">67</cx:pt>
          <cx:pt idx="246875">98</cx:pt>
          <cx:pt idx="246876">140</cx:pt>
          <cx:pt idx="246877">117</cx:pt>
          <cx:pt idx="246878">132</cx:pt>
          <cx:pt idx="246879">139</cx:pt>
          <cx:pt idx="246880">117</cx:pt>
          <cx:pt idx="246881">120</cx:pt>
          <cx:pt idx="246882">129</cx:pt>
          <cx:pt idx="246883">129</cx:pt>
          <cx:pt idx="246884">147</cx:pt>
          <cx:pt idx="246885">116</cx:pt>
          <cx:pt idx="246886">108</cx:pt>
          <cx:pt idx="246887">130</cx:pt>
          <cx:pt idx="246888">72</cx:pt>
          <cx:pt idx="246889">20</cx:pt>
          <cx:pt idx="246890">7</cx:pt>
          <cx:pt idx="246891">5</cx:pt>
          <cx:pt idx="246892">9</cx:pt>
          <cx:pt idx="246893">4</cx:pt>
          <cx:pt idx="246894">12</cx:pt>
          <cx:pt idx="246895">13</cx:pt>
          <cx:pt idx="246896">51</cx:pt>
          <cx:pt idx="246897">118</cx:pt>
          <cx:pt idx="246898">121</cx:pt>
          <cx:pt idx="246899">142</cx:pt>
          <cx:pt idx="246900">164</cx:pt>
          <cx:pt idx="246901">134</cx:pt>
          <cx:pt idx="246902">138</cx:pt>
          <cx:pt idx="246903">120</cx:pt>
          <cx:pt idx="246904">103</cx:pt>
          <cx:pt idx="246905">125</cx:pt>
          <cx:pt idx="246906">101</cx:pt>
          <cx:pt idx="246907">152</cx:pt>
          <cx:pt idx="246908">131</cx:pt>
          <cx:pt idx="246909">121</cx:pt>
          <cx:pt idx="246910">79</cx:pt>
          <cx:pt idx="246911">114</cx:pt>
          <cx:pt idx="246912">56</cx:pt>
          <cx:pt idx="246913">22</cx:pt>
          <cx:pt idx="246914">8</cx:pt>
          <cx:pt idx="246915">9</cx:pt>
          <cx:pt idx="246916">4</cx:pt>
          <cx:pt idx="246917">5</cx:pt>
          <cx:pt idx="246918">18</cx:pt>
          <cx:pt idx="246919">29</cx:pt>
          <cx:pt idx="246920">37</cx:pt>
          <cx:pt idx="246921">112</cx:pt>
          <cx:pt idx="246922">109</cx:pt>
          <cx:pt idx="246923">133</cx:pt>
          <cx:pt idx="246924">114</cx:pt>
          <cx:pt idx="246925">130</cx:pt>
          <cx:pt idx="246926">110</cx:pt>
          <cx:pt idx="246927">121</cx:pt>
          <cx:pt idx="246928">92</cx:pt>
          <cx:pt idx="246929">106</cx:pt>
          <cx:pt idx="246930">108</cx:pt>
          <cx:pt idx="246931">132</cx:pt>
          <cx:pt idx="246932">117</cx:pt>
          <cx:pt idx="246933">124</cx:pt>
          <cx:pt idx="246934">85</cx:pt>
          <cx:pt idx="246935">114</cx:pt>
          <cx:pt idx="246936">59</cx:pt>
          <cx:pt idx="246937">23</cx:pt>
          <cx:pt idx="246938">6</cx:pt>
          <cx:pt idx="246939">10</cx:pt>
          <cx:pt idx="246940">6</cx:pt>
          <cx:pt idx="246941">6</cx:pt>
          <cx:pt idx="246942">19</cx:pt>
          <cx:pt idx="246943">22</cx:pt>
          <cx:pt idx="246944">43</cx:pt>
          <cx:pt idx="246945">127</cx:pt>
          <cx:pt idx="246946">114</cx:pt>
          <cx:pt idx="246947">138</cx:pt>
          <cx:pt idx="246948">134</cx:pt>
          <cx:pt idx="246949">139</cx:pt>
          <cx:pt idx="246950">122</cx:pt>
          <cx:pt idx="246951">132</cx:pt>
          <cx:pt idx="246952">99</cx:pt>
          <cx:pt idx="246953">118</cx:pt>
          <cx:pt idx="246954">106</cx:pt>
          <cx:pt idx="246955">129</cx:pt>
          <cx:pt idx="246956">127</cx:pt>
          <cx:pt idx="246957">123</cx:pt>
          <cx:pt idx="246958">87</cx:pt>
          <cx:pt idx="246959">128</cx:pt>
          <cx:pt idx="246960">55</cx:pt>
          <cx:pt idx="246961">28</cx:pt>
          <cx:pt idx="246962">9</cx:pt>
          <cx:pt idx="246963">7</cx:pt>
          <cx:pt idx="246964">2</cx:pt>
          <cx:pt idx="246965">7</cx:pt>
          <cx:pt idx="246966">17</cx:pt>
          <cx:pt idx="246967">29</cx:pt>
          <cx:pt idx="246968">40</cx:pt>
          <cx:pt idx="246969">109</cx:pt>
          <cx:pt idx="246970">109</cx:pt>
          <cx:pt idx="246971">116</cx:pt>
          <cx:pt idx="246972">146</cx:pt>
          <cx:pt idx="246973">119</cx:pt>
          <cx:pt idx="246974">122</cx:pt>
          <cx:pt idx="246975">123</cx:pt>
          <cx:pt idx="246976">94</cx:pt>
          <cx:pt idx="246977">108</cx:pt>
          <cx:pt idx="246978">126</cx:pt>
          <cx:pt idx="246979">137</cx:pt>
          <cx:pt idx="246980">125</cx:pt>
          <cx:pt idx="246981">115</cx:pt>
          <cx:pt idx="246982">108</cx:pt>
          <cx:pt idx="246983">122</cx:pt>
          <cx:pt idx="246984">58</cx:pt>
          <cx:pt idx="246985">27</cx:pt>
          <cx:pt idx="246986">10</cx:pt>
          <cx:pt idx="246987">16</cx:pt>
          <cx:pt idx="246988">6</cx:pt>
          <cx:pt idx="246989">5</cx:pt>
          <cx:pt idx="246990">15</cx:pt>
          <cx:pt idx="246991">26</cx:pt>
          <cx:pt idx="246992">41</cx:pt>
          <cx:pt idx="246993">117</cx:pt>
          <cx:pt idx="246994">115</cx:pt>
          <cx:pt idx="246995">128</cx:pt>
          <cx:pt idx="246996">149</cx:pt>
          <cx:pt idx="246997">142</cx:pt>
          <cx:pt idx="246998">146</cx:pt>
          <cx:pt idx="246999">136</cx:pt>
          <cx:pt idx="247000">122</cx:pt>
          <cx:pt idx="247001">125</cx:pt>
          <cx:pt idx="247002">118</cx:pt>
          <cx:pt idx="247003">134</cx:pt>
          <cx:pt idx="247004">142</cx:pt>
          <cx:pt idx="247005">130</cx:pt>
          <cx:pt idx="247006">90</cx:pt>
          <cx:pt idx="247007">123</cx:pt>
          <cx:pt idx="247008">63</cx:pt>
          <cx:pt idx="247009">35</cx:pt>
          <cx:pt idx="247010">14</cx:pt>
          <cx:pt idx="247011">8</cx:pt>
          <cx:pt idx="247012">3</cx:pt>
          <cx:pt idx="247013">1</cx:pt>
          <cx:pt idx="247014">6</cx:pt>
          <cx:pt idx="247015">22</cx:pt>
          <cx:pt idx="247016">39</cx:pt>
          <cx:pt idx="247017">100</cx:pt>
          <cx:pt idx="247018">101</cx:pt>
          <cx:pt idx="247019">128</cx:pt>
          <cx:pt idx="247020">135</cx:pt>
          <cx:pt idx="247021">135</cx:pt>
          <cx:pt idx="247022">135</cx:pt>
          <cx:pt idx="247023">135</cx:pt>
          <cx:pt idx="247024">105</cx:pt>
          <cx:pt idx="247025">100</cx:pt>
          <cx:pt idx="247026">117</cx:pt>
          <cx:pt idx="247027">103</cx:pt>
          <cx:pt idx="247028">81</cx:pt>
          <cx:pt idx="247029">93</cx:pt>
          <cx:pt idx="247030">68</cx:pt>
          <cx:pt idx="247031">83</cx:pt>
          <cx:pt idx="247032">59</cx:pt>
          <cx:pt idx="247033">23</cx:pt>
          <cx:pt idx="247034">5</cx:pt>
          <cx:pt idx="247035">8</cx:pt>
          <cx:pt idx="247036">4</cx:pt>
          <cx:pt idx="247037">4</cx:pt>
          <cx:pt idx="247038">4</cx:pt>
          <cx:pt idx="247039">17</cx:pt>
          <cx:pt idx="247040">23</cx:pt>
          <cx:pt idx="247041">66</cx:pt>
          <cx:pt idx="247042">79</cx:pt>
          <cx:pt idx="247043">94</cx:pt>
          <cx:pt idx="247044">120</cx:pt>
          <cx:pt idx="247045">116</cx:pt>
          <cx:pt idx="247046">134</cx:pt>
          <cx:pt idx="247047">138</cx:pt>
          <cx:pt idx="247048">114</cx:pt>
          <cx:pt idx="247049">120</cx:pt>
          <cx:pt idx="247050">130</cx:pt>
          <cx:pt idx="247051">133</cx:pt>
          <cx:pt idx="247052">125</cx:pt>
          <cx:pt idx="247053">104</cx:pt>
          <cx:pt idx="247054">95</cx:pt>
          <cx:pt idx="247055">124</cx:pt>
          <cx:pt idx="247056">69</cx:pt>
          <cx:pt idx="247057">38</cx:pt>
          <cx:pt idx="247058">11</cx:pt>
          <cx:pt idx="247059">8</cx:pt>
          <cx:pt idx="247060">7</cx:pt>
          <cx:pt idx="247061">7</cx:pt>
          <cx:pt idx="247062">13</cx:pt>
          <cx:pt idx="247063">16</cx:pt>
          <cx:pt idx="247064">33</cx:pt>
          <cx:pt idx="247065">99</cx:pt>
          <cx:pt idx="247066">117</cx:pt>
          <cx:pt idx="247067">123</cx:pt>
          <cx:pt idx="247068">137</cx:pt>
          <cx:pt idx="247069">149</cx:pt>
          <cx:pt idx="247070">112</cx:pt>
          <cx:pt idx="247071">122</cx:pt>
          <cx:pt idx="247072">109</cx:pt>
          <cx:pt idx="247073">109</cx:pt>
          <cx:pt idx="247074">111</cx:pt>
          <cx:pt idx="247075">121</cx:pt>
          <cx:pt idx="247076">137</cx:pt>
          <cx:pt idx="247077">117</cx:pt>
          <cx:pt idx="247078">89</cx:pt>
          <cx:pt idx="247079">128</cx:pt>
          <cx:pt idx="247080">73</cx:pt>
          <cx:pt idx="247081">25</cx:pt>
          <cx:pt idx="247082">10</cx:pt>
          <cx:pt idx="247083">7</cx:pt>
          <cx:pt idx="247084">2</cx:pt>
          <cx:pt idx="247085">6</cx:pt>
          <cx:pt idx="247086">21</cx:pt>
          <cx:pt idx="247087">20</cx:pt>
          <cx:pt idx="247088">37</cx:pt>
          <cx:pt idx="247089">113</cx:pt>
          <cx:pt idx="247090">105</cx:pt>
          <cx:pt idx="247091">113</cx:pt>
          <cx:pt idx="247092">126</cx:pt>
          <cx:pt idx="247093">121</cx:pt>
          <cx:pt idx="247094">109</cx:pt>
          <cx:pt idx="247095">129</cx:pt>
          <cx:pt idx="247096">87</cx:pt>
          <cx:pt idx="247097">116</cx:pt>
          <cx:pt idx="247098">106</cx:pt>
          <cx:pt idx="247099">137</cx:pt>
          <cx:pt idx="247100">116</cx:pt>
          <cx:pt idx="247101">110</cx:pt>
          <cx:pt idx="247102">84</cx:pt>
          <cx:pt idx="247103">119</cx:pt>
          <cx:pt idx="247104">60</cx:pt>
          <cx:pt idx="247105">30</cx:pt>
          <cx:pt idx="247106">11</cx:pt>
          <cx:pt idx="247107">5</cx:pt>
          <cx:pt idx="247108">5</cx:pt>
          <cx:pt idx="247109">8</cx:pt>
          <cx:pt idx="247110">12</cx:pt>
          <cx:pt idx="247111">28</cx:pt>
          <cx:pt idx="247112">27</cx:pt>
          <cx:pt idx="247113">119</cx:pt>
          <cx:pt idx="247114">125</cx:pt>
          <cx:pt idx="247115">124</cx:pt>
          <cx:pt idx="247116">131</cx:pt>
          <cx:pt idx="247117">129</cx:pt>
          <cx:pt idx="247118">118</cx:pt>
          <cx:pt idx="247119">120</cx:pt>
          <cx:pt idx="247120">116</cx:pt>
          <cx:pt idx="247121">108</cx:pt>
          <cx:pt idx="247122">109</cx:pt>
          <cx:pt idx="247123">136</cx:pt>
          <cx:pt idx="247124">134</cx:pt>
          <cx:pt idx="247125">130</cx:pt>
          <cx:pt idx="247126">96</cx:pt>
          <cx:pt idx="247127">138</cx:pt>
          <cx:pt idx="247128">56</cx:pt>
          <cx:pt idx="247129">25</cx:pt>
          <cx:pt idx="247130">7</cx:pt>
          <cx:pt idx="247131">16</cx:pt>
          <cx:pt idx="247132">4</cx:pt>
          <cx:pt idx="247133">6</cx:pt>
          <cx:pt idx="247134">15</cx:pt>
          <cx:pt idx="247135">31</cx:pt>
          <cx:pt idx="247136">40</cx:pt>
          <cx:pt idx="247137">102</cx:pt>
          <cx:pt idx="247138">107</cx:pt>
          <cx:pt idx="247139">124</cx:pt>
          <cx:pt idx="247140">130</cx:pt>
          <cx:pt idx="247141">119</cx:pt>
          <cx:pt idx="247142">129</cx:pt>
          <cx:pt idx="247143">123</cx:pt>
          <cx:pt idx="247144">110</cx:pt>
          <cx:pt idx="247145">124</cx:pt>
          <cx:pt idx="247146">106</cx:pt>
          <cx:pt idx="247147">119</cx:pt>
          <cx:pt idx="247148">124</cx:pt>
          <cx:pt idx="247149">121</cx:pt>
          <cx:pt idx="247150">103</cx:pt>
          <cx:pt idx="247151">107</cx:pt>
          <cx:pt idx="247152">77</cx:pt>
          <cx:pt idx="247153">35</cx:pt>
          <cx:pt idx="247154">17</cx:pt>
          <cx:pt idx="247155">17</cx:pt>
          <cx:pt idx="247156">5</cx:pt>
          <cx:pt idx="247157">6</cx:pt>
          <cx:pt idx="247158">22</cx:pt>
          <cx:pt idx="247159">21</cx:pt>
          <cx:pt idx="247160">46</cx:pt>
          <cx:pt idx="247161">112</cx:pt>
          <cx:pt idx="247162">134</cx:pt>
          <cx:pt idx="247163">129</cx:pt>
          <cx:pt idx="247164">145</cx:pt>
          <cx:pt idx="247165">152</cx:pt>
          <cx:pt idx="247166">138</cx:pt>
          <cx:pt idx="247167">134</cx:pt>
          <cx:pt idx="247168">123</cx:pt>
          <cx:pt idx="247169">134</cx:pt>
          <cx:pt idx="247170">130</cx:pt>
          <cx:pt idx="247171">140</cx:pt>
          <cx:pt idx="247172">153</cx:pt>
          <cx:pt idx="247173">125</cx:pt>
          <cx:pt idx="247174">90</cx:pt>
          <cx:pt idx="247175">132</cx:pt>
          <cx:pt idx="247176">75</cx:pt>
          <cx:pt idx="247177">35</cx:pt>
          <cx:pt idx="247178">9</cx:pt>
          <cx:pt idx="247179">6</cx:pt>
          <cx:pt idx="247180">2</cx:pt>
          <cx:pt idx="247181">2</cx:pt>
          <cx:pt idx="247182">8</cx:pt>
          <cx:pt idx="247183">23</cx:pt>
          <cx:pt idx="247184">38</cx:pt>
          <cx:pt idx="247185">105</cx:pt>
          <cx:pt idx="247186">96</cx:pt>
          <cx:pt idx="247187">141</cx:pt>
          <cx:pt idx="247188">150</cx:pt>
          <cx:pt idx="247189">174</cx:pt>
          <cx:pt idx="247190">128</cx:pt>
          <cx:pt idx="247191">170</cx:pt>
          <cx:pt idx="247192">108</cx:pt>
          <cx:pt idx="247193">114</cx:pt>
          <cx:pt idx="247194">110</cx:pt>
          <cx:pt idx="247195">120</cx:pt>
          <cx:pt idx="247196">102</cx:pt>
          <cx:pt idx="247197">98</cx:pt>
          <cx:pt idx="247198">67</cx:pt>
          <cx:pt idx="247199">108</cx:pt>
          <cx:pt idx="247200">52</cx:pt>
          <cx:pt idx="247201">17</cx:pt>
          <cx:pt idx="247202">7</cx:pt>
          <cx:pt idx="247203">9</cx:pt>
          <cx:pt idx="247204">5</cx:pt>
          <cx:pt idx="247205">7</cx:pt>
          <cx:pt idx="247206">17</cx:pt>
          <cx:pt idx="247207">40</cx:pt>
          <cx:pt idx="247208">106</cx:pt>
          <cx:pt idx="247209">104</cx:pt>
          <cx:pt idx="247210">118</cx:pt>
          <cx:pt idx="247211">138</cx:pt>
          <cx:pt idx="247212">152</cx:pt>
          <cx:pt idx="247213">149</cx:pt>
          <cx:pt idx="247214">148</cx:pt>
          <cx:pt idx="247215">132</cx:pt>
          <cx:pt idx="247216">146</cx:pt>
          <cx:pt idx="247217">129</cx:pt>
          <cx:pt idx="247218">142</cx:pt>
          <cx:pt idx="247219">152</cx:pt>
          <cx:pt idx="247220">126</cx:pt>
          <cx:pt idx="247221">84</cx:pt>
          <cx:pt idx="247222">134</cx:pt>
          <cx:pt idx="247223">93</cx:pt>
          <cx:pt idx="247224">37</cx:pt>
          <cx:pt idx="247225">18</cx:pt>
          <cx:pt idx="247226">7</cx:pt>
          <cx:pt idx="247227">4</cx:pt>
          <cx:pt idx="247228">8</cx:pt>
          <cx:pt idx="247229">10</cx:pt>
          <cx:pt idx="247230">17</cx:pt>
          <cx:pt idx="247231">43</cx:pt>
          <cx:pt idx="247232">125</cx:pt>
          <cx:pt idx="247233">122</cx:pt>
          <cx:pt idx="247234">141</cx:pt>
          <cx:pt idx="247235">152</cx:pt>
          <cx:pt idx="247236">158</cx:pt>
          <cx:pt idx="247237">129</cx:pt>
          <cx:pt idx="247238">147</cx:pt>
          <cx:pt idx="247239">133</cx:pt>
          <cx:pt idx="247240">144</cx:pt>
          <cx:pt idx="247241">131</cx:pt>
          <cx:pt idx="247242">141</cx:pt>
          <cx:pt idx="247243">164</cx:pt>
          <cx:pt idx="247244">125</cx:pt>
          <cx:pt idx="247245">99</cx:pt>
          <cx:pt idx="247246">124</cx:pt>
          <cx:pt idx="247247">90</cx:pt>
          <cx:pt idx="247248">33</cx:pt>
          <cx:pt idx="247249">15</cx:pt>
          <cx:pt idx="247250">6</cx:pt>
          <cx:pt idx="247251">13</cx:pt>
          <cx:pt idx="247252">9</cx:pt>
          <cx:pt idx="247253">20</cx:pt>
          <cx:pt idx="247254">21</cx:pt>
          <cx:pt idx="247255">52</cx:pt>
          <cx:pt idx="247256">126</cx:pt>
          <cx:pt idx="247257">92</cx:pt>
          <cx:pt idx="247258">123</cx:pt>
          <cx:pt idx="247259">139</cx:pt>
          <cx:pt idx="247260">153</cx:pt>
          <cx:pt idx="247261">130</cx:pt>
          <cx:pt idx="247262">151</cx:pt>
          <cx:pt idx="247263">132</cx:pt>
          <cx:pt idx="247264">119</cx:pt>
          <cx:pt idx="247265">148</cx:pt>
          <cx:pt idx="247266">143</cx:pt>
          <cx:pt idx="247267">124</cx:pt>
          <cx:pt idx="247268">130</cx:pt>
          <cx:pt idx="247269">98</cx:pt>
          <cx:pt idx="247270">111</cx:pt>
          <cx:pt idx="247271">91</cx:pt>
          <cx:pt idx="247272">34</cx:pt>
          <cx:pt idx="247273">11</cx:pt>
          <cx:pt idx="247274">5</cx:pt>
          <cx:pt idx="247275">12</cx:pt>
          <cx:pt idx="247276">9</cx:pt>
          <cx:pt idx="247277">22</cx:pt>
          <cx:pt idx="247278">25</cx:pt>
          <cx:pt idx="247279">49</cx:pt>
          <cx:pt idx="247280">122</cx:pt>
          <cx:pt idx="247281">99</cx:pt>
          <cx:pt idx="247282">139</cx:pt>
          <cx:pt idx="247283">152</cx:pt>
          <cx:pt idx="247284">139</cx:pt>
          <cx:pt idx="247285">143</cx:pt>
          <cx:pt idx="247286">145</cx:pt>
          <cx:pt idx="247287">156</cx:pt>
          <cx:pt idx="247288">129</cx:pt>
          <cx:pt idx="247289">124</cx:pt>
          <cx:pt idx="247290">145</cx:pt>
          <cx:pt idx="247291">146</cx:pt>
          <cx:pt idx="247292">119</cx:pt>
          <cx:pt idx="247293">122</cx:pt>
          <cx:pt idx="247294">101</cx:pt>
          <cx:pt idx="247295">97</cx:pt>
          <cx:pt idx="247296">47</cx:pt>
          <cx:pt idx="247297">15</cx:pt>
          <cx:pt idx="247298">6</cx:pt>
          <cx:pt idx="247299">12</cx:pt>
          <cx:pt idx="247300">11</cx:pt>
          <cx:pt idx="247301">22</cx:pt>
          <cx:pt idx="247302">20</cx:pt>
          <cx:pt idx="247303">47</cx:pt>
          <cx:pt idx="247304">116</cx:pt>
          <cx:pt idx="247305">98</cx:pt>
          <cx:pt idx="247306">126</cx:pt>
          <cx:pt idx="247307">160</cx:pt>
          <cx:pt idx="247308">156</cx:pt>
          <cx:pt idx="247309">147</cx:pt>
          <cx:pt idx="247310">144</cx:pt>
          <cx:pt idx="247311">141</cx:pt>
          <cx:pt idx="247312">135</cx:pt>
          <cx:pt idx="247313">158</cx:pt>
          <cx:pt idx="247314">153</cx:pt>
          <cx:pt idx="247315">155</cx:pt>
          <cx:pt idx="247316">125</cx:pt>
          <cx:pt idx="247317">104</cx:pt>
          <cx:pt idx="247318">133</cx:pt>
          <cx:pt idx="247319">94</cx:pt>
          <cx:pt idx="247320">46</cx:pt>
          <cx:pt idx="247321">12</cx:pt>
          <cx:pt idx="247322">3</cx:pt>
          <cx:pt idx="247323">11</cx:pt>
          <cx:pt idx="247324">8</cx:pt>
          <cx:pt idx="247325">20</cx:pt>
          <cx:pt idx="247326">26</cx:pt>
          <cx:pt idx="247327">36</cx:pt>
          <cx:pt idx="247328">108</cx:pt>
          <cx:pt idx="247329">106</cx:pt>
          <cx:pt idx="247330">119</cx:pt>
          <cx:pt idx="247331">161</cx:pt>
          <cx:pt idx="247332">161</cx:pt>
          <cx:pt idx="247333">131</cx:pt>
          <cx:pt idx="247334">135</cx:pt>
          <cx:pt idx="247335">133</cx:pt>
          <cx:pt idx="247336">115</cx:pt>
          <cx:pt idx="247337">156</cx:pt>
          <cx:pt idx="247338">124</cx:pt>
          <cx:pt idx="247339">129</cx:pt>
          <cx:pt idx="247340">115</cx:pt>
          <cx:pt idx="247341">93</cx:pt>
          <cx:pt idx="247342">108</cx:pt>
          <cx:pt idx="247343">91</cx:pt>
          <cx:pt idx="247344">36</cx:pt>
          <cx:pt idx="247345">7</cx:pt>
          <cx:pt idx="247346">4</cx:pt>
          <cx:pt idx="247347">5</cx:pt>
          <cx:pt idx="247348">4</cx:pt>
          <cx:pt idx="247349">7</cx:pt>
          <cx:pt idx="247350">21</cx:pt>
          <cx:pt idx="247351">57</cx:pt>
          <cx:pt idx="247352">119</cx:pt>
          <cx:pt idx="247353">95</cx:pt>
          <cx:pt idx="247354">138</cx:pt>
          <cx:pt idx="247355">154</cx:pt>
          <cx:pt idx="247356">150</cx:pt>
          <cx:pt idx="247357">141</cx:pt>
          <cx:pt idx="247358">154</cx:pt>
          <cx:pt idx="247359">147</cx:pt>
          <cx:pt idx="247360">120</cx:pt>
          <cx:pt idx="247361">118</cx:pt>
          <cx:pt idx="247362">128</cx:pt>
          <cx:pt idx="247363">117</cx:pt>
          <cx:pt idx="247364">106</cx:pt>
          <cx:pt idx="247365">91</cx:pt>
          <cx:pt idx="247366">96</cx:pt>
          <cx:pt idx="247367">88</cx:pt>
          <cx:pt idx="247368">39</cx:pt>
          <cx:pt idx="247369">14</cx:pt>
          <cx:pt idx="247370">9</cx:pt>
          <cx:pt idx="247371">5</cx:pt>
          <cx:pt idx="247372">10</cx:pt>
          <cx:pt idx="247373">18</cx:pt>
          <cx:pt idx="247374">56</cx:pt>
          <cx:pt idx="247375">105</cx:pt>
          <cx:pt idx="247376">90</cx:pt>
          <cx:pt idx="247377">117</cx:pt>
          <cx:pt idx="247378">127</cx:pt>
          <cx:pt idx="247379">126</cx:pt>
          <cx:pt idx="247380">142</cx:pt>
          <cx:pt idx="247381">134</cx:pt>
          <cx:pt idx="247382">122</cx:pt>
          <cx:pt idx="247383">132</cx:pt>
          <cx:pt idx="247384">139</cx:pt>
          <cx:pt idx="247385">115</cx:pt>
          <cx:pt idx="247386">140</cx:pt>
          <cx:pt idx="247387">107</cx:pt>
          <cx:pt idx="247388">86</cx:pt>
          <cx:pt idx="247389">117</cx:pt>
          <cx:pt idx="247390">87</cx:pt>
          <cx:pt idx="247391">31</cx:pt>
          <cx:pt idx="247392">13</cx:pt>
          <cx:pt idx="247393">8</cx:pt>
          <cx:pt idx="247394">12</cx:pt>
          <cx:pt idx="247395">3</cx:pt>
          <cx:pt idx="247396">6</cx:pt>
          <cx:pt idx="247397">16</cx:pt>
          <cx:pt idx="247398">47</cx:pt>
          <cx:pt idx="247399">96</cx:pt>
          <cx:pt idx="247400">110</cx:pt>
          <cx:pt idx="247401">116</cx:pt>
          <cx:pt idx="247402">151</cx:pt>
          <cx:pt idx="247403">152</cx:pt>
          <cx:pt idx="247404">131</cx:pt>
          <cx:pt idx="247405">152</cx:pt>
          <cx:pt idx="247406">126</cx:pt>
          <cx:pt idx="247407">120</cx:pt>
          <cx:pt idx="247408">127</cx:pt>
          <cx:pt idx="247409">154</cx:pt>
          <cx:pt idx="247410">143</cx:pt>
          <cx:pt idx="247411">134</cx:pt>
          <cx:pt idx="247412">95</cx:pt>
          <cx:pt idx="247413">123</cx:pt>
          <cx:pt idx="247414">96</cx:pt>
          <cx:pt idx="247415">25</cx:pt>
          <cx:pt idx="247416">11</cx:pt>
          <cx:pt idx="247417">3</cx:pt>
          <cx:pt idx="247418">16</cx:pt>
          <cx:pt idx="247419">3</cx:pt>
          <cx:pt idx="247420">25</cx:pt>
          <cx:pt idx="247421">17</cx:pt>
          <cx:pt idx="247422">55</cx:pt>
          <cx:pt idx="247423">119</cx:pt>
          <cx:pt idx="247424">103</cx:pt>
          <cx:pt idx="247425">129</cx:pt>
          <cx:pt idx="247426">123</cx:pt>
          <cx:pt idx="247427">151</cx:pt>
          <cx:pt idx="247428">132</cx:pt>
          <cx:pt idx="247429">145</cx:pt>
          <cx:pt idx="247430">117</cx:pt>
          <cx:pt idx="247431">104</cx:pt>
          <cx:pt idx="247432">128</cx:pt>
          <cx:pt idx="247433">117</cx:pt>
          <cx:pt idx="247434">127</cx:pt>
          <cx:pt idx="247435">116</cx:pt>
          <cx:pt idx="247436">75</cx:pt>
          <cx:pt idx="247437">117</cx:pt>
          <cx:pt idx="247438">96</cx:pt>
          <cx:pt idx="247439">47</cx:pt>
          <cx:pt idx="247440">11</cx:pt>
          <cx:pt idx="247441">8</cx:pt>
          <cx:pt idx="247442">8</cx:pt>
          <cx:pt idx="247443">8</cx:pt>
          <cx:pt idx="247444">18</cx:pt>
          <cx:pt idx="247445">17</cx:pt>
          <cx:pt idx="247446">63</cx:pt>
          <cx:pt idx="247447">114</cx:pt>
          <cx:pt idx="247448">116</cx:pt>
          <cx:pt idx="247449">133</cx:pt>
          <cx:pt idx="247450">133</cx:pt>
          <cx:pt idx="247451">143</cx:pt>
          <cx:pt idx="247452">141</cx:pt>
          <cx:pt idx="247453">149</cx:pt>
          <cx:pt idx="247454">124</cx:pt>
          <cx:pt idx="247455">117</cx:pt>
          <cx:pt idx="247456">127</cx:pt>
          <cx:pt idx="247457">151</cx:pt>
          <cx:pt idx="247458">130</cx:pt>
          <cx:pt idx="247459">134</cx:pt>
          <cx:pt idx="247460">90</cx:pt>
          <cx:pt idx="247461">115</cx:pt>
          <cx:pt idx="247462">96</cx:pt>
          <cx:pt idx="247463">52</cx:pt>
          <cx:pt idx="247464">11</cx:pt>
          <cx:pt idx="247465">1</cx:pt>
          <cx:pt idx="247466">15</cx:pt>
          <cx:pt idx="247467">10</cx:pt>
          <cx:pt idx="247468">18</cx:pt>
          <cx:pt idx="247469">25</cx:pt>
          <cx:pt idx="247470">59</cx:pt>
          <cx:pt idx="247471">128</cx:pt>
          <cx:pt idx="247472">101</cx:pt>
          <cx:pt idx="247473">134</cx:pt>
          <cx:pt idx="247474">137</cx:pt>
          <cx:pt idx="247475">147</cx:pt>
          <cx:pt idx="247476">140</cx:pt>
          <cx:pt idx="247477">143</cx:pt>
          <cx:pt idx="247478">123</cx:pt>
          <cx:pt idx="247479">132</cx:pt>
          <cx:pt idx="247480">140</cx:pt>
          <cx:pt idx="247481">140</cx:pt>
          <cx:pt idx="247482">137</cx:pt>
          <cx:pt idx="247483">123</cx:pt>
          <cx:pt idx="247484">116</cx:pt>
          <cx:pt idx="247485">137</cx:pt>
          <cx:pt idx="247486">82</cx:pt>
          <cx:pt idx="247487">42</cx:pt>
          <cx:pt idx="247488">15</cx:pt>
          <cx:pt idx="247489">4</cx:pt>
          <cx:pt idx="247490">14</cx:pt>
          <cx:pt idx="247491">4</cx:pt>
          <cx:pt idx="247492">20</cx:pt>
          <cx:pt idx="247493">27</cx:pt>
          <cx:pt idx="247494">48</cx:pt>
          <cx:pt idx="247495">126</cx:pt>
          <cx:pt idx="247496">121</cx:pt>
          <cx:pt idx="247497">133</cx:pt>
          <cx:pt idx="247498">152</cx:pt>
          <cx:pt idx="247499">144</cx:pt>
          <cx:pt idx="247500">161</cx:pt>
          <cx:pt idx="247501">146</cx:pt>
          <cx:pt idx="247502">146</cx:pt>
          <cx:pt idx="247503">125</cx:pt>
          <cx:pt idx="247504">139</cx:pt>
          <cx:pt idx="247505">167</cx:pt>
          <cx:pt idx="247506">150</cx:pt>
          <cx:pt idx="247507">138</cx:pt>
          <cx:pt idx="247508">96</cx:pt>
          <cx:pt idx="247509">119</cx:pt>
          <cx:pt idx="247510">107</cx:pt>
          <cx:pt idx="247511">35</cx:pt>
          <cx:pt idx="247512">15</cx:pt>
          <cx:pt idx="247513">4</cx:pt>
          <cx:pt idx="247514">6</cx:pt>
          <cx:pt idx="247515">8</cx:pt>
          <cx:pt idx="247516">32</cx:pt>
          <cx:pt idx="247517">57</cx:pt>
          <cx:pt idx="247518">119</cx:pt>
          <cx:pt idx="247519">116</cx:pt>
          <cx:pt idx="247520">133</cx:pt>
          <cx:pt idx="247521">162</cx:pt>
          <cx:pt idx="247522">155</cx:pt>
          <cx:pt idx="247523">134</cx:pt>
          <cx:pt idx="247524">169</cx:pt>
          <cx:pt idx="247525">131</cx:pt>
          <cx:pt idx="247526">117</cx:pt>
          <cx:pt idx="247527">111</cx:pt>
          <cx:pt idx="247528">124</cx:pt>
          <cx:pt idx="247529">134</cx:pt>
          <cx:pt idx="247530">98</cx:pt>
          <cx:pt idx="247531">84</cx:pt>
          <cx:pt idx="247532">91</cx:pt>
          <cx:pt idx="247533">72</cx:pt>
          <cx:pt idx="247534">36</cx:pt>
          <cx:pt idx="247535">17</cx:pt>
          <cx:pt idx="247536">13</cx:pt>
          <cx:pt idx="247537">12</cx:pt>
          <cx:pt idx="247538">14</cx:pt>
          <cx:pt idx="247539">21</cx:pt>
          <cx:pt idx="247540">48</cx:pt>
          <cx:pt idx="247541">104</cx:pt>
          <cx:pt idx="247542">92</cx:pt>
          <cx:pt idx="247543">131</cx:pt>
          <cx:pt idx="247544">156</cx:pt>
          <cx:pt idx="247545">148</cx:pt>
          <cx:pt idx="247546">144</cx:pt>
          <cx:pt idx="247547">147</cx:pt>
          <cx:pt idx="247548">125</cx:pt>
          <cx:pt idx="247549">141</cx:pt>
          <cx:pt idx="247550">146</cx:pt>
          <cx:pt idx="247551">129</cx:pt>
          <cx:pt idx="247552">152</cx:pt>
          <cx:pt idx="247553">145</cx:pt>
          <cx:pt idx="247554">93</cx:pt>
          <cx:pt idx="247555">111</cx:pt>
          <cx:pt idx="247556">95</cx:pt>
          <cx:pt idx="247557">44</cx:pt>
          <cx:pt idx="247558">21</cx:pt>
          <cx:pt idx="247559">4</cx:pt>
          <cx:pt idx="247560">15</cx:pt>
          <cx:pt idx="247561">3</cx:pt>
          <cx:pt idx="247562">8</cx:pt>
          <cx:pt idx="247563">18</cx:pt>
          <cx:pt idx="247564">66</cx:pt>
          <cx:pt idx="247565">127</cx:pt>
          <cx:pt idx="247566">129</cx:pt>
          <cx:pt idx="247567">138</cx:pt>
          <cx:pt idx="247568">135</cx:pt>
          <cx:pt idx="247569">161</cx:pt>
          <cx:pt idx="247570">127</cx:pt>
          <cx:pt idx="247571">140</cx:pt>
          <cx:pt idx="247572">140</cx:pt>
          <cx:pt idx="247573">133</cx:pt>
          <cx:pt idx="247574">132</cx:pt>
          <cx:pt idx="247575">154</cx:pt>
          <cx:pt idx="247576">148</cx:pt>
          <cx:pt idx="247577">137</cx:pt>
          <cx:pt idx="247578">107</cx:pt>
          <cx:pt idx="247579">143</cx:pt>
          <cx:pt idx="247580">93</cx:pt>
          <cx:pt idx="247581">50</cx:pt>
          <cx:pt idx="247582">18</cx:pt>
          <cx:pt idx="247583">3</cx:pt>
          <cx:pt idx="247584">8</cx:pt>
          <cx:pt idx="247585">5</cx:pt>
          <cx:pt idx="247586">15</cx:pt>
          <cx:pt idx="247587">25</cx:pt>
          <cx:pt idx="247588">48</cx:pt>
          <cx:pt idx="247589">123</cx:pt>
          <cx:pt idx="247590">93</cx:pt>
          <cx:pt idx="247591">131</cx:pt>
          <cx:pt idx="247592">125</cx:pt>
          <cx:pt idx="247593">127</cx:pt>
          <cx:pt idx="247594">132</cx:pt>
          <cx:pt idx="247595">135</cx:pt>
          <cx:pt idx="247596">114</cx:pt>
          <cx:pt idx="247597">115</cx:pt>
          <cx:pt idx="247598">126</cx:pt>
          <cx:pt idx="247599">124</cx:pt>
          <cx:pt idx="247600">129</cx:pt>
          <cx:pt idx="247601">110</cx:pt>
          <cx:pt idx="247602">83</cx:pt>
          <cx:pt idx="247603">120</cx:pt>
          <cx:pt idx="247604">87</cx:pt>
          <cx:pt idx="247605">29</cx:pt>
          <cx:pt idx="247606">15</cx:pt>
          <cx:pt idx="247607">5</cx:pt>
          <cx:pt idx="247608">10</cx:pt>
          <cx:pt idx="247609">7</cx:pt>
          <cx:pt idx="247610">22</cx:pt>
          <cx:pt idx="247611">18</cx:pt>
          <cx:pt idx="247612">55</cx:pt>
          <cx:pt idx="247613">126</cx:pt>
          <cx:pt idx="247614">111</cx:pt>
          <cx:pt idx="247615">148</cx:pt>
          <cx:pt idx="247616">163</cx:pt>
          <cx:pt idx="247617">147</cx:pt>
          <cx:pt idx="247618">161</cx:pt>
          <cx:pt idx="247619">154</cx:pt>
          <cx:pt idx="247620">139</cx:pt>
          <cx:pt idx="247621">123</cx:pt>
          <cx:pt idx="247622">120</cx:pt>
          <cx:pt idx="247623">120</cx:pt>
          <cx:pt idx="247624">141</cx:pt>
          <cx:pt idx="247625">121</cx:pt>
          <cx:pt idx="247626">86</cx:pt>
          <cx:pt idx="247627">128</cx:pt>
          <cx:pt idx="247628">99</cx:pt>
          <cx:pt idx="247629">40</cx:pt>
          <cx:pt idx="247630">10</cx:pt>
          <cx:pt idx="247631">7</cx:pt>
          <cx:pt idx="247632">10</cx:pt>
          <cx:pt idx="247633">8</cx:pt>
          <cx:pt idx="247634">25</cx:pt>
          <cx:pt idx="247635">26</cx:pt>
          <cx:pt idx="247636">45</cx:pt>
          <cx:pt idx="247637">120</cx:pt>
          <cx:pt idx="247638">117</cx:pt>
          <cx:pt idx="247639">132</cx:pt>
          <cx:pt idx="247640">137</cx:pt>
          <cx:pt idx="247641">169</cx:pt>
          <cx:pt idx="247642">121</cx:pt>
          <cx:pt idx="247643">136</cx:pt>
          <cx:pt idx="247644">146</cx:pt>
          <cx:pt idx="247645">116</cx:pt>
          <cx:pt idx="247646">148</cx:pt>
          <cx:pt idx="247647">141</cx:pt>
          <cx:pt idx="247648">153</cx:pt>
          <cx:pt idx="247649">127</cx:pt>
          <cx:pt idx="247650">104</cx:pt>
          <cx:pt idx="247651">141</cx:pt>
          <cx:pt idx="247652">90</cx:pt>
          <cx:pt idx="247653">34</cx:pt>
          <cx:pt idx="247654">20</cx:pt>
          <cx:pt idx="247655">3</cx:pt>
          <cx:pt idx="247656">10</cx:pt>
          <cx:pt idx="247657">9</cx:pt>
          <cx:pt idx="247658">23</cx:pt>
          <cx:pt idx="247659">26</cx:pt>
          <cx:pt idx="247660">58</cx:pt>
          <cx:pt idx="247661">114</cx:pt>
          <cx:pt idx="247662">127</cx:pt>
          <cx:pt idx="247663">134</cx:pt>
          <cx:pt idx="247664">153</cx:pt>
          <cx:pt idx="247665">158</cx:pt>
          <cx:pt idx="247666">150</cx:pt>
          <cx:pt idx="247667">146</cx:pt>
          <cx:pt idx="247668">146</cx:pt>
          <cx:pt idx="247669">125</cx:pt>
          <cx:pt idx="247670">168</cx:pt>
          <cx:pt idx="247671">137</cx:pt>
          <cx:pt idx="247672">166</cx:pt>
          <cx:pt idx="247673">133</cx:pt>
          <cx:pt idx="247674">107</cx:pt>
          <cx:pt idx="247675">127</cx:pt>
          <cx:pt idx="247676">107</cx:pt>
          <cx:pt idx="247677">34</cx:pt>
          <cx:pt idx="247678">11</cx:pt>
          <cx:pt idx="247679">8</cx:pt>
          <cx:pt idx="247680">8</cx:pt>
          <cx:pt idx="247681">3</cx:pt>
          <cx:pt idx="247682">11</cx:pt>
          <cx:pt idx="247683">24</cx:pt>
          <cx:pt idx="247684">67</cx:pt>
          <cx:pt idx="247685">106</cx:pt>
          <cx:pt idx="247686">111</cx:pt>
          <cx:pt idx="247687">143</cx:pt>
          <cx:pt idx="247688">167</cx:pt>
          <cx:pt idx="247689">156</cx:pt>
          <cx:pt idx="247690">153</cx:pt>
          <cx:pt idx="247691">167</cx:pt>
          <cx:pt idx="247692">136</cx:pt>
          <cx:pt idx="247693">123</cx:pt>
          <cx:pt idx="247694">122</cx:pt>
          <cx:pt idx="247695">144</cx:pt>
          <cx:pt idx="247696">131</cx:pt>
          <cx:pt idx="247697">97</cx:pt>
          <cx:pt idx="247698">90</cx:pt>
          <cx:pt idx="247699">112</cx:pt>
          <cx:pt idx="247700">92</cx:pt>
          <cx:pt idx="247701">31</cx:pt>
          <cx:pt idx="247702">19</cx:pt>
          <cx:pt idx="247703">10</cx:pt>
          <cx:pt idx="247704">10</cx:pt>
          <cx:pt idx="247705">2</cx:pt>
          <cx:pt idx="247706">11</cx:pt>
          <cx:pt idx="247707">16</cx:pt>
          <cx:pt idx="247708">54</cx:pt>
          <cx:pt idx="247709">109</cx:pt>
          <cx:pt idx="247710">101</cx:pt>
          <cx:pt idx="247711">133</cx:pt>
          <cx:pt idx="247712">145</cx:pt>
          <cx:pt idx="247713">158</cx:pt>
          <cx:pt idx="247714">158</cx:pt>
          <cx:pt idx="247715">153</cx:pt>
          <cx:pt idx="247716">133</cx:pt>
          <cx:pt idx="247717">156</cx:pt>
          <cx:pt idx="247718">130</cx:pt>
          <cx:pt idx="247719">158</cx:pt>
          <cx:pt idx="247720">157</cx:pt>
          <cx:pt idx="247721">137</cx:pt>
          <cx:pt idx="247722">101</cx:pt>
          <cx:pt idx="247723">134</cx:pt>
          <cx:pt idx="247724">92</cx:pt>
          <cx:pt idx="247725">32</cx:pt>
          <cx:pt idx="247726">13</cx:pt>
          <cx:pt idx="247727">8</cx:pt>
          <cx:pt idx="247728">11</cx:pt>
          <cx:pt idx="247729">5</cx:pt>
          <cx:pt idx="247730">10</cx:pt>
          <cx:pt idx="247731">21</cx:pt>
          <cx:pt idx="247732">60</cx:pt>
          <cx:pt idx="247733">123</cx:pt>
          <cx:pt idx="247734">134</cx:pt>
          <cx:pt idx="247735">132</cx:pt>
          <cx:pt idx="247736">155</cx:pt>
          <cx:pt idx="247737">164</cx:pt>
          <cx:pt idx="247738">154</cx:pt>
          <cx:pt idx="247739">159</cx:pt>
          <cx:pt idx="247740">144</cx:pt>
          <cx:pt idx="247741">135</cx:pt>
          <cx:pt idx="247742">135</cx:pt>
          <cx:pt idx="247743">164</cx:pt>
          <cx:pt idx="247744">149</cx:pt>
          <cx:pt idx="247745">147</cx:pt>
          <cx:pt idx="247746">88</cx:pt>
          <cx:pt idx="247747">129</cx:pt>
          <cx:pt idx="247748">104</cx:pt>
          <cx:pt idx="247749">34</cx:pt>
          <cx:pt idx="247750">9</cx:pt>
          <cx:pt idx="247751">7</cx:pt>
          <cx:pt idx="247752">11</cx:pt>
          <cx:pt idx="247753">8</cx:pt>
          <cx:pt idx="247754">17</cx:pt>
          <cx:pt idx="247755">24</cx:pt>
          <cx:pt idx="247756">48</cx:pt>
          <cx:pt idx="247757">127</cx:pt>
          <cx:pt idx="247758">109</cx:pt>
          <cx:pt idx="247759">141</cx:pt>
          <cx:pt idx="247760">149</cx:pt>
          <cx:pt idx="247761">167</cx:pt>
          <cx:pt idx="247762">138</cx:pt>
          <cx:pt idx="247763">165</cx:pt>
          <cx:pt idx="247764">143</cx:pt>
          <cx:pt idx="247765">138</cx:pt>
          <cx:pt idx="247766">151</cx:pt>
          <cx:pt idx="247767">141</cx:pt>
          <cx:pt idx="247768">148</cx:pt>
          <cx:pt idx="247769">139</cx:pt>
          <cx:pt idx="247770">107</cx:pt>
          <cx:pt idx="247771">127</cx:pt>
          <cx:pt idx="247772">97</cx:pt>
          <cx:pt idx="247773">30</cx:pt>
          <cx:pt idx="247774">9</cx:pt>
          <cx:pt idx="247775">3</cx:pt>
          <cx:pt idx="247776">17</cx:pt>
          <cx:pt idx="247777">7</cx:pt>
          <cx:pt idx="247778">17</cx:pt>
          <cx:pt idx="247779">23</cx:pt>
          <cx:pt idx="247780">64</cx:pt>
          <cx:pt idx="247781">142</cx:pt>
          <cx:pt idx="247782">125</cx:pt>
          <cx:pt idx="247783">130</cx:pt>
          <cx:pt idx="247784">172</cx:pt>
          <cx:pt idx="247785">156</cx:pt>
          <cx:pt idx="247786">144</cx:pt>
          <cx:pt idx="247787">155</cx:pt>
          <cx:pt idx="247788">140</cx:pt>
          <cx:pt idx="247789">147</cx:pt>
          <cx:pt idx="247790">153</cx:pt>
          <cx:pt idx="247791">162</cx:pt>
          <cx:pt idx="247792">154</cx:pt>
          <cx:pt idx="247793">154</cx:pt>
          <cx:pt idx="247794">103</cx:pt>
          <cx:pt idx="247795">142</cx:pt>
          <cx:pt idx="247796">103</cx:pt>
          <cx:pt idx="247797">37</cx:pt>
          <cx:pt idx="247798">12</cx:pt>
          <cx:pt idx="247799">5</cx:pt>
          <cx:pt idx="247800">24</cx:pt>
          <cx:pt idx="247801">8</cx:pt>
          <cx:pt idx="247802">22</cx:pt>
          <cx:pt idx="247803">30</cx:pt>
          <cx:pt idx="247804">57</cx:pt>
          <cx:pt idx="247805">156</cx:pt>
          <cx:pt idx="247806">127</cx:pt>
          <cx:pt idx="247807">175</cx:pt>
          <cx:pt idx="247808">156</cx:pt>
          <cx:pt idx="247809">167</cx:pt>
          <cx:pt idx="247810">156</cx:pt>
          <cx:pt idx="247811">166</cx:pt>
          <cx:pt idx="247812">151</cx:pt>
          <cx:pt idx="247813">153</cx:pt>
          <cx:pt idx="247814">155</cx:pt>
          <cx:pt idx="247815">155</cx:pt>
          <cx:pt idx="247816">180</cx:pt>
          <cx:pt idx="247817">150</cx:pt>
          <cx:pt idx="247818">125</cx:pt>
          <cx:pt idx="247819">149</cx:pt>
          <cx:pt idx="247820">92</cx:pt>
          <cx:pt idx="247821">35</cx:pt>
          <cx:pt idx="247822">12</cx:pt>
          <cx:pt idx="247823">4</cx:pt>
          <cx:pt idx="247824">11</cx:pt>
          <cx:pt idx="247825">10</cx:pt>
          <cx:pt idx="247826">22</cx:pt>
          <cx:pt idx="247827">34</cx:pt>
          <cx:pt idx="247828">60</cx:pt>
          <cx:pt idx="247829">153</cx:pt>
          <cx:pt idx="247830">128</cx:pt>
          <cx:pt idx="247831">145</cx:pt>
          <cx:pt idx="247832">179</cx:pt>
          <cx:pt idx="247833">158</cx:pt>
          <cx:pt idx="247834">146</cx:pt>
          <cx:pt idx="247835">162</cx:pt>
          <cx:pt idx="247836">163</cx:pt>
          <cx:pt idx="247837">150</cx:pt>
          <cx:pt idx="247838">160</cx:pt>
          <cx:pt idx="247839">162</cx:pt>
          <cx:pt idx="247840">161</cx:pt>
          <cx:pt idx="247841">132</cx:pt>
          <cx:pt idx="247842">114</cx:pt>
          <cx:pt idx="247843">130</cx:pt>
          <cx:pt idx="247844">93</cx:pt>
          <cx:pt idx="247845">40</cx:pt>
          <cx:pt idx="247846">17</cx:pt>
          <cx:pt idx="247847">3</cx:pt>
          <cx:pt idx="247848">10</cx:pt>
          <cx:pt idx="247849">3</cx:pt>
          <cx:pt idx="247850">9</cx:pt>
          <cx:pt idx="247851">20</cx:pt>
          <cx:pt idx="247852">73</cx:pt>
          <cx:pt idx="247853">122</cx:pt>
          <cx:pt idx="247854">124</cx:pt>
          <cx:pt idx="247855">162</cx:pt>
          <cx:pt idx="247856">174</cx:pt>
          <cx:pt idx="247857">173</cx:pt>
          <cx:pt idx="247858">156</cx:pt>
          <cx:pt idx="247859">182</cx:pt>
          <cx:pt idx="247860">153</cx:pt>
          <cx:pt idx="247861">138</cx:pt>
          <cx:pt idx="247862">125</cx:pt>
          <cx:pt idx="247863">155</cx:pt>
          <cx:pt idx="247864">126</cx:pt>
          <cx:pt idx="247865">119</cx:pt>
          <cx:pt idx="247866">87</cx:pt>
          <cx:pt idx="247867">115</cx:pt>
          <cx:pt idx="247868">98</cx:pt>
          <cx:pt idx="247869">23</cx:pt>
          <cx:pt idx="247870">16</cx:pt>
          <cx:pt idx="247871">10</cx:pt>
          <cx:pt idx="247872">11</cx:pt>
          <cx:pt idx="247873">6</cx:pt>
          <cx:pt idx="247874">11</cx:pt>
          <cx:pt idx="247875">23</cx:pt>
          <cx:pt idx="247876">60</cx:pt>
          <cx:pt idx="247877">120</cx:pt>
          <cx:pt idx="247878">101</cx:pt>
          <cx:pt idx="247879">142</cx:pt>
          <cx:pt idx="247880">151</cx:pt>
          <cx:pt idx="247881">154</cx:pt>
          <cx:pt idx="247882">151</cx:pt>
          <cx:pt idx="247883">154</cx:pt>
          <cx:pt idx="247884">146</cx:pt>
          <cx:pt idx="247885">144</cx:pt>
          <cx:pt idx="247886">150</cx:pt>
          <cx:pt idx="247887">164</cx:pt>
          <cx:pt idx="247888">173</cx:pt>
          <cx:pt idx="247889">138</cx:pt>
          <cx:pt idx="247890">115</cx:pt>
          <cx:pt idx="247891">132</cx:pt>
          <cx:pt idx="247892">100</cx:pt>
          <cx:pt idx="247893">29</cx:pt>
          <cx:pt idx="247894">13</cx:pt>
          <cx:pt idx="247895">7</cx:pt>
          <cx:pt idx="247896">17</cx:pt>
          <cx:pt idx="247897">6</cx:pt>
          <cx:pt idx="247898">8</cx:pt>
          <cx:pt idx="247899">24</cx:pt>
          <cx:pt idx="247900">64</cx:pt>
          <cx:pt idx="247901">127</cx:pt>
          <cx:pt idx="247902">127</cx:pt>
          <cx:pt idx="247903">130</cx:pt>
          <cx:pt idx="247904">164</cx:pt>
          <cx:pt idx="247905">167</cx:pt>
          <cx:pt idx="247906">164</cx:pt>
          <cx:pt idx="247907">134</cx:pt>
          <cx:pt idx="247908">128</cx:pt>
          <cx:pt idx="247909">120</cx:pt>
          <cx:pt idx="247910">124</cx:pt>
          <cx:pt idx="247911">142</cx:pt>
          <cx:pt idx="247912">148</cx:pt>
          <cx:pt idx="247913">134</cx:pt>
          <cx:pt idx="247914">123</cx:pt>
          <cx:pt idx="247915">130</cx:pt>
          <cx:pt idx="247916">97</cx:pt>
          <cx:pt idx="247917">34</cx:pt>
          <cx:pt idx="247918">13</cx:pt>
          <cx:pt idx="247919">4</cx:pt>
          <cx:pt idx="247920">12</cx:pt>
          <cx:pt idx="247921">8</cx:pt>
          <cx:pt idx="247922">24</cx:pt>
          <cx:pt idx="247923">19</cx:pt>
          <cx:pt idx="247924">61</cx:pt>
          <cx:pt idx="247925">129</cx:pt>
          <cx:pt idx="247926">116</cx:pt>
          <cx:pt idx="247927">144</cx:pt>
          <cx:pt idx="247928">139</cx:pt>
          <cx:pt idx="247929">145</cx:pt>
          <cx:pt idx="247930">144</cx:pt>
          <cx:pt idx="247931">162</cx:pt>
          <cx:pt idx="247932">140</cx:pt>
          <cx:pt idx="247933">129</cx:pt>
          <cx:pt idx="247934">142</cx:pt>
          <cx:pt idx="247935">141</cx:pt>
          <cx:pt idx="247936">152</cx:pt>
          <cx:pt idx="247937">137</cx:pt>
          <cx:pt idx="247938">104</cx:pt>
          <cx:pt idx="247939">132</cx:pt>
          <cx:pt idx="247940">91</cx:pt>
          <cx:pt idx="247941">25</cx:pt>
          <cx:pt idx="247942">9</cx:pt>
          <cx:pt idx="247943">4</cx:pt>
          <cx:pt idx="247944">12</cx:pt>
          <cx:pt idx="247945">9</cx:pt>
          <cx:pt idx="247946">16</cx:pt>
          <cx:pt idx="247947">29</cx:pt>
          <cx:pt idx="247948">64</cx:pt>
          <cx:pt idx="247949">141</cx:pt>
          <cx:pt idx="247950">113</cx:pt>
          <cx:pt idx="247951">139</cx:pt>
          <cx:pt idx="247952">162</cx:pt>
          <cx:pt idx="247953">153</cx:pt>
          <cx:pt idx="247954">157</cx:pt>
          <cx:pt idx="247955">149</cx:pt>
          <cx:pt idx="247956">140</cx:pt>
          <cx:pt idx="247957">121</cx:pt>
          <cx:pt idx="247958">131</cx:pt>
          <cx:pt idx="247959">141</cx:pt>
          <cx:pt idx="247960">149</cx:pt>
          <cx:pt idx="247961">144</cx:pt>
          <cx:pt idx="247962">102</cx:pt>
          <cx:pt idx="247963">124</cx:pt>
          <cx:pt idx="247964">100</cx:pt>
          <cx:pt idx="247965">40</cx:pt>
          <cx:pt idx="247966">10</cx:pt>
          <cx:pt idx="247967">11</cx:pt>
          <cx:pt idx="247968">10</cx:pt>
          <cx:pt idx="247969">9</cx:pt>
          <cx:pt idx="247970">25</cx:pt>
          <cx:pt idx="247971">23</cx:pt>
          <cx:pt idx="247972">64</cx:pt>
          <cx:pt idx="247973">130</cx:pt>
          <cx:pt idx="247974">102</cx:pt>
          <cx:pt idx="247975">148</cx:pt>
          <cx:pt idx="247976">140</cx:pt>
          <cx:pt idx="247977">146</cx:pt>
          <cx:pt idx="247978">161</cx:pt>
          <cx:pt idx="247979">142</cx:pt>
          <cx:pt idx="247980">138</cx:pt>
          <cx:pt idx="247981">131</cx:pt>
          <cx:pt idx="247982">151</cx:pt>
          <cx:pt idx="247983">161</cx:pt>
          <cx:pt idx="247984">144</cx:pt>
          <cx:pt idx="247985">126</cx:pt>
          <cx:pt idx="247986">107</cx:pt>
          <cx:pt idx="247987">132</cx:pt>
          <cx:pt idx="247988">101</cx:pt>
          <cx:pt idx="247989">32</cx:pt>
          <cx:pt idx="247990">16</cx:pt>
          <cx:pt idx="247991">5</cx:pt>
          <cx:pt idx="247992">15</cx:pt>
          <cx:pt idx="247993">8</cx:pt>
          <cx:pt idx="247994">20</cx:pt>
          <cx:pt idx="247995">30</cx:pt>
          <cx:pt idx="247996">65</cx:pt>
          <cx:pt idx="247997">133</cx:pt>
          <cx:pt idx="247998">130</cx:pt>
          <cx:pt idx="247999">133</cx:pt>
          <cx:pt idx="248000">158</cx:pt>
          <cx:pt idx="248001">151</cx:pt>
          <cx:pt idx="248002">150</cx:pt>
          <cx:pt idx="248003">155</cx:pt>
          <cx:pt idx="248004">151</cx:pt>
          <cx:pt idx="248005">141</cx:pt>
          <cx:pt idx="248006">148</cx:pt>
          <cx:pt idx="248007">162</cx:pt>
          <cx:pt idx="248008">173</cx:pt>
          <cx:pt idx="248009">152</cx:pt>
          <cx:pt idx="248010">105</cx:pt>
          <cx:pt idx="248011">127</cx:pt>
          <cx:pt idx="248012">109</cx:pt>
          <cx:pt idx="248013">41</cx:pt>
          <cx:pt idx="248014">18</cx:pt>
          <cx:pt idx="248015">5</cx:pt>
          <cx:pt idx="248016">12</cx:pt>
          <cx:pt idx="248017">8</cx:pt>
          <cx:pt idx="248018">10</cx:pt>
          <cx:pt idx="248019">25</cx:pt>
          <cx:pt idx="248020">61</cx:pt>
          <cx:pt idx="248021">135</cx:pt>
          <cx:pt idx="248022">119</cx:pt>
          <cx:pt idx="248023">139</cx:pt>
          <cx:pt idx="248024">159</cx:pt>
          <cx:pt idx="248025">153</cx:pt>
          <cx:pt idx="248026">145</cx:pt>
          <cx:pt idx="248027">164</cx:pt>
          <cx:pt idx="248028">128</cx:pt>
          <cx:pt idx="248029">118</cx:pt>
          <cx:pt idx="248030">124</cx:pt>
          <cx:pt idx="248031">138</cx:pt>
          <cx:pt idx="248032">137</cx:pt>
          <cx:pt idx="248033">95</cx:pt>
          <cx:pt idx="248034">97</cx:pt>
          <cx:pt idx="248035">103</cx:pt>
          <cx:pt idx="248036">93</cx:pt>
          <cx:pt idx="248037">37</cx:pt>
          <cx:pt idx="248038">17</cx:pt>
          <cx:pt idx="248039">9</cx:pt>
          <cx:pt idx="248040">8</cx:pt>
          <cx:pt idx="248041">5</cx:pt>
          <cx:pt idx="248042">14</cx:pt>
          <cx:pt idx="248043">20</cx:pt>
          <cx:pt idx="248044">66</cx:pt>
          <cx:pt idx="248045">95</cx:pt>
          <cx:pt idx="248046">114</cx:pt>
          <cx:pt idx="248047">129</cx:pt>
          <cx:pt idx="248048">124</cx:pt>
          <cx:pt idx="248049">154</cx:pt>
          <cx:pt idx="248050">144</cx:pt>
          <cx:pt idx="248051">162</cx:pt>
          <cx:pt idx="248052">138</cx:pt>
          <cx:pt idx="248053">137</cx:pt>
          <cx:pt idx="248054">127</cx:pt>
          <cx:pt idx="248055">132</cx:pt>
          <cx:pt idx="248056">159</cx:pt>
          <cx:pt idx="248057">120</cx:pt>
          <cx:pt idx="248058">110</cx:pt>
          <cx:pt idx="248059">118</cx:pt>
          <cx:pt idx="248060">103</cx:pt>
          <cx:pt idx="248061">36</cx:pt>
          <cx:pt idx="248062">13</cx:pt>
          <cx:pt idx="248063">9</cx:pt>
          <cx:pt idx="248064">17</cx:pt>
          <cx:pt idx="248065">4</cx:pt>
          <cx:pt idx="248066">9</cx:pt>
          <cx:pt idx="248067">23</cx:pt>
          <cx:pt idx="248068">59</cx:pt>
          <cx:pt idx="248069">123</cx:pt>
          <cx:pt idx="248070">107</cx:pt>
          <cx:pt idx="248071">110</cx:pt>
          <cx:pt idx="248072">139</cx:pt>
          <cx:pt idx="248073">139</cx:pt>
          <cx:pt idx="248074">138</cx:pt>
          <cx:pt idx="248075">137</cx:pt>
          <cx:pt idx="248076">118</cx:pt>
          <cx:pt idx="248077">148</cx:pt>
          <cx:pt idx="248078">117</cx:pt>
          <cx:pt idx="248079">154</cx:pt>
          <cx:pt idx="248080">126</cx:pt>
          <cx:pt idx="248081">126</cx:pt>
          <cx:pt idx="248082">107</cx:pt>
          <cx:pt idx="248083">121</cx:pt>
          <cx:pt idx="248084">99</cx:pt>
          <cx:pt idx="248085">33</cx:pt>
          <cx:pt idx="248086">15</cx:pt>
          <cx:pt idx="248087">4</cx:pt>
          <cx:pt idx="248088">13</cx:pt>
          <cx:pt idx="248089">4</cx:pt>
          <cx:pt idx="248090">15</cx:pt>
          <cx:pt idx="248091">24</cx:pt>
          <cx:pt idx="248092">48</cx:pt>
          <cx:pt idx="248093">109</cx:pt>
          <cx:pt idx="248094">102</cx:pt>
          <cx:pt idx="248095">130</cx:pt>
          <cx:pt idx="248096">135</cx:pt>
          <cx:pt idx="248097">131</cx:pt>
          <cx:pt idx="248098">125</cx:pt>
          <cx:pt idx="248099">148</cx:pt>
          <cx:pt idx="248100">134</cx:pt>
          <cx:pt idx="248101">116</cx:pt>
          <cx:pt idx="248102">141</cx:pt>
          <cx:pt idx="248103">135</cx:pt>
          <cx:pt idx="248104">153</cx:pt>
          <cx:pt idx="248105">125</cx:pt>
          <cx:pt idx="248106">91</cx:pt>
          <cx:pt idx="248107">125</cx:pt>
          <cx:pt idx="248108">90</cx:pt>
          <cx:pt idx="248109">20</cx:pt>
          <cx:pt idx="248110">14</cx:pt>
          <cx:pt idx="248111">5</cx:pt>
          <cx:pt idx="248112">8</cx:pt>
          <cx:pt idx="248113">9</cx:pt>
          <cx:pt idx="248114">24</cx:pt>
          <cx:pt idx="248115">23</cx:pt>
          <cx:pt idx="248116">58</cx:pt>
          <cx:pt idx="248117">129</cx:pt>
          <cx:pt idx="248118">108</cx:pt>
          <cx:pt idx="248119">139</cx:pt>
          <cx:pt idx="248120">146</cx:pt>
          <cx:pt idx="248121">154</cx:pt>
          <cx:pt idx="248122">150</cx:pt>
          <cx:pt idx="248123">150</cx:pt>
          <cx:pt idx="248124">148</cx:pt>
          <cx:pt idx="248125">119</cx:pt>
          <cx:pt idx="248126">140</cx:pt>
          <cx:pt idx="248127">139</cx:pt>
          <cx:pt idx="248128">144</cx:pt>
          <cx:pt idx="248129">128</cx:pt>
          <cx:pt idx="248130">94</cx:pt>
          <cx:pt idx="248131">128</cx:pt>
          <cx:pt idx="248132">103</cx:pt>
          <cx:pt idx="248133">35</cx:pt>
          <cx:pt idx="248134">15</cx:pt>
          <cx:pt idx="248135">6</cx:pt>
          <cx:pt idx="248136">7</cx:pt>
          <cx:pt idx="248137">9</cx:pt>
          <cx:pt idx="248138">20</cx:pt>
          <cx:pt idx="248139">27</cx:pt>
          <cx:pt idx="248140">54</cx:pt>
          <cx:pt idx="248141">130</cx:pt>
          <cx:pt idx="248142">108</cx:pt>
          <cx:pt idx="248143">131</cx:pt>
          <cx:pt idx="248144">141</cx:pt>
          <cx:pt idx="248145">153</cx:pt>
          <cx:pt idx="248146">132</cx:pt>
          <cx:pt idx="248147">148</cx:pt>
          <cx:pt idx="248148">157</cx:pt>
          <cx:pt idx="248149">117</cx:pt>
          <cx:pt idx="248150">145</cx:pt>
          <cx:pt idx="248151">150</cx:pt>
          <cx:pt idx="248152">146</cx:pt>
          <cx:pt idx="248153">135</cx:pt>
          <cx:pt idx="248154">90</cx:pt>
          <cx:pt idx="248155">143</cx:pt>
          <cx:pt idx="248156">90</cx:pt>
          <cx:pt idx="248157">39</cx:pt>
          <cx:pt idx="248158">10</cx:pt>
          <cx:pt idx="248159">3</cx:pt>
          <cx:pt idx="248160">13</cx:pt>
          <cx:pt idx="248161">11</cx:pt>
          <cx:pt idx="248162">23</cx:pt>
          <cx:pt idx="248163">18</cx:pt>
          <cx:pt idx="248164">60</cx:pt>
          <cx:pt idx="248165">134</cx:pt>
          <cx:pt idx="248166">137</cx:pt>
          <cx:pt idx="248167">138</cx:pt>
          <cx:pt idx="248168">158</cx:pt>
          <cx:pt idx="248169">157</cx:pt>
          <cx:pt idx="248170">154</cx:pt>
          <cx:pt idx="248171">154</cx:pt>
          <cx:pt idx="248172">163</cx:pt>
          <cx:pt idx="248173">134</cx:pt>
          <cx:pt idx="248174">160</cx:pt>
          <cx:pt idx="248175">162</cx:pt>
          <cx:pt idx="248176">140</cx:pt>
          <cx:pt idx="248177">146</cx:pt>
          <cx:pt idx="248178">109</cx:pt>
          <cx:pt idx="248179">132</cx:pt>
          <cx:pt idx="248180">103</cx:pt>
          <cx:pt idx="248181">43</cx:pt>
          <cx:pt idx="248182">14</cx:pt>
          <cx:pt idx="248183">5</cx:pt>
          <cx:pt idx="248184">9</cx:pt>
          <cx:pt idx="248185">4</cx:pt>
          <cx:pt idx="248186">10</cx:pt>
          <cx:pt idx="248187">20</cx:pt>
          <cx:pt idx="248188">73</cx:pt>
          <cx:pt idx="248189">128</cx:pt>
          <cx:pt idx="248190">116</cx:pt>
          <cx:pt idx="248191">139</cx:pt>
          <cx:pt idx="248192">150</cx:pt>
          <cx:pt idx="248193">167</cx:pt>
          <cx:pt idx="248194">144</cx:pt>
          <cx:pt idx="248195">152</cx:pt>
          <cx:pt idx="248196">133</cx:pt>
          <cx:pt idx="248197">121</cx:pt>
          <cx:pt idx="248198">116</cx:pt>
          <cx:pt idx="248199">154</cx:pt>
          <cx:pt idx="248200">129</cx:pt>
          <cx:pt idx="248201">108</cx:pt>
          <cx:pt idx="248202">82</cx:pt>
          <cx:pt idx="248203">103</cx:pt>
          <cx:pt idx="248204">95</cx:pt>
          <cx:pt idx="248205">45</cx:pt>
          <cx:pt idx="248206">19</cx:pt>
          <cx:pt idx="248207">9</cx:pt>
          <cx:pt idx="248208">8</cx:pt>
          <cx:pt idx="248209">2</cx:pt>
          <cx:pt idx="248210">12</cx:pt>
          <cx:pt idx="248211">28</cx:pt>
          <cx:pt idx="248212">69</cx:pt>
          <cx:pt idx="248213">117</cx:pt>
          <cx:pt idx="248214">96</cx:pt>
          <cx:pt idx="248215">141</cx:pt>
          <cx:pt idx="248216">137</cx:pt>
          <cx:pt idx="248217">143</cx:pt>
          <cx:pt idx="248218">153</cx:pt>
          <cx:pt idx="248219">158</cx:pt>
          <cx:pt idx="248220">143</cx:pt>
          <cx:pt idx="248221">136</cx:pt>
          <cx:pt idx="248222">132</cx:pt>
          <cx:pt idx="248223">145</cx:pt>
          <cx:pt idx="248224">155</cx:pt>
          <cx:pt idx="248225">136</cx:pt>
          <cx:pt idx="248226">115</cx:pt>
          <cx:pt idx="248227">124</cx:pt>
          <cx:pt idx="248228">115</cx:pt>
          <cx:pt idx="248229">48</cx:pt>
          <cx:pt idx="248230">14</cx:pt>
          <cx:pt idx="248231">11</cx:pt>
          <cx:pt idx="248232">14</cx:pt>
          <cx:pt idx="248233">13</cx:pt>
          <cx:pt idx="248234">32</cx:pt>
          <cx:pt idx="248235">63</cx:pt>
          <cx:pt idx="248236">127</cx:pt>
          <cx:pt idx="248237">138</cx:pt>
          <cx:pt idx="248238">128</cx:pt>
          <cx:pt idx="248239">150</cx:pt>
          <cx:pt idx="248240">149</cx:pt>
          <cx:pt idx="248241">152</cx:pt>
          <cx:pt idx="248242">141</cx:pt>
          <cx:pt idx="248243">164</cx:pt>
          <cx:pt idx="248244">127</cx:pt>
          <cx:pt idx="248245">134</cx:pt>
          <cx:pt idx="248246">147</cx:pt>
          <cx:pt idx="248247">145</cx:pt>
          <cx:pt idx="248248">122</cx:pt>
          <cx:pt idx="248249">106</cx:pt>
          <cx:pt idx="248250">138</cx:pt>
          <cx:pt idx="248251">105</cx:pt>
          <cx:pt idx="248252">39</cx:pt>
          <cx:pt idx="248253">15</cx:pt>
          <cx:pt idx="248254">10</cx:pt>
          <cx:pt idx="248255">15</cx:pt>
          <cx:pt idx="248256">9</cx:pt>
          <cx:pt idx="248257">23</cx:pt>
          <cx:pt idx="248258">29</cx:pt>
          <cx:pt idx="248259">61</cx:pt>
          <cx:pt idx="248260">118</cx:pt>
          <cx:pt idx="248261">114</cx:pt>
          <cx:pt idx="248262">130</cx:pt>
          <cx:pt idx="248263">125</cx:pt>
          <cx:pt idx="248264">138</cx:pt>
          <cx:pt idx="248265">134</cx:pt>
          <cx:pt idx="248266">136</cx:pt>
          <cx:pt idx="248267">120</cx:pt>
          <cx:pt idx="248268">107</cx:pt>
          <cx:pt idx="248269">131</cx:pt>
          <cx:pt idx="248270">143</cx:pt>
          <cx:pt idx="248271">148</cx:pt>
          <cx:pt idx="248272">118</cx:pt>
          <cx:pt idx="248273">106</cx:pt>
          <cx:pt idx="248274">135</cx:pt>
          <cx:pt idx="248275">104</cx:pt>
          <cx:pt idx="248276">36</cx:pt>
          <cx:pt idx="248277">17</cx:pt>
          <cx:pt idx="248278">7</cx:pt>
          <cx:pt idx="248279">18</cx:pt>
          <cx:pt idx="248280">9</cx:pt>
          <cx:pt idx="248281">15</cx:pt>
          <cx:pt idx="248282">34</cx:pt>
          <cx:pt idx="248283">70</cx:pt>
          <cx:pt idx="248284">131</cx:pt>
          <cx:pt idx="248285">112</cx:pt>
          <cx:pt idx="248286">149</cx:pt>
          <cx:pt idx="248287">158</cx:pt>
          <cx:pt idx="248288">170</cx:pt>
          <cx:pt idx="248289">165</cx:pt>
          <cx:pt idx="248290">162</cx:pt>
          <cx:pt idx="248291">144</cx:pt>
          <cx:pt idx="248292">141</cx:pt>
          <cx:pt idx="248293">135</cx:pt>
          <cx:pt idx="248294">150</cx:pt>
          <cx:pt idx="248295">146</cx:pt>
          <cx:pt idx="248296">128</cx:pt>
          <cx:pt idx="248297">109</cx:pt>
          <cx:pt idx="248298">135</cx:pt>
          <cx:pt idx="248299">115</cx:pt>
          <cx:pt idx="248300">44</cx:pt>
          <cx:pt idx="248301">18</cx:pt>
          <cx:pt idx="248302">4</cx:pt>
          <cx:pt idx="248303">15</cx:pt>
          <cx:pt idx="248304">6</cx:pt>
          <cx:pt idx="248305">17</cx:pt>
          <cx:pt idx="248306">28</cx:pt>
          <cx:pt idx="248307">53</cx:pt>
          <cx:pt idx="248308">116</cx:pt>
          <cx:pt idx="248309">121</cx:pt>
          <cx:pt idx="248310">143</cx:pt>
          <cx:pt idx="248311">169</cx:pt>
          <cx:pt idx="248312">159</cx:pt>
          <cx:pt idx="248313">164</cx:pt>
          <cx:pt idx="248314">153</cx:pt>
          <cx:pt idx="248315">126</cx:pt>
          <cx:pt idx="248316">139</cx:pt>
          <cx:pt idx="248317">151</cx:pt>
          <cx:pt idx="248318">127</cx:pt>
          <cx:pt idx="248319">144</cx:pt>
          <cx:pt idx="248320">120</cx:pt>
          <cx:pt idx="248321">90</cx:pt>
          <cx:pt idx="248322">124</cx:pt>
          <cx:pt idx="248323">91</cx:pt>
          <cx:pt idx="248324">27</cx:pt>
          <cx:pt idx="248325">15</cx:pt>
          <cx:pt idx="248326">4</cx:pt>
          <cx:pt idx="248327">6</cx:pt>
          <cx:pt idx="248328">10</cx:pt>
          <cx:pt idx="248329">20</cx:pt>
          <cx:pt idx="248330">23</cx:pt>
          <cx:pt idx="248331">55</cx:pt>
          <cx:pt idx="248332">135</cx:pt>
          <cx:pt idx="248333">118</cx:pt>
          <cx:pt idx="248334">133</cx:pt>
          <cx:pt idx="248335">154</cx:pt>
          <cx:pt idx="248336">145</cx:pt>
          <cx:pt idx="248337">172</cx:pt>
          <cx:pt idx="248338">155</cx:pt>
          <cx:pt idx="248339">140</cx:pt>
          <cx:pt idx="248340">126</cx:pt>
          <cx:pt idx="248341">137</cx:pt>
          <cx:pt idx="248342">155</cx:pt>
          <cx:pt idx="248343">136</cx:pt>
          <cx:pt idx="248344">115</cx:pt>
          <cx:pt idx="248345">97</cx:pt>
          <cx:pt idx="248346">128</cx:pt>
          <cx:pt idx="248347">103</cx:pt>
          <cx:pt idx="248348">36</cx:pt>
          <cx:pt idx="248349">19</cx:pt>
          <cx:pt idx="248350">6</cx:pt>
          <cx:pt idx="248351">8</cx:pt>
          <cx:pt idx="248352">1</cx:pt>
          <cx:pt idx="248353">12</cx:pt>
          <cx:pt idx="248354">28</cx:pt>
          <cx:pt idx="248355">71</cx:pt>
          <cx:pt idx="248356">115</cx:pt>
          <cx:pt idx="248357">110</cx:pt>
          <cx:pt idx="248358">153</cx:pt>
          <cx:pt idx="248359">162</cx:pt>
          <cx:pt idx="248360">166</cx:pt>
          <cx:pt idx="248361">155</cx:pt>
          <cx:pt idx="248362">161</cx:pt>
          <cx:pt idx="248363">138</cx:pt>
          <cx:pt idx="248364">141</cx:pt>
          <cx:pt idx="248365">140</cx:pt>
          <cx:pt idx="248366">143</cx:pt>
          <cx:pt idx="248367">131</cx:pt>
          <cx:pt idx="248368">107</cx:pt>
          <cx:pt idx="248369">85</cx:pt>
          <cx:pt idx="248370">104</cx:pt>
          <cx:pt idx="248371">87</cx:pt>
          <cx:pt idx="248372">39</cx:pt>
          <cx:pt idx="248373">32</cx:pt>
          <cx:pt idx="248374">11</cx:pt>
          <cx:pt idx="248375">19</cx:pt>
          <cx:pt idx="248376">3</cx:pt>
          <cx:pt idx="248377">13</cx:pt>
          <cx:pt idx="248378">30</cx:pt>
          <cx:pt idx="248379">57</cx:pt>
          <cx:pt idx="248380">115</cx:pt>
          <cx:pt idx="248381">103</cx:pt>
          <cx:pt idx="248382">129</cx:pt>
          <cx:pt idx="248383">147</cx:pt>
          <cx:pt idx="248384">167</cx:pt>
          <cx:pt idx="248385">177</cx:pt>
          <cx:pt idx="248386">179</cx:pt>
          <cx:pt idx="248387">162</cx:pt>
          <cx:pt idx="248388">157</cx:pt>
          <cx:pt idx="248389">155</cx:pt>
          <cx:pt idx="248390">146</cx:pt>
          <cx:pt idx="248391">159</cx:pt>
          <cx:pt idx="248392">145</cx:pt>
          <cx:pt idx="248393">120</cx:pt>
          <cx:pt idx="248394">127</cx:pt>
          <cx:pt idx="248395">126</cx:pt>
          <cx:pt idx="248396">67</cx:pt>
          <cx:pt idx="248397">24</cx:pt>
          <cx:pt idx="248398">11</cx:pt>
          <cx:pt idx="248399">18</cx:pt>
          <cx:pt idx="248400">10</cx:pt>
          <cx:pt idx="248401">7</cx:pt>
          <cx:pt idx="248402">27</cx:pt>
          <cx:pt idx="248403">64</cx:pt>
          <cx:pt idx="248404">122</cx:pt>
          <cx:pt idx="248405">137</cx:pt>
          <cx:pt idx="248406">140</cx:pt>
          <cx:pt idx="248407">162</cx:pt>
          <cx:pt idx="248408">155</cx:pt>
          <cx:pt idx="248409">159</cx:pt>
          <cx:pt idx="248410">159</cx:pt>
          <cx:pt idx="248411">163</cx:pt>
          <cx:pt idx="248412">135</cx:pt>
          <cx:pt idx="248413">138</cx:pt>
          <cx:pt idx="248414">136</cx:pt>
          <cx:pt idx="248415">149</cx:pt>
          <cx:pt idx="248416">144</cx:pt>
          <cx:pt idx="248417">127</cx:pt>
          <cx:pt idx="248418">132</cx:pt>
          <cx:pt idx="248419">102</cx:pt>
          <cx:pt idx="248420">36</cx:pt>
          <cx:pt idx="248421">23</cx:pt>
          <cx:pt idx="248422">9</cx:pt>
          <cx:pt idx="248423">13</cx:pt>
          <cx:pt idx="248424">6</cx:pt>
          <cx:pt idx="248425">17</cx:pt>
          <cx:pt idx="248426">27</cx:pt>
          <cx:pt idx="248427">61</cx:pt>
          <cx:pt idx="248428">134</cx:pt>
          <cx:pt idx="248429">108</cx:pt>
          <cx:pt idx="248430">152</cx:pt>
          <cx:pt idx="248431">141</cx:pt>
          <cx:pt idx="248432">156</cx:pt>
          <cx:pt idx="248433">144</cx:pt>
          <cx:pt idx="248434">145</cx:pt>
          <cx:pt idx="248435">139</cx:pt>
          <cx:pt idx="248436">126</cx:pt>
          <cx:pt idx="248437">145</cx:pt>
          <cx:pt idx="248438">128</cx:pt>
          <cx:pt idx="248439">159</cx:pt>
          <cx:pt idx="248440">110</cx:pt>
          <cx:pt idx="248441">103</cx:pt>
          <cx:pt idx="248442">131</cx:pt>
          <cx:pt idx="248443">120</cx:pt>
          <cx:pt idx="248444">35</cx:pt>
          <cx:pt idx="248445">16</cx:pt>
          <cx:pt idx="248446">6</cx:pt>
          <cx:pt idx="248447">6</cx:pt>
          <cx:pt idx="248448">8</cx:pt>
          <cx:pt idx="248449">15</cx:pt>
          <cx:pt idx="248450">30</cx:pt>
          <cx:pt idx="248451">75</cx:pt>
          <cx:pt idx="248452">118</cx:pt>
          <cx:pt idx="248453">116</cx:pt>
          <cx:pt idx="248454">149</cx:pt>
          <cx:pt idx="248455">167</cx:pt>
          <cx:pt idx="248456">150</cx:pt>
          <cx:pt idx="248457">163</cx:pt>
          <cx:pt idx="248458">161</cx:pt>
          <cx:pt idx="248459">141</cx:pt>
          <cx:pt idx="248460">141</cx:pt>
          <cx:pt idx="248461">140</cx:pt>
          <cx:pt idx="248462">157</cx:pt>
          <cx:pt idx="248463">170</cx:pt>
          <cx:pt idx="248464">140</cx:pt>
          <cx:pt idx="248465">112</cx:pt>
          <cx:pt idx="248466">134</cx:pt>
          <cx:pt idx="248467">103</cx:pt>
          <cx:pt idx="248468">59</cx:pt>
          <cx:pt idx="248469">15</cx:pt>
          <cx:pt idx="248470">2</cx:pt>
          <cx:pt idx="248471">13</cx:pt>
          <cx:pt idx="248472">6</cx:pt>
          <cx:pt idx="248473">17</cx:pt>
          <cx:pt idx="248474">31</cx:pt>
          <cx:pt idx="248475">56</cx:pt>
          <cx:pt idx="248476">138</cx:pt>
          <cx:pt idx="248477">125</cx:pt>
          <cx:pt idx="248478">140</cx:pt>
          <cx:pt idx="248479">156</cx:pt>
          <cx:pt idx="248480">177</cx:pt>
          <cx:pt idx="248481">172</cx:pt>
          <cx:pt idx="248482">157</cx:pt>
          <cx:pt idx="248483">133</cx:pt>
          <cx:pt idx="248484">139</cx:pt>
          <cx:pt idx="248485">163</cx:pt>
          <cx:pt idx="248486">164</cx:pt>
          <cx:pt idx="248487">187</cx:pt>
          <cx:pt idx="248488">137</cx:pt>
          <cx:pt idx="248489">102</cx:pt>
          <cx:pt idx="248490">142</cx:pt>
          <cx:pt idx="248491">91</cx:pt>
          <cx:pt idx="248492">39</cx:pt>
          <cx:pt idx="248493">19</cx:pt>
          <cx:pt idx="248494">4</cx:pt>
          <cx:pt idx="248495">23</cx:pt>
          <cx:pt idx="248496">9</cx:pt>
          <cx:pt idx="248497">17</cx:pt>
          <cx:pt idx="248498">26</cx:pt>
          <cx:pt idx="248499">64</cx:pt>
          <cx:pt idx="248500">125</cx:pt>
          <cx:pt idx="248501">145</cx:pt>
          <cx:pt idx="248502">143</cx:pt>
          <cx:pt idx="248503">165</cx:pt>
          <cx:pt idx="248504">179</cx:pt>
          <cx:pt idx="248505">178</cx:pt>
          <cx:pt idx="248506">179</cx:pt>
          <cx:pt idx="248507">167</cx:pt>
          <cx:pt idx="248508">155</cx:pt>
          <cx:pt idx="248509">171</cx:pt>
          <cx:pt idx="248510">173</cx:pt>
          <cx:pt idx="248511">157</cx:pt>
          <cx:pt idx="248512">164</cx:pt>
          <cx:pt idx="248513">130</cx:pt>
          <cx:pt idx="248514">122</cx:pt>
          <cx:pt idx="248515">120</cx:pt>
          <cx:pt idx="248516">51</cx:pt>
          <cx:pt idx="248517">20</cx:pt>
          <cx:pt idx="248518">6</cx:pt>
          <cx:pt idx="248519">17</cx:pt>
          <cx:pt idx="248520">1</cx:pt>
          <cx:pt idx="248521">13</cx:pt>
          <cx:pt idx="248522">31</cx:pt>
          <cx:pt idx="248523">78</cx:pt>
          <cx:pt idx="248524">118</cx:pt>
          <cx:pt idx="248525">143</cx:pt>
          <cx:pt idx="248526">156</cx:pt>
          <cx:pt idx="248527">194</cx:pt>
          <cx:pt idx="248528">180</cx:pt>
          <cx:pt idx="248529">157</cx:pt>
          <cx:pt idx="248530">160</cx:pt>
          <cx:pt idx="248531">160</cx:pt>
          <cx:pt idx="248532">142</cx:pt>
          <cx:pt idx="248533">134</cx:pt>
          <cx:pt idx="248534">161</cx:pt>
          <cx:pt idx="248535">144</cx:pt>
          <cx:pt idx="248536">120</cx:pt>
          <cx:pt idx="248537">97</cx:pt>
          <cx:pt idx="248538">129</cx:pt>
          <cx:pt idx="248539">89</cx:pt>
          <cx:pt idx="248540">43</cx:pt>
          <cx:pt idx="248541">22</cx:pt>
          <cx:pt idx="248542">14</cx:pt>
          <cx:pt idx="248543">13</cx:pt>
          <cx:pt idx="248544">1</cx:pt>
          <cx:pt idx="248545">16</cx:pt>
          <cx:pt idx="248546">26</cx:pt>
          <cx:pt idx="248547">61</cx:pt>
          <cx:pt idx="248548">116</cx:pt>
          <cx:pt idx="248549">114</cx:pt>
          <cx:pt idx="248550">124</cx:pt>
          <cx:pt idx="248551">150</cx:pt>
          <cx:pt idx="248552">172</cx:pt>
          <cx:pt idx="248553">152</cx:pt>
          <cx:pt idx="248554">174</cx:pt>
          <cx:pt idx="248555">128</cx:pt>
          <cx:pt idx="248556">138</cx:pt>
          <cx:pt idx="248557">164</cx:pt>
          <cx:pt idx="248558">143</cx:pt>
          <cx:pt idx="248559">147</cx:pt>
          <cx:pt idx="248560">140</cx:pt>
          <cx:pt idx="248561">104</cx:pt>
          <cx:pt idx="248562">140</cx:pt>
          <cx:pt idx="248563">103</cx:pt>
          <cx:pt idx="248564">38</cx:pt>
          <cx:pt idx="248565">18</cx:pt>
          <cx:pt idx="248566">7</cx:pt>
          <cx:pt idx="248567">22</cx:pt>
          <cx:pt idx="248568">3</cx:pt>
          <cx:pt idx="248569">10</cx:pt>
          <cx:pt idx="248570">23</cx:pt>
          <cx:pt idx="248571">54</cx:pt>
          <cx:pt idx="248572">122</cx:pt>
          <cx:pt idx="248573">118</cx:pt>
          <cx:pt idx="248574">129</cx:pt>
          <cx:pt idx="248575">148</cx:pt>
          <cx:pt idx="248576">179</cx:pt>
          <cx:pt idx="248577">151</cx:pt>
          <cx:pt idx="248578">168</cx:pt>
          <cx:pt idx="248579">142</cx:pt>
          <cx:pt idx="248580">146</cx:pt>
          <cx:pt idx="248581">135</cx:pt>
          <cx:pt idx="248582">160</cx:pt>
          <cx:pt idx="248583">150</cx:pt>
          <cx:pt idx="248584">148</cx:pt>
          <cx:pt idx="248585">101</cx:pt>
          <cx:pt idx="248586">137</cx:pt>
          <cx:pt idx="248587">91</cx:pt>
          <cx:pt idx="248588">40</cx:pt>
          <cx:pt idx="248589">14</cx:pt>
          <cx:pt idx="248590">7</cx:pt>
          <cx:pt idx="248591">6</cx:pt>
          <cx:pt idx="248592">8</cx:pt>
          <cx:pt idx="248593">24</cx:pt>
          <cx:pt idx="248594">27</cx:pt>
          <cx:pt idx="248595">63</cx:pt>
          <cx:pt idx="248596">106</cx:pt>
          <cx:pt idx="248597">137</cx:pt>
          <cx:pt idx="248598">147</cx:pt>
          <cx:pt idx="248599">139</cx:pt>
          <cx:pt idx="248600">154</cx:pt>
          <cx:pt idx="248601">155</cx:pt>
          <cx:pt idx="248602">146</cx:pt>
          <cx:pt idx="248603">133</cx:pt>
          <cx:pt idx="248604">118</cx:pt>
          <cx:pt idx="248605">118</cx:pt>
          <cx:pt idx="248606">141</cx:pt>
          <cx:pt idx="248607">127</cx:pt>
          <cx:pt idx="248608">120</cx:pt>
          <cx:pt idx="248609">116</cx:pt>
          <cx:pt idx="248610">117</cx:pt>
          <cx:pt idx="248611">82</cx:pt>
          <cx:pt idx="248612">60</cx:pt>
          <cx:pt idx="248613">36</cx:pt>
          <cx:pt idx="248614">13</cx:pt>
          <cx:pt idx="248615">15</cx:pt>
          <cx:pt idx="248616">8</cx:pt>
          <cx:pt idx="248617">25</cx:pt>
          <cx:pt idx="248618">34</cx:pt>
          <cx:pt idx="248619">67</cx:pt>
          <cx:pt idx="248620">120</cx:pt>
          <cx:pt idx="248621">123</cx:pt>
          <cx:pt idx="248622">142</cx:pt>
          <cx:pt idx="248623">167</cx:pt>
          <cx:pt idx="248624">189</cx:pt>
          <cx:pt idx="248625">153</cx:pt>
          <cx:pt idx="248626">172</cx:pt>
          <cx:pt idx="248627">142</cx:pt>
          <cx:pt idx="248628">131</cx:pt>
          <cx:pt idx="248629">135</cx:pt>
          <cx:pt idx="248630">141</cx:pt>
          <cx:pt idx="248631">156</cx:pt>
          <cx:pt idx="248632">140</cx:pt>
          <cx:pt idx="248633">128</cx:pt>
          <cx:pt idx="248634">132</cx:pt>
          <cx:pt idx="248635">111</cx:pt>
          <cx:pt idx="248636">59</cx:pt>
          <cx:pt idx="248637">20</cx:pt>
          <cx:pt idx="248638">8</cx:pt>
          <cx:pt idx="248639">15</cx:pt>
          <cx:pt idx="248640">9</cx:pt>
          <cx:pt idx="248641">19</cx:pt>
          <cx:pt idx="248642">28</cx:pt>
          <cx:pt idx="248643">65</cx:pt>
          <cx:pt idx="248644">141</cx:pt>
          <cx:pt idx="248645">125</cx:pt>
          <cx:pt idx="248646">172</cx:pt>
          <cx:pt idx="248647">178</cx:pt>
          <cx:pt idx="248648">178</cx:pt>
          <cx:pt idx="248649">168</cx:pt>
          <cx:pt idx="248650">175</cx:pt>
          <cx:pt idx="248651">142</cx:pt>
          <cx:pt idx="248652">149</cx:pt>
          <cx:pt idx="248653">157</cx:pt>
          <cx:pt idx="248654">141</cx:pt>
          <cx:pt idx="248655">169</cx:pt>
          <cx:pt idx="248656">143</cx:pt>
          <cx:pt idx="248657">125</cx:pt>
          <cx:pt idx="248658">149</cx:pt>
          <cx:pt idx="248659">96</cx:pt>
          <cx:pt idx="248660">62</cx:pt>
          <cx:pt idx="248661">23</cx:pt>
          <cx:pt idx="248662">5</cx:pt>
          <cx:pt idx="248663">29</cx:pt>
          <cx:pt idx="248664">9</cx:pt>
          <cx:pt idx="248665">19</cx:pt>
          <cx:pt idx="248666">31</cx:pt>
          <cx:pt idx="248667">58</cx:pt>
          <cx:pt idx="248668">139</cx:pt>
          <cx:pt idx="248669">149</cx:pt>
          <cx:pt idx="248670">157</cx:pt>
          <cx:pt idx="248671">146</cx:pt>
          <cx:pt idx="248672">186</cx:pt>
          <cx:pt idx="248673">196</cx:pt>
          <cx:pt idx="248674">169</cx:pt>
          <cx:pt idx="248675">183</cx:pt>
          <cx:pt idx="248676">161</cx:pt>
          <cx:pt idx="248677">167</cx:pt>
          <cx:pt idx="248678">165</cx:pt>
          <cx:pt idx="248679">164</cx:pt>
          <cx:pt idx="248680">151</cx:pt>
          <cx:pt idx="248681">137</cx:pt>
          <cx:pt idx="248682">137</cx:pt>
          <cx:pt idx="248683">120</cx:pt>
          <cx:pt idx="248684">52</cx:pt>
          <cx:pt idx="248685">22</cx:pt>
          <cx:pt idx="248686">15</cx:pt>
          <cx:pt idx="248687">23</cx:pt>
          <cx:pt idx="248688">7</cx:pt>
          <cx:pt idx="248689">14</cx:pt>
          <cx:pt idx="248690">26</cx:pt>
          <cx:pt idx="248691">78</cx:pt>
          <cx:pt idx="248692">120</cx:pt>
          <cx:pt idx="248693">139</cx:pt>
          <cx:pt idx="248694">170</cx:pt>
          <cx:pt idx="248695">179</cx:pt>
          <cx:pt idx="248696">172</cx:pt>
          <cx:pt idx="248697">171</cx:pt>
          <cx:pt idx="248698">157</cx:pt>
          <cx:pt idx="248699">154</cx:pt>
          <cx:pt idx="248700">149</cx:pt>
          <cx:pt idx="248701">150</cx:pt>
          <cx:pt idx="248702">155</cx:pt>
          <cx:pt idx="248703">159</cx:pt>
          <cx:pt idx="248704">139</cx:pt>
          <cx:pt idx="248705">104</cx:pt>
          <cx:pt idx="248706">105</cx:pt>
          <cx:pt idx="248707">92</cx:pt>
          <cx:pt idx="248708">37</cx:pt>
          <cx:pt idx="248709">16</cx:pt>
          <cx:pt idx="248710">22</cx:pt>
          <cx:pt idx="248711">18</cx:pt>
          <cx:pt idx="248712">11</cx:pt>
          <cx:pt idx="248713">15</cx:pt>
          <cx:pt idx="248714">28</cx:pt>
          <cx:pt idx="248715">61</cx:pt>
          <cx:pt idx="248716">123</cx:pt>
          <cx:pt idx="248717">107</cx:pt>
          <cx:pt idx="248718">130</cx:pt>
          <cx:pt idx="248719">155</cx:pt>
          <cx:pt idx="248720">192</cx:pt>
          <cx:pt idx="248721">157</cx:pt>
          <cx:pt idx="248722">172</cx:pt>
          <cx:pt idx="248723">146</cx:pt>
          <cx:pt idx="248724">155</cx:pt>
          <cx:pt idx="248725">164</cx:pt>
          <cx:pt idx="248726">166</cx:pt>
          <cx:pt idx="248727">156</cx:pt>
          <cx:pt idx="248728">152</cx:pt>
          <cx:pt idx="248729">129</cx:pt>
          <cx:pt idx="248730">118</cx:pt>
          <cx:pt idx="248731">127</cx:pt>
          <cx:pt idx="248732">80</cx:pt>
          <cx:pt idx="248733">26</cx:pt>
          <cx:pt idx="248734">23</cx:pt>
          <cx:pt idx="248735">30</cx:pt>
          <cx:pt idx="248736">11</cx:pt>
          <cx:pt idx="248737">13</cx:pt>
          <cx:pt idx="248738">26</cx:pt>
          <cx:pt idx="248739">69</cx:pt>
          <cx:pt idx="248740">131</cx:pt>
          <cx:pt idx="248741">145</cx:pt>
          <cx:pt idx="248742">142</cx:pt>
          <cx:pt idx="248743">179</cx:pt>
          <cx:pt idx="248744">176</cx:pt>
          <cx:pt idx="248745">149</cx:pt>
          <cx:pt idx="248746">166</cx:pt>
          <cx:pt idx="248747">149</cx:pt>
          <cx:pt idx="248748">157</cx:pt>
          <cx:pt idx="248749">151</cx:pt>
          <cx:pt idx="248750">142</cx:pt>
          <cx:pt idx="248751">169</cx:pt>
          <cx:pt idx="248752">132</cx:pt>
          <cx:pt idx="248753">123</cx:pt>
          <cx:pt idx="248754">147</cx:pt>
          <cx:pt idx="248755">116</cx:pt>
          <cx:pt idx="248756">72</cx:pt>
          <cx:pt idx="248757">35</cx:pt>
          <cx:pt idx="248758">12</cx:pt>
          <cx:pt idx="248759">22</cx:pt>
          <cx:pt idx="248760">7</cx:pt>
          <cx:pt idx="248761">21</cx:pt>
          <cx:pt idx="248762">31</cx:pt>
          <cx:pt idx="248763">71</cx:pt>
          <cx:pt idx="248764">118</cx:pt>
          <cx:pt idx="248765">133</cx:pt>
          <cx:pt idx="248766">152</cx:pt>
          <cx:pt idx="248767">152</cx:pt>
          <cx:pt idx="248768">153</cx:pt>
          <cx:pt idx="248769">153</cx:pt>
          <cx:pt idx="248770">185</cx:pt>
          <cx:pt idx="248771">152</cx:pt>
          <cx:pt idx="248772">135</cx:pt>
          <cx:pt idx="248773">149</cx:pt>
          <cx:pt idx="248774">136</cx:pt>
          <cx:pt idx="248775">165</cx:pt>
          <cx:pt idx="248776">150</cx:pt>
          <cx:pt idx="248777">114</cx:pt>
          <cx:pt idx="248778">136</cx:pt>
          <cx:pt idx="248779">120</cx:pt>
          <cx:pt idx="248780">62</cx:pt>
          <cx:pt idx="248781">24</cx:pt>
          <cx:pt idx="248782">15</cx:pt>
          <cx:pt idx="248783">16</cx:pt>
          <cx:pt idx="248784">13</cx:pt>
          <cx:pt idx="248785">21</cx:pt>
          <cx:pt idx="248786">27</cx:pt>
          <cx:pt idx="248787">78</cx:pt>
          <cx:pt idx="248788">117</cx:pt>
          <cx:pt idx="248789">131</cx:pt>
          <cx:pt idx="248790">161</cx:pt>
          <cx:pt idx="248791">172</cx:pt>
          <cx:pt idx="248792">167</cx:pt>
          <cx:pt idx="248793">165</cx:pt>
          <cx:pt idx="248794">161</cx:pt>
          <cx:pt idx="248795">154</cx:pt>
          <cx:pt idx="248796">127</cx:pt>
          <cx:pt idx="248797">163</cx:pt>
          <cx:pt idx="248798">166</cx:pt>
          <cx:pt idx="248799">155</cx:pt>
          <cx:pt idx="248800">123</cx:pt>
          <cx:pt idx="248801">99</cx:pt>
          <cx:pt idx="248802">134</cx:pt>
          <cx:pt idx="248803">127</cx:pt>
          <cx:pt idx="248804">75</cx:pt>
          <cx:pt idx="248805">34</cx:pt>
          <cx:pt idx="248806">25</cx:pt>
          <cx:pt idx="248807">18</cx:pt>
          <cx:pt idx="248808">9</cx:pt>
          <cx:pt idx="248809">23</cx:pt>
          <cx:pt idx="248810">28</cx:pt>
          <cx:pt idx="248811">58</cx:pt>
          <cx:pt idx="248812">112</cx:pt>
          <cx:pt idx="248813">127</cx:pt>
          <cx:pt idx="248814">130</cx:pt>
          <cx:pt idx="248815">159</cx:pt>
          <cx:pt idx="248816">187</cx:pt>
          <cx:pt idx="248817">166</cx:pt>
          <cx:pt idx="248818">171</cx:pt>
          <cx:pt idx="248819">140</cx:pt>
          <cx:pt idx="248820">142</cx:pt>
          <cx:pt idx="248821">143</cx:pt>
          <cx:pt idx="248822">141</cx:pt>
          <cx:pt idx="248823">124</cx:pt>
          <cx:pt idx="248824">130</cx:pt>
          <cx:pt idx="248825">112</cx:pt>
          <cx:pt idx="248826">96</cx:pt>
          <cx:pt idx="248827">122</cx:pt>
          <cx:pt idx="248828">70</cx:pt>
          <cx:pt idx="248829">34</cx:pt>
          <cx:pt idx="248830">15</cx:pt>
          <cx:pt idx="248831">26</cx:pt>
          <cx:pt idx="248832">11</cx:pt>
          <cx:pt idx="248833">21</cx:pt>
          <cx:pt idx="248834">38</cx:pt>
          <cx:pt idx="248835">58</cx:pt>
          <cx:pt idx="248836">139</cx:pt>
          <cx:pt idx="248837">124</cx:pt>
          <cx:pt idx="248838">142</cx:pt>
          <cx:pt idx="248839">165</cx:pt>
          <cx:pt idx="248840">166</cx:pt>
          <cx:pt idx="248841">177</cx:pt>
          <cx:pt idx="248842">163</cx:pt>
          <cx:pt idx="248843">136</cx:pt>
          <cx:pt idx="248844">161</cx:pt>
          <cx:pt idx="248845">151</cx:pt>
          <cx:pt idx="248846">175</cx:pt>
          <cx:pt idx="248847">167</cx:pt>
          <cx:pt idx="248848">140</cx:pt>
          <cx:pt idx="248849">122</cx:pt>
          <cx:pt idx="248850">137</cx:pt>
          <cx:pt idx="248851">110</cx:pt>
          <cx:pt idx="248852">68</cx:pt>
          <cx:pt idx="248853">31</cx:pt>
          <cx:pt idx="248854">15</cx:pt>
          <cx:pt idx="248855">11</cx:pt>
          <cx:pt idx="248856">4</cx:pt>
          <cx:pt idx="248857">14</cx:pt>
          <cx:pt idx="248858">28</cx:pt>
          <cx:pt idx="248859">73</cx:pt>
          <cx:pt idx="248860">126</cx:pt>
          <cx:pt idx="248861">133</cx:pt>
          <cx:pt idx="248862">167</cx:pt>
          <cx:pt idx="248863">181</cx:pt>
          <cx:pt idx="248864">180</cx:pt>
          <cx:pt idx="248865">173</cx:pt>
          <cx:pt idx="248866">187</cx:pt>
          <cx:pt idx="248867">152</cx:pt>
          <cx:pt idx="248868">152</cx:pt>
          <cx:pt idx="248869">174</cx:pt>
          <cx:pt idx="248870">172</cx:pt>
          <cx:pt idx="248871">165</cx:pt>
          <cx:pt idx="248872">142</cx:pt>
          <cx:pt idx="248873">118</cx:pt>
          <cx:pt idx="248874">108</cx:pt>
          <cx:pt idx="248875">123</cx:pt>
          <cx:pt idx="248876">53</cx:pt>
          <cx:pt idx="248877">31</cx:pt>
          <cx:pt idx="248878">13</cx:pt>
          <cx:pt idx="248879">14</cx:pt>
          <cx:pt idx="248880">1</cx:pt>
          <cx:pt idx="248881">11</cx:pt>
          <cx:pt idx="248882">38</cx:pt>
          <cx:pt idx="248883">67</cx:pt>
          <cx:pt idx="248884">114</cx:pt>
          <cx:pt idx="248885">111</cx:pt>
          <cx:pt idx="248886">152</cx:pt>
          <cx:pt idx="248887">150</cx:pt>
          <cx:pt idx="248888">169</cx:pt>
          <cx:pt idx="248889">166</cx:pt>
          <cx:pt idx="248890">194</cx:pt>
          <cx:pt idx="248891">164</cx:pt>
          <cx:pt idx="248892">166</cx:pt>
          <cx:pt idx="248893">159</cx:pt>
          <cx:pt idx="248894">184</cx:pt>
          <cx:pt idx="248895">176</cx:pt>
          <cx:pt idx="248896">165</cx:pt>
          <cx:pt idx="248897">133</cx:pt>
          <cx:pt idx="248898">149</cx:pt>
          <cx:pt idx="248899">127</cx:pt>
          <cx:pt idx="248900">66</cx:pt>
          <cx:pt idx="248901">19</cx:pt>
          <cx:pt idx="248902">21</cx:pt>
          <cx:pt idx="248903">17</cx:pt>
          <cx:pt idx="248904">7</cx:pt>
          <cx:pt idx="248905">15</cx:pt>
          <cx:pt idx="248906">23</cx:pt>
          <cx:pt idx="248907">70</cx:pt>
          <cx:pt idx="248908">143</cx:pt>
          <cx:pt idx="248909">156</cx:pt>
          <cx:pt idx="248910">141</cx:pt>
          <cx:pt idx="248911">159</cx:pt>
          <cx:pt idx="248912">181</cx:pt>
          <cx:pt idx="248913">147</cx:pt>
          <cx:pt idx="248914">174</cx:pt>
          <cx:pt idx="248915">150</cx:pt>
          <cx:pt idx="248916">163</cx:pt>
          <cx:pt idx="248917">137</cx:pt>
          <cx:pt idx="248918">138</cx:pt>
          <cx:pt idx="248919">145</cx:pt>
          <cx:pt idx="248920">141</cx:pt>
          <cx:pt idx="248921">101</cx:pt>
          <cx:pt idx="248922">125</cx:pt>
          <cx:pt idx="248923">117</cx:pt>
          <cx:pt idx="248924">68</cx:pt>
          <cx:pt idx="248925">27</cx:pt>
          <cx:pt idx="248926">14</cx:pt>
          <cx:pt idx="248927">13</cx:pt>
          <cx:pt idx="248928">8</cx:pt>
          <cx:pt idx="248929">24</cx:pt>
          <cx:pt idx="248930">33</cx:pt>
          <cx:pt idx="248931">61</cx:pt>
          <cx:pt idx="248932">136</cx:pt>
          <cx:pt idx="248933">129</cx:pt>
          <cx:pt idx="248934">159</cx:pt>
          <cx:pt idx="248935">157</cx:pt>
          <cx:pt idx="248936">173</cx:pt>
          <cx:pt idx="248937">160</cx:pt>
          <cx:pt idx="248938">172</cx:pt>
          <cx:pt idx="248939">149</cx:pt>
          <cx:pt idx="248940">128</cx:pt>
          <cx:pt idx="248941">154</cx:pt>
          <cx:pt idx="248942">155</cx:pt>
          <cx:pt idx="248943">158</cx:pt>
          <cx:pt idx="248944">131</cx:pt>
          <cx:pt idx="248945">113</cx:pt>
          <cx:pt idx="248946">148</cx:pt>
          <cx:pt idx="248947">107</cx:pt>
          <cx:pt idx="248948">38</cx:pt>
          <cx:pt idx="248949">25</cx:pt>
          <cx:pt idx="248950">6</cx:pt>
          <cx:pt idx="248951">11</cx:pt>
          <cx:pt idx="248952">11</cx:pt>
          <cx:pt idx="248953">17</cx:pt>
          <cx:pt idx="248954">36</cx:pt>
          <cx:pt idx="248955">78</cx:pt>
          <cx:pt idx="248956">130</cx:pt>
          <cx:pt idx="248957">124</cx:pt>
          <cx:pt idx="248958">168</cx:pt>
          <cx:pt idx="248959">165</cx:pt>
          <cx:pt idx="248960">174</cx:pt>
          <cx:pt idx="248961">173</cx:pt>
          <cx:pt idx="248962">165</cx:pt>
          <cx:pt idx="248963">134</cx:pt>
          <cx:pt idx="248964">142</cx:pt>
          <cx:pt idx="248965">147</cx:pt>
          <cx:pt idx="248966">143</cx:pt>
          <cx:pt idx="248967">162</cx:pt>
          <cx:pt idx="248968">140</cx:pt>
          <cx:pt idx="248969">121</cx:pt>
          <cx:pt idx="248970">139</cx:pt>
          <cx:pt idx="248971">127</cx:pt>
          <cx:pt idx="248972">75</cx:pt>
          <cx:pt idx="248973">29</cx:pt>
          <cx:pt idx="248974">17</cx:pt>
          <cx:pt idx="248975">12</cx:pt>
          <cx:pt idx="248976">13</cx:pt>
          <cx:pt idx="248977">21</cx:pt>
          <cx:pt idx="248978">33</cx:pt>
          <cx:pt idx="248979">71</cx:pt>
          <cx:pt idx="248980">130</cx:pt>
          <cx:pt idx="248981">140</cx:pt>
          <cx:pt idx="248982">150</cx:pt>
          <cx:pt idx="248983">162</cx:pt>
          <cx:pt idx="248984">182</cx:pt>
          <cx:pt idx="248985">157</cx:pt>
          <cx:pt idx="248986">176</cx:pt>
          <cx:pt idx="248987">145</cx:pt>
          <cx:pt idx="248988">146</cx:pt>
          <cx:pt idx="248989">158</cx:pt>
          <cx:pt idx="248990">148</cx:pt>
          <cx:pt idx="248991">159</cx:pt>
          <cx:pt idx="248992">142</cx:pt>
          <cx:pt idx="248993">102</cx:pt>
          <cx:pt idx="248994">140</cx:pt>
          <cx:pt idx="248995">126</cx:pt>
          <cx:pt idx="248996">68</cx:pt>
          <cx:pt idx="248997">26</cx:pt>
          <cx:pt idx="248998">17</cx:pt>
          <cx:pt idx="248999">19</cx:pt>
          <cx:pt idx="249000">9</cx:pt>
          <cx:pt idx="249001">18</cx:pt>
          <cx:pt idx="249002">34</cx:pt>
          <cx:pt idx="249003">64</cx:pt>
          <cx:pt idx="249004">139</cx:pt>
          <cx:pt idx="249005">142</cx:pt>
          <cx:pt idx="249006">159</cx:pt>
          <cx:pt idx="249007">166</cx:pt>
          <cx:pt idx="249008">163</cx:pt>
          <cx:pt idx="249009">168</cx:pt>
          <cx:pt idx="249010">163</cx:pt>
          <cx:pt idx="249011">130</cx:pt>
          <cx:pt idx="249012">127</cx:pt>
          <cx:pt idx="249013">150</cx:pt>
          <cx:pt idx="249014">144</cx:pt>
          <cx:pt idx="249015">142</cx:pt>
          <cx:pt idx="249016">135</cx:pt>
          <cx:pt idx="249017">120</cx:pt>
          <cx:pt idx="249018">125</cx:pt>
          <cx:pt idx="249019">126</cx:pt>
          <cx:pt idx="249020">97</cx:pt>
          <cx:pt idx="249021">31</cx:pt>
          <cx:pt idx="249022">9</cx:pt>
          <cx:pt idx="249023">19</cx:pt>
          <cx:pt idx="249024">5</cx:pt>
          <cx:pt idx="249025">14</cx:pt>
          <cx:pt idx="249026">28</cx:pt>
          <cx:pt idx="249027">68</cx:pt>
          <cx:pt idx="249028">127</cx:pt>
          <cx:pt idx="249029">145</cx:pt>
          <cx:pt idx="249030">166</cx:pt>
          <cx:pt idx="249031">170</cx:pt>
          <cx:pt idx="249032">186</cx:pt>
          <cx:pt idx="249033">167</cx:pt>
          <cx:pt idx="249034">177</cx:pt>
          <cx:pt idx="249035">149</cx:pt>
          <cx:pt idx="249036">142</cx:pt>
          <cx:pt idx="249037">157</cx:pt>
          <cx:pt idx="249038">150</cx:pt>
          <cx:pt idx="249039">144</cx:pt>
          <cx:pt idx="249040">136</cx:pt>
          <cx:pt idx="249041">102</cx:pt>
          <cx:pt idx="249042">130</cx:pt>
          <cx:pt idx="249043">95</cx:pt>
          <cx:pt idx="249044">59</cx:pt>
          <cx:pt idx="249045">42</cx:pt>
          <cx:pt idx="249046">23</cx:pt>
          <cx:pt idx="249047">15</cx:pt>
          <cx:pt idx="249048">8</cx:pt>
          <cx:pt idx="249049">12</cx:pt>
          <cx:pt idx="249050">27</cx:pt>
          <cx:pt idx="249051">70</cx:pt>
          <cx:pt idx="249052">115</cx:pt>
          <cx:pt idx="249053">118</cx:pt>
          <cx:pt idx="249054">137</cx:pt>
          <cx:pt idx="249055">177</cx:pt>
          <cx:pt idx="249056">159</cx:pt>
          <cx:pt idx="249057">176</cx:pt>
          <cx:pt idx="249058">174</cx:pt>
          <cx:pt idx="249059">148</cx:pt>
          <cx:pt idx="249060">167</cx:pt>
          <cx:pt idx="249061">156</cx:pt>
          <cx:pt idx="249062">167</cx:pt>
          <cx:pt idx="249063">171</cx:pt>
          <cx:pt idx="249064">154</cx:pt>
          <cx:pt idx="249065">127</cx:pt>
          <cx:pt idx="249066">130</cx:pt>
          <cx:pt idx="249067">107</cx:pt>
          <cx:pt idx="249068">64</cx:pt>
          <cx:pt idx="249069">25</cx:pt>
          <cx:pt idx="249070">29</cx:pt>
          <cx:pt idx="249071">29</cx:pt>
          <cx:pt idx="249072">11</cx:pt>
          <cx:pt idx="249073">13</cx:pt>
          <cx:pt idx="249074">27</cx:pt>
          <cx:pt idx="249075">68</cx:pt>
          <cx:pt idx="249076">134</cx:pt>
          <cx:pt idx="249077">160</cx:pt>
          <cx:pt idx="249078">154</cx:pt>
          <cx:pt idx="249079">176</cx:pt>
          <cx:pt idx="249080">189</cx:pt>
          <cx:pt idx="249081">171</cx:pt>
          <cx:pt idx="249082">196</cx:pt>
          <cx:pt idx="249083">152</cx:pt>
          <cx:pt idx="249084">148</cx:pt>
          <cx:pt idx="249085">152</cx:pt>
          <cx:pt idx="249086">161</cx:pt>
          <cx:pt idx="249087">156</cx:pt>
          <cx:pt idx="249088">146</cx:pt>
          <cx:pt idx="249089">131</cx:pt>
          <cx:pt idx="249090">149</cx:pt>
          <cx:pt idx="249091">111</cx:pt>
          <cx:pt idx="249092">69</cx:pt>
          <cx:pt idx="249093">23</cx:pt>
          <cx:pt idx="249094">15</cx:pt>
          <cx:pt idx="249095">17</cx:pt>
          <cx:pt idx="249096">11</cx:pt>
          <cx:pt idx="249097">25</cx:pt>
          <cx:pt idx="249098">28</cx:pt>
          <cx:pt idx="249099">66</cx:pt>
          <cx:pt idx="249100">133</cx:pt>
          <cx:pt idx="249101">132</cx:pt>
          <cx:pt idx="249102">149</cx:pt>
          <cx:pt idx="249103">183</cx:pt>
          <cx:pt idx="249104">178</cx:pt>
          <cx:pt idx="249105">159</cx:pt>
          <cx:pt idx="249106">156</cx:pt>
          <cx:pt idx="249107">151</cx:pt>
          <cx:pt idx="249108">150</cx:pt>
          <cx:pt idx="249109">145</cx:pt>
          <cx:pt idx="249110">164</cx:pt>
          <cx:pt idx="249111">176</cx:pt>
          <cx:pt idx="249112">159</cx:pt>
          <cx:pt idx="249113">124</cx:pt>
          <cx:pt idx="249114">149</cx:pt>
          <cx:pt idx="249115">106</cx:pt>
          <cx:pt idx="249116">58</cx:pt>
          <cx:pt idx="249117">31</cx:pt>
          <cx:pt idx="249118">12</cx:pt>
          <cx:pt idx="249119">13</cx:pt>
          <cx:pt idx="249120">8</cx:pt>
          <cx:pt idx="249121">22</cx:pt>
          <cx:pt idx="249122">33</cx:pt>
          <cx:pt idx="249123">85</cx:pt>
          <cx:pt idx="249124">134</cx:pt>
          <cx:pt idx="249125">119</cx:pt>
          <cx:pt idx="249126">152</cx:pt>
          <cx:pt idx="249127">177</cx:pt>
          <cx:pt idx="249128">175</cx:pt>
          <cx:pt idx="249129">176</cx:pt>
          <cx:pt idx="249130">185</cx:pt>
          <cx:pt idx="249131">155</cx:pt>
          <cx:pt idx="249132">153</cx:pt>
          <cx:pt idx="249133">152</cx:pt>
          <cx:pt idx="249134">182</cx:pt>
          <cx:pt idx="249135">191</cx:pt>
          <cx:pt idx="249136">153</cx:pt>
          <cx:pt idx="249137">127</cx:pt>
          <cx:pt idx="249138">147</cx:pt>
          <cx:pt idx="249139">120</cx:pt>
          <cx:pt idx="249140">65</cx:pt>
          <cx:pt idx="249141">18</cx:pt>
          <cx:pt idx="249142">7</cx:pt>
          <cx:pt idx="249143">17</cx:pt>
          <cx:pt idx="249144">11</cx:pt>
          <cx:pt idx="249145">22</cx:pt>
          <cx:pt idx="249146">33</cx:pt>
          <cx:pt idx="249147">81</cx:pt>
          <cx:pt idx="249148">182</cx:pt>
          <cx:pt idx="249149">132</cx:pt>
          <cx:pt idx="249150">169</cx:pt>
          <cx:pt idx="249151">180</cx:pt>
          <cx:pt idx="249152">203</cx:pt>
          <cx:pt idx="249153">188</cx:pt>
          <cx:pt idx="249154">177</cx:pt>
          <cx:pt idx="249155">180</cx:pt>
          <cx:pt idx="249156">157</cx:pt>
          <cx:pt idx="249157">194</cx:pt>
          <cx:pt idx="249158">167</cx:pt>
          <cx:pt idx="249159">178</cx:pt>
          <cx:pt idx="249160">149</cx:pt>
          <cx:pt idx="249161">129</cx:pt>
          <cx:pt idx="249162">150</cx:pt>
          <cx:pt idx="249163">120</cx:pt>
          <cx:pt idx="249164">50</cx:pt>
          <cx:pt idx="249165">25</cx:pt>
          <cx:pt idx="249166">9</cx:pt>
          <cx:pt idx="249167">20</cx:pt>
          <cx:pt idx="249168">9</cx:pt>
          <cx:pt idx="249169">20</cx:pt>
          <cx:pt idx="249170">37</cx:pt>
          <cx:pt idx="249171">70</cx:pt>
          <cx:pt idx="249172">163</cx:pt>
          <cx:pt idx="249173">134</cx:pt>
          <cx:pt idx="249174">179</cx:pt>
          <cx:pt idx="249175">168</cx:pt>
          <cx:pt idx="249176">191</cx:pt>
          <cx:pt idx="249177">176</cx:pt>
          <cx:pt idx="249178">175</cx:pt>
          <cx:pt idx="249179">183</cx:pt>
          <cx:pt idx="249180">165</cx:pt>
          <cx:pt idx="249181">161</cx:pt>
          <cx:pt idx="249182">180</cx:pt>
          <cx:pt idx="249183">170</cx:pt>
          <cx:pt idx="249184">164</cx:pt>
          <cx:pt idx="249185">120</cx:pt>
          <cx:pt idx="249186">142</cx:pt>
          <cx:pt idx="249187">117</cx:pt>
          <cx:pt idx="249188">62</cx:pt>
          <cx:pt idx="249189">22</cx:pt>
          <cx:pt idx="249190">6</cx:pt>
          <cx:pt idx="249191">27</cx:pt>
          <cx:pt idx="249192">4</cx:pt>
          <cx:pt idx="249193">13</cx:pt>
          <cx:pt idx="249194">28</cx:pt>
          <cx:pt idx="249195">81</cx:pt>
          <cx:pt idx="249196">136</cx:pt>
          <cx:pt idx="249197">152</cx:pt>
          <cx:pt idx="249198">151</cx:pt>
          <cx:pt idx="249199">177</cx:pt>
          <cx:pt idx="249200">182</cx:pt>
          <cx:pt idx="249201">178</cx:pt>
          <cx:pt idx="249202">173</cx:pt>
          <cx:pt idx="249203">156</cx:pt>
          <cx:pt idx="249204">150</cx:pt>
          <cx:pt idx="249205">148</cx:pt>
          <cx:pt idx="249206">176</cx:pt>
          <cx:pt idx="249207">162</cx:pt>
          <cx:pt idx="249208">126</cx:pt>
          <cx:pt idx="249209">114</cx:pt>
          <cx:pt idx="249210">123</cx:pt>
          <cx:pt idx="249211">80</cx:pt>
          <cx:pt idx="249212">51</cx:pt>
          <cx:pt idx="249213">20</cx:pt>
          <cx:pt idx="249214">12</cx:pt>
          <cx:pt idx="249215">17</cx:pt>
          <cx:pt idx="249216">2</cx:pt>
          <cx:pt idx="249217">17</cx:pt>
          <cx:pt idx="249218">30</cx:pt>
          <cx:pt idx="249219">70</cx:pt>
          <cx:pt idx="249220">137</cx:pt>
          <cx:pt idx="249221">123</cx:pt>
          <cx:pt idx="249222">140</cx:pt>
          <cx:pt idx="249223">158</cx:pt>
          <cx:pt idx="249224">175</cx:pt>
          <cx:pt idx="249225">158</cx:pt>
          <cx:pt idx="249226">185</cx:pt>
          <cx:pt idx="249227">143</cx:pt>
          <cx:pt idx="249228">180</cx:pt>
          <cx:pt idx="249229">162</cx:pt>
          <cx:pt idx="249230">164</cx:pt>
          <cx:pt idx="249231">167</cx:pt>
          <cx:pt idx="249232">168</cx:pt>
          <cx:pt idx="249233">102</cx:pt>
          <cx:pt idx="249234">139</cx:pt>
          <cx:pt idx="249235">111</cx:pt>
          <cx:pt idx="249236">61</cx:pt>
          <cx:pt idx="249237">16</cx:pt>
          <cx:pt idx="249238">10</cx:pt>
          <cx:pt idx="249239">19</cx:pt>
          <cx:pt idx="249240">7</cx:pt>
          <cx:pt idx="249241">10</cx:pt>
          <cx:pt idx="249242">34</cx:pt>
          <cx:pt idx="249243">70</cx:pt>
          <cx:pt idx="249244">169</cx:pt>
          <cx:pt idx="249245">158</cx:pt>
          <cx:pt idx="249246">153</cx:pt>
          <cx:pt idx="249247">197</cx:pt>
          <cx:pt idx="249248">177</cx:pt>
          <cx:pt idx="249249">167</cx:pt>
          <cx:pt idx="249250">164</cx:pt>
          <cx:pt idx="249251">174</cx:pt>
          <cx:pt idx="249252">164</cx:pt>
          <cx:pt idx="249253">167</cx:pt>
          <cx:pt idx="249254">189</cx:pt>
          <cx:pt idx="249255">182</cx:pt>
          <cx:pt idx="249256">156</cx:pt>
          <cx:pt idx="249257">143</cx:pt>
          <cx:pt idx="249258">149</cx:pt>
          <cx:pt idx="249259">108</cx:pt>
          <cx:pt idx="249260">52</cx:pt>
          <cx:pt idx="249261">20</cx:pt>
          <cx:pt idx="249262">8</cx:pt>
          <cx:pt idx="249263">17</cx:pt>
          <cx:pt idx="249264">13</cx:pt>
          <cx:pt idx="249265">22</cx:pt>
          <cx:pt idx="249266">38</cx:pt>
          <cx:pt idx="249267">68</cx:pt>
          <cx:pt idx="249268">144</cx:pt>
          <cx:pt idx="249269">130</cx:pt>
          <cx:pt idx="249270">160</cx:pt>
          <cx:pt idx="249271">171</cx:pt>
          <cx:pt idx="249272">156</cx:pt>
          <cx:pt idx="249273">168</cx:pt>
          <cx:pt idx="249274">182</cx:pt>
          <cx:pt idx="249275">164</cx:pt>
          <cx:pt idx="249276">170</cx:pt>
          <cx:pt idx="249277">183</cx:pt>
          <cx:pt idx="249278">172</cx:pt>
          <cx:pt idx="249279">184</cx:pt>
          <cx:pt idx="249280">138</cx:pt>
          <cx:pt idx="249281">115</cx:pt>
          <cx:pt idx="249282">145</cx:pt>
          <cx:pt idx="249283">115</cx:pt>
          <cx:pt idx="249284">49</cx:pt>
          <cx:pt idx="249285">23</cx:pt>
          <cx:pt idx="249286">14</cx:pt>
          <cx:pt idx="249287">17</cx:pt>
          <cx:pt idx="249288">11</cx:pt>
          <cx:pt idx="249289">22</cx:pt>
          <cx:pt idx="249290">41</cx:pt>
          <cx:pt idx="249291">81</cx:pt>
          <cx:pt idx="249292">136</cx:pt>
          <cx:pt idx="249293">125</cx:pt>
          <cx:pt idx="249294">156</cx:pt>
          <cx:pt idx="249295">192</cx:pt>
          <cx:pt idx="249296">167</cx:pt>
          <cx:pt idx="249297">189</cx:pt>
          <cx:pt idx="249298">170</cx:pt>
          <cx:pt idx="249299">151</cx:pt>
          <cx:pt idx="249300">154</cx:pt>
          <cx:pt idx="249301">153</cx:pt>
          <cx:pt idx="249302">165</cx:pt>
          <cx:pt idx="249303">189</cx:pt>
          <cx:pt idx="249304">150</cx:pt>
          <cx:pt idx="249305">130</cx:pt>
          <cx:pt idx="249306">154</cx:pt>
          <cx:pt idx="249307">130</cx:pt>
          <cx:pt idx="249308">60</cx:pt>
          <cx:pt idx="249309">23</cx:pt>
          <cx:pt idx="249310">10</cx:pt>
          <cx:pt idx="249311">17</cx:pt>
          <cx:pt idx="249312">9</cx:pt>
          <cx:pt idx="249313">16</cx:pt>
          <cx:pt idx="249314">42</cx:pt>
          <cx:pt idx="249315">61</cx:pt>
          <cx:pt idx="249316">151</cx:pt>
          <cx:pt idx="249317">130</cx:pt>
          <cx:pt idx="249318">157</cx:pt>
          <cx:pt idx="249319">186</cx:pt>
          <cx:pt idx="249320">188</cx:pt>
          <cx:pt idx="249321">181</cx:pt>
          <cx:pt idx="249322">172</cx:pt>
          <cx:pt idx="249323">176</cx:pt>
          <cx:pt idx="249324">167</cx:pt>
          <cx:pt idx="249325">162</cx:pt>
          <cx:pt idx="249326">156</cx:pt>
          <cx:pt idx="249327">178</cx:pt>
          <cx:pt idx="249328">158</cx:pt>
          <cx:pt idx="249329">119</cx:pt>
          <cx:pt idx="249330">154</cx:pt>
          <cx:pt idx="249331">119</cx:pt>
          <cx:pt idx="249332">59</cx:pt>
          <cx:pt idx="249333">25</cx:pt>
          <cx:pt idx="249334">14</cx:pt>
          <cx:pt idx="249335">19</cx:pt>
          <cx:pt idx="249336">13</cx:pt>
          <cx:pt idx="249337">21</cx:pt>
          <cx:pt idx="249338">28</cx:pt>
          <cx:pt idx="249339">69</cx:pt>
          <cx:pt idx="249340">147</cx:pt>
          <cx:pt idx="249341">150</cx:pt>
          <cx:pt idx="249342">164</cx:pt>
          <cx:pt idx="249343">177</cx:pt>
          <cx:pt idx="249344">184</cx:pt>
          <cx:pt idx="249345">178</cx:pt>
          <cx:pt idx="249346">177</cx:pt>
          <cx:pt idx="249347">184</cx:pt>
          <cx:pt idx="249348">166</cx:pt>
          <cx:pt idx="249349">159</cx:pt>
          <cx:pt idx="249350">183</cx:pt>
          <cx:pt idx="249351">163</cx:pt>
          <cx:pt idx="249352">158</cx:pt>
          <cx:pt idx="249353">132</cx:pt>
          <cx:pt idx="249354">149</cx:pt>
          <cx:pt idx="249355">126</cx:pt>
          <cx:pt idx="249356">65</cx:pt>
          <cx:pt idx="249357">21</cx:pt>
          <cx:pt idx="249358">10</cx:pt>
          <cx:pt idx="249359">16</cx:pt>
          <cx:pt idx="249360">4</cx:pt>
          <cx:pt idx="249361">18</cx:pt>
          <cx:pt idx="249362">35</cx:pt>
          <cx:pt idx="249363">66</cx:pt>
          <cx:pt idx="249364">137</cx:pt>
          <cx:pt idx="249365">146</cx:pt>
          <cx:pt idx="249366">162</cx:pt>
          <cx:pt idx="249367">185</cx:pt>
          <cx:pt idx="249368">190</cx:pt>
          <cx:pt idx="249369">184</cx:pt>
          <cx:pt idx="249370">172</cx:pt>
          <cx:pt idx="249371">177</cx:pt>
          <cx:pt idx="249372">145</cx:pt>
          <cx:pt idx="249373">142</cx:pt>
          <cx:pt idx="249374">162</cx:pt>
          <cx:pt idx="249375">168</cx:pt>
          <cx:pt idx="249376">151</cx:pt>
          <cx:pt idx="249377">113</cx:pt>
          <cx:pt idx="249378">115</cx:pt>
          <cx:pt idx="249379">101</cx:pt>
          <cx:pt idx="249380">43</cx:pt>
          <cx:pt idx="249381">22</cx:pt>
          <cx:pt idx="249382">14</cx:pt>
          <cx:pt idx="249383">22</cx:pt>
          <cx:pt idx="249384">3</cx:pt>
          <cx:pt idx="249385">12</cx:pt>
          <cx:pt idx="249386">25</cx:pt>
          <cx:pt idx="249387">67</cx:pt>
          <cx:pt idx="249388">128</cx:pt>
          <cx:pt idx="249389">128</cx:pt>
          <cx:pt idx="249390">148</cx:pt>
          <cx:pt idx="249391">159</cx:pt>
          <cx:pt idx="249392">193</cx:pt>
          <cx:pt idx="249393">177</cx:pt>
          <cx:pt idx="249394">193</cx:pt>
          <cx:pt idx="249395">168</cx:pt>
          <cx:pt idx="249396">155</cx:pt>
          <cx:pt idx="249397">177</cx:pt>
          <cx:pt idx="249398">183</cx:pt>
          <cx:pt idx="249399">178</cx:pt>
          <cx:pt idx="249400">164</cx:pt>
          <cx:pt idx="249401">133</cx:pt>
          <cx:pt idx="249402">149</cx:pt>
          <cx:pt idx="249403">104</cx:pt>
          <cx:pt idx="249404">53</cx:pt>
          <cx:pt idx="249405">26</cx:pt>
          <cx:pt idx="249406">10</cx:pt>
          <cx:pt idx="249407">21</cx:pt>
          <cx:pt idx="249408">8</cx:pt>
          <cx:pt idx="249409">7</cx:pt>
          <cx:pt idx="249410">32</cx:pt>
          <cx:pt idx="249411">84</cx:pt>
          <cx:pt idx="249412">140</cx:pt>
          <cx:pt idx="249413">160</cx:pt>
          <cx:pt idx="249414">153</cx:pt>
          <cx:pt idx="249415">171</cx:pt>
          <cx:pt idx="249416">179</cx:pt>
          <cx:pt idx="249417">163</cx:pt>
          <cx:pt idx="249418">182</cx:pt>
          <cx:pt idx="249419">173</cx:pt>
          <cx:pt idx="249420">168</cx:pt>
          <cx:pt idx="249421">178</cx:pt>
          <cx:pt idx="249422">196</cx:pt>
          <cx:pt idx="249423">182</cx:pt>
          <cx:pt idx="249424">160</cx:pt>
          <cx:pt idx="249425">126</cx:pt>
          <cx:pt idx="249426">155</cx:pt>
          <cx:pt idx="249427">113</cx:pt>
          <cx:pt idx="249428">57</cx:pt>
          <cx:pt idx="249429">25</cx:pt>
          <cx:pt idx="249430">9</cx:pt>
          <cx:pt idx="249431">10</cx:pt>
          <cx:pt idx="249432">10</cx:pt>
          <cx:pt idx="249433">18</cx:pt>
          <cx:pt idx="249434">38</cx:pt>
          <cx:pt idx="249435">78</cx:pt>
          <cx:pt idx="249436">132</cx:pt>
          <cx:pt idx="249437">139</cx:pt>
          <cx:pt idx="249438">149</cx:pt>
          <cx:pt idx="249439">154</cx:pt>
          <cx:pt idx="249440">182</cx:pt>
          <cx:pt idx="249441">177</cx:pt>
          <cx:pt idx="249442">188</cx:pt>
          <cx:pt idx="249443">165</cx:pt>
          <cx:pt idx="249444">156</cx:pt>
          <cx:pt idx="249445">165</cx:pt>
          <cx:pt idx="249446">173</cx:pt>
          <cx:pt idx="249447">174</cx:pt>
          <cx:pt idx="249448">149</cx:pt>
          <cx:pt idx="249449">138</cx:pt>
          <cx:pt idx="249450">146</cx:pt>
          <cx:pt idx="249451">107</cx:pt>
          <cx:pt idx="249452">58</cx:pt>
          <cx:pt idx="249453">16</cx:pt>
          <cx:pt idx="249454">14</cx:pt>
          <cx:pt idx="249455">20</cx:pt>
          <cx:pt idx="249456">8</cx:pt>
          <cx:pt idx="249457">24</cx:pt>
          <cx:pt idx="249458">40</cx:pt>
          <cx:pt idx="249459">81</cx:pt>
          <cx:pt idx="249460">154</cx:pt>
          <cx:pt idx="249461">125</cx:pt>
          <cx:pt idx="249462">158</cx:pt>
          <cx:pt idx="249463">192</cx:pt>
          <cx:pt idx="249464">179</cx:pt>
          <cx:pt idx="249465">166</cx:pt>
          <cx:pt idx="249466">171</cx:pt>
          <cx:pt idx="249467">168</cx:pt>
          <cx:pt idx="249468">149</cx:pt>
          <cx:pt idx="249469">150</cx:pt>
          <cx:pt idx="249470">148</cx:pt>
          <cx:pt idx="249471">190</cx:pt>
          <cx:pt idx="249472">161</cx:pt>
          <cx:pt idx="249473">132</cx:pt>
          <cx:pt idx="249474">143</cx:pt>
          <cx:pt idx="249475">130</cx:pt>
          <cx:pt idx="249476">70</cx:pt>
          <cx:pt idx="249477">21</cx:pt>
          <cx:pt idx="249478">11</cx:pt>
          <cx:pt idx="249479">19</cx:pt>
          <cx:pt idx="249480">10</cx:pt>
          <cx:pt idx="249481">22</cx:pt>
          <cx:pt idx="249482">35</cx:pt>
          <cx:pt idx="249483">71</cx:pt>
          <cx:pt idx="249484">149</cx:pt>
          <cx:pt idx="249485">127</cx:pt>
          <cx:pt idx="249486">156</cx:pt>
          <cx:pt idx="249487">168</cx:pt>
          <cx:pt idx="249488">180</cx:pt>
          <cx:pt idx="249489">173</cx:pt>
          <cx:pt idx="249490">171</cx:pt>
          <cx:pt idx="249491">170</cx:pt>
          <cx:pt idx="249492">147</cx:pt>
          <cx:pt idx="249493">158</cx:pt>
          <cx:pt idx="249494">166</cx:pt>
          <cx:pt idx="249495">165</cx:pt>
          <cx:pt idx="249496">160</cx:pt>
          <cx:pt idx="249497">127</cx:pt>
          <cx:pt idx="249498">149</cx:pt>
          <cx:pt idx="249499">111</cx:pt>
          <cx:pt idx="249500">69</cx:pt>
          <cx:pt idx="249501">22</cx:pt>
          <cx:pt idx="249502">8</cx:pt>
          <cx:pt idx="249503">21</cx:pt>
          <cx:pt idx="249504">12</cx:pt>
          <cx:pt idx="249505">19</cx:pt>
          <cx:pt idx="249506">40</cx:pt>
          <cx:pt idx="249507">73</cx:pt>
          <cx:pt idx="249508">138</cx:pt>
          <cx:pt idx="249509">144</cx:pt>
          <cx:pt idx="249510">169</cx:pt>
          <cx:pt idx="249511">162</cx:pt>
          <cx:pt idx="249512">199</cx:pt>
          <cx:pt idx="249513">172</cx:pt>
          <cx:pt idx="249514">165</cx:pt>
          <cx:pt idx="249515">170</cx:pt>
          <cx:pt idx="249516">177</cx:pt>
          <cx:pt idx="249517">168</cx:pt>
          <cx:pt idx="249518">175</cx:pt>
          <cx:pt idx="249519">169</cx:pt>
          <cx:pt idx="249520">134</cx:pt>
          <cx:pt idx="249521">136</cx:pt>
          <cx:pt idx="249522">154</cx:pt>
          <cx:pt idx="249523">123</cx:pt>
          <cx:pt idx="249524">68</cx:pt>
          <cx:pt idx="249525">24</cx:pt>
          <cx:pt idx="249526">9</cx:pt>
          <cx:pt idx="249527">14</cx:pt>
          <cx:pt idx="249528">7</cx:pt>
          <cx:pt idx="249529">23</cx:pt>
          <cx:pt idx="249530">29</cx:pt>
          <cx:pt idx="249531">77</cx:pt>
          <cx:pt idx="249532">123</cx:pt>
          <cx:pt idx="249533">143</cx:pt>
          <cx:pt idx="249534">156</cx:pt>
          <cx:pt idx="249535">184</cx:pt>
          <cx:pt idx="249536">185</cx:pt>
          <cx:pt idx="249537">172</cx:pt>
          <cx:pt idx="249538">193</cx:pt>
          <cx:pt idx="249539">168</cx:pt>
          <cx:pt idx="249540">143</cx:pt>
          <cx:pt idx="249541">162</cx:pt>
          <cx:pt idx="249542">160</cx:pt>
          <cx:pt idx="249543">169</cx:pt>
          <cx:pt idx="249544">141</cx:pt>
          <cx:pt idx="249545">131</cx:pt>
          <cx:pt idx="249546">121</cx:pt>
          <cx:pt idx="249547">124</cx:pt>
          <cx:pt idx="249548">61</cx:pt>
          <cx:pt idx="249549">31</cx:pt>
          <cx:pt idx="249550">14</cx:pt>
          <cx:pt idx="249551">28</cx:pt>
          <cx:pt idx="249552">5</cx:pt>
          <cx:pt idx="249553">14</cx:pt>
          <cx:pt idx="249554">40</cx:pt>
          <cx:pt idx="249555">73</cx:pt>
          <cx:pt idx="249556">121</cx:pt>
          <cx:pt idx="249557">110</cx:pt>
          <cx:pt idx="249558">146</cx:pt>
          <cx:pt idx="249559">161</cx:pt>
          <cx:pt idx="249560">173</cx:pt>
          <cx:pt idx="249561">168</cx:pt>
          <cx:pt idx="249562">197</cx:pt>
          <cx:pt idx="249563">161</cx:pt>
          <cx:pt idx="249564">165</cx:pt>
          <cx:pt idx="249565">170</cx:pt>
          <cx:pt idx="249566">164</cx:pt>
          <cx:pt idx="249567">174</cx:pt>
          <cx:pt idx="249568">161</cx:pt>
          <cx:pt idx="249569">131</cx:pt>
          <cx:pt idx="249570">146</cx:pt>
          <cx:pt idx="249571">149</cx:pt>
          <cx:pt idx="249572">61</cx:pt>
          <cx:pt idx="249573">22</cx:pt>
          <cx:pt idx="249574">18</cx:pt>
          <cx:pt idx="249575">23</cx:pt>
          <cx:pt idx="249576">9</cx:pt>
          <cx:pt idx="249577">9</cx:pt>
          <cx:pt idx="249578">29</cx:pt>
          <cx:pt idx="249579">74</cx:pt>
          <cx:pt idx="249580">153</cx:pt>
          <cx:pt idx="249581">163</cx:pt>
          <cx:pt idx="249582">137</cx:pt>
          <cx:pt idx="249583">187</cx:pt>
          <cx:pt idx="249584">181</cx:pt>
          <cx:pt idx="249585">172</cx:pt>
          <cx:pt idx="249586">166</cx:pt>
          <cx:pt idx="249587">179</cx:pt>
          <cx:pt idx="249588">161</cx:pt>
          <cx:pt idx="249589">144</cx:pt>
          <cx:pt idx="249590">171</cx:pt>
          <cx:pt idx="249591">172</cx:pt>
          <cx:pt idx="249592">169</cx:pt>
          <cx:pt idx="249593">118</cx:pt>
          <cx:pt idx="249594">166</cx:pt>
          <cx:pt idx="249595">129</cx:pt>
          <cx:pt idx="249596">57</cx:pt>
          <cx:pt idx="249597">24</cx:pt>
          <cx:pt idx="249598">13</cx:pt>
          <cx:pt idx="249599">15</cx:pt>
          <cx:pt idx="249600">9</cx:pt>
          <cx:pt idx="249601">22</cx:pt>
          <cx:pt idx="249602">33</cx:pt>
          <cx:pt idx="249603">72</cx:pt>
          <cx:pt idx="249604">126</cx:pt>
          <cx:pt idx="249605">148</cx:pt>
          <cx:pt idx="249606">122</cx:pt>
          <cx:pt idx="249607">150</cx:pt>
          <cx:pt idx="249608">181</cx:pt>
          <cx:pt idx="249609">158</cx:pt>
          <cx:pt idx="249610">160</cx:pt>
          <cx:pt idx="249611">175</cx:pt>
          <cx:pt idx="249612">148</cx:pt>
          <cx:pt idx="249613">155</cx:pt>
          <cx:pt idx="249614">164</cx:pt>
          <cx:pt idx="249615">160</cx:pt>
          <cx:pt idx="249616">146</cx:pt>
          <cx:pt idx="249617">136</cx:pt>
          <cx:pt idx="249618">151</cx:pt>
          <cx:pt idx="249619">118</cx:pt>
          <cx:pt idx="249620">68</cx:pt>
          <cx:pt idx="249621">19</cx:pt>
          <cx:pt idx="249622">10</cx:pt>
          <cx:pt idx="249623">26</cx:pt>
          <cx:pt idx="249624">8</cx:pt>
          <cx:pt idx="249625">16</cx:pt>
          <cx:pt idx="249626">28</cx:pt>
          <cx:pt idx="249627">72</cx:pt>
          <cx:pt idx="249628">138</cx:pt>
          <cx:pt idx="249629">147</cx:pt>
          <cx:pt idx="249630">159</cx:pt>
          <cx:pt idx="249631">188</cx:pt>
          <cx:pt idx="249632">171</cx:pt>
          <cx:pt idx="249633">174</cx:pt>
          <cx:pt idx="249634">157</cx:pt>
          <cx:pt idx="249635">182</cx:pt>
          <cx:pt idx="249636">146</cx:pt>
          <cx:pt idx="249637">149</cx:pt>
          <cx:pt idx="249638">161</cx:pt>
          <cx:pt idx="249639">176</cx:pt>
          <cx:pt idx="249640">157</cx:pt>
          <cx:pt idx="249641">146</cx:pt>
          <cx:pt idx="249642">135</cx:pt>
          <cx:pt idx="249643">130</cx:pt>
          <cx:pt idx="249644">63</cx:pt>
          <cx:pt idx="249645">40</cx:pt>
          <cx:pt idx="249646">20</cx:pt>
          <cx:pt idx="249647">21</cx:pt>
          <cx:pt idx="249648">6</cx:pt>
          <cx:pt idx="249649">21</cx:pt>
          <cx:pt idx="249650">33</cx:pt>
          <cx:pt idx="249651">84</cx:pt>
          <cx:pt idx="249652">138</cx:pt>
          <cx:pt idx="249653">132</cx:pt>
          <cx:pt idx="249654">158</cx:pt>
          <cx:pt idx="249655">160</cx:pt>
          <cx:pt idx="249656">198</cx:pt>
          <cx:pt idx="249657">151</cx:pt>
          <cx:pt idx="249658">188</cx:pt>
          <cx:pt idx="249659">159</cx:pt>
          <cx:pt idx="249660">137</cx:pt>
          <cx:pt idx="249661">155</cx:pt>
          <cx:pt idx="249662">148</cx:pt>
          <cx:pt idx="249663">158</cx:pt>
          <cx:pt idx="249664">169</cx:pt>
          <cx:pt idx="249665">128</cx:pt>
          <cx:pt idx="249666">134</cx:pt>
          <cx:pt idx="249667">124</cx:pt>
          <cx:pt idx="249668">85</cx:pt>
          <cx:pt idx="249669">20</cx:pt>
          <cx:pt idx="249670">13</cx:pt>
          <cx:pt idx="249671">16</cx:pt>
          <cx:pt idx="249672">15</cx:pt>
          <cx:pt idx="249673">22</cx:pt>
          <cx:pt idx="249674">32</cx:pt>
          <cx:pt idx="249675">71</cx:pt>
          <cx:pt idx="249676">128</cx:pt>
          <cx:pt idx="249677">151</cx:pt>
          <cx:pt idx="249678">153</cx:pt>
          <cx:pt idx="249679">170</cx:pt>
          <cx:pt idx="249680">192</cx:pt>
          <cx:pt idx="249681">188</cx:pt>
          <cx:pt idx="249682">160</cx:pt>
          <cx:pt idx="249683">174</cx:pt>
          <cx:pt idx="249684">180</cx:pt>
          <cx:pt idx="249685">177</cx:pt>
          <cx:pt idx="249686">179</cx:pt>
          <cx:pt idx="249687">167</cx:pt>
          <cx:pt idx="249688">159</cx:pt>
          <cx:pt idx="249689">121</cx:pt>
          <cx:pt idx="249690">160</cx:pt>
          <cx:pt idx="249691">131</cx:pt>
          <cx:pt idx="249692">61</cx:pt>
          <cx:pt idx="249693">25</cx:pt>
          <cx:pt idx="249694">8</cx:pt>
          <cx:pt idx="249695">12</cx:pt>
          <cx:pt idx="249696">1</cx:pt>
          <cx:pt idx="249697">17</cx:pt>
          <cx:pt idx="249698">32</cx:pt>
          <cx:pt idx="249699">79</cx:pt>
          <cx:pt idx="249700">146</cx:pt>
          <cx:pt idx="249701">146</cx:pt>
          <cx:pt idx="249702">164</cx:pt>
          <cx:pt idx="249703">182</cx:pt>
          <cx:pt idx="249704">199</cx:pt>
          <cx:pt idx="249705">169</cx:pt>
          <cx:pt idx="249706">205</cx:pt>
          <cx:pt idx="249707">169</cx:pt>
          <cx:pt idx="249708">170</cx:pt>
          <cx:pt idx="249709">172</cx:pt>
          <cx:pt idx="249710">194</cx:pt>
          <cx:pt idx="249711">163</cx:pt>
          <cx:pt idx="249712">165</cx:pt>
          <cx:pt idx="249713">137</cx:pt>
          <cx:pt idx="249714">134</cx:pt>
          <cx:pt idx="249715">116</cx:pt>
          <cx:pt idx="249716">72</cx:pt>
          <cx:pt idx="249717">22</cx:pt>
          <cx:pt idx="249718">18</cx:pt>
          <cx:pt idx="249719">29</cx:pt>
          <cx:pt idx="249720">3</cx:pt>
          <cx:pt idx="249721">15</cx:pt>
          <cx:pt idx="249722">32</cx:pt>
          <cx:pt idx="249723">78</cx:pt>
          <cx:pt idx="249724">141</cx:pt>
          <cx:pt idx="249725">121</cx:pt>
          <cx:pt idx="249726">137</cx:pt>
          <cx:pt idx="249727">161</cx:pt>
          <cx:pt idx="249728">189</cx:pt>
          <cx:pt idx="249729">173</cx:pt>
          <cx:pt idx="249730">183</cx:pt>
          <cx:pt idx="249731">163</cx:pt>
          <cx:pt idx="249732">177</cx:pt>
          <cx:pt idx="249733">182</cx:pt>
          <cx:pt idx="249734">181</cx:pt>
          <cx:pt idx="249735">185</cx:pt>
          <cx:pt idx="249736">167</cx:pt>
          <cx:pt idx="249737">121</cx:pt>
          <cx:pt idx="249738">158</cx:pt>
          <cx:pt idx="249739">127</cx:pt>
          <cx:pt idx="249740">64</cx:pt>
          <cx:pt idx="249741">16</cx:pt>
          <cx:pt idx="249742">15</cx:pt>
          <cx:pt idx="249743">24</cx:pt>
          <cx:pt idx="249744">5</cx:pt>
          <cx:pt idx="249745">15</cx:pt>
          <cx:pt idx="249746">30</cx:pt>
          <cx:pt idx="249747">76</cx:pt>
          <cx:pt idx="249748">146</cx:pt>
          <cx:pt idx="249749">159</cx:pt>
          <cx:pt idx="249750">144</cx:pt>
          <cx:pt idx="249751">198</cx:pt>
          <cx:pt idx="249752">187</cx:pt>
          <cx:pt idx="249753">159</cx:pt>
          <cx:pt idx="249754">171</cx:pt>
          <cx:pt idx="249755">162</cx:pt>
          <cx:pt idx="249756">140</cx:pt>
          <cx:pt idx="249757">168</cx:pt>
          <cx:pt idx="249758">183</cx:pt>
          <cx:pt idx="249759">191</cx:pt>
          <cx:pt idx="249760">162</cx:pt>
          <cx:pt idx="249761">123</cx:pt>
          <cx:pt idx="249762">159</cx:pt>
          <cx:pt idx="249763">112</cx:pt>
          <cx:pt idx="249764">60</cx:pt>
          <cx:pt idx="249765">18</cx:pt>
          <cx:pt idx="249766">13</cx:pt>
          <cx:pt idx="249767">27</cx:pt>
          <cx:pt idx="249768">9</cx:pt>
          <cx:pt idx="249769">26</cx:pt>
          <cx:pt idx="249770">34</cx:pt>
          <cx:pt idx="249771">74</cx:pt>
          <cx:pt idx="249772">135</cx:pt>
          <cx:pt idx="249773">149</cx:pt>
          <cx:pt idx="249774">168</cx:pt>
          <cx:pt idx="249775">170</cx:pt>
          <cx:pt idx="249776">178</cx:pt>
          <cx:pt idx="249777">175</cx:pt>
          <cx:pt idx="249778">181</cx:pt>
          <cx:pt idx="249779">168</cx:pt>
          <cx:pt idx="249780">168</cx:pt>
          <cx:pt idx="249781">169</cx:pt>
          <cx:pt idx="249782">177</cx:pt>
          <cx:pt idx="249783">161</cx:pt>
          <cx:pt idx="249784">143</cx:pt>
          <cx:pt idx="249785">137</cx:pt>
          <cx:pt idx="249786">152</cx:pt>
          <cx:pt idx="249787">130</cx:pt>
          <cx:pt idx="249788">47</cx:pt>
          <cx:pt idx="249789">25</cx:pt>
          <cx:pt idx="249790">18</cx:pt>
          <cx:pt idx="249791">19</cx:pt>
          <cx:pt idx="249792">7</cx:pt>
          <cx:pt idx="249793">27</cx:pt>
          <cx:pt idx="249794">39</cx:pt>
          <cx:pt idx="249795">76</cx:pt>
          <cx:pt idx="249796">145</cx:pt>
          <cx:pt idx="249797">149</cx:pt>
          <cx:pt idx="249798">164</cx:pt>
          <cx:pt idx="249799">186</cx:pt>
          <cx:pt idx="249800">162</cx:pt>
          <cx:pt idx="249801">167</cx:pt>
          <cx:pt idx="249802">193</cx:pt>
          <cx:pt idx="249803">149</cx:pt>
          <cx:pt idx="249804">144</cx:pt>
          <cx:pt idx="249805">146</cx:pt>
          <cx:pt idx="249806">173</cx:pt>
          <cx:pt idx="249807">198</cx:pt>
          <cx:pt idx="249808">159</cx:pt>
          <cx:pt idx="249809">121</cx:pt>
          <cx:pt idx="249810">164</cx:pt>
          <cx:pt idx="249811">115</cx:pt>
          <cx:pt idx="249812">67</cx:pt>
          <cx:pt idx="249813">22</cx:pt>
          <cx:pt idx="249814">8</cx:pt>
          <cx:pt idx="249815">18</cx:pt>
          <cx:pt idx="249816">9</cx:pt>
          <cx:pt idx="249817">27</cx:pt>
          <cx:pt idx="249818">32</cx:pt>
          <cx:pt idx="249819">78</cx:pt>
          <cx:pt idx="249820">150</cx:pt>
          <cx:pt idx="249821">124</cx:pt>
          <cx:pt idx="249822">164</cx:pt>
          <cx:pt idx="249823">174</cx:pt>
          <cx:pt idx="249824">196</cx:pt>
          <cx:pt idx="249825">164</cx:pt>
          <cx:pt idx="249826">174</cx:pt>
          <cx:pt idx="249827">149</cx:pt>
          <cx:pt idx="249828">154</cx:pt>
          <cx:pt idx="249829">180</cx:pt>
          <cx:pt idx="249830">160</cx:pt>
          <cx:pt idx="249831">171</cx:pt>
          <cx:pt idx="249832">161</cx:pt>
          <cx:pt idx="249833">137</cx:pt>
          <cx:pt idx="249834">137</cx:pt>
          <cx:pt idx="249835">119</cx:pt>
          <cx:pt idx="249836">53</cx:pt>
          <cx:pt idx="249837">27</cx:pt>
          <cx:pt idx="249838">9</cx:pt>
          <cx:pt idx="249839">21</cx:pt>
          <cx:pt idx="249840">10</cx:pt>
          <cx:pt idx="249841">19</cx:pt>
          <cx:pt idx="249842">36</cx:pt>
          <cx:pt idx="249843">68</cx:pt>
          <cx:pt idx="249844">147</cx:pt>
          <cx:pt idx="249845">151</cx:pt>
          <cx:pt idx="249846">156</cx:pt>
          <cx:pt idx="249847">185</cx:pt>
          <cx:pt idx="249848">207</cx:pt>
          <cx:pt idx="249849">170</cx:pt>
          <cx:pt idx="249850">184</cx:pt>
          <cx:pt idx="249851">171</cx:pt>
          <cx:pt idx="249852">165</cx:pt>
          <cx:pt idx="249853">168</cx:pt>
          <cx:pt idx="249854">177</cx:pt>
          <cx:pt idx="249855">189</cx:pt>
          <cx:pt idx="249856">140</cx:pt>
          <cx:pt idx="249857">134</cx:pt>
          <cx:pt idx="249858">157</cx:pt>
          <cx:pt idx="249859">109</cx:pt>
          <cx:pt idx="249860">55</cx:pt>
          <cx:pt idx="249861">30</cx:pt>
          <cx:pt idx="249862">10</cx:pt>
          <cx:pt idx="249863">15</cx:pt>
          <cx:pt idx="249864">7</cx:pt>
          <cx:pt idx="249865">24</cx:pt>
          <cx:pt idx="249866">33</cx:pt>
          <cx:pt idx="249867">72</cx:pt>
          <cx:pt idx="249868">139</cx:pt>
          <cx:pt idx="249869">153</cx:pt>
          <cx:pt idx="249870">172</cx:pt>
          <cx:pt idx="249871">191</cx:pt>
          <cx:pt idx="249872">213</cx:pt>
          <cx:pt idx="249873">173</cx:pt>
          <cx:pt idx="249874">206</cx:pt>
          <cx:pt idx="249875">147</cx:pt>
          <cx:pt idx="249876">176</cx:pt>
          <cx:pt idx="249877">174</cx:pt>
          <cx:pt idx="249878">185</cx:pt>
          <cx:pt idx="249879">165</cx:pt>
          <cx:pt idx="249880">151</cx:pt>
          <cx:pt idx="249881">127</cx:pt>
          <cx:pt idx="249882">139</cx:pt>
          <cx:pt idx="249883">107</cx:pt>
          <cx:pt idx="249884">64</cx:pt>
          <cx:pt idx="249885">34</cx:pt>
          <cx:pt idx="249886">20</cx:pt>
          <cx:pt idx="249887">21</cx:pt>
          <cx:pt idx="249888">7</cx:pt>
          <cx:pt idx="249889">16</cx:pt>
          <cx:pt idx="249890">36</cx:pt>
          <cx:pt idx="249891">65</cx:pt>
          <cx:pt idx="249892">128</cx:pt>
          <cx:pt idx="249893">127</cx:pt>
          <cx:pt idx="249894">138</cx:pt>
          <cx:pt idx="249895">179</cx:pt>
          <cx:pt idx="249896">188</cx:pt>
          <cx:pt idx="249897">166</cx:pt>
          <cx:pt idx="249898">176</cx:pt>
          <cx:pt idx="249899">156</cx:pt>
          <cx:pt idx="249900">149</cx:pt>
          <cx:pt idx="249901">169</cx:pt>
          <cx:pt idx="249902">145</cx:pt>
          <cx:pt idx="249903">160</cx:pt>
          <cx:pt idx="249904">158</cx:pt>
          <cx:pt idx="249905">137</cx:pt>
          <cx:pt idx="249906">131</cx:pt>
          <cx:pt idx="249907">143</cx:pt>
          <cx:pt idx="249908">92</cx:pt>
          <cx:pt idx="249909">34</cx:pt>
          <cx:pt idx="249910">18</cx:pt>
          <cx:pt idx="249911">13</cx:pt>
          <cx:pt idx="249912">7</cx:pt>
          <cx:pt idx="249913">16</cx:pt>
          <cx:pt idx="249914">34</cx:pt>
          <cx:pt idx="249915">71</cx:pt>
          <cx:pt idx="249916">137</cx:pt>
          <cx:pt idx="249917">163</cx:pt>
          <cx:pt idx="249918">158</cx:pt>
          <cx:pt idx="249919">186</cx:pt>
          <cx:pt idx="249920">177</cx:pt>
          <cx:pt idx="249921">158</cx:pt>
          <cx:pt idx="249922">184</cx:pt>
          <cx:pt idx="249923">155</cx:pt>
          <cx:pt idx="249924">142</cx:pt>
          <cx:pt idx="249925">165</cx:pt>
          <cx:pt idx="249926">137</cx:pt>
          <cx:pt idx="249927">172</cx:pt>
          <cx:pt idx="249928">172</cx:pt>
          <cx:pt idx="249929">119</cx:pt>
          <cx:pt idx="249930">160</cx:pt>
          <cx:pt idx="249931">130</cx:pt>
          <cx:pt idx="249932">79</cx:pt>
          <cx:pt idx="249933">34</cx:pt>
          <cx:pt idx="249934">16</cx:pt>
          <cx:pt idx="249935">19</cx:pt>
          <cx:pt idx="249936">8</cx:pt>
          <cx:pt idx="249937">24</cx:pt>
          <cx:pt idx="249938">35</cx:pt>
          <cx:pt idx="249939">71</cx:pt>
          <cx:pt idx="249940">144</cx:pt>
          <cx:pt idx="249941">141</cx:pt>
          <cx:pt idx="249942">157</cx:pt>
          <cx:pt idx="249943">159</cx:pt>
          <cx:pt idx="249944">178</cx:pt>
          <cx:pt idx="249945">149</cx:pt>
          <cx:pt idx="249946">184</cx:pt>
          <cx:pt idx="249947">147</cx:pt>
          <cx:pt idx="249948">146</cx:pt>
          <cx:pt idx="249949">167</cx:pt>
          <cx:pt idx="249950">160</cx:pt>
          <cx:pt idx="249951">161</cx:pt>
          <cx:pt idx="249952">164</cx:pt>
          <cx:pt idx="249953">118</cx:pt>
          <cx:pt idx="249954">141</cx:pt>
          <cx:pt idx="249955">124</cx:pt>
          <cx:pt idx="249956">55</cx:pt>
          <cx:pt idx="249957">24</cx:pt>
          <cx:pt idx="249958">10</cx:pt>
          <cx:pt idx="249959">25</cx:pt>
          <cx:pt idx="249960">12</cx:pt>
          <cx:pt idx="249961">23</cx:pt>
          <cx:pt idx="249962">35</cx:pt>
          <cx:pt idx="249963">73</cx:pt>
          <cx:pt idx="249964">149</cx:pt>
          <cx:pt idx="249965">142</cx:pt>
          <cx:pt idx="249966">157</cx:pt>
          <cx:pt idx="249967">189</cx:pt>
          <cx:pt idx="249968">174</cx:pt>
          <cx:pt idx="249969">172</cx:pt>
          <cx:pt idx="249970">177</cx:pt>
          <cx:pt idx="249971">141</cx:pt>
          <cx:pt idx="249972">131</cx:pt>
          <cx:pt idx="249973">151</cx:pt>
          <cx:pt idx="249974">158</cx:pt>
          <cx:pt idx="249975">174</cx:pt>
          <cx:pt idx="249976">159</cx:pt>
          <cx:pt idx="249977">117</cx:pt>
          <cx:pt idx="249978">154</cx:pt>
          <cx:pt idx="249979">121</cx:pt>
          <cx:pt idx="249980">70</cx:pt>
          <cx:pt idx="249981">25</cx:pt>
          <cx:pt idx="249982">7</cx:pt>
          <cx:pt idx="249983">21</cx:pt>
          <cx:pt idx="249984">8</cx:pt>
          <cx:pt idx="249985">18</cx:pt>
          <cx:pt idx="249986">36</cx:pt>
          <cx:pt idx="249987">72</cx:pt>
          <cx:pt idx="249988">141</cx:pt>
          <cx:pt idx="249989">141</cx:pt>
          <cx:pt idx="249990">161</cx:pt>
          <cx:pt idx="249991">177</cx:pt>
          <cx:pt idx="249992">193</cx:pt>
          <cx:pt idx="249993">166</cx:pt>
          <cx:pt idx="249994">180</cx:pt>
          <cx:pt idx="249995">170</cx:pt>
          <cx:pt idx="249996">164</cx:pt>
          <cx:pt idx="249997">179</cx:pt>
          <cx:pt idx="249998">172</cx:pt>
          <cx:pt idx="249999">177</cx:pt>
          <cx:pt idx="250000">162</cx:pt>
          <cx:pt idx="250001">116</cx:pt>
          <cx:pt idx="250002">156</cx:pt>
          <cx:pt idx="250003">121</cx:pt>
          <cx:pt idx="250004">48</cx:pt>
          <cx:pt idx="250005">17</cx:pt>
          <cx:pt idx="250006">11</cx:pt>
          <cx:pt idx="250007">19</cx:pt>
          <cx:pt idx="250008">9</cx:pt>
          <cx:pt idx="250009">22</cx:pt>
          <cx:pt idx="250010">28</cx:pt>
          <cx:pt idx="250011">63</cx:pt>
          <cx:pt idx="250012">145</cx:pt>
          <cx:pt idx="250013">148</cx:pt>
          <cx:pt idx="250014">157</cx:pt>
          <cx:pt idx="250015">190</cx:pt>
          <cx:pt idx="250016">164</cx:pt>
          <cx:pt idx="250017">180</cx:pt>
          <cx:pt idx="250018">182</cx:pt>
          <cx:pt idx="250019">158</cx:pt>
          <cx:pt idx="250020">173</cx:pt>
          <cx:pt idx="250021">144</cx:pt>
          <cx:pt idx="250022">170</cx:pt>
          <cx:pt idx="250023">160</cx:pt>
          <cx:pt idx="250024">131</cx:pt>
          <cx:pt idx="250025">139</cx:pt>
          <cx:pt idx="250026">152</cx:pt>
          <cx:pt idx="250027">128</cx:pt>
          <cx:pt idx="250028">72</cx:pt>
          <cx:pt idx="250029">28</cx:pt>
          <cx:pt idx="250030">21</cx:pt>
          <cx:pt idx="250031">8</cx:pt>
          <cx:pt idx="250032">4</cx:pt>
          <cx:pt idx="250033">23</cx:pt>
          <cx:pt idx="250034">31</cx:pt>
          <cx:pt idx="250035">69</cx:pt>
          <cx:pt idx="250036">128</cx:pt>
          <cx:pt idx="250037">153</cx:pt>
          <cx:pt idx="250038">170</cx:pt>
          <cx:pt idx="250039">190</cx:pt>
          <cx:pt idx="250040">178</cx:pt>
          <cx:pt idx="250041">186</cx:pt>
          <cx:pt idx="250042">164</cx:pt>
          <cx:pt idx="250043">180</cx:pt>
          <cx:pt idx="250044">152</cx:pt>
          <cx:pt idx="250045">161</cx:pt>
          <cx:pt idx="250046">165</cx:pt>
          <cx:pt idx="250047">173</cx:pt>
          <cx:pt idx="250048">149</cx:pt>
          <cx:pt idx="250049">137</cx:pt>
          <cx:pt idx="250050">138</cx:pt>
          <cx:pt idx="250051">106</cx:pt>
          <cx:pt idx="250052">74</cx:pt>
          <cx:pt idx="250053">31</cx:pt>
          <cx:pt idx="250054">18</cx:pt>
          <cx:pt idx="250055">27</cx:pt>
          <cx:pt idx="250056">2</cx:pt>
          <cx:pt idx="250057">13</cx:pt>
          <cx:pt idx="250058">38</cx:pt>
          <cx:pt idx="250059">68</cx:pt>
          <cx:pt idx="250060">140</cx:pt>
          <cx:pt idx="250061">133</cx:pt>
          <cx:pt idx="250062">146</cx:pt>
          <cx:pt idx="250063">194</cx:pt>
          <cx:pt idx="250064">173</cx:pt>
          <cx:pt idx="250065">177</cx:pt>
          <cx:pt idx="250066">185</cx:pt>
          <cx:pt idx="250067">148</cx:pt>
          <cx:pt idx="250068">163</cx:pt>
          <cx:pt idx="250069">172</cx:pt>
          <cx:pt idx="250070">168</cx:pt>
          <cx:pt idx="250071">159</cx:pt>
          <cx:pt idx="250072">154</cx:pt>
          <cx:pt idx="250073">132</cx:pt>
          <cx:pt idx="250074">155</cx:pt>
          <cx:pt idx="250075">138</cx:pt>
          <cx:pt idx="250076">71</cx:pt>
          <cx:pt idx="250077">24</cx:pt>
          <cx:pt idx="250078">14</cx:pt>
          <cx:pt idx="250079">27</cx:pt>
          <cx:pt idx="250080">8</cx:pt>
          <cx:pt idx="250081">13</cx:pt>
          <cx:pt idx="250082">28</cx:pt>
          <cx:pt idx="250083">73</cx:pt>
          <cx:pt idx="250084">135</cx:pt>
          <cx:pt idx="250085">155</cx:pt>
          <cx:pt idx="250086">151</cx:pt>
          <cx:pt idx="250087">176</cx:pt>
          <cx:pt idx="250088">169</cx:pt>
          <cx:pt idx="250089">186</cx:pt>
          <cx:pt idx="250090">161</cx:pt>
          <cx:pt idx="250091">147</cx:pt>
          <cx:pt idx="250092">162</cx:pt>
          <cx:pt idx="250093">155</cx:pt>
          <cx:pt idx="250094">178</cx:pt>
          <cx:pt idx="250095">177</cx:pt>
          <cx:pt idx="250096">160</cx:pt>
          <cx:pt idx="250097">122</cx:pt>
          <cx:pt idx="250098">145</cx:pt>
          <cx:pt idx="250099">114</cx:pt>
          <cx:pt idx="250100">66</cx:pt>
          <cx:pt idx="250101">20</cx:pt>
          <cx:pt idx="250102">16</cx:pt>
          <cx:pt idx="250103">16</cx:pt>
          <cx:pt idx="250104">7</cx:pt>
          <cx:pt idx="250105">24</cx:pt>
          <cx:pt idx="250106">38</cx:pt>
          <cx:pt idx="250107">80</cx:pt>
          <cx:pt idx="250108">138</cx:pt>
          <cx:pt idx="250109">151</cx:pt>
          <cx:pt idx="250110">150</cx:pt>
          <cx:pt idx="250111">155</cx:pt>
          <cx:pt idx="250112">164</cx:pt>
          <cx:pt idx="250113">156</cx:pt>
          <cx:pt idx="250114">175</cx:pt>
          <cx:pt idx="250115">162</cx:pt>
          <cx:pt idx="250116">156</cx:pt>
          <cx:pt idx="250117">165</cx:pt>
          <cx:pt idx="250118">163</cx:pt>
          <cx:pt idx="250119">170</cx:pt>
          <cx:pt idx="250120">143</cx:pt>
          <cx:pt idx="250121">116</cx:pt>
          <cx:pt idx="250122">166</cx:pt>
          <cx:pt idx="250123">125</cx:pt>
          <cx:pt idx="250124">44</cx:pt>
          <cx:pt idx="250125">24</cx:pt>
          <cx:pt idx="250126">11</cx:pt>
          <cx:pt idx="250127">26</cx:pt>
          <cx:pt idx="250128">11</cx:pt>
          <cx:pt idx="250129">22</cx:pt>
          <cx:pt idx="250130">31</cx:pt>
          <cx:pt idx="250131">80</cx:pt>
          <cx:pt idx="250132">141</cx:pt>
          <cx:pt idx="250133">138</cx:pt>
          <cx:pt idx="250134">149</cx:pt>
          <cx:pt idx="250135">162</cx:pt>
          <cx:pt idx="250136">177</cx:pt>
          <cx:pt idx="250137">170</cx:pt>
          <cx:pt idx="250138">174</cx:pt>
          <cx:pt idx="250139">172</cx:pt>
          <cx:pt idx="250140">134</cx:pt>
          <cx:pt idx="250141">151</cx:pt>
          <cx:pt idx="250142">153</cx:pt>
          <cx:pt idx="250143">183</cx:pt>
          <cx:pt idx="250144">136</cx:pt>
          <cx:pt idx="250145">127</cx:pt>
          <cx:pt idx="250146">134</cx:pt>
          <cx:pt idx="250147">145</cx:pt>
          <cx:pt idx="250148">67</cx:pt>
          <cx:pt idx="250149">23</cx:pt>
          <cx:pt idx="250150">11</cx:pt>
          <cx:pt idx="250151">23</cx:pt>
          <cx:pt idx="250152">12</cx:pt>
          <cx:pt idx="250153">21</cx:pt>
          <cx:pt idx="250154">34</cx:pt>
          <cx:pt idx="250155">74</cx:pt>
          <cx:pt idx="250156">145</cx:pt>
          <cx:pt idx="250157">130</cx:pt>
          <cx:pt idx="250158">153</cx:pt>
          <cx:pt idx="250159">157</cx:pt>
          <cx:pt idx="250160">192</cx:pt>
          <cx:pt idx="250161">156</cx:pt>
          <cx:pt idx="250162">177</cx:pt>
          <cx:pt idx="250163">165</cx:pt>
          <cx:pt idx="250164">168</cx:pt>
          <cx:pt idx="250165">171</cx:pt>
          <cx:pt idx="250166">154</cx:pt>
          <cx:pt idx="250167">170</cx:pt>
          <cx:pt idx="250168">141</cx:pt>
          <cx:pt idx="250169">140</cx:pt>
          <cx:pt idx="250170">125</cx:pt>
          <cx:pt idx="250171">138</cx:pt>
          <cx:pt idx="250172">63</cx:pt>
          <cx:pt idx="250173">26</cx:pt>
          <cx:pt idx="250174">12</cx:pt>
          <cx:pt idx="250175">22</cx:pt>
          <cx:pt idx="250176">9</cx:pt>
          <cx:pt idx="250177">20</cx:pt>
          <cx:pt idx="250178">34</cx:pt>
          <cx:pt idx="250179">70</cx:pt>
          <cx:pt idx="250180">146</cx:pt>
          <cx:pt idx="250181">141</cx:pt>
          <cx:pt idx="250182">149</cx:pt>
          <cx:pt idx="250183">174</cx:pt>
          <cx:pt idx="250184">183</cx:pt>
          <cx:pt idx="250185">168</cx:pt>
          <cx:pt idx="250186">166</cx:pt>
          <cx:pt idx="250187">164</cx:pt>
          <cx:pt idx="250188">171</cx:pt>
          <cx:pt idx="250189">158</cx:pt>
          <cx:pt idx="250190">176</cx:pt>
          <cx:pt idx="250191">175</cx:pt>
          <cx:pt idx="250192">142</cx:pt>
          <cx:pt idx="250193">112</cx:pt>
          <cx:pt idx="250194">140</cx:pt>
          <cx:pt idx="250195">119</cx:pt>
          <cx:pt idx="250196">80</cx:pt>
          <cx:pt idx="250197">29</cx:pt>
          <cx:pt idx="250198">23</cx:pt>
          <cx:pt idx="250199">23</cx:pt>
          <cx:pt idx="250200">8</cx:pt>
          <cx:pt idx="250201">17</cx:pt>
          <cx:pt idx="250202">40</cx:pt>
          <cx:pt idx="250203">82</cx:pt>
          <cx:pt idx="250204">131</cx:pt>
          <cx:pt idx="250205">139</cx:pt>
          <cx:pt idx="250206">148</cx:pt>
          <cx:pt idx="250207">181</cx:pt>
          <cx:pt idx="250208">188</cx:pt>
          <cx:pt idx="250209">188</cx:pt>
          <cx:pt idx="250210">170</cx:pt>
          <cx:pt idx="250211">175</cx:pt>
          <cx:pt idx="250212">151</cx:pt>
          <cx:pt idx="250213">161</cx:pt>
          <cx:pt idx="250214">162</cx:pt>
          <cx:pt idx="250215">161</cx:pt>
          <cx:pt idx="250216">170</cx:pt>
          <cx:pt idx="250217">135</cx:pt>
          <cx:pt idx="250218">124</cx:pt>
          <cx:pt idx="250219">137</cx:pt>
          <cx:pt idx="250220">80</cx:pt>
          <cx:pt idx="250221">37</cx:pt>
          <cx:pt idx="250222">31</cx:pt>
          <cx:pt idx="250223">33</cx:pt>
          <cx:pt idx="250224">5</cx:pt>
          <cx:pt idx="250225">13</cx:pt>
          <cx:pt idx="250226">43</cx:pt>
          <cx:pt idx="250227">60</cx:pt>
          <cx:pt idx="250228">136</cx:pt>
          <cx:pt idx="250229">119</cx:pt>
          <cx:pt idx="250230">141</cx:pt>
          <cx:pt idx="250231">176</cx:pt>
          <cx:pt idx="250232">175</cx:pt>
          <cx:pt idx="250233">199</cx:pt>
          <cx:pt idx="250234">186</cx:pt>
          <cx:pt idx="250235">178</cx:pt>
          <cx:pt idx="250236">165</cx:pt>
          <cx:pt idx="250237">178</cx:pt>
          <cx:pt idx="250238">188</cx:pt>
          <cx:pt idx="250239">170</cx:pt>
          <cx:pt idx="250240">167</cx:pt>
          <cx:pt idx="250241">128</cx:pt>
          <cx:pt idx="250242">143</cx:pt>
          <cx:pt idx="250243">145</cx:pt>
          <cx:pt idx="250244">67</cx:pt>
          <cx:pt idx="250245">31</cx:pt>
          <cx:pt idx="250246">13</cx:pt>
          <cx:pt idx="250247">21</cx:pt>
          <cx:pt idx="250248">12</cx:pt>
          <cx:pt idx="250249">17</cx:pt>
          <cx:pt idx="250250">31</cx:pt>
          <cx:pt idx="250251">79</cx:pt>
          <cx:pt idx="250252">150</cx:pt>
          <cx:pt idx="250253">146</cx:pt>
          <cx:pt idx="250254">140</cx:pt>
          <cx:pt idx="250255">175</cx:pt>
          <cx:pt idx="250256">183</cx:pt>
          <cx:pt idx="250257">180</cx:pt>
          <cx:pt idx="250258">178</cx:pt>
          <cx:pt idx="250259">168</cx:pt>
          <cx:pt idx="250260">148</cx:pt>
          <cx:pt idx="250261">162</cx:pt>
          <cx:pt idx="250262">166</cx:pt>
          <cx:pt idx="250263">159</cx:pt>
          <cx:pt idx="250264">159</cx:pt>
          <cx:pt idx="250265">114</cx:pt>
          <cx:pt idx="250266">158</cx:pt>
          <cx:pt idx="250267">130</cx:pt>
          <cx:pt idx="250268">63</cx:pt>
          <cx:pt idx="250269">28</cx:pt>
          <cx:pt idx="250270">17</cx:pt>
          <cx:pt idx="250271">12</cx:pt>
          <cx:pt idx="250272">9</cx:pt>
          <cx:pt idx="250273">20</cx:pt>
          <cx:pt idx="250274">39</cx:pt>
          <cx:pt idx="250275">73</cx:pt>
          <cx:pt idx="250276">136</cx:pt>
          <cx:pt idx="250277">132</cx:pt>
          <cx:pt idx="250278">149</cx:pt>
          <cx:pt idx="250279">165</cx:pt>
          <cx:pt idx="250280">148</cx:pt>
          <cx:pt idx="250281">171</cx:pt>
          <cx:pt idx="250282">184</cx:pt>
          <cx:pt idx="250283">164</cx:pt>
          <cx:pt idx="250284">161</cx:pt>
          <cx:pt idx="250285">181</cx:pt>
          <cx:pt idx="250286">172</cx:pt>
          <cx:pt idx="250287">166</cx:pt>
          <cx:pt idx="250288">153</cx:pt>
          <cx:pt idx="250289">113</cx:pt>
          <cx:pt idx="250290">148</cx:pt>
          <cx:pt idx="250291">123</cx:pt>
          <cx:pt idx="250292">69</cx:pt>
          <cx:pt idx="250293">17</cx:pt>
          <cx:pt idx="250294">14</cx:pt>
          <cx:pt idx="250295">17</cx:pt>
          <cx:pt idx="250296">8</cx:pt>
          <cx:pt idx="250297">25</cx:pt>
          <cx:pt idx="250298">44</cx:pt>
          <cx:pt idx="250299">72</cx:pt>
          <cx:pt idx="250300">138</cx:pt>
          <cx:pt idx="250301">131</cx:pt>
          <cx:pt idx="250302">173</cx:pt>
          <cx:pt idx="250303">160</cx:pt>
          <cx:pt idx="250304">174</cx:pt>
          <cx:pt idx="250305">173</cx:pt>
          <cx:pt idx="250306">186</cx:pt>
          <cx:pt idx="250307">166</cx:pt>
          <cx:pt idx="250308">148</cx:pt>
          <cx:pt idx="250309">138</cx:pt>
          <cx:pt idx="250310">138</cx:pt>
          <cx:pt idx="250311">147</cx:pt>
          <cx:pt idx="250312">144</cx:pt>
          <cx:pt idx="250313">130</cx:pt>
          <cx:pt idx="250314">127</cx:pt>
          <cx:pt idx="250315">129</cx:pt>
          <cx:pt idx="250316">75</cx:pt>
          <cx:pt idx="250317">30</cx:pt>
          <cx:pt idx="250318">18</cx:pt>
          <cx:pt idx="250319">25</cx:pt>
          <cx:pt idx="250320">13</cx:pt>
          <cx:pt idx="250321">20</cx:pt>
          <cx:pt idx="250322">28</cx:pt>
          <cx:pt idx="250323">69</cx:pt>
          <cx:pt idx="250324">139</cx:pt>
          <cx:pt idx="250325">117</cx:pt>
          <cx:pt idx="250326">154</cx:pt>
          <cx:pt idx="250327">169</cx:pt>
          <cx:pt idx="250328">164</cx:pt>
          <cx:pt idx="250329">160</cx:pt>
          <cx:pt idx="250330">169</cx:pt>
          <cx:pt idx="250331">145</cx:pt>
          <cx:pt idx="250332">151</cx:pt>
          <cx:pt idx="250333">146</cx:pt>
          <cx:pt idx="250334">148</cx:pt>
          <cx:pt idx="250335">149</cx:pt>
          <cx:pt idx="250336">165</cx:pt>
          <cx:pt idx="250337">122</cx:pt>
          <cx:pt idx="250338">137</cx:pt>
          <cx:pt idx="250339">130</cx:pt>
          <cx:pt idx="250340">69</cx:pt>
          <cx:pt idx="250341">23</cx:pt>
          <cx:pt idx="250342">9</cx:pt>
          <cx:pt idx="250343">17</cx:pt>
          <cx:pt idx="250344">7</cx:pt>
          <cx:pt idx="250345">23</cx:pt>
          <cx:pt idx="250346">34</cx:pt>
          <cx:pt idx="250347">67</cx:pt>
          <cx:pt idx="250348">142</cx:pt>
          <cx:pt idx="250349">163</cx:pt>
          <cx:pt idx="250350">142</cx:pt>
          <cx:pt idx="250351">207</cx:pt>
          <cx:pt idx="250352">182</cx:pt>
          <cx:pt idx="250353">156</cx:pt>
          <cx:pt idx="250354">171</cx:pt>
          <cx:pt idx="250355">174</cx:pt>
          <cx:pt idx="250356">146</cx:pt>
          <cx:pt idx="250357">170</cx:pt>
          <cx:pt idx="250358">168</cx:pt>
          <cx:pt idx="250359">166</cx:pt>
          <cx:pt idx="250360">151</cx:pt>
          <cx:pt idx="250361">132</cx:pt>
          <cx:pt idx="250362">159</cx:pt>
          <cx:pt idx="250363">132</cx:pt>
          <cx:pt idx="250364">61</cx:pt>
          <cx:pt idx="250365">16</cx:pt>
          <cx:pt idx="250366">13</cx:pt>
          <cx:pt idx="250367">20</cx:pt>
          <cx:pt idx="250368">5</cx:pt>
          <cx:pt idx="250369">17</cx:pt>
          <cx:pt idx="250370">35</cx:pt>
          <cx:pt idx="250371">76</cx:pt>
          <cx:pt idx="250372">150</cx:pt>
          <cx:pt idx="250373">136</cx:pt>
          <cx:pt idx="250374">170</cx:pt>
          <cx:pt idx="250375">197</cx:pt>
          <cx:pt idx="250376">178</cx:pt>
          <cx:pt idx="250377">190</cx:pt>
          <cx:pt idx="250378">177</cx:pt>
          <cx:pt idx="250379">164</cx:pt>
          <cx:pt idx="250380">165</cx:pt>
          <cx:pt idx="250381">153</cx:pt>
          <cx:pt idx="250382">169</cx:pt>
          <cx:pt idx="250383">165</cx:pt>
          <cx:pt idx="250384">155</cx:pt>
          <cx:pt idx="250385">136</cx:pt>
          <cx:pt idx="250386">121</cx:pt>
          <cx:pt idx="250387">112</cx:pt>
          <cx:pt idx="250388">71</cx:pt>
          <cx:pt idx="250389">34</cx:pt>
          <cx:pt idx="250390">22</cx:pt>
          <cx:pt idx="250391">31</cx:pt>
          <cx:pt idx="250392">10</cx:pt>
          <cx:pt idx="250393">14</cx:pt>
          <cx:pt idx="250394">39</cx:pt>
          <cx:pt idx="250395">65</cx:pt>
          <cx:pt idx="250396">128</cx:pt>
          <cx:pt idx="250397">118</cx:pt>
          <cx:pt idx="250398">132</cx:pt>
          <cx:pt idx="250399">158</cx:pt>
          <cx:pt idx="250400">169</cx:pt>
          <cx:pt idx="250401">173</cx:pt>
          <cx:pt idx="250402">186</cx:pt>
          <cx:pt idx="250403">164</cx:pt>
          <cx:pt idx="250404">166</cx:pt>
          <cx:pt idx="250405">168</cx:pt>
          <cx:pt idx="250406">163</cx:pt>
          <cx:pt idx="250407">168</cx:pt>
          <cx:pt idx="250408">177</cx:pt>
          <cx:pt idx="250409">132</cx:pt>
          <cx:pt idx="250410">143</cx:pt>
          <cx:pt idx="250411">126</cx:pt>
          <cx:pt idx="250412">69</cx:pt>
          <cx:pt idx="250413">19</cx:pt>
          <cx:pt idx="250414">15</cx:pt>
          <cx:pt idx="250415">17</cx:pt>
          <cx:pt idx="250416">10</cx:pt>
          <cx:pt idx="250417">12</cx:pt>
          <cx:pt idx="250418">30</cx:pt>
          <cx:pt idx="250419">74</cx:pt>
          <cx:pt idx="250420">130</cx:pt>
          <cx:pt idx="250421">134</cx:pt>
          <cx:pt idx="250422">126</cx:pt>
          <cx:pt idx="250423">175</cx:pt>
          <cx:pt idx="250424">185</cx:pt>
          <cx:pt idx="250425">150</cx:pt>
          <cx:pt idx="250426">180</cx:pt>
          <cx:pt idx="250427">145</cx:pt>
          <cx:pt idx="250428">153</cx:pt>
          <cx:pt idx="250429">141</cx:pt>
          <cx:pt idx="250430">143</cx:pt>
          <cx:pt idx="250431">171</cx:pt>
          <cx:pt idx="250432">149</cx:pt>
          <cx:pt idx="250433">116</cx:pt>
          <cx:pt idx="250434">150</cx:pt>
          <cx:pt idx="250435">116</cx:pt>
          <cx:pt idx="250436">70</cx:pt>
          <cx:pt idx="250437">31</cx:pt>
          <cx:pt idx="250438">20</cx:pt>
          <cx:pt idx="250439">15</cx:pt>
          <cx:pt idx="250440">9</cx:pt>
          <cx:pt idx="250441">25</cx:pt>
          <cx:pt idx="250442">37</cx:pt>
          <cx:pt idx="250443">81</cx:pt>
          <cx:pt idx="250444">114</cx:pt>
          <cx:pt idx="250445">137</cx:pt>
          <cx:pt idx="250446">142</cx:pt>
          <cx:pt idx="250447">155</cx:pt>
          <cx:pt idx="250448">160</cx:pt>
          <cx:pt idx="250449">161</cx:pt>
          <cx:pt idx="250450">172</cx:pt>
          <cx:pt idx="250451">147</cx:pt>
          <cx:pt idx="250452">137</cx:pt>
          <cx:pt idx="250453">165</cx:pt>
          <cx:pt idx="250454">130</cx:pt>
          <cx:pt idx="250455">154</cx:pt>
          <cx:pt idx="250456">147</cx:pt>
          <cx:pt idx="250457">118</cx:pt>
          <cx:pt idx="250458">136</cx:pt>
          <cx:pt idx="250459">117</cx:pt>
          <cx:pt idx="250460">81</cx:pt>
          <cx:pt idx="250461">32</cx:pt>
          <cx:pt idx="250462">26</cx:pt>
          <cx:pt idx="250463">23</cx:pt>
          <cx:pt idx="250464">10</cx:pt>
          <cx:pt idx="250465">23</cx:pt>
          <cx:pt idx="250466">36</cx:pt>
          <cx:pt idx="250467">72</cx:pt>
          <cx:pt idx="250468">137</cx:pt>
          <cx:pt idx="250469">116</cx:pt>
          <cx:pt idx="250470">155</cx:pt>
          <cx:pt idx="250471">172</cx:pt>
          <cx:pt idx="250472">167</cx:pt>
          <cx:pt idx="250473">152</cx:pt>
          <cx:pt idx="250474">172</cx:pt>
          <cx:pt idx="250475">162</cx:pt>
          <cx:pt idx="250476">151</cx:pt>
          <cx:pt idx="250477">156</cx:pt>
          <cx:pt idx="250478">145</cx:pt>
          <cx:pt idx="250479">175</cx:pt>
          <cx:pt idx="250480">139</cx:pt>
          <cx:pt idx="250481">127</cx:pt>
          <cx:pt idx="250482">142</cx:pt>
          <cx:pt idx="250483">132</cx:pt>
          <cx:pt idx="250484">74</cx:pt>
          <cx:pt idx="250485">28</cx:pt>
          <cx:pt idx="250486">10</cx:pt>
          <cx:pt idx="250487">21</cx:pt>
          <cx:pt idx="250488">11</cx:pt>
          <cx:pt idx="250489">21</cx:pt>
          <cx:pt idx="250490">42</cx:pt>
          <cx:pt idx="250491">69</cx:pt>
          <cx:pt idx="250492">133</cx:pt>
          <cx:pt idx="250493">134</cx:pt>
          <cx:pt idx="250494">154</cx:pt>
          <cx:pt idx="250495">154</cx:pt>
          <cx:pt idx="250496">160</cx:pt>
          <cx:pt idx="250497">147</cx:pt>
          <cx:pt idx="250498">171</cx:pt>
          <cx:pt idx="250499">157</cx:pt>
          <cx:pt idx="250500">141</cx:pt>
          <cx:pt idx="250501">135</cx:pt>
          <cx:pt idx="250502">129</cx:pt>
          <cx:pt idx="250503">143</cx:pt>
          <cx:pt idx="250504">137</cx:pt>
          <cx:pt idx="250505">121</cx:pt>
          <cx:pt idx="250506">138</cx:pt>
          <cx:pt idx="250507">111</cx:pt>
          <cx:pt idx="250508">64</cx:pt>
          <cx:pt idx="250509">31</cx:pt>
          <cx:pt idx="250510">18</cx:pt>
          <cx:pt idx="250511">18</cx:pt>
          <cx:pt idx="250512">6</cx:pt>
          <cx:pt idx="250513">23</cx:pt>
          <cx:pt idx="250514">27</cx:pt>
          <cx:pt idx="250515">65</cx:pt>
          <cx:pt idx="250516">123</cx:pt>
          <cx:pt idx="250517">136</cx:pt>
          <cx:pt idx="250518">139</cx:pt>
          <cx:pt idx="250519">177</cx:pt>
          <cx:pt idx="250520">176</cx:pt>
          <cx:pt idx="250521">165</cx:pt>
          <cx:pt idx="250522">167</cx:pt>
          <cx:pt idx="250523">174</cx:pt>
          <cx:pt idx="250524">161</cx:pt>
          <cx:pt idx="250525">147</cx:pt>
          <cx:pt idx="250526">166</cx:pt>
          <cx:pt idx="250527">161</cx:pt>
          <cx:pt idx="250528">154</cx:pt>
          <cx:pt idx="250529">120</cx:pt>
          <cx:pt idx="250530">128</cx:pt>
          <cx:pt idx="250531">128</cx:pt>
          <cx:pt idx="250532">68</cx:pt>
          <cx:pt idx="250533">26</cx:pt>
          <cx:pt idx="250534">16</cx:pt>
          <cx:pt idx="250535">32</cx:pt>
          <cx:pt idx="250536">5</cx:pt>
          <cx:pt idx="250537">15</cx:pt>
          <cx:pt idx="250538">32</cx:pt>
          <cx:pt idx="250539">75</cx:pt>
          <cx:pt idx="250540">129</cx:pt>
          <cx:pt idx="250541">134</cx:pt>
          <cx:pt idx="250542">177</cx:pt>
          <cx:pt idx="250543">197</cx:pt>
          <cx:pt idx="250544">195</cx:pt>
          <cx:pt idx="250545">191</cx:pt>
          <cx:pt idx="250546">188</cx:pt>
          <cx:pt idx="250547">179</cx:pt>
          <cx:pt idx="250548">153</cx:pt>
          <cx:pt idx="250549">174</cx:pt>
          <cx:pt idx="250550">190</cx:pt>
          <cx:pt idx="250551">145</cx:pt>
          <cx:pt idx="250552">164</cx:pt>
          <cx:pt idx="250553">123</cx:pt>
          <cx:pt idx="250554">131</cx:pt>
          <cx:pt idx="250555">107</cx:pt>
          <cx:pt idx="250556">59</cx:pt>
          <cx:pt idx="250557">33</cx:pt>
          <cx:pt idx="250558">22</cx:pt>
          <cx:pt idx="250559">21</cx:pt>
          <cx:pt idx="250560">2</cx:pt>
          <cx:pt idx="250561">12</cx:pt>
          <cx:pt idx="250562">38</cx:pt>
          <cx:pt idx="250563">76</cx:pt>
          <cx:pt idx="250564">125</cx:pt>
          <cx:pt idx="250565">135</cx:pt>
          <cx:pt idx="250566">147</cx:pt>
          <cx:pt idx="250567">170</cx:pt>
          <cx:pt idx="250568">174</cx:pt>
          <cx:pt idx="250569">191</cx:pt>
          <cx:pt idx="250570">184</cx:pt>
          <cx:pt idx="250571">171</cx:pt>
          <cx:pt idx="250572">160</cx:pt>
          <cx:pt idx="250573">163</cx:pt>
          <cx:pt idx="250574">178</cx:pt>
          <cx:pt idx="250575">189</cx:pt>
          <cx:pt idx="250576">167</cx:pt>
          <cx:pt idx="250577">131</cx:pt>
          <cx:pt idx="250578">148</cx:pt>
          <cx:pt idx="250579">116</cx:pt>
          <cx:pt idx="250580">51</cx:pt>
          <cx:pt idx="250581">15</cx:pt>
          <cx:pt idx="250582">14</cx:pt>
          <cx:pt idx="250583">18</cx:pt>
          <cx:pt idx="250584">4</cx:pt>
          <cx:pt idx="250585">11</cx:pt>
          <cx:pt idx="250586">28</cx:pt>
          <cx:pt idx="250587">68</cx:pt>
          <cx:pt idx="250588">130</cx:pt>
          <cx:pt idx="250589">149</cx:pt>
          <cx:pt idx="250590">143</cx:pt>
          <cx:pt idx="250591">165</cx:pt>
          <cx:pt idx="250592">186</cx:pt>
          <cx:pt idx="250593">146</cx:pt>
          <cx:pt idx="250594">173</cx:pt>
          <cx:pt idx="250595">154</cx:pt>
          <cx:pt idx="250596">146</cx:pt>
          <cx:pt idx="250597">151</cx:pt>
          <cx:pt idx="250598">159</cx:pt>
          <cx:pt idx="250599">154</cx:pt>
          <cx:pt idx="250600">148</cx:pt>
          <cx:pt idx="250601">125</cx:pt>
          <cx:pt idx="250602">138</cx:pt>
          <cx:pt idx="250603">134</cx:pt>
          <cx:pt idx="250604">56</cx:pt>
          <cx:pt idx="250605">31</cx:pt>
          <cx:pt idx="250606">16</cx:pt>
          <cx:pt idx="250607">12</cx:pt>
          <cx:pt idx="250608">7</cx:pt>
          <cx:pt idx="250609">22</cx:pt>
          <cx:pt idx="250610">33</cx:pt>
          <cx:pt idx="250611">65</cx:pt>
          <cx:pt idx="250612">116</cx:pt>
          <cx:pt idx="250613">117</cx:pt>
          <cx:pt idx="250614">145</cx:pt>
          <cx:pt idx="250615">156</cx:pt>
          <cx:pt idx="250616">164</cx:pt>
          <cx:pt idx="250617">167</cx:pt>
          <cx:pt idx="250618">172</cx:pt>
          <cx:pt idx="250619">145</cx:pt>
          <cx:pt idx="250620">156</cx:pt>
          <cx:pt idx="250621">166</cx:pt>
          <cx:pt idx="250622">151</cx:pt>
          <cx:pt idx="250623">168</cx:pt>
          <cx:pt idx="250624">139</cx:pt>
          <cx:pt idx="250625">122</cx:pt>
          <cx:pt idx="250626">143</cx:pt>
          <cx:pt idx="250627">115</cx:pt>
          <cx:pt idx="250628">51</cx:pt>
          <cx:pt idx="250629">24</cx:pt>
          <cx:pt idx="250630">11</cx:pt>
          <cx:pt idx="250631">17</cx:pt>
          <cx:pt idx="250632">7</cx:pt>
          <cx:pt idx="250633">16</cx:pt>
          <cx:pt idx="250634">29</cx:pt>
          <cx:pt idx="250635">80</cx:pt>
          <cx:pt idx="250636">145</cx:pt>
          <cx:pt idx="250637">130</cx:pt>
          <cx:pt idx="250638">150</cx:pt>
          <cx:pt idx="250639">175</cx:pt>
          <cx:pt idx="250640">185</cx:pt>
          <cx:pt idx="250641">162</cx:pt>
          <cx:pt idx="250642">181</cx:pt>
          <cx:pt idx="250643">153</cx:pt>
          <cx:pt idx="250644">148</cx:pt>
          <cx:pt idx="250645">147</cx:pt>
          <cx:pt idx="250646">167</cx:pt>
          <cx:pt idx="250647">159</cx:pt>
          <cx:pt idx="250648">135</cx:pt>
          <cx:pt idx="250649">116</cx:pt>
          <cx:pt idx="250650">149</cx:pt>
          <cx:pt idx="250651">112</cx:pt>
          <cx:pt idx="250652">49</cx:pt>
          <cx:pt idx="250653">13</cx:pt>
          <cx:pt idx="250654">8</cx:pt>
          <cx:pt idx="250655">10</cx:pt>
          <cx:pt idx="250656">3</cx:pt>
          <cx:pt idx="250657">23</cx:pt>
          <cx:pt idx="250658">37</cx:pt>
          <cx:pt idx="250659">70</cx:pt>
          <cx:pt idx="250660">133</cx:pt>
          <cx:pt idx="250661">129</cx:pt>
          <cx:pt idx="250662">145</cx:pt>
          <cx:pt idx="250663">169</cx:pt>
          <cx:pt idx="250664">189</cx:pt>
          <cx:pt idx="250665">170</cx:pt>
          <cx:pt idx="250666">187</cx:pt>
          <cx:pt idx="250667">152</cx:pt>
          <cx:pt idx="250668">173</cx:pt>
          <cx:pt idx="250669">149</cx:pt>
          <cx:pt idx="250670">146</cx:pt>
          <cx:pt idx="250671">174</cx:pt>
          <cx:pt idx="250672">144</cx:pt>
          <cx:pt idx="250673">118</cx:pt>
          <cx:pt idx="250674">142</cx:pt>
          <cx:pt idx="250675">98</cx:pt>
          <cx:pt idx="250676">47</cx:pt>
          <cx:pt idx="250677">20</cx:pt>
          <cx:pt idx="250678">8</cx:pt>
          <cx:pt idx="250679">15</cx:pt>
          <cx:pt idx="250680">7</cx:pt>
          <cx:pt idx="250681">22</cx:pt>
          <cx:pt idx="250682">32</cx:pt>
          <cx:pt idx="250683">71</cx:pt>
          <cx:pt idx="250684">122</cx:pt>
          <cx:pt idx="250685">128</cx:pt>
          <cx:pt idx="250686">145</cx:pt>
          <cx:pt idx="250687">193</cx:pt>
          <cx:pt idx="250688">176</cx:pt>
          <cx:pt idx="250689">157</cx:pt>
          <cx:pt idx="250690">164</cx:pt>
          <cx:pt idx="250691">189</cx:pt>
          <cx:pt idx="250692">155</cx:pt>
          <cx:pt idx="250693">133</cx:pt>
          <cx:pt idx="250694">142</cx:pt>
          <cx:pt idx="250695">175</cx:pt>
          <cx:pt idx="250696">164</cx:pt>
          <cx:pt idx="250697">117</cx:pt>
          <cx:pt idx="250698">129</cx:pt>
          <cx:pt idx="250699">146</cx:pt>
          <cx:pt idx="250700">65</cx:pt>
          <cx:pt idx="250701">23</cx:pt>
          <cx:pt idx="250702">11</cx:pt>
          <cx:pt idx="250703">17</cx:pt>
          <cx:pt idx="250704">2</cx:pt>
          <cx:pt idx="250705">15</cx:pt>
          <cx:pt idx="250706">38</cx:pt>
          <cx:pt idx="250707">72</cx:pt>
          <cx:pt idx="250708">127</cx:pt>
          <cx:pt idx="250709">134</cx:pt>
          <cx:pt idx="250710">161</cx:pt>
          <cx:pt idx="250711">189</cx:pt>
          <cx:pt idx="250712">195</cx:pt>
          <cx:pt idx="250713">179</cx:pt>
          <cx:pt idx="250714">188</cx:pt>
          <cx:pt idx="250715">166</cx:pt>
          <cx:pt idx="250716">166</cx:pt>
          <cx:pt idx="250717">166</cx:pt>
          <cx:pt idx="250718">171</cx:pt>
          <cx:pt idx="250719">175</cx:pt>
          <cx:pt idx="250720">145</cx:pt>
          <cx:pt idx="250721">132</cx:pt>
          <cx:pt idx="250722">135</cx:pt>
          <cx:pt idx="250723">101</cx:pt>
          <cx:pt idx="250724">59</cx:pt>
          <cx:pt idx="250725">19</cx:pt>
          <cx:pt idx="250726">21</cx:pt>
          <cx:pt idx="250727">24</cx:pt>
          <cx:pt idx="250728">15</cx:pt>
          <cx:pt idx="250729">37</cx:pt>
          <cx:pt idx="250730">75</cx:pt>
          <cx:pt idx="250731">130</cx:pt>
          <cx:pt idx="250732">113</cx:pt>
          <cx:pt idx="250733">137</cx:pt>
          <cx:pt idx="250734">171</cx:pt>
          <cx:pt idx="250735">179</cx:pt>
          <cx:pt idx="250736">180</cx:pt>
          <cx:pt idx="250737">198</cx:pt>
          <cx:pt idx="250738">157</cx:pt>
          <cx:pt idx="250739">174</cx:pt>
          <cx:pt idx="250740">167</cx:pt>
          <cx:pt idx="250741">184</cx:pt>
          <cx:pt idx="250742">160</cx:pt>
          <cx:pt idx="250743">167</cx:pt>
          <cx:pt idx="250744">132</cx:pt>
          <cx:pt idx="250745">138</cx:pt>
          <cx:pt idx="250746">121</cx:pt>
          <cx:pt idx="250747">60</cx:pt>
          <cx:pt idx="250748">17</cx:pt>
          <cx:pt idx="250749">11</cx:pt>
          <cx:pt idx="250750">17</cx:pt>
          <cx:pt idx="250751">7</cx:pt>
          <cx:pt idx="250752">13</cx:pt>
          <cx:pt idx="250753">30</cx:pt>
          <cx:pt idx="250754">76</cx:pt>
          <cx:pt idx="250755">147</cx:pt>
          <cx:pt idx="250756">133</cx:pt>
          <cx:pt idx="250757">142</cx:pt>
          <cx:pt idx="250758">172</cx:pt>
          <cx:pt idx="250759">162</cx:pt>
          <cx:pt idx="250760">169</cx:pt>
          <cx:pt idx="250761">183</cx:pt>
          <cx:pt idx="250762">172</cx:pt>
          <cx:pt idx="250763">150</cx:pt>
          <cx:pt idx="250764">140</cx:pt>
          <cx:pt idx="250765">174</cx:pt>
          <cx:pt idx="250766">161</cx:pt>
          <cx:pt idx="250767">155</cx:pt>
          <cx:pt idx="250768">109</cx:pt>
          <cx:pt idx="250769">153</cx:pt>
          <cx:pt idx="250770">106</cx:pt>
          <cx:pt idx="250771">42</cx:pt>
          <cx:pt idx="250772">17</cx:pt>
          <cx:pt idx="250773">12</cx:pt>
          <cx:pt idx="250774">15</cx:pt>
          <cx:pt idx="250775">5</cx:pt>
          <cx:pt idx="250776">24</cx:pt>
          <cx:pt idx="250777">36</cx:pt>
          <cx:pt idx="250778">70</cx:pt>
          <cx:pt idx="250779">132</cx:pt>
          <cx:pt idx="250780">122</cx:pt>
          <cx:pt idx="250781">170</cx:pt>
          <cx:pt idx="250782">157</cx:pt>
          <cx:pt idx="250783">170</cx:pt>
          <cx:pt idx="250784">159</cx:pt>
          <cx:pt idx="250785">172</cx:pt>
          <cx:pt idx="250786">166</cx:pt>
          <cx:pt idx="250787">165</cx:pt>
          <cx:pt idx="250788">172</cx:pt>
          <cx:pt idx="250789">164</cx:pt>
          <cx:pt idx="250790">158</cx:pt>
          <cx:pt idx="250791">131</cx:pt>
          <cx:pt idx="250792">120</cx:pt>
          <cx:pt idx="250793">136</cx:pt>
          <cx:pt idx="250794">112</cx:pt>
          <cx:pt idx="250795">35</cx:pt>
          <cx:pt idx="250796">22</cx:pt>
          <cx:pt idx="250797">8</cx:pt>
          <cx:pt idx="250798">20</cx:pt>
          <cx:pt idx="250799">7</cx:pt>
          <cx:pt idx="250800">30</cx:pt>
          <cx:pt idx="250801">36</cx:pt>
          <cx:pt idx="250802">71</cx:pt>
          <cx:pt idx="250803">139</cx:pt>
          <cx:pt idx="250804">134</cx:pt>
          <cx:pt idx="250805">153</cx:pt>
          <cx:pt idx="250806">181</cx:pt>
          <cx:pt idx="250807">169</cx:pt>
          <cx:pt idx="250808">169</cx:pt>
          <cx:pt idx="250809">178</cx:pt>
          <cx:pt idx="250810">160</cx:pt>
          <cx:pt idx="250811">151</cx:pt>
          <cx:pt idx="250812">148</cx:pt>
          <cx:pt idx="250813">163</cx:pt>
          <cx:pt idx="250814">161</cx:pt>
          <cx:pt idx="250815">147</cx:pt>
          <cx:pt idx="250816">122</cx:pt>
          <cx:pt idx="250817">146</cx:pt>
          <cx:pt idx="250818">134</cx:pt>
          <cx:pt idx="250819">60</cx:pt>
          <cx:pt idx="250820">24</cx:pt>
          <cx:pt idx="250821">9</cx:pt>
          <cx:pt idx="250822">16</cx:pt>
          <cx:pt idx="250823">6</cx:pt>
          <cx:pt idx="250824">24</cx:pt>
          <cx:pt idx="250825">32</cx:pt>
          <cx:pt idx="250826">72</cx:pt>
          <cx:pt idx="250827">137</cx:pt>
          <cx:pt idx="250828">129</cx:pt>
          <cx:pt idx="250829">146</cx:pt>
          <cx:pt idx="250830">176</cx:pt>
          <cx:pt idx="250831">181</cx:pt>
          <cx:pt idx="250832">171</cx:pt>
          <cx:pt idx="250833">178</cx:pt>
          <cx:pt idx="250834">146</cx:pt>
          <cx:pt idx="250835">146</cx:pt>
          <cx:pt idx="250836">143</cx:pt>
          <cx:pt idx="250837">133</cx:pt>
          <cx:pt idx="250838">152</cx:pt>
          <cx:pt idx="250839">142</cx:pt>
          <cx:pt idx="250840">117</cx:pt>
          <cx:pt idx="250841">143</cx:pt>
          <cx:pt idx="250842">112</cx:pt>
          <cx:pt idx="250843">70</cx:pt>
          <cx:pt idx="250844">27</cx:pt>
          <cx:pt idx="250845">10</cx:pt>
          <cx:pt idx="250846">20</cx:pt>
          <cx:pt idx="250847">8</cx:pt>
          <cx:pt idx="250848">24</cx:pt>
          <cx:pt idx="250849">36</cx:pt>
          <cx:pt idx="250850">65</cx:pt>
          <cx:pt idx="250851">130</cx:pt>
          <cx:pt idx="250852">146</cx:pt>
          <cx:pt idx="250853">148</cx:pt>
          <cx:pt idx="250854">182</cx:pt>
          <cx:pt idx="250855">178</cx:pt>
          <cx:pt idx="250856">162</cx:pt>
          <cx:pt idx="250857">170</cx:pt>
          <cx:pt idx="250858">169</cx:pt>
          <cx:pt idx="250859">168</cx:pt>
          <cx:pt idx="250860">164</cx:pt>
          <cx:pt idx="250861">189</cx:pt>
          <cx:pt idx="250862">186</cx:pt>
          <cx:pt idx="250863">145</cx:pt>
          <cx:pt idx="250864">134</cx:pt>
          <cx:pt idx="250865">151</cx:pt>
          <cx:pt idx="250866">121</cx:pt>
          <cx:pt idx="250867">63</cx:pt>
          <cx:pt idx="250868">18</cx:pt>
          <cx:pt idx="250869">9</cx:pt>
          <cx:pt idx="250870">18</cx:pt>
          <cx:pt idx="250871">4</cx:pt>
          <cx:pt idx="250872">14</cx:pt>
          <cx:pt idx="250873">37</cx:pt>
          <cx:pt idx="250874">73</cx:pt>
          <cx:pt idx="250875">137</cx:pt>
          <cx:pt idx="250876">131</cx:pt>
          <cx:pt idx="250877">167</cx:pt>
          <cx:pt idx="250878">208</cx:pt>
          <cx:pt idx="250879">182</cx:pt>
          <cx:pt idx="250880">172</cx:pt>
          <cx:pt idx="250881">187</cx:pt>
          <cx:pt idx="250882">177</cx:pt>
          <cx:pt idx="250883">137</cx:pt>
          <cx:pt idx="250884">152</cx:pt>
          <cx:pt idx="250885">165</cx:pt>
          <cx:pt idx="250886">172</cx:pt>
          <cx:pt idx="250887">147</cx:pt>
          <cx:pt idx="250888">129</cx:pt>
          <cx:pt idx="250889">135</cx:pt>
          <cx:pt idx="250890">110</cx:pt>
          <cx:pt idx="250891">52</cx:pt>
          <cx:pt idx="250892">20</cx:pt>
          <cx:pt idx="250893">17</cx:pt>
          <cx:pt idx="250894">20</cx:pt>
          <cx:pt idx="250895">4</cx:pt>
          <cx:pt idx="250896">13</cx:pt>
          <cx:pt idx="250897">32</cx:pt>
          <cx:pt idx="250898">80</cx:pt>
          <cx:pt idx="250899">145</cx:pt>
          <cx:pt idx="250900">112</cx:pt>
          <cx:pt idx="250901">159</cx:pt>
          <cx:pt idx="250902">172</cx:pt>
          <cx:pt idx="250903">183</cx:pt>
          <cx:pt idx="250904">170</cx:pt>
          <cx:pt idx="250905">207</cx:pt>
          <cx:pt idx="250906">165</cx:pt>
          <cx:pt idx="250907">170</cx:pt>
          <cx:pt idx="250908">179</cx:pt>
          <cx:pt idx="250909">169</cx:pt>
          <cx:pt idx="250910">187</cx:pt>
          <cx:pt idx="250911">153</cx:pt>
          <cx:pt idx="250912">113</cx:pt>
          <cx:pt idx="250913">165</cx:pt>
          <cx:pt idx="250914">115</cx:pt>
          <cx:pt idx="250915">59</cx:pt>
          <cx:pt idx="250916">12</cx:pt>
          <cx:pt idx="250917">15</cx:pt>
          <cx:pt idx="250918">16</cx:pt>
          <cx:pt idx="250919">7</cx:pt>
          <cx:pt idx="250920">13</cx:pt>
          <cx:pt idx="250921">24</cx:pt>
          <cx:pt idx="250922">69</cx:pt>
          <cx:pt idx="250923">147</cx:pt>
          <cx:pt idx="250924">149</cx:pt>
          <cx:pt idx="250925">135</cx:pt>
          <cx:pt idx="250926">182</cx:pt>
          <cx:pt idx="250927">182</cx:pt>
          <cx:pt idx="250928">176</cx:pt>
          <cx:pt idx="250929">164</cx:pt>
          <cx:pt idx="250930">166</cx:pt>
          <cx:pt idx="250931">156</cx:pt>
          <cx:pt idx="250932">153</cx:pt>
          <cx:pt idx="250933">181</cx:pt>
          <cx:pt idx="250934">163</cx:pt>
          <cx:pt idx="250935">145</cx:pt>
          <cx:pt idx="250936">131</cx:pt>
          <cx:pt idx="250937">142</cx:pt>
          <cx:pt idx="250938">118</cx:pt>
          <cx:pt idx="250939">43</cx:pt>
          <cx:pt idx="250940">25</cx:pt>
          <cx:pt idx="250941">11</cx:pt>
          <cx:pt idx="250942">14</cx:pt>
          <cx:pt idx="250943">13</cx:pt>
          <cx:pt idx="250944">24</cx:pt>
          <cx:pt idx="250945">37</cx:pt>
          <cx:pt idx="250946">71</cx:pt>
          <cx:pt idx="250947">150</cx:pt>
          <cx:pt idx="250948">124</cx:pt>
          <cx:pt idx="250949">147</cx:pt>
          <cx:pt idx="250950">170</cx:pt>
          <cx:pt idx="250951">170</cx:pt>
          <cx:pt idx="250952">175</cx:pt>
          <cx:pt idx="250953">191</cx:pt>
          <cx:pt idx="250954">160</cx:pt>
          <cx:pt idx="250955">161</cx:pt>
          <cx:pt idx="250956">153</cx:pt>
          <cx:pt idx="250957">159</cx:pt>
          <cx:pt idx="250958">172</cx:pt>
          <cx:pt idx="250959">141</cx:pt>
          <cx:pt idx="250960">117</cx:pt>
          <cx:pt idx="250961">141</cx:pt>
          <cx:pt idx="250962">113</cx:pt>
          <cx:pt idx="250963">47</cx:pt>
          <cx:pt idx="250964">17</cx:pt>
          <cx:pt idx="250965">9</cx:pt>
          <cx:pt idx="250966">18</cx:pt>
          <cx:pt idx="250967">8</cx:pt>
          <cx:pt idx="250968">21</cx:pt>
          <cx:pt idx="250969">37</cx:pt>
          <cx:pt idx="250970">80</cx:pt>
          <cx:pt idx="250971">135</cx:pt>
          <cx:pt idx="250972">135</cx:pt>
          <cx:pt idx="250973">170</cx:pt>
          <cx:pt idx="250974">182</cx:pt>
          <cx:pt idx="250975">175</cx:pt>
          <cx:pt idx="250976">187</cx:pt>
          <cx:pt idx="250977">194</cx:pt>
          <cx:pt idx="250978">158</cx:pt>
          <cx:pt idx="250979">143</cx:pt>
          <cx:pt idx="250980">169</cx:pt>
          <cx:pt idx="250981">157</cx:pt>
          <cx:pt idx="250982">164</cx:pt>
          <cx:pt idx="250983">149</cx:pt>
          <cx:pt idx="250984">122</cx:pt>
          <cx:pt idx="250985">133</cx:pt>
          <cx:pt idx="250986">134</cx:pt>
          <cx:pt idx="250987">61</cx:pt>
          <cx:pt idx="250988">13</cx:pt>
          <cx:pt idx="250989">10</cx:pt>
          <cx:pt idx="250990">11</cx:pt>
          <cx:pt idx="250991">9</cx:pt>
          <cx:pt idx="250992">21</cx:pt>
          <cx:pt idx="250993">23</cx:pt>
          <cx:pt idx="250994">75</cx:pt>
          <cx:pt idx="250995">136</cx:pt>
          <cx:pt idx="250996">136</cx:pt>
          <cx:pt idx="250997">167</cx:pt>
          <cx:pt idx="250998">179</cx:pt>
          <cx:pt idx="250999">197</cx:pt>
          <cx:pt idx="251000">174</cx:pt>
          <cx:pt idx="251001">178</cx:pt>
          <cx:pt idx="251002">163</cx:pt>
          <cx:pt idx="251003">160</cx:pt>
          <cx:pt idx="251004">176</cx:pt>
          <cx:pt idx="251005">175</cx:pt>
          <cx:pt idx="251006">164</cx:pt>
          <cx:pt idx="251007">143</cx:pt>
          <cx:pt idx="251008">115</cx:pt>
          <cx:pt idx="251009">142</cx:pt>
          <cx:pt idx="251010">104</cx:pt>
          <cx:pt idx="251011">49</cx:pt>
          <cx:pt idx="251012">19</cx:pt>
          <cx:pt idx="251013">8</cx:pt>
          <cx:pt idx="251014">17</cx:pt>
          <cx:pt idx="251015">8</cx:pt>
          <cx:pt idx="251016">16</cx:pt>
          <cx:pt idx="251017">34</cx:pt>
          <cx:pt idx="251018">65</cx:pt>
          <cx:pt idx="251019">126</cx:pt>
          <cx:pt idx="251020">140</cx:pt>
          <cx:pt idx="251021">135</cx:pt>
          <cx:pt idx="251022">171</cx:pt>
          <cx:pt idx="251023">187</cx:pt>
          <cx:pt idx="251024">166</cx:pt>
          <cx:pt idx="251025">182</cx:pt>
          <cx:pt idx="251026">168</cx:pt>
          <cx:pt idx="251027">148</cx:pt>
          <cx:pt idx="251028">179</cx:pt>
          <cx:pt idx="251029">194</cx:pt>
          <cx:pt idx="251030">189</cx:pt>
          <cx:pt idx="251031">144</cx:pt>
          <cx:pt idx="251032">126</cx:pt>
          <cx:pt idx="251033">161</cx:pt>
          <cx:pt idx="251034">113</cx:pt>
          <cx:pt idx="251035">62</cx:pt>
          <cx:pt idx="251036">24</cx:pt>
          <cx:pt idx="251037">8</cx:pt>
          <cx:pt idx="251038">16</cx:pt>
          <cx:pt idx="251039">5</cx:pt>
          <cx:pt idx="251040">10</cx:pt>
          <cx:pt idx="251041">33</cx:pt>
          <cx:pt idx="251042">65</cx:pt>
          <cx:pt idx="251043">140</cx:pt>
          <cx:pt idx="251044">144</cx:pt>
          <cx:pt idx="251045">169</cx:pt>
          <cx:pt idx="251046">186</cx:pt>
          <cx:pt idx="251047">187</cx:pt>
          <cx:pt idx="251048">173</cx:pt>
          <cx:pt idx="251049">194</cx:pt>
          <cx:pt idx="251050">188</cx:pt>
          <cx:pt idx="251051">151</cx:pt>
          <cx:pt idx="251052">162</cx:pt>
          <cx:pt idx="251053">176</cx:pt>
          <cx:pt idx="251054">176</cx:pt>
          <cx:pt idx="251055">124</cx:pt>
          <cx:pt idx="251056">150</cx:pt>
          <cx:pt idx="251057">130</cx:pt>
          <cx:pt idx="251058">111</cx:pt>
          <cx:pt idx="251059">74</cx:pt>
          <cx:pt idx="251060">23</cx:pt>
          <cx:pt idx="251061">16</cx:pt>
          <cx:pt idx="251062">17</cx:pt>
          <cx:pt idx="251063">2</cx:pt>
          <cx:pt idx="251064">11</cx:pt>
          <cx:pt idx="251065">34</cx:pt>
          <cx:pt idx="251066">75</cx:pt>
          <cx:pt idx="251067">132</cx:pt>
          <cx:pt idx="251068">129</cx:pt>
          <cx:pt idx="251069">151</cx:pt>
          <cx:pt idx="251070">162</cx:pt>
          <cx:pt idx="251071">199</cx:pt>
          <cx:pt idx="251072">178</cx:pt>
          <cx:pt idx="251073">192</cx:pt>
          <cx:pt idx="251074">154</cx:pt>
          <cx:pt idx="251075">156</cx:pt>
          <cx:pt idx="251076">175</cx:pt>
          <cx:pt idx="251077">195</cx:pt>
          <cx:pt idx="251078">184</cx:pt>
          <cx:pt idx="251079">153</cx:pt>
          <cx:pt idx="251080">142</cx:pt>
          <cx:pt idx="251081">150</cx:pt>
          <cx:pt idx="251082">133</cx:pt>
          <cx:pt idx="251083">49</cx:pt>
          <cx:pt idx="251084">30</cx:pt>
          <cx:pt idx="251085">15</cx:pt>
          <cx:pt idx="251086">21</cx:pt>
          <cx:pt idx="251087">7</cx:pt>
          <cx:pt idx="251088">10</cx:pt>
          <cx:pt idx="251089">28</cx:pt>
          <cx:pt idx="251090">71</cx:pt>
          <cx:pt idx="251091">141</cx:pt>
          <cx:pt idx="251092">148</cx:pt>
          <cx:pt idx="251093">148</cx:pt>
          <cx:pt idx="251094">171</cx:pt>
          <cx:pt idx="251095">162</cx:pt>
          <cx:pt idx="251096">181</cx:pt>
          <cx:pt idx="251097">162</cx:pt>
          <cx:pt idx="251098">163</cx:pt>
          <cx:pt idx="251099">168</cx:pt>
          <cx:pt idx="251100">160</cx:pt>
          <cx:pt idx="251101">164</cx:pt>
          <cx:pt idx="251102">169</cx:pt>
          <cx:pt idx="251103">159</cx:pt>
          <cx:pt idx="251104">106</cx:pt>
          <cx:pt idx="251105">152</cx:pt>
          <cx:pt idx="251106">118</cx:pt>
          <cx:pt idx="251107">41</cx:pt>
          <cx:pt idx="251108">14</cx:pt>
          <cx:pt idx="251109">8</cx:pt>
          <cx:pt idx="251110">16</cx:pt>
          <cx:pt idx="251111">11</cx:pt>
          <cx:pt idx="251112">19</cx:pt>
          <cx:pt idx="251113">32</cx:pt>
          <cx:pt idx="251114">73</cx:pt>
          <cx:pt idx="251115">128</cx:pt>
          <cx:pt idx="251116">136</cx:pt>
          <cx:pt idx="251117">148</cx:pt>
          <cx:pt idx="251118">172</cx:pt>
          <cx:pt idx="251119">162</cx:pt>
          <cx:pt idx="251120">164</cx:pt>
          <cx:pt idx="251121">169</cx:pt>
          <cx:pt idx="251122">169</cx:pt>
          <cx:pt idx="251123">143</cx:pt>
          <cx:pt idx="251124">178</cx:pt>
          <cx:pt idx="251125">155</cx:pt>
          <cx:pt idx="251126">192</cx:pt>
          <cx:pt idx="251127">134</cx:pt>
          <cx:pt idx="251128">114</cx:pt>
          <cx:pt idx="251129">145</cx:pt>
          <cx:pt idx="251130">113</cx:pt>
          <cx:pt idx="251131">41</cx:pt>
          <cx:pt idx="251132">18</cx:pt>
          <cx:pt idx="251133">7</cx:pt>
          <cx:pt idx="251134">22</cx:pt>
          <cx:pt idx="251135">8</cx:pt>
          <cx:pt idx="251136">24</cx:pt>
          <cx:pt idx="251137">33</cx:pt>
          <cx:pt idx="251138">74</cx:pt>
          <cx:pt idx="251139">135</cx:pt>
          <cx:pt idx="251140">130</cx:pt>
          <cx:pt idx="251141">158</cx:pt>
          <cx:pt idx="251142">184</cx:pt>
          <cx:pt idx="251143">158</cx:pt>
          <cx:pt idx="251144">179</cx:pt>
          <cx:pt idx="251145">183</cx:pt>
          <cx:pt idx="251146">142</cx:pt>
          <cx:pt idx="251147">144</cx:pt>
          <cx:pt idx="251148">161</cx:pt>
          <cx:pt idx="251149">178</cx:pt>
          <cx:pt idx="251150">187</cx:pt>
          <cx:pt idx="251151">156</cx:pt>
          <cx:pt idx="251152">123</cx:pt>
          <cx:pt idx="251153">149</cx:pt>
          <cx:pt idx="251154">119</cx:pt>
          <cx:pt idx="251155">58</cx:pt>
          <cx:pt idx="251156">24</cx:pt>
          <cx:pt idx="251157">10</cx:pt>
          <cx:pt idx="251158">13</cx:pt>
          <cx:pt idx="251159">7</cx:pt>
          <cx:pt idx="251160">22</cx:pt>
          <cx:pt idx="251161">36</cx:pt>
          <cx:pt idx="251162">66</cx:pt>
          <cx:pt idx="251163">145</cx:pt>
          <cx:pt idx="251164">129</cx:pt>
          <cx:pt idx="251165">154</cx:pt>
          <cx:pt idx="251166">180</cx:pt>
          <cx:pt idx="251167">182</cx:pt>
          <cx:pt idx="251168">162</cx:pt>
          <cx:pt idx="251169">173</cx:pt>
          <cx:pt idx="251170">163</cx:pt>
          <cx:pt idx="251171">158</cx:pt>
          <cx:pt idx="251172">166</cx:pt>
          <cx:pt idx="251173">176</cx:pt>
          <cx:pt idx="251174">171</cx:pt>
          <cx:pt idx="251175">135</cx:pt>
          <cx:pt idx="251176">125</cx:pt>
          <cx:pt idx="251177">135</cx:pt>
          <cx:pt idx="251178">118</cx:pt>
          <cx:pt idx="251179">56</cx:pt>
          <cx:pt idx="251180">16</cx:pt>
          <cx:pt idx="251181">8</cx:pt>
          <cx:pt idx="251182">14</cx:pt>
          <cx:pt idx="251183">10</cx:pt>
          <cx:pt idx="251184">18</cx:pt>
          <cx:pt idx="251185">38</cx:pt>
          <cx:pt idx="251186">67</cx:pt>
          <cx:pt idx="251187">142</cx:pt>
          <cx:pt idx="251188">150</cx:pt>
          <cx:pt idx="251189">165</cx:pt>
          <cx:pt idx="251190">170</cx:pt>
          <cx:pt idx="251191">186</cx:pt>
          <cx:pt idx="251192">171</cx:pt>
          <cx:pt idx="251193">182</cx:pt>
          <cx:pt idx="251194">177</cx:pt>
          <cx:pt idx="251195">155</cx:pt>
          <cx:pt idx="251196">192</cx:pt>
          <cx:pt idx="251197">178</cx:pt>
          <cx:pt idx="251198">191</cx:pt>
          <cx:pt idx="251199">153</cx:pt>
          <cx:pt idx="251200">113</cx:pt>
          <cx:pt idx="251201">154</cx:pt>
          <cx:pt idx="251202">114</cx:pt>
          <cx:pt idx="251203">49</cx:pt>
          <cx:pt idx="251204">20</cx:pt>
          <cx:pt idx="251205">11</cx:pt>
          <cx:pt idx="251206">13</cx:pt>
          <cx:pt idx="251207">4</cx:pt>
          <cx:pt idx="251208">17</cx:pt>
          <cx:pt idx="251209">39</cx:pt>
          <cx:pt idx="251210">68</cx:pt>
          <cx:pt idx="251211">138</cx:pt>
          <cx:pt idx="251212">148</cx:pt>
          <cx:pt idx="251213">166</cx:pt>
          <cx:pt idx="251214">193</cx:pt>
          <cx:pt idx="251215">188</cx:pt>
          <cx:pt idx="251216">179</cx:pt>
          <cx:pt idx="251217">186</cx:pt>
          <cx:pt idx="251218">175</cx:pt>
          <cx:pt idx="251219">156</cx:pt>
          <cx:pt idx="251220">168</cx:pt>
          <cx:pt idx="251221">181</cx:pt>
          <cx:pt idx="251222">175</cx:pt>
          <cx:pt idx="251223">135</cx:pt>
          <cx:pt idx="251224">113</cx:pt>
          <cx:pt idx="251225">121</cx:pt>
          <cx:pt idx="251226">112</cx:pt>
          <cx:pt idx="251227">40</cx:pt>
          <cx:pt idx="251228">24</cx:pt>
          <cx:pt idx="251229">17</cx:pt>
          <cx:pt idx="251230">23</cx:pt>
          <cx:pt idx="251231">2</cx:pt>
          <cx:pt idx="251232">15</cx:pt>
          <cx:pt idx="251233">38</cx:pt>
          <cx:pt idx="251234">70</cx:pt>
          <cx:pt idx="251235">132</cx:pt>
          <cx:pt idx="251236">106</cx:pt>
          <cx:pt idx="251237">149</cx:pt>
          <cx:pt idx="251238">175</cx:pt>
          <cx:pt idx="251239">182</cx:pt>
          <cx:pt idx="251240">160</cx:pt>
          <cx:pt idx="251241">178</cx:pt>
          <cx:pt idx="251242">167</cx:pt>
          <cx:pt idx="251243">172</cx:pt>
          <cx:pt idx="251244">175</cx:pt>
          <cx:pt idx="251245">191</cx:pt>
          <cx:pt idx="251246">185</cx:pt>
          <cx:pt idx="251247">157</cx:pt>
          <cx:pt idx="251248">122</cx:pt>
          <cx:pt idx="251249">154</cx:pt>
          <cx:pt idx="251250">122</cx:pt>
          <cx:pt idx="251251">40</cx:pt>
          <cx:pt idx="251252">16</cx:pt>
          <cx:pt idx="251253">14</cx:pt>
          <cx:pt idx="251254">16</cx:pt>
          <cx:pt idx="251255">8</cx:pt>
          <cx:pt idx="251256">12</cx:pt>
          <cx:pt idx="251257">30</cx:pt>
          <cx:pt idx="251258">77</cx:pt>
          <cx:pt idx="251259">152</cx:pt>
          <cx:pt idx="251260">145</cx:pt>
          <cx:pt idx="251261">141</cx:pt>
          <cx:pt idx="251262">186</cx:pt>
          <cx:pt idx="251263">167</cx:pt>
          <cx:pt idx="251264">169</cx:pt>
          <cx:pt idx="251265">176</cx:pt>
          <cx:pt idx="251266">176</cx:pt>
          <cx:pt idx="251267">151</cx:pt>
          <cx:pt idx="251268">161</cx:pt>
          <cx:pt idx="251269">183</cx:pt>
          <cx:pt idx="251270">170</cx:pt>
          <cx:pt idx="251271">157</cx:pt>
          <cx:pt idx="251272">129</cx:pt>
          <cx:pt idx="251273">159</cx:pt>
          <cx:pt idx="251274">123</cx:pt>
          <cx:pt idx="251275">40</cx:pt>
          <cx:pt idx="251276">22</cx:pt>
          <cx:pt idx="251277">12</cx:pt>
          <cx:pt idx="251278">19</cx:pt>
          <cx:pt idx="251279">9</cx:pt>
          <cx:pt idx="251280">22</cx:pt>
          <cx:pt idx="251281">36</cx:pt>
          <cx:pt idx="251282">78</cx:pt>
          <cx:pt idx="251283">149</cx:pt>
          <cx:pt idx="251284">117</cx:pt>
          <cx:pt idx="251285">165</cx:pt>
          <cx:pt idx="251286">186</cx:pt>
          <cx:pt idx="251287">152</cx:pt>
          <cx:pt idx="251288">165</cx:pt>
          <cx:pt idx="251289">169</cx:pt>
          <cx:pt idx="251290">161</cx:pt>
          <cx:pt idx="251291">152</cx:pt>
          <cx:pt idx="251292">171</cx:pt>
          <cx:pt idx="251293">161</cx:pt>
          <cx:pt idx="251294">175</cx:pt>
          <cx:pt idx="251295">149</cx:pt>
          <cx:pt idx="251296">130</cx:pt>
          <cx:pt idx="251297">149</cx:pt>
          <cx:pt idx="251298">127</cx:pt>
          <cx:pt idx="251299">37</cx:pt>
          <cx:pt idx="251300">20</cx:pt>
          <cx:pt idx="251301">15</cx:pt>
          <cx:pt idx="251302">17</cx:pt>
          <cx:pt idx="251303">9</cx:pt>
          <cx:pt idx="251304">23</cx:pt>
          <cx:pt idx="251305">35</cx:pt>
          <cx:pt idx="251306">76</cx:pt>
          <cx:pt idx="251307">139</cx:pt>
          <cx:pt idx="251308">138</cx:pt>
          <cx:pt idx="251309">170</cx:pt>
          <cx:pt idx="251310">163</cx:pt>
          <cx:pt idx="251311">161</cx:pt>
          <cx:pt idx="251312">174</cx:pt>
          <cx:pt idx="251313">168</cx:pt>
          <cx:pt idx="251314">172</cx:pt>
          <cx:pt idx="251315">161</cx:pt>
          <cx:pt idx="251316">171</cx:pt>
          <cx:pt idx="251317">169</cx:pt>
          <cx:pt idx="251318">192</cx:pt>
          <cx:pt idx="251319">155</cx:pt>
          <cx:pt idx="251320">143</cx:pt>
          <cx:pt idx="251321">135</cx:pt>
          <cx:pt idx="251322">137</cx:pt>
          <cx:pt idx="251323">45</cx:pt>
          <cx:pt idx="251324">27</cx:pt>
          <cx:pt idx="251325">8</cx:pt>
          <cx:pt idx="251326">11</cx:pt>
          <cx:pt idx="251327">8</cx:pt>
          <cx:pt idx="251328">22</cx:pt>
          <cx:pt idx="251329">37</cx:pt>
          <cx:pt idx="251330">72</cx:pt>
          <cx:pt idx="251331">146</cx:pt>
          <cx:pt idx="251332">132</cx:pt>
          <cx:pt idx="251333">152</cx:pt>
          <cx:pt idx="251334">176</cx:pt>
          <cx:pt idx="251335">195</cx:pt>
          <cx:pt idx="251336">174</cx:pt>
          <cx:pt idx="251337">173</cx:pt>
          <cx:pt idx="251338">164</cx:pt>
          <cx:pt idx="251339">159</cx:pt>
          <cx:pt idx="251340">152</cx:pt>
          <cx:pt idx="251341">180</cx:pt>
          <cx:pt idx="251342">164</cx:pt>
          <cx:pt idx="251343">160</cx:pt>
          <cx:pt idx="251344">125</cx:pt>
          <cx:pt idx="251345">137</cx:pt>
          <cx:pt idx="251346">112</cx:pt>
          <cx:pt idx="251347">42</cx:pt>
          <cx:pt idx="251348">22</cx:pt>
          <cx:pt idx="251349">6</cx:pt>
          <cx:pt idx="251350">17</cx:pt>
          <cx:pt idx="251351">7</cx:pt>
          <cx:pt idx="251352">22</cx:pt>
          <cx:pt idx="251353">33</cx:pt>
          <cx:pt idx="251354">65</cx:pt>
          <cx:pt idx="251355">151</cx:pt>
          <cx:pt idx="251356">145</cx:pt>
          <cx:pt idx="251357">168</cx:pt>
          <cx:pt idx="251358">178</cx:pt>
          <cx:pt idx="251359">186</cx:pt>
          <cx:pt idx="251360">174</cx:pt>
          <cx:pt idx="251361">178</cx:pt>
          <cx:pt idx="251362">169</cx:pt>
          <cx:pt idx="251363">147</cx:pt>
          <cx:pt idx="251364">186</cx:pt>
          <cx:pt idx="251365">175</cx:pt>
          <cx:pt idx="251366">173</cx:pt>
          <cx:pt idx="251367">161</cx:pt>
          <cx:pt idx="251368">112</cx:pt>
          <cx:pt idx="251369">152</cx:pt>
          <cx:pt idx="251370">118</cx:pt>
          <cx:pt idx="251371">46</cx:pt>
          <cx:pt idx="251372">24</cx:pt>
          <cx:pt idx="251373">7</cx:pt>
          <cx:pt idx="251374">9</cx:pt>
          <cx:pt idx="251375">3</cx:pt>
          <cx:pt idx="251376">17</cx:pt>
          <cx:pt idx="251377">34</cx:pt>
          <cx:pt idx="251378">81</cx:pt>
          <cx:pt idx="251379">122</cx:pt>
          <cx:pt idx="251380">145</cx:pt>
          <cx:pt idx="251381">162</cx:pt>
          <cx:pt idx="251382">188</cx:pt>
          <cx:pt idx="251383">183</cx:pt>
          <cx:pt idx="251384">168</cx:pt>
          <cx:pt idx="251385">177</cx:pt>
          <cx:pt idx="251386">153</cx:pt>
          <cx:pt idx="251387">158</cx:pt>
          <cx:pt idx="251388">141</cx:pt>
          <cx:pt idx="251389">159</cx:pt>
          <cx:pt idx="251390">173</cx:pt>
          <cx:pt idx="251391">140</cx:pt>
          <cx:pt idx="251392">122</cx:pt>
          <cx:pt idx="251393">120</cx:pt>
          <cx:pt idx="251394">108</cx:pt>
          <cx:pt idx="251395">45</cx:pt>
          <cx:pt idx="251396">27</cx:pt>
          <cx:pt idx="251397">16</cx:pt>
          <cx:pt idx="251398">21</cx:pt>
          <cx:pt idx="251399">2</cx:pt>
          <cx:pt idx="251400">16</cx:pt>
          <cx:pt idx="251401">36</cx:pt>
          <cx:pt idx="251402">77</cx:pt>
          <cx:pt idx="251403">126</cx:pt>
          <cx:pt idx="251404">116</cx:pt>
          <cx:pt idx="251405">145</cx:pt>
          <cx:pt idx="251406">168</cx:pt>
          <cx:pt idx="251407">184</cx:pt>
          <cx:pt idx="251408">165</cx:pt>
          <cx:pt idx="251409">181</cx:pt>
          <cx:pt idx="251410">172</cx:pt>
          <cx:pt idx="251411">175</cx:pt>
          <cx:pt idx="251412">161</cx:pt>
          <cx:pt idx="251413">164</cx:pt>
          <cx:pt idx="251414">186</cx:pt>
          <cx:pt idx="251415">143</cx:pt>
          <cx:pt idx="251416">119</cx:pt>
          <cx:pt idx="251417">151</cx:pt>
          <cx:pt idx="251418">122</cx:pt>
          <cx:pt idx="251419">41</cx:pt>
          <cx:pt idx="251420">12</cx:pt>
          <cx:pt idx="251421">17</cx:pt>
          <cx:pt idx="251422">9</cx:pt>
          <cx:pt idx="251423">7</cx:pt>
          <cx:pt idx="251424">13</cx:pt>
          <cx:pt idx="251425">26</cx:pt>
          <cx:pt idx="251426">66</cx:pt>
          <cx:pt idx="251427">131</cx:pt>
          <cx:pt idx="251428">155</cx:pt>
          <cx:pt idx="251429">135</cx:pt>
          <cx:pt idx="251430">187</cx:pt>
          <cx:pt idx="251431">187</cx:pt>
          <cx:pt idx="251432">173</cx:pt>
          <cx:pt idx="251433">171</cx:pt>
          <cx:pt idx="251434">157</cx:pt>
          <cx:pt idx="251435">165</cx:pt>
          <cx:pt idx="251436">165</cx:pt>
          <cx:pt idx="251437">165</cx:pt>
          <cx:pt idx="251438">167</cx:pt>
          <cx:pt idx="251439">161</cx:pt>
          <cx:pt idx="251440">120</cx:pt>
          <cx:pt idx="251441">161</cx:pt>
          <cx:pt idx="251442">116</cx:pt>
          <cx:pt idx="251443">36</cx:pt>
          <cx:pt idx="251444">19</cx:pt>
          <cx:pt idx="251445">8</cx:pt>
          <cx:pt idx="251446">13</cx:pt>
          <cx:pt idx="251447">8</cx:pt>
          <cx:pt idx="251448">19</cx:pt>
          <cx:pt idx="251449">38</cx:pt>
          <cx:pt idx="251450">70</cx:pt>
          <cx:pt idx="251451">147</cx:pt>
          <cx:pt idx="251452">123</cx:pt>
          <cx:pt idx="251453">169</cx:pt>
          <cx:pt idx="251454">160</cx:pt>
          <cx:pt idx="251455">166</cx:pt>
          <cx:pt idx="251456">175</cx:pt>
          <cx:pt idx="251457">182</cx:pt>
          <cx:pt idx="251458">142</cx:pt>
          <cx:pt idx="251459">158</cx:pt>
          <cx:pt idx="251460">147</cx:pt>
          <cx:pt idx="251461">163</cx:pt>
          <cx:pt idx="251462">166</cx:pt>
          <cx:pt idx="251463">139</cx:pt>
          <cx:pt idx="251464">124</cx:pt>
          <cx:pt idx="251465">140</cx:pt>
          <cx:pt idx="251466">127</cx:pt>
          <cx:pt idx="251467">43</cx:pt>
          <cx:pt idx="251468">25</cx:pt>
          <cx:pt idx="251469">9</cx:pt>
          <cx:pt idx="251470">18</cx:pt>
          <cx:pt idx="251471">15</cx:pt>
          <cx:pt idx="251472">22</cx:pt>
          <cx:pt idx="251473">36</cx:pt>
          <cx:pt idx="251474">69</cx:pt>
          <cx:pt idx="251475">148</cx:pt>
          <cx:pt idx="251476">129</cx:pt>
          <cx:pt idx="251477">178</cx:pt>
          <cx:pt idx="251478">168</cx:pt>
          <cx:pt idx="251479">179</cx:pt>
          <cx:pt idx="251480">176</cx:pt>
          <cx:pt idx="251481">181</cx:pt>
          <cx:pt idx="251482">139</cx:pt>
          <cx:pt idx="251483">153</cx:pt>
          <cx:pt idx="251484">160</cx:pt>
          <cx:pt idx="251485">161</cx:pt>
          <cx:pt idx="251486">180</cx:pt>
          <cx:pt idx="251487">175</cx:pt>
          <cx:pt idx="251488">137</cx:pt>
          <cx:pt idx="251489">140</cx:pt>
          <cx:pt idx="251490">130</cx:pt>
          <cx:pt idx="251491">61</cx:pt>
          <cx:pt idx="251492">20</cx:pt>
          <cx:pt idx="251493">9</cx:pt>
          <cx:pt idx="251494">8</cx:pt>
          <cx:pt idx="251495">5</cx:pt>
          <cx:pt idx="251496">22</cx:pt>
          <cx:pt idx="251497">43</cx:pt>
          <cx:pt idx="251498">70</cx:pt>
          <cx:pt idx="251499">155</cx:pt>
          <cx:pt idx="251500">138</cx:pt>
          <cx:pt idx="251501">160</cx:pt>
          <cx:pt idx="251502">183</cx:pt>
          <cx:pt idx="251503">191</cx:pt>
          <cx:pt idx="251504">188</cx:pt>
          <cx:pt idx="251505">179</cx:pt>
          <cx:pt idx="251506">163</cx:pt>
          <cx:pt idx="251507">145</cx:pt>
          <cx:pt idx="251508">178</cx:pt>
          <cx:pt idx="251509">191</cx:pt>
          <cx:pt idx="251510">169</cx:pt>
          <cx:pt idx="251511">152</cx:pt>
          <cx:pt idx="251512">114</cx:pt>
          <cx:pt idx="251513">152</cx:pt>
          <cx:pt idx="251514">120</cx:pt>
          <cx:pt idx="251515">41</cx:pt>
          <cx:pt idx="251516">19</cx:pt>
          <cx:pt idx="251517">12</cx:pt>
          <cx:pt idx="251518">22</cx:pt>
          <cx:pt idx="251519">15</cx:pt>
          <cx:pt idx="251520">20</cx:pt>
          <cx:pt idx="251521">41</cx:pt>
          <cx:pt idx="251522">72</cx:pt>
          <cx:pt idx="251523">141</cx:pt>
          <cx:pt idx="251524">154</cx:pt>
          <cx:pt idx="251525">157</cx:pt>
          <cx:pt idx="251526">187</cx:pt>
          <cx:pt idx="251527">213</cx:pt>
          <cx:pt idx="251528">190</cx:pt>
          <cx:pt idx="251529">172</cx:pt>
          <cx:pt idx="251530">184</cx:pt>
          <cx:pt idx="251531">168</cx:pt>
          <cx:pt idx="251532">173</cx:pt>
          <cx:pt idx="251533">176</cx:pt>
          <cx:pt idx="251534">178</cx:pt>
          <cx:pt idx="251535">144</cx:pt>
          <cx:pt idx="251536">120</cx:pt>
          <cx:pt idx="251537">130</cx:pt>
          <cx:pt idx="251538">144</cx:pt>
          <cx:pt idx="251539">57</cx:pt>
          <cx:pt idx="251540">20</cx:pt>
          <cx:pt idx="251541">8</cx:pt>
          <cx:pt idx="251542">12</cx:pt>
          <cx:pt idx="251543">5</cx:pt>
          <cx:pt idx="251544">17</cx:pt>
          <cx:pt idx="251545">34</cx:pt>
          <cx:pt idx="251546">67</cx:pt>
          <cx:pt idx="251547">128</cx:pt>
          <cx:pt idx="251548">146</cx:pt>
          <cx:pt idx="251549">143</cx:pt>
          <cx:pt idx="251550">196</cx:pt>
          <cx:pt idx="251551">180</cx:pt>
          <cx:pt idx="251552">160</cx:pt>
          <cx:pt idx="251553">191</cx:pt>
          <cx:pt idx="251554">171</cx:pt>
          <cx:pt idx="251555">175</cx:pt>
          <cx:pt idx="251556">147</cx:pt>
          <cx:pt idx="251557">174</cx:pt>
          <cx:pt idx="251558">172</cx:pt>
          <cx:pt idx="251559">136</cx:pt>
          <cx:pt idx="251560">108</cx:pt>
          <cx:pt idx="251561">137</cx:pt>
          <cx:pt idx="251562">116</cx:pt>
          <cx:pt idx="251563">49</cx:pt>
          <cx:pt idx="251564">23</cx:pt>
          <cx:pt idx="251565">28</cx:pt>
          <cx:pt idx="251566">23</cx:pt>
          <cx:pt idx="251567">5</cx:pt>
          <cx:pt idx="251568">16</cx:pt>
          <cx:pt idx="251569">41</cx:pt>
          <cx:pt idx="251570">79</cx:pt>
          <cx:pt idx="251571">137</cx:pt>
          <cx:pt idx="251572">129</cx:pt>
          <cx:pt idx="251573">142</cx:pt>
          <cx:pt idx="251574">163</cx:pt>
          <cx:pt idx="251575">175</cx:pt>
          <cx:pt idx="251576">190</cx:pt>
          <cx:pt idx="251577">182</cx:pt>
          <cx:pt idx="251578">169</cx:pt>
          <cx:pt idx="251579">167</cx:pt>
          <cx:pt idx="251580">169</cx:pt>
          <cx:pt idx="251581">165</cx:pt>
          <cx:pt idx="251582">152</cx:pt>
          <cx:pt idx="251583">142</cx:pt>
          <cx:pt idx="251584">120</cx:pt>
          <cx:pt idx="251585">112</cx:pt>
          <cx:pt idx="251586">163</cx:pt>
          <cx:pt idx="251587">66</cx:pt>
          <cx:pt idx="251588">30</cx:pt>
          <cx:pt idx="251589">10</cx:pt>
          <cx:pt idx="251590">11</cx:pt>
          <cx:pt idx="251591">8</cx:pt>
          <cx:pt idx="251592">11</cx:pt>
          <cx:pt idx="251593">25</cx:pt>
          <cx:pt idx="251594">71</cx:pt>
          <cx:pt idx="251595">144</cx:pt>
          <cx:pt idx="251596">157</cx:pt>
          <cx:pt idx="251597">118</cx:pt>
          <cx:pt idx="251598">176</cx:pt>
          <cx:pt idx="251599">195</cx:pt>
          <cx:pt idx="251600">167</cx:pt>
          <cx:pt idx="251601">181</cx:pt>
          <cx:pt idx="251602">164</cx:pt>
          <cx:pt idx="251603">173</cx:pt>
          <cx:pt idx="251604">162</cx:pt>
          <cx:pt idx="251605">170</cx:pt>
          <cx:pt idx="251606">175</cx:pt>
          <cx:pt idx="251607">149</cx:pt>
          <cx:pt idx="251608">122</cx:pt>
          <cx:pt idx="251609">153</cx:pt>
          <cx:pt idx="251610">109</cx:pt>
          <cx:pt idx="251611">47</cx:pt>
          <cx:pt idx="251612">23</cx:pt>
          <cx:pt idx="251613">12</cx:pt>
          <cx:pt idx="251614">12</cx:pt>
          <cx:pt idx="251615">10</cx:pt>
          <cx:pt idx="251616">21</cx:pt>
          <cx:pt idx="251617">29</cx:pt>
          <cx:pt idx="251618">69</cx:pt>
          <cx:pt idx="251619">150</cx:pt>
          <cx:pt idx="251620">119</cx:pt>
          <cx:pt idx="251621">147</cx:pt>
          <cx:pt idx="251622">151</cx:pt>
          <cx:pt idx="251623">164</cx:pt>
          <cx:pt idx="251624">156</cx:pt>
          <cx:pt idx="251625">167</cx:pt>
          <cx:pt idx="251626">168</cx:pt>
          <cx:pt idx="251627">168</cx:pt>
          <cx:pt idx="251628">155</cx:pt>
          <cx:pt idx="251629">177</cx:pt>
          <cx:pt idx="251630">170</cx:pt>
          <cx:pt idx="251631">140</cx:pt>
          <cx:pt idx="251632">131</cx:pt>
          <cx:pt idx="251633">152</cx:pt>
          <cx:pt idx="251634">124</cx:pt>
          <cx:pt idx="251635">41</cx:pt>
          <cx:pt idx="251636">21</cx:pt>
          <cx:pt idx="251637">8</cx:pt>
          <cx:pt idx="251638">16</cx:pt>
          <cx:pt idx="251639">10</cx:pt>
          <cx:pt idx="251640">23</cx:pt>
          <cx:pt idx="251641">35</cx:pt>
          <cx:pt idx="251642">75</cx:pt>
          <cx:pt idx="251643">145</cx:pt>
          <cx:pt idx="251644">137</cx:pt>
          <cx:pt idx="251645">146</cx:pt>
          <cx:pt idx="251646">188</cx:pt>
          <cx:pt idx="251647">168</cx:pt>
          <cx:pt idx="251648">184</cx:pt>
          <cx:pt idx="251649">181</cx:pt>
          <cx:pt idx="251650">154</cx:pt>
          <cx:pt idx="251651">155</cx:pt>
          <cx:pt idx="251652">169</cx:pt>
          <cx:pt idx="251653">157</cx:pt>
          <cx:pt idx="251654">191</cx:pt>
          <cx:pt idx="251655">155</cx:pt>
          <cx:pt idx="251656">137</cx:pt>
          <cx:pt idx="251657">150</cx:pt>
          <cx:pt idx="251658">130</cx:pt>
          <cx:pt idx="251659">60</cx:pt>
          <cx:pt idx="251660">23</cx:pt>
          <cx:pt idx="251661">9</cx:pt>
          <cx:pt idx="251662">14</cx:pt>
          <cx:pt idx="251663">8</cx:pt>
          <cx:pt idx="251664">19</cx:pt>
          <cx:pt idx="251665">35</cx:pt>
          <cx:pt idx="251666">68</cx:pt>
          <cx:pt idx="251667">147</cx:pt>
          <cx:pt idx="251668">118</cx:pt>
          <cx:pt idx="251669">166</cx:pt>
          <cx:pt idx="251670">161</cx:pt>
          <cx:pt idx="251671">189</cx:pt>
          <cx:pt idx="251672">162</cx:pt>
          <cx:pt idx="251673">180</cx:pt>
          <cx:pt idx="251674">164</cx:pt>
          <cx:pt idx="251675">162</cx:pt>
          <cx:pt idx="251676">176</cx:pt>
          <cx:pt idx="251677">181</cx:pt>
          <cx:pt idx="251678">177</cx:pt>
          <cx:pt idx="251679">145</cx:pt>
          <cx:pt idx="251680">115</cx:pt>
          <cx:pt idx="251681">144</cx:pt>
          <cx:pt idx="251682">110</cx:pt>
          <cx:pt idx="251683">53</cx:pt>
          <cx:pt idx="251684">20</cx:pt>
          <cx:pt idx="251685">4</cx:pt>
          <cx:pt idx="251686">21</cx:pt>
          <cx:pt idx="251687">10</cx:pt>
          <cx:pt idx="251688">17</cx:pt>
          <cx:pt idx="251689">36</cx:pt>
          <cx:pt idx="251690">57</cx:pt>
          <cx:pt idx="251691">141</cx:pt>
          <cx:pt idx="251692">156</cx:pt>
          <cx:pt idx="251693">142</cx:pt>
          <cx:pt idx="251694">174</cx:pt>
          <cx:pt idx="251695">176</cx:pt>
          <cx:pt idx="251696">172</cx:pt>
          <cx:pt idx="251697">182</cx:pt>
          <cx:pt idx="251698">176</cx:pt>
          <cx:pt idx="251699">164</cx:pt>
          <cx:pt idx="251700">170</cx:pt>
          <cx:pt idx="251701">173</cx:pt>
          <cx:pt idx="251702">180</cx:pt>
          <cx:pt idx="251703">142</cx:pt>
          <cx:pt idx="251704">105</cx:pt>
          <cx:pt idx="251705">153</cx:pt>
          <cx:pt idx="251706">100</cx:pt>
          <cx:pt idx="251707">58</cx:pt>
          <cx:pt idx="251708">15</cx:pt>
          <cx:pt idx="251709">3</cx:pt>
          <cx:pt idx="251710">13</cx:pt>
          <cx:pt idx="251711">3</cx:pt>
          <cx:pt idx="251712">14</cx:pt>
          <cx:pt idx="251713">30</cx:pt>
          <cx:pt idx="251714">78</cx:pt>
          <cx:pt idx="251715">144</cx:pt>
          <cx:pt idx="251716">140</cx:pt>
          <cx:pt idx="251717">157</cx:pt>
          <cx:pt idx="251718">184</cx:pt>
          <cx:pt idx="251719">188</cx:pt>
          <cx:pt idx="251720">157</cx:pt>
          <cx:pt idx="251721">180</cx:pt>
          <cx:pt idx="251722">158</cx:pt>
          <cx:pt idx="251723">166</cx:pt>
          <cx:pt idx="251724">141</cx:pt>
          <cx:pt idx="251725">160</cx:pt>
          <cx:pt idx="251726">172</cx:pt>
          <cx:pt idx="251727">141</cx:pt>
          <cx:pt idx="251728">110</cx:pt>
          <cx:pt idx="251729">144</cx:pt>
          <cx:pt idx="251730">124</cx:pt>
          <cx:pt idx="251731">41</cx:pt>
          <cx:pt idx="251732">31</cx:pt>
          <cx:pt idx="251733">22</cx:pt>
          <cx:pt idx="251734">20</cx:pt>
          <cx:pt idx="251735">4</cx:pt>
          <cx:pt idx="251736">18</cx:pt>
          <cx:pt idx="251737">29</cx:pt>
          <cx:pt idx="251738">72</cx:pt>
          <cx:pt idx="251739">120</cx:pt>
          <cx:pt idx="251740">120</cx:pt>
          <cx:pt idx="251741">141</cx:pt>
          <cx:pt idx="251742">161</cx:pt>
          <cx:pt idx="251743">178</cx:pt>
          <cx:pt idx="251744">166</cx:pt>
          <cx:pt idx="251745">173</cx:pt>
          <cx:pt idx="251746">157</cx:pt>
          <cx:pt idx="251747">183</cx:pt>
          <cx:pt idx="251748">180</cx:pt>
          <cx:pt idx="251749">169</cx:pt>
          <cx:pt idx="251750">189</cx:pt>
          <cx:pt idx="251751">144</cx:pt>
          <cx:pt idx="251752">137</cx:pt>
          <cx:pt idx="251753">144</cx:pt>
          <cx:pt idx="251754">130</cx:pt>
          <cx:pt idx="251755">51</cx:pt>
          <cx:pt idx="251756">17</cx:pt>
          <cx:pt idx="251757">10</cx:pt>
          <cx:pt idx="251758">10</cx:pt>
          <cx:pt idx="251759">8</cx:pt>
          <cx:pt idx="251760">10</cx:pt>
          <cx:pt idx="251761">23</cx:pt>
          <cx:pt idx="251762">73</cx:pt>
          <cx:pt idx="251763">142</cx:pt>
          <cx:pt idx="251764">164</cx:pt>
          <cx:pt idx="251765">155</cx:pt>
          <cx:pt idx="251766">160</cx:pt>
          <cx:pt idx="251767">181</cx:pt>
          <cx:pt idx="251768">166</cx:pt>
          <cx:pt idx="251769">182</cx:pt>
          <cx:pt idx="251770">159</cx:pt>
          <cx:pt idx="251771">148</cx:pt>
          <cx:pt idx="251772">152</cx:pt>
          <cx:pt idx="251773">186</cx:pt>
          <cx:pt idx="251774">175</cx:pt>
          <cx:pt idx="251775">159</cx:pt>
          <cx:pt idx="251776">113</cx:pt>
          <cx:pt idx="251777">134</cx:pt>
          <cx:pt idx="251778">120</cx:pt>
          <cx:pt idx="251779">42</cx:pt>
          <cx:pt idx="251780">14</cx:pt>
          <cx:pt idx="251781">7</cx:pt>
          <cx:pt idx="251782">14</cx:pt>
          <cx:pt idx="251783">8</cx:pt>
          <cx:pt idx="251784">18</cx:pt>
          <cx:pt idx="251785">33</cx:pt>
          <cx:pt idx="251786">80</cx:pt>
          <cx:pt idx="251787">143</cx:pt>
          <cx:pt idx="251788">111</cx:pt>
          <cx:pt idx="251789">152</cx:pt>
          <cx:pt idx="251790">158</cx:pt>
          <cx:pt idx="251791">152</cx:pt>
          <cx:pt idx="251792">156</cx:pt>
          <cx:pt idx="251793">175</cx:pt>
          <cx:pt idx="251794">161</cx:pt>
          <cx:pt idx="251795">155</cx:pt>
          <cx:pt idx="251796">180</cx:pt>
          <cx:pt idx="251797">154</cx:pt>
          <cx:pt idx="251798">167</cx:pt>
          <cx:pt idx="251799">142</cx:pt>
          <cx:pt idx="251800">109</cx:pt>
          <cx:pt idx="251801">142</cx:pt>
          <cx:pt idx="251802">106</cx:pt>
          <cx:pt idx="251803">38</cx:pt>
          <cx:pt idx="251804">18</cx:pt>
          <cx:pt idx="251805">11</cx:pt>
          <cx:pt idx="251806">19</cx:pt>
          <cx:pt idx="251807">6</cx:pt>
          <cx:pt idx="251808">25</cx:pt>
          <cx:pt idx="251809">34</cx:pt>
          <cx:pt idx="251810">75</cx:pt>
          <cx:pt idx="251811">135</cx:pt>
          <cx:pt idx="251812">114</cx:pt>
          <cx:pt idx="251813">158</cx:pt>
          <cx:pt idx="251814">179</cx:pt>
          <cx:pt idx="251815">167</cx:pt>
          <cx:pt idx="251816">171</cx:pt>
          <cx:pt idx="251817">181</cx:pt>
          <cx:pt idx="251818">146</cx:pt>
          <cx:pt idx="251819">140</cx:pt>
          <cx:pt idx="251820">150</cx:pt>
          <cx:pt idx="251821">161</cx:pt>
          <cx:pt idx="251822">175</cx:pt>
          <cx:pt idx="251823">143</cx:pt>
          <cx:pt idx="251824">117</cx:pt>
          <cx:pt idx="251825">134</cx:pt>
          <cx:pt idx="251826">125</cx:pt>
          <cx:pt idx="251827">45</cx:pt>
          <cx:pt idx="251828">22</cx:pt>
          <cx:pt idx="251829">8</cx:pt>
          <cx:pt idx="251830">10</cx:pt>
          <cx:pt idx="251831">12</cx:pt>
          <cx:pt idx="251832">24</cx:pt>
          <cx:pt idx="251833">30</cx:pt>
          <cx:pt idx="251834">63</cx:pt>
          <cx:pt idx="251835">141</cx:pt>
          <cx:pt idx="251836">128</cx:pt>
          <cx:pt idx="251837">152</cx:pt>
          <cx:pt idx="251838">159</cx:pt>
          <cx:pt idx="251839">175</cx:pt>
          <cx:pt idx="251840">169</cx:pt>
          <cx:pt idx="251841">182</cx:pt>
          <cx:pt idx="251842">164</cx:pt>
          <cx:pt idx="251843">165</cx:pt>
          <cx:pt idx="251844">162</cx:pt>
          <cx:pt idx="251845">184</cx:pt>
          <cx:pt idx="251846">181</cx:pt>
          <cx:pt idx="251847">146</cx:pt>
          <cx:pt idx="251848">120</cx:pt>
          <cx:pt idx="251849">139</cx:pt>
          <cx:pt idx="251850">118</cx:pt>
          <cx:pt idx="251851">39</cx:pt>
          <cx:pt idx="251852">14</cx:pt>
          <cx:pt idx="251853">5</cx:pt>
          <cx:pt idx="251854">21</cx:pt>
          <cx:pt idx="251855">10</cx:pt>
          <cx:pt idx="251856">22</cx:pt>
          <cx:pt idx="251857">32</cx:pt>
          <cx:pt idx="251858">68</cx:pt>
          <cx:pt idx="251859">139</cx:pt>
          <cx:pt idx="251860">138</cx:pt>
          <cx:pt idx="251861">157</cx:pt>
          <cx:pt idx="251862">199</cx:pt>
          <cx:pt idx="251863">163</cx:pt>
          <cx:pt idx="251864">163</cx:pt>
          <cx:pt idx="251865">174</cx:pt>
          <cx:pt idx="251866">181</cx:pt>
          <cx:pt idx="251867">159</cx:pt>
          <cx:pt idx="251868">163</cx:pt>
          <cx:pt idx="251869">165</cx:pt>
          <cx:pt idx="251870">178</cx:pt>
          <cx:pt idx="251871">146</cx:pt>
          <cx:pt idx="251872">124</cx:pt>
          <cx:pt idx="251873">139</cx:pt>
          <cx:pt idx="251874">112</cx:pt>
          <cx:pt idx="251875">47</cx:pt>
          <cx:pt idx="251876">18</cx:pt>
          <cx:pt idx="251877">7</cx:pt>
          <cx:pt idx="251878">9</cx:pt>
          <cx:pt idx="251879">2</cx:pt>
          <cx:pt idx="251880">17</cx:pt>
          <cx:pt idx="251881">34</cx:pt>
          <cx:pt idx="251882">77</cx:pt>
          <cx:pt idx="251883">139</cx:pt>
          <cx:pt idx="251884">120</cx:pt>
          <cx:pt idx="251885">161</cx:pt>
          <cx:pt idx="251886">168</cx:pt>
          <cx:pt idx="251887">192</cx:pt>
          <cx:pt idx="251888">161</cx:pt>
          <cx:pt idx="251889">171</cx:pt>
          <cx:pt idx="251890">161</cx:pt>
          <cx:pt idx="251891">144</cx:pt>
          <cx:pt idx="251892">143</cx:pt>
          <cx:pt idx="251893">168</cx:pt>
          <cx:pt idx="251894">151</cx:pt>
          <cx:pt idx="251895">123</cx:pt>
          <cx:pt idx="251896">107</cx:pt>
          <cx:pt idx="251897">142</cx:pt>
          <cx:pt idx="251898">104</cx:pt>
          <cx:pt idx="251899">38</cx:pt>
          <cx:pt idx="251900">20</cx:pt>
          <cx:pt idx="251901">11</cx:pt>
          <cx:pt idx="251902">19</cx:pt>
          <cx:pt idx="251903">4</cx:pt>
          <cx:pt idx="251904">16</cx:pt>
          <cx:pt idx="251905">33</cx:pt>
          <cx:pt idx="251906">69</cx:pt>
          <cx:pt idx="251907">114</cx:pt>
          <cx:pt idx="251908">110</cx:pt>
          <cx:pt idx="251909">135</cx:pt>
          <cx:pt idx="251910">162</cx:pt>
          <cx:pt idx="251911">169</cx:pt>
          <cx:pt idx="251912">178</cx:pt>
          <cx:pt idx="251913">183</cx:pt>
          <cx:pt idx="251914">144</cx:pt>
          <cx:pt idx="251915">165</cx:pt>
          <cx:pt idx="251916">168</cx:pt>
          <cx:pt idx="251917">168</cx:pt>
          <cx:pt idx="251918">189</cx:pt>
          <cx:pt idx="251919">129</cx:pt>
          <cx:pt idx="251920">121</cx:pt>
          <cx:pt idx="251921">136</cx:pt>
          <cx:pt idx="251922">110</cx:pt>
          <cx:pt idx="251923">43</cx:pt>
          <cx:pt idx="251924">14</cx:pt>
          <cx:pt idx="251925">8</cx:pt>
          <cx:pt idx="251926">9</cx:pt>
          <cx:pt idx="251927">4</cx:pt>
          <cx:pt idx="251928">13</cx:pt>
          <cx:pt idx="251929">26</cx:pt>
          <cx:pt idx="251930">65</cx:pt>
          <cx:pt idx="251931">140</cx:pt>
          <cx:pt idx="251932">161</cx:pt>
          <cx:pt idx="251933">133</cx:pt>
          <cx:pt idx="251934">189</cx:pt>
          <cx:pt idx="251935">155</cx:pt>
          <cx:pt idx="251936">158</cx:pt>
          <cx:pt idx="251937">168</cx:pt>
          <cx:pt idx="251938">151</cx:pt>
          <cx:pt idx="251939">156</cx:pt>
          <cx:pt idx="251940">160</cx:pt>
          <cx:pt idx="251941">163</cx:pt>
          <cx:pt idx="251942">156</cx:pt>
          <cx:pt idx="251943">143</cx:pt>
          <cx:pt idx="251944">123</cx:pt>
          <cx:pt idx="251945">138</cx:pt>
          <cx:pt idx="251946">121</cx:pt>
          <cx:pt idx="251947">32</cx:pt>
          <cx:pt idx="251948">15</cx:pt>
          <cx:pt idx="251949">8</cx:pt>
          <cx:pt idx="251950">13</cx:pt>
          <cx:pt idx="251951">10</cx:pt>
          <cx:pt idx="251952">20</cx:pt>
          <cx:pt idx="251953">31</cx:pt>
          <cx:pt idx="251954">70</cx:pt>
          <cx:pt idx="251955">126</cx:pt>
          <cx:pt idx="251956">116</cx:pt>
          <cx:pt idx="251957">132</cx:pt>
          <cx:pt idx="251958">164</cx:pt>
          <cx:pt idx="251959">162</cx:pt>
          <cx:pt idx="251960">162</cx:pt>
          <cx:pt idx="251961">179</cx:pt>
          <cx:pt idx="251962">152</cx:pt>
          <cx:pt idx="251963">139</cx:pt>
          <cx:pt idx="251964">156</cx:pt>
          <cx:pt idx="251965">162</cx:pt>
          <cx:pt idx="251966">158</cx:pt>
          <cx:pt idx="251967">136</cx:pt>
          <cx:pt idx="251968">118</cx:pt>
          <cx:pt idx="251969">138</cx:pt>
          <cx:pt idx="251970">128</cx:pt>
          <cx:pt idx="251971">37</cx:pt>
          <cx:pt idx="251972">23</cx:pt>
          <cx:pt idx="251973">3</cx:pt>
          <cx:pt idx="251974">9</cx:pt>
          <cx:pt idx="251975">9</cx:pt>
          <cx:pt idx="251976">18</cx:pt>
          <cx:pt idx="251977">39</cx:pt>
          <cx:pt idx="251978">65</cx:pt>
          <cx:pt idx="251979">130</cx:pt>
          <cx:pt idx="251980">120</cx:pt>
          <cx:pt idx="251981">145</cx:pt>
          <cx:pt idx="251982">177</cx:pt>
          <cx:pt idx="251983">165</cx:pt>
          <cx:pt idx="251984">167</cx:pt>
          <cx:pt idx="251985">173</cx:pt>
          <cx:pt idx="251986">154</cx:pt>
          <cx:pt idx="251987">142</cx:pt>
          <cx:pt idx="251988">149</cx:pt>
          <cx:pt idx="251989">166</cx:pt>
          <cx:pt idx="251990">177</cx:pt>
          <cx:pt idx="251991">146</cx:pt>
          <cx:pt idx="251992">113</cx:pt>
          <cx:pt idx="251993">143</cx:pt>
          <cx:pt idx="251994">109</cx:pt>
          <cx:pt idx="251995">41</cx:pt>
          <cx:pt idx="251996">15</cx:pt>
          <cx:pt idx="251997">7</cx:pt>
          <cx:pt idx="251998">14</cx:pt>
          <cx:pt idx="251999">10</cx:pt>
          <cx:pt idx="252000">18</cx:pt>
          <cx:pt idx="252001">37</cx:pt>
          <cx:pt idx="252002">64</cx:pt>
          <cx:pt idx="252003">138</cx:pt>
          <cx:pt idx="252004">106</cx:pt>
          <cx:pt idx="252005">159</cx:pt>
          <cx:pt idx="252006">173</cx:pt>
          <cx:pt idx="252007">159</cx:pt>
          <cx:pt idx="252008">187</cx:pt>
          <cx:pt idx="252009">168</cx:pt>
          <cx:pt idx="252010">150</cx:pt>
          <cx:pt idx="252011">150</cx:pt>
          <cx:pt idx="252012">159</cx:pt>
          <cx:pt idx="252013">168</cx:pt>
          <cx:pt idx="252014">179</cx:pt>
          <cx:pt idx="252015">143</cx:pt>
          <cx:pt idx="252016">113</cx:pt>
          <cx:pt idx="252017">133</cx:pt>
          <cx:pt idx="252018">88</cx:pt>
          <cx:pt idx="252019">49</cx:pt>
          <cx:pt idx="252020">15</cx:pt>
          <cx:pt idx="252021">13</cx:pt>
          <cx:pt idx="252022">14</cx:pt>
          <cx:pt idx="252023">8</cx:pt>
          <cx:pt idx="252024">21</cx:pt>
          <cx:pt idx="252025">34</cx:pt>
          <cx:pt idx="252026">68</cx:pt>
          <cx:pt idx="252027">137</cx:pt>
          <cx:pt idx="252028">141</cx:pt>
          <cx:pt idx="252029">141</cx:pt>
          <cx:pt idx="252030">164</cx:pt>
          <cx:pt idx="252031">173</cx:pt>
          <cx:pt idx="252032">189</cx:pt>
          <cx:pt idx="252033">178</cx:pt>
          <cx:pt idx="252034">166</cx:pt>
          <cx:pt idx="252035">152</cx:pt>
          <cx:pt idx="252036">185</cx:pt>
          <cx:pt idx="252037">186</cx:pt>
          <cx:pt idx="252038">183</cx:pt>
          <cx:pt idx="252039">136</cx:pt>
          <cx:pt idx="252040">114</cx:pt>
          <cx:pt idx="252041">137</cx:pt>
          <cx:pt idx="252042">123</cx:pt>
          <cx:pt idx="252043">53</cx:pt>
          <cx:pt idx="252044">18</cx:pt>
          <cx:pt idx="252045">5</cx:pt>
          <cx:pt idx="252046">5</cx:pt>
          <cx:pt idx="252047">2</cx:pt>
          <cx:pt idx="252048">18</cx:pt>
          <cx:pt idx="252049">32</cx:pt>
          <cx:pt idx="252050">67</cx:pt>
          <cx:pt idx="252051">143</cx:pt>
          <cx:pt idx="252052">119</cx:pt>
          <cx:pt idx="252053">161</cx:pt>
          <cx:pt idx="252054">185</cx:pt>
          <cx:pt idx="252055">172</cx:pt>
          <cx:pt idx="252056">153</cx:pt>
          <cx:pt idx="252057">169</cx:pt>
          <cx:pt idx="252058">163</cx:pt>
          <cx:pt idx="252059">147</cx:pt>
          <cx:pt idx="252060">155</cx:pt>
          <cx:pt idx="252061">165</cx:pt>
          <cx:pt idx="252062">153</cx:pt>
          <cx:pt idx="252063">111</cx:pt>
          <cx:pt idx="252064">108</cx:pt>
          <cx:pt idx="252065">121</cx:pt>
          <cx:pt idx="252066">94</cx:pt>
          <cx:pt idx="252067">41</cx:pt>
          <cx:pt idx="252068">20</cx:pt>
          <cx:pt idx="252069">11</cx:pt>
          <cx:pt idx="252070">9</cx:pt>
          <cx:pt idx="252071">3</cx:pt>
          <cx:pt idx="252072">11</cx:pt>
          <cx:pt idx="252073">29</cx:pt>
          <cx:pt idx="252074">59</cx:pt>
          <cx:pt idx="252075">123</cx:pt>
          <cx:pt idx="252076">130</cx:pt>
          <cx:pt idx="252077">149</cx:pt>
          <cx:pt idx="252078">157</cx:pt>
          <cx:pt idx="252079">161</cx:pt>
          <cx:pt idx="252080">166</cx:pt>
          <cx:pt idx="252081">175</cx:pt>
          <cx:pt idx="252082">152</cx:pt>
          <cx:pt idx="252083">173</cx:pt>
          <cx:pt idx="252084">176</cx:pt>
          <cx:pt idx="252085">165</cx:pt>
          <cx:pt idx="252086">169</cx:pt>
          <cx:pt idx="252087">136</cx:pt>
          <cx:pt idx="252088">117</cx:pt>
          <cx:pt idx="252089">150</cx:pt>
          <cx:pt idx="252090">117</cx:pt>
          <cx:pt idx="252091">43</cx:pt>
          <cx:pt idx="252092">14</cx:pt>
          <cx:pt idx="252093">13</cx:pt>
          <cx:pt idx="252094">16</cx:pt>
          <cx:pt idx="252095">6</cx:pt>
          <cx:pt idx="252096">16</cx:pt>
          <cx:pt idx="252097">27</cx:pt>
          <cx:pt idx="252098">71</cx:pt>
          <cx:pt idx="252099">135</cx:pt>
          <cx:pt idx="252100">137</cx:pt>
          <cx:pt idx="252101">132</cx:pt>
          <cx:pt idx="252102">176</cx:pt>
          <cx:pt idx="252103">167</cx:pt>
          <cx:pt idx="252104">158</cx:pt>
          <cx:pt idx="252105">170</cx:pt>
          <cx:pt idx="252106">144</cx:pt>
          <cx:pt idx="252107">153</cx:pt>
          <cx:pt idx="252108">156</cx:pt>
          <cx:pt idx="252109">164</cx:pt>
          <cx:pt idx="252110">176</cx:pt>
          <cx:pt idx="252111">142</cx:pt>
          <cx:pt idx="252112">121</cx:pt>
          <cx:pt idx="252113">133</cx:pt>
          <cx:pt idx="252114">114</cx:pt>
          <cx:pt idx="252115">33</cx:pt>
          <cx:pt idx="252116">18</cx:pt>
          <cx:pt idx="252117">10</cx:pt>
          <cx:pt idx="252118">11</cx:pt>
          <cx:pt idx="252119">7</cx:pt>
          <cx:pt idx="252120">18</cx:pt>
          <cx:pt idx="252121">40</cx:pt>
          <cx:pt idx="252122">64</cx:pt>
          <cx:pt idx="252123">114</cx:pt>
          <cx:pt idx="252124">119</cx:pt>
          <cx:pt idx="252125">146</cx:pt>
          <cx:pt idx="252126">157</cx:pt>
          <cx:pt idx="252127">153</cx:pt>
          <cx:pt idx="252128">158</cx:pt>
          <cx:pt idx="252129">163</cx:pt>
          <cx:pt idx="252130">130</cx:pt>
          <cx:pt idx="252131">145</cx:pt>
          <cx:pt idx="252132">156</cx:pt>
          <cx:pt idx="252133">153</cx:pt>
          <cx:pt idx="252134">150</cx:pt>
          <cx:pt idx="252135">127</cx:pt>
          <cx:pt idx="252136">104</cx:pt>
          <cx:pt idx="252137">143</cx:pt>
          <cx:pt idx="252138">93</cx:pt>
          <cx:pt idx="252139">28</cx:pt>
          <cx:pt idx="252140">13</cx:pt>
          <cx:pt idx="252141">9</cx:pt>
          <cx:pt idx="252142">11</cx:pt>
          <cx:pt idx="252143">8</cx:pt>
          <cx:pt idx="252144">23</cx:pt>
          <cx:pt idx="252145">37</cx:pt>
          <cx:pt idx="252146">64</cx:pt>
          <cx:pt idx="252147">133</cx:pt>
          <cx:pt idx="252148">122</cx:pt>
          <cx:pt idx="252149">148</cx:pt>
          <cx:pt idx="252150">174</cx:pt>
          <cx:pt idx="252151">163</cx:pt>
          <cx:pt idx="252152">164</cx:pt>
          <cx:pt idx="252153">173</cx:pt>
          <cx:pt idx="252154">149</cx:pt>
          <cx:pt idx="252155">138</cx:pt>
          <cx:pt idx="252156">166</cx:pt>
          <cx:pt idx="252157">176</cx:pt>
          <cx:pt idx="252158">168</cx:pt>
          <cx:pt idx="252159">129</cx:pt>
          <cx:pt idx="252160">107</cx:pt>
          <cx:pt idx="252161">148</cx:pt>
          <cx:pt idx="252162">114</cx:pt>
          <cx:pt idx="252163">41</cx:pt>
          <cx:pt idx="252164">18</cx:pt>
          <cx:pt idx="252165">7</cx:pt>
          <cx:pt idx="252166">16</cx:pt>
          <cx:pt idx="252167">5</cx:pt>
          <cx:pt idx="252168">21</cx:pt>
          <cx:pt idx="252169">39</cx:pt>
          <cx:pt idx="252170">64</cx:pt>
          <cx:pt idx="252171">130</cx:pt>
          <cx:pt idx="252172">132</cx:pt>
          <cx:pt idx="252173">153</cx:pt>
          <cx:pt idx="252174">181</cx:pt>
          <cx:pt idx="252175">161</cx:pt>
          <cx:pt idx="252176">158</cx:pt>
          <cx:pt idx="252177">172</cx:pt>
          <cx:pt idx="252178">148</cx:pt>
          <cx:pt idx="252179">150</cx:pt>
          <cx:pt idx="252180">155</cx:pt>
          <cx:pt idx="252181">175</cx:pt>
          <cx:pt idx="252182">163</cx:pt>
          <cx:pt idx="252183">144</cx:pt>
          <cx:pt idx="252184">119</cx:pt>
          <cx:pt idx="252185">139</cx:pt>
          <cx:pt idx="252186">93</cx:pt>
          <cx:pt idx="252187">32</cx:pt>
          <cx:pt idx="252188">18</cx:pt>
          <cx:pt idx="252189">11</cx:pt>
          <cx:pt idx="252190">13</cx:pt>
          <cx:pt idx="252191">5</cx:pt>
          <cx:pt idx="252192">23</cx:pt>
          <cx:pt idx="252193">32</cx:pt>
          <cx:pt idx="252194">58</cx:pt>
          <cx:pt idx="252195">133</cx:pt>
          <cx:pt idx="252196">125</cx:pt>
          <cx:pt idx="252197">150</cx:pt>
          <cx:pt idx="252198">162</cx:pt>
          <cx:pt idx="252199">176</cx:pt>
          <cx:pt idx="252200">174</cx:pt>
          <cx:pt idx="252201">158</cx:pt>
          <cx:pt idx="252202">176</cx:pt>
          <cx:pt idx="252203">131</cx:pt>
          <cx:pt idx="252204">172</cx:pt>
          <cx:pt idx="252205">177</cx:pt>
          <cx:pt idx="252206">185</cx:pt>
          <cx:pt idx="252207">137</cx:pt>
          <cx:pt idx="252208">123</cx:pt>
          <cx:pt idx="252209">146</cx:pt>
          <cx:pt idx="252210">114</cx:pt>
          <cx:pt idx="252211">48</cx:pt>
          <cx:pt idx="252212">14</cx:pt>
          <cx:pt idx="252213">6</cx:pt>
          <cx:pt idx="252214">5</cx:pt>
          <cx:pt idx="252215">5</cx:pt>
          <cx:pt idx="252216">18</cx:pt>
          <cx:pt idx="252217">33</cx:pt>
          <cx:pt idx="252218">71</cx:pt>
          <cx:pt idx="252219">125</cx:pt>
          <cx:pt idx="252220">121</cx:pt>
          <cx:pt idx="252221">160</cx:pt>
          <cx:pt idx="252222">173</cx:pt>
          <cx:pt idx="252223">186</cx:pt>
          <cx:pt idx="252224">158</cx:pt>
          <cx:pt idx="252225">183</cx:pt>
          <cx:pt idx="252226">162</cx:pt>
          <cx:pt idx="252227">147</cx:pt>
          <cx:pt idx="252228">147</cx:pt>
          <cx:pt idx="252229">163</cx:pt>
          <cx:pt idx="252230">141</cx:pt>
          <cx:pt idx="252231">124</cx:pt>
          <cx:pt idx="252232">102</cx:pt>
          <cx:pt idx="252233">117</cx:pt>
          <cx:pt idx="252234">104</cx:pt>
          <cx:pt idx="252235">33</cx:pt>
          <cx:pt idx="252236">21</cx:pt>
          <cx:pt idx="252237">10</cx:pt>
          <cx:pt idx="252238">13</cx:pt>
          <cx:pt idx="252239">1</cx:pt>
          <cx:pt idx="252240">19</cx:pt>
          <cx:pt idx="252241">29</cx:pt>
          <cx:pt idx="252242">62</cx:pt>
          <cx:pt idx="252243">124</cx:pt>
          <cx:pt idx="252244">108</cx:pt>
          <cx:pt idx="252245">145</cx:pt>
          <cx:pt idx="252246">162</cx:pt>
          <cx:pt idx="252247">167</cx:pt>
          <cx:pt idx="252248">157</cx:pt>
          <cx:pt idx="252249">183</cx:pt>
          <cx:pt idx="252250">148</cx:pt>
          <cx:pt idx="252251">174</cx:pt>
          <cx:pt idx="252252">156</cx:pt>
          <cx:pt idx="252253">171</cx:pt>
          <cx:pt idx="252254">170</cx:pt>
          <cx:pt idx="252255">122</cx:pt>
          <cx:pt idx="252256">126</cx:pt>
          <cx:pt idx="252257">143</cx:pt>
          <cx:pt idx="252258">101</cx:pt>
          <cx:pt idx="252259">47</cx:pt>
          <cx:pt idx="252260">12</cx:pt>
          <cx:pt idx="252261">8</cx:pt>
          <cx:pt idx="252262">9</cx:pt>
          <cx:pt idx="252263">6</cx:pt>
          <cx:pt idx="252264">8</cx:pt>
          <cx:pt idx="252265">28</cx:pt>
          <cx:pt idx="252266">68</cx:pt>
          <cx:pt idx="252267">143</cx:pt>
          <cx:pt idx="252268">137</cx:pt>
          <cx:pt idx="252269">142</cx:pt>
          <cx:pt idx="252270">164</cx:pt>
          <cx:pt idx="252271">177</cx:pt>
          <cx:pt idx="252272">162</cx:pt>
          <cx:pt idx="252273">173</cx:pt>
          <cx:pt idx="252274">144</cx:pt>
          <cx:pt idx="252275">146</cx:pt>
          <cx:pt idx="252276">145</cx:pt>
          <cx:pt idx="252277">170</cx:pt>
          <cx:pt idx="252278">160</cx:pt>
          <cx:pt idx="252279">147</cx:pt>
          <cx:pt idx="252280">109</cx:pt>
          <cx:pt idx="252281">143</cx:pt>
          <cx:pt idx="252282">90</cx:pt>
          <cx:pt idx="252283">31</cx:pt>
          <cx:pt idx="252284">17</cx:pt>
          <cx:pt idx="252285">8</cx:pt>
          <cx:pt idx="252286">15</cx:pt>
          <cx:pt idx="252287">8</cx:pt>
          <cx:pt idx="252288">17</cx:pt>
          <cx:pt idx="252289">31</cx:pt>
          <cx:pt idx="252290">70</cx:pt>
          <cx:pt idx="252291">132</cx:pt>
          <cx:pt idx="252292">126</cx:pt>
          <cx:pt idx="252293">140</cx:pt>
          <cx:pt idx="252294">157</cx:pt>
          <cx:pt idx="252295">160</cx:pt>
          <cx:pt idx="252296">156</cx:pt>
          <cx:pt idx="252297">165</cx:pt>
          <cx:pt idx="252298">157</cx:pt>
          <cx:pt idx="252299">160</cx:pt>
          <cx:pt idx="252300">173</cx:pt>
          <cx:pt idx="252301">160</cx:pt>
          <cx:pt idx="252302">159</cx:pt>
          <cx:pt idx="252303">123</cx:pt>
          <cx:pt idx="252304">108</cx:pt>
          <cx:pt idx="252305">133</cx:pt>
          <cx:pt idx="252306">111</cx:pt>
          <cx:pt idx="252307">37</cx:pt>
          <cx:pt idx="252308">16</cx:pt>
          <cx:pt idx="252309">8</cx:pt>
          <cx:pt idx="252310">12</cx:pt>
          <cx:pt idx="252311">13</cx:pt>
          <cx:pt idx="252312">17</cx:pt>
          <cx:pt idx="252313">34</cx:pt>
          <cx:pt idx="252314">65</cx:pt>
          <cx:pt idx="252315">131</cx:pt>
          <cx:pt idx="252316">117</cx:pt>
          <cx:pt idx="252317">139</cx:pt>
          <cx:pt idx="252318">175</cx:pt>
          <cx:pt idx="252319">157</cx:pt>
          <cx:pt idx="252320">156</cx:pt>
          <cx:pt idx="252321">163</cx:pt>
          <cx:pt idx="252322">158</cx:pt>
          <cx:pt idx="252323">142</cx:pt>
          <cx:pt idx="252324">154</cx:pt>
          <cx:pt idx="252325">169</cx:pt>
          <cx:pt idx="252326">162</cx:pt>
          <cx:pt idx="252327">142</cx:pt>
          <cx:pt idx="252328">116</cx:pt>
          <cx:pt idx="252329">141</cx:pt>
          <cx:pt idx="252330">111</cx:pt>
          <cx:pt idx="252331">47</cx:pt>
          <cx:pt idx="252332">19</cx:pt>
          <cx:pt idx="252333">9</cx:pt>
          <cx:pt idx="252334">13</cx:pt>
          <cx:pt idx="252335">8</cx:pt>
          <cx:pt idx="252336">21</cx:pt>
          <cx:pt idx="252337">31</cx:pt>
          <cx:pt idx="252338">64</cx:pt>
          <cx:pt idx="252339">154</cx:pt>
          <cx:pt idx="252340">109</cx:pt>
          <cx:pt idx="252341">141</cx:pt>
          <cx:pt idx="252342">170</cx:pt>
          <cx:pt idx="252343">167</cx:pt>
          <cx:pt idx="252344">167</cx:pt>
          <cx:pt idx="252345">170</cx:pt>
          <cx:pt idx="252346">140</cx:pt>
          <cx:pt idx="252347">146</cx:pt>
          <cx:pt idx="252348">156</cx:pt>
          <cx:pt idx="252349">186</cx:pt>
          <cx:pt idx="252350">155</cx:pt>
          <cx:pt idx="252351">144</cx:pt>
          <cx:pt idx="252352">110</cx:pt>
          <cx:pt idx="252353">128</cx:pt>
          <cx:pt idx="252354">99</cx:pt>
          <cx:pt idx="252355">44</cx:pt>
          <cx:pt idx="252356">23</cx:pt>
          <cx:pt idx="252357">7</cx:pt>
          <cx:pt idx="252358">12</cx:pt>
          <cx:pt idx="252359">6</cx:pt>
          <cx:pt idx="252360">20</cx:pt>
          <cx:pt idx="252361">40</cx:pt>
          <cx:pt idx="252362">60</cx:pt>
          <cx:pt idx="252363">109</cx:pt>
          <cx:pt idx="252364">129</cx:pt>
          <cx:pt idx="252365">142</cx:pt>
          <cx:pt idx="252366">154</cx:pt>
          <cx:pt idx="252367">178</cx:pt>
          <cx:pt idx="252368">155</cx:pt>
          <cx:pt idx="252369">159</cx:pt>
          <cx:pt idx="252370">168</cx:pt>
          <cx:pt idx="252371">149</cx:pt>
          <cx:pt idx="252372">166</cx:pt>
          <cx:pt idx="252373">172</cx:pt>
          <cx:pt idx="252374">168</cx:pt>
          <cx:pt idx="252375">136</cx:pt>
          <cx:pt idx="252376">105</cx:pt>
          <cx:pt idx="252377">136</cx:pt>
          <cx:pt idx="252378">101</cx:pt>
          <cx:pt idx="252379">39</cx:pt>
          <cx:pt idx="252380">15</cx:pt>
          <cx:pt idx="252381">8</cx:pt>
          <cx:pt idx="252382">5</cx:pt>
          <cx:pt idx="252383">4</cx:pt>
          <cx:pt idx="252384">13</cx:pt>
          <cx:pt idx="252385">31</cx:pt>
          <cx:pt idx="252386">64</cx:pt>
          <cx:pt idx="252387">113</cx:pt>
          <cx:pt idx="252388">124</cx:pt>
          <cx:pt idx="252389">139</cx:pt>
          <cx:pt idx="252390">150</cx:pt>
          <cx:pt idx="252391">153</cx:pt>
          <cx:pt idx="252392">147</cx:pt>
          <cx:pt idx="252393">160</cx:pt>
          <cx:pt idx="252394">134</cx:pt>
          <cx:pt idx="252395">125</cx:pt>
          <cx:pt idx="252396">137</cx:pt>
          <cx:pt idx="252397">139</cx:pt>
          <cx:pt idx="252398">139</cx:pt>
          <cx:pt idx="252399">105</cx:pt>
          <cx:pt idx="252400">94</cx:pt>
          <cx:pt idx="252401">113</cx:pt>
          <cx:pt idx="252402">98</cx:pt>
          <cx:pt idx="252403">42</cx:pt>
          <cx:pt idx="252404">20</cx:pt>
          <cx:pt idx="252405">18</cx:pt>
          <cx:pt idx="252406">7</cx:pt>
          <cx:pt idx="252407">5</cx:pt>
          <cx:pt idx="252408">3</cx:pt>
          <cx:pt idx="252409">19</cx:pt>
          <cx:pt idx="252410">29</cx:pt>
          <cx:pt idx="252411">47</cx:pt>
          <cx:pt idx="252412">91</cx:pt>
          <cx:pt idx="252413">103</cx:pt>
          <cx:pt idx="252414">112</cx:pt>
          <cx:pt idx="252415">120</cx:pt>
          <cx:pt idx="252416">118</cx:pt>
          <cx:pt idx="252417">146</cx:pt>
          <cx:pt idx="252418">140</cx:pt>
          <cx:pt idx="252419">112</cx:pt>
          <cx:pt idx="252420">126</cx:pt>
          <cx:pt idx="252421">149</cx:pt>
          <cx:pt idx="252422">143</cx:pt>
          <cx:pt idx="252423">142</cx:pt>
          <cx:pt idx="252424">142</cx:pt>
          <cx:pt idx="252425">103</cx:pt>
          <cx:pt idx="252426">134</cx:pt>
          <cx:pt idx="252427">92</cx:pt>
          <cx:pt idx="252428">28</cx:pt>
          <cx:pt idx="252429">10</cx:pt>
          <cx:pt idx="252430">6</cx:pt>
          <cx:pt idx="252431">6</cx:pt>
          <cx:pt idx="252432">7</cx:pt>
          <cx:pt idx="252433">6</cx:pt>
          <cx:pt idx="252434">27</cx:pt>
          <cx:pt idx="252435">55</cx:pt>
          <cx:pt idx="252436">112</cx:pt>
          <cx:pt idx="252437">111</cx:pt>
          <cx:pt idx="252438">123</cx:pt>
          <cx:pt idx="252439">156</cx:pt>
          <cx:pt idx="252440">122</cx:pt>
          <cx:pt idx="252441">132</cx:pt>
          <cx:pt idx="252442">135</cx:pt>
          <cx:pt idx="252443">112</cx:pt>
          <cx:pt idx="252444">114</cx:pt>
          <cx:pt idx="252445">128</cx:pt>
          <cx:pt idx="252446">122</cx:pt>
          <cx:pt idx="252447">147</cx:pt>
          <cx:pt idx="252448">113</cx:pt>
          <cx:pt idx="252449">106</cx:pt>
          <cx:pt idx="252450">137</cx:pt>
          <cx:pt idx="252451">84</cx:pt>
          <cx:pt idx="252452">37</cx:pt>
          <cx:pt idx="252453">11</cx:pt>
          <cx:pt idx="252454">5</cx:pt>
          <cx:pt idx="252455">4</cx:pt>
          <cx:pt idx="252456">8</cx:pt>
          <cx:pt idx="252457">14</cx:pt>
          <cx:pt idx="252458">30</cx:pt>
          <cx:pt idx="252459">48</cx:pt>
          <cx:pt idx="252460">118</cx:pt>
          <cx:pt idx="252461">125</cx:pt>
          <cx:pt idx="252462">124</cx:pt>
          <cx:pt idx="252463">138</cx:pt>
          <cx:pt idx="252464">130</cx:pt>
          <cx:pt idx="252465">120</cx:pt>
          <cx:pt idx="252466">127</cx:pt>
          <cx:pt idx="252467">95</cx:pt>
          <cx:pt idx="252468">102</cx:pt>
          <cx:pt idx="252469">122</cx:pt>
          <cx:pt idx="252470">129</cx:pt>
          <cx:pt idx="252471">124</cx:pt>
          <cx:pt idx="252472">120</cx:pt>
          <cx:pt idx="252473">110</cx:pt>
          <cx:pt idx="252474">133</cx:pt>
          <cx:pt idx="252475">70</cx:pt>
          <cx:pt idx="252476">24</cx:pt>
          <cx:pt idx="252477">8</cx:pt>
          <cx:pt idx="252478">6</cx:pt>
          <cx:pt idx="252479">9</cx:pt>
          <cx:pt idx="252480">4</cx:pt>
          <cx:pt idx="252481">23</cx:pt>
          <cx:pt idx="252482">25</cx:pt>
          <cx:pt idx="252483">41</cx:pt>
          <cx:pt idx="252484">113</cx:pt>
          <cx:pt idx="252485">104</cx:pt>
          <cx:pt idx="252486">141</cx:pt>
          <cx:pt idx="252487">133</cx:pt>
          <cx:pt idx="252488">145</cx:pt>
          <cx:pt idx="252489">128</cx:pt>
          <cx:pt idx="252490">131</cx:pt>
          <cx:pt idx="252491">107</cx:pt>
          <cx:pt idx="252492">121</cx:pt>
          <cx:pt idx="252493">126</cx:pt>
          <cx:pt idx="252494">139</cx:pt>
          <cx:pt idx="252495">134</cx:pt>
          <cx:pt idx="252496">123</cx:pt>
          <cx:pt idx="252497">98</cx:pt>
          <cx:pt idx="252498">137</cx:pt>
          <cx:pt idx="252499">69</cx:pt>
          <cx:pt idx="252500">29</cx:pt>
          <cx:pt idx="252501">12</cx:pt>
          <cx:pt idx="252502">4</cx:pt>
          <cx:pt idx="252503">6</cx:pt>
          <cx:pt idx="252504">4</cx:pt>
          <cx:pt idx="252505">19</cx:pt>
          <cx:pt idx="252506">25</cx:pt>
          <cx:pt idx="252507">38</cx:pt>
          <cx:pt idx="252508">107</cx:pt>
          <cx:pt idx="252509">86</cx:pt>
          <cx:pt idx="252510">131</cx:pt>
          <cx:pt idx="252511">125</cx:pt>
          <cx:pt idx="252512">126</cx:pt>
          <cx:pt idx="252513">128</cx:pt>
          <cx:pt idx="252514">131</cx:pt>
          <cx:pt idx="252515">98</cx:pt>
          <cx:pt idx="252516">115</cx:pt>
          <cx:pt idx="252517">103</cx:pt>
          <cx:pt idx="252518">134</cx:pt>
          <cx:pt idx="252519">113</cx:pt>
          <cx:pt idx="252520">115</cx:pt>
          <cx:pt idx="252521">104</cx:pt>
          <cx:pt idx="252522">126</cx:pt>
          <cx:pt idx="252523">62</cx:pt>
          <cx:pt idx="252524">23</cx:pt>
          <cx:pt idx="252525">4</cx:pt>
          <cx:pt idx="252526">3</cx:pt>
          <cx:pt idx="252527">2</cx:pt>
          <cx:pt idx="252528">6</cx:pt>
          <cx:pt idx="252529">20</cx:pt>
          <cx:pt idx="252530">27</cx:pt>
          <cx:pt idx="252531">54</cx:pt>
          <cx:pt idx="252532">108</cx:pt>
          <cx:pt idx="252533">108</cx:pt>
          <cx:pt idx="252534">129</cx:pt>
          <cx:pt idx="252535">154</cx:pt>
          <cx:pt idx="252536">149</cx:pt>
          <cx:pt idx="252537">123</cx:pt>
          <cx:pt idx="252538">127</cx:pt>
          <cx:pt idx="252539">125</cx:pt>
          <cx:pt idx="252540">122</cx:pt>
          <cx:pt idx="252541">137</cx:pt>
          <cx:pt idx="252542">119</cx:pt>
          <cx:pt idx="252543">136</cx:pt>
          <cx:pt idx="252544">113</cx:pt>
          <cx:pt idx="252545">112</cx:pt>
          <cx:pt idx="252546">129</cx:pt>
          <cx:pt idx="252547">76</cx:pt>
          <cx:pt idx="252548">26</cx:pt>
          <cx:pt idx="252549">9</cx:pt>
          <cx:pt idx="252550">4</cx:pt>
          <cx:pt idx="252551">3</cx:pt>
          <cx:pt idx="252552">7</cx:pt>
          <cx:pt idx="252553">28</cx:pt>
          <cx:pt idx="252554">52</cx:pt>
          <cx:pt idx="252555">118</cx:pt>
          <cx:pt idx="252556">113</cx:pt>
          <cx:pt idx="252557">137</cx:pt>
          <cx:pt idx="252558">148</cx:pt>
          <cx:pt idx="252559">148</cx:pt>
          <cx:pt idx="252560">135</cx:pt>
          <cx:pt idx="252561">134</cx:pt>
          <cx:pt idx="252562">94</cx:pt>
          <cx:pt idx="252563">108</cx:pt>
          <cx:pt idx="252564">109</cx:pt>
          <cx:pt idx="252565">114</cx:pt>
          <cx:pt idx="252566">92</cx:pt>
          <cx:pt idx="252567">84</cx:pt>
          <cx:pt idx="252568">87</cx:pt>
          <cx:pt idx="252569">94</cx:pt>
          <cx:pt idx="252570">65</cx:pt>
          <cx:pt idx="252571">12</cx:pt>
          <cx:pt idx="252572">12</cx:pt>
          <cx:pt idx="252573">12</cx:pt>
          <cx:pt idx="252574">2</cx:pt>
          <cx:pt idx="252575">4</cx:pt>
          <cx:pt idx="252576">15</cx:pt>
          <cx:pt idx="252577">29</cx:pt>
          <cx:pt idx="252578">35</cx:pt>
          <cx:pt idx="252579">89</cx:pt>
          <cx:pt idx="252580">94</cx:pt>
          <cx:pt idx="252581">101</cx:pt>
          <cx:pt idx="252582">128</cx:pt>
          <cx:pt idx="252583">139</cx:pt>
          <cx:pt idx="252584">133</cx:pt>
          <cx:pt idx="252585">144</cx:pt>
          <cx:pt idx="252586">117</cx:pt>
          <cx:pt idx="252587">138</cx:pt>
          <cx:pt idx="252588">143</cx:pt>
          <cx:pt idx="252589">149</cx:pt>
          <cx:pt idx="252590">150</cx:pt>
          <cx:pt idx="252591">125</cx:pt>
          <cx:pt idx="252592">106</cx:pt>
          <cx:pt idx="252593">144</cx:pt>
          <cx:pt idx="252594">86</cx:pt>
          <cx:pt idx="252595">22</cx:pt>
          <cx:pt idx="252596">8</cx:pt>
          <cx:pt idx="252597">6</cx:pt>
          <cx:pt idx="252598">11</cx:pt>
          <cx:pt idx="252599">12</cx:pt>
          <cx:pt idx="252600">23</cx:pt>
          <cx:pt idx="252601">41</cx:pt>
          <cx:pt idx="252602">124</cx:pt>
          <cx:pt idx="252603">112</cx:pt>
          <cx:pt idx="252604">132</cx:pt>
          <cx:pt idx="252605">150</cx:pt>
          <cx:pt idx="252606">147</cx:pt>
          <cx:pt idx="252607">142</cx:pt>
          <cx:pt idx="252608">137</cx:pt>
          <cx:pt idx="252609">114</cx:pt>
          <cx:pt idx="252610">122</cx:pt>
          <cx:pt idx="252611">115</cx:pt>
          <cx:pt idx="252612">139</cx:pt>
          <cx:pt idx="252613">136</cx:pt>
          <cx:pt idx="252614">129</cx:pt>
          <cx:pt idx="252615">109</cx:pt>
          <cx:pt idx="252616">133</cx:pt>
          <cx:pt idx="252617">71</cx:pt>
          <cx:pt idx="252618">24</cx:pt>
          <cx:pt idx="252619">11</cx:pt>
          <cx:pt idx="252620">2</cx:pt>
          <cx:pt idx="252621">6</cx:pt>
          <cx:pt idx="252622">4</cx:pt>
          <cx:pt idx="252623">20</cx:pt>
          <cx:pt idx="252624">24</cx:pt>
          <cx:pt idx="252625">29</cx:pt>
          <cx:pt idx="252626">117</cx:pt>
          <cx:pt idx="252627">106</cx:pt>
          <cx:pt idx="252628">132</cx:pt>
          <cx:pt idx="252629">127</cx:pt>
          <cx:pt idx="252630">123</cx:pt>
          <cx:pt idx="252631">115</cx:pt>
          <cx:pt idx="252632">123</cx:pt>
          <cx:pt idx="252633">91</cx:pt>
          <cx:pt idx="252634">107</cx:pt>
          <cx:pt idx="252635">120</cx:pt>
          <cx:pt idx="252636">123</cx:pt>
          <cx:pt idx="252637">120</cx:pt>
          <cx:pt idx="252638">106</cx:pt>
          <cx:pt idx="252639">121</cx:pt>
          <cx:pt idx="252640">120</cx:pt>
          <cx:pt idx="252641">59</cx:pt>
          <cx:pt idx="252642">25</cx:pt>
          <cx:pt idx="252643">11</cx:pt>
          <cx:pt idx="252644">8</cx:pt>
          <cx:pt idx="252645">3</cx:pt>
          <cx:pt idx="252646">9</cx:pt>
          <cx:pt idx="252647">16</cx:pt>
          <cx:pt idx="252648">26</cx:pt>
          <cx:pt idx="252649">35</cx:pt>
          <cx:pt idx="252650">117</cx:pt>
          <cx:pt idx="252651">107</cx:pt>
          <cx:pt idx="252652">129</cx:pt>
          <cx:pt idx="252653">144</cx:pt>
          <cx:pt idx="252654">132</cx:pt>
          <cx:pt idx="252655">120</cx:pt>
          <cx:pt idx="252656">124</cx:pt>
          <cx:pt idx="252657">114</cx:pt>
          <cx:pt idx="252658">113</cx:pt>
          <cx:pt idx="252659">100</cx:pt>
          <cx:pt idx="252660">134</cx:pt>
          <cx:pt idx="252661">138</cx:pt>
          <cx:pt idx="252662">107</cx:pt>
          <cx:pt idx="252663">111</cx:pt>
          <cx:pt idx="252664">122</cx:pt>
          <cx:pt idx="252665">63</cx:pt>
          <cx:pt idx="252666">27</cx:pt>
          <cx:pt idx="252667">10</cx:pt>
          <cx:pt idx="252668">6</cx:pt>
          <cx:pt idx="252669">6</cx:pt>
          <cx:pt idx="252670">6</cx:pt>
          <cx:pt idx="252671">20</cx:pt>
          <cx:pt idx="252672">27</cx:pt>
          <cx:pt idx="252673">38</cx:pt>
          <cx:pt idx="252674">113</cx:pt>
          <cx:pt idx="252675">104</cx:pt>
          <cx:pt idx="252676">132</cx:pt>
          <cx:pt idx="252677">129</cx:pt>
          <cx:pt idx="252678">143</cx:pt>
          <cx:pt idx="252679">126</cx:pt>
          <cx:pt idx="252680">128</cx:pt>
          <cx:pt idx="252681">85</cx:pt>
          <cx:pt idx="252682">115</cx:pt>
          <cx:pt idx="252683">109</cx:pt>
          <cx:pt idx="252684">129</cx:pt>
          <cx:pt idx="252685">135</cx:pt>
          <cx:pt idx="252686">120</cx:pt>
          <cx:pt idx="252687">105</cx:pt>
          <cx:pt idx="252688">126</cx:pt>
          <cx:pt idx="252689">66</cx:pt>
          <cx:pt idx="252690">24</cx:pt>
          <cx:pt idx="252691">13</cx:pt>
          <cx:pt idx="252692">9</cx:pt>
          <cx:pt idx="252693">4</cx:pt>
          <cx:pt idx="252694">7</cx:pt>
          <cx:pt idx="252695">21</cx:pt>
          <cx:pt idx="252696">23</cx:pt>
          <cx:pt idx="252697">44</cx:pt>
          <cx:pt idx="252698">120</cx:pt>
          <cx:pt idx="252699">99</cx:pt>
          <cx:pt idx="252700">146</cx:pt>
          <cx:pt idx="252701">152</cx:pt>
          <cx:pt idx="252702">148</cx:pt>
          <cx:pt idx="252703">125</cx:pt>
          <cx:pt idx="252704">138</cx:pt>
          <cx:pt idx="252705">102</cx:pt>
          <cx:pt idx="252706">119</cx:pt>
          <cx:pt idx="252707">134</cx:pt>
          <cx:pt idx="252708">142</cx:pt>
          <cx:pt idx="252709">142</cx:pt>
          <cx:pt idx="252710">128</cx:pt>
          <cx:pt idx="252711">105</cx:pt>
          <cx:pt idx="252712">142</cx:pt>
          <cx:pt idx="252713">87</cx:pt>
          <cx:pt idx="252714">27</cx:pt>
          <cx:pt idx="252715">10</cx:pt>
          <cx:pt idx="252716">1</cx:pt>
          <cx:pt idx="252717">4</cx:pt>
          <cx:pt idx="252718">4</cx:pt>
          <cx:pt idx="252719">5</cx:pt>
          <cx:pt idx="252720">29</cx:pt>
          <cx:pt idx="252721">43</cx:pt>
          <cx:pt idx="252722">121</cx:pt>
          <cx:pt idx="252723">95</cx:pt>
          <cx:pt idx="252724">124</cx:pt>
          <cx:pt idx="252725">120</cx:pt>
          <cx:pt idx="252726">144</cx:pt>
          <cx:pt idx="252727">143</cx:pt>
          <cx:pt idx="252728">115</cx:pt>
          <cx:pt idx="252729">82</cx:pt>
          <cx:pt idx="252730">107</cx:pt>
          <cx:pt idx="252731">105</cx:pt>
          <cx:pt idx="252732">104</cx:pt>
          <cx:pt idx="252733">71</cx:pt>
          <cx:pt idx="252734">85</cx:pt>
          <cx:pt idx="252735">78</cx:pt>
          <cx:pt idx="252736">86</cx:pt>
          <cx:pt idx="252737">56</cx:pt>
          <cx:pt idx="252738">16</cx:pt>
          <cx:pt idx="252739">10</cx:pt>
          <cx:pt idx="252740">8</cx:pt>
          <cx:pt idx="252741">3</cx:pt>
          <cx:pt idx="252742">1</cx:pt>
          <cx:pt idx="252743">8</cx:pt>
          <cx:pt idx="252744">21</cx:pt>
          <cx:pt idx="252745">38</cx:pt>
          <cx:pt idx="252746">89</cx:pt>
          <cx:pt idx="252747">89</cx:pt>
          <cx:pt idx="252748">111</cx:pt>
          <cx:pt idx="252749">130</cx:pt>
          <cx:pt idx="252750">136</cx:pt>
          <cx:pt idx="252751">123</cx:pt>
          <cx:pt idx="252752">144</cx:pt>
          <cx:pt idx="252753">120</cx:pt>
          <cx:pt idx="252754">117</cx:pt>
          <cx:pt idx="252755">128</cx:pt>
          <cx:pt idx="252756">149</cx:pt>
          <cx:pt idx="252757">137</cx:pt>
          <cx:pt idx="252758">117</cx:pt>
          <cx:pt idx="252759">91</cx:pt>
          <cx:pt idx="252760">145</cx:pt>
          <cx:pt idx="252761">82</cx:pt>
          <cx:pt idx="252762">19</cx:pt>
          <cx:pt idx="252763">9</cx:pt>
          <cx:pt idx="252764">10</cx:pt>
          <cx:pt idx="252765">9</cx:pt>
          <cx:pt idx="252766">3</cx:pt>
          <cx:pt idx="252767">17</cx:pt>
          <cx:pt idx="252768">20</cx:pt>
          <cx:pt idx="252769">38</cx:pt>
          <cx:pt idx="252770">105</cx:pt>
          <cx:pt idx="252771">122</cx:pt>
          <cx:pt idx="252772">117</cx:pt>
          <cx:pt idx="252773">166</cx:pt>
          <cx:pt idx="252774">154</cx:pt>
          <cx:pt idx="252775">134</cx:pt>
          <cx:pt idx="252776">129</cx:pt>
          <cx:pt idx="252777">126</cx:pt>
          <cx:pt idx="252778">125</cx:pt>
          <cx:pt idx="252779">131</cx:pt>
          <cx:pt idx="252780">130</cx:pt>
          <cx:pt idx="252781">133</cx:pt>
          <cx:pt idx="252782">131</cx:pt>
          <cx:pt idx="252783">114</cx:pt>
          <cx:pt idx="252784">131</cx:pt>
          <cx:pt idx="252785">66</cx:pt>
          <cx:pt idx="252786">32</cx:pt>
          <cx:pt idx="252787">10</cx:pt>
          <cx:pt idx="252788">12</cx:pt>
          <cx:pt idx="252789">4</cx:pt>
          <cx:pt idx="252790">10</cx:pt>
          <cx:pt idx="252791">18</cx:pt>
          <cx:pt idx="252792">22</cx:pt>
          <cx:pt idx="252793">38</cx:pt>
          <cx:pt idx="252794">109</cx:pt>
          <cx:pt idx="252795">108</cx:pt>
          <cx:pt idx="252796">121</cx:pt>
          <cx:pt idx="252797">120</cx:pt>
          <cx:pt idx="252798">129</cx:pt>
          <cx:pt idx="252799">108</cx:pt>
          <cx:pt idx="252800">129</cx:pt>
          <cx:pt idx="252801">86</cx:pt>
          <cx:pt idx="252802">111</cx:pt>
          <cx:pt idx="252803">108</cx:pt>
          <cx:pt idx="252804">132</cx:pt>
          <cx:pt idx="252805">131</cx:pt>
          <cx:pt idx="252806">106</cx:pt>
          <cx:pt idx="252807">124</cx:pt>
          <cx:pt idx="252808">115</cx:pt>
          <cx:pt idx="252809">64</cx:pt>
          <cx:pt idx="252810">21</cx:pt>
          <cx:pt idx="252811">8</cx:pt>
          <cx:pt idx="252812">10</cx:pt>
          <cx:pt idx="252813">6</cx:pt>
          <cx:pt idx="252814">11</cx:pt>
          <cx:pt idx="252815">18</cx:pt>
          <cx:pt idx="252816">27</cx:pt>
          <cx:pt idx="252817">43</cx:pt>
          <cx:pt idx="252818">106</cx:pt>
          <cx:pt idx="252819">97</cx:pt>
          <cx:pt idx="252820">115</cx:pt>
          <cx:pt idx="252821">141</cx:pt>
          <cx:pt idx="252822">137</cx:pt>
          <cx:pt idx="252823">120</cx:pt>
          <cx:pt idx="252824">130</cx:pt>
          <cx:pt idx="252825">113</cx:pt>
          <cx:pt idx="252826">113</cx:pt>
          <cx:pt idx="252827">112</cx:pt>
          <cx:pt idx="252828">128</cx:pt>
          <cx:pt idx="252829">128</cx:pt>
          <cx:pt idx="252830">118</cx:pt>
          <cx:pt idx="252831">107</cx:pt>
          <cx:pt idx="252832">125</cx:pt>
          <cx:pt idx="252833">58</cx:pt>
          <cx:pt idx="252834">21</cx:pt>
          <cx:pt idx="252835">11</cx:pt>
          <cx:pt idx="252836">12</cx:pt>
          <cx:pt idx="252837">5</cx:pt>
          <cx:pt idx="252838">10</cx:pt>
          <cx:pt idx="252839">20</cx:pt>
          <cx:pt idx="252840">30</cx:pt>
          <cx:pt idx="252841">37</cx:pt>
          <cx:pt idx="252842">109</cx:pt>
          <cx:pt idx="252843">102</cx:pt>
          <cx:pt idx="252844">121</cx:pt>
          <cx:pt idx="252845">134</cx:pt>
          <cx:pt idx="252846">133</cx:pt>
          <cx:pt idx="252847">123</cx:pt>
          <cx:pt idx="252848">134</cx:pt>
          <cx:pt idx="252849">109</cx:pt>
          <cx:pt idx="252850">121</cx:pt>
          <cx:pt idx="252851">106</cx:pt>
          <cx:pt idx="252852">137</cx:pt>
          <cx:pt idx="252853">121</cx:pt>
          <cx:pt idx="252854">122</cx:pt>
          <cx:pt idx="252855">93</cx:pt>
          <cx:pt idx="252856">118</cx:pt>
          <cx:pt idx="252857">74</cx:pt>
          <cx:pt idx="252858">22</cx:pt>
          <cx:pt idx="252859">10</cx:pt>
          <cx:pt idx="252860">4</cx:pt>
          <cx:pt idx="252861">3</cx:pt>
          <cx:pt idx="252862">5</cx:pt>
          <cx:pt idx="252863">24</cx:pt>
          <cx:pt idx="252864">27</cx:pt>
          <cx:pt idx="252865">44</cx:pt>
          <cx:pt idx="252866">106</cx:pt>
          <cx:pt idx="252867">104</cx:pt>
          <cx:pt idx="252868">125</cx:pt>
          <cx:pt idx="252869">157</cx:pt>
          <cx:pt idx="252870">147</cx:pt>
          <cx:pt idx="252871">131</cx:pt>
          <cx:pt idx="252872">137</cx:pt>
          <cx:pt idx="252873">120</cx:pt>
          <cx:pt idx="252874">137</cx:pt>
          <cx:pt idx="252875">144</cx:pt>
          <cx:pt idx="252876">144</cx:pt>
          <cx:pt idx="252877">142</cx:pt>
          <cx:pt idx="252878">110</cx:pt>
          <cx:pt idx="252879">112</cx:pt>
          <cx:pt idx="252880">137</cx:pt>
          <cx:pt idx="252881">91</cx:pt>
          <cx:pt idx="252882">33</cx:pt>
          <cx:pt idx="252883">14</cx:pt>
          <cx:pt idx="252884">3</cx:pt>
          <cx:pt idx="252885">1</cx:pt>
          <cx:pt idx="252886">2</cx:pt>
          <cx:pt idx="252887">4</cx:pt>
          <cx:pt idx="252888">27</cx:pt>
          <cx:pt idx="252889">40</cx:pt>
          <cx:pt idx="252890">111</cx:pt>
          <cx:pt idx="252891">113</cx:pt>
          <cx:pt idx="252892">118</cx:pt>
          <cx:pt idx="252893">135</cx:pt>
          <cx:pt idx="252894">145</cx:pt>
          <cx:pt idx="252895">144</cx:pt>
          <cx:pt idx="252896">130</cx:pt>
          <cx:pt idx="252897">84</cx:pt>
          <cx:pt idx="252898">95</cx:pt>
          <cx:pt idx="252899">96</cx:pt>
          <cx:pt idx="252900">103</cx:pt>
          <cx:pt idx="252901">70</cx:pt>
          <cx:pt idx="252902">76</cx:pt>
          <cx:pt idx="252903">73</cx:pt>
          <cx:pt idx="252904">78</cx:pt>
          <cx:pt idx="252905">47</cx:pt>
          <cx:pt idx="252906">12</cx:pt>
          <cx:pt idx="252907">11</cx:pt>
          <cx:pt idx="252908">7</cx:pt>
          <cx:pt idx="252909">3</cx:pt>
          <cx:pt idx="252910">2</cx:pt>
          <cx:pt idx="252911">8</cx:pt>
          <cx:pt idx="252912">15</cx:pt>
          <cx:pt idx="252913">33</cx:pt>
          <cx:pt idx="252914">90</cx:pt>
          <cx:pt idx="252915">76</cx:pt>
          <cx:pt idx="252916">101</cx:pt>
          <cx:pt idx="252917">124</cx:pt>
          <cx:pt idx="252918">129</cx:pt>
          <cx:pt idx="252919">129</cx:pt>
          <cx:pt idx="252920">134</cx:pt>
          <cx:pt idx="252921">110</cx:pt>
          <cx:pt idx="252922">116</cx:pt>
          <cx:pt idx="252923">124</cx:pt>
          <cx:pt idx="252924">148</cx:pt>
          <cx:pt idx="252925">123</cx:pt>
          <cx:pt idx="252926">122</cx:pt>
          <cx:pt idx="252927">98</cx:pt>
          <cx:pt idx="252928">139</cx:pt>
          <cx:pt idx="252929">85</cx:pt>
          <cx:pt idx="252930">23</cx:pt>
          <cx:pt idx="252931">6</cx:pt>
          <cx:pt idx="252932">7</cx:pt>
          <cx:pt idx="252933">10</cx:pt>
          <cx:pt idx="252934">2</cx:pt>
          <cx:pt idx="252935">11</cx:pt>
          <cx:pt idx="252936">19</cx:pt>
          <cx:pt idx="252937">37</cx:pt>
          <cx:pt idx="252938">122</cx:pt>
          <cx:pt idx="252939">127</cx:pt>
          <cx:pt idx="252940">134</cx:pt>
          <cx:pt idx="252941">150</cx:pt>
          <cx:pt idx="252942">136</cx:pt>
          <cx:pt idx="252943">132</cx:pt>
          <cx:pt idx="252944">116</cx:pt>
          <cx:pt idx="252945">113</cx:pt>
          <cx:pt idx="252946">103</cx:pt>
          <cx:pt idx="252947">117</cx:pt>
          <cx:pt idx="252948">121</cx:pt>
          <cx:pt idx="252949">123</cx:pt>
          <cx:pt idx="252950">125</cx:pt>
          <cx:pt idx="252951">99</cx:pt>
          <cx:pt idx="252952">132</cx:pt>
          <cx:pt idx="252953">77</cx:pt>
          <cx:pt idx="252954">27</cx:pt>
          <cx:pt idx="252955">12</cx:pt>
          <cx:pt idx="252956">6</cx:pt>
          <cx:pt idx="252957">4</cx:pt>
          <cx:pt idx="252958">5</cx:pt>
          <cx:pt idx="252959">17</cx:pt>
          <cx:pt idx="252960">25</cx:pt>
          <cx:pt idx="252961">34</cx:pt>
          <cx:pt idx="252962">111</cx:pt>
          <cx:pt idx="252963">107</cx:pt>
          <cx:pt idx="252964">116</cx:pt>
          <cx:pt idx="252965">130</cx:pt>
          <cx:pt idx="252966">132</cx:pt>
          <cx:pt idx="252967">107</cx:pt>
          <cx:pt idx="252968">117</cx:pt>
          <cx:pt idx="252969">92</cx:pt>
          <cx:pt idx="252970">111</cx:pt>
          <cx:pt idx="252971">104</cx:pt>
          <cx:pt idx="252972">119</cx:pt>
          <cx:pt idx="252973">109</cx:pt>
          <cx:pt idx="252974">127</cx:pt>
          <cx:pt idx="252975">102</cx:pt>
          <cx:pt idx="252976">112</cx:pt>
          <cx:pt idx="252977">70</cx:pt>
          <cx:pt idx="252978">22</cx:pt>
          <cx:pt idx="252979">8</cx:pt>
          <cx:pt idx="252980">6</cx:pt>
          <cx:pt idx="252981">7</cx:pt>
          <cx:pt idx="252982">8</cx:pt>
          <cx:pt idx="252983">16</cx:pt>
          <cx:pt idx="252984">25</cx:pt>
          <cx:pt idx="252985">41</cx:pt>
          <cx:pt idx="252986">101</cx:pt>
          <cx:pt idx="252987">103</cx:pt>
          <cx:pt idx="252988">120</cx:pt>
          <cx:pt idx="252989">134</cx:pt>
          <cx:pt idx="252990">134</cx:pt>
          <cx:pt idx="252991">114</cx:pt>
          <cx:pt idx="252992">114</cx:pt>
          <cx:pt idx="252993">94</cx:pt>
          <cx:pt idx="252994">98</cx:pt>
          <cx:pt idx="252995">106</cx:pt>
          <cx:pt idx="252996">131</cx:pt>
          <cx:pt idx="252997">131</cx:pt>
          <cx:pt idx="252998">98</cx:pt>
          <cx:pt idx="252999">88</cx:pt>
          <cx:pt idx="253000">125</cx:pt>
          <cx:pt idx="253001">66</cx:pt>
          <cx:pt idx="253002">24</cx:pt>
          <cx:pt idx="253003">12</cx:pt>
          <cx:pt idx="253004">7</cx:pt>
          <cx:pt idx="253005">2</cx:pt>
          <cx:pt idx="253006">6</cx:pt>
          <cx:pt idx="253007">16</cx:pt>
          <cx:pt idx="253008">27</cx:pt>
          <cx:pt idx="253009">36</cx:pt>
          <cx:pt idx="253010">98</cx:pt>
          <cx:pt idx="253011">106</cx:pt>
          <cx:pt idx="253012">130</cx:pt>
          <cx:pt idx="253013">114</cx:pt>
          <cx:pt idx="253014">137</cx:pt>
          <cx:pt idx="253015">119</cx:pt>
          <cx:pt idx="253016">119</cx:pt>
          <cx:pt idx="253017">110</cx:pt>
          <cx:pt idx="253018">120</cx:pt>
          <cx:pt idx="253019">117</cx:pt>
          <cx:pt idx="253020">146</cx:pt>
          <cx:pt idx="253021">117</cx:pt>
          <cx:pt idx="253022">114</cx:pt>
          <cx:pt idx="253023">90</cx:pt>
          <cx:pt idx="253024">138</cx:pt>
          <cx:pt idx="253025">77</cx:pt>
          <cx:pt idx="253026">20</cx:pt>
          <cx:pt idx="253027">13</cx:pt>
          <cx:pt idx="253028">10</cx:pt>
          <cx:pt idx="253029">2</cx:pt>
          <cx:pt idx="253030">6</cx:pt>
          <cx:pt idx="253031">16</cx:pt>
          <cx:pt idx="253032">28</cx:pt>
          <cx:pt idx="253033">35</cx:pt>
          <cx:pt idx="253034">112</cx:pt>
          <cx:pt idx="253035">117</cx:pt>
          <cx:pt idx="253036">126</cx:pt>
          <cx:pt idx="253037">143</cx:pt>
          <cx:pt idx="253038">139</cx:pt>
          <cx:pt idx="253039">126</cx:pt>
          <cx:pt idx="253040">122</cx:pt>
          <cx:pt idx="253041">115</cx:pt>
          <cx:pt idx="253042">119</cx:pt>
          <cx:pt idx="253043">113</cx:pt>
          <cx:pt idx="253044">142</cx:pt>
          <cx:pt idx="253045">139</cx:pt>
          <cx:pt idx="253046">119</cx:pt>
          <cx:pt idx="253047">103</cx:pt>
          <cx:pt idx="253048">132</cx:pt>
          <cx:pt idx="253049">71</cx:pt>
          <cx:pt idx="253050">33</cx:pt>
          <cx:pt idx="253051">12</cx:pt>
          <cx:pt idx="253052">7</cx:pt>
          <cx:pt idx="253053">2</cx:pt>
          <cx:pt idx="253054">6</cx:pt>
          <cx:pt idx="253055">17</cx:pt>
          <cx:pt idx="253056">43</cx:pt>
          <cx:pt idx="253057">110</cx:pt>
          <cx:pt idx="253058">98</cx:pt>
          <cx:pt idx="253059">129</cx:pt>
          <cx:pt idx="253060">119</cx:pt>
          <cx:pt idx="253061">154</cx:pt>
          <cx:pt idx="253062">125</cx:pt>
          <cx:pt idx="253063">119</cx:pt>
          <cx:pt idx="253064">83</cx:pt>
          <cx:pt idx="253065">110</cx:pt>
          <cx:pt idx="253066">89</cx:pt>
          <cx:pt idx="253067">103</cx:pt>
          <cx:pt idx="253068">67</cx:pt>
          <cx:pt idx="253069">88</cx:pt>
          <cx:pt idx="253070">67</cx:pt>
          <cx:pt idx="253071">79</cx:pt>
          <cx:pt idx="253072">58</cx:pt>
          <cx:pt idx="253073">18</cx:pt>
          <cx:pt idx="253074">9</cx:pt>
          <cx:pt idx="253075">8</cx:pt>
          <cx:pt idx="253076">2</cx:pt>
          <cx:pt idx="253077">3</cx:pt>
          <cx:pt idx="253078">10</cx:pt>
          <cx:pt idx="253079">11</cx:pt>
          <cx:pt idx="253080">33</cx:pt>
          <cx:pt idx="253081">87</cx:pt>
          <cx:pt idx="253082">73</cx:pt>
          <cx:pt idx="253083">111</cx:pt>
          <cx:pt idx="253084">118</cx:pt>
          <cx:pt idx="253085">118</cx:pt>
          <cx:pt idx="253086">124</cx:pt>
          <cx:pt idx="253087">134</cx:pt>
          <cx:pt idx="253088">98</cx:pt>
          <cx:pt idx="253089">126</cx:pt>
          <cx:pt idx="253090">127</cx:pt>
          <cx:pt idx="253091">140</cx:pt>
          <cx:pt idx="253092">133</cx:pt>
          <cx:pt idx="253093">115</cx:pt>
          <cx:pt idx="253094">86</cx:pt>
          <cx:pt idx="253095">137</cx:pt>
          <cx:pt idx="253096">75</cx:pt>
          <cx:pt idx="253097">17</cx:pt>
          <cx:pt idx="253098">8</cx:pt>
          <cx:pt idx="253099">13</cx:pt>
          <cx:pt idx="253100">6</cx:pt>
          <cx:pt idx="253101">2</cx:pt>
          <cx:pt idx="253102">11</cx:pt>
          <cx:pt idx="253103">15</cx:pt>
          <cx:pt idx="253104">45</cx:pt>
          <cx:pt idx="253105">122</cx:pt>
          <cx:pt idx="253106">117</cx:pt>
          <cx:pt idx="253107">131</cx:pt>
          <cx:pt idx="253108">153</cx:pt>
          <cx:pt idx="253109">134</cx:pt>
          <cx:pt idx="253110">139</cx:pt>
          <cx:pt idx="253111">123</cx:pt>
          <cx:pt idx="253112">109</cx:pt>
          <cx:pt idx="253113">112</cx:pt>
          <cx:pt idx="253114">110</cx:pt>
          <cx:pt idx="253115">130</cx:pt>
          <cx:pt idx="253116">129</cx:pt>
          <cx:pt idx="253117">129</cx:pt>
          <cx:pt idx="253118">102</cx:pt>
          <cx:pt idx="253119">130</cx:pt>
          <cx:pt idx="253120">71</cx:pt>
          <cx:pt idx="253121">28</cx:pt>
          <cx:pt idx="253122">9</cx:pt>
          <cx:pt idx="253123">11</cx:pt>
          <cx:pt idx="253124">6</cx:pt>
          <cx:pt idx="253125">7</cx:pt>
          <cx:pt idx="253126">14</cx:pt>
          <cx:pt idx="253127">26</cx:pt>
          <cx:pt idx="253128">27</cx:pt>
          <cx:pt idx="253129">103</cx:pt>
          <cx:pt idx="253130">105</cx:pt>
          <cx:pt idx="253131">123</cx:pt>
          <cx:pt idx="253132">130</cx:pt>
          <cx:pt idx="253133">131</cx:pt>
          <cx:pt idx="253134">115</cx:pt>
          <cx:pt idx="253135">138</cx:pt>
          <cx:pt idx="253136">90</cx:pt>
          <cx:pt idx="253137">95</cx:pt>
          <cx:pt idx="253138">101</cx:pt>
          <cx:pt idx="253139">123</cx:pt>
          <cx:pt idx="253140">115</cx:pt>
          <cx:pt idx="253141">107</cx:pt>
          <cx:pt idx="253142">106</cx:pt>
          <cx:pt idx="253143">129</cx:pt>
          <cx:pt idx="253144">65</cx:pt>
          <cx:pt idx="253145">26</cx:pt>
          <cx:pt idx="253146">4</cx:pt>
          <cx:pt idx="253147">6</cx:pt>
          <cx:pt idx="253148">4</cx:pt>
          <cx:pt idx="253149">7</cx:pt>
          <cx:pt idx="253150">12</cx:pt>
          <cx:pt idx="253151">21</cx:pt>
          <cx:pt idx="253152">35</cx:pt>
          <cx:pt idx="253153">107</cx:pt>
          <cx:pt idx="253154">95</cx:pt>
          <cx:pt idx="253155">130</cx:pt>
          <cx:pt idx="253156">140</cx:pt>
          <cx:pt idx="253157">136</cx:pt>
          <cx:pt idx="253158">139</cx:pt>
          <cx:pt idx="253159">123</cx:pt>
          <cx:pt idx="253160">102</cx:pt>
          <cx:pt idx="253161">102</cx:pt>
          <cx:pt idx="253162">101</cx:pt>
          <cx:pt idx="253163">129</cx:pt>
          <cx:pt idx="253164">127</cx:pt>
          <cx:pt idx="253165">118</cx:pt>
          <cx:pt idx="253166">97</cx:pt>
          <cx:pt idx="253167">121</cx:pt>
          <cx:pt idx="253168">66</cx:pt>
          <cx:pt idx="253169">24</cx:pt>
          <cx:pt idx="253170">10</cx:pt>
          <cx:pt idx="253171">8</cx:pt>
          <cx:pt idx="253172">3</cx:pt>
          <cx:pt idx="253173">8</cx:pt>
          <cx:pt idx="253174">17</cx:pt>
          <cx:pt idx="253175">30</cx:pt>
          <cx:pt idx="253176">35</cx:pt>
          <cx:pt idx="253177">110</cx:pt>
          <cx:pt idx="253178">100</cx:pt>
          <cx:pt idx="253179">126</cx:pt>
          <cx:pt idx="253180">120</cx:pt>
          <cx:pt idx="253181">138</cx:pt>
          <cx:pt idx="253182">127</cx:pt>
          <cx:pt idx="253183">119</cx:pt>
          <cx:pt idx="253184">113</cx:pt>
          <cx:pt idx="253185">115</cx:pt>
          <cx:pt idx="253186">131</cx:pt>
          <cx:pt idx="253187">132</cx:pt>
          <cx:pt idx="253188">137</cx:pt>
          <cx:pt idx="253189">106</cx:pt>
          <cx:pt idx="253190">101</cx:pt>
          <cx:pt idx="253191">129</cx:pt>
          <cx:pt idx="253192">70</cx:pt>
          <cx:pt idx="253193">29</cx:pt>
          <cx:pt idx="253194">18</cx:pt>
          <cx:pt idx="253195">7</cx:pt>
          <cx:pt idx="253196">3</cx:pt>
          <cx:pt idx="253197">7</cx:pt>
          <cx:pt idx="253198">17</cx:pt>
          <cx:pt idx="253199">26</cx:pt>
          <cx:pt idx="253200">37</cx:pt>
          <cx:pt idx="253201">105</cx:pt>
          <cx:pt idx="253202">106</cx:pt>
          <cx:pt idx="253203">123</cx:pt>
          <cx:pt idx="253204">157</cx:pt>
          <cx:pt idx="253205">140</cx:pt>
          <cx:pt idx="253206">128</cx:pt>
          <cx:pt idx="253207">132</cx:pt>
          <cx:pt idx="253208">113</cx:pt>
          <cx:pt idx="253209">138</cx:pt>
          <cx:pt idx="253210">115</cx:pt>
          <cx:pt idx="253211">149</cx:pt>
          <cx:pt idx="253212">139</cx:pt>
          <cx:pt idx="253213">117</cx:pt>
          <cx:pt idx="253214">106</cx:pt>
          <cx:pt idx="253215">146</cx:pt>
          <cx:pt idx="253216">80</cx:pt>
          <cx:pt idx="253217">28</cx:pt>
          <cx:pt idx="253218">6</cx:pt>
          <cx:pt idx="253219">7</cx:pt>
          <cx:pt idx="253220">2</cx:pt>
          <cx:pt idx="253221">6</cx:pt>
          <cx:pt idx="253222">25</cx:pt>
          <cx:pt idx="253223">35</cx:pt>
          <cx:pt idx="253224">120</cx:pt>
          <cx:pt idx="253225">99</cx:pt>
          <cx:pt idx="253226">123</cx:pt>
          <cx:pt idx="253227">135</cx:pt>
          <cx:pt idx="253228">149</cx:pt>
          <cx:pt idx="253229">143</cx:pt>
          <cx:pt idx="253230">122</cx:pt>
          <cx:pt idx="253231">91</cx:pt>
          <cx:pt idx="253232">103</cx:pt>
          <cx:pt idx="253233">85</cx:pt>
          <cx:pt idx="253234">107</cx:pt>
          <cx:pt idx="253235">78</cx:pt>
          <cx:pt idx="253236">78</cx:pt>
          <cx:pt idx="253237">72</cx:pt>
          <cx:pt idx="253238">86</cx:pt>
          <cx:pt idx="253239">54</cx:pt>
          <cx:pt idx="253240">9</cx:pt>
          <cx:pt idx="253241">7</cx:pt>
          <cx:pt idx="253242">9</cx:pt>
          <cx:pt idx="253243">4</cx:pt>
          <cx:pt idx="253244">5</cx:pt>
          <cx:pt idx="253245">7</cx:pt>
          <cx:pt idx="253246">15</cx:pt>
          <cx:pt idx="253247">32</cx:pt>
          <cx:pt idx="253248">85</cx:pt>
          <cx:pt idx="253249">95</cx:pt>
          <cx:pt idx="253250">101</cx:pt>
          <cx:pt idx="253251">113</cx:pt>
          <cx:pt idx="253252">120</cx:pt>
          <cx:pt idx="253253">124</cx:pt>
          <cx:pt idx="253254">144</cx:pt>
          <cx:pt idx="253255">106</cx:pt>
          <cx:pt idx="253256">125</cx:pt>
          <cx:pt idx="253257">114</cx:pt>
          <cx:pt idx="253258">131</cx:pt>
          <cx:pt idx="253259">132</cx:pt>
          <cx:pt idx="253260">122</cx:pt>
          <cx:pt idx="253261">90</cx:pt>
          <cx:pt idx="253262">134</cx:pt>
          <cx:pt idx="253263">78</cx:pt>
          <cx:pt idx="253264">21</cx:pt>
          <cx:pt idx="253265">9</cx:pt>
          <cx:pt idx="253266">16</cx:pt>
          <cx:pt idx="253267">7</cx:pt>
          <cx:pt idx="253268">2</cx:pt>
          <cx:pt idx="253269">8</cx:pt>
          <cx:pt idx="253270">15</cx:pt>
          <cx:pt idx="253271">43</cx:pt>
          <cx:pt idx="253272">112</cx:pt>
          <cx:pt idx="253273">111</cx:pt>
          <cx:pt idx="253274">130</cx:pt>
          <cx:pt idx="253275">143</cx:pt>
          <cx:pt idx="253276">138</cx:pt>
          <cx:pt idx="253277">136</cx:pt>
          <cx:pt idx="253278">109</cx:pt>
          <cx:pt idx="253279">119</cx:pt>
          <cx:pt idx="253280">110</cx:pt>
          <cx:pt idx="253281">119</cx:pt>
          <cx:pt idx="253282">115</cx:pt>
          <cx:pt idx="253283">125</cx:pt>
          <cx:pt idx="253284">112</cx:pt>
          <cx:pt idx="253285">106</cx:pt>
          <cx:pt idx="253286">132</cx:pt>
          <cx:pt idx="253287">66</cx:pt>
          <cx:pt idx="253288">36</cx:pt>
          <cx:pt idx="253289">11</cx:pt>
          <cx:pt idx="253290">14</cx:pt>
          <cx:pt idx="253291">6</cx:pt>
          <cx:pt idx="253292">6</cx:pt>
          <cx:pt idx="253293">16</cx:pt>
          <cx:pt idx="253294">24</cx:pt>
          <cx:pt idx="253295">34</cx:pt>
          <cx:pt idx="253296">126</cx:pt>
          <cx:pt idx="253297">93</cx:pt>
          <cx:pt idx="253298">116</cx:pt>
          <cx:pt idx="253299">138</cx:pt>
          <cx:pt idx="253300">117</cx:pt>
          <cx:pt idx="253301">129</cx:pt>
          <cx:pt idx="253302">129</cx:pt>
          <cx:pt idx="253303">91</cx:pt>
          <cx:pt idx="253304">116</cx:pt>
          <cx:pt idx="253305">93</cx:pt>
          <cx:pt idx="253306">112</cx:pt>
          <cx:pt idx="253307">120</cx:pt>
          <cx:pt idx="253308">122</cx:pt>
          <cx:pt idx="253309">104</cx:pt>
          <cx:pt idx="253310">120</cx:pt>
          <cx:pt idx="253311">61</cx:pt>
          <cx:pt idx="253312">19</cx:pt>
          <cx:pt idx="253313">6</cx:pt>
          <cx:pt idx="253314">10</cx:pt>
          <cx:pt idx="253315">4</cx:pt>
          <cx:pt idx="253316">6</cx:pt>
          <cx:pt idx="253317">19</cx:pt>
          <cx:pt idx="253318">21</cx:pt>
          <cx:pt idx="253319">37</cx:pt>
          <cx:pt idx="253320">122</cx:pt>
          <cx:pt idx="253321">107</cx:pt>
          <cx:pt idx="253322">140</cx:pt>
          <cx:pt idx="253323">140</cx:pt>
          <cx:pt idx="253324">148</cx:pt>
          <cx:pt idx="253325">137</cx:pt>
          <cx:pt idx="253326">119</cx:pt>
          <cx:pt idx="253327">99</cx:pt>
          <cx:pt idx="253328">101</cx:pt>
          <cx:pt idx="253329">106</cx:pt>
          <cx:pt idx="253330">133</cx:pt>
          <cx:pt idx="253331">122</cx:pt>
          <cx:pt idx="253332">110</cx:pt>
          <cx:pt idx="253333">102</cx:pt>
          <cx:pt idx="253334">106</cx:pt>
          <cx:pt idx="253335">73</cx:pt>
          <cx:pt idx="253336">22</cx:pt>
          <cx:pt idx="253337">9</cx:pt>
          <cx:pt idx="253338">7</cx:pt>
          <cx:pt idx="253339">4</cx:pt>
          <cx:pt idx="253340">3</cx:pt>
          <cx:pt idx="253341">13</cx:pt>
          <cx:pt idx="253342">32</cx:pt>
          <cx:pt idx="253343">37</cx:pt>
          <cx:pt idx="253344">104</cx:pt>
          <cx:pt idx="253345">106</cx:pt>
          <cx:pt idx="253346">128</cx:pt>
          <cx:pt idx="253347">136</cx:pt>
          <cx:pt idx="253348">135</cx:pt>
          <cx:pt idx="253349">118</cx:pt>
          <cx:pt idx="253350">132</cx:pt>
          <cx:pt idx="253351">112</cx:pt>
          <cx:pt idx="253352">107</cx:pt>
          <cx:pt idx="253353">121</cx:pt>
          <cx:pt idx="253354">128</cx:pt>
          <cx:pt idx="253355">141</cx:pt>
          <cx:pt idx="253356">115</cx:pt>
          <cx:pt idx="253357">110</cx:pt>
          <cx:pt idx="253358">116</cx:pt>
          <cx:pt idx="253359">69</cx:pt>
          <cx:pt idx="253360">25</cx:pt>
          <cx:pt idx="253361">11</cx:pt>
          <cx:pt idx="253362">4</cx:pt>
          <cx:pt idx="253363">6</cx:pt>
          <cx:pt idx="253364">6</cx:pt>
          <cx:pt idx="253365">19</cx:pt>
          <cx:pt idx="253366">31</cx:pt>
          <cx:pt idx="253367">61</cx:pt>
          <cx:pt idx="253368">111</cx:pt>
          <cx:pt idx="253369">106</cx:pt>
          <cx:pt idx="253370">130</cx:pt>
          <cx:pt idx="253371">134</cx:pt>
          <cx:pt idx="253372">151</cx:pt>
          <cx:pt idx="253373">129</cx:pt>
          <cx:pt idx="253374">133</cx:pt>
          <cx:pt idx="253375">119</cx:pt>
          <cx:pt idx="253376">118</cx:pt>
          <cx:pt idx="253377">137</cx:pt>
          <cx:pt idx="253378">130</cx:pt>
          <cx:pt idx="253379">122</cx:pt>
          <cx:pt idx="253380">104</cx:pt>
          <cx:pt idx="253381">102</cx:pt>
          <cx:pt idx="253382">133</cx:pt>
          <cx:pt idx="253383">82</cx:pt>
          <cx:pt idx="253384">32</cx:pt>
          <cx:pt idx="253385">11</cx:pt>
          <cx:pt idx="253386">4</cx:pt>
          <cx:pt idx="253387">6</cx:pt>
          <cx:pt idx="253388">2</cx:pt>
          <cx:pt idx="253389">9</cx:pt>
          <cx:pt idx="253390">23</cx:pt>
          <cx:pt idx="253391">38</cx:pt>
          <cx:pt idx="253392">105</cx:pt>
          <cx:pt idx="253393">94</cx:pt>
          <cx:pt idx="253394">116</cx:pt>
          <cx:pt idx="253395">136</cx:pt>
          <cx:pt idx="253396">137</cx:pt>
          <cx:pt idx="253397">132</cx:pt>
          <cx:pt idx="253398">114</cx:pt>
          <cx:pt idx="253399">87</cx:pt>
          <cx:pt idx="253400">90</cx:pt>
          <cx:pt idx="253401">95</cx:pt>
          <cx:pt idx="253402">95</cx:pt>
          <cx:pt idx="253403">74</cx:pt>
          <cx:pt idx="253404">72</cx:pt>
          <cx:pt idx="253405">63</cx:pt>
          <cx:pt idx="253406">90</cx:pt>
          <cx:pt idx="253407">54</cx:pt>
          <cx:pt idx="253408">14</cx:pt>
          <cx:pt idx="253409">6</cx:pt>
          <cx:pt idx="253410">9</cx:pt>
          <cx:pt idx="253411">2</cx:pt>
          <cx:pt idx="253412">4</cx:pt>
          <cx:pt idx="253413">7</cx:pt>
          <cx:pt idx="253414">17</cx:pt>
          <cx:pt idx="253415">29</cx:pt>
          <cx:pt idx="253416">78</cx:pt>
          <cx:pt idx="253417">85</cx:pt>
          <cx:pt idx="253418">98</cx:pt>
          <cx:pt idx="253419">128</cx:pt>
          <cx:pt idx="253420">125</cx:pt>
          <cx:pt idx="253421">138</cx:pt>
          <cx:pt idx="253422">128</cx:pt>
          <cx:pt idx="253423">116</cx:pt>
          <cx:pt idx="253424">120</cx:pt>
          <cx:pt idx="253425">110</cx:pt>
          <cx:pt idx="253426">125</cx:pt>
          <cx:pt idx="253427">127</cx:pt>
          <cx:pt idx="253428">116</cx:pt>
          <cx:pt idx="253429">95</cx:pt>
          <cx:pt idx="253430">123</cx:pt>
          <cx:pt idx="253431">90</cx:pt>
          <cx:pt idx="253432">17</cx:pt>
          <cx:pt idx="253433">7</cx:pt>
          <cx:pt idx="253434">8</cx:pt>
          <cx:pt idx="253435">9</cx:pt>
          <cx:pt idx="253436">1</cx:pt>
          <cx:pt idx="253437">11</cx:pt>
          <cx:pt idx="253438">18</cx:pt>
          <cx:pt idx="253439">43</cx:pt>
          <cx:pt idx="253440">117</cx:pt>
          <cx:pt idx="253441">118</cx:pt>
          <cx:pt idx="253442">123</cx:pt>
          <cx:pt idx="253443">164</cx:pt>
          <cx:pt idx="253444">144</cx:pt>
          <cx:pt idx="253445">140</cx:pt>
          <cx:pt idx="253446">130</cx:pt>
          <cx:pt idx="253447">104</cx:pt>
          <cx:pt idx="253448">101</cx:pt>
          <cx:pt idx="253449">119</cx:pt>
          <cx:pt idx="253450">114</cx:pt>
          <cx:pt idx="253451">126</cx:pt>
          <cx:pt idx="253452">119</cx:pt>
          <cx:pt idx="253453">104</cx:pt>
          <cx:pt idx="253454">116</cx:pt>
          <cx:pt idx="253455">75</cx:pt>
          <cx:pt idx="253456">25</cx:pt>
          <cx:pt idx="253457">14</cx:pt>
          <cx:pt idx="253458">9</cx:pt>
          <cx:pt idx="253459">4</cx:pt>
          <cx:pt idx="253460">7</cx:pt>
          <cx:pt idx="253461">13</cx:pt>
          <cx:pt idx="253462">32</cx:pt>
          <cx:pt idx="253463">33</cx:pt>
          <cx:pt idx="253464">100</cx:pt>
          <cx:pt idx="253465">117</cx:pt>
          <cx:pt idx="253466">120</cx:pt>
          <cx:pt idx="253467">134</cx:pt>
          <cx:pt idx="253468">129</cx:pt>
          <cx:pt idx="253469">117</cx:pt>
          <cx:pt idx="253470">122</cx:pt>
          <cx:pt idx="253471">97</cx:pt>
          <cx:pt idx="253472">117</cx:pt>
          <cx:pt idx="253473">94</cx:pt>
          <cx:pt idx="253474">119</cx:pt>
          <cx:pt idx="253475">116</cx:pt>
          <cx:pt idx="253476">118</cx:pt>
          <cx:pt idx="253477">94</cx:pt>
          <cx:pt idx="253478">116</cx:pt>
          <cx:pt idx="253479">56</cx:pt>
          <cx:pt idx="253480">17</cx:pt>
          <cx:pt idx="253481">11</cx:pt>
          <cx:pt idx="253482">10</cx:pt>
          <cx:pt idx="253483">5</cx:pt>
          <cx:pt idx="253484">7</cx:pt>
          <cx:pt idx="253485">19</cx:pt>
          <cx:pt idx="253486">26</cx:pt>
          <cx:pt idx="253487">37</cx:pt>
          <cx:pt idx="253488">99</cx:pt>
          <cx:pt idx="253489">109</cx:pt>
          <cx:pt idx="253490">141</cx:pt>
          <cx:pt idx="253491">139</cx:pt>
          <cx:pt idx="253492">135</cx:pt>
          <cx:pt idx="253493">130</cx:pt>
          <cx:pt idx="253494">133</cx:pt>
          <cx:pt idx="253495">110</cx:pt>
          <cx:pt idx="253496">112</cx:pt>
          <cx:pt idx="253497">105</cx:pt>
          <cx:pt idx="253498">125</cx:pt>
          <cx:pt idx="253499">122</cx:pt>
          <cx:pt idx="253500">104</cx:pt>
          <cx:pt idx="253501">103</cx:pt>
          <cx:pt idx="253502">112</cx:pt>
          <cx:pt idx="253503">71</cx:pt>
          <cx:pt idx="253504">28</cx:pt>
          <cx:pt idx="253505">8</cx:pt>
          <cx:pt idx="253506">11</cx:pt>
          <cx:pt idx="253507">5</cx:pt>
          <cx:pt idx="253508">8</cx:pt>
          <cx:pt idx="253509">13</cx:pt>
          <cx:pt idx="253510">28</cx:pt>
          <cx:pt idx="253511">39</cx:pt>
          <cx:pt idx="253512">98</cx:pt>
          <cx:pt idx="253513">112</cx:pt>
          <cx:pt idx="253514">111</cx:pt>
          <cx:pt idx="253515">123</cx:pt>
          <cx:pt idx="253516">137</cx:pt>
          <cx:pt idx="253517">126</cx:pt>
          <cx:pt idx="253518">109</cx:pt>
          <cx:pt idx="253519">109</cx:pt>
          <cx:pt idx="253520">109</cx:pt>
          <cx:pt idx="253521">116</cx:pt>
          <cx:pt idx="253522">144</cx:pt>
          <cx:pt idx="253523">111</cx:pt>
          <cx:pt idx="253524">108</cx:pt>
          <cx:pt idx="253525">99</cx:pt>
          <cx:pt idx="253526">122</cx:pt>
          <cx:pt idx="253527">85</cx:pt>
          <cx:pt idx="253528">40</cx:pt>
          <cx:pt idx="253529">10</cx:pt>
          <cx:pt idx="253530">10</cx:pt>
          <cx:pt idx="253531">6</cx:pt>
          <cx:pt idx="253532">5</cx:pt>
          <cx:pt idx="253533">19</cx:pt>
          <cx:pt idx="253534">18</cx:pt>
          <cx:pt idx="253535">48</cx:pt>
          <cx:pt idx="253536">81</cx:pt>
          <cx:pt idx="253537">130</cx:pt>
          <cx:pt idx="253538">147</cx:pt>
          <cx:pt idx="253539">149</cx:pt>
          <cx:pt idx="253540">149</cx:pt>
          <cx:pt idx="253541">134</cx:pt>
          <cx:pt idx="253542">125</cx:pt>
          <cx:pt idx="253543">114</cx:pt>
          <cx:pt idx="253544">127</cx:pt>
          <cx:pt idx="253545">136</cx:pt>
          <cx:pt idx="253546">137</cx:pt>
          <cx:pt idx="253547">143</cx:pt>
          <cx:pt idx="253548">123</cx:pt>
          <cx:pt idx="253549">113</cx:pt>
          <cx:pt idx="253550">129</cx:pt>
          <cx:pt idx="253551">93</cx:pt>
          <cx:pt idx="253552">41</cx:pt>
          <cx:pt idx="253553">9</cx:pt>
          <cx:pt idx="253554">5</cx:pt>
          <cx:pt idx="253555">1</cx:pt>
          <cx:pt idx="253556">1</cx:pt>
          <cx:pt idx="253557">7</cx:pt>
          <cx:pt idx="253558">17</cx:pt>
          <cx:pt idx="253559">36</cx:pt>
          <cx:pt idx="253560">104</cx:pt>
          <cx:pt idx="253561">100</cx:pt>
          <cx:pt idx="253562">123</cx:pt>
          <cx:pt idx="253563">130</cx:pt>
          <cx:pt idx="253564">167</cx:pt>
          <cx:pt idx="253565">134</cx:pt>
          <cx:pt idx="253566">140</cx:pt>
          <cx:pt idx="253567">111</cx:pt>
          <cx:pt idx="253568">108</cx:pt>
          <cx:pt idx="253569">109</cx:pt>
          <cx:pt idx="253570">97</cx:pt>
          <cx:pt idx="253571">71</cx:pt>
          <cx:pt idx="253572">72</cx:pt>
          <cx:pt idx="253573">69</cx:pt>
          <cx:pt idx="253574">83</cx:pt>
          <cx:pt idx="253575">57</cx:pt>
          <cx:pt idx="253576">26</cx:pt>
          <cx:pt idx="253577">7</cx:pt>
          <cx:pt idx="253578">8</cx:pt>
          <cx:pt idx="253579">4</cx:pt>
          <cx:pt idx="253580">5</cx:pt>
          <cx:pt idx="253581">8</cx:pt>
          <cx:pt idx="253582">19</cx:pt>
          <cx:pt idx="253583">19</cx:pt>
          <cx:pt idx="253584">55</cx:pt>
          <cx:pt idx="253585">101</cx:pt>
          <cx:pt idx="253586">107</cx:pt>
          <cx:pt idx="253587">116</cx:pt>
          <cx:pt idx="253588">108</cx:pt>
          <cx:pt idx="253589">124</cx:pt>
          <cx:pt idx="253590">111</cx:pt>
          <cx:pt idx="253591">111</cx:pt>
          <cx:pt idx="253592">99</cx:pt>
          <cx:pt idx="253593">110</cx:pt>
          <cx:pt idx="253594">136</cx:pt>
          <cx:pt idx="253595">116</cx:pt>
          <cx:pt idx="253596">118</cx:pt>
          <cx:pt idx="253597">85</cx:pt>
          <cx:pt idx="253598">111</cx:pt>
          <cx:pt idx="253599">93</cx:pt>
          <cx:pt idx="253600">29</cx:pt>
          <cx:pt idx="253601">8</cx:pt>
          <cx:pt idx="253602">14</cx:pt>
          <cx:pt idx="253603">7</cx:pt>
          <cx:pt idx="253604">3</cx:pt>
          <cx:pt idx="253605">9</cx:pt>
          <cx:pt idx="253606">18</cx:pt>
          <cx:pt idx="253607">33</cx:pt>
          <cx:pt idx="253608">111</cx:pt>
          <cx:pt idx="253609">116</cx:pt>
          <cx:pt idx="253610">116</cx:pt>
          <cx:pt idx="253611">142</cx:pt>
          <cx:pt idx="253612">139</cx:pt>
          <cx:pt idx="253613">134</cx:pt>
          <cx:pt idx="253614">129</cx:pt>
          <cx:pt idx="253615">100</cx:pt>
          <cx:pt idx="253616">124</cx:pt>
          <cx:pt idx="253617">117</cx:pt>
          <cx:pt idx="253618">125</cx:pt>
          <cx:pt idx="253619">120</cx:pt>
          <cx:pt idx="253620">110</cx:pt>
          <cx:pt idx="253621">111</cx:pt>
          <cx:pt idx="253622">129</cx:pt>
          <cx:pt idx="253623">76</cx:pt>
          <cx:pt idx="253624">31</cx:pt>
          <cx:pt idx="253625">10</cx:pt>
          <cx:pt idx="253626">11</cx:pt>
          <cx:pt idx="253627">7</cx:pt>
          <cx:pt idx="253628">7</cx:pt>
          <cx:pt idx="253629">17</cx:pt>
          <cx:pt idx="253630">27</cx:pt>
          <cx:pt idx="253631">34</cx:pt>
          <cx:pt idx="253632">107</cx:pt>
          <cx:pt idx="253633">114</cx:pt>
          <cx:pt idx="253634">133</cx:pt>
          <cx:pt idx="253635">123</cx:pt>
          <cx:pt idx="253636">135</cx:pt>
          <cx:pt idx="253637">122</cx:pt>
          <cx:pt idx="253638">119</cx:pt>
          <cx:pt idx="253639">101</cx:pt>
          <cx:pt idx="253640">112</cx:pt>
          <cx:pt idx="253641">122</cx:pt>
          <cx:pt idx="253642">124</cx:pt>
          <cx:pt idx="253643">123</cx:pt>
          <cx:pt idx="253644">117</cx:pt>
          <cx:pt idx="253645">104</cx:pt>
          <cx:pt idx="253646">116</cx:pt>
          <cx:pt idx="253647">68</cx:pt>
          <cx:pt idx="253648">28</cx:pt>
          <cx:pt idx="253649">10</cx:pt>
          <cx:pt idx="253650">9</cx:pt>
          <cx:pt idx="253651">3</cx:pt>
          <cx:pt idx="253652">6</cx:pt>
          <cx:pt idx="253653">13</cx:pt>
          <cx:pt idx="253654">21</cx:pt>
          <cx:pt idx="253655">39</cx:pt>
          <cx:pt idx="253656">97</cx:pt>
          <cx:pt idx="253657">106</cx:pt>
          <cx:pt idx="253658">120</cx:pt>
          <cx:pt idx="253659">134</cx:pt>
          <cx:pt idx="253660">145</cx:pt>
          <cx:pt idx="253661">123</cx:pt>
          <cx:pt idx="253662">114</cx:pt>
          <cx:pt idx="253663">114</cx:pt>
          <cx:pt idx="253664">117</cx:pt>
          <cx:pt idx="253665">100</cx:pt>
          <cx:pt idx="253666">136</cx:pt>
          <cx:pt idx="253667">121</cx:pt>
          <cx:pt idx="253668">114</cx:pt>
          <cx:pt idx="253669">103</cx:pt>
          <cx:pt idx="253670">123</cx:pt>
          <cx:pt idx="253671">75</cx:pt>
          <cx:pt idx="253672">31</cx:pt>
          <cx:pt idx="253673">12</cx:pt>
          <cx:pt idx="253674">9</cx:pt>
          <cx:pt idx="253675">6</cx:pt>
          <cx:pt idx="253676">4</cx:pt>
          <cx:pt idx="253677">13</cx:pt>
          <cx:pt idx="253678">27</cx:pt>
          <cx:pt idx="253679">37</cx:pt>
          <cx:pt idx="253680">100</cx:pt>
          <cx:pt idx="253681">102</cx:pt>
          <cx:pt idx="253682">123</cx:pt>
          <cx:pt idx="253683">147</cx:pt>
          <cx:pt idx="253684">139</cx:pt>
          <cx:pt idx="253685">134</cx:pt>
          <cx:pt idx="253686">119</cx:pt>
          <cx:pt idx="253687">123</cx:pt>
          <cx:pt idx="253688">110</cx:pt>
          <cx:pt idx="253689">126</cx:pt>
          <cx:pt idx="253690">139</cx:pt>
          <cx:pt idx="253691">126</cx:pt>
          <cx:pt idx="253692">117</cx:pt>
          <cx:pt idx="253693">108</cx:pt>
          <cx:pt idx="253694">122</cx:pt>
          <cx:pt idx="253695">76</cx:pt>
          <cx:pt idx="253696">42</cx:pt>
          <cx:pt idx="253697">11</cx:pt>
          <cx:pt idx="253698">11</cx:pt>
          <cx:pt idx="253699">4</cx:pt>
          <cx:pt idx="253700">11</cx:pt>
          <cx:pt idx="253701">18</cx:pt>
          <cx:pt idx="253702">28</cx:pt>
          <cx:pt idx="253703">38</cx:pt>
          <cx:pt idx="253704">95</cx:pt>
          <cx:pt idx="253705">127</cx:pt>
          <cx:pt idx="253706">126</cx:pt>
          <cx:pt idx="253707">153</cx:pt>
          <cx:pt idx="253708">157</cx:pt>
          <cx:pt idx="253709">135</cx:pt>
          <cx:pt idx="253710">139</cx:pt>
          <cx:pt idx="253711">138</cx:pt>
          <cx:pt idx="253712">118</cx:pt>
          <cx:pt idx="253713">128</cx:pt>
          <cx:pt idx="253714">140</cx:pt>
          <cx:pt idx="253715">127</cx:pt>
          <cx:pt idx="253716">129</cx:pt>
          <cx:pt idx="253717">100</cx:pt>
          <cx:pt idx="253718">120</cx:pt>
          <cx:pt idx="253719">96</cx:pt>
          <cx:pt idx="253720">65</cx:pt>
          <cx:pt idx="253721">21</cx:pt>
          <cx:pt idx="253722">17</cx:pt>
          <cx:pt idx="253723">6</cx:pt>
          <cx:pt idx="253724">3</cx:pt>
          <cx:pt idx="253725">5</cx:pt>
          <cx:pt idx="253726">22</cx:pt>
          <cx:pt idx="253727">44</cx:pt>
          <cx:pt idx="253728">107</cx:pt>
          <cx:pt idx="253729">125</cx:pt>
          <cx:pt idx="253730">119</cx:pt>
          <cx:pt idx="253731">143</cx:pt>
          <cx:pt idx="253732">170</cx:pt>
          <cx:pt idx="253733">150</cx:pt>
          <cx:pt idx="253734">140</cx:pt>
          <cx:pt idx="253735">149</cx:pt>
          <cx:pt idx="253736">126</cx:pt>
          <cx:pt idx="253737">131</cx:pt>
          <cx:pt idx="253738">124</cx:pt>
          <cx:pt idx="253739">119</cx:pt>
          <cx:pt idx="253740">104</cx:pt>
          <cx:pt idx="253741">77</cx:pt>
          <cx:pt idx="253742">117</cx:pt>
          <cx:pt idx="253743">72</cx:pt>
          <cx:pt idx="253744">34</cx:pt>
          <cx:pt idx="253745">10</cx:pt>
          <cx:pt idx="253746">10</cx:pt>
          <cx:pt idx="253747">3</cx:pt>
          <cx:pt idx="253748">5</cx:pt>
          <cx:pt idx="253749">11</cx:pt>
          <cx:pt idx="253750">18</cx:pt>
          <cx:pt idx="253751">38</cx:pt>
          <cx:pt idx="253752">85</cx:pt>
          <cx:pt idx="253753">108</cx:pt>
          <cx:pt idx="253754">101</cx:pt>
          <cx:pt idx="253755">126</cx:pt>
          <cx:pt idx="253756">129</cx:pt>
          <cx:pt idx="253757">136</cx:pt>
          <cx:pt idx="253758">144</cx:pt>
          <cx:pt idx="253759">130</cx:pt>
          <cx:pt idx="253760">127</cx:pt>
          <cx:pt idx="253761">114</cx:pt>
          <cx:pt idx="253762">129</cx:pt>
          <cx:pt idx="253763">122</cx:pt>
          <cx:pt idx="253764">121</cx:pt>
          <cx:pt idx="253765">95</cx:pt>
          <cx:pt idx="253766">115</cx:pt>
          <cx:pt idx="253767">87</cx:pt>
          <cx:pt idx="253768">40</cx:pt>
          <cx:pt idx="253769">12</cx:pt>
          <cx:pt idx="253770">6</cx:pt>
          <cx:pt idx="253771">9</cx:pt>
          <cx:pt idx="253772">2</cx:pt>
          <cx:pt idx="253773">8</cx:pt>
          <cx:pt idx="253774">9</cx:pt>
          <cx:pt idx="253775">36</cx:pt>
          <cx:pt idx="253776">87</cx:pt>
          <cx:pt idx="253777">99</cx:pt>
          <cx:pt idx="253778">96</cx:pt>
          <cx:pt idx="253779">132</cx:pt>
          <cx:pt idx="253780">123</cx:pt>
          <cx:pt idx="253781">116</cx:pt>
          <cx:pt idx="253782">107</cx:pt>
          <cx:pt idx="253783">74</cx:pt>
          <cx:pt idx="253784">88</cx:pt>
          <cx:pt idx="253785">71</cx:pt>
          <cx:pt idx="253786">69</cx:pt>
          <cx:pt idx="253787">60</cx:pt>
          <cx:pt idx="253788">52</cx:pt>
          <cx:pt idx="253789">42</cx:pt>
          <cx:pt idx="253790">62</cx:pt>
          <cx:pt idx="253791">36</cx:pt>
          <cx:pt idx="253792">17</cx:pt>
          <cx:pt idx="253793">5</cx:pt>
          <cx:pt idx="253794">1</cx:pt>
          <cx:pt idx="253795">2</cx:pt>
          <cx:pt idx="253796">3</cx:pt>
          <cx:pt idx="253797">3</cx:pt>
          <cx:pt idx="253798">11</cx:pt>
          <cx:pt idx="253799">20</cx:pt>
          <cx:pt idx="253800">54</cx:pt>
          <cx:pt idx="253801">46</cx:pt>
          <cx:pt idx="253802">53</cx:pt>
          <cx:pt idx="253803">90</cx:pt>
          <cx:pt idx="253804">72</cx:pt>
          <cx:pt idx="253805">88</cx:pt>
          <cx:pt idx="253806">91</cx:pt>
          <cx:pt idx="253807">66</cx:pt>
          <cx:pt idx="253808">81</cx:pt>
          <cx:pt idx="253809">58</cx:pt>
          <cx:pt idx="253810">76</cx:pt>
          <cx:pt idx="253811">56</cx:pt>
          <cx:pt idx="253812">56</cx:pt>
          <cx:pt idx="253813">56</cx:pt>
          <cx:pt idx="253814">70</cx:pt>
          <cx:pt idx="253815">34</cx:pt>
          <cx:pt idx="253816">6</cx:pt>
          <cx:pt idx="253817">1</cx:pt>
          <cx:pt idx="253818">11</cx:pt>
          <cx:pt idx="253819">4</cx:pt>
          <cx:pt idx="253820">2</cx:pt>
          <cx:pt idx="253821">11</cx:pt>
          <cx:pt idx="253822">11</cx:pt>
          <cx:pt idx="253823">26</cx:pt>
          <cx:pt idx="253824">84</cx:pt>
          <cx:pt idx="253825">59</cx:pt>
          <cx:pt idx="253826">100</cx:pt>
          <cx:pt idx="253827">117</cx:pt>
          <cx:pt idx="253828">136</cx:pt>
          <cx:pt idx="253829">142</cx:pt>
          <cx:pt idx="253830">147</cx:pt>
          <cx:pt idx="253831">108</cx:pt>
          <cx:pt idx="253832">118</cx:pt>
          <cx:pt idx="253833">110</cx:pt>
          <cx:pt idx="253834">112</cx:pt>
          <cx:pt idx="253835">102</cx:pt>
          <cx:pt idx="253836">100</cx:pt>
          <cx:pt idx="253837">80</cx:pt>
          <cx:pt idx="253838">114</cx:pt>
          <cx:pt idx="253839">58</cx:pt>
          <cx:pt idx="253840">19</cx:pt>
          <cx:pt idx="253841">5</cx:pt>
          <cx:pt idx="253842">11</cx:pt>
          <cx:pt idx="253843">3</cx:pt>
          <cx:pt idx="253844">6</cx:pt>
          <cx:pt idx="253845">14</cx:pt>
          <cx:pt idx="253846">23</cx:pt>
          <cx:pt idx="253847">30</cx:pt>
          <cx:pt idx="253848">87</cx:pt>
          <cx:pt idx="253849">96</cx:pt>
          <cx:pt idx="253850">120</cx:pt>
          <cx:pt idx="253851">146</cx:pt>
          <cx:pt idx="253852">138</cx:pt>
          <cx:pt idx="253853">135</cx:pt>
          <cx:pt idx="253854">122</cx:pt>
          <cx:pt idx="253855">120</cx:pt>
          <cx:pt idx="253856">122</cx:pt>
          <cx:pt idx="253857">104</cx:pt>
          <cx:pt idx="253858">129</cx:pt>
          <cx:pt idx="253859">106</cx:pt>
          <cx:pt idx="253860">117</cx:pt>
          <cx:pt idx="253861">79</cx:pt>
          <cx:pt idx="253862">118</cx:pt>
          <cx:pt idx="253863">58</cx:pt>
          <cx:pt idx="253864">29</cx:pt>
          <cx:pt idx="253865">8</cx:pt>
          <cx:pt idx="253866">3</cx:pt>
          <cx:pt idx="253867">4</cx:pt>
          <cx:pt idx="253868">4</cx:pt>
          <cx:pt idx="253869">14</cx:pt>
          <cx:pt idx="253870">30</cx:pt>
          <cx:pt idx="253871">32</cx:pt>
          <cx:pt idx="253872">86</cx:pt>
          <cx:pt idx="253873">94</cx:pt>
          <cx:pt idx="253874">115</cx:pt>
          <cx:pt idx="253875">153</cx:pt>
          <cx:pt idx="253876">144</cx:pt>
          <cx:pt idx="253877">135</cx:pt>
          <cx:pt idx="253878">135</cx:pt>
          <cx:pt idx="253879">116</cx:pt>
          <cx:pt idx="253880">120</cx:pt>
          <cx:pt idx="253881">131</cx:pt>
          <cx:pt idx="253882">127</cx:pt>
          <cx:pt idx="253883">108</cx:pt>
          <cx:pt idx="253884">100</cx:pt>
          <cx:pt idx="253885">89</cx:pt>
          <cx:pt idx="253886">126</cx:pt>
          <cx:pt idx="253887">65</cx:pt>
          <cx:pt idx="253888">36</cx:pt>
          <cx:pt idx="253889">12</cx:pt>
          <cx:pt idx="253890">8</cx:pt>
          <cx:pt idx="253891">5</cx:pt>
          <cx:pt idx="253892">2</cx:pt>
          <cx:pt idx="253893">7</cx:pt>
          <cx:pt idx="253894">20</cx:pt>
          <cx:pt idx="253895">36</cx:pt>
          <cx:pt idx="253896">108</cx:pt>
          <cx:pt idx="253897">100</cx:pt>
          <cx:pt idx="253898">132</cx:pt>
          <cx:pt idx="253899">147</cx:pt>
          <cx:pt idx="253900">164</cx:pt>
          <cx:pt idx="253901">165</cx:pt>
          <cx:pt idx="253902">153</cx:pt>
          <cx:pt idx="253903">108</cx:pt>
          <cx:pt idx="253904">131</cx:pt>
          <cx:pt idx="253905">130</cx:pt>
          <cx:pt idx="253906">118</cx:pt>
          <cx:pt idx="253907">104</cx:pt>
          <cx:pt idx="253908">85</cx:pt>
          <cx:pt idx="253909">80</cx:pt>
          <cx:pt idx="253910">93</cx:pt>
          <cx:pt idx="253911">70</cx:pt>
          <cx:pt idx="253912">16</cx:pt>
          <cx:pt idx="253913">13</cx:pt>
          <cx:pt idx="253914">2</cx:pt>
          <cx:pt idx="253915">1</cx:pt>
          <cx:pt idx="253916">4</cx:pt>
          <cx:pt idx="253917">7</cx:pt>
          <cx:pt idx="253918">22</cx:pt>
          <cx:pt idx="253919">34</cx:pt>
          <cx:pt idx="253920">77</cx:pt>
          <cx:pt idx="253921">78</cx:pt>
          <cx:pt idx="253922">102</cx:pt>
          <cx:pt idx="253923">133</cx:pt>
          <cx:pt idx="253924">122</cx:pt>
          <cx:pt idx="253925">139</cx:pt>
          <cx:pt idx="253926">124</cx:pt>
          <cx:pt idx="253927">116</cx:pt>
          <cx:pt idx="253928">121</cx:pt>
          <cx:pt idx="253929">107</cx:pt>
          <cx:pt idx="253930">110</cx:pt>
          <cx:pt idx="253931">132</cx:pt>
          <cx:pt idx="253932">93</cx:pt>
          <cx:pt idx="253933">83</cx:pt>
          <cx:pt idx="253934">114</cx:pt>
          <cx:pt idx="253935">60</cx:pt>
          <cx:pt idx="253936">22</cx:pt>
          <cx:pt idx="253937">6</cx:pt>
          <cx:pt idx="253938">5</cx:pt>
          <cx:pt idx="253939">11</cx:pt>
          <cx:pt idx="253940">1</cx:pt>
          <cx:pt idx="253941">7</cx:pt>
          <cx:pt idx="253942">20</cx:pt>
          <cx:pt idx="253943">40</cx:pt>
          <cx:pt idx="253944">100</cx:pt>
          <cx:pt idx="253945">84</cx:pt>
          <cx:pt idx="253946">114</cx:pt>
          <cx:pt idx="253947">138</cx:pt>
          <cx:pt idx="253948">117</cx:pt>
          <cx:pt idx="253949">112</cx:pt>
          <cx:pt idx="253950">111</cx:pt>
          <cx:pt idx="253951">82</cx:pt>
          <cx:pt idx="253952">84</cx:pt>
          <cx:pt idx="253953">80</cx:pt>
          <cx:pt idx="253954">85</cx:pt>
          <cx:pt idx="253955">77</cx:pt>
          <cx:pt idx="253956">64</cx:pt>
          <cx:pt idx="253957">53</cx:pt>
          <cx:pt idx="253958">75</cx:pt>
          <cx:pt idx="253959">26</cx:pt>
          <cx:pt idx="253960">8</cx:pt>
          <cx:pt idx="253961">5</cx:pt>
          <cx:pt idx="253962">3</cx:pt>
          <cx:pt idx="253963">4</cx:pt>
          <cx:pt idx="253964">5</cx:pt>
          <cx:pt idx="253965">16</cx:pt>
          <cx:pt idx="253966">23</cx:pt>
          <cx:pt idx="253967">56</cx:pt>
          <cx:pt idx="253968">53</cx:pt>
          <cx:pt idx="253969">76</cx:pt>
          <cx:pt idx="253970">90</cx:pt>
          <cx:pt idx="253971">97</cx:pt>
          <cx:pt idx="253972">95</cx:pt>
          <cx:pt idx="253973">114</cx:pt>
          <cx:pt idx="253974">70</cx:pt>
          <cx:pt idx="253975">93</cx:pt>
          <cx:pt idx="253976">107</cx:pt>
          <cx:pt idx="253977">113</cx:pt>
          <cx:pt idx="253978">106</cx:pt>
          <cx:pt idx="253979">90</cx:pt>
          <cx:pt idx="253980">93</cx:pt>
          <cx:pt idx="253981">109</cx:pt>
          <cx:pt idx="253982">49</cx:pt>
          <cx:pt idx="253983">8</cx:pt>
          <cx:pt idx="253984">3</cx:pt>
          <cx:pt idx="253985">3</cx:pt>
          <cx:pt idx="253986">6</cx:pt>
          <cx:pt idx="253987">3</cx:pt>
          <cx:pt idx="253988">16</cx:pt>
          <cx:pt idx="253989">18</cx:pt>
          <cx:pt idx="253990">34</cx:pt>
          <cx:pt idx="253991">104</cx:pt>
          <cx:pt idx="253992">95</cx:pt>
          <cx:pt idx="253993">114</cx:pt>
          <cx:pt idx="253994">125</cx:pt>
          <cx:pt idx="253995">153</cx:pt>
          <cx:pt idx="253996">149</cx:pt>
          <cx:pt idx="253997">122</cx:pt>
          <cx:pt idx="253998">136</cx:pt>
          <cx:pt idx="253999">120</cx:pt>
          <cx:pt idx="254000">112</cx:pt>
          <cx:pt idx="254001">117</cx:pt>
          <cx:pt idx="254002">123</cx:pt>
          <cx:pt idx="254003">113</cx:pt>
          <cx:pt idx="254004">90</cx:pt>
          <cx:pt idx="254005">118</cx:pt>
          <cx:pt idx="254006">79</cx:pt>
          <cx:pt idx="254007">26</cx:pt>
          <cx:pt idx="254008">6</cx:pt>
          <cx:pt idx="254009">6</cx:pt>
          <cx:pt idx="254010">3</cx:pt>
          <cx:pt idx="254011">6</cx:pt>
          <cx:pt idx="254012">15</cx:pt>
          <cx:pt idx="254013">26</cx:pt>
          <cx:pt idx="254014">27</cx:pt>
          <cx:pt idx="254015">79</cx:pt>
          <cx:pt idx="254016">99</cx:pt>
          <cx:pt idx="254017">103</cx:pt>
          <cx:pt idx="254018">128</cx:pt>
          <cx:pt idx="254019">151</cx:pt>
          <cx:pt idx="254020">128</cx:pt>
          <cx:pt idx="254021">128</cx:pt>
          <cx:pt idx="254022">121</cx:pt>
          <cx:pt idx="254023">123</cx:pt>
          <cx:pt idx="254024">119</cx:pt>
          <cx:pt idx="254025">111</cx:pt>
          <cx:pt idx="254026">120</cx:pt>
          <cx:pt idx="254027">126</cx:pt>
          <cx:pt idx="254028">83</cx:pt>
          <cx:pt idx="254029">119</cx:pt>
          <cx:pt idx="254030">88</cx:pt>
          <cx:pt idx="254031">28</cx:pt>
          <cx:pt idx="254032">7</cx:pt>
          <cx:pt idx="254033">8</cx:pt>
          <cx:pt idx="254034">2</cx:pt>
          <cx:pt idx="254035">8</cx:pt>
          <cx:pt idx="254036">11</cx:pt>
          <cx:pt idx="254037">28</cx:pt>
          <cx:pt idx="254038">26</cx:pt>
          <cx:pt idx="254039">91</cx:pt>
          <cx:pt idx="254040">98</cx:pt>
          <cx:pt idx="254041">113</cx:pt>
          <cx:pt idx="254042">146</cx:pt>
          <cx:pt idx="254043">145</cx:pt>
          <cx:pt idx="254044">109</cx:pt>
          <cx:pt idx="254045">135</cx:pt>
          <cx:pt idx="254046">124</cx:pt>
          <cx:pt idx="254047">112</cx:pt>
          <cx:pt idx="254048">139</cx:pt>
          <cx:pt idx="254049">133</cx:pt>
          <cx:pt idx="254050">119</cx:pt>
          <cx:pt idx="254051">115</cx:pt>
          <cx:pt idx="254052">101</cx:pt>
          <cx:pt idx="254053">125</cx:pt>
          <cx:pt idx="254054">81</cx:pt>
          <cx:pt idx="254055">31</cx:pt>
          <cx:pt idx="254056">12</cx:pt>
          <cx:pt idx="254057">5</cx:pt>
          <cx:pt idx="254058">1</cx:pt>
          <cx:pt idx="254059">2</cx:pt>
          <cx:pt idx="254060">5</cx:pt>
          <cx:pt idx="254061">20</cx:pt>
          <cx:pt idx="254062">43</cx:pt>
          <cx:pt idx="254063">102</cx:pt>
          <cx:pt idx="254064">111</cx:pt>
          <cx:pt idx="254065">114</cx:pt>
          <cx:pt idx="254066">140</cx:pt>
          <cx:pt idx="254067">143</cx:pt>
          <cx:pt idx="254068">154</cx:pt>
          <cx:pt idx="254069">132</cx:pt>
          <cx:pt idx="254070">122</cx:pt>
          <cx:pt idx="254071">139</cx:pt>
          <cx:pt idx="254072">124</cx:pt>
          <cx:pt idx="254073">127</cx:pt>
          <cx:pt idx="254074">121</cx:pt>
          <cx:pt idx="254075">85</cx:pt>
          <cx:pt idx="254076">81</cx:pt>
          <cx:pt idx="254077">106</cx:pt>
          <cx:pt idx="254078">67</cx:pt>
          <cx:pt idx="254079">29</cx:pt>
          <cx:pt idx="254080">12</cx:pt>
          <cx:pt idx="254081">17</cx:pt>
          <cx:pt idx="254082">6</cx:pt>
          <cx:pt idx="254083">2</cx:pt>
          <cx:pt idx="254084">8</cx:pt>
          <cx:pt idx="254085">20</cx:pt>
          <cx:pt idx="254086">33</cx:pt>
          <cx:pt idx="254087">90</cx:pt>
          <cx:pt idx="254088">88</cx:pt>
          <cx:pt idx="254089">103</cx:pt>
          <cx:pt idx="254090">132</cx:pt>
          <cx:pt idx="254091">128</cx:pt>
          <cx:pt idx="254092">144</cx:pt>
          <cx:pt idx="254093">144</cx:pt>
          <cx:pt idx="254094">138</cx:pt>
          <cx:pt idx="254095">143</cx:pt>
          <cx:pt idx="254096">132</cx:pt>
          <cx:pt idx="254097">141</cx:pt>
          <cx:pt idx="254098">141</cx:pt>
          <cx:pt idx="254099">112</cx:pt>
          <cx:pt idx="254100">93</cx:pt>
          <cx:pt idx="254101">124</cx:pt>
          <cx:pt idx="254102">82</cx:pt>
          <cx:pt idx="254103">24</cx:pt>
          <cx:pt idx="254104">7</cx:pt>
          <cx:pt idx="254105">10</cx:pt>
          <cx:pt idx="254106">7</cx:pt>
          <cx:pt idx="254107">2</cx:pt>
          <cx:pt idx="254108">9</cx:pt>
          <cx:pt idx="254109">13</cx:pt>
          <cx:pt idx="254110">42</cx:pt>
          <cx:pt idx="254111">94</cx:pt>
          <cx:pt idx="254112">108</cx:pt>
          <cx:pt idx="254113">119</cx:pt>
          <cx:pt idx="254114">135</cx:pt>
          <cx:pt idx="254115">145</cx:pt>
          <cx:pt idx="254116">130</cx:pt>
          <cx:pt idx="254117">141</cx:pt>
          <cx:pt idx="254118">118</cx:pt>
          <cx:pt idx="254119">131</cx:pt>
          <cx:pt idx="254120">114</cx:pt>
          <cx:pt idx="254121">123</cx:pt>
          <cx:pt idx="254122">121</cx:pt>
          <cx:pt idx="254123">104</cx:pt>
          <cx:pt idx="254124">94</cx:pt>
          <cx:pt idx="254125">115</cx:pt>
          <cx:pt idx="254126">65</cx:pt>
          <cx:pt idx="254127">26</cx:pt>
          <cx:pt idx="254128">9</cx:pt>
          <cx:pt idx="254129">4</cx:pt>
          <cx:pt idx="254130">3</cx:pt>
          <cx:pt idx="254131">9</cx:pt>
          <cx:pt idx="254132">18</cx:pt>
          <cx:pt idx="254133">21</cx:pt>
          <cx:pt idx="254134">41</cx:pt>
          <cx:pt idx="254135">95</cx:pt>
          <cx:pt idx="254136">89</cx:pt>
          <cx:pt idx="254137">106</cx:pt>
          <cx:pt idx="254138">120</cx:pt>
          <cx:pt idx="254139">120</cx:pt>
          <cx:pt idx="254140">93</cx:pt>
          <cx:pt idx="254141">110</cx:pt>
          <cx:pt idx="254142">82</cx:pt>
          <cx:pt idx="254143">90</cx:pt>
          <cx:pt idx="254144">96</cx:pt>
          <cx:pt idx="254145">111</cx:pt>
          <cx:pt idx="254146">105</cx:pt>
          <cx:pt idx="254147">96</cx:pt>
          <cx:pt idx="254148">90</cx:pt>
          <cx:pt idx="254149">115</cx:pt>
          <cx:pt idx="254150">51</cx:pt>
          <cx:pt idx="254151">28</cx:pt>
          <cx:pt idx="254152">7</cx:pt>
          <cx:pt idx="254153">7</cx:pt>
          <cx:pt idx="254154">6</cx:pt>
          <cx:pt idx="254155">7</cx:pt>
          <cx:pt idx="254156">13</cx:pt>
          <cx:pt idx="254157">27</cx:pt>
          <cx:pt idx="254158">26</cx:pt>
          <cx:pt idx="254159">112</cx:pt>
          <cx:pt idx="254160">94</cx:pt>
          <cx:pt idx="254161">119</cx:pt>
          <cx:pt idx="254162">126</cx:pt>
          <cx:pt idx="254163">118</cx:pt>
          <cx:pt idx="254164">120</cx:pt>
          <cx:pt idx="254165">107</cx:pt>
          <cx:pt idx="254166">103</cx:pt>
          <cx:pt idx="254167">97</cx:pt>
          <cx:pt idx="254168">101</cx:pt>
          <cx:pt idx="254169">109</cx:pt>
          <cx:pt idx="254170">107</cx:pt>
          <cx:pt idx="254171">111</cx:pt>
          <cx:pt idx="254172">96</cx:pt>
          <cx:pt idx="254173">118</cx:pt>
          <cx:pt idx="254174">69</cx:pt>
          <cx:pt idx="254175">37</cx:pt>
          <cx:pt idx="254176">8</cx:pt>
          <cx:pt idx="254177">7</cx:pt>
          <cx:pt idx="254178">1</cx:pt>
          <cx:pt idx="254179">8</cx:pt>
          <cx:pt idx="254180">14</cx:pt>
          <cx:pt idx="254181">26</cx:pt>
          <cx:pt idx="254182">28</cx:pt>
          <cx:pt idx="254183">79</cx:pt>
          <cx:pt idx="254184">86</cx:pt>
          <cx:pt idx="254185">104</cx:pt>
          <cx:pt idx="254186">107</cx:pt>
          <cx:pt idx="254187">122</cx:pt>
          <cx:pt idx="254188">111</cx:pt>
          <cx:pt idx="254189">122</cx:pt>
          <cx:pt idx="254190">101</cx:pt>
          <cx:pt idx="254191">86</cx:pt>
          <cx:pt idx="254192">103</cx:pt>
          <cx:pt idx="254193">99</cx:pt>
          <cx:pt idx="254194">108</cx:pt>
          <cx:pt idx="254195">122</cx:pt>
          <cx:pt idx="254196">96</cx:pt>
          <cx:pt idx="254197">99</cx:pt>
          <cx:pt idx="254198">74</cx:pt>
          <cx:pt idx="254199">25</cx:pt>
          <cx:pt idx="254200">8</cx:pt>
          <cx:pt idx="254201">8</cx:pt>
          <cx:pt idx="254202">3</cx:pt>
          <cx:pt idx="254203">5</cx:pt>
          <cx:pt idx="254204">12</cx:pt>
          <cx:pt idx="254205">23</cx:pt>
          <cx:pt idx="254206">38</cx:pt>
          <cx:pt idx="254207">84</cx:pt>
          <cx:pt idx="254208">95</cx:pt>
          <cx:pt idx="254209">112</cx:pt>
          <cx:pt idx="254210">145</cx:pt>
          <cx:pt idx="254211">123</cx:pt>
          <cx:pt idx="254212">115</cx:pt>
          <cx:pt idx="254213">113</cx:pt>
          <cx:pt idx="254214">86</cx:pt>
          <cx:pt idx="254215">100</cx:pt>
          <cx:pt idx="254216">110</cx:pt>
          <cx:pt idx="254217">119</cx:pt>
          <cx:pt idx="254218">114</cx:pt>
          <cx:pt idx="254219">118</cx:pt>
          <cx:pt idx="254220">96</cx:pt>
          <cx:pt idx="254221">124</cx:pt>
          <cx:pt idx="254222">81</cx:pt>
          <cx:pt idx="254223">35</cx:pt>
          <cx:pt idx="254224">7</cx:pt>
          <cx:pt idx="254225">10</cx:pt>
          <cx:pt idx="254226">3</cx:pt>
          <cx:pt idx="254227">5</cx:pt>
          <cx:pt idx="254228">18</cx:pt>
          <cx:pt idx="254229">39</cx:pt>
          <cx:pt idx="254230">104</cx:pt>
          <cx:pt idx="254231">91</cx:pt>
          <cx:pt idx="254232">116</cx:pt>
          <cx:pt idx="254233">142</cx:pt>
          <cx:pt idx="254234">151</cx:pt>
          <cx:pt idx="254235">137</cx:pt>
          <cx:pt idx="254236">135</cx:pt>
          <cx:pt idx="254237">97</cx:pt>
          <cx:pt idx="254238">125</cx:pt>
          <cx:pt idx="254239">94</cx:pt>
          <cx:pt idx="254240">104</cx:pt>
          <cx:pt idx="254241">81</cx:pt>
          <cx:pt idx="254242">79</cx:pt>
          <cx:pt idx="254243">79</cx:pt>
          <cx:pt idx="254244">87</cx:pt>
          <cx:pt idx="254245">52</cx:pt>
          <cx:pt idx="254246">16</cx:pt>
          <cx:pt idx="254247">6</cx:pt>
          <cx:pt idx="254248">7</cx:pt>
          <cx:pt idx="254249">2</cx:pt>
          <cx:pt idx="254250">2</cx:pt>
          <cx:pt idx="254251">7</cx:pt>
          <cx:pt idx="254252">18</cx:pt>
          <cx:pt idx="254253">33</cx:pt>
          <cx:pt idx="254254">83</cx:pt>
          <cx:pt idx="254255">72</cx:pt>
          <cx:pt idx="254256">93</cx:pt>
          <cx:pt idx="254257">115</cx:pt>
          <cx:pt idx="254258">122</cx:pt>
          <cx:pt idx="254259">129</cx:pt>
          <cx:pt idx="254260">125</cx:pt>
          <cx:pt idx="254261">138</cx:pt>
          <cx:pt idx="254262">129</cx:pt>
          <cx:pt idx="254263">108</cx:pt>
          <cx:pt idx="254264">126</cx:pt>
          <cx:pt idx="254265">124</cx:pt>
          <cx:pt idx="254266">110</cx:pt>
          <cx:pt idx="254267">87</cx:pt>
          <cx:pt idx="254268">117</cx:pt>
          <cx:pt idx="254269">71</cx:pt>
          <cx:pt idx="254270">26</cx:pt>
          <cx:pt idx="254271">8</cx:pt>
          <cx:pt idx="254272">6</cx:pt>
          <cx:pt idx="254273">6</cx:pt>
          <cx:pt idx="254274">1</cx:pt>
          <cx:pt idx="254275">5</cx:pt>
          <cx:pt idx="254276">18</cx:pt>
          <cx:pt idx="254277">40</cx:pt>
          <cx:pt idx="254278">108</cx:pt>
          <cx:pt idx="254279">93</cx:pt>
          <cx:pt idx="254280">131</cx:pt>
          <cx:pt idx="254281">118</cx:pt>
          <cx:pt idx="254282">133</cx:pt>
          <cx:pt idx="254283">126</cx:pt>
          <cx:pt idx="254284">128</cx:pt>
          <cx:pt idx="254285">89</cx:pt>
          <cx:pt idx="254286">97</cx:pt>
          <cx:pt idx="254287">91</cx:pt>
          <cx:pt idx="254288">118</cx:pt>
          <cx:pt idx="254289">105</cx:pt>
          <cx:pt idx="254290">98</cx:pt>
          <cx:pt idx="254291">93</cx:pt>
          <cx:pt idx="254292">116</cx:pt>
          <cx:pt idx="254293">54</cx:pt>
          <cx:pt idx="254294">29</cx:pt>
          <cx:pt idx="254295">10</cx:pt>
          <cx:pt idx="254296">7</cx:pt>
          <cx:pt idx="254297">3</cx:pt>
          <cx:pt idx="254298">9</cx:pt>
          <cx:pt idx="254299">16</cx:pt>
          <cx:pt idx="254300">21</cx:pt>
          <cx:pt idx="254301">26</cx:pt>
          <cx:pt idx="254302">93</cx:pt>
          <cx:pt idx="254303">85</cx:pt>
          <cx:pt idx="254304">94</cx:pt>
          <cx:pt idx="254305">113</cx:pt>
          <cx:pt idx="254306">105</cx:pt>
          <cx:pt idx="254307">86</cx:pt>
          <cx:pt idx="254308">101</cx:pt>
          <cx:pt idx="254309">88</cx:pt>
          <cx:pt idx="254310">99</cx:pt>
          <cx:pt idx="254311">95</cx:pt>
          <cx:pt idx="254312">97</cx:pt>
          <cx:pt idx="254313">99</cx:pt>
          <cx:pt idx="254314">100</cx:pt>
          <cx:pt idx="254315">87</cx:pt>
          <cx:pt idx="254316">99</cx:pt>
          <cx:pt idx="254317">48</cx:pt>
          <cx:pt idx="254318">23</cx:pt>
          <cx:pt idx="254319">10</cx:pt>
          <cx:pt idx="254320">8</cx:pt>
          <cx:pt idx="254321">3</cx:pt>
          <cx:pt idx="254322">9</cx:pt>
          <cx:pt idx="254323">18</cx:pt>
          <cx:pt idx="254324">19</cx:pt>
          <cx:pt idx="254325">30</cx:pt>
          <cx:pt idx="254326">115</cx:pt>
          <cx:pt idx="254327">99</cx:pt>
          <cx:pt idx="254328">120</cx:pt>
          <cx:pt idx="254329">132</cx:pt>
          <cx:pt idx="254330">145</cx:pt>
          <cx:pt idx="254331">108</cx:pt>
          <cx:pt idx="254332">114</cx:pt>
          <cx:pt idx="254333">93</cx:pt>
          <cx:pt idx="254334">112</cx:pt>
          <cx:pt idx="254335">93</cx:pt>
          <cx:pt idx="254336">136</cx:pt>
          <cx:pt idx="254337">122</cx:pt>
          <cx:pt idx="254338">104</cx:pt>
          <cx:pt idx="254339">104</cx:pt>
          <cx:pt idx="254340">99</cx:pt>
          <cx:pt idx="254341">52</cx:pt>
          <cx:pt idx="254342">24</cx:pt>
          <cx:pt idx="254343">8</cx:pt>
          <cx:pt idx="254344">5</cx:pt>
          <cx:pt idx="254345">3</cx:pt>
          <cx:pt idx="254346">6</cx:pt>
          <cx:pt idx="254347">17</cx:pt>
          <cx:pt idx="254348">25</cx:pt>
          <cx:pt idx="254349">45</cx:pt>
          <cx:pt idx="254350">89</cx:pt>
          <cx:pt idx="254351">86</cx:pt>
          <cx:pt idx="254352">123</cx:pt>
          <cx:pt idx="254353">127</cx:pt>
          <cx:pt idx="254354">117</cx:pt>
          <cx:pt idx="254355">108</cx:pt>
          <cx:pt idx="254356">113</cx:pt>
          <cx:pt idx="254357">88</cx:pt>
          <cx:pt idx="254358">102</cx:pt>
          <cx:pt idx="254359">104</cx:pt>
          <cx:pt idx="254360">121</cx:pt>
          <cx:pt idx="254361">124</cx:pt>
          <cx:pt idx="254362">117</cx:pt>
          <cx:pt idx="254363">90</cx:pt>
          <cx:pt idx="254364">110</cx:pt>
          <cx:pt idx="254365">64</cx:pt>
          <cx:pt idx="254366">26</cx:pt>
          <cx:pt idx="254367">7</cx:pt>
          <cx:pt idx="254368">12</cx:pt>
          <cx:pt idx="254369">4</cx:pt>
          <cx:pt idx="254370">7</cx:pt>
          <cx:pt idx="254371">19</cx:pt>
          <cx:pt idx="254372">29</cx:pt>
          <cx:pt idx="254373">38</cx:pt>
          <cx:pt idx="254374">76</cx:pt>
          <cx:pt idx="254375">110</cx:pt>
          <cx:pt idx="254376">125</cx:pt>
          <cx:pt idx="254377">151</cx:pt>
          <cx:pt idx="254378">138</cx:pt>
          <cx:pt idx="254379">122</cx:pt>
          <cx:pt idx="254380">131</cx:pt>
          <cx:pt idx="254381">118</cx:pt>
          <cx:pt idx="254382">123</cx:pt>
          <cx:pt idx="254383">131</cx:pt>
          <cx:pt idx="254384">141</cx:pt>
          <cx:pt idx="254385">143</cx:pt>
          <cx:pt idx="254386">120</cx:pt>
          <cx:pt idx="254387">102</cx:pt>
          <cx:pt idx="254388">119</cx:pt>
          <cx:pt idx="254389">60</cx:pt>
          <cx:pt idx="254390">27</cx:pt>
          <cx:pt idx="254391">8</cx:pt>
          <cx:pt idx="254392">5</cx:pt>
          <cx:pt idx="254393">5</cx:pt>
          <cx:pt idx="254394">1</cx:pt>
          <cx:pt idx="254395">7</cx:pt>
          <cx:pt idx="254396">14</cx:pt>
          <cx:pt idx="254397">31</cx:pt>
          <cx:pt idx="254398">89</cx:pt>
          <cx:pt idx="254399">109</cx:pt>
          <cx:pt idx="254400">108</cx:pt>
          <cx:pt idx="254401">130</cx:pt>
          <cx:pt idx="254402">170</cx:pt>
          <cx:pt idx="254403">132</cx:pt>
          <cx:pt idx="254404">134</cx:pt>
          <cx:pt idx="254405">103</cx:pt>
          <cx:pt idx="254406">103</cx:pt>
          <cx:pt idx="254407">95</cx:pt>
          <cx:pt idx="254408">101</cx:pt>
          <cx:pt idx="254409">82</cx:pt>
          <cx:pt idx="254410">78</cx:pt>
          <cx:pt idx="254411">70</cx:pt>
          <cx:pt idx="254412">83</cx:pt>
          <cx:pt idx="254413">56</cx:pt>
          <cx:pt idx="254414">12</cx:pt>
          <cx:pt idx="254415">6</cx:pt>
          <cx:pt idx="254416">9</cx:pt>
          <cx:pt idx="254417">2</cx:pt>
          <cx:pt idx="254418">9</cx:pt>
          <cx:pt idx="254419">16</cx:pt>
          <cx:pt idx="254420">39</cx:pt>
          <cx:pt idx="254421">65</cx:pt>
          <cx:pt idx="254422">79</cx:pt>
          <cx:pt idx="254423">94</cx:pt>
          <cx:pt idx="254424">130</cx:pt>
          <cx:pt idx="254425">131</cx:pt>
          <cx:pt idx="254426">117</cx:pt>
          <cx:pt idx="254427">126</cx:pt>
          <cx:pt idx="254428">121</cx:pt>
          <cx:pt idx="254429">117</cx:pt>
          <cx:pt idx="254430">129</cx:pt>
          <cx:pt idx="254431">132</cx:pt>
          <cx:pt idx="254432">127</cx:pt>
          <cx:pt idx="254433">124</cx:pt>
          <cx:pt idx="254434">89</cx:pt>
          <cx:pt idx="254435">127</cx:pt>
          <cx:pt idx="254436">67</cx:pt>
          <cx:pt idx="254437">18</cx:pt>
          <cx:pt idx="254438">4</cx:pt>
          <cx:pt idx="254439">6</cx:pt>
          <cx:pt idx="254440">8</cx:pt>
          <cx:pt idx="254441">2</cx:pt>
          <cx:pt idx="254442">12</cx:pt>
          <cx:pt idx="254443">14</cx:pt>
          <cx:pt idx="254444">38</cx:pt>
          <cx:pt idx="254445">92</cx:pt>
          <cx:pt idx="254446">100</cx:pt>
          <cx:pt idx="254447">142</cx:pt>
          <cx:pt idx="254448">140</cx:pt>
          <cx:pt idx="254449">127</cx:pt>
          <cx:pt idx="254450">127</cx:pt>
          <cx:pt idx="254451">127</cx:pt>
          <cx:pt idx="254452">112</cx:pt>
          <cx:pt idx="254453">115</cx:pt>
          <cx:pt idx="254454">117</cx:pt>
          <cx:pt idx="254455">112</cx:pt>
          <cx:pt idx="254456">123</cx:pt>
          <cx:pt idx="254457">108</cx:pt>
          <cx:pt idx="254458">92</cx:pt>
          <cx:pt idx="254459">102</cx:pt>
          <cx:pt idx="254460">58</cx:pt>
          <cx:pt idx="254461">21</cx:pt>
          <cx:pt idx="254462">8</cx:pt>
          <cx:pt idx="254463">3</cx:pt>
          <cx:pt idx="254464">2</cx:pt>
          <cx:pt idx="254465">6</cx:pt>
          <cx:pt idx="254466">13</cx:pt>
          <cx:pt idx="254467">22</cx:pt>
          <cx:pt idx="254468">34</cx:pt>
          <cx:pt idx="254469">98</cx:pt>
          <cx:pt idx="254470">92</cx:pt>
          <cx:pt idx="254471">117</cx:pt>
          <cx:pt idx="254472">114</cx:pt>
          <cx:pt idx="254473">125</cx:pt>
          <cx:pt idx="254474">92</cx:pt>
          <cx:pt idx="254475">107</cx:pt>
          <cx:pt idx="254476">91</cx:pt>
          <cx:pt idx="254477">92</cx:pt>
          <cx:pt idx="254478">108</cx:pt>
          <cx:pt idx="254479">101</cx:pt>
          <cx:pt idx="254480">113</cx:pt>
          <cx:pt idx="254481">100</cx:pt>
          <cx:pt idx="254482">91</cx:pt>
          <cx:pt idx="254483">100</cx:pt>
          <cx:pt idx="254484">47</cx:pt>
          <cx:pt idx="254485">17</cx:pt>
          <cx:pt idx="254486">5</cx:pt>
          <cx:pt idx="254487">7</cx:pt>
          <cx:pt idx="254488">2</cx:pt>
          <cx:pt idx="254489">6</cx:pt>
          <cx:pt idx="254490">8</cx:pt>
          <cx:pt idx="254491">25</cx:pt>
          <cx:pt idx="254492">24</cx:pt>
          <cx:pt idx="254493">97</cx:pt>
          <cx:pt idx="254494">101</cx:pt>
          <cx:pt idx="254495">91</cx:pt>
          <cx:pt idx="254496">137</cx:pt>
          <cx:pt idx="254497">108</cx:pt>
          <cx:pt idx="254498">105</cx:pt>
          <cx:pt idx="254499">100</cx:pt>
          <cx:pt idx="254500">91</cx:pt>
          <cx:pt idx="254501">101</cx:pt>
          <cx:pt idx="254502">94</cx:pt>
          <cx:pt idx="254503">126</cx:pt>
          <cx:pt idx="254504">105</cx:pt>
          <cx:pt idx="254505">107</cx:pt>
          <cx:pt idx="254506">82</cx:pt>
          <cx:pt idx="254507">101</cx:pt>
          <cx:pt idx="254508">56</cx:pt>
          <cx:pt idx="254509">21</cx:pt>
          <cx:pt idx="254510">5</cx:pt>
          <cx:pt idx="254511">7</cx:pt>
          <cx:pt idx="254512">5</cx:pt>
          <cx:pt idx="254513">4</cx:pt>
          <cx:pt idx="254514">13</cx:pt>
          <cx:pt idx="254515">26</cx:pt>
          <cx:pt idx="254516">29</cx:pt>
          <cx:pt idx="254517">85</cx:pt>
          <cx:pt idx="254518">92</cx:pt>
          <cx:pt idx="254519">110</cx:pt>
          <cx:pt idx="254520">121</cx:pt>
          <cx:pt idx="254521">125</cx:pt>
          <cx:pt idx="254522">108</cx:pt>
          <cx:pt idx="254523">97</cx:pt>
          <cx:pt idx="254524">121</cx:pt>
          <cx:pt idx="254525">98</cx:pt>
          <cx:pt idx="254526">142</cx:pt>
          <cx:pt idx="254527">127</cx:pt>
          <cx:pt idx="254528">115</cx:pt>
          <cx:pt idx="254529">106</cx:pt>
          <cx:pt idx="254530">117</cx:pt>
          <cx:pt idx="254531">112</cx:pt>
          <cx:pt idx="254532">68</cx:pt>
          <cx:pt idx="254533">34</cx:pt>
          <cx:pt idx="254534">5</cx:pt>
          <cx:pt idx="254535">7</cx:pt>
          <cx:pt idx="254536">6</cx:pt>
          <cx:pt idx="254537">4</cx:pt>
          <cx:pt idx="254538">13</cx:pt>
          <cx:pt idx="254539">24</cx:pt>
          <cx:pt idx="254540">36</cx:pt>
          <cx:pt idx="254541">94</cx:pt>
          <cx:pt idx="254542">109</cx:pt>
          <cx:pt idx="254543">134</cx:pt>
          <cx:pt idx="254544">155</cx:pt>
          <cx:pt idx="254545">146</cx:pt>
          <cx:pt idx="254546">142</cx:pt>
          <cx:pt idx="254547">161</cx:pt>
          <cx:pt idx="254548">147</cx:pt>
          <cx:pt idx="254549">126</cx:pt>
          <cx:pt idx="254550">131</cx:pt>
          <cx:pt idx="254551">129</cx:pt>
          <cx:pt idx="254552">130</cx:pt>
          <cx:pt idx="254553">117</cx:pt>
          <cx:pt idx="254554">87</cx:pt>
          <cx:pt idx="254555">113</cx:pt>
          <cx:pt idx="254556">65</cx:pt>
          <cx:pt idx="254557">34</cx:pt>
          <cx:pt idx="254558">8</cx:pt>
          <cx:pt idx="254559">2</cx:pt>
          <cx:pt idx="254560">1</cx:pt>
          <cx:pt idx="254561">1</cx:pt>
          <cx:pt idx="254562">3</cx:pt>
          <cx:pt idx="254563">14</cx:pt>
          <cx:pt idx="254564">34</cx:pt>
          <cx:pt idx="254565">91</cx:pt>
          <cx:pt idx="254566">101</cx:pt>
          <cx:pt idx="254567">118</cx:pt>
          <cx:pt idx="254568">126</cx:pt>
          <cx:pt idx="254569">148</cx:pt>
          <cx:pt idx="254570">126</cx:pt>
          <cx:pt idx="254571">135</cx:pt>
          <cx:pt idx="254572">94</cx:pt>
          <cx:pt idx="254573">112</cx:pt>
          <cx:pt idx="254574">94</cx:pt>
          <cx:pt idx="254575">102</cx:pt>
          <cx:pt idx="254576">90</cx:pt>
          <cx:pt idx="254577">85</cx:pt>
          <cx:pt idx="254578">69</cx:pt>
          <cx:pt idx="254579">97</cx:pt>
          <cx:pt idx="254580">50</cx:pt>
          <cx:pt idx="254581">13</cx:pt>
          <cx:pt idx="254582">6</cx:pt>
          <cx:pt idx="254583">11</cx:pt>
          <cx:pt idx="254584">3</cx:pt>
          <cx:pt idx="254585">4</cx:pt>
          <cx:pt idx="254586">10</cx:pt>
          <cx:pt idx="254587">11</cx:pt>
          <cx:pt idx="254588">42</cx:pt>
          <cx:pt idx="254589">64</cx:pt>
          <cx:pt idx="254590">74</cx:pt>
          <cx:pt idx="254591">100</cx:pt>
          <cx:pt idx="254592">117</cx:pt>
          <cx:pt idx="254593">114</cx:pt>
          <cx:pt idx="254594">121</cx:pt>
          <cx:pt idx="254595">122</cx:pt>
          <cx:pt idx="254596">113</cx:pt>
          <cx:pt idx="254597">130</cx:pt>
          <cx:pt idx="254598">117</cx:pt>
          <cx:pt idx="254599">137</cx:pt>
          <cx:pt idx="254600">117</cx:pt>
          <cx:pt idx="254601">115</cx:pt>
          <cx:pt idx="254602">95</cx:pt>
          <cx:pt idx="254603">120</cx:pt>
          <cx:pt idx="254604">78</cx:pt>
          <cx:pt idx="254605">19</cx:pt>
          <cx:pt idx="254606">7</cx:pt>
          <cx:pt idx="254607">7</cx:pt>
          <cx:pt idx="254608">5</cx:pt>
          <cx:pt idx="254609">2</cx:pt>
          <cx:pt idx="254610">10</cx:pt>
          <cx:pt idx="254611">16</cx:pt>
          <cx:pt idx="254612">39</cx:pt>
          <cx:pt idx="254613">98</cx:pt>
          <cx:pt idx="254614">111</cx:pt>
          <cx:pt idx="254615">123</cx:pt>
          <cx:pt idx="254616">141</cx:pt>
          <cx:pt idx="254617">133</cx:pt>
          <cx:pt idx="254618">131</cx:pt>
          <cx:pt idx="254619">118</cx:pt>
          <cx:pt idx="254620">98</cx:pt>
          <cx:pt idx="254621">95</cx:pt>
          <cx:pt idx="254622">104</cx:pt>
          <cx:pt idx="254623">110</cx:pt>
          <cx:pt idx="254624">111</cx:pt>
          <cx:pt idx="254625">101</cx:pt>
          <cx:pt idx="254626">90</cx:pt>
          <cx:pt idx="254627">114</cx:pt>
          <cx:pt idx="254628">64</cx:pt>
          <cx:pt idx="254629">24</cx:pt>
          <cx:pt idx="254630">10</cx:pt>
          <cx:pt idx="254631">5</cx:pt>
          <cx:pt idx="254632">6</cx:pt>
          <cx:pt idx="254633">6</cx:pt>
          <cx:pt idx="254634">11</cx:pt>
          <cx:pt idx="254635">26</cx:pt>
          <cx:pt idx="254636">36</cx:pt>
          <cx:pt idx="254637">101</cx:pt>
          <cx:pt idx="254638">95</cx:pt>
          <cx:pt idx="254639">116</cx:pt>
          <cx:pt idx="254640">124</cx:pt>
          <cx:pt idx="254641">114</cx:pt>
          <cx:pt idx="254642">96</cx:pt>
          <cx:pt idx="254643">115</cx:pt>
          <cx:pt idx="254644">72</cx:pt>
          <cx:pt idx="254645">111</cx:pt>
          <cx:pt idx="254646">94</cx:pt>
          <cx:pt idx="254647">105</cx:pt>
          <cx:pt idx="254648">107</cx:pt>
          <cx:pt idx="254649">112</cx:pt>
          <cx:pt idx="254650">88</cx:pt>
          <cx:pt idx="254651">103</cx:pt>
          <cx:pt idx="254652">50</cx:pt>
          <cx:pt idx="254653">21</cx:pt>
          <cx:pt idx="254654">8</cx:pt>
          <cx:pt idx="254655">7</cx:pt>
          <cx:pt idx="254656">4</cx:pt>
          <cx:pt idx="254657">7</cx:pt>
          <cx:pt idx="254658">10</cx:pt>
          <cx:pt idx="254659">21</cx:pt>
          <cx:pt idx="254660">35</cx:pt>
          <cx:pt idx="254661">95</cx:pt>
          <cx:pt idx="254662">81</cx:pt>
          <cx:pt idx="254663">96</cx:pt>
          <cx:pt idx="254664">117</cx:pt>
          <cx:pt idx="254665">126</cx:pt>
          <cx:pt idx="254666">110</cx:pt>
          <cx:pt idx="254667">102</cx:pt>
          <cx:pt idx="254668">87</cx:pt>
          <cx:pt idx="254669">98</cx:pt>
          <cx:pt idx="254670">106</cx:pt>
          <cx:pt idx="254671">119</cx:pt>
          <cx:pt idx="254672">115</cx:pt>
          <cx:pt idx="254673">105</cx:pt>
          <cx:pt idx="254674">91</cx:pt>
          <cx:pt idx="254675">112</cx:pt>
          <cx:pt idx="254676">69</cx:pt>
          <cx:pt idx="254677">28</cx:pt>
          <cx:pt idx="254678">8</cx:pt>
          <cx:pt idx="254679">15</cx:pt>
          <cx:pt idx="254680">6</cx:pt>
          <cx:pt idx="254681">5</cx:pt>
          <cx:pt idx="254682">15</cx:pt>
          <cx:pt idx="254683">27</cx:pt>
          <cx:pt idx="254684">40</cx:pt>
          <cx:pt idx="254685">72</cx:pt>
          <cx:pt idx="254686">115</cx:pt>
          <cx:pt idx="254687">109</cx:pt>
          <cx:pt idx="254688">124</cx:pt>
          <cx:pt idx="254689">146</cx:pt>
          <cx:pt idx="254690">114</cx:pt>
          <cx:pt idx="254691">120</cx:pt>
          <cx:pt idx="254692">111</cx:pt>
          <cx:pt idx="254693">110</cx:pt>
          <cx:pt idx="254694">106</cx:pt>
          <cx:pt idx="254695">126</cx:pt>
          <cx:pt idx="254696">120</cx:pt>
          <cx:pt idx="254697">114</cx:pt>
          <cx:pt idx="254698">86</cx:pt>
          <cx:pt idx="254699">129</cx:pt>
          <cx:pt idx="254700">54</cx:pt>
          <cx:pt idx="254701">32</cx:pt>
          <cx:pt idx="254702">10</cx:pt>
          <cx:pt idx="254703">5</cx:pt>
          <cx:pt idx="254704">8</cx:pt>
          <cx:pt idx="254705">6</cx:pt>
          <cx:pt idx="254706">11</cx:pt>
          <cx:pt idx="254707">29</cx:pt>
          <cx:pt idx="254708">34</cx:pt>
          <cx:pt idx="254709">87</cx:pt>
          <cx:pt idx="254710">90</cx:pt>
          <cx:pt idx="254711">119</cx:pt>
          <cx:pt idx="254712">134</cx:pt>
          <cx:pt idx="254713">131</cx:pt>
          <cx:pt idx="254714">113</cx:pt>
          <cx:pt idx="254715">111</cx:pt>
          <cx:pt idx="254716">91</cx:pt>
          <cx:pt idx="254717">112</cx:pt>
          <cx:pt idx="254718">112</cx:pt>
          <cx:pt idx="254719">119</cx:pt>
          <cx:pt idx="254720">131</cx:pt>
          <cx:pt idx="254721">103</cx:pt>
          <cx:pt idx="254722">90</cx:pt>
          <cx:pt idx="254723">120</cx:pt>
          <cx:pt idx="254724">90</cx:pt>
          <cx:pt idx="254725">26</cx:pt>
          <cx:pt idx="254726">12</cx:pt>
          <cx:pt idx="254727">6</cx:pt>
          <cx:pt idx="254728">3</cx:pt>
          <cx:pt idx="254729">7</cx:pt>
          <cx:pt idx="254730">18</cx:pt>
          <cx:pt idx="254731">33</cx:pt>
          <cx:pt idx="254732">79</cx:pt>
          <cx:pt idx="254733">111</cx:pt>
          <cx:pt idx="254734">119</cx:pt>
          <cx:pt idx="254735">130</cx:pt>
          <cx:pt idx="254736">136</cx:pt>
          <cx:pt idx="254737">123</cx:pt>
          <cx:pt idx="254738">128</cx:pt>
          <cx:pt idx="254739">104</cx:pt>
          <cx:pt idx="254740">106</cx:pt>
          <cx:pt idx="254741">100</cx:pt>
          <cx:pt idx="254742">94</cx:pt>
          <cx:pt idx="254743">83</cx:pt>
          <cx:pt idx="254744">98</cx:pt>
          <cx:pt idx="254745">83</cx:pt>
          <cx:pt idx="254746">96</cx:pt>
          <cx:pt idx="254747">65</cx:pt>
          <cx:pt idx="254748">15</cx:pt>
          <cx:pt idx="254749">9</cx:pt>
          <cx:pt idx="254750">9</cx:pt>
          <cx:pt idx="254751">2</cx:pt>
          <cx:pt idx="254752">1</cx:pt>
          <cx:pt idx="254753">9</cx:pt>
          <cx:pt idx="254754">14</cx:pt>
          <cx:pt idx="254755">36</cx:pt>
          <cx:pt idx="254756">70</cx:pt>
          <cx:pt idx="254757">76</cx:pt>
          <cx:pt idx="254758">89</cx:pt>
          <cx:pt idx="254759">122</cx:pt>
          <cx:pt idx="254760">113</cx:pt>
          <cx:pt idx="254761">118</cx:pt>
          <cx:pt idx="254762">114</cx:pt>
          <cx:pt idx="254763">120</cx:pt>
          <cx:pt idx="254764">120</cx:pt>
          <cx:pt idx="254765">111</cx:pt>
          <cx:pt idx="254766">126</cx:pt>
          <cx:pt idx="254767">121</cx:pt>
          <cx:pt idx="254768">118</cx:pt>
          <cx:pt idx="254769">81</cx:pt>
          <cx:pt idx="254770">110</cx:pt>
          <cx:pt idx="254771">87</cx:pt>
          <cx:pt idx="254772">22</cx:pt>
          <cx:pt idx="254773">11</cx:pt>
          <cx:pt idx="254774">7</cx:pt>
          <cx:pt idx="254775">4</cx:pt>
          <cx:pt idx="254776">2</cx:pt>
          <cx:pt idx="254777">11</cx:pt>
          <cx:pt idx="254778">14</cx:pt>
          <cx:pt idx="254779">35</cx:pt>
          <cx:pt idx="254780">95</cx:pt>
          <cx:pt idx="254781">115</cx:pt>
          <cx:pt idx="254782">117</cx:pt>
          <cx:pt idx="254783">151</cx:pt>
          <cx:pt idx="254784">157</cx:pt>
          <cx:pt idx="254785">119</cx:pt>
          <cx:pt idx="254786">114</cx:pt>
          <cx:pt idx="254787">95</cx:pt>
          <cx:pt idx="254788">112</cx:pt>
          <cx:pt idx="254789">101</cx:pt>
          <cx:pt idx="254790">119</cx:pt>
          <cx:pt idx="254791">108</cx:pt>
          <cx:pt idx="254792">99</cx:pt>
          <cx:pt idx="254793">94</cx:pt>
          <cx:pt idx="254794">106</cx:pt>
          <cx:pt idx="254795">70</cx:pt>
          <cx:pt idx="254796">28</cx:pt>
          <cx:pt idx="254797">9</cx:pt>
          <cx:pt idx="254798">18</cx:pt>
          <cx:pt idx="254799">3</cx:pt>
          <cx:pt idx="254800">9</cx:pt>
          <cx:pt idx="254801">16</cx:pt>
          <cx:pt idx="254802">25</cx:pt>
          <cx:pt idx="254803">25</cx:pt>
          <cx:pt idx="254804">90</cx:pt>
          <cx:pt idx="254805">117</cx:pt>
          <cx:pt idx="254806">118</cx:pt>
          <cx:pt idx="254807">115</cx:pt>
          <cx:pt idx="254808">134</cx:pt>
          <cx:pt idx="254809">105</cx:pt>
          <cx:pt idx="254810">127</cx:pt>
          <cx:pt idx="254811">94</cx:pt>
          <cx:pt idx="254812">108</cx:pt>
          <cx:pt idx="254813">100</cx:pt>
          <cx:pt idx="254814">125</cx:pt>
          <cx:pt idx="254815">112</cx:pt>
          <cx:pt idx="254816">110</cx:pt>
          <cx:pt idx="254817">94</cx:pt>
          <cx:pt idx="254818">100</cx:pt>
          <cx:pt idx="254819">48</cx:pt>
          <cx:pt idx="254820">23</cx:pt>
          <cx:pt idx="254821">9</cx:pt>
          <cx:pt idx="254822">11</cx:pt>
          <cx:pt idx="254823">2</cx:pt>
          <cx:pt idx="254824">6</cx:pt>
          <cx:pt idx="254825">18</cx:pt>
          <cx:pt idx="254826">28</cx:pt>
          <cx:pt idx="254827">28</cx:pt>
          <cx:pt idx="254828">109</cx:pt>
          <cx:pt idx="254829">98</cx:pt>
          <cx:pt idx="254830">109</cx:pt>
          <cx:pt idx="254831">149</cx:pt>
          <cx:pt idx="254832">138</cx:pt>
          <cx:pt idx="254833">125</cx:pt>
          <cx:pt idx="254834">109</cx:pt>
          <cx:pt idx="254835">92</cx:pt>
          <cx:pt idx="254836">103</cx:pt>
          <cx:pt idx="254837">116</cx:pt>
          <cx:pt idx="254838">132</cx:pt>
          <cx:pt idx="254839">112</cx:pt>
          <cx:pt idx="254840">118</cx:pt>
          <cx:pt idx="254841">93</cx:pt>
          <cx:pt idx="254842">109</cx:pt>
          <cx:pt idx="254843">55</cx:pt>
          <cx:pt idx="254844">23</cx:pt>
          <cx:pt idx="254845">7</cx:pt>
          <cx:pt idx="254846">7</cx:pt>
          <cx:pt idx="254847">4</cx:pt>
          <cx:pt idx="254848">5</cx:pt>
          <cx:pt idx="254849">12</cx:pt>
          <cx:pt idx="254850">30</cx:pt>
          <cx:pt idx="254851">33</cx:pt>
          <cx:pt idx="254852">104</cx:pt>
          <cx:pt idx="254853">88</cx:pt>
          <cx:pt idx="254854">115</cx:pt>
          <cx:pt idx="254855">140</cx:pt>
          <cx:pt idx="254856">137</cx:pt>
          <cx:pt idx="254857">119</cx:pt>
          <cx:pt idx="254858">114</cx:pt>
          <cx:pt idx="254859">91</cx:pt>
          <cx:pt idx="254860">115</cx:pt>
          <cx:pt idx="254861">114</cx:pt>
          <cx:pt idx="254862">127</cx:pt>
          <cx:pt idx="254863">127</cx:pt>
          <cx:pt idx="254864">118</cx:pt>
          <cx:pt idx="254865">93</cx:pt>
          <cx:pt idx="254866">124</cx:pt>
          <cx:pt idx="254867">68</cx:pt>
          <cx:pt idx="254868">25</cx:pt>
          <cx:pt idx="254869">13</cx:pt>
          <cx:pt idx="254870">8</cx:pt>
          <cx:pt idx="254871">4</cx:pt>
          <cx:pt idx="254872">6</cx:pt>
          <cx:pt idx="254873">15</cx:pt>
          <cx:pt idx="254874">26</cx:pt>
          <cx:pt idx="254875">41</cx:pt>
          <cx:pt idx="254876">102</cx:pt>
          <cx:pt idx="254877">119</cx:pt>
          <cx:pt idx="254878">125</cx:pt>
          <cx:pt idx="254879">136</cx:pt>
          <cx:pt idx="254880">154</cx:pt>
          <cx:pt idx="254881">130</cx:pt>
          <cx:pt idx="254882">138</cx:pt>
          <cx:pt idx="254883">101</cx:pt>
          <cx:pt idx="254884">146</cx:pt>
          <cx:pt idx="254885">125</cx:pt>
          <cx:pt idx="254886">147</cx:pt>
          <cx:pt idx="254887">122</cx:pt>
          <cx:pt idx="254888">115</cx:pt>
          <cx:pt idx="254889">114</cx:pt>
          <cx:pt idx="254890">119</cx:pt>
          <cx:pt idx="254891">65</cx:pt>
          <cx:pt idx="254892">27</cx:pt>
          <cx:pt idx="254893">12</cx:pt>
          <cx:pt idx="254894">8</cx:pt>
          <cx:pt idx="254895">2</cx:pt>
          <cx:pt idx="254896">7</cx:pt>
          <cx:pt idx="254897">18</cx:pt>
          <cx:pt idx="254898">45</cx:pt>
          <cx:pt idx="254899">115</cx:pt>
          <cx:pt idx="254900">105</cx:pt>
          <cx:pt idx="254901">137</cx:pt>
          <cx:pt idx="254902">148</cx:pt>
          <cx:pt idx="254903">180</cx:pt>
          <cx:pt idx="254904">143</cx:pt>
          <cx:pt idx="254905">129</cx:pt>
          <cx:pt idx="254906">114</cx:pt>
          <cx:pt idx="254907">112</cx:pt>
          <cx:pt idx="254908">119</cx:pt>
          <cx:pt idx="254909">106</cx:pt>
          <cx:pt idx="254910">87</cx:pt>
          <cx:pt idx="254911">99</cx:pt>
          <cx:pt idx="254912">79</cx:pt>
          <cx:pt idx="254913">103</cx:pt>
          <cx:pt idx="254914">57</cx:pt>
          <cx:pt idx="254915">17</cx:pt>
          <cx:pt idx="254916">6</cx:pt>
          <cx:pt idx="254917">9</cx:pt>
          <cx:pt idx="254918">7</cx:pt>
          <cx:pt idx="254919">2</cx:pt>
          <cx:pt idx="254920">10</cx:pt>
          <cx:pt idx="254921">14</cx:pt>
          <cx:pt idx="254922">38</cx:pt>
          <cx:pt idx="254923">82</cx:pt>
          <cx:pt idx="254924">83</cx:pt>
          <cx:pt idx="254925">117</cx:pt>
          <cx:pt idx="254926">114</cx:pt>
          <cx:pt idx="254927">122</cx:pt>
          <cx:pt idx="254928">139</cx:pt>
          <cx:pt idx="254929">129</cx:pt>
          <cx:pt idx="254930">93</cx:pt>
          <cx:pt idx="254931">109</cx:pt>
          <cx:pt idx="254932">108</cx:pt>
          <cx:pt idx="254933">109</cx:pt>
          <cx:pt idx="254934">111</cx:pt>
          <cx:pt idx="254935">121</cx:pt>
          <cx:pt idx="254936">98</cx:pt>
          <cx:pt idx="254937">114</cx:pt>
          <cx:pt idx="254938">78</cx:pt>
          <cx:pt idx="254939">24</cx:pt>
          <cx:pt idx="254940">6</cx:pt>
          <cx:pt idx="254941">7</cx:pt>
          <cx:pt idx="254942">8</cx:pt>
          <cx:pt idx="254943">15</cx:pt>
          <cx:pt idx="254944">14</cx:pt>
          <cx:pt idx="254945">40</cx:pt>
          <cx:pt idx="254946">114</cx:pt>
          <cx:pt idx="254947">107</cx:pt>
          <cx:pt idx="254948">131</cx:pt>
          <cx:pt idx="254949">144</cx:pt>
          <cx:pt idx="254950">140</cx:pt>
          <cx:pt idx="254951">128</cx:pt>
          <cx:pt idx="254952">118</cx:pt>
          <cx:pt idx="254953">85</cx:pt>
          <cx:pt idx="254954">100</cx:pt>
          <cx:pt idx="254955">111</cx:pt>
          <cx:pt idx="254956">124</cx:pt>
          <cx:pt idx="254957">126</cx:pt>
          <cx:pt idx="254958">110</cx:pt>
          <cx:pt idx="254959">103</cx:pt>
          <cx:pt idx="254960">124</cx:pt>
          <cx:pt idx="254961">59</cx:pt>
          <cx:pt idx="254962">24</cx:pt>
          <cx:pt idx="254963">11</cx:pt>
          <cx:pt idx="254964">8</cx:pt>
          <cx:pt idx="254965">4</cx:pt>
          <cx:pt idx="254966">7</cx:pt>
          <cx:pt idx="254967">12</cx:pt>
          <cx:pt idx="254968">22</cx:pt>
          <cx:pt idx="254969">38</cx:pt>
          <cx:pt idx="254970">101</cx:pt>
          <cx:pt idx="254971">103</cx:pt>
          <cx:pt idx="254972">128</cx:pt>
          <cx:pt idx="254973">129</cx:pt>
          <cx:pt idx="254974">135</cx:pt>
          <cx:pt idx="254975">102</cx:pt>
          <cx:pt idx="254976">127</cx:pt>
          <cx:pt idx="254977">88</cx:pt>
          <cx:pt idx="254978">105</cx:pt>
          <cx:pt idx="254979">104</cx:pt>
          <cx:pt idx="254980">113</cx:pt>
          <cx:pt idx="254981">102</cx:pt>
          <cx:pt idx="254982">106</cx:pt>
          <cx:pt idx="254983">94</cx:pt>
          <cx:pt idx="254984">105</cx:pt>
          <cx:pt idx="254985">65</cx:pt>
          <cx:pt idx="254986">29</cx:pt>
          <cx:pt idx="254987">11</cx:pt>
          <cx:pt idx="254988">11</cx:pt>
          <cx:pt idx="254989">4</cx:pt>
          <cx:pt idx="254990">8</cx:pt>
          <cx:pt idx="254991">18</cx:pt>
          <cx:pt idx="254992">21</cx:pt>
          <cx:pt idx="254993">51</cx:pt>
          <cx:pt idx="254994">114</cx:pt>
          <cx:pt idx="254995">125</cx:pt>
          <cx:pt idx="254996">134</cx:pt>
          <cx:pt idx="254997">145</cx:pt>
          <cx:pt idx="254998">162</cx:pt>
          <cx:pt idx="254999">144</cx:pt>
          <cx:pt idx="255000">125</cx:pt>
          <cx:pt idx="255001">102</cx:pt>
          <cx:pt idx="255002">122</cx:pt>
          <cx:pt idx="255003">110</cx:pt>
          <cx:pt idx="255004">152</cx:pt>
          <cx:pt idx="255005">137</cx:pt>
          <cx:pt idx="255006">124</cx:pt>
          <cx:pt idx="255007">105</cx:pt>
          <cx:pt idx="255008">111</cx:pt>
          <cx:pt idx="255009">54</cx:pt>
          <cx:pt idx="255010">24</cx:pt>
          <cx:pt idx="255011">8</cx:pt>
          <cx:pt idx="255012">8</cx:pt>
          <cx:pt idx="255013">4</cx:pt>
          <cx:pt idx="255014">9</cx:pt>
          <cx:pt idx="255015">17</cx:pt>
          <cx:pt idx="255016">28</cx:pt>
          <cx:pt idx="255017">39</cx:pt>
          <cx:pt idx="255018">98</cx:pt>
          <cx:pt idx="255019">93</cx:pt>
          <cx:pt idx="255020">121</cx:pt>
          <cx:pt idx="255021">128</cx:pt>
          <cx:pt idx="255022">144</cx:pt>
          <cx:pt idx="255023">124</cx:pt>
          <cx:pt idx="255024">136</cx:pt>
          <cx:pt idx="255025">112</cx:pt>
          <cx:pt idx="255026">123</cx:pt>
          <cx:pt idx="255027">116</cx:pt>
          <cx:pt idx="255028">149</cx:pt>
          <cx:pt idx="255029">121</cx:pt>
          <cx:pt idx="255030">114</cx:pt>
          <cx:pt idx="255031">106</cx:pt>
          <cx:pt idx="255032">123</cx:pt>
          <cx:pt idx="255033">57</cx:pt>
          <cx:pt idx="255034">31</cx:pt>
          <cx:pt idx="255035">9</cx:pt>
          <cx:pt idx="255036">13</cx:pt>
          <cx:pt idx="255037">3</cx:pt>
          <cx:pt idx="255038">7</cx:pt>
          <cx:pt idx="255039">15</cx:pt>
          <cx:pt idx="255040">32</cx:pt>
          <cx:pt idx="255041">31</cx:pt>
          <cx:pt idx="255042">98</cx:pt>
          <cx:pt idx="255043">109</cx:pt>
          <cx:pt idx="255044">136</cx:pt>
          <cx:pt idx="255045">153</cx:pt>
          <cx:pt idx="255046">145</cx:pt>
          <cx:pt idx="255047">127</cx:pt>
          <cx:pt idx="255048">152</cx:pt>
          <cx:pt idx="255049">110</cx:pt>
          <cx:pt idx="255050">132</cx:pt>
          <cx:pt idx="255051">141</cx:pt>
          <cx:pt idx="255052">161</cx:pt>
          <cx:pt idx="255053">149</cx:pt>
          <cx:pt idx="255054">130</cx:pt>
          <cx:pt idx="255055">125</cx:pt>
          <cx:pt idx="255056">120</cx:pt>
          <cx:pt idx="255057">72</cx:pt>
          <cx:pt idx="255058">27</cx:pt>
          <cx:pt idx="255059">11</cx:pt>
          <cx:pt idx="255060">6</cx:pt>
          <cx:pt idx="255061">3</cx:pt>
          <cx:pt idx="255062">2</cx:pt>
          <cx:pt idx="255063">6</cx:pt>
          <cx:pt idx="255064">18</cx:pt>
          <cx:pt idx="255065">43</cx:pt>
          <cx:pt idx="255066">100</cx:pt>
          <cx:pt idx="255067">118</cx:pt>
          <cx:pt idx="255068">129</cx:pt>
          <cx:pt idx="255069">158</cx:pt>
          <cx:pt idx="255070">176</cx:pt>
          <cx:pt idx="255071">173</cx:pt>
          <cx:pt idx="255072">167</cx:pt>
          <cx:pt idx="255073">146</cx:pt>
          <cx:pt idx="255074">139</cx:pt>
          <cx:pt idx="255075">118</cx:pt>
          <cx:pt idx="255076">116</cx:pt>
          <cx:pt idx="255077">111</cx:pt>
          <cx:pt idx="255078">102</cx:pt>
          <cx:pt idx="255079">81</cx:pt>
          <cx:pt idx="255080">104</cx:pt>
          <cx:pt idx="255081">54</cx:pt>
          <cx:pt idx="255082">16</cx:pt>
          <cx:pt idx="255083">6</cx:pt>
          <cx:pt idx="255084">13</cx:pt>
          <cx:pt idx="255085">2</cx:pt>
          <cx:pt idx="255086">3</cx:pt>
          <cx:pt idx="255087">9</cx:pt>
          <cx:pt idx="255088">19</cx:pt>
          <cx:pt idx="255089">32</cx:pt>
          <cx:pt idx="255090">90</cx:pt>
          <cx:pt idx="255091">86</cx:pt>
          <cx:pt idx="255092">126</cx:pt>
          <cx:pt idx="255093">140</cx:pt>
          <cx:pt idx="255094">143</cx:pt>
          <cx:pt idx="255095">156</cx:pt>
          <cx:pt idx="255096">143</cx:pt>
          <cx:pt idx="255097">120</cx:pt>
          <cx:pt idx="255098">143</cx:pt>
          <cx:pt idx="255099">124</cx:pt>
          <cx:pt idx="255100">156</cx:pt>
          <cx:pt idx="255101">138</cx:pt>
          <cx:pt idx="255102">118</cx:pt>
          <cx:pt idx="255103">96</cx:pt>
          <cx:pt idx="255104">127</cx:pt>
          <cx:pt idx="255105">67</cx:pt>
          <cx:pt idx="255106">16</cx:pt>
          <cx:pt idx="255107">6</cx:pt>
          <cx:pt idx="255108">11</cx:pt>
          <cx:pt idx="255109">5</cx:pt>
          <cx:pt idx="255110">1</cx:pt>
          <cx:pt idx="255111">12</cx:pt>
          <cx:pt idx="255112">17</cx:pt>
          <cx:pt idx="255113">38</cx:pt>
          <cx:pt idx="255114">95</cx:pt>
          <cx:pt idx="255115">114</cx:pt>
          <cx:pt idx="255116">138</cx:pt>
          <cx:pt idx="255117">134</cx:pt>
          <cx:pt idx="255118">135</cx:pt>
          <cx:pt idx="255119">131</cx:pt>
          <cx:pt idx="255120">123</cx:pt>
          <cx:pt idx="255121">100</cx:pt>
          <cx:pt idx="255122">117</cx:pt>
          <cx:pt idx="255123">112</cx:pt>
          <cx:pt idx="255124">135</cx:pt>
          <cx:pt idx="255125">117</cx:pt>
          <cx:pt idx="255126">115</cx:pt>
          <cx:pt idx="255127">114</cx:pt>
          <cx:pt idx="255128">115</cx:pt>
          <cx:pt idx="255129">65</cx:pt>
          <cx:pt idx="255130">23</cx:pt>
          <cx:pt idx="255131">9</cx:pt>
          <cx:pt idx="255132">11</cx:pt>
          <cx:pt idx="255133">5</cx:pt>
          <cx:pt idx="255134">5</cx:pt>
          <cx:pt idx="255135">20</cx:pt>
          <cx:pt idx="255136">23</cx:pt>
          <cx:pt idx="255137">36</cx:pt>
          <cx:pt idx="255138">109</cx:pt>
          <cx:pt idx="255139">96</cx:pt>
          <cx:pt idx="255140">133</cx:pt>
          <cx:pt idx="255141">123</cx:pt>
          <cx:pt idx="255142">132</cx:pt>
          <cx:pt idx="255143">104</cx:pt>
          <cx:pt idx="255144">127</cx:pt>
          <cx:pt idx="255145">104</cx:pt>
          <cx:pt idx="255146">121</cx:pt>
          <cx:pt idx="255147">103</cx:pt>
          <cx:pt idx="255148">124</cx:pt>
          <cx:pt idx="255149">110</cx:pt>
          <cx:pt idx="255150">111</cx:pt>
          <cx:pt idx="255151">97</cx:pt>
          <cx:pt idx="255152">101</cx:pt>
          <cx:pt idx="255153">54</cx:pt>
          <cx:pt idx="255154">17</cx:pt>
          <cx:pt idx="255155">10</cx:pt>
          <cx:pt idx="255156">6</cx:pt>
          <cx:pt idx="255157">4</cx:pt>
          <cx:pt idx="255158">8</cx:pt>
          <cx:pt idx="255159">19</cx:pt>
          <cx:pt idx="255160">24</cx:pt>
          <cx:pt idx="255161">37</cx:pt>
          <cx:pt idx="255162">105</cx:pt>
          <cx:pt idx="255163">91</cx:pt>
          <cx:pt idx="255164">118</cx:pt>
          <cx:pt idx="255165">146</cx:pt>
          <cx:pt idx="255166">153</cx:pt>
          <cx:pt idx="255167">130</cx:pt>
          <cx:pt idx="255168">130</cx:pt>
          <cx:pt idx="255169">99</cx:pt>
          <cx:pt idx="255170">113</cx:pt>
          <cx:pt idx="255171">119</cx:pt>
          <cx:pt idx="255172">140</cx:pt>
          <cx:pt idx="255173">124</cx:pt>
          <cx:pt idx="255174">122</cx:pt>
          <cx:pt idx="255175">107</cx:pt>
          <cx:pt idx="255176">111</cx:pt>
          <cx:pt idx="255177">66</cx:pt>
          <cx:pt idx="255178">21</cx:pt>
          <cx:pt idx="255179">8</cx:pt>
          <cx:pt idx="255180">5</cx:pt>
          <cx:pt idx="255181">6</cx:pt>
          <cx:pt idx="255182">9</cx:pt>
          <cx:pt idx="255183">18</cx:pt>
          <cx:pt idx="255184">22</cx:pt>
          <cx:pt idx="255185">37</cx:pt>
          <cx:pt idx="255186">105</cx:pt>
          <cx:pt idx="255187">100</cx:pt>
          <cx:pt idx="255188">135</cx:pt>
          <cx:pt idx="255189">133</cx:pt>
          <cx:pt idx="255190">151</cx:pt>
          <cx:pt idx="255191">135</cx:pt>
          <cx:pt idx="255192">132</cx:pt>
          <cx:pt idx="255193">123</cx:pt>
          <cx:pt idx="255194">129</cx:pt>
          <cx:pt idx="255195">122</cx:pt>
          <cx:pt idx="255196">141</cx:pt>
          <cx:pt idx="255197">142</cx:pt>
          <cx:pt idx="255198">117</cx:pt>
          <cx:pt idx="255199">106</cx:pt>
          <cx:pt idx="255200">126</cx:pt>
          <cx:pt idx="255201">71</cx:pt>
          <cx:pt idx="255202">24</cx:pt>
          <cx:pt idx="255203">9</cx:pt>
          <cx:pt idx="255204">15</cx:pt>
          <cx:pt idx="255205">5</cx:pt>
          <cx:pt idx="255206">10</cx:pt>
          <cx:pt idx="255207">15</cx:pt>
          <cx:pt idx="255208">30</cx:pt>
          <cx:pt idx="255209">44</cx:pt>
          <cx:pt idx="255210">116</cx:pt>
          <cx:pt idx="255211">99</cx:pt>
          <cx:pt idx="255212">148</cx:pt>
          <cx:pt idx="255213">154</cx:pt>
          <cx:pt idx="255214">134</cx:pt>
          <cx:pt idx="255215">150</cx:pt>
          <cx:pt idx="255216">141</cx:pt>
          <cx:pt idx="255217">133</cx:pt>
          <cx:pt idx="255218">111</cx:pt>
          <cx:pt idx="255219">132</cx:pt>
          <cx:pt idx="255220">145</cx:pt>
          <cx:pt idx="255221">126</cx:pt>
          <cx:pt idx="255222">110</cx:pt>
          <cx:pt idx="255223">117</cx:pt>
          <cx:pt idx="255224">131</cx:pt>
          <cx:pt idx="255225">70</cx:pt>
          <cx:pt idx="255226">43</cx:pt>
          <cx:pt idx="255227">11</cx:pt>
          <cx:pt idx="255228">3</cx:pt>
          <cx:pt idx="255229">2</cx:pt>
          <cx:pt idx="255230">1</cx:pt>
          <cx:pt idx="255231">5</cx:pt>
          <cx:pt idx="255232">20</cx:pt>
          <cx:pt idx="255233">40</cx:pt>
          <cx:pt idx="255234">121</cx:pt>
          <cx:pt idx="255235">105</cx:pt>
          <cx:pt idx="255236">132</cx:pt>
          <cx:pt idx="255237">159</cx:pt>
          <cx:pt idx="255238">165</cx:pt>
          <cx:pt idx="255239">169</cx:pt>
          <cx:pt idx="255240">140</cx:pt>
          <cx:pt idx="255241">156</cx:pt>
          <cx:pt idx="255242">143</cx:pt>
          <cx:pt idx="255243">139</cx:pt>
          <cx:pt idx="255244">145</cx:pt>
          <cx:pt idx="255245">94</cx:pt>
          <cx:pt idx="255246">94</cx:pt>
          <cx:pt idx="255247">95</cx:pt>
          <cx:pt idx="255248">91</cx:pt>
          <cx:pt idx="255249">63</cx:pt>
          <cx:pt idx="255250">27</cx:pt>
          <cx:pt idx="255251">8</cx:pt>
          <cx:pt idx="255252">6</cx:pt>
          <cx:pt idx="255253">3</cx:pt>
          <cx:pt idx="255254">4</cx:pt>
          <cx:pt idx="255255">9</cx:pt>
          <cx:pt idx="255256">18</cx:pt>
          <cx:pt idx="255257">34</cx:pt>
          <cx:pt idx="255258">88</cx:pt>
          <cx:pt idx="255259">86</cx:pt>
          <cx:pt idx="255260">121</cx:pt>
          <cx:pt idx="255261">138</cx:pt>
          <cx:pt idx="255262">148</cx:pt>
          <cx:pt idx="255263">147</cx:pt>
          <cx:pt idx="255264">162</cx:pt>
          <cx:pt idx="255265">138</cx:pt>
          <cx:pt idx="255266">149</cx:pt>
          <cx:pt idx="255267">130</cx:pt>
          <cx:pt idx="255268">144</cx:pt>
          <cx:pt idx="255269">157</cx:pt>
          <cx:pt idx="255270">119</cx:pt>
          <cx:pt idx="255271">88</cx:pt>
          <cx:pt idx="255272">130</cx:pt>
          <cx:pt idx="255273">72</cx:pt>
          <cx:pt idx="255274">19</cx:pt>
          <cx:pt idx="255275">6</cx:pt>
          <cx:pt idx="255276">11</cx:pt>
          <cx:pt idx="255277">7</cx:pt>
          <cx:pt idx="255278">1</cx:pt>
          <cx:pt idx="255279">15</cx:pt>
          <cx:pt idx="255280">14</cx:pt>
          <cx:pt idx="255281">46</cx:pt>
          <cx:pt idx="255282">117</cx:pt>
          <cx:pt idx="255283">115</cx:pt>
          <cx:pt idx="255284">135</cx:pt>
          <cx:pt idx="255285">135</cx:pt>
          <cx:pt idx="255286">149</cx:pt>
          <cx:pt idx="255287">118</cx:pt>
          <cx:pt idx="255288">134</cx:pt>
          <cx:pt idx="255289">100</cx:pt>
          <cx:pt idx="255290">124</cx:pt>
          <cx:pt idx="255291">114</cx:pt>
          <cx:pt idx="255292">130</cx:pt>
          <cx:pt idx="255293">134</cx:pt>
          <cx:pt idx="255294">116</cx:pt>
          <cx:pt idx="255295">96</cx:pt>
          <cx:pt idx="255296">123</cx:pt>
          <cx:pt idx="255297">62</cx:pt>
          <cx:pt idx="255298">22</cx:pt>
          <cx:pt idx="255299">11</cx:pt>
          <cx:pt idx="255300">4</cx:pt>
          <cx:pt idx="255301">5</cx:pt>
          <cx:pt idx="255302">11</cx:pt>
          <cx:pt idx="255303">20</cx:pt>
          <cx:pt idx="255304">23</cx:pt>
          <cx:pt idx="255305">39</cx:pt>
          <cx:pt idx="255306">114</cx:pt>
          <cx:pt idx="255307">113</cx:pt>
          <cx:pt idx="255308">122</cx:pt>
          <cx:pt idx="255309">132</cx:pt>
          <cx:pt idx="255310">136</cx:pt>
          <cx:pt idx="255311">112</cx:pt>
          <cx:pt idx="255312">126</cx:pt>
          <cx:pt idx="255313">98</cx:pt>
          <cx:pt idx="255314">118</cx:pt>
          <cx:pt idx="255315">114</cx:pt>
          <cx:pt idx="255316">132</cx:pt>
          <cx:pt idx="255317">109</cx:pt>
          <cx:pt idx="255318">119</cx:pt>
          <cx:pt idx="255319">94</cx:pt>
          <cx:pt idx="255320">121</cx:pt>
          <cx:pt idx="255321">62</cx:pt>
          <cx:pt idx="255322">20</cx:pt>
          <cx:pt idx="255323">11</cx:pt>
          <cx:pt idx="255324">8</cx:pt>
          <cx:pt idx="255325">2</cx:pt>
          <cx:pt idx="255326">9</cx:pt>
          <cx:pt idx="255327">17</cx:pt>
          <cx:pt idx="255328">25</cx:pt>
          <cx:pt idx="255329">45</cx:pt>
          <cx:pt idx="255330">114</cx:pt>
          <cx:pt idx="255331">108</cx:pt>
          <cx:pt idx="255332">135</cx:pt>
          <cx:pt idx="255333">154</cx:pt>
          <cx:pt idx="255334">158</cx:pt>
          <cx:pt idx="255335">137</cx:pt>
          <cx:pt idx="255336">130</cx:pt>
          <cx:pt idx="255337">107</cx:pt>
          <cx:pt idx="255338">120</cx:pt>
          <cx:pt idx="255339">120</cx:pt>
          <cx:pt idx="255340">137</cx:pt>
          <cx:pt idx="255341">144</cx:pt>
          <cx:pt idx="255342">127</cx:pt>
          <cx:pt idx="255343">100</cx:pt>
          <cx:pt idx="255344">123</cx:pt>
          <cx:pt idx="255345">66</cx:pt>
          <cx:pt idx="255346">21</cx:pt>
          <cx:pt idx="255347">8</cx:pt>
          <cx:pt idx="255348">6</cx:pt>
          <cx:pt idx="255349">4</cx:pt>
          <cx:pt idx="255350">9</cx:pt>
          <cx:pt idx="255351">15</cx:pt>
          <cx:pt idx="255352">24</cx:pt>
          <cx:pt idx="255353">41</cx:pt>
          <cx:pt idx="255354">108</cx:pt>
          <cx:pt idx="255355">113</cx:pt>
          <cx:pt idx="255356">105</cx:pt>
          <cx:pt idx="255357">142</cx:pt>
          <cx:pt idx="255358">138</cx:pt>
          <cx:pt idx="255359">126</cx:pt>
          <cx:pt idx="255360">143</cx:pt>
          <cx:pt idx="255361">106</cx:pt>
          <cx:pt idx="255362">113</cx:pt>
          <cx:pt idx="255363">115</cx:pt>
          <cx:pt idx="255364">156</cx:pt>
          <cx:pt idx="255365">123</cx:pt>
          <cx:pt idx="255366">126</cx:pt>
          <cx:pt idx="255367">103</cx:pt>
          <cx:pt idx="255368">127</cx:pt>
          <cx:pt idx="255369">68</cx:pt>
          <cx:pt idx="255370">21</cx:pt>
          <cx:pt idx="255371">14</cx:pt>
          <cx:pt idx="255372">13</cx:pt>
          <cx:pt idx="255373">8</cx:pt>
          <cx:pt idx="255374">5</cx:pt>
          <cx:pt idx="255375">19</cx:pt>
          <cx:pt idx="255376">25</cx:pt>
          <cx:pt idx="255377">42</cx:pt>
          <cx:pt idx="255378">106</cx:pt>
          <cx:pt idx="255379">118</cx:pt>
          <cx:pt idx="255380">129</cx:pt>
          <cx:pt idx="255381">160</cx:pt>
          <cx:pt idx="255382">152</cx:pt>
          <cx:pt idx="255383">122</cx:pt>
          <cx:pt idx="255384">134</cx:pt>
          <cx:pt idx="255385">112</cx:pt>
          <cx:pt idx="255386">132</cx:pt>
          <cx:pt idx="255387">148</cx:pt>
          <cx:pt idx="255388">154</cx:pt>
          <cx:pt idx="255389">129</cx:pt>
          <cx:pt idx="255390">141</cx:pt>
          <cx:pt idx="255391">98</cx:pt>
          <cx:pt idx="255392">139</cx:pt>
          <cx:pt idx="255393">77</cx:pt>
          <cx:pt idx="255394">33</cx:pt>
          <cx:pt idx="255395">13</cx:pt>
          <cx:pt idx="255396">5</cx:pt>
          <cx:pt idx="255397">5</cx:pt>
          <cx:pt idx="255398">11</cx:pt>
          <cx:pt idx="255399">20</cx:pt>
          <cx:pt idx="255400">46</cx:pt>
          <cx:pt idx="255401">118</cx:pt>
          <cx:pt idx="255402">118</cx:pt>
          <cx:pt idx="255403">144</cx:pt>
          <cx:pt idx="255404">164</cx:pt>
          <cx:pt idx="255405">166</cx:pt>
          <cx:pt idx="255406">162</cx:pt>
          <cx:pt idx="255407">158</cx:pt>
          <cx:pt idx="255408">112</cx:pt>
          <cx:pt idx="255409">116</cx:pt>
          <cx:pt idx="255410">115</cx:pt>
          <cx:pt idx="255411">120</cx:pt>
          <cx:pt idx="255412">102</cx:pt>
          <cx:pt idx="255413">96</cx:pt>
          <cx:pt idx="255414">94</cx:pt>
          <cx:pt idx="255415">99</cx:pt>
          <cx:pt idx="255416">56</cx:pt>
          <cx:pt idx="255417">14</cx:pt>
          <cx:pt idx="255418">9</cx:pt>
          <cx:pt idx="255419">19</cx:pt>
          <cx:pt idx="255420">2</cx:pt>
          <cx:pt idx="255421">3</cx:pt>
          <cx:pt idx="255422">10</cx:pt>
          <cx:pt idx="255423">19</cx:pt>
          <cx:pt idx="255424">40</cx:pt>
          <cx:pt idx="255425">86</cx:pt>
          <cx:pt idx="255426">92</cx:pt>
          <cx:pt idx="255427">122</cx:pt>
          <cx:pt idx="255428">133</cx:pt>
          <cx:pt idx="255429">135</cx:pt>
          <cx:pt idx="255430">144</cx:pt>
          <cx:pt idx="255431">154</cx:pt>
          <cx:pt idx="255432">140</cx:pt>
          <cx:pt idx="255433">151</cx:pt>
          <cx:pt idx="255434">131</cx:pt>
          <cx:pt idx="255435">152</cx:pt>
          <cx:pt idx="255436">144</cx:pt>
          <cx:pt idx="255437">125</cx:pt>
          <cx:pt idx="255438">98</cx:pt>
          <cx:pt idx="255439">125</cx:pt>
          <cx:pt idx="255440">71</cx:pt>
          <cx:pt idx="255441">24</cx:pt>
          <cx:pt idx="255442">7</cx:pt>
          <cx:pt idx="255443">9</cx:pt>
          <cx:pt idx="255444">5</cx:pt>
          <cx:pt idx="255445">3</cx:pt>
          <cx:pt idx="255446">12</cx:pt>
          <cx:pt idx="255447">15</cx:pt>
          <cx:pt idx="255448">43</cx:pt>
          <cx:pt idx="255449">106</cx:pt>
          <cx:pt idx="255450">99</cx:pt>
          <cx:pt idx="255451">131</cx:pt>
          <cx:pt idx="255452">135</cx:pt>
          <cx:pt idx="255453">128</cx:pt>
          <cx:pt idx="255454">127</cx:pt>
          <cx:pt idx="255455">117</cx:pt>
          <cx:pt idx="255456">109</cx:pt>
          <cx:pt idx="255457">94</cx:pt>
          <cx:pt idx="255458">113</cx:pt>
          <cx:pt idx="255459">125</cx:pt>
          <cx:pt idx="255460">135</cx:pt>
          <cx:pt idx="255461">123</cx:pt>
          <cx:pt idx="255462">107</cx:pt>
          <cx:pt idx="255463">127</cx:pt>
          <cx:pt idx="255464">67</cx:pt>
          <cx:pt idx="255465">43</cx:pt>
          <cx:pt idx="255466">11</cx:pt>
          <cx:pt idx="255467">6</cx:pt>
          <cx:pt idx="255468">5</cx:pt>
          <cx:pt idx="255469">6</cx:pt>
          <cx:pt idx="255470">19</cx:pt>
          <cx:pt idx="255471">19</cx:pt>
          <cx:pt idx="255472">47</cx:pt>
          <cx:pt idx="255473">109</cx:pt>
          <cx:pt idx="255474">125</cx:pt>
          <cx:pt idx="255475">113</cx:pt>
          <cx:pt idx="255476">134</cx:pt>
          <cx:pt idx="255477">123</cx:pt>
          <cx:pt idx="255478">110</cx:pt>
          <cx:pt idx="255479">109</cx:pt>
          <cx:pt idx="255480">109</cx:pt>
          <cx:pt idx="255481">103</cx:pt>
          <cx:pt idx="255482">110</cx:pt>
          <cx:pt idx="255483">136</cx:pt>
          <cx:pt idx="255484">126</cx:pt>
          <cx:pt idx="255485">129</cx:pt>
          <cx:pt idx="255486">90</cx:pt>
          <cx:pt idx="255487">131</cx:pt>
          <cx:pt idx="255488">65</cx:pt>
          <cx:pt idx="255489">20</cx:pt>
          <cx:pt idx="255490">14</cx:pt>
          <cx:pt idx="255491">12</cx:pt>
          <cx:pt idx="255492">4</cx:pt>
          <cx:pt idx="255493">7</cx:pt>
          <cx:pt idx="255494">16</cx:pt>
          <cx:pt idx="255495">21</cx:pt>
          <cx:pt idx="255496">34</cx:pt>
          <cx:pt idx="255497">121</cx:pt>
          <cx:pt idx="255498">107</cx:pt>
          <cx:pt idx="255499">140</cx:pt>
          <cx:pt idx="255500">143</cx:pt>
          <cx:pt idx="255501">147</cx:pt>
          <cx:pt idx="255502">131</cx:pt>
          <cx:pt idx="255503">128</cx:pt>
          <cx:pt idx="255504">122</cx:pt>
          <cx:pt idx="255505">107</cx:pt>
          <cx:pt idx="255506">115</cx:pt>
          <cx:pt idx="255507">133</cx:pt>
          <cx:pt idx="255508">144</cx:pt>
          <cx:pt idx="255509">129</cx:pt>
          <cx:pt idx="255510">109</cx:pt>
          <cx:pt idx="255511">113</cx:pt>
          <cx:pt idx="255512">62</cx:pt>
          <cx:pt idx="255513">24</cx:pt>
          <cx:pt idx="255514">11</cx:pt>
          <cx:pt idx="255515">4</cx:pt>
          <cx:pt idx="255516">4</cx:pt>
          <cx:pt idx="255517">5</cx:pt>
          <cx:pt idx="255518">14</cx:pt>
          <cx:pt idx="255519">26</cx:pt>
          <cx:pt idx="255520">39</cx:pt>
          <cx:pt idx="255521">105</cx:pt>
          <cx:pt idx="255522">94</cx:pt>
          <cx:pt idx="255523">128</cx:pt>
          <cx:pt idx="255524">138</cx:pt>
          <cx:pt idx="255525">142</cx:pt>
          <cx:pt idx="255526">125</cx:pt>
          <cx:pt idx="255527">108</cx:pt>
          <cx:pt idx="255528">100</cx:pt>
          <cx:pt idx="255529">115</cx:pt>
          <cx:pt idx="255530">124</cx:pt>
          <cx:pt idx="255531">136</cx:pt>
          <cx:pt idx="255532">129</cx:pt>
          <cx:pt idx="255533">123</cx:pt>
          <cx:pt idx="255534">108</cx:pt>
          <cx:pt idx="255535">118</cx:pt>
          <cx:pt idx="255536">68</cx:pt>
          <cx:pt idx="255537">25</cx:pt>
          <cx:pt idx="255538">13</cx:pt>
          <cx:pt idx="255539">8</cx:pt>
          <cx:pt idx="255540">4</cx:pt>
          <cx:pt idx="255541">7</cx:pt>
          <cx:pt idx="255542">15</cx:pt>
          <cx:pt idx="255543">24</cx:pt>
          <cx:pt idx="255544">44</cx:pt>
          <cx:pt idx="255545">117</cx:pt>
          <cx:pt idx="255546">103</cx:pt>
          <cx:pt idx="255547">141</cx:pt>
          <cx:pt idx="255548">162</cx:pt>
          <cx:pt idx="255549">143</cx:pt>
          <cx:pt idx="255550">131</cx:pt>
          <cx:pt idx="255551">129</cx:pt>
          <cx:pt idx="255552">108</cx:pt>
          <cx:pt idx="255553">126</cx:pt>
          <cx:pt idx="255554">125</cx:pt>
          <cx:pt idx="255555">154</cx:pt>
          <cx:pt idx="255556">139</cx:pt>
          <cx:pt idx="255557">122</cx:pt>
          <cx:pt idx="255558">109</cx:pt>
          <cx:pt idx="255559">118</cx:pt>
          <cx:pt idx="255560">69</cx:pt>
          <cx:pt idx="255561">23</cx:pt>
          <cx:pt idx="255562">13</cx:pt>
          <cx:pt idx="255563">6</cx:pt>
          <cx:pt idx="255564">2</cx:pt>
          <cx:pt idx="255565">1</cx:pt>
          <cx:pt idx="255566">4</cx:pt>
          <cx:pt idx="255567">18</cx:pt>
          <cx:pt idx="255568">39</cx:pt>
          <cx:pt idx="255569">108</cx:pt>
          <cx:pt idx="255570">114</cx:pt>
          <cx:pt idx="255571">117</cx:pt>
          <cx:pt idx="255572">156</cx:pt>
          <cx:pt idx="255573">168</cx:pt>
          <cx:pt idx="255574">149</cx:pt>
          <cx:pt idx="255575">144</cx:pt>
          <cx:pt idx="255576">123</cx:pt>
          <cx:pt idx="255577">124</cx:pt>
          <cx:pt idx="255578">107</cx:pt>
          <cx:pt idx="255579">119</cx:pt>
          <cx:pt idx="255580">99</cx:pt>
          <cx:pt idx="255581">91</cx:pt>
          <cx:pt idx="255582">81</cx:pt>
          <cx:pt idx="255583">95</cx:pt>
          <cx:pt idx="255584">62</cx:pt>
          <cx:pt idx="255585">16</cx:pt>
          <cx:pt idx="255586">9</cx:pt>
          <cx:pt idx="255587">9</cx:pt>
          <cx:pt idx="255588">5</cx:pt>
          <cx:pt idx="255589">1</cx:pt>
          <cx:pt idx="255590">11</cx:pt>
          <cx:pt idx="255591">13</cx:pt>
          <cx:pt idx="255592">43</cx:pt>
          <cx:pt idx="255593">83</cx:pt>
          <cx:pt idx="255594">98</cx:pt>
          <cx:pt idx="255595">111</cx:pt>
          <cx:pt idx="255596">126</cx:pt>
          <cx:pt idx="255597">141</cx:pt>
          <cx:pt idx="255598">127</cx:pt>
          <cx:pt idx="255599">123</cx:pt>
          <cx:pt idx="255600">132</cx:pt>
          <cx:pt idx="255601">116</cx:pt>
          <cx:pt idx="255602">124</cx:pt>
          <cx:pt idx="255603">121</cx:pt>
          <cx:pt idx="255604">129</cx:pt>
          <cx:pt idx="255605">115</cx:pt>
          <cx:pt idx="255606">114</cx:pt>
          <cx:pt idx="255607">116</cx:pt>
          <cx:pt idx="255608">86</cx:pt>
          <cx:pt idx="255609">35</cx:pt>
          <cx:pt idx="255610">10</cx:pt>
          <cx:pt idx="255611">12</cx:pt>
          <cx:pt idx="255612">5</cx:pt>
          <cx:pt idx="255613">4</cx:pt>
          <cx:pt idx="255614">13</cx:pt>
          <cx:pt idx="255615">12</cx:pt>
          <cx:pt idx="255616">44</cx:pt>
          <cx:pt idx="255617">106</cx:pt>
          <cx:pt idx="255618">117</cx:pt>
          <cx:pt idx="255619">115</cx:pt>
          <cx:pt idx="255620">158</cx:pt>
          <cx:pt idx="255621">149</cx:pt>
          <cx:pt idx="255622">119</cx:pt>
          <cx:pt idx="255623">117</cx:pt>
          <cx:pt idx="255624">128</cx:pt>
          <cx:pt idx="255625">103</cx:pt>
          <cx:pt idx="255626">125</cx:pt>
          <cx:pt idx="255627">125</cx:pt>
          <cx:pt idx="255628">143</cx:pt>
          <cx:pt idx="255629">118</cx:pt>
          <cx:pt idx="255630">95</cx:pt>
          <cx:pt idx="255631">139</cx:pt>
          <cx:pt idx="255632">74</cx:pt>
          <cx:pt idx="255633">37</cx:pt>
          <cx:pt idx="255634">11</cx:pt>
          <cx:pt idx="255635">10</cx:pt>
          <cx:pt idx="255636">7</cx:pt>
          <cx:pt idx="255637">6</cx:pt>
          <cx:pt idx="255638">15</cx:pt>
          <cx:pt idx="255639">25</cx:pt>
          <cx:pt idx="255640">41</cx:pt>
          <cx:pt idx="255641">109</cx:pt>
          <cx:pt idx="255642">118</cx:pt>
          <cx:pt idx="255643">138</cx:pt>
          <cx:pt idx="255644">130</cx:pt>
          <cx:pt idx="255645">151</cx:pt>
          <cx:pt idx="255646">128</cx:pt>
          <cx:pt idx="255647">125</cx:pt>
          <cx:pt idx="255648">97</cx:pt>
          <cx:pt idx="255649">120</cx:pt>
          <cx:pt idx="255650">111</cx:pt>
          <cx:pt idx="255651">119</cx:pt>
          <cx:pt idx="255652">115</cx:pt>
          <cx:pt idx="255653">108</cx:pt>
          <cx:pt idx="255654">108</cx:pt>
          <cx:pt idx="255655">102</cx:pt>
          <cx:pt idx="255656">63</cx:pt>
          <cx:pt idx="255657">24</cx:pt>
          <cx:pt idx="255658">13</cx:pt>
          <cx:pt idx="255659">14</cx:pt>
          <cx:pt idx="255660">2</cx:pt>
          <cx:pt idx="255661">7</cx:pt>
          <cx:pt idx="255662">20</cx:pt>
          <cx:pt idx="255663">23</cx:pt>
          <cx:pt idx="255664">34</cx:pt>
          <cx:pt idx="255665">106</cx:pt>
          <cx:pt idx="255666">102</cx:pt>
          <cx:pt idx="255667">141</cx:pt>
          <cx:pt idx="255668">123</cx:pt>
          <cx:pt idx="255669">132</cx:pt>
          <cx:pt idx="255670">136</cx:pt>
          <cx:pt idx="255671">114</cx:pt>
          <cx:pt idx="255672">105</cx:pt>
          <cx:pt idx="255673">117</cx:pt>
          <cx:pt idx="255674">119</cx:pt>
          <cx:pt idx="255675">130</cx:pt>
          <cx:pt idx="255676">138</cx:pt>
          <cx:pt idx="255677">127</cx:pt>
          <cx:pt idx="255678">99</cx:pt>
          <cx:pt idx="255679">125</cx:pt>
          <cx:pt idx="255680">69</cx:pt>
          <cx:pt idx="255681">26</cx:pt>
          <cx:pt idx="255682">11</cx:pt>
          <cx:pt idx="255683">6</cx:pt>
          <cx:pt idx="255684">5</cx:pt>
          <cx:pt idx="255685">5</cx:pt>
          <cx:pt idx="255686">25</cx:pt>
          <cx:pt idx="255687">26</cx:pt>
          <cx:pt idx="255688">40</cx:pt>
          <cx:pt idx="255689">125</cx:pt>
          <cx:pt idx="255690">93</cx:pt>
          <cx:pt idx="255691">130</cx:pt>
          <cx:pt idx="255692">151</cx:pt>
          <cx:pt idx="255693">148</cx:pt>
          <cx:pt idx="255694">126</cx:pt>
          <cx:pt idx="255695">125</cx:pt>
          <cx:pt idx="255696">121</cx:pt>
          <cx:pt idx="255697">106</cx:pt>
          <cx:pt idx="255698">119</cx:pt>
          <cx:pt idx="255699">129</cx:pt>
          <cx:pt idx="255700">132</cx:pt>
          <cx:pt idx="255701">121</cx:pt>
          <cx:pt idx="255702">93</cx:pt>
          <cx:pt idx="255703">135</cx:pt>
          <cx:pt idx="255704">79</cx:pt>
          <cx:pt idx="255705">33</cx:pt>
          <cx:pt idx="255706">13</cx:pt>
          <cx:pt idx="255707">18</cx:pt>
          <cx:pt idx="255708">5</cx:pt>
          <cx:pt idx="255709">8</cx:pt>
          <cx:pt idx="255710">19</cx:pt>
          <cx:pt idx="255711">25</cx:pt>
          <cx:pt idx="255712">48</cx:pt>
          <cx:pt idx="255713">103</cx:pt>
          <cx:pt idx="255714">120</cx:pt>
          <cx:pt idx="255715">131</cx:pt>
          <cx:pt idx="255716">153</cx:pt>
          <cx:pt idx="255717">154</cx:pt>
          <cx:pt idx="255718">124</cx:pt>
          <cx:pt idx="255719">127</cx:pt>
          <cx:pt idx="255720">129</cx:pt>
          <cx:pt idx="255721">117</cx:pt>
          <cx:pt idx="255722">140</cx:pt>
          <cx:pt idx="255723">165</cx:pt>
          <cx:pt idx="255724">123</cx:pt>
          <cx:pt idx="255725">126</cx:pt>
          <cx:pt idx="255726">112</cx:pt>
          <cx:pt idx="255727">134</cx:pt>
          <cx:pt idx="255728">90</cx:pt>
          <cx:pt idx="255729">39</cx:pt>
          <cx:pt idx="255730">10</cx:pt>
          <cx:pt idx="255731">7</cx:pt>
          <cx:pt idx="255732">3</cx:pt>
          <cx:pt idx="255733">2</cx:pt>
          <cx:pt idx="255734">9</cx:pt>
          <cx:pt idx="255735">15</cx:pt>
          <cx:pt idx="255736">54</cx:pt>
          <cx:pt idx="255737">113</cx:pt>
          <cx:pt idx="255738">109</cx:pt>
          <cx:pt idx="255739">137</cx:pt>
          <cx:pt idx="255740">144</cx:pt>
          <cx:pt idx="255741">157</cx:pt>
          <cx:pt idx="255742">141</cx:pt>
          <cx:pt idx="255743">133</cx:pt>
          <cx:pt idx="255744">126</cx:pt>
          <cx:pt idx="255745">120</cx:pt>
          <cx:pt idx="255746">97</cx:pt>
          <cx:pt idx="255747">112</cx:pt>
          <cx:pt idx="255748">109</cx:pt>
          <cx:pt idx="255749">104</cx:pt>
          <cx:pt idx="255750">79</cx:pt>
          <cx:pt idx="255751">102</cx:pt>
          <cx:pt idx="255752">56</cx:pt>
          <cx:pt idx="255753">15</cx:pt>
          <cx:pt idx="255754">12</cx:pt>
          <cx:pt idx="255755">7</cx:pt>
          <cx:pt idx="255756">6</cx:pt>
          <cx:pt idx="255757">1</cx:pt>
          <cx:pt idx="255758">11</cx:pt>
          <cx:pt idx="255759">20</cx:pt>
          <cx:pt idx="255760">45</cx:pt>
          <cx:pt idx="255761">83</cx:pt>
          <cx:pt idx="255762">81</cx:pt>
          <cx:pt idx="255763">114</cx:pt>
          <cx:pt idx="255764">115</cx:pt>
          <cx:pt idx="255765">120</cx:pt>
          <cx:pt idx="255766">124</cx:pt>
          <cx:pt idx="255767">134</cx:pt>
          <cx:pt idx="255768">112</cx:pt>
          <cx:pt idx="255769">136</cx:pt>
          <cx:pt idx="255770">119</cx:pt>
          <cx:pt idx="255771">138</cx:pt>
          <cx:pt idx="255772">142</cx:pt>
          <cx:pt idx="255773">118</cx:pt>
          <cx:pt idx="255774">113</cx:pt>
          <cx:pt idx="255775">127</cx:pt>
          <cx:pt idx="255776">76</cx:pt>
          <cx:pt idx="255777">22</cx:pt>
          <cx:pt idx="255778">7</cx:pt>
          <cx:pt idx="255779">9</cx:pt>
          <cx:pt idx="255780">10</cx:pt>
          <cx:pt idx="255781">1</cx:pt>
          <cx:pt idx="255782">14</cx:pt>
          <cx:pt idx="255783">10</cx:pt>
          <cx:pt idx="255784">47</cx:pt>
          <cx:pt idx="255785">105</cx:pt>
          <cx:pt idx="255786">107</cx:pt>
          <cx:pt idx="255787">129</cx:pt>
          <cx:pt idx="255788">161</cx:pt>
          <cx:pt idx="255789">158</cx:pt>
          <cx:pt idx="255790">128</cx:pt>
          <cx:pt idx="255791">142</cx:pt>
          <cx:pt idx="255792">113</cx:pt>
          <cx:pt idx="255793">118</cx:pt>
          <cx:pt idx="255794">131</cx:pt>
          <cx:pt idx="255795">134</cx:pt>
          <cx:pt idx="255796">126</cx:pt>
          <cx:pt idx="255797">125</cx:pt>
          <cx:pt idx="255798">114</cx:pt>
          <cx:pt idx="255799">127</cx:pt>
          <cx:pt idx="255800">69</cx:pt>
          <cx:pt idx="255801">30</cx:pt>
          <cx:pt idx="255802">11</cx:pt>
          <cx:pt idx="255803">4</cx:pt>
          <cx:pt idx="255804">5</cx:pt>
          <cx:pt idx="255805">4</cx:pt>
          <cx:pt idx="255806">18</cx:pt>
          <cx:pt idx="255807">23</cx:pt>
          <cx:pt idx="255808">39</cx:pt>
          <cx:pt idx="255809">105</cx:pt>
          <cx:pt idx="255810">141</cx:pt>
          <cx:pt idx="255811">127</cx:pt>
          <cx:pt idx="255812">130</cx:pt>
          <cx:pt idx="255813">134</cx:pt>
          <cx:pt idx="255814">103</cx:pt>
          <cx:pt idx="255815">130</cx:pt>
          <cx:pt idx="255816">102</cx:pt>
          <cx:pt idx="255817">129</cx:pt>
          <cx:pt idx="255818">109</cx:pt>
          <cx:pt idx="255819">125</cx:pt>
          <cx:pt idx="255820">111</cx:pt>
          <cx:pt idx="255821">121</cx:pt>
          <cx:pt idx="255822">115</cx:pt>
          <cx:pt idx="255823">119</cx:pt>
          <cx:pt idx="255824">63</cx:pt>
          <cx:pt idx="255825">24</cx:pt>
          <cx:pt idx="255826">11</cx:pt>
          <cx:pt idx="255827">9</cx:pt>
          <cx:pt idx="255828">4</cx:pt>
          <cx:pt idx="255829">5</cx:pt>
          <cx:pt idx="255830">18</cx:pt>
          <cx:pt idx="255831">24</cx:pt>
          <cx:pt idx="255832">36</cx:pt>
          <cx:pt idx="255833">106</cx:pt>
          <cx:pt idx="255834">101</cx:pt>
          <cx:pt idx="255835">135</cx:pt>
          <cx:pt idx="255836">143</cx:pt>
          <cx:pt idx="255837">147</cx:pt>
          <cx:pt idx="255838">129</cx:pt>
          <cx:pt idx="255839">123</cx:pt>
          <cx:pt idx="255840">108</cx:pt>
          <cx:pt idx="255841">107</cx:pt>
          <cx:pt idx="255842">104</cx:pt>
          <cx:pt idx="255843">137</cx:pt>
          <cx:pt idx="255844">125</cx:pt>
          <cx:pt idx="255845">130</cx:pt>
          <cx:pt idx="255846">97</cx:pt>
          <cx:pt idx="255847">127</cx:pt>
          <cx:pt idx="255848">62</cx:pt>
          <cx:pt idx="255849">27</cx:pt>
          <cx:pt idx="255850">8</cx:pt>
          <cx:pt idx="255851">4</cx:pt>
          <cx:pt idx="255852">8</cx:pt>
          <cx:pt idx="255853">7</cx:pt>
          <cx:pt idx="255854">16</cx:pt>
          <cx:pt idx="255855">29</cx:pt>
          <cx:pt idx="255856">42</cx:pt>
          <cx:pt idx="255857">114</cx:pt>
          <cx:pt idx="255858">95</cx:pt>
          <cx:pt idx="255859">123</cx:pt>
          <cx:pt idx="255860">154</cx:pt>
          <cx:pt idx="255861">150</cx:pt>
          <cx:pt idx="255862">125</cx:pt>
          <cx:pt idx="255863">138</cx:pt>
          <cx:pt idx="255864">111</cx:pt>
          <cx:pt idx="255865">123</cx:pt>
          <cx:pt idx="255866">129</cx:pt>
          <cx:pt idx="255867">135</cx:pt>
          <cx:pt idx="255868">142</cx:pt>
          <cx:pt idx="255869">116</cx:pt>
          <cx:pt idx="255870">103</cx:pt>
          <cx:pt idx="255871">119</cx:pt>
          <cx:pt idx="255872">66</cx:pt>
          <cx:pt idx="255873">27</cx:pt>
          <cx:pt idx="255874">9</cx:pt>
          <cx:pt idx="255875">12</cx:pt>
          <cx:pt idx="255876">5</cx:pt>
          <cx:pt idx="255877">9</cx:pt>
          <cx:pt idx="255878">18</cx:pt>
          <cx:pt idx="255879">32</cx:pt>
          <cx:pt idx="255880">45</cx:pt>
          <cx:pt idx="255881">106</cx:pt>
          <cx:pt idx="255882">128</cx:pt>
          <cx:pt idx="255883">134</cx:pt>
          <cx:pt idx="255884">156</cx:pt>
          <cx:pt idx="255885">141</cx:pt>
          <cx:pt idx="255886">132</cx:pt>
          <cx:pt idx="255887">145</cx:pt>
          <cx:pt idx="255888">125</cx:pt>
          <cx:pt idx="255889">119</cx:pt>
          <cx:pt idx="255890">147</cx:pt>
          <cx:pt idx="255891">152</cx:pt>
          <cx:pt idx="255892">155</cx:pt>
          <cx:pt idx="255893">122</cx:pt>
          <cx:pt idx="255894">116</cx:pt>
          <cx:pt idx="255895">128</cx:pt>
          <cx:pt idx="255896">79</cx:pt>
          <cx:pt idx="255897">20</cx:pt>
          <cx:pt idx="255898">8</cx:pt>
          <cx:pt idx="255899">10</cx:pt>
          <cx:pt idx="255900">3</cx:pt>
          <cx:pt idx="255901">2</cx:pt>
          <cx:pt idx="255902">11</cx:pt>
          <cx:pt idx="255903">23</cx:pt>
          <cx:pt idx="255904">47</cx:pt>
          <cx:pt idx="255905">114</cx:pt>
          <cx:pt idx="255906">110</cx:pt>
          <cx:pt idx="255907">131</cx:pt>
          <cx:pt idx="255908">155</cx:pt>
          <cx:pt idx="255909">170</cx:pt>
          <cx:pt idx="255910">151</cx:pt>
          <cx:pt idx="255911">146</cx:pt>
          <cx:pt idx="255912">108</cx:pt>
          <cx:pt idx="255913">108</cx:pt>
          <cx:pt idx="255914">99</cx:pt>
          <cx:pt idx="255915">111</cx:pt>
          <cx:pt idx="255916">90</cx:pt>
          <cx:pt idx="255917">96</cx:pt>
          <cx:pt idx="255918">86</cx:pt>
          <cx:pt idx="255919">80</cx:pt>
          <cx:pt idx="255920">54</cx:pt>
          <cx:pt idx="255921">16</cx:pt>
          <cx:pt idx="255922">13</cx:pt>
          <cx:pt idx="255923">15</cx:pt>
          <cx:pt idx="255924">6</cx:pt>
          <cx:pt idx="255925">11</cx:pt>
          <cx:pt idx="255926">18</cx:pt>
          <cx:pt idx="255927">45</cx:pt>
          <cx:pt idx="255928">80</cx:pt>
          <cx:pt idx="255929">84</cx:pt>
          <cx:pt idx="255930">113</cx:pt>
          <cx:pt idx="255931">123</cx:pt>
          <cx:pt idx="255932">156</cx:pt>
          <cx:pt idx="255933">132</cx:pt>
          <cx:pt idx="255934">138</cx:pt>
          <cx:pt idx="255935">118</cx:pt>
          <cx:pt idx="255936">139</cx:pt>
          <cx:pt idx="255937">134</cx:pt>
          <cx:pt idx="255938">155</cx:pt>
          <cx:pt idx="255939">133</cx:pt>
          <cx:pt idx="255940">114</cx:pt>
          <cx:pt idx="255941">104</cx:pt>
          <cx:pt idx="255942">142</cx:pt>
          <cx:pt idx="255943">77</cx:pt>
          <cx:pt idx="255944">12</cx:pt>
          <cx:pt idx="255945">8</cx:pt>
          <cx:pt idx="255946">4</cx:pt>
          <cx:pt idx="255947">9</cx:pt>
          <cx:pt idx="255948">1</cx:pt>
          <cx:pt idx="255949">12</cx:pt>
          <cx:pt idx="255950">14</cx:pt>
          <cx:pt idx="255951">50</cx:pt>
          <cx:pt idx="255952">106</cx:pt>
          <cx:pt idx="255953">101</cx:pt>
          <cx:pt idx="255954">137</cx:pt>
          <cx:pt idx="255955">139</cx:pt>
          <cx:pt idx="255956">147</cx:pt>
          <cx:pt idx="255957">142</cx:pt>
          <cx:pt idx="255958">120</cx:pt>
          <cx:pt idx="255959">116</cx:pt>
          <cx:pt idx="255960">113</cx:pt>
          <cx:pt idx="255961">134</cx:pt>
          <cx:pt idx="255962">124</cx:pt>
          <cx:pt idx="255963">135</cx:pt>
          <cx:pt idx="255964">112</cx:pt>
          <cx:pt idx="255965">125</cx:pt>
          <cx:pt idx="255966">129</cx:pt>
          <cx:pt idx="255967">82</cx:pt>
          <cx:pt idx="255968">30</cx:pt>
          <cx:pt idx="255969">13</cx:pt>
          <cx:pt idx="255970">6</cx:pt>
          <cx:pt idx="255971">6</cx:pt>
          <cx:pt idx="255972">5</cx:pt>
          <cx:pt idx="255973">20</cx:pt>
          <cx:pt idx="255974">28</cx:pt>
          <cx:pt idx="255975">38</cx:pt>
          <cx:pt idx="255976">123</cx:pt>
          <cx:pt idx="255977">119</cx:pt>
          <cx:pt idx="255978">122</cx:pt>
          <cx:pt idx="255979">136</cx:pt>
          <cx:pt idx="255980">133</cx:pt>
          <cx:pt idx="255981">95</cx:pt>
          <cx:pt idx="255982">127</cx:pt>
          <cx:pt idx="255983">91</cx:pt>
          <cx:pt idx="255984">109</cx:pt>
          <cx:pt idx="255985">123</cx:pt>
          <cx:pt idx="255986">123</cx:pt>
          <cx:pt idx="255987">135</cx:pt>
          <cx:pt idx="255988">121</cx:pt>
          <cx:pt idx="255989">108</cx:pt>
          <cx:pt idx="255990">126</cx:pt>
          <cx:pt idx="255991">74</cx:pt>
          <cx:pt idx="255992">15</cx:pt>
          <cx:pt idx="255993">9</cx:pt>
          <cx:pt idx="255994">7</cx:pt>
          <cx:pt idx="255995">5</cx:pt>
          <cx:pt idx="255996">10</cx:pt>
          <cx:pt idx="255997">17</cx:pt>
          <cx:pt idx="255998">19</cx:pt>
          <cx:pt idx="255999">45</cx:pt>
          <cx:pt idx="256000">120</cx:pt>
          <cx:pt idx="256001">93</cx:pt>
          <cx:pt idx="256002">141</cx:pt>
          <cx:pt idx="256003">146</cx:pt>
          <cx:pt idx="256004">151</cx:pt>
          <cx:pt idx="256005">121</cx:pt>
          <cx:pt idx="256006">125</cx:pt>
          <cx:pt idx="256007">100</cx:pt>
          <cx:pt idx="256008">114</cx:pt>
          <cx:pt idx="256009">118</cx:pt>
          <cx:pt idx="256010">127</cx:pt>
          <cx:pt idx="256011">132</cx:pt>
          <cx:pt idx="256012">123</cx:pt>
          <cx:pt idx="256013">101</cx:pt>
          <cx:pt idx="256014">118</cx:pt>
          <cx:pt idx="256015">64</cx:pt>
          <cx:pt idx="256016">25</cx:pt>
          <cx:pt idx="256017">11</cx:pt>
          <cx:pt idx="256018">7</cx:pt>
          <cx:pt idx="256019">3</cx:pt>
          <cx:pt idx="256020">7</cx:pt>
          <cx:pt idx="256021">19</cx:pt>
          <cx:pt idx="256022">30</cx:pt>
          <cx:pt idx="256023">33</cx:pt>
          <cx:pt idx="256024">115</cx:pt>
          <cx:pt idx="256025">110</cx:pt>
          <cx:pt idx="256026">131</cx:pt>
          <cx:pt idx="256027">136</cx:pt>
          <cx:pt idx="256028">139</cx:pt>
          <cx:pt idx="256029">117</cx:pt>
          <cx:pt idx="256030">115</cx:pt>
          <cx:pt idx="256031">112</cx:pt>
          <cx:pt idx="256032">113</cx:pt>
          <cx:pt idx="256033">116</cx:pt>
          <cx:pt idx="256034">138</cx:pt>
          <cx:pt idx="256035">121</cx:pt>
          <cx:pt idx="256036">128</cx:pt>
          <cx:pt idx="256037">95</cx:pt>
          <cx:pt idx="256038">122</cx:pt>
          <cx:pt idx="256039">76</cx:pt>
          <cx:pt idx="256040">27</cx:pt>
          <cx:pt idx="256041">14</cx:pt>
          <cx:pt idx="256042">9</cx:pt>
          <cx:pt idx="256043">4</cx:pt>
          <cx:pt idx="256044">11</cx:pt>
          <cx:pt idx="256045">21</cx:pt>
          <cx:pt idx="256046">21</cx:pt>
          <cx:pt idx="256047">51</cx:pt>
          <cx:pt idx="256048">106</cx:pt>
          <cx:pt idx="256049">118</cx:pt>
          <cx:pt idx="256050">132</cx:pt>
          <cx:pt idx="256051">146</cx:pt>
          <cx:pt idx="256052">155</cx:pt>
          <cx:pt idx="256053">129</cx:pt>
          <cx:pt idx="256054">141</cx:pt>
          <cx:pt idx="256055">124</cx:pt>
          <cx:pt idx="256056">136</cx:pt>
          <cx:pt idx="256057">147</cx:pt>
          <cx:pt idx="256058">149</cx:pt>
          <cx:pt idx="256059">151</cx:pt>
          <cx:pt idx="256060">124</cx:pt>
          <cx:pt idx="256061">100</cx:pt>
          <cx:pt idx="256062">129</cx:pt>
          <cx:pt idx="256063">69</cx:pt>
          <cx:pt idx="256064">27</cx:pt>
          <cx:pt idx="256065">11</cx:pt>
          <cx:pt idx="256066">11</cx:pt>
          <cx:pt idx="256067">3</cx:pt>
          <cx:pt idx="256068">1</cx:pt>
          <cx:pt idx="256069">8</cx:pt>
          <cx:pt idx="256070">20</cx:pt>
          <cx:pt idx="256071">46</cx:pt>
          <cx:pt idx="256072">114</cx:pt>
          <cx:pt idx="256073">116</cx:pt>
          <cx:pt idx="256074">147</cx:pt>
          <cx:pt idx="256075">149</cx:pt>
          <cx:pt idx="256076">149</cx:pt>
          <cx:pt idx="256077">133</cx:pt>
          <cx:pt idx="256078">130</cx:pt>
          <cx:pt idx="256079">81</cx:pt>
          <cx:pt idx="256080">113</cx:pt>
          <cx:pt idx="256081">108</cx:pt>
          <cx:pt idx="256082">129</cx:pt>
          <cx:pt idx="256083">96</cx:pt>
          <cx:pt idx="256084">93</cx:pt>
          <cx:pt idx="256085">75</cx:pt>
          <cx:pt idx="256086">103</cx:pt>
          <cx:pt idx="256087">56</cx:pt>
          <cx:pt idx="256088">19</cx:pt>
          <cx:pt idx="256089">11</cx:pt>
          <cx:pt idx="256090">16</cx:pt>
          <cx:pt idx="256091">6</cx:pt>
          <cx:pt idx="256092">7</cx:pt>
          <cx:pt idx="256093">17</cx:pt>
          <cx:pt idx="256094">50</cx:pt>
          <cx:pt idx="256095">94</cx:pt>
          <cx:pt idx="256096">88</cx:pt>
          <cx:pt idx="256097">113</cx:pt>
          <cx:pt idx="256098">119</cx:pt>
          <cx:pt idx="256099">164</cx:pt>
          <cx:pt idx="256100">136</cx:pt>
          <cx:pt idx="256101">154</cx:pt>
          <cx:pt idx="256102">138</cx:pt>
          <cx:pt idx="256103">120</cx:pt>
          <cx:pt idx="256104">141</cx:pt>
          <cx:pt idx="256105">146</cx:pt>
          <cx:pt idx="256106">154</cx:pt>
          <cx:pt idx="256107">111</cx:pt>
          <cx:pt idx="256108">109</cx:pt>
          <cx:pt idx="256109">112</cx:pt>
          <cx:pt idx="256110">93</cx:pt>
          <cx:pt idx="256111">29</cx:pt>
          <cx:pt idx="256112">11</cx:pt>
          <cx:pt idx="256113">9</cx:pt>
          <cx:pt idx="256114">17</cx:pt>
          <cx:pt idx="256115">9</cx:pt>
          <cx:pt idx="256116">10</cx:pt>
          <cx:pt idx="256117">16</cx:pt>
          <cx:pt idx="256118">56</cx:pt>
          <cx:pt idx="256119">122</cx:pt>
          <cx:pt idx="256120">120</cx:pt>
          <cx:pt idx="256121">142</cx:pt>
          <cx:pt idx="256122">143</cx:pt>
          <cx:pt idx="256123">159</cx:pt>
          <cx:pt idx="256124">135</cx:pt>
          <cx:pt idx="256125">155</cx:pt>
          <cx:pt idx="256126">121</cx:pt>
          <cx:pt idx="256127">137</cx:pt>
          <cx:pt idx="256128">128</cx:pt>
          <cx:pt idx="256129">154</cx:pt>
          <cx:pt idx="256130">144</cx:pt>
          <cx:pt idx="256131">141</cx:pt>
          <cx:pt idx="256132">98</cx:pt>
          <cx:pt idx="256133">116</cx:pt>
          <cx:pt idx="256134">95</cx:pt>
          <cx:pt idx="256135">39</cx:pt>
          <cx:pt idx="256136">20</cx:pt>
          <cx:pt idx="256137">3</cx:pt>
          <cx:pt idx="256138">9</cx:pt>
          <cx:pt idx="256139">3</cx:pt>
          <cx:pt idx="256140">21</cx:pt>
          <cx:pt idx="256141">31</cx:pt>
          <cx:pt idx="256142">53</cx:pt>
          <cx:pt idx="256143">128</cx:pt>
          <cx:pt idx="256144">112</cx:pt>
          <cx:pt idx="256145">127</cx:pt>
          <cx:pt idx="256146">170</cx:pt>
          <cx:pt idx="256147">136</cx:pt>
          <cx:pt idx="256148">144</cx:pt>
          <cx:pt idx="256149">136</cx:pt>
          <cx:pt idx="256150">117</cx:pt>
          <cx:pt idx="256151">128</cx:pt>
          <cx:pt idx="256152">126</cx:pt>
          <cx:pt idx="256153">153</cx:pt>
          <cx:pt idx="256154">151</cx:pt>
          <cx:pt idx="256155">135</cx:pt>
          <cx:pt idx="256156">106</cx:pt>
          <cx:pt idx="256157">116</cx:pt>
          <cx:pt idx="256158">88</cx:pt>
          <cx:pt idx="256159">25</cx:pt>
          <cx:pt idx="256160">17</cx:pt>
          <cx:pt idx="256161">4</cx:pt>
          <cx:pt idx="256162">10</cx:pt>
          <cx:pt idx="256163">6</cx:pt>
          <cx:pt idx="256164">13</cx:pt>
          <cx:pt idx="256165">26</cx:pt>
          <cx:pt idx="256166">55</cx:pt>
          <cx:pt idx="256167">128</cx:pt>
          <cx:pt idx="256168">98</cx:pt>
          <cx:pt idx="256169">138</cx:pt>
          <cx:pt idx="256170">143</cx:pt>
          <cx:pt idx="256171">155</cx:pt>
          <cx:pt idx="256172">131</cx:pt>
          <cx:pt idx="256173">148</cx:pt>
          <cx:pt idx="256174">104</cx:pt>
          <cx:pt idx="256175">128</cx:pt>
          <cx:pt idx="256176">120</cx:pt>
          <cx:pt idx="256177">162</cx:pt>
          <cx:pt idx="256178">144</cx:pt>
          <cx:pt idx="256179">134</cx:pt>
          <cx:pt idx="256180">106</cx:pt>
          <cx:pt idx="256181">137</cx:pt>
          <cx:pt idx="256182">75</cx:pt>
          <cx:pt idx="256183">50</cx:pt>
          <cx:pt idx="256184">17</cx:pt>
          <cx:pt idx="256185">7</cx:pt>
          <cx:pt idx="256186">7</cx:pt>
          <cx:pt idx="256187">6</cx:pt>
          <cx:pt idx="256188">23</cx:pt>
          <cx:pt idx="256189">24</cx:pt>
          <cx:pt idx="256190">53</cx:pt>
          <cx:pt idx="256191">130</cx:pt>
          <cx:pt idx="256192">111</cx:pt>
          <cx:pt idx="256193">111</cx:pt>
          <cx:pt idx="256194">153</cx:pt>
          <cx:pt idx="256195">150</cx:pt>
          <cx:pt idx="256196">138</cx:pt>
          <cx:pt idx="256197">125</cx:pt>
          <cx:pt idx="256198">134</cx:pt>
          <cx:pt idx="256199">128</cx:pt>
          <cx:pt idx="256200">132</cx:pt>
          <cx:pt idx="256201">144</cx:pt>
          <cx:pt idx="256202">147</cx:pt>
          <cx:pt idx="256203">128</cx:pt>
          <cx:pt idx="256204">107</cx:pt>
          <cx:pt idx="256205">126</cx:pt>
          <cx:pt idx="256206">85</cx:pt>
          <cx:pt idx="256207">34</cx:pt>
          <cx:pt idx="256208">14</cx:pt>
          <cx:pt idx="256209">8</cx:pt>
          <cx:pt idx="256210">14</cx:pt>
          <cx:pt idx="256211">7</cx:pt>
          <cx:pt idx="256212">18</cx:pt>
          <cx:pt idx="256213">33</cx:pt>
          <cx:pt idx="256214">61</cx:pt>
          <cx:pt idx="256215">129</cx:pt>
          <cx:pt idx="256216">109</cx:pt>
          <cx:pt idx="256217">151</cx:pt>
          <cx:pt idx="256218">160</cx:pt>
          <cx:pt idx="256219">164</cx:pt>
          <cx:pt idx="256220">146</cx:pt>
          <cx:pt idx="256221">149</cx:pt>
          <cx:pt idx="256222">167</cx:pt>
          <cx:pt idx="256223">150</cx:pt>
          <cx:pt idx="256224">149</cx:pt>
          <cx:pt idx="256225">171</cx:pt>
          <cx:pt idx="256226">162</cx:pt>
          <cx:pt idx="256227">136</cx:pt>
          <cx:pt idx="256228">116</cx:pt>
          <cx:pt idx="256229">132</cx:pt>
          <cx:pt idx="256230">101</cx:pt>
          <cx:pt idx="256231">44</cx:pt>
          <cx:pt idx="256232">16</cx:pt>
          <cx:pt idx="256233">4</cx:pt>
          <cx:pt idx="256234">6</cx:pt>
          <cx:pt idx="256235">7</cx:pt>
          <cx:pt idx="256236">10</cx:pt>
          <cx:pt idx="256237">30</cx:pt>
          <cx:pt idx="256238">55</cx:pt>
          <cx:pt idx="256239">123</cx:pt>
          <cx:pt idx="256240">127</cx:pt>
          <cx:pt idx="256241">125</cx:pt>
          <cx:pt idx="256242">157</cx:pt>
          <cx:pt idx="256243">159</cx:pt>
          <cx:pt idx="256244">149</cx:pt>
          <cx:pt idx="256245">153</cx:pt>
          <cx:pt idx="256246">133</cx:pt>
          <cx:pt idx="256247">118</cx:pt>
          <cx:pt idx="256248">142</cx:pt>
          <cx:pt idx="256249">132</cx:pt>
          <cx:pt idx="256250">121</cx:pt>
          <cx:pt idx="256251">110</cx:pt>
          <cx:pt idx="256252">88</cx:pt>
          <cx:pt idx="256253">109</cx:pt>
          <cx:pt idx="256254">84</cx:pt>
          <cx:pt idx="256255">31</cx:pt>
          <cx:pt idx="256256">14</cx:pt>
          <cx:pt idx="256257">9</cx:pt>
          <cx:pt idx="256258">8</cx:pt>
          <cx:pt idx="256259">3</cx:pt>
          <cx:pt idx="256260">14</cx:pt>
          <cx:pt idx="256261">18</cx:pt>
          <cx:pt idx="256262">55</cx:pt>
          <cx:pt idx="256263">109</cx:pt>
          <cx:pt idx="256264">103</cx:pt>
          <cx:pt idx="256265">120</cx:pt>
          <cx:pt idx="256266">146</cx:pt>
          <cx:pt idx="256267">142</cx:pt>
          <cx:pt idx="256268">153</cx:pt>
          <cx:pt idx="256269">153</cx:pt>
          <cx:pt idx="256270">119</cx:pt>
          <cx:pt idx="256271">149</cx:pt>
          <cx:pt idx="256272">142</cx:pt>
          <cx:pt idx="256273">155</cx:pt>
          <cx:pt idx="256274">143</cx:pt>
          <cx:pt idx="256275">130</cx:pt>
          <cx:pt idx="256276">125</cx:pt>
          <cx:pt idx="256277">126</cx:pt>
          <cx:pt idx="256278">102</cx:pt>
          <cx:pt idx="256279">33</cx:pt>
          <cx:pt idx="256280">11</cx:pt>
          <cx:pt idx="256281">7</cx:pt>
          <cx:pt idx="256282">12</cx:pt>
          <cx:pt idx="256283">4</cx:pt>
          <cx:pt idx="256284">9</cx:pt>
          <cx:pt idx="256285">22</cx:pt>
          <cx:pt idx="256286">58</cx:pt>
          <cx:pt idx="256287">125</cx:pt>
          <cx:pt idx="256288">129</cx:pt>
          <cx:pt idx="256289">127</cx:pt>
          <cx:pt idx="256290">161</cx:pt>
          <cx:pt idx="256291">163</cx:pt>
          <cx:pt idx="256292">150</cx:pt>
          <cx:pt idx="256293">134</cx:pt>
          <cx:pt idx="256294">151</cx:pt>
          <cx:pt idx="256295">146</cx:pt>
          <cx:pt idx="256296">132</cx:pt>
          <cx:pt idx="256297">160</cx:pt>
          <cx:pt idx="256298">152</cx:pt>
          <cx:pt idx="256299">139</cx:pt>
          <cx:pt idx="256300">108</cx:pt>
          <cx:pt idx="256301">131</cx:pt>
          <cx:pt idx="256302">80</cx:pt>
          <cx:pt idx="256303">43</cx:pt>
          <cx:pt idx="256304">19</cx:pt>
          <cx:pt idx="256305">3</cx:pt>
          <cx:pt idx="256306">8</cx:pt>
          <cx:pt idx="256307">6</cx:pt>
          <cx:pt idx="256308">23</cx:pt>
          <cx:pt idx="256309">23</cx:pt>
          <cx:pt idx="256310">51</cx:pt>
          <cx:pt idx="256311">126</cx:pt>
          <cx:pt idx="256312">107</cx:pt>
          <cx:pt idx="256313">136</cx:pt>
          <cx:pt idx="256314">163</cx:pt>
          <cx:pt idx="256315">145</cx:pt>
          <cx:pt idx="256316">146</cx:pt>
          <cx:pt idx="256317">148</cx:pt>
          <cx:pt idx="256318">139</cx:pt>
          <cx:pt idx="256319">142</cx:pt>
          <cx:pt idx="256320">160</cx:pt>
          <cx:pt idx="256321">164</cx:pt>
          <cx:pt idx="256322">143</cx:pt>
          <cx:pt idx="256323">135</cx:pt>
          <cx:pt idx="256324">106</cx:pt>
          <cx:pt idx="256325">130</cx:pt>
          <cx:pt idx="256326">105</cx:pt>
          <cx:pt idx="256327">40</cx:pt>
          <cx:pt idx="256328">15</cx:pt>
          <cx:pt idx="256329">3</cx:pt>
          <cx:pt idx="256330">14</cx:pt>
          <cx:pt idx="256331">6</cx:pt>
          <cx:pt idx="256332">21</cx:pt>
          <cx:pt idx="256333">25</cx:pt>
          <cx:pt idx="256334">54</cx:pt>
          <cx:pt idx="256335">136</cx:pt>
          <cx:pt idx="256336">121</cx:pt>
          <cx:pt idx="256337">158</cx:pt>
          <cx:pt idx="256338">150</cx:pt>
          <cx:pt idx="256339">165</cx:pt>
          <cx:pt idx="256340">161</cx:pt>
          <cx:pt idx="256341">142</cx:pt>
          <cx:pt idx="256342">139</cx:pt>
          <cx:pt idx="256343">140</cx:pt>
          <cx:pt idx="256344">144</cx:pt>
          <cx:pt idx="256345">161</cx:pt>
          <cx:pt idx="256346">160</cx:pt>
          <cx:pt idx="256347">161</cx:pt>
          <cx:pt idx="256348">101</cx:pt>
          <cx:pt idx="256349">140</cx:pt>
          <cx:pt idx="256350">97</cx:pt>
          <cx:pt idx="256351">43</cx:pt>
          <cx:pt idx="256352">18</cx:pt>
          <cx:pt idx="256353">4</cx:pt>
          <cx:pt idx="256354">18</cx:pt>
          <cx:pt idx="256355">7</cx:pt>
          <cx:pt idx="256356">25</cx:pt>
          <cx:pt idx="256357">22</cx:pt>
          <cx:pt idx="256358">61</cx:pt>
          <cx:pt idx="256359">136</cx:pt>
          <cx:pt idx="256360">139</cx:pt>
          <cx:pt idx="256361">145</cx:pt>
          <cx:pt idx="256362">159</cx:pt>
          <cx:pt idx="256363">162</cx:pt>
          <cx:pt idx="256364">154</cx:pt>
          <cx:pt idx="256365">156</cx:pt>
          <cx:pt idx="256366">156</cx:pt>
          <cx:pt idx="256367">131</cx:pt>
          <cx:pt idx="256368">148</cx:pt>
          <cx:pt idx="256369">161</cx:pt>
          <cx:pt idx="256370">158</cx:pt>
          <cx:pt idx="256371">150</cx:pt>
          <cx:pt idx="256372">131</cx:pt>
          <cx:pt idx="256373">142</cx:pt>
          <cx:pt idx="256374">93</cx:pt>
          <cx:pt idx="256375">44</cx:pt>
          <cx:pt idx="256376">15</cx:pt>
          <cx:pt idx="256377">6</cx:pt>
          <cx:pt idx="256378">19</cx:pt>
          <cx:pt idx="256379">7</cx:pt>
          <cx:pt idx="256380">19</cx:pt>
          <cx:pt idx="256381">22</cx:pt>
          <cx:pt idx="256382">57</cx:pt>
          <cx:pt idx="256383">140</cx:pt>
          <cx:pt idx="256384">124</cx:pt>
          <cx:pt idx="256385">159</cx:pt>
          <cx:pt idx="256386">182</cx:pt>
          <cx:pt idx="256387">171</cx:pt>
          <cx:pt idx="256388">167</cx:pt>
          <cx:pt idx="256389">171</cx:pt>
          <cx:pt idx="256390">139</cx:pt>
          <cx:pt idx="256391">165</cx:pt>
          <cx:pt idx="256392">177</cx:pt>
          <cx:pt idx="256393">180</cx:pt>
          <cx:pt idx="256394">181</cx:pt>
          <cx:pt idx="256395">163</cx:pt>
          <cx:pt idx="256396">114</cx:pt>
          <cx:pt idx="256397">131</cx:pt>
          <cx:pt idx="256398">104</cx:pt>
          <cx:pt idx="256399">47</cx:pt>
          <cx:pt idx="256400">17</cx:pt>
          <cx:pt idx="256401">7</cx:pt>
          <cx:pt idx="256402">12</cx:pt>
          <cx:pt idx="256403">3</cx:pt>
          <cx:pt idx="256404">10</cx:pt>
          <cx:pt idx="256405">17</cx:pt>
          <cx:pt idx="256406">67</cx:pt>
          <cx:pt idx="256407">116</cx:pt>
          <cx:pt idx="256408">153</cx:pt>
          <cx:pt idx="256409">152</cx:pt>
          <cx:pt idx="256410">179</cx:pt>
          <cx:pt idx="256411">165</cx:pt>
          <cx:pt idx="256412">172</cx:pt>
          <cx:pt idx="256413">168</cx:pt>
          <cx:pt idx="256414">137</cx:pt>
          <cx:pt idx="256415">158</cx:pt>
          <cx:pt idx="256416">134</cx:pt>
          <cx:pt idx="256417">146</cx:pt>
          <cx:pt idx="256418">148</cx:pt>
          <cx:pt idx="256419">114</cx:pt>
          <cx:pt idx="256420">87</cx:pt>
          <cx:pt idx="256421">120</cx:pt>
          <cx:pt idx="256422">78</cx:pt>
          <cx:pt idx="256423">44</cx:pt>
          <cx:pt idx="256424">21</cx:pt>
          <cx:pt idx="256425">4</cx:pt>
          <cx:pt idx="256426">11</cx:pt>
          <cx:pt idx="256427">2</cx:pt>
          <cx:pt idx="256428">11</cx:pt>
          <cx:pt idx="256429">19</cx:pt>
          <cx:pt idx="256430">49</cx:pt>
          <cx:pt idx="256431">119</cx:pt>
          <cx:pt idx="256432">101</cx:pt>
          <cx:pt idx="256433">161</cx:pt>
          <cx:pt idx="256434">150</cx:pt>
          <cx:pt idx="256435">170</cx:pt>
          <cx:pt idx="256436">167</cx:pt>
          <cx:pt idx="256437">164</cx:pt>
          <cx:pt idx="256438">133</cx:pt>
          <cx:pt idx="256439">142</cx:pt>
          <cx:pt idx="256440">157</cx:pt>
          <cx:pt idx="256441">157</cx:pt>
          <cx:pt idx="256442">160</cx:pt>
          <cx:pt idx="256443">131</cx:pt>
          <cx:pt idx="256444">117</cx:pt>
          <cx:pt idx="256445">138</cx:pt>
          <cx:pt idx="256446">106</cx:pt>
          <cx:pt idx="256447">33</cx:pt>
          <cx:pt idx="256448">19</cx:pt>
          <cx:pt idx="256449">7</cx:pt>
          <cx:pt idx="256450">8</cx:pt>
          <cx:pt idx="256451">5</cx:pt>
          <cx:pt idx="256452">11</cx:pt>
          <cx:pt idx="256453">22</cx:pt>
          <cx:pt idx="256454">38</cx:pt>
          <cx:pt idx="256455">129</cx:pt>
          <cx:pt idx="256456">137</cx:pt>
          <cx:pt idx="256457">136</cx:pt>
          <cx:pt idx="256458">146</cx:pt>
          <cx:pt idx="256459">170</cx:pt>
          <cx:pt idx="256460">166</cx:pt>
          <cx:pt idx="256461">141</cx:pt>
          <cx:pt idx="256462">134</cx:pt>
          <cx:pt idx="256463">143</cx:pt>
          <cx:pt idx="256464">130</cx:pt>
          <cx:pt idx="256465">160</cx:pt>
          <cx:pt idx="256466">134</cx:pt>
          <cx:pt idx="256467">145</cx:pt>
          <cx:pt idx="256468">106</cx:pt>
          <cx:pt idx="256469">118</cx:pt>
          <cx:pt idx="256470">106</cx:pt>
          <cx:pt idx="256471">41</cx:pt>
          <cx:pt idx="256472">18</cx:pt>
          <cx:pt idx="256473">13</cx:pt>
          <cx:pt idx="256474">12</cx:pt>
          <cx:pt idx="256475">8</cx:pt>
          <cx:pt idx="256476">25</cx:pt>
          <cx:pt idx="256477">33</cx:pt>
          <cx:pt idx="256478">63</cx:pt>
          <cx:pt idx="256479">128</cx:pt>
          <cx:pt idx="256480">118</cx:pt>
          <cx:pt idx="256481">134</cx:pt>
          <cx:pt idx="256482">152</cx:pt>
          <cx:pt idx="256483">161</cx:pt>
          <cx:pt idx="256484">150</cx:pt>
          <cx:pt idx="256485">134</cx:pt>
          <cx:pt idx="256486">134</cx:pt>
          <cx:pt idx="256487">127</cx:pt>
          <cx:pt idx="256488">130</cx:pt>
          <cx:pt idx="256489">149</cx:pt>
          <cx:pt idx="256490">144</cx:pt>
          <cx:pt idx="256491">143</cx:pt>
          <cx:pt idx="256492">101</cx:pt>
          <cx:pt idx="256493">123</cx:pt>
          <cx:pt idx="256494">100</cx:pt>
          <cx:pt idx="256495">31</cx:pt>
          <cx:pt idx="256496">13</cx:pt>
          <cx:pt idx="256497">4</cx:pt>
          <cx:pt idx="256498">8</cx:pt>
          <cx:pt idx="256499">11</cx:pt>
          <cx:pt idx="256500">15</cx:pt>
          <cx:pt idx="256501">27</cx:pt>
          <cx:pt idx="256502">53</cx:pt>
          <cx:pt idx="256503">131</cx:pt>
          <cx:pt idx="256504">102</cx:pt>
          <cx:pt idx="256505">137</cx:pt>
          <cx:pt idx="256506">154</cx:pt>
          <cx:pt idx="256507">171</cx:pt>
          <cx:pt idx="256508">159</cx:pt>
          <cx:pt idx="256509">153</cx:pt>
          <cx:pt idx="256510">145</cx:pt>
          <cx:pt idx="256511">126</cx:pt>
          <cx:pt idx="256512">148</cx:pt>
          <cx:pt idx="256513">151</cx:pt>
          <cx:pt idx="256514">161</cx:pt>
          <cx:pt idx="256515">149</cx:pt>
          <cx:pt idx="256516">127</cx:pt>
          <cx:pt idx="256517">121</cx:pt>
          <cx:pt idx="256518">118</cx:pt>
          <cx:pt idx="256519">43</cx:pt>
          <cx:pt idx="256520">20</cx:pt>
          <cx:pt idx="256521">9</cx:pt>
          <cx:pt idx="256522">24</cx:pt>
          <cx:pt idx="256523">5</cx:pt>
          <cx:pt idx="256524">20</cx:pt>
          <cx:pt idx="256525">26</cx:pt>
          <cx:pt idx="256526">60</cx:pt>
          <cx:pt idx="256527">126</cx:pt>
          <cx:pt idx="256528">125</cx:pt>
          <cx:pt idx="256529">165</cx:pt>
          <cx:pt idx="256530">178</cx:pt>
          <cx:pt idx="256531">165</cx:pt>
          <cx:pt idx="256532">156</cx:pt>
          <cx:pt idx="256533">162</cx:pt>
          <cx:pt idx="256534">157</cx:pt>
          <cx:pt idx="256535">133</cx:pt>
          <cx:pt idx="256536">164</cx:pt>
          <cx:pt idx="256537">167</cx:pt>
          <cx:pt idx="256538">149</cx:pt>
          <cx:pt idx="256539">155</cx:pt>
          <cx:pt idx="256540">120</cx:pt>
          <cx:pt idx="256541">140</cx:pt>
          <cx:pt idx="256542">99</cx:pt>
          <cx:pt idx="256543">28</cx:pt>
          <cx:pt idx="256544">21</cx:pt>
          <cx:pt idx="256545">8</cx:pt>
          <cx:pt idx="256546">20</cx:pt>
          <cx:pt idx="256547">6</cx:pt>
          <cx:pt idx="256548">22</cx:pt>
          <cx:pt idx="256549">26</cx:pt>
          <cx:pt idx="256550">59</cx:pt>
          <cx:pt idx="256551">135</cx:pt>
          <cx:pt idx="256552">132</cx:pt>
          <cx:pt idx="256553">124</cx:pt>
          <cx:pt idx="256554">165</cx:pt>
          <cx:pt idx="256555">164</cx:pt>
          <cx:pt idx="256556">152</cx:pt>
          <cx:pt idx="256557">148</cx:pt>
          <cx:pt idx="256558">146</cx:pt>
          <cx:pt idx="256559">136</cx:pt>
          <cx:pt idx="256560">149</cx:pt>
          <cx:pt idx="256561">151</cx:pt>
          <cx:pt idx="256562">141</cx:pt>
          <cx:pt idx="256563">130</cx:pt>
          <cx:pt idx="256564">102</cx:pt>
          <cx:pt idx="256565">133</cx:pt>
          <cx:pt idx="256566">94</cx:pt>
          <cx:pt idx="256567">31</cx:pt>
          <cx:pt idx="256568">12</cx:pt>
          <cx:pt idx="256569">9</cx:pt>
          <cx:pt idx="256570">9</cx:pt>
          <cx:pt idx="256571">4</cx:pt>
          <cx:pt idx="256572">10</cx:pt>
          <cx:pt idx="256573">28</cx:pt>
          <cx:pt idx="256574">65</cx:pt>
          <cx:pt idx="256575">122</cx:pt>
          <cx:pt idx="256576">130</cx:pt>
          <cx:pt idx="256577">148</cx:pt>
          <cx:pt idx="256578">174</cx:pt>
          <cx:pt idx="256579">153</cx:pt>
          <cx:pt idx="256580">139</cx:pt>
          <cx:pt idx="256581">158</cx:pt>
          <cx:pt idx="256582">142</cx:pt>
          <cx:pt idx="256583">134</cx:pt>
          <cx:pt idx="256584">134</cx:pt>
          <cx:pt idx="256585">139</cx:pt>
          <cx:pt idx="256586">135</cx:pt>
          <cx:pt idx="256587">97</cx:pt>
          <cx:pt idx="256588">76</cx:pt>
          <cx:pt idx="256589">116</cx:pt>
          <cx:pt idx="256590">89</cx:pt>
          <cx:pt idx="256591">35</cx:pt>
          <cx:pt idx="256592">22</cx:pt>
          <cx:pt idx="256593">12</cx:pt>
          <cx:pt idx="256594">4</cx:pt>
          <cx:pt idx="256595">4</cx:pt>
          <cx:pt idx="256596">13</cx:pt>
          <cx:pt idx="256597">20</cx:pt>
          <cx:pt idx="256598">51</cx:pt>
          <cx:pt idx="256599">118</cx:pt>
          <cx:pt idx="256600">101</cx:pt>
          <cx:pt idx="256601">115</cx:pt>
          <cx:pt idx="256602">148</cx:pt>
          <cx:pt idx="256603">149</cx:pt>
          <cx:pt idx="256604">153</cx:pt>
          <cx:pt idx="256605">159</cx:pt>
          <cx:pt idx="256606">122</cx:pt>
          <cx:pt idx="256607">144</cx:pt>
          <cx:pt idx="256608">136</cx:pt>
          <cx:pt idx="256609">160</cx:pt>
          <cx:pt idx="256610">127</cx:pt>
          <cx:pt idx="256611">116</cx:pt>
          <cx:pt idx="256612">90</cx:pt>
          <cx:pt idx="256613">132</cx:pt>
          <cx:pt idx="256614">94</cx:pt>
          <cx:pt idx="256615">34</cx:pt>
          <cx:pt idx="256616">14</cx:pt>
          <cx:pt idx="256617">7</cx:pt>
          <cx:pt idx="256618">11</cx:pt>
          <cx:pt idx="256619">3</cx:pt>
          <cx:pt idx="256620">13</cx:pt>
          <cx:pt idx="256621">18</cx:pt>
          <cx:pt idx="256622">44</cx:pt>
          <cx:pt idx="256623">116</cx:pt>
          <cx:pt idx="256624">113</cx:pt>
          <cx:pt idx="256625">110</cx:pt>
          <cx:pt idx="256626">156</cx:pt>
          <cx:pt idx="256627">158</cx:pt>
          <cx:pt idx="256628">156</cx:pt>
          <cx:pt idx="256629">166</cx:pt>
          <cx:pt idx="256630">140</cx:pt>
          <cx:pt idx="256631">124</cx:pt>
          <cx:pt idx="256632">143</cx:pt>
          <cx:pt idx="256633">163</cx:pt>
          <cx:pt idx="256634">153</cx:pt>
          <cx:pt idx="256635">124</cx:pt>
          <cx:pt idx="256636">114</cx:pt>
          <cx:pt idx="256637">133</cx:pt>
          <cx:pt idx="256638">99</cx:pt>
          <cx:pt idx="256639">24</cx:pt>
          <cx:pt idx="256640">15</cx:pt>
          <cx:pt idx="256641">4</cx:pt>
          <cx:pt idx="256642">6</cx:pt>
          <cx:pt idx="256643">4</cx:pt>
          <cx:pt idx="256644">21</cx:pt>
          <cx:pt idx="256645">29</cx:pt>
          <cx:pt idx="256646">48</cx:pt>
          <cx:pt idx="256647">127</cx:pt>
          <cx:pt idx="256648">122</cx:pt>
          <cx:pt idx="256649">127</cx:pt>
          <cx:pt idx="256650">181</cx:pt>
          <cx:pt idx="256651">158</cx:pt>
          <cx:pt idx="256652">137</cx:pt>
          <cx:pt idx="256653">144</cx:pt>
          <cx:pt idx="256654">144</cx:pt>
          <cx:pt idx="256655">131</cx:pt>
          <cx:pt idx="256656">130</cx:pt>
          <cx:pt idx="256657">148</cx:pt>
          <cx:pt idx="256658">145</cx:pt>
          <cx:pt idx="256659">131</cx:pt>
          <cx:pt idx="256660">94</cx:pt>
          <cx:pt idx="256661">118</cx:pt>
          <cx:pt idx="256662">100</cx:pt>
          <cx:pt idx="256663">35</cx:pt>
          <cx:pt idx="256664">16</cx:pt>
          <cx:pt idx="256665">4</cx:pt>
          <cx:pt idx="256666">6</cx:pt>
          <cx:pt idx="256667">7</cx:pt>
          <cx:pt idx="256668">14</cx:pt>
          <cx:pt idx="256669">29</cx:pt>
          <cx:pt idx="256670">57</cx:pt>
          <cx:pt idx="256671">129</cx:pt>
          <cx:pt idx="256672">113</cx:pt>
          <cx:pt idx="256673">127</cx:pt>
          <cx:pt idx="256674">154</cx:pt>
          <cx:pt idx="256675">150</cx:pt>
          <cx:pt idx="256676">150</cx:pt>
          <cx:pt idx="256677">145</cx:pt>
          <cx:pt idx="256678">134</cx:pt>
          <cx:pt idx="256679">119</cx:pt>
          <cx:pt idx="256680">129</cx:pt>
          <cx:pt idx="256681">142</cx:pt>
          <cx:pt idx="256682">150</cx:pt>
          <cx:pt idx="256683">128</cx:pt>
          <cx:pt idx="256684">119</cx:pt>
          <cx:pt idx="256685">135</cx:pt>
          <cx:pt idx="256686">98</cx:pt>
          <cx:pt idx="256687">54</cx:pt>
          <cx:pt idx="256688">20</cx:pt>
          <cx:pt idx="256689">2</cx:pt>
          <cx:pt idx="256690">12</cx:pt>
          <cx:pt idx="256691">4</cx:pt>
          <cx:pt idx="256692">19</cx:pt>
          <cx:pt idx="256693">21</cx:pt>
          <cx:pt idx="256694">66</cx:pt>
          <cx:pt idx="256695">132</cx:pt>
          <cx:pt idx="256696">125</cx:pt>
          <cx:pt idx="256697">149</cx:pt>
          <cx:pt idx="256698">138</cx:pt>
          <cx:pt idx="256699">158</cx:pt>
          <cx:pt idx="256700">151</cx:pt>
          <cx:pt idx="256701">149</cx:pt>
          <cx:pt idx="256702">163</cx:pt>
          <cx:pt idx="256703">139</cx:pt>
          <cx:pt idx="256704">149</cx:pt>
          <cx:pt idx="256705">151</cx:pt>
          <cx:pt idx="256706">148</cx:pt>
          <cx:pt idx="256707">139</cx:pt>
          <cx:pt idx="256708">99</cx:pt>
          <cx:pt idx="256709">136</cx:pt>
          <cx:pt idx="256710">108</cx:pt>
          <cx:pt idx="256711">37</cx:pt>
          <cx:pt idx="256712">10</cx:pt>
          <cx:pt idx="256713">7</cx:pt>
          <cx:pt idx="256714">10</cx:pt>
          <cx:pt idx="256715">5</cx:pt>
          <cx:pt idx="256716">20</cx:pt>
          <cx:pt idx="256717">31</cx:pt>
          <cx:pt idx="256718">62</cx:pt>
          <cx:pt idx="256719">131</cx:pt>
          <cx:pt idx="256720">130</cx:pt>
          <cx:pt idx="256721">131</cx:pt>
          <cx:pt idx="256722">168</cx:pt>
          <cx:pt idx="256723">149</cx:pt>
          <cx:pt idx="256724">166</cx:pt>
          <cx:pt idx="256725">132</cx:pt>
          <cx:pt idx="256726">146</cx:pt>
          <cx:pt idx="256727">149</cx:pt>
          <cx:pt idx="256728">164</cx:pt>
          <cx:pt idx="256729">161</cx:pt>
          <cx:pt idx="256730">151</cx:pt>
          <cx:pt idx="256731">144</cx:pt>
          <cx:pt idx="256732">121</cx:pt>
          <cx:pt idx="256733">144</cx:pt>
          <cx:pt idx="256734">104</cx:pt>
          <cx:pt idx="256735">58</cx:pt>
          <cx:pt idx="256736">15</cx:pt>
          <cx:pt idx="256737">9</cx:pt>
          <cx:pt idx="256738">10</cx:pt>
          <cx:pt idx="256739">5</cx:pt>
          <cx:pt idx="256740">11</cx:pt>
          <cx:pt idx="256741">23</cx:pt>
          <cx:pt idx="256742">72</cx:pt>
          <cx:pt idx="256743">124</cx:pt>
          <cx:pt idx="256744">145</cx:pt>
          <cx:pt idx="256745">159</cx:pt>
          <cx:pt idx="256746">163</cx:pt>
          <cx:pt idx="256747">154</cx:pt>
          <cx:pt idx="256748">147</cx:pt>
          <cx:pt idx="256749">175</cx:pt>
          <cx:pt idx="256750">152</cx:pt>
          <cx:pt idx="256751">140</cx:pt>
          <cx:pt idx="256752">128</cx:pt>
          <cx:pt idx="256753">143</cx:pt>
          <cx:pt idx="256754">146</cx:pt>
          <cx:pt idx="256755">108</cx:pt>
          <cx:pt idx="256756">86</cx:pt>
          <cx:pt idx="256757">112</cx:pt>
          <cx:pt idx="256758">101</cx:pt>
          <cx:pt idx="256759">40</cx:pt>
          <cx:pt idx="256760">27</cx:pt>
          <cx:pt idx="256761">9</cx:pt>
          <cx:pt idx="256762">13</cx:pt>
          <cx:pt idx="256763">3</cx:pt>
          <cx:pt idx="256764">9</cx:pt>
          <cx:pt idx="256765">24</cx:pt>
          <cx:pt idx="256766">61</cx:pt>
          <cx:pt idx="256767">124</cx:pt>
          <cx:pt idx="256768">128</cx:pt>
          <cx:pt idx="256769">127</cx:pt>
          <cx:pt idx="256770">150</cx:pt>
          <cx:pt idx="256771">180</cx:pt>
          <cx:pt idx="256772">165</cx:pt>
          <cx:pt idx="256773">165</cx:pt>
          <cx:pt idx="256774">155</cx:pt>
          <cx:pt idx="256775">156</cx:pt>
          <cx:pt idx="256776">173</cx:pt>
          <cx:pt idx="256777">155</cx:pt>
          <cx:pt idx="256778">171</cx:pt>
          <cx:pt idx="256779">121</cx:pt>
          <cx:pt idx="256780">114</cx:pt>
          <cx:pt idx="256781">140</cx:pt>
          <cx:pt idx="256782">108</cx:pt>
          <cx:pt idx="256783">35</cx:pt>
          <cx:pt idx="256784">16</cx:pt>
          <cx:pt idx="256785">9</cx:pt>
          <cx:pt idx="256786">19</cx:pt>
          <cx:pt idx="256787">6</cx:pt>
          <cx:pt idx="256788">10</cx:pt>
          <cx:pt idx="256789">22</cx:pt>
          <cx:pt idx="256790">62</cx:pt>
          <cx:pt idx="256791">155</cx:pt>
          <cx:pt idx="256792">113</cx:pt>
          <cx:pt idx="256793">137</cx:pt>
          <cx:pt idx="256794">171</cx:pt>
          <cx:pt idx="256795">163</cx:pt>
          <cx:pt idx="256796">145</cx:pt>
          <cx:pt idx="256797">142</cx:pt>
          <cx:pt idx="256798">147</cx:pt>
          <cx:pt idx="256799">132</cx:pt>
          <cx:pt idx="256800">130</cx:pt>
          <cx:pt idx="256801">149</cx:pt>
          <cx:pt idx="256802">154</cx:pt>
          <cx:pt idx="256803">139</cx:pt>
          <cx:pt idx="256804">97</cx:pt>
          <cx:pt idx="256805">123</cx:pt>
          <cx:pt idx="256806">94</cx:pt>
          <cx:pt idx="256807">45</cx:pt>
          <cx:pt idx="256808">24</cx:pt>
          <cx:pt idx="256809">7</cx:pt>
          <cx:pt idx="256810">12</cx:pt>
          <cx:pt idx="256811">6</cx:pt>
          <cx:pt idx="256812">24</cx:pt>
          <cx:pt idx="256813">31</cx:pt>
          <cx:pt idx="256814">57</cx:pt>
          <cx:pt idx="256815">142</cx:pt>
          <cx:pt idx="256816">115</cx:pt>
          <cx:pt idx="256817">126</cx:pt>
          <cx:pt idx="256818">155</cx:pt>
          <cx:pt idx="256819">148</cx:pt>
          <cx:pt idx="256820">150</cx:pt>
          <cx:pt idx="256821">137</cx:pt>
          <cx:pt idx="256822">139</cx:pt>
          <cx:pt idx="256823">121</cx:pt>
          <cx:pt idx="256824">140</cx:pt>
          <cx:pt idx="256825">140</cx:pt>
          <cx:pt idx="256826">160</cx:pt>
          <cx:pt idx="256827">133</cx:pt>
          <cx:pt idx="256828">106</cx:pt>
          <cx:pt idx="256829">126</cx:pt>
          <cx:pt idx="256830">86</cx:pt>
          <cx:pt idx="256831">36</cx:pt>
          <cx:pt idx="256832">17</cx:pt>
          <cx:pt idx="256833">5</cx:pt>
          <cx:pt idx="256834">20</cx:pt>
          <cx:pt idx="256835">5</cx:pt>
          <cx:pt idx="256836">13</cx:pt>
          <cx:pt idx="256837">23</cx:pt>
          <cx:pt idx="256838">64</cx:pt>
          <cx:pt idx="256839">113</cx:pt>
          <cx:pt idx="256840">119</cx:pt>
          <cx:pt idx="256841">132</cx:pt>
          <cx:pt idx="256842">158</cx:pt>
          <cx:pt idx="256843">163</cx:pt>
          <cx:pt idx="256844">166</cx:pt>
          <cx:pt idx="256845">148</cx:pt>
          <cx:pt idx="256846">149</cx:pt>
          <cx:pt idx="256847">133</cx:pt>
          <cx:pt idx="256848">138</cx:pt>
          <cx:pt idx="256849">163</cx:pt>
          <cx:pt idx="256850">146</cx:pt>
          <cx:pt idx="256851">142</cx:pt>
          <cx:pt idx="256852">107</cx:pt>
          <cx:pt idx="256853">142</cx:pt>
          <cx:pt idx="256854">89</cx:pt>
          <cx:pt idx="256855">39</cx:pt>
          <cx:pt idx="256856">11</cx:pt>
          <cx:pt idx="256857">5</cx:pt>
          <cx:pt idx="256858">4</cx:pt>
          <cx:pt idx="256859">5</cx:pt>
          <cx:pt idx="256860">18</cx:pt>
          <cx:pt idx="256861">31</cx:pt>
          <cx:pt idx="256862">59</cx:pt>
          <cx:pt idx="256863">142</cx:pt>
          <cx:pt idx="256864">107</cx:pt>
          <cx:pt idx="256865">146</cx:pt>
          <cx:pt idx="256866">148</cx:pt>
          <cx:pt idx="256867">152</cx:pt>
          <cx:pt idx="256868">148</cx:pt>
          <cx:pt idx="256869">157</cx:pt>
          <cx:pt idx="256870">153</cx:pt>
          <cx:pt idx="256871">125</cx:pt>
          <cx:pt idx="256872">141</cx:pt>
          <cx:pt idx="256873">153</cx:pt>
          <cx:pt idx="256874">135</cx:pt>
          <cx:pt idx="256875">134</cx:pt>
          <cx:pt idx="256876">106</cx:pt>
          <cx:pt idx="256877">130</cx:pt>
          <cx:pt idx="256878">106</cx:pt>
          <cx:pt idx="256879">40</cx:pt>
          <cx:pt idx="256880">16</cx:pt>
          <cx:pt idx="256881">4</cx:pt>
          <cx:pt idx="256882">14</cx:pt>
          <cx:pt idx="256883">9</cx:pt>
          <cx:pt idx="256884">16</cx:pt>
          <cx:pt idx="256885">30</cx:pt>
          <cx:pt idx="256886">62</cx:pt>
          <cx:pt idx="256887">129</cx:pt>
          <cx:pt idx="256888">139</cx:pt>
          <cx:pt idx="256889">138</cx:pt>
          <cx:pt idx="256890">152</cx:pt>
          <cx:pt idx="256891">176</cx:pt>
          <cx:pt idx="256892">138</cx:pt>
          <cx:pt idx="256893">167</cx:pt>
          <cx:pt idx="256894">146</cx:pt>
          <cx:pt idx="256895">139</cx:pt>
          <cx:pt idx="256896">174</cx:pt>
          <cx:pt idx="256897">167</cx:pt>
          <cx:pt idx="256898">167</cx:pt>
          <cx:pt idx="256899">156</cx:pt>
          <cx:pt idx="256900">117</cx:pt>
          <cx:pt idx="256901">134</cx:pt>
          <cx:pt idx="256902">101</cx:pt>
          <cx:pt idx="256903">55</cx:pt>
          <cx:pt idx="256904">19</cx:pt>
          <cx:pt idx="256905">8</cx:pt>
          <cx:pt idx="256906">7</cx:pt>
          <cx:pt idx="256907">4</cx:pt>
          <cx:pt idx="256908">9</cx:pt>
          <cx:pt idx="256909">23</cx:pt>
          <cx:pt idx="256910">78</cx:pt>
          <cx:pt idx="256911">120</cx:pt>
          <cx:pt idx="256912">139</cx:pt>
          <cx:pt idx="256913">150</cx:pt>
          <cx:pt idx="256914">170</cx:pt>
          <cx:pt idx="256915">153</cx:pt>
          <cx:pt idx="256916">172</cx:pt>
          <cx:pt idx="256917">141</cx:pt>
          <cx:pt idx="256918">157</cx:pt>
          <cx:pt idx="256919">142</cx:pt>
          <cx:pt idx="256920">130</cx:pt>
          <cx:pt idx="256921">147</cx:pt>
          <cx:pt idx="256922">120</cx:pt>
          <cx:pt idx="256923">119</cx:pt>
          <cx:pt idx="256924">85</cx:pt>
          <cx:pt idx="256925">130</cx:pt>
          <cx:pt idx="256926">87</cx:pt>
          <cx:pt idx="256927">35</cx:pt>
          <cx:pt idx="256928">19</cx:pt>
          <cx:pt idx="256929">10</cx:pt>
          <cx:pt idx="256930">10</cx:pt>
          <cx:pt idx="256931">2</cx:pt>
          <cx:pt idx="256932">9</cx:pt>
          <cx:pt idx="256933">24</cx:pt>
          <cx:pt idx="256934">62</cx:pt>
          <cx:pt idx="256935">124</cx:pt>
          <cx:pt idx="256936">120</cx:pt>
          <cx:pt idx="256937">140</cx:pt>
          <cx:pt idx="256938">138</cx:pt>
          <cx:pt idx="256939">152</cx:pt>
          <cx:pt idx="256940">158</cx:pt>
          <cx:pt idx="256941">152</cx:pt>
          <cx:pt idx="256942">135</cx:pt>
          <cx:pt idx="256943">172</cx:pt>
          <cx:pt idx="256944">167</cx:pt>
          <cx:pt idx="256945">164</cx:pt>
          <cx:pt idx="256946">162</cx:pt>
          <cx:pt idx="256947">150</cx:pt>
          <cx:pt idx="256948">121</cx:pt>
          <cx:pt idx="256949">141</cx:pt>
          <cx:pt idx="256950">120</cx:pt>
          <cx:pt idx="256951">43</cx:pt>
          <cx:pt idx="256952">15</cx:pt>
          <cx:pt idx="256953">8</cx:pt>
          <cx:pt idx="256954">22</cx:pt>
          <cx:pt idx="256955">4</cx:pt>
          <cx:pt idx="256956">8</cx:pt>
          <cx:pt idx="256957">23</cx:pt>
          <cx:pt idx="256958">60</cx:pt>
          <cx:pt idx="256959">142</cx:pt>
          <cx:pt idx="256960">146</cx:pt>
          <cx:pt idx="256961">144</cx:pt>
          <cx:pt idx="256962">161</cx:pt>
          <cx:pt idx="256963">164</cx:pt>
          <cx:pt idx="256964">162</cx:pt>
          <cx:pt idx="256965">167</cx:pt>
          <cx:pt idx="256966">134</cx:pt>
          <cx:pt idx="256967">159</cx:pt>
          <cx:pt idx="256968">151</cx:pt>
          <cx:pt idx="256969">154</cx:pt>
          <cx:pt idx="256970">142</cx:pt>
          <cx:pt idx="256971">134</cx:pt>
          <cx:pt idx="256972">108</cx:pt>
          <cx:pt idx="256973">128</cx:pt>
          <cx:pt idx="256974">106</cx:pt>
          <cx:pt idx="256975">39</cx:pt>
          <cx:pt idx="256976">22</cx:pt>
          <cx:pt idx="256977">6</cx:pt>
          <cx:pt idx="256978">12</cx:pt>
          <cx:pt idx="256979">8</cx:pt>
          <cx:pt idx="256980">25</cx:pt>
          <cx:pt idx="256981">28</cx:pt>
          <cx:pt idx="256982">69</cx:pt>
          <cx:pt idx="256983">142</cx:pt>
          <cx:pt idx="256984">124</cx:pt>
          <cx:pt idx="256985">145</cx:pt>
          <cx:pt idx="256986">156</cx:pt>
          <cx:pt idx="256987">164</cx:pt>
          <cx:pt idx="256988">151</cx:pt>
          <cx:pt idx="256989">139</cx:pt>
          <cx:pt idx="256990">136</cx:pt>
          <cx:pt idx="256991">151</cx:pt>
          <cx:pt idx="256992">142</cx:pt>
          <cx:pt idx="256993">165</cx:pt>
          <cx:pt idx="256994">163</cx:pt>
          <cx:pt idx="256995">152</cx:pt>
          <cx:pt idx="256996">102</cx:pt>
          <cx:pt idx="256997">138</cx:pt>
          <cx:pt idx="256998">112</cx:pt>
          <cx:pt idx="256999">39</cx:pt>
          <cx:pt idx="257000">20</cx:pt>
          <cx:pt idx="257001">6</cx:pt>
          <cx:pt idx="257002">15</cx:pt>
          <cx:pt idx="257003">10</cx:pt>
          <cx:pt idx="257004">20</cx:pt>
          <cx:pt idx="257005">27</cx:pt>
          <cx:pt idx="257006">65</cx:pt>
          <cx:pt idx="257007">131</cx:pt>
          <cx:pt idx="257008">115</cx:pt>
          <cx:pt idx="257009">135</cx:pt>
          <cx:pt idx="257010">167</cx:pt>
          <cx:pt idx="257011">164</cx:pt>
          <cx:pt idx="257012">157</cx:pt>
          <cx:pt idx="257013">145</cx:pt>
          <cx:pt idx="257014">130</cx:pt>
          <cx:pt idx="257015">139</cx:pt>
          <cx:pt idx="257016">126</cx:pt>
          <cx:pt idx="257017">155</cx:pt>
          <cx:pt idx="257018">154</cx:pt>
          <cx:pt idx="257019">152</cx:pt>
          <cx:pt idx="257020">114</cx:pt>
          <cx:pt idx="257021">125</cx:pt>
          <cx:pt idx="257022">96</cx:pt>
          <cx:pt idx="257023">55</cx:pt>
          <cx:pt idx="257024">27</cx:pt>
          <cx:pt idx="257025">6</cx:pt>
          <cx:pt idx="257026">17</cx:pt>
          <cx:pt idx="257027">6</cx:pt>
          <cx:pt idx="257028">19</cx:pt>
          <cx:pt idx="257029">28</cx:pt>
          <cx:pt idx="257030">65</cx:pt>
          <cx:pt idx="257031">126</cx:pt>
          <cx:pt idx="257032">128</cx:pt>
          <cx:pt idx="257033">135</cx:pt>
          <cx:pt idx="257034">165</cx:pt>
          <cx:pt idx="257035">147</cx:pt>
          <cx:pt idx="257036">175</cx:pt>
          <cx:pt idx="257037">143</cx:pt>
          <cx:pt idx="257038">155</cx:pt>
          <cx:pt idx="257039">138</cx:pt>
          <cx:pt idx="257040">151</cx:pt>
          <cx:pt idx="257041">147</cx:pt>
          <cx:pt idx="257042">137</cx:pt>
          <cx:pt idx="257043">144</cx:pt>
          <cx:pt idx="257044">111</cx:pt>
          <cx:pt idx="257045">134</cx:pt>
          <cx:pt idx="257046">106</cx:pt>
          <cx:pt idx="257047">56</cx:pt>
          <cx:pt idx="257048">29</cx:pt>
          <cx:pt idx="257049">7</cx:pt>
          <cx:pt idx="257050">14</cx:pt>
          <cx:pt idx="257051">7</cx:pt>
          <cx:pt idx="257052">22</cx:pt>
          <cx:pt idx="257053">33</cx:pt>
          <cx:pt idx="257054">68</cx:pt>
          <cx:pt idx="257055">152</cx:pt>
          <cx:pt idx="257056">147</cx:pt>
          <cx:pt idx="257057">153</cx:pt>
          <cx:pt idx="257058">171</cx:pt>
          <cx:pt idx="257059">192</cx:pt>
          <cx:pt idx="257060">167</cx:pt>
          <cx:pt idx="257061">163</cx:pt>
          <cx:pt idx="257062">160</cx:pt>
          <cx:pt idx="257063">160</cx:pt>
          <cx:pt idx="257064">159</cx:pt>
          <cx:pt idx="257065">162</cx:pt>
          <cx:pt idx="257066">180</cx:pt>
          <cx:pt idx="257067">144</cx:pt>
          <cx:pt idx="257068">118</cx:pt>
          <cx:pt idx="257069">122</cx:pt>
          <cx:pt idx="257070">135</cx:pt>
          <cx:pt idx="257071">54</cx:pt>
          <cx:pt idx="257072">23</cx:pt>
          <cx:pt idx="257073">3</cx:pt>
          <cx:pt idx="257074">8</cx:pt>
          <cx:pt idx="257075">2</cx:pt>
          <cx:pt idx="257076">9</cx:pt>
          <cx:pt idx="257077">20</cx:pt>
          <cx:pt idx="257078">80</cx:pt>
          <cx:pt idx="257079">125</cx:pt>
          <cx:pt idx="257080">136</cx:pt>
          <cx:pt idx="257081">130</cx:pt>
          <cx:pt idx="257082">184</cx:pt>
          <cx:pt idx="257083">164</cx:pt>
          <cx:pt idx="257084">158</cx:pt>
          <cx:pt idx="257085">144</cx:pt>
          <cx:pt idx="257086">154</cx:pt>
          <cx:pt idx="257087">152</cx:pt>
          <cx:pt idx="257088">137</cx:pt>
          <cx:pt idx="257089">151</cx:pt>
          <cx:pt idx="257090">139</cx:pt>
          <cx:pt idx="257091">137</cx:pt>
          <cx:pt idx="257092">98</cx:pt>
          <cx:pt idx="257093">121</cx:pt>
          <cx:pt idx="257094">110</cx:pt>
          <cx:pt idx="257095">30</cx:pt>
          <cx:pt idx="257096">22</cx:pt>
          <cx:pt idx="257097">13</cx:pt>
          <cx:pt idx="257098">18</cx:pt>
          <cx:pt idx="257099">5</cx:pt>
          <cx:pt idx="257100">8</cx:pt>
          <cx:pt idx="257101">20</cx:pt>
          <cx:pt idx="257102">72</cx:pt>
          <cx:pt idx="257103">111</cx:pt>
          <cx:pt idx="257104">122</cx:pt>
          <cx:pt idx="257105">144</cx:pt>
          <cx:pt idx="257106">136</cx:pt>
          <cx:pt idx="257107">166</cx:pt>
          <cx:pt idx="257108">163</cx:pt>
          <cx:pt idx="257109">162</cx:pt>
          <cx:pt idx="257110">145</cx:pt>
          <cx:pt idx="257111">162</cx:pt>
          <cx:pt idx="257112">165</cx:pt>
          <cx:pt idx="257113">156</cx:pt>
          <cx:pt idx="257114">163</cx:pt>
          <cx:pt idx="257115">147</cx:pt>
          <cx:pt idx="257116">124</cx:pt>
          <cx:pt idx="257117">134</cx:pt>
          <cx:pt idx="257118">117</cx:pt>
          <cx:pt idx="257119">48</cx:pt>
          <cx:pt idx="257120">13</cx:pt>
          <cx:pt idx="257121">11</cx:pt>
          <cx:pt idx="257122">20</cx:pt>
          <cx:pt idx="257123">4</cx:pt>
          <cx:pt idx="257124">5</cx:pt>
          <cx:pt idx="257125">24</cx:pt>
          <cx:pt idx="257126">65</cx:pt>
          <cx:pt idx="257127">138</cx:pt>
          <cx:pt idx="257128">168</cx:pt>
          <cx:pt idx="257129">121</cx:pt>
          <cx:pt idx="257130">151</cx:pt>
          <cx:pt idx="257131">159</cx:pt>
          <cx:pt idx="257132">167</cx:pt>
          <cx:pt idx="257133">148</cx:pt>
          <cx:pt idx="257134">141</cx:pt>
          <cx:pt idx="257135">145</cx:pt>
          <cx:pt idx="257136">156</cx:pt>
          <cx:pt idx="257137">157</cx:pt>
          <cx:pt idx="257138">168</cx:pt>
          <cx:pt idx="257139">140</cx:pt>
          <cx:pt idx="257140">118</cx:pt>
          <cx:pt idx="257141">125</cx:pt>
          <cx:pt idx="257142">117</cx:pt>
          <cx:pt idx="257143">48</cx:pt>
          <cx:pt idx="257144">14</cx:pt>
          <cx:pt idx="257145">13</cx:pt>
          <cx:pt idx="257146">16</cx:pt>
          <cx:pt idx="257147">8</cx:pt>
          <cx:pt idx="257148">17</cx:pt>
          <cx:pt idx="257149">33</cx:pt>
          <cx:pt idx="257150">58</cx:pt>
          <cx:pt idx="257151">131</cx:pt>
          <cx:pt idx="257152">129</cx:pt>
          <cx:pt idx="257153">128</cx:pt>
          <cx:pt idx="257154">153</cx:pt>
          <cx:pt idx="257155">147</cx:pt>
          <cx:pt idx="257156">145</cx:pt>
          <cx:pt idx="257157">137</cx:pt>
          <cx:pt idx="257158">138</cx:pt>
          <cx:pt idx="257159">142</cx:pt>
          <cx:pt idx="257160">161</cx:pt>
          <cx:pt idx="257161">155</cx:pt>
          <cx:pt idx="257162">159</cx:pt>
          <cx:pt idx="257163">145</cx:pt>
          <cx:pt idx="257164">111</cx:pt>
          <cx:pt idx="257165">141</cx:pt>
          <cx:pt idx="257166">94</cx:pt>
          <cx:pt idx="257167">35</cx:pt>
          <cx:pt idx="257168">14</cx:pt>
          <cx:pt idx="257169">6</cx:pt>
          <cx:pt idx="257170">19</cx:pt>
          <cx:pt idx="257171">7</cx:pt>
          <cx:pt idx="257172">19</cx:pt>
          <cx:pt idx="257173">28</cx:pt>
          <cx:pt idx="257174">72</cx:pt>
          <cx:pt idx="257175">146</cx:pt>
          <cx:pt idx="257176">132</cx:pt>
          <cx:pt idx="257177">141</cx:pt>
          <cx:pt idx="257178">162</cx:pt>
          <cx:pt idx="257179">164</cx:pt>
          <cx:pt idx="257180">164</cx:pt>
          <cx:pt idx="257181">154</cx:pt>
          <cx:pt idx="257182">148</cx:pt>
          <cx:pt idx="257183">154</cx:pt>
          <cx:pt idx="257184">139</cx:pt>
          <cx:pt idx="257185">156</cx:pt>
          <cx:pt idx="257186">161</cx:pt>
          <cx:pt idx="257187">134</cx:pt>
          <cx:pt idx="257188">136</cx:pt>
          <cx:pt idx="257189">127</cx:pt>
          <cx:pt idx="257190">126</cx:pt>
          <cx:pt idx="257191">49</cx:pt>
          <cx:pt idx="257192">17</cx:pt>
          <cx:pt idx="257193">2</cx:pt>
          <cx:pt idx="257194">14</cx:pt>
          <cx:pt idx="257195">6</cx:pt>
          <cx:pt idx="257196">20</cx:pt>
          <cx:pt idx="257197">26</cx:pt>
          <cx:pt idx="257198">68</cx:pt>
          <cx:pt idx="257199">155</cx:pt>
          <cx:pt idx="257200">118</cx:pt>
          <cx:pt idx="257201">160</cx:pt>
          <cx:pt idx="257202">160</cx:pt>
          <cx:pt idx="257203">154</cx:pt>
          <cx:pt idx="257204">170</cx:pt>
          <cx:pt idx="257205">156</cx:pt>
          <cx:pt idx="257206">153</cx:pt>
          <cx:pt idx="257207">129</cx:pt>
          <cx:pt idx="257208">158</cx:pt>
          <cx:pt idx="257209">164</cx:pt>
          <cx:pt idx="257210">166</cx:pt>
          <cx:pt idx="257211">155</cx:pt>
          <cx:pt idx="257212">102</cx:pt>
          <cx:pt idx="257213">148</cx:pt>
          <cx:pt idx="257214">104</cx:pt>
          <cx:pt idx="257215">36</cx:pt>
          <cx:pt idx="257216">18</cx:pt>
          <cx:pt idx="257217">7</cx:pt>
          <cx:pt idx="257218">12</cx:pt>
          <cx:pt idx="257219">5</cx:pt>
          <cx:pt idx="257220">21</cx:pt>
          <cx:pt idx="257221">37</cx:pt>
          <cx:pt idx="257222">65</cx:pt>
          <cx:pt idx="257223">149</cx:pt>
          <cx:pt idx="257224">138</cx:pt>
          <cx:pt idx="257225">170</cx:pt>
          <cx:pt idx="257226">183</cx:pt>
          <cx:pt idx="257227">175</cx:pt>
          <cx:pt idx="257228">171</cx:pt>
          <cx:pt idx="257229">168</cx:pt>
          <cx:pt idx="257230">154</cx:pt>
          <cx:pt idx="257231">175</cx:pt>
          <cx:pt idx="257232">156</cx:pt>
          <cx:pt idx="257233">159</cx:pt>
          <cx:pt idx="257234">175</cx:pt>
          <cx:pt idx="257235">150</cx:pt>
          <cx:pt idx="257236">111</cx:pt>
          <cx:pt idx="257237">144</cx:pt>
          <cx:pt idx="257238">112</cx:pt>
          <cx:pt idx="257239">54</cx:pt>
          <cx:pt idx="257240">19</cx:pt>
          <cx:pt idx="257241">5</cx:pt>
          <cx:pt idx="257242">10</cx:pt>
          <cx:pt idx="257243">3</cx:pt>
          <cx:pt idx="257244">12</cx:pt>
          <cx:pt idx="257245">26</cx:pt>
          <cx:pt idx="257246">70</cx:pt>
          <cx:pt idx="257247">120</cx:pt>
          <cx:pt idx="257248">132</cx:pt>
          <cx:pt idx="257249">149</cx:pt>
          <cx:pt idx="257250">159</cx:pt>
          <cx:pt idx="257251">166</cx:pt>
          <cx:pt idx="257252">185</cx:pt>
          <cx:pt idx="257253">173</cx:pt>
          <cx:pt idx="257254">150</cx:pt>
          <cx:pt idx="257255">136</cx:pt>
          <cx:pt idx="257256">146</cx:pt>
          <cx:pt idx="257257">129</cx:pt>
          <cx:pt idx="257258">150</cx:pt>
          <cx:pt idx="257259">102</cx:pt>
          <cx:pt idx="257260">89</cx:pt>
          <cx:pt idx="257261">107</cx:pt>
          <cx:pt idx="257262">95</cx:pt>
          <cx:pt idx="257263">45</cx:pt>
          <cx:pt idx="257264">24</cx:pt>
          <cx:pt idx="257265">11</cx:pt>
          <cx:pt idx="257266">8</cx:pt>
          <cx:pt idx="257267">3</cx:pt>
          <cx:pt idx="257268">11</cx:pt>
          <cx:pt idx="257269">24</cx:pt>
          <cx:pt idx="257270">62</cx:pt>
          <cx:pt idx="257271">120</cx:pt>
          <cx:pt idx="257272">124</cx:pt>
          <cx:pt idx="257273">141</cx:pt>
          <cx:pt idx="257274">144</cx:pt>
          <cx:pt idx="257275">168</cx:pt>
          <cx:pt idx="257276">157</cx:pt>
          <cx:pt idx="257277">167</cx:pt>
          <cx:pt idx="257278">140</cx:pt>
          <cx:pt idx="257279">161</cx:pt>
          <cx:pt idx="257280">165</cx:pt>
          <cx:pt idx="257281">173</cx:pt>
          <cx:pt idx="257282">149</cx:pt>
          <cx:pt idx="257283">125</cx:pt>
          <cx:pt idx="257284">113</cx:pt>
          <cx:pt idx="257285">132</cx:pt>
          <cx:pt idx="257286">129</cx:pt>
          <cx:pt idx="257287">51</cx:pt>
          <cx:pt idx="257288">18</cx:pt>
          <cx:pt idx="257289">9</cx:pt>
          <cx:pt idx="257290">16</cx:pt>
          <cx:pt idx="257291">8</cx:pt>
          <cx:pt idx="257292">6</cx:pt>
          <cx:pt idx="257293">25</cx:pt>
          <cx:pt idx="257294">67</cx:pt>
          <cx:pt idx="257295">138</cx:pt>
          <cx:pt idx="257296">129</cx:pt>
          <cx:pt idx="257297">151</cx:pt>
          <cx:pt idx="257298">169</cx:pt>
          <cx:pt idx="257299">172</cx:pt>
          <cx:pt idx="257300">191</cx:pt>
          <cx:pt idx="257301">146</cx:pt>
          <cx:pt idx="257302">138</cx:pt>
          <cx:pt idx="257303">125</cx:pt>
          <cx:pt idx="257304">156</cx:pt>
          <cx:pt idx="257305">164</cx:pt>
          <cx:pt idx="257306">161</cx:pt>
          <cx:pt idx="257307">130</cx:pt>
          <cx:pt idx="257308">114</cx:pt>
          <cx:pt idx="257309">128</cx:pt>
          <cx:pt idx="257310">103</cx:pt>
          <cx:pt idx="257311">40</cx:pt>
          <cx:pt idx="257312">29</cx:pt>
          <cx:pt idx="257313">7</cx:pt>
          <cx:pt idx="257314">20</cx:pt>
          <cx:pt idx="257315">6</cx:pt>
          <cx:pt idx="257316">23</cx:pt>
          <cx:pt idx="257317">29</cx:pt>
          <cx:pt idx="257318">62</cx:pt>
          <cx:pt idx="257319">130</cx:pt>
          <cx:pt idx="257320">122</cx:pt>
          <cx:pt idx="257321">134</cx:pt>
          <cx:pt idx="257322">155</cx:pt>
          <cx:pt idx="257323">143</cx:pt>
          <cx:pt idx="257324">168</cx:pt>
          <cx:pt idx="257325">137</cx:pt>
          <cx:pt idx="257326">135</cx:pt>
          <cx:pt idx="257327">140</cx:pt>
          <cx:pt idx="257328">160</cx:pt>
          <cx:pt idx="257329">142</cx:pt>
          <cx:pt idx="257330">160</cx:pt>
          <cx:pt idx="257331">153</cx:pt>
          <cx:pt idx="257332">119</cx:pt>
          <cx:pt idx="257333">134</cx:pt>
          <cx:pt idx="257334">101</cx:pt>
          <cx:pt idx="257335">42</cx:pt>
          <cx:pt idx="257336">19</cx:pt>
          <cx:pt idx="257337">3</cx:pt>
          <cx:pt idx="257338">21</cx:pt>
          <cx:pt idx="257339">6</cx:pt>
          <cx:pt idx="257340">22</cx:pt>
          <cx:pt idx="257341">27</cx:pt>
          <cx:pt idx="257342">69</cx:pt>
          <cx:pt idx="257343">136</cx:pt>
          <cx:pt idx="257344">124</cx:pt>
          <cx:pt idx="257345">162</cx:pt>
          <cx:pt idx="257346">175</cx:pt>
          <cx:pt idx="257347">178</cx:pt>
          <cx:pt idx="257348">182</cx:pt>
          <cx:pt idx="257349">159</cx:pt>
          <cx:pt idx="257350">147</cx:pt>
          <cx:pt idx="257351">149</cx:pt>
          <cx:pt idx="257352">156</cx:pt>
          <cx:pt idx="257353">150</cx:pt>
          <cx:pt idx="257354">167</cx:pt>
          <cx:pt idx="257355">142</cx:pt>
          <cx:pt idx="257356">127</cx:pt>
          <cx:pt idx="257357">140</cx:pt>
          <cx:pt idx="257358">101</cx:pt>
          <cx:pt idx="257359">57</cx:pt>
          <cx:pt idx="257360">24</cx:pt>
          <cx:pt idx="257361">10</cx:pt>
          <cx:pt idx="257362">14</cx:pt>
          <cx:pt idx="257363">7</cx:pt>
          <cx:pt idx="257364">19</cx:pt>
          <cx:pt idx="257365">28</cx:pt>
          <cx:pt idx="257366">62</cx:pt>
          <cx:pt idx="257367">152</cx:pt>
          <cx:pt idx="257368">114</cx:pt>
          <cx:pt idx="257369">158</cx:pt>
          <cx:pt idx="257370">169</cx:pt>
          <cx:pt idx="257371">168</cx:pt>
          <cx:pt idx="257372">161</cx:pt>
          <cx:pt idx="257373">177</cx:pt>
          <cx:pt idx="257374">167</cx:pt>
          <cx:pt idx="257375">139</cx:pt>
          <cx:pt idx="257376">162</cx:pt>
          <cx:pt idx="257377">159</cx:pt>
          <cx:pt idx="257378">158</cx:pt>
          <cx:pt idx="257379">157</cx:pt>
          <cx:pt idx="257380">105</cx:pt>
          <cx:pt idx="257381">133</cx:pt>
          <cx:pt idx="257382">121</cx:pt>
          <cx:pt idx="257383">42</cx:pt>
          <cx:pt idx="257384">20</cx:pt>
          <cx:pt idx="257385">5</cx:pt>
          <cx:pt idx="257386">15</cx:pt>
          <cx:pt idx="257387">10</cx:pt>
          <cx:pt idx="257388">20</cx:pt>
          <cx:pt idx="257389">38</cx:pt>
          <cx:pt idx="257390">61</cx:pt>
          <cx:pt idx="257391">141</cx:pt>
          <cx:pt idx="257392">128</cx:pt>
          <cx:pt idx="257393">132</cx:pt>
          <cx:pt idx="257394">183</cx:pt>
          <cx:pt idx="257395">174</cx:pt>
          <cx:pt idx="257396">169</cx:pt>
          <cx:pt idx="257397">165</cx:pt>
          <cx:pt idx="257398">163</cx:pt>
          <cx:pt idx="257399">151</cx:pt>
          <cx:pt idx="257400">167</cx:pt>
          <cx:pt idx="257401">179</cx:pt>
          <cx:pt idx="257402">168</cx:pt>
          <cx:pt idx="257403">154</cx:pt>
          <cx:pt idx="257404">134</cx:pt>
          <cx:pt idx="257405">138</cx:pt>
          <cx:pt idx="257406">118</cx:pt>
          <cx:pt idx="257407">54</cx:pt>
          <cx:pt idx="257408">24</cx:pt>
          <cx:pt idx="257409">4</cx:pt>
          <cx:pt idx="257410">7</cx:pt>
          <cx:pt idx="257411">3</cx:pt>
          <cx:pt idx="257412">13</cx:pt>
          <cx:pt idx="257413">24</cx:pt>
          <cx:pt idx="257414">83</cx:pt>
          <cx:pt idx="257415">126</cx:pt>
          <cx:pt idx="257416">154</cx:pt>
          <cx:pt idx="257417">171</cx:pt>
          <cx:pt idx="257418">183</cx:pt>
          <cx:pt idx="257419">161</cx:pt>
          <cx:pt idx="257420">155</cx:pt>
          <cx:pt idx="257421">167</cx:pt>
          <cx:pt idx="257422">154</cx:pt>
          <cx:pt idx="257423">151</cx:pt>
          <cx:pt idx="257424">141</cx:pt>
          <cx:pt idx="257425">168</cx:pt>
          <cx:pt idx="257426">155</cx:pt>
          <cx:pt idx="257427">137</cx:pt>
          <cx:pt idx="257428">115</cx:pt>
          <cx:pt idx="257429">127</cx:pt>
          <cx:pt idx="257430">98</cx:pt>
          <cx:pt idx="257431">56</cx:pt>
          <cx:pt idx="257432">17</cx:pt>
          <cx:pt idx="257433">13</cx:pt>
          <cx:pt idx="257434">12</cx:pt>
          <cx:pt idx="257435">2</cx:pt>
          <cx:pt idx="257436">11</cx:pt>
          <cx:pt idx="257437">25</cx:pt>
          <cx:pt idx="257438">68</cx:pt>
          <cx:pt idx="257439">128</cx:pt>
          <cx:pt idx="257440">117</cx:pt>
          <cx:pt idx="257441">160</cx:pt>
          <cx:pt idx="257442">153</cx:pt>
          <cx:pt idx="257443">193</cx:pt>
          <cx:pt idx="257444">175</cx:pt>
          <cx:pt idx="257445">185</cx:pt>
          <cx:pt idx="257446">158</cx:pt>
          <cx:pt idx="257447">161</cx:pt>
          <cx:pt idx="257448">175</cx:pt>
          <cx:pt idx="257449">171</cx:pt>
          <cx:pt idx="257450">161</cx:pt>
          <cx:pt idx="257451">150</cx:pt>
          <cx:pt idx="257452">114</cx:pt>
          <cx:pt idx="257453">146</cx:pt>
          <cx:pt idx="257454">108</cx:pt>
          <cx:pt idx="257455">42</cx:pt>
          <cx:pt idx="257456">11</cx:pt>
          <cx:pt idx="257457">10</cx:pt>
          <cx:pt idx="257458">17</cx:pt>
          <cx:pt idx="257459">8</cx:pt>
          <cx:pt idx="257460">8</cx:pt>
          <cx:pt idx="257461">30</cx:pt>
          <cx:pt idx="257462">64</cx:pt>
          <cx:pt idx="257463">141</cx:pt>
          <cx:pt idx="257464">141</cx:pt>
          <cx:pt idx="257465">144</cx:pt>
          <cx:pt idx="257466">188</cx:pt>
          <cx:pt idx="257467">161</cx:pt>
          <cx:pt idx="257468">174</cx:pt>
          <cx:pt idx="257469">167</cx:pt>
          <cx:pt idx="257470">153</cx:pt>
          <cx:pt idx="257471">144</cx:pt>
          <cx:pt idx="257472">162</cx:pt>
          <cx:pt idx="257473">155</cx:pt>
          <cx:pt idx="257474">162</cx:pt>
          <cx:pt idx="257475">144</cx:pt>
          <cx:pt idx="257476">124</cx:pt>
          <cx:pt idx="257477">128</cx:pt>
          <cx:pt idx="257478">120</cx:pt>
          <cx:pt idx="257479">45</cx:pt>
          <cx:pt idx="257480">25</cx:pt>
          <cx:pt idx="257481">3</cx:pt>
          <cx:pt idx="257482">9</cx:pt>
          <cx:pt idx="257483">5</cx:pt>
          <cx:pt idx="257484">22</cx:pt>
          <cx:pt idx="257485">30</cx:pt>
          <cx:pt idx="257486">61</cx:pt>
          <cx:pt idx="257487">142</cx:pt>
          <cx:pt idx="257488">116</cx:pt>
          <cx:pt idx="257489">152</cx:pt>
          <cx:pt idx="257490">158</cx:pt>
          <cx:pt idx="257491">158</cx:pt>
          <cx:pt idx="257492">164</cx:pt>
          <cx:pt idx="257493">140</cx:pt>
          <cx:pt idx="257494">146</cx:pt>
          <cx:pt idx="257495">145</cx:pt>
          <cx:pt idx="257496">156</cx:pt>
          <cx:pt idx="257497">159</cx:pt>
          <cx:pt idx="257498">155</cx:pt>
          <cx:pt idx="257499">133</cx:pt>
          <cx:pt idx="257500">114</cx:pt>
          <cx:pt idx="257501">127</cx:pt>
          <cx:pt idx="257502">107</cx:pt>
          <cx:pt idx="257503">39</cx:pt>
          <cx:pt idx="257504">22</cx:pt>
          <cx:pt idx="257505">6</cx:pt>
          <cx:pt idx="257506">20</cx:pt>
          <cx:pt idx="257507">5</cx:pt>
          <cx:pt idx="257508">20</cx:pt>
          <cx:pt idx="257509">30</cx:pt>
          <cx:pt idx="257510">69</cx:pt>
          <cx:pt idx="257511">145</cx:pt>
          <cx:pt idx="257512">122</cx:pt>
          <cx:pt idx="257513">155</cx:pt>
          <cx:pt idx="257514">168</cx:pt>
          <cx:pt idx="257515">185</cx:pt>
          <cx:pt idx="257516">169</cx:pt>
          <cx:pt idx="257517">178</cx:pt>
          <cx:pt idx="257518">152</cx:pt>
          <cx:pt idx="257519">142</cx:pt>
          <cx:pt idx="257520">144</cx:pt>
          <cx:pt idx="257521">188</cx:pt>
          <cx:pt idx="257522">181</cx:pt>
          <cx:pt idx="257523">159</cx:pt>
          <cx:pt idx="257524">128</cx:pt>
          <cx:pt idx="257525">146</cx:pt>
          <cx:pt idx="257526">100</cx:pt>
          <cx:pt idx="257527">66</cx:pt>
          <cx:pt idx="257528">19</cx:pt>
          <cx:pt idx="257529">7</cx:pt>
          <cx:pt idx="257530">15</cx:pt>
          <cx:pt idx="257531">4</cx:pt>
          <cx:pt idx="257532">14</cx:pt>
          <cx:pt idx="257533">34</cx:pt>
          <cx:pt idx="257534">56</cx:pt>
          <cx:pt idx="257535">135</cx:pt>
          <cx:pt idx="257536">124</cx:pt>
          <cx:pt idx="257537">149</cx:pt>
          <cx:pt idx="257538">170</cx:pt>
          <cx:pt idx="257539">180</cx:pt>
          <cx:pt idx="257540">182</cx:pt>
          <cx:pt idx="257541">171</cx:pt>
          <cx:pt idx="257542">160</cx:pt>
          <cx:pt idx="257543">153</cx:pt>
          <cx:pt idx="257544">161</cx:pt>
          <cx:pt idx="257545">161</cx:pt>
          <cx:pt idx="257546">147</cx:pt>
          <cx:pt idx="257547">133</cx:pt>
          <cx:pt idx="257548">87</cx:pt>
          <cx:pt idx="257549">129</cx:pt>
          <cx:pt idx="257550">102</cx:pt>
          <cx:pt idx="257551">38</cx:pt>
          <cx:pt idx="257552">26</cx:pt>
          <cx:pt idx="257553">9</cx:pt>
          <cx:pt idx="257554">12</cx:pt>
          <cx:pt idx="257555">6</cx:pt>
          <cx:pt idx="257556">22</cx:pt>
          <cx:pt idx="257557">30</cx:pt>
          <cx:pt idx="257558">66</cx:pt>
          <cx:pt idx="257559">142</cx:pt>
          <cx:pt idx="257560">124</cx:pt>
          <cx:pt idx="257561">136</cx:pt>
          <cx:pt idx="257562">183</cx:pt>
          <cx:pt idx="257563">173</cx:pt>
          <cx:pt idx="257564">163</cx:pt>
          <cx:pt idx="257565">180</cx:pt>
          <cx:pt idx="257566">145</cx:pt>
          <cx:pt idx="257567">167</cx:pt>
          <cx:pt idx="257568">160</cx:pt>
          <cx:pt idx="257569">157</cx:pt>
          <cx:pt idx="257570">159</cx:pt>
          <cx:pt idx="257571">130</cx:pt>
          <cx:pt idx="257572">109</cx:pt>
          <cx:pt idx="257573">131</cx:pt>
          <cx:pt idx="257574">104</cx:pt>
          <cx:pt idx="257575">51</cx:pt>
          <cx:pt idx="257576">28</cx:pt>
          <cx:pt idx="257577">7</cx:pt>
          <cx:pt idx="257578">9</cx:pt>
          <cx:pt idx="257579">4</cx:pt>
          <cx:pt idx="257580">9</cx:pt>
          <cx:pt idx="257581">28</cx:pt>
          <cx:pt idx="257582">80</cx:pt>
          <cx:pt idx="257583">138</cx:pt>
          <cx:pt idx="257584">153</cx:pt>
          <cx:pt idx="257585">160</cx:pt>
          <cx:pt idx="257586">195</cx:pt>
          <cx:pt idx="257587">167</cx:pt>
          <cx:pt idx="257588">163</cx:pt>
          <cx:pt idx="257589">173</cx:pt>
          <cx:pt idx="257590">150</cx:pt>
          <cx:pt idx="257591">150</cx:pt>
          <cx:pt idx="257592">157</cx:pt>
          <cx:pt idx="257593">160</cx:pt>
          <cx:pt idx="257594">152</cx:pt>
          <cx:pt idx="257595">134</cx:pt>
          <cx:pt idx="257596">111</cx:pt>
          <cx:pt idx="257597">130</cx:pt>
          <cx:pt idx="257598">98</cx:pt>
          <cx:pt idx="257599">45</cx:pt>
          <cx:pt idx="257600">18</cx:pt>
          <cx:pt idx="257601">16</cx:pt>
          <cx:pt idx="257602">19</cx:pt>
          <cx:pt idx="257603">6</cx:pt>
          <cx:pt idx="257604">11</cx:pt>
          <cx:pt idx="257605">28</cx:pt>
          <cx:pt idx="257606">71</cx:pt>
          <cx:pt idx="257607">121</cx:pt>
          <cx:pt idx="257608">129</cx:pt>
          <cx:pt idx="257609">146</cx:pt>
          <cx:pt idx="257610">158</cx:pt>
          <cx:pt idx="257611">196</cx:pt>
          <cx:pt idx="257612">182</cx:pt>
          <cx:pt idx="257613">174</cx:pt>
          <cx:pt idx="257614">174</cx:pt>
          <cx:pt idx="257615">213</cx:pt>
          <cx:pt idx="257616">174</cx:pt>
          <cx:pt idx="257617">193</cx:pt>
          <cx:pt idx="257618">180</cx:pt>
          <cx:pt idx="257619">171</cx:pt>
          <cx:pt idx="257620">141</cx:pt>
          <cx:pt idx="257621">140</cx:pt>
          <cx:pt idx="257622">120</cx:pt>
          <cx:pt idx="257623">64</cx:pt>
          <cx:pt idx="257624">18</cx:pt>
          <cx:pt idx="257625">13</cx:pt>
          <cx:pt idx="257626">27</cx:pt>
          <cx:pt idx="257627">5</cx:pt>
          <cx:pt idx="257628">6</cx:pt>
          <cx:pt idx="257629">25</cx:pt>
          <cx:pt idx="257630">68</cx:pt>
          <cx:pt idx="257631">144</cx:pt>
          <cx:pt idx="257632">140</cx:pt>
          <cx:pt idx="257633">132</cx:pt>
          <cx:pt idx="257634">184</cx:pt>
          <cx:pt idx="257635">188</cx:pt>
          <cx:pt idx="257636">176</cx:pt>
          <cx:pt idx="257637">168</cx:pt>
          <cx:pt idx="257638">154</cx:pt>
          <cx:pt idx="257639">136</cx:pt>
          <cx:pt idx="257640">145</cx:pt>
          <cx:pt idx="257641">160</cx:pt>
          <cx:pt idx="257642">170</cx:pt>
          <cx:pt idx="257643">161</cx:pt>
          <cx:pt idx="257644">129</cx:pt>
          <cx:pt idx="257645">137</cx:pt>
          <cx:pt idx="257646">117</cx:pt>
          <cx:pt idx="257647">61</cx:pt>
          <cx:pt idx="257648">22</cx:pt>
          <cx:pt idx="257649">18</cx:pt>
          <cx:pt idx="257650">13</cx:pt>
          <cx:pt idx="257651">5</cx:pt>
          <cx:pt idx="257652">26</cx:pt>
          <cx:pt idx="257653">34</cx:pt>
          <cx:pt idx="257654">65</cx:pt>
          <cx:pt idx="257655">148</cx:pt>
          <cx:pt idx="257656">128</cx:pt>
          <cx:pt idx="257657">148</cx:pt>
          <cx:pt idx="257658">164</cx:pt>
          <cx:pt idx="257659">170</cx:pt>
          <cx:pt idx="257660">170</cx:pt>
          <cx:pt idx="257661">173</cx:pt>
          <cx:pt idx="257662">157</cx:pt>
          <cx:pt idx="257663">132</cx:pt>
          <cx:pt idx="257664">159</cx:pt>
          <cx:pt idx="257665">173</cx:pt>
          <cx:pt idx="257666">171</cx:pt>
          <cx:pt idx="257667">167</cx:pt>
          <cx:pt idx="257668">96</cx:pt>
          <cx:pt idx="257669">157</cx:pt>
          <cx:pt idx="257670">125</cx:pt>
          <cx:pt idx="257671">62</cx:pt>
          <cx:pt idx="257672">24</cx:pt>
          <cx:pt idx="257673">17</cx:pt>
          <cx:pt idx="257674">13</cx:pt>
          <cx:pt idx="257675">7</cx:pt>
          <cx:pt idx="257676">25</cx:pt>
          <cx:pt idx="257677">31</cx:pt>
          <cx:pt idx="257678">65</cx:pt>
          <cx:pt idx="257679">141</cx:pt>
          <cx:pt idx="257680">136</cx:pt>
          <cx:pt idx="257681">143</cx:pt>
          <cx:pt idx="257682">163</cx:pt>
          <cx:pt idx="257683">194</cx:pt>
          <cx:pt idx="257684">170</cx:pt>
          <cx:pt idx="257685">175</cx:pt>
          <cx:pt idx="257686">171</cx:pt>
          <cx:pt idx="257687">139</cx:pt>
          <cx:pt idx="257688">162</cx:pt>
          <cx:pt idx="257689">160</cx:pt>
          <cx:pt idx="257690">170</cx:pt>
          <cx:pt idx="257691">160</cx:pt>
          <cx:pt idx="257692">150</cx:pt>
          <cx:pt idx="257693">130</cx:pt>
          <cx:pt idx="257694">128</cx:pt>
          <cx:pt idx="257695">66</cx:pt>
          <cx:pt idx="257696">31</cx:pt>
          <cx:pt idx="257697">10</cx:pt>
          <cx:pt idx="257698">14</cx:pt>
          <cx:pt idx="257699">3</cx:pt>
          <cx:pt idx="257700">18</cx:pt>
          <cx:pt idx="257701">30</cx:pt>
          <cx:pt idx="257702">72</cx:pt>
          <cx:pt idx="257703">136</cx:pt>
          <cx:pt idx="257704">135</cx:pt>
          <cx:pt idx="257705">143</cx:pt>
          <cx:pt idx="257706">174</cx:pt>
          <cx:pt idx="257707">175</cx:pt>
          <cx:pt idx="257708">178</cx:pt>
          <cx:pt idx="257709">173</cx:pt>
          <cx:pt idx="257710">158</cx:pt>
          <cx:pt idx="257711">141</cx:pt>
          <cx:pt idx="257712">164</cx:pt>
          <cx:pt idx="257713">162</cx:pt>
          <cx:pt idx="257714">163</cx:pt>
          <cx:pt idx="257715">157</cx:pt>
          <cx:pt idx="257716">118</cx:pt>
          <cx:pt idx="257717">136</cx:pt>
          <cx:pt idx="257718">114</cx:pt>
          <cx:pt idx="257719">42</cx:pt>
          <cx:pt idx="257720">32</cx:pt>
          <cx:pt idx="257721">12</cx:pt>
          <cx:pt idx="257722">9</cx:pt>
          <cx:pt idx="257723">11</cx:pt>
          <cx:pt idx="257724">21</cx:pt>
          <cx:pt idx="257725">34</cx:pt>
          <cx:pt idx="257726">74</cx:pt>
          <cx:pt idx="257727">149</cx:pt>
          <cx:pt idx="257728">143</cx:pt>
          <cx:pt idx="257729">150</cx:pt>
          <cx:pt idx="257730">180</cx:pt>
          <cx:pt idx="257731">178</cx:pt>
          <cx:pt idx="257732">195</cx:pt>
          <cx:pt idx="257733">165</cx:pt>
          <cx:pt idx="257734">175</cx:pt>
          <cx:pt idx="257735">177</cx:pt>
          <cx:pt idx="257736">158</cx:pt>
          <cx:pt idx="257737">165</cx:pt>
          <cx:pt idx="257738">159</cx:pt>
          <cx:pt idx="257739">159</cx:pt>
          <cx:pt idx="257740">140</cx:pt>
          <cx:pt idx="257741">141</cx:pt>
          <cx:pt idx="257742">119</cx:pt>
          <cx:pt idx="257743">86</cx:pt>
          <cx:pt idx="257744">33</cx:pt>
          <cx:pt idx="257745">9</cx:pt>
          <cx:pt idx="257746">20</cx:pt>
          <cx:pt idx="257747">7</cx:pt>
          <cx:pt idx="257748">12</cx:pt>
          <cx:pt idx="257749">28</cx:pt>
          <cx:pt idx="257750">72</cx:pt>
          <cx:pt idx="257751">130</cx:pt>
          <cx:pt idx="257752">146</cx:pt>
          <cx:pt idx="257753">161</cx:pt>
          <cx:pt idx="257754">174</cx:pt>
          <cx:pt idx="257755">183</cx:pt>
          <cx:pt idx="257756">190</cx:pt>
          <cx:pt idx="257757">163</cx:pt>
          <cx:pt idx="257758">172</cx:pt>
          <cx:pt idx="257759">151</cx:pt>
          <cx:pt idx="257760">153</cx:pt>
          <cx:pt idx="257761">159</cx:pt>
          <cx:pt idx="257762">160</cx:pt>
          <cx:pt idx="257763">131</cx:pt>
          <cx:pt idx="257764">111</cx:pt>
          <cx:pt idx="257765">116</cx:pt>
          <cx:pt idx="257766">107</cx:pt>
          <cx:pt idx="257767">57</cx:pt>
          <cx:pt idx="257768">33</cx:pt>
          <cx:pt idx="257769">14</cx:pt>
          <cx:pt idx="257770">20</cx:pt>
          <cx:pt idx="257771">5</cx:pt>
          <cx:pt idx="257772">14</cx:pt>
          <cx:pt idx="257773">34</cx:pt>
          <cx:pt idx="257774">65</cx:pt>
          <cx:pt idx="257775">118</cx:pt>
          <cx:pt idx="257776">117</cx:pt>
          <cx:pt idx="257777">137</cx:pt>
          <cx:pt idx="257778">158</cx:pt>
          <cx:pt idx="257779">180</cx:pt>
          <cx:pt idx="257780">165</cx:pt>
          <cx:pt idx="257781">169</cx:pt>
          <cx:pt idx="257782">166</cx:pt>
          <cx:pt idx="257783">143</cx:pt>
          <cx:pt idx="257784">162</cx:pt>
          <cx:pt idx="257785">162</cx:pt>
          <cx:pt idx="257786">160</cx:pt>
          <cx:pt idx="257787">138</cx:pt>
          <cx:pt idx="257788">106</cx:pt>
          <cx:pt idx="257789">138</cx:pt>
          <cx:pt idx="257790">106</cx:pt>
          <cx:pt idx="257791">39</cx:pt>
          <cx:pt idx="257792">21</cx:pt>
          <cx:pt idx="257793">16</cx:pt>
          <cx:pt idx="257794">21</cx:pt>
          <cx:pt idx="257795">6</cx:pt>
          <cx:pt idx="257796">11</cx:pt>
          <cx:pt idx="257797">25</cx:pt>
          <cx:pt idx="257798">59</cx:pt>
          <cx:pt idx="257799">135</cx:pt>
          <cx:pt idx="257800">129</cx:pt>
          <cx:pt idx="257801">114</cx:pt>
          <cx:pt idx="257802">166</cx:pt>
          <cx:pt idx="257803">171</cx:pt>
          <cx:pt idx="257804">177</cx:pt>
          <cx:pt idx="257805">163</cx:pt>
          <cx:pt idx="257806">158</cx:pt>
          <cx:pt idx="257807">147</cx:pt>
          <cx:pt idx="257808">148</cx:pt>
          <cx:pt idx="257809">156</cx:pt>
          <cx:pt idx="257810">184</cx:pt>
          <cx:pt idx="257811">138</cx:pt>
          <cx:pt idx="257812">139</cx:pt>
          <cx:pt idx="257813">133</cx:pt>
          <cx:pt idx="257814">117</cx:pt>
          <cx:pt idx="257815">59</cx:pt>
          <cx:pt idx="257816">21</cx:pt>
          <cx:pt idx="257817">16</cx:pt>
          <cx:pt idx="257818">14</cx:pt>
          <cx:pt idx="257819">3</cx:pt>
          <cx:pt idx="257820">27</cx:pt>
          <cx:pt idx="257821">28</cx:pt>
          <cx:pt idx="257822">62</cx:pt>
          <cx:pt idx="257823">143</cx:pt>
          <cx:pt idx="257824">144</cx:pt>
          <cx:pt idx="257825">161</cx:pt>
          <cx:pt idx="257826">162</cx:pt>
          <cx:pt idx="257827">174</cx:pt>
          <cx:pt idx="257828">165</cx:pt>
          <cx:pt idx="257829">163</cx:pt>
          <cx:pt idx="257830">151</cx:pt>
          <cx:pt idx="257831">149</cx:pt>
          <cx:pt idx="257832">154</cx:pt>
          <cx:pt idx="257833">164</cx:pt>
          <cx:pt idx="257834">148</cx:pt>
          <cx:pt idx="257835">166</cx:pt>
          <cx:pt idx="257836">111</cx:pt>
          <cx:pt idx="257837">136</cx:pt>
          <cx:pt idx="257838">122</cx:pt>
          <cx:pt idx="257839">48</cx:pt>
          <cx:pt idx="257840">32</cx:pt>
          <cx:pt idx="257841">13</cx:pt>
          <cx:pt idx="257842">8</cx:pt>
          <cx:pt idx="257843">7</cx:pt>
          <cx:pt idx="257844">20</cx:pt>
          <cx:pt idx="257845">28</cx:pt>
          <cx:pt idx="257846">61</cx:pt>
          <cx:pt idx="257847">126</cx:pt>
          <cx:pt idx="257848">129</cx:pt>
          <cx:pt idx="257849">155</cx:pt>
          <cx:pt idx="257850">176</cx:pt>
          <cx:pt idx="257851">184</cx:pt>
          <cx:pt idx="257852">170</cx:pt>
          <cx:pt idx="257853">184</cx:pt>
          <cx:pt idx="257854">157</cx:pt>
          <cx:pt idx="257855">143</cx:pt>
          <cx:pt idx="257856">160</cx:pt>
          <cx:pt idx="257857">153</cx:pt>
          <cx:pt idx="257858">169</cx:pt>
          <cx:pt idx="257859">154</cx:pt>
          <cx:pt idx="257860">145</cx:pt>
          <cx:pt idx="257861">128</cx:pt>
          <cx:pt idx="257862">114</cx:pt>
          <cx:pt idx="257863">55</cx:pt>
          <cx:pt idx="257864">33</cx:pt>
          <cx:pt idx="257865">11</cx:pt>
          <cx:pt idx="257866">12</cx:pt>
          <cx:pt idx="257867">7</cx:pt>
          <cx:pt idx="257868">19</cx:pt>
          <cx:pt idx="257869">32</cx:pt>
          <cx:pt idx="257870">60</cx:pt>
          <cx:pt idx="257871">147</cx:pt>
          <cx:pt idx="257872">132</cx:pt>
          <cx:pt idx="257873">160</cx:pt>
          <cx:pt idx="257874">184</cx:pt>
          <cx:pt idx="257875">183</cx:pt>
          <cx:pt idx="257876">170</cx:pt>
          <cx:pt idx="257877">181</cx:pt>
          <cx:pt idx="257878">154</cx:pt>
          <cx:pt idx="257879">155</cx:pt>
          <cx:pt idx="257880">159</cx:pt>
          <cx:pt idx="257881">161</cx:pt>
          <cx:pt idx="257882">167</cx:pt>
          <cx:pt idx="257883">145</cx:pt>
          <cx:pt idx="257884">117</cx:pt>
          <cx:pt idx="257885">129</cx:pt>
          <cx:pt idx="257886">101</cx:pt>
          <cx:pt idx="257887">45</cx:pt>
          <cx:pt idx="257888">21</cx:pt>
          <cx:pt idx="257889">17</cx:pt>
          <cx:pt idx="257890">23</cx:pt>
          <cx:pt idx="257891">11</cx:pt>
          <cx:pt idx="257892">21</cx:pt>
          <cx:pt idx="257893">31</cx:pt>
          <cx:pt idx="257894">74</cx:pt>
          <cx:pt idx="257895">137</cx:pt>
          <cx:pt idx="257896">144</cx:pt>
          <cx:pt idx="257897">146</cx:pt>
          <cx:pt idx="257898">198</cx:pt>
          <cx:pt idx="257899">189</cx:pt>
          <cx:pt idx="257900">180</cx:pt>
          <cx:pt idx="257901">173</cx:pt>
          <cx:pt idx="257902">171</cx:pt>
          <cx:pt idx="257903">170</cx:pt>
          <cx:pt idx="257904">177</cx:pt>
          <cx:pt idx="257905">163</cx:pt>
          <cx:pt idx="257906">170</cx:pt>
          <cx:pt idx="257907">165</cx:pt>
          <cx:pt idx="257908">127</cx:pt>
          <cx:pt idx="257909">163</cx:pt>
          <cx:pt idx="257910">116</cx:pt>
          <cx:pt idx="257911">65</cx:pt>
          <cx:pt idx="257912">32</cx:pt>
          <cx:pt idx="257913">8</cx:pt>
          <cx:pt idx="257914">15</cx:pt>
          <cx:pt idx="257915">4</cx:pt>
          <cx:pt idx="257916">15</cx:pt>
          <cx:pt idx="257917">24</cx:pt>
          <cx:pt idx="257918">82</cx:pt>
          <cx:pt idx="257919">128</cx:pt>
          <cx:pt idx="257920">139</cx:pt>
          <cx:pt idx="257921">161</cx:pt>
          <cx:pt idx="257922">179</cx:pt>
          <cx:pt idx="257923">179</cx:pt>
          <cx:pt idx="257924">188</cx:pt>
          <cx:pt idx="257925">182</cx:pt>
          <cx:pt idx="257926">166</cx:pt>
          <cx:pt idx="257927">141</cx:pt>
          <cx:pt idx="257928">158</cx:pt>
          <cx:pt idx="257929">166</cx:pt>
          <cx:pt idx="257930">139</cx:pt>
          <cx:pt idx="257931">127</cx:pt>
          <cx:pt idx="257932">104</cx:pt>
          <cx:pt idx="257933">117</cx:pt>
          <cx:pt idx="257934">97</cx:pt>
          <cx:pt idx="257935">77</cx:pt>
          <cx:pt idx="257936">34</cx:pt>
          <cx:pt idx="257937">21</cx:pt>
          <cx:pt idx="257938">26</cx:pt>
          <cx:pt idx="257939">3</cx:pt>
          <cx:pt idx="257940">16</cx:pt>
          <cx:pt idx="257941">30</cx:pt>
          <cx:pt idx="257942">63</cx:pt>
          <cx:pt idx="257943">127</cx:pt>
          <cx:pt idx="257944">135</cx:pt>
          <cx:pt idx="257945">146</cx:pt>
          <cx:pt idx="257946">160</cx:pt>
          <cx:pt idx="257947">197</cx:pt>
          <cx:pt idx="257948">178</cx:pt>
          <cx:pt idx="257949">190</cx:pt>
          <cx:pt idx="257950">180</cx:pt>
          <cx:pt idx="257951">185</cx:pt>
          <cx:pt idx="257952">166</cx:pt>
          <cx:pt idx="257953">180</cx:pt>
          <cx:pt idx="257954">179</cx:pt>
          <cx:pt idx="257955">166</cx:pt>
          <cx:pt idx="257956">116</cx:pt>
          <cx:pt idx="257957">150</cx:pt>
          <cx:pt idx="257958">120</cx:pt>
          <cx:pt idx="257959">56</cx:pt>
          <cx:pt idx="257960">20</cx:pt>
          <cx:pt idx="257961">11</cx:pt>
          <cx:pt idx="257962">22</cx:pt>
          <cx:pt idx="257963">5</cx:pt>
          <cx:pt idx="257964">10</cx:pt>
          <cx:pt idx="257965">32</cx:pt>
          <cx:pt idx="257966">62</cx:pt>
          <cx:pt idx="257967">157</cx:pt>
          <cx:pt idx="257968">148</cx:pt>
          <cx:pt idx="257969">146</cx:pt>
          <cx:pt idx="257970">185</cx:pt>
          <cx:pt idx="257971">186</cx:pt>
          <cx:pt idx="257972">175</cx:pt>
          <cx:pt idx="257973">166</cx:pt>
          <cx:pt idx="257974">163</cx:pt>
          <cx:pt idx="257975">151</cx:pt>
          <cx:pt idx="257976">156</cx:pt>
          <cx:pt idx="257977">179</cx:pt>
          <cx:pt idx="257978">174</cx:pt>
          <cx:pt idx="257979">171</cx:pt>
          <cx:pt idx="257980">122</cx:pt>
          <cx:pt idx="257981">150</cx:pt>
          <cx:pt idx="257982">105</cx:pt>
          <cx:pt idx="257983">49</cx:pt>
          <cx:pt idx="257984">25</cx:pt>
          <cx:pt idx="257985">17</cx:pt>
          <cx:pt idx="257986">16</cx:pt>
          <cx:pt idx="257987">6</cx:pt>
          <cx:pt idx="257988">19</cx:pt>
          <cx:pt idx="257989">43</cx:pt>
          <cx:pt idx="257990">69</cx:pt>
          <cx:pt idx="257991">137</cx:pt>
          <cx:pt idx="257992">131</cx:pt>
          <cx:pt idx="257993">151</cx:pt>
          <cx:pt idx="257994">175</cx:pt>
          <cx:pt idx="257995">175</cx:pt>
          <cx:pt idx="257996">180</cx:pt>
          <cx:pt idx="257997">155</cx:pt>
          <cx:pt idx="257998">151</cx:pt>
          <cx:pt idx="257999">152</cx:pt>
          <cx:pt idx="258000">160</cx:pt>
          <cx:pt idx="258001">154</cx:pt>
          <cx:pt idx="258002">143</cx:pt>
          <cx:pt idx="258003">163</cx:pt>
          <cx:pt idx="258004">119</cx:pt>
          <cx:pt idx="258005">138</cx:pt>
          <cx:pt idx="258006">118</cx:pt>
          <cx:pt idx="258007">50</cx:pt>
          <cx:pt idx="258008">24</cx:pt>
          <cx:pt idx="258009">8</cx:pt>
          <cx:pt idx="258010">29</cx:pt>
          <cx:pt idx="258011">6</cx:pt>
          <cx:pt idx="258012">17</cx:pt>
          <cx:pt idx="258013">30</cx:pt>
          <cx:pt idx="258014">66</cx:pt>
          <cx:pt idx="258015">153</cx:pt>
          <cx:pt idx="258016">125</cx:pt>
          <cx:pt idx="258017">159</cx:pt>
          <cx:pt idx="258018">183</cx:pt>
          <cx:pt idx="258019">187</cx:pt>
          <cx:pt idx="258020">177</cx:pt>
          <cx:pt idx="258021">171</cx:pt>
          <cx:pt idx="258022">152</cx:pt>
          <cx:pt idx="258023">156</cx:pt>
          <cx:pt idx="258024">155</cx:pt>
          <cx:pt idx="258025">166</cx:pt>
          <cx:pt idx="258026">185</cx:pt>
          <cx:pt idx="258027">172</cx:pt>
          <cx:pt idx="258028">137</cx:pt>
          <cx:pt idx="258029">146</cx:pt>
          <cx:pt idx="258030">129</cx:pt>
          <cx:pt idx="258031">92</cx:pt>
          <cx:pt idx="258032">44</cx:pt>
          <cx:pt idx="258033">12</cx:pt>
          <cx:pt idx="258034">24</cx:pt>
          <cx:pt idx="258035">6</cx:pt>
          <cx:pt idx="258036">21</cx:pt>
          <cx:pt idx="258037">29</cx:pt>
          <cx:pt idx="258038">66</cx:pt>
          <cx:pt idx="258039">122</cx:pt>
          <cx:pt idx="258040">138</cx:pt>
          <cx:pt idx="258041">154</cx:pt>
          <cx:pt idx="258042">165</cx:pt>
          <cx:pt idx="258043">168</cx:pt>
          <cx:pt idx="258044">176</cx:pt>
          <cx:pt idx="258045">167</cx:pt>
          <cx:pt idx="258046">153</cx:pt>
          <cx:pt idx="258047">132</cx:pt>
          <cx:pt idx="258048">156</cx:pt>
          <cx:pt idx="258049">140</cx:pt>
          <cx:pt idx="258050">151</cx:pt>
          <cx:pt idx="258051">170</cx:pt>
          <cx:pt idx="258052">137</cx:pt>
          <cx:pt idx="258053">138</cx:pt>
          <cx:pt idx="258054">129</cx:pt>
          <cx:pt idx="258055">72</cx:pt>
          <cx:pt idx="258056">26</cx:pt>
          <cx:pt idx="258057">13</cx:pt>
          <cx:pt idx="258058">25</cx:pt>
          <cx:pt idx="258059">11</cx:pt>
          <cx:pt idx="258060">18</cx:pt>
          <cx:pt idx="258061">34</cx:pt>
          <cx:pt idx="258062">70</cx:pt>
          <cx:pt idx="258063">132</cx:pt>
          <cx:pt idx="258064">137</cx:pt>
          <cx:pt idx="258065">151</cx:pt>
          <cx:pt idx="258066">189</cx:pt>
          <cx:pt idx="258067">173</cx:pt>
          <cx:pt idx="258068">174</cx:pt>
          <cx:pt idx="258069">168</cx:pt>
          <cx:pt idx="258070">151</cx:pt>
          <cx:pt idx="258071">156</cx:pt>
          <cx:pt idx="258072">146</cx:pt>
          <cx:pt idx="258073">165</cx:pt>
          <cx:pt idx="258074">160</cx:pt>
          <cx:pt idx="258075">173</cx:pt>
          <cx:pt idx="258076">123</cx:pt>
          <cx:pt idx="258077">141</cx:pt>
          <cx:pt idx="258078">115</cx:pt>
          <cx:pt idx="258079">69</cx:pt>
          <cx:pt idx="258080">29</cx:pt>
          <cx:pt idx="258081">11</cx:pt>
          <cx:pt idx="258082">25</cx:pt>
          <cx:pt idx="258083">4</cx:pt>
          <cx:pt idx="258084">13</cx:pt>
          <cx:pt idx="258085">30</cx:pt>
          <cx:pt idx="258086">72</cx:pt>
          <cx:pt idx="258087">133</cx:pt>
          <cx:pt idx="258088">135</cx:pt>
          <cx:pt idx="258089">152</cx:pt>
          <cx:pt idx="258090">168</cx:pt>
          <cx:pt idx="258091">180</cx:pt>
          <cx:pt idx="258092">159</cx:pt>
          <cx:pt idx="258093">185</cx:pt>
          <cx:pt idx="258094">161</cx:pt>
          <cx:pt idx="258095">147</cx:pt>
          <cx:pt idx="258096">169</cx:pt>
          <cx:pt idx="258097">173</cx:pt>
          <cx:pt idx="258098">166</cx:pt>
          <cx:pt idx="258099">138</cx:pt>
          <cx:pt idx="258100">113</cx:pt>
          <cx:pt idx="258101">138</cx:pt>
          <cx:pt idx="258102">122</cx:pt>
          <cx:pt idx="258103">76</cx:pt>
          <cx:pt idx="258104">33</cx:pt>
          <cx:pt idx="258105">29</cx:pt>
          <cx:pt idx="258106">26</cx:pt>
          <cx:pt idx="258107">7</cx:pt>
          <cx:pt idx="258108">10</cx:pt>
          <cx:pt idx="258109">30</cx:pt>
          <cx:pt idx="258110">67</cx:pt>
          <cx:pt idx="258111">129</cx:pt>
          <cx:pt idx="258112">120</cx:pt>
          <cx:pt idx="258113">165</cx:pt>
          <cx:pt idx="258114">160</cx:pt>
          <cx:pt idx="258115">187</cx:pt>
          <cx:pt idx="258116">189</cx:pt>
          <cx:pt idx="258117">181</cx:pt>
          <cx:pt idx="258118">171</cx:pt>
          <cx:pt idx="258119">172</cx:pt>
          <cx:pt idx="258120">182</cx:pt>
          <cx:pt idx="258121">198</cx:pt>
          <cx:pt idx="258122">163</cx:pt>
          <cx:pt idx="258123">178</cx:pt>
          <cx:pt idx="258124">107</cx:pt>
          <cx:pt idx="258125">154</cx:pt>
          <cx:pt idx="258126">118</cx:pt>
          <cx:pt idx="258127">59</cx:pt>
          <cx:pt idx="258128">27</cx:pt>
          <cx:pt idx="258129">14</cx:pt>
          <cx:pt idx="258130">19</cx:pt>
          <cx:pt idx="258131">9</cx:pt>
          <cx:pt idx="258132">8</cx:pt>
          <cx:pt idx="258133">28</cx:pt>
          <cx:pt idx="258134">69</cx:pt>
          <cx:pt idx="258135">145</cx:pt>
          <cx:pt idx="258136">153</cx:pt>
          <cx:pt idx="258137">160</cx:pt>
          <cx:pt idx="258138">200</cx:pt>
          <cx:pt idx="258139">166</cx:pt>
          <cx:pt idx="258140">181</cx:pt>
          <cx:pt idx="258141">180</cx:pt>
          <cx:pt idx="258142">166</cx:pt>
          <cx:pt idx="258143">163</cx:pt>
          <cx:pt idx="258144">146</cx:pt>
          <cx:pt idx="258145">166</cx:pt>
          <cx:pt idx="258146">177</cx:pt>
          <cx:pt idx="258147">163</cx:pt>
          <cx:pt idx="258148">135</cx:pt>
          <cx:pt idx="258149">140</cx:pt>
          <cx:pt idx="258150">108</cx:pt>
          <cx:pt idx="258151">48</cx:pt>
          <cx:pt idx="258152">22</cx:pt>
          <cx:pt idx="258153">18</cx:pt>
          <cx:pt idx="258154">21</cx:pt>
          <cx:pt idx="258155">7</cx:pt>
          <cx:pt idx="258156">22</cx:pt>
          <cx:pt idx="258157">43</cx:pt>
          <cx:pt idx="258158">65</cx:pt>
          <cx:pt idx="258159">149</cx:pt>
          <cx:pt idx="258160">130</cx:pt>
          <cx:pt idx="258161">157</cx:pt>
          <cx:pt idx="258162">169</cx:pt>
          <cx:pt idx="258163">180</cx:pt>
          <cx:pt idx="258164">170</cx:pt>
          <cx:pt idx="258165">166</cx:pt>
          <cx:pt idx="258166">154</cx:pt>
          <cx:pt idx="258167">139</cx:pt>
          <cx:pt idx="258168">160</cx:pt>
          <cx:pt idx="258169">162</cx:pt>
          <cx:pt idx="258170">170</cx:pt>
          <cx:pt idx="258171">152</cx:pt>
          <cx:pt idx="258172">138</cx:pt>
          <cx:pt idx="258173">151</cx:pt>
          <cx:pt idx="258174">107</cx:pt>
          <cx:pt idx="258175">48</cx:pt>
          <cx:pt idx="258176">22</cx:pt>
          <cx:pt idx="258177">18</cx:pt>
          <cx:pt idx="258178">27</cx:pt>
          <cx:pt idx="258179">12</cx:pt>
          <cx:pt idx="258180">21</cx:pt>
          <cx:pt idx="258181">34</cx:pt>
          <cx:pt idx="258182">70</cx:pt>
          <cx:pt idx="258183">137</cx:pt>
          <cx:pt idx="258184">132</cx:pt>
          <cx:pt idx="258185">138</cx:pt>
          <cx:pt idx="258186">190</cx:pt>
          <cx:pt idx="258187">182</cx:pt>
          <cx:pt idx="258188">167</cx:pt>
          <cx:pt idx="258189">165</cx:pt>
          <cx:pt idx="258190">164</cx:pt>
          <cx:pt idx="258191">140</cx:pt>
          <cx:pt idx="258192">168</cx:pt>
          <cx:pt idx="258193">173</cx:pt>
          <cx:pt idx="258194">160</cx:pt>
          <cx:pt idx="258195">166</cx:pt>
          <cx:pt idx="258196">144</cx:pt>
          <cx:pt idx="258197">145</cx:pt>
          <cx:pt idx="258198">126</cx:pt>
          <cx:pt idx="258199">66</cx:pt>
          <cx:pt idx="258200">24</cx:pt>
          <cx:pt idx="258201">14</cx:pt>
          <cx:pt idx="258202">25</cx:pt>
          <cx:pt idx="258203">15</cx:pt>
          <cx:pt idx="258204">19</cx:pt>
          <cx:pt idx="258205">37</cx:pt>
          <cx:pt idx="258206">73</cx:pt>
          <cx:pt idx="258207">130</cx:pt>
          <cx:pt idx="258208">147</cx:pt>
          <cx:pt idx="258209">148</cx:pt>
          <cx:pt idx="258210">192</cx:pt>
          <cx:pt idx="258211">177</cx:pt>
          <cx:pt idx="258212">170</cx:pt>
          <cx:pt idx="258213">157</cx:pt>
          <cx:pt idx="258214">162</cx:pt>
          <cx:pt idx="258215">149</cx:pt>
          <cx:pt idx="258216">176</cx:pt>
          <cx:pt idx="258217">164</cx:pt>
          <cx:pt idx="258218">179</cx:pt>
          <cx:pt idx="258219">147</cx:pt>
          <cx:pt idx="258220">117</cx:pt>
          <cx:pt idx="258221">152</cx:pt>
          <cx:pt idx="258222">119</cx:pt>
          <cx:pt idx="258223">84</cx:pt>
          <cx:pt idx="258224">20</cx:pt>
          <cx:pt idx="258225">20</cx:pt>
          <cx:pt idx="258226">23</cx:pt>
          <cx:pt idx="258227">13</cx:pt>
          <cx:pt idx="258228">23</cx:pt>
          <cx:pt idx="258229">34</cx:pt>
          <cx:pt idx="258230">76</cx:pt>
          <cx:pt idx="258231">147</cx:pt>
          <cx:pt idx="258232">134</cx:pt>
          <cx:pt idx="258233">159</cx:pt>
          <cx:pt idx="258234">196</cx:pt>
          <cx:pt idx="258235">188</cx:pt>
          <cx:pt idx="258236">185</cx:pt>
          <cx:pt idx="258237">164</cx:pt>
          <cx:pt idx="258238">172</cx:pt>
          <cx:pt idx="258239">190</cx:pt>
          <cx:pt idx="258240">182</cx:pt>
          <cx:pt idx="258241">191</cx:pt>
          <cx:pt idx="258242">178</cx:pt>
          <cx:pt idx="258243">172</cx:pt>
          <cx:pt idx="258244">118</cx:pt>
          <cx:pt idx="258245">151</cx:pt>
          <cx:pt idx="258246">113</cx:pt>
          <cx:pt idx="258247">73</cx:pt>
          <cx:pt idx="258248">17</cx:pt>
          <cx:pt idx="258249">9</cx:pt>
          <cx:pt idx="258250">14</cx:pt>
          <cx:pt idx="258251">6</cx:pt>
          <cx:pt idx="258252">14</cx:pt>
          <cx:pt idx="258253">28</cx:pt>
          <cx:pt idx="258254">86</cx:pt>
          <cx:pt idx="258255">137</cx:pt>
          <cx:pt idx="258256">146</cx:pt>
          <cx:pt idx="258257">166</cx:pt>
          <cx:pt idx="258258">188</cx:pt>
          <cx:pt idx="258259">211</cx:pt>
          <cx:pt idx="258260">152</cx:pt>
          <cx:pt idx="258261">185</cx:pt>
          <cx:pt idx="258262">179</cx:pt>
          <cx:pt idx="258263">158</cx:pt>
          <cx:pt idx="258264">144</cx:pt>
          <cx:pt idx="258265">175</cx:pt>
          <cx:pt idx="258266">178</cx:pt>
          <cx:pt idx="258267">139</cx:pt>
          <cx:pt idx="258268">116</cx:pt>
          <cx:pt idx="258269">121</cx:pt>
          <cx:pt idx="258270">111</cx:pt>
          <cx:pt idx="258271">55</cx:pt>
          <cx:pt idx="258272">30</cx:pt>
          <cx:pt idx="258273">15</cx:pt>
          <cx:pt idx="258274">27</cx:pt>
          <cx:pt idx="258275">9</cx:pt>
          <cx:pt idx="258276">21</cx:pt>
          <cx:pt idx="258277">32</cx:pt>
          <cx:pt idx="258278">69</cx:pt>
          <cx:pt idx="258279">127</cx:pt>
          <cx:pt idx="258280">138</cx:pt>
          <cx:pt idx="258281">149</cx:pt>
          <cx:pt idx="258282">170</cx:pt>
          <cx:pt idx="258283">177</cx:pt>
          <cx:pt idx="258284">192</cx:pt>
          <cx:pt idx="258285">197</cx:pt>
          <cx:pt idx="258286">186</cx:pt>
          <cx:pt idx="258287">180</cx:pt>
          <cx:pt idx="258288">202</cx:pt>
          <cx:pt idx="258289">158</cx:pt>
          <cx:pt idx="258290">180</cx:pt>
          <cx:pt idx="258291">165</cx:pt>
          <cx:pt idx="258292">146</cx:pt>
          <cx:pt idx="258293">137</cx:pt>
          <cx:pt idx="258294">137</cx:pt>
          <cx:pt idx="258295">47</cx:pt>
          <cx:pt idx="258296">27</cx:pt>
          <cx:pt idx="258297">8</cx:pt>
          <cx:pt idx="258298">22</cx:pt>
          <cx:pt idx="258299">10</cx:pt>
          <cx:pt idx="258300">10</cx:pt>
          <cx:pt idx="258301">29</cx:pt>
          <cx:pt idx="258302">71</cx:pt>
          <cx:pt idx="258303">161</cx:pt>
          <cx:pt idx="258304">168</cx:pt>
          <cx:pt idx="258305">137</cx:pt>
          <cx:pt idx="258306">199</cx:pt>
          <cx:pt idx="258307">172</cx:pt>
          <cx:pt idx="258308">177</cx:pt>
          <cx:pt idx="258309">170</cx:pt>
          <cx:pt idx="258310">154</cx:pt>
          <cx:pt idx="258311">169</cx:pt>
          <cx:pt idx="258312">155</cx:pt>
          <cx:pt idx="258313">154</cx:pt>
          <cx:pt idx="258314">167</cx:pt>
          <cx:pt idx="258315">158</cx:pt>
          <cx:pt idx="258316">117</cx:pt>
          <cx:pt idx="258317">134</cx:pt>
          <cx:pt idx="258318">120</cx:pt>
          <cx:pt idx="258319">72</cx:pt>
          <cx:pt idx="258320">32</cx:pt>
          <cx:pt idx="258321">18</cx:pt>
          <cx:pt idx="258322">26</cx:pt>
          <cx:pt idx="258323">12</cx:pt>
          <cx:pt idx="258324">22</cx:pt>
          <cx:pt idx="258325">34</cx:pt>
          <cx:pt idx="258326">64</cx:pt>
          <cx:pt idx="258327">149</cx:pt>
          <cx:pt idx="258328">138</cx:pt>
          <cx:pt idx="258329">169</cx:pt>
          <cx:pt idx="258330">179</cx:pt>
          <cx:pt idx="258331">182</cx:pt>
          <cx:pt idx="258332">171</cx:pt>
          <cx:pt idx="258333">154</cx:pt>
          <cx:pt idx="258334">156</cx:pt>
          <cx:pt idx="258335">158</cx:pt>
          <cx:pt idx="258336">159</cx:pt>
          <cx:pt idx="258337">155</cx:pt>
          <cx:pt idx="258338">160</cx:pt>
          <cx:pt idx="258339">156</cx:pt>
          <cx:pt idx="258340">121</cx:pt>
          <cx:pt idx="258341">142</cx:pt>
          <cx:pt idx="258342">112</cx:pt>
          <cx:pt idx="258343">57</cx:pt>
          <cx:pt idx="258344">22</cx:pt>
          <cx:pt idx="258345">8</cx:pt>
          <cx:pt idx="258346">14</cx:pt>
          <cx:pt idx="258347">9</cx:pt>
          <cx:pt idx="258348">19</cx:pt>
          <cx:pt idx="258349">35</cx:pt>
          <cx:pt idx="258350">73</cx:pt>
          <cx:pt idx="258351">139</cx:pt>
          <cx:pt idx="258352">143</cx:pt>
          <cx:pt idx="258353">147</cx:pt>
          <cx:pt idx="258354">186</cx:pt>
          <cx:pt idx="258355">186</cx:pt>
          <cx:pt idx="258356">189</cx:pt>
          <cx:pt idx="258357">178</cx:pt>
          <cx:pt idx="258358">169</cx:pt>
          <cx:pt idx="258359">161</cx:pt>
          <cx:pt idx="258360">161</cx:pt>
          <cx:pt idx="258361">161</cx:pt>
          <cx:pt idx="258362">161</cx:pt>
          <cx:pt idx="258363">149</cx:pt>
          <cx:pt idx="258364">139</cx:pt>
          <cx:pt idx="258365">132</cx:pt>
          <cx:pt idx="258366">129</cx:pt>
          <cx:pt idx="258367">65</cx:pt>
          <cx:pt idx="258368">30</cx:pt>
          <cx:pt idx="258369">15</cx:pt>
          <cx:pt idx="258370">20</cx:pt>
          <cx:pt idx="258371">12</cx:pt>
          <cx:pt idx="258372">19</cx:pt>
          <cx:pt idx="258373">30</cx:pt>
          <cx:pt idx="258374">70</cx:pt>
          <cx:pt idx="258375">150</cx:pt>
          <cx:pt idx="258376">146</cx:pt>
          <cx:pt idx="258377">161</cx:pt>
          <cx:pt idx="258378">174</cx:pt>
          <cx:pt idx="258379">183</cx:pt>
          <cx:pt idx="258380">164</cx:pt>
          <cx:pt idx="258381">177</cx:pt>
          <cx:pt idx="258382">142</cx:pt>
          <cx:pt idx="258383">141</cx:pt>
          <cx:pt idx="258384">138</cx:pt>
          <cx:pt idx="258385">153</cx:pt>
          <cx:pt idx="258386">163</cx:pt>
          <cx:pt idx="258387">151</cx:pt>
          <cx:pt idx="258388">114</cx:pt>
          <cx:pt idx="258389">144</cx:pt>
          <cx:pt idx="258390">107</cx:pt>
          <cx:pt idx="258391">44</cx:pt>
          <cx:pt idx="258392">20</cx:pt>
          <cx:pt idx="258393">11</cx:pt>
          <cx:pt idx="258394">30</cx:pt>
          <cx:pt idx="258395">9</cx:pt>
          <cx:pt idx="258396">22</cx:pt>
          <cx:pt idx="258397">32</cx:pt>
          <cx:pt idx="258398">71</cx:pt>
          <cx:pt idx="258399">141</cx:pt>
          <cx:pt idx="258400">120</cx:pt>
          <cx:pt idx="258401">142</cx:pt>
          <cx:pt idx="258402">171</cx:pt>
          <cx:pt idx="258403">172</cx:pt>
          <cx:pt idx="258404">161</cx:pt>
          <cx:pt idx="258405">185</cx:pt>
          <cx:pt idx="258406">169</cx:pt>
          <cx:pt idx="258407">169</cx:pt>
          <cx:pt idx="258408">154</cx:pt>
          <cx:pt idx="258409">171</cx:pt>
          <cx:pt idx="258410">166</cx:pt>
          <cx:pt idx="258411">152</cx:pt>
          <cx:pt idx="258412">115</cx:pt>
          <cx:pt idx="258413">131</cx:pt>
          <cx:pt idx="258414">116</cx:pt>
          <cx:pt idx="258415">60</cx:pt>
          <cx:pt idx="258416">33</cx:pt>
          <cx:pt idx="258417">11</cx:pt>
          <cx:pt idx="258418">17</cx:pt>
          <cx:pt idx="258419">5</cx:pt>
          <cx:pt idx="258420">12</cx:pt>
          <cx:pt idx="258421">27</cx:pt>
          <cx:pt idx="258422">72</cx:pt>
          <cx:pt idx="258423">128</cx:pt>
          <cx:pt idx="258424">145</cx:pt>
          <cx:pt idx="258425">147</cx:pt>
          <cx:pt idx="258426">185</cx:pt>
          <cx:pt idx="258427">162</cx:pt>
          <cx:pt idx="258428">159</cx:pt>
          <cx:pt idx="258429">164</cx:pt>
          <cx:pt idx="258430">174</cx:pt>
          <cx:pt idx="258431">133</cx:pt>
          <cx:pt idx="258432">129</cx:pt>
          <cx:pt idx="258433">160</cx:pt>
          <cx:pt idx="258434">154</cx:pt>
          <cx:pt idx="258435">137</cx:pt>
          <cx:pt idx="258436">130</cx:pt>
          <cx:pt idx="258437">120</cx:pt>
          <cx:pt idx="258438">106</cx:pt>
          <cx:pt idx="258439">61</cx:pt>
          <cx:pt idx="258440">27</cx:pt>
          <cx:pt idx="258441">18</cx:pt>
          <cx:pt idx="258442">17</cx:pt>
          <cx:pt idx="258443">7</cx:pt>
          <cx:pt idx="258444">8</cx:pt>
          <cx:pt idx="258445">32</cx:pt>
          <cx:pt idx="258446">57</cx:pt>
          <cx:pt idx="258447">121</cx:pt>
          <cx:pt idx="258448">119</cx:pt>
          <cx:pt idx="258449">132</cx:pt>
          <cx:pt idx="258450">168</cx:pt>
          <cx:pt idx="258451">177</cx:pt>
          <cx:pt idx="258452">164</cx:pt>
          <cx:pt idx="258453">161</cx:pt>
          <cx:pt idx="258454">150</cx:pt>
          <cx:pt idx="258455">152</cx:pt>
          <cx:pt idx="258456">153</cx:pt>
          <cx:pt idx="258457">139</cx:pt>
          <cx:pt idx="258458">152</cx:pt>
          <cx:pt idx="258459">167</cx:pt>
          <cx:pt idx="258460">126</cx:pt>
          <cx:pt idx="258461">129</cx:pt>
          <cx:pt idx="258462">133</cx:pt>
          <cx:pt idx="258463">67</cx:pt>
          <cx:pt idx="258464">27</cx:pt>
          <cx:pt idx="258465">17</cx:pt>
          <cx:pt idx="258466">36</cx:pt>
          <cx:pt idx="258467">8</cx:pt>
          <cx:pt idx="258468">12</cx:pt>
          <cx:pt idx="258469">22</cx:pt>
          <cx:pt idx="258470">78</cx:pt>
          <cx:pt idx="258471">142</cx:pt>
          <cx:pt idx="258472">146</cx:pt>
          <cx:pt idx="258473">133</cx:pt>
          <cx:pt idx="258474">173</cx:pt>
          <cx:pt idx="258475">159</cx:pt>
          <cx:pt idx="258476">166</cx:pt>
          <cx:pt idx="258477">176</cx:pt>
          <cx:pt idx="258478">151</cx:pt>
          <cx:pt idx="258479">143</cx:pt>
          <cx:pt idx="258480">168</cx:pt>
          <cx:pt idx="258481">161</cx:pt>
          <cx:pt idx="258482">162</cx:pt>
          <cx:pt idx="258483">156</cx:pt>
          <cx:pt idx="258484">134</cx:pt>
          <cx:pt idx="258485">143</cx:pt>
          <cx:pt idx="258486">109</cx:pt>
          <cx:pt idx="258487">47</cx:pt>
          <cx:pt idx="258488">39</cx:pt>
          <cx:pt idx="258489">12</cx:pt>
          <cx:pt idx="258490">23</cx:pt>
          <cx:pt idx="258491">9</cx:pt>
          <cx:pt idx="258492">22</cx:pt>
          <cx:pt idx="258493">37</cx:pt>
          <cx:pt idx="258494">69</cx:pt>
          <cx:pt idx="258495">144</cx:pt>
          <cx:pt idx="258496">136</cx:pt>
          <cx:pt idx="258497">158</cx:pt>
          <cx:pt idx="258498">174</cx:pt>
          <cx:pt idx="258499">191</cx:pt>
          <cx:pt idx="258500">164</cx:pt>
          <cx:pt idx="258501">163</cx:pt>
          <cx:pt idx="258502">154</cx:pt>
          <cx:pt idx="258503">154</cx:pt>
          <cx:pt idx="258504">184</cx:pt>
          <cx:pt idx="258505">170</cx:pt>
          <cx:pt idx="258506">173</cx:pt>
          <cx:pt idx="258507">157</cx:pt>
          <cx:pt idx="258508">130</cx:pt>
          <cx:pt idx="258509">143</cx:pt>
          <cx:pt idx="258510">104</cx:pt>
          <cx:pt idx="258511">47</cx:pt>
          <cx:pt idx="258512">26</cx:pt>
          <cx:pt idx="258513">9</cx:pt>
          <cx:pt idx="258514">21</cx:pt>
          <cx:pt idx="258515">5</cx:pt>
          <cx:pt idx="258516">24</cx:pt>
          <cx:pt idx="258517">30</cx:pt>
          <cx:pt idx="258518">79</cx:pt>
          <cx:pt idx="258519">153</cx:pt>
          <cx:pt idx="258520">136</cx:pt>
          <cx:pt idx="258521">151</cx:pt>
          <cx:pt idx="258522">194</cx:pt>
          <cx:pt idx="258523">185</cx:pt>
          <cx:pt idx="258524">190</cx:pt>
          <cx:pt idx="258525">183</cx:pt>
          <cx:pt idx="258526">171</cx:pt>
          <cx:pt idx="258527">156</cx:pt>
          <cx:pt idx="258528">163</cx:pt>
          <cx:pt idx="258529">168</cx:pt>
          <cx:pt idx="258530">175</cx:pt>
          <cx:pt idx="258531">162</cx:pt>
          <cx:pt idx="258532">139</cx:pt>
          <cx:pt idx="258533">153</cx:pt>
          <cx:pt idx="258534">108</cx:pt>
          <cx:pt idx="258535">60</cx:pt>
          <cx:pt idx="258536">31</cx:pt>
          <cx:pt idx="258537">6</cx:pt>
          <cx:pt idx="258538">22</cx:pt>
          <cx:pt idx="258539">8</cx:pt>
          <cx:pt idx="258540">24</cx:pt>
          <cx:pt idx="258541">38</cx:pt>
          <cx:pt idx="258542">63</cx:pt>
          <cx:pt idx="258543">147</cx:pt>
          <cx:pt idx="258544">127</cx:pt>
          <cx:pt idx="258545">155</cx:pt>
          <cx:pt idx="258546">188</cx:pt>
          <cx:pt idx="258547">167</cx:pt>
          <cx:pt idx="258548">169</cx:pt>
          <cx:pt idx="258549">188</cx:pt>
          <cx:pt idx="258550">153</cx:pt>
          <cx:pt idx="258551">150</cx:pt>
          <cx:pt idx="258552">172</cx:pt>
          <cx:pt idx="258553">163</cx:pt>
          <cx:pt idx="258554">180</cx:pt>
          <cx:pt idx="258555">152</cx:pt>
          <cx:pt idx="258556">119</cx:pt>
          <cx:pt idx="258557">158</cx:pt>
          <cx:pt idx="258558">122</cx:pt>
          <cx:pt idx="258559">54</cx:pt>
          <cx:pt idx="258560">30</cx:pt>
          <cx:pt idx="258561">8</cx:pt>
          <cx:pt idx="258562">24</cx:pt>
          <cx:pt idx="258563">9</cx:pt>
          <cx:pt idx="258564">21</cx:pt>
          <cx:pt idx="258565">33</cx:pt>
          <cx:pt idx="258566">74</cx:pt>
          <cx:pt idx="258567">148</cx:pt>
          <cx:pt idx="258568">136</cx:pt>
          <cx:pt idx="258569">153</cx:pt>
          <cx:pt idx="258570">164</cx:pt>
          <cx:pt idx="258571">191</cx:pt>
          <cx:pt idx="258572">164</cx:pt>
          <cx:pt idx="258573">184</cx:pt>
          <cx:pt idx="258574">163</cx:pt>
          <cx:pt idx="258575">156</cx:pt>
          <cx:pt idx="258576">161</cx:pt>
          <cx:pt idx="258577">154</cx:pt>
          <cx:pt idx="258578">179</cx:pt>
          <cx:pt idx="258579">165</cx:pt>
          <cx:pt idx="258580">114</cx:pt>
          <cx:pt idx="258581">145</cx:pt>
          <cx:pt idx="258582">151</cx:pt>
          <cx:pt idx="258583">91</cx:pt>
          <cx:pt idx="258584">42</cx:pt>
          <cx:pt idx="258585">11</cx:pt>
          <cx:pt idx="258586">13</cx:pt>
          <cx:pt idx="258587">8</cx:pt>
          <cx:pt idx="258588">15</cx:pt>
          <cx:pt idx="258589">23</cx:pt>
          <cx:pt idx="258590">84</cx:pt>
          <cx:pt idx="258591">137</cx:pt>
          <cx:pt idx="258592">161</cx:pt>
          <cx:pt idx="258593">179</cx:pt>
          <cx:pt idx="258594">209</cx:pt>
          <cx:pt idx="258595">175</cx:pt>
          <cx:pt idx="258596">191</cx:pt>
          <cx:pt idx="258597">186</cx:pt>
          <cx:pt idx="258598">173</cx:pt>
          <cx:pt idx="258599">148</cx:pt>
          <cx:pt idx="258600">166</cx:pt>
          <cx:pt idx="258601">181</cx:pt>
          <cx:pt idx="258602">172</cx:pt>
          <cx:pt idx="258603">140</cx:pt>
          <cx:pt idx="258604">123</cx:pt>
          <cx:pt idx="258605">143</cx:pt>
          <cx:pt idx="258606">127</cx:pt>
          <cx:pt idx="258607">58</cx:pt>
          <cx:pt idx="258608">36</cx:pt>
          <cx:pt idx="258609">13</cx:pt>
          <cx:pt idx="258610">19</cx:pt>
          <cx:pt idx="258611">6</cx:pt>
          <cx:pt idx="258612">16</cx:pt>
          <cx:pt idx="258613">33</cx:pt>
          <cx:pt idx="258614">71</cx:pt>
          <cx:pt idx="258615">135</cx:pt>
          <cx:pt idx="258616">125</cx:pt>
          <cx:pt idx="258617">154</cx:pt>
          <cx:pt idx="258618">175</cx:pt>
          <cx:pt idx="258619">188</cx:pt>
          <cx:pt idx="258620">153</cx:pt>
          <cx:pt idx="258621">178</cx:pt>
          <cx:pt idx="258622">173</cx:pt>
          <cx:pt idx="258623">151</cx:pt>
          <cx:pt idx="258624">165</cx:pt>
          <cx:pt idx="258625">177</cx:pt>
          <cx:pt idx="258626">149</cx:pt>
          <cx:pt idx="258627">153</cx:pt>
          <cx:pt idx="258628">136</cx:pt>
          <cx:pt idx="258629">135</cx:pt>
          <cx:pt idx="258630">135</cx:pt>
          <cx:pt idx="258631">58</cx:pt>
          <cx:pt idx="258632">25</cx:pt>
          <cx:pt idx="258633">13</cx:pt>
          <cx:pt idx="258634">30</cx:pt>
          <cx:pt idx="258635">4</cx:pt>
          <cx:pt idx="258636">12</cx:pt>
          <cx:pt idx="258637">27</cx:pt>
          <cx:pt idx="258638">68</cx:pt>
          <cx:pt idx="258639">152</cx:pt>
          <cx:pt idx="258640">138</cx:pt>
          <cx:pt idx="258641">156</cx:pt>
          <cx:pt idx="258642">195</cx:pt>
          <cx:pt idx="258643">161</cx:pt>
          <cx:pt idx="258644">173</cx:pt>
          <cx:pt idx="258645">177</cx:pt>
          <cx:pt idx="258646">166</cx:pt>
          <cx:pt idx="258647">154</cx:pt>
          <cx:pt idx="258648">164</cx:pt>
          <cx:pt idx="258649">176</cx:pt>
          <cx:pt idx="258650">165</cx:pt>
          <cx:pt idx="258651">162</cx:pt>
          <cx:pt idx="258652">130</cx:pt>
          <cx:pt idx="258653">145</cx:pt>
          <cx:pt idx="258654">129</cx:pt>
          <cx:pt idx="258655">54</cx:pt>
          <cx:pt idx="258656">25</cx:pt>
          <cx:pt idx="258657">12</cx:pt>
          <cx:pt idx="258658">16</cx:pt>
          <cx:pt idx="258659">6</cx:pt>
          <cx:pt idx="258660">23</cx:pt>
          <cx:pt idx="258661">37</cx:pt>
          <cx:pt idx="258662">70</cx:pt>
          <cx:pt idx="258663">155</cx:pt>
          <cx:pt idx="258664">118</cx:pt>
          <cx:pt idx="258665">174</cx:pt>
          <cx:pt idx="258666">180</cx:pt>
          <cx:pt idx="258667">170</cx:pt>
          <cx:pt idx="258668">183</cx:pt>
          <cx:pt idx="258669">164</cx:pt>
          <cx:pt idx="258670">152</cx:pt>
          <cx:pt idx="258671">156</cx:pt>
          <cx:pt idx="258672">165</cx:pt>
          <cx:pt idx="258673">166</cx:pt>
          <cx:pt idx="258674">164</cx:pt>
          <cx:pt idx="258675">147</cx:pt>
          <cx:pt idx="258676">114</cx:pt>
          <cx:pt idx="258677">130</cx:pt>
          <cx:pt idx="258678">120</cx:pt>
          <cx:pt idx="258679">48</cx:pt>
          <cx:pt idx="258680">18</cx:pt>
          <cx:pt idx="258681">11</cx:pt>
          <cx:pt idx="258682">25</cx:pt>
          <cx:pt idx="258683">8</cx:pt>
          <cx:pt idx="258684">23</cx:pt>
          <cx:pt idx="258685">36</cx:pt>
          <cx:pt idx="258686">68</cx:pt>
          <cx:pt idx="258687">142</cx:pt>
          <cx:pt idx="258688">139</cx:pt>
          <cx:pt idx="258689">152</cx:pt>
          <cx:pt idx="258690">171</cx:pt>
          <cx:pt idx="258691">181</cx:pt>
          <cx:pt idx="258692">183</cx:pt>
          <cx:pt idx="258693">179</cx:pt>
          <cx:pt idx="258694">162</cx:pt>
          <cx:pt idx="258695">165</cx:pt>
          <cx:pt idx="258696">160</cx:pt>
          <cx:pt idx="258697">173</cx:pt>
          <cx:pt idx="258698">169</cx:pt>
          <cx:pt idx="258699">158</cx:pt>
          <cx:pt idx="258700">125</cx:pt>
          <cx:pt idx="258701">150</cx:pt>
          <cx:pt idx="258702">116</cx:pt>
          <cx:pt idx="258703">51</cx:pt>
          <cx:pt idx="258704">29</cx:pt>
          <cx:pt idx="258705">8</cx:pt>
          <cx:pt idx="258706">19</cx:pt>
          <cx:pt idx="258707">9</cx:pt>
          <cx:pt idx="258708">21</cx:pt>
          <cx:pt idx="258709">35</cx:pt>
          <cx:pt idx="258710">70</cx:pt>
          <cx:pt idx="258711">144</cx:pt>
          <cx:pt idx="258712">117</cx:pt>
          <cx:pt idx="258713">158</cx:pt>
          <cx:pt idx="258714">173</cx:pt>
          <cx:pt idx="258715">157</cx:pt>
          <cx:pt idx="258716">177</cx:pt>
          <cx:pt idx="258717">176</cx:pt>
          <cx:pt idx="258718">167</cx:pt>
          <cx:pt idx="258719">149</cx:pt>
          <cx:pt idx="258720">169</cx:pt>
          <cx:pt idx="258721">172</cx:pt>
          <cx:pt idx="258722">167</cx:pt>
          <cx:pt idx="258723">140</cx:pt>
          <cx:pt idx="258724">123</cx:pt>
          <cx:pt idx="258725">147</cx:pt>
          <cx:pt idx="258726">107</cx:pt>
          <cx:pt idx="258727">53</cx:pt>
          <cx:pt idx="258728">22</cx:pt>
          <cx:pt idx="258729">14</cx:pt>
          <cx:pt idx="258730">26</cx:pt>
          <cx:pt idx="258731">14</cx:pt>
          <cx:pt idx="258732">21</cx:pt>
          <cx:pt idx="258733">40</cx:pt>
          <cx:pt idx="258734">72</cx:pt>
          <cx:pt idx="258735">147</cx:pt>
          <cx:pt idx="258736">143</cx:pt>
          <cx:pt idx="258737">140</cx:pt>
          <cx:pt idx="258738">192</cx:pt>
          <cx:pt idx="258739">194</cx:pt>
          <cx:pt idx="258740">169</cx:pt>
          <cx:pt idx="258741">161</cx:pt>
          <cx:pt idx="258742">163</cx:pt>
          <cx:pt idx="258743">183</cx:pt>
          <cx:pt idx="258744">173</cx:pt>
          <cx:pt idx="258745">170</cx:pt>
          <cx:pt idx="258746">183</cx:pt>
          <cx:pt idx="258747">158</cx:pt>
          <cx:pt idx="258748">132</cx:pt>
          <cx:pt idx="258749">159</cx:pt>
          <cx:pt idx="258750">117</cx:pt>
          <cx:pt idx="258751">63</cx:pt>
          <cx:pt idx="258752">19</cx:pt>
          <cx:pt idx="258753">10</cx:pt>
          <cx:pt idx="258754">19</cx:pt>
          <cx:pt idx="258755">4</cx:pt>
          <cx:pt idx="258756">13</cx:pt>
          <cx:pt idx="258757">33</cx:pt>
          <cx:pt idx="258758">74</cx:pt>
          <cx:pt idx="258759">146</cx:pt>
          <cx:pt idx="258760">145</cx:pt>
          <cx:pt idx="258761">159</cx:pt>
          <cx:pt idx="258762">198</cx:pt>
          <cx:pt idx="258763">193</cx:pt>
          <cx:pt idx="258764">195</cx:pt>
          <cx:pt idx="258765">201</cx:pt>
          <cx:pt idx="258766">174</cx:pt>
          <cx:pt idx="258767">128</cx:pt>
          <cx:pt idx="258768">169</cx:pt>
          <cx:pt idx="258769">177</cx:pt>
          <cx:pt idx="258770">167</cx:pt>
          <cx:pt idx="258771">144</cx:pt>
          <cx:pt idx="258772">120</cx:pt>
          <cx:pt idx="258773">131</cx:pt>
          <cx:pt idx="258774">126</cx:pt>
          <cx:pt idx="258775">72</cx:pt>
          <cx:pt idx="258776">30</cx:pt>
          <cx:pt idx="258777">29</cx:pt>
          <cx:pt idx="258778">24</cx:pt>
          <cx:pt idx="258779">7</cx:pt>
          <cx:pt idx="258780">11</cx:pt>
          <cx:pt idx="258781">34</cx:pt>
          <cx:pt idx="258782">62</cx:pt>
          <cx:pt idx="258783">144</cx:pt>
          <cx:pt idx="258784">130</cx:pt>
          <cx:pt idx="258785">164</cx:pt>
          <cx:pt idx="258786">179</cx:pt>
          <cx:pt idx="258787">178</cx:pt>
          <cx:pt idx="258788">171</cx:pt>
          <cx:pt idx="258789">187</cx:pt>
          <cx:pt idx="258790">166</cx:pt>
          <cx:pt idx="258791">172</cx:pt>
          <cx:pt idx="258792">172</cx:pt>
          <cx:pt idx="258793">186</cx:pt>
          <cx:pt idx="258794">167</cx:pt>
          <cx:pt idx="258795">154</cx:pt>
          <cx:pt idx="258796">142</cx:pt>
          <cx:pt idx="258797">157</cx:pt>
          <cx:pt idx="258798">123</cx:pt>
          <cx:pt idx="258799">60</cx:pt>
          <cx:pt idx="258800">22</cx:pt>
          <cx:pt idx="258801">11</cx:pt>
          <cx:pt idx="258802">32</cx:pt>
          <cx:pt idx="258803">12</cx:pt>
          <cx:pt idx="258804">9</cx:pt>
          <cx:pt idx="258805">31</cx:pt>
          <cx:pt idx="258806">77</cx:pt>
          <cx:pt idx="258807">153</cx:pt>
          <cx:pt idx="258808">149</cx:pt>
          <cx:pt idx="258809">143</cx:pt>
          <cx:pt idx="258810">187</cx:pt>
          <cx:pt idx="258811">177</cx:pt>
          <cx:pt idx="258812">180</cx:pt>
          <cx:pt idx="258813">171</cx:pt>
          <cx:pt idx="258814">164</cx:pt>
          <cx:pt idx="258815">154</cx:pt>
          <cx:pt idx="258816">181</cx:pt>
          <cx:pt idx="258817">165</cx:pt>
          <cx:pt idx="258818">163</cx:pt>
          <cx:pt idx="258819">161</cx:pt>
          <cx:pt idx="258820">121</cx:pt>
          <cx:pt idx="258821">160</cx:pt>
          <cx:pt idx="258822">108</cx:pt>
          <cx:pt idx="258823">52</cx:pt>
          <cx:pt idx="258824">31</cx:pt>
          <cx:pt idx="258825">10</cx:pt>
          <cx:pt idx="258826">13</cx:pt>
          <cx:pt idx="258827">15</cx:pt>
          <cx:pt idx="258828">25</cx:pt>
          <cx:pt idx="258829">37</cx:pt>
          <cx:pt idx="258830">60</cx:pt>
          <cx:pt idx="258831">149</cx:pt>
          <cx:pt idx="258832">132</cx:pt>
          <cx:pt idx="258833">162</cx:pt>
          <cx:pt idx="258834">171</cx:pt>
          <cx:pt idx="258835">163</cx:pt>
          <cx:pt idx="258836">167</cx:pt>
          <cx:pt idx="258837">187</cx:pt>
          <cx:pt idx="258838">140</cx:pt>
          <cx:pt idx="258839">131</cx:pt>
          <cx:pt idx="258840">176</cx:pt>
          <cx:pt idx="258841">170</cx:pt>
          <cx:pt idx="258842">164</cx:pt>
          <cx:pt idx="258843">155</cx:pt>
          <cx:pt idx="258844">116</cx:pt>
          <cx:pt idx="258845">139</cx:pt>
          <cx:pt idx="258846">112</cx:pt>
          <cx:pt idx="258847">56</cx:pt>
          <cx:pt idx="258848">19</cx:pt>
          <cx:pt idx="258849">15</cx:pt>
          <cx:pt idx="258850">33</cx:pt>
          <cx:pt idx="258851">12</cx:pt>
          <cx:pt idx="258852">18</cx:pt>
          <cx:pt idx="258853">42</cx:pt>
          <cx:pt idx="258854">70</cx:pt>
          <cx:pt idx="258855">152</cx:pt>
          <cx:pt idx="258856">130</cx:pt>
          <cx:pt idx="258857">155</cx:pt>
          <cx:pt idx="258858">166</cx:pt>
          <cx:pt idx="258859">199</cx:pt>
          <cx:pt idx="258860">178</cx:pt>
          <cx:pt idx="258861">178</cx:pt>
          <cx:pt idx="258862">152</cx:pt>
          <cx:pt idx="258863">148</cx:pt>
          <cx:pt idx="258864">149</cx:pt>
          <cx:pt idx="258865">164</cx:pt>
          <cx:pt idx="258866">173</cx:pt>
          <cx:pt idx="258867">167</cx:pt>
          <cx:pt idx="258868">124</cx:pt>
          <cx:pt idx="258869">131</cx:pt>
          <cx:pt idx="258870">123</cx:pt>
          <cx:pt idx="258871">57</cx:pt>
          <cx:pt idx="258872">21</cx:pt>
          <cx:pt idx="258873">12</cx:pt>
          <cx:pt idx="258874">30</cx:pt>
          <cx:pt idx="258875">9</cx:pt>
          <cx:pt idx="258876">20</cx:pt>
          <cx:pt idx="258877">32</cx:pt>
          <cx:pt idx="258878">68</cx:pt>
          <cx:pt idx="258879">141</cx:pt>
          <cx:pt idx="258880">131</cx:pt>
          <cx:pt idx="258881">141</cx:pt>
          <cx:pt idx="258882">177</cx:pt>
          <cx:pt idx="258883">174</cx:pt>
          <cx:pt idx="258884">168</cx:pt>
          <cx:pt idx="258885">188</cx:pt>
          <cx:pt idx="258886">171</cx:pt>
          <cx:pt idx="258887">140</cx:pt>
          <cx:pt idx="258888">166</cx:pt>
          <cx:pt idx="258889">163</cx:pt>
          <cx:pt idx="258890">179</cx:pt>
          <cx:pt idx="258891">173</cx:pt>
          <cx:pt idx="258892">125</cx:pt>
          <cx:pt idx="258893">123</cx:pt>
          <cx:pt idx="258894">123</cx:pt>
          <cx:pt idx="258895">70</cx:pt>
          <cx:pt idx="258896">28</cx:pt>
          <cx:pt idx="258897">26</cx:pt>
          <cx:pt idx="258898">37</cx:pt>
          <cx:pt idx="258899">24</cx:pt>
          <cx:pt idx="258900">27</cx:pt>
          <cx:pt idx="258901">38</cx:pt>
          <cx:pt idx="258902">73</cx:pt>
          <cx:pt idx="258903">139</cx:pt>
          <cx:pt idx="258904">140</cx:pt>
          <cx:pt idx="258905">150</cx:pt>
          <cx:pt idx="258906">183</cx:pt>
          <cx:pt idx="258907">162</cx:pt>
          <cx:pt idx="258908">184</cx:pt>
          <cx:pt idx="258909">179</cx:pt>
          <cx:pt idx="258910">136</cx:pt>
          <cx:pt idx="258911">150</cx:pt>
          <cx:pt idx="258912">157</cx:pt>
          <cx:pt idx="258913">174</cx:pt>
          <cx:pt idx="258914">158</cx:pt>
          <cx:pt idx="258915">178</cx:pt>
          <cx:pt idx="258916">128</cx:pt>
          <cx:pt idx="258917">127</cx:pt>
          <cx:pt idx="258918">120</cx:pt>
          <cx:pt idx="258919">77</cx:pt>
          <cx:pt idx="258920">37</cx:pt>
          <cx:pt idx="258921">20</cx:pt>
          <cx:pt idx="258922">29</cx:pt>
          <cx:pt idx="258923">7</cx:pt>
          <cx:pt idx="258924">18</cx:pt>
          <cx:pt idx="258925">30</cx:pt>
          <cx:pt idx="258926">77</cx:pt>
          <cx:pt idx="258927">127</cx:pt>
          <cx:pt idx="258928">149</cx:pt>
          <cx:pt idx="258929">170</cx:pt>
          <cx:pt idx="258930">186</cx:pt>
          <cx:pt idx="258931">186</cx:pt>
          <cx:pt idx="258932">183</cx:pt>
          <cx:pt idx="258933">173</cx:pt>
          <cx:pt idx="258934">166</cx:pt>
          <cx:pt idx="258935">146</cx:pt>
          <cx:pt idx="258936">164</cx:pt>
          <cx:pt idx="258937">150</cx:pt>
          <cx:pt idx="258938">154</cx:pt>
          <cx:pt idx="258939">142</cx:pt>
          <cx:pt idx="258940">114</cx:pt>
          <cx:pt idx="258941">121</cx:pt>
          <cx:pt idx="258942">118</cx:pt>
          <cx:pt idx="258943">74</cx:pt>
          <cx:pt idx="258944">30</cx:pt>
          <cx:pt idx="258945">22</cx:pt>
          <cx:pt idx="258946">42</cx:pt>
          <cx:pt idx="258947">16</cx:pt>
          <cx:pt idx="258948">12</cx:pt>
          <cx:pt idx="258949">28</cx:pt>
          <cx:pt idx="258950">70</cx:pt>
          <cx:pt idx="258951">124</cx:pt>
          <cx:pt idx="258952">120</cx:pt>
          <cx:pt idx="258953">143</cx:pt>
          <cx:pt idx="258954">157</cx:pt>
          <cx:pt idx="258955">182</cx:pt>
          <cx:pt idx="258956">171</cx:pt>
          <cx:pt idx="258957">150</cx:pt>
          <cx:pt idx="258958">174</cx:pt>
          <cx:pt idx="258959">169</cx:pt>
          <cx:pt idx="258960">173</cx:pt>
          <cx:pt idx="258961">160</cx:pt>
          <cx:pt idx="258962">151</cx:pt>
          <cx:pt idx="258963">169</cx:pt>
          <cx:pt idx="258964">146</cx:pt>
          <cx:pt idx="258965">131</cx:pt>
          <cx:pt idx="258966">137</cx:pt>
          <cx:pt idx="258967">71</cx:pt>
          <cx:pt idx="258968">19</cx:pt>
          <cx:pt idx="258969">20</cx:pt>
          <cx:pt idx="258970">24</cx:pt>
          <cx:pt idx="258971">8</cx:pt>
          <cx:pt idx="258972">9</cx:pt>
          <cx:pt idx="258973">27</cx:pt>
          <cx:pt idx="258974">67</cx:pt>
          <cx:pt idx="258975">157</cx:pt>
          <cx:pt idx="258976">144</cx:pt>
          <cx:pt idx="258977">142</cx:pt>
          <cx:pt idx="258978">180</cx:pt>
          <cx:pt idx="258979">175</cx:pt>
          <cx:pt idx="258980">179</cx:pt>
          <cx:pt idx="258981">168</cx:pt>
          <cx:pt idx="258982">159</cx:pt>
          <cx:pt idx="258983">157</cx:pt>
          <cx:pt idx="258984">161</cx:pt>
          <cx:pt idx="258985">148</cx:pt>
          <cx:pt idx="258986">159</cx:pt>
          <cx:pt idx="258987">156</cx:pt>
          <cx:pt idx="258988">118</cx:pt>
          <cx:pt idx="258989">136</cx:pt>
          <cx:pt idx="258990">125</cx:pt>
          <cx:pt idx="258991">58</cx:pt>
          <cx:pt idx="258992">25</cx:pt>
          <cx:pt idx="258993">10</cx:pt>
          <cx:pt idx="258994">19</cx:pt>
          <cx:pt idx="258995">9</cx:pt>
          <cx:pt idx="258996">21</cx:pt>
          <cx:pt idx="258997">40</cx:pt>
          <cx:pt idx="258998">66</cx:pt>
          <cx:pt idx="258999">154</cx:pt>
          <cx:pt idx="259000">131</cx:pt>
          <cx:pt idx="259001">143</cx:pt>
          <cx:pt idx="259002">157</cx:pt>
          <cx:pt idx="259003">168</cx:pt>
          <cx:pt idx="259004">171</cx:pt>
          <cx:pt idx="259005">146</cx:pt>
          <cx:pt idx="259006">140</cx:pt>
          <cx:pt idx="259007">152</cx:pt>
          <cx:pt idx="259008">170</cx:pt>
          <cx:pt idx="259009">144</cx:pt>
          <cx:pt idx="259010">142</cx:pt>
          <cx:pt idx="259011">119</cx:pt>
          <cx:pt idx="259012">106</cx:pt>
          <cx:pt idx="259013">129</cx:pt>
          <cx:pt idx="259014">112</cx:pt>
          <cx:pt idx="259015">46</cx:pt>
          <cx:pt idx="259016">23</cx:pt>
          <cx:pt idx="259017">7</cx:pt>
          <cx:pt idx="259018">23</cx:pt>
          <cx:pt idx="259019">9</cx:pt>
          <cx:pt idx="259020">18</cx:pt>
          <cx:pt idx="259021">33</cx:pt>
          <cx:pt idx="259022">72</cx:pt>
          <cx:pt idx="259023">143</cx:pt>
          <cx:pt idx="259024">115</cx:pt>
          <cx:pt idx="259025">147</cx:pt>
          <cx:pt idx="259026">173</cx:pt>
          <cx:pt idx="259027">187</cx:pt>
          <cx:pt idx="259028">168</cx:pt>
          <cx:pt idx="259029">192</cx:pt>
          <cx:pt idx="259030">180</cx:pt>
          <cx:pt idx="259031">162</cx:pt>
          <cx:pt idx="259032">159</cx:pt>
          <cx:pt idx="259033">162</cx:pt>
          <cx:pt idx="259034">155</cx:pt>
          <cx:pt idx="259035">146</cx:pt>
          <cx:pt idx="259036">131</cx:pt>
          <cx:pt idx="259037">139</cx:pt>
          <cx:pt idx="259038">136</cx:pt>
          <cx:pt idx="259039">67</cx:pt>
          <cx:pt idx="259040">23</cx:pt>
          <cx:pt idx="259041">10</cx:pt>
          <cx:pt idx="259042">13</cx:pt>
          <cx:pt idx="259043">10</cx:pt>
          <cx:pt idx="259044">20</cx:pt>
          <cx:pt idx="259045">34</cx:pt>
          <cx:pt idx="259046">60</cx:pt>
          <cx:pt idx="259047">134</cx:pt>
          <cx:pt idx="259048">108</cx:pt>
          <cx:pt idx="259049">152</cx:pt>
          <cx:pt idx="259050">164</cx:pt>
          <cx:pt idx="259051">173</cx:pt>
          <cx:pt idx="259052">167</cx:pt>
          <cx:pt idx="259053">183</cx:pt>
          <cx:pt idx="259054">152</cx:pt>
          <cx:pt idx="259055">135</cx:pt>
          <cx:pt idx="259056">172</cx:pt>
          <cx:pt idx="259057">152</cx:pt>
          <cx:pt idx="259058">164</cx:pt>
          <cx:pt idx="259059">143</cx:pt>
          <cx:pt idx="259060">105</cx:pt>
          <cx:pt idx="259061">141</cx:pt>
          <cx:pt idx="259062">115</cx:pt>
          <cx:pt idx="259063">55</cx:pt>
          <cx:pt idx="259064">24</cx:pt>
          <cx:pt idx="259065">10</cx:pt>
          <cx:pt idx="259066">19</cx:pt>
          <cx:pt idx="259067">12</cx:pt>
          <cx:pt idx="259068">17</cx:pt>
          <cx:pt idx="259069">38</cx:pt>
          <cx:pt idx="259070">69</cx:pt>
          <cx:pt idx="259071">128</cx:pt>
          <cx:pt idx="259072">125</cx:pt>
          <cx:pt idx="259073">152</cx:pt>
          <cx:pt idx="259074">158</cx:pt>
          <cx:pt idx="259075">186</cx:pt>
          <cx:pt idx="259076">180</cx:pt>
          <cx:pt idx="259077">186</cx:pt>
          <cx:pt idx="259078">166</cx:pt>
          <cx:pt idx="259079">146</cx:pt>
          <cx:pt idx="259080">188</cx:pt>
          <cx:pt idx="259081">156</cx:pt>
          <cx:pt idx="259082">170</cx:pt>
          <cx:pt idx="259083">138</cx:pt>
          <cx:pt idx="259084">129</cx:pt>
          <cx:pt idx="259085">141</cx:pt>
          <cx:pt idx="259086">134</cx:pt>
          <cx:pt idx="259087">72</cx:pt>
          <cx:pt idx="259088">26</cx:pt>
          <cx:pt idx="259089">17</cx:pt>
          <cx:pt idx="259090">24</cx:pt>
          <cx:pt idx="259091">5</cx:pt>
          <cx:pt idx="259092">12</cx:pt>
          <cx:pt idx="259093">26</cx:pt>
          <cx:pt idx="259094">76</cx:pt>
          <cx:pt idx="259095">153</cx:pt>
          <cx:pt idx="259096">156</cx:pt>
          <cx:pt idx="259097">178</cx:pt>
          <cx:pt idx="259098">194</cx:pt>
          <cx:pt idx="259099">200</cx:pt>
          <cx:pt idx="259100">192</cx:pt>
          <cx:pt idx="259101">172</cx:pt>
          <cx:pt idx="259102">176</cx:pt>
          <cx:pt idx="259103">166</cx:pt>
          <cx:pt idx="259104">177</cx:pt>
          <cx:pt idx="259105">185</cx:pt>
          <cx:pt idx="259106">184</cx:pt>
          <cx:pt idx="259107">138</cx:pt>
          <cx:pt idx="259108">118</cx:pt>
          <cx:pt idx="259109">127</cx:pt>
          <cx:pt idx="259110">123</cx:pt>
          <cx:pt idx="259111">50</cx:pt>
          <cx:pt idx="259112">27</cx:pt>
          <cx:pt idx="259113">17</cx:pt>
          <cx:pt idx="259114">15</cx:pt>
          <cx:pt idx="259115">7</cx:pt>
          <cx:pt idx="259116">17</cx:pt>
          <cx:pt idx="259117">34</cx:pt>
          <cx:pt idx="259118">74</cx:pt>
          <cx:pt idx="259119">139</cx:pt>
          <cx:pt idx="259120">111</cx:pt>
          <cx:pt idx="259121">145</cx:pt>
          <cx:pt idx="259122">195</cx:pt>
          <cx:pt idx="259123">188</cx:pt>
          <cx:pt idx="259124">189</cx:pt>
          <cx:pt idx="259125">203</cx:pt>
          <cx:pt idx="259126">167</cx:pt>
          <cx:pt idx="259127">178</cx:pt>
          <cx:pt idx="259128">181</cx:pt>
          <cx:pt idx="259129">183</cx:pt>
          <cx:pt idx="259130">180</cx:pt>
          <cx:pt idx="259131">164</cx:pt>
          <cx:pt idx="259132">133</cx:pt>
          <cx:pt idx="259133">153</cx:pt>
          <cx:pt idx="259134">128</cx:pt>
          <cx:pt idx="259135">42</cx:pt>
          <cx:pt idx="259136">26</cx:pt>
          <cx:pt idx="259137">14</cx:pt>
          <cx:pt idx="259138">16</cx:pt>
          <cx:pt idx="259139">5</cx:pt>
          <cx:pt idx="259140">15</cx:pt>
          <cx:pt idx="259141">31</cx:pt>
          <cx:pt idx="259142">73</cx:pt>
          <cx:pt idx="259143">149</cx:pt>
          <cx:pt idx="259144">128</cx:pt>
          <cx:pt idx="259145">143</cx:pt>
          <cx:pt idx="259146">168</cx:pt>
          <cx:pt idx="259147">180</cx:pt>
          <cx:pt idx="259148">165</cx:pt>
          <cx:pt idx="259149">174</cx:pt>
          <cx:pt idx="259150">159</cx:pt>
          <cx:pt idx="259151">139</cx:pt>
          <cx:pt idx="259152">157</cx:pt>
          <cx:pt idx="259153">153</cx:pt>
          <cx:pt idx="259154">157</cx:pt>
          <cx:pt idx="259155">153</cx:pt>
          <cx:pt idx="259156">114</cx:pt>
          <cx:pt idx="259157">151</cx:pt>
          <cx:pt idx="259158">115</cx:pt>
          <cx:pt idx="259159">48</cx:pt>
          <cx:pt idx="259160">23</cx:pt>
          <cx:pt idx="259161">18</cx:pt>
          <cx:pt idx="259162">17</cx:pt>
          <cx:pt idx="259163">6</cx:pt>
          <cx:pt idx="259164">25</cx:pt>
          <cx:pt idx="259165">35</cx:pt>
          <cx:pt idx="259166">67</cx:pt>
          <cx:pt idx="259167">123</cx:pt>
          <cx:pt idx="259168">109</cx:pt>
          <cx:pt idx="259169">136</cx:pt>
          <cx:pt idx="259170">158</cx:pt>
          <cx:pt idx="259171">173</cx:pt>
          <cx:pt idx="259172">172</cx:pt>
          <cx:pt idx="259173">157</cx:pt>
          <cx:pt idx="259174">169</cx:pt>
          <cx:pt idx="259175">143</cx:pt>
          <cx:pt idx="259176">140</cx:pt>
          <cx:pt idx="259177">149</cx:pt>
          <cx:pt idx="259178">144</cx:pt>
          <cx:pt idx="259179">150</cx:pt>
          <cx:pt idx="259180">126</cx:pt>
          <cx:pt idx="259181">132</cx:pt>
          <cx:pt idx="259182">119</cx:pt>
          <cx:pt idx="259183">68</cx:pt>
          <cx:pt idx="259184">21</cx:pt>
          <cx:pt idx="259185">22</cx:pt>
          <cx:pt idx="259186">21</cx:pt>
          <cx:pt idx="259187">8</cx:pt>
          <cx:pt idx="259188">21</cx:pt>
          <cx:pt idx="259189">31</cx:pt>
          <cx:pt idx="259190">61</cx:pt>
          <cx:pt idx="259191">121</cx:pt>
          <cx:pt idx="259192">117</cx:pt>
          <cx:pt idx="259193">126</cx:pt>
          <cx:pt idx="259194">145</cx:pt>
          <cx:pt idx="259195">171</cx:pt>
          <cx:pt idx="259196">153</cx:pt>
          <cx:pt idx="259197">157</cx:pt>
          <cx:pt idx="259198">132</cx:pt>
          <cx:pt idx="259199">127</cx:pt>
          <cx:pt idx="259200">135</cx:pt>
          <cx:pt idx="259201">143</cx:pt>
          <cx:pt idx="259202">142</cx:pt>
          <cx:pt idx="259203">136</cx:pt>
          <cx:pt idx="259204">117</cx:pt>
          <cx:pt idx="259205">133</cx:pt>
          <cx:pt idx="259206">127</cx:pt>
          <cx:pt idx="259207">71</cx:pt>
          <cx:pt idx="259208">25</cx:pt>
          <cx:pt idx="259209">14</cx:pt>
          <cx:pt idx="259210">20</cx:pt>
          <cx:pt idx="259211">12</cx:pt>
          <cx:pt idx="259212">24</cx:pt>
          <cx:pt idx="259213">32</cx:pt>
          <cx:pt idx="259214">59</cx:pt>
          <cx:pt idx="259215">135</cx:pt>
          <cx:pt idx="259216">110</cx:pt>
          <cx:pt idx="259217">149</cx:pt>
          <cx:pt idx="259218">173</cx:pt>
          <cx:pt idx="259219">157</cx:pt>
          <cx:pt idx="259220">167</cx:pt>
          <cx:pt idx="259221">180</cx:pt>
          <cx:pt idx="259222">155</cx:pt>
          <cx:pt idx="259223">162</cx:pt>
          <cx:pt idx="259224">156</cx:pt>
          <cx:pt idx="259225">167</cx:pt>
          <cx:pt idx="259226">139</cx:pt>
          <cx:pt idx="259227">141</cx:pt>
          <cx:pt idx="259228">113</cx:pt>
          <cx:pt idx="259229">152</cx:pt>
          <cx:pt idx="259230">92</cx:pt>
          <cx:pt idx="259231">61</cx:pt>
          <cx:pt idx="259232">26</cx:pt>
          <cx:pt idx="259233">9</cx:pt>
          <cx:pt idx="259234">22</cx:pt>
          <cx:pt idx="259235">15</cx:pt>
          <cx:pt idx="259236">24</cx:pt>
          <cx:pt idx="259237">36</cx:pt>
          <cx:pt idx="259238">68</cx:pt>
          <cx:pt idx="259239">145</cx:pt>
          <cx:pt idx="259240">123</cx:pt>
          <cx:pt idx="259241">159</cx:pt>
          <cx:pt idx="259242">158</cx:pt>
          <cx:pt idx="259243">202</cx:pt>
          <cx:pt idx="259244">177</cx:pt>
          <cx:pt idx="259245">172</cx:pt>
          <cx:pt idx="259246">151</cx:pt>
          <cx:pt idx="259247">151</cx:pt>
          <cx:pt idx="259248">185</cx:pt>
          <cx:pt idx="259249">150</cx:pt>
          <cx:pt idx="259250">152</cx:pt>
          <cx:pt idx="259251">132</cx:pt>
          <cx:pt idx="259252">117</cx:pt>
          <cx:pt idx="259253">135</cx:pt>
          <cx:pt idx="259254">116</cx:pt>
          <cx:pt idx="259255">85</cx:pt>
          <cx:pt idx="259256">41</cx:pt>
          <cx:pt idx="259257">14</cx:pt>
          <cx:pt idx="259258">22</cx:pt>
          <cx:pt idx="259259">7</cx:pt>
          <cx:pt idx="259260">17</cx:pt>
          <cx:pt idx="259261">28</cx:pt>
          <cx:pt idx="259262">78</cx:pt>
          <cx:pt idx="259263">143</cx:pt>
          <cx:pt idx="259264">146</cx:pt>
          <cx:pt idx="259265">157</cx:pt>
          <cx:pt idx="259266">180</cx:pt>
          <cx:pt idx="259267">204</cx:pt>
          <cx:pt idx="259268">193</cx:pt>
          <cx:pt idx="259269">175</cx:pt>
          <cx:pt idx="259270">164</cx:pt>
          <cx:pt idx="259271">152</cx:pt>
          <cx:pt idx="259272">177</cx:pt>
          <cx:pt idx="259273">173</cx:pt>
          <cx:pt idx="259274">154</cx:pt>
          <cx:pt idx="259275">149</cx:pt>
          <cx:pt idx="259276">116</cx:pt>
          <cx:pt idx="259277">133</cx:pt>
          <cx:pt idx="259278">97</cx:pt>
          <cx:pt idx="259279">61</cx:pt>
          <cx:pt idx="259280">25</cx:pt>
          <cx:pt idx="259281">25</cx:pt>
          <cx:pt idx="259282">20</cx:pt>
          <cx:pt idx="259283">7</cx:pt>
          <cx:pt idx="259284">12</cx:pt>
          <cx:pt idx="259285">37</cx:pt>
          <cx:pt idx="259286">73</cx:pt>
          <cx:pt idx="259287">124</cx:pt>
          <cx:pt idx="259288">124</cx:pt>
          <cx:pt idx="259289">152</cx:pt>
          <cx:pt idx="259290">176</cx:pt>
          <cx:pt idx="259291">178</cx:pt>
          <cx:pt idx="259292">175</cx:pt>
          <cx:pt idx="259293">180</cx:pt>
          <cx:pt idx="259294">171</cx:pt>
          <cx:pt idx="259295">156</cx:pt>
          <cx:pt idx="259296">168</cx:pt>
          <cx:pt idx="259297">174</cx:pt>
          <cx:pt idx="259298">147</cx:pt>
          <cx:pt idx="259299">129</cx:pt>
          <cx:pt idx="259300">141</cx:pt>
          <cx:pt idx="259301">111</cx:pt>
          <cx:pt idx="259302">124</cx:pt>
          <cx:pt idx="259303">51</cx:pt>
          <cx:pt idx="259304">31</cx:pt>
          <cx:pt idx="259305">13</cx:pt>
          <cx:pt idx="259306">23</cx:pt>
          <cx:pt idx="259307">7</cx:pt>
          <cx:pt idx="259308">17</cx:pt>
          <cx:pt idx="259309">25</cx:pt>
          <cx:pt idx="259310">65</cx:pt>
          <cx:pt idx="259311">143</cx:pt>
          <cx:pt idx="259312">112</cx:pt>
          <cx:pt idx="259313">139</cx:pt>
          <cx:pt idx="259314">178</cx:pt>
          <cx:pt idx="259315">172</cx:pt>
          <cx:pt idx="259316">171</cx:pt>
          <cx:pt idx="259317">145</cx:pt>
          <cx:pt idx="259318">146</cx:pt>
          <cx:pt idx="259319">134</cx:pt>
          <cx:pt idx="259320">169</cx:pt>
          <cx:pt idx="259321">134</cx:pt>
          <cx:pt idx="259322">144</cx:pt>
          <cx:pt idx="259323">121</cx:pt>
          <cx:pt idx="259324">126</cx:pt>
          <cx:pt idx="259325">121</cx:pt>
          <cx:pt idx="259326">125</cx:pt>
          <cx:pt idx="259327">56</cx:pt>
          <cx:pt idx="259328">22</cx:pt>
          <cx:pt idx="259329">13</cx:pt>
          <cx:pt idx="259330">15</cx:pt>
          <cx:pt idx="259331">9</cx:pt>
          <cx:pt idx="259332">21</cx:pt>
          <cx:pt idx="259333">42</cx:pt>
          <cx:pt idx="259334">62</cx:pt>
          <cx:pt idx="259335">130</cx:pt>
          <cx:pt idx="259336">117</cx:pt>
          <cx:pt idx="259337">133</cx:pt>
          <cx:pt idx="259338">161</cx:pt>
          <cx:pt idx="259339">170</cx:pt>
          <cx:pt idx="259340">153</cx:pt>
          <cx:pt idx="259341">154</cx:pt>
          <cx:pt idx="259342">138</cx:pt>
          <cx:pt idx="259343">150</cx:pt>
          <cx:pt idx="259344">148</cx:pt>
          <cx:pt idx="259345">141</cx:pt>
          <cx:pt idx="259346">148</cx:pt>
          <cx:pt idx="259347">126</cx:pt>
          <cx:pt idx="259348">104</cx:pt>
          <cx:pt idx="259349">132</cx:pt>
          <cx:pt idx="259350">110</cx:pt>
          <cx:pt idx="259351">40</cx:pt>
          <cx:pt idx="259352">21</cx:pt>
          <cx:pt idx="259353">6</cx:pt>
          <cx:pt idx="259354">13</cx:pt>
          <cx:pt idx="259355">8</cx:pt>
          <cx:pt idx="259356">20</cx:pt>
          <cx:pt idx="259357">33</cx:pt>
          <cx:pt idx="259358">75</cx:pt>
          <cx:pt idx="259359">136</cx:pt>
          <cx:pt idx="259360">114</cx:pt>
          <cx:pt idx="259361">137</cx:pt>
          <cx:pt idx="259362">178</cx:pt>
          <cx:pt idx="259363">186</cx:pt>
          <cx:pt idx="259364">181</cx:pt>
          <cx:pt idx="259365">170</cx:pt>
          <cx:pt idx="259366">159</cx:pt>
          <cx:pt idx="259367">152</cx:pt>
          <cx:pt idx="259368">142</cx:pt>
          <cx:pt idx="259369">156</cx:pt>
          <cx:pt idx="259370">153</cx:pt>
          <cx:pt idx="259371">133</cx:pt>
          <cx:pt idx="259372">113</cx:pt>
          <cx:pt idx="259373">135</cx:pt>
          <cx:pt idx="259374">102</cx:pt>
          <cx:pt idx="259375">57</cx:pt>
          <cx:pt idx="259376">28</cx:pt>
          <cx:pt idx="259377">6</cx:pt>
          <cx:pt idx="259378">14</cx:pt>
          <cx:pt idx="259379">4</cx:pt>
          <cx:pt idx="259380">11</cx:pt>
          <cx:pt idx="259381">28</cx:pt>
          <cx:pt idx="259382">63</cx:pt>
          <cx:pt idx="259383">122</cx:pt>
          <cx:pt idx="259384">113</cx:pt>
          <cx:pt idx="259385">158</cx:pt>
          <cx:pt idx="259386">173</cx:pt>
          <cx:pt idx="259387">153</cx:pt>
          <cx:pt idx="259388">183</cx:pt>
          <cx:pt idx="259389">164</cx:pt>
          <cx:pt idx="259390">138</cx:pt>
          <cx:pt idx="259391">132</cx:pt>
          <cx:pt idx="259392">141</cx:pt>
          <cx:pt idx="259393">156</cx:pt>
          <cx:pt idx="259394">148</cx:pt>
          <cx:pt idx="259395">134</cx:pt>
          <cx:pt idx="259396">107</cx:pt>
          <cx:pt idx="259397">148</cx:pt>
          <cx:pt idx="259398">106</cx:pt>
          <cx:pt idx="259399">38</cx:pt>
          <cx:pt idx="259400">15</cx:pt>
          <cx:pt idx="259401">9</cx:pt>
          <cx:pt idx="259402">16</cx:pt>
          <cx:pt idx="259403">4</cx:pt>
          <cx:pt idx="259404">20</cx:pt>
          <cx:pt idx="259405">43</cx:pt>
          <cx:pt idx="259406">70</cx:pt>
          <cx:pt idx="259407">136</cx:pt>
          <cx:pt idx="259408">134</cx:pt>
          <cx:pt idx="259409">147</cx:pt>
          <cx:pt idx="259410">179</cx:pt>
          <cx:pt idx="259411">179</cx:pt>
          <cx:pt idx="259412">172</cx:pt>
          <cx:pt idx="259413">163</cx:pt>
          <cx:pt idx="259414">164</cx:pt>
          <cx:pt idx="259415">153</cx:pt>
          <cx:pt idx="259416">156</cx:pt>
          <cx:pt idx="259417">163</cx:pt>
          <cx:pt idx="259418">160</cx:pt>
          <cx:pt idx="259419">129</cx:pt>
          <cx:pt idx="259420">127</cx:pt>
          <cx:pt idx="259421">155</cx:pt>
          <cx:pt idx="259422">110</cx:pt>
          <cx:pt idx="259423">58</cx:pt>
          <cx:pt idx="259424">24</cx:pt>
          <cx:pt idx="259425">11</cx:pt>
          <cx:pt idx="259426">12</cx:pt>
          <cx:pt idx="259427">3</cx:pt>
          <cx:pt idx="259428">19</cx:pt>
          <cx:pt idx="259429">31</cx:pt>
          <cx:pt idx="259430">77</cx:pt>
          <cx:pt idx="259431">141</cx:pt>
          <cx:pt idx="259432">139</cx:pt>
          <cx:pt idx="259433">151</cx:pt>
          <cx:pt idx="259434">187</cx:pt>
          <cx:pt idx="259435">170</cx:pt>
          <cx:pt idx="259436">182</cx:pt>
          <cx:pt idx="259437">194</cx:pt>
          <cx:pt idx="259438">169</cx:pt>
          <cx:pt idx="259439">160</cx:pt>
          <cx:pt idx="259440">170</cx:pt>
          <cx:pt idx="259441">172</cx:pt>
          <cx:pt idx="259442">158</cx:pt>
          <cx:pt idx="259443">151</cx:pt>
          <cx:pt idx="259444">98</cx:pt>
          <cx:pt idx="259445">126</cx:pt>
          <cx:pt idx="259446">115</cx:pt>
          <cx:pt idx="259447">38</cx:pt>
          <cx:pt idx="259448">26</cx:pt>
          <cx:pt idx="259449">30</cx:pt>
          <cx:pt idx="259450">18</cx:pt>
          <cx:pt idx="259451">9</cx:pt>
          <cx:pt idx="259452">20</cx:pt>
          <cx:pt idx="259453">35</cx:pt>
          <cx:pt idx="259454">65</cx:pt>
          <cx:pt idx="259455">136</cx:pt>
          <cx:pt idx="259456">130</cx:pt>
          <cx:pt idx="259457">152</cx:pt>
          <cx:pt idx="259458">169</cx:pt>
          <cx:pt idx="259459">186</cx:pt>
          <cx:pt idx="259460">169</cx:pt>
          <cx:pt idx="259461">179</cx:pt>
          <cx:pt idx="259462">178</cx:pt>
          <cx:pt idx="259463">157</cx:pt>
          <cx:pt idx="259464">163</cx:pt>
          <cx:pt idx="259465">160</cx:pt>
          <cx:pt idx="259466">171</cx:pt>
          <cx:pt idx="259467">125</cx:pt>
          <cx:pt idx="259468">118</cx:pt>
          <cx:pt idx="259469">119</cx:pt>
          <cx:pt idx="259470">131</cx:pt>
          <cx:pt idx="259471">60</cx:pt>
          <cx:pt idx="259472">34</cx:pt>
          <cx:pt idx="259473">19</cx:pt>
          <cx:pt idx="259474">25</cx:pt>
          <cx:pt idx="259475">11</cx:pt>
          <cx:pt idx="259476">14</cx:pt>
          <cx:pt idx="259477">27</cx:pt>
          <cx:pt idx="259478">62</cx:pt>
          <cx:pt idx="259479">132</cx:pt>
          <cx:pt idx="259480">124</cx:pt>
          <cx:pt idx="259481">146</cx:pt>
          <cx:pt idx="259482">185</cx:pt>
          <cx:pt idx="259483">158</cx:pt>
          <cx:pt idx="259484">177</cx:pt>
          <cx:pt idx="259485">158</cx:pt>
          <cx:pt idx="259486">146</cx:pt>
          <cx:pt idx="259487">143</cx:pt>
          <cx:pt idx="259488">146</cx:pt>
          <cx:pt idx="259489">149</cx:pt>
          <cx:pt idx="259490">153</cx:pt>
          <cx:pt idx="259491">159</cx:pt>
          <cx:pt idx="259492">104</cx:pt>
          <cx:pt idx="259493">131</cx:pt>
          <cx:pt idx="259494">120</cx:pt>
          <cx:pt idx="259495">43</cx:pt>
          <cx:pt idx="259496">24</cx:pt>
          <cx:pt idx="259497">16</cx:pt>
          <cx:pt idx="259498">20</cx:pt>
          <cx:pt idx="259499">6</cx:pt>
          <cx:pt idx="259500">23</cx:pt>
          <cx:pt idx="259501">34</cx:pt>
          <cx:pt idx="259502">64</cx:pt>
          <cx:pt idx="259503">121</cx:pt>
          <cx:pt idx="259504">125</cx:pt>
          <cx:pt idx="259505">138</cx:pt>
          <cx:pt idx="259506">143</cx:pt>
          <cx:pt idx="259507">165</cx:pt>
          <cx:pt idx="259508">157</cx:pt>
          <cx:pt idx="259509">163</cx:pt>
          <cx:pt idx="259510">136</cx:pt>
          <cx:pt idx="259511">155</cx:pt>
          <cx:pt idx="259512">149</cx:pt>
          <cx:pt idx="259513">147</cx:pt>
          <cx:pt idx="259514">144</cx:pt>
          <cx:pt idx="259515">128</cx:pt>
          <cx:pt idx="259516">97</cx:pt>
          <cx:pt idx="259517">134</cx:pt>
          <cx:pt idx="259518">109</cx:pt>
          <cx:pt idx="259519">45</cx:pt>
          <cx:pt idx="259520">19</cx:pt>
          <cx:pt idx="259521">10</cx:pt>
          <cx:pt idx="259522">31</cx:pt>
          <cx:pt idx="259523">6</cx:pt>
          <cx:pt idx="259524">21</cx:pt>
          <cx:pt idx="259525">32</cx:pt>
          <cx:pt idx="259526">66</cx:pt>
          <cx:pt idx="259527">143</cx:pt>
          <cx:pt idx="259528">123</cx:pt>
          <cx:pt idx="259529">141</cx:pt>
          <cx:pt idx="259530">163</cx:pt>
          <cx:pt idx="259531">193</cx:pt>
          <cx:pt idx="259532">152</cx:pt>
          <cx:pt idx="259533">164</cx:pt>
          <cx:pt idx="259534">150</cx:pt>
          <cx:pt idx="259535">137</cx:pt>
          <cx:pt idx="259536">143</cx:pt>
          <cx:pt idx="259537">149</cx:pt>
          <cx:pt idx="259538">152</cx:pt>
          <cx:pt idx="259539">118</cx:pt>
          <cx:pt idx="259540">130</cx:pt>
          <cx:pt idx="259541">131</cx:pt>
          <cx:pt idx="259542">119</cx:pt>
          <cx:pt idx="259543">49</cx:pt>
          <cx:pt idx="259544">25</cx:pt>
          <cx:pt idx="259545">9</cx:pt>
          <cx:pt idx="259546">16</cx:pt>
          <cx:pt idx="259547">11</cx:pt>
          <cx:pt idx="259548">21</cx:pt>
          <cx:pt idx="259549">31</cx:pt>
          <cx:pt idx="259550">70</cx:pt>
          <cx:pt idx="259551">120</cx:pt>
          <cx:pt idx="259552">120</cx:pt>
          <cx:pt idx="259553">151</cx:pt>
          <cx:pt idx="259554">172</cx:pt>
          <cx:pt idx="259555">159</cx:pt>
          <cx:pt idx="259556">176</cx:pt>
          <cx:pt idx="259557">167</cx:pt>
          <cx:pt idx="259558">159</cx:pt>
          <cx:pt idx="259559">157</cx:pt>
          <cx:pt idx="259560">166</cx:pt>
          <cx:pt idx="259561">154</cx:pt>
          <cx:pt idx="259562">152</cx:pt>
          <cx:pt idx="259563">136</cx:pt>
          <cx:pt idx="259564">94</cx:pt>
          <cx:pt idx="259565">136</cx:pt>
          <cx:pt idx="259566">108</cx:pt>
          <cx:pt idx="259567">38</cx:pt>
          <cx:pt idx="259568">20</cx:pt>
          <cx:pt idx="259569">11</cx:pt>
          <cx:pt idx="259570">21</cx:pt>
          <cx:pt idx="259571">8</cx:pt>
          <cx:pt idx="259572">19</cx:pt>
          <cx:pt idx="259573">32</cx:pt>
          <cx:pt idx="259574">78</cx:pt>
          <cx:pt idx="259575">126</cx:pt>
          <cx:pt idx="259576">123</cx:pt>
          <cx:pt idx="259577">149</cx:pt>
          <cx:pt idx="259578">168</cx:pt>
          <cx:pt idx="259579">178</cx:pt>
          <cx:pt idx="259580">171</cx:pt>
          <cx:pt idx="259581">172</cx:pt>
          <cx:pt idx="259582">179</cx:pt>
          <cx:pt idx="259583">151</cx:pt>
          <cx:pt idx="259584">149</cx:pt>
          <cx:pt idx="259585">157</cx:pt>
          <cx:pt idx="259586">168</cx:pt>
          <cx:pt idx="259587">152</cx:pt>
          <cx:pt idx="259588">112</cx:pt>
          <cx:pt idx="259589">136</cx:pt>
          <cx:pt idx="259590">111</cx:pt>
          <cx:pt idx="259591">56</cx:pt>
          <cx:pt idx="259592">16</cx:pt>
          <cx:pt idx="259593">12</cx:pt>
          <cx:pt idx="259594">15</cx:pt>
          <cx:pt idx="259595">2</cx:pt>
          <cx:pt idx="259596">15</cx:pt>
          <cx:pt idx="259597">29</cx:pt>
          <cx:pt idx="259598">78</cx:pt>
          <cx:pt idx="259599">138</cx:pt>
          <cx:pt idx="259600">132</cx:pt>
          <cx:pt idx="259601">157</cx:pt>
          <cx:pt idx="259602">188</cx:pt>
          <cx:pt idx="259603">192</cx:pt>
          <cx:pt idx="259604">168</cx:pt>
          <cx:pt idx="259605">190</cx:pt>
          <cx:pt idx="259606">167</cx:pt>
          <cx:pt idx="259607">155</cx:pt>
          <cx:pt idx="259608">173</cx:pt>
          <cx:pt idx="259609">149</cx:pt>
          <cx:pt idx="259610">164</cx:pt>
          <cx:pt idx="259611">121</cx:pt>
          <cx:pt idx="259612">94</cx:pt>
          <cx:pt idx="259613">122</cx:pt>
          <cx:pt idx="259614">114</cx:pt>
          <cx:pt idx="259615">41</cx:pt>
          <cx:pt idx="259616">27</cx:pt>
          <cx:pt idx="259617">11</cx:pt>
          <cx:pt idx="259618">16</cx:pt>
          <cx:pt idx="259619">5</cx:pt>
          <cx:pt idx="259620">13</cx:pt>
          <cx:pt idx="259621">36</cx:pt>
          <cx:pt idx="259622">68</cx:pt>
          <cx:pt idx="259623">133</cx:pt>
          <cx:pt idx="259624">111</cx:pt>
          <cx:pt idx="259625">137</cx:pt>
          <cx:pt idx="259626">171</cx:pt>
          <cx:pt idx="259627">189</cx:pt>
          <cx:pt idx="259628">165</cx:pt>
          <cx:pt idx="259629">193</cx:pt>
          <cx:pt idx="259630">152</cx:pt>
          <cx:pt idx="259631">171</cx:pt>
          <cx:pt idx="259632">163</cx:pt>
          <cx:pt idx="259633">173</cx:pt>
          <cx:pt idx="259634">155</cx:pt>
          <cx:pt idx="259635">147</cx:pt>
          <cx:pt idx="259636">112</cx:pt>
          <cx:pt idx="259637">138</cx:pt>
          <cx:pt idx="259638">126</cx:pt>
          <cx:pt idx="259639">44</cx:pt>
          <cx:pt idx="259640">26</cx:pt>
          <cx:pt idx="259641">16</cx:pt>
          <cx:pt idx="259642">18</cx:pt>
          <cx:pt idx="259643">11</cx:pt>
          <cx:pt idx="259644">10</cx:pt>
          <cx:pt idx="259645">22</cx:pt>
          <cx:pt idx="259646">73</cx:pt>
          <cx:pt idx="259647">139</cx:pt>
          <cx:pt idx="259648">144</cx:pt>
          <cx:pt idx="259649">155</cx:pt>
          <cx:pt idx="259650">189</cx:pt>
          <cx:pt idx="259651">159</cx:pt>
          <cx:pt idx="259652">168</cx:pt>
          <cx:pt idx="259653">170</cx:pt>
          <cx:pt idx="259654">148</cx:pt>
          <cx:pt idx="259655">150</cx:pt>
          <cx:pt idx="259656">170</cx:pt>
          <cx:pt idx="259657">149</cx:pt>
          <cx:pt idx="259658">158</cx:pt>
          <cx:pt idx="259659">148</cx:pt>
          <cx:pt idx="259660">98</cx:pt>
          <cx:pt idx="259661">141</cx:pt>
          <cx:pt idx="259662">128</cx:pt>
          <cx:pt idx="259663">44</cx:pt>
          <cx:pt idx="259664">26</cx:pt>
          <cx:pt idx="259665">17</cx:pt>
          <cx:pt idx="259666">25</cx:pt>
          <cx:pt idx="259667">7</cx:pt>
          <cx:pt idx="259668">26</cx:pt>
          <cx:pt idx="259669">40</cx:pt>
          <cx:pt idx="259670">64</cx:pt>
          <cx:pt idx="259671">138</cx:pt>
          <cx:pt idx="259672">114</cx:pt>
          <cx:pt idx="259673">136</cx:pt>
          <cx:pt idx="259674">168</cx:pt>
          <cx:pt idx="259675">151</cx:pt>
          <cx:pt idx="259676">150</cx:pt>
          <cx:pt idx="259677">168</cx:pt>
          <cx:pt idx="259678">120</cx:pt>
          <cx:pt idx="259679">172</cx:pt>
          <cx:pt idx="259680">154</cx:pt>
          <cx:pt idx="259681">161</cx:pt>
          <cx:pt idx="259682">165</cx:pt>
          <cx:pt idx="259683">121</cx:pt>
          <cx:pt idx="259684">109</cx:pt>
          <cx:pt idx="259685">146</cx:pt>
          <cx:pt idx="259686">118</cx:pt>
          <cx:pt idx="259687">49</cx:pt>
          <cx:pt idx="259688">27</cx:pt>
          <cx:pt idx="259689">15</cx:pt>
          <cx:pt idx="259690">16</cx:pt>
          <cx:pt idx="259691">7</cx:pt>
          <cx:pt idx="259692">16</cx:pt>
          <cx:pt idx="259693">34</cx:pt>
          <cx:pt idx="259694">73</cx:pt>
          <cx:pt idx="259695">142</cx:pt>
          <cx:pt idx="259696">123</cx:pt>
          <cx:pt idx="259697">144</cx:pt>
          <cx:pt idx="259698">170</cx:pt>
          <cx:pt idx="259699">190</cx:pt>
          <cx:pt idx="259700">182</cx:pt>
          <cx:pt idx="259701">169</cx:pt>
          <cx:pt idx="259702">165</cx:pt>
          <cx:pt idx="259703">142</cx:pt>
          <cx:pt idx="259704">141</cx:pt>
          <cx:pt idx="259705">155</cx:pt>
          <cx:pt idx="259706">161</cx:pt>
          <cx:pt idx="259707">148</cx:pt>
          <cx:pt idx="259708">140</cx:pt>
          <cx:pt idx="259709">122</cx:pt>
          <cx:pt idx="259710">127</cx:pt>
          <cx:pt idx="259711">64</cx:pt>
          <cx:pt idx="259712">27</cx:pt>
          <cx:pt idx="259713">9</cx:pt>
          <cx:pt idx="259714">18</cx:pt>
          <cx:pt idx="259715">7</cx:pt>
          <cx:pt idx="259716">19</cx:pt>
          <cx:pt idx="259717">35</cx:pt>
          <cx:pt idx="259718">68</cx:pt>
          <cx:pt idx="259719">125</cx:pt>
          <cx:pt idx="259720">146</cx:pt>
          <cx:pt idx="259721">147</cx:pt>
          <cx:pt idx="259722">172</cx:pt>
          <cx:pt idx="259723">165</cx:pt>
          <cx:pt idx="259724">169</cx:pt>
          <cx:pt idx="259725">165</cx:pt>
          <cx:pt idx="259726">140</cx:pt>
          <cx:pt idx="259727">141</cx:pt>
          <cx:pt idx="259728">152</cx:pt>
          <cx:pt idx="259729">151</cx:pt>
          <cx:pt idx="259730">159</cx:pt>
          <cx:pt idx="259731">136</cx:pt>
          <cx:pt idx="259732">115</cx:pt>
          <cx:pt idx="259733">149</cx:pt>
          <cx:pt idx="259734">116</cx:pt>
          <cx:pt idx="259735">48</cx:pt>
          <cx:pt idx="259736">23</cx:pt>
          <cx:pt idx="259737">6</cx:pt>
          <cx:pt idx="259738">16</cx:pt>
          <cx:pt idx="259739">10</cx:pt>
          <cx:pt idx="259740">18</cx:pt>
          <cx:pt idx="259741">40</cx:pt>
          <cx:pt idx="259742">71</cx:pt>
          <cx:pt idx="259743">127</cx:pt>
          <cx:pt idx="259744">127</cx:pt>
          <cx:pt idx="259745">161</cx:pt>
          <cx:pt idx="259746">180</cx:pt>
          <cx:pt idx="259747">176</cx:pt>
          <cx:pt idx="259748">148</cx:pt>
          <cx:pt idx="259749">176</cx:pt>
          <cx:pt idx="259750">162</cx:pt>
          <cx:pt idx="259751">150</cx:pt>
          <cx:pt idx="259752">180</cx:pt>
          <cx:pt idx="259753">161</cx:pt>
          <cx:pt idx="259754">159</cx:pt>
          <cx:pt idx="259755">156</cx:pt>
          <cx:pt idx="259756">134</cx:pt>
          <cx:pt idx="259757">128</cx:pt>
          <cx:pt idx="259758">115</cx:pt>
          <cx:pt idx="259759">60</cx:pt>
          <cx:pt idx="259760">26</cx:pt>
          <cx:pt idx="259761">11</cx:pt>
          <cx:pt idx="259762">20</cx:pt>
          <cx:pt idx="259763">7</cx:pt>
          <cx:pt idx="259764">12</cx:pt>
          <cx:pt idx="259765">32</cx:pt>
          <cx:pt idx="259766">85</cx:pt>
          <cx:pt idx="259767">136</cx:pt>
          <cx:pt idx="259768">134</cx:pt>
          <cx:pt idx="259769">166</cx:pt>
          <cx:pt idx="259770">193</cx:pt>
          <cx:pt idx="259771">181</cx:pt>
          <cx:pt idx="259772">184</cx:pt>
          <cx:pt idx="259773">181</cx:pt>
          <cx:pt idx="259774">174</cx:pt>
          <cx:pt idx="259775">163</cx:pt>
          <cx:pt idx="259776">160</cx:pt>
          <cx:pt idx="259777">155</cx:pt>
          <cx:pt idx="259778">160</cx:pt>
          <cx:pt idx="259779">132</cx:pt>
          <cx:pt idx="259780">110</cx:pt>
          <cx:pt idx="259781">129</cx:pt>
          <cx:pt idx="259782">100</cx:pt>
          <cx:pt idx="259783">54</cx:pt>
          <cx:pt idx="259784">28</cx:pt>
          <cx:pt idx="259785">22</cx:pt>
          <cx:pt idx="259786">15</cx:pt>
          <cx:pt idx="259787">5</cx:pt>
          <cx:pt idx="259788">11</cx:pt>
          <cx:pt idx="259789">34</cx:pt>
          <cx:pt idx="259790">74</cx:pt>
          <cx:pt idx="259791">124</cx:pt>
          <cx:pt idx="259792">117</cx:pt>
          <cx:pt idx="259793">159</cx:pt>
          <cx:pt idx="259794">177</cx:pt>
          <cx:pt idx="259795">188</cx:pt>
          <cx:pt idx="259796">182</cx:pt>
          <cx:pt idx="259797">182</cx:pt>
          <cx:pt idx="259798">178</cx:pt>
          <cx:pt idx="259799">165</cx:pt>
          <cx:pt idx="259800">174</cx:pt>
          <cx:pt idx="259801">185</cx:pt>
          <cx:pt idx="259802">171</cx:pt>
          <cx:pt idx="259803">170</cx:pt>
          <cx:pt idx="259804">124</cx:pt>
          <cx:pt idx="259805">141</cx:pt>
          <cx:pt idx="259806">117</cx:pt>
          <cx:pt idx="259807">71</cx:pt>
          <cx:pt idx="259808">26</cx:pt>
          <cx:pt idx="259809">12</cx:pt>
          <cx:pt idx="259810">23</cx:pt>
          <cx:pt idx="259811">12</cx:pt>
          <cx:pt idx="259812">12</cx:pt>
          <cx:pt idx="259813">36</cx:pt>
          <cx:pt idx="259814">65</cx:pt>
          <cx:pt idx="259815">123</cx:pt>
          <cx:pt idx="259816">131</cx:pt>
          <cx:pt idx="259817">151</cx:pt>
          <cx:pt idx="259818">173</cx:pt>
          <cx:pt idx="259819">170</cx:pt>
          <cx:pt idx="259820">158</cx:pt>
          <cx:pt idx="259821">159</cx:pt>
          <cx:pt idx="259822">147</cx:pt>
          <cx:pt idx="259823">140</cx:pt>
          <cx:pt idx="259824">171</cx:pt>
          <cx:pt idx="259825">160</cx:pt>
          <cx:pt idx="259826">159</cx:pt>
          <cx:pt idx="259827">151</cx:pt>
          <cx:pt idx="259828">117</cx:pt>
          <cx:pt idx="259829">131</cx:pt>
          <cx:pt idx="259830">126</cx:pt>
          <cx:pt idx="259831">46</cx:pt>
          <cx:pt idx="259832">27</cx:pt>
          <cx:pt idx="259833">13</cx:pt>
          <cx:pt idx="259834">17</cx:pt>
          <cx:pt idx="259835">13</cx:pt>
          <cx:pt idx="259836">18</cx:pt>
          <cx:pt idx="259837">38</cx:pt>
          <cx:pt idx="259838">65</cx:pt>
          <cx:pt idx="259839">125</cx:pt>
          <cx:pt idx="259840">129</cx:pt>
          <cx:pt idx="259841">159</cx:pt>
          <cx:pt idx="259842">168</cx:pt>
          <cx:pt idx="259843">171</cx:pt>
          <cx:pt idx="259844">173</cx:pt>
          <cx:pt idx="259845">170</cx:pt>
          <cx:pt idx="259846">161</cx:pt>
          <cx:pt idx="259847">151</cx:pt>
          <cx:pt idx="259848">163</cx:pt>
          <cx:pt idx="259849">166</cx:pt>
          <cx:pt idx="259850">167</cx:pt>
          <cx:pt idx="259851">166</cx:pt>
          <cx:pt idx="259852">116</cx:pt>
          <cx:pt idx="259853">140</cx:pt>
          <cx:pt idx="259854">112</cx:pt>
          <cx:pt idx="259855">52</cx:pt>
          <cx:pt idx="259856">21</cx:pt>
          <cx:pt idx="259857">11</cx:pt>
          <cx:pt idx="259858">15</cx:pt>
          <cx:pt idx="259859">6</cx:pt>
          <cx:pt idx="259860">21</cx:pt>
          <cx:pt idx="259861">38</cx:pt>
          <cx:pt idx="259862">82</cx:pt>
          <cx:pt idx="259863">139</cx:pt>
          <cx:pt idx="259864">130</cx:pt>
          <cx:pt idx="259865">149</cx:pt>
          <cx:pt idx="259866">171</cx:pt>
          <cx:pt idx="259867">198</cx:pt>
          <cx:pt idx="259868">178</cx:pt>
          <cx:pt idx="259869">180</cx:pt>
          <cx:pt idx="259870">165</cx:pt>
          <cx:pt idx="259871">138</cx:pt>
          <cx:pt idx="259872">155</cx:pt>
          <cx:pt idx="259873">170</cx:pt>
          <cx:pt idx="259874">161</cx:pt>
          <cx:pt idx="259875">153</cx:pt>
          <cx:pt idx="259876">117</cx:pt>
          <cx:pt idx="259877">136</cx:pt>
          <cx:pt idx="259878">107</cx:pt>
          <cx:pt idx="259879">58</cx:pt>
          <cx:pt idx="259880">31</cx:pt>
          <cx:pt idx="259881">8</cx:pt>
          <cx:pt idx="259882">20</cx:pt>
          <cx:pt idx="259883">8</cx:pt>
          <cx:pt idx="259884">19</cx:pt>
          <cx:pt idx="259885">35</cx:pt>
          <cx:pt idx="259886">72</cx:pt>
          <cx:pt idx="259887">124</cx:pt>
          <cx:pt idx="259888">122</cx:pt>
          <cx:pt idx="259889">161</cx:pt>
          <cx:pt idx="259890">172</cx:pt>
          <cx:pt idx="259891">169</cx:pt>
          <cx:pt idx="259892">165</cx:pt>
          <cx:pt idx="259893">148</cx:pt>
          <cx:pt idx="259894">157</cx:pt>
          <cx:pt idx="259895">143</cx:pt>
          <cx:pt idx="259896">148</cx:pt>
          <cx:pt idx="259897">185</cx:pt>
          <cx:pt idx="259898">155</cx:pt>
          <cx:pt idx="259899">134</cx:pt>
          <cx:pt idx="259900">105</cx:pt>
          <cx:pt idx="259901">133</cx:pt>
          <cx:pt idx="259902">97</cx:pt>
          <cx:pt idx="259903">54</cx:pt>
          <cx:pt idx="259904">21</cx:pt>
          <cx:pt idx="259905">10</cx:pt>
          <cx:pt idx="259906">15</cx:pt>
          <cx:pt idx="259907">11</cx:pt>
          <cx:pt idx="259908">19</cx:pt>
          <cx:pt idx="259909">36</cx:pt>
          <cx:pt idx="259910">72</cx:pt>
          <cx:pt idx="259911">124</cx:pt>
          <cx:pt idx="259912">127</cx:pt>
          <cx:pt idx="259913">149</cx:pt>
          <cx:pt idx="259914">184</cx:pt>
          <cx:pt idx="259915">181</cx:pt>
          <cx:pt idx="259916">158</cx:pt>
          <cx:pt idx="259917">170</cx:pt>
          <cx:pt idx="259918">152</cx:pt>
          <cx:pt idx="259919">159</cx:pt>
          <cx:pt idx="259920">162</cx:pt>
          <cx:pt idx="259921">170</cx:pt>
          <cx:pt idx="259922">167</cx:pt>
          <cx:pt idx="259923">147</cx:pt>
          <cx:pt idx="259924">103</cx:pt>
          <cx:pt idx="259925">148</cx:pt>
          <cx:pt idx="259926">109</cx:pt>
          <cx:pt idx="259927">54</cx:pt>
          <cx:pt idx="259928">16</cx:pt>
          <cx:pt idx="259929">11</cx:pt>
          <cx:pt idx="259930">17</cx:pt>
          <cx:pt idx="259931">2</cx:pt>
          <cx:pt idx="259932">8</cx:pt>
          <cx:pt idx="259933">29</cx:pt>
          <cx:pt idx="259934">75</cx:pt>
          <cx:pt idx="259935">126</cx:pt>
          <cx:pt idx="259936">148</cx:pt>
          <cx:pt idx="259937">156</cx:pt>
          <cx:pt idx="259938">174</cx:pt>
          <cx:pt idx="259939">175</cx:pt>
          <cx:pt idx="259940">170</cx:pt>
          <cx:pt idx="259941">176</cx:pt>
          <cx:pt idx="259942">162</cx:pt>
          <cx:pt idx="259943">143</cx:pt>
          <cx:pt idx="259944">159</cx:pt>
          <cx:pt idx="259945">160</cx:pt>
          <cx:pt idx="259946">158</cx:pt>
          <cx:pt idx="259947">125</cx:pt>
          <cx:pt idx="259948">110</cx:pt>
          <cx:pt idx="259949">117</cx:pt>
          <cx:pt idx="259950">102</cx:pt>
          <cx:pt idx="259951">45</cx:pt>
          <cx:pt idx="259952">18</cx:pt>
          <cx:pt idx="259953">16</cx:pt>
          <cx:pt idx="259954">12</cx:pt>
          <cx:pt idx="259955">4</cx:pt>
          <cx:pt idx="259956">10</cx:pt>
          <cx:pt idx="259957">30</cx:pt>
          <cx:pt idx="259958">58</cx:pt>
          <cx:pt idx="259959">111</cx:pt>
          <cx:pt idx="259960">114</cx:pt>
          <cx:pt idx="259961">136</cx:pt>
          <cx:pt idx="259962">170</cx:pt>
          <cx:pt idx="259963">174</cx:pt>
          <cx:pt idx="259964">157</cx:pt>
          <cx:pt idx="259965">180</cx:pt>
          <cx:pt idx="259966">166</cx:pt>
          <cx:pt idx="259967">153</cx:pt>
          <cx:pt idx="259968">177</cx:pt>
          <cx:pt idx="259969">195</cx:pt>
          <cx:pt idx="259970">151</cx:pt>
          <cx:pt idx="259971">147</cx:pt>
          <cx:pt idx="259972">115</cx:pt>
          <cx:pt idx="259973">143</cx:pt>
          <cx:pt idx="259974">124</cx:pt>
          <cx:pt idx="259975">40</cx:pt>
          <cx:pt idx="259976">21</cx:pt>
          <cx:pt idx="259977">17</cx:pt>
          <cx:pt idx="259978">23</cx:pt>
          <cx:pt idx="259979">10</cx:pt>
          <cx:pt idx="259980">9</cx:pt>
          <cx:pt idx="259981">25</cx:pt>
          <cx:pt idx="259982">69</cx:pt>
          <cx:pt idx="259983">140</cx:pt>
          <cx:pt idx="259984">143</cx:pt>
          <cx:pt idx="259985">157</cx:pt>
          <cx:pt idx="259986">181</cx:pt>
          <cx:pt idx="259987">174</cx:pt>
          <cx:pt idx="259988">169</cx:pt>
          <cx:pt idx="259989">150</cx:pt>
          <cx:pt idx="259990">143</cx:pt>
          <cx:pt idx="259991">155</cx:pt>
          <cx:pt idx="259992">152</cx:pt>
          <cx:pt idx="259993">177</cx:pt>
          <cx:pt idx="259994">145</cx:pt>
          <cx:pt idx="259995">138</cx:pt>
          <cx:pt idx="259996">99</cx:pt>
          <cx:pt idx="259997">136</cx:pt>
          <cx:pt idx="259998">110</cx:pt>
          <cx:pt idx="259999">35</cx:pt>
          <cx:pt idx="260000">23</cx:pt>
          <cx:pt idx="260001">8</cx:pt>
          <cx:pt idx="260002">8</cx:pt>
          <cx:pt idx="260003">7</cx:pt>
          <cx:pt idx="260004">22</cx:pt>
          <cx:pt idx="260005">36</cx:pt>
          <cx:pt idx="260006">55</cx:pt>
          <cx:pt idx="260007">130</cx:pt>
          <cx:pt idx="260008">120</cx:pt>
          <cx:pt idx="260009">141</cx:pt>
          <cx:pt idx="260010">164</cx:pt>
          <cx:pt idx="260011">143</cx:pt>
          <cx:pt idx="260012">157</cx:pt>
          <cx:pt idx="260013">161</cx:pt>
          <cx:pt idx="260014">131</cx:pt>
          <cx:pt idx="260015">126</cx:pt>
          <cx:pt idx="260016">155</cx:pt>
          <cx:pt idx="260017">153</cx:pt>
          <cx:pt idx="260018">143</cx:pt>
          <cx:pt idx="260019">131</cx:pt>
          <cx:pt idx="260020">122</cx:pt>
          <cx:pt idx="260021">129</cx:pt>
          <cx:pt idx="260022">127</cx:pt>
          <cx:pt idx="260023">50</cx:pt>
          <cx:pt idx="260024">19</cx:pt>
          <cx:pt idx="260025">10</cx:pt>
          <cx:pt idx="260026">22</cx:pt>
          <cx:pt idx="260027">7</cx:pt>
          <cx:pt idx="260028">23</cx:pt>
          <cx:pt idx="260029">36</cx:pt>
          <cx:pt idx="260030">74</cx:pt>
          <cx:pt idx="260031">139</cx:pt>
          <cx:pt idx="260032">131</cx:pt>
          <cx:pt idx="260033">155</cx:pt>
          <cx:pt idx="260034">166</cx:pt>
          <cx:pt idx="260035">189</cx:pt>
          <cx:pt idx="260036">194</cx:pt>
          <cx:pt idx="260037">174</cx:pt>
          <cx:pt idx="260038">165</cx:pt>
          <cx:pt idx="260039">148</cx:pt>
          <cx:pt idx="260040">144</cx:pt>
          <cx:pt idx="260041">169</cx:pt>
          <cx:pt idx="260042">166</cx:pt>
          <cx:pt idx="260043">149</cx:pt>
          <cx:pt idx="260044">116</cx:pt>
          <cx:pt idx="260045">149</cx:pt>
          <cx:pt idx="260046">104</cx:pt>
          <cx:pt idx="260047">61</cx:pt>
          <cx:pt idx="260048">26</cx:pt>
          <cx:pt idx="260049">10</cx:pt>
          <cx:pt idx="260050">14</cx:pt>
          <cx:pt idx="260051">6</cx:pt>
          <cx:pt idx="260052">23</cx:pt>
          <cx:pt idx="260053">36</cx:pt>
          <cx:pt idx="260054">75</cx:pt>
          <cx:pt idx="260055">140</cx:pt>
          <cx:pt idx="260056">133</cx:pt>
          <cx:pt idx="260057">152</cx:pt>
          <cx:pt idx="260058">167</cx:pt>
          <cx:pt idx="260059">167</cx:pt>
          <cx:pt idx="260060">186</cx:pt>
          <cx:pt idx="260061">176</cx:pt>
          <cx:pt idx="260062">154</cx:pt>
          <cx:pt idx="260063">149</cx:pt>
          <cx:pt idx="260064">167</cx:pt>
          <cx:pt idx="260065">165</cx:pt>
          <cx:pt idx="260066">150</cx:pt>
          <cx:pt idx="260067">138</cx:pt>
          <cx:pt idx="260068">108</cx:pt>
          <cx:pt idx="260069">135</cx:pt>
          <cx:pt idx="260070">100</cx:pt>
          <cx:pt idx="260071">42</cx:pt>
          <cx:pt idx="260072">17</cx:pt>
          <cx:pt idx="260073">17</cx:pt>
          <cx:pt idx="260074">25</cx:pt>
          <cx:pt idx="260075">10</cx:pt>
          <cx:pt idx="260076">22</cx:pt>
          <cx:pt idx="260077">33</cx:pt>
          <cx:pt idx="260078">75</cx:pt>
          <cx:pt idx="260079">145</cx:pt>
          <cx:pt idx="260080">130</cx:pt>
          <cx:pt idx="260081">160</cx:pt>
          <cx:pt idx="260082">163</cx:pt>
          <cx:pt idx="260083">152</cx:pt>
          <cx:pt idx="260084">152</cx:pt>
          <cx:pt idx="260085">188</cx:pt>
          <cx:pt idx="260086">173</cx:pt>
          <cx:pt idx="260087">165</cx:pt>
          <cx:pt idx="260088">173</cx:pt>
          <cx:pt idx="260089">174</cx:pt>
          <cx:pt idx="260090">168</cx:pt>
          <cx:pt idx="260091">142</cx:pt>
          <cx:pt idx="260092">134</cx:pt>
          <cx:pt idx="260093">154</cx:pt>
          <cx:pt idx="260094">116</cx:pt>
          <cx:pt idx="260095">59</cx:pt>
          <cx:pt idx="260096">23</cx:pt>
          <cx:pt idx="260097">13</cx:pt>
          <cx:pt idx="260098">20</cx:pt>
          <cx:pt idx="260099">9</cx:pt>
          <cx:pt idx="260100">14</cx:pt>
          <cx:pt idx="260101">26</cx:pt>
          <cx:pt idx="260102">76</cx:pt>
          <cx:pt idx="260103">121</cx:pt>
          <cx:pt idx="260104">155</cx:pt>
          <cx:pt idx="260105">145</cx:pt>
          <cx:pt idx="260106">180</cx:pt>
          <cx:pt idx="260107">161</cx:pt>
          <cx:pt idx="260108">172</cx:pt>
          <cx:pt idx="260109">170</cx:pt>
          <cx:pt idx="260110">165</cx:pt>
          <cx:pt idx="260111">150</cx:pt>
          <cx:pt idx="260112">150</cx:pt>
          <cx:pt idx="260113">148</cx:pt>
          <cx:pt idx="260114">145</cx:pt>
          <cx:pt idx="260115">118</cx:pt>
          <cx:pt idx="260116">93</cx:pt>
          <cx:pt idx="260117">125</cx:pt>
          <cx:pt idx="260118">115</cx:pt>
          <cx:pt idx="260119">35</cx:pt>
          <cx:pt idx="260120">28</cx:pt>
          <cx:pt idx="260121">9</cx:pt>
          <cx:pt idx="260122">24</cx:pt>
          <cx:pt idx="260123">2</cx:pt>
          <cx:pt idx="260124">13</cx:pt>
          <cx:pt idx="260125">35</cx:pt>
          <cx:pt idx="260126">70</cx:pt>
          <cx:pt idx="260127">118</cx:pt>
          <cx:pt idx="260128">101</cx:pt>
          <cx:pt idx="260129">143</cx:pt>
          <cx:pt idx="260130">147</cx:pt>
          <cx:pt idx="260131">186</cx:pt>
          <cx:pt idx="260132">165</cx:pt>
          <cx:pt idx="260133">199</cx:pt>
          <cx:pt idx="260134">158</cx:pt>
          <cx:pt idx="260135">176</cx:pt>
          <cx:pt idx="260136">183</cx:pt>
          <cx:pt idx="260137">174</cx:pt>
          <cx:pt idx="260138">174</cx:pt>
          <cx:pt idx="260139">152</cx:pt>
          <cx:pt idx="260140">137</cx:pt>
          <cx:pt idx="260141">128</cx:pt>
          <cx:pt idx="260142">116</cx:pt>
          <cx:pt idx="260143">41</cx:pt>
          <cx:pt idx="260144">23</cx:pt>
          <cx:pt idx="260145">18</cx:pt>
          <cx:pt idx="260146">22</cx:pt>
          <cx:pt idx="260147">6</cx:pt>
          <cx:pt idx="260148">7</cx:pt>
          <cx:pt idx="260149">26</cx:pt>
          <cx:pt idx="260150">82</cx:pt>
          <cx:pt idx="260151">143</cx:pt>
          <cx:pt idx="260152">139</cx:pt>
          <cx:pt idx="260153">153</cx:pt>
          <cx:pt idx="260154">175</cx:pt>
          <cx:pt idx="260155">186</cx:pt>
          <cx:pt idx="260156">185</cx:pt>
          <cx:pt idx="260157">165</cx:pt>
          <cx:pt idx="260158">158</cx:pt>
          <cx:pt idx="260159">165</cx:pt>
          <cx:pt idx="260160">153</cx:pt>
          <cx:pt idx="260161">170</cx:pt>
          <cx:pt idx="260162">167</cx:pt>
          <cx:pt idx="260163">158</cx:pt>
          <cx:pt idx="260164">117</cx:pt>
          <cx:pt idx="260165">140</cx:pt>
          <cx:pt idx="260166">115</cx:pt>
          <cx:pt idx="260167">32</cx:pt>
          <cx:pt idx="260168">27</cx:pt>
          <cx:pt idx="260169">17</cx:pt>
          <cx:pt idx="260170">13</cx:pt>
          <cx:pt idx="260171">8</cx:pt>
          <cx:pt idx="260172">23</cx:pt>
          <cx:pt idx="260173">41</cx:pt>
          <cx:pt idx="260174">71</cx:pt>
          <cx:pt idx="260175">135</cx:pt>
          <cx:pt idx="260176">123</cx:pt>
          <cx:pt idx="260177">159</cx:pt>
          <cx:pt idx="260178">164</cx:pt>
          <cx:pt idx="260179">167</cx:pt>
          <cx:pt idx="260180">158</cx:pt>
          <cx:pt idx="260181">174</cx:pt>
          <cx:pt idx="260182">135</cx:pt>
          <cx:pt idx="260183">153</cx:pt>
          <cx:pt idx="260184">139</cx:pt>
          <cx:pt idx="260185">171</cx:pt>
          <cx:pt idx="260186">161</cx:pt>
          <cx:pt idx="260187">149</cx:pt>
          <cx:pt idx="260188">121</cx:pt>
          <cx:pt idx="260189">130</cx:pt>
          <cx:pt idx="260190">121</cx:pt>
          <cx:pt idx="260191">47</cx:pt>
          <cx:pt idx="260192">27</cx:pt>
          <cx:pt idx="260193">9</cx:pt>
          <cx:pt idx="260194">21</cx:pt>
          <cx:pt idx="260195">11</cx:pt>
          <cx:pt idx="260196">21</cx:pt>
          <cx:pt idx="260197">37</cx:pt>
          <cx:pt idx="260198">74</cx:pt>
          <cx:pt idx="260199">143</cx:pt>
          <cx:pt idx="260200">115</cx:pt>
          <cx:pt idx="260201">148</cx:pt>
          <cx:pt idx="260202">176</cx:pt>
          <cx:pt idx="260203">188</cx:pt>
          <cx:pt idx="260204">173</cx:pt>
          <cx:pt idx="260205">172</cx:pt>
          <cx:pt idx="260206">162</cx:pt>
          <cx:pt idx="260207">149</cx:pt>
          <cx:pt idx="260208">147</cx:pt>
          <cx:pt idx="260209">161</cx:pt>
          <cx:pt idx="260210">149</cx:pt>
          <cx:pt idx="260211">159</cx:pt>
          <cx:pt idx="260212">128</cx:pt>
          <cx:pt idx="260213">150</cx:pt>
          <cx:pt idx="260214">103</cx:pt>
          <cx:pt idx="260215">58</cx:pt>
          <cx:pt idx="260216">25</cx:pt>
          <cx:pt idx="260217">11</cx:pt>
          <cx:pt idx="260218">21</cx:pt>
          <cx:pt idx="260219">11</cx:pt>
          <cx:pt idx="260220">24</cx:pt>
          <cx:pt idx="260221">28</cx:pt>
          <cx:pt idx="260222">69</cx:pt>
          <cx:pt idx="260223">134</cx:pt>
          <cx:pt idx="260224">128</cx:pt>
          <cx:pt idx="260225">161</cx:pt>
          <cx:pt idx="260226">176</cx:pt>
          <cx:pt idx="260227">159</cx:pt>
          <cx:pt idx="260228">164</cx:pt>
          <cx:pt idx="260229">156</cx:pt>
          <cx:pt idx="260230">161</cx:pt>
          <cx:pt idx="260231">171</cx:pt>
          <cx:pt idx="260232">161</cx:pt>
          <cx:pt idx="260233">172</cx:pt>
          <cx:pt idx="260234">164</cx:pt>
          <cx:pt idx="260235">148</cx:pt>
          <cx:pt idx="260236">104</cx:pt>
          <cx:pt idx="260237">152</cx:pt>
          <cx:pt idx="260238">116</cx:pt>
          <cx:pt idx="260239">46</cx:pt>
          <cx:pt idx="260240">22</cx:pt>
          <cx:pt idx="260241">8</cx:pt>
          <cx:pt idx="260242">19</cx:pt>
          <cx:pt idx="260243">11</cx:pt>
          <cx:pt idx="260244">22</cx:pt>
          <cx:pt idx="260245">34</cx:pt>
          <cx:pt idx="260246">73</cx:pt>
          <cx:pt idx="260247">142</cx:pt>
          <cx:pt idx="260248">129</cx:pt>
          <cx:pt idx="260249">152</cx:pt>
          <cx:pt idx="260250">193</cx:pt>
          <cx:pt idx="260251">167</cx:pt>
          <cx:pt idx="260252">179</cx:pt>
          <cx:pt idx="260253">191</cx:pt>
          <cx:pt idx="260254">175</cx:pt>
          <cx:pt idx="260255">169</cx:pt>
          <cx:pt idx="260256">174</cx:pt>
          <cx:pt idx="260257">189</cx:pt>
          <cx:pt idx="260258">176</cx:pt>
          <cx:pt idx="260259">148</cx:pt>
          <cx:pt idx="260260">114</cx:pt>
          <cx:pt idx="260261">154</cx:pt>
          <cx:pt idx="260262">114</cx:pt>
          <cx:pt idx="260263">53</cx:pt>
          <cx:pt idx="260264">17</cx:pt>
          <cx:pt idx="260265">5</cx:pt>
          <cx:pt idx="260266">11</cx:pt>
          <cx:pt idx="260267">2</cx:pt>
          <cx:pt idx="260268">16</cx:pt>
          <cx:pt idx="260269">27</cx:pt>
          <cx:pt idx="260270">78</cx:pt>
          <cx:pt idx="260271">123</cx:pt>
          <cx:pt idx="260272">147</cx:pt>
          <cx:pt idx="260273">165</cx:pt>
          <cx:pt idx="260274">162</cx:pt>
          <cx:pt idx="260275">170</cx:pt>
          <cx:pt idx="260276">171</cx:pt>
          <cx:pt idx="260277">168</cx:pt>
          <cx:pt idx="260278">153</cx:pt>
          <cx:pt idx="260279">149</cx:pt>
          <cx:pt idx="260280">156</cx:pt>
          <cx:pt idx="260281">165</cx:pt>
          <cx:pt idx="260282">130</cx:pt>
          <cx:pt idx="260283">121</cx:pt>
          <cx:pt idx="260284">99</cx:pt>
          <cx:pt idx="260285">123</cx:pt>
          <cx:pt idx="260286">106</cx:pt>
          <cx:pt idx="260287">45</cx:pt>
          <cx:pt idx="260288">16</cx:pt>
          <cx:pt idx="260289">15</cx:pt>
          <cx:pt idx="260290">12</cx:pt>
          <cx:pt idx="260291">3</cx:pt>
          <cx:pt idx="260292">7</cx:pt>
          <cx:pt idx="260293">36</cx:pt>
          <cx:pt idx="260294">73</cx:pt>
          <cx:pt idx="260295">121</cx:pt>
          <cx:pt idx="260296">122</cx:pt>
          <cx:pt idx="260297">142</cx:pt>
          <cx:pt idx="260298">155</cx:pt>
          <cx:pt idx="260299">171</cx:pt>
          <cx:pt idx="260300">160</cx:pt>
          <cx:pt idx="260301">167</cx:pt>
          <cx:pt idx="260302">178</cx:pt>
          <cx:pt idx="260303">163</cx:pt>
          <cx:pt idx="260304">171</cx:pt>
          <cx:pt idx="260305">178</cx:pt>
          <cx:pt idx="260306">144</cx:pt>
          <cx:pt idx="260307">149</cx:pt>
          <cx:pt idx="260308">123</cx:pt>
          <cx:pt idx="260309">143</cx:pt>
          <cx:pt idx="260310">115</cx:pt>
          <cx:pt idx="260311">47</cx:pt>
          <cx:pt idx="260312">20</cx:pt>
          <cx:pt idx="260313">15</cx:pt>
          <cx:pt idx="260314">15</cx:pt>
          <cx:pt idx="260315">9</cx:pt>
          <cx:pt idx="260316">13</cx:pt>
          <cx:pt idx="260317">26</cx:pt>
          <cx:pt idx="260318">62</cx:pt>
          <cx:pt idx="260319">142</cx:pt>
          <cx:pt idx="260320">133</cx:pt>
          <cx:pt idx="260321">146</cx:pt>
          <cx:pt idx="260322">174</cx:pt>
          <cx:pt idx="260323">172</cx:pt>
          <cx:pt idx="260324">159</cx:pt>
          <cx:pt idx="260325">163</cx:pt>
          <cx:pt idx="260326">145</cx:pt>
          <cx:pt idx="260327">162</cx:pt>
          <cx:pt idx="260328">148</cx:pt>
          <cx:pt idx="260329">141</cx:pt>
          <cx:pt idx="260330">169</cx:pt>
          <cx:pt idx="260331">150</cx:pt>
          <cx:pt idx="260332">118</cx:pt>
          <cx:pt idx="260333">134</cx:pt>
          <cx:pt idx="260334">112</cx:pt>
          <cx:pt idx="260335">44</cx:pt>
          <cx:pt idx="260336">25</cx:pt>
          <cx:pt idx="260337">11</cx:pt>
          <cx:pt idx="260338">14</cx:pt>
          <cx:pt idx="260339">8</cx:pt>
          <cx:pt idx="260340">18</cx:pt>
          <cx:pt idx="260341">30</cx:pt>
          <cx:pt idx="260342">66</cx:pt>
          <cx:pt idx="260343">136</cx:pt>
          <cx:pt idx="260344">116</cx:pt>
          <cx:pt idx="260345">145</cx:pt>
          <cx:pt idx="260346">177</cx:pt>
          <cx:pt idx="260347">168</cx:pt>
          <cx:pt idx="260348">136</cx:pt>
          <cx:pt idx="260349">162</cx:pt>
          <cx:pt idx="260350">143</cx:pt>
          <cx:pt idx="260351">139</cx:pt>
          <cx:pt idx="260352">148</cx:pt>
          <cx:pt idx="260353">163</cx:pt>
          <cx:pt idx="260354">156</cx:pt>
          <cx:pt idx="260355">139</cx:pt>
          <cx:pt idx="260356">107</cx:pt>
          <cx:pt idx="260357">138</cx:pt>
          <cx:pt idx="260358">118</cx:pt>
          <cx:pt idx="260359">39</cx:pt>
          <cx:pt idx="260360">21</cx:pt>
          <cx:pt idx="260361">12</cx:pt>
          <cx:pt idx="260362">21</cx:pt>
          <cx:pt idx="260363">11</cx:pt>
          <cx:pt idx="260364">19</cx:pt>
          <cx:pt idx="260365">34</cx:pt>
          <cx:pt idx="260366">61</cx:pt>
          <cx:pt idx="260367">154</cx:pt>
          <cx:pt idx="260368">130</cx:pt>
          <cx:pt idx="260369">161</cx:pt>
          <cx:pt idx="260370">185</cx:pt>
          <cx:pt idx="260371">195</cx:pt>
          <cx:pt idx="260372">186</cx:pt>
          <cx:pt idx="260373">187</cx:pt>
          <cx:pt idx="260374">144</cx:pt>
          <cx:pt idx="260375">147</cx:pt>
          <cx:pt idx="260376">169</cx:pt>
          <cx:pt idx="260377">161</cx:pt>
          <cx:pt idx="260378">166</cx:pt>
          <cx:pt idx="260379">138</cx:pt>
          <cx:pt idx="260380">113</cx:pt>
          <cx:pt idx="260381">146</cx:pt>
          <cx:pt idx="260382">114</cx:pt>
          <cx:pt idx="260383">50</cx:pt>
          <cx:pt idx="260384">30</cx:pt>
          <cx:pt idx="260385">13</cx:pt>
          <cx:pt idx="260386">18</cx:pt>
          <cx:pt idx="260387">11</cx:pt>
          <cx:pt idx="260388">19</cx:pt>
          <cx:pt idx="260389">44</cx:pt>
          <cx:pt idx="260390">69</cx:pt>
          <cx:pt idx="260391">139</cx:pt>
          <cx:pt idx="260392">134</cx:pt>
          <cx:pt idx="260393">153</cx:pt>
          <cx:pt idx="260394">181</cx:pt>
          <cx:pt idx="260395">177</cx:pt>
          <cx:pt idx="260396">174</cx:pt>
          <cx:pt idx="260397">156</cx:pt>
          <cx:pt idx="260398">170</cx:pt>
          <cx:pt idx="260399">163</cx:pt>
          <cx:pt idx="260400">157</cx:pt>
          <cx:pt idx="260401">170</cx:pt>
          <cx:pt idx="260402">152</cx:pt>
          <cx:pt idx="260403">137</cx:pt>
          <cx:pt idx="260404">109</cx:pt>
          <cx:pt idx="260405">145</cx:pt>
          <cx:pt idx="260406">110</cx:pt>
          <cx:pt idx="260407">52</cx:pt>
          <cx:pt idx="260408">26</cx:pt>
          <cx:pt idx="260409">15</cx:pt>
          <cx:pt idx="260410">28</cx:pt>
          <cx:pt idx="260411">8</cx:pt>
          <cx:pt idx="260412">23</cx:pt>
          <cx:pt idx="260413">36</cx:pt>
          <cx:pt idx="260414">80</cx:pt>
          <cx:pt idx="260415">148</cx:pt>
          <cx:pt idx="260416">142</cx:pt>
          <cx:pt idx="260417">155</cx:pt>
          <cx:pt idx="260418">183</cx:pt>
          <cx:pt idx="260419">191</cx:pt>
          <cx:pt idx="260420">166</cx:pt>
          <cx:pt idx="260421">175</cx:pt>
          <cx:pt idx="260422">155</cx:pt>
          <cx:pt idx="260423">164</cx:pt>
          <cx:pt idx="260424">142</cx:pt>
          <cx:pt idx="260425">177</cx:pt>
          <cx:pt idx="260426">149</cx:pt>
          <cx:pt idx="260427">146</cx:pt>
          <cx:pt idx="260428">122</cx:pt>
          <cx:pt idx="260429">139</cx:pt>
          <cx:pt idx="260430">127</cx:pt>
          <cx:pt idx="260431">54</cx:pt>
          <cx:pt idx="260432">23</cx:pt>
          <cx:pt idx="260433">5</cx:pt>
          <cx:pt idx="260434">14</cx:pt>
          <cx:pt idx="260435">6</cx:pt>
          <cx:pt idx="260436">15</cx:pt>
          <cx:pt idx="260437">29</cx:pt>
          <cx:pt idx="260438">77</cx:pt>
          <cx:pt idx="260439">122</cx:pt>
          <cx:pt idx="260440">139</cx:pt>
          <cx:pt idx="260441">158</cx:pt>
          <cx:pt idx="260442">188</cx:pt>
          <cx:pt idx="260443">181</cx:pt>
          <cx:pt idx="260444">171</cx:pt>
          <cx:pt idx="260445">178</cx:pt>
          <cx:pt idx="260446">169</cx:pt>
          <cx:pt idx="260447">146</cx:pt>
          <cx:pt idx="260448">162</cx:pt>
          <cx:pt idx="260449">161</cx:pt>
          <cx:pt idx="260450">138</cx:pt>
          <cx:pt idx="260451">136</cx:pt>
          <cx:pt idx="260452">97</cx:pt>
          <cx:pt idx="260453">126</cx:pt>
          <cx:pt idx="260454">105</cx:pt>
          <cx:pt idx="260455">41</cx:pt>
          <cx:pt idx="260456">18</cx:pt>
          <cx:pt idx="260457">15</cx:pt>
          <cx:pt idx="260458">18</cx:pt>
          <cx:pt idx="260459">2</cx:pt>
          <cx:pt idx="260460">15</cx:pt>
          <cx:pt idx="260461">35</cx:pt>
          <cx:pt idx="260462">71</cx:pt>
          <cx:pt idx="260463">122</cx:pt>
          <cx:pt idx="260464">138</cx:pt>
          <cx:pt idx="260465">145</cx:pt>
          <cx:pt idx="260466">156</cx:pt>
          <cx:pt idx="260467">190</cx:pt>
          <cx:pt idx="260468">173</cx:pt>
          <cx:pt idx="260469">173</cx:pt>
          <cx:pt idx="260470">169</cx:pt>
          <cx:pt idx="260471">161</cx:pt>
          <cx:pt idx="260472">169</cx:pt>
          <cx:pt idx="260473">167</cx:pt>
          <cx:pt idx="260474">168</cx:pt>
          <cx:pt idx="260475">144</cx:pt>
          <cx:pt idx="260476">119</cx:pt>
          <cx:pt idx="260477">135</cx:pt>
          <cx:pt idx="260478">108</cx:pt>
          <cx:pt idx="260479">48</cx:pt>
          <cx:pt idx="260480">21</cx:pt>
          <cx:pt idx="260481">15</cx:pt>
          <cx:pt idx="260482">22</cx:pt>
          <cx:pt idx="260483">8</cx:pt>
          <cx:pt idx="260484">10</cx:pt>
          <cx:pt idx="260485">25</cx:pt>
          <cx:pt idx="260486">66</cx:pt>
          <cx:pt idx="260487">122</cx:pt>
          <cx:pt idx="260488">146</cx:pt>
          <cx:pt idx="260489">132</cx:pt>
          <cx:pt idx="260490">162</cx:pt>
          <cx:pt idx="260491">174</cx:pt>
          <cx:pt idx="260492">182</cx:pt>
          <cx:pt idx="260493">152</cx:pt>
          <cx:pt idx="260494">176</cx:pt>
          <cx:pt idx="260495">138</cx:pt>
          <cx:pt idx="260496">144</cx:pt>
          <cx:pt idx="260497">163</cx:pt>
          <cx:pt idx="260498">171</cx:pt>
          <cx:pt idx="260499">153</cx:pt>
          <cx:pt idx="260500">130</cx:pt>
          <cx:pt idx="260501">132</cx:pt>
          <cx:pt idx="260502">109</cx:pt>
          <cx:pt idx="260503">45</cx:pt>
          <cx:pt idx="260504">26</cx:pt>
          <cx:pt idx="260505">12</cx:pt>
          <cx:pt idx="260506">12</cx:pt>
          <cx:pt idx="260507">6</cx:pt>
          <cx:pt idx="260508">23</cx:pt>
          <cx:pt idx="260509">38</cx:pt>
          <cx:pt idx="260510">65</cx:pt>
          <cx:pt idx="260511">137</cx:pt>
          <cx:pt idx="260512">125</cx:pt>
          <cx:pt idx="260513">147</cx:pt>
          <cx:pt idx="260514">152</cx:pt>
          <cx:pt idx="260515">160</cx:pt>
          <cx:pt idx="260516">155</cx:pt>
          <cx:pt idx="260517">162</cx:pt>
          <cx:pt idx="260518">134</cx:pt>
          <cx:pt idx="260519">143</cx:pt>
          <cx:pt idx="260520">138</cx:pt>
          <cx:pt idx="260521">129</cx:pt>
          <cx:pt idx="260522">157</cx:pt>
          <cx:pt idx="260523">145</cx:pt>
          <cx:pt idx="260524">91</cx:pt>
          <cx:pt idx="260525">116</cx:pt>
          <cx:pt idx="260526">111</cx:pt>
          <cx:pt idx="260527">43</cx:pt>
          <cx:pt idx="260528">25</cx:pt>
          <cx:pt idx="260529">7</cx:pt>
          <cx:pt idx="260530">14</cx:pt>
          <cx:pt idx="260531">7</cx:pt>
          <cx:pt idx="260532">19</cx:pt>
          <cx:pt idx="260533">27</cx:pt>
          <cx:pt idx="260534">70</cx:pt>
          <cx:pt idx="260535">119</cx:pt>
          <cx:pt idx="260536">124</cx:pt>
          <cx:pt idx="260537">156</cx:pt>
          <cx:pt idx="260538">157</cx:pt>
          <cx:pt idx="260539">165</cx:pt>
          <cx:pt idx="260540">165</cx:pt>
          <cx:pt idx="260541">166</cx:pt>
          <cx:pt idx="260542">157</cx:pt>
          <cx:pt idx="260543">123</cx:pt>
          <cx:pt idx="260544">169</cx:pt>
          <cx:pt idx="260545">163</cx:pt>
          <cx:pt idx="260546">154</cx:pt>
          <cx:pt idx="260547">136</cx:pt>
          <cx:pt idx="260548">122</cx:pt>
          <cx:pt idx="260549">140</cx:pt>
          <cx:pt idx="260550">103</cx:pt>
          <cx:pt idx="260551">47</cx:pt>
          <cx:pt idx="260552">20</cx:pt>
          <cx:pt idx="260553">6</cx:pt>
          <cx:pt idx="260554">16</cx:pt>
          <cx:pt idx="260555">6</cx:pt>
          <cx:pt idx="260556">18</cx:pt>
          <cx:pt idx="260557">33</cx:pt>
          <cx:pt idx="260558">62</cx:pt>
          <cx:pt idx="260559">130</cx:pt>
          <cx:pt idx="260560">107</cx:pt>
          <cx:pt idx="260561">155</cx:pt>
          <cx:pt idx="260562">168</cx:pt>
          <cx:pt idx="260563">167</cx:pt>
          <cx:pt idx="260564">147</cx:pt>
          <cx:pt idx="260565">167</cx:pt>
          <cx:pt idx="260566">137</cx:pt>
          <cx:pt idx="260567">145</cx:pt>
          <cx:pt idx="260568">150</cx:pt>
          <cx:pt idx="260569">152</cx:pt>
          <cx:pt idx="260570">143</cx:pt>
          <cx:pt idx="260571">138</cx:pt>
          <cx:pt idx="260572">114</cx:pt>
          <cx:pt idx="260573">139</cx:pt>
          <cx:pt idx="260574">107</cx:pt>
          <cx:pt idx="260575">36</cx:pt>
          <cx:pt idx="260576">17</cx:pt>
          <cx:pt idx="260577">12</cx:pt>
          <cx:pt idx="260578">20</cx:pt>
          <cx:pt idx="260579">10</cx:pt>
          <cx:pt idx="260580">23</cx:pt>
          <cx:pt idx="260581">29</cx:pt>
          <cx:pt idx="260582">76</cx:pt>
          <cx:pt idx="260583">130</cx:pt>
          <cx:pt idx="260584">122</cx:pt>
          <cx:pt idx="260585">147</cx:pt>
          <cx:pt idx="260586">163</cx:pt>
          <cx:pt idx="260587">168</cx:pt>
          <cx:pt idx="260588">158</cx:pt>
          <cx:pt idx="260589">159</cx:pt>
          <cx:pt idx="260590">145</cx:pt>
          <cx:pt idx="260591">148</cx:pt>
          <cx:pt idx="260592">151</cx:pt>
          <cx:pt idx="260593">147</cx:pt>
          <cx:pt idx="260594">147</cx:pt>
          <cx:pt idx="260595">135</cx:pt>
          <cx:pt idx="260596">140</cx:pt>
          <cx:pt idx="260597">128</cx:pt>
          <cx:pt idx="260598">137</cx:pt>
          <cx:pt idx="260599">59</cx:pt>
          <cx:pt idx="260600">19</cx:pt>
          <cx:pt idx="260601">8</cx:pt>
          <cx:pt idx="260602">8</cx:pt>
          <cx:pt idx="260603">5</cx:pt>
          <cx:pt idx="260604">13</cx:pt>
          <cx:pt idx="260605">31</cx:pt>
          <cx:pt idx="260606">68</cx:pt>
          <cx:pt idx="260607">129</cx:pt>
          <cx:pt idx="260608">139</cx:pt>
          <cx:pt idx="260609">171</cx:pt>
          <cx:pt idx="260610">187</cx:pt>
          <cx:pt idx="260611">167</cx:pt>
          <cx:pt idx="260612">181</cx:pt>
          <cx:pt idx="260613">165</cx:pt>
          <cx:pt idx="260614">138</cx:pt>
          <cx:pt idx="260615">153</cx:pt>
          <cx:pt idx="260616">149</cx:pt>
          <cx:pt idx="260617">136</cx:pt>
          <cx:pt idx="260618">135</cx:pt>
          <cx:pt idx="260619">111</cx:pt>
          <cx:pt idx="260620">90</cx:pt>
          <cx:pt idx="260621">124</cx:pt>
          <cx:pt idx="260622">99</cx:pt>
          <cx:pt idx="260623">34</cx:pt>
          <cx:pt idx="260624">31</cx:pt>
          <cx:pt idx="260625">13</cx:pt>
          <cx:pt idx="260626">20</cx:pt>
          <cx:pt idx="260627">4</cx:pt>
          <cx:pt idx="260628">12</cx:pt>
          <cx:pt idx="260629">32</cx:pt>
          <cx:pt idx="260630">60</cx:pt>
          <cx:pt idx="260631">111</cx:pt>
          <cx:pt idx="260632">119</cx:pt>
          <cx:pt idx="260633">124</cx:pt>
          <cx:pt idx="260634">163</cx:pt>
          <cx:pt idx="260635">180</cx:pt>
          <cx:pt idx="260636">168</cx:pt>
          <cx:pt idx="260637">185</cx:pt>
          <cx:pt idx="260638">139</cx:pt>
          <cx:pt idx="260639">175</cx:pt>
          <cx:pt idx="260640">149</cx:pt>
          <cx:pt idx="260641">177</cx:pt>
          <cx:pt idx="260642">167</cx:pt>
          <cx:pt idx="260643">123</cx:pt>
          <cx:pt idx="260644">114</cx:pt>
          <cx:pt idx="260645">121</cx:pt>
          <cx:pt idx="260646">114</cx:pt>
          <cx:pt idx="260647">36</cx:pt>
          <cx:pt idx="260648">17</cx:pt>
          <cx:pt idx="260649">7</cx:pt>
          <cx:pt idx="260650">12</cx:pt>
          <cx:pt idx="260651">5</cx:pt>
          <cx:pt idx="260652">9</cx:pt>
          <cx:pt idx="260653">29</cx:pt>
          <cx:pt idx="260654">53</cx:pt>
          <cx:pt idx="260655">133</cx:pt>
          <cx:pt idx="260656">125</cx:pt>
          <cx:pt idx="260657">142</cx:pt>
          <cx:pt idx="260658">159</cx:pt>
          <cx:pt idx="260659">157</cx:pt>
          <cx:pt idx="260660">154</cx:pt>
          <cx:pt idx="260661">160</cx:pt>
          <cx:pt idx="260662">140</cx:pt>
          <cx:pt idx="260663">146</cx:pt>
          <cx:pt idx="260664">131</cx:pt>
          <cx:pt idx="260665">169</cx:pt>
          <cx:pt idx="260666">151</cx:pt>
          <cx:pt idx="260667">141</cx:pt>
          <cx:pt idx="260668">115</cx:pt>
          <cx:pt idx="260669">127</cx:pt>
          <cx:pt idx="260670">97</cx:pt>
          <cx:pt idx="260671">44</cx:pt>
          <cx:pt idx="260672">24</cx:pt>
          <cx:pt idx="260673">15</cx:pt>
          <cx:pt idx="260674">11</cx:pt>
          <cx:pt idx="260675">5</cx:pt>
          <cx:pt idx="260676">19</cx:pt>
          <cx:pt idx="260677">39</cx:pt>
          <cx:pt idx="260678">68</cx:pt>
          <cx:pt idx="260679">142</cx:pt>
          <cx:pt idx="260680">118</cx:pt>
          <cx:pt idx="260681">153</cx:pt>
          <cx:pt idx="260682">145</cx:pt>
          <cx:pt idx="260683">153</cx:pt>
          <cx:pt idx="260684">154</cx:pt>
          <cx:pt idx="260685">149</cx:pt>
          <cx:pt idx="260686">132</cx:pt>
          <cx:pt idx="260687">136</cx:pt>
          <cx:pt idx="260688">142</cx:pt>
          <cx:pt idx="260689">161</cx:pt>
          <cx:pt idx="260690">139</cx:pt>
          <cx:pt idx="260691">134</cx:pt>
          <cx:pt idx="260692">115</cx:pt>
          <cx:pt idx="260693">138</cx:pt>
          <cx:pt idx="260694">105</cx:pt>
          <cx:pt idx="260695">42</cx:pt>
          <cx:pt idx="260696">17</cx:pt>
          <cx:pt idx="260697">10</cx:pt>
          <cx:pt idx="260698">9</cx:pt>
          <cx:pt idx="260699">7</cx:pt>
          <cx:pt idx="260700">17</cx:pt>
          <cx:pt idx="260701">36</cx:pt>
          <cx:pt idx="260702">75</cx:pt>
          <cx:pt idx="260703">123</cx:pt>
          <cx:pt idx="260704">107</cx:pt>
          <cx:pt idx="260705">148</cx:pt>
          <cx:pt idx="260706">159</cx:pt>
          <cx:pt idx="260707">164</cx:pt>
          <cx:pt idx="260708">155</cx:pt>
          <cx:pt idx="260709">144</cx:pt>
          <cx:pt idx="260710">158</cx:pt>
          <cx:pt idx="260711">133</cx:pt>
          <cx:pt idx="260712">142</cx:pt>
          <cx:pt idx="260713">144</cx:pt>
          <cx:pt idx="260714">167</cx:pt>
          <cx:pt idx="260715">125</cx:pt>
          <cx:pt idx="260716">113</cx:pt>
          <cx:pt idx="260717">134</cx:pt>
          <cx:pt idx="260718">97</cx:pt>
          <cx:pt idx="260719">50</cx:pt>
          <cx:pt idx="260720">18</cx:pt>
          <cx:pt idx="260721">2</cx:pt>
          <cx:pt idx="260722">21</cx:pt>
          <cx:pt idx="260723">6</cx:pt>
          <cx:pt idx="260724">22</cx:pt>
          <cx:pt idx="260725">30</cx:pt>
          <cx:pt idx="260726">63</cx:pt>
          <cx:pt idx="260727">139</cx:pt>
          <cx:pt idx="260728">132</cx:pt>
          <cx:pt idx="260729">163</cx:pt>
          <cx:pt idx="260730">168</cx:pt>
          <cx:pt idx="260731">170</cx:pt>
          <cx:pt idx="260732">154</cx:pt>
          <cx:pt idx="260733">144</cx:pt>
          <cx:pt idx="260734">155</cx:pt>
          <cx:pt idx="260735">150</cx:pt>
          <cx:pt idx="260736">147</cx:pt>
          <cx:pt idx="260737">159</cx:pt>
          <cx:pt idx="260738">152</cx:pt>
          <cx:pt idx="260739">152</cx:pt>
          <cx:pt idx="260740">112</cx:pt>
          <cx:pt idx="260741">149</cx:pt>
          <cx:pt idx="260742">110</cx:pt>
          <cx:pt idx="260743">44</cx:pt>
          <cx:pt idx="260744">28</cx:pt>
          <cx:pt idx="260745">12</cx:pt>
          <cx:pt idx="260746">22</cx:pt>
          <cx:pt idx="260747">11</cx:pt>
          <cx:pt idx="260748">23</cx:pt>
          <cx:pt idx="260749">28</cx:pt>
          <cx:pt idx="260750">80</cx:pt>
          <cx:pt idx="260751">148</cx:pt>
          <cx:pt idx="260752">115</cx:pt>
          <cx:pt idx="260753">150</cx:pt>
          <cx:pt idx="260754">182</cx:pt>
          <cx:pt idx="260755">178</cx:pt>
          <cx:pt idx="260756">175</cx:pt>
          <cx:pt idx="260757">170</cx:pt>
          <cx:pt idx="260758">149</cx:pt>
          <cx:pt idx="260759">158</cx:pt>
          <cx:pt idx="260760">171</cx:pt>
          <cx:pt idx="260761">178</cx:pt>
          <cx:pt idx="260762">169</cx:pt>
          <cx:pt idx="260763">143</cx:pt>
          <cx:pt idx="260764">120</cx:pt>
          <cx:pt idx="260765">148</cx:pt>
          <cx:pt idx="260766">108</cx:pt>
          <cx:pt idx="260767">67</cx:pt>
          <cx:pt idx="260768">22</cx:pt>
          <cx:pt idx="260769">9</cx:pt>
          <cx:pt idx="260770">11</cx:pt>
          <cx:pt idx="260771">1</cx:pt>
          <cx:pt idx="260772">13</cx:pt>
          <cx:pt idx="260773">32</cx:pt>
          <cx:pt idx="260774">67</cx:pt>
          <cx:pt idx="260775">122</cx:pt>
          <cx:pt idx="260776">151</cx:pt>
          <cx:pt idx="260777">164</cx:pt>
          <cx:pt idx="260778">173</cx:pt>
          <cx:pt idx="260779">180</cx:pt>
          <cx:pt idx="260780">172</cx:pt>
          <cx:pt idx="260781">168</cx:pt>
          <cx:pt idx="260782">151</cx:pt>
          <cx:pt idx="260783">136</cx:pt>
          <cx:pt idx="260784">144</cx:pt>
          <cx:pt idx="260785">129</cx:pt>
          <cx:pt idx="260786">145</cx:pt>
          <cx:pt idx="260787">113</cx:pt>
          <cx:pt idx="260788">91</cx:pt>
          <cx:pt idx="260789">118</cx:pt>
          <cx:pt idx="260790">103</cx:pt>
          <cx:pt idx="260791">38</cx:pt>
          <cx:pt idx="260792">14</cx:pt>
          <cx:pt idx="260793">17</cx:pt>
          <cx:pt idx="260794">13</cx:pt>
          <cx:pt idx="260795">4</cx:pt>
          <cx:pt idx="260796">13</cx:pt>
          <cx:pt idx="260797">30</cx:pt>
          <cx:pt idx="260798">66</cx:pt>
          <cx:pt idx="260799">117</cx:pt>
          <cx:pt idx="260800">131</cx:pt>
          <cx:pt idx="260801">134</cx:pt>
          <cx:pt idx="260802">161</cx:pt>
          <cx:pt idx="260803">180</cx:pt>
          <cx:pt idx="260804">151</cx:pt>
          <cx:pt idx="260805">166</cx:pt>
          <cx:pt idx="260806">149</cx:pt>
          <cx:pt idx="260807">158</cx:pt>
          <cx:pt idx="260808">168</cx:pt>
          <cx:pt idx="260809">159</cx:pt>
          <cx:pt idx="260810">157</cx:pt>
          <cx:pt idx="260811">140</cx:pt>
          <cx:pt idx="260812">118</cx:pt>
          <cx:pt idx="260813">131</cx:pt>
          <cx:pt idx="260814">109</cx:pt>
          <cx:pt idx="260815">37</cx:pt>
          <cx:pt idx="260816">20</cx:pt>
          <cx:pt idx="260817">12</cx:pt>
          <cx:pt idx="260818">14</cx:pt>
          <cx:pt idx="260819">7</cx:pt>
          <cx:pt idx="260820">8</cx:pt>
          <cx:pt idx="260821">24</cx:pt>
          <cx:pt idx="260822">62</cx:pt>
          <cx:pt idx="260823">133</cx:pt>
          <cx:pt idx="260824">133</cx:pt>
          <cx:pt idx="260825">157</cx:pt>
          <cx:pt idx="260826">149</cx:pt>
          <cx:pt idx="260827">182</cx:pt>
          <cx:pt idx="260828">160</cx:pt>
          <cx:pt idx="260829">159</cx:pt>
          <cx:pt idx="260830">148</cx:pt>
          <cx:pt idx="260831">156</cx:pt>
          <cx:pt idx="260832">155</cx:pt>
          <cx:pt idx="260833">172</cx:pt>
          <cx:pt idx="260834">168</cx:pt>
          <cx:pt idx="260835">130</cx:pt>
          <cx:pt idx="260836">107</cx:pt>
          <cx:pt idx="260837">126</cx:pt>
          <cx:pt idx="260838">98</cx:pt>
          <cx:pt idx="260839">39</cx:pt>
          <cx:pt idx="260840">33</cx:pt>
          <cx:pt idx="260841">14</cx:pt>
          <cx:pt idx="260842">7</cx:pt>
          <cx:pt idx="260843">6</cx:pt>
          <cx:pt idx="260844">17</cx:pt>
          <cx:pt idx="260845">36</cx:pt>
          <cx:pt idx="260846">55</cx:pt>
          <cx:pt idx="260847">115</cx:pt>
          <cx:pt idx="260848">126</cx:pt>
          <cx:pt idx="260849">153</cx:pt>
          <cx:pt idx="260850">141</cx:pt>
          <cx:pt idx="260851">152</cx:pt>
          <cx:pt idx="260852">143</cx:pt>
          <cx:pt idx="260853">133</cx:pt>
          <cx:pt idx="260854">129</cx:pt>
          <cx:pt idx="260855">125</cx:pt>
          <cx:pt idx="260856">138</cx:pt>
          <cx:pt idx="260857">127</cx:pt>
          <cx:pt idx="260858">144</cx:pt>
          <cx:pt idx="260859">131</cx:pt>
          <cx:pt idx="260860">112</cx:pt>
          <cx:pt idx="260861">115</cx:pt>
          <cx:pt idx="260862">102</cx:pt>
          <cx:pt idx="260863">35</cx:pt>
          <cx:pt idx="260864">20</cx:pt>
          <cx:pt idx="260865">6</cx:pt>
          <cx:pt idx="260866">15</cx:pt>
          <cx:pt idx="260867">5</cx:pt>
          <cx:pt idx="260868">21</cx:pt>
          <cx:pt idx="260869">34</cx:pt>
          <cx:pt idx="260870">62</cx:pt>
          <cx:pt idx="260871">122</cx:pt>
          <cx:pt idx="260872">108</cx:pt>
          <cx:pt idx="260873">148</cx:pt>
          <cx:pt idx="260874">147</cx:pt>
          <cx:pt idx="260875">178</cx:pt>
          <cx:pt idx="260876">157</cx:pt>
          <cx:pt idx="260877">148</cx:pt>
          <cx:pt idx="260878">136</cx:pt>
          <cx:pt idx="260879">130</cx:pt>
          <cx:pt idx="260880">146</cx:pt>
          <cx:pt idx="260881">151</cx:pt>
          <cx:pt idx="260882">148</cx:pt>
          <cx:pt idx="260883">121</cx:pt>
          <cx:pt idx="260884">107</cx:pt>
          <cx:pt idx="260885">135</cx:pt>
          <cx:pt idx="260886">96</cx:pt>
          <cx:pt idx="260887">47</cx:pt>
          <cx:pt idx="260888">20</cx:pt>
          <cx:pt idx="260889">7</cx:pt>
          <cx:pt idx="260890">16</cx:pt>
          <cx:pt idx="260891">4</cx:pt>
          <cx:pt idx="260892">20</cx:pt>
          <cx:pt idx="260893">36</cx:pt>
          <cx:pt idx="260894">64</cx:pt>
          <cx:pt idx="260895">139</cx:pt>
          <cx:pt idx="260896">112</cx:pt>
          <cx:pt idx="260897">142</cx:pt>
          <cx:pt idx="260898">165</cx:pt>
          <cx:pt idx="260899">158</cx:pt>
          <cx:pt idx="260900">156</cx:pt>
          <cx:pt idx="260901">146</cx:pt>
          <cx:pt idx="260902">150</cx:pt>
          <cx:pt idx="260903">138</cx:pt>
          <cx:pt idx="260904">146</cx:pt>
          <cx:pt idx="260905">165</cx:pt>
          <cx:pt idx="260906">142</cx:pt>
          <cx:pt idx="260907">130</cx:pt>
          <cx:pt idx="260908">100</cx:pt>
          <cx:pt idx="260909">145</cx:pt>
          <cx:pt idx="260910">83</cx:pt>
          <cx:pt idx="260911">34</cx:pt>
          <cx:pt idx="260912">18</cx:pt>
          <cx:pt idx="260913">11</cx:pt>
          <cx:pt idx="260914">17</cx:pt>
          <cx:pt idx="260915">10</cx:pt>
          <cx:pt idx="260916">20</cx:pt>
          <cx:pt idx="260917">38</cx:pt>
          <cx:pt idx="260918">72</cx:pt>
          <cx:pt idx="260919">127</cx:pt>
          <cx:pt idx="260920">129</cx:pt>
          <cx:pt idx="260921">148</cx:pt>
          <cx:pt idx="260922">173</cx:pt>
          <cx:pt idx="260923">177</cx:pt>
          <cx:pt idx="260924">166</cx:pt>
          <cx:pt idx="260925">146</cx:pt>
          <cx:pt idx="260926">134</cx:pt>
          <cx:pt idx="260927">150</cx:pt>
          <cx:pt idx="260928">157</cx:pt>
          <cx:pt idx="260929">158</cx:pt>
          <cx:pt idx="260930">177</cx:pt>
          <cx:pt idx="260931">139</cx:pt>
          <cx:pt idx="260932">100</cx:pt>
          <cx:pt idx="260933">144</cx:pt>
          <cx:pt idx="260934">92</cx:pt>
          <cx:pt idx="260935">58</cx:pt>
          <cx:pt idx="260936">25</cx:pt>
          <cx:pt idx="260937">7</cx:pt>
          <cx:pt idx="260938">4</cx:pt>
          <cx:pt idx="260939">1</cx:pt>
          <cx:pt idx="260940">13</cx:pt>
          <cx:pt idx="260941">29</cx:pt>
          <cx:pt idx="260942">67</cx:pt>
          <cx:pt idx="260943">114</cx:pt>
          <cx:pt idx="260944">129</cx:pt>
          <cx:pt idx="260945">156</cx:pt>
          <cx:pt idx="260946">160</cx:pt>
          <cx:pt idx="260947">165</cx:pt>
          <cx:pt idx="260948">167</cx:pt>
          <cx:pt idx="260949">146</cx:pt>
          <cx:pt idx="260950">141</cx:pt>
          <cx:pt idx="260951">138</cx:pt>
          <cx:pt idx="260952">149</cx:pt>
          <cx:pt idx="260953">132</cx:pt>
          <cx:pt idx="260954">125</cx:pt>
          <cx:pt idx="260955">124</cx:pt>
          <cx:pt idx="260956">91</cx:pt>
          <cx:pt idx="260957">113</cx:pt>
          <cx:pt idx="260958">103</cx:pt>
          <cx:pt idx="260959">34</cx:pt>
          <cx:pt idx="260960">26</cx:pt>
          <cx:pt idx="260961">8</cx:pt>
          <cx:pt idx="260962">7</cx:pt>
          <cx:pt idx="260963">4</cx:pt>
          <cx:pt idx="260964">11</cx:pt>
          <cx:pt idx="260965">28</cx:pt>
          <cx:pt idx="260966">59</cx:pt>
          <cx:pt idx="260967">110</cx:pt>
          <cx:pt idx="260968">123</cx:pt>
          <cx:pt idx="260969">120</cx:pt>
          <cx:pt idx="260970">150</cx:pt>
          <cx:pt idx="260971">154</cx:pt>
          <cx:pt idx="260972">147</cx:pt>
          <cx:pt idx="260973">154</cx:pt>
          <cx:pt idx="260974">165</cx:pt>
          <cx:pt idx="260975">141</cx:pt>
          <cx:pt idx="260976">159</cx:pt>
          <cx:pt idx="260977">148</cx:pt>
          <cx:pt idx="260978">153</cx:pt>
          <cx:pt idx="260979">129</cx:pt>
          <cx:pt idx="260980">114</cx:pt>
          <cx:pt idx="260981">123</cx:pt>
          <cx:pt idx="260982">112</cx:pt>
          <cx:pt idx="260983">33</cx:pt>
          <cx:pt idx="260984">16</cx:pt>
          <cx:pt idx="260985">5</cx:pt>
          <cx:pt idx="260986">14</cx:pt>
          <cx:pt idx="260987">5</cx:pt>
          <cx:pt idx="260988">11</cx:pt>
          <cx:pt idx="260989">24</cx:pt>
          <cx:pt idx="260990">66</cx:pt>
          <cx:pt idx="260991">110</cx:pt>
          <cx:pt idx="260992">127</cx:pt>
          <cx:pt idx="260993">148</cx:pt>
          <cx:pt idx="260994">143</cx:pt>
          <cx:pt idx="260995">152</cx:pt>
          <cx:pt idx="260996">162</cx:pt>
          <cx:pt idx="260997">136</cx:pt>
          <cx:pt idx="260998">144</cx:pt>
          <cx:pt idx="260999">114</cx:pt>
          <cx:pt idx="261000">147</cx:pt>
          <cx:pt idx="261001">149</cx:pt>
          <cx:pt idx="261002">152</cx:pt>
          <cx:pt idx="261003">128</cx:pt>
          <cx:pt idx="261004">106</cx:pt>
          <cx:pt idx="261005">117</cx:pt>
          <cx:pt idx="261006">96</cx:pt>
          <cx:pt idx="261007">35</cx:pt>
          <cx:pt idx="261008">14</cx:pt>
          <cx:pt idx="261009">10</cx:pt>
          <cx:pt idx="261010">10</cx:pt>
          <cx:pt idx="261011">7</cx:pt>
          <cx:pt idx="261012">21</cx:pt>
          <cx:pt idx="261013">34</cx:pt>
          <cx:pt idx="261014">54</cx:pt>
          <cx:pt idx="261015">123</cx:pt>
          <cx:pt idx="261016">126</cx:pt>
          <cx:pt idx="261017">128</cx:pt>
          <cx:pt idx="261018">152</cx:pt>
          <cx:pt idx="261019">144</cx:pt>
          <cx:pt idx="261020">145</cx:pt>
          <cx:pt idx="261021">149</cx:pt>
          <cx:pt idx="261022">128</cx:pt>
          <cx:pt idx="261023">143</cx:pt>
          <cx:pt idx="261024">155</cx:pt>
          <cx:pt idx="261025">161</cx:pt>
          <cx:pt idx="261026">136</cx:pt>
          <cx:pt idx="261027">129</cx:pt>
          <cx:pt idx="261028">112</cx:pt>
          <cx:pt idx="261029">111</cx:pt>
          <cx:pt idx="261030">107</cx:pt>
          <cx:pt idx="261031">28</cx:pt>
          <cx:pt idx="261032">14</cx:pt>
          <cx:pt idx="261033">6</cx:pt>
          <cx:pt idx="261034">15</cx:pt>
          <cx:pt idx="261035">12</cx:pt>
          <cx:pt idx="261036">19</cx:pt>
          <cx:pt idx="261037">40</cx:pt>
          <cx:pt idx="261038">57</cx:pt>
          <cx:pt idx="261039">121</cx:pt>
          <cx:pt idx="261040">96</cx:pt>
          <cx:pt idx="261041">135</cx:pt>
          <cx:pt idx="261042">153</cx:pt>
          <cx:pt idx="261043">167</cx:pt>
          <cx:pt idx="261044">152</cx:pt>
          <cx:pt idx="261045">149</cx:pt>
          <cx:pt idx="261046">133</cx:pt>
          <cx:pt idx="261047">151</cx:pt>
          <cx:pt idx="261048">146</cx:pt>
          <cx:pt idx="261049">155</cx:pt>
          <cx:pt idx="261050">141</cx:pt>
          <cx:pt idx="261051">112</cx:pt>
          <cx:pt idx="261052">124</cx:pt>
          <cx:pt idx="261053">131</cx:pt>
          <cx:pt idx="261054">85</cx:pt>
          <cx:pt idx="261055">53</cx:pt>
          <cx:pt idx="261056">22</cx:pt>
          <cx:pt idx="261057">5</cx:pt>
          <cx:pt idx="261058">11</cx:pt>
          <cx:pt idx="261059">8</cx:pt>
          <cx:pt idx="261060">17</cx:pt>
          <cx:pt idx="261061">31</cx:pt>
          <cx:pt idx="261062">57</cx:pt>
          <cx:pt idx="261063">126</cx:pt>
          <cx:pt idx="261064">115</cx:pt>
          <cx:pt idx="261065">141</cx:pt>
          <cx:pt idx="261066">165</cx:pt>
          <cx:pt idx="261067">152</cx:pt>
          <cx:pt idx="261068">159</cx:pt>
          <cx:pt idx="261069">154</cx:pt>
          <cx:pt idx="261070">139</cx:pt>
          <cx:pt idx="261071">158</cx:pt>
          <cx:pt idx="261072">158</cx:pt>
          <cx:pt idx="261073">147</cx:pt>
          <cx:pt idx="261074">154</cx:pt>
          <cx:pt idx="261075">133</cx:pt>
          <cx:pt idx="261076">100</cx:pt>
          <cx:pt idx="261077">129</cx:pt>
          <cx:pt idx="261078">79</cx:pt>
          <cx:pt idx="261079">35</cx:pt>
          <cx:pt idx="261080">17</cx:pt>
          <cx:pt idx="261081">12</cx:pt>
          <cx:pt idx="261082">25</cx:pt>
          <cx:pt idx="261083">4</cx:pt>
          <cx:pt idx="261084">19</cx:pt>
          <cx:pt idx="261085">41</cx:pt>
          <cx:pt idx="261086">66</cx:pt>
          <cx:pt idx="261087">124</cx:pt>
          <cx:pt idx="261088">113</cx:pt>
          <cx:pt idx="261089">141</cx:pt>
          <cx:pt idx="261090">162</cx:pt>
          <cx:pt idx="261091">175</cx:pt>
          <cx:pt idx="261092">155</cx:pt>
          <cx:pt idx="261093">163</cx:pt>
          <cx:pt idx="261094">128</cx:pt>
          <cx:pt idx="261095">143</cx:pt>
          <cx:pt idx="261096">151</cx:pt>
          <cx:pt idx="261097">165</cx:pt>
          <cx:pt idx="261098">160</cx:pt>
          <cx:pt idx="261099">146</cx:pt>
          <cx:pt idx="261100">127</cx:pt>
          <cx:pt idx="261101">140</cx:pt>
          <cx:pt idx="261102">99</cx:pt>
          <cx:pt idx="261103">48</cx:pt>
          <cx:pt idx="261104">18</cx:pt>
          <cx:pt idx="261105">7</cx:pt>
          <cx:pt idx="261106">8</cx:pt>
          <cx:pt idx="261107">3</cx:pt>
          <cx:pt idx="261108">12</cx:pt>
          <cx:pt idx="261109">30</cx:pt>
          <cx:pt idx="261110">66</cx:pt>
          <cx:pt idx="261111">121</cx:pt>
          <cx:pt idx="261112">131</cx:pt>
          <cx:pt idx="261113">147</cx:pt>
          <cx:pt idx="261114">150</cx:pt>
          <cx:pt idx="261115">167</cx:pt>
          <cx:pt idx="261116">160</cx:pt>
          <cx:pt idx="261117">147</cx:pt>
          <cx:pt idx="261118">165</cx:pt>
          <cx:pt idx="261119">143</cx:pt>
          <cx:pt idx="261120">141</cx:pt>
          <cx:pt idx="261121">142</cx:pt>
          <cx:pt idx="261122">133</cx:pt>
          <cx:pt idx="261123">97</cx:pt>
          <cx:pt idx="261124">89</cx:pt>
          <cx:pt idx="261125">109</cx:pt>
          <cx:pt idx="261126">91</cx:pt>
          <cx:pt idx="261127">39</cx:pt>
          <cx:pt idx="261128">19</cx:pt>
          <cx:pt idx="261129">11</cx:pt>
          <cx:pt idx="261130">13</cx:pt>
          <cx:pt idx="261131">3</cx:pt>
          <cx:pt idx="261132">4</cx:pt>
          <cx:pt idx="261133">11</cx:pt>
          <cx:pt idx="261134">33</cx:pt>
          <cx:pt idx="261135">48</cx:pt>
          <cx:pt idx="261136">87</cx:pt>
          <cx:pt idx="261137">102</cx:pt>
          <cx:pt idx="261138">117</cx:pt>
          <cx:pt idx="261139">141</cx:pt>
          <cx:pt idx="261140">143</cx:pt>
          <cx:pt idx="261141">139</cx:pt>
          <cx:pt idx="261142">164</cx:pt>
          <cx:pt idx="261143">127</cx:pt>
          <cx:pt idx="261144">145</cx:pt>
          <cx:pt idx="261145">138</cx:pt>
          <cx:pt idx="261146">148</cx:pt>
          <cx:pt idx="261147">139</cx:pt>
          <cx:pt idx="261148">130</cx:pt>
          <cx:pt idx="261149">104</cx:pt>
          <cx:pt idx="261150">133</cx:pt>
          <cx:pt idx="261151">73</cx:pt>
          <cx:pt idx="261152">15</cx:pt>
          <cx:pt idx="261153">7</cx:pt>
          <cx:pt idx="261154">15</cx:pt>
          <cx:pt idx="261155">12</cx:pt>
          <cx:pt idx="261156">5</cx:pt>
          <cx:pt idx="261157">9</cx:pt>
          <cx:pt idx="261158">24</cx:pt>
          <cx:pt idx="261159">45</cx:pt>
          <cx:pt idx="261160">106</cx:pt>
          <cx:pt idx="261161">110</cx:pt>
          <cx:pt idx="261162">141</cx:pt>
          <cx:pt idx="261163">144</cx:pt>
          <cx:pt idx="261164">151</cx:pt>
          <cx:pt idx="261165">141</cx:pt>
          <cx:pt idx="261166">130</cx:pt>
          <cx:pt idx="261167">125</cx:pt>
          <cx:pt idx="261168">119</cx:pt>
          <cx:pt idx="261169">125</cx:pt>
          <cx:pt idx="261170">126</cx:pt>
          <cx:pt idx="261171">126</cx:pt>
          <cx:pt idx="261172">121</cx:pt>
          <cx:pt idx="261173">102</cx:pt>
          <cx:pt idx="261174">122</cx:pt>
          <cx:pt idx="261175">74</cx:pt>
          <cx:pt idx="261176">32</cx:pt>
          <cx:pt idx="261177">12</cx:pt>
          <cx:pt idx="261178">8</cx:pt>
          <cx:pt idx="261179">4</cx:pt>
          <cx:pt idx="261180">11</cx:pt>
          <cx:pt idx="261181">16</cx:pt>
          <cx:pt idx="261182">34</cx:pt>
          <cx:pt idx="261183">27</cx:pt>
          <cx:pt idx="261184">111</cx:pt>
          <cx:pt idx="261185">102</cx:pt>
          <cx:pt idx="261186">132</cx:pt>
          <cx:pt idx="261187">128</cx:pt>
          <cx:pt idx="261188">126</cx:pt>
          <cx:pt idx="261189">127</cx:pt>
          <cx:pt idx="261190">123</cx:pt>
          <cx:pt idx="261191">104</cx:pt>
          <cx:pt idx="261192">119</cx:pt>
          <cx:pt idx="261193">111</cx:pt>
          <cx:pt idx="261194">136</cx:pt>
          <cx:pt idx="261195">115</cx:pt>
          <cx:pt idx="261196">109</cx:pt>
          <cx:pt idx="261197">108</cx:pt>
          <cx:pt idx="261198">124</cx:pt>
          <cx:pt idx="261199">55</cx:pt>
          <cx:pt idx="261200">28</cx:pt>
          <cx:pt idx="261201">12</cx:pt>
          <cx:pt idx="261202">5</cx:pt>
          <cx:pt idx="261203">5</cx:pt>
          <cx:pt idx="261204">6</cx:pt>
          <cx:pt idx="261205">18</cx:pt>
          <cx:pt idx="261206">29</cx:pt>
          <cx:pt idx="261207">31</cx:pt>
          <cx:pt idx="261208">102</cx:pt>
          <cx:pt idx="261209">114</cx:pt>
          <cx:pt idx="261210">125</cx:pt>
          <cx:pt idx="261211">141</cx:pt>
          <cx:pt idx="261212">149</cx:pt>
          <cx:pt idx="261213">117</cx:pt>
          <cx:pt idx="261214">134</cx:pt>
          <cx:pt idx="261215">85</cx:pt>
          <cx:pt idx="261216">121</cx:pt>
          <cx:pt idx="261217">101</cx:pt>
          <cx:pt idx="261218">149</cx:pt>
          <cx:pt idx="261219">110</cx:pt>
          <cx:pt idx="261220">121</cx:pt>
          <cx:pt idx="261221">102</cx:pt>
          <cx:pt idx="261222">127</cx:pt>
          <cx:pt idx="261223">62</cx:pt>
          <cx:pt idx="261224">19</cx:pt>
          <cx:pt idx="261225">9</cx:pt>
          <cx:pt idx="261226">9</cx:pt>
          <cx:pt idx="261227">4</cx:pt>
          <cx:pt idx="261228">7</cx:pt>
          <cx:pt idx="261229">17</cx:pt>
          <cx:pt idx="261230">26</cx:pt>
          <cx:pt idx="261231">40</cx:pt>
          <cx:pt idx="261232">109</cx:pt>
          <cx:pt idx="261233">99</cx:pt>
          <cx:pt idx="261234">126</cx:pt>
          <cx:pt idx="261235">142</cx:pt>
          <cx:pt idx="261236">145</cx:pt>
          <cx:pt idx="261237">133</cx:pt>
          <cx:pt idx="261238">141</cx:pt>
          <cx:pt idx="261239">97</cx:pt>
          <cx:pt idx="261240">121</cx:pt>
          <cx:pt idx="261241">120</cx:pt>
          <cx:pt idx="261242">159</cx:pt>
          <cx:pt idx="261243">134</cx:pt>
          <cx:pt idx="261244">118</cx:pt>
          <cx:pt idx="261245">104</cx:pt>
          <cx:pt idx="261246">125</cx:pt>
          <cx:pt idx="261247">72</cx:pt>
          <cx:pt idx="261248">27</cx:pt>
          <cx:pt idx="261249">11</cx:pt>
          <cx:pt idx="261250">10</cx:pt>
          <cx:pt idx="261251">3</cx:pt>
          <cx:pt idx="261252">2</cx:pt>
          <cx:pt idx="261253">12</cx:pt>
          <cx:pt idx="261254">26</cx:pt>
          <cx:pt idx="261255">49</cx:pt>
          <cx:pt idx="261256">90</cx:pt>
          <cx:pt idx="261257">106</cx:pt>
          <cx:pt idx="261258">116</cx:pt>
          <cx:pt idx="261259">159</cx:pt>
          <cx:pt idx="261260">145</cx:pt>
          <cx:pt idx="261261">132</cx:pt>
          <cx:pt idx="261262">146</cx:pt>
          <cx:pt idx="261263">93</cx:pt>
          <cx:pt idx="261264">124</cx:pt>
          <cx:pt idx="261265">127</cx:pt>
          <cx:pt idx="261266">115</cx:pt>
          <cx:pt idx="261267">130</cx:pt>
          <cx:pt idx="261268">121</cx:pt>
          <cx:pt idx="261269">95</cx:pt>
          <cx:pt idx="261270">115</cx:pt>
          <cx:pt idx="261271">73</cx:pt>
          <cx:pt idx="261272">24</cx:pt>
          <cx:pt idx="261273">9</cx:pt>
          <cx:pt idx="261274">9</cx:pt>
          <cx:pt idx="261275">3</cx:pt>
          <cx:pt idx="261276">1</cx:pt>
          <cx:pt idx="261277">9</cx:pt>
          <cx:pt idx="261278">22</cx:pt>
          <cx:pt idx="261279">50</cx:pt>
          <cx:pt idx="261280">104</cx:pt>
          <cx:pt idx="261281">102</cx:pt>
          <cx:pt idx="261282">122</cx:pt>
          <cx:pt idx="261283">142</cx:pt>
          <cx:pt idx="261284">141</cx:pt>
          <cx:pt idx="261285">134</cx:pt>
          <cx:pt idx="261286">132</cx:pt>
          <cx:pt idx="261287">98</cx:pt>
          <cx:pt idx="261288">109</cx:pt>
          <cx:pt idx="261289">99</cx:pt>
          <cx:pt idx="261290">119</cx:pt>
          <cx:pt idx="261291">74</cx:pt>
          <cx:pt idx="261292">80</cx:pt>
          <cx:pt idx="261293">80</cx:pt>
          <cx:pt idx="261294">87</cx:pt>
          <cx:pt idx="261295">65</cx:pt>
          <cx:pt idx="261296">16</cx:pt>
          <cx:pt idx="261297">13</cx:pt>
          <cx:pt idx="261298">11</cx:pt>
          <cx:pt idx="261299">4</cx:pt>
          <cx:pt idx="261300">5</cx:pt>
          <cx:pt idx="261301">12</cx:pt>
          <cx:pt idx="261302">24</cx:pt>
          <cx:pt idx="261303">45</cx:pt>
          <cx:pt idx="261304">73</cx:pt>
          <cx:pt idx="261305">89</cx:pt>
          <cx:pt idx="261306">110</cx:pt>
          <cx:pt idx="261307">120</cx:pt>
          <cx:pt idx="261308">141</cx:pt>
          <cx:pt idx="261309">126</cx:pt>
          <cx:pt idx="261310">137</cx:pt>
          <cx:pt idx="261311">108</cx:pt>
          <cx:pt idx="261312">147</cx:pt>
          <cx:pt idx="261313">127</cx:pt>
          <cx:pt idx="261314">140</cx:pt>
          <cx:pt idx="261315">132</cx:pt>
          <cx:pt idx="261316">125</cx:pt>
          <cx:pt idx="261317">113</cx:pt>
          <cx:pt idx="261318">121</cx:pt>
          <cx:pt idx="261319">73</cx:pt>
          <cx:pt idx="261320">26</cx:pt>
          <cx:pt idx="261321">9</cx:pt>
          <cx:pt idx="261322">16</cx:pt>
          <cx:pt idx="261323">12</cx:pt>
          <cx:pt idx="261324">11</cx:pt>
          <cx:pt idx="261325">23</cx:pt>
          <cx:pt idx="261326">40</cx:pt>
          <cx:pt idx="261327">114</cx:pt>
          <cx:pt idx="261328">112</cx:pt>
          <cx:pt idx="261329">141</cx:pt>
          <cx:pt idx="261330">156</cx:pt>
          <cx:pt idx="261331">147</cx:pt>
          <cx:pt idx="261332">116</cx:pt>
          <cx:pt idx="261333">126</cx:pt>
          <cx:pt idx="261334">110</cx:pt>
          <cx:pt idx="261335">111</cx:pt>
          <cx:pt idx="261336">126</cx:pt>
          <cx:pt idx="261337">126</cx:pt>
          <cx:pt idx="261338">119</cx:pt>
          <cx:pt idx="261339">121</cx:pt>
          <cx:pt idx="261340">106</cx:pt>
          <cx:pt idx="261341">115</cx:pt>
          <cx:pt idx="261342">69</cx:pt>
          <cx:pt idx="261343">27</cx:pt>
          <cx:pt idx="261344">13</cx:pt>
          <cx:pt idx="261345">10</cx:pt>
          <cx:pt idx="261346">1</cx:pt>
          <cx:pt idx="261347">8</cx:pt>
          <cx:pt idx="261348">17</cx:pt>
          <cx:pt idx="261349">30</cx:pt>
          <cx:pt idx="261350">36</cx:pt>
          <cx:pt idx="261351">105</cx:pt>
          <cx:pt idx="261352">97</cx:pt>
          <cx:pt idx="261353">128</cx:pt>
          <cx:pt idx="261354">139</cx:pt>
          <cx:pt idx="261355">130</cx:pt>
          <cx:pt idx="261356">114</cx:pt>
          <cx:pt idx="261357">116</cx:pt>
          <cx:pt idx="261358">74</cx:pt>
          <cx:pt idx="261359">118</cx:pt>
          <cx:pt idx="261360">107</cx:pt>
          <cx:pt idx="261361">136</cx:pt>
          <cx:pt idx="261362">118</cx:pt>
          <cx:pt idx="261363">113</cx:pt>
          <cx:pt idx="261364">109</cx:pt>
          <cx:pt idx="261365">115</cx:pt>
          <cx:pt idx="261366">56</cx:pt>
          <cx:pt idx="261367">20</cx:pt>
          <cx:pt idx="261368">8</cx:pt>
          <cx:pt idx="261369">7</cx:pt>
          <cx:pt idx="261370">4</cx:pt>
          <cx:pt idx="261371">5</cx:pt>
          <cx:pt idx="261372">18</cx:pt>
          <cx:pt idx="261373">31</cx:pt>
          <cx:pt idx="261374">31</cx:pt>
          <cx:pt idx="261375">109</cx:pt>
          <cx:pt idx="261376">94</cx:pt>
          <cx:pt idx="261377">129</cx:pt>
          <cx:pt idx="261378">134</cx:pt>
          <cx:pt idx="261379">135</cx:pt>
          <cx:pt idx="261380">119</cx:pt>
          <cx:pt idx="261381">109</cx:pt>
          <cx:pt idx="261382">91</cx:pt>
          <cx:pt idx="261383">109</cx:pt>
          <cx:pt idx="261384">115</cx:pt>
          <cx:pt idx="261385">121</cx:pt>
          <cx:pt idx="261386">128</cx:pt>
          <cx:pt idx="261387">108</cx:pt>
          <cx:pt idx="261388">100</cx:pt>
          <cx:pt idx="261389">112</cx:pt>
          <cx:pt idx="261390">57</cx:pt>
          <cx:pt idx="261391">24</cx:pt>
          <cx:pt idx="261392">10</cx:pt>
          <cx:pt idx="261393">8</cx:pt>
          <cx:pt idx="261394">4</cx:pt>
          <cx:pt idx="261395">4</cx:pt>
          <cx:pt idx="261396">20</cx:pt>
          <cx:pt idx="261397">30</cx:pt>
          <cx:pt idx="261398">37</cx:pt>
          <cx:pt idx="261399">92</cx:pt>
          <cx:pt idx="261400">96</cx:pt>
          <cx:pt idx="261401">108</cx:pt>
          <cx:pt idx="261402">146</cx:pt>
          <cx:pt idx="261403">128</cx:pt>
          <cx:pt idx="261404">108</cx:pt>
          <cx:pt idx="261405">116</cx:pt>
          <cx:pt idx="261406">98</cx:pt>
          <cx:pt idx="261407">107</cx:pt>
          <cx:pt idx="261408">109</cx:pt>
          <cx:pt idx="261409">120</cx:pt>
          <cx:pt idx="261410">125</cx:pt>
          <cx:pt idx="261411">103</cx:pt>
          <cx:pt idx="261412">77</cx:pt>
          <cx:pt idx="261413">107</cx:pt>
          <cx:pt idx="261414">55</cx:pt>
          <cx:pt idx="261415">25</cx:pt>
          <cx:pt idx="261416">10</cx:pt>
          <cx:pt idx="261417">6</cx:pt>
          <cx:pt idx="261418">4</cx:pt>
          <cx:pt idx="261419">7</cx:pt>
          <cx:pt idx="261420">16</cx:pt>
          <cx:pt idx="261421">31</cx:pt>
          <cx:pt idx="261422">31</cx:pt>
          <cx:pt idx="261423">96</cx:pt>
          <cx:pt idx="261424">82</cx:pt>
          <cx:pt idx="261425">114</cx:pt>
          <cx:pt idx="261426">153</cx:pt>
          <cx:pt idx="261427">145</cx:pt>
          <cx:pt idx="261428">132</cx:pt>
          <cx:pt idx="261429">129</cx:pt>
          <cx:pt idx="261430">106</cx:pt>
          <cx:pt idx="261431">119</cx:pt>
          <cx:pt idx="261432">112</cx:pt>
          <cx:pt idx="261433">139</cx:pt>
          <cx:pt idx="261434">127</cx:pt>
          <cx:pt idx="261435">108</cx:pt>
          <cx:pt idx="261436">94</cx:pt>
          <cx:pt idx="261437">117</cx:pt>
          <cx:pt idx="261438">71</cx:pt>
          <cx:pt idx="261439">24</cx:pt>
          <cx:pt idx="261440">12</cx:pt>
          <cx:pt idx="261441">18</cx:pt>
          <cx:pt idx="261442">4</cx:pt>
          <cx:pt idx="261443">3</cx:pt>
          <cx:pt idx="261444">7</cx:pt>
          <cx:pt idx="261445">23</cx:pt>
          <cx:pt idx="261446">40</cx:pt>
          <cx:pt idx="261447">96</cx:pt>
          <cx:pt idx="261448">94</cx:pt>
          <cx:pt idx="261449">116</cx:pt>
          <cx:pt idx="261450">138</cx:pt>
          <cx:pt idx="261451">141</cx:pt>
          <cx:pt idx="261452">142</cx:pt>
          <cx:pt idx="261453">133</cx:pt>
          <cx:pt idx="261454">93</cx:pt>
          <cx:pt idx="261455">112</cx:pt>
          <cx:pt idx="261456">89</cx:pt>
          <cx:pt idx="261457">98</cx:pt>
          <cx:pt idx="261458">63</cx:pt>
          <cx:pt idx="261459">71</cx:pt>
          <cx:pt idx="261460">66</cx:pt>
          <cx:pt idx="261461">81</cx:pt>
          <cx:pt idx="261462">54</cx:pt>
          <cx:pt idx="261463">16</cx:pt>
          <cx:pt idx="261464">11</cx:pt>
          <cx:pt idx="261465">3</cx:pt>
          <cx:pt idx="261466">5</cx:pt>
          <cx:pt idx="261467">2</cx:pt>
          <cx:pt idx="261468">8</cx:pt>
          <cx:pt idx="261469">23</cx:pt>
          <cx:pt idx="261470">31</cx:pt>
          <cx:pt idx="261471">72</cx:pt>
          <cx:pt idx="261472">84</cx:pt>
          <cx:pt idx="261473">119</cx:pt>
          <cx:pt idx="261474">112</cx:pt>
          <cx:pt idx="261475">141</cx:pt>
          <cx:pt idx="261476">134</cx:pt>
          <cx:pt idx="261477">135</cx:pt>
          <cx:pt idx="261478">103</cx:pt>
          <cx:pt idx="261479">128</cx:pt>
          <cx:pt idx="261480">135</cx:pt>
          <cx:pt idx="261481">135</cx:pt>
          <cx:pt idx="261482">138</cx:pt>
          <cx:pt idx="261483">108</cx:pt>
          <cx:pt idx="261484">102</cx:pt>
          <cx:pt idx="261485">123</cx:pt>
          <cx:pt idx="261486">55</cx:pt>
          <cx:pt idx="261487">25</cx:pt>
          <cx:pt idx="261488">7</cx:pt>
          <cx:pt idx="261489">12</cx:pt>
          <cx:pt idx="261490">6</cx:pt>
          <cx:pt idx="261491">4</cx:pt>
          <cx:pt idx="261492">9</cx:pt>
          <cx:pt idx="261493">16</cx:pt>
          <cx:pt idx="261494">41</cx:pt>
          <cx:pt idx="261495">99</cx:pt>
          <cx:pt idx="261496">101</cx:pt>
          <cx:pt idx="261497">126</cx:pt>
          <cx:pt idx="261498">151</cx:pt>
          <cx:pt idx="261499">142</cx:pt>
          <cx:pt idx="261500">129</cx:pt>
          <cx:pt idx="261501">126</cx:pt>
          <cx:pt idx="261502">100</cx:pt>
          <cx:pt idx="261503">113</cx:pt>
          <cx:pt idx="261504">101</cx:pt>
          <cx:pt idx="261505">128</cx:pt>
          <cx:pt idx="261506">118</cx:pt>
          <cx:pt idx="261507">106</cx:pt>
          <cx:pt idx="261508">97</cx:pt>
          <cx:pt idx="261509">121</cx:pt>
          <cx:pt idx="261510">66</cx:pt>
          <cx:pt idx="261511">21</cx:pt>
          <cx:pt idx="261512">12</cx:pt>
          <cx:pt idx="261513">9</cx:pt>
          <cx:pt idx="261514">3</cx:pt>
          <cx:pt idx="261515">7</cx:pt>
          <cx:pt idx="261516">15</cx:pt>
          <cx:pt idx="261517">29</cx:pt>
          <cx:pt idx="261518">38</cx:pt>
          <cx:pt idx="261519">103</cx:pt>
          <cx:pt idx="261520">79</cx:pt>
          <cx:pt idx="261521">118</cx:pt>
          <cx:pt idx="261522">126</cx:pt>
          <cx:pt idx="261523">117</cx:pt>
          <cx:pt idx="261524">109</cx:pt>
          <cx:pt idx="261525">94</cx:pt>
          <cx:pt idx="261526">79</cx:pt>
          <cx:pt idx="261527">104</cx:pt>
          <cx:pt idx="261528">103</cx:pt>
          <cx:pt idx="261529">114</cx:pt>
          <cx:pt idx="261530">98</cx:pt>
          <cx:pt idx="261531">95</cx:pt>
          <cx:pt idx="261532">94</cx:pt>
          <cx:pt idx="261533">106</cx:pt>
          <cx:pt idx="261534">43</cx:pt>
          <cx:pt idx="261535">22</cx:pt>
          <cx:pt idx="261536">10</cx:pt>
          <cx:pt idx="261537">8</cx:pt>
          <cx:pt idx="261538">5</cx:pt>
          <cx:pt idx="261539">6</cx:pt>
          <cx:pt idx="261540">18</cx:pt>
          <cx:pt idx="261541">28</cx:pt>
          <cx:pt idx="261542">36</cx:pt>
          <cx:pt idx="261543">91</cx:pt>
          <cx:pt idx="261544">101</cx:pt>
          <cx:pt idx="261545">111</cx:pt>
          <cx:pt idx="261546">141</cx:pt>
          <cx:pt idx="261547">114</cx:pt>
          <cx:pt idx="261548">113</cx:pt>
          <cx:pt idx="261549">118</cx:pt>
          <cx:pt idx="261550">86</cx:pt>
          <cx:pt idx="261551">105</cx:pt>
          <cx:pt idx="261552">102</cx:pt>
          <cx:pt idx="261553">109</cx:pt>
          <cx:pt idx="261554">112</cx:pt>
          <cx:pt idx="261555">108</cx:pt>
          <cx:pt idx="261556">107</cx:pt>
          <cx:pt idx="261557">111</cx:pt>
          <cx:pt idx="261558">57</cx:pt>
          <cx:pt idx="261559">20</cx:pt>
          <cx:pt idx="261560">9</cx:pt>
          <cx:pt idx="261561">11</cx:pt>
          <cx:pt idx="261562">6</cx:pt>
          <cx:pt idx="261563">5</cx:pt>
          <cx:pt idx="261564">16</cx:pt>
          <cx:pt idx="261565">32</cx:pt>
          <cx:pt idx="261566">32</cx:pt>
          <cx:pt idx="261567">84</cx:pt>
          <cx:pt idx="261568">101</cx:pt>
          <cx:pt idx="261569">116</cx:pt>
          <cx:pt idx="261570">135</cx:pt>
          <cx:pt idx="261571">128</cx:pt>
          <cx:pt idx="261572">113</cx:pt>
          <cx:pt idx="261573">119</cx:pt>
          <cx:pt idx="261574">102</cx:pt>
          <cx:pt idx="261575">108</cx:pt>
          <cx:pt idx="261576">105</cx:pt>
          <cx:pt idx="261577">123</cx:pt>
          <cx:pt idx="261578">114</cx:pt>
          <cx:pt idx="261579">100</cx:pt>
          <cx:pt idx="261580">87</cx:pt>
          <cx:pt idx="261581">108</cx:pt>
          <cx:pt idx="261582">66</cx:pt>
          <cx:pt idx="261583">20</cx:pt>
          <cx:pt idx="261584">10</cx:pt>
          <cx:pt idx="261585">7</cx:pt>
          <cx:pt idx="261586">3</cx:pt>
          <cx:pt idx="261587">8</cx:pt>
          <cx:pt idx="261588">17</cx:pt>
          <cx:pt idx="261589">26</cx:pt>
          <cx:pt idx="261590">38</cx:pt>
          <cx:pt idx="261591">98</cx:pt>
          <cx:pt idx="261592">101</cx:pt>
          <cx:pt idx="261593">113</cx:pt>
          <cx:pt idx="261594">143</cx:pt>
          <cx:pt idx="261595">135</cx:pt>
          <cx:pt idx="261596">148</cx:pt>
          <cx:pt idx="261597">132</cx:pt>
          <cx:pt idx="261598">116</cx:pt>
          <cx:pt idx="261599">119</cx:pt>
          <cx:pt idx="261600">118</cx:pt>
          <cx:pt idx="261601">130</cx:pt>
          <cx:pt idx="261602">150</cx:pt>
          <cx:pt idx="261603">125</cx:pt>
          <cx:pt idx="261604">96</cx:pt>
          <cx:pt idx="261605">119</cx:pt>
          <cx:pt idx="261606">83</cx:pt>
          <cx:pt idx="261607">33</cx:pt>
          <cx:pt idx="261608">9</cx:pt>
          <cx:pt idx="261609">5</cx:pt>
          <cx:pt idx="261610">3</cx:pt>
          <cx:pt idx="261611">5</cx:pt>
          <cx:pt idx="261612">19</cx:pt>
          <cx:pt idx="261613">43</cx:pt>
          <cx:pt idx="261614">96</cx:pt>
          <cx:pt idx="261615">98</cx:pt>
          <cx:pt idx="261616">112</cx:pt>
          <cx:pt idx="261617">129</cx:pt>
          <cx:pt idx="261618">148</cx:pt>
          <cx:pt idx="261619">124</cx:pt>
          <cx:pt idx="261620">119</cx:pt>
          <cx:pt idx="261621">89</cx:pt>
          <cx:pt idx="261622">107</cx:pt>
          <cx:pt idx="261623">88</cx:pt>
          <cx:pt idx="261624">102</cx:pt>
          <cx:pt idx="261625">58</cx:pt>
          <cx:pt idx="261626">78</cx:pt>
          <cx:pt idx="261627">57</cx:pt>
          <cx:pt idx="261628">68</cx:pt>
          <cx:pt idx="261629">52</cx:pt>
          <cx:pt idx="261630">12</cx:pt>
          <cx:pt idx="261631">13</cx:pt>
          <cx:pt idx="261632">10</cx:pt>
          <cx:pt idx="261633">3</cx:pt>
          <cx:pt idx="261634">4</cx:pt>
          <cx:pt idx="261635">10</cx:pt>
          <cx:pt idx="261636">16</cx:pt>
          <cx:pt idx="261637">24</cx:pt>
          <cx:pt idx="261638">69</cx:pt>
          <cx:pt idx="261639">71</cx:pt>
          <cx:pt idx="261640">97</cx:pt>
          <cx:pt idx="261641">103</cx:pt>
          <cx:pt idx="261642">128</cx:pt>
          <cx:pt idx="261643">111</cx:pt>
          <cx:pt idx="261644">139</cx:pt>
          <cx:pt idx="261645">95</cx:pt>
          <cx:pt idx="261646">128</cx:pt>
          <cx:pt idx="261647">128</cx:pt>
          <cx:pt idx="261648">138</cx:pt>
          <cx:pt idx="261649">139</cx:pt>
          <cx:pt idx="261650">108</cx:pt>
          <cx:pt idx="261651">101</cx:pt>
          <cx:pt idx="261652">116</cx:pt>
          <cx:pt idx="261653">76</cx:pt>
          <cx:pt idx="261654">13</cx:pt>
          <cx:pt idx="261655">7</cx:pt>
          <cx:pt idx="261656">12</cx:pt>
          <cx:pt idx="261657">10</cx:pt>
          <cx:pt idx="261658">5</cx:pt>
          <cx:pt idx="261659">8</cx:pt>
          <cx:pt idx="261660">19</cx:pt>
          <cx:pt idx="261661">35</cx:pt>
          <cx:pt idx="261662">115</cx:pt>
          <cx:pt idx="261663">98</cx:pt>
          <cx:pt idx="261664">123</cx:pt>
          <cx:pt idx="261665">163</cx:pt>
          <cx:pt idx="261666">141</cx:pt>
          <cx:pt idx="261667">117</cx:pt>
          <cx:pt idx="261668">139</cx:pt>
          <cx:pt idx="261669">106</cx:pt>
          <cx:pt idx="261670">118</cx:pt>
          <cx:pt idx="261671">111</cx:pt>
          <cx:pt idx="261672">122</cx:pt>
          <cx:pt idx="261673">127</cx:pt>
          <cx:pt idx="261674">92</cx:pt>
          <cx:pt idx="261675">113</cx:pt>
          <cx:pt idx="261676">115</cx:pt>
          <cx:pt idx="261677">70</cx:pt>
          <cx:pt idx="261678">20</cx:pt>
          <cx:pt idx="261679">12</cx:pt>
          <cx:pt idx="261680">6</cx:pt>
          <cx:pt idx="261681">3</cx:pt>
          <cx:pt idx="261682">7</cx:pt>
          <cx:pt idx="261683">18</cx:pt>
          <cx:pt idx="261684">32</cx:pt>
          <cx:pt idx="261685">27</cx:pt>
          <cx:pt idx="261686">93</cx:pt>
          <cx:pt idx="261687">97</cx:pt>
          <cx:pt idx="261688">107</cx:pt>
          <cx:pt idx="261689">119</cx:pt>
          <cx:pt idx="261690">106</cx:pt>
          <cx:pt idx="261691">106</cx:pt>
          <cx:pt idx="261692">106</cx:pt>
          <cx:pt idx="261693">90</cx:pt>
          <cx:pt idx="261694">96</cx:pt>
          <cx:pt idx="261695">111</cx:pt>
          <cx:pt idx="261696">118</cx:pt>
          <cx:pt idx="261697">110</cx:pt>
          <cx:pt idx="261698">101</cx:pt>
          <cx:pt idx="261699">90</cx:pt>
          <cx:pt idx="261700">113</cx:pt>
          <cx:pt idx="261701">52</cx:pt>
          <cx:pt idx="261702">11</cx:pt>
          <cx:pt idx="261703">10</cx:pt>
          <cx:pt idx="261704">5</cx:pt>
          <cx:pt idx="261705">3</cx:pt>
          <cx:pt idx="261706">6</cx:pt>
          <cx:pt idx="261707">15</cx:pt>
          <cx:pt idx="261708">30</cx:pt>
          <cx:pt idx="261709">32</cx:pt>
          <cx:pt idx="261710">108</cx:pt>
          <cx:pt idx="261711">93</cx:pt>
          <cx:pt idx="261712">123</cx:pt>
          <cx:pt idx="261713">145</cx:pt>
          <cx:pt idx="261714">131</cx:pt>
          <cx:pt idx="261715">116</cx:pt>
          <cx:pt idx="261716">122</cx:pt>
          <cx:pt idx="261717">88</cx:pt>
          <cx:pt idx="261718">112</cx:pt>
          <cx:pt idx="261719">106</cx:pt>
          <cx:pt idx="261720">116</cx:pt>
          <cx:pt idx="261721">112</cx:pt>
          <cx:pt idx="261722">122</cx:pt>
          <cx:pt idx="261723">104</cx:pt>
          <cx:pt idx="261724">99</cx:pt>
          <cx:pt idx="261725">62</cx:pt>
          <cx:pt idx="261726">22</cx:pt>
          <cx:pt idx="261727">10</cx:pt>
          <cx:pt idx="261728">6</cx:pt>
          <cx:pt idx="261729">1</cx:pt>
          <cx:pt idx="261730">7</cx:pt>
          <cx:pt idx="261731">16</cx:pt>
          <cx:pt idx="261732">31</cx:pt>
          <cx:pt idx="261733">42</cx:pt>
          <cx:pt idx="261734">104</cx:pt>
          <cx:pt idx="261735">95</cx:pt>
          <cx:pt idx="261736">126</cx:pt>
          <cx:pt idx="261737">136</cx:pt>
          <cx:pt idx="261738">137</cx:pt>
          <cx:pt idx="261739">119</cx:pt>
          <cx:pt idx="261740">116</cx:pt>
          <cx:pt idx="261741">98</cx:pt>
          <cx:pt idx="261742">115</cx:pt>
          <cx:pt idx="261743">108</cx:pt>
          <cx:pt idx="261744">131</cx:pt>
          <cx:pt idx="261745">117</cx:pt>
          <cx:pt idx="261746">112</cx:pt>
          <cx:pt idx="261747">89</cx:pt>
          <cx:pt idx="261748">114</cx:pt>
          <cx:pt idx="261749">65</cx:pt>
          <cx:pt idx="261750">18</cx:pt>
          <cx:pt idx="261751">11</cx:pt>
          <cx:pt idx="261752">7</cx:pt>
          <cx:pt idx="261753">3</cx:pt>
          <cx:pt idx="261754">6</cx:pt>
          <cx:pt idx="261755">17</cx:pt>
          <cx:pt idx="261756">29</cx:pt>
          <cx:pt idx="261757">36</cx:pt>
          <cx:pt idx="261758">101</cx:pt>
          <cx:pt idx="261759">101</cx:pt>
          <cx:pt idx="261760">123</cx:pt>
          <cx:pt idx="261761">153</cx:pt>
          <cx:pt idx="261762">163</cx:pt>
          <cx:pt idx="261763">125</cx:pt>
          <cx:pt idx="261764">141</cx:pt>
          <cx:pt idx="261765">109</cx:pt>
          <cx:pt idx="261766">135</cx:pt>
          <cx:pt idx="261767">126</cx:pt>
          <cx:pt idx="261768">129</cx:pt>
          <cx:pt idx="261769">126</cx:pt>
          <cx:pt idx="261770">117</cx:pt>
          <cx:pt idx="261771">100</cx:pt>
          <cx:pt idx="261772">122</cx:pt>
          <cx:pt idx="261773">76</cx:pt>
          <cx:pt idx="261774">30</cx:pt>
          <cx:pt idx="261775">7</cx:pt>
          <cx:pt idx="261776">9</cx:pt>
          <cx:pt idx="261777">3</cx:pt>
          <cx:pt idx="261778">1</cx:pt>
          <cx:pt idx="261779">7</cx:pt>
          <cx:pt idx="261780">21</cx:pt>
          <cx:pt idx="261781">40</cx:pt>
          <cx:pt idx="261782">95</cx:pt>
          <cx:pt idx="261783">90</cx:pt>
          <cx:pt idx="261784">114</cx:pt>
          <cx:pt idx="261785">131</cx:pt>
          <cx:pt idx="261786">130</cx:pt>
          <cx:pt idx="261787">130</cx:pt>
          <cx:pt idx="261788">129</cx:pt>
          <cx:pt idx="261789">85</cx:pt>
          <cx:pt idx="261790">86</cx:pt>
          <cx:pt idx="261791">82</cx:pt>
          <cx:pt idx="261792">105</cx:pt>
          <cx:pt idx="261793">67</cx:pt>
          <cx:pt idx="261794">66</cx:pt>
          <cx:pt idx="261795">62</cx:pt>
          <cx:pt idx="261796">82</cx:pt>
          <cx:pt idx="261797">47</cx:pt>
          <cx:pt idx="261798">13</cx:pt>
          <cx:pt idx="261799">10</cx:pt>
          <cx:pt idx="261800">12</cx:pt>
          <cx:pt idx="261801">6</cx:pt>
          <cx:pt idx="261802">3</cx:pt>
          <cx:pt idx="261803">6</cx:pt>
          <cx:pt idx="261804">21</cx:pt>
          <cx:pt idx="261805">29</cx:pt>
          <cx:pt idx="261806">67</cx:pt>
          <cx:pt idx="261807">75</cx:pt>
          <cx:pt idx="261808">100</cx:pt>
          <cx:pt idx="261809">116</cx:pt>
          <cx:pt idx="261810">126</cx:pt>
          <cx:pt idx="261811">123</cx:pt>
          <cx:pt idx="261812">123</cx:pt>
          <cx:pt idx="261813">111</cx:pt>
          <cx:pt idx="261814">133</cx:pt>
          <cx:pt idx="261815">118</cx:pt>
          <cx:pt idx="261816">132</cx:pt>
          <cx:pt idx="261817">127</cx:pt>
          <cx:pt idx="261818">118</cx:pt>
          <cx:pt idx="261819">92</cx:pt>
          <cx:pt idx="261820">126</cx:pt>
          <cx:pt idx="261821">62</cx:pt>
          <cx:pt idx="261822">12</cx:pt>
          <cx:pt idx="261823">4</cx:pt>
          <cx:pt idx="261824">10</cx:pt>
          <cx:pt idx="261825">10</cx:pt>
          <cx:pt idx="261826">3</cx:pt>
          <cx:pt idx="261827">12</cx:pt>
          <cx:pt idx="261828">16</cx:pt>
          <cx:pt idx="261829">38</cx:pt>
          <cx:pt idx="261830">99</cx:pt>
          <cx:pt idx="261831">112</cx:pt>
          <cx:pt idx="261832">113</cx:pt>
          <cx:pt idx="261833">143</cx:pt>
          <cx:pt idx="261834">149</cx:pt>
          <cx:pt idx="261835">106</cx:pt>
          <cx:pt idx="261836">109</cx:pt>
          <cx:pt idx="261837">92</cx:pt>
          <cx:pt idx="261838">93</cx:pt>
          <cx:pt idx="261839">98</cx:pt>
          <cx:pt idx="261840">128</cx:pt>
          <cx:pt idx="261841">117</cx:pt>
          <cx:pt idx="261842">116</cx:pt>
          <cx:pt idx="261843">99</cx:pt>
          <cx:pt idx="261844">116</cx:pt>
          <cx:pt idx="261845">72</cx:pt>
          <cx:pt idx="261846">29</cx:pt>
          <cx:pt idx="261847">11</cx:pt>
          <cx:pt idx="261848">9</cx:pt>
          <cx:pt idx="261849">3</cx:pt>
          <cx:pt idx="261850">4</cx:pt>
          <cx:pt idx="261851">18</cx:pt>
          <cx:pt idx="261852">32</cx:pt>
          <cx:pt idx="261853">25</cx:pt>
          <cx:pt idx="261854">103</cx:pt>
          <cx:pt idx="261855">89</cx:pt>
          <cx:pt idx="261856">119</cx:pt>
          <cx:pt idx="261857">126</cx:pt>
          <cx:pt idx="261858">129</cx:pt>
          <cx:pt idx="261859">111</cx:pt>
          <cx:pt idx="261860">102</cx:pt>
          <cx:pt idx="261861">75</cx:pt>
          <cx:pt idx="261862">105</cx:pt>
          <cx:pt idx="261863">104</cx:pt>
          <cx:pt idx="261864">106</cx:pt>
          <cx:pt idx="261865">108</cx:pt>
          <cx:pt idx="261866">106</cx:pt>
          <cx:pt idx="261867">89</cx:pt>
          <cx:pt idx="261868">107</cx:pt>
          <cx:pt idx="261869">52</cx:pt>
          <cx:pt idx="261870">21</cx:pt>
          <cx:pt idx="261871">7</cx:pt>
          <cx:pt idx="261872">11</cx:pt>
          <cx:pt idx="261873">5</cx:pt>
          <cx:pt idx="261874">4</cx:pt>
          <cx:pt idx="261875">18</cx:pt>
          <cx:pt idx="261876">24</cx:pt>
          <cx:pt idx="261877">33</cx:pt>
          <cx:pt idx="261878">107</cx:pt>
          <cx:pt idx="261879">80</cx:pt>
          <cx:pt idx="261880">118</cx:pt>
          <cx:pt idx="261881">137</cx:pt>
          <cx:pt idx="261882">121</cx:pt>
          <cx:pt idx="261883">116</cx:pt>
          <cx:pt idx="261884">116</cx:pt>
          <cx:pt idx="261885">80</cx:pt>
          <cx:pt idx="261886">111</cx:pt>
          <cx:pt idx="261887">102</cx:pt>
          <cx:pt idx="261888">110</cx:pt>
          <cx:pt idx="261889">115</cx:pt>
          <cx:pt idx="261890">122</cx:pt>
          <cx:pt idx="261891">98</cx:pt>
          <cx:pt idx="261892">104</cx:pt>
          <cx:pt idx="261893">54</cx:pt>
          <cx:pt idx="261894">24</cx:pt>
          <cx:pt idx="261895">11</cx:pt>
          <cx:pt idx="261896">22</cx:pt>
          <cx:pt idx="261897">2</cx:pt>
          <cx:pt idx="261898">6</cx:pt>
          <cx:pt idx="261899">15</cx:pt>
          <cx:pt idx="261900">29</cx:pt>
          <cx:pt idx="261901">41</cx:pt>
          <cx:pt idx="261902">111</cx:pt>
          <cx:pt idx="261903">91</cx:pt>
          <cx:pt idx="261904">134</cx:pt>
          <cx:pt idx="261905">132</cx:pt>
          <cx:pt idx="261906">123</cx:pt>
          <cx:pt idx="261907">120</cx:pt>
          <cx:pt idx="261908">131</cx:pt>
          <cx:pt idx="261909">95</cx:pt>
          <cx:pt idx="261910">109</cx:pt>
          <cx:pt idx="261911">122</cx:pt>
          <cx:pt idx="261912">130</cx:pt>
          <cx:pt idx="261913">115</cx:pt>
          <cx:pt idx="261914">121</cx:pt>
          <cx:pt idx="261915">95</cx:pt>
          <cx:pt idx="261916">112</cx:pt>
          <cx:pt idx="261917">71</cx:pt>
          <cx:pt idx="261918">19</cx:pt>
          <cx:pt idx="261919">8</cx:pt>
          <cx:pt idx="261920">13</cx:pt>
          <cx:pt idx="261921">2</cx:pt>
          <cx:pt idx="261922">5</cx:pt>
          <cx:pt idx="261923">19</cx:pt>
          <cx:pt idx="261924">22</cx:pt>
          <cx:pt idx="261925">39</cx:pt>
          <cx:pt idx="261926">100</cx:pt>
          <cx:pt idx="261927">100</cx:pt>
          <cx:pt idx="261928">126</cx:pt>
          <cx:pt idx="261929">150</cx:pt>
          <cx:pt idx="261930">129</cx:pt>
          <cx:pt idx="261931">135</cx:pt>
          <cx:pt idx="261932">132</cx:pt>
          <cx:pt idx="261933">94</cx:pt>
          <cx:pt idx="261934">132</cx:pt>
          <cx:pt idx="261935">124</cx:pt>
          <cx:pt idx="261936">146</cx:pt>
          <cx:pt idx="261937">131</cx:pt>
          <cx:pt idx="261938">122</cx:pt>
          <cx:pt idx="261939">88</cx:pt>
          <cx:pt idx="261940">126</cx:pt>
          <cx:pt idx="261941">76</cx:pt>
          <cx:pt idx="261942">27</cx:pt>
          <cx:pt idx="261943">8</cx:pt>
          <cx:pt idx="261944">8</cx:pt>
          <cx:pt idx="261945">4</cx:pt>
          <cx:pt idx="261946">4</cx:pt>
          <cx:pt idx="261947">7</cx:pt>
          <cx:pt idx="261948">16</cx:pt>
          <cx:pt idx="261949">41</cx:pt>
          <cx:pt idx="261950">93</cx:pt>
          <cx:pt idx="261951">86</cx:pt>
          <cx:pt idx="261952">122</cx:pt>
          <cx:pt idx="261953">116</cx:pt>
          <cx:pt idx="261954">132</cx:pt>
          <cx:pt idx="261955">132</cx:pt>
          <cx:pt idx="261956">130</cx:pt>
          <cx:pt idx="261957">81</cx:pt>
          <cx:pt idx="261958">101</cx:pt>
          <cx:pt idx="261959">94</cx:pt>
          <cx:pt idx="261960">98</cx:pt>
          <cx:pt idx="261961">65</cx:pt>
          <cx:pt idx="261962">67</cx:pt>
          <cx:pt idx="261963">59</cx:pt>
          <cx:pt idx="261964">77</cx:pt>
          <cx:pt idx="261965">52</cx:pt>
          <cx:pt idx="261966">14</cx:pt>
          <cx:pt idx="261967">14</cx:pt>
          <cx:pt idx="261968">15</cx:pt>
          <cx:pt idx="261969">4</cx:pt>
          <cx:pt idx="261970">7</cx:pt>
          <cx:pt idx="261971">11</cx:pt>
          <cx:pt idx="261972">31</cx:pt>
          <cx:pt idx="261973">66</cx:pt>
          <cx:pt idx="261974">73</cx:pt>
          <cx:pt idx="261975">95</cx:pt>
          <cx:pt idx="261976">109</cx:pt>
          <cx:pt idx="261977">125</cx:pt>
          <cx:pt idx="261978">107</cx:pt>
          <cx:pt idx="261979">128</cx:pt>
          <cx:pt idx="261980">108</cx:pt>
          <cx:pt idx="261981">138</cx:pt>
          <cx:pt idx="261982">126</cx:pt>
          <cx:pt idx="261983">135</cx:pt>
          <cx:pt idx="261984">117</cx:pt>
          <cx:pt idx="261985">129</cx:pt>
          <cx:pt idx="261986">90</cx:pt>
          <cx:pt idx="261987">140</cx:pt>
          <cx:pt idx="261988">65</cx:pt>
          <cx:pt idx="261989">18</cx:pt>
          <cx:pt idx="261990">11</cx:pt>
          <cx:pt idx="261991">10</cx:pt>
          <cx:pt idx="261992">5</cx:pt>
          <cx:pt idx="261993">4</cx:pt>
          <cx:pt idx="261994">9</cx:pt>
          <cx:pt idx="261995">10</cx:pt>
          <cx:pt idx="261996">40</cx:pt>
          <cx:pt idx="261997">105</cx:pt>
          <cx:pt idx="261998">105</cx:pt>
          <cx:pt idx="261999">127</cx:pt>
          <cx:pt idx="262000">152</cx:pt>
          <cx:pt idx="262001">132</cx:pt>
          <cx:pt idx="262002">123</cx:pt>
          <cx:pt idx="262003">118</cx:pt>
          <cx:pt idx="262004">103</cx:pt>
          <cx:pt idx="262005">114</cx:pt>
          <cx:pt idx="262006">115</cx:pt>
          <cx:pt idx="262007">121</cx:pt>
          <cx:pt idx="262008">121</cx:pt>
          <cx:pt idx="262009">110</cx:pt>
          <cx:pt idx="262010">109</cx:pt>
          <cx:pt idx="262011">114</cx:pt>
          <cx:pt idx="262012">74</cx:pt>
          <cx:pt idx="262013">27</cx:pt>
          <cx:pt idx="262014">9</cx:pt>
          <cx:pt idx="262015">7</cx:pt>
          <cx:pt idx="262016">4</cx:pt>
          <cx:pt idx="262017">8</cx:pt>
          <cx:pt idx="262018">14</cx:pt>
          <cx:pt idx="262019">27</cx:pt>
          <cx:pt idx="262020">28</cx:pt>
          <cx:pt idx="262021">104</cx:pt>
          <cx:pt idx="262022">103</cx:pt>
          <cx:pt idx="262023">112</cx:pt>
          <cx:pt idx="262024">130</cx:pt>
          <cx:pt idx="262025">123</cx:pt>
          <cx:pt idx="262026">112</cx:pt>
          <cx:pt idx="262027">105</cx:pt>
          <cx:pt idx="262028">83</cx:pt>
          <cx:pt idx="262029">108</cx:pt>
          <cx:pt idx="262030">95</cx:pt>
          <cx:pt idx="262031">122</cx:pt>
          <cx:pt idx="262032">103</cx:pt>
          <cx:pt idx="262033">106</cx:pt>
          <cx:pt idx="262034">90</cx:pt>
          <cx:pt idx="262035">107</cx:pt>
          <cx:pt idx="262036">55</cx:pt>
          <cx:pt idx="262037">31</cx:pt>
          <cx:pt idx="262038">8</cx:pt>
          <cx:pt idx="262039">2</cx:pt>
          <cx:pt idx="262040">4</cx:pt>
          <cx:pt idx="262041">7</cx:pt>
          <cx:pt idx="262042">14</cx:pt>
          <cx:pt idx="262043">24</cx:pt>
          <cx:pt idx="262044">33</cx:pt>
          <cx:pt idx="262045">87</cx:pt>
          <cx:pt idx="262046">116</cx:pt>
          <cx:pt idx="262047">119</cx:pt>
          <cx:pt idx="262048">150</cx:pt>
          <cx:pt idx="262049">140</cx:pt>
          <cx:pt idx="262050">123</cx:pt>
          <cx:pt idx="262051">116</cx:pt>
          <cx:pt idx="262052">98</cx:pt>
          <cx:pt idx="262053">114</cx:pt>
          <cx:pt idx="262054">119</cx:pt>
          <cx:pt idx="262055">133</cx:pt>
          <cx:pt idx="262056">113</cx:pt>
          <cx:pt idx="262057">109</cx:pt>
          <cx:pt idx="262058">90</cx:pt>
          <cx:pt idx="262059">100</cx:pt>
          <cx:pt idx="262060">64</cx:pt>
          <cx:pt idx="262061">31</cx:pt>
          <cx:pt idx="262062">13</cx:pt>
          <cx:pt idx="262063">11</cx:pt>
          <cx:pt idx="262064">3</cx:pt>
          <cx:pt idx="262065">6</cx:pt>
          <cx:pt idx="262066">12</cx:pt>
          <cx:pt idx="262067">34</cx:pt>
          <cx:pt idx="262068">38</cx:pt>
          <cx:pt idx="262069">74</cx:pt>
          <cx:pt idx="262070">102</cx:pt>
          <cx:pt idx="262071">129</cx:pt>
          <cx:pt idx="262072">127</cx:pt>
          <cx:pt idx="262073">112</cx:pt>
          <cx:pt idx="262074">106</cx:pt>
          <cx:pt idx="262075">107</cx:pt>
          <cx:pt idx="262076">91</cx:pt>
          <cx:pt idx="262077">115</cx:pt>
          <cx:pt idx="262078">108</cx:pt>
          <cx:pt idx="262079">129</cx:pt>
          <cx:pt idx="262080">119</cx:pt>
          <cx:pt idx="262081">111</cx:pt>
          <cx:pt idx="262082">91</cx:pt>
          <cx:pt idx="262083">96</cx:pt>
          <cx:pt idx="262084">73</cx:pt>
          <cx:pt idx="262085">34</cx:pt>
          <cx:pt idx="262086">10</cx:pt>
          <cx:pt idx="262087">21</cx:pt>
          <cx:pt idx="262088">5</cx:pt>
          <cx:pt idx="262089">7</cx:pt>
          <cx:pt idx="262090">12</cx:pt>
          <cx:pt idx="262091">26</cx:pt>
          <cx:pt idx="262092">33</cx:pt>
          <cx:pt idx="262093">87</cx:pt>
          <cx:pt idx="262094">116</cx:pt>
          <cx:pt idx="262095">133</cx:pt>
          <cx:pt idx="262096">127</cx:pt>
          <cx:pt idx="262097">161</cx:pt>
          <cx:pt idx="262098">144</cx:pt>
          <cx:pt idx="262099">123</cx:pt>
          <cx:pt idx="262100">128</cx:pt>
          <cx:pt idx="262101">131</cx:pt>
          <cx:pt idx="262102">133</cx:pt>
          <cx:pt idx="262103">138</cx:pt>
          <cx:pt idx="262104">125</cx:pt>
          <cx:pt idx="262105">121</cx:pt>
          <cx:pt idx="262106">95</cx:pt>
          <cx:pt idx="262107">122</cx:pt>
          <cx:pt idx="262108">71</cx:pt>
          <cx:pt idx="262109">32</cx:pt>
          <cx:pt idx="262110">17</cx:pt>
          <cx:pt idx="262111">11</cx:pt>
          <cx:pt idx="262112">1</cx:pt>
          <cx:pt idx="262113">1</cx:pt>
          <cx:pt idx="262114">5</cx:pt>
          <cx:pt idx="262115">18</cx:pt>
          <cx:pt idx="262116">39</cx:pt>
          <cx:pt idx="262117">102</cx:pt>
          <cx:pt idx="262118">103</cx:pt>
          <cx:pt idx="262119">120</cx:pt>
          <cx:pt idx="262120">141</cx:pt>
          <cx:pt idx="262121">144</cx:pt>
          <cx:pt idx="262122">115</cx:pt>
          <cx:pt idx="262123">117</cx:pt>
          <cx:pt idx="262124">90</cx:pt>
          <cx:pt idx="262125">102</cx:pt>
          <cx:pt idx="262126">98</cx:pt>
          <cx:pt idx="262127">98</cx:pt>
          <cx:pt idx="262128">84</cx:pt>
          <cx:pt idx="262129">82</cx:pt>
          <cx:pt idx="262130">65</cx:pt>
          <cx:pt idx="262131">74</cx:pt>
          <cx:pt idx="262132">54</cx:pt>
          <cx:pt idx="262133">24</cx:pt>
          <cx:pt idx="262134">16</cx:pt>
          <cx:pt idx="262135">23</cx:pt>
          <cx:pt idx="262136">2</cx:pt>
          <cx:pt idx="262137">6</cx:pt>
          <cx:pt idx="262138">21</cx:pt>
          <cx:pt idx="262139">35</cx:pt>
          <cx:pt idx="262140">76</cx:pt>
          <cx:pt idx="262141">82</cx:pt>
          <cx:pt idx="262142">97</cx:pt>
          <cx:pt idx="262143">127</cx:pt>
          <cx:pt idx="262144">132</cx:pt>
          <cx:pt idx="262145">126</cx:pt>
          <cx:pt idx="262146">135</cx:pt>
          <cx:pt idx="262147">104</cx:pt>
          <cx:pt idx="262148">120</cx:pt>
          <cx:pt idx="262149">141</cx:pt>
          <cx:pt idx="262150">135</cx:pt>
          <cx:pt idx="262151">127</cx:pt>
          <cx:pt idx="262152">112</cx:pt>
          <cx:pt idx="262153">98</cx:pt>
          <cx:pt idx="262154">121</cx:pt>
          <cx:pt idx="262155">68</cx:pt>
          <cx:pt idx="262156">17</cx:pt>
          <cx:pt idx="262157">6</cx:pt>
          <cx:pt idx="262158">18</cx:pt>
          <cx:pt idx="262159">9</cx:pt>
          <cx:pt idx="262160">1</cx:pt>
          <cx:pt idx="262161">7</cx:pt>
          <cx:pt idx="262162">14</cx:pt>
          <cx:pt idx="262163">36</cx:pt>
          <cx:pt idx="262164">99</cx:pt>
          <cx:pt idx="262165">121</cx:pt>
          <cx:pt idx="262166">141</cx:pt>
          <cx:pt idx="262167">156</cx:pt>
          <cx:pt idx="262168">145</cx:pt>
          <cx:pt idx="262169">117</cx:pt>
          <cx:pt idx="262170">122</cx:pt>
          <cx:pt idx="262171">105</cx:pt>
          <cx:pt idx="262172">101</cx:pt>
          <cx:pt idx="262173">122</cx:pt>
          <cx:pt idx="262174">103</cx:pt>
          <cx:pt idx="262175">126</cx:pt>
          <cx:pt idx="262176">105</cx:pt>
          <cx:pt idx="262177">120</cx:pt>
          <cx:pt idx="262178">119</cx:pt>
          <cx:pt idx="262179">66</cx:pt>
          <cx:pt idx="262180">28</cx:pt>
          <cx:pt idx="262181">10</cx:pt>
          <cx:pt idx="262182">13</cx:pt>
          <cx:pt idx="262183">4</cx:pt>
          <cx:pt idx="262184">8</cx:pt>
          <cx:pt idx="262185">15</cx:pt>
          <cx:pt idx="262186">23</cx:pt>
          <cx:pt idx="262187">29</cx:pt>
          <cx:pt idx="262188">100</cx:pt>
          <cx:pt idx="262189">104</cx:pt>
          <cx:pt idx="262190">119</cx:pt>
          <cx:pt idx="262191">109</cx:pt>
          <cx:pt idx="262192">133</cx:pt>
          <cx:pt idx="262193">101</cx:pt>
          <cx:pt idx="262194">125</cx:pt>
          <cx:pt idx="262195">93</cx:pt>
          <cx:pt idx="262196">88</cx:pt>
          <cx:pt idx="262197">92</cx:pt>
          <cx:pt idx="262198">117</cx:pt>
          <cx:pt idx="262199">105</cx:pt>
          <cx:pt idx="262200">109</cx:pt>
          <cx:pt idx="262201">94</cx:pt>
          <cx:pt idx="262202">104</cx:pt>
          <cx:pt idx="262203">56</cx:pt>
          <cx:pt idx="262204">31</cx:pt>
          <cx:pt idx="262205">12</cx:pt>
          <cx:pt idx="262206">12</cx:pt>
          <cx:pt idx="262207">3</cx:pt>
          <cx:pt idx="262208">5</cx:pt>
          <cx:pt idx="262209">12</cx:pt>
          <cx:pt idx="262210">20</cx:pt>
          <cx:pt idx="262211">32</cx:pt>
          <cx:pt idx="262212">103</cx:pt>
          <cx:pt idx="262213">103</cx:pt>
          <cx:pt idx="262214">140</cx:pt>
          <cx:pt idx="262215">154</cx:pt>
          <cx:pt idx="262216">119</cx:pt>
          <cx:pt idx="262217">115</cx:pt>
          <cx:pt idx="262218">109</cx:pt>
          <cx:pt idx="262219">97</cx:pt>
          <cx:pt idx="262220">104</cx:pt>
          <cx:pt idx="262221">108</cx:pt>
          <cx:pt idx="262222">130</cx:pt>
          <cx:pt idx="262223">102</cx:pt>
          <cx:pt idx="262224">106</cx:pt>
          <cx:pt idx="262225">102</cx:pt>
          <cx:pt idx="262226">104</cx:pt>
          <cx:pt idx="262227">52</cx:pt>
          <cx:pt idx="262228">27</cx:pt>
          <cx:pt idx="262229">12</cx:pt>
          <cx:pt idx="262230">8</cx:pt>
          <cx:pt idx="262231">3</cx:pt>
          <cx:pt idx="262232">7</cx:pt>
          <cx:pt idx="262233">10</cx:pt>
          <cx:pt idx="262234">25</cx:pt>
          <cx:pt idx="262235">37</cx:pt>
          <cx:pt idx="262236">103</cx:pt>
          <cx:pt idx="262237">99</cx:pt>
          <cx:pt idx="262238">115</cx:pt>
          <cx:pt idx="262239">138</cx:pt>
          <cx:pt idx="262240">145</cx:pt>
          <cx:pt idx="262241">111</cx:pt>
          <cx:pt idx="262242">115</cx:pt>
          <cx:pt idx="262243">108</cx:pt>
          <cx:pt idx="262244">120</cx:pt>
          <cx:pt idx="262245">113</cx:pt>
          <cx:pt idx="262246">117</cx:pt>
          <cx:pt idx="262247">136</cx:pt>
          <cx:pt idx="262248">125</cx:pt>
          <cx:pt idx="262249">95</cx:pt>
          <cx:pt idx="262250">111</cx:pt>
          <cx:pt idx="262251">64</cx:pt>
          <cx:pt idx="262252">36</cx:pt>
          <cx:pt idx="262253">15</cx:pt>
          <cx:pt idx="262254">7</cx:pt>
          <cx:pt idx="262255">4</cx:pt>
          <cx:pt idx="262256">5</cx:pt>
          <cx:pt idx="262257">11</cx:pt>
          <cx:pt idx="262258">25</cx:pt>
          <cx:pt idx="262259">28</cx:pt>
          <cx:pt idx="262260">95</cx:pt>
          <cx:pt idx="262261">102</cx:pt>
          <cx:pt idx="262262">110</cx:pt>
          <cx:pt idx="262263">126</cx:pt>
          <cx:pt idx="262264">165</cx:pt>
          <cx:pt idx="262265">119</cx:pt>
          <cx:pt idx="262266">118</cx:pt>
          <cx:pt idx="262267">110</cx:pt>
          <cx:pt idx="262268">113</cx:pt>
          <cx:pt idx="262269">119</cx:pt>
          <cx:pt idx="262270">135</cx:pt>
          <cx:pt idx="262271">137</cx:pt>
          <cx:pt idx="262272">117</cx:pt>
          <cx:pt idx="262273">82</cx:pt>
          <cx:pt idx="262274">124</cx:pt>
          <cx:pt idx="262275">68</cx:pt>
          <cx:pt idx="262276">35</cx:pt>
          <cx:pt idx="262277">10</cx:pt>
          <cx:pt idx="262278">12</cx:pt>
          <cx:pt idx="262279">6</cx:pt>
          <cx:pt idx="262280">5</cx:pt>
          <cx:pt idx="262281">18</cx:pt>
          <cx:pt idx="262282">37</cx:pt>
          <cx:pt idx="262283">98</cx:pt>
          <cx:pt idx="262284">98</cx:pt>
          <cx:pt idx="262285">100</cx:pt>
          <cx:pt idx="262286">137</cx:pt>
          <cx:pt idx="262287">137</cx:pt>
          <cx:pt idx="262288">134</cx:pt>
          <cx:pt idx="262289">128</cx:pt>
          <cx:pt idx="262290">114</cx:pt>
          <cx:pt idx="262291">96</cx:pt>
          <cx:pt idx="262292">100</cx:pt>
          <cx:pt idx="262293">106</cx:pt>
          <cx:pt idx="262294">72</cx:pt>
          <cx:pt idx="262295">81</cx:pt>
          <cx:pt idx="262296">62</cx:pt>
          <cx:pt idx="262297">69</cx:pt>
          <cx:pt idx="262298">54</cx:pt>
          <cx:pt idx="262299">19</cx:pt>
          <cx:pt idx="262300">10</cx:pt>
          <cx:pt idx="262301">15</cx:pt>
          <cx:pt idx="262302">3</cx:pt>
          <cx:pt idx="262303">2</cx:pt>
          <cx:pt idx="262304">6</cx:pt>
          <cx:pt idx="262305">15</cx:pt>
          <cx:pt idx="262306">32</cx:pt>
          <cx:pt idx="262307">81</cx:pt>
          <cx:pt idx="262308">79</cx:pt>
          <cx:pt idx="262309">94</cx:pt>
          <cx:pt idx="262310">116</cx:pt>
          <cx:pt idx="262311">133</cx:pt>
          <cx:pt idx="262312">123</cx:pt>
          <cx:pt idx="262313">153</cx:pt>
          <cx:pt idx="262314">105</cx:pt>
          <cx:pt idx="262315">137</cx:pt>
          <cx:pt idx="262316">131</cx:pt>
          <cx:pt idx="262317">139</cx:pt>
          <cx:pt idx="262318">141</cx:pt>
          <cx:pt idx="262319">124</cx:pt>
          <cx:pt idx="262320">86</cx:pt>
          <cx:pt idx="262321">123</cx:pt>
          <cx:pt idx="262322">64</cx:pt>
          <cx:pt idx="262323">18</cx:pt>
          <cx:pt idx="262324">7</cx:pt>
          <cx:pt idx="262325">11</cx:pt>
          <cx:pt idx="262326">9</cx:pt>
          <cx:pt idx="262327">4</cx:pt>
          <cx:pt idx="262328">9</cx:pt>
          <cx:pt idx="262329">19</cx:pt>
          <cx:pt idx="262330">42</cx:pt>
          <cx:pt idx="262331">107</cx:pt>
          <cx:pt idx="262332">116</cx:pt>
          <cx:pt idx="262333">121</cx:pt>
          <cx:pt idx="262334">158</cx:pt>
          <cx:pt idx="262335">156</cx:pt>
          <cx:pt idx="262336">136</cx:pt>
          <cx:pt idx="262337">120</cx:pt>
          <cx:pt idx="262338">114</cx:pt>
          <cx:pt idx="262339">120</cx:pt>
          <cx:pt idx="262340">116</cx:pt>
          <cx:pt idx="262341">144</cx:pt>
          <cx:pt idx="262342">125</cx:pt>
          <cx:pt idx="262343">114</cx:pt>
          <cx:pt idx="262344">101</cx:pt>
          <cx:pt idx="262345">109</cx:pt>
          <cx:pt idx="262346">66</cx:pt>
          <cx:pt idx="262347">30</cx:pt>
          <cx:pt idx="262348">8</cx:pt>
          <cx:pt idx="262349">10</cx:pt>
          <cx:pt idx="262350">5</cx:pt>
          <cx:pt idx="262351">6</cx:pt>
          <cx:pt idx="262352">16</cx:pt>
          <cx:pt idx="262353">26</cx:pt>
          <cx:pt idx="262354">32</cx:pt>
          <cx:pt idx="262355">96</cx:pt>
          <cx:pt idx="262356">96</cx:pt>
          <cx:pt idx="262357">130</cx:pt>
          <cx:pt idx="262358">122</cx:pt>
          <cx:pt idx="262359">144</cx:pt>
          <cx:pt idx="262360">114</cx:pt>
          <cx:pt idx="262361">112</cx:pt>
          <cx:pt idx="262362">89</cx:pt>
          <cx:pt idx="262363">112</cx:pt>
          <cx:pt idx="262364">108</cx:pt>
          <cx:pt idx="262365">118</cx:pt>
          <cx:pt idx="262366">106</cx:pt>
          <cx:pt idx="262367">114</cx:pt>
          <cx:pt idx="262368">89</cx:pt>
          <cx:pt idx="262369">107</cx:pt>
          <cx:pt idx="262370">58</cx:pt>
          <cx:pt idx="262371">25</cx:pt>
          <cx:pt idx="262372">12</cx:pt>
          <cx:pt idx="262373">5</cx:pt>
          <cx:pt idx="262374">4</cx:pt>
          <cx:pt idx="262375">5</cx:pt>
          <cx:pt idx="262376">12</cx:pt>
          <cx:pt idx="262377">24</cx:pt>
          <cx:pt idx="262378">30</cx:pt>
          <cx:pt idx="262379">105</cx:pt>
          <cx:pt idx="262380">93</cx:pt>
          <cx:pt idx="262381">132</cx:pt>
          <cx:pt idx="262382">147</cx:pt>
          <cx:pt idx="262383">142</cx:pt>
          <cx:pt idx="262384">119</cx:pt>
          <cx:pt idx="262385">122</cx:pt>
          <cx:pt idx="262386">105</cx:pt>
          <cx:pt idx="262387">122</cx:pt>
          <cx:pt idx="262388">109</cx:pt>
          <cx:pt idx="262389">123</cx:pt>
          <cx:pt idx="262390">115</cx:pt>
          <cx:pt idx="262391">111</cx:pt>
          <cx:pt idx="262392">105</cx:pt>
          <cx:pt idx="262393">117</cx:pt>
          <cx:pt idx="262394">57</cx:pt>
          <cx:pt idx="262395">33</cx:pt>
          <cx:pt idx="262396">8</cx:pt>
          <cx:pt idx="262397">8</cx:pt>
          <cx:pt idx="262398">4</cx:pt>
          <cx:pt idx="262399">11</cx:pt>
          <cx:pt idx="262400">14</cx:pt>
          <cx:pt idx="262401">27</cx:pt>
          <cx:pt idx="262402">37</cx:pt>
          <cx:pt idx="262403">96</cx:pt>
          <cx:pt idx="262404">106</cx:pt>
          <cx:pt idx="262405">120</cx:pt>
          <cx:pt idx="262406">136</cx:pt>
          <cx:pt idx="262407">151</cx:pt>
          <cx:pt idx="262408">137</cx:pt>
          <cx:pt idx="262409">133</cx:pt>
          <cx:pt idx="262410">117</cx:pt>
          <cx:pt idx="262411">137</cx:pt>
          <cx:pt idx="262412">112</cx:pt>
          <cx:pt idx="262413">141</cx:pt>
          <cx:pt idx="262414">130</cx:pt>
          <cx:pt idx="262415">122</cx:pt>
          <cx:pt idx="262416">100</cx:pt>
          <cx:pt idx="262417">126</cx:pt>
          <cx:pt idx="262418">76</cx:pt>
          <cx:pt idx="262419">36</cx:pt>
          <cx:pt idx="262420">11</cx:pt>
          <cx:pt idx="262421">8</cx:pt>
          <cx:pt idx="262422">4</cx:pt>
          <cx:pt idx="262423">8</cx:pt>
          <cx:pt idx="262424">9</cx:pt>
          <cx:pt idx="262425">30</cx:pt>
          <cx:pt idx="262426">36</cx:pt>
          <cx:pt idx="262427">104</cx:pt>
          <cx:pt idx="262428">99</cx:pt>
          <cx:pt idx="262429">135</cx:pt>
          <cx:pt idx="262430">145</cx:pt>
          <cx:pt idx="262431">146</cx:pt>
          <cx:pt idx="262432">142</cx:pt>
          <cx:pt idx="262433">147</cx:pt>
          <cx:pt idx="262434">123</cx:pt>
          <cx:pt idx="262435">125</cx:pt>
          <cx:pt idx="262436">114</cx:pt>
          <cx:pt idx="262437">130</cx:pt>
          <cx:pt idx="262438">130</cx:pt>
          <cx:pt idx="262439">122</cx:pt>
          <cx:pt idx="262440">107</cx:pt>
          <cx:pt idx="262441">120</cx:pt>
          <cx:pt idx="262442">91</cx:pt>
          <cx:pt idx="262443">41</cx:pt>
          <cx:pt idx="262444">14</cx:pt>
          <cx:pt idx="262445">18</cx:pt>
          <cx:pt idx="262446">3</cx:pt>
          <cx:pt idx="262447">8</cx:pt>
          <cx:pt idx="262448">23</cx:pt>
          <cx:pt idx="262449">37</cx:pt>
          <cx:pt idx="262450">107</cx:pt>
          <cx:pt idx="262451">117</cx:pt>
          <cx:pt idx="262452">133</cx:pt>
          <cx:pt idx="262453">141</cx:pt>
          <cx:pt idx="262454">169</cx:pt>
          <cx:pt idx="262455">157</cx:pt>
          <cx:pt idx="262456">168</cx:pt>
          <cx:pt idx="262457">141</cx:pt>
          <cx:pt idx="262458">132</cx:pt>
          <cx:pt idx="262459">122</cx:pt>
          <cx:pt idx="262460">111</cx:pt>
          <cx:pt idx="262461">91</cx:pt>
          <cx:pt idx="262462">95</cx:pt>
          <cx:pt idx="262463">74</cx:pt>
          <cx:pt idx="262464">83</cx:pt>
          <cx:pt idx="262465">62</cx:pt>
          <cx:pt idx="262466">18</cx:pt>
          <cx:pt idx="262467">14</cx:pt>
          <cx:pt idx="262468">11</cx:pt>
          <cx:pt idx="262469">2</cx:pt>
          <cx:pt idx="262470">3</cx:pt>
          <cx:pt idx="262471">5</cx:pt>
          <cx:pt idx="262472">18</cx:pt>
          <cx:pt idx="262473">29</cx:pt>
          <cx:pt idx="262474">82</cx:pt>
          <cx:pt idx="262475">77</cx:pt>
          <cx:pt idx="262476">112</cx:pt>
          <cx:pt idx="262477">137</cx:pt>
          <cx:pt idx="262478">130</cx:pt>
          <cx:pt idx="262479">122</cx:pt>
          <cx:pt idx="262480">137</cx:pt>
          <cx:pt idx="262481">136</cx:pt>
          <cx:pt idx="262482">123</cx:pt>
          <cx:pt idx="262483">137</cx:pt>
          <cx:pt idx="262484">128</cx:pt>
          <cx:pt idx="262485">137</cx:pt>
          <cx:pt idx="262486">118</cx:pt>
          <cx:pt idx="262487">110</cx:pt>
          <cx:pt idx="262488">113</cx:pt>
          <cx:pt idx="262489">78</cx:pt>
          <cx:pt idx="262490">25</cx:pt>
          <cx:pt idx="262491">7</cx:pt>
          <cx:pt idx="262492">7</cx:pt>
          <cx:pt idx="262493">9</cx:pt>
          <cx:pt idx="262494">4</cx:pt>
          <cx:pt idx="262495">8</cx:pt>
          <cx:pt idx="262496">17</cx:pt>
          <cx:pt idx="262497">31</cx:pt>
          <cx:pt idx="262498">98</cx:pt>
          <cx:pt idx="262499">98</cx:pt>
          <cx:pt idx="262500">119</cx:pt>
          <cx:pt idx="262501">138</cx:pt>
          <cx:pt idx="262502">141</cx:pt>
          <cx:pt idx="262503">130</cx:pt>
          <cx:pt idx="262504">116</cx:pt>
          <cx:pt idx="262505">110</cx:pt>
          <cx:pt idx="262506">122</cx:pt>
          <cx:pt idx="262507">118</cx:pt>
          <cx:pt idx="262508">98</cx:pt>
          <cx:pt idx="262509">105</cx:pt>
          <cx:pt idx="262510">101</cx:pt>
          <cx:pt idx="262511">81</cx:pt>
          <cx:pt idx="262512">111</cx:pt>
          <cx:pt idx="262513">64</cx:pt>
          <cx:pt idx="262514">25</cx:pt>
          <cx:pt idx="262515">10</cx:pt>
          <cx:pt idx="262516">7</cx:pt>
          <cx:pt idx="262517">6</cx:pt>
          <cx:pt idx="262518">7</cx:pt>
          <cx:pt idx="262519">21</cx:pt>
          <cx:pt idx="262520">24</cx:pt>
          <cx:pt idx="262521">33</cx:pt>
          <cx:pt idx="262522">99</cx:pt>
          <cx:pt idx="262523">80</cx:pt>
          <cx:pt idx="262524">96</cx:pt>
          <cx:pt idx="262525">119</cx:pt>
          <cx:pt idx="262526">118</cx:pt>
          <cx:pt idx="262527">101</cx:pt>
          <cx:pt idx="262528">102</cx:pt>
          <cx:pt idx="262529">65</cx:pt>
          <cx:pt idx="262530">73</cx:pt>
          <cx:pt idx="262531">80</cx:pt>
          <cx:pt idx="262532">73</cx:pt>
          <cx:pt idx="262533">62</cx:pt>
          <cx:pt idx="262534">40</cx:pt>
          <cx:pt idx="262535">49</cx:pt>
          <cx:pt idx="262536">62</cx:pt>
          <cx:pt idx="262537">24</cx:pt>
          <cx:pt idx="262538">5</cx:pt>
          <cx:pt idx="262539">5</cx:pt>
          <cx:pt idx="262540">1</cx:pt>
          <cx:pt idx="262541">3</cx:pt>
          <cx:pt idx="262542">1</cx:pt>
          <cx:pt idx="262543">4</cx:pt>
          <cx:pt idx="262544">15</cx:pt>
          <cx:pt idx="262545">15</cx:pt>
          <cx:pt idx="262546">59</cx:pt>
          <cx:pt idx="262547">43</cx:pt>
          <cx:pt idx="262548">63</cx:pt>
          <cx:pt idx="262549">98</cx:pt>
          <cx:pt idx="262550">89</cx:pt>
          <cx:pt idx="262551">83</cx:pt>
          <cx:pt idx="262552">85</cx:pt>
          <cx:pt idx="262553">58</cx:pt>
          <cx:pt idx="262554">76</cx:pt>
          <cx:pt idx="262555">66</cx:pt>
          <cx:pt idx="262556">84</cx:pt>
          <cx:pt idx="262557">80</cx:pt>
          <cx:pt idx="262558">67</cx:pt>
          <cx:pt idx="262559">53</cx:pt>
          <cx:pt idx="262560">73</cx:pt>
          <cx:pt idx="262561">32</cx:pt>
          <cx:pt idx="262562">8</cx:pt>
          <cx:pt idx="262563">2</cx:pt>
          <cx:pt idx="262564">10</cx:pt>
          <cx:pt idx="262565">3</cx:pt>
          <cx:pt idx="262566">2</cx:pt>
          <cx:pt idx="262567">5</cx:pt>
          <cx:pt idx="262568">15</cx:pt>
          <cx:pt idx="262569">33</cx:pt>
          <cx:pt idx="262570">85</cx:pt>
          <cx:pt idx="262571">70</cx:pt>
          <cx:pt idx="262572">119</cx:pt>
          <cx:pt idx="262573">140</cx:pt>
          <cx:pt idx="262574">132</cx:pt>
          <cx:pt idx="262575">132</cx:pt>
          <cx:pt idx="262576">125</cx:pt>
          <cx:pt idx="262577">85</cx:pt>
          <cx:pt idx="262578">128</cx:pt>
          <cx:pt idx="262579">102</cx:pt>
          <cx:pt idx="262580">117</cx:pt>
          <cx:pt idx="262581">101</cx:pt>
          <cx:pt idx="262582">96</cx:pt>
          <cx:pt idx="262583">94</cx:pt>
          <cx:pt idx="262584">104</cx:pt>
          <cx:pt idx="262585">58</cx:pt>
          <cx:pt idx="262586">16</cx:pt>
          <cx:pt idx="262587">5</cx:pt>
          <cx:pt idx="262588">11</cx:pt>
          <cx:pt idx="262589">2</cx:pt>
          <cx:pt idx="262590">3</cx:pt>
          <cx:pt idx="262591">13</cx:pt>
          <cx:pt idx="262592">30</cx:pt>
          <cx:pt idx="262593">35</cx:pt>
          <cx:pt idx="262594">91</cx:pt>
          <cx:pt idx="262595">92</cx:pt>
          <cx:pt idx="262596">126</cx:pt>
          <cx:pt idx="262597">144</cx:pt>
          <cx:pt idx="262598">165</cx:pt>
          <cx:pt idx="262599">131</cx:pt>
          <cx:pt idx="262600">151</cx:pt>
          <cx:pt idx="262601">110</cx:pt>
          <cx:pt idx="262602">128</cx:pt>
          <cx:pt idx="262603">131</cx:pt>
          <cx:pt idx="262604">124</cx:pt>
          <cx:pt idx="262605">110</cx:pt>
          <cx:pt idx="262606">112</cx:pt>
          <cx:pt idx="262607">87</cx:pt>
          <cx:pt idx="262608">111</cx:pt>
          <cx:pt idx="262609">63</cx:pt>
          <cx:pt idx="262610">22</cx:pt>
          <cx:pt idx="262611">11</cx:pt>
          <cx:pt idx="262612">11</cx:pt>
          <cx:pt idx="262613">2</cx:pt>
          <cx:pt idx="262614">3</cx:pt>
          <cx:pt idx="262615">6</cx:pt>
          <cx:pt idx="262616">26</cx:pt>
          <cx:pt idx="262617">34</cx:pt>
          <cx:pt idx="262618">99</cx:pt>
          <cx:pt idx="262619">105</cx:pt>
          <cx:pt idx="262620">129</cx:pt>
          <cx:pt idx="262621">145</cx:pt>
          <cx:pt idx="262622">161</cx:pt>
          <cx:pt idx="262623">162</cx:pt>
          <cx:pt idx="262624">155</cx:pt>
          <cx:pt idx="262625">119</cx:pt>
          <cx:pt idx="262626">130</cx:pt>
          <cx:pt idx="262627">96</cx:pt>
          <cx:pt idx="262628">122</cx:pt>
          <cx:pt idx="262629">98</cx:pt>
          <cx:pt idx="262630">82</cx:pt>
          <cx:pt idx="262631">60</cx:pt>
          <cx:pt idx="262632">89</cx:pt>
          <cx:pt idx="262633">64</cx:pt>
          <cx:pt idx="262634">13</cx:pt>
          <cx:pt idx="262635">6</cx:pt>
          <cx:pt idx="262636">12</cx:pt>
          <cx:pt idx="262637">1</cx:pt>
          <cx:pt idx="262638">1</cx:pt>
          <cx:pt idx="262639">5</cx:pt>
          <cx:pt idx="262640">17</cx:pt>
          <cx:pt idx="262641">31</cx:pt>
          <cx:pt idx="262642">78</cx:pt>
          <cx:pt idx="262643">87</cx:pt>
          <cx:pt idx="262644">106</cx:pt>
          <cx:pt idx="262645">123</cx:pt>
          <cx:pt idx="262646">126</cx:pt>
          <cx:pt idx="262647">145</cx:pt>
          <cx:pt idx="262648">128</cx:pt>
          <cx:pt idx="262649">102</cx:pt>
          <cx:pt idx="262650">118</cx:pt>
          <cx:pt idx="262651">117</cx:pt>
          <cx:pt idx="262652">124</cx:pt>
          <cx:pt idx="262653">120</cx:pt>
          <cx:pt idx="262654">111</cx:pt>
          <cx:pt idx="262655">84</cx:pt>
          <cx:pt idx="262656">118</cx:pt>
          <cx:pt idx="262657">66</cx:pt>
          <cx:pt idx="262658">17</cx:pt>
          <cx:pt idx="262659">7</cx:pt>
          <cx:pt idx="262660">14</cx:pt>
          <cx:pt idx="262661">10</cx:pt>
          <cx:pt idx="262662">2</cx:pt>
          <cx:pt idx="262663">8</cx:pt>
          <cx:pt idx="262664">15</cx:pt>
          <cx:pt idx="262665">26</cx:pt>
          <cx:pt idx="262666">90</cx:pt>
          <cx:pt idx="262667">87</cx:pt>
          <cx:pt idx="262668">117</cx:pt>
          <cx:pt idx="262669">147</cx:pt>
          <cx:pt idx="262670">147</cx:pt>
          <cx:pt idx="262671">131</cx:pt>
          <cx:pt idx="262672">115</cx:pt>
          <cx:pt idx="262673">113</cx:pt>
          <cx:pt idx="262674">115</cx:pt>
          <cx:pt idx="262675">110</cx:pt>
          <cx:pt idx="262676">109</cx:pt>
          <cx:pt idx="262677">97</cx:pt>
          <cx:pt idx="262678">105</cx:pt>
          <cx:pt idx="262679">86</cx:pt>
          <cx:pt idx="262680">94</cx:pt>
          <cx:pt idx="262681">66</cx:pt>
          <cx:pt idx="262682">25</cx:pt>
          <cx:pt idx="262683">12</cx:pt>
          <cx:pt idx="262684">12</cx:pt>
          <cx:pt idx="262685">5</cx:pt>
          <cx:pt idx="262686">7</cx:pt>
          <cx:pt idx="262687">16</cx:pt>
          <cx:pt idx="262688">22</cx:pt>
          <cx:pt idx="262689">29</cx:pt>
          <cx:pt idx="262690">85</cx:pt>
          <cx:pt idx="262691">83</cx:pt>
          <cx:pt idx="262692">104</cx:pt>
          <cx:pt idx="262693">122</cx:pt>
          <cx:pt idx="262694">110</cx:pt>
          <cx:pt idx="262695">98</cx:pt>
          <cx:pt idx="262696">100</cx:pt>
          <cx:pt idx="262697">76</cx:pt>
          <cx:pt idx="262698">74</cx:pt>
          <cx:pt idx="262699">79</cx:pt>
          <cx:pt idx="262700">89</cx:pt>
          <cx:pt idx="262701">68</cx:pt>
          <cx:pt idx="262702">52</cx:pt>
          <cx:pt idx="262703">56</cx:pt>
          <cx:pt idx="262704">66</cx:pt>
          <cx:pt idx="262705">30</cx:pt>
          <cx:pt idx="262706">10</cx:pt>
          <cx:pt idx="262707">1</cx:pt>
        </cx:lvl>
      </cx:numDim>
    </cx:data>
  </cx:chartData>
  <cx:chart>
    <cx:plotArea>
      <cx:plotAreaRegion>
        <cx:series layoutId="boxWhisker" uniqueId="{2284E46D-65CF-4220-9389-49D3AD95FE68}">
          <cx:tx>
            <cx:txData>
              <cx:f>Raw_all!$I$1</cx:f>
              <cx:v>Demand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txData>
              <cx:v>Hourly Traffic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de-DE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Hourly Traffic</a:t>
              </a:r>
            </a:p>
          </cx:txPr>
        </cx:title>
        <cx:majorGridlines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'Volatility All'!$B$2:$B$10957</cx:f>
        <cx:lvl ptCount="10956">
          <cx:pt idx="0">EDGG</cx:pt>
          <cx:pt idx="1">EDGG</cx:pt>
          <cx:pt idx="2">EDGG</cx:pt>
          <cx:pt idx="3">EDGG</cx:pt>
          <cx:pt idx="4">EDGG</cx:pt>
          <cx:pt idx="5">EDGG</cx:pt>
          <cx:pt idx="6">EDGG</cx:pt>
          <cx:pt idx="7">EDGG</cx:pt>
          <cx:pt idx="8">EDGG</cx:pt>
          <cx:pt idx="9">EDGG</cx:pt>
          <cx:pt idx="10">EDGG</cx:pt>
          <cx:pt idx="11">EDGG</cx:pt>
          <cx:pt idx="12">EDGG</cx:pt>
          <cx:pt idx="13">EDGG</cx:pt>
          <cx:pt idx="14">EDGG</cx:pt>
          <cx:pt idx="15">EDGG</cx:pt>
          <cx:pt idx="16">EDGG</cx:pt>
          <cx:pt idx="17">EDGG</cx:pt>
          <cx:pt idx="18">EDGG</cx:pt>
          <cx:pt idx="19">EDGG</cx:pt>
          <cx:pt idx="20">EDGG</cx:pt>
          <cx:pt idx="21">EDGG</cx:pt>
          <cx:pt idx="22">EDGG</cx:pt>
          <cx:pt idx="23">EDGG</cx:pt>
          <cx:pt idx="24">EDGG</cx:pt>
          <cx:pt idx="25">EDGG</cx:pt>
          <cx:pt idx="26">EDGG</cx:pt>
          <cx:pt idx="27">EDGG</cx:pt>
          <cx:pt idx="28">EDGG</cx:pt>
          <cx:pt idx="29">EDGG</cx:pt>
          <cx:pt idx="30">EDGG</cx:pt>
          <cx:pt idx="31">EDGG</cx:pt>
          <cx:pt idx="32">EDGG</cx:pt>
          <cx:pt idx="33">EDGG</cx:pt>
          <cx:pt idx="34">EDGG</cx:pt>
          <cx:pt idx="35">EDGG</cx:pt>
          <cx:pt idx="36">EDGG</cx:pt>
          <cx:pt idx="37">EDGG</cx:pt>
          <cx:pt idx="38">EDGG</cx:pt>
          <cx:pt idx="39">EDGG</cx:pt>
          <cx:pt idx="40">EDGG</cx:pt>
          <cx:pt idx="41">EDGG</cx:pt>
          <cx:pt idx="42">EDGG</cx:pt>
          <cx:pt idx="43">EDGG</cx:pt>
          <cx:pt idx="44">EDGG</cx:pt>
          <cx:pt idx="45">EDGG</cx:pt>
          <cx:pt idx="46">EDGG</cx:pt>
          <cx:pt idx="47">EDGG</cx:pt>
          <cx:pt idx="48">EDGG</cx:pt>
          <cx:pt idx="49">EDGG</cx:pt>
          <cx:pt idx="50">EDGG</cx:pt>
          <cx:pt idx="51">EDGG</cx:pt>
          <cx:pt idx="52">EDGG</cx:pt>
          <cx:pt idx="53">EDGG</cx:pt>
          <cx:pt idx="54">EDGG</cx:pt>
          <cx:pt idx="55">EDGG</cx:pt>
          <cx:pt idx="56">EDGG</cx:pt>
          <cx:pt idx="57">EDGG</cx:pt>
          <cx:pt idx="58">EDGG</cx:pt>
          <cx:pt idx="59">EDGG</cx:pt>
          <cx:pt idx="60">EDGG</cx:pt>
          <cx:pt idx="61">EDGG</cx:pt>
          <cx:pt idx="62">EDGG</cx:pt>
          <cx:pt idx="63">EDGG</cx:pt>
          <cx:pt idx="64">EDGG</cx:pt>
          <cx:pt idx="65">EDGG</cx:pt>
          <cx:pt idx="66">EDGG</cx:pt>
          <cx:pt idx="67">EDGG</cx:pt>
          <cx:pt idx="68">EDGG</cx:pt>
          <cx:pt idx="69">EDGG</cx:pt>
          <cx:pt idx="70">EDGG</cx:pt>
          <cx:pt idx="71">EDGG</cx:pt>
          <cx:pt idx="72">EDGG</cx:pt>
          <cx:pt idx="73">EDGG</cx:pt>
          <cx:pt idx="74">EDGG</cx:pt>
          <cx:pt idx="75">EDGG</cx:pt>
          <cx:pt idx="76">EDGG</cx:pt>
          <cx:pt idx="77">EDGG</cx:pt>
          <cx:pt idx="78">EDGG</cx:pt>
          <cx:pt idx="79">EDGG</cx:pt>
          <cx:pt idx="80">EDGG</cx:pt>
          <cx:pt idx="81">EDGG</cx:pt>
          <cx:pt idx="82">EDGG</cx:pt>
          <cx:pt idx="83">EDGG</cx:pt>
          <cx:pt idx="84">EDGG</cx:pt>
          <cx:pt idx="85">EDGG</cx:pt>
          <cx:pt idx="86">EDGG</cx:pt>
          <cx:pt idx="87">EDGG</cx:pt>
          <cx:pt idx="88">EDGG</cx:pt>
          <cx:pt idx="89">EDGG</cx:pt>
          <cx:pt idx="90">EDGG</cx:pt>
          <cx:pt idx="91">EDGG</cx:pt>
          <cx:pt idx="92">EDGG</cx:pt>
          <cx:pt idx="93">EDGG</cx:pt>
          <cx:pt idx="94">EDGG</cx:pt>
          <cx:pt idx="95">EDGG</cx:pt>
          <cx:pt idx="96">EDGG</cx:pt>
          <cx:pt idx="97">EDGG</cx:pt>
          <cx:pt idx="98">EDGG</cx:pt>
          <cx:pt idx="99">EDGG</cx:pt>
          <cx:pt idx="100">EDGG</cx:pt>
          <cx:pt idx="101">EDGG</cx:pt>
          <cx:pt idx="102">EDGG</cx:pt>
          <cx:pt idx="103">EDGG</cx:pt>
          <cx:pt idx="104">EDGG</cx:pt>
          <cx:pt idx="105">EDGG</cx:pt>
          <cx:pt idx="106">EDGG</cx:pt>
          <cx:pt idx="107">EDGG</cx:pt>
          <cx:pt idx="108">EDGG</cx:pt>
          <cx:pt idx="109">EDGG</cx:pt>
          <cx:pt idx="110">EDGG</cx:pt>
          <cx:pt idx="111">EDGG</cx:pt>
          <cx:pt idx="112">EDGG</cx:pt>
          <cx:pt idx="113">EDGG</cx:pt>
          <cx:pt idx="114">EDGG</cx:pt>
          <cx:pt idx="115">EDGG</cx:pt>
          <cx:pt idx="116">EDGG</cx:pt>
          <cx:pt idx="117">EDGG</cx:pt>
          <cx:pt idx="118">EDGG</cx:pt>
          <cx:pt idx="119">EDGG</cx:pt>
          <cx:pt idx="120">EDGG</cx:pt>
          <cx:pt idx="121">EDGG</cx:pt>
          <cx:pt idx="122">EDGG</cx:pt>
          <cx:pt idx="123">EDGG</cx:pt>
          <cx:pt idx="124">EDGG</cx:pt>
          <cx:pt idx="125">EDGG</cx:pt>
          <cx:pt idx="126">EDGG</cx:pt>
          <cx:pt idx="127">EDGG</cx:pt>
          <cx:pt idx="128">EDGG</cx:pt>
          <cx:pt idx="129">EDGG</cx:pt>
          <cx:pt idx="130">EDGG</cx:pt>
          <cx:pt idx="131">EDGG</cx:pt>
          <cx:pt idx="132">EDGG</cx:pt>
          <cx:pt idx="133">EDGG</cx:pt>
          <cx:pt idx="134">EDGG</cx:pt>
          <cx:pt idx="135">EDGG</cx:pt>
          <cx:pt idx="136">EDGG</cx:pt>
          <cx:pt idx="137">EDGG</cx:pt>
          <cx:pt idx="138">EDGG</cx:pt>
          <cx:pt idx="139">EDGG</cx:pt>
          <cx:pt idx="140">EDGG</cx:pt>
          <cx:pt idx="141">EDGG</cx:pt>
          <cx:pt idx="142">EDGG</cx:pt>
          <cx:pt idx="143">EDGG</cx:pt>
          <cx:pt idx="144">EDGG</cx:pt>
          <cx:pt idx="145">EDGG</cx:pt>
          <cx:pt idx="146">EDGG</cx:pt>
          <cx:pt idx="147">EDGG</cx:pt>
          <cx:pt idx="148">EDGG</cx:pt>
          <cx:pt idx="149">EDGG</cx:pt>
          <cx:pt idx="150">EDGG</cx:pt>
          <cx:pt idx="151">EDGG</cx:pt>
          <cx:pt idx="152">EDGG</cx:pt>
          <cx:pt idx="153">EDGG</cx:pt>
          <cx:pt idx="154">EDGG</cx:pt>
          <cx:pt idx="155">EDGG</cx:pt>
          <cx:pt idx="156">EDGG</cx:pt>
          <cx:pt idx="157">EDGG</cx:pt>
          <cx:pt idx="158">EDGG</cx:pt>
          <cx:pt idx="159">EDGG</cx:pt>
          <cx:pt idx="160">EDGG</cx:pt>
          <cx:pt idx="161">EDGG</cx:pt>
          <cx:pt idx="162">EDGG</cx:pt>
          <cx:pt idx="163">EDGG</cx:pt>
          <cx:pt idx="164">EDGG</cx:pt>
          <cx:pt idx="165">EDGG</cx:pt>
          <cx:pt idx="166">EDGG</cx:pt>
          <cx:pt idx="167">EDGG</cx:pt>
          <cx:pt idx="168">EDGG</cx:pt>
          <cx:pt idx="169">EDGG</cx:pt>
          <cx:pt idx="170">EDGG</cx:pt>
          <cx:pt idx="171">EDGG</cx:pt>
          <cx:pt idx="172">EDGG</cx:pt>
          <cx:pt idx="173">EDGG</cx:pt>
          <cx:pt idx="174">EDGG</cx:pt>
          <cx:pt idx="175">EDGG</cx:pt>
          <cx:pt idx="176">EDGG</cx:pt>
          <cx:pt idx="177">EDGG</cx:pt>
          <cx:pt idx="178">EDGG</cx:pt>
          <cx:pt idx="179">EDGG</cx:pt>
          <cx:pt idx="180">EDGG</cx:pt>
          <cx:pt idx="181">EDGG</cx:pt>
          <cx:pt idx="182">EDGG</cx:pt>
          <cx:pt idx="183">EDGG</cx:pt>
          <cx:pt idx="184">EDGG</cx:pt>
          <cx:pt idx="185">EDGG</cx:pt>
          <cx:pt idx="186">EDGG</cx:pt>
          <cx:pt idx="187">EDGG</cx:pt>
          <cx:pt idx="188">EDGG</cx:pt>
          <cx:pt idx="189">EDGG</cx:pt>
          <cx:pt idx="190">EDGG</cx:pt>
          <cx:pt idx="191">EDGG</cx:pt>
          <cx:pt idx="192">EDGG</cx:pt>
          <cx:pt idx="193">EDGG</cx:pt>
          <cx:pt idx="194">EDGG</cx:pt>
          <cx:pt idx="195">EDGG</cx:pt>
          <cx:pt idx="196">EDGG</cx:pt>
          <cx:pt idx="197">EDGG</cx:pt>
          <cx:pt idx="198">EDGG</cx:pt>
          <cx:pt idx="199">EDGG</cx:pt>
          <cx:pt idx="200">EDGG</cx:pt>
          <cx:pt idx="201">EDGG</cx:pt>
          <cx:pt idx="202">EDGG</cx:pt>
          <cx:pt idx="203">EDGG</cx:pt>
          <cx:pt idx="204">EDGG</cx:pt>
          <cx:pt idx="205">EDGG</cx:pt>
          <cx:pt idx="206">EDGG</cx:pt>
          <cx:pt idx="207">EDGG</cx:pt>
          <cx:pt idx="208">EDGG</cx:pt>
          <cx:pt idx="209">EDGG</cx:pt>
          <cx:pt idx="210">EDGG</cx:pt>
          <cx:pt idx="211">EDGG</cx:pt>
          <cx:pt idx="212">EDGG</cx:pt>
          <cx:pt idx="213">EDGG</cx:pt>
          <cx:pt idx="214">EDGG</cx:pt>
          <cx:pt idx="215">EDGG</cx:pt>
          <cx:pt idx="216">EDGG</cx:pt>
          <cx:pt idx="217">EDGG</cx:pt>
          <cx:pt idx="218">EDGG</cx:pt>
          <cx:pt idx="219">EDGG</cx:pt>
          <cx:pt idx="220">EDGG</cx:pt>
          <cx:pt idx="221">EDGG</cx:pt>
          <cx:pt idx="222">EDGG</cx:pt>
          <cx:pt idx="223">EDGG</cx:pt>
          <cx:pt idx="224">EDGG</cx:pt>
          <cx:pt idx="225">EDGG</cx:pt>
          <cx:pt idx="226">EDGG</cx:pt>
          <cx:pt idx="227">EDGG</cx:pt>
          <cx:pt idx="228">EDGG</cx:pt>
          <cx:pt idx="229">EDGG</cx:pt>
          <cx:pt idx="230">EDGG</cx:pt>
          <cx:pt idx="231">EDGG</cx:pt>
          <cx:pt idx="232">EDGG</cx:pt>
          <cx:pt idx="233">EDGG</cx:pt>
          <cx:pt idx="234">EDGG</cx:pt>
          <cx:pt idx="235">EDGG</cx:pt>
          <cx:pt idx="236">EDGG</cx:pt>
          <cx:pt idx="237">EDGG</cx:pt>
          <cx:pt idx="238">EDGG</cx:pt>
          <cx:pt idx="239">EDGG</cx:pt>
          <cx:pt idx="240">EDGG</cx:pt>
          <cx:pt idx="241">EDGG</cx:pt>
          <cx:pt idx="242">EDGG</cx:pt>
          <cx:pt idx="243">EDGG</cx:pt>
          <cx:pt idx="244">EDGG</cx:pt>
          <cx:pt idx="245">EDGG</cx:pt>
          <cx:pt idx="246">EDGG</cx:pt>
          <cx:pt idx="247">EDGG</cx:pt>
          <cx:pt idx="248">EDGG</cx:pt>
          <cx:pt idx="249">EDGG</cx:pt>
          <cx:pt idx="250">EDGG</cx:pt>
          <cx:pt idx="251">EDGG</cx:pt>
          <cx:pt idx="252">EDGG</cx:pt>
          <cx:pt idx="253">EDGG</cx:pt>
          <cx:pt idx="254">EDGG</cx:pt>
          <cx:pt idx="255">EDGG</cx:pt>
          <cx:pt idx="256">EDGG</cx:pt>
          <cx:pt idx="257">EDGG</cx:pt>
          <cx:pt idx="258">EDGG</cx:pt>
          <cx:pt idx="259">EDGG</cx:pt>
          <cx:pt idx="260">EDGG</cx:pt>
          <cx:pt idx="261">EDGG</cx:pt>
          <cx:pt idx="262">EDGG</cx:pt>
          <cx:pt idx="263">EDGG</cx:pt>
          <cx:pt idx="264">EDGG</cx:pt>
          <cx:pt idx="265">EDGG</cx:pt>
          <cx:pt idx="266">EDGG</cx:pt>
          <cx:pt idx="267">EDGG</cx:pt>
          <cx:pt idx="268">EDGG</cx:pt>
          <cx:pt idx="269">EDGG</cx:pt>
          <cx:pt idx="270">EDGG</cx:pt>
          <cx:pt idx="271">EDGG</cx:pt>
          <cx:pt idx="272">EDGG</cx:pt>
          <cx:pt idx="273">EDGG</cx:pt>
          <cx:pt idx="274">EDGG</cx:pt>
          <cx:pt idx="275">EDGG</cx:pt>
          <cx:pt idx="276">EDGG</cx:pt>
          <cx:pt idx="277">EDGG</cx:pt>
          <cx:pt idx="278">EDGG</cx:pt>
          <cx:pt idx="279">EDGG</cx:pt>
          <cx:pt idx="280">EDGG</cx:pt>
          <cx:pt idx="281">EDGG</cx:pt>
          <cx:pt idx="282">EDGG</cx:pt>
          <cx:pt idx="283">EDGG</cx:pt>
          <cx:pt idx="284">EDGG</cx:pt>
          <cx:pt idx="285">EDGG</cx:pt>
          <cx:pt idx="286">EDGG</cx:pt>
          <cx:pt idx="287">EDGG</cx:pt>
          <cx:pt idx="288">EDGG</cx:pt>
          <cx:pt idx="289">EDGG</cx:pt>
          <cx:pt idx="290">EDGG</cx:pt>
          <cx:pt idx="291">EDGG</cx:pt>
          <cx:pt idx="292">EDGG</cx:pt>
          <cx:pt idx="293">EDGG</cx:pt>
          <cx:pt idx="294">EDGG</cx:pt>
          <cx:pt idx="295">EDGG</cx:pt>
          <cx:pt idx="296">EDGG</cx:pt>
          <cx:pt idx="297">EDGG</cx:pt>
          <cx:pt idx="298">EDGG</cx:pt>
          <cx:pt idx="299">EDGG</cx:pt>
          <cx:pt idx="300">EDGG</cx:pt>
          <cx:pt idx="301">EDGG</cx:pt>
          <cx:pt idx="302">EDGG</cx:pt>
          <cx:pt idx="303">EDGG</cx:pt>
          <cx:pt idx="304">EDGG</cx:pt>
          <cx:pt idx="305">EDGG</cx:pt>
          <cx:pt idx="306">EDGG</cx:pt>
          <cx:pt idx="307">EDGG</cx:pt>
          <cx:pt idx="308">EDGG</cx:pt>
          <cx:pt idx="309">EDGG</cx:pt>
          <cx:pt idx="310">EDGG</cx:pt>
          <cx:pt idx="311">EDGG</cx:pt>
          <cx:pt idx="312">EDGG</cx:pt>
          <cx:pt idx="313">EDGG</cx:pt>
          <cx:pt idx="314">EDGG</cx:pt>
          <cx:pt idx="315">EDGG</cx:pt>
          <cx:pt idx="316">EDGG</cx:pt>
          <cx:pt idx="317">EDGG</cx:pt>
          <cx:pt idx="318">EDGG</cx:pt>
          <cx:pt idx="319">EDGG</cx:pt>
          <cx:pt idx="320">EDGG</cx:pt>
          <cx:pt idx="321">EDGG</cx:pt>
          <cx:pt idx="322">EDGG</cx:pt>
          <cx:pt idx="323">EDGG</cx:pt>
          <cx:pt idx="324">EDGG</cx:pt>
          <cx:pt idx="325">EDGG</cx:pt>
          <cx:pt idx="326">EDGG</cx:pt>
          <cx:pt idx="327">EDGG</cx:pt>
          <cx:pt idx="328">EDGG</cx:pt>
          <cx:pt idx="329">EDGG</cx:pt>
          <cx:pt idx="330">EDGG</cx:pt>
          <cx:pt idx="331">EDGG</cx:pt>
          <cx:pt idx="332">EDGG</cx:pt>
          <cx:pt idx="333">EDGG</cx:pt>
          <cx:pt idx="334">EDGG</cx:pt>
          <cx:pt idx="335">EDGG</cx:pt>
          <cx:pt idx="336">EDGG</cx:pt>
          <cx:pt idx="337">EDGG</cx:pt>
          <cx:pt idx="338">EDGG</cx:pt>
          <cx:pt idx="339">EDGG</cx:pt>
          <cx:pt idx="340">EDGG</cx:pt>
          <cx:pt idx="341">EDGG</cx:pt>
          <cx:pt idx="342">EDGG</cx:pt>
          <cx:pt idx="343">EDGG</cx:pt>
          <cx:pt idx="344">EDGG</cx:pt>
          <cx:pt idx="345">EDGG</cx:pt>
          <cx:pt idx="346">EDGG</cx:pt>
          <cx:pt idx="347">EDGG</cx:pt>
          <cx:pt idx="348">EDGG</cx:pt>
          <cx:pt idx="349">EDGG</cx:pt>
          <cx:pt idx="350">EDGG</cx:pt>
          <cx:pt idx="351">EDGG</cx:pt>
          <cx:pt idx="352">EDGG</cx:pt>
          <cx:pt idx="353">EDGG</cx:pt>
          <cx:pt idx="354">EDGG</cx:pt>
          <cx:pt idx="355">EDGG</cx:pt>
          <cx:pt idx="356">EDGG</cx:pt>
          <cx:pt idx="357">EDGG</cx:pt>
          <cx:pt idx="358">EDGG</cx:pt>
          <cx:pt idx="359">EDGG</cx:pt>
          <cx:pt idx="360">EDGG</cx:pt>
          <cx:pt idx="361">EDGG</cx:pt>
          <cx:pt idx="362">EDGG</cx:pt>
          <cx:pt idx="363">EDGG</cx:pt>
          <cx:pt idx="364">EDGG</cx:pt>
          <cx:pt idx="365">EDGG</cx:pt>
          <cx:pt idx="366">EDGG</cx:pt>
          <cx:pt idx="367">EDGG</cx:pt>
          <cx:pt idx="368">EDGG</cx:pt>
          <cx:pt idx="369">EDGG</cx:pt>
          <cx:pt idx="370">EDGG</cx:pt>
          <cx:pt idx="371">EDGG</cx:pt>
          <cx:pt idx="372">EDGG</cx:pt>
          <cx:pt idx="373">EDGG</cx:pt>
          <cx:pt idx="374">EDGG</cx:pt>
          <cx:pt idx="375">EDGG</cx:pt>
          <cx:pt idx="376">EDGG</cx:pt>
          <cx:pt idx="377">EDGG</cx:pt>
          <cx:pt idx="378">EDGG</cx:pt>
          <cx:pt idx="379">EDGG</cx:pt>
          <cx:pt idx="380">EDGG</cx:pt>
          <cx:pt idx="381">EDGG</cx:pt>
          <cx:pt idx="382">EDGG</cx:pt>
          <cx:pt idx="383">EDGG</cx:pt>
          <cx:pt idx="384">EDGG</cx:pt>
          <cx:pt idx="385">EDGG</cx:pt>
          <cx:pt idx="386">EDGG</cx:pt>
          <cx:pt idx="387">EDGG</cx:pt>
          <cx:pt idx="388">EDGG</cx:pt>
          <cx:pt idx="389">EDGG</cx:pt>
          <cx:pt idx="390">EDGG</cx:pt>
          <cx:pt idx="391">EDGG</cx:pt>
          <cx:pt idx="392">EDGG</cx:pt>
          <cx:pt idx="393">EDGG</cx:pt>
          <cx:pt idx="394">EDGG</cx:pt>
          <cx:pt idx="395">EDGG</cx:pt>
          <cx:pt idx="396">EDGG</cx:pt>
          <cx:pt idx="397">EDGG</cx:pt>
          <cx:pt idx="398">EDGG</cx:pt>
          <cx:pt idx="399">EDGG</cx:pt>
          <cx:pt idx="400">EDGG</cx:pt>
          <cx:pt idx="401">EDGG</cx:pt>
          <cx:pt idx="402">EDGG</cx:pt>
          <cx:pt idx="403">EDGG</cx:pt>
          <cx:pt idx="404">EDGG</cx:pt>
          <cx:pt idx="405">EDGG</cx:pt>
          <cx:pt idx="406">EDGG</cx:pt>
          <cx:pt idx="407">EDGG</cx:pt>
          <cx:pt idx="408">EDGG</cx:pt>
          <cx:pt idx="409">EDGG</cx:pt>
          <cx:pt idx="410">EDGG</cx:pt>
          <cx:pt idx="411">EDGG</cx:pt>
          <cx:pt idx="412">EDGG</cx:pt>
          <cx:pt idx="413">EDGG</cx:pt>
          <cx:pt idx="414">EDGG</cx:pt>
          <cx:pt idx="415">EDGG</cx:pt>
          <cx:pt idx="416">EDGG</cx:pt>
          <cx:pt idx="417">EDGG</cx:pt>
          <cx:pt idx="418">EDGG</cx:pt>
          <cx:pt idx="419">EDGG</cx:pt>
          <cx:pt idx="420">EDGG</cx:pt>
          <cx:pt idx="421">EDGG</cx:pt>
          <cx:pt idx="422">EDGG</cx:pt>
          <cx:pt idx="423">EDGG</cx:pt>
          <cx:pt idx="424">EDGG</cx:pt>
          <cx:pt idx="425">EDGG</cx:pt>
          <cx:pt idx="426">EDGG</cx:pt>
          <cx:pt idx="427">EDGG</cx:pt>
          <cx:pt idx="428">EDGG</cx:pt>
          <cx:pt idx="429">EDGG</cx:pt>
          <cx:pt idx="430">EDGG</cx:pt>
          <cx:pt idx="431">EDGG</cx:pt>
          <cx:pt idx="432">EDGG</cx:pt>
          <cx:pt idx="433">EDGG</cx:pt>
          <cx:pt idx="434">EDGG</cx:pt>
          <cx:pt idx="435">EDGG</cx:pt>
          <cx:pt idx="436">EDGG</cx:pt>
          <cx:pt idx="437">EDGG</cx:pt>
          <cx:pt idx="438">EDGG</cx:pt>
          <cx:pt idx="439">EDGG</cx:pt>
          <cx:pt idx="440">EDGG</cx:pt>
          <cx:pt idx="441">EDGG</cx:pt>
          <cx:pt idx="442">EDGG</cx:pt>
          <cx:pt idx="443">EDGG</cx:pt>
          <cx:pt idx="444">EDGG</cx:pt>
          <cx:pt idx="445">EDGG</cx:pt>
          <cx:pt idx="446">EDGG</cx:pt>
          <cx:pt idx="447">EDGG</cx:pt>
          <cx:pt idx="448">EDGG</cx:pt>
          <cx:pt idx="449">EDGG</cx:pt>
          <cx:pt idx="450">EDGG</cx:pt>
          <cx:pt idx="451">EDGG</cx:pt>
          <cx:pt idx="452">EDGG</cx:pt>
          <cx:pt idx="453">EDGG</cx:pt>
          <cx:pt idx="454">EDGG</cx:pt>
          <cx:pt idx="455">EDGG</cx:pt>
          <cx:pt idx="456">EDGG</cx:pt>
          <cx:pt idx="457">EDGG</cx:pt>
          <cx:pt idx="458">EDGG</cx:pt>
          <cx:pt idx="459">EDGG</cx:pt>
          <cx:pt idx="460">EDGG</cx:pt>
          <cx:pt idx="461">EDGG</cx:pt>
          <cx:pt idx="462">EDGG</cx:pt>
          <cx:pt idx="463">EDGG</cx:pt>
          <cx:pt idx="464">EDGG</cx:pt>
          <cx:pt idx="465">EDGG</cx:pt>
          <cx:pt idx="466">EDGG</cx:pt>
          <cx:pt idx="467">EDGG</cx:pt>
          <cx:pt idx="468">EDGG</cx:pt>
          <cx:pt idx="469">EDGG</cx:pt>
          <cx:pt idx="470">EDGG</cx:pt>
          <cx:pt idx="471">EDGG</cx:pt>
          <cx:pt idx="472">EDGG</cx:pt>
          <cx:pt idx="473">EDGG</cx:pt>
          <cx:pt idx="474">EDGG</cx:pt>
          <cx:pt idx="475">EDGG</cx:pt>
          <cx:pt idx="476">EDGG</cx:pt>
          <cx:pt idx="477">EDGG</cx:pt>
          <cx:pt idx="478">EDGG</cx:pt>
          <cx:pt idx="479">EDGG</cx:pt>
          <cx:pt idx="480">EDGG</cx:pt>
          <cx:pt idx="481">EDGG</cx:pt>
          <cx:pt idx="482">EDGG</cx:pt>
          <cx:pt idx="483">EDGG</cx:pt>
          <cx:pt idx="484">EDGG</cx:pt>
          <cx:pt idx="485">EDGG</cx:pt>
          <cx:pt idx="486">EDGG</cx:pt>
          <cx:pt idx="487">EDGG</cx:pt>
          <cx:pt idx="488">EDGG</cx:pt>
          <cx:pt idx="489">EDGG</cx:pt>
          <cx:pt idx="490">EDGG</cx:pt>
          <cx:pt idx="491">EDGG</cx:pt>
          <cx:pt idx="492">EDGG</cx:pt>
          <cx:pt idx="493">EDGG</cx:pt>
          <cx:pt idx="494">EDGG</cx:pt>
          <cx:pt idx="495">EDGG</cx:pt>
          <cx:pt idx="496">EDGG</cx:pt>
          <cx:pt idx="497">EDGG</cx:pt>
          <cx:pt idx="498">EDGG</cx:pt>
          <cx:pt idx="499">EDGG</cx:pt>
          <cx:pt idx="500">EDGG</cx:pt>
          <cx:pt idx="501">EDGG</cx:pt>
          <cx:pt idx="502">EDGG</cx:pt>
          <cx:pt idx="503">EDGG</cx:pt>
          <cx:pt idx="504">EDGG</cx:pt>
          <cx:pt idx="505">EDGG</cx:pt>
          <cx:pt idx="506">EDGG</cx:pt>
          <cx:pt idx="507">EDGG</cx:pt>
          <cx:pt idx="508">EDGG</cx:pt>
          <cx:pt idx="509">EDGG</cx:pt>
          <cx:pt idx="510">EDGG</cx:pt>
          <cx:pt idx="511">EDGG</cx:pt>
          <cx:pt idx="512">EDGG</cx:pt>
          <cx:pt idx="513">EDGG</cx:pt>
          <cx:pt idx="514">EDGG</cx:pt>
          <cx:pt idx="515">EDGG</cx:pt>
          <cx:pt idx="516">EDGG</cx:pt>
          <cx:pt idx="517">EDGG</cx:pt>
          <cx:pt idx="518">EDGG</cx:pt>
          <cx:pt idx="519">EDGG</cx:pt>
          <cx:pt idx="520">EDGG</cx:pt>
          <cx:pt idx="521">EDGG</cx:pt>
          <cx:pt idx="522">EDGG</cx:pt>
          <cx:pt idx="523">EDGG</cx:pt>
          <cx:pt idx="524">EDGG</cx:pt>
          <cx:pt idx="525">EDGG</cx:pt>
          <cx:pt idx="526">EDGG</cx:pt>
          <cx:pt idx="527">EDGG</cx:pt>
          <cx:pt idx="528">EDGG</cx:pt>
          <cx:pt idx="529">EDGG</cx:pt>
          <cx:pt idx="530">EDGG</cx:pt>
          <cx:pt idx="531">EDGG</cx:pt>
          <cx:pt idx="532">EDGG</cx:pt>
          <cx:pt idx="533">EDGG</cx:pt>
          <cx:pt idx="534">EDGG</cx:pt>
          <cx:pt idx="535">EDGG</cx:pt>
          <cx:pt idx="536">EDGG</cx:pt>
          <cx:pt idx="537">EDGG</cx:pt>
          <cx:pt idx="538">EDGG</cx:pt>
          <cx:pt idx="539">EDGG</cx:pt>
          <cx:pt idx="540">EDGG</cx:pt>
          <cx:pt idx="541">EDGG</cx:pt>
          <cx:pt idx="542">EDGG</cx:pt>
          <cx:pt idx="543">EDGG</cx:pt>
          <cx:pt idx="544">EDGG</cx:pt>
          <cx:pt idx="545">EDGG</cx:pt>
          <cx:pt idx="546">EDGG</cx:pt>
          <cx:pt idx="547">EDGG</cx:pt>
          <cx:pt idx="548">EDGG</cx:pt>
          <cx:pt idx="549">EDGG</cx:pt>
          <cx:pt idx="550">EDGG</cx:pt>
          <cx:pt idx="551">EDGG</cx:pt>
          <cx:pt idx="552">EDGG</cx:pt>
          <cx:pt idx="553">EDGG</cx:pt>
          <cx:pt idx="554">EDGG</cx:pt>
          <cx:pt idx="555">EDGG</cx:pt>
          <cx:pt idx="556">EDGG</cx:pt>
          <cx:pt idx="557">EDGG</cx:pt>
          <cx:pt idx="558">EDGG</cx:pt>
          <cx:pt idx="559">EDGG</cx:pt>
          <cx:pt idx="560">EDGG</cx:pt>
          <cx:pt idx="561">EDGG</cx:pt>
          <cx:pt idx="562">EDGG</cx:pt>
          <cx:pt idx="563">EDGG</cx:pt>
          <cx:pt idx="564">EDGG</cx:pt>
          <cx:pt idx="565">EDGG</cx:pt>
          <cx:pt idx="566">EDGG</cx:pt>
          <cx:pt idx="567">EDGG</cx:pt>
          <cx:pt idx="568">EDGG</cx:pt>
          <cx:pt idx="569">EDGG</cx:pt>
          <cx:pt idx="570">EDGG</cx:pt>
          <cx:pt idx="571">EDGG</cx:pt>
          <cx:pt idx="572">EDGG</cx:pt>
          <cx:pt idx="573">EDGG</cx:pt>
          <cx:pt idx="574">EDGG</cx:pt>
          <cx:pt idx="575">EDGG</cx:pt>
          <cx:pt idx="576">EDGG</cx:pt>
          <cx:pt idx="577">EDGG</cx:pt>
          <cx:pt idx="578">EDGG</cx:pt>
          <cx:pt idx="579">EDGG</cx:pt>
          <cx:pt idx="580">EDGG</cx:pt>
          <cx:pt idx="581">EDGG</cx:pt>
          <cx:pt idx="582">EDGG</cx:pt>
          <cx:pt idx="583">EDGG</cx:pt>
          <cx:pt idx="584">EDGG</cx:pt>
          <cx:pt idx="585">EDGG</cx:pt>
          <cx:pt idx="586">EDGG</cx:pt>
          <cx:pt idx="587">EDGG</cx:pt>
          <cx:pt idx="588">EDGG</cx:pt>
          <cx:pt idx="589">EDGG</cx:pt>
          <cx:pt idx="590">EDGG</cx:pt>
          <cx:pt idx="591">EDGG</cx:pt>
          <cx:pt idx="592">EDGG</cx:pt>
          <cx:pt idx="593">EDGG</cx:pt>
          <cx:pt idx="594">EDGG</cx:pt>
          <cx:pt idx="595">EDGG</cx:pt>
          <cx:pt idx="596">EDGG</cx:pt>
          <cx:pt idx="597">EDGG</cx:pt>
          <cx:pt idx="598">EDGG</cx:pt>
          <cx:pt idx="599">EDGG</cx:pt>
          <cx:pt idx="600">EDGG</cx:pt>
          <cx:pt idx="601">EDGG</cx:pt>
          <cx:pt idx="602">EDGG</cx:pt>
          <cx:pt idx="603">EDGG</cx:pt>
          <cx:pt idx="604">EDGG</cx:pt>
          <cx:pt idx="605">EDGG</cx:pt>
          <cx:pt idx="606">EDGG</cx:pt>
          <cx:pt idx="607">EDGG</cx:pt>
          <cx:pt idx="608">EDGG</cx:pt>
          <cx:pt idx="609">EDGG</cx:pt>
          <cx:pt idx="610">EDGG</cx:pt>
          <cx:pt idx="611">EDGG</cx:pt>
          <cx:pt idx="612">EDGG</cx:pt>
          <cx:pt idx="613">EDGG</cx:pt>
          <cx:pt idx="614">EDGG</cx:pt>
          <cx:pt idx="615">EDGG</cx:pt>
          <cx:pt idx="616">EDGG</cx:pt>
          <cx:pt idx="617">EDGG</cx:pt>
          <cx:pt idx="618">EDGG</cx:pt>
          <cx:pt idx="619">EDGG</cx:pt>
          <cx:pt idx="620">EDGG</cx:pt>
          <cx:pt idx="621">EDGG</cx:pt>
          <cx:pt idx="622">EDGG</cx:pt>
          <cx:pt idx="623">EDGG</cx:pt>
          <cx:pt idx="624">EDGG</cx:pt>
          <cx:pt idx="625">EDGG</cx:pt>
          <cx:pt idx="626">EDGG</cx:pt>
          <cx:pt idx="627">EDGG</cx:pt>
          <cx:pt idx="628">EDGG</cx:pt>
          <cx:pt idx="629">EDGG</cx:pt>
          <cx:pt idx="630">EDGG</cx:pt>
          <cx:pt idx="631">EDGG</cx:pt>
          <cx:pt idx="632">EDGG</cx:pt>
          <cx:pt idx="633">EDGG</cx:pt>
          <cx:pt idx="634">EDGG</cx:pt>
          <cx:pt idx="635">EDGG</cx:pt>
          <cx:pt idx="636">EDGG</cx:pt>
          <cx:pt idx="637">EDGG</cx:pt>
          <cx:pt idx="638">EDGG</cx:pt>
          <cx:pt idx="639">EDGG</cx:pt>
          <cx:pt idx="640">EDGG</cx:pt>
          <cx:pt idx="641">EDGG</cx:pt>
          <cx:pt idx="642">EDGG</cx:pt>
          <cx:pt idx="643">EDGG</cx:pt>
          <cx:pt idx="644">EDGG</cx:pt>
          <cx:pt idx="645">EDGG</cx:pt>
          <cx:pt idx="646">EDGG</cx:pt>
          <cx:pt idx="647">EDGG</cx:pt>
          <cx:pt idx="648">EDGG</cx:pt>
          <cx:pt idx="649">EDGG</cx:pt>
          <cx:pt idx="650">EDGG</cx:pt>
          <cx:pt idx="651">EDGG</cx:pt>
          <cx:pt idx="652">EDGG</cx:pt>
          <cx:pt idx="653">EDGG</cx:pt>
          <cx:pt idx="654">EDGG</cx:pt>
          <cx:pt idx="655">EDGG</cx:pt>
          <cx:pt idx="656">EDGG</cx:pt>
          <cx:pt idx="657">EDGG</cx:pt>
          <cx:pt idx="658">EDGG</cx:pt>
          <cx:pt idx="659">EDGG</cx:pt>
          <cx:pt idx="660">EDGG</cx:pt>
          <cx:pt idx="661">EDGG</cx:pt>
          <cx:pt idx="662">EDGG</cx:pt>
          <cx:pt idx="663">EDGG</cx:pt>
          <cx:pt idx="664">EDGG</cx:pt>
          <cx:pt idx="665">EDGG</cx:pt>
          <cx:pt idx="666">EDGG</cx:pt>
          <cx:pt idx="667">EDGG</cx:pt>
          <cx:pt idx="668">EDGG</cx:pt>
          <cx:pt idx="669">EDGG</cx:pt>
          <cx:pt idx="670">EDGG</cx:pt>
          <cx:pt idx="671">EDGG</cx:pt>
          <cx:pt idx="672">EDGG</cx:pt>
          <cx:pt idx="673">EDGG</cx:pt>
          <cx:pt idx="674">EDGG</cx:pt>
          <cx:pt idx="675">EDGG</cx:pt>
          <cx:pt idx="676">EDGG</cx:pt>
          <cx:pt idx="677">EDGG</cx:pt>
          <cx:pt idx="678">EDGG</cx:pt>
          <cx:pt idx="679">EDGG</cx:pt>
          <cx:pt idx="680">EDGG</cx:pt>
          <cx:pt idx="681">EDGG</cx:pt>
          <cx:pt idx="682">EDGG</cx:pt>
          <cx:pt idx="683">EDGG</cx:pt>
          <cx:pt idx="684">EDGG</cx:pt>
          <cx:pt idx="685">EDGG</cx:pt>
          <cx:pt idx="686">EDGG</cx:pt>
          <cx:pt idx="687">EDGG</cx:pt>
          <cx:pt idx="688">EDGG</cx:pt>
          <cx:pt idx="689">EDGG</cx:pt>
          <cx:pt idx="690">EDGG</cx:pt>
          <cx:pt idx="691">EDGG</cx:pt>
          <cx:pt idx="692">EDGG</cx:pt>
          <cx:pt idx="693">EDGG</cx:pt>
          <cx:pt idx="694">EDGG</cx:pt>
          <cx:pt idx="695">EDGG</cx:pt>
          <cx:pt idx="696">EDGG</cx:pt>
          <cx:pt idx="697">EDGG</cx:pt>
          <cx:pt idx="698">EDGG</cx:pt>
          <cx:pt idx="699">EDGG</cx:pt>
          <cx:pt idx="700">EDGG</cx:pt>
          <cx:pt idx="701">EDGG</cx:pt>
          <cx:pt idx="702">EDGG</cx:pt>
          <cx:pt idx="703">EDGG</cx:pt>
          <cx:pt idx="704">EDGG</cx:pt>
          <cx:pt idx="705">EDGG</cx:pt>
          <cx:pt idx="706">EDGG</cx:pt>
          <cx:pt idx="707">EDGG</cx:pt>
          <cx:pt idx="708">EDGG</cx:pt>
          <cx:pt idx="709">EDGG</cx:pt>
          <cx:pt idx="710">EDGG</cx:pt>
          <cx:pt idx="711">EDGG</cx:pt>
          <cx:pt idx="712">EDGG</cx:pt>
          <cx:pt idx="713">EDGG</cx:pt>
          <cx:pt idx="714">EDGG</cx:pt>
          <cx:pt idx="715">EDGG</cx:pt>
          <cx:pt idx="716">EDGG</cx:pt>
          <cx:pt idx="717">EDGG</cx:pt>
          <cx:pt idx="718">EDGG</cx:pt>
          <cx:pt idx="719">EDGG</cx:pt>
          <cx:pt idx="720">EDGG</cx:pt>
          <cx:pt idx="721">EDGG</cx:pt>
          <cx:pt idx="722">EDGG</cx:pt>
          <cx:pt idx="723">EDGG</cx:pt>
          <cx:pt idx="724">EDGG</cx:pt>
          <cx:pt idx="725">EDGG</cx:pt>
          <cx:pt idx="726">EDGG</cx:pt>
          <cx:pt idx="727">EDGG</cx:pt>
          <cx:pt idx="728">EDGG</cx:pt>
          <cx:pt idx="729">EDGG</cx:pt>
          <cx:pt idx="730">EDGG</cx:pt>
          <cx:pt idx="731">EDGG</cx:pt>
          <cx:pt idx="732">EDGG</cx:pt>
          <cx:pt idx="733">EDGG</cx:pt>
          <cx:pt idx="734">EDGG</cx:pt>
          <cx:pt idx="735">EDGG</cx:pt>
          <cx:pt idx="736">EDGG</cx:pt>
          <cx:pt idx="737">EDGG</cx:pt>
          <cx:pt idx="738">EDGG</cx:pt>
          <cx:pt idx="739">EDGG</cx:pt>
          <cx:pt idx="740">EDGG</cx:pt>
          <cx:pt idx="741">EDGG</cx:pt>
          <cx:pt idx="742">EDGG</cx:pt>
          <cx:pt idx="743">EDGG</cx:pt>
          <cx:pt idx="744">EDGG</cx:pt>
          <cx:pt idx="745">EDGG</cx:pt>
          <cx:pt idx="746">EDGG</cx:pt>
          <cx:pt idx="747">EDGG</cx:pt>
          <cx:pt idx="748">EDGG</cx:pt>
          <cx:pt idx="749">EDGG</cx:pt>
          <cx:pt idx="750">EDGG</cx:pt>
          <cx:pt idx="751">EDGG</cx:pt>
          <cx:pt idx="752">EDGG</cx:pt>
          <cx:pt idx="753">EDGG</cx:pt>
          <cx:pt idx="754">EDGG</cx:pt>
          <cx:pt idx="755">EDGG</cx:pt>
          <cx:pt idx="756">EDGG</cx:pt>
          <cx:pt idx="757">EDGG</cx:pt>
          <cx:pt idx="758">EDGG</cx:pt>
          <cx:pt idx="759">EDGG</cx:pt>
          <cx:pt idx="760">EDGG</cx:pt>
          <cx:pt idx="761">EDGG</cx:pt>
          <cx:pt idx="762">EDGG</cx:pt>
          <cx:pt idx="763">EDGG</cx:pt>
          <cx:pt idx="764">EDGG</cx:pt>
          <cx:pt idx="765">EDGG</cx:pt>
          <cx:pt idx="766">EDGG</cx:pt>
          <cx:pt idx="767">EDGG</cx:pt>
          <cx:pt idx="768">EDGG</cx:pt>
          <cx:pt idx="769">EDGG</cx:pt>
          <cx:pt idx="770">EDGG</cx:pt>
          <cx:pt idx="771">EDGG</cx:pt>
          <cx:pt idx="772">EDGG</cx:pt>
          <cx:pt idx="773">EDGG</cx:pt>
          <cx:pt idx="774">EDGG</cx:pt>
          <cx:pt idx="775">EDGG</cx:pt>
          <cx:pt idx="776">EDGG</cx:pt>
          <cx:pt idx="777">EDGG</cx:pt>
          <cx:pt idx="778">EDGG</cx:pt>
          <cx:pt idx="779">EDGG</cx:pt>
          <cx:pt idx="780">EDGG</cx:pt>
          <cx:pt idx="781">EDGG</cx:pt>
          <cx:pt idx="782">EDGG</cx:pt>
          <cx:pt idx="783">EDGG</cx:pt>
          <cx:pt idx="784">EDGG</cx:pt>
          <cx:pt idx="785">EDGG</cx:pt>
          <cx:pt idx="786">EDGG</cx:pt>
          <cx:pt idx="787">EDGG</cx:pt>
          <cx:pt idx="788">EDGG</cx:pt>
          <cx:pt idx="789">EDGG</cx:pt>
          <cx:pt idx="790">EDGG</cx:pt>
          <cx:pt idx="791">EDGG</cx:pt>
          <cx:pt idx="792">EDGG</cx:pt>
          <cx:pt idx="793">EDGG</cx:pt>
          <cx:pt idx="794">EDGG</cx:pt>
          <cx:pt idx="795">EDGG</cx:pt>
          <cx:pt idx="796">EDGG</cx:pt>
          <cx:pt idx="797">EDGG</cx:pt>
          <cx:pt idx="798">EDGG</cx:pt>
          <cx:pt idx="799">EDGG</cx:pt>
          <cx:pt idx="800">EDGG</cx:pt>
          <cx:pt idx="801">EDGG</cx:pt>
          <cx:pt idx="802">EDGG</cx:pt>
          <cx:pt idx="803">EDGG</cx:pt>
          <cx:pt idx="804">EDGG</cx:pt>
          <cx:pt idx="805">EDGG</cx:pt>
          <cx:pt idx="806">EDGG</cx:pt>
          <cx:pt idx="807">EDGG</cx:pt>
          <cx:pt idx="808">EDGG</cx:pt>
          <cx:pt idx="809">EDGG</cx:pt>
          <cx:pt idx="810">EDGG</cx:pt>
          <cx:pt idx="811">EDGG</cx:pt>
          <cx:pt idx="812">EDGG</cx:pt>
          <cx:pt idx="813">EDGG</cx:pt>
          <cx:pt idx="814">EDGG</cx:pt>
          <cx:pt idx="815">EDGG</cx:pt>
          <cx:pt idx="816">EDGG</cx:pt>
          <cx:pt idx="817">EDGG</cx:pt>
          <cx:pt idx="818">EDGG</cx:pt>
          <cx:pt idx="819">EDGG</cx:pt>
          <cx:pt idx="820">EDGG</cx:pt>
          <cx:pt idx="821">EDGG</cx:pt>
          <cx:pt idx="822">EDGG</cx:pt>
          <cx:pt idx="823">EDGG</cx:pt>
          <cx:pt idx="824">EDGG</cx:pt>
          <cx:pt idx="825">EDGG</cx:pt>
          <cx:pt idx="826">EDGG</cx:pt>
          <cx:pt idx="827">EDGG</cx:pt>
          <cx:pt idx="828">EDGG</cx:pt>
          <cx:pt idx="829">EDGG</cx:pt>
          <cx:pt idx="830">EDGG</cx:pt>
          <cx:pt idx="831">EDGG</cx:pt>
          <cx:pt idx="832">EDGG</cx:pt>
          <cx:pt idx="833">EDGG</cx:pt>
          <cx:pt idx="834">EDGG</cx:pt>
          <cx:pt idx="835">EDGG</cx:pt>
          <cx:pt idx="836">EDGG</cx:pt>
          <cx:pt idx="837">EDGG</cx:pt>
          <cx:pt idx="838">EDGG</cx:pt>
          <cx:pt idx="839">EDGG</cx:pt>
          <cx:pt idx="840">EDGG</cx:pt>
          <cx:pt idx="841">EDGG</cx:pt>
          <cx:pt idx="842">EDGG</cx:pt>
          <cx:pt idx="843">EDGG</cx:pt>
          <cx:pt idx="844">EDGG</cx:pt>
          <cx:pt idx="845">EDGG</cx:pt>
          <cx:pt idx="846">EDGG</cx:pt>
          <cx:pt idx="847">EDGG</cx:pt>
          <cx:pt idx="848">EDGG</cx:pt>
          <cx:pt idx="849">EDGG</cx:pt>
          <cx:pt idx="850">EDGG</cx:pt>
          <cx:pt idx="851">EDGG</cx:pt>
          <cx:pt idx="852">EDGG</cx:pt>
          <cx:pt idx="853">EDGG</cx:pt>
          <cx:pt idx="854">EDGG</cx:pt>
          <cx:pt idx="855">EDGG</cx:pt>
          <cx:pt idx="856">EDGG</cx:pt>
          <cx:pt idx="857">EDGG</cx:pt>
          <cx:pt idx="858">EDGG</cx:pt>
          <cx:pt idx="859">EDGG</cx:pt>
          <cx:pt idx="860">EDGG</cx:pt>
          <cx:pt idx="861">EDGG</cx:pt>
          <cx:pt idx="862">EDGG</cx:pt>
          <cx:pt idx="863">EDGG</cx:pt>
          <cx:pt idx="864">EDGG</cx:pt>
          <cx:pt idx="865">EDGG</cx:pt>
          <cx:pt idx="866">EDGG</cx:pt>
          <cx:pt idx="867">EDGG</cx:pt>
          <cx:pt idx="868">EDGG</cx:pt>
          <cx:pt idx="869">EDGG</cx:pt>
          <cx:pt idx="870">EDGG</cx:pt>
          <cx:pt idx="871">EDGG</cx:pt>
          <cx:pt idx="872">EDGG</cx:pt>
          <cx:pt idx="873">EDGG</cx:pt>
          <cx:pt idx="874">EDGG</cx:pt>
          <cx:pt idx="875">EDGG</cx:pt>
          <cx:pt idx="876">EDGG</cx:pt>
          <cx:pt idx="877">EDGG</cx:pt>
          <cx:pt idx="878">EDGG</cx:pt>
          <cx:pt idx="879">EDGG</cx:pt>
          <cx:pt idx="880">EDGG</cx:pt>
          <cx:pt idx="881">EDGG</cx:pt>
          <cx:pt idx="882">EDGG</cx:pt>
          <cx:pt idx="883">EDGG</cx:pt>
          <cx:pt idx="884">EDGG</cx:pt>
          <cx:pt idx="885">EDGG</cx:pt>
          <cx:pt idx="886">EDGG</cx:pt>
          <cx:pt idx="887">EDGG</cx:pt>
          <cx:pt idx="888">EDGG</cx:pt>
          <cx:pt idx="889">EDGG</cx:pt>
          <cx:pt idx="890">EDGG</cx:pt>
          <cx:pt idx="891">EDGG</cx:pt>
          <cx:pt idx="892">EDGG</cx:pt>
          <cx:pt idx="893">EDGG</cx:pt>
          <cx:pt idx="894">EDGG</cx:pt>
          <cx:pt idx="895">EDGG</cx:pt>
          <cx:pt idx="896">EDGG</cx:pt>
          <cx:pt idx="897">EDGG</cx:pt>
          <cx:pt idx="898">EDGG</cx:pt>
          <cx:pt idx="899">EDGG</cx:pt>
          <cx:pt idx="900">EDGG</cx:pt>
          <cx:pt idx="901">EDGG</cx:pt>
          <cx:pt idx="902">EDGG</cx:pt>
          <cx:pt idx="903">EDGG</cx:pt>
          <cx:pt idx="904">EDGG</cx:pt>
          <cx:pt idx="905">EDGG</cx:pt>
          <cx:pt idx="906">EDGG</cx:pt>
          <cx:pt idx="907">EDGG</cx:pt>
          <cx:pt idx="908">EDGG</cx:pt>
          <cx:pt idx="909">EDGG</cx:pt>
          <cx:pt idx="910">EDGG</cx:pt>
          <cx:pt idx="911">EDGG</cx:pt>
          <cx:pt idx="912">EDGG</cx:pt>
          <cx:pt idx="913">EDGG</cx:pt>
          <cx:pt idx="914">EDGG</cx:pt>
          <cx:pt idx="915">EDGG</cx:pt>
          <cx:pt idx="916">EDGG</cx:pt>
          <cx:pt idx="917">EDGG</cx:pt>
          <cx:pt idx="918">EDGG</cx:pt>
          <cx:pt idx="919">EDGG</cx:pt>
          <cx:pt idx="920">EDGG</cx:pt>
          <cx:pt idx="921">EDGG</cx:pt>
          <cx:pt idx="922">EDGG</cx:pt>
          <cx:pt idx="923">EDGG</cx:pt>
          <cx:pt idx="924">EDGG</cx:pt>
          <cx:pt idx="925">EDGG</cx:pt>
          <cx:pt idx="926">EDGG</cx:pt>
          <cx:pt idx="927">EDGG</cx:pt>
          <cx:pt idx="928">EDGG</cx:pt>
          <cx:pt idx="929">EDGG</cx:pt>
          <cx:pt idx="930">EDGG</cx:pt>
          <cx:pt idx="931">EDGG</cx:pt>
          <cx:pt idx="932">EDGG</cx:pt>
          <cx:pt idx="933">EDGG</cx:pt>
          <cx:pt idx="934">EDGG</cx:pt>
          <cx:pt idx="935">EDGG</cx:pt>
          <cx:pt idx="936">EDGG</cx:pt>
          <cx:pt idx="937">EDGG</cx:pt>
          <cx:pt idx="938">EDGG</cx:pt>
          <cx:pt idx="939">EDGG</cx:pt>
          <cx:pt idx="940">EDGG</cx:pt>
          <cx:pt idx="941">EDGG</cx:pt>
          <cx:pt idx="942">EDGG</cx:pt>
          <cx:pt idx="943">EDGG</cx:pt>
          <cx:pt idx="944">EDGG</cx:pt>
          <cx:pt idx="945">EDGG</cx:pt>
          <cx:pt idx="946">EDGG</cx:pt>
          <cx:pt idx="947">EDGG</cx:pt>
          <cx:pt idx="948">EDGG</cx:pt>
          <cx:pt idx="949">EDGG</cx:pt>
          <cx:pt idx="950">EDGG</cx:pt>
          <cx:pt idx="951">EDGG</cx:pt>
          <cx:pt idx="952">EDGG</cx:pt>
          <cx:pt idx="953">EDGG</cx:pt>
          <cx:pt idx="954">EDGG</cx:pt>
          <cx:pt idx="955">EDGG</cx:pt>
          <cx:pt idx="956">EDGG</cx:pt>
          <cx:pt idx="957">EDGG</cx:pt>
          <cx:pt idx="958">EDGG</cx:pt>
          <cx:pt idx="959">EDGG</cx:pt>
          <cx:pt idx="960">EDGG</cx:pt>
          <cx:pt idx="961">EDGG</cx:pt>
          <cx:pt idx="962">EDGG</cx:pt>
          <cx:pt idx="963">EDGG</cx:pt>
          <cx:pt idx="964">EDGG</cx:pt>
          <cx:pt idx="965">EDGG</cx:pt>
          <cx:pt idx="966">EDGG</cx:pt>
          <cx:pt idx="967">EDGG</cx:pt>
          <cx:pt idx="968">EDGG</cx:pt>
          <cx:pt idx="969">EDGG</cx:pt>
          <cx:pt idx="970">EDGG</cx:pt>
          <cx:pt idx="971">EDGG</cx:pt>
          <cx:pt idx="972">EDGG</cx:pt>
          <cx:pt idx="973">EDGG</cx:pt>
          <cx:pt idx="974">EDGG</cx:pt>
          <cx:pt idx="975">EDGG</cx:pt>
          <cx:pt idx="976">EDGG</cx:pt>
          <cx:pt idx="977">EDGG</cx:pt>
          <cx:pt idx="978">EDGG</cx:pt>
          <cx:pt idx="979">EDGG</cx:pt>
          <cx:pt idx="980">EDGG</cx:pt>
          <cx:pt idx="981">EDGG</cx:pt>
          <cx:pt idx="982">EDGG</cx:pt>
          <cx:pt idx="983">EDGG</cx:pt>
          <cx:pt idx="984">EDGG</cx:pt>
          <cx:pt idx="985">EDGG</cx:pt>
          <cx:pt idx="986">EDGG</cx:pt>
          <cx:pt idx="987">EDGG</cx:pt>
          <cx:pt idx="988">EDGG</cx:pt>
          <cx:pt idx="989">EDGG</cx:pt>
          <cx:pt idx="990">EDGG</cx:pt>
          <cx:pt idx="991">EDGG</cx:pt>
          <cx:pt idx="992">EDGG</cx:pt>
          <cx:pt idx="993">EDGG</cx:pt>
          <cx:pt idx="994">EDGG</cx:pt>
          <cx:pt idx="995">EDGG</cx:pt>
          <cx:pt idx="996">EDGG</cx:pt>
          <cx:pt idx="997">EDGG</cx:pt>
          <cx:pt idx="998">EDGG</cx:pt>
          <cx:pt idx="999">EDGG</cx:pt>
          <cx:pt idx="1000">EDGG</cx:pt>
          <cx:pt idx="1001">EDGG</cx:pt>
          <cx:pt idx="1002">EDGG</cx:pt>
          <cx:pt idx="1003">EDGG</cx:pt>
          <cx:pt idx="1004">EDGG</cx:pt>
          <cx:pt idx="1005">EDGG</cx:pt>
          <cx:pt idx="1006">EDGG</cx:pt>
          <cx:pt idx="1007">EDGG</cx:pt>
          <cx:pt idx="1008">EDGG</cx:pt>
          <cx:pt idx="1009">EDGG</cx:pt>
          <cx:pt idx="1010">EDGG</cx:pt>
          <cx:pt idx="1011">EDGG</cx:pt>
          <cx:pt idx="1012">EDGG</cx:pt>
          <cx:pt idx="1013">EDGG</cx:pt>
          <cx:pt idx="1014">EDGG</cx:pt>
          <cx:pt idx="1015">EDGG</cx:pt>
          <cx:pt idx="1016">EDGG</cx:pt>
          <cx:pt idx="1017">EDGG</cx:pt>
          <cx:pt idx="1018">EDGG</cx:pt>
          <cx:pt idx="1019">EDGG</cx:pt>
          <cx:pt idx="1020">EDGG</cx:pt>
          <cx:pt idx="1021">EDGG</cx:pt>
          <cx:pt idx="1022">EDGG</cx:pt>
          <cx:pt idx="1023">EDGG</cx:pt>
          <cx:pt idx="1024">EDGG</cx:pt>
          <cx:pt idx="1025">EDGG</cx:pt>
          <cx:pt idx="1026">EDGG</cx:pt>
          <cx:pt idx="1027">EDGG</cx:pt>
          <cx:pt idx="1028">EDGG</cx:pt>
          <cx:pt idx="1029">EDGG</cx:pt>
          <cx:pt idx="1030">EDGG</cx:pt>
          <cx:pt idx="1031">EDGG</cx:pt>
          <cx:pt idx="1032">EDGG</cx:pt>
          <cx:pt idx="1033">EDGG</cx:pt>
          <cx:pt idx="1034">EDGG</cx:pt>
          <cx:pt idx="1035">EDGG</cx:pt>
          <cx:pt idx="1036">EDGG</cx:pt>
          <cx:pt idx="1037">EDGG</cx:pt>
          <cx:pt idx="1038">EDGG</cx:pt>
          <cx:pt idx="1039">EDGG</cx:pt>
          <cx:pt idx="1040">EDGG</cx:pt>
          <cx:pt idx="1041">EDGG</cx:pt>
          <cx:pt idx="1042">EDGG</cx:pt>
          <cx:pt idx="1043">EDGG</cx:pt>
          <cx:pt idx="1044">EDGG</cx:pt>
          <cx:pt idx="1045">EDGG</cx:pt>
          <cx:pt idx="1046">EDGG</cx:pt>
          <cx:pt idx="1047">EDGG</cx:pt>
          <cx:pt idx="1048">EDGG</cx:pt>
          <cx:pt idx="1049">EDGG</cx:pt>
          <cx:pt idx="1050">EDGG</cx:pt>
          <cx:pt idx="1051">EDGG</cx:pt>
          <cx:pt idx="1052">EDGG</cx:pt>
          <cx:pt idx="1053">EDGG</cx:pt>
          <cx:pt idx="1054">EDGG</cx:pt>
          <cx:pt idx="1055">EDGG</cx:pt>
          <cx:pt idx="1056">EDGG</cx:pt>
          <cx:pt idx="1057">EDGG</cx:pt>
          <cx:pt idx="1058">EDGG</cx:pt>
          <cx:pt idx="1059">EDGG</cx:pt>
          <cx:pt idx="1060">EDGG</cx:pt>
          <cx:pt idx="1061">EDGG</cx:pt>
          <cx:pt idx="1062">EDGG</cx:pt>
          <cx:pt idx="1063">EDGG</cx:pt>
          <cx:pt idx="1064">EDGG</cx:pt>
          <cx:pt idx="1065">EDGG</cx:pt>
          <cx:pt idx="1066">EDGG</cx:pt>
          <cx:pt idx="1067">EDGG</cx:pt>
          <cx:pt idx="1068">EDGG</cx:pt>
          <cx:pt idx="1069">EDGG</cx:pt>
          <cx:pt idx="1070">EDGG</cx:pt>
          <cx:pt idx="1071">EDGG</cx:pt>
          <cx:pt idx="1072">EDGG</cx:pt>
          <cx:pt idx="1073">EDGG</cx:pt>
          <cx:pt idx="1074">EDGG</cx:pt>
          <cx:pt idx="1075">EDGG</cx:pt>
          <cx:pt idx="1076">EDGG</cx:pt>
          <cx:pt idx="1077">EDGG</cx:pt>
          <cx:pt idx="1078">EDGG</cx:pt>
          <cx:pt idx="1079">EDGG</cx:pt>
          <cx:pt idx="1080">EDGG</cx:pt>
          <cx:pt idx="1081">EDGG</cx:pt>
          <cx:pt idx="1082">EDGG</cx:pt>
          <cx:pt idx="1083">EDGG</cx:pt>
          <cx:pt idx="1084">EDGG</cx:pt>
          <cx:pt idx="1085">EDGG</cx:pt>
          <cx:pt idx="1086">EDGG</cx:pt>
          <cx:pt idx="1087">EDGG</cx:pt>
          <cx:pt idx="1088">EDGG</cx:pt>
          <cx:pt idx="1089">EDGG</cx:pt>
          <cx:pt idx="1090">EDGG</cx:pt>
          <cx:pt idx="1091">EDGG</cx:pt>
          <cx:pt idx="1092">EDGG</cx:pt>
          <cx:pt idx="1093">EDGG</cx:pt>
          <cx:pt idx="1094">EDGG</cx:pt>
          <cx:pt idx="1095">EDGG</cx:pt>
          <cx:pt idx="1096">EDGG</cx:pt>
          <cx:pt idx="1097">EDGG</cx:pt>
          <cx:pt idx="1098">EDGG</cx:pt>
          <cx:pt idx="1099">EDGG</cx:pt>
          <cx:pt idx="1100">EDGG</cx:pt>
          <cx:pt idx="1101">EDGG</cx:pt>
          <cx:pt idx="1102">EDGG</cx:pt>
          <cx:pt idx="1103">EDGG</cx:pt>
          <cx:pt idx="1104">EDGG</cx:pt>
          <cx:pt idx="1105">EDGG</cx:pt>
          <cx:pt idx="1106">EDGG</cx:pt>
          <cx:pt idx="1107">EDGG</cx:pt>
          <cx:pt idx="1108">EDGG</cx:pt>
          <cx:pt idx="1109">EDGG</cx:pt>
          <cx:pt idx="1110">EDGG</cx:pt>
          <cx:pt idx="1111">EDGG</cx:pt>
          <cx:pt idx="1112">EDGG</cx:pt>
          <cx:pt idx="1113">EDGG</cx:pt>
          <cx:pt idx="1114">EDGG</cx:pt>
          <cx:pt idx="1115">EDGG</cx:pt>
          <cx:pt idx="1116">EDGG</cx:pt>
          <cx:pt idx="1117">EDGG</cx:pt>
          <cx:pt idx="1118">EDGG</cx:pt>
          <cx:pt idx="1119">EDGG</cx:pt>
          <cx:pt idx="1120">EDGG</cx:pt>
          <cx:pt idx="1121">EDGG</cx:pt>
          <cx:pt idx="1122">EDGG</cx:pt>
          <cx:pt idx="1123">EDGG</cx:pt>
          <cx:pt idx="1124">EDGG</cx:pt>
          <cx:pt idx="1125">EDGG</cx:pt>
          <cx:pt idx="1126">EDGG</cx:pt>
          <cx:pt idx="1127">EDGG</cx:pt>
          <cx:pt idx="1128">EDGG</cx:pt>
          <cx:pt idx="1129">EDGG</cx:pt>
          <cx:pt idx="1130">EDGG</cx:pt>
          <cx:pt idx="1131">EDGG</cx:pt>
          <cx:pt idx="1132">EDGG</cx:pt>
          <cx:pt idx="1133">EDGG</cx:pt>
          <cx:pt idx="1134">EDGG</cx:pt>
          <cx:pt idx="1135">EDGG</cx:pt>
          <cx:pt idx="1136">EDGG</cx:pt>
          <cx:pt idx="1137">EDGG</cx:pt>
          <cx:pt idx="1138">EDGG</cx:pt>
          <cx:pt idx="1139">EDGG</cx:pt>
          <cx:pt idx="1140">EDGG</cx:pt>
          <cx:pt idx="1141">EDGG</cx:pt>
          <cx:pt idx="1142">EDGG</cx:pt>
          <cx:pt idx="1143">EDGG</cx:pt>
          <cx:pt idx="1144">EDGG</cx:pt>
          <cx:pt idx="1145">EDGG</cx:pt>
          <cx:pt idx="1146">EDGG</cx:pt>
          <cx:pt idx="1147">EDGG</cx:pt>
          <cx:pt idx="1148">EDGG</cx:pt>
          <cx:pt idx="1149">EDGG</cx:pt>
          <cx:pt idx="1150">EDGG</cx:pt>
          <cx:pt idx="1151">EDGG</cx:pt>
          <cx:pt idx="1152">EDGG</cx:pt>
          <cx:pt idx="1153">EDGG</cx:pt>
          <cx:pt idx="1154">EDGG</cx:pt>
          <cx:pt idx="1155">EDGG</cx:pt>
          <cx:pt idx="1156">EDGG</cx:pt>
          <cx:pt idx="1157">EDGG</cx:pt>
          <cx:pt idx="1158">EDGG</cx:pt>
          <cx:pt idx="1159">EDGG</cx:pt>
          <cx:pt idx="1160">EDGG</cx:pt>
          <cx:pt idx="1161">EDGG</cx:pt>
          <cx:pt idx="1162">EDGG</cx:pt>
          <cx:pt idx="1163">EDGG</cx:pt>
          <cx:pt idx="1164">EDGG</cx:pt>
          <cx:pt idx="1165">EDGG</cx:pt>
          <cx:pt idx="1166">EDGG</cx:pt>
          <cx:pt idx="1167">EDGG</cx:pt>
          <cx:pt idx="1168">EDGG</cx:pt>
          <cx:pt idx="1169">EDGG</cx:pt>
          <cx:pt idx="1170">EDGG</cx:pt>
          <cx:pt idx="1171">EDGG</cx:pt>
          <cx:pt idx="1172">EDGG</cx:pt>
          <cx:pt idx="1173">EDGG</cx:pt>
          <cx:pt idx="1174">EDGG</cx:pt>
          <cx:pt idx="1175">EDGG</cx:pt>
          <cx:pt idx="1176">EDGG</cx:pt>
          <cx:pt idx="1177">EDGG</cx:pt>
          <cx:pt idx="1178">EDGG</cx:pt>
          <cx:pt idx="1179">EDGG</cx:pt>
          <cx:pt idx="1180">EDGG</cx:pt>
          <cx:pt idx="1181">EDGG</cx:pt>
          <cx:pt idx="1182">EDGG</cx:pt>
          <cx:pt idx="1183">EDGG</cx:pt>
          <cx:pt idx="1184">EDGG</cx:pt>
          <cx:pt idx="1185">EDGG</cx:pt>
          <cx:pt idx="1186">EDGG</cx:pt>
          <cx:pt idx="1187">EDGG</cx:pt>
          <cx:pt idx="1188">EDGG</cx:pt>
          <cx:pt idx="1189">EDGG</cx:pt>
          <cx:pt idx="1190">EDGG</cx:pt>
          <cx:pt idx="1191">EDGG</cx:pt>
          <cx:pt idx="1192">EDGG</cx:pt>
          <cx:pt idx="1193">EDGG</cx:pt>
          <cx:pt idx="1194">EDGG</cx:pt>
          <cx:pt idx="1195">EDGG</cx:pt>
          <cx:pt idx="1196">EDGG</cx:pt>
          <cx:pt idx="1197">EDGG</cx:pt>
          <cx:pt idx="1198">EDGG</cx:pt>
          <cx:pt idx="1199">EDGG</cx:pt>
          <cx:pt idx="1200">EDGG</cx:pt>
          <cx:pt idx="1201">EDGG</cx:pt>
          <cx:pt idx="1202">EDGG</cx:pt>
          <cx:pt idx="1203">EDGG</cx:pt>
          <cx:pt idx="1204">EDGG</cx:pt>
          <cx:pt idx="1205">EDGG</cx:pt>
          <cx:pt idx="1206">EDGG</cx:pt>
          <cx:pt idx="1207">EDGG</cx:pt>
          <cx:pt idx="1208">EDGG</cx:pt>
          <cx:pt idx="1209">EDGG</cx:pt>
          <cx:pt idx="1210">EDGG</cx:pt>
          <cx:pt idx="1211">EDGG</cx:pt>
          <cx:pt idx="1212">EDGG</cx:pt>
          <cx:pt idx="1213">EDGG</cx:pt>
          <cx:pt idx="1214">EDGG</cx:pt>
          <cx:pt idx="1215">EDGG</cx:pt>
          <cx:pt idx="1216">EDGG</cx:pt>
          <cx:pt idx="1217">EDGG</cx:pt>
          <cx:pt idx="1218">EDGG</cx:pt>
          <cx:pt idx="1219">EDGG</cx:pt>
          <cx:pt idx="1220">EDGG</cx:pt>
          <cx:pt idx="1221">EDGG</cx:pt>
          <cx:pt idx="1222">EDGG</cx:pt>
          <cx:pt idx="1223">EDGG</cx:pt>
          <cx:pt idx="1224">EDGG</cx:pt>
          <cx:pt idx="1225">EDGG</cx:pt>
          <cx:pt idx="1226">EDGG</cx:pt>
          <cx:pt idx="1227">EDGG</cx:pt>
          <cx:pt idx="1228">EDGG</cx:pt>
          <cx:pt idx="1229">EDGG</cx:pt>
          <cx:pt idx="1230">EDGG</cx:pt>
          <cx:pt idx="1231">EDGG</cx:pt>
          <cx:pt idx="1232">EDGG</cx:pt>
          <cx:pt idx="1233">EDGG</cx:pt>
          <cx:pt idx="1234">EDGG</cx:pt>
          <cx:pt idx="1235">EDGG</cx:pt>
          <cx:pt idx="1236">EDGG</cx:pt>
          <cx:pt idx="1237">EDGG</cx:pt>
          <cx:pt idx="1238">EDGG</cx:pt>
          <cx:pt idx="1239">EDGG</cx:pt>
          <cx:pt idx="1240">EDGG</cx:pt>
          <cx:pt idx="1241">EDGG</cx:pt>
          <cx:pt idx="1242">EDGG</cx:pt>
          <cx:pt idx="1243">EDGG</cx:pt>
          <cx:pt idx="1244">EDGG</cx:pt>
          <cx:pt idx="1245">EDGG</cx:pt>
          <cx:pt idx="1246">EDGG</cx:pt>
          <cx:pt idx="1247">EDGG</cx:pt>
          <cx:pt idx="1248">EDGG</cx:pt>
          <cx:pt idx="1249">EDGG</cx:pt>
          <cx:pt idx="1250">EDGG</cx:pt>
          <cx:pt idx="1251">EDGG</cx:pt>
          <cx:pt idx="1252">EDGG</cx:pt>
          <cx:pt idx="1253">EDGG</cx:pt>
          <cx:pt idx="1254">EDGG</cx:pt>
          <cx:pt idx="1255">EDGG</cx:pt>
          <cx:pt idx="1256">EDGG</cx:pt>
          <cx:pt idx="1257">EDGG</cx:pt>
          <cx:pt idx="1258">EDGG</cx:pt>
          <cx:pt idx="1259">EDGG</cx:pt>
          <cx:pt idx="1260">EDGG</cx:pt>
          <cx:pt idx="1261">EDGG</cx:pt>
          <cx:pt idx="1262">EDGG</cx:pt>
          <cx:pt idx="1263">EDGG</cx:pt>
          <cx:pt idx="1264">EDGG</cx:pt>
          <cx:pt idx="1265">EDGG</cx:pt>
          <cx:pt idx="1266">EDGG</cx:pt>
          <cx:pt idx="1267">EDGG</cx:pt>
          <cx:pt idx="1268">EDGG</cx:pt>
          <cx:pt idx="1269">EDGG</cx:pt>
          <cx:pt idx="1270">EDGG</cx:pt>
          <cx:pt idx="1271">EDGG</cx:pt>
          <cx:pt idx="1272">EDGG</cx:pt>
          <cx:pt idx="1273">EDGG</cx:pt>
          <cx:pt idx="1274">EDGG</cx:pt>
          <cx:pt idx="1275">EDGG</cx:pt>
          <cx:pt idx="1276">EDGG</cx:pt>
          <cx:pt idx="1277">EDGG</cx:pt>
          <cx:pt idx="1278">EDGG</cx:pt>
          <cx:pt idx="1279">EDGG</cx:pt>
          <cx:pt idx="1280">EDGG</cx:pt>
          <cx:pt idx="1281">EDGG</cx:pt>
          <cx:pt idx="1282">EDGG</cx:pt>
          <cx:pt idx="1283">EDGG</cx:pt>
          <cx:pt idx="1284">EDGG</cx:pt>
          <cx:pt idx="1285">EDGG</cx:pt>
          <cx:pt idx="1286">EDGG</cx:pt>
          <cx:pt idx="1287">EDGG</cx:pt>
          <cx:pt idx="1288">EDGG</cx:pt>
          <cx:pt idx="1289">EDGG</cx:pt>
          <cx:pt idx="1290">EDGG</cx:pt>
          <cx:pt idx="1291">EDGG</cx:pt>
          <cx:pt idx="1292">EDGG</cx:pt>
          <cx:pt idx="1293">EDGG</cx:pt>
          <cx:pt idx="1294">EDGG</cx:pt>
          <cx:pt idx="1295">EDGG</cx:pt>
          <cx:pt idx="1296">EDGG</cx:pt>
          <cx:pt idx="1297">EDGG</cx:pt>
          <cx:pt idx="1298">EDGG</cx:pt>
          <cx:pt idx="1299">EDGG</cx:pt>
          <cx:pt idx="1300">EDGG</cx:pt>
          <cx:pt idx="1301">EDGG</cx:pt>
          <cx:pt idx="1302">EDGG</cx:pt>
          <cx:pt idx="1303">EDGG</cx:pt>
          <cx:pt idx="1304">EDGG</cx:pt>
          <cx:pt idx="1305">EDGG</cx:pt>
          <cx:pt idx="1306">EDGG</cx:pt>
          <cx:pt idx="1307">EDGG</cx:pt>
          <cx:pt idx="1308">EDGG</cx:pt>
          <cx:pt idx="1309">EDGG</cx:pt>
          <cx:pt idx="1310">EDGG</cx:pt>
          <cx:pt idx="1311">EDGG</cx:pt>
          <cx:pt idx="1312">EDGG</cx:pt>
          <cx:pt idx="1313">EDGG</cx:pt>
          <cx:pt idx="1314">EDGG</cx:pt>
          <cx:pt idx="1315">EDGG</cx:pt>
          <cx:pt idx="1316">EDGG</cx:pt>
          <cx:pt idx="1317">EDGG</cx:pt>
          <cx:pt idx="1318">EDGG</cx:pt>
          <cx:pt idx="1319">EDGG</cx:pt>
          <cx:pt idx="1320">EDGG</cx:pt>
          <cx:pt idx="1321">EDGG</cx:pt>
          <cx:pt idx="1322">EDGG</cx:pt>
          <cx:pt idx="1323">EDGG</cx:pt>
          <cx:pt idx="1324">EDGG</cx:pt>
          <cx:pt idx="1325">EDGG</cx:pt>
          <cx:pt idx="1326">EDGG</cx:pt>
          <cx:pt idx="1327">EDGG</cx:pt>
          <cx:pt idx="1328">EDGG</cx:pt>
          <cx:pt idx="1329">EDGG</cx:pt>
          <cx:pt idx="1330">EDGG</cx:pt>
          <cx:pt idx="1331">EDGG</cx:pt>
          <cx:pt idx="1332">EDGG</cx:pt>
          <cx:pt idx="1333">EDGG</cx:pt>
          <cx:pt idx="1334">EDGG</cx:pt>
          <cx:pt idx="1335">EDGG</cx:pt>
          <cx:pt idx="1336">EDGG</cx:pt>
          <cx:pt idx="1337">EDGG</cx:pt>
          <cx:pt idx="1338">EDGG</cx:pt>
          <cx:pt idx="1339">EDGG</cx:pt>
          <cx:pt idx="1340">EDGG</cx:pt>
          <cx:pt idx="1341">EDGG</cx:pt>
          <cx:pt idx="1342">EDGG</cx:pt>
          <cx:pt idx="1343">EDGG</cx:pt>
          <cx:pt idx="1344">EDGG</cx:pt>
          <cx:pt idx="1345">EDGG</cx:pt>
          <cx:pt idx="1346">EDGG</cx:pt>
          <cx:pt idx="1347">EDGG</cx:pt>
          <cx:pt idx="1348">EDGG</cx:pt>
          <cx:pt idx="1349">EDGG</cx:pt>
          <cx:pt idx="1350">EDGG</cx:pt>
          <cx:pt idx="1351">EDGG</cx:pt>
          <cx:pt idx="1352">EDGG</cx:pt>
          <cx:pt idx="1353">EDGG</cx:pt>
          <cx:pt idx="1354">EDGG</cx:pt>
          <cx:pt idx="1355">EDGG</cx:pt>
          <cx:pt idx="1356">EDGG</cx:pt>
          <cx:pt idx="1357">EDGG</cx:pt>
          <cx:pt idx="1358">EDGG</cx:pt>
          <cx:pt idx="1359">EDGG</cx:pt>
          <cx:pt idx="1360">EDGG</cx:pt>
          <cx:pt idx="1361">EDGG</cx:pt>
          <cx:pt idx="1362">EDGG</cx:pt>
          <cx:pt idx="1363">EDGG</cx:pt>
          <cx:pt idx="1364">EDGG</cx:pt>
          <cx:pt idx="1365">EDGG</cx:pt>
          <cx:pt idx="1366">EDGG</cx:pt>
          <cx:pt idx="1367">EDGG</cx:pt>
          <cx:pt idx="1368">EDGG</cx:pt>
          <cx:pt idx="1369">EDGG</cx:pt>
          <cx:pt idx="1370">EDGG</cx:pt>
          <cx:pt idx="1371">EDGG</cx:pt>
          <cx:pt idx="1372">EDGG</cx:pt>
          <cx:pt idx="1373">EDGG</cx:pt>
          <cx:pt idx="1374">EDGG</cx:pt>
          <cx:pt idx="1375">EDGG</cx:pt>
          <cx:pt idx="1376">EDGG</cx:pt>
          <cx:pt idx="1377">EDGG</cx:pt>
          <cx:pt idx="1378">EDGG</cx:pt>
          <cx:pt idx="1379">EDGG</cx:pt>
          <cx:pt idx="1380">EDGG</cx:pt>
          <cx:pt idx="1381">EDGG</cx:pt>
          <cx:pt idx="1382">EDGG</cx:pt>
          <cx:pt idx="1383">EDGG</cx:pt>
          <cx:pt idx="1384">EDGG</cx:pt>
          <cx:pt idx="1385">EDGG</cx:pt>
          <cx:pt idx="1386">EDGG</cx:pt>
          <cx:pt idx="1387">EDGG</cx:pt>
          <cx:pt idx="1388">EDGG</cx:pt>
          <cx:pt idx="1389">EDGG</cx:pt>
          <cx:pt idx="1390">EDGG</cx:pt>
          <cx:pt idx="1391">EDGG</cx:pt>
          <cx:pt idx="1392">EDGG</cx:pt>
          <cx:pt idx="1393">EDGG</cx:pt>
          <cx:pt idx="1394">EDGG</cx:pt>
          <cx:pt idx="1395">EDGG</cx:pt>
          <cx:pt idx="1396">EDGG</cx:pt>
          <cx:pt idx="1397">EDGG</cx:pt>
          <cx:pt idx="1398">EDGG</cx:pt>
          <cx:pt idx="1399">EDGG</cx:pt>
          <cx:pt idx="1400">EDGG</cx:pt>
          <cx:pt idx="1401">EDGG</cx:pt>
          <cx:pt idx="1402">EDGG</cx:pt>
          <cx:pt idx="1403">EDGG</cx:pt>
          <cx:pt idx="1404">EDGG</cx:pt>
          <cx:pt idx="1405">EDGG</cx:pt>
          <cx:pt idx="1406">EDGG</cx:pt>
          <cx:pt idx="1407">EDGG</cx:pt>
          <cx:pt idx="1408">EDGG</cx:pt>
          <cx:pt idx="1409">EDGG</cx:pt>
          <cx:pt idx="1410">EDGG</cx:pt>
          <cx:pt idx="1411">EDGG</cx:pt>
          <cx:pt idx="1412">EDGG</cx:pt>
          <cx:pt idx="1413">EDGG</cx:pt>
          <cx:pt idx="1414">EDGG</cx:pt>
          <cx:pt idx="1415">EDGG</cx:pt>
          <cx:pt idx="1416">EDGG</cx:pt>
          <cx:pt idx="1417">EDGG</cx:pt>
          <cx:pt idx="1418">EDGG</cx:pt>
          <cx:pt idx="1419">EDGG</cx:pt>
          <cx:pt idx="1420">EDGG</cx:pt>
          <cx:pt idx="1421">EDGG</cx:pt>
          <cx:pt idx="1422">EDGG</cx:pt>
          <cx:pt idx="1423">EDGG</cx:pt>
          <cx:pt idx="1424">EDGG</cx:pt>
          <cx:pt idx="1425">EDGG</cx:pt>
          <cx:pt idx="1426">EDGG</cx:pt>
          <cx:pt idx="1427">EDGG</cx:pt>
          <cx:pt idx="1428">EDGG</cx:pt>
          <cx:pt idx="1429">EDGG</cx:pt>
          <cx:pt idx="1430">EDGG</cx:pt>
          <cx:pt idx="1431">EDGG</cx:pt>
          <cx:pt idx="1432">EDGG</cx:pt>
          <cx:pt idx="1433">EDGG</cx:pt>
          <cx:pt idx="1434">EDGG</cx:pt>
          <cx:pt idx="1435">EDGG</cx:pt>
          <cx:pt idx="1436">EDGG</cx:pt>
          <cx:pt idx="1437">EDGG</cx:pt>
          <cx:pt idx="1438">EDGG</cx:pt>
          <cx:pt idx="1439">EDGG</cx:pt>
          <cx:pt idx="1440">EDGG</cx:pt>
          <cx:pt idx="1441">EDGG</cx:pt>
          <cx:pt idx="1442">EDGG</cx:pt>
          <cx:pt idx="1443">EDGG</cx:pt>
          <cx:pt idx="1444">EDGG</cx:pt>
          <cx:pt idx="1445">EDGG</cx:pt>
          <cx:pt idx="1446">EDGG</cx:pt>
          <cx:pt idx="1447">EDGG</cx:pt>
          <cx:pt idx="1448">EDGG</cx:pt>
          <cx:pt idx="1449">EDGG</cx:pt>
          <cx:pt idx="1450">EDGG</cx:pt>
          <cx:pt idx="1451">EDGG</cx:pt>
          <cx:pt idx="1452">EDGG</cx:pt>
          <cx:pt idx="1453">EDGG</cx:pt>
          <cx:pt idx="1454">EDGG</cx:pt>
          <cx:pt idx="1455">EDGG</cx:pt>
          <cx:pt idx="1456">EDGG</cx:pt>
          <cx:pt idx="1457">EDGG</cx:pt>
          <cx:pt idx="1458">EDGG</cx:pt>
          <cx:pt idx="1459">EDGG</cx:pt>
          <cx:pt idx="1460">EDGG</cx:pt>
          <cx:pt idx="1461">EDGG</cx:pt>
          <cx:pt idx="1462">EDGG</cx:pt>
          <cx:pt idx="1463">EDGG</cx:pt>
          <cx:pt idx="1464">EDGG</cx:pt>
          <cx:pt idx="1465">EDGG</cx:pt>
          <cx:pt idx="1466">EDGG</cx:pt>
          <cx:pt idx="1467">EDGG</cx:pt>
          <cx:pt idx="1468">EDGG</cx:pt>
          <cx:pt idx="1469">EDGG</cx:pt>
          <cx:pt idx="1470">EDGG</cx:pt>
          <cx:pt idx="1471">EDGG</cx:pt>
          <cx:pt idx="1472">EDGG</cx:pt>
          <cx:pt idx="1473">EDGG</cx:pt>
          <cx:pt idx="1474">EDGG</cx:pt>
          <cx:pt idx="1475">EDGG</cx:pt>
          <cx:pt idx="1476">EDGG</cx:pt>
          <cx:pt idx="1477">EDGG</cx:pt>
          <cx:pt idx="1478">EDGG</cx:pt>
          <cx:pt idx="1479">EDGG</cx:pt>
          <cx:pt idx="1480">EDGG</cx:pt>
          <cx:pt idx="1481">EDGG</cx:pt>
          <cx:pt idx="1482">EDGG</cx:pt>
          <cx:pt idx="1483">EDGG</cx:pt>
          <cx:pt idx="1484">EDGG</cx:pt>
          <cx:pt idx="1485">EDGG</cx:pt>
          <cx:pt idx="1486">EDGG</cx:pt>
          <cx:pt idx="1487">EDGG</cx:pt>
          <cx:pt idx="1488">EDGG</cx:pt>
          <cx:pt idx="1489">EDGG</cx:pt>
          <cx:pt idx="1490">EDGG</cx:pt>
          <cx:pt idx="1491">EDGG</cx:pt>
          <cx:pt idx="1492">EDGG</cx:pt>
          <cx:pt idx="1493">EDGG</cx:pt>
          <cx:pt idx="1494">EDGG</cx:pt>
          <cx:pt idx="1495">EDGG</cx:pt>
          <cx:pt idx="1496">EDGG</cx:pt>
          <cx:pt idx="1497">EDGG</cx:pt>
          <cx:pt idx="1498">EDGG</cx:pt>
          <cx:pt idx="1499">EDGG</cx:pt>
          <cx:pt idx="1500">EDGG</cx:pt>
          <cx:pt idx="1501">EDGG</cx:pt>
          <cx:pt idx="1502">EDGG</cx:pt>
          <cx:pt idx="1503">EDGG</cx:pt>
          <cx:pt idx="1504">EDGG</cx:pt>
          <cx:pt idx="1505">EDGG</cx:pt>
          <cx:pt idx="1506">EDGG</cx:pt>
          <cx:pt idx="1507">EDGG</cx:pt>
          <cx:pt idx="1508">EDGG</cx:pt>
          <cx:pt idx="1509">EDGG</cx:pt>
          <cx:pt idx="1510">EDGG</cx:pt>
          <cx:pt idx="1511">EDGG</cx:pt>
          <cx:pt idx="1512">EDGG</cx:pt>
          <cx:pt idx="1513">EDGG</cx:pt>
          <cx:pt idx="1514">EDGG</cx:pt>
          <cx:pt idx="1515">EDGG</cx:pt>
          <cx:pt idx="1516">EDGG</cx:pt>
          <cx:pt idx="1517">EDGG</cx:pt>
          <cx:pt idx="1518">EDGG</cx:pt>
          <cx:pt idx="1519">EDGG</cx:pt>
          <cx:pt idx="1520">EDGG</cx:pt>
          <cx:pt idx="1521">EDGG</cx:pt>
          <cx:pt idx="1522">EDGG</cx:pt>
          <cx:pt idx="1523">EDGG</cx:pt>
          <cx:pt idx="1524">EDGG</cx:pt>
          <cx:pt idx="1525">EDGG</cx:pt>
          <cx:pt idx="1526">EDGG</cx:pt>
          <cx:pt idx="1527">EDGG</cx:pt>
          <cx:pt idx="1528">EDGG</cx:pt>
          <cx:pt idx="1529">EDGG</cx:pt>
          <cx:pt idx="1530">EDGG</cx:pt>
          <cx:pt idx="1531">EDGG</cx:pt>
          <cx:pt idx="1532">EDGG</cx:pt>
          <cx:pt idx="1533">EDGG</cx:pt>
          <cx:pt idx="1534">EDGG</cx:pt>
          <cx:pt idx="1535">EDGG</cx:pt>
          <cx:pt idx="1536">EDGG</cx:pt>
          <cx:pt idx="1537">EDGG</cx:pt>
          <cx:pt idx="1538">EDGG</cx:pt>
          <cx:pt idx="1539">EDGG</cx:pt>
          <cx:pt idx="1540">EDGG</cx:pt>
          <cx:pt idx="1541">EDGG</cx:pt>
          <cx:pt idx="1542">EDGG</cx:pt>
          <cx:pt idx="1543">EDGG</cx:pt>
          <cx:pt idx="1544">EDGG</cx:pt>
          <cx:pt idx="1545">EDGG</cx:pt>
          <cx:pt idx="1546">EDGG</cx:pt>
          <cx:pt idx="1547">EDGG</cx:pt>
          <cx:pt idx="1548">EDGG</cx:pt>
          <cx:pt idx="1549">EDGG</cx:pt>
          <cx:pt idx="1550">EDGG</cx:pt>
          <cx:pt idx="1551">EDGG</cx:pt>
          <cx:pt idx="1552">EDGG</cx:pt>
          <cx:pt idx="1553">EDGG</cx:pt>
          <cx:pt idx="1554">EDGG</cx:pt>
          <cx:pt idx="1555">EDGG</cx:pt>
          <cx:pt idx="1556">EDGG</cx:pt>
          <cx:pt idx="1557">EDGG</cx:pt>
          <cx:pt idx="1558">EDGG</cx:pt>
          <cx:pt idx="1559">EDGG</cx:pt>
          <cx:pt idx="1560">EDGG</cx:pt>
          <cx:pt idx="1561">EDGG</cx:pt>
          <cx:pt idx="1562">EDGG</cx:pt>
          <cx:pt idx="1563">EDGG</cx:pt>
          <cx:pt idx="1564">EDGG</cx:pt>
          <cx:pt idx="1565">EDGG</cx:pt>
          <cx:pt idx="1566">EDGG</cx:pt>
          <cx:pt idx="1567">EDGG</cx:pt>
          <cx:pt idx="1568">EDGG</cx:pt>
          <cx:pt idx="1569">EDGG</cx:pt>
          <cx:pt idx="1570">EDGG</cx:pt>
          <cx:pt idx="1571">EDGG</cx:pt>
          <cx:pt idx="1572">EDGG</cx:pt>
          <cx:pt idx="1573">EDGG</cx:pt>
          <cx:pt idx="1574">EDGG</cx:pt>
          <cx:pt idx="1575">EDGG</cx:pt>
          <cx:pt idx="1576">EDGG</cx:pt>
          <cx:pt idx="1577">EDGG</cx:pt>
          <cx:pt idx="1578">EDGG</cx:pt>
          <cx:pt idx="1579">EDGG</cx:pt>
          <cx:pt idx="1580">EDGG</cx:pt>
          <cx:pt idx="1581">EDGG</cx:pt>
          <cx:pt idx="1582">EDGG</cx:pt>
          <cx:pt idx="1583">EDGG</cx:pt>
          <cx:pt idx="1584">EDGG</cx:pt>
          <cx:pt idx="1585">EDGG</cx:pt>
          <cx:pt idx="1586">EDGG</cx:pt>
          <cx:pt idx="1587">EDGG</cx:pt>
          <cx:pt idx="1588">EDGG</cx:pt>
          <cx:pt idx="1589">EDGG</cx:pt>
          <cx:pt idx="1590">EDGG</cx:pt>
          <cx:pt idx="1591">EDGG</cx:pt>
          <cx:pt idx="1592">EDGG</cx:pt>
          <cx:pt idx="1593">EDGG</cx:pt>
          <cx:pt idx="1594">EDGG</cx:pt>
          <cx:pt idx="1595">EDGG</cx:pt>
          <cx:pt idx="1596">EDGG</cx:pt>
          <cx:pt idx="1597">EDGG</cx:pt>
          <cx:pt idx="1598">EDGG</cx:pt>
          <cx:pt idx="1599">EDGG</cx:pt>
          <cx:pt idx="1600">EDGG</cx:pt>
          <cx:pt idx="1601">EDGG</cx:pt>
          <cx:pt idx="1602">EDGG</cx:pt>
          <cx:pt idx="1603">EDGG</cx:pt>
          <cx:pt idx="1604">EDGG</cx:pt>
          <cx:pt idx="1605">EDGG</cx:pt>
          <cx:pt idx="1606">EDGG</cx:pt>
          <cx:pt idx="1607">EDGG</cx:pt>
          <cx:pt idx="1608">EDGG</cx:pt>
          <cx:pt idx="1609">EDGG</cx:pt>
          <cx:pt idx="1610">EDGG</cx:pt>
          <cx:pt idx="1611">EDGG</cx:pt>
          <cx:pt idx="1612">EDGG</cx:pt>
          <cx:pt idx="1613">EDGG</cx:pt>
          <cx:pt idx="1614">EDGG</cx:pt>
          <cx:pt idx="1615">EDGG</cx:pt>
          <cx:pt idx="1616">EDGG</cx:pt>
          <cx:pt idx="1617">EDGG</cx:pt>
          <cx:pt idx="1618">EDGG</cx:pt>
          <cx:pt idx="1619">EDGG</cx:pt>
          <cx:pt idx="1620">EDGG</cx:pt>
          <cx:pt idx="1621">EDGG</cx:pt>
          <cx:pt idx="1622">EDGG</cx:pt>
          <cx:pt idx="1623">EDGG</cx:pt>
          <cx:pt idx="1624">EDGG</cx:pt>
          <cx:pt idx="1625">EDGG</cx:pt>
          <cx:pt idx="1626">EDGG</cx:pt>
          <cx:pt idx="1627">EDGG</cx:pt>
          <cx:pt idx="1628">EDGG</cx:pt>
          <cx:pt idx="1629">EDGG</cx:pt>
          <cx:pt idx="1630">EDGG</cx:pt>
          <cx:pt idx="1631">EDGG</cx:pt>
          <cx:pt idx="1632">EDGG</cx:pt>
          <cx:pt idx="1633">EDGG</cx:pt>
          <cx:pt idx="1634">EDGG</cx:pt>
          <cx:pt idx="1635">EDGG</cx:pt>
          <cx:pt idx="1636">EDGG</cx:pt>
          <cx:pt idx="1637">EDGG</cx:pt>
          <cx:pt idx="1638">EDGG</cx:pt>
          <cx:pt idx="1639">EDGG</cx:pt>
          <cx:pt idx="1640">EDGG</cx:pt>
          <cx:pt idx="1641">EDGG</cx:pt>
          <cx:pt idx="1642">EDGG</cx:pt>
          <cx:pt idx="1643">EDGG</cx:pt>
          <cx:pt idx="1644">EDGG</cx:pt>
          <cx:pt idx="1645">EDGG</cx:pt>
          <cx:pt idx="1646">EDGG</cx:pt>
          <cx:pt idx="1647">EDGG</cx:pt>
          <cx:pt idx="1648">EDGG</cx:pt>
          <cx:pt idx="1649">EDGG</cx:pt>
          <cx:pt idx="1650">EDGG</cx:pt>
          <cx:pt idx="1651">EDGG</cx:pt>
          <cx:pt idx="1652">EDGG</cx:pt>
          <cx:pt idx="1653">EDGG</cx:pt>
          <cx:pt idx="1654">EDGG</cx:pt>
          <cx:pt idx="1655">EDGG</cx:pt>
          <cx:pt idx="1656">EDGG</cx:pt>
          <cx:pt idx="1657">EDGG</cx:pt>
          <cx:pt idx="1658">EDGG</cx:pt>
          <cx:pt idx="1659">EDGG</cx:pt>
          <cx:pt idx="1660">EDGG</cx:pt>
          <cx:pt idx="1661">EDGG</cx:pt>
          <cx:pt idx="1662">EDGG</cx:pt>
          <cx:pt idx="1663">EDGG</cx:pt>
          <cx:pt idx="1664">EDGG</cx:pt>
          <cx:pt idx="1665">EDGG</cx:pt>
          <cx:pt idx="1666">EDGG</cx:pt>
          <cx:pt idx="1667">EDGG</cx:pt>
          <cx:pt idx="1668">EDGG</cx:pt>
          <cx:pt idx="1669">EDGG</cx:pt>
          <cx:pt idx="1670">EDGG</cx:pt>
          <cx:pt idx="1671">EDGG</cx:pt>
          <cx:pt idx="1672">EDGG</cx:pt>
          <cx:pt idx="1673">EDGG</cx:pt>
          <cx:pt idx="1674">EDGG</cx:pt>
          <cx:pt idx="1675">EDGG</cx:pt>
          <cx:pt idx="1676">EDGG</cx:pt>
          <cx:pt idx="1677">EDGG</cx:pt>
          <cx:pt idx="1678">EDGG</cx:pt>
          <cx:pt idx="1679">EDGG</cx:pt>
          <cx:pt idx="1680">EDGG</cx:pt>
          <cx:pt idx="1681">EDGG</cx:pt>
          <cx:pt idx="1682">EDGG</cx:pt>
          <cx:pt idx="1683">EDGG</cx:pt>
          <cx:pt idx="1684">EDGG</cx:pt>
          <cx:pt idx="1685">EDGG</cx:pt>
          <cx:pt idx="1686">EDGG</cx:pt>
          <cx:pt idx="1687">EDGG</cx:pt>
          <cx:pt idx="1688">EDGG</cx:pt>
          <cx:pt idx="1689">EDGG</cx:pt>
          <cx:pt idx="1690">EDGG</cx:pt>
          <cx:pt idx="1691">EDGG</cx:pt>
          <cx:pt idx="1692">EDGG</cx:pt>
          <cx:pt idx="1693">EDGG</cx:pt>
          <cx:pt idx="1694">EDGG</cx:pt>
          <cx:pt idx="1695">EDGG</cx:pt>
          <cx:pt idx="1696">EDGG</cx:pt>
          <cx:pt idx="1697">EDGG</cx:pt>
          <cx:pt idx="1698">EDGG</cx:pt>
          <cx:pt idx="1699">EDGG</cx:pt>
          <cx:pt idx="1700">EDGG</cx:pt>
          <cx:pt idx="1701">EDGG</cx:pt>
          <cx:pt idx="1702">EDGG</cx:pt>
          <cx:pt idx="1703">EDGG</cx:pt>
          <cx:pt idx="1704">EDGG</cx:pt>
          <cx:pt idx="1705">EDGG</cx:pt>
          <cx:pt idx="1706">EDGG</cx:pt>
          <cx:pt idx="1707">EDGG</cx:pt>
          <cx:pt idx="1708">EDGG</cx:pt>
          <cx:pt idx="1709">EDGG</cx:pt>
          <cx:pt idx="1710">EDGG</cx:pt>
          <cx:pt idx="1711">EDGG</cx:pt>
          <cx:pt idx="1712">EDGG</cx:pt>
          <cx:pt idx="1713">EDGG</cx:pt>
          <cx:pt idx="1714">EDGG</cx:pt>
          <cx:pt idx="1715">EDGG</cx:pt>
          <cx:pt idx="1716">EDGG</cx:pt>
          <cx:pt idx="1717">EDGG</cx:pt>
          <cx:pt idx="1718">EDGG</cx:pt>
          <cx:pt idx="1719">EDGG</cx:pt>
          <cx:pt idx="1720">EDGG</cx:pt>
          <cx:pt idx="1721">EDGG</cx:pt>
          <cx:pt idx="1722">EDGG</cx:pt>
          <cx:pt idx="1723">EDGG</cx:pt>
          <cx:pt idx="1724">EDGG</cx:pt>
          <cx:pt idx="1725">EDGG</cx:pt>
          <cx:pt idx="1726">EDGG</cx:pt>
          <cx:pt idx="1727">EDGG</cx:pt>
          <cx:pt idx="1728">EDGG</cx:pt>
          <cx:pt idx="1729">EDGG</cx:pt>
          <cx:pt idx="1730">EDGG</cx:pt>
          <cx:pt idx="1731">EDGG</cx:pt>
          <cx:pt idx="1732">EDGG</cx:pt>
          <cx:pt idx="1733">EDGG</cx:pt>
          <cx:pt idx="1734">EDGG</cx:pt>
          <cx:pt idx="1735">EDGG</cx:pt>
          <cx:pt idx="1736">EDGG</cx:pt>
          <cx:pt idx="1737">EDGG</cx:pt>
          <cx:pt idx="1738">EDGG</cx:pt>
          <cx:pt idx="1739">EDGG</cx:pt>
          <cx:pt idx="1740">EDGG</cx:pt>
          <cx:pt idx="1741">EDGG</cx:pt>
          <cx:pt idx="1742">EDGG</cx:pt>
          <cx:pt idx="1743">EDGG</cx:pt>
          <cx:pt idx="1744">EDGG</cx:pt>
          <cx:pt idx="1745">EDGG</cx:pt>
          <cx:pt idx="1746">EDGG</cx:pt>
          <cx:pt idx="1747">EDGG</cx:pt>
          <cx:pt idx="1748">EDGG</cx:pt>
          <cx:pt idx="1749">EDGG</cx:pt>
          <cx:pt idx="1750">EDGG</cx:pt>
          <cx:pt idx="1751">EDGG</cx:pt>
          <cx:pt idx="1752">EDGG</cx:pt>
          <cx:pt idx="1753">EDGG</cx:pt>
          <cx:pt idx="1754">EDGG</cx:pt>
          <cx:pt idx="1755">EDGG</cx:pt>
          <cx:pt idx="1756">EDGG</cx:pt>
          <cx:pt idx="1757">EDGG</cx:pt>
          <cx:pt idx="1758">EDGG</cx:pt>
          <cx:pt idx="1759">EDGG</cx:pt>
          <cx:pt idx="1760">EDGG</cx:pt>
          <cx:pt idx="1761">EDGG</cx:pt>
          <cx:pt idx="1762">EDGG</cx:pt>
          <cx:pt idx="1763">EDGG</cx:pt>
          <cx:pt idx="1764">EDGG</cx:pt>
          <cx:pt idx="1765">EDGG</cx:pt>
          <cx:pt idx="1766">EDGG</cx:pt>
          <cx:pt idx="1767">EDGG</cx:pt>
          <cx:pt idx="1768">EDGG</cx:pt>
          <cx:pt idx="1769">EDGG</cx:pt>
          <cx:pt idx="1770">EDGG</cx:pt>
          <cx:pt idx="1771">EDGG</cx:pt>
          <cx:pt idx="1772">EDGG</cx:pt>
          <cx:pt idx="1773">EDGG</cx:pt>
          <cx:pt idx="1774">EDGG</cx:pt>
          <cx:pt idx="1775">EDGG</cx:pt>
          <cx:pt idx="1776">EDGG</cx:pt>
          <cx:pt idx="1777">EDGG</cx:pt>
          <cx:pt idx="1778">EDGG</cx:pt>
          <cx:pt idx="1779">EDGG</cx:pt>
          <cx:pt idx="1780">EDGG</cx:pt>
          <cx:pt idx="1781">EDGG</cx:pt>
          <cx:pt idx="1782">EDGG</cx:pt>
          <cx:pt idx="1783">EDGG</cx:pt>
          <cx:pt idx="1784">EDGG</cx:pt>
          <cx:pt idx="1785">EDGG</cx:pt>
          <cx:pt idx="1786">EDGG</cx:pt>
          <cx:pt idx="1787">EDGG</cx:pt>
          <cx:pt idx="1788">EDGG</cx:pt>
          <cx:pt idx="1789">EDGG</cx:pt>
          <cx:pt idx="1790">EDGG</cx:pt>
          <cx:pt idx="1791">EDGG</cx:pt>
          <cx:pt idx="1792">EDGG</cx:pt>
          <cx:pt idx="1793">EDGG</cx:pt>
          <cx:pt idx="1794">EDGG</cx:pt>
          <cx:pt idx="1795">EDGG</cx:pt>
          <cx:pt idx="1796">EDGG</cx:pt>
          <cx:pt idx="1797">EDGG</cx:pt>
          <cx:pt idx="1798">EDGG</cx:pt>
          <cx:pt idx="1799">EDGG</cx:pt>
          <cx:pt idx="1800">EDGG</cx:pt>
          <cx:pt idx="1801">EDGG</cx:pt>
          <cx:pt idx="1802">EDGG</cx:pt>
          <cx:pt idx="1803">EDGG</cx:pt>
          <cx:pt idx="1804">EDGG</cx:pt>
          <cx:pt idx="1805">EDGG</cx:pt>
          <cx:pt idx="1806">EDGG</cx:pt>
          <cx:pt idx="1807">EDGG</cx:pt>
          <cx:pt idx="1808">EDGG</cx:pt>
          <cx:pt idx="1809">EDGG</cx:pt>
          <cx:pt idx="1810">EDGG</cx:pt>
          <cx:pt idx="1811">EDGG</cx:pt>
          <cx:pt idx="1812">EDGG</cx:pt>
          <cx:pt idx="1813">EDGG</cx:pt>
          <cx:pt idx="1814">EDGG</cx:pt>
          <cx:pt idx="1815">EDGG</cx:pt>
          <cx:pt idx="1816">EDGG</cx:pt>
          <cx:pt idx="1817">EDGG</cx:pt>
          <cx:pt idx="1818">EDGG</cx:pt>
          <cx:pt idx="1819">EDGG</cx:pt>
          <cx:pt idx="1820">EDGG</cx:pt>
          <cx:pt idx="1821">EDGG</cx:pt>
          <cx:pt idx="1822">EDGG</cx:pt>
          <cx:pt idx="1823">EDGG</cx:pt>
          <cx:pt idx="1824">EDGG</cx:pt>
          <cx:pt idx="1825">EDGG</cx:pt>
          <cx:pt idx="1826">EDMM</cx:pt>
          <cx:pt idx="1827">EDMM</cx:pt>
          <cx:pt idx="1828">EDMM</cx:pt>
          <cx:pt idx="1829">EDMM</cx:pt>
          <cx:pt idx="1830">EDMM</cx:pt>
          <cx:pt idx="1831">EDMM</cx:pt>
          <cx:pt idx="1832">EDMM</cx:pt>
          <cx:pt idx="1833">EDMM</cx:pt>
          <cx:pt idx="1834">EDMM</cx:pt>
          <cx:pt idx="1835">EDMM</cx:pt>
          <cx:pt idx="1836">EDMM</cx:pt>
          <cx:pt idx="1837">EDMM</cx:pt>
          <cx:pt idx="1838">EDMM</cx:pt>
          <cx:pt idx="1839">EDMM</cx:pt>
          <cx:pt idx="1840">EDMM</cx:pt>
          <cx:pt idx="1841">EDMM</cx:pt>
          <cx:pt idx="1842">EDMM</cx:pt>
          <cx:pt idx="1843">EDMM</cx:pt>
          <cx:pt idx="1844">EDMM</cx:pt>
          <cx:pt idx="1845">EDMM</cx:pt>
          <cx:pt idx="1846">EDMM</cx:pt>
          <cx:pt idx="1847">EDMM</cx:pt>
          <cx:pt idx="1848">EDMM</cx:pt>
          <cx:pt idx="1849">EDMM</cx:pt>
          <cx:pt idx="1850">EDMM</cx:pt>
          <cx:pt idx="1851">EDMM</cx:pt>
          <cx:pt idx="1852">EDMM</cx:pt>
          <cx:pt idx="1853">EDMM</cx:pt>
          <cx:pt idx="1854">EDMM</cx:pt>
          <cx:pt idx="1855">EDMM</cx:pt>
          <cx:pt idx="1856">EDMM</cx:pt>
          <cx:pt idx="1857">EDMM</cx:pt>
          <cx:pt idx="1858">EDMM</cx:pt>
          <cx:pt idx="1859">EDMM</cx:pt>
          <cx:pt idx="1860">EDMM</cx:pt>
          <cx:pt idx="1861">EDMM</cx:pt>
          <cx:pt idx="1862">EDMM</cx:pt>
          <cx:pt idx="1863">EDMM</cx:pt>
          <cx:pt idx="1864">EDMM</cx:pt>
          <cx:pt idx="1865">EDMM</cx:pt>
          <cx:pt idx="1866">EDMM</cx:pt>
          <cx:pt idx="1867">EDMM</cx:pt>
          <cx:pt idx="1868">EDMM</cx:pt>
          <cx:pt idx="1869">EDMM</cx:pt>
          <cx:pt idx="1870">EDMM</cx:pt>
          <cx:pt idx="1871">EDMM</cx:pt>
          <cx:pt idx="1872">EDMM</cx:pt>
          <cx:pt idx="1873">EDMM</cx:pt>
          <cx:pt idx="1874">EDMM</cx:pt>
          <cx:pt idx="1875">EDMM</cx:pt>
          <cx:pt idx="1876">EDMM</cx:pt>
          <cx:pt idx="1877">EDMM</cx:pt>
          <cx:pt idx="1878">EDMM</cx:pt>
          <cx:pt idx="1879">EDMM</cx:pt>
          <cx:pt idx="1880">EDMM</cx:pt>
          <cx:pt idx="1881">EDMM</cx:pt>
          <cx:pt idx="1882">EDMM</cx:pt>
          <cx:pt idx="1883">EDMM</cx:pt>
          <cx:pt idx="1884">EDMM</cx:pt>
          <cx:pt idx="1885">EDMM</cx:pt>
          <cx:pt idx="1886">EDMM</cx:pt>
          <cx:pt idx="1887">EDMM</cx:pt>
          <cx:pt idx="1888">EDMM</cx:pt>
          <cx:pt idx="1889">EDMM</cx:pt>
          <cx:pt idx="1890">EDMM</cx:pt>
          <cx:pt idx="1891">EDMM</cx:pt>
          <cx:pt idx="1892">EDMM</cx:pt>
          <cx:pt idx="1893">EDMM</cx:pt>
          <cx:pt idx="1894">EDMM</cx:pt>
          <cx:pt idx="1895">EDMM</cx:pt>
          <cx:pt idx="1896">EDMM</cx:pt>
          <cx:pt idx="1897">EDMM</cx:pt>
          <cx:pt idx="1898">EDMM</cx:pt>
          <cx:pt idx="1899">EDMM</cx:pt>
          <cx:pt idx="1900">EDMM</cx:pt>
          <cx:pt idx="1901">EDMM</cx:pt>
          <cx:pt idx="1902">EDMM</cx:pt>
          <cx:pt idx="1903">EDMM</cx:pt>
          <cx:pt idx="1904">EDMM</cx:pt>
          <cx:pt idx="1905">EDMM</cx:pt>
          <cx:pt idx="1906">EDMM</cx:pt>
          <cx:pt idx="1907">EDMM</cx:pt>
          <cx:pt idx="1908">EDMM</cx:pt>
          <cx:pt idx="1909">EDMM</cx:pt>
          <cx:pt idx="1910">EDMM</cx:pt>
          <cx:pt idx="1911">EDMM</cx:pt>
          <cx:pt idx="1912">EDMM</cx:pt>
          <cx:pt idx="1913">EDMM</cx:pt>
          <cx:pt idx="1914">EDMM</cx:pt>
          <cx:pt idx="1915">EDMM</cx:pt>
          <cx:pt idx="1916">EDMM</cx:pt>
          <cx:pt idx="1917">EDMM</cx:pt>
          <cx:pt idx="1918">EDMM</cx:pt>
          <cx:pt idx="1919">EDMM</cx:pt>
          <cx:pt idx="1920">EDMM</cx:pt>
          <cx:pt idx="1921">EDMM</cx:pt>
          <cx:pt idx="1922">EDMM</cx:pt>
          <cx:pt idx="1923">EDMM</cx:pt>
          <cx:pt idx="1924">EDMM</cx:pt>
          <cx:pt idx="1925">EDMM</cx:pt>
          <cx:pt idx="1926">EDMM</cx:pt>
          <cx:pt idx="1927">EDMM</cx:pt>
          <cx:pt idx="1928">EDMM</cx:pt>
          <cx:pt idx="1929">EDMM</cx:pt>
          <cx:pt idx="1930">EDMM</cx:pt>
          <cx:pt idx="1931">EDMM</cx:pt>
          <cx:pt idx="1932">EDMM</cx:pt>
          <cx:pt idx="1933">EDMM</cx:pt>
          <cx:pt idx="1934">EDMM</cx:pt>
          <cx:pt idx="1935">EDMM</cx:pt>
          <cx:pt idx="1936">EDMM</cx:pt>
          <cx:pt idx="1937">EDMM</cx:pt>
          <cx:pt idx="1938">EDMM</cx:pt>
          <cx:pt idx="1939">EDMM</cx:pt>
          <cx:pt idx="1940">EDMM</cx:pt>
          <cx:pt idx="1941">EDMM</cx:pt>
          <cx:pt idx="1942">EDMM</cx:pt>
          <cx:pt idx="1943">EDMM</cx:pt>
          <cx:pt idx="1944">EDMM</cx:pt>
          <cx:pt idx="1945">EDMM</cx:pt>
          <cx:pt idx="1946">EDMM</cx:pt>
          <cx:pt idx="1947">EDMM</cx:pt>
          <cx:pt idx="1948">EDMM</cx:pt>
          <cx:pt idx="1949">EDMM</cx:pt>
          <cx:pt idx="1950">EDMM</cx:pt>
          <cx:pt idx="1951">EDMM</cx:pt>
          <cx:pt idx="1952">EDMM</cx:pt>
          <cx:pt idx="1953">EDMM</cx:pt>
          <cx:pt idx="1954">EDMM</cx:pt>
          <cx:pt idx="1955">EDMM</cx:pt>
          <cx:pt idx="1956">EDMM</cx:pt>
          <cx:pt idx="1957">EDMM</cx:pt>
          <cx:pt idx="1958">EDMM</cx:pt>
          <cx:pt idx="1959">EDMM</cx:pt>
          <cx:pt idx="1960">EDMM</cx:pt>
          <cx:pt idx="1961">EDMM</cx:pt>
          <cx:pt idx="1962">EDMM</cx:pt>
          <cx:pt idx="1963">EDMM</cx:pt>
          <cx:pt idx="1964">EDMM</cx:pt>
          <cx:pt idx="1965">EDMM</cx:pt>
          <cx:pt idx="1966">EDMM</cx:pt>
          <cx:pt idx="1967">EDMM</cx:pt>
          <cx:pt idx="1968">EDMM</cx:pt>
          <cx:pt idx="1969">EDMM</cx:pt>
          <cx:pt idx="1970">EDMM</cx:pt>
          <cx:pt idx="1971">EDMM</cx:pt>
          <cx:pt idx="1972">EDMM</cx:pt>
          <cx:pt idx="1973">EDMM</cx:pt>
          <cx:pt idx="1974">EDMM</cx:pt>
          <cx:pt idx="1975">EDMM</cx:pt>
          <cx:pt idx="1976">EDMM</cx:pt>
          <cx:pt idx="1977">EDMM</cx:pt>
          <cx:pt idx="1978">EDMM</cx:pt>
          <cx:pt idx="1979">EDMM</cx:pt>
          <cx:pt idx="1980">EDMM</cx:pt>
          <cx:pt idx="1981">EDMM</cx:pt>
          <cx:pt idx="1982">EDMM</cx:pt>
          <cx:pt idx="1983">EDMM</cx:pt>
          <cx:pt idx="1984">EDMM</cx:pt>
          <cx:pt idx="1985">EDMM</cx:pt>
          <cx:pt idx="1986">EDMM</cx:pt>
          <cx:pt idx="1987">EDMM</cx:pt>
          <cx:pt idx="1988">EDMM</cx:pt>
          <cx:pt idx="1989">EDMM</cx:pt>
          <cx:pt idx="1990">EDMM</cx:pt>
          <cx:pt idx="1991">EDMM</cx:pt>
          <cx:pt idx="1992">EDMM</cx:pt>
          <cx:pt idx="1993">EDMM</cx:pt>
          <cx:pt idx="1994">EDMM</cx:pt>
          <cx:pt idx="1995">EDMM</cx:pt>
          <cx:pt idx="1996">EDMM</cx:pt>
          <cx:pt idx="1997">EDMM</cx:pt>
          <cx:pt idx="1998">EDMM</cx:pt>
          <cx:pt idx="1999">EDMM</cx:pt>
          <cx:pt idx="2000">EDMM</cx:pt>
          <cx:pt idx="2001">EDMM</cx:pt>
          <cx:pt idx="2002">EDMM</cx:pt>
          <cx:pt idx="2003">EDMM</cx:pt>
          <cx:pt idx="2004">EDMM</cx:pt>
          <cx:pt idx="2005">EDMM</cx:pt>
          <cx:pt idx="2006">EDMM</cx:pt>
          <cx:pt idx="2007">EDMM</cx:pt>
          <cx:pt idx="2008">EDMM</cx:pt>
          <cx:pt idx="2009">EDMM</cx:pt>
          <cx:pt idx="2010">EDMM</cx:pt>
          <cx:pt idx="2011">EDMM</cx:pt>
          <cx:pt idx="2012">EDMM</cx:pt>
          <cx:pt idx="2013">EDMM</cx:pt>
          <cx:pt idx="2014">EDMM</cx:pt>
          <cx:pt idx="2015">EDMM</cx:pt>
          <cx:pt idx="2016">EDMM</cx:pt>
          <cx:pt idx="2017">EDMM</cx:pt>
          <cx:pt idx="2018">EDMM</cx:pt>
          <cx:pt idx="2019">EDMM</cx:pt>
          <cx:pt idx="2020">EDMM</cx:pt>
          <cx:pt idx="2021">EDMM</cx:pt>
          <cx:pt idx="2022">EDMM</cx:pt>
          <cx:pt idx="2023">EDMM</cx:pt>
          <cx:pt idx="2024">EDMM</cx:pt>
          <cx:pt idx="2025">EDMM</cx:pt>
          <cx:pt idx="2026">EDMM</cx:pt>
          <cx:pt idx="2027">EDMM</cx:pt>
          <cx:pt idx="2028">EDMM</cx:pt>
          <cx:pt idx="2029">EDMM</cx:pt>
          <cx:pt idx="2030">EDMM</cx:pt>
          <cx:pt idx="2031">EDMM</cx:pt>
          <cx:pt idx="2032">EDMM</cx:pt>
          <cx:pt idx="2033">EDMM</cx:pt>
          <cx:pt idx="2034">EDMM</cx:pt>
          <cx:pt idx="2035">EDMM</cx:pt>
          <cx:pt idx="2036">EDMM</cx:pt>
          <cx:pt idx="2037">EDMM</cx:pt>
          <cx:pt idx="2038">EDMM</cx:pt>
          <cx:pt idx="2039">EDMM</cx:pt>
          <cx:pt idx="2040">EDMM</cx:pt>
          <cx:pt idx="2041">EDMM</cx:pt>
          <cx:pt idx="2042">EDMM</cx:pt>
          <cx:pt idx="2043">EDMM</cx:pt>
          <cx:pt idx="2044">EDMM</cx:pt>
          <cx:pt idx="2045">EDMM</cx:pt>
          <cx:pt idx="2046">EDMM</cx:pt>
          <cx:pt idx="2047">EDMM</cx:pt>
          <cx:pt idx="2048">EDMM</cx:pt>
          <cx:pt idx="2049">EDMM</cx:pt>
          <cx:pt idx="2050">EDMM</cx:pt>
          <cx:pt idx="2051">EDMM</cx:pt>
          <cx:pt idx="2052">EDMM</cx:pt>
          <cx:pt idx="2053">EDMM</cx:pt>
          <cx:pt idx="2054">EDMM</cx:pt>
          <cx:pt idx="2055">EDMM</cx:pt>
          <cx:pt idx="2056">EDMM</cx:pt>
          <cx:pt idx="2057">EDMM</cx:pt>
          <cx:pt idx="2058">EDMM</cx:pt>
          <cx:pt idx="2059">EDMM</cx:pt>
          <cx:pt idx="2060">EDMM</cx:pt>
          <cx:pt idx="2061">EDMM</cx:pt>
          <cx:pt idx="2062">EDMM</cx:pt>
          <cx:pt idx="2063">EDMM</cx:pt>
          <cx:pt idx="2064">EDMM</cx:pt>
          <cx:pt idx="2065">EDMM</cx:pt>
          <cx:pt idx="2066">EDMM</cx:pt>
          <cx:pt idx="2067">EDMM</cx:pt>
          <cx:pt idx="2068">EDMM</cx:pt>
          <cx:pt idx="2069">EDMM</cx:pt>
          <cx:pt idx="2070">EDMM</cx:pt>
          <cx:pt idx="2071">EDMM</cx:pt>
          <cx:pt idx="2072">EDMM</cx:pt>
          <cx:pt idx="2073">EDMM</cx:pt>
          <cx:pt idx="2074">EDMM</cx:pt>
          <cx:pt idx="2075">EDMM</cx:pt>
          <cx:pt idx="2076">EDMM</cx:pt>
          <cx:pt idx="2077">EDMM</cx:pt>
          <cx:pt idx="2078">EDMM</cx:pt>
          <cx:pt idx="2079">EDMM</cx:pt>
          <cx:pt idx="2080">EDMM</cx:pt>
          <cx:pt idx="2081">EDMM</cx:pt>
          <cx:pt idx="2082">EDMM</cx:pt>
          <cx:pt idx="2083">EDMM</cx:pt>
          <cx:pt idx="2084">EDMM</cx:pt>
          <cx:pt idx="2085">EDMM</cx:pt>
          <cx:pt idx="2086">EDMM</cx:pt>
          <cx:pt idx="2087">EDMM</cx:pt>
          <cx:pt idx="2088">EDMM</cx:pt>
          <cx:pt idx="2089">EDMM</cx:pt>
          <cx:pt idx="2090">EDMM</cx:pt>
          <cx:pt idx="2091">EDMM</cx:pt>
          <cx:pt idx="2092">EDMM</cx:pt>
          <cx:pt idx="2093">EDMM</cx:pt>
          <cx:pt idx="2094">EDMM</cx:pt>
          <cx:pt idx="2095">EDMM</cx:pt>
          <cx:pt idx="2096">EDMM</cx:pt>
          <cx:pt idx="2097">EDMM</cx:pt>
          <cx:pt idx="2098">EDMM</cx:pt>
          <cx:pt idx="2099">EDMM</cx:pt>
          <cx:pt idx="2100">EDMM</cx:pt>
          <cx:pt idx="2101">EDMM</cx:pt>
          <cx:pt idx="2102">EDMM</cx:pt>
          <cx:pt idx="2103">EDMM</cx:pt>
          <cx:pt idx="2104">EDMM</cx:pt>
          <cx:pt idx="2105">EDMM</cx:pt>
          <cx:pt idx="2106">EDMM</cx:pt>
          <cx:pt idx="2107">EDMM</cx:pt>
          <cx:pt idx="2108">EDMM</cx:pt>
          <cx:pt idx="2109">EDMM</cx:pt>
          <cx:pt idx="2110">EDMM</cx:pt>
          <cx:pt idx="2111">EDMM</cx:pt>
          <cx:pt idx="2112">EDMM</cx:pt>
          <cx:pt idx="2113">EDMM</cx:pt>
          <cx:pt idx="2114">EDMM</cx:pt>
          <cx:pt idx="2115">EDMM</cx:pt>
          <cx:pt idx="2116">EDMM</cx:pt>
          <cx:pt idx="2117">EDMM</cx:pt>
          <cx:pt idx="2118">EDMM</cx:pt>
          <cx:pt idx="2119">EDMM</cx:pt>
          <cx:pt idx="2120">EDMM</cx:pt>
          <cx:pt idx="2121">EDMM</cx:pt>
          <cx:pt idx="2122">EDMM</cx:pt>
          <cx:pt idx="2123">EDMM</cx:pt>
          <cx:pt idx="2124">EDMM</cx:pt>
          <cx:pt idx="2125">EDMM</cx:pt>
          <cx:pt idx="2126">EDMM</cx:pt>
          <cx:pt idx="2127">EDMM</cx:pt>
          <cx:pt idx="2128">EDMM</cx:pt>
          <cx:pt idx="2129">EDMM</cx:pt>
          <cx:pt idx="2130">EDMM</cx:pt>
          <cx:pt idx="2131">EDMM</cx:pt>
          <cx:pt idx="2132">EDMM</cx:pt>
          <cx:pt idx="2133">EDMM</cx:pt>
          <cx:pt idx="2134">EDMM</cx:pt>
          <cx:pt idx="2135">EDMM</cx:pt>
          <cx:pt idx="2136">EDMM</cx:pt>
          <cx:pt idx="2137">EDMM</cx:pt>
          <cx:pt idx="2138">EDMM</cx:pt>
          <cx:pt idx="2139">EDMM</cx:pt>
          <cx:pt idx="2140">EDMM</cx:pt>
          <cx:pt idx="2141">EDMM</cx:pt>
          <cx:pt idx="2142">EDMM</cx:pt>
          <cx:pt idx="2143">EDMM</cx:pt>
          <cx:pt idx="2144">EDMM</cx:pt>
          <cx:pt idx="2145">EDMM</cx:pt>
          <cx:pt idx="2146">EDMM</cx:pt>
          <cx:pt idx="2147">EDMM</cx:pt>
          <cx:pt idx="2148">EDMM</cx:pt>
          <cx:pt idx="2149">EDMM</cx:pt>
          <cx:pt idx="2150">EDMM</cx:pt>
          <cx:pt idx="2151">EDMM</cx:pt>
          <cx:pt idx="2152">EDMM</cx:pt>
          <cx:pt idx="2153">EDMM</cx:pt>
          <cx:pt idx="2154">EDMM</cx:pt>
          <cx:pt idx="2155">EDMM</cx:pt>
          <cx:pt idx="2156">EDMM</cx:pt>
          <cx:pt idx="2157">EDMM</cx:pt>
          <cx:pt idx="2158">EDMM</cx:pt>
          <cx:pt idx="2159">EDMM</cx:pt>
          <cx:pt idx="2160">EDMM</cx:pt>
          <cx:pt idx="2161">EDMM</cx:pt>
          <cx:pt idx="2162">EDMM</cx:pt>
          <cx:pt idx="2163">EDMM</cx:pt>
          <cx:pt idx="2164">EDMM</cx:pt>
          <cx:pt idx="2165">EDMM</cx:pt>
          <cx:pt idx="2166">EDMM</cx:pt>
          <cx:pt idx="2167">EDMM</cx:pt>
          <cx:pt idx="2168">EDMM</cx:pt>
          <cx:pt idx="2169">EDMM</cx:pt>
          <cx:pt idx="2170">EDMM</cx:pt>
          <cx:pt idx="2171">EDMM</cx:pt>
          <cx:pt idx="2172">EDMM</cx:pt>
          <cx:pt idx="2173">EDMM</cx:pt>
          <cx:pt idx="2174">EDMM</cx:pt>
          <cx:pt idx="2175">EDMM</cx:pt>
          <cx:pt idx="2176">EDMM</cx:pt>
          <cx:pt idx="2177">EDMM</cx:pt>
          <cx:pt idx="2178">EDMM</cx:pt>
          <cx:pt idx="2179">EDMM</cx:pt>
          <cx:pt idx="2180">EDMM</cx:pt>
          <cx:pt idx="2181">EDMM</cx:pt>
          <cx:pt idx="2182">EDMM</cx:pt>
          <cx:pt idx="2183">EDMM</cx:pt>
          <cx:pt idx="2184">EDMM</cx:pt>
          <cx:pt idx="2185">EDMM</cx:pt>
          <cx:pt idx="2186">EDMM</cx:pt>
          <cx:pt idx="2187">EDMM</cx:pt>
          <cx:pt idx="2188">EDMM</cx:pt>
          <cx:pt idx="2189">EDMM</cx:pt>
          <cx:pt idx="2190">EDMM</cx:pt>
          <cx:pt idx="2191">EDMM</cx:pt>
          <cx:pt idx="2192">EDMM</cx:pt>
          <cx:pt idx="2193">EDMM</cx:pt>
          <cx:pt idx="2194">EDMM</cx:pt>
          <cx:pt idx="2195">EDMM</cx:pt>
          <cx:pt idx="2196">EDMM</cx:pt>
          <cx:pt idx="2197">EDMM</cx:pt>
          <cx:pt idx="2198">EDMM</cx:pt>
          <cx:pt idx="2199">EDMM</cx:pt>
          <cx:pt idx="2200">EDMM</cx:pt>
          <cx:pt idx="2201">EDMM</cx:pt>
          <cx:pt idx="2202">EDMM</cx:pt>
          <cx:pt idx="2203">EDMM</cx:pt>
          <cx:pt idx="2204">EDMM</cx:pt>
          <cx:pt idx="2205">EDMM</cx:pt>
          <cx:pt idx="2206">EDMM</cx:pt>
          <cx:pt idx="2207">EDMM</cx:pt>
          <cx:pt idx="2208">EDMM</cx:pt>
          <cx:pt idx="2209">EDMM</cx:pt>
          <cx:pt idx="2210">EDMM</cx:pt>
          <cx:pt idx="2211">EDMM</cx:pt>
          <cx:pt idx="2212">EDMM</cx:pt>
          <cx:pt idx="2213">EDMM</cx:pt>
          <cx:pt idx="2214">EDMM</cx:pt>
          <cx:pt idx="2215">EDMM</cx:pt>
          <cx:pt idx="2216">EDMM</cx:pt>
          <cx:pt idx="2217">EDMM</cx:pt>
          <cx:pt idx="2218">EDMM</cx:pt>
          <cx:pt idx="2219">EDMM</cx:pt>
          <cx:pt idx="2220">EDMM</cx:pt>
          <cx:pt idx="2221">EDMM</cx:pt>
          <cx:pt idx="2222">EDMM</cx:pt>
          <cx:pt idx="2223">EDMM</cx:pt>
          <cx:pt idx="2224">EDMM</cx:pt>
          <cx:pt idx="2225">EDMM</cx:pt>
          <cx:pt idx="2226">EDMM</cx:pt>
          <cx:pt idx="2227">EDMM</cx:pt>
          <cx:pt idx="2228">EDMM</cx:pt>
          <cx:pt idx="2229">EDMM</cx:pt>
          <cx:pt idx="2230">EDMM</cx:pt>
          <cx:pt idx="2231">EDMM</cx:pt>
          <cx:pt idx="2232">EDMM</cx:pt>
          <cx:pt idx="2233">EDMM</cx:pt>
          <cx:pt idx="2234">EDMM</cx:pt>
          <cx:pt idx="2235">EDMM</cx:pt>
          <cx:pt idx="2236">EDMM</cx:pt>
          <cx:pt idx="2237">EDMM</cx:pt>
          <cx:pt idx="2238">EDMM</cx:pt>
          <cx:pt idx="2239">EDMM</cx:pt>
          <cx:pt idx="2240">EDMM</cx:pt>
          <cx:pt idx="2241">EDMM</cx:pt>
          <cx:pt idx="2242">EDMM</cx:pt>
          <cx:pt idx="2243">EDMM</cx:pt>
          <cx:pt idx="2244">EDMM</cx:pt>
          <cx:pt idx="2245">EDMM</cx:pt>
          <cx:pt idx="2246">EDMM</cx:pt>
          <cx:pt idx="2247">EDMM</cx:pt>
          <cx:pt idx="2248">EDMM</cx:pt>
          <cx:pt idx="2249">EDMM</cx:pt>
          <cx:pt idx="2250">EDMM</cx:pt>
          <cx:pt idx="2251">EDMM</cx:pt>
          <cx:pt idx="2252">EDMM</cx:pt>
          <cx:pt idx="2253">EDMM</cx:pt>
          <cx:pt idx="2254">EDMM</cx:pt>
          <cx:pt idx="2255">EDMM</cx:pt>
          <cx:pt idx="2256">EDMM</cx:pt>
          <cx:pt idx="2257">EDMM</cx:pt>
          <cx:pt idx="2258">EDMM</cx:pt>
          <cx:pt idx="2259">EDMM</cx:pt>
          <cx:pt idx="2260">EDMM</cx:pt>
          <cx:pt idx="2261">EDMM</cx:pt>
          <cx:pt idx="2262">EDMM</cx:pt>
          <cx:pt idx="2263">EDMM</cx:pt>
          <cx:pt idx="2264">EDMM</cx:pt>
          <cx:pt idx="2265">EDMM</cx:pt>
          <cx:pt idx="2266">EDMM</cx:pt>
          <cx:pt idx="2267">EDMM</cx:pt>
          <cx:pt idx="2268">EDMM</cx:pt>
          <cx:pt idx="2269">EDMM</cx:pt>
          <cx:pt idx="2270">EDMM</cx:pt>
          <cx:pt idx="2271">EDMM</cx:pt>
          <cx:pt idx="2272">EDMM</cx:pt>
          <cx:pt idx="2273">EDMM</cx:pt>
          <cx:pt idx="2274">EDMM</cx:pt>
          <cx:pt idx="2275">EDMM</cx:pt>
          <cx:pt idx="2276">EDMM</cx:pt>
          <cx:pt idx="2277">EDMM</cx:pt>
          <cx:pt idx="2278">EDMM</cx:pt>
          <cx:pt idx="2279">EDMM</cx:pt>
          <cx:pt idx="2280">EDMM</cx:pt>
          <cx:pt idx="2281">EDMM</cx:pt>
          <cx:pt idx="2282">EDMM</cx:pt>
          <cx:pt idx="2283">EDMM</cx:pt>
          <cx:pt idx="2284">EDMM</cx:pt>
          <cx:pt idx="2285">EDMM</cx:pt>
          <cx:pt idx="2286">EDMM</cx:pt>
          <cx:pt idx="2287">EDMM</cx:pt>
          <cx:pt idx="2288">EDMM</cx:pt>
          <cx:pt idx="2289">EDMM</cx:pt>
          <cx:pt idx="2290">EDMM</cx:pt>
          <cx:pt idx="2291">EDMM</cx:pt>
          <cx:pt idx="2292">EDMM</cx:pt>
          <cx:pt idx="2293">EDMM</cx:pt>
          <cx:pt idx="2294">EDMM</cx:pt>
          <cx:pt idx="2295">EDMM</cx:pt>
          <cx:pt idx="2296">EDMM</cx:pt>
          <cx:pt idx="2297">EDMM</cx:pt>
          <cx:pt idx="2298">EDMM</cx:pt>
          <cx:pt idx="2299">EDMM</cx:pt>
          <cx:pt idx="2300">EDMM</cx:pt>
          <cx:pt idx="2301">EDMM</cx:pt>
          <cx:pt idx="2302">EDMM</cx:pt>
          <cx:pt idx="2303">EDMM</cx:pt>
          <cx:pt idx="2304">EDMM</cx:pt>
          <cx:pt idx="2305">EDMM</cx:pt>
          <cx:pt idx="2306">EDMM</cx:pt>
          <cx:pt idx="2307">EDMM</cx:pt>
          <cx:pt idx="2308">EDMM</cx:pt>
          <cx:pt idx="2309">EDMM</cx:pt>
          <cx:pt idx="2310">EDMM</cx:pt>
          <cx:pt idx="2311">EDMM</cx:pt>
          <cx:pt idx="2312">EDMM</cx:pt>
          <cx:pt idx="2313">EDMM</cx:pt>
          <cx:pt idx="2314">EDMM</cx:pt>
          <cx:pt idx="2315">EDMM</cx:pt>
          <cx:pt idx="2316">EDMM</cx:pt>
          <cx:pt idx="2317">EDMM</cx:pt>
          <cx:pt idx="2318">EDMM</cx:pt>
          <cx:pt idx="2319">EDMM</cx:pt>
          <cx:pt idx="2320">EDMM</cx:pt>
          <cx:pt idx="2321">EDMM</cx:pt>
          <cx:pt idx="2322">EDMM</cx:pt>
          <cx:pt idx="2323">EDMM</cx:pt>
          <cx:pt idx="2324">EDMM</cx:pt>
          <cx:pt idx="2325">EDMM</cx:pt>
          <cx:pt idx="2326">EDMM</cx:pt>
          <cx:pt idx="2327">EDMM</cx:pt>
          <cx:pt idx="2328">EDMM</cx:pt>
          <cx:pt idx="2329">EDMM</cx:pt>
          <cx:pt idx="2330">EDMM</cx:pt>
          <cx:pt idx="2331">EDMM</cx:pt>
          <cx:pt idx="2332">EDMM</cx:pt>
          <cx:pt idx="2333">EDMM</cx:pt>
          <cx:pt idx="2334">EDMM</cx:pt>
          <cx:pt idx="2335">EDMM</cx:pt>
          <cx:pt idx="2336">EDMM</cx:pt>
          <cx:pt idx="2337">EDMM</cx:pt>
          <cx:pt idx="2338">EDMM</cx:pt>
          <cx:pt idx="2339">EDMM</cx:pt>
          <cx:pt idx="2340">EDMM</cx:pt>
          <cx:pt idx="2341">EDMM</cx:pt>
          <cx:pt idx="2342">EDMM</cx:pt>
          <cx:pt idx="2343">EDMM</cx:pt>
          <cx:pt idx="2344">EDMM</cx:pt>
          <cx:pt idx="2345">EDMM</cx:pt>
          <cx:pt idx="2346">EDMM</cx:pt>
          <cx:pt idx="2347">EDMM</cx:pt>
          <cx:pt idx="2348">EDMM</cx:pt>
          <cx:pt idx="2349">EDMM</cx:pt>
          <cx:pt idx="2350">EDMM</cx:pt>
          <cx:pt idx="2351">EDMM</cx:pt>
          <cx:pt idx="2352">EDMM</cx:pt>
          <cx:pt idx="2353">EDMM</cx:pt>
          <cx:pt idx="2354">EDMM</cx:pt>
          <cx:pt idx="2355">EDMM</cx:pt>
          <cx:pt idx="2356">EDMM</cx:pt>
          <cx:pt idx="2357">EDMM</cx:pt>
          <cx:pt idx="2358">EDMM</cx:pt>
          <cx:pt idx="2359">EDMM</cx:pt>
          <cx:pt idx="2360">EDMM</cx:pt>
          <cx:pt idx="2361">EDMM</cx:pt>
          <cx:pt idx="2362">EDMM</cx:pt>
          <cx:pt idx="2363">EDMM</cx:pt>
          <cx:pt idx="2364">EDMM</cx:pt>
          <cx:pt idx="2365">EDMM</cx:pt>
          <cx:pt idx="2366">EDMM</cx:pt>
          <cx:pt idx="2367">EDMM</cx:pt>
          <cx:pt idx="2368">EDMM</cx:pt>
          <cx:pt idx="2369">EDMM</cx:pt>
          <cx:pt idx="2370">EDMM</cx:pt>
          <cx:pt idx="2371">EDMM</cx:pt>
          <cx:pt idx="2372">EDMM</cx:pt>
          <cx:pt idx="2373">EDMM</cx:pt>
          <cx:pt idx="2374">EDMM</cx:pt>
          <cx:pt idx="2375">EDMM</cx:pt>
          <cx:pt idx="2376">EDMM</cx:pt>
          <cx:pt idx="2377">EDMM</cx:pt>
          <cx:pt idx="2378">EDMM</cx:pt>
          <cx:pt idx="2379">EDMM</cx:pt>
          <cx:pt idx="2380">EDMM</cx:pt>
          <cx:pt idx="2381">EDMM</cx:pt>
          <cx:pt idx="2382">EDMM</cx:pt>
          <cx:pt idx="2383">EDMM</cx:pt>
          <cx:pt idx="2384">EDMM</cx:pt>
          <cx:pt idx="2385">EDMM</cx:pt>
          <cx:pt idx="2386">EDMM</cx:pt>
          <cx:pt idx="2387">EDMM</cx:pt>
          <cx:pt idx="2388">EDMM</cx:pt>
          <cx:pt idx="2389">EDMM</cx:pt>
          <cx:pt idx="2390">EDMM</cx:pt>
          <cx:pt idx="2391">EDMM</cx:pt>
          <cx:pt idx="2392">EDMM</cx:pt>
          <cx:pt idx="2393">EDMM</cx:pt>
          <cx:pt idx="2394">EDMM</cx:pt>
          <cx:pt idx="2395">EDMM</cx:pt>
          <cx:pt idx="2396">EDMM</cx:pt>
          <cx:pt idx="2397">EDMM</cx:pt>
          <cx:pt idx="2398">EDMM</cx:pt>
          <cx:pt idx="2399">EDMM</cx:pt>
          <cx:pt idx="2400">EDMM</cx:pt>
          <cx:pt idx="2401">EDMM</cx:pt>
          <cx:pt idx="2402">EDMM</cx:pt>
          <cx:pt idx="2403">EDMM</cx:pt>
          <cx:pt idx="2404">EDMM</cx:pt>
          <cx:pt idx="2405">EDMM</cx:pt>
          <cx:pt idx="2406">EDMM</cx:pt>
          <cx:pt idx="2407">EDMM</cx:pt>
          <cx:pt idx="2408">EDMM</cx:pt>
          <cx:pt idx="2409">EDMM</cx:pt>
          <cx:pt idx="2410">EDMM</cx:pt>
          <cx:pt idx="2411">EDMM</cx:pt>
          <cx:pt idx="2412">EDMM</cx:pt>
          <cx:pt idx="2413">EDMM</cx:pt>
          <cx:pt idx="2414">EDMM</cx:pt>
          <cx:pt idx="2415">EDMM</cx:pt>
          <cx:pt idx="2416">EDMM</cx:pt>
          <cx:pt idx="2417">EDMM</cx:pt>
          <cx:pt idx="2418">EDMM</cx:pt>
          <cx:pt idx="2419">EDMM</cx:pt>
          <cx:pt idx="2420">EDMM</cx:pt>
          <cx:pt idx="2421">EDMM</cx:pt>
          <cx:pt idx="2422">EDMM</cx:pt>
          <cx:pt idx="2423">EDMM</cx:pt>
          <cx:pt idx="2424">EDMM</cx:pt>
          <cx:pt idx="2425">EDMM</cx:pt>
          <cx:pt idx="2426">EDMM</cx:pt>
          <cx:pt idx="2427">EDMM</cx:pt>
          <cx:pt idx="2428">EDMM</cx:pt>
          <cx:pt idx="2429">EDMM</cx:pt>
          <cx:pt idx="2430">EDMM</cx:pt>
          <cx:pt idx="2431">EDMM</cx:pt>
          <cx:pt idx="2432">EDMM</cx:pt>
          <cx:pt idx="2433">EDMM</cx:pt>
          <cx:pt idx="2434">EDMM</cx:pt>
          <cx:pt idx="2435">EDMM</cx:pt>
          <cx:pt idx="2436">EDMM</cx:pt>
          <cx:pt idx="2437">EDMM</cx:pt>
          <cx:pt idx="2438">EDMM</cx:pt>
          <cx:pt idx="2439">EDMM</cx:pt>
          <cx:pt idx="2440">EDMM</cx:pt>
          <cx:pt idx="2441">EDMM</cx:pt>
          <cx:pt idx="2442">EDMM</cx:pt>
          <cx:pt idx="2443">EDMM</cx:pt>
          <cx:pt idx="2444">EDMM</cx:pt>
          <cx:pt idx="2445">EDMM</cx:pt>
          <cx:pt idx="2446">EDMM</cx:pt>
          <cx:pt idx="2447">EDMM</cx:pt>
          <cx:pt idx="2448">EDMM</cx:pt>
          <cx:pt idx="2449">EDMM</cx:pt>
          <cx:pt idx="2450">EDMM</cx:pt>
          <cx:pt idx="2451">EDMM</cx:pt>
          <cx:pt idx="2452">EDMM</cx:pt>
          <cx:pt idx="2453">EDMM</cx:pt>
          <cx:pt idx="2454">EDMM</cx:pt>
          <cx:pt idx="2455">EDMM</cx:pt>
          <cx:pt idx="2456">EDMM</cx:pt>
          <cx:pt idx="2457">EDMM</cx:pt>
          <cx:pt idx="2458">EDMM</cx:pt>
          <cx:pt idx="2459">EDMM</cx:pt>
          <cx:pt idx="2460">EDMM</cx:pt>
          <cx:pt idx="2461">EDMM</cx:pt>
          <cx:pt idx="2462">EDMM</cx:pt>
          <cx:pt idx="2463">EDMM</cx:pt>
          <cx:pt idx="2464">EDMM</cx:pt>
          <cx:pt idx="2465">EDMM</cx:pt>
          <cx:pt idx="2466">EDMM</cx:pt>
          <cx:pt idx="2467">EDMM</cx:pt>
          <cx:pt idx="2468">EDMM</cx:pt>
          <cx:pt idx="2469">EDMM</cx:pt>
          <cx:pt idx="2470">EDMM</cx:pt>
          <cx:pt idx="2471">EDMM</cx:pt>
          <cx:pt idx="2472">EDMM</cx:pt>
          <cx:pt idx="2473">EDMM</cx:pt>
          <cx:pt idx="2474">EDMM</cx:pt>
          <cx:pt idx="2475">EDMM</cx:pt>
          <cx:pt idx="2476">EDMM</cx:pt>
          <cx:pt idx="2477">EDMM</cx:pt>
          <cx:pt idx="2478">EDMM</cx:pt>
          <cx:pt idx="2479">EDMM</cx:pt>
          <cx:pt idx="2480">EDMM</cx:pt>
          <cx:pt idx="2481">EDMM</cx:pt>
          <cx:pt idx="2482">EDMM</cx:pt>
          <cx:pt idx="2483">EDMM</cx:pt>
          <cx:pt idx="2484">EDMM</cx:pt>
          <cx:pt idx="2485">EDMM</cx:pt>
          <cx:pt idx="2486">EDMM</cx:pt>
          <cx:pt idx="2487">EDMM</cx:pt>
          <cx:pt idx="2488">EDMM</cx:pt>
          <cx:pt idx="2489">EDMM</cx:pt>
          <cx:pt idx="2490">EDMM</cx:pt>
          <cx:pt idx="2491">EDMM</cx:pt>
          <cx:pt idx="2492">EDMM</cx:pt>
          <cx:pt idx="2493">EDMM</cx:pt>
          <cx:pt idx="2494">EDMM</cx:pt>
          <cx:pt idx="2495">EDMM</cx:pt>
          <cx:pt idx="2496">EDMM</cx:pt>
          <cx:pt idx="2497">EDMM</cx:pt>
          <cx:pt idx="2498">EDMM</cx:pt>
          <cx:pt idx="2499">EDMM</cx:pt>
          <cx:pt idx="2500">EDMM</cx:pt>
          <cx:pt idx="2501">EDMM</cx:pt>
          <cx:pt idx="2502">EDMM</cx:pt>
          <cx:pt idx="2503">EDMM</cx:pt>
          <cx:pt idx="2504">EDMM</cx:pt>
          <cx:pt idx="2505">EDMM</cx:pt>
          <cx:pt idx="2506">EDMM</cx:pt>
          <cx:pt idx="2507">EDMM</cx:pt>
          <cx:pt idx="2508">EDMM</cx:pt>
          <cx:pt idx="2509">EDMM</cx:pt>
          <cx:pt idx="2510">EDMM</cx:pt>
          <cx:pt idx="2511">EDMM</cx:pt>
          <cx:pt idx="2512">EDMM</cx:pt>
          <cx:pt idx="2513">EDMM</cx:pt>
          <cx:pt idx="2514">EDMM</cx:pt>
          <cx:pt idx="2515">EDMM</cx:pt>
          <cx:pt idx="2516">EDMM</cx:pt>
          <cx:pt idx="2517">EDMM</cx:pt>
          <cx:pt idx="2518">EDMM</cx:pt>
          <cx:pt idx="2519">EDMM</cx:pt>
          <cx:pt idx="2520">EDMM</cx:pt>
          <cx:pt idx="2521">EDMM</cx:pt>
          <cx:pt idx="2522">EDMM</cx:pt>
          <cx:pt idx="2523">EDMM</cx:pt>
          <cx:pt idx="2524">EDMM</cx:pt>
          <cx:pt idx="2525">EDMM</cx:pt>
          <cx:pt idx="2526">EDMM</cx:pt>
          <cx:pt idx="2527">EDMM</cx:pt>
          <cx:pt idx="2528">EDMM</cx:pt>
          <cx:pt idx="2529">EDMM</cx:pt>
          <cx:pt idx="2530">EDMM</cx:pt>
          <cx:pt idx="2531">EDMM</cx:pt>
          <cx:pt idx="2532">EDMM</cx:pt>
          <cx:pt idx="2533">EDMM</cx:pt>
          <cx:pt idx="2534">EDMM</cx:pt>
          <cx:pt idx="2535">EDMM</cx:pt>
          <cx:pt idx="2536">EDMM</cx:pt>
          <cx:pt idx="2537">EDMM</cx:pt>
          <cx:pt idx="2538">EDMM</cx:pt>
          <cx:pt idx="2539">EDMM</cx:pt>
          <cx:pt idx="2540">EDMM</cx:pt>
          <cx:pt idx="2541">EDMM</cx:pt>
          <cx:pt idx="2542">EDMM</cx:pt>
          <cx:pt idx="2543">EDMM</cx:pt>
          <cx:pt idx="2544">EDMM</cx:pt>
          <cx:pt idx="2545">EDMM</cx:pt>
          <cx:pt idx="2546">EDMM</cx:pt>
          <cx:pt idx="2547">EDMM</cx:pt>
          <cx:pt idx="2548">EDMM</cx:pt>
          <cx:pt idx="2549">EDMM</cx:pt>
          <cx:pt idx="2550">EDMM</cx:pt>
          <cx:pt idx="2551">EDMM</cx:pt>
          <cx:pt idx="2552">EDMM</cx:pt>
          <cx:pt idx="2553">EDMM</cx:pt>
          <cx:pt idx="2554">EDMM</cx:pt>
          <cx:pt idx="2555">EDMM</cx:pt>
          <cx:pt idx="2556">EDMM</cx:pt>
          <cx:pt idx="2557">EDMM</cx:pt>
          <cx:pt idx="2558">EDMM</cx:pt>
          <cx:pt idx="2559">EDMM</cx:pt>
          <cx:pt idx="2560">EDMM</cx:pt>
          <cx:pt idx="2561">EDMM</cx:pt>
          <cx:pt idx="2562">EDMM</cx:pt>
          <cx:pt idx="2563">EDMM</cx:pt>
          <cx:pt idx="2564">EDMM</cx:pt>
          <cx:pt idx="2565">EDMM</cx:pt>
          <cx:pt idx="2566">EDMM</cx:pt>
          <cx:pt idx="2567">EDMM</cx:pt>
          <cx:pt idx="2568">EDMM</cx:pt>
          <cx:pt idx="2569">EDMM</cx:pt>
          <cx:pt idx="2570">EDMM</cx:pt>
          <cx:pt idx="2571">EDMM</cx:pt>
          <cx:pt idx="2572">EDMM</cx:pt>
          <cx:pt idx="2573">EDMM</cx:pt>
          <cx:pt idx="2574">EDMM</cx:pt>
          <cx:pt idx="2575">EDMM</cx:pt>
          <cx:pt idx="2576">EDMM</cx:pt>
          <cx:pt idx="2577">EDMM</cx:pt>
          <cx:pt idx="2578">EDMM</cx:pt>
          <cx:pt idx="2579">EDMM</cx:pt>
          <cx:pt idx="2580">EDMM</cx:pt>
          <cx:pt idx="2581">EDMM</cx:pt>
          <cx:pt idx="2582">EDMM</cx:pt>
          <cx:pt idx="2583">EDMM</cx:pt>
          <cx:pt idx="2584">EDMM</cx:pt>
          <cx:pt idx="2585">EDMM</cx:pt>
          <cx:pt idx="2586">EDMM</cx:pt>
          <cx:pt idx="2587">EDMM</cx:pt>
          <cx:pt idx="2588">EDMM</cx:pt>
          <cx:pt idx="2589">EDMM</cx:pt>
          <cx:pt idx="2590">EDMM</cx:pt>
          <cx:pt idx="2591">EDMM</cx:pt>
          <cx:pt idx="2592">EDMM</cx:pt>
          <cx:pt idx="2593">EDMM</cx:pt>
          <cx:pt idx="2594">EDMM</cx:pt>
          <cx:pt idx="2595">EDMM</cx:pt>
          <cx:pt idx="2596">EDMM</cx:pt>
          <cx:pt idx="2597">EDMM</cx:pt>
          <cx:pt idx="2598">EDMM</cx:pt>
          <cx:pt idx="2599">EDMM</cx:pt>
          <cx:pt idx="2600">EDMM</cx:pt>
          <cx:pt idx="2601">EDMM</cx:pt>
          <cx:pt idx="2602">EDMM</cx:pt>
          <cx:pt idx="2603">EDMM</cx:pt>
          <cx:pt idx="2604">EDMM</cx:pt>
          <cx:pt idx="2605">EDMM</cx:pt>
          <cx:pt idx="2606">EDMM</cx:pt>
          <cx:pt idx="2607">EDMM</cx:pt>
          <cx:pt idx="2608">EDMM</cx:pt>
          <cx:pt idx="2609">EDMM</cx:pt>
          <cx:pt idx="2610">EDMM</cx:pt>
          <cx:pt idx="2611">EDMM</cx:pt>
          <cx:pt idx="2612">EDMM</cx:pt>
          <cx:pt idx="2613">EDMM</cx:pt>
          <cx:pt idx="2614">EDMM</cx:pt>
          <cx:pt idx="2615">EDMM</cx:pt>
          <cx:pt idx="2616">EDMM</cx:pt>
          <cx:pt idx="2617">EDMM</cx:pt>
          <cx:pt idx="2618">EDMM</cx:pt>
          <cx:pt idx="2619">EDMM</cx:pt>
          <cx:pt idx="2620">EDMM</cx:pt>
          <cx:pt idx="2621">EDMM</cx:pt>
          <cx:pt idx="2622">EDMM</cx:pt>
          <cx:pt idx="2623">EDMM</cx:pt>
          <cx:pt idx="2624">EDMM</cx:pt>
          <cx:pt idx="2625">EDMM</cx:pt>
          <cx:pt idx="2626">EDMM</cx:pt>
          <cx:pt idx="2627">EDMM</cx:pt>
          <cx:pt idx="2628">EDMM</cx:pt>
          <cx:pt idx="2629">EDMM</cx:pt>
          <cx:pt idx="2630">EDMM</cx:pt>
          <cx:pt idx="2631">EDMM</cx:pt>
          <cx:pt idx="2632">EDMM</cx:pt>
          <cx:pt idx="2633">EDMM</cx:pt>
          <cx:pt idx="2634">EDMM</cx:pt>
          <cx:pt idx="2635">EDMM</cx:pt>
          <cx:pt idx="2636">EDMM</cx:pt>
          <cx:pt idx="2637">EDMM</cx:pt>
          <cx:pt idx="2638">EDMM</cx:pt>
          <cx:pt idx="2639">EDMM</cx:pt>
          <cx:pt idx="2640">EDMM</cx:pt>
          <cx:pt idx="2641">EDMM</cx:pt>
          <cx:pt idx="2642">EDMM</cx:pt>
          <cx:pt idx="2643">EDMM</cx:pt>
          <cx:pt idx="2644">EDMM</cx:pt>
          <cx:pt idx="2645">EDMM</cx:pt>
          <cx:pt idx="2646">EDMM</cx:pt>
          <cx:pt idx="2647">EDMM</cx:pt>
          <cx:pt idx="2648">EDMM</cx:pt>
          <cx:pt idx="2649">EDMM</cx:pt>
          <cx:pt idx="2650">EDMM</cx:pt>
          <cx:pt idx="2651">EDMM</cx:pt>
          <cx:pt idx="2652">EDMM</cx:pt>
          <cx:pt idx="2653">EDMM</cx:pt>
          <cx:pt idx="2654">EDMM</cx:pt>
          <cx:pt idx="2655">EDMM</cx:pt>
          <cx:pt idx="2656">EDMM</cx:pt>
          <cx:pt idx="2657">EDMM</cx:pt>
          <cx:pt idx="2658">EDMM</cx:pt>
          <cx:pt idx="2659">EDMM</cx:pt>
          <cx:pt idx="2660">EDMM</cx:pt>
          <cx:pt idx="2661">EDMM</cx:pt>
          <cx:pt idx="2662">EDMM</cx:pt>
          <cx:pt idx="2663">EDMM</cx:pt>
          <cx:pt idx="2664">EDMM</cx:pt>
          <cx:pt idx="2665">EDMM</cx:pt>
          <cx:pt idx="2666">EDMM</cx:pt>
          <cx:pt idx="2667">EDMM</cx:pt>
          <cx:pt idx="2668">EDMM</cx:pt>
          <cx:pt idx="2669">EDMM</cx:pt>
          <cx:pt idx="2670">EDMM</cx:pt>
          <cx:pt idx="2671">EDMM</cx:pt>
          <cx:pt idx="2672">EDMM</cx:pt>
          <cx:pt idx="2673">EDMM</cx:pt>
          <cx:pt idx="2674">EDMM</cx:pt>
          <cx:pt idx="2675">EDMM</cx:pt>
          <cx:pt idx="2676">EDMM</cx:pt>
          <cx:pt idx="2677">EDMM</cx:pt>
          <cx:pt idx="2678">EDMM</cx:pt>
          <cx:pt idx="2679">EDMM</cx:pt>
          <cx:pt idx="2680">EDMM</cx:pt>
          <cx:pt idx="2681">EDMM</cx:pt>
          <cx:pt idx="2682">EDMM</cx:pt>
          <cx:pt idx="2683">EDMM</cx:pt>
          <cx:pt idx="2684">EDMM</cx:pt>
          <cx:pt idx="2685">EDMM</cx:pt>
          <cx:pt idx="2686">EDMM</cx:pt>
          <cx:pt idx="2687">EDMM</cx:pt>
          <cx:pt idx="2688">EDMM</cx:pt>
          <cx:pt idx="2689">EDMM</cx:pt>
          <cx:pt idx="2690">EDMM</cx:pt>
          <cx:pt idx="2691">EDMM</cx:pt>
          <cx:pt idx="2692">EDMM</cx:pt>
          <cx:pt idx="2693">EDMM</cx:pt>
          <cx:pt idx="2694">EDMM</cx:pt>
          <cx:pt idx="2695">EDMM</cx:pt>
          <cx:pt idx="2696">EDMM</cx:pt>
          <cx:pt idx="2697">EDMM</cx:pt>
          <cx:pt idx="2698">EDMM</cx:pt>
          <cx:pt idx="2699">EDMM</cx:pt>
          <cx:pt idx="2700">EDMM</cx:pt>
          <cx:pt idx="2701">EDMM</cx:pt>
          <cx:pt idx="2702">EDMM</cx:pt>
          <cx:pt idx="2703">EDMM</cx:pt>
          <cx:pt idx="2704">EDMM</cx:pt>
          <cx:pt idx="2705">EDMM</cx:pt>
          <cx:pt idx="2706">EDMM</cx:pt>
          <cx:pt idx="2707">EDMM</cx:pt>
          <cx:pt idx="2708">EDMM</cx:pt>
          <cx:pt idx="2709">EDMM</cx:pt>
          <cx:pt idx="2710">EDMM</cx:pt>
          <cx:pt idx="2711">EDMM</cx:pt>
          <cx:pt idx="2712">EDMM</cx:pt>
          <cx:pt idx="2713">EDMM</cx:pt>
          <cx:pt idx="2714">EDMM</cx:pt>
          <cx:pt idx="2715">EDMM</cx:pt>
          <cx:pt idx="2716">EDMM</cx:pt>
          <cx:pt idx="2717">EDMM</cx:pt>
          <cx:pt idx="2718">EDMM</cx:pt>
          <cx:pt idx="2719">EDMM</cx:pt>
          <cx:pt idx="2720">EDMM</cx:pt>
          <cx:pt idx="2721">EDMM</cx:pt>
          <cx:pt idx="2722">EDMM</cx:pt>
          <cx:pt idx="2723">EDMM</cx:pt>
          <cx:pt idx="2724">EDMM</cx:pt>
          <cx:pt idx="2725">EDMM</cx:pt>
          <cx:pt idx="2726">EDMM</cx:pt>
          <cx:pt idx="2727">EDMM</cx:pt>
          <cx:pt idx="2728">EDMM</cx:pt>
          <cx:pt idx="2729">EDMM</cx:pt>
          <cx:pt idx="2730">EDMM</cx:pt>
          <cx:pt idx="2731">EDMM</cx:pt>
          <cx:pt idx="2732">EDMM</cx:pt>
          <cx:pt idx="2733">EDMM</cx:pt>
          <cx:pt idx="2734">EDMM</cx:pt>
          <cx:pt idx="2735">EDMM</cx:pt>
          <cx:pt idx="2736">EDMM</cx:pt>
          <cx:pt idx="2737">EDMM</cx:pt>
          <cx:pt idx="2738">EDMM</cx:pt>
          <cx:pt idx="2739">EDMM</cx:pt>
          <cx:pt idx="2740">EDMM</cx:pt>
          <cx:pt idx="2741">EDMM</cx:pt>
          <cx:pt idx="2742">EDMM</cx:pt>
          <cx:pt idx="2743">EDMM</cx:pt>
          <cx:pt idx="2744">EDMM</cx:pt>
          <cx:pt idx="2745">EDMM</cx:pt>
          <cx:pt idx="2746">EDMM</cx:pt>
          <cx:pt idx="2747">EDMM</cx:pt>
          <cx:pt idx="2748">EDMM</cx:pt>
          <cx:pt idx="2749">EDMM</cx:pt>
          <cx:pt idx="2750">EDMM</cx:pt>
          <cx:pt idx="2751">EDMM</cx:pt>
          <cx:pt idx="2752">EDMM</cx:pt>
          <cx:pt idx="2753">EDMM</cx:pt>
          <cx:pt idx="2754">EDMM</cx:pt>
          <cx:pt idx="2755">EDMM</cx:pt>
          <cx:pt idx="2756">EDMM</cx:pt>
          <cx:pt idx="2757">EDMM</cx:pt>
          <cx:pt idx="2758">EDMM</cx:pt>
          <cx:pt idx="2759">EDMM</cx:pt>
          <cx:pt idx="2760">EDMM</cx:pt>
          <cx:pt idx="2761">EDMM</cx:pt>
          <cx:pt idx="2762">EDMM</cx:pt>
          <cx:pt idx="2763">EDMM</cx:pt>
          <cx:pt idx="2764">EDMM</cx:pt>
          <cx:pt idx="2765">EDMM</cx:pt>
          <cx:pt idx="2766">EDMM</cx:pt>
          <cx:pt idx="2767">EDMM</cx:pt>
          <cx:pt idx="2768">EDMM</cx:pt>
          <cx:pt idx="2769">EDMM</cx:pt>
          <cx:pt idx="2770">EDMM</cx:pt>
          <cx:pt idx="2771">EDMM</cx:pt>
          <cx:pt idx="2772">EDMM</cx:pt>
          <cx:pt idx="2773">EDMM</cx:pt>
          <cx:pt idx="2774">EDMM</cx:pt>
          <cx:pt idx="2775">EDMM</cx:pt>
          <cx:pt idx="2776">EDMM</cx:pt>
          <cx:pt idx="2777">EDMM</cx:pt>
          <cx:pt idx="2778">EDMM</cx:pt>
          <cx:pt idx="2779">EDMM</cx:pt>
          <cx:pt idx="2780">EDMM</cx:pt>
          <cx:pt idx="2781">EDMM</cx:pt>
          <cx:pt idx="2782">EDMM</cx:pt>
          <cx:pt idx="2783">EDMM</cx:pt>
          <cx:pt idx="2784">EDMM</cx:pt>
          <cx:pt idx="2785">EDMM</cx:pt>
          <cx:pt idx="2786">EDMM</cx:pt>
          <cx:pt idx="2787">EDMM</cx:pt>
          <cx:pt idx="2788">EDMM</cx:pt>
          <cx:pt idx="2789">EDMM</cx:pt>
          <cx:pt idx="2790">EDMM</cx:pt>
          <cx:pt idx="2791">EDMM</cx:pt>
          <cx:pt idx="2792">EDMM</cx:pt>
          <cx:pt idx="2793">EDMM</cx:pt>
          <cx:pt idx="2794">EDMM</cx:pt>
          <cx:pt idx="2795">EDMM</cx:pt>
          <cx:pt idx="2796">EDMM</cx:pt>
          <cx:pt idx="2797">EDMM</cx:pt>
          <cx:pt idx="2798">EDMM</cx:pt>
          <cx:pt idx="2799">EDMM</cx:pt>
          <cx:pt idx="2800">EDMM</cx:pt>
          <cx:pt idx="2801">EDMM</cx:pt>
          <cx:pt idx="2802">EDMM</cx:pt>
          <cx:pt idx="2803">EDMM</cx:pt>
          <cx:pt idx="2804">EDMM</cx:pt>
          <cx:pt idx="2805">EDMM</cx:pt>
          <cx:pt idx="2806">EDMM</cx:pt>
          <cx:pt idx="2807">EDMM</cx:pt>
          <cx:pt idx="2808">EDMM</cx:pt>
          <cx:pt idx="2809">EDMM</cx:pt>
          <cx:pt idx="2810">EDMM</cx:pt>
          <cx:pt idx="2811">EDMM</cx:pt>
          <cx:pt idx="2812">EDMM</cx:pt>
          <cx:pt idx="2813">EDMM</cx:pt>
          <cx:pt idx="2814">EDMM</cx:pt>
          <cx:pt idx="2815">EDMM</cx:pt>
          <cx:pt idx="2816">EDMM</cx:pt>
          <cx:pt idx="2817">EDMM</cx:pt>
          <cx:pt idx="2818">EDMM</cx:pt>
          <cx:pt idx="2819">EDMM</cx:pt>
          <cx:pt idx="2820">EDMM</cx:pt>
          <cx:pt idx="2821">EDMM</cx:pt>
          <cx:pt idx="2822">EDMM</cx:pt>
          <cx:pt idx="2823">EDMM</cx:pt>
          <cx:pt idx="2824">EDMM</cx:pt>
          <cx:pt idx="2825">EDMM</cx:pt>
          <cx:pt idx="2826">EDMM</cx:pt>
          <cx:pt idx="2827">EDMM</cx:pt>
          <cx:pt idx="2828">EDMM</cx:pt>
          <cx:pt idx="2829">EDMM</cx:pt>
          <cx:pt idx="2830">EDMM</cx:pt>
          <cx:pt idx="2831">EDMM</cx:pt>
          <cx:pt idx="2832">EDMM</cx:pt>
          <cx:pt idx="2833">EDMM</cx:pt>
          <cx:pt idx="2834">EDMM</cx:pt>
          <cx:pt idx="2835">EDMM</cx:pt>
          <cx:pt idx="2836">EDMM</cx:pt>
          <cx:pt idx="2837">EDMM</cx:pt>
          <cx:pt idx="2838">EDMM</cx:pt>
          <cx:pt idx="2839">EDMM</cx:pt>
          <cx:pt idx="2840">EDMM</cx:pt>
          <cx:pt idx="2841">EDMM</cx:pt>
          <cx:pt idx="2842">EDMM</cx:pt>
          <cx:pt idx="2843">EDMM</cx:pt>
          <cx:pt idx="2844">EDMM</cx:pt>
          <cx:pt idx="2845">EDMM</cx:pt>
          <cx:pt idx="2846">EDMM</cx:pt>
          <cx:pt idx="2847">EDMM</cx:pt>
          <cx:pt idx="2848">EDMM</cx:pt>
          <cx:pt idx="2849">EDMM</cx:pt>
          <cx:pt idx="2850">EDMM</cx:pt>
          <cx:pt idx="2851">EDMM</cx:pt>
          <cx:pt idx="2852">EDMM</cx:pt>
          <cx:pt idx="2853">EDMM</cx:pt>
          <cx:pt idx="2854">EDMM</cx:pt>
          <cx:pt idx="2855">EDMM</cx:pt>
          <cx:pt idx="2856">EDMM</cx:pt>
          <cx:pt idx="2857">EDMM</cx:pt>
          <cx:pt idx="2858">EDMM</cx:pt>
          <cx:pt idx="2859">EDMM</cx:pt>
          <cx:pt idx="2860">EDMM</cx:pt>
          <cx:pt idx="2861">EDMM</cx:pt>
          <cx:pt idx="2862">EDMM</cx:pt>
          <cx:pt idx="2863">EDMM</cx:pt>
          <cx:pt idx="2864">EDMM</cx:pt>
          <cx:pt idx="2865">EDMM</cx:pt>
          <cx:pt idx="2866">EDMM</cx:pt>
          <cx:pt idx="2867">EDMM</cx:pt>
          <cx:pt idx="2868">EDMM</cx:pt>
          <cx:pt idx="2869">EDMM</cx:pt>
          <cx:pt idx="2870">EDMM</cx:pt>
          <cx:pt idx="2871">EDMM</cx:pt>
          <cx:pt idx="2872">EDMM</cx:pt>
          <cx:pt idx="2873">EDMM</cx:pt>
          <cx:pt idx="2874">EDMM</cx:pt>
          <cx:pt idx="2875">EDMM</cx:pt>
          <cx:pt idx="2876">EDMM</cx:pt>
          <cx:pt idx="2877">EDMM</cx:pt>
          <cx:pt idx="2878">EDMM</cx:pt>
          <cx:pt idx="2879">EDMM</cx:pt>
          <cx:pt idx="2880">EDMM</cx:pt>
          <cx:pt idx="2881">EDMM</cx:pt>
          <cx:pt idx="2882">EDMM</cx:pt>
          <cx:pt idx="2883">EDMM</cx:pt>
          <cx:pt idx="2884">EDMM</cx:pt>
          <cx:pt idx="2885">EDMM</cx:pt>
          <cx:pt idx="2886">EDMM</cx:pt>
          <cx:pt idx="2887">EDMM</cx:pt>
          <cx:pt idx="2888">EDMM</cx:pt>
          <cx:pt idx="2889">EDMM</cx:pt>
          <cx:pt idx="2890">EDMM</cx:pt>
          <cx:pt idx="2891">EDMM</cx:pt>
          <cx:pt idx="2892">EDMM</cx:pt>
          <cx:pt idx="2893">EDMM</cx:pt>
          <cx:pt idx="2894">EDMM</cx:pt>
          <cx:pt idx="2895">EDMM</cx:pt>
          <cx:pt idx="2896">EDMM</cx:pt>
          <cx:pt idx="2897">EDMM</cx:pt>
          <cx:pt idx="2898">EDMM</cx:pt>
          <cx:pt idx="2899">EDMM</cx:pt>
          <cx:pt idx="2900">EDMM</cx:pt>
          <cx:pt idx="2901">EDMM</cx:pt>
          <cx:pt idx="2902">EDMM</cx:pt>
          <cx:pt idx="2903">EDMM</cx:pt>
          <cx:pt idx="2904">EDMM</cx:pt>
          <cx:pt idx="2905">EDMM</cx:pt>
          <cx:pt idx="2906">EDMM</cx:pt>
          <cx:pt idx="2907">EDMM</cx:pt>
          <cx:pt idx="2908">EDMM</cx:pt>
          <cx:pt idx="2909">EDMM</cx:pt>
          <cx:pt idx="2910">EDMM</cx:pt>
          <cx:pt idx="2911">EDMM</cx:pt>
          <cx:pt idx="2912">EDMM</cx:pt>
          <cx:pt idx="2913">EDMM</cx:pt>
          <cx:pt idx="2914">EDMM</cx:pt>
          <cx:pt idx="2915">EDMM</cx:pt>
          <cx:pt idx="2916">EDMM</cx:pt>
          <cx:pt idx="2917">EDMM</cx:pt>
          <cx:pt idx="2918">EDMM</cx:pt>
          <cx:pt idx="2919">EDMM</cx:pt>
          <cx:pt idx="2920">EDMM</cx:pt>
          <cx:pt idx="2921">EDMM</cx:pt>
          <cx:pt idx="2922">EDMM</cx:pt>
          <cx:pt idx="2923">EDMM</cx:pt>
          <cx:pt idx="2924">EDMM</cx:pt>
          <cx:pt idx="2925">EDMM</cx:pt>
          <cx:pt idx="2926">EDMM</cx:pt>
          <cx:pt idx="2927">EDMM</cx:pt>
          <cx:pt idx="2928">EDMM</cx:pt>
          <cx:pt idx="2929">EDMM</cx:pt>
          <cx:pt idx="2930">EDMM</cx:pt>
          <cx:pt idx="2931">EDMM</cx:pt>
          <cx:pt idx="2932">EDMM</cx:pt>
          <cx:pt idx="2933">EDMM</cx:pt>
          <cx:pt idx="2934">EDMM</cx:pt>
          <cx:pt idx="2935">EDMM</cx:pt>
          <cx:pt idx="2936">EDMM</cx:pt>
          <cx:pt idx="2937">EDMM</cx:pt>
          <cx:pt idx="2938">EDMM</cx:pt>
          <cx:pt idx="2939">EDMM</cx:pt>
          <cx:pt idx="2940">EDMM</cx:pt>
          <cx:pt idx="2941">EDMM</cx:pt>
          <cx:pt idx="2942">EDMM</cx:pt>
          <cx:pt idx="2943">EDMM</cx:pt>
          <cx:pt idx="2944">EDMM</cx:pt>
          <cx:pt idx="2945">EDMM</cx:pt>
          <cx:pt idx="2946">EDMM</cx:pt>
          <cx:pt idx="2947">EDMM</cx:pt>
          <cx:pt idx="2948">EDMM</cx:pt>
          <cx:pt idx="2949">EDMM</cx:pt>
          <cx:pt idx="2950">EDMM</cx:pt>
          <cx:pt idx="2951">EDMM</cx:pt>
          <cx:pt idx="2952">EDMM</cx:pt>
          <cx:pt idx="2953">EDMM</cx:pt>
          <cx:pt idx="2954">EDMM</cx:pt>
          <cx:pt idx="2955">EDMM</cx:pt>
          <cx:pt idx="2956">EDMM</cx:pt>
          <cx:pt idx="2957">EDMM</cx:pt>
          <cx:pt idx="2958">EDMM</cx:pt>
          <cx:pt idx="2959">EDMM</cx:pt>
          <cx:pt idx="2960">EDMM</cx:pt>
          <cx:pt idx="2961">EDMM</cx:pt>
          <cx:pt idx="2962">EDMM</cx:pt>
          <cx:pt idx="2963">EDMM</cx:pt>
          <cx:pt idx="2964">EDMM</cx:pt>
          <cx:pt idx="2965">EDMM</cx:pt>
          <cx:pt idx="2966">EDMM</cx:pt>
          <cx:pt idx="2967">EDMM</cx:pt>
          <cx:pt idx="2968">EDMM</cx:pt>
          <cx:pt idx="2969">EDMM</cx:pt>
          <cx:pt idx="2970">EDMM</cx:pt>
          <cx:pt idx="2971">EDMM</cx:pt>
          <cx:pt idx="2972">EDMM</cx:pt>
          <cx:pt idx="2973">EDMM</cx:pt>
          <cx:pt idx="2974">EDMM</cx:pt>
          <cx:pt idx="2975">EDMM</cx:pt>
          <cx:pt idx="2976">EDMM</cx:pt>
          <cx:pt idx="2977">EDMM</cx:pt>
          <cx:pt idx="2978">EDMM</cx:pt>
          <cx:pt idx="2979">EDMM</cx:pt>
          <cx:pt idx="2980">EDMM</cx:pt>
          <cx:pt idx="2981">EDMM</cx:pt>
          <cx:pt idx="2982">EDMM</cx:pt>
          <cx:pt idx="2983">EDMM</cx:pt>
          <cx:pt idx="2984">EDMM</cx:pt>
          <cx:pt idx="2985">EDMM</cx:pt>
          <cx:pt idx="2986">EDMM</cx:pt>
          <cx:pt idx="2987">EDMM</cx:pt>
          <cx:pt idx="2988">EDMM</cx:pt>
          <cx:pt idx="2989">EDMM</cx:pt>
          <cx:pt idx="2990">EDMM</cx:pt>
          <cx:pt idx="2991">EDMM</cx:pt>
          <cx:pt idx="2992">EDMM</cx:pt>
          <cx:pt idx="2993">EDMM</cx:pt>
          <cx:pt idx="2994">EDMM</cx:pt>
          <cx:pt idx="2995">EDMM</cx:pt>
          <cx:pt idx="2996">EDMM</cx:pt>
          <cx:pt idx="2997">EDMM</cx:pt>
          <cx:pt idx="2998">EDMM</cx:pt>
          <cx:pt idx="2999">EDMM</cx:pt>
          <cx:pt idx="3000">EDMM</cx:pt>
          <cx:pt idx="3001">EDMM</cx:pt>
          <cx:pt idx="3002">EDMM</cx:pt>
          <cx:pt idx="3003">EDMM</cx:pt>
          <cx:pt idx="3004">EDMM</cx:pt>
          <cx:pt idx="3005">EDMM</cx:pt>
          <cx:pt idx="3006">EDMM</cx:pt>
          <cx:pt idx="3007">EDMM</cx:pt>
          <cx:pt idx="3008">EDMM</cx:pt>
          <cx:pt idx="3009">EDMM</cx:pt>
          <cx:pt idx="3010">EDMM</cx:pt>
          <cx:pt idx="3011">EDMM</cx:pt>
          <cx:pt idx="3012">EDMM</cx:pt>
          <cx:pt idx="3013">EDMM</cx:pt>
          <cx:pt idx="3014">EDMM</cx:pt>
          <cx:pt idx="3015">EDMM</cx:pt>
          <cx:pt idx="3016">EDMM</cx:pt>
          <cx:pt idx="3017">EDMM</cx:pt>
          <cx:pt idx="3018">EDMM</cx:pt>
          <cx:pt idx="3019">EDMM</cx:pt>
          <cx:pt idx="3020">EDMM</cx:pt>
          <cx:pt idx="3021">EDMM</cx:pt>
          <cx:pt idx="3022">EDMM</cx:pt>
          <cx:pt idx="3023">EDMM</cx:pt>
          <cx:pt idx="3024">EDMM</cx:pt>
          <cx:pt idx="3025">EDMM</cx:pt>
          <cx:pt idx="3026">EDMM</cx:pt>
          <cx:pt idx="3027">EDMM</cx:pt>
          <cx:pt idx="3028">EDMM</cx:pt>
          <cx:pt idx="3029">EDMM</cx:pt>
          <cx:pt idx="3030">EDMM</cx:pt>
          <cx:pt idx="3031">EDMM</cx:pt>
          <cx:pt idx="3032">EDMM</cx:pt>
          <cx:pt idx="3033">EDMM</cx:pt>
          <cx:pt idx="3034">EDMM</cx:pt>
          <cx:pt idx="3035">EDMM</cx:pt>
          <cx:pt idx="3036">EDMM</cx:pt>
          <cx:pt idx="3037">EDMM</cx:pt>
          <cx:pt idx="3038">EDMM</cx:pt>
          <cx:pt idx="3039">EDMM</cx:pt>
          <cx:pt idx="3040">EDMM</cx:pt>
          <cx:pt idx="3041">EDMM</cx:pt>
          <cx:pt idx="3042">EDMM</cx:pt>
          <cx:pt idx="3043">EDMM</cx:pt>
          <cx:pt idx="3044">EDMM</cx:pt>
          <cx:pt idx="3045">EDMM</cx:pt>
          <cx:pt idx="3046">EDMM</cx:pt>
          <cx:pt idx="3047">EDMM</cx:pt>
          <cx:pt idx="3048">EDMM</cx:pt>
          <cx:pt idx="3049">EDMM</cx:pt>
          <cx:pt idx="3050">EDMM</cx:pt>
          <cx:pt idx="3051">EDMM</cx:pt>
          <cx:pt idx="3052">EDMM</cx:pt>
          <cx:pt idx="3053">EDMM</cx:pt>
          <cx:pt idx="3054">EDMM</cx:pt>
          <cx:pt idx="3055">EDMM</cx:pt>
          <cx:pt idx="3056">EDMM</cx:pt>
          <cx:pt idx="3057">EDMM</cx:pt>
          <cx:pt idx="3058">EDMM</cx:pt>
          <cx:pt idx="3059">EDMM</cx:pt>
          <cx:pt idx="3060">EDMM</cx:pt>
          <cx:pt idx="3061">EDMM</cx:pt>
          <cx:pt idx="3062">EDMM</cx:pt>
          <cx:pt idx="3063">EDMM</cx:pt>
          <cx:pt idx="3064">EDMM</cx:pt>
          <cx:pt idx="3065">EDMM</cx:pt>
          <cx:pt idx="3066">EDMM</cx:pt>
          <cx:pt idx="3067">EDMM</cx:pt>
          <cx:pt idx="3068">EDMM</cx:pt>
          <cx:pt idx="3069">EDMM</cx:pt>
          <cx:pt idx="3070">EDMM</cx:pt>
          <cx:pt idx="3071">EDMM</cx:pt>
          <cx:pt idx="3072">EDMM</cx:pt>
          <cx:pt idx="3073">EDMM</cx:pt>
          <cx:pt idx="3074">EDMM</cx:pt>
          <cx:pt idx="3075">EDMM</cx:pt>
          <cx:pt idx="3076">EDMM</cx:pt>
          <cx:pt idx="3077">EDMM</cx:pt>
          <cx:pt idx="3078">EDMM</cx:pt>
          <cx:pt idx="3079">EDMM</cx:pt>
          <cx:pt idx="3080">EDMM</cx:pt>
          <cx:pt idx="3081">EDMM</cx:pt>
          <cx:pt idx="3082">EDMM</cx:pt>
          <cx:pt idx="3083">EDMM</cx:pt>
          <cx:pt idx="3084">EDMM</cx:pt>
          <cx:pt idx="3085">EDMM</cx:pt>
          <cx:pt idx="3086">EDMM</cx:pt>
          <cx:pt idx="3087">EDMM</cx:pt>
          <cx:pt idx="3088">EDMM</cx:pt>
          <cx:pt idx="3089">EDMM</cx:pt>
          <cx:pt idx="3090">EDMM</cx:pt>
          <cx:pt idx="3091">EDMM</cx:pt>
          <cx:pt idx="3092">EDMM</cx:pt>
          <cx:pt idx="3093">EDMM</cx:pt>
          <cx:pt idx="3094">EDMM</cx:pt>
          <cx:pt idx="3095">EDMM</cx:pt>
          <cx:pt idx="3096">EDMM</cx:pt>
          <cx:pt idx="3097">EDMM</cx:pt>
          <cx:pt idx="3098">EDMM</cx:pt>
          <cx:pt idx="3099">EDMM</cx:pt>
          <cx:pt idx="3100">EDMM</cx:pt>
          <cx:pt idx="3101">EDMM</cx:pt>
          <cx:pt idx="3102">EDMM</cx:pt>
          <cx:pt idx="3103">EDMM</cx:pt>
          <cx:pt idx="3104">EDMM</cx:pt>
          <cx:pt idx="3105">EDMM</cx:pt>
          <cx:pt idx="3106">EDMM</cx:pt>
          <cx:pt idx="3107">EDMM</cx:pt>
          <cx:pt idx="3108">EDMM</cx:pt>
          <cx:pt idx="3109">EDMM</cx:pt>
          <cx:pt idx="3110">EDMM</cx:pt>
          <cx:pt idx="3111">EDMM</cx:pt>
          <cx:pt idx="3112">EDMM</cx:pt>
          <cx:pt idx="3113">EDMM</cx:pt>
          <cx:pt idx="3114">EDMM</cx:pt>
          <cx:pt idx="3115">EDMM</cx:pt>
          <cx:pt idx="3116">EDMM</cx:pt>
          <cx:pt idx="3117">EDMM</cx:pt>
          <cx:pt idx="3118">EDMM</cx:pt>
          <cx:pt idx="3119">EDMM</cx:pt>
          <cx:pt idx="3120">EDMM</cx:pt>
          <cx:pt idx="3121">EDMM</cx:pt>
          <cx:pt idx="3122">EDMM</cx:pt>
          <cx:pt idx="3123">EDMM</cx:pt>
          <cx:pt idx="3124">EDMM</cx:pt>
          <cx:pt idx="3125">EDMM</cx:pt>
          <cx:pt idx="3126">EDMM</cx:pt>
          <cx:pt idx="3127">EDMM</cx:pt>
          <cx:pt idx="3128">EDMM</cx:pt>
          <cx:pt idx="3129">EDMM</cx:pt>
          <cx:pt idx="3130">EDMM</cx:pt>
          <cx:pt idx="3131">EDMM</cx:pt>
          <cx:pt idx="3132">EDMM</cx:pt>
          <cx:pt idx="3133">EDMM</cx:pt>
          <cx:pt idx="3134">EDMM</cx:pt>
          <cx:pt idx="3135">EDMM</cx:pt>
          <cx:pt idx="3136">EDMM</cx:pt>
          <cx:pt idx="3137">EDMM</cx:pt>
          <cx:pt idx="3138">EDMM</cx:pt>
          <cx:pt idx="3139">EDMM</cx:pt>
          <cx:pt idx="3140">EDMM</cx:pt>
          <cx:pt idx="3141">EDMM</cx:pt>
          <cx:pt idx="3142">EDMM</cx:pt>
          <cx:pt idx="3143">EDMM</cx:pt>
          <cx:pt idx="3144">EDMM</cx:pt>
          <cx:pt idx="3145">EDMM</cx:pt>
          <cx:pt idx="3146">EDMM</cx:pt>
          <cx:pt idx="3147">EDMM</cx:pt>
          <cx:pt idx="3148">EDMM</cx:pt>
          <cx:pt idx="3149">EDMM</cx:pt>
          <cx:pt idx="3150">EDMM</cx:pt>
          <cx:pt idx="3151">EDMM</cx:pt>
          <cx:pt idx="3152">EDMM</cx:pt>
          <cx:pt idx="3153">EDMM</cx:pt>
          <cx:pt idx="3154">EDMM</cx:pt>
          <cx:pt idx="3155">EDMM</cx:pt>
          <cx:pt idx="3156">EDMM</cx:pt>
          <cx:pt idx="3157">EDMM</cx:pt>
          <cx:pt idx="3158">EDMM</cx:pt>
          <cx:pt idx="3159">EDMM</cx:pt>
          <cx:pt idx="3160">EDMM</cx:pt>
          <cx:pt idx="3161">EDMM</cx:pt>
          <cx:pt idx="3162">EDMM</cx:pt>
          <cx:pt idx="3163">EDMM</cx:pt>
          <cx:pt idx="3164">EDMM</cx:pt>
          <cx:pt idx="3165">EDMM</cx:pt>
          <cx:pt idx="3166">EDMM</cx:pt>
          <cx:pt idx="3167">EDMM</cx:pt>
          <cx:pt idx="3168">EDMM</cx:pt>
          <cx:pt idx="3169">EDMM</cx:pt>
          <cx:pt idx="3170">EDMM</cx:pt>
          <cx:pt idx="3171">EDMM</cx:pt>
          <cx:pt idx="3172">EDMM</cx:pt>
          <cx:pt idx="3173">EDMM</cx:pt>
          <cx:pt idx="3174">EDMM</cx:pt>
          <cx:pt idx="3175">EDMM</cx:pt>
          <cx:pt idx="3176">EDMM</cx:pt>
          <cx:pt idx="3177">EDMM</cx:pt>
          <cx:pt idx="3178">EDMM</cx:pt>
          <cx:pt idx="3179">EDMM</cx:pt>
          <cx:pt idx="3180">EDMM</cx:pt>
          <cx:pt idx="3181">EDMM</cx:pt>
          <cx:pt idx="3182">EDMM</cx:pt>
          <cx:pt idx="3183">EDMM</cx:pt>
          <cx:pt idx="3184">EDMM</cx:pt>
          <cx:pt idx="3185">EDMM</cx:pt>
          <cx:pt idx="3186">EDMM</cx:pt>
          <cx:pt idx="3187">EDMM</cx:pt>
          <cx:pt idx="3188">EDMM</cx:pt>
          <cx:pt idx="3189">EDMM</cx:pt>
          <cx:pt idx="3190">EDMM</cx:pt>
          <cx:pt idx="3191">EDMM</cx:pt>
          <cx:pt idx="3192">EDMM</cx:pt>
          <cx:pt idx="3193">EDMM</cx:pt>
          <cx:pt idx="3194">EDMM</cx:pt>
          <cx:pt idx="3195">EDMM</cx:pt>
          <cx:pt idx="3196">EDMM</cx:pt>
          <cx:pt idx="3197">EDMM</cx:pt>
          <cx:pt idx="3198">EDMM</cx:pt>
          <cx:pt idx="3199">EDMM</cx:pt>
          <cx:pt idx="3200">EDMM</cx:pt>
          <cx:pt idx="3201">EDMM</cx:pt>
          <cx:pt idx="3202">EDMM</cx:pt>
          <cx:pt idx="3203">EDMM</cx:pt>
          <cx:pt idx="3204">EDMM</cx:pt>
          <cx:pt idx="3205">EDMM</cx:pt>
          <cx:pt idx="3206">EDMM</cx:pt>
          <cx:pt idx="3207">EDMM</cx:pt>
          <cx:pt idx="3208">EDMM</cx:pt>
          <cx:pt idx="3209">EDMM</cx:pt>
          <cx:pt idx="3210">EDMM</cx:pt>
          <cx:pt idx="3211">EDMM</cx:pt>
          <cx:pt idx="3212">EDMM</cx:pt>
          <cx:pt idx="3213">EDMM</cx:pt>
          <cx:pt idx="3214">EDMM</cx:pt>
          <cx:pt idx="3215">EDMM</cx:pt>
          <cx:pt idx="3216">EDMM</cx:pt>
          <cx:pt idx="3217">EDMM</cx:pt>
          <cx:pt idx="3218">EDMM</cx:pt>
          <cx:pt idx="3219">EDMM</cx:pt>
          <cx:pt idx="3220">EDMM</cx:pt>
          <cx:pt idx="3221">EDMM</cx:pt>
          <cx:pt idx="3222">EDMM</cx:pt>
          <cx:pt idx="3223">EDMM</cx:pt>
          <cx:pt idx="3224">EDMM</cx:pt>
          <cx:pt idx="3225">EDMM</cx:pt>
          <cx:pt idx="3226">EDMM</cx:pt>
          <cx:pt idx="3227">EDMM</cx:pt>
          <cx:pt idx="3228">EDMM</cx:pt>
          <cx:pt idx="3229">EDMM</cx:pt>
          <cx:pt idx="3230">EDMM</cx:pt>
          <cx:pt idx="3231">EDMM</cx:pt>
          <cx:pt idx="3232">EDMM</cx:pt>
          <cx:pt idx="3233">EDMM</cx:pt>
          <cx:pt idx="3234">EDMM</cx:pt>
          <cx:pt idx="3235">EDMM</cx:pt>
          <cx:pt idx="3236">EDMM</cx:pt>
          <cx:pt idx="3237">EDMM</cx:pt>
          <cx:pt idx="3238">EDMM</cx:pt>
          <cx:pt idx="3239">EDMM</cx:pt>
          <cx:pt idx="3240">EDMM</cx:pt>
          <cx:pt idx="3241">EDMM</cx:pt>
          <cx:pt idx="3242">EDMM</cx:pt>
          <cx:pt idx="3243">EDMM</cx:pt>
          <cx:pt idx="3244">EDMM</cx:pt>
          <cx:pt idx="3245">EDMM</cx:pt>
          <cx:pt idx="3246">EDMM</cx:pt>
          <cx:pt idx="3247">EDMM</cx:pt>
          <cx:pt idx="3248">EDMM</cx:pt>
          <cx:pt idx="3249">EDMM</cx:pt>
          <cx:pt idx="3250">EDMM</cx:pt>
          <cx:pt idx="3251">EDMM</cx:pt>
          <cx:pt idx="3252">EDMM</cx:pt>
          <cx:pt idx="3253">EDMM</cx:pt>
          <cx:pt idx="3254">EDMM</cx:pt>
          <cx:pt idx="3255">EDMM</cx:pt>
          <cx:pt idx="3256">EDMM</cx:pt>
          <cx:pt idx="3257">EDMM</cx:pt>
          <cx:pt idx="3258">EDMM</cx:pt>
          <cx:pt idx="3259">EDMM</cx:pt>
          <cx:pt idx="3260">EDMM</cx:pt>
          <cx:pt idx="3261">EDMM</cx:pt>
          <cx:pt idx="3262">EDMM</cx:pt>
          <cx:pt idx="3263">EDMM</cx:pt>
          <cx:pt idx="3264">EDMM</cx:pt>
          <cx:pt idx="3265">EDMM</cx:pt>
          <cx:pt idx="3266">EDMM</cx:pt>
          <cx:pt idx="3267">EDMM</cx:pt>
          <cx:pt idx="3268">EDMM</cx:pt>
          <cx:pt idx="3269">EDMM</cx:pt>
          <cx:pt idx="3270">EDMM</cx:pt>
          <cx:pt idx="3271">EDMM</cx:pt>
          <cx:pt idx="3272">EDMM</cx:pt>
          <cx:pt idx="3273">EDMM</cx:pt>
          <cx:pt idx="3274">EDMM</cx:pt>
          <cx:pt idx="3275">EDMM</cx:pt>
          <cx:pt idx="3276">EDMM</cx:pt>
          <cx:pt idx="3277">EDMM</cx:pt>
          <cx:pt idx="3278">EDMM</cx:pt>
          <cx:pt idx="3279">EDMM</cx:pt>
          <cx:pt idx="3280">EDMM</cx:pt>
          <cx:pt idx="3281">EDMM</cx:pt>
          <cx:pt idx="3282">EDMM</cx:pt>
          <cx:pt idx="3283">EDMM</cx:pt>
          <cx:pt idx="3284">EDMM</cx:pt>
          <cx:pt idx="3285">EDMM</cx:pt>
          <cx:pt idx="3286">EDMM</cx:pt>
          <cx:pt idx="3287">EDMM</cx:pt>
          <cx:pt idx="3288">EDMM</cx:pt>
          <cx:pt idx="3289">EDMM</cx:pt>
          <cx:pt idx="3290">EDMM</cx:pt>
          <cx:pt idx="3291">EDMM</cx:pt>
          <cx:pt idx="3292">EDMM</cx:pt>
          <cx:pt idx="3293">EDMM</cx:pt>
          <cx:pt idx="3294">EDMM</cx:pt>
          <cx:pt idx="3295">EDMM</cx:pt>
          <cx:pt idx="3296">EDMM</cx:pt>
          <cx:pt idx="3297">EDMM</cx:pt>
          <cx:pt idx="3298">EDMM</cx:pt>
          <cx:pt idx="3299">EDMM</cx:pt>
          <cx:pt idx="3300">EDMM</cx:pt>
          <cx:pt idx="3301">EDMM</cx:pt>
          <cx:pt idx="3302">EDMM</cx:pt>
          <cx:pt idx="3303">EDMM</cx:pt>
          <cx:pt idx="3304">EDMM</cx:pt>
          <cx:pt idx="3305">EDMM</cx:pt>
          <cx:pt idx="3306">EDMM</cx:pt>
          <cx:pt idx="3307">EDMM</cx:pt>
          <cx:pt idx="3308">EDMM</cx:pt>
          <cx:pt idx="3309">EDMM</cx:pt>
          <cx:pt idx="3310">EDMM</cx:pt>
          <cx:pt idx="3311">EDMM</cx:pt>
          <cx:pt idx="3312">EDMM</cx:pt>
          <cx:pt idx="3313">EDMM</cx:pt>
          <cx:pt idx="3314">EDMM</cx:pt>
          <cx:pt idx="3315">EDMM</cx:pt>
          <cx:pt idx="3316">EDMM</cx:pt>
          <cx:pt idx="3317">EDMM</cx:pt>
          <cx:pt idx="3318">EDMM</cx:pt>
          <cx:pt idx="3319">EDMM</cx:pt>
          <cx:pt idx="3320">EDMM</cx:pt>
          <cx:pt idx="3321">EDMM</cx:pt>
          <cx:pt idx="3322">EDMM</cx:pt>
          <cx:pt idx="3323">EDMM</cx:pt>
          <cx:pt idx="3324">EDMM</cx:pt>
          <cx:pt idx="3325">EDMM</cx:pt>
          <cx:pt idx="3326">EDMM</cx:pt>
          <cx:pt idx="3327">EDMM</cx:pt>
          <cx:pt idx="3328">EDMM</cx:pt>
          <cx:pt idx="3329">EDMM</cx:pt>
          <cx:pt idx="3330">EDMM</cx:pt>
          <cx:pt idx="3331">EDMM</cx:pt>
          <cx:pt idx="3332">EDMM</cx:pt>
          <cx:pt idx="3333">EDMM</cx:pt>
          <cx:pt idx="3334">EDMM</cx:pt>
          <cx:pt idx="3335">EDMM</cx:pt>
          <cx:pt idx="3336">EDMM</cx:pt>
          <cx:pt idx="3337">EDMM</cx:pt>
          <cx:pt idx="3338">EDMM</cx:pt>
          <cx:pt idx="3339">EDMM</cx:pt>
          <cx:pt idx="3340">EDMM</cx:pt>
          <cx:pt idx="3341">EDMM</cx:pt>
          <cx:pt idx="3342">EDMM</cx:pt>
          <cx:pt idx="3343">EDMM</cx:pt>
          <cx:pt idx="3344">EDMM</cx:pt>
          <cx:pt idx="3345">EDMM</cx:pt>
          <cx:pt idx="3346">EDMM</cx:pt>
          <cx:pt idx="3347">EDMM</cx:pt>
          <cx:pt idx="3348">EDMM</cx:pt>
          <cx:pt idx="3349">EDMM</cx:pt>
          <cx:pt idx="3350">EDMM</cx:pt>
          <cx:pt idx="3351">EDMM</cx:pt>
          <cx:pt idx="3352">EDMM</cx:pt>
          <cx:pt idx="3353">EDMM</cx:pt>
          <cx:pt idx="3354">EDMM</cx:pt>
          <cx:pt idx="3355">EDMM</cx:pt>
          <cx:pt idx="3356">EDMM</cx:pt>
          <cx:pt idx="3357">EDMM</cx:pt>
          <cx:pt idx="3358">EDMM</cx:pt>
          <cx:pt idx="3359">EDMM</cx:pt>
          <cx:pt idx="3360">EDMM</cx:pt>
          <cx:pt idx="3361">EDMM</cx:pt>
          <cx:pt idx="3362">EDMM</cx:pt>
          <cx:pt idx="3363">EDMM</cx:pt>
          <cx:pt idx="3364">EDMM</cx:pt>
          <cx:pt idx="3365">EDMM</cx:pt>
          <cx:pt idx="3366">EDMM</cx:pt>
          <cx:pt idx="3367">EDMM</cx:pt>
          <cx:pt idx="3368">EDMM</cx:pt>
          <cx:pt idx="3369">EDMM</cx:pt>
          <cx:pt idx="3370">EDMM</cx:pt>
          <cx:pt idx="3371">EDMM</cx:pt>
          <cx:pt idx="3372">EDMM</cx:pt>
          <cx:pt idx="3373">EDMM</cx:pt>
          <cx:pt idx="3374">EDMM</cx:pt>
          <cx:pt idx="3375">EDMM</cx:pt>
          <cx:pt idx="3376">EDMM</cx:pt>
          <cx:pt idx="3377">EDMM</cx:pt>
          <cx:pt idx="3378">EDMM</cx:pt>
          <cx:pt idx="3379">EDMM</cx:pt>
          <cx:pt idx="3380">EDMM</cx:pt>
          <cx:pt idx="3381">EDMM</cx:pt>
          <cx:pt idx="3382">EDMM</cx:pt>
          <cx:pt idx="3383">EDMM</cx:pt>
          <cx:pt idx="3384">EDMM</cx:pt>
          <cx:pt idx="3385">EDMM</cx:pt>
          <cx:pt idx="3386">EDMM</cx:pt>
          <cx:pt idx="3387">EDMM</cx:pt>
          <cx:pt idx="3388">EDMM</cx:pt>
          <cx:pt idx="3389">EDMM</cx:pt>
          <cx:pt idx="3390">EDMM</cx:pt>
          <cx:pt idx="3391">EDMM</cx:pt>
          <cx:pt idx="3392">EDMM</cx:pt>
          <cx:pt idx="3393">EDMM</cx:pt>
          <cx:pt idx="3394">EDMM</cx:pt>
          <cx:pt idx="3395">EDMM</cx:pt>
          <cx:pt idx="3396">EDMM</cx:pt>
          <cx:pt idx="3397">EDMM</cx:pt>
          <cx:pt idx="3398">EDMM</cx:pt>
          <cx:pt idx="3399">EDMM</cx:pt>
          <cx:pt idx="3400">EDMM</cx:pt>
          <cx:pt idx="3401">EDMM</cx:pt>
          <cx:pt idx="3402">EDMM</cx:pt>
          <cx:pt idx="3403">EDMM</cx:pt>
          <cx:pt idx="3404">EDMM</cx:pt>
          <cx:pt idx="3405">EDMM</cx:pt>
          <cx:pt idx="3406">EDMM</cx:pt>
          <cx:pt idx="3407">EDMM</cx:pt>
          <cx:pt idx="3408">EDMM</cx:pt>
          <cx:pt idx="3409">EDMM</cx:pt>
          <cx:pt idx="3410">EDMM</cx:pt>
          <cx:pt idx="3411">EDMM</cx:pt>
          <cx:pt idx="3412">EDMM</cx:pt>
          <cx:pt idx="3413">EDMM</cx:pt>
          <cx:pt idx="3414">EDMM</cx:pt>
          <cx:pt idx="3415">EDMM</cx:pt>
          <cx:pt idx="3416">EDMM</cx:pt>
          <cx:pt idx="3417">EDMM</cx:pt>
          <cx:pt idx="3418">EDMM</cx:pt>
          <cx:pt idx="3419">EDMM</cx:pt>
          <cx:pt idx="3420">EDMM</cx:pt>
          <cx:pt idx="3421">EDMM</cx:pt>
          <cx:pt idx="3422">EDMM</cx:pt>
          <cx:pt idx="3423">EDMM</cx:pt>
          <cx:pt idx="3424">EDMM</cx:pt>
          <cx:pt idx="3425">EDMM</cx:pt>
          <cx:pt idx="3426">EDMM</cx:pt>
          <cx:pt idx="3427">EDMM</cx:pt>
          <cx:pt idx="3428">EDMM</cx:pt>
          <cx:pt idx="3429">EDMM</cx:pt>
          <cx:pt idx="3430">EDMM</cx:pt>
          <cx:pt idx="3431">EDMM</cx:pt>
          <cx:pt idx="3432">EDMM</cx:pt>
          <cx:pt idx="3433">EDMM</cx:pt>
          <cx:pt idx="3434">EDMM</cx:pt>
          <cx:pt idx="3435">EDMM</cx:pt>
          <cx:pt idx="3436">EDMM</cx:pt>
          <cx:pt idx="3437">EDMM</cx:pt>
          <cx:pt idx="3438">EDMM</cx:pt>
          <cx:pt idx="3439">EDMM</cx:pt>
          <cx:pt idx="3440">EDMM</cx:pt>
          <cx:pt idx="3441">EDMM</cx:pt>
          <cx:pt idx="3442">EDMM</cx:pt>
          <cx:pt idx="3443">EDMM</cx:pt>
          <cx:pt idx="3444">EDMM</cx:pt>
          <cx:pt idx="3445">EDMM</cx:pt>
          <cx:pt idx="3446">EDMM</cx:pt>
          <cx:pt idx="3447">EDMM</cx:pt>
          <cx:pt idx="3448">EDMM</cx:pt>
          <cx:pt idx="3449">EDMM</cx:pt>
          <cx:pt idx="3450">EDMM</cx:pt>
          <cx:pt idx="3451">EDMM</cx:pt>
          <cx:pt idx="3452">EDMM</cx:pt>
          <cx:pt idx="3453">EDMM</cx:pt>
          <cx:pt idx="3454">EDMM</cx:pt>
          <cx:pt idx="3455">EDMM</cx:pt>
          <cx:pt idx="3456">EDMM</cx:pt>
          <cx:pt idx="3457">EDMM</cx:pt>
          <cx:pt idx="3458">EDMM</cx:pt>
          <cx:pt idx="3459">EDMM</cx:pt>
          <cx:pt idx="3460">EDMM</cx:pt>
          <cx:pt idx="3461">EDMM</cx:pt>
          <cx:pt idx="3462">EDMM</cx:pt>
          <cx:pt idx="3463">EDMM</cx:pt>
          <cx:pt idx="3464">EDMM</cx:pt>
          <cx:pt idx="3465">EDMM</cx:pt>
          <cx:pt idx="3466">EDMM</cx:pt>
          <cx:pt idx="3467">EDMM</cx:pt>
          <cx:pt idx="3468">EDMM</cx:pt>
          <cx:pt idx="3469">EDMM</cx:pt>
          <cx:pt idx="3470">EDMM</cx:pt>
          <cx:pt idx="3471">EDMM</cx:pt>
          <cx:pt idx="3472">EDMM</cx:pt>
          <cx:pt idx="3473">EDMM</cx:pt>
          <cx:pt idx="3474">EDMM</cx:pt>
          <cx:pt idx="3475">EDMM</cx:pt>
          <cx:pt idx="3476">EDMM</cx:pt>
          <cx:pt idx="3477">EDMM</cx:pt>
          <cx:pt idx="3478">EDMM</cx:pt>
          <cx:pt idx="3479">EDMM</cx:pt>
          <cx:pt idx="3480">EDMM</cx:pt>
          <cx:pt idx="3481">EDMM</cx:pt>
          <cx:pt idx="3482">EDMM</cx:pt>
          <cx:pt idx="3483">EDMM</cx:pt>
          <cx:pt idx="3484">EDMM</cx:pt>
          <cx:pt idx="3485">EDMM</cx:pt>
          <cx:pt idx="3486">EDMM</cx:pt>
          <cx:pt idx="3487">EDMM</cx:pt>
          <cx:pt idx="3488">EDMM</cx:pt>
          <cx:pt idx="3489">EDMM</cx:pt>
          <cx:pt idx="3490">EDMM</cx:pt>
          <cx:pt idx="3491">EDMM</cx:pt>
          <cx:pt idx="3492">EDMM</cx:pt>
          <cx:pt idx="3493">EDMM</cx:pt>
          <cx:pt idx="3494">EDMM</cx:pt>
          <cx:pt idx="3495">EDMM</cx:pt>
          <cx:pt idx="3496">EDMM</cx:pt>
          <cx:pt idx="3497">EDMM</cx:pt>
          <cx:pt idx="3498">EDMM</cx:pt>
          <cx:pt idx="3499">EDMM</cx:pt>
          <cx:pt idx="3500">EDMM</cx:pt>
          <cx:pt idx="3501">EDMM</cx:pt>
          <cx:pt idx="3502">EDMM</cx:pt>
          <cx:pt idx="3503">EDMM</cx:pt>
          <cx:pt idx="3504">EDMM</cx:pt>
          <cx:pt idx="3505">EDMM</cx:pt>
          <cx:pt idx="3506">EDMM</cx:pt>
          <cx:pt idx="3507">EDMM</cx:pt>
          <cx:pt idx="3508">EDMM</cx:pt>
          <cx:pt idx="3509">EDMM</cx:pt>
          <cx:pt idx="3510">EDMM</cx:pt>
          <cx:pt idx="3511">EDMM</cx:pt>
          <cx:pt idx="3512">EDMM</cx:pt>
          <cx:pt idx="3513">EDMM</cx:pt>
          <cx:pt idx="3514">EDMM</cx:pt>
          <cx:pt idx="3515">EDMM</cx:pt>
          <cx:pt idx="3516">EDMM</cx:pt>
          <cx:pt idx="3517">EDMM</cx:pt>
          <cx:pt idx="3518">EDMM</cx:pt>
          <cx:pt idx="3519">EDMM</cx:pt>
          <cx:pt idx="3520">EDMM</cx:pt>
          <cx:pt idx="3521">EDMM</cx:pt>
          <cx:pt idx="3522">EDMM</cx:pt>
          <cx:pt idx="3523">EDMM</cx:pt>
          <cx:pt idx="3524">EDMM</cx:pt>
          <cx:pt idx="3525">EDMM</cx:pt>
          <cx:pt idx="3526">EDMM</cx:pt>
          <cx:pt idx="3527">EDMM</cx:pt>
          <cx:pt idx="3528">EDMM</cx:pt>
          <cx:pt idx="3529">EDMM</cx:pt>
          <cx:pt idx="3530">EDMM</cx:pt>
          <cx:pt idx="3531">EDMM</cx:pt>
          <cx:pt idx="3532">EDMM</cx:pt>
          <cx:pt idx="3533">EDMM</cx:pt>
          <cx:pt idx="3534">EDMM</cx:pt>
          <cx:pt idx="3535">EDMM</cx:pt>
          <cx:pt idx="3536">EDMM</cx:pt>
          <cx:pt idx="3537">EDMM</cx:pt>
          <cx:pt idx="3538">EDMM</cx:pt>
          <cx:pt idx="3539">EDMM</cx:pt>
          <cx:pt idx="3540">EDMM</cx:pt>
          <cx:pt idx="3541">EDMM</cx:pt>
          <cx:pt idx="3542">EDMM</cx:pt>
          <cx:pt idx="3543">EDMM</cx:pt>
          <cx:pt idx="3544">EDMM</cx:pt>
          <cx:pt idx="3545">EDMM</cx:pt>
          <cx:pt idx="3546">EDMM</cx:pt>
          <cx:pt idx="3547">EDMM</cx:pt>
          <cx:pt idx="3548">EDMM</cx:pt>
          <cx:pt idx="3549">EDMM</cx:pt>
          <cx:pt idx="3550">EDMM</cx:pt>
          <cx:pt idx="3551">EDMM</cx:pt>
          <cx:pt idx="3552">EDMM</cx:pt>
          <cx:pt idx="3553">EDMM</cx:pt>
          <cx:pt idx="3554">EDMM</cx:pt>
          <cx:pt idx="3555">EDMM</cx:pt>
          <cx:pt idx="3556">EDMM</cx:pt>
          <cx:pt idx="3557">EDMM</cx:pt>
          <cx:pt idx="3558">EDMM</cx:pt>
          <cx:pt idx="3559">EDMM</cx:pt>
          <cx:pt idx="3560">EDMM</cx:pt>
          <cx:pt idx="3561">EDMM</cx:pt>
          <cx:pt idx="3562">EDMM</cx:pt>
          <cx:pt idx="3563">EDMM</cx:pt>
          <cx:pt idx="3564">EDMM</cx:pt>
          <cx:pt idx="3565">EDMM</cx:pt>
          <cx:pt idx="3566">EDMM</cx:pt>
          <cx:pt idx="3567">EDMM</cx:pt>
          <cx:pt idx="3568">EDMM</cx:pt>
          <cx:pt idx="3569">EDMM</cx:pt>
          <cx:pt idx="3570">EDMM</cx:pt>
          <cx:pt idx="3571">EDMM</cx:pt>
          <cx:pt idx="3572">EDMM</cx:pt>
          <cx:pt idx="3573">EDMM</cx:pt>
          <cx:pt idx="3574">EDMM</cx:pt>
          <cx:pt idx="3575">EDMM</cx:pt>
          <cx:pt idx="3576">EDMM</cx:pt>
          <cx:pt idx="3577">EDMM</cx:pt>
          <cx:pt idx="3578">EDMM</cx:pt>
          <cx:pt idx="3579">EDMM</cx:pt>
          <cx:pt idx="3580">EDMM</cx:pt>
          <cx:pt idx="3581">EDMM</cx:pt>
          <cx:pt idx="3582">EDMM</cx:pt>
          <cx:pt idx="3583">EDMM</cx:pt>
          <cx:pt idx="3584">EDMM</cx:pt>
          <cx:pt idx="3585">EDMM</cx:pt>
          <cx:pt idx="3586">EDMM</cx:pt>
          <cx:pt idx="3587">EDMM</cx:pt>
          <cx:pt idx="3588">EDMM</cx:pt>
          <cx:pt idx="3589">EDMM</cx:pt>
          <cx:pt idx="3590">EDMM</cx:pt>
          <cx:pt idx="3591">EDMM</cx:pt>
          <cx:pt idx="3592">EDMM</cx:pt>
          <cx:pt idx="3593">EDMM</cx:pt>
          <cx:pt idx="3594">EDMM</cx:pt>
          <cx:pt idx="3595">EDMM</cx:pt>
          <cx:pt idx="3596">EDMM</cx:pt>
          <cx:pt idx="3597">EDMM</cx:pt>
          <cx:pt idx="3598">EDMM</cx:pt>
          <cx:pt idx="3599">EDMM</cx:pt>
          <cx:pt idx="3600">EDMM</cx:pt>
          <cx:pt idx="3601">EDMM</cx:pt>
          <cx:pt idx="3602">EDMM</cx:pt>
          <cx:pt idx="3603">EDMM</cx:pt>
          <cx:pt idx="3604">EDMM</cx:pt>
          <cx:pt idx="3605">EDMM</cx:pt>
          <cx:pt idx="3606">EDMM</cx:pt>
          <cx:pt idx="3607">EDMM</cx:pt>
          <cx:pt idx="3608">EDMM</cx:pt>
          <cx:pt idx="3609">EDMM</cx:pt>
          <cx:pt idx="3610">EDMM</cx:pt>
          <cx:pt idx="3611">EDMM</cx:pt>
          <cx:pt idx="3612">EDMM</cx:pt>
          <cx:pt idx="3613">EDMM</cx:pt>
          <cx:pt idx="3614">EDMM</cx:pt>
          <cx:pt idx="3615">EDMM</cx:pt>
          <cx:pt idx="3616">EDMM</cx:pt>
          <cx:pt idx="3617">EDMM</cx:pt>
          <cx:pt idx="3618">EDMM</cx:pt>
          <cx:pt idx="3619">EDMM</cx:pt>
          <cx:pt idx="3620">EDMM</cx:pt>
          <cx:pt idx="3621">EDMM</cx:pt>
          <cx:pt idx="3622">EDMM</cx:pt>
          <cx:pt idx="3623">EDMM</cx:pt>
          <cx:pt idx="3624">EDMM</cx:pt>
          <cx:pt idx="3625">EDMM</cx:pt>
          <cx:pt idx="3626">EDMM</cx:pt>
          <cx:pt idx="3627">EDMM</cx:pt>
          <cx:pt idx="3628">EDMM</cx:pt>
          <cx:pt idx="3629">EDMM</cx:pt>
          <cx:pt idx="3630">EDMM</cx:pt>
          <cx:pt idx="3631">EDMM</cx:pt>
          <cx:pt idx="3632">EDMM</cx:pt>
          <cx:pt idx="3633">EDMM</cx:pt>
          <cx:pt idx="3634">EDMM</cx:pt>
          <cx:pt idx="3635">EDMM</cx:pt>
          <cx:pt idx="3636">EDMM</cx:pt>
          <cx:pt idx="3637">EDMM</cx:pt>
          <cx:pt idx="3638">EDMM</cx:pt>
          <cx:pt idx="3639">EDMM</cx:pt>
          <cx:pt idx="3640">EDMM</cx:pt>
          <cx:pt idx="3641">EDMM</cx:pt>
          <cx:pt idx="3642">EDMM</cx:pt>
          <cx:pt idx="3643">EDMM</cx:pt>
          <cx:pt idx="3644">EDMM</cx:pt>
          <cx:pt idx="3645">EDMM</cx:pt>
          <cx:pt idx="3646">EDMM</cx:pt>
          <cx:pt idx="3647">EDMM</cx:pt>
          <cx:pt idx="3648">EDMM</cx:pt>
          <cx:pt idx="3649">EDMM</cx:pt>
          <cx:pt idx="3650">EDMM</cx:pt>
          <cx:pt idx="3651">EDMM</cx:pt>
          <cx:pt idx="3652">EDUU</cx:pt>
          <cx:pt idx="3653">EDUU</cx:pt>
          <cx:pt idx="3654">EDUU</cx:pt>
          <cx:pt idx="3655">EDUU</cx:pt>
          <cx:pt idx="3656">EDUU</cx:pt>
          <cx:pt idx="3657">EDUU</cx:pt>
          <cx:pt idx="3658">EDUU</cx:pt>
          <cx:pt idx="3659">EDUU</cx:pt>
          <cx:pt idx="3660">EDUU</cx:pt>
          <cx:pt idx="3661">EDUU</cx:pt>
          <cx:pt idx="3662">EDUU</cx:pt>
          <cx:pt idx="3663">EDUU</cx:pt>
          <cx:pt idx="3664">EDUU</cx:pt>
          <cx:pt idx="3665">EDUU</cx:pt>
          <cx:pt idx="3666">EDUU</cx:pt>
          <cx:pt idx="3667">EDUU</cx:pt>
          <cx:pt idx="3668">EDUU</cx:pt>
          <cx:pt idx="3669">EDUU</cx:pt>
          <cx:pt idx="3670">EDUU</cx:pt>
          <cx:pt idx="3671">EDUU</cx:pt>
          <cx:pt idx="3672">EDUU</cx:pt>
          <cx:pt idx="3673">EDUU</cx:pt>
          <cx:pt idx="3674">EDUU</cx:pt>
          <cx:pt idx="3675">EDUU</cx:pt>
          <cx:pt idx="3676">EDUU</cx:pt>
          <cx:pt idx="3677">EDUU</cx:pt>
          <cx:pt idx="3678">EDUU</cx:pt>
          <cx:pt idx="3679">EDUU</cx:pt>
          <cx:pt idx="3680">EDUU</cx:pt>
          <cx:pt idx="3681">EDUU</cx:pt>
          <cx:pt idx="3682">EDUU</cx:pt>
          <cx:pt idx="3683">EDUU</cx:pt>
          <cx:pt idx="3684">EDUU</cx:pt>
          <cx:pt idx="3685">EDUU</cx:pt>
          <cx:pt idx="3686">EDUU</cx:pt>
          <cx:pt idx="3687">EDUU</cx:pt>
          <cx:pt idx="3688">EDUU</cx:pt>
          <cx:pt idx="3689">EDUU</cx:pt>
          <cx:pt idx="3690">EDUU</cx:pt>
          <cx:pt idx="3691">EDUU</cx:pt>
          <cx:pt idx="3692">EDUU</cx:pt>
          <cx:pt idx="3693">EDUU</cx:pt>
          <cx:pt idx="3694">EDUU</cx:pt>
          <cx:pt idx="3695">EDUU</cx:pt>
          <cx:pt idx="3696">EDUU</cx:pt>
          <cx:pt idx="3697">EDUU</cx:pt>
          <cx:pt idx="3698">EDUU</cx:pt>
          <cx:pt idx="3699">EDUU</cx:pt>
          <cx:pt idx="3700">EDUU</cx:pt>
          <cx:pt idx="3701">EDUU</cx:pt>
          <cx:pt idx="3702">EDUU</cx:pt>
          <cx:pt idx="3703">EDUU</cx:pt>
          <cx:pt idx="3704">EDUU</cx:pt>
          <cx:pt idx="3705">EDUU</cx:pt>
          <cx:pt idx="3706">EDUU</cx:pt>
          <cx:pt idx="3707">EDUU</cx:pt>
          <cx:pt idx="3708">EDUU</cx:pt>
          <cx:pt idx="3709">EDUU</cx:pt>
          <cx:pt idx="3710">EDUU</cx:pt>
          <cx:pt idx="3711">EDUU</cx:pt>
          <cx:pt idx="3712">EDUU</cx:pt>
          <cx:pt idx="3713">EDUU</cx:pt>
          <cx:pt idx="3714">EDUU</cx:pt>
          <cx:pt idx="3715">EDUU</cx:pt>
          <cx:pt idx="3716">EDUU</cx:pt>
          <cx:pt idx="3717">EDUU</cx:pt>
          <cx:pt idx="3718">EDUU</cx:pt>
          <cx:pt idx="3719">EDUU</cx:pt>
          <cx:pt idx="3720">EDUU</cx:pt>
          <cx:pt idx="3721">EDUU</cx:pt>
          <cx:pt idx="3722">EDUU</cx:pt>
          <cx:pt idx="3723">EDUU</cx:pt>
          <cx:pt idx="3724">EDUU</cx:pt>
          <cx:pt idx="3725">EDUU</cx:pt>
          <cx:pt idx="3726">EDUU</cx:pt>
          <cx:pt idx="3727">EDUU</cx:pt>
          <cx:pt idx="3728">EDUU</cx:pt>
          <cx:pt idx="3729">EDUU</cx:pt>
          <cx:pt idx="3730">EDUU</cx:pt>
          <cx:pt idx="3731">EDUU</cx:pt>
          <cx:pt idx="3732">EDUU</cx:pt>
          <cx:pt idx="3733">EDUU</cx:pt>
          <cx:pt idx="3734">EDUU</cx:pt>
          <cx:pt idx="3735">EDUU</cx:pt>
          <cx:pt idx="3736">EDUU</cx:pt>
          <cx:pt idx="3737">EDUU</cx:pt>
          <cx:pt idx="3738">EDUU</cx:pt>
          <cx:pt idx="3739">EDUU</cx:pt>
          <cx:pt idx="3740">EDUU</cx:pt>
          <cx:pt idx="3741">EDUU</cx:pt>
          <cx:pt idx="3742">EDUU</cx:pt>
          <cx:pt idx="3743">EDUU</cx:pt>
          <cx:pt idx="3744">EDUU</cx:pt>
          <cx:pt idx="3745">EDUU</cx:pt>
          <cx:pt idx="3746">EDUU</cx:pt>
          <cx:pt idx="3747">EDUU</cx:pt>
          <cx:pt idx="3748">EDUU</cx:pt>
          <cx:pt idx="3749">EDUU</cx:pt>
          <cx:pt idx="3750">EDUU</cx:pt>
          <cx:pt idx="3751">EDUU</cx:pt>
          <cx:pt idx="3752">EDUU</cx:pt>
          <cx:pt idx="3753">EDUU</cx:pt>
          <cx:pt idx="3754">EDUU</cx:pt>
          <cx:pt idx="3755">EDUU</cx:pt>
          <cx:pt idx="3756">EDUU</cx:pt>
          <cx:pt idx="3757">EDUU</cx:pt>
          <cx:pt idx="3758">EDUU</cx:pt>
          <cx:pt idx="3759">EDUU</cx:pt>
          <cx:pt idx="3760">EDUU</cx:pt>
          <cx:pt idx="3761">EDUU</cx:pt>
          <cx:pt idx="3762">EDUU</cx:pt>
          <cx:pt idx="3763">EDUU</cx:pt>
          <cx:pt idx="3764">EDUU</cx:pt>
          <cx:pt idx="3765">EDUU</cx:pt>
          <cx:pt idx="3766">EDUU</cx:pt>
          <cx:pt idx="3767">EDUU</cx:pt>
          <cx:pt idx="3768">EDUU</cx:pt>
          <cx:pt idx="3769">EDUU</cx:pt>
          <cx:pt idx="3770">EDUU</cx:pt>
          <cx:pt idx="3771">EDUU</cx:pt>
          <cx:pt idx="3772">EDUU</cx:pt>
          <cx:pt idx="3773">EDUU</cx:pt>
          <cx:pt idx="3774">EDUU</cx:pt>
          <cx:pt idx="3775">EDUU</cx:pt>
          <cx:pt idx="3776">EDUU</cx:pt>
          <cx:pt idx="3777">EDUU</cx:pt>
          <cx:pt idx="3778">EDUU</cx:pt>
          <cx:pt idx="3779">EDUU</cx:pt>
          <cx:pt idx="3780">EDUU</cx:pt>
          <cx:pt idx="3781">EDUU</cx:pt>
          <cx:pt idx="3782">EDUU</cx:pt>
          <cx:pt idx="3783">EDUU</cx:pt>
          <cx:pt idx="3784">EDUU</cx:pt>
          <cx:pt idx="3785">EDUU</cx:pt>
          <cx:pt idx="3786">EDUU</cx:pt>
          <cx:pt idx="3787">EDUU</cx:pt>
          <cx:pt idx="3788">EDUU</cx:pt>
          <cx:pt idx="3789">EDUU</cx:pt>
          <cx:pt idx="3790">EDUU</cx:pt>
          <cx:pt idx="3791">EDUU</cx:pt>
          <cx:pt idx="3792">EDUU</cx:pt>
          <cx:pt idx="3793">EDUU</cx:pt>
          <cx:pt idx="3794">EDUU</cx:pt>
          <cx:pt idx="3795">EDUU</cx:pt>
          <cx:pt idx="3796">EDUU</cx:pt>
          <cx:pt idx="3797">EDUU</cx:pt>
          <cx:pt idx="3798">EDUU</cx:pt>
          <cx:pt idx="3799">EDUU</cx:pt>
          <cx:pt idx="3800">EDUU</cx:pt>
          <cx:pt idx="3801">EDUU</cx:pt>
          <cx:pt idx="3802">EDUU</cx:pt>
          <cx:pt idx="3803">EDUU</cx:pt>
          <cx:pt idx="3804">EDUU</cx:pt>
          <cx:pt idx="3805">EDUU</cx:pt>
          <cx:pt idx="3806">EDUU</cx:pt>
          <cx:pt idx="3807">EDUU</cx:pt>
          <cx:pt idx="3808">EDUU</cx:pt>
          <cx:pt idx="3809">EDUU</cx:pt>
          <cx:pt idx="3810">EDUU</cx:pt>
          <cx:pt idx="3811">EDUU</cx:pt>
          <cx:pt idx="3812">EDUU</cx:pt>
          <cx:pt idx="3813">EDUU</cx:pt>
          <cx:pt idx="3814">EDUU</cx:pt>
          <cx:pt idx="3815">EDUU</cx:pt>
          <cx:pt idx="3816">EDUU</cx:pt>
          <cx:pt idx="3817">EDUU</cx:pt>
          <cx:pt idx="3818">EDUU</cx:pt>
          <cx:pt idx="3819">EDUU</cx:pt>
          <cx:pt idx="3820">EDUU</cx:pt>
          <cx:pt idx="3821">EDUU</cx:pt>
          <cx:pt idx="3822">EDUU</cx:pt>
          <cx:pt idx="3823">EDUU</cx:pt>
          <cx:pt idx="3824">EDUU</cx:pt>
          <cx:pt idx="3825">EDUU</cx:pt>
          <cx:pt idx="3826">EDUU</cx:pt>
          <cx:pt idx="3827">EDUU</cx:pt>
          <cx:pt idx="3828">EDUU</cx:pt>
          <cx:pt idx="3829">EDUU</cx:pt>
          <cx:pt idx="3830">EDUU</cx:pt>
          <cx:pt idx="3831">EDUU</cx:pt>
          <cx:pt idx="3832">EDUU</cx:pt>
          <cx:pt idx="3833">EDUU</cx:pt>
          <cx:pt idx="3834">EDUU</cx:pt>
          <cx:pt idx="3835">EDUU</cx:pt>
          <cx:pt idx="3836">EDUU</cx:pt>
          <cx:pt idx="3837">EDUU</cx:pt>
          <cx:pt idx="3838">EDUU</cx:pt>
          <cx:pt idx="3839">EDUU</cx:pt>
          <cx:pt idx="3840">EDUU</cx:pt>
          <cx:pt idx="3841">EDUU</cx:pt>
          <cx:pt idx="3842">EDUU</cx:pt>
          <cx:pt idx="3843">EDUU</cx:pt>
          <cx:pt idx="3844">EDUU</cx:pt>
          <cx:pt idx="3845">EDUU</cx:pt>
          <cx:pt idx="3846">EDUU</cx:pt>
          <cx:pt idx="3847">EDUU</cx:pt>
          <cx:pt idx="3848">EDUU</cx:pt>
          <cx:pt idx="3849">EDUU</cx:pt>
          <cx:pt idx="3850">EDUU</cx:pt>
          <cx:pt idx="3851">EDUU</cx:pt>
          <cx:pt idx="3852">EDUU</cx:pt>
          <cx:pt idx="3853">EDUU</cx:pt>
          <cx:pt idx="3854">EDUU</cx:pt>
          <cx:pt idx="3855">EDUU</cx:pt>
          <cx:pt idx="3856">EDUU</cx:pt>
          <cx:pt idx="3857">EDUU</cx:pt>
          <cx:pt idx="3858">EDUU</cx:pt>
          <cx:pt idx="3859">EDUU</cx:pt>
          <cx:pt idx="3860">EDUU</cx:pt>
          <cx:pt idx="3861">EDUU</cx:pt>
          <cx:pt idx="3862">EDUU</cx:pt>
          <cx:pt idx="3863">EDUU</cx:pt>
          <cx:pt idx="3864">EDUU</cx:pt>
          <cx:pt idx="3865">EDUU</cx:pt>
          <cx:pt idx="3866">EDUU</cx:pt>
          <cx:pt idx="3867">EDUU</cx:pt>
          <cx:pt idx="3868">EDUU</cx:pt>
          <cx:pt idx="3869">EDUU</cx:pt>
          <cx:pt idx="3870">EDUU</cx:pt>
          <cx:pt idx="3871">EDUU</cx:pt>
          <cx:pt idx="3872">EDUU</cx:pt>
          <cx:pt idx="3873">EDUU</cx:pt>
          <cx:pt idx="3874">EDUU</cx:pt>
          <cx:pt idx="3875">EDUU</cx:pt>
          <cx:pt idx="3876">EDUU</cx:pt>
          <cx:pt idx="3877">EDUU</cx:pt>
          <cx:pt idx="3878">EDUU</cx:pt>
          <cx:pt idx="3879">EDUU</cx:pt>
          <cx:pt idx="3880">EDUU</cx:pt>
          <cx:pt idx="3881">EDUU</cx:pt>
          <cx:pt idx="3882">EDUU</cx:pt>
          <cx:pt idx="3883">EDUU</cx:pt>
          <cx:pt idx="3884">EDUU</cx:pt>
          <cx:pt idx="3885">EDUU</cx:pt>
          <cx:pt idx="3886">EDUU</cx:pt>
          <cx:pt idx="3887">EDUU</cx:pt>
          <cx:pt idx="3888">EDUU</cx:pt>
          <cx:pt idx="3889">EDUU</cx:pt>
          <cx:pt idx="3890">EDUU</cx:pt>
          <cx:pt idx="3891">EDUU</cx:pt>
          <cx:pt idx="3892">EDUU</cx:pt>
          <cx:pt idx="3893">EDUU</cx:pt>
          <cx:pt idx="3894">EDUU</cx:pt>
          <cx:pt idx="3895">EDUU</cx:pt>
          <cx:pt idx="3896">EDUU</cx:pt>
          <cx:pt idx="3897">EDUU</cx:pt>
          <cx:pt idx="3898">EDUU</cx:pt>
          <cx:pt idx="3899">EDUU</cx:pt>
          <cx:pt idx="3900">EDUU</cx:pt>
          <cx:pt idx="3901">EDUU</cx:pt>
          <cx:pt idx="3902">EDUU</cx:pt>
          <cx:pt idx="3903">EDUU</cx:pt>
          <cx:pt idx="3904">EDUU</cx:pt>
          <cx:pt idx="3905">EDUU</cx:pt>
          <cx:pt idx="3906">EDUU</cx:pt>
          <cx:pt idx="3907">EDUU</cx:pt>
          <cx:pt idx="3908">EDUU</cx:pt>
          <cx:pt idx="3909">EDUU</cx:pt>
          <cx:pt idx="3910">EDUU</cx:pt>
          <cx:pt idx="3911">EDUU</cx:pt>
          <cx:pt idx="3912">EDUU</cx:pt>
          <cx:pt idx="3913">EDUU</cx:pt>
          <cx:pt idx="3914">EDUU</cx:pt>
          <cx:pt idx="3915">EDUU</cx:pt>
          <cx:pt idx="3916">EDUU</cx:pt>
          <cx:pt idx="3917">EDUU</cx:pt>
          <cx:pt idx="3918">EDUU</cx:pt>
          <cx:pt idx="3919">EDUU</cx:pt>
          <cx:pt idx="3920">EDUU</cx:pt>
          <cx:pt idx="3921">EDUU</cx:pt>
          <cx:pt idx="3922">EDUU</cx:pt>
          <cx:pt idx="3923">EDUU</cx:pt>
          <cx:pt idx="3924">EDUU</cx:pt>
          <cx:pt idx="3925">EDUU</cx:pt>
          <cx:pt idx="3926">EDUU</cx:pt>
          <cx:pt idx="3927">EDUU</cx:pt>
          <cx:pt idx="3928">EDUU</cx:pt>
          <cx:pt idx="3929">EDUU</cx:pt>
          <cx:pt idx="3930">EDUU</cx:pt>
          <cx:pt idx="3931">EDUU</cx:pt>
          <cx:pt idx="3932">EDUU</cx:pt>
          <cx:pt idx="3933">EDUU</cx:pt>
          <cx:pt idx="3934">EDUU</cx:pt>
          <cx:pt idx="3935">EDUU</cx:pt>
          <cx:pt idx="3936">EDUU</cx:pt>
          <cx:pt idx="3937">EDUU</cx:pt>
          <cx:pt idx="3938">EDUU</cx:pt>
          <cx:pt idx="3939">EDUU</cx:pt>
          <cx:pt idx="3940">EDUU</cx:pt>
          <cx:pt idx="3941">EDUU</cx:pt>
          <cx:pt idx="3942">EDUU</cx:pt>
          <cx:pt idx="3943">EDUU</cx:pt>
          <cx:pt idx="3944">EDUU</cx:pt>
          <cx:pt idx="3945">EDUU</cx:pt>
          <cx:pt idx="3946">EDUU</cx:pt>
          <cx:pt idx="3947">EDUU</cx:pt>
          <cx:pt idx="3948">EDUU</cx:pt>
          <cx:pt idx="3949">EDUU</cx:pt>
          <cx:pt idx="3950">EDUU</cx:pt>
          <cx:pt idx="3951">EDUU</cx:pt>
          <cx:pt idx="3952">EDUU</cx:pt>
          <cx:pt idx="3953">EDUU</cx:pt>
          <cx:pt idx="3954">EDUU</cx:pt>
          <cx:pt idx="3955">EDUU</cx:pt>
          <cx:pt idx="3956">EDUU</cx:pt>
          <cx:pt idx="3957">EDUU</cx:pt>
          <cx:pt idx="3958">EDUU</cx:pt>
          <cx:pt idx="3959">EDUU</cx:pt>
          <cx:pt idx="3960">EDUU</cx:pt>
          <cx:pt idx="3961">EDUU</cx:pt>
          <cx:pt idx="3962">EDUU</cx:pt>
          <cx:pt idx="3963">EDUU</cx:pt>
          <cx:pt idx="3964">EDUU</cx:pt>
          <cx:pt idx="3965">EDUU</cx:pt>
          <cx:pt idx="3966">EDUU</cx:pt>
          <cx:pt idx="3967">EDUU</cx:pt>
          <cx:pt idx="3968">EDUU</cx:pt>
          <cx:pt idx="3969">EDUU</cx:pt>
          <cx:pt idx="3970">EDUU</cx:pt>
          <cx:pt idx="3971">EDUU</cx:pt>
          <cx:pt idx="3972">EDUU</cx:pt>
          <cx:pt idx="3973">EDUU</cx:pt>
          <cx:pt idx="3974">EDUU</cx:pt>
          <cx:pt idx="3975">EDUU</cx:pt>
          <cx:pt idx="3976">EDUU</cx:pt>
          <cx:pt idx="3977">EDUU</cx:pt>
          <cx:pt idx="3978">EDUU</cx:pt>
          <cx:pt idx="3979">EDUU</cx:pt>
          <cx:pt idx="3980">EDUU</cx:pt>
          <cx:pt idx="3981">EDUU</cx:pt>
          <cx:pt idx="3982">EDUU</cx:pt>
          <cx:pt idx="3983">EDUU</cx:pt>
          <cx:pt idx="3984">EDUU</cx:pt>
          <cx:pt idx="3985">EDUU</cx:pt>
          <cx:pt idx="3986">EDUU</cx:pt>
          <cx:pt idx="3987">EDUU</cx:pt>
          <cx:pt idx="3988">EDUU</cx:pt>
          <cx:pt idx="3989">EDUU</cx:pt>
          <cx:pt idx="3990">EDUU</cx:pt>
          <cx:pt idx="3991">EDUU</cx:pt>
          <cx:pt idx="3992">EDUU</cx:pt>
          <cx:pt idx="3993">EDUU</cx:pt>
          <cx:pt idx="3994">EDUU</cx:pt>
          <cx:pt idx="3995">EDUU</cx:pt>
          <cx:pt idx="3996">EDUU</cx:pt>
          <cx:pt idx="3997">EDUU</cx:pt>
          <cx:pt idx="3998">EDUU</cx:pt>
          <cx:pt idx="3999">EDUU</cx:pt>
          <cx:pt idx="4000">EDUU</cx:pt>
          <cx:pt idx="4001">EDUU</cx:pt>
          <cx:pt idx="4002">EDUU</cx:pt>
          <cx:pt idx="4003">EDUU</cx:pt>
          <cx:pt idx="4004">EDUU</cx:pt>
          <cx:pt idx="4005">EDUU</cx:pt>
          <cx:pt idx="4006">EDUU</cx:pt>
          <cx:pt idx="4007">EDUU</cx:pt>
          <cx:pt idx="4008">EDUU</cx:pt>
          <cx:pt idx="4009">EDUU</cx:pt>
          <cx:pt idx="4010">EDUU</cx:pt>
          <cx:pt idx="4011">EDUU</cx:pt>
          <cx:pt idx="4012">EDUU</cx:pt>
          <cx:pt idx="4013">EDUU</cx:pt>
          <cx:pt idx="4014">EDUU</cx:pt>
          <cx:pt idx="4015">EDUU</cx:pt>
          <cx:pt idx="4016">EDUU</cx:pt>
          <cx:pt idx="4017">EDUU</cx:pt>
          <cx:pt idx="4018">EDUU</cx:pt>
          <cx:pt idx="4019">EDUU</cx:pt>
          <cx:pt idx="4020">EDUU</cx:pt>
          <cx:pt idx="4021">EDUU</cx:pt>
          <cx:pt idx="4022">EDUU</cx:pt>
          <cx:pt idx="4023">EDUU</cx:pt>
          <cx:pt idx="4024">EDUU</cx:pt>
          <cx:pt idx="4025">EDUU</cx:pt>
          <cx:pt idx="4026">EDUU</cx:pt>
          <cx:pt idx="4027">EDUU</cx:pt>
          <cx:pt idx="4028">EDUU</cx:pt>
          <cx:pt idx="4029">EDUU</cx:pt>
          <cx:pt idx="4030">EDUU</cx:pt>
          <cx:pt idx="4031">EDUU</cx:pt>
          <cx:pt idx="4032">EDUU</cx:pt>
          <cx:pt idx="4033">EDUU</cx:pt>
          <cx:pt idx="4034">EDUU</cx:pt>
          <cx:pt idx="4035">EDUU</cx:pt>
          <cx:pt idx="4036">EDUU</cx:pt>
          <cx:pt idx="4037">EDUU</cx:pt>
          <cx:pt idx="4038">EDUU</cx:pt>
          <cx:pt idx="4039">EDUU</cx:pt>
          <cx:pt idx="4040">EDUU</cx:pt>
          <cx:pt idx="4041">EDUU</cx:pt>
          <cx:pt idx="4042">EDUU</cx:pt>
          <cx:pt idx="4043">EDUU</cx:pt>
          <cx:pt idx="4044">EDUU</cx:pt>
          <cx:pt idx="4045">EDUU</cx:pt>
          <cx:pt idx="4046">EDUU</cx:pt>
          <cx:pt idx="4047">EDUU</cx:pt>
          <cx:pt idx="4048">EDUU</cx:pt>
          <cx:pt idx="4049">EDUU</cx:pt>
          <cx:pt idx="4050">EDUU</cx:pt>
          <cx:pt idx="4051">EDUU</cx:pt>
          <cx:pt idx="4052">EDUU</cx:pt>
          <cx:pt idx="4053">EDUU</cx:pt>
          <cx:pt idx="4054">EDUU</cx:pt>
          <cx:pt idx="4055">EDUU</cx:pt>
          <cx:pt idx="4056">EDUU</cx:pt>
          <cx:pt idx="4057">EDUU</cx:pt>
          <cx:pt idx="4058">EDUU</cx:pt>
          <cx:pt idx="4059">EDUU</cx:pt>
          <cx:pt idx="4060">EDUU</cx:pt>
          <cx:pt idx="4061">EDUU</cx:pt>
          <cx:pt idx="4062">EDUU</cx:pt>
          <cx:pt idx="4063">EDUU</cx:pt>
          <cx:pt idx="4064">EDUU</cx:pt>
          <cx:pt idx="4065">EDUU</cx:pt>
          <cx:pt idx="4066">EDUU</cx:pt>
          <cx:pt idx="4067">EDUU</cx:pt>
          <cx:pt idx="4068">EDUU</cx:pt>
          <cx:pt idx="4069">EDUU</cx:pt>
          <cx:pt idx="4070">EDUU</cx:pt>
          <cx:pt idx="4071">EDUU</cx:pt>
          <cx:pt idx="4072">EDUU</cx:pt>
          <cx:pt idx="4073">EDUU</cx:pt>
          <cx:pt idx="4074">EDUU</cx:pt>
          <cx:pt idx="4075">EDUU</cx:pt>
          <cx:pt idx="4076">EDUU</cx:pt>
          <cx:pt idx="4077">EDUU</cx:pt>
          <cx:pt idx="4078">EDUU</cx:pt>
          <cx:pt idx="4079">EDUU</cx:pt>
          <cx:pt idx="4080">EDUU</cx:pt>
          <cx:pt idx="4081">EDUU</cx:pt>
          <cx:pt idx="4082">EDUU</cx:pt>
          <cx:pt idx="4083">EDUU</cx:pt>
          <cx:pt idx="4084">EDUU</cx:pt>
          <cx:pt idx="4085">EDUU</cx:pt>
          <cx:pt idx="4086">EDUU</cx:pt>
          <cx:pt idx="4087">EDUU</cx:pt>
          <cx:pt idx="4088">EDUU</cx:pt>
          <cx:pt idx="4089">EDUU</cx:pt>
          <cx:pt idx="4090">EDUU</cx:pt>
          <cx:pt idx="4091">EDUU</cx:pt>
          <cx:pt idx="4092">EDUU</cx:pt>
          <cx:pt idx="4093">EDUU</cx:pt>
          <cx:pt idx="4094">EDUU</cx:pt>
          <cx:pt idx="4095">EDUU</cx:pt>
          <cx:pt idx="4096">EDUU</cx:pt>
          <cx:pt idx="4097">EDUU</cx:pt>
          <cx:pt idx="4098">EDUU</cx:pt>
          <cx:pt idx="4099">EDUU</cx:pt>
          <cx:pt idx="4100">EDUU</cx:pt>
          <cx:pt idx="4101">EDUU</cx:pt>
          <cx:pt idx="4102">EDUU</cx:pt>
          <cx:pt idx="4103">EDUU</cx:pt>
          <cx:pt idx="4104">EDUU</cx:pt>
          <cx:pt idx="4105">EDUU</cx:pt>
          <cx:pt idx="4106">EDUU</cx:pt>
          <cx:pt idx="4107">EDUU</cx:pt>
          <cx:pt idx="4108">EDUU</cx:pt>
          <cx:pt idx="4109">EDUU</cx:pt>
          <cx:pt idx="4110">EDUU</cx:pt>
          <cx:pt idx="4111">EDUU</cx:pt>
          <cx:pt idx="4112">EDUU</cx:pt>
          <cx:pt idx="4113">EDUU</cx:pt>
          <cx:pt idx="4114">EDUU</cx:pt>
          <cx:pt idx="4115">EDUU</cx:pt>
          <cx:pt idx="4116">EDUU</cx:pt>
          <cx:pt idx="4117">EDUU</cx:pt>
          <cx:pt idx="4118">EDUU</cx:pt>
          <cx:pt idx="4119">EDUU</cx:pt>
          <cx:pt idx="4120">EDUU</cx:pt>
          <cx:pt idx="4121">EDUU</cx:pt>
          <cx:pt idx="4122">EDUU</cx:pt>
          <cx:pt idx="4123">EDUU</cx:pt>
          <cx:pt idx="4124">EDUU</cx:pt>
          <cx:pt idx="4125">EDUU</cx:pt>
          <cx:pt idx="4126">EDUU</cx:pt>
          <cx:pt idx="4127">EDUU</cx:pt>
          <cx:pt idx="4128">EDUU</cx:pt>
          <cx:pt idx="4129">EDUU</cx:pt>
          <cx:pt idx="4130">EDUU</cx:pt>
          <cx:pt idx="4131">EDUU</cx:pt>
          <cx:pt idx="4132">EDUU</cx:pt>
          <cx:pt idx="4133">EDUU</cx:pt>
          <cx:pt idx="4134">EDUU</cx:pt>
          <cx:pt idx="4135">EDUU</cx:pt>
          <cx:pt idx="4136">EDUU</cx:pt>
          <cx:pt idx="4137">EDUU</cx:pt>
          <cx:pt idx="4138">EDUU</cx:pt>
          <cx:pt idx="4139">EDUU</cx:pt>
          <cx:pt idx="4140">EDUU</cx:pt>
          <cx:pt idx="4141">EDUU</cx:pt>
          <cx:pt idx="4142">EDUU</cx:pt>
          <cx:pt idx="4143">EDUU</cx:pt>
          <cx:pt idx="4144">EDUU</cx:pt>
          <cx:pt idx="4145">EDUU</cx:pt>
          <cx:pt idx="4146">EDUU</cx:pt>
          <cx:pt idx="4147">EDUU</cx:pt>
          <cx:pt idx="4148">EDUU</cx:pt>
          <cx:pt idx="4149">EDUU</cx:pt>
          <cx:pt idx="4150">EDUU</cx:pt>
          <cx:pt idx="4151">EDUU</cx:pt>
          <cx:pt idx="4152">EDUU</cx:pt>
          <cx:pt idx="4153">EDUU</cx:pt>
          <cx:pt idx="4154">EDUU</cx:pt>
          <cx:pt idx="4155">EDUU</cx:pt>
          <cx:pt idx="4156">EDUU</cx:pt>
          <cx:pt idx="4157">EDUU</cx:pt>
          <cx:pt idx="4158">EDUU</cx:pt>
          <cx:pt idx="4159">EDUU</cx:pt>
          <cx:pt idx="4160">EDUU</cx:pt>
          <cx:pt idx="4161">EDUU</cx:pt>
          <cx:pt idx="4162">EDUU</cx:pt>
          <cx:pt idx="4163">EDUU</cx:pt>
          <cx:pt idx="4164">EDUU</cx:pt>
          <cx:pt idx="4165">EDUU</cx:pt>
          <cx:pt idx="4166">EDUU</cx:pt>
          <cx:pt idx="4167">EDUU</cx:pt>
          <cx:pt idx="4168">EDUU</cx:pt>
          <cx:pt idx="4169">EDUU</cx:pt>
          <cx:pt idx="4170">EDUU</cx:pt>
          <cx:pt idx="4171">EDUU</cx:pt>
          <cx:pt idx="4172">EDUU</cx:pt>
          <cx:pt idx="4173">EDUU</cx:pt>
          <cx:pt idx="4174">EDUU</cx:pt>
          <cx:pt idx="4175">EDUU</cx:pt>
          <cx:pt idx="4176">EDUU</cx:pt>
          <cx:pt idx="4177">EDUU</cx:pt>
          <cx:pt idx="4178">EDUU</cx:pt>
          <cx:pt idx="4179">EDUU</cx:pt>
          <cx:pt idx="4180">EDUU</cx:pt>
          <cx:pt idx="4181">EDUU</cx:pt>
          <cx:pt idx="4182">EDUU</cx:pt>
          <cx:pt idx="4183">EDUU</cx:pt>
          <cx:pt idx="4184">EDUU</cx:pt>
          <cx:pt idx="4185">EDUU</cx:pt>
          <cx:pt idx="4186">EDUU</cx:pt>
          <cx:pt idx="4187">EDUU</cx:pt>
          <cx:pt idx="4188">EDUU</cx:pt>
          <cx:pt idx="4189">EDUU</cx:pt>
          <cx:pt idx="4190">EDUU</cx:pt>
          <cx:pt idx="4191">EDUU</cx:pt>
          <cx:pt idx="4192">EDUU</cx:pt>
          <cx:pt idx="4193">EDUU</cx:pt>
          <cx:pt idx="4194">EDUU</cx:pt>
          <cx:pt idx="4195">EDUU</cx:pt>
          <cx:pt idx="4196">EDUU</cx:pt>
          <cx:pt idx="4197">EDUU</cx:pt>
          <cx:pt idx="4198">EDUU</cx:pt>
          <cx:pt idx="4199">EDUU</cx:pt>
          <cx:pt idx="4200">EDUU</cx:pt>
          <cx:pt idx="4201">EDUU</cx:pt>
          <cx:pt idx="4202">EDUU</cx:pt>
          <cx:pt idx="4203">EDUU</cx:pt>
          <cx:pt idx="4204">EDUU</cx:pt>
          <cx:pt idx="4205">EDUU</cx:pt>
          <cx:pt idx="4206">EDUU</cx:pt>
          <cx:pt idx="4207">EDUU</cx:pt>
          <cx:pt idx="4208">EDUU</cx:pt>
          <cx:pt idx="4209">EDUU</cx:pt>
          <cx:pt idx="4210">EDUU</cx:pt>
          <cx:pt idx="4211">EDUU</cx:pt>
          <cx:pt idx="4212">EDUU</cx:pt>
          <cx:pt idx="4213">EDUU</cx:pt>
          <cx:pt idx="4214">EDUU</cx:pt>
          <cx:pt idx="4215">EDUU</cx:pt>
          <cx:pt idx="4216">EDUU</cx:pt>
          <cx:pt idx="4217">EDUU</cx:pt>
          <cx:pt idx="4218">EDUU</cx:pt>
          <cx:pt idx="4219">EDUU</cx:pt>
          <cx:pt idx="4220">EDUU</cx:pt>
          <cx:pt idx="4221">EDUU</cx:pt>
          <cx:pt idx="4222">EDUU</cx:pt>
          <cx:pt idx="4223">EDUU</cx:pt>
          <cx:pt idx="4224">EDUU</cx:pt>
          <cx:pt idx="4225">EDUU</cx:pt>
          <cx:pt idx="4226">EDUU</cx:pt>
          <cx:pt idx="4227">EDUU</cx:pt>
          <cx:pt idx="4228">EDUU</cx:pt>
          <cx:pt idx="4229">EDUU</cx:pt>
          <cx:pt idx="4230">EDUU</cx:pt>
          <cx:pt idx="4231">EDUU</cx:pt>
          <cx:pt idx="4232">EDUU</cx:pt>
          <cx:pt idx="4233">EDUU</cx:pt>
          <cx:pt idx="4234">EDUU</cx:pt>
          <cx:pt idx="4235">EDUU</cx:pt>
          <cx:pt idx="4236">EDUU</cx:pt>
          <cx:pt idx="4237">EDUU</cx:pt>
          <cx:pt idx="4238">EDUU</cx:pt>
          <cx:pt idx="4239">EDUU</cx:pt>
          <cx:pt idx="4240">EDUU</cx:pt>
          <cx:pt idx="4241">EDUU</cx:pt>
          <cx:pt idx="4242">EDUU</cx:pt>
          <cx:pt idx="4243">EDUU</cx:pt>
          <cx:pt idx="4244">EDUU</cx:pt>
          <cx:pt idx="4245">EDUU</cx:pt>
          <cx:pt idx="4246">EDUU</cx:pt>
          <cx:pt idx="4247">EDUU</cx:pt>
          <cx:pt idx="4248">EDUU</cx:pt>
          <cx:pt idx="4249">EDUU</cx:pt>
          <cx:pt idx="4250">EDUU</cx:pt>
          <cx:pt idx="4251">EDUU</cx:pt>
          <cx:pt idx="4252">EDUU</cx:pt>
          <cx:pt idx="4253">EDUU</cx:pt>
          <cx:pt idx="4254">EDUU</cx:pt>
          <cx:pt idx="4255">EDUU</cx:pt>
          <cx:pt idx="4256">EDUU</cx:pt>
          <cx:pt idx="4257">EDUU</cx:pt>
          <cx:pt idx="4258">EDUU</cx:pt>
          <cx:pt idx="4259">EDUU</cx:pt>
          <cx:pt idx="4260">EDUU</cx:pt>
          <cx:pt idx="4261">EDUU</cx:pt>
          <cx:pt idx="4262">EDUU</cx:pt>
          <cx:pt idx="4263">EDUU</cx:pt>
          <cx:pt idx="4264">EDUU</cx:pt>
          <cx:pt idx="4265">EDUU</cx:pt>
          <cx:pt idx="4266">EDUU</cx:pt>
          <cx:pt idx="4267">EDUU</cx:pt>
          <cx:pt idx="4268">EDUU</cx:pt>
          <cx:pt idx="4269">EDUU</cx:pt>
          <cx:pt idx="4270">EDUU</cx:pt>
          <cx:pt idx="4271">EDUU</cx:pt>
          <cx:pt idx="4272">EDUU</cx:pt>
          <cx:pt idx="4273">EDUU</cx:pt>
          <cx:pt idx="4274">EDUU</cx:pt>
          <cx:pt idx="4275">EDUU</cx:pt>
          <cx:pt idx="4276">EDUU</cx:pt>
          <cx:pt idx="4277">EDUU</cx:pt>
          <cx:pt idx="4278">EDUU</cx:pt>
          <cx:pt idx="4279">EDUU</cx:pt>
          <cx:pt idx="4280">EDUU</cx:pt>
          <cx:pt idx="4281">EDUU</cx:pt>
          <cx:pt idx="4282">EDUU</cx:pt>
          <cx:pt idx="4283">EDUU</cx:pt>
          <cx:pt idx="4284">EDUU</cx:pt>
          <cx:pt idx="4285">EDUU</cx:pt>
          <cx:pt idx="4286">EDUU</cx:pt>
          <cx:pt idx="4287">EDUU</cx:pt>
          <cx:pt idx="4288">EDUU</cx:pt>
          <cx:pt idx="4289">EDUU</cx:pt>
          <cx:pt idx="4290">EDUU</cx:pt>
          <cx:pt idx="4291">EDUU</cx:pt>
          <cx:pt idx="4292">EDUU</cx:pt>
          <cx:pt idx="4293">EDUU</cx:pt>
          <cx:pt idx="4294">EDUU</cx:pt>
          <cx:pt idx="4295">EDUU</cx:pt>
          <cx:pt idx="4296">EDUU</cx:pt>
          <cx:pt idx="4297">EDUU</cx:pt>
          <cx:pt idx="4298">EDUU</cx:pt>
          <cx:pt idx="4299">EDUU</cx:pt>
          <cx:pt idx="4300">EDUU</cx:pt>
          <cx:pt idx="4301">EDUU</cx:pt>
          <cx:pt idx="4302">EDUU</cx:pt>
          <cx:pt idx="4303">EDUU</cx:pt>
          <cx:pt idx="4304">EDUU</cx:pt>
          <cx:pt idx="4305">EDUU</cx:pt>
          <cx:pt idx="4306">EDUU</cx:pt>
          <cx:pt idx="4307">EDUU</cx:pt>
          <cx:pt idx="4308">EDUU</cx:pt>
          <cx:pt idx="4309">EDUU</cx:pt>
          <cx:pt idx="4310">EDUU</cx:pt>
          <cx:pt idx="4311">EDUU</cx:pt>
          <cx:pt idx="4312">EDUU</cx:pt>
          <cx:pt idx="4313">EDUU</cx:pt>
          <cx:pt idx="4314">EDUU</cx:pt>
          <cx:pt idx="4315">EDUU</cx:pt>
          <cx:pt idx="4316">EDUU</cx:pt>
          <cx:pt idx="4317">EDUU</cx:pt>
          <cx:pt idx="4318">EDUU</cx:pt>
          <cx:pt idx="4319">EDUU</cx:pt>
          <cx:pt idx="4320">EDUU</cx:pt>
          <cx:pt idx="4321">EDUU</cx:pt>
          <cx:pt idx="4322">EDUU</cx:pt>
          <cx:pt idx="4323">EDUU</cx:pt>
          <cx:pt idx="4324">EDUU</cx:pt>
          <cx:pt idx="4325">EDUU</cx:pt>
          <cx:pt idx="4326">EDUU</cx:pt>
          <cx:pt idx="4327">EDUU</cx:pt>
          <cx:pt idx="4328">EDUU</cx:pt>
          <cx:pt idx="4329">EDUU</cx:pt>
          <cx:pt idx="4330">EDUU</cx:pt>
          <cx:pt idx="4331">EDUU</cx:pt>
          <cx:pt idx="4332">EDUU</cx:pt>
          <cx:pt idx="4333">EDUU</cx:pt>
          <cx:pt idx="4334">EDUU</cx:pt>
          <cx:pt idx="4335">EDUU</cx:pt>
          <cx:pt idx="4336">EDUU</cx:pt>
          <cx:pt idx="4337">EDUU</cx:pt>
          <cx:pt idx="4338">EDUU</cx:pt>
          <cx:pt idx="4339">EDUU</cx:pt>
          <cx:pt idx="4340">EDUU</cx:pt>
          <cx:pt idx="4341">EDUU</cx:pt>
          <cx:pt idx="4342">EDUU</cx:pt>
          <cx:pt idx="4343">EDUU</cx:pt>
          <cx:pt idx="4344">EDUU</cx:pt>
          <cx:pt idx="4345">EDUU</cx:pt>
          <cx:pt idx="4346">EDUU</cx:pt>
          <cx:pt idx="4347">EDUU</cx:pt>
          <cx:pt idx="4348">EDUU</cx:pt>
          <cx:pt idx="4349">EDUU</cx:pt>
          <cx:pt idx="4350">EDUU</cx:pt>
          <cx:pt idx="4351">EDUU</cx:pt>
          <cx:pt idx="4352">EDUU</cx:pt>
          <cx:pt idx="4353">EDUU</cx:pt>
          <cx:pt idx="4354">EDUU</cx:pt>
          <cx:pt idx="4355">EDUU</cx:pt>
          <cx:pt idx="4356">EDUU</cx:pt>
          <cx:pt idx="4357">EDUU</cx:pt>
          <cx:pt idx="4358">EDUU</cx:pt>
          <cx:pt idx="4359">EDUU</cx:pt>
          <cx:pt idx="4360">EDUU</cx:pt>
          <cx:pt idx="4361">EDUU</cx:pt>
          <cx:pt idx="4362">EDUU</cx:pt>
          <cx:pt idx="4363">EDUU</cx:pt>
          <cx:pt idx="4364">EDUU</cx:pt>
          <cx:pt idx="4365">EDUU</cx:pt>
          <cx:pt idx="4366">EDUU</cx:pt>
          <cx:pt idx="4367">EDUU</cx:pt>
          <cx:pt idx="4368">EDUU</cx:pt>
          <cx:pt idx="4369">EDUU</cx:pt>
          <cx:pt idx="4370">EDUU</cx:pt>
          <cx:pt idx="4371">EDUU</cx:pt>
          <cx:pt idx="4372">EDUU</cx:pt>
          <cx:pt idx="4373">EDUU</cx:pt>
          <cx:pt idx="4374">EDUU</cx:pt>
          <cx:pt idx="4375">EDUU</cx:pt>
          <cx:pt idx="4376">EDUU</cx:pt>
          <cx:pt idx="4377">EDUU</cx:pt>
          <cx:pt idx="4378">EDUU</cx:pt>
          <cx:pt idx="4379">EDUU</cx:pt>
          <cx:pt idx="4380">EDUU</cx:pt>
          <cx:pt idx="4381">EDUU</cx:pt>
          <cx:pt idx="4382">EDUU</cx:pt>
          <cx:pt idx="4383">EDUU</cx:pt>
          <cx:pt idx="4384">EDUU</cx:pt>
          <cx:pt idx="4385">EDUU</cx:pt>
          <cx:pt idx="4386">EDUU</cx:pt>
          <cx:pt idx="4387">EDUU</cx:pt>
          <cx:pt idx="4388">EDUU</cx:pt>
          <cx:pt idx="4389">EDUU</cx:pt>
          <cx:pt idx="4390">EDUU</cx:pt>
          <cx:pt idx="4391">EDUU</cx:pt>
          <cx:pt idx="4392">EDUU</cx:pt>
          <cx:pt idx="4393">EDUU</cx:pt>
          <cx:pt idx="4394">EDUU</cx:pt>
          <cx:pt idx="4395">EDUU</cx:pt>
          <cx:pt idx="4396">EDUU</cx:pt>
          <cx:pt idx="4397">EDUU</cx:pt>
          <cx:pt idx="4398">EDUU</cx:pt>
          <cx:pt idx="4399">EDUU</cx:pt>
          <cx:pt idx="4400">EDUU</cx:pt>
          <cx:pt idx="4401">EDUU</cx:pt>
          <cx:pt idx="4402">EDUU</cx:pt>
          <cx:pt idx="4403">EDUU</cx:pt>
          <cx:pt idx="4404">EDUU</cx:pt>
          <cx:pt idx="4405">EDUU</cx:pt>
          <cx:pt idx="4406">EDUU</cx:pt>
          <cx:pt idx="4407">EDUU</cx:pt>
          <cx:pt idx="4408">EDUU</cx:pt>
          <cx:pt idx="4409">EDUU</cx:pt>
          <cx:pt idx="4410">EDUU</cx:pt>
          <cx:pt idx="4411">EDUU</cx:pt>
          <cx:pt idx="4412">EDUU</cx:pt>
          <cx:pt idx="4413">EDUU</cx:pt>
          <cx:pt idx="4414">EDUU</cx:pt>
          <cx:pt idx="4415">EDUU</cx:pt>
          <cx:pt idx="4416">EDUU</cx:pt>
          <cx:pt idx="4417">EDUU</cx:pt>
          <cx:pt idx="4418">EDUU</cx:pt>
          <cx:pt idx="4419">EDUU</cx:pt>
          <cx:pt idx="4420">EDUU</cx:pt>
          <cx:pt idx="4421">EDUU</cx:pt>
          <cx:pt idx="4422">EDUU</cx:pt>
          <cx:pt idx="4423">EDUU</cx:pt>
          <cx:pt idx="4424">EDUU</cx:pt>
          <cx:pt idx="4425">EDUU</cx:pt>
          <cx:pt idx="4426">EDUU</cx:pt>
          <cx:pt idx="4427">EDUU</cx:pt>
          <cx:pt idx="4428">EDUU</cx:pt>
          <cx:pt idx="4429">EDUU</cx:pt>
          <cx:pt idx="4430">EDUU</cx:pt>
          <cx:pt idx="4431">EDUU</cx:pt>
          <cx:pt idx="4432">EDUU</cx:pt>
          <cx:pt idx="4433">EDUU</cx:pt>
          <cx:pt idx="4434">EDUU</cx:pt>
          <cx:pt idx="4435">EDUU</cx:pt>
          <cx:pt idx="4436">EDUU</cx:pt>
          <cx:pt idx="4437">EDUU</cx:pt>
          <cx:pt idx="4438">EDUU</cx:pt>
          <cx:pt idx="4439">EDUU</cx:pt>
          <cx:pt idx="4440">EDUU</cx:pt>
          <cx:pt idx="4441">EDUU</cx:pt>
          <cx:pt idx="4442">EDUU</cx:pt>
          <cx:pt idx="4443">EDUU</cx:pt>
          <cx:pt idx="4444">EDUU</cx:pt>
          <cx:pt idx="4445">EDUU</cx:pt>
          <cx:pt idx="4446">EDUU</cx:pt>
          <cx:pt idx="4447">EDUU</cx:pt>
          <cx:pt idx="4448">EDUU</cx:pt>
          <cx:pt idx="4449">EDUU</cx:pt>
          <cx:pt idx="4450">EDUU</cx:pt>
          <cx:pt idx="4451">EDUU</cx:pt>
          <cx:pt idx="4452">EDUU</cx:pt>
          <cx:pt idx="4453">EDUU</cx:pt>
          <cx:pt idx="4454">EDUU</cx:pt>
          <cx:pt idx="4455">EDUU</cx:pt>
          <cx:pt idx="4456">EDUU</cx:pt>
          <cx:pt idx="4457">EDUU</cx:pt>
          <cx:pt idx="4458">EDUU</cx:pt>
          <cx:pt idx="4459">EDUU</cx:pt>
          <cx:pt idx="4460">EDUU</cx:pt>
          <cx:pt idx="4461">EDUU</cx:pt>
          <cx:pt idx="4462">EDUU</cx:pt>
          <cx:pt idx="4463">EDUU</cx:pt>
          <cx:pt idx="4464">EDUU</cx:pt>
          <cx:pt idx="4465">EDUU</cx:pt>
          <cx:pt idx="4466">EDUU</cx:pt>
          <cx:pt idx="4467">EDUU</cx:pt>
          <cx:pt idx="4468">EDUU</cx:pt>
          <cx:pt idx="4469">EDUU</cx:pt>
          <cx:pt idx="4470">EDUU</cx:pt>
          <cx:pt idx="4471">EDUU</cx:pt>
          <cx:pt idx="4472">EDUU</cx:pt>
          <cx:pt idx="4473">EDUU</cx:pt>
          <cx:pt idx="4474">EDUU</cx:pt>
          <cx:pt idx="4475">EDUU</cx:pt>
          <cx:pt idx="4476">EDUU</cx:pt>
          <cx:pt idx="4477">EDUU</cx:pt>
          <cx:pt idx="4478">EDUU</cx:pt>
          <cx:pt idx="4479">EDUU</cx:pt>
          <cx:pt idx="4480">EDUU</cx:pt>
          <cx:pt idx="4481">EDUU</cx:pt>
          <cx:pt idx="4482">EDUU</cx:pt>
          <cx:pt idx="4483">EDUU</cx:pt>
          <cx:pt idx="4484">EDUU</cx:pt>
          <cx:pt idx="4485">EDUU</cx:pt>
          <cx:pt idx="4486">EDUU</cx:pt>
          <cx:pt idx="4487">EDUU</cx:pt>
          <cx:pt idx="4488">EDUU</cx:pt>
          <cx:pt idx="4489">EDUU</cx:pt>
          <cx:pt idx="4490">EDUU</cx:pt>
          <cx:pt idx="4491">EDUU</cx:pt>
          <cx:pt idx="4492">EDUU</cx:pt>
          <cx:pt idx="4493">EDUU</cx:pt>
          <cx:pt idx="4494">EDUU</cx:pt>
          <cx:pt idx="4495">EDUU</cx:pt>
          <cx:pt idx="4496">EDUU</cx:pt>
          <cx:pt idx="4497">EDUU</cx:pt>
          <cx:pt idx="4498">EDUU</cx:pt>
          <cx:pt idx="4499">EDUU</cx:pt>
          <cx:pt idx="4500">EDUU</cx:pt>
          <cx:pt idx="4501">EDUU</cx:pt>
          <cx:pt idx="4502">EDUU</cx:pt>
          <cx:pt idx="4503">EDUU</cx:pt>
          <cx:pt idx="4504">EDUU</cx:pt>
          <cx:pt idx="4505">EDUU</cx:pt>
          <cx:pt idx="4506">EDUU</cx:pt>
          <cx:pt idx="4507">EDUU</cx:pt>
          <cx:pt idx="4508">EDUU</cx:pt>
          <cx:pt idx="4509">EDUU</cx:pt>
          <cx:pt idx="4510">EDUU</cx:pt>
          <cx:pt idx="4511">EDUU</cx:pt>
          <cx:pt idx="4512">EDUU</cx:pt>
          <cx:pt idx="4513">EDUU</cx:pt>
          <cx:pt idx="4514">EDUU</cx:pt>
          <cx:pt idx="4515">EDUU</cx:pt>
          <cx:pt idx="4516">EDUU</cx:pt>
          <cx:pt idx="4517">EDUU</cx:pt>
          <cx:pt idx="4518">EDUU</cx:pt>
          <cx:pt idx="4519">EDUU</cx:pt>
          <cx:pt idx="4520">EDUU</cx:pt>
          <cx:pt idx="4521">EDUU</cx:pt>
          <cx:pt idx="4522">EDUU</cx:pt>
          <cx:pt idx="4523">EDUU</cx:pt>
          <cx:pt idx="4524">EDUU</cx:pt>
          <cx:pt idx="4525">EDUU</cx:pt>
          <cx:pt idx="4526">EDUU</cx:pt>
          <cx:pt idx="4527">EDUU</cx:pt>
          <cx:pt idx="4528">EDUU</cx:pt>
          <cx:pt idx="4529">EDUU</cx:pt>
          <cx:pt idx="4530">EDUU</cx:pt>
          <cx:pt idx="4531">EDUU</cx:pt>
          <cx:pt idx="4532">EDUU</cx:pt>
          <cx:pt idx="4533">EDUU</cx:pt>
          <cx:pt idx="4534">EDUU</cx:pt>
          <cx:pt idx="4535">EDUU</cx:pt>
          <cx:pt idx="4536">EDUU</cx:pt>
          <cx:pt idx="4537">EDUU</cx:pt>
          <cx:pt idx="4538">EDUU</cx:pt>
          <cx:pt idx="4539">EDUU</cx:pt>
          <cx:pt idx="4540">EDUU</cx:pt>
          <cx:pt idx="4541">EDUU</cx:pt>
          <cx:pt idx="4542">EDUU</cx:pt>
          <cx:pt idx="4543">EDUU</cx:pt>
          <cx:pt idx="4544">EDUU</cx:pt>
          <cx:pt idx="4545">EDUU</cx:pt>
          <cx:pt idx="4546">EDUU</cx:pt>
          <cx:pt idx="4547">EDUU</cx:pt>
          <cx:pt idx="4548">EDUU</cx:pt>
          <cx:pt idx="4549">EDUU</cx:pt>
          <cx:pt idx="4550">EDUU</cx:pt>
          <cx:pt idx="4551">EDUU</cx:pt>
          <cx:pt idx="4552">EDUU</cx:pt>
          <cx:pt idx="4553">EDUU</cx:pt>
          <cx:pt idx="4554">EDUU</cx:pt>
          <cx:pt idx="4555">EDUU</cx:pt>
          <cx:pt idx="4556">EDUU</cx:pt>
          <cx:pt idx="4557">EDUU</cx:pt>
          <cx:pt idx="4558">EDUU</cx:pt>
          <cx:pt idx="4559">EDUU</cx:pt>
          <cx:pt idx="4560">EDUU</cx:pt>
          <cx:pt idx="4561">EDUU</cx:pt>
          <cx:pt idx="4562">EDUU</cx:pt>
          <cx:pt idx="4563">EDUU</cx:pt>
          <cx:pt idx="4564">EDUU</cx:pt>
          <cx:pt idx="4565">EDUU</cx:pt>
          <cx:pt idx="4566">EDUU</cx:pt>
          <cx:pt idx="4567">EDUU</cx:pt>
          <cx:pt idx="4568">EDUU</cx:pt>
          <cx:pt idx="4569">EDUU</cx:pt>
          <cx:pt idx="4570">EDUU</cx:pt>
          <cx:pt idx="4571">EDUU</cx:pt>
          <cx:pt idx="4572">EDUU</cx:pt>
          <cx:pt idx="4573">EDUU</cx:pt>
          <cx:pt idx="4574">EDUU</cx:pt>
          <cx:pt idx="4575">EDUU</cx:pt>
          <cx:pt idx="4576">EDUU</cx:pt>
          <cx:pt idx="4577">EDUU</cx:pt>
          <cx:pt idx="4578">EDUU</cx:pt>
          <cx:pt idx="4579">EDUU</cx:pt>
          <cx:pt idx="4580">EDUU</cx:pt>
          <cx:pt idx="4581">EDUU</cx:pt>
          <cx:pt idx="4582">EDUU</cx:pt>
          <cx:pt idx="4583">EDUU</cx:pt>
          <cx:pt idx="4584">EDUU</cx:pt>
          <cx:pt idx="4585">EDUU</cx:pt>
          <cx:pt idx="4586">EDUU</cx:pt>
          <cx:pt idx="4587">EDUU</cx:pt>
          <cx:pt idx="4588">EDUU</cx:pt>
          <cx:pt idx="4589">EDUU</cx:pt>
          <cx:pt idx="4590">EDUU</cx:pt>
          <cx:pt idx="4591">EDUU</cx:pt>
          <cx:pt idx="4592">EDUU</cx:pt>
          <cx:pt idx="4593">EDUU</cx:pt>
          <cx:pt idx="4594">EDUU</cx:pt>
          <cx:pt idx="4595">EDUU</cx:pt>
          <cx:pt idx="4596">EDUU</cx:pt>
          <cx:pt idx="4597">EDUU</cx:pt>
          <cx:pt idx="4598">EDUU</cx:pt>
          <cx:pt idx="4599">EDUU</cx:pt>
          <cx:pt idx="4600">EDUU</cx:pt>
          <cx:pt idx="4601">EDUU</cx:pt>
          <cx:pt idx="4602">EDUU</cx:pt>
          <cx:pt idx="4603">EDUU</cx:pt>
          <cx:pt idx="4604">EDUU</cx:pt>
          <cx:pt idx="4605">EDUU</cx:pt>
          <cx:pt idx="4606">EDUU</cx:pt>
          <cx:pt idx="4607">EDUU</cx:pt>
          <cx:pt idx="4608">EDUU</cx:pt>
          <cx:pt idx="4609">EDUU</cx:pt>
          <cx:pt idx="4610">EDUU</cx:pt>
          <cx:pt idx="4611">EDUU</cx:pt>
          <cx:pt idx="4612">EDUU</cx:pt>
          <cx:pt idx="4613">EDUU</cx:pt>
          <cx:pt idx="4614">EDUU</cx:pt>
          <cx:pt idx="4615">EDUU</cx:pt>
          <cx:pt idx="4616">EDUU</cx:pt>
          <cx:pt idx="4617">EDUU</cx:pt>
          <cx:pt idx="4618">EDUU</cx:pt>
          <cx:pt idx="4619">EDUU</cx:pt>
          <cx:pt idx="4620">EDUU</cx:pt>
          <cx:pt idx="4621">EDUU</cx:pt>
          <cx:pt idx="4622">EDUU</cx:pt>
          <cx:pt idx="4623">EDUU</cx:pt>
          <cx:pt idx="4624">EDUU</cx:pt>
          <cx:pt idx="4625">EDUU</cx:pt>
          <cx:pt idx="4626">EDUU</cx:pt>
          <cx:pt idx="4627">EDUU</cx:pt>
          <cx:pt idx="4628">EDUU</cx:pt>
          <cx:pt idx="4629">EDUU</cx:pt>
          <cx:pt idx="4630">EDUU</cx:pt>
          <cx:pt idx="4631">EDUU</cx:pt>
          <cx:pt idx="4632">EDUU</cx:pt>
          <cx:pt idx="4633">EDUU</cx:pt>
          <cx:pt idx="4634">EDUU</cx:pt>
          <cx:pt idx="4635">EDUU</cx:pt>
          <cx:pt idx="4636">EDUU</cx:pt>
          <cx:pt idx="4637">EDUU</cx:pt>
          <cx:pt idx="4638">EDUU</cx:pt>
          <cx:pt idx="4639">EDUU</cx:pt>
          <cx:pt idx="4640">EDUU</cx:pt>
          <cx:pt idx="4641">EDUU</cx:pt>
          <cx:pt idx="4642">EDUU</cx:pt>
          <cx:pt idx="4643">EDUU</cx:pt>
          <cx:pt idx="4644">EDUU</cx:pt>
          <cx:pt idx="4645">EDUU</cx:pt>
          <cx:pt idx="4646">EDUU</cx:pt>
          <cx:pt idx="4647">EDUU</cx:pt>
          <cx:pt idx="4648">EDUU</cx:pt>
          <cx:pt idx="4649">EDUU</cx:pt>
          <cx:pt idx="4650">EDUU</cx:pt>
          <cx:pt idx="4651">EDUU</cx:pt>
          <cx:pt idx="4652">EDUU</cx:pt>
          <cx:pt idx="4653">EDUU</cx:pt>
          <cx:pt idx="4654">EDUU</cx:pt>
          <cx:pt idx="4655">EDUU</cx:pt>
          <cx:pt idx="4656">EDUU</cx:pt>
          <cx:pt idx="4657">EDUU</cx:pt>
          <cx:pt idx="4658">EDUU</cx:pt>
          <cx:pt idx="4659">EDUU</cx:pt>
          <cx:pt idx="4660">EDUU</cx:pt>
          <cx:pt idx="4661">EDUU</cx:pt>
          <cx:pt idx="4662">EDUU</cx:pt>
          <cx:pt idx="4663">EDUU</cx:pt>
          <cx:pt idx="4664">EDUU</cx:pt>
          <cx:pt idx="4665">EDUU</cx:pt>
          <cx:pt idx="4666">EDUU</cx:pt>
          <cx:pt idx="4667">EDUU</cx:pt>
          <cx:pt idx="4668">EDUU</cx:pt>
          <cx:pt idx="4669">EDUU</cx:pt>
          <cx:pt idx="4670">EDUU</cx:pt>
          <cx:pt idx="4671">EDUU</cx:pt>
          <cx:pt idx="4672">EDUU</cx:pt>
          <cx:pt idx="4673">EDUU</cx:pt>
          <cx:pt idx="4674">EDUU</cx:pt>
          <cx:pt idx="4675">EDUU</cx:pt>
          <cx:pt idx="4676">EDUU</cx:pt>
          <cx:pt idx="4677">EDUU</cx:pt>
          <cx:pt idx="4678">EDUU</cx:pt>
          <cx:pt idx="4679">EDUU</cx:pt>
          <cx:pt idx="4680">EDUU</cx:pt>
          <cx:pt idx="4681">EDUU</cx:pt>
          <cx:pt idx="4682">EDUU</cx:pt>
          <cx:pt idx="4683">EDUU</cx:pt>
          <cx:pt idx="4684">EDUU</cx:pt>
          <cx:pt idx="4685">EDUU</cx:pt>
          <cx:pt idx="4686">EDUU</cx:pt>
          <cx:pt idx="4687">EDUU</cx:pt>
          <cx:pt idx="4688">EDUU</cx:pt>
          <cx:pt idx="4689">EDUU</cx:pt>
          <cx:pt idx="4690">EDUU</cx:pt>
          <cx:pt idx="4691">EDUU</cx:pt>
          <cx:pt idx="4692">EDUU</cx:pt>
          <cx:pt idx="4693">EDUU</cx:pt>
          <cx:pt idx="4694">EDUU</cx:pt>
          <cx:pt idx="4695">EDUU</cx:pt>
          <cx:pt idx="4696">EDUU</cx:pt>
          <cx:pt idx="4697">EDUU</cx:pt>
          <cx:pt idx="4698">EDUU</cx:pt>
          <cx:pt idx="4699">EDUU</cx:pt>
          <cx:pt idx="4700">EDUU</cx:pt>
          <cx:pt idx="4701">EDUU</cx:pt>
          <cx:pt idx="4702">EDUU</cx:pt>
          <cx:pt idx="4703">EDUU</cx:pt>
          <cx:pt idx="4704">EDUU</cx:pt>
          <cx:pt idx="4705">EDUU</cx:pt>
          <cx:pt idx="4706">EDUU</cx:pt>
          <cx:pt idx="4707">EDUU</cx:pt>
          <cx:pt idx="4708">EDUU</cx:pt>
          <cx:pt idx="4709">EDUU</cx:pt>
          <cx:pt idx="4710">EDUU</cx:pt>
          <cx:pt idx="4711">EDUU</cx:pt>
          <cx:pt idx="4712">EDUU</cx:pt>
          <cx:pt idx="4713">EDUU</cx:pt>
          <cx:pt idx="4714">EDUU</cx:pt>
          <cx:pt idx="4715">EDUU</cx:pt>
          <cx:pt idx="4716">EDUU</cx:pt>
          <cx:pt idx="4717">EDUU</cx:pt>
          <cx:pt idx="4718">EDUU</cx:pt>
          <cx:pt idx="4719">EDUU</cx:pt>
          <cx:pt idx="4720">EDUU</cx:pt>
          <cx:pt idx="4721">EDUU</cx:pt>
          <cx:pt idx="4722">EDUU</cx:pt>
          <cx:pt idx="4723">EDUU</cx:pt>
          <cx:pt idx="4724">EDUU</cx:pt>
          <cx:pt idx="4725">EDUU</cx:pt>
          <cx:pt idx="4726">EDUU</cx:pt>
          <cx:pt idx="4727">EDUU</cx:pt>
          <cx:pt idx="4728">EDUU</cx:pt>
          <cx:pt idx="4729">EDUU</cx:pt>
          <cx:pt idx="4730">EDUU</cx:pt>
          <cx:pt idx="4731">EDUU</cx:pt>
          <cx:pt idx="4732">EDUU</cx:pt>
          <cx:pt idx="4733">EDUU</cx:pt>
          <cx:pt idx="4734">EDUU</cx:pt>
          <cx:pt idx="4735">EDUU</cx:pt>
          <cx:pt idx="4736">EDUU</cx:pt>
          <cx:pt idx="4737">EDUU</cx:pt>
          <cx:pt idx="4738">EDUU</cx:pt>
          <cx:pt idx="4739">EDUU</cx:pt>
          <cx:pt idx="4740">EDUU</cx:pt>
          <cx:pt idx="4741">EDUU</cx:pt>
          <cx:pt idx="4742">EDUU</cx:pt>
          <cx:pt idx="4743">EDUU</cx:pt>
          <cx:pt idx="4744">EDUU</cx:pt>
          <cx:pt idx="4745">EDUU</cx:pt>
          <cx:pt idx="4746">EDUU</cx:pt>
          <cx:pt idx="4747">EDUU</cx:pt>
          <cx:pt idx="4748">EDUU</cx:pt>
          <cx:pt idx="4749">EDUU</cx:pt>
          <cx:pt idx="4750">EDUU</cx:pt>
          <cx:pt idx="4751">EDUU</cx:pt>
          <cx:pt idx="4752">EDUU</cx:pt>
          <cx:pt idx="4753">EDUU</cx:pt>
          <cx:pt idx="4754">EDUU</cx:pt>
          <cx:pt idx="4755">EDUU</cx:pt>
          <cx:pt idx="4756">EDUU</cx:pt>
          <cx:pt idx="4757">EDUU</cx:pt>
          <cx:pt idx="4758">EDUU</cx:pt>
          <cx:pt idx="4759">EDUU</cx:pt>
          <cx:pt idx="4760">EDUU</cx:pt>
          <cx:pt idx="4761">EDUU</cx:pt>
          <cx:pt idx="4762">EDUU</cx:pt>
          <cx:pt idx="4763">EDUU</cx:pt>
          <cx:pt idx="4764">EDUU</cx:pt>
          <cx:pt idx="4765">EDUU</cx:pt>
          <cx:pt idx="4766">EDUU</cx:pt>
          <cx:pt idx="4767">EDUU</cx:pt>
          <cx:pt idx="4768">EDUU</cx:pt>
          <cx:pt idx="4769">EDUU</cx:pt>
          <cx:pt idx="4770">EDUU</cx:pt>
          <cx:pt idx="4771">EDUU</cx:pt>
          <cx:pt idx="4772">EDUU</cx:pt>
          <cx:pt idx="4773">EDUU</cx:pt>
          <cx:pt idx="4774">EDUU</cx:pt>
          <cx:pt idx="4775">EDUU</cx:pt>
          <cx:pt idx="4776">EDUU</cx:pt>
          <cx:pt idx="4777">EDUU</cx:pt>
          <cx:pt idx="4778">EDUU</cx:pt>
          <cx:pt idx="4779">EDUU</cx:pt>
          <cx:pt idx="4780">EDUU</cx:pt>
          <cx:pt idx="4781">EDUU</cx:pt>
          <cx:pt idx="4782">EDUU</cx:pt>
          <cx:pt idx="4783">EDUU</cx:pt>
          <cx:pt idx="4784">EDUU</cx:pt>
          <cx:pt idx="4785">EDUU</cx:pt>
          <cx:pt idx="4786">EDUU</cx:pt>
          <cx:pt idx="4787">EDUU</cx:pt>
          <cx:pt idx="4788">EDUU</cx:pt>
          <cx:pt idx="4789">EDUU</cx:pt>
          <cx:pt idx="4790">EDUU</cx:pt>
          <cx:pt idx="4791">EDUU</cx:pt>
          <cx:pt idx="4792">EDUU</cx:pt>
          <cx:pt idx="4793">EDUU</cx:pt>
          <cx:pt idx="4794">EDUU</cx:pt>
          <cx:pt idx="4795">EDUU</cx:pt>
          <cx:pt idx="4796">EDUU</cx:pt>
          <cx:pt idx="4797">EDUU</cx:pt>
          <cx:pt idx="4798">EDUU</cx:pt>
          <cx:pt idx="4799">EDUU</cx:pt>
          <cx:pt idx="4800">EDUU</cx:pt>
          <cx:pt idx="4801">EDUU</cx:pt>
          <cx:pt idx="4802">EDUU</cx:pt>
          <cx:pt idx="4803">EDUU</cx:pt>
          <cx:pt idx="4804">EDUU</cx:pt>
          <cx:pt idx="4805">EDUU</cx:pt>
          <cx:pt idx="4806">EDUU</cx:pt>
          <cx:pt idx="4807">EDUU</cx:pt>
          <cx:pt idx="4808">EDUU</cx:pt>
          <cx:pt idx="4809">EDUU</cx:pt>
          <cx:pt idx="4810">EDUU</cx:pt>
          <cx:pt idx="4811">EDUU</cx:pt>
          <cx:pt idx="4812">EDUU</cx:pt>
          <cx:pt idx="4813">EDUU</cx:pt>
          <cx:pt idx="4814">EDUU</cx:pt>
          <cx:pt idx="4815">EDUU</cx:pt>
          <cx:pt idx="4816">EDUU</cx:pt>
          <cx:pt idx="4817">EDUU</cx:pt>
          <cx:pt idx="4818">EDUU</cx:pt>
          <cx:pt idx="4819">EDUU</cx:pt>
          <cx:pt idx="4820">EDUU</cx:pt>
          <cx:pt idx="4821">EDUU</cx:pt>
          <cx:pt idx="4822">EDUU</cx:pt>
          <cx:pt idx="4823">EDUU</cx:pt>
          <cx:pt idx="4824">EDUU</cx:pt>
          <cx:pt idx="4825">EDUU</cx:pt>
          <cx:pt idx="4826">EDUU</cx:pt>
          <cx:pt idx="4827">EDUU</cx:pt>
          <cx:pt idx="4828">EDUU</cx:pt>
          <cx:pt idx="4829">EDUU</cx:pt>
          <cx:pt idx="4830">EDUU</cx:pt>
          <cx:pt idx="4831">EDUU</cx:pt>
          <cx:pt idx="4832">EDUU</cx:pt>
          <cx:pt idx="4833">EDUU</cx:pt>
          <cx:pt idx="4834">EDUU</cx:pt>
          <cx:pt idx="4835">EDUU</cx:pt>
          <cx:pt idx="4836">EDUU</cx:pt>
          <cx:pt idx="4837">EDUU</cx:pt>
          <cx:pt idx="4838">EDUU</cx:pt>
          <cx:pt idx="4839">EDUU</cx:pt>
          <cx:pt idx="4840">EDUU</cx:pt>
          <cx:pt idx="4841">EDUU</cx:pt>
          <cx:pt idx="4842">EDUU</cx:pt>
          <cx:pt idx="4843">EDUU</cx:pt>
          <cx:pt idx="4844">EDUU</cx:pt>
          <cx:pt idx="4845">EDUU</cx:pt>
          <cx:pt idx="4846">EDUU</cx:pt>
          <cx:pt idx="4847">EDUU</cx:pt>
          <cx:pt idx="4848">EDUU</cx:pt>
          <cx:pt idx="4849">EDUU</cx:pt>
          <cx:pt idx="4850">EDUU</cx:pt>
          <cx:pt idx="4851">EDUU</cx:pt>
          <cx:pt idx="4852">EDUU</cx:pt>
          <cx:pt idx="4853">EDUU</cx:pt>
          <cx:pt idx="4854">EDUU</cx:pt>
          <cx:pt idx="4855">EDUU</cx:pt>
          <cx:pt idx="4856">EDUU</cx:pt>
          <cx:pt idx="4857">EDUU</cx:pt>
          <cx:pt idx="4858">EDUU</cx:pt>
          <cx:pt idx="4859">EDUU</cx:pt>
          <cx:pt idx="4860">EDUU</cx:pt>
          <cx:pt idx="4861">EDUU</cx:pt>
          <cx:pt idx="4862">EDUU</cx:pt>
          <cx:pt idx="4863">EDUU</cx:pt>
          <cx:pt idx="4864">EDUU</cx:pt>
          <cx:pt idx="4865">EDUU</cx:pt>
          <cx:pt idx="4866">EDUU</cx:pt>
          <cx:pt idx="4867">EDUU</cx:pt>
          <cx:pt idx="4868">EDUU</cx:pt>
          <cx:pt idx="4869">EDUU</cx:pt>
          <cx:pt idx="4870">EDUU</cx:pt>
          <cx:pt idx="4871">EDUU</cx:pt>
          <cx:pt idx="4872">EDUU</cx:pt>
          <cx:pt idx="4873">EDUU</cx:pt>
          <cx:pt idx="4874">EDUU</cx:pt>
          <cx:pt idx="4875">EDUU</cx:pt>
          <cx:pt idx="4876">EDUU</cx:pt>
          <cx:pt idx="4877">EDUU</cx:pt>
          <cx:pt idx="4878">EDUU</cx:pt>
          <cx:pt idx="4879">EDUU</cx:pt>
          <cx:pt idx="4880">EDUU</cx:pt>
          <cx:pt idx="4881">EDUU</cx:pt>
          <cx:pt idx="4882">EDUU</cx:pt>
          <cx:pt idx="4883">EDUU</cx:pt>
          <cx:pt idx="4884">EDUU</cx:pt>
          <cx:pt idx="4885">EDUU</cx:pt>
          <cx:pt idx="4886">EDUU</cx:pt>
          <cx:pt idx="4887">EDUU</cx:pt>
          <cx:pt idx="4888">EDUU</cx:pt>
          <cx:pt idx="4889">EDUU</cx:pt>
          <cx:pt idx="4890">EDUU</cx:pt>
          <cx:pt idx="4891">EDUU</cx:pt>
          <cx:pt idx="4892">EDUU</cx:pt>
          <cx:pt idx="4893">EDUU</cx:pt>
          <cx:pt idx="4894">EDUU</cx:pt>
          <cx:pt idx="4895">EDUU</cx:pt>
          <cx:pt idx="4896">EDUU</cx:pt>
          <cx:pt idx="4897">EDUU</cx:pt>
          <cx:pt idx="4898">EDUU</cx:pt>
          <cx:pt idx="4899">EDUU</cx:pt>
          <cx:pt idx="4900">EDUU</cx:pt>
          <cx:pt idx="4901">EDUU</cx:pt>
          <cx:pt idx="4902">EDUU</cx:pt>
          <cx:pt idx="4903">EDUU</cx:pt>
          <cx:pt idx="4904">EDUU</cx:pt>
          <cx:pt idx="4905">EDUU</cx:pt>
          <cx:pt idx="4906">EDUU</cx:pt>
          <cx:pt idx="4907">EDUU</cx:pt>
          <cx:pt idx="4908">EDUU</cx:pt>
          <cx:pt idx="4909">EDUU</cx:pt>
          <cx:pt idx="4910">EDUU</cx:pt>
          <cx:pt idx="4911">EDUU</cx:pt>
          <cx:pt idx="4912">EDUU</cx:pt>
          <cx:pt idx="4913">EDUU</cx:pt>
          <cx:pt idx="4914">EDUU</cx:pt>
          <cx:pt idx="4915">EDUU</cx:pt>
          <cx:pt idx="4916">EDUU</cx:pt>
          <cx:pt idx="4917">EDUU</cx:pt>
          <cx:pt idx="4918">EDUU</cx:pt>
          <cx:pt idx="4919">EDUU</cx:pt>
          <cx:pt idx="4920">EDUU</cx:pt>
          <cx:pt idx="4921">EDUU</cx:pt>
          <cx:pt idx="4922">EDUU</cx:pt>
          <cx:pt idx="4923">EDUU</cx:pt>
          <cx:pt idx="4924">EDUU</cx:pt>
          <cx:pt idx="4925">EDUU</cx:pt>
          <cx:pt idx="4926">EDUU</cx:pt>
          <cx:pt idx="4927">EDUU</cx:pt>
          <cx:pt idx="4928">EDUU</cx:pt>
          <cx:pt idx="4929">EDUU</cx:pt>
          <cx:pt idx="4930">EDUU</cx:pt>
          <cx:pt idx="4931">EDUU</cx:pt>
          <cx:pt idx="4932">EDUU</cx:pt>
          <cx:pt idx="4933">EDUU</cx:pt>
          <cx:pt idx="4934">EDUU</cx:pt>
          <cx:pt idx="4935">EDUU</cx:pt>
          <cx:pt idx="4936">EDUU</cx:pt>
          <cx:pt idx="4937">EDUU</cx:pt>
          <cx:pt idx="4938">EDUU</cx:pt>
          <cx:pt idx="4939">EDUU</cx:pt>
          <cx:pt idx="4940">EDUU</cx:pt>
          <cx:pt idx="4941">EDUU</cx:pt>
          <cx:pt idx="4942">EDUU</cx:pt>
          <cx:pt idx="4943">EDUU</cx:pt>
          <cx:pt idx="4944">EDUU</cx:pt>
          <cx:pt idx="4945">EDUU</cx:pt>
          <cx:pt idx="4946">EDUU</cx:pt>
          <cx:pt idx="4947">EDUU</cx:pt>
          <cx:pt idx="4948">EDUU</cx:pt>
          <cx:pt idx="4949">EDUU</cx:pt>
          <cx:pt idx="4950">EDUU</cx:pt>
          <cx:pt idx="4951">EDUU</cx:pt>
          <cx:pt idx="4952">EDUU</cx:pt>
          <cx:pt idx="4953">EDUU</cx:pt>
          <cx:pt idx="4954">EDUU</cx:pt>
          <cx:pt idx="4955">EDUU</cx:pt>
          <cx:pt idx="4956">EDUU</cx:pt>
          <cx:pt idx="4957">EDUU</cx:pt>
          <cx:pt idx="4958">EDUU</cx:pt>
          <cx:pt idx="4959">EDUU</cx:pt>
          <cx:pt idx="4960">EDUU</cx:pt>
          <cx:pt idx="4961">EDUU</cx:pt>
          <cx:pt idx="4962">EDUU</cx:pt>
          <cx:pt idx="4963">EDUU</cx:pt>
          <cx:pt idx="4964">EDUU</cx:pt>
          <cx:pt idx="4965">EDUU</cx:pt>
          <cx:pt idx="4966">EDUU</cx:pt>
          <cx:pt idx="4967">EDUU</cx:pt>
          <cx:pt idx="4968">EDUU</cx:pt>
          <cx:pt idx="4969">EDUU</cx:pt>
          <cx:pt idx="4970">EDUU</cx:pt>
          <cx:pt idx="4971">EDUU</cx:pt>
          <cx:pt idx="4972">EDUU</cx:pt>
          <cx:pt idx="4973">EDUU</cx:pt>
          <cx:pt idx="4974">EDUU</cx:pt>
          <cx:pt idx="4975">EDUU</cx:pt>
          <cx:pt idx="4976">EDUU</cx:pt>
          <cx:pt idx="4977">EDUU</cx:pt>
          <cx:pt idx="4978">EDUU</cx:pt>
          <cx:pt idx="4979">EDUU</cx:pt>
          <cx:pt idx="4980">EDUU</cx:pt>
          <cx:pt idx="4981">EDUU</cx:pt>
          <cx:pt idx="4982">EDUU</cx:pt>
          <cx:pt idx="4983">EDUU</cx:pt>
          <cx:pt idx="4984">EDUU</cx:pt>
          <cx:pt idx="4985">EDUU</cx:pt>
          <cx:pt idx="4986">EDUU</cx:pt>
          <cx:pt idx="4987">EDUU</cx:pt>
          <cx:pt idx="4988">EDUU</cx:pt>
          <cx:pt idx="4989">EDUU</cx:pt>
          <cx:pt idx="4990">EDUU</cx:pt>
          <cx:pt idx="4991">EDUU</cx:pt>
          <cx:pt idx="4992">EDUU</cx:pt>
          <cx:pt idx="4993">EDUU</cx:pt>
          <cx:pt idx="4994">EDUU</cx:pt>
          <cx:pt idx="4995">EDUU</cx:pt>
          <cx:pt idx="4996">EDUU</cx:pt>
          <cx:pt idx="4997">EDUU</cx:pt>
          <cx:pt idx="4998">EDUU</cx:pt>
          <cx:pt idx="4999">EDUU</cx:pt>
          <cx:pt idx="5000">EDUU</cx:pt>
          <cx:pt idx="5001">EDUU</cx:pt>
          <cx:pt idx="5002">EDUU</cx:pt>
          <cx:pt idx="5003">EDUU</cx:pt>
          <cx:pt idx="5004">EDUU</cx:pt>
          <cx:pt idx="5005">EDUU</cx:pt>
          <cx:pt idx="5006">EDUU</cx:pt>
          <cx:pt idx="5007">EDUU</cx:pt>
          <cx:pt idx="5008">EDUU</cx:pt>
          <cx:pt idx="5009">EDUU</cx:pt>
          <cx:pt idx="5010">EDUU</cx:pt>
          <cx:pt idx="5011">EDUU</cx:pt>
          <cx:pt idx="5012">EDUU</cx:pt>
          <cx:pt idx="5013">EDUU</cx:pt>
          <cx:pt idx="5014">EDUU</cx:pt>
          <cx:pt idx="5015">EDUU</cx:pt>
          <cx:pt idx="5016">EDUU</cx:pt>
          <cx:pt idx="5017">EDUU</cx:pt>
          <cx:pt idx="5018">EDUU</cx:pt>
          <cx:pt idx="5019">EDUU</cx:pt>
          <cx:pt idx="5020">EDUU</cx:pt>
          <cx:pt idx="5021">EDUU</cx:pt>
          <cx:pt idx="5022">EDUU</cx:pt>
          <cx:pt idx="5023">EDUU</cx:pt>
          <cx:pt idx="5024">EDUU</cx:pt>
          <cx:pt idx="5025">EDUU</cx:pt>
          <cx:pt idx="5026">EDUU</cx:pt>
          <cx:pt idx="5027">EDUU</cx:pt>
          <cx:pt idx="5028">EDUU</cx:pt>
          <cx:pt idx="5029">EDUU</cx:pt>
          <cx:pt idx="5030">EDUU</cx:pt>
          <cx:pt idx="5031">EDUU</cx:pt>
          <cx:pt idx="5032">EDUU</cx:pt>
          <cx:pt idx="5033">EDUU</cx:pt>
          <cx:pt idx="5034">EDUU</cx:pt>
          <cx:pt idx="5035">EDUU</cx:pt>
          <cx:pt idx="5036">EDUU</cx:pt>
          <cx:pt idx="5037">EDUU</cx:pt>
          <cx:pt idx="5038">EDUU</cx:pt>
          <cx:pt idx="5039">EDUU</cx:pt>
          <cx:pt idx="5040">EDUU</cx:pt>
          <cx:pt idx="5041">EDUU</cx:pt>
          <cx:pt idx="5042">EDUU</cx:pt>
          <cx:pt idx="5043">EDUU</cx:pt>
          <cx:pt idx="5044">EDUU</cx:pt>
          <cx:pt idx="5045">EDUU</cx:pt>
          <cx:pt idx="5046">EDUU</cx:pt>
          <cx:pt idx="5047">EDUU</cx:pt>
          <cx:pt idx="5048">EDUU</cx:pt>
          <cx:pt idx="5049">EDUU</cx:pt>
          <cx:pt idx="5050">EDUU</cx:pt>
          <cx:pt idx="5051">EDUU</cx:pt>
          <cx:pt idx="5052">EDUU</cx:pt>
          <cx:pt idx="5053">EDUU</cx:pt>
          <cx:pt idx="5054">EDUU</cx:pt>
          <cx:pt idx="5055">EDUU</cx:pt>
          <cx:pt idx="5056">EDUU</cx:pt>
          <cx:pt idx="5057">EDUU</cx:pt>
          <cx:pt idx="5058">EDUU</cx:pt>
          <cx:pt idx="5059">EDUU</cx:pt>
          <cx:pt idx="5060">EDUU</cx:pt>
          <cx:pt idx="5061">EDUU</cx:pt>
          <cx:pt idx="5062">EDUU</cx:pt>
          <cx:pt idx="5063">EDUU</cx:pt>
          <cx:pt idx="5064">EDUU</cx:pt>
          <cx:pt idx="5065">EDUU</cx:pt>
          <cx:pt idx="5066">EDUU</cx:pt>
          <cx:pt idx="5067">EDUU</cx:pt>
          <cx:pt idx="5068">EDUU</cx:pt>
          <cx:pt idx="5069">EDUU</cx:pt>
          <cx:pt idx="5070">EDUU</cx:pt>
          <cx:pt idx="5071">EDUU</cx:pt>
          <cx:pt idx="5072">EDUU</cx:pt>
          <cx:pt idx="5073">EDUU</cx:pt>
          <cx:pt idx="5074">EDUU</cx:pt>
          <cx:pt idx="5075">EDUU</cx:pt>
          <cx:pt idx="5076">EDUU</cx:pt>
          <cx:pt idx="5077">EDUU</cx:pt>
          <cx:pt idx="5078">EDUU</cx:pt>
          <cx:pt idx="5079">EDUU</cx:pt>
          <cx:pt idx="5080">EDUU</cx:pt>
          <cx:pt idx="5081">EDUU</cx:pt>
          <cx:pt idx="5082">EDUU</cx:pt>
          <cx:pt idx="5083">EDUU</cx:pt>
          <cx:pt idx="5084">EDUU</cx:pt>
          <cx:pt idx="5085">EDUU</cx:pt>
          <cx:pt idx="5086">EDUU</cx:pt>
          <cx:pt idx="5087">EDUU</cx:pt>
          <cx:pt idx="5088">EDUU</cx:pt>
          <cx:pt idx="5089">EDUU</cx:pt>
          <cx:pt idx="5090">EDUU</cx:pt>
          <cx:pt idx="5091">EDUU</cx:pt>
          <cx:pt idx="5092">EDUU</cx:pt>
          <cx:pt idx="5093">EDUU</cx:pt>
          <cx:pt idx="5094">EDUU</cx:pt>
          <cx:pt idx="5095">EDUU</cx:pt>
          <cx:pt idx="5096">EDUU</cx:pt>
          <cx:pt idx="5097">EDUU</cx:pt>
          <cx:pt idx="5098">EDUU</cx:pt>
          <cx:pt idx="5099">EDUU</cx:pt>
          <cx:pt idx="5100">EDUU</cx:pt>
          <cx:pt idx="5101">EDUU</cx:pt>
          <cx:pt idx="5102">EDUU</cx:pt>
          <cx:pt idx="5103">EDUU</cx:pt>
          <cx:pt idx="5104">EDUU</cx:pt>
          <cx:pt idx="5105">EDUU</cx:pt>
          <cx:pt idx="5106">EDUU</cx:pt>
          <cx:pt idx="5107">EDUU</cx:pt>
          <cx:pt idx="5108">EDUU</cx:pt>
          <cx:pt idx="5109">EDUU</cx:pt>
          <cx:pt idx="5110">EDUU</cx:pt>
          <cx:pt idx="5111">EDUU</cx:pt>
          <cx:pt idx="5112">EDUU</cx:pt>
          <cx:pt idx="5113">EDUU</cx:pt>
          <cx:pt idx="5114">EDUU</cx:pt>
          <cx:pt idx="5115">EDUU</cx:pt>
          <cx:pt idx="5116">EDUU</cx:pt>
          <cx:pt idx="5117">EDUU</cx:pt>
          <cx:pt idx="5118">EDUU</cx:pt>
          <cx:pt idx="5119">EDUU</cx:pt>
          <cx:pt idx="5120">EDUU</cx:pt>
          <cx:pt idx="5121">EDUU</cx:pt>
          <cx:pt idx="5122">EDUU</cx:pt>
          <cx:pt idx="5123">EDUU</cx:pt>
          <cx:pt idx="5124">EDUU</cx:pt>
          <cx:pt idx="5125">EDUU</cx:pt>
          <cx:pt idx="5126">EDUU</cx:pt>
          <cx:pt idx="5127">EDUU</cx:pt>
          <cx:pt idx="5128">EDUU</cx:pt>
          <cx:pt idx="5129">EDUU</cx:pt>
          <cx:pt idx="5130">EDUU</cx:pt>
          <cx:pt idx="5131">EDUU</cx:pt>
          <cx:pt idx="5132">EDUU</cx:pt>
          <cx:pt idx="5133">EDUU</cx:pt>
          <cx:pt idx="5134">EDUU</cx:pt>
          <cx:pt idx="5135">EDUU</cx:pt>
          <cx:pt idx="5136">EDUU</cx:pt>
          <cx:pt idx="5137">EDUU</cx:pt>
          <cx:pt idx="5138">EDUU</cx:pt>
          <cx:pt idx="5139">EDUU</cx:pt>
          <cx:pt idx="5140">EDUU</cx:pt>
          <cx:pt idx="5141">EDUU</cx:pt>
          <cx:pt idx="5142">EDUU</cx:pt>
          <cx:pt idx="5143">EDUU</cx:pt>
          <cx:pt idx="5144">EDUU</cx:pt>
          <cx:pt idx="5145">EDUU</cx:pt>
          <cx:pt idx="5146">EDUU</cx:pt>
          <cx:pt idx="5147">EDUU</cx:pt>
          <cx:pt idx="5148">EDUU</cx:pt>
          <cx:pt idx="5149">EDUU</cx:pt>
          <cx:pt idx="5150">EDUU</cx:pt>
          <cx:pt idx="5151">EDUU</cx:pt>
          <cx:pt idx="5152">EDUU</cx:pt>
          <cx:pt idx="5153">EDUU</cx:pt>
          <cx:pt idx="5154">EDUU</cx:pt>
          <cx:pt idx="5155">EDUU</cx:pt>
          <cx:pt idx="5156">EDUU</cx:pt>
          <cx:pt idx="5157">EDUU</cx:pt>
          <cx:pt idx="5158">EDUU</cx:pt>
          <cx:pt idx="5159">EDUU</cx:pt>
          <cx:pt idx="5160">EDUU</cx:pt>
          <cx:pt idx="5161">EDUU</cx:pt>
          <cx:pt idx="5162">EDUU</cx:pt>
          <cx:pt idx="5163">EDUU</cx:pt>
          <cx:pt idx="5164">EDUU</cx:pt>
          <cx:pt idx="5165">EDUU</cx:pt>
          <cx:pt idx="5166">EDUU</cx:pt>
          <cx:pt idx="5167">EDUU</cx:pt>
          <cx:pt idx="5168">EDUU</cx:pt>
          <cx:pt idx="5169">EDUU</cx:pt>
          <cx:pt idx="5170">EDUU</cx:pt>
          <cx:pt idx="5171">EDUU</cx:pt>
          <cx:pt idx="5172">EDUU</cx:pt>
          <cx:pt idx="5173">EDUU</cx:pt>
          <cx:pt idx="5174">EDUU</cx:pt>
          <cx:pt idx="5175">EDUU</cx:pt>
          <cx:pt idx="5176">EDUU</cx:pt>
          <cx:pt idx="5177">EDUU</cx:pt>
          <cx:pt idx="5178">EDUU</cx:pt>
          <cx:pt idx="5179">EDUU</cx:pt>
          <cx:pt idx="5180">EDUU</cx:pt>
          <cx:pt idx="5181">EDUU</cx:pt>
          <cx:pt idx="5182">EDUU</cx:pt>
          <cx:pt idx="5183">EDUU</cx:pt>
          <cx:pt idx="5184">EDUU</cx:pt>
          <cx:pt idx="5185">EDUU</cx:pt>
          <cx:pt idx="5186">EDUU</cx:pt>
          <cx:pt idx="5187">EDUU</cx:pt>
          <cx:pt idx="5188">EDUU</cx:pt>
          <cx:pt idx="5189">EDUU</cx:pt>
          <cx:pt idx="5190">EDUU</cx:pt>
          <cx:pt idx="5191">EDUU</cx:pt>
          <cx:pt idx="5192">EDUU</cx:pt>
          <cx:pt idx="5193">EDUU</cx:pt>
          <cx:pt idx="5194">EDUU</cx:pt>
          <cx:pt idx="5195">EDUU</cx:pt>
          <cx:pt idx="5196">EDUU</cx:pt>
          <cx:pt idx="5197">EDUU</cx:pt>
          <cx:pt idx="5198">EDUU</cx:pt>
          <cx:pt idx="5199">EDUU</cx:pt>
          <cx:pt idx="5200">EDUU</cx:pt>
          <cx:pt idx="5201">EDUU</cx:pt>
          <cx:pt idx="5202">EDUU</cx:pt>
          <cx:pt idx="5203">EDUU</cx:pt>
          <cx:pt idx="5204">EDUU</cx:pt>
          <cx:pt idx="5205">EDUU</cx:pt>
          <cx:pt idx="5206">EDUU</cx:pt>
          <cx:pt idx="5207">EDUU</cx:pt>
          <cx:pt idx="5208">EDUU</cx:pt>
          <cx:pt idx="5209">EDUU</cx:pt>
          <cx:pt idx="5210">EDUU</cx:pt>
          <cx:pt idx="5211">EDUU</cx:pt>
          <cx:pt idx="5212">EDUU</cx:pt>
          <cx:pt idx="5213">EDUU</cx:pt>
          <cx:pt idx="5214">EDUU</cx:pt>
          <cx:pt idx="5215">EDUU</cx:pt>
          <cx:pt idx="5216">EDUU</cx:pt>
          <cx:pt idx="5217">EDUU</cx:pt>
          <cx:pt idx="5218">EDUU</cx:pt>
          <cx:pt idx="5219">EDUU</cx:pt>
          <cx:pt idx="5220">EDUU</cx:pt>
          <cx:pt idx="5221">EDUU</cx:pt>
          <cx:pt idx="5222">EDUU</cx:pt>
          <cx:pt idx="5223">EDUU</cx:pt>
          <cx:pt idx="5224">EDUU</cx:pt>
          <cx:pt idx="5225">EDUU</cx:pt>
          <cx:pt idx="5226">EDUU</cx:pt>
          <cx:pt idx="5227">EDUU</cx:pt>
          <cx:pt idx="5228">EDUU</cx:pt>
          <cx:pt idx="5229">EDUU</cx:pt>
          <cx:pt idx="5230">EDUU</cx:pt>
          <cx:pt idx="5231">EDUU</cx:pt>
          <cx:pt idx="5232">EDUU</cx:pt>
          <cx:pt idx="5233">EDUU</cx:pt>
          <cx:pt idx="5234">EDUU</cx:pt>
          <cx:pt idx="5235">EDUU</cx:pt>
          <cx:pt idx="5236">EDUU</cx:pt>
          <cx:pt idx="5237">EDUU</cx:pt>
          <cx:pt idx="5238">EDUU</cx:pt>
          <cx:pt idx="5239">EDUU</cx:pt>
          <cx:pt idx="5240">EDUU</cx:pt>
          <cx:pt idx="5241">EDUU</cx:pt>
          <cx:pt idx="5242">EDUU</cx:pt>
          <cx:pt idx="5243">EDUU</cx:pt>
          <cx:pt idx="5244">EDUU</cx:pt>
          <cx:pt idx="5245">EDUU</cx:pt>
          <cx:pt idx="5246">EDUU</cx:pt>
          <cx:pt idx="5247">EDUU</cx:pt>
          <cx:pt idx="5248">EDUU</cx:pt>
          <cx:pt idx="5249">EDUU</cx:pt>
          <cx:pt idx="5250">EDUU</cx:pt>
          <cx:pt idx="5251">EDUU</cx:pt>
          <cx:pt idx="5252">EDUU</cx:pt>
          <cx:pt idx="5253">EDUU</cx:pt>
          <cx:pt idx="5254">EDUU</cx:pt>
          <cx:pt idx="5255">EDUU</cx:pt>
          <cx:pt idx="5256">EDUU</cx:pt>
          <cx:pt idx="5257">EDUU</cx:pt>
          <cx:pt idx="5258">EDUU</cx:pt>
          <cx:pt idx="5259">EDUU</cx:pt>
          <cx:pt idx="5260">EDUU</cx:pt>
          <cx:pt idx="5261">EDUU</cx:pt>
          <cx:pt idx="5262">EDUU</cx:pt>
          <cx:pt idx="5263">EDUU</cx:pt>
          <cx:pt idx="5264">EDUU</cx:pt>
          <cx:pt idx="5265">EDUU</cx:pt>
          <cx:pt idx="5266">EDUU</cx:pt>
          <cx:pt idx="5267">EDUU</cx:pt>
          <cx:pt idx="5268">EDUU</cx:pt>
          <cx:pt idx="5269">EDUU</cx:pt>
          <cx:pt idx="5270">EDUU</cx:pt>
          <cx:pt idx="5271">EDUU</cx:pt>
          <cx:pt idx="5272">EDUU</cx:pt>
          <cx:pt idx="5273">EDUU</cx:pt>
          <cx:pt idx="5274">EDUU</cx:pt>
          <cx:pt idx="5275">EDUU</cx:pt>
          <cx:pt idx="5276">EDUU</cx:pt>
          <cx:pt idx="5277">EDUU</cx:pt>
          <cx:pt idx="5278">EDUU</cx:pt>
          <cx:pt idx="5279">EDUU</cx:pt>
          <cx:pt idx="5280">EDUU</cx:pt>
          <cx:pt idx="5281">EDUU</cx:pt>
          <cx:pt idx="5282">EDUU</cx:pt>
          <cx:pt idx="5283">EDUU</cx:pt>
          <cx:pt idx="5284">EDUU</cx:pt>
          <cx:pt idx="5285">EDUU</cx:pt>
          <cx:pt idx="5286">EDUU</cx:pt>
          <cx:pt idx="5287">EDUU</cx:pt>
          <cx:pt idx="5288">EDUU</cx:pt>
          <cx:pt idx="5289">EDUU</cx:pt>
          <cx:pt idx="5290">EDUU</cx:pt>
          <cx:pt idx="5291">EDUU</cx:pt>
          <cx:pt idx="5292">EDUU</cx:pt>
          <cx:pt idx="5293">EDUU</cx:pt>
          <cx:pt idx="5294">EDUU</cx:pt>
          <cx:pt idx="5295">EDUU</cx:pt>
          <cx:pt idx="5296">EDUU</cx:pt>
          <cx:pt idx="5297">EDUU</cx:pt>
          <cx:pt idx="5298">EDUU</cx:pt>
          <cx:pt idx="5299">EDUU</cx:pt>
          <cx:pt idx="5300">EDUU</cx:pt>
          <cx:pt idx="5301">EDUU</cx:pt>
          <cx:pt idx="5302">EDUU</cx:pt>
          <cx:pt idx="5303">EDUU</cx:pt>
          <cx:pt idx="5304">EDUU</cx:pt>
          <cx:pt idx="5305">EDUU</cx:pt>
          <cx:pt idx="5306">EDUU</cx:pt>
          <cx:pt idx="5307">EDUU</cx:pt>
          <cx:pt idx="5308">EDUU</cx:pt>
          <cx:pt idx="5309">EDUU</cx:pt>
          <cx:pt idx="5310">EDUU</cx:pt>
          <cx:pt idx="5311">EDUU</cx:pt>
          <cx:pt idx="5312">EDUU</cx:pt>
          <cx:pt idx="5313">EDUU</cx:pt>
          <cx:pt idx="5314">EDUU</cx:pt>
          <cx:pt idx="5315">EDUU</cx:pt>
          <cx:pt idx="5316">EDUU</cx:pt>
          <cx:pt idx="5317">EDUU</cx:pt>
          <cx:pt idx="5318">EDUU</cx:pt>
          <cx:pt idx="5319">EDUU</cx:pt>
          <cx:pt idx="5320">EDUU</cx:pt>
          <cx:pt idx="5321">EDUU</cx:pt>
          <cx:pt idx="5322">EDUU</cx:pt>
          <cx:pt idx="5323">EDUU</cx:pt>
          <cx:pt idx="5324">EDUU</cx:pt>
          <cx:pt idx="5325">EDUU</cx:pt>
          <cx:pt idx="5326">EDUU</cx:pt>
          <cx:pt idx="5327">EDUU</cx:pt>
          <cx:pt idx="5328">EDUU</cx:pt>
          <cx:pt idx="5329">EDUU</cx:pt>
          <cx:pt idx="5330">EDUU</cx:pt>
          <cx:pt idx="5331">EDUU</cx:pt>
          <cx:pt idx="5332">EDUU</cx:pt>
          <cx:pt idx="5333">EDUU</cx:pt>
          <cx:pt idx="5334">EDUU</cx:pt>
          <cx:pt idx="5335">EDUU</cx:pt>
          <cx:pt idx="5336">EDUU</cx:pt>
          <cx:pt idx="5337">EDUU</cx:pt>
          <cx:pt idx="5338">EDUU</cx:pt>
          <cx:pt idx="5339">EDUU</cx:pt>
          <cx:pt idx="5340">EDUU</cx:pt>
          <cx:pt idx="5341">EDUU</cx:pt>
          <cx:pt idx="5342">EDUU</cx:pt>
          <cx:pt idx="5343">EDUU</cx:pt>
          <cx:pt idx="5344">EDUU</cx:pt>
          <cx:pt idx="5345">EDUU</cx:pt>
          <cx:pt idx="5346">EDUU</cx:pt>
          <cx:pt idx="5347">EDUU</cx:pt>
          <cx:pt idx="5348">EDUU</cx:pt>
          <cx:pt idx="5349">EDUU</cx:pt>
          <cx:pt idx="5350">EDUU</cx:pt>
          <cx:pt idx="5351">EDUU</cx:pt>
          <cx:pt idx="5352">EDUU</cx:pt>
          <cx:pt idx="5353">EDUU</cx:pt>
          <cx:pt idx="5354">EDUU</cx:pt>
          <cx:pt idx="5355">EDUU</cx:pt>
          <cx:pt idx="5356">EDUU</cx:pt>
          <cx:pt idx="5357">EDUU</cx:pt>
          <cx:pt idx="5358">EDUU</cx:pt>
          <cx:pt idx="5359">EDUU</cx:pt>
          <cx:pt idx="5360">EDUU</cx:pt>
          <cx:pt idx="5361">EDUU</cx:pt>
          <cx:pt idx="5362">EDUU</cx:pt>
          <cx:pt idx="5363">EDUU</cx:pt>
          <cx:pt idx="5364">EDUU</cx:pt>
          <cx:pt idx="5365">EDUU</cx:pt>
          <cx:pt idx="5366">EDUU</cx:pt>
          <cx:pt idx="5367">EDUU</cx:pt>
          <cx:pt idx="5368">EDUU</cx:pt>
          <cx:pt idx="5369">EDUU</cx:pt>
          <cx:pt idx="5370">EDUU</cx:pt>
          <cx:pt idx="5371">EDUU</cx:pt>
          <cx:pt idx="5372">EDUU</cx:pt>
          <cx:pt idx="5373">EDUU</cx:pt>
          <cx:pt idx="5374">EDUU</cx:pt>
          <cx:pt idx="5375">EDUU</cx:pt>
          <cx:pt idx="5376">EDUU</cx:pt>
          <cx:pt idx="5377">EDUU</cx:pt>
          <cx:pt idx="5378">EDUU</cx:pt>
          <cx:pt idx="5379">EDUU</cx:pt>
          <cx:pt idx="5380">EDUU</cx:pt>
          <cx:pt idx="5381">EDUU</cx:pt>
          <cx:pt idx="5382">EDUU</cx:pt>
          <cx:pt idx="5383">EDUU</cx:pt>
          <cx:pt idx="5384">EDUU</cx:pt>
          <cx:pt idx="5385">EDUU</cx:pt>
          <cx:pt idx="5386">EDUU</cx:pt>
          <cx:pt idx="5387">EDUU</cx:pt>
          <cx:pt idx="5388">EDUU</cx:pt>
          <cx:pt idx="5389">EDUU</cx:pt>
          <cx:pt idx="5390">EDUU</cx:pt>
          <cx:pt idx="5391">EDUU</cx:pt>
          <cx:pt idx="5392">EDUU</cx:pt>
          <cx:pt idx="5393">EDUU</cx:pt>
          <cx:pt idx="5394">EDUU</cx:pt>
          <cx:pt idx="5395">EDUU</cx:pt>
          <cx:pt idx="5396">EDUU</cx:pt>
          <cx:pt idx="5397">EDUU</cx:pt>
          <cx:pt idx="5398">EDUU</cx:pt>
          <cx:pt idx="5399">EDUU</cx:pt>
          <cx:pt idx="5400">EDUU</cx:pt>
          <cx:pt idx="5401">EDUU</cx:pt>
          <cx:pt idx="5402">EDUU</cx:pt>
          <cx:pt idx="5403">EDUU</cx:pt>
          <cx:pt idx="5404">EDUU</cx:pt>
          <cx:pt idx="5405">EDUU</cx:pt>
          <cx:pt idx="5406">EDUU</cx:pt>
          <cx:pt idx="5407">EDUU</cx:pt>
          <cx:pt idx="5408">EDUU</cx:pt>
          <cx:pt idx="5409">EDUU</cx:pt>
          <cx:pt idx="5410">EDUU</cx:pt>
          <cx:pt idx="5411">EDUU</cx:pt>
          <cx:pt idx="5412">EDUU</cx:pt>
          <cx:pt idx="5413">EDUU</cx:pt>
          <cx:pt idx="5414">EDUU</cx:pt>
          <cx:pt idx="5415">EDUU</cx:pt>
          <cx:pt idx="5416">EDUU</cx:pt>
          <cx:pt idx="5417">EDUU</cx:pt>
          <cx:pt idx="5418">EDUU</cx:pt>
          <cx:pt idx="5419">EDUU</cx:pt>
          <cx:pt idx="5420">EDUU</cx:pt>
          <cx:pt idx="5421">EDUU</cx:pt>
          <cx:pt idx="5422">EDUU</cx:pt>
          <cx:pt idx="5423">EDUU</cx:pt>
          <cx:pt idx="5424">EDUU</cx:pt>
          <cx:pt idx="5425">EDUU</cx:pt>
          <cx:pt idx="5426">EDUU</cx:pt>
          <cx:pt idx="5427">EDUU</cx:pt>
          <cx:pt idx="5428">EDUU</cx:pt>
          <cx:pt idx="5429">EDUU</cx:pt>
          <cx:pt idx="5430">EDUU</cx:pt>
          <cx:pt idx="5431">EDUU</cx:pt>
          <cx:pt idx="5432">EDUU</cx:pt>
          <cx:pt idx="5433">EDUU</cx:pt>
          <cx:pt idx="5434">EDUU</cx:pt>
          <cx:pt idx="5435">EDUU</cx:pt>
          <cx:pt idx="5436">EDUU</cx:pt>
          <cx:pt idx="5437">EDUU</cx:pt>
          <cx:pt idx="5438">EDUU</cx:pt>
          <cx:pt idx="5439">EDUU</cx:pt>
          <cx:pt idx="5440">EDUU</cx:pt>
          <cx:pt idx="5441">EDUU</cx:pt>
          <cx:pt idx="5442">EDUU</cx:pt>
          <cx:pt idx="5443">EDUU</cx:pt>
          <cx:pt idx="5444">EDUU</cx:pt>
          <cx:pt idx="5445">EDUU</cx:pt>
          <cx:pt idx="5446">EDUU</cx:pt>
          <cx:pt idx="5447">EDUU</cx:pt>
          <cx:pt idx="5448">EDUU</cx:pt>
          <cx:pt idx="5449">EDUU</cx:pt>
          <cx:pt idx="5450">EDUU</cx:pt>
          <cx:pt idx="5451">EDUU</cx:pt>
          <cx:pt idx="5452">EDUU</cx:pt>
          <cx:pt idx="5453">EDUU</cx:pt>
          <cx:pt idx="5454">EDUU</cx:pt>
          <cx:pt idx="5455">EDUU</cx:pt>
          <cx:pt idx="5456">EDUU</cx:pt>
          <cx:pt idx="5457">EDUU</cx:pt>
          <cx:pt idx="5458">EDUU</cx:pt>
          <cx:pt idx="5459">EDUU</cx:pt>
          <cx:pt idx="5460">EDUU</cx:pt>
          <cx:pt idx="5461">EDUU</cx:pt>
          <cx:pt idx="5462">EDUU</cx:pt>
          <cx:pt idx="5463">EDUU</cx:pt>
          <cx:pt idx="5464">EDUU</cx:pt>
          <cx:pt idx="5465">EDUU</cx:pt>
          <cx:pt idx="5466">EDUU</cx:pt>
          <cx:pt idx="5467">EDUU</cx:pt>
          <cx:pt idx="5468">EDUU</cx:pt>
          <cx:pt idx="5469">EDUU</cx:pt>
          <cx:pt idx="5470">EDUU</cx:pt>
          <cx:pt idx="5471">EDUU</cx:pt>
          <cx:pt idx="5472">EDUU</cx:pt>
          <cx:pt idx="5473">EDUU</cx:pt>
          <cx:pt idx="5474">EDUU</cx:pt>
          <cx:pt idx="5475">EDUU</cx:pt>
          <cx:pt idx="5476">EDUU</cx:pt>
          <cx:pt idx="5477">EDUU</cx:pt>
          <cx:pt idx="5478">EDWW</cx:pt>
          <cx:pt idx="5479">EDWW</cx:pt>
          <cx:pt idx="5480">EDWW</cx:pt>
          <cx:pt idx="5481">EDWW</cx:pt>
          <cx:pt idx="5482">EDWW</cx:pt>
          <cx:pt idx="5483">EDWW</cx:pt>
          <cx:pt idx="5484">EDWW</cx:pt>
          <cx:pt idx="5485">EDWW</cx:pt>
          <cx:pt idx="5486">EDWW</cx:pt>
          <cx:pt idx="5487">EDWW</cx:pt>
          <cx:pt idx="5488">EDWW</cx:pt>
          <cx:pt idx="5489">EDWW</cx:pt>
          <cx:pt idx="5490">EDWW</cx:pt>
          <cx:pt idx="5491">EDWW</cx:pt>
          <cx:pt idx="5492">EDWW</cx:pt>
          <cx:pt idx="5493">EDWW</cx:pt>
          <cx:pt idx="5494">EDWW</cx:pt>
          <cx:pt idx="5495">EDWW</cx:pt>
          <cx:pt idx="5496">EDWW</cx:pt>
          <cx:pt idx="5497">EDWW</cx:pt>
          <cx:pt idx="5498">EDWW</cx:pt>
          <cx:pt idx="5499">EDWW</cx:pt>
          <cx:pt idx="5500">EDWW</cx:pt>
          <cx:pt idx="5501">EDWW</cx:pt>
          <cx:pt idx="5502">EDWW</cx:pt>
          <cx:pt idx="5503">EDWW</cx:pt>
          <cx:pt idx="5504">EDWW</cx:pt>
          <cx:pt idx="5505">EDWW</cx:pt>
          <cx:pt idx="5506">EDWW</cx:pt>
          <cx:pt idx="5507">EDWW</cx:pt>
          <cx:pt idx="5508">EDWW</cx:pt>
          <cx:pt idx="5509">EDWW</cx:pt>
          <cx:pt idx="5510">EDWW</cx:pt>
          <cx:pt idx="5511">EDWW</cx:pt>
          <cx:pt idx="5512">EDWW</cx:pt>
          <cx:pt idx="5513">EDWW</cx:pt>
          <cx:pt idx="5514">EDWW</cx:pt>
          <cx:pt idx="5515">EDWW</cx:pt>
          <cx:pt idx="5516">EDWW</cx:pt>
          <cx:pt idx="5517">EDWW</cx:pt>
          <cx:pt idx="5518">EDWW</cx:pt>
          <cx:pt idx="5519">EDWW</cx:pt>
          <cx:pt idx="5520">EDWW</cx:pt>
          <cx:pt idx="5521">EDWW</cx:pt>
          <cx:pt idx="5522">EDWW</cx:pt>
          <cx:pt idx="5523">EDWW</cx:pt>
          <cx:pt idx="5524">EDWW</cx:pt>
          <cx:pt idx="5525">EDWW</cx:pt>
          <cx:pt idx="5526">EDWW</cx:pt>
          <cx:pt idx="5527">EDWW</cx:pt>
          <cx:pt idx="5528">EDWW</cx:pt>
          <cx:pt idx="5529">EDWW</cx:pt>
          <cx:pt idx="5530">EDWW</cx:pt>
          <cx:pt idx="5531">EDWW</cx:pt>
          <cx:pt idx="5532">EDWW</cx:pt>
          <cx:pt idx="5533">EDWW</cx:pt>
          <cx:pt idx="5534">EDWW</cx:pt>
          <cx:pt idx="5535">EDWW</cx:pt>
          <cx:pt idx="5536">EDWW</cx:pt>
          <cx:pt idx="5537">EDWW</cx:pt>
          <cx:pt idx="5538">EDWW</cx:pt>
          <cx:pt idx="5539">EDWW</cx:pt>
          <cx:pt idx="5540">EDWW</cx:pt>
          <cx:pt idx="5541">EDWW</cx:pt>
          <cx:pt idx="5542">EDWW</cx:pt>
          <cx:pt idx="5543">EDWW</cx:pt>
          <cx:pt idx="5544">EDWW</cx:pt>
          <cx:pt idx="5545">EDWW</cx:pt>
          <cx:pt idx="5546">EDWW</cx:pt>
          <cx:pt idx="5547">EDWW</cx:pt>
          <cx:pt idx="5548">EDWW</cx:pt>
          <cx:pt idx="5549">EDWW</cx:pt>
          <cx:pt idx="5550">EDWW</cx:pt>
          <cx:pt idx="5551">EDWW</cx:pt>
          <cx:pt idx="5552">EDWW</cx:pt>
          <cx:pt idx="5553">EDWW</cx:pt>
          <cx:pt idx="5554">EDWW</cx:pt>
          <cx:pt idx="5555">EDWW</cx:pt>
          <cx:pt idx="5556">EDWW</cx:pt>
          <cx:pt idx="5557">EDWW</cx:pt>
          <cx:pt idx="5558">EDWW</cx:pt>
          <cx:pt idx="5559">EDWW</cx:pt>
          <cx:pt idx="5560">EDWW</cx:pt>
          <cx:pt idx="5561">EDWW</cx:pt>
          <cx:pt idx="5562">EDWW</cx:pt>
          <cx:pt idx="5563">EDWW</cx:pt>
          <cx:pt idx="5564">EDWW</cx:pt>
          <cx:pt idx="5565">EDWW</cx:pt>
          <cx:pt idx="5566">EDWW</cx:pt>
          <cx:pt idx="5567">EDWW</cx:pt>
          <cx:pt idx="5568">EDWW</cx:pt>
          <cx:pt idx="5569">EDWW</cx:pt>
          <cx:pt idx="5570">EDWW</cx:pt>
          <cx:pt idx="5571">EDWW</cx:pt>
          <cx:pt idx="5572">EDWW</cx:pt>
          <cx:pt idx="5573">EDWW</cx:pt>
          <cx:pt idx="5574">EDWW</cx:pt>
          <cx:pt idx="5575">EDWW</cx:pt>
          <cx:pt idx="5576">EDWW</cx:pt>
          <cx:pt idx="5577">EDWW</cx:pt>
          <cx:pt idx="5578">EDWW</cx:pt>
          <cx:pt idx="5579">EDWW</cx:pt>
          <cx:pt idx="5580">EDWW</cx:pt>
          <cx:pt idx="5581">EDWW</cx:pt>
          <cx:pt idx="5582">EDWW</cx:pt>
          <cx:pt idx="5583">EDWW</cx:pt>
          <cx:pt idx="5584">EDWW</cx:pt>
          <cx:pt idx="5585">EDWW</cx:pt>
          <cx:pt idx="5586">EDWW</cx:pt>
          <cx:pt idx="5587">EDWW</cx:pt>
          <cx:pt idx="5588">EDWW</cx:pt>
          <cx:pt idx="5589">EDWW</cx:pt>
          <cx:pt idx="5590">EDWW</cx:pt>
          <cx:pt idx="5591">EDWW</cx:pt>
          <cx:pt idx="5592">EDWW</cx:pt>
          <cx:pt idx="5593">EDWW</cx:pt>
          <cx:pt idx="5594">EDWW</cx:pt>
          <cx:pt idx="5595">EDWW</cx:pt>
          <cx:pt idx="5596">EDWW</cx:pt>
          <cx:pt idx="5597">EDWW</cx:pt>
          <cx:pt idx="5598">EDWW</cx:pt>
          <cx:pt idx="5599">EDWW</cx:pt>
          <cx:pt idx="5600">EDWW</cx:pt>
          <cx:pt idx="5601">EDWW</cx:pt>
          <cx:pt idx="5602">EDWW</cx:pt>
          <cx:pt idx="5603">EDWW</cx:pt>
          <cx:pt idx="5604">EDWW</cx:pt>
          <cx:pt idx="5605">EDWW</cx:pt>
          <cx:pt idx="5606">EDWW</cx:pt>
          <cx:pt idx="5607">EDWW</cx:pt>
          <cx:pt idx="5608">EDWW</cx:pt>
          <cx:pt idx="5609">EDWW</cx:pt>
          <cx:pt idx="5610">EDWW</cx:pt>
          <cx:pt idx="5611">EDWW</cx:pt>
          <cx:pt idx="5612">EDWW</cx:pt>
          <cx:pt idx="5613">EDWW</cx:pt>
          <cx:pt idx="5614">EDWW</cx:pt>
          <cx:pt idx="5615">EDWW</cx:pt>
          <cx:pt idx="5616">EDWW</cx:pt>
          <cx:pt idx="5617">EDWW</cx:pt>
          <cx:pt idx="5618">EDWW</cx:pt>
          <cx:pt idx="5619">EDWW</cx:pt>
          <cx:pt idx="5620">EDWW</cx:pt>
          <cx:pt idx="5621">EDWW</cx:pt>
          <cx:pt idx="5622">EDWW</cx:pt>
          <cx:pt idx="5623">EDWW</cx:pt>
          <cx:pt idx="5624">EDWW</cx:pt>
          <cx:pt idx="5625">EDWW</cx:pt>
          <cx:pt idx="5626">EDWW</cx:pt>
          <cx:pt idx="5627">EDWW</cx:pt>
          <cx:pt idx="5628">EDWW</cx:pt>
          <cx:pt idx="5629">EDWW</cx:pt>
          <cx:pt idx="5630">EDWW</cx:pt>
          <cx:pt idx="5631">EDWW</cx:pt>
          <cx:pt idx="5632">EDWW</cx:pt>
          <cx:pt idx="5633">EDWW</cx:pt>
          <cx:pt idx="5634">EDWW</cx:pt>
          <cx:pt idx="5635">EDWW</cx:pt>
          <cx:pt idx="5636">EDWW</cx:pt>
          <cx:pt idx="5637">EDWW</cx:pt>
          <cx:pt idx="5638">EDWW</cx:pt>
          <cx:pt idx="5639">EDWW</cx:pt>
          <cx:pt idx="5640">EDWW</cx:pt>
          <cx:pt idx="5641">EDWW</cx:pt>
          <cx:pt idx="5642">EDWW</cx:pt>
          <cx:pt idx="5643">EDWW</cx:pt>
          <cx:pt idx="5644">EDWW</cx:pt>
          <cx:pt idx="5645">EDWW</cx:pt>
          <cx:pt idx="5646">EDWW</cx:pt>
          <cx:pt idx="5647">EDWW</cx:pt>
          <cx:pt idx="5648">EDWW</cx:pt>
          <cx:pt idx="5649">EDWW</cx:pt>
          <cx:pt idx="5650">EDWW</cx:pt>
          <cx:pt idx="5651">EDWW</cx:pt>
          <cx:pt idx="5652">EDWW</cx:pt>
          <cx:pt idx="5653">EDWW</cx:pt>
          <cx:pt idx="5654">EDWW</cx:pt>
          <cx:pt idx="5655">EDWW</cx:pt>
          <cx:pt idx="5656">EDWW</cx:pt>
          <cx:pt idx="5657">EDWW</cx:pt>
          <cx:pt idx="5658">EDWW</cx:pt>
          <cx:pt idx="5659">EDWW</cx:pt>
          <cx:pt idx="5660">EDWW</cx:pt>
          <cx:pt idx="5661">EDWW</cx:pt>
          <cx:pt idx="5662">EDWW</cx:pt>
          <cx:pt idx="5663">EDWW</cx:pt>
          <cx:pt idx="5664">EDWW</cx:pt>
          <cx:pt idx="5665">EDWW</cx:pt>
          <cx:pt idx="5666">EDWW</cx:pt>
          <cx:pt idx="5667">EDWW</cx:pt>
          <cx:pt idx="5668">EDWW</cx:pt>
          <cx:pt idx="5669">EDWW</cx:pt>
          <cx:pt idx="5670">EDWW</cx:pt>
          <cx:pt idx="5671">EDWW</cx:pt>
          <cx:pt idx="5672">EDWW</cx:pt>
          <cx:pt idx="5673">EDWW</cx:pt>
          <cx:pt idx="5674">EDWW</cx:pt>
          <cx:pt idx="5675">EDWW</cx:pt>
          <cx:pt idx="5676">EDWW</cx:pt>
          <cx:pt idx="5677">EDWW</cx:pt>
          <cx:pt idx="5678">EDWW</cx:pt>
          <cx:pt idx="5679">EDWW</cx:pt>
          <cx:pt idx="5680">EDWW</cx:pt>
          <cx:pt idx="5681">EDWW</cx:pt>
          <cx:pt idx="5682">EDWW</cx:pt>
          <cx:pt idx="5683">EDWW</cx:pt>
          <cx:pt idx="5684">EDWW</cx:pt>
          <cx:pt idx="5685">EDWW</cx:pt>
          <cx:pt idx="5686">EDWW</cx:pt>
          <cx:pt idx="5687">EDWW</cx:pt>
          <cx:pt idx="5688">EDWW</cx:pt>
          <cx:pt idx="5689">EDWW</cx:pt>
          <cx:pt idx="5690">EDWW</cx:pt>
          <cx:pt idx="5691">EDWW</cx:pt>
          <cx:pt idx="5692">EDWW</cx:pt>
          <cx:pt idx="5693">EDWW</cx:pt>
          <cx:pt idx="5694">EDWW</cx:pt>
          <cx:pt idx="5695">EDWW</cx:pt>
          <cx:pt idx="5696">EDWW</cx:pt>
          <cx:pt idx="5697">EDWW</cx:pt>
          <cx:pt idx="5698">EDWW</cx:pt>
          <cx:pt idx="5699">EDWW</cx:pt>
          <cx:pt idx="5700">EDWW</cx:pt>
          <cx:pt idx="5701">EDWW</cx:pt>
          <cx:pt idx="5702">EDWW</cx:pt>
          <cx:pt idx="5703">EDWW</cx:pt>
          <cx:pt idx="5704">EDWW</cx:pt>
          <cx:pt idx="5705">EDWW</cx:pt>
          <cx:pt idx="5706">EDWW</cx:pt>
          <cx:pt idx="5707">EDWW</cx:pt>
          <cx:pt idx="5708">EDWW</cx:pt>
          <cx:pt idx="5709">EDWW</cx:pt>
          <cx:pt idx="5710">EDWW</cx:pt>
          <cx:pt idx="5711">EDWW</cx:pt>
          <cx:pt idx="5712">EDWW</cx:pt>
          <cx:pt idx="5713">EDWW</cx:pt>
          <cx:pt idx="5714">EDWW</cx:pt>
          <cx:pt idx="5715">EDWW</cx:pt>
          <cx:pt idx="5716">EDWW</cx:pt>
          <cx:pt idx="5717">EDWW</cx:pt>
          <cx:pt idx="5718">EDWW</cx:pt>
          <cx:pt idx="5719">EDWW</cx:pt>
          <cx:pt idx="5720">EDWW</cx:pt>
          <cx:pt idx="5721">EDWW</cx:pt>
          <cx:pt idx="5722">EDWW</cx:pt>
          <cx:pt idx="5723">EDWW</cx:pt>
          <cx:pt idx="5724">EDWW</cx:pt>
          <cx:pt idx="5725">EDWW</cx:pt>
          <cx:pt idx="5726">EDWW</cx:pt>
          <cx:pt idx="5727">EDWW</cx:pt>
          <cx:pt idx="5728">EDWW</cx:pt>
          <cx:pt idx="5729">EDWW</cx:pt>
          <cx:pt idx="5730">EDWW</cx:pt>
          <cx:pt idx="5731">EDWW</cx:pt>
          <cx:pt idx="5732">EDWW</cx:pt>
          <cx:pt idx="5733">EDWW</cx:pt>
          <cx:pt idx="5734">EDWW</cx:pt>
          <cx:pt idx="5735">EDWW</cx:pt>
          <cx:pt idx="5736">EDWW</cx:pt>
          <cx:pt idx="5737">EDWW</cx:pt>
          <cx:pt idx="5738">EDWW</cx:pt>
          <cx:pt idx="5739">EDWW</cx:pt>
          <cx:pt idx="5740">EDWW</cx:pt>
          <cx:pt idx="5741">EDWW</cx:pt>
          <cx:pt idx="5742">EDWW</cx:pt>
          <cx:pt idx="5743">EDWW</cx:pt>
          <cx:pt idx="5744">EDWW</cx:pt>
          <cx:pt idx="5745">EDWW</cx:pt>
          <cx:pt idx="5746">EDWW</cx:pt>
          <cx:pt idx="5747">EDWW</cx:pt>
          <cx:pt idx="5748">EDWW</cx:pt>
          <cx:pt idx="5749">EDWW</cx:pt>
          <cx:pt idx="5750">EDWW</cx:pt>
          <cx:pt idx="5751">EDWW</cx:pt>
          <cx:pt idx="5752">EDWW</cx:pt>
          <cx:pt idx="5753">EDWW</cx:pt>
          <cx:pt idx="5754">EDWW</cx:pt>
          <cx:pt idx="5755">EDWW</cx:pt>
          <cx:pt idx="5756">EDWW</cx:pt>
          <cx:pt idx="5757">EDWW</cx:pt>
          <cx:pt idx="5758">EDWW</cx:pt>
          <cx:pt idx="5759">EDWW</cx:pt>
          <cx:pt idx="5760">EDWW</cx:pt>
          <cx:pt idx="5761">EDWW</cx:pt>
          <cx:pt idx="5762">EDWW</cx:pt>
          <cx:pt idx="5763">EDWW</cx:pt>
          <cx:pt idx="5764">EDWW</cx:pt>
          <cx:pt idx="5765">EDWW</cx:pt>
          <cx:pt idx="5766">EDWW</cx:pt>
          <cx:pt idx="5767">EDWW</cx:pt>
          <cx:pt idx="5768">EDWW</cx:pt>
          <cx:pt idx="5769">EDWW</cx:pt>
          <cx:pt idx="5770">EDWW</cx:pt>
          <cx:pt idx="5771">EDWW</cx:pt>
          <cx:pt idx="5772">EDWW</cx:pt>
          <cx:pt idx="5773">EDWW</cx:pt>
          <cx:pt idx="5774">EDWW</cx:pt>
          <cx:pt idx="5775">EDWW</cx:pt>
          <cx:pt idx="5776">EDWW</cx:pt>
          <cx:pt idx="5777">EDWW</cx:pt>
          <cx:pt idx="5778">EDWW</cx:pt>
          <cx:pt idx="5779">EDWW</cx:pt>
          <cx:pt idx="5780">EDWW</cx:pt>
          <cx:pt idx="5781">EDWW</cx:pt>
          <cx:pt idx="5782">EDWW</cx:pt>
          <cx:pt idx="5783">EDWW</cx:pt>
          <cx:pt idx="5784">EDWW</cx:pt>
          <cx:pt idx="5785">EDWW</cx:pt>
          <cx:pt idx="5786">EDWW</cx:pt>
          <cx:pt idx="5787">EDWW</cx:pt>
          <cx:pt idx="5788">EDWW</cx:pt>
          <cx:pt idx="5789">EDWW</cx:pt>
          <cx:pt idx="5790">EDWW</cx:pt>
          <cx:pt idx="5791">EDWW</cx:pt>
          <cx:pt idx="5792">EDWW</cx:pt>
          <cx:pt idx="5793">EDWW</cx:pt>
          <cx:pt idx="5794">EDWW</cx:pt>
          <cx:pt idx="5795">EDWW</cx:pt>
          <cx:pt idx="5796">EDWW</cx:pt>
          <cx:pt idx="5797">EDWW</cx:pt>
          <cx:pt idx="5798">EDWW</cx:pt>
          <cx:pt idx="5799">EDWW</cx:pt>
          <cx:pt idx="5800">EDWW</cx:pt>
          <cx:pt idx="5801">EDWW</cx:pt>
          <cx:pt idx="5802">EDWW</cx:pt>
          <cx:pt idx="5803">EDWW</cx:pt>
          <cx:pt idx="5804">EDWW</cx:pt>
          <cx:pt idx="5805">EDWW</cx:pt>
          <cx:pt idx="5806">EDWW</cx:pt>
          <cx:pt idx="5807">EDWW</cx:pt>
          <cx:pt idx="5808">EDWW</cx:pt>
          <cx:pt idx="5809">EDWW</cx:pt>
          <cx:pt idx="5810">EDWW</cx:pt>
          <cx:pt idx="5811">EDWW</cx:pt>
          <cx:pt idx="5812">EDWW</cx:pt>
          <cx:pt idx="5813">EDWW</cx:pt>
          <cx:pt idx="5814">EDWW</cx:pt>
          <cx:pt idx="5815">EDWW</cx:pt>
          <cx:pt idx="5816">EDWW</cx:pt>
          <cx:pt idx="5817">EDWW</cx:pt>
          <cx:pt idx="5818">EDWW</cx:pt>
          <cx:pt idx="5819">EDWW</cx:pt>
          <cx:pt idx="5820">EDWW</cx:pt>
          <cx:pt idx="5821">EDWW</cx:pt>
          <cx:pt idx="5822">EDWW</cx:pt>
          <cx:pt idx="5823">EDWW</cx:pt>
          <cx:pt idx="5824">EDWW</cx:pt>
          <cx:pt idx="5825">EDWW</cx:pt>
          <cx:pt idx="5826">EDWW</cx:pt>
          <cx:pt idx="5827">EDWW</cx:pt>
          <cx:pt idx="5828">EDWW</cx:pt>
          <cx:pt idx="5829">EDWW</cx:pt>
          <cx:pt idx="5830">EDWW</cx:pt>
          <cx:pt idx="5831">EDWW</cx:pt>
          <cx:pt idx="5832">EDWW</cx:pt>
          <cx:pt idx="5833">EDWW</cx:pt>
          <cx:pt idx="5834">EDWW</cx:pt>
          <cx:pt idx="5835">EDWW</cx:pt>
          <cx:pt idx="5836">EDWW</cx:pt>
          <cx:pt idx="5837">EDWW</cx:pt>
          <cx:pt idx="5838">EDWW</cx:pt>
          <cx:pt idx="5839">EDWW</cx:pt>
          <cx:pt idx="5840">EDWW</cx:pt>
          <cx:pt idx="5841">EDWW</cx:pt>
          <cx:pt idx="5842">EDWW</cx:pt>
          <cx:pt idx="5843">EDWW</cx:pt>
          <cx:pt idx="5844">EDWW</cx:pt>
          <cx:pt idx="5845">EDWW</cx:pt>
          <cx:pt idx="5846">EDWW</cx:pt>
          <cx:pt idx="5847">EDWW</cx:pt>
          <cx:pt idx="5848">EDWW</cx:pt>
          <cx:pt idx="5849">EDWW</cx:pt>
          <cx:pt idx="5850">EDWW</cx:pt>
          <cx:pt idx="5851">EDWW</cx:pt>
          <cx:pt idx="5852">EDWW</cx:pt>
          <cx:pt idx="5853">EDWW</cx:pt>
          <cx:pt idx="5854">EDWW</cx:pt>
          <cx:pt idx="5855">EDWW</cx:pt>
          <cx:pt idx="5856">EDWW</cx:pt>
          <cx:pt idx="5857">EDWW</cx:pt>
          <cx:pt idx="5858">EDWW</cx:pt>
          <cx:pt idx="5859">EDWW</cx:pt>
          <cx:pt idx="5860">EDWW</cx:pt>
          <cx:pt idx="5861">EDWW</cx:pt>
          <cx:pt idx="5862">EDWW</cx:pt>
          <cx:pt idx="5863">EDWW</cx:pt>
          <cx:pt idx="5864">EDWW</cx:pt>
          <cx:pt idx="5865">EDWW</cx:pt>
          <cx:pt idx="5866">EDWW</cx:pt>
          <cx:pt idx="5867">EDWW</cx:pt>
          <cx:pt idx="5868">EDWW</cx:pt>
          <cx:pt idx="5869">EDWW</cx:pt>
          <cx:pt idx="5870">EDWW</cx:pt>
          <cx:pt idx="5871">EDWW</cx:pt>
          <cx:pt idx="5872">EDWW</cx:pt>
          <cx:pt idx="5873">EDWW</cx:pt>
          <cx:pt idx="5874">EDWW</cx:pt>
          <cx:pt idx="5875">EDWW</cx:pt>
          <cx:pt idx="5876">EDWW</cx:pt>
          <cx:pt idx="5877">EDWW</cx:pt>
          <cx:pt idx="5878">EDWW</cx:pt>
          <cx:pt idx="5879">EDWW</cx:pt>
          <cx:pt idx="5880">EDWW</cx:pt>
          <cx:pt idx="5881">EDWW</cx:pt>
          <cx:pt idx="5882">EDWW</cx:pt>
          <cx:pt idx="5883">EDWW</cx:pt>
          <cx:pt idx="5884">EDWW</cx:pt>
          <cx:pt idx="5885">EDWW</cx:pt>
          <cx:pt idx="5886">EDWW</cx:pt>
          <cx:pt idx="5887">EDWW</cx:pt>
          <cx:pt idx="5888">EDWW</cx:pt>
          <cx:pt idx="5889">EDWW</cx:pt>
          <cx:pt idx="5890">EDWW</cx:pt>
          <cx:pt idx="5891">EDWW</cx:pt>
          <cx:pt idx="5892">EDWW</cx:pt>
          <cx:pt idx="5893">EDWW</cx:pt>
          <cx:pt idx="5894">EDWW</cx:pt>
          <cx:pt idx="5895">EDWW</cx:pt>
          <cx:pt idx="5896">EDWW</cx:pt>
          <cx:pt idx="5897">EDWW</cx:pt>
          <cx:pt idx="5898">EDWW</cx:pt>
          <cx:pt idx="5899">EDWW</cx:pt>
          <cx:pt idx="5900">EDWW</cx:pt>
          <cx:pt idx="5901">EDWW</cx:pt>
          <cx:pt idx="5902">EDWW</cx:pt>
          <cx:pt idx="5903">EDWW</cx:pt>
          <cx:pt idx="5904">EDWW</cx:pt>
          <cx:pt idx="5905">EDWW</cx:pt>
          <cx:pt idx="5906">EDWW</cx:pt>
          <cx:pt idx="5907">EDWW</cx:pt>
          <cx:pt idx="5908">EDWW</cx:pt>
          <cx:pt idx="5909">EDWW</cx:pt>
          <cx:pt idx="5910">EDWW</cx:pt>
          <cx:pt idx="5911">EDWW</cx:pt>
          <cx:pt idx="5912">EDWW</cx:pt>
          <cx:pt idx="5913">EDWW</cx:pt>
          <cx:pt idx="5914">EDWW</cx:pt>
          <cx:pt idx="5915">EDWW</cx:pt>
          <cx:pt idx="5916">EDWW</cx:pt>
          <cx:pt idx="5917">EDWW</cx:pt>
          <cx:pt idx="5918">EDWW</cx:pt>
          <cx:pt idx="5919">EDWW</cx:pt>
          <cx:pt idx="5920">EDWW</cx:pt>
          <cx:pt idx="5921">EDWW</cx:pt>
          <cx:pt idx="5922">EDWW</cx:pt>
          <cx:pt idx="5923">EDWW</cx:pt>
          <cx:pt idx="5924">EDWW</cx:pt>
          <cx:pt idx="5925">EDWW</cx:pt>
          <cx:pt idx="5926">EDWW</cx:pt>
          <cx:pt idx="5927">EDWW</cx:pt>
          <cx:pt idx="5928">EDWW</cx:pt>
          <cx:pt idx="5929">EDWW</cx:pt>
          <cx:pt idx="5930">EDWW</cx:pt>
          <cx:pt idx="5931">EDWW</cx:pt>
          <cx:pt idx="5932">EDWW</cx:pt>
          <cx:pt idx="5933">EDWW</cx:pt>
          <cx:pt idx="5934">EDWW</cx:pt>
          <cx:pt idx="5935">EDWW</cx:pt>
          <cx:pt idx="5936">EDWW</cx:pt>
          <cx:pt idx="5937">EDWW</cx:pt>
          <cx:pt idx="5938">EDWW</cx:pt>
          <cx:pt idx="5939">EDWW</cx:pt>
          <cx:pt idx="5940">EDWW</cx:pt>
          <cx:pt idx="5941">EDWW</cx:pt>
          <cx:pt idx="5942">EDWW</cx:pt>
          <cx:pt idx="5943">EDWW</cx:pt>
          <cx:pt idx="5944">EDWW</cx:pt>
          <cx:pt idx="5945">EDWW</cx:pt>
          <cx:pt idx="5946">EDWW</cx:pt>
          <cx:pt idx="5947">EDWW</cx:pt>
          <cx:pt idx="5948">EDWW</cx:pt>
          <cx:pt idx="5949">EDWW</cx:pt>
          <cx:pt idx="5950">EDWW</cx:pt>
          <cx:pt idx="5951">EDWW</cx:pt>
          <cx:pt idx="5952">EDWW</cx:pt>
          <cx:pt idx="5953">EDWW</cx:pt>
          <cx:pt idx="5954">EDWW</cx:pt>
          <cx:pt idx="5955">EDWW</cx:pt>
          <cx:pt idx="5956">EDWW</cx:pt>
          <cx:pt idx="5957">EDWW</cx:pt>
          <cx:pt idx="5958">EDWW</cx:pt>
          <cx:pt idx="5959">EDWW</cx:pt>
          <cx:pt idx="5960">EDWW</cx:pt>
          <cx:pt idx="5961">EDWW</cx:pt>
          <cx:pt idx="5962">EDWW</cx:pt>
          <cx:pt idx="5963">EDWW</cx:pt>
          <cx:pt idx="5964">EDWW</cx:pt>
          <cx:pt idx="5965">EDWW</cx:pt>
          <cx:pt idx="5966">EDWW</cx:pt>
          <cx:pt idx="5967">EDWW</cx:pt>
          <cx:pt idx="5968">EDWW</cx:pt>
          <cx:pt idx="5969">EDWW</cx:pt>
          <cx:pt idx="5970">EDWW</cx:pt>
          <cx:pt idx="5971">EDWW</cx:pt>
          <cx:pt idx="5972">EDWW</cx:pt>
          <cx:pt idx="5973">EDWW</cx:pt>
          <cx:pt idx="5974">EDWW</cx:pt>
          <cx:pt idx="5975">EDWW</cx:pt>
          <cx:pt idx="5976">EDWW</cx:pt>
          <cx:pt idx="5977">EDWW</cx:pt>
          <cx:pt idx="5978">EDWW</cx:pt>
          <cx:pt idx="5979">EDWW</cx:pt>
          <cx:pt idx="5980">EDWW</cx:pt>
          <cx:pt idx="5981">EDWW</cx:pt>
          <cx:pt idx="5982">EDWW</cx:pt>
          <cx:pt idx="5983">EDWW</cx:pt>
          <cx:pt idx="5984">EDWW</cx:pt>
          <cx:pt idx="5985">EDWW</cx:pt>
          <cx:pt idx="5986">EDWW</cx:pt>
          <cx:pt idx="5987">EDWW</cx:pt>
          <cx:pt idx="5988">EDWW</cx:pt>
          <cx:pt idx="5989">EDWW</cx:pt>
          <cx:pt idx="5990">EDWW</cx:pt>
          <cx:pt idx="5991">EDWW</cx:pt>
          <cx:pt idx="5992">EDWW</cx:pt>
          <cx:pt idx="5993">EDWW</cx:pt>
          <cx:pt idx="5994">EDWW</cx:pt>
          <cx:pt idx="5995">EDWW</cx:pt>
          <cx:pt idx="5996">EDWW</cx:pt>
          <cx:pt idx="5997">EDWW</cx:pt>
          <cx:pt idx="5998">EDWW</cx:pt>
          <cx:pt idx="5999">EDWW</cx:pt>
          <cx:pt idx="6000">EDWW</cx:pt>
          <cx:pt idx="6001">EDWW</cx:pt>
          <cx:pt idx="6002">EDWW</cx:pt>
          <cx:pt idx="6003">EDWW</cx:pt>
          <cx:pt idx="6004">EDWW</cx:pt>
          <cx:pt idx="6005">EDWW</cx:pt>
          <cx:pt idx="6006">EDWW</cx:pt>
          <cx:pt idx="6007">EDWW</cx:pt>
          <cx:pt idx="6008">EDWW</cx:pt>
          <cx:pt idx="6009">EDWW</cx:pt>
          <cx:pt idx="6010">EDWW</cx:pt>
          <cx:pt idx="6011">EDWW</cx:pt>
          <cx:pt idx="6012">EDWW</cx:pt>
          <cx:pt idx="6013">EDWW</cx:pt>
          <cx:pt idx="6014">EDWW</cx:pt>
          <cx:pt idx="6015">EDWW</cx:pt>
          <cx:pt idx="6016">EDWW</cx:pt>
          <cx:pt idx="6017">EDWW</cx:pt>
          <cx:pt idx="6018">EDWW</cx:pt>
          <cx:pt idx="6019">EDWW</cx:pt>
          <cx:pt idx="6020">EDWW</cx:pt>
          <cx:pt idx="6021">EDWW</cx:pt>
          <cx:pt idx="6022">EDWW</cx:pt>
          <cx:pt idx="6023">EDWW</cx:pt>
          <cx:pt idx="6024">EDWW</cx:pt>
          <cx:pt idx="6025">EDWW</cx:pt>
          <cx:pt idx="6026">EDWW</cx:pt>
          <cx:pt idx="6027">EDWW</cx:pt>
          <cx:pt idx="6028">EDWW</cx:pt>
          <cx:pt idx="6029">EDWW</cx:pt>
          <cx:pt idx="6030">EDWW</cx:pt>
          <cx:pt idx="6031">EDWW</cx:pt>
          <cx:pt idx="6032">EDWW</cx:pt>
          <cx:pt idx="6033">EDWW</cx:pt>
          <cx:pt idx="6034">EDWW</cx:pt>
          <cx:pt idx="6035">EDWW</cx:pt>
          <cx:pt idx="6036">EDWW</cx:pt>
          <cx:pt idx="6037">EDWW</cx:pt>
          <cx:pt idx="6038">EDWW</cx:pt>
          <cx:pt idx="6039">EDWW</cx:pt>
          <cx:pt idx="6040">EDWW</cx:pt>
          <cx:pt idx="6041">EDWW</cx:pt>
          <cx:pt idx="6042">EDWW</cx:pt>
          <cx:pt idx="6043">EDWW</cx:pt>
          <cx:pt idx="6044">EDWW</cx:pt>
          <cx:pt idx="6045">EDWW</cx:pt>
          <cx:pt idx="6046">EDWW</cx:pt>
          <cx:pt idx="6047">EDWW</cx:pt>
          <cx:pt idx="6048">EDWW</cx:pt>
          <cx:pt idx="6049">EDWW</cx:pt>
          <cx:pt idx="6050">EDWW</cx:pt>
          <cx:pt idx="6051">EDWW</cx:pt>
          <cx:pt idx="6052">EDWW</cx:pt>
          <cx:pt idx="6053">EDWW</cx:pt>
          <cx:pt idx="6054">EDWW</cx:pt>
          <cx:pt idx="6055">EDWW</cx:pt>
          <cx:pt idx="6056">EDWW</cx:pt>
          <cx:pt idx="6057">EDWW</cx:pt>
          <cx:pt idx="6058">EDWW</cx:pt>
          <cx:pt idx="6059">EDWW</cx:pt>
          <cx:pt idx="6060">EDWW</cx:pt>
          <cx:pt idx="6061">EDWW</cx:pt>
          <cx:pt idx="6062">EDWW</cx:pt>
          <cx:pt idx="6063">EDWW</cx:pt>
          <cx:pt idx="6064">EDWW</cx:pt>
          <cx:pt idx="6065">EDWW</cx:pt>
          <cx:pt idx="6066">EDWW</cx:pt>
          <cx:pt idx="6067">EDWW</cx:pt>
          <cx:pt idx="6068">EDWW</cx:pt>
          <cx:pt idx="6069">EDWW</cx:pt>
          <cx:pt idx="6070">EDWW</cx:pt>
          <cx:pt idx="6071">EDWW</cx:pt>
          <cx:pt idx="6072">EDWW</cx:pt>
          <cx:pt idx="6073">EDWW</cx:pt>
          <cx:pt idx="6074">EDWW</cx:pt>
          <cx:pt idx="6075">EDWW</cx:pt>
          <cx:pt idx="6076">EDWW</cx:pt>
          <cx:pt idx="6077">EDWW</cx:pt>
          <cx:pt idx="6078">EDWW</cx:pt>
          <cx:pt idx="6079">EDWW</cx:pt>
          <cx:pt idx="6080">EDWW</cx:pt>
          <cx:pt idx="6081">EDWW</cx:pt>
          <cx:pt idx="6082">EDWW</cx:pt>
          <cx:pt idx="6083">EDWW</cx:pt>
          <cx:pt idx="6084">EDWW</cx:pt>
          <cx:pt idx="6085">EDWW</cx:pt>
          <cx:pt idx="6086">EDWW</cx:pt>
          <cx:pt idx="6087">EDWW</cx:pt>
          <cx:pt idx="6088">EDWW</cx:pt>
          <cx:pt idx="6089">EDWW</cx:pt>
          <cx:pt idx="6090">EDWW</cx:pt>
          <cx:pt idx="6091">EDWW</cx:pt>
          <cx:pt idx="6092">EDWW</cx:pt>
          <cx:pt idx="6093">EDWW</cx:pt>
          <cx:pt idx="6094">EDWW</cx:pt>
          <cx:pt idx="6095">EDWW</cx:pt>
          <cx:pt idx="6096">EDWW</cx:pt>
          <cx:pt idx="6097">EDWW</cx:pt>
          <cx:pt idx="6098">EDWW</cx:pt>
          <cx:pt idx="6099">EDWW</cx:pt>
          <cx:pt idx="6100">EDWW</cx:pt>
          <cx:pt idx="6101">EDWW</cx:pt>
          <cx:pt idx="6102">EDWW</cx:pt>
          <cx:pt idx="6103">EDWW</cx:pt>
          <cx:pt idx="6104">EDWW</cx:pt>
          <cx:pt idx="6105">EDWW</cx:pt>
          <cx:pt idx="6106">EDWW</cx:pt>
          <cx:pt idx="6107">EDWW</cx:pt>
          <cx:pt idx="6108">EDWW</cx:pt>
          <cx:pt idx="6109">EDWW</cx:pt>
          <cx:pt idx="6110">EDWW</cx:pt>
          <cx:pt idx="6111">EDWW</cx:pt>
          <cx:pt idx="6112">EDWW</cx:pt>
          <cx:pt idx="6113">EDWW</cx:pt>
          <cx:pt idx="6114">EDWW</cx:pt>
          <cx:pt idx="6115">EDWW</cx:pt>
          <cx:pt idx="6116">EDWW</cx:pt>
          <cx:pt idx="6117">EDWW</cx:pt>
          <cx:pt idx="6118">EDWW</cx:pt>
          <cx:pt idx="6119">EDWW</cx:pt>
          <cx:pt idx="6120">EDWW</cx:pt>
          <cx:pt idx="6121">EDWW</cx:pt>
          <cx:pt idx="6122">EDWW</cx:pt>
          <cx:pt idx="6123">EDWW</cx:pt>
          <cx:pt idx="6124">EDWW</cx:pt>
          <cx:pt idx="6125">EDWW</cx:pt>
          <cx:pt idx="6126">EDWW</cx:pt>
          <cx:pt idx="6127">EDWW</cx:pt>
          <cx:pt idx="6128">EDWW</cx:pt>
          <cx:pt idx="6129">EDWW</cx:pt>
          <cx:pt idx="6130">EDWW</cx:pt>
          <cx:pt idx="6131">EDWW</cx:pt>
          <cx:pt idx="6132">EDWW</cx:pt>
          <cx:pt idx="6133">EDWW</cx:pt>
          <cx:pt idx="6134">EDWW</cx:pt>
          <cx:pt idx="6135">EDWW</cx:pt>
          <cx:pt idx="6136">EDWW</cx:pt>
          <cx:pt idx="6137">EDWW</cx:pt>
          <cx:pt idx="6138">EDWW</cx:pt>
          <cx:pt idx="6139">EDWW</cx:pt>
          <cx:pt idx="6140">EDWW</cx:pt>
          <cx:pt idx="6141">EDWW</cx:pt>
          <cx:pt idx="6142">EDWW</cx:pt>
          <cx:pt idx="6143">EDWW</cx:pt>
          <cx:pt idx="6144">EDWW</cx:pt>
          <cx:pt idx="6145">EDWW</cx:pt>
          <cx:pt idx="6146">EDWW</cx:pt>
          <cx:pt idx="6147">EDWW</cx:pt>
          <cx:pt idx="6148">EDWW</cx:pt>
          <cx:pt idx="6149">EDWW</cx:pt>
          <cx:pt idx="6150">EDWW</cx:pt>
          <cx:pt idx="6151">EDWW</cx:pt>
          <cx:pt idx="6152">EDWW</cx:pt>
          <cx:pt idx="6153">EDWW</cx:pt>
          <cx:pt idx="6154">EDWW</cx:pt>
          <cx:pt idx="6155">EDWW</cx:pt>
          <cx:pt idx="6156">EDWW</cx:pt>
          <cx:pt idx="6157">EDWW</cx:pt>
          <cx:pt idx="6158">EDWW</cx:pt>
          <cx:pt idx="6159">EDWW</cx:pt>
          <cx:pt idx="6160">EDWW</cx:pt>
          <cx:pt idx="6161">EDWW</cx:pt>
          <cx:pt idx="6162">EDWW</cx:pt>
          <cx:pt idx="6163">EDWW</cx:pt>
          <cx:pt idx="6164">EDWW</cx:pt>
          <cx:pt idx="6165">EDWW</cx:pt>
          <cx:pt idx="6166">EDWW</cx:pt>
          <cx:pt idx="6167">EDWW</cx:pt>
          <cx:pt idx="6168">EDWW</cx:pt>
          <cx:pt idx="6169">EDWW</cx:pt>
          <cx:pt idx="6170">EDWW</cx:pt>
          <cx:pt idx="6171">EDWW</cx:pt>
          <cx:pt idx="6172">EDWW</cx:pt>
          <cx:pt idx="6173">EDWW</cx:pt>
          <cx:pt idx="6174">EDWW</cx:pt>
          <cx:pt idx="6175">EDWW</cx:pt>
          <cx:pt idx="6176">EDWW</cx:pt>
          <cx:pt idx="6177">EDWW</cx:pt>
          <cx:pt idx="6178">EDWW</cx:pt>
          <cx:pt idx="6179">EDWW</cx:pt>
          <cx:pt idx="6180">EDWW</cx:pt>
          <cx:pt idx="6181">EDWW</cx:pt>
          <cx:pt idx="6182">EDWW</cx:pt>
          <cx:pt idx="6183">EDWW</cx:pt>
          <cx:pt idx="6184">EDWW</cx:pt>
          <cx:pt idx="6185">EDWW</cx:pt>
          <cx:pt idx="6186">EDWW</cx:pt>
          <cx:pt idx="6187">EDWW</cx:pt>
          <cx:pt idx="6188">EDWW</cx:pt>
          <cx:pt idx="6189">EDWW</cx:pt>
          <cx:pt idx="6190">EDWW</cx:pt>
          <cx:pt idx="6191">EDWW</cx:pt>
          <cx:pt idx="6192">EDWW</cx:pt>
          <cx:pt idx="6193">EDWW</cx:pt>
          <cx:pt idx="6194">EDWW</cx:pt>
          <cx:pt idx="6195">EDWW</cx:pt>
          <cx:pt idx="6196">EDWW</cx:pt>
          <cx:pt idx="6197">EDWW</cx:pt>
          <cx:pt idx="6198">EDWW</cx:pt>
          <cx:pt idx="6199">EDWW</cx:pt>
          <cx:pt idx="6200">EDWW</cx:pt>
          <cx:pt idx="6201">EDWW</cx:pt>
          <cx:pt idx="6202">EDWW</cx:pt>
          <cx:pt idx="6203">EDWW</cx:pt>
          <cx:pt idx="6204">EDWW</cx:pt>
          <cx:pt idx="6205">EDWW</cx:pt>
          <cx:pt idx="6206">EDWW</cx:pt>
          <cx:pt idx="6207">EDWW</cx:pt>
          <cx:pt idx="6208">EDWW</cx:pt>
          <cx:pt idx="6209">EDWW</cx:pt>
          <cx:pt idx="6210">EDWW</cx:pt>
          <cx:pt idx="6211">EDWW</cx:pt>
          <cx:pt idx="6212">EDWW</cx:pt>
          <cx:pt idx="6213">EDWW</cx:pt>
          <cx:pt idx="6214">EDWW</cx:pt>
          <cx:pt idx="6215">EDWW</cx:pt>
          <cx:pt idx="6216">EDWW</cx:pt>
          <cx:pt idx="6217">EDWW</cx:pt>
          <cx:pt idx="6218">EDWW</cx:pt>
          <cx:pt idx="6219">EDWW</cx:pt>
          <cx:pt idx="6220">EDWW</cx:pt>
          <cx:pt idx="6221">EDWW</cx:pt>
          <cx:pt idx="6222">EDWW</cx:pt>
          <cx:pt idx="6223">EDWW</cx:pt>
          <cx:pt idx="6224">EDWW</cx:pt>
          <cx:pt idx="6225">EDWW</cx:pt>
          <cx:pt idx="6226">EDWW</cx:pt>
          <cx:pt idx="6227">EDWW</cx:pt>
          <cx:pt idx="6228">EDWW</cx:pt>
          <cx:pt idx="6229">EDWW</cx:pt>
          <cx:pt idx="6230">EDWW</cx:pt>
          <cx:pt idx="6231">EDWW</cx:pt>
          <cx:pt idx="6232">EDWW</cx:pt>
          <cx:pt idx="6233">EDWW</cx:pt>
          <cx:pt idx="6234">EDWW</cx:pt>
          <cx:pt idx="6235">EDWW</cx:pt>
          <cx:pt idx="6236">EDWW</cx:pt>
          <cx:pt idx="6237">EDWW</cx:pt>
          <cx:pt idx="6238">EDWW</cx:pt>
          <cx:pt idx="6239">EDWW</cx:pt>
          <cx:pt idx="6240">EDWW</cx:pt>
          <cx:pt idx="6241">EDWW</cx:pt>
          <cx:pt idx="6242">EDWW</cx:pt>
          <cx:pt idx="6243">EDWW</cx:pt>
          <cx:pt idx="6244">EDWW</cx:pt>
          <cx:pt idx="6245">EDWW</cx:pt>
          <cx:pt idx="6246">EDWW</cx:pt>
          <cx:pt idx="6247">EDWW</cx:pt>
          <cx:pt idx="6248">EDWW</cx:pt>
          <cx:pt idx="6249">EDWW</cx:pt>
          <cx:pt idx="6250">EDWW</cx:pt>
          <cx:pt idx="6251">EDWW</cx:pt>
          <cx:pt idx="6252">EDWW</cx:pt>
          <cx:pt idx="6253">EDWW</cx:pt>
          <cx:pt idx="6254">EDWW</cx:pt>
          <cx:pt idx="6255">EDWW</cx:pt>
          <cx:pt idx="6256">EDWW</cx:pt>
          <cx:pt idx="6257">EDWW</cx:pt>
          <cx:pt idx="6258">EDWW</cx:pt>
          <cx:pt idx="6259">EDWW</cx:pt>
          <cx:pt idx="6260">EDWW</cx:pt>
          <cx:pt idx="6261">EDWW</cx:pt>
          <cx:pt idx="6262">EDWW</cx:pt>
          <cx:pt idx="6263">EDWW</cx:pt>
          <cx:pt idx="6264">EDWW</cx:pt>
          <cx:pt idx="6265">EDWW</cx:pt>
          <cx:pt idx="6266">EDWW</cx:pt>
          <cx:pt idx="6267">EDWW</cx:pt>
          <cx:pt idx="6268">EDWW</cx:pt>
          <cx:pt idx="6269">EDWW</cx:pt>
          <cx:pt idx="6270">EDWW</cx:pt>
          <cx:pt idx="6271">EDWW</cx:pt>
          <cx:pt idx="6272">EDWW</cx:pt>
          <cx:pt idx="6273">EDWW</cx:pt>
          <cx:pt idx="6274">EDWW</cx:pt>
          <cx:pt idx="6275">EDWW</cx:pt>
          <cx:pt idx="6276">EDWW</cx:pt>
          <cx:pt idx="6277">EDWW</cx:pt>
          <cx:pt idx="6278">EDWW</cx:pt>
          <cx:pt idx="6279">EDWW</cx:pt>
          <cx:pt idx="6280">EDWW</cx:pt>
          <cx:pt idx="6281">EDWW</cx:pt>
          <cx:pt idx="6282">EDWW</cx:pt>
          <cx:pt idx="6283">EDWW</cx:pt>
          <cx:pt idx="6284">EDWW</cx:pt>
          <cx:pt idx="6285">EDWW</cx:pt>
          <cx:pt idx="6286">EDWW</cx:pt>
          <cx:pt idx="6287">EDWW</cx:pt>
          <cx:pt idx="6288">EDWW</cx:pt>
          <cx:pt idx="6289">EDWW</cx:pt>
          <cx:pt idx="6290">EDWW</cx:pt>
          <cx:pt idx="6291">EDWW</cx:pt>
          <cx:pt idx="6292">EDWW</cx:pt>
          <cx:pt idx="6293">EDWW</cx:pt>
          <cx:pt idx="6294">EDWW</cx:pt>
          <cx:pt idx="6295">EDWW</cx:pt>
          <cx:pt idx="6296">EDWW</cx:pt>
          <cx:pt idx="6297">EDWW</cx:pt>
          <cx:pt idx="6298">EDWW</cx:pt>
          <cx:pt idx="6299">EDWW</cx:pt>
          <cx:pt idx="6300">EDWW</cx:pt>
          <cx:pt idx="6301">EDWW</cx:pt>
          <cx:pt idx="6302">EDWW</cx:pt>
          <cx:pt idx="6303">EDWW</cx:pt>
          <cx:pt idx="6304">EDWW</cx:pt>
          <cx:pt idx="6305">EDWW</cx:pt>
          <cx:pt idx="6306">EDWW</cx:pt>
          <cx:pt idx="6307">EDWW</cx:pt>
          <cx:pt idx="6308">EDWW</cx:pt>
          <cx:pt idx="6309">EDWW</cx:pt>
          <cx:pt idx="6310">EDWW</cx:pt>
          <cx:pt idx="6311">EDWW</cx:pt>
          <cx:pt idx="6312">EDWW</cx:pt>
          <cx:pt idx="6313">EDWW</cx:pt>
          <cx:pt idx="6314">EDWW</cx:pt>
          <cx:pt idx="6315">EDWW</cx:pt>
          <cx:pt idx="6316">EDWW</cx:pt>
          <cx:pt idx="6317">EDWW</cx:pt>
          <cx:pt idx="6318">EDWW</cx:pt>
          <cx:pt idx="6319">EDWW</cx:pt>
          <cx:pt idx="6320">EDWW</cx:pt>
          <cx:pt idx="6321">EDWW</cx:pt>
          <cx:pt idx="6322">EDWW</cx:pt>
          <cx:pt idx="6323">EDWW</cx:pt>
          <cx:pt idx="6324">EDWW</cx:pt>
          <cx:pt idx="6325">EDWW</cx:pt>
          <cx:pt idx="6326">EDWW</cx:pt>
          <cx:pt idx="6327">EDWW</cx:pt>
          <cx:pt idx="6328">EDWW</cx:pt>
          <cx:pt idx="6329">EDWW</cx:pt>
          <cx:pt idx="6330">EDWW</cx:pt>
          <cx:pt idx="6331">EDWW</cx:pt>
          <cx:pt idx="6332">EDWW</cx:pt>
          <cx:pt idx="6333">EDWW</cx:pt>
          <cx:pt idx="6334">EDWW</cx:pt>
          <cx:pt idx="6335">EDWW</cx:pt>
          <cx:pt idx="6336">EDWW</cx:pt>
          <cx:pt idx="6337">EDWW</cx:pt>
          <cx:pt idx="6338">EDWW</cx:pt>
          <cx:pt idx="6339">EDWW</cx:pt>
          <cx:pt idx="6340">EDWW</cx:pt>
          <cx:pt idx="6341">EDWW</cx:pt>
          <cx:pt idx="6342">EDWW</cx:pt>
          <cx:pt idx="6343">EDWW</cx:pt>
          <cx:pt idx="6344">EDWW</cx:pt>
          <cx:pt idx="6345">EDWW</cx:pt>
          <cx:pt idx="6346">EDWW</cx:pt>
          <cx:pt idx="6347">EDWW</cx:pt>
          <cx:pt idx="6348">EDWW</cx:pt>
          <cx:pt idx="6349">EDWW</cx:pt>
          <cx:pt idx="6350">EDWW</cx:pt>
          <cx:pt idx="6351">EDWW</cx:pt>
          <cx:pt idx="6352">EDWW</cx:pt>
          <cx:pt idx="6353">EDWW</cx:pt>
          <cx:pt idx="6354">EDWW</cx:pt>
          <cx:pt idx="6355">EDWW</cx:pt>
          <cx:pt idx="6356">EDWW</cx:pt>
          <cx:pt idx="6357">EDWW</cx:pt>
          <cx:pt idx="6358">EDWW</cx:pt>
          <cx:pt idx="6359">EDWW</cx:pt>
          <cx:pt idx="6360">EDWW</cx:pt>
          <cx:pt idx="6361">EDWW</cx:pt>
          <cx:pt idx="6362">EDWW</cx:pt>
          <cx:pt idx="6363">EDWW</cx:pt>
          <cx:pt idx="6364">EDWW</cx:pt>
          <cx:pt idx="6365">EDWW</cx:pt>
          <cx:pt idx="6366">EDWW</cx:pt>
          <cx:pt idx="6367">EDWW</cx:pt>
          <cx:pt idx="6368">EDWW</cx:pt>
          <cx:pt idx="6369">EDWW</cx:pt>
          <cx:pt idx="6370">EDWW</cx:pt>
          <cx:pt idx="6371">EDWW</cx:pt>
          <cx:pt idx="6372">EDWW</cx:pt>
          <cx:pt idx="6373">EDWW</cx:pt>
          <cx:pt idx="6374">EDWW</cx:pt>
          <cx:pt idx="6375">EDWW</cx:pt>
          <cx:pt idx="6376">EDWW</cx:pt>
          <cx:pt idx="6377">EDWW</cx:pt>
          <cx:pt idx="6378">EDWW</cx:pt>
          <cx:pt idx="6379">EDWW</cx:pt>
          <cx:pt idx="6380">EDWW</cx:pt>
          <cx:pt idx="6381">EDWW</cx:pt>
          <cx:pt idx="6382">EDWW</cx:pt>
          <cx:pt idx="6383">EDWW</cx:pt>
          <cx:pt idx="6384">EDWW</cx:pt>
          <cx:pt idx="6385">EDWW</cx:pt>
          <cx:pt idx="6386">EDWW</cx:pt>
          <cx:pt idx="6387">EDWW</cx:pt>
          <cx:pt idx="6388">EDWW</cx:pt>
          <cx:pt idx="6389">EDWW</cx:pt>
          <cx:pt idx="6390">EDWW</cx:pt>
          <cx:pt idx="6391">EDWW</cx:pt>
          <cx:pt idx="6392">EDWW</cx:pt>
          <cx:pt idx="6393">EDWW</cx:pt>
          <cx:pt idx="6394">EDWW</cx:pt>
          <cx:pt idx="6395">EDWW</cx:pt>
          <cx:pt idx="6396">EDWW</cx:pt>
          <cx:pt idx="6397">EDWW</cx:pt>
          <cx:pt idx="6398">EDWW</cx:pt>
          <cx:pt idx="6399">EDWW</cx:pt>
          <cx:pt idx="6400">EDWW</cx:pt>
          <cx:pt idx="6401">EDWW</cx:pt>
          <cx:pt idx="6402">EDWW</cx:pt>
          <cx:pt idx="6403">EDWW</cx:pt>
          <cx:pt idx="6404">EDWW</cx:pt>
          <cx:pt idx="6405">EDWW</cx:pt>
          <cx:pt idx="6406">EDWW</cx:pt>
          <cx:pt idx="6407">EDWW</cx:pt>
          <cx:pt idx="6408">EDWW</cx:pt>
          <cx:pt idx="6409">EDWW</cx:pt>
          <cx:pt idx="6410">EDWW</cx:pt>
          <cx:pt idx="6411">EDWW</cx:pt>
          <cx:pt idx="6412">EDWW</cx:pt>
          <cx:pt idx="6413">EDWW</cx:pt>
          <cx:pt idx="6414">EDWW</cx:pt>
          <cx:pt idx="6415">EDWW</cx:pt>
          <cx:pt idx="6416">EDWW</cx:pt>
          <cx:pt idx="6417">EDWW</cx:pt>
          <cx:pt idx="6418">EDWW</cx:pt>
          <cx:pt idx="6419">EDWW</cx:pt>
          <cx:pt idx="6420">EDWW</cx:pt>
          <cx:pt idx="6421">EDWW</cx:pt>
          <cx:pt idx="6422">EDWW</cx:pt>
          <cx:pt idx="6423">EDWW</cx:pt>
          <cx:pt idx="6424">EDWW</cx:pt>
          <cx:pt idx="6425">EDWW</cx:pt>
          <cx:pt idx="6426">EDWW</cx:pt>
          <cx:pt idx="6427">EDWW</cx:pt>
          <cx:pt idx="6428">EDWW</cx:pt>
          <cx:pt idx="6429">EDWW</cx:pt>
          <cx:pt idx="6430">EDWW</cx:pt>
          <cx:pt idx="6431">EDWW</cx:pt>
          <cx:pt idx="6432">EDWW</cx:pt>
          <cx:pt idx="6433">EDWW</cx:pt>
          <cx:pt idx="6434">EDWW</cx:pt>
          <cx:pt idx="6435">EDWW</cx:pt>
          <cx:pt idx="6436">EDWW</cx:pt>
          <cx:pt idx="6437">EDWW</cx:pt>
          <cx:pt idx="6438">EDWW</cx:pt>
          <cx:pt idx="6439">EDWW</cx:pt>
          <cx:pt idx="6440">EDWW</cx:pt>
          <cx:pt idx="6441">EDWW</cx:pt>
          <cx:pt idx="6442">EDWW</cx:pt>
          <cx:pt idx="6443">EDWW</cx:pt>
          <cx:pt idx="6444">EDWW</cx:pt>
          <cx:pt idx="6445">EDWW</cx:pt>
          <cx:pt idx="6446">EDWW</cx:pt>
          <cx:pt idx="6447">EDWW</cx:pt>
          <cx:pt idx="6448">EDWW</cx:pt>
          <cx:pt idx="6449">EDWW</cx:pt>
          <cx:pt idx="6450">EDWW</cx:pt>
          <cx:pt idx="6451">EDWW</cx:pt>
          <cx:pt idx="6452">EDWW</cx:pt>
          <cx:pt idx="6453">EDWW</cx:pt>
          <cx:pt idx="6454">EDWW</cx:pt>
          <cx:pt idx="6455">EDWW</cx:pt>
          <cx:pt idx="6456">EDWW</cx:pt>
          <cx:pt idx="6457">EDWW</cx:pt>
          <cx:pt idx="6458">EDWW</cx:pt>
          <cx:pt idx="6459">EDWW</cx:pt>
          <cx:pt idx="6460">EDWW</cx:pt>
          <cx:pt idx="6461">EDWW</cx:pt>
          <cx:pt idx="6462">EDWW</cx:pt>
          <cx:pt idx="6463">EDWW</cx:pt>
          <cx:pt idx="6464">EDWW</cx:pt>
          <cx:pt idx="6465">EDWW</cx:pt>
          <cx:pt idx="6466">EDWW</cx:pt>
          <cx:pt idx="6467">EDWW</cx:pt>
          <cx:pt idx="6468">EDWW</cx:pt>
          <cx:pt idx="6469">EDWW</cx:pt>
          <cx:pt idx="6470">EDWW</cx:pt>
          <cx:pt idx="6471">EDWW</cx:pt>
          <cx:pt idx="6472">EDWW</cx:pt>
          <cx:pt idx="6473">EDWW</cx:pt>
          <cx:pt idx="6474">EDWW</cx:pt>
          <cx:pt idx="6475">EDWW</cx:pt>
          <cx:pt idx="6476">EDWW</cx:pt>
          <cx:pt idx="6477">EDWW</cx:pt>
          <cx:pt idx="6478">EDWW</cx:pt>
          <cx:pt idx="6479">EDWW</cx:pt>
          <cx:pt idx="6480">EDWW</cx:pt>
          <cx:pt idx="6481">EDWW</cx:pt>
          <cx:pt idx="6482">EDWW</cx:pt>
          <cx:pt idx="6483">EDWW</cx:pt>
          <cx:pt idx="6484">EDWW</cx:pt>
          <cx:pt idx="6485">EDWW</cx:pt>
          <cx:pt idx="6486">EDWW</cx:pt>
          <cx:pt idx="6487">EDWW</cx:pt>
          <cx:pt idx="6488">EDWW</cx:pt>
          <cx:pt idx="6489">EDWW</cx:pt>
          <cx:pt idx="6490">EDWW</cx:pt>
          <cx:pt idx="6491">EDWW</cx:pt>
          <cx:pt idx="6492">EDWW</cx:pt>
          <cx:pt idx="6493">EDWW</cx:pt>
          <cx:pt idx="6494">EDWW</cx:pt>
          <cx:pt idx="6495">EDWW</cx:pt>
          <cx:pt idx="6496">EDWW</cx:pt>
          <cx:pt idx="6497">EDWW</cx:pt>
          <cx:pt idx="6498">EDWW</cx:pt>
          <cx:pt idx="6499">EDWW</cx:pt>
          <cx:pt idx="6500">EDWW</cx:pt>
          <cx:pt idx="6501">EDWW</cx:pt>
          <cx:pt idx="6502">EDWW</cx:pt>
          <cx:pt idx="6503">EDWW</cx:pt>
          <cx:pt idx="6504">EDWW</cx:pt>
          <cx:pt idx="6505">EDWW</cx:pt>
          <cx:pt idx="6506">EDWW</cx:pt>
          <cx:pt idx="6507">EDWW</cx:pt>
          <cx:pt idx="6508">EDWW</cx:pt>
          <cx:pt idx="6509">EDWW</cx:pt>
          <cx:pt idx="6510">EDWW</cx:pt>
          <cx:pt idx="6511">EDWW</cx:pt>
          <cx:pt idx="6512">EDWW</cx:pt>
          <cx:pt idx="6513">EDWW</cx:pt>
          <cx:pt idx="6514">EDWW</cx:pt>
          <cx:pt idx="6515">EDWW</cx:pt>
          <cx:pt idx="6516">EDWW</cx:pt>
          <cx:pt idx="6517">EDWW</cx:pt>
          <cx:pt idx="6518">EDWW</cx:pt>
          <cx:pt idx="6519">EDWW</cx:pt>
          <cx:pt idx="6520">EDWW</cx:pt>
          <cx:pt idx="6521">EDWW</cx:pt>
          <cx:pt idx="6522">EDWW</cx:pt>
          <cx:pt idx="6523">EDWW</cx:pt>
          <cx:pt idx="6524">EDWW</cx:pt>
          <cx:pt idx="6525">EDWW</cx:pt>
          <cx:pt idx="6526">EDWW</cx:pt>
          <cx:pt idx="6527">EDWW</cx:pt>
          <cx:pt idx="6528">EDWW</cx:pt>
          <cx:pt idx="6529">EDWW</cx:pt>
          <cx:pt idx="6530">EDWW</cx:pt>
          <cx:pt idx="6531">EDWW</cx:pt>
          <cx:pt idx="6532">EDWW</cx:pt>
          <cx:pt idx="6533">EDWW</cx:pt>
          <cx:pt idx="6534">EDWW</cx:pt>
          <cx:pt idx="6535">EDWW</cx:pt>
          <cx:pt idx="6536">EDWW</cx:pt>
          <cx:pt idx="6537">EDWW</cx:pt>
          <cx:pt idx="6538">EDWW</cx:pt>
          <cx:pt idx="6539">EDWW</cx:pt>
          <cx:pt idx="6540">EDWW</cx:pt>
          <cx:pt idx="6541">EDWW</cx:pt>
          <cx:pt idx="6542">EDWW</cx:pt>
          <cx:pt idx="6543">EDWW</cx:pt>
          <cx:pt idx="6544">EDWW</cx:pt>
          <cx:pt idx="6545">EDWW</cx:pt>
          <cx:pt idx="6546">EDWW</cx:pt>
          <cx:pt idx="6547">EDWW</cx:pt>
          <cx:pt idx="6548">EDWW</cx:pt>
          <cx:pt idx="6549">EDWW</cx:pt>
          <cx:pt idx="6550">EDWW</cx:pt>
          <cx:pt idx="6551">EDWW</cx:pt>
          <cx:pt idx="6552">EDWW</cx:pt>
          <cx:pt idx="6553">EDWW</cx:pt>
          <cx:pt idx="6554">EDWW</cx:pt>
          <cx:pt idx="6555">EDWW</cx:pt>
          <cx:pt idx="6556">EDWW</cx:pt>
          <cx:pt idx="6557">EDWW</cx:pt>
          <cx:pt idx="6558">EDWW</cx:pt>
          <cx:pt idx="6559">EDWW</cx:pt>
          <cx:pt idx="6560">EDWW</cx:pt>
          <cx:pt idx="6561">EDWW</cx:pt>
          <cx:pt idx="6562">EDWW</cx:pt>
          <cx:pt idx="6563">EDWW</cx:pt>
          <cx:pt idx="6564">EDWW</cx:pt>
          <cx:pt idx="6565">EDWW</cx:pt>
          <cx:pt idx="6566">EDWW</cx:pt>
          <cx:pt idx="6567">EDWW</cx:pt>
          <cx:pt idx="6568">EDWW</cx:pt>
          <cx:pt idx="6569">EDWW</cx:pt>
          <cx:pt idx="6570">EDWW</cx:pt>
          <cx:pt idx="6571">EDWW</cx:pt>
          <cx:pt idx="6572">EDWW</cx:pt>
          <cx:pt idx="6573">EDWW</cx:pt>
          <cx:pt idx="6574">EDWW</cx:pt>
          <cx:pt idx="6575">EDWW</cx:pt>
          <cx:pt idx="6576">EDWW</cx:pt>
          <cx:pt idx="6577">EDWW</cx:pt>
          <cx:pt idx="6578">EDWW</cx:pt>
          <cx:pt idx="6579">EDWW</cx:pt>
          <cx:pt idx="6580">EDWW</cx:pt>
          <cx:pt idx="6581">EDWW</cx:pt>
          <cx:pt idx="6582">EDWW</cx:pt>
          <cx:pt idx="6583">EDWW</cx:pt>
          <cx:pt idx="6584">EDWW</cx:pt>
          <cx:pt idx="6585">EDWW</cx:pt>
          <cx:pt idx="6586">EDWW</cx:pt>
          <cx:pt idx="6587">EDWW</cx:pt>
          <cx:pt idx="6588">EDWW</cx:pt>
          <cx:pt idx="6589">EDWW</cx:pt>
          <cx:pt idx="6590">EDWW</cx:pt>
          <cx:pt idx="6591">EDWW</cx:pt>
          <cx:pt idx="6592">EDWW</cx:pt>
          <cx:pt idx="6593">EDWW</cx:pt>
          <cx:pt idx="6594">EDWW</cx:pt>
          <cx:pt idx="6595">EDWW</cx:pt>
          <cx:pt idx="6596">EDWW</cx:pt>
          <cx:pt idx="6597">EDWW</cx:pt>
          <cx:pt idx="6598">EDWW</cx:pt>
          <cx:pt idx="6599">EDWW</cx:pt>
          <cx:pt idx="6600">EDWW</cx:pt>
          <cx:pt idx="6601">EDWW</cx:pt>
          <cx:pt idx="6602">EDWW</cx:pt>
          <cx:pt idx="6603">EDWW</cx:pt>
          <cx:pt idx="6604">EDWW</cx:pt>
          <cx:pt idx="6605">EDWW</cx:pt>
          <cx:pt idx="6606">EDWW</cx:pt>
          <cx:pt idx="6607">EDWW</cx:pt>
          <cx:pt idx="6608">EDWW</cx:pt>
          <cx:pt idx="6609">EDWW</cx:pt>
          <cx:pt idx="6610">EDWW</cx:pt>
          <cx:pt idx="6611">EDWW</cx:pt>
          <cx:pt idx="6612">EDWW</cx:pt>
          <cx:pt idx="6613">EDWW</cx:pt>
          <cx:pt idx="6614">EDWW</cx:pt>
          <cx:pt idx="6615">EDWW</cx:pt>
          <cx:pt idx="6616">EDWW</cx:pt>
          <cx:pt idx="6617">EDWW</cx:pt>
          <cx:pt idx="6618">EDWW</cx:pt>
          <cx:pt idx="6619">EDWW</cx:pt>
          <cx:pt idx="6620">EDWW</cx:pt>
          <cx:pt idx="6621">EDWW</cx:pt>
          <cx:pt idx="6622">EDWW</cx:pt>
          <cx:pt idx="6623">EDWW</cx:pt>
          <cx:pt idx="6624">EDWW</cx:pt>
          <cx:pt idx="6625">EDWW</cx:pt>
          <cx:pt idx="6626">EDWW</cx:pt>
          <cx:pt idx="6627">EDWW</cx:pt>
          <cx:pt idx="6628">EDWW</cx:pt>
          <cx:pt idx="6629">EDWW</cx:pt>
          <cx:pt idx="6630">EDWW</cx:pt>
          <cx:pt idx="6631">EDWW</cx:pt>
          <cx:pt idx="6632">EDWW</cx:pt>
          <cx:pt idx="6633">EDWW</cx:pt>
          <cx:pt idx="6634">EDWW</cx:pt>
          <cx:pt idx="6635">EDWW</cx:pt>
          <cx:pt idx="6636">EDWW</cx:pt>
          <cx:pt idx="6637">EDWW</cx:pt>
          <cx:pt idx="6638">EDWW</cx:pt>
          <cx:pt idx="6639">EDWW</cx:pt>
          <cx:pt idx="6640">EDWW</cx:pt>
          <cx:pt idx="6641">EDWW</cx:pt>
          <cx:pt idx="6642">EDWW</cx:pt>
          <cx:pt idx="6643">EDWW</cx:pt>
          <cx:pt idx="6644">EDWW</cx:pt>
          <cx:pt idx="6645">EDWW</cx:pt>
          <cx:pt idx="6646">EDWW</cx:pt>
          <cx:pt idx="6647">EDWW</cx:pt>
          <cx:pt idx="6648">EDWW</cx:pt>
          <cx:pt idx="6649">EDWW</cx:pt>
          <cx:pt idx="6650">EDWW</cx:pt>
          <cx:pt idx="6651">EDWW</cx:pt>
          <cx:pt idx="6652">EDWW</cx:pt>
          <cx:pt idx="6653">EDWW</cx:pt>
          <cx:pt idx="6654">EDWW</cx:pt>
          <cx:pt idx="6655">EDWW</cx:pt>
          <cx:pt idx="6656">EDWW</cx:pt>
          <cx:pt idx="6657">EDWW</cx:pt>
          <cx:pt idx="6658">EDWW</cx:pt>
          <cx:pt idx="6659">EDWW</cx:pt>
          <cx:pt idx="6660">EDWW</cx:pt>
          <cx:pt idx="6661">EDWW</cx:pt>
          <cx:pt idx="6662">EDWW</cx:pt>
          <cx:pt idx="6663">EDWW</cx:pt>
          <cx:pt idx="6664">EDWW</cx:pt>
          <cx:pt idx="6665">EDWW</cx:pt>
          <cx:pt idx="6666">EDWW</cx:pt>
          <cx:pt idx="6667">EDWW</cx:pt>
          <cx:pt idx="6668">EDWW</cx:pt>
          <cx:pt idx="6669">EDWW</cx:pt>
          <cx:pt idx="6670">EDWW</cx:pt>
          <cx:pt idx="6671">EDWW</cx:pt>
          <cx:pt idx="6672">EDWW</cx:pt>
          <cx:pt idx="6673">EDWW</cx:pt>
          <cx:pt idx="6674">EDWW</cx:pt>
          <cx:pt idx="6675">EDWW</cx:pt>
          <cx:pt idx="6676">EDWW</cx:pt>
          <cx:pt idx="6677">EDWW</cx:pt>
          <cx:pt idx="6678">EDWW</cx:pt>
          <cx:pt idx="6679">EDWW</cx:pt>
          <cx:pt idx="6680">EDWW</cx:pt>
          <cx:pt idx="6681">EDWW</cx:pt>
          <cx:pt idx="6682">EDWW</cx:pt>
          <cx:pt idx="6683">EDWW</cx:pt>
          <cx:pt idx="6684">EDWW</cx:pt>
          <cx:pt idx="6685">EDWW</cx:pt>
          <cx:pt idx="6686">EDWW</cx:pt>
          <cx:pt idx="6687">EDWW</cx:pt>
          <cx:pt idx="6688">EDWW</cx:pt>
          <cx:pt idx="6689">EDWW</cx:pt>
          <cx:pt idx="6690">EDWW</cx:pt>
          <cx:pt idx="6691">EDWW</cx:pt>
          <cx:pt idx="6692">EDWW</cx:pt>
          <cx:pt idx="6693">EDWW</cx:pt>
          <cx:pt idx="6694">EDWW</cx:pt>
          <cx:pt idx="6695">EDWW</cx:pt>
          <cx:pt idx="6696">EDWW</cx:pt>
          <cx:pt idx="6697">EDWW</cx:pt>
          <cx:pt idx="6698">EDWW</cx:pt>
          <cx:pt idx="6699">EDWW</cx:pt>
          <cx:pt idx="6700">EDWW</cx:pt>
          <cx:pt idx="6701">EDWW</cx:pt>
          <cx:pt idx="6702">EDWW</cx:pt>
          <cx:pt idx="6703">EDWW</cx:pt>
          <cx:pt idx="6704">EDWW</cx:pt>
          <cx:pt idx="6705">EDWW</cx:pt>
          <cx:pt idx="6706">EDWW</cx:pt>
          <cx:pt idx="6707">EDWW</cx:pt>
          <cx:pt idx="6708">EDWW</cx:pt>
          <cx:pt idx="6709">EDWW</cx:pt>
          <cx:pt idx="6710">EDWW</cx:pt>
          <cx:pt idx="6711">EDWW</cx:pt>
          <cx:pt idx="6712">EDWW</cx:pt>
          <cx:pt idx="6713">EDWW</cx:pt>
          <cx:pt idx="6714">EDWW</cx:pt>
          <cx:pt idx="6715">EDWW</cx:pt>
          <cx:pt idx="6716">EDWW</cx:pt>
          <cx:pt idx="6717">EDWW</cx:pt>
          <cx:pt idx="6718">EDWW</cx:pt>
          <cx:pt idx="6719">EDWW</cx:pt>
          <cx:pt idx="6720">EDWW</cx:pt>
          <cx:pt idx="6721">EDWW</cx:pt>
          <cx:pt idx="6722">EDWW</cx:pt>
          <cx:pt idx="6723">EDWW</cx:pt>
          <cx:pt idx="6724">EDWW</cx:pt>
          <cx:pt idx="6725">EDWW</cx:pt>
          <cx:pt idx="6726">EDWW</cx:pt>
          <cx:pt idx="6727">EDWW</cx:pt>
          <cx:pt idx="6728">EDWW</cx:pt>
          <cx:pt idx="6729">EDWW</cx:pt>
          <cx:pt idx="6730">EDWW</cx:pt>
          <cx:pt idx="6731">EDWW</cx:pt>
          <cx:pt idx="6732">EDWW</cx:pt>
          <cx:pt idx="6733">EDWW</cx:pt>
          <cx:pt idx="6734">EDWW</cx:pt>
          <cx:pt idx="6735">EDWW</cx:pt>
          <cx:pt idx="6736">EDWW</cx:pt>
          <cx:pt idx="6737">EDWW</cx:pt>
          <cx:pt idx="6738">EDWW</cx:pt>
          <cx:pt idx="6739">EDWW</cx:pt>
          <cx:pt idx="6740">EDWW</cx:pt>
          <cx:pt idx="6741">EDWW</cx:pt>
          <cx:pt idx="6742">EDWW</cx:pt>
          <cx:pt idx="6743">EDWW</cx:pt>
          <cx:pt idx="6744">EDWW</cx:pt>
          <cx:pt idx="6745">EDWW</cx:pt>
          <cx:pt idx="6746">EDWW</cx:pt>
          <cx:pt idx="6747">EDWW</cx:pt>
          <cx:pt idx="6748">EDWW</cx:pt>
          <cx:pt idx="6749">EDWW</cx:pt>
          <cx:pt idx="6750">EDWW</cx:pt>
          <cx:pt idx="6751">EDWW</cx:pt>
          <cx:pt idx="6752">EDWW</cx:pt>
          <cx:pt idx="6753">EDWW</cx:pt>
          <cx:pt idx="6754">EDWW</cx:pt>
          <cx:pt idx="6755">EDWW</cx:pt>
          <cx:pt idx="6756">EDWW</cx:pt>
          <cx:pt idx="6757">EDWW</cx:pt>
          <cx:pt idx="6758">EDWW</cx:pt>
          <cx:pt idx="6759">EDWW</cx:pt>
          <cx:pt idx="6760">EDWW</cx:pt>
          <cx:pt idx="6761">EDWW</cx:pt>
          <cx:pt idx="6762">EDWW</cx:pt>
          <cx:pt idx="6763">EDWW</cx:pt>
          <cx:pt idx="6764">EDWW</cx:pt>
          <cx:pt idx="6765">EDWW</cx:pt>
          <cx:pt idx="6766">EDWW</cx:pt>
          <cx:pt idx="6767">EDWW</cx:pt>
          <cx:pt idx="6768">EDWW</cx:pt>
          <cx:pt idx="6769">EDWW</cx:pt>
          <cx:pt idx="6770">EDWW</cx:pt>
          <cx:pt idx="6771">EDWW</cx:pt>
          <cx:pt idx="6772">EDWW</cx:pt>
          <cx:pt idx="6773">EDWW</cx:pt>
          <cx:pt idx="6774">EDWW</cx:pt>
          <cx:pt idx="6775">EDWW</cx:pt>
          <cx:pt idx="6776">EDWW</cx:pt>
          <cx:pt idx="6777">EDWW</cx:pt>
          <cx:pt idx="6778">EDWW</cx:pt>
          <cx:pt idx="6779">EDWW</cx:pt>
          <cx:pt idx="6780">EDWW</cx:pt>
          <cx:pt idx="6781">EDWW</cx:pt>
          <cx:pt idx="6782">EDWW</cx:pt>
          <cx:pt idx="6783">EDWW</cx:pt>
          <cx:pt idx="6784">EDWW</cx:pt>
          <cx:pt idx="6785">EDWW</cx:pt>
          <cx:pt idx="6786">EDWW</cx:pt>
          <cx:pt idx="6787">EDWW</cx:pt>
          <cx:pt idx="6788">EDWW</cx:pt>
          <cx:pt idx="6789">EDWW</cx:pt>
          <cx:pt idx="6790">EDWW</cx:pt>
          <cx:pt idx="6791">EDWW</cx:pt>
          <cx:pt idx="6792">EDWW</cx:pt>
          <cx:pt idx="6793">EDWW</cx:pt>
          <cx:pt idx="6794">EDWW</cx:pt>
          <cx:pt idx="6795">EDWW</cx:pt>
          <cx:pt idx="6796">EDWW</cx:pt>
          <cx:pt idx="6797">EDWW</cx:pt>
          <cx:pt idx="6798">EDWW</cx:pt>
          <cx:pt idx="6799">EDWW</cx:pt>
          <cx:pt idx="6800">EDWW</cx:pt>
          <cx:pt idx="6801">EDWW</cx:pt>
          <cx:pt idx="6802">EDWW</cx:pt>
          <cx:pt idx="6803">EDWW</cx:pt>
          <cx:pt idx="6804">EDWW</cx:pt>
          <cx:pt idx="6805">EDWW</cx:pt>
          <cx:pt idx="6806">EDWW</cx:pt>
          <cx:pt idx="6807">EDWW</cx:pt>
          <cx:pt idx="6808">EDWW</cx:pt>
          <cx:pt idx="6809">EDWW</cx:pt>
          <cx:pt idx="6810">EDWW</cx:pt>
          <cx:pt idx="6811">EDWW</cx:pt>
          <cx:pt idx="6812">EDWW</cx:pt>
          <cx:pt idx="6813">EDWW</cx:pt>
          <cx:pt idx="6814">EDWW</cx:pt>
          <cx:pt idx="6815">EDWW</cx:pt>
          <cx:pt idx="6816">EDWW</cx:pt>
          <cx:pt idx="6817">EDWW</cx:pt>
          <cx:pt idx="6818">EDWW</cx:pt>
          <cx:pt idx="6819">EDWW</cx:pt>
          <cx:pt idx="6820">EDWW</cx:pt>
          <cx:pt idx="6821">EDWW</cx:pt>
          <cx:pt idx="6822">EDWW</cx:pt>
          <cx:pt idx="6823">EDWW</cx:pt>
          <cx:pt idx="6824">EDWW</cx:pt>
          <cx:pt idx="6825">EDWW</cx:pt>
          <cx:pt idx="6826">EDWW</cx:pt>
          <cx:pt idx="6827">EDWW</cx:pt>
          <cx:pt idx="6828">EDWW</cx:pt>
          <cx:pt idx="6829">EDWW</cx:pt>
          <cx:pt idx="6830">EDWW</cx:pt>
          <cx:pt idx="6831">EDWW</cx:pt>
          <cx:pt idx="6832">EDWW</cx:pt>
          <cx:pt idx="6833">EDWW</cx:pt>
          <cx:pt idx="6834">EDWW</cx:pt>
          <cx:pt idx="6835">EDWW</cx:pt>
          <cx:pt idx="6836">EDWW</cx:pt>
          <cx:pt idx="6837">EDWW</cx:pt>
          <cx:pt idx="6838">EDWW</cx:pt>
          <cx:pt idx="6839">EDWW</cx:pt>
          <cx:pt idx="6840">EDWW</cx:pt>
          <cx:pt idx="6841">EDWW</cx:pt>
          <cx:pt idx="6842">EDWW</cx:pt>
          <cx:pt idx="6843">EDWW</cx:pt>
          <cx:pt idx="6844">EDWW</cx:pt>
          <cx:pt idx="6845">EDWW</cx:pt>
          <cx:pt idx="6846">EDWW</cx:pt>
          <cx:pt idx="6847">EDWW</cx:pt>
          <cx:pt idx="6848">EDWW</cx:pt>
          <cx:pt idx="6849">EDWW</cx:pt>
          <cx:pt idx="6850">EDWW</cx:pt>
          <cx:pt idx="6851">EDWW</cx:pt>
          <cx:pt idx="6852">EDWW</cx:pt>
          <cx:pt idx="6853">EDWW</cx:pt>
          <cx:pt idx="6854">EDWW</cx:pt>
          <cx:pt idx="6855">EDWW</cx:pt>
          <cx:pt idx="6856">EDWW</cx:pt>
          <cx:pt idx="6857">EDWW</cx:pt>
          <cx:pt idx="6858">EDWW</cx:pt>
          <cx:pt idx="6859">EDWW</cx:pt>
          <cx:pt idx="6860">EDWW</cx:pt>
          <cx:pt idx="6861">EDWW</cx:pt>
          <cx:pt idx="6862">EDWW</cx:pt>
          <cx:pt idx="6863">EDWW</cx:pt>
          <cx:pt idx="6864">EDWW</cx:pt>
          <cx:pt idx="6865">EDWW</cx:pt>
          <cx:pt idx="6866">EDWW</cx:pt>
          <cx:pt idx="6867">EDWW</cx:pt>
          <cx:pt idx="6868">EDWW</cx:pt>
          <cx:pt idx="6869">EDWW</cx:pt>
          <cx:pt idx="6870">EDWW</cx:pt>
          <cx:pt idx="6871">EDWW</cx:pt>
          <cx:pt idx="6872">EDWW</cx:pt>
          <cx:pt idx="6873">EDWW</cx:pt>
          <cx:pt idx="6874">EDWW</cx:pt>
          <cx:pt idx="6875">EDWW</cx:pt>
          <cx:pt idx="6876">EDWW</cx:pt>
          <cx:pt idx="6877">EDWW</cx:pt>
          <cx:pt idx="6878">EDWW</cx:pt>
          <cx:pt idx="6879">EDWW</cx:pt>
          <cx:pt idx="6880">EDWW</cx:pt>
          <cx:pt idx="6881">EDWW</cx:pt>
          <cx:pt idx="6882">EDWW</cx:pt>
          <cx:pt idx="6883">EDWW</cx:pt>
          <cx:pt idx="6884">EDWW</cx:pt>
          <cx:pt idx="6885">EDWW</cx:pt>
          <cx:pt idx="6886">EDWW</cx:pt>
          <cx:pt idx="6887">EDWW</cx:pt>
          <cx:pt idx="6888">EDWW</cx:pt>
          <cx:pt idx="6889">EDWW</cx:pt>
          <cx:pt idx="6890">EDWW</cx:pt>
          <cx:pt idx="6891">EDWW</cx:pt>
          <cx:pt idx="6892">EDWW</cx:pt>
          <cx:pt idx="6893">EDWW</cx:pt>
          <cx:pt idx="6894">EDWW</cx:pt>
          <cx:pt idx="6895">EDWW</cx:pt>
          <cx:pt idx="6896">EDWW</cx:pt>
          <cx:pt idx="6897">EDWW</cx:pt>
          <cx:pt idx="6898">EDWW</cx:pt>
          <cx:pt idx="6899">EDWW</cx:pt>
          <cx:pt idx="6900">EDWW</cx:pt>
          <cx:pt idx="6901">EDWW</cx:pt>
          <cx:pt idx="6902">EDWW</cx:pt>
          <cx:pt idx="6903">EDWW</cx:pt>
          <cx:pt idx="6904">EDWW</cx:pt>
          <cx:pt idx="6905">EDWW</cx:pt>
          <cx:pt idx="6906">EDWW</cx:pt>
          <cx:pt idx="6907">EDWW</cx:pt>
          <cx:pt idx="6908">EDWW</cx:pt>
          <cx:pt idx="6909">EDWW</cx:pt>
          <cx:pt idx="6910">EDWW</cx:pt>
          <cx:pt idx="6911">EDWW</cx:pt>
          <cx:pt idx="6912">EDWW</cx:pt>
          <cx:pt idx="6913">EDWW</cx:pt>
          <cx:pt idx="6914">EDWW</cx:pt>
          <cx:pt idx="6915">EDWW</cx:pt>
          <cx:pt idx="6916">EDWW</cx:pt>
          <cx:pt idx="6917">EDWW</cx:pt>
          <cx:pt idx="6918">EDWW</cx:pt>
          <cx:pt idx="6919">EDWW</cx:pt>
          <cx:pt idx="6920">EDWW</cx:pt>
          <cx:pt idx="6921">EDWW</cx:pt>
          <cx:pt idx="6922">EDWW</cx:pt>
          <cx:pt idx="6923">EDWW</cx:pt>
          <cx:pt idx="6924">EDWW</cx:pt>
          <cx:pt idx="6925">EDWW</cx:pt>
          <cx:pt idx="6926">EDWW</cx:pt>
          <cx:pt idx="6927">EDWW</cx:pt>
          <cx:pt idx="6928">EDWW</cx:pt>
          <cx:pt idx="6929">EDWW</cx:pt>
          <cx:pt idx="6930">EDWW</cx:pt>
          <cx:pt idx="6931">EDWW</cx:pt>
          <cx:pt idx="6932">EDWW</cx:pt>
          <cx:pt idx="6933">EDWW</cx:pt>
          <cx:pt idx="6934">EDWW</cx:pt>
          <cx:pt idx="6935">EDWW</cx:pt>
          <cx:pt idx="6936">EDWW</cx:pt>
          <cx:pt idx="6937">EDWW</cx:pt>
          <cx:pt idx="6938">EDWW</cx:pt>
          <cx:pt idx="6939">EDWW</cx:pt>
          <cx:pt idx="6940">EDWW</cx:pt>
          <cx:pt idx="6941">EDWW</cx:pt>
          <cx:pt idx="6942">EDWW</cx:pt>
          <cx:pt idx="6943">EDWW</cx:pt>
          <cx:pt idx="6944">EDWW</cx:pt>
          <cx:pt idx="6945">EDWW</cx:pt>
          <cx:pt idx="6946">EDWW</cx:pt>
          <cx:pt idx="6947">EDWW</cx:pt>
          <cx:pt idx="6948">EDWW</cx:pt>
          <cx:pt idx="6949">EDWW</cx:pt>
          <cx:pt idx="6950">EDWW</cx:pt>
          <cx:pt idx="6951">EDWW</cx:pt>
          <cx:pt idx="6952">EDWW</cx:pt>
          <cx:pt idx="6953">EDWW</cx:pt>
          <cx:pt idx="6954">EDWW</cx:pt>
          <cx:pt idx="6955">EDWW</cx:pt>
          <cx:pt idx="6956">EDWW</cx:pt>
          <cx:pt idx="6957">EDWW</cx:pt>
          <cx:pt idx="6958">EDWW</cx:pt>
          <cx:pt idx="6959">EDWW</cx:pt>
          <cx:pt idx="6960">EDWW</cx:pt>
          <cx:pt idx="6961">EDWW</cx:pt>
          <cx:pt idx="6962">EDWW</cx:pt>
          <cx:pt idx="6963">EDWW</cx:pt>
          <cx:pt idx="6964">EDWW</cx:pt>
          <cx:pt idx="6965">EDWW</cx:pt>
          <cx:pt idx="6966">EDWW</cx:pt>
          <cx:pt idx="6967">EDWW</cx:pt>
          <cx:pt idx="6968">EDWW</cx:pt>
          <cx:pt idx="6969">EDWW</cx:pt>
          <cx:pt idx="6970">EDWW</cx:pt>
          <cx:pt idx="6971">EDWW</cx:pt>
          <cx:pt idx="6972">EDWW</cx:pt>
          <cx:pt idx="6973">EDWW</cx:pt>
          <cx:pt idx="6974">EDWW</cx:pt>
          <cx:pt idx="6975">EDWW</cx:pt>
          <cx:pt idx="6976">EDWW</cx:pt>
          <cx:pt idx="6977">EDWW</cx:pt>
          <cx:pt idx="6978">EDWW</cx:pt>
          <cx:pt idx="6979">EDWW</cx:pt>
          <cx:pt idx="6980">EDWW</cx:pt>
          <cx:pt idx="6981">EDWW</cx:pt>
          <cx:pt idx="6982">EDWW</cx:pt>
          <cx:pt idx="6983">EDWW</cx:pt>
          <cx:pt idx="6984">EDWW</cx:pt>
          <cx:pt idx="6985">EDWW</cx:pt>
          <cx:pt idx="6986">EDWW</cx:pt>
          <cx:pt idx="6987">EDWW</cx:pt>
          <cx:pt idx="6988">EDWW</cx:pt>
          <cx:pt idx="6989">EDWW</cx:pt>
          <cx:pt idx="6990">EDWW</cx:pt>
          <cx:pt idx="6991">EDWW</cx:pt>
          <cx:pt idx="6992">EDWW</cx:pt>
          <cx:pt idx="6993">EDWW</cx:pt>
          <cx:pt idx="6994">EDWW</cx:pt>
          <cx:pt idx="6995">EDWW</cx:pt>
          <cx:pt idx="6996">EDWW</cx:pt>
          <cx:pt idx="6997">EDWW</cx:pt>
          <cx:pt idx="6998">EDWW</cx:pt>
          <cx:pt idx="6999">EDWW</cx:pt>
          <cx:pt idx="7000">EDWW</cx:pt>
          <cx:pt idx="7001">EDWW</cx:pt>
          <cx:pt idx="7002">EDWW</cx:pt>
          <cx:pt idx="7003">EDWW</cx:pt>
          <cx:pt idx="7004">EDWW</cx:pt>
          <cx:pt idx="7005">EDWW</cx:pt>
          <cx:pt idx="7006">EDWW</cx:pt>
          <cx:pt idx="7007">EDWW</cx:pt>
          <cx:pt idx="7008">EDWW</cx:pt>
          <cx:pt idx="7009">EDWW</cx:pt>
          <cx:pt idx="7010">EDWW</cx:pt>
          <cx:pt idx="7011">EDWW</cx:pt>
          <cx:pt idx="7012">EDWW</cx:pt>
          <cx:pt idx="7013">EDWW</cx:pt>
          <cx:pt idx="7014">EDWW</cx:pt>
          <cx:pt idx="7015">EDWW</cx:pt>
          <cx:pt idx="7016">EDWW</cx:pt>
          <cx:pt idx="7017">EDWW</cx:pt>
          <cx:pt idx="7018">EDWW</cx:pt>
          <cx:pt idx="7019">EDWW</cx:pt>
          <cx:pt idx="7020">EDWW</cx:pt>
          <cx:pt idx="7021">EDWW</cx:pt>
          <cx:pt idx="7022">EDWW</cx:pt>
          <cx:pt idx="7023">EDWW</cx:pt>
          <cx:pt idx="7024">EDWW</cx:pt>
          <cx:pt idx="7025">EDWW</cx:pt>
          <cx:pt idx="7026">EDWW</cx:pt>
          <cx:pt idx="7027">EDWW</cx:pt>
          <cx:pt idx="7028">EDWW</cx:pt>
          <cx:pt idx="7029">EDWW</cx:pt>
          <cx:pt idx="7030">EDWW</cx:pt>
          <cx:pt idx="7031">EDWW</cx:pt>
          <cx:pt idx="7032">EDWW</cx:pt>
          <cx:pt idx="7033">EDWW</cx:pt>
          <cx:pt idx="7034">EDWW</cx:pt>
          <cx:pt idx="7035">EDWW</cx:pt>
          <cx:pt idx="7036">EDWW</cx:pt>
          <cx:pt idx="7037">EDWW</cx:pt>
          <cx:pt idx="7038">EDWW</cx:pt>
          <cx:pt idx="7039">EDWW</cx:pt>
          <cx:pt idx="7040">EDWW</cx:pt>
          <cx:pt idx="7041">EDWW</cx:pt>
          <cx:pt idx="7042">EDWW</cx:pt>
          <cx:pt idx="7043">EDWW</cx:pt>
          <cx:pt idx="7044">EDWW</cx:pt>
          <cx:pt idx="7045">EDWW</cx:pt>
          <cx:pt idx="7046">EDWW</cx:pt>
          <cx:pt idx="7047">EDWW</cx:pt>
          <cx:pt idx="7048">EDWW</cx:pt>
          <cx:pt idx="7049">EDWW</cx:pt>
          <cx:pt idx="7050">EDWW</cx:pt>
          <cx:pt idx="7051">EDWW</cx:pt>
          <cx:pt idx="7052">EDWW</cx:pt>
          <cx:pt idx="7053">EDWW</cx:pt>
          <cx:pt idx="7054">EDWW</cx:pt>
          <cx:pt idx="7055">EDWW</cx:pt>
          <cx:pt idx="7056">EDWW</cx:pt>
          <cx:pt idx="7057">EDWW</cx:pt>
          <cx:pt idx="7058">EDWW</cx:pt>
          <cx:pt idx="7059">EDWW</cx:pt>
          <cx:pt idx="7060">EDWW</cx:pt>
          <cx:pt idx="7061">EDWW</cx:pt>
          <cx:pt idx="7062">EDWW</cx:pt>
          <cx:pt idx="7063">EDWW</cx:pt>
          <cx:pt idx="7064">EDWW</cx:pt>
          <cx:pt idx="7065">EDWW</cx:pt>
          <cx:pt idx="7066">EDWW</cx:pt>
          <cx:pt idx="7067">EDWW</cx:pt>
          <cx:pt idx="7068">EDWW</cx:pt>
          <cx:pt idx="7069">EDWW</cx:pt>
          <cx:pt idx="7070">EDWW</cx:pt>
          <cx:pt idx="7071">EDWW</cx:pt>
          <cx:pt idx="7072">EDWW</cx:pt>
          <cx:pt idx="7073">EDWW</cx:pt>
          <cx:pt idx="7074">EDWW</cx:pt>
          <cx:pt idx="7075">EDWW</cx:pt>
          <cx:pt idx="7076">EDWW</cx:pt>
          <cx:pt idx="7077">EDWW</cx:pt>
          <cx:pt idx="7078">EDWW</cx:pt>
          <cx:pt idx="7079">EDWW</cx:pt>
          <cx:pt idx="7080">EDWW</cx:pt>
          <cx:pt idx="7081">EDWW</cx:pt>
          <cx:pt idx="7082">EDWW</cx:pt>
          <cx:pt idx="7083">EDWW</cx:pt>
          <cx:pt idx="7084">EDWW</cx:pt>
          <cx:pt idx="7085">EDWW</cx:pt>
          <cx:pt idx="7086">EDWW</cx:pt>
          <cx:pt idx="7087">EDWW</cx:pt>
          <cx:pt idx="7088">EDWW</cx:pt>
          <cx:pt idx="7089">EDWW</cx:pt>
          <cx:pt idx="7090">EDWW</cx:pt>
          <cx:pt idx="7091">EDWW</cx:pt>
          <cx:pt idx="7092">EDWW</cx:pt>
          <cx:pt idx="7093">EDWW</cx:pt>
          <cx:pt idx="7094">EDWW</cx:pt>
          <cx:pt idx="7095">EDWW</cx:pt>
          <cx:pt idx="7096">EDWW</cx:pt>
          <cx:pt idx="7097">EDWW</cx:pt>
          <cx:pt idx="7098">EDWW</cx:pt>
          <cx:pt idx="7099">EDWW</cx:pt>
          <cx:pt idx="7100">EDWW</cx:pt>
          <cx:pt idx="7101">EDWW</cx:pt>
          <cx:pt idx="7102">EDWW</cx:pt>
          <cx:pt idx="7103">EDWW</cx:pt>
          <cx:pt idx="7104">EDWW</cx:pt>
          <cx:pt idx="7105">EDWW</cx:pt>
          <cx:pt idx="7106">EDWW</cx:pt>
          <cx:pt idx="7107">EDWW</cx:pt>
          <cx:pt idx="7108">EDWW</cx:pt>
          <cx:pt idx="7109">EDWW</cx:pt>
          <cx:pt idx="7110">EDWW</cx:pt>
          <cx:pt idx="7111">EDWW</cx:pt>
          <cx:pt idx="7112">EDWW</cx:pt>
          <cx:pt idx="7113">EDWW</cx:pt>
          <cx:pt idx="7114">EDWW</cx:pt>
          <cx:pt idx="7115">EDWW</cx:pt>
          <cx:pt idx="7116">EDWW</cx:pt>
          <cx:pt idx="7117">EDWW</cx:pt>
          <cx:pt idx="7118">EDWW</cx:pt>
          <cx:pt idx="7119">EDWW</cx:pt>
          <cx:pt idx="7120">EDWW</cx:pt>
          <cx:pt idx="7121">EDWW</cx:pt>
          <cx:pt idx="7122">EDWW</cx:pt>
          <cx:pt idx="7123">EDWW</cx:pt>
          <cx:pt idx="7124">EDWW</cx:pt>
          <cx:pt idx="7125">EDWW</cx:pt>
          <cx:pt idx="7126">EDWW</cx:pt>
          <cx:pt idx="7127">EDWW</cx:pt>
          <cx:pt idx="7128">EDWW</cx:pt>
          <cx:pt idx="7129">EDWW</cx:pt>
          <cx:pt idx="7130">EDWW</cx:pt>
          <cx:pt idx="7131">EDWW</cx:pt>
          <cx:pt idx="7132">EDWW</cx:pt>
          <cx:pt idx="7133">EDWW</cx:pt>
          <cx:pt idx="7134">EDWW</cx:pt>
          <cx:pt idx="7135">EDWW</cx:pt>
          <cx:pt idx="7136">EDWW</cx:pt>
          <cx:pt idx="7137">EDWW</cx:pt>
          <cx:pt idx="7138">EDWW</cx:pt>
          <cx:pt idx="7139">EDWW</cx:pt>
          <cx:pt idx="7140">EDWW</cx:pt>
          <cx:pt idx="7141">EDWW</cx:pt>
          <cx:pt idx="7142">EDWW</cx:pt>
          <cx:pt idx="7143">EDWW</cx:pt>
          <cx:pt idx="7144">EDWW</cx:pt>
          <cx:pt idx="7145">EDWW</cx:pt>
          <cx:pt idx="7146">EDWW</cx:pt>
          <cx:pt idx="7147">EDWW</cx:pt>
          <cx:pt idx="7148">EDWW</cx:pt>
          <cx:pt idx="7149">EDWW</cx:pt>
          <cx:pt idx="7150">EDWW</cx:pt>
          <cx:pt idx="7151">EDWW</cx:pt>
          <cx:pt idx="7152">EDWW</cx:pt>
          <cx:pt idx="7153">EDWW</cx:pt>
          <cx:pt idx="7154">EDWW</cx:pt>
          <cx:pt idx="7155">EDWW</cx:pt>
          <cx:pt idx="7156">EDWW</cx:pt>
          <cx:pt idx="7157">EDWW</cx:pt>
          <cx:pt idx="7158">EDWW</cx:pt>
          <cx:pt idx="7159">EDWW</cx:pt>
          <cx:pt idx="7160">EDWW</cx:pt>
          <cx:pt idx="7161">EDWW</cx:pt>
          <cx:pt idx="7162">EDWW</cx:pt>
          <cx:pt idx="7163">EDWW</cx:pt>
          <cx:pt idx="7164">EDWW</cx:pt>
          <cx:pt idx="7165">EDWW</cx:pt>
          <cx:pt idx="7166">EDWW</cx:pt>
          <cx:pt idx="7167">EDWW</cx:pt>
          <cx:pt idx="7168">EDWW</cx:pt>
          <cx:pt idx="7169">EDWW</cx:pt>
          <cx:pt idx="7170">EDWW</cx:pt>
          <cx:pt idx="7171">EDWW</cx:pt>
          <cx:pt idx="7172">EDWW</cx:pt>
          <cx:pt idx="7173">EDWW</cx:pt>
          <cx:pt idx="7174">EDWW</cx:pt>
          <cx:pt idx="7175">EDWW</cx:pt>
          <cx:pt idx="7176">EDWW</cx:pt>
          <cx:pt idx="7177">EDWW</cx:pt>
          <cx:pt idx="7178">EDWW</cx:pt>
          <cx:pt idx="7179">EDWW</cx:pt>
          <cx:pt idx="7180">EDWW</cx:pt>
          <cx:pt idx="7181">EDWW</cx:pt>
          <cx:pt idx="7182">EDWW</cx:pt>
          <cx:pt idx="7183">EDWW</cx:pt>
          <cx:pt idx="7184">EDWW</cx:pt>
          <cx:pt idx="7185">EDWW</cx:pt>
          <cx:pt idx="7186">EDWW</cx:pt>
          <cx:pt idx="7187">EDWW</cx:pt>
          <cx:pt idx="7188">EDWW</cx:pt>
          <cx:pt idx="7189">EDWW</cx:pt>
          <cx:pt idx="7190">EDWW</cx:pt>
          <cx:pt idx="7191">EDWW</cx:pt>
          <cx:pt idx="7192">EDWW</cx:pt>
          <cx:pt idx="7193">EDWW</cx:pt>
          <cx:pt idx="7194">EDWW</cx:pt>
          <cx:pt idx="7195">EDWW</cx:pt>
          <cx:pt idx="7196">EDWW</cx:pt>
          <cx:pt idx="7197">EDWW</cx:pt>
          <cx:pt idx="7198">EDWW</cx:pt>
          <cx:pt idx="7199">EDWW</cx:pt>
          <cx:pt idx="7200">EDWW</cx:pt>
          <cx:pt idx="7201">EDWW</cx:pt>
          <cx:pt idx="7202">EDWW</cx:pt>
          <cx:pt idx="7203">EDWW</cx:pt>
          <cx:pt idx="7204">EDWW</cx:pt>
          <cx:pt idx="7205">EDWW</cx:pt>
          <cx:pt idx="7206">EDWW</cx:pt>
          <cx:pt idx="7207">EDWW</cx:pt>
          <cx:pt idx="7208">EDWW</cx:pt>
          <cx:pt idx="7209">EDWW</cx:pt>
          <cx:pt idx="7210">EDWW</cx:pt>
          <cx:pt idx="7211">EDWW</cx:pt>
          <cx:pt idx="7212">EDWW</cx:pt>
          <cx:pt idx="7213">EDWW</cx:pt>
          <cx:pt idx="7214">EDWW</cx:pt>
          <cx:pt idx="7215">EDWW</cx:pt>
          <cx:pt idx="7216">EDWW</cx:pt>
          <cx:pt idx="7217">EDWW</cx:pt>
          <cx:pt idx="7218">EDWW</cx:pt>
          <cx:pt idx="7219">EDWW</cx:pt>
          <cx:pt idx="7220">EDWW</cx:pt>
          <cx:pt idx="7221">EDWW</cx:pt>
          <cx:pt idx="7222">EDWW</cx:pt>
          <cx:pt idx="7223">EDWW</cx:pt>
          <cx:pt idx="7224">EDWW</cx:pt>
          <cx:pt idx="7225">EDWW</cx:pt>
          <cx:pt idx="7226">EDWW</cx:pt>
          <cx:pt idx="7227">EDWW</cx:pt>
          <cx:pt idx="7228">EDWW</cx:pt>
          <cx:pt idx="7229">EDWW</cx:pt>
          <cx:pt idx="7230">EDWW</cx:pt>
          <cx:pt idx="7231">EDWW</cx:pt>
          <cx:pt idx="7232">EDWW</cx:pt>
          <cx:pt idx="7233">EDWW</cx:pt>
          <cx:pt idx="7234">EDWW</cx:pt>
          <cx:pt idx="7235">EDWW</cx:pt>
          <cx:pt idx="7236">EDWW</cx:pt>
          <cx:pt idx="7237">EDWW</cx:pt>
          <cx:pt idx="7238">EDWW</cx:pt>
          <cx:pt idx="7239">EDWW</cx:pt>
          <cx:pt idx="7240">EDWW</cx:pt>
          <cx:pt idx="7241">EDWW</cx:pt>
          <cx:pt idx="7242">EDWW</cx:pt>
          <cx:pt idx="7243">EDWW</cx:pt>
          <cx:pt idx="7244">EDWW</cx:pt>
          <cx:pt idx="7245">EDWW</cx:pt>
          <cx:pt idx="7246">EDWW</cx:pt>
          <cx:pt idx="7247">EDWW</cx:pt>
          <cx:pt idx="7248">EDWW</cx:pt>
          <cx:pt idx="7249">EDWW</cx:pt>
          <cx:pt idx="7250">EDWW</cx:pt>
          <cx:pt idx="7251">EDWW</cx:pt>
          <cx:pt idx="7252">EDWW</cx:pt>
          <cx:pt idx="7253">EDWW</cx:pt>
          <cx:pt idx="7254">EDWW</cx:pt>
          <cx:pt idx="7255">EDWW</cx:pt>
          <cx:pt idx="7256">EDWW</cx:pt>
          <cx:pt idx="7257">EDWW</cx:pt>
          <cx:pt idx="7258">EDWW</cx:pt>
          <cx:pt idx="7259">EDWW</cx:pt>
          <cx:pt idx="7260">EDWW</cx:pt>
          <cx:pt idx="7261">EDWW</cx:pt>
          <cx:pt idx="7262">EDWW</cx:pt>
          <cx:pt idx="7263">EDWW</cx:pt>
          <cx:pt idx="7264">EDWW</cx:pt>
          <cx:pt idx="7265">EDWW</cx:pt>
          <cx:pt idx="7266">EDWW</cx:pt>
          <cx:pt idx="7267">EDWW</cx:pt>
          <cx:pt idx="7268">EDWW</cx:pt>
          <cx:pt idx="7269">EDWW</cx:pt>
          <cx:pt idx="7270">EDWW</cx:pt>
          <cx:pt idx="7271">EDWW</cx:pt>
          <cx:pt idx="7272">EDWW</cx:pt>
          <cx:pt idx="7273">EDWW</cx:pt>
          <cx:pt idx="7274">EDWW</cx:pt>
          <cx:pt idx="7275">EDWW</cx:pt>
          <cx:pt idx="7276">EDWW</cx:pt>
          <cx:pt idx="7277">EDWW</cx:pt>
          <cx:pt idx="7278">EDWW</cx:pt>
          <cx:pt idx="7279">EDWW</cx:pt>
          <cx:pt idx="7280">EDWW</cx:pt>
          <cx:pt idx="7281">EDWW</cx:pt>
          <cx:pt idx="7282">EDWW</cx:pt>
          <cx:pt idx="7283">EDWW</cx:pt>
          <cx:pt idx="7284">EDWW</cx:pt>
          <cx:pt idx="7285">EDWW</cx:pt>
          <cx:pt idx="7286">EDWW</cx:pt>
          <cx:pt idx="7287">EDWW</cx:pt>
          <cx:pt idx="7288">EDWW</cx:pt>
          <cx:pt idx="7289">EDWW</cx:pt>
          <cx:pt idx="7290">EDWW</cx:pt>
          <cx:pt idx="7291">EDWW</cx:pt>
          <cx:pt idx="7292">EDWW</cx:pt>
          <cx:pt idx="7293">EDWW</cx:pt>
          <cx:pt idx="7294">EDWW</cx:pt>
          <cx:pt idx="7295">EDWW</cx:pt>
          <cx:pt idx="7296">EDWW</cx:pt>
          <cx:pt idx="7297">EDWW</cx:pt>
          <cx:pt idx="7298">EDWW</cx:pt>
          <cx:pt idx="7299">EDWW</cx:pt>
          <cx:pt idx="7300">EDWW</cx:pt>
          <cx:pt idx="7301">EDWW</cx:pt>
          <cx:pt idx="7302">EDWW</cx:pt>
          <cx:pt idx="7303">EDWW</cx:pt>
          <cx:pt idx="7304">LSAG</cx:pt>
          <cx:pt idx="7305">LSAG</cx:pt>
          <cx:pt idx="7306">LSAG</cx:pt>
          <cx:pt idx="7307">LSAG</cx:pt>
          <cx:pt idx="7308">LSAG</cx:pt>
          <cx:pt idx="7309">LSAG</cx:pt>
          <cx:pt idx="7310">LSAG</cx:pt>
          <cx:pt idx="7311">LSAG</cx:pt>
          <cx:pt idx="7312">LSAG</cx:pt>
          <cx:pt idx="7313">LSAG</cx:pt>
          <cx:pt idx="7314">LSAG</cx:pt>
          <cx:pt idx="7315">LSAG</cx:pt>
          <cx:pt idx="7316">LSAG</cx:pt>
          <cx:pt idx="7317">LSAG</cx:pt>
          <cx:pt idx="7318">LSAG</cx:pt>
          <cx:pt idx="7319">LSAG</cx:pt>
          <cx:pt idx="7320">LSAG</cx:pt>
          <cx:pt idx="7321">LSAG</cx:pt>
          <cx:pt idx="7322">LSAG</cx:pt>
          <cx:pt idx="7323">LSAG</cx:pt>
          <cx:pt idx="7324">LSAG</cx:pt>
          <cx:pt idx="7325">LSAG</cx:pt>
          <cx:pt idx="7326">LSAG</cx:pt>
          <cx:pt idx="7327">LSAG</cx:pt>
          <cx:pt idx="7328">LSAG</cx:pt>
          <cx:pt idx="7329">LSAG</cx:pt>
          <cx:pt idx="7330">LSAG</cx:pt>
          <cx:pt idx="7331">LSAG</cx:pt>
          <cx:pt idx="7332">LSAG</cx:pt>
          <cx:pt idx="7333">LSAG</cx:pt>
          <cx:pt idx="7334">LSAG</cx:pt>
          <cx:pt idx="7335">LSAG</cx:pt>
          <cx:pt idx="7336">LSAG</cx:pt>
          <cx:pt idx="7337">LSAG</cx:pt>
          <cx:pt idx="7338">LSAG</cx:pt>
          <cx:pt idx="7339">LSAG</cx:pt>
          <cx:pt idx="7340">LSAG</cx:pt>
          <cx:pt idx="7341">LSAG</cx:pt>
          <cx:pt idx="7342">LSAG</cx:pt>
          <cx:pt idx="7343">LSAG</cx:pt>
          <cx:pt idx="7344">LSAG</cx:pt>
          <cx:pt idx="7345">LSAG</cx:pt>
          <cx:pt idx="7346">LSAG</cx:pt>
          <cx:pt idx="7347">LSAG</cx:pt>
          <cx:pt idx="7348">LSAG</cx:pt>
          <cx:pt idx="7349">LSAG</cx:pt>
          <cx:pt idx="7350">LSAG</cx:pt>
          <cx:pt idx="7351">LSAG</cx:pt>
          <cx:pt idx="7352">LSAG</cx:pt>
          <cx:pt idx="7353">LSAG</cx:pt>
          <cx:pt idx="7354">LSAG</cx:pt>
          <cx:pt idx="7355">LSAG</cx:pt>
          <cx:pt idx="7356">LSAG</cx:pt>
          <cx:pt idx="7357">LSAG</cx:pt>
          <cx:pt idx="7358">LSAG</cx:pt>
          <cx:pt idx="7359">LSAG</cx:pt>
          <cx:pt idx="7360">LSAG</cx:pt>
          <cx:pt idx="7361">LSAG</cx:pt>
          <cx:pt idx="7362">LSAG</cx:pt>
          <cx:pt idx="7363">LSAG</cx:pt>
          <cx:pt idx="7364">LSAG</cx:pt>
          <cx:pt idx="7365">LSAG</cx:pt>
          <cx:pt idx="7366">LSAG</cx:pt>
          <cx:pt idx="7367">LSAG</cx:pt>
          <cx:pt idx="7368">LSAG</cx:pt>
          <cx:pt idx="7369">LSAG</cx:pt>
          <cx:pt idx="7370">LSAG</cx:pt>
          <cx:pt idx="7371">LSAG</cx:pt>
          <cx:pt idx="7372">LSAG</cx:pt>
          <cx:pt idx="7373">LSAG</cx:pt>
          <cx:pt idx="7374">LSAG</cx:pt>
          <cx:pt idx="7375">LSAG</cx:pt>
          <cx:pt idx="7376">LSAG</cx:pt>
          <cx:pt idx="7377">LSAG</cx:pt>
          <cx:pt idx="7378">LSAG</cx:pt>
          <cx:pt idx="7379">LSAG</cx:pt>
          <cx:pt idx="7380">LSAG</cx:pt>
          <cx:pt idx="7381">LSAG</cx:pt>
          <cx:pt idx="7382">LSAG</cx:pt>
          <cx:pt idx="7383">LSAG</cx:pt>
          <cx:pt idx="7384">LSAG</cx:pt>
          <cx:pt idx="7385">LSAG</cx:pt>
          <cx:pt idx="7386">LSAG</cx:pt>
          <cx:pt idx="7387">LSAG</cx:pt>
          <cx:pt idx="7388">LSAG</cx:pt>
          <cx:pt idx="7389">LSAG</cx:pt>
          <cx:pt idx="7390">LSAG</cx:pt>
          <cx:pt idx="7391">LSAG</cx:pt>
          <cx:pt idx="7392">LSAG</cx:pt>
          <cx:pt idx="7393">LSAG</cx:pt>
          <cx:pt idx="7394">LSAG</cx:pt>
          <cx:pt idx="7395">LSAG</cx:pt>
          <cx:pt idx="7396">LSAG</cx:pt>
          <cx:pt idx="7397">LSAG</cx:pt>
          <cx:pt idx="7398">LSAG</cx:pt>
          <cx:pt idx="7399">LSAG</cx:pt>
          <cx:pt idx="7400">LSAG</cx:pt>
          <cx:pt idx="7401">LSAG</cx:pt>
          <cx:pt idx="7402">LSAG</cx:pt>
          <cx:pt idx="7403">LSAG</cx:pt>
          <cx:pt idx="7404">LSAG</cx:pt>
          <cx:pt idx="7405">LSAG</cx:pt>
          <cx:pt idx="7406">LSAG</cx:pt>
          <cx:pt idx="7407">LSAG</cx:pt>
          <cx:pt idx="7408">LSAG</cx:pt>
          <cx:pt idx="7409">LSAG</cx:pt>
          <cx:pt idx="7410">LSAG</cx:pt>
          <cx:pt idx="7411">LSAG</cx:pt>
          <cx:pt idx="7412">LSAG</cx:pt>
          <cx:pt idx="7413">LSAG</cx:pt>
          <cx:pt idx="7414">LSAG</cx:pt>
          <cx:pt idx="7415">LSAG</cx:pt>
          <cx:pt idx="7416">LSAG</cx:pt>
          <cx:pt idx="7417">LSAG</cx:pt>
          <cx:pt idx="7418">LSAG</cx:pt>
          <cx:pt idx="7419">LSAG</cx:pt>
          <cx:pt idx="7420">LSAG</cx:pt>
          <cx:pt idx="7421">LSAG</cx:pt>
          <cx:pt idx="7422">LSAG</cx:pt>
          <cx:pt idx="7423">LSAG</cx:pt>
          <cx:pt idx="7424">LSAG</cx:pt>
          <cx:pt idx="7425">LSAG</cx:pt>
          <cx:pt idx="7426">LSAG</cx:pt>
          <cx:pt idx="7427">LSAG</cx:pt>
          <cx:pt idx="7428">LSAG</cx:pt>
          <cx:pt idx="7429">LSAG</cx:pt>
          <cx:pt idx="7430">LSAG</cx:pt>
          <cx:pt idx="7431">LSAG</cx:pt>
          <cx:pt idx="7432">LSAG</cx:pt>
          <cx:pt idx="7433">LSAG</cx:pt>
          <cx:pt idx="7434">LSAG</cx:pt>
          <cx:pt idx="7435">LSAG</cx:pt>
          <cx:pt idx="7436">LSAG</cx:pt>
          <cx:pt idx="7437">LSAG</cx:pt>
          <cx:pt idx="7438">LSAG</cx:pt>
          <cx:pt idx="7439">LSAG</cx:pt>
          <cx:pt idx="7440">LSAG</cx:pt>
          <cx:pt idx="7441">LSAG</cx:pt>
          <cx:pt idx="7442">LSAG</cx:pt>
          <cx:pt idx="7443">LSAG</cx:pt>
          <cx:pt idx="7444">LSAG</cx:pt>
          <cx:pt idx="7445">LSAG</cx:pt>
          <cx:pt idx="7446">LSAG</cx:pt>
          <cx:pt idx="7447">LSAG</cx:pt>
          <cx:pt idx="7448">LSAG</cx:pt>
          <cx:pt idx="7449">LSAG</cx:pt>
          <cx:pt idx="7450">LSAG</cx:pt>
          <cx:pt idx="7451">LSAG</cx:pt>
          <cx:pt idx="7452">LSAG</cx:pt>
          <cx:pt idx="7453">LSAG</cx:pt>
          <cx:pt idx="7454">LSAG</cx:pt>
          <cx:pt idx="7455">LSAG</cx:pt>
          <cx:pt idx="7456">LSAG</cx:pt>
          <cx:pt idx="7457">LSAG</cx:pt>
          <cx:pt idx="7458">LSAG</cx:pt>
          <cx:pt idx="7459">LSAG</cx:pt>
          <cx:pt idx="7460">LSAG</cx:pt>
          <cx:pt idx="7461">LSAG</cx:pt>
          <cx:pt idx="7462">LSAG</cx:pt>
          <cx:pt idx="7463">LSAG</cx:pt>
          <cx:pt idx="7464">LSAG</cx:pt>
          <cx:pt idx="7465">LSAG</cx:pt>
          <cx:pt idx="7466">LSAG</cx:pt>
          <cx:pt idx="7467">LSAG</cx:pt>
          <cx:pt idx="7468">LSAG</cx:pt>
          <cx:pt idx="7469">LSAG</cx:pt>
          <cx:pt idx="7470">LSAG</cx:pt>
          <cx:pt idx="7471">LSAG</cx:pt>
          <cx:pt idx="7472">LSAG</cx:pt>
          <cx:pt idx="7473">LSAG</cx:pt>
          <cx:pt idx="7474">LSAG</cx:pt>
          <cx:pt idx="7475">LSAG</cx:pt>
          <cx:pt idx="7476">LSAG</cx:pt>
          <cx:pt idx="7477">LSAG</cx:pt>
          <cx:pt idx="7478">LSAG</cx:pt>
          <cx:pt idx="7479">LSAG</cx:pt>
          <cx:pt idx="7480">LSAG</cx:pt>
          <cx:pt idx="7481">LSAG</cx:pt>
          <cx:pt idx="7482">LSAG</cx:pt>
          <cx:pt idx="7483">LSAG</cx:pt>
          <cx:pt idx="7484">LSAG</cx:pt>
          <cx:pt idx="7485">LSAG</cx:pt>
          <cx:pt idx="7486">LSAG</cx:pt>
          <cx:pt idx="7487">LSAG</cx:pt>
          <cx:pt idx="7488">LSAG</cx:pt>
          <cx:pt idx="7489">LSAG</cx:pt>
          <cx:pt idx="7490">LSAG</cx:pt>
          <cx:pt idx="7491">LSAG</cx:pt>
          <cx:pt idx="7492">LSAG</cx:pt>
          <cx:pt idx="7493">LSAG</cx:pt>
          <cx:pt idx="7494">LSAG</cx:pt>
          <cx:pt idx="7495">LSAG</cx:pt>
          <cx:pt idx="7496">LSAG</cx:pt>
          <cx:pt idx="7497">LSAG</cx:pt>
          <cx:pt idx="7498">LSAG</cx:pt>
          <cx:pt idx="7499">LSAG</cx:pt>
          <cx:pt idx="7500">LSAG</cx:pt>
          <cx:pt idx="7501">LSAG</cx:pt>
          <cx:pt idx="7502">LSAG</cx:pt>
          <cx:pt idx="7503">LSAG</cx:pt>
          <cx:pt idx="7504">LSAG</cx:pt>
          <cx:pt idx="7505">LSAG</cx:pt>
          <cx:pt idx="7506">LSAG</cx:pt>
          <cx:pt idx="7507">LSAG</cx:pt>
          <cx:pt idx="7508">LSAG</cx:pt>
          <cx:pt idx="7509">LSAG</cx:pt>
          <cx:pt idx="7510">LSAG</cx:pt>
          <cx:pt idx="7511">LSAG</cx:pt>
          <cx:pt idx="7512">LSAG</cx:pt>
          <cx:pt idx="7513">LSAG</cx:pt>
          <cx:pt idx="7514">LSAG</cx:pt>
          <cx:pt idx="7515">LSAG</cx:pt>
          <cx:pt idx="7516">LSAG</cx:pt>
          <cx:pt idx="7517">LSAG</cx:pt>
          <cx:pt idx="7518">LSAG</cx:pt>
          <cx:pt idx="7519">LSAG</cx:pt>
          <cx:pt idx="7520">LSAG</cx:pt>
          <cx:pt idx="7521">LSAG</cx:pt>
          <cx:pt idx="7522">LSAG</cx:pt>
          <cx:pt idx="7523">LSAG</cx:pt>
          <cx:pt idx="7524">LSAG</cx:pt>
          <cx:pt idx="7525">LSAG</cx:pt>
          <cx:pt idx="7526">LSAG</cx:pt>
          <cx:pt idx="7527">LSAG</cx:pt>
          <cx:pt idx="7528">LSAG</cx:pt>
          <cx:pt idx="7529">LSAG</cx:pt>
          <cx:pt idx="7530">LSAG</cx:pt>
          <cx:pt idx="7531">LSAG</cx:pt>
          <cx:pt idx="7532">LSAG</cx:pt>
          <cx:pt idx="7533">LSAG</cx:pt>
          <cx:pt idx="7534">LSAG</cx:pt>
          <cx:pt idx="7535">LSAG</cx:pt>
          <cx:pt idx="7536">LSAG</cx:pt>
          <cx:pt idx="7537">LSAG</cx:pt>
          <cx:pt idx="7538">LSAG</cx:pt>
          <cx:pt idx="7539">LSAG</cx:pt>
          <cx:pt idx="7540">LSAG</cx:pt>
          <cx:pt idx="7541">LSAG</cx:pt>
          <cx:pt idx="7542">LSAG</cx:pt>
          <cx:pt idx="7543">LSAG</cx:pt>
          <cx:pt idx="7544">LSAG</cx:pt>
          <cx:pt idx="7545">LSAG</cx:pt>
          <cx:pt idx="7546">LSAG</cx:pt>
          <cx:pt idx="7547">LSAG</cx:pt>
          <cx:pt idx="7548">LSAG</cx:pt>
          <cx:pt idx="7549">LSAG</cx:pt>
          <cx:pt idx="7550">LSAG</cx:pt>
          <cx:pt idx="7551">LSAG</cx:pt>
          <cx:pt idx="7552">LSAG</cx:pt>
          <cx:pt idx="7553">LSAG</cx:pt>
          <cx:pt idx="7554">LSAG</cx:pt>
          <cx:pt idx="7555">LSAG</cx:pt>
          <cx:pt idx="7556">LSAG</cx:pt>
          <cx:pt idx="7557">LSAG</cx:pt>
          <cx:pt idx="7558">LSAG</cx:pt>
          <cx:pt idx="7559">LSAG</cx:pt>
          <cx:pt idx="7560">LSAG</cx:pt>
          <cx:pt idx="7561">LSAG</cx:pt>
          <cx:pt idx="7562">LSAG</cx:pt>
          <cx:pt idx="7563">LSAG</cx:pt>
          <cx:pt idx="7564">LSAG</cx:pt>
          <cx:pt idx="7565">LSAG</cx:pt>
          <cx:pt idx="7566">LSAG</cx:pt>
          <cx:pt idx="7567">LSAG</cx:pt>
          <cx:pt idx="7568">LSAG</cx:pt>
          <cx:pt idx="7569">LSAG</cx:pt>
          <cx:pt idx="7570">LSAG</cx:pt>
          <cx:pt idx="7571">LSAG</cx:pt>
          <cx:pt idx="7572">LSAG</cx:pt>
          <cx:pt idx="7573">LSAG</cx:pt>
          <cx:pt idx="7574">LSAG</cx:pt>
          <cx:pt idx="7575">LSAG</cx:pt>
          <cx:pt idx="7576">LSAG</cx:pt>
          <cx:pt idx="7577">LSAG</cx:pt>
          <cx:pt idx="7578">LSAG</cx:pt>
          <cx:pt idx="7579">LSAG</cx:pt>
          <cx:pt idx="7580">LSAG</cx:pt>
          <cx:pt idx="7581">LSAG</cx:pt>
          <cx:pt idx="7582">LSAG</cx:pt>
          <cx:pt idx="7583">LSAG</cx:pt>
          <cx:pt idx="7584">LSAG</cx:pt>
          <cx:pt idx="7585">LSAG</cx:pt>
          <cx:pt idx="7586">LSAG</cx:pt>
          <cx:pt idx="7587">LSAG</cx:pt>
          <cx:pt idx="7588">LSAG</cx:pt>
          <cx:pt idx="7589">LSAG</cx:pt>
          <cx:pt idx="7590">LSAG</cx:pt>
          <cx:pt idx="7591">LSAG</cx:pt>
          <cx:pt idx="7592">LSAG</cx:pt>
          <cx:pt idx="7593">LSAG</cx:pt>
          <cx:pt idx="7594">LSAG</cx:pt>
          <cx:pt idx="7595">LSAG</cx:pt>
          <cx:pt idx="7596">LSAG</cx:pt>
          <cx:pt idx="7597">LSAG</cx:pt>
          <cx:pt idx="7598">LSAG</cx:pt>
          <cx:pt idx="7599">LSAG</cx:pt>
          <cx:pt idx="7600">LSAG</cx:pt>
          <cx:pt idx="7601">LSAG</cx:pt>
          <cx:pt idx="7602">LSAG</cx:pt>
          <cx:pt idx="7603">LSAG</cx:pt>
          <cx:pt idx="7604">LSAG</cx:pt>
          <cx:pt idx="7605">LSAG</cx:pt>
          <cx:pt idx="7606">LSAG</cx:pt>
          <cx:pt idx="7607">LSAG</cx:pt>
          <cx:pt idx="7608">LSAG</cx:pt>
          <cx:pt idx="7609">LSAG</cx:pt>
          <cx:pt idx="7610">LSAG</cx:pt>
          <cx:pt idx="7611">LSAG</cx:pt>
          <cx:pt idx="7612">LSAG</cx:pt>
          <cx:pt idx="7613">LSAG</cx:pt>
          <cx:pt idx="7614">LSAG</cx:pt>
          <cx:pt idx="7615">LSAG</cx:pt>
          <cx:pt idx="7616">LSAG</cx:pt>
          <cx:pt idx="7617">LSAG</cx:pt>
          <cx:pt idx="7618">LSAG</cx:pt>
          <cx:pt idx="7619">LSAG</cx:pt>
          <cx:pt idx="7620">LSAG</cx:pt>
          <cx:pt idx="7621">LSAG</cx:pt>
          <cx:pt idx="7622">LSAG</cx:pt>
          <cx:pt idx="7623">LSAG</cx:pt>
          <cx:pt idx="7624">LSAG</cx:pt>
          <cx:pt idx="7625">LSAG</cx:pt>
          <cx:pt idx="7626">LSAG</cx:pt>
          <cx:pt idx="7627">LSAG</cx:pt>
          <cx:pt idx="7628">LSAG</cx:pt>
          <cx:pt idx="7629">LSAG</cx:pt>
          <cx:pt idx="7630">LSAG</cx:pt>
          <cx:pt idx="7631">LSAG</cx:pt>
          <cx:pt idx="7632">LSAG</cx:pt>
          <cx:pt idx="7633">LSAG</cx:pt>
          <cx:pt idx="7634">LSAG</cx:pt>
          <cx:pt idx="7635">LSAG</cx:pt>
          <cx:pt idx="7636">LSAG</cx:pt>
          <cx:pt idx="7637">LSAG</cx:pt>
          <cx:pt idx="7638">LSAG</cx:pt>
          <cx:pt idx="7639">LSAG</cx:pt>
          <cx:pt idx="7640">LSAG</cx:pt>
          <cx:pt idx="7641">LSAG</cx:pt>
          <cx:pt idx="7642">LSAG</cx:pt>
          <cx:pt idx="7643">LSAG</cx:pt>
          <cx:pt idx="7644">LSAG</cx:pt>
          <cx:pt idx="7645">LSAG</cx:pt>
          <cx:pt idx="7646">LSAG</cx:pt>
          <cx:pt idx="7647">LSAG</cx:pt>
          <cx:pt idx="7648">LSAG</cx:pt>
          <cx:pt idx="7649">LSAG</cx:pt>
          <cx:pt idx="7650">LSAG</cx:pt>
          <cx:pt idx="7651">LSAG</cx:pt>
          <cx:pt idx="7652">LSAG</cx:pt>
          <cx:pt idx="7653">LSAG</cx:pt>
          <cx:pt idx="7654">LSAG</cx:pt>
          <cx:pt idx="7655">LSAG</cx:pt>
          <cx:pt idx="7656">LSAG</cx:pt>
          <cx:pt idx="7657">LSAG</cx:pt>
          <cx:pt idx="7658">LSAG</cx:pt>
          <cx:pt idx="7659">LSAG</cx:pt>
          <cx:pt idx="7660">LSAG</cx:pt>
          <cx:pt idx="7661">LSAG</cx:pt>
          <cx:pt idx="7662">LSAG</cx:pt>
          <cx:pt idx="7663">LSAG</cx:pt>
          <cx:pt idx="7664">LSAG</cx:pt>
          <cx:pt idx="7665">LSAG</cx:pt>
          <cx:pt idx="7666">LSAG</cx:pt>
          <cx:pt idx="7667">LSAG</cx:pt>
          <cx:pt idx="7668">LSAG</cx:pt>
          <cx:pt idx="7669">LSAG</cx:pt>
          <cx:pt idx="7670">LSAG</cx:pt>
          <cx:pt idx="7671">LSAG</cx:pt>
          <cx:pt idx="7672">LSAG</cx:pt>
          <cx:pt idx="7673">LSAG</cx:pt>
          <cx:pt idx="7674">LSAG</cx:pt>
          <cx:pt idx="7675">LSAG</cx:pt>
          <cx:pt idx="7676">LSAG</cx:pt>
          <cx:pt idx="7677">LSAG</cx:pt>
          <cx:pt idx="7678">LSAG</cx:pt>
          <cx:pt idx="7679">LSAG</cx:pt>
          <cx:pt idx="7680">LSAG</cx:pt>
          <cx:pt idx="7681">LSAG</cx:pt>
          <cx:pt idx="7682">LSAG</cx:pt>
          <cx:pt idx="7683">LSAG</cx:pt>
          <cx:pt idx="7684">LSAG</cx:pt>
          <cx:pt idx="7685">LSAG</cx:pt>
          <cx:pt idx="7686">LSAG</cx:pt>
          <cx:pt idx="7687">LSAG</cx:pt>
          <cx:pt idx="7688">LSAG</cx:pt>
          <cx:pt idx="7689">LSAG</cx:pt>
          <cx:pt idx="7690">LSAG</cx:pt>
          <cx:pt idx="7691">LSAG</cx:pt>
          <cx:pt idx="7692">LSAG</cx:pt>
          <cx:pt idx="7693">LSAG</cx:pt>
          <cx:pt idx="7694">LSAG</cx:pt>
          <cx:pt idx="7695">LSAG</cx:pt>
          <cx:pt idx="7696">LSAG</cx:pt>
          <cx:pt idx="7697">LSAG</cx:pt>
          <cx:pt idx="7698">LSAG</cx:pt>
          <cx:pt idx="7699">LSAG</cx:pt>
          <cx:pt idx="7700">LSAG</cx:pt>
          <cx:pt idx="7701">LSAG</cx:pt>
          <cx:pt idx="7702">LSAG</cx:pt>
          <cx:pt idx="7703">LSAG</cx:pt>
          <cx:pt idx="7704">LSAG</cx:pt>
          <cx:pt idx="7705">LSAG</cx:pt>
          <cx:pt idx="7706">LSAG</cx:pt>
          <cx:pt idx="7707">LSAG</cx:pt>
          <cx:pt idx="7708">LSAG</cx:pt>
          <cx:pt idx="7709">LSAG</cx:pt>
          <cx:pt idx="7710">LSAG</cx:pt>
          <cx:pt idx="7711">LSAG</cx:pt>
          <cx:pt idx="7712">LSAG</cx:pt>
          <cx:pt idx="7713">LSAG</cx:pt>
          <cx:pt idx="7714">LSAG</cx:pt>
          <cx:pt idx="7715">LSAG</cx:pt>
          <cx:pt idx="7716">LSAG</cx:pt>
          <cx:pt idx="7717">LSAG</cx:pt>
          <cx:pt idx="7718">LSAG</cx:pt>
          <cx:pt idx="7719">LSAG</cx:pt>
          <cx:pt idx="7720">LSAG</cx:pt>
          <cx:pt idx="7721">LSAG</cx:pt>
          <cx:pt idx="7722">LSAG</cx:pt>
          <cx:pt idx="7723">LSAG</cx:pt>
          <cx:pt idx="7724">LSAG</cx:pt>
          <cx:pt idx="7725">LSAG</cx:pt>
          <cx:pt idx="7726">LSAG</cx:pt>
          <cx:pt idx="7727">LSAG</cx:pt>
          <cx:pt idx="7728">LSAG</cx:pt>
          <cx:pt idx="7729">LSAG</cx:pt>
          <cx:pt idx="7730">LSAG</cx:pt>
          <cx:pt idx="7731">LSAG</cx:pt>
          <cx:pt idx="7732">LSAG</cx:pt>
          <cx:pt idx="7733">LSAG</cx:pt>
          <cx:pt idx="7734">LSAG</cx:pt>
          <cx:pt idx="7735">LSAG</cx:pt>
          <cx:pt idx="7736">LSAG</cx:pt>
          <cx:pt idx="7737">LSAG</cx:pt>
          <cx:pt idx="7738">LSAG</cx:pt>
          <cx:pt idx="7739">LSAG</cx:pt>
          <cx:pt idx="7740">LSAG</cx:pt>
          <cx:pt idx="7741">LSAG</cx:pt>
          <cx:pt idx="7742">LSAG</cx:pt>
          <cx:pt idx="7743">LSAG</cx:pt>
          <cx:pt idx="7744">LSAG</cx:pt>
          <cx:pt idx="7745">LSAG</cx:pt>
          <cx:pt idx="7746">LSAG</cx:pt>
          <cx:pt idx="7747">LSAG</cx:pt>
          <cx:pt idx="7748">LSAG</cx:pt>
          <cx:pt idx="7749">LSAG</cx:pt>
          <cx:pt idx="7750">LSAG</cx:pt>
          <cx:pt idx="7751">LSAG</cx:pt>
          <cx:pt idx="7752">LSAG</cx:pt>
          <cx:pt idx="7753">LSAG</cx:pt>
          <cx:pt idx="7754">LSAG</cx:pt>
          <cx:pt idx="7755">LSAG</cx:pt>
          <cx:pt idx="7756">LSAG</cx:pt>
          <cx:pt idx="7757">LSAG</cx:pt>
          <cx:pt idx="7758">LSAG</cx:pt>
          <cx:pt idx="7759">LSAG</cx:pt>
          <cx:pt idx="7760">LSAG</cx:pt>
          <cx:pt idx="7761">LSAG</cx:pt>
          <cx:pt idx="7762">LSAG</cx:pt>
          <cx:pt idx="7763">LSAG</cx:pt>
          <cx:pt idx="7764">LSAG</cx:pt>
          <cx:pt idx="7765">LSAG</cx:pt>
          <cx:pt idx="7766">LSAG</cx:pt>
          <cx:pt idx="7767">LSAG</cx:pt>
          <cx:pt idx="7768">LSAG</cx:pt>
          <cx:pt idx="7769">LSAG</cx:pt>
          <cx:pt idx="7770">LSAG</cx:pt>
          <cx:pt idx="7771">LSAG</cx:pt>
          <cx:pt idx="7772">LSAG</cx:pt>
          <cx:pt idx="7773">LSAG</cx:pt>
          <cx:pt idx="7774">LSAG</cx:pt>
          <cx:pt idx="7775">LSAG</cx:pt>
          <cx:pt idx="7776">LSAG</cx:pt>
          <cx:pt idx="7777">LSAG</cx:pt>
          <cx:pt idx="7778">LSAG</cx:pt>
          <cx:pt idx="7779">LSAG</cx:pt>
          <cx:pt idx="7780">LSAG</cx:pt>
          <cx:pt idx="7781">LSAG</cx:pt>
          <cx:pt idx="7782">LSAG</cx:pt>
          <cx:pt idx="7783">LSAG</cx:pt>
          <cx:pt idx="7784">LSAG</cx:pt>
          <cx:pt idx="7785">LSAG</cx:pt>
          <cx:pt idx="7786">LSAG</cx:pt>
          <cx:pt idx="7787">LSAG</cx:pt>
          <cx:pt idx="7788">LSAG</cx:pt>
          <cx:pt idx="7789">LSAG</cx:pt>
          <cx:pt idx="7790">LSAG</cx:pt>
          <cx:pt idx="7791">LSAG</cx:pt>
          <cx:pt idx="7792">LSAG</cx:pt>
          <cx:pt idx="7793">LSAG</cx:pt>
          <cx:pt idx="7794">LSAG</cx:pt>
          <cx:pt idx="7795">LSAG</cx:pt>
          <cx:pt idx="7796">LSAG</cx:pt>
          <cx:pt idx="7797">LSAG</cx:pt>
          <cx:pt idx="7798">LSAG</cx:pt>
          <cx:pt idx="7799">LSAG</cx:pt>
          <cx:pt idx="7800">LSAG</cx:pt>
          <cx:pt idx="7801">LSAG</cx:pt>
          <cx:pt idx="7802">LSAG</cx:pt>
          <cx:pt idx="7803">LSAG</cx:pt>
          <cx:pt idx="7804">LSAG</cx:pt>
          <cx:pt idx="7805">LSAG</cx:pt>
          <cx:pt idx="7806">LSAG</cx:pt>
          <cx:pt idx="7807">LSAG</cx:pt>
          <cx:pt idx="7808">LSAG</cx:pt>
          <cx:pt idx="7809">LSAG</cx:pt>
          <cx:pt idx="7810">LSAG</cx:pt>
          <cx:pt idx="7811">LSAG</cx:pt>
          <cx:pt idx="7812">LSAG</cx:pt>
          <cx:pt idx="7813">LSAG</cx:pt>
          <cx:pt idx="7814">LSAG</cx:pt>
          <cx:pt idx="7815">LSAG</cx:pt>
          <cx:pt idx="7816">LSAG</cx:pt>
          <cx:pt idx="7817">LSAG</cx:pt>
          <cx:pt idx="7818">LSAG</cx:pt>
          <cx:pt idx="7819">LSAG</cx:pt>
          <cx:pt idx="7820">LSAG</cx:pt>
          <cx:pt idx="7821">LSAG</cx:pt>
          <cx:pt idx="7822">LSAG</cx:pt>
          <cx:pt idx="7823">LSAG</cx:pt>
          <cx:pt idx="7824">LSAG</cx:pt>
          <cx:pt idx="7825">LSAG</cx:pt>
          <cx:pt idx="7826">LSAG</cx:pt>
          <cx:pt idx="7827">LSAG</cx:pt>
          <cx:pt idx="7828">LSAG</cx:pt>
          <cx:pt idx="7829">LSAG</cx:pt>
          <cx:pt idx="7830">LSAG</cx:pt>
          <cx:pt idx="7831">LSAG</cx:pt>
          <cx:pt idx="7832">LSAG</cx:pt>
          <cx:pt idx="7833">LSAG</cx:pt>
          <cx:pt idx="7834">LSAG</cx:pt>
          <cx:pt idx="7835">LSAG</cx:pt>
          <cx:pt idx="7836">LSAG</cx:pt>
          <cx:pt idx="7837">LSAG</cx:pt>
          <cx:pt idx="7838">LSAG</cx:pt>
          <cx:pt idx="7839">LSAG</cx:pt>
          <cx:pt idx="7840">LSAG</cx:pt>
          <cx:pt idx="7841">LSAG</cx:pt>
          <cx:pt idx="7842">LSAG</cx:pt>
          <cx:pt idx="7843">LSAG</cx:pt>
          <cx:pt idx="7844">LSAG</cx:pt>
          <cx:pt idx="7845">LSAG</cx:pt>
          <cx:pt idx="7846">LSAG</cx:pt>
          <cx:pt idx="7847">LSAG</cx:pt>
          <cx:pt idx="7848">LSAG</cx:pt>
          <cx:pt idx="7849">LSAG</cx:pt>
          <cx:pt idx="7850">LSAG</cx:pt>
          <cx:pt idx="7851">LSAG</cx:pt>
          <cx:pt idx="7852">LSAG</cx:pt>
          <cx:pt idx="7853">LSAG</cx:pt>
          <cx:pt idx="7854">LSAG</cx:pt>
          <cx:pt idx="7855">LSAG</cx:pt>
          <cx:pt idx="7856">LSAG</cx:pt>
          <cx:pt idx="7857">LSAG</cx:pt>
          <cx:pt idx="7858">LSAG</cx:pt>
          <cx:pt idx="7859">LSAG</cx:pt>
          <cx:pt idx="7860">LSAG</cx:pt>
          <cx:pt idx="7861">LSAG</cx:pt>
          <cx:pt idx="7862">LSAG</cx:pt>
          <cx:pt idx="7863">LSAG</cx:pt>
          <cx:pt idx="7864">LSAG</cx:pt>
          <cx:pt idx="7865">LSAG</cx:pt>
          <cx:pt idx="7866">LSAG</cx:pt>
          <cx:pt idx="7867">LSAG</cx:pt>
          <cx:pt idx="7868">LSAG</cx:pt>
          <cx:pt idx="7869">LSAG</cx:pt>
          <cx:pt idx="7870">LSAG</cx:pt>
          <cx:pt idx="7871">LSAG</cx:pt>
          <cx:pt idx="7872">LSAG</cx:pt>
          <cx:pt idx="7873">LSAG</cx:pt>
          <cx:pt idx="7874">LSAG</cx:pt>
          <cx:pt idx="7875">LSAG</cx:pt>
          <cx:pt idx="7876">LSAG</cx:pt>
          <cx:pt idx="7877">LSAG</cx:pt>
          <cx:pt idx="7878">LSAG</cx:pt>
          <cx:pt idx="7879">LSAG</cx:pt>
          <cx:pt idx="7880">LSAG</cx:pt>
          <cx:pt idx="7881">LSAG</cx:pt>
          <cx:pt idx="7882">LSAG</cx:pt>
          <cx:pt idx="7883">LSAG</cx:pt>
          <cx:pt idx="7884">LSAG</cx:pt>
          <cx:pt idx="7885">LSAG</cx:pt>
          <cx:pt idx="7886">LSAG</cx:pt>
          <cx:pt idx="7887">LSAG</cx:pt>
          <cx:pt idx="7888">LSAG</cx:pt>
          <cx:pt idx="7889">LSAG</cx:pt>
          <cx:pt idx="7890">LSAG</cx:pt>
          <cx:pt idx="7891">LSAG</cx:pt>
          <cx:pt idx="7892">LSAG</cx:pt>
          <cx:pt idx="7893">LSAG</cx:pt>
          <cx:pt idx="7894">LSAG</cx:pt>
          <cx:pt idx="7895">LSAG</cx:pt>
          <cx:pt idx="7896">LSAG</cx:pt>
          <cx:pt idx="7897">LSAG</cx:pt>
          <cx:pt idx="7898">LSAG</cx:pt>
          <cx:pt idx="7899">LSAG</cx:pt>
          <cx:pt idx="7900">LSAG</cx:pt>
          <cx:pt idx="7901">LSAG</cx:pt>
          <cx:pt idx="7902">LSAG</cx:pt>
          <cx:pt idx="7903">LSAG</cx:pt>
          <cx:pt idx="7904">LSAG</cx:pt>
          <cx:pt idx="7905">LSAG</cx:pt>
          <cx:pt idx="7906">LSAG</cx:pt>
          <cx:pt idx="7907">LSAG</cx:pt>
          <cx:pt idx="7908">LSAG</cx:pt>
          <cx:pt idx="7909">LSAG</cx:pt>
          <cx:pt idx="7910">LSAG</cx:pt>
          <cx:pt idx="7911">LSAG</cx:pt>
          <cx:pt idx="7912">LSAG</cx:pt>
          <cx:pt idx="7913">LSAG</cx:pt>
          <cx:pt idx="7914">LSAG</cx:pt>
          <cx:pt idx="7915">LSAG</cx:pt>
          <cx:pt idx="7916">LSAG</cx:pt>
          <cx:pt idx="7917">LSAG</cx:pt>
          <cx:pt idx="7918">LSAG</cx:pt>
          <cx:pt idx="7919">LSAG</cx:pt>
          <cx:pt idx="7920">LSAG</cx:pt>
          <cx:pt idx="7921">LSAG</cx:pt>
          <cx:pt idx="7922">LSAG</cx:pt>
          <cx:pt idx="7923">LSAG</cx:pt>
          <cx:pt idx="7924">LSAG</cx:pt>
          <cx:pt idx="7925">LSAG</cx:pt>
          <cx:pt idx="7926">LSAG</cx:pt>
          <cx:pt idx="7927">LSAG</cx:pt>
          <cx:pt idx="7928">LSAG</cx:pt>
          <cx:pt idx="7929">LSAG</cx:pt>
          <cx:pt idx="7930">LSAG</cx:pt>
          <cx:pt idx="7931">LSAG</cx:pt>
          <cx:pt idx="7932">LSAG</cx:pt>
          <cx:pt idx="7933">LSAG</cx:pt>
          <cx:pt idx="7934">LSAG</cx:pt>
          <cx:pt idx="7935">LSAG</cx:pt>
          <cx:pt idx="7936">LSAG</cx:pt>
          <cx:pt idx="7937">LSAG</cx:pt>
          <cx:pt idx="7938">LSAG</cx:pt>
          <cx:pt idx="7939">LSAG</cx:pt>
          <cx:pt idx="7940">LSAG</cx:pt>
          <cx:pt idx="7941">LSAG</cx:pt>
          <cx:pt idx="7942">LSAG</cx:pt>
          <cx:pt idx="7943">LSAG</cx:pt>
          <cx:pt idx="7944">LSAG</cx:pt>
          <cx:pt idx="7945">LSAG</cx:pt>
          <cx:pt idx="7946">LSAG</cx:pt>
          <cx:pt idx="7947">LSAG</cx:pt>
          <cx:pt idx="7948">LSAG</cx:pt>
          <cx:pt idx="7949">LSAG</cx:pt>
          <cx:pt idx="7950">LSAG</cx:pt>
          <cx:pt idx="7951">LSAG</cx:pt>
          <cx:pt idx="7952">LSAG</cx:pt>
          <cx:pt idx="7953">LSAG</cx:pt>
          <cx:pt idx="7954">LSAG</cx:pt>
          <cx:pt idx="7955">LSAG</cx:pt>
          <cx:pt idx="7956">LSAG</cx:pt>
          <cx:pt idx="7957">LSAG</cx:pt>
          <cx:pt idx="7958">LSAG</cx:pt>
          <cx:pt idx="7959">LSAG</cx:pt>
          <cx:pt idx="7960">LSAG</cx:pt>
          <cx:pt idx="7961">LSAG</cx:pt>
          <cx:pt idx="7962">LSAG</cx:pt>
          <cx:pt idx="7963">LSAG</cx:pt>
          <cx:pt idx="7964">LSAG</cx:pt>
          <cx:pt idx="7965">LSAG</cx:pt>
          <cx:pt idx="7966">LSAG</cx:pt>
          <cx:pt idx="7967">LSAG</cx:pt>
          <cx:pt idx="7968">LSAG</cx:pt>
          <cx:pt idx="7969">LSAG</cx:pt>
          <cx:pt idx="7970">LSAG</cx:pt>
          <cx:pt idx="7971">LSAG</cx:pt>
          <cx:pt idx="7972">LSAG</cx:pt>
          <cx:pt idx="7973">LSAG</cx:pt>
          <cx:pt idx="7974">LSAG</cx:pt>
          <cx:pt idx="7975">LSAG</cx:pt>
          <cx:pt idx="7976">LSAG</cx:pt>
          <cx:pt idx="7977">LSAG</cx:pt>
          <cx:pt idx="7978">LSAG</cx:pt>
          <cx:pt idx="7979">LSAG</cx:pt>
          <cx:pt idx="7980">LSAG</cx:pt>
          <cx:pt idx="7981">LSAG</cx:pt>
          <cx:pt idx="7982">LSAG</cx:pt>
          <cx:pt idx="7983">LSAG</cx:pt>
          <cx:pt idx="7984">LSAG</cx:pt>
          <cx:pt idx="7985">LSAG</cx:pt>
          <cx:pt idx="7986">LSAG</cx:pt>
          <cx:pt idx="7987">LSAG</cx:pt>
          <cx:pt idx="7988">LSAG</cx:pt>
          <cx:pt idx="7989">LSAG</cx:pt>
          <cx:pt idx="7990">LSAG</cx:pt>
          <cx:pt idx="7991">LSAG</cx:pt>
          <cx:pt idx="7992">LSAG</cx:pt>
          <cx:pt idx="7993">LSAG</cx:pt>
          <cx:pt idx="7994">LSAG</cx:pt>
          <cx:pt idx="7995">LSAG</cx:pt>
          <cx:pt idx="7996">LSAG</cx:pt>
          <cx:pt idx="7997">LSAG</cx:pt>
          <cx:pt idx="7998">LSAG</cx:pt>
          <cx:pt idx="7999">LSAG</cx:pt>
          <cx:pt idx="8000">LSAG</cx:pt>
          <cx:pt idx="8001">LSAG</cx:pt>
          <cx:pt idx="8002">LSAG</cx:pt>
          <cx:pt idx="8003">LSAG</cx:pt>
          <cx:pt idx="8004">LSAG</cx:pt>
          <cx:pt idx="8005">LSAG</cx:pt>
          <cx:pt idx="8006">LSAG</cx:pt>
          <cx:pt idx="8007">LSAG</cx:pt>
          <cx:pt idx="8008">LSAG</cx:pt>
          <cx:pt idx="8009">LSAG</cx:pt>
          <cx:pt idx="8010">LSAG</cx:pt>
          <cx:pt idx="8011">LSAG</cx:pt>
          <cx:pt idx="8012">LSAG</cx:pt>
          <cx:pt idx="8013">LSAG</cx:pt>
          <cx:pt idx="8014">LSAG</cx:pt>
          <cx:pt idx="8015">LSAG</cx:pt>
          <cx:pt idx="8016">LSAG</cx:pt>
          <cx:pt idx="8017">LSAG</cx:pt>
          <cx:pt idx="8018">LSAG</cx:pt>
          <cx:pt idx="8019">LSAG</cx:pt>
          <cx:pt idx="8020">LSAG</cx:pt>
          <cx:pt idx="8021">LSAG</cx:pt>
          <cx:pt idx="8022">LSAG</cx:pt>
          <cx:pt idx="8023">LSAG</cx:pt>
          <cx:pt idx="8024">LSAG</cx:pt>
          <cx:pt idx="8025">LSAG</cx:pt>
          <cx:pt idx="8026">LSAG</cx:pt>
          <cx:pt idx="8027">LSAG</cx:pt>
          <cx:pt idx="8028">LSAG</cx:pt>
          <cx:pt idx="8029">LSAG</cx:pt>
          <cx:pt idx="8030">LSAG</cx:pt>
          <cx:pt idx="8031">LSAG</cx:pt>
          <cx:pt idx="8032">LSAG</cx:pt>
          <cx:pt idx="8033">LSAG</cx:pt>
          <cx:pt idx="8034">LSAG</cx:pt>
          <cx:pt idx="8035">LSAG</cx:pt>
          <cx:pt idx="8036">LSAG</cx:pt>
          <cx:pt idx="8037">LSAG</cx:pt>
          <cx:pt idx="8038">LSAG</cx:pt>
          <cx:pt idx="8039">LSAG</cx:pt>
          <cx:pt idx="8040">LSAG</cx:pt>
          <cx:pt idx="8041">LSAG</cx:pt>
          <cx:pt idx="8042">LSAG</cx:pt>
          <cx:pt idx="8043">LSAG</cx:pt>
          <cx:pt idx="8044">LSAG</cx:pt>
          <cx:pt idx="8045">LSAG</cx:pt>
          <cx:pt idx="8046">LSAG</cx:pt>
          <cx:pt idx="8047">LSAG</cx:pt>
          <cx:pt idx="8048">LSAG</cx:pt>
          <cx:pt idx="8049">LSAG</cx:pt>
          <cx:pt idx="8050">LSAG</cx:pt>
          <cx:pt idx="8051">LSAG</cx:pt>
          <cx:pt idx="8052">LSAG</cx:pt>
          <cx:pt idx="8053">LSAG</cx:pt>
          <cx:pt idx="8054">LSAG</cx:pt>
          <cx:pt idx="8055">LSAG</cx:pt>
          <cx:pt idx="8056">LSAG</cx:pt>
          <cx:pt idx="8057">LSAG</cx:pt>
          <cx:pt idx="8058">LSAG</cx:pt>
          <cx:pt idx="8059">LSAG</cx:pt>
          <cx:pt idx="8060">LSAG</cx:pt>
          <cx:pt idx="8061">LSAG</cx:pt>
          <cx:pt idx="8062">LSAG</cx:pt>
          <cx:pt idx="8063">LSAG</cx:pt>
          <cx:pt idx="8064">LSAG</cx:pt>
          <cx:pt idx="8065">LSAG</cx:pt>
          <cx:pt idx="8066">LSAG</cx:pt>
          <cx:pt idx="8067">LSAG</cx:pt>
          <cx:pt idx="8068">LSAG</cx:pt>
          <cx:pt idx="8069">LSAG</cx:pt>
          <cx:pt idx="8070">LSAG</cx:pt>
          <cx:pt idx="8071">LSAG</cx:pt>
          <cx:pt idx="8072">LSAG</cx:pt>
          <cx:pt idx="8073">LSAG</cx:pt>
          <cx:pt idx="8074">LSAG</cx:pt>
          <cx:pt idx="8075">LSAG</cx:pt>
          <cx:pt idx="8076">LSAG</cx:pt>
          <cx:pt idx="8077">LSAG</cx:pt>
          <cx:pt idx="8078">LSAG</cx:pt>
          <cx:pt idx="8079">LSAG</cx:pt>
          <cx:pt idx="8080">LSAG</cx:pt>
          <cx:pt idx="8081">LSAG</cx:pt>
          <cx:pt idx="8082">LSAG</cx:pt>
          <cx:pt idx="8083">LSAG</cx:pt>
          <cx:pt idx="8084">LSAG</cx:pt>
          <cx:pt idx="8085">LSAG</cx:pt>
          <cx:pt idx="8086">LSAG</cx:pt>
          <cx:pt idx="8087">LSAG</cx:pt>
          <cx:pt idx="8088">LSAG</cx:pt>
          <cx:pt idx="8089">LSAG</cx:pt>
          <cx:pt idx="8090">LSAG</cx:pt>
          <cx:pt idx="8091">LSAG</cx:pt>
          <cx:pt idx="8092">LSAG</cx:pt>
          <cx:pt idx="8093">LSAG</cx:pt>
          <cx:pt idx="8094">LSAG</cx:pt>
          <cx:pt idx="8095">LSAG</cx:pt>
          <cx:pt idx="8096">LSAG</cx:pt>
          <cx:pt idx="8097">LSAG</cx:pt>
          <cx:pt idx="8098">LSAG</cx:pt>
          <cx:pt idx="8099">LSAG</cx:pt>
          <cx:pt idx="8100">LSAG</cx:pt>
          <cx:pt idx="8101">LSAG</cx:pt>
          <cx:pt idx="8102">LSAG</cx:pt>
          <cx:pt idx="8103">LSAG</cx:pt>
          <cx:pt idx="8104">LSAG</cx:pt>
          <cx:pt idx="8105">LSAG</cx:pt>
          <cx:pt idx="8106">LSAG</cx:pt>
          <cx:pt idx="8107">LSAG</cx:pt>
          <cx:pt idx="8108">LSAG</cx:pt>
          <cx:pt idx="8109">LSAG</cx:pt>
          <cx:pt idx="8110">LSAG</cx:pt>
          <cx:pt idx="8111">LSAG</cx:pt>
          <cx:pt idx="8112">LSAG</cx:pt>
          <cx:pt idx="8113">LSAG</cx:pt>
          <cx:pt idx="8114">LSAG</cx:pt>
          <cx:pt idx="8115">LSAG</cx:pt>
          <cx:pt idx="8116">LSAG</cx:pt>
          <cx:pt idx="8117">LSAG</cx:pt>
          <cx:pt idx="8118">LSAG</cx:pt>
          <cx:pt idx="8119">LSAG</cx:pt>
          <cx:pt idx="8120">LSAG</cx:pt>
          <cx:pt idx="8121">LSAG</cx:pt>
          <cx:pt idx="8122">LSAG</cx:pt>
          <cx:pt idx="8123">LSAG</cx:pt>
          <cx:pt idx="8124">LSAG</cx:pt>
          <cx:pt idx="8125">LSAG</cx:pt>
          <cx:pt idx="8126">LSAG</cx:pt>
          <cx:pt idx="8127">LSAG</cx:pt>
          <cx:pt idx="8128">LSAG</cx:pt>
          <cx:pt idx="8129">LSAG</cx:pt>
          <cx:pt idx="8130">LSAG</cx:pt>
          <cx:pt idx="8131">LSAG</cx:pt>
          <cx:pt idx="8132">LSAG</cx:pt>
          <cx:pt idx="8133">LSAG</cx:pt>
          <cx:pt idx="8134">LSAG</cx:pt>
          <cx:pt idx="8135">LSAG</cx:pt>
          <cx:pt idx="8136">LSAG</cx:pt>
          <cx:pt idx="8137">LSAG</cx:pt>
          <cx:pt idx="8138">LSAG</cx:pt>
          <cx:pt idx="8139">LSAG</cx:pt>
          <cx:pt idx="8140">LSAG</cx:pt>
          <cx:pt idx="8141">LSAG</cx:pt>
          <cx:pt idx="8142">LSAG</cx:pt>
          <cx:pt idx="8143">LSAG</cx:pt>
          <cx:pt idx="8144">LSAG</cx:pt>
          <cx:pt idx="8145">LSAG</cx:pt>
          <cx:pt idx="8146">LSAG</cx:pt>
          <cx:pt idx="8147">LSAG</cx:pt>
          <cx:pt idx="8148">LSAG</cx:pt>
          <cx:pt idx="8149">LSAG</cx:pt>
          <cx:pt idx="8150">LSAG</cx:pt>
          <cx:pt idx="8151">LSAG</cx:pt>
          <cx:pt idx="8152">LSAG</cx:pt>
          <cx:pt idx="8153">LSAG</cx:pt>
          <cx:pt idx="8154">LSAG</cx:pt>
          <cx:pt idx="8155">LSAG</cx:pt>
          <cx:pt idx="8156">LSAG</cx:pt>
          <cx:pt idx="8157">LSAG</cx:pt>
          <cx:pt idx="8158">LSAG</cx:pt>
          <cx:pt idx="8159">LSAG</cx:pt>
          <cx:pt idx="8160">LSAG</cx:pt>
          <cx:pt idx="8161">LSAG</cx:pt>
          <cx:pt idx="8162">LSAG</cx:pt>
          <cx:pt idx="8163">LSAG</cx:pt>
          <cx:pt idx="8164">LSAG</cx:pt>
          <cx:pt idx="8165">LSAG</cx:pt>
          <cx:pt idx="8166">LSAG</cx:pt>
          <cx:pt idx="8167">LSAG</cx:pt>
          <cx:pt idx="8168">LSAG</cx:pt>
          <cx:pt idx="8169">LSAG</cx:pt>
          <cx:pt idx="8170">LSAG</cx:pt>
          <cx:pt idx="8171">LSAG</cx:pt>
          <cx:pt idx="8172">LSAG</cx:pt>
          <cx:pt idx="8173">LSAG</cx:pt>
          <cx:pt idx="8174">LSAG</cx:pt>
          <cx:pt idx="8175">LSAG</cx:pt>
          <cx:pt idx="8176">LSAG</cx:pt>
          <cx:pt idx="8177">LSAG</cx:pt>
          <cx:pt idx="8178">LSAG</cx:pt>
          <cx:pt idx="8179">LSAG</cx:pt>
          <cx:pt idx="8180">LSAG</cx:pt>
          <cx:pt idx="8181">LSAG</cx:pt>
          <cx:pt idx="8182">LSAG</cx:pt>
          <cx:pt idx="8183">LSAG</cx:pt>
          <cx:pt idx="8184">LSAG</cx:pt>
          <cx:pt idx="8185">LSAG</cx:pt>
          <cx:pt idx="8186">LSAG</cx:pt>
          <cx:pt idx="8187">LSAG</cx:pt>
          <cx:pt idx="8188">LSAG</cx:pt>
          <cx:pt idx="8189">LSAG</cx:pt>
          <cx:pt idx="8190">LSAG</cx:pt>
          <cx:pt idx="8191">LSAG</cx:pt>
          <cx:pt idx="8192">LSAG</cx:pt>
          <cx:pt idx="8193">LSAG</cx:pt>
          <cx:pt idx="8194">LSAG</cx:pt>
          <cx:pt idx="8195">LSAG</cx:pt>
          <cx:pt idx="8196">LSAG</cx:pt>
          <cx:pt idx="8197">LSAG</cx:pt>
          <cx:pt idx="8198">LSAG</cx:pt>
          <cx:pt idx="8199">LSAG</cx:pt>
          <cx:pt idx="8200">LSAG</cx:pt>
          <cx:pt idx="8201">LSAG</cx:pt>
          <cx:pt idx="8202">LSAG</cx:pt>
          <cx:pt idx="8203">LSAG</cx:pt>
          <cx:pt idx="8204">LSAG</cx:pt>
          <cx:pt idx="8205">LSAG</cx:pt>
          <cx:pt idx="8206">LSAG</cx:pt>
          <cx:pt idx="8207">LSAG</cx:pt>
          <cx:pt idx="8208">LSAG</cx:pt>
          <cx:pt idx="8209">LSAG</cx:pt>
          <cx:pt idx="8210">LSAG</cx:pt>
          <cx:pt idx="8211">LSAG</cx:pt>
          <cx:pt idx="8212">LSAG</cx:pt>
          <cx:pt idx="8213">LSAG</cx:pt>
          <cx:pt idx="8214">LSAG</cx:pt>
          <cx:pt idx="8215">LSAG</cx:pt>
          <cx:pt idx="8216">LSAG</cx:pt>
          <cx:pt idx="8217">LSAG</cx:pt>
          <cx:pt idx="8218">LSAG</cx:pt>
          <cx:pt idx="8219">LSAG</cx:pt>
          <cx:pt idx="8220">LSAG</cx:pt>
          <cx:pt idx="8221">LSAG</cx:pt>
          <cx:pt idx="8222">LSAG</cx:pt>
          <cx:pt idx="8223">LSAG</cx:pt>
          <cx:pt idx="8224">LSAG</cx:pt>
          <cx:pt idx="8225">LSAG</cx:pt>
          <cx:pt idx="8226">LSAG</cx:pt>
          <cx:pt idx="8227">LSAG</cx:pt>
          <cx:pt idx="8228">LSAG</cx:pt>
          <cx:pt idx="8229">LSAG</cx:pt>
          <cx:pt idx="8230">LSAG</cx:pt>
          <cx:pt idx="8231">LSAG</cx:pt>
          <cx:pt idx="8232">LSAG</cx:pt>
          <cx:pt idx="8233">LSAG</cx:pt>
          <cx:pt idx="8234">LSAG</cx:pt>
          <cx:pt idx="8235">LSAG</cx:pt>
          <cx:pt idx="8236">LSAG</cx:pt>
          <cx:pt idx="8237">LSAG</cx:pt>
          <cx:pt idx="8238">LSAG</cx:pt>
          <cx:pt idx="8239">LSAG</cx:pt>
          <cx:pt idx="8240">LSAG</cx:pt>
          <cx:pt idx="8241">LSAG</cx:pt>
          <cx:pt idx="8242">LSAG</cx:pt>
          <cx:pt idx="8243">LSAG</cx:pt>
          <cx:pt idx="8244">LSAG</cx:pt>
          <cx:pt idx="8245">LSAG</cx:pt>
          <cx:pt idx="8246">LSAG</cx:pt>
          <cx:pt idx="8247">LSAG</cx:pt>
          <cx:pt idx="8248">LSAG</cx:pt>
          <cx:pt idx="8249">LSAG</cx:pt>
          <cx:pt idx="8250">LSAG</cx:pt>
          <cx:pt idx="8251">LSAG</cx:pt>
          <cx:pt idx="8252">LSAG</cx:pt>
          <cx:pt idx="8253">LSAG</cx:pt>
          <cx:pt idx="8254">LSAG</cx:pt>
          <cx:pt idx="8255">LSAG</cx:pt>
          <cx:pt idx="8256">LSAG</cx:pt>
          <cx:pt idx="8257">LSAG</cx:pt>
          <cx:pt idx="8258">LSAG</cx:pt>
          <cx:pt idx="8259">LSAG</cx:pt>
          <cx:pt idx="8260">LSAG</cx:pt>
          <cx:pt idx="8261">LSAG</cx:pt>
          <cx:pt idx="8262">LSAG</cx:pt>
          <cx:pt idx="8263">LSAG</cx:pt>
          <cx:pt idx="8264">LSAG</cx:pt>
          <cx:pt idx="8265">LSAG</cx:pt>
          <cx:pt idx="8266">LSAG</cx:pt>
          <cx:pt idx="8267">LSAG</cx:pt>
          <cx:pt idx="8268">LSAG</cx:pt>
          <cx:pt idx="8269">LSAG</cx:pt>
          <cx:pt idx="8270">LSAG</cx:pt>
          <cx:pt idx="8271">LSAG</cx:pt>
          <cx:pt idx="8272">LSAG</cx:pt>
          <cx:pt idx="8273">LSAG</cx:pt>
          <cx:pt idx="8274">LSAG</cx:pt>
          <cx:pt idx="8275">LSAG</cx:pt>
          <cx:pt idx="8276">LSAG</cx:pt>
          <cx:pt idx="8277">LSAG</cx:pt>
          <cx:pt idx="8278">LSAG</cx:pt>
          <cx:pt idx="8279">LSAG</cx:pt>
          <cx:pt idx="8280">LSAG</cx:pt>
          <cx:pt idx="8281">LSAG</cx:pt>
          <cx:pt idx="8282">LSAG</cx:pt>
          <cx:pt idx="8283">LSAG</cx:pt>
          <cx:pt idx="8284">LSAG</cx:pt>
          <cx:pt idx="8285">LSAG</cx:pt>
          <cx:pt idx="8286">LSAG</cx:pt>
          <cx:pt idx="8287">LSAG</cx:pt>
          <cx:pt idx="8288">LSAG</cx:pt>
          <cx:pt idx="8289">LSAG</cx:pt>
          <cx:pt idx="8290">LSAG</cx:pt>
          <cx:pt idx="8291">LSAG</cx:pt>
          <cx:pt idx="8292">LSAG</cx:pt>
          <cx:pt idx="8293">LSAG</cx:pt>
          <cx:pt idx="8294">LSAG</cx:pt>
          <cx:pt idx="8295">LSAG</cx:pt>
          <cx:pt idx="8296">LSAG</cx:pt>
          <cx:pt idx="8297">LSAG</cx:pt>
          <cx:pt idx="8298">LSAG</cx:pt>
          <cx:pt idx="8299">LSAG</cx:pt>
          <cx:pt idx="8300">LSAG</cx:pt>
          <cx:pt idx="8301">LSAG</cx:pt>
          <cx:pt idx="8302">LSAG</cx:pt>
          <cx:pt idx="8303">LSAG</cx:pt>
          <cx:pt idx="8304">LSAG</cx:pt>
          <cx:pt idx="8305">LSAG</cx:pt>
          <cx:pt idx="8306">LSAG</cx:pt>
          <cx:pt idx="8307">LSAG</cx:pt>
          <cx:pt idx="8308">LSAG</cx:pt>
          <cx:pt idx="8309">LSAG</cx:pt>
          <cx:pt idx="8310">LSAG</cx:pt>
          <cx:pt idx="8311">LSAG</cx:pt>
          <cx:pt idx="8312">LSAG</cx:pt>
          <cx:pt idx="8313">LSAG</cx:pt>
          <cx:pt idx="8314">LSAG</cx:pt>
          <cx:pt idx="8315">LSAG</cx:pt>
          <cx:pt idx="8316">LSAG</cx:pt>
          <cx:pt idx="8317">LSAG</cx:pt>
          <cx:pt idx="8318">LSAG</cx:pt>
          <cx:pt idx="8319">LSAG</cx:pt>
          <cx:pt idx="8320">LSAG</cx:pt>
          <cx:pt idx="8321">LSAG</cx:pt>
          <cx:pt idx="8322">LSAG</cx:pt>
          <cx:pt idx="8323">LSAG</cx:pt>
          <cx:pt idx="8324">LSAG</cx:pt>
          <cx:pt idx="8325">LSAG</cx:pt>
          <cx:pt idx="8326">LSAG</cx:pt>
          <cx:pt idx="8327">LSAG</cx:pt>
          <cx:pt idx="8328">LSAG</cx:pt>
          <cx:pt idx="8329">LSAG</cx:pt>
          <cx:pt idx="8330">LSAG</cx:pt>
          <cx:pt idx="8331">LSAG</cx:pt>
          <cx:pt idx="8332">LSAG</cx:pt>
          <cx:pt idx="8333">LSAG</cx:pt>
          <cx:pt idx="8334">LSAG</cx:pt>
          <cx:pt idx="8335">LSAG</cx:pt>
          <cx:pt idx="8336">LSAG</cx:pt>
          <cx:pt idx="8337">LSAG</cx:pt>
          <cx:pt idx="8338">LSAG</cx:pt>
          <cx:pt idx="8339">LSAG</cx:pt>
          <cx:pt idx="8340">LSAG</cx:pt>
          <cx:pt idx="8341">LSAG</cx:pt>
          <cx:pt idx="8342">LSAG</cx:pt>
          <cx:pt idx="8343">LSAG</cx:pt>
          <cx:pt idx="8344">LSAG</cx:pt>
          <cx:pt idx="8345">LSAG</cx:pt>
          <cx:pt idx="8346">LSAG</cx:pt>
          <cx:pt idx="8347">LSAG</cx:pt>
          <cx:pt idx="8348">LSAG</cx:pt>
          <cx:pt idx="8349">LSAG</cx:pt>
          <cx:pt idx="8350">LSAG</cx:pt>
          <cx:pt idx="8351">LSAG</cx:pt>
          <cx:pt idx="8352">LSAG</cx:pt>
          <cx:pt idx="8353">LSAG</cx:pt>
          <cx:pt idx="8354">LSAG</cx:pt>
          <cx:pt idx="8355">LSAG</cx:pt>
          <cx:pt idx="8356">LSAG</cx:pt>
          <cx:pt idx="8357">LSAG</cx:pt>
          <cx:pt idx="8358">LSAG</cx:pt>
          <cx:pt idx="8359">LSAG</cx:pt>
          <cx:pt idx="8360">LSAG</cx:pt>
          <cx:pt idx="8361">LSAG</cx:pt>
          <cx:pt idx="8362">LSAG</cx:pt>
          <cx:pt idx="8363">LSAG</cx:pt>
          <cx:pt idx="8364">LSAG</cx:pt>
          <cx:pt idx="8365">LSAG</cx:pt>
          <cx:pt idx="8366">LSAG</cx:pt>
          <cx:pt idx="8367">LSAG</cx:pt>
          <cx:pt idx="8368">LSAG</cx:pt>
          <cx:pt idx="8369">LSAG</cx:pt>
          <cx:pt idx="8370">LSAG</cx:pt>
          <cx:pt idx="8371">LSAG</cx:pt>
          <cx:pt idx="8372">LSAG</cx:pt>
          <cx:pt idx="8373">LSAG</cx:pt>
          <cx:pt idx="8374">LSAG</cx:pt>
          <cx:pt idx="8375">LSAG</cx:pt>
          <cx:pt idx="8376">LSAG</cx:pt>
          <cx:pt idx="8377">LSAG</cx:pt>
          <cx:pt idx="8378">LSAG</cx:pt>
          <cx:pt idx="8379">LSAG</cx:pt>
          <cx:pt idx="8380">LSAG</cx:pt>
          <cx:pt idx="8381">LSAG</cx:pt>
          <cx:pt idx="8382">LSAG</cx:pt>
          <cx:pt idx="8383">LSAG</cx:pt>
          <cx:pt idx="8384">LSAG</cx:pt>
          <cx:pt idx="8385">LSAG</cx:pt>
          <cx:pt idx="8386">LSAG</cx:pt>
          <cx:pt idx="8387">LSAG</cx:pt>
          <cx:pt idx="8388">LSAG</cx:pt>
          <cx:pt idx="8389">LSAG</cx:pt>
          <cx:pt idx="8390">LSAG</cx:pt>
          <cx:pt idx="8391">LSAG</cx:pt>
          <cx:pt idx="8392">LSAG</cx:pt>
          <cx:pt idx="8393">LSAG</cx:pt>
          <cx:pt idx="8394">LSAG</cx:pt>
          <cx:pt idx="8395">LSAG</cx:pt>
          <cx:pt idx="8396">LSAG</cx:pt>
          <cx:pt idx="8397">LSAG</cx:pt>
          <cx:pt idx="8398">LSAG</cx:pt>
          <cx:pt idx="8399">LSAG</cx:pt>
          <cx:pt idx="8400">LSAG</cx:pt>
          <cx:pt idx="8401">LSAG</cx:pt>
          <cx:pt idx="8402">LSAG</cx:pt>
          <cx:pt idx="8403">LSAG</cx:pt>
          <cx:pt idx="8404">LSAG</cx:pt>
          <cx:pt idx="8405">LSAG</cx:pt>
          <cx:pt idx="8406">LSAG</cx:pt>
          <cx:pt idx="8407">LSAG</cx:pt>
          <cx:pt idx="8408">LSAG</cx:pt>
          <cx:pt idx="8409">LSAG</cx:pt>
          <cx:pt idx="8410">LSAG</cx:pt>
          <cx:pt idx="8411">LSAG</cx:pt>
          <cx:pt idx="8412">LSAG</cx:pt>
          <cx:pt idx="8413">LSAG</cx:pt>
          <cx:pt idx="8414">LSAG</cx:pt>
          <cx:pt idx="8415">LSAG</cx:pt>
          <cx:pt idx="8416">LSAG</cx:pt>
          <cx:pt idx="8417">LSAG</cx:pt>
          <cx:pt idx="8418">LSAG</cx:pt>
          <cx:pt idx="8419">LSAG</cx:pt>
          <cx:pt idx="8420">LSAG</cx:pt>
          <cx:pt idx="8421">LSAG</cx:pt>
          <cx:pt idx="8422">LSAG</cx:pt>
          <cx:pt idx="8423">LSAG</cx:pt>
          <cx:pt idx="8424">LSAG</cx:pt>
          <cx:pt idx="8425">LSAG</cx:pt>
          <cx:pt idx="8426">LSAG</cx:pt>
          <cx:pt idx="8427">LSAG</cx:pt>
          <cx:pt idx="8428">LSAG</cx:pt>
          <cx:pt idx="8429">LSAG</cx:pt>
          <cx:pt idx="8430">LSAG</cx:pt>
          <cx:pt idx="8431">LSAG</cx:pt>
          <cx:pt idx="8432">LSAG</cx:pt>
          <cx:pt idx="8433">LSAG</cx:pt>
          <cx:pt idx="8434">LSAG</cx:pt>
          <cx:pt idx="8435">LSAG</cx:pt>
          <cx:pt idx="8436">LSAG</cx:pt>
          <cx:pt idx="8437">LSAG</cx:pt>
          <cx:pt idx="8438">LSAG</cx:pt>
          <cx:pt idx="8439">LSAG</cx:pt>
          <cx:pt idx="8440">LSAG</cx:pt>
          <cx:pt idx="8441">LSAG</cx:pt>
          <cx:pt idx="8442">LSAG</cx:pt>
          <cx:pt idx="8443">LSAG</cx:pt>
          <cx:pt idx="8444">LSAG</cx:pt>
          <cx:pt idx="8445">LSAG</cx:pt>
          <cx:pt idx="8446">LSAG</cx:pt>
          <cx:pt idx="8447">LSAG</cx:pt>
          <cx:pt idx="8448">LSAG</cx:pt>
          <cx:pt idx="8449">LSAG</cx:pt>
          <cx:pt idx="8450">LSAG</cx:pt>
          <cx:pt idx="8451">LSAG</cx:pt>
          <cx:pt idx="8452">LSAG</cx:pt>
          <cx:pt idx="8453">LSAG</cx:pt>
          <cx:pt idx="8454">LSAG</cx:pt>
          <cx:pt idx="8455">LSAG</cx:pt>
          <cx:pt idx="8456">LSAG</cx:pt>
          <cx:pt idx="8457">LSAG</cx:pt>
          <cx:pt idx="8458">LSAG</cx:pt>
          <cx:pt idx="8459">LSAG</cx:pt>
          <cx:pt idx="8460">LSAG</cx:pt>
          <cx:pt idx="8461">LSAG</cx:pt>
          <cx:pt idx="8462">LSAG</cx:pt>
          <cx:pt idx="8463">LSAG</cx:pt>
          <cx:pt idx="8464">LSAG</cx:pt>
          <cx:pt idx="8465">LSAG</cx:pt>
          <cx:pt idx="8466">LSAG</cx:pt>
          <cx:pt idx="8467">LSAG</cx:pt>
          <cx:pt idx="8468">LSAG</cx:pt>
          <cx:pt idx="8469">LSAG</cx:pt>
          <cx:pt idx="8470">LSAG</cx:pt>
          <cx:pt idx="8471">LSAG</cx:pt>
          <cx:pt idx="8472">LSAG</cx:pt>
          <cx:pt idx="8473">LSAG</cx:pt>
          <cx:pt idx="8474">LSAG</cx:pt>
          <cx:pt idx="8475">LSAG</cx:pt>
          <cx:pt idx="8476">LSAG</cx:pt>
          <cx:pt idx="8477">LSAG</cx:pt>
          <cx:pt idx="8478">LSAG</cx:pt>
          <cx:pt idx="8479">LSAG</cx:pt>
          <cx:pt idx="8480">LSAG</cx:pt>
          <cx:pt idx="8481">LSAG</cx:pt>
          <cx:pt idx="8482">LSAG</cx:pt>
          <cx:pt idx="8483">LSAG</cx:pt>
          <cx:pt idx="8484">LSAG</cx:pt>
          <cx:pt idx="8485">LSAG</cx:pt>
          <cx:pt idx="8486">LSAG</cx:pt>
          <cx:pt idx="8487">LSAG</cx:pt>
          <cx:pt idx="8488">LSAG</cx:pt>
          <cx:pt idx="8489">LSAG</cx:pt>
          <cx:pt idx="8490">LSAG</cx:pt>
          <cx:pt idx="8491">LSAG</cx:pt>
          <cx:pt idx="8492">LSAG</cx:pt>
          <cx:pt idx="8493">LSAG</cx:pt>
          <cx:pt idx="8494">LSAG</cx:pt>
          <cx:pt idx="8495">LSAG</cx:pt>
          <cx:pt idx="8496">LSAG</cx:pt>
          <cx:pt idx="8497">LSAG</cx:pt>
          <cx:pt idx="8498">LSAG</cx:pt>
          <cx:pt idx="8499">LSAG</cx:pt>
          <cx:pt idx="8500">LSAG</cx:pt>
          <cx:pt idx="8501">LSAG</cx:pt>
          <cx:pt idx="8502">LSAG</cx:pt>
          <cx:pt idx="8503">LSAG</cx:pt>
          <cx:pt idx="8504">LSAG</cx:pt>
          <cx:pt idx="8505">LSAG</cx:pt>
          <cx:pt idx="8506">LSAG</cx:pt>
          <cx:pt idx="8507">LSAG</cx:pt>
          <cx:pt idx="8508">LSAG</cx:pt>
          <cx:pt idx="8509">LSAG</cx:pt>
          <cx:pt idx="8510">LSAG</cx:pt>
          <cx:pt idx="8511">LSAG</cx:pt>
          <cx:pt idx="8512">LSAG</cx:pt>
          <cx:pt idx="8513">LSAG</cx:pt>
          <cx:pt idx="8514">LSAG</cx:pt>
          <cx:pt idx="8515">LSAG</cx:pt>
          <cx:pt idx="8516">LSAG</cx:pt>
          <cx:pt idx="8517">LSAG</cx:pt>
          <cx:pt idx="8518">LSAG</cx:pt>
          <cx:pt idx="8519">LSAG</cx:pt>
          <cx:pt idx="8520">LSAG</cx:pt>
          <cx:pt idx="8521">LSAG</cx:pt>
          <cx:pt idx="8522">LSAG</cx:pt>
          <cx:pt idx="8523">LSAG</cx:pt>
          <cx:pt idx="8524">LSAG</cx:pt>
          <cx:pt idx="8525">LSAG</cx:pt>
          <cx:pt idx="8526">LSAG</cx:pt>
          <cx:pt idx="8527">LSAG</cx:pt>
          <cx:pt idx="8528">LSAG</cx:pt>
          <cx:pt idx="8529">LSAG</cx:pt>
          <cx:pt idx="8530">LSAG</cx:pt>
          <cx:pt idx="8531">LSAG</cx:pt>
          <cx:pt idx="8532">LSAG</cx:pt>
          <cx:pt idx="8533">LSAG</cx:pt>
          <cx:pt idx="8534">LSAG</cx:pt>
          <cx:pt idx="8535">LSAG</cx:pt>
          <cx:pt idx="8536">LSAG</cx:pt>
          <cx:pt idx="8537">LSAG</cx:pt>
          <cx:pt idx="8538">LSAG</cx:pt>
          <cx:pt idx="8539">LSAG</cx:pt>
          <cx:pt idx="8540">LSAG</cx:pt>
          <cx:pt idx="8541">LSAG</cx:pt>
          <cx:pt idx="8542">LSAG</cx:pt>
          <cx:pt idx="8543">LSAG</cx:pt>
          <cx:pt idx="8544">LSAG</cx:pt>
          <cx:pt idx="8545">LSAG</cx:pt>
          <cx:pt idx="8546">LSAG</cx:pt>
          <cx:pt idx="8547">LSAG</cx:pt>
          <cx:pt idx="8548">LSAG</cx:pt>
          <cx:pt idx="8549">LSAG</cx:pt>
          <cx:pt idx="8550">LSAG</cx:pt>
          <cx:pt idx="8551">LSAG</cx:pt>
          <cx:pt idx="8552">LSAG</cx:pt>
          <cx:pt idx="8553">LSAG</cx:pt>
          <cx:pt idx="8554">LSAG</cx:pt>
          <cx:pt idx="8555">LSAG</cx:pt>
          <cx:pt idx="8556">LSAG</cx:pt>
          <cx:pt idx="8557">LSAG</cx:pt>
          <cx:pt idx="8558">LSAG</cx:pt>
          <cx:pt idx="8559">LSAG</cx:pt>
          <cx:pt idx="8560">LSAG</cx:pt>
          <cx:pt idx="8561">LSAG</cx:pt>
          <cx:pt idx="8562">LSAG</cx:pt>
          <cx:pt idx="8563">LSAG</cx:pt>
          <cx:pt idx="8564">LSAG</cx:pt>
          <cx:pt idx="8565">LSAG</cx:pt>
          <cx:pt idx="8566">LSAG</cx:pt>
          <cx:pt idx="8567">LSAG</cx:pt>
          <cx:pt idx="8568">LSAG</cx:pt>
          <cx:pt idx="8569">LSAG</cx:pt>
          <cx:pt idx="8570">LSAG</cx:pt>
          <cx:pt idx="8571">LSAG</cx:pt>
          <cx:pt idx="8572">LSAG</cx:pt>
          <cx:pt idx="8573">LSAG</cx:pt>
          <cx:pt idx="8574">LSAG</cx:pt>
          <cx:pt idx="8575">LSAG</cx:pt>
          <cx:pt idx="8576">LSAG</cx:pt>
          <cx:pt idx="8577">LSAG</cx:pt>
          <cx:pt idx="8578">LSAG</cx:pt>
          <cx:pt idx="8579">LSAG</cx:pt>
          <cx:pt idx="8580">LSAG</cx:pt>
          <cx:pt idx="8581">LSAG</cx:pt>
          <cx:pt idx="8582">LSAG</cx:pt>
          <cx:pt idx="8583">LSAG</cx:pt>
          <cx:pt idx="8584">LSAG</cx:pt>
          <cx:pt idx="8585">LSAG</cx:pt>
          <cx:pt idx="8586">LSAG</cx:pt>
          <cx:pt idx="8587">LSAG</cx:pt>
          <cx:pt idx="8588">LSAG</cx:pt>
          <cx:pt idx="8589">LSAG</cx:pt>
          <cx:pt idx="8590">LSAG</cx:pt>
          <cx:pt idx="8591">LSAG</cx:pt>
          <cx:pt idx="8592">LSAG</cx:pt>
          <cx:pt idx="8593">LSAG</cx:pt>
          <cx:pt idx="8594">LSAG</cx:pt>
          <cx:pt idx="8595">LSAG</cx:pt>
          <cx:pt idx="8596">LSAG</cx:pt>
          <cx:pt idx="8597">LSAG</cx:pt>
          <cx:pt idx="8598">LSAG</cx:pt>
          <cx:pt idx="8599">LSAG</cx:pt>
          <cx:pt idx="8600">LSAG</cx:pt>
          <cx:pt idx="8601">LSAG</cx:pt>
          <cx:pt idx="8602">LSAG</cx:pt>
          <cx:pt idx="8603">LSAG</cx:pt>
          <cx:pt idx="8604">LSAG</cx:pt>
          <cx:pt idx="8605">LSAG</cx:pt>
          <cx:pt idx="8606">LSAG</cx:pt>
          <cx:pt idx="8607">LSAG</cx:pt>
          <cx:pt idx="8608">LSAG</cx:pt>
          <cx:pt idx="8609">LSAG</cx:pt>
          <cx:pt idx="8610">LSAG</cx:pt>
          <cx:pt idx="8611">LSAG</cx:pt>
          <cx:pt idx="8612">LSAG</cx:pt>
          <cx:pt idx="8613">LSAG</cx:pt>
          <cx:pt idx="8614">LSAG</cx:pt>
          <cx:pt idx="8615">LSAG</cx:pt>
          <cx:pt idx="8616">LSAG</cx:pt>
          <cx:pt idx="8617">LSAG</cx:pt>
          <cx:pt idx="8618">LSAG</cx:pt>
          <cx:pt idx="8619">LSAG</cx:pt>
          <cx:pt idx="8620">LSAG</cx:pt>
          <cx:pt idx="8621">LSAG</cx:pt>
          <cx:pt idx="8622">LSAG</cx:pt>
          <cx:pt idx="8623">LSAG</cx:pt>
          <cx:pt idx="8624">LSAG</cx:pt>
          <cx:pt idx="8625">LSAG</cx:pt>
          <cx:pt idx="8626">LSAG</cx:pt>
          <cx:pt idx="8627">LSAG</cx:pt>
          <cx:pt idx="8628">LSAG</cx:pt>
          <cx:pt idx="8629">LSAG</cx:pt>
          <cx:pt idx="8630">LSAG</cx:pt>
          <cx:pt idx="8631">LSAG</cx:pt>
          <cx:pt idx="8632">LSAG</cx:pt>
          <cx:pt idx="8633">LSAG</cx:pt>
          <cx:pt idx="8634">LSAG</cx:pt>
          <cx:pt idx="8635">LSAG</cx:pt>
          <cx:pt idx="8636">LSAG</cx:pt>
          <cx:pt idx="8637">LSAG</cx:pt>
          <cx:pt idx="8638">LSAG</cx:pt>
          <cx:pt idx="8639">LSAG</cx:pt>
          <cx:pt idx="8640">LSAG</cx:pt>
          <cx:pt idx="8641">LSAG</cx:pt>
          <cx:pt idx="8642">LSAG</cx:pt>
          <cx:pt idx="8643">LSAG</cx:pt>
          <cx:pt idx="8644">LSAG</cx:pt>
          <cx:pt idx="8645">LSAG</cx:pt>
          <cx:pt idx="8646">LSAG</cx:pt>
          <cx:pt idx="8647">LSAG</cx:pt>
          <cx:pt idx="8648">LSAG</cx:pt>
          <cx:pt idx="8649">LSAG</cx:pt>
          <cx:pt idx="8650">LSAG</cx:pt>
          <cx:pt idx="8651">LSAG</cx:pt>
          <cx:pt idx="8652">LSAG</cx:pt>
          <cx:pt idx="8653">LSAG</cx:pt>
          <cx:pt idx="8654">LSAG</cx:pt>
          <cx:pt idx="8655">LSAG</cx:pt>
          <cx:pt idx="8656">LSAG</cx:pt>
          <cx:pt idx="8657">LSAG</cx:pt>
          <cx:pt idx="8658">LSAG</cx:pt>
          <cx:pt idx="8659">LSAG</cx:pt>
          <cx:pt idx="8660">LSAG</cx:pt>
          <cx:pt idx="8661">LSAG</cx:pt>
          <cx:pt idx="8662">LSAG</cx:pt>
          <cx:pt idx="8663">LSAG</cx:pt>
          <cx:pt idx="8664">LSAG</cx:pt>
          <cx:pt idx="8665">LSAG</cx:pt>
          <cx:pt idx="8666">LSAG</cx:pt>
          <cx:pt idx="8667">LSAG</cx:pt>
          <cx:pt idx="8668">LSAG</cx:pt>
          <cx:pt idx="8669">LSAG</cx:pt>
          <cx:pt idx="8670">LSAG</cx:pt>
          <cx:pt idx="8671">LSAG</cx:pt>
          <cx:pt idx="8672">LSAG</cx:pt>
          <cx:pt idx="8673">LSAG</cx:pt>
          <cx:pt idx="8674">LSAG</cx:pt>
          <cx:pt idx="8675">LSAG</cx:pt>
          <cx:pt idx="8676">LSAG</cx:pt>
          <cx:pt idx="8677">LSAG</cx:pt>
          <cx:pt idx="8678">LSAG</cx:pt>
          <cx:pt idx="8679">LSAG</cx:pt>
          <cx:pt idx="8680">LSAG</cx:pt>
          <cx:pt idx="8681">LSAG</cx:pt>
          <cx:pt idx="8682">LSAG</cx:pt>
          <cx:pt idx="8683">LSAG</cx:pt>
          <cx:pt idx="8684">LSAG</cx:pt>
          <cx:pt idx="8685">LSAG</cx:pt>
          <cx:pt idx="8686">LSAG</cx:pt>
          <cx:pt idx="8687">LSAG</cx:pt>
          <cx:pt idx="8688">LSAG</cx:pt>
          <cx:pt idx="8689">LSAG</cx:pt>
          <cx:pt idx="8690">LSAG</cx:pt>
          <cx:pt idx="8691">LSAG</cx:pt>
          <cx:pt idx="8692">LSAG</cx:pt>
          <cx:pt idx="8693">LSAG</cx:pt>
          <cx:pt idx="8694">LSAG</cx:pt>
          <cx:pt idx="8695">LSAG</cx:pt>
          <cx:pt idx="8696">LSAG</cx:pt>
          <cx:pt idx="8697">LSAG</cx:pt>
          <cx:pt idx="8698">LSAG</cx:pt>
          <cx:pt idx="8699">LSAG</cx:pt>
          <cx:pt idx="8700">LSAG</cx:pt>
          <cx:pt idx="8701">LSAG</cx:pt>
          <cx:pt idx="8702">LSAG</cx:pt>
          <cx:pt idx="8703">LSAG</cx:pt>
          <cx:pt idx="8704">LSAG</cx:pt>
          <cx:pt idx="8705">LSAG</cx:pt>
          <cx:pt idx="8706">LSAG</cx:pt>
          <cx:pt idx="8707">LSAG</cx:pt>
          <cx:pt idx="8708">LSAG</cx:pt>
          <cx:pt idx="8709">LSAG</cx:pt>
          <cx:pt idx="8710">LSAG</cx:pt>
          <cx:pt idx="8711">LSAG</cx:pt>
          <cx:pt idx="8712">LSAG</cx:pt>
          <cx:pt idx="8713">LSAG</cx:pt>
          <cx:pt idx="8714">LSAG</cx:pt>
          <cx:pt idx="8715">LSAG</cx:pt>
          <cx:pt idx="8716">LSAG</cx:pt>
          <cx:pt idx="8717">LSAG</cx:pt>
          <cx:pt idx="8718">LSAG</cx:pt>
          <cx:pt idx="8719">LSAG</cx:pt>
          <cx:pt idx="8720">LSAG</cx:pt>
          <cx:pt idx="8721">LSAG</cx:pt>
          <cx:pt idx="8722">LSAG</cx:pt>
          <cx:pt idx="8723">LSAG</cx:pt>
          <cx:pt idx="8724">LSAG</cx:pt>
          <cx:pt idx="8725">LSAG</cx:pt>
          <cx:pt idx="8726">LSAG</cx:pt>
          <cx:pt idx="8727">LSAG</cx:pt>
          <cx:pt idx="8728">LSAG</cx:pt>
          <cx:pt idx="8729">LSAG</cx:pt>
          <cx:pt idx="8730">LSAG</cx:pt>
          <cx:pt idx="8731">LSAG</cx:pt>
          <cx:pt idx="8732">LSAG</cx:pt>
          <cx:pt idx="8733">LSAG</cx:pt>
          <cx:pt idx="8734">LSAG</cx:pt>
          <cx:pt idx="8735">LSAG</cx:pt>
          <cx:pt idx="8736">LSAG</cx:pt>
          <cx:pt idx="8737">LSAG</cx:pt>
          <cx:pt idx="8738">LSAG</cx:pt>
          <cx:pt idx="8739">LSAG</cx:pt>
          <cx:pt idx="8740">LSAG</cx:pt>
          <cx:pt idx="8741">LSAG</cx:pt>
          <cx:pt idx="8742">LSAG</cx:pt>
          <cx:pt idx="8743">LSAG</cx:pt>
          <cx:pt idx="8744">LSAG</cx:pt>
          <cx:pt idx="8745">LSAG</cx:pt>
          <cx:pt idx="8746">LSAG</cx:pt>
          <cx:pt idx="8747">LSAG</cx:pt>
          <cx:pt idx="8748">LSAG</cx:pt>
          <cx:pt idx="8749">LSAG</cx:pt>
          <cx:pt idx="8750">LSAG</cx:pt>
          <cx:pt idx="8751">LSAG</cx:pt>
          <cx:pt idx="8752">LSAG</cx:pt>
          <cx:pt idx="8753">LSAG</cx:pt>
          <cx:pt idx="8754">LSAG</cx:pt>
          <cx:pt idx="8755">LSAG</cx:pt>
          <cx:pt idx="8756">LSAG</cx:pt>
          <cx:pt idx="8757">LSAG</cx:pt>
          <cx:pt idx="8758">LSAG</cx:pt>
          <cx:pt idx="8759">LSAG</cx:pt>
          <cx:pt idx="8760">LSAG</cx:pt>
          <cx:pt idx="8761">LSAG</cx:pt>
          <cx:pt idx="8762">LSAG</cx:pt>
          <cx:pt idx="8763">LSAG</cx:pt>
          <cx:pt idx="8764">LSAG</cx:pt>
          <cx:pt idx="8765">LSAG</cx:pt>
          <cx:pt idx="8766">LSAG</cx:pt>
          <cx:pt idx="8767">LSAG</cx:pt>
          <cx:pt idx="8768">LSAG</cx:pt>
          <cx:pt idx="8769">LSAG</cx:pt>
          <cx:pt idx="8770">LSAG</cx:pt>
          <cx:pt idx="8771">LSAG</cx:pt>
          <cx:pt idx="8772">LSAG</cx:pt>
          <cx:pt idx="8773">LSAG</cx:pt>
          <cx:pt idx="8774">LSAG</cx:pt>
          <cx:pt idx="8775">LSAG</cx:pt>
          <cx:pt idx="8776">LSAG</cx:pt>
          <cx:pt idx="8777">LSAG</cx:pt>
          <cx:pt idx="8778">LSAG</cx:pt>
          <cx:pt idx="8779">LSAG</cx:pt>
          <cx:pt idx="8780">LSAG</cx:pt>
          <cx:pt idx="8781">LSAG</cx:pt>
          <cx:pt idx="8782">LSAG</cx:pt>
          <cx:pt idx="8783">LSAG</cx:pt>
          <cx:pt idx="8784">LSAG</cx:pt>
          <cx:pt idx="8785">LSAG</cx:pt>
          <cx:pt idx="8786">LSAG</cx:pt>
          <cx:pt idx="8787">LSAG</cx:pt>
          <cx:pt idx="8788">LSAG</cx:pt>
          <cx:pt idx="8789">LSAG</cx:pt>
          <cx:pt idx="8790">LSAG</cx:pt>
          <cx:pt idx="8791">LSAG</cx:pt>
          <cx:pt idx="8792">LSAG</cx:pt>
          <cx:pt idx="8793">LSAG</cx:pt>
          <cx:pt idx="8794">LSAG</cx:pt>
          <cx:pt idx="8795">LSAG</cx:pt>
          <cx:pt idx="8796">LSAG</cx:pt>
          <cx:pt idx="8797">LSAG</cx:pt>
          <cx:pt idx="8798">LSAG</cx:pt>
          <cx:pt idx="8799">LSAG</cx:pt>
          <cx:pt idx="8800">LSAG</cx:pt>
          <cx:pt idx="8801">LSAG</cx:pt>
          <cx:pt idx="8802">LSAG</cx:pt>
          <cx:pt idx="8803">LSAG</cx:pt>
          <cx:pt idx="8804">LSAG</cx:pt>
          <cx:pt idx="8805">LSAG</cx:pt>
          <cx:pt idx="8806">LSAG</cx:pt>
          <cx:pt idx="8807">LSAG</cx:pt>
          <cx:pt idx="8808">LSAG</cx:pt>
          <cx:pt idx="8809">LSAG</cx:pt>
          <cx:pt idx="8810">LSAG</cx:pt>
          <cx:pt idx="8811">LSAG</cx:pt>
          <cx:pt idx="8812">LSAG</cx:pt>
          <cx:pt idx="8813">LSAG</cx:pt>
          <cx:pt idx="8814">LSAG</cx:pt>
          <cx:pt idx="8815">LSAG</cx:pt>
          <cx:pt idx="8816">LSAG</cx:pt>
          <cx:pt idx="8817">LSAG</cx:pt>
          <cx:pt idx="8818">LSAG</cx:pt>
          <cx:pt idx="8819">LSAG</cx:pt>
          <cx:pt idx="8820">LSAG</cx:pt>
          <cx:pt idx="8821">LSAG</cx:pt>
          <cx:pt idx="8822">LSAG</cx:pt>
          <cx:pt idx="8823">LSAG</cx:pt>
          <cx:pt idx="8824">LSAG</cx:pt>
          <cx:pt idx="8825">LSAG</cx:pt>
          <cx:pt idx="8826">LSAG</cx:pt>
          <cx:pt idx="8827">LSAG</cx:pt>
          <cx:pt idx="8828">LSAG</cx:pt>
          <cx:pt idx="8829">LSAG</cx:pt>
          <cx:pt idx="8830">LSAG</cx:pt>
          <cx:pt idx="8831">LSAG</cx:pt>
          <cx:pt idx="8832">LSAG</cx:pt>
          <cx:pt idx="8833">LSAG</cx:pt>
          <cx:pt idx="8834">LSAG</cx:pt>
          <cx:pt idx="8835">LSAG</cx:pt>
          <cx:pt idx="8836">LSAG</cx:pt>
          <cx:pt idx="8837">LSAG</cx:pt>
          <cx:pt idx="8838">LSAG</cx:pt>
          <cx:pt idx="8839">LSAG</cx:pt>
          <cx:pt idx="8840">LSAG</cx:pt>
          <cx:pt idx="8841">LSAG</cx:pt>
          <cx:pt idx="8842">LSAG</cx:pt>
          <cx:pt idx="8843">LSAG</cx:pt>
          <cx:pt idx="8844">LSAG</cx:pt>
          <cx:pt idx="8845">LSAG</cx:pt>
          <cx:pt idx="8846">LSAG</cx:pt>
          <cx:pt idx="8847">LSAG</cx:pt>
          <cx:pt idx="8848">LSAG</cx:pt>
          <cx:pt idx="8849">LSAG</cx:pt>
          <cx:pt idx="8850">LSAG</cx:pt>
          <cx:pt idx="8851">LSAG</cx:pt>
          <cx:pt idx="8852">LSAG</cx:pt>
          <cx:pt idx="8853">LSAG</cx:pt>
          <cx:pt idx="8854">LSAG</cx:pt>
          <cx:pt idx="8855">LSAG</cx:pt>
          <cx:pt idx="8856">LSAG</cx:pt>
          <cx:pt idx="8857">LSAG</cx:pt>
          <cx:pt idx="8858">LSAG</cx:pt>
          <cx:pt idx="8859">LSAG</cx:pt>
          <cx:pt idx="8860">LSAG</cx:pt>
          <cx:pt idx="8861">LSAG</cx:pt>
          <cx:pt idx="8862">LSAG</cx:pt>
          <cx:pt idx="8863">LSAG</cx:pt>
          <cx:pt idx="8864">LSAG</cx:pt>
          <cx:pt idx="8865">LSAG</cx:pt>
          <cx:pt idx="8866">LSAG</cx:pt>
          <cx:pt idx="8867">LSAG</cx:pt>
          <cx:pt idx="8868">LSAG</cx:pt>
          <cx:pt idx="8869">LSAG</cx:pt>
          <cx:pt idx="8870">LSAG</cx:pt>
          <cx:pt idx="8871">LSAG</cx:pt>
          <cx:pt idx="8872">LSAG</cx:pt>
          <cx:pt idx="8873">LSAG</cx:pt>
          <cx:pt idx="8874">LSAG</cx:pt>
          <cx:pt idx="8875">LSAG</cx:pt>
          <cx:pt idx="8876">LSAG</cx:pt>
          <cx:pt idx="8877">LSAG</cx:pt>
          <cx:pt idx="8878">LSAG</cx:pt>
          <cx:pt idx="8879">LSAG</cx:pt>
          <cx:pt idx="8880">LSAG</cx:pt>
          <cx:pt idx="8881">LSAG</cx:pt>
          <cx:pt idx="8882">LSAG</cx:pt>
          <cx:pt idx="8883">LSAG</cx:pt>
          <cx:pt idx="8884">LSAG</cx:pt>
          <cx:pt idx="8885">LSAG</cx:pt>
          <cx:pt idx="8886">LSAG</cx:pt>
          <cx:pt idx="8887">LSAG</cx:pt>
          <cx:pt idx="8888">LSAG</cx:pt>
          <cx:pt idx="8889">LSAG</cx:pt>
          <cx:pt idx="8890">LSAG</cx:pt>
          <cx:pt idx="8891">LSAG</cx:pt>
          <cx:pt idx="8892">LSAG</cx:pt>
          <cx:pt idx="8893">LSAG</cx:pt>
          <cx:pt idx="8894">LSAG</cx:pt>
          <cx:pt idx="8895">LSAG</cx:pt>
          <cx:pt idx="8896">LSAG</cx:pt>
          <cx:pt idx="8897">LSAG</cx:pt>
          <cx:pt idx="8898">LSAG</cx:pt>
          <cx:pt idx="8899">LSAG</cx:pt>
          <cx:pt idx="8900">LSAG</cx:pt>
          <cx:pt idx="8901">LSAG</cx:pt>
          <cx:pt idx="8902">LSAG</cx:pt>
          <cx:pt idx="8903">LSAG</cx:pt>
          <cx:pt idx="8904">LSAG</cx:pt>
          <cx:pt idx="8905">LSAG</cx:pt>
          <cx:pt idx="8906">LSAG</cx:pt>
          <cx:pt idx="8907">LSAG</cx:pt>
          <cx:pt idx="8908">LSAG</cx:pt>
          <cx:pt idx="8909">LSAG</cx:pt>
          <cx:pt idx="8910">LSAG</cx:pt>
          <cx:pt idx="8911">LSAG</cx:pt>
          <cx:pt idx="8912">LSAG</cx:pt>
          <cx:pt idx="8913">LSAG</cx:pt>
          <cx:pt idx="8914">LSAG</cx:pt>
          <cx:pt idx="8915">LSAG</cx:pt>
          <cx:pt idx="8916">LSAG</cx:pt>
          <cx:pt idx="8917">LSAG</cx:pt>
          <cx:pt idx="8918">LSAG</cx:pt>
          <cx:pt idx="8919">LSAG</cx:pt>
          <cx:pt idx="8920">LSAG</cx:pt>
          <cx:pt idx="8921">LSAG</cx:pt>
          <cx:pt idx="8922">LSAG</cx:pt>
          <cx:pt idx="8923">LSAG</cx:pt>
          <cx:pt idx="8924">LSAG</cx:pt>
          <cx:pt idx="8925">LSAG</cx:pt>
          <cx:pt idx="8926">LSAG</cx:pt>
          <cx:pt idx="8927">LSAG</cx:pt>
          <cx:pt idx="8928">LSAG</cx:pt>
          <cx:pt idx="8929">LSAG</cx:pt>
          <cx:pt idx="8930">LSAG</cx:pt>
          <cx:pt idx="8931">LSAG</cx:pt>
          <cx:pt idx="8932">LSAG</cx:pt>
          <cx:pt idx="8933">LSAG</cx:pt>
          <cx:pt idx="8934">LSAG</cx:pt>
          <cx:pt idx="8935">LSAG</cx:pt>
          <cx:pt idx="8936">LSAG</cx:pt>
          <cx:pt idx="8937">LSAG</cx:pt>
          <cx:pt idx="8938">LSAG</cx:pt>
          <cx:pt idx="8939">LSAG</cx:pt>
          <cx:pt idx="8940">LSAG</cx:pt>
          <cx:pt idx="8941">LSAG</cx:pt>
          <cx:pt idx="8942">LSAG</cx:pt>
          <cx:pt idx="8943">LSAG</cx:pt>
          <cx:pt idx="8944">LSAG</cx:pt>
          <cx:pt idx="8945">LSAG</cx:pt>
          <cx:pt idx="8946">LSAG</cx:pt>
          <cx:pt idx="8947">LSAG</cx:pt>
          <cx:pt idx="8948">LSAG</cx:pt>
          <cx:pt idx="8949">LSAG</cx:pt>
          <cx:pt idx="8950">LSAG</cx:pt>
          <cx:pt idx="8951">LSAG</cx:pt>
          <cx:pt idx="8952">LSAG</cx:pt>
          <cx:pt idx="8953">LSAG</cx:pt>
          <cx:pt idx="8954">LSAG</cx:pt>
          <cx:pt idx="8955">LSAG</cx:pt>
          <cx:pt idx="8956">LSAG</cx:pt>
          <cx:pt idx="8957">LSAG</cx:pt>
          <cx:pt idx="8958">LSAG</cx:pt>
          <cx:pt idx="8959">LSAG</cx:pt>
          <cx:pt idx="8960">LSAG</cx:pt>
          <cx:pt idx="8961">LSAG</cx:pt>
          <cx:pt idx="8962">LSAG</cx:pt>
          <cx:pt idx="8963">LSAG</cx:pt>
          <cx:pt idx="8964">LSAG</cx:pt>
          <cx:pt idx="8965">LSAG</cx:pt>
          <cx:pt idx="8966">LSAG</cx:pt>
          <cx:pt idx="8967">LSAG</cx:pt>
          <cx:pt idx="8968">LSAG</cx:pt>
          <cx:pt idx="8969">LSAG</cx:pt>
          <cx:pt idx="8970">LSAG</cx:pt>
          <cx:pt idx="8971">LSAG</cx:pt>
          <cx:pt idx="8972">LSAG</cx:pt>
          <cx:pt idx="8973">LSAG</cx:pt>
          <cx:pt idx="8974">LSAG</cx:pt>
          <cx:pt idx="8975">LSAG</cx:pt>
          <cx:pt idx="8976">LSAG</cx:pt>
          <cx:pt idx="8977">LSAG</cx:pt>
          <cx:pt idx="8978">LSAG</cx:pt>
          <cx:pt idx="8979">LSAG</cx:pt>
          <cx:pt idx="8980">LSAG</cx:pt>
          <cx:pt idx="8981">LSAG</cx:pt>
          <cx:pt idx="8982">LSAG</cx:pt>
          <cx:pt idx="8983">LSAG</cx:pt>
          <cx:pt idx="8984">LSAG</cx:pt>
          <cx:pt idx="8985">LSAG</cx:pt>
          <cx:pt idx="8986">LSAG</cx:pt>
          <cx:pt idx="8987">LSAG</cx:pt>
          <cx:pt idx="8988">LSAG</cx:pt>
          <cx:pt idx="8989">LSAG</cx:pt>
          <cx:pt idx="8990">LSAG</cx:pt>
          <cx:pt idx="8991">LSAG</cx:pt>
          <cx:pt idx="8992">LSAG</cx:pt>
          <cx:pt idx="8993">LSAG</cx:pt>
          <cx:pt idx="8994">LSAG</cx:pt>
          <cx:pt idx="8995">LSAG</cx:pt>
          <cx:pt idx="8996">LSAG</cx:pt>
          <cx:pt idx="8997">LSAG</cx:pt>
          <cx:pt idx="8998">LSAG</cx:pt>
          <cx:pt idx="8999">LSAG</cx:pt>
          <cx:pt idx="9000">LSAG</cx:pt>
          <cx:pt idx="9001">LSAG</cx:pt>
          <cx:pt idx="9002">LSAG</cx:pt>
          <cx:pt idx="9003">LSAG</cx:pt>
          <cx:pt idx="9004">LSAG</cx:pt>
          <cx:pt idx="9005">LSAG</cx:pt>
          <cx:pt idx="9006">LSAG</cx:pt>
          <cx:pt idx="9007">LSAG</cx:pt>
          <cx:pt idx="9008">LSAG</cx:pt>
          <cx:pt idx="9009">LSAG</cx:pt>
          <cx:pt idx="9010">LSAG</cx:pt>
          <cx:pt idx="9011">LSAG</cx:pt>
          <cx:pt idx="9012">LSAG</cx:pt>
          <cx:pt idx="9013">LSAG</cx:pt>
          <cx:pt idx="9014">LSAG</cx:pt>
          <cx:pt idx="9015">LSAG</cx:pt>
          <cx:pt idx="9016">LSAG</cx:pt>
          <cx:pt idx="9017">LSAG</cx:pt>
          <cx:pt idx="9018">LSAG</cx:pt>
          <cx:pt idx="9019">LSAG</cx:pt>
          <cx:pt idx="9020">LSAG</cx:pt>
          <cx:pt idx="9021">LSAG</cx:pt>
          <cx:pt idx="9022">LSAG</cx:pt>
          <cx:pt idx="9023">LSAG</cx:pt>
          <cx:pt idx="9024">LSAG</cx:pt>
          <cx:pt idx="9025">LSAG</cx:pt>
          <cx:pt idx="9026">LSAG</cx:pt>
          <cx:pt idx="9027">LSAG</cx:pt>
          <cx:pt idx="9028">LSAG</cx:pt>
          <cx:pt idx="9029">LSAG</cx:pt>
          <cx:pt idx="9030">LSAG</cx:pt>
          <cx:pt idx="9031">LSAG</cx:pt>
          <cx:pt idx="9032">LSAG</cx:pt>
          <cx:pt idx="9033">LSAG</cx:pt>
          <cx:pt idx="9034">LSAG</cx:pt>
          <cx:pt idx="9035">LSAG</cx:pt>
          <cx:pt idx="9036">LSAG</cx:pt>
          <cx:pt idx="9037">LSAG</cx:pt>
          <cx:pt idx="9038">LSAG</cx:pt>
          <cx:pt idx="9039">LSAG</cx:pt>
          <cx:pt idx="9040">LSAG</cx:pt>
          <cx:pt idx="9041">LSAG</cx:pt>
          <cx:pt idx="9042">LSAG</cx:pt>
          <cx:pt idx="9043">LSAG</cx:pt>
          <cx:pt idx="9044">LSAG</cx:pt>
          <cx:pt idx="9045">LSAG</cx:pt>
          <cx:pt idx="9046">LSAG</cx:pt>
          <cx:pt idx="9047">LSAG</cx:pt>
          <cx:pt idx="9048">LSAG</cx:pt>
          <cx:pt idx="9049">LSAG</cx:pt>
          <cx:pt idx="9050">LSAG</cx:pt>
          <cx:pt idx="9051">LSAG</cx:pt>
          <cx:pt idx="9052">LSAG</cx:pt>
          <cx:pt idx="9053">LSAG</cx:pt>
          <cx:pt idx="9054">LSAG</cx:pt>
          <cx:pt idx="9055">LSAG</cx:pt>
          <cx:pt idx="9056">LSAG</cx:pt>
          <cx:pt idx="9057">LSAG</cx:pt>
          <cx:pt idx="9058">LSAG</cx:pt>
          <cx:pt idx="9059">LSAG</cx:pt>
          <cx:pt idx="9060">LSAG</cx:pt>
          <cx:pt idx="9061">LSAG</cx:pt>
          <cx:pt idx="9062">LSAG</cx:pt>
          <cx:pt idx="9063">LSAG</cx:pt>
          <cx:pt idx="9064">LSAG</cx:pt>
          <cx:pt idx="9065">LSAG</cx:pt>
          <cx:pt idx="9066">LSAG</cx:pt>
          <cx:pt idx="9067">LSAG</cx:pt>
          <cx:pt idx="9068">LSAG</cx:pt>
          <cx:pt idx="9069">LSAG</cx:pt>
          <cx:pt idx="9070">LSAG</cx:pt>
          <cx:pt idx="9071">LSAG</cx:pt>
          <cx:pt idx="9072">LSAG</cx:pt>
          <cx:pt idx="9073">LSAG</cx:pt>
          <cx:pt idx="9074">LSAG</cx:pt>
          <cx:pt idx="9075">LSAG</cx:pt>
          <cx:pt idx="9076">LSAG</cx:pt>
          <cx:pt idx="9077">LSAG</cx:pt>
          <cx:pt idx="9078">LSAG</cx:pt>
          <cx:pt idx="9079">LSAG</cx:pt>
          <cx:pt idx="9080">LSAG</cx:pt>
          <cx:pt idx="9081">LSAG</cx:pt>
          <cx:pt idx="9082">LSAG</cx:pt>
          <cx:pt idx="9083">LSAG</cx:pt>
          <cx:pt idx="9084">LSAG</cx:pt>
          <cx:pt idx="9085">LSAG</cx:pt>
          <cx:pt idx="9086">LSAG</cx:pt>
          <cx:pt idx="9087">LSAG</cx:pt>
          <cx:pt idx="9088">LSAG</cx:pt>
          <cx:pt idx="9089">LSAG</cx:pt>
          <cx:pt idx="9090">LSAG</cx:pt>
          <cx:pt idx="9091">LSAG</cx:pt>
          <cx:pt idx="9092">LSAG</cx:pt>
          <cx:pt idx="9093">LSAG</cx:pt>
          <cx:pt idx="9094">LSAG</cx:pt>
          <cx:pt idx="9095">LSAG</cx:pt>
          <cx:pt idx="9096">LSAG</cx:pt>
          <cx:pt idx="9097">LSAG</cx:pt>
          <cx:pt idx="9098">LSAG</cx:pt>
          <cx:pt idx="9099">LSAG</cx:pt>
          <cx:pt idx="9100">LSAG</cx:pt>
          <cx:pt idx="9101">LSAG</cx:pt>
          <cx:pt idx="9102">LSAG</cx:pt>
          <cx:pt idx="9103">LSAG</cx:pt>
          <cx:pt idx="9104">LSAG</cx:pt>
          <cx:pt idx="9105">LSAG</cx:pt>
          <cx:pt idx="9106">LSAG</cx:pt>
          <cx:pt idx="9107">LSAG</cx:pt>
          <cx:pt idx="9108">LSAG</cx:pt>
          <cx:pt idx="9109">LSAG</cx:pt>
          <cx:pt idx="9110">LSAG</cx:pt>
          <cx:pt idx="9111">LSAG</cx:pt>
          <cx:pt idx="9112">LSAG</cx:pt>
          <cx:pt idx="9113">LSAG</cx:pt>
          <cx:pt idx="9114">LSAG</cx:pt>
          <cx:pt idx="9115">LSAG</cx:pt>
          <cx:pt idx="9116">LSAG</cx:pt>
          <cx:pt idx="9117">LSAG</cx:pt>
          <cx:pt idx="9118">LSAG</cx:pt>
          <cx:pt idx="9119">LSAG</cx:pt>
          <cx:pt idx="9120">LSAG</cx:pt>
          <cx:pt idx="9121">LSAG</cx:pt>
          <cx:pt idx="9122">LSAG</cx:pt>
          <cx:pt idx="9123">LSAG</cx:pt>
          <cx:pt idx="9124">LSAG</cx:pt>
          <cx:pt idx="9125">LSAG</cx:pt>
          <cx:pt idx="9126">LSAG</cx:pt>
          <cx:pt idx="9127">LSAG</cx:pt>
          <cx:pt idx="9128">LSAG</cx:pt>
          <cx:pt idx="9129">LSAG</cx:pt>
          <cx:pt idx="9130">LSAZ</cx:pt>
          <cx:pt idx="9131">LSAZ</cx:pt>
          <cx:pt idx="9132">LSAZ</cx:pt>
          <cx:pt idx="9133">LSAZ</cx:pt>
          <cx:pt idx="9134">LSAZ</cx:pt>
          <cx:pt idx="9135">LSAZ</cx:pt>
          <cx:pt idx="9136">LSAZ</cx:pt>
          <cx:pt idx="9137">LSAZ</cx:pt>
          <cx:pt idx="9138">LSAZ</cx:pt>
          <cx:pt idx="9139">LSAZ</cx:pt>
          <cx:pt idx="9140">LSAZ</cx:pt>
          <cx:pt idx="9141">LSAZ</cx:pt>
          <cx:pt idx="9142">LSAZ</cx:pt>
          <cx:pt idx="9143">LSAZ</cx:pt>
          <cx:pt idx="9144">LSAZ</cx:pt>
          <cx:pt idx="9145">LSAZ</cx:pt>
          <cx:pt idx="9146">LSAZ</cx:pt>
          <cx:pt idx="9147">LSAZ</cx:pt>
          <cx:pt idx="9148">LSAZ</cx:pt>
          <cx:pt idx="9149">LSAZ</cx:pt>
          <cx:pt idx="9150">LSAZ</cx:pt>
          <cx:pt idx="9151">LSAZ</cx:pt>
          <cx:pt idx="9152">LSAZ</cx:pt>
          <cx:pt idx="9153">LSAZ</cx:pt>
          <cx:pt idx="9154">LSAZ</cx:pt>
          <cx:pt idx="9155">LSAZ</cx:pt>
          <cx:pt idx="9156">LSAZ</cx:pt>
          <cx:pt idx="9157">LSAZ</cx:pt>
          <cx:pt idx="9158">LSAZ</cx:pt>
          <cx:pt idx="9159">LSAZ</cx:pt>
          <cx:pt idx="9160">LSAZ</cx:pt>
          <cx:pt idx="9161">LSAZ</cx:pt>
          <cx:pt idx="9162">LSAZ</cx:pt>
          <cx:pt idx="9163">LSAZ</cx:pt>
          <cx:pt idx="9164">LSAZ</cx:pt>
          <cx:pt idx="9165">LSAZ</cx:pt>
          <cx:pt idx="9166">LSAZ</cx:pt>
          <cx:pt idx="9167">LSAZ</cx:pt>
          <cx:pt idx="9168">LSAZ</cx:pt>
          <cx:pt idx="9169">LSAZ</cx:pt>
          <cx:pt idx="9170">LSAZ</cx:pt>
          <cx:pt idx="9171">LSAZ</cx:pt>
          <cx:pt idx="9172">LSAZ</cx:pt>
          <cx:pt idx="9173">LSAZ</cx:pt>
          <cx:pt idx="9174">LSAZ</cx:pt>
          <cx:pt idx="9175">LSAZ</cx:pt>
          <cx:pt idx="9176">LSAZ</cx:pt>
          <cx:pt idx="9177">LSAZ</cx:pt>
          <cx:pt idx="9178">LSAZ</cx:pt>
          <cx:pt idx="9179">LSAZ</cx:pt>
          <cx:pt idx="9180">LSAZ</cx:pt>
          <cx:pt idx="9181">LSAZ</cx:pt>
          <cx:pt idx="9182">LSAZ</cx:pt>
          <cx:pt idx="9183">LSAZ</cx:pt>
          <cx:pt idx="9184">LSAZ</cx:pt>
          <cx:pt idx="9185">LSAZ</cx:pt>
          <cx:pt idx="9186">LSAZ</cx:pt>
          <cx:pt idx="9187">LSAZ</cx:pt>
          <cx:pt idx="9188">LSAZ</cx:pt>
          <cx:pt idx="9189">LSAZ</cx:pt>
          <cx:pt idx="9190">LSAZ</cx:pt>
          <cx:pt idx="9191">LSAZ</cx:pt>
          <cx:pt idx="9192">LSAZ</cx:pt>
          <cx:pt idx="9193">LSAZ</cx:pt>
          <cx:pt idx="9194">LSAZ</cx:pt>
          <cx:pt idx="9195">LSAZ</cx:pt>
          <cx:pt idx="9196">LSAZ</cx:pt>
          <cx:pt idx="9197">LSAZ</cx:pt>
          <cx:pt idx="9198">LSAZ</cx:pt>
          <cx:pt idx="9199">LSAZ</cx:pt>
          <cx:pt idx="9200">LSAZ</cx:pt>
          <cx:pt idx="9201">LSAZ</cx:pt>
          <cx:pt idx="9202">LSAZ</cx:pt>
          <cx:pt idx="9203">LSAZ</cx:pt>
          <cx:pt idx="9204">LSAZ</cx:pt>
          <cx:pt idx="9205">LSAZ</cx:pt>
          <cx:pt idx="9206">LSAZ</cx:pt>
          <cx:pt idx="9207">LSAZ</cx:pt>
          <cx:pt idx="9208">LSAZ</cx:pt>
          <cx:pt idx="9209">LSAZ</cx:pt>
          <cx:pt idx="9210">LSAZ</cx:pt>
          <cx:pt idx="9211">LSAZ</cx:pt>
          <cx:pt idx="9212">LSAZ</cx:pt>
          <cx:pt idx="9213">LSAZ</cx:pt>
          <cx:pt idx="9214">LSAZ</cx:pt>
          <cx:pt idx="9215">LSAZ</cx:pt>
          <cx:pt idx="9216">LSAZ</cx:pt>
          <cx:pt idx="9217">LSAZ</cx:pt>
          <cx:pt idx="9218">LSAZ</cx:pt>
          <cx:pt idx="9219">LSAZ</cx:pt>
          <cx:pt idx="9220">LSAZ</cx:pt>
          <cx:pt idx="9221">LSAZ</cx:pt>
          <cx:pt idx="9222">LSAZ</cx:pt>
          <cx:pt idx="9223">LSAZ</cx:pt>
          <cx:pt idx="9224">LSAZ</cx:pt>
          <cx:pt idx="9225">LSAZ</cx:pt>
          <cx:pt idx="9226">LSAZ</cx:pt>
          <cx:pt idx="9227">LSAZ</cx:pt>
          <cx:pt idx="9228">LSAZ</cx:pt>
          <cx:pt idx="9229">LSAZ</cx:pt>
          <cx:pt idx="9230">LSAZ</cx:pt>
          <cx:pt idx="9231">LSAZ</cx:pt>
          <cx:pt idx="9232">LSAZ</cx:pt>
          <cx:pt idx="9233">LSAZ</cx:pt>
          <cx:pt idx="9234">LSAZ</cx:pt>
          <cx:pt idx="9235">LSAZ</cx:pt>
          <cx:pt idx="9236">LSAZ</cx:pt>
          <cx:pt idx="9237">LSAZ</cx:pt>
          <cx:pt idx="9238">LSAZ</cx:pt>
          <cx:pt idx="9239">LSAZ</cx:pt>
          <cx:pt idx="9240">LSAZ</cx:pt>
          <cx:pt idx="9241">LSAZ</cx:pt>
          <cx:pt idx="9242">LSAZ</cx:pt>
          <cx:pt idx="9243">LSAZ</cx:pt>
          <cx:pt idx="9244">LSAZ</cx:pt>
          <cx:pt idx="9245">LSAZ</cx:pt>
          <cx:pt idx="9246">LSAZ</cx:pt>
          <cx:pt idx="9247">LSAZ</cx:pt>
          <cx:pt idx="9248">LSAZ</cx:pt>
          <cx:pt idx="9249">LSAZ</cx:pt>
          <cx:pt idx="9250">LSAZ</cx:pt>
          <cx:pt idx="9251">LSAZ</cx:pt>
          <cx:pt idx="9252">LSAZ</cx:pt>
          <cx:pt idx="9253">LSAZ</cx:pt>
          <cx:pt idx="9254">LSAZ</cx:pt>
          <cx:pt idx="9255">LSAZ</cx:pt>
          <cx:pt idx="9256">LSAZ</cx:pt>
          <cx:pt idx="9257">LSAZ</cx:pt>
          <cx:pt idx="9258">LSAZ</cx:pt>
          <cx:pt idx="9259">LSAZ</cx:pt>
          <cx:pt idx="9260">LSAZ</cx:pt>
          <cx:pt idx="9261">LSAZ</cx:pt>
          <cx:pt idx="9262">LSAZ</cx:pt>
          <cx:pt idx="9263">LSAZ</cx:pt>
          <cx:pt idx="9264">LSAZ</cx:pt>
          <cx:pt idx="9265">LSAZ</cx:pt>
          <cx:pt idx="9266">LSAZ</cx:pt>
          <cx:pt idx="9267">LSAZ</cx:pt>
          <cx:pt idx="9268">LSAZ</cx:pt>
          <cx:pt idx="9269">LSAZ</cx:pt>
          <cx:pt idx="9270">LSAZ</cx:pt>
          <cx:pt idx="9271">LSAZ</cx:pt>
          <cx:pt idx="9272">LSAZ</cx:pt>
          <cx:pt idx="9273">LSAZ</cx:pt>
          <cx:pt idx="9274">LSAZ</cx:pt>
          <cx:pt idx="9275">LSAZ</cx:pt>
          <cx:pt idx="9276">LSAZ</cx:pt>
          <cx:pt idx="9277">LSAZ</cx:pt>
          <cx:pt idx="9278">LSAZ</cx:pt>
          <cx:pt idx="9279">LSAZ</cx:pt>
          <cx:pt idx="9280">LSAZ</cx:pt>
          <cx:pt idx="9281">LSAZ</cx:pt>
          <cx:pt idx="9282">LSAZ</cx:pt>
          <cx:pt idx="9283">LSAZ</cx:pt>
          <cx:pt idx="9284">LSAZ</cx:pt>
          <cx:pt idx="9285">LSAZ</cx:pt>
          <cx:pt idx="9286">LSAZ</cx:pt>
          <cx:pt idx="9287">LSAZ</cx:pt>
          <cx:pt idx="9288">LSAZ</cx:pt>
          <cx:pt idx="9289">LSAZ</cx:pt>
          <cx:pt idx="9290">LSAZ</cx:pt>
          <cx:pt idx="9291">LSAZ</cx:pt>
          <cx:pt idx="9292">LSAZ</cx:pt>
          <cx:pt idx="9293">LSAZ</cx:pt>
          <cx:pt idx="9294">LSAZ</cx:pt>
          <cx:pt idx="9295">LSAZ</cx:pt>
          <cx:pt idx="9296">LSAZ</cx:pt>
          <cx:pt idx="9297">LSAZ</cx:pt>
          <cx:pt idx="9298">LSAZ</cx:pt>
          <cx:pt idx="9299">LSAZ</cx:pt>
          <cx:pt idx="9300">LSAZ</cx:pt>
          <cx:pt idx="9301">LSAZ</cx:pt>
          <cx:pt idx="9302">LSAZ</cx:pt>
          <cx:pt idx="9303">LSAZ</cx:pt>
          <cx:pt idx="9304">LSAZ</cx:pt>
          <cx:pt idx="9305">LSAZ</cx:pt>
          <cx:pt idx="9306">LSAZ</cx:pt>
          <cx:pt idx="9307">LSAZ</cx:pt>
          <cx:pt idx="9308">LSAZ</cx:pt>
          <cx:pt idx="9309">LSAZ</cx:pt>
          <cx:pt idx="9310">LSAZ</cx:pt>
          <cx:pt idx="9311">LSAZ</cx:pt>
          <cx:pt idx="9312">LSAZ</cx:pt>
          <cx:pt idx="9313">LSAZ</cx:pt>
          <cx:pt idx="9314">LSAZ</cx:pt>
          <cx:pt idx="9315">LSAZ</cx:pt>
          <cx:pt idx="9316">LSAZ</cx:pt>
          <cx:pt idx="9317">LSAZ</cx:pt>
          <cx:pt idx="9318">LSAZ</cx:pt>
          <cx:pt idx="9319">LSAZ</cx:pt>
          <cx:pt idx="9320">LSAZ</cx:pt>
          <cx:pt idx="9321">LSAZ</cx:pt>
          <cx:pt idx="9322">LSAZ</cx:pt>
          <cx:pt idx="9323">LSAZ</cx:pt>
          <cx:pt idx="9324">LSAZ</cx:pt>
          <cx:pt idx="9325">LSAZ</cx:pt>
          <cx:pt idx="9326">LSAZ</cx:pt>
          <cx:pt idx="9327">LSAZ</cx:pt>
          <cx:pt idx="9328">LSAZ</cx:pt>
          <cx:pt idx="9329">LSAZ</cx:pt>
          <cx:pt idx="9330">LSAZ</cx:pt>
          <cx:pt idx="9331">LSAZ</cx:pt>
          <cx:pt idx="9332">LSAZ</cx:pt>
          <cx:pt idx="9333">LSAZ</cx:pt>
          <cx:pt idx="9334">LSAZ</cx:pt>
          <cx:pt idx="9335">LSAZ</cx:pt>
          <cx:pt idx="9336">LSAZ</cx:pt>
          <cx:pt idx="9337">LSAZ</cx:pt>
          <cx:pt idx="9338">LSAZ</cx:pt>
          <cx:pt idx="9339">LSAZ</cx:pt>
          <cx:pt idx="9340">LSAZ</cx:pt>
          <cx:pt idx="9341">LSAZ</cx:pt>
          <cx:pt idx="9342">LSAZ</cx:pt>
          <cx:pt idx="9343">LSAZ</cx:pt>
          <cx:pt idx="9344">LSAZ</cx:pt>
          <cx:pt idx="9345">LSAZ</cx:pt>
          <cx:pt idx="9346">LSAZ</cx:pt>
          <cx:pt idx="9347">LSAZ</cx:pt>
          <cx:pt idx="9348">LSAZ</cx:pt>
          <cx:pt idx="9349">LSAZ</cx:pt>
          <cx:pt idx="9350">LSAZ</cx:pt>
          <cx:pt idx="9351">LSAZ</cx:pt>
          <cx:pt idx="9352">LSAZ</cx:pt>
          <cx:pt idx="9353">LSAZ</cx:pt>
          <cx:pt idx="9354">LSAZ</cx:pt>
          <cx:pt idx="9355">LSAZ</cx:pt>
          <cx:pt idx="9356">LSAZ</cx:pt>
          <cx:pt idx="9357">LSAZ</cx:pt>
          <cx:pt idx="9358">LSAZ</cx:pt>
          <cx:pt idx="9359">LSAZ</cx:pt>
          <cx:pt idx="9360">LSAZ</cx:pt>
          <cx:pt idx="9361">LSAZ</cx:pt>
          <cx:pt idx="9362">LSAZ</cx:pt>
          <cx:pt idx="9363">LSAZ</cx:pt>
          <cx:pt idx="9364">LSAZ</cx:pt>
          <cx:pt idx="9365">LSAZ</cx:pt>
          <cx:pt idx="9366">LSAZ</cx:pt>
          <cx:pt idx="9367">LSAZ</cx:pt>
          <cx:pt idx="9368">LSAZ</cx:pt>
          <cx:pt idx="9369">LSAZ</cx:pt>
          <cx:pt idx="9370">LSAZ</cx:pt>
          <cx:pt idx="9371">LSAZ</cx:pt>
          <cx:pt idx="9372">LSAZ</cx:pt>
          <cx:pt idx="9373">LSAZ</cx:pt>
          <cx:pt idx="9374">LSAZ</cx:pt>
          <cx:pt idx="9375">LSAZ</cx:pt>
          <cx:pt idx="9376">LSAZ</cx:pt>
          <cx:pt idx="9377">LSAZ</cx:pt>
          <cx:pt idx="9378">LSAZ</cx:pt>
          <cx:pt idx="9379">LSAZ</cx:pt>
          <cx:pt idx="9380">LSAZ</cx:pt>
          <cx:pt idx="9381">LSAZ</cx:pt>
          <cx:pt idx="9382">LSAZ</cx:pt>
          <cx:pt idx="9383">LSAZ</cx:pt>
          <cx:pt idx="9384">LSAZ</cx:pt>
          <cx:pt idx="9385">LSAZ</cx:pt>
          <cx:pt idx="9386">LSAZ</cx:pt>
          <cx:pt idx="9387">LSAZ</cx:pt>
          <cx:pt idx="9388">LSAZ</cx:pt>
          <cx:pt idx="9389">LSAZ</cx:pt>
          <cx:pt idx="9390">LSAZ</cx:pt>
          <cx:pt idx="9391">LSAZ</cx:pt>
          <cx:pt idx="9392">LSAZ</cx:pt>
          <cx:pt idx="9393">LSAZ</cx:pt>
          <cx:pt idx="9394">LSAZ</cx:pt>
          <cx:pt idx="9395">LSAZ</cx:pt>
          <cx:pt idx="9396">LSAZ</cx:pt>
          <cx:pt idx="9397">LSAZ</cx:pt>
          <cx:pt idx="9398">LSAZ</cx:pt>
          <cx:pt idx="9399">LSAZ</cx:pt>
          <cx:pt idx="9400">LSAZ</cx:pt>
          <cx:pt idx="9401">LSAZ</cx:pt>
          <cx:pt idx="9402">LSAZ</cx:pt>
          <cx:pt idx="9403">LSAZ</cx:pt>
          <cx:pt idx="9404">LSAZ</cx:pt>
          <cx:pt idx="9405">LSAZ</cx:pt>
          <cx:pt idx="9406">LSAZ</cx:pt>
          <cx:pt idx="9407">LSAZ</cx:pt>
          <cx:pt idx="9408">LSAZ</cx:pt>
          <cx:pt idx="9409">LSAZ</cx:pt>
          <cx:pt idx="9410">LSAZ</cx:pt>
          <cx:pt idx="9411">LSAZ</cx:pt>
          <cx:pt idx="9412">LSAZ</cx:pt>
          <cx:pt idx="9413">LSAZ</cx:pt>
          <cx:pt idx="9414">LSAZ</cx:pt>
          <cx:pt idx="9415">LSAZ</cx:pt>
          <cx:pt idx="9416">LSAZ</cx:pt>
          <cx:pt idx="9417">LSAZ</cx:pt>
          <cx:pt idx="9418">LSAZ</cx:pt>
          <cx:pt idx="9419">LSAZ</cx:pt>
          <cx:pt idx="9420">LSAZ</cx:pt>
          <cx:pt idx="9421">LSAZ</cx:pt>
          <cx:pt idx="9422">LSAZ</cx:pt>
          <cx:pt idx="9423">LSAZ</cx:pt>
          <cx:pt idx="9424">LSAZ</cx:pt>
          <cx:pt idx="9425">LSAZ</cx:pt>
          <cx:pt idx="9426">LSAZ</cx:pt>
          <cx:pt idx="9427">LSAZ</cx:pt>
          <cx:pt idx="9428">LSAZ</cx:pt>
          <cx:pt idx="9429">LSAZ</cx:pt>
          <cx:pt idx="9430">LSAZ</cx:pt>
          <cx:pt idx="9431">LSAZ</cx:pt>
          <cx:pt idx="9432">LSAZ</cx:pt>
          <cx:pt idx="9433">LSAZ</cx:pt>
          <cx:pt idx="9434">LSAZ</cx:pt>
          <cx:pt idx="9435">LSAZ</cx:pt>
          <cx:pt idx="9436">LSAZ</cx:pt>
          <cx:pt idx="9437">LSAZ</cx:pt>
          <cx:pt idx="9438">LSAZ</cx:pt>
          <cx:pt idx="9439">LSAZ</cx:pt>
          <cx:pt idx="9440">LSAZ</cx:pt>
          <cx:pt idx="9441">LSAZ</cx:pt>
          <cx:pt idx="9442">LSAZ</cx:pt>
          <cx:pt idx="9443">LSAZ</cx:pt>
          <cx:pt idx="9444">LSAZ</cx:pt>
          <cx:pt idx="9445">LSAZ</cx:pt>
          <cx:pt idx="9446">LSAZ</cx:pt>
          <cx:pt idx="9447">LSAZ</cx:pt>
          <cx:pt idx="9448">LSAZ</cx:pt>
          <cx:pt idx="9449">LSAZ</cx:pt>
          <cx:pt idx="9450">LSAZ</cx:pt>
          <cx:pt idx="9451">LSAZ</cx:pt>
          <cx:pt idx="9452">LSAZ</cx:pt>
          <cx:pt idx="9453">LSAZ</cx:pt>
          <cx:pt idx="9454">LSAZ</cx:pt>
          <cx:pt idx="9455">LSAZ</cx:pt>
          <cx:pt idx="9456">LSAZ</cx:pt>
          <cx:pt idx="9457">LSAZ</cx:pt>
          <cx:pt idx="9458">LSAZ</cx:pt>
          <cx:pt idx="9459">LSAZ</cx:pt>
          <cx:pt idx="9460">LSAZ</cx:pt>
          <cx:pt idx="9461">LSAZ</cx:pt>
          <cx:pt idx="9462">LSAZ</cx:pt>
          <cx:pt idx="9463">LSAZ</cx:pt>
          <cx:pt idx="9464">LSAZ</cx:pt>
          <cx:pt idx="9465">LSAZ</cx:pt>
          <cx:pt idx="9466">LSAZ</cx:pt>
          <cx:pt idx="9467">LSAZ</cx:pt>
          <cx:pt idx="9468">LSAZ</cx:pt>
          <cx:pt idx="9469">LSAZ</cx:pt>
          <cx:pt idx="9470">LSAZ</cx:pt>
          <cx:pt idx="9471">LSAZ</cx:pt>
          <cx:pt idx="9472">LSAZ</cx:pt>
          <cx:pt idx="9473">LSAZ</cx:pt>
          <cx:pt idx="9474">LSAZ</cx:pt>
          <cx:pt idx="9475">LSAZ</cx:pt>
          <cx:pt idx="9476">LSAZ</cx:pt>
          <cx:pt idx="9477">LSAZ</cx:pt>
          <cx:pt idx="9478">LSAZ</cx:pt>
          <cx:pt idx="9479">LSAZ</cx:pt>
          <cx:pt idx="9480">LSAZ</cx:pt>
          <cx:pt idx="9481">LSAZ</cx:pt>
          <cx:pt idx="9482">LSAZ</cx:pt>
          <cx:pt idx="9483">LSAZ</cx:pt>
          <cx:pt idx="9484">LSAZ</cx:pt>
          <cx:pt idx="9485">LSAZ</cx:pt>
          <cx:pt idx="9486">LSAZ</cx:pt>
          <cx:pt idx="9487">LSAZ</cx:pt>
          <cx:pt idx="9488">LSAZ</cx:pt>
          <cx:pt idx="9489">LSAZ</cx:pt>
          <cx:pt idx="9490">LSAZ</cx:pt>
          <cx:pt idx="9491">LSAZ</cx:pt>
          <cx:pt idx="9492">LSAZ</cx:pt>
          <cx:pt idx="9493">LSAZ</cx:pt>
          <cx:pt idx="9494">LSAZ</cx:pt>
          <cx:pt idx="9495">LSAZ</cx:pt>
          <cx:pt idx="9496">LSAZ</cx:pt>
          <cx:pt idx="9497">LSAZ</cx:pt>
          <cx:pt idx="9498">LSAZ</cx:pt>
          <cx:pt idx="9499">LSAZ</cx:pt>
          <cx:pt idx="9500">LSAZ</cx:pt>
          <cx:pt idx="9501">LSAZ</cx:pt>
          <cx:pt idx="9502">LSAZ</cx:pt>
          <cx:pt idx="9503">LSAZ</cx:pt>
          <cx:pt idx="9504">LSAZ</cx:pt>
          <cx:pt idx="9505">LSAZ</cx:pt>
          <cx:pt idx="9506">LSAZ</cx:pt>
          <cx:pt idx="9507">LSAZ</cx:pt>
          <cx:pt idx="9508">LSAZ</cx:pt>
          <cx:pt idx="9509">LSAZ</cx:pt>
          <cx:pt idx="9510">LSAZ</cx:pt>
          <cx:pt idx="9511">LSAZ</cx:pt>
          <cx:pt idx="9512">LSAZ</cx:pt>
          <cx:pt idx="9513">LSAZ</cx:pt>
          <cx:pt idx="9514">LSAZ</cx:pt>
          <cx:pt idx="9515">LSAZ</cx:pt>
          <cx:pt idx="9516">LSAZ</cx:pt>
          <cx:pt idx="9517">LSAZ</cx:pt>
          <cx:pt idx="9518">LSAZ</cx:pt>
          <cx:pt idx="9519">LSAZ</cx:pt>
          <cx:pt idx="9520">LSAZ</cx:pt>
          <cx:pt idx="9521">LSAZ</cx:pt>
          <cx:pt idx="9522">LSAZ</cx:pt>
          <cx:pt idx="9523">LSAZ</cx:pt>
          <cx:pt idx="9524">LSAZ</cx:pt>
          <cx:pt idx="9525">LSAZ</cx:pt>
          <cx:pt idx="9526">LSAZ</cx:pt>
          <cx:pt idx="9527">LSAZ</cx:pt>
          <cx:pt idx="9528">LSAZ</cx:pt>
          <cx:pt idx="9529">LSAZ</cx:pt>
          <cx:pt idx="9530">LSAZ</cx:pt>
          <cx:pt idx="9531">LSAZ</cx:pt>
          <cx:pt idx="9532">LSAZ</cx:pt>
          <cx:pt idx="9533">LSAZ</cx:pt>
          <cx:pt idx="9534">LSAZ</cx:pt>
          <cx:pt idx="9535">LSAZ</cx:pt>
          <cx:pt idx="9536">LSAZ</cx:pt>
          <cx:pt idx="9537">LSAZ</cx:pt>
          <cx:pt idx="9538">LSAZ</cx:pt>
          <cx:pt idx="9539">LSAZ</cx:pt>
          <cx:pt idx="9540">LSAZ</cx:pt>
          <cx:pt idx="9541">LSAZ</cx:pt>
          <cx:pt idx="9542">LSAZ</cx:pt>
          <cx:pt idx="9543">LSAZ</cx:pt>
          <cx:pt idx="9544">LSAZ</cx:pt>
          <cx:pt idx="9545">LSAZ</cx:pt>
          <cx:pt idx="9546">LSAZ</cx:pt>
          <cx:pt idx="9547">LSAZ</cx:pt>
          <cx:pt idx="9548">LSAZ</cx:pt>
          <cx:pt idx="9549">LSAZ</cx:pt>
          <cx:pt idx="9550">LSAZ</cx:pt>
          <cx:pt idx="9551">LSAZ</cx:pt>
          <cx:pt idx="9552">LSAZ</cx:pt>
          <cx:pt idx="9553">LSAZ</cx:pt>
          <cx:pt idx="9554">LSAZ</cx:pt>
          <cx:pt idx="9555">LSAZ</cx:pt>
          <cx:pt idx="9556">LSAZ</cx:pt>
          <cx:pt idx="9557">LSAZ</cx:pt>
          <cx:pt idx="9558">LSAZ</cx:pt>
          <cx:pt idx="9559">LSAZ</cx:pt>
          <cx:pt idx="9560">LSAZ</cx:pt>
          <cx:pt idx="9561">LSAZ</cx:pt>
          <cx:pt idx="9562">LSAZ</cx:pt>
          <cx:pt idx="9563">LSAZ</cx:pt>
          <cx:pt idx="9564">LSAZ</cx:pt>
          <cx:pt idx="9565">LSAZ</cx:pt>
          <cx:pt idx="9566">LSAZ</cx:pt>
          <cx:pt idx="9567">LSAZ</cx:pt>
          <cx:pt idx="9568">LSAZ</cx:pt>
          <cx:pt idx="9569">LSAZ</cx:pt>
          <cx:pt idx="9570">LSAZ</cx:pt>
          <cx:pt idx="9571">LSAZ</cx:pt>
          <cx:pt idx="9572">LSAZ</cx:pt>
          <cx:pt idx="9573">LSAZ</cx:pt>
          <cx:pt idx="9574">LSAZ</cx:pt>
          <cx:pt idx="9575">LSAZ</cx:pt>
          <cx:pt idx="9576">LSAZ</cx:pt>
          <cx:pt idx="9577">LSAZ</cx:pt>
          <cx:pt idx="9578">LSAZ</cx:pt>
          <cx:pt idx="9579">LSAZ</cx:pt>
          <cx:pt idx="9580">LSAZ</cx:pt>
          <cx:pt idx="9581">LSAZ</cx:pt>
          <cx:pt idx="9582">LSAZ</cx:pt>
          <cx:pt idx="9583">LSAZ</cx:pt>
          <cx:pt idx="9584">LSAZ</cx:pt>
          <cx:pt idx="9585">LSAZ</cx:pt>
          <cx:pt idx="9586">LSAZ</cx:pt>
          <cx:pt idx="9587">LSAZ</cx:pt>
          <cx:pt idx="9588">LSAZ</cx:pt>
          <cx:pt idx="9589">LSAZ</cx:pt>
          <cx:pt idx="9590">LSAZ</cx:pt>
          <cx:pt idx="9591">LSAZ</cx:pt>
          <cx:pt idx="9592">LSAZ</cx:pt>
          <cx:pt idx="9593">LSAZ</cx:pt>
          <cx:pt idx="9594">LSAZ</cx:pt>
          <cx:pt idx="9595">LSAZ</cx:pt>
          <cx:pt idx="9596">LSAZ</cx:pt>
          <cx:pt idx="9597">LSAZ</cx:pt>
          <cx:pt idx="9598">LSAZ</cx:pt>
          <cx:pt idx="9599">LSAZ</cx:pt>
          <cx:pt idx="9600">LSAZ</cx:pt>
          <cx:pt idx="9601">LSAZ</cx:pt>
          <cx:pt idx="9602">LSAZ</cx:pt>
          <cx:pt idx="9603">LSAZ</cx:pt>
          <cx:pt idx="9604">LSAZ</cx:pt>
          <cx:pt idx="9605">LSAZ</cx:pt>
          <cx:pt idx="9606">LSAZ</cx:pt>
          <cx:pt idx="9607">LSAZ</cx:pt>
          <cx:pt idx="9608">LSAZ</cx:pt>
          <cx:pt idx="9609">LSAZ</cx:pt>
          <cx:pt idx="9610">LSAZ</cx:pt>
          <cx:pt idx="9611">LSAZ</cx:pt>
          <cx:pt idx="9612">LSAZ</cx:pt>
          <cx:pt idx="9613">LSAZ</cx:pt>
          <cx:pt idx="9614">LSAZ</cx:pt>
          <cx:pt idx="9615">LSAZ</cx:pt>
          <cx:pt idx="9616">LSAZ</cx:pt>
          <cx:pt idx="9617">LSAZ</cx:pt>
          <cx:pt idx="9618">LSAZ</cx:pt>
          <cx:pt idx="9619">LSAZ</cx:pt>
          <cx:pt idx="9620">LSAZ</cx:pt>
          <cx:pt idx="9621">LSAZ</cx:pt>
          <cx:pt idx="9622">LSAZ</cx:pt>
          <cx:pt idx="9623">LSAZ</cx:pt>
          <cx:pt idx="9624">LSAZ</cx:pt>
          <cx:pt idx="9625">LSAZ</cx:pt>
          <cx:pt idx="9626">LSAZ</cx:pt>
          <cx:pt idx="9627">LSAZ</cx:pt>
          <cx:pt idx="9628">LSAZ</cx:pt>
          <cx:pt idx="9629">LSAZ</cx:pt>
          <cx:pt idx="9630">LSAZ</cx:pt>
          <cx:pt idx="9631">LSAZ</cx:pt>
          <cx:pt idx="9632">LSAZ</cx:pt>
          <cx:pt idx="9633">LSAZ</cx:pt>
          <cx:pt idx="9634">LSAZ</cx:pt>
          <cx:pt idx="9635">LSAZ</cx:pt>
          <cx:pt idx="9636">LSAZ</cx:pt>
          <cx:pt idx="9637">LSAZ</cx:pt>
          <cx:pt idx="9638">LSAZ</cx:pt>
          <cx:pt idx="9639">LSAZ</cx:pt>
          <cx:pt idx="9640">LSAZ</cx:pt>
          <cx:pt idx="9641">LSAZ</cx:pt>
          <cx:pt idx="9642">LSAZ</cx:pt>
          <cx:pt idx="9643">LSAZ</cx:pt>
          <cx:pt idx="9644">LSAZ</cx:pt>
          <cx:pt idx="9645">LSAZ</cx:pt>
          <cx:pt idx="9646">LSAZ</cx:pt>
          <cx:pt idx="9647">LSAZ</cx:pt>
          <cx:pt idx="9648">LSAZ</cx:pt>
          <cx:pt idx="9649">LSAZ</cx:pt>
          <cx:pt idx="9650">LSAZ</cx:pt>
          <cx:pt idx="9651">LSAZ</cx:pt>
          <cx:pt idx="9652">LSAZ</cx:pt>
          <cx:pt idx="9653">LSAZ</cx:pt>
          <cx:pt idx="9654">LSAZ</cx:pt>
          <cx:pt idx="9655">LSAZ</cx:pt>
          <cx:pt idx="9656">LSAZ</cx:pt>
          <cx:pt idx="9657">LSAZ</cx:pt>
          <cx:pt idx="9658">LSAZ</cx:pt>
          <cx:pt idx="9659">LSAZ</cx:pt>
          <cx:pt idx="9660">LSAZ</cx:pt>
          <cx:pt idx="9661">LSAZ</cx:pt>
          <cx:pt idx="9662">LSAZ</cx:pt>
          <cx:pt idx="9663">LSAZ</cx:pt>
          <cx:pt idx="9664">LSAZ</cx:pt>
          <cx:pt idx="9665">LSAZ</cx:pt>
          <cx:pt idx="9666">LSAZ</cx:pt>
          <cx:pt idx="9667">LSAZ</cx:pt>
          <cx:pt idx="9668">LSAZ</cx:pt>
          <cx:pt idx="9669">LSAZ</cx:pt>
          <cx:pt idx="9670">LSAZ</cx:pt>
          <cx:pt idx="9671">LSAZ</cx:pt>
          <cx:pt idx="9672">LSAZ</cx:pt>
          <cx:pt idx="9673">LSAZ</cx:pt>
          <cx:pt idx="9674">LSAZ</cx:pt>
          <cx:pt idx="9675">LSAZ</cx:pt>
          <cx:pt idx="9676">LSAZ</cx:pt>
          <cx:pt idx="9677">LSAZ</cx:pt>
          <cx:pt idx="9678">LSAZ</cx:pt>
          <cx:pt idx="9679">LSAZ</cx:pt>
          <cx:pt idx="9680">LSAZ</cx:pt>
          <cx:pt idx="9681">LSAZ</cx:pt>
          <cx:pt idx="9682">LSAZ</cx:pt>
          <cx:pt idx="9683">LSAZ</cx:pt>
          <cx:pt idx="9684">LSAZ</cx:pt>
          <cx:pt idx="9685">LSAZ</cx:pt>
          <cx:pt idx="9686">LSAZ</cx:pt>
          <cx:pt idx="9687">LSAZ</cx:pt>
          <cx:pt idx="9688">LSAZ</cx:pt>
          <cx:pt idx="9689">LSAZ</cx:pt>
          <cx:pt idx="9690">LSAZ</cx:pt>
          <cx:pt idx="9691">LSAZ</cx:pt>
          <cx:pt idx="9692">LSAZ</cx:pt>
          <cx:pt idx="9693">LSAZ</cx:pt>
          <cx:pt idx="9694">LSAZ</cx:pt>
          <cx:pt idx="9695">LSAZ</cx:pt>
          <cx:pt idx="9696">LSAZ</cx:pt>
          <cx:pt idx="9697">LSAZ</cx:pt>
          <cx:pt idx="9698">LSAZ</cx:pt>
          <cx:pt idx="9699">LSAZ</cx:pt>
          <cx:pt idx="9700">LSAZ</cx:pt>
          <cx:pt idx="9701">LSAZ</cx:pt>
          <cx:pt idx="9702">LSAZ</cx:pt>
          <cx:pt idx="9703">LSAZ</cx:pt>
          <cx:pt idx="9704">LSAZ</cx:pt>
          <cx:pt idx="9705">LSAZ</cx:pt>
          <cx:pt idx="9706">LSAZ</cx:pt>
          <cx:pt idx="9707">LSAZ</cx:pt>
          <cx:pt idx="9708">LSAZ</cx:pt>
          <cx:pt idx="9709">LSAZ</cx:pt>
          <cx:pt idx="9710">LSAZ</cx:pt>
          <cx:pt idx="9711">LSAZ</cx:pt>
          <cx:pt idx="9712">LSAZ</cx:pt>
          <cx:pt idx="9713">LSAZ</cx:pt>
          <cx:pt idx="9714">LSAZ</cx:pt>
          <cx:pt idx="9715">LSAZ</cx:pt>
          <cx:pt idx="9716">LSAZ</cx:pt>
          <cx:pt idx="9717">LSAZ</cx:pt>
          <cx:pt idx="9718">LSAZ</cx:pt>
          <cx:pt idx="9719">LSAZ</cx:pt>
          <cx:pt idx="9720">LSAZ</cx:pt>
          <cx:pt idx="9721">LSAZ</cx:pt>
          <cx:pt idx="9722">LSAZ</cx:pt>
          <cx:pt idx="9723">LSAZ</cx:pt>
          <cx:pt idx="9724">LSAZ</cx:pt>
          <cx:pt idx="9725">LSAZ</cx:pt>
          <cx:pt idx="9726">LSAZ</cx:pt>
          <cx:pt idx="9727">LSAZ</cx:pt>
          <cx:pt idx="9728">LSAZ</cx:pt>
          <cx:pt idx="9729">LSAZ</cx:pt>
          <cx:pt idx="9730">LSAZ</cx:pt>
          <cx:pt idx="9731">LSAZ</cx:pt>
          <cx:pt idx="9732">LSAZ</cx:pt>
          <cx:pt idx="9733">LSAZ</cx:pt>
          <cx:pt idx="9734">LSAZ</cx:pt>
          <cx:pt idx="9735">LSAZ</cx:pt>
          <cx:pt idx="9736">LSAZ</cx:pt>
          <cx:pt idx="9737">LSAZ</cx:pt>
          <cx:pt idx="9738">LSAZ</cx:pt>
          <cx:pt idx="9739">LSAZ</cx:pt>
          <cx:pt idx="9740">LSAZ</cx:pt>
          <cx:pt idx="9741">LSAZ</cx:pt>
          <cx:pt idx="9742">LSAZ</cx:pt>
          <cx:pt idx="9743">LSAZ</cx:pt>
          <cx:pt idx="9744">LSAZ</cx:pt>
          <cx:pt idx="9745">LSAZ</cx:pt>
          <cx:pt idx="9746">LSAZ</cx:pt>
          <cx:pt idx="9747">LSAZ</cx:pt>
          <cx:pt idx="9748">LSAZ</cx:pt>
          <cx:pt idx="9749">LSAZ</cx:pt>
          <cx:pt idx="9750">LSAZ</cx:pt>
          <cx:pt idx="9751">LSAZ</cx:pt>
          <cx:pt idx="9752">LSAZ</cx:pt>
          <cx:pt idx="9753">LSAZ</cx:pt>
          <cx:pt idx="9754">LSAZ</cx:pt>
          <cx:pt idx="9755">LSAZ</cx:pt>
          <cx:pt idx="9756">LSAZ</cx:pt>
          <cx:pt idx="9757">LSAZ</cx:pt>
          <cx:pt idx="9758">LSAZ</cx:pt>
          <cx:pt idx="9759">LSAZ</cx:pt>
          <cx:pt idx="9760">LSAZ</cx:pt>
          <cx:pt idx="9761">LSAZ</cx:pt>
          <cx:pt idx="9762">LSAZ</cx:pt>
          <cx:pt idx="9763">LSAZ</cx:pt>
          <cx:pt idx="9764">LSAZ</cx:pt>
          <cx:pt idx="9765">LSAZ</cx:pt>
          <cx:pt idx="9766">LSAZ</cx:pt>
          <cx:pt idx="9767">LSAZ</cx:pt>
          <cx:pt idx="9768">LSAZ</cx:pt>
          <cx:pt idx="9769">LSAZ</cx:pt>
          <cx:pt idx="9770">LSAZ</cx:pt>
          <cx:pt idx="9771">LSAZ</cx:pt>
          <cx:pt idx="9772">LSAZ</cx:pt>
          <cx:pt idx="9773">LSAZ</cx:pt>
          <cx:pt idx="9774">LSAZ</cx:pt>
          <cx:pt idx="9775">LSAZ</cx:pt>
          <cx:pt idx="9776">LSAZ</cx:pt>
          <cx:pt idx="9777">LSAZ</cx:pt>
          <cx:pt idx="9778">LSAZ</cx:pt>
          <cx:pt idx="9779">LSAZ</cx:pt>
          <cx:pt idx="9780">LSAZ</cx:pt>
          <cx:pt idx="9781">LSAZ</cx:pt>
          <cx:pt idx="9782">LSAZ</cx:pt>
          <cx:pt idx="9783">LSAZ</cx:pt>
          <cx:pt idx="9784">LSAZ</cx:pt>
          <cx:pt idx="9785">LSAZ</cx:pt>
          <cx:pt idx="9786">LSAZ</cx:pt>
          <cx:pt idx="9787">LSAZ</cx:pt>
          <cx:pt idx="9788">LSAZ</cx:pt>
          <cx:pt idx="9789">LSAZ</cx:pt>
          <cx:pt idx="9790">LSAZ</cx:pt>
          <cx:pt idx="9791">LSAZ</cx:pt>
          <cx:pt idx="9792">LSAZ</cx:pt>
          <cx:pt idx="9793">LSAZ</cx:pt>
          <cx:pt idx="9794">LSAZ</cx:pt>
          <cx:pt idx="9795">LSAZ</cx:pt>
          <cx:pt idx="9796">LSAZ</cx:pt>
          <cx:pt idx="9797">LSAZ</cx:pt>
          <cx:pt idx="9798">LSAZ</cx:pt>
          <cx:pt idx="9799">LSAZ</cx:pt>
          <cx:pt idx="9800">LSAZ</cx:pt>
          <cx:pt idx="9801">LSAZ</cx:pt>
          <cx:pt idx="9802">LSAZ</cx:pt>
          <cx:pt idx="9803">LSAZ</cx:pt>
          <cx:pt idx="9804">LSAZ</cx:pt>
          <cx:pt idx="9805">LSAZ</cx:pt>
          <cx:pt idx="9806">LSAZ</cx:pt>
          <cx:pt idx="9807">LSAZ</cx:pt>
          <cx:pt idx="9808">LSAZ</cx:pt>
          <cx:pt idx="9809">LSAZ</cx:pt>
          <cx:pt idx="9810">LSAZ</cx:pt>
          <cx:pt idx="9811">LSAZ</cx:pt>
          <cx:pt idx="9812">LSAZ</cx:pt>
          <cx:pt idx="9813">LSAZ</cx:pt>
          <cx:pt idx="9814">LSAZ</cx:pt>
          <cx:pt idx="9815">LSAZ</cx:pt>
          <cx:pt idx="9816">LSAZ</cx:pt>
          <cx:pt idx="9817">LSAZ</cx:pt>
          <cx:pt idx="9818">LSAZ</cx:pt>
          <cx:pt idx="9819">LSAZ</cx:pt>
          <cx:pt idx="9820">LSAZ</cx:pt>
          <cx:pt idx="9821">LSAZ</cx:pt>
          <cx:pt idx="9822">LSAZ</cx:pt>
          <cx:pt idx="9823">LSAZ</cx:pt>
          <cx:pt idx="9824">LSAZ</cx:pt>
          <cx:pt idx="9825">LSAZ</cx:pt>
          <cx:pt idx="9826">LSAZ</cx:pt>
          <cx:pt idx="9827">LSAZ</cx:pt>
          <cx:pt idx="9828">LSAZ</cx:pt>
          <cx:pt idx="9829">LSAZ</cx:pt>
          <cx:pt idx="9830">LSAZ</cx:pt>
          <cx:pt idx="9831">LSAZ</cx:pt>
          <cx:pt idx="9832">LSAZ</cx:pt>
          <cx:pt idx="9833">LSAZ</cx:pt>
          <cx:pt idx="9834">LSAZ</cx:pt>
          <cx:pt idx="9835">LSAZ</cx:pt>
          <cx:pt idx="9836">LSAZ</cx:pt>
          <cx:pt idx="9837">LSAZ</cx:pt>
          <cx:pt idx="9838">LSAZ</cx:pt>
          <cx:pt idx="9839">LSAZ</cx:pt>
          <cx:pt idx="9840">LSAZ</cx:pt>
          <cx:pt idx="9841">LSAZ</cx:pt>
          <cx:pt idx="9842">LSAZ</cx:pt>
          <cx:pt idx="9843">LSAZ</cx:pt>
          <cx:pt idx="9844">LSAZ</cx:pt>
          <cx:pt idx="9845">LSAZ</cx:pt>
          <cx:pt idx="9846">LSAZ</cx:pt>
          <cx:pt idx="9847">LSAZ</cx:pt>
          <cx:pt idx="9848">LSAZ</cx:pt>
          <cx:pt idx="9849">LSAZ</cx:pt>
          <cx:pt idx="9850">LSAZ</cx:pt>
          <cx:pt idx="9851">LSAZ</cx:pt>
          <cx:pt idx="9852">LSAZ</cx:pt>
          <cx:pt idx="9853">LSAZ</cx:pt>
          <cx:pt idx="9854">LSAZ</cx:pt>
          <cx:pt idx="9855">LSAZ</cx:pt>
          <cx:pt idx="9856">LSAZ</cx:pt>
          <cx:pt idx="9857">LSAZ</cx:pt>
          <cx:pt idx="9858">LSAZ</cx:pt>
          <cx:pt idx="9859">LSAZ</cx:pt>
          <cx:pt idx="9860">LSAZ</cx:pt>
          <cx:pt idx="9861">LSAZ</cx:pt>
          <cx:pt idx="9862">LSAZ</cx:pt>
          <cx:pt idx="9863">LSAZ</cx:pt>
          <cx:pt idx="9864">LSAZ</cx:pt>
          <cx:pt idx="9865">LSAZ</cx:pt>
          <cx:pt idx="9866">LSAZ</cx:pt>
          <cx:pt idx="9867">LSAZ</cx:pt>
          <cx:pt idx="9868">LSAZ</cx:pt>
          <cx:pt idx="9869">LSAZ</cx:pt>
          <cx:pt idx="9870">LSAZ</cx:pt>
          <cx:pt idx="9871">LSAZ</cx:pt>
          <cx:pt idx="9872">LSAZ</cx:pt>
          <cx:pt idx="9873">LSAZ</cx:pt>
          <cx:pt idx="9874">LSAZ</cx:pt>
          <cx:pt idx="9875">LSAZ</cx:pt>
          <cx:pt idx="9876">LSAZ</cx:pt>
          <cx:pt idx="9877">LSAZ</cx:pt>
          <cx:pt idx="9878">LSAZ</cx:pt>
          <cx:pt idx="9879">LSAZ</cx:pt>
          <cx:pt idx="9880">LSAZ</cx:pt>
          <cx:pt idx="9881">LSAZ</cx:pt>
          <cx:pt idx="9882">LSAZ</cx:pt>
          <cx:pt idx="9883">LSAZ</cx:pt>
          <cx:pt idx="9884">LSAZ</cx:pt>
          <cx:pt idx="9885">LSAZ</cx:pt>
          <cx:pt idx="9886">LSAZ</cx:pt>
          <cx:pt idx="9887">LSAZ</cx:pt>
          <cx:pt idx="9888">LSAZ</cx:pt>
          <cx:pt idx="9889">LSAZ</cx:pt>
          <cx:pt idx="9890">LSAZ</cx:pt>
          <cx:pt idx="9891">LSAZ</cx:pt>
          <cx:pt idx="9892">LSAZ</cx:pt>
          <cx:pt idx="9893">LSAZ</cx:pt>
          <cx:pt idx="9894">LSAZ</cx:pt>
          <cx:pt idx="9895">LSAZ</cx:pt>
          <cx:pt idx="9896">LSAZ</cx:pt>
          <cx:pt idx="9897">LSAZ</cx:pt>
          <cx:pt idx="9898">LSAZ</cx:pt>
          <cx:pt idx="9899">LSAZ</cx:pt>
          <cx:pt idx="9900">LSAZ</cx:pt>
          <cx:pt idx="9901">LSAZ</cx:pt>
          <cx:pt idx="9902">LSAZ</cx:pt>
          <cx:pt idx="9903">LSAZ</cx:pt>
          <cx:pt idx="9904">LSAZ</cx:pt>
          <cx:pt idx="9905">LSAZ</cx:pt>
          <cx:pt idx="9906">LSAZ</cx:pt>
          <cx:pt idx="9907">LSAZ</cx:pt>
          <cx:pt idx="9908">LSAZ</cx:pt>
          <cx:pt idx="9909">LSAZ</cx:pt>
          <cx:pt idx="9910">LSAZ</cx:pt>
          <cx:pt idx="9911">LSAZ</cx:pt>
          <cx:pt idx="9912">LSAZ</cx:pt>
          <cx:pt idx="9913">LSAZ</cx:pt>
          <cx:pt idx="9914">LSAZ</cx:pt>
          <cx:pt idx="9915">LSAZ</cx:pt>
          <cx:pt idx="9916">LSAZ</cx:pt>
          <cx:pt idx="9917">LSAZ</cx:pt>
          <cx:pt idx="9918">LSAZ</cx:pt>
          <cx:pt idx="9919">LSAZ</cx:pt>
          <cx:pt idx="9920">LSAZ</cx:pt>
          <cx:pt idx="9921">LSAZ</cx:pt>
          <cx:pt idx="9922">LSAZ</cx:pt>
          <cx:pt idx="9923">LSAZ</cx:pt>
          <cx:pt idx="9924">LSAZ</cx:pt>
          <cx:pt idx="9925">LSAZ</cx:pt>
          <cx:pt idx="9926">LSAZ</cx:pt>
          <cx:pt idx="9927">LSAZ</cx:pt>
          <cx:pt idx="9928">LSAZ</cx:pt>
          <cx:pt idx="9929">LSAZ</cx:pt>
          <cx:pt idx="9930">LSAZ</cx:pt>
          <cx:pt idx="9931">LSAZ</cx:pt>
          <cx:pt idx="9932">LSAZ</cx:pt>
          <cx:pt idx="9933">LSAZ</cx:pt>
          <cx:pt idx="9934">LSAZ</cx:pt>
          <cx:pt idx="9935">LSAZ</cx:pt>
          <cx:pt idx="9936">LSAZ</cx:pt>
          <cx:pt idx="9937">LSAZ</cx:pt>
          <cx:pt idx="9938">LSAZ</cx:pt>
          <cx:pt idx="9939">LSAZ</cx:pt>
          <cx:pt idx="9940">LSAZ</cx:pt>
          <cx:pt idx="9941">LSAZ</cx:pt>
          <cx:pt idx="9942">LSAZ</cx:pt>
          <cx:pt idx="9943">LSAZ</cx:pt>
          <cx:pt idx="9944">LSAZ</cx:pt>
          <cx:pt idx="9945">LSAZ</cx:pt>
          <cx:pt idx="9946">LSAZ</cx:pt>
          <cx:pt idx="9947">LSAZ</cx:pt>
          <cx:pt idx="9948">LSAZ</cx:pt>
          <cx:pt idx="9949">LSAZ</cx:pt>
          <cx:pt idx="9950">LSAZ</cx:pt>
          <cx:pt idx="9951">LSAZ</cx:pt>
          <cx:pt idx="9952">LSAZ</cx:pt>
          <cx:pt idx="9953">LSAZ</cx:pt>
          <cx:pt idx="9954">LSAZ</cx:pt>
          <cx:pt idx="9955">LSAZ</cx:pt>
          <cx:pt idx="9956">LSAZ</cx:pt>
          <cx:pt idx="9957">LSAZ</cx:pt>
          <cx:pt idx="9958">LSAZ</cx:pt>
          <cx:pt idx="9959">LSAZ</cx:pt>
          <cx:pt idx="9960">LSAZ</cx:pt>
          <cx:pt idx="9961">LSAZ</cx:pt>
          <cx:pt idx="9962">LSAZ</cx:pt>
          <cx:pt idx="9963">LSAZ</cx:pt>
          <cx:pt idx="9964">LSAZ</cx:pt>
          <cx:pt idx="9965">LSAZ</cx:pt>
          <cx:pt idx="9966">LSAZ</cx:pt>
          <cx:pt idx="9967">LSAZ</cx:pt>
          <cx:pt idx="9968">LSAZ</cx:pt>
          <cx:pt idx="9969">LSAZ</cx:pt>
          <cx:pt idx="9970">LSAZ</cx:pt>
          <cx:pt idx="9971">LSAZ</cx:pt>
          <cx:pt idx="9972">LSAZ</cx:pt>
          <cx:pt idx="9973">LSAZ</cx:pt>
          <cx:pt idx="9974">LSAZ</cx:pt>
          <cx:pt idx="9975">LSAZ</cx:pt>
          <cx:pt idx="9976">LSAZ</cx:pt>
          <cx:pt idx="9977">LSAZ</cx:pt>
          <cx:pt idx="9978">LSAZ</cx:pt>
          <cx:pt idx="9979">LSAZ</cx:pt>
          <cx:pt idx="9980">LSAZ</cx:pt>
          <cx:pt idx="9981">LSAZ</cx:pt>
          <cx:pt idx="9982">LSAZ</cx:pt>
          <cx:pt idx="9983">LSAZ</cx:pt>
          <cx:pt idx="9984">LSAZ</cx:pt>
          <cx:pt idx="9985">LSAZ</cx:pt>
          <cx:pt idx="9986">LSAZ</cx:pt>
          <cx:pt idx="9987">LSAZ</cx:pt>
          <cx:pt idx="9988">LSAZ</cx:pt>
          <cx:pt idx="9989">LSAZ</cx:pt>
          <cx:pt idx="9990">LSAZ</cx:pt>
          <cx:pt idx="9991">LSAZ</cx:pt>
          <cx:pt idx="9992">LSAZ</cx:pt>
          <cx:pt idx="9993">LSAZ</cx:pt>
          <cx:pt idx="9994">LSAZ</cx:pt>
          <cx:pt idx="9995">LSAZ</cx:pt>
          <cx:pt idx="9996">LSAZ</cx:pt>
          <cx:pt idx="9997">LSAZ</cx:pt>
          <cx:pt idx="9998">LSAZ</cx:pt>
          <cx:pt idx="9999">LSAZ</cx:pt>
          <cx:pt idx="10000">LSAZ</cx:pt>
          <cx:pt idx="10001">LSAZ</cx:pt>
          <cx:pt idx="10002">LSAZ</cx:pt>
          <cx:pt idx="10003">LSAZ</cx:pt>
          <cx:pt idx="10004">LSAZ</cx:pt>
          <cx:pt idx="10005">LSAZ</cx:pt>
          <cx:pt idx="10006">LSAZ</cx:pt>
          <cx:pt idx="10007">LSAZ</cx:pt>
          <cx:pt idx="10008">LSAZ</cx:pt>
          <cx:pt idx="10009">LSAZ</cx:pt>
          <cx:pt idx="10010">LSAZ</cx:pt>
          <cx:pt idx="10011">LSAZ</cx:pt>
          <cx:pt idx="10012">LSAZ</cx:pt>
          <cx:pt idx="10013">LSAZ</cx:pt>
          <cx:pt idx="10014">LSAZ</cx:pt>
          <cx:pt idx="10015">LSAZ</cx:pt>
          <cx:pt idx="10016">LSAZ</cx:pt>
          <cx:pt idx="10017">LSAZ</cx:pt>
          <cx:pt idx="10018">LSAZ</cx:pt>
          <cx:pt idx="10019">LSAZ</cx:pt>
          <cx:pt idx="10020">LSAZ</cx:pt>
          <cx:pt idx="10021">LSAZ</cx:pt>
          <cx:pt idx="10022">LSAZ</cx:pt>
          <cx:pt idx="10023">LSAZ</cx:pt>
          <cx:pt idx="10024">LSAZ</cx:pt>
          <cx:pt idx="10025">LSAZ</cx:pt>
          <cx:pt idx="10026">LSAZ</cx:pt>
          <cx:pt idx="10027">LSAZ</cx:pt>
          <cx:pt idx="10028">LSAZ</cx:pt>
          <cx:pt idx="10029">LSAZ</cx:pt>
          <cx:pt idx="10030">LSAZ</cx:pt>
          <cx:pt idx="10031">LSAZ</cx:pt>
          <cx:pt idx="10032">LSAZ</cx:pt>
          <cx:pt idx="10033">LSAZ</cx:pt>
          <cx:pt idx="10034">LSAZ</cx:pt>
          <cx:pt idx="10035">LSAZ</cx:pt>
          <cx:pt idx="10036">LSAZ</cx:pt>
          <cx:pt idx="10037">LSAZ</cx:pt>
          <cx:pt idx="10038">LSAZ</cx:pt>
          <cx:pt idx="10039">LSAZ</cx:pt>
          <cx:pt idx="10040">LSAZ</cx:pt>
          <cx:pt idx="10041">LSAZ</cx:pt>
          <cx:pt idx="10042">LSAZ</cx:pt>
          <cx:pt idx="10043">LSAZ</cx:pt>
          <cx:pt idx="10044">LSAZ</cx:pt>
          <cx:pt idx="10045">LSAZ</cx:pt>
          <cx:pt idx="10046">LSAZ</cx:pt>
          <cx:pt idx="10047">LSAZ</cx:pt>
          <cx:pt idx="10048">LSAZ</cx:pt>
          <cx:pt idx="10049">LSAZ</cx:pt>
          <cx:pt idx="10050">LSAZ</cx:pt>
          <cx:pt idx="10051">LSAZ</cx:pt>
          <cx:pt idx="10052">LSAZ</cx:pt>
          <cx:pt idx="10053">LSAZ</cx:pt>
          <cx:pt idx="10054">LSAZ</cx:pt>
          <cx:pt idx="10055">LSAZ</cx:pt>
          <cx:pt idx="10056">LSAZ</cx:pt>
          <cx:pt idx="10057">LSAZ</cx:pt>
          <cx:pt idx="10058">LSAZ</cx:pt>
          <cx:pt idx="10059">LSAZ</cx:pt>
          <cx:pt idx="10060">LSAZ</cx:pt>
          <cx:pt idx="10061">LSAZ</cx:pt>
          <cx:pt idx="10062">LSAZ</cx:pt>
          <cx:pt idx="10063">LSAZ</cx:pt>
          <cx:pt idx="10064">LSAZ</cx:pt>
          <cx:pt idx="10065">LSAZ</cx:pt>
          <cx:pt idx="10066">LSAZ</cx:pt>
          <cx:pt idx="10067">LSAZ</cx:pt>
          <cx:pt idx="10068">LSAZ</cx:pt>
          <cx:pt idx="10069">LSAZ</cx:pt>
          <cx:pt idx="10070">LSAZ</cx:pt>
          <cx:pt idx="10071">LSAZ</cx:pt>
          <cx:pt idx="10072">LSAZ</cx:pt>
          <cx:pt idx="10073">LSAZ</cx:pt>
          <cx:pt idx="10074">LSAZ</cx:pt>
          <cx:pt idx="10075">LSAZ</cx:pt>
          <cx:pt idx="10076">LSAZ</cx:pt>
          <cx:pt idx="10077">LSAZ</cx:pt>
          <cx:pt idx="10078">LSAZ</cx:pt>
          <cx:pt idx="10079">LSAZ</cx:pt>
          <cx:pt idx="10080">LSAZ</cx:pt>
          <cx:pt idx="10081">LSAZ</cx:pt>
          <cx:pt idx="10082">LSAZ</cx:pt>
          <cx:pt idx="10083">LSAZ</cx:pt>
          <cx:pt idx="10084">LSAZ</cx:pt>
          <cx:pt idx="10085">LSAZ</cx:pt>
          <cx:pt idx="10086">LSAZ</cx:pt>
          <cx:pt idx="10087">LSAZ</cx:pt>
          <cx:pt idx="10088">LSAZ</cx:pt>
          <cx:pt idx="10089">LSAZ</cx:pt>
          <cx:pt idx="10090">LSAZ</cx:pt>
          <cx:pt idx="10091">LSAZ</cx:pt>
          <cx:pt idx="10092">LSAZ</cx:pt>
          <cx:pt idx="10093">LSAZ</cx:pt>
          <cx:pt idx="10094">LSAZ</cx:pt>
          <cx:pt idx="10095">LSAZ</cx:pt>
          <cx:pt idx="10096">LSAZ</cx:pt>
          <cx:pt idx="10097">LSAZ</cx:pt>
          <cx:pt idx="10098">LSAZ</cx:pt>
          <cx:pt idx="10099">LSAZ</cx:pt>
          <cx:pt idx="10100">LSAZ</cx:pt>
          <cx:pt idx="10101">LSAZ</cx:pt>
          <cx:pt idx="10102">LSAZ</cx:pt>
          <cx:pt idx="10103">LSAZ</cx:pt>
          <cx:pt idx="10104">LSAZ</cx:pt>
          <cx:pt idx="10105">LSAZ</cx:pt>
          <cx:pt idx="10106">LSAZ</cx:pt>
          <cx:pt idx="10107">LSAZ</cx:pt>
          <cx:pt idx="10108">LSAZ</cx:pt>
          <cx:pt idx="10109">LSAZ</cx:pt>
          <cx:pt idx="10110">LSAZ</cx:pt>
          <cx:pt idx="10111">LSAZ</cx:pt>
          <cx:pt idx="10112">LSAZ</cx:pt>
          <cx:pt idx="10113">LSAZ</cx:pt>
          <cx:pt idx="10114">LSAZ</cx:pt>
          <cx:pt idx="10115">LSAZ</cx:pt>
          <cx:pt idx="10116">LSAZ</cx:pt>
          <cx:pt idx="10117">LSAZ</cx:pt>
          <cx:pt idx="10118">LSAZ</cx:pt>
          <cx:pt idx="10119">LSAZ</cx:pt>
          <cx:pt idx="10120">LSAZ</cx:pt>
          <cx:pt idx="10121">LSAZ</cx:pt>
          <cx:pt idx="10122">LSAZ</cx:pt>
          <cx:pt idx="10123">LSAZ</cx:pt>
          <cx:pt idx="10124">LSAZ</cx:pt>
          <cx:pt idx="10125">LSAZ</cx:pt>
          <cx:pt idx="10126">LSAZ</cx:pt>
          <cx:pt idx="10127">LSAZ</cx:pt>
          <cx:pt idx="10128">LSAZ</cx:pt>
          <cx:pt idx="10129">LSAZ</cx:pt>
          <cx:pt idx="10130">LSAZ</cx:pt>
          <cx:pt idx="10131">LSAZ</cx:pt>
          <cx:pt idx="10132">LSAZ</cx:pt>
          <cx:pt idx="10133">LSAZ</cx:pt>
          <cx:pt idx="10134">LSAZ</cx:pt>
          <cx:pt idx="10135">LSAZ</cx:pt>
          <cx:pt idx="10136">LSAZ</cx:pt>
          <cx:pt idx="10137">LSAZ</cx:pt>
          <cx:pt idx="10138">LSAZ</cx:pt>
          <cx:pt idx="10139">LSAZ</cx:pt>
          <cx:pt idx="10140">LSAZ</cx:pt>
          <cx:pt idx="10141">LSAZ</cx:pt>
          <cx:pt idx="10142">LSAZ</cx:pt>
          <cx:pt idx="10143">LSAZ</cx:pt>
          <cx:pt idx="10144">LSAZ</cx:pt>
          <cx:pt idx="10145">LSAZ</cx:pt>
          <cx:pt idx="10146">LSAZ</cx:pt>
          <cx:pt idx="10147">LSAZ</cx:pt>
          <cx:pt idx="10148">LSAZ</cx:pt>
          <cx:pt idx="10149">LSAZ</cx:pt>
          <cx:pt idx="10150">LSAZ</cx:pt>
          <cx:pt idx="10151">LSAZ</cx:pt>
          <cx:pt idx="10152">LSAZ</cx:pt>
          <cx:pt idx="10153">LSAZ</cx:pt>
          <cx:pt idx="10154">LSAZ</cx:pt>
          <cx:pt idx="10155">LSAZ</cx:pt>
          <cx:pt idx="10156">LSAZ</cx:pt>
          <cx:pt idx="10157">LSAZ</cx:pt>
          <cx:pt idx="10158">LSAZ</cx:pt>
          <cx:pt idx="10159">LSAZ</cx:pt>
          <cx:pt idx="10160">LSAZ</cx:pt>
          <cx:pt idx="10161">LSAZ</cx:pt>
          <cx:pt idx="10162">LSAZ</cx:pt>
          <cx:pt idx="10163">LSAZ</cx:pt>
          <cx:pt idx="10164">LSAZ</cx:pt>
          <cx:pt idx="10165">LSAZ</cx:pt>
          <cx:pt idx="10166">LSAZ</cx:pt>
          <cx:pt idx="10167">LSAZ</cx:pt>
          <cx:pt idx="10168">LSAZ</cx:pt>
          <cx:pt idx="10169">LSAZ</cx:pt>
          <cx:pt idx="10170">LSAZ</cx:pt>
          <cx:pt idx="10171">LSAZ</cx:pt>
          <cx:pt idx="10172">LSAZ</cx:pt>
          <cx:pt idx="10173">LSAZ</cx:pt>
          <cx:pt idx="10174">LSAZ</cx:pt>
          <cx:pt idx="10175">LSAZ</cx:pt>
          <cx:pt idx="10176">LSAZ</cx:pt>
          <cx:pt idx="10177">LSAZ</cx:pt>
          <cx:pt idx="10178">LSAZ</cx:pt>
          <cx:pt idx="10179">LSAZ</cx:pt>
          <cx:pt idx="10180">LSAZ</cx:pt>
          <cx:pt idx="10181">LSAZ</cx:pt>
          <cx:pt idx="10182">LSAZ</cx:pt>
          <cx:pt idx="10183">LSAZ</cx:pt>
          <cx:pt idx="10184">LSAZ</cx:pt>
          <cx:pt idx="10185">LSAZ</cx:pt>
          <cx:pt idx="10186">LSAZ</cx:pt>
          <cx:pt idx="10187">LSAZ</cx:pt>
          <cx:pt idx="10188">LSAZ</cx:pt>
          <cx:pt idx="10189">LSAZ</cx:pt>
          <cx:pt idx="10190">LSAZ</cx:pt>
          <cx:pt idx="10191">LSAZ</cx:pt>
          <cx:pt idx="10192">LSAZ</cx:pt>
          <cx:pt idx="10193">LSAZ</cx:pt>
          <cx:pt idx="10194">LSAZ</cx:pt>
          <cx:pt idx="10195">LSAZ</cx:pt>
          <cx:pt idx="10196">LSAZ</cx:pt>
          <cx:pt idx="10197">LSAZ</cx:pt>
          <cx:pt idx="10198">LSAZ</cx:pt>
          <cx:pt idx="10199">LSAZ</cx:pt>
          <cx:pt idx="10200">LSAZ</cx:pt>
          <cx:pt idx="10201">LSAZ</cx:pt>
          <cx:pt idx="10202">LSAZ</cx:pt>
          <cx:pt idx="10203">LSAZ</cx:pt>
          <cx:pt idx="10204">LSAZ</cx:pt>
          <cx:pt idx="10205">LSAZ</cx:pt>
          <cx:pt idx="10206">LSAZ</cx:pt>
          <cx:pt idx="10207">LSAZ</cx:pt>
          <cx:pt idx="10208">LSAZ</cx:pt>
          <cx:pt idx="10209">LSAZ</cx:pt>
          <cx:pt idx="10210">LSAZ</cx:pt>
          <cx:pt idx="10211">LSAZ</cx:pt>
          <cx:pt idx="10212">LSAZ</cx:pt>
          <cx:pt idx="10213">LSAZ</cx:pt>
          <cx:pt idx="10214">LSAZ</cx:pt>
          <cx:pt idx="10215">LSAZ</cx:pt>
          <cx:pt idx="10216">LSAZ</cx:pt>
          <cx:pt idx="10217">LSAZ</cx:pt>
          <cx:pt idx="10218">LSAZ</cx:pt>
          <cx:pt idx="10219">LSAZ</cx:pt>
          <cx:pt idx="10220">LSAZ</cx:pt>
          <cx:pt idx="10221">LSAZ</cx:pt>
          <cx:pt idx="10222">LSAZ</cx:pt>
          <cx:pt idx="10223">LSAZ</cx:pt>
          <cx:pt idx="10224">LSAZ</cx:pt>
          <cx:pt idx="10225">LSAZ</cx:pt>
          <cx:pt idx="10226">LSAZ</cx:pt>
          <cx:pt idx="10227">LSAZ</cx:pt>
          <cx:pt idx="10228">LSAZ</cx:pt>
          <cx:pt idx="10229">LSAZ</cx:pt>
          <cx:pt idx="10230">LSAZ</cx:pt>
          <cx:pt idx="10231">LSAZ</cx:pt>
          <cx:pt idx="10232">LSAZ</cx:pt>
          <cx:pt idx="10233">LSAZ</cx:pt>
          <cx:pt idx="10234">LSAZ</cx:pt>
          <cx:pt idx="10235">LSAZ</cx:pt>
          <cx:pt idx="10236">LSAZ</cx:pt>
          <cx:pt idx="10237">LSAZ</cx:pt>
          <cx:pt idx="10238">LSAZ</cx:pt>
          <cx:pt idx="10239">LSAZ</cx:pt>
          <cx:pt idx="10240">LSAZ</cx:pt>
          <cx:pt idx="10241">LSAZ</cx:pt>
          <cx:pt idx="10242">LSAZ</cx:pt>
          <cx:pt idx="10243">LSAZ</cx:pt>
          <cx:pt idx="10244">LSAZ</cx:pt>
          <cx:pt idx="10245">LSAZ</cx:pt>
          <cx:pt idx="10246">LSAZ</cx:pt>
          <cx:pt idx="10247">LSAZ</cx:pt>
          <cx:pt idx="10248">LSAZ</cx:pt>
          <cx:pt idx="10249">LSAZ</cx:pt>
          <cx:pt idx="10250">LSAZ</cx:pt>
          <cx:pt idx="10251">LSAZ</cx:pt>
          <cx:pt idx="10252">LSAZ</cx:pt>
          <cx:pt idx="10253">LSAZ</cx:pt>
          <cx:pt idx="10254">LSAZ</cx:pt>
          <cx:pt idx="10255">LSAZ</cx:pt>
          <cx:pt idx="10256">LSAZ</cx:pt>
          <cx:pt idx="10257">LSAZ</cx:pt>
          <cx:pt idx="10258">LSAZ</cx:pt>
          <cx:pt idx="10259">LSAZ</cx:pt>
          <cx:pt idx="10260">LSAZ</cx:pt>
          <cx:pt idx="10261">LSAZ</cx:pt>
          <cx:pt idx="10262">LSAZ</cx:pt>
          <cx:pt idx="10263">LSAZ</cx:pt>
          <cx:pt idx="10264">LSAZ</cx:pt>
          <cx:pt idx="10265">LSAZ</cx:pt>
          <cx:pt idx="10266">LSAZ</cx:pt>
          <cx:pt idx="10267">LSAZ</cx:pt>
          <cx:pt idx="10268">LSAZ</cx:pt>
          <cx:pt idx="10269">LSAZ</cx:pt>
          <cx:pt idx="10270">LSAZ</cx:pt>
          <cx:pt idx="10271">LSAZ</cx:pt>
          <cx:pt idx="10272">LSAZ</cx:pt>
          <cx:pt idx="10273">LSAZ</cx:pt>
          <cx:pt idx="10274">LSAZ</cx:pt>
          <cx:pt idx="10275">LSAZ</cx:pt>
          <cx:pt idx="10276">LSAZ</cx:pt>
          <cx:pt idx="10277">LSAZ</cx:pt>
          <cx:pt idx="10278">LSAZ</cx:pt>
          <cx:pt idx="10279">LSAZ</cx:pt>
          <cx:pt idx="10280">LSAZ</cx:pt>
          <cx:pt idx="10281">LSAZ</cx:pt>
          <cx:pt idx="10282">LSAZ</cx:pt>
          <cx:pt idx="10283">LSAZ</cx:pt>
          <cx:pt idx="10284">LSAZ</cx:pt>
          <cx:pt idx="10285">LSAZ</cx:pt>
          <cx:pt idx="10286">LSAZ</cx:pt>
          <cx:pt idx="10287">LSAZ</cx:pt>
          <cx:pt idx="10288">LSAZ</cx:pt>
          <cx:pt idx="10289">LSAZ</cx:pt>
          <cx:pt idx="10290">LSAZ</cx:pt>
          <cx:pt idx="10291">LSAZ</cx:pt>
          <cx:pt idx="10292">LSAZ</cx:pt>
          <cx:pt idx="10293">LSAZ</cx:pt>
          <cx:pt idx="10294">LSAZ</cx:pt>
          <cx:pt idx="10295">LSAZ</cx:pt>
          <cx:pt idx="10296">LSAZ</cx:pt>
          <cx:pt idx="10297">LSAZ</cx:pt>
          <cx:pt idx="10298">LSAZ</cx:pt>
          <cx:pt idx="10299">LSAZ</cx:pt>
          <cx:pt idx="10300">LSAZ</cx:pt>
          <cx:pt idx="10301">LSAZ</cx:pt>
          <cx:pt idx="10302">LSAZ</cx:pt>
          <cx:pt idx="10303">LSAZ</cx:pt>
          <cx:pt idx="10304">LSAZ</cx:pt>
          <cx:pt idx="10305">LSAZ</cx:pt>
          <cx:pt idx="10306">LSAZ</cx:pt>
          <cx:pt idx="10307">LSAZ</cx:pt>
          <cx:pt idx="10308">LSAZ</cx:pt>
          <cx:pt idx="10309">LSAZ</cx:pt>
          <cx:pt idx="10310">LSAZ</cx:pt>
          <cx:pt idx="10311">LSAZ</cx:pt>
          <cx:pt idx="10312">LSAZ</cx:pt>
          <cx:pt idx="10313">LSAZ</cx:pt>
          <cx:pt idx="10314">LSAZ</cx:pt>
          <cx:pt idx="10315">LSAZ</cx:pt>
          <cx:pt idx="10316">LSAZ</cx:pt>
          <cx:pt idx="10317">LSAZ</cx:pt>
          <cx:pt idx="10318">LSAZ</cx:pt>
          <cx:pt idx="10319">LSAZ</cx:pt>
          <cx:pt idx="10320">LSAZ</cx:pt>
          <cx:pt idx="10321">LSAZ</cx:pt>
          <cx:pt idx="10322">LSAZ</cx:pt>
          <cx:pt idx="10323">LSAZ</cx:pt>
          <cx:pt idx="10324">LSAZ</cx:pt>
          <cx:pt idx="10325">LSAZ</cx:pt>
          <cx:pt idx="10326">LSAZ</cx:pt>
          <cx:pt idx="10327">LSAZ</cx:pt>
          <cx:pt idx="10328">LSAZ</cx:pt>
          <cx:pt idx="10329">LSAZ</cx:pt>
          <cx:pt idx="10330">LSAZ</cx:pt>
          <cx:pt idx="10331">LSAZ</cx:pt>
          <cx:pt idx="10332">LSAZ</cx:pt>
          <cx:pt idx="10333">LSAZ</cx:pt>
          <cx:pt idx="10334">LSAZ</cx:pt>
          <cx:pt idx="10335">LSAZ</cx:pt>
          <cx:pt idx="10336">LSAZ</cx:pt>
          <cx:pt idx="10337">LSAZ</cx:pt>
          <cx:pt idx="10338">LSAZ</cx:pt>
          <cx:pt idx="10339">LSAZ</cx:pt>
          <cx:pt idx="10340">LSAZ</cx:pt>
          <cx:pt idx="10341">LSAZ</cx:pt>
          <cx:pt idx="10342">LSAZ</cx:pt>
          <cx:pt idx="10343">LSAZ</cx:pt>
          <cx:pt idx="10344">LSAZ</cx:pt>
          <cx:pt idx="10345">LSAZ</cx:pt>
          <cx:pt idx="10346">LSAZ</cx:pt>
          <cx:pt idx="10347">LSAZ</cx:pt>
          <cx:pt idx="10348">LSAZ</cx:pt>
          <cx:pt idx="10349">LSAZ</cx:pt>
          <cx:pt idx="10350">LSAZ</cx:pt>
          <cx:pt idx="10351">LSAZ</cx:pt>
          <cx:pt idx="10352">LSAZ</cx:pt>
          <cx:pt idx="10353">LSAZ</cx:pt>
          <cx:pt idx="10354">LSAZ</cx:pt>
          <cx:pt idx="10355">LSAZ</cx:pt>
          <cx:pt idx="10356">LSAZ</cx:pt>
          <cx:pt idx="10357">LSAZ</cx:pt>
          <cx:pt idx="10358">LSAZ</cx:pt>
          <cx:pt idx="10359">LSAZ</cx:pt>
          <cx:pt idx="10360">LSAZ</cx:pt>
          <cx:pt idx="10361">LSAZ</cx:pt>
          <cx:pt idx="10362">LSAZ</cx:pt>
          <cx:pt idx="10363">LSAZ</cx:pt>
          <cx:pt idx="10364">LSAZ</cx:pt>
          <cx:pt idx="10365">LSAZ</cx:pt>
          <cx:pt idx="10366">LSAZ</cx:pt>
          <cx:pt idx="10367">LSAZ</cx:pt>
          <cx:pt idx="10368">LSAZ</cx:pt>
          <cx:pt idx="10369">LSAZ</cx:pt>
          <cx:pt idx="10370">LSAZ</cx:pt>
          <cx:pt idx="10371">LSAZ</cx:pt>
          <cx:pt idx="10372">LSAZ</cx:pt>
          <cx:pt idx="10373">LSAZ</cx:pt>
          <cx:pt idx="10374">LSAZ</cx:pt>
          <cx:pt idx="10375">LSAZ</cx:pt>
          <cx:pt idx="10376">LSAZ</cx:pt>
          <cx:pt idx="10377">LSAZ</cx:pt>
          <cx:pt idx="10378">LSAZ</cx:pt>
          <cx:pt idx="10379">LSAZ</cx:pt>
          <cx:pt idx="10380">LSAZ</cx:pt>
          <cx:pt idx="10381">LSAZ</cx:pt>
          <cx:pt idx="10382">LSAZ</cx:pt>
          <cx:pt idx="10383">LSAZ</cx:pt>
          <cx:pt idx="10384">LSAZ</cx:pt>
          <cx:pt idx="10385">LSAZ</cx:pt>
          <cx:pt idx="10386">LSAZ</cx:pt>
          <cx:pt idx="10387">LSAZ</cx:pt>
          <cx:pt idx="10388">LSAZ</cx:pt>
          <cx:pt idx="10389">LSAZ</cx:pt>
          <cx:pt idx="10390">LSAZ</cx:pt>
          <cx:pt idx="10391">LSAZ</cx:pt>
          <cx:pt idx="10392">LSAZ</cx:pt>
          <cx:pt idx="10393">LSAZ</cx:pt>
          <cx:pt idx="10394">LSAZ</cx:pt>
          <cx:pt idx="10395">LSAZ</cx:pt>
          <cx:pt idx="10396">LSAZ</cx:pt>
          <cx:pt idx="10397">LSAZ</cx:pt>
          <cx:pt idx="10398">LSAZ</cx:pt>
          <cx:pt idx="10399">LSAZ</cx:pt>
          <cx:pt idx="10400">LSAZ</cx:pt>
          <cx:pt idx="10401">LSAZ</cx:pt>
          <cx:pt idx="10402">LSAZ</cx:pt>
          <cx:pt idx="10403">LSAZ</cx:pt>
          <cx:pt idx="10404">LSAZ</cx:pt>
          <cx:pt idx="10405">LSAZ</cx:pt>
          <cx:pt idx="10406">LSAZ</cx:pt>
          <cx:pt idx="10407">LSAZ</cx:pt>
          <cx:pt idx="10408">LSAZ</cx:pt>
          <cx:pt idx="10409">LSAZ</cx:pt>
          <cx:pt idx="10410">LSAZ</cx:pt>
          <cx:pt idx="10411">LSAZ</cx:pt>
          <cx:pt idx="10412">LSAZ</cx:pt>
          <cx:pt idx="10413">LSAZ</cx:pt>
          <cx:pt idx="10414">LSAZ</cx:pt>
          <cx:pt idx="10415">LSAZ</cx:pt>
          <cx:pt idx="10416">LSAZ</cx:pt>
          <cx:pt idx="10417">LSAZ</cx:pt>
          <cx:pt idx="10418">LSAZ</cx:pt>
          <cx:pt idx="10419">LSAZ</cx:pt>
          <cx:pt idx="10420">LSAZ</cx:pt>
          <cx:pt idx="10421">LSAZ</cx:pt>
          <cx:pt idx="10422">LSAZ</cx:pt>
          <cx:pt idx="10423">LSAZ</cx:pt>
          <cx:pt idx="10424">LSAZ</cx:pt>
          <cx:pt idx="10425">LSAZ</cx:pt>
          <cx:pt idx="10426">LSAZ</cx:pt>
          <cx:pt idx="10427">LSAZ</cx:pt>
          <cx:pt idx="10428">LSAZ</cx:pt>
          <cx:pt idx="10429">LSAZ</cx:pt>
          <cx:pt idx="10430">LSAZ</cx:pt>
          <cx:pt idx="10431">LSAZ</cx:pt>
          <cx:pt idx="10432">LSAZ</cx:pt>
          <cx:pt idx="10433">LSAZ</cx:pt>
          <cx:pt idx="10434">LSAZ</cx:pt>
          <cx:pt idx="10435">LSAZ</cx:pt>
          <cx:pt idx="10436">LSAZ</cx:pt>
          <cx:pt idx="10437">LSAZ</cx:pt>
          <cx:pt idx="10438">LSAZ</cx:pt>
          <cx:pt idx="10439">LSAZ</cx:pt>
          <cx:pt idx="10440">LSAZ</cx:pt>
          <cx:pt idx="10441">LSAZ</cx:pt>
          <cx:pt idx="10442">LSAZ</cx:pt>
          <cx:pt idx="10443">LSAZ</cx:pt>
          <cx:pt idx="10444">LSAZ</cx:pt>
          <cx:pt idx="10445">LSAZ</cx:pt>
          <cx:pt idx="10446">LSAZ</cx:pt>
          <cx:pt idx="10447">LSAZ</cx:pt>
          <cx:pt idx="10448">LSAZ</cx:pt>
          <cx:pt idx="10449">LSAZ</cx:pt>
          <cx:pt idx="10450">LSAZ</cx:pt>
          <cx:pt idx="10451">LSAZ</cx:pt>
          <cx:pt idx="10452">LSAZ</cx:pt>
          <cx:pt idx="10453">LSAZ</cx:pt>
          <cx:pt idx="10454">LSAZ</cx:pt>
          <cx:pt idx="10455">LSAZ</cx:pt>
          <cx:pt idx="10456">LSAZ</cx:pt>
          <cx:pt idx="10457">LSAZ</cx:pt>
          <cx:pt idx="10458">LSAZ</cx:pt>
          <cx:pt idx="10459">LSAZ</cx:pt>
          <cx:pt idx="10460">LSAZ</cx:pt>
          <cx:pt idx="10461">LSAZ</cx:pt>
          <cx:pt idx="10462">LSAZ</cx:pt>
          <cx:pt idx="10463">LSAZ</cx:pt>
          <cx:pt idx="10464">LSAZ</cx:pt>
          <cx:pt idx="10465">LSAZ</cx:pt>
          <cx:pt idx="10466">LSAZ</cx:pt>
          <cx:pt idx="10467">LSAZ</cx:pt>
          <cx:pt idx="10468">LSAZ</cx:pt>
          <cx:pt idx="10469">LSAZ</cx:pt>
          <cx:pt idx="10470">LSAZ</cx:pt>
          <cx:pt idx="10471">LSAZ</cx:pt>
          <cx:pt idx="10472">LSAZ</cx:pt>
          <cx:pt idx="10473">LSAZ</cx:pt>
          <cx:pt idx="10474">LSAZ</cx:pt>
          <cx:pt idx="10475">LSAZ</cx:pt>
          <cx:pt idx="10476">LSAZ</cx:pt>
          <cx:pt idx="10477">LSAZ</cx:pt>
          <cx:pt idx="10478">LSAZ</cx:pt>
          <cx:pt idx="10479">LSAZ</cx:pt>
          <cx:pt idx="10480">LSAZ</cx:pt>
          <cx:pt idx="10481">LSAZ</cx:pt>
          <cx:pt idx="10482">LSAZ</cx:pt>
          <cx:pt idx="10483">LSAZ</cx:pt>
          <cx:pt idx="10484">LSAZ</cx:pt>
          <cx:pt idx="10485">LSAZ</cx:pt>
          <cx:pt idx="10486">LSAZ</cx:pt>
          <cx:pt idx="10487">LSAZ</cx:pt>
          <cx:pt idx="10488">LSAZ</cx:pt>
          <cx:pt idx="10489">LSAZ</cx:pt>
          <cx:pt idx="10490">LSAZ</cx:pt>
          <cx:pt idx="10491">LSAZ</cx:pt>
          <cx:pt idx="10492">LSAZ</cx:pt>
          <cx:pt idx="10493">LSAZ</cx:pt>
          <cx:pt idx="10494">LSAZ</cx:pt>
          <cx:pt idx="10495">LSAZ</cx:pt>
          <cx:pt idx="10496">LSAZ</cx:pt>
          <cx:pt idx="10497">LSAZ</cx:pt>
          <cx:pt idx="10498">LSAZ</cx:pt>
          <cx:pt idx="10499">LSAZ</cx:pt>
          <cx:pt idx="10500">LSAZ</cx:pt>
          <cx:pt idx="10501">LSAZ</cx:pt>
          <cx:pt idx="10502">LSAZ</cx:pt>
          <cx:pt idx="10503">LSAZ</cx:pt>
          <cx:pt idx="10504">LSAZ</cx:pt>
          <cx:pt idx="10505">LSAZ</cx:pt>
          <cx:pt idx="10506">LSAZ</cx:pt>
          <cx:pt idx="10507">LSAZ</cx:pt>
          <cx:pt idx="10508">LSAZ</cx:pt>
          <cx:pt idx="10509">LSAZ</cx:pt>
          <cx:pt idx="10510">LSAZ</cx:pt>
          <cx:pt idx="10511">LSAZ</cx:pt>
          <cx:pt idx="10512">LSAZ</cx:pt>
          <cx:pt idx="10513">LSAZ</cx:pt>
          <cx:pt idx="10514">LSAZ</cx:pt>
          <cx:pt idx="10515">LSAZ</cx:pt>
          <cx:pt idx="10516">LSAZ</cx:pt>
          <cx:pt idx="10517">LSAZ</cx:pt>
          <cx:pt idx="10518">LSAZ</cx:pt>
          <cx:pt idx="10519">LSAZ</cx:pt>
          <cx:pt idx="10520">LSAZ</cx:pt>
          <cx:pt idx="10521">LSAZ</cx:pt>
          <cx:pt idx="10522">LSAZ</cx:pt>
          <cx:pt idx="10523">LSAZ</cx:pt>
          <cx:pt idx="10524">LSAZ</cx:pt>
          <cx:pt idx="10525">LSAZ</cx:pt>
          <cx:pt idx="10526">LSAZ</cx:pt>
          <cx:pt idx="10527">LSAZ</cx:pt>
          <cx:pt idx="10528">LSAZ</cx:pt>
          <cx:pt idx="10529">LSAZ</cx:pt>
          <cx:pt idx="10530">LSAZ</cx:pt>
          <cx:pt idx="10531">LSAZ</cx:pt>
          <cx:pt idx="10532">LSAZ</cx:pt>
          <cx:pt idx="10533">LSAZ</cx:pt>
          <cx:pt idx="10534">LSAZ</cx:pt>
          <cx:pt idx="10535">LSAZ</cx:pt>
          <cx:pt idx="10536">LSAZ</cx:pt>
          <cx:pt idx="10537">LSAZ</cx:pt>
          <cx:pt idx="10538">LSAZ</cx:pt>
          <cx:pt idx="10539">LSAZ</cx:pt>
          <cx:pt idx="10540">LSAZ</cx:pt>
          <cx:pt idx="10541">LSAZ</cx:pt>
          <cx:pt idx="10542">LSAZ</cx:pt>
          <cx:pt idx="10543">LSAZ</cx:pt>
          <cx:pt idx="10544">LSAZ</cx:pt>
          <cx:pt idx="10545">LSAZ</cx:pt>
          <cx:pt idx="10546">LSAZ</cx:pt>
          <cx:pt idx="10547">LSAZ</cx:pt>
          <cx:pt idx="10548">LSAZ</cx:pt>
          <cx:pt idx="10549">LSAZ</cx:pt>
          <cx:pt idx="10550">LSAZ</cx:pt>
          <cx:pt idx="10551">LSAZ</cx:pt>
          <cx:pt idx="10552">LSAZ</cx:pt>
          <cx:pt idx="10553">LSAZ</cx:pt>
          <cx:pt idx="10554">LSAZ</cx:pt>
          <cx:pt idx="10555">LSAZ</cx:pt>
          <cx:pt idx="10556">LSAZ</cx:pt>
          <cx:pt idx="10557">LSAZ</cx:pt>
          <cx:pt idx="10558">LSAZ</cx:pt>
          <cx:pt idx="10559">LSAZ</cx:pt>
          <cx:pt idx="10560">LSAZ</cx:pt>
          <cx:pt idx="10561">LSAZ</cx:pt>
          <cx:pt idx="10562">LSAZ</cx:pt>
          <cx:pt idx="10563">LSAZ</cx:pt>
          <cx:pt idx="10564">LSAZ</cx:pt>
          <cx:pt idx="10565">LSAZ</cx:pt>
          <cx:pt idx="10566">LSAZ</cx:pt>
          <cx:pt idx="10567">LSAZ</cx:pt>
          <cx:pt idx="10568">LSAZ</cx:pt>
          <cx:pt idx="10569">LSAZ</cx:pt>
          <cx:pt idx="10570">LSAZ</cx:pt>
          <cx:pt idx="10571">LSAZ</cx:pt>
          <cx:pt idx="10572">LSAZ</cx:pt>
          <cx:pt idx="10573">LSAZ</cx:pt>
          <cx:pt idx="10574">LSAZ</cx:pt>
          <cx:pt idx="10575">LSAZ</cx:pt>
          <cx:pt idx="10576">LSAZ</cx:pt>
          <cx:pt idx="10577">LSAZ</cx:pt>
          <cx:pt idx="10578">LSAZ</cx:pt>
          <cx:pt idx="10579">LSAZ</cx:pt>
          <cx:pt idx="10580">LSAZ</cx:pt>
          <cx:pt idx="10581">LSAZ</cx:pt>
          <cx:pt idx="10582">LSAZ</cx:pt>
          <cx:pt idx="10583">LSAZ</cx:pt>
          <cx:pt idx="10584">LSAZ</cx:pt>
          <cx:pt idx="10585">LSAZ</cx:pt>
          <cx:pt idx="10586">LSAZ</cx:pt>
          <cx:pt idx="10587">LSAZ</cx:pt>
          <cx:pt idx="10588">LSAZ</cx:pt>
          <cx:pt idx="10589">LSAZ</cx:pt>
          <cx:pt idx="10590">LSAZ</cx:pt>
          <cx:pt idx="10591">LSAZ</cx:pt>
          <cx:pt idx="10592">LSAZ</cx:pt>
          <cx:pt idx="10593">LSAZ</cx:pt>
          <cx:pt idx="10594">LSAZ</cx:pt>
          <cx:pt idx="10595">LSAZ</cx:pt>
          <cx:pt idx="10596">LSAZ</cx:pt>
          <cx:pt idx="10597">LSAZ</cx:pt>
          <cx:pt idx="10598">LSAZ</cx:pt>
          <cx:pt idx="10599">LSAZ</cx:pt>
          <cx:pt idx="10600">LSAZ</cx:pt>
          <cx:pt idx="10601">LSAZ</cx:pt>
          <cx:pt idx="10602">LSAZ</cx:pt>
          <cx:pt idx="10603">LSAZ</cx:pt>
          <cx:pt idx="10604">LSAZ</cx:pt>
          <cx:pt idx="10605">LSAZ</cx:pt>
          <cx:pt idx="10606">LSAZ</cx:pt>
          <cx:pt idx="10607">LSAZ</cx:pt>
          <cx:pt idx="10608">LSAZ</cx:pt>
          <cx:pt idx="10609">LSAZ</cx:pt>
          <cx:pt idx="10610">LSAZ</cx:pt>
          <cx:pt idx="10611">LSAZ</cx:pt>
          <cx:pt idx="10612">LSAZ</cx:pt>
          <cx:pt idx="10613">LSAZ</cx:pt>
          <cx:pt idx="10614">LSAZ</cx:pt>
          <cx:pt idx="10615">LSAZ</cx:pt>
          <cx:pt idx="10616">LSAZ</cx:pt>
          <cx:pt idx="10617">LSAZ</cx:pt>
          <cx:pt idx="10618">LSAZ</cx:pt>
          <cx:pt idx="10619">LSAZ</cx:pt>
          <cx:pt idx="10620">LSAZ</cx:pt>
          <cx:pt idx="10621">LSAZ</cx:pt>
          <cx:pt idx="10622">LSAZ</cx:pt>
          <cx:pt idx="10623">LSAZ</cx:pt>
          <cx:pt idx="10624">LSAZ</cx:pt>
          <cx:pt idx="10625">LSAZ</cx:pt>
          <cx:pt idx="10626">LSAZ</cx:pt>
          <cx:pt idx="10627">LSAZ</cx:pt>
          <cx:pt idx="10628">LSAZ</cx:pt>
          <cx:pt idx="10629">LSAZ</cx:pt>
          <cx:pt idx="10630">LSAZ</cx:pt>
          <cx:pt idx="10631">LSAZ</cx:pt>
          <cx:pt idx="10632">LSAZ</cx:pt>
          <cx:pt idx="10633">LSAZ</cx:pt>
          <cx:pt idx="10634">LSAZ</cx:pt>
          <cx:pt idx="10635">LSAZ</cx:pt>
          <cx:pt idx="10636">LSAZ</cx:pt>
          <cx:pt idx="10637">LSAZ</cx:pt>
          <cx:pt idx="10638">LSAZ</cx:pt>
          <cx:pt idx="10639">LSAZ</cx:pt>
          <cx:pt idx="10640">LSAZ</cx:pt>
          <cx:pt idx="10641">LSAZ</cx:pt>
          <cx:pt idx="10642">LSAZ</cx:pt>
          <cx:pt idx="10643">LSAZ</cx:pt>
          <cx:pt idx="10644">LSAZ</cx:pt>
          <cx:pt idx="10645">LSAZ</cx:pt>
          <cx:pt idx="10646">LSAZ</cx:pt>
          <cx:pt idx="10647">LSAZ</cx:pt>
          <cx:pt idx="10648">LSAZ</cx:pt>
          <cx:pt idx="10649">LSAZ</cx:pt>
          <cx:pt idx="10650">LSAZ</cx:pt>
          <cx:pt idx="10651">LSAZ</cx:pt>
          <cx:pt idx="10652">LSAZ</cx:pt>
          <cx:pt idx="10653">LSAZ</cx:pt>
          <cx:pt idx="10654">LSAZ</cx:pt>
          <cx:pt idx="10655">LSAZ</cx:pt>
          <cx:pt idx="10656">LSAZ</cx:pt>
          <cx:pt idx="10657">LSAZ</cx:pt>
          <cx:pt idx="10658">LSAZ</cx:pt>
          <cx:pt idx="10659">LSAZ</cx:pt>
          <cx:pt idx="10660">LSAZ</cx:pt>
          <cx:pt idx="10661">LSAZ</cx:pt>
          <cx:pt idx="10662">LSAZ</cx:pt>
          <cx:pt idx="10663">LSAZ</cx:pt>
          <cx:pt idx="10664">LSAZ</cx:pt>
          <cx:pt idx="10665">LSAZ</cx:pt>
          <cx:pt idx="10666">LSAZ</cx:pt>
          <cx:pt idx="10667">LSAZ</cx:pt>
          <cx:pt idx="10668">LSAZ</cx:pt>
          <cx:pt idx="10669">LSAZ</cx:pt>
          <cx:pt idx="10670">LSAZ</cx:pt>
          <cx:pt idx="10671">LSAZ</cx:pt>
          <cx:pt idx="10672">LSAZ</cx:pt>
          <cx:pt idx="10673">LSAZ</cx:pt>
          <cx:pt idx="10674">LSAZ</cx:pt>
          <cx:pt idx="10675">LSAZ</cx:pt>
          <cx:pt idx="10676">LSAZ</cx:pt>
          <cx:pt idx="10677">LSAZ</cx:pt>
          <cx:pt idx="10678">LSAZ</cx:pt>
          <cx:pt idx="10679">LSAZ</cx:pt>
          <cx:pt idx="10680">LSAZ</cx:pt>
          <cx:pt idx="10681">LSAZ</cx:pt>
          <cx:pt idx="10682">LSAZ</cx:pt>
          <cx:pt idx="10683">LSAZ</cx:pt>
          <cx:pt idx="10684">LSAZ</cx:pt>
          <cx:pt idx="10685">LSAZ</cx:pt>
          <cx:pt idx="10686">LSAZ</cx:pt>
          <cx:pt idx="10687">LSAZ</cx:pt>
          <cx:pt idx="10688">LSAZ</cx:pt>
          <cx:pt idx="10689">LSAZ</cx:pt>
          <cx:pt idx="10690">LSAZ</cx:pt>
          <cx:pt idx="10691">LSAZ</cx:pt>
          <cx:pt idx="10692">LSAZ</cx:pt>
          <cx:pt idx="10693">LSAZ</cx:pt>
          <cx:pt idx="10694">LSAZ</cx:pt>
          <cx:pt idx="10695">LSAZ</cx:pt>
          <cx:pt idx="10696">LSAZ</cx:pt>
          <cx:pt idx="10697">LSAZ</cx:pt>
          <cx:pt idx="10698">LSAZ</cx:pt>
          <cx:pt idx="10699">LSAZ</cx:pt>
          <cx:pt idx="10700">LSAZ</cx:pt>
          <cx:pt idx="10701">LSAZ</cx:pt>
          <cx:pt idx="10702">LSAZ</cx:pt>
          <cx:pt idx="10703">LSAZ</cx:pt>
          <cx:pt idx="10704">LSAZ</cx:pt>
          <cx:pt idx="10705">LSAZ</cx:pt>
          <cx:pt idx="10706">LSAZ</cx:pt>
          <cx:pt idx="10707">LSAZ</cx:pt>
          <cx:pt idx="10708">LSAZ</cx:pt>
          <cx:pt idx="10709">LSAZ</cx:pt>
          <cx:pt idx="10710">LSAZ</cx:pt>
          <cx:pt idx="10711">LSAZ</cx:pt>
          <cx:pt idx="10712">LSAZ</cx:pt>
          <cx:pt idx="10713">LSAZ</cx:pt>
          <cx:pt idx="10714">LSAZ</cx:pt>
          <cx:pt idx="10715">LSAZ</cx:pt>
          <cx:pt idx="10716">LSAZ</cx:pt>
          <cx:pt idx="10717">LSAZ</cx:pt>
          <cx:pt idx="10718">LSAZ</cx:pt>
          <cx:pt idx="10719">LSAZ</cx:pt>
          <cx:pt idx="10720">LSAZ</cx:pt>
          <cx:pt idx="10721">LSAZ</cx:pt>
          <cx:pt idx="10722">LSAZ</cx:pt>
          <cx:pt idx="10723">LSAZ</cx:pt>
          <cx:pt idx="10724">LSAZ</cx:pt>
          <cx:pt idx="10725">LSAZ</cx:pt>
          <cx:pt idx="10726">LSAZ</cx:pt>
          <cx:pt idx="10727">LSAZ</cx:pt>
          <cx:pt idx="10728">LSAZ</cx:pt>
          <cx:pt idx="10729">LSAZ</cx:pt>
          <cx:pt idx="10730">LSAZ</cx:pt>
          <cx:pt idx="10731">LSAZ</cx:pt>
          <cx:pt idx="10732">LSAZ</cx:pt>
          <cx:pt idx="10733">LSAZ</cx:pt>
          <cx:pt idx="10734">LSAZ</cx:pt>
          <cx:pt idx="10735">LSAZ</cx:pt>
          <cx:pt idx="10736">LSAZ</cx:pt>
          <cx:pt idx="10737">LSAZ</cx:pt>
          <cx:pt idx="10738">LSAZ</cx:pt>
          <cx:pt idx="10739">LSAZ</cx:pt>
          <cx:pt idx="10740">LSAZ</cx:pt>
          <cx:pt idx="10741">LSAZ</cx:pt>
          <cx:pt idx="10742">LSAZ</cx:pt>
          <cx:pt idx="10743">LSAZ</cx:pt>
          <cx:pt idx="10744">LSAZ</cx:pt>
          <cx:pt idx="10745">LSAZ</cx:pt>
          <cx:pt idx="10746">LSAZ</cx:pt>
          <cx:pt idx="10747">LSAZ</cx:pt>
          <cx:pt idx="10748">LSAZ</cx:pt>
          <cx:pt idx="10749">LSAZ</cx:pt>
          <cx:pt idx="10750">LSAZ</cx:pt>
          <cx:pt idx="10751">LSAZ</cx:pt>
          <cx:pt idx="10752">LSAZ</cx:pt>
          <cx:pt idx="10753">LSAZ</cx:pt>
          <cx:pt idx="10754">LSAZ</cx:pt>
          <cx:pt idx="10755">LSAZ</cx:pt>
          <cx:pt idx="10756">LSAZ</cx:pt>
          <cx:pt idx="10757">LSAZ</cx:pt>
          <cx:pt idx="10758">LSAZ</cx:pt>
          <cx:pt idx="10759">LSAZ</cx:pt>
          <cx:pt idx="10760">LSAZ</cx:pt>
          <cx:pt idx="10761">LSAZ</cx:pt>
          <cx:pt idx="10762">LSAZ</cx:pt>
          <cx:pt idx="10763">LSAZ</cx:pt>
          <cx:pt idx="10764">LSAZ</cx:pt>
          <cx:pt idx="10765">LSAZ</cx:pt>
          <cx:pt idx="10766">LSAZ</cx:pt>
          <cx:pt idx="10767">LSAZ</cx:pt>
          <cx:pt idx="10768">LSAZ</cx:pt>
          <cx:pt idx="10769">LSAZ</cx:pt>
          <cx:pt idx="10770">LSAZ</cx:pt>
          <cx:pt idx="10771">LSAZ</cx:pt>
          <cx:pt idx="10772">LSAZ</cx:pt>
          <cx:pt idx="10773">LSAZ</cx:pt>
          <cx:pt idx="10774">LSAZ</cx:pt>
          <cx:pt idx="10775">LSAZ</cx:pt>
          <cx:pt idx="10776">LSAZ</cx:pt>
          <cx:pt idx="10777">LSAZ</cx:pt>
          <cx:pt idx="10778">LSAZ</cx:pt>
          <cx:pt idx="10779">LSAZ</cx:pt>
          <cx:pt idx="10780">LSAZ</cx:pt>
          <cx:pt idx="10781">LSAZ</cx:pt>
          <cx:pt idx="10782">LSAZ</cx:pt>
          <cx:pt idx="10783">LSAZ</cx:pt>
          <cx:pt idx="10784">LSAZ</cx:pt>
          <cx:pt idx="10785">LSAZ</cx:pt>
          <cx:pt idx="10786">LSAZ</cx:pt>
          <cx:pt idx="10787">LSAZ</cx:pt>
          <cx:pt idx="10788">LSAZ</cx:pt>
          <cx:pt idx="10789">LSAZ</cx:pt>
          <cx:pt idx="10790">LSAZ</cx:pt>
          <cx:pt idx="10791">LSAZ</cx:pt>
          <cx:pt idx="10792">LSAZ</cx:pt>
          <cx:pt idx="10793">LSAZ</cx:pt>
          <cx:pt idx="10794">LSAZ</cx:pt>
          <cx:pt idx="10795">LSAZ</cx:pt>
          <cx:pt idx="10796">LSAZ</cx:pt>
          <cx:pt idx="10797">LSAZ</cx:pt>
          <cx:pt idx="10798">LSAZ</cx:pt>
          <cx:pt idx="10799">LSAZ</cx:pt>
          <cx:pt idx="10800">LSAZ</cx:pt>
          <cx:pt idx="10801">LSAZ</cx:pt>
          <cx:pt idx="10802">LSAZ</cx:pt>
          <cx:pt idx="10803">LSAZ</cx:pt>
          <cx:pt idx="10804">LSAZ</cx:pt>
          <cx:pt idx="10805">LSAZ</cx:pt>
          <cx:pt idx="10806">LSAZ</cx:pt>
          <cx:pt idx="10807">LSAZ</cx:pt>
          <cx:pt idx="10808">LSAZ</cx:pt>
          <cx:pt idx="10809">LSAZ</cx:pt>
          <cx:pt idx="10810">LSAZ</cx:pt>
          <cx:pt idx="10811">LSAZ</cx:pt>
          <cx:pt idx="10812">LSAZ</cx:pt>
          <cx:pt idx="10813">LSAZ</cx:pt>
          <cx:pt idx="10814">LSAZ</cx:pt>
          <cx:pt idx="10815">LSAZ</cx:pt>
          <cx:pt idx="10816">LSAZ</cx:pt>
          <cx:pt idx="10817">LSAZ</cx:pt>
          <cx:pt idx="10818">LSAZ</cx:pt>
          <cx:pt idx="10819">LSAZ</cx:pt>
          <cx:pt idx="10820">LSAZ</cx:pt>
          <cx:pt idx="10821">LSAZ</cx:pt>
          <cx:pt idx="10822">LSAZ</cx:pt>
          <cx:pt idx="10823">LSAZ</cx:pt>
          <cx:pt idx="10824">LSAZ</cx:pt>
          <cx:pt idx="10825">LSAZ</cx:pt>
          <cx:pt idx="10826">LSAZ</cx:pt>
          <cx:pt idx="10827">LSAZ</cx:pt>
          <cx:pt idx="10828">LSAZ</cx:pt>
          <cx:pt idx="10829">LSAZ</cx:pt>
          <cx:pt idx="10830">LSAZ</cx:pt>
          <cx:pt idx="10831">LSAZ</cx:pt>
          <cx:pt idx="10832">LSAZ</cx:pt>
          <cx:pt idx="10833">LSAZ</cx:pt>
          <cx:pt idx="10834">LSAZ</cx:pt>
          <cx:pt idx="10835">LSAZ</cx:pt>
          <cx:pt idx="10836">LSAZ</cx:pt>
          <cx:pt idx="10837">LSAZ</cx:pt>
          <cx:pt idx="10838">LSAZ</cx:pt>
          <cx:pt idx="10839">LSAZ</cx:pt>
          <cx:pt idx="10840">LSAZ</cx:pt>
          <cx:pt idx="10841">LSAZ</cx:pt>
          <cx:pt idx="10842">LSAZ</cx:pt>
          <cx:pt idx="10843">LSAZ</cx:pt>
          <cx:pt idx="10844">LSAZ</cx:pt>
          <cx:pt idx="10845">LSAZ</cx:pt>
          <cx:pt idx="10846">LSAZ</cx:pt>
          <cx:pt idx="10847">LSAZ</cx:pt>
          <cx:pt idx="10848">LSAZ</cx:pt>
          <cx:pt idx="10849">LSAZ</cx:pt>
          <cx:pt idx="10850">LSAZ</cx:pt>
          <cx:pt idx="10851">LSAZ</cx:pt>
          <cx:pt idx="10852">LSAZ</cx:pt>
          <cx:pt idx="10853">LSAZ</cx:pt>
          <cx:pt idx="10854">LSAZ</cx:pt>
          <cx:pt idx="10855">LSAZ</cx:pt>
          <cx:pt idx="10856">LSAZ</cx:pt>
          <cx:pt idx="10857">LSAZ</cx:pt>
          <cx:pt idx="10858">LSAZ</cx:pt>
          <cx:pt idx="10859">LSAZ</cx:pt>
          <cx:pt idx="10860">LSAZ</cx:pt>
          <cx:pt idx="10861">LSAZ</cx:pt>
          <cx:pt idx="10862">LSAZ</cx:pt>
          <cx:pt idx="10863">LSAZ</cx:pt>
          <cx:pt idx="10864">LSAZ</cx:pt>
          <cx:pt idx="10865">LSAZ</cx:pt>
          <cx:pt idx="10866">LSAZ</cx:pt>
          <cx:pt idx="10867">LSAZ</cx:pt>
          <cx:pt idx="10868">LSAZ</cx:pt>
          <cx:pt idx="10869">LSAZ</cx:pt>
          <cx:pt idx="10870">LSAZ</cx:pt>
          <cx:pt idx="10871">LSAZ</cx:pt>
          <cx:pt idx="10872">LSAZ</cx:pt>
          <cx:pt idx="10873">LSAZ</cx:pt>
          <cx:pt idx="10874">LSAZ</cx:pt>
          <cx:pt idx="10875">LSAZ</cx:pt>
          <cx:pt idx="10876">LSAZ</cx:pt>
          <cx:pt idx="10877">LSAZ</cx:pt>
          <cx:pt idx="10878">LSAZ</cx:pt>
          <cx:pt idx="10879">LSAZ</cx:pt>
          <cx:pt idx="10880">LSAZ</cx:pt>
          <cx:pt idx="10881">LSAZ</cx:pt>
          <cx:pt idx="10882">LSAZ</cx:pt>
          <cx:pt idx="10883">LSAZ</cx:pt>
          <cx:pt idx="10884">LSAZ</cx:pt>
          <cx:pt idx="10885">LSAZ</cx:pt>
          <cx:pt idx="10886">LSAZ</cx:pt>
          <cx:pt idx="10887">LSAZ</cx:pt>
          <cx:pt idx="10888">LSAZ</cx:pt>
          <cx:pt idx="10889">LSAZ</cx:pt>
          <cx:pt idx="10890">LSAZ</cx:pt>
          <cx:pt idx="10891">LSAZ</cx:pt>
          <cx:pt idx="10892">LSAZ</cx:pt>
          <cx:pt idx="10893">LSAZ</cx:pt>
          <cx:pt idx="10894">LSAZ</cx:pt>
          <cx:pt idx="10895">LSAZ</cx:pt>
          <cx:pt idx="10896">LSAZ</cx:pt>
          <cx:pt idx="10897">LSAZ</cx:pt>
          <cx:pt idx="10898">LSAZ</cx:pt>
          <cx:pt idx="10899">LSAZ</cx:pt>
          <cx:pt idx="10900">LSAZ</cx:pt>
          <cx:pt idx="10901">LSAZ</cx:pt>
          <cx:pt idx="10902">LSAZ</cx:pt>
          <cx:pt idx="10903">LSAZ</cx:pt>
          <cx:pt idx="10904">LSAZ</cx:pt>
          <cx:pt idx="10905">LSAZ</cx:pt>
          <cx:pt idx="10906">LSAZ</cx:pt>
          <cx:pt idx="10907">LSAZ</cx:pt>
          <cx:pt idx="10908">LSAZ</cx:pt>
          <cx:pt idx="10909">LSAZ</cx:pt>
          <cx:pt idx="10910">LSAZ</cx:pt>
          <cx:pt idx="10911">LSAZ</cx:pt>
          <cx:pt idx="10912">LSAZ</cx:pt>
          <cx:pt idx="10913">LSAZ</cx:pt>
          <cx:pt idx="10914">LSAZ</cx:pt>
          <cx:pt idx="10915">LSAZ</cx:pt>
          <cx:pt idx="10916">LSAZ</cx:pt>
          <cx:pt idx="10917">LSAZ</cx:pt>
          <cx:pt idx="10918">LSAZ</cx:pt>
          <cx:pt idx="10919">LSAZ</cx:pt>
          <cx:pt idx="10920">LSAZ</cx:pt>
          <cx:pt idx="10921">LSAZ</cx:pt>
          <cx:pt idx="10922">LSAZ</cx:pt>
          <cx:pt idx="10923">LSAZ</cx:pt>
          <cx:pt idx="10924">LSAZ</cx:pt>
          <cx:pt idx="10925">LSAZ</cx:pt>
          <cx:pt idx="10926">LSAZ</cx:pt>
          <cx:pt idx="10927">LSAZ</cx:pt>
          <cx:pt idx="10928">LSAZ</cx:pt>
          <cx:pt idx="10929">LSAZ</cx:pt>
          <cx:pt idx="10930">LSAZ</cx:pt>
          <cx:pt idx="10931">LSAZ</cx:pt>
          <cx:pt idx="10932">LSAZ</cx:pt>
          <cx:pt idx="10933">LSAZ</cx:pt>
          <cx:pt idx="10934">LSAZ</cx:pt>
          <cx:pt idx="10935">LSAZ</cx:pt>
          <cx:pt idx="10936">LSAZ</cx:pt>
          <cx:pt idx="10937">LSAZ</cx:pt>
          <cx:pt idx="10938">LSAZ</cx:pt>
          <cx:pt idx="10939">LSAZ</cx:pt>
          <cx:pt idx="10940">LSAZ</cx:pt>
          <cx:pt idx="10941">LSAZ</cx:pt>
          <cx:pt idx="10942">LSAZ</cx:pt>
          <cx:pt idx="10943">LSAZ</cx:pt>
          <cx:pt idx="10944">LSAZ</cx:pt>
          <cx:pt idx="10945">LSAZ</cx:pt>
          <cx:pt idx="10946">LSAZ</cx:pt>
          <cx:pt idx="10947">LSAZ</cx:pt>
          <cx:pt idx="10948">LSAZ</cx:pt>
          <cx:pt idx="10949">LSAZ</cx:pt>
          <cx:pt idx="10950">LSAZ</cx:pt>
          <cx:pt idx="10951">LSAZ</cx:pt>
          <cx:pt idx="10952">LSAZ</cx:pt>
          <cx:pt idx="10953">LSAZ</cx:pt>
          <cx:pt idx="10954">LSAZ</cx:pt>
          <cx:pt idx="10955">LSAZ</cx:pt>
        </cx:lvl>
      </cx:strDim>
      <cx:numDim type="val">
        <cx:f>'Volatility All'!$AV$2:$AV$10957</cx:f>
        <cx:lvl ptCount="10956" formatCode="#.##0">
          <cx:pt idx="1">375</cx:pt>
          <cx:pt idx="3">22</cx:pt>
          <cx:pt idx="4">136</cx:pt>
          <cx:pt idx="11">29</cx:pt>
          <cx:pt idx="15">108</cx:pt>
          <cx:pt idx="18">586</cx:pt>
          <cx:pt idx="19">390</cx:pt>
          <cx:pt idx="20">1045</cx:pt>
          <cx:pt idx="21">122</cx:pt>
          <cx:pt idx="22">264</cx:pt>
          <cx:pt idx="24">177</cx:pt>
          <cx:pt idx="29">437</cx:pt>
          <cx:pt idx="32">172</cx:pt>
          <cx:pt idx="33">162</cx:pt>
          <cx:pt idx="35">161</cx:pt>
          <cx:pt idx="36">394</cx:pt>
          <cx:pt idx="48">2708</cx:pt>
          <cx:pt idx="50">41</cx:pt>
          <cx:pt idx="53">253</cx:pt>
          <cx:pt idx="56">234</cx:pt>
          <cx:pt idx="57">825</cx:pt>
          <cx:pt idx="58">579</cx:pt>
          <cx:pt idx="61">264</cx:pt>
          <cx:pt idx="62">226</cx:pt>
          <cx:pt idx="67">60</cx:pt>
          <cx:pt idx="69">199</cx:pt>
          <cx:pt idx="71">492</cx:pt>
          <cx:pt idx="73">158</cx:pt>
          <cx:pt idx="74">218</cx:pt>
          <cx:pt idx="75">798</cx:pt>
          <cx:pt idx="76">74</cx:pt>
          <cx:pt idx="85">851</cx:pt>
          <cx:pt idx="88">466</cx:pt>
          <cx:pt idx="89">189</cx:pt>
          <cx:pt idx="90">58</cx:pt>
          <cx:pt idx="91">520</cx:pt>
          <cx:pt idx="96">55</cx:pt>
          <cx:pt idx="97">206</cx:pt>
          <cx:pt idx="102">648</cx:pt>
          <cx:pt idx="103">304</cx:pt>
          <cx:pt idx="105">257</cx:pt>
          <cx:pt idx="109">31</cx:pt>
          <cx:pt idx="112">594</cx:pt>
          <cx:pt idx="113">270</cx:pt>
          <cx:pt idx="116">652</cx:pt>
          <cx:pt idx="118">281</cx:pt>
          <cx:pt idx="125">120</cx:pt>
          <cx:pt idx="126">208</cx:pt>
          <cx:pt idx="127">277</cx:pt>
          <cx:pt idx="128">418</cx:pt>
          <cx:pt idx="130">249</cx:pt>
          <cx:pt idx="132">499</cx:pt>
          <cx:pt idx="136">235</cx:pt>
          <cx:pt idx="137">663</cx:pt>
          <cx:pt idx="138">418</cx:pt>
          <cx:pt idx="140">146</cx:pt>
          <cx:pt idx="141">483</cx:pt>
          <cx:pt idx="144">34</cx:pt>
          <cx:pt idx="146">217</cx:pt>
          <cx:pt idx="150">163</cx:pt>
          <cx:pt idx="152">115</cx:pt>
          <cx:pt idx="153">382</cx:pt>
          <cx:pt idx="156">224</cx:pt>
          <cx:pt idx="158">1231</cx:pt>
          <cx:pt idx="159">260</cx:pt>
          <cx:pt idx="160">465</cx:pt>
          <cx:pt idx="161">181</cx:pt>
          <cx:pt idx="162">479</cx:pt>
          <cx:pt idx="167">431</cx:pt>
          <cx:pt idx="168">897</cx:pt>
          <cx:pt idx="169">902</cx:pt>
          <cx:pt idx="171">194</cx:pt>
          <cx:pt idx="172">198</cx:pt>
          <cx:pt idx="173">355</cx:pt>
          <cx:pt idx="174">107</cx:pt>
          <cx:pt idx="175">259</cx:pt>
          <cx:pt idx="176">235</cx:pt>
          <cx:pt idx="178">253</cx:pt>
          <cx:pt idx="180">1010</cx:pt>
          <cx:pt idx="181">171</cx:pt>
          <cx:pt idx="182">974</cx:pt>
          <cx:pt idx="186">153</cx:pt>
          <cx:pt idx="187">2434</cx:pt>
          <cx:pt idx="188">601</cx:pt>
          <cx:pt idx="189">274</cx:pt>
          <cx:pt idx="190">349</cx:pt>
          <cx:pt idx="194">252</cx:pt>
          <cx:pt idx="195">1091</cx:pt>
          <cx:pt idx="196">336</cx:pt>
          <cx:pt idx="197">789</cx:pt>
          <cx:pt idx="201">690</cx:pt>
          <cx:pt idx="202">888</cx:pt>
          <cx:pt idx="203">149</cx:pt>
          <cx:pt idx="204">522</cx:pt>
          <cx:pt idx="206">100</cx:pt>
          <cx:pt idx="209">420</cx:pt>
          <cx:pt idx="210">61</cx:pt>
          <cx:pt idx="211">54</cx:pt>
          <cx:pt idx="217">1754</cx:pt>
          <cx:pt idx="218">8</cx:pt>
          <cx:pt idx="219">0</cx:pt>
          <cx:pt idx="225">141</cx:pt>
          <cx:pt idx="231">892</cx:pt>
          <cx:pt idx="232">301</cx:pt>
          <cx:pt idx="233">610</cx:pt>
          <cx:pt idx="237">973</cx:pt>
          <cx:pt idx="238">1121</cx:pt>
          <cx:pt idx="239">212</cx:pt>
          <cx:pt idx="241">16</cx:pt>
          <cx:pt idx="242">95</cx:pt>
          <cx:pt idx="245">1157</cx:pt>
          <cx:pt idx="246">1151</cx:pt>
          <cx:pt idx="249">607</cx:pt>
          <cx:pt idx="250">1054</cx:pt>
          <cx:pt idx="251">223</cx:pt>
          <cx:pt idx="252">683</cx:pt>
          <cx:pt idx="253">1452</cx:pt>
          <cx:pt idx="254">387</cx:pt>
          <cx:pt idx="256">943</cx:pt>
          <cx:pt idx="257">947</cx:pt>
          <cx:pt idx="258">400</cx:pt>
          <cx:pt idx="259">2539</cx:pt>
          <cx:pt idx="260">475</cx:pt>
          <cx:pt idx="261">382</cx:pt>
          <cx:pt idx="263">300</cx:pt>
          <cx:pt idx="264">270</cx:pt>
          <cx:pt idx="265">785</cx:pt>
          <cx:pt idx="266">965</cx:pt>
          <cx:pt idx="267">852</cx:pt>
          <cx:pt idx="270">411</cx:pt>
          <cx:pt idx="271">1477</cx:pt>
          <cx:pt idx="272">2275</cx:pt>
          <cx:pt idx="273">157</cx:pt>
          <cx:pt idx="274">152</cx:pt>
          <cx:pt idx="275">1227</cx:pt>
          <cx:pt idx="276">308</cx:pt>
          <cx:pt idx="277">1282</cx:pt>
          <cx:pt idx="279">130</cx:pt>
          <cx:pt idx="280">128</cx:pt>
          <cx:pt idx="281">132</cx:pt>
          <cx:pt idx="283">385</cx:pt>
          <cx:pt idx="284">1464</cx:pt>
          <cx:pt idx="285">467</cx:pt>
          <cx:pt idx="286">428</cx:pt>
          <cx:pt idx="287">561</cx:pt>
          <cx:pt idx="288">987</cx:pt>
          <cx:pt idx="291">523</cx:pt>
          <cx:pt idx="292">775</cx:pt>
          <cx:pt idx="294">246</cx:pt>
          <cx:pt idx="295">355</cx:pt>
          <cx:pt idx="297">183</cx:pt>
          <cx:pt idx="298">165</cx:pt>
          <cx:pt idx="302">65</cx:pt>
          <cx:pt idx="303">564</cx:pt>
          <cx:pt idx="304">727</cx:pt>
          <cx:pt idx="305">270</cx:pt>
          <cx:pt idx="306">196</cx:pt>
          <cx:pt idx="307">251</cx:pt>
          <cx:pt idx="311">1374</cx:pt>
          <cx:pt idx="313">240</cx:pt>
          <cx:pt idx="317">69</cx:pt>
          <cx:pt idx="321">740</cx:pt>
          <cx:pt idx="322">201</cx:pt>
          <cx:pt idx="323">889</cx:pt>
          <cx:pt idx="328">122</cx:pt>
          <cx:pt idx="329">334</cx:pt>
          <cx:pt idx="330">269</cx:pt>
          <cx:pt idx="331">1028</cx:pt>
          <cx:pt idx="332">1030</cx:pt>
          <cx:pt idx="333">2237</cx:pt>
          <cx:pt idx="337">169</cx:pt>
          <cx:pt idx="339">280</cx:pt>
          <cx:pt idx="340">178</cx:pt>
          <cx:pt idx="341">333</cx:pt>
          <cx:pt idx="343">1417</cx:pt>
          <cx:pt idx="344">212</cx:pt>
          <cx:pt idx="346">2114</cx:pt>
          <cx:pt idx="347">3844</cx:pt>
          <cx:pt idx="348">1560</cx:pt>
          <cx:pt idx="349">2077</cx:pt>
          <cx:pt idx="350">3840</cx:pt>
          <cx:pt idx="351">2546</cx:pt>
          <cx:pt idx="352">71</cx:pt>
          <cx:pt idx="353">1610</cx:pt>
          <cx:pt idx="354">26538</cx:pt>
          <cx:pt idx="356">1934</cx:pt>
          <cx:pt idx="357">684</cx:pt>
          <cx:pt idx="359">322</cx:pt>
          <cx:pt idx="360">639</cx:pt>
          <cx:pt idx="362">306</cx:pt>
          <cx:pt idx="363">3647</cx:pt>
          <cx:pt idx="367">592</cx:pt>
          <cx:pt idx="374">108</cx:pt>
          <cx:pt idx="378">416</cx:pt>
          <cx:pt idx="383">1218</cx:pt>
          <cx:pt idx="384">139</cx:pt>
          <cx:pt idx="386">713</cx:pt>
          <cx:pt idx="389">491</cx:pt>
          <cx:pt idx="390">2160</cx:pt>
          <cx:pt idx="391">142</cx:pt>
          <cx:pt idx="392">393</cx:pt>
          <cx:pt idx="393">196</cx:pt>
          <cx:pt idx="396">551</cx:pt>
          <cx:pt idx="397">833</cx:pt>
          <cx:pt idx="399">54</cx:pt>
          <cx:pt idx="405">722</cx:pt>
          <cx:pt idx="406">324</cx:pt>
          <cx:pt idx="409">69</cx:pt>
          <cx:pt idx="410">989</cx:pt>
          <cx:pt idx="412">226</cx:pt>
          <cx:pt idx="413">580</cx:pt>
          <cx:pt idx="415">197</cx:pt>
          <cx:pt idx="417">328</cx:pt>
          <cx:pt idx="419">767</cx:pt>
          <cx:pt idx="422">868</cx:pt>
          <cx:pt idx="423">82</cx:pt>
          <cx:pt idx="424">1071</cx:pt>
          <cx:pt idx="426">217</cx:pt>
          <cx:pt idx="431">909</cx:pt>
          <cx:pt idx="432">217</cx:pt>
          <cx:pt idx="433">240</cx:pt>
          <cx:pt idx="435">209</cx:pt>
          <cx:pt idx="438">17</cx:pt>
          <cx:pt idx="439">301</cx:pt>
          <cx:pt idx="440">127</cx:pt>
          <cx:pt idx="441">229</cx:pt>
          <cx:pt idx="445">215</cx:pt>
          <cx:pt idx="451">241</cx:pt>
          <cx:pt idx="455">691</cx:pt>
          <cx:pt idx="456">230</cx:pt>
          <cx:pt idx="461">33</cx:pt>
          <cx:pt idx="465">0</cx:pt>
          <cx:pt idx="466">1188</cx:pt>
          <cx:pt idx="467">143</cx:pt>
          <cx:pt idx="468">415</cx:pt>
          <cx:pt idx="470">56</cx:pt>
          <cx:pt idx="472">199</cx:pt>
          <cx:pt idx="473">99</cx:pt>
          <cx:pt idx="475">1679</cx:pt>
          <cx:pt idx="476">20</cx:pt>
          <cx:pt idx="477">507</cx:pt>
          <cx:pt idx="478">73</cx:pt>
          <cx:pt idx="480">1525</cx:pt>
          <cx:pt idx="483">288</cx:pt>
          <cx:pt idx="484">214</cx:pt>
          <cx:pt idx="486">180</cx:pt>
          <cx:pt idx="487">770</cx:pt>
          <cx:pt idx="488">402</cx:pt>
          <cx:pt idx="489">199</cx:pt>
          <cx:pt idx="491">1582</cx:pt>
          <cx:pt idx="492">855</cx:pt>
          <cx:pt idx="493">424</cx:pt>
          <cx:pt idx="494">312</cx:pt>
          <cx:pt idx="495">1847</cx:pt>
          <cx:pt idx="498">482</cx:pt>
          <cx:pt idx="499">2243</cx:pt>
          <cx:pt idx="500">568</cx:pt>
          <cx:pt idx="501">1194</cx:pt>
          <cx:pt idx="502">1428</cx:pt>
          <cx:pt idx="503">733</cx:pt>
          <cx:pt idx="504">607</cx:pt>
          <cx:pt idx="505">1644</cx:pt>
          <cx:pt idx="506">988</cx:pt>
          <cx:pt idx="507">470</cx:pt>
          <cx:pt idx="508">1919</cx:pt>
          <cx:pt idx="509">965</cx:pt>
          <cx:pt idx="510">1482</cx:pt>
          <cx:pt idx="511">2426</cx:pt>
          <cx:pt idx="512">762</cx:pt>
          <cx:pt idx="513">677</cx:pt>
          <cx:pt idx="514">1693</cx:pt>
          <cx:pt idx="515">1201</cx:pt>
          <cx:pt idx="516">952</cx:pt>
          <cx:pt idx="517">2286</cx:pt>
          <cx:pt idx="518">1705</cx:pt>
          <cx:pt idx="519">10670</cx:pt>
          <cx:pt idx="520">1206</cx:pt>
          <cx:pt idx="522">1880</cx:pt>
          <cx:pt idx="523">483</cx:pt>
          <cx:pt idx="524">3184</cx:pt>
          <cx:pt idx="525">3506</cx:pt>
          <cx:pt idx="526">4342</cx:pt>
          <cx:pt idx="527">1196</cx:pt>
          <cx:pt idx="528">1424</cx:pt>
          <cx:pt idx="529">2657</cx:pt>
          <cx:pt idx="530">2024</cx:pt>
          <cx:pt idx="531">912</cx:pt>
          <cx:pt idx="532">1466</cx:pt>
          <cx:pt idx="533">369</cx:pt>
          <cx:pt idx="534">2692</cx:pt>
          <cx:pt idx="535">799</cx:pt>
          <cx:pt idx="536">2607</cx:pt>
          <cx:pt idx="537">2955</cx:pt>
          <cx:pt idx="538">7582</cx:pt>
          <cx:pt idx="539">2585</cx:pt>
          <cx:pt idx="540">3484</cx:pt>
          <cx:pt idx="541">808</cx:pt>
          <cx:pt idx="542">1369</cx:pt>
          <cx:pt idx="543">2624</cx:pt>
          <cx:pt idx="544">2579</cx:pt>
          <cx:pt idx="545">1201</cx:pt>
          <cx:pt idx="546">314</cx:pt>
          <cx:pt idx="547">2008</cx:pt>
          <cx:pt idx="548">188</cx:pt>
          <cx:pt idx="549">192</cx:pt>
          <cx:pt idx="550">1552</cx:pt>
          <cx:pt idx="551">996</cx:pt>
          <cx:pt idx="552">1206</cx:pt>
          <cx:pt idx="553">693</cx:pt>
          <cx:pt idx="554">591</cx:pt>
          <cx:pt idx="555">382</cx:pt>
          <cx:pt idx="556">611</cx:pt>
          <cx:pt idx="557">1787</cx:pt>
          <cx:pt idx="558">1390</cx:pt>
          <cx:pt idx="559">3562</cx:pt>
          <cx:pt idx="560">618</cx:pt>
          <cx:pt idx="561">1225</cx:pt>
          <cx:pt idx="563">660</cx:pt>
          <cx:pt idx="564">1156</cx:pt>
          <cx:pt idx="565">504</cx:pt>
          <cx:pt idx="566">694</cx:pt>
          <cx:pt idx="567">850</cx:pt>
          <cx:pt idx="569">2635</cx:pt>
          <cx:pt idx="571">2140</cx:pt>
          <cx:pt idx="572">654</cx:pt>
          <cx:pt idx="573">303</cx:pt>
          <cx:pt idx="574">1756</cx:pt>
          <cx:pt idx="575">1187</cx:pt>
          <cx:pt idx="576">808</cx:pt>
          <cx:pt idx="578">123</cx:pt>
          <cx:pt idx="579">421</cx:pt>
          <cx:pt idx="580">489</cx:pt>
          <cx:pt idx="581">533</cx:pt>
          <cx:pt idx="582">1060</cx:pt>
          <cx:pt idx="583">1533</cx:pt>
          <cx:pt idx="584">614</cx:pt>
          <cx:pt idx="586">252</cx:pt>
          <cx:pt idx="588">113</cx:pt>
          <cx:pt idx="589">768</cx:pt>
          <cx:pt idx="590">439</cx:pt>
          <cx:pt idx="591">271</cx:pt>
          <cx:pt idx="592">231</cx:pt>
          <cx:pt idx="593">96</cx:pt>
          <cx:pt idx="594">75</cx:pt>
          <cx:pt idx="595">524</cx:pt>
          <cx:pt idx="596">10632</cx:pt>
          <cx:pt idx="599">490</cx:pt>
          <cx:pt idx="600">233</cx:pt>
          <cx:pt idx="601">563</cx:pt>
          <cx:pt idx="602">270</cx:pt>
          <cx:pt idx="603">245</cx:pt>
          <cx:pt idx="607">421</cx:pt>
          <cx:pt idx="608">864</cx:pt>
          <cx:pt idx="609">501</cx:pt>
          <cx:pt idx="610">973</cx:pt>
          <cx:pt idx="611">1787</cx:pt>
          <cx:pt idx="613">182</cx:pt>
          <cx:pt idx="614">466</cx:pt>
          <cx:pt idx="615">318</cx:pt>
          <cx:pt idx="617">309</cx:pt>
          <cx:pt idx="618">762</cx:pt>
          <cx:pt idx="619">568</cx:pt>
          <cx:pt idx="620">1341</cx:pt>
          <cx:pt idx="621">2353</cx:pt>
          <cx:pt idx="622">532</cx:pt>
          <cx:pt idx="623">1129</cx:pt>
          <cx:pt idx="624">2829</cx:pt>
          <cx:pt idx="625">282</cx:pt>
          <cx:pt idx="626">132</cx:pt>
          <cx:pt idx="627">308</cx:pt>
          <cx:pt idx="628">214</cx:pt>
          <cx:pt idx="629">877</cx:pt>
          <cx:pt idx="630">843</cx:pt>
          <cx:pt idx="631">1905</cx:pt>
          <cx:pt idx="632">125</cx:pt>
          <cx:pt idx="633">179</cx:pt>
          <cx:pt idx="634">2182</cx:pt>
          <cx:pt idx="635">1861</cx:pt>
          <cx:pt idx="636">750</cx:pt>
          <cx:pt idx="637">535</cx:pt>
          <cx:pt idx="638">1494</cx:pt>
          <cx:pt idx="639">409</cx:pt>
          <cx:pt idx="640">231</cx:pt>
          <cx:pt idx="641">64</cx:pt>
          <cx:pt idx="642">481</cx:pt>
          <cx:pt idx="643">352</cx:pt>
          <cx:pt idx="644">224</cx:pt>
          <cx:pt idx="645">2714</cx:pt>
          <cx:pt idx="648">208</cx:pt>
          <cx:pt idx="649">422</cx:pt>
          <cx:pt idx="650">1487</cx:pt>
          <cx:pt idx="651">552</cx:pt>
          <cx:pt idx="652">4296</cx:pt>
          <cx:pt idx="653">706</cx:pt>
          <cx:pt idx="655">702</cx:pt>
          <cx:pt idx="656">260</cx:pt>
          <cx:pt idx="657">522</cx:pt>
          <cx:pt idx="658">51</cx:pt>
          <cx:pt idx="659">1246</cx:pt>
          <cx:pt idx="661">479</cx:pt>
          <cx:pt idx="662">1007</cx:pt>
          <cx:pt idx="663">954</cx:pt>
          <cx:pt idx="664">147</cx:pt>
          <cx:pt idx="666">430</cx:pt>
          <cx:pt idx="667">349</cx:pt>
          <cx:pt idx="668">491</cx:pt>
          <cx:pt idx="669">164</cx:pt>
          <cx:pt idx="673">246</cx:pt>
          <cx:pt idx="675">636</cx:pt>
          <cx:pt idx="676">392</cx:pt>
          <cx:pt idx="677">53</cx:pt>
          <cx:pt idx="678">374</cx:pt>
          <cx:pt idx="681">112</cx:pt>
          <cx:pt idx="683">368</cx:pt>
          <cx:pt idx="685">418</cx:pt>
          <cx:pt idx="687">27</cx:pt>
          <cx:pt idx="688">1221</cx:pt>
          <cx:pt idx="689">443</cx:pt>
          <cx:pt idx="691">187</cx:pt>
          <cx:pt idx="692">154</cx:pt>
          <cx:pt idx="694">1392</cx:pt>
          <cx:pt idx="696">768</cx:pt>
          <cx:pt idx="697">1553</cx:pt>
          <cx:pt idx="698">217</cx:pt>
          <cx:pt idx="699">997</cx:pt>
          <cx:pt idx="700">502</cx:pt>
          <cx:pt idx="701">757</cx:pt>
          <cx:pt idx="704">162</cx:pt>
          <cx:pt idx="706">0</cx:pt>
          <cx:pt idx="707">516</cx:pt>
          <cx:pt idx="714">515</cx:pt>
          <cx:pt idx="715">874</cx:pt>
          <cx:pt idx="716">1122</cx:pt>
          <cx:pt idx="717">2184</cx:pt>
          <cx:pt idx="718">584</cx:pt>
          <cx:pt idx="719">24</cx:pt>
          <cx:pt idx="720">971</cx:pt>
          <cx:pt idx="721">407</cx:pt>
          <cx:pt idx="722">989</cx:pt>
          <cx:pt idx="725">39</cx:pt>
          <cx:pt idx="726">494</cx:pt>
          <cx:pt idx="727">580</cx:pt>
          <cx:pt idx="728">1399</cx:pt>
          <cx:pt idx="729">1142</cx:pt>
          <cx:pt idx="730">352</cx:pt>
          <cx:pt idx="731">380</cx:pt>
          <cx:pt idx="732">1179</cx:pt>
          <cx:pt idx="734">231</cx:pt>
          <cx:pt idx="735">1114</cx:pt>
          <cx:pt idx="736">519</cx:pt>
          <cx:pt idx="737">856</cx:pt>
          <cx:pt idx="738">1430</cx:pt>
          <cx:pt idx="739">34</cx:pt>
          <cx:pt idx="740">1497</cx:pt>
          <cx:pt idx="741">67</cx:pt>
          <cx:pt idx="742">450</cx:pt>
          <cx:pt idx="743">901</cx:pt>
          <cx:pt idx="745">776</cx:pt>
          <cx:pt idx="746">2503</cx:pt>
          <cx:pt idx="747">1643</cx:pt>
          <cx:pt idx="748">1386</cx:pt>
          <cx:pt idx="749">2597</cx:pt>
          <cx:pt idx="750">2354</cx:pt>
          <cx:pt idx="751">2440</cx:pt>
          <cx:pt idx="752">2454</cx:pt>
          <cx:pt idx="753">3186</cx:pt>
          <cx:pt idx="754">2131</cx:pt>
          <cx:pt idx="755">2070</cx:pt>
          <cx:pt idx="756">3430</cx:pt>
          <cx:pt idx="757">2375</cx:pt>
          <cx:pt idx="758">1974</cx:pt>
          <cx:pt idx="759">1036</cx:pt>
          <cx:pt idx="760">1071</cx:pt>
          <cx:pt idx="761">2096</cx:pt>
          <cx:pt idx="762">2302</cx:pt>
          <cx:pt idx="763">1043</cx:pt>
          <cx:pt idx="764">432</cx:pt>
          <cx:pt idx="765">637</cx:pt>
          <cx:pt idx="766">148</cx:pt>
          <cx:pt idx="767">628</cx:pt>
          <cx:pt idx="768">837</cx:pt>
          <cx:pt idx="769">1198</cx:pt>
          <cx:pt idx="770">1541</cx:pt>
          <cx:pt idx="771">972</cx:pt>
          <cx:pt idx="773">161</cx:pt>
          <cx:pt idx="776">194</cx:pt>
          <cx:pt idx="778">1476</cx:pt>
          <cx:pt idx="779">167</cx:pt>
          <cx:pt idx="781">87</cx:pt>
          <cx:pt idx="785">895</cx:pt>
          <cx:pt idx="788">330</cx:pt>
          <cx:pt idx="789">132</cx:pt>
          <cx:pt idx="791">25</cx:pt>
          <cx:pt idx="792">408</cx:pt>
          <cx:pt idx="795">106</cx:pt>
          <cx:pt idx="797">208</cx:pt>
          <cx:pt idx="799">323</cx:pt>
          <cx:pt idx="800">188</cx:pt>
          <cx:pt idx="804">139</cx:pt>
          <cx:pt idx="805">1154</cx:pt>
          <cx:pt idx="809">263</cx:pt>
          <cx:pt idx="810">658</cx:pt>
          <cx:pt idx="811">497</cx:pt>
          <cx:pt idx="812">418</cx:pt>
          <cx:pt idx="813">548</cx:pt>
          <cx:pt idx="814">246</cx:pt>
          <cx:pt idx="816">565</cx:pt>
          <cx:pt idx="817">252</cx:pt>
          <cx:pt idx="819">173</cx:pt>
          <cx:pt idx="820">2152</cx:pt>
          <cx:pt idx="821">412</cx:pt>
          <cx:pt idx="822">417</cx:pt>
          <cx:pt idx="823">247</cx:pt>
          <cx:pt idx="824">1502</cx:pt>
          <cx:pt idx="825">369</cx:pt>
          <cx:pt idx="826">495</cx:pt>
          <cx:pt idx="827">793</cx:pt>
          <cx:pt idx="828">2184</cx:pt>
          <cx:pt idx="829">510</cx:pt>
          <cx:pt idx="830">108</cx:pt>
          <cx:pt idx="832">114</cx:pt>
          <cx:pt idx="834">242</cx:pt>
          <cx:pt idx="844">547</cx:pt>
          <cx:pt idx="845">2172</cx:pt>
          <cx:pt idx="846">1005</cx:pt>
          <cx:pt idx="847">220</cx:pt>
          <cx:pt idx="848">1416</cx:pt>
          <cx:pt idx="849">193</cx:pt>
          <cx:pt idx="852">371</cx:pt>
          <cx:pt idx="853">573</cx:pt>
          <cx:pt idx="854">354</cx:pt>
          <cx:pt idx="856">362</cx:pt>
          <cx:pt idx="857">269</cx:pt>
          <cx:pt idx="858">86</cx:pt>
          <cx:pt idx="860">1059</cx:pt>
          <cx:pt idx="861">290</cx:pt>
          <cx:pt idx="862">561</cx:pt>
          <cx:pt idx="864">643</cx:pt>
          <cx:pt idx="865">83</cx:pt>
          <cx:pt idx="866">157</cx:pt>
          <cx:pt idx="867">421</cx:pt>
          <cx:pt idx="868">162</cx:pt>
          <cx:pt idx="869">1813</cx:pt>
          <cx:pt idx="870">532</cx:pt>
          <cx:pt idx="872">162</cx:pt>
          <cx:pt idx="873">525</cx:pt>
          <cx:pt idx="874">990</cx:pt>
          <cx:pt idx="875">422</cx:pt>
          <cx:pt idx="876">811</cx:pt>
          <cx:pt idx="878">731</cx:pt>
          <cx:pt idx="879">82</cx:pt>
          <cx:pt idx="880">0</cx:pt>
          <cx:pt idx="881">145</cx:pt>
          <cx:pt idx="882">339</cx:pt>
          <cx:pt idx="883">193</cx:pt>
          <cx:pt idx="884">193</cx:pt>
          <cx:pt idx="885">663</cx:pt>
          <cx:pt idx="886">375</cx:pt>
          <cx:pt idx="887">1334</cx:pt>
          <cx:pt idx="889">604</cx:pt>
          <cx:pt idx="890">169</cx:pt>
          <cx:pt idx="891">171</cx:pt>
          <cx:pt idx="892">544</cx:pt>
          <cx:pt idx="893">863</cx:pt>
          <cx:pt idx="894">1157</cx:pt>
          <cx:pt idx="895">132</cx:pt>
          <cx:pt idx="896">356</cx:pt>
          <cx:pt idx="897">256</cx:pt>
          <cx:pt idx="899">421</cx:pt>
          <cx:pt idx="901">1299</cx:pt>
          <cx:pt idx="902">274</cx:pt>
          <cx:pt idx="903">489</cx:pt>
          <cx:pt idx="904">447</cx:pt>
          <cx:pt idx="906">634</cx:pt>
          <cx:pt idx="907">1160</cx:pt>
          <cx:pt idx="908">194</cx:pt>
          <cx:pt idx="909">1580</cx:pt>
          <cx:pt idx="910">3185</cx:pt>
          <cx:pt idx="911">3682</cx:pt>
          <cx:pt idx="913">111</cx:pt>
          <cx:pt idx="914">2354</cx:pt>
          <cx:pt idx="915">1632</cx:pt>
          <cx:pt idx="916">1243</cx:pt>
          <cx:pt idx="917">812</cx:pt>
          <cx:pt idx="918">1222</cx:pt>
          <cx:pt idx="919">452</cx:pt>
          <cx:pt idx="921">1721</cx:pt>
          <cx:pt idx="922">371</cx:pt>
          <cx:pt idx="923">717</cx:pt>
          <cx:pt idx="924">1228</cx:pt>
          <cx:pt idx="925">1362</cx:pt>
          <cx:pt idx="926">2374</cx:pt>
          <cx:pt idx="927">728</cx:pt>
          <cx:pt idx="928">363</cx:pt>
          <cx:pt idx="929">1298</cx:pt>
          <cx:pt idx="930">2648</cx:pt>
          <cx:pt idx="931">2091</cx:pt>
          <cx:pt idx="932">1779</cx:pt>
          <cx:pt idx="933">1949</cx:pt>
          <cx:pt idx="937">403</cx:pt>
          <cx:pt idx="938">792</cx:pt>
          <cx:pt idx="939">1841</cx:pt>
          <cx:pt idx="940">875</cx:pt>
          <cx:pt idx="941">1</cx:pt>
          <cx:pt idx="942">91</cx:pt>
          <cx:pt idx="943">927</cx:pt>
          <cx:pt idx="944">1809</cx:pt>
          <cx:pt idx="945">2114</cx:pt>
          <cx:pt idx="946">2139</cx:pt>
          <cx:pt idx="947">21</cx:pt>
          <cx:pt idx="948">1084</cx:pt>
          <cx:pt idx="949">1412</cx:pt>
          <cx:pt idx="950">1726</cx:pt>
          <cx:pt idx="952">6</cx:pt>
          <cx:pt idx="953">98</cx:pt>
          <cx:pt idx="954">778</cx:pt>
          <cx:pt idx="955">304</cx:pt>
          <cx:pt idx="956">65</cx:pt>
          <cx:pt idx="958">804</cx:pt>
          <cx:pt idx="959">32</cx:pt>
          <cx:pt idx="960">342</cx:pt>
          <cx:pt idx="961">2192</cx:pt>
          <cx:pt idx="962">519</cx:pt>
          <cx:pt idx="963">1251</cx:pt>
          <cx:pt idx="964">716</cx:pt>
          <cx:pt idx="965">1120</cx:pt>
          <cx:pt idx="966">204</cx:pt>
          <cx:pt idx="967">473</cx:pt>
          <cx:pt idx="968">791</cx:pt>
          <cx:pt idx="969">532</cx:pt>
          <cx:pt idx="970">115</cx:pt>
          <cx:pt idx="972">771</cx:pt>
          <cx:pt idx="973">2208</cx:pt>
          <cx:pt idx="974">1199</cx:pt>
          <cx:pt idx="975">418</cx:pt>
          <cx:pt idx="976">584</cx:pt>
          <cx:pt idx="977">1016</cx:pt>
          <cx:pt idx="978">340</cx:pt>
          <cx:pt idx="979">366</cx:pt>
          <cx:pt idx="980">1290</cx:pt>
          <cx:pt idx="981">2186</cx:pt>
          <cx:pt idx="982">13</cx:pt>
          <cx:pt idx="983">222</cx:pt>
          <cx:pt idx="984">3125</cx:pt>
          <cx:pt idx="985">2736</cx:pt>
          <cx:pt idx="986">3172</cx:pt>
          <cx:pt idx="987">1219</cx:pt>
          <cx:pt idx="988">2786</cx:pt>
          <cx:pt idx="989">326</cx:pt>
          <cx:pt idx="991">981</cx:pt>
          <cx:pt idx="992">926</cx:pt>
          <cx:pt idx="993">885</cx:pt>
          <cx:pt idx="994">1666</cx:pt>
          <cx:pt idx="995">1251</cx:pt>
          <cx:pt idx="996">156</cx:pt>
          <cx:pt idx="997">532</cx:pt>
          <cx:pt idx="998">1216</cx:pt>
          <cx:pt idx="999">212</cx:pt>
          <cx:pt idx="1000">376</cx:pt>
          <cx:pt idx="1001">2295</cx:pt>
          <cx:pt idx="1002">1098</cx:pt>
          <cx:pt idx="1003">316</cx:pt>
          <cx:pt idx="1004">358</cx:pt>
          <cx:pt idx="1005">202</cx:pt>
          <cx:pt idx="1006">355</cx:pt>
          <cx:pt idx="1007">966</cx:pt>
          <cx:pt idx="1008">636</cx:pt>
          <cx:pt idx="1009">673</cx:pt>
          <cx:pt idx="1010">436</cx:pt>
          <cx:pt idx="1012">1308</cx:pt>
          <cx:pt idx="1013">2468</cx:pt>
          <cx:pt idx="1014">7145</cx:pt>
          <cx:pt idx="1015">3487</cx:pt>
          <cx:pt idx="1016">1923</cx:pt>
          <cx:pt idx="1017">534</cx:pt>
          <cx:pt idx="1018">388</cx:pt>
          <cx:pt idx="1019">552</cx:pt>
          <cx:pt idx="1020">1125</cx:pt>
          <cx:pt idx="1021">1795</cx:pt>
          <cx:pt idx="1023">1256</cx:pt>
          <cx:pt idx="1024">0</cx:pt>
          <cx:pt idx="1025">86</cx:pt>
          <cx:pt idx="1026">812</cx:pt>
          <cx:pt idx="1027">22</cx:pt>
          <cx:pt idx="1028">1299</cx:pt>
          <cx:pt idx="1029">1523</cx:pt>
          <cx:pt idx="1030">955</cx:pt>
          <cx:pt idx="1031">149</cx:pt>
          <cx:pt idx="1034">13</cx:pt>
          <cx:pt idx="1035">1392</cx:pt>
          <cx:pt idx="1036">14</cx:pt>
          <cx:pt idx="1037">321</cx:pt>
          <cx:pt idx="1039">60</cx:pt>
          <cx:pt idx="1040">261</cx:pt>
          <cx:pt idx="1041">179</cx:pt>
          <cx:pt idx="1042">351</cx:pt>
          <cx:pt idx="1047">372</cx:pt>
          <cx:pt idx="1049">6657</cx:pt>
          <cx:pt idx="1054">413</cx:pt>
          <cx:pt idx="1061">130</cx:pt>
          <cx:pt idx="1063">285</cx:pt>
          <cx:pt idx="1071">79</cx:pt>
          <cx:pt idx="1075">1838</cx:pt>
          <cx:pt idx="1077">199</cx:pt>
          <cx:pt idx="1081">1</cx:pt>
          <cx:pt idx="1092">53</cx:pt>
          <cx:pt idx="1100">544</cx:pt>
          <cx:pt idx="1102">1249</cx:pt>
          <cx:pt idx="1103">237</cx:pt>
          <cx:pt idx="1104">16</cx:pt>
          <cx:pt idx="1105">306</cx:pt>
          <cx:pt idx="1106">11</cx:pt>
          <cx:pt idx="1108">342</cx:pt>
          <cx:pt idx="1110">171</cx:pt>
          <cx:pt idx="1113">447</cx:pt>
          <cx:pt idx="1116">92</cx:pt>
          <cx:pt idx="1117">101</cx:pt>
          <cx:pt idx="1120">370</cx:pt>
          <cx:pt idx="1126">26</cx:pt>
          <cx:pt idx="1127">424</cx:pt>
          <cx:pt idx="1128">146</cx:pt>
          <cx:pt idx="1130">577</cx:pt>
          <cx:pt idx="1132">860</cx:pt>
          <cx:pt idx="1133">1566</cx:pt>
          <cx:pt idx="1134">220</cx:pt>
          <cx:pt idx="1138">205</cx:pt>
          <cx:pt idx="1139">218</cx:pt>
          <cx:pt idx="1140">318</cx:pt>
          <cx:pt idx="1141">1859</cx:pt>
          <cx:pt idx="1142">1079</cx:pt>
          <cx:pt idx="1143">340</cx:pt>
          <cx:pt idx="1145">9</cx:pt>
          <cx:pt idx="1146">122</cx:pt>
          <cx:pt idx="1147">403</cx:pt>
          <cx:pt idx="1148">333</cx:pt>
          <cx:pt idx="1152">1187</cx:pt>
          <cx:pt idx="1153">382</cx:pt>
          <cx:pt idx="1156">523</cx:pt>
          <cx:pt idx="1157">151</cx:pt>
          <cx:pt idx="1159">1308</cx:pt>
          <cx:pt idx="1160">28</cx:pt>
          <cx:pt idx="1163">759</cx:pt>
          <cx:pt idx="1166">843</cx:pt>
          <cx:pt idx="1170">522</cx:pt>
          <cx:pt idx="1171">285</cx:pt>
          <cx:pt idx="1172">217</cx:pt>
          <cx:pt idx="1173">2297</cx:pt>
          <cx:pt idx="1174">206</cx:pt>
          <cx:pt idx="1175">575</cx:pt>
          <cx:pt idx="1177">506</cx:pt>
          <cx:pt idx="1180">1039</cx:pt>
          <cx:pt idx="1181">782</cx:pt>
          <cx:pt idx="1182">464</cx:pt>
          <cx:pt idx="1183">183</cx:pt>
          <cx:pt idx="1184">330</cx:pt>
          <cx:pt idx="1185">304</cx:pt>
          <cx:pt idx="1188">78</cx:pt>
          <cx:pt idx="1189">476</cx:pt>
          <cx:pt idx="1190">240</cx:pt>
          <cx:pt idx="1191">2906</cx:pt>
          <cx:pt idx="1194">451</cx:pt>
          <cx:pt idx="1196">435</cx:pt>
          <cx:pt idx="1197">77</cx:pt>
          <cx:pt idx="1198">375</cx:pt>
          <cx:pt idx="1199">247</cx:pt>
          <cx:pt idx="1200">52</cx:pt>
          <cx:pt idx="1201">374</cx:pt>
          <cx:pt idx="1202">1791</cx:pt>
          <cx:pt idx="1203">1356</cx:pt>
          <cx:pt idx="1204">0</cx:pt>
          <cx:pt idx="1205">758</cx:pt>
          <cx:pt idx="1206">441</cx:pt>
          <cx:pt idx="1207">200</cx:pt>
          <cx:pt idx="1208">207</cx:pt>
          <cx:pt idx="1209">140</cx:pt>
          <cx:pt idx="1210">542</cx:pt>
          <cx:pt idx="1211">175</cx:pt>
          <cx:pt idx="1212">579</cx:pt>
          <cx:pt idx="1213">418</cx:pt>
          <cx:pt idx="1215">148</cx:pt>
          <cx:pt idx="1216">1115</cx:pt>
          <cx:pt idx="1217">70</cx:pt>
          <cx:pt idx="1218">145</cx:pt>
          <cx:pt idx="1219">281</cx:pt>
          <cx:pt idx="1220">95</cx:pt>
          <cx:pt idx="1224">766</cx:pt>
          <cx:pt idx="1225">38</cx:pt>
          <cx:pt idx="1228">307</cx:pt>
          <cx:pt idx="1229">1118</cx:pt>
          <cx:pt idx="1230">136</cx:pt>
          <cx:pt idx="1232">952</cx:pt>
          <cx:pt idx="1233">463</cx:pt>
          <cx:pt idx="1235">719</cx:pt>
          <cx:pt idx="1237">489</cx:pt>
          <cx:pt idx="1238">90</cx:pt>
          <cx:pt idx="1239">435</cx:pt>
          <cx:pt idx="1240">2571</cx:pt>
          <cx:pt idx="1241">4178</cx:pt>
          <cx:pt idx="1242">737</cx:pt>
          <cx:pt idx="1243">3387</cx:pt>
          <cx:pt idx="1244">2681</cx:pt>
          <cx:pt idx="1245">3299</cx:pt>
          <cx:pt idx="1246">741</cx:pt>
          <cx:pt idx="1247">710</cx:pt>
          <cx:pt idx="1248">1031</cx:pt>
          <cx:pt idx="1249">663</cx:pt>
          <cx:pt idx="1250">306</cx:pt>
          <cx:pt idx="1251">689</cx:pt>
          <cx:pt idx="1252">5335</cx:pt>
          <cx:pt idx="1253">574</cx:pt>
          <cx:pt idx="1254">4477</cx:pt>
          <cx:pt idx="1255">1524</cx:pt>
          <cx:pt idx="1256">1637</cx:pt>
          <cx:pt idx="1258">1349</cx:pt>
          <cx:pt idx="1259">7779</cx:pt>
          <cx:pt idx="1260">7926</cx:pt>
          <cx:pt idx="1261">10628</cx:pt>
          <cx:pt idx="1262">3619</cx:pt>
          <cx:pt idx="1263">2269</cx:pt>
          <cx:pt idx="1264">6055</cx:pt>
          <cx:pt idx="1265">3602</cx:pt>
          <cx:pt idx="1266">5304</cx:pt>
          <cx:pt idx="1267">8217</cx:pt>
          <cx:pt idx="1268">3257</cx:pt>
          <cx:pt idx="1269">1283</cx:pt>
          <cx:pt idx="1270">1734</cx:pt>
          <cx:pt idx="1271">4454</cx:pt>
          <cx:pt idx="1272">2673</cx:pt>
          <cx:pt idx="1273">4231</cx:pt>
          <cx:pt idx="1274">5695</cx:pt>
          <cx:pt idx="1275">4294</cx:pt>
          <cx:pt idx="1276">3241</cx:pt>
          <cx:pt idx="1277">5456</cx:pt>
          <cx:pt idx="1278">5140</cx:pt>
          <cx:pt idx="1279">1355</cx:pt>
          <cx:pt idx="1280">5717</cx:pt>
          <cx:pt idx="1281">1814</cx:pt>
          <cx:pt idx="1282">5501</cx:pt>
          <cx:pt idx="1283">1948</cx:pt>
          <cx:pt idx="1284">2749</cx:pt>
          <cx:pt idx="1285">3865</cx:pt>
          <cx:pt idx="1286">3931</cx:pt>
          <cx:pt idx="1287">9088</cx:pt>
          <cx:pt idx="1288">3486</cx:pt>
          <cx:pt idx="1289">3828</cx:pt>
          <cx:pt idx="1290">2072</cx:pt>
          <cx:pt idx="1291">2383</cx:pt>
          <cx:pt idx="1292">951</cx:pt>
          <cx:pt idx="1293">443</cx:pt>
          <cx:pt idx="1294">707</cx:pt>
          <cx:pt idx="1295">2998</cx:pt>
          <cx:pt idx="1296">2012</cx:pt>
          <cx:pt idx="1297">2368</cx:pt>
          <cx:pt idx="1298">2676</cx:pt>
          <cx:pt idx="1299">5503</cx:pt>
          <cx:pt idx="1300">504</cx:pt>
          <cx:pt idx="1301">3547</cx:pt>
          <cx:pt idx="1302">803</cx:pt>
          <cx:pt idx="1303">1812</cx:pt>
          <cx:pt idx="1304">959</cx:pt>
          <cx:pt idx="1305">3534</cx:pt>
          <cx:pt idx="1306">638</cx:pt>
          <cx:pt idx="1307">830</cx:pt>
          <cx:pt idx="1308">295</cx:pt>
          <cx:pt idx="1309">1756</cx:pt>
          <cx:pt idx="1310">3030</cx:pt>
          <cx:pt idx="1311">2386</cx:pt>
          <cx:pt idx="1312">912</cx:pt>
          <cx:pt idx="1313">998</cx:pt>
          <cx:pt idx="1314">912</cx:pt>
          <cx:pt idx="1315">2165</cx:pt>
          <cx:pt idx="1316">509</cx:pt>
          <cx:pt idx="1317">559</cx:pt>
          <cx:pt idx="1318">1815</cx:pt>
          <cx:pt idx="1319">2062</cx:pt>
          <cx:pt idx="1320">257</cx:pt>
          <cx:pt idx="1321">321</cx:pt>
          <cx:pt idx="1322">680</cx:pt>
          <cx:pt idx="1323">1232</cx:pt>
          <cx:pt idx="1324">1393</cx:pt>
          <cx:pt idx="1325">1216</cx:pt>
          <cx:pt idx="1326">1571</cx:pt>
          <cx:pt idx="1327">1235</cx:pt>
          <cx:pt idx="1328">1151</cx:pt>
          <cx:pt idx="1329">1746</cx:pt>
          <cx:pt idx="1330">541</cx:pt>
          <cx:pt idx="1331">388</cx:pt>
          <cx:pt idx="1332">419</cx:pt>
          <cx:pt idx="1333">1035</cx:pt>
          <cx:pt idx="1334">3013</cx:pt>
          <cx:pt idx="1335">1706</cx:pt>
          <cx:pt idx="1336">1219</cx:pt>
          <cx:pt idx="1337">1125</cx:pt>
          <cx:pt idx="1338">4199</cx:pt>
          <cx:pt idx="1339">2290</cx:pt>
          <cx:pt idx="1340">2170</cx:pt>
          <cx:pt idx="1341">4603</cx:pt>
          <cx:pt idx="1342">949</cx:pt>
          <cx:pt idx="1343">2420</cx:pt>
          <cx:pt idx="1344">2156</cx:pt>
          <cx:pt idx="1345">4795</cx:pt>
          <cx:pt idx="1346">1219</cx:pt>
          <cx:pt idx="1347">1757</cx:pt>
          <cx:pt idx="1348">2849</cx:pt>
          <cx:pt idx="1349">4310</cx:pt>
          <cx:pt idx="1350">3575</cx:pt>
          <cx:pt idx="1351">5703</cx:pt>
          <cx:pt idx="1352">3231</cx:pt>
          <cx:pt idx="1353">147</cx:pt>
          <cx:pt idx="1354">736</cx:pt>
          <cx:pt idx="1355">2217</cx:pt>
          <cx:pt idx="1356">2051</cx:pt>
          <cx:pt idx="1357">4703</cx:pt>
          <cx:pt idx="1358">2678</cx:pt>
          <cx:pt idx="1359">3962</cx:pt>
          <cx:pt idx="1360">1723</cx:pt>
          <cx:pt idx="1361">1195</cx:pt>
          <cx:pt idx="1362">2353</cx:pt>
          <cx:pt idx="1363">3721</cx:pt>
          <cx:pt idx="1364">4206</cx:pt>
          <cx:pt idx="1365">4037</cx:pt>
          <cx:pt idx="1366">4651</cx:pt>
          <cx:pt idx="1367">1361</cx:pt>
          <cx:pt idx="1368">1023</cx:pt>
          <cx:pt idx="1369">3701</cx:pt>
          <cx:pt idx="1370">712</cx:pt>
          <cx:pt idx="1371">2343</cx:pt>
          <cx:pt idx="1372">1906</cx:pt>
          <cx:pt idx="1373">3636</cx:pt>
          <cx:pt idx="1374">2955</cx:pt>
          <cx:pt idx="1375">2687</cx:pt>
          <cx:pt idx="1376">4395</cx:pt>
          <cx:pt idx="1377">857</cx:pt>
          <cx:pt idx="1378">8094</cx:pt>
          <cx:pt idx="1379">3563</cx:pt>
          <cx:pt idx="1380">9709</cx:pt>
          <cx:pt idx="1381">563</cx:pt>
          <cx:pt idx="1382">1077</cx:pt>
          <cx:pt idx="1383">384</cx:pt>
          <cx:pt idx="1384">842</cx:pt>
          <cx:pt idx="1385">1531</cx:pt>
          <cx:pt idx="1386">3038</cx:pt>
          <cx:pt idx="1387">2289</cx:pt>
          <cx:pt idx="1388">240</cx:pt>
          <cx:pt idx="1389">950</cx:pt>
          <cx:pt idx="1390">922</cx:pt>
          <cx:pt idx="1391">1138</cx:pt>
          <cx:pt idx="1392">1513</cx:pt>
          <cx:pt idx="1393">2508</cx:pt>
          <cx:pt idx="1394">2351</cx:pt>
          <cx:pt idx="1395">822</cx:pt>
          <cx:pt idx="1396">362</cx:pt>
          <cx:pt idx="1397">107</cx:pt>
          <cx:pt idx="1398">337</cx:pt>
          <cx:pt idx="1399">1230</cx:pt>
          <cx:pt idx="1400">89</cx:pt>
          <cx:pt idx="1401">131</cx:pt>
          <cx:pt idx="1402">324</cx:pt>
          <cx:pt idx="1403">1184</cx:pt>
          <cx:pt idx="1404">2024</cx:pt>
          <cx:pt idx="1405">230</cx:pt>
          <cx:pt idx="1406">1249</cx:pt>
          <cx:pt idx="1407">1612</cx:pt>
          <cx:pt idx="1408">1478</cx:pt>
          <cx:pt idx="1409">17</cx:pt>
          <cx:pt idx="1411">993</cx:pt>
          <cx:pt idx="1412">777</cx:pt>
          <cx:pt idx="1413">1712</cx:pt>
          <cx:pt idx="1414">1324</cx:pt>
          <cx:pt idx="1415">1533</cx:pt>
          <cx:pt idx="1416">96</cx:pt>
          <cx:pt idx="1417">37</cx:pt>
          <cx:pt idx="1418">576</cx:pt>
          <cx:pt idx="1419">516</cx:pt>
          <cx:pt idx="1420">1962</cx:pt>
          <cx:pt idx="1421">1204</cx:pt>
          <cx:pt idx="1423">257</cx:pt>
          <cx:pt idx="1425">2392</cx:pt>
          <cx:pt idx="1426">682</cx:pt>
          <cx:pt idx="1427">2648</cx:pt>
          <cx:pt idx="1428">1051</cx:pt>
          <cx:pt idx="1429">2238</cx:pt>
          <cx:pt idx="1432">153</cx:pt>
          <cx:pt idx="1434">792</cx:pt>
          <cx:pt idx="1435">734</cx:pt>
          <cx:pt idx="1436">3270</cx:pt>
          <cx:pt idx="1437">218</cx:pt>
          <cx:pt idx="1438">752</cx:pt>
          <cx:pt idx="1439">1660</cx:pt>
          <cx:pt idx="1440">277</cx:pt>
          <cx:pt idx="1441">951</cx:pt>
          <cx:pt idx="1442">1041</cx:pt>
          <cx:pt idx="1443">895</cx:pt>
          <cx:pt idx="1444">759</cx:pt>
          <cx:pt idx="1446">2059</cx:pt>
          <cx:pt idx="1447">296</cx:pt>
          <cx:pt idx="1448">927</cx:pt>
          <cx:pt idx="1449">431</cx:pt>
          <cx:pt idx="1450">1017</cx:pt>
          <cx:pt idx="1451">447</cx:pt>
          <cx:pt idx="1455">156</cx:pt>
          <cx:pt idx="1457">143</cx:pt>
          <cx:pt idx="1463">416</cx:pt>
          <cx:pt idx="1464">1242</cx:pt>
          <cx:pt idx="1465">215</cx:pt>
          <cx:pt idx="1466">614</cx:pt>
          <cx:pt idx="1467">222</cx:pt>
          <cx:pt idx="1468">19</cx:pt>
          <cx:pt idx="1469">890</cx:pt>
          <cx:pt idx="1471">1074</cx:pt>
          <cx:pt idx="1474">457</cx:pt>
          <cx:pt idx="1476">102</cx:pt>
          <cx:pt idx="1477">771</cx:pt>
          <cx:pt idx="1478">58</cx:pt>
          <cx:pt idx="1480">143</cx:pt>
          <cx:pt idx="1481">285</cx:pt>
          <cx:pt idx="1482">886</cx:pt>
          <cx:pt idx="1483">190</cx:pt>
          <cx:pt idx="1488">394</cx:pt>
          <cx:pt idx="1489">134</cx:pt>
          <cx:pt idx="1490">49</cx:pt>
          <cx:pt idx="1491">331</cx:pt>
          <cx:pt idx="1495">1677</cx:pt>
          <cx:pt idx="1497">1072</cx:pt>
          <cx:pt idx="1498">674</cx:pt>
          <cx:pt idx="1499">1173</cx:pt>
          <cx:pt idx="1502">880</cx:pt>
          <cx:pt idx="1503">293</cx:pt>
          <cx:pt idx="1504">457</cx:pt>
          <cx:pt idx="1506">230</cx:pt>
          <cx:pt idx="1507">978</cx:pt>
          <cx:pt idx="1508">181</cx:pt>
          <cx:pt idx="1509">861</cx:pt>
          <cx:pt idx="1510">5</cx:pt>
          <cx:pt idx="1511">1282</cx:pt>
          <cx:pt idx="1512">568</cx:pt>
          <cx:pt idx="1513">198</cx:pt>
          <cx:pt idx="1514">252</cx:pt>
          <cx:pt idx="1515">165</cx:pt>
          <cx:pt idx="1516">0</cx:pt>
          <cx:pt idx="1517">106</cx:pt>
          <cx:pt idx="1518">190</cx:pt>
          <cx:pt idx="1520">2375</cx:pt>
          <cx:pt idx="1521">1088</cx:pt>
          <cx:pt idx="1523">229</cx:pt>
          <cx:pt idx="1525">897</cx:pt>
          <cx:pt idx="1526">585</cx:pt>
          <cx:pt idx="1527">2015</cx:pt>
          <cx:pt idx="1528">399</cx:pt>
          <cx:pt idx="1529">80</cx:pt>
          <cx:pt idx="1530">467</cx:pt>
          <cx:pt idx="1532">611</cx:pt>
          <cx:pt idx="1533">1636</cx:pt>
          <cx:pt idx="1534">358</cx:pt>
          <cx:pt idx="1535">1170</cx:pt>
          <cx:pt idx="1536">47</cx:pt>
          <cx:pt idx="1537">1544</cx:pt>
          <cx:pt idx="1539">3445</cx:pt>
          <cx:pt idx="1540">11241</cx:pt>
          <cx:pt idx="1541">22749</cx:pt>
          <cx:pt idx="1542">10661</cx:pt>
          <cx:pt idx="1543">10992</cx:pt>
          <cx:pt idx="1544">13673</cx:pt>
          <cx:pt idx="1545">8271</cx:pt>
          <cx:pt idx="1546">10298</cx:pt>
          <cx:pt idx="1548">245</cx:pt>
          <cx:pt idx="1551">203</cx:pt>
          <cx:pt idx="1553">654</cx:pt>
          <cx:pt idx="1554">909</cx:pt>
          <cx:pt idx="1555">848</cx:pt>
          <cx:pt idx="1556">2314</cx:pt>
          <cx:pt idx="1557">1383</cx:pt>
          <cx:pt idx="1558">579</cx:pt>
          <cx:pt idx="1559">9</cx:pt>
          <cx:pt idx="1560">474</cx:pt>
          <cx:pt idx="1561">1170</cx:pt>
          <cx:pt idx="1562">2275</cx:pt>
          <cx:pt idx="1563">611</cx:pt>
          <cx:pt idx="1564">585</cx:pt>
          <cx:pt idx="1565">526</cx:pt>
          <cx:pt idx="1566">260</cx:pt>
          <cx:pt idx="1567">473</cx:pt>
          <cx:pt idx="1568">887</cx:pt>
          <cx:pt idx="1569">755</cx:pt>
          <cx:pt idx="1570">247</cx:pt>
          <cx:pt idx="1571">122</cx:pt>
          <cx:pt idx="1572">225</cx:pt>
          <cx:pt idx="1573">420</cx:pt>
          <cx:pt idx="1574">119</cx:pt>
          <cx:pt idx="1575">3771</cx:pt>
          <cx:pt idx="1576">7318</cx:pt>
          <cx:pt idx="1577">1910</cx:pt>
          <cx:pt idx="1578">2182</cx:pt>
          <cx:pt idx="1579">2865</cx:pt>
          <cx:pt idx="1580">3218</cx:pt>
          <cx:pt idx="1581">8716</cx:pt>
          <cx:pt idx="1582">4123</cx:pt>
          <cx:pt idx="1583">6669</cx:pt>
          <cx:pt idx="1584">1595</cx:pt>
          <cx:pt idx="1585">3464</cx:pt>
          <cx:pt idx="1586">3992</cx:pt>
          <cx:pt idx="1587">9037</cx:pt>
          <cx:pt idx="1588">8749</cx:pt>
          <cx:pt idx="1589">13125</cx:pt>
          <cx:pt idx="1590">17170</cx:pt>
          <cx:pt idx="1591">2940</cx:pt>
          <cx:pt idx="1592">1530</cx:pt>
          <cx:pt idx="1593">8693</cx:pt>
          <cx:pt idx="1594">7762</cx:pt>
          <cx:pt idx="1595">4917</cx:pt>
          <cx:pt idx="1596">9138</cx:pt>
          <cx:pt idx="1597">11353</cx:pt>
          <cx:pt idx="1598">2178</cx:pt>
          <cx:pt idx="1599">3104</cx:pt>
          <cx:pt idx="1600">7965</cx:pt>
          <cx:pt idx="1601">7390</cx:pt>
          <cx:pt idx="1602">6146</cx:pt>
          <cx:pt idx="1603">10456</cx:pt>
          <cx:pt idx="1604">14771</cx:pt>
          <cx:pt idx="1605">2544</cx:pt>
          <cx:pt idx="1606">5637</cx:pt>
          <cx:pt idx="1607">4819</cx:pt>
          <cx:pt idx="1608">6199</cx:pt>
          <cx:pt idx="1609">7032</cx:pt>
          <cx:pt idx="1610">2005</cx:pt>
          <cx:pt idx="1611">2197</cx:pt>
          <cx:pt idx="1612">676</cx:pt>
          <cx:pt idx="1613">4499</cx:pt>
          <cx:pt idx="1614">7475</cx:pt>
          <cx:pt idx="1615">4006</cx:pt>
          <cx:pt idx="1616">8056</cx:pt>
          <cx:pt idx="1617">5013</cx:pt>
          <cx:pt idx="1618">10253</cx:pt>
          <cx:pt idx="1619">976</cx:pt>
          <cx:pt idx="1620">253</cx:pt>
          <cx:pt idx="1621">2130</cx:pt>
          <cx:pt idx="1622">3781</cx:pt>
          <cx:pt idx="1623">4050</cx:pt>
          <cx:pt idx="1624">4004</cx:pt>
          <cx:pt idx="1625">3482</cx:pt>
          <cx:pt idx="1626">870</cx:pt>
          <cx:pt idx="1627">1067</cx:pt>
          <cx:pt idx="1628">1286</cx:pt>
          <cx:pt idx="1629">2690</cx:pt>
          <cx:pt idx="1630">2045</cx:pt>
          <cx:pt idx="1631">8472</cx:pt>
          <cx:pt idx="1632">368</cx:pt>
          <cx:pt idx="1633">116</cx:pt>
          <cx:pt idx="1634">3421</cx:pt>
          <cx:pt idx="1635">6499</cx:pt>
          <cx:pt idx="1636">1130</cx:pt>
          <cx:pt idx="1637">5432</cx:pt>
          <cx:pt idx="1638">7057</cx:pt>
          <cx:pt idx="1639">4436</cx:pt>
          <cx:pt idx="1640">1609</cx:pt>
          <cx:pt idx="1641">3200</cx:pt>
          <cx:pt idx="1642">1349</cx:pt>
          <cx:pt idx="1643">537</cx:pt>
          <cx:pt idx="1644">1038</cx:pt>
          <cx:pt idx="1645">448</cx:pt>
          <cx:pt idx="1646">3935</cx:pt>
          <cx:pt idx="1647">641</cx:pt>
          <cx:pt idx="1648">1301</cx:pt>
          <cx:pt idx="1649">2296</cx:pt>
          <cx:pt idx="1650">1414</cx:pt>
          <cx:pt idx="1651">1211</cx:pt>
          <cx:pt idx="1652">4844</cx:pt>
          <cx:pt idx="1653">1091</cx:pt>
          <cx:pt idx="1654">95</cx:pt>
          <cx:pt idx="1655">2292</cx:pt>
          <cx:pt idx="1656">1111</cx:pt>
          <cx:pt idx="1657">1604</cx:pt>
          <cx:pt idx="1658">1377</cx:pt>
          <cx:pt idx="1659">996</cx:pt>
          <cx:pt idx="1660">1162</cx:pt>
          <cx:pt idx="1661">1032</cx:pt>
          <cx:pt idx="1662">1407</cx:pt>
          <cx:pt idx="1663">1801</cx:pt>
          <cx:pt idx="1664">110</cx:pt>
          <cx:pt idx="1665">2098</cx:pt>
          <cx:pt idx="1666">1404</cx:pt>
          <cx:pt idx="1667">623</cx:pt>
          <cx:pt idx="1669">644</cx:pt>
          <cx:pt idx="1670">2729</cx:pt>
          <cx:pt idx="1671">797</cx:pt>
          <cx:pt idx="1672">357</cx:pt>
          <cx:pt idx="1673">1150</cx:pt>
          <cx:pt idx="1674">689</cx:pt>
          <cx:pt idx="1675">804</cx:pt>
          <cx:pt idx="1676">131</cx:pt>
          <cx:pt idx="1677">483</cx:pt>
          <cx:pt idx="1678">400</cx:pt>
          <cx:pt idx="1679">777</cx:pt>
          <cx:pt idx="1680">3123</cx:pt>
          <cx:pt idx="1681">956</cx:pt>
          <cx:pt idx="1683">711</cx:pt>
          <cx:pt idx="1684">779</cx:pt>
          <cx:pt idx="1685">301</cx:pt>
          <cx:pt idx="1686">861</cx:pt>
          <cx:pt idx="1687">519</cx:pt>
          <cx:pt idx="1688">266</cx:pt>
          <cx:pt idx="1689">475</cx:pt>
          <cx:pt idx="1690">16</cx:pt>
          <cx:pt idx="1691">1495</cx:pt>
          <cx:pt idx="1692">321</cx:pt>
          <cx:pt idx="1693">894</cx:pt>
          <cx:pt idx="1694">1158</cx:pt>
          <cx:pt idx="1695">1934</cx:pt>
          <cx:pt idx="1697">118</cx:pt>
          <cx:pt idx="1698">127</cx:pt>
          <cx:pt idx="1699">531</cx:pt>
          <cx:pt idx="1700">2317</cx:pt>
          <cx:pt idx="1701">975</cx:pt>
          <cx:pt idx="1702">2721</cx:pt>
          <cx:pt idx="1703">520</cx:pt>
          <cx:pt idx="1704">2495</cx:pt>
          <cx:pt idx="1705">1991</cx:pt>
          <cx:pt idx="1706">800</cx:pt>
          <cx:pt idx="1707">240</cx:pt>
          <cx:pt idx="1708">4091</cx:pt>
          <cx:pt idx="1709">1768</cx:pt>
          <cx:pt idx="1710">104</cx:pt>
          <cx:pt idx="1711">644</cx:pt>
          <cx:pt idx="1712">1915</cx:pt>
          <cx:pt idx="1713">1638</cx:pt>
          <cx:pt idx="1714">2369</cx:pt>
          <cx:pt idx="1715">2321</cx:pt>
          <cx:pt idx="1716">6179</cx:pt>
          <cx:pt idx="1717">657</cx:pt>
          <cx:pt idx="1718">1658</cx:pt>
          <cx:pt idx="1719">587</cx:pt>
          <cx:pt idx="1720">677</cx:pt>
          <cx:pt idx="1721">4168</cx:pt>
          <cx:pt idx="1722">1722</cx:pt>
          <cx:pt idx="1723">2766</cx:pt>
          <cx:pt idx="1724">31</cx:pt>
          <cx:pt idx="1725">2602</cx:pt>
          <cx:pt idx="1726">2068</cx:pt>
          <cx:pt idx="1727">543</cx:pt>
          <cx:pt idx="1728">427</cx:pt>
          <cx:pt idx="1729">615</cx:pt>
          <cx:pt idx="1730">3090</cx:pt>
          <cx:pt idx="1731">1344</cx:pt>
          <cx:pt idx="1732">2482</cx:pt>
          <cx:pt idx="1733">1143</cx:pt>
          <cx:pt idx="1734">1476</cx:pt>
          <cx:pt idx="1735">2168</cx:pt>
          <cx:pt idx="1736">1274</cx:pt>
          <cx:pt idx="1737">1244</cx:pt>
          <cx:pt idx="1738">270</cx:pt>
          <cx:pt idx="1739">1013</cx:pt>
          <cx:pt idx="1740">2227</cx:pt>
          <cx:pt idx="1741">1606</cx:pt>
          <cx:pt idx="1742">907</cx:pt>
          <cx:pt idx="1743">1181</cx:pt>
          <cx:pt idx="1744">5353</cx:pt>
          <cx:pt idx="1745">161</cx:pt>
          <cx:pt idx="1746">738</cx:pt>
          <cx:pt idx="1747">720</cx:pt>
          <cx:pt idx="1748">1616</cx:pt>
          <cx:pt idx="1749">3131</cx:pt>
          <cx:pt idx="1750">1929</cx:pt>
          <cx:pt idx="1751">1502</cx:pt>
          <cx:pt idx="1753">166</cx:pt>
          <cx:pt idx="1754">1819</cx:pt>
          <cx:pt idx="1755">1082</cx:pt>
          <cx:pt idx="1756">3983</cx:pt>
          <cx:pt idx="1757">1918</cx:pt>
          <cx:pt idx="1758">1046</cx:pt>
          <cx:pt idx="1759">398</cx:pt>
          <cx:pt idx="1760">65</cx:pt>
          <cx:pt idx="1761">997</cx:pt>
          <cx:pt idx="1763">505</cx:pt>
          <cx:pt idx="1765">132</cx:pt>
          <cx:pt idx="1766">362</cx:pt>
          <cx:pt idx="1767">74</cx:pt>
          <cx:pt idx="1768">1167</cx:pt>
          <cx:pt idx="1769">586</cx:pt>
          <cx:pt idx="1770">1503</cx:pt>
          <cx:pt idx="1775">819</cx:pt>
          <cx:pt idx="1776">418</cx:pt>
          <cx:pt idx="1779">772</cx:pt>
          <cx:pt idx="1783">636</cx:pt>
          <cx:pt idx="1784">339</cx:pt>
          <cx:pt idx="1785">1049</cx:pt>
          <cx:pt idx="1786">503</cx:pt>
          <cx:pt idx="1789">338</cx:pt>
          <cx:pt idx="1790">2773</cx:pt>
          <cx:pt idx="1791">87</cx:pt>
          <cx:pt idx="1792">473</cx:pt>
          <cx:pt idx="1795">102</cx:pt>
          <cx:pt idx="1796">1685</cx:pt>
          <cx:pt idx="1797">522</cx:pt>
          <cx:pt idx="1798">236</cx:pt>
          <cx:pt idx="1799">2372</cx:pt>
          <cx:pt idx="1800">2450</cx:pt>
          <cx:pt idx="1802">268</cx:pt>
          <cx:pt idx="1803">2366</cx:pt>
          <cx:pt idx="1804">879</cx:pt>
          <cx:pt idx="1805">953</cx:pt>
          <cx:pt idx="1806">816</cx:pt>
          <cx:pt idx="1807">2567</cx:pt>
          <cx:pt idx="1810">376</cx:pt>
          <cx:pt idx="1811">573</cx:pt>
          <cx:pt idx="1812">56</cx:pt>
          <cx:pt idx="1813">298</cx:pt>
          <cx:pt idx="1814">483</cx:pt>
          <cx:pt idx="1820">721</cx:pt>
          <cx:pt idx="1821">230</cx:pt>
          <cx:pt idx="1824">243</cx:pt>
          <cx:pt idx="1825">140</cx:pt>
          <cx:pt idx="1855">469</cx:pt>
          <cx:pt idx="1933">943</cx:pt>
          <cx:pt idx="1934">999</cx:pt>
          <cx:pt idx="1946">503</cx:pt>
          <cx:pt idx="1947">155</cx:pt>
          <cx:pt idx="1948">1210</cx:pt>
          <cx:pt idx="1949">2363</cx:pt>
          <cx:pt idx="1969">459</cx:pt>
          <cx:pt idx="1970">765</cx:pt>
          <cx:pt idx="1971">1765</cx:pt>
          <cx:pt idx="1972">1802</cx:pt>
          <cx:pt idx="1973">911</cx:pt>
          <cx:pt idx="1974">534</cx:pt>
          <cx:pt idx="1975">824</cx:pt>
          <cx:pt idx="1976">978</cx:pt>
          <cx:pt idx="1977">766</cx:pt>
          <cx:pt idx="1978">1184</cx:pt>
          <cx:pt idx="1979">515</cx:pt>
          <cx:pt idx="1980">305</cx:pt>
          <cx:pt idx="1981">210</cx:pt>
          <cx:pt idx="1983">304</cx:pt>
          <cx:pt idx="1984">765</cx:pt>
          <cx:pt idx="1985">529</cx:pt>
          <cx:pt idx="1986">627</cx:pt>
          <cx:pt idx="1987">192</cx:pt>
          <cx:pt idx="1988">328</cx:pt>
          <cx:pt idx="1993">70</cx:pt>
          <cx:pt idx="2002">176</cx:pt>
          <cx:pt idx="2005">175</cx:pt>
          <cx:pt idx="2033">151</cx:pt>
          <cx:pt idx="2053">104</cx:pt>
          <cx:pt idx="2113">5195</cx:pt>
          <cx:pt idx="2246">8</cx:pt>
          <cx:pt idx="2336">26</cx:pt>
          <cx:pt idx="2506">229</cx:pt>
          <cx:pt idx="2515">564</cx:pt>
          <cx:pt idx="2725">320</cx:pt>
          <cx:pt idx="2752">177</cx:pt>
          <cx:pt idx="2807">252</cx:pt>
          <cx:pt idx="2830">176</cx:pt>
          <cx:pt idx="2844">1</cx:pt>
          <cx:pt idx="2856">1054</cx:pt>
          <cx:pt idx="2927">121</cx:pt>
          <cx:pt idx="2962">159</cx:pt>
          <cx:pt idx="3059">180</cx:pt>
          <cx:pt idx="3066">1878</cx:pt>
          <cx:pt idx="3067">2277</cx:pt>
          <cx:pt idx="3068">1520</cx:pt>
          <cx:pt idx="3069">1511</cx:pt>
          <cx:pt idx="3070">669</cx:pt>
          <cx:pt idx="3071">2629</cx:pt>
          <cx:pt idx="3072">1577</cx:pt>
          <cx:pt idx="3073">1231</cx:pt>
          <cx:pt idx="3074">1562</cx:pt>
          <cx:pt idx="3075">1899</cx:pt>
          <cx:pt idx="3076">1006</cx:pt>
          <cx:pt idx="3077">1764</cx:pt>
          <cx:pt idx="3078">735</cx:pt>
          <cx:pt idx="3079">612</cx:pt>
          <cx:pt idx="3080">2496</cx:pt>
          <cx:pt idx="3082">677</cx:pt>
          <cx:pt idx="3083">30</cx:pt>
          <cx:pt idx="3085">2264</cx:pt>
          <cx:pt idx="3086">1139</cx:pt>
          <cx:pt idx="3087">2135</cx:pt>
          <cx:pt idx="3088">1293</cx:pt>
          <cx:pt idx="3089">491</cx:pt>
          <cx:pt idx="3090">1452</cx:pt>
          <cx:pt idx="3091">976</cx:pt>
          <cx:pt idx="3092">1176</cx:pt>
          <cx:pt idx="3093">896</cx:pt>
          <cx:pt idx="3094">2817</cx:pt>
          <cx:pt idx="3095">1318</cx:pt>
          <cx:pt idx="3096">1477</cx:pt>
          <cx:pt idx="3097">952</cx:pt>
          <cx:pt idx="3098">1516</cx:pt>
          <cx:pt idx="3099">1240</cx:pt>
          <cx:pt idx="3100">736</cx:pt>
          <cx:pt idx="3101">1097</cx:pt>
          <cx:pt idx="3102">1031</cx:pt>
          <cx:pt idx="3103">933</cx:pt>
          <cx:pt idx="3104">554</cx:pt>
          <cx:pt idx="3105">1111</cx:pt>
          <cx:pt idx="3107">254</cx:pt>
          <cx:pt idx="3108">590</cx:pt>
          <cx:pt idx="3109">485</cx:pt>
          <cx:pt idx="3110">1509</cx:pt>
          <cx:pt idx="3111">741</cx:pt>
          <cx:pt idx="3112">614</cx:pt>
          <cx:pt idx="3113">202</cx:pt>
          <cx:pt idx="3114">711</cx:pt>
          <cx:pt idx="3115">625</cx:pt>
          <cx:pt idx="3117">23</cx:pt>
          <cx:pt idx="3118">1186</cx:pt>
          <cx:pt idx="3119">662</cx:pt>
          <cx:pt idx="3120">719</cx:pt>
          <cx:pt idx="3121">512</cx:pt>
          <cx:pt idx="3123">545</cx:pt>
          <cx:pt idx="3124">178</cx:pt>
          <cx:pt idx="3125">134</cx:pt>
          <cx:pt idx="3126">647</cx:pt>
          <cx:pt idx="3127">654</cx:pt>
          <cx:pt idx="3128">455</cx:pt>
          <cx:pt idx="3129">705</cx:pt>
          <cx:pt idx="3130">810</cx:pt>
          <cx:pt idx="3131">985</cx:pt>
          <cx:pt idx="3132">616</cx:pt>
          <cx:pt idx="3133">748</cx:pt>
          <cx:pt idx="3134">645</cx:pt>
          <cx:pt idx="3135">529</cx:pt>
          <cx:pt idx="3136">715</cx:pt>
          <cx:pt idx="3137">1109</cx:pt>
          <cx:pt idx="3138">240</cx:pt>
          <cx:pt idx="3139">529</cx:pt>
          <cx:pt idx="3141">254</cx:pt>
          <cx:pt idx="3142">465</cx:pt>
          <cx:pt idx="3143">374</cx:pt>
          <cx:pt idx="3144">498</cx:pt>
          <cx:pt idx="3145">512</cx:pt>
          <cx:pt idx="3146">398</cx:pt>
          <cx:pt idx="3147">609</cx:pt>
          <cx:pt idx="3148">438</cx:pt>
          <cx:pt idx="3149">502</cx:pt>
          <cx:pt idx="3150">1378</cx:pt>
          <cx:pt idx="3151">573</cx:pt>
          <cx:pt idx="3152">365</cx:pt>
          <cx:pt idx="3153">323</cx:pt>
          <cx:pt idx="3154">444</cx:pt>
          <cx:pt idx="3155">505</cx:pt>
          <cx:pt idx="3156">177</cx:pt>
          <cx:pt idx="3157">216</cx:pt>
          <cx:pt idx="3158">475</cx:pt>
          <cx:pt idx="3159">165</cx:pt>
          <cx:pt idx="3160">638</cx:pt>
          <cx:pt idx="3161">475</cx:pt>
          <cx:pt idx="3162">629</cx:pt>
          <cx:pt idx="3163">407</cx:pt>
          <cx:pt idx="3164">923</cx:pt>
          <cx:pt idx="3165">371</cx:pt>
          <cx:pt idx="3166">340</cx:pt>
          <cx:pt idx="3167">534</cx:pt>
          <cx:pt idx="3168">359</cx:pt>
          <cx:pt idx="3169">403</cx:pt>
          <cx:pt idx="3170">559</cx:pt>
          <cx:pt idx="3171">1268</cx:pt>
          <cx:pt idx="3172">757</cx:pt>
          <cx:pt idx="3173">920</cx:pt>
          <cx:pt idx="3174">380</cx:pt>
          <cx:pt idx="3175">635</cx:pt>
          <cx:pt idx="3176">337</cx:pt>
          <cx:pt idx="3178">897</cx:pt>
          <cx:pt idx="3179">567</cx:pt>
          <cx:pt idx="3180">451</cx:pt>
          <cx:pt idx="3181">537</cx:pt>
          <cx:pt idx="3182">635</cx:pt>
          <cx:pt idx="3183">756</cx:pt>
          <cx:pt idx="3184">828</cx:pt>
          <cx:pt idx="3185">571</cx:pt>
          <cx:pt idx="3186">697</cx:pt>
          <cx:pt idx="3187">613</cx:pt>
          <cx:pt idx="3188">663</cx:pt>
          <cx:pt idx="3189">757</cx:pt>
          <cx:pt idx="3190">517</cx:pt>
          <cx:pt idx="3191">628</cx:pt>
          <cx:pt idx="3192">818</cx:pt>
          <cx:pt idx="3193">1198</cx:pt>
          <cx:pt idx="3194">572</cx:pt>
          <cx:pt idx="3195">268</cx:pt>
          <cx:pt idx="3196">606</cx:pt>
          <cx:pt idx="3197">688</cx:pt>
          <cx:pt idx="3198">524</cx:pt>
          <cx:pt idx="3199">536</cx:pt>
          <cx:pt idx="3200">746</cx:pt>
          <cx:pt idx="3201">912</cx:pt>
          <cx:pt idx="3202">549</cx:pt>
          <cx:pt idx="3203">340</cx:pt>
          <cx:pt idx="3204">591</cx:pt>
          <cx:pt idx="3205">702</cx:pt>
          <cx:pt idx="3206">1023</cx:pt>
          <cx:pt idx="3207">924</cx:pt>
          <cx:pt idx="3208">386</cx:pt>
          <cx:pt idx="3209">457</cx:pt>
          <cx:pt idx="3210">531</cx:pt>
          <cx:pt idx="3211">304</cx:pt>
          <cx:pt idx="3212">604</cx:pt>
          <cx:pt idx="3213">2308</cx:pt>
          <cx:pt idx="3214">394</cx:pt>
          <cx:pt idx="3215">448</cx:pt>
          <cx:pt idx="3216">344</cx:pt>
          <cx:pt idx="3217">426</cx:pt>
          <cx:pt idx="3218">567</cx:pt>
          <cx:pt idx="3219">273</cx:pt>
          <cx:pt idx="3220">665</cx:pt>
          <cx:pt idx="3221">323</cx:pt>
          <cx:pt idx="3222">5</cx:pt>
          <cx:pt idx="3251">139</cx:pt>
          <cx:pt idx="3289">140</cx:pt>
          <cx:pt idx="3311">532</cx:pt>
          <cx:pt idx="3312">55</cx:pt>
          <cx:pt idx="3324">209</cx:pt>
          <cx:pt idx="3344">47</cx:pt>
          <cx:pt idx="3348">53</cx:pt>
          <cx:pt idx="3350">134</cx:pt>
          <cx:pt idx="3355">179</cx:pt>
          <cx:pt idx="3361">501</cx:pt>
          <cx:pt idx="3401">534</cx:pt>
          <cx:pt idx="3402">171</cx:pt>
          <cx:pt idx="3406">37</cx:pt>
          <cx:pt idx="3412">5</cx:pt>
          <cx:pt idx="3418">72</cx:pt>
          <cx:pt idx="3423">172</cx:pt>
          <cx:pt idx="3427">269</cx:pt>
          <cx:pt idx="3432">156</cx:pt>
          <cx:pt idx="3444">22</cx:pt>
          <cx:pt idx="3449">285</cx:pt>
          <cx:pt idx="3451">259</cx:pt>
          <cx:pt idx="3455">60</cx:pt>
          <cx:pt idx="3463">34</cx:pt>
          <cx:pt idx="3464">314</cx:pt>
          <cx:pt idx="3465">211</cx:pt>
          <cx:pt idx="3469">184</cx:pt>
          <cx:pt idx="3470">256</cx:pt>
          <cx:pt idx="3471">272</cx:pt>
          <cx:pt idx="3472">493</cx:pt>
          <cx:pt idx="3473">115</cx:pt>
          <cx:pt idx="3476">99</cx:pt>
          <cx:pt idx="3487">765</cx:pt>
          <cx:pt idx="3488">962</cx:pt>
          <cx:pt idx="3494">283</cx:pt>
          <cx:pt idx="3510">256</cx:pt>
          <cx:pt idx="3514">202</cx:pt>
          <cx:pt idx="3516">228</cx:pt>
          <cx:pt idx="3520">230</cx:pt>
          <cx:pt idx="3521">310</cx:pt>
          <cx:pt idx="3523">316</cx:pt>
          <cx:pt idx="3526">22</cx:pt>
          <cx:pt idx="3535">703</cx:pt>
          <cx:pt idx="3538">397</cx:pt>
          <cx:pt idx="3539">1073</cx:pt>
          <cx:pt idx="3540">317</cx:pt>
          <cx:pt idx="3542">434</cx:pt>
          <cx:pt idx="3544">245</cx:pt>
          <cx:pt idx="3547">687</cx:pt>
          <cx:pt idx="3548">768</cx:pt>
          <cx:pt idx="3549">218</cx:pt>
          <cx:pt idx="3550">24</cx:pt>
          <cx:pt idx="3551">222</cx:pt>
          <cx:pt idx="3556">538</cx:pt>
          <cx:pt idx="3565">524</cx:pt>
          <cx:pt idx="3566">294</cx:pt>
          <cx:pt idx="3570">506</cx:pt>
          <cx:pt idx="3576">299</cx:pt>
          <cx:pt idx="3577">225</cx:pt>
          <cx:pt idx="3579">224</cx:pt>
          <cx:pt idx="3583">477</cx:pt>
          <cx:pt idx="3589">36</cx:pt>
          <cx:pt idx="3617">135</cx:pt>
          <cx:pt idx="3625">441</cx:pt>
          <cx:pt idx="3633">1046</cx:pt>
          <cx:pt idx="3642">73</cx:pt>
          <cx:pt idx="3648">2136</cx:pt>
          <cx:pt idx="3655">446</cx:pt>
          <cx:pt idx="3657">0</cx:pt>
          <cx:pt idx="3658">378</cx:pt>
          <cx:pt idx="3665">7</cx:pt>
          <cx:pt idx="3669">263</cx:pt>
          <cx:pt idx="3684">12</cx:pt>
          <cx:pt idx="3688">1839</cx:pt>
          <cx:pt idx="3690">605</cx:pt>
          <cx:pt idx="3695">46</cx:pt>
          <cx:pt idx="3703">158</cx:pt>
          <cx:pt idx="3704">635</cx:pt>
          <cx:pt idx="3710">188</cx:pt>
          <cx:pt idx="3726">129</cx:pt>
          <cx:pt idx="3738">246</cx:pt>
          <cx:pt idx="3739">2392</cx:pt>
          <cx:pt idx="3740">3332</cx:pt>
          <cx:pt idx="3741">1928</cx:pt>
          <cx:pt idx="3745">33</cx:pt>
          <cx:pt idx="3749">859</cx:pt>
          <cx:pt idx="3750">37</cx:pt>
          <cx:pt idx="3751">18</cx:pt>
          <cx:pt idx="3753">14</cx:pt>
          <cx:pt idx="3754">104</cx:pt>
          <cx:pt idx="3766">321</cx:pt>
          <cx:pt idx="3768">197</cx:pt>
          <cx:pt idx="3770">645</cx:pt>
          <cx:pt idx="3771">611</cx:pt>
          <cx:pt idx="3772">877</cx:pt>
          <cx:pt idx="3779">563</cx:pt>
          <cx:pt idx="3782">692</cx:pt>
          <cx:pt idx="3783">293</cx:pt>
          <cx:pt idx="3784">28</cx:pt>
          <cx:pt idx="3787">55</cx:pt>
          <cx:pt idx="3788">0</cx:pt>
          <cx:pt idx="3789">908</cx:pt>
          <cx:pt idx="3790">897</cx:pt>
          <cx:pt idx="3791">41</cx:pt>
          <cx:pt idx="3792">745</cx:pt>
          <cx:pt idx="3793">950</cx:pt>
          <cx:pt idx="3794">66</cx:pt>
          <cx:pt idx="3795">50</cx:pt>
          <cx:pt idx="3796">435</cx:pt>
          <cx:pt idx="3797">196</cx:pt>
          <cx:pt idx="3798">1141</cx:pt>
          <cx:pt idx="3799">674</cx:pt>
          <cx:pt idx="3800">10</cx:pt>
          <cx:pt idx="3801">1191</cx:pt>
          <cx:pt idx="3802">76</cx:pt>
          <cx:pt idx="3803">304</cx:pt>
          <cx:pt idx="3804">52</cx:pt>
          <cx:pt idx="3805">1927</cx:pt>
          <cx:pt idx="3806">0</cx:pt>
          <cx:pt idx="3808">398</cx:pt>
          <cx:pt idx="3810">897</cx:pt>
          <cx:pt idx="3812">192</cx:pt>
          <cx:pt idx="3814">1764</cx:pt>
          <cx:pt idx="3815">52</cx:pt>
          <cx:pt idx="3817">2442</cx:pt>
          <cx:pt idx="3818">428</cx:pt>
          <cx:pt idx="3819">1529</cx:pt>
          <cx:pt idx="3820">541</cx:pt>
          <cx:pt idx="3821">3429</cx:pt>
          <cx:pt idx="3822">2799</cx:pt>
          <cx:pt idx="3823">404</cx:pt>
          <cx:pt idx="3824">3871</cx:pt>
          <cx:pt idx="3825">650</cx:pt>
          <cx:pt idx="3826">1973</cx:pt>
          <cx:pt idx="3827">354</cx:pt>
          <cx:pt idx="3828">128</cx:pt>
          <cx:pt idx="3829">663</cx:pt>
          <cx:pt idx="3830">1015</cx:pt>
          <cx:pt idx="3831">756</cx:pt>
          <cx:pt idx="3832">1358</cx:pt>
          <cx:pt idx="3833">2042</cx:pt>
          <cx:pt idx="3834">786</cx:pt>
          <cx:pt idx="3835">113</cx:pt>
          <cx:pt idx="3836">1705</cx:pt>
          <cx:pt idx="3837">602</cx:pt>
          <cx:pt idx="3839">14</cx:pt>
          <cx:pt idx="3840">963</cx:pt>
          <cx:pt idx="3841">1557</cx:pt>
          <cx:pt idx="3842">256</cx:pt>
          <cx:pt idx="3843">1576</cx:pt>
          <cx:pt idx="3844">1521</cx:pt>
          <cx:pt idx="3845">0</cx:pt>
          <cx:pt idx="3846">152</cx:pt>
          <cx:pt idx="3847">243</cx:pt>
          <cx:pt idx="3849">234</cx:pt>
          <cx:pt idx="3850">753</cx:pt>
          <cx:pt idx="3851">71</cx:pt>
          <cx:pt idx="3852">29</cx:pt>
          <cx:pt idx="3855">671</cx:pt>
          <cx:pt idx="3856">174</cx:pt>
          <cx:pt idx="3857">3775</cx:pt>
          <cx:pt idx="3858">1098</cx:pt>
          <cx:pt idx="3859">207</cx:pt>
          <cx:pt idx="3860">1461</cx:pt>
          <cx:pt idx="3861">640</cx:pt>
          <cx:pt idx="3862">1962</cx:pt>
          <cx:pt idx="3863">100</cx:pt>
          <cx:pt idx="3864">1216</cx:pt>
          <cx:pt idx="3865">944</cx:pt>
          <cx:pt idx="3866">57</cx:pt>
          <cx:pt idx="3867">44</cx:pt>
          <cx:pt idx="3868">185</cx:pt>
          <cx:pt idx="3869">224</cx:pt>
          <cx:pt idx="3870">6</cx:pt>
          <cx:pt idx="3871">511</cx:pt>
          <cx:pt idx="3873">226</cx:pt>
          <cx:pt idx="3878">614</cx:pt>
          <cx:pt idx="3879">108</cx:pt>
          <cx:pt idx="3880">488</cx:pt>
          <cx:pt idx="3881">67</cx:pt>
          <cx:pt idx="3882">189</cx:pt>
          <cx:pt idx="3883">514</cx:pt>
          <cx:pt idx="3885">1813</cx:pt>
          <cx:pt idx="3886">145</cx:pt>
          <cx:pt idx="3889">1111</cx:pt>
          <cx:pt idx="3890">891</cx:pt>
          <cx:pt idx="3891">779</cx:pt>
          <cx:pt idx="3892">450</cx:pt>
          <cx:pt idx="3893">15</cx:pt>
          <cx:pt idx="3894">1162</cx:pt>
          <cx:pt idx="3895">686</cx:pt>
          <cx:pt idx="3896">1195</cx:pt>
          <cx:pt idx="3897">130</cx:pt>
          <cx:pt idx="3898">969</cx:pt>
          <cx:pt idx="3899">559</cx:pt>
          <cx:pt idx="3900">606</cx:pt>
          <cx:pt idx="3901">553</cx:pt>
          <cx:pt idx="3902">89</cx:pt>
          <cx:pt idx="3903">369</cx:pt>
          <cx:pt idx="3904">1726</cx:pt>
          <cx:pt idx="3905">1126</cx:pt>
          <cx:pt idx="3906">0</cx:pt>
          <cx:pt idx="3907">79</cx:pt>
          <cx:pt idx="3909">646</cx:pt>
          <cx:pt idx="3910">207</cx:pt>
          <cx:pt idx="3911">1035</cx:pt>
          <cx:pt idx="3912">1045</cx:pt>
          <cx:pt idx="3913">4177</cx:pt>
          <cx:pt idx="3914">1913</cx:pt>
          <cx:pt idx="3915">157</cx:pt>
          <cx:pt idx="3916">132</cx:pt>
          <cx:pt idx="3917">10</cx:pt>
          <cx:pt idx="3918">522</cx:pt>
          <cx:pt idx="3919">307</cx:pt>
          <cx:pt idx="3920">855</cx:pt>
          <cx:pt idx="3921">1200</cx:pt>
          <cx:pt idx="3922">0</cx:pt>
          <cx:pt idx="3923">511</cx:pt>
          <cx:pt idx="3924">469</cx:pt>
          <cx:pt idx="3925">1188</cx:pt>
          <cx:pt idx="3926">501</cx:pt>
          <cx:pt idx="3928">996</cx:pt>
          <cx:pt idx="3930">509</cx:pt>
          <cx:pt idx="3931">269</cx:pt>
          <cx:pt idx="3932">1105</cx:pt>
          <cx:pt idx="3933">378</cx:pt>
          <cx:pt idx="3934">451</cx:pt>
          <cx:pt idx="3935">164</cx:pt>
          <cx:pt idx="3936">140</cx:pt>
          <cx:pt idx="3937">1057</cx:pt>
          <cx:pt idx="3938">480</cx:pt>
          <cx:pt idx="3939">918</cx:pt>
          <cx:pt idx="3940">145</cx:pt>
          <cx:pt idx="3941">2018</cx:pt>
          <cx:pt idx="3942">807</cx:pt>
          <cx:pt idx="3943">156</cx:pt>
          <cx:pt idx="3945">121</cx:pt>
          <cx:pt idx="3946">77</cx:pt>
          <cx:pt idx="3948">4</cx:pt>
          <cx:pt idx="3950">122</cx:pt>
          <cx:pt idx="3953">499</cx:pt>
          <cx:pt idx="3956">445</cx:pt>
          <cx:pt idx="3957">469</cx:pt>
          <cx:pt idx="3958">324</cx:pt>
          <cx:pt idx="3959">31</cx:pt>
          <cx:pt idx="3960">403</cx:pt>
          <cx:pt idx="3961">126</cx:pt>
          <cx:pt idx="3964">9</cx:pt>
          <cx:pt idx="3966">282</cx:pt>
          <cx:pt idx="3977">634</cx:pt>
          <cx:pt idx="3978">141</cx:pt>
          <cx:pt idx="3980">116</cx:pt>
          <cx:pt idx="3982">844</cx:pt>
          <cx:pt idx="3988">289</cx:pt>
          <cx:pt idx="3989">583</cx:pt>
          <cx:pt idx="4003">309</cx:pt>
          <cx:pt idx="4004">2377</cx:pt>
          <cx:pt idx="4005">753</cx:pt>
          <cx:pt idx="4006">56</cx:pt>
          <cx:pt idx="4012">54</cx:pt>
          <cx:pt idx="4013">654</cx:pt>
          <cx:pt idx="4018">2151</cx:pt>
          <cx:pt idx="4019">2944</cx:pt>
          <cx:pt idx="4020">209</cx:pt>
          <cx:pt idx="4021">467</cx:pt>
          <cx:pt idx="4022">294</cx:pt>
          <cx:pt idx="4023">361</cx:pt>
          <cx:pt idx="4025">0</cx:pt>
          <cx:pt idx="4027">16</cx:pt>
          <cx:pt idx="4033">772</cx:pt>
          <cx:pt idx="4034">139</cx:pt>
          <cx:pt idx="4041">477</cx:pt>
          <cx:pt idx="4043">239</cx:pt>
          <cx:pt idx="4045">87</cx:pt>
          <cx:pt idx="4047">100</cx:pt>
          <cx:pt idx="4050">0</cx:pt>
          <cx:pt idx="4052">84</cx:pt>
          <cx:pt idx="4055">191</cx:pt>
          <cx:pt idx="4058">437</cx:pt>
          <cx:pt idx="4059">1021</cx:pt>
          <cx:pt idx="4062">210</cx:pt>
          <cx:pt idx="4064">556</cx:pt>
          <cx:pt idx="4065">326</cx:pt>
          <cx:pt idx="4066">465</cx:pt>
          <cx:pt idx="4067">0</cx:pt>
          <cx:pt idx="4069">126</cx:pt>
          <cx:pt idx="4071">27</cx:pt>
          <cx:pt idx="4073">213</cx:pt>
          <cx:pt idx="4074">206</cx:pt>
          <cx:pt idx="4076">414</cx:pt>
          <cx:pt idx="4077">483</cx:pt>
          <cx:pt idx="4079">0</cx:pt>
          <cx:pt idx="4080">162</cx:pt>
          <cx:pt idx="4083">414</cx:pt>
          <cx:pt idx="4085">135</cx:pt>
          <cx:pt idx="4087">14</cx:pt>
          <cx:pt idx="4089">220</cx:pt>
          <cx:pt idx="4090">276</cx:pt>
          <cx:pt idx="4092">279</cx:pt>
          <cx:pt idx="4093">101</cx:pt>
          <cx:pt idx="4094">1130</cx:pt>
          <cx:pt idx="4097">484</cx:pt>
          <cx:pt idx="4101">0</cx:pt>
          <cx:pt idx="4105">450</cx:pt>
          <cx:pt idx="4107">70</cx:pt>
          <cx:pt idx="4113">286</cx:pt>
          <cx:pt idx="4115">107</cx:pt>
          <cx:pt idx="4122">859</cx:pt>
          <cx:pt idx="4123">87</cx:pt>
          <cx:pt idx="4124">165</cx:pt>
          <cx:pt idx="4128">46</cx:pt>
          <cx:pt idx="4130">108</cx:pt>
          <cx:pt idx="4131">126</cx:pt>
          <cx:pt idx="4133">984</cx:pt>
          <cx:pt idx="4135">1047</cx:pt>
          <cx:pt idx="4136">636</cx:pt>
          <cx:pt idx="4137">795</cx:pt>
          <cx:pt idx="4138">300</cx:pt>
          <cx:pt idx="4140">429</cx:pt>
          <cx:pt idx="4141">148</cx:pt>
          <cx:pt idx="4142">183</cx:pt>
          <cx:pt idx="4145">541</cx:pt>
          <cx:pt idx="4147">336</cx:pt>
          <cx:pt idx="4151">451</cx:pt>
          <cx:pt idx="4152">12</cx:pt>
          <cx:pt idx="4156">218</cx:pt>
          <cx:pt idx="4157">0</cx:pt>
          <cx:pt idx="4158">148</cx:pt>
          <cx:pt idx="4159">287</cx:pt>
          <cx:pt idx="4160">814</cx:pt>
          <cx:pt idx="4161">77</cx:pt>
          <cx:pt idx="4162">168</cx:pt>
          <cx:pt idx="4163">1133</cx:pt>
          <cx:pt idx="4164">1090</cx:pt>
          <cx:pt idx="4165">1999</cx:pt>
          <cx:pt idx="4167">1144</cx:pt>
          <cx:pt idx="4168">174</cx:pt>
          <cx:pt idx="4169">444</cx:pt>
          <cx:pt idx="4170">764</cx:pt>
          <cx:pt idx="4171">864</cx:pt>
          <cx:pt idx="4172">4479</cx:pt>
          <cx:pt idx="4173">3153</cx:pt>
          <cx:pt idx="4174">248</cx:pt>
          <cx:pt idx="4175">64</cx:pt>
          <cx:pt idx="4176">551</cx:pt>
          <cx:pt idx="4177">598</cx:pt>
          <cx:pt idx="4178">0</cx:pt>
          <cx:pt idx="4179">3999</cx:pt>
          <cx:pt idx="4180">2223</cx:pt>
          <cx:pt idx="4182">2746</cx:pt>
          <cx:pt idx="4183">1094</cx:pt>
          <cx:pt idx="4184">1507</cx:pt>
          <cx:pt idx="4185">3226</cx:pt>
          <cx:pt idx="4186">8653</cx:pt>
          <cx:pt idx="4187">3506</cx:pt>
          <cx:pt idx="4188">1723</cx:pt>
          <cx:pt idx="4189">590</cx:pt>
          <cx:pt idx="4190">260</cx:pt>
          <cx:pt idx="4191">6653</cx:pt>
          <cx:pt idx="4192">1867</cx:pt>
          <cx:pt idx="4193">2437</cx:pt>
          <cx:pt idx="4194">3515</cx:pt>
          <cx:pt idx="4195">6134</cx:pt>
          <cx:pt idx="4196">3287</cx:pt>
          <cx:pt idx="4197">683</cx:pt>
          <cx:pt idx="4198">1059</cx:pt>
          <cx:pt idx="4199">2741</cx:pt>
          <cx:pt idx="4200">4211</cx:pt>
          <cx:pt idx="4201">4880</cx:pt>
          <cx:pt idx="4202">3522</cx:pt>
          <cx:pt idx="4203">1312</cx:pt>
          <cx:pt idx="4204">1527</cx:pt>
          <cx:pt idx="4205">110</cx:pt>
          <cx:pt idx="4206">1518</cx:pt>
          <cx:pt idx="4207">3382</cx:pt>
          <cx:pt idx="4208">1439</cx:pt>
          <cx:pt idx="4209">2271</cx:pt>
          <cx:pt idx="4210">2009</cx:pt>
          <cx:pt idx="4211">7358</cx:pt>
          <cx:pt idx="4212">5240</cx:pt>
          <cx:pt idx="4213">8528</cx:pt>
          <cx:pt idx="4214">7061</cx:pt>
          <cx:pt idx="4215">3499</cx:pt>
          <cx:pt idx="4216">2818</cx:pt>
          <cx:pt idx="4217">339</cx:pt>
          <cx:pt idx="4218">2053</cx:pt>
          <cx:pt idx="4219">367</cx:pt>
          <cx:pt idx="4220">3051</cx:pt>
          <cx:pt idx="4221">3968</cx:pt>
          <cx:pt idx="4222">2070</cx:pt>
          <cx:pt idx="4223">964</cx:pt>
          <cx:pt idx="4224">588</cx:pt>
          <cx:pt idx="4225">671</cx:pt>
          <cx:pt idx="4226">3469</cx:pt>
          <cx:pt idx="4227">3298</cx:pt>
          <cx:pt idx="4228">2142</cx:pt>
          <cx:pt idx="4229">1513</cx:pt>
          <cx:pt idx="4230">2570</cx:pt>
          <cx:pt idx="4231">2322</cx:pt>
          <cx:pt idx="4232">1640</cx:pt>
          <cx:pt idx="4233">1237</cx:pt>
          <cx:pt idx="4234">6090</cx:pt>
          <cx:pt idx="4235">7455</cx:pt>
          <cx:pt idx="4236">2029</cx:pt>
          <cx:pt idx="4237">578</cx:pt>
          <cx:pt idx="4238">182</cx:pt>
          <cx:pt idx="4239">1438</cx:pt>
          <cx:pt idx="4240">1698</cx:pt>
          <cx:pt idx="4241">1570</cx:pt>
          <cx:pt idx="4242">2684</cx:pt>
          <cx:pt idx="4243">1451</cx:pt>
          <cx:pt idx="4244">2136</cx:pt>
          <cx:pt idx="4245">172</cx:pt>
          <cx:pt idx="4246">2378</cx:pt>
          <cx:pt idx="4247">1407</cx:pt>
          <cx:pt idx="4248">1921</cx:pt>
          <cx:pt idx="4249">4042</cx:pt>
          <cx:pt idx="4250">1092</cx:pt>
          <cx:pt idx="4251">2924</cx:pt>
          <cx:pt idx="4252">412</cx:pt>
          <cx:pt idx="4253">828</cx:pt>
          <cx:pt idx="4254">987</cx:pt>
          <cx:pt idx="4255">197</cx:pt>
          <cx:pt idx="4256">1003</cx:pt>
          <cx:pt idx="4257">90</cx:pt>
          <cx:pt idx="4258">1383</cx:pt>
          <cx:pt idx="4259">245</cx:pt>
          <cx:pt idx="4260">503</cx:pt>
          <cx:pt idx="4261">2090</cx:pt>
          <cx:pt idx="4262">1811</cx:pt>
          <cx:pt idx="4263">1005</cx:pt>
          <cx:pt idx="4264">2740</cx:pt>
          <cx:pt idx="4265">3964</cx:pt>
          <cx:pt idx="4266">1262</cx:pt>
          <cx:pt idx="4267">334</cx:pt>
          <cx:pt idx="4268">1530</cx:pt>
          <cx:pt idx="4269">2886</cx:pt>
          <cx:pt idx="4270">3258</cx:pt>
          <cx:pt idx="4271">970</cx:pt>
          <cx:pt idx="4272">1424</cx:pt>
          <cx:pt idx="4273">979</cx:pt>
          <cx:pt idx="4274">1755</cx:pt>
          <cx:pt idx="4275">4606</cx:pt>
          <cx:pt idx="4276">2835</cx:pt>
          <cx:pt idx="4277">3138</cx:pt>
          <cx:pt idx="4278">1378</cx:pt>
          <cx:pt idx="4279">2261</cx:pt>
          <cx:pt idx="4280">1589</cx:pt>
          <cx:pt idx="4281">866</cx:pt>
          <cx:pt idx="4282">367</cx:pt>
          <cx:pt idx="4283">13578</cx:pt>
          <cx:pt idx="4284">272</cx:pt>
          <cx:pt idx="4285">1554</cx:pt>
          <cx:pt idx="4286">2203</cx:pt>
          <cx:pt idx="4287">360</cx:pt>
          <cx:pt idx="4288">415</cx:pt>
          <cx:pt idx="4289">405</cx:pt>
          <cx:pt idx="4290">677</cx:pt>
          <cx:pt idx="4291">2927</cx:pt>
          <cx:pt idx="4292">978</cx:pt>
          <cx:pt idx="4293">286</cx:pt>
          <cx:pt idx="4294">622</cx:pt>
          <cx:pt idx="4295">734</cx:pt>
          <cx:pt idx="4296">1365</cx:pt>
          <cx:pt idx="4297">4861</cx:pt>
          <cx:pt idx="4298">1487</cx:pt>
          <cx:pt idx="4299">1168</cx:pt>
          <cx:pt idx="4300">2664</cx:pt>
          <cx:pt idx="4301">97</cx:pt>
          <cx:pt idx="4302">729</cx:pt>
          <cx:pt idx="4303">1526</cx:pt>
          <cx:pt idx="4304">2367</cx:pt>
          <cx:pt idx="4305">1345</cx:pt>
          <cx:pt idx="4306">845</cx:pt>
          <cx:pt idx="4307">1291</cx:pt>
          <cx:pt idx="4308">646</cx:pt>
          <cx:pt idx="4309">461</cx:pt>
          <cx:pt idx="4310">556</cx:pt>
          <cx:pt idx="4311">3676</cx:pt>
          <cx:pt idx="4312">1294</cx:pt>
          <cx:pt idx="4313">1230</cx:pt>
          <cx:pt idx="4315">583</cx:pt>
          <cx:pt idx="4317">336</cx:pt>
          <cx:pt idx="4318">952</cx:pt>
          <cx:pt idx="4319">40</cx:pt>
          <cx:pt idx="4323">40</cx:pt>
          <cx:pt idx="4326">242</cx:pt>
          <cx:pt idx="4328">170</cx:pt>
          <cx:pt idx="4329">33</cx:pt>
          <cx:pt idx="4333">9</cx:pt>
          <cx:pt idx="4334">722</cx:pt>
          <cx:pt idx="4335">162</cx:pt>
          <cx:pt idx="4339">1728</cx:pt>
          <cx:pt idx="4341">1026</cx:pt>
          <cx:pt idx="4342">216</cx:pt>
          <cx:pt idx="4347">38</cx:pt>
          <cx:pt idx="4348">0</cx:pt>
          <cx:pt idx="4349">487</cx:pt>
          <cx:pt idx="4353">192</cx:pt>
          <cx:pt idx="4355">43</cx:pt>
          <cx:pt idx="4361">55</cx:pt>
          <cx:pt idx="4367">242</cx:pt>
          <cx:pt idx="4370">70</cx:pt>
          <cx:pt idx="4371">64</cx:pt>
          <cx:pt idx="4374">1263</cx:pt>
          <cx:pt idx="4375">567</cx:pt>
          <cx:pt idx="4377">188</cx:pt>
          <cx:pt idx="4381">190</cx:pt>
          <cx:pt idx="4382">2300</cx:pt>
          <cx:pt idx="4383">128</cx:pt>
          <cx:pt idx="4384">4411</cx:pt>
          <cx:pt idx="4387">0</cx:pt>
          <cx:pt idx="4388">50</cx:pt>
          <cx:pt idx="4390">2524</cx:pt>
          <cx:pt idx="4393">643</cx:pt>
          <cx:pt idx="4395">524</cx:pt>
          <cx:pt idx="4398">46</cx:pt>
          <cx:pt idx="4401">28</cx:pt>
          <cx:pt idx="4402">880</cx:pt>
          <cx:pt idx="4403">309</cx:pt>
          <cx:pt idx="4404">136</cx:pt>
          <cx:pt idx="4405">126</cx:pt>
          <cx:pt idx="4409">10</cx:pt>
          <cx:pt idx="4410">176</cx:pt>
          <cx:pt idx="4412">400</cx:pt>
          <cx:pt idx="4416">591</cx:pt>
          <cx:pt idx="4417">69</cx:pt>
          <cx:pt idx="4418">523</cx:pt>
          <cx:pt idx="4419">53</cx:pt>
          <cx:pt idx="4420">38</cx:pt>
          <cx:pt idx="4422">356</cx:pt>
          <cx:pt idx="4423">657</cx:pt>
          <cx:pt idx="4424">4202</cx:pt>
          <cx:pt idx="4425">639</cx:pt>
          <cx:pt idx="4426">110</cx:pt>
          <cx:pt idx="4429">357</cx:pt>
          <cx:pt idx="4430">1351</cx:pt>
          <cx:pt idx="4431">1590</cx:pt>
          <cx:pt idx="4432">1811</cx:pt>
          <cx:pt idx="4433">291</cx:pt>
          <cx:pt idx="4434">46</cx:pt>
          <cx:pt idx="4435">88</cx:pt>
          <cx:pt idx="4436">1108</cx:pt>
          <cx:pt idx="4437">959</cx:pt>
          <cx:pt idx="4438">3222</cx:pt>
          <cx:pt idx="4439">797</cx:pt>
          <cx:pt idx="4440">589</cx:pt>
          <cx:pt idx="4441">244</cx:pt>
          <cx:pt idx="4442">461</cx:pt>
          <cx:pt idx="4443">676</cx:pt>
          <cx:pt idx="4444">90</cx:pt>
          <cx:pt idx="4445">1916</cx:pt>
          <cx:pt idx="4446">226</cx:pt>
          <cx:pt idx="4447">561</cx:pt>
          <cx:pt idx="4448">88</cx:pt>
          <cx:pt idx="4449">72</cx:pt>
          <cx:pt idx="4450">552</cx:pt>
          <cx:pt idx="4451">85</cx:pt>
          <cx:pt idx="4452">345</cx:pt>
          <cx:pt idx="4453">729</cx:pt>
          <cx:pt idx="4454">8</cx:pt>
          <cx:pt idx="4456">11</cx:pt>
          <cx:pt idx="4457">148</cx:pt>
          <cx:pt idx="4458">38</cx:pt>
          <cx:pt idx="4459">1153</cx:pt>
          <cx:pt idx="4460">193</cx:pt>
          <cx:pt idx="4462">0</cx:pt>
          <cx:pt idx="4464">81</cx:pt>
          <cx:pt idx="4465">674</cx:pt>
          <cx:pt idx="4466">153</cx:pt>
          <cx:pt idx="4467">911</cx:pt>
          <cx:pt idx="4468">803</cx:pt>
          <cx:pt idx="4469">302</cx:pt>
          <cx:pt idx="4470">0</cx:pt>
          <cx:pt idx="4471">1583</cx:pt>
          <cx:pt idx="4472">1288</cx:pt>
          <cx:pt idx="4473">143</cx:pt>
          <cx:pt idx="4474">1349</cx:pt>
          <cx:pt idx="4475">94</cx:pt>
          <cx:pt idx="4476">714</cx:pt>
          <cx:pt idx="4477">508</cx:pt>
          <cx:pt idx="4478">779</cx:pt>
          <cx:pt idx="4479">1167</cx:pt>
          <cx:pt idx="4480">3664</cx:pt>
          <cx:pt idx="4481">1153</cx:pt>
          <cx:pt idx="4482">473</cx:pt>
          <cx:pt idx="4483">91</cx:pt>
          <cx:pt idx="4484">472</cx:pt>
          <cx:pt idx="4485">478</cx:pt>
          <cx:pt idx="4486">194</cx:pt>
          <cx:pt idx="4487">639</cx:pt>
          <cx:pt idx="4488">282</cx:pt>
          <cx:pt idx="4489">943</cx:pt>
          <cx:pt idx="4490">621</cx:pt>
          <cx:pt idx="4491">1864</cx:pt>
          <cx:pt idx="4492">2107</cx:pt>
          <cx:pt idx="4493">1851</cx:pt>
          <cx:pt idx="4494">1837</cx:pt>
          <cx:pt idx="4495">2983</cx:pt>
          <cx:pt idx="4496">939</cx:pt>
          <cx:pt idx="4497">545</cx:pt>
          <cx:pt idx="4498">1868</cx:pt>
          <cx:pt idx="4499">1365</cx:pt>
          <cx:pt idx="4500">3747</cx:pt>
          <cx:pt idx="4501">844</cx:pt>
          <cx:pt idx="4502">243</cx:pt>
          <cx:pt idx="4503">2321</cx:pt>
          <cx:pt idx="4504">340</cx:pt>
          <cx:pt idx="4505">956</cx:pt>
          <cx:pt idx="4506">1095</cx:pt>
          <cx:pt idx="4507">599</cx:pt>
          <cx:pt idx="4508">1448</cx:pt>
          <cx:pt idx="4509">300</cx:pt>
          <cx:pt idx="4510">2056</cx:pt>
          <cx:pt idx="4511">2014</cx:pt>
          <cx:pt idx="4512">367</cx:pt>
          <cx:pt idx="4513">557</cx:pt>
          <cx:pt idx="4514">2874</cx:pt>
          <cx:pt idx="4515">703</cx:pt>
          <cx:pt idx="4516">1404</cx:pt>
          <cx:pt idx="4517">1634</cx:pt>
          <cx:pt idx="4518">734</cx:pt>
          <cx:pt idx="4519">17</cx:pt>
          <cx:pt idx="4520">3199</cx:pt>
          <cx:pt idx="4521">6324</cx:pt>
          <cx:pt idx="4522">3542</cx:pt>
          <cx:pt idx="4523">1397</cx:pt>
          <cx:pt idx="4524">2527</cx:pt>
          <cx:pt idx="4525">3157</cx:pt>
          <cx:pt idx="4526">1787</cx:pt>
          <cx:pt idx="4527">450</cx:pt>
          <cx:pt idx="4528">2159</cx:pt>
          <cx:pt idx="4529">195</cx:pt>
          <cx:pt idx="4530">565</cx:pt>
          <cx:pt idx="4531">2080</cx:pt>
          <cx:pt idx="4532">418</cx:pt>
          <cx:pt idx="4533">529</cx:pt>
          <cx:pt idx="4534">726</cx:pt>
          <cx:pt idx="4535">2244</cx:pt>
          <cx:pt idx="4536">1674</cx:pt>
          <cx:pt idx="4537">1461</cx:pt>
          <cx:pt idx="4538">1069</cx:pt>
          <cx:pt idx="4539">1947</cx:pt>
          <cx:pt idx="4540">3043</cx:pt>
          <cx:pt idx="4541">318</cx:pt>
          <cx:pt idx="4542">2439</cx:pt>
          <cx:pt idx="4543">2218</cx:pt>
          <cx:pt idx="4544">1883</cx:pt>
          <cx:pt idx="4545">2786</cx:pt>
          <cx:pt idx="4546">1775</cx:pt>
          <cx:pt idx="4547">3118</cx:pt>
          <cx:pt idx="4548">2072</cx:pt>
          <cx:pt idx="4549">3410</cx:pt>
          <cx:pt idx="4550">2531</cx:pt>
          <cx:pt idx="4551">1513</cx:pt>
          <cx:pt idx="4552">1702</cx:pt>
          <cx:pt idx="4553">4051</cx:pt>
          <cx:pt idx="4554">3508</cx:pt>
          <cx:pt idx="4555">5419</cx:pt>
          <cx:pt idx="4556">4799</cx:pt>
          <cx:pt idx="4557">6719</cx:pt>
          <cx:pt idx="4558">2057</cx:pt>
          <cx:pt idx="4559">5889</cx:pt>
          <cx:pt idx="4560">1591</cx:pt>
          <cx:pt idx="4561">4893</cx:pt>
          <cx:pt idx="4562">9921</cx:pt>
          <cx:pt idx="4563">5180</cx:pt>
          <cx:pt idx="4564">19980</cx:pt>
          <cx:pt idx="4565">7892</cx:pt>
          <cx:pt idx="4566">5397</cx:pt>
          <cx:pt idx="4567">1251</cx:pt>
          <cx:pt idx="4568">4271</cx:pt>
          <cx:pt idx="4569">2164</cx:pt>
          <cx:pt idx="4570">2945</cx:pt>
          <cx:pt idx="4571">11799</cx:pt>
          <cx:pt idx="4572">9633</cx:pt>
          <cx:pt idx="4573">7681</cx:pt>
          <cx:pt idx="4574">7656</cx:pt>
          <cx:pt idx="4575">8283</cx:pt>
          <cx:pt idx="4576">7026</cx:pt>
          <cx:pt idx="4577">9126</cx:pt>
          <cx:pt idx="4578">8914</cx:pt>
          <cx:pt idx="4579">7694</cx:pt>
          <cx:pt idx="4580">5849</cx:pt>
          <cx:pt idx="4581">6369</cx:pt>
          <cx:pt idx="4582">6155</cx:pt>
          <cx:pt idx="4583">4597</cx:pt>
          <cx:pt idx="4584">7379</cx:pt>
          <cx:pt idx="4585">9871</cx:pt>
          <cx:pt idx="4586">13484</cx:pt>
          <cx:pt idx="4587">13599</cx:pt>
          <cx:pt idx="4588">7959</cx:pt>
          <cx:pt idx="4589">9270</cx:pt>
          <cx:pt idx="4590">6963</cx:pt>
          <cx:pt idx="4591">9285</cx:pt>
          <cx:pt idx="4592">5860</cx:pt>
          <cx:pt idx="4593">4499</cx:pt>
          <cx:pt idx="4594">6224</cx:pt>
          <cx:pt idx="4595">5761</cx:pt>
          <cx:pt idx="4596">6961</cx:pt>
          <cx:pt idx="4597">4216</cx:pt>
          <cx:pt idx="4598">3853</cx:pt>
          <cx:pt idx="4599">12544</cx:pt>
          <cx:pt idx="4600">3024</cx:pt>
          <cx:pt idx="4601">7900</cx:pt>
          <cx:pt idx="4602">5375</cx:pt>
          <cx:pt idx="4603">7990</cx:pt>
          <cx:pt idx="4604">8806</cx:pt>
          <cx:pt idx="4605">4596</cx:pt>
          <cx:pt idx="4606">21048</cx:pt>
          <cx:pt idx="4607">4202</cx:pt>
          <cx:pt idx="4608">6842</cx:pt>
          <cx:pt idx="4609">1615</cx:pt>
          <cx:pt idx="4610">4770</cx:pt>
          <cx:pt idx="4611">5018</cx:pt>
          <cx:pt idx="4612">3122</cx:pt>
          <cx:pt idx="4613">13026</cx:pt>
          <cx:pt idx="4614">3259</cx:pt>
          <cx:pt idx="4615">5206</cx:pt>
          <cx:pt idx="4616">6047</cx:pt>
          <cx:pt idx="4617">6246</cx:pt>
          <cx:pt idx="4618">2618</cx:pt>
          <cx:pt idx="4619">5353</cx:pt>
          <cx:pt idx="4620">6611</cx:pt>
          <cx:pt idx="4621">2649</cx:pt>
          <cx:pt idx="4622">6274</cx:pt>
          <cx:pt idx="4623">5487</cx:pt>
          <cx:pt idx="4624">7635</cx:pt>
          <cx:pt idx="4625">11800</cx:pt>
          <cx:pt idx="4626">8866</cx:pt>
          <cx:pt idx="4627">8589</cx:pt>
          <cx:pt idx="4628">7045</cx:pt>
          <cx:pt idx="4629">6186</cx:pt>
          <cx:pt idx="4630">3875</cx:pt>
          <cx:pt idx="4631">7460</cx:pt>
          <cx:pt idx="4632">6606</cx:pt>
          <cx:pt idx="4633">10692</cx:pt>
          <cx:pt idx="4634">12009</cx:pt>
          <cx:pt idx="4635">10496</cx:pt>
          <cx:pt idx="4636">15409</cx:pt>
          <cx:pt idx="4637">17841</cx:pt>
          <cx:pt idx="4638">8234</cx:pt>
          <cx:pt idx="4639">16838</cx:pt>
          <cx:pt idx="4640">12410</cx:pt>
          <cx:pt idx="4641">15892</cx:pt>
          <cx:pt idx="4642">6766</cx:pt>
          <cx:pt idx="4643">12088</cx:pt>
          <cx:pt idx="4644">8368</cx:pt>
          <cx:pt idx="4645">10525</cx:pt>
          <cx:pt idx="4646">8414</cx:pt>
          <cx:pt idx="4647">11672</cx:pt>
          <cx:pt idx="4648">12737</cx:pt>
          <cx:pt idx="4649">11184</cx:pt>
          <cx:pt idx="4650">7941</cx:pt>
          <cx:pt idx="4651">9890</cx:pt>
          <cx:pt idx="4652">10315</cx:pt>
          <cx:pt idx="4653">10211</cx:pt>
          <cx:pt idx="4654">9421</cx:pt>
          <cx:pt idx="4655">12875</cx:pt>
          <cx:pt idx="4656">22092</cx:pt>
          <cx:pt idx="4657">4581</cx:pt>
          <cx:pt idx="4658">4992</cx:pt>
          <cx:pt idx="4659">4448</cx:pt>
          <cx:pt idx="4660">9750</cx:pt>
          <cx:pt idx="4661">7305</cx:pt>
          <cx:pt idx="4662">5671</cx:pt>
          <cx:pt idx="4663">5034</cx:pt>
          <cx:pt idx="4664">5962</cx:pt>
          <cx:pt idx="4665">9766</cx:pt>
          <cx:pt idx="4666">4659</cx:pt>
          <cx:pt idx="4667">3926</cx:pt>
          <cx:pt idx="4668">3698</cx:pt>
          <cx:pt idx="4669">5438</cx:pt>
          <cx:pt idx="4670">4319</cx:pt>
          <cx:pt idx="4671">9291</cx:pt>
          <cx:pt idx="4672">6824</cx:pt>
          <cx:pt idx="4673">7480</cx:pt>
          <cx:pt idx="4674">3119</cx:pt>
          <cx:pt idx="4675">10226</cx:pt>
          <cx:pt idx="4676">4601</cx:pt>
          <cx:pt idx="4677">4453</cx:pt>
          <cx:pt idx="4678">3030</cx:pt>
          <cx:pt idx="4679">1618</cx:pt>
          <cx:pt idx="4680">3762</cx:pt>
          <cx:pt idx="4681">2754</cx:pt>
          <cx:pt idx="4682">6893</cx:pt>
          <cx:pt idx="4683">1941</cx:pt>
          <cx:pt idx="4684">184</cx:pt>
          <cx:pt idx="4685">197</cx:pt>
          <cx:pt idx="4688">493</cx:pt>
          <cx:pt idx="4689">1972</cx:pt>
          <cx:pt idx="4690">1304</cx:pt>
          <cx:pt idx="4691">909</cx:pt>
          <cx:pt idx="4692">604</cx:pt>
          <cx:pt idx="4693">260</cx:pt>
          <cx:pt idx="4694">686</cx:pt>
          <cx:pt idx="4695">471</cx:pt>
          <cx:pt idx="4696">921</cx:pt>
          <cx:pt idx="4697">478</cx:pt>
          <cx:pt idx="4698">58</cx:pt>
          <cx:pt idx="4699">467</cx:pt>
          <cx:pt idx="4701">39</cx:pt>
          <cx:pt idx="4702">956</cx:pt>
          <cx:pt idx="4703">1942</cx:pt>
          <cx:pt idx="4704">131</cx:pt>
          <cx:pt idx="4705">390</cx:pt>
          <cx:pt idx="4706">2565</cx:pt>
          <cx:pt idx="4707">1231</cx:pt>
          <cx:pt idx="4708">1415</cx:pt>
          <cx:pt idx="4709">526</cx:pt>
          <cx:pt idx="4710">3641</cx:pt>
          <cx:pt idx="4711">1649</cx:pt>
          <cx:pt idx="4712">1074</cx:pt>
          <cx:pt idx="4713">5349</cx:pt>
          <cx:pt idx="4714">1184</cx:pt>
          <cx:pt idx="4715">588</cx:pt>
          <cx:pt idx="4716">695</cx:pt>
          <cx:pt idx="4717">5113</cx:pt>
          <cx:pt idx="4718">1500</cx:pt>
          <cx:pt idx="4719">2058</cx:pt>
          <cx:pt idx="4720">3010</cx:pt>
          <cx:pt idx="4721">105</cx:pt>
          <cx:pt idx="4722">276</cx:pt>
          <cx:pt idx="4723">1265</cx:pt>
          <cx:pt idx="4724">2975</cx:pt>
          <cx:pt idx="4725">1365</cx:pt>
          <cx:pt idx="4726">6723</cx:pt>
          <cx:pt idx="4727">7498</cx:pt>
          <cx:pt idx="4728">4687</cx:pt>
          <cx:pt idx="4729">1606</cx:pt>
          <cx:pt idx="4730">4369</cx:pt>
          <cx:pt idx="4731">5245</cx:pt>
          <cx:pt idx="4732">1078</cx:pt>
          <cx:pt idx="4733">2164</cx:pt>
          <cx:pt idx="4734">2386</cx:pt>
          <cx:pt idx="4735">1505</cx:pt>
          <cx:pt idx="4736">1209</cx:pt>
          <cx:pt idx="4737">1246</cx:pt>
          <cx:pt idx="4738">1377</cx:pt>
          <cx:pt idx="4739">1229</cx:pt>
          <cx:pt idx="4740">344</cx:pt>
          <cx:pt idx="4741">683</cx:pt>
          <cx:pt idx="4742">1258</cx:pt>
          <cx:pt idx="4743">44</cx:pt>
          <cx:pt idx="4744">1236</cx:pt>
          <cx:pt idx="4746">1379</cx:pt>
          <cx:pt idx="4748">389</cx:pt>
          <cx:pt idx="4749">2982</cx:pt>
          <cx:pt idx="4750">1980</cx:pt>
          <cx:pt idx="4751">4542</cx:pt>
          <cx:pt idx="4752">1046</cx:pt>
          <cx:pt idx="4753">736</cx:pt>
          <cx:pt idx="4754">200</cx:pt>
          <cx:pt idx="4755">591</cx:pt>
          <cx:pt idx="4756">341</cx:pt>
          <cx:pt idx="4757">101</cx:pt>
          <cx:pt idx="4758">796</cx:pt>
          <cx:pt idx="4759">513</cx:pt>
          <cx:pt idx="4760">51</cx:pt>
          <cx:pt idx="4761">767</cx:pt>
          <cx:pt idx="4762">1954</cx:pt>
          <cx:pt idx="4763">700</cx:pt>
          <cx:pt idx="4764">2620</cx:pt>
          <cx:pt idx="4765">5244</cx:pt>
          <cx:pt idx="4766">4520</cx:pt>
          <cx:pt idx="4767">831</cx:pt>
          <cx:pt idx="4769">3095</cx:pt>
          <cx:pt idx="4770">531</cx:pt>
          <cx:pt idx="4771">231</cx:pt>
          <cx:pt idx="4772">1519</cx:pt>
          <cx:pt idx="4773">3485</cx:pt>
          <cx:pt idx="4774">126</cx:pt>
          <cx:pt idx="4775">71</cx:pt>
          <cx:pt idx="4776">2463</cx:pt>
          <cx:pt idx="4777">198</cx:pt>
          <cx:pt idx="4778">1064</cx:pt>
          <cx:pt idx="4779">1744</cx:pt>
          <cx:pt idx="4780">4941</cx:pt>
          <cx:pt idx="4781">2047</cx:pt>
          <cx:pt idx="4782">953</cx:pt>
          <cx:pt idx="4783">5149</cx:pt>
          <cx:pt idx="4784">714</cx:pt>
          <cx:pt idx="4785">2004</cx:pt>
          <cx:pt idx="4786">2460</cx:pt>
          <cx:pt idx="4787">6559</cx:pt>
          <cx:pt idx="4788">2021</cx:pt>
          <cx:pt idx="4789">3972</cx:pt>
          <cx:pt idx="4790">2611</cx:pt>
          <cx:pt idx="4791">1929</cx:pt>
          <cx:pt idx="4792">599</cx:pt>
          <cx:pt idx="4793">4911</cx:pt>
          <cx:pt idx="4794">7192</cx:pt>
          <cx:pt idx="4795">4948</cx:pt>
          <cx:pt idx="4796">832</cx:pt>
          <cx:pt idx="4797">3887</cx:pt>
          <cx:pt idx="4798">3437</cx:pt>
          <cx:pt idx="4799">3262</cx:pt>
          <cx:pt idx="4800">2965</cx:pt>
          <cx:pt idx="4801">5806</cx:pt>
          <cx:pt idx="4802">3556</cx:pt>
          <cx:pt idx="4803">1759</cx:pt>
          <cx:pt idx="4804">7295</cx:pt>
          <cx:pt idx="4805">3810</cx:pt>
          <cx:pt idx="4806">6407</cx:pt>
          <cx:pt idx="4807">8405</cx:pt>
          <cx:pt idx="4808">6137</cx:pt>
          <cx:pt idx="4809">10225</cx:pt>
          <cx:pt idx="4810">3404</cx:pt>
          <cx:pt idx="4811">7409</cx:pt>
          <cx:pt idx="4812">825</cx:pt>
          <cx:pt idx="4813">1801</cx:pt>
          <cx:pt idx="4814">3986</cx:pt>
          <cx:pt idx="4815">5035</cx:pt>
          <cx:pt idx="4816">3743</cx:pt>
          <cx:pt idx="4817">3399</cx:pt>
          <cx:pt idx="4818">3833</cx:pt>
          <cx:pt idx="4819">2408</cx:pt>
          <cx:pt idx="4820">3214</cx:pt>
          <cx:pt idx="4821">1540</cx:pt>
          <cx:pt idx="4822">4035</cx:pt>
          <cx:pt idx="4823">6651</cx:pt>
          <cx:pt idx="4824">4721</cx:pt>
          <cx:pt idx="4825">2965</cx:pt>
          <cx:pt idx="4826">2521</cx:pt>
          <cx:pt idx="4827">1457</cx:pt>
          <cx:pt idx="4828">6052</cx:pt>
          <cx:pt idx="4829">7024</cx:pt>
          <cx:pt idx="4830">7052</cx:pt>
          <cx:pt idx="4831">8101</cx:pt>
          <cx:pt idx="4832">7022</cx:pt>
          <cx:pt idx="4833">7552</cx:pt>
          <cx:pt idx="4834">9279</cx:pt>
          <cx:pt idx="4835">11072</cx:pt>
          <cx:pt idx="4836">3123</cx:pt>
          <cx:pt idx="4837">12021</cx:pt>
          <cx:pt idx="4838">8314</cx:pt>
          <cx:pt idx="4839">2008</cx:pt>
          <cx:pt idx="4840">2715</cx:pt>
          <cx:pt idx="4841">4890</cx:pt>
          <cx:pt idx="4842">8409</cx:pt>
          <cx:pt idx="4843">7127</cx:pt>
          <cx:pt idx="4844">10945</cx:pt>
          <cx:pt idx="4845">13991</cx:pt>
          <cx:pt idx="4846">5792</cx:pt>
          <cx:pt idx="4847">1419</cx:pt>
          <cx:pt idx="4848">7274</cx:pt>
          <cx:pt idx="4849">7092</cx:pt>
          <cx:pt idx="4850">7519</cx:pt>
          <cx:pt idx="4851">9607</cx:pt>
          <cx:pt idx="4852">7137</cx:pt>
          <cx:pt idx="4853">5981</cx:pt>
          <cx:pt idx="4854">3150</cx:pt>
          <cx:pt idx="4855">5173</cx:pt>
          <cx:pt idx="4856">5723</cx:pt>
          <cx:pt idx="4857">7860</cx:pt>
          <cx:pt idx="4858">10388</cx:pt>
          <cx:pt idx="4859">10797</cx:pt>
          <cx:pt idx="4860">4401</cx:pt>
          <cx:pt idx="4861">5563</cx:pt>
          <cx:pt idx="4862">4838</cx:pt>
          <cx:pt idx="4863">8041</cx:pt>
          <cx:pt idx="4864">7184</cx:pt>
          <cx:pt idx="4865">4782</cx:pt>
          <cx:pt idx="4866">9620</cx:pt>
          <cx:pt idx="4867">4755</cx:pt>
          <cx:pt idx="4868">7521</cx:pt>
          <cx:pt idx="4869">9899</cx:pt>
          <cx:pt idx="4870">7427</cx:pt>
          <cx:pt idx="4871">5379</cx:pt>
          <cx:pt idx="4872">9768</cx:pt>
          <cx:pt idx="4873">15071</cx:pt>
          <cx:pt idx="4874">6943</cx:pt>
          <cx:pt idx="4875">2210</cx:pt>
          <cx:pt idx="4876">9887</cx:pt>
          <cx:pt idx="4877">5243</cx:pt>
          <cx:pt idx="4878">8558</cx:pt>
          <cx:pt idx="4879">10972</cx:pt>
          <cx:pt idx="4880">21547</cx:pt>
          <cx:pt idx="4881">15380</cx:pt>
          <cx:pt idx="4882">13461</cx:pt>
          <cx:pt idx="4883">8693</cx:pt>
          <cx:pt idx="4884">13111</cx:pt>
          <cx:pt idx="4885">24959</cx:pt>
          <cx:pt idx="4886">17028</cx:pt>
          <cx:pt idx="4887">16847</cx:pt>
          <cx:pt idx="4888">10923</cx:pt>
          <cx:pt idx="4889">11052</cx:pt>
          <cx:pt idx="4890">5840</cx:pt>
          <cx:pt idx="4891">5596</cx:pt>
          <cx:pt idx="4892">9930</cx:pt>
          <cx:pt idx="4893">15159</cx:pt>
          <cx:pt idx="4894">13934</cx:pt>
          <cx:pt idx="4895">10733</cx:pt>
          <cx:pt idx="4896">7130</cx:pt>
          <cx:pt idx="4897">5377</cx:pt>
          <cx:pt idx="4898">3173</cx:pt>
          <cx:pt idx="4899">10617</cx:pt>
          <cx:pt idx="4900">13675</cx:pt>
          <cx:pt idx="4901">18994</cx:pt>
          <cx:pt idx="4902">13430</cx:pt>
          <cx:pt idx="4903">9740</cx:pt>
          <cx:pt idx="4904">9865</cx:pt>
          <cx:pt idx="4905">8199</cx:pt>
          <cx:pt idx="4906">9012</cx:pt>
          <cx:pt idx="4907">8775</cx:pt>
          <cx:pt idx="4908">21531</cx:pt>
          <cx:pt idx="4909">14524</cx:pt>
          <cx:pt idx="4910">13425</cx:pt>
          <cx:pt idx="4911">12209</cx:pt>
          <cx:pt idx="4912">10743</cx:pt>
          <cx:pt idx="4913">14876</cx:pt>
          <cx:pt idx="4914">11717</cx:pt>
          <cx:pt idx="4915">10036</cx:pt>
          <cx:pt idx="4916">9532</cx:pt>
          <cx:pt idx="4917">18061</cx:pt>
          <cx:pt idx="4918">12810</cx:pt>
          <cx:pt idx="4919">12563</cx:pt>
          <cx:pt idx="4920">19108</cx:pt>
          <cx:pt idx="4921">15153</cx:pt>
          <cx:pt idx="4922">17791</cx:pt>
          <cx:pt idx="4923">14727</cx:pt>
          <cx:pt idx="4924">16916</cx:pt>
          <cx:pt idx="4925">24266</cx:pt>
          <cx:pt idx="4926">16126</cx:pt>
          <cx:pt idx="4927">19074</cx:pt>
          <cx:pt idx="4928">25596</cx:pt>
          <cx:pt idx="4929">21081</cx:pt>
          <cx:pt idx="4930">15769</cx:pt>
          <cx:pt idx="4931">9386</cx:pt>
          <cx:pt idx="4932">22656</cx:pt>
          <cx:pt idx="4933">12522</cx:pt>
          <cx:pt idx="4934">14232</cx:pt>
          <cx:pt idx="4935">26553</cx:pt>
          <cx:pt idx="4936">23549</cx:pt>
          <cx:pt idx="4937">16549</cx:pt>
          <cx:pt idx="4938">18292</cx:pt>
          <cx:pt idx="4939">22671</cx:pt>
          <cx:pt idx="4940">24494</cx:pt>
          <cx:pt idx="4941">19879</cx:pt>
          <cx:pt idx="4942">26376</cx:pt>
          <cx:pt idx="4943">18452</cx:pt>
          <cx:pt idx="4944">12406</cx:pt>
          <cx:pt idx="4945">17009</cx:pt>
          <cx:pt idx="4946">19292</cx:pt>
          <cx:pt idx="4947">27696</cx:pt>
          <cx:pt idx="4948">22367</cx:pt>
          <cx:pt idx="4949">25014</cx:pt>
          <cx:pt idx="4950">14149</cx:pt>
          <cx:pt idx="4951">18280</cx:pt>
          <cx:pt idx="4952">14572</cx:pt>
          <cx:pt idx="4953">10334</cx:pt>
          <cx:pt idx="4954">11504</cx:pt>
          <cx:pt idx="4955">17991</cx:pt>
          <cx:pt idx="4956">25686</cx:pt>
          <cx:pt idx="4957">19258</cx:pt>
          <cx:pt idx="4958">14470</cx:pt>
          <cx:pt idx="4959">16721</cx:pt>
          <cx:pt idx="4960">11230</cx:pt>
          <cx:pt idx="4961">15366</cx:pt>
          <cx:pt idx="4962">14820</cx:pt>
          <cx:pt idx="4963">13654</cx:pt>
          <cx:pt idx="4964">11277</cx:pt>
          <cx:pt idx="4965">15310</cx:pt>
          <cx:pt idx="4966">10043</cx:pt>
          <cx:pt idx="4967">5556</cx:pt>
          <cx:pt idx="4968">10887</cx:pt>
          <cx:pt idx="4969">11475</cx:pt>
          <cx:pt idx="4970">20348</cx:pt>
          <cx:pt idx="4971">13263</cx:pt>
          <cx:pt idx="4972">13704</cx:pt>
          <cx:pt idx="4973">12937</cx:pt>
          <cx:pt idx="4974">9713</cx:pt>
          <cx:pt idx="4975">14037</cx:pt>
          <cx:pt idx="4976">10288</cx:pt>
          <cx:pt idx="4977">12810</cx:pt>
          <cx:pt idx="4978">18264</cx:pt>
          <cx:pt idx="4979">10562</cx:pt>
          <cx:pt idx="4980">9742</cx:pt>
          <cx:pt idx="4981">15524</cx:pt>
          <cx:pt idx="4982">8731</cx:pt>
          <cx:pt idx="4983">11824</cx:pt>
          <cx:pt idx="4984">11788</cx:pt>
          <cx:pt idx="4985">13736</cx:pt>
          <cx:pt idx="4986">11359</cx:pt>
          <cx:pt idx="4987">9466</cx:pt>
          <cx:pt idx="4988">12707</cx:pt>
          <cx:pt idx="4989">14436</cx:pt>
          <cx:pt idx="4990">17039</cx:pt>
          <cx:pt idx="4991">20188</cx:pt>
          <cx:pt idx="4992">18285</cx:pt>
          <cx:pt idx="4993">14300</cx:pt>
          <cx:pt idx="4994">10919</cx:pt>
          <cx:pt idx="4995">12929</cx:pt>
          <cx:pt idx="4996">8610</cx:pt>
          <cx:pt idx="4997">17039</cx:pt>
          <cx:pt idx="4998">13512</cx:pt>
          <cx:pt idx="4999">12660</cx:pt>
          <cx:pt idx="5000">10076</cx:pt>
          <cx:pt idx="5001">9454</cx:pt>
          <cx:pt idx="5002">12410</cx:pt>
          <cx:pt idx="5003">13095</cx:pt>
          <cx:pt idx="5004">15411</cx:pt>
          <cx:pt idx="5005">12364</cx:pt>
          <cx:pt idx="5006">12892</cx:pt>
          <cx:pt idx="5007">9979</cx:pt>
          <cx:pt idx="5008">7143</cx:pt>
          <cx:pt idx="5009">13823</cx:pt>
          <cx:pt idx="5010">8785</cx:pt>
          <cx:pt idx="5011">17659</cx:pt>
          <cx:pt idx="5012">14741</cx:pt>
          <cx:pt idx="5013">13287</cx:pt>
          <cx:pt idx="5014">11263</cx:pt>
          <cx:pt idx="5015">10286</cx:pt>
          <cx:pt idx="5016">14868</cx:pt>
          <cx:pt idx="5017">9664</cx:pt>
          <cx:pt idx="5018">17303</cx:pt>
          <cx:pt idx="5019">15276</cx:pt>
          <cx:pt idx="5020">11556</cx:pt>
          <cx:pt idx="5021">17212</cx:pt>
          <cx:pt idx="5022">8237</cx:pt>
          <cx:pt idx="5023">3997</cx:pt>
          <cx:pt idx="5024">16718</cx:pt>
          <cx:pt idx="5025">16909</cx:pt>
          <cx:pt idx="5026">10936</cx:pt>
          <cx:pt idx="5027">13229</cx:pt>
          <cx:pt idx="5028">6521</cx:pt>
          <cx:pt idx="5029">9307</cx:pt>
          <cx:pt idx="5030">8993</cx:pt>
          <cx:pt idx="5031">14834</cx:pt>
          <cx:pt idx="5032">10235</cx:pt>
          <cx:pt idx="5033">9245</cx:pt>
          <cx:pt idx="5034">12630</cx:pt>
          <cx:pt idx="5035">13967</cx:pt>
          <cx:pt idx="5036">7012</cx:pt>
          <cx:pt idx="5037">9086</cx:pt>
          <cx:pt idx="5038">7103</cx:pt>
          <cx:pt idx="5039">14782</cx:pt>
          <cx:pt idx="5040">9203</cx:pt>
          <cx:pt idx="5041">8298</cx:pt>
          <cx:pt idx="5042">11211</cx:pt>
          <cx:pt idx="5043">5940</cx:pt>
          <cx:pt idx="5044">2746</cx:pt>
          <cx:pt idx="5045">3871</cx:pt>
          <cx:pt idx="5046">5780</cx:pt>
          <cx:pt idx="5047">3181</cx:pt>
          <cx:pt idx="5048">3383</cx:pt>
          <cx:pt idx="5049">653</cx:pt>
          <cx:pt idx="5050">1124</cx:pt>
          <cx:pt idx="5051">1978</cx:pt>
          <cx:pt idx="5052">94</cx:pt>
          <cx:pt idx="5053">821</cx:pt>
          <cx:pt idx="5054">333</cx:pt>
          <cx:pt idx="5055">2104</cx:pt>
          <cx:pt idx="5056">1348</cx:pt>
          <cx:pt idx="5057">322</cx:pt>
          <cx:pt idx="5058">1191</cx:pt>
          <cx:pt idx="5059">1378</cx:pt>
          <cx:pt idx="5060">6475</cx:pt>
          <cx:pt idx="5061">6571</cx:pt>
          <cx:pt idx="5062">6380</cx:pt>
          <cx:pt idx="5063">4491</cx:pt>
          <cx:pt idx="5064">358</cx:pt>
          <cx:pt idx="5065">1055</cx:pt>
          <cx:pt idx="5066">1862</cx:pt>
          <cx:pt idx="5067">4784</cx:pt>
          <cx:pt idx="5068">4223</cx:pt>
          <cx:pt idx="5069">2496</cx:pt>
          <cx:pt idx="5070">7286</cx:pt>
          <cx:pt idx="5071">313</cx:pt>
          <cx:pt idx="5072">1948</cx:pt>
          <cx:pt idx="5073">1664</cx:pt>
          <cx:pt idx="5074">4187</cx:pt>
          <cx:pt idx="5075">1596</cx:pt>
          <cx:pt idx="5076">3043</cx:pt>
          <cx:pt idx="5077">4126</cx:pt>
          <cx:pt idx="5078">630</cx:pt>
          <cx:pt idx="5079">2851</cx:pt>
          <cx:pt idx="5080">3778</cx:pt>
          <cx:pt idx="5081">4106</cx:pt>
          <cx:pt idx="5082">1965</cx:pt>
          <cx:pt idx="5083">2386</cx:pt>
          <cx:pt idx="5084">7084</cx:pt>
          <cx:pt idx="5085">287</cx:pt>
          <cx:pt idx="5086">1088</cx:pt>
          <cx:pt idx="5087">2867</cx:pt>
          <cx:pt idx="5088">5923</cx:pt>
          <cx:pt idx="5089">2732</cx:pt>
          <cx:pt idx="5090">5104</cx:pt>
          <cx:pt idx="5091">9966</cx:pt>
          <cx:pt idx="5092">2028</cx:pt>
          <cx:pt idx="5093">3725</cx:pt>
          <cx:pt idx="5094">7368</cx:pt>
          <cx:pt idx="5095">11893</cx:pt>
          <cx:pt idx="5096">9565</cx:pt>
          <cx:pt idx="5097">9891</cx:pt>
          <cx:pt idx="5098">4873</cx:pt>
          <cx:pt idx="5099">1836</cx:pt>
          <cx:pt idx="5100">4231</cx:pt>
          <cx:pt idx="5101">8452</cx:pt>
          <cx:pt idx="5102">11958</cx:pt>
          <cx:pt idx="5103">14507</cx:pt>
          <cx:pt idx="5104">3519</cx:pt>
          <cx:pt idx="5105">2578</cx:pt>
          <cx:pt idx="5107">4117</cx:pt>
          <cx:pt idx="5108">2423</cx:pt>
          <cx:pt idx="5109">3824</cx:pt>
          <cx:pt idx="5110">5059</cx:pt>
          <cx:pt idx="5111">940</cx:pt>
          <cx:pt idx="5112">1748</cx:pt>
          <cx:pt idx="5113">1443</cx:pt>
          <cx:pt idx="5114">5550</cx:pt>
          <cx:pt idx="5115">6444</cx:pt>
          <cx:pt idx="5116">6203</cx:pt>
          <cx:pt idx="5117">11442</cx:pt>
          <cx:pt idx="5118">13083</cx:pt>
          <cx:pt idx="5119">2938</cx:pt>
          <cx:pt idx="5120">1127</cx:pt>
          <cx:pt idx="5121">1586</cx:pt>
          <cx:pt idx="5122">155</cx:pt>
          <cx:pt idx="5123">6862</cx:pt>
          <cx:pt idx="5124">2226</cx:pt>
          <cx:pt idx="5125">2890</cx:pt>
          <cx:pt idx="5126">3676</cx:pt>
          <cx:pt idx="5127">300</cx:pt>
          <cx:pt idx="5128">269</cx:pt>
          <cx:pt idx="5129">1817</cx:pt>
          <cx:pt idx="5130">5191</cx:pt>
          <cx:pt idx="5131">2952</cx:pt>
          <cx:pt idx="5132">2845</cx:pt>
          <cx:pt idx="5133">7027</cx:pt>
          <cx:pt idx="5134">1398</cx:pt>
          <cx:pt idx="5135">143</cx:pt>
          <cx:pt idx="5136">2206</cx:pt>
          <cx:pt idx="5137">10974</cx:pt>
          <cx:pt idx="5138">4637</cx:pt>
          <cx:pt idx="5139">1060</cx:pt>
          <cx:pt idx="5140">3935</cx:pt>
          <cx:pt idx="5141">3658</cx:pt>
          <cx:pt idx="5142">3282</cx:pt>
          <cx:pt idx="5143">4128</cx:pt>
          <cx:pt idx="5144">11551</cx:pt>
          <cx:pt idx="5145">3471</cx:pt>
          <cx:pt idx="5146">4051</cx:pt>
          <cx:pt idx="5147">10343</cx:pt>
          <cx:pt idx="5148">3048</cx:pt>
          <cx:pt idx="5149">2205</cx:pt>
          <cx:pt idx="5150">5573</cx:pt>
          <cx:pt idx="5151">6404</cx:pt>
          <cx:pt idx="5152">4725</cx:pt>
          <cx:pt idx="5153">2120</cx:pt>
          <cx:pt idx="5154">3270</cx:pt>
          <cx:pt idx="5155">919</cx:pt>
          <cx:pt idx="5156">1310</cx:pt>
          <cx:pt idx="5157">3693</cx:pt>
          <cx:pt idx="5158">7083</cx:pt>
          <cx:pt idx="5159">8477</cx:pt>
          <cx:pt idx="5160">4753</cx:pt>
          <cx:pt idx="5161">6173</cx:pt>
          <cx:pt idx="5162">2813</cx:pt>
          <cx:pt idx="5163">4667</cx:pt>
          <cx:pt idx="5164">5247</cx:pt>
          <cx:pt idx="5165">8575</cx:pt>
          <cx:pt idx="5166">10394</cx:pt>
          <cx:pt idx="5167">8555</cx:pt>
          <cx:pt idx="5168">7740</cx:pt>
          <cx:pt idx="5169">1240</cx:pt>
          <cx:pt idx="5170">6192</cx:pt>
          <cx:pt idx="5171">6463</cx:pt>
          <cx:pt idx="5172">14036</cx:pt>
          <cx:pt idx="5173">11533</cx:pt>
          <cx:pt idx="5174">9682</cx:pt>
          <cx:pt idx="5175">6783</cx:pt>
          <cx:pt idx="5176">4809</cx:pt>
          <cx:pt idx="5177">6532</cx:pt>
          <cx:pt idx="5178">4651</cx:pt>
          <cx:pt idx="5179">9772</cx:pt>
          <cx:pt idx="5180">9761</cx:pt>
          <cx:pt idx="5181">12149</cx:pt>
          <cx:pt idx="5182">8625</cx:pt>
          <cx:pt idx="5183">5283</cx:pt>
          <cx:pt idx="5184">5238</cx:pt>
          <cx:pt idx="5185">7075</cx:pt>
          <cx:pt idx="5186">7984</cx:pt>
          <cx:pt idx="5187">8430</cx:pt>
          <cx:pt idx="5188">6779</cx:pt>
          <cx:pt idx="5189">10367</cx:pt>
          <cx:pt idx="5190">515</cx:pt>
          <cx:pt idx="5191">1584</cx:pt>
          <cx:pt idx="5192">3550</cx:pt>
          <cx:pt idx="5193">11706</cx:pt>
          <cx:pt idx="5194">6847</cx:pt>
          <cx:pt idx="5195">7129</cx:pt>
          <cx:pt idx="5196">10681</cx:pt>
          <cx:pt idx="5197">1592</cx:pt>
          <cx:pt idx="5198">1343</cx:pt>
          <cx:pt idx="5199">2426</cx:pt>
          <cx:pt idx="5200">8595</cx:pt>
          <cx:pt idx="5201">4293</cx:pt>
          <cx:pt idx="5202">3904</cx:pt>
          <cx:pt idx="5203">7573</cx:pt>
          <cx:pt idx="5204">3991</cx:pt>
          <cx:pt idx="5205">3283</cx:pt>
          <cx:pt idx="5206">8866</cx:pt>
          <cx:pt idx="5207">10216</cx:pt>
          <cx:pt idx="5208">4075</cx:pt>
          <cx:pt idx="5209">4160</cx:pt>
          <cx:pt idx="5210">8687</cx:pt>
          <cx:pt idx="5211">7324</cx:pt>
          <cx:pt idx="5212">9331</cx:pt>
          <cx:pt idx="5213">7737</cx:pt>
          <cx:pt idx="5214">8587</cx:pt>
          <cx:pt idx="5215">10230</cx:pt>
          <cx:pt idx="5216">11854</cx:pt>
          <cx:pt idx="5217">12376</cx:pt>
          <cx:pt idx="5218">8681</cx:pt>
          <cx:pt idx="5219">13015</cx:pt>
          <cx:pt idx="5220">10414</cx:pt>
          <cx:pt idx="5221">7337</cx:pt>
          <cx:pt idx="5222">5483</cx:pt>
          <cx:pt idx="5223">2659</cx:pt>
          <cx:pt idx="5224">10070</cx:pt>
          <cx:pt idx="5225">8008</cx:pt>
          <cx:pt idx="5226">9343</cx:pt>
          <cx:pt idx="5227">8840</cx:pt>
          <cx:pt idx="5228">9636</cx:pt>
          <cx:pt idx="5229">5307</cx:pt>
          <cx:pt idx="5230">3470</cx:pt>
          <cx:pt idx="5231">4419</cx:pt>
          <cx:pt idx="5232">6962</cx:pt>
          <cx:pt idx="5233">6325</cx:pt>
          <cx:pt idx="5234">7732</cx:pt>
          <cx:pt idx="5235">7780</cx:pt>
          <cx:pt idx="5236">7949</cx:pt>
          <cx:pt idx="5237">9677</cx:pt>
          <cx:pt idx="5238">5695</cx:pt>
          <cx:pt idx="5239">5998</cx:pt>
          <cx:pt idx="5240">8474</cx:pt>
          <cx:pt idx="5241">26586</cx:pt>
          <cx:pt idx="5242">12523</cx:pt>
          <cx:pt idx="5243">9431</cx:pt>
          <cx:pt idx="5244">10789</cx:pt>
          <cx:pt idx="5245">6055</cx:pt>
          <cx:pt idx="5246">6076</cx:pt>
          <cx:pt idx="5247">5393</cx:pt>
          <cx:pt idx="5248">7878</cx:pt>
          <cx:pt idx="5249">14495</cx:pt>
          <cx:pt idx="5250">9940</cx:pt>
          <cx:pt idx="5251">8631</cx:pt>
          <cx:pt idx="5252">8777</cx:pt>
          <cx:pt idx="5253">5517</cx:pt>
          <cx:pt idx="5254">7044</cx:pt>
          <cx:pt idx="5255">4516</cx:pt>
          <cx:pt idx="5256">13024</cx:pt>
          <cx:pt idx="5257">6614</cx:pt>
          <cx:pt idx="5258">10356</cx:pt>
          <cx:pt idx="5259">6310</cx:pt>
          <cx:pt idx="5260">4421</cx:pt>
          <cx:pt idx="5261">12824</cx:pt>
          <cx:pt idx="5262">12287</cx:pt>
          <cx:pt idx="5263">6118</cx:pt>
          <cx:pt idx="5264">12708</cx:pt>
          <cx:pt idx="5265">12255</cx:pt>
          <cx:pt idx="5266">26507</cx:pt>
          <cx:pt idx="5267">9352</cx:pt>
          <cx:pt idx="5268">5666</cx:pt>
          <cx:pt idx="5269">6683</cx:pt>
          <cx:pt idx="5270">16045</cx:pt>
          <cx:pt idx="5271">13985</cx:pt>
          <cx:pt idx="5272">9314</cx:pt>
          <cx:pt idx="5273">9043</cx:pt>
          <cx:pt idx="5274">5788</cx:pt>
          <cx:pt idx="5275">7379</cx:pt>
          <cx:pt idx="5276">15275</cx:pt>
          <cx:pt idx="5277">15137</cx:pt>
          <cx:pt idx="5278">8659</cx:pt>
          <cx:pt idx="5279">12236</cx:pt>
          <cx:pt idx="5280">9744</cx:pt>
          <cx:pt idx="5281">8133</cx:pt>
          <cx:pt idx="5282">7256</cx:pt>
          <cx:pt idx="5283">9003</cx:pt>
          <cx:pt idx="5284">8278</cx:pt>
          <cx:pt idx="5285">2781</cx:pt>
          <cx:pt idx="5286">10316</cx:pt>
          <cx:pt idx="5287">12003</cx:pt>
          <cx:pt idx="5288">7888</cx:pt>
          <cx:pt idx="5289">9717</cx:pt>
          <cx:pt idx="5290">13081</cx:pt>
          <cx:pt idx="5291">11726</cx:pt>
          <cx:pt idx="5292">12568</cx:pt>
          <cx:pt idx="5293">11108</cx:pt>
          <cx:pt idx="5294">10354</cx:pt>
          <cx:pt idx="5295">10320</cx:pt>
          <cx:pt idx="5296">8370</cx:pt>
          <cx:pt idx="5297">10541</cx:pt>
          <cx:pt idx="5298">14563</cx:pt>
          <cx:pt idx="5299">8370</cx:pt>
          <cx:pt idx="5300">11772</cx:pt>
          <cx:pt idx="5301">16341</cx:pt>
          <cx:pt idx="5302">8785</cx:pt>
          <cx:pt idx="5303">8657</cx:pt>
          <cx:pt idx="5304">9113</cx:pt>
          <cx:pt idx="5305">9979</cx:pt>
          <cx:pt idx="5306">13907</cx:pt>
          <cx:pt idx="5307">13409</cx:pt>
          <cx:pt idx="5308">15618</cx:pt>
          <cx:pt idx="5309">10872</cx:pt>
          <cx:pt idx="5310">10602</cx:pt>
          <cx:pt idx="5311">11537</cx:pt>
          <cx:pt idx="5312">5686</cx:pt>
          <cx:pt idx="5313">7655</cx:pt>
          <cx:pt idx="5314">10525</cx:pt>
          <cx:pt idx="5315">11914</cx:pt>
          <cx:pt idx="5316">11395</cx:pt>
          <cx:pt idx="5317">15562</cx:pt>
          <cx:pt idx="5318">11875</cx:pt>
          <cx:pt idx="5319">10865</cx:pt>
          <cx:pt idx="5320">9534</cx:pt>
          <cx:pt idx="5321">12127</cx:pt>
          <cx:pt idx="5322">10366</cx:pt>
          <cx:pt idx="5323">7876</cx:pt>
          <cx:pt idx="5324">9232</cx:pt>
          <cx:pt idx="5325">10135</cx:pt>
          <cx:pt idx="5326">12652</cx:pt>
          <cx:pt idx="5327">9044</cx:pt>
          <cx:pt idx="5328">9842</cx:pt>
          <cx:pt idx="5329">5684</cx:pt>
          <cx:pt idx="5330">2783</cx:pt>
          <cx:pt idx="5331">10833</cx:pt>
          <cx:pt idx="5332">8276</cx:pt>
          <cx:pt idx="5333">9316</cx:pt>
          <cx:pt idx="5334">14159</cx:pt>
          <cx:pt idx="5335">7113</cx:pt>
          <cx:pt idx="5336">5904</cx:pt>
          <cx:pt idx="5337">6763</cx:pt>
          <cx:pt idx="5338">11380</cx:pt>
          <cx:pt idx="5339">7054</cx:pt>
          <cx:pt idx="5340">4895</cx:pt>
          <cx:pt idx="5341">5385</cx:pt>
          <cx:pt idx="5342">4659</cx:pt>
          <cx:pt idx="5343">4662</cx:pt>
          <cx:pt idx="5344">6376</cx:pt>
          <cx:pt idx="5345">8941</cx:pt>
          <cx:pt idx="5346">11443</cx:pt>
          <cx:pt idx="5347">10037</cx:pt>
          <cx:pt idx="5348">8553</cx:pt>
          <cx:pt idx="5349">7608</cx:pt>
          <cx:pt idx="5350">7026</cx:pt>
          <cx:pt idx="5351">7930</cx:pt>
          <cx:pt idx="5352">10130</cx:pt>
          <cx:pt idx="5353">12623</cx:pt>
          <cx:pt idx="5354">11373</cx:pt>
          <cx:pt idx="5355">10274</cx:pt>
          <cx:pt idx="5356">12311</cx:pt>
          <cx:pt idx="5357">6627</cx:pt>
          <cx:pt idx="5358">9899</cx:pt>
          <cx:pt idx="5359">12755</cx:pt>
          <cx:pt idx="5360">8982</cx:pt>
          <cx:pt idx="5361">10768</cx:pt>
          <cx:pt idx="5362">8622</cx:pt>
          <cx:pt idx="5363">10786</cx:pt>
          <cx:pt idx="5364">7812</cx:pt>
          <cx:pt idx="5365">13514</cx:pt>
          <cx:pt idx="5366">12409</cx:pt>
          <cx:pt idx="5367">8093</cx:pt>
          <cx:pt idx="5368">10312</cx:pt>
          <cx:pt idx="5369">9843</cx:pt>
          <cx:pt idx="5370">6488</cx:pt>
          <cx:pt idx="5371">7069</cx:pt>
          <cx:pt idx="5372">4771</cx:pt>
          <cx:pt idx="5373">11841</cx:pt>
          <cx:pt idx="5374">10741</cx:pt>
          <cx:pt idx="5375">10042</cx:pt>
          <cx:pt idx="5376">9798</cx:pt>
          <cx:pt idx="5377">10526</cx:pt>
          <cx:pt idx="5378">7096</cx:pt>
          <cx:pt idx="5379">7428</cx:pt>
          <cx:pt idx="5380">11913</cx:pt>
          <cx:pt idx="5381">9461</cx:pt>
          <cx:pt idx="5382">9910</cx:pt>
          <cx:pt idx="5383">10219</cx:pt>
          <cx:pt idx="5384">9968</cx:pt>
          <cx:pt idx="5385">9083</cx:pt>
          <cx:pt idx="5386">5117</cx:pt>
          <cx:pt idx="5387">6591</cx:pt>
          <cx:pt idx="5388">4674</cx:pt>
          <cx:pt idx="5389">5605</cx:pt>
          <cx:pt idx="5390">4850</cx:pt>
          <cx:pt idx="5391">9516</cx:pt>
          <cx:pt idx="5392">4404</cx:pt>
          <cx:pt idx="5393">3802</cx:pt>
          <cx:pt idx="5394">8870</cx:pt>
          <cx:pt idx="5395">9739</cx:pt>
          <cx:pt idx="5396">7806</cx:pt>
          <cx:pt idx="5397">4391</cx:pt>
          <cx:pt idx="5398">7030</cx:pt>
          <cx:pt idx="5399">5683</cx:pt>
          <cx:pt idx="5400">4010</cx:pt>
          <cx:pt idx="5401">7722</cx:pt>
          <cx:pt idx="5402">6104</cx:pt>
          <cx:pt idx="5403">9839</cx:pt>
          <cx:pt idx="5404">5203</cx:pt>
          <cx:pt idx="5405">5858</cx:pt>
          <cx:pt idx="5406">8729</cx:pt>
          <cx:pt idx="5407">6822</cx:pt>
          <cx:pt idx="5408">7484</cx:pt>
          <cx:pt idx="5409">8296</cx:pt>
          <cx:pt idx="5410">5510</cx:pt>
          <cx:pt idx="5411">4926</cx:pt>
          <cx:pt idx="5412">756</cx:pt>
          <cx:pt idx="5413">1979</cx:pt>
          <cx:pt idx="5414">94</cx:pt>
          <cx:pt idx="5415">328</cx:pt>
          <cx:pt idx="5416">586</cx:pt>
          <cx:pt idx="5417">1195</cx:pt>
          <cx:pt idx="5419">101</cx:pt>
          <cx:pt idx="5420">2828</cx:pt>
          <cx:pt idx="5421">1121</cx:pt>
          <cx:pt idx="5422">1147</cx:pt>
          <cx:pt idx="5423">609</cx:pt>
          <cx:pt idx="5424">5146</cx:pt>
          <cx:pt idx="5425">122</cx:pt>
          <cx:pt idx="5426">1634</cx:pt>
          <cx:pt idx="5427">4419</cx:pt>
          <cx:pt idx="5428">1393</cx:pt>
          <cx:pt idx="5429">1051</cx:pt>
          <cx:pt idx="5430">2641</cx:pt>
          <cx:pt idx="5431">8399</cx:pt>
          <cx:pt idx="5432">744</cx:pt>
          <cx:pt idx="5433">2326</cx:pt>
          <cx:pt idx="5434">4342</cx:pt>
          <cx:pt idx="5435">302</cx:pt>
          <cx:pt idx="5436">3626</cx:pt>
          <cx:pt idx="5437">3072</cx:pt>
          <cx:pt idx="5438">5033</cx:pt>
          <cx:pt idx="5439">854</cx:pt>
          <cx:pt idx="5440">1823</cx:pt>
          <cx:pt idx="5441">6214</cx:pt>
          <cx:pt idx="5442">1137</cx:pt>
          <cx:pt idx="5443">1801</cx:pt>
          <cx:pt idx="5444">802</cx:pt>
          <cx:pt idx="5445">3696</cx:pt>
          <cx:pt idx="5446">183</cx:pt>
          <cx:pt idx="5447">1932</cx:pt>
          <cx:pt idx="5448">8739</cx:pt>
          <cx:pt idx="5449">2881</cx:pt>
          <cx:pt idx="5450">4015</cx:pt>
          <cx:pt idx="5451">2966</cx:pt>
          <cx:pt idx="5452">8581</cx:pt>
          <cx:pt idx="5453">1367</cx:pt>
          <cx:pt idx="5454">378</cx:pt>
          <cx:pt idx="5455">3528</cx:pt>
          <cx:pt idx="5456">4981</cx:pt>
          <cx:pt idx="5457">3285</cx:pt>
          <cx:pt idx="5458">8768</cx:pt>
          <cx:pt idx="5459">9601</cx:pt>
          <cx:pt idx="5460">5926</cx:pt>
          <cx:pt idx="5461">3848</cx:pt>
          <cx:pt idx="5462">2175</cx:pt>
          <cx:pt idx="5463">3098</cx:pt>
          <cx:pt idx="5464">5584</cx:pt>
          <cx:pt idx="5465">9950</cx:pt>
          <cx:pt idx="5466">14315</cx:pt>
          <cx:pt idx="5467">5798</cx:pt>
          <cx:pt idx="5468">1363</cx:pt>
          <cx:pt idx="5469">2125</cx:pt>
          <cx:pt idx="5470">1248</cx:pt>
          <cx:pt idx="5471">521</cx:pt>
          <cx:pt idx="5472">1317</cx:pt>
          <cx:pt idx="5473">4204</cx:pt>
          <cx:pt idx="5474">4687</cx:pt>
          <cx:pt idx="5475">1068</cx:pt>
          <cx:pt idx="5476">2342</cx:pt>
          <cx:pt idx="5477">220</cx:pt>
          <cx:pt idx="5514">1301</cx:pt>
          <cx:pt idx="5518">51</cx:pt>
          <cx:pt idx="5525">157</cx:pt>
          <cx:pt idx="5534">135</cx:pt>
          <cx:pt idx="5540">63</cx:pt>
          <cx:pt idx="5542">840</cx:pt>
          <cx:pt idx="5549">277</cx:pt>
          <cx:pt idx="5573">77</cx:pt>
          <cx:pt idx="5583">202</cx:pt>
          <cx:pt idx="5584">538</cx:pt>
          <cx:pt idx="5587">80</cx:pt>
          <cx:pt idx="5589">99</cx:pt>
          <cx:pt idx="5590">115</cx:pt>
          <cx:pt idx="5591">351</cx:pt>
          <cx:pt idx="5596">69</cx:pt>
          <cx:pt idx="5597">233</cx:pt>
          <cx:pt idx="5601">267</cx:pt>
          <cx:pt idx="5602">253</cx:pt>
          <cx:pt idx="5604">33</cx:pt>
          <cx:pt idx="5615">107</cx:pt>
          <cx:pt idx="5618">262</cx:pt>
          <cx:pt idx="5622">298</cx:pt>
          <cx:pt idx="5623">93</cx:pt>
          <cx:pt idx="5625">86</cx:pt>
          <cx:pt idx="5626">300</cx:pt>
          <cx:pt idx="5633">1760</cx:pt>
          <cx:pt idx="5634">2135</cx:pt>
          <cx:pt idx="5635">3483</cx:pt>
          <cx:pt idx="5636">121</cx:pt>
          <cx:pt idx="5637">210</cx:pt>
          <cx:pt idx="5639">189</cx:pt>
          <cx:pt idx="5640">188</cx:pt>
          <cx:pt idx="5642">195</cx:pt>
          <cx:pt idx="5643">268</cx:pt>
          <cx:pt idx="5644">196</cx:pt>
          <cx:pt idx="5645">133</cx:pt>
          <cx:pt idx="5646">98</cx:pt>
          <cx:pt idx="5647">484</cx:pt>
          <cx:pt idx="5648">192</cx:pt>
          <cx:pt idx="5650">88</cx:pt>
          <cx:pt idx="5653">280</cx:pt>
          <cx:pt idx="5654">225</cx:pt>
          <cx:pt idx="5656">104</cx:pt>
          <cx:pt idx="5660">237</cx:pt>
          <cx:pt idx="5661">159</cx:pt>
          <cx:pt idx="5664">89</cx:pt>
          <cx:pt idx="5670">238</cx:pt>
          <cx:pt idx="5675">337</cx:pt>
          <cx:pt idx="5680">32</cx:pt>
          <cx:pt idx="5685">16</cx:pt>
          <cx:pt idx="5686">111</cx:pt>
          <cx:pt idx="5688">53</cx:pt>
          <cx:pt idx="5691">180</cx:pt>
          <cx:pt idx="5700">215</cx:pt>
          <cx:pt idx="5702">464</cx:pt>
          <cx:pt idx="5708">230</cx:pt>
          <cx:pt idx="5711">117</cx:pt>
          <cx:pt idx="5723">250</cx:pt>
          <cx:pt idx="5724">129</cx:pt>
          <cx:pt idx="5727">753</cx:pt>
          <cx:pt idx="5728">371</cx:pt>
          <cx:pt idx="5731">137</cx:pt>
          <cx:pt idx="5732">148</cx:pt>
          <cx:pt idx="5733">12</cx:pt>
          <cx:pt idx="5734">176</cx:pt>
          <cx:pt idx="5738">264</cx:pt>
          <cx:pt idx="5743">101</cx:pt>
          <cx:pt idx="5744">198</cx:pt>
          <cx:pt idx="5745">323</cx:pt>
          <cx:pt idx="5746">146</cx:pt>
          <cx:pt idx="5751">51</cx:pt>
          <cx:pt idx="5752">188</cx:pt>
          <cx:pt idx="5757">78</cx:pt>
          <cx:pt idx="5762">176</cx:pt>
          <cx:pt idx="5763">86</cx:pt>
          <cx:pt idx="5766">482</cx:pt>
          <cx:pt idx="5767">56</cx:pt>
          <cx:pt idx="5772">52</cx:pt>
          <cx:pt idx="5778">587</cx:pt>
          <cx:pt idx="5779">148</cx:pt>
          <cx:pt idx="5780">632</cx:pt>
          <cx:pt idx="5786">234</cx:pt>
          <cx:pt idx="5787">75</cx:pt>
          <cx:pt idx="5791">295</cx:pt>
          <cx:pt idx="5797">258</cx:pt>
          <cx:pt idx="5798">4790</cx:pt>
          <cx:pt idx="5800">821</cx:pt>
          <cx:pt idx="5806">1133</cx:pt>
          <cx:pt idx="5807">940</cx:pt>
          <cx:pt idx="5808">910</cx:pt>
          <cx:pt idx="5819">310</cx:pt>
          <cx:pt idx="5820">220</cx:pt>
          <cx:pt idx="5826">104</cx:pt>
          <cx:pt idx="5871">424</cx:pt>
          <cx:pt idx="5877">90</cx:pt>
          <cx:pt idx="5878">341</cx:pt>
          <cx:pt idx="5882">184</cx:pt>
          <cx:pt idx="5909">261</cx:pt>
          <cx:pt idx="5910">283</cx:pt>
          <cx:pt idx="5917">220</cx:pt>
          <cx:pt idx="5919">889</cx:pt>
          <cx:pt idx="5920">7</cx:pt>
          <cx:pt idx="5926">64</cx:pt>
          <cx:pt idx="5930">303</cx:pt>
          <cx:pt idx="5931">320</cx:pt>
          <cx:pt idx="5934">474</cx:pt>
          <cx:pt idx="5937">478</cx:pt>
          <cx:pt idx="5938">206</cx:pt>
          <cx:pt idx="5939">110</cx:pt>
          <cx:pt idx="5941">158</cx:pt>
          <cx:pt idx="5944">215</cx:pt>
          <cx:pt idx="5945">306</cx:pt>
          <cx:pt idx="5946">184</cx:pt>
          <cx:pt idx="5947">173</cx:pt>
          <cx:pt idx="5948">135</cx:pt>
          <cx:pt idx="5951">485</cx:pt>
          <cx:pt idx="5952">136</cx:pt>
          <cx:pt idx="5953">126</cx:pt>
          <cx:pt idx="5954">90</cx:pt>
          <cx:pt idx="5955">616</cx:pt>
          <cx:pt idx="5958">255</cx:pt>
          <cx:pt idx="5959">640</cx:pt>
          <cx:pt idx="5960">278</cx:pt>
          <cx:pt idx="5961">261</cx:pt>
          <cx:pt idx="5962">462</cx:pt>
          <cx:pt idx="5964">257</cx:pt>
          <cx:pt idx="5965">758</cx:pt>
          <cx:pt idx="5966">75</cx:pt>
          <cx:pt idx="5967">128</cx:pt>
          <cx:pt idx="5969">166</cx:pt>
          <cx:pt idx="5970">93</cx:pt>
          <cx:pt idx="5972">178</cx:pt>
          <cx:pt idx="5973">89</cx:pt>
          <cx:pt idx="5974">348</cx:pt>
          <cx:pt idx="5975">351</cx:pt>
          <cx:pt idx="5976">1923</cx:pt>
          <cx:pt idx="5979">293</cx:pt>
          <cx:pt idx="5980">76</cx:pt>
          <cx:pt idx="5981">296</cx:pt>
          <cx:pt idx="5982">371</cx:pt>
          <cx:pt idx="5983">372</cx:pt>
          <cx:pt idx="5984">249</cx:pt>
          <cx:pt idx="5986">0</cx:pt>
          <cx:pt idx="5988">606</cx:pt>
          <cx:pt idx="5990">701</cx:pt>
          <cx:pt idx="5991">804</cx:pt>
          <cx:pt idx="5995">216</cx:pt>
          <cx:pt idx="5997">583</cx:pt>
          <cx:pt idx="6000">167</cx:pt>
          <cx:pt idx="6002">448</cx:pt>
          <cx:pt idx="6003">957</cx:pt>
          <cx:pt idx="6004">1121</cx:pt>
          <cx:pt idx="6005">75</cx:pt>
          <cx:pt idx="6006">122</cx:pt>
          <cx:pt idx="6007">49</cx:pt>
          <cx:pt idx="6008">1122</cx:pt>
          <cx:pt idx="6010">104</cx:pt>
          <cx:pt idx="6012">321</cx:pt>
          <cx:pt idx="6013">86</cx:pt>
          <cx:pt idx="6014">245</cx:pt>
          <cx:pt idx="6015">126</cx:pt>
          <cx:pt idx="6016">214</cx:pt>
          <cx:pt idx="6017">595</cx:pt>
          <cx:pt idx="6018">256</cx:pt>
          <cx:pt idx="6021">169</cx:pt>
          <cx:pt idx="6023">130</cx:pt>
          <cx:pt idx="6024">378</cx:pt>
          <cx:pt idx="6025">690</cx:pt>
          <cx:pt idx="6026">260</cx:pt>
          <cx:pt idx="6027">161</cx:pt>
          <cx:pt idx="6028">261</cx:pt>
          <cx:pt idx="6031">295</cx:pt>
          <cx:pt idx="6032">185</cx:pt>
          <cx:pt idx="6034">102</cx:pt>
          <cx:pt idx="6037">191</cx:pt>
          <cx:pt idx="6039">448</cx:pt>
          <cx:pt idx="6040">224</cx:pt>
          <cx:pt idx="6042">161</cx:pt>
          <cx:pt idx="6044">663</cx:pt>
          <cx:pt idx="6047">266</cx:pt>
          <cx:pt idx="6052">31</cx:pt>
          <cx:pt idx="6058">194</cx:pt>
          <cx:pt idx="6062">36</cx:pt>
          <cx:pt idx="6065">188</cx:pt>
          <cx:pt idx="6070">452</cx:pt>
          <cx:pt idx="6071">150</cx:pt>
          <cx:pt idx="6072">289</cx:pt>
          <cx:pt idx="6075">181</cx:pt>
          <cx:pt idx="6076">103</cx:pt>
          <cx:pt idx="6080">178</cx:pt>
          <cx:pt idx="6081">327</cx:pt>
          <cx:pt idx="6085">176</cx:pt>
          <cx:pt idx="6086">366</cx:pt>
          <cx:pt idx="6087">450</cx:pt>
          <cx:pt idx="6088">484</cx:pt>
          <cx:pt idx="6089">181</cx:pt>
          <cx:pt idx="6090">46</cx:pt>
          <cx:pt idx="6091">52</cx:pt>
          <cx:pt idx="6092">449</cx:pt>
          <cx:pt idx="6093">87</cx:pt>
          <cx:pt idx="6094">850</cx:pt>
          <cx:pt idx="6095">2614</cx:pt>
          <cx:pt idx="6098">272</cx:pt>
          <cx:pt idx="6101">55</cx:pt>
          <cx:pt idx="6102">762</cx:pt>
          <cx:pt idx="6104">119</cx:pt>
          <cx:pt idx="6105">344</cx:pt>
          <cx:pt idx="6107">205</cx:pt>
          <cx:pt idx="6108">186</cx:pt>
          <cx:pt idx="6109">340</cx:pt>
          <cx:pt idx="6110">164</cx:pt>
          <cx:pt idx="6111">252</cx:pt>
          <cx:pt idx="6112">702</cx:pt>
          <cx:pt idx="6114">434</cx:pt>
          <cx:pt idx="6115">1259</cx:pt>
          <cx:pt idx="6116">629</cx:pt>
          <cx:pt idx="6118">235</cx:pt>
          <cx:pt idx="6119">322</cx:pt>
          <cx:pt idx="6121">105</cx:pt>
          <cx:pt idx="6122">1121</cx:pt>
          <cx:pt idx="6123">250</cx:pt>
          <cx:pt idx="6124">143</cx:pt>
          <cx:pt idx="6125">329</cx:pt>
          <cx:pt idx="6126">223</cx:pt>
          <cx:pt idx="6128">381</cx:pt>
          <cx:pt idx="6129">244</cx:pt>
          <cx:pt idx="6130">2313</cx:pt>
          <cx:pt idx="6131">149</cx:pt>
          <cx:pt idx="6133">250</cx:pt>
          <cx:pt idx="6134">108</cx:pt>
          <cx:pt idx="6135">928</cx:pt>
          <cx:pt idx="6136">806</cx:pt>
          <cx:pt idx="6137">774</cx:pt>
          <cx:pt idx="6138">458</cx:pt>
          <cx:pt idx="6141">75</cx:pt>
          <cx:pt idx="6142">192</cx:pt>
          <cx:pt idx="6143">0</cx:pt>
          <cx:pt idx="6144">1314</cx:pt>
          <cx:pt idx="6147">128</cx:pt>
          <cx:pt idx="6149">444</cx:pt>
          <cx:pt idx="6150">841</cx:pt>
          <cx:pt idx="6151">6</cx:pt>
          <cx:pt idx="6153">86</cx:pt>
          <cx:pt idx="6154">3</cx:pt>
          <cx:pt idx="6156">232</cx:pt>
          <cx:pt idx="6157">87</cx:pt>
          <cx:pt idx="6158">127</cx:pt>
          <cx:pt idx="6161">107</cx:pt>
          <cx:pt idx="6163">168</cx:pt>
          <cx:pt idx="6164">152</cx:pt>
          <cx:pt idx="6165">89</cx:pt>
          <cx:pt idx="6171">10</cx:pt>
          <cx:pt idx="6178">169</cx:pt>
          <cx:pt idx="6179">206</cx:pt>
          <cx:pt idx="6189">64</cx:pt>
          <cx:pt idx="6228">179</cx:pt>
          <cx:pt idx="6238">133</cx:pt>
          <cx:pt idx="6245">5</cx:pt>
          <cx:pt idx="6248">106</cx:pt>
          <cx:pt idx="6249">220</cx:pt>
          <cx:pt idx="6269">157</cx:pt>
          <cx:pt idx="6279">345</cx:pt>
          <cx:pt idx="6288">259</cx:pt>
          <cx:pt idx="6294">52</cx:pt>
          <cx:pt idx="6295">43</cx:pt>
          <cx:pt idx="6297">157</cx:pt>
          <cx:pt idx="6301">453</cx:pt>
          <cx:pt idx="6302">6</cx:pt>
          <cx:pt idx="6308">219</cx:pt>
          <cx:pt idx="6311">293</cx:pt>
          <cx:pt idx="6317">90</cx:pt>
          <cx:pt idx="6318">12</cx:pt>
          <cx:pt idx="6321">5</cx:pt>
          <cx:pt idx="6322">243</cx:pt>
          <cx:pt idx="6325">173</cx:pt>
          <cx:pt idx="6330">185</cx:pt>
          <cx:pt idx="6332">40</cx:pt>
          <cx:pt idx="6333">243</cx:pt>
          <cx:pt idx="6337">829</cx:pt>
          <cx:pt idx="6338">461</cx:pt>
          <cx:pt idx="6339">80</cx:pt>
          <cx:pt idx="6340">255</cx:pt>
          <cx:pt idx="6343">136</cx:pt>
          <cx:pt idx="6344">23</cx:pt>
          <cx:pt idx="6345">651</cx:pt>
          <cx:pt idx="6346">349</cx:pt>
          <cx:pt idx="6347">140</cx:pt>
          <cx:pt idx="6356">29</cx:pt>
          <cx:pt idx="6357">347</cx:pt>
          <cx:pt idx="6358">168</cx:pt>
          <cx:pt idx="6359">81</cx:pt>
          <cx:pt idx="6360">91</cx:pt>
          <cx:pt idx="6367">429</cx:pt>
          <cx:pt idx="6368">48</cx:pt>
          <cx:pt idx="6371">246</cx:pt>
          <cx:pt idx="6375">6</cx:pt>
          <cx:pt idx="6378">117</cx:pt>
          <cx:pt idx="6379">110</cx:pt>
          <cx:pt idx="6380">338</cx:pt>
          <cx:pt idx="6381">1367</cx:pt>
          <cx:pt idx="6384">501</cx:pt>
          <cx:pt idx="6385">323</cx:pt>
          <cx:pt idx="6386">62</cx:pt>
          <cx:pt idx="6389">159</cx:pt>
          <cx:pt idx="6391">320</cx:pt>
          <cx:pt idx="6392">0</cx:pt>
          <cx:pt idx="6395">316</cx:pt>
          <cx:pt idx="6396">116</cx:pt>
          <cx:pt idx="6400">154</cx:pt>
          <cx:pt idx="6401">275</cx:pt>
          <cx:pt idx="6402">191</cx:pt>
          <cx:pt idx="6405">973</cx:pt>
          <cx:pt idx="6406">56</cx:pt>
          <cx:pt idx="6407">182</cx:pt>
          <cx:pt idx="6409">12</cx:pt>
          <cx:pt idx="6410">0</cx:pt>
          <cx:pt idx="6412">446</cx:pt>
          <cx:pt idx="6413">273</cx:pt>
          <cx:pt idx="6414">684</cx:pt>
          <cx:pt idx="6415">73</cx:pt>
          <cx:pt idx="6417">131</cx:pt>
          <cx:pt idx="6418">17</cx:pt>
          <cx:pt idx="6419">163</cx:pt>
          <cx:pt idx="6420">27</cx:pt>
          <cx:pt idx="6421">157</cx:pt>
          <cx:pt idx="6422">75</cx:pt>
          <cx:pt idx="6426">112</cx:pt>
          <cx:pt idx="6429">355</cx:pt>
          <cx:pt idx="6430">71</cx:pt>
          <cx:pt idx="6433">48</cx:pt>
          <cx:pt idx="6436">290</cx:pt>
          <cx:pt idx="6437">45</cx:pt>
          <cx:pt idx="6438">121</cx:pt>
          <cx:pt idx="6440">207</cx:pt>
          <cx:pt idx="6441">100</cx:pt>
          <cx:pt idx="6442">60</cx:pt>
          <cx:pt idx="6443">142</cx:pt>
          <cx:pt idx="6444">340</cx:pt>
          <cx:pt idx="6445">124</cx:pt>
          <cx:pt idx="6446">73</cx:pt>
          <cx:pt idx="6450">92</cx:pt>
          <cx:pt idx="6452">124</cx:pt>
          <cx:pt idx="6453">238</cx:pt>
          <cx:pt idx="6454">790</cx:pt>
          <cx:pt idx="6457">116</cx:pt>
          <cx:pt idx="6458">525</cx:pt>
          <cx:pt idx="6459">33</cx:pt>
          <cx:pt idx="6460">254</cx:pt>
          <cx:pt idx="6461">477</cx:pt>
          <cx:pt idx="6465">1062</cx:pt>
          <cx:pt idx="6466">1230</cx:pt>
          <cx:pt idx="6467">22</cx:pt>
          <cx:pt idx="6468">314</cx:pt>
          <cx:pt idx="6469">127</cx:pt>
          <cx:pt idx="6471">565</cx:pt>
          <cx:pt idx="6472">443</cx:pt>
          <cx:pt idx="6473">250</cx:pt>
          <cx:pt idx="6475">88</cx:pt>
          <cx:pt idx="6479">271</cx:pt>
          <cx:pt idx="6480">9</cx:pt>
          <cx:pt idx="6485">231</cx:pt>
          <cx:pt idx="6486">104</cx:pt>
          <cx:pt idx="6489">214</cx:pt>
          <cx:pt idx="6492">360</cx:pt>
          <cx:pt idx="6493">629</cx:pt>
          <cx:pt idx="6494">192</cx:pt>
          <cx:pt idx="6499">8</cx:pt>
          <cx:pt idx="6501">242</cx:pt>
          <cx:pt idx="6502">74</cx:pt>
          <cx:pt idx="6532">9</cx:pt>
          <cx:pt idx="6537">32</cx:pt>
          <cx:pt idx="6640">137</cx:pt>
          <cx:pt idx="6651">347</cx:pt>
          <cx:pt idx="6652">322</cx:pt>
          <cx:pt idx="6655">52</cx:pt>
          <cx:pt idx="6661">124</cx:pt>
          <cx:pt idx="6672">16</cx:pt>
          <cx:pt idx="6677">0</cx:pt>
          <cx:pt idx="6680">109</cx:pt>
          <cx:pt idx="6683">524</cx:pt>
          <cx:pt idx="6686">364</cx:pt>
          <cx:pt idx="6689">523</cx:pt>
          <cx:pt idx="6690">137</cx:pt>
          <cx:pt idx="6692">24</cx:pt>
          <cx:pt idx="6694">9</cx:pt>
          <cx:pt idx="6695">14</cx:pt>
          <cx:pt idx="6701">19</cx:pt>
          <cx:pt idx="6710">70</cx:pt>
          <cx:pt idx="6711">185</cx:pt>
          <cx:pt idx="6715">479</cx:pt>
          <cx:pt idx="6718">121</cx:pt>
          <cx:pt idx="6721">72</cx:pt>
          <cx:pt idx="6722">393</cx:pt>
          <cx:pt idx="6723">33</cx:pt>
          <cx:pt idx="6725">658</cx:pt>
          <cx:pt idx="6728">197</cx:pt>
          <cx:pt idx="6729">223</cx:pt>
          <cx:pt idx="6730">188</cx:pt>
          <cx:pt idx="6731">298</cx:pt>
          <cx:pt idx="6732">42</cx:pt>
          <cx:pt idx="6734">55</cx:pt>
          <cx:pt idx="6735">53</cx:pt>
          <cx:pt idx="6737">38</cx:pt>
          <cx:pt idx="6738">601</cx:pt>
          <cx:pt idx="6739">10</cx:pt>
          <cx:pt idx="6740">161</cx:pt>
          <cx:pt idx="6741">486</cx:pt>
          <cx:pt idx="6742">149</cx:pt>
          <cx:pt idx="6743">107</cx:pt>
          <cx:pt idx="6745">327</cx:pt>
          <cx:pt idx="6746">243</cx:pt>
          <cx:pt idx="6749">421</cx:pt>
          <cx:pt idx="6750">299</cx:pt>
          <cx:pt idx="6751">283</cx:pt>
          <cx:pt idx="6752">1094</cx:pt>
          <cx:pt idx="6753">454</cx:pt>
          <cx:pt idx="6754">137</cx:pt>
          <cx:pt idx="6755">322</cx:pt>
          <cx:pt idx="6756">183</cx:pt>
          <cx:pt idx="6757">507</cx:pt>
          <cx:pt idx="6758">478</cx:pt>
          <cx:pt idx="6759">549</cx:pt>
          <cx:pt idx="6760">362</cx:pt>
          <cx:pt idx="6762">235</cx:pt>
          <cx:pt idx="6763">846</cx:pt>
          <cx:pt idx="6764">327</cx:pt>
          <cx:pt idx="6765">631</cx:pt>
          <cx:pt idx="6766">20</cx:pt>
          <cx:pt idx="6767">124</cx:pt>
          <cx:pt idx="6769">221</cx:pt>
          <cx:pt idx="6770">105</cx:pt>
          <cx:pt idx="6772">418</cx:pt>
          <cx:pt idx="6773">418</cx:pt>
          <cx:pt idx="6774">450</cx:pt>
          <cx:pt idx="6775">278</cx:pt>
          <cx:pt idx="6776">144</cx:pt>
          <cx:pt idx="6777">740</cx:pt>
          <cx:pt idx="6778">453</cx:pt>
          <cx:pt idx="6779">670</cx:pt>
          <cx:pt idx="6780">665</cx:pt>
          <cx:pt idx="6781">171</cx:pt>
          <cx:pt idx="6783">362</cx:pt>
          <cx:pt idx="6786">17</cx:pt>
          <cx:pt idx="6787">597</cx:pt>
          <cx:pt idx="6788">339</cx:pt>
          <cx:pt idx="6791">253</cx:pt>
          <cx:pt idx="6794">156</cx:pt>
          <cx:pt idx="6795">459</cx:pt>
          <cx:pt idx="6797">255</cx:pt>
          <cx:pt idx="6798">550</cx:pt>
          <cx:pt idx="6802">78</cx:pt>
          <cx:pt idx="6804">283</cx:pt>
          <cx:pt idx="6805">369</cx:pt>
          <cx:pt idx="6806">128</cx:pt>
          <cx:pt idx="6807">284</cx:pt>
          <cx:pt idx="6808">234</cx:pt>
          <cx:pt idx="6811">155</cx:pt>
          <cx:pt idx="6812">803</cx:pt>
          <cx:pt idx="6813">32</cx:pt>
          <cx:pt idx="6814">307</cx:pt>
          <cx:pt idx="6815">538</cx:pt>
          <cx:pt idx="6816">229</cx:pt>
          <cx:pt idx="6817">35</cx:pt>
          <cx:pt idx="6819">160</cx:pt>
          <cx:pt idx="6820">638</cx:pt>
          <cx:pt idx="6821">239</cx:pt>
          <cx:pt idx="6822">454</cx:pt>
          <cx:pt idx="6823">111</cx:pt>
          <cx:pt idx="6825">196</cx:pt>
          <cx:pt idx="6826">824</cx:pt>
          <cx:pt idx="6827">626</cx:pt>
          <cx:pt idx="6828">59</cx:pt>
          <cx:pt idx="6829">985</cx:pt>
          <cx:pt idx="6830">805</cx:pt>
          <cx:pt idx="6832">768</cx:pt>
          <cx:pt idx="6833">1292</cx:pt>
          <cx:pt idx="6834">1531</cx:pt>
          <cx:pt idx="6835">341</cx:pt>
          <cx:pt idx="6836">1547</cx:pt>
          <cx:pt idx="6837">139</cx:pt>
          <cx:pt idx="6838">83</cx:pt>
          <cx:pt idx="6840">422</cx:pt>
          <cx:pt idx="6841">450</cx:pt>
          <cx:pt idx="6842">196</cx:pt>
          <cx:pt idx="6843">1691</cx:pt>
          <cx:pt idx="6844">304</cx:pt>
          <cx:pt idx="6845">496</cx:pt>
          <cx:pt idx="6846">1210</cx:pt>
          <cx:pt idx="6847">1107</cx:pt>
          <cx:pt idx="6848">399</cx:pt>
          <cx:pt idx="6850">104</cx:pt>
          <cx:pt idx="6851">2308</cx:pt>
          <cx:pt idx="6852">81</cx:pt>
          <cx:pt idx="6853">198</cx:pt>
          <cx:pt idx="6854">1219</cx:pt>
          <cx:pt idx="6855">761</cx:pt>
          <cx:pt idx="6856">1995</cx:pt>
          <cx:pt idx="6857">3292</cx:pt>
          <cx:pt idx="6858">1521</cx:pt>
          <cx:pt idx="6859">368</cx:pt>
          <cx:pt idx="6860">1551</cx:pt>
          <cx:pt idx="6861">426</cx:pt>
          <cx:pt idx="6862">796</cx:pt>
          <cx:pt idx="6863">1226</cx:pt>
          <cx:pt idx="6864">376</cx:pt>
          <cx:pt idx="6865">944</cx:pt>
          <cx:pt idx="6866">272</cx:pt>
          <cx:pt idx="6867">608</cx:pt>
          <cx:pt idx="6868">473</cx:pt>
          <cx:pt idx="6869">168</cx:pt>
          <cx:pt idx="6870">685</cx:pt>
          <cx:pt idx="6871">1215</cx:pt>
          <cx:pt idx="6872">855</cx:pt>
          <cx:pt idx="6873">549</cx:pt>
          <cx:pt idx="6874">127</cx:pt>
          <cx:pt idx="6875">846</cx:pt>
          <cx:pt idx="6878">163</cx:pt>
          <cx:pt idx="6879">115</cx:pt>
          <cx:pt idx="6882">1062</cx:pt>
          <cx:pt idx="6883">263</cx:pt>
          <cx:pt idx="6884">211</cx:pt>
          <cx:pt idx="6885">261</cx:pt>
          <cx:pt idx="6886">495</cx:pt>
          <cx:pt idx="6887">285</cx:pt>
          <cx:pt idx="6888">55</cx:pt>
          <cx:pt idx="6889">155</cx:pt>
          <cx:pt idx="6890">212</cx:pt>
          <cx:pt idx="6891">367</cx:pt>
          <cx:pt idx="6892">304</cx:pt>
          <cx:pt idx="6893">1351</cx:pt>
          <cx:pt idx="6895">371</cx:pt>
          <cx:pt idx="6896">127</cx:pt>
          <cx:pt idx="6897">56</cx:pt>
          <cx:pt idx="6899">64</cx:pt>
          <cx:pt idx="6900">1101</cx:pt>
          <cx:pt idx="6902">626</cx:pt>
          <cx:pt idx="6903">345</cx:pt>
          <cx:pt idx="6905">344</cx:pt>
          <cx:pt idx="6906">811</cx:pt>
          <cx:pt idx="6907">141</cx:pt>
          <cx:pt idx="6908">377</cx:pt>
          <cx:pt idx="6909">1217</cx:pt>
          <cx:pt idx="6911">94</cx:pt>
          <cx:pt idx="6912">383</cx:pt>
          <cx:pt idx="6913">421</cx:pt>
          <cx:pt idx="6914">1005</cx:pt>
          <cx:pt idx="6916">289</cx:pt>
          <cx:pt idx="6920">854</cx:pt>
          <cx:pt idx="6921">122</cx:pt>
          <cx:pt idx="6922">521</cx:pt>
          <cx:pt idx="6923">289</cx:pt>
          <cx:pt idx="6924">766</cx:pt>
          <cx:pt idx="6926">155</cx:pt>
          <cx:pt idx="6927">224</cx:pt>
          <cx:pt idx="6928">563</cx:pt>
          <cx:pt idx="6934">332</cx:pt>
          <cx:pt idx="6939">307</cx:pt>
          <cx:pt idx="6941">215</cx:pt>
          <cx:pt idx="6942">128</cx:pt>
          <cx:pt idx="6944">563</cx:pt>
          <cx:pt idx="6945">166</cx:pt>
          <cx:pt idx="6947">359</cx:pt>
          <cx:pt idx="6948">88</cx:pt>
          <cx:pt idx="6949">463</cx:pt>
          <cx:pt idx="6952">278</cx:pt>
          <cx:pt idx="6954">61</cx:pt>
          <cx:pt idx="6955">982</cx:pt>
          <cx:pt idx="6956">317</cx:pt>
          <cx:pt idx="6957">608</cx:pt>
          <cx:pt idx="6958">172</cx:pt>
          <cx:pt idx="6959">248</cx:pt>
          <cx:pt idx="6961">298</cx:pt>
          <cx:pt idx="6962">1297</cx:pt>
          <cx:pt idx="6963">1869</cx:pt>
          <cx:pt idx="6964">7</cx:pt>
          <cx:pt idx="6965">247</cx:pt>
          <cx:pt idx="6966">239</cx:pt>
          <cx:pt idx="6968">311</cx:pt>
          <cx:pt idx="6969">349</cx:pt>
          <cx:pt idx="6970">1086</cx:pt>
          <cx:pt idx="6972">583</cx:pt>
          <cx:pt idx="6973">704</cx:pt>
          <cx:pt idx="6974">464</cx:pt>
          <cx:pt idx="6975">618</cx:pt>
          <cx:pt idx="6976">673</cx:pt>
          <cx:pt idx="6977">1868</cx:pt>
          <cx:pt idx="6978">379</cx:pt>
          <cx:pt idx="6979">302</cx:pt>
          <cx:pt idx="6980">398</cx:pt>
          <cx:pt idx="6982">567</cx:pt>
          <cx:pt idx="6983">179</cx:pt>
          <cx:pt idx="6984">196</cx:pt>
          <cx:pt idx="6986">165</cx:pt>
          <cx:pt idx="6987">800</cx:pt>
          <cx:pt idx="6988">389</cx:pt>
          <cx:pt idx="6990">308</cx:pt>
          <cx:pt idx="6991">572</cx:pt>
          <cx:pt idx="6993">236</cx:pt>
          <cx:pt idx="6994">124</cx:pt>
          <cx:pt idx="6995">350</cx:pt>
          <cx:pt idx="6996">434</cx:pt>
          <cx:pt idx="6997">304</cx:pt>
          <cx:pt idx="6998">776</cx:pt>
          <cx:pt idx="6999">446</cx:pt>
          <cx:pt idx="7000">465</cx:pt>
          <cx:pt idx="7001">381</cx:pt>
          <cx:pt idx="7002">981</cx:pt>
          <cx:pt idx="7003">213</cx:pt>
          <cx:pt idx="7004">272</cx:pt>
          <cx:pt idx="7005">416</cx:pt>
          <cx:pt idx="7008">279</cx:pt>
          <cx:pt idx="7009">131</cx:pt>
          <cx:pt idx="7010">771</cx:pt>
          <cx:pt idx="7011">726</cx:pt>
          <cx:pt idx="7012">489</cx:pt>
          <cx:pt idx="7014">1226</cx:pt>
          <cx:pt idx="7015">482</cx:pt>
          <cx:pt idx="7016">2278</cx:pt>
          <cx:pt idx="7017">552</cx:pt>
          <cx:pt idx="7018">1549</cx:pt>
          <cx:pt idx="7019">567</cx:pt>
          <cx:pt idx="7021">177</cx:pt>
          <cx:pt idx="7022">251</cx:pt>
          <cx:pt idx="7023">3</cx:pt>
          <cx:pt idx="7024">131</cx:pt>
          <cx:pt idx="7025">512</cx:pt>
          <cx:pt idx="7026">439</cx:pt>
          <cx:pt idx="7028">125</cx:pt>
          <cx:pt idx="7029">1037</cx:pt>
          <cx:pt idx="7030">245</cx:pt>
          <cx:pt idx="7031">237</cx:pt>
          <cx:pt idx="7032">206</cx:pt>
          <cx:pt idx="7033">422</cx:pt>
          <cx:pt idx="7034">25</cx:pt>
          <cx:pt idx="7035">277</cx:pt>
          <cx:pt idx="7036">151</cx:pt>
          <cx:pt idx="7037">95</cx:pt>
          <cx:pt idx="7038">243</cx:pt>
          <cx:pt idx="7040">581</cx:pt>
          <cx:pt idx="7042">344</cx:pt>
          <cx:pt idx="7043">440</cx:pt>
          <cx:pt idx="7045">314</cx:pt>
          <cx:pt idx="7047">358</cx:pt>
          <cx:pt idx="7048">53</cx:pt>
          <cx:pt idx="7049">174</cx:pt>
          <cx:pt idx="7050">155</cx:pt>
          <cx:pt idx="7051">317</cx:pt>
          <cx:pt idx="7053">2264</cx:pt>
          <cx:pt idx="7054">1891</cx:pt>
          <cx:pt idx="7055">339</cx:pt>
          <cx:pt idx="7056">1299</cx:pt>
          <cx:pt idx="7057">2026</cx:pt>
          <cx:pt idx="7058">1059</cx:pt>
          <cx:pt idx="7059">3919</cx:pt>
          <cx:pt idx="7060">2848</cx:pt>
          <cx:pt idx="7061">2393</cx:pt>
          <cx:pt idx="7063">2160</cx:pt>
          <cx:pt idx="7064">4199</cx:pt>
          <cx:pt idx="7065">2287</cx:pt>
          <cx:pt idx="7066">3715</cx:pt>
          <cx:pt idx="7067">5186</cx:pt>
          <cx:pt idx="7068">5094</cx:pt>
          <cx:pt idx="7069">580</cx:pt>
          <cx:pt idx="7070">4843</cx:pt>
          <cx:pt idx="7071">3697</cx:pt>
          <cx:pt idx="7072">4023</cx:pt>
          <cx:pt idx="7073">5150</cx:pt>
          <cx:pt idx="7074">5294</cx:pt>
          <cx:pt idx="7075">5064</cx:pt>
          <cx:pt idx="7076">1304</cx:pt>
          <cx:pt idx="7077">1869</cx:pt>
          <cx:pt idx="7078">2455</cx:pt>
          <cx:pt idx="7079">3241</cx:pt>
          <cx:pt idx="7080">6582</cx:pt>
          <cx:pt idx="7081">3840</cx:pt>
          <cx:pt idx="7082">6077</cx:pt>
          <cx:pt idx="7083">1292</cx:pt>
          <cx:pt idx="7084">2458</cx:pt>
          <cx:pt idx="7085">4254</cx:pt>
          <cx:pt idx="7086">4302</cx:pt>
          <cx:pt idx="7087">6173</cx:pt>
          <cx:pt idx="7088">4265</cx:pt>
          <cx:pt idx="7089">3390</cx:pt>
          <cx:pt idx="7090">1374</cx:pt>
          <cx:pt idx="7091">4520</cx:pt>
          <cx:pt idx="7092">1852</cx:pt>
          <cx:pt idx="7093">2132</cx:pt>
          <cx:pt idx="7094">5292</cx:pt>
          <cx:pt idx="7095">2942</cx:pt>
          <cx:pt idx="7096">5878</cx:pt>
          <cx:pt idx="7097">971</cx:pt>
          <cx:pt idx="7098">1437</cx:pt>
          <cx:pt idx="7099">2737</cx:pt>
          <cx:pt idx="7100">989</cx:pt>
          <cx:pt idx="7101">1485</cx:pt>
          <cx:pt idx="7102">1639</cx:pt>
          <cx:pt idx="7103">5806</cx:pt>
          <cx:pt idx="7104">2337</cx:pt>
          <cx:pt idx="7105">4128</cx:pt>
          <cx:pt idx="7106">841</cx:pt>
          <cx:pt idx="7107">2161</cx:pt>
          <cx:pt idx="7108">1151</cx:pt>
          <cx:pt idx="7109">310</cx:pt>
          <cx:pt idx="7110">2047</cx:pt>
          <cx:pt idx="7111">841</cx:pt>
          <cx:pt idx="7112">5732</cx:pt>
          <cx:pt idx="7113">4898</cx:pt>
          <cx:pt idx="7114">2417</cx:pt>
          <cx:pt idx="7115">1432</cx:pt>
          <cx:pt idx="7116">1301</cx:pt>
          <cx:pt idx="7117">2963</cx:pt>
          <cx:pt idx="7118">1133</cx:pt>
          <cx:pt idx="7119">2097</cx:pt>
          <cx:pt idx="7120">857</cx:pt>
          <cx:pt idx="7121">625</cx:pt>
          <cx:pt idx="7122">401</cx:pt>
          <cx:pt idx="7123">1128</cx:pt>
          <cx:pt idx="7124">854</cx:pt>
          <cx:pt idx="7125">902</cx:pt>
          <cx:pt idx="7126">2398</cx:pt>
          <cx:pt idx="7127">749</cx:pt>
          <cx:pt idx="7128">2376</cx:pt>
          <cx:pt idx="7129">770</cx:pt>
          <cx:pt idx="7130">303</cx:pt>
          <cx:pt idx="7131">2503</cx:pt>
          <cx:pt idx="7132">436</cx:pt>
          <cx:pt idx="7133">2005</cx:pt>
          <cx:pt idx="7134">802</cx:pt>
          <cx:pt idx="7135">284</cx:pt>
          <cx:pt idx="7136">592</cx:pt>
          <cx:pt idx="7137">123</cx:pt>
          <cx:pt idx="7138">1352</cx:pt>
          <cx:pt idx="7139">585</cx:pt>
          <cx:pt idx="7140">1531</cx:pt>
          <cx:pt idx="7141">830</cx:pt>
          <cx:pt idx="7142">946</cx:pt>
          <cx:pt idx="7143">619</cx:pt>
          <cx:pt idx="7144">2167</cx:pt>
          <cx:pt idx="7145">941</cx:pt>
          <cx:pt idx="7146">900</cx:pt>
          <cx:pt idx="7147">1310</cx:pt>
          <cx:pt idx="7148">2158</cx:pt>
          <cx:pt idx="7149">873</cx:pt>
          <cx:pt idx="7150">570</cx:pt>
          <cx:pt idx="7151">1637</cx:pt>
          <cx:pt idx="7152">1724</cx:pt>
          <cx:pt idx="7153">875</cx:pt>
          <cx:pt idx="7154">2598</cx:pt>
          <cx:pt idx="7155">765</cx:pt>
          <cx:pt idx="7156">2114</cx:pt>
          <cx:pt idx="7157">1880</cx:pt>
          <cx:pt idx="7158">2030</cx:pt>
          <cx:pt idx="7159">1455</cx:pt>
          <cx:pt idx="7160">720</cx:pt>
          <cx:pt idx="7161">2247</cx:pt>
          <cx:pt idx="7162">1715</cx:pt>
          <cx:pt idx="7163">1299</cx:pt>
          <cx:pt idx="7164">1984</cx:pt>
          <cx:pt idx="7165">1479</cx:pt>
          <cx:pt idx="7166">1561</cx:pt>
          <cx:pt idx="7167">208</cx:pt>
          <cx:pt idx="7168">312</cx:pt>
          <cx:pt idx="7169">1091</cx:pt>
          <cx:pt idx="7170">865</cx:pt>
          <cx:pt idx="7171">650</cx:pt>
          <cx:pt idx="7172">527</cx:pt>
          <cx:pt idx="7173">1398</cx:pt>
          <cx:pt idx="7175">2042</cx:pt>
          <cx:pt idx="7176">1082</cx:pt>
          <cx:pt idx="7177">269</cx:pt>
          <cx:pt idx="7178">185</cx:pt>
          <cx:pt idx="7179">1698</cx:pt>
          <cx:pt idx="7180">1669</cx:pt>
          <cx:pt idx="7181">91</cx:pt>
          <cx:pt idx="7182">5060</cx:pt>
          <cx:pt idx="7183">884</cx:pt>
          <cx:pt idx="7184">1889</cx:pt>
          <cx:pt idx="7185">3593</cx:pt>
          <cx:pt idx="7186">1295</cx:pt>
          <cx:pt idx="7187">2926</cx:pt>
          <cx:pt idx="7188">1003</cx:pt>
          <cx:pt idx="7189">848</cx:pt>
          <cx:pt idx="7190">1080</cx:pt>
          <cx:pt idx="7191">1872</cx:pt>
          <cx:pt idx="7192">3194</cx:pt>
          <cx:pt idx="7193">3213</cx:pt>
          <cx:pt idx="7194">2625</cx:pt>
          <cx:pt idx="7195">896</cx:pt>
          <cx:pt idx="7196">2477</cx:pt>
          <cx:pt idx="7197">2018</cx:pt>
          <cx:pt idx="7198">3154</cx:pt>
          <cx:pt idx="7199">3124</cx:pt>
          <cx:pt idx="7200">1867</cx:pt>
          <cx:pt idx="7201">2441</cx:pt>
          <cx:pt idx="7202">459</cx:pt>
          <cx:pt idx="7203">1532</cx:pt>
          <cx:pt idx="7204">535</cx:pt>
          <cx:pt idx="7205">382</cx:pt>
          <cx:pt idx="7206">1625</cx:pt>
          <cx:pt idx="7207">3314</cx:pt>
          <cx:pt idx="7208">2673</cx:pt>
          <cx:pt idx="7209">620</cx:pt>
          <cx:pt idx="7210">2738</cx:pt>
          <cx:pt idx="7211">1496</cx:pt>
          <cx:pt idx="7212">2351</cx:pt>
          <cx:pt idx="7213">1174</cx:pt>
          <cx:pt idx="7214">611</cx:pt>
          <cx:pt idx="7215">840</cx:pt>
          <cx:pt idx="7216">12</cx:pt>
          <cx:pt idx="7217">4036</cx:pt>
          <cx:pt idx="7218">2152</cx:pt>
          <cx:pt idx="7219">725</cx:pt>
          <cx:pt idx="7220">1868</cx:pt>
          <cx:pt idx="7221">1022</cx:pt>
          <cx:pt idx="7222">1627</cx:pt>
          <cx:pt idx="7223">311</cx:pt>
          <cx:pt idx="7224">927</cx:pt>
          <cx:pt idx="7225">1199</cx:pt>
          <cx:pt idx="7226">890</cx:pt>
          <cx:pt idx="7227">2123</cx:pt>
          <cx:pt idx="7228">989</cx:pt>
          <cx:pt idx="7229">2013</cx:pt>
          <cx:pt idx="7230">27</cx:pt>
          <cx:pt idx="7231">458</cx:pt>
          <cx:pt idx="7232">1457</cx:pt>
          <cx:pt idx="7233">1135</cx:pt>
          <cx:pt idx="7234">3609</cx:pt>
          <cx:pt idx="7235">3852</cx:pt>
          <cx:pt idx="7236">583</cx:pt>
          <cx:pt idx="7237">334</cx:pt>
          <cx:pt idx="7238">309</cx:pt>
          <cx:pt idx="7239">991</cx:pt>
          <cx:pt idx="7240">648</cx:pt>
          <cx:pt idx="7241">1967</cx:pt>
          <cx:pt idx="7242">288</cx:pt>
          <cx:pt idx="7245">332</cx:pt>
          <cx:pt idx="7246">2465</cx:pt>
          <cx:pt idx="7247">750</cx:pt>
          <cx:pt idx="7248">1412</cx:pt>
          <cx:pt idx="7249">92</cx:pt>
          <cx:pt idx="7250">271</cx:pt>
          <cx:pt idx="7252">46</cx:pt>
          <cx:pt idx="7253">1827</cx:pt>
          <cx:pt idx="7254">1545</cx:pt>
          <cx:pt idx="7255">1948</cx:pt>
          <cx:pt idx="7256">1322</cx:pt>
          <cx:pt idx="7257">575</cx:pt>
          <cx:pt idx="7260">708</cx:pt>
          <cx:pt idx="7261">33</cx:pt>
          <cx:pt idx="7262">183</cx:pt>
          <cx:pt idx="7264">1195</cx:pt>
          <cx:pt idx="7266">159</cx:pt>
          <cx:pt idx="7267">311</cx:pt>
          <cx:pt idx="7269">356</cx:pt>
          <cx:pt idx="7270">2</cx:pt>
          <cx:pt idx="7274">1878</cx:pt>
          <cx:pt idx="7276">63</cx:pt>
          <cx:pt idx="7277">372</cx:pt>
          <cx:pt idx="7278">612</cx:pt>
          <cx:pt idx="7280">457</cx:pt>
          <cx:pt idx="7281">673</cx:pt>
          <cx:pt idx="7282">72</cx:pt>
          <cx:pt idx="7283">37</cx:pt>
          <cx:pt idx="7284">1637</cx:pt>
          <cx:pt idx="7285">108</cx:pt>
          <cx:pt idx="7288">150</cx:pt>
          <cx:pt idx="7289">280</cx:pt>
          <cx:pt idx="7290">529</cx:pt>
          <cx:pt idx="7292">609</cx:pt>
          <cx:pt idx="7293">115</cx:pt>
          <cx:pt idx="7294">312</cx:pt>
          <cx:pt idx="7301">195</cx:pt>
          <cx:pt idx="7304">0</cx:pt>
          <cx:pt idx="7305">79</cx:pt>
          <cx:pt idx="7306">450</cx:pt>
          <cx:pt idx="7307">0</cx:pt>
          <cx:pt idx="7308">0</cx:pt>
          <cx:pt idx="7309">0</cx:pt>
          <cx:pt idx="7310">0</cx:pt>
          <cx:pt idx="7311">72</cx:pt>
          <cx:pt idx="7312">0</cx:pt>
          <cx:pt idx="7313">0</cx:pt>
          <cx:pt idx="7314">0</cx:pt>
          <cx:pt idx="7315">0</cx:pt>
          <cx:pt idx="7316">0</cx:pt>
          <cx:pt idx="7317">0</cx:pt>
          <cx:pt idx="7318">0</cx:pt>
          <cx:pt idx="7319">0</cx:pt>
          <cx:pt idx="7320">0</cx:pt>
          <cx:pt idx="7321">0</cx:pt>
          <cx:pt idx="7322">0</cx:pt>
          <cx:pt idx="7323">0</cx:pt>
          <cx:pt idx="7324">0</cx:pt>
          <cx:pt idx="7325">0</cx:pt>
          <cx:pt idx="7326">0</cx:pt>
          <cx:pt idx="7327">53</cx:pt>
          <cx:pt idx="7328">0</cx:pt>
          <cx:pt idx="7329">0</cx:pt>
          <cx:pt idx="7330">0</cx:pt>
          <cx:pt idx="7331">0</cx:pt>
          <cx:pt idx="7332">0</cx:pt>
          <cx:pt idx="7333">0</cx:pt>
          <cx:pt idx="7334">124</cx:pt>
          <cx:pt idx="7335">0</cx:pt>
          <cx:pt idx="7336">0</cx:pt>
          <cx:pt idx="7337">0</cx:pt>
          <cx:pt idx="7338">0</cx:pt>
          <cx:pt idx="7339">0</cx:pt>
          <cx:pt idx="7340">0</cx:pt>
          <cx:pt idx="7341">0</cx:pt>
          <cx:pt idx="7342">0</cx:pt>
          <cx:pt idx="7343">0</cx:pt>
          <cx:pt idx="7344">0</cx:pt>
          <cx:pt idx="7345">0</cx:pt>
          <cx:pt idx="7346">0</cx:pt>
          <cx:pt idx="7347">1180</cx:pt>
          <cx:pt idx="7348">522</cx:pt>
          <cx:pt idx="7349">0</cx:pt>
          <cx:pt idx="7350">0</cx:pt>
          <cx:pt idx="7351">0</cx:pt>
          <cx:pt idx="7352">0</cx:pt>
          <cx:pt idx="7353">0</cx:pt>
          <cx:pt idx="7354">479</cx:pt>
          <cx:pt idx="7355">79</cx:pt>
          <cx:pt idx="7356">0</cx:pt>
          <cx:pt idx="7357">0</cx:pt>
          <cx:pt idx="7358">0</cx:pt>
          <cx:pt idx="7359">0</cx:pt>
          <cx:pt idx="7360">0</cx:pt>
          <cx:pt idx="7361">0</cx:pt>
          <cx:pt idx="7362">0</cx:pt>
          <cx:pt idx="7363">817</cx:pt>
          <cx:pt idx="7364">1056</cx:pt>
          <cx:pt idx="7365">0</cx:pt>
          <cx:pt idx="7366">0</cx:pt>
          <cx:pt idx="7367">0</cx:pt>
          <cx:pt idx="7368">0</cx:pt>
          <cx:pt idx="7369">182</cx:pt>
          <cx:pt idx="7370">78</cx:pt>
          <cx:pt idx="7371">0</cx:pt>
          <cx:pt idx="7372">0</cx:pt>
          <cx:pt idx="7373">0</cx:pt>
          <cx:pt idx="7374">0</cx:pt>
          <cx:pt idx="7375">0</cx:pt>
          <cx:pt idx="7376">0</cx:pt>
          <cx:pt idx="7377">0</cx:pt>
          <cx:pt idx="7378">0</cx:pt>
          <cx:pt idx="7379">0</cx:pt>
          <cx:pt idx="7380">0</cx:pt>
          <cx:pt idx="7381">0</cx:pt>
          <cx:pt idx="7382">0</cx:pt>
          <cx:pt idx="7383">0</cx:pt>
          <cx:pt idx="7384">0</cx:pt>
          <cx:pt idx="7385">0</cx:pt>
          <cx:pt idx="7386">0</cx:pt>
          <cx:pt idx="7387">0</cx:pt>
          <cx:pt idx="7388">0</cx:pt>
          <cx:pt idx="7389">0</cx:pt>
          <cx:pt idx="7390">0</cx:pt>
          <cx:pt idx="7391">0</cx:pt>
          <cx:pt idx="7392">0</cx:pt>
          <cx:pt idx="7393">0</cx:pt>
          <cx:pt idx="7394">0</cx:pt>
          <cx:pt idx="7395">0</cx:pt>
          <cx:pt idx="7396">0</cx:pt>
          <cx:pt idx="7397">0</cx:pt>
          <cx:pt idx="7398">0</cx:pt>
          <cx:pt idx="7399">0</cx:pt>
          <cx:pt idx="7400">0</cx:pt>
          <cx:pt idx="7401">0</cx:pt>
          <cx:pt idx="7402">0</cx:pt>
          <cx:pt idx="7403">0</cx:pt>
          <cx:pt idx="7404">0</cx:pt>
          <cx:pt idx="7405">0</cx:pt>
          <cx:pt idx="7406">0</cx:pt>
          <cx:pt idx="7407">0</cx:pt>
          <cx:pt idx="7408">0</cx:pt>
          <cx:pt idx="7409">0</cx:pt>
          <cx:pt idx="7410">0</cx:pt>
          <cx:pt idx="7411">0</cx:pt>
          <cx:pt idx="7412">0</cx:pt>
          <cx:pt idx="7413">0</cx:pt>
          <cx:pt idx="7414">0</cx:pt>
          <cx:pt idx="7415">0</cx:pt>
          <cx:pt idx="7416">0</cx:pt>
          <cx:pt idx="7417">0</cx:pt>
          <cx:pt idx="7418">116</cx:pt>
          <cx:pt idx="7419">0</cx:pt>
          <cx:pt idx="7420">0</cx:pt>
          <cx:pt idx="7421">0</cx:pt>
          <cx:pt idx="7422">0</cx:pt>
          <cx:pt idx="7423">0</cx:pt>
          <cx:pt idx="7424">0</cx:pt>
          <cx:pt idx="7425">0</cx:pt>
          <cx:pt idx="7426">0</cx:pt>
          <cx:pt idx="7427">0</cx:pt>
          <cx:pt idx="7428">0</cx:pt>
          <cx:pt idx="7429">0</cx:pt>
          <cx:pt idx="7430">0</cx:pt>
          <cx:pt idx="7431">0</cx:pt>
          <cx:pt idx="7432">0</cx:pt>
          <cx:pt idx="7433">0</cx:pt>
          <cx:pt idx="7434">0</cx:pt>
          <cx:pt idx="7435">0</cx:pt>
          <cx:pt idx="7436">0</cx:pt>
          <cx:pt idx="7437">0</cx:pt>
          <cx:pt idx="7438">0</cx:pt>
          <cx:pt idx="7439">0</cx:pt>
          <cx:pt idx="7440">0</cx:pt>
          <cx:pt idx="7441">0</cx:pt>
          <cx:pt idx="7442">0</cx:pt>
          <cx:pt idx="7443">0</cx:pt>
          <cx:pt idx="7444">0</cx:pt>
          <cx:pt idx="7445">186</cx:pt>
          <cx:pt idx="7446">0</cx:pt>
          <cx:pt idx="7447">0</cx:pt>
          <cx:pt idx="7448">0</cx:pt>
          <cx:pt idx="7449">0</cx:pt>
          <cx:pt idx="7450">0</cx:pt>
          <cx:pt idx="7451">0</cx:pt>
          <cx:pt idx="7452">361</cx:pt>
          <cx:pt idx="7453">0</cx:pt>
          <cx:pt idx="7454">0</cx:pt>
          <cx:pt idx="7455">0</cx:pt>
          <cx:pt idx="7456">271</cx:pt>
          <cx:pt idx="7457">0</cx:pt>
          <cx:pt idx="7458">0</cx:pt>
          <cx:pt idx="7459">292</cx:pt>
          <cx:pt idx="7460">204</cx:pt>
          <cx:pt idx="7461">206</cx:pt>
          <cx:pt idx="7462">682</cx:pt>
          <cx:pt idx="7463">0</cx:pt>
          <cx:pt idx="7464">158</cx:pt>
          <cx:pt idx="7465">0</cx:pt>
          <cx:pt idx="7466">67</cx:pt>
          <cx:pt idx="7467">0</cx:pt>
          <cx:pt idx="7468">0</cx:pt>
          <cx:pt idx="7469">277</cx:pt>
          <cx:pt idx="7470">0</cx:pt>
          <cx:pt idx="7471">0</cx:pt>
          <cx:pt idx="7472">0</cx:pt>
          <cx:pt idx="7473">643</cx:pt>
          <cx:pt idx="7474">0</cx:pt>
          <cx:pt idx="7475">0</cx:pt>
          <cx:pt idx="7476">0</cx:pt>
          <cx:pt idx="7477">0</cx:pt>
          <cx:pt idx="7478">0</cx:pt>
          <cx:pt idx="7479">0</cx:pt>
          <cx:pt idx="7480">103</cx:pt>
          <cx:pt idx="7481">0</cx:pt>
          <cx:pt idx="7482">0</cx:pt>
          <cx:pt idx="7483">0</cx:pt>
          <cx:pt idx="7484">0</cx:pt>
          <cx:pt idx="7485">0</cx:pt>
          <cx:pt idx="7486">0</cx:pt>
          <cx:pt idx="7487">0</cx:pt>
          <cx:pt idx="7488">0</cx:pt>
          <cx:pt idx="7489">0</cx:pt>
          <cx:pt idx="7490">0</cx:pt>
          <cx:pt idx="7491">0</cx:pt>
          <cx:pt idx="7492">0</cx:pt>
          <cx:pt idx="7493">217</cx:pt>
          <cx:pt idx="7494">481</cx:pt>
          <cx:pt idx="7495">0</cx:pt>
          <cx:pt idx="7496">0</cx:pt>
          <cx:pt idx="7497">192</cx:pt>
          <cx:pt idx="7498">0</cx:pt>
          <cx:pt idx="7499">213</cx:pt>
          <cx:pt idx="7500">0</cx:pt>
          <cx:pt idx="7501">350</cx:pt>
          <cx:pt idx="7502">0</cx:pt>
          <cx:pt idx="7503">0</cx:pt>
          <cx:pt idx="7504">0</cx:pt>
          <cx:pt idx="7505">0</cx:pt>
          <cx:pt idx="7506">0</cx:pt>
          <cx:pt idx="7507">0</cx:pt>
          <cx:pt idx="7508">0</cx:pt>
          <cx:pt idx="7509">0</cx:pt>
          <cx:pt idx="7510">919</cx:pt>
          <cx:pt idx="7511">0</cx:pt>
          <cx:pt idx="7512">0</cx:pt>
          <cx:pt idx="7513">289</cx:pt>
          <cx:pt idx="7514">0</cx:pt>
          <cx:pt idx="7515">234</cx:pt>
          <cx:pt idx="7516">0</cx:pt>
          <cx:pt idx="7517">282</cx:pt>
          <cx:pt idx="7518">415</cx:pt>
          <cx:pt idx="7519">351</cx:pt>
          <cx:pt idx="7520">579</cx:pt>
          <cx:pt idx="7521">0</cx:pt>
          <cx:pt idx="7522">0</cx:pt>
          <cx:pt idx="7523">0</cx:pt>
          <cx:pt idx="7524">0</cx:pt>
          <cx:pt idx="7525">316</cx:pt>
          <cx:pt idx="7526">0</cx:pt>
          <cx:pt idx="7527">217</cx:pt>
          <cx:pt idx="7528">207</cx:pt>
          <cx:pt idx="7529">656</cx:pt>
          <cx:pt idx="7530">0</cx:pt>
          <cx:pt idx="7531">0</cx:pt>
          <cx:pt idx="7532">0</cx:pt>
          <cx:pt idx="7533">0</cx:pt>
          <cx:pt idx="7534">0</cx:pt>
          <cx:pt idx="7535">0</cx:pt>
          <cx:pt idx="7536">0</cx:pt>
          <cx:pt idx="7537">0</cx:pt>
          <cx:pt idx="7538">0</cx:pt>
          <cx:pt idx="7539">0</cx:pt>
          <cx:pt idx="7540">0</cx:pt>
          <cx:pt idx="7541">0</cx:pt>
          <cx:pt idx="7542">0</cx:pt>
          <cx:pt idx="7543">0</cx:pt>
          <cx:pt idx="7544">281</cx:pt>
          <cx:pt idx="7545">212</cx:pt>
          <cx:pt idx="7546">144</cx:pt>
          <cx:pt idx="7547">0</cx:pt>
          <cx:pt idx="7548">189</cx:pt>
          <cx:pt idx="7549">0</cx:pt>
          <cx:pt idx="7550">392</cx:pt>
          <cx:pt idx="7551">0</cx:pt>
          <cx:pt idx="7552">0</cx:pt>
          <cx:pt idx="7553">847</cx:pt>
          <cx:pt idx="7554">0</cx:pt>
          <cx:pt idx="7555">0</cx:pt>
          <cx:pt idx="7556">0</cx:pt>
          <cx:pt idx="7557">556</cx:pt>
          <cx:pt idx="7558">138</cx:pt>
          <cx:pt idx="7559">298</cx:pt>
          <cx:pt idx="7560">237</cx:pt>
          <cx:pt idx="7561">0</cx:pt>
          <cx:pt idx="7562">0</cx:pt>
          <cx:pt idx="7563">0</cx:pt>
          <cx:pt idx="7564">0</cx:pt>
          <cx:pt idx="7565">0</cx:pt>
          <cx:pt idx="7566">0</cx:pt>
          <cx:pt idx="7567">0</cx:pt>
          <cx:pt idx="7568">0</cx:pt>
          <cx:pt idx="7569">0</cx:pt>
          <cx:pt idx="7570">54</cx:pt>
          <cx:pt idx="7571">0</cx:pt>
          <cx:pt idx="7572">0</cx:pt>
          <cx:pt idx="7573">0</cx:pt>
          <cx:pt idx="7574">0</cx:pt>
          <cx:pt idx="7575">0</cx:pt>
          <cx:pt idx="7576">740</cx:pt>
          <cx:pt idx="7577">0</cx:pt>
          <cx:pt idx="7578">0</cx:pt>
          <cx:pt idx="7579">0</cx:pt>
          <cx:pt idx="7580">0</cx:pt>
          <cx:pt idx="7581">0</cx:pt>
          <cx:pt idx="7582">0</cx:pt>
          <cx:pt idx="7583">0</cx:pt>
          <cx:pt idx="7584">0</cx:pt>
          <cx:pt idx="7585">148</cx:pt>
          <cx:pt idx="7586">0</cx:pt>
          <cx:pt idx="7587">0</cx:pt>
          <cx:pt idx="7588">359</cx:pt>
          <cx:pt idx="7589">206</cx:pt>
          <cx:pt idx="7590">0</cx:pt>
          <cx:pt idx="7591">0</cx:pt>
          <cx:pt idx="7592">0</cx:pt>
          <cx:pt idx="7593">0</cx:pt>
          <cx:pt idx="7594">0</cx:pt>
          <cx:pt idx="7595">0</cx:pt>
          <cx:pt idx="7596">0</cx:pt>
          <cx:pt idx="7597">0</cx:pt>
          <cx:pt idx="7598">0</cx:pt>
          <cx:pt idx="7599">0</cx:pt>
          <cx:pt idx="7600">0</cx:pt>
          <cx:pt idx="7601">0</cx:pt>
          <cx:pt idx="7602">177</cx:pt>
          <cx:pt idx="7603">0</cx:pt>
          <cx:pt idx="7604">0</cx:pt>
          <cx:pt idx="7605">0</cx:pt>
          <cx:pt idx="7606">102</cx:pt>
          <cx:pt idx="7607">0</cx:pt>
          <cx:pt idx="7608">0</cx:pt>
          <cx:pt idx="7609">0</cx:pt>
          <cx:pt idx="7610">0</cx:pt>
          <cx:pt idx="7611">0</cx:pt>
          <cx:pt idx="7612">0</cx:pt>
          <cx:pt idx="7613">0</cx:pt>
          <cx:pt idx="7614">0</cx:pt>
          <cx:pt idx="7615">0</cx:pt>
          <cx:pt idx="7616">0</cx:pt>
          <cx:pt idx="7617">0</cx:pt>
          <cx:pt idx="7618">0</cx:pt>
          <cx:pt idx="7619">0</cx:pt>
          <cx:pt idx="7620">0</cx:pt>
          <cx:pt idx="7621">0</cx:pt>
          <cx:pt idx="7622">0</cx:pt>
          <cx:pt idx="7623">0</cx:pt>
          <cx:pt idx="7624">0</cx:pt>
          <cx:pt idx="7625">0</cx:pt>
          <cx:pt idx="7626">0</cx:pt>
          <cx:pt idx="7627">0</cx:pt>
          <cx:pt idx="7628">0</cx:pt>
          <cx:pt idx="7629">0</cx:pt>
          <cx:pt idx="7630">0</cx:pt>
          <cx:pt idx="7631">0</cx:pt>
          <cx:pt idx="7632">0</cx:pt>
          <cx:pt idx="7633">0</cx:pt>
          <cx:pt idx="7634">0</cx:pt>
          <cx:pt idx="7635">0</cx:pt>
          <cx:pt idx="7636">0</cx:pt>
          <cx:pt idx="7637">0</cx:pt>
          <cx:pt idx="7638">289</cx:pt>
          <cx:pt idx="7639">0</cx:pt>
          <cx:pt idx="7640">0</cx:pt>
          <cx:pt idx="7641">0</cx:pt>
          <cx:pt idx="7642">0</cx:pt>
          <cx:pt idx="7643">0</cx:pt>
          <cx:pt idx="7644">0</cx:pt>
          <cx:pt idx="7645">0</cx:pt>
          <cx:pt idx="7646">0</cx:pt>
          <cx:pt idx="7647">0</cx:pt>
          <cx:pt idx="7648">0</cx:pt>
          <cx:pt idx="7649">0</cx:pt>
          <cx:pt idx="7650">0</cx:pt>
          <cx:pt idx="7651">0</cx:pt>
          <cx:pt idx="7652">153</cx:pt>
          <cx:pt idx="7653">0</cx:pt>
          <cx:pt idx="7654">0</cx:pt>
          <cx:pt idx="7655">943</cx:pt>
          <cx:pt idx="7656">0</cx:pt>
          <cx:pt idx="7657">0</cx:pt>
          <cx:pt idx="7658">0</cx:pt>
          <cx:pt idx="7659">0</cx:pt>
          <cx:pt idx="7660">0</cx:pt>
          <cx:pt idx="7661">0</cx:pt>
          <cx:pt idx="7662">0</cx:pt>
          <cx:pt idx="7663">0</cx:pt>
          <cx:pt idx="7664">0</cx:pt>
          <cx:pt idx="7665">0</cx:pt>
          <cx:pt idx="7666">0</cx:pt>
          <cx:pt idx="7667">0</cx:pt>
          <cx:pt idx="7668">0</cx:pt>
          <cx:pt idx="7669">0</cx:pt>
          <cx:pt idx="7670">294</cx:pt>
          <cx:pt idx="7671">1260</cx:pt>
          <cx:pt idx="7672">0</cx:pt>
          <cx:pt idx="7673">0</cx:pt>
          <cx:pt idx="7674">0</cx:pt>
          <cx:pt idx="7675">0</cx:pt>
          <cx:pt idx="7676">0</cx:pt>
          <cx:pt idx="7677">0</cx:pt>
          <cx:pt idx="7678">0</cx:pt>
          <cx:pt idx="7679">0</cx:pt>
          <cx:pt idx="7680">0</cx:pt>
          <cx:pt idx="7681">0</cx:pt>
          <cx:pt idx="7682">0</cx:pt>
          <cx:pt idx="7683">0</cx:pt>
          <cx:pt idx="7684">0</cx:pt>
          <cx:pt idx="7685">0</cx:pt>
          <cx:pt idx="7686">0</cx:pt>
          <cx:pt idx="7687">0</cx:pt>
          <cx:pt idx="7688">0</cx:pt>
          <cx:pt idx="7689">0</cx:pt>
          <cx:pt idx="7690">0</cx:pt>
          <cx:pt idx="7691">0</cx:pt>
          <cx:pt idx="7692">0</cx:pt>
          <cx:pt idx="7693">0</cx:pt>
          <cx:pt idx="7694">0</cx:pt>
          <cx:pt idx="7695">0</cx:pt>
          <cx:pt idx="7696">0</cx:pt>
          <cx:pt idx="7697">0</cx:pt>
          <cx:pt idx="7698">102</cx:pt>
          <cx:pt idx="7699">0</cx:pt>
          <cx:pt idx="7700">0</cx:pt>
          <cx:pt idx="7701">0</cx:pt>
          <cx:pt idx="7702">0</cx:pt>
          <cx:pt idx="7703">0</cx:pt>
          <cx:pt idx="7704">0</cx:pt>
          <cx:pt idx="7705">0</cx:pt>
          <cx:pt idx="7706">0</cx:pt>
          <cx:pt idx="7707">0</cx:pt>
          <cx:pt idx="7708">0</cx:pt>
          <cx:pt idx="7709">0</cx:pt>
          <cx:pt idx="7710">190</cx:pt>
          <cx:pt idx="7711">0</cx:pt>
          <cx:pt idx="7712">0</cx:pt>
          <cx:pt idx="7713">0</cx:pt>
          <cx:pt idx="7714">0</cx:pt>
          <cx:pt idx="7715">0</cx:pt>
          <cx:pt idx="7716">0</cx:pt>
          <cx:pt idx="7717">0</cx:pt>
          <cx:pt idx="7718">0</cx:pt>
          <cx:pt idx="7719">0</cx:pt>
          <cx:pt idx="7720">0</cx:pt>
          <cx:pt idx="7721">0</cx:pt>
          <cx:pt idx="7722">0</cx:pt>
          <cx:pt idx="7723">0</cx:pt>
          <cx:pt idx="7724">0</cx:pt>
          <cx:pt idx="7725">0</cx:pt>
          <cx:pt idx="7726">0</cx:pt>
          <cx:pt idx="7727">0</cx:pt>
          <cx:pt idx="7728">0</cx:pt>
          <cx:pt idx="7729">0</cx:pt>
          <cx:pt idx="7730">0</cx:pt>
          <cx:pt idx="7731">0</cx:pt>
          <cx:pt idx="7732">0</cx:pt>
          <cx:pt idx="7733">0</cx:pt>
          <cx:pt idx="7734">0</cx:pt>
          <cx:pt idx="7735">0</cx:pt>
          <cx:pt idx="7736">0</cx:pt>
          <cx:pt idx="7737">252</cx:pt>
          <cx:pt idx="7738">0</cx:pt>
          <cx:pt idx="7739">0</cx:pt>
          <cx:pt idx="7740">0</cx:pt>
          <cx:pt idx="7741">0</cx:pt>
          <cx:pt idx="7742">0</cx:pt>
          <cx:pt idx="7743">0</cx:pt>
          <cx:pt idx="7744">0</cx:pt>
          <cx:pt idx="7745">0</cx:pt>
          <cx:pt idx="7746">0</cx:pt>
          <cx:pt idx="7747">0</cx:pt>
          <cx:pt idx="7748">0</cx:pt>
          <cx:pt idx="7749">0</cx:pt>
          <cx:pt idx="7750">0</cx:pt>
          <cx:pt idx="7751">0</cx:pt>
          <cx:pt idx="7752">1626</cx:pt>
          <cx:pt idx="7753">0</cx:pt>
          <cx:pt idx="7754">0</cx:pt>
          <cx:pt idx="7755">0</cx:pt>
          <cx:pt idx="7756">0</cx:pt>
          <cx:pt idx="7757">0</cx:pt>
          <cx:pt idx="7758">0</cx:pt>
          <cx:pt idx="7759">0</cx:pt>
          <cx:pt idx="7760">0</cx:pt>
          <cx:pt idx="7761">0</cx:pt>
          <cx:pt idx="7762">0</cx:pt>
          <cx:pt idx="7763">0</cx:pt>
          <cx:pt idx="7764">0</cx:pt>
          <cx:pt idx="7765">0</cx:pt>
          <cx:pt idx="7766">0</cx:pt>
          <cx:pt idx="7767">0</cx:pt>
          <cx:pt idx="7768">0</cx:pt>
          <cx:pt idx="7769">0</cx:pt>
          <cx:pt idx="7770">0</cx:pt>
          <cx:pt idx="7771">0</cx:pt>
          <cx:pt idx="7772">0</cx:pt>
          <cx:pt idx="7773">0</cx:pt>
          <cx:pt idx="7774">0</cx:pt>
          <cx:pt idx="7775">6</cx:pt>
          <cx:pt idx="7776">177</cx:pt>
          <cx:pt idx="7777">0</cx:pt>
          <cx:pt idx="7778">0</cx:pt>
          <cx:pt idx="7779">0</cx:pt>
          <cx:pt idx="7780">117</cx:pt>
          <cx:pt idx="7781">0</cx:pt>
          <cx:pt idx="7782">0</cx:pt>
          <cx:pt idx="7783">0</cx:pt>
          <cx:pt idx="7784">0</cx:pt>
          <cx:pt idx="7785">0</cx:pt>
          <cx:pt idx="7786">0</cx:pt>
          <cx:pt idx="7787">114</cx:pt>
          <cx:pt idx="7788">115</cx:pt>
          <cx:pt idx="7789">0</cx:pt>
          <cx:pt idx="7790">0</cx:pt>
          <cx:pt idx="7791">0</cx:pt>
          <cx:pt idx="7792">0</cx:pt>
          <cx:pt idx="7793">0</cx:pt>
          <cx:pt idx="7794">0</cx:pt>
          <cx:pt idx="7795">0</cx:pt>
          <cx:pt idx="7796">758</cx:pt>
          <cx:pt idx="7797">0</cx:pt>
          <cx:pt idx="7798">0</cx:pt>
          <cx:pt idx="7799">0</cx:pt>
          <cx:pt idx="7800">0</cx:pt>
          <cx:pt idx="7801">41</cx:pt>
          <cx:pt idx="7802">0</cx:pt>
          <cx:pt idx="7803">0</cx:pt>
          <cx:pt idx="7804">0</cx:pt>
          <cx:pt idx="7805">0</cx:pt>
          <cx:pt idx="7806">0</cx:pt>
          <cx:pt idx="7807">0</cx:pt>
          <cx:pt idx="7808">0</cx:pt>
          <cx:pt idx="7809">183</cx:pt>
          <cx:pt idx="7810">0</cx:pt>
          <cx:pt idx="7811">0</cx:pt>
          <cx:pt idx="7812">0</cx:pt>
          <cx:pt idx="7813">0</cx:pt>
          <cx:pt idx="7814">0</cx:pt>
          <cx:pt idx="7815">371</cx:pt>
          <cx:pt idx="7816">303</cx:pt>
          <cx:pt idx="7817">204</cx:pt>
          <cx:pt idx="7818">0</cx:pt>
          <cx:pt idx="7819">168</cx:pt>
          <cx:pt idx="7820">0</cx:pt>
          <cx:pt idx="7821">0</cx:pt>
          <cx:pt idx="7822">0</cx:pt>
          <cx:pt idx="7823">0</cx:pt>
          <cx:pt idx="7824">146</cx:pt>
          <cx:pt idx="7825">0</cx:pt>
          <cx:pt idx="7826">0</cx:pt>
          <cx:pt idx="7827">0</cx:pt>
          <cx:pt idx="7828">0</cx:pt>
          <cx:pt idx="7829">378</cx:pt>
          <cx:pt idx="7830">128</cx:pt>
          <cx:pt idx="7831">0</cx:pt>
          <cx:pt idx="7832">0</cx:pt>
          <cx:pt idx="7833">230</cx:pt>
          <cx:pt idx="7834">0</cx:pt>
          <cx:pt idx="7835">0</cx:pt>
          <cx:pt idx="7836">0</cx:pt>
          <cx:pt idx="7837">0</cx:pt>
          <cx:pt idx="7838">0</cx:pt>
          <cx:pt idx="7839">0</cx:pt>
          <cx:pt idx="7840">195</cx:pt>
          <cx:pt idx="7841">481</cx:pt>
          <cx:pt idx="7842">362</cx:pt>
          <cx:pt idx="7843">0</cx:pt>
          <cx:pt idx="7844">248</cx:pt>
          <cx:pt idx="7845">0</cx:pt>
          <cx:pt idx="7846">0</cx:pt>
          <cx:pt idx="7847">1076</cx:pt>
          <cx:pt idx="7848">0</cx:pt>
          <cx:pt idx="7849">0</cx:pt>
          <cx:pt idx="7850">0</cx:pt>
          <cx:pt idx="7851">686</cx:pt>
          <cx:pt idx="7852">345</cx:pt>
          <cx:pt idx="7853">134</cx:pt>
          <cx:pt idx="7854">541</cx:pt>
          <cx:pt idx="7855">263</cx:pt>
          <cx:pt idx="7856">265</cx:pt>
          <cx:pt idx="7857">0</cx:pt>
          <cx:pt idx="7858">1057</cx:pt>
          <cx:pt idx="7859">191</cx:pt>
          <cx:pt idx="7860">255</cx:pt>
          <cx:pt idx="7861">0</cx:pt>
          <cx:pt idx="7862">0</cx:pt>
          <cx:pt idx="7863">633</cx:pt>
          <cx:pt idx="7864">0</cx:pt>
          <cx:pt idx="7865">530</cx:pt>
          <cx:pt idx="7866">0</cx:pt>
          <cx:pt idx="7867">0</cx:pt>
          <cx:pt idx="7868">182</cx:pt>
          <cx:pt idx="7869">0</cx:pt>
          <cx:pt idx="7870">0</cx:pt>
          <cx:pt idx="7871">101</cx:pt>
          <cx:pt idx="7872">0</cx:pt>
          <cx:pt idx="7873">0</cx:pt>
          <cx:pt idx="7874">931</cx:pt>
          <cx:pt idx="7875">607</cx:pt>
          <cx:pt idx="7876">0</cx:pt>
          <cx:pt idx="7877">0</cx:pt>
          <cx:pt idx="7878">43</cx:pt>
          <cx:pt idx="7879">0</cx:pt>
          <cx:pt idx="7880">0</cx:pt>
          <cx:pt idx="7881">0</cx:pt>
          <cx:pt idx="7882">59</cx:pt>
          <cx:pt idx="7883">0</cx:pt>
          <cx:pt idx="7884">0</cx:pt>
          <cx:pt idx="7885">0</cx:pt>
          <cx:pt idx="7886">0</cx:pt>
          <cx:pt idx="7887">275</cx:pt>
          <cx:pt idx="7888">0</cx:pt>
          <cx:pt idx="7889">0</cx:pt>
          <cx:pt idx="7890">0</cx:pt>
          <cx:pt idx="7891">67</cx:pt>
          <cx:pt idx="7892">0</cx:pt>
          <cx:pt idx="7893">0</cx:pt>
          <cx:pt idx="7894">0</cx:pt>
          <cx:pt idx="7895">0</cx:pt>
          <cx:pt idx="7896">0</cx:pt>
          <cx:pt idx="7897">0</cx:pt>
          <cx:pt idx="7898">0</cx:pt>
          <cx:pt idx="7899">0</cx:pt>
          <cx:pt idx="7900">0</cx:pt>
          <cx:pt idx="7901">0</cx:pt>
          <cx:pt idx="7902">105</cx:pt>
          <cx:pt idx="7903">0</cx:pt>
          <cx:pt idx="7904">0</cx:pt>
          <cx:pt idx="7905">247</cx:pt>
          <cx:pt idx="7906">0</cx:pt>
          <cx:pt idx="7907">0</cx:pt>
          <cx:pt idx="7908">207</cx:pt>
          <cx:pt idx="7909">0</cx:pt>
          <cx:pt idx="7910">0</cx:pt>
          <cx:pt idx="7911">0</cx:pt>
          <cx:pt idx="7912">243</cx:pt>
          <cx:pt idx="7913">0</cx:pt>
          <cx:pt idx="7914">0</cx:pt>
          <cx:pt idx="7915">0</cx:pt>
          <cx:pt idx="7916">0</cx:pt>
          <cx:pt idx="7917">0</cx:pt>
          <cx:pt idx="7918">0</cx:pt>
          <cx:pt idx="7919">391</cx:pt>
          <cx:pt idx="7920">0</cx:pt>
          <cx:pt idx="7921">288</cx:pt>
          <cx:pt idx="7922">0</cx:pt>
          <cx:pt idx="7923">99</cx:pt>
          <cx:pt idx="7924">0</cx:pt>
          <cx:pt idx="7925">0</cx:pt>
          <cx:pt idx="7926">0</cx:pt>
          <cx:pt idx="7927">0</cx:pt>
          <cx:pt idx="7928">956</cx:pt>
          <cx:pt idx="7929">0</cx:pt>
          <cx:pt idx="7930">0</cx:pt>
          <cx:pt idx="7931">9290</cx:pt>
          <cx:pt idx="7932">281</cx:pt>
          <cx:pt idx="7933">408</cx:pt>
          <cx:pt idx="7934">403</cx:pt>
          <cx:pt idx="7935">1317</cx:pt>
          <cx:pt idx="7936">1502</cx:pt>
          <cx:pt idx="7937">899</cx:pt>
          <cx:pt idx="7938">0</cx:pt>
          <cx:pt idx="7939">0</cx:pt>
          <cx:pt idx="7940">0</cx:pt>
          <cx:pt idx="7941">263</cx:pt>
          <cx:pt idx="7942">0</cx:pt>
          <cx:pt idx="7943">84</cx:pt>
          <cx:pt idx="7944">0</cx:pt>
          <cx:pt idx="7945">60</cx:pt>
          <cx:pt idx="7946">0</cx:pt>
          <cx:pt idx="7947">102</cx:pt>
          <cx:pt idx="7948">546</cx:pt>
          <cx:pt idx="7949">0</cx:pt>
          <cx:pt idx="7950">89</cx:pt>
          <cx:pt idx="7951">0</cx:pt>
          <cx:pt idx="7952">2078</cx:pt>
          <cx:pt idx="7953">0</cx:pt>
          <cx:pt idx="7954">25</cx:pt>
          <cx:pt idx="7955">0</cx:pt>
          <cx:pt idx="7956">172</cx:pt>
          <cx:pt idx="7957">274</cx:pt>
          <cx:pt idx="7958">0</cx:pt>
          <cx:pt idx="7959">0</cx:pt>
          <cx:pt idx="7960">0</cx:pt>
          <cx:pt idx="7961">0</cx:pt>
          <cx:pt idx="7962">0</cx:pt>
          <cx:pt idx="7963">115</cx:pt>
          <cx:pt idx="7964">176</cx:pt>
          <cx:pt idx="7965">0</cx:pt>
          <cx:pt idx="7966">0</cx:pt>
          <cx:pt idx="7967">149</cx:pt>
          <cx:pt idx="7968">0</cx:pt>
          <cx:pt idx="7969">207</cx:pt>
          <cx:pt idx="7970">227</cx:pt>
          <cx:pt idx="7971">0</cx:pt>
          <cx:pt idx="7972">0</cx:pt>
          <cx:pt idx="7973">0</cx:pt>
          <cx:pt idx="7974">0</cx:pt>
          <cx:pt idx="7975">0</cx:pt>
          <cx:pt idx="7976">0</cx:pt>
          <cx:pt idx="7977">290</cx:pt>
          <cx:pt idx="7978">0</cx:pt>
          <cx:pt idx="7979">0</cx:pt>
          <cx:pt idx="7980">0</cx:pt>
          <cx:pt idx="7981">0</cx:pt>
          <cx:pt idx="7982">0</cx:pt>
          <cx:pt idx="7983">0</cx:pt>
          <cx:pt idx="7984">0</cx:pt>
          <cx:pt idx="7985">0</cx:pt>
          <cx:pt idx="7986">0</cx:pt>
          <cx:pt idx="7987">0</cx:pt>
          <cx:pt idx="7988">0</cx:pt>
          <cx:pt idx="7989">0</cx:pt>
          <cx:pt idx="7990">0</cx:pt>
          <cx:pt idx="7991">0</cx:pt>
          <cx:pt idx="7992">0</cx:pt>
          <cx:pt idx="7993">0</cx:pt>
          <cx:pt idx="7994">0</cx:pt>
          <cx:pt idx="7995">0</cx:pt>
          <cx:pt idx="7996">0</cx:pt>
          <cx:pt idx="7997">0</cx:pt>
          <cx:pt idx="7998">0</cx:pt>
          <cx:pt idx="7999">0</cx:pt>
          <cx:pt idx="8000">0</cx:pt>
          <cx:pt idx="8001">0</cx:pt>
          <cx:pt idx="8002">0</cx:pt>
          <cx:pt idx="8003">0</cx:pt>
          <cx:pt idx="8004">209</cx:pt>
          <cx:pt idx="8005">0</cx:pt>
          <cx:pt idx="8006">0</cx:pt>
          <cx:pt idx="8007">0</cx:pt>
          <cx:pt idx="8008">0</cx:pt>
          <cx:pt idx="8009">0</cx:pt>
          <cx:pt idx="8010">0</cx:pt>
          <cx:pt idx="8011">0</cx:pt>
          <cx:pt idx="8012">214</cx:pt>
          <cx:pt idx="8013">373</cx:pt>
          <cx:pt idx="8014">0</cx:pt>
          <cx:pt idx="8015">0</cx:pt>
          <cx:pt idx="8016">0</cx:pt>
          <cx:pt idx="8017">0</cx:pt>
          <cx:pt idx="8018">175</cx:pt>
          <cx:pt idx="8019">0</cx:pt>
          <cx:pt idx="8020">0</cx:pt>
          <cx:pt idx="8021">0</cx:pt>
          <cx:pt idx="8022">0</cx:pt>
          <cx:pt idx="8023">0</cx:pt>
          <cx:pt idx="8024">0</cx:pt>
          <cx:pt idx="8025">0</cx:pt>
          <cx:pt idx="8026">3140</cx:pt>
          <cx:pt idx="8027">0</cx:pt>
          <cx:pt idx="8028">0</cx:pt>
          <cx:pt idx="8029">0</cx:pt>
          <cx:pt idx="8030">0</cx:pt>
          <cx:pt idx="8031">0</cx:pt>
          <cx:pt idx="8032">0</cx:pt>
          <cx:pt idx="8033">0</cx:pt>
          <cx:pt idx="8034">0</cx:pt>
          <cx:pt idx="8035">0</cx:pt>
          <cx:pt idx="8036">1566</cx:pt>
          <cx:pt idx="8037">154</cx:pt>
          <cx:pt idx="8038">0</cx:pt>
          <cx:pt idx="8039">0</cx:pt>
          <cx:pt idx="8040">0</cx:pt>
          <cx:pt idx="8041">0</cx:pt>
          <cx:pt idx="8042">0</cx:pt>
          <cx:pt idx="8043">0</cx:pt>
          <cx:pt idx="8044">0</cx:pt>
          <cx:pt idx="8045">0</cx:pt>
          <cx:pt idx="8046">0</cx:pt>
          <cx:pt idx="8047">0</cx:pt>
          <cx:pt idx="8048">0</cx:pt>
          <cx:pt idx="8049">0</cx:pt>
          <cx:pt idx="8050">0</cx:pt>
          <cx:pt idx="8051">0</cx:pt>
          <cx:pt idx="8052">0</cx:pt>
          <cx:pt idx="8053">0</cx:pt>
          <cx:pt idx="8054">60</cx:pt>
          <cx:pt idx="8055">0</cx:pt>
          <cx:pt idx="8056">0</cx:pt>
          <cx:pt idx="8057">0</cx:pt>
          <cx:pt idx="8058">0</cx:pt>
          <cx:pt idx="8059">0</cx:pt>
          <cx:pt idx="8060">159</cx:pt>
          <cx:pt idx="8061">0</cx:pt>
          <cx:pt idx="8062">85</cx:pt>
          <cx:pt idx="8063">0</cx:pt>
          <cx:pt idx="8064">0</cx:pt>
          <cx:pt idx="8065">0</cx:pt>
          <cx:pt idx="8066">0</cx:pt>
          <cx:pt idx="8067">0</cx:pt>
          <cx:pt idx="8068">0</cx:pt>
          <cx:pt idx="8069">44</cx:pt>
          <cx:pt idx="8070">0</cx:pt>
          <cx:pt idx="8071">0</cx:pt>
          <cx:pt idx="8072">0</cx:pt>
          <cx:pt idx="8073">0</cx:pt>
          <cx:pt idx="8074">0</cx:pt>
          <cx:pt idx="8075">1251</cx:pt>
          <cx:pt idx="8076">2928</cx:pt>
          <cx:pt idx="8077">0</cx:pt>
          <cx:pt idx="8078">0</cx:pt>
          <cx:pt idx="8079">0</cx:pt>
          <cx:pt idx="8080">0</cx:pt>
          <cx:pt idx="8081">0</cx:pt>
          <cx:pt idx="8082">0</cx:pt>
          <cx:pt idx="8083">530</cx:pt>
          <cx:pt idx="8084">203</cx:pt>
          <cx:pt idx="8085">0</cx:pt>
          <cx:pt idx="8086">0</cx:pt>
          <cx:pt idx="8087">0</cx:pt>
          <cx:pt idx="8088">0</cx:pt>
          <cx:pt idx="8089">0</cx:pt>
          <cx:pt idx="8090">0</cx:pt>
          <cx:pt idx="8091">0</cx:pt>
          <cx:pt idx="8092">0</cx:pt>
          <cx:pt idx="8093">14</cx:pt>
          <cx:pt idx="8094">0</cx:pt>
          <cx:pt idx="8095">0</cx:pt>
          <cx:pt idx="8096">0</cx:pt>
          <cx:pt idx="8097">1605</cx:pt>
          <cx:pt idx="8098">260</cx:pt>
          <cx:pt idx="8099">0</cx:pt>
          <cx:pt idx="8100">0</cx:pt>
          <cx:pt idx="8101">0</cx:pt>
          <cx:pt idx="8102">0</cx:pt>
          <cx:pt idx="8103">130</cx:pt>
          <cx:pt idx="8104">5257</cx:pt>
          <cx:pt idx="8105">413</cx:pt>
          <cx:pt idx="8106">0</cx:pt>
          <cx:pt idx="8107">0</cx:pt>
          <cx:pt idx="8108">336</cx:pt>
          <cx:pt idx="8109">0</cx:pt>
          <cx:pt idx="8110">0</cx:pt>
          <cx:pt idx="8111">94</cx:pt>
          <cx:pt idx="8112">0</cx:pt>
          <cx:pt idx="8113">0</cx:pt>
          <cx:pt idx="8114">0</cx:pt>
          <cx:pt idx="8115">85</cx:pt>
          <cx:pt idx="8116">0</cx:pt>
          <cx:pt idx="8117">0</cx:pt>
          <cx:pt idx="8118">0</cx:pt>
          <cx:pt idx="8119">0</cx:pt>
          <cx:pt idx="8120">157</cx:pt>
          <cx:pt idx="8121">0</cx:pt>
          <cx:pt idx="8122">0</cx:pt>
          <cx:pt idx="8123">0</cx:pt>
          <cx:pt idx="8124">0</cx:pt>
          <cx:pt idx="8125">0</cx:pt>
          <cx:pt idx="8126">0</cx:pt>
          <cx:pt idx="8127">0</cx:pt>
          <cx:pt idx="8128">0</cx:pt>
          <cx:pt idx="8129">0</cx:pt>
          <cx:pt idx="8130">0</cx:pt>
          <cx:pt idx="8131">285</cx:pt>
          <cx:pt idx="8132">0</cx:pt>
          <cx:pt idx="8133">251</cx:pt>
          <cx:pt idx="8134">0</cx:pt>
          <cx:pt idx="8135">18</cx:pt>
          <cx:pt idx="8136">0</cx:pt>
          <cx:pt idx="8137">0</cx:pt>
          <cx:pt idx="8138">767</cx:pt>
          <cx:pt idx="8139">185</cx:pt>
          <cx:pt idx="8140">0</cx:pt>
          <cx:pt idx="8141">0</cx:pt>
          <cx:pt idx="8142">0</cx:pt>
          <cx:pt idx="8143">491</cx:pt>
          <cx:pt idx="8144">1316</cx:pt>
          <cx:pt idx="8145">664</cx:pt>
          <cx:pt idx="8146">95</cx:pt>
          <cx:pt idx="8147">730</cx:pt>
          <cx:pt idx="8148">804</cx:pt>
          <cx:pt idx="8149">0</cx:pt>
          <cx:pt idx="8150">886</cx:pt>
          <cx:pt idx="8151">540</cx:pt>
          <cx:pt idx="8152">4227</cx:pt>
          <cx:pt idx="8153">714</cx:pt>
          <cx:pt idx="8154">411</cx:pt>
          <cx:pt idx="8155">93</cx:pt>
          <cx:pt idx="8156">0</cx:pt>
          <cx:pt idx="8157">121</cx:pt>
          <cx:pt idx="8158">396</cx:pt>
          <cx:pt idx="8159">1107</cx:pt>
          <cx:pt idx="8160">647</cx:pt>
          <cx:pt idx="8161">151</cx:pt>
          <cx:pt idx="8162">1010</cx:pt>
          <cx:pt idx="8163">0</cx:pt>
          <cx:pt idx="8164">606</cx:pt>
          <cx:pt idx="8165">1439</cx:pt>
          <cx:pt idx="8166">1515</cx:pt>
          <cx:pt idx="8167">811</cx:pt>
          <cx:pt idx="8168">567</cx:pt>
          <cx:pt idx="8169">686</cx:pt>
          <cx:pt idx="8170">470</cx:pt>
          <cx:pt idx="8171">712</cx:pt>
          <cx:pt idx="8172">1220</cx:pt>
          <cx:pt idx="8173">573</cx:pt>
          <cx:pt idx="8174">1114</cx:pt>
          <cx:pt idx="8175">499</cx:pt>
          <cx:pt idx="8176">0</cx:pt>
          <cx:pt idx="8177">402</cx:pt>
          <cx:pt idx="8178">3280</cx:pt>
          <cx:pt idx="8179">1509</cx:pt>
          <cx:pt idx="8180">406</cx:pt>
          <cx:pt idx="8181">938</cx:pt>
          <cx:pt idx="8182">838</cx:pt>
          <cx:pt idx="8183">546</cx:pt>
          <cx:pt idx="8184">566</cx:pt>
          <cx:pt idx="8185">0</cx:pt>
          <cx:pt idx="8186">303</cx:pt>
          <cx:pt idx="8187">1868</cx:pt>
          <cx:pt idx="8188">60</cx:pt>
          <cx:pt idx="8189">333</cx:pt>
          <cx:pt idx="8190">0</cx:pt>
          <cx:pt idx="8191">0</cx:pt>
          <cx:pt idx="8192">0</cx:pt>
          <cx:pt idx="8193">154</cx:pt>
          <cx:pt idx="8194">467</cx:pt>
          <cx:pt idx="8195">0</cx:pt>
          <cx:pt idx="8196">172</cx:pt>
          <cx:pt idx="8197">14</cx:pt>
          <cx:pt idx="8198">102</cx:pt>
          <cx:pt idx="8199">100</cx:pt>
          <cx:pt idx="8200">0</cx:pt>
          <cx:pt idx="8201">0</cx:pt>
          <cx:pt idx="8202">220</cx:pt>
          <cx:pt idx="8203">484</cx:pt>
          <cx:pt idx="8204">905</cx:pt>
          <cx:pt idx="8205">0</cx:pt>
          <cx:pt idx="8206">157</cx:pt>
          <cx:pt idx="8207">168</cx:pt>
          <cx:pt idx="8208">688</cx:pt>
          <cx:pt idx="8209">378</cx:pt>
          <cx:pt idx="8210">0</cx:pt>
          <cx:pt idx="8211">587</cx:pt>
          <cx:pt idx="8212">0</cx:pt>
          <cx:pt idx="8213">1983</cx:pt>
          <cx:pt idx="8214">100</cx:pt>
          <cx:pt idx="8215">1233</cx:pt>
          <cx:pt idx="8216">450</cx:pt>
          <cx:pt idx="8217">492</cx:pt>
          <cx:pt idx="8218">859</cx:pt>
          <cx:pt idx="8219">125</cx:pt>
          <cx:pt idx="8220">674</cx:pt>
          <cx:pt idx="8221">278</cx:pt>
          <cx:pt idx="8222">956</cx:pt>
          <cx:pt idx="8223">380</cx:pt>
          <cx:pt idx="8224">0</cx:pt>
          <cx:pt idx="8225">335</cx:pt>
          <cx:pt idx="8226">489</cx:pt>
          <cx:pt idx="8227">708</cx:pt>
          <cx:pt idx="8228">328</cx:pt>
          <cx:pt idx="8229">554</cx:pt>
          <cx:pt idx="8230">0</cx:pt>
          <cx:pt idx="8231">33</cx:pt>
          <cx:pt idx="8232">534</cx:pt>
          <cx:pt idx="8233">451</cx:pt>
          <cx:pt idx="8234">216</cx:pt>
          <cx:pt idx="8235">575</cx:pt>
          <cx:pt idx="8236">0</cx:pt>
          <cx:pt idx="8237">689</cx:pt>
          <cx:pt idx="8238">0</cx:pt>
          <cx:pt idx="8239">0</cx:pt>
          <cx:pt idx="8240">117</cx:pt>
          <cx:pt idx="8241">387</cx:pt>
          <cx:pt idx="8242">257</cx:pt>
          <cx:pt idx="8243">174</cx:pt>
          <cx:pt idx="8244">0</cx:pt>
          <cx:pt idx="8245">0</cx:pt>
          <cx:pt idx="8246">0</cx:pt>
          <cx:pt idx="8247">440</cx:pt>
          <cx:pt idx="8248">404</cx:pt>
          <cx:pt idx="8249">0</cx:pt>
          <cx:pt idx="8250">395</cx:pt>
          <cx:pt idx="8251">0</cx:pt>
          <cx:pt idx="8252">0</cx:pt>
          <cx:pt idx="8253">0</cx:pt>
          <cx:pt idx="8254">0</cx:pt>
          <cx:pt idx="8255">516</cx:pt>
          <cx:pt idx="8256">4</cx:pt>
          <cx:pt idx="8257">110</cx:pt>
          <cx:pt idx="8258">225</cx:pt>
          <cx:pt idx="8259">0</cx:pt>
          <cx:pt idx="8260">0</cx:pt>
          <cx:pt idx="8261">0</cx:pt>
          <cx:pt idx="8262">645</cx:pt>
          <cx:pt idx="8263">55</cx:pt>
          <cx:pt idx="8264">0</cx:pt>
          <cx:pt idx="8265">0</cx:pt>
          <cx:pt idx="8266">92</cx:pt>
          <cx:pt idx="8267">267</cx:pt>
          <cx:pt idx="8268">99</cx:pt>
          <cx:pt idx="8269">0</cx:pt>
          <cx:pt idx="8270">177</cx:pt>
          <cx:pt idx="8271">686</cx:pt>
          <cx:pt idx="8272">895</cx:pt>
          <cx:pt idx="8273">0</cx:pt>
          <cx:pt idx="8274">209</cx:pt>
          <cx:pt idx="8275">0</cx:pt>
          <cx:pt idx="8276">231</cx:pt>
          <cx:pt idx="8277">117</cx:pt>
          <cx:pt idx="8278">1324</cx:pt>
          <cx:pt idx="8279">295</cx:pt>
          <cx:pt idx="8280">54</cx:pt>
          <cx:pt idx="8281">210</cx:pt>
          <cx:pt idx="8282">109</cx:pt>
          <cx:pt idx="8283">522</cx:pt>
          <cx:pt idx="8284">386</cx:pt>
          <cx:pt idx="8285">475</cx:pt>
          <cx:pt idx="8286">472</cx:pt>
          <cx:pt idx="8287">307</cx:pt>
          <cx:pt idx="8288">1794</cx:pt>
          <cx:pt idx="8289">0</cx:pt>
          <cx:pt idx="8290">258</cx:pt>
          <cx:pt idx="8291">1022</cx:pt>
          <cx:pt idx="8292">1548</cx:pt>
          <cx:pt idx="8293">360</cx:pt>
          <cx:pt idx="8294">29</cx:pt>
          <cx:pt idx="8295">333</cx:pt>
          <cx:pt idx="8296">79</cx:pt>
          <cx:pt idx="8297">132</cx:pt>
          <cx:pt idx="8298">0</cx:pt>
          <cx:pt idx="8299">771</cx:pt>
          <cx:pt idx="8300">0</cx:pt>
          <cx:pt idx="8301">0</cx:pt>
          <cx:pt idx="8302">181</cx:pt>
          <cx:pt idx="8303">272</cx:pt>
          <cx:pt idx="8304">982</cx:pt>
          <cx:pt idx="8305">113</cx:pt>
          <cx:pt idx="8306">785</cx:pt>
          <cx:pt idx="8307">646</cx:pt>
          <cx:pt idx="8308">512</cx:pt>
          <cx:pt idx="8309">214</cx:pt>
          <cx:pt idx="8310">159</cx:pt>
          <cx:pt idx="8311">249</cx:pt>
          <cx:pt idx="8312">552</cx:pt>
          <cx:pt idx="8313">424</cx:pt>
          <cx:pt idx="8314">93</cx:pt>
          <cx:pt idx="8315">6</cx:pt>
          <cx:pt idx="8316">930</cx:pt>
          <cx:pt idx="8317">0</cx:pt>
          <cx:pt idx="8318">504</cx:pt>
          <cx:pt idx="8319">368</cx:pt>
          <cx:pt idx="8320">395</cx:pt>
          <cx:pt idx="8321">179</cx:pt>
          <cx:pt idx="8322">477</cx:pt>
          <cx:pt idx="8323">0</cx:pt>
          <cx:pt idx="8324">0</cx:pt>
          <cx:pt idx="8325">376</cx:pt>
          <cx:pt idx="8326">0</cx:pt>
          <cx:pt idx="8327">158</cx:pt>
          <cx:pt idx="8328">0</cx:pt>
          <cx:pt idx="8329">0</cx:pt>
          <cx:pt idx="8330">0</cx:pt>
          <cx:pt idx="8331">0</cx:pt>
          <cx:pt idx="8332">76</cx:pt>
          <cx:pt idx="8333">0</cx:pt>
          <cx:pt idx="8334">343</cx:pt>
          <cx:pt idx="8335">0</cx:pt>
          <cx:pt idx="8336">13</cx:pt>
          <cx:pt idx="8337">0</cx:pt>
          <cx:pt idx="8338">0</cx:pt>
          <cx:pt idx="8339">0</cx:pt>
          <cx:pt idx="8340">0</cx:pt>
          <cx:pt idx="8341">0</cx:pt>
          <cx:pt idx="8342">0</cx:pt>
          <cx:pt idx="8343">0</cx:pt>
          <cx:pt idx="8344">0</cx:pt>
          <cx:pt idx="8345">0</cx:pt>
          <cx:pt idx="8346">0</cx:pt>
          <cx:pt idx="8347">0</cx:pt>
          <cx:pt idx="8348">0</cx:pt>
          <cx:pt idx="8349">0</cx:pt>
          <cx:pt idx="8350">0</cx:pt>
          <cx:pt idx="8351">0</cx:pt>
          <cx:pt idx="8352">0</cx:pt>
          <cx:pt idx="8353">0</cx:pt>
          <cx:pt idx="8354">0</cx:pt>
          <cx:pt idx="8355">0</cx:pt>
          <cx:pt idx="8356">0</cx:pt>
          <cx:pt idx="8357">0</cx:pt>
          <cx:pt idx="8358">0</cx:pt>
          <cx:pt idx="8359">0</cx:pt>
          <cx:pt idx="8360">0</cx:pt>
          <cx:pt idx="8361">0</cx:pt>
          <cx:pt idx="8362">0</cx:pt>
          <cx:pt idx="8363">0</cx:pt>
          <cx:pt idx="8364">0</cx:pt>
          <cx:pt idx="8365">0</cx:pt>
          <cx:pt idx="8366">0</cx:pt>
          <cx:pt idx="8367">0</cx:pt>
          <cx:pt idx="8368">0</cx:pt>
          <cx:pt idx="8369">0</cx:pt>
          <cx:pt idx="8370">0</cx:pt>
          <cx:pt idx="8371">0</cx:pt>
          <cx:pt idx="8372">0</cx:pt>
          <cx:pt idx="8373">0</cx:pt>
          <cx:pt idx="8374">0</cx:pt>
          <cx:pt idx="8375">0</cx:pt>
          <cx:pt idx="8376">94</cx:pt>
          <cx:pt idx="8377">0</cx:pt>
          <cx:pt idx="8378">0</cx:pt>
          <cx:pt idx="8379">0</cx:pt>
          <cx:pt idx="8380">0</cx:pt>
          <cx:pt idx="8381">0</cx:pt>
          <cx:pt idx="8382">0</cx:pt>
          <cx:pt idx="8383">0</cx:pt>
          <cx:pt idx="8384">0</cx:pt>
          <cx:pt idx="8385">0</cx:pt>
          <cx:pt idx="8386">0</cx:pt>
          <cx:pt idx="8387">0</cx:pt>
          <cx:pt idx="8388">0</cx:pt>
          <cx:pt idx="8389">0</cx:pt>
          <cx:pt idx="8390">0</cx:pt>
          <cx:pt idx="8391">0</cx:pt>
          <cx:pt idx="8392">0</cx:pt>
          <cx:pt idx="8393">0</cx:pt>
          <cx:pt idx="8394">0</cx:pt>
          <cx:pt idx="8395">0</cx:pt>
          <cx:pt idx="8396">0</cx:pt>
          <cx:pt idx="8397">0</cx:pt>
          <cx:pt idx="8398">4</cx:pt>
          <cx:pt idx="8399">0</cx:pt>
          <cx:pt idx="8400">0</cx:pt>
          <cx:pt idx="8401">0</cx:pt>
          <cx:pt idx="8402">0</cx:pt>
          <cx:pt idx="8403">0</cx:pt>
          <cx:pt idx="8404">0</cx:pt>
          <cx:pt idx="8405">41</cx:pt>
          <cx:pt idx="8406">0</cx:pt>
          <cx:pt idx="8407">0</cx:pt>
          <cx:pt idx="8408">0</cx:pt>
          <cx:pt idx="8409">0</cx:pt>
          <cx:pt idx="8410">0</cx:pt>
          <cx:pt idx="8411">0</cx:pt>
          <cx:pt idx="8412">73</cx:pt>
          <cx:pt idx="8413">1</cx:pt>
          <cx:pt idx="8414">0</cx:pt>
          <cx:pt idx="8415">0</cx:pt>
          <cx:pt idx="8416">0</cx:pt>
          <cx:pt idx="8417">0</cx:pt>
          <cx:pt idx="8418">0</cx:pt>
          <cx:pt idx="8419">6</cx:pt>
          <cx:pt idx="8420">0</cx:pt>
          <cx:pt idx="8421">0</cx:pt>
          <cx:pt idx="8422">0</cx:pt>
          <cx:pt idx="8423">0</cx:pt>
          <cx:pt idx="8424">0</cx:pt>
          <cx:pt idx="8425">0</cx:pt>
          <cx:pt idx="8426">0</cx:pt>
          <cx:pt idx="8427">0</cx:pt>
          <cx:pt idx="8428">0</cx:pt>
          <cx:pt idx="8429">0</cx:pt>
          <cx:pt idx="8430">0</cx:pt>
          <cx:pt idx="8431">0</cx:pt>
          <cx:pt idx="8432">0</cx:pt>
          <cx:pt idx="8433">53</cx:pt>
          <cx:pt idx="8434">0</cx:pt>
          <cx:pt idx="8435">0</cx:pt>
          <cx:pt idx="8436">0</cx:pt>
          <cx:pt idx="8437">0</cx:pt>
          <cx:pt idx="8438">0</cx:pt>
          <cx:pt idx="8439">430</cx:pt>
          <cx:pt idx="8440">290</cx:pt>
          <cx:pt idx="8441">0</cx:pt>
          <cx:pt idx="8442">0</cx:pt>
          <cx:pt idx="8443">0</cx:pt>
          <cx:pt idx="8444">0</cx:pt>
          <cx:pt idx="8445">0</cx:pt>
          <cx:pt idx="8446">0</cx:pt>
          <cx:pt idx="8447">0</cx:pt>
          <cx:pt idx="8448">471</cx:pt>
          <cx:pt idx="8449">0</cx:pt>
          <cx:pt idx="8450">0</cx:pt>
          <cx:pt idx="8451">36</cx:pt>
          <cx:pt idx="8452">0</cx:pt>
          <cx:pt idx="8453">0</cx:pt>
          <cx:pt idx="8454">19</cx:pt>
          <cx:pt idx="8455">0</cx:pt>
          <cx:pt idx="8456">336</cx:pt>
          <cx:pt idx="8457">0</cx:pt>
          <cx:pt idx="8458">0</cx:pt>
          <cx:pt idx="8459">0</cx:pt>
          <cx:pt idx="8460">0</cx:pt>
          <cx:pt idx="8461">0</cx:pt>
          <cx:pt idx="8462">0</cx:pt>
          <cx:pt idx="8463">0</cx:pt>
          <cx:pt idx="8464">0</cx:pt>
          <cx:pt idx="8465">197</cx:pt>
          <cx:pt idx="8466">0</cx:pt>
          <cx:pt idx="8467">115</cx:pt>
          <cx:pt idx="8468">36</cx:pt>
          <cx:pt idx="8469">0</cx:pt>
          <cx:pt idx="8470">0</cx:pt>
          <cx:pt idx="8471">0</cx:pt>
          <cx:pt idx="8472">0</cx:pt>
          <cx:pt idx="8473">0</cx:pt>
          <cx:pt idx="8474">0</cx:pt>
          <cx:pt idx="8475">0</cx:pt>
          <cx:pt idx="8476">0</cx:pt>
          <cx:pt idx="8477">0</cx:pt>
          <cx:pt idx="8478">57</cx:pt>
          <cx:pt idx="8479">0</cx:pt>
          <cx:pt idx="8480">0</cx:pt>
          <cx:pt idx="8481">0</cx:pt>
          <cx:pt idx="8482">255</cx:pt>
          <cx:pt idx="8483">199</cx:pt>
          <cx:pt idx="8484">0</cx:pt>
          <cx:pt idx="8485">0</cx:pt>
          <cx:pt idx="8486">27</cx:pt>
          <cx:pt idx="8487">1464</cx:pt>
          <cx:pt idx="8488">0</cx:pt>
          <cx:pt idx="8489">205</cx:pt>
          <cx:pt idx="8490">0</cx:pt>
          <cx:pt idx="8491">222</cx:pt>
          <cx:pt idx="8492">641</cx:pt>
          <cx:pt idx="8493">123</cx:pt>
          <cx:pt idx="8494">0</cx:pt>
          <cx:pt idx="8495">0</cx:pt>
          <cx:pt idx="8496">8</cx:pt>
          <cx:pt idx="8497">0</cx:pt>
          <cx:pt idx="8498">184</cx:pt>
          <cx:pt idx="8499">123</cx:pt>
          <cx:pt idx="8500">317</cx:pt>
          <cx:pt idx="8501">0</cx:pt>
          <cx:pt idx="8502">0</cx:pt>
          <cx:pt idx="8503">49</cx:pt>
          <cx:pt idx="8504">0</cx:pt>
          <cx:pt idx="8505">0</cx:pt>
          <cx:pt idx="8506">0</cx:pt>
          <cx:pt idx="8507">0</cx:pt>
          <cx:pt idx="8508">337</cx:pt>
          <cx:pt idx="8509">0</cx:pt>
          <cx:pt idx="8510">0</cx:pt>
          <cx:pt idx="8511">0</cx:pt>
          <cx:pt idx="8512">0</cx:pt>
          <cx:pt idx="8513">0</cx:pt>
          <cx:pt idx="8514">0</cx:pt>
          <cx:pt idx="8515">0</cx:pt>
          <cx:pt idx="8516">0</cx:pt>
          <cx:pt idx="8517">0</cx:pt>
          <cx:pt idx="8518">0</cx:pt>
          <cx:pt idx="8519">139</cx:pt>
          <cx:pt idx="8520">126</cx:pt>
          <cx:pt idx="8521">359</cx:pt>
          <cx:pt idx="8522">0</cx:pt>
          <cx:pt idx="8523">575</cx:pt>
          <cx:pt idx="8524">0</cx:pt>
          <cx:pt idx="8525">0</cx:pt>
          <cx:pt idx="8526">0</cx:pt>
          <cx:pt idx="8527">0</cx:pt>
          <cx:pt idx="8528">3976</cx:pt>
          <cx:pt idx="8529">211</cx:pt>
          <cx:pt idx="8530">154</cx:pt>
          <cx:pt idx="8531">0</cx:pt>
          <cx:pt idx="8532">0</cx:pt>
          <cx:pt idx="8533">0</cx:pt>
          <cx:pt idx="8534">0</cx:pt>
          <cx:pt idx="8535">112</cx:pt>
          <cx:pt idx="8536">461</cx:pt>
          <cx:pt idx="8537">233</cx:pt>
          <cx:pt idx="8538">69</cx:pt>
          <cx:pt idx="8539">0</cx:pt>
          <cx:pt idx="8540">104</cx:pt>
          <cx:pt idx="8541">0</cx:pt>
          <cx:pt idx="8542">0</cx:pt>
          <cx:pt idx="8543">276</cx:pt>
          <cx:pt idx="8544">33</cx:pt>
          <cx:pt idx="8545">0</cx:pt>
          <cx:pt idx="8546">0</cx:pt>
          <cx:pt idx="8547">740</cx:pt>
          <cx:pt idx="8548">0</cx:pt>
          <cx:pt idx="8549">0</cx:pt>
          <cx:pt idx="8550">59</cx:pt>
          <cx:pt idx="8551">226</cx:pt>
          <cx:pt idx="8552">357</cx:pt>
          <cx:pt idx="8553">98</cx:pt>
          <cx:pt idx="8554">997</cx:pt>
          <cx:pt idx="8555">0</cx:pt>
          <cx:pt idx="8556">137</cx:pt>
          <cx:pt idx="8557">214</cx:pt>
          <cx:pt idx="8558">334</cx:pt>
          <cx:pt idx="8559">0</cx:pt>
          <cx:pt idx="8560">0</cx:pt>
          <cx:pt idx="8561">644</cx:pt>
          <cx:pt idx="8562">57</cx:pt>
          <cx:pt idx="8563">462</cx:pt>
          <cx:pt idx="8564">336</cx:pt>
          <cx:pt idx="8565">400</cx:pt>
          <cx:pt idx="8566">0</cx:pt>
          <cx:pt idx="8567">0</cx:pt>
          <cx:pt idx="8568">631</cx:pt>
          <cx:pt idx="8569">132</cx:pt>
          <cx:pt idx="8570">62</cx:pt>
          <cx:pt idx="8571">36</cx:pt>
          <cx:pt idx="8572">0</cx:pt>
          <cx:pt idx="8573">0</cx:pt>
          <cx:pt idx="8574">0</cx:pt>
          <cx:pt idx="8575">19</cx:pt>
          <cx:pt idx="8576">337</cx:pt>
          <cx:pt idx="8577">602</cx:pt>
          <cx:pt idx="8578">145</cx:pt>
          <cx:pt idx="8579">114</cx:pt>
          <cx:pt idx="8580">249</cx:pt>
          <cx:pt idx="8581">1385</cx:pt>
          <cx:pt idx="8582">908</cx:pt>
          <cx:pt idx="8583">0</cx:pt>
          <cx:pt idx="8584">5</cx:pt>
          <cx:pt idx="8585">40</cx:pt>
          <cx:pt idx="8586">387</cx:pt>
          <cx:pt idx="8587">208</cx:pt>
          <cx:pt idx="8588">40</cx:pt>
          <cx:pt idx="8589">305</cx:pt>
          <cx:pt idx="8590">148</cx:pt>
          <cx:pt idx="8591">313</cx:pt>
          <cx:pt idx="8592">113</cx:pt>
          <cx:pt idx="8593">513</cx:pt>
          <cx:pt idx="8594">115</cx:pt>
          <cx:pt idx="8595">0</cx:pt>
          <cx:pt idx="8596">377</cx:pt>
          <cx:pt idx="8597">0</cx:pt>
          <cx:pt idx="8598">204</cx:pt>
          <cx:pt idx="8599">464</cx:pt>
          <cx:pt idx="8600">892</cx:pt>
          <cx:pt idx="8601">1000</cx:pt>
          <cx:pt idx="8602">19</cx:pt>
          <cx:pt idx="8603">318</cx:pt>
          <cx:pt idx="8604">236</cx:pt>
          <cx:pt idx="8605">0</cx:pt>
          <cx:pt idx="8606">1544</cx:pt>
          <cx:pt idx="8607">2294</cx:pt>
          <cx:pt idx="8608">2173</cx:pt>
          <cx:pt idx="8609">142</cx:pt>
          <cx:pt idx="8610">172</cx:pt>
          <cx:pt idx="8611">995</cx:pt>
          <cx:pt idx="8612">0</cx:pt>
          <cx:pt idx="8613">26</cx:pt>
          <cx:pt idx="8614">25</cx:pt>
          <cx:pt idx="8615">0</cx:pt>
          <cx:pt idx="8616">314</cx:pt>
          <cx:pt idx="8617">0</cx:pt>
          <cx:pt idx="8618">0</cx:pt>
          <cx:pt idx="8619">0</cx:pt>
          <cx:pt idx="8620">0</cx:pt>
          <cx:pt idx="8621">0</cx:pt>
          <cx:pt idx="8622">569</cx:pt>
          <cx:pt idx="8623">190</cx:pt>
          <cx:pt idx="8624">3</cx:pt>
          <cx:pt idx="8625">0</cx:pt>
          <cx:pt idx="8626">0</cx:pt>
          <cx:pt idx="8627">164</cx:pt>
          <cx:pt idx="8628">0</cx:pt>
          <cx:pt idx="8629">150</cx:pt>
          <cx:pt idx="8630">271</cx:pt>
          <cx:pt idx="8631">121</cx:pt>
          <cx:pt idx="8632">0</cx:pt>
          <cx:pt idx="8633">0</cx:pt>
          <cx:pt idx="8634">0</cx:pt>
          <cx:pt idx="8635">224</cx:pt>
          <cx:pt idx="8636">550</cx:pt>
          <cx:pt idx="8637">737</cx:pt>
          <cx:pt idx="8638">0</cx:pt>
          <cx:pt idx="8639">115</cx:pt>
          <cx:pt idx="8640">0</cx:pt>
          <cx:pt idx="8641">185</cx:pt>
          <cx:pt idx="8642">27</cx:pt>
          <cx:pt idx="8643">129</cx:pt>
          <cx:pt idx="8644">117</cx:pt>
          <cx:pt idx="8645">828</cx:pt>
          <cx:pt idx="8646">93</cx:pt>
          <cx:pt idx="8647">51</cx:pt>
          <cx:pt idx="8648">312</cx:pt>
          <cx:pt idx="8649">335</cx:pt>
          <cx:pt idx="8650">352</cx:pt>
          <cx:pt idx="8651">163</cx:pt>
          <cx:pt idx="8652">350</cx:pt>
          <cx:pt idx="8653">0</cx:pt>
          <cx:pt idx="8654">471</cx:pt>
          <cx:pt idx="8655">339</cx:pt>
          <cx:pt idx="8656">0</cx:pt>
          <cx:pt idx="8657">0</cx:pt>
          <cx:pt idx="8658">141</cx:pt>
          <cx:pt idx="8659">385</cx:pt>
          <cx:pt idx="8660">924</cx:pt>
          <cx:pt idx="8661">775</cx:pt>
          <cx:pt idx="8662">339</cx:pt>
          <cx:pt idx="8663">374</cx:pt>
          <cx:pt idx="8664">61</cx:pt>
          <cx:pt idx="8665">685</cx:pt>
          <cx:pt idx="8666">169</cx:pt>
          <cx:pt idx="8667">0</cx:pt>
          <cx:pt idx="8668">738</cx:pt>
          <cx:pt idx="8669">1181</cx:pt>
          <cx:pt idx="8670">0</cx:pt>
          <cx:pt idx="8671">0</cx:pt>
          <cx:pt idx="8672">843</cx:pt>
          <cx:pt idx="8673">156</cx:pt>
          <cx:pt idx="8674">964</cx:pt>
          <cx:pt idx="8675">681</cx:pt>
          <cx:pt idx="8676">887</cx:pt>
          <cx:pt idx="8677">0</cx:pt>
          <cx:pt idx="8678">141</cx:pt>
          <cx:pt idx="8679">0</cx:pt>
          <cx:pt idx="8680">0</cx:pt>
          <cx:pt idx="8681">0</cx:pt>
          <cx:pt idx="8682">0</cx:pt>
          <cx:pt idx="8683">0</cx:pt>
          <cx:pt idx="8684">340</cx:pt>
          <cx:pt idx="8685">0</cx:pt>
          <cx:pt idx="8686">140</cx:pt>
          <cx:pt idx="8687">0</cx:pt>
          <cx:pt idx="8688">322</cx:pt>
          <cx:pt idx="8689">0</cx:pt>
          <cx:pt idx="8690">0</cx:pt>
          <cx:pt idx="8691">581</cx:pt>
          <cx:pt idx="8692">0</cx:pt>
          <cx:pt idx="8693">0</cx:pt>
          <cx:pt idx="8694">437</cx:pt>
          <cx:pt idx="8695">0</cx:pt>
          <cx:pt idx="8696">0</cx:pt>
          <cx:pt idx="8697">121</cx:pt>
          <cx:pt idx="8698">683</cx:pt>
          <cx:pt idx="8699">0</cx:pt>
          <cx:pt idx="8700">0</cx:pt>
          <cx:pt idx="8701">0</cx:pt>
          <cx:pt idx="8702">0</cx:pt>
          <cx:pt idx="8703">0</cx:pt>
          <cx:pt idx="8704">0</cx:pt>
          <cx:pt idx="8705">0</cx:pt>
          <cx:pt idx="8706">0</cx:pt>
          <cx:pt idx="8707">0</cx:pt>
          <cx:pt idx="8708">0</cx:pt>
          <cx:pt idx="8709">0</cx:pt>
          <cx:pt idx="8710">0</cx:pt>
          <cx:pt idx="8711">0</cx:pt>
          <cx:pt idx="8712">0</cx:pt>
          <cx:pt idx="8713">0</cx:pt>
          <cx:pt idx="8714">0</cx:pt>
          <cx:pt idx="8715">0</cx:pt>
          <cx:pt idx="8716">0</cx:pt>
          <cx:pt idx="8717">0</cx:pt>
          <cx:pt idx="8718">0</cx:pt>
          <cx:pt idx="8719">0</cx:pt>
          <cx:pt idx="8720">0</cx:pt>
          <cx:pt idx="8721">0</cx:pt>
          <cx:pt idx="8722">0</cx:pt>
          <cx:pt idx="8723">0</cx:pt>
          <cx:pt idx="8724">0</cx:pt>
          <cx:pt idx="8725">0</cx:pt>
          <cx:pt idx="8726">0</cx:pt>
          <cx:pt idx="8727">0</cx:pt>
          <cx:pt idx="8728">0</cx:pt>
          <cx:pt idx="8729">0</cx:pt>
          <cx:pt idx="8730">0</cx:pt>
          <cx:pt idx="8731">0</cx:pt>
          <cx:pt idx="8732">0</cx:pt>
          <cx:pt idx="8733">0</cx:pt>
          <cx:pt idx="8734">0</cx:pt>
          <cx:pt idx="8735">0</cx:pt>
          <cx:pt idx="8736">0</cx:pt>
          <cx:pt idx="8737">0</cx:pt>
          <cx:pt idx="8738">0</cx:pt>
          <cx:pt idx="8739">0</cx:pt>
          <cx:pt idx="8740">71</cx:pt>
          <cx:pt idx="8741">0</cx:pt>
          <cx:pt idx="8742">0</cx:pt>
          <cx:pt idx="8743">0</cx:pt>
          <cx:pt idx="8744">0</cx:pt>
          <cx:pt idx="8745">0</cx:pt>
          <cx:pt idx="8746">0</cx:pt>
          <cx:pt idx="8747">0</cx:pt>
          <cx:pt idx="8748">0</cx:pt>
          <cx:pt idx="8749">0</cx:pt>
          <cx:pt idx="8750">0</cx:pt>
          <cx:pt idx="8751">0</cx:pt>
          <cx:pt idx="8752">0</cx:pt>
          <cx:pt idx="8753">0</cx:pt>
          <cx:pt idx="8754">0</cx:pt>
          <cx:pt idx="8755">0</cx:pt>
          <cx:pt idx="8756">0</cx:pt>
          <cx:pt idx="8757">0</cx:pt>
          <cx:pt idx="8758">0</cx:pt>
          <cx:pt idx="8759">0</cx:pt>
          <cx:pt idx="8760">0</cx:pt>
          <cx:pt idx="8761">0</cx:pt>
          <cx:pt idx="8762">129</cx:pt>
          <cx:pt idx="8763">0</cx:pt>
          <cx:pt idx="8764">0</cx:pt>
          <cx:pt idx="8765">0</cx:pt>
          <cx:pt idx="8766">0</cx:pt>
          <cx:pt idx="8767">0</cx:pt>
          <cx:pt idx="8768">0</cx:pt>
          <cx:pt idx="8769">134</cx:pt>
          <cx:pt idx="8770">0</cx:pt>
          <cx:pt idx="8771">0</cx:pt>
          <cx:pt idx="8772">123</cx:pt>
          <cx:pt idx="8773">0</cx:pt>
          <cx:pt idx="8774">0</cx:pt>
          <cx:pt idx="8775">0</cx:pt>
          <cx:pt idx="8776">0</cx:pt>
          <cx:pt idx="8777">0</cx:pt>
          <cx:pt idx="8778">0</cx:pt>
          <cx:pt idx="8779">0</cx:pt>
          <cx:pt idx="8780">0</cx:pt>
          <cx:pt idx="8781">0</cx:pt>
          <cx:pt idx="8782">15</cx:pt>
          <cx:pt idx="8783">0</cx:pt>
          <cx:pt idx="8784">0</cx:pt>
          <cx:pt idx="8785">0</cx:pt>
          <cx:pt idx="8786">0</cx:pt>
          <cx:pt idx="8787">0</cx:pt>
          <cx:pt idx="8788">0</cx:pt>
          <cx:pt idx="8789">0</cx:pt>
          <cx:pt idx="8790">0</cx:pt>
          <cx:pt idx="8791">0</cx:pt>
          <cx:pt idx="8792">0</cx:pt>
          <cx:pt idx="8793">0</cx:pt>
          <cx:pt idx="8794">0</cx:pt>
          <cx:pt idx="8795">0</cx:pt>
          <cx:pt idx="8796">137</cx:pt>
          <cx:pt idx="8797">0</cx:pt>
          <cx:pt idx="8798">0</cx:pt>
          <cx:pt idx="8799">0</cx:pt>
          <cx:pt idx="8800">0</cx:pt>
          <cx:pt idx="8801">0</cx:pt>
          <cx:pt idx="8802">0</cx:pt>
          <cx:pt idx="8803">0</cx:pt>
          <cx:pt idx="8804">0</cx:pt>
          <cx:pt idx="8805">0</cx:pt>
          <cx:pt idx="8806">0</cx:pt>
          <cx:pt idx="8807">0</cx:pt>
          <cx:pt idx="8808">0</cx:pt>
          <cx:pt idx="8809">0</cx:pt>
          <cx:pt idx="8810">0</cx:pt>
          <cx:pt idx="8811">0</cx:pt>
          <cx:pt idx="8812">42</cx:pt>
          <cx:pt idx="8813">0</cx:pt>
          <cx:pt idx="8814">0</cx:pt>
          <cx:pt idx="8815">0</cx:pt>
          <cx:pt idx="8816">0</cx:pt>
          <cx:pt idx="8817">0</cx:pt>
          <cx:pt idx="8818">0</cx:pt>
          <cx:pt idx="8819">10</cx:pt>
          <cx:pt idx="8820">0</cx:pt>
          <cx:pt idx="8821">0</cx:pt>
          <cx:pt idx="8822">0</cx:pt>
          <cx:pt idx="8823">0</cx:pt>
          <cx:pt idx="8824">0</cx:pt>
          <cx:pt idx="8825">0</cx:pt>
          <cx:pt idx="8826">0</cx:pt>
          <cx:pt idx="8827">0</cx:pt>
          <cx:pt idx="8828">0</cx:pt>
          <cx:pt idx="8829">0</cx:pt>
          <cx:pt idx="8830">0</cx:pt>
          <cx:pt idx="8831">0</cx:pt>
          <cx:pt idx="8832">51</cx:pt>
          <cx:pt idx="8833">122</cx:pt>
          <cx:pt idx="8834">0</cx:pt>
          <cx:pt idx="8835">0</cx:pt>
          <cx:pt idx="8836">0</cx:pt>
          <cx:pt idx="8837">0</cx:pt>
          <cx:pt idx="8838">43</cx:pt>
          <cx:pt idx="8839">74</cx:pt>
          <cx:pt idx="8840">0</cx:pt>
          <cx:pt idx="8841">0</cx:pt>
          <cx:pt idx="8842">0</cx:pt>
          <cx:pt idx="8843">0</cx:pt>
          <cx:pt idx="8844">0</cx:pt>
          <cx:pt idx="8845">0</cx:pt>
          <cx:pt idx="8846">0</cx:pt>
          <cx:pt idx="8847">39</cx:pt>
          <cx:pt idx="8848">0</cx:pt>
          <cx:pt idx="8849">0</cx:pt>
          <cx:pt idx="8850">0</cx:pt>
          <cx:pt idx="8851">0</cx:pt>
          <cx:pt idx="8852">0</cx:pt>
          <cx:pt idx="8853">0</cx:pt>
          <cx:pt idx="8854">0</cx:pt>
          <cx:pt idx="8855">0</cx:pt>
          <cx:pt idx="8856">0</cx:pt>
          <cx:pt idx="8857">66</cx:pt>
          <cx:pt idx="8858">163</cx:pt>
          <cx:pt idx="8859">0</cx:pt>
          <cx:pt idx="8860">9</cx:pt>
          <cx:pt idx="8861">112</cx:pt>
          <cx:pt idx="8862">0</cx:pt>
          <cx:pt idx="8863">0</cx:pt>
          <cx:pt idx="8864">0</cx:pt>
          <cx:pt idx="8865">87</cx:pt>
          <cx:pt idx="8866">182</cx:pt>
          <cx:pt idx="8867">19</cx:pt>
          <cx:pt idx="8868">76</cx:pt>
          <cx:pt idx="8869">192</cx:pt>
          <cx:pt idx="8870">0</cx:pt>
          <cx:pt idx="8871">177</cx:pt>
          <cx:pt idx="8872">169</cx:pt>
          <cx:pt idx="8873">0</cx:pt>
          <cx:pt idx="8874">0</cx:pt>
          <cx:pt idx="8875">0</cx:pt>
          <cx:pt idx="8876">0</cx:pt>
          <cx:pt idx="8877">0</cx:pt>
          <cx:pt idx="8878">0</cx:pt>
          <cx:pt idx="8879">75</cx:pt>
          <cx:pt idx="8880">0</cx:pt>
          <cx:pt idx="8881">59</cx:pt>
          <cx:pt idx="8882">0</cx:pt>
          <cx:pt idx="8883">0</cx:pt>
          <cx:pt idx="8884">0</cx:pt>
          <cx:pt idx="8885">173</cx:pt>
          <cx:pt idx="8886">252</cx:pt>
          <cx:pt idx="8887">0</cx:pt>
          <cx:pt idx="8888">0</cx:pt>
          <cx:pt idx="8889">150</cx:pt>
          <cx:pt idx="8890">0</cx:pt>
          <cx:pt idx="8891">304</cx:pt>
          <cx:pt idx="8892">0</cx:pt>
          <cx:pt idx="8893">0</cx:pt>
          <cx:pt idx="8894">220</cx:pt>
          <cx:pt idx="8895">0</cx:pt>
          <cx:pt idx="8896">516</cx:pt>
          <cx:pt idx="8897">0</cx:pt>
          <cx:pt idx="8898">0</cx:pt>
          <cx:pt idx="8899">0</cx:pt>
          <cx:pt idx="8900">0</cx:pt>
          <cx:pt idx="8901">58</cx:pt>
          <cx:pt idx="8902">0</cx:pt>
          <cx:pt idx="8903">235</cx:pt>
          <cx:pt idx="8904">621</cx:pt>
          <cx:pt idx="8905">0</cx:pt>
          <cx:pt idx="8906">247</cx:pt>
          <cx:pt idx="8907">0</cx:pt>
          <cx:pt idx="8908">176</cx:pt>
          <cx:pt idx="8909">0</cx:pt>
          <cx:pt idx="8910">119</cx:pt>
          <cx:pt idx="8911">592</cx:pt>
          <cx:pt idx="8912">31</cx:pt>
          <cx:pt idx="8913">0</cx:pt>
          <cx:pt idx="8914">211</cx:pt>
          <cx:pt idx="8915">77</cx:pt>
          <cx:pt idx="8916">0</cx:pt>
          <cx:pt idx="8917">738</cx:pt>
          <cx:pt idx="8918">284</cx:pt>
          <cx:pt idx="8919">160</cx:pt>
          <cx:pt idx="8920">172</cx:pt>
          <cx:pt idx="8921">270</cx:pt>
          <cx:pt idx="8922">559</cx:pt>
          <cx:pt idx="8923">86</cx:pt>
          <cx:pt idx="8924">0</cx:pt>
          <cx:pt idx="8925">0</cx:pt>
          <cx:pt idx="8926">548</cx:pt>
          <cx:pt idx="8927">831</cx:pt>
          <cx:pt idx="8928">324</cx:pt>
          <cx:pt idx="8929">188</cx:pt>
          <cx:pt idx="8930">307</cx:pt>
          <cx:pt idx="8931">1087</cx:pt>
          <cx:pt idx="8932">57</cx:pt>
          <cx:pt idx="8933">190</cx:pt>
          <cx:pt idx="8934">192</cx:pt>
          <cx:pt idx="8935">361</cx:pt>
          <cx:pt idx="8936">17</cx:pt>
          <cx:pt idx="8937">2328</cx:pt>
          <cx:pt idx="8938">476</cx:pt>
          <cx:pt idx="8939">217</cx:pt>
          <cx:pt idx="8940">198</cx:pt>
          <cx:pt idx="8941">0</cx:pt>
          <cx:pt idx="8942">0</cx:pt>
          <cx:pt idx="8943">829</cx:pt>
          <cx:pt idx="8944">243</cx:pt>
          <cx:pt idx="8945">159</cx:pt>
          <cx:pt idx="8946">0</cx:pt>
          <cx:pt idx="8947">40</cx:pt>
          <cx:pt idx="8948">294</cx:pt>
          <cx:pt idx="8949">136</cx:pt>
          <cx:pt idx="8950">281</cx:pt>
          <cx:pt idx="8951">0</cx:pt>
          <cx:pt idx="8952">0</cx:pt>
          <cx:pt idx="8953">226</cx:pt>
          <cx:pt idx="8954">0</cx:pt>
          <cx:pt idx="8955">1045</cx:pt>
          <cx:pt idx="8956">1113</cx:pt>
          <cx:pt idx="8957">582</cx:pt>
          <cx:pt idx="8958">591</cx:pt>
          <cx:pt idx="8959">483</cx:pt>
          <cx:pt idx="8960">902</cx:pt>
          <cx:pt idx="8961">412</cx:pt>
          <cx:pt idx="8962">573</cx:pt>
          <cx:pt idx="8963">0</cx:pt>
          <cx:pt idx="8964">851</cx:pt>
          <cx:pt idx="8965">81</cx:pt>
          <cx:pt idx="8966">679</cx:pt>
          <cx:pt idx="8967">0</cx:pt>
          <cx:pt idx="8968">0</cx:pt>
          <cx:pt idx="8969">370</cx:pt>
          <cx:pt idx="8970">0</cx:pt>
          <cx:pt idx="8971">0</cx:pt>
          <cx:pt idx="8972">0</cx:pt>
          <cx:pt idx="8973">2271</cx:pt>
          <cx:pt idx="8974">559</cx:pt>
          <cx:pt idx="8975">620</cx:pt>
          <cx:pt idx="8976">983</cx:pt>
          <cx:pt idx="8977">93</cx:pt>
          <cx:pt idx="8978">112</cx:pt>
          <cx:pt idx="8979">164</cx:pt>
          <cx:pt idx="8980">695</cx:pt>
          <cx:pt idx="8981">0</cx:pt>
          <cx:pt idx="8982">48</cx:pt>
          <cx:pt idx="8983">0</cx:pt>
          <cx:pt idx="8984">371</cx:pt>
          <cx:pt idx="8985">195</cx:pt>
          <cx:pt idx="8986">591</cx:pt>
          <cx:pt idx="8987">31</cx:pt>
          <cx:pt idx="8988">0</cx:pt>
          <cx:pt idx="8989">1205</cx:pt>
          <cx:pt idx="8990">370</cx:pt>
          <cx:pt idx="8991">172</cx:pt>
          <cx:pt idx="8992">179</cx:pt>
          <cx:pt idx="8993">375</cx:pt>
          <cx:pt idx="8994">566</cx:pt>
          <cx:pt idx="8995">0</cx:pt>
          <cx:pt idx="8996">0</cx:pt>
          <cx:pt idx="8997">0</cx:pt>
          <cx:pt idx="8998">151</cx:pt>
          <cx:pt idx="8999">437</cx:pt>
          <cx:pt idx="9000">824</cx:pt>
          <cx:pt idx="9001">499</cx:pt>
          <cx:pt idx="9002">354</cx:pt>
          <cx:pt idx="9003">786</cx:pt>
          <cx:pt idx="9004">640</cx:pt>
          <cx:pt idx="9005">350</cx:pt>
          <cx:pt idx="9006">0</cx:pt>
          <cx:pt idx="9007">767</cx:pt>
          <cx:pt idx="9008">0</cx:pt>
          <cx:pt idx="9009">889</cx:pt>
          <cx:pt idx="9010">181</cx:pt>
          <cx:pt idx="9011">545</cx:pt>
          <cx:pt idx="9012">354</cx:pt>
          <cx:pt idx="9013">363</cx:pt>
          <cx:pt idx="9014">305</cx:pt>
          <cx:pt idx="9015">1061</cx:pt>
          <cx:pt idx="9016">521</cx:pt>
          <cx:pt idx="9017">1145</cx:pt>
          <cx:pt idx="9018">292</cx:pt>
          <cx:pt idx="9019">1048</cx:pt>
          <cx:pt idx="9020">1619</cx:pt>
          <cx:pt idx="9021">815</cx:pt>
          <cx:pt idx="9022">610</cx:pt>
          <cx:pt idx="9023">835</cx:pt>
          <cx:pt idx="9024">460</cx:pt>
          <cx:pt idx="9025">335</cx:pt>
          <cx:pt idx="9026">171</cx:pt>
          <cx:pt idx="9027">904</cx:pt>
          <cx:pt idx="9028">250</cx:pt>
          <cx:pt idx="9029">421</cx:pt>
          <cx:pt idx="9030">930</cx:pt>
          <cx:pt idx="9031">225</cx:pt>
          <cx:pt idx="9032">500</cx:pt>
          <cx:pt idx="9033">601</cx:pt>
          <cx:pt idx="9034">552</cx:pt>
          <cx:pt idx="9035">561</cx:pt>
          <cx:pt idx="9036">522</cx:pt>
          <cx:pt idx="9037">1472</cx:pt>
          <cx:pt idx="9038">726</cx:pt>
          <cx:pt idx="9039">0</cx:pt>
          <cx:pt idx="9040">49</cx:pt>
          <cx:pt idx="9041">486</cx:pt>
          <cx:pt idx="9042">544</cx:pt>
          <cx:pt idx="9043">213</cx:pt>
          <cx:pt idx="9044">534</cx:pt>
          <cx:pt idx="9045">14</cx:pt>
          <cx:pt idx="9046">307</cx:pt>
          <cx:pt idx="9047">0</cx:pt>
          <cx:pt idx="9048">301</cx:pt>
          <cx:pt idx="9049">70</cx:pt>
          <cx:pt idx="9050">253</cx:pt>
          <cx:pt idx="9051">123</cx:pt>
          <cx:pt idx="9052">0</cx:pt>
          <cx:pt idx="9053">0</cx:pt>
          <cx:pt idx="9054">108</cx:pt>
          <cx:pt idx="9055">194</cx:pt>
          <cx:pt idx="9056">0</cx:pt>
          <cx:pt idx="9057">65</cx:pt>
          <cx:pt idx="9058">0</cx:pt>
          <cx:pt idx="9059">205</cx:pt>
          <cx:pt idx="9060">0</cx:pt>
          <cx:pt idx="9061">125</cx:pt>
          <cx:pt idx="9062">0</cx:pt>
          <cx:pt idx="9063">0</cx:pt>
          <cx:pt idx="9064">0</cx:pt>
          <cx:pt idx="9065">113</cx:pt>
          <cx:pt idx="9066">1875</cx:pt>
          <cx:pt idx="9067">0</cx:pt>
          <cx:pt idx="9068">0</cx:pt>
          <cx:pt idx="9069">0</cx:pt>
          <cx:pt idx="9070">511</cx:pt>
          <cx:pt idx="9071">0</cx:pt>
          <cx:pt idx="9072">0</cx:pt>
          <cx:pt idx="9073">0</cx:pt>
          <cx:pt idx="9074">0</cx:pt>
          <cx:pt idx="9075">0</cx:pt>
          <cx:pt idx="9076">86</cx:pt>
          <cx:pt idx="9077">0</cx:pt>
          <cx:pt idx="9078">0</cx:pt>
          <cx:pt idx="9079">0</cx:pt>
          <cx:pt idx="9080">0</cx:pt>
          <cx:pt idx="9081">0</cx:pt>
          <cx:pt idx="9082">0</cx:pt>
          <cx:pt idx="9083">0</cx:pt>
          <cx:pt idx="9084">0</cx:pt>
          <cx:pt idx="9085">47</cx:pt>
          <cx:pt idx="9086">0</cx:pt>
          <cx:pt idx="9087">0</cx:pt>
          <cx:pt idx="9088">0</cx:pt>
          <cx:pt idx="9089">0</cx:pt>
          <cx:pt idx="9090">0</cx:pt>
          <cx:pt idx="9091">0</cx:pt>
          <cx:pt idx="9092">186</cx:pt>
          <cx:pt idx="9093">127</cx:pt>
          <cx:pt idx="9094">0</cx:pt>
          <cx:pt idx="9095">0</cx:pt>
          <cx:pt idx="9096">0</cx:pt>
          <cx:pt idx="9097">0</cx:pt>
          <cx:pt idx="9098">0</cx:pt>
          <cx:pt idx="9099">0</cx:pt>
          <cx:pt idx="9100">0</cx:pt>
          <cx:pt idx="9101">0</cx:pt>
          <cx:pt idx="9102">0</cx:pt>
          <cx:pt idx="9103">0</cx:pt>
          <cx:pt idx="9104">0</cx:pt>
          <cx:pt idx="9105">0</cx:pt>
          <cx:pt idx="9106">0</cx:pt>
          <cx:pt idx="9107">104</cx:pt>
          <cx:pt idx="9108">0</cx:pt>
          <cx:pt idx="9109">0</cx:pt>
          <cx:pt idx="9110">0</cx:pt>
          <cx:pt idx="9111">0</cx:pt>
          <cx:pt idx="9112">0</cx:pt>
          <cx:pt idx="9113">0</cx:pt>
          <cx:pt idx="9114">0</cx:pt>
          <cx:pt idx="9115">0</cx:pt>
          <cx:pt idx="9116">0</cx:pt>
          <cx:pt idx="9117">0</cx:pt>
          <cx:pt idx="9118">443</cx:pt>
          <cx:pt idx="9119">532</cx:pt>
          <cx:pt idx="9120">0</cx:pt>
          <cx:pt idx="9121">0</cx:pt>
          <cx:pt idx="9122">0</cx:pt>
          <cx:pt idx="9123">0</cx:pt>
          <cx:pt idx="9124">0</cx:pt>
          <cx:pt idx="9125">397</cx:pt>
          <cx:pt idx="9126">1058</cx:pt>
          <cx:pt idx="9127">0</cx:pt>
          <cx:pt idx="9128">0</cx:pt>
          <cx:pt idx="9129">0</cx:pt>
          <cx:pt idx="9130">0</cx:pt>
          <cx:pt idx="9131">0</cx:pt>
          <cx:pt idx="9132">0</cx:pt>
          <cx:pt idx="9133">0</cx:pt>
          <cx:pt idx="9134">0</cx:pt>
          <cx:pt idx="9135">31</cx:pt>
          <cx:pt idx="9136">147</cx:pt>
          <cx:pt idx="9137">60</cx:pt>
          <cx:pt idx="9138">0</cx:pt>
          <cx:pt idx="9139">0</cx:pt>
          <cx:pt idx="9140">1213</cx:pt>
          <cx:pt idx="9141">0</cx:pt>
          <cx:pt idx="9142">38</cx:pt>
          <cx:pt idx="9143">0</cx:pt>
          <cx:pt idx="9144">0</cx:pt>
          <cx:pt idx="9145">0</cx:pt>
          <cx:pt idx="9146">0</cx:pt>
          <cx:pt idx="9147">0</cx:pt>
          <cx:pt idx="9148">0</cx:pt>
          <cx:pt idx="9149">102</cx:pt>
          <cx:pt idx="9150">223</cx:pt>
          <cx:pt idx="9151">0</cx:pt>
          <cx:pt idx="9152">0</cx:pt>
          <cx:pt idx="9153">706</cx:pt>
          <cx:pt idx="9154">0</cx:pt>
          <cx:pt idx="9155">0</cx:pt>
          <cx:pt idx="9156">0</cx:pt>
          <cx:pt idx="9157">323</cx:pt>
          <cx:pt idx="9158">0</cx:pt>
          <cx:pt idx="9159">0</cx:pt>
          <cx:pt idx="9160">0</cx:pt>
          <cx:pt idx="9161">0</cx:pt>
          <cx:pt idx="9162">0</cx:pt>
          <cx:pt idx="9163">0</cx:pt>
          <cx:pt idx="9164">0</cx:pt>
          <cx:pt idx="9165">0</cx:pt>
          <cx:pt idx="9166">0</cx:pt>
          <cx:pt idx="9167">0</cx:pt>
          <cx:pt idx="9168">0</cx:pt>
          <cx:pt idx="9169">0</cx:pt>
          <cx:pt idx="9170">0</cx:pt>
          <cx:pt idx="9171">0</cx:pt>
          <cx:pt idx="9172">0</cx:pt>
          <cx:pt idx="9173">0</cx:pt>
          <cx:pt idx="9174">0</cx:pt>
          <cx:pt idx="9175">0</cx:pt>
          <cx:pt idx="9176">0</cx:pt>
          <cx:pt idx="9177">0</cx:pt>
          <cx:pt idx="9178">36</cx:pt>
          <cx:pt idx="9179">0</cx:pt>
          <cx:pt idx="9180">84</cx:pt>
          <cx:pt idx="9181">0</cx:pt>
          <cx:pt idx="9182">250</cx:pt>
          <cx:pt idx="9183">0</cx:pt>
          <cx:pt idx="9184">0</cx:pt>
          <cx:pt idx="9185">0</cx:pt>
          <cx:pt idx="9186">0</cx:pt>
          <cx:pt idx="9187">352</cx:pt>
          <cx:pt idx="9188">824</cx:pt>
          <cx:pt idx="9189">1021</cx:pt>
          <cx:pt idx="9190">1965</cx:pt>
          <cx:pt idx="9191">225</cx:pt>
          <cx:pt idx="9192">869</cx:pt>
          <cx:pt idx="9193">194</cx:pt>
          <cx:pt idx="9194">174</cx:pt>
          <cx:pt idx="9195">783</cx:pt>
          <cx:pt idx="9196">0</cx:pt>
          <cx:pt idx="9197">28</cx:pt>
          <cx:pt idx="9198">199</cx:pt>
          <cx:pt idx="9199">0</cx:pt>
          <cx:pt idx="9200">0</cx:pt>
          <cx:pt idx="9201">0</cx:pt>
          <cx:pt idx="9202">0</cx:pt>
          <cx:pt idx="9203">0</cx:pt>
          <cx:pt idx="9204">21</cx:pt>
          <cx:pt idx="9205">115</cx:pt>
          <cx:pt idx="9206">46</cx:pt>
          <cx:pt idx="9207">167</cx:pt>
          <cx:pt idx="9208">543</cx:pt>
          <cx:pt idx="9209">0</cx:pt>
          <cx:pt idx="9210">0</cx:pt>
          <cx:pt idx="9211">47</cx:pt>
          <cx:pt idx="9212">24</cx:pt>
          <cx:pt idx="9213">0</cx:pt>
          <cx:pt idx="9214">0</cx:pt>
          <cx:pt idx="9215">659</cx:pt>
          <cx:pt idx="9216">0</cx:pt>
          <cx:pt idx="9217">0</cx:pt>
          <cx:pt idx="9218">316</cx:pt>
          <cx:pt idx="9219">0</cx:pt>
          <cx:pt idx="9220">0</cx:pt>
          <cx:pt idx="9221">0</cx:pt>
          <cx:pt idx="9222">0</cx:pt>
          <cx:pt idx="9223">0</cx:pt>
          <cx:pt idx="9224">0</cx:pt>
          <cx:pt idx="9225">0</cx:pt>
          <cx:pt idx="9226">0</cx:pt>
          <cx:pt idx="9227">0</cx:pt>
          <cx:pt idx="9228">297</cx:pt>
          <cx:pt idx="9229">288</cx:pt>
          <cx:pt idx="9230">294</cx:pt>
          <cx:pt idx="9231">0</cx:pt>
          <cx:pt idx="9232">86</cx:pt>
          <cx:pt idx="9233">612</cx:pt>
          <cx:pt idx="9234">1357</cx:pt>
          <cx:pt idx="9235">1950</cx:pt>
          <cx:pt idx="9236">180</cx:pt>
          <cx:pt idx="9237">409</cx:pt>
          <cx:pt idx="9238">0</cx:pt>
          <cx:pt idx="9239">30</cx:pt>
          <cx:pt idx="9240">15</cx:pt>
          <cx:pt idx="9241">0</cx:pt>
          <cx:pt idx="9242">64</cx:pt>
          <cx:pt idx="9243">24</cx:pt>
          <cx:pt idx="9244">0</cx:pt>
          <cx:pt idx="9245">0</cx:pt>
          <cx:pt idx="9246">7</cx:pt>
          <cx:pt idx="9247">177</cx:pt>
          <cx:pt idx="9248">39</cx:pt>
          <cx:pt idx="9249">35</cx:pt>
          <cx:pt idx="9250">0</cx:pt>
          <cx:pt idx="9251">272</cx:pt>
          <cx:pt idx="9252">0</cx:pt>
          <cx:pt idx="9253">0</cx:pt>
          <cx:pt idx="9254">0</cx:pt>
          <cx:pt idx="9255">0</cx:pt>
          <cx:pt idx="9256">0</cx:pt>
          <cx:pt idx="9257">32</cx:pt>
          <cx:pt idx="9258">0</cx:pt>
          <cx:pt idx="9259">63</cx:pt>
          <cx:pt idx="9260">0</cx:pt>
          <cx:pt idx="9261">0</cx:pt>
          <cx:pt idx="9262">46</cx:pt>
          <cx:pt idx="9263">0</cx:pt>
          <cx:pt idx="9264">0</cx:pt>
          <cx:pt idx="9265">0</cx:pt>
          <cx:pt idx="9266">318</cx:pt>
          <cx:pt idx="9267">0</cx:pt>
          <cx:pt idx="9268">0</cx:pt>
          <cx:pt idx="9269">0</cx:pt>
          <cx:pt idx="9270">0</cx:pt>
          <cx:pt idx="9271">239</cx:pt>
          <cx:pt idx="9272">0</cx:pt>
          <cx:pt idx="9273">0</cx:pt>
          <cx:pt idx="9274">0</cx:pt>
          <cx:pt idx="9275">169</cx:pt>
          <cx:pt idx="9276">114</cx:pt>
          <cx:pt idx="9277">222</cx:pt>
          <cx:pt idx="9278">0</cx:pt>
          <cx:pt idx="9279">0</cx:pt>
          <cx:pt idx="9280">0</cx:pt>
          <cx:pt idx="9281">0</cx:pt>
          <cx:pt idx="9282">0</cx:pt>
          <cx:pt idx="9283">124</cx:pt>
          <cx:pt idx="9284">0</cx:pt>
          <cx:pt idx="9285">29</cx:pt>
          <cx:pt idx="9286">1207</cx:pt>
          <cx:pt idx="9287">0</cx:pt>
          <cx:pt idx="9288">22</cx:pt>
          <cx:pt idx="9289">157</cx:pt>
          <cx:pt idx="9290">653</cx:pt>
          <cx:pt idx="9291">808</cx:pt>
          <cx:pt idx="9292">564</cx:pt>
          <cx:pt idx="9293">0</cx:pt>
          <cx:pt idx="9294">0</cx:pt>
          <cx:pt idx="9295">171</cx:pt>
          <cx:pt idx="9296">283</cx:pt>
          <cx:pt idx="9297">74</cx:pt>
          <cx:pt idx="9298">0</cx:pt>
          <cx:pt idx="9299">1115</cx:pt>
          <cx:pt idx="9300">1773</cx:pt>
          <cx:pt idx="9301">28</cx:pt>
          <cx:pt idx="9302">564</cx:pt>
          <cx:pt idx="9303">1039</cx:pt>
          <cx:pt idx="9304">402</cx:pt>
          <cx:pt idx="9305">0</cx:pt>
          <cx:pt idx="9306">0</cx:pt>
          <cx:pt idx="9307">497</cx:pt>
          <cx:pt idx="9308">0</cx:pt>
          <cx:pt idx="9309">0</cx:pt>
          <cx:pt idx="9310">230</cx:pt>
          <cx:pt idx="9311">183</cx:pt>
          <cx:pt idx="9312">366</cx:pt>
          <cx:pt idx="9313">0</cx:pt>
          <cx:pt idx="9314">0</cx:pt>
          <cx:pt idx="9315">0</cx:pt>
          <cx:pt idx="9316">0</cx:pt>
          <cx:pt idx="9317">178</cx:pt>
          <cx:pt idx="9318">0</cx:pt>
          <cx:pt idx="9319">265</cx:pt>
          <cx:pt idx="9320">0</cx:pt>
          <cx:pt idx="9321">747</cx:pt>
          <cx:pt idx="9322">0</cx:pt>
          <cx:pt idx="9323">0</cx:pt>
          <cx:pt idx="9324">0</cx:pt>
          <cx:pt idx="9325">44</cx:pt>
          <cx:pt idx="9326">0</cx:pt>
          <cx:pt idx="9327">299</cx:pt>
          <cx:pt idx="9328">656</cx:pt>
          <cx:pt idx="9329">0</cx:pt>
          <cx:pt idx="9330">1</cx:pt>
          <cx:pt idx="9331">0</cx:pt>
          <cx:pt idx="9332">0</cx:pt>
          <cx:pt idx="9333">0</cx:pt>
          <cx:pt idx="9334">288</cx:pt>
          <cx:pt idx="9335">696</cx:pt>
          <cx:pt idx="9336">0</cx:pt>
          <cx:pt idx="9337">712</cx:pt>
          <cx:pt idx="9338">0</cx:pt>
          <cx:pt idx="9339">0</cx:pt>
          <cx:pt idx="9340">0</cx:pt>
          <cx:pt idx="9341">0</cx:pt>
          <cx:pt idx="9342">0</cx:pt>
          <cx:pt idx="9343">0</cx:pt>
          <cx:pt idx="9344">824</cx:pt>
          <cx:pt idx="9345">0</cx:pt>
          <cx:pt idx="9346">173</cx:pt>
          <cx:pt idx="9347">316</cx:pt>
          <cx:pt idx="9348">0</cx:pt>
          <cx:pt idx="9349">0</cx:pt>
          <cx:pt idx="9350">0</cx:pt>
          <cx:pt idx="9351">37</cx:pt>
          <cx:pt idx="9352">136</cx:pt>
          <cx:pt idx="9353">657</cx:pt>
          <cx:pt idx="9354">10</cx:pt>
          <cx:pt idx="9355">0</cx:pt>
          <cx:pt idx="9356">0</cx:pt>
          <cx:pt idx="9357">0</cx:pt>
          <cx:pt idx="9358">0</cx:pt>
          <cx:pt idx="9359">0</cx:pt>
          <cx:pt idx="9360">85</cx:pt>
          <cx:pt idx="9361">587</cx:pt>
          <cx:pt idx="9362">0</cx:pt>
          <cx:pt idx="9363">0</cx:pt>
          <cx:pt idx="9364">113</cx:pt>
          <cx:pt idx="9365">0</cx:pt>
          <cx:pt idx="9366">0</cx:pt>
          <cx:pt idx="9367">132</cx:pt>
          <cx:pt idx="9368">0</cx:pt>
          <cx:pt idx="9369">1280</cx:pt>
          <cx:pt idx="9370">777</cx:pt>
          <cx:pt idx="9371">0</cx:pt>
          <cx:pt idx="9372">103</cx:pt>
          <cx:pt idx="9373">34</cx:pt>
          <cx:pt idx="9374">0</cx:pt>
          <cx:pt idx="9375">606</cx:pt>
          <cx:pt idx="9376">425</cx:pt>
          <cx:pt idx="9377">0</cx:pt>
          <cx:pt idx="9378">0</cx:pt>
          <cx:pt idx="9379">0</cx:pt>
          <cx:pt idx="9380">0</cx:pt>
          <cx:pt idx="9381">36</cx:pt>
          <cx:pt idx="9382">840</cx:pt>
          <cx:pt idx="9383">1038</cx:pt>
          <cx:pt idx="9384">0</cx:pt>
          <cx:pt idx="9385">0</cx:pt>
          <cx:pt idx="9386">0</cx:pt>
          <cx:pt idx="9387">0</cx:pt>
          <cx:pt idx="9388">0</cx:pt>
          <cx:pt idx="9389">634</cx:pt>
          <cx:pt idx="9390">413</cx:pt>
          <cx:pt idx="9391">151</cx:pt>
          <cx:pt idx="9392">197</cx:pt>
          <cx:pt idx="9393">158</cx:pt>
          <cx:pt idx="9394">719</cx:pt>
          <cx:pt idx="9395">59</cx:pt>
          <cx:pt idx="9396">156</cx:pt>
          <cx:pt idx="9397">120</cx:pt>
          <cx:pt idx="9398">275</cx:pt>
          <cx:pt idx="9399">91</cx:pt>
          <cx:pt idx="9400">0</cx:pt>
          <cx:pt idx="9401">149</cx:pt>
          <cx:pt idx="9402">988</cx:pt>
          <cx:pt idx="9403">0</cx:pt>
          <cx:pt idx="9404">445</cx:pt>
          <cx:pt idx="9405">84</cx:pt>
          <cx:pt idx="9406">751</cx:pt>
          <cx:pt idx="9407">208</cx:pt>
          <cx:pt idx="9408">239</cx:pt>
          <cx:pt idx="9409">648</cx:pt>
          <cx:pt idx="9410">804</cx:pt>
          <cx:pt idx="9411">826</cx:pt>
          <cx:pt idx="9412">287</cx:pt>
          <cx:pt idx="9413">0</cx:pt>
          <cx:pt idx="9414">0</cx:pt>
          <cx:pt idx="9415">127</cx:pt>
          <cx:pt idx="9416">18</cx:pt>
          <cx:pt idx="9417">116</cx:pt>
          <cx:pt idx="9418">0</cx:pt>
          <cx:pt idx="9419">456</cx:pt>
          <cx:pt idx="9420">0</cx:pt>
          <cx:pt idx="9421">0</cx:pt>
          <cx:pt idx="9422">412</cx:pt>
          <cx:pt idx="9423">280</cx:pt>
          <cx:pt idx="9424">4</cx:pt>
          <cx:pt idx="9425">158</cx:pt>
          <cx:pt idx="9426">0</cx:pt>
          <cx:pt idx="9427">0</cx:pt>
          <cx:pt idx="9428">163</cx:pt>
          <cx:pt idx="9429">109</cx:pt>
          <cx:pt idx="9430">30</cx:pt>
          <cx:pt idx="9431">26</cx:pt>
          <cx:pt idx="9432">209</cx:pt>
          <cx:pt idx="9433">0</cx:pt>
          <cx:pt idx="9434">72</cx:pt>
          <cx:pt idx="9435">260</cx:pt>
          <cx:pt idx="9436">163</cx:pt>
          <cx:pt idx="9437">430</cx:pt>
          <cx:pt idx="9438">0</cx:pt>
          <cx:pt idx="9439">312</cx:pt>
          <cx:pt idx="9440">0</cx:pt>
          <cx:pt idx="9441">0</cx:pt>
          <cx:pt idx="9442">228</cx:pt>
          <cx:pt idx="9443">10</cx:pt>
          <cx:pt idx="9444">290</cx:pt>
          <cx:pt idx="9445">53</cx:pt>
          <cx:pt idx="9446">0</cx:pt>
          <cx:pt idx="9447">0</cx:pt>
          <cx:pt idx="9448">58</cx:pt>
          <cx:pt idx="9449">0</cx:pt>
          <cx:pt idx="9450">46</cx:pt>
          <cx:pt idx="9451">35</cx:pt>
          <cx:pt idx="9452">193</cx:pt>
          <cx:pt idx="9453">43</cx:pt>
          <cx:pt idx="9454">0</cx:pt>
          <cx:pt idx="9455">0</cx:pt>
          <cx:pt idx="9456">461</cx:pt>
          <cx:pt idx="9457">300</cx:pt>
          <cx:pt idx="9458">0</cx:pt>
          <cx:pt idx="9459">0</cx:pt>
          <cx:pt idx="9460">78</cx:pt>
          <cx:pt idx="9461">0</cx:pt>
          <cx:pt idx="9462">0</cx:pt>
          <cx:pt idx="9463">208</cx:pt>
          <cx:pt idx="9464">0</cx:pt>
          <cx:pt idx="9465">0</cx:pt>
          <cx:pt idx="9466">0</cx:pt>
          <cx:pt idx="9467">74</cx:pt>
          <cx:pt idx="9468">0</cx:pt>
          <cx:pt idx="9469">0</cx:pt>
          <cx:pt idx="9470">0</cx:pt>
          <cx:pt idx="9471">72</cx:pt>
          <cx:pt idx="9472">0</cx:pt>
          <cx:pt idx="9473">0</cx:pt>
          <cx:pt idx="9474">737</cx:pt>
          <cx:pt idx="9475">58</cx:pt>
          <cx:pt idx="9476">0</cx:pt>
          <cx:pt idx="9477">112</cx:pt>
          <cx:pt idx="9478">367</cx:pt>
          <cx:pt idx="9479">124</cx:pt>
          <cx:pt idx="9480">146</cx:pt>
          <cx:pt idx="9481">0</cx:pt>
          <cx:pt idx="9482">0</cx:pt>
          <cx:pt idx="9483">0</cx:pt>
          <cx:pt idx="9484">0</cx:pt>
          <cx:pt idx="9485">0</cx:pt>
          <cx:pt idx="9486">0</cx:pt>
          <cx:pt idx="9487">0</cx:pt>
          <cx:pt idx="9488">0</cx:pt>
          <cx:pt idx="9489">0</cx:pt>
          <cx:pt idx="9490">0</cx:pt>
          <cx:pt idx="9491">0</cx:pt>
          <cx:pt idx="9492">0</cx:pt>
          <cx:pt idx="9493">0</cx:pt>
          <cx:pt idx="9494">0</cx:pt>
          <cx:pt idx="9495">0</cx:pt>
          <cx:pt idx="9496">0</cx:pt>
          <cx:pt idx="9497">0</cx:pt>
          <cx:pt idx="9498">0</cx:pt>
          <cx:pt idx="9499">0</cx:pt>
          <cx:pt idx="9500">0</cx:pt>
          <cx:pt idx="9501">0</cx:pt>
          <cx:pt idx="9502">0</cx:pt>
          <cx:pt idx="9503">0</cx:pt>
          <cx:pt idx="9504">0</cx:pt>
          <cx:pt idx="9505">0</cx:pt>
          <cx:pt idx="9506">0</cx:pt>
          <cx:pt idx="9507">0</cx:pt>
          <cx:pt idx="9508">55</cx:pt>
          <cx:pt idx="9509">256</cx:pt>
          <cx:pt idx="9510">0</cx:pt>
          <cx:pt idx="9511">0</cx:pt>
          <cx:pt idx="9512">36</cx:pt>
          <cx:pt idx="9513">804</cx:pt>
          <cx:pt idx="9514">138</cx:pt>
          <cx:pt idx="9515">289</cx:pt>
          <cx:pt idx="9516">464</cx:pt>
          <cx:pt idx="9517">0</cx:pt>
          <cx:pt idx="9518">0</cx:pt>
          <cx:pt idx="9519">9</cx:pt>
          <cx:pt idx="9520">18</cx:pt>
          <cx:pt idx="9521">533</cx:pt>
          <cx:pt idx="9522">53</cx:pt>
          <cx:pt idx="9523">405</cx:pt>
          <cx:pt idx="9524">0</cx:pt>
          <cx:pt idx="9525">0</cx:pt>
          <cx:pt idx="9526">0</cx:pt>
          <cx:pt idx="9527">93</cx:pt>
          <cx:pt idx="9528">0</cx:pt>
          <cx:pt idx="9529">0</cx:pt>
          <cx:pt idx="9530">231</cx:pt>
          <cx:pt idx="9531">0</cx:pt>
          <cx:pt idx="9532">0</cx:pt>
          <cx:pt idx="9533">267</cx:pt>
          <cx:pt idx="9534">0</cx:pt>
          <cx:pt idx="9535">28</cx:pt>
          <cx:pt idx="9536">0</cx:pt>
          <cx:pt idx="9537">0</cx:pt>
          <cx:pt idx="9538">179</cx:pt>
          <cx:pt idx="9539">0</cx:pt>
          <cx:pt idx="9540">316</cx:pt>
          <cx:pt idx="9541">0</cx:pt>
          <cx:pt idx="9542">0</cx:pt>
          <cx:pt idx="9543">0</cx:pt>
          <cx:pt idx="9544">0</cx:pt>
          <cx:pt idx="9545">1024</cx:pt>
          <cx:pt idx="9546">0</cx:pt>
          <cx:pt idx="9547">110</cx:pt>
          <cx:pt idx="9548">54</cx:pt>
          <cx:pt idx="9549">30</cx:pt>
          <cx:pt idx="9550">0</cx:pt>
          <cx:pt idx="9551">122</cx:pt>
          <cx:pt idx="9552">94</cx:pt>
          <cx:pt idx="9553">0</cx:pt>
          <cx:pt idx="9554">0</cx:pt>
          <cx:pt idx="9555">0</cx:pt>
          <cx:pt idx="9556">15</cx:pt>
          <cx:pt idx="9557">0</cx:pt>
          <cx:pt idx="9558">0</cx:pt>
          <cx:pt idx="9559">0</cx:pt>
          <cx:pt idx="9560">210</cx:pt>
          <cx:pt idx="9561">0</cx:pt>
          <cx:pt idx="9562">117</cx:pt>
          <cx:pt idx="9563">0</cx:pt>
          <cx:pt idx="9564">96</cx:pt>
          <cx:pt idx="9565">0</cx:pt>
          <cx:pt idx="9566">0</cx:pt>
          <cx:pt idx="9567">0</cx:pt>
          <cx:pt idx="9568">179</cx:pt>
          <cx:pt idx="9569">114</cx:pt>
          <cx:pt idx="9570">0</cx:pt>
          <cx:pt idx="9571">208</cx:pt>
          <cx:pt idx="9572">909</cx:pt>
          <cx:pt idx="9573">11</cx:pt>
          <cx:pt idx="9574">0</cx:pt>
          <cx:pt idx="9575">110</cx:pt>
          <cx:pt idx="9576">141</cx:pt>
          <cx:pt idx="9577">0</cx:pt>
          <cx:pt idx="9578">20</cx:pt>
          <cx:pt idx="9579">0</cx:pt>
          <cx:pt idx="9580">0</cx:pt>
          <cx:pt idx="9581">0</cx:pt>
          <cx:pt idx="9582">49</cx:pt>
          <cx:pt idx="9583">143</cx:pt>
          <cx:pt idx="9584">75</cx:pt>
          <cx:pt idx="9585">66</cx:pt>
          <cx:pt idx="9586">607</cx:pt>
          <cx:pt idx="9587">240</cx:pt>
          <cx:pt idx="9588">0</cx:pt>
          <cx:pt idx="9589">0</cx:pt>
          <cx:pt idx="9590">27</cx:pt>
          <cx:pt idx="9591">20</cx:pt>
          <cx:pt idx="9592">7</cx:pt>
          <cx:pt idx="9593">249</cx:pt>
          <cx:pt idx="9594">0</cx:pt>
          <cx:pt idx="9595">0</cx:pt>
          <cx:pt idx="9596">63</cx:pt>
          <cx:pt idx="9597">7</cx:pt>
          <cx:pt idx="9598">2</cx:pt>
          <cx:pt idx="9599">76</cx:pt>
          <cx:pt idx="9600">46</cx:pt>
          <cx:pt idx="9601">89</cx:pt>
          <cx:pt idx="9602">0</cx:pt>
          <cx:pt idx="9603">0</cx:pt>
          <cx:pt idx="9604">957</cx:pt>
          <cx:pt idx="9605">350</cx:pt>
          <cx:pt idx="9606">430</cx:pt>
          <cx:pt idx="9607">575</cx:pt>
          <cx:pt idx="9608">0</cx:pt>
          <cx:pt idx="9609">0</cx:pt>
          <cx:pt idx="9610">130</cx:pt>
          <cx:pt idx="9611">0</cx:pt>
          <cx:pt idx="9612">0</cx:pt>
          <cx:pt idx="9613">0</cx:pt>
          <cx:pt idx="9614">0</cx:pt>
          <cx:pt idx="9615">0</cx:pt>
          <cx:pt idx="9616">0</cx:pt>
          <cx:pt idx="9617">474</cx:pt>
          <cx:pt idx="9618">31</cx:pt>
          <cx:pt idx="9619">183</cx:pt>
          <cx:pt idx="9620">0</cx:pt>
          <cx:pt idx="9621">0</cx:pt>
          <cx:pt idx="9622">0</cx:pt>
          <cx:pt idx="9623">0</cx:pt>
          <cx:pt idx="9624">49</cx:pt>
          <cx:pt idx="9625">0</cx:pt>
          <cx:pt idx="9626">284</cx:pt>
          <cx:pt idx="9627">0</cx:pt>
          <cx:pt idx="9628">0</cx:pt>
          <cx:pt idx="9629">0</cx:pt>
          <cx:pt idx="9630">101</cx:pt>
          <cx:pt idx="9631">0</cx:pt>
          <cx:pt idx="9632">50</cx:pt>
          <cx:pt idx="9633">62</cx:pt>
          <cx:pt idx="9634">0</cx:pt>
          <cx:pt idx="9635">195</cx:pt>
          <cx:pt idx="9636">51</cx:pt>
          <cx:pt idx="9637">0</cx:pt>
          <cx:pt idx="9638">0</cx:pt>
          <cx:pt idx="9639">188</cx:pt>
          <cx:pt idx="9640">181</cx:pt>
          <cx:pt idx="9641">295</cx:pt>
          <cx:pt idx="9642">25</cx:pt>
          <cx:pt idx="9643">0</cx:pt>
          <cx:pt idx="9644">597</cx:pt>
          <cx:pt idx="9645">0</cx:pt>
          <cx:pt idx="9646">0</cx:pt>
          <cx:pt idx="9647">72</cx:pt>
          <cx:pt idx="9648">0</cx:pt>
          <cx:pt idx="9649">53</cx:pt>
          <cx:pt idx="9650">0</cx:pt>
          <cx:pt idx="9651">0</cx:pt>
          <cx:pt idx="9652">27</cx:pt>
          <cx:pt idx="9653">403</cx:pt>
          <cx:pt idx="9654">284</cx:pt>
          <cx:pt idx="9655">111</cx:pt>
          <cx:pt idx="9656">365</cx:pt>
          <cx:pt idx="9657">213</cx:pt>
          <cx:pt idx="9658">0</cx:pt>
          <cx:pt idx="9659">63</cx:pt>
          <cx:pt idx="9660">527</cx:pt>
          <cx:pt idx="9661">1471</cx:pt>
          <cx:pt idx="9662">485</cx:pt>
          <cx:pt idx="9663">326</cx:pt>
          <cx:pt idx="9664">0</cx:pt>
          <cx:pt idx="9665">0</cx:pt>
          <cx:pt idx="9666">444</cx:pt>
          <cx:pt idx="9667">26</cx:pt>
          <cx:pt idx="9668">323</cx:pt>
          <cx:pt idx="9669">353</cx:pt>
          <cx:pt idx="9670">718</cx:pt>
          <cx:pt idx="9671">427</cx:pt>
          <cx:pt idx="9672">1262</cx:pt>
          <cx:pt idx="9673">500</cx:pt>
          <cx:pt idx="9674">56</cx:pt>
          <cx:pt idx="9675">357</cx:pt>
          <cx:pt idx="9676">106</cx:pt>
          <cx:pt idx="9677">84</cx:pt>
          <cx:pt idx="9678">890</cx:pt>
          <cx:pt idx="9679">0</cx:pt>
          <cx:pt idx="9680">124</cx:pt>
          <cx:pt idx="9681">0</cx:pt>
          <cx:pt idx="9682">423</cx:pt>
          <cx:pt idx="9683">99</cx:pt>
          <cx:pt idx="9684">244</cx:pt>
          <cx:pt idx="9685">1337</cx:pt>
          <cx:pt idx="9686">101</cx:pt>
          <cx:pt idx="9687">0</cx:pt>
          <cx:pt idx="9688">0</cx:pt>
          <cx:pt idx="9689">321</cx:pt>
          <cx:pt idx="9690">0</cx:pt>
          <cx:pt idx="9691">1296</cx:pt>
          <cx:pt idx="9692">489</cx:pt>
          <cx:pt idx="9693">22</cx:pt>
          <cx:pt idx="9694">211</cx:pt>
          <cx:pt idx="9695">286</cx:pt>
          <cx:pt idx="9696">103</cx:pt>
          <cx:pt idx="9697">57</cx:pt>
          <cx:pt idx="9698">42</cx:pt>
          <cx:pt idx="9699">455</cx:pt>
          <cx:pt idx="9700">0</cx:pt>
          <cx:pt idx="9701">87</cx:pt>
          <cx:pt idx="9702">0</cx:pt>
          <cx:pt idx="9703">470</cx:pt>
          <cx:pt idx="9704">321</cx:pt>
          <cx:pt idx="9705">0</cx:pt>
          <cx:pt idx="9706">557</cx:pt>
          <cx:pt idx="9707">0</cx:pt>
          <cx:pt idx="9708">0</cx:pt>
          <cx:pt idx="9709">97</cx:pt>
          <cx:pt idx="9710">391</cx:pt>
          <cx:pt idx="9711">315</cx:pt>
          <cx:pt idx="9712">12</cx:pt>
          <cx:pt idx="9713">636</cx:pt>
          <cx:pt idx="9714">0</cx:pt>
          <cx:pt idx="9715">95</cx:pt>
          <cx:pt idx="9716">0</cx:pt>
          <cx:pt idx="9717">0</cx:pt>
          <cx:pt idx="9718">63</cx:pt>
          <cx:pt idx="9719">0</cx:pt>
          <cx:pt idx="9720">185</cx:pt>
          <cx:pt idx="9721">0</cx:pt>
          <cx:pt idx="9722">0</cx:pt>
          <cx:pt idx="9723">57</cx:pt>
          <cx:pt idx="9724">0</cx:pt>
          <cx:pt idx="9725">0</cx:pt>
          <cx:pt idx="9726">399</cx:pt>
          <cx:pt idx="9727">191</cx:pt>
          <cx:pt idx="9728">0</cx:pt>
          <cx:pt idx="9729">0</cx:pt>
          <cx:pt idx="9730">0</cx:pt>
          <cx:pt idx="9731">0</cx:pt>
          <cx:pt idx="9732">34</cx:pt>
          <cx:pt idx="9733">197</cx:pt>
          <cx:pt idx="9734">0</cx:pt>
          <cx:pt idx="9735">146</cx:pt>
          <cx:pt idx="9736">0</cx:pt>
          <cx:pt idx="9737">0</cx:pt>
          <cx:pt idx="9738">193</cx:pt>
          <cx:pt idx="9739">90</cx:pt>
          <cx:pt idx="9740">390</cx:pt>
          <cx:pt idx="9741">85</cx:pt>
          <cx:pt idx="9742">572</cx:pt>
          <cx:pt idx="9743">0</cx:pt>
          <cx:pt idx="9744">337</cx:pt>
          <cx:pt idx="9745">0</cx:pt>
          <cx:pt idx="9746">71</cx:pt>
          <cx:pt idx="9747">147</cx:pt>
          <cx:pt idx="9748">145</cx:pt>
          <cx:pt idx="9749">0</cx:pt>
          <cx:pt idx="9750">0</cx:pt>
          <cx:pt idx="9751">68</cx:pt>
          <cx:pt idx="9752">158</cx:pt>
          <cx:pt idx="9753">0</cx:pt>
          <cx:pt idx="9754">1003</cx:pt>
          <cx:pt idx="9755">138</cx:pt>
          <cx:pt idx="9756">0</cx:pt>
          <cx:pt idx="9757">10</cx:pt>
          <cx:pt idx="9758">113</cx:pt>
          <cx:pt idx="9759">79</cx:pt>
          <cx:pt idx="9760">963</cx:pt>
          <cx:pt idx="9761">994</cx:pt>
          <cx:pt idx="9762">0</cx:pt>
          <cx:pt idx="9763">0</cx:pt>
          <cx:pt idx="9764">393</cx:pt>
          <cx:pt idx="9765">108</cx:pt>
          <cx:pt idx="9766">0</cx:pt>
          <cx:pt idx="9767">0</cx:pt>
          <cx:pt idx="9768">975</cx:pt>
          <cx:pt idx="9769">36</cx:pt>
          <cx:pt idx="9770">0</cx:pt>
          <cx:pt idx="9771">298</cx:pt>
          <cx:pt idx="9772">95</cx:pt>
          <cx:pt idx="9773">354</cx:pt>
          <cx:pt idx="9774">223</cx:pt>
          <cx:pt idx="9775">0</cx:pt>
          <cx:pt idx="9776">48</cx:pt>
          <cx:pt idx="9777">0</cx:pt>
          <cx:pt idx="9778">464</cx:pt>
          <cx:pt idx="9779">10</cx:pt>
          <cx:pt idx="9780">313</cx:pt>
          <cx:pt idx="9781">0</cx:pt>
          <cx:pt idx="9782">53</cx:pt>
          <cx:pt idx="9783">188</cx:pt>
          <cx:pt idx="9784">102</cx:pt>
          <cx:pt idx="9785">43</cx:pt>
          <cx:pt idx="9786">0</cx:pt>
          <cx:pt idx="9787">0</cx:pt>
          <cx:pt idx="9788">782</cx:pt>
          <cx:pt idx="9789">263</cx:pt>
          <cx:pt idx="9790">100</cx:pt>
          <cx:pt idx="9791">0</cx:pt>
          <cx:pt idx="9792">189</cx:pt>
          <cx:pt idx="9793">0</cx:pt>
          <cx:pt idx="9794">0</cx:pt>
          <cx:pt idx="9795">20</cx:pt>
          <cx:pt idx="9796">0</cx:pt>
          <cx:pt idx="9797">0</cx:pt>
          <cx:pt idx="9798">0</cx:pt>
          <cx:pt idx="9799">33</cx:pt>
          <cx:pt idx="9800">0</cx:pt>
          <cx:pt idx="9801">60</cx:pt>
          <cx:pt idx="9802">24</cx:pt>
          <cx:pt idx="9803">386</cx:pt>
          <cx:pt idx="9804">0</cx:pt>
          <cx:pt idx="9805">0</cx:pt>
          <cx:pt idx="9806">223</cx:pt>
          <cx:pt idx="9807">57</cx:pt>
          <cx:pt idx="9808">0</cx:pt>
          <cx:pt idx="9809">0</cx:pt>
          <cx:pt idx="9810">0</cx:pt>
          <cx:pt idx="9811">0</cx:pt>
          <cx:pt idx="9812">0</cx:pt>
          <cx:pt idx="9813">0</cx:pt>
          <cx:pt idx="9814">148</cx:pt>
          <cx:pt idx="9815">0</cx:pt>
          <cx:pt idx="9816">0</cx:pt>
          <cx:pt idx="9817">0</cx:pt>
          <cx:pt idx="9818">0</cx:pt>
          <cx:pt idx="9819">0</cx:pt>
          <cx:pt idx="9820">65</cx:pt>
          <cx:pt idx="9821">86</cx:pt>
          <cx:pt idx="9822">622</cx:pt>
          <cx:pt idx="9823">371</cx:pt>
          <cx:pt idx="9824">0</cx:pt>
          <cx:pt idx="9825">0</cx:pt>
          <cx:pt idx="9826">0</cx:pt>
          <cx:pt idx="9827">243</cx:pt>
          <cx:pt idx="9828">10</cx:pt>
          <cx:pt idx="9829">0</cx:pt>
          <cx:pt idx="9830">10</cx:pt>
          <cx:pt idx="9831">0</cx:pt>
          <cx:pt idx="9832">0</cx:pt>
          <cx:pt idx="9833">0</cx:pt>
          <cx:pt idx="9834">54</cx:pt>
          <cx:pt idx="9835">15</cx:pt>
          <cx:pt idx="9836">0</cx:pt>
          <cx:pt idx="9837">261</cx:pt>
          <cx:pt idx="9838">0</cx:pt>
          <cx:pt idx="9839">0</cx:pt>
          <cx:pt idx="9840">0</cx:pt>
          <cx:pt idx="9841">390</cx:pt>
          <cx:pt idx="9842">205</cx:pt>
          <cx:pt idx="9843">225</cx:pt>
          <cx:pt idx="9844">0</cx:pt>
          <cx:pt idx="9845">70</cx:pt>
          <cx:pt idx="9846">60</cx:pt>
          <cx:pt idx="9847">0</cx:pt>
          <cx:pt idx="9848">158</cx:pt>
          <cx:pt idx="9849">465</cx:pt>
          <cx:pt idx="9850">298</cx:pt>
          <cx:pt idx="9851">244</cx:pt>
          <cx:pt idx="9852">191</cx:pt>
          <cx:pt idx="9853">0</cx:pt>
          <cx:pt idx="9854">0</cx:pt>
          <cx:pt idx="9855">0</cx:pt>
          <cx:pt idx="9856">0</cx:pt>
          <cx:pt idx="9857">0</cx:pt>
          <cx:pt idx="9858">0</cx:pt>
          <cx:pt idx="9859">0</cx:pt>
          <cx:pt idx="9860">0</cx:pt>
          <cx:pt idx="9861">0</cx:pt>
          <cx:pt idx="9862">1435</cx:pt>
          <cx:pt idx="9863">0</cx:pt>
          <cx:pt idx="9864">0</cx:pt>
          <cx:pt idx="9865">0</cx:pt>
          <cx:pt idx="9866">54</cx:pt>
          <cx:pt idx="9867">0</cx:pt>
          <cx:pt idx="9868">0</cx:pt>
          <cx:pt idx="9869">0</cx:pt>
          <cx:pt idx="9870">0</cx:pt>
          <cx:pt idx="9871">236</cx:pt>
          <cx:pt idx="9872">0</cx:pt>
          <cx:pt idx="9873">0</cx:pt>
          <cx:pt idx="9874">0</cx:pt>
          <cx:pt idx="9875">0</cx:pt>
          <cx:pt idx="9876">90</cx:pt>
          <cx:pt idx="9877">0</cx:pt>
          <cx:pt idx="9878">44</cx:pt>
          <cx:pt idx="9879">0</cx:pt>
          <cx:pt idx="9880">80</cx:pt>
          <cx:pt idx="9881">0</cx:pt>
          <cx:pt idx="9882">0</cx:pt>
          <cx:pt idx="9883">22</cx:pt>
          <cx:pt idx="9884">230</cx:pt>
          <cx:pt idx="9885">360</cx:pt>
          <cx:pt idx="9886">16</cx:pt>
          <cx:pt idx="9887">18</cx:pt>
          <cx:pt idx="9888">0</cx:pt>
          <cx:pt idx="9889">0</cx:pt>
          <cx:pt idx="9890">0</cx:pt>
          <cx:pt idx="9891">0</cx:pt>
          <cx:pt idx="9892">197</cx:pt>
          <cx:pt idx="9893">0</cx:pt>
          <cx:pt idx="9894">75</cx:pt>
          <cx:pt idx="9895">393</cx:pt>
          <cx:pt idx="9896">0</cx:pt>
          <cx:pt idx="9897">0</cx:pt>
          <cx:pt idx="9898">40</cx:pt>
          <cx:pt idx="9899">54</cx:pt>
          <cx:pt idx="9900">74</cx:pt>
          <cx:pt idx="9901">315</cx:pt>
          <cx:pt idx="9902">49</cx:pt>
          <cx:pt idx="9903">0</cx:pt>
          <cx:pt idx="9904">230</cx:pt>
          <cx:pt idx="9905">0</cx:pt>
          <cx:pt idx="9906">0</cx:pt>
          <cx:pt idx="9907">170</cx:pt>
          <cx:pt idx="9908">0</cx:pt>
          <cx:pt idx="9909">0</cx:pt>
          <cx:pt idx="9910">152</cx:pt>
          <cx:pt idx="9911">0</cx:pt>
          <cx:pt idx="9912">20</cx:pt>
          <cx:pt idx="9913">124</cx:pt>
          <cx:pt idx="9914">0</cx:pt>
          <cx:pt idx="9915">0</cx:pt>
          <cx:pt idx="9916">0</cx:pt>
          <cx:pt idx="9917">0</cx:pt>
          <cx:pt idx="9918">0</cx:pt>
          <cx:pt idx="9919">0</cx:pt>
          <cx:pt idx="9920">0</cx:pt>
          <cx:pt idx="9921">744</cx:pt>
          <cx:pt idx="9922">1256</cx:pt>
          <cx:pt idx="9923">1026</cx:pt>
          <cx:pt idx="9924">636</cx:pt>
          <cx:pt idx="9925">1051</cx:pt>
          <cx:pt idx="9926">0</cx:pt>
          <cx:pt idx="9927">178</cx:pt>
          <cx:pt idx="9928">0</cx:pt>
          <cx:pt idx="9929">1508</cx:pt>
          <cx:pt idx="9930">0</cx:pt>
          <cx:pt idx="9931">0</cx:pt>
          <cx:pt idx="9932">348</cx:pt>
          <cx:pt idx="9933">65</cx:pt>
          <cx:pt idx="9934">316</cx:pt>
          <cx:pt idx="9935">97</cx:pt>
          <cx:pt idx="9936">218</cx:pt>
          <cx:pt idx="9937">0</cx:pt>
          <cx:pt idx="9938">0</cx:pt>
          <cx:pt idx="9939">264</cx:pt>
          <cx:pt idx="9940">273</cx:pt>
          <cx:pt idx="9941">768</cx:pt>
          <cx:pt idx="9942">691</cx:pt>
          <cx:pt idx="9943">247</cx:pt>
          <cx:pt idx="9944">0</cx:pt>
          <cx:pt idx="9945">0</cx:pt>
          <cx:pt idx="9946">33</cx:pt>
          <cx:pt idx="9947">52</cx:pt>
          <cx:pt idx="9948">0</cx:pt>
          <cx:pt idx="9949">242</cx:pt>
          <cx:pt idx="9950">143</cx:pt>
          <cx:pt idx="9951">0</cx:pt>
          <cx:pt idx="9952">0</cx:pt>
          <cx:pt idx="9953">153</cx:pt>
          <cx:pt idx="9954">378</cx:pt>
          <cx:pt idx="9955">547</cx:pt>
          <cx:pt idx="9956">431</cx:pt>
          <cx:pt idx="9957">1125</cx:pt>
          <cx:pt idx="9958">99</cx:pt>
          <cx:pt idx="9959">186</cx:pt>
          <cx:pt idx="9960">246</cx:pt>
          <cx:pt idx="9961">11</cx:pt>
          <cx:pt idx="9962">90</cx:pt>
          <cx:pt idx="9963">57</cx:pt>
          <cx:pt idx="9964">35</cx:pt>
          <cx:pt idx="9965">0</cx:pt>
          <cx:pt idx="9966">0</cx:pt>
          <cx:pt idx="9967">0</cx:pt>
          <cx:pt idx="9968">215</cx:pt>
          <cx:pt idx="9969">54</cx:pt>
          <cx:pt idx="9970">292</cx:pt>
          <cx:pt idx="9971">215</cx:pt>
          <cx:pt idx="9972">127</cx:pt>
          <cx:pt idx="9973">0</cx:pt>
          <cx:pt idx="9974">0</cx:pt>
          <cx:pt idx="9975">321</cx:pt>
          <cx:pt idx="9976">0</cx:pt>
          <cx:pt idx="9977">0</cx:pt>
          <cx:pt idx="9978">0</cx:pt>
          <cx:pt idx="9979">110</cx:pt>
          <cx:pt idx="9980">0</cx:pt>
          <cx:pt idx="9981">0</cx:pt>
          <cx:pt idx="9982">40</cx:pt>
          <cx:pt idx="9983">71</cx:pt>
          <cx:pt idx="9984">19</cx:pt>
          <cx:pt idx="9985">165</cx:pt>
          <cx:pt idx="9986">0</cx:pt>
          <cx:pt idx="9987">0</cx:pt>
          <cx:pt idx="9988">52</cx:pt>
          <cx:pt idx="9989">20</cx:pt>
          <cx:pt idx="9990">112</cx:pt>
          <cx:pt idx="9991">198</cx:pt>
          <cx:pt idx="9992">876</cx:pt>
          <cx:pt idx="9993">39</cx:pt>
          <cx:pt idx="9994">387</cx:pt>
          <cx:pt idx="9995">577</cx:pt>
          <cx:pt idx="9996">0</cx:pt>
          <cx:pt idx="9997">0</cx:pt>
          <cx:pt idx="9998">0</cx:pt>
          <cx:pt idx="9999">864</cx:pt>
          <cx:pt idx="10000">0</cx:pt>
          <cx:pt idx="10001">423</cx:pt>
          <cx:pt idx="10002">29</cx:pt>
          <cx:pt idx="10003">413</cx:pt>
          <cx:pt idx="10004">1965</cx:pt>
          <cx:pt idx="10005">277</cx:pt>
          <cx:pt idx="10006">0</cx:pt>
          <cx:pt idx="10007">0</cx:pt>
          <cx:pt idx="10008">1064</cx:pt>
          <cx:pt idx="10009">389</cx:pt>
          <cx:pt idx="10010">284</cx:pt>
          <cx:pt idx="10011">103</cx:pt>
          <cx:pt idx="10012">544</cx:pt>
          <cx:pt idx="10013">631</cx:pt>
          <cx:pt idx="10014">0</cx:pt>
          <cx:pt idx="10015">0</cx:pt>
          <cx:pt idx="10016">0</cx:pt>
          <cx:pt idx="10017">444</cx:pt>
          <cx:pt idx="10018">633</cx:pt>
          <cx:pt idx="10019">984</cx:pt>
          <cx:pt idx="10020">702</cx:pt>
          <cx:pt idx="10021">0</cx:pt>
          <cx:pt idx="10022">161</cx:pt>
          <cx:pt idx="10023">776</cx:pt>
          <cx:pt idx="10024">518</cx:pt>
          <cx:pt idx="10025">123</cx:pt>
          <cx:pt idx="10026">316</cx:pt>
          <cx:pt idx="10027">813</cx:pt>
          <cx:pt idx="10028">25</cx:pt>
          <cx:pt idx="10029">405</cx:pt>
          <cx:pt idx="10030">412</cx:pt>
          <cx:pt idx="10031">933</cx:pt>
          <cx:pt idx="10032">975</cx:pt>
          <cx:pt idx="10033">1577</cx:pt>
          <cx:pt idx="10034">827</cx:pt>
          <cx:pt idx="10035">0</cx:pt>
          <cx:pt idx="10036">0</cx:pt>
          <cx:pt idx="10037">2508</cx:pt>
          <cx:pt idx="10038">278</cx:pt>
          <cx:pt idx="10039">1322</cx:pt>
          <cx:pt idx="10040">378</cx:pt>
          <cx:pt idx="10041">871</cx:pt>
          <cx:pt idx="10042">0</cx:pt>
          <cx:pt idx="10043">0</cx:pt>
          <cx:pt idx="10044">178</cx:pt>
          <cx:pt idx="10045">159</cx:pt>
          <cx:pt idx="10046">20</cx:pt>
          <cx:pt idx="10047">116</cx:pt>
          <cx:pt idx="10048">0</cx:pt>
          <cx:pt idx="10049">682</cx:pt>
          <cx:pt idx="10050">1343</cx:pt>
          <cx:pt idx="10051">274</cx:pt>
          <cx:pt idx="10052">75</cx:pt>
          <cx:pt idx="10053">295</cx:pt>
          <cx:pt idx="10054">945</cx:pt>
          <cx:pt idx="10055">118</cx:pt>
          <cx:pt idx="10056">668</cx:pt>
          <cx:pt idx="10057">0</cx:pt>
          <cx:pt idx="10058">6</cx:pt>
          <cx:pt idx="10059">135</cx:pt>
          <cx:pt idx="10060">0</cx:pt>
          <cx:pt idx="10061">70</cx:pt>
          <cx:pt idx="10062">0</cx:pt>
          <cx:pt idx="10063">34</cx:pt>
          <cx:pt idx="10064">461</cx:pt>
          <cx:pt idx="10065">347</cx:pt>
          <cx:pt idx="10066">462</cx:pt>
          <cx:pt idx="10067">0</cx:pt>
          <cx:pt idx="10068">0</cx:pt>
          <cx:pt idx="10069">0</cx:pt>
          <cx:pt idx="10070">198</cx:pt>
          <cx:pt idx="10071">259</cx:pt>
          <cx:pt idx="10072">78</cx:pt>
          <cx:pt idx="10073">0</cx:pt>
          <cx:pt idx="10074">0</cx:pt>
          <cx:pt idx="10075">58</cx:pt>
          <cx:pt idx="10076">2</cx:pt>
          <cx:pt idx="10077">0</cx:pt>
          <cx:pt idx="10078">327</cx:pt>
          <cx:pt idx="10079">40</cx:pt>
          <cx:pt idx="10080">0</cx:pt>
          <cx:pt idx="10081">110</cx:pt>
          <cx:pt idx="10082">0</cx:pt>
          <cx:pt idx="10083">1011</cx:pt>
          <cx:pt idx="10084">1415</cx:pt>
          <cx:pt idx="10085">0</cx:pt>
          <cx:pt idx="10086">0</cx:pt>
          <cx:pt idx="10087">0</cx:pt>
          <cx:pt idx="10088">0</cx:pt>
          <cx:pt idx="10089">502</cx:pt>
          <cx:pt idx="10090">67</cx:pt>
          <cx:pt idx="10091">0</cx:pt>
          <cx:pt idx="10092">88</cx:pt>
          <cx:pt idx="10093">144</cx:pt>
          <cx:pt idx="10094">225</cx:pt>
          <cx:pt idx="10095">127</cx:pt>
          <cx:pt idx="10096">47</cx:pt>
          <cx:pt idx="10097">185</cx:pt>
          <cx:pt idx="10098">57</cx:pt>
          <cx:pt idx="10099">728</cx:pt>
          <cx:pt idx="10100">46</cx:pt>
          <cx:pt idx="10101">18</cx:pt>
          <cx:pt idx="10102">206</cx:pt>
          <cx:pt idx="10103">161</cx:pt>
          <cx:pt idx="10104">25</cx:pt>
          <cx:pt idx="10105">456</cx:pt>
          <cx:pt idx="10106">1990</cx:pt>
          <cx:pt idx="10107">102</cx:pt>
          <cx:pt idx="10108">145</cx:pt>
          <cx:pt idx="10109">151</cx:pt>
          <cx:pt idx="10110">1064</cx:pt>
          <cx:pt idx="10111">176</cx:pt>
          <cx:pt idx="10112">0</cx:pt>
          <cx:pt idx="10113">1223</cx:pt>
          <cx:pt idx="10114">541</cx:pt>
          <cx:pt idx="10115">0</cx:pt>
          <cx:pt idx="10116">6</cx:pt>
          <cx:pt idx="10117">587</cx:pt>
          <cx:pt idx="10118">1346</cx:pt>
          <cx:pt idx="10119">621</cx:pt>
          <cx:pt idx="10120">422</cx:pt>
          <cx:pt idx="10121">818</cx:pt>
          <cx:pt idx="10122">393</cx:pt>
          <cx:pt idx="10123">108</cx:pt>
          <cx:pt idx="10124">1112</cx:pt>
          <cx:pt idx="10125">147</cx:pt>
          <cx:pt idx="10126">248</cx:pt>
          <cx:pt idx="10127">0</cx:pt>
          <cx:pt idx="10128">154</cx:pt>
          <cx:pt idx="10129">71</cx:pt>
          <cx:pt idx="10130">58</cx:pt>
          <cx:pt idx="10131">129</cx:pt>
          <cx:pt idx="10132">1273</cx:pt>
          <cx:pt idx="10133">0</cx:pt>
          <cx:pt idx="10134">0</cx:pt>
          <cx:pt idx="10135">71</cx:pt>
          <cx:pt idx="10136">187</cx:pt>
          <cx:pt idx="10137">673</cx:pt>
          <cx:pt idx="10138">218</cx:pt>
          <cx:pt idx="10139">96</cx:pt>
          <cx:pt idx="10140">4</cx:pt>
          <cx:pt idx="10141">0</cx:pt>
          <cx:pt idx="10142">0</cx:pt>
          <cx:pt idx="10143">0</cx:pt>
          <cx:pt idx="10144">56</cx:pt>
          <cx:pt idx="10145">0</cx:pt>
          <cx:pt idx="10146">15</cx:pt>
          <cx:pt idx="10147">10</cx:pt>
          <cx:pt idx="10148">43</cx:pt>
          <cx:pt idx="10149">13</cx:pt>
          <cx:pt idx="10150">0</cx:pt>
          <cx:pt idx="10151">240</cx:pt>
          <cx:pt idx="10152">29</cx:pt>
          <cx:pt idx="10153">587</cx:pt>
          <cx:pt idx="10154">0</cx:pt>
          <cx:pt idx="10155">0</cx:pt>
          <cx:pt idx="10156">144</cx:pt>
          <cx:pt idx="10157">26</cx:pt>
          <cx:pt idx="10158">95</cx:pt>
          <cx:pt idx="10159">389</cx:pt>
          <cx:pt idx="10160">118</cx:pt>
          <cx:pt idx="10161">64</cx:pt>
          <cx:pt idx="10162">0</cx:pt>
          <cx:pt idx="10163">902</cx:pt>
          <cx:pt idx="10164">29</cx:pt>
          <cx:pt idx="10165">371</cx:pt>
          <cx:pt idx="10166">76</cx:pt>
          <cx:pt idx="10167">185</cx:pt>
          <cx:pt idx="10168">36</cx:pt>
          <cx:pt idx="10169">0</cx:pt>
          <cx:pt idx="10170">152</cx:pt>
          <cx:pt idx="10171">510</cx:pt>
          <cx:pt idx="10172">0</cx:pt>
          <cx:pt idx="10173">0</cx:pt>
          <cx:pt idx="10174">7</cx:pt>
          <cx:pt idx="10175">0</cx:pt>
          <cx:pt idx="10176">0</cx:pt>
          <cx:pt idx="10177">0</cx:pt>
          <cx:pt idx="10178">0</cx:pt>
          <cx:pt idx="10179">114</cx:pt>
          <cx:pt idx="10180">25</cx:pt>
          <cx:pt idx="10181">19</cx:pt>
          <cx:pt idx="10182">0</cx:pt>
          <cx:pt idx="10183">0</cx:pt>
          <cx:pt idx="10184">431</cx:pt>
          <cx:pt idx="10185">72</cx:pt>
          <cx:pt idx="10186">48</cx:pt>
          <cx:pt idx="10187">544</cx:pt>
          <cx:pt idx="10188">151</cx:pt>
          <cx:pt idx="10189">0</cx:pt>
          <cx:pt idx="10190">0</cx:pt>
          <cx:pt idx="10191">41</cx:pt>
          <cx:pt idx="10192">0</cx:pt>
          <cx:pt idx="10193">60</cx:pt>
          <cx:pt idx="10194">0</cx:pt>
          <cx:pt idx="10195">12</cx:pt>
          <cx:pt idx="10196">44</cx:pt>
          <cx:pt idx="10197">0</cx:pt>
          <cx:pt idx="10198">0</cx:pt>
          <cx:pt idx="10199">54</cx:pt>
          <cx:pt idx="10200">0</cx:pt>
          <cx:pt idx="10201">96</cx:pt>
          <cx:pt idx="10202">0</cx:pt>
          <cx:pt idx="10203">0</cx:pt>
          <cx:pt idx="10204">0</cx:pt>
          <cx:pt idx="10205">0</cx:pt>
          <cx:pt idx="10206">0</cx:pt>
          <cx:pt idx="10207">0</cx:pt>
          <cx:pt idx="10208">0</cx:pt>
          <cx:pt idx="10209">0</cx:pt>
          <cx:pt idx="10210">0</cx:pt>
          <cx:pt idx="10211">0</cx:pt>
          <cx:pt idx="10212">0</cx:pt>
          <cx:pt idx="10213">0</cx:pt>
          <cx:pt idx="10214">0</cx:pt>
          <cx:pt idx="10215">0</cx:pt>
          <cx:pt idx="10216">0</cx:pt>
          <cx:pt idx="10217">87</cx:pt>
          <cx:pt idx="10218">0</cx:pt>
          <cx:pt idx="10219">0</cx:pt>
          <cx:pt idx="10220">0</cx:pt>
          <cx:pt idx="10221">0</cx:pt>
          <cx:pt idx="10222">0</cx:pt>
          <cx:pt idx="10223">0</cx:pt>
          <cx:pt idx="10224">0</cx:pt>
          <cx:pt idx="10225">0</cx:pt>
          <cx:pt idx="10226">0</cx:pt>
          <cx:pt idx="10227">0</cx:pt>
          <cx:pt idx="10228">0</cx:pt>
          <cx:pt idx="10229">0</cx:pt>
          <cx:pt idx="10230">8</cx:pt>
          <cx:pt idx="10231">108</cx:pt>
          <cx:pt idx="10232">0</cx:pt>
          <cx:pt idx="10233">0</cx:pt>
          <cx:pt idx="10234">0</cx:pt>
          <cx:pt idx="10235">0</cx:pt>
          <cx:pt idx="10236">0</cx:pt>
          <cx:pt idx="10237">0</cx:pt>
          <cx:pt idx="10238">0</cx:pt>
          <cx:pt idx="10239">0</cx:pt>
          <cx:pt idx="10240">0</cx:pt>
          <cx:pt idx="10241">0</cx:pt>
          <cx:pt idx="10242">0</cx:pt>
          <cx:pt idx="10243">18</cx:pt>
          <cx:pt idx="10244">0</cx:pt>
          <cx:pt idx="10245">0</cx:pt>
          <cx:pt idx="10246">0</cx:pt>
          <cx:pt idx="10247">0</cx:pt>
          <cx:pt idx="10248">10</cx:pt>
          <cx:pt idx="10249">108</cx:pt>
          <cx:pt idx="10250">146</cx:pt>
          <cx:pt idx="10251">599</cx:pt>
          <cx:pt idx="10252">31</cx:pt>
          <cx:pt idx="10253">0</cx:pt>
          <cx:pt idx="10254">22</cx:pt>
          <cx:pt idx="10255">183</cx:pt>
          <cx:pt idx="10256">122</cx:pt>
          <cx:pt idx="10257">69</cx:pt>
          <cx:pt idx="10258">0</cx:pt>
          <cx:pt idx="10259">0</cx:pt>
          <cx:pt idx="10260">0</cx:pt>
          <cx:pt idx="10261">171</cx:pt>
          <cx:pt idx="10262">65</cx:pt>
          <cx:pt idx="10263">0</cx:pt>
          <cx:pt idx="10264">0</cx:pt>
          <cx:pt idx="10265">668</cx:pt>
          <cx:pt idx="10266">0</cx:pt>
          <cx:pt idx="10267">0</cx:pt>
          <cx:pt idx="10268">136</cx:pt>
          <cx:pt idx="10269">38</cx:pt>
          <cx:pt idx="10270">0</cx:pt>
          <cx:pt idx="10271">0</cx:pt>
          <cx:pt idx="10272">0</cx:pt>
          <cx:pt idx="10273">328</cx:pt>
          <cx:pt idx="10274">0</cx:pt>
          <cx:pt idx="10275">84</cx:pt>
          <cx:pt idx="10276">165</cx:pt>
          <cx:pt idx="10277">5</cx:pt>
          <cx:pt idx="10278">33</cx:pt>
          <cx:pt idx="10279">16</cx:pt>
          <cx:pt idx="10280">206</cx:pt>
          <cx:pt idx="10281">0</cx:pt>
          <cx:pt idx="10282">0</cx:pt>
          <cx:pt idx="10283">27</cx:pt>
          <cx:pt idx="10284">276</cx:pt>
          <cx:pt idx="10285">120</cx:pt>
          <cx:pt idx="10286">24</cx:pt>
          <cx:pt idx="10287">0</cx:pt>
          <cx:pt idx="10288">0</cx:pt>
          <cx:pt idx="10289">100</cx:pt>
          <cx:pt idx="10290">0</cx:pt>
          <cx:pt idx="10291">40</cx:pt>
          <cx:pt idx="10292">221</cx:pt>
          <cx:pt idx="10293">53</cx:pt>
          <cx:pt idx="10294">0</cx:pt>
          <cx:pt idx="10295">0</cx:pt>
          <cx:pt idx="10296">0</cx:pt>
          <cx:pt idx="10297">24</cx:pt>
          <cx:pt idx="10298">19</cx:pt>
          <cx:pt idx="10299">0</cx:pt>
          <cx:pt idx="10300">322</cx:pt>
          <cx:pt idx="10301">64</cx:pt>
          <cx:pt idx="10302">0</cx:pt>
          <cx:pt idx="10303">0</cx:pt>
          <cx:pt idx="10304">34</cx:pt>
          <cx:pt idx="10305">113</cx:pt>
          <cx:pt idx="10306">0</cx:pt>
          <cx:pt idx="10307">0</cx:pt>
          <cx:pt idx="10308">35</cx:pt>
          <cx:pt idx="10309">9</cx:pt>
          <cx:pt idx="10310">158</cx:pt>
          <cx:pt idx="10311">41</cx:pt>
          <cx:pt idx="10312">499</cx:pt>
          <cx:pt idx="10313">324</cx:pt>
          <cx:pt idx="10314">27</cx:pt>
          <cx:pt idx="10315">827</cx:pt>
          <cx:pt idx="10316">0</cx:pt>
          <cx:pt idx="10317">0</cx:pt>
          <cx:pt idx="10318">0</cx:pt>
          <cx:pt idx="10319">739</cx:pt>
          <cx:pt idx="10320">248</cx:pt>
          <cx:pt idx="10321">0</cx:pt>
          <cx:pt idx="10322">0</cx:pt>
          <cx:pt idx="10323">83</cx:pt>
          <cx:pt idx="10324">199</cx:pt>
          <cx:pt idx="10325">82</cx:pt>
          <cx:pt idx="10326">385</cx:pt>
          <cx:pt idx="10327">54</cx:pt>
          <cx:pt idx="10328">260</cx:pt>
          <cx:pt idx="10329">0</cx:pt>
          <cx:pt idx="10330">14</cx:pt>
          <cx:pt idx="10331">0</cx:pt>
          <cx:pt idx="10332">245</cx:pt>
          <cx:pt idx="10333">771</cx:pt>
          <cx:pt idx="10334">1120</cx:pt>
          <cx:pt idx="10335">795</cx:pt>
          <cx:pt idx="10336">405</cx:pt>
          <cx:pt idx="10337">15</cx:pt>
          <cx:pt idx="10338">594</cx:pt>
          <cx:pt idx="10339">145</cx:pt>
          <cx:pt idx="10340">299</cx:pt>
          <cx:pt idx="10341">17</cx:pt>
          <cx:pt idx="10342">90</cx:pt>
          <cx:pt idx="10343">0</cx:pt>
          <cx:pt idx="10344">178</cx:pt>
          <cx:pt idx="10345">0</cx:pt>
          <cx:pt idx="10346">426</cx:pt>
          <cx:pt idx="10347">0</cx:pt>
          <cx:pt idx="10348">55</cx:pt>
          <cx:pt idx="10349">50</cx:pt>
          <cx:pt idx="10350">0</cx:pt>
          <cx:pt idx="10351">163</cx:pt>
          <cx:pt idx="10352">25</cx:pt>
          <cx:pt idx="10353">19</cx:pt>
          <cx:pt idx="10354">84</cx:pt>
          <cx:pt idx="10355">40</cx:pt>
          <cx:pt idx="10356">55</cx:pt>
          <cx:pt idx="10357">121</cx:pt>
          <cx:pt idx="10358">1738</cx:pt>
          <cx:pt idx="10359">44</cx:pt>
          <cx:pt idx="10360">75</cx:pt>
          <cx:pt idx="10361">54</cx:pt>
          <cx:pt idx="10362">0</cx:pt>
          <cx:pt idx="10363">1528</cx:pt>
          <cx:pt idx="10364">458</cx:pt>
          <cx:pt idx="10365">0</cx:pt>
          <cx:pt idx="10366">179</cx:pt>
          <cx:pt idx="10367">255</cx:pt>
          <cx:pt idx="10368">370</cx:pt>
          <cx:pt idx="10369">1046</cx:pt>
          <cx:pt idx="10370">385</cx:pt>
          <cx:pt idx="10371">886</cx:pt>
          <cx:pt idx="10372">97</cx:pt>
          <cx:pt idx="10373">150</cx:pt>
          <cx:pt idx="10374">436</cx:pt>
          <cx:pt idx="10375">1826</cx:pt>
          <cx:pt idx="10376">1860</cx:pt>
          <cx:pt idx="10377">474</cx:pt>
          <cx:pt idx="10378">244</cx:pt>
          <cx:pt idx="10379">3342</cx:pt>
          <cx:pt idx="10380">563</cx:pt>
          <cx:pt idx="10381">231</cx:pt>
          <cx:pt idx="10382">545</cx:pt>
          <cx:pt idx="10383">1158</cx:pt>
          <cx:pt idx="10384">783</cx:pt>
          <cx:pt idx="10385">756</cx:pt>
          <cx:pt idx="10386">601</cx:pt>
          <cx:pt idx="10387">2924</cx:pt>
          <cx:pt idx="10388">2077</cx:pt>
          <cx:pt idx="10389">1449</cx:pt>
          <cx:pt idx="10390">5326</cx:pt>
          <cx:pt idx="10391">1631</cx:pt>
          <cx:pt idx="10392">0</cx:pt>
          <cx:pt idx="10393">86</cx:pt>
          <cx:pt idx="10394">3762</cx:pt>
          <cx:pt idx="10395">2162</cx:pt>
          <cx:pt idx="10396">4039</cx:pt>
          <cx:pt idx="10397">1934</cx:pt>
          <cx:pt idx="10398">6334</cx:pt>
          <cx:pt idx="10399">386</cx:pt>
          <cx:pt idx="10400">3937</cx:pt>
          <cx:pt idx="10401">2415</cx:pt>
          <cx:pt idx="10402">1156</cx:pt>
          <cx:pt idx="10403">2189</cx:pt>
          <cx:pt idx="10404">1345</cx:pt>
          <cx:pt idx="10405">6141</cx:pt>
          <cx:pt idx="10406">3332</cx:pt>
          <cx:pt idx="10407">967</cx:pt>
          <cx:pt idx="10408">301</cx:pt>
          <cx:pt idx="10409">1200</cx:pt>
          <cx:pt idx="10410">1570</cx:pt>
          <cx:pt idx="10411">51</cx:pt>
          <cx:pt idx="10412">103</cx:pt>
          <cx:pt idx="10413">1579</cx:pt>
          <cx:pt idx="10414">1329</cx:pt>
          <cx:pt idx="10415">510</cx:pt>
          <cx:pt idx="10416">773</cx:pt>
          <cx:pt idx="10417">1483</cx:pt>
          <cx:pt idx="10418">129</cx:pt>
          <cx:pt idx="10419">261</cx:pt>
          <cx:pt idx="10420">1947</cx:pt>
          <cx:pt idx="10421">0</cx:pt>
          <cx:pt idx="10422">2738</cx:pt>
          <cx:pt idx="10423">583</cx:pt>
          <cx:pt idx="10424">565</cx:pt>
          <cx:pt idx="10425">1671</cx:pt>
          <cx:pt idx="10426">3766</cx:pt>
          <cx:pt idx="10427">644</cx:pt>
          <cx:pt idx="10428">661</cx:pt>
          <cx:pt idx="10429">839</cx:pt>
          <cx:pt idx="10430">343</cx:pt>
          <cx:pt idx="10431">0</cx:pt>
          <cx:pt idx="10432">850</cx:pt>
          <cx:pt idx="10433">1037</cx:pt>
          <cx:pt idx="10434">2658</cx:pt>
          <cx:pt idx="10435">5585</cx:pt>
          <cx:pt idx="10436">1631</cx:pt>
          <cx:pt idx="10437">145</cx:pt>
          <cx:pt idx="10438">0</cx:pt>
          <cx:pt idx="10439">135</cx:pt>
          <cx:pt idx="10440">877</cx:pt>
          <cx:pt idx="10441">535</cx:pt>
          <cx:pt idx="10442">961</cx:pt>
          <cx:pt idx="10443">423</cx:pt>
          <cx:pt idx="10444">418</cx:pt>
          <cx:pt idx="10445">1560</cx:pt>
          <cx:pt idx="10446">639</cx:pt>
          <cx:pt idx="10447">1193</cx:pt>
          <cx:pt idx="10448">2194</cx:pt>
          <cx:pt idx="10449">658</cx:pt>
          <cx:pt idx="10450">1658</cx:pt>
          <cx:pt idx="10451">145</cx:pt>
          <cx:pt idx="10452">200</cx:pt>
          <cx:pt idx="10453">420</cx:pt>
          <cx:pt idx="10454">0</cx:pt>
          <cx:pt idx="10455">776</cx:pt>
          <cx:pt idx="10456">1181</cx:pt>
          <cx:pt idx="10457">201</cx:pt>
          <cx:pt idx="10458">357</cx:pt>
          <cx:pt idx="10459">0</cx:pt>
          <cx:pt idx="10460">726</cx:pt>
          <cx:pt idx="10461">0</cx:pt>
          <cx:pt idx="10462">1229</cx:pt>
          <cx:pt idx="10463">906</cx:pt>
          <cx:pt idx="10464">874</cx:pt>
          <cx:pt idx="10465">78</cx:pt>
          <cx:pt idx="10466">127</cx:pt>
          <cx:pt idx="10467">1008</cx:pt>
          <cx:pt idx="10468">256</cx:pt>
          <cx:pt idx="10469">1994</cx:pt>
          <cx:pt idx="10470">861</cx:pt>
          <cx:pt idx="10471">0</cx:pt>
          <cx:pt idx="10472">184</cx:pt>
          <cx:pt idx="10473">2006</cx:pt>
          <cx:pt idx="10474">523</cx:pt>
          <cx:pt idx="10475">984</cx:pt>
          <cx:pt idx="10476">1194</cx:pt>
          <cx:pt idx="10477">485</cx:pt>
          <cx:pt idx="10478">1625</cx:pt>
          <cx:pt idx="10479">705</cx:pt>
          <cx:pt idx="10480">754</cx:pt>
          <cx:pt idx="10481">974</cx:pt>
          <cx:pt idx="10482">0</cx:pt>
          <cx:pt idx="10483">760</cx:pt>
          <cx:pt idx="10484">0</cx:pt>
          <cx:pt idx="10485">298</cx:pt>
          <cx:pt idx="10486">188</cx:pt>
          <cx:pt idx="10487">738</cx:pt>
          <cx:pt idx="10488">1131</cx:pt>
          <cx:pt idx="10489">908</cx:pt>
          <cx:pt idx="10490">1751</cx:pt>
          <cx:pt idx="10491">933</cx:pt>
          <cx:pt idx="10492">0</cx:pt>
          <cx:pt idx="10493">874</cx:pt>
          <cx:pt idx="10494">48</cx:pt>
          <cx:pt idx="10495">1504</cx:pt>
          <cx:pt idx="10496">1343</cx:pt>
          <cx:pt idx="10497">459</cx:pt>
          <cx:pt idx="10498">253</cx:pt>
          <cx:pt idx="10499">170</cx:pt>
          <cx:pt idx="10500">101</cx:pt>
          <cx:pt idx="10501">77</cx:pt>
          <cx:pt idx="10502">458</cx:pt>
          <cx:pt idx="10503">8</cx:pt>
          <cx:pt idx="10504">281</cx:pt>
          <cx:pt idx="10505">98</cx:pt>
          <cx:pt idx="10506">4358</cx:pt>
          <cx:pt idx="10507">302</cx:pt>
          <cx:pt idx="10508">788</cx:pt>
          <cx:pt idx="10509">284</cx:pt>
          <cx:pt idx="10510">464</cx:pt>
          <cx:pt idx="10511">363</cx:pt>
          <cx:pt idx="10512">70</cx:pt>
          <cx:pt idx="10513">169</cx:pt>
          <cx:pt idx="10514">161</cx:pt>
          <cx:pt idx="10515">248</cx:pt>
          <cx:pt idx="10516">231</cx:pt>
          <cx:pt idx="10517">23</cx:pt>
          <cx:pt idx="10518">76</cx:pt>
          <cx:pt idx="10519">0</cx:pt>
          <cx:pt idx="10520">231</cx:pt>
          <cx:pt idx="10521">262</cx:pt>
          <cx:pt idx="10522">13</cx:pt>
          <cx:pt idx="10523">191</cx:pt>
          <cx:pt idx="10524">10</cx:pt>
          <cx:pt idx="10525">83</cx:pt>
          <cx:pt idx="10526">0</cx:pt>
          <cx:pt idx="10527">0</cx:pt>
          <cx:pt idx="10528">0</cx:pt>
          <cx:pt idx="10529">26</cx:pt>
          <cx:pt idx="10530">0</cx:pt>
          <cx:pt idx="10531">143</cx:pt>
          <cx:pt idx="10532">0</cx:pt>
          <cx:pt idx="10533">0</cx:pt>
          <cx:pt idx="10534">359</cx:pt>
          <cx:pt idx="10535">150</cx:pt>
          <cx:pt idx="10536">53</cx:pt>
          <cx:pt idx="10537">0</cx:pt>
          <cx:pt idx="10538">0</cx:pt>
          <cx:pt idx="10539">0</cx:pt>
          <cx:pt idx="10540">25</cx:pt>
          <cx:pt idx="10541">102</cx:pt>
          <cx:pt idx="10542">255</cx:pt>
          <cx:pt idx="10543">0</cx:pt>
          <cx:pt idx="10544">0</cx:pt>
          <cx:pt idx="10545">131</cx:pt>
          <cx:pt idx="10546">0</cx:pt>
          <cx:pt idx="10547">46</cx:pt>
          <cx:pt idx="10548">10</cx:pt>
          <cx:pt idx="10549">42</cx:pt>
          <cx:pt idx="10550">0</cx:pt>
          <cx:pt idx="10551">294</cx:pt>
          <cx:pt idx="10552">182</cx:pt>
          <cx:pt idx="10553">0</cx:pt>
          <cx:pt idx="10554">0</cx:pt>
          <cx:pt idx="10555">65</cx:pt>
          <cx:pt idx="10556">23</cx:pt>
          <cx:pt idx="10557">1</cx:pt>
          <cx:pt idx="10558">107</cx:pt>
          <cx:pt idx="10559">75</cx:pt>
          <cx:pt idx="10560">0</cx:pt>
          <cx:pt idx="10561">0</cx:pt>
          <cx:pt idx="10562">0</cx:pt>
          <cx:pt idx="10563">115</cx:pt>
          <cx:pt idx="10564">349</cx:pt>
          <cx:pt idx="10565">12</cx:pt>
          <cx:pt idx="10566">246</cx:pt>
          <cx:pt idx="10567">0</cx:pt>
          <cx:pt idx="10568">0</cx:pt>
          <cx:pt idx="10569">141</cx:pt>
          <cx:pt idx="10570">194</cx:pt>
          <cx:pt idx="10571">3635</cx:pt>
          <cx:pt idx="10572">16135</cx:pt>
          <cx:pt idx="10573">527</cx:pt>
          <cx:pt idx="10574">131</cx:pt>
          <cx:pt idx="10575">0</cx:pt>
          <cx:pt idx="10576">0</cx:pt>
          <cx:pt idx="10577">61</cx:pt>
          <cx:pt idx="10578">0</cx:pt>
          <cx:pt idx="10579">339</cx:pt>
          <cx:pt idx="10580">514</cx:pt>
          <cx:pt idx="10581">0</cx:pt>
          <cx:pt idx="10582">0</cx:pt>
          <cx:pt idx="10583">0</cx:pt>
          <cx:pt idx="10584">0</cx:pt>
          <cx:pt idx="10585">0</cx:pt>
          <cx:pt idx="10586">34</cx:pt>
          <cx:pt idx="10587">42</cx:pt>
          <cx:pt idx="10588">236</cx:pt>
          <cx:pt idx="10589">0</cx:pt>
          <cx:pt idx="10590">0</cx:pt>
          <cx:pt idx="10591">0</cx:pt>
          <cx:pt idx="10592">0</cx:pt>
          <cx:pt idx="10593">108</cx:pt>
          <cx:pt idx="10594">381</cx:pt>
          <cx:pt idx="10595">0</cx:pt>
          <cx:pt idx="10596">31</cx:pt>
          <cx:pt idx="10597">152</cx:pt>
          <cx:pt idx="10598">0</cx:pt>
          <cx:pt idx="10599">0</cx:pt>
          <cx:pt idx="10600">0</cx:pt>
          <cx:pt idx="10601">15</cx:pt>
          <cx:pt idx="10602">0</cx:pt>
          <cx:pt idx="10603">0</cx:pt>
          <cx:pt idx="10604">49</cx:pt>
          <cx:pt idx="10605">10</cx:pt>
          <cx:pt idx="10606">108</cx:pt>
          <cx:pt idx="10607">37</cx:pt>
          <cx:pt idx="10608">633</cx:pt>
          <cx:pt idx="10609">94</cx:pt>
          <cx:pt idx="10610">0</cx:pt>
          <cx:pt idx="10611">28</cx:pt>
          <cx:pt idx="10612">0</cx:pt>
          <cx:pt idx="10613">0</cx:pt>
          <cx:pt idx="10614">279</cx:pt>
          <cx:pt idx="10615">97</cx:pt>
          <cx:pt idx="10616">0</cx:pt>
          <cx:pt idx="10617">0</cx:pt>
          <cx:pt idx="10618">107</cx:pt>
          <cx:pt idx="10619">2</cx:pt>
          <cx:pt idx="10620">0</cx:pt>
          <cx:pt idx="10621">272</cx:pt>
          <cx:pt idx="10622">20</cx:pt>
          <cx:pt idx="10623">0</cx:pt>
          <cx:pt idx="10624">0</cx:pt>
          <cx:pt idx="10625">375</cx:pt>
          <cx:pt idx="10626">673</cx:pt>
          <cx:pt idx="10627">13</cx:pt>
          <cx:pt idx="10628">111</cx:pt>
          <cx:pt idx="10629">69</cx:pt>
          <cx:pt idx="10630">0</cx:pt>
          <cx:pt idx="10631">0</cx:pt>
          <cx:pt idx="10632">0</cx:pt>
          <cx:pt idx="10633">200</cx:pt>
          <cx:pt idx="10634">37</cx:pt>
          <cx:pt idx="10635">240</cx:pt>
          <cx:pt idx="10636">18</cx:pt>
          <cx:pt idx="10637">220</cx:pt>
          <cx:pt idx="10638">0</cx:pt>
          <cx:pt idx="10639">46</cx:pt>
          <cx:pt idx="10640">40</cx:pt>
          <cx:pt idx="10641">160</cx:pt>
          <cx:pt idx="10642">237</cx:pt>
          <cx:pt idx="10643">120</cx:pt>
          <cx:pt idx="10644">66</cx:pt>
          <cx:pt idx="10645">0</cx:pt>
          <cx:pt idx="10646">221</cx:pt>
          <cx:pt idx="10647">115</cx:pt>
          <cx:pt idx="10648">98</cx:pt>
          <cx:pt idx="10649">375</cx:pt>
          <cx:pt idx="10650">26</cx:pt>
          <cx:pt idx="10651">164</cx:pt>
          <cx:pt idx="10652">172</cx:pt>
          <cx:pt idx="10653">149</cx:pt>
          <cx:pt idx="10654">28</cx:pt>
          <cx:pt idx="10655">314</cx:pt>
          <cx:pt idx="10656">184</cx:pt>
          <cx:pt idx="10657">20</cx:pt>
          <cx:pt idx="10658">0</cx:pt>
          <cx:pt idx="10659">0</cx:pt>
          <cx:pt idx="10660">0</cx:pt>
          <cx:pt idx="10661">115</cx:pt>
          <cx:pt idx="10662">648</cx:pt>
          <cx:pt idx="10663">158</cx:pt>
          <cx:pt idx="10664">192</cx:pt>
          <cx:pt idx="10665">244</cx:pt>
          <cx:pt idx="10666">0</cx:pt>
          <cx:pt idx="10667">206</cx:pt>
          <cx:pt idx="10668">0</cx:pt>
          <cx:pt idx="10669">32</cx:pt>
          <cx:pt idx="10670">426</cx:pt>
          <cx:pt idx="10671">367</cx:pt>
          <cx:pt idx="10672">18</cx:pt>
          <cx:pt idx="10673">146</cx:pt>
          <cx:pt idx="10674">156</cx:pt>
          <cx:pt idx="10675">165</cx:pt>
          <cx:pt idx="10676">361</cx:pt>
          <cx:pt idx="10677">75</cx:pt>
          <cx:pt idx="10678">369</cx:pt>
          <cx:pt idx="10679">4</cx:pt>
          <cx:pt idx="10680">45</cx:pt>
          <cx:pt idx="10681">241</cx:pt>
          <cx:pt idx="10682">218</cx:pt>
          <cx:pt idx="10683">0</cx:pt>
          <cx:pt idx="10684">0</cx:pt>
          <cx:pt idx="10685">169</cx:pt>
          <cx:pt idx="10686">316</cx:pt>
          <cx:pt idx="10687">0</cx:pt>
          <cx:pt idx="10688">87</cx:pt>
          <cx:pt idx="10689">460</cx:pt>
          <cx:pt idx="10690">1258</cx:pt>
          <cx:pt idx="10691">561</cx:pt>
          <cx:pt idx="10692">803</cx:pt>
          <cx:pt idx="10693">0</cx:pt>
          <cx:pt idx="10694">0</cx:pt>
          <cx:pt idx="10695">195</cx:pt>
          <cx:pt idx="10696">369</cx:pt>
          <cx:pt idx="10697">189</cx:pt>
          <cx:pt idx="10698">787</cx:pt>
          <cx:pt idx="10699">79</cx:pt>
          <cx:pt idx="10700">0</cx:pt>
          <cx:pt idx="10701">0</cx:pt>
          <cx:pt idx="10702">316</cx:pt>
          <cx:pt idx="10703">704</cx:pt>
          <cx:pt idx="10704">105</cx:pt>
          <cx:pt idx="10705">24</cx:pt>
          <cx:pt idx="10706">549</cx:pt>
          <cx:pt idx="10707">0</cx:pt>
          <cx:pt idx="10708">0</cx:pt>
          <cx:pt idx="10709">244</cx:pt>
          <cx:pt idx="10710">69</cx:pt>
          <cx:pt idx="10711">502</cx:pt>
          <cx:pt idx="10712">221</cx:pt>
          <cx:pt idx="10713">0</cx:pt>
          <cx:pt idx="10714">0</cx:pt>
          <cx:pt idx="10715">0</cx:pt>
          <cx:pt idx="10716">263</cx:pt>
          <cx:pt idx="10717">59</cx:pt>
          <cx:pt idx="10718">63</cx:pt>
          <cx:pt idx="10719">175</cx:pt>
          <cx:pt idx="10720">1560</cx:pt>
          <cx:pt idx="10721">170</cx:pt>
          <cx:pt idx="10722">0</cx:pt>
          <cx:pt idx="10723">0</cx:pt>
          <cx:pt idx="10724">0</cx:pt>
          <cx:pt idx="10725">0</cx:pt>
          <cx:pt idx="10726">0</cx:pt>
          <cx:pt idx="10727">1234</cx:pt>
          <cx:pt idx="10728">0</cx:pt>
          <cx:pt idx="10729">0</cx:pt>
          <cx:pt idx="10730">29</cx:pt>
          <cx:pt idx="10731">72</cx:pt>
          <cx:pt idx="10732">298</cx:pt>
          <cx:pt idx="10733">607</cx:pt>
          <cx:pt idx="10734">940</cx:pt>
          <cx:pt idx="10735">1592</cx:pt>
          <cx:pt idx="10736">0</cx:pt>
          <cx:pt idx="10737">0</cx:pt>
          <cx:pt idx="10738">87</cx:pt>
          <cx:pt idx="10739">54</cx:pt>
          <cx:pt idx="10740">332</cx:pt>
          <cx:pt idx="10741">71</cx:pt>
          <cx:pt idx="10742">52</cx:pt>
          <cx:pt idx="10743">25</cx:pt>
          <cx:pt idx="10744">182</cx:pt>
          <cx:pt idx="10745">673</cx:pt>
          <cx:pt idx="10746">0</cx:pt>
          <cx:pt idx="10747">163</cx:pt>
          <cx:pt idx="10748">1375</cx:pt>
          <cx:pt idx="10749">0</cx:pt>
          <cx:pt idx="10750">0</cx:pt>
          <cx:pt idx="10751">247</cx:pt>
          <cx:pt idx="10752">459</cx:pt>
          <cx:pt idx="10753">212</cx:pt>
          <cx:pt idx="10754">223</cx:pt>
          <cx:pt idx="10755">195</cx:pt>
          <cx:pt idx="10756">200</cx:pt>
          <cx:pt idx="10757">234</cx:pt>
          <cx:pt idx="10758">442</cx:pt>
          <cx:pt idx="10759">270</cx:pt>
          <cx:pt idx="10760">1391</cx:pt>
          <cx:pt idx="10761">115</cx:pt>
          <cx:pt idx="10762">63</cx:pt>
          <cx:pt idx="10763">0</cx:pt>
          <cx:pt idx="10764">389</cx:pt>
          <cx:pt idx="10765">694</cx:pt>
          <cx:pt idx="10766">210</cx:pt>
          <cx:pt idx="10767">471</cx:pt>
          <cx:pt idx="10768">47</cx:pt>
          <cx:pt idx="10769">384</cx:pt>
          <cx:pt idx="10770">9</cx:pt>
          <cx:pt idx="10771">0</cx:pt>
          <cx:pt idx="10772">1493</cx:pt>
          <cx:pt idx="10773">235</cx:pt>
          <cx:pt idx="10774">112</cx:pt>
          <cx:pt idx="10775">3826</cx:pt>
          <cx:pt idx="10776">13670</cx:pt>
          <cx:pt idx="10777">10140</cx:pt>
          <cx:pt idx="10778">13646</cx:pt>
          <cx:pt idx="10779">3393</cx:pt>
          <cx:pt idx="10780">881</cx:pt>
          <cx:pt idx="10781">3096</cx:pt>
          <cx:pt idx="10782">444</cx:pt>
          <cx:pt idx="10783">2769</cx:pt>
          <cx:pt idx="10784">1963</cx:pt>
          <cx:pt idx="10785">969</cx:pt>
          <cx:pt idx="10786">1124</cx:pt>
          <cx:pt idx="10787">213</cx:pt>
          <cx:pt idx="10788">368</cx:pt>
          <cx:pt idx="10789">0</cx:pt>
          <cx:pt idx="10790">164</cx:pt>
          <cx:pt idx="10791">74</cx:pt>
          <cx:pt idx="10792">803</cx:pt>
          <cx:pt idx="10793">82</cx:pt>
          <cx:pt idx="10794">16</cx:pt>
          <cx:pt idx="10795">76</cx:pt>
          <cx:pt idx="10796">612</cx:pt>
          <cx:pt idx="10797">61</cx:pt>
          <cx:pt idx="10798">0</cx:pt>
          <cx:pt idx="10799">263</cx:pt>
          <cx:pt idx="10800">105</cx:pt>
          <cx:pt idx="10801">0</cx:pt>
          <cx:pt idx="10802">353</cx:pt>
          <cx:pt idx="10803">0</cx:pt>
          <cx:pt idx="10804">96</cx:pt>
          <cx:pt idx="10805">48</cx:pt>
          <cx:pt idx="10806">175</cx:pt>
          <cx:pt idx="10807">442</cx:pt>
          <cx:pt idx="10808">298</cx:pt>
          <cx:pt idx="10809">3492</cx:pt>
          <cx:pt idx="10810">331</cx:pt>
          <cx:pt idx="10811">1127</cx:pt>
          <cx:pt idx="10812">0</cx:pt>
          <cx:pt idx="10813">0</cx:pt>
          <cx:pt idx="10814">17</cx:pt>
          <cx:pt idx="10815">102</cx:pt>
          <cx:pt idx="10816">41</cx:pt>
          <cx:pt idx="10817">179</cx:pt>
          <cx:pt idx="10818">0</cx:pt>
          <cx:pt idx="10819">0</cx:pt>
          <cx:pt idx="10820">203</cx:pt>
          <cx:pt idx="10821">196</cx:pt>
          <cx:pt idx="10822">63</cx:pt>
          <cx:pt idx="10823">104</cx:pt>
          <cx:pt idx="10824">315</cx:pt>
          <cx:pt idx="10825">62</cx:pt>
          <cx:pt idx="10826">289</cx:pt>
          <cx:pt idx="10827">0</cx:pt>
          <cx:pt idx="10828">83</cx:pt>
          <cx:pt idx="10829">285</cx:pt>
          <cx:pt idx="10830">338</cx:pt>
          <cx:pt idx="10831">31</cx:pt>
          <cx:pt idx="10832">177</cx:pt>
          <cx:pt idx="10833">37</cx:pt>
          <cx:pt idx="10834">361</cx:pt>
          <cx:pt idx="10835">55</cx:pt>
          <cx:pt idx="10836">308</cx:pt>
          <cx:pt idx="10837">94</cx:pt>
          <cx:pt idx="10838">318</cx:pt>
          <cx:pt idx="10839">78</cx:pt>
          <cx:pt idx="10840">449</cx:pt>
          <cx:pt idx="10841">0</cx:pt>
          <cx:pt idx="10842">823</cx:pt>
          <cx:pt idx="10843">0</cx:pt>
          <cx:pt idx="10844">204</cx:pt>
          <cx:pt idx="10845">376</cx:pt>
          <cx:pt idx="10846">15</cx:pt>
          <cx:pt idx="10847">0</cx:pt>
          <cx:pt idx="10848">0</cx:pt>
          <cx:pt idx="10849">118</cx:pt>
          <cx:pt idx="10850">161</cx:pt>
          <cx:pt idx="10851">24</cx:pt>
          <cx:pt idx="10852">538</cx:pt>
          <cx:pt idx="10853">0</cx:pt>
          <cx:pt idx="10854">0</cx:pt>
          <cx:pt idx="10855">0</cx:pt>
          <cx:pt idx="10856">0</cx:pt>
          <cx:pt idx="10857">2476</cx:pt>
          <cx:pt idx="10858">60</cx:pt>
          <cx:pt idx="10859">238</cx:pt>
          <cx:pt idx="10860">262</cx:pt>
          <cx:pt idx="10861">883</cx:pt>
          <cx:pt idx="10862">43</cx:pt>
          <cx:pt idx="10863">46</cx:pt>
          <cx:pt idx="10864">0</cx:pt>
          <cx:pt idx="10865">147</cx:pt>
          <cx:pt idx="10866">446</cx:pt>
          <cx:pt idx="10867">178</cx:pt>
          <cx:pt idx="10868">0</cx:pt>
          <cx:pt idx="10869">0</cx:pt>
          <cx:pt idx="10870">0</cx:pt>
          <cx:pt idx="10871">146</cx:pt>
          <cx:pt idx="10872">0</cx:pt>
          <cx:pt idx="10873">253</cx:pt>
          <cx:pt idx="10874">273</cx:pt>
          <cx:pt idx="10875">99</cx:pt>
          <cx:pt idx="10876">0</cx:pt>
          <cx:pt idx="10877">285</cx:pt>
          <cx:pt idx="10878">112</cx:pt>
          <cx:pt idx="10879">635</cx:pt>
          <cx:pt idx="10880">133</cx:pt>
          <cx:pt idx="10881">0</cx:pt>
          <cx:pt idx="10882">0</cx:pt>
          <cx:pt idx="10883">0</cx:pt>
          <cx:pt idx="10884">278</cx:pt>
          <cx:pt idx="10885">35</cx:pt>
          <cx:pt idx="10886">525</cx:pt>
          <cx:pt idx="10887">187</cx:pt>
          <cx:pt idx="10888">104</cx:pt>
          <cx:pt idx="10889">0</cx:pt>
          <cx:pt idx="10890">139</cx:pt>
          <cx:pt idx="10891">180</cx:pt>
          <cx:pt idx="10892">52</cx:pt>
          <cx:pt idx="10893">105</cx:pt>
          <cx:pt idx="10894">448</cx:pt>
          <cx:pt idx="10895">186</cx:pt>
          <cx:pt idx="10896">0</cx:pt>
          <cx:pt idx="10897">97</cx:pt>
          <cx:pt idx="10898">29</cx:pt>
          <cx:pt idx="10899">97</cx:pt>
          <cx:pt idx="10900">0</cx:pt>
          <cx:pt idx="10901">72</cx:pt>
          <cx:pt idx="10902">0</cx:pt>
          <cx:pt idx="10903">0</cx:pt>
          <cx:pt idx="10904">0</cx:pt>
          <cx:pt idx="10905">18</cx:pt>
          <cx:pt idx="10906">34</cx:pt>
          <cx:pt idx="10907">138</cx:pt>
          <cx:pt idx="10908">97</cx:pt>
          <cx:pt idx="10909">117</cx:pt>
          <cx:pt idx="10910">78</cx:pt>
          <cx:pt idx="10911">0</cx:pt>
          <cx:pt idx="10912">0</cx:pt>
          <cx:pt idx="10913">0</cx:pt>
          <cx:pt idx="10914">0</cx:pt>
          <cx:pt idx="10915">54</cx:pt>
          <cx:pt idx="10916">0</cx:pt>
          <cx:pt idx="10917">0</cx:pt>
          <cx:pt idx="10918">0</cx:pt>
          <cx:pt idx="10919">0</cx:pt>
          <cx:pt idx="10920">0</cx:pt>
          <cx:pt idx="10921">0</cx:pt>
          <cx:pt idx="10922">0</cx:pt>
          <cx:pt idx="10923">0</cx:pt>
          <cx:pt idx="10924">0</cx:pt>
          <cx:pt idx="10925">0</cx:pt>
          <cx:pt idx="10926">0</cx:pt>
          <cx:pt idx="10927">13</cx:pt>
          <cx:pt idx="10928">299</cx:pt>
          <cx:pt idx="10929">66</cx:pt>
          <cx:pt idx="10930">2276</cx:pt>
          <cx:pt idx="10931">8</cx:pt>
          <cx:pt idx="10932">57</cx:pt>
          <cx:pt idx="10933">0</cx:pt>
          <cx:pt idx="10934">366</cx:pt>
          <cx:pt idx="10935">109</cx:pt>
          <cx:pt idx="10936">274</cx:pt>
          <cx:pt idx="10937">0</cx:pt>
          <cx:pt idx="10938">0</cx:pt>
          <cx:pt idx="10939">0</cx:pt>
          <cx:pt idx="10940">0</cx:pt>
          <cx:pt idx="10941">0</cx:pt>
          <cx:pt idx="10942">0</cx:pt>
          <cx:pt idx="10943">0</cx:pt>
          <cx:pt idx="10944">0</cx:pt>
          <cx:pt idx="10945">320</cx:pt>
          <cx:pt idx="10946">0</cx:pt>
          <cx:pt idx="10947">0</cx:pt>
          <cx:pt idx="10948">0</cx:pt>
          <cx:pt idx="10949">0</cx:pt>
          <cx:pt idx="10950">501</cx:pt>
          <cx:pt idx="10951">140</cx:pt>
          <cx:pt idx="10952">31</cx:pt>
          <cx:pt idx="10953">0</cx:pt>
          <cx:pt idx="10954">0</cx:pt>
          <cx:pt idx="10955">0</cx:pt>
        </cx:lvl>
      </cx:numDim>
    </cx:data>
    <cx:data id="1">
      <cx:strDim type="cat">
        <cx:f>'Volatility All'!$B$2:$B$10957</cx:f>
        <cx:lvl ptCount="10956">
          <cx:pt idx="0">EDGG</cx:pt>
          <cx:pt idx="1">EDGG</cx:pt>
          <cx:pt idx="2">EDGG</cx:pt>
          <cx:pt idx="3">EDGG</cx:pt>
          <cx:pt idx="4">EDGG</cx:pt>
          <cx:pt idx="5">EDGG</cx:pt>
          <cx:pt idx="6">EDGG</cx:pt>
          <cx:pt idx="7">EDGG</cx:pt>
          <cx:pt idx="8">EDGG</cx:pt>
          <cx:pt idx="9">EDGG</cx:pt>
          <cx:pt idx="10">EDGG</cx:pt>
          <cx:pt idx="11">EDGG</cx:pt>
          <cx:pt idx="12">EDGG</cx:pt>
          <cx:pt idx="13">EDGG</cx:pt>
          <cx:pt idx="14">EDGG</cx:pt>
          <cx:pt idx="15">EDGG</cx:pt>
          <cx:pt idx="16">EDGG</cx:pt>
          <cx:pt idx="17">EDGG</cx:pt>
          <cx:pt idx="18">EDGG</cx:pt>
          <cx:pt idx="19">EDGG</cx:pt>
          <cx:pt idx="20">EDGG</cx:pt>
          <cx:pt idx="21">EDGG</cx:pt>
          <cx:pt idx="22">EDGG</cx:pt>
          <cx:pt idx="23">EDGG</cx:pt>
          <cx:pt idx="24">EDGG</cx:pt>
          <cx:pt idx="25">EDGG</cx:pt>
          <cx:pt idx="26">EDGG</cx:pt>
          <cx:pt idx="27">EDGG</cx:pt>
          <cx:pt idx="28">EDGG</cx:pt>
          <cx:pt idx="29">EDGG</cx:pt>
          <cx:pt idx="30">EDGG</cx:pt>
          <cx:pt idx="31">EDGG</cx:pt>
          <cx:pt idx="32">EDGG</cx:pt>
          <cx:pt idx="33">EDGG</cx:pt>
          <cx:pt idx="34">EDGG</cx:pt>
          <cx:pt idx="35">EDGG</cx:pt>
          <cx:pt idx="36">EDGG</cx:pt>
          <cx:pt idx="37">EDGG</cx:pt>
          <cx:pt idx="38">EDGG</cx:pt>
          <cx:pt idx="39">EDGG</cx:pt>
          <cx:pt idx="40">EDGG</cx:pt>
          <cx:pt idx="41">EDGG</cx:pt>
          <cx:pt idx="42">EDGG</cx:pt>
          <cx:pt idx="43">EDGG</cx:pt>
          <cx:pt idx="44">EDGG</cx:pt>
          <cx:pt idx="45">EDGG</cx:pt>
          <cx:pt idx="46">EDGG</cx:pt>
          <cx:pt idx="47">EDGG</cx:pt>
          <cx:pt idx="48">EDGG</cx:pt>
          <cx:pt idx="49">EDGG</cx:pt>
          <cx:pt idx="50">EDGG</cx:pt>
          <cx:pt idx="51">EDGG</cx:pt>
          <cx:pt idx="52">EDGG</cx:pt>
          <cx:pt idx="53">EDGG</cx:pt>
          <cx:pt idx="54">EDGG</cx:pt>
          <cx:pt idx="55">EDGG</cx:pt>
          <cx:pt idx="56">EDGG</cx:pt>
          <cx:pt idx="57">EDGG</cx:pt>
          <cx:pt idx="58">EDGG</cx:pt>
          <cx:pt idx="59">EDGG</cx:pt>
          <cx:pt idx="60">EDGG</cx:pt>
          <cx:pt idx="61">EDGG</cx:pt>
          <cx:pt idx="62">EDGG</cx:pt>
          <cx:pt idx="63">EDGG</cx:pt>
          <cx:pt idx="64">EDGG</cx:pt>
          <cx:pt idx="65">EDGG</cx:pt>
          <cx:pt idx="66">EDGG</cx:pt>
          <cx:pt idx="67">EDGG</cx:pt>
          <cx:pt idx="68">EDGG</cx:pt>
          <cx:pt idx="69">EDGG</cx:pt>
          <cx:pt idx="70">EDGG</cx:pt>
          <cx:pt idx="71">EDGG</cx:pt>
          <cx:pt idx="72">EDGG</cx:pt>
          <cx:pt idx="73">EDGG</cx:pt>
          <cx:pt idx="74">EDGG</cx:pt>
          <cx:pt idx="75">EDGG</cx:pt>
          <cx:pt idx="76">EDGG</cx:pt>
          <cx:pt idx="77">EDGG</cx:pt>
          <cx:pt idx="78">EDGG</cx:pt>
          <cx:pt idx="79">EDGG</cx:pt>
          <cx:pt idx="80">EDGG</cx:pt>
          <cx:pt idx="81">EDGG</cx:pt>
          <cx:pt idx="82">EDGG</cx:pt>
          <cx:pt idx="83">EDGG</cx:pt>
          <cx:pt idx="84">EDGG</cx:pt>
          <cx:pt idx="85">EDGG</cx:pt>
          <cx:pt idx="86">EDGG</cx:pt>
          <cx:pt idx="87">EDGG</cx:pt>
          <cx:pt idx="88">EDGG</cx:pt>
          <cx:pt idx="89">EDGG</cx:pt>
          <cx:pt idx="90">EDGG</cx:pt>
          <cx:pt idx="91">EDGG</cx:pt>
          <cx:pt idx="92">EDGG</cx:pt>
          <cx:pt idx="93">EDGG</cx:pt>
          <cx:pt idx="94">EDGG</cx:pt>
          <cx:pt idx="95">EDGG</cx:pt>
          <cx:pt idx="96">EDGG</cx:pt>
          <cx:pt idx="97">EDGG</cx:pt>
          <cx:pt idx="98">EDGG</cx:pt>
          <cx:pt idx="99">EDGG</cx:pt>
          <cx:pt idx="100">EDGG</cx:pt>
          <cx:pt idx="101">EDGG</cx:pt>
          <cx:pt idx="102">EDGG</cx:pt>
          <cx:pt idx="103">EDGG</cx:pt>
          <cx:pt idx="104">EDGG</cx:pt>
          <cx:pt idx="105">EDGG</cx:pt>
          <cx:pt idx="106">EDGG</cx:pt>
          <cx:pt idx="107">EDGG</cx:pt>
          <cx:pt idx="108">EDGG</cx:pt>
          <cx:pt idx="109">EDGG</cx:pt>
          <cx:pt idx="110">EDGG</cx:pt>
          <cx:pt idx="111">EDGG</cx:pt>
          <cx:pt idx="112">EDGG</cx:pt>
          <cx:pt idx="113">EDGG</cx:pt>
          <cx:pt idx="114">EDGG</cx:pt>
          <cx:pt idx="115">EDGG</cx:pt>
          <cx:pt idx="116">EDGG</cx:pt>
          <cx:pt idx="117">EDGG</cx:pt>
          <cx:pt idx="118">EDGG</cx:pt>
          <cx:pt idx="119">EDGG</cx:pt>
          <cx:pt idx="120">EDGG</cx:pt>
          <cx:pt idx="121">EDGG</cx:pt>
          <cx:pt idx="122">EDGG</cx:pt>
          <cx:pt idx="123">EDGG</cx:pt>
          <cx:pt idx="124">EDGG</cx:pt>
          <cx:pt idx="125">EDGG</cx:pt>
          <cx:pt idx="126">EDGG</cx:pt>
          <cx:pt idx="127">EDGG</cx:pt>
          <cx:pt idx="128">EDGG</cx:pt>
          <cx:pt idx="129">EDGG</cx:pt>
          <cx:pt idx="130">EDGG</cx:pt>
          <cx:pt idx="131">EDGG</cx:pt>
          <cx:pt idx="132">EDGG</cx:pt>
          <cx:pt idx="133">EDGG</cx:pt>
          <cx:pt idx="134">EDGG</cx:pt>
          <cx:pt idx="135">EDGG</cx:pt>
          <cx:pt idx="136">EDGG</cx:pt>
          <cx:pt idx="137">EDGG</cx:pt>
          <cx:pt idx="138">EDGG</cx:pt>
          <cx:pt idx="139">EDGG</cx:pt>
          <cx:pt idx="140">EDGG</cx:pt>
          <cx:pt idx="141">EDGG</cx:pt>
          <cx:pt idx="142">EDGG</cx:pt>
          <cx:pt idx="143">EDGG</cx:pt>
          <cx:pt idx="144">EDGG</cx:pt>
          <cx:pt idx="145">EDGG</cx:pt>
          <cx:pt idx="146">EDGG</cx:pt>
          <cx:pt idx="147">EDGG</cx:pt>
          <cx:pt idx="148">EDGG</cx:pt>
          <cx:pt idx="149">EDGG</cx:pt>
          <cx:pt idx="150">EDGG</cx:pt>
          <cx:pt idx="151">EDGG</cx:pt>
          <cx:pt idx="152">EDGG</cx:pt>
          <cx:pt idx="153">EDGG</cx:pt>
          <cx:pt idx="154">EDGG</cx:pt>
          <cx:pt idx="155">EDGG</cx:pt>
          <cx:pt idx="156">EDGG</cx:pt>
          <cx:pt idx="157">EDGG</cx:pt>
          <cx:pt idx="158">EDGG</cx:pt>
          <cx:pt idx="159">EDGG</cx:pt>
          <cx:pt idx="160">EDGG</cx:pt>
          <cx:pt idx="161">EDGG</cx:pt>
          <cx:pt idx="162">EDGG</cx:pt>
          <cx:pt idx="163">EDGG</cx:pt>
          <cx:pt idx="164">EDGG</cx:pt>
          <cx:pt idx="165">EDGG</cx:pt>
          <cx:pt idx="166">EDGG</cx:pt>
          <cx:pt idx="167">EDGG</cx:pt>
          <cx:pt idx="168">EDGG</cx:pt>
          <cx:pt idx="169">EDGG</cx:pt>
          <cx:pt idx="170">EDGG</cx:pt>
          <cx:pt idx="171">EDGG</cx:pt>
          <cx:pt idx="172">EDGG</cx:pt>
          <cx:pt idx="173">EDGG</cx:pt>
          <cx:pt idx="174">EDGG</cx:pt>
          <cx:pt idx="175">EDGG</cx:pt>
          <cx:pt idx="176">EDGG</cx:pt>
          <cx:pt idx="177">EDGG</cx:pt>
          <cx:pt idx="178">EDGG</cx:pt>
          <cx:pt idx="179">EDGG</cx:pt>
          <cx:pt idx="180">EDGG</cx:pt>
          <cx:pt idx="181">EDGG</cx:pt>
          <cx:pt idx="182">EDGG</cx:pt>
          <cx:pt idx="183">EDGG</cx:pt>
          <cx:pt idx="184">EDGG</cx:pt>
          <cx:pt idx="185">EDGG</cx:pt>
          <cx:pt idx="186">EDGG</cx:pt>
          <cx:pt idx="187">EDGG</cx:pt>
          <cx:pt idx="188">EDGG</cx:pt>
          <cx:pt idx="189">EDGG</cx:pt>
          <cx:pt idx="190">EDGG</cx:pt>
          <cx:pt idx="191">EDGG</cx:pt>
          <cx:pt idx="192">EDGG</cx:pt>
          <cx:pt idx="193">EDGG</cx:pt>
          <cx:pt idx="194">EDGG</cx:pt>
          <cx:pt idx="195">EDGG</cx:pt>
          <cx:pt idx="196">EDGG</cx:pt>
          <cx:pt idx="197">EDGG</cx:pt>
          <cx:pt idx="198">EDGG</cx:pt>
          <cx:pt idx="199">EDGG</cx:pt>
          <cx:pt idx="200">EDGG</cx:pt>
          <cx:pt idx="201">EDGG</cx:pt>
          <cx:pt idx="202">EDGG</cx:pt>
          <cx:pt idx="203">EDGG</cx:pt>
          <cx:pt idx="204">EDGG</cx:pt>
          <cx:pt idx="205">EDGG</cx:pt>
          <cx:pt idx="206">EDGG</cx:pt>
          <cx:pt idx="207">EDGG</cx:pt>
          <cx:pt idx="208">EDGG</cx:pt>
          <cx:pt idx="209">EDGG</cx:pt>
          <cx:pt idx="210">EDGG</cx:pt>
          <cx:pt idx="211">EDGG</cx:pt>
          <cx:pt idx="212">EDGG</cx:pt>
          <cx:pt idx="213">EDGG</cx:pt>
          <cx:pt idx="214">EDGG</cx:pt>
          <cx:pt idx="215">EDGG</cx:pt>
          <cx:pt idx="216">EDGG</cx:pt>
          <cx:pt idx="217">EDGG</cx:pt>
          <cx:pt idx="218">EDGG</cx:pt>
          <cx:pt idx="219">EDGG</cx:pt>
          <cx:pt idx="220">EDGG</cx:pt>
          <cx:pt idx="221">EDGG</cx:pt>
          <cx:pt idx="222">EDGG</cx:pt>
          <cx:pt idx="223">EDGG</cx:pt>
          <cx:pt idx="224">EDGG</cx:pt>
          <cx:pt idx="225">EDGG</cx:pt>
          <cx:pt idx="226">EDGG</cx:pt>
          <cx:pt idx="227">EDGG</cx:pt>
          <cx:pt idx="228">EDGG</cx:pt>
          <cx:pt idx="229">EDGG</cx:pt>
          <cx:pt idx="230">EDGG</cx:pt>
          <cx:pt idx="231">EDGG</cx:pt>
          <cx:pt idx="232">EDGG</cx:pt>
          <cx:pt idx="233">EDGG</cx:pt>
          <cx:pt idx="234">EDGG</cx:pt>
          <cx:pt idx="235">EDGG</cx:pt>
          <cx:pt idx="236">EDGG</cx:pt>
          <cx:pt idx="237">EDGG</cx:pt>
          <cx:pt idx="238">EDGG</cx:pt>
          <cx:pt idx="239">EDGG</cx:pt>
          <cx:pt idx="240">EDGG</cx:pt>
          <cx:pt idx="241">EDGG</cx:pt>
          <cx:pt idx="242">EDGG</cx:pt>
          <cx:pt idx="243">EDGG</cx:pt>
          <cx:pt idx="244">EDGG</cx:pt>
          <cx:pt idx="245">EDGG</cx:pt>
          <cx:pt idx="246">EDGG</cx:pt>
          <cx:pt idx="247">EDGG</cx:pt>
          <cx:pt idx="248">EDGG</cx:pt>
          <cx:pt idx="249">EDGG</cx:pt>
          <cx:pt idx="250">EDGG</cx:pt>
          <cx:pt idx="251">EDGG</cx:pt>
          <cx:pt idx="252">EDGG</cx:pt>
          <cx:pt idx="253">EDGG</cx:pt>
          <cx:pt idx="254">EDGG</cx:pt>
          <cx:pt idx="255">EDGG</cx:pt>
          <cx:pt idx="256">EDGG</cx:pt>
          <cx:pt idx="257">EDGG</cx:pt>
          <cx:pt idx="258">EDGG</cx:pt>
          <cx:pt idx="259">EDGG</cx:pt>
          <cx:pt idx="260">EDGG</cx:pt>
          <cx:pt idx="261">EDGG</cx:pt>
          <cx:pt idx="262">EDGG</cx:pt>
          <cx:pt idx="263">EDGG</cx:pt>
          <cx:pt idx="264">EDGG</cx:pt>
          <cx:pt idx="265">EDGG</cx:pt>
          <cx:pt idx="266">EDGG</cx:pt>
          <cx:pt idx="267">EDGG</cx:pt>
          <cx:pt idx="268">EDGG</cx:pt>
          <cx:pt idx="269">EDGG</cx:pt>
          <cx:pt idx="270">EDGG</cx:pt>
          <cx:pt idx="271">EDGG</cx:pt>
          <cx:pt idx="272">EDGG</cx:pt>
          <cx:pt idx="273">EDGG</cx:pt>
          <cx:pt idx="274">EDGG</cx:pt>
          <cx:pt idx="275">EDGG</cx:pt>
          <cx:pt idx="276">EDGG</cx:pt>
          <cx:pt idx="277">EDGG</cx:pt>
          <cx:pt idx="278">EDGG</cx:pt>
          <cx:pt idx="279">EDGG</cx:pt>
          <cx:pt idx="280">EDGG</cx:pt>
          <cx:pt idx="281">EDGG</cx:pt>
          <cx:pt idx="282">EDGG</cx:pt>
          <cx:pt idx="283">EDGG</cx:pt>
          <cx:pt idx="284">EDGG</cx:pt>
          <cx:pt idx="285">EDGG</cx:pt>
          <cx:pt idx="286">EDGG</cx:pt>
          <cx:pt idx="287">EDGG</cx:pt>
          <cx:pt idx="288">EDGG</cx:pt>
          <cx:pt idx="289">EDGG</cx:pt>
          <cx:pt idx="290">EDGG</cx:pt>
          <cx:pt idx="291">EDGG</cx:pt>
          <cx:pt idx="292">EDGG</cx:pt>
          <cx:pt idx="293">EDGG</cx:pt>
          <cx:pt idx="294">EDGG</cx:pt>
          <cx:pt idx="295">EDGG</cx:pt>
          <cx:pt idx="296">EDGG</cx:pt>
          <cx:pt idx="297">EDGG</cx:pt>
          <cx:pt idx="298">EDGG</cx:pt>
          <cx:pt idx="299">EDGG</cx:pt>
          <cx:pt idx="300">EDGG</cx:pt>
          <cx:pt idx="301">EDGG</cx:pt>
          <cx:pt idx="302">EDGG</cx:pt>
          <cx:pt idx="303">EDGG</cx:pt>
          <cx:pt idx="304">EDGG</cx:pt>
          <cx:pt idx="305">EDGG</cx:pt>
          <cx:pt idx="306">EDGG</cx:pt>
          <cx:pt idx="307">EDGG</cx:pt>
          <cx:pt idx="308">EDGG</cx:pt>
          <cx:pt idx="309">EDGG</cx:pt>
          <cx:pt idx="310">EDGG</cx:pt>
          <cx:pt idx="311">EDGG</cx:pt>
          <cx:pt idx="312">EDGG</cx:pt>
          <cx:pt idx="313">EDGG</cx:pt>
          <cx:pt idx="314">EDGG</cx:pt>
          <cx:pt idx="315">EDGG</cx:pt>
          <cx:pt idx="316">EDGG</cx:pt>
          <cx:pt idx="317">EDGG</cx:pt>
          <cx:pt idx="318">EDGG</cx:pt>
          <cx:pt idx="319">EDGG</cx:pt>
          <cx:pt idx="320">EDGG</cx:pt>
          <cx:pt idx="321">EDGG</cx:pt>
          <cx:pt idx="322">EDGG</cx:pt>
          <cx:pt idx="323">EDGG</cx:pt>
          <cx:pt idx="324">EDGG</cx:pt>
          <cx:pt idx="325">EDGG</cx:pt>
          <cx:pt idx="326">EDGG</cx:pt>
          <cx:pt idx="327">EDGG</cx:pt>
          <cx:pt idx="328">EDGG</cx:pt>
          <cx:pt idx="329">EDGG</cx:pt>
          <cx:pt idx="330">EDGG</cx:pt>
          <cx:pt idx="331">EDGG</cx:pt>
          <cx:pt idx="332">EDGG</cx:pt>
          <cx:pt idx="333">EDGG</cx:pt>
          <cx:pt idx="334">EDGG</cx:pt>
          <cx:pt idx="335">EDGG</cx:pt>
          <cx:pt idx="336">EDGG</cx:pt>
          <cx:pt idx="337">EDGG</cx:pt>
          <cx:pt idx="338">EDGG</cx:pt>
          <cx:pt idx="339">EDGG</cx:pt>
          <cx:pt idx="340">EDGG</cx:pt>
          <cx:pt idx="341">EDGG</cx:pt>
          <cx:pt idx="342">EDGG</cx:pt>
          <cx:pt idx="343">EDGG</cx:pt>
          <cx:pt idx="344">EDGG</cx:pt>
          <cx:pt idx="345">EDGG</cx:pt>
          <cx:pt idx="346">EDGG</cx:pt>
          <cx:pt idx="347">EDGG</cx:pt>
          <cx:pt idx="348">EDGG</cx:pt>
          <cx:pt idx="349">EDGG</cx:pt>
          <cx:pt idx="350">EDGG</cx:pt>
          <cx:pt idx="351">EDGG</cx:pt>
          <cx:pt idx="352">EDGG</cx:pt>
          <cx:pt idx="353">EDGG</cx:pt>
          <cx:pt idx="354">EDGG</cx:pt>
          <cx:pt idx="355">EDGG</cx:pt>
          <cx:pt idx="356">EDGG</cx:pt>
          <cx:pt idx="357">EDGG</cx:pt>
          <cx:pt idx="358">EDGG</cx:pt>
          <cx:pt idx="359">EDGG</cx:pt>
          <cx:pt idx="360">EDGG</cx:pt>
          <cx:pt idx="361">EDGG</cx:pt>
          <cx:pt idx="362">EDGG</cx:pt>
          <cx:pt idx="363">EDGG</cx:pt>
          <cx:pt idx="364">EDGG</cx:pt>
          <cx:pt idx="365">EDGG</cx:pt>
          <cx:pt idx="366">EDGG</cx:pt>
          <cx:pt idx="367">EDGG</cx:pt>
          <cx:pt idx="368">EDGG</cx:pt>
          <cx:pt idx="369">EDGG</cx:pt>
          <cx:pt idx="370">EDGG</cx:pt>
          <cx:pt idx="371">EDGG</cx:pt>
          <cx:pt idx="372">EDGG</cx:pt>
          <cx:pt idx="373">EDGG</cx:pt>
          <cx:pt idx="374">EDGG</cx:pt>
          <cx:pt idx="375">EDGG</cx:pt>
          <cx:pt idx="376">EDGG</cx:pt>
          <cx:pt idx="377">EDGG</cx:pt>
          <cx:pt idx="378">EDGG</cx:pt>
          <cx:pt idx="379">EDGG</cx:pt>
          <cx:pt idx="380">EDGG</cx:pt>
          <cx:pt idx="381">EDGG</cx:pt>
          <cx:pt idx="382">EDGG</cx:pt>
          <cx:pt idx="383">EDGG</cx:pt>
          <cx:pt idx="384">EDGG</cx:pt>
          <cx:pt idx="385">EDGG</cx:pt>
          <cx:pt idx="386">EDGG</cx:pt>
          <cx:pt idx="387">EDGG</cx:pt>
          <cx:pt idx="388">EDGG</cx:pt>
          <cx:pt idx="389">EDGG</cx:pt>
          <cx:pt idx="390">EDGG</cx:pt>
          <cx:pt idx="391">EDGG</cx:pt>
          <cx:pt idx="392">EDGG</cx:pt>
          <cx:pt idx="393">EDGG</cx:pt>
          <cx:pt idx="394">EDGG</cx:pt>
          <cx:pt idx="395">EDGG</cx:pt>
          <cx:pt idx="396">EDGG</cx:pt>
          <cx:pt idx="397">EDGG</cx:pt>
          <cx:pt idx="398">EDGG</cx:pt>
          <cx:pt idx="399">EDGG</cx:pt>
          <cx:pt idx="400">EDGG</cx:pt>
          <cx:pt idx="401">EDGG</cx:pt>
          <cx:pt idx="402">EDGG</cx:pt>
          <cx:pt idx="403">EDGG</cx:pt>
          <cx:pt idx="404">EDGG</cx:pt>
          <cx:pt idx="405">EDGG</cx:pt>
          <cx:pt idx="406">EDGG</cx:pt>
          <cx:pt idx="407">EDGG</cx:pt>
          <cx:pt idx="408">EDGG</cx:pt>
          <cx:pt idx="409">EDGG</cx:pt>
          <cx:pt idx="410">EDGG</cx:pt>
          <cx:pt idx="411">EDGG</cx:pt>
          <cx:pt idx="412">EDGG</cx:pt>
          <cx:pt idx="413">EDGG</cx:pt>
          <cx:pt idx="414">EDGG</cx:pt>
          <cx:pt idx="415">EDGG</cx:pt>
          <cx:pt idx="416">EDGG</cx:pt>
          <cx:pt idx="417">EDGG</cx:pt>
          <cx:pt idx="418">EDGG</cx:pt>
          <cx:pt idx="419">EDGG</cx:pt>
          <cx:pt idx="420">EDGG</cx:pt>
          <cx:pt idx="421">EDGG</cx:pt>
          <cx:pt idx="422">EDGG</cx:pt>
          <cx:pt idx="423">EDGG</cx:pt>
          <cx:pt idx="424">EDGG</cx:pt>
          <cx:pt idx="425">EDGG</cx:pt>
          <cx:pt idx="426">EDGG</cx:pt>
          <cx:pt idx="427">EDGG</cx:pt>
          <cx:pt idx="428">EDGG</cx:pt>
          <cx:pt idx="429">EDGG</cx:pt>
          <cx:pt idx="430">EDGG</cx:pt>
          <cx:pt idx="431">EDGG</cx:pt>
          <cx:pt idx="432">EDGG</cx:pt>
          <cx:pt idx="433">EDGG</cx:pt>
          <cx:pt idx="434">EDGG</cx:pt>
          <cx:pt idx="435">EDGG</cx:pt>
          <cx:pt idx="436">EDGG</cx:pt>
          <cx:pt idx="437">EDGG</cx:pt>
          <cx:pt idx="438">EDGG</cx:pt>
          <cx:pt idx="439">EDGG</cx:pt>
          <cx:pt idx="440">EDGG</cx:pt>
          <cx:pt idx="441">EDGG</cx:pt>
          <cx:pt idx="442">EDGG</cx:pt>
          <cx:pt idx="443">EDGG</cx:pt>
          <cx:pt idx="444">EDGG</cx:pt>
          <cx:pt idx="445">EDGG</cx:pt>
          <cx:pt idx="446">EDGG</cx:pt>
          <cx:pt idx="447">EDGG</cx:pt>
          <cx:pt idx="448">EDGG</cx:pt>
          <cx:pt idx="449">EDGG</cx:pt>
          <cx:pt idx="450">EDGG</cx:pt>
          <cx:pt idx="451">EDGG</cx:pt>
          <cx:pt idx="452">EDGG</cx:pt>
          <cx:pt idx="453">EDGG</cx:pt>
          <cx:pt idx="454">EDGG</cx:pt>
          <cx:pt idx="455">EDGG</cx:pt>
          <cx:pt idx="456">EDGG</cx:pt>
          <cx:pt idx="457">EDGG</cx:pt>
          <cx:pt idx="458">EDGG</cx:pt>
          <cx:pt idx="459">EDGG</cx:pt>
          <cx:pt idx="460">EDGG</cx:pt>
          <cx:pt idx="461">EDGG</cx:pt>
          <cx:pt idx="462">EDGG</cx:pt>
          <cx:pt idx="463">EDGG</cx:pt>
          <cx:pt idx="464">EDGG</cx:pt>
          <cx:pt idx="465">EDGG</cx:pt>
          <cx:pt idx="466">EDGG</cx:pt>
          <cx:pt idx="467">EDGG</cx:pt>
          <cx:pt idx="468">EDGG</cx:pt>
          <cx:pt idx="469">EDGG</cx:pt>
          <cx:pt idx="470">EDGG</cx:pt>
          <cx:pt idx="471">EDGG</cx:pt>
          <cx:pt idx="472">EDGG</cx:pt>
          <cx:pt idx="473">EDGG</cx:pt>
          <cx:pt idx="474">EDGG</cx:pt>
          <cx:pt idx="475">EDGG</cx:pt>
          <cx:pt idx="476">EDGG</cx:pt>
          <cx:pt idx="477">EDGG</cx:pt>
          <cx:pt idx="478">EDGG</cx:pt>
          <cx:pt idx="479">EDGG</cx:pt>
          <cx:pt idx="480">EDGG</cx:pt>
          <cx:pt idx="481">EDGG</cx:pt>
          <cx:pt idx="482">EDGG</cx:pt>
          <cx:pt idx="483">EDGG</cx:pt>
          <cx:pt idx="484">EDGG</cx:pt>
          <cx:pt idx="485">EDGG</cx:pt>
          <cx:pt idx="486">EDGG</cx:pt>
          <cx:pt idx="487">EDGG</cx:pt>
          <cx:pt idx="488">EDGG</cx:pt>
          <cx:pt idx="489">EDGG</cx:pt>
          <cx:pt idx="490">EDGG</cx:pt>
          <cx:pt idx="491">EDGG</cx:pt>
          <cx:pt idx="492">EDGG</cx:pt>
          <cx:pt idx="493">EDGG</cx:pt>
          <cx:pt idx="494">EDGG</cx:pt>
          <cx:pt idx="495">EDGG</cx:pt>
          <cx:pt idx="496">EDGG</cx:pt>
          <cx:pt idx="497">EDGG</cx:pt>
          <cx:pt idx="498">EDGG</cx:pt>
          <cx:pt idx="499">EDGG</cx:pt>
          <cx:pt idx="500">EDGG</cx:pt>
          <cx:pt idx="501">EDGG</cx:pt>
          <cx:pt idx="502">EDGG</cx:pt>
          <cx:pt idx="503">EDGG</cx:pt>
          <cx:pt idx="504">EDGG</cx:pt>
          <cx:pt idx="505">EDGG</cx:pt>
          <cx:pt idx="506">EDGG</cx:pt>
          <cx:pt idx="507">EDGG</cx:pt>
          <cx:pt idx="508">EDGG</cx:pt>
          <cx:pt idx="509">EDGG</cx:pt>
          <cx:pt idx="510">EDGG</cx:pt>
          <cx:pt idx="511">EDGG</cx:pt>
          <cx:pt idx="512">EDGG</cx:pt>
          <cx:pt idx="513">EDGG</cx:pt>
          <cx:pt idx="514">EDGG</cx:pt>
          <cx:pt idx="515">EDGG</cx:pt>
          <cx:pt idx="516">EDGG</cx:pt>
          <cx:pt idx="517">EDGG</cx:pt>
          <cx:pt idx="518">EDGG</cx:pt>
          <cx:pt idx="519">EDGG</cx:pt>
          <cx:pt idx="520">EDGG</cx:pt>
          <cx:pt idx="521">EDGG</cx:pt>
          <cx:pt idx="522">EDGG</cx:pt>
          <cx:pt idx="523">EDGG</cx:pt>
          <cx:pt idx="524">EDGG</cx:pt>
          <cx:pt idx="525">EDGG</cx:pt>
          <cx:pt idx="526">EDGG</cx:pt>
          <cx:pt idx="527">EDGG</cx:pt>
          <cx:pt idx="528">EDGG</cx:pt>
          <cx:pt idx="529">EDGG</cx:pt>
          <cx:pt idx="530">EDGG</cx:pt>
          <cx:pt idx="531">EDGG</cx:pt>
          <cx:pt idx="532">EDGG</cx:pt>
          <cx:pt idx="533">EDGG</cx:pt>
          <cx:pt idx="534">EDGG</cx:pt>
          <cx:pt idx="535">EDGG</cx:pt>
          <cx:pt idx="536">EDGG</cx:pt>
          <cx:pt idx="537">EDGG</cx:pt>
          <cx:pt idx="538">EDGG</cx:pt>
          <cx:pt idx="539">EDGG</cx:pt>
          <cx:pt idx="540">EDGG</cx:pt>
          <cx:pt idx="541">EDGG</cx:pt>
          <cx:pt idx="542">EDGG</cx:pt>
          <cx:pt idx="543">EDGG</cx:pt>
          <cx:pt idx="544">EDGG</cx:pt>
          <cx:pt idx="545">EDGG</cx:pt>
          <cx:pt idx="546">EDGG</cx:pt>
          <cx:pt idx="547">EDGG</cx:pt>
          <cx:pt idx="548">EDGG</cx:pt>
          <cx:pt idx="549">EDGG</cx:pt>
          <cx:pt idx="550">EDGG</cx:pt>
          <cx:pt idx="551">EDGG</cx:pt>
          <cx:pt idx="552">EDGG</cx:pt>
          <cx:pt idx="553">EDGG</cx:pt>
          <cx:pt idx="554">EDGG</cx:pt>
          <cx:pt idx="555">EDGG</cx:pt>
          <cx:pt idx="556">EDGG</cx:pt>
          <cx:pt idx="557">EDGG</cx:pt>
          <cx:pt idx="558">EDGG</cx:pt>
          <cx:pt idx="559">EDGG</cx:pt>
          <cx:pt idx="560">EDGG</cx:pt>
          <cx:pt idx="561">EDGG</cx:pt>
          <cx:pt idx="562">EDGG</cx:pt>
          <cx:pt idx="563">EDGG</cx:pt>
          <cx:pt idx="564">EDGG</cx:pt>
          <cx:pt idx="565">EDGG</cx:pt>
          <cx:pt idx="566">EDGG</cx:pt>
          <cx:pt idx="567">EDGG</cx:pt>
          <cx:pt idx="568">EDGG</cx:pt>
          <cx:pt idx="569">EDGG</cx:pt>
          <cx:pt idx="570">EDGG</cx:pt>
          <cx:pt idx="571">EDGG</cx:pt>
          <cx:pt idx="572">EDGG</cx:pt>
          <cx:pt idx="573">EDGG</cx:pt>
          <cx:pt idx="574">EDGG</cx:pt>
          <cx:pt idx="575">EDGG</cx:pt>
          <cx:pt idx="576">EDGG</cx:pt>
          <cx:pt idx="577">EDGG</cx:pt>
          <cx:pt idx="578">EDGG</cx:pt>
          <cx:pt idx="579">EDGG</cx:pt>
          <cx:pt idx="580">EDGG</cx:pt>
          <cx:pt idx="581">EDGG</cx:pt>
          <cx:pt idx="582">EDGG</cx:pt>
          <cx:pt idx="583">EDGG</cx:pt>
          <cx:pt idx="584">EDGG</cx:pt>
          <cx:pt idx="585">EDGG</cx:pt>
          <cx:pt idx="586">EDGG</cx:pt>
          <cx:pt idx="587">EDGG</cx:pt>
          <cx:pt idx="588">EDGG</cx:pt>
          <cx:pt idx="589">EDGG</cx:pt>
          <cx:pt idx="590">EDGG</cx:pt>
          <cx:pt idx="591">EDGG</cx:pt>
          <cx:pt idx="592">EDGG</cx:pt>
          <cx:pt idx="593">EDGG</cx:pt>
          <cx:pt idx="594">EDGG</cx:pt>
          <cx:pt idx="595">EDGG</cx:pt>
          <cx:pt idx="596">EDGG</cx:pt>
          <cx:pt idx="597">EDGG</cx:pt>
          <cx:pt idx="598">EDGG</cx:pt>
          <cx:pt idx="599">EDGG</cx:pt>
          <cx:pt idx="600">EDGG</cx:pt>
          <cx:pt idx="601">EDGG</cx:pt>
          <cx:pt idx="602">EDGG</cx:pt>
          <cx:pt idx="603">EDGG</cx:pt>
          <cx:pt idx="604">EDGG</cx:pt>
          <cx:pt idx="605">EDGG</cx:pt>
          <cx:pt idx="606">EDGG</cx:pt>
          <cx:pt idx="607">EDGG</cx:pt>
          <cx:pt idx="608">EDGG</cx:pt>
          <cx:pt idx="609">EDGG</cx:pt>
          <cx:pt idx="610">EDGG</cx:pt>
          <cx:pt idx="611">EDGG</cx:pt>
          <cx:pt idx="612">EDGG</cx:pt>
          <cx:pt idx="613">EDGG</cx:pt>
          <cx:pt idx="614">EDGG</cx:pt>
          <cx:pt idx="615">EDGG</cx:pt>
          <cx:pt idx="616">EDGG</cx:pt>
          <cx:pt idx="617">EDGG</cx:pt>
          <cx:pt idx="618">EDGG</cx:pt>
          <cx:pt idx="619">EDGG</cx:pt>
          <cx:pt idx="620">EDGG</cx:pt>
          <cx:pt idx="621">EDGG</cx:pt>
          <cx:pt idx="622">EDGG</cx:pt>
          <cx:pt idx="623">EDGG</cx:pt>
          <cx:pt idx="624">EDGG</cx:pt>
          <cx:pt idx="625">EDGG</cx:pt>
          <cx:pt idx="626">EDGG</cx:pt>
          <cx:pt idx="627">EDGG</cx:pt>
          <cx:pt idx="628">EDGG</cx:pt>
          <cx:pt idx="629">EDGG</cx:pt>
          <cx:pt idx="630">EDGG</cx:pt>
          <cx:pt idx="631">EDGG</cx:pt>
          <cx:pt idx="632">EDGG</cx:pt>
          <cx:pt idx="633">EDGG</cx:pt>
          <cx:pt idx="634">EDGG</cx:pt>
          <cx:pt idx="635">EDGG</cx:pt>
          <cx:pt idx="636">EDGG</cx:pt>
          <cx:pt idx="637">EDGG</cx:pt>
          <cx:pt idx="638">EDGG</cx:pt>
          <cx:pt idx="639">EDGG</cx:pt>
          <cx:pt idx="640">EDGG</cx:pt>
          <cx:pt idx="641">EDGG</cx:pt>
          <cx:pt idx="642">EDGG</cx:pt>
          <cx:pt idx="643">EDGG</cx:pt>
          <cx:pt idx="644">EDGG</cx:pt>
          <cx:pt idx="645">EDGG</cx:pt>
          <cx:pt idx="646">EDGG</cx:pt>
          <cx:pt idx="647">EDGG</cx:pt>
          <cx:pt idx="648">EDGG</cx:pt>
          <cx:pt idx="649">EDGG</cx:pt>
          <cx:pt idx="650">EDGG</cx:pt>
          <cx:pt idx="651">EDGG</cx:pt>
          <cx:pt idx="652">EDGG</cx:pt>
          <cx:pt idx="653">EDGG</cx:pt>
          <cx:pt idx="654">EDGG</cx:pt>
          <cx:pt idx="655">EDGG</cx:pt>
          <cx:pt idx="656">EDGG</cx:pt>
          <cx:pt idx="657">EDGG</cx:pt>
          <cx:pt idx="658">EDGG</cx:pt>
          <cx:pt idx="659">EDGG</cx:pt>
          <cx:pt idx="660">EDGG</cx:pt>
          <cx:pt idx="661">EDGG</cx:pt>
          <cx:pt idx="662">EDGG</cx:pt>
          <cx:pt idx="663">EDGG</cx:pt>
          <cx:pt idx="664">EDGG</cx:pt>
          <cx:pt idx="665">EDGG</cx:pt>
          <cx:pt idx="666">EDGG</cx:pt>
          <cx:pt idx="667">EDGG</cx:pt>
          <cx:pt idx="668">EDGG</cx:pt>
          <cx:pt idx="669">EDGG</cx:pt>
          <cx:pt idx="670">EDGG</cx:pt>
          <cx:pt idx="671">EDGG</cx:pt>
          <cx:pt idx="672">EDGG</cx:pt>
          <cx:pt idx="673">EDGG</cx:pt>
          <cx:pt idx="674">EDGG</cx:pt>
          <cx:pt idx="675">EDGG</cx:pt>
          <cx:pt idx="676">EDGG</cx:pt>
          <cx:pt idx="677">EDGG</cx:pt>
          <cx:pt idx="678">EDGG</cx:pt>
          <cx:pt idx="679">EDGG</cx:pt>
          <cx:pt idx="680">EDGG</cx:pt>
          <cx:pt idx="681">EDGG</cx:pt>
          <cx:pt idx="682">EDGG</cx:pt>
          <cx:pt idx="683">EDGG</cx:pt>
          <cx:pt idx="684">EDGG</cx:pt>
          <cx:pt idx="685">EDGG</cx:pt>
          <cx:pt idx="686">EDGG</cx:pt>
          <cx:pt idx="687">EDGG</cx:pt>
          <cx:pt idx="688">EDGG</cx:pt>
          <cx:pt idx="689">EDGG</cx:pt>
          <cx:pt idx="690">EDGG</cx:pt>
          <cx:pt idx="691">EDGG</cx:pt>
          <cx:pt idx="692">EDGG</cx:pt>
          <cx:pt idx="693">EDGG</cx:pt>
          <cx:pt idx="694">EDGG</cx:pt>
          <cx:pt idx="695">EDGG</cx:pt>
          <cx:pt idx="696">EDGG</cx:pt>
          <cx:pt idx="697">EDGG</cx:pt>
          <cx:pt idx="698">EDGG</cx:pt>
          <cx:pt idx="699">EDGG</cx:pt>
          <cx:pt idx="700">EDGG</cx:pt>
          <cx:pt idx="701">EDGG</cx:pt>
          <cx:pt idx="702">EDGG</cx:pt>
          <cx:pt idx="703">EDGG</cx:pt>
          <cx:pt idx="704">EDGG</cx:pt>
          <cx:pt idx="705">EDGG</cx:pt>
          <cx:pt idx="706">EDGG</cx:pt>
          <cx:pt idx="707">EDGG</cx:pt>
          <cx:pt idx="708">EDGG</cx:pt>
          <cx:pt idx="709">EDGG</cx:pt>
          <cx:pt idx="710">EDGG</cx:pt>
          <cx:pt idx="711">EDGG</cx:pt>
          <cx:pt idx="712">EDGG</cx:pt>
          <cx:pt idx="713">EDGG</cx:pt>
          <cx:pt idx="714">EDGG</cx:pt>
          <cx:pt idx="715">EDGG</cx:pt>
          <cx:pt idx="716">EDGG</cx:pt>
          <cx:pt idx="717">EDGG</cx:pt>
          <cx:pt idx="718">EDGG</cx:pt>
          <cx:pt idx="719">EDGG</cx:pt>
          <cx:pt idx="720">EDGG</cx:pt>
          <cx:pt idx="721">EDGG</cx:pt>
          <cx:pt idx="722">EDGG</cx:pt>
          <cx:pt idx="723">EDGG</cx:pt>
          <cx:pt idx="724">EDGG</cx:pt>
          <cx:pt idx="725">EDGG</cx:pt>
          <cx:pt idx="726">EDGG</cx:pt>
          <cx:pt idx="727">EDGG</cx:pt>
          <cx:pt idx="728">EDGG</cx:pt>
          <cx:pt idx="729">EDGG</cx:pt>
          <cx:pt idx="730">EDGG</cx:pt>
          <cx:pt idx="731">EDGG</cx:pt>
          <cx:pt idx="732">EDGG</cx:pt>
          <cx:pt idx="733">EDGG</cx:pt>
          <cx:pt idx="734">EDGG</cx:pt>
          <cx:pt idx="735">EDGG</cx:pt>
          <cx:pt idx="736">EDGG</cx:pt>
          <cx:pt idx="737">EDGG</cx:pt>
          <cx:pt idx="738">EDGG</cx:pt>
          <cx:pt idx="739">EDGG</cx:pt>
          <cx:pt idx="740">EDGG</cx:pt>
          <cx:pt idx="741">EDGG</cx:pt>
          <cx:pt idx="742">EDGG</cx:pt>
          <cx:pt idx="743">EDGG</cx:pt>
          <cx:pt idx="744">EDGG</cx:pt>
          <cx:pt idx="745">EDGG</cx:pt>
          <cx:pt idx="746">EDGG</cx:pt>
          <cx:pt idx="747">EDGG</cx:pt>
          <cx:pt idx="748">EDGG</cx:pt>
          <cx:pt idx="749">EDGG</cx:pt>
          <cx:pt idx="750">EDGG</cx:pt>
          <cx:pt idx="751">EDGG</cx:pt>
          <cx:pt idx="752">EDGG</cx:pt>
          <cx:pt idx="753">EDGG</cx:pt>
          <cx:pt idx="754">EDGG</cx:pt>
          <cx:pt idx="755">EDGG</cx:pt>
          <cx:pt idx="756">EDGG</cx:pt>
          <cx:pt idx="757">EDGG</cx:pt>
          <cx:pt idx="758">EDGG</cx:pt>
          <cx:pt idx="759">EDGG</cx:pt>
          <cx:pt idx="760">EDGG</cx:pt>
          <cx:pt idx="761">EDGG</cx:pt>
          <cx:pt idx="762">EDGG</cx:pt>
          <cx:pt idx="763">EDGG</cx:pt>
          <cx:pt idx="764">EDGG</cx:pt>
          <cx:pt idx="765">EDGG</cx:pt>
          <cx:pt idx="766">EDGG</cx:pt>
          <cx:pt idx="767">EDGG</cx:pt>
          <cx:pt idx="768">EDGG</cx:pt>
          <cx:pt idx="769">EDGG</cx:pt>
          <cx:pt idx="770">EDGG</cx:pt>
          <cx:pt idx="771">EDGG</cx:pt>
          <cx:pt idx="772">EDGG</cx:pt>
          <cx:pt idx="773">EDGG</cx:pt>
          <cx:pt idx="774">EDGG</cx:pt>
          <cx:pt idx="775">EDGG</cx:pt>
          <cx:pt idx="776">EDGG</cx:pt>
          <cx:pt idx="777">EDGG</cx:pt>
          <cx:pt idx="778">EDGG</cx:pt>
          <cx:pt idx="779">EDGG</cx:pt>
          <cx:pt idx="780">EDGG</cx:pt>
          <cx:pt idx="781">EDGG</cx:pt>
          <cx:pt idx="782">EDGG</cx:pt>
          <cx:pt idx="783">EDGG</cx:pt>
          <cx:pt idx="784">EDGG</cx:pt>
          <cx:pt idx="785">EDGG</cx:pt>
          <cx:pt idx="786">EDGG</cx:pt>
          <cx:pt idx="787">EDGG</cx:pt>
          <cx:pt idx="788">EDGG</cx:pt>
          <cx:pt idx="789">EDGG</cx:pt>
          <cx:pt idx="790">EDGG</cx:pt>
          <cx:pt idx="791">EDGG</cx:pt>
          <cx:pt idx="792">EDGG</cx:pt>
          <cx:pt idx="793">EDGG</cx:pt>
          <cx:pt idx="794">EDGG</cx:pt>
          <cx:pt idx="795">EDGG</cx:pt>
          <cx:pt idx="796">EDGG</cx:pt>
          <cx:pt idx="797">EDGG</cx:pt>
          <cx:pt idx="798">EDGG</cx:pt>
          <cx:pt idx="799">EDGG</cx:pt>
          <cx:pt idx="800">EDGG</cx:pt>
          <cx:pt idx="801">EDGG</cx:pt>
          <cx:pt idx="802">EDGG</cx:pt>
          <cx:pt idx="803">EDGG</cx:pt>
          <cx:pt idx="804">EDGG</cx:pt>
          <cx:pt idx="805">EDGG</cx:pt>
          <cx:pt idx="806">EDGG</cx:pt>
          <cx:pt idx="807">EDGG</cx:pt>
          <cx:pt idx="808">EDGG</cx:pt>
          <cx:pt idx="809">EDGG</cx:pt>
          <cx:pt idx="810">EDGG</cx:pt>
          <cx:pt idx="811">EDGG</cx:pt>
          <cx:pt idx="812">EDGG</cx:pt>
          <cx:pt idx="813">EDGG</cx:pt>
          <cx:pt idx="814">EDGG</cx:pt>
          <cx:pt idx="815">EDGG</cx:pt>
          <cx:pt idx="816">EDGG</cx:pt>
          <cx:pt idx="817">EDGG</cx:pt>
          <cx:pt idx="818">EDGG</cx:pt>
          <cx:pt idx="819">EDGG</cx:pt>
          <cx:pt idx="820">EDGG</cx:pt>
          <cx:pt idx="821">EDGG</cx:pt>
          <cx:pt idx="822">EDGG</cx:pt>
          <cx:pt idx="823">EDGG</cx:pt>
          <cx:pt idx="824">EDGG</cx:pt>
          <cx:pt idx="825">EDGG</cx:pt>
          <cx:pt idx="826">EDGG</cx:pt>
          <cx:pt idx="827">EDGG</cx:pt>
          <cx:pt idx="828">EDGG</cx:pt>
          <cx:pt idx="829">EDGG</cx:pt>
          <cx:pt idx="830">EDGG</cx:pt>
          <cx:pt idx="831">EDGG</cx:pt>
          <cx:pt idx="832">EDGG</cx:pt>
          <cx:pt idx="833">EDGG</cx:pt>
          <cx:pt idx="834">EDGG</cx:pt>
          <cx:pt idx="835">EDGG</cx:pt>
          <cx:pt idx="836">EDGG</cx:pt>
          <cx:pt idx="837">EDGG</cx:pt>
          <cx:pt idx="838">EDGG</cx:pt>
          <cx:pt idx="839">EDGG</cx:pt>
          <cx:pt idx="840">EDGG</cx:pt>
          <cx:pt idx="841">EDGG</cx:pt>
          <cx:pt idx="842">EDGG</cx:pt>
          <cx:pt idx="843">EDGG</cx:pt>
          <cx:pt idx="844">EDGG</cx:pt>
          <cx:pt idx="845">EDGG</cx:pt>
          <cx:pt idx="846">EDGG</cx:pt>
          <cx:pt idx="847">EDGG</cx:pt>
          <cx:pt idx="848">EDGG</cx:pt>
          <cx:pt idx="849">EDGG</cx:pt>
          <cx:pt idx="850">EDGG</cx:pt>
          <cx:pt idx="851">EDGG</cx:pt>
          <cx:pt idx="852">EDGG</cx:pt>
          <cx:pt idx="853">EDGG</cx:pt>
          <cx:pt idx="854">EDGG</cx:pt>
          <cx:pt idx="855">EDGG</cx:pt>
          <cx:pt idx="856">EDGG</cx:pt>
          <cx:pt idx="857">EDGG</cx:pt>
          <cx:pt idx="858">EDGG</cx:pt>
          <cx:pt idx="859">EDGG</cx:pt>
          <cx:pt idx="860">EDGG</cx:pt>
          <cx:pt idx="861">EDGG</cx:pt>
          <cx:pt idx="862">EDGG</cx:pt>
          <cx:pt idx="863">EDGG</cx:pt>
          <cx:pt idx="864">EDGG</cx:pt>
          <cx:pt idx="865">EDGG</cx:pt>
          <cx:pt idx="866">EDGG</cx:pt>
          <cx:pt idx="867">EDGG</cx:pt>
          <cx:pt idx="868">EDGG</cx:pt>
          <cx:pt idx="869">EDGG</cx:pt>
          <cx:pt idx="870">EDGG</cx:pt>
          <cx:pt idx="871">EDGG</cx:pt>
          <cx:pt idx="872">EDGG</cx:pt>
          <cx:pt idx="873">EDGG</cx:pt>
          <cx:pt idx="874">EDGG</cx:pt>
          <cx:pt idx="875">EDGG</cx:pt>
          <cx:pt idx="876">EDGG</cx:pt>
          <cx:pt idx="877">EDGG</cx:pt>
          <cx:pt idx="878">EDGG</cx:pt>
          <cx:pt idx="879">EDGG</cx:pt>
          <cx:pt idx="880">EDGG</cx:pt>
          <cx:pt idx="881">EDGG</cx:pt>
          <cx:pt idx="882">EDGG</cx:pt>
          <cx:pt idx="883">EDGG</cx:pt>
          <cx:pt idx="884">EDGG</cx:pt>
          <cx:pt idx="885">EDGG</cx:pt>
          <cx:pt idx="886">EDGG</cx:pt>
          <cx:pt idx="887">EDGG</cx:pt>
          <cx:pt idx="888">EDGG</cx:pt>
          <cx:pt idx="889">EDGG</cx:pt>
          <cx:pt idx="890">EDGG</cx:pt>
          <cx:pt idx="891">EDGG</cx:pt>
          <cx:pt idx="892">EDGG</cx:pt>
          <cx:pt idx="893">EDGG</cx:pt>
          <cx:pt idx="894">EDGG</cx:pt>
          <cx:pt idx="895">EDGG</cx:pt>
          <cx:pt idx="896">EDGG</cx:pt>
          <cx:pt idx="897">EDGG</cx:pt>
          <cx:pt idx="898">EDGG</cx:pt>
          <cx:pt idx="899">EDGG</cx:pt>
          <cx:pt idx="900">EDGG</cx:pt>
          <cx:pt idx="901">EDGG</cx:pt>
          <cx:pt idx="902">EDGG</cx:pt>
          <cx:pt idx="903">EDGG</cx:pt>
          <cx:pt idx="904">EDGG</cx:pt>
          <cx:pt idx="905">EDGG</cx:pt>
          <cx:pt idx="906">EDGG</cx:pt>
          <cx:pt idx="907">EDGG</cx:pt>
          <cx:pt idx="908">EDGG</cx:pt>
          <cx:pt idx="909">EDGG</cx:pt>
          <cx:pt idx="910">EDGG</cx:pt>
          <cx:pt idx="911">EDGG</cx:pt>
          <cx:pt idx="912">EDGG</cx:pt>
          <cx:pt idx="913">EDGG</cx:pt>
          <cx:pt idx="914">EDGG</cx:pt>
          <cx:pt idx="915">EDGG</cx:pt>
          <cx:pt idx="916">EDGG</cx:pt>
          <cx:pt idx="917">EDGG</cx:pt>
          <cx:pt idx="918">EDGG</cx:pt>
          <cx:pt idx="919">EDGG</cx:pt>
          <cx:pt idx="920">EDGG</cx:pt>
          <cx:pt idx="921">EDGG</cx:pt>
          <cx:pt idx="922">EDGG</cx:pt>
          <cx:pt idx="923">EDGG</cx:pt>
          <cx:pt idx="924">EDGG</cx:pt>
          <cx:pt idx="925">EDGG</cx:pt>
          <cx:pt idx="926">EDGG</cx:pt>
          <cx:pt idx="927">EDGG</cx:pt>
          <cx:pt idx="928">EDGG</cx:pt>
          <cx:pt idx="929">EDGG</cx:pt>
          <cx:pt idx="930">EDGG</cx:pt>
          <cx:pt idx="931">EDGG</cx:pt>
          <cx:pt idx="932">EDGG</cx:pt>
          <cx:pt idx="933">EDGG</cx:pt>
          <cx:pt idx="934">EDGG</cx:pt>
          <cx:pt idx="935">EDGG</cx:pt>
          <cx:pt idx="936">EDGG</cx:pt>
          <cx:pt idx="937">EDGG</cx:pt>
          <cx:pt idx="938">EDGG</cx:pt>
          <cx:pt idx="939">EDGG</cx:pt>
          <cx:pt idx="940">EDGG</cx:pt>
          <cx:pt idx="941">EDGG</cx:pt>
          <cx:pt idx="942">EDGG</cx:pt>
          <cx:pt idx="943">EDGG</cx:pt>
          <cx:pt idx="944">EDGG</cx:pt>
          <cx:pt idx="945">EDGG</cx:pt>
          <cx:pt idx="946">EDGG</cx:pt>
          <cx:pt idx="947">EDGG</cx:pt>
          <cx:pt idx="948">EDGG</cx:pt>
          <cx:pt idx="949">EDGG</cx:pt>
          <cx:pt idx="950">EDGG</cx:pt>
          <cx:pt idx="951">EDGG</cx:pt>
          <cx:pt idx="952">EDGG</cx:pt>
          <cx:pt idx="953">EDGG</cx:pt>
          <cx:pt idx="954">EDGG</cx:pt>
          <cx:pt idx="955">EDGG</cx:pt>
          <cx:pt idx="956">EDGG</cx:pt>
          <cx:pt idx="957">EDGG</cx:pt>
          <cx:pt idx="958">EDGG</cx:pt>
          <cx:pt idx="959">EDGG</cx:pt>
          <cx:pt idx="960">EDGG</cx:pt>
          <cx:pt idx="961">EDGG</cx:pt>
          <cx:pt idx="962">EDGG</cx:pt>
          <cx:pt idx="963">EDGG</cx:pt>
          <cx:pt idx="964">EDGG</cx:pt>
          <cx:pt idx="965">EDGG</cx:pt>
          <cx:pt idx="966">EDGG</cx:pt>
          <cx:pt idx="967">EDGG</cx:pt>
          <cx:pt idx="968">EDGG</cx:pt>
          <cx:pt idx="969">EDGG</cx:pt>
          <cx:pt idx="970">EDGG</cx:pt>
          <cx:pt idx="971">EDGG</cx:pt>
          <cx:pt idx="972">EDGG</cx:pt>
          <cx:pt idx="973">EDGG</cx:pt>
          <cx:pt idx="974">EDGG</cx:pt>
          <cx:pt idx="975">EDGG</cx:pt>
          <cx:pt idx="976">EDGG</cx:pt>
          <cx:pt idx="977">EDGG</cx:pt>
          <cx:pt idx="978">EDGG</cx:pt>
          <cx:pt idx="979">EDGG</cx:pt>
          <cx:pt idx="980">EDGG</cx:pt>
          <cx:pt idx="981">EDGG</cx:pt>
          <cx:pt idx="982">EDGG</cx:pt>
          <cx:pt idx="983">EDGG</cx:pt>
          <cx:pt idx="984">EDGG</cx:pt>
          <cx:pt idx="985">EDGG</cx:pt>
          <cx:pt idx="986">EDGG</cx:pt>
          <cx:pt idx="987">EDGG</cx:pt>
          <cx:pt idx="988">EDGG</cx:pt>
          <cx:pt idx="989">EDGG</cx:pt>
          <cx:pt idx="990">EDGG</cx:pt>
          <cx:pt idx="991">EDGG</cx:pt>
          <cx:pt idx="992">EDGG</cx:pt>
          <cx:pt idx="993">EDGG</cx:pt>
          <cx:pt idx="994">EDGG</cx:pt>
          <cx:pt idx="995">EDGG</cx:pt>
          <cx:pt idx="996">EDGG</cx:pt>
          <cx:pt idx="997">EDGG</cx:pt>
          <cx:pt idx="998">EDGG</cx:pt>
          <cx:pt idx="999">EDGG</cx:pt>
          <cx:pt idx="1000">EDGG</cx:pt>
          <cx:pt idx="1001">EDGG</cx:pt>
          <cx:pt idx="1002">EDGG</cx:pt>
          <cx:pt idx="1003">EDGG</cx:pt>
          <cx:pt idx="1004">EDGG</cx:pt>
          <cx:pt idx="1005">EDGG</cx:pt>
          <cx:pt idx="1006">EDGG</cx:pt>
          <cx:pt idx="1007">EDGG</cx:pt>
          <cx:pt idx="1008">EDGG</cx:pt>
          <cx:pt idx="1009">EDGG</cx:pt>
          <cx:pt idx="1010">EDGG</cx:pt>
          <cx:pt idx="1011">EDGG</cx:pt>
          <cx:pt idx="1012">EDGG</cx:pt>
          <cx:pt idx="1013">EDGG</cx:pt>
          <cx:pt idx="1014">EDGG</cx:pt>
          <cx:pt idx="1015">EDGG</cx:pt>
          <cx:pt idx="1016">EDGG</cx:pt>
          <cx:pt idx="1017">EDGG</cx:pt>
          <cx:pt idx="1018">EDGG</cx:pt>
          <cx:pt idx="1019">EDGG</cx:pt>
          <cx:pt idx="1020">EDGG</cx:pt>
          <cx:pt idx="1021">EDGG</cx:pt>
          <cx:pt idx="1022">EDGG</cx:pt>
          <cx:pt idx="1023">EDGG</cx:pt>
          <cx:pt idx="1024">EDGG</cx:pt>
          <cx:pt idx="1025">EDGG</cx:pt>
          <cx:pt idx="1026">EDGG</cx:pt>
          <cx:pt idx="1027">EDGG</cx:pt>
          <cx:pt idx="1028">EDGG</cx:pt>
          <cx:pt idx="1029">EDGG</cx:pt>
          <cx:pt idx="1030">EDGG</cx:pt>
          <cx:pt idx="1031">EDGG</cx:pt>
          <cx:pt idx="1032">EDGG</cx:pt>
          <cx:pt idx="1033">EDGG</cx:pt>
          <cx:pt idx="1034">EDGG</cx:pt>
          <cx:pt idx="1035">EDGG</cx:pt>
          <cx:pt idx="1036">EDGG</cx:pt>
          <cx:pt idx="1037">EDGG</cx:pt>
          <cx:pt idx="1038">EDGG</cx:pt>
          <cx:pt idx="1039">EDGG</cx:pt>
          <cx:pt idx="1040">EDGG</cx:pt>
          <cx:pt idx="1041">EDGG</cx:pt>
          <cx:pt idx="1042">EDGG</cx:pt>
          <cx:pt idx="1043">EDGG</cx:pt>
          <cx:pt idx="1044">EDGG</cx:pt>
          <cx:pt idx="1045">EDGG</cx:pt>
          <cx:pt idx="1046">EDGG</cx:pt>
          <cx:pt idx="1047">EDGG</cx:pt>
          <cx:pt idx="1048">EDGG</cx:pt>
          <cx:pt idx="1049">EDGG</cx:pt>
          <cx:pt idx="1050">EDGG</cx:pt>
          <cx:pt idx="1051">EDGG</cx:pt>
          <cx:pt idx="1052">EDGG</cx:pt>
          <cx:pt idx="1053">EDGG</cx:pt>
          <cx:pt idx="1054">EDGG</cx:pt>
          <cx:pt idx="1055">EDGG</cx:pt>
          <cx:pt idx="1056">EDGG</cx:pt>
          <cx:pt idx="1057">EDGG</cx:pt>
          <cx:pt idx="1058">EDGG</cx:pt>
          <cx:pt idx="1059">EDGG</cx:pt>
          <cx:pt idx="1060">EDGG</cx:pt>
          <cx:pt idx="1061">EDGG</cx:pt>
          <cx:pt idx="1062">EDGG</cx:pt>
          <cx:pt idx="1063">EDGG</cx:pt>
          <cx:pt idx="1064">EDGG</cx:pt>
          <cx:pt idx="1065">EDGG</cx:pt>
          <cx:pt idx="1066">EDGG</cx:pt>
          <cx:pt idx="1067">EDGG</cx:pt>
          <cx:pt idx="1068">EDGG</cx:pt>
          <cx:pt idx="1069">EDGG</cx:pt>
          <cx:pt idx="1070">EDGG</cx:pt>
          <cx:pt idx="1071">EDGG</cx:pt>
          <cx:pt idx="1072">EDGG</cx:pt>
          <cx:pt idx="1073">EDGG</cx:pt>
          <cx:pt idx="1074">EDGG</cx:pt>
          <cx:pt idx="1075">EDGG</cx:pt>
          <cx:pt idx="1076">EDGG</cx:pt>
          <cx:pt idx="1077">EDGG</cx:pt>
          <cx:pt idx="1078">EDGG</cx:pt>
          <cx:pt idx="1079">EDGG</cx:pt>
          <cx:pt idx="1080">EDGG</cx:pt>
          <cx:pt idx="1081">EDGG</cx:pt>
          <cx:pt idx="1082">EDGG</cx:pt>
          <cx:pt idx="1083">EDGG</cx:pt>
          <cx:pt idx="1084">EDGG</cx:pt>
          <cx:pt idx="1085">EDGG</cx:pt>
          <cx:pt idx="1086">EDGG</cx:pt>
          <cx:pt idx="1087">EDGG</cx:pt>
          <cx:pt idx="1088">EDGG</cx:pt>
          <cx:pt idx="1089">EDGG</cx:pt>
          <cx:pt idx="1090">EDGG</cx:pt>
          <cx:pt idx="1091">EDGG</cx:pt>
          <cx:pt idx="1092">EDGG</cx:pt>
          <cx:pt idx="1093">EDGG</cx:pt>
          <cx:pt idx="1094">EDGG</cx:pt>
          <cx:pt idx="1095">EDGG</cx:pt>
          <cx:pt idx="1096">EDGG</cx:pt>
          <cx:pt idx="1097">EDGG</cx:pt>
          <cx:pt idx="1098">EDGG</cx:pt>
          <cx:pt idx="1099">EDGG</cx:pt>
          <cx:pt idx="1100">EDGG</cx:pt>
          <cx:pt idx="1101">EDGG</cx:pt>
          <cx:pt idx="1102">EDGG</cx:pt>
          <cx:pt idx="1103">EDGG</cx:pt>
          <cx:pt idx="1104">EDGG</cx:pt>
          <cx:pt idx="1105">EDGG</cx:pt>
          <cx:pt idx="1106">EDGG</cx:pt>
          <cx:pt idx="1107">EDGG</cx:pt>
          <cx:pt idx="1108">EDGG</cx:pt>
          <cx:pt idx="1109">EDGG</cx:pt>
          <cx:pt idx="1110">EDGG</cx:pt>
          <cx:pt idx="1111">EDGG</cx:pt>
          <cx:pt idx="1112">EDGG</cx:pt>
          <cx:pt idx="1113">EDGG</cx:pt>
          <cx:pt idx="1114">EDGG</cx:pt>
          <cx:pt idx="1115">EDGG</cx:pt>
          <cx:pt idx="1116">EDGG</cx:pt>
          <cx:pt idx="1117">EDGG</cx:pt>
          <cx:pt idx="1118">EDGG</cx:pt>
          <cx:pt idx="1119">EDGG</cx:pt>
          <cx:pt idx="1120">EDGG</cx:pt>
          <cx:pt idx="1121">EDGG</cx:pt>
          <cx:pt idx="1122">EDGG</cx:pt>
          <cx:pt idx="1123">EDGG</cx:pt>
          <cx:pt idx="1124">EDGG</cx:pt>
          <cx:pt idx="1125">EDGG</cx:pt>
          <cx:pt idx="1126">EDGG</cx:pt>
          <cx:pt idx="1127">EDGG</cx:pt>
          <cx:pt idx="1128">EDGG</cx:pt>
          <cx:pt idx="1129">EDGG</cx:pt>
          <cx:pt idx="1130">EDGG</cx:pt>
          <cx:pt idx="1131">EDGG</cx:pt>
          <cx:pt idx="1132">EDGG</cx:pt>
          <cx:pt idx="1133">EDGG</cx:pt>
          <cx:pt idx="1134">EDGG</cx:pt>
          <cx:pt idx="1135">EDGG</cx:pt>
          <cx:pt idx="1136">EDGG</cx:pt>
          <cx:pt idx="1137">EDGG</cx:pt>
          <cx:pt idx="1138">EDGG</cx:pt>
          <cx:pt idx="1139">EDGG</cx:pt>
          <cx:pt idx="1140">EDGG</cx:pt>
          <cx:pt idx="1141">EDGG</cx:pt>
          <cx:pt idx="1142">EDGG</cx:pt>
          <cx:pt idx="1143">EDGG</cx:pt>
          <cx:pt idx="1144">EDGG</cx:pt>
          <cx:pt idx="1145">EDGG</cx:pt>
          <cx:pt idx="1146">EDGG</cx:pt>
          <cx:pt idx="1147">EDGG</cx:pt>
          <cx:pt idx="1148">EDGG</cx:pt>
          <cx:pt idx="1149">EDGG</cx:pt>
          <cx:pt idx="1150">EDGG</cx:pt>
          <cx:pt idx="1151">EDGG</cx:pt>
          <cx:pt idx="1152">EDGG</cx:pt>
          <cx:pt idx="1153">EDGG</cx:pt>
          <cx:pt idx="1154">EDGG</cx:pt>
          <cx:pt idx="1155">EDGG</cx:pt>
          <cx:pt idx="1156">EDGG</cx:pt>
          <cx:pt idx="1157">EDGG</cx:pt>
          <cx:pt idx="1158">EDGG</cx:pt>
          <cx:pt idx="1159">EDGG</cx:pt>
          <cx:pt idx="1160">EDGG</cx:pt>
          <cx:pt idx="1161">EDGG</cx:pt>
          <cx:pt idx="1162">EDGG</cx:pt>
          <cx:pt idx="1163">EDGG</cx:pt>
          <cx:pt idx="1164">EDGG</cx:pt>
          <cx:pt idx="1165">EDGG</cx:pt>
          <cx:pt idx="1166">EDGG</cx:pt>
          <cx:pt idx="1167">EDGG</cx:pt>
          <cx:pt idx="1168">EDGG</cx:pt>
          <cx:pt idx="1169">EDGG</cx:pt>
          <cx:pt idx="1170">EDGG</cx:pt>
          <cx:pt idx="1171">EDGG</cx:pt>
          <cx:pt idx="1172">EDGG</cx:pt>
          <cx:pt idx="1173">EDGG</cx:pt>
          <cx:pt idx="1174">EDGG</cx:pt>
          <cx:pt idx="1175">EDGG</cx:pt>
          <cx:pt idx="1176">EDGG</cx:pt>
          <cx:pt idx="1177">EDGG</cx:pt>
          <cx:pt idx="1178">EDGG</cx:pt>
          <cx:pt idx="1179">EDGG</cx:pt>
          <cx:pt idx="1180">EDGG</cx:pt>
          <cx:pt idx="1181">EDGG</cx:pt>
          <cx:pt idx="1182">EDGG</cx:pt>
          <cx:pt idx="1183">EDGG</cx:pt>
          <cx:pt idx="1184">EDGG</cx:pt>
          <cx:pt idx="1185">EDGG</cx:pt>
          <cx:pt idx="1186">EDGG</cx:pt>
          <cx:pt idx="1187">EDGG</cx:pt>
          <cx:pt idx="1188">EDGG</cx:pt>
          <cx:pt idx="1189">EDGG</cx:pt>
          <cx:pt idx="1190">EDGG</cx:pt>
          <cx:pt idx="1191">EDGG</cx:pt>
          <cx:pt idx="1192">EDGG</cx:pt>
          <cx:pt idx="1193">EDGG</cx:pt>
          <cx:pt idx="1194">EDGG</cx:pt>
          <cx:pt idx="1195">EDGG</cx:pt>
          <cx:pt idx="1196">EDGG</cx:pt>
          <cx:pt idx="1197">EDGG</cx:pt>
          <cx:pt idx="1198">EDGG</cx:pt>
          <cx:pt idx="1199">EDGG</cx:pt>
          <cx:pt idx="1200">EDGG</cx:pt>
          <cx:pt idx="1201">EDGG</cx:pt>
          <cx:pt idx="1202">EDGG</cx:pt>
          <cx:pt idx="1203">EDGG</cx:pt>
          <cx:pt idx="1204">EDGG</cx:pt>
          <cx:pt idx="1205">EDGG</cx:pt>
          <cx:pt idx="1206">EDGG</cx:pt>
          <cx:pt idx="1207">EDGG</cx:pt>
          <cx:pt idx="1208">EDGG</cx:pt>
          <cx:pt idx="1209">EDGG</cx:pt>
          <cx:pt idx="1210">EDGG</cx:pt>
          <cx:pt idx="1211">EDGG</cx:pt>
          <cx:pt idx="1212">EDGG</cx:pt>
          <cx:pt idx="1213">EDGG</cx:pt>
          <cx:pt idx="1214">EDGG</cx:pt>
          <cx:pt idx="1215">EDGG</cx:pt>
          <cx:pt idx="1216">EDGG</cx:pt>
          <cx:pt idx="1217">EDGG</cx:pt>
          <cx:pt idx="1218">EDGG</cx:pt>
          <cx:pt idx="1219">EDGG</cx:pt>
          <cx:pt idx="1220">EDGG</cx:pt>
          <cx:pt idx="1221">EDGG</cx:pt>
          <cx:pt idx="1222">EDGG</cx:pt>
          <cx:pt idx="1223">EDGG</cx:pt>
          <cx:pt idx="1224">EDGG</cx:pt>
          <cx:pt idx="1225">EDGG</cx:pt>
          <cx:pt idx="1226">EDGG</cx:pt>
          <cx:pt idx="1227">EDGG</cx:pt>
          <cx:pt idx="1228">EDGG</cx:pt>
          <cx:pt idx="1229">EDGG</cx:pt>
          <cx:pt idx="1230">EDGG</cx:pt>
          <cx:pt idx="1231">EDGG</cx:pt>
          <cx:pt idx="1232">EDGG</cx:pt>
          <cx:pt idx="1233">EDGG</cx:pt>
          <cx:pt idx="1234">EDGG</cx:pt>
          <cx:pt idx="1235">EDGG</cx:pt>
          <cx:pt idx="1236">EDGG</cx:pt>
          <cx:pt idx="1237">EDGG</cx:pt>
          <cx:pt idx="1238">EDGG</cx:pt>
          <cx:pt idx="1239">EDGG</cx:pt>
          <cx:pt idx="1240">EDGG</cx:pt>
          <cx:pt idx="1241">EDGG</cx:pt>
          <cx:pt idx="1242">EDGG</cx:pt>
          <cx:pt idx="1243">EDGG</cx:pt>
          <cx:pt idx="1244">EDGG</cx:pt>
          <cx:pt idx="1245">EDGG</cx:pt>
          <cx:pt idx="1246">EDGG</cx:pt>
          <cx:pt idx="1247">EDGG</cx:pt>
          <cx:pt idx="1248">EDGG</cx:pt>
          <cx:pt idx="1249">EDGG</cx:pt>
          <cx:pt idx="1250">EDGG</cx:pt>
          <cx:pt idx="1251">EDGG</cx:pt>
          <cx:pt idx="1252">EDGG</cx:pt>
          <cx:pt idx="1253">EDGG</cx:pt>
          <cx:pt idx="1254">EDGG</cx:pt>
          <cx:pt idx="1255">EDGG</cx:pt>
          <cx:pt idx="1256">EDGG</cx:pt>
          <cx:pt idx="1257">EDGG</cx:pt>
          <cx:pt idx="1258">EDGG</cx:pt>
          <cx:pt idx="1259">EDGG</cx:pt>
          <cx:pt idx="1260">EDGG</cx:pt>
          <cx:pt idx="1261">EDGG</cx:pt>
          <cx:pt idx="1262">EDGG</cx:pt>
          <cx:pt idx="1263">EDGG</cx:pt>
          <cx:pt idx="1264">EDGG</cx:pt>
          <cx:pt idx="1265">EDGG</cx:pt>
          <cx:pt idx="1266">EDGG</cx:pt>
          <cx:pt idx="1267">EDGG</cx:pt>
          <cx:pt idx="1268">EDGG</cx:pt>
          <cx:pt idx="1269">EDGG</cx:pt>
          <cx:pt idx="1270">EDGG</cx:pt>
          <cx:pt idx="1271">EDGG</cx:pt>
          <cx:pt idx="1272">EDGG</cx:pt>
          <cx:pt idx="1273">EDGG</cx:pt>
          <cx:pt idx="1274">EDGG</cx:pt>
          <cx:pt idx="1275">EDGG</cx:pt>
          <cx:pt idx="1276">EDGG</cx:pt>
          <cx:pt idx="1277">EDGG</cx:pt>
          <cx:pt idx="1278">EDGG</cx:pt>
          <cx:pt idx="1279">EDGG</cx:pt>
          <cx:pt idx="1280">EDGG</cx:pt>
          <cx:pt idx="1281">EDGG</cx:pt>
          <cx:pt idx="1282">EDGG</cx:pt>
          <cx:pt idx="1283">EDGG</cx:pt>
          <cx:pt idx="1284">EDGG</cx:pt>
          <cx:pt idx="1285">EDGG</cx:pt>
          <cx:pt idx="1286">EDGG</cx:pt>
          <cx:pt idx="1287">EDGG</cx:pt>
          <cx:pt idx="1288">EDGG</cx:pt>
          <cx:pt idx="1289">EDGG</cx:pt>
          <cx:pt idx="1290">EDGG</cx:pt>
          <cx:pt idx="1291">EDGG</cx:pt>
          <cx:pt idx="1292">EDGG</cx:pt>
          <cx:pt idx="1293">EDGG</cx:pt>
          <cx:pt idx="1294">EDGG</cx:pt>
          <cx:pt idx="1295">EDGG</cx:pt>
          <cx:pt idx="1296">EDGG</cx:pt>
          <cx:pt idx="1297">EDGG</cx:pt>
          <cx:pt idx="1298">EDGG</cx:pt>
          <cx:pt idx="1299">EDGG</cx:pt>
          <cx:pt idx="1300">EDGG</cx:pt>
          <cx:pt idx="1301">EDGG</cx:pt>
          <cx:pt idx="1302">EDGG</cx:pt>
          <cx:pt idx="1303">EDGG</cx:pt>
          <cx:pt idx="1304">EDGG</cx:pt>
          <cx:pt idx="1305">EDGG</cx:pt>
          <cx:pt idx="1306">EDGG</cx:pt>
          <cx:pt idx="1307">EDGG</cx:pt>
          <cx:pt idx="1308">EDGG</cx:pt>
          <cx:pt idx="1309">EDGG</cx:pt>
          <cx:pt idx="1310">EDGG</cx:pt>
          <cx:pt idx="1311">EDGG</cx:pt>
          <cx:pt idx="1312">EDGG</cx:pt>
          <cx:pt idx="1313">EDGG</cx:pt>
          <cx:pt idx="1314">EDGG</cx:pt>
          <cx:pt idx="1315">EDGG</cx:pt>
          <cx:pt idx="1316">EDGG</cx:pt>
          <cx:pt idx="1317">EDGG</cx:pt>
          <cx:pt idx="1318">EDGG</cx:pt>
          <cx:pt idx="1319">EDGG</cx:pt>
          <cx:pt idx="1320">EDGG</cx:pt>
          <cx:pt idx="1321">EDGG</cx:pt>
          <cx:pt idx="1322">EDGG</cx:pt>
          <cx:pt idx="1323">EDGG</cx:pt>
          <cx:pt idx="1324">EDGG</cx:pt>
          <cx:pt idx="1325">EDGG</cx:pt>
          <cx:pt idx="1326">EDGG</cx:pt>
          <cx:pt idx="1327">EDGG</cx:pt>
          <cx:pt idx="1328">EDGG</cx:pt>
          <cx:pt idx="1329">EDGG</cx:pt>
          <cx:pt idx="1330">EDGG</cx:pt>
          <cx:pt idx="1331">EDGG</cx:pt>
          <cx:pt idx="1332">EDGG</cx:pt>
          <cx:pt idx="1333">EDGG</cx:pt>
          <cx:pt idx="1334">EDGG</cx:pt>
          <cx:pt idx="1335">EDGG</cx:pt>
          <cx:pt idx="1336">EDGG</cx:pt>
          <cx:pt idx="1337">EDGG</cx:pt>
          <cx:pt idx="1338">EDGG</cx:pt>
          <cx:pt idx="1339">EDGG</cx:pt>
          <cx:pt idx="1340">EDGG</cx:pt>
          <cx:pt idx="1341">EDGG</cx:pt>
          <cx:pt idx="1342">EDGG</cx:pt>
          <cx:pt idx="1343">EDGG</cx:pt>
          <cx:pt idx="1344">EDGG</cx:pt>
          <cx:pt idx="1345">EDGG</cx:pt>
          <cx:pt idx="1346">EDGG</cx:pt>
          <cx:pt idx="1347">EDGG</cx:pt>
          <cx:pt idx="1348">EDGG</cx:pt>
          <cx:pt idx="1349">EDGG</cx:pt>
          <cx:pt idx="1350">EDGG</cx:pt>
          <cx:pt idx="1351">EDGG</cx:pt>
          <cx:pt idx="1352">EDGG</cx:pt>
          <cx:pt idx="1353">EDGG</cx:pt>
          <cx:pt idx="1354">EDGG</cx:pt>
          <cx:pt idx="1355">EDGG</cx:pt>
          <cx:pt idx="1356">EDGG</cx:pt>
          <cx:pt idx="1357">EDGG</cx:pt>
          <cx:pt idx="1358">EDGG</cx:pt>
          <cx:pt idx="1359">EDGG</cx:pt>
          <cx:pt idx="1360">EDGG</cx:pt>
          <cx:pt idx="1361">EDGG</cx:pt>
          <cx:pt idx="1362">EDGG</cx:pt>
          <cx:pt idx="1363">EDGG</cx:pt>
          <cx:pt idx="1364">EDGG</cx:pt>
          <cx:pt idx="1365">EDGG</cx:pt>
          <cx:pt idx="1366">EDGG</cx:pt>
          <cx:pt idx="1367">EDGG</cx:pt>
          <cx:pt idx="1368">EDGG</cx:pt>
          <cx:pt idx="1369">EDGG</cx:pt>
          <cx:pt idx="1370">EDGG</cx:pt>
          <cx:pt idx="1371">EDGG</cx:pt>
          <cx:pt idx="1372">EDGG</cx:pt>
          <cx:pt idx="1373">EDGG</cx:pt>
          <cx:pt idx="1374">EDGG</cx:pt>
          <cx:pt idx="1375">EDGG</cx:pt>
          <cx:pt idx="1376">EDGG</cx:pt>
          <cx:pt idx="1377">EDGG</cx:pt>
          <cx:pt idx="1378">EDGG</cx:pt>
          <cx:pt idx="1379">EDGG</cx:pt>
          <cx:pt idx="1380">EDGG</cx:pt>
          <cx:pt idx="1381">EDGG</cx:pt>
          <cx:pt idx="1382">EDGG</cx:pt>
          <cx:pt idx="1383">EDGG</cx:pt>
          <cx:pt idx="1384">EDGG</cx:pt>
          <cx:pt idx="1385">EDGG</cx:pt>
          <cx:pt idx="1386">EDGG</cx:pt>
          <cx:pt idx="1387">EDGG</cx:pt>
          <cx:pt idx="1388">EDGG</cx:pt>
          <cx:pt idx="1389">EDGG</cx:pt>
          <cx:pt idx="1390">EDGG</cx:pt>
          <cx:pt idx="1391">EDGG</cx:pt>
          <cx:pt idx="1392">EDGG</cx:pt>
          <cx:pt idx="1393">EDGG</cx:pt>
          <cx:pt idx="1394">EDGG</cx:pt>
          <cx:pt idx="1395">EDGG</cx:pt>
          <cx:pt idx="1396">EDGG</cx:pt>
          <cx:pt idx="1397">EDGG</cx:pt>
          <cx:pt idx="1398">EDGG</cx:pt>
          <cx:pt idx="1399">EDGG</cx:pt>
          <cx:pt idx="1400">EDGG</cx:pt>
          <cx:pt idx="1401">EDGG</cx:pt>
          <cx:pt idx="1402">EDGG</cx:pt>
          <cx:pt idx="1403">EDGG</cx:pt>
          <cx:pt idx="1404">EDGG</cx:pt>
          <cx:pt idx="1405">EDGG</cx:pt>
          <cx:pt idx="1406">EDGG</cx:pt>
          <cx:pt idx="1407">EDGG</cx:pt>
          <cx:pt idx="1408">EDGG</cx:pt>
          <cx:pt idx="1409">EDGG</cx:pt>
          <cx:pt idx="1410">EDGG</cx:pt>
          <cx:pt idx="1411">EDGG</cx:pt>
          <cx:pt idx="1412">EDGG</cx:pt>
          <cx:pt idx="1413">EDGG</cx:pt>
          <cx:pt idx="1414">EDGG</cx:pt>
          <cx:pt idx="1415">EDGG</cx:pt>
          <cx:pt idx="1416">EDGG</cx:pt>
          <cx:pt idx="1417">EDGG</cx:pt>
          <cx:pt idx="1418">EDGG</cx:pt>
          <cx:pt idx="1419">EDGG</cx:pt>
          <cx:pt idx="1420">EDGG</cx:pt>
          <cx:pt idx="1421">EDGG</cx:pt>
          <cx:pt idx="1422">EDGG</cx:pt>
          <cx:pt idx="1423">EDGG</cx:pt>
          <cx:pt idx="1424">EDGG</cx:pt>
          <cx:pt idx="1425">EDGG</cx:pt>
          <cx:pt idx="1426">EDGG</cx:pt>
          <cx:pt idx="1427">EDGG</cx:pt>
          <cx:pt idx="1428">EDGG</cx:pt>
          <cx:pt idx="1429">EDGG</cx:pt>
          <cx:pt idx="1430">EDGG</cx:pt>
          <cx:pt idx="1431">EDGG</cx:pt>
          <cx:pt idx="1432">EDGG</cx:pt>
          <cx:pt idx="1433">EDGG</cx:pt>
          <cx:pt idx="1434">EDGG</cx:pt>
          <cx:pt idx="1435">EDGG</cx:pt>
          <cx:pt idx="1436">EDGG</cx:pt>
          <cx:pt idx="1437">EDGG</cx:pt>
          <cx:pt idx="1438">EDGG</cx:pt>
          <cx:pt idx="1439">EDGG</cx:pt>
          <cx:pt idx="1440">EDGG</cx:pt>
          <cx:pt idx="1441">EDGG</cx:pt>
          <cx:pt idx="1442">EDGG</cx:pt>
          <cx:pt idx="1443">EDGG</cx:pt>
          <cx:pt idx="1444">EDGG</cx:pt>
          <cx:pt idx="1445">EDGG</cx:pt>
          <cx:pt idx="1446">EDGG</cx:pt>
          <cx:pt idx="1447">EDGG</cx:pt>
          <cx:pt idx="1448">EDGG</cx:pt>
          <cx:pt idx="1449">EDGG</cx:pt>
          <cx:pt idx="1450">EDGG</cx:pt>
          <cx:pt idx="1451">EDGG</cx:pt>
          <cx:pt idx="1452">EDGG</cx:pt>
          <cx:pt idx="1453">EDGG</cx:pt>
          <cx:pt idx="1454">EDGG</cx:pt>
          <cx:pt idx="1455">EDGG</cx:pt>
          <cx:pt idx="1456">EDGG</cx:pt>
          <cx:pt idx="1457">EDGG</cx:pt>
          <cx:pt idx="1458">EDGG</cx:pt>
          <cx:pt idx="1459">EDGG</cx:pt>
          <cx:pt idx="1460">EDGG</cx:pt>
          <cx:pt idx="1461">EDGG</cx:pt>
          <cx:pt idx="1462">EDGG</cx:pt>
          <cx:pt idx="1463">EDGG</cx:pt>
          <cx:pt idx="1464">EDGG</cx:pt>
          <cx:pt idx="1465">EDGG</cx:pt>
          <cx:pt idx="1466">EDGG</cx:pt>
          <cx:pt idx="1467">EDGG</cx:pt>
          <cx:pt idx="1468">EDGG</cx:pt>
          <cx:pt idx="1469">EDGG</cx:pt>
          <cx:pt idx="1470">EDGG</cx:pt>
          <cx:pt idx="1471">EDGG</cx:pt>
          <cx:pt idx="1472">EDGG</cx:pt>
          <cx:pt idx="1473">EDGG</cx:pt>
          <cx:pt idx="1474">EDGG</cx:pt>
          <cx:pt idx="1475">EDGG</cx:pt>
          <cx:pt idx="1476">EDGG</cx:pt>
          <cx:pt idx="1477">EDGG</cx:pt>
          <cx:pt idx="1478">EDGG</cx:pt>
          <cx:pt idx="1479">EDGG</cx:pt>
          <cx:pt idx="1480">EDGG</cx:pt>
          <cx:pt idx="1481">EDGG</cx:pt>
          <cx:pt idx="1482">EDGG</cx:pt>
          <cx:pt idx="1483">EDGG</cx:pt>
          <cx:pt idx="1484">EDGG</cx:pt>
          <cx:pt idx="1485">EDGG</cx:pt>
          <cx:pt idx="1486">EDGG</cx:pt>
          <cx:pt idx="1487">EDGG</cx:pt>
          <cx:pt idx="1488">EDGG</cx:pt>
          <cx:pt idx="1489">EDGG</cx:pt>
          <cx:pt idx="1490">EDGG</cx:pt>
          <cx:pt idx="1491">EDGG</cx:pt>
          <cx:pt idx="1492">EDGG</cx:pt>
          <cx:pt idx="1493">EDGG</cx:pt>
          <cx:pt idx="1494">EDGG</cx:pt>
          <cx:pt idx="1495">EDGG</cx:pt>
          <cx:pt idx="1496">EDGG</cx:pt>
          <cx:pt idx="1497">EDGG</cx:pt>
          <cx:pt idx="1498">EDGG</cx:pt>
          <cx:pt idx="1499">EDGG</cx:pt>
          <cx:pt idx="1500">EDGG</cx:pt>
          <cx:pt idx="1501">EDGG</cx:pt>
          <cx:pt idx="1502">EDGG</cx:pt>
          <cx:pt idx="1503">EDGG</cx:pt>
          <cx:pt idx="1504">EDGG</cx:pt>
          <cx:pt idx="1505">EDGG</cx:pt>
          <cx:pt idx="1506">EDGG</cx:pt>
          <cx:pt idx="1507">EDGG</cx:pt>
          <cx:pt idx="1508">EDGG</cx:pt>
          <cx:pt idx="1509">EDGG</cx:pt>
          <cx:pt idx="1510">EDGG</cx:pt>
          <cx:pt idx="1511">EDGG</cx:pt>
          <cx:pt idx="1512">EDGG</cx:pt>
          <cx:pt idx="1513">EDGG</cx:pt>
          <cx:pt idx="1514">EDGG</cx:pt>
          <cx:pt idx="1515">EDGG</cx:pt>
          <cx:pt idx="1516">EDGG</cx:pt>
          <cx:pt idx="1517">EDGG</cx:pt>
          <cx:pt idx="1518">EDGG</cx:pt>
          <cx:pt idx="1519">EDGG</cx:pt>
          <cx:pt idx="1520">EDGG</cx:pt>
          <cx:pt idx="1521">EDGG</cx:pt>
          <cx:pt idx="1522">EDGG</cx:pt>
          <cx:pt idx="1523">EDGG</cx:pt>
          <cx:pt idx="1524">EDGG</cx:pt>
          <cx:pt idx="1525">EDGG</cx:pt>
          <cx:pt idx="1526">EDGG</cx:pt>
          <cx:pt idx="1527">EDGG</cx:pt>
          <cx:pt idx="1528">EDGG</cx:pt>
          <cx:pt idx="1529">EDGG</cx:pt>
          <cx:pt idx="1530">EDGG</cx:pt>
          <cx:pt idx="1531">EDGG</cx:pt>
          <cx:pt idx="1532">EDGG</cx:pt>
          <cx:pt idx="1533">EDGG</cx:pt>
          <cx:pt idx="1534">EDGG</cx:pt>
          <cx:pt idx="1535">EDGG</cx:pt>
          <cx:pt idx="1536">EDGG</cx:pt>
          <cx:pt idx="1537">EDGG</cx:pt>
          <cx:pt idx="1538">EDGG</cx:pt>
          <cx:pt idx="1539">EDGG</cx:pt>
          <cx:pt idx="1540">EDGG</cx:pt>
          <cx:pt idx="1541">EDGG</cx:pt>
          <cx:pt idx="1542">EDGG</cx:pt>
          <cx:pt idx="1543">EDGG</cx:pt>
          <cx:pt idx="1544">EDGG</cx:pt>
          <cx:pt idx="1545">EDGG</cx:pt>
          <cx:pt idx="1546">EDGG</cx:pt>
          <cx:pt idx="1547">EDGG</cx:pt>
          <cx:pt idx="1548">EDGG</cx:pt>
          <cx:pt idx="1549">EDGG</cx:pt>
          <cx:pt idx="1550">EDGG</cx:pt>
          <cx:pt idx="1551">EDGG</cx:pt>
          <cx:pt idx="1552">EDGG</cx:pt>
          <cx:pt idx="1553">EDGG</cx:pt>
          <cx:pt idx="1554">EDGG</cx:pt>
          <cx:pt idx="1555">EDGG</cx:pt>
          <cx:pt idx="1556">EDGG</cx:pt>
          <cx:pt idx="1557">EDGG</cx:pt>
          <cx:pt idx="1558">EDGG</cx:pt>
          <cx:pt idx="1559">EDGG</cx:pt>
          <cx:pt idx="1560">EDGG</cx:pt>
          <cx:pt idx="1561">EDGG</cx:pt>
          <cx:pt idx="1562">EDGG</cx:pt>
          <cx:pt idx="1563">EDGG</cx:pt>
          <cx:pt idx="1564">EDGG</cx:pt>
          <cx:pt idx="1565">EDGG</cx:pt>
          <cx:pt idx="1566">EDGG</cx:pt>
          <cx:pt idx="1567">EDGG</cx:pt>
          <cx:pt idx="1568">EDGG</cx:pt>
          <cx:pt idx="1569">EDGG</cx:pt>
          <cx:pt idx="1570">EDGG</cx:pt>
          <cx:pt idx="1571">EDGG</cx:pt>
          <cx:pt idx="1572">EDGG</cx:pt>
          <cx:pt idx="1573">EDGG</cx:pt>
          <cx:pt idx="1574">EDGG</cx:pt>
          <cx:pt idx="1575">EDGG</cx:pt>
          <cx:pt idx="1576">EDGG</cx:pt>
          <cx:pt idx="1577">EDGG</cx:pt>
          <cx:pt idx="1578">EDGG</cx:pt>
          <cx:pt idx="1579">EDGG</cx:pt>
          <cx:pt idx="1580">EDGG</cx:pt>
          <cx:pt idx="1581">EDGG</cx:pt>
          <cx:pt idx="1582">EDGG</cx:pt>
          <cx:pt idx="1583">EDGG</cx:pt>
          <cx:pt idx="1584">EDGG</cx:pt>
          <cx:pt idx="1585">EDGG</cx:pt>
          <cx:pt idx="1586">EDGG</cx:pt>
          <cx:pt idx="1587">EDGG</cx:pt>
          <cx:pt idx="1588">EDGG</cx:pt>
          <cx:pt idx="1589">EDGG</cx:pt>
          <cx:pt idx="1590">EDGG</cx:pt>
          <cx:pt idx="1591">EDGG</cx:pt>
          <cx:pt idx="1592">EDGG</cx:pt>
          <cx:pt idx="1593">EDGG</cx:pt>
          <cx:pt idx="1594">EDGG</cx:pt>
          <cx:pt idx="1595">EDGG</cx:pt>
          <cx:pt idx="1596">EDGG</cx:pt>
          <cx:pt idx="1597">EDGG</cx:pt>
          <cx:pt idx="1598">EDGG</cx:pt>
          <cx:pt idx="1599">EDGG</cx:pt>
          <cx:pt idx="1600">EDGG</cx:pt>
          <cx:pt idx="1601">EDGG</cx:pt>
          <cx:pt idx="1602">EDGG</cx:pt>
          <cx:pt idx="1603">EDGG</cx:pt>
          <cx:pt idx="1604">EDGG</cx:pt>
          <cx:pt idx="1605">EDGG</cx:pt>
          <cx:pt idx="1606">EDGG</cx:pt>
          <cx:pt idx="1607">EDGG</cx:pt>
          <cx:pt idx="1608">EDGG</cx:pt>
          <cx:pt idx="1609">EDGG</cx:pt>
          <cx:pt idx="1610">EDGG</cx:pt>
          <cx:pt idx="1611">EDGG</cx:pt>
          <cx:pt idx="1612">EDGG</cx:pt>
          <cx:pt idx="1613">EDGG</cx:pt>
          <cx:pt idx="1614">EDGG</cx:pt>
          <cx:pt idx="1615">EDGG</cx:pt>
          <cx:pt idx="1616">EDGG</cx:pt>
          <cx:pt idx="1617">EDGG</cx:pt>
          <cx:pt idx="1618">EDGG</cx:pt>
          <cx:pt idx="1619">EDGG</cx:pt>
          <cx:pt idx="1620">EDGG</cx:pt>
          <cx:pt idx="1621">EDGG</cx:pt>
          <cx:pt idx="1622">EDGG</cx:pt>
          <cx:pt idx="1623">EDGG</cx:pt>
          <cx:pt idx="1624">EDGG</cx:pt>
          <cx:pt idx="1625">EDGG</cx:pt>
          <cx:pt idx="1626">EDGG</cx:pt>
          <cx:pt idx="1627">EDGG</cx:pt>
          <cx:pt idx="1628">EDGG</cx:pt>
          <cx:pt idx="1629">EDGG</cx:pt>
          <cx:pt idx="1630">EDGG</cx:pt>
          <cx:pt idx="1631">EDGG</cx:pt>
          <cx:pt idx="1632">EDGG</cx:pt>
          <cx:pt idx="1633">EDGG</cx:pt>
          <cx:pt idx="1634">EDGG</cx:pt>
          <cx:pt idx="1635">EDGG</cx:pt>
          <cx:pt idx="1636">EDGG</cx:pt>
          <cx:pt idx="1637">EDGG</cx:pt>
          <cx:pt idx="1638">EDGG</cx:pt>
          <cx:pt idx="1639">EDGG</cx:pt>
          <cx:pt idx="1640">EDGG</cx:pt>
          <cx:pt idx="1641">EDGG</cx:pt>
          <cx:pt idx="1642">EDGG</cx:pt>
          <cx:pt idx="1643">EDGG</cx:pt>
          <cx:pt idx="1644">EDGG</cx:pt>
          <cx:pt idx="1645">EDGG</cx:pt>
          <cx:pt idx="1646">EDGG</cx:pt>
          <cx:pt idx="1647">EDGG</cx:pt>
          <cx:pt idx="1648">EDGG</cx:pt>
          <cx:pt idx="1649">EDGG</cx:pt>
          <cx:pt idx="1650">EDGG</cx:pt>
          <cx:pt idx="1651">EDGG</cx:pt>
          <cx:pt idx="1652">EDGG</cx:pt>
          <cx:pt idx="1653">EDGG</cx:pt>
          <cx:pt idx="1654">EDGG</cx:pt>
          <cx:pt idx="1655">EDGG</cx:pt>
          <cx:pt idx="1656">EDGG</cx:pt>
          <cx:pt idx="1657">EDGG</cx:pt>
          <cx:pt idx="1658">EDGG</cx:pt>
          <cx:pt idx="1659">EDGG</cx:pt>
          <cx:pt idx="1660">EDGG</cx:pt>
          <cx:pt idx="1661">EDGG</cx:pt>
          <cx:pt idx="1662">EDGG</cx:pt>
          <cx:pt idx="1663">EDGG</cx:pt>
          <cx:pt idx="1664">EDGG</cx:pt>
          <cx:pt idx="1665">EDGG</cx:pt>
          <cx:pt idx="1666">EDGG</cx:pt>
          <cx:pt idx="1667">EDGG</cx:pt>
          <cx:pt idx="1668">EDGG</cx:pt>
          <cx:pt idx="1669">EDGG</cx:pt>
          <cx:pt idx="1670">EDGG</cx:pt>
          <cx:pt idx="1671">EDGG</cx:pt>
          <cx:pt idx="1672">EDGG</cx:pt>
          <cx:pt idx="1673">EDGG</cx:pt>
          <cx:pt idx="1674">EDGG</cx:pt>
          <cx:pt idx="1675">EDGG</cx:pt>
          <cx:pt idx="1676">EDGG</cx:pt>
          <cx:pt idx="1677">EDGG</cx:pt>
          <cx:pt idx="1678">EDGG</cx:pt>
          <cx:pt idx="1679">EDGG</cx:pt>
          <cx:pt idx="1680">EDGG</cx:pt>
          <cx:pt idx="1681">EDGG</cx:pt>
          <cx:pt idx="1682">EDGG</cx:pt>
          <cx:pt idx="1683">EDGG</cx:pt>
          <cx:pt idx="1684">EDGG</cx:pt>
          <cx:pt idx="1685">EDGG</cx:pt>
          <cx:pt idx="1686">EDGG</cx:pt>
          <cx:pt idx="1687">EDGG</cx:pt>
          <cx:pt idx="1688">EDGG</cx:pt>
          <cx:pt idx="1689">EDGG</cx:pt>
          <cx:pt idx="1690">EDGG</cx:pt>
          <cx:pt idx="1691">EDGG</cx:pt>
          <cx:pt idx="1692">EDGG</cx:pt>
          <cx:pt idx="1693">EDGG</cx:pt>
          <cx:pt idx="1694">EDGG</cx:pt>
          <cx:pt idx="1695">EDGG</cx:pt>
          <cx:pt idx="1696">EDGG</cx:pt>
          <cx:pt idx="1697">EDGG</cx:pt>
          <cx:pt idx="1698">EDGG</cx:pt>
          <cx:pt idx="1699">EDGG</cx:pt>
          <cx:pt idx="1700">EDGG</cx:pt>
          <cx:pt idx="1701">EDGG</cx:pt>
          <cx:pt idx="1702">EDGG</cx:pt>
          <cx:pt idx="1703">EDGG</cx:pt>
          <cx:pt idx="1704">EDGG</cx:pt>
          <cx:pt idx="1705">EDGG</cx:pt>
          <cx:pt idx="1706">EDGG</cx:pt>
          <cx:pt idx="1707">EDGG</cx:pt>
          <cx:pt idx="1708">EDGG</cx:pt>
          <cx:pt idx="1709">EDGG</cx:pt>
          <cx:pt idx="1710">EDGG</cx:pt>
          <cx:pt idx="1711">EDGG</cx:pt>
          <cx:pt idx="1712">EDGG</cx:pt>
          <cx:pt idx="1713">EDGG</cx:pt>
          <cx:pt idx="1714">EDGG</cx:pt>
          <cx:pt idx="1715">EDGG</cx:pt>
          <cx:pt idx="1716">EDGG</cx:pt>
          <cx:pt idx="1717">EDGG</cx:pt>
          <cx:pt idx="1718">EDGG</cx:pt>
          <cx:pt idx="1719">EDGG</cx:pt>
          <cx:pt idx="1720">EDGG</cx:pt>
          <cx:pt idx="1721">EDGG</cx:pt>
          <cx:pt idx="1722">EDGG</cx:pt>
          <cx:pt idx="1723">EDGG</cx:pt>
          <cx:pt idx="1724">EDGG</cx:pt>
          <cx:pt idx="1725">EDGG</cx:pt>
          <cx:pt idx="1726">EDGG</cx:pt>
          <cx:pt idx="1727">EDGG</cx:pt>
          <cx:pt idx="1728">EDGG</cx:pt>
          <cx:pt idx="1729">EDGG</cx:pt>
          <cx:pt idx="1730">EDGG</cx:pt>
          <cx:pt idx="1731">EDGG</cx:pt>
          <cx:pt idx="1732">EDGG</cx:pt>
          <cx:pt idx="1733">EDGG</cx:pt>
          <cx:pt idx="1734">EDGG</cx:pt>
          <cx:pt idx="1735">EDGG</cx:pt>
          <cx:pt idx="1736">EDGG</cx:pt>
          <cx:pt idx="1737">EDGG</cx:pt>
          <cx:pt idx="1738">EDGG</cx:pt>
          <cx:pt idx="1739">EDGG</cx:pt>
          <cx:pt idx="1740">EDGG</cx:pt>
          <cx:pt idx="1741">EDGG</cx:pt>
          <cx:pt idx="1742">EDGG</cx:pt>
          <cx:pt idx="1743">EDGG</cx:pt>
          <cx:pt idx="1744">EDGG</cx:pt>
          <cx:pt idx="1745">EDGG</cx:pt>
          <cx:pt idx="1746">EDGG</cx:pt>
          <cx:pt idx="1747">EDGG</cx:pt>
          <cx:pt idx="1748">EDGG</cx:pt>
          <cx:pt idx="1749">EDGG</cx:pt>
          <cx:pt idx="1750">EDGG</cx:pt>
          <cx:pt idx="1751">EDGG</cx:pt>
          <cx:pt idx="1752">EDGG</cx:pt>
          <cx:pt idx="1753">EDGG</cx:pt>
          <cx:pt idx="1754">EDGG</cx:pt>
          <cx:pt idx="1755">EDGG</cx:pt>
          <cx:pt idx="1756">EDGG</cx:pt>
          <cx:pt idx="1757">EDGG</cx:pt>
          <cx:pt idx="1758">EDGG</cx:pt>
          <cx:pt idx="1759">EDGG</cx:pt>
          <cx:pt idx="1760">EDGG</cx:pt>
          <cx:pt idx="1761">EDGG</cx:pt>
          <cx:pt idx="1762">EDGG</cx:pt>
          <cx:pt idx="1763">EDGG</cx:pt>
          <cx:pt idx="1764">EDGG</cx:pt>
          <cx:pt idx="1765">EDGG</cx:pt>
          <cx:pt idx="1766">EDGG</cx:pt>
          <cx:pt idx="1767">EDGG</cx:pt>
          <cx:pt idx="1768">EDGG</cx:pt>
          <cx:pt idx="1769">EDGG</cx:pt>
          <cx:pt idx="1770">EDGG</cx:pt>
          <cx:pt idx="1771">EDGG</cx:pt>
          <cx:pt idx="1772">EDGG</cx:pt>
          <cx:pt idx="1773">EDGG</cx:pt>
          <cx:pt idx="1774">EDGG</cx:pt>
          <cx:pt idx="1775">EDGG</cx:pt>
          <cx:pt idx="1776">EDGG</cx:pt>
          <cx:pt idx="1777">EDGG</cx:pt>
          <cx:pt idx="1778">EDGG</cx:pt>
          <cx:pt idx="1779">EDGG</cx:pt>
          <cx:pt idx="1780">EDGG</cx:pt>
          <cx:pt idx="1781">EDGG</cx:pt>
          <cx:pt idx="1782">EDGG</cx:pt>
          <cx:pt idx="1783">EDGG</cx:pt>
          <cx:pt idx="1784">EDGG</cx:pt>
          <cx:pt idx="1785">EDGG</cx:pt>
          <cx:pt idx="1786">EDGG</cx:pt>
          <cx:pt idx="1787">EDGG</cx:pt>
          <cx:pt idx="1788">EDGG</cx:pt>
          <cx:pt idx="1789">EDGG</cx:pt>
          <cx:pt idx="1790">EDGG</cx:pt>
          <cx:pt idx="1791">EDGG</cx:pt>
          <cx:pt idx="1792">EDGG</cx:pt>
          <cx:pt idx="1793">EDGG</cx:pt>
          <cx:pt idx="1794">EDGG</cx:pt>
          <cx:pt idx="1795">EDGG</cx:pt>
          <cx:pt idx="1796">EDGG</cx:pt>
          <cx:pt idx="1797">EDGG</cx:pt>
          <cx:pt idx="1798">EDGG</cx:pt>
          <cx:pt idx="1799">EDGG</cx:pt>
          <cx:pt idx="1800">EDGG</cx:pt>
          <cx:pt idx="1801">EDGG</cx:pt>
          <cx:pt idx="1802">EDGG</cx:pt>
          <cx:pt idx="1803">EDGG</cx:pt>
          <cx:pt idx="1804">EDGG</cx:pt>
          <cx:pt idx="1805">EDGG</cx:pt>
          <cx:pt idx="1806">EDGG</cx:pt>
          <cx:pt idx="1807">EDGG</cx:pt>
          <cx:pt idx="1808">EDGG</cx:pt>
          <cx:pt idx="1809">EDGG</cx:pt>
          <cx:pt idx="1810">EDGG</cx:pt>
          <cx:pt idx="1811">EDGG</cx:pt>
          <cx:pt idx="1812">EDGG</cx:pt>
          <cx:pt idx="1813">EDGG</cx:pt>
          <cx:pt idx="1814">EDGG</cx:pt>
          <cx:pt idx="1815">EDGG</cx:pt>
          <cx:pt idx="1816">EDGG</cx:pt>
          <cx:pt idx="1817">EDGG</cx:pt>
          <cx:pt idx="1818">EDGG</cx:pt>
          <cx:pt idx="1819">EDGG</cx:pt>
          <cx:pt idx="1820">EDGG</cx:pt>
          <cx:pt idx="1821">EDGG</cx:pt>
          <cx:pt idx="1822">EDGG</cx:pt>
          <cx:pt idx="1823">EDGG</cx:pt>
          <cx:pt idx="1824">EDGG</cx:pt>
          <cx:pt idx="1825">EDGG</cx:pt>
          <cx:pt idx="1826">EDMM</cx:pt>
          <cx:pt idx="1827">EDMM</cx:pt>
          <cx:pt idx="1828">EDMM</cx:pt>
          <cx:pt idx="1829">EDMM</cx:pt>
          <cx:pt idx="1830">EDMM</cx:pt>
          <cx:pt idx="1831">EDMM</cx:pt>
          <cx:pt idx="1832">EDMM</cx:pt>
          <cx:pt idx="1833">EDMM</cx:pt>
          <cx:pt idx="1834">EDMM</cx:pt>
          <cx:pt idx="1835">EDMM</cx:pt>
          <cx:pt idx="1836">EDMM</cx:pt>
          <cx:pt idx="1837">EDMM</cx:pt>
          <cx:pt idx="1838">EDMM</cx:pt>
          <cx:pt idx="1839">EDMM</cx:pt>
          <cx:pt idx="1840">EDMM</cx:pt>
          <cx:pt idx="1841">EDMM</cx:pt>
          <cx:pt idx="1842">EDMM</cx:pt>
          <cx:pt idx="1843">EDMM</cx:pt>
          <cx:pt idx="1844">EDMM</cx:pt>
          <cx:pt idx="1845">EDMM</cx:pt>
          <cx:pt idx="1846">EDMM</cx:pt>
          <cx:pt idx="1847">EDMM</cx:pt>
          <cx:pt idx="1848">EDMM</cx:pt>
          <cx:pt idx="1849">EDMM</cx:pt>
          <cx:pt idx="1850">EDMM</cx:pt>
          <cx:pt idx="1851">EDMM</cx:pt>
          <cx:pt idx="1852">EDMM</cx:pt>
          <cx:pt idx="1853">EDMM</cx:pt>
          <cx:pt idx="1854">EDMM</cx:pt>
          <cx:pt idx="1855">EDMM</cx:pt>
          <cx:pt idx="1856">EDMM</cx:pt>
          <cx:pt idx="1857">EDMM</cx:pt>
          <cx:pt idx="1858">EDMM</cx:pt>
          <cx:pt idx="1859">EDMM</cx:pt>
          <cx:pt idx="1860">EDMM</cx:pt>
          <cx:pt idx="1861">EDMM</cx:pt>
          <cx:pt idx="1862">EDMM</cx:pt>
          <cx:pt idx="1863">EDMM</cx:pt>
          <cx:pt idx="1864">EDMM</cx:pt>
          <cx:pt idx="1865">EDMM</cx:pt>
          <cx:pt idx="1866">EDMM</cx:pt>
          <cx:pt idx="1867">EDMM</cx:pt>
          <cx:pt idx="1868">EDMM</cx:pt>
          <cx:pt idx="1869">EDMM</cx:pt>
          <cx:pt idx="1870">EDMM</cx:pt>
          <cx:pt idx="1871">EDMM</cx:pt>
          <cx:pt idx="1872">EDMM</cx:pt>
          <cx:pt idx="1873">EDMM</cx:pt>
          <cx:pt idx="1874">EDMM</cx:pt>
          <cx:pt idx="1875">EDMM</cx:pt>
          <cx:pt idx="1876">EDMM</cx:pt>
          <cx:pt idx="1877">EDMM</cx:pt>
          <cx:pt idx="1878">EDMM</cx:pt>
          <cx:pt idx="1879">EDMM</cx:pt>
          <cx:pt idx="1880">EDMM</cx:pt>
          <cx:pt idx="1881">EDMM</cx:pt>
          <cx:pt idx="1882">EDMM</cx:pt>
          <cx:pt idx="1883">EDMM</cx:pt>
          <cx:pt idx="1884">EDMM</cx:pt>
          <cx:pt idx="1885">EDMM</cx:pt>
          <cx:pt idx="1886">EDMM</cx:pt>
          <cx:pt idx="1887">EDMM</cx:pt>
          <cx:pt idx="1888">EDMM</cx:pt>
          <cx:pt idx="1889">EDMM</cx:pt>
          <cx:pt idx="1890">EDMM</cx:pt>
          <cx:pt idx="1891">EDMM</cx:pt>
          <cx:pt idx="1892">EDMM</cx:pt>
          <cx:pt idx="1893">EDMM</cx:pt>
          <cx:pt idx="1894">EDMM</cx:pt>
          <cx:pt idx="1895">EDMM</cx:pt>
          <cx:pt idx="1896">EDMM</cx:pt>
          <cx:pt idx="1897">EDMM</cx:pt>
          <cx:pt idx="1898">EDMM</cx:pt>
          <cx:pt idx="1899">EDMM</cx:pt>
          <cx:pt idx="1900">EDMM</cx:pt>
          <cx:pt idx="1901">EDMM</cx:pt>
          <cx:pt idx="1902">EDMM</cx:pt>
          <cx:pt idx="1903">EDMM</cx:pt>
          <cx:pt idx="1904">EDMM</cx:pt>
          <cx:pt idx="1905">EDMM</cx:pt>
          <cx:pt idx="1906">EDMM</cx:pt>
          <cx:pt idx="1907">EDMM</cx:pt>
          <cx:pt idx="1908">EDMM</cx:pt>
          <cx:pt idx="1909">EDMM</cx:pt>
          <cx:pt idx="1910">EDMM</cx:pt>
          <cx:pt idx="1911">EDMM</cx:pt>
          <cx:pt idx="1912">EDMM</cx:pt>
          <cx:pt idx="1913">EDMM</cx:pt>
          <cx:pt idx="1914">EDMM</cx:pt>
          <cx:pt idx="1915">EDMM</cx:pt>
          <cx:pt idx="1916">EDMM</cx:pt>
          <cx:pt idx="1917">EDMM</cx:pt>
          <cx:pt idx="1918">EDMM</cx:pt>
          <cx:pt idx="1919">EDMM</cx:pt>
          <cx:pt idx="1920">EDMM</cx:pt>
          <cx:pt idx="1921">EDMM</cx:pt>
          <cx:pt idx="1922">EDMM</cx:pt>
          <cx:pt idx="1923">EDMM</cx:pt>
          <cx:pt idx="1924">EDMM</cx:pt>
          <cx:pt idx="1925">EDMM</cx:pt>
          <cx:pt idx="1926">EDMM</cx:pt>
          <cx:pt idx="1927">EDMM</cx:pt>
          <cx:pt idx="1928">EDMM</cx:pt>
          <cx:pt idx="1929">EDMM</cx:pt>
          <cx:pt idx="1930">EDMM</cx:pt>
          <cx:pt idx="1931">EDMM</cx:pt>
          <cx:pt idx="1932">EDMM</cx:pt>
          <cx:pt idx="1933">EDMM</cx:pt>
          <cx:pt idx="1934">EDMM</cx:pt>
          <cx:pt idx="1935">EDMM</cx:pt>
          <cx:pt idx="1936">EDMM</cx:pt>
          <cx:pt idx="1937">EDMM</cx:pt>
          <cx:pt idx="1938">EDMM</cx:pt>
          <cx:pt idx="1939">EDMM</cx:pt>
          <cx:pt idx="1940">EDMM</cx:pt>
          <cx:pt idx="1941">EDMM</cx:pt>
          <cx:pt idx="1942">EDMM</cx:pt>
          <cx:pt idx="1943">EDMM</cx:pt>
          <cx:pt idx="1944">EDMM</cx:pt>
          <cx:pt idx="1945">EDMM</cx:pt>
          <cx:pt idx="1946">EDMM</cx:pt>
          <cx:pt idx="1947">EDMM</cx:pt>
          <cx:pt idx="1948">EDMM</cx:pt>
          <cx:pt idx="1949">EDMM</cx:pt>
          <cx:pt idx="1950">EDMM</cx:pt>
          <cx:pt idx="1951">EDMM</cx:pt>
          <cx:pt idx="1952">EDMM</cx:pt>
          <cx:pt idx="1953">EDMM</cx:pt>
          <cx:pt idx="1954">EDMM</cx:pt>
          <cx:pt idx="1955">EDMM</cx:pt>
          <cx:pt idx="1956">EDMM</cx:pt>
          <cx:pt idx="1957">EDMM</cx:pt>
          <cx:pt idx="1958">EDMM</cx:pt>
          <cx:pt idx="1959">EDMM</cx:pt>
          <cx:pt idx="1960">EDMM</cx:pt>
          <cx:pt idx="1961">EDMM</cx:pt>
          <cx:pt idx="1962">EDMM</cx:pt>
          <cx:pt idx="1963">EDMM</cx:pt>
          <cx:pt idx="1964">EDMM</cx:pt>
          <cx:pt idx="1965">EDMM</cx:pt>
          <cx:pt idx="1966">EDMM</cx:pt>
          <cx:pt idx="1967">EDMM</cx:pt>
          <cx:pt idx="1968">EDMM</cx:pt>
          <cx:pt idx="1969">EDMM</cx:pt>
          <cx:pt idx="1970">EDMM</cx:pt>
          <cx:pt idx="1971">EDMM</cx:pt>
          <cx:pt idx="1972">EDMM</cx:pt>
          <cx:pt idx="1973">EDMM</cx:pt>
          <cx:pt idx="1974">EDMM</cx:pt>
          <cx:pt idx="1975">EDMM</cx:pt>
          <cx:pt idx="1976">EDMM</cx:pt>
          <cx:pt idx="1977">EDMM</cx:pt>
          <cx:pt idx="1978">EDMM</cx:pt>
          <cx:pt idx="1979">EDMM</cx:pt>
          <cx:pt idx="1980">EDMM</cx:pt>
          <cx:pt idx="1981">EDMM</cx:pt>
          <cx:pt idx="1982">EDMM</cx:pt>
          <cx:pt idx="1983">EDMM</cx:pt>
          <cx:pt idx="1984">EDMM</cx:pt>
          <cx:pt idx="1985">EDMM</cx:pt>
          <cx:pt idx="1986">EDMM</cx:pt>
          <cx:pt idx="1987">EDMM</cx:pt>
          <cx:pt idx="1988">EDMM</cx:pt>
          <cx:pt idx="1989">EDMM</cx:pt>
          <cx:pt idx="1990">EDMM</cx:pt>
          <cx:pt idx="1991">EDMM</cx:pt>
          <cx:pt idx="1992">EDMM</cx:pt>
          <cx:pt idx="1993">EDMM</cx:pt>
          <cx:pt idx="1994">EDMM</cx:pt>
          <cx:pt idx="1995">EDMM</cx:pt>
          <cx:pt idx="1996">EDMM</cx:pt>
          <cx:pt idx="1997">EDMM</cx:pt>
          <cx:pt idx="1998">EDMM</cx:pt>
          <cx:pt idx="1999">EDMM</cx:pt>
          <cx:pt idx="2000">EDMM</cx:pt>
          <cx:pt idx="2001">EDMM</cx:pt>
          <cx:pt idx="2002">EDMM</cx:pt>
          <cx:pt idx="2003">EDMM</cx:pt>
          <cx:pt idx="2004">EDMM</cx:pt>
          <cx:pt idx="2005">EDMM</cx:pt>
          <cx:pt idx="2006">EDMM</cx:pt>
          <cx:pt idx="2007">EDMM</cx:pt>
          <cx:pt idx="2008">EDMM</cx:pt>
          <cx:pt idx="2009">EDMM</cx:pt>
          <cx:pt idx="2010">EDMM</cx:pt>
          <cx:pt idx="2011">EDMM</cx:pt>
          <cx:pt idx="2012">EDMM</cx:pt>
          <cx:pt idx="2013">EDMM</cx:pt>
          <cx:pt idx="2014">EDMM</cx:pt>
          <cx:pt idx="2015">EDMM</cx:pt>
          <cx:pt idx="2016">EDMM</cx:pt>
          <cx:pt idx="2017">EDMM</cx:pt>
          <cx:pt idx="2018">EDMM</cx:pt>
          <cx:pt idx="2019">EDMM</cx:pt>
          <cx:pt idx="2020">EDMM</cx:pt>
          <cx:pt idx="2021">EDMM</cx:pt>
          <cx:pt idx="2022">EDMM</cx:pt>
          <cx:pt idx="2023">EDMM</cx:pt>
          <cx:pt idx="2024">EDMM</cx:pt>
          <cx:pt idx="2025">EDMM</cx:pt>
          <cx:pt idx="2026">EDMM</cx:pt>
          <cx:pt idx="2027">EDMM</cx:pt>
          <cx:pt idx="2028">EDMM</cx:pt>
          <cx:pt idx="2029">EDMM</cx:pt>
          <cx:pt idx="2030">EDMM</cx:pt>
          <cx:pt idx="2031">EDMM</cx:pt>
          <cx:pt idx="2032">EDMM</cx:pt>
          <cx:pt idx="2033">EDMM</cx:pt>
          <cx:pt idx="2034">EDMM</cx:pt>
          <cx:pt idx="2035">EDMM</cx:pt>
          <cx:pt idx="2036">EDMM</cx:pt>
          <cx:pt idx="2037">EDMM</cx:pt>
          <cx:pt idx="2038">EDMM</cx:pt>
          <cx:pt idx="2039">EDMM</cx:pt>
          <cx:pt idx="2040">EDMM</cx:pt>
          <cx:pt idx="2041">EDMM</cx:pt>
          <cx:pt idx="2042">EDMM</cx:pt>
          <cx:pt idx="2043">EDMM</cx:pt>
          <cx:pt idx="2044">EDMM</cx:pt>
          <cx:pt idx="2045">EDMM</cx:pt>
          <cx:pt idx="2046">EDMM</cx:pt>
          <cx:pt idx="2047">EDMM</cx:pt>
          <cx:pt idx="2048">EDMM</cx:pt>
          <cx:pt idx="2049">EDMM</cx:pt>
          <cx:pt idx="2050">EDMM</cx:pt>
          <cx:pt idx="2051">EDMM</cx:pt>
          <cx:pt idx="2052">EDMM</cx:pt>
          <cx:pt idx="2053">EDMM</cx:pt>
          <cx:pt idx="2054">EDMM</cx:pt>
          <cx:pt idx="2055">EDMM</cx:pt>
          <cx:pt idx="2056">EDMM</cx:pt>
          <cx:pt idx="2057">EDMM</cx:pt>
          <cx:pt idx="2058">EDMM</cx:pt>
          <cx:pt idx="2059">EDMM</cx:pt>
          <cx:pt idx="2060">EDMM</cx:pt>
          <cx:pt idx="2061">EDMM</cx:pt>
          <cx:pt idx="2062">EDMM</cx:pt>
          <cx:pt idx="2063">EDMM</cx:pt>
          <cx:pt idx="2064">EDMM</cx:pt>
          <cx:pt idx="2065">EDMM</cx:pt>
          <cx:pt idx="2066">EDMM</cx:pt>
          <cx:pt idx="2067">EDMM</cx:pt>
          <cx:pt idx="2068">EDMM</cx:pt>
          <cx:pt idx="2069">EDMM</cx:pt>
          <cx:pt idx="2070">EDMM</cx:pt>
          <cx:pt idx="2071">EDMM</cx:pt>
          <cx:pt idx="2072">EDMM</cx:pt>
          <cx:pt idx="2073">EDMM</cx:pt>
          <cx:pt idx="2074">EDMM</cx:pt>
          <cx:pt idx="2075">EDMM</cx:pt>
          <cx:pt idx="2076">EDMM</cx:pt>
          <cx:pt idx="2077">EDMM</cx:pt>
          <cx:pt idx="2078">EDMM</cx:pt>
          <cx:pt idx="2079">EDMM</cx:pt>
          <cx:pt idx="2080">EDMM</cx:pt>
          <cx:pt idx="2081">EDMM</cx:pt>
          <cx:pt idx="2082">EDMM</cx:pt>
          <cx:pt idx="2083">EDMM</cx:pt>
          <cx:pt idx="2084">EDMM</cx:pt>
          <cx:pt idx="2085">EDMM</cx:pt>
          <cx:pt idx="2086">EDMM</cx:pt>
          <cx:pt idx="2087">EDMM</cx:pt>
          <cx:pt idx="2088">EDMM</cx:pt>
          <cx:pt idx="2089">EDMM</cx:pt>
          <cx:pt idx="2090">EDMM</cx:pt>
          <cx:pt idx="2091">EDMM</cx:pt>
          <cx:pt idx="2092">EDMM</cx:pt>
          <cx:pt idx="2093">EDMM</cx:pt>
          <cx:pt idx="2094">EDMM</cx:pt>
          <cx:pt idx="2095">EDMM</cx:pt>
          <cx:pt idx="2096">EDMM</cx:pt>
          <cx:pt idx="2097">EDMM</cx:pt>
          <cx:pt idx="2098">EDMM</cx:pt>
          <cx:pt idx="2099">EDMM</cx:pt>
          <cx:pt idx="2100">EDMM</cx:pt>
          <cx:pt idx="2101">EDMM</cx:pt>
          <cx:pt idx="2102">EDMM</cx:pt>
          <cx:pt idx="2103">EDMM</cx:pt>
          <cx:pt idx="2104">EDMM</cx:pt>
          <cx:pt idx="2105">EDMM</cx:pt>
          <cx:pt idx="2106">EDMM</cx:pt>
          <cx:pt idx="2107">EDMM</cx:pt>
          <cx:pt idx="2108">EDMM</cx:pt>
          <cx:pt idx="2109">EDMM</cx:pt>
          <cx:pt idx="2110">EDMM</cx:pt>
          <cx:pt idx="2111">EDMM</cx:pt>
          <cx:pt idx="2112">EDMM</cx:pt>
          <cx:pt idx="2113">EDMM</cx:pt>
          <cx:pt idx="2114">EDMM</cx:pt>
          <cx:pt idx="2115">EDMM</cx:pt>
          <cx:pt idx="2116">EDMM</cx:pt>
          <cx:pt idx="2117">EDMM</cx:pt>
          <cx:pt idx="2118">EDMM</cx:pt>
          <cx:pt idx="2119">EDMM</cx:pt>
          <cx:pt idx="2120">EDMM</cx:pt>
          <cx:pt idx="2121">EDMM</cx:pt>
          <cx:pt idx="2122">EDMM</cx:pt>
          <cx:pt idx="2123">EDMM</cx:pt>
          <cx:pt idx="2124">EDMM</cx:pt>
          <cx:pt idx="2125">EDMM</cx:pt>
          <cx:pt idx="2126">EDMM</cx:pt>
          <cx:pt idx="2127">EDMM</cx:pt>
          <cx:pt idx="2128">EDMM</cx:pt>
          <cx:pt idx="2129">EDMM</cx:pt>
          <cx:pt idx="2130">EDMM</cx:pt>
          <cx:pt idx="2131">EDMM</cx:pt>
          <cx:pt idx="2132">EDMM</cx:pt>
          <cx:pt idx="2133">EDMM</cx:pt>
          <cx:pt idx="2134">EDMM</cx:pt>
          <cx:pt idx="2135">EDMM</cx:pt>
          <cx:pt idx="2136">EDMM</cx:pt>
          <cx:pt idx="2137">EDMM</cx:pt>
          <cx:pt idx="2138">EDMM</cx:pt>
          <cx:pt idx="2139">EDMM</cx:pt>
          <cx:pt idx="2140">EDMM</cx:pt>
          <cx:pt idx="2141">EDMM</cx:pt>
          <cx:pt idx="2142">EDMM</cx:pt>
          <cx:pt idx="2143">EDMM</cx:pt>
          <cx:pt idx="2144">EDMM</cx:pt>
          <cx:pt idx="2145">EDMM</cx:pt>
          <cx:pt idx="2146">EDMM</cx:pt>
          <cx:pt idx="2147">EDMM</cx:pt>
          <cx:pt idx="2148">EDMM</cx:pt>
          <cx:pt idx="2149">EDMM</cx:pt>
          <cx:pt idx="2150">EDMM</cx:pt>
          <cx:pt idx="2151">EDMM</cx:pt>
          <cx:pt idx="2152">EDMM</cx:pt>
          <cx:pt idx="2153">EDMM</cx:pt>
          <cx:pt idx="2154">EDMM</cx:pt>
          <cx:pt idx="2155">EDMM</cx:pt>
          <cx:pt idx="2156">EDMM</cx:pt>
          <cx:pt idx="2157">EDMM</cx:pt>
          <cx:pt idx="2158">EDMM</cx:pt>
          <cx:pt idx="2159">EDMM</cx:pt>
          <cx:pt idx="2160">EDMM</cx:pt>
          <cx:pt idx="2161">EDMM</cx:pt>
          <cx:pt idx="2162">EDMM</cx:pt>
          <cx:pt idx="2163">EDMM</cx:pt>
          <cx:pt idx="2164">EDMM</cx:pt>
          <cx:pt idx="2165">EDMM</cx:pt>
          <cx:pt idx="2166">EDMM</cx:pt>
          <cx:pt idx="2167">EDMM</cx:pt>
          <cx:pt idx="2168">EDMM</cx:pt>
          <cx:pt idx="2169">EDMM</cx:pt>
          <cx:pt idx="2170">EDMM</cx:pt>
          <cx:pt idx="2171">EDMM</cx:pt>
          <cx:pt idx="2172">EDMM</cx:pt>
          <cx:pt idx="2173">EDMM</cx:pt>
          <cx:pt idx="2174">EDMM</cx:pt>
          <cx:pt idx="2175">EDMM</cx:pt>
          <cx:pt idx="2176">EDMM</cx:pt>
          <cx:pt idx="2177">EDMM</cx:pt>
          <cx:pt idx="2178">EDMM</cx:pt>
          <cx:pt idx="2179">EDMM</cx:pt>
          <cx:pt idx="2180">EDMM</cx:pt>
          <cx:pt idx="2181">EDMM</cx:pt>
          <cx:pt idx="2182">EDMM</cx:pt>
          <cx:pt idx="2183">EDMM</cx:pt>
          <cx:pt idx="2184">EDMM</cx:pt>
          <cx:pt idx="2185">EDMM</cx:pt>
          <cx:pt idx="2186">EDMM</cx:pt>
          <cx:pt idx="2187">EDMM</cx:pt>
          <cx:pt idx="2188">EDMM</cx:pt>
          <cx:pt idx="2189">EDMM</cx:pt>
          <cx:pt idx="2190">EDMM</cx:pt>
          <cx:pt idx="2191">EDMM</cx:pt>
          <cx:pt idx="2192">EDMM</cx:pt>
          <cx:pt idx="2193">EDMM</cx:pt>
          <cx:pt idx="2194">EDMM</cx:pt>
          <cx:pt idx="2195">EDMM</cx:pt>
          <cx:pt idx="2196">EDMM</cx:pt>
          <cx:pt idx="2197">EDMM</cx:pt>
          <cx:pt idx="2198">EDMM</cx:pt>
          <cx:pt idx="2199">EDMM</cx:pt>
          <cx:pt idx="2200">EDMM</cx:pt>
          <cx:pt idx="2201">EDMM</cx:pt>
          <cx:pt idx="2202">EDMM</cx:pt>
          <cx:pt idx="2203">EDMM</cx:pt>
          <cx:pt idx="2204">EDMM</cx:pt>
          <cx:pt idx="2205">EDMM</cx:pt>
          <cx:pt idx="2206">EDMM</cx:pt>
          <cx:pt idx="2207">EDMM</cx:pt>
          <cx:pt idx="2208">EDMM</cx:pt>
          <cx:pt idx="2209">EDMM</cx:pt>
          <cx:pt idx="2210">EDMM</cx:pt>
          <cx:pt idx="2211">EDMM</cx:pt>
          <cx:pt idx="2212">EDMM</cx:pt>
          <cx:pt idx="2213">EDMM</cx:pt>
          <cx:pt idx="2214">EDMM</cx:pt>
          <cx:pt idx="2215">EDMM</cx:pt>
          <cx:pt idx="2216">EDMM</cx:pt>
          <cx:pt idx="2217">EDMM</cx:pt>
          <cx:pt idx="2218">EDMM</cx:pt>
          <cx:pt idx="2219">EDMM</cx:pt>
          <cx:pt idx="2220">EDMM</cx:pt>
          <cx:pt idx="2221">EDMM</cx:pt>
          <cx:pt idx="2222">EDMM</cx:pt>
          <cx:pt idx="2223">EDMM</cx:pt>
          <cx:pt idx="2224">EDMM</cx:pt>
          <cx:pt idx="2225">EDMM</cx:pt>
          <cx:pt idx="2226">EDMM</cx:pt>
          <cx:pt idx="2227">EDMM</cx:pt>
          <cx:pt idx="2228">EDMM</cx:pt>
          <cx:pt idx="2229">EDMM</cx:pt>
          <cx:pt idx="2230">EDMM</cx:pt>
          <cx:pt idx="2231">EDMM</cx:pt>
          <cx:pt idx="2232">EDMM</cx:pt>
          <cx:pt idx="2233">EDMM</cx:pt>
          <cx:pt idx="2234">EDMM</cx:pt>
          <cx:pt idx="2235">EDMM</cx:pt>
          <cx:pt idx="2236">EDMM</cx:pt>
          <cx:pt idx="2237">EDMM</cx:pt>
          <cx:pt idx="2238">EDMM</cx:pt>
          <cx:pt idx="2239">EDMM</cx:pt>
          <cx:pt idx="2240">EDMM</cx:pt>
          <cx:pt idx="2241">EDMM</cx:pt>
          <cx:pt idx="2242">EDMM</cx:pt>
          <cx:pt idx="2243">EDMM</cx:pt>
          <cx:pt idx="2244">EDMM</cx:pt>
          <cx:pt idx="2245">EDMM</cx:pt>
          <cx:pt idx="2246">EDMM</cx:pt>
          <cx:pt idx="2247">EDMM</cx:pt>
          <cx:pt idx="2248">EDMM</cx:pt>
          <cx:pt idx="2249">EDMM</cx:pt>
          <cx:pt idx="2250">EDMM</cx:pt>
          <cx:pt idx="2251">EDMM</cx:pt>
          <cx:pt idx="2252">EDMM</cx:pt>
          <cx:pt idx="2253">EDMM</cx:pt>
          <cx:pt idx="2254">EDMM</cx:pt>
          <cx:pt idx="2255">EDMM</cx:pt>
          <cx:pt idx="2256">EDMM</cx:pt>
          <cx:pt idx="2257">EDMM</cx:pt>
          <cx:pt idx="2258">EDMM</cx:pt>
          <cx:pt idx="2259">EDMM</cx:pt>
          <cx:pt idx="2260">EDMM</cx:pt>
          <cx:pt idx="2261">EDMM</cx:pt>
          <cx:pt idx="2262">EDMM</cx:pt>
          <cx:pt idx="2263">EDMM</cx:pt>
          <cx:pt idx="2264">EDMM</cx:pt>
          <cx:pt idx="2265">EDMM</cx:pt>
          <cx:pt idx="2266">EDMM</cx:pt>
          <cx:pt idx="2267">EDMM</cx:pt>
          <cx:pt idx="2268">EDMM</cx:pt>
          <cx:pt idx="2269">EDMM</cx:pt>
          <cx:pt idx="2270">EDMM</cx:pt>
          <cx:pt idx="2271">EDMM</cx:pt>
          <cx:pt idx="2272">EDMM</cx:pt>
          <cx:pt idx="2273">EDMM</cx:pt>
          <cx:pt idx="2274">EDMM</cx:pt>
          <cx:pt idx="2275">EDMM</cx:pt>
          <cx:pt idx="2276">EDMM</cx:pt>
          <cx:pt idx="2277">EDMM</cx:pt>
          <cx:pt idx="2278">EDMM</cx:pt>
          <cx:pt idx="2279">EDMM</cx:pt>
          <cx:pt idx="2280">EDMM</cx:pt>
          <cx:pt idx="2281">EDMM</cx:pt>
          <cx:pt idx="2282">EDMM</cx:pt>
          <cx:pt idx="2283">EDMM</cx:pt>
          <cx:pt idx="2284">EDMM</cx:pt>
          <cx:pt idx="2285">EDMM</cx:pt>
          <cx:pt idx="2286">EDMM</cx:pt>
          <cx:pt idx="2287">EDMM</cx:pt>
          <cx:pt idx="2288">EDMM</cx:pt>
          <cx:pt idx="2289">EDMM</cx:pt>
          <cx:pt idx="2290">EDMM</cx:pt>
          <cx:pt idx="2291">EDMM</cx:pt>
          <cx:pt idx="2292">EDMM</cx:pt>
          <cx:pt idx="2293">EDMM</cx:pt>
          <cx:pt idx="2294">EDMM</cx:pt>
          <cx:pt idx="2295">EDMM</cx:pt>
          <cx:pt idx="2296">EDMM</cx:pt>
          <cx:pt idx="2297">EDMM</cx:pt>
          <cx:pt idx="2298">EDMM</cx:pt>
          <cx:pt idx="2299">EDMM</cx:pt>
          <cx:pt idx="2300">EDMM</cx:pt>
          <cx:pt idx="2301">EDMM</cx:pt>
          <cx:pt idx="2302">EDMM</cx:pt>
          <cx:pt idx="2303">EDMM</cx:pt>
          <cx:pt idx="2304">EDMM</cx:pt>
          <cx:pt idx="2305">EDMM</cx:pt>
          <cx:pt idx="2306">EDMM</cx:pt>
          <cx:pt idx="2307">EDMM</cx:pt>
          <cx:pt idx="2308">EDMM</cx:pt>
          <cx:pt idx="2309">EDMM</cx:pt>
          <cx:pt idx="2310">EDMM</cx:pt>
          <cx:pt idx="2311">EDMM</cx:pt>
          <cx:pt idx="2312">EDMM</cx:pt>
          <cx:pt idx="2313">EDMM</cx:pt>
          <cx:pt idx="2314">EDMM</cx:pt>
          <cx:pt idx="2315">EDMM</cx:pt>
          <cx:pt idx="2316">EDMM</cx:pt>
          <cx:pt idx="2317">EDMM</cx:pt>
          <cx:pt idx="2318">EDMM</cx:pt>
          <cx:pt idx="2319">EDMM</cx:pt>
          <cx:pt idx="2320">EDMM</cx:pt>
          <cx:pt idx="2321">EDMM</cx:pt>
          <cx:pt idx="2322">EDMM</cx:pt>
          <cx:pt idx="2323">EDMM</cx:pt>
          <cx:pt idx="2324">EDMM</cx:pt>
          <cx:pt idx="2325">EDMM</cx:pt>
          <cx:pt idx="2326">EDMM</cx:pt>
          <cx:pt idx="2327">EDMM</cx:pt>
          <cx:pt idx="2328">EDMM</cx:pt>
          <cx:pt idx="2329">EDMM</cx:pt>
          <cx:pt idx="2330">EDMM</cx:pt>
          <cx:pt idx="2331">EDMM</cx:pt>
          <cx:pt idx="2332">EDMM</cx:pt>
          <cx:pt idx="2333">EDMM</cx:pt>
          <cx:pt idx="2334">EDMM</cx:pt>
          <cx:pt idx="2335">EDMM</cx:pt>
          <cx:pt idx="2336">EDMM</cx:pt>
          <cx:pt idx="2337">EDMM</cx:pt>
          <cx:pt idx="2338">EDMM</cx:pt>
          <cx:pt idx="2339">EDMM</cx:pt>
          <cx:pt idx="2340">EDMM</cx:pt>
          <cx:pt idx="2341">EDMM</cx:pt>
          <cx:pt idx="2342">EDMM</cx:pt>
          <cx:pt idx="2343">EDMM</cx:pt>
          <cx:pt idx="2344">EDMM</cx:pt>
          <cx:pt idx="2345">EDMM</cx:pt>
          <cx:pt idx="2346">EDMM</cx:pt>
          <cx:pt idx="2347">EDMM</cx:pt>
          <cx:pt idx="2348">EDMM</cx:pt>
          <cx:pt idx="2349">EDMM</cx:pt>
          <cx:pt idx="2350">EDMM</cx:pt>
          <cx:pt idx="2351">EDMM</cx:pt>
          <cx:pt idx="2352">EDMM</cx:pt>
          <cx:pt idx="2353">EDMM</cx:pt>
          <cx:pt idx="2354">EDMM</cx:pt>
          <cx:pt idx="2355">EDMM</cx:pt>
          <cx:pt idx="2356">EDMM</cx:pt>
          <cx:pt idx="2357">EDMM</cx:pt>
          <cx:pt idx="2358">EDMM</cx:pt>
          <cx:pt idx="2359">EDMM</cx:pt>
          <cx:pt idx="2360">EDMM</cx:pt>
          <cx:pt idx="2361">EDMM</cx:pt>
          <cx:pt idx="2362">EDMM</cx:pt>
          <cx:pt idx="2363">EDMM</cx:pt>
          <cx:pt idx="2364">EDMM</cx:pt>
          <cx:pt idx="2365">EDMM</cx:pt>
          <cx:pt idx="2366">EDMM</cx:pt>
          <cx:pt idx="2367">EDMM</cx:pt>
          <cx:pt idx="2368">EDMM</cx:pt>
          <cx:pt idx="2369">EDMM</cx:pt>
          <cx:pt idx="2370">EDMM</cx:pt>
          <cx:pt idx="2371">EDMM</cx:pt>
          <cx:pt idx="2372">EDMM</cx:pt>
          <cx:pt idx="2373">EDMM</cx:pt>
          <cx:pt idx="2374">EDMM</cx:pt>
          <cx:pt idx="2375">EDMM</cx:pt>
          <cx:pt idx="2376">EDMM</cx:pt>
          <cx:pt idx="2377">EDMM</cx:pt>
          <cx:pt idx="2378">EDMM</cx:pt>
          <cx:pt idx="2379">EDMM</cx:pt>
          <cx:pt idx="2380">EDMM</cx:pt>
          <cx:pt idx="2381">EDMM</cx:pt>
          <cx:pt idx="2382">EDMM</cx:pt>
          <cx:pt idx="2383">EDMM</cx:pt>
          <cx:pt idx="2384">EDMM</cx:pt>
          <cx:pt idx="2385">EDMM</cx:pt>
          <cx:pt idx="2386">EDMM</cx:pt>
          <cx:pt idx="2387">EDMM</cx:pt>
          <cx:pt idx="2388">EDMM</cx:pt>
          <cx:pt idx="2389">EDMM</cx:pt>
          <cx:pt idx="2390">EDMM</cx:pt>
          <cx:pt idx="2391">EDMM</cx:pt>
          <cx:pt idx="2392">EDMM</cx:pt>
          <cx:pt idx="2393">EDMM</cx:pt>
          <cx:pt idx="2394">EDMM</cx:pt>
          <cx:pt idx="2395">EDMM</cx:pt>
          <cx:pt idx="2396">EDMM</cx:pt>
          <cx:pt idx="2397">EDMM</cx:pt>
          <cx:pt idx="2398">EDMM</cx:pt>
          <cx:pt idx="2399">EDMM</cx:pt>
          <cx:pt idx="2400">EDMM</cx:pt>
          <cx:pt idx="2401">EDMM</cx:pt>
          <cx:pt idx="2402">EDMM</cx:pt>
          <cx:pt idx="2403">EDMM</cx:pt>
          <cx:pt idx="2404">EDMM</cx:pt>
          <cx:pt idx="2405">EDMM</cx:pt>
          <cx:pt idx="2406">EDMM</cx:pt>
          <cx:pt idx="2407">EDMM</cx:pt>
          <cx:pt idx="2408">EDMM</cx:pt>
          <cx:pt idx="2409">EDMM</cx:pt>
          <cx:pt idx="2410">EDMM</cx:pt>
          <cx:pt idx="2411">EDMM</cx:pt>
          <cx:pt idx="2412">EDMM</cx:pt>
          <cx:pt idx="2413">EDMM</cx:pt>
          <cx:pt idx="2414">EDMM</cx:pt>
          <cx:pt idx="2415">EDMM</cx:pt>
          <cx:pt idx="2416">EDMM</cx:pt>
          <cx:pt idx="2417">EDMM</cx:pt>
          <cx:pt idx="2418">EDMM</cx:pt>
          <cx:pt idx="2419">EDMM</cx:pt>
          <cx:pt idx="2420">EDMM</cx:pt>
          <cx:pt idx="2421">EDMM</cx:pt>
          <cx:pt idx="2422">EDMM</cx:pt>
          <cx:pt idx="2423">EDMM</cx:pt>
          <cx:pt idx="2424">EDMM</cx:pt>
          <cx:pt idx="2425">EDMM</cx:pt>
          <cx:pt idx="2426">EDMM</cx:pt>
          <cx:pt idx="2427">EDMM</cx:pt>
          <cx:pt idx="2428">EDMM</cx:pt>
          <cx:pt idx="2429">EDMM</cx:pt>
          <cx:pt idx="2430">EDMM</cx:pt>
          <cx:pt idx="2431">EDMM</cx:pt>
          <cx:pt idx="2432">EDMM</cx:pt>
          <cx:pt idx="2433">EDMM</cx:pt>
          <cx:pt idx="2434">EDMM</cx:pt>
          <cx:pt idx="2435">EDMM</cx:pt>
          <cx:pt idx="2436">EDMM</cx:pt>
          <cx:pt idx="2437">EDMM</cx:pt>
          <cx:pt idx="2438">EDMM</cx:pt>
          <cx:pt idx="2439">EDMM</cx:pt>
          <cx:pt idx="2440">EDMM</cx:pt>
          <cx:pt idx="2441">EDMM</cx:pt>
          <cx:pt idx="2442">EDMM</cx:pt>
          <cx:pt idx="2443">EDMM</cx:pt>
          <cx:pt idx="2444">EDMM</cx:pt>
          <cx:pt idx="2445">EDMM</cx:pt>
          <cx:pt idx="2446">EDMM</cx:pt>
          <cx:pt idx="2447">EDMM</cx:pt>
          <cx:pt idx="2448">EDMM</cx:pt>
          <cx:pt idx="2449">EDMM</cx:pt>
          <cx:pt idx="2450">EDMM</cx:pt>
          <cx:pt idx="2451">EDMM</cx:pt>
          <cx:pt idx="2452">EDMM</cx:pt>
          <cx:pt idx="2453">EDMM</cx:pt>
          <cx:pt idx="2454">EDMM</cx:pt>
          <cx:pt idx="2455">EDMM</cx:pt>
          <cx:pt idx="2456">EDMM</cx:pt>
          <cx:pt idx="2457">EDMM</cx:pt>
          <cx:pt idx="2458">EDMM</cx:pt>
          <cx:pt idx="2459">EDMM</cx:pt>
          <cx:pt idx="2460">EDMM</cx:pt>
          <cx:pt idx="2461">EDMM</cx:pt>
          <cx:pt idx="2462">EDMM</cx:pt>
          <cx:pt idx="2463">EDMM</cx:pt>
          <cx:pt idx="2464">EDMM</cx:pt>
          <cx:pt idx="2465">EDMM</cx:pt>
          <cx:pt idx="2466">EDMM</cx:pt>
          <cx:pt idx="2467">EDMM</cx:pt>
          <cx:pt idx="2468">EDMM</cx:pt>
          <cx:pt idx="2469">EDMM</cx:pt>
          <cx:pt idx="2470">EDMM</cx:pt>
          <cx:pt idx="2471">EDMM</cx:pt>
          <cx:pt idx="2472">EDMM</cx:pt>
          <cx:pt idx="2473">EDMM</cx:pt>
          <cx:pt idx="2474">EDMM</cx:pt>
          <cx:pt idx="2475">EDMM</cx:pt>
          <cx:pt idx="2476">EDMM</cx:pt>
          <cx:pt idx="2477">EDMM</cx:pt>
          <cx:pt idx="2478">EDMM</cx:pt>
          <cx:pt idx="2479">EDMM</cx:pt>
          <cx:pt idx="2480">EDMM</cx:pt>
          <cx:pt idx="2481">EDMM</cx:pt>
          <cx:pt idx="2482">EDMM</cx:pt>
          <cx:pt idx="2483">EDMM</cx:pt>
          <cx:pt idx="2484">EDMM</cx:pt>
          <cx:pt idx="2485">EDMM</cx:pt>
          <cx:pt idx="2486">EDMM</cx:pt>
          <cx:pt idx="2487">EDMM</cx:pt>
          <cx:pt idx="2488">EDMM</cx:pt>
          <cx:pt idx="2489">EDMM</cx:pt>
          <cx:pt idx="2490">EDMM</cx:pt>
          <cx:pt idx="2491">EDMM</cx:pt>
          <cx:pt idx="2492">EDMM</cx:pt>
          <cx:pt idx="2493">EDMM</cx:pt>
          <cx:pt idx="2494">EDMM</cx:pt>
          <cx:pt idx="2495">EDMM</cx:pt>
          <cx:pt idx="2496">EDMM</cx:pt>
          <cx:pt idx="2497">EDMM</cx:pt>
          <cx:pt idx="2498">EDMM</cx:pt>
          <cx:pt idx="2499">EDMM</cx:pt>
          <cx:pt idx="2500">EDMM</cx:pt>
          <cx:pt idx="2501">EDMM</cx:pt>
          <cx:pt idx="2502">EDMM</cx:pt>
          <cx:pt idx="2503">EDMM</cx:pt>
          <cx:pt idx="2504">EDMM</cx:pt>
          <cx:pt idx="2505">EDMM</cx:pt>
          <cx:pt idx="2506">EDMM</cx:pt>
          <cx:pt idx="2507">EDMM</cx:pt>
          <cx:pt idx="2508">EDMM</cx:pt>
          <cx:pt idx="2509">EDMM</cx:pt>
          <cx:pt idx="2510">EDMM</cx:pt>
          <cx:pt idx="2511">EDMM</cx:pt>
          <cx:pt idx="2512">EDMM</cx:pt>
          <cx:pt idx="2513">EDMM</cx:pt>
          <cx:pt idx="2514">EDMM</cx:pt>
          <cx:pt idx="2515">EDMM</cx:pt>
          <cx:pt idx="2516">EDMM</cx:pt>
          <cx:pt idx="2517">EDMM</cx:pt>
          <cx:pt idx="2518">EDMM</cx:pt>
          <cx:pt idx="2519">EDMM</cx:pt>
          <cx:pt idx="2520">EDMM</cx:pt>
          <cx:pt idx="2521">EDMM</cx:pt>
          <cx:pt idx="2522">EDMM</cx:pt>
          <cx:pt idx="2523">EDMM</cx:pt>
          <cx:pt idx="2524">EDMM</cx:pt>
          <cx:pt idx="2525">EDMM</cx:pt>
          <cx:pt idx="2526">EDMM</cx:pt>
          <cx:pt idx="2527">EDMM</cx:pt>
          <cx:pt idx="2528">EDMM</cx:pt>
          <cx:pt idx="2529">EDMM</cx:pt>
          <cx:pt idx="2530">EDMM</cx:pt>
          <cx:pt idx="2531">EDMM</cx:pt>
          <cx:pt idx="2532">EDMM</cx:pt>
          <cx:pt idx="2533">EDMM</cx:pt>
          <cx:pt idx="2534">EDMM</cx:pt>
          <cx:pt idx="2535">EDMM</cx:pt>
          <cx:pt idx="2536">EDMM</cx:pt>
          <cx:pt idx="2537">EDMM</cx:pt>
          <cx:pt idx="2538">EDMM</cx:pt>
          <cx:pt idx="2539">EDMM</cx:pt>
          <cx:pt idx="2540">EDMM</cx:pt>
          <cx:pt idx="2541">EDMM</cx:pt>
          <cx:pt idx="2542">EDMM</cx:pt>
          <cx:pt idx="2543">EDMM</cx:pt>
          <cx:pt idx="2544">EDMM</cx:pt>
          <cx:pt idx="2545">EDMM</cx:pt>
          <cx:pt idx="2546">EDMM</cx:pt>
          <cx:pt idx="2547">EDMM</cx:pt>
          <cx:pt idx="2548">EDMM</cx:pt>
          <cx:pt idx="2549">EDMM</cx:pt>
          <cx:pt idx="2550">EDMM</cx:pt>
          <cx:pt idx="2551">EDMM</cx:pt>
          <cx:pt idx="2552">EDMM</cx:pt>
          <cx:pt idx="2553">EDMM</cx:pt>
          <cx:pt idx="2554">EDMM</cx:pt>
          <cx:pt idx="2555">EDMM</cx:pt>
          <cx:pt idx="2556">EDMM</cx:pt>
          <cx:pt idx="2557">EDMM</cx:pt>
          <cx:pt idx="2558">EDMM</cx:pt>
          <cx:pt idx="2559">EDMM</cx:pt>
          <cx:pt idx="2560">EDMM</cx:pt>
          <cx:pt idx="2561">EDMM</cx:pt>
          <cx:pt idx="2562">EDMM</cx:pt>
          <cx:pt idx="2563">EDMM</cx:pt>
          <cx:pt idx="2564">EDMM</cx:pt>
          <cx:pt idx="2565">EDMM</cx:pt>
          <cx:pt idx="2566">EDMM</cx:pt>
          <cx:pt idx="2567">EDMM</cx:pt>
          <cx:pt idx="2568">EDMM</cx:pt>
          <cx:pt idx="2569">EDMM</cx:pt>
          <cx:pt idx="2570">EDMM</cx:pt>
          <cx:pt idx="2571">EDMM</cx:pt>
          <cx:pt idx="2572">EDMM</cx:pt>
          <cx:pt idx="2573">EDMM</cx:pt>
          <cx:pt idx="2574">EDMM</cx:pt>
          <cx:pt idx="2575">EDMM</cx:pt>
          <cx:pt idx="2576">EDMM</cx:pt>
          <cx:pt idx="2577">EDMM</cx:pt>
          <cx:pt idx="2578">EDMM</cx:pt>
          <cx:pt idx="2579">EDMM</cx:pt>
          <cx:pt idx="2580">EDMM</cx:pt>
          <cx:pt idx="2581">EDMM</cx:pt>
          <cx:pt idx="2582">EDMM</cx:pt>
          <cx:pt idx="2583">EDMM</cx:pt>
          <cx:pt idx="2584">EDMM</cx:pt>
          <cx:pt idx="2585">EDMM</cx:pt>
          <cx:pt idx="2586">EDMM</cx:pt>
          <cx:pt idx="2587">EDMM</cx:pt>
          <cx:pt idx="2588">EDMM</cx:pt>
          <cx:pt idx="2589">EDMM</cx:pt>
          <cx:pt idx="2590">EDMM</cx:pt>
          <cx:pt idx="2591">EDMM</cx:pt>
          <cx:pt idx="2592">EDMM</cx:pt>
          <cx:pt idx="2593">EDMM</cx:pt>
          <cx:pt idx="2594">EDMM</cx:pt>
          <cx:pt idx="2595">EDMM</cx:pt>
          <cx:pt idx="2596">EDMM</cx:pt>
          <cx:pt idx="2597">EDMM</cx:pt>
          <cx:pt idx="2598">EDMM</cx:pt>
          <cx:pt idx="2599">EDMM</cx:pt>
          <cx:pt idx="2600">EDMM</cx:pt>
          <cx:pt idx="2601">EDMM</cx:pt>
          <cx:pt idx="2602">EDMM</cx:pt>
          <cx:pt idx="2603">EDMM</cx:pt>
          <cx:pt idx="2604">EDMM</cx:pt>
          <cx:pt idx="2605">EDMM</cx:pt>
          <cx:pt idx="2606">EDMM</cx:pt>
          <cx:pt idx="2607">EDMM</cx:pt>
          <cx:pt idx="2608">EDMM</cx:pt>
          <cx:pt idx="2609">EDMM</cx:pt>
          <cx:pt idx="2610">EDMM</cx:pt>
          <cx:pt idx="2611">EDMM</cx:pt>
          <cx:pt idx="2612">EDMM</cx:pt>
          <cx:pt idx="2613">EDMM</cx:pt>
          <cx:pt idx="2614">EDMM</cx:pt>
          <cx:pt idx="2615">EDMM</cx:pt>
          <cx:pt idx="2616">EDMM</cx:pt>
          <cx:pt idx="2617">EDMM</cx:pt>
          <cx:pt idx="2618">EDMM</cx:pt>
          <cx:pt idx="2619">EDMM</cx:pt>
          <cx:pt idx="2620">EDMM</cx:pt>
          <cx:pt idx="2621">EDMM</cx:pt>
          <cx:pt idx="2622">EDMM</cx:pt>
          <cx:pt idx="2623">EDMM</cx:pt>
          <cx:pt idx="2624">EDMM</cx:pt>
          <cx:pt idx="2625">EDMM</cx:pt>
          <cx:pt idx="2626">EDMM</cx:pt>
          <cx:pt idx="2627">EDMM</cx:pt>
          <cx:pt idx="2628">EDMM</cx:pt>
          <cx:pt idx="2629">EDMM</cx:pt>
          <cx:pt idx="2630">EDMM</cx:pt>
          <cx:pt idx="2631">EDMM</cx:pt>
          <cx:pt idx="2632">EDMM</cx:pt>
          <cx:pt idx="2633">EDMM</cx:pt>
          <cx:pt idx="2634">EDMM</cx:pt>
          <cx:pt idx="2635">EDMM</cx:pt>
          <cx:pt idx="2636">EDMM</cx:pt>
          <cx:pt idx="2637">EDMM</cx:pt>
          <cx:pt idx="2638">EDMM</cx:pt>
          <cx:pt idx="2639">EDMM</cx:pt>
          <cx:pt idx="2640">EDMM</cx:pt>
          <cx:pt idx="2641">EDMM</cx:pt>
          <cx:pt idx="2642">EDMM</cx:pt>
          <cx:pt idx="2643">EDMM</cx:pt>
          <cx:pt idx="2644">EDMM</cx:pt>
          <cx:pt idx="2645">EDMM</cx:pt>
          <cx:pt idx="2646">EDMM</cx:pt>
          <cx:pt idx="2647">EDMM</cx:pt>
          <cx:pt idx="2648">EDMM</cx:pt>
          <cx:pt idx="2649">EDMM</cx:pt>
          <cx:pt idx="2650">EDMM</cx:pt>
          <cx:pt idx="2651">EDMM</cx:pt>
          <cx:pt idx="2652">EDMM</cx:pt>
          <cx:pt idx="2653">EDMM</cx:pt>
          <cx:pt idx="2654">EDMM</cx:pt>
          <cx:pt idx="2655">EDMM</cx:pt>
          <cx:pt idx="2656">EDMM</cx:pt>
          <cx:pt idx="2657">EDMM</cx:pt>
          <cx:pt idx="2658">EDMM</cx:pt>
          <cx:pt idx="2659">EDMM</cx:pt>
          <cx:pt idx="2660">EDMM</cx:pt>
          <cx:pt idx="2661">EDMM</cx:pt>
          <cx:pt idx="2662">EDMM</cx:pt>
          <cx:pt idx="2663">EDMM</cx:pt>
          <cx:pt idx="2664">EDMM</cx:pt>
          <cx:pt idx="2665">EDMM</cx:pt>
          <cx:pt idx="2666">EDMM</cx:pt>
          <cx:pt idx="2667">EDMM</cx:pt>
          <cx:pt idx="2668">EDMM</cx:pt>
          <cx:pt idx="2669">EDMM</cx:pt>
          <cx:pt idx="2670">EDMM</cx:pt>
          <cx:pt idx="2671">EDMM</cx:pt>
          <cx:pt idx="2672">EDMM</cx:pt>
          <cx:pt idx="2673">EDMM</cx:pt>
          <cx:pt idx="2674">EDMM</cx:pt>
          <cx:pt idx="2675">EDMM</cx:pt>
          <cx:pt idx="2676">EDMM</cx:pt>
          <cx:pt idx="2677">EDMM</cx:pt>
          <cx:pt idx="2678">EDMM</cx:pt>
          <cx:pt idx="2679">EDMM</cx:pt>
          <cx:pt idx="2680">EDMM</cx:pt>
          <cx:pt idx="2681">EDMM</cx:pt>
          <cx:pt idx="2682">EDMM</cx:pt>
          <cx:pt idx="2683">EDMM</cx:pt>
          <cx:pt idx="2684">EDMM</cx:pt>
          <cx:pt idx="2685">EDMM</cx:pt>
          <cx:pt idx="2686">EDMM</cx:pt>
          <cx:pt idx="2687">EDMM</cx:pt>
          <cx:pt idx="2688">EDMM</cx:pt>
          <cx:pt idx="2689">EDMM</cx:pt>
          <cx:pt idx="2690">EDMM</cx:pt>
          <cx:pt idx="2691">EDMM</cx:pt>
          <cx:pt idx="2692">EDMM</cx:pt>
          <cx:pt idx="2693">EDMM</cx:pt>
          <cx:pt idx="2694">EDMM</cx:pt>
          <cx:pt idx="2695">EDMM</cx:pt>
          <cx:pt idx="2696">EDMM</cx:pt>
          <cx:pt idx="2697">EDMM</cx:pt>
          <cx:pt idx="2698">EDMM</cx:pt>
          <cx:pt idx="2699">EDMM</cx:pt>
          <cx:pt idx="2700">EDMM</cx:pt>
          <cx:pt idx="2701">EDMM</cx:pt>
          <cx:pt idx="2702">EDMM</cx:pt>
          <cx:pt idx="2703">EDMM</cx:pt>
          <cx:pt idx="2704">EDMM</cx:pt>
          <cx:pt idx="2705">EDMM</cx:pt>
          <cx:pt idx="2706">EDMM</cx:pt>
          <cx:pt idx="2707">EDMM</cx:pt>
          <cx:pt idx="2708">EDMM</cx:pt>
          <cx:pt idx="2709">EDMM</cx:pt>
          <cx:pt idx="2710">EDMM</cx:pt>
          <cx:pt idx="2711">EDMM</cx:pt>
          <cx:pt idx="2712">EDMM</cx:pt>
          <cx:pt idx="2713">EDMM</cx:pt>
          <cx:pt idx="2714">EDMM</cx:pt>
          <cx:pt idx="2715">EDMM</cx:pt>
          <cx:pt idx="2716">EDMM</cx:pt>
          <cx:pt idx="2717">EDMM</cx:pt>
          <cx:pt idx="2718">EDMM</cx:pt>
          <cx:pt idx="2719">EDMM</cx:pt>
          <cx:pt idx="2720">EDMM</cx:pt>
          <cx:pt idx="2721">EDMM</cx:pt>
          <cx:pt idx="2722">EDMM</cx:pt>
          <cx:pt idx="2723">EDMM</cx:pt>
          <cx:pt idx="2724">EDMM</cx:pt>
          <cx:pt idx="2725">EDMM</cx:pt>
          <cx:pt idx="2726">EDMM</cx:pt>
          <cx:pt idx="2727">EDMM</cx:pt>
          <cx:pt idx="2728">EDMM</cx:pt>
          <cx:pt idx="2729">EDMM</cx:pt>
          <cx:pt idx="2730">EDMM</cx:pt>
          <cx:pt idx="2731">EDMM</cx:pt>
          <cx:pt idx="2732">EDMM</cx:pt>
          <cx:pt idx="2733">EDMM</cx:pt>
          <cx:pt idx="2734">EDMM</cx:pt>
          <cx:pt idx="2735">EDMM</cx:pt>
          <cx:pt idx="2736">EDMM</cx:pt>
          <cx:pt idx="2737">EDMM</cx:pt>
          <cx:pt idx="2738">EDMM</cx:pt>
          <cx:pt idx="2739">EDMM</cx:pt>
          <cx:pt idx="2740">EDMM</cx:pt>
          <cx:pt idx="2741">EDMM</cx:pt>
          <cx:pt idx="2742">EDMM</cx:pt>
          <cx:pt idx="2743">EDMM</cx:pt>
          <cx:pt idx="2744">EDMM</cx:pt>
          <cx:pt idx="2745">EDMM</cx:pt>
          <cx:pt idx="2746">EDMM</cx:pt>
          <cx:pt idx="2747">EDMM</cx:pt>
          <cx:pt idx="2748">EDMM</cx:pt>
          <cx:pt idx="2749">EDMM</cx:pt>
          <cx:pt idx="2750">EDMM</cx:pt>
          <cx:pt idx="2751">EDMM</cx:pt>
          <cx:pt idx="2752">EDMM</cx:pt>
          <cx:pt idx="2753">EDMM</cx:pt>
          <cx:pt idx="2754">EDMM</cx:pt>
          <cx:pt idx="2755">EDMM</cx:pt>
          <cx:pt idx="2756">EDMM</cx:pt>
          <cx:pt idx="2757">EDMM</cx:pt>
          <cx:pt idx="2758">EDMM</cx:pt>
          <cx:pt idx="2759">EDMM</cx:pt>
          <cx:pt idx="2760">EDMM</cx:pt>
          <cx:pt idx="2761">EDMM</cx:pt>
          <cx:pt idx="2762">EDMM</cx:pt>
          <cx:pt idx="2763">EDMM</cx:pt>
          <cx:pt idx="2764">EDMM</cx:pt>
          <cx:pt idx="2765">EDMM</cx:pt>
          <cx:pt idx="2766">EDMM</cx:pt>
          <cx:pt idx="2767">EDMM</cx:pt>
          <cx:pt idx="2768">EDMM</cx:pt>
          <cx:pt idx="2769">EDMM</cx:pt>
          <cx:pt idx="2770">EDMM</cx:pt>
          <cx:pt idx="2771">EDMM</cx:pt>
          <cx:pt idx="2772">EDMM</cx:pt>
          <cx:pt idx="2773">EDMM</cx:pt>
          <cx:pt idx="2774">EDMM</cx:pt>
          <cx:pt idx="2775">EDMM</cx:pt>
          <cx:pt idx="2776">EDMM</cx:pt>
          <cx:pt idx="2777">EDMM</cx:pt>
          <cx:pt idx="2778">EDMM</cx:pt>
          <cx:pt idx="2779">EDMM</cx:pt>
          <cx:pt idx="2780">EDMM</cx:pt>
          <cx:pt idx="2781">EDMM</cx:pt>
          <cx:pt idx="2782">EDMM</cx:pt>
          <cx:pt idx="2783">EDMM</cx:pt>
          <cx:pt idx="2784">EDMM</cx:pt>
          <cx:pt idx="2785">EDMM</cx:pt>
          <cx:pt idx="2786">EDMM</cx:pt>
          <cx:pt idx="2787">EDMM</cx:pt>
          <cx:pt idx="2788">EDMM</cx:pt>
          <cx:pt idx="2789">EDMM</cx:pt>
          <cx:pt idx="2790">EDMM</cx:pt>
          <cx:pt idx="2791">EDMM</cx:pt>
          <cx:pt idx="2792">EDMM</cx:pt>
          <cx:pt idx="2793">EDMM</cx:pt>
          <cx:pt idx="2794">EDMM</cx:pt>
          <cx:pt idx="2795">EDMM</cx:pt>
          <cx:pt idx="2796">EDMM</cx:pt>
          <cx:pt idx="2797">EDMM</cx:pt>
          <cx:pt idx="2798">EDMM</cx:pt>
          <cx:pt idx="2799">EDMM</cx:pt>
          <cx:pt idx="2800">EDMM</cx:pt>
          <cx:pt idx="2801">EDMM</cx:pt>
          <cx:pt idx="2802">EDMM</cx:pt>
          <cx:pt idx="2803">EDMM</cx:pt>
          <cx:pt idx="2804">EDMM</cx:pt>
          <cx:pt idx="2805">EDMM</cx:pt>
          <cx:pt idx="2806">EDMM</cx:pt>
          <cx:pt idx="2807">EDMM</cx:pt>
          <cx:pt idx="2808">EDMM</cx:pt>
          <cx:pt idx="2809">EDMM</cx:pt>
          <cx:pt idx="2810">EDMM</cx:pt>
          <cx:pt idx="2811">EDMM</cx:pt>
          <cx:pt idx="2812">EDMM</cx:pt>
          <cx:pt idx="2813">EDMM</cx:pt>
          <cx:pt idx="2814">EDMM</cx:pt>
          <cx:pt idx="2815">EDMM</cx:pt>
          <cx:pt idx="2816">EDMM</cx:pt>
          <cx:pt idx="2817">EDMM</cx:pt>
          <cx:pt idx="2818">EDMM</cx:pt>
          <cx:pt idx="2819">EDMM</cx:pt>
          <cx:pt idx="2820">EDMM</cx:pt>
          <cx:pt idx="2821">EDMM</cx:pt>
          <cx:pt idx="2822">EDMM</cx:pt>
          <cx:pt idx="2823">EDMM</cx:pt>
          <cx:pt idx="2824">EDMM</cx:pt>
          <cx:pt idx="2825">EDMM</cx:pt>
          <cx:pt idx="2826">EDMM</cx:pt>
          <cx:pt idx="2827">EDMM</cx:pt>
          <cx:pt idx="2828">EDMM</cx:pt>
          <cx:pt idx="2829">EDMM</cx:pt>
          <cx:pt idx="2830">EDMM</cx:pt>
          <cx:pt idx="2831">EDMM</cx:pt>
          <cx:pt idx="2832">EDMM</cx:pt>
          <cx:pt idx="2833">EDMM</cx:pt>
          <cx:pt idx="2834">EDMM</cx:pt>
          <cx:pt idx="2835">EDMM</cx:pt>
          <cx:pt idx="2836">EDMM</cx:pt>
          <cx:pt idx="2837">EDMM</cx:pt>
          <cx:pt idx="2838">EDMM</cx:pt>
          <cx:pt idx="2839">EDMM</cx:pt>
          <cx:pt idx="2840">EDMM</cx:pt>
          <cx:pt idx="2841">EDMM</cx:pt>
          <cx:pt idx="2842">EDMM</cx:pt>
          <cx:pt idx="2843">EDMM</cx:pt>
          <cx:pt idx="2844">EDMM</cx:pt>
          <cx:pt idx="2845">EDMM</cx:pt>
          <cx:pt idx="2846">EDMM</cx:pt>
          <cx:pt idx="2847">EDMM</cx:pt>
          <cx:pt idx="2848">EDMM</cx:pt>
          <cx:pt idx="2849">EDMM</cx:pt>
          <cx:pt idx="2850">EDMM</cx:pt>
          <cx:pt idx="2851">EDMM</cx:pt>
          <cx:pt idx="2852">EDMM</cx:pt>
          <cx:pt idx="2853">EDMM</cx:pt>
          <cx:pt idx="2854">EDMM</cx:pt>
          <cx:pt idx="2855">EDMM</cx:pt>
          <cx:pt idx="2856">EDMM</cx:pt>
          <cx:pt idx="2857">EDMM</cx:pt>
          <cx:pt idx="2858">EDMM</cx:pt>
          <cx:pt idx="2859">EDMM</cx:pt>
          <cx:pt idx="2860">EDMM</cx:pt>
          <cx:pt idx="2861">EDMM</cx:pt>
          <cx:pt idx="2862">EDMM</cx:pt>
          <cx:pt idx="2863">EDMM</cx:pt>
          <cx:pt idx="2864">EDMM</cx:pt>
          <cx:pt idx="2865">EDMM</cx:pt>
          <cx:pt idx="2866">EDMM</cx:pt>
          <cx:pt idx="2867">EDMM</cx:pt>
          <cx:pt idx="2868">EDMM</cx:pt>
          <cx:pt idx="2869">EDMM</cx:pt>
          <cx:pt idx="2870">EDMM</cx:pt>
          <cx:pt idx="2871">EDMM</cx:pt>
          <cx:pt idx="2872">EDMM</cx:pt>
          <cx:pt idx="2873">EDMM</cx:pt>
          <cx:pt idx="2874">EDMM</cx:pt>
          <cx:pt idx="2875">EDMM</cx:pt>
          <cx:pt idx="2876">EDMM</cx:pt>
          <cx:pt idx="2877">EDMM</cx:pt>
          <cx:pt idx="2878">EDMM</cx:pt>
          <cx:pt idx="2879">EDMM</cx:pt>
          <cx:pt idx="2880">EDMM</cx:pt>
          <cx:pt idx="2881">EDMM</cx:pt>
          <cx:pt idx="2882">EDMM</cx:pt>
          <cx:pt idx="2883">EDMM</cx:pt>
          <cx:pt idx="2884">EDMM</cx:pt>
          <cx:pt idx="2885">EDMM</cx:pt>
          <cx:pt idx="2886">EDMM</cx:pt>
          <cx:pt idx="2887">EDMM</cx:pt>
          <cx:pt idx="2888">EDMM</cx:pt>
          <cx:pt idx="2889">EDMM</cx:pt>
          <cx:pt idx="2890">EDMM</cx:pt>
          <cx:pt idx="2891">EDMM</cx:pt>
          <cx:pt idx="2892">EDMM</cx:pt>
          <cx:pt idx="2893">EDMM</cx:pt>
          <cx:pt idx="2894">EDMM</cx:pt>
          <cx:pt idx="2895">EDMM</cx:pt>
          <cx:pt idx="2896">EDMM</cx:pt>
          <cx:pt idx="2897">EDMM</cx:pt>
          <cx:pt idx="2898">EDMM</cx:pt>
          <cx:pt idx="2899">EDMM</cx:pt>
          <cx:pt idx="2900">EDMM</cx:pt>
          <cx:pt idx="2901">EDMM</cx:pt>
          <cx:pt idx="2902">EDMM</cx:pt>
          <cx:pt idx="2903">EDMM</cx:pt>
          <cx:pt idx="2904">EDMM</cx:pt>
          <cx:pt idx="2905">EDMM</cx:pt>
          <cx:pt idx="2906">EDMM</cx:pt>
          <cx:pt idx="2907">EDMM</cx:pt>
          <cx:pt idx="2908">EDMM</cx:pt>
          <cx:pt idx="2909">EDMM</cx:pt>
          <cx:pt idx="2910">EDMM</cx:pt>
          <cx:pt idx="2911">EDMM</cx:pt>
          <cx:pt idx="2912">EDMM</cx:pt>
          <cx:pt idx="2913">EDMM</cx:pt>
          <cx:pt idx="2914">EDMM</cx:pt>
          <cx:pt idx="2915">EDMM</cx:pt>
          <cx:pt idx="2916">EDMM</cx:pt>
          <cx:pt idx="2917">EDMM</cx:pt>
          <cx:pt idx="2918">EDMM</cx:pt>
          <cx:pt idx="2919">EDMM</cx:pt>
          <cx:pt idx="2920">EDMM</cx:pt>
          <cx:pt idx="2921">EDMM</cx:pt>
          <cx:pt idx="2922">EDMM</cx:pt>
          <cx:pt idx="2923">EDMM</cx:pt>
          <cx:pt idx="2924">EDMM</cx:pt>
          <cx:pt idx="2925">EDMM</cx:pt>
          <cx:pt idx="2926">EDMM</cx:pt>
          <cx:pt idx="2927">EDMM</cx:pt>
          <cx:pt idx="2928">EDMM</cx:pt>
          <cx:pt idx="2929">EDMM</cx:pt>
          <cx:pt idx="2930">EDMM</cx:pt>
          <cx:pt idx="2931">EDMM</cx:pt>
          <cx:pt idx="2932">EDMM</cx:pt>
          <cx:pt idx="2933">EDMM</cx:pt>
          <cx:pt idx="2934">EDMM</cx:pt>
          <cx:pt idx="2935">EDMM</cx:pt>
          <cx:pt idx="2936">EDMM</cx:pt>
          <cx:pt idx="2937">EDMM</cx:pt>
          <cx:pt idx="2938">EDMM</cx:pt>
          <cx:pt idx="2939">EDMM</cx:pt>
          <cx:pt idx="2940">EDMM</cx:pt>
          <cx:pt idx="2941">EDMM</cx:pt>
          <cx:pt idx="2942">EDMM</cx:pt>
          <cx:pt idx="2943">EDMM</cx:pt>
          <cx:pt idx="2944">EDMM</cx:pt>
          <cx:pt idx="2945">EDMM</cx:pt>
          <cx:pt idx="2946">EDMM</cx:pt>
          <cx:pt idx="2947">EDMM</cx:pt>
          <cx:pt idx="2948">EDMM</cx:pt>
          <cx:pt idx="2949">EDMM</cx:pt>
          <cx:pt idx="2950">EDMM</cx:pt>
          <cx:pt idx="2951">EDMM</cx:pt>
          <cx:pt idx="2952">EDMM</cx:pt>
          <cx:pt idx="2953">EDMM</cx:pt>
          <cx:pt idx="2954">EDMM</cx:pt>
          <cx:pt idx="2955">EDMM</cx:pt>
          <cx:pt idx="2956">EDMM</cx:pt>
          <cx:pt idx="2957">EDMM</cx:pt>
          <cx:pt idx="2958">EDMM</cx:pt>
          <cx:pt idx="2959">EDMM</cx:pt>
          <cx:pt idx="2960">EDMM</cx:pt>
          <cx:pt idx="2961">EDMM</cx:pt>
          <cx:pt idx="2962">EDMM</cx:pt>
          <cx:pt idx="2963">EDMM</cx:pt>
          <cx:pt idx="2964">EDMM</cx:pt>
          <cx:pt idx="2965">EDMM</cx:pt>
          <cx:pt idx="2966">EDMM</cx:pt>
          <cx:pt idx="2967">EDMM</cx:pt>
          <cx:pt idx="2968">EDMM</cx:pt>
          <cx:pt idx="2969">EDMM</cx:pt>
          <cx:pt idx="2970">EDMM</cx:pt>
          <cx:pt idx="2971">EDMM</cx:pt>
          <cx:pt idx="2972">EDMM</cx:pt>
          <cx:pt idx="2973">EDMM</cx:pt>
          <cx:pt idx="2974">EDMM</cx:pt>
          <cx:pt idx="2975">EDMM</cx:pt>
          <cx:pt idx="2976">EDMM</cx:pt>
          <cx:pt idx="2977">EDMM</cx:pt>
          <cx:pt idx="2978">EDMM</cx:pt>
          <cx:pt idx="2979">EDMM</cx:pt>
          <cx:pt idx="2980">EDMM</cx:pt>
          <cx:pt idx="2981">EDMM</cx:pt>
          <cx:pt idx="2982">EDMM</cx:pt>
          <cx:pt idx="2983">EDMM</cx:pt>
          <cx:pt idx="2984">EDMM</cx:pt>
          <cx:pt idx="2985">EDMM</cx:pt>
          <cx:pt idx="2986">EDMM</cx:pt>
          <cx:pt idx="2987">EDMM</cx:pt>
          <cx:pt idx="2988">EDMM</cx:pt>
          <cx:pt idx="2989">EDMM</cx:pt>
          <cx:pt idx="2990">EDMM</cx:pt>
          <cx:pt idx="2991">EDMM</cx:pt>
          <cx:pt idx="2992">EDMM</cx:pt>
          <cx:pt idx="2993">EDMM</cx:pt>
          <cx:pt idx="2994">EDMM</cx:pt>
          <cx:pt idx="2995">EDMM</cx:pt>
          <cx:pt idx="2996">EDMM</cx:pt>
          <cx:pt idx="2997">EDMM</cx:pt>
          <cx:pt idx="2998">EDMM</cx:pt>
          <cx:pt idx="2999">EDMM</cx:pt>
          <cx:pt idx="3000">EDMM</cx:pt>
          <cx:pt idx="3001">EDMM</cx:pt>
          <cx:pt idx="3002">EDMM</cx:pt>
          <cx:pt idx="3003">EDMM</cx:pt>
          <cx:pt idx="3004">EDMM</cx:pt>
          <cx:pt idx="3005">EDMM</cx:pt>
          <cx:pt idx="3006">EDMM</cx:pt>
          <cx:pt idx="3007">EDMM</cx:pt>
          <cx:pt idx="3008">EDMM</cx:pt>
          <cx:pt idx="3009">EDMM</cx:pt>
          <cx:pt idx="3010">EDMM</cx:pt>
          <cx:pt idx="3011">EDMM</cx:pt>
          <cx:pt idx="3012">EDMM</cx:pt>
          <cx:pt idx="3013">EDMM</cx:pt>
          <cx:pt idx="3014">EDMM</cx:pt>
          <cx:pt idx="3015">EDMM</cx:pt>
          <cx:pt idx="3016">EDMM</cx:pt>
          <cx:pt idx="3017">EDMM</cx:pt>
          <cx:pt idx="3018">EDMM</cx:pt>
          <cx:pt idx="3019">EDMM</cx:pt>
          <cx:pt idx="3020">EDMM</cx:pt>
          <cx:pt idx="3021">EDMM</cx:pt>
          <cx:pt idx="3022">EDMM</cx:pt>
          <cx:pt idx="3023">EDMM</cx:pt>
          <cx:pt idx="3024">EDMM</cx:pt>
          <cx:pt idx="3025">EDMM</cx:pt>
          <cx:pt idx="3026">EDMM</cx:pt>
          <cx:pt idx="3027">EDMM</cx:pt>
          <cx:pt idx="3028">EDMM</cx:pt>
          <cx:pt idx="3029">EDMM</cx:pt>
          <cx:pt idx="3030">EDMM</cx:pt>
          <cx:pt idx="3031">EDMM</cx:pt>
          <cx:pt idx="3032">EDMM</cx:pt>
          <cx:pt idx="3033">EDMM</cx:pt>
          <cx:pt idx="3034">EDMM</cx:pt>
          <cx:pt idx="3035">EDMM</cx:pt>
          <cx:pt idx="3036">EDMM</cx:pt>
          <cx:pt idx="3037">EDMM</cx:pt>
          <cx:pt idx="3038">EDMM</cx:pt>
          <cx:pt idx="3039">EDMM</cx:pt>
          <cx:pt idx="3040">EDMM</cx:pt>
          <cx:pt idx="3041">EDMM</cx:pt>
          <cx:pt idx="3042">EDMM</cx:pt>
          <cx:pt idx="3043">EDMM</cx:pt>
          <cx:pt idx="3044">EDMM</cx:pt>
          <cx:pt idx="3045">EDMM</cx:pt>
          <cx:pt idx="3046">EDMM</cx:pt>
          <cx:pt idx="3047">EDMM</cx:pt>
          <cx:pt idx="3048">EDMM</cx:pt>
          <cx:pt idx="3049">EDMM</cx:pt>
          <cx:pt idx="3050">EDMM</cx:pt>
          <cx:pt idx="3051">EDMM</cx:pt>
          <cx:pt idx="3052">EDMM</cx:pt>
          <cx:pt idx="3053">EDMM</cx:pt>
          <cx:pt idx="3054">EDMM</cx:pt>
          <cx:pt idx="3055">EDMM</cx:pt>
          <cx:pt idx="3056">EDMM</cx:pt>
          <cx:pt idx="3057">EDMM</cx:pt>
          <cx:pt idx="3058">EDMM</cx:pt>
          <cx:pt idx="3059">EDMM</cx:pt>
          <cx:pt idx="3060">EDMM</cx:pt>
          <cx:pt idx="3061">EDMM</cx:pt>
          <cx:pt idx="3062">EDMM</cx:pt>
          <cx:pt idx="3063">EDMM</cx:pt>
          <cx:pt idx="3064">EDMM</cx:pt>
          <cx:pt idx="3065">EDMM</cx:pt>
          <cx:pt idx="3066">EDMM</cx:pt>
          <cx:pt idx="3067">EDMM</cx:pt>
          <cx:pt idx="3068">EDMM</cx:pt>
          <cx:pt idx="3069">EDMM</cx:pt>
          <cx:pt idx="3070">EDMM</cx:pt>
          <cx:pt idx="3071">EDMM</cx:pt>
          <cx:pt idx="3072">EDMM</cx:pt>
          <cx:pt idx="3073">EDMM</cx:pt>
          <cx:pt idx="3074">EDMM</cx:pt>
          <cx:pt idx="3075">EDMM</cx:pt>
          <cx:pt idx="3076">EDMM</cx:pt>
          <cx:pt idx="3077">EDMM</cx:pt>
          <cx:pt idx="3078">EDMM</cx:pt>
          <cx:pt idx="3079">EDMM</cx:pt>
          <cx:pt idx="3080">EDMM</cx:pt>
          <cx:pt idx="3081">EDMM</cx:pt>
          <cx:pt idx="3082">EDMM</cx:pt>
          <cx:pt idx="3083">EDMM</cx:pt>
          <cx:pt idx="3084">EDMM</cx:pt>
          <cx:pt idx="3085">EDMM</cx:pt>
          <cx:pt idx="3086">EDMM</cx:pt>
          <cx:pt idx="3087">EDMM</cx:pt>
          <cx:pt idx="3088">EDMM</cx:pt>
          <cx:pt idx="3089">EDMM</cx:pt>
          <cx:pt idx="3090">EDMM</cx:pt>
          <cx:pt idx="3091">EDMM</cx:pt>
          <cx:pt idx="3092">EDMM</cx:pt>
          <cx:pt idx="3093">EDMM</cx:pt>
          <cx:pt idx="3094">EDMM</cx:pt>
          <cx:pt idx="3095">EDMM</cx:pt>
          <cx:pt idx="3096">EDMM</cx:pt>
          <cx:pt idx="3097">EDMM</cx:pt>
          <cx:pt idx="3098">EDMM</cx:pt>
          <cx:pt idx="3099">EDMM</cx:pt>
          <cx:pt idx="3100">EDMM</cx:pt>
          <cx:pt idx="3101">EDMM</cx:pt>
          <cx:pt idx="3102">EDMM</cx:pt>
          <cx:pt idx="3103">EDMM</cx:pt>
          <cx:pt idx="3104">EDMM</cx:pt>
          <cx:pt idx="3105">EDMM</cx:pt>
          <cx:pt idx="3106">EDMM</cx:pt>
          <cx:pt idx="3107">EDMM</cx:pt>
          <cx:pt idx="3108">EDMM</cx:pt>
          <cx:pt idx="3109">EDMM</cx:pt>
          <cx:pt idx="3110">EDMM</cx:pt>
          <cx:pt idx="3111">EDMM</cx:pt>
          <cx:pt idx="3112">EDMM</cx:pt>
          <cx:pt idx="3113">EDMM</cx:pt>
          <cx:pt idx="3114">EDMM</cx:pt>
          <cx:pt idx="3115">EDMM</cx:pt>
          <cx:pt idx="3116">EDMM</cx:pt>
          <cx:pt idx="3117">EDMM</cx:pt>
          <cx:pt idx="3118">EDMM</cx:pt>
          <cx:pt idx="3119">EDMM</cx:pt>
          <cx:pt idx="3120">EDMM</cx:pt>
          <cx:pt idx="3121">EDMM</cx:pt>
          <cx:pt idx="3122">EDMM</cx:pt>
          <cx:pt idx="3123">EDMM</cx:pt>
          <cx:pt idx="3124">EDMM</cx:pt>
          <cx:pt idx="3125">EDMM</cx:pt>
          <cx:pt idx="3126">EDMM</cx:pt>
          <cx:pt idx="3127">EDMM</cx:pt>
          <cx:pt idx="3128">EDMM</cx:pt>
          <cx:pt idx="3129">EDMM</cx:pt>
          <cx:pt idx="3130">EDMM</cx:pt>
          <cx:pt idx="3131">EDMM</cx:pt>
          <cx:pt idx="3132">EDMM</cx:pt>
          <cx:pt idx="3133">EDMM</cx:pt>
          <cx:pt idx="3134">EDMM</cx:pt>
          <cx:pt idx="3135">EDMM</cx:pt>
          <cx:pt idx="3136">EDMM</cx:pt>
          <cx:pt idx="3137">EDMM</cx:pt>
          <cx:pt idx="3138">EDMM</cx:pt>
          <cx:pt idx="3139">EDMM</cx:pt>
          <cx:pt idx="3140">EDMM</cx:pt>
          <cx:pt idx="3141">EDMM</cx:pt>
          <cx:pt idx="3142">EDMM</cx:pt>
          <cx:pt idx="3143">EDMM</cx:pt>
          <cx:pt idx="3144">EDMM</cx:pt>
          <cx:pt idx="3145">EDMM</cx:pt>
          <cx:pt idx="3146">EDMM</cx:pt>
          <cx:pt idx="3147">EDMM</cx:pt>
          <cx:pt idx="3148">EDMM</cx:pt>
          <cx:pt idx="3149">EDMM</cx:pt>
          <cx:pt idx="3150">EDMM</cx:pt>
          <cx:pt idx="3151">EDMM</cx:pt>
          <cx:pt idx="3152">EDMM</cx:pt>
          <cx:pt idx="3153">EDMM</cx:pt>
          <cx:pt idx="3154">EDMM</cx:pt>
          <cx:pt idx="3155">EDMM</cx:pt>
          <cx:pt idx="3156">EDMM</cx:pt>
          <cx:pt idx="3157">EDMM</cx:pt>
          <cx:pt idx="3158">EDMM</cx:pt>
          <cx:pt idx="3159">EDMM</cx:pt>
          <cx:pt idx="3160">EDMM</cx:pt>
          <cx:pt idx="3161">EDMM</cx:pt>
          <cx:pt idx="3162">EDMM</cx:pt>
          <cx:pt idx="3163">EDMM</cx:pt>
          <cx:pt idx="3164">EDMM</cx:pt>
          <cx:pt idx="3165">EDMM</cx:pt>
          <cx:pt idx="3166">EDMM</cx:pt>
          <cx:pt idx="3167">EDMM</cx:pt>
          <cx:pt idx="3168">EDMM</cx:pt>
          <cx:pt idx="3169">EDMM</cx:pt>
          <cx:pt idx="3170">EDMM</cx:pt>
          <cx:pt idx="3171">EDMM</cx:pt>
          <cx:pt idx="3172">EDMM</cx:pt>
          <cx:pt idx="3173">EDMM</cx:pt>
          <cx:pt idx="3174">EDMM</cx:pt>
          <cx:pt idx="3175">EDMM</cx:pt>
          <cx:pt idx="3176">EDMM</cx:pt>
          <cx:pt idx="3177">EDMM</cx:pt>
          <cx:pt idx="3178">EDMM</cx:pt>
          <cx:pt idx="3179">EDMM</cx:pt>
          <cx:pt idx="3180">EDMM</cx:pt>
          <cx:pt idx="3181">EDMM</cx:pt>
          <cx:pt idx="3182">EDMM</cx:pt>
          <cx:pt idx="3183">EDMM</cx:pt>
          <cx:pt idx="3184">EDMM</cx:pt>
          <cx:pt idx="3185">EDMM</cx:pt>
          <cx:pt idx="3186">EDMM</cx:pt>
          <cx:pt idx="3187">EDMM</cx:pt>
          <cx:pt idx="3188">EDMM</cx:pt>
          <cx:pt idx="3189">EDMM</cx:pt>
          <cx:pt idx="3190">EDMM</cx:pt>
          <cx:pt idx="3191">EDMM</cx:pt>
          <cx:pt idx="3192">EDMM</cx:pt>
          <cx:pt idx="3193">EDMM</cx:pt>
          <cx:pt idx="3194">EDMM</cx:pt>
          <cx:pt idx="3195">EDMM</cx:pt>
          <cx:pt idx="3196">EDMM</cx:pt>
          <cx:pt idx="3197">EDMM</cx:pt>
          <cx:pt idx="3198">EDMM</cx:pt>
          <cx:pt idx="3199">EDMM</cx:pt>
          <cx:pt idx="3200">EDMM</cx:pt>
          <cx:pt idx="3201">EDMM</cx:pt>
          <cx:pt idx="3202">EDMM</cx:pt>
          <cx:pt idx="3203">EDMM</cx:pt>
          <cx:pt idx="3204">EDMM</cx:pt>
          <cx:pt idx="3205">EDMM</cx:pt>
          <cx:pt idx="3206">EDMM</cx:pt>
          <cx:pt idx="3207">EDMM</cx:pt>
          <cx:pt idx="3208">EDMM</cx:pt>
          <cx:pt idx="3209">EDMM</cx:pt>
          <cx:pt idx="3210">EDMM</cx:pt>
          <cx:pt idx="3211">EDMM</cx:pt>
          <cx:pt idx="3212">EDMM</cx:pt>
          <cx:pt idx="3213">EDMM</cx:pt>
          <cx:pt idx="3214">EDMM</cx:pt>
          <cx:pt idx="3215">EDMM</cx:pt>
          <cx:pt idx="3216">EDMM</cx:pt>
          <cx:pt idx="3217">EDMM</cx:pt>
          <cx:pt idx="3218">EDMM</cx:pt>
          <cx:pt idx="3219">EDMM</cx:pt>
          <cx:pt idx="3220">EDMM</cx:pt>
          <cx:pt idx="3221">EDMM</cx:pt>
          <cx:pt idx="3222">EDMM</cx:pt>
          <cx:pt idx="3223">EDMM</cx:pt>
          <cx:pt idx="3224">EDMM</cx:pt>
          <cx:pt idx="3225">EDMM</cx:pt>
          <cx:pt idx="3226">EDMM</cx:pt>
          <cx:pt idx="3227">EDMM</cx:pt>
          <cx:pt idx="3228">EDMM</cx:pt>
          <cx:pt idx="3229">EDMM</cx:pt>
          <cx:pt idx="3230">EDMM</cx:pt>
          <cx:pt idx="3231">EDMM</cx:pt>
          <cx:pt idx="3232">EDMM</cx:pt>
          <cx:pt idx="3233">EDMM</cx:pt>
          <cx:pt idx="3234">EDMM</cx:pt>
          <cx:pt idx="3235">EDMM</cx:pt>
          <cx:pt idx="3236">EDMM</cx:pt>
          <cx:pt idx="3237">EDMM</cx:pt>
          <cx:pt idx="3238">EDMM</cx:pt>
          <cx:pt idx="3239">EDMM</cx:pt>
          <cx:pt idx="3240">EDMM</cx:pt>
          <cx:pt idx="3241">EDMM</cx:pt>
          <cx:pt idx="3242">EDMM</cx:pt>
          <cx:pt idx="3243">EDMM</cx:pt>
          <cx:pt idx="3244">EDMM</cx:pt>
          <cx:pt idx="3245">EDMM</cx:pt>
          <cx:pt idx="3246">EDMM</cx:pt>
          <cx:pt idx="3247">EDMM</cx:pt>
          <cx:pt idx="3248">EDMM</cx:pt>
          <cx:pt idx="3249">EDMM</cx:pt>
          <cx:pt idx="3250">EDMM</cx:pt>
          <cx:pt idx="3251">EDMM</cx:pt>
          <cx:pt idx="3252">EDMM</cx:pt>
          <cx:pt idx="3253">EDMM</cx:pt>
          <cx:pt idx="3254">EDMM</cx:pt>
          <cx:pt idx="3255">EDMM</cx:pt>
          <cx:pt idx="3256">EDMM</cx:pt>
          <cx:pt idx="3257">EDMM</cx:pt>
          <cx:pt idx="3258">EDMM</cx:pt>
          <cx:pt idx="3259">EDMM</cx:pt>
          <cx:pt idx="3260">EDMM</cx:pt>
          <cx:pt idx="3261">EDMM</cx:pt>
          <cx:pt idx="3262">EDMM</cx:pt>
          <cx:pt idx="3263">EDMM</cx:pt>
          <cx:pt idx="3264">EDMM</cx:pt>
          <cx:pt idx="3265">EDMM</cx:pt>
          <cx:pt idx="3266">EDMM</cx:pt>
          <cx:pt idx="3267">EDMM</cx:pt>
          <cx:pt idx="3268">EDMM</cx:pt>
          <cx:pt idx="3269">EDMM</cx:pt>
          <cx:pt idx="3270">EDMM</cx:pt>
          <cx:pt idx="3271">EDMM</cx:pt>
          <cx:pt idx="3272">EDMM</cx:pt>
          <cx:pt idx="3273">EDMM</cx:pt>
          <cx:pt idx="3274">EDMM</cx:pt>
          <cx:pt idx="3275">EDMM</cx:pt>
          <cx:pt idx="3276">EDMM</cx:pt>
          <cx:pt idx="3277">EDMM</cx:pt>
          <cx:pt idx="3278">EDMM</cx:pt>
          <cx:pt idx="3279">EDMM</cx:pt>
          <cx:pt idx="3280">EDMM</cx:pt>
          <cx:pt idx="3281">EDMM</cx:pt>
          <cx:pt idx="3282">EDMM</cx:pt>
          <cx:pt idx="3283">EDMM</cx:pt>
          <cx:pt idx="3284">EDMM</cx:pt>
          <cx:pt idx="3285">EDMM</cx:pt>
          <cx:pt idx="3286">EDMM</cx:pt>
          <cx:pt idx="3287">EDMM</cx:pt>
          <cx:pt idx="3288">EDMM</cx:pt>
          <cx:pt idx="3289">EDMM</cx:pt>
          <cx:pt idx="3290">EDMM</cx:pt>
          <cx:pt idx="3291">EDMM</cx:pt>
          <cx:pt idx="3292">EDMM</cx:pt>
          <cx:pt idx="3293">EDMM</cx:pt>
          <cx:pt idx="3294">EDMM</cx:pt>
          <cx:pt idx="3295">EDMM</cx:pt>
          <cx:pt idx="3296">EDMM</cx:pt>
          <cx:pt idx="3297">EDMM</cx:pt>
          <cx:pt idx="3298">EDMM</cx:pt>
          <cx:pt idx="3299">EDMM</cx:pt>
          <cx:pt idx="3300">EDMM</cx:pt>
          <cx:pt idx="3301">EDMM</cx:pt>
          <cx:pt idx="3302">EDMM</cx:pt>
          <cx:pt idx="3303">EDMM</cx:pt>
          <cx:pt idx="3304">EDMM</cx:pt>
          <cx:pt idx="3305">EDMM</cx:pt>
          <cx:pt idx="3306">EDMM</cx:pt>
          <cx:pt idx="3307">EDMM</cx:pt>
          <cx:pt idx="3308">EDMM</cx:pt>
          <cx:pt idx="3309">EDMM</cx:pt>
          <cx:pt idx="3310">EDMM</cx:pt>
          <cx:pt idx="3311">EDMM</cx:pt>
          <cx:pt idx="3312">EDMM</cx:pt>
          <cx:pt idx="3313">EDMM</cx:pt>
          <cx:pt idx="3314">EDMM</cx:pt>
          <cx:pt idx="3315">EDMM</cx:pt>
          <cx:pt idx="3316">EDMM</cx:pt>
          <cx:pt idx="3317">EDMM</cx:pt>
          <cx:pt idx="3318">EDMM</cx:pt>
          <cx:pt idx="3319">EDMM</cx:pt>
          <cx:pt idx="3320">EDMM</cx:pt>
          <cx:pt idx="3321">EDMM</cx:pt>
          <cx:pt idx="3322">EDMM</cx:pt>
          <cx:pt idx="3323">EDMM</cx:pt>
          <cx:pt idx="3324">EDMM</cx:pt>
          <cx:pt idx="3325">EDMM</cx:pt>
          <cx:pt idx="3326">EDMM</cx:pt>
          <cx:pt idx="3327">EDMM</cx:pt>
          <cx:pt idx="3328">EDMM</cx:pt>
          <cx:pt idx="3329">EDMM</cx:pt>
          <cx:pt idx="3330">EDMM</cx:pt>
          <cx:pt idx="3331">EDMM</cx:pt>
          <cx:pt idx="3332">EDMM</cx:pt>
          <cx:pt idx="3333">EDMM</cx:pt>
          <cx:pt idx="3334">EDMM</cx:pt>
          <cx:pt idx="3335">EDMM</cx:pt>
          <cx:pt idx="3336">EDMM</cx:pt>
          <cx:pt idx="3337">EDMM</cx:pt>
          <cx:pt idx="3338">EDMM</cx:pt>
          <cx:pt idx="3339">EDMM</cx:pt>
          <cx:pt idx="3340">EDMM</cx:pt>
          <cx:pt idx="3341">EDMM</cx:pt>
          <cx:pt idx="3342">EDMM</cx:pt>
          <cx:pt idx="3343">EDMM</cx:pt>
          <cx:pt idx="3344">EDMM</cx:pt>
          <cx:pt idx="3345">EDMM</cx:pt>
          <cx:pt idx="3346">EDMM</cx:pt>
          <cx:pt idx="3347">EDMM</cx:pt>
          <cx:pt idx="3348">EDMM</cx:pt>
          <cx:pt idx="3349">EDMM</cx:pt>
          <cx:pt idx="3350">EDMM</cx:pt>
          <cx:pt idx="3351">EDMM</cx:pt>
          <cx:pt idx="3352">EDMM</cx:pt>
          <cx:pt idx="3353">EDMM</cx:pt>
          <cx:pt idx="3354">EDMM</cx:pt>
          <cx:pt idx="3355">EDMM</cx:pt>
          <cx:pt idx="3356">EDMM</cx:pt>
          <cx:pt idx="3357">EDMM</cx:pt>
          <cx:pt idx="3358">EDMM</cx:pt>
          <cx:pt idx="3359">EDMM</cx:pt>
          <cx:pt idx="3360">EDMM</cx:pt>
          <cx:pt idx="3361">EDMM</cx:pt>
          <cx:pt idx="3362">EDMM</cx:pt>
          <cx:pt idx="3363">EDMM</cx:pt>
          <cx:pt idx="3364">EDMM</cx:pt>
          <cx:pt idx="3365">EDMM</cx:pt>
          <cx:pt idx="3366">EDMM</cx:pt>
          <cx:pt idx="3367">EDMM</cx:pt>
          <cx:pt idx="3368">EDMM</cx:pt>
          <cx:pt idx="3369">EDMM</cx:pt>
          <cx:pt idx="3370">EDMM</cx:pt>
          <cx:pt idx="3371">EDMM</cx:pt>
          <cx:pt idx="3372">EDMM</cx:pt>
          <cx:pt idx="3373">EDMM</cx:pt>
          <cx:pt idx="3374">EDMM</cx:pt>
          <cx:pt idx="3375">EDMM</cx:pt>
          <cx:pt idx="3376">EDMM</cx:pt>
          <cx:pt idx="3377">EDMM</cx:pt>
          <cx:pt idx="3378">EDMM</cx:pt>
          <cx:pt idx="3379">EDMM</cx:pt>
          <cx:pt idx="3380">EDMM</cx:pt>
          <cx:pt idx="3381">EDMM</cx:pt>
          <cx:pt idx="3382">EDMM</cx:pt>
          <cx:pt idx="3383">EDMM</cx:pt>
          <cx:pt idx="3384">EDMM</cx:pt>
          <cx:pt idx="3385">EDMM</cx:pt>
          <cx:pt idx="3386">EDMM</cx:pt>
          <cx:pt idx="3387">EDMM</cx:pt>
          <cx:pt idx="3388">EDMM</cx:pt>
          <cx:pt idx="3389">EDMM</cx:pt>
          <cx:pt idx="3390">EDMM</cx:pt>
          <cx:pt idx="3391">EDMM</cx:pt>
          <cx:pt idx="3392">EDMM</cx:pt>
          <cx:pt idx="3393">EDMM</cx:pt>
          <cx:pt idx="3394">EDMM</cx:pt>
          <cx:pt idx="3395">EDMM</cx:pt>
          <cx:pt idx="3396">EDMM</cx:pt>
          <cx:pt idx="3397">EDMM</cx:pt>
          <cx:pt idx="3398">EDMM</cx:pt>
          <cx:pt idx="3399">EDMM</cx:pt>
          <cx:pt idx="3400">EDMM</cx:pt>
          <cx:pt idx="3401">EDMM</cx:pt>
          <cx:pt idx="3402">EDMM</cx:pt>
          <cx:pt idx="3403">EDMM</cx:pt>
          <cx:pt idx="3404">EDMM</cx:pt>
          <cx:pt idx="3405">EDMM</cx:pt>
          <cx:pt idx="3406">EDMM</cx:pt>
          <cx:pt idx="3407">EDMM</cx:pt>
          <cx:pt idx="3408">EDMM</cx:pt>
          <cx:pt idx="3409">EDMM</cx:pt>
          <cx:pt idx="3410">EDMM</cx:pt>
          <cx:pt idx="3411">EDMM</cx:pt>
          <cx:pt idx="3412">EDMM</cx:pt>
          <cx:pt idx="3413">EDMM</cx:pt>
          <cx:pt idx="3414">EDMM</cx:pt>
          <cx:pt idx="3415">EDMM</cx:pt>
          <cx:pt idx="3416">EDMM</cx:pt>
          <cx:pt idx="3417">EDMM</cx:pt>
          <cx:pt idx="3418">EDMM</cx:pt>
          <cx:pt idx="3419">EDMM</cx:pt>
          <cx:pt idx="3420">EDMM</cx:pt>
          <cx:pt idx="3421">EDMM</cx:pt>
          <cx:pt idx="3422">EDMM</cx:pt>
          <cx:pt idx="3423">EDMM</cx:pt>
          <cx:pt idx="3424">EDMM</cx:pt>
          <cx:pt idx="3425">EDMM</cx:pt>
          <cx:pt idx="3426">EDMM</cx:pt>
          <cx:pt idx="3427">EDMM</cx:pt>
          <cx:pt idx="3428">EDMM</cx:pt>
          <cx:pt idx="3429">EDMM</cx:pt>
          <cx:pt idx="3430">EDMM</cx:pt>
          <cx:pt idx="3431">EDMM</cx:pt>
          <cx:pt idx="3432">EDMM</cx:pt>
          <cx:pt idx="3433">EDMM</cx:pt>
          <cx:pt idx="3434">EDMM</cx:pt>
          <cx:pt idx="3435">EDMM</cx:pt>
          <cx:pt idx="3436">EDMM</cx:pt>
          <cx:pt idx="3437">EDMM</cx:pt>
          <cx:pt idx="3438">EDMM</cx:pt>
          <cx:pt idx="3439">EDMM</cx:pt>
          <cx:pt idx="3440">EDMM</cx:pt>
          <cx:pt idx="3441">EDMM</cx:pt>
          <cx:pt idx="3442">EDMM</cx:pt>
          <cx:pt idx="3443">EDMM</cx:pt>
          <cx:pt idx="3444">EDMM</cx:pt>
          <cx:pt idx="3445">EDMM</cx:pt>
          <cx:pt idx="3446">EDMM</cx:pt>
          <cx:pt idx="3447">EDMM</cx:pt>
          <cx:pt idx="3448">EDMM</cx:pt>
          <cx:pt idx="3449">EDMM</cx:pt>
          <cx:pt idx="3450">EDMM</cx:pt>
          <cx:pt idx="3451">EDMM</cx:pt>
          <cx:pt idx="3452">EDMM</cx:pt>
          <cx:pt idx="3453">EDMM</cx:pt>
          <cx:pt idx="3454">EDMM</cx:pt>
          <cx:pt idx="3455">EDMM</cx:pt>
          <cx:pt idx="3456">EDMM</cx:pt>
          <cx:pt idx="3457">EDMM</cx:pt>
          <cx:pt idx="3458">EDMM</cx:pt>
          <cx:pt idx="3459">EDMM</cx:pt>
          <cx:pt idx="3460">EDMM</cx:pt>
          <cx:pt idx="3461">EDMM</cx:pt>
          <cx:pt idx="3462">EDMM</cx:pt>
          <cx:pt idx="3463">EDMM</cx:pt>
          <cx:pt idx="3464">EDMM</cx:pt>
          <cx:pt idx="3465">EDMM</cx:pt>
          <cx:pt idx="3466">EDMM</cx:pt>
          <cx:pt idx="3467">EDMM</cx:pt>
          <cx:pt idx="3468">EDMM</cx:pt>
          <cx:pt idx="3469">EDMM</cx:pt>
          <cx:pt idx="3470">EDMM</cx:pt>
          <cx:pt idx="3471">EDMM</cx:pt>
          <cx:pt idx="3472">EDMM</cx:pt>
          <cx:pt idx="3473">EDMM</cx:pt>
          <cx:pt idx="3474">EDMM</cx:pt>
          <cx:pt idx="3475">EDMM</cx:pt>
          <cx:pt idx="3476">EDMM</cx:pt>
          <cx:pt idx="3477">EDMM</cx:pt>
          <cx:pt idx="3478">EDMM</cx:pt>
          <cx:pt idx="3479">EDMM</cx:pt>
          <cx:pt idx="3480">EDMM</cx:pt>
          <cx:pt idx="3481">EDMM</cx:pt>
          <cx:pt idx="3482">EDMM</cx:pt>
          <cx:pt idx="3483">EDMM</cx:pt>
          <cx:pt idx="3484">EDMM</cx:pt>
          <cx:pt idx="3485">EDMM</cx:pt>
          <cx:pt idx="3486">EDMM</cx:pt>
          <cx:pt idx="3487">EDMM</cx:pt>
          <cx:pt idx="3488">EDMM</cx:pt>
          <cx:pt idx="3489">EDMM</cx:pt>
          <cx:pt idx="3490">EDMM</cx:pt>
          <cx:pt idx="3491">EDMM</cx:pt>
          <cx:pt idx="3492">EDMM</cx:pt>
          <cx:pt idx="3493">EDMM</cx:pt>
          <cx:pt idx="3494">EDMM</cx:pt>
          <cx:pt idx="3495">EDMM</cx:pt>
          <cx:pt idx="3496">EDMM</cx:pt>
          <cx:pt idx="3497">EDMM</cx:pt>
          <cx:pt idx="3498">EDMM</cx:pt>
          <cx:pt idx="3499">EDMM</cx:pt>
          <cx:pt idx="3500">EDMM</cx:pt>
          <cx:pt idx="3501">EDMM</cx:pt>
          <cx:pt idx="3502">EDMM</cx:pt>
          <cx:pt idx="3503">EDMM</cx:pt>
          <cx:pt idx="3504">EDMM</cx:pt>
          <cx:pt idx="3505">EDMM</cx:pt>
          <cx:pt idx="3506">EDMM</cx:pt>
          <cx:pt idx="3507">EDMM</cx:pt>
          <cx:pt idx="3508">EDMM</cx:pt>
          <cx:pt idx="3509">EDMM</cx:pt>
          <cx:pt idx="3510">EDMM</cx:pt>
          <cx:pt idx="3511">EDMM</cx:pt>
          <cx:pt idx="3512">EDMM</cx:pt>
          <cx:pt idx="3513">EDMM</cx:pt>
          <cx:pt idx="3514">EDMM</cx:pt>
          <cx:pt idx="3515">EDMM</cx:pt>
          <cx:pt idx="3516">EDMM</cx:pt>
          <cx:pt idx="3517">EDMM</cx:pt>
          <cx:pt idx="3518">EDMM</cx:pt>
          <cx:pt idx="3519">EDMM</cx:pt>
          <cx:pt idx="3520">EDMM</cx:pt>
          <cx:pt idx="3521">EDMM</cx:pt>
          <cx:pt idx="3522">EDMM</cx:pt>
          <cx:pt idx="3523">EDMM</cx:pt>
          <cx:pt idx="3524">EDMM</cx:pt>
          <cx:pt idx="3525">EDMM</cx:pt>
          <cx:pt idx="3526">EDMM</cx:pt>
          <cx:pt idx="3527">EDMM</cx:pt>
          <cx:pt idx="3528">EDMM</cx:pt>
          <cx:pt idx="3529">EDMM</cx:pt>
          <cx:pt idx="3530">EDMM</cx:pt>
          <cx:pt idx="3531">EDMM</cx:pt>
          <cx:pt idx="3532">EDMM</cx:pt>
          <cx:pt idx="3533">EDMM</cx:pt>
          <cx:pt idx="3534">EDMM</cx:pt>
          <cx:pt idx="3535">EDMM</cx:pt>
          <cx:pt idx="3536">EDMM</cx:pt>
          <cx:pt idx="3537">EDMM</cx:pt>
          <cx:pt idx="3538">EDMM</cx:pt>
          <cx:pt idx="3539">EDMM</cx:pt>
          <cx:pt idx="3540">EDMM</cx:pt>
          <cx:pt idx="3541">EDMM</cx:pt>
          <cx:pt idx="3542">EDMM</cx:pt>
          <cx:pt idx="3543">EDMM</cx:pt>
          <cx:pt idx="3544">EDMM</cx:pt>
          <cx:pt idx="3545">EDMM</cx:pt>
          <cx:pt idx="3546">EDMM</cx:pt>
          <cx:pt idx="3547">EDMM</cx:pt>
          <cx:pt idx="3548">EDMM</cx:pt>
          <cx:pt idx="3549">EDMM</cx:pt>
          <cx:pt idx="3550">EDMM</cx:pt>
          <cx:pt idx="3551">EDMM</cx:pt>
          <cx:pt idx="3552">EDMM</cx:pt>
          <cx:pt idx="3553">EDMM</cx:pt>
          <cx:pt idx="3554">EDMM</cx:pt>
          <cx:pt idx="3555">EDMM</cx:pt>
          <cx:pt idx="3556">EDMM</cx:pt>
          <cx:pt idx="3557">EDMM</cx:pt>
          <cx:pt idx="3558">EDMM</cx:pt>
          <cx:pt idx="3559">EDMM</cx:pt>
          <cx:pt idx="3560">EDMM</cx:pt>
          <cx:pt idx="3561">EDMM</cx:pt>
          <cx:pt idx="3562">EDMM</cx:pt>
          <cx:pt idx="3563">EDMM</cx:pt>
          <cx:pt idx="3564">EDMM</cx:pt>
          <cx:pt idx="3565">EDMM</cx:pt>
          <cx:pt idx="3566">EDMM</cx:pt>
          <cx:pt idx="3567">EDMM</cx:pt>
          <cx:pt idx="3568">EDMM</cx:pt>
          <cx:pt idx="3569">EDMM</cx:pt>
          <cx:pt idx="3570">EDMM</cx:pt>
          <cx:pt idx="3571">EDMM</cx:pt>
          <cx:pt idx="3572">EDMM</cx:pt>
          <cx:pt idx="3573">EDMM</cx:pt>
          <cx:pt idx="3574">EDMM</cx:pt>
          <cx:pt idx="3575">EDMM</cx:pt>
          <cx:pt idx="3576">EDMM</cx:pt>
          <cx:pt idx="3577">EDMM</cx:pt>
          <cx:pt idx="3578">EDMM</cx:pt>
          <cx:pt idx="3579">EDMM</cx:pt>
          <cx:pt idx="3580">EDMM</cx:pt>
          <cx:pt idx="3581">EDMM</cx:pt>
          <cx:pt idx="3582">EDMM</cx:pt>
          <cx:pt idx="3583">EDMM</cx:pt>
          <cx:pt idx="3584">EDMM</cx:pt>
          <cx:pt idx="3585">EDMM</cx:pt>
          <cx:pt idx="3586">EDMM</cx:pt>
          <cx:pt idx="3587">EDMM</cx:pt>
          <cx:pt idx="3588">EDMM</cx:pt>
          <cx:pt idx="3589">EDMM</cx:pt>
          <cx:pt idx="3590">EDMM</cx:pt>
          <cx:pt idx="3591">EDMM</cx:pt>
          <cx:pt idx="3592">EDMM</cx:pt>
          <cx:pt idx="3593">EDMM</cx:pt>
          <cx:pt idx="3594">EDMM</cx:pt>
          <cx:pt idx="3595">EDMM</cx:pt>
          <cx:pt idx="3596">EDMM</cx:pt>
          <cx:pt idx="3597">EDMM</cx:pt>
          <cx:pt idx="3598">EDMM</cx:pt>
          <cx:pt idx="3599">EDMM</cx:pt>
          <cx:pt idx="3600">EDMM</cx:pt>
          <cx:pt idx="3601">EDMM</cx:pt>
          <cx:pt idx="3602">EDMM</cx:pt>
          <cx:pt idx="3603">EDMM</cx:pt>
          <cx:pt idx="3604">EDMM</cx:pt>
          <cx:pt idx="3605">EDMM</cx:pt>
          <cx:pt idx="3606">EDMM</cx:pt>
          <cx:pt idx="3607">EDMM</cx:pt>
          <cx:pt idx="3608">EDMM</cx:pt>
          <cx:pt idx="3609">EDMM</cx:pt>
          <cx:pt idx="3610">EDMM</cx:pt>
          <cx:pt idx="3611">EDMM</cx:pt>
          <cx:pt idx="3612">EDMM</cx:pt>
          <cx:pt idx="3613">EDMM</cx:pt>
          <cx:pt idx="3614">EDMM</cx:pt>
          <cx:pt idx="3615">EDMM</cx:pt>
          <cx:pt idx="3616">EDMM</cx:pt>
          <cx:pt idx="3617">EDMM</cx:pt>
          <cx:pt idx="3618">EDMM</cx:pt>
          <cx:pt idx="3619">EDMM</cx:pt>
          <cx:pt idx="3620">EDMM</cx:pt>
          <cx:pt idx="3621">EDMM</cx:pt>
          <cx:pt idx="3622">EDMM</cx:pt>
          <cx:pt idx="3623">EDMM</cx:pt>
          <cx:pt idx="3624">EDMM</cx:pt>
          <cx:pt idx="3625">EDMM</cx:pt>
          <cx:pt idx="3626">EDMM</cx:pt>
          <cx:pt idx="3627">EDMM</cx:pt>
          <cx:pt idx="3628">EDMM</cx:pt>
          <cx:pt idx="3629">EDMM</cx:pt>
          <cx:pt idx="3630">EDMM</cx:pt>
          <cx:pt idx="3631">EDMM</cx:pt>
          <cx:pt idx="3632">EDMM</cx:pt>
          <cx:pt idx="3633">EDMM</cx:pt>
          <cx:pt idx="3634">EDMM</cx:pt>
          <cx:pt idx="3635">EDMM</cx:pt>
          <cx:pt idx="3636">EDMM</cx:pt>
          <cx:pt idx="3637">EDMM</cx:pt>
          <cx:pt idx="3638">EDMM</cx:pt>
          <cx:pt idx="3639">EDMM</cx:pt>
          <cx:pt idx="3640">EDMM</cx:pt>
          <cx:pt idx="3641">EDMM</cx:pt>
          <cx:pt idx="3642">EDMM</cx:pt>
          <cx:pt idx="3643">EDMM</cx:pt>
          <cx:pt idx="3644">EDMM</cx:pt>
          <cx:pt idx="3645">EDMM</cx:pt>
          <cx:pt idx="3646">EDMM</cx:pt>
          <cx:pt idx="3647">EDMM</cx:pt>
          <cx:pt idx="3648">EDMM</cx:pt>
          <cx:pt idx="3649">EDMM</cx:pt>
          <cx:pt idx="3650">EDMM</cx:pt>
          <cx:pt idx="3651">EDMM</cx:pt>
          <cx:pt idx="3652">EDUU</cx:pt>
          <cx:pt idx="3653">EDUU</cx:pt>
          <cx:pt idx="3654">EDUU</cx:pt>
          <cx:pt idx="3655">EDUU</cx:pt>
          <cx:pt idx="3656">EDUU</cx:pt>
          <cx:pt idx="3657">EDUU</cx:pt>
          <cx:pt idx="3658">EDUU</cx:pt>
          <cx:pt idx="3659">EDUU</cx:pt>
          <cx:pt idx="3660">EDUU</cx:pt>
          <cx:pt idx="3661">EDUU</cx:pt>
          <cx:pt idx="3662">EDUU</cx:pt>
          <cx:pt idx="3663">EDUU</cx:pt>
          <cx:pt idx="3664">EDUU</cx:pt>
          <cx:pt idx="3665">EDUU</cx:pt>
          <cx:pt idx="3666">EDUU</cx:pt>
          <cx:pt idx="3667">EDUU</cx:pt>
          <cx:pt idx="3668">EDUU</cx:pt>
          <cx:pt idx="3669">EDUU</cx:pt>
          <cx:pt idx="3670">EDUU</cx:pt>
          <cx:pt idx="3671">EDUU</cx:pt>
          <cx:pt idx="3672">EDUU</cx:pt>
          <cx:pt idx="3673">EDUU</cx:pt>
          <cx:pt idx="3674">EDUU</cx:pt>
          <cx:pt idx="3675">EDUU</cx:pt>
          <cx:pt idx="3676">EDUU</cx:pt>
          <cx:pt idx="3677">EDUU</cx:pt>
          <cx:pt idx="3678">EDUU</cx:pt>
          <cx:pt idx="3679">EDUU</cx:pt>
          <cx:pt idx="3680">EDUU</cx:pt>
          <cx:pt idx="3681">EDUU</cx:pt>
          <cx:pt idx="3682">EDUU</cx:pt>
          <cx:pt idx="3683">EDUU</cx:pt>
          <cx:pt idx="3684">EDUU</cx:pt>
          <cx:pt idx="3685">EDUU</cx:pt>
          <cx:pt idx="3686">EDUU</cx:pt>
          <cx:pt idx="3687">EDUU</cx:pt>
          <cx:pt idx="3688">EDUU</cx:pt>
          <cx:pt idx="3689">EDUU</cx:pt>
          <cx:pt idx="3690">EDUU</cx:pt>
          <cx:pt idx="3691">EDUU</cx:pt>
          <cx:pt idx="3692">EDUU</cx:pt>
          <cx:pt idx="3693">EDUU</cx:pt>
          <cx:pt idx="3694">EDUU</cx:pt>
          <cx:pt idx="3695">EDUU</cx:pt>
          <cx:pt idx="3696">EDUU</cx:pt>
          <cx:pt idx="3697">EDUU</cx:pt>
          <cx:pt idx="3698">EDUU</cx:pt>
          <cx:pt idx="3699">EDUU</cx:pt>
          <cx:pt idx="3700">EDUU</cx:pt>
          <cx:pt idx="3701">EDUU</cx:pt>
          <cx:pt idx="3702">EDUU</cx:pt>
          <cx:pt idx="3703">EDUU</cx:pt>
          <cx:pt idx="3704">EDUU</cx:pt>
          <cx:pt idx="3705">EDUU</cx:pt>
          <cx:pt idx="3706">EDUU</cx:pt>
          <cx:pt idx="3707">EDUU</cx:pt>
          <cx:pt idx="3708">EDUU</cx:pt>
          <cx:pt idx="3709">EDUU</cx:pt>
          <cx:pt idx="3710">EDUU</cx:pt>
          <cx:pt idx="3711">EDUU</cx:pt>
          <cx:pt idx="3712">EDUU</cx:pt>
          <cx:pt idx="3713">EDUU</cx:pt>
          <cx:pt idx="3714">EDUU</cx:pt>
          <cx:pt idx="3715">EDUU</cx:pt>
          <cx:pt idx="3716">EDUU</cx:pt>
          <cx:pt idx="3717">EDUU</cx:pt>
          <cx:pt idx="3718">EDUU</cx:pt>
          <cx:pt idx="3719">EDUU</cx:pt>
          <cx:pt idx="3720">EDUU</cx:pt>
          <cx:pt idx="3721">EDUU</cx:pt>
          <cx:pt idx="3722">EDUU</cx:pt>
          <cx:pt idx="3723">EDUU</cx:pt>
          <cx:pt idx="3724">EDUU</cx:pt>
          <cx:pt idx="3725">EDUU</cx:pt>
          <cx:pt idx="3726">EDUU</cx:pt>
          <cx:pt idx="3727">EDUU</cx:pt>
          <cx:pt idx="3728">EDUU</cx:pt>
          <cx:pt idx="3729">EDUU</cx:pt>
          <cx:pt idx="3730">EDUU</cx:pt>
          <cx:pt idx="3731">EDUU</cx:pt>
          <cx:pt idx="3732">EDUU</cx:pt>
          <cx:pt idx="3733">EDUU</cx:pt>
          <cx:pt idx="3734">EDUU</cx:pt>
          <cx:pt idx="3735">EDUU</cx:pt>
          <cx:pt idx="3736">EDUU</cx:pt>
          <cx:pt idx="3737">EDUU</cx:pt>
          <cx:pt idx="3738">EDUU</cx:pt>
          <cx:pt idx="3739">EDUU</cx:pt>
          <cx:pt idx="3740">EDUU</cx:pt>
          <cx:pt idx="3741">EDUU</cx:pt>
          <cx:pt idx="3742">EDUU</cx:pt>
          <cx:pt idx="3743">EDUU</cx:pt>
          <cx:pt idx="3744">EDUU</cx:pt>
          <cx:pt idx="3745">EDUU</cx:pt>
          <cx:pt idx="3746">EDUU</cx:pt>
          <cx:pt idx="3747">EDUU</cx:pt>
          <cx:pt idx="3748">EDUU</cx:pt>
          <cx:pt idx="3749">EDUU</cx:pt>
          <cx:pt idx="3750">EDUU</cx:pt>
          <cx:pt idx="3751">EDUU</cx:pt>
          <cx:pt idx="3752">EDUU</cx:pt>
          <cx:pt idx="3753">EDUU</cx:pt>
          <cx:pt idx="3754">EDUU</cx:pt>
          <cx:pt idx="3755">EDUU</cx:pt>
          <cx:pt idx="3756">EDUU</cx:pt>
          <cx:pt idx="3757">EDUU</cx:pt>
          <cx:pt idx="3758">EDUU</cx:pt>
          <cx:pt idx="3759">EDUU</cx:pt>
          <cx:pt idx="3760">EDUU</cx:pt>
          <cx:pt idx="3761">EDUU</cx:pt>
          <cx:pt idx="3762">EDUU</cx:pt>
          <cx:pt idx="3763">EDUU</cx:pt>
          <cx:pt idx="3764">EDUU</cx:pt>
          <cx:pt idx="3765">EDUU</cx:pt>
          <cx:pt idx="3766">EDUU</cx:pt>
          <cx:pt idx="3767">EDUU</cx:pt>
          <cx:pt idx="3768">EDUU</cx:pt>
          <cx:pt idx="3769">EDUU</cx:pt>
          <cx:pt idx="3770">EDUU</cx:pt>
          <cx:pt idx="3771">EDUU</cx:pt>
          <cx:pt idx="3772">EDUU</cx:pt>
          <cx:pt idx="3773">EDUU</cx:pt>
          <cx:pt idx="3774">EDUU</cx:pt>
          <cx:pt idx="3775">EDUU</cx:pt>
          <cx:pt idx="3776">EDUU</cx:pt>
          <cx:pt idx="3777">EDUU</cx:pt>
          <cx:pt idx="3778">EDUU</cx:pt>
          <cx:pt idx="3779">EDUU</cx:pt>
          <cx:pt idx="3780">EDUU</cx:pt>
          <cx:pt idx="3781">EDUU</cx:pt>
          <cx:pt idx="3782">EDUU</cx:pt>
          <cx:pt idx="3783">EDUU</cx:pt>
          <cx:pt idx="3784">EDUU</cx:pt>
          <cx:pt idx="3785">EDUU</cx:pt>
          <cx:pt idx="3786">EDUU</cx:pt>
          <cx:pt idx="3787">EDUU</cx:pt>
          <cx:pt idx="3788">EDUU</cx:pt>
          <cx:pt idx="3789">EDUU</cx:pt>
          <cx:pt idx="3790">EDUU</cx:pt>
          <cx:pt idx="3791">EDUU</cx:pt>
          <cx:pt idx="3792">EDUU</cx:pt>
          <cx:pt idx="3793">EDUU</cx:pt>
          <cx:pt idx="3794">EDUU</cx:pt>
          <cx:pt idx="3795">EDUU</cx:pt>
          <cx:pt idx="3796">EDUU</cx:pt>
          <cx:pt idx="3797">EDUU</cx:pt>
          <cx:pt idx="3798">EDUU</cx:pt>
          <cx:pt idx="3799">EDUU</cx:pt>
          <cx:pt idx="3800">EDUU</cx:pt>
          <cx:pt idx="3801">EDUU</cx:pt>
          <cx:pt idx="3802">EDUU</cx:pt>
          <cx:pt idx="3803">EDUU</cx:pt>
          <cx:pt idx="3804">EDUU</cx:pt>
          <cx:pt idx="3805">EDUU</cx:pt>
          <cx:pt idx="3806">EDUU</cx:pt>
          <cx:pt idx="3807">EDUU</cx:pt>
          <cx:pt idx="3808">EDUU</cx:pt>
          <cx:pt idx="3809">EDUU</cx:pt>
          <cx:pt idx="3810">EDUU</cx:pt>
          <cx:pt idx="3811">EDUU</cx:pt>
          <cx:pt idx="3812">EDUU</cx:pt>
          <cx:pt idx="3813">EDUU</cx:pt>
          <cx:pt idx="3814">EDUU</cx:pt>
          <cx:pt idx="3815">EDUU</cx:pt>
          <cx:pt idx="3816">EDUU</cx:pt>
          <cx:pt idx="3817">EDUU</cx:pt>
          <cx:pt idx="3818">EDUU</cx:pt>
          <cx:pt idx="3819">EDUU</cx:pt>
          <cx:pt idx="3820">EDUU</cx:pt>
          <cx:pt idx="3821">EDUU</cx:pt>
          <cx:pt idx="3822">EDUU</cx:pt>
          <cx:pt idx="3823">EDUU</cx:pt>
          <cx:pt idx="3824">EDUU</cx:pt>
          <cx:pt idx="3825">EDUU</cx:pt>
          <cx:pt idx="3826">EDUU</cx:pt>
          <cx:pt idx="3827">EDUU</cx:pt>
          <cx:pt idx="3828">EDUU</cx:pt>
          <cx:pt idx="3829">EDUU</cx:pt>
          <cx:pt idx="3830">EDUU</cx:pt>
          <cx:pt idx="3831">EDUU</cx:pt>
          <cx:pt idx="3832">EDUU</cx:pt>
          <cx:pt idx="3833">EDUU</cx:pt>
          <cx:pt idx="3834">EDUU</cx:pt>
          <cx:pt idx="3835">EDUU</cx:pt>
          <cx:pt idx="3836">EDUU</cx:pt>
          <cx:pt idx="3837">EDUU</cx:pt>
          <cx:pt idx="3838">EDUU</cx:pt>
          <cx:pt idx="3839">EDUU</cx:pt>
          <cx:pt idx="3840">EDUU</cx:pt>
          <cx:pt idx="3841">EDUU</cx:pt>
          <cx:pt idx="3842">EDUU</cx:pt>
          <cx:pt idx="3843">EDUU</cx:pt>
          <cx:pt idx="3844">EDUU</cx:pt>
          <cx:pt idx="3845">EDUU</cx:pt>
          <cx:pt idx="3846">EDUU</cx:pt>
          <cx:pt idx="3847">EDUU</cx:pt>
          <cx:pt idx="3848">EDUU</cx:pt>
          <cx:pt idx="3849">EDUU</cx:pt>
          <cx:pt idx="3850">EDUU</cx:pt>
          <cx:pt idx="3851">EDUU</cx:pt>
          <cx:pt idx="3852">EDUU</cx:pt>
          <cx:pt idx="3853">EDUU</cx:pt>
          <cx:pt idx="3854">EDUU</cx:pt>
          <cx:pt idx="3855">EDUU</cx:pt>
          <cx:pt idx="3856">EDUU</cx:pt>
          <cx:pt idx="3857">EDUU</cx:pt>
          <cx:pt idx="3858">EDUU</cx:pt>
          <cx:pt idx="3859">EDUU</cx:pt>
          <cx:pt idx="3860">EDUU</cx:pt>
          <cx:pt idx="3861">EDUU</cx:pt>
          <cx:pt idx="3862">EDUU</cx:pt>
          <cx:pt idx="3863">EDUU</cx:pt>
          <cx:pt idx="3864">EDUU</cx:pt>
          <cx:pt idx="3865">EDUU</cx:pt>
          <cx:pt idx="3866">EDUU</cx:pt>
          <cx:pt idx="3867">EDUU</cx:pt>
          <cx:pt idx="3868">EDUU</cx:pt>
          <cx:pt idx="3869">EDUU</cx:pt>
          <cx:pt idx="3870">EDUU</cx:pt>
          <cx:pt idx="3871">EDUU</cx:pt>
          <cx:pt idx="3872">EDUU</cx:pt>
          <cx:pt idx="3873">EDUU</cx:pt>
          <cx:pt idx="3874">EDUU</cx:pt>
          <cx:pt idx="3875">EDUU</cx:pt>
          <cx:pt idx="3876">EDUU</cx:pt>
          <cx:pt idx="3877">EDUU</cx:pt>
          <cx:pt idx="3878">EDUU</cx:pt>
          <cx:pt idx="3879">EDUU</cx:pt>
          <cx:pt idx="3880">EDUU</cx:pt>
          <cx:pt idx="3881">EDUU</cx:pt>
          <cx:pt idx="3882">EDUU</cx:pt>
          <cx:pt idx="3883">EDUU</cx:pt>
          <cx:pt idx="3884">EDUU</cx:pt>
          <cx:pt idx="3885">EDUU</cx:pt>
          <cx:pt idx="3886">EDUU</cx:pt>
          <cx:pt idx="3887">EDUU</cx:pt>
          <cx:pt idx="3888">EDUU</cx:pt>
          <cx:pt idx="3889">EDUU</cx:pt>
          <cx:pt idx="3890">EDUU</cx:pt>
          <cx:pt idx="3891">EDUU</cx:pt>
          <cx:pt idx="3892">EDUU</cx:pt>
          <cx:pt idx="3893">EDUU</cx:pt>
          <cx:pt idx="3894">EDUU</cx:pt>
          <cx:pt idx="3895">EDUU</cx:pt>
          <cx:pt idx="3896">EDUU</cx:pt>
          <cx:pt idx="3897">EDUU</cx:pt>
          <cx:pt idx="3898">EDUU</cx:pt>
          <cx:pt idx="3899">EDUU</cx:pt>
          <cx:pt idx="3900">EDUU</cx:pt>
          <cx:pt idx="3901">EDUU</cx:pt>
          <cx:pt idx="3902">EDUU</cx:pt>
          <cx:pt idx="3903">EDUU</cx:pt>
          <cx:pt idx="3904">EDUU</cx:pt>
          <cx:pt idx="3905">EDUU</cx:pt>
          <cx:pt idx="3906">EDUU</cx:pt>
          <cx:pt idx="3907">EDUU</cx:pt>
          <cx:pt idx="3908">EDUU</cx:pt>
          <cx:pt idx="3909">EDUU</cx:pt>
          <cx:pt idx="3910">EDUU</cx:pt>
          <cx:pt idx="3911">EDUU</cx:pt>
          <cx:pt idx="3912">EDUU</cx:pt>
          <cx:pt idx="3913">EDUU</cx:pt>
          <cx:pt idx="3914">EDUU</cx:pt>
          <cx:pt idx="3915">EDUU</cx:pt>
          <cx:pt idx="3916">EDUU</cx:pt>
          <cx:pt idx="3917">EDUU</cx:pt>
          <cx:pt idx="3918">EDUU</cx:pt>
          <cx:pt idx="3919">EDUU</cx:pt>
          <cx:pt idx="3920">EDUU</cx:pt>
          <cx:pt idx="3921">EDUU</cx:pt>
          <cx:pt idx="3922">EDUU</cx:pt>
          <cx:pt idx="3923">EDUU</cx:pt>
          <cx:pt idx="3924">EDUU</cx:pt>
          <cx:pt idx="3925">EDUU</cx:pt>
          <cx:pt idx="3926">EDUU</cx:pt>
          <cx:pt idx="3927">EDUU</cx:pt>
          <cx:pt idx="3928">EDUU</cx:pt>
          <cx:pt idx="3929">EDUU</cx:pt>
          <cx:pt idx="3930">EDUU</cx:pt>
          <cx:pt idx="3931">EDUU</cx:pt>
          <cx:pt idx="3932">EDUU</cx:pt>
          <cx:pt idx="3933">EDUU</cx:pt>
          <cx:pt idx="3934">EDUU</cx:pt>
          <cx:pt idx="3935">EDUU</cx:pt>
          <cx:pt idx="3936">EDUU</cx:pt>
          <cx:pt idx="3937">EDUU</cx:pt>
          <cx:pt idx="3938">EDUU</cx:pt>
          <cx:pt idx="3939">EDUU</cx:pt>
          <cx:pt idx="3940">EDUU</cx:pt>
          <cx:pt idx="3941">EDUU</cx:pt>
          <cx:pt idx="3942">EDUU</cx:pt>
          <cx:pt idx="3943">EDUU</cx:pt>
          <cx:pt idx="3944">EDUU</cx:pt>
          <cx:pt idx="3945">EDUU</cx:pt>
          <cx:pt idx="3946">EDUU</cx:pt>
          <cx:pt idx="3947">EDUU</cx:pt>
          <cx:pt idx="3948">EDUU</cx:pt>
          <cx:pt idx="3949">EDUU</cx:pt>
          <cx:pt idx="3950">EDUU</cx:pt>
          <cx:pt idx="3951">EDUU</cx:pt>
          <cx:pt idx="3952">EDUU</cx:pt>
          <cx:pt idx="3953">EDUU</cx:pt>
          <cx:pt idx="3954">EDUU</cx:pt>
          <cx:pt idx="3955">EDUU</cx:pt>
          <cx:pt idx="3956">EDUU</cx:pt>
          <cx:pt idx="3957">EDUU</cx:pt>
          <cx:pt idx="3958">EDUU</cx:pt>
          <cx:pt idx="3959">EDUU</cx:pt>
          <cx:pt idx="3960">EDUU</cx:pt>
          <cx:pt idx="3961">EDUU</cx:pt>
          <cx:pt idx="3962">EDUU</cx:pt>
          <cx:pt idx="3963">EDUU</cx:pt>
          <cx:pt idx="3964">EDUU</cx:pt>
          <cx:pt idx="3965">EDUU</cx:pt>
          <cx:pt idx="3966">EDUU</cx:pt>
          <cx:pt idx="3967">EDUU</cx:pt>
          <cx:pt idx="3968">EDUU</cx:pt>
          <cx:pt idx="3969">EDUU</cx:pt>
          <cx:pt idx="3970">EDUU</cx:pt>
          <cx:pt idx="3971">EDUU</cx:pt>
          <cx:pt idx="3972">EDUU</cx:pt>
          <cx:pt idx="3973">EDUU</cx:pt>
          <cx:pt idx="3974">EDUU</cx:pt>
          <cx:pt idx="3975">EDUU</cx:pt>
          <cx:pt idx="3976">EDUU</cx:pt>
          <cx:pt idx="3977">EDUU</cx:pt>
          <cx:pt idx="3978">EDUU</cx:pt>
          <cx:pt idx="3979">EDUU</cx:pt>
          <cx:pt idx="3980">EDUU</cx:pt>
          <cx:pt idx="3981">EDUU</cx:pt>
          <cx:pt idx="3982">EDUU</cx:pt>
          <cx:pt idx="3983">EDUU</cx:pt>
          <cx:pt idx="3984">EDUU</cx:pt>
          <cx:pt idx="3985">EDUU</cx:pt>
          <cx:pt idx="3986">EDUU</cx:pt>
          <cx:pt idx="3987">EDUU</cx:pt>
          <cx:pt idx="3988">EDUU</cx:pt>
          <cx:pt idx="3989">EDUU</cx:pt>
          <cx:pt idx="3990">EDUU</cx:pt>
          <cx:pt idx="3991">EDUU</cx:pt>
          <cx:pt idx="3992">EDUU</cx:pt>
          <cx:pt idx="3993">EDUU</cx:pt>
          <cx:pt idx="3994">EDUU</cx:pt>
          <cx:pt idx="3995">EDUU</cx:pt>
          <cx:pt idx="3996">EDUU</cx:pt>
          <cx:pt idx="3997">EDUU</cx:pt>
          <cx:pt idx="3998">EDUU</cx:pt>
          <cx:pt idx="3999">EDUU</cx:pt>
          <cx:pt idx="4000">EDUU</cx:pt>
          <cx:pt idx="4001">EDUU</cx:pt>
          <cx:pt idx="4002">EDUU</cx:pt>
          <cx:pt idx="4003">EDUU</cx:pt>
          <cx:pt idx="4004">EDUU</cx:pt>
          <cx:pt idx="4005">EDUU</cx:pt>
          <cx:pt idx="4006">EDUU</cx:pt>
          <cx:pt idx="4007">EDUU</cx:pt>
          <cx:pt idx="4008">EDUU</cx:pt>
          <cx:pt idx="4009">EDUU</cx:pt>
          <cx:pt idx="4010">EDUU</cx:pt>
          <cx:pt idx="4011">EDUU</cx:pt>
          <cx:pt idx="4012">EDUU</cx:pt>
          <cx:pt idx="4013">EDUU</cx:pt>
          <cx:pt idx="4014">EDUU</cx:pt>
          <cx:pt idx="4015">EDUU</cx:pt>
          <cx:pt idx="4016">EDUU</cx:pt>
          <cx:pt idx="4017">EDUU</cx:pt>
          <cx:pt idx="4018">EDUU</cx:pt>
          <cx:pt idx="4019">EDUU</cx:pt>
          <cx:pt idx="4020">EDUU</cx:pt>
          <cx:pt idx="4021">EDUU</cx:pt>
          <cx:pt idx="4022">EDUU</cx:pt>
          <cx:pt idx="4023">EDUU</cx:pt>
          <cx:pt idx="4024">EDUU</cx:pt>
          <cx:pt idx="4025">EDUU</cx:pt>
          <cx:pt idx="4026">EDUU</cx:pt>
          <cx:pt idx="4027">EDUU</cx:pt>
          <cx:pt idx="4028">EDUU</cx:pt>
          <cx:pt idx="4029">EDUU</cx:pt>
          <cx:pt idx="4030">EDUU</cx:pt>
          <cx:pt idx="4031">EDUU</cx:pt>
          <cx:pt idx="4032">EDUU</cx:pt>
          <cx:pt idx="4033">EDUU</cx:pt>
          <cx:pt idx="4034">EDUU</cx:pt>
          <cx:pt idx="4035">EDUU</cx:pt>
          <cx:pt idx="4036">EDUU</cx:pt>
          <cx:pt idx="4037">EDUU</cx:pt>
          <cx:pt idx="4038">EDUU</cx:pt>
          <cx:pt idx="4039">EDUU</cx:pt>
          <cx:pt idx="4040">EDUU</cx:pt>
          <cx:pt idx="4041">EDUU</cx:pt>
          <cx:pt idx="4042">EDUU</cx:pt>
          <cx:pt idx="4043">EDUU</cx:pt>
          <cx:pt idx="4044">EDUU</cx:pt>
          <cx:pt idx="4045">EDUU</cx:pt>
          <cx:pt idx="4046">EDUU</cx:pt>
          <cx:pt idx="4047">EDUU</cx:pt>
          <cx:pt idx="4048">EDUU</cx:pt>
          <cx:pt idx="4049">EDUU</cx:pt>
          <cx:pt idx="4050">EDUU</cx:pt>
          <cx:pt idx="4051">EDUU</cx:pt>
          <cx:pt idx="4052">EDUU</cx:pt>
          <cx:pt idx="4053">EDUU</cx:pt>
          <cx:pt idx="4054">EDUU</cx:pt>
          <cx:pt idx="4055">EDUU</cx:pt>
          <cx:pt idx="4056">EDUU</cx:pt>
          <cx:pt idx="4057">EDUU</cx:pt>
          <cx:pt idx="4058">EDUU</cx:pt>
          <cx:pt idx="4059">EDUU</cx:pt>
          <cx:pt idx="4060">EDUU</cx:pt>
          <cx:pt idx="4061">EDUU</cx:pt>
          <cx:pt idx="4062">EDUU</cx:pt>
          <cx:pt idx="4063">EDUU</cx:pt>
          <cx:pt idx="4064">EDUU</cx:pt>
          <cx:pt idx="4065">EDUU</cx:pt>
          <cx:pt idx="4066">EDUU</cx:pt>
          <cx:pt idx="4067">EDUU</cx:pt>
          <cx:pt idx="4068">EDUU</cx:pt>
          <cx:pt idx="4069">EDUU</cx:pt>
          <cx:pt idx="4070">EDUU</cx:pt>
          <cx:pt idx="4071">EDUU</cx:pt>
          <cx:pt idx="4072">EDUU</cx:pt>
          <cx:pt idx="4073">EDUU</cx:pt>
          <cx:pt idx="4074">EDUU</cx:pt>
          <cx:pt idx="4075">EDUU</cx:pt>
          <cx:pt idx="4076">EDUU</cx:pt>
          <cx:pt idx="4077">EDUU</cx:pt>
          <cx:pt idx="4078">EDUU</cx:pt>
          <cx:pt idx="4079">EDUU</cx:pt>
          <cx:pt idx="4080">EDUU</cx:pt>
          <cx:pt idx="4081">EDUU</cx:pt>
          <cx:pt idx="4082">EDUU</cx:pt>
          <cx:pt idx="4083">EDUU</cx:pt>
          <cx:pt idx="4084">EDUU</cx:pt>
          <cx:pt idx="4085">EDUU</cx:pt>
          <cx:pt idx="4086">EDUU</cx:pt>
          <cx:pt idx="4087">EDUU</cx:pt>
          <cx:pt idx="4088">EDUU</cx:pt>
          <cx:pt idx="4089">EDUU</cx:pt>
          <cx:pt idx="4090">EDUU</cx:pt>
          <cx:pt idx="4091">EDUU</cx:pt>
          <cx:pt idx="4092">EDUU</cx:pt>
          <cx:pt idx="4093">EDUU</cx:pt>
          <cx:pt idx="4094">EDUU</cx:pt>
          <cx:pt idx="4095">EDUU</cx:pt>
          <cx:pt idx="4096">EDUU</cx:pt>
          <cx:pt idx="4097">EDUU</cx:pt>
          <cx:pt idx="4098">EDUU</cx:pt>
          <cx:pt idx="4099">EDUU</cx:pt>
          <cx:pt idx="4100">EDUU</cx:pt>
          <cx:pt idx="4101">EDUU</cx:pt>
          <cx:pt idx="4102">EDUU</cx:pt>
          <cx:pt idx="4103">EDUU</cx:pt>
          <cx:pt idx="4104">EDUU</cx:pt>
          <cx:pt idx="4105">EDUU</cx:pt>
          <cx:pt idx="4106">EDUU</cx:pt>
          <cx:pt idx="4107">EDUU</cx:pt>
          <cx:pt idx="4108">EDUU</cx:pt>
          <cx:pt idx="4109">EDUU</cx:pt>
          <cx:pt idx="4110">EDUU</cx:pt>
          <cx:pt idx="4111">EDUU</cx:pt>
          <cx:pt idx="4112">EDUU</cx:pt>
          <cx:pt idx="4113">EDUU</cx:pt>
          <cx:pt idx="4114">EDUU</cx:pt>
          <cx:pt idx="4115">EDUU</cx:pt>
          <cx:pt idx="4116">EDUU</cx:pt>
          <cx:pt idx="4117">EDUU</cx:pt>
          <cx:pt idx="4118">EDUU</cx:pt>
          <cx:pt idx="4119">EDUU</cx:pt>
          <cx:pt idx="4120">EDUU</cx:pt>
          <cx:pt idx="4121">EDUU</cx:pt>
          <cx:pt idx="4122">EDUU</cx:pt>
          <cx:pt idx="4123">EDUU</cx:pt>
          <cx:pt idx="4124">EDUU</cx:pt>
          <cx:pt idx="4125">EDUU</cx:pt>
          <cx:pt idx="4126">EDUU</cx:pt>
          <cx:pt idx="4127">EDUU</cx:pt>
          <cx:pt idx="4128">EDUU</cx:pt>
          <cx:pt idx="4129">EDUU</cx:pt>
          <cx:pt idx="4130">EDUU</cx:pt>
          <cx:pt idx="4131">EDUU</cx:pt>
          <cx:pt idx="4132">EDUU</cx:pt>
          <cx:pt idx="4133">EDUU</cx:pt>
          <cx:pt idx="4134">EDUU</cx:pt>
          <cx:pt idx="4135">EDUU</cx:pt>
          <cx:pt idx="4136">EDUU</cx:pt>
          <cx:pt idx="4137">EDUU</cx:pt>
          <cx:pt idx="4138">EDUU</cx:pt>
          <cx:pt idx="4139">EDUU</cx:pt>
          <cx:pt idx="4140">EDUU</cx:pt>
          <cx:pt idx="4141">EDUU</cx:pt>
          <cx:pt idx="4142">EDUU</cx:pt>
          <cx:pt idx="4143">EDUU</cx:pt>
          <cx:pt idx="4144">EDUU</cx:pt>
          <cx:pt idx="4145">EDUU</cx:pt>
          <cx:pt idx="4146">EDUU</cx:pt>
          <cx:pt idx="4147">EDUU</cx:pt>
          <cx:pt idx="4148">EDUU</cx:pt>
          <cx:pt idx="4149">EDUU</cx:pt>
          <cx:pt idx="4150">EDUU</cx:pt>
          <cx:pt idx="4151">EDUU</cx:pt>
          <cx:pt idx="4152">EDUU</cx:pt>
          <cx:pt idx="4153">EDUU</cx:pt>
          <cx:pt idx="4154">EDUU</cx:pt>
          <cx:pt idx="4155">EDUU</cx:pt>
          <cx:pt idx="4156">EDUU</cx:pt>
          <cx:pt idx="4157">EDUU</cx:pt>
          <cx:pt idx="4158">EDUU</cx:pt>
          <cx:pt idx="4159">EDUU</cx:pt>
          <cx:pt idx="4160">EDUU</cx:pt>
          <cx:pt idx="4161">EDUU</cx:pt>
          <cx:pt idx="4162">EDUU</cx:pt>
          <cx:pt idx="4163">EDUU</cx:pt>
          <cx:pt idx="4164">EDUU</cx:pt>
          <cx:pt idx="4165">EDUU</cx:pt>
          <cx:pt idx="4166">EDUU</cx:pt>
          <cx:pt idx="4167">EDUU</cx:pt>
          <cx:pt idx="4168">EDUU</cx:pt>
          <cx:pt idx="4169">EDUU</cx:pt>
          <cx:pt idx="4170">EDUU</cx:pt>
          <cx:pt idx="4171">EDUU</cx:pt>
          <cx:pt idx="4172">EDUU</cx:pt>
          <cx:pt idx="4173">EDUU</cx:pt>
          <cx:pt idx="4174">EDUU</cx:pt>
          <cx:pt idx="4175">EDUU</cx:pt>
          <cx:pt idx="4176">EDUU</cx:pt>
          <cx:pt idx="4177">EDUU</cx:pt>
          <cx:pt idx="4178">EDUU</cx:pt>
          <cx:pt idx="4179">EDUU</cx:pt>
          <cx:pt idx="4180">EDUU</cx:pt>
          <cx:pt idx="4181">EDUU</cx:pt>
          <cx:pt idx="4182">EDUU</cx:pt>
          <cx:pt idx="4183">EDUU</cx:pt>
          <cx:pt idx="4184">EDUU</cx:pt>
          <cx:pt idx="4185">EDUU</cx:pt>
          <cx:pt idx="4186">EDUU</cx:pt>
          <cx:pt idx="4187">EDUU</cx:pt>
          <cx:pt idx="4188">EDUU</cx:pt>
          <cx:pt idx="4189">EDUU</cx:pt>
          <cx:pt idx="4190">EDUU</cx:pt>
          <cx:pt idx="4191">EDUU</cx:pt>
          <cx:pt idx="4192">EDUU</cx:pt>
          <cx:pt idx="4193">EDUU</cx:pt>
          <cx:pt idx="4194">EDUU</cx:pt>
          <cx:pt idx="4195">EDUU</cx:pt>
          <cx:pt idx="4196">EDUU</cx:pt>
          <cx:pt idx="4197">EDUU</cx:pt>
          <cx:pt idx="4198">EDUU</cx:pt>
          <cx:pt idx="4199">EDUU</cx:pt>
          <cx:pt idx="4200">EDUU</cx:pt>
          <cx:pt idx="4201">EDUU</cx:pt>
          <cx:pt idx="4202">EDUU</cx:pt>
          <cx:pt idx="4203">EDUU</cx:pt>
          <cx:pt idx="4204">EDUU</cx:pt>
          <cx:pt idx="4205">EDUU</cx:pt>
          <cx:pt idx="4206">EDUU</cx:pt>
          <cx:pt idx="4207">EDUU</cx:pt>
          <cx:pt idx="4208">EDUU</cx:pt>
          <cx:pt idx="4209">EDUU</cx:pt>
          <cx:pt idx="4210">EDUU</cx:pt>
          <cx:pt idx="4211">EDUU</cx:pt>
          <cx:pt idx="4212">EDUU</cx:pt>
          <cx:pt idx="4213">EDUU</cx:pt>
          <cx:pt idx="4214">EDUU</cx:pt>
          <cx:pt idx="4215">EDUU</cx:pt>
          <cx:pt idx="4216">EDUU</cx:pt>
          <cx:pt idx="4217">EDUU</cx:pt>
          <cx:pt idx="4218">EDUU</cx:pt>
          <cx:pt idx="4219">EDUU</cx:pt>
          <cx:pt idx="4220">EDUU</cx:pt>
          <cx:pt idx="4221">EDUU</cx:pt>
          <cx:pt idx="4222">EDUU</cx:pt>
          <cx:pt idx="4223">EDUU</cx:pt>
          <cx:pt idx="4224">EDUU</cx:pt>
          <cx:pt idx="4225">EDUU</cx:pt>
          <cx:pt idx="4226">EDUU</cx:pt>
          <cx:pt idx="4227">EDUU</cx:pt>
          <cx:pt idx="4228">EDUU</cx:pt>
          <cx:pt idx="4229">EDUU</cx:pt>
          <cx:pt idx="4230">EDUU</cx:pt>
          <cx:pt idx="4231">EDUU</cx:pt>
          <cx:pt idx="4232">EDUU</cx:pt>
          <cx:pt idx="4233">EDUU</cx:pt>
          <cx:pt idx="4234">EDUU</cx:pt>
          <cx:pt idx="4235">EDUU</cx:pt>
          <cx:pt idx="4236">EDUU</cx:pt>
          <cx:pt idx="4237">EDUU</cx:pt>
          <cx:pt idx="4238">EDUU</cx:pt>
          <cx:pt idx="4239">EDUU</cx:pt>
          <cx:pt idx="4240">EDUU</cx:pt>
          <cx:pt idx="4241">EDUU</cx:pt>
          <cx:pt idx="4242">EDUU</cx:pt>
          <cx:pt idx="4243">EDUU</cx:pt>
          <cx:pt idx="4244">EDUU</cx:pt>
          <cx:pt idx="4245">EDUU</cx:pt>
          <cx:pt idx="4246">EDUU</cx:pt>
          <cx:pt idx="4247">EDUU</cx:pt>
          <cx:pt idx="4248">EDUU</cx:pt>
          <cx:pt idx="4249">EDUU</cx:pt>
          <cx:pt idx="4250">EDUU</cx:pt>
          <cx:pt idx="4251">EDUU</cx:pt>
          <cx:pt idx="4252">EDUU</cx:pt>
          <cx:pt idx="4253">EDUU</cx:pt>
          <cx:pt idx="4254">EDUU</cx:pt>
          <cx:pt idx="4255">EDUU</cx:pt>
          <cx:pt idx="4256">EDUU</cx:pt>
          <cx:pt idx="4257">EDUU</cx:pt>
          <cx:pt idx="4258">EDUU</cx:pt>
          <cx:pt idx="4259">EDUU</cx:pt>
          <cx:pt idx="4260">EDUU</cx:pt>
          <cx:pt idx="4261">EDUU</cx:pt>
          <cx:pt idx="4262">EDUU</cx:pt>
          <cx:pt idx="4263">EDUU</cx:pt>
          <cx:pt idx="4264">EDUU</cx:pt>
          <cx:pt idx="4265">EDUU</cx:pt>
          <cx:pt idx="4266">EDUU</cx:pt>
          <cx:pt idx="4267">EDUU</cx:pt>
          <cx:pt idx="4268">EDUU</cx:pt>
          <cx:pt idx="4269">EDUU</cx:pt>
          <cx:pt idx="4270">EDUU</cx:pt>
          <cx:pt idx="4271">EDUU</cx:pt>
          <cx:pt idx="4272">EDUU</cx:pt>
          <cx:pt idx="4273">EDUU</cx:pt>
          <cx:pt idx="4274">EDUU</cx:pt>
          <cx:pt idx="4275">EDUU</cx:pt>
          <cx:pt idx="4276">EDUU</cx:pt>
          <cx:pt idx="4277">EDUU</cx:pt>
          <cx:pt idx="4278">EDUU</cx:pt>
          <cx:pt idx="4279">EDUU</cx:pt>
          <cx:pt idx="4280">EDUU</cx:pt>
          <cx:pt idx="4281">EDUU</cx:pt>
          <cx:pt idx="4282">EDUU</cx:pt>
          <cx:pt idx="4283">EDUU</cx:pt>
          <cx:pt idx="4284">EDUU</cx:pt>
          <cx:pt idx="4285">EDUU</cx:pt>
          <cx:pt idx="4286">EDUU</cx:pt>
          <cx:pt idx="4287">EDUU</cx:pt>
          <cx:pt idx="4288">EDUU</cx:pt>
          <cx:pt idx="4289">EDUU</cx:pt>
          <cx:pt idx="4290">EDUU</cx:pt>
          <cx:pt idx="4291">EDUU</cx:pt>
          <cx:pt idx="4292">EDUU</cx:pt>
          <cx:pt idx="4293">EDUU</cx:pt>
          <cx:pt idx="4294">EDUU</cx:pt>
          <cx:pt idx="4295">EDUU</cx:pt>
          <cx:pt idx="4296">EDUU</cx:pt>
          <cx:pt idx="4297">EDUU</cx:pt>
          <cx:pt idx="4298">EDUU</cx:pt>
          <cx:pt idx="4299">EDUU</cx:pt>
          <cx:pt idx="4300">EDUU</cx:pt>
          <cx:pt idx="4301">EDUU</cx:pt>
          <cx:pt idx="4302">EDUU</cx:pt>
          <cx:pt idx="4303">EDUU</cx:pt>
          <cx:pt idx="4304">EDUU</cx:pt>
          <cx:pt idx="4305">EDUU</cx:pt>
          <cx:pt idx="4306">EDUU</cx:pt>
          <cx:pt idx="4307">EDUU</cx:pt>
          <cx:pt idx="4308">EDUU</cx:pt>
          <cx:pt idx="4309">EDUU</cx:pt>
          <cx:pt idx="4310">EDUU</cx:pt>
          <cx:pt idx="4311">EDUU</cx:pt>
          <cx:pt idx="4312">EDUU</cx:pt>
          <cx:pt idx="4313">EDUU</cx:pt>
          <cx:pt idx="4314">EDUU</cx:pt>
          <cx:pt idx="4315">EDUU</cx:pt>
          <cx:pt idx="4316">EDUU</cx:pt>
          <cx:pt idx="4317">EDUU</cx:pt>
          <cx:pt idx="4318">EDUU</cx:pt>
          <cx:pt idx="4319">EDUU</cx:pt>
          <cx:pt idx="4320">EDUU</cx:pt>
          <cx:pt idx="4321">EDUU</cx:pt>
          <cx:pt idx="4322">EDUU</cx:pt>
          <cx:pt idx="4323">EDUU</cx:pt>
          <cx:pt idx="4324">EDUU</cx:pt>
          <cx:pt idx="4325">EDUU</cx:pt>
          <cx:pt idx="4326">EDUU</cx:pt>
          <cx:pt idx="4327">EDUU</cx:pt>
          <cx:pt idx="4328">EDUU</cx:pt>
          <cx:pt idx="4329">EDUU</cx:pt>
          <cx:pt idx="4330">EDUU</cx:pt>
          <cx:pt idx="4331">EDUU</cx:pt>
          <cx:pt idx="4332">EDUU</cx:pt>
          <cx:pt idx="4333">EDUU</cx:pt>
          <cx:pt idx="4334">EDUU</cx:pt>
          <cx:pt idx="4335">EDUU</cx:pt>
          <cx:pt idx="4336">EDUU</cx:pt>
          <cx:pt idx="4337">EDUU</cx:pt>
          <cx:pt idx="4338">EDUU</cx:pt>
          <cx:pt idx="4339">EDUU</cx:pt>
          <cx:pt idx="4340">EDUU</cx:pt>
          <cx:pt idx="4341">EDUU</cx:pt>
          <cx:pt idx="4342">EDUU</cx:pt>
          <cx:pt idx="4343">EDUU</cx:pt>
          <cx:pt idx="4344">EDUU</cx:pt>
          <cx:pt idx="4345">EDUU</cx:pt>
          <cx:pt idx="4346">EDUU</cx:pt>
          <cx:pt idx="4347">EDUU</cx:pt>
          <cx:pt idx="4348">EDUU</cx:pt>
          <cx:pt idx="4349">EDUU</cx:pt>
          <cx:pt idx="4350">EDUU</cx:pt>
          <cx:pt idx="4351">EDUU</cx:pt>
          <cx:pt idx="4352">EDUU</cx:pt>
          <cx:pt idx="4353">EDUU</cx:pt>
          <cx:pt idx="4354">EDUU</cx:pt>
          <cx:pt idx="4355">EDUU</cx:pt>
          <cx:pt idx="4356">EDUU</cx:pt>
          <cx:pt idx="4357">EDUU</cx:pt>
          <cx:pt idx="4358">EDUU</cx:pt>
          <cx:pt idx="4359">EDUU</cx:pt>
          <cx:pt idx="4360">EDUU</cx:pt>
          <cx:pt idx="4361">EDUU</cx:pt>
          <cx:pt idx="4362">EDUU</cx:pt>
          <cx:pt idx="4363">EDUU</cx:pt>
          <cx:pt idx="4364">EDUU</cx:pt>
          <cx:pt idx="4365">EDUU</cx:pt>
          <cx:pt idx="4366">EDUU</cx:pt>
          <cx:pt idx="4367">EDUU</cx:pt>
          <cx:pt idx="4368">EDUU</cx:pt>
          <cx:pt idx="4369">EDUU</cx:pt>
          <cx:pt idx="4370">EDUU</cx:pt>
          <cx:pt idx="4371">EDUU</cx:pt>
          <cx:pt idx="4372">EDUU</cx:pt>
          <cx:pt idx="4373">EDUU</cx:pt>
          <cx:pt idx="4374">EDUU</cx:pt>
          <cx:pt idx="4375">EDUU</cx:pt>
          <cx:pt idx="4376">EDUU</cx:pt>
          <cx:pt idx="4377">EDUU</cx:pt>
          <cx:pt idx="4378">EDUU</cx:pt>
          <cx:pt idx="4379">EDUU</cx:pt>
          <cx:pt idx="4380">EDUU</cx:pt>
          <cx:pt idx="4381">EDUU</cx:pt>
          <cx:pt idx="4382">EDUU</cx:pt>
          <cx:pt idx="4383">EDUU</cx:pt>
          <cx:pt idx="4384">EDUU</cx:pt>
          <cx:pt idx="4385">EDUU</cx:pt>
          <cx:pt idx="4386">EDUU</cx:pt>
          <cx:pt idx="4387">EDUU</cx:pt>
          <cx:pt idx="4388">EDUU</cx:pt>
          <cx:pt idx="4389">EDUU</cx:pt>
          <cx:pt idx="4390">EDUU</cx:pt>
          <cx:pt idx="4391">EDUU</cx:pt>
          <cx:pt idx="4392">EDUU</cx:pt>
          <cx:pt idx="4393">EDUU</cx:pt>
          <cx:pt idx="4394">EDUU</cx:pt>
          <cx:pt idx="4395">EDUU</cx:pt>
          <cx:pt idx="4396">EDUU</cx:pt>
          <cx:pt idx="4397">EDUU</cx:pt>
          <cx:pt idx="4398">EDUU</cx:pt>
          <cx:pt idx="4399">EDUU</cx:pt>
          <cx:pt idx="4400">EDUU</cx:pt>
          <cx:pt idx="4401">EDUU</cx:pt>
          <cx:pt idx="4402">EDUU</cx:pt>
          <cx:pt idx="4403">EDUU</cx:pt>
          <cx:pt idx="4404">EDUU</cx:pt>
          <cx:pt idx="4405">EDUU</cx:pt>
          <cx:pt idx="4406">EDUU</cx:pt>
          <cx:pt idx="4407">EDUU</cx:pt>
          <cx:pt idx="4408">EDUU</cx:pt>
          <cx:pt idx="4409">EDUU</cx:pt>
          <cx:pt idx="4410">EDUU</cx:pt>
          <cx:pt idx="4411">EDUU</cx:pt>
          <cx:pt idx="4412">EDUU</cx:pt>
          <cx:pt idx="4413">EDUU</cx:pt>
          <cx:pt idx="4414">EDUU</cx:pt>
          <cx:pt idx="4415">EDUU</cx:pt>
          <cx:pt idx="4416">EDUU</cx:pt>
          <cx:pt idx="4417">EDUU</cx:pt>
          <cx:pt idx="4418">EDUU</cx:pt>
          <cx:pt idx="4419">EDUU</cx:pt>
          <cx:pt idx="4420">EDUU</cx:pt>
          <cx:pt idx="4421">EDUU</cx:pt>
          <cx:pt idx="4422">EDUU</cx:pt>
          <cx:pt idx="4423">EDUU</cx:pt>
          <cx:pt idx="4424">EDUU</cx:pt>
          <cx:pt idx="4425">EDUU</cx:pt>
          <cx:pt idx="4426">EDUU</cx:pt>
          <cx:pt idx="4427">EDUU</cx:pt>
          <cx:pt idx="4428">EDUU</cx:pt>
          <cx:pt idx="4429">EDUU</cx:pt>
          <cx:pt idx="4430">EDUU</cx:pt>
          <cx:pt idx="4431">EDUU</cx:pt>
          <cx:pt idx="4432">EDUU</cx:pt>
          <cx:pt idx="4433">EDUU</cx:pt>
          <cx:pt idx="4434">EDUU</cx:pt>
          <cx:pt idx="4435">EDUU</cx:pt>
          <cx:pt idx="4436">EDUU</cx:pt>
          <cx:pt idx="4437">EDUU</cx:pt>
          <cx:pt idx="4438">EDUU</cx:pt>
          <cx:pt idx="4439">EDUU</cx:pt>
          <cx:pt idx="4440">EDUU</cx:pt>
          <cx:pt idx="4441">EDUU</cx:pt>
          <cx:pt idx="4442">EDUU</cx:pt>
          <cx:pt idx="4443">EDUU</cx:pt>
          <cx:pt idx="4444">EDUU</cx:pt>
          <cx:pt idx="4445">EDUU</cx:pt>
          <cx:pt idx="4446">EDUU</cx:pt>
          <cx:pt idx="4447">EDUU</cx:pt>
          <cx:pt idx="4448">EDUU</cx:pt>
          <cx:pt idx="4449">EDUU</cx:pt>
          <cx:pt idx="4450">EDUU</cx:pt>
          <cx:pt idx="4451">EDUU</cx:pt>
          <cx:pt idx="4452">EDUU</cx:pt>
          <cx:pt idx="4453">EDUU</cx:pt>
          <cx:pt idx="4454">EDUU</cx:pt>
          <cx:pt idx="4455">EDUU</cx:pt>
          <cx:pt idx="4456">EDUU</cx:pt>
          <cx:pt idx="4457">EDUU</cx:pt>
          <cx:pt idx="4458">EDUU</cx:pt>
          <cx:pt idx="4459">EDUU</cx:pt>
          <cx:pt idx="4460">EDUU</cx:pt>
          <cx:pt idx="4461">EDUU</cx:pt>
          <cx:pt idx="4462">EDUU</cx:pt>
          <cx:pt idx="4463">EDUU</cx:pt>
          <cx:pt idx="4464">EDUU</cx:pt>
          <cx:pt idx="4465">EDUU</cx:pt>
          <cx:pt idx="4466">EDUU</cx:pt>
          <cx:pt idx="4467">EDUU</cx:pt>
          <cx:pt idx="4468">EDUU</cx:pt>
          <cx:pt idx="4469">EDUU</cx:pt>
          <cx:pt idx="4470">EDUU</cx:pt>
          <cx:pt idx="4471">EDUU</cx:pt>
          <cx:pt idx="4472">EDUU</cx:pt>
          <cx:pt idx="4473">EDUU</cx:pt>
          <cx:pt idx="4474">EDUU</cx:pt>
          <cx:pt idx="4475">EDUU</cx:pt>
          <cx:pt idx="4476">EDUU</cx:pt>
          <cx:pt idx="4477">EDUU</cx:pt>
          <cx:pt idx="4478">EDUU</cx:pt>
          <cx:pt idx="4479">EDUU</cx:pt>
          <cx:pt idx="4480">EDUU</cx:pt>
          <cx:pt idx="4481">EDUU</cx:pt>
          <cx:pt idx="4482">EDUU</cx:pt>
          <cx:pt idx="4483">EDUU</cx:pt>
          <cx:pt idx="4484">EDUU</cx:pt>
          <cx:pt idx="4485">EDUU</cx:pt>
          <cx:pt idx="4486">EDUU</cx:pt>
          <cx:pt idx="4487">EDUU</cx:pt>
          <cx:pt idx="4488">EDUU</cx:pt>
          <cx:pt idx="4489">EDUU</cx:pt>
          <cx:pt idx="4490">EDUU</cx:pt>
          <cx:pt idx="4491">EDUU</cx:pt>
          <cx:pt idx="4492">EDUU</cx:pt>
          <cx:pt idx="4493">EDUU</cx:pt>
          <cx:pt idx="4494">EDUU</cx:pt>
          <cx:pt idx="4495">EDUU</cx:pt>
          <cx:pt idx="4496">EDUU</cx:pt>
          <cx:pt idx="4497">EDUU</cx:pt>
          <cx:pt idx="4498">EDUU</cx:pt>
          <cx:pt idx="4499">EDUU</cx:pt>
          <cx:pt idx="4500">EDUU</cx:pt>
          <cx:pt idx="4501">EDUU</cx:pt>
          <cx:pt idx="4502">EDUU</cx:pt>
          <cx:pt idx="4503">EDUU</cx:pt>
          <cx:pt idx="4504">EDUU</cx:pt>
          <cx:pt idx="4505">EDUU</cx:pt>
          <cx:pt idx="4506">EDUU</cx:pt>
          <cx:pt idx="4507">EDUU</cx:pt>
          <cx:pt idx="4508">EDUU</cx:pt>
          <cx:pt idx="4509">EDUU</cx:pt>
          <cx:pt idx="4510">EDUU</cx:pt>
          <cx:pt idx="4511">EDUU</cx:pt>
          <cx:pt idx="4512">EDUU</cx:pt>
          <cx:pt idx="4513">EDUU</cx:pt>
          <cx:pt idx="4514">EDUU</cx:pt>
          <cx:pt idx="4515">EDUU</cx:pt>
          <cx:pt idx="4516">EDUU</cx:pt>
          <cx:pt idx="4517">EDUU</cx:pt>
          <cx:pt idx="4518">EDUU</cx:pt>
          <cx:pt idx="4519">EDUU</cx:pt>
          <cx:pt idx="4520">EDUU</cx:pt>
          <cx:pt idx="4521">EDUU</cx:pt>
          <cx:pt idx="4522">EDUU</cx:pt>
          <cx:pt idx="4523">EDUU</cx:pt>
          <cx:pt idx="4524">EDUU</cx:pt>
          <cx:pt idx="4525">EDUU</cx:pt>
          <cx:pt idx="4526">EDUU</cx:pt>
          <cx:pt idx="4527">EDUU</cx:pt>
          <cx:pt idx="4528">EDUU</cx:pt>
          <cx:pt idx="4529">EDUU</cx:pt>
          <cx:pt idx="4530">EDUU</cx:pt>
          <cx:pt idx="4531">EDUU</cx:pt>
          <cx:pt idx="4532">EDUU</cx:pt>
          <cx:pt idx="4533">EDUU</cx:pt>
          <cx:pt idx="4534">EDUU</cx:pt>
          <cx:pt idx="4535">EDUU</cx:pt>
          <cx:pt idx="4536">EDUU</cx:pt>
          <cx:pt idx="4537">EDUU</cx:pt>
          <cx:pt idx="4538">EDUU</cx:pt>
          <cx:pt idx="4539">EDUU</cx:pt>
          <cx:pt idx="4540">EDUU</cx:pt>
          <cx:pt idx="4541">EDUU</cx:pt>
          <cx:pt idx="4542">EDUU</cx:pt>
          <cx:pt idx="4543">EDUU</cx:pt>
          <cx:pt idx="4544">EDUU</cx:pt>
          <cx:pt idx="4545">EDUU</cx:pt>
          <cx:pt idx="4546">EDUU</cx:pt>
          <cx:pt idx="4547">EDUU</cx:pt>
          <cx:pt idx="4548">EDUU</cx:pt>
          <cx:pt idx="4549">EDUU</cx:pt>
          <cx:pt idx="4550">EDUU</cx:pt>
          <cx:pt idx="4551">EDUU</cx:pt>
          <cx:pt idx="4552">EDUU</cx:pt>
          <cx:pt idx="4553">EDUU</cx:pt>
          <cx:pt idx="4554">EDUU</cx:pt>
          <cx:pt idx="4555">EDUU</cx:pt>
          <cx:pt idx="4556">EDUU</cx:pt>
          <cx:pt idx="4557">EDUU</cx:pt>
          <cx:pt idx="4558">EDUU</cx:pt>
          <cx:pt idx="4559">EDUU</cx:pt>
          <cx:pt idx="4560">EDUU</cx:pt>
          <cx:pt idx="4561">EDUU</cx:pt>
          <cx:pt idx="4562">EDUU</cx:pt>
          <cx:pt idx="4563">EDUU</cx:pt>
          <cx:pt idx="4564">EDUU</cx:pt>
          <cx:pt idx="4565">EDUU</cx:pt>
          <cx:pt idx="4566">EDUU</cx:pt>
          <cx:pt idx="4567">EDUU</cx:pt>
          <cx:pt idx="4568">EDUU</cx:pt>
          <cx:pt idx="4569">EDUU</cx:pt>
          <cx:pt idx="4570">EDUU</cx:pt>
          <cx:pt idx="4571">EDUU</cx:pt>
          <cx:pt idx="4572">EDUU</cx:pt>
          <cx:pt idx="4573">EDUU</cx:pt>
          <cx:pt idx="4574">EDUU</cx:pt>
          <cx:pt idx="4575">EDUU</cx:pt>
          <cx:pt idx="4576">EDUU</cx:pt>
          <cx:pt idx="4577">EDUU</cx:pt>
          <cx:pt idx="4578">EDUU</cx:pt>
          <cx:pt idx="4579">EDUU</cx:pt>
          <cx:pt idx="4580">EDUU</cx:pt>
          <cx:pt idx="4581">EDUU</cx:pt>
          <cx:pt idx="4582">EDUU</cx:pt>
          <cx:pt idx="4583">EDUU</cx:pt>
          <cx:pt idx="4584">EDUU</cx:pt>
          <cx:pt idx="4585">EDUU</cx:pt>
          <cx:pt idx="4586">EDUU</cx:pt>
          <cx:pt idx="4587">EDUU</cx:pt>
          <cx:pt idx="4588">EDUU</cx:pt>
          <cx:pt idx="4589">EDUU</cx:pt>
          <cx:pt idx="4590">EDUU</cx:pt>
          <cx:pt idx="4591">EDUU</cx:pt>
          <cx:pt idx="4592">EDUU</cx:pt>
          <cx:pt idx="4593">EDUU</cx:pt>
          <cx:pt idx="4594">EDUU</cx:pt>
          <cx:pt idx="4595">EDUU</cx:pt>
          <cx:pt idx="4596">EDUU</cx:pt>
          <cx:pt idx="4597">EDUU</cx:pt>
          <cx:pt idx="4598">EDUU</cx:pt>
          <cx:pt idx="4599">EDUU</cx:pt>
          <cx:pt idx="4600">EDUU</cx:pt>
          <cx:pt idx="4601">EDUU</cx:pt>
          <cx:pt idx="4602">EDUU</cx:pt>
          <cx:pt idx="4603">EDUU</cx:pt>
          <cx:pt idx="4604">EDUU</cx:pt>
          <cx:pt idx="4605">EDUU</cx:pt>
          <cx:pt idx="4606">EDUU</cx:pt>
          <cx:pt idx="4607">EDUU</cx:pt>
          <cx:pt idx="4608">EDUU</cx:pt>
          <cx:pt idx="4609">EDUU</cx:pt>
          <cx:pt idx="4610">EDUU</cx:pt>
          <cx:pt idx="4611">EDUU</cx:pt>
          <cx:pt idx="4612">EDUU</cx:pt>
          <cx:pt idx="4613">EDUU</cx:pt>
          <cx:pt idx="4614">EDUU</cx:pt>
          <cx:pt idx="4615">EDUU</cx:pt>
          <cx:pt idx="4616">EDUU</cx:pt>
          <cx:pt idx="4617">EDUU</cx:pt>
          <cx:pt idx="4618">EDUU</cx:pt>
          <cx:pt idx="4619">EDUU</cx:pt>
          <cx:pt idx="4620">EDUU</cx:pt>
          <cx:pt idx="4621">EDUU</cx:pt>
          <cx:pt idx="4622">EDUU</cx:pt>
          <cx:pt idx="4623">EDUU</cx:pt>
          <cx:pt idx="4624">EDUU</cx:pt>
          <cx:pt idx="4625">EDUU</cx:pt>
          <cx:pt idx="4626">EDUU</cx:pt>
          <cx:pt idx="4627">EDUU</cx:pt>
          <cx:pt idx="4628">EDUU</cx:pt>
          <cx:pt idx="4629">EDUU</cx:pt>
          <cx:pt idx="4630">EDUU</cx:pt>
          <cx:pt idx="4631">EDUU</cx:pt>
          <cx:pt idx="4632">EDUU</cx:pt>
          <cx:pt idx="4633">EDUU</cx:pt>
          <cx:pt idx="4634">EDUU</cx:pt>
          <cx:pt idx="4635">EDUU</cx:pt>
          <cx:pt idx="4636">EDUU</cx:pt>
          <cx:pt idx="4637">EDUU</cx:pt>
          <cx:pt idx="4638">EDUU</cx:pt>
          <cx:pt idx="4639">EDUU</cx:pt>
          <cx:pt idx="4640">EDUU</cx:pt>
          <cx:pt idx="4641">EDUU</cx:pt>
          <cx:pt idx="4642">EDUU</cx:pt>
          <cx:pt idx="4643">EDUU</cx:pt>
          <cx:pt idx="4644">EDUU</cx:pt>
          <cx:pt idx="4645">EDUU</cx:pt>
          <cx:pt idx="4646">EDUU</cx:pt>
          <cx:pt idx="4647">EDUU</cx:pt>
          <cx:pt idx="4648">EDUU</cx:pt>
          <cx:pt idx="4649">EDUU</cx:pt>
          <cx:pt idx="4650">EDUU</cx:pt>
          <cx:pt idx="4651">EDUU</cx:pt>
          <cx:pt idx="4652">EDUU</cx:pt>
          <cx:pt idx="4653">EDUU</cx:pt>
          <cx:pt idx="4654">EDUU</cx:pt>
          <cx:pt idx="4655">EDUU</cx:pt>
          <cx:pt idx="4656">EDUU</cx:pt>
          <cx:pt idx="4657">EDUU</cx:pt>
          <cx:pt idx="4658">EDUU</cx:pt>
          <cx:pt idx="4659">EDUU</cx:pt>
          <cx:pt idx="4660">EDUU</cx:pt>
          <cx:pt idx="4661">EDUU</cx:pt>
          <cx:pt idx="4662">EDUU</cx:pt>
          <cx:pt idx="4663">EDUU</cx:pt>
          <cx:pt idx="4664">EDUU</cx:pt>
          <cx:pt idx="4665">EDUU</cx:pt>
          <cx:pt idx="4666">EDUU</cx:pt>
          <cx:pt idx="4667">EDUU</cx:pt>
          <cx:pt idx="4668">EDUU</cx:pt>
          <cx:pt idx="4669">EDUU</cx:pt>
          <cx:pt idx="4670">EDUU</cx:pt>
          <cx:pt idx="4671">EDUU</cx:pt>
          <cx:pt idx="4672">EDUU</cx:pt>
          <cx:pt idx="4673">EDUU</cx:pt>
          <cx:pt idx="4674">EDUU</cx:pt>
          <cx:pt idx="4675">EDUU</cx:pt>
          <cx:pt idx="4676">EDUU</cx:pt>
          <cx:pt idx="4677">EDUU</cx:pt>
          <cx:pt idx="4678">EDUU</cx:pt>
          <cx:pt idx="4679">EDUU</cx:pt>
          <cx:pt idx="4680">EDUU</cx:pt>
          <cx:pt idx="4681">EDUU</cx:pt>
          <cx:pt idx="4682">EDUU</cx:pt>
          <cx:pt idx="4683">EDUU</cx:pt>
          <cx:pt idx="4684">EDUU</cx:pt>
          <cx:pt idx="4685">EDUU</cx:pt>
          <cx:pt idx="4686">EDUU</cx:pt>
          <cx:pt idx="4687">EDUU</cx:pt>
          <cx:pt idx="4688">EDUU</cx:pt>
          <cx:pt idx="4689">EDUU</cx:pt>
          <cx:pt idx="4690">EDUU</cx:pt>
          <cx:pt idx="4691">EDUU</cx:pt>
          <cx:pt idx="4692">EDUU</cx:pt>
          <cx:pt idx="4693">EDUU</cx:pt>
          <cx:pt idx="4694">EDUU</cx:pt>
          <cx:pt idx="4695">EDUU</cx:pt>
          <cx:pt idx="4696">EDUU</cx:pt>
          <cx:pt idx="4697">EDUU</cx:pt>
          <cx:pt idx="4698">EDUU</cx:pt>
          <cx:pt idx="4699">EDUU</cx:pt>
          <cx:pt idx="4700">EDUU</cx:pt>
          <cx:pt idx="4701">EDUU</cx:pt>
          <cx:pt idx="4702">EDUU</cx:pt>
          <cx:pt idx="4703">EDUU</cx:pt>
          <cx:pt idx="4704">EDUU</cx:pt>
          <cx:pt idx="4705">EDUU</cx:pt>
          <cx:pt idx="4706">EDUU</cx:pt>
          <cx:pt idx="4707">EDUU</cx:pt>
          <cx:pt idx="4708">EDUU</cx:pt>
          <cx:pt idx="4709">EDUU</cx:pt>
          <cx:pt idx="4710">EDUU</cx:pt>
          <cx:pt idx="4711">EDUU</cx:pt>
          <cx:pt idx="4712">EDUU</cx:pt>
          <cx:pt idx="4713">EDUU</cx:pt>
          <cx:pt idx="4714">EDUU</cx:pt>
          <cx:pt idx="4715">EDUU</cx:pt>
          <cx:pt idx="4716">EDUU</cx:pt>
          <cx:pt idx="4717">EDUU</cx:pt>
          <cx:pt idx="4718">EDUU</cx:pt>
          <cx:pt idx="4719">EDUU</cx:pt>
          <cx:pt idx="4720">EDUU</cx:pt>
          <cx:pt idx="4721">EDUU</cx:pt>
          <cx:pt idx="4722">EDUU</cx:pt>
          <cx:pt idx="4723">EDUU</cx:pt>
          <cx:pt idx="4724">EDUU</cx:pt>
          <cx:pt idx="4725">EDUU</cx:pt>
          <cx:pt idx="4726">EDUU</cx:pt>
          <cx:pt idx="4727">EDUU</cx:pt>
          <cx:pt idx="4728">EDUU</cx:pt>
          <cx:pt idx="4729">EDUU</cx:pt>
          <cx:pt idx="4730">EDUU</cx:pt>
          <cx:pt idx="4731">EDUU</cx:pt>
          <cx:pt idx="4732">EDUU</cx:pt>
          <cx:pt idx="4733">EDUU</cx:pt>
          <cx:pt idx="4734">EDUU</cx:pt>
          <cx:pt idx="4735">EDUU</cx:pt>
          <cx:pt idx="4736">EDUU</cx:pt>
          <cx:pt idx="4737">EDUU</cx:pt>
          <cx:pt idx="4738">EDUU</cx:pt>
          <cx:pt idx="4739">EDUU</cx:pt>
          <cx:pt idx="4740">EDUU</cx:pt>
          <cx:pt idx="4741">EDUU</cx:pt>
          <cx:pt idx="4742">EDUU</cx:pt>
          <cx:pt idx="4743">EDUU</cx:pt>
          <cx:pt idx="4744">EDUU</cx:pt>
          <cx:pt idx="4745">EDUU</cx:pt>
          <cx:pt idx="4746">EDUU</cx:pt>
          <cx:pt idx="4747">EDUU</cx:pt>
          <cx:pt idx="4748">EDUU</cx:pt>
          <cx:pt idx="4749">EDUU</cx:pt>
          <cx:pt idx="4750">EDUU</cx:pt>
          <cx:pt idx="4751">EDUU</cx:pt>
          <cx:pt idx="4752">EDUU</cx:pt>
          <cx:pt idx="4753">EDUU</cx:pt>
          <cx:pt idx="4754">EDUU</cx:pt>
          <cx:pt idx="4755">EDUU</cx:pt>
          <cx:pt idx="4756">EDUU</cx:pt>
          <cx:pt idx="4757">EDUU</cx:pt>
          <cx:pt idx="4758">EDUU</cx:pt>
          <cx:pt idx="4759">EDUU</cx:pt>
          <cx:pt idx="4760">EDUU</cx:pt>
          <cx:pt idx="4761">EDUU</cx:pt>
          <cx:pt idx="4762">EDUU</cx:pt>
          <cx:pt idx="4763">EDUU</cx:pt>
          <cx:pt idx="4764">EDUU</cx:pt>
          <cx:pt idx="4765">EDUU</cx:pt>
          <cx:pt idx="4766">EDUU</cx:pt>
          <cx:pt idx="4767">EDUU</cx:pt>
          <cx:pt idx="4768">EDUU</cx:pt>
          <cx:pt idx="4769">EDUU</cx:pt>
          <cx:pt idx="4770">EDUU</cx:pt>
          <cx:pt idx="4771">EDUU</cx:pt>
          <cx:pt idx="4772">EDUU</cx:pt>
          <cx:pt idx="4773">EDUU</cx:pt>
          <cx:pt idx="4774">EDUU</cx:pt>
          <cx:pt idx="4775">EDUU</cx:pt>
          <cx:pt idx="4776">EDUU</cx:pt>
          <cx:pt idx="4777">EDUU</cx:pt>
          <cx:pt idx="4778">EDUU</cx:pt>
          <cx:pt idx="4779">EDUU</cx:pt>
          <cx:pt idx="4780">EDUU</cx:pt>
          <cx:pt idx="4781">EDUU</cx:pt>
          <cx:pt idx="4782">EDUU</cx:pt>
          <cx:pt idx="4783">EDUU</cx:pt>
          <cx:pt idx="4784">EDUU</cx:pt>
          <cx:pt idx="4785">EDUU</cx:pt>
          <cx:pt idx="4786">EDUU</cx:pt>
          <cx:pt idx="4787">EDUU</cx:pt>
          <cx:pt idx="4788">EDUU</cx:pt>
          <cx:pt idx="4789">EDUU</cx:pt>
          <cx:pt idx="4790">EDUU</cx:pt>
          <cx:pt idx="4791">EDUU</cx:pt>
          <cx:pt idx="4792">EDUU</cx:pt>
          <cx:pt idx="4793">EDUU</cx:pt>
          <cx:pt idx="4794">EDUU</cx:pt>
          <cx:pt idx="4795">EDUU</cx:pt>
          <cx:pt idx="4796">EDUU</cx:pt>
          <cx:pt idx="4797">EDUU</cx:pt>
          <cx:pt idx="4798">EDUU</cx:pt>
          <cx:pt idx="4799">EDUU</cx:pt>
          <cx:pt idx="4800">EDUU</cx:pt>
          <cx:pt idx="4801">EDUU</cx:pt>
          <cx:pt idx="4802">EDUU</cx:pt>
          <cx:pt idx="4803">EDUU</cx:pt>
          <cx:pt idx="4804">EDUU</cx:pt>
          <cx:pt idx="4805">EDUU</cx:pt>
          <cx:pt idx="4806">EDUU</cx:pt>
          <cx:pt idx="4807">EDUU</cx:pt>
          <cx:pt idx="4808">EDUU</cx:pt>
          <cx:pt idx="4809">EDUU</cx:pt>
          <cx:pt idx="4810">EDUU</cx:pt>
          <cx:pt idx="4811">EDUU</cx:pt>
          <cx:pt idx="4812">EDUU</cx:pt>
          <cx:pt idx="4813">EDUU</cx:pt>
          <cx:pt idx="4814">EDUU</cx:pt>
          <cx:pt idx="4815">EDUU</cx:pt>
          <cx:pt idx="4816">EDUU</cx:pt>
          <cx:pt idx="4817">EDUU</cx:pt>
          <cx:pt idx="4818">EDUU</cx:pt>
          <cx:pt idx="4819">EDUU</cx:pt>
          <cx:pt idx="4820">EDUU</cx:pt>
          <cx:pt idx="4821">EDUU</cx:pt>
          <cx:pt idx="4822">EDUU</cx:pt>
          <cx:pt idx="4823">EDUU</cx:pt>
          <cx:pt idx="4824">EDUU</cx:pt>
          <cx:pt idx="4825">EDUU</cx:pt>
          <cx:pt idx="4826">EDUU</cx:pt>
          <cx:pt idx="4827">EDUU</cx:pt>
          <cx:pt idx="4828">EDUU</cx:pt>
          <cx:pt idx="4829">EDUU</cx:pt>
          <cx:pt idx="4830">EDUU</cx:pt>
          <cx:pt idx="4831">EDUU</cx:pt>
          <cx:pt idx="4832">EDUU</cx:pt>
          <cx:pt idx="4833">EDUU</cx:pt>
          <cx:pt idx="4834">EDUU</cx:pt>
          <cx:pt idx="4835">EDUU</cx:pt>
          <cx:pt idx="4836">EDUU</cx:pt>
          <cx:pt idx="4837">EDUU</cx:pt>
          <cx:pt idx="4838">EDUU</cx:pt>
          <cx:pt idx="4839">EDUU</cx:pt>
          <cx:pt idx="4840">EDUU</cx:pt>
          <cx:pt idx="4841">EDUU</cx:pt>
          <cx:pt idx="4842">EDUU</cx:pt>
          <cx:pt idx="4843">EDUU</cx:pt>
          <cx:pt idx="4844">EDUU</cx:pt>
          <cx:pt idx="4845">EDUU</cx:pt>
          <cx:pt idx="4846">EDUU</cx:pt>
          <cx:pt idx="4847">EDUU</cx:pt>
          <cx:pt idx="4848">EDUU</cx:pt>
          <cx:pt idx="4849">EDUU</cx:pt>
          <cx:pt idx="4850">EDUU</cx:pt>
          <cx:pt idx="4851">EDUU</cx:pt>
          <cx:pt idx="4852">EDUU</cx:pt>
          <cx:pt idx="4853">EDUU</cx:pt>
          <cx:pt idx="4854">EDUU</cx:pt>
          <cx:pt idx="4855">EDUU</cx:pt>
          <cx:pt idx="4856">EDUU</cx:pt>
          <cx:pt idx="4857">EDUU</cx:pt>
          <cx:pt idx="4858">EDUU</cx:pt>
          <cx:pt idx="4859">EDUU</cx:pt>
          <cx:pt idx="4860">EDUU</cx:pt>
          <cx:pt idx="4861">EDUU</cx:pt>
          <cx:pt idx="4862">EDUU</cx:pt>
          <cx:pt idx="4863">EDUU</cx:pt>
          <cx:pt idx="4864">EDUU</cx:pt>
          <cx:pt idx="4865">EDUU</cx:pt>
          <cx:pt idx="4866">EDUU</cx:pt>
          <cx:pt idx="4867">EDUU</cx:pt>
          <cx:pt idx="4868">EDUU</cx:pt>
          <cx:pt idx="4869">EDUU</cx:pt>
          <cx:pt idx="4870">EDUU</cx:pt>
          <cx:pt idx="4871">EDUU</cx:pt>
          <cx:pt idx="4872">EDUU</cx:pt>
          <cx:pt idx="4873">EDUU</cx:pt>
          <cx:pt idx="4874">EDUU</cx:pt>
          <cx:pt idx="4875">EDUU</cx:pt>
          <cx:pt idx="4876">EDUU</cx:pt>
          <cx:pt idx="4877">EDUU</cx:pt>
          <cx:pt idx="4878">EDUU</cx:pt>
          <cx:pt idx="4879">EDUU</cx:pt>
          <cx:pt idx="4880">EDUU</cx:pt>
          <cx:pt idx="4881">EDUU</cx:pt>
          <cx:pt idx="4882">EDUU</cx:pt>
          <cx:pt idx="4883">EDUU</cx:pt>
          <cx:pt idx="4884">EDUU</cx:pt>
          <cx:pt idx="4885">EDUU</cx:pt>
          <cx:pt idx="4886">EDUU</cx:pt>
          <cx:pt idx="4887">EDUU</cx:pt>
          <cx:pt idx="4888">EDUU</cx:pt>
          <cx:pt idx="4889">EDUU</cx:pt>
          <cx:pt idx="4890">EDUU</cx:pt>
          <cx:pt idx="4891">EDUU</cx:pt>
          <cx:pt idx="4892">EDUU</cx:pt>
          <cx:pt idx="4893">EDUU</cx:pt>
          <cx:pt idx="4894">EDUU</cx:pt>
          <cx:pt idx="4895">EDUU</cx:pt>
          <cx:pt idx="4896">EDUU</cx:pt>
          <cx:pt idx="4897">EDUU</cx:pt>
          <cx:pt idx="4898">EDUU</cx:pt>
          <cx:pt idx="4899">EDUU</cx:pt>
          <cx:pt idx="4900">EDUU</cx:pt>
          <cx:pt idx="4901">EDUU</cx:pt>
          <cx:pt idx="4902">EDUU</cx:pt>
          <cx:pt idx="4903">EDUU</cx:pt>
          <cx:pt idx="4904">EDUU</cx:pt>
          <cx:pt idx="4905">EDUU</cx:pt>
          <cx:pt idx="4906">EDUU</cx:pt>
          <cx:pt idx="4907">EDUU</cx:pt>
          <cx:pt idx="4908">EDUU</cx:pt>
          <cx:pt idx="4909">EDUU</cx:pt>
          <cx:pt idx="4910">EDUU</cx:pt>
          <cx:pt idx="4911">EDUU</cx:pt>
          <cx:pt idx="4912">EDUU</cx:pt>
          <cx:pt idx="4913">EDUU</cx:pt>
          <cx:pt idx="4914">EDUU</cx:pt>
          <cx:pt idx="4915">EDUU</cx:pt>
          <cx:pt idx="4916">EDUU</cx:pt>
          <cx:pt idx="4917">EDUU</cx:pt>
          <cx:pt idx="4918">EDUU</cx:pt>
          <cx:pt idx="4919">EDUU</cx:pt>
          <cx:pt idx="4920">EDUU</cx:pt>
          <cx:pt idx="4921">EDUU</cx:pt>
          <cx:pt idx="4922">EDUU</cx:pt>
          <cx:pt idx="4923">EDUU</cx:pt>
          <cx:pt idx="4924">EDUU</cx:pt>
          <cx:pt idx="4925">EDUU</cx:pt>
          <cx:pt idx="4926">EDUU</cx:pt>
          <cx:pt idx="4927">EDUU</cx:pt>
          <cx:pt idx="4928">EDUU</cx:pt>
          <cx:pt idx="4929">EDUU</cx:pt>
          <cx:pt idx="4930">EDUU</cx:pt>
          <cx:pt idx="4931">EDUU</cx:pt>
          <cx:pt idx="4932">EDUU</cx:pt>
          <cx:pt idx="4933">EDUU</cx:pt>
          <cx:pt idx="4934">EDUU</cx:pt>
          <cx:pt idx="4935">EDUU</cx:pt>
          <cx:pt idx="4936">EDUU</cx:pt>
          <cx:pt idx="4937">EDUU</cx:pt>
          <cx:pt idx="4938">EDUU</cx:pt>
          <cx:pt idx="4939">EDUU</cx:pt>
          <cx:pt idx="4940">EDUU</cx:pt>
          <cx:pt idx="4941">EDUU</cx:pt>
          <cx:pt idx="4942">EDUU</cx:pt>
          <cx:pt idx="4943">EDUU</cx:pt>
          <cx:pt idx="4944">EDUU</cx:pt>
          <cx:pt idx="4945">EDUU</cx:pt>
          <cx:pt idx="4946">EDUU</cx:pt>
          <cx:pt idx="4947">EDUU</cx:pt>
          <cx:pt idx="4948">EDUU</cx:pt>
          <cx:pt idx="4949">EDUU</cx:pt>
          <cx:pt idx="4950">EDUU</cx:pt>
          <cx:pt idx="4951">EDUU</cx:pt>
          <cx:pt idx="4952">EDUU</cx:pt>
          <cx:pt idx="4953">EDUU</cx:pt>
          <cx:pt idx="4954">EDUU</cx:pt>
          <cx:pt idx="4955">EDUU</cx:pt>
          <cx:pt idx="4956">EDUU</cx:pt>
          <cx:pt idx="4957">EDUU</cx:pt>
          <cx:pt idx="4958">EDUU</cx:pt>
          <cx:pt idx="4959">EDUU</cx:pt>
          <cx:pt idx="4960">EDUU</cx:pt>
          <cx:pt idx="4961">EDUU</cx:pt>
          <cx:pt idx="4962">EDUU</cx:pt>
          <cx:pt idx="4963">EDUU</cx:pt>
          <cx:pt idx="4964">EDUU</cx:pt>
          <cx:pt idx="4965">EDUU</cx:pt>
          <cx:pt idx="4966">EDUU</cx:pt>
          <cx:pt idx="4967">EDUU</cx:pt>
          <cx:pt idx="4968">EDUU</cx:pt>
          <cx:pt idx="4969">EDUU</cx:pt>
          <cx:pt idx="4970">EDUU</cx:pt>
          <cx:pt idx="4971">EDUU</cx:pt>
          <cx:pt idx="4972">EDUU</cx:pt>
          <cx:pt idx="4973">EDUU</cx:pt>
          <cx:pt idx="4974">EDUU</cx:pt>
          <cx:pt idx="4975">EDUU</cx:pt>
          <cx:pt idx="4976">EDUU</cx:pt>
          <cx:pt idx="4977">EDUU</cx:pt>
          <cx:pt idx="4978">EDUU</cx:pt>
          <cx:pt idx="4979">EDUU</cx:pt>
          <cx:pt idx="4980">EDUU</cx:pt>
          <cx:pt idx="4981">EDUU</cx:pt>
          <cx:pt idx="4982">EDUU</cx:pt>
          <cx:pt idx="4983">EDUU</cx:pt>
          <cx:pt idx="4984">EDUU</cx:pt>
          <cx:pt idx="4985">EDUU</cx:pt>
          <cx:pt idx="4986">EDUU</cx:pt>
          <cx:pt idx="4987">EDUU</cx:pt>
          <cx:pt idx="4988">EDUU</cx:pt>
          <cx:pt idx="4989">EDUU</cx:pt>
          <cx:pt idx="4990">EDUU</cx:pt>
          <cx:pt idx="4991">EDUU</cx:pt>
          <cx:pt idx="4992">EDUU</cx:pt>
          <cx:pt idx="4993">EDUU</cx:pt>
          <cx:pt idx="4994">EDUU</cx:pt>
          <cx:pt idx="4995">EDUU</cx:pt>
          <cx:pt idx="4996">EDUU</cx:pt>
          <cx:pt idx="4997">EDUU</cx:pt>
          <cx:pt idx="4998">EDUU</cx:pt>
          <cx:pt idx="4999">EDUU</cx:pt>
          <cx:pt idx="5000">EDUU</cx:pt>
          <cx:pt idx="5001">EDUU</cx:pt>
          <cx:pt idx="5002">EDUU</cx:pt>
          <cx:pt idx="5003">EDUU</cx:pt>
          <cx:pt idx="5004">EDUU</cx:pt>
          <cx:pt idx="5005">EDUU</cx:pt>
          <cx:pt idx="5006">EDUU</cx:pt>
          <cx:pt idx="5007">EDUU</cx:pt>
          <cx:pt idx="5008">EDUU</cx:pt>
          <cx:pt idx="5009">EDUU</cx:pt>
          <cx:pt idx="5010">EDUU</cx:pt>
          <cx:pt idx="5011">EDUU</cx:pt>
          <cx:pt idx="5012">EDUU</cx:pt>
          <cx:pt idx="5013">EDUU</cx:pt>
          <cx:pt idx="5014">EDUU</cx:pt>
          <cx:pt idx="5015">EDUU</cx:pt>
          <cx:pt idx="5016">EDUU</cx:pt>
          <cx:pt idx="5017">EDUU</cx:pt>
          <cx:pt idx="5018">EDUU</cx:pt>
          <cx:pt idx="5019">EDUU</cx:pt>
          <cx:pt idx="5020">EDUU</cx:pt>
          <cx:pt idx="5021">EDUU</cx:pt>
          <cx:pt idx="5022">EDUU</cx:pt>
          <cx:pt idx="5023">EDUU</cx:pt>
          <cx:pt idx="5024">EDUU</cx:pt>
          <cx:pt idx="5025">EDUU</cx:pt>
          <cx:pt idx="5026">EDUU</cx:pt>
          <cx:pt idx="5027">EDUU</cx:pt>
          <cx:pt idx="5028">EDUU</cx:pt>
          <cx:pt idx="5029">EDUU</cx:pt>
          <cx:pt idx="5030">EDUU</cx:pt>
          <cx:pt idx="5031">EDUU</cx:pt>
          <cx:pt idx="5032">EDUU</cx:pt>
          <cx:pt idx="5033">EDUU</cx:pt>
          <cx:pt idx="5034">EDUU</cx:pt>
          <cx:pt idx="5035">EDUU</cx:pt>
          <cx:pt idx="5036">EDUU</cx:pt>
          <cx:pt idx="5037">EDUU</cx:pt>
          <cx:pt idx="5038">EDUU</cx:pt>
          <cx:pt idx="5039">EDUU</cx:pt>
          <cx:pt idx="5040">EDUU</cx:pt>
          <cx:pt idx="5041">EDUU</cx:pt>
          <cx:pt idx="5042">EDUU</cx:pt>
          <cx:pt idx="5043">EDUU</cx:pt>
          <cx:pt idx="5044">EDUU</cx:pt>
          <cx:pt idx="5045">EDUU</cx:pt>
          <cx:pt idx="5046">EDUU</cx:pt>
          <cx:pt idx="5047">EDUU</cx:pt>
          <cx:pt idx="5048">EDUU</cx:pt>
          <cx:pt idx="5049">EDUU</cx:pt>
          <cx:pt idx="5050">EDUU</cx:pt>
          <cx:pt idx="5051">EDUU</cx:pt>
          <cx:pt idx="5052">EDUU</cx:pt>
          <cx:pt idx="5053">EDUU</cx:pt>
          <cx:pt idx="5054">EDUU</cx:pt>
          <cx:pt idx="5055">EDUU</cx:pt>
          <cx:pt idx="5056">EDUU</cx:pt>
          <cx:pt idx="5057">EDUU</cx:pt>
          <cx:pt idx="5058">EDUU</cx:pt>
          <cx:pt idx="5059">EDUU</cx:pt>
          <cx:pt idx="5060">EDUU</cx:pt>
          <cx:pt idx="5061">EDUU</cx:pt>
          <cx:pt idx="5062">EDUU</cx:pt>
          <cx:pt idx="5063">EDUU</cx:pt>
          <cx:pt idx="5064">EDUU</cx:pt>
          <cx:pt idx="5065">EDUU</cx:pt>
          <cx:pt idx="5066">EDUU</cx:pt>
          <cx:pt idx="5067">EDUU</cx:pt>
          <cx:pt idx="5068">EDUU</cx:pt>
          <cx:pt idx="5069">EDUU</cx:pt>
          <cx:pt idx="5070">EDUU</cx:pt>
          <cx:pt idx="5071">EDUU</cx:pt>
          <cx:pt idx="5072">EDUU</cx:pt>
          <cx:pt idx="5073">EDUU</cx:pt>
          <cx:pt idx="5074">EDUU</cx:pt>
          <cx:pt idx="5075">EDUU</cx:pt>
          <cx:pt idx="5076">EDUU</cx:pt>
          <cx:pt idx="5077">EDUU</cx:pt>
          <cx:pt idx="5078">EDUU</cx:pt>
          <cx:pt idx="5079">EDUU</cx:pt>
          <cx:pt idx="5080">EDUU</cx:pt>
          <cx:pt idx="5081">EDUU</cx:pt>
          <cx:pt idx="5082">EDUU</cx:pt>
          <cx:pt idx="5083">EDUU</cx:pt>
          <cx:pt idx="5084">EDUU</cx:pt>
          <cx:pt idx="5085">EDUU</cx:pt>
          <cx:pt idx="5086">EDUU</cx:pt>
          <cx:pt idx="5087">EDUU</cx:pt>
          <cx:pt idx="5088">EDUU</cx:pt>
          <cx:pt idx="5089">EDUU</cx:pt>
          <cx:pt idx="5090">EDUU</cx:pt>
          <cx:pt idx="5091">EDUU</cx:pt>
          <cx:pt idx="5092">EDUU</cx:pt>
          <cx:pt idx="5093">EDUU</cx:pt>
          <cx:pt idx="5094">EDUU</cx:pt>
          <cx:pt idx="5095">EDUU</cx:pt>
          <cx:pt idx="5096">EDUU</cx:pt>
          <cx:pt idx="5097">EDUU</cx:pt>
          <cx:pt idx="5098">EDUU</cx:pt>
          <cx:pt idx="5099">EDUU</cx:pt>
          <cx:pt idx="5100">EDUU</cx:pt>
          <cx:pt idx="5101">EDUU</cx:pt>
          <cx:pt idx="5102">EDUU</cx:pt>
          <cx:pt idx="5103">EDUU</cx:pt>
          <cx:pt idx="5104">EDUU</cx:pt>
          <cx:pt idx="5105">EDUU</cx:pt>
          <cx:pt idx="5106">EDUU</cx:pt>
          <cx:pt idx="5107">EDUU</cx:pt>
          <cx:pt idx="5108">EDUU</cx:pt>
          <cx:pt idx="5109">EDUU</cx:pt>
          <cx:pt idx="5110">EDUU</cx:pt>
          <cx:pt idx="5111">EDUU</cx:pt>
          <cx:pt idx="5112">EDUU</cx:pt>
          <cx:pt idx="5113">EDUU</cx:pt>
          <cx:pt idx="5114">EDUU</cx:pt>
          <cx:pt idx="5115">EDUU</cx:pt>
          <cx:pt idx="5116">EDUU</cx:pt>
          <cx:pt idx="5117">EDUU</cx:pt>
          <cx:pt idx="5118">EDUU</cx:pt>
          <cx:pt idx="5119">EDUU</cx:pt>
          <cx:pt idx="5120">EDUU</cx:pt>
          <cx:pt idx="5121">EDUU</cx:pt>
          <cx:pt idx="5122">EDUU</cx:pt>
          <cx:pt idx="5123">EDUU</cx:pt>
          <cx:pt idx="5124">EDUU</cx:pt>
          <cx:pt idx="5125">EDUU</cx:pt>
          <cx:pt idx="5126">EDUU</cx:pt>
          <cx:pt idx="5127">EDUU</cx:pt>
          <cx:pt idx="5128">EDUU</cx:pt>
          <cx:pt idx="5129">EDUU</cx:pt>
          <cx:pt idx="5130">EDUU</cx:pt>
          <cx:pt idx="5131">EDUU</cx:pt>
          <cx:pt idx="5132">EDUU</cx:pt>
          <cx:pt idx="5133">EDUU</cx:pt>
          <cx:pt idx="5134">EDUU</cx:pt>
          <cx:pt idx="5135">EDUU</cx:pt>
          <cx:pt idx="5136">EDUU</cx:pt>
          <cx:pt idx="5137">EDUU</cx:pt>
          <cx:pt idx="5138">EDUU</cx:pt>
          <cx:pt idx="5139">EDUU</cx:pt>
          <cx:pt idx="5140">EDUU</cx:pt>
          <cx:pt idx="5141">EDUU</cx:pt>
          <cx:pt idx="5142">EDUU</cx:pt>
          <cx:pt idx="5143">EDUU</cx:pt>
          <cx:pt idx="5144">EDUU</cx:pt>
          <cx:pt idx="5145">EDUU</cx:pt>
          <cx:pt idx="5146">EDUU</cx:pt>
          <cx:pt idx="5147">EDUU</cx:pt>
          <cx:pt idx="5148">EDUU</cx:pt>
          <cx:pt idx="5149">EDUU</cx:pt>
          <cx:pt idx="5150">EDUU</cx:pt>
          <cx:pt idx="5151">EDUU</cx:pt>
          <cx:pt idx="5152">EDUU</cx:pt>
          <cx:pt idx="5153">EDUU</cx:pt>
          <cx:pt idx="5154">EDUU</cx:pt>
          <cx:pt idx="5155">EDUU</cx:pt>
          <cx:pt idx="5156">EDUU</cx:pt>
          <cx:pt idx="5157">EDUU</cx:pt>
          <cx:pt idx="5158">EDUU</cx:pt>
          <cx:pt idx="5159">EDUU</cx:pt>
          <cx:pt idx="5160">EDUU</cx:pt>
          <cx:pt idx="5161">EDUU</cx:pt>
          <cx:pt idx="5162">EDUU</cx:pt>
          <cx:pt idx="5163">EDUU</cx:pt>
          <cx:pt idx="5164">EDUU</cx:pt>
          <cx:pt idx="5165">EDUU</cx:pt>
          <cx:pt idx="5166">EDUU</cx:pt>
          <cx:pt idx="5167">EDUU</cx:pt>
          <cx:pt idx="5168">EDUU</cx:pt>
          <cx:pt idx="5169">EDUU</cx:pt>
          <cx:pt idx="5170">EDUU</cx:pt>
          <cx:pt idx="5171">EDUU</cx:pt>
          <cx:pt idx="5172">EDUU</cx:pt>
          <cx:pt idx="5173">EDUU</cx:pt>
          <cx:pt idx="5174">EDUU</cx:pt>
          <cx:pt idx="5175">EDUU</cx:pt>
          <cx:pt idx="5176">EDUU</cx:pt>
          <cx:pt idx="5177">EDUU</cx:pt>
          <cx:pt idx="5178">EDUU</cx:pt>
          <cx:pt idx="5179">EDUU</cx:pt>
          <cx:pt idx="5180">EDUU</cx:pt>
          <cx:pt idx="5181">EDUU</cx:pt>
          <cx:pt idx="5182">EDUU</cx:pt>
          <cx:pt idx="5183">EDUU</cx:pt>
          <cx:pt idx="5184">EDUU</cx:pt>
          <cx:pt idx="5185">EDUU</cx:pt>
          <cx:pt idx="5186">EDUU</cx:pt>
          <cx:pt idx="5187">EDUU</cx:pt>
          <cx:pt idx="5188">EDUU</cx:pt>
          <cx:pt idx="5189">EDUU</cx:pt>
          <cx:pt idx="5190">EDUU</cx:pt>
          <cx:pt idx="5191">EDUU</cx:pt>
          <cx:pt idx="5192">EDUU</cx:pt>
          <cx:pt idx="5193">EDUU</cx:pt>
          <cx:pt idx="5194">EDUU</cx:pt>
          <cx:pt idx="5195">EDUU</cx:pt>
          <cx:pt idx="5196">EDUU</cx:pt>
          <cx:pt idx="5197">EDUU</cx:pt>
          <cx:pt idx="5198">EDUU</cx:pt>
          <cx:pt idx="5199">EDUU</cx:pt>
          <cx:pt idx="5200">EDUU</cx:pt>
          <cx:pt idx="5201">EDUU</cx:pt>
          <cx:pt idx="5202">EDUU</cx:pt>
          <cx:pt idx="5203">EDUU</cx:pt>
          <cx:pt idx="5204">EDUU</cx:pt>
          <cx:pt idx="5205">EDUU</cx:pt>
          <cx:pt idx="5206">EDUU</cx:pt>
          <cx:pt idx="5207">EDUU</cx:pt>
          <cx:pt idx="5208">EDUU</cx:pt>
          <cx:pt idx="5209">EDUU</cx:pt>
          <cx:pt idx="5210">EDUU</cx:pt>
          <cx:pt idx="5211">EDUU</cx:pt>
          <cx:pt idx="5212">EDUU</cx:pt>
          <cx:pt idx="5213">EDUU</cx:pt>
          <cx:pt idx="5214">EDUU</cx:pt>
          <cx:pt idx="5215">EDUU</cx:pt>
          <cx:pt idx="5216">EDUU</cx:pt>
          <cx:pt idx="5217">EDUU</cx:pt>
          <cx:pt idx="5218">EDUU</cx:pt>
          <cx:pt idx="5219">EDUU</cx:pt>
          <cx:pt idx="5220">EDUU</cx:pt>
          <cx:pt idx="5221">EDUU</cx:pt>
          <cx:pt idx="5222">EDUU</cx:pt>
          <cx:pt idx="5223">EDUU</cx:pt>
          <cx:pt idx="5224">EDUU</cx:pt>
          <cx:pt idx="5225">EDUU</cx:pt>
          <cx:pt idx="5226">EDUU</cx:pt>
          <cx:pt idx="5227">EDUU</cx:pt>
          <cx:pt idx="5228">EDUU</cx:pt>
          <cx:pt idx="5229">EDUU</cx:pt>
          <cx:pt idx="5230">EDUU</cx:pt>
          <cx:pt idx="5231">EDUU</cx:pt>
          <cx:pt idx="5232">EDUU</cx:pt>
          <cx:pt idx="5233">EDUU</cx:pt>
          <cx:pt idx="5234">EDUU</cx:pt>
          <cx:pt idx="5235">EDUU</cx:pt>
          <cx:pt idx="5236">EDUU</cx:pt>
          <cx:pt idx="5237">EDUU</cx:pt>
          <cx:pt idx="5238">EDUU</cx:pt>
          <cx:pt idx="5239">EDUU</cx:pt>
          <cx:pt idx="5240">EDUU</cx:pt>
          <cx:pt idx="5241">EDUU</cx:pt>
          <cx:pt idx="5242">EDUU</cx:pt>
          <cx:pt idx="5243">EDUU</cx:pt>
          <cx:pt idx="5244">EDUU</cx:pt>
          <cx:pt idx="5245">EDUU</cx:pt>
          <cx:pt idx="5246">EDUU</cx:pt>
          <cx:pt idx="5247">EDUU</cx:pt>
          <cx:pt idx="5248">EDUU</cx:pt>
          <cx:pt idx="5249">EDUU</cx:pt>
          <cx:pt idx="5250">EDUU</cx:pt>
          <cx:pt idx="5251">EDUU</cx:pt>
          <cx:pt idx="5252">EDUU</cx:pt>
          <cx:pt idx="5253">EDUU</cx:pt>
          <cx:pt idx="5254">EDUU</cx:pt>
          <cx:pt idx="5255">EDUU</cx:pt>
          <cx:pt idx="5256">EDUU</cx:pt>
          <cx:pt idx="5257">EDUU</cx:pt>
          <cx:pt idx="5258">EDUU</cx:pt>
          <cx:pt idx="5259">EDUU</cx:pt>
          <cx:pt idx="5260">EDUU</cx:pt>
          <cx:pt idx="5261">EDUU</cx:pt>
          <cx:pt idx="5262">EDUU</cx:pt>
          <cx:pt idx="5263">EDUU</cx:pt>
          <cx:pt idx="5264">EDUU</cx:pt>
          <cx:pt idx="5265">EDUU</cx:pt>
          <cx:pt idx="5266">EDUU</cx:pt>
          <cx:pt idx="5267">EDUU</cx:pt>
          <cx:pt idx="5268">EDUU</cx:pt>
          <cx:pt idx="5269">EDUU</cx:pt>
          <cx:pt idx="5270">EDUU</cx:pt>
          <cx:pt idx="5271">EDUU</cx:pt>
          <cx:pt idx="5272">EDUU</cx:pt>
          <cx:pt idx="5273">EDUU</cx:pt>
          <cx:pt idx="5274">EDUU</cx:pt>
          <cx:pt idx="5275">EDUU</cx:pt>
          <cx:pt idx="5276">EDUU</cx:pt>
          <cx:pt idx="5277">EDUU</cx:pt>
          <cx:pt idx="5278">EDUU</cx:pt>
          <cx:pt idx="5279">EDUU</cx:pt>
          <cx:pt idx="5280">EDUU</cx:pt>
          <cx:pt idx="5281">EDUU</cx:pt>
          <cx:pt idx="5282">EDUU</cx:pt>
          <cx:pt idx="5283">EDUU</cx:pt>
          <cx:pt idx="5284">EDUU</cx:pt>
          <cx:pt idx="5285">EDUU</cx:pt>
          <cx:pt idx="5286">EDUU</cx:pt>
          <cx:pt idx="5287">EDUU</cx:pt>
          <cx:pt idx="5288">EDUU</cx:pt>
          <cx:pt idx="5289">EDUU</cx:pt>
          <cx:pt idx="5290">EDUU</cx:pt>
          <cx:pt idx="5291">EDUU</cx:pt>
          <cx:pt idx="5292">EDUU</cx:pt>
          <cx:pt idx="5293">EDUU</cx:pt>
          <cx:pt idx="5294">EDUU</cx:pt>
          <cx:pt idx="5295">EDUU</cx:pt>
          <cx:pt idx="5296">EDUU</cx:pt>
          <cx:pt idx="5297">EDUU</cx:pt>
          <cx:pt idx="5298">EDUU</cx:pt>
          <cx:pt idx="5299">EDUU</cx:pt>
          <cx:pt idx="5300">EDUU</cx:pt>
          <cx:pt idx="5301">EDUU</cx:pt>
          <cx:pt idx="5302">EDUU</cx:pt>
          <cx:pt idx="5303">EDUU</cx:pt>
          <cx:pt idx="5304">EDUU</cx:pt>
          <cx:pt idx="5305">EDUU</cx:pt>
          <cx:pt idx="5306">EDUU</cx:pt>
          <cx:pt idx="5307">EDUU</cx:pt>
          <cx:pt idx="5308">EDUU</cx:pt>
          <cx:pt idx="5309">EDUU</cx:pt>
          <cx:pt idx="5310">EDUU</cx:pt>
          <cx:pt idx="5311">EDUU</cx:pt>
          <cx:pt idx="5312">EDUU</cx:pt>
          <cx:pt idx="5313">EDUU</cx:pt>
          <cx:pt idx="5314">EDUU</cx:pt>
          <cx:pt idx="5315">EDUU</cx:pt>
          <cx:pt idx="5316">EDUU</cx:pt>
          <cx:pt idx="5317">EDUU</cx:pt>
          <cx:pt idx="5318">EDUU</cx:pt>
          <cx:pt idx="5319">EDUU</cx:pt>
          <cx:pt idx="5320">EDUU</cx:pt>
          <cx:pt idx="5321">EDUU</cx:pt>
          <cx:pt idx="5322">EDUU</cx:pt>
          <cx:pt idx="5323">EDUU</cx:pt>
          <cx:pt idx="5324">EDUU</cx:pt>
          <cx:pt idx="5325">EDUU</cx:pt>
          <cx:pt idx="5326">EDUU</cx:pt>
          <cx:pt idx="5327">EDUU</cx:pt>
          <cx:pt idx="5328">EDUU</cx:pt>
          <cx:pt idx="5329">EDUU</cx:pt>
          <cx:pt idx="5330">EDUU</cx:pt>
          <cx:pt idx="5331">EDUU</cx:pt>
          <cx:pt idx="5332">EDUU</cx:pt>
          <cx:pt idx="5333">EDUU</cx:pt>
          <cx:pt idx="5334">EDUU</cx:pt>
          <cx:pt idx="5335">EDUU</cx:pt>
          <cx:pt idx="5336">EDUU</cx:pt>
          <cx:pt idx="5337">EDUU</cx:pt>
          <cx:pt idx="5338">EDUU</cx:pt>
          <cx:pt idx="5339">EDUU</cx:pt>
          <cx:pt idx="5340">EDUU</cx:pt>
          <cx:pt idx="5341">EDUU</cx:pt>
          <cx:pt idx="5342">EDUU</cx:pt>
          <cx:pt idx="5343">EDUU</cx:pt>
          <cx:pt idx="5344">EDUU</cx:pt>
          <cx:pt idx="5345">EDUU</cx:pt>
          <cx:pt idx="5346">EDUU</cx:pt>
          <cx:pt idx="5347">EDUU</cx:pt>
          <cx:pt idx="5348">EDUU</cx:pt>
          <cx:pt idx="5349">EDUU</cx:pt>
          <cx:pt idx="5350">EDUU</cx:pt>
          <cx:pt idx="5351">EDUU</cx:pt>
          <cx:pt idx="5352">EDUU</cx:pt>
          <cx:pt idx="5353">EDUU</cx:pt>
          <cx:pt idx="5354">EDUU</cx:pt>
          <cx:pt idx="5355">EDUU</cx:pt>
          <cx:pt idx="5356">EDUU</cx:pt>
          <cx:pt idx="5357">EDUU</cx:pt>
          <cx:pt idx="5358">EDUU</cx:pt>
          <cx:pt idx="5359">EDUU</cx:pt>
          <cx:pt idx="5360">EDUU</cx:pt>
          <cx:pt idx="5361">EDUU</cx:pt>
          <cx:pt idx="5362">EDUU</cx:pt>
          <cx:pt idx="5363">EDUU</cx:pt>
          <cx:pt idx="5364">EDUU</cx:pt>
          <cx:pt idx="5365">EDUU</cx:pt>
          <cx:pt idx="5366">EDUU</cx:pt>
          <cx:pt idx="5367">EDUU</cx:pt>
          <cx:pt idx="5368">EDUU</cx:pt>
          <cx:pt idx="5369">EDUU</cx:pt>
          <cx:pt idx="5370">EDUU</cx:pt>
          <cx:pt idx="5371">EDUU</cx:pt>
          <cx:pt idx="5372">EDUU</cx:pt>
          <cx:pt idx="5373">EDUU</cx:pt>
          <cx:pt idx="5374">EDUU</cx:pt>
          <cx:pt idx="5375">EDUU</cx:pt>
          <cx:pt idx="5376">EDUU</cx:pt>
          <cx:pt idx="5377">EDUU</cx:pt>
          <cx:pt idx="5378">EDUU</cx:pt>
          <cx:pt idx="5379">EDUU</cx:pt>
          <cx:pt idx="5380">EDUU</cx:pt>
          <cx:pt idx="5381">EDUU</cx:pt>
          <cx:pt idx="5382">EDUU</cx:pt>
          <cx:pt idx="5383">EDUU</cx:pt>
          <cx:pt idx="5384">EDUU</cx:pt>
          <cx:pt idx="5385">EDUU</cx:pt>
          <cx:pt idx="5386">EDUU</cx:pt>
          <cx:pt idx="5387">EDUU</cx:pt>
          <cx:pt idx="5388">EDUU</cx:pt>
          <cx:pt idx="5389">EDUU</cx:pt>
          <cx:pt idx="5390">EDUU</cx:pt>
          <cx:pt idx="5391">EDUU</cx:pt>
          <cx:pt idx="5392">EDUU</cx:pt>
          <cx:pt idx="5393">EDUU</cx:pt>
          <cx:pt idx="5394">EDUU</cx:pt>
          <cx:pt idx="5395">EDUU</cx:pt>
          <cx:pt idx="5396">EDUU</cx:pt>
          <cx:pt idx="5397">EDUU</cx:pt>
          <cx:pt idx="5398">EDUU</cx:pt>
          <cx:pt idx="5399">EDUU</cx:pt>
          <cx:pt idx="5400">EDUU</cx:pt>
          <cx:pt idx="5401">EDUU</cx:pt>
          <cx:pt idx="5402">EDUU</cx:pt>
          <cx:pt idx="5403">EDUU</cx:pt>
          <cx:pt idx="5404">EDUU</cx:pt>
          <cx:pt idx="5405">EDUU</cx:pt>
          <cx:pt idx="5406">EDUU</cx:pt>
          <cx:pt idx="5407">EDUU</cx:pt>
          <cx:pt idx="5408">EDUU</cx:pt>
          <cx:pt idx="5409">EDUU</cx:pt>
          <cx:pt idx="5410">EDUU</cx:pt>
          <cx:pt idx="5411">EDUU</cx:pt>
          <cx:pt idx="5412">EDUU</cx:pt>
          <cx:pt idx="5413">EDUU</cx:pt>
          <cx:pt idx="5414">EDUU</cx:pt>
          <cx:pt idx="5415">EDUU</cx:pt>
          <cx:pt idx="5416">EDUU</cx:pt>
          <cx:pt idx="5417">EDUU</cx:pt>
          <cx:pt idx="5418">EDUU</cx:pt>
          <cx:pt idx="5419">EDUU</cx:pt>
          <cx:pt idx="5420">EDUU</cx:pt>
          <cx:pt idx="5421">EDUU</cx:pt>
          <cx:pt idx="5422">EDUU</cx:pt>
          <cx:pt idx="5423">EDUU</cx:pt>
          <cx:pt idx="5424">EDUU</cx:pt>
          <cx:pt idx="5425">EDUU</cx:pt>
          <cx:pt idx="5426">EDUU</cx:pt>
          <cx:pt idx="5427">EDUU</cx:pt>
          <cx:pt idx="5428">EDUU</cx:pt>
          <cx:pt idx="5429">EDUU</cx:pt>
          <cx:pt idx="5430">EDUU</cx:pt>
          <cx:pt idx="5431">EDUU</cx:pt>
          <cx:pt idx="5432">EDUU</cx:pt>
          <cx:pt idx="5433">EDUU</cx:pt>
          <cx:pt idx="5434">EDUU</cx:pt>
          <cx:pt idx="5435">EDUU</cx:pt>
          <cx:pt idx="5436">EDUU</cx:pt>
          <cx:pt idx="5437">EDUU</cx:pt>
          <cx:pt idx="5438">EDUU</cx:pt>
          <cx:pt idx="5439">EDUU</cx:pt>
          <cx:pt idx="5440">EDUU</cx:pt>
          <cx:pt idx="5441">EDUU</cx:pt>
          <cx:pt idx="5442">EDUU</cx:pt>
          <cx:pt idx="5443">EDUU</cx:pt>
          <cx:pt idx="5444">EDUU</cx:pt>
          <cx:pt idx="5445">EDUU</cx:pt>
          <cx:pt idx="5446">EDUU</cx:pt>
          <cx:pt idx="5447">EDUU</cx:pt>
          <cx:pt idx="5448">EDUU</cx:pt>
          <cx:pt idx="5449">EDUU</cx:pt>
          <cx:pt idx="5450">EDUU</cx:pt>
          <cx:pt idx="5451">EDUU</cx:pt>
          <cx:pt idx="5452">EDUU</cx:pt>
          <cx:pt idx="5453">EDUU</cx:pt>
          <cx:pt idx="5454">EDUU</cx:pt>
          <cx:pt idx="5455">EDUU</cx:pt>
          <cx:pt idx="5456">EDUU</cx:pt>
          <cx:pt idx="5457">EDUU</cx:pt>
          <cx:pt idx="5458">EDUU</cx:pt>
          <cx:pt idx="5459">EDUU</cx:pt>
          <cx:pt idx="5460">EDUU</cx:pt>
          <cx:pt idx="5461">EDUU</cx:pt>
          <cx:pt idx="5462">EDUU</cx:pt>
          <cx:pt idx="5463">EDUU</cx:pt>
          <cx:pt idx="5464">EDUU</cx:pt>
          <cx:pt idx="5465">EDUU</cx:pt>
          <cx:pt idx="5466">EDUU</cx:pt>
          <cx:pt idx="5467">EDUU</cx:pt>
          <cx:pt idx="5468">EDUU</cx:pt>
          <cx:pt idx="5469">EDUU</cx:pt>
          <cx:pt idx="5470">EDUU</cx:pt>
          <cx:pt idx="5471">EDUU</cx:pt>
          <cx:pt idx="5472">EDUU</cx:pt>
          <cx:pt idx="5473">EDUU</cx:pt>
          <cx:pt idx="5474">EDUU</cx:pt>
          <cx:pt idx="5475">EDUU</cx:pt>
          <cx:pt idx="5476">EDUU</cx:pt>
          <cx:pt idx="5477">EDUU</cx:pt>
          <cx:pt idx="5478">EDWW</cx:pt>
          <cx:pt idx="5479">EDWW</cx:pt>
          <cx:pt idx="5480">EDWW</cx:pt>
          <cx:pt idx="5481">EDWW</cx:pt>
          <cx:pt idx="5482">EDWW</cx:pt>
          <cx:pt idx="5483">EDWW</cx:pt>
          <cx:pt idx="5484">EDWW</cx:pt>
          <cx:pt idx="5485">EDWW</cx:pt>
          <cx:pt idx="5486">EDWW</cx:pt>
          <cx:pt idx="5487">EDWW</cx:pt>
          <cx:pt idx="5488">EDWW</cx:pt>
          <cx:pt idx="5489">EDWW</cx:pt>
          <cx:pt idx="5490">EDWW</cx:pt>
          <cx:pt idx="5491">EDWW</cx:pt>
          <cx:pt idx="5492">EDWW</cx:pt>
          <cx:pt idx="5493">EDWW</cx:pt>
          <cx:pt idx="5494">EDWW</cx:pt>
          <cx:pt idx="5495">EDWW</cx:pt>
          <cx:pt idx="5496">EDWW</cx:pt>
          <cx:pt idx="5497">EDWW</cx:pt>
          <cx:pt idx="5498">EDWW</cx:pt>
          <cx:pt idx="5499">EDWW</cx:pt>
          <cx:pt idx="5500">EDWW</cx:pt>
          <cx:pt idx="5501">EDWW</cx:pt>
          <cx:pt idx="5502">EDWW</cx:pt>
          <cx:pt idx="5503">EDWW</cx:pt>
          <cx:pt idx="5504">EDWW</cx:pt>
          <cx:pt idx="5505">EDWW</cx:pt>
          <cx:pt idx="5506">EDWW</cx:pt>
          <cx:pt idx="5507">EDWW</cx:pt>
          <cx:pt idx="5508">EDWW</cx:pt>
          <cx:pt idx="5509">EDWW</cx:pt>
          <cx:pt idx="5510">EDWW</cx:pt>
          <cx:pt idx="5511">EDWW</cx:pt>
          <cx:pt idx="5512">EDWW</cx:pt>
          <cx:pt idx="5513">EDWW</cx:pt>
          <cx:pt idx="5514">EDWW</cx:pt>
          <cx:pt idx="5515">EDWW</cx:pt>
          <cx:pt idx="5516">EDWW</cx:pt>
          <cx:pt idx="5517">EDWW</cx:pt>
          <cx:pt idx="5518">EDWW</cx:pt>
          <cx:pt idx="5519">EDWW</cx:pt>
          <cx:pt idx="5520">EDWW</cx:pt>
          <cx:pt idx="5521">EDWW</cx:pt>
          <cx:pt idx="5522">EDWW</cx:pt>
          <cx:pt idx="5523">EDWW</cx:pt>
          <cx:pt idx="5524">EDWW</cx:pt>
          <cx:pt idx="5525">EDWW</cx:pt>
          <cx:pt idx="5526">EDWW</cx:pt>
          <cx:pt idx="5527">EDWW</cx:pt>
          <cx:pt idx="5528">EDWW</cx:pt>
          <cx:pt idx="5529">EDWW</cx:pt>
          <cx:pt idx="5530">EDWW</cx:pt>
          <cx:pt idx="5531">EDWW</cx:pt>
          <cx:pt idx="5532">EDWW</cx:pt>
          <cx:pt idx="5533">EDWW</cx:pt>
          <cx:pt idx="5534">EDWW</cx:pt>
          <cx:pt idx="5535">EDWW</cx:pt>
          <cx:pt idx="5536">EDWW</cx:pt>
          <cx:pt idx="5537">EDWW</cx:pt>
          <cx:pt idx="5538">EDWW</cx:pt>
          <cx:pt idx="5539">EDWW</cx:pt>
          <cx:pt idx="5540">EDWW</cx:pt>
          <cx:pt idx="5541">EDWW</cx:pt>
          <cx:pt idx="5542">EDWW</cx:pt>
          <cx:pt idx="5543">EDWW</cx:pt>
          <cx:pt idx="5544">EDWW</cx:pt>
          <cx:pt idx="5545">EDWW</cx:pt>
          <cx:pt idx="5546">EDWW</cx:pt>
          <cx:pt idx="5547">EDWW</cx:pt>
          <cx:pt idx="5548">EDWW</cx:pt>
          <cx:pt idx="5549">EDWW</cx:pt>
          <cx:pt idx="5550">EDWW</cx:pt>
          <cx:pt idx="5551">EDWW</cx:pt>
          <cx:pt idx="5552">EDWW</cx:pt>
          <cx:pt idx="5553">EDWW</cx:pt>
          <cx:pt idx="5554">EDWW</cx:pt>
          <cx:pt idx="5555">EDWW</cx:pt>
          <cx:pt idx="5556">EDWW</cx:pt>
          <cx:pt idx="5557">EDWW</cx:pt>
          <cx:pt idx="5558">EDWW</cx:pt>
          <cx:pt idx="5559">EDWW</cx:pt>
          <cx:pt idx="5560">EDWW</cx:pt>
          <cx:pt idx="5561">EDWW</cx:pt>
          <cx:pt idx="5562">EDWW</cx:pt>
          <cx:pt idx="5563">EDWW</cx:pt>
          <cx:pt idx="5564">EDWW</cx:pt>
          <cx:pt idx="5565">EDWW</cx:pt>
          <cx:pt idx="5566">EDWW</cx:pt>
          <cx:pt idx="5567">EDWW</cx:pt>
          <cx:pt idx="5568">EDWW</cx:pt>
          <cx:pt idx="5569">EDWW</cx:pt>
          <cx:pt idx="5570">EDWW</cx:pt>
          <cx:pt idx="5571">EDWW</cx:pt>
          <cx:pt idx="5572">EDWW</cx:pt>
          <cx:pt idx="5573">EDWW</cx:pt>
          <cx:pt idx="5574">EDWW</cx:pt>
          <cx:pt idx="5575">EDWW</cx:pt>
          <cx:pt idx="5576">EDWW</cx:pt>
          <cx:pt idx="5577">EDWW</cx:pt>
          <cx:pt idx="5578">EDWW</cx:pt>
          <cx:pt idx="5579">EDWW</cx:pt>
          <cx:pt idx="5580">EDWW</cx:pt>
          <cx:pt idx="5581">EDWW</cx:pt>
          <cx:pt idx="5582">EDWW</cx:pt>
          <cx:pt idx="5583">EDWW</cx:pt>
          <cx:pt idx="5584">EDWW</cx:pt>
          <cx:pt idx="5585">EDWW</cx:pt>
          <cx:pt idx="5586">EDWW</cx:pt>
          <cx:pt idx="5587">EDWW</cx:pt>
          <cx:pt idx="5588">EDWW</cx:pt>
          <cx:pt idx="5589">EDWW</cx:pt>
          <cx:pt idx="5590">EDWW</cx:pt>
          <cx:pt idx="5591">EDWW</cx:pt>
          <cx:pt idx="5592">EDWW</cx:pt>
          <cx:pt idx="5593">EDWW</cx:pt>
          <cx:pt idx="5594">EDWW</cx:pt>
          <cx:pt idx="5595">EDWW</cx:pt>
          <cx:pt idx="5596">EDWW</cx:pt>
          <cx:pt idx="5597">EDWW</cx:pt>
          <cx:pt idx="5598">EDWW</cx:pt>
          <cx:pt idx="5599">EDWW</cx:pt>
          <cx:pt idx="5600">EDWW</cx:pt>
          <cx:pt idx="5601">EDWW</cx:pt>
          <cx:pt idx="5602">EDWW</cx:pt>
          <cx:pt idx="5603">EDWW</cx:pt>
          <cx:pt idx="5604">EDWW</cx:pt>
          <cx:pt idx="5605">EDWW</cx:pt>
          <cx:pt idx="5606">EDWW</cx:pt>
          <cx:pt idx="5607">EDWW</cx:pt>
          <cx:pt idx="5608">EDWW</cx:pt>
          <cx:pt idx="5609">EDWW</cx:pt>
          <cx:pt idx="5610">EDWW</cx:pt>
          <cx:pt idx="5611">EDWW</cx:pt>
          <cx:pt idx="5612">EDWW</cx:pt>
          <cx:pt idx="5613">EDWW</cx:pt>
          <cx:pt idx="5614">EDWW</cx:pt>
          <cx:pt idx="5615">EDWW</cx:pt>
          <cx:pt idx="5616">EDWW</cx:pt>
          <cx:pt idx="5617">EDWW</cx:pt>
          <cx:pt idx="5618">EDWW</cx:pt>
          <cx:pt idx="5619">EDWW</cx:pt>
          <cx:pt idx="5620">EDWW</cx:pt>
          <cx:pt idx="5621">EDWW</cx:pt>
          <cx:pt idx="5622">EDWW</cx:pt>
          <cx:pt idx="5623">EDWW</cx:pt>
          <cx:pt idx="5624">EDWW</cx:pt>
          <cx:pt idx="5625">EDWW</cx:pt>
          <cx:pt idx="5626">EDWW</cx:pt>
          <cx:pt idx="5627">EDWW</cx:pt>
          <cx:pt idx="5628">EDWW</cx:pt>
          <cx:pt idx="5629">EDWW</cx:pt>
          <cx:pt idx="5630">EDWW</cx:pt>
          <cx:pt idx="5631">EDWW</cx:pt>
          <cx:pt idx="5632">EDWW</cx:pt>
          <cx:pt idx="5633">EDWW</cx:pt>
          <cx:pt idx="5634">EDWW</cx:pt>
          <cx:pt idx="5635">EDWW</cx:pt>
          <cx:pt idx="5636">EDWW</cx:pt>
          <cx:pt idx="5637">EDWW</cx:pt>
          <cx:pt idx="5638">EDWW</cx:pt>
          <cx:pt idx="5639">EDWW</cx:pt>
          <cx:pt idx="5640">EDWW</cx:pt>
          <cx:pt idx="5641">EDWW</cx:pt>
          <cx:pt idx="5642">EDWW</cx:pt>
          <cx:pt idx="5643">EDWW</cx:pt>
          <cx:pt idx="5644">EDWW</cx:pt>
          <cx:pt idx="5645">EDWW</cx:pt>
          <cx:pt idx="5646">EDWW</cx:pt>
          <cx:pt idx="5647">EDWW</cx:pt>
          <cx:pt idx="5648">EDWW</cx:pt>
          <cx:pt idx="5649">EDWW</cx:pt>
          <cx:pt idx="5650">EDWW</cx:pt>
          <cx:pt idx="5651">EDWW</cx:pt>
          <cx:pt idx="5652">EDWW</cx:pt>
          <cx:pt idx="5653">EDWW</cx:pt>
          <cx:pt idx="5654">EDWW</cx:pt>
          <cx:pt idx="5655">EDWW</cx:pt>
          <cx:pt idx="5656">EDWW</cx:pt>
          <cx:pt idx="5657">EDWW</cx:pt>
          <cx:pt idx="5658">EDWW</cx:pt>
          <cx:pt idx="5659">EDWW</cx:pt>
          <cx:pt idx="5660">EDWW</cx:pt>
          <cx:pt idx="5661">EDWW</cx:pt>
          <cx:pt idx="5662">EDWW</cx:pt>
          <cx:pt idx="5663">EDWW</cx:pt>
          <cx:pt idx="5664">EDWW</cx:pt>
          <cx:pt idx="5665">EDWW</cx:pt>
          <cx:pt idx="5666">EDWW</cx:pt>
          <cx:pt idx="5667">EDWW</cx:pt>
          <cx:pt idx="5668">EDWW</cx:pt>
          <cx:pt idx="5669">EDWW</cx:pt>
          <cx:pt idx="5670">EDWW</cx:pt>
          <cx:pt idx="5671">EDWW</cx:pt>
          <cx:pt idx="5672">EDWW</cx:pt>
          <cx:pt idx="5673">EDWW</cx:pt>
          <cx:pt idx="5674">EDWW</cx:pt>
          <cx:pt idx="5675">EDWW</cx:pt>
          <cx:pt idx="5676">EDWW</cx:pt>
          <cx:pt idx="5677">EDWW</cx:pt>
          <cx:pt idx="5678">EDWW</cx:pt>
          <cx:pt idx="5679">EDWW</cx:pt>
          <cx:pt idx="5680">EDWW</cx:pt>
          <cx:pt idx="5681">EDWW</cx:pt>
          <cx:pt idx="5682">EDWW</cx:pt>
          <cx:pt idx="5683">EDWW</cx:pt>
          <cx:pt idx="5684">EDWW</cx:pt>
          <cx:pt idx="5685">EDWW</cx:pt>
          <cx:pt idx="5686">EDWW</cx:pt>
          <cx:pt idx="5687">EDWW</cx:pt>
          <cx:pt idx="5688">EDWW</cx:pt>
          <cx:pt idx="5689">EDWW</cx:pt>
          <cx:pt idx="5690">EDWW</cx:pt>
          <cx:pt idx="5691">EDWW</cx:pt>
          <cx:pt idx="5692">EDWW</cx:pt>
          <cx:pt idx="5693">EDWW</cx:pt>
          <cx:pt idx="5694">EDWW</cx:pt>
          <cx:pt idx="5695">EDWW</cx:pt>
          <cx:pt idx="5696">EDWW</cx:pt>
          <cx:pt idx="5697">EDWW</cx:pt>
          <cx:pt idx="5698">EDWW</cx:pt>
          <cx:pt idx="5699">EDWW</cx:pt>
          <cx:pt idx="5700">EDWW</cx:pt>
          <cx:pt idx="5701">EDWW</cx:pt>
          <cx:pt idx="5702">EDWW</cx:pt>
          <cx:pt idx="5703">EDWW</cx:pt>
          <cx:pt idx="5704">EDWW</cx:pt>
          <cx:pt idx="5705">EDWW</cx:pt>
          <cx:pt idx="5706">EDWW</cx:pt>
          <cx:pt idx="5707">EDWW</cx:pt>
          <cx:pt idx="5708">EDWW</cx:pt>
          <cx:pt idx="5709">EDWW</cx:pt>
          <cx:pt idx="5710">EDWW</cx:pt>
          <cx:pt idx="5711">EDWW</cx:pt>
          <cx:pt idx="5712">EDWW</cx:pt>
          <cx:pt idx="5713">EDWW</cx:pt>
          <cx:pt idx="5714">EDWW</cx:pt>
          <cx:pt idx="5715">EDWW</cx:pt>
          <cx:pt idx="5716">EDWW</cx:pt>
          <cx:pt idx="5717">EDWW</cx:pt>
          <cx:pt idx="5718">EDWW</cx:pt>
          <cx:pt idx="5719">EDWW</cx:pt>
          <cx:pt idx="5720">EDWW</cx:pt>
          <cx:pt idx="5721">EDWW</cx:pt>
          <cx:pt idx="5722">EDWW</cx:pt>
          <cx:pt idx="5723">EDWW</cx:pt>
          <cx:pt idx="5724">EDWW</cx:pt>
          <cx:pt idx="5725">EDWW</cx:pt>
          <cx:pt idx="5726">EDWW</cx:pt>
          <cx:pt idx="5727">EDWW</cx:pt>
          <cx:pt idx="5728">EDWW</cx:pt>
          <cx:pt idx="5729">EDWW</cx:pt>
          <cx:pt idx="5730">EDWW</cx:pt>
          <cx:pt idx="5731">EDWW</cx:pt>
          <cx:pt idx="5732">EDWW</cx:pt>
          <cx:pt idx="5733">EDWW</cx:pt>
          <cx:pt idx="5734">EDWW</cx:pt>
          <cx:pt idx="5735">EDWW</cx:pt>
          <cx:pt idx="5736">EDWW</cx:pt>
          <cx:pt idx="5737">EDWW</cx:pt>
          <cx:pt idx="5738">EDWW</cx:pt>
          <cx:pt idx="5739">EDWW</cx:pt>
          <cx:pt idx="5740">EDWW</cx:pt>
          <cx:pt idx="5741">EDWW</cx:pt>
          <cx:pt idx="5742">EDWW</cx:pt>
          <cx:pt idx="5743">EDWW</cx:pt>
          <cx:pt idx="5744">EDWW</cx:pt>
          <cx:pt idx="5745">EDWW</cx:pt>
          <cx:pt idx="5746">EDWW</cx:pt>
          <cx:pt idx="5747">EDWW</cx:pt>
          <cx:pt idx="5748">EDWW</cx:pt>
          <cx:pt idx="5749">EDWW</cx:pt>
          <cx:pt idx="5750">EDWW</cx:pt>
          <cx:pt idx="5751">EDWW</cx:pt>
          <cx:pt idx="5752">EDWW</cx:pt>
          <cx:pt idx="5753">EDWW</cx:pt>
          <cx:pt idx="5754">EDWW</cx:pt>
          <cx:pt idx="5755">EDWW</cx:pt>
          <cx:pt idx="5756">EDWW</cx:pt>
          <cx:pt idx="5757">EDWW</cx:pt>
          <cx:pt idx="5758">EDWW</cx:pt>
          <cx:pt idx="5759">EDWW</cx:pt>
          <cx:pt idx="5760">EDWW</cx:pt>
          <cx:pt idx="5761">EDWW</cx:pt>
          <cx:pt idx="5762">EDWW</cx:pt>
          <cx:pt idx="5763">EDWW</cx:pt>
          <cx:pt idx="5764">EDWW</cx:pt>
          <cx:pt idx="5765">EDWW</cx:pt>
          <cx:pt idx="5766">EDWW</cx:pt>
          <cx:pt idx="5767">EDWW</cx:pt>
          <cx:pt idx="5768">EDWW</cx:pt>
          <cx:pt idx="5769">EDWW</cx:pt>
          <cx:pt idx="5770">EDWW</cx:pt>
          <cx:pt idx="5771">EDWW</cx:pt>
          <cx:pt idx="5772">EDWW</cx:pt>
          <cx:pt idx="5773">EDWW</cx:pt>
          <cx:pt idx="5774">EDWW</cx:pt>
          <cx:pt idx="5775">EDWW</cx:pt>
          <cx:pt idx="5776">EDWW</cx:pt>
          <cx:pt idx="5777">EDWW</cx:pt>
          <cx:pt idx="5778">EDWW</cx:pt>
          <cx:pt idx="5779">EDWW</cx:pt>
          <cx:pt idx="5780">EDWW</cx:pt>
          <cx:pt idx="5781">EDWW</cx:pt>
          <cx:pt idx="5782">EDWW</cx:pt>
          <cx:pt idx="5783">EDWW</cx:pt>
          <cx:pt idx="5784">EDWW</cx:pt>
          <cx:pt idx="5785">EDWW</cx:pt>
          <cx:pt idx="5786">EDWW</cx:pt>
          <cx:pt idx="5787">EDWW</cx:pt>
          <cx:pt idx="5788">EDWW</cx:pt>
          <cx:pt idx="5789">EDWW</cx:pt>
          <cx:pt idx="5790">EDWW</cx:pt>
          <cx:pt idx="5791">EDWW</cx:pt>
          <cx:pt idx="5792">EDWW</cx:pt>
          <cx:pt idx="5793">EDWW</cx:pt>
          <cx:pt idx="5794">EDWW</cx:pt>
          <cx:pt idx="5795">EDWW</cx:pt>
          <cx:pt idx="5796">EDWW</cx:pt>
          <cx:pt idx="5797">EDWW</cx:pt>
          <cx:pt idx="5798">EDWW</cx:pt>
          <cx:pt idx="5799">EDWW</cx:pt>
          <cx:pt idx="5800">EDWW</cx:pt>
          <cx:pt idx="5801">EDWW</cx:pt>
          <cx:pt idx="5802">EDWW</cx:pt>
          <cx:pt idx="5803">EDWW</cx:pt>
          <cx:pt idx="5804">EDWW</cx:pt>
          <cx:pt idx="5805">EDWW</cx:pt>
          <cx:pt idx="5806">EDWW</cx:pt>
          <cx:pt idx="5807">EDWW</cx:pt>
          <cx:pt idx="5808">EDWW</cx:pt>
          <cx:pt idx="5809">EDWW</cx:pt>
          <cx:pt idx="5810">EDWW</cx:pt>
          <cx:pt idx="5811">EDWW</cx:pt>
          <cx:pt idx="5812">EDWW</cx:pt>
          <cx:pt idx="5813">EDWW</cx:pt>
          <cx:pt idx="5814">EDWW</cx:pt>
          <cx:pt idx="5815">EDWW</cx:pt>
          <cx:pt idx="5816">EDWW</cx:pt>
          <cx:pt idx="5817">EDWW</cx:pt>
          <cx:pt idx="5818">EDWW</cx:pt>
          <cx:pt idx="5819">EDWW</cx:pt>
          <cx:pt idx="5820">EDWW</cx:pt>
          <cx:pt idx="5821">EDWW</cx:pt>
          <cx:pt idx="5822">EDWW</cx:pt>
          <cx:pt idx="5823">EDWW</cx:pt>
          <cx:pt idx="5824">EDWW</cx:pt>
          <cx:pt idx="5825">EDWW</cx:pt>
          <cx:pt idx="5826">EDWW</cx:pt>
          <cx:pt idx="5827">EDWW</cx:pt>
          <cx:pt idx="5828">EDWW</cx:pt>
          <cx:pt idx="5829">EDWW</cx:pt>
          <cx:pt idx="5830">EDWW</cx:pt>
          <cx:pt idx="5831">EDWW</cx:pt>
          <cx:pt idx="5832">EDWW</cx:pt>
          <cx:pt idx="5833">EDWW</cx:pt>
          <cx:pt idx="5834">EDWW</cx:pt>
          <cx:pt idx="5835">EDWW</cx:pt>
          <cx:pt idx="5836">EDWW</cx:pt>
          <cx:pt idx="5837">EDWW</cx:pt>
          <cx:pt idx="5838">EDWW</cx:pt>
          <cx:pt idx="5839">EDWW</cx:pt>
          <cx:pt idx="5840">EDWW</cx:pt>
          <cx:pt idx="5841">EDWW</cx:pt>
          <cx:pt idx="5842">EDWW</cx:pt>
          <cx:pt idx="5843">EDWW</cx:pt>
          <cx:pt idx="5844">EDWW</cx:pt>
          <cx:pt idx="5845">EDWW</cx:pt>
          <cx:pt idx="5846">EDWW</cx:pt>
          <cx:pt idx="5847">EDWW</cx:pt>
          <cx:pt idx="5848">EDWW</cx:pt>
          <cx:pt idx="5849">EDWW</cx:pt>
          <cx:pt idx="5850">EDWW</cx:pt>
          <cx:pt idx="5851">EDWW</cx:pt>
          <cx:pt idx="5852">EDWW</cx:pt>
          <cx:pt idx="5853">EDWW</cx:pt>
          <cx:pt idx="5854">EDWW</cx:pt>
          <cx:pt idx="5855">EDWW</cx:pt>
          <cx:pt idx="5856">EDWW</cx:pt>
          <cx:pt idx="5857">EDWW</cx:pt>
          <cx:pt idx="5858">EDWW</cx:pt>
          <cx:pt idx="5859">EDWW</cx:pt>
          <cx:pt idx="5860">EDWW</cx:pt>
          <cx:pt idx="5861">EDWW</cx:pt>
          <cx:pt idx="5862">EDWW</cx:pt>
          <cx:pt idx="5863">EDWW</cx:pt>
          <cx:pt idx="5864">EDWW</cx:pt>
          <cx:pt idx="5865">EDWW</cx:pt>
          <cx:pt idx="5866">EDWW</cx:pt>
          <cx:pt idx="5867">EDWW</cx:pt>
          <cx:pt idx="5868">EDWW</cx:pt>
          <cx:pt idx="5869">EDWW</cx:pt>
          <cx:pt idx="5870">EDWW</cx:pt>
          <cx:pt idx="5871">EDWW</cx:pt>
          <cx:pt idx="5872">EDWW</cx:pt>
          <cx:pt idx="5873">EDWW</cx:pt>
          <cx:pt idx="5874">EDWW</cx:pt>
          <cx:pt idx="5875">EDWW</cx:pt>
          <cx:pt idx="5876">EDWW</cx:pt>
          <cx:pt idx="5877">EDWW</cx:pt>
          <cx:pt idx="5878">EDWW</cx:pt>
          <cx:pt idx="5879">EDWW</cx:pt>
          <cx:pt idx="5880">EDWW</cx:pt>
          <cx:pt idx="5881">EDWW</cx:pt>
          <cx:pt idx="5882">EDWW</cx:pt>
          <cx:pt idx="5883">EDWW</cx:pt>
          <cx:pt idx="5884">EDWW</cx:pt>
          <cx:pt idx="5885">EDWW</cx:pt>
          <cx:pt idx="5886">EDWW</cx:pt>
          <cx:pt idx="5887">EDWW</cx:pt>
          <cx:pt idx="5888">EDWW</cx:pt>
          <cx:pt idx="5889">EDWW</cx:pt>
          <cx:pt idx="5890">EDWW</cx:pt>
          <cx:pt idx="5891">EDWW</cx:pt>
          <cx:pt idx="5892">EDWW</cx:pt>
          <cx:pt idx="5893">EDWW</cx:pt>
          <cx:pt idx="5894">EDWW</cx:pt>
          <cx:pt idx="5895">EDWW</cx:pt>
          <cx:pt idx="5896">EDWW</cx:pt>
          <cx:pt idx="5897">EDWW</cx:pt>
          <cx:pt idx="5898">EDWW</cx:pt>
          <cx:pt idx="5899">EDWW</cx:pt>
          <cx:pt idx="5900">EDWW</cx:pt>
          <cx:pt idx="5901">EDWW</cx:pt>
          <cx:pt idx="5902">EDWW</cx:pt>
          <cx:pt idx="5903">EDWW</cx:pt>
          <cx:pt idx="5904">EDWW</cx:pt>
          <cx:pt idx="5905">EDWW</cx:pt>
          <cx:pt idx="5906">EDWW</cx:pt>
          <cx:pt idx="5907">EDWW</cx:pt>
          <cx:pt idx="5908">EDWW</cx:pt>
          <cx:pt idx="5909">EDWW</cx:pt>
          <cx:pt idx="5910">EDWW</cx:pt>
          <cx:pt idx="5911">EDWW</cx:pt>
          <cx:pt idx="5912">EDWW</cx:pt>
          <cx:pt idx="5913">EDWW</cx:pt>
          <cx:pt idx="5914">EDWW</cx:pt>
          <cx:pt idx="5915">EDWW</cx:pt>
          <cx:pt idx="5916">EDWW</cx:pt>
          <cx:pt idx="5917">EDWW</cx:pt>
          <cx:pt idx="5918">EDWW</cx:pt>
          <cx:pt idx="5919">EDWW</cx:pt>
          <cx:pt idx="5920">EDWW</cx:pt>
          <cx:pt idx="5921">EDWW</cx:pt>
          <cx:pt idx="5922">EDWW</cx:pt>
          <cx:pt idx="5923">EDWW</cx:pt>
          <cx:pt idx="5924">EDWW</cx:pt>
          <cx:pt idx="5925">EDWW</cx:pt>
          <cx:pt idx="5926">EDWW</cx:pt>
          <cx:pt idx="5927">EDWW</cx:pt>
          <cx:pt idx="5928">EDWW</cx:pt>
          <cx:pt idx="5929">EDWW</cx:pt>
          <cx:pt idx="5930">EDWW</cx:pt>
          <cx:pt idx="5931">EDWW</cx:pt>
          <cx:pt idx="5932">EDWW</cx:pt>
          <cx:pt idx="5933">EDWW</cx:pt>
          <cx:pt idx="5934">EDWW</cx:pt>
          <cx:pt idx="5935">EDWW</cx:pt>
          <cx:pt idx="5936">EDWW</cx:pt>
          <cx:pt idx="5937">EDWW</cx:pt>
          <cx:pt idx="5938">EDWW</cx:pt>
          <cx:pt idx="5939">EDWW</cx:pt>
          <cx:pt idx="5940">EDWW</cx:pt>
          <cx:pt idx="5941">EDWW</cx:pt>
          <cx:pt idx="5942">EDWW</cx:pt>
          <cx:pt idx="5943">EDWW</cx:pt>
          <cx:pt idx="5944">EDWW</cx:pt>
          <cx:pt idx="5945">EDWW</cx:pt>
          <cx:pt idx="5946">EDWW</cx:pt>
          <cx:pt idx="5947">EDWW</cx:pt>
          <cx:pt idx="5948">EDWW</cx:pt>
          <cx:pt idx="5949">EDWW</cx:pt>
          <cx:pt idx="5950">EDWW</cx:pt>
          <cx:pt idx="5951">EDWW</cx:pt>
          <cx:pt idx="5952">EDWW</cx:pt>
          <cx:pt idx="5953">EDWW</cx:pt>
          <cx:pt idx="5954">EDWW</cx:pt>
          <cx:pt idx="5955">EDWW</cx:pt>
          <cx:pt idx="5956">EDWW</cx:pt>
          <cx:pt idx="5957">EDWW</cx:pt>
          <cx:pt idx="5958">EDWW</cx:pt>
          <cx:pt idx="5959">EDWW</cx:pt>
          <cx:pt idx="5960">EDWW</cx:pt>
          <cx:pt idx="5961">EDWW</cx:pt>
          <cx:pt idx="5962">EDWW</cx:pt>
          <cx:pt idx="5963">EDWW</cx:pt>
          <cx:pt idx="5964">EDWW</cx:pt>
          <cx:pt idx="5965">EDWW</cx:pt>
          <cx:pt idx="5966">EDWW</cx:pt>
          <cx:pt idx="5967">EDWW</cx:pt>
          <cx:pt idx="5968">EDWW</cx:pt>
          <cx:pt idx="5969">EDWW</cx:pt>
          <cx:pt idx="5970">EDWW</cx:pt>
          <cx:pt idx="5971">EDWW</cx:pt>
          <cx:pt idx="5972">EDWW</cx:pt>
          <cx:pt idx="5973">EDWW</cx:pt>
          <cx:pt idx="5974">EDWW</cx:pt>
          <cx:pt idx="5975">EDWW</cx:pt>
          <cx:pt idx="5976">EDWW</cx:pt>
          <cx:pt idx="5977">EDWW</cx:pt>
          <cx:pt idx="5978">EDWW</cx:pt>
          <cx:pt idx="5979">EDWW</cx:pt>
          <cx:pt idx="5980">EDWW</cx:pt>
          <cx:pt idx="5981">EDWW</cx:pt>
          <cx:pt idx="5982">EDWW</cx:pt>
          <cx:pt idx="5983">EDWW</cx:pt>
          <cx:pt idx="5984">EDWW</cx:pt>
          <cx:pt idx="5985">EDWW</cx:pt>
          <cx:pt idx="5986">EDWW</cx:pt>
          <cx:pt idx="5987">EDWW</cx:pt>
          <cx:pt idx="5988">EDWW</cx:pt>
          <cx:pt idx="5989">EDWW</cx:pt>
          <cx:pt idx="5990">EDWW</cx:pt>
          <cx:pt idx="5991">EDWW</cx:pt>
          <cx:pt idx="5992">EDWW</cx:pt>
          <cx:pt idx="5993">EDWW</cx:pt>
          <cx:pt idx="5994">EDWW</cx:pt>
          <cx:pt idx="5995">EDWW</cx:pt>
          <cx:pt idx="5996">EDWW</cx:pt>
          <cx:pt idx="5997">EDWW</cx:pt>
          <cx:pt idx="5998">EDWW</cx:pt>
          <cx:pt idx="5999">EDWW</cx:pt>
          <cx:pt idx="6000">EDWW</cx:pt>
          <cx:pt idx="6001">EDWW</cx:pt>
          <cx:pt idx="6002">EDWW</cx:pt>
          <cx:pt idx="6003">EDWW</cx:pt>
          <cx:pt idx="6004">EDWW</cx:pt>
          <cx:pt idx="6005">EDWW</cx:pt>
          <cx:pt idx="6006">EDWW</cx:pt>
          <cx:pt idx="6007">EDWW</cx:pt>
          <cx:pt idx="6008">EDWW</cx:pt>
          <cx:pt idx="6009">EDWW</cx:pt>
          <cx:pt idx="6010">EDWW</cx:pt>
          <cx:pt idx="6011">EDWW</cx:pt>
          <cx:pt idx="6012">EDWW</cx:pt>
          <cx:pt idx="6013">EDWW</cx:pt>
          <cx:pt idx="6014">EDWW</cx:pt>
          <cx:pt idx="6015">EDWW</cx:pt>
          <cx:pt idx="6016">EDWW</cx:pt>
          <cx:pt idx="6017">EDWW</cx:pt>
          <cx:pt idx="6018">EDWW</cx:pt>
          <cx:pt idx="6019">EDWW</cx:pt>
          <cx:pt idx="6020">EDWW</cx:pt>
          <cx:pt idx="6021">EDWW</cx:pt>
          <cx:pt idx="6022">EDWW</cx:pt>
          <cx:pt idx="6023">EDWW</cx:pt>
          <cx:pt idx="6024">EDWW</cx:pt>
          <cx:pt idx="6025">EDWW</cx:pt>
          <cx:pt idx="6026">EDWW</cx:pt>
          <cx:pt idx="6027">EDWW</cx:pt>
          <cx:pt idx="6028">EDWW</cx:pt>
          <cx:pt idx="6029">EDWW</cx:pt>
          <cx:pt idx="6030">EDWW</cx:pt>
          <cx:pt idx="6031">EDWW</cx:pt>
          <cx:pt idx="6032">EDWW</cx:pt>
          <cx:pt idx="6033">EDWW</cx:pt>
          <cx:pt idx="6034">EDWW</cx:pt>
          <cx:pt idx="6035">EDWW</cx:pt>
          <cx:pt idx="6036">EDWW</cx:pt>
          <cx:pt idx="6037">EDWW</cx:pt>
          <cx:pt idx="6038">EDWW</cx:pt>
          <cx:pt idx="6039">EDWW</cx:pt>
          <cx:pt idx="6040">EDWW</cx:pt>
          <cx:pt idx="6041">EDWW</cx:pt>
          <cx:pt idx="6042">EDWW</cx:pt>
          <cx:pt idx="6043">EDWW</cx:pt>
          <cx:pt idx="6044">EDWW</cx:pt>
          <cx:pt idx="6045">EDWW</cx:pt>
          <cx:pt idx="6046">EDWW</cx:pt>
          <cx:pt idx="6047">EDWW</cx:pt>
          <cx:pt idx="6048">EDWW</cx:pt>
          <cx:pt idx="6049">EDWW</cx:pt>
          <cx:pt idx="6050">EDWW</cx:pt>
          <cx:pt idx="6051">EDWW</cx:pt>
          <cx:pt idx="6052">EDWW</cx:pt>
          <cx:pt idx="6053">EDWW</cx:pt>
          <cx:pt idx="6054">EDWW</cx:pt>
          <cx:pt idx="6055">EDWW</cx:pt>
          <cx:pt idx="6056">EDWW</cx:pt>
          <cx:pt idx="6057">EDWW</cx:pt>
          <cx:pt idx="6058">EDWW</cx:pt>
          <cx:pt idx="6059">EDWW</cx:pt>
          <cx:pt idx="6060">EDWW</cx:pt>
          <cx:pt idx="6061">EDWW</cx:pt>
          <cx:pt idx="6062">EDWW</cx:pt>
          <cx:pt idx="6063">EDWW</cx:pt>
          <cx:pt idx="6064">EDWW</cx:pt>
          <cx:pt idx="6065">EDWW</cx:pt>
          <cx:pt idx="6066">EDWW</cx:pt>
          <cx:pt idx="6067">EDWW</cx:pt>
          <cx:pt idx="6068">EDWW</cx:pt>
          <cx:pt idx="6069">EDWW</cx:pt>
          <cx:pt idx="6070">EDWW</cx:pt>
          <cx:pt idx="6071">EDWW</cx:pt>
          <cx:pt idx="6072">EDWW</cx:pt>
          <cx:pt idx="6073">EDWW</cx:pt>
          <cx:pt idx="6074">EDWW</cx:pt>
          <cx:pt idx="6075">EDWW</cx:pt>
          <cx:pt idx="6076">EDWW</cx:pt>
          <cx:pt idx="6077">EDWW</cx:pt>
          <cx:pt idx="6078">EDWW</cx:pt>
          <cx:pt idx="6079">EDWW</cx:pt>
          <cx:pt idx="6080">EDWW</cx:pt>
          <cx:pt idx="6081">EDWW</cx:pt>
          <cx:pt idx="6082">EDWW</cx:pt>
          <cx:pt idx="6083">EDWW</cx:pt>
          <cx:pt idx="6084">EDWW</cx:pt>
          <cx:pt idx="6085">EDWW</cx:pt>
          <cx:pt idx="6086">EDWW</cx:pt>
          <cx:pt idx="6087">EDWW</cx:pt>
          <cx:pt idx="6088">EDWW</cx:pt>
          <cx:pt idx="6089">EDWW</cx:pt>
          <cx:pt idx="6090">EDWW</cx:pt>
          <cx:pt idx="6091">EDWW</cx:pt>
          <cx:pt idx="6092">EDWW</cx:pt>
          <cx:pt idx="6093">EDWW</cx:pt>
          <cx:pt idx="6094">EDWW</cx:pt>
          <cx:pt idx="6095">EDWW</cx:pt>
          <cx:pt idx="6096">EDWW</cx:pt>
          <cx:pt idx="6097">EDWW</cx:pt>
          <cx:pt idx="6098">EDWW</cx:pt>
          <cx:pt idx="6099">EDWW</cx:pt>
          <cx:pt idx="6100">EDWW</cx:pt>
          <cx:pt idx="6101">EDWW</cx:pt>
          <cx:pt idx="6102">EDWW</cx:pt>
          <cx:pt idx="6103">EDWW</cx:pt>
          <cx:pt idx="6104">EDWW</cx:pt>
          <cx:pt idx="6105">EDWW</cx:pt>
          <cx:pt idx="6106">EDWW</cx:pt>
          <cx:pt idx="6107">EDWW</cx:pt>
          <cx:pt idx="6108">EDWW</cx:pt>
          <cx:pt idx="6109">EDWW</cx:pt>
          <cx:pt idx="6110">EDWW</cx:pt>
          <cx:pt idx="6111">EDWW</cx:pt>
          <cx:pt idx="6112">EDWW</cx:pt>
          <cx:pt idx="6113">EDWW</cx:pt>
          <cx:pt idx="6114">EDWW</cx:pt>
          <cx:pt idx="6115">EDWW</cx:pt>
          <cx:pt idx="6116">EDWW</cx:pt>
          <cx:pt idx="6117">EDWW</cx:pt>
          <cx:pt idx="6118">EDWW</cx:pt>
          <cx:pt idx="6119">EDWW</cx:pt>
          <cx:pt idx="6120">EDWW</cx:pt>
          <cx:pt idx="6121">EDWW</cx:pt>
          <cx:pt idx="6122">EDWW</cx:pt>
          <cx:pt idx="6123">EDWW</cx:pt>
          <cx:pt idx="6124">EDWW</cx:pt>
          <cx:pt idx="6125">EDWW</cx:pt>
          <cx:pt idx="6126">EDWW</cx:pt>
          <cx:pt idx="6127">EDWW</cx:pt>
          <cx:pt idx="6128">EDWW</cx:pt>
          <cx:pt idx="6129">EDWW</cx:pt>
          <cx:pt idx="6130">EDWW</cx:pt>
          <cx:pt idx="6131">EDWW</cx:pt>
          <cx:pt idx="6132">EDWW</cx:pt>
          <cx:pt idx="6133">EDWW</cx:pt>
          <cx:pt idx="6134">EDWW</cx:pt>
          <cx:pt idx="6135">EDWW</cx:pt>
          <cx:pt idx="6136">EDWW</cx:pt>
          <cx:pt idx="6137">EDWW</cx:pt>
          <cx:pt idx="6138">EDWW</cx:pt>
          <cx:pt idx="6139">EDWW</cx:pt>
          <cx:pt idx="6140">EDWW</cx:pt>
          <cx:pt idx="6141">EDWW</cx:pt>
          <cx:pt idx="6142">EDWW</cx:pt>
          <cx:pt idx="6143">EDWW</cx:pt>
          <cx:pt idx="6144">EDWW</cx:pt>
          <cx:pt idx="6145">EDWW</cx:pt>
          <cx:pt idx="6146">EDWW</cx:pt>
          <cx:pt idx="6147">EDWW</cx:pt>
          <cx:pt idx="6148">EDWW</cx:pt>
          <cx:pt idx="6149">EDWW</cx:pt>
          <cx:pt idx="6150">EDWW</cx:pt>
          <cx:pt idx="6151">EDWW</cx:pt>
          <cx:pt idx="6152">EDWW</cx:pt>
          <cx:pt idx="6153">EDWW</cx:pt>
          <cx:pt idx="6154">EDWW</cx:pt>
          <cx:pt idx="6155">EDWW</cx:pt>
          <cx:pt idx="6156">EDWW</cx:pt>
          <cx:pt idx="6157">EDWW</cx:pt>
          <cx:pt idx="6158">EDWW</cx:pt>
          <cx:pt idx="6159">EDWW</cx:pt>
          <cx:pt idx="6160">EDWW</cx:pt>
          <cx:pt idx="6161">EDWW</cx:pt>
          <cx:pt idx="6162">EDWW</cx:pt>
          <cx:pt idx="6163">EDWW</cx:pt>
          <cx:pt idx="6164">EDWW</cx:pt>
          <cx:pt idx="6165">EDWW</cx:pt>
          <cx:pt idx="6166">EDWW</cx:pt>
          <cx:pt idx="6167">EDWW</cx:pt>
          <cx:pt idx="6168">EDWW</cx:pt>
          <cx:pt idx="6169">EDWW</cx:pt>
          <cx:pt idx="6170">EDWW</cx:pt>
          <cx:pt idx="6171">EDWW</cx:pt>
          <cx:pt idx="6172">EDWW</cx:pt>
          <cx:pt idx="6173">EDWW</cx:pt>
          <cx:pt idx="6174">EDWW</cx:pt>
          <cx:pt idx="6175">EDWW</cx:pt>
          <cx:pt idx="6176">EDWW</cx:pt>
          <cx:pt idx="6177">EDWW</cx:pt>
          <cx:pt idx="6178">EDWW</cx:pt>
          <cx:pt idx="6179">EDWW</cx:pt>
          <cx:pt idx="6180">EDWW</cx:pt>
          <cx:pt idx="6181">EDWW</cx:pt>
          <cx:pt idx="6182">EDWW</cx:pt>
          <cx:pt idx="6183">EDWW</cx:pt>
          <cx:pt idx="6184">EDWW</cx:pt>
          <cx:pt idx="6185">EDWW</cx:pt>
          <cx:pt idx="6186">EDWW</cx:pt>
          <cx:pt idx="6187">EDWW</cx:pt>
          <cx:pt idx="6188">EDWW</cx:pt>
          <cx:pt idx="6189">EDWW</cx:pt>
          <cx:pt idx="6190">EDWW</cx:pt>
          <cx:pt idx="6191">EDWW</cx:pt>
          <cx:pt idx="6192">EDWW</cx:pt>
          <cx:pt idx="6193">EDWW</cx:pt>
          <cx:pt idx="6194">EDWW</cx:pt>
          <cx:pt idx="6195">EDWW</cx:pt>
          <cx:pt idx="6196">EDWW</cx:pt>
          <cx:pt idx="6197">EDWW</cx:pt>
          <cx:pt idx="6198">EDWW</cx:pt>
          <cx:pt idx="6199">EDWW</cx:pt>
          <cx:pt idx="6200">EDWW</cx:pt>
          <cx:pt idx="6201">EDWW</cx:pt>
          <cx:pt idx="6202">EDWW</cx:pt>
          <cx:pt idx="6203">EDWW</cx:pt>
          <cx:pt idx="6204">EDWW</cx:pt>
          <cx:pt idx="6205">EDWW</cx:pt>
          <cx:pt idx="6206">EDWW</cx:pt>
          <cx:pt idx="6207">EDWW</cx:pt>
          <cx:pt idx="6208">EDWW</cx:pt>
          <cx:pt idx="6209">EDWW</cx:pt>
          <cx:pt idx="6210">EDWW</cx:pt>
          <cx:pt idx="6211">EDWW</cx:pt>
          <cx:pt idx="6212">EDWW</cx:pt>
          <cx:pt idx="6213">EDWW</cx:pt>
          <cx:pt idx="6214">EDWW</cx:pt>
          <cx:pt idx="6215">EDWW</cx:pt>
          <cx:pt idx="6216">EDWW</cx:pt>
          <cx:pt idx="6217">EDWW</cx:pt>
          <cx:pt idx="6218">EDWW</cx:pt>
          <cx:pt idx="6219">EDWW</cx:pt>
          <cx:pt idx="6220">EDWW</cx:pt>
          <cx:pt idx="6221">EDWW</cx:pt>
          <cx:pt idx="6222">EDWW</cx:pt>
          <cx:pt idx="6223">EDWW</cx:pt>
          <cx:pt idx="6224">EDWW</cx:pt>
          <cx:pt idx="6225">EDWW</cx:pt>
          <cx:pt idx="6226">EDWW</cx:pt>
          <cx:pt idx="6227">EDWW</cx:pt>
          <cx:pt idx="6228">EDWW</cx:pt>
          <cx:pt idx="6229">EDWW</cx:pt>
          <cx:pt idx="6230">EDWW</cx:pt>
          <cx:pt idx="6231">EDWW</cx:pt>
          <cx:pt idx="6232">EDWW</cx:pt>
          <cx:pt idx="6233">EDWW</cx:pt>
          <cx:pt idx="6234">EDWW</cx:pt>
          <cx:pt idx="6235">EDWW</cx:pt>
          <cx:pt idx="6236">EDWW</cx:pt>
          <cx:pt idx="6237">EDWW</cx:pt>
          <cx:pt idx="6238">EDWW</cx:pt>
          <cx:pt idx="6239">EDWW</cx:pt>
          <cx:pt idx="6240">EDWW</cx:pt>
          <cx:pt idx="6241">EDWW</cx:pt>
          <cx:pt idx="6242">EDWW</cx:pt>
          <cx:pt idx="6243">EDWW</cx:pt>
          <cx:pt idx="6244">EDWW</cx:pt>
          <cx:pt idx="6245">EDWW</cx:pt>
          <cx:pt idx="6246">EDWW</cx:pt>
          <cx:pt idx="6247">EDWW</cx:pt>
          <cx:pt idx="6248">EDWW</cx:pt>
          <cx:pt idx="6249">EDWW</cx:pt>
          <cx:pt idx="6250">EDWW</cx:pt>
          <cx:pt idx="6251">EDWW</cx:pt>
          <cx:pt idx="6252">EDWW</cx:pt>
          <cx:pt idx="6253">EDWW</cx:pt>
          <cx:pt idx="6254">EDWW</cx:pt>
          <cx:pt idx="6255">EDWW</cx:pt>
          <cx:pt idx="6256">EDWW</cx:pt>
          <cx:pt idx="6257">EDWW</cx:pt>
          <cx:pt idx="6258">EDWW</cx:pt>
          <cx:pt idx="6259">EDWW</cx:pt>
          <cx:pt idx="6260">EDWW</cx:pt>
          <cx:pt idx="6261">EDWW</cx:pt>
          <cx:pt idx="6262">EDWW</cx:pt>
          <cx:pt idx="6263">EDWW</cx:pt>
          <cx:pt idx="6264">EDWW</cx:pt>
          <cx:pt idx="6265">EDWW</cx:pt>
          <cx:pt idx="6266">EDWW</cx:pt>
          <cx:pt idx="6267">EDWW</cx:pt>
          <cx:pt idx="6268">EDWW</cx:pt>
          <cx:pt idx="6269">EDWW</cx:pt>
          <cx:pt idx="6270">EDWW</cx:pt>
          <cx:pt idx="6271">EDWW</cx:pt>
          <cx:pt idx="6272">EDWW</cx:pt>
          <cx:pt idx="6273">EDWW</cx:pt>
          <cx:pt idx="6274">EDWW</cx:pt>
          <cx:pt idx="6275">EDWW</cx:pt>
          <cx:pt idx="6276">EDWW</cx:pt>
          <cx:pt idx="6277">EDWW</cx:pt>
          <cx:pt idx="6278">EDWW</cx:pt>
          <cx:pt idx="6279">EDWW</cx:pt>
          <cx:pt idx="6280">EDWW</cx:pt>
          <cx:pt idx="6281">EDWW</cx:pt>
          <cx:pt idx="6282">EDWW</cx:pt>
          <cx:pt idx="6283">EDWW</cx:pt>
          <cx:pt idx="6284">EDWW</cx:pt>
          <cx:pt idx="6285">EDWW</cx:pt>
          <cx:pt idx="6286">EDWW</cx:pt>
          <cx:pt idx="6287">EDWW</cx:pt>
          <cx:pt idx="6288">EDWW</cx:pt>
          <cx:pt idx="6289">EDWW</cx:pt>
          <cx:pt idx="6290">EDWW</cx:pt>
          <cx:pt idx="6291">EDWW</cx:pt>
          <cx:pt idx="6292">EDWW</cx:pt>
          <cx:pt idx="6293">EDWW</cx:pt>
          <cx:pt idx="6294">EDWW</cx:pt>
          <cx:pt idx="6295">EDWW</cx:pt>
          <cx:pt idx="6296">EDWW</cx:pt>
          <cx:pt idx="6297">EDWW</cx:pt>
          <cx:pt idx="6298">EDWW</cx:pt>
          <cx:pt idx="6299">EDWW</cx:pt>
          <cx:pt idx="6300">EDWW</cx:pt>
          <cx:pt idx="6301">EDWW</cx:pt>
          <cx:pt idx="6302">EDWW</cx:pt>
          <cx:pt idx="6303">EDWW</cx:pt>
          <cx:pt idx="6304">EDWW</cx:pt>
          <cx:pt idx="6305">EDWW</cx:pt>
          <cx:pt idx="6306">EDWW</cx:pt>
          <cx:pt idx="6307">EDWW</cx:pt>
          <cx:pt idx="6308">EDWW</cx:pt>
          <cx:pt idx="6309">EDWW</cx:pt>
          <cx:pt idx="6310">EDWW</cx:pt>
          <cx:pt idx="6311">EDWW</cx:pt>
          <cx:pt idx="6312">EDWW</cx:pt>
          <cx:pt idx="6313">EDWW</cx:pt>
          <cx:pt idx="6314">EDWW</cx:pt>
          <cx:pt idx="6315">EDWW</cx:pt>
          <cx:pt idx="6316">EDWW</cx:pt>
          <cx:pt idx="6317">EDWW</cx:pt>
          <cx:pt idx="6318">EDWW</cx:pt>
          <cx:pt idx="6319">EDWW</cx:pt>
          <cx:pt idx="6320">EDWW</cx:pt>
          <cx:pt idx="6321">EDWW</cx:pt>
          <cx:pt idx="6322">EDWW</cx:pt>
          <cx:pt idx="6323">EDWW</cx:pt>
          <cx:pt idx="6324">EDWW</cx:pt>
          <cx:pt idx="6325">EDWW</cx:pt>
          <cx:pt idx="6326">EDWW</cx:pt>
          <cx:pt idx="6327">EDWW</cx:pt>
          <cx:pt idx="6328">EDWW</cx:pt>
          <cx:pt idx="6329">EDWW</cx:pt>
          <cx:pt idx="6330">EDWW</cx:pt>
          <cx:pt idx="6331">EDWW</cx:pt>
          <cx:pt idx="6332">EDWW</cx:pt>
          <cx:pt idx="6333">EDWW</cx:pt>
          <cx:pt idx="6334">EDWW</cx:pt>
          <cx:pt idx="6335">EDWW</cx:pt>
          <cx:pt idx="6336">EDWW</cx:pt>
          <cx:pt idx="6337">EDWW</cx:pt>
          <cx:pt idx="6338">EDWW</cx:pt>
          <cx:pt idx="6339">EDWW</cx:pt>
          <cx:pt idx="6340">EDWW</cx:pt>
          <cx:pt idx="6341">EDWW</cx:pt>
          <cx:pt idx="6342">EDWW</cx:pt>
          <cx:pt idx="6343">EDWW</cx:pt>
          <cx:pt idx="6344">EDWW</cx:pt>
          <cx:pt idx="6345">EDWW</cx:pt>
          <cx:pt idx="6346">EDWW</cx:pt>
          <cx:pt idx="6347">EDWW</cx:pt>
          <cx:pt idx="6348">EDWW</cx:pt>
          <cx:pt idx="6349">EDWW</cx:pt>
          <cx:pt idx="6350">EDWW</cx:pt>
          <cx:pt idx="6351">EDWW</cx:pt>
          <cx:pt idx="6352">EDWW</cx:pt>
          <cx:pt idx="6353">EDWW</cx:pt>
          <cx:pt idx="6354">EDWW</cx:pt>
          <cx:pt idx="6355">EDWW</cx:pt>
          <cx:pt idx="6356">EDWW</cx:pt>
          <cx:pt idx="6357">EDWW</cx:pt>
          <cx:pt idx="6358">EDWW</cx:pt>
          <cx:pt idx="6359">EDWW</cx:pt>
          <cx:pt idx="6360">EDWW</cx:pt>
          <cx:pt idx="6361">EDWW</cx:pt>
          <cx:pt idx="6362">EDWW</cx:pt>
          <cx:pt idx="6363">EDWW</cx:pt>
          <cx:pt idx="6364">EDWW</cx:pt>
          <cx:pt idx="6365">EDWW</cx:pt>
          <cx:pt idx="6366">EDWW</cx:pt>
          <cx:pt idx="6367">EDWW</cx:pt>
          <cx:pt idx="6368">EDWW</cx:pt>
          <cx:pt idx="6369">EDWW</cx:pt>
          <cx:pt idx="6370">EDWW</cx:pt>
          <cx:pt idx="6371">EDWW</cx:pt>
          <cx:pt idx="6372">EDWW</cx:pt>
          <cx:pt idx="6373">EDWW</cx:pt>
          <cx:pt idx="6374">EDWW</cx:pt>
          <cx:pt idx="6375">EDWW</cx:pt>
          <cx:pt idx="6376">EDWW</cx:pt>
          <cx:pt idx="6377">EDWW</cx:pt>
          <cx:pt idx="6378">EDWW</cx:pt>
          <cx:pt idx="6379">EDWW</cx:pt>
          <cx:pt idx="6380">EDWW</cx:pt>
          <cx:pt idx="6381">EDWW</cx:pt>
          <cx:pt idx="6382">EDWW</cx:pt>
          <cx:pt idx="6383">EDWW</cx:pt>
          <cx:pt idx="6384">EDWW</cx:pt>
          <cx:pt idx="6385">EDWW</cx:pt>
          <cx:pt idx="6386">EDWW</cx:pt>
          <cx:pt idx="6387">EDWW</cx:pt>
          <cx:pt idx="6388">EDWW</cx:pt>
          <cx:pt idx="6389">EDWW</cx:pt>
          <cx:pt idx="6390">EDWW</cx:pt>
          <cx:pt idx="6391">EDWW</cx:pt>
          <cx:pt idx="6392">EDWW</cx:pt>
          <cx:pt idx="6393">EDWW</cx:pt>
          <cx:pt idx="6394">EDWW</cx:pt>
          <cx:pt idx="6395">EDWW</cx:pt>
          <cx:pt idx="6396">EDWW</cx:pt>
          <cx:pt idx="6397">EDWW</cx:pt>
          <cx:pt idx="6398">EDWW</cx:pt>
          <cx:pt idx="6399">EDWW</cx:pt>
          <cx:pt idx="6400">EDWW</cx:pt>
          <cx:pt idx="6401">EDWW</cx:pt>
          <cx:pt idx="6402">EDWW</cx:pt>
          <cx:pt idx="6403">EDWW</cx:pt>
          <cx:pt idx="6404">EDWW</cx:pt>
          <cx:pt idx="6405">EDWW</cx:pt>
          <cx:pt idx="6406">EDWW</cx:pt>
          <cx:pt idx="6407">EDWW</cx:pt>
          <cx:pt idx="6408">EDWW</cx:pt>
          <cx:pt idx="6409">EDWW</cx:pt>
          <cx:pt idx="6410">EDWW</cx:pt>
          <cx:pt idx="6411">EDWW</cx:pt>
          <cx:pt idx="6412">EDWW</cx:pt>
          <cx:pt idx="6413">EDWW</cx:pt>
          <cx:pt idx="6414">EDWW</cx:pt>
          <cx:pt idx="6415">EDWW</cx:pt>
          <cx:pt idx="6416">EDWW</cx:pt>
          <cx:pt idx="6417">EDWW</cx:pt>
          <cx:pt idx="6418">EDWW</cx:pt>
          <cx:pt idx="6419">EDWW</cx:pt>
          <cx:pt idx="6420">EDWW</cx:pt>
          <cx:pt idx="6421">EDWW</cx:pt>
          <cx:pt idx="6422">EDWW</cx:pt>
          <cx:pt idx="6423">EDWW</cx:pt>
          <cx:pt idx="6424">EDWW</cx:pt>
          <cx:pt idx="6425">EDWW</cx:pt>
          <cx:pt idx="6426">EDWW</cx:pt>
          <cx:pt idx="6427">EDWW</cx:pt>
          <cx:pt idx="6428">EDWW</cx:pt>
          <cx:pt idx="6429">EDWW</cx:pt>
          <cx:pt idx="6430">EDWW</cx:pt>
          <cx:pt idx="6431">EDWW</cx:pt>
          <cx:pt idx="6432">EDWW</cx:pt>
          <cx:pt idx="6433">EDWW</cx:pt>
          <cx:pt idx="6434">EDWW</cx:pt>
          <cx:pt idx="6435">EDWW</cx:pt>
          <cx:pt idx="6436">EDWW</cx:pt>
          <cx:pt idx="6437">EDWW</cx:pt>
          <cx:pt idx="6438">EDWW</cx:pt>
          <cx:pt idx="6439">EDWW</cx:pt>
          <cx:pt idx="6440">EDWW</cx:pt>
          <cx:pt idx="6441">EDWW</cx:pt>
          <cx:pt idx="6442">EDWW</cx:pt>
          <cx:pt idx="6443">EDWW</cx:pt>
          <cx:pt idx="6444">EDWW</cx:pt>
          <cx:pt idx="6445">EDWW</cx:pt>
          <cx:pt idx="6446">EDWW</cx:pt>
          <cx:pt idx="6447">EDWW</cx:pt>
          <cx:pt idx="6448">EDWW</cx:pt>
          <cx:pt idx="6449">EDWW</cx:pt>
          <cx:pt idx="6450">EDWW</cx:pt>
          <cx:pt idx="6451">EDWW</cx:pt>
          <cx:pt idx="6452">EDWW</cx:pt>
          <cx:pt idx="6453">EDWW</cx:pt>
          <cx:pt idx="6454">EDWW</cx:pt>
          <cx:pt idx="6455">EDWW</cx:pt>
          <cx:pt idx="6456">EDWW</cx:pt>
          <cx:pt idx="6457">EDWW</cx:pt>
          <cx:pt idx="6458">EDWW</cx:pt>
          <cx:pt idx="6459">EDWW</cx:pt>
          <cx:pt idx="6460">EDWW</cx:pt>
          <cx:pt idx="6461">EDWW</cx:pt>
          <cx:pt idx="6462">EDWW</cx:pt>
          <cx:pt idx="6463">EDWW</cx:pt>
          <cx:pt idx="6464">EDWW</cx:pt>
          <cx:pt idx="6465">EDWW</cx:pt>
          <cx:pt idx="6466">EDWW</cx:pt>
          <cx:pt idx="6467">EDWW</cx:pt>
          <cx:pt idx="6468">EDWW</cx:pt>
          <cx:pt idx="6469">EDWW</cx:pt>
          <cx:pt idx="6470">EDWW</cx:pt>
          <cx:pt idx="6471">EDWW</cx:pt>
          <cx:pt idx="6472">EDWW</cx:pt>
          <cx:pt idx="6473">EDWW</cx:pt>
          <cx:pt idx="6474">EDWW</cx:pt>
          <cx:pt idx="6475">EDWW</cx:pt>
          <cx:pt idx="6476">EDWW</cx:pt>
          <cx:pt idx="6477">EDWW</cx:pt>
          <cx:pt idx="6478">EDWW</cx:pt>
          <cx:pt idx="6479">EDWW</cx:pt>
          <cx:pt idx="6480">EDWW</cx:pt>
          <cx:pt idx="6481">EDWW</cx:pt>
          <cx:pt idx="6482">EDWW</cx:pt>
          <cx:pt idx="6483">EDWW</cx:pt>
          <cx:pt idx="6484">EDWW</cx:pt>
          <cx:pt idx="6485">EDWW</cx:pt>
          <cx:pt idx="6486">EDWW</cx:pt>
          <cx:pt idx="6487">EDWW</cx:pt>
          <cx:pt idx="6488">EDWW</cx:pt>
          <cx:pt idx="6489">EDWW</cx:pt>
          <cx:pt idx="6490">EDWW</cx:pt>
          <cx:pt idx="6491">EDWW</cx:pt>
          <cx:pt idx="6492">EDWW</cx:pt>
          <cx:pt idx="6493">EDWW</cx:pt>
          <cx:pt idx="6494">EDWW</cx:pt>
          <cx:pt idx="6495">EDWW</cx:pt>
          <cx:pt idx="6496">EDWW</cx:pt>
          <cx:pt idx="6497">EDWW</cx:pt>
          <cx:pt idx="6498">EDWW</cx:pt>
          <cx:pt idx="6499">EDWW</cx:pt>
          <cx:pt idx="6500">EDWW</cx:pt>
          <cx:pt idx="6501">EDWW</cx:pt>
          <cx:pt idx="6502">EDWW</cx:pt>
          <cx:pt idx="6503">EDWW</cx:pt>
          <cx:pt idx="6504">EDWW</cx:pt>
          <cx:pt idx="6505">EDWW</cx:pt>
          <cx:pt idx="6506">EDWW</cx:pt>
          <cx:pt idx="6507">EDWW</cx:pt>
          <cx:pt idx="6508">EDWW</cx:pt>
          <cx:pt idx="6509">EDWW</cx:pt>
          <cx:pt idx="6510">EDWW</cx:pt>
          <cx:pt idx="6511">EDWW</cx:pt>
          <cx:pt idx="6512">EDWW</cx:pt>
          <cx:pt idx="6513">EDWW</cx:pt>
          <cx:pt idx="6514">EDWW</cx:pt>
          <cx:pt idx="6515">EDWW</cx:pt>
          <cx:pt idx="6516">EDWW</cx:pt>
          <cx:pt idx="6517">EDWW</cx:pt>
          <cx:pt idx="6518">EDWW</cx:pt>
          <cx:pt idx="6519">EDWW</cx:pt>
          <cx:pt idx="6520">EDWW</cx:pt>
          <cx:pt idx="6521">EDWW</cx:pt>
          <cx:pt idx="6522">EDWW</cx:pt>
          <cx:pt idx="6523">EDWW</cx:pt>
          <cx:pt idx="6524">EDWW</cx:pt>
          <cx:pt idx="6525">EDWW</cx:pt>
          <cx:pt idx="6526">EDWW</cx:pt>
          <cx:pt idx="6527">EDWW</cx:pt>
          <cx:pt idx="6528">EDWW</cx:pt>
          <cx:pt idx="6529">EDWW</cx:pt>
          <cx:pt idx="6530">EDWW</cx:pt>
          <cx:pt idx="6531">EDWW</cx:pt>
          <cx:pt idx="6532">EDWW</cx:pt>
          <cx:pt idx="6533">EDWW</cx:pt>
          <cx:pt idx="6534">EDWW</cx:pt>
          <cx:pt idx="6535">EDWW</cx:pt>
          <cx:pt idx="6536">EDWW</cx:pt>
          <cx:pt idx="6537">EDWW</cx:pt>
          <cx:pt idx="6538">EDWW</cx:pt>
          <cx:pt idx="6539">EDWW</cx:pt>
          <cx:pt idx="6540">EDWW</cx:pt>
          <cx:pt idx="6541">EDWW</cx:pt>
          <cx:pt idx="6542">EDWW</cx:pt>
          <cx:pt idx="6543">EDWW</cx:pt>
          <cx:pt idx="6544">EDWW</cx:pt>
          <cx:pt idx="6545">EDWW</cx:pt>
          <cx:pt idx="6546">EDWW</cx:pt>
          <cx:pt idx="6547">EDWW</cx:pt>
          <cx:pt idx="6548">EDWW</cx:pt>
          <cx:pt idx="6549">EDWW</cx:pt>
          <cx:pt idx="6550">EDWW</cx:pt>
          <cx:pt idx="6551">EDWW</cx:pt>
          <cx:pt idx="6552">EDWW</cx:pt>
          <cx:pt idx="6553">EDWW</cx:pt>
          <cx:pt idx="6554">EDWW</cx:pt>
          <cx:pt idx="6555">EDWW</cx:pt>
          <cx:pt idx="6556">EDWW</cx:pt>
          <cx:pt idx="6557">EDWW</cx:pt>
          <cx:pt idx="6558">EDWW</cx:pt>
          <cx:pt idx="6559">EDWW</cx:pt>
          <cx:pt idx="6560">EDWW</cx:pt>
          <cx:pt idx="6561">EDWW</cx:pt>
          <cx:pt idx="6562">EDWW</cx:pt>
          <cx:pt idx="6563">EDWW</cx:pt>
          <cx:pt idx="6564">EDWW</cx:pt>
          <cx:pt idx="6565">EDWW</cx:pt>
          <cx:pt idx="6566">EDWW</cx:pt>
          <cx:pt idx="6567">EDWW</cx:pt>
          <cx:pt idx="6568">EDWW</cx:pt>
          <cx:pt idx="6569">EDWW</cx:pt>
          <cx:pt idx="6570">EDWW</cx:pt>
          <cx:pt idx="6571">EDWW</cx:pt>
          <cx:pt idx="6572">EDWW</cx:pt>
          <cx:pt idx="6573">EDWW</cx:pt>
          <cx:pt idx="6574">EDWW</cx:pt>
          <cx:pt idx="6575">EDWW</cx:pt>
          <cx:pt idx="6576">EDWW</cx:pt>
          <cx:pt idx="6577">EDWW</cx:pt>
          <cx:pt idx="6578">EDWW</cx:pt>
          <cx:pt idx="6579">EDWW</cx:pt>
          <cx:pt idx="6580">EDWW</cx:pt>
          <cx:pt idx="6581">EDWW</cx:pt>
          <cx:pt idx="6582">EDWW</cx:pt>
          <cx:pt idx="6583">EDWW</cx:pt>
          <cx:pt idx="6584">EDWW</cx:pt>
          <cx:pt idx="6585">EDWW</cx:pt>
          <cx:pt idx="6586">EDWW</cx:pt>
          <cx:pt idx="6587">EDWW</cx:pt>
          <cx:pt idx="6588">EDWW</cx:pt>
          <cx:pt idx="6589">EDWW</cx:pt>
          <cx:pt idx="6590">EDWW</cx:pt>
          <cx:pt idx="6591">EDWW</cx:pt>
          <cx:pt idx="6592">EDWW</cx:pt>
          <cx:pt idx="6593">EDWW</cx:pt>
          <cx:pt idx="6594">EDWW</cx:pt>
          <cx:pt idx="6595">EDWW</cx:pt>
          <cx:pt idx="6596">EDWW</cx:pt>
          <cx:pt idx="6597">EDWW</cx:pt>
          <cx:pt idx="6598">EDWW</cx:pt>
          <cx:pt idx="6599">EDWW</cx:pt>
          <cx:pt idx="6600">EDWW</cx:pt>
          <cx:pt idx="6601">EDWW</cx:pt>
          <cx:pt idx="6602">EDWW</cx:pt>
          <cx:pt idx="6603">EDWW</cx:pt>
          <cx:pt idx="6604">EDWW</cx:pt>
          <cx:pt idx="6605">EDWW</cx:pt>
          <cx:pt idx="6606">EDWW</cx:pt>
          <cx:pt idx="6607">EDWW</cx:pt>
          <cx:pt idx="6608">EDWW</cx:pt>
          <cx:pt idx="6609">EDWW</cx:pt>
          <cx:pt idx="6610">EDWW</cx:pt>
          <cx:pt idx="6611">EDWW</cx:pt>
          <cx:pt idx="6612">EDWW</cx:pt>
          <cx:pt idx="6613">EDWW</cx:pt>
          <cx:pt idx="6614">EDWW</cx:pt>
          <cx:pt idx="6615">EDWW</cx:pt>
          <cx:pt idx="6616">EDWW</cx:pt>
          <cx:pt idx="6617">EDWW</cx:pt>
          <cx:pt idx="6618">EDWW</cx:pt>
          <cx:pt idx="6619">EDWW</cx:pt>
          <cx:pt idx="6620">EDWW</cx:pt>
          <cx:pt idx="6621">EDWW</cx:pt>
          <cx:pt idx="6622">EDWW</cx:pt>
          <cx:pt idx="6623">EDWW</cx:pt>
          <cx:pt idx="6624">EDWW</cx:pt>
          <cx:pt idx="6625">EDWW</cx:pt>
          <cx:pt idx="6626">EDWW</cx:pt>
          <cx:pt idx="6627">EDWW</cx:pt>
          <cx:pt idx="6628">EDWW</cx:pt>
          <cx:pt idx="6629">EDWW</cx:pt>
          <cx:pt idx="6630">EDWW</cx:pt>
          <cx:pt idx="6631">EDWW</cx:pt>
          <cx:pt idx="6632">EDWW</cx:pt>
          <cx:pt idx="6633">EDWW</cx:pt>
          <cx:pt idx="6634">EDWW</cx:pt>
          <cx:pt idx="6635">EDWW</cx:pt>
          <cx:pt idx="6636">EDWW</cx:pt>
          <cx:pt idx="6637">EDWW</cx:pt>
          <cx:pt idx="6638">EDWW</cx:pt>
          <cx:pt idx="6639">EDWW</cx:pt>
          <cx:pt idx="6640">EDWW</cx:pt>
          <cx:pt idx="6641">EDWW</cx:pt>
          <cx:pt idx="6642">EDWW</cx:pt>
          <cx:pt idx="6643">EDWW</cx:pt>
          <cx:pt idx="6644">EDWW</cx:pt>
          <cx:pt idx="6645">EDWW</cx:pt>
          <cx:pt idx="6646">EDWW</cx:pt>
          <cx:pt idx="6647">EDWW</cx:pt>
          <cx:pt idx="6648">EDWW</cx:pt>
          <cx:pt idx="6649">EDWW</cx:pt>
          <cx:pt idx="6650">EDWW</cx:pt>
          <cx:pt idx="6651">EDWW</cx:pt>
          <cx:pt idx="6652">EDWW</cx:pt>
          <cx:pt idx="6653">EDWW</cx:pt>
          <cx:pt idx="6654">EDWW</cx:pt>
          <cx:pt idx="6655">EDWW</cx:pt>
          <cx:pt idx="6656">EDWW</cx:pt>
          <cx:pt idx="6657">EDWW</cx:pt>
          <cx:pt idx="6658">EDWW</cx:pt>
          <cx:pt idx="6659">EDWW</cx:pt>
          <cx:pt idx="6660">EDWW</cx:pt>
          <cx:pt idx="6661">EDWW</cx:pt>
          <cx:pt idx="6662">EDWW</cx:pt>
          <cx:pt idx="6663">EDWW</cx:pt>
          <cx:pt idx="6664">EDWW</cx:pt>
          <cx:pt idx="6665">EDWW</cx:pt>
          <cx:pt idx="6666">EDWW</cx:pt>
          <cx:pt idx="6667">EDWW</cx:pt>
          <cx:pt idx="6668">EDWW</cx:pt>
          <cx:pt idx="6669">EDWW</cx:pt>
          <cx:pt idx="6670">EDWW</cx:pt>
          <cx:pt idx="6671">EDWW</cx:pt>
          <cx:pt idx="6672">EDWW</cx:pt>
          <cx:pt idx="6673">EDWW</cx:pt>
          <cx:pt idx="6674">EDWW</cx:pt>
          <cx:pt idx="6675">EDWW</cx:pt>
          <cx:pt idx="6676">EDWW</cx:pt>
          <cx:pt idx="6677">EDWW</cx:pt>
          <cx:pt idx="6678">EDWW</cx:pt>
          <cx:pt idx="6679">EDWW</cx:pt>
          <cx:pt idx="6680">EDWW</cx:pt>
          <cx:pt idx="6681">EDWW</cx:pt>
          <cx:pt idx="6682">EDWW</cx:pt>
          <cx:pt idx="6683">EDWW</cx:pt>
          <cx:pt idx="6684">EDWW</cx:pt>
          <cx:pt idx="6685">EDWW</cx:pt>
          <cx:pt idx="6686">EDWW</cx:pt>
          <cx:pt idx="6687">EDWW</cx:pt>
          <cx:pt idx="6688">EDWW</cx:pt>
          <cx:pt idx="6689">EDWW</cx:pt>
          <cx:pt idx="6690">EDWW</cx:pt>
          <cx:pt idx="6691">EDWW</cx:pt>
          <cx:pt idx="6692">EDWW</cx:pt>
          <cx:pt idx="6693">EDWW</cx:pt>
          <cx:pt idx="6694">EDWW</cx:pt>
          <cx:pt idx="6695">EDWW</cx:pt>
          <cx:pt idx="6696">EDWW</cx:pt>
          <cx:pt idx="6697">EDWW</cx:pt>
          <cx:pt idx="6698">EDWW</cx:pt>
          <cx:pt idx="6699">EDWW</cx:pt>
          <cx:pt idx="6700">EDWW</cx:pt>
          <cx:pt idx="6701">EDWW</cx:pt>
          <cx:pt idx="6702">EDWW</cx:pt>
          <cx:pt idx="6703">EDWW</cx:pt>
          <cx:pt idx="6704">EDWW</cx:pt>
          <cx:pt idx="6705">EDWW</cx:pt>
          <cx:pt idx="6706">EDWW</cx:pt>
          <cx:pt idx="6707">EDWW</cx:pt>
          <cx:pt idx="6708">EDWW</cx:pt>
          <cx:pt idx="6709">EDWW</cx:pt>
          <cx:pt idx="6710">EDWW</cx:pt>
          <cx:pt idx="6711">EDWW</cx:pt>
          <cx:pt idx="6712">EDWW</cx:pt>
          <cx:pt idx="6713">EDWW</cx:pt>
          <cx:pt idx="6714">EDWW</cx:pt>
          <cx:pt idx="6715">EDWW</cx:pt>
          <cx:pt idx="6716">EDWW</cx:pt>
          <cx:pt idx="6717">EDWW</cx:pt>
          <cx:pt idx="6718">EDWW</cx:pt>
          <cx:pt idx="6719">EDWW</cx:pt>
          <cx:pt idx="6720">EDWW</cx:pt>
          <cx:pt idx="6721">EDWW</cx:pt>
          <cx:pt idx="6722">EDWW</cx:pt>
          <cx:pt idx="6723">EDWW</cx:pt>
          <cx:pt idx="6724">EDWW</cx:pt>
          <cx:pt idx="6725">EDWW</cx:pt>
          <cx:pt idx="6726">EDWW</cx:pt>
          <cx:pt idx="6727">EDWW</cx:pt>
          <cx:pt idx="6728">EDWW</cx:pt>
          <cx:pt idx="6729">EDWW</cx:pt>
          <cx:pt idx="6730">EDWW</cx:pt>
          <cx:pt idx="6731">EDWW</cx:pt>
          <cx:pt idx="6732">EDWW</cx:pt>
          <cx:pt idx="6733">EDWW</cx:pt>
          <cx:pt idx="6734">EDWW</cx:pt>
          <cx:pt idx="6735">EDWW</cx:pt>
          <cx:pt idx="6736">EDWW</cx:pt>
          <cx:pt idx="6737">EDWW</cx:pt>
          <cx:pt idx="6738">EDWW</cx:pt>
          <cx:pt idx="6739">EDWW</cx:pt>
          <cx:pt idx="6740">EDWW</cx:pt>
          <cx:pt idx="6741">EDWW</cx:pt>
          <cx:pt idx="6742">EDWW</cx:pt>
          <cx:pt idx="6743">EDWW</cx:pt>
          <cx:pt idx="6744">EDWW</cx:pt>
          <cx:pt idx="6745">EDWW</cx:pt>
          <cx:pt idx="6746">EDWW</cx:pt>
          <cx:pt idx="6747">EDWW</cx:pt>
          <cx:pt idx="6748">EDWW</cx:pt>
          <cx:pt idx="6749">EDWW</cx:pt>
          <cx:pt idx="6750">EDWW</cx:pt>
          <cx:pt idx="6751">EDWW</cx:pt>
          <cx:pt idx="6752">EDWW</cx:pt>
          <cx:pt idx="6753">EDWW</cx:pt>
          <cx:pt idx="6754">EDWW</cx:pt>
          <cx:pt idx="6755">EDWW</cx:pt>
          <cx:pt idx="6756">EDWW</cx:pt>
          <cx:pt idx="6757">EDWW</cx:pt>
          <cx:pt idx="6758">EDWW</cx:pt>
          <cx:pt idx="6759">EDWW</cx:pt>
          <cx:pt idx="6760">EDWW</cx:pt>
          <cx:pt idx="6761">EDWW</cx:pt>
          <cx:pt idx="6762">EDWW</cx:pt>
          <cx:pt idx="6763">EDWW</cx:pt>
          <cx:pt idx="6764">EDWW</cx:pt>
          <cx:pt idx="6765">EDWW</cx:pt>
          <cx:pt idx="6766">EDWW</cx:pt>
          <cx:pt idx="6767">EDWW</cx:pt>
          <cx:pt idx="6768">EDWW</cx:pt>
          <cx:pt idx="6769">EDWW</cx:pt>
          <cx:pt idx="6770">EDWW</cx:pt>
          <cx:pt idx="6771">EDWW</cx:pt>
          <cx:pt idx="6772">EDWW</cx:pt>
          <cx:pt idx="6773">EDWW</cx:pt>
          <cx:pt idx="6774">EDWW</cx:pt>
          <cx:pt idx="6775">EDWW</cx:pt>
          <cx:pt idx="6776">EDWW</cx:pt>
          <cx:pt idx="6777">EDWW</cx:pt>
          <cx:pt idx="6778">EDWW</cx:pt>
          <cx:pt idx="6779">EDWW</cx:pt>
          <cx:pt idx="6780">EDWW</cx:pt>
          <cx:pt idx="6781">EDWW</cx:pt>
          <cx:pt idx="6782">EDWW</cx:pt>
          <cx:pt idx="6783">EDWW</cx:pt>
          <cx:pt idx="6784">EDWW</cx:pt>
          <cx:pt idx="6785">EDWW</cx:pt>
          <cx:pt idx="6786">EDWW</cx:pt>
          <cx:pt idx="6787">EDWW</cx:pt>
          <cx:pt idx="6788">EDWW</cx:pt>
          <cx:pt idx="6789">EDWW</cx:pt>
          <cx:pt idx="6790">EDWW</cx:pt>
          <cx:pt idx="6791">EDWW</cx:pt>
          <cx:pt idx="6792">EDWW</cx:pt>
          <cx:pt idx="6793">EDWW</cx:pt>
          <cx:pt idx="6794">EDWW</cx:pt>
          <cx:pt idx="6795">EDWW</cx:pt>
          <cx:pt idx="6796">EDWW</cx:pt>
          <cx:pt idx="6797">EDWW</cx:pt>
          <cx:pt idx="6798">EDWW</cx:pt>
          <cx:pt idx="6799">EDWW</cx:pt>
          <cx:pt idx="6800">EDWW</cx:pt>
          <cx:pt idx="6801">EDWW</cx:pt>
          <cx:pt idx="6802">EDWW</cx:pt>
          <cx:pt idx="6803">EDWW</cx:pt>
          <cx:pt idx="6804">EDWW</cx:pt>
          <cx:pt idx="6805">EDWW</cx:pt>
          <cx:pt idx="6806">EDWW</cx:pt>
          <cx:pt idx="6807">EDWW</cx:pt>
          <cx:pt idx="6808">EDWW</cx:pt>
          <cx:pt idx="6809">EDWW</cx:pt>
          <cx:pt idx="6810">EDWW</cx:pt>
          <cx:pt idx="6811">EDWW</cx:pt>
          <cx:pt idx="6812">EDWW</cx:pt>
          <cx:pt idx="6813">EDWW</cx:pt>
          <cx:pt idx="6814">EDWW</cx:pt>
          <cx:pt idx="6815">EDWW</cx:pt>
          <cx:pt idx="6816">EDWW</cx:pt>
          <cx:pt idx="6817">EDWW</cx:pt>
          <cx:pt idx="6818">EDWW</cx:pt>
          <cx:pt idx="6819">EDWW</cx:pt>
          <cx:pt idx="6820">EDWW</cx:pt>
          <cx:pt idx="6821">EDWW</cx:pt>
          <cx:pt idx="6822">EDWW</cx:pt>
          <cx:pt idx="6823">EDWW</cx:pt>
          <cx:pt idx="6824">EDWW</cx:pt>
          <cx:pt idx="6825">EDWW</cx:pt>
          <cx:pt idx="6826">EDWW</cx:pt>
          <cx:pt idx="6827">EDWW</cx:pt>
          <cx:pt idx="6828">EDWW</cx:pt>
          <cx:pt idx="6829">EDWW</cx:pt>
          <cx:pt idx="6830">EDWW</cx:pt>
          <cx:pt idx="6831">EDWW</cx:pt>
          <cx:pt idx="6832">EDWW</cx:pt>
          <cx:pt idx="6833">EDWW</cx:pt>
          <cx:pt idx="6834">EDWW</cx:pt>
          <cx:pt idx="6835">EDWW</cx:pt>
          <cx:pt idx="6836">EDWW</cx:pt>
          <cx:pt idx="6837">EDWW</cx:pt>
          <cx:pt idx="6838">EDWW</cx:pt>
          <cx:pt idx="6839">EDWW</cx:pt>
          <cx:pt idx="6840">EDWW</cx:pt>
          <cx:pt idx="6841">EDWW</cx:pt>
          <cx:pt idx="6842">EDWW</cx:pt>
          <cx:pt idx="6843">EDWW</cx:pt>
          <cx:pt idx="6844">EDWW</cx:pt>
          <cx:pt idx="6845">EDWW</cx:pt>
          <cx:pt idx="6846">EDWW</cx:pt>
          <cx:pt idx="6847">EDWW</cx:pt>
          <cx:pt idx="6848">EDWW</cx:pt>
          <cx:pt idx="6849">EDWW</cx:pt>
          <cx:pt idx="6850">EDWW</cx:pt>
          <cx:pt idx="6851">EDWW</cx:pt>
          <cx:pt idx="6852">EDWW</cx:pt>
          <cx:pt idx="6853">EDWW</cx:pt>
          <cx:pt idx="6854">EDWW</cx:pt>
          <cx:pt idx="6855">EDWW</cx:pt>
          <cx:pt idx="6856">EDWW</cx:pt>
          <cx:pt idx="6857">EDWW</cx:pt>
          <cx:pt idx="6858">EDWW</cx:pt>
          <cx:pt idx="6859">EDWW</cx:pt>
          <cx:pt idx="6860">EDWW</cx:pt>
          <cx:pt idx="6861">EDWW</cx:pt>
          <cx:pt idx="6862">EDWW</cx:pt>
          <cx:pt idx="6863">EDWW</cx:pt>
          <cx:pt idx="6864">EDWW</cx:pt>
          <cx:pt idx="6865">EDWW</cx:pt>
          <cx:pt idx="6866">EDWW</cx:pt>
          <cx:pt idx="6867">EDWW</cx:pt>
          <cx:pt idx="6868">EDWW</cx:pt>
          <cx:pt idx="6869">EDWW</cx:pt>
          <cx:pt idx="6870">EDWW</cx:pt>
          <cx:pt idx="6871">EDWW</cx:pt>
          <cx:pt idx="6872">EDWW</cx:pt>
          <cx:pt idx="6873">EDWW</cx:pt>
          <cx:pt idx="6874">EDWW</cx:pt>
          <cx:pt idx="6875">EDWW</cx:pt>
          <cx:pt idx="6876">EDWW</cx:pt>
          <cx:pt idx="6877">EDWW</cx:pt>
          <cx:pt idx="6878">EDWW</cx:pt>
          <cx:pt idx="6879">EDWW</cx:pt>
          <cx:pt idx="6880">EDWW</cx:pt>
          <cx:pt idx="6881">EDWW</cx:pt>
          <cx:pt idx="6882">EDWW</cx:pt>
          <cx:pt idx="6883">EDWW</cx:pt>
          <cx:pt idx="6884">EDWW</cx:pt>
          <cx:pt idx="6885">EDWW</cx:pt>
          <cx:pt idx="6886">EDWW</cx:pt>
          <cx:pt idx="6887">EDWW</cx:pt>
          <cx:pt idx="6888">EDWW</cx:pt>
          <cx:pt idx="6889">EDWW</cx:pt>
          <cx:pt idx="6890">EDWW</cx:pt>
          <cx:pt idx="6891">EDWW</cx:pt>
          <cx:pt idx="6892">EDWW</cx:pt>
          <cx:pt idx="6893">EDWW</cx:pt>
          <cx:pt idx="6894">EDWW</cx:pt>
          <cx:pt idx="6895">EDWW</cx:pt>
          <cx:pt idx="6896">EDWW</cx:pt>
          <cx:pt idx="6897">EDWW</cx:pt>
          <cx:pt idx="6898">EDWW</cx:pt>
          <cx:pt idx="6899">EDWW</cx:pt>
          <cx:pt idx="6900">EDWW</cx:pt>
          <cx:pt idx="6901">EDWW</cx:pt>
          <cx:pt idx="6902">EDWW</cx:pt>
          <cx:pt idx="6903">EDWW</cx:pt>
          <cx:pt idx="6904">EDWW</cx:pt>
          <cx:pt idx="6905">EDWW</cx:pt>
          <cx:pt idx="6906">EDWW</cx:pt>
          <cx:pt idx="6907">EDWW</cx:pt>
          <cx:pt idx="6908">EDWW</cx:pt>
          <cx:pt idx="6909">EDWW</cx:pt>
          <cx:pt idx="6910">EDWW</cx:pt>
          <cx:pt idx="6911">EDWW</cx:pt>
          <cx:pt idx="6912">EDWW</cx:pt>
          <cx:pt idx="6913">EDWW</cx:pt>
          <cx:pt idx="6914">EDWW</cx:pt>
          <cx:pt idx="6915">EDWW</cx:pt>
          <cx:pt idx="6916">EDWW</cx:pt>
          <cx:pt idx="6917">EDWW</cx:pt>
          <cx:pt idx="6918">EDWW</cx:pt>
          <cx:pt idx="6919">EDWW</cx:pt>
          <cx:pt idx="6920">EDWW</cx:pt>
          <cx:pt idx="6921">EDWW</cx:pt>
          <cx:pt idx="6922">EDWW</cx:pt>
          <cx:pt idx="6923">EDWW</cx:pt>
          <cx:pt idx="6924">EDWW</cx:pt>
          <cx:pt idx="6925">EDWW</cx:pt>
          <cx:pt idx="6926">EDWW</cx:pt>
          <cx:pt idx="6927">EDWW</cx:pt>
          <cx:pt idx="6928">EDWW</cx:pt>
          <cx:pt idx="6929">EDWW</cx:pt>
          <cx:pt idx="6930">EDWW</cx:pt>
          <cx:pt idx="6931">EDWW</cx:pt>
          <cx:pt idx="6932">EDWW</cx:pt>
          <cx:pt idx="6933">EDWW</cx:pt>
          <cx:pt idx="6934">EDWW</cx:pt>
          <cx:pt idx="6935">EDWW</cx:pt>
          <cx:pt idx="6936">EDWW</cx:pt>
          <cx:pt idx="6937">EDWW</cx:pt>
          <cx:pt idx="6938">EDWW</cx:pt>
          <cx:pt idx="6939">EDWW</cx:pt>
          <cx:pt idx="6940">EDWW</cx:pt>
          <cx:pt idx="6941">EDWW</cx:pt>
          <cx:pt idx="6942">EDWW</cx:pt>
          <cx:pt idx="6943">EDWW</cx:pt>
          <cx:pt idx="6944">EDWW</cx:pt>
          <cx:pt idx="6945">EDWW</cx:pt>
          <cx:pt idx="6946">EDWW</cx:pt>
          <cx:pt idx="6947">EDWW</cx:pt>
          <cx:pt idx="6948">EDWW</cx:pt>
          <cx:pt idx="6949">EDWW</cx:pt>
          <cx:pt idx="6950">EDWW</cx:pt>
          <cx:pt idx="6951">EDWW</cx:pt>
          <cx:pt idx="6952">EDWW</cx:pt>
          <cx:pt idx="6953">EDWW</cx:pt>
          <cx:pt idx="6954">EDWW</cx:pt>
          <cx:pt idx="6955">EDWW</cx:pt>
          <cx:pt idx="6956">EDWW</cx:pt>
          <cx:pt idx="6957">EDWW</cx:pt>
          <cx:pt idx="6958">EDWW</cx:pt>
          <cx:pt idx="6959">EDWW</cx:pt>
          <cx:pt idx="6960">EDWW</cx:pt>
          <cx:pt idx="6961">EDWW</cx:pt>
          <cx:pt idx="6962">EDWW</cx:pt>
          <cx:pt idx="6963">EDWW</cx:pt>
          <cx:pt idx="6964">EDWW</cx:pt>
          <cx:pt idx="6965">EDWW</cx:pt>
          <cx:pt idx="6966">EDWW</cx:pt>
          <cx:pt idx="6967">EDWW</cx:pt>
          <cx:pt idx="6968">EDWW</cx:pt>
          <cx:pt idx="6969">EDWW</cx:pt>
          <cx:pt idx="6970">EDWW</cx:pt>
          <cx:pt idx="6971">EDWW</cx:pt>
          <cx:pt idx="6972">EDWW</cx:pt>
          <cx:pt idx="6973">EDWW</cx:pt>
          <cx:pt idx="6974">EDWW</cx:pt>
          <cx:pt idx="6975">EDWW</cx:pt>
          <cx:pt idx="6976">EDWW</cx:pt>
          <cx:pt idx="6977">EDWW</cx:pt>
          <cx:pt idx="6978">EDWW</cx:pt>
          <cx:pt idx="6979">EDWW</cx:pt>
          <cx:pt idx="6980">EDWW</cx:pt>
          <cx:pt idx="6981">EDWW</cx:pt>
          <cx:pt idx="6982">EDWW</cx:pt>
          <cx:pt idx="6983">EDWW</cx:pt>
          <cx:pt idx="6984">EDWW</cx:pt>
          <cx:pt idx="6985">EDWW</cx:pt>
          <cx:pt idx="6986">EDWW</cx:pt>
          <cx:pt idx="6987">EDWW</cx:pt>
          <cx:pt idx="6988">EDWW</cx:pt>
          <cx:pt idx="6989">EDWW</cx:pt>
          <cx:pt idx="6990">EDWW</cx:pt>
          <cx:pt idx="6991">EDWW</cx:pt>
          <cx:pt idx="6992">EDWW</cx:pt>
          <cx:pt idx="6993">EDWW</cx:pt>
          <cx:pt idx="6994">EDWW</cx:pt>
          <cx:pt idx="6995">EDWW</cx:pt>
          <cx:pt idx="6996">EDWW</cx:pt>
          <cx:pt idx="6997">EDWW</cx:pt>
          <cx:pt idx="6998">EDWW</cx:pt>
          <cx:pt idx="6999">EDWW</cx:pt>
          <cx:pt idx="7000">EDWW</cx:pt>
          <cx:pt idx="7001">EDWW</cx:pt>
          <cx:pt idx="7002">EDWW</cx:pt>
          <cx:pt idx="7003">EDWW</cx:pt>
          <cx:pt idx="7004">EDWW</cx:pt>
          <cx:pt idx="7005">EDWW</cx:pt>
          <cx:pt idx="7006">EDWW</cx:pt>
          <cx:pt idx="7007">EDWW</cx:pt>
          <cx:pt idx="7008">EDWW</cx:pt>
          <cx:pt idx="7009">EDWW</cx:pt>
          <cx:pt idx="7010">EDWW</cx:pt>
          <cx:pt idx="7011">EDWW</cx:pt>
          <cx:pt idx="7012">EDWW</cx:pt>
          <cx:pt idx="7013">EDWW</cx:pt>
          <cx:pt idx="7014">EDWW</cx:pt>
          <cx:pt idx="7015">EDWW</cx:pt>
          <cx:pt idx="7016">EDWW</cx:pt>
          <cx:pt idx="7017">EDWW</cx:pt>
          <cx:pt idx="7018">EDWW</cx:pt>
          <cx:pt idx="7019">EDWW</cx:pt>
          <cx:pt idx="7020">EDWW</cx:pt>
          <cx:pt idx="7021">EDWW</cx:pt>
          <cx:pt idx="7022">EDWW</cx:pt>
          <cx:pt idx="7023">EDWW</cx:pt>
          <cx:pt idx="7024">EDWW</cx:pt>
          <cx:pt idx="7025">EDWW</cx:pt>
          <cx:pt idx="7026">EDWW</cx:pt>
          <cx:pt idx="7027">EDWW</cx:pt>
          <cx:pt idx="7028">EDWW</cx:pt>
          <cx:pt idx="7029">EDWW</cx:pt>
          <cx:pt idx="7030">EDWW</cx:pt>
          <cx:pt idx="7031">EDWW</cx:pt>
          <cx:pt idx="7032">EDWW</cx:pt>
          <cx:pt idx="7033">EDWW</cx:pt>
          <cx:pt idx="7034">EDWW</cx:pt>
          <cx:pt idx="7035">EDWW</cx:pt>
          <cx:pt idx="7036">EDWW</cx:pt>
          <cx:pt idx="7037">EDWW</cx:pt>
          <cx:pt idx="7038">EDWW</cx:pt>
          <cx:pt idx="7039">EDWW</cx:pt>
          <cx:pt idx="7040">EDWW</cx:pt>
          <cx:pt idx="7041">EDWW</cx:pt>
          <cx:pt idx="7042">EDWW</cx:pt>
          <cx:pt idx="7043">EDWW</cx:pt>
          <cx:pt idx="7044">EDWW</cx:pt>
          <cx:pt idx="7045">EDWW</cx:pt>
          <cx:pt idx="7046">EDWW</cx:pt>
          <cx:pt idx="7047">EDWW</cx:pt>
          <cx:pt idx="7048">EDWW</cx:pt>
          <cx:pt idx="7049">EDWW</cx:pt>
          <cx:pt idx="7050">EDWW</cx:pt>
          <cx:pt idx="7051">EDWW</cx:pt>
          <cx:pt idx="7052">EDWW</cx:pt>
          <cx:pt idx="7053">EDWW</cx:pt>
          <cx:pt idx="7054">EDWW</cx:pt>
          <cx:pt idx="7055">EDWW</cx:pt>
          <cx:pt idx="7056">EDWW</cx:pt>
          <cx:pt idx="7057">EDWW</cx:pt>
          <cx:pt idx="7058">EDWW</cx:pt>
          <cx:pt idx="7059">EDWW</cx:pt>
          <cx:pt idx="7060">EDWW</cx:pt>
          <cx:pt idx="7061">EDWW</cx:pt>
          <cx:pt idx="7062">EDWW</cx:pt>
          <cx:pt idx="7063">EDWW</cx:pt>
          <cx:pt idx="7064">EDWW</cx:pt>
          <cx:pt idx="7065">EDWW</cx:pt>
          <cx:pt idx="7066">EDWW</cx:pt>
          <cx:pt idx="7067">EDWW</cx:pt>
          <cx:pt idx="7068">EDWW</cx:pt>
          <cx:pt idx="7069">EDWW</cx:pt>
          <cx:pt idx="7070">EDWW</cx:pt>
          <cx:pt idx="7071">EDWW</cx:pt>
          <cx:pt idx="7072">EDWW</cx:pt>
          <cx:pt idx="7073">EDWW</cx:pt>
          <cx:pt idx="7074">EDWW</cx:pt>
          <cx:pt idx="7075">EDWW</cx:pt>
          <cx:pt idx="7076">EDWW</cx:pt>
          <cx:pt idx="7077">EDWW</cx:pt>
          <cx:pt idx="7078">EDWW</cx:pt>
          <cx:pt idx="7079">EDWW</cx:pt>
          <cx:pt idx="7080">EDWW</cx:pt>
          <cx:pt idx="7081">EDWW</cx:pt>
          <cx:pt idx="7082">EDWW</cx:pt>
          <cx:pt idx="7083">EDWW</cx:pt>
          <cx:pt idx="7084">EDWW</cx:pt>
          <cx:pt idx="7085">EDWW</cx:pt>
          <cx:pt idx="7086">EDWW</cx:pt>
          <cx:pt idx="7087">EDWW</cx:pt>
          <cx:pt idx="7088">EDWW</cx:pt>
          <cx:pt idx="7089">EDWW</cx:pt>
          <cx:pt idx="7090">EDWW</cx:pt>
          <cx:pt idx="7091">EDWW</cx:pt>
          <cx:pt idx="7092">EDWW</cx:pt>
          <cx:pt idx="7093">EDWW</cx:pt>
          <cx:pt idx="7094">EDWW</cx:pt>
          <cx:pt idx="7095">EDWW</cx:pt>
          <cx:pt idx="7096">EDWW</cx:pt>
          <cx:pt idx="7097">EDWW</cx:pt>
          <cx:pt idx="7098">EDWW</cx:pt>
          <cx:pt idx="7099">EDWW</cx:pt>
          <cx:pt idx="7100">EDWW</cx:pt>
          <cx:pt idx="7101">EDWW</cx:pt>
          <cx:pt idx="7102">EDWW</cx:pt>
          <cx:pt idx="7103">EDWW</cx:pt>
          <cx:pt idx="7104">EDWW</cx:pt>
          <cx:pt idx="7105">EDWW</cx:pt>
          <cx:pt idx="7106">EDWW</cx:pt>
          <cx:pt idx="7107">EDWW</cx:pt>
          <cx:pt idx="7108">EDWW</cx:pt>
          <cx:pt idx="7109">EDWW</cx:pt>
          <cx:pt idx="7110">EDWW</cx:pt>
          <cx:pt idx="7111">EDWW</cx:pt>
          <cx:pt idx="7112">EDWW</cx:pt>
          <cx:pt idx="7113">EDWW</cx:pt>
          <cx:pt idx="7114">EDWW</cx:pt>
          <cx:pt idx="7115">EDWW</cx:pt>
          <cx:pt idx="7116">EDWW</cx:pt>
          <cx:pt idx="7117">EDWW</cx:pt>
          <cx:pt idx="7118">EDWW</cx:pt>
          <cx:pt idx="7119">EDWW</cx:pt>
          <cx:pt idx="7120">EDWW</cx:pt>
          <cx:pt idx="7121">EDWW</cx:pt>
          <cx:pt idx="7122">EDWW</cx:pt>
          <cx:pt idx="7123">EDWW</cx:pt>
          <cx:pt idx="7124">EDWW</cx:pt>
          <cx:pt idx="7125">EDWW</cx:pt>
          <cx:pt idx="7126">EDWW</cx:pt>
          <cx:pt idx="7127">EDWW</cx:pt>
          <cx:pt idx="7128">EDWW</cx:pt>
          <cx:pt idx="7129">EDWW</cx:pt>
          <cx:pt idx="7130">EDWW</cx:pt>
          <cx:pt idx="7131">EDWW</cx:pt>
          <cx:pt idx="7132">EDWW</cx:pt>
          <cx:pt idx="7133">EDWW</cx:pt>
          <cx:pt idx="7134">EDWW</cx:pt>
          <cx:pt idx="7135">EDWW</cx:pt>
          <cx:pt idx="7136">EDWW</cx:pt>
          <cx:pt idx="7137">EDWW</cx:pt>
          <cx:pt idx="7138">EDWW</cx:pt>
          <cx:pt idx="7139">EDWW</cx:pt>
          <cx:pt idx="7140">EDWW</cx:pt>
          <cx:pt idx="7141">EDWW</cx:pt>
          <cx:pt idx="7142">EDWW</cx:pt>
          <cx:pt idx="7143">EDWW</cx:pt>
          <cx:pt idx="7144">EDWW</cx:pt>
          <cx:pt idx="7145">EDWW</cx:pt>
          <cx:pt idx="7146">EDWW</cx:pt>
          <cx:pt idx="7147">EDWW</cx:pt>
          <cx:pt idx="7148">EDWW</cx:pt>
          <cx:pt idx="7149">EDWW</cx:pt>
          <cx:pt idx="7150">EDWW</cx:pt>
          <cx:pt idx="7151">EDWW</cx:pt>
          <cx:pt idx="7152">EDWW</cx:pt>
          <cx:pt idx="7153">EDWW</cx:pt>
          <cx:pt idx="7154">EDWW</cx:pt>
          <cx:pt idx="7155">EDWW</cx:pt>
          <cx:pt idx="7156">EDWW</cx:pt>
          <cx:pt idx="7157">EDWW</cx:pt>
          <cx:pt idx="7158">EDWW</cx:pt>
          <cx:pt idx="7159">EDWW</cx:pt>
          <cx:pt idx="7160">EDWW</cx:pt>
          <cx:pt idx="7161">EDWW</cx:pt>
          <cx:pt idx="7162">EDWW</cx:pt>
          <cx:pt idx="7163">EDWW</cx:pt>
          <cx:pt idx="7164">EDWW</cx:pt>
          <cx:pt idx="7165">EDWW</cx:pt>
          <cx:pt idx="7166">EDWW</cx:pt>
          <cx:pt idx="7167">EDWW</cx:pt>
          <cx:pt idx="7168">EDWW</cx:pt>
          <cx:pt idx="7169">EDWW</cx:pt>
          <cx:pt idx="7170">EDWW</cx:pt>
          <cx:pt idx="7171">EDWW</cx:pt>
          <cx:pt idx="7172">EDWW</cx:pt>
          <cx:pt idx="7173">EDWW</cx:pt>
          <cx:pt idx="7174">EDWW</cx:pt>
          <cx:pt idx="7175">EDWW</cx:pt>
          <cx:pt idx="7176">EDWW</cx:pt>
          <cx:pt idx="7177">EDWW</cx:pt>
          <cx:pt idx="7178">EDWW</cx:pt>
          <cx:pt idx="7179">EDWW</cx:pt>
          <cx:pt idx="7180">EDWW</cx:pt>
          <cx:pt idx="7181">EDWW</cx:pt>
          <cx:pt idx="7182">EDWW</cx:pt>
          <cx:pt idx="7183">EDWW</cx:pt>
          <cx:pt idx="7184">EDWW</cx:pt>
          <cx:pt idx="7185">EDWW</cx:pt>
          <cx:pt idx="7186">EDWW</cx:pt>
          <cx:pt idx="7187">EDWW</cx:pt>
          <cx:pt idx="7188">EDWW</cx:pt>
          <cx:pt idx="7189">EDWW</cx:pt>
          <cx:pt idx="7190">EDWW</cx:pt>
          <cx:pt idx="7191">EDWW</cx:pt>
          <cx:pt idx="7192">EDWW</cx:pt>
          <cx:pt idx="7193">EDWW</cx:pt>
          <cx:pt idx="7194">EDWW</cx:pt>
          <cx:pt idx="7195">EDWW</cx:pt>
          <cx:pt idx="7196">EDWW</cx:pt>
          <cx:pt idx="7197">EDWW</cx:pt>
          <cx:pt idx="7198">EDWW</cx:pt>
          <cx:pt idx="7199">EDWW</cx:pt>
          <cx:pt idx="7200">EDWW</cx:pt>
          <cx:pt idx="7201">EDWW</cx:pt>
          <cx:pt idx="7202">EDWW</cx:pt>
          <cx:pt idx="7203">EDWW</cx:pt>
          <cx:pt idx="7204">EDWW</cx:pt>
          <cx:pt idx="7205">EDWW</cx:pt>
          <cx:pt idx="7206">EDWW</cx:pt>
          <cx:pt idx="7207">EDWW</cx:pt>
          <cx:pt idx="7208">EDWW</cx:pt>
          <cx:pt idx="7209">EDWW</cx:pt>
          <cx:pt idx="7210">EDWW</cx:pt>
          <cx:pt idx="7211">EDWW</cx:pt>
          <cx:pt idx="7212">EDWW</cx:pt>
          <cx:pt idx="7213">EDWW</cx:pt>
          <cx:pt idx="7214">EDWW</cx:pt>
          <cx:pt idx="7215">EDWW</cx:pt>
          <cx:pt idx="7216">EDWW</cx:pt>
          <cx:pt idx="7217">EDWW</cx:pt>
          <cx:pt idx="7218">EDWW</cx:pt>
          <cx:pt idx="7219">EDWW</cx:pt>
          <cx:pt idx="7220">EDWW</cx:pt>
          <cx:pt idx="7221">EDWW</cx:pt>
          <cx:pt idx="7222">EDWW</cx:pt>
          <cx:pt idx="7223">EDWW</cx:pt>
          <cx:pt idx="7224">EDWW</cx:pt>
          <cx:pt idx="7225">EDWW</cx:pt>
          <cx:pt idx="7226">EDWW</cx:pt>
          <cx:pt idx="7227">EDWW</cx:pt>
          <cx:pt idx="7228">EDWW</cx:pt>
          <cx:pt idx="7229">EDWW</cx:pt>
          <cx:pt idx="7230">EDWW</cx:pt>
          <cx:pt idx="7231">EDWW</cx:pt>
          <cx:pt idx="7232">EDWW</cx:pt>
          <cx:pt idx="7233">EDWW</cx:pt>
          <cx:pt idx="7234">EDWW</cx:pt>
          <cx:pt idx="7235">EDWW</cx:pt>
          <cx:pt idx="7236">EDWW</cx:pt>
          <cx:pt idx="7237">EDWW</cx:pt>
          <cx:pt idx="7238">EDWW</cx:pt>
          <cx:pt idx="7239">EDWW</cx:pt>
          <cx:pt idx="7240">EDWW</cx:pt>
          <cx:pt idx="7241">EDWW</cx:pt>
          <cx:pt idx="7242">EDWW</cx:pt>
          <cx:pt idx="7243">EDWW</cx:pt>
          <cx:pt idx="7244">EDWW</cx:pt>
          <cx:pt idx="7245">EDWW</cx:pt>
          <cx:pt idx="7246">EDWW</cx:pt>
          <cx:pt idx="7247">EDWW</cx:pt>
          <cx:pt idx="7248">EDWW</cx:pt>
          <cx:pt idx="7249">EDWW</cx:pt>
          <cx:pt idx="7250">EDWW</cx:pt>
          <cx:pt idx="7251">EDWW</cx:pt>
          <cx:pt idx="7252">EDWW</cx:pt>
          <cx:pt idx="7253">EDWW</cx:pt>
          <cx:pt idx="7254">EDWW</cx:pt>
          <cx:pt idx="7255">EDWW</cx:pt>
          <cx:pt idx="7256">EDWW</cx:pt>
          <cx:pt idx="7257">EDWW</cx:pt>
          <cx:pt idx="7258">EDWW</cx:pt>
          <cx:pt idx="7259">EDWW</cx:pt>
          <cx:pt idx="7260">EDWW</cx:pt>
          <cx:pt idx="7261">EDWW</cx:pt>
          <cx:pt idx="7262">EDWW</cx:pt>
          <cx:pt idx="7263">EDWW</cx:pt>
          <cx:pt idx="7264">EDWW</cx:pt>
          <cx:pt idx="7265">EDWW</cx:pt>
          <cx:pt idx="7266">EDWW</cx:pt>
          <cx:pt idx="7267">EDWW</cx:pt>
          <cx:pt idx="7268">EDWW</cx:pt>
          <cx:pt idx="7269">EDWW</cx:pt>
          <cx:pt idx="7270">EDWW</cx:pt>
          <cx:pt idx="7271">EDWW</cx:pt>
          <cx:pt idx="7272">EDWW</cx:pt>
          <cx:pt idx="7273">EDWW</cx:pt>
          <cx:pt idx="7274">EDWW</cx:pt>
          <cx:pt idx="7275">EDWW</cx:pt>
          <cx:pt idx="7276">EDWW</cx:pt>
          <cx:pt idx="7277">EDWW</cx:pt>
          <cx:pt idx="7278">EDWW</cx:pt>
          <cx:pt idx="7279">EDWW</cx:pt>
          <cx:pt idx="7280">EDWW</cx:pt>
          <cx:pt idx="7281">EDWW</cx:pt>
          <cx:pt idx="7282">EDWW</cx:pt>
          <cx:pt idx="7283">EDWW</cx:pt>
          <cx:pt idx="7284">EDWW</cx:pt>
          <cx:pt idx="7285">EDWW</cx:pt>
          <cx:pt idx="7286">EDWW</cx:pt>
          <cx:pt idx="7287">EDWW</cx:pt>
          <cx:pt idx="7288">EDWW</cx:pt>
          <cx:pt idx="7289">EDWW</cx:pt>
          <cx:pt idx="7290">EDWW</cx:pt>
          <cx:pt idx="7291">EDWW</cx:pt>
          <cx:pt idx="7292">EDWW</cx:pt>
          <cx:pt idx="7293">EDWW</cx:pt>
          <cx:pt idx="7294">EDWW</cx:pt>
          <cx:pt idx="7295">EDWW</cx:pt>
          <cx:pt idx="7296">EDWW</cx:pt>
          <cx:pt idx="7297">EDWW</cx:pt>
          <cx:pt idx="7298">EDWW</cx:pt>
          <cx:pt idx="7299">EDWW</cx:pt>
          <cx:pt idx="7300">EDWW</cx:pt>
          <cx:pt idx="7301">EDWW</cx:pt>
          <cx:pt idx="7302">EDWW</cx:pt>
          <cx:pt idx="7303">EDWW</cx:pt>
          <cx:pt idx="7304">LSAG</cx:pt>
          <cx:pt idx="7305">LSAG</cx:pt>
          <cx:pt idx="7306">LSAG</cx:pt>
          <cx:pt idx="7307">LSAG</cx:pt>
          <cx:pt idx="7308">LSAG</cx:pt>
          <cx:pt idx="7309">LSAG</cx:pt>
          <cx:pt idx="7310">LSAG</cx:pt>
          <cx:pt idx="7311">LSAG</cx:pt>
          <cx:pt idx="7312">LSAG</cx:pt>
          <cx:pt idx="7313">LSAG</cx:pt>
          <cx:pt idx="7314">LSAG</cx:pt>
          <cx:pt idx="7315">LSAG</cx:pt>
          <cx:pt idx="7316">LSAG</cx:pt>
          <cx:pt idx="7317">LSAG</cx:pt>
          <cx:pt idx="7318">LSAG</cx:pt>
          <cx:pt idx="7319">LSAG</cx:pt>
          <cx:pt idx="7320">LSAG</cx:pt>
          <cx:pt idx="7321">LSAG</cx:pt>
          <cx:pt idx="7322">LSAG</cx:pt>
          <cx:pt idx="7323">LSAG</cx:pt>
          <cx:pt idx="7324">LSAG</cx:pt>
          <cx:pt idx="7325">LSAG</cx:pt>
          <cx:pt idx="7326">LSAG</cx:pt>
          <cx:pt idx="7327">LSAG</cx:pt>
          <cx:pt idx="7328">LSAG</cx:pt>
          <cx:pt idx="7329">LSAG</cx:pt>
          <cx:pt idx="7330">LSAG</cx:pt>
          <cx:pt idx="7331">LSAG</cx:pt>
          <cx:pt idx="7332">LSAG</cx:pt>
          <cx:pt idx="7333">LSAG</cx:pt>
          <cx:pt idx="7334">LSAG</cx:pt>
          <cx:pt idx="7335">LSAG</cx:pt>
          <cx:pt idx="7336">LSAG</cx:pt>
          <cx:pt idx="7337">LSAG</cx:pt>
          <cx:pt idx="7338">LSAG</cx:pt>
          <cx:pt idx="7339">LSAG</cx:pt>
          <cx:pt idx="7340">LSAG</cx:pt>
          <cx:pt idx="7341">LSAG</cx:pt>
          <cx:pt idx="7342">LSAG</cx:pt>
          <cx:pt idx="7343">LSAG</cx:pt>
          <cx:pt idx="7344">LSAG</cx:pt>
          <cx:pt idx="7345">LSAG</cx:pt>
          <cx:pt idx="7346">LSAG</cx:pt>
          <cx:pt idx="7347">LSAG</cx:pt>
          <cx:pt idx="7348">LSAG</cx:pt>
          <cx:pt idx="7349">LSAG</cx:pt>
          <cx:pt idx="7350">LSAG</cx:pt>
          <cx:pt idx="7351">LSAG</cx:pt>
          <cx:pt idx="7352">LSAG</cx:pt>
          <cx:pt idx="7353">LSAG</cx:pt>
          <cx:pt idx="7354">LSAG</cx:pt>
          <cx:pt idx="7355">LSAG</cx:pt>
          <cx:pt idx="7356">LSAG</cx:pt>
          <cx:pt idx="7357">LSAG</cx:pt>
          <cx:pt idx="7358">LSAG</cx:pt>
          <cx:pt idx="7359">LSAG</cx:pt>
          <cx:pt idx="7360">LSAG</cx:pt>
          <cx:pt idx="7361">LSAG</cx:pt>
          <cx:pt idx="7362">LSAG</cx:pt>
          <cx:pt idx="7363">LSAG</cx:pt>
          <cx:pt idx="7364">LSAG</cx:pt>
          <cx:pt idx="7365">LSAG</cx:pt>
          <cx:pt idx="7366">LSAG</cx:pt>
          <cx:pt idx="7367">LSAG</cx:pt>
          <cx:pt idx="7368">LSAG</cx:pt>
          <cx:pt idx="7369">LSAG</cx:pt>
          <cx:pt idx="7370">LSAG</cx:pt>
          <cx:pt idx="7371">LSAG</cx:pt>
          <cx:pt idx="7372">LSAG</cx:pt>
          <cx:pt idx="7373">LSAG</cx:pt>
          <cx:pt idx="7374">LSAG</cx:pt>
          <cx:pt idx="7375">LSAG</cx:pt>
          <cx:pt idx="7376">LSAG</cx:pt>
          <cx:pt idx="7377">LSAG</cx:pt>
          <cx:pt idx="7378">LSAG</cx:pt>
          <cx:pt idx="7379">LSAG</cx:pt>
          <cx:pt idx="7380">LSAG</cx:pt>
          <cx:pt idx="7381">LSAG</cx:pt>
          <cx:pt idx="7382">LSAG</cx:pt>
          <cx:pt idx="7383">LSAG</cx:pt>
          <cx:pt idx="7384">LSAG</cx:pt>
          <cx:pt idx="7385">LSAG</cx:pt>
          <cx:pt idx="7386">LSAG</cx:pt>
          <cx:pt idx="7387">LSAG</cx:pt>
          <cx:pt idx="7388">LSAG</cx:pt>
          <cx:pt idx="7389">LSAG</cx:pt>
          <cx:pt idx="7390">LSAG</cx:pt>
          <cx:pt idx="7391">LSAG</cx:pt>
          <cx:pt idx="7392">LSAG</cx:pt>
          <cx:pt idx="7393">LSAG</cx:pt>
          <cx:pt idx="7394">LSAG</cx:pt>
          <cx:pt idx="7395">LSAG</cx:pt>
          <cx:pt idx="7396">LSAG</cx:pt>
          <cx:pt idx="7397">LSAG</cx:pt>
          <cx:pt idx="7398">LSAG</cx:pt>
          <cx:pt idx="7399">LSAG</cx:pt>
          <cx:pt idx="7400">LSAG</cx:pt>
          <cx:pt idx="7401">LSAG</cx:pt>
          <cx:pt idx="7402">LSAG</cx:pt>
          <cx:pt idx="7403">LSAG</cx:pt>
          <cx:pt idx="7404">LSAG</cx:pt>
          <cx:pt idx="7405">LSAG</cx:pt>
          <cx:pt idx="7406">LSAG</cx:pt>
          <cx:pt idx="7407">LSAG</cx:pt>
          <cx:pt idx="7408">LSAG</cx:pt>
          <cx:pt idx="7409">LSAG</cx:pt>
          <cx:pt idx="7410">LSAG</cx:pt>
          <cx:pt idx="7411">LSAG</cx:pt>
          <cx:pt idx="7412">LSAG</cx:pt>
          <cx:pt idx="7413">LSAG</cx:pt>
          <cx:pt idx="7414">LSAG</cx:pt>
          <cx:pt idx="7415">LSAG</cx:pt>
          <cx:pt idx="7416">LSAG</cx:pt>
          <cx:pt idx="7417">LSAG</cx:pt>
          <cx:pt idx="7418">LSAG</cx:pt>
          <cx:pt idx="7419">LSAG</cx:pt>
          <cx:pt idx="7420">LSAG</cx:pt>
          <cx:pt idx="7421">LSAG</cx:pt>
          <cx:pt idx="7422">LSAG</cx:pt>
          <cx:pt idx="7423">LSAG</cx:pt>
          <cx:pt idx="7424">LSAG</cx:pt>
          <cx:pt idx="7425">LSAG</cx:pt>
          <cx:pt idx="7426">LSAG</cx:pt>
          <cx:pt idx="7427">LSAG</cx:pt>
          <cx:pt idx="7428">LSAG</cx:pt>
          <cx:pt idx="7429">LSAG</cx:pt>
          <cx:pt idx="7430">LSAG</cx:pt>
          <cx:pt idx="7431">LSAG</cx:pt>
          <cx:pt idx="7432">LSAG</cx:pt>
          <cx:pt idx="7433">LSAG</cx:pt>
          <cx:pt idx="7434">LSAG</cx:pt>
          <cx:pt idx="7435">LSAG</cx:pt>
          <cx:pt idx="7436">LSAG</cx:pt>
          <cx:pt idx="7437">LSAG</cx:pt>
          <cx:pt idx="7438">LSAG</cx:pt>
          <cx:pt idx="7439">LSAG</cx:pt>
          <cx:pt idx="7440">LSAG</cx:pt>
          <cx:pt idx="7441">LSAG</cx:pt>
          <cx:pt idx="7442">LSAG</cx:pt>
          <cx:pt idx="7443">LSAG</cx:pt>
          <cx:pt idx="7444">LSAG</cx:pt>
          <cx:pt idx="7445">LSAG</cx:pt>
          <cx:pt idx="7446">LSAG</cx:pt>
          <cx:pt idx="7447">LSAG</cx:pt>
          <cx:pt idx="7448">LSAG</cx:pt>
          <cx:pt idx="7449">LSAG</cx:pt>
          <cx:pt idx="7450">LSAG</cx:pt>
          <cx:pt idx="7451">LSAG</cx:pt>
          <cx:pt idx="7452">LSAG</cx:pt>
          <cx:pt idx="7453">LSAG</cx:pt>
          <cx:pt idx="7454">LSAG</cx:pt>
          <cx:pt idx="7455">LSAG</cx:pt>
          <cx:pt idx="7456">LSAG</cx:pt>
          <cx:pt idx="7457">LSAG</cx:pt>
          <cx:pt idx="7458">LSAG</cx:pt>
          <cx:pt idx="7459">LSAG</cx:pt>
          <cx:pt idx="7460">LSAG</cx:pt>
          <cx:pt idx="7461">LSAG</cx:pt>
          <cx:pt idx="7462">LSAG</cx:pt>
          <cx:pt idx="7463">LSAG</cx:pt>
          <cx:pt idx="7464">LSAG</cx:pt>
          <cx:pt idx="7465">LSAG</cx:pt>
          <cx:pt idx="7466">LSAG</cx:pt>
          <cx:pt idx="7467">LSAG</cx:pt>
          <cx:pt idx="7468">LSAG</cx:pt>
          <cx:pt idx="7469">LSAG</cx:pt>
          <cx:pt idx="7470">LSAG</cx:pt>
          <cx:pt idx="7471">LSAG</cx:pt>
          <cx:pt idx="7472">LSAG</cx:pt>
          <cx:pt idx="7473">LSAG</cx:pt>
          <cx:pt idx="7474">LSAG</cx:pt>
          <cx:pt idx="7475">LSAG</cx:pt>
          <cx:pt idx="7476">LSAG</cx:pt>
          <cx:pt idx="7477">LSAG</cx:pt>
          <cx:pt idx="7478">LSAG</cx:pt>
          <cx:pt idx="7479">LSAG</cx:pt>
          <cx:pt idx="7480">LSAG</cx:pt>
          <cx:pt idx="7481">LSAG</cx:pt>
          <cx:pt idx="7482">LSAG</cx:pt>
          <cx:pt idx="7483">LSAG</cx:pt>
          <cx:pt idx="7484">LSAG</cx:pt>
          <cx:pt idx="7485">LSAG</cx:pt>
          <cx:pt idx="7486">LSAG</cx:pt>
          <cx:pt idx="7487">LSAG</cx:pt>
          <cx:pt idx="7488">LSAG</cx:pt>
          <cx:pt idx="7489">LSAG</cx:pt>
          <cx:pt idx="7490">LSAG</cx:pt>
          <cx:pt idx="7491">LSAG</cx:pt>
          <cx:pt idx="7492">LSAG</cx:pt>
          <cx:pt idx="7493">LSAG</cx:pt>
          <cx:pt idx="7494">LSAG</cx:pt>
          <cx:pt idx="7495">LSAG</cx:pt>
          <cx:pt idx="7496">LSAG</cx:pt>
          <cx:pt idx="7497">LSAG</cx:pt>
          <cx:pt idx="7498">LSAG</cx:pt>
          <cx:pt idx="7499">LSAG</cx:pt>
          <cx:pt idx="7500">LSAG</cx:pt>
          <cx:pt idx="7501">LSAG</cx:pt>
          <cx:pt idx="7502">LSAG</cx:pt>
          <cx:pt idx="7503">LSAG</cx:pt>
          <cx:pt idx="7504">LSAG</cx:pt>
          <cx:pt idx="7505">LSAG</cx:pt>
          <cx:pt idx="7506">LSAG</cx:pt>
          <cx:pt idx="7507">LSAG</cx:pt>
          <cx:pt idx="7508">LSAG</cx:pt>
          <cx:pt idx="7509">LSAG</cx:pt>
          <cx:pt idx="7510">LSAG</cx:pt>
          <cx:pt idx="7511">LSAG</cx:pt>
          <cx:pt idx="7512">LSAG</cx:pt>
          <cx:pt idx="7513">LSAG</cx:pt>
          <cx:pt idx="7514">LSAG</cx:pt>
          <cx:pt idx="7515">LSAG</cx:pt>
          <cx:pt idx="7516">LSAG</cx:pt>
          <cx:pt idx="7517">LSAG</cx:pt>
          <cx:pt idx="7518">LSAG</cx:pt>
          <cx:pt idx="7519">LSAG</cx:pt>
          <cx:pt idx="7520">LSAG</cx:pt>
          <cx:pt idx="7521">LSAG</cx:pt>
          <cx:pt idx="7522">LSAG</cx:pt>
          <cx:pt idx="7523">LSAG</cx:pt>
          <cx:pt idx="7524">LSAG</cx:pt>
          <cx:pt idx="7525">LSAG</cx:pt>
          <cx:pt idx="7526">LSAG</cx:pt>
          <cx:pt idx="7527">LSAG</cx:pt>
          <cx:pt idx="7528">LSAG</cx:pt>
          <cx:pt idx="7529">LSAG</cx:pt>
          <cx:pt idx="7530">LSAG</cx:pt>
          <cx:pt idx="7531">LSAG</cx:pt>
          <cx:pt idx="7532">LSAG</cx:pt>
          <cx:pt idx="7533">LSAG</cx:pt>
          <cx:pt idx="7534">LSAG</cx:pt>
          <cx:pt idx="7535">LSAG</cx:pt>
          <cx:pt idx="7536">LSAG</cx:pt>
          <cx:pt idx="7537">LSAG</cx:pt>
          <cx:pt idx="7538">LSAG</cx:pt>
          <cx:pt idx="7539">LSAG</cx:pt>
          <cx:pt idx="7540">LSAG</cx:pt>
          <cx:pt idx="7541">LSAG</cx:pt>
          <cx:pt idx="7542">LSAG</cx:pt>
          <cx:pt idx="7543">LSAG</cx:pt>
          <cx:pt idx="7544">LSAG</cx:pt>
          <cx:pt idx="7545">LSAG</cx:pt>
          <cx:pt idx="7546">LSAG</cx:pt>
          <cx:pt idx="7547">LSAG</cx:pt>
          <cx:pt idx="7548">LSAG</cx:pt>
          <cx:pt idx="7549">LSAG</cx:pt>
          <cx:pt idx="7550">LSAG</cx:pt>
          <cx:pt idx="7551">LSAG</cx:pt>
          <cx:pt idx="7552">LSAG</cx:pt>
          <cx:pt idx="7553">LSAG</cx:pt>
          <cx:pt idx="7554">LSAG</cx:pt>
          <cx:pt idx="7555">LSAG</cx:pt>
          <cx:pt idx="7556">LSAG</cx:pt>
          <cx:pt idx="7557">LSAG</cx:pt>
          <cx:pt idx="7558">LSAG</cx:pt>
          <cx:pt idx="7559">LSAG</cx:pt>
          <cx:pt idx="7560">LSAG</cx:pt>
          <cx:pt idx="7561">LSAG</cx:pt>
          <cx:pt idx="7562">LSAG</cx:pt>
          <cx:pt idx="7563">LSAG</cx:pt>
          <cx:pt idx="7564">LSAG</cx:pt>
          <cx:pt idx="7565">LSAG</cx:pt>
          <cx:pt idx="7566">LSAG</cx:pt>
          <cx:pt idx="7567">LSAG</cx:pt>
          <cx:pt idx="7568">LSAG</cx:pt>
          <cx:pt idx="7569">LSAG</cx:pt>
          <cx:pt idx="7570">LSAG</cx:pt>
          <cx:pt idx="7571">LSAG</cx:pt>
          <cx:pt idx="7572">LSAG</cx:pt>
          <cx:pt idx="7573">LSAG</cx:pt>
          <cx:pt idx="7574">LSAG</cx:pt>
          <cx:pt idx="7575">LSAG</cx:pt>
          <cx:pt idx="7576">LSAG</cx:pt>
          <cx:pt idx="7577">LSAG</cx:pt>
          <cx:pt idx="7578">LSAG</cx:pt>
          <cx:pt idx="7579">LSAG</cx:pt>
          <cx:pt idx="7580">LSAG</cx:pt>
          <cx:pt idx="7581">LSAG</cx:pt>
          <cx:pt idx="7582">LSAG</cx:pt>
          <cx:pt idx="7583">LSAG</cx:pt>
          <cx:pt idx="7584">LSAG</cx:pt>
          <cx:pt idx="7585">LSAG</cx:pt>
          <cx:pt idx="7586">LSAG</cx:pt>
          <cx:pt idx="7587">LSAG</cx:pt>
          <cx:pt idx="7588">LSAG</cx:pt>
          <cx:pt idx="7589">LSAG</cx:pt>
          <cx:pt idx="7590">LSAG</cx:pt>
          <cx:pt idx="7591">LSAG</cx:pt>
          <cx:pt idx="7592">LSAG</cx:pt>
          <cx:pt idx="7593">LSAG</cx:pt>
          <cx:pt idx="7594">LSAG</cx:pt>
          <cx:pt idx="7595">LSAG</cx:pt>
          <cx:pt idx="7596">LSAG</cx:pt>
          <cx:pt idx="7597">LSAG</cx:pt>
          <cx:pt idx="7598">LSAG</cx:pt>
          <cx:pt idx="7599">LSAG</cx:pt>
          <cx:pt idx="7600">LSAG</cx:pt>
          <cx:pt idx="7601">LSAG</cx:pt>
          <cx:pt idx="7602">LSAG</cx:pt>
          <cx:pt idx="7603">LSAG</cx:pt>
          <cx:pt idx="7604">LSAG</cx:pt>
          <cx:pt idx="7605">LSAG</cx:pt>
          <cx:pt idx="7606">LSAG</cx:pt>
          <cx:pt idx="7607">LSAG</cx:pt>
          <cx:pt idx="7608">LSAG</cx:pt>
          <cx:pt idx="7609">LSAG</cx:pt>
          <cx:pt idx="7610">LSAG</cx:pt>
          <cx:pt idx="7611">LSAG</cx:pt>
          <cx:pt idx="7612">LSAG</cx:pt>
          <cx:pt idx="7613">LSAG</cx:pt>
          <cx:pt idx="7614">LSAG</cx:pt>
          <cx:pt idx="7615">LSAG</cx:pt>
          <cx:pt idx="7616">LSAG</cx:pt>
          <cx:pt idx="7617">LSAG</cx:pt>
          <cx:pt idx="7618">LSAG</cx:pt>
          <cx:pt idx="7619">LSAG</cx:pt>
          <cx:pt idx="7620">LSAG</cx:pt>
          <cx:pt idx="7621">LSAG</cx:pt>
          <cx:pt idx="7622">LSAG</cx:pt>
          <cx:pt idx="7623">LSAG</cx:pt>
          <cx:pt idx="7624">LSAG</cx:pt>
          <cx:pt idx="7625">LSAG</cx:pt>
          <cx:pt idx="7626">LSAG</cx:pt>
          <cx:pt idx="7627">LSAG</cx:pt>
          <cx:pt idx="7628">LSAG</cx:pt>
          <cx:pt idx="7629">LSAG</cx:pt>
          <cx:pt idx="7630">LSAG</cx:pt>
          <cx:pt idx="7631">LSAG</cx:pt>
          <cx:pt idx="7632">LSAG</cx:pt>
          <cx:pt idx="7633">LSAG</cx:pt>
          <cx:pt idx="7634">LSAG</cx:pt>
          <cx:pt idx="7635">LSAG</cx:pt>
          <cx:pt idx="7636">LSAG</cx:pt>
          <cx:pt idx="7637">LSAG</cx:pt>
          <cx:pt idx="7638">LSAG</cx:pt>
          <cx:pt idx="7639">LSAG</cx:pt>
          <cx:pt idx="7640">LSAG</cx:pt>
          <cx:pt idx="7641">LSAG</cx:pt>
          <cx:pt idx="7642">LSAG</cx:pt>
          <cx:pt idx="7643">LSAG</cx:pt>
          <cx:pt idx="7644">LSAG</cx:pt>
          <cx:pt idx="7645">LSAG</cx:pt>
          <cx:pt idx="7646">LSAG</cx:pt>
          <cx:pt idx="7647">LSAG</cx:pt>
          <cx:pt idx="7648">LSAG</cx:pt>
          <cx:pt idx="7649">LSAG</cx:pt>
          <cx:pt idx="7650">LSAG</cx:pt>
          <cx:pt idx="7651">LSAG</cx:pt>
          <cx:pt idx="7652">LSAG</cx:pt>
          <cx:pt idx="7653">LSAG</cx:pt>
          <cx:pt idx="7654">LSAG</cx:pt>
          <cx:pt idx="7655">LSAG</cx:pt>
          <cx:pt idx="7656">LSAG</cx:pt>
          <cx:pt idx="7657">LSAG</cx:pt>
          <cx:pt idx="7658">LSAG</cx:pt>
          <cx:pt idx="7659">LSAG</cx:pt>
          <cx:pt idx="7660">LSAG</cx:pt>
          <cx:pt idx="7661">LSAG</cx:pt>
          <cx:pt idx="7662">LSAG</cx:pt>
          <cx:pt idx="7663">LSAG</cx:pt>
          <cx:pt idx="7664">LSAG</cx:pt>
          <cx:pt idx="7665">LSAG</cx:pt>
          <cx:pt idx="7666">LSAG</cx:pt>
          <cx:pt idx="7667">LSAG</cx:pt>
          <cx:pt idx="7668">LSAG</cx:pt>
          <cx:pt idx="7669">LSAG</cx:pt>
          <cx:pt idx="7670">LSAG</cx:pt>
          <cx:pt idx="7671">LSAG</cx:pt>
          <cx:pt idx="7672">LSAG</cx:pt>
          <cx:pt idx="7673">LSAG</cx:pt>
          <cx:pt idx="7674">LSAG</cx:pt>
          <cx:pt idx="7675">LSAG</cx:pt>
          <cx:pt idx="7676">LSAG</cx:pt>
          <cx:pt idx="7677">LSAG</cx:pt>
          <cx:pt idx="7678">LSAG</cx:pt>
          <cx:pt idx="7679">LSAG</cx:pt>
          <cx:pt idx="7680">LSAG</cx:pt>
          <cx:pt idx="7681">LSAG</cx:pt>
          <cx:pt idx="7682">LSAG</cx:pt>
          <cx:pt idx="7683">LSAG</cx:pt>
          <cx:pt idx="7684">LSAG</cx:pt>
          <cx:pt idx="7685">LSAG</cx:pt>
          <cx:pt idx="7686">LSAG</cx:pt>
          <cx:pt idx="7687">LSAG</cx:pt>
          <cx:pt idx="7688">LSAG</cx:pt>
          <cx:pt idx="7689">LSAG</cx:pt>
          <cx:pt idx="7690">LSAG</cx:pt>
          <cx:pt idx="7691">LSAG</cx:pt>
          <cx:pt idx="7692">LSAG</cx:pt>
          <cx:pt idx="7693">LSAG</cx:pt>
          <cx:pt idx="7694">LSAG</cx:pt>
          <cx:pt idx="7695">LSAG</cx:pt>
          <cx:pt idx="7696">LSAG</cx:pt>
          <cx:pt idx="7697">LSAG</cx:pt>
          <cx:pt idx="7698">LSAG</cx:pt>
          <cx:pt idx="7699">LSAG</cx:pt>
          <cx:pt idx="7700">LSAG</cx:pt>
          <cx:pt idx="7701">LSAG</cx:pt>
          <cx:pt idx="7702">LSAG</cx:pt>
          <cx:pt idx="7703">LSAG</cx:pt>
          <cx:pt idx="7704">LSAG</cx:pt>
          <cx:pt idx="7705">LSAG</cx:pt>
          <cx:pt idx="7706">LSAG</cx:pt>
          <cx:pt idx="7707">LSAG</cx:pt>
          <cx:pt idx="7708">LSAG</cx:pt>
          <cx:pt idx="7709">LSAG</cx:pt>
          <cx:pt idx="7710">LSAG</cx:pt>
          <cx:pt idx="7711">LSAG</cx:pt>
          <cx:pt idx="7712">LSAG</cx:pt>
          <cx:pt idx="7713">LSAG</cx:pt>
          <cx:pt idx="7714">LSAG</cx:pt>
          <cx:pt idx="7715">LSAG</cx:pt>
          <cx:pt idx="7716">LSAG</cx:pt>
          <cx:pt idx="7717">LSAG</cx:pt>
          <cx:pt idx="7718">LSAG</cx:pt>
          <cx:pt idx="7719">LSAG</cx:pt>
          <cx:pt idx="7720">LSAG</cx:pt>
          <cx:pt idx="7721">LSAG</cx:pt>
          <cx:pt idx="7722">LSAG</cx:pt>
          <cx:pt idx="7723">LSAG</cx:pt>
          <cx:pt idx="7724">LSAG</cx:pt>
          <cx:pt idx="7725">LSAG</cx:pt>
          <cx:pt idx="7726">LSAG</cx:pt>
          <cx:pt idx="7727">LSAG</cx:pt>
          <cx:pt idx="7728">LSAG</cx:pt>
          <cx:pt idx="7729">LSAG</cx:pt>
          <cx:pt idx="7730">LSAG</cx:pt>
          <cx:pt idx="7731">LSAG</cx:pt>
          <cx:pt idx="7732">LSAG</cx:pt>
          <cx:pt idx="7733">LSAG</cx:pt>
          <cx:pt idx="7734">LSAG</cx:pt>
          <cx:pt idx="7735">LSAG</cx:pt>
          <cx:pt idx="7736">LSAG</cx:pt>
          <cx:pt idx="7737">LSAG</cx:pt>
          <cx:pt idx="7738">LSAG</cx:pt>
          <cx:pt idx="7739">LSAG</cx:pt>
          <cx:pt idx="7740">LSAG</cx:pt>
          <cx:pt idx="7741">LSAG</cx:pt>
          <cx:pt idx="7742">LSAG</cx:pt>
          <cx:pt idx="7743">LSAG</cx:pt>
          <cx:pt idx="7744">LSAG</cx:pt>
          <cx:pt idx="7745">LSAG</cx:pt>
          <cx:pt idx="7746">LSAG</cx:pt>
          <cx:pt idx="7747">LSAG</cx:pt>
          <cx:pt idx="7748">LSAG</cx:pt>
          <cx:pt idx="7749">LSAG</cx:pt>
          <cx:pt idx="7750">LSAG</cx:pt>
          <cx:pt idx="7751">LSAG</cx:pt>
          <cx:pt idx="7752">LSAG</cx:pt>
          <cx:pt idx="7753">LSAG</cx:pt>
          <cx:pt idx="7754">LSAG</cx:pt>
          <cx:pt idx="7755">LSAG</cx:pt>
          <cx:pt idx="7756">LSAG</cx:pt>
          <cx:pt idx="7757">LSAG</cx:pt>
          <cx:pt idx="7758">LSAG</cx:pt>
          <cx:pt idx="7759">LSAG</cx:pt>
          <cx:pt idx="7760">LSAG</cx:pt>
          <cx:pt idx="7761">LSAG</cx:pt>
          <cx:pt idx="7762">LSAG</cx:pt>
          <cx:pt idx="7763">LSAG</cx:pt>
          <cx:pt idx="7764">LSAG</cx:pt>
          <cx:pt idx="7765">LSAG</cx:pt>
          <cx:pt idx="7766">LSAG</cx:pt>
          <cx:pt idx="7767">LSAG</cx:pt>
          <cx:pt idx="7768">LSAG</cx:pt>
          <cx:pt idx="7769">LSAG</cx:pt>
          <cx:pt idx="7770">LSAG</cx:pt>
          <cx:pt idx="7771">LSAG</cx:pt>
          <cx:pt idx="7772">LSAG</cx:pt>
          <cx:pt idx="7773">LSAG</cx:pt>
          <cx:pt idx="7774">LSAG</cx:pt>
          <cx:pt idx="7775">LSAG</cx:pt>
          <cx:pt idx="7776">LSAG</cx:pt>
          <cx:pt idx="7777">LSAG</cx:pt>
          <cx:pt idx="7778">LSAG</cx:pt>
          <cx:pt idx="7779">LSAG</cx:pt>
          <cx:pt idx="7780">LSAG</cx:pt>
          <cx:pt idx="7781">LSAG</cx:pt>
          <cx:pt idx="7782">LSAG</cx:pt>
          <cx:pt idx="7783">LSAG</cx:pt>
          <cx:pt idx="7784">LSAG</cx:pt>
          <cx:pt idx="7785">LSAG</cx:pt>
          <cx:pt idx="7786">LSAG</cx:pt>
          <cx:pt idx="7787">LSAG</cx:pt>
          <cx:pt idx="7788">LSAG</cx:pt>
          <cx:pt idx="7789">LSAG</cx:pt>
          <cx:pt idx="7790">LSAG</cx:pt>
          <cx:pt idx="7791">LSAG</cx:pt>
          <cx:pt idx="7792">LSAG</cx:pt>
          <cx:pt idx="7793">LSAG</cx:pt>
          <cx:pt idx="7794">LSAG</cx:pt>
          <cx:pt idx="7795">LSAG</cx:pt>
          <cx:pt idx="7796">LSAG</cx:pt>
          <cx:pt idx="7797">LSAG</cx:pt>
          <cx:pt idx="7798">LSAG</cx:pt>
          <cx:pt idx="7799">LSAG</cx:pt>
          <cx:pt idx="7800">LSAG</cx:pt>
          <cx:pt idx="7801">LSAG</cx:pt>
          <cx:pt idx="7802">LSAG</cx:pt>
          <cx:pt idx="7803">LSAG</cx:pt>
          <cx:pt idx="7804">LSAG</cx:pt>
          <cx:pt idx="7805">LSAG</cx:pt>
          <cx:pt idx="7806">LSAG</cx:pt>
          <cx:pt idx="7807">LSAG</cx:pt>
          <cx:pt idx="7808">LSAG</cx:pt>
          <cx:pt idx="7809">LSAG</cx:pt>
          <cx:pt idx="7810">LSAG</cx:pt>
          <cx:pt idx="7811">LSAG</cx:pt>
          <cx:pt idx="7812">LSAG</cx:pt>
          <cx:pt idx="7813">LSAG</cx:pt>
          <cx:pt idx="7814">LSAG</cx:pt>
          <cx:pt idx="7815">LSAG</cx:pt>
          <cx:pt idx="7816">LSAG</cx:pt>
          <cx:pt idx="7817">LSAG</cx:pt>
          <cx:pt idx="7818">LSAG</cx:pt>
          <cx:pt idx="7819">LSAG</cx:pt>
          <cx:pt idx="7820">LSAG</cx:pt>
          <cx:pt idx="7821">LSAG</cx:pt>
          <cx:pt idx="7822">LSAG</cx:pt>
          <cx:pt idx="7823">LSAG</cx:pt>
          <cx:pt idx="7824">LSAG</cx:pt>
          <cx:pt idx="7825">LSAG</cx:pt>
          <cx:pt idx="7826">LSAG</cx:pt>
          <cx:pt idx="7827">LSAG</cx:pt>
          <cx:pt idx="7828">LSAG</cx:pt>
          <cx:pt idx="7829">LSAG</cx:pt>
          <cx:pt idx="7830">LSAG</cx:pt>
          <cx:pt idx="7831">LSAG</cx:pt>
          <cx:pt idx="7832">LSAG</cx:pt>
          <cx:pt idx="7833">LSAG</cx:pt>
          <cx:pt idx="7834">LSAG</cx:pt>
          <cx:pt idx="7835">LSAG</cx:pt>
          <cx:pt idx="7836">LSAG</cx:pt>
          <cx:pt idx="7837">LSAG</cx:pt>
          <cx:pt idx="7838">LSAG</cx:pt>
          <cx:pt idx="7839">LSAG</cx:pt>
          <cx:pt idx="7840">LSAG</cx:pt>
          <cx:pt idx="7841">LSAG</cx:pt>
          <cx:pt idx="7842">LSAG</cx:pt>
          <cx:pt idx="7843">LSAG</cx:pt>
          <cx:pt idx="7844">LSAG</cx:pt>
          <cx:pt idx="7845">LSAG</cx:pt>
          <cx:pt idx="7846">LSAG</cx:pt>
          <cx:pt idx="7847">LSAG</cx:pt>
          <cx:pt idx="7848">LSAG</cx:pt>
          <cx:pt idx="7849">LSAG</cx:pt>
          <cx:pt idx="7850">LSAG</cx:pt>
          <cx:pt idx="7851">LSAG</cx:pt>
          <cx:pt idx="7852">LSAG</cx:pt>
          <cx:pt idx="7853">LSAG</cx:pt>
          <cx:pt idx="7854">LSAG</cx:pt>
          <cx:pt idx="7855">LSAG</cx:pt>
          <cx:pt idx="7856">LSAG</cx:pt>
          <cx:pt idx="7857">LSAG</cx:pt>
          <cx:pt idx="7858">LSAG</cx:pt>
          <cx:pt idx="7859">LSAG</cx:pt>
          <cx:pt idx="7860">LSAG</cx:pt>
          <cx:pt idx="7861">LSAG</cx:pt>
          <cx:pt idx="7862">LSAG</cx:pt>
          <cx:pt idx="7863">LSAG</cx:pt>
          <cx:pt idx="7864">LSAG</cx:pt>
          <cx:pt idx="7865">LSAG</cx:pt>
          <cx:pt idx="7866">LSAG</cx:pt>
          <cx:pt idx="7867">LSAG</cx:pt>
          <cx:pt idx="7868">LSAG</cx:pt>
          <cx:pt idx="7869">LSAG</cx:pt>
          <cx:pt idx="7870">LSAG</cx:pt>
          <cx:pt idx="7871">LSAG</cx:pt>
          <cx:pt idx="7872">LSAG</cx:pt>
          <cx:pt idx="7873">LSAG</cx:pt>
          <cx:pt idx="7874">LSAG</cx:pt>
          <cx:pt idx="7875">LSAG</cx:pt>
          <cx:pt idx="7876">LSAG</cx:pt>
          <cx:pt idx="7877">LSAG</cx:pt>
          <cx:pt idx="7878">LSAG</cx:pt>
          <cx:pt idx="7879">LSAG</cx:pt>
          <cx:pt idx="7880">LSAG</cx:pt>
          <cx:pt idx="7881">LSAG</cx:pt>
          <cx:pt idx="7882">LSAG</cx:pt>
          <cx:pt idx="7883">LSAG</cx:pt>
          <cx:pt idx="7884">LSAG</cx:pt>
          <cx:pt idx="7885">LSAG</cx:pt>
          <cx:pt idx="7886">LSAG</cx:pt>
          <cx:pt idx="7887">LSAG</cx:pt>
          <cx:pt idx="7888">LSAG</cx:pt>
          <cx:pt idx="7889">LSAG</cx:pt>
          <cx:pt idx="7890">LSAG</cx:pt>
          <cx:pt idx="7891">LSAG</cx:pt>
          <cx:pt idx="7892">LSAG</cx:pt>
          <cx:pt idx="7893">LSAG</cx:pt>
          <cx:pt idx="7894">LSAG</cx:pt>
          <cx:pt idx="7895">LSAG</cx:pt>
          <cx:pt idx="7896">LSAG</cx:pt>
          <cx:pt idx="7897">LSAG</cx:pt>
          <cx:pt idx="7898">LSAG</cx:pt>
          <cx:pt idx="7899">LSAG</cx:pt>
          <cx:pt idx="7900">LSAG</cx:pt>
          <cx:pt idx="7901">LSAG</cx:pt>
          <cx:pt idx="7902">LSAG</cx:pt>
          <cx:pt idx="7903">LSAG</cx:pt>
          <cx:pt idx="7904">LSAG</cx:pt>
          <cx:pt idx="7905">LSAG</cx:pt>
          <cx:pt idx="7906">LSAG</cx:pt>
          <cx:pt idx="7907">LSAG</cx:pt>
          <cx:pt idx="7908">LSAG</cx:pt>
          <cx:pt idx="7909">LSAG</cx:pt>
          <cx:pt idx="7910">LSAG</cx:pt>
          <cx:pt idx="7911">LSAG</cx:pt>
          <cx:pt idx="7912">LSAG</cx:pt>
          <cx:pt idx="7913">LSAG</cx:pt>
          <cx:pt idx="7914">LSAG</cx:pt>
          <cx:pt idx="7915">LSAG</cx:pt>
          <cx:pt idx="7916">LSAG</cx:pt>
          <cx:pt idx="7917">LSAG</cx:pt>
          <cx:pt idx="7918">LSAG</cx:pt>
          <cx:pt idx="7919">LSAG</cx:pt>
          <cx:pt idx="7920">LSAG</cx:pt>
          <cx:pt idx="7921">LSAG</cx:pt>
          <cx:pt idx="7922">LSAG</cx:pt>
          <cx:pt idx="7923">LSAG</cx:pt>
          <cx:pt idx="7924">LSAG</cx:pt>
          <cx:pt idx="7925">LSAG</cx:pt>
          <cx:pt idx="7926">LSAG</cx:pt>
          <cx:pt idx="7927">LSAG</cx:pt>
          <cx:pt idx="7928">LSAG</cx:pt>
          <cx:pt idx="7929">LSAG</cx:pt>
          <cx:pt idx="7930">LSAG</cx:pt>
          <cx:pt idx="7931">LSAG</cx:pt>
          <cx:pt idx="7932">LSAG</cx:pt>
          <cx:pt idx="7933">LSAG</cx:pt>
          <cx:pt idx="7934">LSAG</cx:pt>
          <cx:pt idx="7935">LSAG</cx:pt>
          <cx:pt idx="7936">LSAG</cx:pt>
          <cx:pt idx="7937">LSAG</cx:pt>
          <cx:pt idx="7938">LSAG</cx:pt>
          <cx:pt idx="7939">LSAG</cx:pt>
          <cx:pt idx="7940">LSAG</cx:pt>
          <cx:pt idx="7941">LSAG</cx:pt>
          <cx:pt idx="7942">LSAG</cx:pt>
          <cx:pt idx="7943">LSAG</cx:pt>
          <cx:pt idx="7944">LSAG</cx:pt>
          <cx:pt idx="7945">LSAG</cx:pt>
          <cx:pt idx="7946">LSAG</cx:pt>
          <cx:pt idx="7947">LSAG</cx:pt>
          <cx:pt idx="7948">LSAG</cx:pt>
          <cx:pt idx="7949">LSAG</cx:pt>
          <cx:pt idx="7950">LSAG</cx:pt>
          <cx:pt idx="7951">LSAG</cx:pt>
          <cx:pt idx="7952">LSAG</cx:pt>
          <cx:pt idx="7953">LSAG</cx:pt>
          <cx:pt idx="7954">LSAG</cx:pt>
          <cx:pt idx="7955">LSAG</cx:pt>
          <cx:pt idx="7956">LSAG</cx:pt>
          <cx:pt idx="7957">LSAG</cx:pt>
          <cx:pt idx="7958">LSAG</cx:pt>
          <cx:pt idx="7959">LSAG</cx:pt>
          <cx:pt idx="7960">LSAG</cx:pt>
          <cx:pt idx="7961">LSAG</cx:pt>
          <cx:pt idx="7962">LSAG</cx:pt>
          <cx:pt idx="7963">LSAG</cx:pt>
          <cx:pt idx="7964">LSAG</cx:pt>
          <cx:pt idx="7965">LSAG</cx:pt>
          <cx:pt idx="7966">LSAG</cx:pt>
          <cx:pt idx="7967">LSAG</cx:pt>
          <cx:pt idx="7968">LSAG</cx:pt>
          <cx:pt idx="7969">LSAG</cx:pt>
          <cx:pt idx="7970">LSAG</cx:pt>
          <cx:pt idx="7971">LSAG</cx:pt>
          <cx:pt idx="7972">LSAG</cx:pt>
          <cx:pt idx="7973">LSAG</cx:pt>
          <cx:pt idx="7974">LSAG</cx:pt>
          <cx:pt idx="7975">LSAG</cx:pt>
          <cx:pt idx="7976">LSAG</cx:pt>
          <cx:pt idx="7977">LSAG</cx:pt>
          <cx:pt idx="7978">LSAG</cx:pt>
          <cx:pt idx="7979">LSAG</cx:pt>
          <cx:pt idx="7980">LSAG</cx:pt>
          <cx:pt idx="7981">LSAG</cx:pt>
          <cx:pt idx="7982">LSAG</cx:pt>
          <cx:pt idx="7983">LSAG</cx:pt>
          <cx:pt idx="7984">LSAG</cx:pt>
          <cx:pt idx="7985">LSAG</cx:pt>
          <cx:pt idx="7986">LSAG</cx:pt>
          <cx:pt idx="7987">LSAG</cx:pt>
          <cx:pt idx="7988">LSAG</cx:pt>
          <cx:pt idx="7989">LSAG</cx:pt>
          <cx:pt idx="7990">LSAG</cx:pt>
          <cx:pt idx="7991">LSAG</cx:pt>
          <cx:pt idx="7992">LSAG</cx:pt>
          <cx:pt idx="7993">LSAG</cx:pt>
          <cx:pt idx="7994">LSAG</cx:pt>
          <cx:pt idx="7995">LSAG</cx:pt>
          <cx:pt idx="7996">LSAG</cx:pt>
          <cx:pt idx="7997">LSAG</cx:pt>
          <cx:pt idx="7998">LSAG</cx:pt>
          <cx:pt idx="7999">LSAG</cx:pt>
          <cx:pt idx="8000">LSAG</cx:pt>
          <cx:pt idx="8001">LSAG</cx:pt>
          <cx:pt idx="8002">LSAG</cx:pt>
          <cx:pt idx="8003">LSAG</cx:pt>
          <cx:pt idx="8004">LSAG</cx:pt>
          <cx:pt idx="8005">LSAG</cx:pt>
          <cx:pt idx="8006">LSAG</cx:pt>
          <cx:pt idx="8007">LSAG</cx:pt>
          <cx:pt idx="8008">LSAG</cx:pt>
          <cx:pt idx="8009">LSAG</cx:pt>
          <cx:pt idx="8010">LSAG</cx:pt>
          <cx:pt idx="8011">LSAG</cx:pt>
          <cx:pt idx="8012">LSAG</cx:pt>
          <cx:pt idx="8013">LSAG</cx:pt>
          <cx:pt idx="8014">LSAG</cx:pt>
          <cx:pt idx="8015">LSAG</cx:pt>
          <cx:pt idx="8016">LSAG</cx:pt>
          <cx:pt idx="8017">LSAG</cx:pt>
          <cx:pt idx="8018">LSAG</cx:pt>
          <cx:pt idx="8019">LSAG</cx:pt>
          <cx:pt idx="8020">LSAG</cx:pt>
          <cx:pt idx="8021">LSAG</cx:pt>
          <cx:pt idx="8022">LSAG</cx:pt>
          <cx:pt idx="8023">LSAG</cx:pt>
          <cx:pt idx="8024">LSAG</cx:pt>
          <cx:pt idx="8025">LSAG</cx:pt>
          <cx:pt idx="8026">LSAG</cx:pt>
          <cx:pt idx="8027">LSAG</cx:pt>
          <cx:pt idx="8028">LSAG</cx:pt>
          <cx:pt idx="8029">LSAG</cx:pt>
          <cx:pt idx="8030">LSAG</cx:pt>
          <cx:pt idx="8031">LSAG</cx:pt>
          <cx:pt idx="8032">LSAG</cx:pt>
          <cx:pt idx="8033">LSAG</cx:pt>
          <cx:pt idx="8034">LSAG</cx:pt>
          <cx:pt idx="8035">LSAG</cx:pt>
          <cx:pt idx="8036">LSAG</cx:pt>
          <cx:pt idx="8037">LSAG</cx:pt>
          <cx:pt idx="8038">LSAG</cx:pt>
          <cx:pt idx="8039">LSAG</cx:pt>
          <cx:pt idx="8040">LSAG</cx:pt>
          <cx:pt idx="8041">LSAG</cx:pt>
          <cx:pt idx="8042">LSAG</cx:pt>
          <cx:pt idx="8043">LSAG</cx:pt>
          <cx:pt idx="8044">LSAG</cx:pt>
          <cx:pt idx="8045">LSAG</cx:pt>
          <cx:pt idx="8046">LSAG</cx:pt>
          <cx:pt idx="8047">LSAG</cx:pt>
          <cx:pt idx="8048">LSAG</cx:pt>
          <cx:pt idx="8049">LSAG</cx:pt>
          <cx:pt idx="8050">LSAG</cx:pt>
          <cx:pt idx="8051">LSAG</cx:pt>
          <cx:pt idx="8052">LSAG</cx:pt>
          <cx:pt idx="8053">LSAG</cx:pt>
          <cx:pt idx="8054">LSAG</cx:pt>
          <cx:pt idx="8055">LSAG</cx:pt>
          <cx:pt idx="8056">LSAG</cx:pt>
          <cx:pt idx="8057">LSAG</cx:pt>
          <cx:pt idx="8058">LSAG</cx:pt>
          <cx:pt idx="8059">LSAG</cx:pt>
          <cx:pt idx="8060">LSAG</cx:pt>
          <cx:pt idx="8061">LSAG</cx:pt>
          <cx:pt idx="8062">LSAG</cx:pt>
          <cx:pt idx="8063">LSAG</cx:pt>
          <cx:pt idx="8064">LSAG</cx:pt>
          <cx:pt idx="8065">LSAG</cx:pt>
          <cx:pt idx="8066">LSAG</cx:pt>
          <cx:pt idx="8067">LSAG</cx:pt>
          <cx:pt idx="8068">LSAG</cx:pt>
          <cx:pt idx="8069">LSAG</cx:pt>
          <cx:pt idx="8070">LSAG</cx:pt>
          <cx:pt idx="8071">LSAG</cx:pt>
          <cx:pt idx="8072">LSAG</cx:pt>
          <cx:pt idx="8073">LSAG</cx:pt>
          <cx:pt idx="8074">LSAG</cx:pt>
          <cx:pt idx="8075">LSAG</cx:pt>
          <cx:pt idx="8076">LSAG</cx:pt>
          <cx:pt idx="8077">LSAG</cx:pt>
          <cx:pt idx="8078">LSAG</cx:pt>
          <cx:pt idx="8079">LSAG</cx:pt>
          <cx:pt idx="8080">LSAG</cx:pt>
          <cx:pt idx="8081">LSAG</cx:pt>
          <cx:pt idx="8082">LSAG</cx:pt>
          <cx:pt idx="8083">LSAG</cx:pt>
          <cx:pt idx="8084">LSAG</cx:pt>
          <cx:pt idx="8085">LSAG</cx:pt>
          <cx:pt idx="8086">LSAG</cx:pt>
          <cx:pt idx="8087">LSAG</cx:pt>
          <cx:pt idx="8088">LSAG</cx:pt>
          <cx:pt idx="8089">LSAG</cx:pt>
          <cx:pt idx="8090">LSAG</cx:pt>
          <cx:pt idx="8091">LSAG</cx:pt>
          <cx:pt idx="8092">LSAG</cx:pt>
          <cx:pt idx="8093">LSAG</cx:pt>
          <cx:pt idx="8094">LSAG</cx:pt>
          <cx:pt idx="8095">LSAG</cx:pt>
          <cx:pt idx="8096">LSAG</cx:pt>
          <cx:pt idx="8097">LSAG</cx:pt>
          <cx:pt idx="8098">LSAG</cx:pt>
          <cx:pt idx="8099">LSAG</cx:pt>
          <cx:pt idx="8100">LSAG</cx:pt>
          <cx:pt idx="8101">LSAG</cx:pt>
          <cx:pt idx="8102">LSAG</cx:pt>
          <cx:pt idx="8103">LSAG</cx:pt>
          <cx:pt idx="8104">LSAG</cx:pt>
          <cx:pt idx="8105">LSAG</cx:pt>
          <cx:pt idx="8106">LSAG</cx:pt>
          <cx:pt idx="8107">LSAG</cx:pt>
          <cx:pt idx="8108">LSAG</cx:pt>
          <cx:pt idx="8109">LSAG</cx:pt>
          <cx:pt idx="8110">LSAG</cx:pt>
          <cx:pt idx="8111">LSAG</cx:pt>
          <cx:pt idx="8112">LSAG</cx:pt>
          <cx:pt idx="8113">LSAG</cx:pt>
          <cx:pt idx="8114">LSAG</cx:pt>
          <cx:pt idx="8115">LSAG</cx:pt>
          <cx:pt idx="8116">LSAG</cx:pt>
          <cx:pt idx="8117">LSAG</cx:pt>
          <cx:pt idx="8118">LSAG</cx:pt>
          <cx:pt idx="8119">LSAG</cx:pt>
          <cx:pt idx="8120">LSAG</cx:pt>
          <cx:pt idx="8121">LSAG</cx:pt>
          <cx:pt idx="8122">LSAG</cx:pt>
          <cx:pt idx="8123">LSAG</cx:pt>
          <cx:pt idx="8124">LSAG</cx:pt>
          <cx:pt idx="8125">LSAG</cx:pt>
          <cx:pt idx="8126">LSAG</cx:pt>
          <cx:pt idx="8127">LSAG</cx:pt>
          <cx:pt idx="8128">LSAG</cx:pt>
          <cx:pt idx="8129">LSAG</cx:pt>
          <cx:pt idx="8130">LSAG</cx:pt>
          <cx:pt idx="8131">LSAG</cx:pt>
          <cx:pt idx="8132">LSAG</cx:pt>
          <cx:pt idx="8133">LSAG</cx:pt>
          <cx:pt idx="8134">LSAG</cx:pt>
          <cx:pt idx="8135">LSAG</cx:pt>
          <cx:pt idx="8136">LSAG</cx:pt>
          <cx:pt idx="8137">LSAG</cx:pt>
          <cx:pt idx="8138">LSAG</cx:pt>
          <cx:pt idx="8139">LSAG</cx:pt>
          <cx:pt idx="8140">LSAG</cx:pt>
          <cx:pt idx="8141">LSAG</cx:pt>
          <cx:pt idx="8142">LSAG</cx:pt>
          <cx:pt idx="8143">LSAG</cx:pt>
          <cx:pt idx="8144">LSAG</cx:pt>
          <cx:pt idx="8145">LSAG</cx:pt>
          <cx:pt idx="8146">LSAG</cx:pt>
          <cx:pt idx="8147">LSAG</cx:pt>
          <cx:pt idx="8148">LSAG</cx:pt>
          <cx:pt idx="8149">LSAG</cx:pt>
          <cx:pt idx="8150">LSAG</cx:pt>
          <cx:pt idx="8151">LSAG</cx:pt>
          <cx:pt idx="8152">LSAG</cx:pt>
          <cx:pt idx="8153">LSAG</cx:pt>
          <cx:pt idx="8154">LSAG</cx:pt>
          <cx:pt idx="8155">LSAG</cx:pt>
          <cx:pt idx="8156">LSAG</cx:pt>
          <cx:pt idx="8157">LSAG</cx:pt>
          <cx:pt idx="8158">LSAG</cx:pt>
          <cx:pt idx="8159">LSAG</cx:pt>
          <cx:pt idx="8160">LSAG</cx:pt>
          <cx:pt idx="8161">LSAG</cx:pt>
          <cx:pt idx="8162">LSAG</cx:pt>
          <cx:pt idx="8163">LSAG</cx:pt>
          <cx:pt idx="8164">LSAG</cx:pt>
          <cx:pt idx="8165">LSAG</cx:pt>
          <cx:pt idx="8166">LSAG</cx:pt>
          <cx:pt idx="8167">LSAG</cx:pt>
          <cx:pt idx="8168">LSAG</cx:pt>
          <cx:pt idx="8169">LSAG</cx:pt>
          <cx:pt idx="8170">LSAG</cx:pt>
          <cx:pt idx="8171">LSAG</cx:pt>
          <cx:pt idx="8172">LSAG</cx:pt>
          <cx:pt idx="8173">LSAG</cx:pt>
          <cx:pt idx="8174">LSAG</cx:pt>
          <cx:pt idx="8175">LSAG</cx:pt>
          <cx:pt idx="8176">LSAG</cx:pt>
          <cx:pt idx="8177">LSAG</cx:pt>
          <cx:pt idx="8178">LSAG</cx:pt>
          <cx:pt idx="8179">LSAG</cx:pt>
          <cx:pt idx="8180">LSAG</cx:pt>
          <cx:pt idx="8181">LSAG</cx:pt>
          <cx:pt idx="8182">LSAG</cx:pt>
          <cx:pt idx="8183">LSAG</cx:pt>
          <cx:pt idx="8184">LSAG</cx:pt>
          <cx:pt idx="8185">LSAG</cx:pt>
          <cx:pt idx="8186">LSAG</cx:pt>
          <cx:pt idx="8187">LSAG</cx:pt>
          <cx:pt idx="8188">LSAG</cx:pt>
          <cx:pt idx="8189">LSAG</cx:pt>
          <cx:pt idx="8190">LSAG</cx:pt>
          <cx:pt idx="8191">LSAG</cx:pt>
          <cx:pt idx="8192">LSAG</cx:pt>
          <cx:pt idx="8193">LSAG</cx:pt>
          <cx:pt idx="8194">LSAG</cx:pt>
          <cx:pt idx="8195">LSAG</cx:pt>
          <cx:pt idx="8196">LSAG</cx:pt>
          <cx:pt idx="8197">LSAG</cx:pt>
          <cx:pt idx="8198">LSAG</cx:pt>
          <cx:pt idx="8199">LSAG</cx:pt>
          <cx:pt idx="8200">LSAG</cx:pt>
          <cx:pt idx="8201">LSAG</cx:pt>
          <cx:pt idx="8202">LSAG</cx:pt>
          <cx:pt idx="8203">LSAG</cx:pt>
          <cx:pt idx="8204">LSAG</cx:pt>
          <cx:pt idx="8205">LSAG</cx:pt>
          <cx:pt idx="8206">LSAG</cx:pt>
          <cx:pt idx="8207">LSAG</cx:pt>
          <cx:pt idx="8208">LSAG</cx:pt>
          <cx:pt idx="8209">LSAG</cx:pt>
          <cx:pt idx="8210">LSAG</cx:pt>
          <cx:pt idx="8211">LSAG</cx:pt>
          <cx:pt idx="8212">LSAG</cx:pt>
          <cx:pt idx="8213">LSAG</cx:pt>
          <cx:pt idx="8214">LSAG</cx:pt>
          <cx:pt idx="8215">LSAG</cx:pt>
          <cx:pt idx="8216">LSAG</cx:pt>
          <cx:pt idx="8217">LSAG</cx:pt>
          <cx:pt idx="8218">LSAG</cx:pt>
          <cx:pt idx="8219">LSAG</cx:pt>
          <cx:pt idx="8220">LSAG</cx:pt>
          <cx:pt idx="8221">LSAG</cx:pt>
          <cx:pt idx="8222">LSAG</cx:pt>
          <cx:pt idx="8223">LSAG</cx:pt>
          <cx:pt idx="8224">LSAG</cx:pt>
          <cx:pt idx="8225">LSAG</cx:pt>
          <cx:pt idx="8226">LSAG</cx:pt>
          <cx:pt idx="8227">LSAG</cx:pt>
          <cx:pt idx="8228">LSAG</cx:pt>
          <cx:pt idx="8229">LSAG</cx:pt>
          <cx:pt idx="8230">LSAG</cx:pt>
          <cx:pt idx="8231">LSAG</cx:pt>
          <cx:pt idx="8232">LSAG</cx:pt>
          <cx:pt idx="8233">LSAG</cx:pt>
          <cx:pt idx="8234">LSAG</cx:pt>
          <cx:pt idx="8235">LSAG</cx:pt>
          <cx:pt idx="8236">LSAG</cx:pt>
          <cx:pt idx="8237">LSAG</cx:pt>
          <cx:pt idx="8238">LSAG</cx:pt>
          <cx:pt idx="8239">LSAG</cx:pt>
          <cx:pt idx="8240">LSAG</cx:pt>
          <cx:pt idx="8241">LSAG</cx:pt>
          <cx:pt idx="8242">LSAG</cx:pt>
          <cx:pt idx="8243">LSAG</cx:pt>
          <cx:pt idx="8244">LSAG</cx:pt>
          <cx:pt idx="8245">LSAG</cx:pt>
          <cx:pt idx="8246">LSAG</cx:pt>
          <cx:pt idx="8247">LSAG</cx:pt>
          <cx:pt idx="8248">LSAG</cx:pt>
          <cx:pt idx="8249">LSAG</cx:pt>
          <cx:pt idx="8250">LSAG</cx:pt>
          <cx:pt idx="8251">LSAG</cx:pt>
          <cx:pt idx="8252">LSAG</cx:pt>
          <cx:pt idx="8253">LSAG</cx:pt>
          <cx:pt idx="8254">LSAG</cx:pt>
          <cx:pt idx="8255">LSAG</cx:pt>
          <cx:pt idx="8256">LSAG</cx:pt>
          <cx:pt idx="8257">LSAG</cx:pt>
          <cx:pt idx="8258">LSAG</cx:pt>
          <cx:pt idx="8259">LSAG</cx:pt>
          <cx:pt idx="8260">LSAG</cx:pt>
          <cx:pt idx="8261">LSAG</cx:pt>
          <cx:pt idx="8262">LSAG</cx:pt>
          <cx:pt idx="8263">LSAG</cx:pt>
          <cx:pt idx="8264">LSAG</cx:pt>
          <cx:pt idx="8265">LSAG</cx:pt>
          <cx:pt idx="8266">LSAG</cx:pt>
          <cx:pt idx="8267">LSAG</cx:pt>
          <cx:pt idx="8268">LSAG</cx:pt>
          <cx:pt idx="8269">LSAG</cx:pt>
          <cx:pt idx="8270">LSAG</cx:pt>
          <cx:pt idx="8271">LSAG</cx:pt>
          <cx:pt idx="8272">LSAG</cx:pt>
          <cx:pt idx="8273">LSAG</cx:pt>
          <cx:pt idx="8274">LSAG</cx:pt>
          <cx:pt idx="8275">LSAG</cx:pt>
          <cx:pt idx="8276">LSAG</cx:pt>
          <cx:pt idx="8277">LSAG</cx:pt>
          <cx:pt idx="8278">LSAG</cx:pt>
          <cx:pt idx="8279">LSAG</cx:pt>
          <cx:pt idx="8280">LSAG</cx:pt>
          <cx:pt idx="8281">LSAG</cx:pt>
          <cx:pt idx="8282">LSAG</cx:pt>
          <cx:pt idx="8283">LSAG</cx:pt>
          <cx:pt idx="8284">LSAG</cx:pt>
          <cx:pt idx="8285">LSAG</cx:pt>
          <cx:pt idx="8286">LSAG</cx:pt>
          <cx:pt idx="8287">LSAG</cx:pt>
          <cx:pt idx="8288">LSAG</cx:pt>
          <cx:pt idx="8289">LSAG</cx:pt>
          <cx:pt idx="8290">LSAG</cx:pt>
          <cx:pt idx="8291">LSAG</cx:pt>
          <cx:pt idx="8292">LSAG</cx:pt>
          <cx:pt idx="8293">LSAG</cx:pt>
          <cx:pt idx="8294">LSAG</cx:pt>
          <cx:pt idx="8295">LSAG</cx:pt>
          <cx:pt idx="8296">LSAG</cx:pt>
          <cx:pt idx="8297">LSAG</cx:pt>
          <cx:pt idx="8298">LSAG</cx:pt>
          <cx:pt idx="8299">LSAG</cx:pt>
          <cx:pt idx="8300">LSAG</cx:pt>
          <cx:pt idx="8301">LSAG</cx:pt>
          <cx:pt idx="8302">LSAG</cx:pt>
          <cx:pt idx="8303">LSAG</cx:pt>
          <cx:pt idx="8304">LSAG</cx:pt>
          <cx:pt idx="8305">LSAG</cx:pt>
          <cx:pt idx="8306">LSAG</cx:pt>
          <cx:pt idx="8307">LSAG</cx:pt>
          <cx:pt idx="8308">LSAG</cx:pt>
          <cx:pt idx="8309">LSAG</cx:pt>
          <cx:pt idx="8310">LSAG</cx:pt>
          <cx:pt idx="8311">LSAG</cx:pt>
          <cx:pt idx="8312">LSAG</cx:pt>
          <cx:pt idx="8313">LSAG</cx:pt>
          <cx:pt idx="8314">LSAG</cx:pt>
          <cx:pt idx="8315">LSAG</cx:pt>
          <cx:pt idx="8316">LSAG</cx:pt>
          <cx:pt idx="8317">LSAG</cx:pt>
          <cx:pt idx="8318">LSAG</cx:pt>
          <cx:pt idx="8319">LSAG</cx:pt>
          <cx:pt idx="8320">LSAG</cx:pt>
          <cx:pt idx="8321">LSAG</cx:pt>
          <cx:pt idx="8322">LSAG</cx:pt>
          <cx:pt idx="8323">LSAG</cx:pt>
          <cx:pt idx="8324">LSAG</cx:pt>
          <cx:pt idx="8325">LSAG</cx:pt>
          <cx:pt idx="8326">LSAG</cx:pt>
          <cx:pt idx="8327">LSAG</cx:pt>
          <cx:pt idx="8328">LSAG</cx:pt>
          <cx:pt idx="8329">LSAG</cx:pt>
          <cx:pt idx="8330">LSAG</cx:pt>
          <cx:pt idx="8331">LSAG</cx:pt>
          <cx:pt idx="8332">LSAG</cx:pt>
          <cx:pt idx="8333">LSAG</cx:pt>
          <cx:pt idx="8334">LSAG</cx:pt>
          <cx:pt idx="8335">LSAG</cx:pt>
          <cx:pt idx="8336">LSAG</cx:pt>
          <cx:pt idx="8337">LSAG</cx:pt>
          <cx:pt idx="8338">LSAG</cx:pt>
          <cx:pt idx="8339">LSAG</cx:pt>
          <cx:pt idx="8340">LSAG</cx:pt>
          <cx:pt idx="8341">LSAG</cx:pt>
          <cx:pt idx="8342">LSAG</cx:pt>
          <cx:pt idx="8343">LSAG</cx:pt>
          <cx:pt idx="8344">LSAG</cx:pt>
          <cx:pt idx="8345">LSAG</cx:pt>
          <cx:pt idx="8346">LSAG</cx:pt>
          <cx:pt idx="8347">LSAG</cx:pt>
          <cx:pt idx="8348">LSAG</cx:pt>
          <cx:pt idx="8349">LSAG</cx:pt>
          <cx:pt idx="8350">LSAG</cx:pt>
          <cx:pt idx="8351">LSAG</cx:pt>
          <cx:pt idx="8352">LSAG</cx:pt>
          <cx:pt idx="8353">LSAG</cx:pt>
          <cx:pt idx="8354">LSAG</cx:pt>
          <cx:pt idx="8355">LSAG</cx:pt>
          <cx:pt idx="8356">LSAG</cx:pt>
          <cx:pt idx="8357">LSAG</cx:pt>
          <cx:pt idx="8358">LSAG</cx:pt>
          <cx:pt idx="8359">LSAG</cx:pt>
          <cx:pt idx="8360">LSAG</cx:pt>
          <cx:pt idx="8361">LSAG</cx:pt>
          <cx:pt idx="8362">LSAG</cx:pt>
          <cx:pt idx="8363">LSAG</cx:pt>
          <cx:pt idx="8364">LSAG</cx:pt>
          <cx:pt idx="8365">LSAG</cx:pt>
          <cx:pt idx="8366">LSAG</cx:pt>
          <cx:pt idx="8367">LSAG</cx:pt>
          <cx:pt idx="8368">LSAG</cx:pt>
          <cx:pt idx="8369">LSAG</cx:pt>
          <cx:pt idx="8370">LSAG</cx:pt>
          <cx:pt idx="8371">LSAG</cx:pt>
          <cx:pt idx="8372">LSAG</cx:pt>
          <cx:pt idx="8373">LSAG</cx:pt>
          <cx:pt idx="8374">LSAG</cx:pt>
          <cx:pt idx="8375">LSAG</cx:pt>
          <cx:pt idx="8376">LSAG</cx:pt>
          <cx:pt idx="8377">LSAG</cx:pt>
          <cx:pt idx="8378">LSAG</cx:pt>
          <cx:pt idx="8379">LSAG</cx:pt>
          <cx:pt idx="8380">LSAG</cx:pt>
          <cx:pt idx="8381">LSAG</cx:pt>
          <cx:pt idx="8382">LSAG</cx:pt>
          <cx:pt idx="8383">LSAG</cx:pt>
          <cx:pt idx="8384">LSAG</cx:pt>
          <cx:pt idx="8385">LSAG</cx:pt>
          <cx:pt idx="8386">LSAG</cx:pt>
          <cx:pt idx="8387">LSAG</cx:pt>
          <cx:pt idx="8388">LSAG</cx:pt>
          <cx:pt idx="8389">LSAG</cx:pt>
          <cx:pt idx="8390">LSAG</cx:pt>
          <cx:pt idx="8391">LSAG</cx:pt>
          <cx:pt idx="8392">LSAG</cx:pt>
          <cx:pt idx="8393">LSAG</cx:pt>
          <cx:pt idx="8394">LSAG</cx:pt>
          <cx:pt idx="8395">LSAG</cx:pt>
          <cx:pt idx="8396">LSAG</cx:pt>
          <cx:pt idx="8397">LSAG</cx:pt>
          <cx:pt idx="8398">LSAG</cx:pt>
          <cx:pt idx="8399">LSAG</cx:pt>
          <cx:pt idx="8400">LSAG</cx:pt>
          <cx:pt idx="8401">LSAG</cx:pt>
          <cx:pt idx="8402">LSAG</cx:pt>
          <cx:pt idx="8403">LSAG</cx:pt>
          <cx:pt idx="8404">LSAG</cx:pt>
          <cx:pt idx="8405">LSAG</cx:pt>
          <cx:pt idx="8406">LSAG</cx:pt>
          <cx:pt idx="8407">LSAG</cx:pt>
          <cx:pt idx="8408">LSAG</cx:pt>
          <cx:pt idx="8409">LSAG</cx:pt>
          <cx:pt idx="8410">LSAG</cx:pt>
          <cx:pt idx="8411">LSAG</cx:pt>
          <cx:pt idx="8412">LSAG</cx:pt>
          <cx:pt idx="8413">LSAG</cx:pt>
          <cx:pt idx="8414">LSAG</cx:pt>
          <cx:pt idx="8415">LSAG</cx:pt>
          <cx:pt idx="8416">LSAG</cx:pt>
          <cx:pt idx="8417">LSAG</cx:pt>
          <cx:pt idx="8418">LSAG</cx:pt>
          <cx:pt idx="8419">LSAG</cx:pt>
          <cx:pt idx="8420">LSAG</cx:pt>
          <cx:pt idx="8421">LSAG</cx:pt>
          <cx:pt idx="8422">LSAG</cx:pt>
          <cx:pt idx="8423">LSAG</cx:pt>
          <cx:pt idx="8424">LSAG</cx:pt>
          <cx:pt idx="8425">LSAG</cx:pt>
          <cx:pt idx="8426">LSAG</cx:pt>
          <cx:pt idx="8427">LSAG</cx:pt>
          <cx:pt idx="8428">LSAG</cx:pt>
          <cx:pt idx="8429">LSAG</cx:pt>
          <cx:pt idx="8430">LSAG</cx:pt>
          <cx:pt idx="8431">LSAG</cx:pt>
          <cx:pt idx="8432">LSAG</cx:pt>
          <cx:pt idx="8433">LSAG</cx:pt>
          <cx:pt idx="8434">LSAG</cx:pt>
          <cx:pt idx="8435">LSAG</cx:pt>
          <cx:pt idx="8436">LSAG</cx:pt>
          <cx:pt idx="8437">LSAG</cx:pt>
          <cx:pt idx="8438">LSAG</cx:pt>
          <cx:pt idx="8439">LSAG</cx:pt>
          <cx:pt idx="8440">LSAG</cx:pt>
          <cx:pt idx="8441">LSAG</cx:pt>
          <cx:pt idx="8442">LSAG</cx:pt>
          <cx:pt idx="8443">LSAG</cx:pt>
          <cx:pt idx="8444">LSAG</cx:pt>
          <cx:pt idx="8445">LSAG</cx:pt>
          <cx:pt idx="8446">LSAG</cx:pt>
          <cx:pt idx="8447">LSAG</cx:pt>
          <cx:pt idx="8448">LSAG</cx:pt>
          <cx:pt idx="8449">LSAG</cx:pt>
          <cx:pt idx="8450">LSAG</cx:pt>
          <cx:pt idx="8451">LSAG</cx:pt>
          <cx:pt idx="8452">LSAG</cx:pt>
          <cx:pt idx="8453">LSAG</cx:pt>
          <cx:pt idx="8454">LSAG</cx:pt>
          <cx:pt idx="8455">LSAG</cx:pt>
          <cx:pt idx="8456">LSAG</cx:pt>
          <cx:pt idx="8457">LSAG</cx:pt>
          <cx:pt idx="8458">LSAG</cx:pt>
          <cx:pt idx="8459">LSAG</cx:pt>
          <cx:pt idx="8460">LSAG</cx:pt>
          <cx:pt idx="8461">LSAG</cx:pt>
          <cx:pt idx="8462">LSAG</cx:pt>
          <cx:pt idx="8463">LSAG</cx:pt>
          <cx:pt idx="8464">LSAG</cx:pt>
          <cx:pt idx="8465">LSAG</cx:pt>
          <cx:pt idx="8466">LSAG</cx:pt>
          <cx:pt idx="8467">LSAG</cx:pt>
          <cx:pt idx="8468">LSAG</cx:pt>
          <cx:pt idx="8469">LSAG</cx:pt>
          <cx:pt idx="8470">LSAG</cx:pt>
          <cx:pt idx="8471">LSAG</cx:pt>
          <cx:pt idx="8472">LSAG</cx:pt>
          <cx:pt idx="8473">LSAG</cx:pt>
          <cx:pt idx="8474">LSAG</cx:pt>
          <cx:pt idx="8475">LSAG</cx:pt>
          <cx:pt idx="8476">LSAG</cx:pt>
          <cx:pt idx="8477">LSAG</cx:pt>
          <cx:pt idx="8478">LSAG</cx:pt>
          <cx:pt idx="8479">LSAG</cx:pt>
          <cx:pt idx="8480">LSAG</cx:pt>
          <cx:pt idx="8481">LSAG</cx:pt>
          <cx:pt idx="8482">LSAG</cx:pt>
          <cx:pt idx="8483">LSAG</cx:pt>
          <cx:pt idx="8484">LSAG</cx:pt>
          <cx:pt idx="8485">LSAG</cx:pt>
          <cx:pt idx="8486">LSAG</cx:pt>
          <cx:pt idx="8487">LSAG</cx:pt>
          <cx:pt idx="8488">LSAG</cx:pt>
          <cx:pt idx="8489">LSAG</cx:pt>
          <cx:pt idx="8490">LSAG</cx:pt>
          <cx:pt idx="8491">LSAG</cx:pt>
          <cx:pt idx="8492">LSAG</cx:pt>
          <cx:pt idx="8493">LSAG</cx:pt>
          <cx:pt idx="8494">LSAG</cx:pt>
          <cx:pt idx="8495">LSAG</cx:pt>
          <cx:pt idx="8496">LSAG</cx:pt>
          <cx:pt idx="8497">LSAG</cx:pt>
          <cx:pt idx="8498">LSAG</cx:pt>
          <cx:pt idx="8499">LSAG</cx:pt>
          <cx:pt idx="8500">LSAG</cx:pt>
          <cx:pt idx="8501">LSAG</cx:pt>
          <cx:pt idx="8502">LSAG</cx:pt>
          <cx:pt idx="8503">LSAG</cx:pt>
          <cx:pt idx="8504">LSAG</cx:pt>
          <cx:pt idx="8505">LSAG</cx:pt>
          <cx:pt idx="8506">LSAG</cx:pt>
          <cx:pt idx="8507">LSAG</cx:pt>
          <cx:pt idx="8508">LSAG</cx:pt>
          <cx:pt idx="8509">LSAG</cx:pt>
          <cx:pt idx="8510">LSAG</cx:pt>
          <cx:pt idx="8511">LSAG</cx:pt>
          <cx:pt idx="8512">LSAG</cx:pt>
          <cx:pt idx="8513">LSAG</cx:pt>
          <cx:pt idx="8514">LSAG</cx:pt>
          <cx:pt idx="8515">LSAG</cx:pt>
          <cx:pt idx="8516">LSAG</cx:pt>
          <cx:pt idx="8517">LSAG</cx:pt>
          <cx:pt idx="8518">LSAG</cx:pt>
          <cx:pt idx="8519">LSAG</cx:pt>
          <cx:pt idx="8520">LSAG</cx:pt>
          <cx:pt idx="8521">LSAG</cx:pt>
          <cx:pt idx="8522">LSAG</cx:pt>
          <cx:pt idx="8523">LSAG</cx:pt>
          <cx:pt idx="8524">LSAG</cx:pt>
          <cx:pt idx="8525">LSAG</cx:pt>
          <cx:pt idx="8526">LSAG</cx:pt>
          <cx:pt idx="8527">LSAG</cx:pt>
          <cx:pt idx="8528">LSAG</cx:pt>
          <cx:pt idx="8529">LSAG</cx:pt>
          <cx:pt idx="8530">LSAG</cx:pt>
          <cx:pt idx="8531">LSAG</cx:pt>
          <cx:pt idx="8532">LSAG</cx:pt>
          <cx:pt idx="8533">LSAG</cx:pt>
          <cx:pt idx="8534">LSAG</cx:pt>
          <cx:pt idx="8535">LSAG</cx:pt>
          <cx:pt idx="8536">LSAG</cx:pt>
          <cx:pt idx="8537">LSAG</cx:pt>
          <cx:pt idx="8538">LSAG</cx:pt>
          <cx:pt idx="8539">LSAG</cx:pt>
          <cx:pt idx="8540">LSAG</cx:pt>
          <cx:pt idx="8541">LSAG</cx:pt>
          <cx:pt idx="8542">LSAG</cx:pt>
          <cx:pt idx="8543">LSAG</cx:pt>
          <cx:pt idx="8544">LSAG</cx:pt>
          <cx:pt idx="8545">LSAG</cx:pt>
          <cx:pt idx="8546">LSAG</cx:pt>
          <cx:pt idx="8547">LSAG</cx:pt>
          <cx:pt idx="8548">LSAG</cx:pt>
          <cx:pt idx="8549">LSAG</cx:pt>
          <cx:pt idx="8550">LSAG</cx:pt>
          <cx:pt idx="8551">LSAG</cx:pt>
          <cx:pt idx="8552">LSAG</cx:pt>
          <cx:pt idx="8553">LSAG</cx:pt>
          <cx:pt idx="8554">LSAG</cx:pt>
          <cx:pt idx="8555">LSAG</cx:pt>
          <cx:pt idx="8556">LSAG</cx:pt>
          <cx:pt idx="8557">LSAG</cx:pt>
          <cx:pt idx="8558">LSAG</cx:pt>
          <cx:pt idx="8559">LSAG</cx:pt>
          <cx:pt idx="8560">LSAG</cx:pt>
          <cx:pt idx="8561">LSAG</cx:pt>
          <cx:pt idx="8562">LSAG</cx:pt>
          <cx:pt idx="8563">LSAG</cx:pt>
          <cx:pt idx="8564">LSAG</cx:pt>
          <cx:pt idx="8565">LSAG</cx:pt>
          <cx:pt idx="8566">LSAG</cx:pt>
          <cx:pt idx="8567">LSAG</cx:pt>
          <cx:pt idx="8568">LSAG</cx:pt>
          <cx:pt idx="8569">LSAG</cx:pt>
          <cx:pt idx="8570">LSAG</cx:pt>
          <cx:pt idx="8571">LSAG</cx:pt>
          <cx:pt idx="8572">LSAG</cx:pt>
          <cx:pt idx="8573">LSAG</cx:pt>
          <cx:pt idx="8574">LSAG</cx:pt>
          <cx:pt idx="8575">LSAG</cx:pt>
          <cx:pt idx="8576">LSAG</cx:pt>
          <cx:pt idx="8577">LSAG</cx:pt>
          <cx:pt idx="8578">LSAG</cx:pt>
          <cx:pt idx="8579">LSAG</cx:pt>
          <cx:pt idx="8580">LSAG</cx:pt>
          <cx:pt idx="8581">LSAG</cx:pt>
          <cx:pt idx="8582">LSAG</cx:pt>
          <cx:pt idx="8583">LSAG</cx:pt>
          <cx:pt idx="8584">LSAG</cx:pt>
          <cx:pt idx="8585">LSAG</cx:pt>
          <cx:pt idx="8586">LSAG</cx:pt>
          <cx:pt idx="8587">LSAG</cx:pt>
          <cx:pt idx="8588">LSAG</cx:pt>
          <cx:pt idx="8589">LSAG</cx:pt>
          <cx:pt idx="8590">LSAG</cx:pt>
          <cx:pt idx="8591">LSAG</cx:pt>
          <cx:pt idx="8592">LSAG</cx:pt>
          <cx:pt idx="8593">LSAG</cx:pt>
          <cx:pt idx="8594">LSAG</cx:pt>
          <cx:pt idx="8595">LSAG</cx:pt>
          <cx:pt idx="8596">LSAG</cx:pt>
          <cx:pt idx="8597">LSAG</cx:pt>
          <cx:pt idx="8598">LSAG</cx:pt>
          <cx:pt idx="8599">LSAG</cx:pt>
          <cx:pt idx="8600">LSAG</cx:pt>
          <cx:pt idx="8601">LSAG</cx:pt>
          <cx:pt idx="8602">LSAG</cx:pt>
          <cx:pt idx="8603">LSAG</cx:pt>
          <cx:pt idx="8604">LSAG</cx:pt>
          <cx:pt idx="8605">LSAG</cx:pt>
          <cx:pt idx="8606">LSAG</cx:pt>
          <cx:pt idx="8607">LSAG</cx:pt>
          <cx:pt idx="8608">LSAG</cx:pt>
          <cx:pt idx="8609">LSAG</cx:pt>
          <cx:pt idx="8610">LSAG</cx:pt>
          <cx:pt idx="8611">LSAG</cx:pt>
          <cx:pt idx="8612">LSAG</cx:pt>
          <cx:pt idx="8613">LSAG</cx:pt>
          <cx:pt idx="8614">LSAG</cx:pt>
          <cx:pt idx="8615">LSAG</cx:pt>
          <cx:pt idx="8616">LSAG</cx:pt>
          <cx:pt idx="8617">LSAG</cx:pt>
          <cx:pt idx="8618">LSAG</cx:pt>
          <cx:pt idx="8619">LSAG</cx:pt>
          <cx:pt idx="8620">LSAG</cx:pt>
          <cx:pt idx="8621">LSAG</cx:pt>
          <cx:pt idx="8622">LSAG</cx:pt>
          <cx:pt idx="8623">LSAG</cx:pt>
          <cx:pt idx="8624">LSAG</cx:pt>
          <cx:pt idx="8625">LSAG</cx:pt>
          <cx:pt idx="8626">LSAG</cx:pt>
          <cx:pt idx="8627">LSAG</cx:pt>
          <cx:pt idx="8628">LSAG</cx:pt>
          <cx:pt idx="8629">LSAG</cx:pt>
          <cx:pt idx="8630">LSAG</cx:pt>
          <cx:pt idx="8631">LSAG</cx:pt>
          <cx:pt idx="8632">LSAG</cx:pt>
          <cx:pt idx="8633">LSAG</cx:pt>
          <cx:pt idx="8634">LSAG</cx:pt>
          <cx:pt idx="8635">LSAG</cx:pt>
          <cx:pt idx="8636">LSAG</cx:pt>
          <cx:pt idx="8637">LSAG</cx:pt>
          <cx:pt idx="8638">LSAG</cx:pt>
          <cx:pt idx="8639">LSAG</cx:pt>
          <cx:pt idx="8640">LSAG</cx:pt>
          <cx:pt idx="8641">LSAG</cx:pt>
          <cx:pt idx="8642">LSAG</cx:pt>
          <cx:pt idx="8643">LSAG</cx:pt>
          <cx:pt idx="8644">LSAG</cx:pt>
          <cx:pt idx="8645">LSAG</cx:pt>
          <cx:pt idx="8646">LSAG</cx:pt>
          <cx:pt idx="8647">LSAG</cx:pt>
          <cx:pt idx="8648">LSAG</cx:pt>
          <cx:pt idx="8649">LSAG</cx:pt>
          <cx:pt idx="8650">LSAG</cx:pt>
          <cx:pt idx="8651">LSAG</cx:pt>
          <cx:pt idx="8652">LSAG</cx:pt>
          <cx:pt idx="8653">LSAG</cx:pt>
          <cx:pt idx="8654">LSAG</cx:pt>
          <cx:pt idx="8655">LSAG</cx:pt>
          <cx:pt idx="8656">LSAG</cx:pt>
          <cx:pt idx="8657">LSAG</cx:pt>
          <cx:pt idx="8658">LSAG</cx:pt>
          <cx:pt idx="8659">LSAG</cx:pt>
          <cx:pt idx="8660">LSAG</cx:pt>
          <cx:pt idx="8661">LSAG</cx:pt>
          <cx:pt idx="8662">LSAG</cx:pt>
          <cx:pt idx="8663">LSAG</cx:pt>
          <cx:pt idx="8664">LSAG</cx:pt>
          <cx:pt idx="8665">LSAG</cx:pt>
          <cx:pt idx="8666">LSAG</cx:pt>
          <cx:pt idx="8667">LSAG</cx:pt>
          <cx:pt idx="8668">LSAG</cx:pt>
          <cx:pt idx="8669">LSAG</cx:pt>
          <cx:pt idx="8670">LSAG</cx:pt>
          <cx:pt idx="8671">LSAG</cx:pt>
          <cx:pt idx="8672">LSAG</cx:pt>
          <cx:pt idx="8673">LSAG</cx:pt>
          <cx:pt idx="8674">LSAG</cx:pt>
          <cx:pt idx="8675">LSAG</cx:pt>
          <cx:pt idx="8676">LSAG</cx:pt>
          <cx:pt idx="8677">LSAG</cx:pt>
          <cx:pt idx="8678">LSAG</cx:pt>
          <cx:pt idx="8679">LSAG</cx:pt>
          <cx:pt idx="8680">LSAG</cx:pt>
          <cx:pt idx="8681">LSAG</cx:pt>
          <cx:pt idx="8682">LSAG</cx:pt>
          <cx:pt idx="8683">LSAG</cx:pt>
          <cx:pt idx="8684">LSAG</cx:pt>
          <cx:pt idx="8685">LSAG</cx:pt>
          <cx:pt idx="8686">LSAG</cx:pt>
          <cx:pt idx="8687">LSAG</cx:pt>
          <cx:pt idx="8688">LSAG</cx:pt>
          <cx:pt idx="8689">LSAG</cx:pt>
          <cx:pt idx="8690">LSAG</cx:pt>
          <cx:pt idx="8691">LSAG</cx:pt>
          <cx:pt idx="8692">LSAG</cx:pt>
          <cx:pt idx="8693">LSAG</cx:pt>
          <cx:pt idx="8694">LSAG</cx:pt>
          <cx:pt idx="8695">LSAG</cx:pt>
          <cx:pt idx="8696">LSAG</cx:pt>
          <cx:pt idx="8697">LSAG</cx:pt>
          <cx:pt idx="8698">LSAG</cx:pt>
          <cx:pt idx="8699">LSAG</cx:pt>
          <cx:pt idx="8700">LSAG</cx:pt>
          <cx:pt idx="8701">LSAG</cx:pt>
          <cx:pt idx="8702">LSAG</cx:pt>
          <cx:pt idx="8703">LSAG</cx:pt>
          <cx:pt idx="8704">LSAG</cx:pt>
          <cx:pt idx="8705">LSAG</cx:pt>
          <cx:pt idx="8706">LSAG</cx:pt>
          <cx:pt idx="8707">LSAG</cx:pt>
          <cx:pt idx="8708">LSAG</cx:pt>
          <cx:pt idx="8709">LSAG</cx:pt>
          <cx:pt idx="8710">LSAG</cx:pt>
          <cx:pt idx="8711">LSAG</cx:pt>
          <cx:pt idx="8712">LSAG</cx:pt>
          <cx:pt idx="8713">LSAG</cx:pt>
          <cx:pt idx="8714">LSAG</cx:pt>
          <cx:pt idx="8715">LSAG</cx:pt>
          <cx:pt idx="8716">LSAG</cx:pt>
          <cx:pt idx="8717">LSAG</cx:pt>
          <cx:pt idx="8718">LSAG</cx:pt>
          <cx:pt idx="8719">LSAG</cx:pt>
          <cx:pt idx="8720">LSAG</cx:pt>
          <cx:pt idx="8721">LSAG</cx:pt>
          <cx:pt idx="8722">LSAG</cx:pt>
          <cx:pt idx="8723">LSAG</cx:pt>
          <cx:pt idx="8724">LSAG</cx:pt>
          <cx:pt idx="8725">LSAG</cx:pt>
          <cx:pt idx="8726">LSAG</cx:pt>
          <cx:pt idx="8727">LSAG</cx:pt>
          <cx:pt idx="8728">LSAG</cx:pt>
          <cx:pt idx="8729">LSAG</cx:pt>
          <cx:pt idx="8730">LSAG</cx:pt>
          <cx:pt idx="8731">LSAG</cx:pt>
          <cx:pt idx="8732">LSAG</cx:pt>
          <cx:pt idx="8733">LSAG</cx:pt>
          <cx:pt idx="8734">LSAG</cx:pt>
          <cx:pt idx="8735">LSAG</cx:pt>
          <cx:pt idx="8736">LSAG</cx:pt>
          <cx:pt idx="8737">LSAG</cx:pt>
          <cx:pt idx="8738">LSAG</cx:pt>
          <cx:pt idx="8739">LSAG</cx:pt>
          <cx:pt idx="8740">LSAG</cx:pt>
          <cx:pt idx="8741">LSAG</cx:pt>
          <cx:pt idx="8742">LSAG</cx:pt>
          <cx:pt idx="8743">LSAG</cx:pt>
          <cx:pt idx="8744">LSAG</cx:pt>
          <cx:pt idx="8745">LSAG</cx:pt>
          <cx:pt idx="8746">LSAG</cx:pt>
          <cx:pt idx="8747">LSAG</cx:pt>
          <cx:pt idx="8748">LSAG</cx:pt>
          <cx:pt idx="8749">LSAG</cx:pt>
          <cx:pt idx="8750">LSAG</cx:pt>
          <cx:pt idx="8751">LSAG</cx:pt>
          <cx:pt idx="8752">LSAG</cx:pt>
          <cx:pt idx="8753">LSAG</cx:pt>
          <cx:pt idx="8754">LSAG</cx:pt>
          <cx:pt idx="8755">LSAG</cx:pt>
          <cx:pt idx="8756">LSAG</cx:pt>
          <cx:pt idx="8757">LSAG</cx:pt>
          <cx:pt idx="8758">LSAG</cx:pt>
          <cx:pt idx="8759">LSAG</cx:pt>
          <cx:pt idx="8760">LSAG</cx:pt>
          <cx:pt idx="8761">LSAG</cx:pt>
          <cx:pt idx="8762">LSAG</cx:pt>
          <cx:pt idx="8763">LSAG</cx:pt>
          <cx:pt idx="8764">LSAG</cx:pt>
          <cx:pt idx="8765">LSAG</cx:pt>
          <cx:pt idx="8766">LSAG</cx:pt>
          <cx:pt idx="8767">LSAG</cx:pt>
          <cx:pt idx="8768">LSAG</cx:pt>
          <cx:pt idx="8769">LSAG</cx:pt>
          <cx:pt idx="8770">LSAG</cx:pt>
          <cx:pt idx="8771">LSAG</cx:pt>
          <cx:pt idx="8772">LSAG</cx:pt>
          <cx:pt idx="8773">LSAG</cx:pt>
          <cx:pt idx="8774">LSAG</cx:pt>
          <cx:pt idx="8775">LSAG</cx:pt>
          <cx:pt idx="8776">LSAG</cx:pt>
          <cx:pt idx="8777">LSAG</cx:pt>
          <cx:pt idx="8778">LSAG</cx:pt>
          <cx:pt idx="8779">LSAG</cx:pt>
          <cx:pt idx="8780">LSAG</cx:pt>
          <cx:pt idx="8781">LSAG</cx:pt>
          <cx:pt idx="8782">LSAG</cx:pt>
          <cx:pt idx="8783">LSAG</cx:pt>
          <cx:pt idx="8784">LSAG</cx:pt>
          <cx:pt idx="8785">LSAG</cx:pt>
          <cx:pt idx="8786">LSAG</cx:pt>
          <cx:pt idx="8787">LSAG</cx:pt>
          <cx:pt idx="8788">LSAG</cx:pt>
          <cx:pt idx="8789">LSAG</cx:pt>
          <cx:pt idx="8790">LSAG</cx:pt>
          <cx:pt idx="8791">LSAG</cx:pt>
          <cx:pt idx="8792">LSAG</cx:pt>
          <cx:pt idx="8793">LSAG</cx:pt>
          <cx:pt idx="8794">LSAG</cx:pt>
          <cx:pt idx="8795">LSAG</cx:pt>
          <cx:pt idx="8796">LSAG</cx:pt>
          <cx:pt idx="8797">LSAG</cx:pt>
          <cx:pt idx="8798">LSAG</cx:pt>
          <cx:pt idx="8799">LSAG</cx:pt>
          <cx:pt idx="8800">LSAG</cx:pt>
          <cx:pt idx="8801">LSAG</cx:pt>
          <cx:pt idx="8802">LSAG</cx:pt>
          <cx:pt idx="8803">LSAG</cx:pt>
          <cx:pt idx="8804">LSAG</cx:pt>
          <cx:pt idx="8805">LSAG</cx:pt>
          <cx:pt idx="8806">LSAG</cx:pt>
          <cx:pt idx="8807">LSAG</cx:pt>
          <cx:pt idx="8808">LSAG</cx:pt>
          <cx:pt idx="8809">LSAG</cx:pt>
          <cx:pt idx="8810">LSAG</cx:pt>
          <cx:pt idx="8811">LSAG</cx:pt>
          <cx:pt idx="8812">LSAG</cx:pt>
          <cx:pt idx="8813">LSAG</cx:pt>
          <cx:pt idx="8814">LSAG</cx:pt>
          <cx:pt idx="8815">LSAG</cx:pt>
          <cx:pt idx="8816">LSAG</cx:pt>
          <cx:pt idx="8817">LSAG</cx:pt>
          <cx:pt idx="8818">LSAG</cx:pt>
          <cx:pt idx="8819">LSAG</cx:pt>
          <cx:pt idx="8820">LSAG</cx:pt>
          <cx:pt idx="8821">LSAG</cx:pt>
          <cx:pt idx="8822">LSAG</cx:pt>
          <cx:pt idx="8823">LSAG</cx:pt>
          <cx:pt idx="8824">LSAG</cx:pt>
          <cx:pt idx="8825">LSAG</cx:pt>
          <cx:pt idx="8826">LSAG</cx:pt>
          <cx:pt idx="8827">LSAG</cx:pt>
          <cx:pt idx="8828">LSAG</cx:pt>
          <cx:pt idx="8829">LSAG</cx:pt>
          <cx:pt idx="8830">LSAG</cx:pt>
          <cx:pt idx="8831">LSAG</cx:pt>
          <cx:pt idx="8832">LSAG</cx:pt>
          <cx:pt idx="8833">LSAG</cx:pt>
          <cx:pt idx="8834">LSAG</cx:pt>
          <cx:pt idx="8835">LSAG</cx:pt>
          <cx:pt idx="8836">LSAG</cx:pt>
          <cx:pt idx="8837">LSAG</cx:pt>
          <cx:pt idx="8838">LSAG</cx:pt>
          <cx:pt idx="8839">LSAG</cx:pt>
          <cx:pt idx="8840">LSAG</cx:pt>
          <cx:pt idx="8841">LSAG</cx:pt>
          <cx:pt idx="8842">LSAG</cx:pt>
          <cx:pt idx="8843">LSAG</cx:pt>
          <cx:pt idx="8844">LSAG</cx:pt>
          <cx:pt idx="8845">LSAG</cx:pt>
          <cx:pt idx="8846">LSAG</cx:pt>
          <cx:pt idx="8847">LSAG</cx:pt>
          <cx:pt idx="8848">LSAG</cx:pt>
          <cx:pt idx="8849">LSAG</cx:pt>
          <cx:pt idx="8850">LSAG</cx:pt>
          <cx:pt idx="8851">LSAG</cx:pt>
          <cx:pt idx="8852">LSAG</cx:pt>
          <cx:pt idx="8853">LSAG</cx:pt>
          <cx:pt idx="8854">LSAG</cx:pt>
          <cx:pt idx="8855">LSAG</cx:pt>
          <cx:pt idx="8856">LSAG</cx:pt>
          <cx:pt idx="8857">LSAG</cx:pt>
          <cx:pt idx="8858">LSAG</cx:pt>
          <cx:pt idx="8859">LSAG</cx:pt>
          <cx:pt idx="8860">LSAG</cx:pt>
          <cx:pt idx="8861">LSAG</cx:pt>
          <cx:pt idx="8862">LSAG</cx:pt>
          <cx:pt idx="8863">LSAG</cx:pt>
          <cx:pt idx="8864">LSAG</cx:pt>
          <cx:pt idx="8865">LSAG</cx:pt>
          <cx:pt idx="8866">LSAG</cx:pt>
          <cx:pt idx="8867">LSAG</cx:pt>
          <cx:pt idx="8868">LSAG</cx:pt>
          <cx:pt idx="8869">LSAG</cx:pt>
          <cx:pt idx="8870">LSAG</cx:pt>
          <cx:pt idx="8871">LSAG</cx:pt>
          <cx:pt idx="8872">LSAG</cx:pt>
          <cx:pt idx="8873">LSAG</cx:pt>
          <cx:pt idx="8874">LSAG</cx:pt>
          <cx:pt idx="8875">LSAG</cx:pt>
          <cx:pt idx="8876">LSAG</cx:pt>
          <cx:pt idx="8877">LSAG</cx:pt>
          <cx:pt idx="8878">LSAG</cx:pt>
          <cx:pt idx="8879">LSAG</cx:pt>
          <cx:pt idx="8880">LSAG</cx:pt>
          <cx:pt idx="8881">LSAG</cx:pt>
          <cx:pt idx="8882">LSAG</cx:pt>
          <cx:pt idx="8883">LSAG</cx:pt>
          <cx:pt idx="8884">LSAG</cx:pt>
          <cx:pt idx="8885">LSAG</cx:pt>
          <cx:pt idx="8886">LSAG</cx:pt>
          <cx:pt idx="8887">LSAG</cx:pt>
          <cx:pt idx="8888">LSAG</cx:pt>
          <cx:pt idx="8889">LSAG</cx:pt>
          <cx:pt idx="8890">LSAG</cx:pt>
          <cx:pt idx="8891">LSAG</cx:pt>
          <cx:pt idx="8892">LSAG</cx:pt>
          <cx:pt idx="8893">LSAG</cx:pt>
          <cx:pt idx="8894">LSAG</cx:pt>
          <cx:pt idx="8895">LSAG</cx:pt>
          <cx:pt idx="8896">LSAG</cx:pt>
          <cx:pt idx="8897">LSAG</cx:pt>
          <cx:pt idx="8898">LSAG</cx:pt>
          <cx:pt idx="8899">LSAG</cx:pt>
          <cx:pt idx="8900">LSAG</cx:pt>
          <cx:pt idx="8901">LSAG</cx:pt>
          <cx:pt idx="8902">LSAG</cx:pt>
          <cx:pt idx="8903">LSAG</cx:pt>
          <cx:pt idx="8904">LSAG</cx:pt>
          <cx:pt idx="8905">LSAG</cx:pt>
          <cx:pt idx="8906">LSAG</cx:pt>
          <cx:pt idx="8907">LSAG</cx:pt>
          <cx:pt idx="8908">LSAG</cx:pt>
          <cx:pt idx="8909">LSAG</cx:pt>
          <cx:pt idx="8910">LSAG</cx:pt>
          <cx:pt idx="8911">LSAG</cx:pt>
          <cx:pt idx="8912">LSAG</cx:pt>
          <cx:pt idx="8913">LSAG</cx:pt>
          <cx:pt idx="8914">LSAG</cx:pt>
          <cx:pt idx="8915">LSAG</cx:pt>
          <cx:pt idx="8916">LSAG</cx:pt>
          <cx:pt idx="8917">LSAG</cx:pt>
          <cx:pt idx="8918">LSAG</cx:pt>
          <cx:pt idx="8919">LSAG</cx:pt>
          <cx:pt idx="8920">LSAG</cx:pt>
          <cx:pt idx="8921">LSAG</cx:pt>
          <cx:pt idx="8922">LSAG</cx:pt>
          <cx:pt idx="8923">LSAG</cx:pt>
          <cx:pt idx="8924">LSAG</cx:pt>
          <cx:pt idx="8925">LSAG</cx:pt>
          <cx:pt idx="8926">LSAG</cx:pt>
          <cx:pt idx="8927">LSAG</cx:pt>
          <cx:pt idx="8928">LSAG</cx:pt>
          <cx:pt idx="8929">LSAG</cx:pt>
          <cx:pt idx="8930">LSAG</cx:pt>
          <cx:pt idx="8931">LSAG</cx:pt>
          <cx:pt idx="8932">LSAG</cx:pt>
          <cx:pt idx="8933">LSAG</cx:pt>
          <cx:pt idx="8934">LSAG</cx:pt>
          <cx:pt idx="8935">LSAG</cx:pt>
          <cx:pt idx="8936">LSAG</cx:pt>
          <cx:pt idx="8937">LSAG</cx:pt>
          <cx:pt idx="8938">LSAG</cx:pt>
          <cx:pt idx="8939">LSAG</cx:pt>
          <cx:pt idx="8940">LSAG</cx:pt>
          <cx:pt idx="8941">LSAG</cx:pt>
          <cx:pt idx="8942">LSAG</cx:pt>
          <cx:pt idx="8943">LSAG</cx:pt>
          <cx:pt idx="8944">LSAG</cx:pt>
          <cx:pt idx="8945">LSAG</cx:pt>
          <cx:pt idx="8946">LSAG</cx:pt>
          <cx:pt idx="8947">LSAG</cx:pt>
          <cx:pt idx="8948">LSAG</cx:pt>
          <cx:pt idx="8949">LSAG</cx:pt>
          <cx:pt idx="8950">LSAG</cx:pt>
          <cx:pt idx="8951">LSAG</cx:pt>
          <cx:pt idx="8952">LSAG</cx:pt>
          <cx:pt idx="8953">LSAG</cx:pt>
          <cx:pt idx="8954">LSAG</cx:pt>
          <cx:pt idx="8955">LSAG</cx:pt>
          <cx:pt idx="8956">LSAG</cx:pt>
          <cx:pt idx="8957">LSAG</cx:pt>
          <cx:pt idx="8958">LSAG</cx:pt>
          <cx:pt idx="8959">LSAG</cx:pt>
          <cx:pt idx="8960">LSAG</cx:pt>
          <cx:pt idx="8961">LSAG</cx:pt>
          <cx:pt idx="8962">LSAG</cx:pt>
          <cx:pt idx="8963">LSAG</cx:pt>
          <cx:pt idx="8964">LSAG</cx:pt>
          <cx:pt idx="8965">LSAG</cx:pt>
          <cx:pt idx="8966">LSAG</cx:pt>
          <cx:pt idx="8967">LSAG</cx:pt>
          <cx:pt idx="8968">LSAG</cx:pt>
          <cx:pt idx="8969">LSAG</cx:pt>
          <cx:pt idx="8970">LSAG</cx:pt>
          <cx:pt idx="8971">LSAG</cx:pt>
          <cx:pt idx="8972">LSAG</cx:pt>
          <cx:pt idx="8973">LSAG</cx:pt>
          <cx:pt idx="8974">LSAG</cx:pt>
          <cx:pt idx="8975">LSAG</cx:pt>
          <cx:pt idx="8976">LSAG</cx:pt>
          <cx:pt idx="8977">LSAG</cx:pt>
          <cx:pt idx="8978">LSAG</cx:pt>
          <cx:pt idx="8979">LSAG</cx:pt>
          <cx:pt idx="8980">LSAG</cx:pt>
          <cx:pt idx="8981">LSAG</cx:pt>
          <cx:pt idx="8982">LSAG</cx:pt>
          <cx:pt idx="8983">LSAG</cx:pt>
          <cx:pt idx="8984">LSAG</cx:pt>
          <cx:pt idx="8985">LSAG</cx:pt>
          <cx:pt idx="8986">LSAG</cx:pt>
          <cx:pt idx="8987">LSAG</cx:pt>
          <cx:pt idx="8988">LSAG</cx:pt>
          <cx:pt idx="8989">LSAG</cx:pt>
          <cx:pt idx="8990">LSAG</cx:pt>
          <cx:pt idx="8991">LSAG</cx:pt>
          <cx:pt idx="8992">LSAG</cx:pt>
          <cx:pt idx="8993">LSAG</cx:pt>
          <cx:pt idx="8994">LSAG</cx:pt>
          <cx:pt idx="8995">LSAG</cx:pt>
          <cx:pt idx="8996">LSAG</cx:pt>
          <cx:pt idx="8997">LSAG</cx:pt>
          <cx:pt idx="8998">LSAG</cx:pt>
          <cx:pt idx="8999">LSAG</cx:pt>
          <cx:pt idx="9000">LSAG</cx:pt>
          <cx:pt idx="9001">LSAG</cx:pt>
          <cx:pt idx="9002">LSAG</cx:pt>
          <cx:pt idx="9003">LSAG</cx:pt>
          <cx:pt idx="9004">LSAG</cx:pt>
          <cx:pt idx="9005">LSAG</cx:pt>
          <cx:pt idx="9006">LSAG</cx:pt>
          <cx:pt idx="9007">LSAG</cx:pt>
          <cx:pt idx="9008">LSAG</cx:pt>
          <cx:pt idx="9009">LSAG</cx:pt>
          <cx:pt idx="9010">LSAG</cx:pt>
          <cx:pt idx="9011">LSAG</cx:pt>
          <cx:pt idx="9012">LSAG</cx:pt>
          <cx:pt idx="9013">LSAG</cx:pt>
          <cx:pt idx="9014">LSAG</cx:pt>
          <cx:pt idx="9015">LSAG</cx:pt>
          <cx:pt idx="9016">LSAG</cx:pt>
          <cx:pt idx="9017">LSAG</cx:pt>
          <cx:pt idx="9018">LSAG</cx:pt>
          <cx:pt idx="9019">LSAG</cx:pt>
          <cx:pt idx="9020">LSAG</cx:pt>
          <cx:pt idx="9021">LSAG</cx:pt>
          <cx:pt idx="9022">LSAG</cx:pt>
          <cx:pt idx="9023">LSAG</cx:pt>
          <cx:pt idx="9024">LSAG</cx:pt>
          <cx:pt idx="9025">LSAG</cx:pt>
          <cx:pt idx="9026">LSAG</cx:pt>
          <cx:pt idx="9027">LSAG</cx:pt>
          <cx:pt idx="9028">LSAG</cx:pt>
          <cx:pt idx="9029">LSAG</cx:pt>
          <cx:pt idx="9030">LSAG</cx:pt>
          <cx:pt idx="9031">LSAG</cx:pt>
          <cx:pt idx="9032">LSAG</cx:pt>
          <cx:pt idx="9033">LSAG</cx:pt>
          <cx:pt idx="9034">LSAG</cx:pt>
          <cx:pt idx="9035">LSAG</cx:pt>
          <cx:pt idx="9036">LSAG</cx:pt>
          <cx:pt idx="9037">LSAG</cx:pt>
          <cx:pt idx="9038">LSAG</cx:pt>
          <cx:pt idx="9039">LSAG</cx:pt>
          <cx:pt idx="9040">LSAG</cx:pt>
          <cx:pt idx="9041">LSAG</cx:pt>
          <cx:pt idx="9042">LSAG</cx:pt>
          <cx:pt idx="9043">LSAG</cx:pt>
          <cx:pt idx="9044">LSAG</cx:pt>
          <cx:pt idx="9045">LSAG</cx:pt>
          <cx:pt idx="9046">LSAG</cx:pt>
          <cx:pt idx="9047">LSAG</cx:pt>
          <cx:pt idx="9048">LSAG</cx:pt>
          <cx:pt idx="9049">LSAG</cx:pt>
          <cx:pt idx="9050">LSAG</cx:pt>
          <cx:pt idx="9051">LSAG</cx:pt>
          <cx:pt idx="9052">LSAG</cx:pt>
          <cx:pt idx="9053">LSAG</cx:pt>
          <cx:pt idx="9054">LSAG</cx:pt>
          <cx:pt idx="9055">LSAG</cx:pt>
          <cx:pt idx="9056">LSAG</cx:pt>
          <cx:pt idx="9057">LSAG</cx:pt>
          <cx:pt idx="9058">LSAG</cx:pt>
          <cx:pt idx="9059">LSAG</cx:pt>
          <cx:pt idx="9060">LSAG</cx:pt>
          <cx:pt idx="9061">LSAG</cx:pt>
          <cx:pt idx="9062">LSAG</cx:pt>
          <cx:pt idx="9063">LSAG</cx:pt>
          <cx:pt idx="9064">LSAG</cx:pt>
          <cx:pt idx="9065">LSAG</cx:pt>
          <cx:pt idx="9066">LSAG</cx:pt>
          <cx:pt idx="9067">LSAG</cx:pt>
          <cx:pt idx="9068">LSAG</cx:pt>
          <cx:pt idx="9069">LSAG</cx:pt>
          <cx:pt idx="9070">LSAG</cx:pt>
          <cx:pt idx="9071">LSAG</cx:pt>
          <cx:pt idx="9072">LSAG</cx:pt>
          <cx:pt idx="9073">LSAG</cx:pt>
          <cx:pt idx="9074">LSAG</cx:pt>
          <cx:pt idx="9075">LSAG</cx:pt>
          <cx:pt idx="9076">LSAG</cx:pt>
          <cx:pt idx="9077">LSAG</cx:pt>
          <cx:pt idx="9078">LSAG</cx:pt>
          <cx:pt idx="9079">LSAG</cx:pt>
          <cx:pt idx="9080">LSAG</cx:pt>
          <cx:pt idx="9081">LSAG</cx:pt>
          <cx:pt idx="9082">LSAG</cx:pt>
          <cx:pt idx="9083">LSAG</cx:pt>
          <cx:pt idx="9084">LSAG</cx:pt>
          <cx:pt idx="9085">LSAG</cx:pt>
          <cx:pt idx="9086">LSAG</cx:pt>
          <cx:pt idx="9087">LSAG</cx:pt>
          <cx:pt idx="9088">LSAG</cx:pt>
          <cx:pt idx="9089">LSAG</cx:pt>
          <cx:pt idx="9090">LSAG</cx:pt>
          <cx:pt idx="9091">LSAG</cx:pt>
          <cx:pt idx="9092">LSAG</cx:pt>
          <cx:pt idx="9093">LSAG</cx:pt>
          <cx:pt idx="9094">LSAG</cx:pt>
          <cx:pt idx="9095">LSAG</cx:pt>
          <cx:pt idx="9096">LSAG</cx:pt>
          <cx:pt idx="9097">LSAG</cx:pt>
          <cx:pt idx="9098">LSAG</cx:pt>
          <cx:pt idx="9099">LSAG</cx:pt>
          <cx:pt idx="9100">LSAG</cx:pt>
          <cx:pt idx="9101">LSAG</cx:pt>
          <cx:pt idx="9102">LSAG</cx:pt>
          <cx:pt idx="9103">LSAG</cx:pt>
          <cx:pt idx="9104">LSAG</cx:pt>
          <cx:pt idx="9105">LSAG</cx:pt>
          <cx:pt idx="9106">LSAG</cx:pt>
          <cx:pt idx="9107">LSAG</cx:pt>
          <cx:pt idx="9108">LSAG</cx:pt>
          <cx:pt idx="9109">LSAG</cx:pt>
          <cx:pt idx="9110">LSAG</cx:pt>
          <cx:pt idx="9111">LSAG</cx:pt>
          <cx:pt idx="9112">LSAG</cx:pt>
          <cx:pt idx="9113">LSAG</cx:pt>
          <cx:pt idx="9114">LSAG</cx:pt>
          <cx:pt idx="9115">LSAG</cx:pt>
          <cx:pt idx="9116">LSAG</cx:pt>
          <cx:pt idx="9117">LSAG</cx:pt>
          <cx:pt idx="9118">LSAG</cx:pt>
          <cx:pt idx="9119">LSAG</cx:pt>
          <cx:pt idx="9120">LSAG</cx:pt>
          <cx:pt idx="9121">LSAG</cx:pt>
          <cx:pt idx="9122">LSAG</cx:pt>
          <cx:pt idx="9123">LSAG</cx:pt>
          <cx:pt idx="9124">LSAG</cx:pt>
          <cx:pt idx="9125">LSAG</cx:pt>
          <cx:pt idx="9126">LSAG</cx:pt>
          <cx:pt idx="9127">LSAG</cx:pt>
          <cx:pt idx="9128">LSAG</cx:pt>
          <cx:pt idx="9129">LSAG</cx:pt>
          <cx:pt idx="9130">LSAZ</cx:pt>
          <cx:pt idx="9131">LSAZ</cx:pt>
          <cx:pt idx="9132">LSAZ</cx:pt>
          <cx:pt idx="9133">LSAZ</cx:pt>
          <cx:pt idx="9134">LSAZ</cx:pt>
          <cx:pt idx="9135">LSAZ</cx:pt>
          <cx:pt idx="9136">LSAZ</cx:pt>
          <cx:pt idx="9137">LSAZ</cx:pt>
          <cx:pt idx="9138">LSAZ</cx:pt>
          <cx:pt idx="9139">LSAZ</cx:pt>
          <cx:pt idx="9140">LSAZ</cx:pt>
          <cx:pt idx="9141">LSAZ</cx:pt>
          <cx:pt idx="9142">LSAZ</cx:pt>
          <cx:pt idx="9143">LSAZ</cx:pt>
          <cx:pt idx="9144">LSAZ</cx:pt>
          <cx:pt idx="9145">LSAZ</cx:pt>
          <cx:pt idx="9146">LSAZ</cx:pt>
          <cx:pt idx="9147">LSAZ</cx:pt>
          <cx:pt idx="9148">LSAZ</cx:pt>
          <cx:pt idx="9149">LSAZ</cx:pt>
          <cx:pt idx="9150">LSAZ</cx:pt>
          <cx:pt idx="9151">LSAZ</cx:pt>
          <cx:pt idx="9152">LSAZ</cx:pt>
          <cx:pt idx="9153">LSAZ</cx:pt>
          <cx:pt idx="9154">LSAZ</cx:pt>
          <cx:pt idx="9155">LSAZ</cx:pt>
          <cx:pt idx="9156">LSAZ</cx:pt>
          <cx:pt idx="9157">LSAZ</cx:pt>
          <cx:pt idx="9158">LSAZ</cx:pt>
          <cx:pt idx="9159">LSAZ</cx:pt>
          <cx:pt idx="9160">LSAZ</cx:pt>
          <cx:pt idx="9161">LSAZ</cx:pt>
          <cx:pt idx="9162">LSAZ</cx:pt>
          <cx:pt idx="9163">LSAZ</cx:pt>
          <cx:pt idx="9164">LSAZ</cx:pt>
          <cx:pt idx="9165">LSAZ</cx:pt>
          <cx:pt idx="9166">LSAZ</cx:pt>
          <cx:pt idx="9167">LSAZ</cx:pt>
          <cx:pt idx="9168">LSAZ</cx:pt>
          <cx:pt idx="9169">LSAZ</cx:pt>
          <cx:pt idx="9170">LSAZ</cx:pt>
          <cx:pt idx="9171">LSAZ</cx:pt>
          <cx:pt idx="9172">LSAZ</cx:pt>
          <cx:pt idx="9173">LSAZ</cx:pt>
          <cx:pt idx="9174">LSAZ</cx:pt>
          <cx:pt idx="9175">LSAZ</cx:pt>
          <cx:pt idx="9176">LSAZ</cx:pt>
          <cx:pt idx="9177">LSAZ</cx:pt>
          <cx:pt idx="9178">LSAZ</cx:pt>
          <cx:pt idx="9179">LSAZ</cx:pt>
          <cx:pt idx="9180">LSAZ</cx:pt>
          <cx:pt idx="9181">LSAZ</cx:pt>
          <cx:pt idx="9182">LSAZ</cx:pt>
          <cx:pt idx="9183">LSAZ</cx:pt>
          <cx:pt idx="9184">LSAZ</cx:pt>
          <cx:pt idx="9185">LSAZ</cx:pt>
          <cx:pt idx="9186">LSAZ</cx:pt>
          <cx:pt idx="9187">LSAZ</cx:pt>
          <cx:pt idx="9188">LSAZ</cx:pt>
          <cx:pt idx="9189">LSAZ</cx:pt>
          <cx:pt idx="9190">LSAZ</cx:pt>
          <cx:pt idx="9191">LSAZ</cx:pt>
          <cx:pt idx="9192">LSAZ</cx:pt>
          <cx:pt idx="9193">LSAZ</cx:pt>
          <cx:pt idx="9194">LSAZ</cx:pt>
          <cx:pt idx="9195">LSAZ</cx:pt>
          <cx:pt idx="9196">LSAZ</cx:pt>
          <cx:pt idx="9197">LSAZ</cx:pt>
          <cx:pt idx="9198">LSAZ</cx:pt>
          <cx:pt idx="9199">LSAZ</cx:pt>
          <cx:pt idx="9200">LSAZ</cx:pt>
          <cx:pt idx="9201">LSAZ</cx:pt>
          <cx:pt idx="9202">LSAZ</cx:pt>
          <cx:pt idx="9203">LSAZ</cx:pt>
          <cx:pt idx="9204">LSAZ</cx:pt>
          <cx:pt idx="9205">LSAZ</cx:pt>
          <cx:pt idx="9206">LSAZ</cx:pt>
          <cx:pt idx="9207">LSAZ</cx:pt>
          <cx:pt idx="9208">LSAZ</cx:pt>
          <cx:pt idx="9209">LSAZ</cx:pt>
          <cx:pt idx="9210">LSAZ</cx:pt>
          <cx:pt idx="9211">LSAZ</cx:pt>
          <cx:pt idx="9212">LSAZ</cx:pt>
          <cx:pt idx="9213">LSAZ</cx:pt>
          <cx:pt idx="9214">LSAZ</cx:pt>
          <cx:pt idx="9215">LSAZ</cx:pt>
          <cx:pt idx="9216">LSAZ</cx:pt>
          <cx:pt idx="9217">LSAZ</cx:pt>
          <cx:pt idx="9218">LSAZ</cx:pt>
          <cx:pt idx="9219">LSAZ</cx:pt>
          <cx:pt idx="9220">LSAZ</cx:pt>
          <cx:pt idx="9221">LSAZ</cx:pt>
          <cx:pt idx="9222">LSAZ</cx:pt>
          <cx:pt idx="9223">LSAZ</cx:pt>
          <cx:pt idx="9224">LSAZ</cx:pt>
          <cx:pt idx="9225">LSAZ</cx:pt>
          <cx:pt idx="9226">LSAZ</cx:pt>
          <cx:pt idx="9227">LSAZ</cx:pt>
          <cx:pt idx="9228">LSAZ</cx:pt>
          <cx:pt idx="9229">LSAZ</cx:pt>
          <cx:pt idx="9230">LSAZ</cx:pt>
          <cx:pt idx="9231">LSAZ</cx:pt>
          <cx:pt idx="9232">LSAZ</cx:pt>
          <cx:pt idx="9233">LSAZ</cx:pt>
          <cx:pt idx="9234">LSAZ</cx:pt>
          <cx:pt idx="9235">LSAZ</cx:pt>
          <cx:pt idx="9236">LSAZ</cx:pt>
          <cx:pt idx="9237">LSAZ</cx:pt>
          <cx:pt idx="9238">LSAZ</cx:pt>
          <cx:pt idx="9239">LSAZ</cx:pt>
          <cx:pt idx="9240">LSAZ</cx:pt>
          <cx:pt idx="9241">LSAZ</cx:pt>
          <cx:pt idx="9242">LSAZ</cx:pt>
          <cx:pt idx="9243">LSAZ</cx:pt>
          <cx:pt idx="9244">LSAZ</cx:pt>
          <cx:pt idx="9245">LSAZ</cx:pt>
          <cx:pt idx="9246">LSAZ</cx:pt>
          <cx:pt idx="9247">LSAZ</cx:pt>
          <cx:pt idx="9248">LSAZ</cx:pt>
          <cx:pt idx="9249">LSAZ</cx:pt>
          <cx:pt idx="9250">LSAZ</cx:pt>
          <cx:pt idx="9251">LSAZ</cx:pt>
          <cx:pt idx="9252">LSAZ</cx:pt>
          <cx:pt idx="9253">LSAZ</cx:pt>
          <cx:pt idx="9254">LSAZ</cx:pt>
          <cx:pt idx="9255">LSAZ</cx:pt>
          <cx:pt idx="9256">LSAZ</cx:pt>
          <cx:pt idx="9257">LSAZ</cx:pt>
          <cx:pt idx="9258">LSAZ</cx:pt>
          <cx:pt idx="9259">LSAZ</cx:pt>
          <cx:pt idx="9260">LSAZ</cx:pt>
          <cx:pt idx="9261">LSAZ</cx:pt>
          <cx:pt idx="9262">LSAZ</cx:pt>
          <cx:pt idx="9263">LSAZ</cx:pt>
          <cx:pt idx="9264">LSAZ</cx:pt>
          <cx:pt idx="9265">LSAZ</cx:pt>
          <cx:pt idx="9266">LSAZ</cx:pt>
          <cx:pt idx="9267">LSAZ</cx:pt>
          <cx:pt idx="9268">LSAZ</cx:pt>
          <cx:pt idx="9269">LSAZ</cx:pt>
          <cx:pt idx="9270">LSAZ</cx:pt>
          <cx:pt idx="9271">LSAZ</cx:pt>
          <cx:pt idx="9272">LSAZ</cx:pt>
          <cx:pt idx="9273">LSAZ</cx:pt>
          <cx:pt idx="9274">LSAZ</cx:pt>
          <cx:pt idx="9275">LSAZ</cx:pt>
          <cx:pt idx="9276">LSAZ</cx:pt>
          <cx:pt idx="9277">LSAZ</cx:pt>
          <cx:pt idx="9278">LSAZ</cx:pt>
          <cx:pt idx="9279">LSAZ</cx:pt>
          <cx:pt idx="9280">LSAZ</cx:pt>
          <cx:pt idx="9281">LSAZ</cx:pt>
          <cx:pt idx="9282">LSAZ</cx:pt>
          <cx:pt idx="9283">LSAZ</cx:pt>
          <cx:pt idx="9284">LSAZ</cx:pt>
          <cx:pt idx="9285">LSAZ</cx:pt>
          <cx:pt idx="9286">LSAZ</cx:pt>
          <cx:pt idx="9287">LSAZ</cx:pt>
          <cx:pt idx="9288">LSAZ</cx:pt>
          <cx:pt idx="9289">LSAZ</cx:pt>
          <cx:pt idx="9290">LSAZ</cx:pt>
          <cx:pt idx="9291">LSAZ</cx:pt>
          <cx:pt idx="9292">LSAZ</cx:pt>
          <cx:pt idx="9293">LSAZ</cx:pt>
          <cx:pt idx="9294">LSAZ</cx:pt>
          <cx:pt idx="9295">LSAZ</cx:pt>
          <cx:pt idx="9296">LSAZ</cx:pt>
          <cx:pt idx="9297">LSAZ</cx:pt>
          <cx:pt idx="9298">LSAZ</cx:pt>
          <cx:pt idx="9299">LSAZ</cx:pt>
          <cx:pt idx="9300">LSAZ</cx:pt>
          <cx:pt idx="9301">LSAZ</cx:pt>
          <cx:pt idx="9302">LSAZ</cx:pt>
          <cx:pt idx="9303">LSAZ</cx:pt>
          <cx:pt idx="9304">LSAZ</cx:pt>
          <cx:pt idx="9305">LSAZ</cx:pt>
          <cx:pt idx="9306">LSAZ</cx:pt>
          <cx:pt idx="9307">LSAZ</cx:pt>
          <cx:pt idx="9308">LSAZ</cx:pt>
          <cx:pt idx="9309">LSAZ</cx:pt>
          <cx:pt idx="9310">LSAZ</cx:pt>
          <cx:pt idx="9311">LSAZ</cx:pt>
          <cx:pt idx="9312">LSAZ</cx:pt>
          <cx:pt idx="9313">LSAZ</cx:pt>
          <cx:pt idx="9314">LSAZ</cx:pt>
          <cx:pt idx="9315">LSAZ</cx:pt>
          <cx:pt idx="9316">LSAZ</cx:pt>
          <cx:pt idx="9317">LSAZ</cx:pt>
          <cx:pt idx="9318">LSAZ</cx:pt>
          <cx:pt idx="9319">LSAZ</cx:pt>
          <cx:pt idx="9320">LSAZ</cx:pt>
          <cx:pt idx="9321">LSAZ</cx:pt>
          <cx:pt idx="9322">LSAZ</cx:pt>
          <cx:pt idx="9323">LSAZ</cx:pt>
          <cx:pt idx="9324">LSAZ</cx:pt>
          <cx:pt idx="9325">LSAZ</cx:pt>
          <cx:pt idx="9326">LSAZ</cx:pt>
          <cx:pt idx="9327">LSAZ</cx:pt>
          <cx:pt idx="9328">LSAZ</cx:pt>
          <cx:pt idx="9329">LSAZ</cx:pt>
          <cx:pt idx="9330">LSAZ</cx:pt>
          <cx:pt idx="9331">LSAZ</cx:pt>
          <cx:pt idx="9332">LSAZ</cx:pt>
          <cx:pt idx="9333">LSAZ</cx:pt>
          <cx:pt idx="9334">LSAZ</cx:pt>
          <cx:pt idx="9335">LSAZ</cx:pt>
          <cx:pt idx="9336">LSAZ</cx:pt>
          <cx:pt idx="9337">LSAZ</cx:pt>
          <cx:pt idx="9338">LSAZ</cx:pt>
          <cx:pt idx="9339">LSAZ</cx:pt>
          <cx:pt idx="9340">LSAZ</cx:pt>
          <cx:pt idx="9341">LSAZ</cx:pt>
          <cx:pt idx="9342">LSAZ</cx:pt>
          <cx:pt idx="9343">LSAZ</cx:pt>
          <cx:pt idx="9344">LSAZ</cx:pt>
          <cx:pt idx="9345">LSAZ</cx:pt>
          <cx:pt idx="9346">LSAZ</cx:pt>
          <cx:pt idx="9347">LSAZ</cx:pt>
          <cx:pt idx="9348">LSAZ</cx:pt>
          <cx:pt idx="9349">LSAZ</cx:pt>
          <cx:pt idx="9350">LSAZ</cx:pt>
          <cx:pt idx="9351">LSAZ</cx:pt>
          <cx:pt idx="9352">LSAZ</cx:pt>
          <cx:pt idx="9353">LSAZ</cx:pt>
          <cx:pt idx="9354">LSAZ</cx:pt>
          <cx:pt idx="9355">LSAZ</cx:pt>
          <cx:pt idx="9356">LSAZ</cx:pt>
          <cx:pt idx="9357">LSAZ</cx:pt>
          <cx:pt idx="9358">LSAZ</cx:pt>
          <cx:pt idx="9359">LSAZ</cx:pt>
          <cx:pt idx="9360">LSAZ</cx:pt>
          <cx:pt idx="9361">LSAZ</cx:pt>
          <cx:pt idx="9362">LSAZ</cx:pt>
          <cx:pt idx="9363">LSAZ</cx:pt>
          <cx:pt idx="9364">LSAZ</cx:pt>
          <cx:pt idx="9365">LSAZ</cx:pt>
          <cx:pt idx="9366">LSAZ</cx:pt>
          <cx:pt idx="9367">LSAZ</cx:pt>
          <cx:pt idx="9368">LSAZ</cx:pt>
          <cx:pt idx="9369">LSAZ</cx:pt>
          <cx:pt idx="9370">LSAZ</cx:pt>
          <cx:pt idx="9371">LSAZ</cx:pt>
          <cx:pt idx="9372">LSAZ</cx:pt>
          <cx:pt idx="9373">LSAZ</cx:pt>
          <cx:pt idx="9374">LSAZ</cx:pt>
          <cx:pt idx="9375">LSAZ</cx:pt>
          <cx:pt idx="9376">LSAZ</cx:pt>
          <cx:pt idx="9377">LSAZ</cx:pt>
          <cx:pt idx="9378">LSAZ</cx:pt>
          <cx:pt idx="9379">LSAZ</cx:pt>
          <cx:pt idx="9380">LSAZ</cx:pt>
          <cx:pt idx="9381">LSAZ</cx:pt>
          <cx:pt idx="9382">LSAZ</cx:pt>
          <cx:pt idx="9383">LSAZ</cx:pt>
          <cx:pt idx="9384">LSAZ</cx:pt>
          <cx:pt idx="9385">LSAZ</cx:pt>
          <cx:pt idx="9386">LSAZ</cx:pt>
          <cx:pt idx="9387">LSAZ</cx:pt>
          <cx:pt idx="9388">LSAZ</cx:pt>
          <cx:pt idx="9389">LSAZ</cx:pt>
          <cx:pt idx="9390">LSAZ</cx:pt>
          <cx:pt idx="9391">LSAZ</cx:pt>
          <cx:pt idx="9392">LSAZ</cx:pt>
          <cx:pt idx="9393">LSAZ</cx:pt>
          <cx:pt idx="9394">LSAZ</cx:pt>
          <cx:pt idx="9395">LSAZ</cx:pt>
          <cx:pt idx="9396">LSAZ</cx:pt>
          <cx:pt idx="9397">LSAZ</cx:pt>
          <cx:pt idx="9398">LSAZ</cx:pt>
          <cx:pt idx="9399">LSAZ</cx:pt>
          <cx:pt idx="9400">LSAZ</cx:pt>
          <cx:pt idx="9401">LSAZ</cx:pt>
          <cx:pt idx="9402">LSAZ</cx:pt>
          <cx:pt idx="9403">LSAZ</cx:pt>
          <cx:pt idx="9404">LSAZ</cx:pt>
          <cx:pt idx="9405">LSAZ</cx:pt>
          <cx:pt idx="9406">LSAZ</cx:pt>
          <cx:pt idx="9407">LSAZ</cx:pt>
          <cx:pt idx="9408">LSAZ</cx:pt>
          <cx:pt idx="9409">LSAZ</cx:pt>
          <cx:pt idx="9410">LSAZ</cx:pt>
          <cx:pt idx="9411">LSAZ</cx:pt>
          <cx:pt idx="9412">LSAZ</cx:pt>
          <cx:pt idx="9413">LSAZ</cx:pt>
          <cx:pt idx="9414">LSAZ</cx:pt>
          <cx:pt idx="9415">LSAZ</cx:pt>
          <cx:pt idx="9416">LSAZ</cx:pt>
          <cx:pt idx="9417">LSAZ</cx:pt>
          <cx:pt idx="9418">LSAZ</cx:pt>
          <cx:pt idx="9419">LSAZ</cx:pt>
          <cx:pt idx="9420">LSAZ</cx:pt>
          <cx:pt idx="9421">LSAZ</cx:pt>
          <cx:pt idx="9422">LSAZ</cx:pt>
          <cx:pt idx="9423">LSAZ</cx:pt>
          <cx:pt idx="9424">LSAZ</cx:pt>
          <cx:pt idx="9425">LSAZ</cx:pt>
          <cx:pt idx="9426">LSAZ</cx:pt>
          <cx:pt idx="9427">LSAZ</cx:pt>
          <cx:pt idx="9428">LSAZ</cx:pt>
          <cx:pt idx="9429">LSAZ</cx:pt>
          <cx:pt idx="9430">LSAZ</cx:pt>
          <cx:pt idx="9431">LSAZ</cx:pt>
          <cx:pt idx="9432">LSAZ</cx:pt>
          <cx:pt idx="9433">LSAZ</cx:pt>
          <cx:pt idx="9434">LSAZ</cx:pt>
          <cx:pt idx="9435">LSAZ</cx:pt>
          <cx:pt idx="9436">LSAZ</cx:pt>
          <cx:pt idx="9437">LSAZ</cx:pt>
          <cx:pt idx="9438">LSAZ</cx:pt>
          <cx:pt idx="9439">LSAZ</cx:pt>
          <cx:pt idx="9440">LSAZ</cx:pt>
          <cx:pt idx="9441">LSAZ</cx:pt>
          <cx:pt idx="9442">LSAZ</cx:pt>
          <cx:pt idx="9443">LSAZ</cx:pt>
          <cx:pt idx="9444">LSAZ</cx:pt>
          <cx:pt idx="9445">LSAZ</cx:pt>
          <cx:pt idx="9446">LSAZ</cx:pt>
          <cx:pt idx="9447">LSAZ</cx:pt>
          <cx:pt idx="9448">LSAZ</cx:pt>
          <cx:pt idx="9449">LSAZ</cx:pt>
          <cx:pt idx="9450">LSAZ</cx:pt>
          <cx:pt idx="9451">LSAZ</cx:pt>
          <cx:pt idx="9452">LSAZ</cx:pt>
          <cx:pt idx="9453">LSAZ</cx:pt>
          <cx:pt idx="9454">LSAZ</cx:pt>
          <cx:pt idx="9455">LSAZ</cx:pt>
          <cx:pt idx="9456">LSAZ</cx:pt>
          <cx:pt idx="9457">LSAZ</cx:pt>
          <cx:pt idx="9458">LSAZ</cx:pt>
          <cx:pt idx="9459">LSAZ</cx:pt>
          <cx:pt idx="9460">LSAZ</cx:pt>
          <cx:pt idx="9461">LSAZ</cx:pt>
          <cx:pt idx="9462">LSAZ</cx:pt>
          <cx:pt idx="9463">LSAZ</cx:pt>
          <cx:pt idx="9464">LSAZ</cx:pt>
          <cx:pt idx="9465">LSAZ</cx:pt>
          <cx:pt idx="9466">LSAZ</cx:pt>
          <cx:pt idx="9467">LSAZ</cx:pt>
          <cx:pt idx="9468">LSAZ</cx:pt>
          <cx:pt idx="9469">LSAZ</cx:pt>
          <cx:pt idx="9470">LSAZ</cx:pt>
          <cx:pt idx="9471">LSAZ</cx:pt>
          <cx:pt idx="9472">LSAZ</cx:pt>
          <cx:pt idx="9473">LSAZ</cx:pt>
          <cx:pt idx="9474">LSAZ</cx:pt>
          <cx:pt idx="9475">LSAZ</cx:pt>
          <cx:pt idx="9476">LSAZ</cx:pt>
          <cx:pt idx="9477">LSAZ</cx:pt>
          <cx:pt idx="9478">LSAZ</cx:pt>
          <cx:pt idx="9479">LSAZ</cx:pt>
          <cx:pt idx="9480">LSAZ</cx:pt>
          <cx:pt idx="9481">LSAZ</cx:pt>
          <cx:pt idx="9482">LSAZ</cx:pt>
          <cx:pt idx="9483">LSAZ</cx:pt>
          <cx:pt idx="9484">LSAZ</cx:pt>
          <cx:pt idx="9485">LSAZ</cx:pt>
          <cx:pt idx="9486">LSAZ</cx:pt>
          <cx:pt idx="9487">LSAZ</cx:pt>
          <cx:pt idx="9488">LSAZ</cx:pt>
          <cx:pt idx="9489">LSAZ</cx:pt>
          <cx:pt idx="9490">LSAZ</cx:pt>
          <cx:pt idx="9491">LSAZ</cx:pt>
          <cx:pt idx="9492">LSAZ</cx:pt>
          <cx:pt idx="9493">LSAZ</cx:pt>
          <cx:pt idx="9494">LSAZ</cx:pt>
          <cx:pt idx="9495">LSAZ</cx:pt>
          <cx:pt idx="9496">LSAZ</cx:pt>
          <cx:pt idx="9497">LSAZ</cx:pt>
          <cx:pt idx="9498">LSAZ</cx:pt>
          <cx:pt idx="9499">LSAZ</cx:pt>
          <cx:pt idx="9500">LSAZ</cx:pt>
          <cx:pt idx="9501">LSAZ</cx:pt>
          <cx:pt idx="9502">LSAZ</cx:pt>
          <cx:pt idx="9503">LSAZ</cx:pt>
          <cx:pt idx="9504">LSAZ</cx:pt>
          <cx:pt idx="9505">LSAZ</cx:pt>
          <cx:pt idx="9506">LSAZ</cx:pt>
          <cx:pt idx="9507">LSAZ</cx:pt>
          <cx:pt idx="9508">LSAZ</cx:pt>
          <cx:pt idx="9509">LSAZ</cx:pt>
          <cx:pt idx="9510">LSAZ</cx:pt>
          <cx:pt idx="9511">LSAZ</cx:pt>
          <cx:pt idx="9512">LSAZ</cx:pt>
          <cx:pt idx="9513">LSAZ</cx:pt>
          <cx:pt idx="9514">LSAZ</cx:pt>
          <cx:pt idx="9515">LSAZ</cx:pt>
          <cx:pt idx="9516">LSAZ</cx:pt>
          <cx:pt idx="9517">LSAZ</cx:pt>
          <cx:pt idx="9518">LSAZ</cx:pt>
          <cx:pt idx="9519">LSAZ</cx:pt>
          <cx:pt idx="9520">LSAZ</cx:pt>
          <cx:pt idx="9521">LSAZ</cx:pt>
          <cx:pt idx="9522">LSAZ</cx:pt>
          <cx:pt idx="9523">LSAZ</cx:pt>
          <cx:pt idx="9524">LSAZ</cx:pt>
          <cx:pt idx="9525">LSAZ</cx:pt>
          <cx:pt idx="9526">LSAZ</cx:pt>
          <cx:pt idx="9527">LSAZ</cx:pt>
          <cx:pt idx="9528">LSAZ</cx:pt>
          <cx:pt idx="9529">LSAZ</cx:pt>
          <cx:pt idx="9530">LSAZ</cx:pt>
          <cx:pt idx="9531">LSAZ</cx:pt>
          <cx:pt idx="9532">LSAZ</cx:pt>
          <cx:pt idx="9533">LSAZ</cx:pt>
          <cx:pt idx="9534">LSAZ</cx:pt>
          <cx:pt idx="9535">LSAZ</cx:pt>
          <cx:pt idx="9536">LSAZ</cx:pt>
          <cx:pt idx="9537">LSAZ</cx:pt>
          <cx:pt idx="9538">LSAZ</cx:pt>
          <cx:pt idx="9539">LSAZ</cx:pt>
          <cx:pt idx="9540">LSAZ</cx:pt>
          <cx:pt idx="9541">LSAZ</cx:pt>
          <cx:pt idx="9542">LSAZ</cx:pt>
          <cx:pt idx="9543">LSAZ</cx:pt>
          <cx:pt idx="9544">LSAZ</cx:pt>
          <cx:pt idx="9545">LSAZ</cx:pt>
          <cx:pt idx="9546">LSAZ</cx:pt>
          <cx:pt idx="9547">LSAZ</cx:pt>
          <cx:pt idx="9548">LSAZ</cx:pt>
          <cx:pt idx="9549">LSAZ</cx:pt>
          <cx:pt idx="9550">LSAZ</cx:pt>
          <cx:pt idx="9551">LSAZ</cx:pt>
          <cx:pt idx="9552">LSAZ</cx:pt>
          <cx:pt idx="9553">LSAZ</cx:pt>
          <cx:pt idx="9554">LSAZ</cx:pt>
          <cx:pt idx="9555">LSAZ</cx:pt>
          <cx:pt idx="9556">LSAZ</cx:pt>
          <cx:pt idx="9557">LSAZ</cx:pt>
          <cx:pt idx="9558">LSAZ</cx:pt>
          <cx:pt idx="9559">LSAZ</cx:pt>
          <cx:pt idx="9560">LSAZ</cx:pt>
          <cx:pt idx="9561">LSAZ</cx:pt>
          <cx:pt idx="9562">LSAZ</cx:pt>
          <cx:pt idx="9563">LSAZ</cx:pt>
          <cx:pt idx="9564">LSAZ</cx:pt>
          <cx:pt idx="9565">LSAZ</cx:pt>
          <cx:pt idx="9566">LSAZ</cx:pt>
          <cx:pt idx="9567">LSAZ</cx:pt>
          <cx:pt idx="9568">LSAZ</cx:pt>
          <cx:pt idx="9569">LSAZ</cx:pt>
          <cx:pt idx="9570">LSAZ</cx:pt>
          <cx:pt idx="9571">LSAZ</cx:pt>
          <cx:pt idx="9572">LSAZ</cx:pt>
          <cx:pt idx="9573">LSAZ</cx:pt>
          <cx:pt idx="9574">LSAZ</cx:pt>
          <cx:pt idx="9575">LSAZ</cx:pt>
          <cx:pt idx="9576">LSAZ</cx:pt>
          <cx:pt idx="9577">LSAZ</cx:pt>
          <cx:pt idx="9578">LSAZ</cx:pt>
          <cx:pt idx="9579">LSAZ</cx:pt>
          <cx:pt idx="9580">LSAZ</cx:pt>
          <cx:pt idx="9581">LSAZ</cx:pt>
          <cx:pt idx="9582">LSAZ</cx:pt>
          <cx:pt idx="9583">LSAZ</cx:pt>
          <cx:pt idx="9584">LSAZ</cx:pt>
          <cx:pt idx="9585">LSAZ</cx:pt>
          <cx:pt idx="9586">LSAZ</cx:pt>
          <cx:pt idx="9587">LSAZ</cx:pt>
          <cx:pt idx="9588">LSAZ</cx:pt>
          <cx:pt idx="9589">LSAZ</cx:pt>
          <cx:pt idx="9590">LSAZ</cx:pt>
          <cx:pt idx="9591">LSAZ</cx:pt>
          <cx:pt idx="9592">LSAZ</cx:pt>
          <cx:pt idx="9593">LSAZ</cx:pt>
          <cx:pt idx="9594">LSAZ</cx:pt>
          <cx:pt idx="9595">LSAZ</cx:pt>
          <cx:pt idx="9596">LSAZ</cx:pt>
          <cx:pt idx="9597">LSAZ</cx:pt>
          <cx:pt idx="9598">LSAZ</cx:pt>
          <cx:pt idx="9599">LSAZ</cx:pt>
          <cx:pt idx="9600">LSAZ</cx:pt>
          <cx:pt idx="9601">LSAZ</cx:pt>
          <cx:pt idx="9602">LSAZ</cx:pt>
          <cx:pt idx="9603">LSAZ</cx:pt>
          <cx:pt idx="9604">LSAZ</cx:pt>
          <cx:pt idx="9605">LSAZ</cx:pt>
          <cx:pt idx="9606">LSAZ</cx:pt>
          <cx:pt idx="9607">LSAZ</cx:pt>
          <cx:pt idx="9608">LSAZ</cx:pt>
          <cx:pt idx="9609">LSAZ</cx:pt>
          <cx:pt idx="9610">LSAZ</cx:pt>
          <cx:pt idx="9611">LSAZ</cx:pt>
          <cx:pt idx="9612">LSAZ</cx:pt>
          <cx:pt idx="9613">LSAZ</cx:pt>
          <cx:pt idx="9614">LSAZ</cx:pt>
          <cx:pt idx="9615">LSAZ</cx:pt>
          <cx:pt idx="9616">LSAZ</cx:pt>
          <cx:pt idx="9617">LSAZ</cx:pt>
          <cx:pt idx="9618">LSAZ</cx:pt>
          <cx:pt idx="9619">LSAZ</cx:pt>
          <cx:pt idx="9620">LSAZ</cx:pt>
          <cx:pt idx="9621">LSAZ</cx:pt>
          <cx:pt idx="9622">LSAZ</cx:pt>
          <cx:pt idx="9623">LSAZ</cx:pt>
          <cx:pt idx="9624">LSAZ</cx:pt>
          <cx:pt idx="9625">LSAZ</cx:pt>
          <cx:pt idx="9626">LSAZ</cx:pt>
          <cx:pt idx="9627">LSAZ</cx:pt>
          <cx:pt idx="9628">LSAZ</cx:pt>
          <cx:pt idx="9629">LSAZ</cx:pt>
          <cx:pt idx="9630">LSAZ</cx:pt>
          <cx:pt idx="9631">LSAZ</cx:pt>
          <cx:pt idx="9632">LSAZ</cx:pt>
          <cx:pt idx="9633">LSAZ</cx:pt>
          <cx:pt idx="9634">LSAZ</cx:pt>
          <cx:pt idx="9635">LSAZ</cx:pt>
          <cx:pt idx="9636">LSAZ</cx:pt>
          <cx:pt idx="9637">LSAZ</cx:pt>
          <cx:pt idx="9638">LSAZ</cx:pt>
          <cx:pt idx="9639">LSAZ</cx:pt>
          <cx:pt idx="9640">LSAZ</cx:pt>
          <cx:pt idx="9641">LSAZ</cx:pt>
          <cx:pt idx="9642">LSAZ</cx:pt>
          <cx:pt idx="9643">LSAZ</cx:pt>
          <cx:pt idx="9644">LSAZ</cx:pt>
          <cx:pt idx="9645">LSAZ</cx:pt>
          <cx:pt idx="9646">LSAZ</cx:pt>
          <cx:pt idx="9647">LSAZ</cx:pt>
          <cx:pt idx="9648">LSAZ</cx:pt>
          <cx:pt idx="9649">LSAZ</cx:pt>
          <cx:pt idx="9650">LSAZ</cx:pt>
          <cx:pt idx="9651">LSAZ</cx:pt>
          <cx:pt idx="9652">LSAZ</cx:pt>
          <cx:pt idx="9653">LSAZ</cx:pt>
          <cx:pt idx="9654">LSAZ</cx:pt>
          <cx:pt idx="9655">LSAZ</cx:pt>
          <cx:pt idx="9656">LSAZ</cx:pt>
          <cx:pt idx="9657">LSAZ</cx:pt>
          <cx:pt idx="9658">LSAZ</cx:pt>
          <cx:pt idx="9659">LSAZ</cx:pt>
          <cx:pt idx="9660">LSAZ</cx:pt>
          <cx:pt idx="9661">LSAZ</cx:pt>
          <cx:pt idx="9662">LSAZ</cx:pt>
          <cx:pt idx="9663">LSAZ</cx:pt>
          <cx:pt idx="9664">LSAZ</cx:pt>
          <cx:pt idx="9665">LSAZ</cx:pt>
          <cx:pt idx="9666">LSAZ</cx:pt>
          <cx:pt idx="9667">LSAZ</cx:pt>
          <cx:pt idx="9668">LSAZ</cx:pt>
          <cx:pt idx="9669">LSAZ</cx:pt>
          <cx:pt idx="9670">LSAZ</cx:pt>
          <cx:pt idx="9671">LSAZ</cx:pt>
          <cx:pt idx="9672">LSAZ</cx:pt>
          <cx:pt idx="9673">LSAZ</cx:pt>
          <cx:pt idx="9674">LSAZ</cx:pt>
          <cx:pt idx="9675">LSAZ</cx:pt>
          <cx:pt idx="9676">LSAZ</cx:pt>
          <cx:pt idx="9677">LSAZ</cx:pt>
          <cx:pt idx="9678">LSAZ</cx:pt>
          <cx:pt idx="9679">LSAZ</cx:pt>
          <cx:pt idx="9680">LSAZ</cx:pt>
          <cx:pt idx="9681">LSAZ</cx:pt>
          <cx:pt idx="9682">LSAZ</cx:pt>
          <cx:pt idx="9683">LSAZ</cx:pt>
          <cx:pt idx="9684">LSAZ</cx:pt>
          <cx:pt idx="9685">LSAZ</cx:pt>
          <cx:pt idx="9686">LSAZ</cx:pt>
          <cx:pt idx="9687">LSAZ</cx:pt>
          <cx:pt idx="9688">LSAZ</cx:pt>
          <cx:pt idx="9689">LSAZ</cx:pt>
          <cx:pt idx="9690">LSAZ</cx:pt>
          <cx:pt idx="9691">LSAZ</cx:pt>
          <cx:pt idx="9692">LSAZ</cx:pt>
          <cx:pt idx="9693">LSAZ</cx:pt>
          <cx:pt idx="9694">LSAZ</cx:pt>
          <cx:pt idx="9695">LSAZ</cx:pt>
          <cx:pt idx="9696">LSAZ</cx:pt>
          <cx:pt idx="9697">LSAZ</cx:pt>
          <cx:pt idx="9698">LSAZ</cx:pt>
          <cx:pt idx="9699">LSAZ</cx:pt>
          <cx:pt idx="9700">LSAZ</cx:pt>
          <cx:pt idx="9701">LSAZ</cx:pt>
          <cx:pt idx="9702">LSAZ</cx:pt>
          <cx:pt idx="9703">LSAZ</cx:pt>
          <cx:pt idx="9704">LSAZ</cx:pt>
          <cx:pt idx="9705">LSAZ</cx:pt>
          <cx:pt idx="9706">LSAZ</cx:pt>
          <cx:pt idx="9707">LSAZ</cx:pt>
          <cx:pt idx="9708">LSAZ</cx:pt>
          <cx:pt idx="9709">LSAZ</cx:pt>
          <cx:pt idx="9710">LSAZ</cx:pt>
          <cx:pt idx="9711">LSAZ</cx:pt>
          <cx:pt idx="9712">LSAZ</cx:pt>
          <cx:pt idx="9713">LSAZ</cx:pt>
          <cx:pt idx="9714">LSAZ</cx:pt>
          <cx:pt idx="9715">LSAZ</cx:pt>
          <cx:pt idx="9716">LSAZ</cx:pt>
          <cx:pt idx="9717">LSAZ</cx:pt>
          <cx:pt idx="9718">LSAZ</cx:pt>
          <cx:pt idx="9719">LSAZ</cx:pt>
          <cx:pt idx="9720">LSAZ</cx:pt>
          <cx:pt idx="9721">LSAZ</cx:pt>
          <cx:pt idx="9722">LSAZ</cx:pt>
          <cx:pt idx="9723">LSAZ</cx:pt>
          <cx:pt idx="9724">LSAZ</cx:pt>
          <cx:pt idx="9725">LSAZ</cx:pt>
          <cx:pt idx="9726">LSAZ</cx:pt>
          <cx:pt idx="9727">LSAZ</cx:pt>
          <cx:pt idx="9728">LSAZ</cx:pt>
          <cx:pt idx="9729">LSAZ</cx:pt>
          <cx:pt idx="9730">LSAZ</cx:pt>
          <cx:pt idx="9731">LSAZ</cx:pt>
          <cx:pt idx="9732">LSAZ</cx:pt>
          <cx:pt idx="9733">LSAZ</cx:pt>
          <cx:pt idx="9734">LSAZ</cx:pt>
          <cx:pt idx="9735">LSAZ</cx:pt>
          <cx:pt idx="9736">LSAZ</cx:pt>
          <cx:pt idx="9737">LSAZ</cx:pt>
          <cx:pt idx="9738">LSAZ</cx:pt>
          <cx:pt idx="9739">LSAZ</cx:pt>
          <cx:pt idx="9740">LSAZ</cx:pt>
          <cx:pt idx="9741">LSAZ</cx:pt>
          <cx:pt idx="9742">LSAZ</cx:pt>
          <cx:pt idx="9743">LSAZ</cx:pt>
          <cx:pt idx="9744">LSAZ</cx:pt>
          <cx:pt idx="9745">LSAZ</cx:pt>
          <cx:pt idx="9746">LSAZ</cx:pt>
          <cx:pt idx="9747">LSAZ</cx:pt>
          <cx:pt idx="9748">LSAZ</cx:pt>
          <cx:pt idx="9749">LSAZ</cx:pt>
          <cx:pt idx="9750">LSAZ</cx:pt>
          <cx:pt idx="9751">LSAZ</cx:pt>
          <cx:pt idx="9752">LSAZ</cx:pt>
          <cx:pt idx="9753">LSAZ</cx:pt>
          <cx:pt idx="9754">LSAZ</cx:pt>
          <cx:pt idx="9755">LSAZ</cx:pt>
          <cx:pt idx="9756">LSAZ</cx:pt>
          <cx:pt idx="9757">LSAZ</cx:pt>
          <cx:pt idx="9758">LSAZ</cx:pt>
          <cx:pt idx="9759">LSAZ</cx:pt>
          <cx:pt idx="9760">LSAZ</cx:pt>
          <cx:pt idx="9761">LSAZ</cx:pt>
          <cx:pt idx="9762">LSAZ</cx:pt>
          <cx:pt idx="9763">LSAZ</cx:pt>
          <cx:pt idx="9764">LSAZ</cx:pt>
          <cx:pt idx="9765">LSAZ</cx:pt>
          <cx:pt idx="9766">LSAZ</cx:pt>
          <cx:pt idx="9767">LSAZ</cx:pt>
          <cx:pt idx="9768">LSAZ</cx:pt>
          <cx:pt idx="9769">LSAZ</cx:pt>
          <cx:pt idx="9770">LSAZ</cx:pt>
          <cx:pt idx="9771">LSAZ</cx:pt>
          <cx:pt idx="9772">LSAZ</cx:pt>
          <cx:pt idx="9773">LSAZ</cx:pt>
          <cx:pt idx="9774">LSAZ</cx:pt>
          <cx:pt idx="9775">LSAZ</cx:pt>
          <cx:pt idx="9776">LSAZ</cx:pt>
          <cx:pt idx="9777">LSAZ</cx:pt>
          <cx:pt idx="9778">LSAZ</cx:pt>
          <cx:pt idx="9779">LSAZ</cx:pt>
          <cx:pt idx="9780">LSAZ</cx:pt>
          <cx:pt idx="9781">LSAZ</cx:pt>
          <cx:pt idx="9782">LSAZ</cx:pt>
          <cx:pt idx="9783">LSAZ</cx:pt>
          <cx:pt idx="9784">LSAZ</cx:pt>
          <cx:pt idx="9785">LSAZ</cx:pt>
          <cx:pt idx="9786">LSAZ</cx:pt>
          <cx:pt idx="9787">LSAZ</cx:pt>
          <cx:pt idx="9788">LSAZ</cx:pt>
          <cx:pt idx="9789">LSAZ</cx:pt>
          <cx:pt idx="9790">LSAZ</cx:pt>
          <cx:pt idx="9791">LSAZ</cx:pt>
          <cx:pt idx="9792">LSAZ</cx:pt>
          <cx:pt idx="9793">LSAZ</cx:pt>
          <cx:pt idx="9794">LSAZ</cx:pt>
          <cx:pt idx="9795">LSAZ</cx:pt>
          <cx:pt idx="9796">LSAZ</cx:pt>
          <cx:pt idx="9797">LSAZ</cx:pt>
          <cx:pt idx="9798">LSAZ</cx:pt>
          <cx:pt idx="9799">LSAZ</cx:pt>
          <cx:pt idx="9800">LSAZ</cx:pt>
          <cx:pt idx="9801">LSAZ</cx:pt>
          <cx:pt idx="9802">LSAZ</cx:pt>
          <cx:pt idx="9803">LSAZ</cx:pt>
          <cx:pt idx="9804">LSAZ</cx:pt>
          <cx:pt idx="9805">LSAZ</cx:pt>
          <cx:pt idx="9806">LSAZ</cx:pt>
          <cx:pt idx="9807">LSAZ</cx:pt>
          <cx:pt idx="9808">LSAZ</cx:pt>
          <cx:pt idx="9809">LSAZ</cx:pt>
          <cx:pt idx="9810">LSAZ</cx:pt>
          <cx:pt idx="9811">LSAZ</cx:pt>
          <cx:pt idx="9812">LSAZ</cx:pt>
          <cx:pt idx="9813">LSAZ</cx:pt>
          <cx:pt idx="9814">LSAZ</cx:pt>
          <cx:pt idx="9815">LSAZ</cx:pt>
          <cx:pt idx="9816">LSAZ</cx:pt>
          <cx:pt idx="9817">LSAZ</cx:pt>
          <cx:pt idx="9818">LSAZ</cx:pt>
          <cx:pt idx="9819">LSAZ</cx:pt>
          <cx:pt idx="9820">LSAZ</cx:pt>
          <cx:pt idx="9821">LSAZ</cx:pt>
          <cx:pt idx="9822">LSAZ</cx:pt>
          <cx:pt idx="9823">LSAZ</cx:pt>
          <cx:pt idx="9824">LSAZ</cx:pt>
          <cx:pt idx="9825">LSAZ</cx:pt>
          <cx:pt idx="9826">LSAZ</cx:pt>
          <cx:pt idx="9827">LSAZ</cx:pt>
          <cx:pt idx="9828">LSAZ</cx:pt>
          <cx:pt idx="9829">LSAZ</cx:pt>
          <cx:pt idx="9830">LSAZ</cx:pt>
          <cx:pt idx="9831">LSAZ</cx:pt>
          <cx:pt idx="9832">LSAZ</cx:pt>
          <cx:pt idx="9833">LSAZ</cx:pt>
          <cx:pt idx="9834">LSAZ</cx:pt>
          <cx:pt idx="9835">LSAZ</cx:pt>
          <cx:pt idx="9836">LSAZ</cx:pt>
          <cx:pt idx="9837">LSAZ</cx:pt>
          <cx:pt idx="9838">LSAZ</cx:pt>
          <cx:pt idx="9839">LSAZ</cx:pt>
          <cx:pt idx="9840">LSAZ</cx:pt>
          <cx:pt idx="9841">LSAZ</cx:pt>
          <cx:pt idx="9842">LSAZ</cx:pt>
          <cx:pt idx="9843">LSAZ</cx:pt>
          <cx:pt idx="9844">LSAZ</cx:pt>
          <cx:pt idx="9845">LSAZ</cx:pt>
          <cx:pt idx="9846">LSAZ</cx:pt>
          <cx:pt idx="9847">LSAZ</cx:pt>
          <cx:pt idx="9848">LSAZ</cx:pt>
          <cx:pt idx="9849">LSAZ</cx:pt>
          <cx:pt idx="9850">LSAZ</cx:pt>
          <cx:pt idx="9851">LSAZ</cx:pt>
          <cx:pt idx="9852">LSAZ</cx:pt>
          <cx:pt idx="9853">LSAZ</cx:pt>
          <cx:pt idx="9854">LSAZ</cx:pt>
          <cx:pt idx="9855">LSAZ</cx:pt>
          <cx:pt idx="9856">LSAZ</cx:pt>
          <cx:pt idx="9857">LSAZ</cx:pt>
          <cx:pt idx="9858">LSAZ</cx:pt>
          <cx:pt idx="9859">LSAZ</cx:pt>
          <cx:pt idx="9860">LSAZ</cx:pt>
          <cx:pt idx="9861">LSAZ</cx:pt>
          <cx:pt idx="9862">LSAZ</cx:pt>
          <cx:pt idx="9863">LSAZ</cx:pt>
          <cx:pt idx="9864">LSAZ</cx:pt>
          <cx:pt idx="9865">LSAZ</cx:pt>
          <cx:pt idx="9866">LSAZ</cx:pt>
          <cx:pt idx="9867">LSAZ</cx:pt>
          <cx:pt idx="9868">LSAZ</cx:pt>
          <cx:pt idx="9869">LSAZ</cx:pt>
          <cx:pt idx="9870">LSAZ</cx:pt>
          <cx:pt idx="9871">LSAZ</cx:pt>
          <cx:pt idx="9872">LSAZ</cx:pt>
          <cx:pt idx="9873">LSAZ</cx:pt>
          <cx:pt idx="9874">LSAZ</cx:pt>
          <cx:pt idx="9875">LSAZ</cx:pt>
          <cx:pt idx="9876">LSAZ</cx:pt>
          <cx:pt idx="9877">LSAZ</cx:pt>
          <cx:pt idx="9878">LSAZ</cx:pt>
          <cx:pt idx="9879">LSAZ</cx:pt>
          <cx:pt idx="9880">LSAZ</cx:pt>
          <cx:pt idx="9881">LSAZ</cx:pt>
          <cx:pt idx="9882">LSAZ</cx:pt>
          <cx:pt idx="9883">LSAZ</cx:pt>
          <cx:pt idx="9884">LSAZ</cx:pt>
          <cx:pt idx="9885">LSAZ</cx:pt>
          <cx:pt idx="9886">LSAZ</cx:pt>
          <cx:pt idx="9887">LSAZ</cx:pt>
          <cx:pt idx="9888">LSAZ</cx:pt>
          <cx:pt idx="9889">LSAZ</cx:pt>
          <cx:pt idx="9890">LSAZ</cx:pt>
          <cx:pt idx="9891">LSAZ</cx:pt>
          <cx:pt idx="9892">LSAZ</cx:pt>
          <cx:pt idx="9893">LSAZ</cx:pt>
          <cx:pt idx="9894">LSAZ</cx:pt>
          <cx:pt idx="9895">LSAZ</cx:pt>
          <cx:pt idx="9896">LSAZ</cx:pt>
          <cx:pt idx="9897">LSAZ</cx:pt>
          <cx:pt idx="9898">LSAZ</cx:pt>
          <cx:pt idx="9899">LSAZ</cx:pt>
          <cx:pt idx="9900">LSAZ</cx:pt>
          <cx:pt idx="9901">LSAZ</cx:pt>
          <cx:pt idx="9902">LSAZ</cx:pt>
          <cx:pt idx="9903">LSAZ</cx:pt>
          <cx:pt idx="9904">LSAZ</cx:pt>
          <cx:pt idx="9905">LSAZ</cx:pt>
          <cx:pt idx="9906">LSAZ</cx:pt>
          <cx:pt idx="9907">LSAZ</cx:pt>
          <cx:pt idx="9908">LSAZ</cx:pt>
          <cx:pt idx="9909">LSAZ</cx:pt>
          <cx:pt idx="9910">LSAZ</cx:pt>
          <cx:pt idx="9911">LSAZ</cx:pt>
          <cx:pt idx="9912">LSAZ</cx:pt>
          <cx:pt idx="9913">LSAZ</cx:pt>
          <cx:pt idx="9914">LSAZ</cx:pt>
          <cx:pt idx="9915">LSAZ</cx:pt>
          <cx:pt idx="9916">LSAZ</cx:pt>
          <cx:pt idx="9917">LSAZ</cx:pt>
          <cx:pt idx="9918">LSAZ</cx:pt>
          <cx:pt idx="9919">LSAZ</cx:pt>
          <cx:pt idx="9920">LSAZ</cx:pt>
          <cx:pt idx="9921">LSAZ</cx:pt>
          <cx:pt idx="9922">LSAZ</cx:pt>
          <cx:pt idx="9923">LSAZ</cx:pt>
          <cx:pt idx="9924">LSAZ</cx:pt>
          <cx:pt idx="9925">LSAZ</cx:pt>
          <cx:pt idx="9926">LSAZ</cx:pt>
          <cx:pt idx="9927">LSAZ</cx:pt>
          <cx:pt idx="9928">LSAZ</cx:pt>
          <cx:pt idx="9929">LSAZ</cx:pt>
          <cx:pt idx="9930">LSAZ</cx:pt>
          <cx:pt idx="9931">LSAZ</cx:pt>
          <cx:pt idx="9932">LSAZ</cx:pt>
          <cx:pt idx="9933">LSAZ</cx:pt>
          <cx:pt idx="9934">LSAZ</cx:pt>
          <cx:pt idx="9935">LSAZ</cx:pt>
          <cx:pt idx="9936">LSAZ</cx:pt>
          <cx:pt idx="9937">LSAZ</cx:pt>
          <cx:pt idx="9938">LSAZ</cx:pt>
          <cx:pt idx="9939">LSAZ</cx:pt>
          <cx:pt idx="9940">LSAZ</cx:pt>
          <cx:pt idx="9941">LSAZ</cx:pt>
          <cx:pt idx="9942">LSAZ</cx:pt>
          <cx:pt idx="9943">LSAZ</cx:pt>
          <cx:pt idx="9944">LSAZ</cx:pt>
          <cx:pt idx="9945">LSAZ</cx:pt>
          <cx:pt idx="9946">LSAZ</cx:pt>
          <cx:pt idx="9947">LSAZ</cx:pt>
          <cx:pt idx="9948">LSAZ</cx:pt>
          <cx:pt idx="9949">LSAZ</cx:pt>
          <cx:pt idx="9950">LSAZ</cx:pt>
          <cx:pt idx="9951">LSAZ</cx:pt>
          <cx:pt idx="9952">LSAZ</cx:pt>
          <cx:pt idx="9953">LSAZ</cx:pt>
          <cx:pt idx="9954">LSAZ</cx:pt>
          <cx:pt idx="9955">LSAZ</cx:pt>
          <cx:pt idx="9956">LSAZ</cx:pt>
          <cx:pt idx="9957">LSAZ</cx:pt>
          <cx:pt idx="9958">LSAZ</cx:pt>
          <cx:pt idx="9959">LSAZ</cx:pt>
          <cx:pt idx="9960">LSAZ</cx:pt>
          <cx:pt idx="9961">LSAZ</cx:pt>
          <cx:pt idx="9962">LSAZ</cx:pt>
          <cx:pt idx="9963">LSAZ</cx:pt>
          <cx:pt idx="9964">LSAZ</cx:pt>
          <cx:pt idx="9965">LSAZ</cx:pt>
          <cx:pt idx="9966">LSAZ</cx:pt>
          <cx:pt idx="9967">LSAZ</cx:pt>
          <cx:pt idx="9968">LSAZ</cx:pt>
          <cx:pt idx="9969">LSAZ</cx:pt>
          <cx:pt idx="9970">LSAZ</cx:pt>
          <cx:pt idx="9971">LSAZ</cx:pt>
          <cx:pt idx="9972">LSAZ</cx:pt>
          <cx:pt idx="9973">LSAZ</cx:pt>
          <cx:pt idx="9974">LSAZ</cx:pt>
          <cx:pt idx="9975">LSAZ</cx:pt>
          <cx:pt idx="9976">LSAZ</cx:pt>
          <cx:pt idx="9977">LSAZ</cx:pt>
          <cx:pt idx="9978">LSAZ</cx:pt>
          <cx:pt idx="9979">LSAZ</cx:pt>
          <cx:pt idx="9980">LSAZ</cx:pt>
          <cx:pt idx="9981">LSAZ</cx:pt>
          <cx:pt idx="9982">LSAZ</cx:pt>
          <cx:pt idx="9983">LSAZ</cx:pt>
          <cx:pt idx="9984">LSAZ</cx:pt>
          <cx:pt idx="9985">LSAZ</cx:pt>
          <cx:pt idx="9986">LSAZ</cx:pt>
          <cx:pt idx="9987">LSAZ</cx:pt>
          <cx:pt idx="9988">LSAZ</cx:pt>
          <cx:pt idx="9989">LSAZ</cx:pt>
          <cx:pt idx="9990">LSAZ</cx:pt>
          <cx:pt idx="9991">LSAZ</cx:pt>
          <cx:pt idx="9992">LSAZ</cx:pt>
          <cx:pt idx="9993">LSAZ</cx:pt>
          <cx:pt idx="9994">LSAZ</cx:pt>
          <cx:pt idx="9995">LSAZ</cx:pt>
          <cx:pt idx="9996">LSAZ</cx:pt>
          <cx:pt idx="9997">LSAZ</cx:pt>
          <cx:pt idx="9998">LSAZ</cx:pt>
          <cx:pt idx="9999">LSAZ</cx:pt>
          <cx:pt idx="10000">LSAZ</cx:pt>
          <cx:pt idx="10001">LSAZ</cx:pt>
          <cx:pt idx="10002">LSAZ</cx:pt>
          <cx:pt idx="10003">LSAZ</cx:pt>
          <cx:pt idx="10004">LSAZ</cx:pt>
          <cx:pt idx="10005">LSAZ</cx:pt>
          <cx:pt idx="10006">LSAZ</cx:pt>
          <cx:pt idx="10007">LSAZ</cx:pt>
          <cx:pt idx="10008">LSAZ</cx:pt>
          <cx:pt idx="10009">LSAZ</cx:pt>
          <cx:pt idx="10010">LSAZ</cx:pt>
          <cx:pt idx="10011">LSAZ</cx:pt>
          <cx:pt idx="10012">LSAZ</cx:pt>
          <cx:pt idx="10013">LSAZ</cx:pt>
          <cx:pt idx="10014">LSAZ</cx:pt>
          <cx:pt idx="10015">LSAZ</cx:pt>
          <cx:pt idx="10016">LSAZ</cx:pt>
          <cx:pt idx="10017">LSAZ</cx:pt>
          <cx:pt idx="10018">LSAZ</cx:pt>
          <cx:pt idx="10019">LSAZ</cx:pt>
          <cx:pt idx="10020">LSAZ</cx:pt>
          <cx:pt idx="10021">LSAZ</cx:pt>
          <cx:pt idx="10022">LSAZ</cx:pt>
          <cx:pt idx="10023">LSAZ</cx:pt>
          <cx:pt idx="10024">LSAZ</cx:pt>
          <cx:pt idx="10025">LSAZ</cx:pt>
          <cx:pt idx="10026">LSAZ</cx:pt>
          <cx:pt idx="10027">LSAZ</cx:pt>
          <cx:pt idx="10028">LSAZ</cx:pt>
          <cx:pt idx="10029">LSAZ</cx:pt>
          <cx:pt idx="10030">LSAZ</cx:pt>
          <cx:pt idx="10031">LSAZ</cx:pt>
          <cx:pt idx="10032">LSAZ</cx:pt>
          <cx:pt idx="10033">LSAZ</cx:pt>
          <cx:pt idx="10034">LSAZ</cx:pt>
          <cx:pt idx="10035">LSAZ</cx:pt>
          <cx:pt idx="10036">LSAZ</cx:pt>
          <cx:pt idx="10037">LSAZ</cx:pt>
          <cx:pt idx="10038">LSAZ</cx:pt>
          <cx:pt idx="10039">LSAZ</cx:pt>
          <cx:pt idx="10040">LSAZ</cx:pt>
          <cx:pt idx="10041">LSAZ</cx:pt>
          <cx:pt idx="10042">LSAZ</cx:pt>
          <cx:pt idx="10043">LSAZ</cx:pt>
          <cx:pt idx="10044">LSAZ</cx:pt>
          <cx:pt idx="10045">LSAZ</cx:pt>
          <cx:pt idx="10046">LSAZ</cx:pt>
          <cx:pt idx="10047">LSAZ</cx:pt>
          <cx:pt idx="10048">LSAZ</cx:pt>
          <cx:pt idx="10049">LSAZ</cx:pt>
          <cx:pt idx="10050">LSAZ</cx:pt>
          <cx:pt idx="10051">LSAZ</cx:pt>
          <cx:pt idx="10052">LSAZ</cx:pt>
          <cx:pt idx="10053">LSAZ</cx:pt>
          <cx:pt idx="10054">LSAZ</cx:pt>
          <cx:pt idx="10055">LSAZ</cx:pt>
          <cx:pt idx="10056">LSAZ</cx:pt>
          <cx:pt idx="10057">LSAZ</cx:pt>
          <cx:pt idx="10058">LSAZ</cx:pt>
          <cx:pt idx="10059">LSAZ</cx:pt>
          <cx:pt idx="10060">LSAZ</cx:pt>
          <cx:pt idx="10061">LSAZ</cx:pt>
          <cx:pt idx="10062">LSAZ</cx:pt>
          <cx:pt idx="10063">LSAZ</cx:pt>
          <cx:pt idx="10064">LSAZ</cx:pt>
          <cx:pt idx="10065">LSAZ</cx:pt>
          <cx:pt idx="10066">LSAZ</cx:pt>
          <cx:pt idx="10067">LSAZ</cx:pt>
          <cx:pt idx="10068">LSAZ</cx:pt>
          <cx:pt idx="10069">LSAZ</cx:pt>
          <cx:pt idx="10070">LSAZ</cx:pt>
          <cx:pt idx="10071">LSAZ</cx:pt>
          <cx:pt idx="10072">LSAZ</cx:pt>
          <cx:pt idx="10073">LSAZ</cx:pt>
          <cx:pt idx="10074">LSAZ</cx:pt>
          <cx:pt idx="10075">LSAZ</cx:pt>
          <cx:pt idx="10076">LSAZ</cx:pt>
          <cx:pt idx="10077">LSAZ</cx:pt>
          <cx:pt idx="10078">LSAZ</cx:pt>
          <cx:pt idx="10079">LSAZ</cx:pt>
          <cx:pt idx="10080">LSAZ</cx:pt>
          <cx:pt idx="10081">LSAZ</cx:pt>
          <cx:pt idx="10082">LSAZ</cx:pt>
          <cx:pt idx="10083">LSAZ</cx:pt>
          <cx:pt idx="10084">LSAZ</cx:pt>
          <cx:pt idx="10085">LSAZ</cx:pt>
          <cx:pt idx="10086">LSAZ</cx:pt>
          <cx:pt idx="10087">LSAZ</cx:pt>
          <cx:pt idx="10088">LSAZ</cx:pt>
          <cx:pt idx="10089">LSAZ</cx:pt>
          <cx:pt idx="10090">LSAZ</cx:pt>
          <cx:pt idx="10091">LSAZ</cx:pt>
          <cx:pt idx="10092">LSAZ</cx:pt>
          <cx:pt idx="10093">LSAZ</cx:pt>
          <cx:pt idx="10094">LSAZ</cx:pt>
          <cx:pt idx="10095">LSAZ</cx:pt>
          <cx:pt idx="10096">LSAZ</cx:pt>
          <cx:pt idx="10097">LSAZ</cx:pt>
          <cx:pt idx="10098">LSAZ</cx:pt>
          <cx:pt idx="10099">LSAZ</cx:pt>
          <cx:pt idx="10100">LSAZ</cx:pt>
          <cx:pt idx="10101">LSAZ</cx:pt>
          <cx:pt idx="10102">LSAZ</cx:pt>
          <cx:pt idx="10103">LSAZ</cx:pt>
          <cx:pt idx="10104">LSAZ</cx:pt>
          <cx:pt idx="10105">LSAZ</cx:pt>
          <cx:pt idx="10106">LSAZ</cx:pt>
          <cx:pt idx="10107">LSAZ</cx:pt>
          <cx:pt idx="10108">LSAZ</cx:pt>
          <cx:pt idx="10109">LSAZ</cx:pt>
          <cx:pt idx="10110">LSAZ</cx:pt>
          <cx:pt idx="10111">LSAZ</cx:pt>
          <cx:pt idx="10112">LSAZ</cx:pt>
          <cx:pt idx="10113">LSAZ</cx:pt>
          <cx:pt idx="10114">LSAZ</cx:pt>
          <cx:pt idx="10115">LSAZ</cx:pt>
          <cx:pt idx="10116">LSAZ</cx:pt>
          <cx:pt idx="10117">LSAZ</cx:pt>
          <cx:pt idx="10118">LSAZ</cx:pt>
          <cx:pt idx="10119">LSAZ</cx:pt>
          <cx:pt idx="10120">LSAZ</cx:pt>
          <cx:pt idx="10121">LSAZ</cx:pt>
          <cx:pt idx="10122">LSAZ</cx:pt>
          <cx:pt idx="10123">LSAZ</cx:pt>
          <cx:pt idx="10124">LSAZ</cx:pt>
          <cx:pt idx="10125">LSAZ</cx:pt>
          <cx:pt idx="10126">LSAZ</cx:pt>
          <cx:pt idx="10127">LSAZ</cx:pt>
          <cx:pt idx="10128">LSAZ</cx:pt>
          <cx:pt idx="10129">LSAZ</cx:pt>
          <cx:pt idx="10130">LSAZ</cx:pt>
          <cx:pt idx="10131">LSAZ</cx:pt>
          <cx:pt idx="10132">LSAZ</cx:pt>
          <cx:pt idx="10133">LSAZ</cx:pt>
          <cx:pt idx="10134">LSAZ</cx:pt>
          <cx:pt idx="10135">LSAZ</cx:pt>
          <cx:pt idx="10136">LSAZ</cx:pt>
          <cx:pt idx="10137">LSAZ</cx:pt>
          <cx:pt idx="10138">LSAZ</cx:pt>
          <cx:pt idx="10139">LSAZ</cx:pt>
          <cx:pt idx="10140">LSAZ</cx:pt>
          <cx:pt idx="10141">LSAZ</cx:pt>
          <cx:pt idx="10142">LSAZ</cx:pt>
          <cx:pt idx="10143">LSAZ</cx:pt>
          <cx:pt idx="10144">LSAZ</cx:pt>
          <cx:pt idx="10145">LSAZ</cx:pt>
          <cx:pt idx="10146">LSAZ</cx:pt>
          <cx:pt idx="10147">LSAZ</cx:pt>
          <cx:pt idx="10148">LSAZ</cx:pt>
          <cx:pt idx="10149">LSAZ</cx:pt>
          <cx:pt idx="10150">LSAZ</cx:pt>
          <cx:pt idx="10151">LSAZ</cx:pt>
          <cx:pt idx="10152">LSAZ</cx:pt>
          <cx:pt idx="10153">LSAZ</cx:pt>
          <cx:pt idx="10154">LSAZ</cx:pt>
          <cx:pt idx="10155">LSAZ</cx:pt>
          <cx:pt idx="10156">LSAZ</cx:pt>
          <cx:pt idx="10157">LSAZ</cx:pt>
          <cx:pt idx="10158">LSAZ</cx:pt>
          <cx:pt idx="10159">LSAZ</cx:pt>
          <cx:pt idx="10160">LSAZ</cx:pt>
          <cx:pt idx="10161">LSAZ</cx:pt>
          <cx:pt idx="10162">LSAZ</cx:pt>
          <cx:pt idx="10163">LSAZ</cx:pt>
          <cx:pt idx="10164">LSAZ</cx:pt>
          <cx:pt idx="10165">LSAZ</cx:pt>
          <cx:pt idx="10166">LSAZ</cx:pt>
          <cx:pt idx="10167">LSAZ</cx:pt>
          <cx:pt idx="10168">LSAZ</cx:pt>
          <cx:pt idx="10169">LSAZ</cx:pt>
          <cx:pt idx="10170">LSAZ</cx:pt>
          <cx:pt idx="10171">LSAZ</cx:pt>
          <cx:pt idx="10172">LSAZ</cx:pt>
          <cx:pt idx="10173">LSAZ</cx:pt>
          <cx:pt idx="10174">LSAZ</cx:pt>
          <cx:pt idx="10175">LSAZ</cx:pt>
          <cx:pt idx="10176">LSAZ</cx:pt>
          <cx:pt idx="10177">LSAZ</cx:pt>
          <cx:pt idx="10178">LSAZ</cx:pt>
          <cx:pt idx="10179">LSAZ</cx:pt>
          <cx:pt idx="10180">LSAZ</cx:pt>
          <cx:pt idx="10181">LSAZ</cx:pt>
          <cx:pt idx="10182">LSAZ</cx:pt>
          <cx:pt idx="10183">LSAZ</cx:pt>
          <cx:pt idx="10184">LSAZ</cx:pt>
          <cx:pt idx="10185">LSAZ</cx:pt>
          <cx:pt idx="10186">LSAZ</cx:pt>
          <cx:pt idx="10187">LSAZ</cx:pt>
          <cx:pt idx="10188">LSAZ</cx:pt>
          <cx:pt idx="10189">LSAZ</cx:pt>
          <cx:pt idx="10190">LSAZ</cx:pt>
          <cx:pt idx="10191">LSAZ</cx:pt>
          <cx:pt idx="10192">LSAZ</cx:pt>
          <cx:pt idx="10193">LSAZ</cx:pt>
          <cx:pt idx="10194">LSAZ</cx:pt>
          <cx:pt idx="10195">LSAZ</cx:pt>
          <cx:pt idx="10196">LSAZ</cx:pt>
          <cx:pt idx="10197">LSAZ</cx:pt>
          <cx:pt idx="10198">LSAZ</cx:pt>
          <cx:pt idx="10199">LSAZ</cx:pt>
          <cx:pt idx="10200">LSAZ</cx:pt>
          <cx:pt idx="10201">LSAZ</cx:pt>
          <cx:pt idx="10202">LSAZ</cx:pt>
          <cx:pt idx="10203">LSAZ</cx:pt>
          <cx:pt idx="10204">LSAZ</cx:pt>
          <cx:pt idx="10205">LSAZ</cx:pt>
          <cx:pt idx="10206">LSAZ</cx:pt>
          <cx:pt idx="10207">LSAZ</cx:pt>
          <cx:pt idx="10208">LSAZ</cx:pt>
          <cx:pt idx="10209">LSAZ</cx:pt>
          <cx:pt idx="10210">LSAZ</cx:pt>
          <cx:pt idx="10211">LSAZ</cx:pt>
          <cx:pt idx="10212">LSAZ</cx:pt>
          <cx:pt idx="10213">LSAZ</cx:pt>
          <cx:pt idx="10214">LSAZ</cx:pt>
          <cx:pt idx="10215">LSAZ</cx:pt>
          <cx:pt idx="10216">LSAZ</cx:pt>
          <cx:pt idx="10217">LSAZ</cx:pt>
          <cx:pt idx="10218">LSAZ</cx:pt>
          <cx:pt idx="10219">LSAZ</cx:pt>
          <cx:pt idx="10220">LSAZ</cx:pt>
          <cx:pt idx="10221">LSAZ</cx:pt>
          <cx:pt idx="10222">LSAZ</cx:pt>
          <cx:pt idx="10223">LSAZ</cx:pt>
          <cx:pt idx="10224">LSAZ</cx:pt>
          <cx:pt idx="10225">LSAZ</cx:pt>
          <cx:pt idx="10226">LSAZ</cx:pt>
          <cx:pt idx="10227">LSAZ</cx:pt>
          <cx:pt idx="10228">LSAZ</cx:pt>
          <cx:pt idx="10229">LSAZ</cx:pt>
          <cx:pt idx="10230">LSAZ</cx:pt>
          <cx:pt idx="10231">LSAZ</cx:pt>
          <cx:pt idx="10232">LSAZ</cx:pt>
          <cx:pt idx="10233">LSAZ</cx:pt>
          <cx:pt idx="10234">LSAZ</cx:pt>
          <cx:pt idx="10235">LSAZ</cx:pt>
          <cx:pt idx="10236">LSAZ</cx:pt>
          <cx:pt idx="10237">LSAZ</cx:pt>
          <cx:pt idx="10238">LSAZ</cx:pt>
          <cx:pt idx="10239">LSAZ</cx:pt>
          <cx:pt idx="10240">LSAZ</cx:pt>
          <cx:pt idx="10241">LSAZ</cx:pt>
          <cx:pt idx="10242">LSAZ</cx:pt>
          <cx:pt idx="10243">LSAZ</cx:pt>
          <cx:pt idx="10244">LSAZ</cx:pt>
          <cx:pt idx="10245">LSAZ</cx:pt>
          <cx:pt idx="10246">LSAZ</cx:pt>
          <cx:pt idx="10247">LSAZ</cx:pt>
          <cx:pt idx="10248">LSAZ</cx:pt>
          <cx:pt idx="10249">LSAZ</cx:pt>
          <cx:pt idx="10250">LSAZ</cx:pt>
          <cx:pt idx="10251">LSAZ</cx:pt>
          <cx:pt idx="10252">LSAZ</cx:pt>
          <cx:pt idx="10253">LSAZ</cx:pt>
          <cx:pt idx="10254">LSAZ</cx:pt>
          <cx:pt idx="10255">LSAZ</cx:pt>
          <cx:pt idx="10256">LSAZ</cx:pt>
          <cx:pt idx="10257">LSAZ</cx:pt>
          <cx:pt idx="10258">LSAZ</cx:pt>
          <cx:pt idx="10259">LSAZ</cx:pt>
          <cx:pt idx="10260">LSAZ</cx:pt>
          <cx:pt idx="10261">LSAZ</cx:pt>
          <cx:pt idx="10262">LSAZ</cx:pt>
          <cx:pt idx="10263">LSAZ</cx:pt>
          <cx:pt idx="10264">LSAZ</cx:pt>
          <cx:pt idx="10265">LSAZ</cx:pt>
          <cx:pt idx="10266">LSAZ</cx:pt>
          <cx:pt idx="10267">LSAZ</cx:pt>
          <cx:pt idx="10268">LSAZ</cx:pt>
          <cx:pt idx="10269">LSAZ</cx:pt>
          <cx:pt idx="10270">LSAZ</cx:pt>
          <cx:pt idx="10271">LSAZ</cx:pt>
          <cx:pt idx="10272">LSAZ</cx:pt>
          <cx:pt idx="10273">LSAZ</cx:pt>
          <cx:pt idx="10274">LSAZ</cx:pt>
          <cx:pt idx="10275">LSAZ</cx:pt>
          <cx:pt idx="10276">LSAZ</cx:pt>
          <cx:pt idx="10277">LSAZ</cx:pt>
          <cx:pt idx="10278">LSAZ</cx:pt>
          <cx:pt idx="10279">LSAZ</cx:pt>
          <cx:pt idx="10280">LSAZ</cx:pt>
          <cx:pt idx="10281">LSAZ</cx:pt>
          <cx:pt idx="10282">LSAZ</cx:pt>
          <cx:pt idx="10283">LSAZ</cx:pt>
          <cx:pt idx="10284">LSAZ</cx:pt>
          <cx:pt idx="10285">LSAZ</cx:pt>
          <cx:pt idx="10286">LSAZ</cx:pt>
          <cx:pt idx="10287">LSAZ</cx:pt>
          <cx:pt idx="10288">LSAZ</cx:pt>
          <cx:pt idx="10289">LSAZ</cx:pt>
          <cx:pt idx="10290">LSAZ</cx:pt>
          <cx:pt idx="10291">LSAZ</cx:pt>
          <cx:pt idx="10292">LSAZ</cx:pt>
          <cx:pt idx="10293">LSAZ</cx:pt>
          <cx:pt idx="10294">LSAZ</cx:pt>
          <cx:pt idx="10295">LSAZ</cx:pt>
          <cx:pt idx="10296">LSAZ</cx:pt>
          <cx:pt idx="10297">LSAZ</cx:pt>
          <cx:pt idx="10298">LSAZ</cx:pt>
          <cx:pt idx="10299">LSAZ</cx:pt>
          <cx:pt idx="10300">LSAZ</cx:pt>
          <cx:pt idx="10301">LSAZ</cx:pt>
          <cx:pt idx="10302">LSAZ</cx:pt>
          <cx:pt idx="10303">LSAZ</cx:pt>
          <cx:pt idx="10304">LSAZ</cx:pt>
          <cx:pt idx="10305">LSAZ</cx:pt>
          <cx:pt idx="10306">LSAZ</cx:pt>
          <cx:pt idx="10307">LSAZ</cx:pt>
          <cx:pt idx="10308">LSAZ</cx:pt>
          <cx:pt idx="10309">LSAZ</cx:pt>
          <cx:pt idx="10310">LSAZ</cx:pt>
          <cx:pt idx="10311">LSAZ</cx:pt>
          <cx:pt idx="10312">LSAZ</cx:pt>
          <cx:pt idx="10313">LSAZ</cx:pt>
          <cx:pt idx="10314">LSAZ</cx:pt>
          <cx:pt idx="10315">LSAZ</cx:pt>
          <cx:pt idx="10316">LSAZ</cx:pt>
          <cx:pt idx="10317">LSAZ</cx:pt>
          <cx:pt idx="10318">LSAZ</cx:pt>
          <cx:pt idx="10319">LSAZ</cx:pt>
          <cx:pt idx="10320">LSAZ</cx:pt>
          <cx:pt idx="10321">LSAZ</cx:pt>
          <cx:pt idx="10322">LSAZ</cx:pt>
          <cx:pt idx="10323">LSAZ</cx:pt>
          <cx:pt idx="10324">LSAZ</cx:pt>
          <cx:pt idx="10325">LSAZ</cx:pt>
          <cx:pt idx="10326">LSAZ</cx:pt>
          <cx:pt idx="10327">LSAZ</cx:pt>
          <cx:pt idx="10328">LSAZ</cx:pt>
          <cx:pt idx="10329">LSAZ</cx:pt>
          <cx:pt idx="10330">LSAZ</cx:pt>
          <cx:pt idx="10331">LSAZ</cx:pt>
          <cx:pt idx="10332">LSAZ</cx:pt>
          <cx:pt idx="10333">LSAZ</cx:pt>
          <cx:pt idx="10334">LSAZ</cx:pt>
          <cx:pt idx="10335">LSAZ</cx:pt>
          <cx:pt idx="10336">LSAZ</cx:pt>
          <cx:pt idx="10337">LSAZ</cx:pt>
          <cx:pt idx="10338">LSAZ</cx:pt>
          <cx:pt idx="10339">LSAZ</cx:pt>
          <cx:pt idx="10340">LSAZ</cx:pt>
          <cx:pt idx="10341">LSAZ</cx:pt>
          <cx:pt idx="10342">LSAZ</cx:pt>
          <cx:pt idx="10343">LSAZ</cx:pt>
          <cx:pt idx="10344">LSAZ</cx:pt>
          <cx:pt idx="10345">LSAZ</cx:pt>
          <cx:pt idx="10346">LSAZ</cx:pt>
          <cx:pt idx="10347">LSAZ</cx:pt>
          <cx:pt idx="10348">LSAZ</cx:pt>
          <cx:pt idx="10349">LSAZ</cx:pt>
          <cx:pt idx="10350">LSAZ</cx:pt>
          <cx:pt idx="10351">LSAZ</cx:pt>
          <cx:pt idx="10352">LSAZ</cx:pt>
          <cx:pt idx="10353">LSAZ</cx:pt>
          <cx:pt idx="10354">LSAZ</cx:pt>
          <cx:pt idx="10355">LSAZ</cx:pt>
          <cx:pt idx="10356">LSAZ</cx:pt>
          <cx:pt idx="10357">LSAZ</cx:pt>
          <cx:pt idx="10358">LSAZ</cx:pt>
          <cx:pt idx="10359">LSAZ</cx:pt>
          <cx:pt idx="10360">LSAZ</cx:pt>
          <cx:pt idx="10361">LSAZ</cx:pt>
          <cx:pt idx="10362">LSAZ</cx:pt>
          <cx:pt idx="10363">LSAZ</cx:pt>
          <cx:pt idx="10364">LSAZ</cx:pt>
          <cx:pt idx="10365">LSAZ</cx:pt>
          <cx:pt idx="10366">LSAZ</cx:pt>
          <cx:pt idx="10367">LSAZ</cx:pt>
          <cx:pt idx="10368">LSAZ</cx:pt>
          <cx:pt idx="10369">LSAZ</cx:pt>
          <cx:pt idx="10370">LSAZ</cx:pt>
          <cx:pt idx="10371">LSAZ</cx:pt>
          <cx:pt idx="10372">LSAZ</cx:pt>
          <cx:pt idx="10373">LSAZ</cx:pt>
          <cx:pt idx="10374">LSAZ</cx:pt>
          <cx:pt idx="10375">LSAZ</cx:pt>
          <cx:pt idx="10376">LSAZ</cx:pt>
          <cx:pt idx="10377">LSAZ</cx:pt>
          <cx:pt idx="10378">LSAZ</cx:pt>
          <cx:pt idx="10379">LSAZ</cx:pt>
          <cx:pt idx="10380">LSAZ</cx:pt>
          <cx:pt idx="10381">LSAZ</cx:pt>
          <cx:pt idx="10382">LSAZ</cx:pt>
          <cx:pt idx="10383">LSAZ</cx:pt>
          <cx:pt idx="10384">LSAZ</cx:pt>
          <cx:pt idx="10385">LSAZ</cx:pt>
          <cx:pt idx="10386">LSAZ</cx:pt>
          <cx:pt idx="10387">LSAZ</cx:pt>
          <cx:pt idx="10388">LSAZ</cx:pt>
          <cx:pt idx="10389">LSAZ</cx:pt>
          <cx:pt idx="10390">LSAZ</cx:pt>
          <cx:pt idx="10391">LSAZ</cx:pt>
          <cx:pt idx="10392">LSAZ</cx:pt>
          <cx:pt idx="10393">LSAZ</cx:pt>
          <cx:pt idx="10394">LSAZ</cx:pt>
          <cx:pt idx="10395">LSAZ</cx:pt>
          <cx:pt idx="10396">LSAZ</cx:pt>
          <cx:pt idx="10397">LSAZ</cx:pt>
          <cx:pt idx="10398">LSAZ</cx:pt>
          <cx:pt idx="10399">LSAZ</cx:pt>
          <cx:pt idx="10400">LSAZ</cx:pt>
          <cx:pt idx="10401">LSAZ</cx:pt>
          <cx:pt idx="10402">LSAZ</cx:pt>
          <cx:pt idx="10403">LSAZ</cx:pt>
          <cx:pt idx="10404">LSAZ</cx:pt>
          <cx:pt idx="10405">LSAZ</cx:pt>
          <cx:pt idx="10406">LSAZ</cx:pt>
          <cx:pt idx="10407">LSAZ</cx:pt>
          <cx:pt idx="10408">LSAZ</cx:pt>
          <cx:pt idx="10409">LSAZ</cx:pt>
          <cx:pt idx="10410">LSAZ</cx:pt>
          <cx:pt idx="10411">LSAZ</cx:pt>
          <cx:pt idx="10412">LSAZ</cx:pt>
          <cx:pt idx="10413">LSAZ</cx:pt>
          <cx:pt idx="10414">LSAZ</cx:pt>
          <cx:pt idx="10415">LSAZ</cx:pt>
          <cx:pt idx="10416">LSAZ</cx:pt>
          <cx:pt idx="10417">LSAZ</cx:pt>
          <cx:pt idx="10418">LSAZ</cx:pt>
          <cx:pt idx="10419">LSAZ</cx:pt>
          <cx:pt idx="10420">LSAZ</cx:pt>
          <cx:pt idx="10421">LSAZ</cx:pt>
          <cx:pt idx="10422">LSAZ</cx:pt>
          <cx:pt idx="10423">LSAZ</cx:pt>
          <cx:pt idx="10424">LSAZ</cx:pt>
          <cx:pt idx="10425">LSAZ</cx:pt>
          <cx:pt idx="10426">LSAZ</cx:pt>
          <cx:pt idx="10427">LSAZ</cx:pt>
          <cx:pt idx="10428">LSAZ</cx:pt>
          <cx:pt idx="10429">LSAZ</cx:pt>
          <cx:pt idx="10430">LSAZ</cx:pt>
          <cx:pt idx="10431">LSAZ</cx:pt>
          <cx:pt idx="10432">LSAZ</cx:pt>
          <cx:pt idx="10433">LSAZ</cx:pt>
          <cx:pt idx="10434">LSAZ</cx:pt>
          <cx:pt idx="10435">LSAZ</cx:pt>
          <cx:pt idx="10436">LSAZ</cx:pt>
          <cx:pt idx="10437">LSAZ</cx:pt>
          <cx:pt idx="10438">LSAZ</cx:pt>
          <cx:pt idx="10439">LSAZ</cx:pt>
          <cx:pt idx="10440">LSAZ</cx:pt>
          <cx:pt idx="10441">LSAZ</cx:pt>
          <cx:pt idx="10442">LSAZ</cx:pt>
          <cx:pt idx="10443">LSAZ</cx:pt>
          <cx:pt idx="10444">LSAZ</cx:pt>
          <cx:pt idx="10445">LSAZ</cx:pt>
          <cx:pt idx="10446">LSAZ</cx:pt>
          <cx:pt idx="10447">LSAZ</cx:pt>
          <cx:pt idx="10448">LSAZ</cx:pt>
          <cx:pt idx="10449">LSAZ</cx:pt>
          <cx:pt idx="10450">LSAZ</cx:pt>
          <cx:pt idx="10451">LSAZ</cx:pt>
          <cx:pt idx="10452">LSAZ</cx:pt>
          <cx:pt idx="10453">LSAZ</cx:pt>
          <cx:pt idx="10454">LSAZ</cx:pt>
          <cx:pt idx="10455">LSAZ</cx:pt>
          <cx:pt idx="10456">LSAZ</cx:pt>
          <cx:pt idx="10457">LSAZ</cx:pt>
          <cx:pt idx="10458">LSAZ</cx:pt>
          <cx:pt idx="10459">LSAZ</cx:pt>
          <cx:pt idx="10460">LSAZ</cx:pt>
          <cx:pt idx="10461">LSAZ</cx:pt>
          <cx:pt idx="10462">LSAZ</cx:pt>
          <cx:pt idx="10463">LSAZ</cx:pt>
          <cx:pt idx="10464">LSAZ</cx:pt>
          <cx:pt idx="10465">LSAZ</cx:pt>
          <cx:pt idx="10466">LSAZ</cx:pt>
          <cx:pt idx="10467">LSAZ</cx:pt>
          <cx:pt idx="10468">LSAZ</cx:pt>
          <cx:pt idx="10469">LSAZ</cx:pt>
          <cx:pt idx="10470">LSAZ</cx:pt>
          <cx:pt idx="10471">LSAZ</cx:pt>
          <cx:pt idx="10472">LSAZ</cx:pt>
          <cx:pt idx="10473">LSAZ</cx:pt>
          <cx:pt idx="10474">LSAZ</cx:pt>
          <cx:pt idx="10475">LSAZ</cx:pt>
          <cx:pt idx="10476">LSAZ</cx:pt>
          <cx:pt idx="10477">LSAZ</cx:pt>
          <cx:pt idx="10478">LSAZ</cx:pt>
          <cx:pt idx="10479">LSAZ</cx:pt>
          <cx:pt idx="10480">LSAZ</cx:pt>
          <cx:pt idx="10481">LSAZ</cx:pt>
          <cx:pt idx="10482">LSAZ</cx:pt>
          <cx:pt idx="10483">LSAZ</cx:pt>
          <cx:pt idx="10484">LSAZ</cx:pt>
          <cx:pt idx="10485">LSAZ</cx:pt>
          <cx:pt idx="10486">LSAZ</cx:pt>
          <cx:pt idx="10487">LSAZ</cx:pt>
          <cx:pt idx="10488">LSAZ</cx:pt>
          <cx:pt idx="10489">LSAZ</cx:pt>
          <cx:pt idx="10490">LSAZ</cx:pt>
          <cx:pt idx="10491">LSAZ</cx:pt>
          <cx:pt idx="10492">LSAZ</cx:pt>
          <cx:pt idx="10493">LSAZ</cx:pt>
          <cx:pt idx="10494">LSAZ</cx:pt>
          <cx:pt idx="10495">LSAZ</cx:pt>
          <cx:pt idx="10496">LSAZ</cx:pt>
          <cx:pt idx="10497">LSAZ</cx:pt>
          <cx:pt idx="10498">LSAZ</cx:pt>
          <cx:pt idx="10499">LSAZ</cx:pt>
          <cx:pt idx="10500">LSAZ</cx:pt>
          <cx:pt idx="10501">LSAZ</cx:pt>
          <cx:pt idx="10502">LSAZ</cx:pt>
          <cx:pt idx="10503">LSAZ</cx:pt>
          <cx:pt idx="10504">LSAZ</cx:pt>
          <cx:pt idx="10505">LSAZ</cx:pt>
          <cx:pt idx="10506">LSAZ</cx:pt>
          <cx:pt idx="10507">LSAZ</cx:pt>
          <cx:pt idx="10508">LSAZ</cx:pt>
          <cx:pt idx="10509">LSAZ</cx:pt>
          <cx:pt idx="10510">LSAZ</cx:pt>
          <cx:pt idx="10511">LSAZ</cx:pt>
          <cx:pt idx="10512">LSAZ</cx:pt>
          <cx:pt idx="10513">LSAZ</cx:pt>
          <cx:pt idx="10514">LSAZ</cx:pt>
          <cx:pt idx="10515">LSAZ</cx:pt>
          <cx:pt idx="10516">LSAZ</cx:pt>
          <cx:pt idx="10517">LSAZ</cx:pt>
          <cx:pt idx="10518">LSAZ</cx:pt>
          <cx:pt idx="10519">LSAZ</cx:pt>
          <cx:pt idx="10520">LSAZ</cx:pt>
          <cx:pt idx="10521">LSAZ</cx:pt>
          <cx:pt idx="10522">LSAZ</cx:pt>
          <cx:pt idx="10523">LSAZ</cx:pt>
          <cx:pt idx="10524">LSAZ</cx:pt>
          <cx:pt idx="10525">LSAZ</cx:pt>
          <cx:pt idx="10526">LSAZ</cx:pt>
          <cx:pt idx="10527">LSAZ</cx:pt>
          <cx:pt idx="10528">LSAZ</cx:pt>
          <cx:pt idx="10529">LSAZ</cx:pt>
          <cx:pt idx="10530">LSAZ</cx:pt>
          <cx:pt idx="10531">LSAZ</cx:pt>
          <cx:pt idx="10532">LSAZ</cx:pt>
          <cx:pt idx="10533">LSAZ</cx:pt>
          <cx:pt idx="10534">LSAZ</cx:pt>
          <cx:pt idx="10535">LSAZ</cx:pt>
          <cx:pt idx="10536">LSAZ</cx:pt>
          <cx:pt idx="10537">LSAZ</cx:pt>
          <cx:pt idx="10538">LSAZ</cx:pt>
          <cx:pt idx="10539">LSAZ</cx:pt>
          <cx:pt idx="10540">LSAZ</cx:pt>
          <cx:pt idx="10541">LSAZ</cx:pt>
          <cx:pt idx="10542">LSAZ</cx:pt>
          <cx:pt idx="10543">LSAZ</cx:pt>
          <cx:pt idx="10544">LSAZ</cx:pt>
          <cx:pt idx="10545">LSAZ</cx:pt>
          <cx:pt idx="10546">LSAZ</cx:pt>
          <cx:pt idx="10547">LSAZ</cx:pt>
          <cx:pt idx="10548">LSAZ</cx:pt>
          <cx:pt idx="10549">LSAZ</cx:pt>
          <cx:pt idx="10550">LSAZ</cx:pt>
          <cx:pt idx="10551">LSAZ</cx:pt>
          <cx:pt idx="10552">LSAZ</cx:pt>
          <cx:pt idx="10553">LSAZ</cx:pt>
          <cx:pt idx="10554">LSAZ</cx:pt>
          <cx:pt idx="10555">LSAZ</cx:pt>
          <cx:pt idx="10556">LSAZ</cx:pt>
          <cx:pt idx="10557">LSAZ</cx:pt>
          <cx:pt idx="10558">LSAZ</cx:pt>
          <cx:pt idx="10559">LSAZ</cx:pt>
          <cx:pt idx="10560">LSAZ</cx:pt>
          <cx:pt idx="10561">LSAZ</cx:pt>
          <cx:pt idx="10562">LSAZ</cx:pt>
          <cx:pt idx="10563">LSAZ</cx:pt>
          <cx:pt idx="10564">LSAZ</cx:pt>
          <cx:pt idx="10565">LSAZ</cx:pt>
          <cx:pt idx="10566">LSAZ</cx:pt>
          <cx:pt idx="10567">LSAZ</cx:pt>
          <cx:pt idx="10568">LSAZ</cx:pt>
          <cx:pt idx="10569">LSAZ</cx:pt>
          <cx:pt idx="10570">LSAZ</cx:pt>
          <cx:pt idx="10571">LSAZ</cx:pt>
          <cx:pt idx="10572">LSAZ</cx:pt>
          <cx:pt idx="10573">LSAZ</cx:pt>
          <cx:pt idx="10574">LSAZ</cx:pt>
          <cx:pt idx="10575">LSAZ</cx:pt>
          <cx:pt idx="10576">LSAZ</cx:pt>
          <cx:pt idx="10577">LSAZ</cx:pt>
          <cx:pt idx="10578">LSAZ</cx:pt>
          <cx:pt idx="10579">LSAZ</cx:pt>
          <cx:pt idx="10580">LSAZ</cx:pt>
          <cx:pt idx="10581">LSAZ</cx:pt>
          <cx:pt idx="10582">LSAZ</cx:pt>
          <cx:pt idx="10583">LSAZ</cx:pt>
          <cx:pt idx="10584">LSAZ</cx:pt>
          <cx:pt idx="10585">LSAZ</cx:pt>
          <cx:pt idx="10586">LSAZ</cx:pt>
          <cx:pt idx="10587">LSAZ</cx:pt>
          <cx:pt idx="10588">LSAZ</cx:pt>
          <cx:pt idx="10589">LSAZ</cx:pt>
          <cx:pt idx="10590">LSAZ</cx:pt>
          <cx:pt idx="10591">LSAZ</cx:pt>
          <cx:pt idx="10592">LSAZ</cx:pt>
          <cx:pt idx="10593">LSAZ</cx:pt>
          <cx:pt idx="10594">LSAZ</cx:pt>
          <cx:pt idx="10595">LSAZ</cx:pt>
          <cx:pt idx="10596">LSAZ</cx:pt>
          <cx:pt idx="10597">LSAZ</cx:pt>
          <cx:pt idx="10598">LSAZ</cx:pt>
          <cx:pt idx="10599">LSAZ</cx:pt>
          <cx:pt idx="10600">LSAZ</cx:pt>
          <cx:pt idx="10601">LSAZ</cx:pt>
          <cx:pt idx="10602">LSAZ</cx:pt>
          <cx:pt idx="10603">LSAZ</cx:pt>
          <cx:pt idx="10604">LSAZ</cx:pt>
          <cx:pt idx="10605">LSAZ</cx:pt>
          <cx:pt idx="10606">LSAZ</cx:pt>
          <cx:pt idx="10607">LSAZ</cx:pt>
          <cx:pt idx="10608">LSAZ</cx:pt>
          <cx:pt idx="10609">LSAZ</cx:pt>
          <cx:pt idx="10610">LSAZ</cx:pt>
          <cx:pt idx="10611">LSAZ</cx:pt>
          <cx:pt idx="10612">LSAZ</cx:pt>
          <cx:pt idx="10613">LSAZ</cx:pt>
          <cx:pt idx="10614">LSAZ</cx:pt>
          <cx:pt idx="10615">LSAZ</cx:pt>
          <cx:pt idx="10616">LSAZ</cx:pt>
          <cx:pt idx="10617">LSAZ</cx:pt>
          <cx:pt idx="10618">LSAZ</cx:pt>
          <cx:pt idx="10619">LSAZ</cx:pt>
          <cx:pt idx="10620">LSAZ</cx:pt>
          <cx:pt idx="10621">LSAZ</cx:pt>
          <cx:pt idx="10622">LSAZ</cx:pt>
          <cx:pt idx="10623">LSAZ</cx:pt>
          <cx:pt idx="10624">LSAZ</cx:pt>
          <cx:pt idx="10625">LSAZ</cx:pt>
          <cx:pt idx="10626">LSAZ</cx:pt>
          <cx:pt idx="10627">LSAZ</cx:pt>
          <cx:pt idx="10628">LSAZ</cx:pt>
          <cx:pt idx="10629">LSAZ</cx:pt>
          <cx:pt idx="10630">LSAZ</cx:pt>
          <cx:pt idx="10631">LSAZ</cx:pt>
          <cx:pt idx="10632">LSAZ</cx:pt>
          <cx:pt idx="10633">LSAZ</cx:pt>
          <cx:pt idx="10634">LSAZ</cx:pt>
          <cx:pt idx="10635">LSAZ</cx:pt>
          <cx:pt idx="10636">LSAZ</cx:pt>
          <cx:pt idx="10637">LSAZ</cx:pt>
          <cx:pt idx="10638">LSAZ</cx:pt>
          <cx:pt idx="10639">LSAZ</cx:pt>
          <cx:pt idx="10640">LSAZ</cx:pt>
          <cx:pt idx="10641">LSAZ</cx:pt>
          <cx:pt idx="10642">LSAZ</cx:pt>
          <cx:pt idx="10643">LSAZ</cx:pt>
          <cx:pt idx="10644">LSAZ</cx:pt>
          <cx:pt idx="10645">LSAZ</cx:pt>
          <cx:pt idx="10646">LSAZ</cx:pt>
          <cx:pt idx="10647">LSAZ</cx:pt>
          <cx:pt idx="10648">LSAZ</cx:pt>
          <cx:pt idx="10649">LSAZ</cx:pt>
          <cx:pt idx="10650">LSAZ</cx:pt>
          <cx:pt idx="10651">LSAZ</cx:pt>
          <cx:pt idx="10652">LSAZ</cx:pt>
          <cx:pt idx="10653">LSAZ</cx:pt>
          <cx:pt idx="10654">LSAZ</cx:pt>
          <cx:pt idx="10655">LSAZ</cx:pt>
          <cx:pt idx="10656">LSAZ</cx:pt>
          <cx:pt idx="10657">LSAZ</cx:pt>
          <cx:pt idx="10658">LSAZ</cx:pt>
          <cx:pt idx="10659">LSAZ</cx:pt>
          <cx:pt idx="10660">LSAZ</cx:pt>
          <cx:pt idx="10661">LSAZ</cx:pt>
          <cx:pt idx="10662">LSAZ</cx:pt>
          <cx:pt idx="10663">LSAZ</cx:pt>
          <cx:pt idx="10664">LSAZ</cx:pt>
          <cx:pt idx="10665">LSAZ</cx:pt>
          <cx:pt idx="10666">LSAZ</cx:pt>
          <cx:pt idx="10667">LSAZ</cx:pt>
          <cx:pt idx="10668">LSAZ</cx:pt>
          <cx:pt idx="10669">LSAZ</cx:pt>
          <cx:pt idx="10670">LSAZ</cx:pt>
          <cx:pt idx="10671">LSAZ</cx:pt>
          <cx:pt idx="10672">LSAZ</cx:pt>
          <cx:pt idx="10673">LSAZ</cx:pt>
          <cx:pt idx="10674">LSAZ</cx:pt>
          <cx:pt idx="10675">LSAZ</cx:pt>
          <cx:pt idx="10676">LSAZ</cx:pt>
          <cx:pt idx="10677">LSAZ</cx:pt>
          <cx:pt idx="10678">LSAZ</cx:pt>
          <cx:pt idx="10679">LSAZ</cx:pt>
          <cx:pt idx="10680">LSAZ</cx:pt>
          <cx:pt idx="10681">LSAZ</cx:pt>
          <cx:pt idx="10682">LSAZ</cx:pt>
          <cx:pt idx="10683">LSAZ</cx:pt>
          <cx:pt idx="10684">LSAZ</cx:pt>
          <cx:pt idx="10685">LSAZ</cx:pt>
          <cx:pt idx="10686">LSAZ</cx:pt>
          <cx:pt idx="10687">LSAZ</cx:pt>
          <cx:pt idx="10688">LSAZ</cx:pt>
          <cx:pt idx="10689">LSAZ</cx:pt>
          <cx:pt idx="10690">LSAZ</cx:pt>
          <cx:pt idx="10691">LSAZ</cx:pt>
          <cx:pt idx="10692">LSAZ</cx:pt>
          <cx:pt idx="10693">LSAZ</cx:pt>
          <cx:pt idx="10694">LSAZ</cx:pt>
          <cx:pt idx="10695">LSAZ</cx:pt>
          <cx:pt idx="10696">LSAZ</cx:pt>
          <cx:pt idx="10697">LSAZ</cx:pt>
          <cx:pt idx="10698">LSAZ</cx:pt>
          <cx:pt idx="10699">LSAZ</cx:pt>
          <cx:pt idx="10700">LSAZ</cx:pt>
          <cx:pt idx="10701">LSAZ</cx:pt>
          <cx:pt idx="10702">LSAZ</cx:pt>
          <cx:pt idx="10703">LSAZ</cx:pt>
          <cx:pt idx="10704">LSAZ</cx:pt>
          <cx:pt idx="10705">LSAZ</cx:pt>
          <cx:pt idx="10706">LSAZ</cx:pt>
          <cx:pt idx="10707">LSAZ</cx:pt>
          <cx:pt idx="10708">LSAZ</cx:pt>
          <cx:pt idx="10709">LSAZ</cx:pt>
          <cx:pt idx="10710">LSAZ</cx:pt>
          <cx:pt idx="10711">LSAZ</cx:pt>
          <cx:pt idx="10712">LSAZ</cx:pt>
          <cx:pt idx="10713">LSAZ</cx:pt>
          <cx:pt idx="10714">LSAZ</cx:pt>
          <cx:pt idx="10715">LSAZ</cx:pt>
          <cx:pt idx="10716">LSAZ</cx:pt>
          <cx:pt idx="10717">LSAZ</cx:pt>
          <cx:pt idx="10718">LSAZ</cx:pt>
          <cx:pt idx="10719">LSAZ</cx:pt>
          <cx:pt idx="10720">LSAZ</cx:pt>
          <cx:pt idx="10721">LSAZ</cx:pt>
          <cx:pt idx="10722">LSAZ</cx:pt>
          <cx:pt idx="10723">LSAZ</cx:pt>
          <cx:pt idx="10724">LSAZ</cx:pt>
          <cx:pt idx="10725">LSAZ</cx:pt>
          <cx:pt idx="10726">LSAZ</cx:pt>
          <cx:pt idx="10727">LSAZ</cx:pt>
          <cx:pt idx="10728">LSAZ</cx:pt>
          <cx:pt idx="10729">LSAZ</cx:pt>
          <cx:pt idx="10730">LSAZ</cx:pt>
          <cx:pt idx="10731">LSAZ</cx:pt>
          <cx:pt idx="10732">LSAZ</cx:pt>
          <cx:pt idx="10733">LSAZ</cx:pt>
          <cx:pt idx="10734">LSAZ</cx:pt>
          <cx:pt idx="10735">LSAZ</cx:pt>
          <cx:pt idx="10736">LSAZ</cx:pt>
          <cx:pt idx="10737">LSAZ</cx:pt>
          <cx:pt idx="10738">LSAZ</cx:pt>
          <cx:pt idx="10739">LSAZ</cx:pt>
          <cx:pt idx="10740">LSAZ</cx:pt>
          <cx:pt idx="10741">LSAZ</cx:pt>
          <cx:pt idx="10742">LSAZ</cx:pt>
          <cx:pt idx="10743">LSAZ</cx:pt>
          <cx:pt idx="10744">LSAZ</cx:pt>
          <cx:pt idx="10745">LSAZ</cx:pt>
          <cx:pt idx="10746">LSAZ</cx:pt>
          <cx:pt idx="10747">LSAZ</cx:pt>
          <cx:pt idx="10748">LSAZ</cx:pt>
          <cx:pt idx="10749">LSAZ</cx:pt>
          <cx:pt idx="10750">LSAZ</cx:pt>
          <cx:pt idx="10751">LSAZ</cx:pt>
          <cx:pt idx="10752">LSAZ</cx:pt>
          <cx:pt idx="10753">LSAZ</cx:pt>
          <cx:pt idx="10754">LSAZ</cx:pt>
          <cx:pt idx="10755">LSAZ</cx:pt>
          <cx:pt idx="10756">LSAZ</cx:pt>
          <cx:pt idx="10757">LSAZ</cx:pt>
          <cx:pt idx="10758">LSAZ</cx:pt>
          <cx:pt idx="10759">LSAZ</cx:pt>
          <cx:pt idx="10760">LSAZ</cx:pt>
          <cx:pt idx="10761">LSAZ</cx:pt>
          <cx:pt idx="10762">LSAZ</cx:pt>
          <cx:pt idx="10763">LSAZ</cx:pt>
          <cx:pt idx="10764">LSAZ</cx:pt>
          <cx:pt idx="10765">LSAZ</cx:pt>
          <cx:pt idx="10766">LSAZ</cx:pt>
          <cx:pt idx="10767">LSAZ</cx:pt>
          <cx:pt idx="10768">LSAZ</cx:pt>
          <cx:pt idx="10769">LSAZ</cx:pt>
          <cx:pt idx="10770">LSAZ</cx:pt>
          <cx:pt idx="10771">LSAZ</cx:pt>
          <cx:pt idx="10772">LSAZ</cx:pt>
          <cx:pt idx="10773">LSAZ</cx:pt>
          <cx:pt idx="10774">LSAZ</cx:pt>
          <cx:pt idx="10775">LSAZ</cx:pt>
          <cx:pt idx="10776">LSAZ</cx:pt>
          <cx:pt idx="10777">LSAZ</cx:pt>
          <cx:pt idx="10778">LSAZ</cx:pt>
          <cx:pt idx="10779">LSAZ</cx:pt>
          <cx:pt idx="10780">LSAZ</cx:pt>
          <cx:pt idx="10781">LSAZ</cx:pt>
          <cx:pt idx="10782">LSAZ</cx:pt>
          <cx:pt idx="10783">LSAZ</cx:pt>
          <cx:pt idx="10784">LSAZ</cx:pt>
          <cx:pt idx="10785">LSAZ</cx:pt>
          <cx:pt idx="10786">LSAZ</cx:pt>
          <cx:pt idx="10787">LSAZ</cx:pt>
          <cx:pt idx="10788">LSAZ</cx:pt>
          <cx:pt idx="10789">LSAZ</cx:pt>
          <cx:pt idx="10790">LSAZ</cx:pt>
          <cx:pt idx="10791">LSAZ</cx:pt>
          <cx:pt idx="10792">LSAZ</cx:pt>
          <cx:pt idx="10793">LSAZ</cx:pt>
          <cx:pt idx="10794">LSAZ</cx:pt>
          <cx:pt idx="10795">LSAZ</cx:pt>
          <cx:pt idx="10796">LSAZ</cx:pt>
          <cx:pt idx="10797">LSAZ</cx:pt>
          <cx:pt idx="10798">LSAZ</cx:pt>
          <cx:pt idx="10799">LSAZ</cx:pt>
          <cx:pt idx="10800">LSAZ</cx:pt>
          <cx:pt idx="10801">LSAZ</cx:pt>
          <cx:pt idx="10802">LSAZ</cx:pt>
          <cx:pt idx="10803">LSAZ</cx:pt>
          <cx:pt idx="10804">LSAZ</cx:pt>
          <cx:pt idx="10805">LSAZ</cx:pt>
          <cx:pt idx="10806">LSAZ</cx:pt>
          <cx:pt idx="10807">LSAZ</cx:pt>
          <cx:pt idx="10808">LSAZ</cx:pt>
          <cx:pt idx="10809">LSAZ</cx:pt>
          <cx:pt idx="10810">LSAZ</cx:pt>
          <cx:pt idx="10811">LSAZ</cx:pt>
          <cx:pt idx="10812">LSAZ</cx:pt>
          <cx:pt idx="10813">LSAZ</cx:pt>
          <cx:pt idx="10814">LSAZ</cx:pt>
          <cx:pt idx="10815">LSAZ</cx:pt>
          <cx:pt idx="10816">LSAZ</cx:pt>
          <cx:pt idx="10817">LSAZ</cx:pt>
          <cx:pt idx="10818">LSAZ</cx:pt>
          <cx:pt idx="10819">LSAZ</cx:pt>
          <cx:pt idx="10820">LSAZ</cx:pt>
          <cx:pt idx="10821">LSAZ</cx:pt>
          <cx:pt idx="10822">LSAZ</cx:pt>
          <cx:pt idx="10823">LSAZ</cx:pt>
          <cx:pt idx="10824">LSAZ</cx:pt>
          <cx:pt idx="10825">LSAZ</cx:pt>
          <cx:pt idx="10826">LSAZ</cx:pt>
          <cx:pt idx="10827">LSAZ</cx:pt>
          <cx:pt idx="10828">LSAZ</cx:pt>
          <cx:pt idx="10829">LSAZ</cx:pt>
          <cx:pt idx="10830">LSAZ</cx:pt>
          <cx:pt idx="10831">LSAZ</cx:pt>
          <cx:pt idx="10832">LSAZ</cx:pt>
          <cx:pt idx="10833">LSAZ</cx:pt>
          <cx:pt idx="10834">LSAZ</cx:pt>
          <cx:pt idx="10835">LSAZ</cx:pt>
          <cx:pt idx="10836">LSAZ</cx:pt>
          <cx:pt idx="10837">LSAZ</cx:pt>
          <cx:pt idx="10838">LSAZ</cx:pt>
          <cx:pt idx="10839">LSAZ</cx:pt>
          <cx:pt idx="10840">LSAZ</cx:pt>
          <cx:pt idx="10841">LSAZ</cx:pt>
          <cx:pt idx="10842">LSAZ</cx:pt>
          <cx:pt idx="10843">LSAZ</cx:pt>
          <cx:pt idx="10844">LSAZ</cx:pt>
          <cx:pt idx="10845">LSAZ</cx:pt>
          <cx:pt idx="10846">LSAZ</cx:pt>
          <cx:pt idx="10847">LSAZ</cx:pt>
          <cx:pt idx="10848">LSAZ</cx:pt>
          <cx:pt idx="10849">LSAZ</cx:pt>
          <cx:pt idx="10850">LSAZ</cx:pt>
          <cx:pt idx="10851">LSAZ</cx:pt>
          <cx:pt idx="10852">LSAZ</cx:pt>
          <cx:pt idx="10853">LSAZ</cx:pt>
          <cx:pt idx="10854">LSAZ</cx:pt>
          <cx:pt idx="10855">LSAZ</cx:pt>
          <cx:pt idx="10856">LSAZ</cx:pt>
          <cx:pt idx="10857">LSAZ</cx:pt>
          <cx:pt idx="10858">LSAZ</cx:pt>
          <cx:pt idx="10859">LSAZ</cx:pt>
          <cx:pt idx="10860">LSAZ</cx:pt>
          <cx:pt idx="10861">LSAZ</cx:pt>
          <cx:pt idx="10862">LSAZ</cx:pt>
          <cx:pt idx="10863">LSAZ</cx:pt>
          <cx:pt idx="10864">LSAZ</cx:pt>
          <cx:pt idx="10865">LSAZ</cx:pt>
          <cx:pt idx="10866">LSAZ</cx:pt>
          <cx:pt idx="10867">LSAZ</cx:pt>
          <cx:pt idx="10868">LSAZ</cx:pt>
          <cx:pt idx="10869">LSAZ</cx:pt>
          <cx:pt idx="10870">LSAZ</cx:pt>
          <cx:pt idx="10871">LSAZ</cx:pt>
          <cx:pt idx="10872">LSAZ</cx:pt>
          <cx:pt idx="10873">LSAZ</cx:pt>
          <cx:pt idx="10874">LSAZ</cx:pt>
          <cx:pt idx="10875">LSAZ</cx:pt>
          <cx:pt idx="10876">LSAZ</cx:pt>
          <cx:pt idx="10877">LSAZ</cx:pt>
          <cx:pt idx="10878">LSAZ</cx:pt>
          <cx:pt idx="10879">LSAZ</cx:pt>
          <cx:pt idx="10880">LSAZ</cx:pt>
          <cx:pt idx="10881">LSAZ</cx:pt>
          <cx:pt idx="10882">LSAZ</cx:pt>
          <cx:pt idx="10883">LSAZ</cx:pt>
          <cx:pt idx="10884">LSAZ</cx:pt>
          <cx:pt idx="10885">LSAZ</cx:pt>
          <cx:pt idx="10886">LSAZ</cx:pt>
          <cx:pt idx="10887">LSAZ</cx:pt>
          <cx:pt idx="10888">LSAZ</cx:pt>
          <cx:pt idx="10889">LSAZ</cx:pt>
          <cx:pt idx="10890">LSAZ</cx:pt>
          <cx:pt idx="10891">LSAZ</cx:pt>
          <cx:pt idx="10892">LSAZ</cx:pt>
          <cx:pt idx="10893">LSAZ</cx:pt>
          <cx:pt idx="10894">LSAZ</cx:pt>
          <cx:pt idx="10895">LSAZ</cx:pt>
          <cx:pt idx="10896">LSAZ</cx:pt>
          <cx:pt idx="10897">LSAZ</cx:pt>
          <cx:pt idx="10898">LSAZ</cx:pt>
          <cx:pt idx="10899">LSAZ</cx:pt>
          <cx:pt idx="10900">LSAZ</cx:pt>
          <cx:pt idx="10901">LSAZ</cx:pt>
          <cx:pt idx="10902">LSAZ</cx:pt>
          <cx:pt idx="10903">LSAZ</cx:pt>
          <cx:pt idx="10904">LSAZ</cx:pt>
          <cx:pt idx="10905">LSAZ</cx:pt>
          <cx:pt idx="10906">LSAZ</cx:pt>
          <cx:pt idx="10907">LSAZ</cx:pt>
          <cx:pt idx="10908">LSAZ</cx:pt>
          <cx:pt idx="10909">LSAZ</cx:pt>
          <cx:pt idx="10910">LSAZ</cx:pt>
          <cx:pt idx="10911">LSAZ</cx:pt>
          <cx:pt idx="10912">LSAZ</cx:pt>
          <cx:pt idx="10913">LSAZ</cx:pt>
          <cx:pt idx="10914">LSAZ</cx:pt>
          <cx:pt idx="10915">LSAZ</cx:pt>
          <cx:pt idx="10916">LSAZ</cx:pt>
          <cx:pt idx="10917">LSAZ</cx:pt>
          <cx:pt idx="10918">LSAZ</cx:pt>
          <cx:pt idx="10919">LSAZ</cx:pt>
          <cx:pt idx="10920">LSAZ</cx:pt>
          <cx:pt idx="10921">LSAZ</cx:pt>
          <cx:pt idx="10922">LSAZ</cx:pt>
          <cx:pt idx="10923">LSAZ</cx:pt>
          <cx:pt idx="10924">LSAZ</cx:pt>
          <cx:pt idx="10925">LSAZ</cx:pt>
          <cx:pt idx="10926">LSAZ</cx:pt>
          <cx:pt idx="10927">LSAZ</cx:pt>
          <cx:pt idx="10928">LSAZ</cx:pt>
          <cx:pt idx="10929">LSAZ</cx:pt>
          <cx:pt idx="10930">LSAZ</cx:pt>
          <cx:pt idx="10931">LSAZ</cx:pt>
          <cx:pt idx="10932">LSAZ</cx:pt>
          <cx:pt idx="10933">LSAZ</cx:pt>
          <cx:pt idx="10934">LSAZ</cx:pt>
          <cx:pt idx="10935">LSAZ</cx:pt>
          <cx:pt idx="10936">LSAZ</cx:pt>
          <cx:pt idx="10937">LSAZ</cx:pt>
          <cx:pt idx="10938">LSAZ</cx:pt>
          <cx:pt idx="10939">LSAZ</cx:pt>
          <cx:pt idx="10940">LSAZ</cx:pt>
          <cx:pt idx="10941">LSAZ</cx:pt>
          <cx:pt idx="10942">LSAZ</cx:pt>
          <cx:pt idx="10943">LSAZ</cx:pt>
          <cx:pt idx="10944">LSAZ</cx:pt>
          <cx:pt idx="10945">LSAZ</cx:pt>
          <cx:pt idx="10946">LSAZ</cx:pt>
          <cx:pt idx="10947">LSAZ</cx:pt>
          <cx:pt idx="10948">LSAZ</cx:pt>
          <cx:pt idx="10949">LSAZ</cx:pt>
          <cx:pt idx="10950">LSAZ</cx:pt>
          <cx:pt idx="10951">LSAZ</cx:pt>
          <cx:pt idx="10952">LSAZ</cx:pt>
          <cx:pt idx="10953">LSAZ</cx:pt>
          <cx:pt idx="10954">LSAZ</cx:pt>
          <cx:pt idx="10955">LSAZ</cx:pt>
        </cx:lvl>
      </cx:strDim>
      <cx:numDim type="val">
        <cx:f>'Volatility All'!$AW$2:$AW$10957</cx:f>
        <cx:lvl ptCount="10956" formatCode="#.##0">
          <cx:pt idx="13">407</cx:pt>
          <cx:pt idx="53">393</cx:pt>
          <cx:pt idx="74">147</cx:pt>
          <cx:pt idx="77">221</cx:pt>
          <cx:pt idx="83">19</cx:pt>
          <cx:pt idx="90">351</cx:pt>
          <cx:pt idx="105">140</cx:pt>
          <cx:pt idx="110">201</cx:pt>
          <cx:pt idx="111">148</cx:pt>
          <cx:pt idx="115">384</cx:pt>
          <cx:pt idx="124">1059</cx:pt>
          <cx:pt idx="125">1900</cx:pt>
          <cx:pt idx="131">640</cx:pt>
          <cx:pt idx="139">572</cx:pt>
          <cx:pt idx="156">0</cx:pt>
          <cx:pt idx="158">883</cx:pt>
          <cx:pt idx="162">4625</cx:pt>
          <cx:pt idx="165">340</cx:pt>
          <cx:pt idx="168">1146</cx:pt>
          <cx:pt idx="172">807</cx:pt>
          <cx:pt idx="177">1012</cx:pt>
          <cx:pt idx="185">2822</cx:pt>
          <cx:pt idx="187">3949</cx:pt>
          <cx:pt idx="192">258</cx:pt>
          <cx:pt idx="197">469</cx:pt>
          <cx:pt idx="199">848</cx:pt>
          <cx:pt idx="202">498</cx:pt>
          <cx:pt idx="204">259</cx:pt>
          <cx:pt idx="205">371</cx:pt>
          <cx:pt idx="215">600</cx:pt>
          <cx:pt idx="218">1874</cx:pt>
          <cx:pt idx="220">1040</cx:pt>
          <cx:pt idx="224">536</cx:pt>
          <cx:pt idx="234">680</cx:pt>
          <cx:pt idx="235">646</cx:pt>
          <cx:pt idx="243">1540</cx:pt>
          <cx:pt idx="245">362</cx:pt>
          <cx:pt idx="254">283</cx:pt>
          <cx:pt idx="256">3833</cx:pt>
          <cx:pt idx="258">3425</cx:pt>
          <cx:pt idx="259">217</cx:pt>
          <cx:pt idx="260">995</cx:pt>
          <cx:pt idx="263">474</cx:pt>
          <cx:pt idx="264">477</cx:pt>
          <cx:pt idx="278">328</cx:pt>
          <cx:pt idx="286">260</cx:pt>
          <cx:pt idx="305">718</cx:pt>
          <cx:pt idx="322">1544</cx:pt>
          <cx:pt idx="330">368</cx:pt>
          <cx:pt idx="333">763</cx:pt>
          <cx:pt idx="342">46</cx:pt>
          <cx:pt idx="378">209</cx:pt>
          <cx:pt idx="390">31</cx:pt>
          <cx:pt idx="391">135</cx:pt>
          <cx:pt idx="424">82</cx:pt>
          <cx:pt idx="426">3130</cx:pt>
          <cx:pt idx="462">285</cx:pt>
          <cx:pt idx="467">440</cx:pt>
          <cx:pt idx="482">219</cx:pt>
          <cx:pt idx="483">376</cx:pt>
          <cx:pt idx="496">533</cx:pt>
          <cx:pt idx="498">1340</cx:pt>
          <cx:pt idx="507">663</cx:pt>
          <cx:pt idx="512">1239</cx:pt>
          <cx:pt idx="513">1222</cx:pt>
          <cx:pt idx="514">463</cx:pt>
          <cx:pt idx="515">4748</cx:pt>
          <cx:pt idx="517">1580</cx:pt>
          <cx:pt idx="518">3706</cx:pt>
          <cx:pt idx="519">2789</cx:pt>
          <cx:pt idx="520">582</cx:pt>
          <cx:pt idx="521">7539</cx:pt>
          <cx:pt idx="522">2566</cx:pt>
          <cx:pt idx="523">12129</cx:pt>
          <cx:pt idx="524">2424</cx:pt>
          <cx:pt idx="527">1342</cx:pt>
          <cx:pt idx="528">5651</cx:pt>
          <cx:pt idx="529">11792</cx:pt>
          <cx:pt idx="530">5473</cx:pt>
          <cx:pt idx="531">13714</cx:pt>
          <cx:pt idx="532">4583</cx:pt>
          <cx:pt idx="533">10476</cx:pt>
          <cx:pt idx="534">1686</cx:pt>
          <cx:pt idx="539">158</cx:pt>
          <cx:pt idx="540">7389</cx:pt>
          <cx:pt idx="541">3081</cx:pt>
          <cx:pt idx="542">969</cx:pt>
          <cx:pt idx="546">418</cx:pt>
          <cx:pt idx="557">233</cx:pt>
          <cx:pt idx="568">1195</cx:pt>
          <cx:pt idx="582">627</cx:pt>
          <cx:pt idx="604">721</cx:pt>
          <cx:pt idx="605">2767</cx:pt>
          <cx:pt idx="610">218</cx:pt>
          <cx:pt idx="612">557</cx:pt>
          <cx:pt idx="623">190</cx:pt>
          <cx:pt idx="628">141</cx:pt>
          <cx:pt idx="631">228</cx:pt>
          <cx:pt idx="635">1064</cx:pt>
          <cx:pt idx="639">217</cx:pt>
          <cx:pt idx="666">439</cx:pt>
          <cx:pt idx="689">607</cx:pt>
          <cx:pt idx="707">35</cx:pt>
          <cx:pt idx="715">63</cx:pt>
          <cx:pt idx="749">159</cx:pt>
          <cx:pt idx="775">6</cx:pt>
          <cx:pt idx="783">446</cx:pt>
          <cx:pt idx="816">165</cx:pt>
          <cx:pt idx="850">887</cx:pt>
          <cx:pt idx="854">1416</cx:pt>
          <cx:pt idx="855">345</cx:pt>
          <cx:pt idx="858">58</cx:pt>
          <cx:pt idx="860">963</cx:pt>
          <cx:pt idx="861">33</cx:pt>
          <cx:pt idx="862">2599</cx:pt>
          <cx:pt idx="863">162</cx:pt>
          <cx:pt idx="864">576</cx:pt>
          <cx:pt idx="868">3590</cx:pt>
          <cx:pt idx="869">414</cx:pt>
          <cx:pt idx="878">814</cx:pt>
          <cx:pt idx="879">726</cx:pt>
          <cx:pt idx="880">4335</cx:pt>
          <cx:pt idx="883">3646</cx:pt>
          <cx:pt idx="884">2640</cx:pt>
          <cx:pt idx="887">206</cx:pt>
          <cx:pt idx="890">482</cx:pt>
          <cx:pt idx="892">189</cx:pt>
          <cx:pt idx="896">2223</cx:pt>
          <cx:pt idx="901">373</cx:pt>
          <cx:pt idx="902">105</cx:pt>
          <cx:pt idx="903">6766</cx:pt>
          <cx:pt idx="908">657</cx:pt>
          <cx:pt idx="909">1936</cx:pt>
          <cx:pt idx="910">152</cx:pt>
          <cx:pt idx="917">14519</cx:pt>
          <cx:pt idx="918">1390</cx:pt>
          <cx:pt idx="920">386</cx:pt>
          <cx:pt idx="921">1537</cx:pt>
          <cx:pt idx="923">952</cx:pt>
          <cx:pt idx="925">1686</cx:pt>
          <cx:pt idx="930">8484</cx:pt>
          <cx:pt idx="931">2875</cx:pt>
          <cx:pt idx="933">720</cx:pt>
          <cx:pt idx="935">944</cx:pt>
          <cx:pt idx="936">232</cx:pt>
          <cx:pt idx="941">470</cx:pt>
          <cx:pt idx="942">1819</cx:pt>
          <cx:pt idx="943">1073</cx:pt>
          <cx:pt idx="947">209</cx:pt>
          <cx:pt idx="950">144</cx:pt>
          <cx:pt idx="952">228</cx:pt>
          <cx:pt idx="957">1448</cx:pt>
          <cx:pt idx="968">121</cx:pt>
          <cx:pt idx="969">160</cx:pt>
          <cx:pt idx="972">2295</cx:pt>
          <cx:pt idx="975">116</cx:pt>
          <cx:pt idx="978">144</cx:pt>
          <cx:pt idx="984">76</cx:pt>
          <cx:pt idx="985">660</cx:pt>
          <cx:pt idx="986">435</cx:pt>
          <cx:pt idx="987">1022</cx:pt>
          <cx:pt idx="988">574</cx:pt>
          <cx:pt idx="990">378</cx:pt>
          <cx:pt idx="991">1335</cx:pt>
          <cx:pt idx="999">774</cx:pt>
          <cx:pt idx="1003">1224</cx:pt>
          <cx:pt idx="1013">371</cx:pt>
          <cx:pt idx="1016">174</cx:pt>
          <cx:pt idx="1093">716</cx:pt>
          <cx:pt idx="1112">324</cx:pt>
          <cx:pt idx="1113">101</cx:pt>
          <cx:pt idx="1119">0</cx:pt>
          <cx:pt idx="1169">154</cx:pt>
          <cx:pt idx="1174">0</cx:pt>
          <cx:pt idx="1191">222</cx:pt>
          <cx:pt idx="1195">87</cx:pt>
          <cx:pt idx="1197">306</cx:pt>
          <cx:pt idx="1198">721</cx:pt>
          <cx:pt idx="1203">404</cx:pt>
          <cx:pt idx="1208">768</cx:pt>
          <cx:pt idx="1214">81</cx:pt>
          <cx:pt idx="1225">5411</cx:pt>
          <cx:pt idx="1228">6023</cx:pt>
          <cx:pt idx="1229">3513</cx:pt>
          <cx:pt idx="1230">1156</cx:pt>
          <cx:pt idx="1231">7415</cx:pt>
          <cx:pt idx="1237">8546</cx:pt>
          <cx:pt idx="1238">4240</cx:pt>
          <cx:pt idx="1239">7023</cx:pt>
          <cx:pt idx="1240">117</cx:pt>
          <cx:pt idx="1242">8549</cx:pt>
          <cx:pt idx="1244">8618</cx:pt>
          <cx:pt idx="1245">1713</cx:pt>
          <cx:pt idx="1246">5346</cx:pt>
          <cx:pt idx="1247">2336</cx:pt>
          <cx:pt idx="1252">1058</cx:pt>
          <cx:pt idx="1253">18041</cx:pt>
          <cx:pt idx="1254">4624</cx:pt>
          <cx:pt idx="1255">3436</cx:pt>
          <cx:pt idx="1256">1006</cx:pt>
          <cx:pt idx="1257">1282</cx:pt>
          <cx:pt idx="1258">582</cx:pt>
          <cx:pt idx="1265">150</cx:pt>
          <cx:pt idx="1266">94</cx:pt>
          <cx:pt idx="1272">113</cx:pt>
          <cx:pt idx="1278">255</cx:pt>
          <cx:pt idx="1280">3699</cx:pt>
          <cx:pt idx="1281">1765</cx:pt>
          <cx:pt idx="1286">62</cx:pt>
          <cx:pt idx="1288">763</cx:pt>
          <cx:pt idx="1291">6284</cx:pt>
          <cx:pt idx="1293">2457</cx:pt>
          <cx:pt idx="1296">1172</cx:pt>
          <cx:pt idx="1298">3008</cx:pt>
          <cx:pt idx="1301">89</cx:pt>
          <cx:pt idx="1302">439</cx:pt>
          <cx:pt idx="1303">161</cx:pt>
          <cx:pt idx="1304">2889</cx:pt>
          <cx:pt idx="1308">1438</cx:pt>
          <cx:pt idx="1311">1890</cx:pt>
          <cx:pt idx="1314">329</cx:pt>
          <cx:pt idx="1315">1492</cx:pt>
          <cx:pt idx="1316">10902</cx:pt>
          <cx:pt idx="1320">3212</cx:pt>
          <cx:pt idx="1324">2171</cx:pt>
          <cx:pt idx="1330">1224</cx:pt>
          <cx:pt idx="1331">324</cx:pt>
          <cx:pt idx="1336">1453</cx:pt>
          <cx:pt idx="1341">133</cx:pt>
          <cx:pt idx="1342">4951</cx:pt>
          <cx:pt idx="1343">1163</cx:pt>
          <cx:pt idx="1344">4711</cx:pt>
          <cx:pt idx="1356">1055</cx:pt>
          <cx:pt idx="1361">3509</cx:pt>
          <cx:pt idx="1369">406</cx:pt>
          <cx:pt idx="1415">128</cx:pt>
          <cx:pt idx="1418">380</cx:pt>
          <cx:pt idx="1425">87</cx:pt>
          <cx:pt idx="1426">104</cx:pt>
          <cx:pt idx="1468">97</cx:pt>
          <cx:pt idx="1504">229</cx:pt>
          <cx:pt idx="1523">78</cx:pt>
          <cx:pt idx="1525">90</cx:pt>
          <cx:pt idx="1532">424</cx:pt>
          <cx:pt idx="1544">691</cx:pt>
          <cx:pt idx="1552">263</cx:pt>
          <cx:pt idx="1553">955</cx:pt>
          <cx:pt idx="1555">271</cx:pt>
          <cx:pt idx="1559">597</cx:pt>
          <cx:pt idx="1580">585</cx:pt>
          <cx:pt idx="1582">2066</cx:pt>
          <cx:pt idx="1588">72</cx:pt>
          <cx:pt idx="1589">604</cx:pt>
          <cx:pt idx="1597">2505</cx:pt>
          <cx:pt idx="1599">7366</cx:pt>
          <cx:pt idx="1600">488</cx:pt>
          <cx:pt idx="1601">511</cx:pt>
          <cx:pt idx="1605">602</cx:pt>
          <cx:pt idx="1608">4127</cx:pt>
          <cx:pt idx="1614">17569</cx:pt>
          <cx:pt idx="1618">4224</cx:pt>
          <cx:pt idx="1621">1877</cx:pt>
          <cx:pt idx="1623">1335</cx:pt>
          <cx:pt idx="1624">413</cx:pt>
          <cx:pt idx="1625">191</cx:pt>
          <cx:pt idx="1630">12011</cx:pt>
          <cx:pt idx="1631">3526</cx:pt>
          <cx:pt idx="1638">199</cx:pt>
          <cx:pt idx="1642">938</cx:pt>
          <cx:pt idx="1652">166</cx:pt>
          <cx:pt idx="1653">11623</cx:pt>
          <cx:pt idx="1655">518</cx:pt>
          <cx:pt idx="1661">1726</cx:pt>
          <cx:pt idx="1667">3883</cx:pt>
          <cx:pt idx="1668">904</cx:pt>
          <cx:pt idx="1669">3678</cx:pt>
          <cx:pt idx="1672">108</cx:pt>
          <cx:pt idx="1674">2026</cx:pt>
          <cx:pt idx="1679">3199</cx:pt>
          <cx:pt idx="1681">4674</cx:pt>
          <cx:pt idx="1684">2813</cx:pt>
          <cx:pt idx="1690">2069</cx:pt>
          <cx:pt idx="1697">858</cx:pt>
          <cx:pt idx="1698">1259</cx:pt>
          <cx:pt idx="1699">1841</cx:pt>
          <cx:pt idx="1700">491</cx:pt>
          <cx:pt idx="1701">6880</cx:pt>
          <cx:pt idx="1702">184</cx:pt>
          <cx:pt idx="1710">293</cx:pt>
          <cx:pt idx="1713">373</cx:pt>
          <cx:pt idx="1733">81</cx:pt>
          <cx:pt idx="1734">2429</cx:pt>
          <cx:pt idx="1742">654</cx:pt>
          <cx:pt idx="1751">459</cx:pt>
          <cx:pt idx="1957">74</cx:pt>
          <cx:pt idx="1958">649</cx:pt>
          <cx:pt idx="1984">1106</cx:pt>
          <cx:pt idx="1987">1017</cx:pt>
          <cx:pt idx="1990">1486</cx:pt>
          <cx:pt idx="2003">336</cx:pt>
          <cx:pt idx="2011">199</cx:pt>
          <cx:pt idx="2023">517</cx:pt>
          <cx:pt idx="2024">492</cx:pt>
          <cx:pt idx="2025">2561</cx:pt>
          <cx:pt idx="2028">2217</cx:pt>
          <cx:pt idx="2031">1029</cx:pt>
          <cx:pt idx="2045">2373</cx:pt>
          <cx:pt idx="2046">496</cx:pt>
          <cx:pt idx="2047">364</cx:pt>
          <cx:pt idx="2051">6266</cx:pt>
          <cx:pt idx="2052">377</cx:pt>
          <cx:pt idx="2060">404</cx:pt>
          <cx:pt idx="2061">1039</cx:pt>
          <cx:pt idx="2078">399</cx:pt>
          <cx:pt idx="2104">1123</cx:pt>
          <cx:pt idx="2294">523</cx:pt>
          <cx:pt idx="2323">94</cx:pt>
          <cx:pt idx="2324">2615</cx:pt>
          <cx:pt idx="2338">1758</cx:pt>
          <cx:pt idx="2339">752</cx:pt>
          <cx:pt idx="2340">5592</cx:pt>
          <cx:pt idx="2343">260</cx:pt>
          <cx:pt idx="2345">2313</cx:pt>
          <cx:pt idx="2347">2082</cx:pt>
          <cx:pt idx="2348">1063</cx:pt>
          <cx:pt idx="2350">621</cx:pt>
          <cx:pt idx="2354">670</cx:pt>
          <cx:pt idx="2355">1438</cx:pt>
          <cx:pt idx="2356">291</cx:pt>
          <cx:pt idx="2357">1757</cx:pt>
          <cx:pt idx="2360">302</cx:pt>
          <cx:pt idx="2367">2614</cx:pt>
          <cx:pt idx="2383">309</cx:pt>
          <cx:pt idx="2393">2137</cx:pt>
          <cx:pt idx="2394">805</cx:pt>
          <cx:pt idx="2396">1952</cx:pt>
          <cx:pt idx="2397">500</cx:pt>
          <cx:pt idx="2398">6379</cx:pt>
          <cx:pt idx="2399">4545</cx:pt>
          <cx:pt idx="2403">853</cx:pt>
          <cx:pt idx="2418">581</cx:pt>
          <cx:pt idx="2423">123</cx:pt>
          <cx:pt idx="2432">2581</cx:pt>
          <cx:pt idx="2438">806</cx:pt>
          <cx:pt idx="2450">157</cx:pt>
          <cx:pt idx="2680">318</cx:pt>
          <cx:pt idx="2688">1278</cx:pt>
          <cx:pt idx="2689">342</cx:pt>
          <cx:pt idx="2690">162</cx:pt>
          <cx:pt idx="2695">5370</cx:pt>
          <cx:pt idx="2705">155</cx:pt>
          <cx:pt idx="2706">5672</cx:pt>
          <cx:pt idx="2708">208</cx:pt>
          <cx:pt idx="2709">1355</cx:pt>
          <cx:pt idx="2710">1123</cx:pt>
          <cx:pt idx="2716">1024</cx:pt>
          <cx:pt idx="2719">79</cx:pt>
          <cx:pt idx="2729">3856</cx:pt>
          <cx:pt idx="2732">645</cx:pt>
          <cx:pt idx="2735">1231</cx:pt>
          <cx:pt idx="2737">1573</cx:pt>
          <cx:pt idx="2743">284</cx:pt>
          <cx:pt idx="2744">1165</cx:pt>
          <cx:pt idx="2745">1970</cx:pt>
          <cx:pt idx="2746">3563</cx:pt>
          <cx:pt idx="2747">41</cx:pt>
          <cx:pt idx="2748">309</cx:pt>
          <cx:pt idx="2749">698</cx:pt>
          <cx:pt idx="2756">735</cx:pt>
          <cx:pt idx="2767">2121</cx:pt>
          <cx:pt idx="2769">981</cx:pt>
          <cx:pt idx="2771">429</cx:pt>
          <cx:pt idx="2776">291</cx:pt>
          <cx:pt idx="2778">314</cx:pt>
          <cx:pt idx="2783">2218</cx:pt>
          <cx:pt idx="2786">1580</cx:pt>
          <cx:pt idx="2792">614</cx:pt>
          <cx:pt idx="2794">188</cx:pt>
          <cx:pt idx="2795">1477</cx:pt>
          <cx:pt idx="2799">3349</cx:pt>
          <cx:pt idx="2829">436</cx:pt>
          <cx:pt idx="2830">141</cx:pt>
          <cx:pt idx="2907">353</cx:pt>
          <cx:pt idx="2924">685</cx:pt>
          <cx:pt idx="2939">232</cx:pt>
          <cx:pt idx="3021">34</cx:pt>
          <cx:pt idx="3024">1092</cx:pt>
          <cx:pt idx="3034">186</cx:pt>
          <cx:pt idx="3050">3797</cx:pt>
          <cx:pt idx="3051">967</cx:pt>
          <cx:pt idx="3054">1574</cx:pt>
          <cx:pt idx="3055">2107</cx:pt>
          <cx:pt idx="3056">1502</cx:pt>
          <cx:pt idx="3057">2435</cx:pt>
          <cx:pt idx="3058">245</cx:pt>
          <cx:pt idx="3060">450</cx:pt>
          <cx:pt idx="3061">126</cx:pt>
          <cx:pt idx="3063">1295</cx:pt>
          <cx:pt idx="3064">1480</cx:pt>
          <cx:pt idx="3065">8759</cx:pt>
          <cx:pt idx="3066">1284</cx:pt>
          <cx:pt idx="3068">1395</cx:pt>
          <cx:pt idx="3070">4480</cx:pt>
          <cx:pt idx="3071">3884</cx:pt>
          <cx:pt idx="3072">4491</cx:pt>
          <cx:pt idx="3073">2772</cx:pt>
          <cx:pt idx="3076">294</cx:pt>
          <cx:pt idx="3078">8120</cx:pt>
          <cx:pt idx="3079">3033</cx:pt>
          <cx:pt idx="3080">7109</cx:pt>
          <cx:pt idx="3081">8885</cx:pt>
          <cx:pt idx="3082">5292</cx:pt>
          <cx:pt idx="3083">9512</cx:pt>
          <cx:pt idx="3084">13211</cx:pt>
          <cx:pt idx="3089">227</cx:pt>
          <cx:pt idx="3093">2064</cx:pt>
          <cx:pt idx="3105">4283</cx:pt>
          <cx:pt idx="3106">4187</cx:pt>
          <cx:pt idx="3107">8489</cx:pt>
          <cx:pt idx="3108">773</cx:pt>
          <cx:pt idx="3113">35</cx:pt>
          <cx:pt idx="3116">4081</cx:pt>
          <cx:pt idx="3117">8086</cx:pt>
          <cx:pt idx="3118">1400</cx:pt>
          <cx:pt idx="3122">3476</cx:pt>
          <cx:pt idx="3123">545</cx:pt>
          <cx:pt idx="3124">712</cx:pt>
          <cx:pt idx="3125">284</cx:pt>
          <cx:pt idx="3127">415</cx:pt>
          <cx:pt idx="3129">4084</cx:pt>
          <cx:pt idx="3130">390</cx:pt>
          <cx:pt idx="3134">1097</cx:pt>
          <cx:pt idx="3135">2406</cx:pt>
          <cx:pt idx="3136">1138</cx:pt>
          <cx:pt idx="3137">2908</cx:pt>
          <cx:pt idx="3138">492</cx:pt>
          <cx:pt idx="3139">1100</cx:pt>
          <cx:pt idx="3140">681</cx:pt>
          <cx:pt idx="3141">708</cx:pt>
          <cx:pt idx="3142">3227</cx:pt>
          <cx:pt idx="3146">1629</cx:pt>
          <cx:pt idx="3150">1392</cx:pt>
          <cx:pt idx="3155">204</cx:pt>
          <cx:pt idx="3156">3202</cx:pt>
          <cx:pt idx="3162">2761</cx:pt>
          <cx:pt idx="3170">2489</cx:pt>
          <cx:pt idx="3177">2224</cx:pt>
          <cx:pt idx="3183">2164</cx:pt>
          <cx:pt idx="3185">3035</cx:pt>
          <cx:pt idx="3187">1119</cx:pt>
          <cx:pt idx="3402">20</cx:pt>
          <cx:pt idx="3415">599</cx:pt>
          <cx:pt idx="3425">4285</cx:pt>
          <cx:pt idx="3426">910</cx:pt>
          <cx:pt idx="3427">419</cx:pt>
          <cx:pt idx="3431">1352</cx:pt>
          <cx:pt idx="3440">725</cx:pt>
          <cx:pt idx="3442">408</cx:pt>
          <cx:pt idx="3443">292</cx:pt>
          <cx:pt idx="3447">2690</cx:pt>
          <cx:pt idx="3448">749</cx:pt>
          <cx:pt idx="3449">2897</cx:pt>
          <cx:pt idx="3452">844</cx:pt>
          <cx:pt idx="3454">156</cx:pt>
          <cx:pt idx="3455">246</cx:pt>
          <cx:pt idx="3457">2483</cx:pt>
          <cx:pt idx="3458">1418</cx:pt>
          <cx:pt idx="3459">911</cx:pt>
          <cx:pt idx="3468">2600</cx:pt>
          <cx:pt idx="3474">3009</cx:pt>
          <cx:pt idx="3479">6016</cx:pt>
          <cx:pt idx="3480">3</cx:pt>
          <cx:pt idx="3481">237</cx:pt>
          <cx:pt idx="3487">432</cx:pt>
          <cx:pt idx="3488">256</cx:pt>
          <cx:pt idx="3492">807</cx:pt>
          <cx:pt idx="3493">4039</cx:pt>
          <cx:pt idx="3494">5392</cx:pt>
          <cx:pt idx="3495">3722</cx:pt>
          <cx:pt idx="3496">674</cx:pt>
          <cx:pt idx="3498">224</cx:pt>
          <cx:pt idx="3500">2557</cx:pt>
          <cx:pt idx="3501">470</cx:pt>
          <cx:pt idx="3504">1917</cx:pt>
          <cx:pt idx="3505">3586</cx:pt>
          <cx:pt idx="3507">221</cx:pt>
          <cx:pt idx="3508">2933</cx:pt>
          <cx:pt idx="3509">1053</cx:pt>
          <cx:pt idx="3510">381</cx:pt>
          <cx:pt idx="3513">476</cx:pt>
          <cx:pt idx="3516">2379</cx:pt>
          <cx:pt idx="3522">971</cx:pt>
          <cx:pt idx="3523">5633</cx:pt>
          <cx:pt idx="3524">2711</cx:pt>
          <cx:pt idx="3525">1120</cx:pt>
          <cx:pt idx="3526">122</cx:pt>
          <cx:pt idx="3527">1454</cx:pt>
          <cx:pt idx="3528">3535</cx:pt>
          <cx:pt idx="3529">448</cx:pt>
          <cx:pt idx="3530">1956</cx:pt>
          <cx:pt idx="3556">2384</cx:pt>
          <cx:pt idx="3568">738</cx:pt>
          <cx:pt idx="3577">647</cx:pt>
          <cx:pt idx="3580">184</cx:pt>
          <cx:pt idx="3605">72</cx:pt>
          <cx:pt idx="3712">151</cx:pt>
          <cx:pt idx="3741">175</cx:pt>
          <cx:pt idx="3749">15179</cx:pt>
          <cx:pt idx="3750">8432</cx:pt>
          <cx:pt idx="3764">194</cx:pt>
          <cx:pt idx="3783">5196</cx:pt>
          <cx:pt idx="3784">494</cx:pt>
          <cx:pt idx="3807">1959</cx:pt>
          <cx:pt idx="3808">4750</cx:pt>
          <cx:pt idx="3809">2652</cx:pt>
          <cx:pt idx="3810">2477</cx:pt>
          <cx:pt idx="3813">2183</cx:pt>
          <cx:pt idx="3814">4475</cx:pt>
          <cx:pt idx="3815">7605</cx:pt>
          <cx:pt idx="3816">4221</cx:pt>
          <cx:pt idx="3829">13660</cx:pt>
          <cx:pt idx="3835">4789</cx:pt>
          <cx:pt idx="3836">288</cx:pt>
          <cx:pt idx="3837">3884</cx:pt>
          <cx:pt idx="3838">1061</cx:pt>
          <cx:pt idx="3839">6533</cx:pt>
          <cx:pt idx="3840">2487</cx:pt>
          <cx:pt idx="3841">62</cx:pt>
          <cx:pt idx="3843">2466</cx:pt>
          <cx:pt idx="3845">37</cx:pt>
          <cx:pt idx="3848">901</cx:pt>
          <cx:pt idx="3849">2786</cx:pt>
          <cx:pt idx="3850">5578</cx:pt>
          <cx:pt idx="3851">10140</cx:pt>
          <cx:pt idx="3854">5573</cx:pt>
          <cx:pt idx="3855">720</cx:pt>
          <cx:pt idx="3856">1407</cx:pt>
          <cx:pt idx="3857">2093</cx:pt>
          <cx:pt idx="3858">83</cx:pt>
          <cx:pt idx="3859">3866</cx:pt>
          <cx:pt idx="3867">567</cx:pt>
          <cx:pt idx="3870">1012</cx:pt>
          <cx:pt idx="3871">10495</cx:pt>
          <cx:pt idx="3872">2774</cx:pt>
          <cx:pt idx="3873">3197</cx:pt>
          <cx:pt idx="3874">1060</cx:pt>
          <cx:pt idx="3875">737</cx:pt>
          <cx:pt idx="3877">9682</cx:pt>
          <cx:pt idx="3878">1588</cx:pt>
          <cx:pt idx="3879">2208</cx:pt>
          <cx:pt idx="3887">419</cx:pt>
          <cx:pt idx="3894">596</cx:pt>
          <cx:pt idx="3895">1932</cx:pt>
          <cx:pt idx="3904">331</cx:pt>
          <cx:pt idx="3908">4543</cx:pt>
          <cx:pt idx="3910">1861</cx:pt>
          <cx:pt idx="3911">882</cx:pt>
          <cx:pt idx="3932">4086</cx:pt>
          <cx:pt idx="3938">23</cx:pt>
          <cx:pt idx="3974">23</cx:pt>
          <cx:pt idx="3978">459</cx:pt>
          <cx:pt idx="3979">391</cx:pt>
          <cx:pt idx="3980">738</cx:pt>
          <cx:pt idx="3981">746</cx:pt>
          <cx:pt idx="3982">1151</cx:pt>
          <cx:pt idx="4042">1607</cx:pt>
          <cx:pt idx="4075">306</cx:pt>
          <cx:pt idx="4096">1217</cx:pt>
          <cx:pt idx="4097">841</cx:pt>
          <cx:pt idx="4107">2910</cx:pt>
          <cx:pt idx="4120">57</cx:pt>
          <cx:pt idx="4122">342</cx:pt>
          <cx:pt idx="4135">3337</cx:pt>
          <cx:pt idx="4149">165</cx:pt>
          <cx:pt idx="4150">2552</cx:pt>
          <cx:pt idx="4156">3654</cx:pt>
          <cx:pt idx="4159">281</cx:pt>
          <cx:pt idx="4160">1374</cx:pt>
          <cx:pt idx="4163">6866</cx:pt>
          <cx:pt idx="4164">2278</cx:pt>
          <cx:pt idx="4165">1984</cx:pt>
          <cx:pt idx="4166">12324</cx:pt>
          <cx:pt idx="4167">198</cx:pt>
          <cx:pt idx="4168">677</cx:pt>
          <cx:pt idx="4169">2393</cx:pt>
          <cx:pt idx="4170">2461</cx:pt>
          <cx:pt idx="4171">1165</cx:pt>
          <cx:pt idx="4172">2417</cx:pt>
          <cx:pt idx="4173">13383</cx:pt>
          <cx:pt idx="4174">4881</cx:pt>
          <cx:pt idx="4175">5039</cx:pt>
          <cx:pt idx="4176">5298</cx:pt>
          <cx:pt idx="4180">617</cx:pt>
          <cx:pt idx="4181">7264</cx:pt>
          <cx:pt idx="4182">6708</cx:pt>
          <cx:pt idx="4183">4024</cx:pt>
          <cx:pt idx="4184">2075</cx:pt>
          <cx:pt idx="4185">3021</cx:pt>
          <cx:pt idx="4186">1603</cx:pt>
          <cx:pt idx="4191">883</cx:pt>
          <cx:pt idx="4192">12322</cx:pt>
          <cx:pt idx="4193">18908</cx:pt>
          <cx:pt idx="4194">3016</cx:pt>
          <cx:pt idx="4195">316</cx:pt>
          <cx:pt idx="4196">1364</cx:pt>
          <cx:pt idx="4198">1012</cx:pt>
          <cx:pt idx="4200">3861</cx:pt>
          <cx:pt idx="4202">10</cx:pt>
          <cx:pt idx="4203">2060</cx:pt>
          <cx:pt idx="4206">755</cx:pt>
          <cx:pt idx="4208">370</cx:pt>
          <cx:pt idx="4209">8302</cx:pt>
          <cx:pt idx="4210">1297</cx:pt>
          <cx:pt idx="4211">1435</cx:pt>
          <cx:pt idx="4215">228</cx:pt>
          <cx:pt idx="4219">9950</cx:pt>
          <cx:pt idx="4220">7062</cx:pt>
          <cx:pt idx="4221">11382</cx:pt>
          <cx:pt idx="4222">10377</cx:pt>
          <cx:pt idx="4223">10942</cx:pt>
          <cx:pt idx="4224">17727</cx:pt>
          <cx:pt idx="4225">7397</cx:pt>
          <cx:pt idx="4226">2145</cx:pt>
          <cx:pt idx="4228">1276</cx:pt>
          <cx:pt idx="4229">9110</cx:pt>
          <cx:pt idx="4231">116</cx:pt>
          <cx:pt idx="4234">1490</cx:pt>
          <cx:pt idx="4235">300</cx:pt>
          <cx:pt idx="4238">127</cx:pt>
          <cx:pt idx="4244">909</cx:pt>
          <cx:pt idx="4247">2321</cx:pt>
          <cx:pt idx="4249">275</cx:pt>
          <cx:pt idx="4256">796</cx:pt>
          <cx:pt idx="4257">6503</cx:pt>
          <cx:pt idx="4258">4097</cx:pt>
          <cx:pt idx="4264">3351</cx:pt>
          <cx:pt idx="4270">1063</cx:pt>
          <cx:pt idx="4271">4758</cx:pt>
          <cx:pt idx="4272">792</cx:pt>
          <cx:pt idx="4275">3566</cx:pt>
          <cx:pt idx="4276">770</cx:pt>
          <cx:pt idx="4281">33</cx:pt>
          <cx:pt idx="4287">506</cx:pt>
          <cx:pt idx="4290">34</cx:pt>
          <cx:pt idx="4291">428</cx:pt>
          <cx:pt idx="4296">23</cx:pt>
          <cx:pt idx="4304">448</cx:pt>
          <cx:pt idx="4305">18</cx:pt>
          <cx:pt idx="4393">556</cx:pt>
          <cx:pt idx="4449">736</cx:pt>
          <cx:pt idx="4451">642</cx:pt>
          <cx:pt idx="4473">508</cx:pt>
          <cx:pt idx="4506">1918</cx:pt>
          <cx:pt idx="4514">5611</cx:pt>
          <cx:pt idx="4515">10744</cx:pt>
          <cx:pt idx="4516">9107</cx:pt>
          <cx:pt idx="4519">368</cx:pt>
          <cx:pt idx="4521">2948</cx:pt>
          <cx:pt idx="4529">201</cx:pt>
          <cx:pt idx="4530">2577</cx:pt>
          <cx:pt idx="4531">2568</cx:pt>
          <cx:pt idx="4532">12375</cx:pt>
          <cx:pt idx="4533">223</cx:pt>
          <cx:pt idx="4534">1521</cx:pt>
          <cx:pt idx="4535">9659</cx:pt>
          <cx:pt idx="4536">19747</cx:pt>
          <cx:pt idx="4537">34</cx:pt>
          <cx:pt idx="4538">1282</cx:pt>
          <cx:pt idx="4539">1262</cx:pt>
          <cx:pt idx="4542">6012</cx:pt>
          <cx:pt idx="4545">996</cx:pt>
          <cx:pt idx="4548">3240</cx:pt>
          <cx:pt idx="4549">381</cx:pt>
          <cx:pt idx="4553">1227</cx:pt>
          <cx:pt idx="4554">1750</cx:pt>
          <cx:pt idx="4555">21071</cx:pt>
          <cx:pt idx="4556">841</cx:pt>
          <cx:pt idx="4557">3499</cx:pt>
          <cx:pt idx="4558">8762</cx:pt>
          <cx:pt idx="4559">748</cx:pt>
          <cx:pt idx="4560">3490</cx:pt>
          <cx:pt idx="4561">7464</cx:pt>
          <cx:pt idx="4562">6122</cx:pt>
          <cx:pt idx="4563">6121</cx:pt>
          <cx:pt idx="4569">7051</cx:pt>
          <cx:pt idx="4570">15597</cx:pt>
          <cx:pt idx="4571">11984</cx:pt>
          <cx:pt idx="4572">11946</cx:pt>
          <cx:pt idx="4573">10962</cx:pt>
          <cx:pt idx="4575">4965</cx:pt>
          <cx:pt idx="4577">2708</cx:pt>
          <cx:pt idx="4581">3312</cx:pt>
          <cx:pt idx="4582">15854</cx:pt>
          <cx:pt idx="4583">16464</cx:pt>
          <cx:pt idx="4584">11367</cx:pt>
          <cx:pt idx="4585">23382</cx:pt>
          <cx:pt idx="4586">4163</cx:pt>
          <cx:pt idx="4587">2930</cx:pt>
          <cx:pt idx="4588">475</cx:pt>
          <cx:pt idx="4590">4261</cx:pt>
          <cx:pt idx="4592">3119</cx:pt>
          <cx:pt idx="4593">21547</cx:pt>
          <cx:pt idx="4594">6658</cx:pt>
          <cx:pt idx="4595">18413</cx:pt>
          <cx:pt idx="4597">3814</cx:pt>
          <cx:pt idx="4598">1719</cx:pt>
          <cx:pt idx="4599">3799</cx:pt>
          <cx:pt idx="4600">5448</cx:pt>
          <cx:pt idx="4602">3734</cx:pt>
          <cx:pt idx="4603">3303</cx:pt>
          <cx:pt idx="4604">4141</cx:pt>
          <cx:pt idx="4605">9317</cx:pt>
          <cx:pt idx="4609">16932</cx:pt>
          <cx:pt idx="4610">462</cx:pt>
          <cx:pt idx="4612">18040</cx:pt>
          <cx:pt idx="4613">2505</cx:pt>
          <cx:pt idx="4615">662</cx:pt>
          <cx:pt idx="4618">2580</cx:pt>
          <cx:pt idx="4619">6482</cx:pt>
          <cx:pt idx="4620">8321</cx:pt>
          <cx:pt idx="4621">7349</cx:pt>
          <cx:pt idx="4622">2027</cx:pt>
          <cx:pt idx="4624">2703</cx:pt>
          <cx:pt idx="4625">11465</cx:pt>
          <cx:pt idx="4627">355</cx:pt>
          <cx:pt idx="4631">874</cx:pt>
          <cx:pt idx="4635">2326</cx:pt>
          <cx:pt idx="4636">841</cx:pt>
          <cx:pt idx="4638">500</cx:pt>
          <cx:pt idx="4639">2964</cx:pt>
          <cx:pt idx="4640">1221</cx:pt>
          <cx:pt idx="4642">1173</cx:pt>
          <cx:pt idx="4644">85</cx:pt>
          <cx:pt idx="4651">519</cx:pt>
          <cx:pt idx="4655">7135</cx:pt>
          <cx:pt idx="4657">111</cx:pt>
          <cx:pt idx="4661">200</cx:pt>
          <cx:pt idx="4665">4195</cx:pt>
          <cx:pt idx="4693">84</cx:pt>
          <cx:pt idx="4726">6876</cx:pt>
          <cx:pt idx="4727">1242</cx:pt>
          <cx:pt idx="4749">1005</cx:pt>
          <cx:pt idx="4756">122</cx:pt>
          <cx:pt idx="4774">49</cx:pt>
          <cx:pt idx="4801">534</cx:pt>
          <cx:pt idx="4814">231</cx:pt>
          <cx:pt idx="4841">3411</cx:pt>
          <cx:pt idx="4844">354</cx:pt>
          <cx:pt idx="4847">797</cx:pt>
          <cx:pt idx="4849">1606</cx:pt>
          <cx:pt idx="4850">7253</cx:pt>
          <cx:pt idx="4852">317</cx:pt>
          <cx:pt idx="4859">3934</cx:pt>
          <cx:pt idx="4860">10110</cx:pt>
          <cx:pt idx="4862">461</cx:pt>
          <cx:pt idx="4866">2370</cx:pt>
          <cx:pt idx="4867">789</cx:pt>
          <cx:pt idx="4868">664</cx:pt>
          <cx:pt idx="4869">209</cx:pt>
          <cx:pt idx="4873">684</cx:pt>
          <cx:pt idx="4874">169</cx:pt>
          <cx:pt idx="4875">638</cx:pt>
          <cx:pt idx="4876">6287</cx:pt>
          <cx:pt idx="4877">14715</cx:pt>
          <cx:pt idx="4878">712</cx:pt>
          <cx:pt idx="4879">5021</cx:pt>
          <cx:pt idx="4880">22014</cx:pt>
          <cx:pt idx="4881">12787</cx:pt>
          <cx:pt idx="4882">2810</cx:pt>
          <cx:pt idx="4883">2625</cx:pt>
          <cx:pt idx="4885">409</cx:pt>
          <cx:pt idx="4886">4708</cx:pt>
          <cx:pt idx="4887">2390</cx:pt>
          <cx:pt idx="4888">3138</cx:pt>
          <cx:pt idx="4889">47590</cx:pt>
          <cx:pt idx="4890">20123</cx:pt>
          <cx:pt idx="4891">13770</cx:pt>
          <cx:pt idx="4892">3800</cx:pt>
          <cx:pt idx="4893">10208</cx:pt>
          <cx:pt idx="4894">8707</cx:pt>
          <cx:pt idx="4895">10436</cx:pt>
          <cx:pt idx="4896">20537</cx:pt>
          <cx:pt idx="4897">10629</cx:pt>
          <cx:pt idx="4898">28257</cx:pt>
          <cx:pt idx="4899">13623</cx:pt>
          <cx:pt idx="4900">10366</cx:pt>
          <cx:pt idx="4902">6035</cx:pt>
          <cx:pt idx="4903">435</cx:pt>
          <cx:pt idx="4904">16691</cx:pt>
          <cx:pt idx="4905">27866</cx:pt>
          <cx:pt idx="4906">21488</cx:pt>
          <cx:pt idx="4907">54622</cx:pt>
          <cx:pt idx="4908">24718</cx:pt>
          <cx:pt idx="4909">22905</cx:pt>
          <cx:pt idx="4910">5712</cx:pt>
          <cx:pt idx="4916">197</cx:pt>
          <cx:pt idx="4919">2546</cx:pt>
          <cx:pt idx="4923">344</cx:pt>
          <cx:pt idx="4927">1243</cx:pt>
          <cx:pt idx="4931">3830</cx:pt>
          <cx:pt idx="4932">19556</cx:pt>
          <cx:pt idx="4933">28653</cx:pt>
          <cx:pt idx="4934">4197</cx:pt>
          <cx:pt idx="4939">2300</cx:pt>
          <cx:pt idx="4942">4214</cx:pt>
          <cx:pt idx="4943">34070</cx:pt>
          <cx:pt idx="4944">17341</cx:pt>
          <cx:pt idx="4945">9670</cx:pt>
          <cx:pt idx="4947">374</cx:pt>
          <cx:pt idx="4948">7352</cx:pt>
          <cx:pt idx="4949">7162</cx:pt>
          <cx:pt idx="4950">10222</cx:pt>
          <cx:pt idx="4951">747</cx:pt>
          <cx:pt idx="4953">4388</cx:pt>
          <cx:pt idx="4954">902</cx:pt>
          <cx:pt idx="4955">10974</cx:pt>
          <cx:pt idx="4956">16462</cx:pt>
          <cx:pt idx="4957">103</cx:pt>
          <cx:pt idx="4958">91</cx:pt>
          <cx:pt idx="4959">724</cx:pt>
          <cx:pt idx="4960">19785</cx:pt>
          <cx:pt idx="4961">14943</cx:pt>
          <cx:pt idx="4962">3213</cx:pt>
          <cx:pt idx="4963">24400</cx:pt>
          <cx:pt idx="4965">3413</cx:pt>
          <cx:pt idx="4966">20366</cx:pt>
          <cx:pt idx="4967">19635</cx:pt>
          <cx:pt idx="4968">24798</cx:pt>
          <cx:pt idx="4969">2810</cx:pt>
          <cx:pt idx="4970">1119</cx:pt>
          <cx:pt idx="4972">3854</cx:pt>
          <cx:pt idx="4976">10285</cx:pt>
          <cx:pt idx="4977">4000</cx:pt>
          <cx:pt idx="4981">879</cx:pt>
          <cx:pt idx="4982">10906</cx:pt>
          <cx:pt idx="4983">3363</cx:pt>
          <cx:pt idx="4985">618</cx:pt>
          <cx:pt idx="4988">3655</cx:pt>
          <cx:pt idx="4991">4901</cx:pt>
          <cx:pt idx="4993">443</cx:pt>
          <cx:pt idx="4994">3181</cx:pt>
          <cx:pt idx="4995">1155</cx:pt>
          <cx:pt idx="4996">15559</cx:pt>
          <cx:pt idx="5002">540</cx:pt>
          <cx:pt idx="5003">2055</cx:pt>
          <cx:pt idx="5009">906</cx:pt>
          <cx:pt idx="5011">3440</cx:pt>
          <cx:pt idx="5013">15201</cx:pt>
          <cx:pt idx="5020">325</cx:pt>
          <cx:pt idx="5035">303</cx:pt>
          <cx:pt idx="5049">185</cx:pt>
          <cx:pt idx="5058">31</cx:pt>
          <cx:pt idx="5069">3373</cx:pt>
          <cx:pt idx="5084">894</cx:pt>
          <cx:pt idx="5087">816</cx:pt>
          <cx:pt idx="5095">944</cx:pt>
          <cx:pt idx="5111">107</cx:pt>
          <cx:pt idx="5118">539</cx:pt>
          <cx:pt idx="5123">224</cx:pt>
          <cx:pt idx="5125">1030</cx:pt>
          <cx:pt idx="5130">1591</cx:pt>
          <cx:pt idx="5173">663</cx:pt>
          <cx:pt idx="5175">2993</cx:pt>
          <cx:pt idx="5177">602</cx:pt>
          <cx:pt idx="5180">1249</cx:pt>
          <cx:pt idx="5190">301</cx:pt>
          <cx:pt idx="5205">666</cx:pt>
          <cx:pt idx="5206">2300</cx:pt>
          <cx:pt idx="5226">3653</cx:pt>
          <cx:pt idx="5228">3169</cx:pt>
          <cx:pt idx="5243">1537</cx:pt>
          <cx:pt idx="5251">8241</cx:pt>
          <cx:pt idx="5252">11278</cx:pt>
          <cx:pt idx="5253">190</cx:pt>
          <cx:pt idx="5257">14086</cx:pt>
          <cx:pt idx="5259">155</cx:pt>
          <cx:pt idx="5265">1977</cx:pt>
          <cx:pt idx="5266">5996</cx:pt>
          <cx:pt idx="5267">2232</cx:pt>
          <cx:pt idx="5268">2851</cx:pt>
          <cx:pt idx="5269">6581</cx:pt>
          <cx:pt idx="5270">10069</cx:pt>
          <cx:pt idx="5272">960</cx:pt>
          <cx:pt idx="5273">13166</cx:pt>
          <cx:pt idx="5274">4857</cx:pt>
          <cx:pt idx="5275">14389</cx:pt>
          <cx:pt idx="5276">987</cx:pt>
          <cx:pt idx="5277">642</cx:pt>
          <cx:pt idx="5278">14443</cx:pt>
          <cx:pt idx="5279">0</cx:pt>
          <cx:pt idx="5280">933</cx:pt>
          <cx:pt idx="5281">1830</cx:pt>
          <cx:pt idx="5282">9415</cx:pt>
          <cx:pt idx="5283">12240</cx:pt>
          <cx:pt idx="5284">4458</cx:pt>
          <cx:pt idx="5285">17319</cx:pt>
          <cx:pt idx="5293">1832</cx:pt>
          <cx:pt idx="5294">11365</cx:pt>
          <cx:pt idx="5295">2478</cx:pt>
          <cx:pt idx="5296">2197</cx:pt>
          <cx:pt idx="5299">7288</cx:pt>
          <cx:pt idx="5300">9186</cx:pt>
          <cx:pt idx="5302">2640</cx:pt>
          <cx:pt idx="5304">2149</cx:pt>
          <cx:pt idx="5305">23694</cx:pt>
          <cx:pt idx="5306">2216</cx:pt>
          <cx:pt idx="5307">1958</cx:pt>
          <cx:pt idx="5312">1548</cx:pt>
          <cx:pt idx="5313">22203</cx:pt>
          <cx:pt idx="5314">2201</cx:pt>
          <cx:pt idx="5318">4043</cx:pt>
          <cx:pt idx="5319">11953</cx:pt>
          <cx:pt idx="5320">22927</cx:pt>
          <cx:pt idx="5321">14197</cx:pt>
          <cx:pt idx="5322">2342</cx:pt>
          <cx:pt idx="5323">637</cx:pt>
          <cx:pt idx="5324">4573</cx:pt>
          <cx:pt idx="5326">6057</cx:pt>
          <cx:pt idx="5327">1539</cx:pt>
          <cx:pt idx="5330">15828</cx:pt>
          <cx:pt idx="5331">10789</cx:pt>
          <cx:pt idx="5333">16574</cx:pt>
          <cx:pt idx="5334">4490</cx:pt>
          <cx:pt idx="5335">3073</cx:pt>
          <cx:pt idx="5336">6621</cx:pt>
          <cx:pt idx="5337">0</cx:pt>
          <cx:pt idx="5339">3016</cx:pt>
          <cx:pt idx="5340">457</cx:pt>
          <cx:pt idx="5342">7599</cx:pt>
          <cx:pt idx="5343">279</cx:pt>
          <cx:pt idx="5344">1067</cx:pt>
          <cx:pt idx="5347">155</cx:pt>
          <cx:pt idx="5348">4018</cx:pt>
          <cx:pt idx="5349">3666</cx:pt>
          <cx:pt idx="5350">7457</cx:pt>
          <cx:pt idx="5351">8498</cx:pt>
          <cx:pt idx="5352">5454</cx:pt>
          <cx:pt idx="5353">11708</cx:pt>
          <cx:pt idx="5354">3351</cx:pt>
          <cx:pt idx="5355">985</cx:pt>
          <cx:pt idx="5356">1834</cx:pt>
          <cx:pt idx="5361">932</cx:pt>
          <cx:pt idx="5379">5416</cx:pt>
          <cx:pt idx="5382">729</cx:pt>
          <cx:pt idx="5384">1516</cx:pt>
          <cx:pt idx="5385">1074</cx:pt>
          <cx:pt idx="5386">515</cx:pt>
          <cx:pt idx="5388">1231</cx:pt>
          <cx:pt idx="5392">2027</cx:pt>
          <cx:pt idx="5401">1322</cx:pt>
          <cx:pt idx="5406">177</cx:pt>
          <cx:pt idx="5427">105</cx:pt>
          <cx:pt idx="5428">325</cx:pt>
          <cx:pt idx="5433">1525</cx:pt>
          <cx:pt idx="5448">170</cx:pt>
          <cx:pt idx="5451">694</cx:pt>
          <cx:pt idx="5452">5184</cx:pt>
          <cx:pt idx="5453">882</cx:pt>
          <cx:pt idx="5455">157</cx:pt>
          <cx:pt idx="5456">345</cx:pt>
          <cx:pt idx="5466">3711</cx:pt>
          <cx:pt idx="5486">1388</cx:pt>
          <cx:pt idx="5567">2146</cx:pt>
          <cx:pt idx="5593">172</cx:pt>
          <cx:pt idx="5594">275</cx:pt>
          <cx:pt idx="5602">1166</cx:pt>
          <cx:pt idx="5609">293</cx:pt>
          <cx:pt idx="5625">37</cx:pt>
          <cx:pt idx="5647">136</cx:pt>
          <cx:pt idx="5651">256</cx:pt>
          <cx:pt idx="5665">823</cx:pt>
          <cx:pt idx="5671">179</cx:pt>
          <cx:pt idx="5677">2245</cx:pt>
          <cx:pt idx="5685">342</cx:pt>
          <cx:pt idx="5699">94</cx:pt>
          <cx:pt idx="5705">294</cx:pt>
          <cx:pt idx="5721">866</cx:pt>
          <cx:pt idx="5726">216</cx:pt>
          <cx:pt idx="5730">227</cx:pt>
          <cx:pt idx="5737">104</cx:pt>
          <cx:pt idx="5751">70</cx:pt>
          <cx:pt idx="5761">19</cx:pt>
          <cx:pt idx="5762">320</cx:pt>
          <cx:pt idx="5764">78</cx:pt>
          <cx:pt idx="5765">636</cx:pt>
          <cx:pt idx="5794">42</cx:pt>
          <cx:pt idx="5877">18</cx:pt>
          <cx:pt idx="5941">55</cx:pt>
          <cx:pt idx="5948">290</cx:pt>
          <cx:pt idx="5960">497</cx:pt>
          <cx:pt idx="5961">466</cx:pt>
          <cx:pt idx="5966">310</cx:pt>
          <cx:pt idx="5967">487</cx:pt>
          <cx:pt idx="5976">1039</cx:pt>
          <cx:pt idx="5986">2220</cx:pt>
          <cx:pt idx="5987">48</cx:pt>
          <cx:pt idx="5993">534</cx:pt>
          <cx:pt idx="5994">2283</cx:pt>
          <cx:pt idx="5995">1147</cx:pt>
          <cx:pt idx="5996">434</cx:pt>
          <cx:pt idx="5999">1270</cx:pt>
          <cx:pt idx="6002">392</cx:pt>
          <cx:pt idx="6007">2477</cx:pt>
          <cx:pt idx="6008">1146</cx:pt>
          <cx:pt idx="6009">1226</cx:pt>
          <cx:pt idx="6011">1446</cx:pt>
          <cx:pt idx="6018">3090</cx:pt>
          <cx:pt idx="6019">176</cx:pt>
          <cx:pt idx="6029">273</cx:pt>
          <cx:pt idx="6032">911</cx:pt>
          <cx:pt idx="6037">938</cx:pt>
          <cx:pt idx="6038">266</cx:pt>
          <cx:pt idx="6045">422</cx:pt>
          <cx:pt idx="6046">1294</cx:pt>
          <cx:pt idx="6049">162</cx:pt>
          <cx:pt idx="6053">163</cx:pt>
          <cx:pt idx="6055">106</cx:pt>
          <cx:pt idx="6059">258</cx:pt>
          <cx:pt idx="6083">1184</cx:pt>
          <cx:pt idx="6090">425</cx:pt>
          <cx:pt idx="6122">88</cx:pt>
          <cx:pt idx="6124">89</cx:pt>
          <cx:pt idx="6129">185</cx:pt>
          <cx:pt idx="6140">56</cx:pt>
          <cx:pt idx="6287">0</cx:pt>
          <cx:pt idx="6315">39</cx:pt>
          <cx:pt idx="6321">137</cx:pt>
          <cx:pt idx="6340">2056</cx:pt>
          <cx:pt idx="6342">1194</cx:pt>
          <cx:pt idx="6347">1417</cx:pt>
          <cx:pt idx="6351">2739</cx:pt>
          <cx:pt idx="6356">246</cx:pt>
          <cx:pt idx="6358">945</cx:pt>
          <cx:pt idx="6363">123</cx:pt>
          <cx:pt idx="6364">208</cx:pt>
          <cx:pt idx="6365">360</cx:pt>
          <cx:pt idx="6366">108</cx:pt>
          <cx:pt idx="6368">701</cx:pt>
          <cx:pt idx="6374">141</cx:pt>
          <cx:pt idx="6381">5632</cx:pt>
          <cx:pt idx="6382">861</cx:pt>
          <cx:pt idx="6387">3349</cx:pt>
          <cx:pt idx="6388">1306</cx:pt>
          <cx:pt idx="6389">206</cx:pt>
          <cx:pt idx="6396">2442</cx:pt>
          <cx:pt idx="6399">4284</cx:pt>
          <cx:pt idx="6408">2666</cx:pt>
          <cx:pt idx="6409">695</cx:pt>
          <cx:pt idx="6411">1049</cx:pt>
          <cx:pt idx="6412">307</cx:pt>
          <cx:pt idx="6416">327</cx:pt>
          <cx:pt idx="6419">136</cx:pt>
          <cx:pt idx="6421">738</cx:pt>
          <cx:pt idx="6423">260</cx:pt>
          <cx:pt idx="6431">7001</cx:pt>
          <cx:pt idx="6435">20</cx:pt>
          <cx:pt idx="6436">152</cx:pt>
          <cx:pt idx="6438">2539</cx:pt>
          <cx:pt idx="6444">1589</cx:pt>
          <cx:pt idx="6446">597</cx:pt>
          <cx:pt idx="6449">410</cx:pt>
          <cx:pt idx="6451">262</cx:pt>
          <cx:pt idx="6468">426</cx:pt>
          <cx:pt idx="6474">113</cx:pt>
          <cx:pt idx="6478">270</cx:pt>
          <cx:pt idx="6486">1898</cx:pt>
          <cx:pt idx="6487">174</cx:pt>
          <cx:pt idx="6667">1055</cx:pt>
          <cx:pt idx="6676">1161</cx:pt>
          <cx:pt idx="6689">646</cx:pt>
          <cx:pt idx="6708">1068</cx:pt>
          <cx:pt idx="6709">122</cx:pt>
          <cx:pt idx="6715">805</cx:pt>
          <cx:pt idx="6720">58</cx:pt>
          <cx:pt idx="6722">417</cx:pt>
          <cx:pt idx="6723">413</cx:pt>
          <cx:pt idx="6725">2106</cx:pt>
          <cx:pt idx="6726">778</cx:pt>
          <cx:pt idx="6731">672</cx:pt>
          <cx:pt idx="6732">930</cx:pt>
          <cx:pt idx="6734">3415</cx:pt>
          <cx:pt idx="6745">13</cx:pt>
          <cx:pt idx="6746">1164</cx:pt>
          <cx:pt idx="6764">2166</cx:pt>
          <cx:pt idx="6766">501</cx:pt>
          <cx:pt idx="6767">676</cx:pt>
          <cx:pt idx="6771">81</cx:pt>
          <cx:pt idx="6776">925</cx:pt>
          <cx:pt idx="6781">1680</cx:pt>
          <cx:pt idx="6782">425</cx:pt>
          <cx:pt idx="6787">1760</cx:pt>
          <cx:pt idx="6793">1682</cx:pt>
          <cx:pt idx="6794">962</cx:pt>
          <cx:pt idx="6802">1420</cx:pt>
          <cx:pt idx="6808">213</cx:pt>
          <cx:pt idx="6822">878</cx:pt>
          <cx:pt idx="6837">2071</cx:pt>
          <cx:pt idx="6839">276</cx:pt>
          <cx:pt idx="6840">350</cx:pt>
          <cx:pt idx="6869">570</cx:pt>
          <cx:pt idx="6890">325</cx:pt>
          <cx:pt idx="6905">331</cx:pt>
          <cx:pt idx="6940">1795</cx:pt>
          <cx:pt idx="6951">445</cx:pt>
          <cx:pt idx="7001">644</cx:pt>
          <cx:pt idx="7002">540</cx:pt>
          <cx:pt idx="7005">337</cx:pt>
          <cx:pt idx="7006">138</cx:pt>
          <cx:pt idx="7007">586</cx:pt>
          <cx:pt idx="7008">275</cx:pt>
          <cx:pt idx="7012">710</cx:pt>
          <cx:pt idx="7022">53</cx:pt>
          <cx:pt idx="7054">195</cx:pt>
          <cx:pt idx="7056">105</cx:pt>
          <cx:pt idx="7068">64</cx:pt>
          <cx:pt idx="7077">3577</cx:pt>
          <cx:pt idx="7078">7651</cx:pt>
          <cx:pt idx="7079">2217</cx:pt>
          <cx:pt idx="7082">91</cx:pt>
          <cx:pt idx="7086">1783</cx:pt>
          <cx:pt idx="7092">1868</cx:pt>
          <cx:pt idx="7095">8899</cx:pt>
          <cx:pt idx="7096">4574</cx:pt>
          <cx:pt idx="7097">464</cx:pt>
          <cx:pt idx="7099">3390</cx:pt>
          <cx:pt idx="7100">4278</cx:pt>
          <cx:pt idx="7101">12993</cx:pt>
          <cx:pt idx="7102">1956</cx:pt>
          <cx:pt idx="7103">2010</cx:pt>
          <cx:pt idx="7104">545</cx:pt>
          <cx:pt idx="7108">7065</cx:pt>
          <cx:pt idx="7109">7290</cx:pt>
          <cx:pt idx="7120">1354</cx:pt>
          <cx:pt idx="7130">348</cx:pt>
          <cx:pt idx="7131">1445</cx:pt>
          <cx:pt idx="7132">346</cx:pt>
          <cx:pt idx="7139">3531</cx:pt>
          <cx:pt idx="7148">4298</cx:pt>
          <cx:pt idx="7150">4288</cx:pt>
          <cx:pt idx="7152">5986</cx:pt>
          <cx:pt idx="7156">459</cx:pt>
          <cx:pt idx="7157">710</cx:pt>
          <cx:pt idx="7159">651</cx:pt>
          <cx:pt idx="7162">1228</cx:pt>
          <cx:pt idx="7165">559</cx:pt>
          <cx:pt idx="7168">3629</cx:pt>
          <cx:pt idx="7176">1864</cx:pt>
          <cx:pt idx="7177">2149</cx:pt>
          <cx:pt idx="7178">12692</cx:pt>
          <cx:pt idx="7179">2102</cx:pt>
          <cx:pt idx="7186">668</cx:pt>
          <cx:pt idx="7190">745</cx:pt>
          <cx:pt idx="7198">388</cx:pt>
          <cx:pt idx="7206">502</cx:pt>
          <cx:pt idx="7207">345</cx:pt>
          <cx:pt idx="7208">987</cx:pt>
          <cx:pt idx="7211">470</cx:pt>
          <cx:pt idx="7213">390</cx:pt>
          <cx:pt idx="7215">403</cx:pt>
          <cx:pt idx="7220">1037</cx:pt>
          <cx:pt idx="7222">183</cx:pt>
          <cx:pt idx="7229">1444</cx:pt>
          <cx:pt idx="7233">151</cx:pt>
          <cx:pt idx="7235">118</cx:pt>
          <cx:pt idx="7304">0</cx:pt>
          <cx:pt idx="7305">0</cx:pt>
          <cx:pt idx="7306">0</cx:pt>
          <cx:pt idx="7307">0</cx:pt>
          <cx:pt idx="7308">0</cx:pt>
          <cx:pt idx="7309">0</cx:pt>
          <cx:pt idx="7310">0</cx:pt>
          <cx:pt idx="7311">0</cx:pt>
          <cx:pt idx="7312">0</cx:pt>
          <cx:pt idx="7313">0</cx:pt>
          <cx:pt idx="7314">0</cx:pt>
          <cx:pt idx="7315">0</cx:pt>
          <cx:pt idx="7316">0</cx:pt>
          <cx:pt idx="7317">0</cx:pt>
          <cx:pt idx="7318">0</cx:pt>
          <cx:pt idx="7319">0</cx:pt>
          <cx:pt idx="7320">0</cx:pt>
          <cx:pt idx="7321">0</cx:pt>
          <cx:pt idx="7322">0</cx:pt>
          <cx:pt idx="7323">0</cx:pt>
          <cx:pt idx="7324">0</cx:pt>
          <cx:pt idx="7325">0</cx:pt>
          <cx:pt idx="7326">0</cx:pt>
          <cx:pt idx="7327">0</cx:pt>
          <cx:pt idx="7328">0</cx:pt>
          <cx:pt idx="7329">0</cx:pt>
          <cx:pt idx="7330">0</cx:pt>
          <cx:pt idx="7331">0</cx:pt>
          <cx:pt idx="7332">0</cx:pt>
          <cx:pt idx="7333">0</cx:pt>
          <cx:pt idx="7334">0</cx:pt>
          <cx:pt idx="7335">0</cx:pt>
          <cx:pt idx="7336">0</cx:pt>
          <cx:pt idx="7337">0</cx:pt>
          <cx:pt idx="7338">0</cx:pt>
          <cx:pt idx="7339">0</cx:pt>
          <cx:pt idx="7340">0</cx:pt>
          <cx:pt idx="7341">0</cx:pt>
          <cx:pt idx="7342">0</cx:pt>
          <cx:pt idx="7343">0</cx:pt>
          <cx:pt idx="7344">0</cx:pt>
          <cx:pt idx="7345">0</cx:pt>
          <cx:pt idx="7346">0</cx:pt>
          <cx:pt idx="7347">0</cx:pt>
          <cx:pt idx="7348">0</cx:pt>
          <cx:pt idx="7349">0</cx:pt>
          <cx:pt idx="7350">0</cx:pt>
          <cx:pt idx="7351">0</cx:pt>
          <cx:pt idx="7352">0</cx:pt>
          <cx:pt idx="7353">0</cx:pt>
          <cx:pt idx="7354">0</cx:pt>
          <cx:pt idx="7355">0</cx:pt>
          <cx:pt idx="7356">0</cx:pt>
          <cx:pt idx="7357">0</cx:pt>
          <cx:pt idx="7358">0</cx:pt>
          <cx:pt idx="7359">0</cx:pt>
          <cx:pt idx="7360">0</cx:pt>
          <cx:pt idx="7361">0</cx:pt>
          <cx:pt idx="7362">0</cx:pt>
          <cx:pt idx="7363">0</cx:pt>
          <cx:pt idx="7364">0</cx:pt>
          <cx:pt idx="7365">0</cx:pt>
          <cx:pt idx="7366">0</cx:pt>
          <cx:pt idx="7367">0</cx:pt>
          <cx:pt idx="7368">0</cx:pt>
          <cx:pt idx="7369">0</cx:pt>
          <cx:pt idx="7370">0</cx:pt>
          <cx:pt idx="7371">0</cx:pt>
          <cx:pt idx="7372">0</cx:pt>
          <cx:pt idx="7373">0</cx:pt>
          <cx:pt idx="7374">0</cx:pt>
          <cx:pt idx="7375">0</cx:pt>
          <cx:pt idx="7376">0</cx:pt>
          <cx:pt idx="7377">0</cx:pt>
          <cx:pt idx="7378">0</cx:pt>
          <cx:pt idx="7379">0</cx:pt>
          <cx:pt idx="7380">0</cx:pt>
          <cx:pt idx="7381">0</cx:pt>
          <cx:pt idx="7382">0</cx:pt>
          <cx:pt idx="7383">0</cx:pt>
          <cx:pt idx="7384">0</cx:pt>
          <cx:pt idx="7385">0</cx:pt>
          <cx:pt idx="7386">0</cx:pt>
          <cx:pt idx="7387">0</cx:pt>
          <cx:pt idx="7388">0</cx:pt>
          <cx:pt idx="7389">0</cx:pt>
          <cx:pt idx="7390">0</cx:pt>
          <cx:pt idx="7391">0</cx:pt>
          <cx:pt idx="7392">0</cx:pt>
          <cx:pt idx="7393">0</cx:pt>
          <cx:pt idx="7394">0</cx:pt>
          <cx:pt idx="7395">0</cx:pt>
          <cx:pt idx="7396">0</cx:pt>
          <cx:pt idx="7397">0</cx:pt>
          <cx:pt idx="7398">0</cx:pt>
          <cx:pt idx="7399">0</cx:pt>
          <cx:pt idx="7400">0</cx:pt>
          <cx:pt idx="7401">0</cx:pt>
          <cx:pt idx="7402">0</cx:pt>
          <cx:pt idx="7403">0</cx:pt>
          <cx:pt idx="7404">0</cx:pt>
          <cx:pt idx="7405">0</cx:pt>
          <cx:pt idx="7406">0</cx:pt>
          <cx:pt idx="7407">0</cx:pt>
          <cx:pt idx="7408">0</cx:pt>
          <cx:pt idx="7409">0</cx:pt>
          <cx:pt idx="7410">0</cx:pt>
          <cx:pt idx="7411">0</cx:pt>
          <cx:pt idx="7412">0</cx:pt>
          <cx:pt idx="7413">0</cx:pt>
          <cx:pt idx="7414">0</cx:pt>
          <cx:pt idx="7415">0</cx:pt>
          <cx:pt idx="7416">0</cx:pt>
          <cx:pt idx="7417">0</cx:pt>
          <cx:pt idx="7418">0</cx:pt>
          <cx:pt idx="7419">0</cx:pt>
          <cx:pt idx="7420">0</cx:pt>
          <cx:pt idx="7421">0</cx:pt>
          <cx:pt idx="7422">0</cx:pt>
          <cx:pt idx="7423">0</cx:pt>
          <cx:pt idx="7424">0</cx:pt>
          <cx:pt idx="7425">0</cx:pt>
          <cx:pt idx="7426">0</cx:pt>
          <cx:pt idx="7427">0</cx:pt>
          <cx:pt idx="7428">0</cx:pt>
          <cx:pt idx="7429">0</cx:pt>
          <cx:pt idx="7430">0</cx:pt>
          <cx:pt idx="7431">0</cx:pt>
          <cx:pt idx="7432">0</cx:pt>
          <cx:pt idx="7433">0</cx:pt>
          <cx:pt idx="7434">0</cx:pt>
          <cx:pt idx="7435">0</cx:pt>
          <cx:pt idx="7436">0</cx:pt>
          <cx:pt idx="7437">0</cx:pt>
          <cx:pt idx="7438">0</cx:pt>
          <cx:pt idx="7439">0</cx:pt>
          <cx:pt idx="7440">0</cx:pt>
          <cx:pt idx="7441">0</cx:pt>
          <cx:pt idx="7442">0</cx:pt>
          <cx:pt idx="7443">0</cx:pt>
          <cx:pt idx="7444">0</cx:pt>
          <cx:pt idx="7445">0</cx:pt>
          <cx:pt idx="7446">0</cx:pt>
          <cx:pt idx="7447">0</cx:pt>
          <cx:pt idx="7448">0</cx:pt>
          <cx:pt idx="7449">0</cx:pt>
          <cx:pt idx="7450">0</cx:pt>
          <cx:pt idx="7451">0</cx:pt>
          <cx:pt idx="7452">0</cx:pt>
          <cx:pt idx="7453">0</cx:pt>
          <cx:pt idx="7454">0</cx:pt>
          <cx:pt idx="7455">0</cx:pt>
          <cx:pt idx="7456">0</cx:pt>
          <cx:pt idx="7457">0</cx:pt>
          <cx:pt idx="7458">0</cx:pt>
          <cx:pt idx="7459">1176</cx:pt>
          <cx:pt idx="7460">0</cx:pt>
          <cx:pt idx="7461">613</cx:pt>
          <cx:pt idx="7462">1987</cx:pt>
          <cx:pt idx="7463">0</cx:pt>
          <cx:pt idx="7464">0</cx:pt>
          <cx:pt idx="7465">0</cx:pt>
          <cx:pt idx="7466">0</cx:pt>
          <cx:pt idx="7467">0</cx:pt>
          <cx:pt idx="7468">5198</cx:pt>
          <cx:pt idx="7469">3843</cx:pt>
          <cx:pt idx="7470">0</cx:pt>
          <cx:pt idx="7471">0</cx:pt>
          <cx:pt idx="7472">0</cx:pt>
          <cx:pt idx="7473">0</cx:pt>
          <cx:pt idx="7474">0</cx:pt>
          <cx:pt idx="7475">0</cx:pt>
          <cx:pt idx="7476">0</cx:pt>
          <cx:pt idx="7477">0</cx:pt>
          <cx:pt idx="7478">0</cx:pt>
          <cx:pt idx="7479">0</cx:pt>
          <cx:pt idx="7480">0</cx:pt>
          <cx:pt idx="7481">0</cx:pt>
          <cx:pt idx="7482">0</cx:pt>
          <cx:pt idx="7483">0</cx:pt>
          <cx:pt idx="7484">0</cx:pt>
          <cx:pt idx="7485">0</cx:pt>
          <cx:pt idx="7486">0</cx:pt>
          <cx:pt idx="7487">0</cx:pt>
          <cx:pt idx="7488">0</cx:pt>
          <cx:pt idx="7489">0</cx:pt>
          <cx:pt idx="7490">0</cx:pt>
          <cx:pt idx="7491">0</cx:pt>
          <cx:pt idx="7492">0</cx:pt>
          <cx:pt idx="7493">0</cx:pt>
          <cx:pt idx="7494">0</cx:pt>
          <cx:pt idx="7495">0</cx:pt>
          <cx:pt idx="7496">0</cx:pt>
          <cx:pt idx="7497">0</cx:pt>
          <cx:pt idx="7498">0</cx:pt>
          <cx:pt idx="7499">0</cx:pt>
          <cx:pt idx="7500">0</cx:pt>
          <cx:pt idx="7501">1750</cx:pt>
          <cx:pt idx="7502">174</cx:pt>
          <cx:pt idx="7503">0</cx:pt>
          <cx:pt idx="7504">0</cx:pt>
          <cx:pt idx="7505">0</cx:pt>
          <cx:pt idx="7506">474</cx:pt>
          <cx:pt idx="7507">0</cx:pt>
          <cx:pt idx="7508">0</cx:pt>
          <cx:pt idx="7509">0</cx:pt>
          <cx:pt idx="7510">0</cx:pt>
          <cx:pt idx="7511">0</cx:pt>
          <cx:pt idx="7512">0</cx:pt>
          <cx:pt idx="7513">0</cx:pt>
          <cx:pt idx="7514">0</cx:pt>
          <cx:pt idx="7515">0</cx:pt>
          <cx:pt idx="7516">0</cx:pt>
          <cx:pt idx="7517">0</cx:pt>
          <cx:pt idx="7518">0</cx:pt>
          <cx:pt idx="7519">0</cx:pt>
          <cx:pt idx="7520">0</cx:pt>
          <cx:pt idx="7521">0</cx:pt>
          <cx:pt idx="7522">406</cx:pt>
          <cx:pt idx="7523">735</cx:pt>
          <cx:pt idx="7524">508</cx:pt>
          <cx:pt idx="7525">0</cx:pt>
          <cx:pt idx="7526">0</cx:pt>
          <cx:pt idx="7527">0</cx:pt>
          <cx:pt idx="7528">16</cx:pt>
          <cx:pt idx="7529">325</cx:pt>
          <cx:pt idx="7530">0</cx:pt>
          <cx:pt idx="7531">0</cx:pt>
          <cx:pt idx="7532">0</cx:pt>
          <cx:pt idx="7533">0</cx:pt>
          <cx:pt idx="7534">0</cx:pt>
          <cx:pt idx="7535">0</cx:pt>
          <cx:pt idx="7536">0</cx:pt>
          <cx:pt idx="7537">0</cx:pt>
          <cx:pt idx="7538">0</cx:pt>
          <cx:pt idx="7539">234</cx:pt>
          <cx:pt idx="7540">0</cx:pt>
          <cx:pt idx="7541">0</cx:pt>
          <cx:pt idx="7542">0</cx:pt>
          <cx:pt idx="7543">0</cx:pt>
          <cx:pt idx="7544">0</cx:pt>
          <cx:pt idx="7545">0</cx:pt>
          <cx:pt idx="7546">0</cx:pt>
          <cx:pt idx="7547">0</cx:pt>
          <cx:pt idx="7548">0</cx:pt>
          <cx:pt idx="7549">0</cx:pt>
          <cx:pt idx="7550">0</cx:pt>
          <cx:pt idx="7551">0</cx:pt>
          <cx:pt idx="7552">0</cx:pt>
          <cx:pt idx="7553">0</cx:pt>
          <cx:pt idx="7554">0</cx:pt>
          <cx:pt idx="7555">0</cx:pt>
          <cx:pt idx="7556">0</cx:pt>
          <cx:pt idx="7557">0</cx:pt>
          <cx:pt idx="7558">0</cx:pt>
          <cx:pt idx="7559">0</cx:pt>
          <cx:pt idx="7560">0</cx:pt>
          <cx:pt idx="7561">0</cx:pt>
          <cx:pt idx="7562">0</cx:pt>
          <cx:pt idx="7563">0</cx:pt>
          <cx:pt idx="7564">0</cx:pt>
          <cx:pt idx="7565">0</cx:pt>
          <cx:pt idx="7566">0</cx:pt>
          <cx:pt idx="7567">0</cx:pt>
          <cx:pt idx="7568">0</cx:pt>
          <cx:pt idx="7569">0</cx:pt>
          <cx:pt idx="7570">0</cx:pt>
          <cx:pt idx="7571">0</cx:pt>
          <cx:pt idx="7572">0</cx:pt>
          <cx:pt idx="7573">0</cx:pt>
          <cx:pt idx="7574">0</cx:pt>
          <cx:pt idx="7575">0</cx:pt>
          <cx:pt idx="7576">0</cx:pt>
          <cx:pt idx="7577">0</cx:pt>
          <cx:pt idx="7578">0</cx:pt>
          <cx:pt idx="7579">0</cx:pt>
          <cx:pt idx="7580">0</cx:pt>
          <cx:pt idx="7581">0</cx:pt>
          <cx:pt idx="7582">0</cx:pt>
          <cx:pt idx="7583">0</cx:pt>
          <cx:pt idx="7584">0</cx:pt>
          <cx:pt idx="7585">0</cx:pt>
          <cx:pt idx="7586">0</cx:pt>
          <cx:pt idx="7587">0</cx:pt>
          <cx:pt idx="7588">0</cx:pt>
          <cx:pt idx="7589">0</cx:pt>
          <cx:pt idx="7590">0</cx:pt>
          <cx:pt idx="7591">0</cx:pt>
          <cx:pt idx="7592">0</cx:pt>
          <cx:pt idx="7593">0</cx:pt>
          <cx:pt idx="7594">0</cx:pt>
          <cx:pt idx="7595">0</cx:pt>
          <cx:pt idx="7596">0</cx:pt>
          <cx:pt idx="7597">0</cx:pt>
          <cx:pt idx="7598">0</cx:pt>
          <cx:pt idx="7599">0</cx:pt>
          <cx:pt idx="7600">0</cx:pt>
          <cx:pt idx="7601">0</cx:pt>
          <cx:pt idx="7602">0</cx:pt>
          <cx:pt idx="7603">0</cx:pt>
          <cx:pt idx="7604">0</cx:pt>
          <cx:pt idx="7605">0</cx:pt>
          <cx:pt idx="7606">0</cx:pt>
          <cx:pt idx="7607">0</cx:pt>
          <cx:pt idx="7608">0</cx:pt>
          <cx:pt idx="7609">0</cx:pt>
          <cx:pt idx="7610">0</cx:pt>
          <cx:pt idx="7611">0</cx:pt>
          <cx:pt idx="7612">0</cx:pt>
          <cx:pt idx="7613">0</cx:pt>
          <cx:pt idx="7614">0</cx:pt>
          <cx:pt idx="7615">0</cx:pt>
          <cx:pt idx="7616">0</cx:pt>
          <cx:pt idx="7617">0</cx:pt>
          <cx:pt idx="7618">0</cx:pt>
          <cx:pt idx="7619">0</cx:pt>
          <cx:pt idx="7620">0</cx:pt>
          <cx:pt idx="7621">0</cx:pt>
          <cx:pt idx="7622">0</cx:pt>
          <cx:pt idx="7623">0</cx:pt>
          <cx:pt idx="7624">0</cx:pt>
          <cx:pt idx="7625">0</cx:pt>
          <cx:pt idx="7626">0</cx:pt>
          <cx:pt idx="7627">0</cx:pt>
          <cx:pt idx="7628">0</cx:pt>
          <cx:pt idx="7629">0</cx:pt>
          <cx:pt idx="7630">0</cx:pt>
          <cx:pt idx="7631">0</cx:pt>
          <cx:pt idx="7632">0</cx:pt>
          <cx:pt idx="7633">0</cx:pt>
          <cx:pt idx="7634">0</cx:pt>
          <cx:pt idx="7635">0</cx:pt>
          <cx:pt idx="7636">0</cx:pt>
          <cx:pt idx="7637">0</cx:pt>
          <cx:pt idx="7638">0</cx:pt>
          <cx:pt idx="7639">0</cx:pt>
          <cx:pt idx="7640">0</cx:pt>
          <cx:pt idx="7641">0</cx:pt>
          <cx:pt idx="7642">0</cx:pt>
          <cx:pt idx="7643">0</cx:pt>
          <cx:pt idx="7644">0</cx:pt>
          <cx:pt idx="7645">0</cx:pt>
          <cx:pt idx="7646">0</cx:pt>
          <cx:pt idx="7647">0</cx:pt>
          <cx:pt idx="7648">0</cx:pt>
          <cx:pt idx="7649">0</cx:pt>
          <cx:pt idx="7650">0</cx:pt>
          <cx:pt idx="7651">0</cx:pt>
          <cx:pt idx="7652">0</cx:pt>
          <cx:pt idx="7653">0</cx:pt>
          <cx:pt idx="7654">0</cx:pt>
          <cx:pt idx="7655">0</cx:pt>
          <cx:pt idx="7656">0</cx:pt>
          <cx:pt idx="7657">0</cx:pt>
          <cx:pt idx="7658">0</cx:pt>
          <cx:pt idx="7659">0</cx:pt>
          <cx:pt idx="7660">0</cx:pt>
          <cx:pt idx="7661">0</cx:pt>
          <cx:pt idx="7662">0</cx:pt>
          <cx:pt idx="7663">0</cx:pt>
          <cx:pt idx="7664">0</cx:pt>
          <cx:pt idx="7665">0</cx:pt>
          <cx:pt idx="7666">0</cx:pt>
          <cx:pt idx="7667">0</cx:pt>
          <cx:pt idx="7668">0</cx:pt>
          <cx:pt idx="7669">0</cx:pt>
          <cx:pt idx="7670">0</cx:pt>
          <cx:pt idx="7671">0</cx:pt>
          <cx:pt idx="7672">0</cx:pt>
          <cx:pt idx="7673">0</cx:pt>
          <cx:pt idx="7674">0</cx:pt>
          <cx:pt idx="7675">0</cx:pt>
          <cx:pt idx="7676">0</cx:pt>
          <cx:pt idx="7677">0</cx:pt>
          <cx:pt idx="7678">0</cx:pt>
          <cx:pt idx="7679">0</cx:pt>
          <cx:pt idx="7680">0</cx:pt>
          <cx:pt idx="7681">0</cx:pt>
          <cx:pt idx="7682">0</cx:pt>
          <cx:pt idx="7683">0</cx:pt>
          <cx:pt idx="7684">0</cx:pt>
          <cx:pt idx="7685">0</cx:pt>
          <cx:pt idx="7686">0</cx:pt>
          <cx:pt idx="7687">0</cx:pt>
          <cx:pt idx="7688">0</cx:pt>
          <cx:pt idx="7689">0</cx:pt>
          <cx:pt idx="7690">0</cx:pt>
          <cx:pt idx="7691">0</cx:pt>
          <cx:pt idx="7692">0</cx:pt>
          <cx:pt idx="7693">0</cx:pt>
          <cx:pt idx="7694">0</cx:pt>
          <cx:pt idx="7695">0</cx:pt>
          <cx:pt idx="7696">0</cx:pt>
          <cx:pt idx="7697">0</cx:pt>
          <cx:pt idx="7698">0</cx:pt>
          <cx:pt idx="7699">0</cx:pt>
          <cx:pt idx="7700">0</cx:pt>
          <cx:pt idx="7701">0</cx:pt>
          <cx:pt idx="7702">0</cx:pt>
          <cx:pt idx="7703">0</cx:pt>
          <cx:pt idx="7704">2</cx:pt>
          <cx:pt idx="7705">0</cx:pt>
          <cx:pt idx="7706">0</cx:pt>
          <cx:pt idx="7707">0</cx:pt>
          <cx:pt idx="7708">0</cx:pt>
          <cx:pt idx="7709">0</cx:pt>
          <cx:pt idx="7710">0</cx:pt>
          <cx:pt idx="7711">864</cx:pt>
          <cx:pt idx="7712">0</cx:pt>
          <cx:pt idx="7713">0</cx:pt>
          <cx:pt idx="7714">0</cx:pt>
          <cx:pt idx="7715">0</cx:pt>
          <cx:pt idx="7716">0</cx:pt>
          <cx:pt idx="7717">0</cx:pt>
          <cx:pt idx="7718">0</cx:pt>
          <cx:pt idx="7719">0</cx:pt>
          <cx:pt idx="7720">0</cx:pt>
          <cx:pt idx="7721">0</cx:pt>
          <cx:pt idx="7722">0</cx:pt>
          <cx:pt idx="7723">0</cx:pt>
          <cx:pt idx="7724">0</cx:pt>
          <cx:pt idx="7725">0</cx:pt>
          <cx:pt idx="7726">0</cx:pt>
          <cx:pt idx="7727">0</cx:pt>
          <cx:pt idx="7728">0</cx:pt>
          <cx:pt idx="7729">0</cx:pt>
          <cx:pt idx="7730">0</cx:pt>
          <cx:pt idx="7731">0</cx:pt>
          <cx:pt idx="7732">0</cx:pt>
          <cx:pt idx="7733">0</cx:pt>
          <cx:pt idx="7734">0</cx:pt>
          <cx:pt idx="7735">0</cx:pt>
          <cx:pt idx="7736">0</cx:pt>
          <cx:pt idx="7737">0</cx:pt>
          <cx:pt idx="7738">0</cx:pt>
          <cx:pt idx="7739">0</cx:pt>
          <cx:pt idx="7740">0</cx:pt>
          <cx:pt idx="7741">0</cx:pt>
          <cx:pt idx="7742">0</cx:pt>
          <cx:pt idx="7743">0</cx:pt>
          <cx:pt idx="7744">0</cx:pt>
          <cx:pt idx="7745">0</cx:pt>
          <cx:pt idx="7746">0</cx:pt>
          <cx:pt idx="7747">0</cx:pt>
          <cx:pt idx="7748">0</cx:pt>
          <cx:pt idx="7749">0</cx:pt>
          <cx:pt idx="7750">0</cx:pt>
          <cx:pt idx="7751">0</cx:pt>
          <cx:pt idx="7752">0</cx:pt>
          <cx:pt idx="7753">0</cx:pt>
          <cx:pt idx="7754">0</cx:pt>
          <cx:pt idx="7755">0</cx:pt>
          <cx:pt idx="7756">0</cx:pt>
          <cx:pt idx="7757">0</cx:pt>
          <cx:pt idx="7758">0</cx:pt>
          <cx:pt idx="7759">0</cx:pt>
          <cx:pt idx="7760">0</cx:pt>
          <cx:pt idx="7761">0</cx:pt>
          <cx:pt idx="7762">0</cx:pt>
          <cx:pt idx="7763">0</cx:pt>
          <cx:pt idx="7764">0</cx:pt>
          <cx:pt idx="7765">0</cx:pt>
          <cx:pt idx="7766">0</cx:pt>
          <cx:pt idx="7767">0</cx:pt>
          <cx:pt idx="7768">0</cx:pt>
          <cx:pt idx="7769">0</cx:pt>
          <cx:pt idx="7770">0</cx:pt>
          <cx:pt idx="7771">0</cx:pt>
          <cx:pt idx="7772">0</cx:pt>
          <cx:pt idx="7773">0</cx:pt>
          <cx:pt idx="7774">0</cx:pt>
          <cx:pt idx="7775">0</cx:pt>
          <cx:pt idx="7776">0</cx:pt>
          <cx:pt idx="7777">0</cx:pt>
          <cx:pt idx="7778">0</cx:pt>
          <cx:pt idx="7779">0</cx:pt>
          <cx:pt idx="7780">0</cx:pt>
          <cx:pt idx="7781">0</cx:pt>
          <cx:pt idx="7782">0</cx:pt>
          <cx:pt idx="7783">0</cx:pt>
          <cx:pt idx="7784">0</cx:pt>
          <cx:pt idx="7785">0</cx:pt>
          <cx:pt idx="7786">0</cx:pt>
          <cx:pt idx="7787">0</cx:pt>
          <cx:pt idx="7788">0</cx:pt>
          <cx:pt idx="7789">0</cx:pt>
          <cx:pt idx="7790">0</cx:pt>
          <cx:pt idx="7791">0</cx:pt>
          <cx:pt idx="7792">0</cx:pt>
          <cx:pt idx="7793">0</cx:pt>
          <cx:pt idx="7794">0</cx:pt>
          <cx:pt idx="7795">0</cx:pt>
          <cx:pt idx="7796">0</cx:pt>
          <cx:pt idx="7797">0</cx:pt>
          <cx:pt idx="7798">0</cx:pt>
          <cx:pt idx="7799">0</cx:pt>
          <cx:pt idx="7800">0</cx:pt>
          <cx:pt idx="7801">0</cx:pt>
          <cx:pt idx="7802">20</cx:pt>
          <cx:pt idx="7803">0</cx:pt>
          <cx:pt idx="7804">0</cx:pt>
          <cx:pt idx="7805">0</cx:pt>
          <cx:pt idx="7806">0</cx:pt>
          <cx:pt idx="7807">0</cx:pt>
          <cx:pt idx="7808">0</cx:pt>
          <cx:pt idx="7809">0</cx:pt>
          <cx:pt idx="7810">0</cx:pt>
          <cx:pt idx="7811">0</cx:pt>
          <cx:pt idx="7812">0</cx:pt>
          <cx:pt idx="7813">0</cx:pt>
          <cx:pt idx="7814">0</cx:pt>
          <cx:pt idx="7815">0</cx:pt>
          <cx:pt idx="7816">0</cx:pt>
          <cx:pt idx="7817">0</cx:pt>
          <cx:pt idx="7818">0</cx:pt>
          <cx:pt idx="7819">0</cx:pt>
          <cx:pt idx="7820">0</cx:pt>
          <cx:pt idx="7821">0</cx:pt>
          <cx:pt idx="7822">0</cx:pt>
          <cx:pt idx="7823">0</cx:pt>
          <cx:pt idx="7824">0</cx:pt>
          <cx:pt idx="7825">250</cx:pt>
          <cx:pt idx="7826">0</cx:pt>
          <cx:pt idx="7827">63</cx:pt>
          <cx:pt idx="7828">1343</cx:pt>
          <cx:pt idx="7829">0</cx:pt>
          <cx:pt idx="7830">0</cx:pt>
          <cx:pt idx="7831">0</cx:pt>
          <cx:pt idx="7832">0</cx:pt>
          <cx:pt idx="7833">0</cx:pt>
          <cx:pt idx="7834">0</cx:pt>
          <cx:pt idx="7835">0</cx:pt>
          <cx:pt idx="7836">325</cx:pt>
          <cx:pt idx="7837">0</cx:pt>
          <cx:pt idx="7838">0</cx:pt>
          <cx:pt idx="7839">1329</cx:pt>
          <cx:pt idx="7840">0</cx:pt>
          <cx:pt idx="7841">0</cx:pt>
          <cx:pt idx="7842">0</cx:pt>
          <cx:pt idx="7843">0</cx:pt>
          <cx:pt idx="7844">1332</cx:pt>
          <cx:pt idx="7845">1106</cx:pt>
          <cx:pt idx="7846">0</cx:pt>
          <cx:pt idx="7847">0</cx:pt>
          <cx:pt idx="7848">0</cx:pt>
          <cx:pt idx="7849">0</cx:pt>
          <cx:pt idx="7850">0</cx:pt>
          <cx:pt idx="7851">0</cx:pt>
          <cx:pt idx="7852">0</cx:pt>
          <cx:pt idx="7853">0</cx:pt>
          <cx:pt idx="7854">0</cx:pt>
          <cx:pt idx="7855">0</cx:pt>
          <cx:pt idx="7856">0</cx:pt>
          <cx:pt idx="7857">0</cx:pt>
          <cx:pt idx="7858">0</cx:pt>
          <cx:pt idx="7859">0</cx:pt>
          <cx:pt idx="7860">0</cx:pt>
          <cx:pt idx="7861">831</cx:pt>
          <cx:pt idx="7862">0</cx:pt>
          <cx:pt idx="7863">0</cx:pt>
          <cx:pt idx="7864">0</cx:pt>
          <cx:pt idx="7865">0</cx:pt>
          <cx:pt idx="7866">0</cx:pt>
          <cx:pt idx="7867">0</cx:pt>
          <cx:pt idx="7868">0</cx:pt>
          <cx:pt idx="7869">0</cx:pt>
          <cx:pt idx="7870">0</cx:pt>
          <cx:pt idx="7871">0</cx:pt>
          <cx:pt idx="7872">878</cx:pt>
          <cx:pt idx="7873">533</cx:pt>
          <cx:pt idx="7874">0</cx:pt>
          <cx:pt idx="7875">0</cx:pt>
          <cx:pt idx="7876">0</cx:pt>
          <cx:pt idx="7877">0</cx:pt>
          <cx:pt idx="7878">0</cx:pt>
          <cx:pt idx="7879">0</cx:pt>
          <cx:pt idx="7880">527</cx:pt>
          <cx:pt idx="7881">1215</cx:pt>
          <cx:pt idx="7882">0</cx:pt>
          <cx:pt idx="7883">0</cx:pt>
          <cx:pt idx="7884">0</cx:pt>
          <cx:pt idx="7885">0</cx:pt>
          <cx:pt idx="7886">0</cx:pt>
          <cx:pt idx="7887">0</cx:pt>
          <cx:pt idx="7888">0</cx:pt>
          <cx:pt idx="7889">0</cx:pt>
          <cx:pt idx="7890">0</cx:pt>
          <cx:pt idx="7891">0</cx:pt>
          <cx:pt idx="7892">0</cx:pt>
          <cx:pt idx="7893">0</cx:pt>
          <cx:pt idx="7894">0</cx:pt>
          <cx:pt idx="7895">0</cx:pt>
          <cx:pt idx="7896">0</cx:pt>
          <cx:pt idx="7897">733</cx:pt>
          <cx:pt idx="7898">0</cx:pt>
          <cx:pt idx="7899">0</cx:pt>
          <cx:pt idx="7900">0</cx:pt>
          <cx:pt idx="7901">0</cx:pt>
          <cx:pt idx="7902">0</cx:pt>
          <cx:pt idx="7903">0</cx:pt>
          <cx:pt idx="7904">0</cx:pt>
          <cx:pt idx="7905">0</cx:pt>
          <cx:pt idx="7906">0</cx:pt>
          <cx:pt idx="7907">0</cx:pt>
          <cx:pt idx="7908">0</cx:pt>
          <cx:pt idx="7909">291</cx:pt>
          <cx:pt idx="7910">0</cx:pt>
          <cx:pt idx="7911">0</cx:pt>
          <cx:pt idx="7912">0</cx:pt>
          <cx:pt idx="7913">0</cx:pt>
          <cx:pt idx="7914">0</cx:pt>
          <cx:pt idx="7915">0</cx:pt>
          <cx:pt idx="7916">0</cx:pt>
          <cx:pt idx="7917">0</cx:pt>
          <cx:pt idx="7918">0</cx:pt>
          <cx:pt idx="7919">0</cx:pt>
          <cx:pt idx="7920">0</cx:pt>
          <cx:pt idx="7921">0</cx:pt>
          <cx:pt idx="7922">0</cx:pt>
          <cx:pt idx="7923">0</cx:pt>
          <cx:pt idx="7924">4</cx:pt>
          <cx:pt idx="7925">0</cx:pt>
          <cx:pt idx="7926">0</cx:pt>
          <cx:pt idx="7927">96</cx:pt>
          <cx:pt idx="7928">0</cx:pt>
          <cx:pt idx="7929">0</cx:pt>
          <cx:pt idx="7930">0</cx:pt>
          <cx:pt idx="7931">0</cx:pt>
          <cx:pt idx="7932">0</cx:pt>
          <cx:pt idx="7933">0</cx:pt>
          <cx:pt idx="7934">0</cx:pt>
          <cx:pt idx="7935">0</cx:pt>
          <cx:pt idx="7936">0</cx:pt>
          <cx:pt idx="7937">0</cx:pt>
          <cx:pt idx="7938">0</cx:pt>
          <cx:pt idx="7939">0</cx:pt>
          <cx:pt idx="7940">0</cx:pt>
          <cx:pt idx="7941">0</cx:pt>
          <cx:pt idx="7942">0</cx:pt>
          <cx:pt idx="7943">0</cx:pt>
          <cx:pt idx="7944">0</cx:pt>
          <cx:pt idx="7945">0</cx:pt>
          <cx:pt idx="7946">0</cx:pt>
          <cx:pt idx="7947">0</cx:pt>
          <cx:pt idx="7948">0</cx:pt>
          <cx:pt idx="7949">0</cx:pt>
          <cx:pt idx="7950">0</cx:pt>
          <cx:pt idx="7951">0</cx:pt>
          <cx:pt idx="7952">0</cx:pt>
          <cx:pt idx="7953">0</cx:pt>
          <cx:pt idx="7954">0</cx:pt>
          <cx:pt idx="7955">0</cx:pt>
          <cx:pt idx="7956">0</cx:pt>
          <cx:pt idx="7957">0</cx:pt>
          <cx:pt idx="7958">0</cx:pt>
          <cx:pt idx="7959">0</cx:pt>
          <cx:pt idx="7960">0</cx:pt>
          <cx:pt idx="7961">0</cx:pt>
          <cx:pt idx="7962">0</cx:pt>
          <cx:pt idx="7963">0</cx:pt>
          <cx:pt idx="7964">0</cx:pt>
          <cx:pt idx="7965">0</cx:pt>
          <cx:pt idx="7966">0</cx:pt>
          <cx:pt idx="7967">0</cx:pt>
          <cx:pt idx="7968">0</cx:pt>
          <cx:pt idx="7969">0</cx:pt>
          <cx:pt idx="7970">0</cx:pt>
          <cx:pt idx="7971">0</cx:pt>
          <cx:pt idx="7972">0</cx:pt>
          <cx:pt idx="7973">0</cx:pt>
          <cx:pt idx="7974">0</cx:pt>
          <cx:pt idx="7975">0</cx:pt>
          <cx:pt idx="7976">0</cx:pt>
          <cx:pt idx="7977">0</cx:pt>
          <cx:pt idx="7978">0</cx:pt>
          <cx:pt idx="7979">0</cx:pt>
          <cx:pt idx="7980">0</cx:pt>
          <cx:pt idx="7981">0</cx:pt>
          <cx:pt idx="7982">0</cx:pt>
          <cx:pt idx="7983">0</cx:pt>
          <cx:pt idx="7984">0</cx:pt>
          <cx:pt idx="7985">0</cx:pt>
          <cx:pt idx="7986">0</cx:pt>
          <cx:pt idx="7987">0</cx:pt>
          <cx:pt idx="7988">0</cx:pt>
          <cx:pt idx="7989">0</cx:pt>
          <cx:pt idx="7990">0</cx:pt>
          <cx:pt idx="7991">0</cx:pt>
          <cx:pt idx="7992">0</cx:pt>
          <cx:pt idx="7993">0</cx:pt>
          <cx:pt idx="7994">0</cx:pt>
          <cx:pt idx="7995">0</cx:pt>
          <cx:pt idx="7996">0</cx:pt>
          <cx:pt idx="7997">0</cx:pt>
          <cx:pt idx="7998">0</cx:pt>
          <cx:pt idx="7999">0</cx:pt>
          <cx:pt idx="8000">0</cx:pt>
          <cx:pt idx="8001">0</cx:pt>
          <cx:pt idx="8002">0</cx:pt>
          <cx:pt idx="8003">0</cx:pt>
          <cx:pt idx="8004">0</cx:pt>
          <cx:pt idx="8005">0</cx:pt>
          <cx:pt idx="8006">0</cx:pt>
          <cx:pt idx="8007">0</cx:pt>
          <cx:pt idx="8008">0</cx:pt>
          <cx:pt idx="8009">0</cx:pt>
          <cx:pt idx="8010">0</cx:pt>
          <cx:pt idx="8011">0</cx:pt>
          <cx:pt idx="8012">0</cx:pt>
          <cx:pt idx="8013">0</cx:pt>
          <cx:pt idx="8014">0</cx:pt>
          <cx:pt idx="8015">0</cx:pt>
          <cx:pt idx="8016">0</cx:pt>
          <cx:pt idx="8017">0</cx:pt>
          <cx:pt idx="8018">0</cx:pt>
          <cx:pt idx="8019">0</cx:pt>
          <cx:pt idx="8020">0</cx:pt>
          <cx:pt idx="8021">0</cx:pt>
          <cx:pt idx="8022">0</cx:pt>
          <cx:pt idx="8023">0</cx:pt>
          <cx:pt idx="8024">0</cx:pt>
          <cx:pt idx="8025">0</cx:pt>
          <cx:pt idx="8026">0</cx:pt>
          <cx:pt idx="8027">0</cx:pt>
          <cx:pt idx="8028">0</cx:pt>
          <cx:pt idx="8029">0</cx:pt>
          <cx:pt idx="8030">0</cx:pt>
          <cx:pt idx="8031">0</cx:pt>
          <cx:pt idx="8032">0</cx:pt>
          <cx:pt idx="8033">0</cx:pt>
          <cx:pt idx="8034">0</cx:pt>
          <cx:pt idx="8035">0</cx:pt>
          <cx:pt idx="8036">0</cx:pt>
          <cx:pt idx="8037">0</cx:pt>
          <cx:pt idx="8038">0</cx:pt>
          <cx:pt idx="8039">0</cx:pt>
          <cx:pt idx="8040">0</cx:pt>
          <cx:pt idx="8041">0</cx:pt>
          <cx:pt idx="8042">0</cx:pt>
          <cx:pt idx="8043">0</cx:pt>
          <cx:pt idx="8044">0</cx:pt>
          <cx:pt idx="8045">0</cx:pt>
          <cx:pt idx="8046">0</cx:pt>
          <cx:pt idx="8047">0</cx:pt>
          <cx:pt idx="8048">0</cx:pt>
          <cx:pt idx="8049">0</cx:pt>
          <cx:pt idx="8050">0</cx:pt>
          <cx:pt idx="8051">0</cx:pt>
          <cx:pt idx="8052">0</cx:pt>
          <cx:pt idx="8053">0</cx:pt>
          <cx:pt idx="8054">0</cx:pt>
          <cx:pt idx="8055">0</cx:pt>
          <cx:pt idx="8056">0</cx:pt>
          <cx:pt idx="8057">0</cx:pt>
          <cx:pt idx="8058">0</cx:pt>
          <cx:pt idx="8059">0</cx:pt>
          <cx:pt idx="8060">0</cx:pt>
          <cx:pt idx="8061">0</cx:pt>
          <cx:pt idx="8062">0</cx:pt>
          <cx:pt idx="8063">0</cx:pt>
          <cx:pt idx="8064">0</cx:pt>
          <cx:pt idx="8065">0</cx:pt>
          <cx:pt idx="8066">0</cx:pt>
          <cx:pt idx="8067">0</cx:pt>
          <cx:pt idx="8068">0</cx:pt>
          <cx:pt idx="8069">0</cx:pt>
          <cx:pt idx="8070">0</cx:pt>
          <cx:pt idx="8071">0</cx:pt>
          <cx:pt idx="8072">0</cx:pt>
          <cx:pt idx="8073">0</cx:pt>
          <cx:pt idx="8074">0</cx:pt>
          <cx:pt idx="8075">0</cx:pt>
          <cx:pt idx="8076">0</cx:pt>
          <cx:pt idx="8077">0</cx:pt>
          <cx:pt idx="8078">0</cx:pt>
          <cx:pt idx="8079">0</cx:pt>
          <cx:pt idx="8080">0</cx:pt>
          <cx:pt idx="8081">0</cx:pt>
          <cx:pt idx="8082">0</cx:pt>
          <cx:pt idx="8083">0</cx:pt>
          <cx:pt idx="8084">0</cx:pt>
          <cx:pt idx="8085">0</cx:pt>
          <cx:pt idx="8086">0</cx:pt>
          <cx:pt idx="8087">0</cx:pt>
          <cx:pt idx="8088">0</cx:pt>
          <cx:pt idx="8089">0</cx:pt>
          <cx:pt idx="8090">0</cx:pt>
          <cx:pt idx="8091">0</cx:pt>
          <cx:pt idx="8092">0</cx:pt>
          <cx:pt idx="8093">0</cx:pt>
          <cx:pt idx="8094">0</cx:pt>
          <cx:pt idx="8095">0</cx:pt>
          <cx:pt idx="8096">0</cx:pt>
          <cx:pt idx="8097">748</cx:pt>
          <cx:pt idx="8098">0</cx:pt>
          <cx:pt idx="8099">0</cx:pt>
          <cx:pt idx="8100">0</cx:pt>
          <cx:pt idx="8101">0</cx:pt>
          <cx:pt idx="8102">0</cx:pt>
          <cx:pt idx="8103">0</cx:pt>
          <cx:pt idx="8104">0</cx:pt>
          <cx:pt idx="8105">0</cx:pt>
          <cx:pt idx="8106">0</cx:pt>
          <cx:pt idx="8107">0</cx:pt>
          <cx:pt idx="8108">0</cx:pt>
          <cx:pt idx="8109">0</cx:pt>
          <cx:pt idx="8110">0</cx:pt>
          <cx:pt idx="8111">0</cx:pt>
          <cx:pt idx="8112">0</cx:pt>
          <cx:pt idx="8113">0</cx:pt>
          <cx:pt idx="8114">0</cx:pt>
          <cx:pt idx="8115">0</cx:pt>
          <cx:pt idx="8116">0</cx:pt>
          <cx:pt idx="8117">0</cx:pt>
          <cx:pt idx="8118">0</cx:pt>
          <cx:pt idx="8119">0</cx:pt>
          <cx:pt idx="8120">0</cx:pt>
          <cx:pt idx="8121">0</cx:pt>
          <cx:pt idx="8122">0</cx:pt>
          <cx:pt idx="8123">0</cx:pt>
          <cx:pt idx="8124">0</cx:pt>
          <cx:pt idx="8125">167</cx:pt>
          <cx:pt idx="8126">0</cx:pt>
          <cx:pt idx="8127">0</cx:pt>
          <cx:pt idx="8128">0</cx:pt>
          <cx:pt idx="8129">0</cx:pt>
          <cx:pt idx="8130">0</cx:pt>
          <cx:pt idx="8131">0</cx:pt>
          <cx:pt idx="8132">0</cx:pt>
          <cx:pt idx="8133">0</cx:pt>
          <cx:pt idx="8134">0</cx:pt>
          <cx:pt idx="8135">0</cx:pt>
          <cx:pt idx="8136">0</cx:pt>
          <cx:pt idx="8137">0</cx:pt>
          <cx:pt idx="8138">0</cx:pt>
          <cx:pt idx="8139">0</cx:pt>
          <cx:pt idx="8140">0</cx:pt>
          <cx:pt idx="8141">0</cx:pt>
          <cx:pt idx="8142">0</cx:pt>
          <cx:pt idx="8143">0</cx:pt>
          <cx:pt idx="8144">0</cx:pt>
          <cx:pt idx="8145">0</cx:pt>
          <cx:pt idx="8146">0</cx:pt>
          <cx:pt idx="8147">0</cx:pt>
          <cx:pt idx="8148">0</cx:pt>
          <cx:pt idx="8149">0</cx:pt>
          <cx:pt idx="8150">0</cx:pt>
          <cx:pt idx="8151">0</cx:pt>
          <cx:pt idx="8152">0</cx:pt>
          <cx:pt idx="8153">0</cx:pt>
          <cx:pt idx="8154">0</cx:pt>
          <cx:pt idx="8155">0</cx:pt>
          <cx:pt idx="8156">0</cx:pt>
          <cx:pt idx="8157">0</cx:pt>
          <cx:pt idx="8158">753</cx:pt>
          <cx:pt idx="8159">0</cx:pt>
          <cx:pt idx="8160">0</cx:pt>
          <cx:pt idx="8161">0</cx:pt>
          <cx:pt idx="8162">0</cx:pt>
          <cx:pt idx="8163">0</cx:pt>
          <cx:pt idx="8164">0</cx:pt>
          <cx:pt idx="8165">0</cx:pt>
          <cx:pt idx="8166">1871</cx:pt>
          <cx:pt idx="8167">165</cx:pt>
          <cx:pt idx="8168">327</cx:pt>
          <cx:pt idx="8169">0</cx:pt>
          <cx:pt idx="8170">0</cx:pt>
          <cx:pt idx="8171">0</cx:pt>
          <cx:pt idx="8172">76</cx:pt>
          <cx:pt idx="8173">4914</cx:pt>
          <cx:pt idx="8174">0</cx:pt>
          <cx:pt idx="8175">0</cx:pt>
          <cx:pt idx="8176">0</cx:pt>
          <cx:pt idx="8177">0</cx:pt>
          <cx:pt idx="8178">0</cx:pt>
          <cx:pt idx="8179">0</cx:pt>
          <cx:pt idx="8180">0</cx:pt>
          <cx:pt idx="8181">530</cx:pt>
          <cx:pt idx="8182">3495</cx:pt>
          <cx:pt idx="8183">1700</cx:pt>
          <cx:pt idx="8184">0</cx:pt>
          <cx:pt idx="8185">0</cx:pt>
          <cx:pt idx="8186">768</cx:pt>
          <cx:pt idx="8187">0</cx:pt>
          <cx:pt idx="8188">0</cx:pt>
          <cx:pt idx="8189">0</cx:pt>
          <cx:pt idx="8190">0</cx:pt>
          <cx:pt idx="8191">929</cx:pt>
          <cx:pt idx="8192">0</cx:pt>
          <cx:pt idx="8193">0</cx:pt>
          <cx:pt idx="8194">0</cx:pt>
          <cx:pt idx="8195">0</cx:pt>
          <cx:pt idx="8196">0</cx:pt>
          <cx:pt idx="8197">0</cx:pt>
          <cx:pt idx="8198">43</cx:pt>
          <cx:pt idx="8199">433</cx:pt>
          <cx:pt idx="8200">1776</cx:pt>
          <cx:pt idx="8201">0</cx:pt>
          <cx:pt idx="8202">0</cx:pt>
          <cx:pt idx="8203">0</cx:pt>
          <cx:pt idx="8204">0</cx:pt>
          <cx:pt idx="8205">0</cx:pt>
          <cx:pt idx="8206">0</cx:pt>
          <cx:pt idx="8207">2552</cx:pt>
          <cx:pt idx="8208">409</cx:pt>
          <cx:pt idx="8209">0</cx:pt>
          <cx:pt idx="8210">221</cx:pt>
          <cx:pt idx="8211">2107</cx:pt>
          <cx:pt idx="8212">0</cx:pt>
          <cx:pt idx="8213">514</cx:pt>
          <cx:pt idx="8214">279</cx:pt>
          <cx:pt idx="8215">0</cx:pt>
          <cx:pt idx="8216">0</cx:pt>
          <cx:pt idx="8217">0</cx:pt>
          <cx:pt idx="8218">0</cx:pt>
          <cx:pt idx="8219">0</cx:pt>
          <cx:pt idx="8220">471</cx:pt>
          <cx:pt idx="8221">0</cx:pt>
          <cx:pt idx="8222">0</cx:pt>
          <cx:pt idx="8223">929</cx:pt>
          <cx:pt idx="8224">2728</cx:pt>
          <cx:pt idx="8225">4591</cx:pt>
          <cx:pt idx="8226">0</cx:pt>
          <cx:pt idx="8227">0</cx:pt>
          <cx:pt idx="8228">0</cx:pt>
          <cx:pt idx="8229">0</cx:pt>
          <cx:pt idx="8230">0</cx:pt>
          <cx:pt idx="8231">0</cx:pt>
          <cx:pt idx="8232">0</cx:pt>
          <cx:pt idx="8233">612</cx:pt>
          <cx:pt idx="8234">178</cx:pt>
          <cx:pt idx="8235">318</cx:pt>
          <cx:pt idx="8236">6945</cx:pt>
          <cx:pt idx="8237">1806</cx:pt>
          <cx:pt idx="8238">0</cx:pt>
          <cx:pt idx="8239">0</cx:pt>
          <cx:pt idx="8240">0</cx:pt>
          <cx:pt idx="8241">0</cx:pt>
          <cx:pt idx="8242">0</cx:pt>
          <cx:pt idx="8243">0</cx:pt>
          <cx:pt idx="8244">1908</cx:pt>
          <cx:pt idx="8245">2580</cx:pt>
          <cx:pt idx="8246">1182</cx:pt>
          <cx:pt idx="8247">247</cx:pt>
          <cx:pt idx="8248">0</cx:pt>
          <cx:pt idx="8249">88</cx:pt>
          <cx:pt idx="8250">0</cx:pt>
          <cx:pt idx="8251">0</cx:pt>
          <cx:pt idx="8252">0</cx:pt>
          <cx:pt idx="8253">0</cx:pt>
          <cx:pt idx="8254">1187</cx:pt>
          <cx:pt idx="8255">0</cx:pt>
          <cx:pt idx="8256">0</cx:pt>
          <cx:pt idx="8257">0</cx:pt>
          <cx:pt idx="8258">0</cx:pt>
          <cx:pt idx="8259">0</cx:pt>
          <cx:pt idx="8260">263</cx:pt>
          <cx:pt idx="8261">0</cx:pt>
          <cx:pt idx="8262">0</cx:pt>
          <cx:pt idx="8263">0</cx:pt>
          <cx:pt idx="8264">578</cx:pt>
          <cx:pt idx="8265">0</cx:pt>
          <cx:pt idx="8266">0</cx:pt>
          <cx:pt idx="8267">0</cx:pt>
          <cx:pt idx="8268">0</cx:pt>
          <cx:pt idx="8269">0</cx:pt>
          <cx:pt idx="8270">522</cx:pt>
          <cx:pt idx="8271">0</cx:pt>
          <cx:pt idx="8272">0</cx:pt>
          <cx:pt idx="8273">0</cx:pt>
          <cx:pt idx="8274">0</cx:pt>
          <cx:pt idx="8275">0</cx:pt>
          <cx:pt idx="8276">535</cx:pt>
          <cx:pt idx="8277">0</cx:pt>
          <cx:pt idx="8278">0</cx:pt>
          <cx:pt idx="8279">0</cx:pt>
          <cx:pt idx="8280">0</cx:pt>
          <cx:pt idx="8281">0</cx:pt>
          <cx:pt idx="8282">0</cx:pt>
          <cx:pt idx="8283">0</cx:pt>
          <cx:pt idx="8284">0</cx:pt>
          <cx:pt idx="8285">0</cx:pt>
          <cx:pt idx="8286">0</cx:pt>
          <cx:pt idx="8287">0</cx:pt>
          <cx:pt idx="8288">0</cx:pt>
          <cx:pt idx="8289">0</cx:pt>
          <cx:pt idx="8290">0</cx:pt>
          <cx:pt idx="8291">0</cx:pt>
          <cx:pt idx="8292">0</cx:pt>
          <cx:pt idx="8293">0</cx:pt>
          <cx:pt idx="8294">0</cx:pt>
          <cx:pt idx="8295">0</cx:pt>
          <cx:pt idx="8296">0</cx:pt>
          <cx:pt idx="8297">0</cx:pt>
          <cx:pt idx="8298">0</cx:pt>
          <cx:pt idx="8299">0</cx:pt>
          <cx:pt idx="8300">0</cx:pt>
          <cx:pt idx="8301">0</cx:pt>
          <cx:pt idx="8302">0</cx:pt>
          <cx:pt idx="8303">0</cx:pt>
          <cx:pt idx="8304">0</cx:pt>
          <cx:pt idx="8305">0</cx:pt>
          <cx:pt idx="8306">0</cx:pt>
          <cx:pt idx="8307">0</cx:pt>
          <cx:pt idx="8308">0</cx:pt>
          <cx:pt idx="8309">0</cx:pt>
          <cx:pt idx="8310">0</cx:pt>
          <cx:pt idx="8311">0</cx:pt>
          <cx:pt idx="8312">0</cx:pt>
          <cx:pt idx="8313">0</cx:pt>
          <cx:pt idx="8314">0</cx:pt>
          <cx:pt idx="8315">0</cx:pt>
          <cx:pt idx="8316">0</cx:pt>
          <cx:pt idx="8317">0</cx:pt>
          <cx:pt idx="8318">0</cx:pt>
          <cx:pt idx="8319">0</cx:pt>
          <cx:pt idx="8320">0</cx:pt>
          <cx:pt idx="8321">0</cx:pt>
          <cx:pt idx="8322">0</cx:pt>
          <cx:pt idx="8323">0</cx:pt>
          <cx:pt idx="8324">0</cx:pt>
          <cx:pt idx="8325">0</cx:pt>
          <cx:pt idx="8326">0</cx:pt>
          <cx:pt idx="8327">0</cx:pt>
          <cx:pt idx="8328">0</cx:pt>
          <cx:pt idx="8329">0</cx:pt>
          <cx:pt idx="8330">0</cx:pt>
          <cx:pt idx="8331">0</cx:pt>
          <cx:pt idx="8332">0</cx:pt>
          <cx:pt idx="8333">0</cx:pt>
          <cx:pt idx="8334">0</cx:pt>
          <cx:pt idx="8335">0</cx:pt>
          <cx:pt idx="8336">0</cx:pt>
          <cx:pt idx="8337">0</cx:pt>
          <cx:pt idx="8338">0</cx:pt>
          <cx:pt idx="8339">0</cx:pt>
          <cx:pt idx="8340">0</cx:pt>
          <cx:pt idx="8341">0</cx:pt>
          <cx:pt idx="8342">0</cx:pt>
          <cx:pt idx="8343">0</cx:pt>
          <cx:pt idx="8344">0</cx:pt>
          <cx:pt idx="8345">0</cx:pt>
          <cx:pt idx="8346">0</cx:pt>
          <cx:pt idx="8347">0</cx:pt>
          <cx:pt idx="8348">0</cx:pt>
          <cx:pt idx="8349">0</cx:pt>
          <cx:pt idx="8350">0</cx:pt>
          <cx:pt idx="8351">0</cx:pt>
          <cx:pt idx="8352">0</cx:pt>
          <cx:pt idx="8353">0</cx:pt>
          <cx:pt idx="8354">0</cx:pt>
          <cx:pt idx="8355">0</cx:pt>
          <cx:pt idx="8356">0</cx:pt>
          <cx:pt idx="8357">0</cx:pt>
          <cx:pt idx="8358">0</cx:pt>
          <cx:pt idx="8359">0</cx:pt>
          <cx:pt idx="8360">0</cx:pt>
          <cx:pt idx="8361">0</cx:pt>
          <cx:pt idx="8362">0</cx:pt>
          <cx:pt idx="8363">0</cx:pt>
          <cx:pt idx="8364">0</cx:pt>
          <cx:pt idx="8365">0</cx:pt>
          <cx:pt idx="8366">0</cx:pt>
          <cx:pt idx="8367">0</cx:pt>
          <cx:pt idx="8368">0</cx:pt>
          <cx:pt idx="8369">0</cx:pt>
          <cx:pt idx="8370">0</cx:pt>
          <cx:pt idx="8371">0</cx:pt>
          <cx:pt idx="8372">0</cx:pt>
          <cx:pt idx="8373">0</cx:pt>
          <cx:pt idx="8374">0</cx:pt>
          <cx:pt idx="8375">0</cx:pt>
          <cx:pt idx="8376">0</cx:pt>
          <cx:pt idx="8377">0</cx:pt>
          <cx:pt idx="8378">0</cx:pt>
          <cx:pt idx="8379">0</cx:pt>
          <cx:pt idx="8380">0</cx:pt>
          <cx:pt idx="8381">0</cx:pt>
          <cx:pt idx="8382">0</cx:pt>
          <cx:pt idx="8383">0</cx:pt>
          <cx:pt idx="8384">0</cx:pt>
          <cx:pt idx="8385">0</cx:pt>
          <cx:pt idx="8386">0</cx:pt>
          <cx:pt idx="8387">0</cx:pt>
          <cx:pt idx="8388">0</cx:pt>
          <cx:pt idx="8389">0</cx:pt>
          <cx:pt idx="8390">0</cx:pt>
          <cx:pt idx="8391">0</cx:pt>
          <cx:pt idx="8392">0</cx:pt>
          <cx:pt idx="8393">0</cx:pt>
          <cx:pt idx="8394">0</cx:pt>
          <cx:pt idx="8395">0</cx:pt>
          <cx:pt idx="8396">0</cx:pt>
          <cx:pt idx="8397">0</cx:pt>
          <cx:pt idx="8398">0</cx:pt>
          <cx:pt idx="8399">0</cx:pt>
          <cx:pt idx="8400">0</cx:pt>
          <cx:pt idx="8401">0</cx:pt>
          <cx:pt idx="8402">0</cx:pt>
          <cx:pt idx="8403">0</cx:pt>
          <cx:pt idx="8404">0</cx:pt>
          <cx:pt idx="8405">0</cx:pt>
          <cx:pt idx="8406">0</cx:pt>
          <cx:pt idx="8407">0</cx:pt>
          <cx:pt idx="8408">0</cx:pt>
          <cx:pt idx="8409">0</cx:pt>
          <cx:pt idx="8410">0</cx:pt>
          <cx:pt idx="8411">0</cx:pt>
          <cx:pt idx="8412">0</cx:pt>
          <cx:pt idx="8413">0</cx:pt>
          <cx:pt idx="8414">0</cx:pt>
          <cx:pt idx="8415">0</cx:pt>
          <cx:pt idx="8416">0</cx:pt>
          <cx:pt idx="8417">0</cx:pt>
          <cx:pt idx="8418">0</cx:pt>
          <cx:pt idx="8419">0</cx:pt>
          <cx:pt idx="8420">0</cx:pt>
          <cx:pt idx="8421">0</cx:pt>
          <cx:pt idx="8422">0</cx:pt>
          <cx:pt idx="8423">0</cx:pt>
          <cx:pt idx="8424">0</cx:pt>
          <cx:pt idx="8425">0</cx:pt>
          <cx:pt idx="8426">0</cx:pt>
          <cx:pt idx="8427">0</cx:pt>
          <cx:pt idx="8428">0</cx:pt>
          <cx:pt idx="8429">0</cx:pt>
          <cx:pt idx="8430">0</cx:pt>
          <cx:pt idx="8431">0</cx:pt>
          <cx:pt idx="8432">0</cx:pt>
          <cx:pt idx="8433">0</cx:pt>
          <cx:pt idx="8434">0</cx:pt>
          <cx:pt idx="8435">0</cx:pt>
          <cx:pt idx="8436">0</cx:pt>
          <cx:pt idx="8437">0</cx:pt>
          <cx:pt idx="8438">0</cx:pt>
          <cx:pt idx="8439">0</cx:pt>
          <cx:pt idx="8440">0</cx:pt>
          <cx:pt idx="8441">0</cx:pt>
          <cx:pt idx="8442">0</cx:pt>
          <cx:pt idx="8443">0</cx:pt>
          <cx:pt idx="8444">0</cx:pt>
          <cx:pt idx="8445">0</cx:pt>
          <cx:pt idx="8446">0</cx:pt>
          <cx:pt idx="8447">0</cx:pt>
          <cx:pt idx="8448">0</cx:pt>
          <cx:pt idx="8449">0</cx:pt>
          <cx:pt idx="8450">0</cx:pt>
          <cx:pt idx="8451">0</cx:pt>
          <cx:pt idx="8452">0</cx:pt>
          <cx:pt idx="8453">0</cx:pt>
          <cx:pt idx="8454">0</cx:pt>
          <cx:pt idx="8455">0</cx:pt>
          <cx:pt idx="8456">0</cx:pt>
          <cx:pt idx="8457">0</cx:pt>
          <cx:pt idx="8458">0</cx:pt>
          <cx:pt idx="8459">0</cx:pt>
          <cx:pt idx="8460">0</cx:pt>
          <cx:pt idx="8461">0</cx:pt>
          <cx:pt idx="8462">0</cx:pt>
          <cx:pt idx="8463">0</cx:pt>
          <cx:pt idx="8464">0</cx:pt>
          <cx:pt idx="8465">0</cx:pt>
          <cx:pt idx="8466">0</cx:pt>
          <cx:pt idx="8467">0</cx:pt>
          <cx:pt idx="8468">0</cx:pt>
          <cx:pt idx="8469">0</cx:pt>
          <cx:pt idx="8470">0</cx:pt>
          <cx:pt idx="8471">0</cx:pt>
          <cx:pt idx="8472">0</cx:pt>
          <cx:pt idx="8473">0</cx:pt>
          <cx:pt idx="8474">0</cx:pt>
          <cx:pt idx="8475">0</cx:pt>
          <cx:pt idx="8476">0</cx:pt>
          <cx:pt idx="8477">0</cx:pt>
          <cx:pt idx="8478">0</cx:pt>
          <cx:pt idx="8479">0</cx:pt>
          <cx:pt idx="8480">0</cx:pt>
          <cx:pt idx="8481">0</cx:pt>
          <cx:pt idx="8482">0</cx:pt>
          <cx:pt idx="8483">0</cx:pt>
          <cx:pt idx="8484">0</cx:pt>
          <cx:pt idx="8485">0</cx:pt>
          <cx:pt idx="8486">0</cx:pt>
          <cx:pt idx="8487">0</cx:pt>
          <cx:pt idx="8488">0</cx:pt>
          <cx:pt idx="8489">0</cx:pt>
          <cx:pt idx="8490">0</cx:pt>
          <cx:pt idx="8491">0</cx:pt>
          <cx:pt idx="8492">0</cx:pt>
          <cx:pt idx="8493">33</cx:pt>
          <cx:pt idx="8494">0</cx:pt>
          <cx:pt idx="8495">0</cx:pt>
          <cx:pt idx="8496">0</cx:pt>
          <cx:pt idx="8497">0</cx:pt>
          <cx:pt idx="8498">0</cx:pt>
          <cx:pt idx="8499">0</cx:pt>
          <cx:pt idx="8500">0</cx:pt>
          <cx:pt idx="8501">0</cx:pt>
          <cx:pt idx="8502">0</cx:pt>
          <cx:pt idx="8503">0</cx:pt>
          <cx:pt idx="8504">0</cx:pt>
          <cx:pt idx="8505">0</cx:pt>
          <cx:pt idx="8506">0</cx:pt>
          <cx:pt idx="8507">0</cx:pt>
          <cx:pt idx="8508">0</cx:pt>
          <cx:pt idx="8509">0</cx:pt>
          <cx:pt idx="8510">0</cx:pt>
          <cx:pt idx="8511">0</cx:pt>
          <cx:pt idx="8512">0</cx:pt>
          <cx:pt idx="8513">0</cx:pt>
          <cx:pt idx="8514">0</cx:pt>
          <cx:pt idx="8515">0</cx:pt>
          <cx:pt idx="8516">0</cx:pt>
          <cx:pt idx="8517">0</cx:pt>
          <cx:pt idx="8518">0</cx:pt>
          <cx:pt idx="8519">0</cx:pt>
          <cx:pt idx="8520">0</cx:pt>
          <cx:pt idx="8521">0</cx:pt>
          <cx:pt idx="8522">0</cx:pt>
          <cx:pt idx="8523">0</cx:pt>
          <cx:pt idx="8524">0</cx:pt>
          <cx:pt idx="8525">182</cx:pt>
          <cx:pt idx="8526">627</cx:pt>
          <cx:pt idx="8527">655</cx:pt>
          <cx:pt idx="8528">582</cx:pt>
          <cx:pt idx="8529">0</cx:pt>
          <cx:pt idx="8530">0</cx:pt>
          <cx:pt idx="8531">67</cx:pt>
          <cx:pt idx="8532">0</cx:pt>
          <cx:pt idx="8533">0</cx:pt>
          <cx:pt idx="8534">1778</cx:pt>
          <cx:pt idx="8535">0</cx:pt>
          <cx:pt idx="8536">0</cx:pt>
          <cx:pt idx="8537">1390</cx:pt>
          <cx:pt idx="8538">0</cx:pt>
          <cx:pt idx="8539">0</cx:pt>
          <cx:pt idx="8540">250</cx:pt>
          <cx:pt idx="8541">0</cx:pt>
          <cx:pt idx="8542">322</cx:pt>
          <cx:pt idx="8543">0</cx:pt>
          <cx:pt idx="8544">0</cx:pt>
          <cx:pt idx="8545">88</cx:pt>
          <cx:pt idx="8546">0</cx:pt>
          <cx:pt idx="8547">948</cx:pt>
          <cx:pt idx="8548">946</cx:pt>
          <cx:pt idx="8549">1510</cx:pt>
          <cx:pt idx="8550">1267</cx:pt>
          <cx:pt idx="8551">1724</cx:pt>
          <cx:pt idx="8552">0</cx:pt>
          <cx:pt idx="8553">1495</cx:pt>
          <cx:pt idx="8554">700</cx:pt>
          <cx:pt idx="8555">839</cx:pt>
          <cx:pt idx="8556">0</cx:pt>
          <cx:pt idx="8557">686</cx:pt>
          <cx:pt idx="8558">32</cx:pt>
          <cx:pt idx="8559">0</cx:pt>
          <cx:pt idx="8560">0</cx:pt>
          <cx:pt idx="8561">1086</cx:pt>
          <cx:pt idx="8562">1455</cx:pt>
          <cx:pt idx="8563">0</cx:pt>
          <cx:pt idx="8564">0</cx:pt>
          <cx:pt idx="8565">0</cx:pt>
          <cx:pt idx="8566">0</cx:pt>
          <cx:pt idx="8567">0</cx:pt>
          <cx:pt idx="8568">0</cx:pt>
          <cx:pt idx="8569">0</cx:pt>
          <cx:pt idx="8570">564</cx:pt>
          <cx:pt idx="8571">0</cx:pt>
          <cx:pt idx="8572">0</cx:pt>
          <cx:pt idx="8573">0</cx:pt>
          <cx:pt idx="8574">0</cx:pt>
          <cx:pt idx="8575">0</cx:pt>
          <cx:pt idx="8576">0</cx:pt>
          <cx:pt idx="8577">0</cx:pt>
          <cx:pt idx="8578">0</cx:pt>
          <cx:pt idx="8579">0</cx:pt>
          <cx:pt idx="8580">0</cx:pt>
          <cx:pt idx="8581">0</cx:pt>
          <cx:pt idx="8582">786</cx:pt>
          <cx:pt idx="8583">247</cx:pt>
          <cx:pt idx="8584">1210</cx:pt>
          <cx:pt idx="8585">1150</cx:pt>
          <cx:pt idx="8586">0</cx:pt>
          <cx:pt idx="8587">0</cx:pt>
          <cx:pt idx="8588">0</cx:pt>
          <cx:pt idx="8589">0</cx:pt>
          <cx:pt idx="8590">0</cx:pt>
          <cx:pt idx="8591">0</cx:pt>
          <cx:pt idx="8592">0</cx:pt>
          <cx:pt idx="8593">0</cx:pt>
          <cx:pt idx="8594">486</cx:pt>
          <cx:pt idx="8595">1407</cx:pt>
          <cx:pt idx="8596">41</cx:pt>
          <cx:pt idx="8597">220</cx:pt>
          <cx:pt idx="8598">0</cx:pt>
          <cx:pt idx="8599">0</cx:pt>
          <cx:pt idx="8600">4314</cx:pt>
          <cx:pt idx="8601">2026</cx:pt>
          <cx:pt idx="8602">976</cx:pt>
          <cx:pt idx="8603">0</cx:pt>
          <cx:pt idx="8604">86</cx:pt>
          <cx:pt idx="8605">2848</cx:pt>
          <cx:pt idx="8606">589</cx:pt>
          <cx:pt idx="8607">68</cx:pt>
          <cx:pt idx="8608">5833</cx:pt>
          <cx:pt idx="8609">0</cx:pt>
          <cx:pt idx="8610">0</cx:pt>
          <cx:pt idx="8611">0</cx:pt>
          <cx:pt idx="8612">1435</cx:pt>
          <cx:pt idx="8613">293</cx:pt>
          <cx:pt idx="8614">0</cx:pt>
          <cx:pt idx="8615">747</cx:pt>
          <cx:pt idx="8616">917</cx:pt>
          <cx:pt idx="8617">314</cx:pt>
          <cx:pt idx="8618">1154</cx:pt>
          <cx:pt idx="8619">2117</cx:pt>
          <cx:pt idx="8620">692</cx:pt>
          <cx:pt idx="8621">0</cx:pt>
          <cx:pt idx="8622">0</cx:pt>
          <cx:pt idx="8623">0</cx:pt>
          <cx:pt idx="8624">1637</cx:pt>
          <cx:pt idx="8625">0</cx:pt>
          <cx:pt idx="8626">0</cx:pt>
          <cx:pt idx="8627">0</cx:pt>
          <cx:pt idx="8628">1606</cx:pt>
          <cx:pt idx="8629">239</cx:pt>
          <cx:pt idx="8630">288</cx:pt>
          <cx:pt idx="8631">0</cx:pt>
          <cx:pt idx="8632">83</cx:pt>
          <cx:pt idx="8633">190</cx:pt>
          <cx:pt idx="8634">31</cx:pt>
          <cx:pt idx="8635">0</cx:pt>
          <cx:pt idx="8636">0</cx:pt>
          <cx:pt idx="8637">0</cx:pt>
          <cx:pt idx="8638">0</cx:pt>
          <cx:pt idx="8639">0</cx:pt>
          <cx:pt idx="8640">68</cx:pt>
          <cx:pt idx="8641">0</cx:pt>
          <cx:pt idx="8642">1066</cx:pt>
          <cx:pt idx="8643">0</cx:pt>
          <cx:pt idx="8644">0</cx:pt>
          <cx:pt idx="8645">0</cx:pt>
          <cx:pt idx="8646">0</cx:pt>
          <cx:pt idx="8647">0</cx:pt>
          <cx:pt idx="8648">1401</cx:pt>
          <cx:pt idx="8649">0</cx:pt>
          <cx:pt idx="8650">0</cx:pt>
          <cx:pt idx="8651">0</cx:pt>
          <cx:pt idx="8652">0</cx:pt>
          <cx:pt idx="8653">0</cx:pt>
          <cx:pt idx="8654">0</cx:pt>
          <cx:pt idx="8655">2420</cx:pt>
          <cx:pt idx="8656">0</cx:pt>
          <cx:pt idx="8657">0</cx:pt>
          <cx:pt idx="8658">0</cx:pt>
          <cx:pt idx="8659">0</cx:pt>
          <cx:pt idx="8660">0</cx:pt>
          <cx:pt idx="8661">0</cx:pt>
          <cx:pt idx="8662">0</cx:pt>
          <cx:pt idx="8663">0</cx:pt>
          <cx:pt idx="8664">0</cx:pt>
          <cx:pt idx="8665">0</cx:pt>
          <cx:pt idx="8666">0</cx:pt>
          <cx:pt idx="8667">0</cx:pt>
          <cx:pt idx="8668">0</cx:pt>
          <cx:pt idx="8669">0</cx:pt>
          <cx:pt idx="8670">0</cx:pt>
          <cx:pt idx="8671">0</cx:pt>
          <cx:pt idx="8672">0</cx:pt>
          <cx:pt idx="8673">0</cx:pt>
          <cx:pt idx="8674">0</cx:pt>
          <cx:pt idx="8675">0</cx:pt>
          <cx:pt idx="8676">0</cx:pt>
          <cx:pt idx="8677">0</cx:pt>
          <cx:pt idx="8678">0</cx:pt>
          <cx:pt idx="8679">0</cx:pt>
          <cx:pt idx="8680">0</cx:pt>
          <cx:pt idx="8681">0</cx:pt>
          <cx:pt idx="8682">0</cx:pt>
          <cx:pt idx="8683">0</cx:pt>
          <cx:pt idx="8684">0</cx:pt>
          <cx:pt idx="8685">0</cx:pt>
          <cx:pt idx="8686">0</cx:pt>
          <cx:pt idx="8687">0</cx:pt>
          <cx:pt idx="8688">0</cx:pt>
          <cx:pt idx="8689">0</cx:pt>
          <cx:pt idx="8690">0</cx:pt>
          <cx:pt idx="8691">0</cx:pt>
          <cx:pt idx="8692">0</cx:pt>
          <cx:pt idx="8693">0</cx:pt>
          <cx:pt idx="8694">0</cx:pt>
          <cx:pt idx="8695">0</cx:pt>
          <cx:pt idx="8696">0</cx:pt>
          <cx:pt idx="8697">0</cx:pt>
          <cx:pt idx="8698">0</cx:pt>
          <cx:pt idx="8699">0</cx:pt>
          <cx:pt idx="8700">0</cx:pt>
          <cx:pt idx="8701">0</cx:pt>
          <cx:pt idx="8702">0</cx:pt>
          <cx:pt idx="8703">0</cx:pt>
          <cx:pt idx="8704">0</cx:pt>
          <cx:pt idx="8705">0</cx:pt>
          <cx:pt idx="8706">0</cx:pt>
          <cx:pt idx="8707">0</cx:pt>
          <cx:pt idx="8708">0</cx:pt>
          <cx:pt idx="8709">0</cx:pt>
          <cx:pt idx="8710">0</cx:pt>
          <cx:pt idx="8711">0</cx:pt>
          <cx:pt idx="8712">0</cx:pt>
          <cx:pt idx="8713">0</cx:pt>
          <cx:pt idx="8714">0</cx:pt>
          <cx:pt idx="8715">0</cx:pt>
          <cx:pt idx="8716">0</cx:pt>
          <cx:pt idx="8717">0</cx:pt>
          <cx:pt idx="8718">0</cx:pt>
          <cx:pt idx="8719">0</cx:pt>
          <cx:pt idx="8720">0</cx:pt>
          <cx:pt idx="8721">0</cx:pt>
          <cx:pt idx="8722">0</cx:pt>
          <cx:pt idx="8723">0</cx:pt>
          <cx:pt idx="8724">0</cx:pt>
          <cx:pt idx="8725">0</cx:pt>
          <cx:pt idx="8726">0</cx:pt>
          <cx:pt idx="8727">0</cx:pt>
          <cx:pt idx="8728">0</cx:pt>
          <cx:pt idx="8729">0</cx:pt>
          <cx:pt idx="8730">0</cx:pt>
          <cx:pt idx="8731">0</cx:pt>
          <cx:pt idx="8732">0</cx:pt>
          <cx:pt idx="8733">0</cx:pt>
          <cx:pt idx="8734">0</cx:pt>
          <cx:pt idx="8735">0</cx:pt>
          <cx:pt idx="8736">0</cx:pt>
          <cx:pt idx="8737">0</cx:pt>
          <cx:pt idx="8738">0</cx:pt>
          <cx:pt idx="8739">0</cx:pt>
          <cx:pt idx="8740">0</cx:pt>
          <cx:pt idx="8741">0</cx:pt>
          <cx:pt idx="8742">0</cx:pt>
          <cx:pt idx="8743">0</cx:pt>
          <cx:pt idx="8744">0</cx:pt>
          <cx:pt idx="8745">0</cx:pt>
          <cx:pt idx="8746">0</cx:pt>
          <cx:pt idx="8747">0</cx:pt>
          <cx:pt idx="8748">0</cx:pt>
          <cx:pt idx="8749">0</cx:pt>
          <cx:pt idx="8750">0</cx:pt>
          <cx:pt idx="8751">0</cx:pt>
          <cx:pt idx="8752">0</cx:pt>
          <cx:pt idx="8753">0</cx:pt>
          <cx:pt idx="8754">0</cx:pt>
          <cx:pt idx="8755">0</cx:pt>
          <cx:pt idx="8756">0</cx:pt>
          <cx:pt idx="8757">0</cx:pt>
          <cx:pt idx="8758">0</cx:pt>
          <cx:pt idx="8759">0</cx:pt>
          <cx:pt idx="8760">0</cx:pt>
          <cx:pt idx="8761">0</cx:pt>
          <cx:pt idx="8762">0</cx:pt>
          <cx:pt idx="8763">0</cx:pt>
          <cx:pt idx="8764">0</cx:pt>
          <cx:pt idx="8765">0</cx:pt>
          <cx:pt idx="8766">0</cx:pt>
          <cx:pt idx="8767">0</cx:pt>
          <cx:pt idx="8768">0</cx:pt>
          <cx:pt idx="8769">0</cx:pt>
          <cx:pt idx="8770">0</cx:pt>
          <cx:pt idx="8771">0</cx:pt>
          <cx:pt idx="8772">0</cx:pt>
          <cx:pt idx="8773">0</cx:pt>
          <cx:pt idx="8774">0</cx:pt>
          <cx:pt idx="8775">0</cx:pt>
          <cx:pt idx="8776">0</cx:pt>
          <cx:pt idx="8777">0</cx:pt>
          <cx:pt idx="8778">0</cx:pt>
          <cx:pt idx="8779">0</cx:pt>
          <cx:pt idx="8780">0</cx:pt>
          <cx:pt idx="8781">0</cx:pt>
          <cx:pt idx="8782">0</cx:pt>
          <cx:pt idx="8783">0</cx:pt>
          <cx:pt idx="8784">0</cx:pt>
          <cx:pt idx="8785">0</cx:pt>
          <cx:pt idx="8786">0</cx:pt>
          <cx:pt idx="8787">0</cx:pt>
          <cx:pt idx="8788">0</cx:pt>
          <cx:pt idx="8789">0</cx:pt>
          <cx:pt idx="8790">0</cx:pt>
          <cx:pt idx="8791">0</cx:pt>
          <cx:pt idx="8792">0</cx:pt>
          <cx:pt idx="8793">0</cx:pt>
          <cx:pt idx="8794">0</cx:pt>
          <cx:pt idx="8795">0</cx:pt>
          <cx:pt idx="8796">0</cx:pt>
          <cx:pt idx="8797">0</cx:pt>
          <cx:pt idx="8798">0</cx:pt>
          <cx:pt idx="8799">0</cx:pt>
          <cx:pt idx="8800">0</cx:pt>
          <cx:pt idx="8801">0</cx:pt>
          <cx:pt idx="8802">0</cx:pt>
          <cx:pt idx="8803">0</cx:pt>
          <cx:pt idx="8804">0</cx:pt>
          <cx:pt idx="8805">0</cx:pt>
          <cx:pt idx="8806">0</cx:pt>
          <cx:pt idx="8807">0</cx:pt>
          <cx:pt idx="8808">0</cx:pt>
          <cx:pt idx="8809">0</cx:pt>
          <cx:pt idx="8810">0</cx:pt>
          <cx:pt idx="8811">0</cx:pt>
          <cx:pt idx="8812">0</cx:pt>
          <cx:pt idx="8813">0</cx:pt>
          <cx:pt idx="8814">0</cx:pt>
          <cx:pt idx="8815">0</cx:pt>
          <cx:pt idx="8816">0</cx:pt>
          <cx:pt idx="8817">0</cx:pt>
          <cx:pt idx="8818">0</cx:pt>
          <cx:pt idx="8819">0</cx:pt>
          <cx:pt idx="8820">0</cx:pt>
          <cx:pt idx="8821">0</cx:pt>
          <cx:pt idx="8822">0</cx:pt>
          <cx:pt idx="8823">0</cx:pt>
          <cx:pt idx="8824">0</cx:pt>
          <cx:pt idx="8825">0</cx:pt>
          <cx:pt idx="8826">0</cx:pt>
          <cx:pt idx="8827">0</cx:pt>
          <cx:pt idx="8828">0</cx:pt>
          <cx:pt idx="8829">0</cx:pt>
          <cx:pt idx="8830">0</cx:pt>
          <cx:pt idx="8831">0</cx:pt>
          <cx:pt idx="8832">0</cx:pt>
          <cx:pt idx="8833">0</cx:pt>
          <cx:pt idx="8834">0</cx:pt>
          <cx:pt idx="8835">0</cx:pt>
          <cx:pt idx="8836">0</cx:pt>
          <cx:pt idx="8837">0</cx:pt>
          <cx:pt idx="8838">0</cx:pt>
          <cx:pt idx="8839">0</cx:pt>
          <cx:pt idx="8840">0</cx:pt>
          <cx:pt idx="8841">0</cx:pt>
          <cx:pt idx="8842">0</cx:pt>
          <cx:pt idx="8843">0</cx:pt>
          <cx:pt idx="8844">0</cx:pt>
          <cx:pt idx="8845">0</cx:pt>
          <cx:pt idx="8846">0</cx:pt>
          <cx:pt idx="8847">0</cx:pt>
          <cx:pt idx="8848">0</cx:pt>
          <cx:pt idx="8849">0</cx:pt>
          <cx:pt idx="8850">0</cx:pt>
          <cx:pt idx="8851">0</cx:pt>
          <cx:pt idx="8852">0</cx:pt>
          <cx:pt idx="8853">0</cx:pt>
          <cx:pt idx="8854">0</cx:pt>
          <cx:pt idx="8855">0</cx:pt>
          <cx:pt idx="8856">0</cx:pt>
          <cx:pt idx="8857">0</cx:pt>
          <cx:pt idx="8858">0</cx:pt>
          <cx:pt idx="8859">0</cx:pt>
          <cx:pt idx="8860">0</cx:pt>
          <cx:pt idx="8861">0</cx:pt>
          <cx:pt idx="8862">0</cx:pt>
          <cx:pt idx="8863">0</cx:pt>
          <cx:pt idx="8864">0</cx:pt>
          <cx:pt idx="8865">0</cx:pt>
          <cx:pt idx="8866">0</cx:pt>
          <cx:pt idx="8867">0</cx:pt>
          <cx:pt idx="8868">0</cx:pt>
          <cx:pt idx="8869">0</cx:pt>
          <cx:pt idx="8870">0</cx:pt>
          <cx:pt idx="8871">0</cx:pt>
          <cx:pt idx="8872">0</cx:pt>
          <cx:pt idx="8873">0</cx:pt>
          <cx:pt idx="8874">0</cx:pt>
          <cx:pt idx="8875">0</cx:pt>
          <cx:pt idx="8876">0</cx:pt>
          <cx:pt idx="8877">0</cx:pt>
          <cx:pt idx="8878">0</cx:pt>
          <cx:pt idx="8879">0</cx:pt>
          <cx:pt idx="8880">0</cx:pt>
          <cx:pt idx="8881">0</cx:pt>
          <cx:pt idx="8882">0</cx:pt>
          <cx:pt idx="8883">0</cx:pt>
          <cx:pt idx="8884">0</cx:pt>
          <cx:pt idx="8885">0</cx:pt>
          <cx:pt idx="8886">0</cx:pt>
          <cx:pt idx="8887">0</cx:pt>
          <cx:pt idx="8888">0</cx:pt>
          <cx:pt idx="8889">0</cx:pt>
          <cx:pt idx="8890">0</cx:pt>
          <cx:pt idx="8891">0</cx:pt>
          <cx:pt idx="8892">0</cx:pt>
          <cx:pt idx="8893">0</cx:pt>
          <cx:pt idx="8894">0</cx:pt>
          <cx:pt idx="8895">265</cx:pt>
          <cx:pt idx="8896">0</cx:pt>
          <cx:pt idx="8897">0</cx:pt>
          <cx:pt idx="8898">0</cx:pt>
          <cx:pt idx="8899">0</cx:pt>
          <cx:pt idx="8900">0</cx:pt>
          <cx:pt idx="8901">0</cx:pt>
          <cx:pt idx="8902">0</cx:pt>
          <cx:pt idx="8903">0</cx:pt>
          <cx:pt idx="8904">0</cx:pt>
          <cx:pt idx="8905">0</cx:pt>
          <cx:pt idx="8906">0</cx:pt>
          <cx:pt idx="8907">0</cx:pt>
          <cx:pt idx="8908">322</cx:pt>
          <cx:pt idx="8909">246</cx:pt>
          <cx:pt idx="8910">0</cx:pt>
          <cx:pt idx="8911">0</cx:pt>
          <cx:pt idx="8912">0</cx:pt>
          <cx:pt idx="8913">0</cx:pt>
          <cx:pt idx="8914">0</cx:pt>
          <cx:pt idx="8915">0</cx:pt>
          <cx:pt idx="8916">0</cx:pt>
          <cx:pt idx="8917">0</cx:pt>
          <cx:pt idx="8918">1122</cx:pt>
          <cx:pt idx="8919">0</cx:pt>
          <cx:pt idx="8920">1132</cx:pt>
          <cx:pt idx="8921">0</cx:pt>
          <cx:pt idx="8922">0</cx:pt>
          <cx:pt idx="8923">0</cx:pt>
          <cx:pt idx="8924">1577</cx:pt>
          <cx:pt idx="8925">6513</cx:pt>
          <cx:pt idx="8926">16</cx:pt>
          <cx:pt idx="8927">0</cx:pt>
          <cx:pt idx="8928">0</cx:pt>
          <cx:pt idx="8929">0</cx:pt>
          <cx:pt idx="8930">1685</cx:pt>
          <cx:pt idx="8931">0</cx:pt>
          <cx:pt idx="8932">0</cx:pt>
          <cx:pt idx="8933">537</cx:pt>
          <cx:pt idx="8934">638</cx:pt>
          <cx:pt idx="8935">3491</cx:pt>
          <cx:pt idx="8936">3278</cx:pt>
          <cx:pt idx="8937">1959</cx:pt>
          <cx:pt idx="8938">0</cx:pt>
          <cx:pt idx="8939">0</cx:pt>
          <cx:pt idx="8940">0</cx:pt>
          <cx:pt idx="8941">0</cx:pt>
          <cx:pt idx="8942">0</cx:pt>
          <cx:pt idx="8943">0</cx:pt>
          <cx:pt idx="8944">0</cx:pt>
          <cx:pt idx="8945">1244</cx:pt>
          <cx:pt idx="8946">2263</cx:pt>
          <cx:pt idx="8947">1414</cx:pt>
          <cx:pt idx="8948">610</cx:pt>
          <cx:pt idx="8949">207</cx:pt>
          <cx:pt idx="8950">0</cx:pt>
          <cx:pt idx="8951">3009</cx:pt>
          <cx:pt idx="8952">2617</cx:pt>
          <cx:pt idx="8953">0</cx:pt>
          <cx:pt idx="8954">2717</cx:pt>
          <cx:pt idx="8955">0</cx:pt>
          <cx:pt idx="8956">0</cx:pt>
          <cx:pt idx="8957">3311</cx:pt>
          <cx:pt idx="8958">0</cx:pt>
          <cx:pt idx="8959">0</cx:pt>
          <cx:pt idx="8960">0</cx:pt>
          <cx:pt idx="8961">0</cx:pt>
          <cx:pt idx="8962">0</cx:pt>
          <cx:pt idx="8963">0</cx:pt>
          <cx:pt idx="8964">0</cx:pt>
          <cx:pt idx="8965">1015</cx:pt>
          <cx:pt idx="8966">0</cx:pt>
          <cx:pt idx="8967">0</cx:pt>
          <cx:pt idx="8968">0</cx:pt>
          <cx:pt idx="8969">0</cx:pt>
          <cx:pt idx="8970">297</cx:pt>
          <cx:pt idx="8971">1707</cx:pt>
          <cx:pt idx="8972">8970</cx:pt>
          <cx:pt idx="8973">0</cx:pt>
          <cx:pt idx="8974">0</cx:pt>
          <cx:pt idx="8975">25</cx:pt>
          <cx:pt idx="8976">0</cx:pt>
          <cx:pt idx="8977">0</cx:pt>
          <cx:pt idx="8978">1085</cx:pt>
          <cx:pt idx="8979">0</cx:pt>
          <cx:pt idx="8980">0</cx:pt>
          <cx:pt idx="8981">0</cx:pt>
          <cx:pt idx="8982">1788</cx:pt>
          <cx:pt idx="8983">799</cx:pt>
          <cx:pt idx="8984">0</cx:pt>
          <cx:pt idx="8985">985</cx:pt>
          <cx:pt idx="8986">323</cx:pt>
          <cx:pt idx="8987">958</cx:pt>
          <cx:pt idx="8988">4049</cx:pt>
          <cx:pt idx="8989">0</cx:pt>
          <cx:pt idx="8990">0</cx:pt>
          <cx:pt idx="8991">0</cx:pt>
          <cx:pt idx="8992">0</cx:pt>
          <cx:pt idx="8993">0</cx:pt>
          <cx:pt idx="8994">979</cx:pt>
          <cx:pt idx="8995">621</cx:pt>
          <cx:pt idx="8996">0</cx:pt>
          <cx:pt idx="8997">0</cx:pt>
          <cx:pt idx="8998">0</cx:pt>
          <cx:pt idx="8999">0</cx:pt>
          <cx:pt idx="9000">0</cx:pt>
          <cx:pt idx="9001">0</cx:pt>
          <cx:pt idx="9002">0</cx:pt>
          <cx:pt idx="9003">288</cx:pt>
          <cx:pt idx="9004">705</cx:pt>
          <cx:pt idx="9005">1168</cx:pt>
          <cx:pt idx="9006">2288</cx:pt>
          <cx:pt idx="9007">1753</cx:pt>
          <cx:pt idx="9008">120</cx:pt>
          <cx:pt idx="9009">0</cx:pt>
          <cx:pt idx="9010">0</cx:pt>
          <cx:pt idx="9011">0</cx:pt>
          <cx:pt idx="9012">168</cx:pt>
          <cx:pt idx="9013">0</cx:pt>
          <cx:pt idx="9014">0</cx:pt>
          <cx:pt idx="9015">0</cx:pt>
          <cx:pt idx="9016">0</cx:pt>
          <cx:pt idx="9017">0</cx:pt>
          <cx:pt idx="9018">0</cx:pt>
          <cx:pt idx="9019">0</cx:pt>
          <cx:pt idx="9020">0</cx:pt>
          <cx:pt idx="9021">0</cx:pt>
          <cx:pt idx="9022">0</cx:pt>
          <cx:pt idx="9023">0</cx:pt>
          <cx:pt idx="9024">0</cx:pt>
          <cx:pt idx="9025">0</cx:pt>
          <cx:pt idx="9026">0</cx:pt>
          <cx:pt idx="9027">0</cx:pt>
          <cx:pt idx="9028">0</cx:pt>
          <cx:pt idx="9029">0</cx:pt>
          <cx:pt idx="9030">0</cx:pt>
          <cx:pt idx="9031">0</cx:pt>
          <cx:pt idx="9032">0</cx:pt>
          <cx:pt idx="9033">0</cx:pt>
          <cx:pt idx="9034">0</cx:pt>
          <cx:pt idx="9035">0</cx:pt>
          <cx:pt idx="9036">0</cx:pt>
          <cx:pt idx="9037">0</cx:pt>
          <cx:pt idx="9038">0</cx:pt>
          <cx:pt idx="9039">0</cx:pt>
          <cx:pt idx="9040">0</cx:pt>
          <cx:pt idx="9041">0</cx:pt>
          <cx:pt idx="9042">0</cx:pt>
          <cx:pt idx="9043">0</cx:pt>
          <cx:pt idx="9044">0</cx:pt>
          <cx:pt idx="9045">0</cx:pt>
          <cx:pt idx="9046">0</cx:pt>
          <cx:pt idx="9047">0</cx:pt>
          <cx:pt idx="9048">0</cx:pt>
          <cx:pt idx="9049">0</cx:pt>
          <cx:pt idx="9050">0</cx:pt>
          <cx:pt idx="9051">0</cx:pt>
          <cx:pt idx="9052">325</cx:pt>
          <cx:pt idx="9053">0</cx:pt>
          <cx:pt idx="9054">0</cx:pt>
          <cx:pt idx="9055">0</cx:pt>
          <cx:pt idx="9056">0</cx:pt>
          <cx:pt idx="9057">0</cx:pt>
          <cx:pt idx="9058">0</cx:pt>
          <cx:pt idx="9059">0</cx:pt>
          <cx:pt idx="9060">0</cx:pt>
          <cx:pt idx="9061">0</cx:pt>
          <cx:pt idx="9062">0</cx:pt>
          <cx:pt idx="9063">0</cx:pt>
          <cx:pt idx="9064">0</cx:pt>
          <cx:pt idx="9065">0</cx:pt>
          <cx:pt idx="9066">0</cx:pt>
          <cx:pt idx="9067">0</cx:pt>
          <cx:pt idx="9068">0</cx:pt>
          <cx:pt idx="9069">0</cx:pt>
          <cx:pt idx="9070">0</cx:pt>
          <cx:pt idx="9071">0</cx:pt>
          <cx:pt idx="9072">0</cx:pt>
          <cx:pt idx="9073">0</cx:pt>
          <cx:pt idx="9074">0</cx:pt>
          <cx:pt idx="9075">0</cx:pt>
          <cx:pt idx="9076">0</cx:pt>
          <cx:pt idx="9077">0</cx:pt>
          <cx:pt idx="9078">0</cx:pt>
          <cx:pt idx="9079">0</cx:pt>
          <cx:pt idx="9080">0</cx:pt>
          <cx:pt idx="9081">0</cx:pt>
          <cx:pt idx="9082">0</cx:pt>
          <cx:pt idx="9083">0</cx:pt>
          <cx:pt idx="9084">0</cx:pt>
          <cx:pt idx="9085">0</cx:pt>
          <cx:pt idx="9086">0</cx:pt>
          <cx:pt idx="9087">0</cx:pt>
          <cx:pt idx="9088">0</cx:pt>
          <cx:pt idx="9089">0</cx:pt>
          <cx:pt idx="9090">0</cx:pt>
          <cx:pt idx="9091">0</cx:pt>
          <cx:pt idx="9092">0</cx:pt>
          <cx:pt idx="9093">0</cx:pt>
          <cx:pt idx="9094">0</cx:pt>
          <cx:pt idx="9095">0</cx:pt>
          <cx:pt idx="9096">0</cx:pt>
          <cx:pt idx="9097">0</cx:pt>
          <cx:pt idx="9098">0</cx:pt>
          <cx:pt idx="9099">0</cx:pt>
          <cx:pt idx="9100">0</cx:pt>
          <cx:pt idx="9101">0</cx:pt>
          <cx:pt idx="9102">0</cx:pt>
          <cx:pt idx="9103">0</cx:pt>
          <cx:pt idx="9104">0</cx:pt>
          <cx:pt idx="9105">0</cx:pt>
          <cx:pt idx="9106">0</cx:pt>
          <cx:pt idx="9107">0</cx:pt>
          <cx:pt idx="9108">0</cx:pt>
          <cx:pt idx="9109">0</cx:pt>
          <cx:pt idx="9110">0</cx:pt>
          <cx:pt idx="9111">0</cx:pt>
          <cx:pt idx="9112">0</cx:pt>
          <cx:pt idx="9113">0</cx:pt>
          <cx:pt idx="9114">0</cx:pt>
          <cx:pt idx="9115">0</cx:pt>
          <cx:pt idx="9116">0</cx:pt>
          <cx:pt idx="9117">0</cx:pt>
          <cx:pt idx="9118">0</cx:pt>
          <cx:pt idx="9119">0</cx:pt>
          <cx:pt idx="9120">0</cx:pt>
          <cx:pt idx="9121">0</cx:pt>
          <cx:pt idx="9122">0</cx:pt>
          <cx:pt idx="9123">0</cx:pt>
          <cx:pt idx="9124">0</cx:pt>
          <cx:pt idx="9125">0</cx:pt>
          <cx:pt idx="9126">0</cx:pt>
          <cx:pt idx="9127">0</cx:pt>
          <cx:pt idx="9128">0</cx:pt>
          <cx:pt idx="9129">0</cx:pt>
          <cx:pt idx="9130">0</cx:pt>
          <cx:pt idx="9131">0</cx:pt>
          <cx:pt idx="9132">0</cx:pt>
          <cx:pt idx="9133">0</cx:pt>
          <cx:pt idx="9134">0</cx:pt>
          <cx:pt idx="9135">0</cx:pt>
          <cx:pt idx="9136">0</cx:pt>
          <cx:pt idx="9137">0</cx:pt>
          <cx:pt idx="9138">0</cx:pt>
          <cx:pt idx="9139">0</cx:pt>
          <cx:pt idx="9140">0</cx:pt>
          <cx:pt idx="9141">0</cx:pt>
          <cx:pt idx="9142">0</cx:pt>
          <cx:pt idx="9143">0</cx:pt>
          <cx:pt idx="9144">0</cx:pt>
          <cx:pt idx="9145">0</cx:pt>
          <cx:pt idx="9146">0</cx:pt>
          <cx:pt idx="9147">0</cx:pt>
          <cx:pt idx="9148">0</cx:pt>
          <cx:pt idx="9149">0</cx:pt>
          <cx:pt idx="9150">0</cx:pt>
          <cx:pt idx="9151">0</cx:pt>
          <cx:pt idx="9152">0</cx:pt>
          <cx:pt idx="9153">0</cx:pt>
          <cx:pt idx="9154">0</cx:pt>
          <cx:pt idx="9155">0</cx:pt>
          <cx:pt idx="9156">0</cx:pt>
          <cx:pt idx="9157">0</cx:pt>
          <cx:pt idx="9158">0</cx:pt>
          <cx:pt idx="9159">0</cx:pt>
          <cx:pt idx="9160">0</cx:pt>
          <cx:pt idx="9161">0</cx:pt>
          <cx:pt idx="9162">0</cx:pt>
          <cx:pt idx="9163">0</cx:pt>
          <cx:pt idx="9164">0</cx:pt>
          <cx:pt idx="9165">0</cx:pt>
          <cx:pt idx="9166">0</cx:pt>
          <cx:pt idx="9167">0</cx:pt>
          <cx:pt idx="9168">0</cx:pt>
          <cx:pt idx="9169">0</cx:pt>
          <cx:pt idx="9170">0</cx:pt>
          <cx:pt idx="9171">0</cx:pt>
          <cx:pt idx="9172">0</cx:pt>
          <cx:pt idx="9173">0</cx:pt>
          <cx:pt idx="9174">0</cx:pt>
          <cx:pt idx="9175">0</cx:pt>
          <cx:pt idx="9176">0</cx:pt>
          <cx:pt idx="9177">0</cx:pt>
          <cx:pt idx="9178">0</cx:pt>
          <cx:pt idx="9179">0</cx:pt>
          <cx:pt idx="9180">0</cx:pt>
          <cx:pt idx="9181">0</cx:pt>
          <cx:pt idx="9182">0</cx:pt>
          <cx:pt idx="9183">0</cx:pt>
          <cx:pt idx="9184">0</cx:pt>
          <cx:pt idx="9185">0</cx:pt>
          <cx:pt idx="9186">0</cx:pt>
          <cx:pt idx="9187">0</cx:pt>
          <cx:pt idx="9188">0</cx:pt>
          <cx:pt idx="9189">0</cx:pt>
          <cx:pt idx="9190">0</cx:pt>
          <cx:pt idx="9191">0</cx:pt>
          <cx:pt idx="9192">0</cx:pt>
          <cx:pt idx="9193">0</cx:pt>
          <cx:pt idx="9194">0</cx:pt>
          <cx:pt idx="9195">0</cx:pt>
          <cx:pt idx="9196">0</cx:pt>
          <cx:pt idx="9197">0</cx:pt>
          <cx:pt idx="9198">0</cx:pt>
          <cx:pt idx="9199">0</cx:pt>
          <cx:pt idx="9200">0</cx:pt>
          <cx:pt idx="9201">0</cx:pt>
          <cx:pt idx="9202">0</cx:pt>
          <cx:pt idx="9203">0</cx:pt>
          <cx:pt idx="9204">0</cx:pt>
          <cx:pt idx="9205">0</cx:pt>
          <cx:pt idx="9206">0</cx:pt>
          <cx:pt idx="9207">0</cx:pt>
          <cx:pt idx="9208">0</cx:pt>
          <cx:pt idx="9209">0</cx:pt>
          <cx:pt idx="9210">0</cx:pt>
          <cx:pt idx="9211">0</cx:pt>
          <cx:pt idx="9212">0</cx:pt>
          <cx:pt idx="9213">0</cx:pt>
          <cx:pt idx="9214">0</cx:pt>
          <cx:pt idx="9215">0</cx:pt>
          <cx:pt idx="9216">0</cx:pt>
          <cx:pt idx="9217">0</cx:pt>
          <cx:pt idx="9218">0</cx:pt>
          <cx:pt idx="9219">0</cx:pt>
          <cx:pt idx="9220">0</cx:pt>
          <cx:pt idx="9221">0</cx:pt>
          <cx:pt idx="9222">0</cx:pt>
          <cx:pt idx="9223">0</cx:pt>
          <cx:pt idx="9224">0</cx:pt>
          <cx:pt idx="9225">0</cx:pt>
          <cx:pt idx="9226">0</cx:pt>
          <cx:pt idx="9227">0</cx:pt>
          <cx:pt idx="9228">0</cx:pt>
          <cx:pt idx="9229">0</cx:pt>
          <cx:pt idx="9230">0</cx:pt>
          <cx:pt idx="9231">0</cx:pt>
          <cx:pt idx="9232">0</cx:pt>
          <cx:pt idx="9233">0</cx:pt>
          <cx:pt idx="9234">0</cx:pt>
          <cx:pt idx="9235">0</cx:pt>
          <cx:pt idx="9236">0</cx:pt>
          <cx:pt idx="9237">0</cx:pt>
          <cx:pt idx="9238">0</cx:pt>
          <cx:pt idx="9239">0</cx:pt>
          <cx:pt idx="9240">0</cx:pt>
          <cx:pt idx="9241">0</cx:pt>
          <cx:pt idx="9242">0</cx:pt>
          <cx:pt idx="9243">0</cx:pt>
          <cx:pt idx="9244">0</cx:pt>
          <cx:pt idx="9245">0</cx:pt>
          <cx:pt idx="9246">0</cx:pt>
          <cx:pt idx="9247">0</cx:pt>
          <cx:pt idx="9248">0</cx:pt>
          <cx:pt idx="9249">0</cx:pt>
          <cx:pt idx="9250">0</cx:pt>
          <cx:pt idx="9251">0</cx:pt>
          <cx:pt idx="9252">0</cx:pt>
          <cx:pt idx="9253">0</cx:pt>
          <cx:pt idx="9254">0</cx:pt>
          <cx:pt idx="9255">0</cx:pt>
          <cx:pt idx="9256">0</cx:pt>
          <cx:pt idx="9257">1063</cx:pt>
          <cx:pt idx="9258">0</cx:pt>
          <cx:pt idx="9259">0</cx:pt>
          <cx:pt idx="9260">0</cx:pt>
          <cx:pt idx="9261">0</cx:pt>
          <cx:pt idx="9262">0</cx:pt>
          <cx:pt idx="9263">0</cx:pt>
          <cx:pt idx="9264">0</cx:pt>
          <cx:pt idx="9265">0</cx:pt>
          <cx:pt idx="9266">0</cx:pt>
          <cx:pt idx="9267">0</cx:pt>
          <cx:pt idx="9268">0</cx:pt>
          <cx:pt idx="9269">14</cx:pt>
          <cx:pt idx="9270">0</cx:pt>
          <cx:pt idx="9271">0</cx:pt>
          <cx:pt idx="9272">0</cx:pt>
          <cx:pt idx="9273">0</cx:pt>
          <cx:pt idx="9274">0</cx:pt>
          <cx:pt idx="9275">0</cx:pt>
          <cx:pt idx="9276">0</cx:pt>
          <cx:pt idx="9277">0</cx:pt>
          <cx:pt idx="9278">0</cx:pt>
          <cx:pt idx="9279">0</cx:pt>
          <cx:pt idx="9280">0</cx:pt>
          <cx:pt idx="9281">0</cx:pt>
          <cx:pt idx="9282">0</cx:pt>
          <cx:pt idx="9283">0</cx:pt>
          <cx:pt idx="9284">0</cx:pt>
          <cx:pt idx="9285">0</cx:pt>
          <cx:pt idx="9286">0</cx:pt>
          <cx:pt idx="9287">972</cx:pt>
          <cx:pt idx="9288">0</cx:pt>
          <cx:pt idx="9289">0</cx:pt>
          <cx:pt idx="9290">0</cx:pt>
          <cx:pt idx="9291">0</cx:pt>
          <cx:pt idx="9292">0</cx:pt>
          <cx:pt idx="9293">0</cx:pt>
          <cx:pt idx="9294">0</cx:pt>
          <cx:pt idx="9295">0</cx:pt>
          <cx:pt idx="9296">0</cx:pt>
          <cx:pt idx="9297">0</cx:pt>
          <cx:pt idx="9298">0</cx:pt>
          <cx:pt idx="9299">0</cx:pt>
          <cx:pt idx="9300">0</cx:pt>
          <cx:pt idx="9301">0</cx:pt>
          <cx:pt idx="9302">0</cx:pt>
          <cx:pt idx="9303">0</cx:pt>
          <cx:pt idx="9304">0</cx:pt>
          <cx:pt idx="9305">0</cx:pt>
          <cx:pt idx="9306">0</cx:pt>
          <cx:pt idx="9307">0</cx:pt>
          <cx:pt idx="9308">0</cx:pt>
          <cx:pt idx="9309">0</cx:pt>
          <cx:pt idx="9310">0</cx:pt>
          <cx:pt idx="9311">0</cx:pt>
          <cx:pt idx="9312">0</cx:pt>
          <cx:pt idx="9313">0</cx:pt>
          <cx:pt idx="9314">0</cx:pt>
          <cx:pt idx="9315">124</cx:pt>
          <cx:pt idx="9316">0</cx:pt>
          <cx:pt idx="9317">241</cx:pt>
          <cx:pt idx="9318">0</cx:pt>
          <cx:pt idx="9319">0</cx:pt>
          <cx:pt idx="9320">0</cx:pt>
          <cx:pt idx="9321">0</cx:pt>
          <cx:pt idx="9322">0</cx:pt>
          <cx:pt idx="9323">0</cx:pt>
          <cx:pt idx="9324">0</cx:pt>
          <cx:pt idx="9325">0</cx:pt>
          <cx:pt idx="9326">0</cx:pt>
          <cx:pt idx="9327">2683</cx:pt>
          <cx:pt idx="9328">970</cx:pt>
          <cx:pt idx="9329">0</cx:pt>
          <cx:pt idx="9330">0</cx:pt>
          <cx:pt idx="9331">0</cx:pt>
          <cx:pt idx="9332">5296</cx:pt>
          <cx:pt idx="9333">0</cx:pt>
          <cx:pt idx="9334">0</cx:pt>
          <cx:pt idx="9335">0</cx:pt>
          <cx:pt idx="9336">46</cx:pt>
          <cx:pt idx="9337">0</cx:pt>
          <cx:pt idx="9338">0</cx:pt>
          <cx:pt idx="9339">0</cx:pt>
          <cx:pt idx="9340">0</cx:pt>
          <cx:pt idx="9341">0</cx:pt>
          <cx:pt idx="9342">0</cx:pt>
          <cx:pt idx="9343">0</cx:pt>
          <cx:pt idx="9344">0</cx:pt>
          <cx:pt idx="9345">803</cx:pt>
          <cx:pt idx="9346">0</cx:pt>
          <cx:pt idx="9347">0</cx:pt>
          <cx:pt idx="9348">0</cx:pt>
          <cx:pt idx="9349">73</cx:pt>
          <cx:pt idx="9350">0</cx:pt>
          <cx:pt idx="9351">0</cx:pt>
          <cx:pt idx="9352">0</cx:pt>
          <cx:pt idx="9353">0</cx:pt>
          <cx:pt idx="9354">0</cx:pt>
          <cx:pt idx="9355">0</cx:pt>
          <cx:pt idx="9356">0</cx:pt>
          <cx:pt idx="9357">0</cx:pt>
          <cx:pt idx="9358">0</cx:pt>
          <cx:pt idx="9359">0</cx:pt>
          <cx:pt idx="9360">0</cx:pt>
          <cx:pt idx="9361">0</cx:pt>
          <cx:pt idx="9362">0</cx:pt>
          <cx:pt idx="9363">0</cx:pt>
          <cx:pt idx="9364">540</cx:pt>
          <cx:pt idx="9365">0</cx:pt>
          <cx:pt idx="9366">0</cx:pt>
          <cx:pt idx="9367">0</cx:pt>
          <cx:pt idx="9368">0</cx:pt>
          <cx:pt idx="9369">0</cx:pt>
          <cx:pt idx="9370">0</cx:pt>
          <cx:pt idx="9371">0</cx:pt>
          <cx:pt idx="9372">0</cx:pt>
          <cx:pt idx="9373">0</cx:pt>
          <cx:pt idx="9374">0</cx:pt>
          <cx:pt idx="9375">0</cx:pt>
          <cx:pt idx="9376">0</cx:pt>
          <cx:pt idx="9377">0</cx:pt>
          <cx:pt idx="9378">0</cx:pt>
          <cx:pt idx="9379">0</cx:pt>
          <cx:pt idx="9380">0</cx:pt>
          <cx:pt idx="9381">0</cx:pt>
          <cx:pt idx="9382">0</cx:pt>
          <cx:pt idx="9383">0</cx:pt>
          <cx:pt idx="9384">0</cx:pt>
          <cx:pt idx="9385">0</cx:pt>
          <cx:pt idx="9386">0</cx:pt>
          <cx:pt idx="9387">0</cx:pt>
          <cx:pt idx="9388">0</cx:pt>
          <cx:pt idx="9389">14</cx:pt>
          <cx:pt idx="9390">0</cx:pt>
          <cx:pt idx="9391">0</cx:pt>
          <cx:pt idx="9392">0</cx:pt>
          <cx:pt idx="9393">0</cx:pt>
          <cx:pt idx="9394">0</cx:pt>
          <cx:pt idx="9395">0</cx:pt>
          <cx:pt idx="9396">0</cx:pt>
          <cx:pt idx="9397">0</cx:pt>
          <cx:pt idx="9398">0</cx:pt>
          <cx:pt idx="9399">0</cx:pt>
          <cx:pt idx="9400">0</cx:pt>
          <cx:pt idx="9401">0</cx:pt>
          <cx:pt idx="9402">0</cx:pt>
          <cx:pt idx="9403">0</cx:pt>
          <cx:pt idx="9404">0</cx:pt>
          <cx:pt idx="9405">0</cx:pt>
          <cx:pt idx="9406">0</cx:pt>
          <cx:pt idx="9407">0</cx:pt>
          <cx:pt idx="9408">0</cx:pt>
          <cx:pt idx="9409">0</cx:pt>
          <cx:pt idx="9410">0</cx:pt>
          <cx:pt idx="9411">0</cx:pt>
          <cx:pt idx="9412">0</cx:pt>
          <cx:pt idx="9413">0</cx:pt>
          <cx:pt idx="9414">0</cx:pt>
          <cx:pt idx="9415">0</cx:pt>
          <cx:pt idx="9416">0</cx:pt>
          <cx:pt idx="9417">0</cx:pt>
          <cx:pt idx="9418">0</cx:pt>
          <cx:pt idx="9419">0</cx:pt>
          <cx:pt idx="9420">0</cx:pt>
          <cx:pt idx="9421">0</cx:pt>
          <cx:pt idx="9422">0</cx:pt>
          <cx:pt idx="9423">0</cx:pt>
          <cx:pt idx="9424">0</cx:pt>
          <cx:pt idx="9425">0</cx:pt>
          <cx:pt idx="9426">0</cx:pt>
          <cx:pt idx="9427">0</cx:pt>
          <cx:pt idx="9428">0</cx:pt>
          <cx:pt idx="9429">0</cx:pt>
          <cx:pt idx="9430">0</cx:pt>
          <cx:pt idx="9431">0</cx:pt>
          <cx:pt idx="9432">0</cx:pt>
          <cx:pt idx="9433">0</cx:pt>
          <cx:pt idx="9434">0</cx:pt>
          <cx:pt idx="9435">0</cx:pt>
          <cx:pt idx="9436">0</cx:pt>
          <cx:pt idx="9437">0</cx:pt>
          <cx:pt idx="9438">0</cx:pt>
          <cx:pt idx="9439">0</cx:pt>
          <cx:pt idx="9440">0</cx:pt>
          <cx:pt idx="9441">0</cx:pt>
          <cx:pt idx="9442">0</cx:pt>
          <cx:pt idx="9443">0</cx:pt>
          <cx:pt idx="9444">0</cx:pt>
          <cx:pt idx="9445">0</cx:pt>
          <cx:pt idx="9446">0</cx:pt>
          <cx:pt idx="9447">0</cx:pt>
          <cx:pt idx="9448">0</cx:pt>
          <cx:pt idx="9449">0</cx:pt>
          <cx:pt idx="9450">0</cx:pt>
          <cx:pt idx="9451">0</cx:pt>
          <cx:pt idx="9452">0</cx:pt>
          <cx:pt idx="9453">0</cx:pt>
          <cx:pt idx="9454">0</cx:pt>
          <cx:pt idx="9455">0</cx:pt>
          <cx:pt idx="9456">0</cx:pt>
          <cx:pt idx="9457">0</cx:pt>
          <cx:pt idx="9458">0</cx:pt>
          <cx:pt idx="9459">0</cx:pt>
          <cx:pt idx="9460">0</cx:pt>
          <cx:pt idx="9461">0</cx:pt>
          <cx:pt idx="9462">0</cx:pt>
          <cx:pt idx="9463">0</cx:pt>
          <cx:pt idx="9464">0</cx:pt>
          <cx:pt idx="9465">0</cx:pt>
          <cx:pt idx="9466">0</cx:pt>
          <cx:pt idx="9467">0</cx:pt>
          <cx:pt idx="9468">0</cx:pt>
          <cx:pt idx="9469">0</cx:pt>
          <cx:pt idx="9470">0</cx:pt>
          <cx:pt idx="9471">0</cx:pt>
          <cx:pt idx="9472">0</cx:pt>
          <cx:pt idx="9473">0</cx:pt>
          <cx:pt idx="9474">0</cx:pt>
          <cx:pt idx="9475">0</cx:pt>
          <cx:pt idx="9476">0</cx:pt>
          <cx:pt idx="9477">0</cx:pt>
          <cx:pt idx="9478">0</cx:pt>
          <cx:pt idx="9479">0</cx:pt>
          <cx:pt idx="9480">0</cx:pt>
          <cx:pt idx="9481">0</cx:pt>
          <cx:pt idx="9482">0</cx:pt>
          <cx:pt idx="9483">0</cx:pt>
          <cx:pt idx="9484">0</cx:pt>
          <cx:pt idx="9485">0</cx:pt>
          <cx:pt idx="9486">0</cx:pt>
          <cx:pt idx="9487">0</cx:pt>
          <cx:pt idx="9488">0</cx:pt>
          <cx:pt idx="9489">0</cx:pt>
          <cx:pt idx="9490">0</cx:pt>
          <cx:pt idx="9491">0</cx:pt>
          <cx:pt idx="9492">0</cx:pt>
          <cx:pt idx="9493">0</cx:pt>
          <cx:pt idx="9494">0</cx:pt>
          <cx:pt idx="9495">0</cx:pt>
          <cx:pt idx="9496">0</cx:pt>
          <cx:pt idx="9497">0</cx:pt>
          <cx:pt idx="9498">0</cx:pt>
          <cx:pt idx="9499">0</cx:pt>
          <cx:pt idx="9500">0</cx:pt>
          <cx:pt idx="9501">0</cx:pt>
          <cx:pt idx="9502">0</cx:pt>
          <cx:pt idx="9503">0</cx:pt>
          <cx:pt idx="9504">0</cx:pt>
          <cx:pt idx="9505">0</cx:pt>
          <cx:pt idx="9506">0</cx:pt>
          <cx:pt idx="9507">0</cx:pt>
          <cx:pt idx="9508">0</cx:pt>
          <cx:pt idx="9509">0</cx:pt>
          <cx:pt idx="9510">0</cx:pt>
          <cx:pt idx="9511">0</cx:pt>
          <cx:pt idx="9512">0</cx:pt>
          <cx:pt idx="9513">0</cx:pt>
          <cx:pt idx="9514">0</cx:pt>
          <cx:pt idx="9515">0</cx:pt>
          <cx:pt idx="9516">0</cx:pt>
          <cx:pt idx="9517">0</cx:pt>
          <cx:pt idx="9518">0</cx:pt>
          <cx:pt idx="9519">0</cx:pt>
          <cx:pt idx="9520">0</cx:pt>
          <cx:pt idx="9521">0</cx:pt>
          <cx:pt idx="9522">0</cx:pt>
          <cx:pt idx="9523">0</cx:pt>
          <cx:pt idx="9524">0</cx:pt>
          <cx:pt idx="9525">0</cx:pt>
          <cx:pt idx="9526">0</cx:pt>
          <cx:pt idx="9527">0</cx:pt>
          <cx:pt idx="9528">0</cx:pt>
          <cx:pt idx="9529">0</cx:pt>
          <cx:pt idx="9530">0</cx:pt>
          <cx:pt idx="9531">0</cx:pt>
          <cx:pt idx="9532">0</cx:pt>
          <cx:pt idx="9533">0</cx:pt>
          <cx:pt idx="9534">0</cx:pt>
          <cx:pt idx="9535">0</cx:pt>
          <cx:pt idx="9536">0</cx:pt>
          <cx:pt idx="9537">0</cx:pt>
          <cx:pt idx="9538">0</cx:pt>
          <cx:pt idx="9539">0</cx:pt>
          <cx:pt idx="9540">0</cx:pt>
          <cx:pt idx="9541">0</cx:pt>
          <cx:pt idx="9542">0</cx:pt>
          <cx:pt idx="9543">0</cx:pt>
          <cx:pt idx="9544">0</cx:pt>
          <cx:pt idx="9545">0</cx:pt>
          <cx:pt idx="9546">0</cx:pt>
          <cx:pt idx="9547">0</cx:pt>
          <cx:pt idx="9548">0</cx:pt>
          <cx:pt idx="9549">0</cx:pt>
          <cx:pt idx="9550">0</cx:pt>
          <cx:pt idx="9551">0</cx:pt>
          <cx:pt idx="9552">0</cx:pt>
          <cx:pt idx="9553">0</cx:pt>
          <cx:pt idx="9554">0</cx:pt>
          <cx:pt idx="9555">0</cx:pt>
          <cx:pt idx="9556">0</cx:pt>
          <cx:pt idx="9557">0</cx:pt>
          <cx:pt idx="9558">0</cx:pt>
          <cx:pt idx="9559">0</cx:pt>
          <cx:pt idx="9560">0</cx:pt>
          <cx:pt idx="9561">0</cx:pt>
          <cx:pt idx="9562">0</cx:pt>
          <cx:pt idx="9563">0</cx:pt>
          <cx:pt idx="9564">0</cx:pt>
          <cx:pt idx="9565">0</cx:pt>
          <cx:pt idx="9566">0</cx:pt>
          <cx:pt idx="9567">0</cx:pt>
          <cx:pt idx="9568">0</cx:pt>
          <cx:pt idx="9569">0</cx:pt>
          <cx:pt idx="9570">0</cx:pt>
          <cx:pt idx="9571">0</cx:pt>
          <cx:pt idx="9572">0</cx:pt>
          <cx:pt idx="9573">0</cx:pt>
          <cx:pt idx="9574">0</cx:pt>
          <cx:pt idx="9575">0</cx:pt>
          <cx:pt idx="9576">118</cx:pt>
          <cx:pt idx="9577">0</cx:pt>
          <cx:pt idx="9578">0</cx:pt>
          <cx:pt idx="9579">0</cx:pt>
          <cx:pt idx="9580">0</cx:pt>
          <cx:pt idx="9581">0</cx:pt>
          <cx:pt idx="9582">0</cx:pt>
          <cx:pt idx="9583">0</cx:pt>
          <cx:pt idx="9584">0</cx:pt>
          <cx:pt idx="9585">0</cx:pt>
          <cx:pt idx="9586">0</cx:pt>
          <cx:pt idx="9587">0</cx:pt>
          <cx:pt idx="9588">0</cx:pt>
          <cx:pt idx="9589">0</cx:pt>
          <cx:pt idx="9590">0</cx:pt>
          <cx:pt idx="9591">0</cx:pt>
          <cx:pt idx="9592">0</cx:pt>
          <cx:pt idx="9593">0</cx:pt>
          <cx:pt idx="9594">0</cx:pt>
          <cx:pt idx="9595">0</cx:pt>
          <cx:pt idx="9596">0</cx:pt>
          <cx:pt idx="9597">0</cx:pt>
          <cx:pt idx="9598">0</cx:pt>
          <cx:pt idx="9599">0</cx:pt>
          <cx:pt idx="9600">0</cx:pt>
          <cx:pt idx="9601">0</cx:pt>
          <cx:pt idx="9602">0</cx:pt>
          <cx:pt idx="9603">0</cx:pt>
          <cx:pt idx="9604">0</cx:pt>
          <cx:pt idx="9605">0</cx:pt>
          <cx:pt idx="9606">0</cx:pt>
          <cx:pt idx="9607">0</cx:pt>
          <cx:pt idx="9608">0</cx:pt>
          <cx:pt idx="9609">0</cx:pt>
          <cx:pt idx="9610">0</cx:pt>
          <cx:pt idx="9611">0</cx:pt>
          <cx:pt idx="9612">0</cx:pt>
          <cx:pt idx="9613">0</cx:pt>
          <cx:pt idx="9614">0</cx:pt>
          <cx:pt idx="9615">0</cx:pt>
          <cx:pt idx="9616">0</cx:pt>
          <cx:pt idx="9617">0</cx:pt>
          <cx:pt idx="9618">0</cx:pt>
          <cx:pt idx="9619">0</cx:pt>
          <cx:pt idx="9620">0</cx:pt>
          <cx:pt idx="9621">0</cx:pt>
          <cx:pt idx="9622">0</cx:pt>
          <cx:pt idx="9623">0</cx:pt>
          <cx:pt idx="9624">0</cx:pt>
          <cx:pt idx="9625">0</cx:pt>
          <cx:pt idx="9626">0</cx:pt>
          <cx:pt idx="9627">0</cx:pt>
          <cx:pt idx="9628">0</cx:pt>
          <cx:pt idx="9629">0</cx:pt>
          <cx:pt idx="9630">0</cx:pt>
          <cx:pt idx="9631">0</cx:pt>
          <cx:pt idx="9632">0</cx:pt>
          <cx:pt idx="9633">0</cx:pt>
          <cx:pt idx="9634">0</cx:pt>
          <cx:pt idx="9635">0</cx:pt>
          <cx:pt idx="9636">0</cx:pt>
          <cx:pt idx="9637">0</cx:pt>
          <cx:pt idx="9638">0</cx:pt>
          <cx:pt idx="9639">0</cx:pt>
          <cx:pt idx="9640">0</cx:pt>
          <cx:pt idx="9641">0</cx:pt>
          <cx:pt idx="9642">0</cx:pt>
          <cx:pt idx="9643">0</cx:pt>
          <cx:pt idx="9644">2707</cx:pt>
          <cx:pt idx="9645">0</cx:pt>
          <cx:pt idx="9646">0</cx:pt>
          <cx:pt idx="9647">0</cx:pt>
          <cx:pt idx="9648">0</cx:pt>
          <cx:pt idx="9649">0</cx:pt>
          <cx:pt idx="9650">0</cx:pt>
          <cx:pt idx="9651">455</cx:pt>
          <cx:pt idx="9652">0</cx:pt>
          <cx:pt idx="9653">0</cx:pt>
          <cx:pt idx="9654">0</cx:pt>
          <cx:pt idx="9655">0</cx:pt>
          <cx:pt idx="9656">0</cx:pt>
          <cx:pt idx="9657">0</cx:pt>
          <cx:pt idx="9658">88</cx:pt>
          <cx:pt idx="9659">0</cx:pt>
          <cx:pt idx="9660">19</cx:pt>
          <cx:pt idx="9661">0</cx:pt>
          <cx:pt idx="9662">0</cx:pt>
          <cx:pt idx="9663">224</cx:pt>
          <cx:pt idx="9664">0</cx:pt>
          <cx:pt idx="9665">0</cx:pt>
          <cx:pt idx="9666">0</cx:pt>
          <cx:pt idx="9667">0</cx:pt>
          <cx:pt idx="9668">0</cx:pt>
          <cx:pt idx="9669">0</cx:pt>
          <cx:pt idx="9670">0</cx:pt>
          <cx:pt idx="9671">1324</cx:pt>
          <cx:pt idx="9672">0</cx:pt>
          <cx:pt idx="9673">0</cx:pt>
          <cx:pt idx="9674">0</cx:pt>
          <cx:pt idx="9675">0</cx:pt>
          <cx:pt idx="9676">0</cx:pt>
          <cx:pt idx="9677">0</cx:pt>
          <cx:pt idx="9678">0</cx:pt>
          <cx:pt idx="9679">0</cx:pt>
          <cx:pt idx="9680">0</cx:pt>
          <cx:pt idx="9681">0</cx:pt>
          <cx:pt idx="9682">0</cx:pt>
          <cx:pt idx="9683">0</cx:pt>
          <cx:pt idx="9684">0</cx:pt>
          <cx:pt idx="9685">0</cx:pt>
          <cx:pt idx="9686">0</cx:pt>
          <cx:pt idx="9687">0</cx:pt>
          <cx:pt idx="9688">0</cx:pt>
          <cx:pt idx="9689">0</cx:pt>
          <cx:pt idx="9690">0</cx:pt>
          <cx:pt idx="9691">0</cx:pt>
          <cx:pt idx="9692">0</cx:pt>
          <cx:pt idx="9693">0</cx:pt>
          <cx:pt idx="9694">0</cx:pt>
          <cx:pt idx="9695">0</cx:pt>
          <cx:pt idx="9696">0</cx:pt>
          <cx:pt idx="9697">0</cx:pt>
          <cx:pt idx="9698">836</cx:pt>
          <cx:pt idx="9699">0</cx:pt>
          <cx:pt idx="9700">0</cx:pt>
          <cx:pt idx="9701">1345</cx:pt>
          <cx:pt idx="9702">0</cx:pt>
          <cx:pt idx="9703">0</cx:pt>
          <cx:pt idx="9704">4</cx:pt>
          <cx:pt idx="9705">0</cx:pt>
          <cx:pt idx="9706">0</cx:pt>
          <cx:pt idx="9707">959</cx:pt>
          <cx:pt idx="9708">0</cx:pt>
          <cx:pt idx="9709">0</cx:pt>
          <cx:pt idx="9710">0</cx:pt>
          <cx:pt idx="9711">0</cx:pt>
          <cx:pt idx="9712">934</cx:pt>
          <cx:pt idx="9713">0</cx:pt>
          <cx:pt idx="9714">0</cx:pt>
          <cx:pt idx="9715">0</cx:pt>
          <cx:pt idx="9716">0</cx:pt>
          <cx:pt idx="9717">0</cx:pt>
          <cx:pt idx="9718">0</cx:pt>
          <cx:pt idx="9719">0</cx:pt>
          <cx:pt idx="9720">0</cx:pt>
          <cx:pt idx="9721">0</cx:pt>
          <cx:pt idx="9722">0</cx:pt>
          <cx:pt idx="9723">0</cx:pt>
          <cx:pt idx="9724">0</cx:pt>
          <cx:pt idx="9725">0</cx:pt>
          <cx:pt idx="9726">0</cx:pt>
          <cx:pt idx="9727">0</cx:pt>
          <cx:pt idx="9728">0</cx:pt>
          <cx:pt idx="9729">0</cx:pt>
          <cx:pt idx="9730">0</cx:pt>
          <cx:pt idx="9731">0</cx:pt>
          <cx:pt idx="9732">0</cx:pt>
          <cx:pt idx="9733">0</cx:pt>
          <cx:pt idx="9734">0</cx:pt>
          <cx:pt idx="9735">0</cx:pt>
          <cx:pt idx="9736">0</cx:pt>
          <cx:pt idx="9737">0</cx:pt>
          <cx:pt idx="9738">0</cx:pt>
          <cx:pt idx="9739">0</cx:pt>
          <cx:pt idx="9740">0</cx:pt>
          <cx:pt idx="9741">42</cx:pt>
          <cx:pt idx="9742">0</cx:pt>
          <cx:pt idx="9743">0</cx:pt>
          <cx:pt idx="9744">0</cx:pt>
          <cx:pt idx="9745">0</cx:pt>
          <cx:pt idx="9746">0</cx:pt>
          <cx:pt idx="9747">0</cx:pt>
          <cx:pt idx="9748">0</cx:pt>
          <cx:pt idx="9749">0</cx:pt>
          <cx:pt idx="9750">0</cx:pt>
          <cx:pt idx="9751">0</cx:pt>
          <cx:pt idx="9752">0</cx:pt>
          <cx:pt idx="9753">0</cx:pt>
          <cx:pt idx="9754">0</cx:pt>
          <cx:pt idx="9755">0</cx:pt>
          <cx:pt idx="9756">0</cx:pt>
          <cx:pt idx="9757">0</cx:pt>
          <cx:pt idx="9758">0</cx:pt>
          <cx:pt idx="9759">0</cx:pt>
          <cx:pt idx="9760">0</cx:pt>
          <cx:pt idx="9761">0</cx:pt>
          <cx:pt idx="9762">0</cx:pt>
          <cx:pt idx="9763">0</cx:pt>
          <cx:pt idx="9764">332</cx:pt>
          <cx:pt idx="9765">0</cx:pt>
          <cx:pt idx="9766">0</cx:pt>
          <cx:pt idx="9767">0</cx:pt>
          <cx:pt idx="9768">0</cx:pt>
          <cx:pt idx="9769">0</cx:pt>
          <cx:pt idx="9770">0</cx:pt>
          <cx:pt idx="9771">0</cx:pt>
          <cx:pt idx="9772">0</cx:pt>
          <cx:pt idx="9773">0</cx:pt>
          <cx:pt idx="9774">0</cx:pt>
          <cx:pt idx="9775">0</cx:pt>
          <cx:pt idx="9776">0</cx:pt>
          <cx:pt idx="9777">0</cx:pt>
          <cx:pt idx="9778">0</cx:pt>
          <cx:pt idx="9779">0</cx:pt>
          <cx:pt idx="9780">0</cx:pt>
          <cx:pt idx="9781">236</cx:pt>
          <cx:pt idx="9782">0</cx:pt>
          <cx:pt idx="9783">0</cx:pt>
          <cx:pt idx="9784">0</cx:pt>
          <cx:pt idx="9785">0</cx:pt>
          <cx:pt idx="9786">0</cx:pt>
          <cx:pt idx="9787">0</cx:pt>
          <cx:pt idx="9788">0</cx:pt>
          <cx:pt idx="9789">0</cx:pt>
          <cx:pt idx="9790">0</cx:pt>
          <cx:pt idx="9791">0</cx:pt>
          <cx:pt idx="9792">0</cx:pt>
          <cx:pt idx="9793">0</cx:pt>
          <cx:pt idx="9794">0</cx:pt>
          <cx:pt idx="9795">0</cx:pt>
          <cx:pt idx="9796">0</cx:pt>
          <cx:pt idx="9797">0</cx:pt>
          <cx:pt idx="9798">0</cx:pt>
          <cx:pt idx="9799">0</cx:pt>
          <cx:pt idx="9800">0</cx:pt>
          <cx:pt idx="9801">0</cx:pt>
          <cx:pt idx="9802">0</cx:pt>
          <cx:pt idx="9803">0</cx:pt>
          <cx:pt idx="9804">0</cx:pt>
          <cx:pt idx="9805">0</cx:pt>
          <cx:pt idx="9806">0</cx:pt>
          <cx:pt idx="9807">0</cx:pt>
          <cx:pt idx="9808">0</cx:pt>
          <cx:pt idx="9809">0</cx:pt>
          <cx:pt idx="9810">0</cx:pt>
          <cx:pt idx="9811">0</cx:pt>
          <cx:pt idx="9812">0</cx:pt>
          <cx:pt idx="9813">0</cx:pt>
          <cx:pt idx="9814">0</cx:pt>
          <cx:pt idx="9815">0</cx:pt>
          <cx:pt idx="9816">0</cx:pt>
          <cx:pt idx="9817">0</cx:pt>
          <cx:pt idx="9818">0</cx:pt>
          <cx:pt idx="9819">0</cx:pt>
          <cx:pt idx="9820">0</cx:pt>
          <cx:pt idx="9821">0</cx:pt>
          <cx:pt idx="9822">0</cx:pt>
          <cx:pt idx="9823">0</cx:pt>
          <cx:pt idx="9824">0</cx:pt>
          <cx:pt idx="9825">0</cx:pt>
          <cx:pt idx="9826">0</cx:pt>
          <cx:pt idx="9827">0</cx:pt>
          <cx:pt idx="9828">0</cx:pt>
          <cx:pt idx="9829">0</cx:pt>
          <cx:pt idx="9830">0</cx:pt>
          <cx:pt idx="9831">0</cx:pt>
          <cx:pt idx="9832">0</cx:pt>
          <cx:pt idx="9833">0</cx:pt>
          <cx:pt idx="9834">0</cx:pt>
          <cx:pt idx="9835">0</cx:pt>
          <cx:pt idx="9836">0</cx:pt>
          <cx:pt idx="9837">0</cx:pt>
          <cx:pt idx="9838">0</cx:pt>
          <cx:pt idx="9839">0</cx:pt>
          <cx:pt idx="9840">0</cx:pt>
          <cx:pt idx="9841">0</cx:pt>
          <cx:pt idx="9842">0</cx:pt>
          <cx:pt idx="9843">0</cx:pt>
          <cx:pt idx="9844">0</cx:pt>
          <cx:pt idx="9845">0</cx:pt>
          <cx:pt idx="9846">0</cx:pt>
          <cx:pt idx="9847">0</cx:pt>
          <cx:pt idx="9848">0</cx:pt>
          <cx:pt idx="9849">0</cx:pt>
          <cx:pt idx="9850">0</cx:pt>
          <cx:pt idx="9851">0</cx:pt>
          <cx:pt idx="9852">0</cx:pt>
          <cx:pt idx="9853">0</cx:pt>
          <cx:pt idx="9854">0</cx:pt>
          <cx:pt idx="9855">0</cx:pt>
          <cx:pt idx="9856">0</cx:pt>
          <cx:pt idx="9857">0</cx:pt>
          <cx:pt idx="9858">0</cx:pt>
          <cx:pt idx="9859">0</cx:pt>
          <cx:pt idx="9860">0</cx:pt>
          <cx:pt idx="9861">0</cx:pt>
          <cx:pt idx="9862">0</cx:pt>
          <cx:pt idx="9863">0</cx:pt>
          <cx:pt idx="9864">0</cx:pt>
          <cx:pt idx="9865">0</cx:pt>
          <cx:pt idx="9866">0</cx:pt>
          <cx:pt idx="9867">0</cx:pt>
          <cx:pt idx="9868">0</cx:pt>
          <cx:pt idx="9869">0</cx:pt>
          <cx:pt idx="9870">0</cx:pt>
          <cx:pt idx="9871">0</cx:pt>
          <cx:pt idx="9872">0</cx:pt>
          <cx:pt idx="9873">0</cx:pt>
          <cx:pt idx="9874">0</cx:pt>
          <cx:pt idx="9875">0</cx:pt>
          <cx:pt idx="9876">0</cx:pt>
          <cx:pt idx="9877">0</cx:pt>
          <cx:pt idx="9878">0</cx:pt>
          <cx:pt idx="9879">0</cx:pt>
          <cx:pt idx="9880">0</cx:pt>
          <cx:pt idx="9881">0</cx:pt>
          <cx:pt idx="9882">0</cx:pt>
          <cx:pt idx="9883">0</cx:pt>
          <cx:pt idx="9884">0</cx:pt>
          <cx:pt idx="9885">0</cx:pt>
          <cx:pt idx="9886">0</cx:pt>
          <cx:pt idx="9887">0</cx:pt>
          <cx:pt idx="9888">0</cx:pt>
          <cx:pt idx="9889">0</cx:pt>
          <cx:pt idx="9890">0</cx:pt>
          <cx:pt idx="9891">0</cx:pt>
          <cx:pt idx="9892">0</cx:pt>
          <cx:pt idx="9893">0</cx:pt>
          <cx:pt idx="9894">0</cx:pt>
          <cx:pt idx="9895">0</cx:pt>
          <cx:pt idx="9896">0</cx:pt>
          <cx:pt idx="9897">0</cx:pt>
          <cx:pt idx="9898">0</cx:pt>
          <cx:pt idx="9899">0</cx:pt>
          <cx:pt idx="9900">0</cx:pt>
          <cx:pt idx="9901">0</cx:pt>
          <cx:pt idx="9902">0</cx:pt>
          <cx:pt idx="9903">0</cx:pt>
          <cx:pt idx="9904">0</cx:pt>
          <cx:pt idx="9905">0</cx:pt>
          <cx:pt idx="9906">0</cx:pt>
          <cx:pt idx="9907">0</cx:pt>
          <cx:pt idx="9908">0</cx:pt>
          <cx:pt idx="9909">0</cx:pt>
          <cx:pt idx="9910">0</cx:pt>
          <cx:pt idx="9911">0</cx:pt>
          <cx:pt idx="9912">0</cx:pt>
          <cx:pt idx="9913">0</cx:pt>
          <cx:pt idx="9914">0</cx:pt>
          <cx:pt idx="9915">0</cx:pt>
          <cx:pt idx="9916">0</cx:pt>
          <cx:pt idx="9917">0</cx:pt>
          <cx:pt idx="9918">0</cx:pt>
          <cx:pt idx="9919">0</cx:pt>
          <cx:pt idx="9920">0</cx:pt>
          <cx:pt idx="9921">0</cx:pt>
          <cx:pt idx="9922">0</cx:pt>
          <cx:pt idx="9923">0</cx:pt>
          <cx:pt idx="9924">0</cx:pt>
          <cx:pt idx="9925">0</cx:pt>
          <cx:pt idx="9926">0</cx:pt>
          <cx:pt idx="9927">0</cx:pt>
          <cx:pt idx="9928">0</cx:pt>
          <cx:pt idx="9929">0</cx:pt>
          <cx:pt idx="9930">0</cx:pt>
          <cx:pt idx="9931">0</cx:pt>
          <cx:pt idx="9932">0</cx:pt>
          <cx:pt idx="9933">0</cx:pt>
          <cx:pt idx="9934">0</cx:pt>
          <cx:pt idx="9935">0</cx:pt>
          <cx:pt idx="9936">0</cx:pt>
          <cx:pt idx="9937">0</cx:pt>
          <cx:pt idx="9938">0</cx:pt>
          <cx:pt idx="9939">0</cx:pt>
          <cx:pt idx="9940">0</cx:pt>
          <cx:pt idx="9941">0</cx:pt>
          <cx:pt idx="9942">0</cx:pt>
          <cx:pt idx="9943">0</cx:pt>
          <cx:pt idx="9944">0</cx:pt>
          <cx:pt idx="9945">0</cx:pt>
          <cx:pt idx="9946">0</cx:pt>
          <cx:pt idx="9947">0</cx:pt>
          <cx:pt idx="9948">0</cx:pt>
          <cx:pt idx="9949">0</cx:pt>
          <cx:pt idx="9950">0</cx:pt>
          <cx:pt idx="9951">0</cx:pt>
          <cx:pt idx="9952">0</cx:pt>
          <cx:pt idx="9953">0</cx:pt>
          <cx:pt idx="9954">0</cx:pt>
          <cx:pt idx="9955">0</cx:pt>
          <cx:pt idx="9956">0</cx:pt>
          <cx:pt idx="9957">0</cx:pt>
          <cx:pt idx="9958">0</cx:pt>
          <cx:pt idx="9959">0</cx:pt>
          <cx:pt idx="9960">0</cx:pt>
          <cx:pt idx="9961">0</cx:pt>
          <cx:pt idx="9962">0</cx:pt>
          <cx:pt idx="9963">0</cx:pt>
          <cx:pt idx="9964">0</cx:pt>
          <cx:pt idx="9965">0</cx:pt>
          <cx:pt idx="9966">0</cx:pt>
          <cx:pt idx="9967">0</cx:pt>
          <cx:pt idx="9968">0</cx:pt>
          <cx:pt idx="9969">0</cx:pt>
          <cx:pt idx="9970">0</cx:pt>
          <cx:pt idx="9971">0</cx:pt>
          <cx:pt idx="9972">0</cx:pt>
          <cx:pt idx="9973">0</cx:pt>
          <cx:pt idx="9974">0</cx:pt>
          <cx:pt idx="9975">0</cx:pt>
          <cx:pt idx="9976">0</cx:pt>
          <cx:pt idx="9977">0</cx:pt>
          <cx:pt idx="9978">0</cx:pt>
          <cx:pt idx="9979">0</cx:pt>
          <cx:pt idx="9980">0</cx:pt>
          <cx:pt idx="9981">0</cx:pt>
          <cx:pt idx="9982">0</cx:pt>
          <cx:pt idx="9983">0</cx:pt>
          <cx:pt idx="9984">0</cx:pt>
          <cx:pt idx="9985">0</cx:pt>
          <cx:pt idx="9986">0</cx:pt>
          <cx:pt idx="9987">0</cx:pt>
          <cx:pt idx="9988">0</cx:pt>
          <cx:pt idx="9989">0</cx:pt>
          <cx:pt idx="9990">0</cx:pt>
          <cx:pt idx="9991">0</cx:pt>
          <cx:pt idx="9992">0</cx:pt>
          <cx:pt idx="9993">0</cx:pt>
          <cx:pt idx="9994">0</cx:pt>
          <cx:pt idx="9995">0</cx:pt>
          <cx:pt idx="9996">0</cx:pt>
          <cx:pt idx="9997">0</cx:pt>
          <cx:pt idx="9998">0</cx:pt>
          <cx:pt idx="9999">0</cx:pt>
          <cx:pt idx="10000">0</cx:pt>
          <cx:pt idx="10001">0</cx:pt>
          <cx:pt idx="10002">0</cx:pt>
          <cx:pt idx="10003">0</cx:pt>
          <cx:pt idx="10004">0</cx:pt>
          <cx:pt idx="10005">0</cx:pt>
          <cx:pt idx="10006">0</cx:pt>
          <cx:pt idx="10007">0</cx:pt>
          <cx:pt idx="10008">516</cx:pt>
          <cx:pt idx="10009">0</cx:pt>
          <cx:pt idx="10010">0</cx:pt>
          <cx:pt idx="10011">1557</cx:pt>
          <cx:pt idx="10012">378</cx:pt>
          <cx:pt idx="10013">0</cx:pt>
          <cx:pt idx="10014">577</cx:pt>
          <cx:pt idx="10015">0</cx:pt>
          <cx:pt idx="10016">0</cx:pt>
          <cx:pt idx="10017">1074</cx:pt>
          <cx:pt idx="10018">0</cx:pt>
          <cx:pt idx="10019">0</cx:pt>
          <cx:pt idx="10020">0</cx:pt>
          <cx:pt idx="10021">0</cx:pt>
          <cx:pt idx="10022">0</cx:pt>
          <cx:pt idx="10023">0</cx:pt>
          <cx:pt idx="10024">0</cx:pt>
          <cx:pt idx="10025">0</cx:pt>
          <cx:pt idx="10026">0</cx:pt>
          <cx:pt idx="10027">0</cx:pt>
          <cx:pt idx="10028">0</cx:pt>
          <cx:pt idx="10029">0</cx:pt>
          <cx:pt idx="10030">0</cx:pt>
          <cx:pt idx="10031">0</cx:pt>
          <cx:pt idx="10032">0</cx:pt>
          <cx:pt idx="10033">0</cx:pt>
          <cx:pt idx="10034">0</cx:pt>
          <cx:pt idx="10035">0</cx:pt>
          <cx:pt idx="10036">1729</cx:pt>
          <cx:pt idx="10037">0</cx:pt>
          <cx:pt idx="10038">0</cx:pt>
          <cx:pt idx="10039">0</cx:pt>
          <cx:pt idx="10040">974</cx:pt>
          <cx:pt idx="10041">0</cx:pt>
          <cx:pt idx="10042">0</cx:pt>
          <cx:pt idx="10043">0</cx:pt>
          <cx:pt idx="10044">0</cx:pt>
          <cx:pt idx="10045">0</cx:pt>
          <cx:pt idx="10046">0</cx:pt>
          <cx:pt idx="10047">0</cx:pt>
          <cx:pt idx="10048">0</cx:pt>
          <cx:pt idx="10049">317</cx:pt>
          <cx:pt idx="10050">0</cx:pt>
          <cx:pt idx="10051">1071</cx:pt>
          <cx:pt idx="10052">0</cx:pt>
          <cx:pt idx="10053">0</cx:pt>
          <cx:pt idx="10054">0</cx:pt>
          <cx:pt idx="10055">0</cx:pt>
          <cx:pt idx="10056">0</cx:pt>
          <cx:pt idx="10057">0</cx:pt>
          <cx:pt idx="10058">0</cx:pt>
          <cx:pt idx="10059">0</cx:pt>
          <cx:pt idx="10060">1846</cx:pt>
          <cx:pt idx="10061">0</cx:pt>
          <cx:pt idx="10062">199</cx:pt>
          <cx:pt idx="10063">1149</cx:pt>
          <cx:pt idx="10064">0</cx:pt>
          <cx:pt idx="10065">0</cx:pt>
          <cx:pt idx="10066">0</cx:pt>
          <cx:pt idx="10067">0</cx:pt>
          <cx:pt idx="10068">0</cx:pt>
          <cx:pt idx="10069">0</cx:pt>
          <cx:pt idx="10070">38</cx:pt>
          <cx:pt idx="10071">0</cx:pt>
          <cx:pt idx="10072">0</cx:pt>
          <cx:pt idx="10073">319</cx:pt>
          <cx:pt idx="10074">0</cx:pt>
          <cx:pt idx="10075">0</cx:pt>
          <cx:pt idx="10076">0</cx:pt>
          <cx:pt idx="10077">0</cx:pt>
          <cx:pt idx="10078">0</cx:pt>
          <cx:pt idx="10079">0</cx:pt>
          <cx:pt idx="10080">237</cx:pt>
          <cx:pt idx="10081">0</cx:pt>
          <cx:pt idx="10082">0</cx:pt>
          <cx:pt idx="10083">0</cx:pt>
          <cx:pt idx="10084">0</cx:pt>
          <cx:pt idx="10085">0</cx:pt>
          <cx:pt idx="10086">0</cx:pt>
          <cx:pt idx="10087">741</cx:pt>
          <cx:pt idx="10088">0</cx:pt>
          <cx:pt idx="10089">0</cx:pt>
          <cx:pt idx="10090">0</cx:pt>
          <cx:pt idx="10091">0</cx:pt>
          <cx:pt idx="10092">0</cx:pt>
          <cx:pt idx="10093">0</cx:pt>
          <cx:pt idx="10094">0</cx:pt>
          <cx:pt idx="10095">0</cx:pt>
          <cx:pt idx="10096">0</cx:pt>
          <cx:pt idx="10097">0</cx:pt>
          <cx:pt idx="10098">354</cx:pt>
          <cx:pt idx="10099">0</cx:pt>
          <cx:pt idx="10100">0</cx:pt>
          <cx:pt idx="10101">0</cx:pt>
          <cx:pt idx="10102">0</cx:pt>
          <cx:pt idx="10103">0</cx:pt>
          <cx:pt idx="10104">0</cx:pt>
          <cx:pt idx="10105">0</cx:pt>
          <cx:pt idx="10106">0</cx:pt>
          <cx:pt idx="10107">0</cx:pt>
          <cx:pt idx="10108">0</cx:pt>
          <cx:pt idx="10109">0</cx:pt>
          <cx:pt idx="10110">0</cx:pt>
          <cx:pt idx="10111">0</cx:pt>
          <cx:pt idx="10112">0</cx:pt>
          <cx:pt idx="10113">0</cx:pt>
          <cx:pt idx="10114">0</cx:pt>
          <cx:pt idx="10115">0</cx:pt>
          <cx:pt idx="10116">0</cx:pt>
          <cx:pt idx="10117">0</cx:pt>
          <cx:pt idx="10118">0</cx:pt>
          <cx:pt idx="10119">0</cx:pt>
          <cx:pt idx="10120">0</cx:pt>
          <cx:pt idx="10121">0</cx:pt>
          <cx:pt idx="10122">0</cx:pt>
          <cx:pt idx="10123">0</cx:pt>
          <cx:pt idx="10124">0</cx:pt>
          <cx:pt idx="10125">0</cx:pt>
          <cx:pt idx="10126">0</cx:pt>
          <cx:pt idx="10127">0</cx:pt>
          <cx:pt idx="10128">0</cx:pt>
          <cx:pt idx="10129">0</cx:pt>
          <cx:pt idx="10130">0</cx:pt>
          <cx:pt idx="10131">0</cx:pt>
          <cx:pt idx="10132">0</cx:pt>
          <cx:pt idx="10133">0</cx:pt>
          <cx:pt idx="10134">0</cx:pt>
          <cx:pt idx="10135">0</cx:pt>
          <cx:pt idx="10136">0</cx:pt>
          <cx:pt idx="10137">0</cx:pt>
          <cx:pt idx="10138">0</cx:pt>
          <cx:pt idx="10139">0</cx:pt>
          <cx:pt idx="10140">0</cx:pt>
          <cx:pt idx="10141">0</cx:pt>
          <cx:pt idx="10142">0</cx:pt>
          <cx:pt idx="10143">0</cx:pt>
          <cx:pt idx="10144">0</cx:pt>
          <cx:pt idx="10145">0</cx:pt>
          <cx:pt idx="10146">0</cx:pt>
          <cx:pt idx="10147">0</cx:pt>
          <cx:pt idx="10148">0</cx:pt>
          <cx:pt idx="10149">0</cx:pt>
          <cx:pt idx="10150">0</cx:pt>
          <cx:pt idx="10151">0</cx:pt>
          <cx:pt idx="10152">0</cx:pt>
          <cx:pt idx="10153">0</cx:pt>
          <cx:pt idx="10154">0</cx:pt>
          <cx:pt idx="10155">0</cx:pt>
          <cx:pt idx="10156">0</cx:pt>
          <cx:pt idx="10157">0</cx:pt>
          <cx:pt idx="10158">0</cx:pt>
          <cx:pt idx="10159">0</cx:pt>
          <cx:pt idx="10160">0</cx:pt>
          <cx:pt idx="10161">0</cx:pt>
          <cx:pt idx="10162">0</cx:pt>
          <cx:pt idx="10163">0</cx:pt>
          <cx:pt idx="10164">0</cx:pt>
          <cx:pt idx="10165">0</cx:pt>
          <cx:pt idx="10166">0</cx:pt>
          <cx:pt idx="10167">0</cx:pt>
          <cx:pt idx="10168">0</cx:pt>
          <cx:pt idx="10169">0</cx:pt>
          <cx:pt idx="10170">0</cx:pt>
          <cx:pt idx="10171">0</cx:pt>
          <cx:pt idx="10172">0</cx:pt>
          <cx:pt idx="10173">0</cx:pt>
          <cx:pt idx="10174">0</cx:pt>
          <cx:pt idx="10175">0</cx:pt>
          <cx:pt idx="10176">0</cx:pt>
          <cx:pt idx="10177">0</cx:pt>
          <cx:pt idx="10178">0</cx:pt>
          <cx:pt idx="10179">0</cx:pt>
          <cx:pt idx="10180">0</cx:pt>
          <cx:pt idx="10181">0</cx:pt>
          <cx:pt idx="10182">0</cx:pt>
          <cx:pt idx="10183">0</cx:pt>
          <cx:pt idx="10184">0</cx:pt>
          <cx:pt idx="10185">0</cx:pt>
          <cx:pt idx="10186">0</cx:pt>
          <cx:pt idx="10187">0</cx:pt>
          <cx:pt idx="10188">0</cx:pt>
          <cx:pt idx="10189">0</cx:pt>
          <cx:pt idx="10190">0</cx:pt>
          <cx:pt idx="10191">0</cx:pt>
          <cx:pt idx="10192">0</cx:pt>
          <cx:pt idx="10193">0</cx:pt>
          <cx:pt idx="10194">0</cx:pt>
          <cx:pt idx="10195">0</cx:pt>
          <cx:pt idx="10196">0</cx:pt>
          <cx:pt idx="10197">0</cx:pt>
          <cx:pt idx="10198">0</cx:pt>
          <cx:pt idx="10199">0</cx:pt>
          <cx:pt idx="10200">0</cx:pt>
          <cx:pt idx="10201">0</cx:pt>
          <cx:pt idx="10202">0</cx:pt>
          <cx:pt idx="10203">0</cx:pt>
          <cx:pt idx="10204">0</cx:pt>
          <cx:pt idx="10205">0</cx:pt>
          <cx:pt idx="10206">0</cx:pt>
          <cx:pt idx="10207">0</cx:pt>
          <cx:pt idx="10208">0</cx:pt>
          <cx:pt idx="10209">0</cx:pt>
          <cx:pt idx="10210">0</cx:pt>
          <cx:pt idx="10211">0</cx:pt>
          <cx:pt idx="10212">0</cx:pt>
          <cx:pt idx="10213">0</cx:pt>
          <cx:pt idx="10214">0</cx:pt>
          <cx:pt idx="10215">0</cx:pt>
          <cx:pt idx="10216">0</cx:pt>
          <cx:pt idx="10217">0</cx:pt>
          <cx:pt idx="10218">0</cx:pt>
          <cx:pt idx="10219">0</cx:pt>
          <cx:pt idx="10220">0</cx:pt>
          <cx:pt idx="10221">0</cx:pt>
          <cx:pt idx="10222">0</cx:pt>
          <cx:pt idx="10223">0</cx:pt>
          <cx:pt idx="10224">0</cx:pt>
          <cx:pt idx="10225">0</cx:pt>
          <cx:pt idx="10226">0</cx:pt>
          <cx:pt idx="10227">0</cx:pt>
          <cx:pt idx="10228">0</cx:pt>
          <cx:pt idx="10229">0</cx:pt>
          <cx:pt idx="10230">0</cx:pt>
          <cx:pt idx="10231">0</cx:pt>
          <cx:pt idx="10232">0</cx:pt>
          <cx:pt idx="10233">0</cx:pt>
          <cx:pt idx="10234">0</cx:pt>
          <cx:pt idx="10235">0</cx:pt>
          <cx:pt idx="10236">0</cx:pt>
          <cx:pt idx="10237">0</cx:pt>
          <cx:pt idx="10238">0</cx:pt>
          <cx:pt idx="10239">0</cx:pt>
          <cx:pt idx="10240">0</cx:pt>
          <cx:pt idx="10241">0</cx:pt>
          <cx:pt idx="10242">0</cx:pt>
          <cx:pt idx="10243">0</cx:pt>
          <cx:pt idx="10244">0</cx:pt>
          <cx:pt idx="10245">0</cx:pt>
          <cx:pt idx="10246">0</cx:pt>
          <cx:pt idx="10247">0</cx:pt>
          <cx:pt idx="10248">0</cx:pt>
          <cx:pt idx="10249">0</cx:pt>
          <cx:pt idx="10250">0</cx:pt>
          <cx:pt idx="10251">0</cx:pt>
          <cx:pt idx="10252">0</cx:pt>
          <cx:pt idx="10253">0</cx:pt>
          <cx:pt idx="10254">0</cx:pt>
          <cx:pt idx="10255">0</cx:pt>
          <cx:pt idx="10256">0</cx:pt>
          <cx:pt idx="10257">0</cx:pt>
          <cx:pt idx="10258">0</cx:pt>
          <cx:pt idx="10259">0</cx:pt>
          <cx:pt idx="10260">0</cx:pt>
          <cx:pt idx="10261">0</cx:pt>
          <cx:pt idx="10262">0</cx:pt>
          <cx:pt idx="10263">0</cx:pt>
          <cx:pt idx="10264">0</cx:pt>
          <cx:pt idx="10265">0</cx:pt>
          <cx:pt idx="10266">0</cx:pt>
          <cx:pt idx="10267">0</cx:pt>
          <cx:pt idx="10268">0</cx:pt>
          <cx:pt idx="10269">0</cx:pt>
          <cx:pt idx="10270">0</cx:pt>
          <cx:pt idx="10271">0</cx:pt>
          <cx:pt idx="10272">0</cx:pt>
          <cx:pt idx="10273">0</cx:pt>
          <cx:pt idx="10274">0</cx:pt>
          <cx:pt idx="10275">0</cx:pt>
          <cx:pt idx="10276">0</cx:pt>
          <cx:pt idx="10277">0</cx:pt>
          <cx:pt idx="10278">0</cx:pt>
          <cx:pt idx="10279">0</cx:pt>
          <cx:pt idx="10280">0</cx:pt>
          <cx:pt idx="10281">0</cx:pt>
          <cx:pt idx="10282">0</cx:pt>
          <cx:pt idx="10283">0</cx:pt>
          <cx:pt idx="10284">0</cx:pt>
          <cx:pt idx="10285">0</cx:pt>
          <cx:pt idx="10286">0</cx:pt>
          <cx:pt idx="10287">0</cx:pt>
          <cx:pt idx="10288">0</cx:pt>
          <cx:pt idx="10289">0</cx:pt>
          <cx:pt idx="10290">0</cx:pt>
          <cx:pt idx="10291">0</cx:pt>
          <cx:pt idx="10292">0</cx:pt>
          <cx:pt idx="10293">0</cx:pt>
          <cx:pt idx="10294">0</cx:pt>
          <cx:pt idx="10295">0</cx:pt>
          <cx:pt idx="10296">0</cx:pt>
          <cx:pt idx="10297">0</cx:pt>
          <cx:pt idx="10298">0</cx:pt>
          <cx:pt idx="10299">0</cx:pt>
          <cx:pt idx="10300">0</cx:pt>
          <cx:pt idx="10301">0</cx:pt>
          <cx:pt idx="10302">0</cx:pt>
          <cx:pt idx="10303">0</cx:pt>
          <cx:pt idx="10304">0</cx:pt>
          <cx:pt idx="10305">0</cx:pt>
          <cx:pt idx="10306">0</cx:pt>
          <cx:pt idx="10307">0</cx:pt>
          <cx:pt idx="10308">0</cx:pt>
          <cx:pt idx="10309">0</cx:pt>
          <cx:pt idx="10310">0</cx:pt>
          <cx:pt idx="10311">0</cx:pt>
          <cx:pt idx="10312">0</cx:pt>
          <cx:pt idx="10313">0</cx:pt>
          <cx:pt idx="10314">0</cx:pt>
          <cx:pt idx="10315">0</cx:pt>
          <cx:pt idx="10316">0</cx:pt>
          <cx:pt idx="10317">0</cx:pt>
          <cx:pt idx="10318">0</cx:pt>
          <cx:pt idx="10319">0</cx:pt>
          <cx:pt idx="10320">0</cx:pt>
          <cx:pt idx="10321">0</cx:pt>
          <cx:pt idx="10322">0</cx:pt>
          <cx:pt idx="10323">0</cx:pt>
          <cx:pt idx="10324">0</cx:pt>
          <cx:pt idx="10325">0</cx:pt>
          <cx:pt idx="10326">0</cx:pt>
          <cx:pt idx="10327">0</cx:pt>
          <cx:pt idx="10328">0</cx:pt>
          <cx:pt idx="10329">0</cx:pt>
          <cx:pt idx="10330">0</cx:pt>
          <cx:pt idx="10331">0</cx:pt>
          <cx:pt idx="10332">0</cx:pt>
          <cx:pt idx="10333">0</cx:pt>
          <cx:pt idx="10334">0</cx:pt>
          <cx:pt idx="10335">0</cx:pt>
          <cx:pt idx="10336">0</cx:pt>
          <cx:pt idx="10337">0</cx:pt>
          <cx:pt idx="10338">0</cx:pt>
          <cx:pt idx="10339">0</cx:pt>
          <cx:pt idx="10340">0</cx:pt>
          <cx:pt idx="10341">0</cx:pt>
          <cx:pt idx="10342">0</cx:pt>
          <cx:pt idx="10343">0</cx:pt>
          <cx:pt idx="10344">0</cx:pt>
          <cx:pt idx="10345">0</cx:pt>
          <cx:pt idx="10346">0</cx:pt>
          <cx:pt idx="10347">0</cx:pt>
          <cx:pt idx="10348">0</cx:pt>
          <cx:pt idx="10349">0</cx:pt>
          <cx:pt idx="10350">0</cx:pt>
          <cx:pt idx="10351">0</cx:pt>
          <cx:pt idx="10352">0</cx:pt>
          <cx:pt idx="10353">0</cx:pt>
          <cx:pt idx="10354">1100</cx:pt>
          <cx:pt idx="10355">0</cx:pt>
          <cx:pt idx="10356">0</cx:pt>
          <cx:pt idx="10357">0</cx:pt>
          <cx:pt idx="10358">0</cx:pt>
          <cx:pt idx="10359">0</cx:pt>
          <cx:pt idx="10360">3702</cx:pt>
          <cx:pt idx="10361">0</cx:pt>
          <cx:pt idx="10362">0</cx:pt>
          <cx:pt idx="10363">0</cx:pt>
          <cx:pt idx="10364">27</cx:pt>
          <cx:pt idx="10365">0</cx:pt>
          <cx:pt idx="10366">569</cx:pt>
          <cx:pt idx="10367">2695</cx:pt>
          <cx:pt idx="10368">710</cx:pt>
          <cx:pt idx="10369">0</cx:pt>
          <cx:pt idx="10370">0</cx:pt>
          <cx:pt idx="10371">0</cx:pt>
          <cx:pt idx="10372">227</cx:pt>
          <cx:pt idx="10373">0</cx:pt>
          <cx:pt idx="10374">0</cx:pt>
          <cx:pt idx="10375">0</cx:pt>
          <cx:pt idx="10376">6279</cx:pt>
          <cx:pt idx="10377">905</cx:pt>
          <cx:pt idx="10378">0</cx:pt>
          <cx:pt idx="10379">838</cx:pt>
          <cx:pt idx="10380">9431</cx:pt>
          <cx:pt idx="10381">2699</cx:pt>
          <cx:pt idx="10382">2546</cx:pt>
          <cx:pt idx="10383">0</cx:pt>
          <cx:pt idx="10384">10011</cx:pt>
          <cx:pt idx="10385">2524</cx:pt>
          <cx:pt idx="10386">0</cx:pt>
          <cx:pt idx="10387">0</cx:pt>
          <cx:pt idx="10388">1102</cx:pt>
          <cx:pt idx="10389">0</cx:pt>
          <cx:pt idx="10390">0</cx:pt>
          <cx:pt idx="10391">0</cx:pt>
          <cx:pt idx="10392">0</cx:pt>
          <cx:pt idx="10393">0</cx:pt>
          <cx:pt idx="10394">0</cx:pt>
          <cx:pt idx="10395">0</cx:pt>
          <cx:pt idx="10396">0</cx:pt>
          <cx:pt idx="10397">0</cx:pt>
          <cx:pt idx="10398">0</cx:pt>
          <cx:pt idx="10399">0</cx:pt>
          <cx:pt idx="10400">0</cx:pt>
          <cx:pt idx="10401">0</cx:pt>
          <cx:pt idx="10402">0</cx:pt>
          <cx:pt idx="10403">0</cx:pt>
          <cx:pt idx="10404">0</cx:pt>
          <cx:pt idx="10405">0</cx:pt>
          <cx:pt idx="10406">0</cx:pt>
          <cx:pt idx="10407">0</cx:pt>
          <cx:pt idx="10408">2447</cx:pt>
          <cx:pt idx="10409">5325</cx:pt>
          <cx:pt idx="10410">0</cx:pt>
          <cx:pt idx="10411">7523</cx:pt>
          <cx:pt idx="10412">0</cx:pt>
          <cx:pt idx="10413">0</cx:pt>
          <cx:pt idx="10414">0</cx:pt>
          <cx:pt idx="10415">0</cx:pt>
          <cx:pt idx="10416">0</cx:pt>
          <cx:pt idx="10417">0</cx:pt>
          <cx:pt idx="10418">0</cx:pt>
          <cx:pt idx="10419">0</cx:pt>
          <cx:pt idx="10420">0</cx:pt>
          <cx:pt idx="10421">6528</cx:pt>
          <cx:pt idx="10422">0</cx:pt>
          <cx:pt idx="10423">3055</cx:pt>
          <cx:pt idx="10424">0</cx:pt>
          <cx:pt idx="10425">0</cx:pt>
          <cx:pt idx="10426">345</cx:pt>
          <cx:pt idx="10427">0</cx:pt>
          <cx:pt idx="10428">3951</cx:pt>
          <cx:pt idx="10429">0</cx:pt>
          <cx:pt idx="10430">0</cx:pt>
          <cx:pt idx="10431">0</cx:pt>
          <cx:pt idx="10432">0</cx:pt>
          <cx:pt idx="10433">0</cx:pt>
          <cx:pt idx="10434">2160</cx:pt>
          <cx:pt idx="10435">0</cx:pt>
          <cx:pt idx="10436">0</cx:pt>
          <cx:pt idx="10437">0</cx:pt>
          <cx:pt idx="10438">5660</cx:pt>
          <cx:pt idx="10439">0</cx:pt>
          <cx:pt idx="10440">0</cx:pt>
          <cx:pt idx="10441">3859</cx:pt>
          <cx:pt idx="10442">0</cx:pt>
          <cx:pt idx="10443">1548</cx:pt>
          <cx:pt idx="10444">0</cx:pt>
          <cx:pt idx="10445">1631</cx:pt>
          <cx:pt idx="10446">2051</cx:pt>
          <cx:pt idx="10447">0</cx:pt>
          <cx:pt idx="10448">0</cx:pt>
          <cx:pt idx="10449">0</cx:pt>
          <cx:pt idx="10450">466</cx:pt>
          <cx:pt idx="10451">0</cx:pt>
          <cx:pt idx="10452">0</cx:pt>
          <cx:pt idx="10453">0</cx:pt>
          <cx:pt idx="10454">0</cx:pt>
          <cx:pt idx="10455">0</cx:pt>
          <cx:pt idx="10456">933</cx:pt>
          <cx:pt idx="10457">0</cx:pt>
          <cx:pt idx="10458">0</cx:pt>
          <cx:pt idx="10459">604</cx:pt>
          <cx:pt idx="10460">3542</cx:pt>
          <cx:pt idx="10461">0</cx:pt>
          <cx:pt idx="10462">0</cx:pt>
          <cx:pt idx="10463">0</cx:pt>
          <cx:pt idx="10464">0</cx:pt>
          <cx:pt idx="10465">0</cx:pt>
          <cx:pt idx="10466">0</cx:pt>
          <cx:pt idx="10467">0</cx:pt>
          <cx:pt idx="10468">0</cx:pt>
          <cx:pt idx="10469">0</cx:pt>
          <cx:pt idx="10470">0</cx:pt>
          <cx:pt idx="10471">0</cx:pt>
          <cx:pt idx="10472">0</cx:pt>
          <cx:pt idx="10473">0</cx:pt>
          <cx:pt idx="10474">0</cx:pt>
          <cx:pt idx="10475">0</cx:pt>
          <cx:pt idx="10476">0</cx:pt>
          <cx:pt idx="10477">0</cx:pt>
          <cx:pt idx="10478">0</cx:pt>
          <cx:pt idx="10479">0</cx:pt>
          <cx:pt idx="10480">0</cx:pt>
          <cx:pt idx="10481">0</cx:pt>
          <cx:pt idx="10482">0</cx:pt>
          <cx:pt idx="10483">0</cx:pt>
          <cx:pt idx="10484">0</cx:pt>
          <cx:pt idx="10485">0</cx:pt>
          <cx:pt idx="10486">0</cx:pt>
          <cx:pt idx="10487">0</cx:pt>
          <cx:pt idx="10488">0</cx:pt>
          <cx:pt idx="10489">0</cx:pt>
          <cx:pt idx="10490">0</cx:pt>
          <cx:pt idx="10491">0</cx:pt>
          <cx:pt idx="10492">0</cx:pt>
          <cx:pt idx="10493">0</cx:pt>
          <cx:pt idx="10494">0</cx:pt>
          <cx:pt idx="10495">0</cx:pt>
          <cx:pt idx="10496">0</cx:pt>
          <cx:pt idx="10497">0</cx:pt>
          <cx:pt idx="10498">0</cx:pt>
          <cx:pt idx="10499">0</cx:pt>
          <cx:pt idx="10500">0</cx:pt>
          <cx:pt idx="10501">0</cx:pt>
          <cx:pt idx="10502">0</cx:pt>
          <cx:pt idx="10503">0</cx:pt>
          <cx:pt idx="10504">0</cx:pt>
          <cx:pt idx="10505">0</cx:pt>
          <cx:pt idx="10506">0</cx:pt>
          <cx:pt idx="10507">0</cx:pt>
          <cx:pt idx="10508">0</cx:pt>
          <cx:pt idx="10509">0</cx:pt>
          <cx:pt idx="10510">0</cx:pt>
          <cx:pt idx="10511">0</cx:pt>
          <cx:pt idx="10512">0</cx:pt>
          <cx:pt idx="10513">0</cx:pt>
          <cx:pt idx="10514">0</cx:pt>
          <cx:pt idx="10515">0</cx:pt>
          <cx:pt idx="10516">0</cx:pt>
          <cx:pt idx="10517">0</cx:pt>
          <cx:pt idx="10518">0</cx:pt>
          <cx:pt idx="10519">0</cx:pt>
          <cx:pt idx="10520">0</cx:pt>
          <cx:pt idx="10521">0</cx:pt>
          <cx:pt idx="10522">0</cx:pt>
          <cx:pt idx="10523">0</cx:pt>
          <cx:pt idx="10524">0</cx:pt>
          <cx:pt idx="10525">0</cx:pt>
          <cx:pt idx="10526">0</cx:pt>
          <cx:pt idx="10527">0</cx:pt>
          <cx:pt idx="10528">0</cx:pt>
          <cx:pt idx="10529">0</cx:pt>
          <cx:pt idx="10530">0</cx:pt>
          <cx:pt idx="10531">0</cx:pt>
          <cx:pt idx="10532">0</cx:pt>
          <cx:pt idx="10533">0</cx:pt>
          <cx:pt idx="10534">0</cx:pt>
          <cx:pt idx="10535">0</cx:pt>
          <cx:pt idx="10536">0</cx:pt>
          <cx:pt idx="10537">0</cx:pt>
          <cx:pt idx="10538">0</cx:pt>
          <cx:pt idx="10539">0</cx:pt>
          <cx:pt idx="10540">0</cx:pt>
          <cx:pt idx="10541">0</cx:pt>
          <cx:pt idx="10542">0</cx:pt>
          <cx:pt idx="10543">0</cx:pt>
          <cx:pt idx="10544">0</cx:pt>
          <cx:pt idx="10545">0</cx:pt>
          <cx:pt idx="10546">0</cx:pt>
          <cx:pt idx="10547">0</cx:pt>
          <cx:pt idx="10548">0</cx:pt>
          <cx:pt idx="10549">0</cx:pt>
          <cx:pt idx="10550">0</cx:pt>
          <cx:pt idx="10551">0</cx:pt>
          <cx:pt idx="10552">0</cx:pt>
          <cx:pt idx="10553">0</cx:pt>
          <cx:pt idx="10554">0</cx:pt>
          <cx:pt idx="10555">0</cx:pt>
          <cx:pt idx="10556">0</cx:pt>
          <cx:pt idx="10557">0</cx:pt>
          <cx:pt idx="10558">0</cx:pt>
          <cx:pt idx="10559">0</cx:pt>
          <cx:pt idx="10560">0</cx:pt>
          <cx:pt idx="10561">0</cx:pt>
          <cx:pt idx="10562">0</cx:pt>
          <cx:pt idx="10563">0</cx:pt>
          <cx:pt idx="10564">0</cx:pt>
          <cx:pt idx="10565">0</cx:pt>
          <cx:pt idx="10566">0</cx:pt>
          <cx:pt idx="10567">0</cx:pt>
          <cx:pt idx="10568">0</cx:pt>
          <cx:pt idx="10569">0</cx:pt>
          <cx:pt idx="10570">0</cx:pt>
          <cx:pt idx="10571">0</cx:pt>
          <cx:pt idx="10572">0</cx:pt>
          <cx:pt idx="10573">0</cx:pt>
          <cx:pt idx="10574">0</cx:pt>
          <cx:pt idx="10575">0</cx:pt>
          <cx:pt idx="10576">0</cx:pt>
          <cx:pt idx="10577">0</cx:pt>
          <cx:pt idx="10578">0</cx:pt>
          <cx:pt idx="10579">0</cx:pt>
          <cx:pt idx="10580">0</cx:pt>
          <cx:pt idx="10581">0</cx:pt>
          <cx:pt idx="10582">0</cx:pt>
          <cx:pt idx="10583">0</cx:pt>
          <cx:pt idx="10584">0</cx:pt>
          <cx:pt idx="10585">0</cx:pt>
          <cx:pt idx="10586">0</cx:pt>
          <cx:pt idx="10587">0</cx:pt>
          <cx:pt idx="10588">0</cx:pt>
          <cx:pt idx="10589">0</cx:pt>
          <cx:pt idx="10590">0</cx:pt>
          <cx:pt idx="10591">0</cx:pt>
          <cx:pt idx="10592">0</cx:pt>
          <cx:pt idx="10593">0</cx:pt>
          <cx:pt idx="10594">0</cx:pt>
          <cx:pt idx="10595">0</cx:pt>
          <cx:pt idx="10596">0</cx:pt>
          <cx:pt idx="10597">0</cx:pt>
          <cx:pt idx="10598">0</cx:pt>
          <cx:pt idx="10599">0</cx:pt>
          <cx:pt idx="10600">0</cx:pt>
          <cx:pt idx="10601">29</cx:pt>
          <cx:pt idx="10602">0</cx:pt>
          <cx:pt idx="10603">0</cx:pt>
          <cx:pt idx="10604">0</cx:pt>
          <cx:pt idx="10605">0</cx:pt>
          <cx:pt idx="10606">0</cx:pt>
          <cx:pt idx="10607">0</cx:pt>
          <cx:pt idx="10608">0</cx:pt>
          <cx:pt idx="10609">0</cx:pt>
          <cx:pt idx="10610">0</cx:pt>
          <cx:pt idx="10611">0</cx:pt>
          <cx:pt idx="10612">0</cx:pt>
          <cx:pt idx="10613">0</cx:pt>
          <cx:pt idx="10614">0</cx:pt>
          <cx:pt idx="10615">0</cx:pt>
          <cx:pt idx="10616">0</cx:pt>
          <cx:pt idx="10617">0</cx:pt>
          <cx:pt idx="10618">0</cx:pt>
          <cx:pt idx="10619">0</cx:pt>
          <cx:pt idx="10620">0</cx:pt>
          <cx:pt idx="10621">0</cx:pt>
          <cx:pt idx="10622">0</cx:pt>
          <cx:pt idx="10623">0</cx:pt>
          <cx:pt idx="10624">0</cx:pt>
          <cx:pt idx="10625">0</cx:pt>
          <cx:pt idx="10626">0</cx:pt>
          <cx:pt idx="10627">0</cx:pt>
          <cx:pt idx="10628">0</cx:pt>
          <cx:pt idx="10629">0</cx:pt>
          <cx:pt idx="10630">0</cx:pt>
          <cx:pt idx="10631">0</cx:pt>
          <cx:pt idx="10632">0</cx:pt>
          <cx:pt idx="10633">0</cx:pt>
          <cx:pt idx="10634">0</cx:pt>
          <cx:pt idx="10635">0</cx:pt>
          <cx:pt idx="10636">0</cx:pt>
          <cx:pt idx="10637">0</cx:pt>
          <cx:pt idx="10638">0</cx:pt>
          <cx:pt idx="10639">0</cx:pt>
          <cx:pt idx="10640">0</cx:pt>
          <cx:pt idx="10641">0</cx:pt>
          <cx:pt idx="10642">0</cx:pt>
          <cx:pt idx="10643">0</cx:pt>
          <cx:pt idx="10644">0</cx:pt>
          <cx:pt idx="10645">0</cx:pt>
          <cx:pt idx="10646">0</cx:pt>
          <cx:pt idx="10647">0</cx:pt>
          <cx:pt idx="10648">0</cx:pt>
          <cx:pt idx="10649">0</cx:pt>
          <cx:pt idx="10650">0</cx:pt>
          <cx:pt idx="10651">0</cx:pt>
          <cx:pt idx="10652">0</cx:pt>
          <cx:pt idx="10653">0</cx:pt>
          <cx:pt idx="10654">0</cx:pt>
          <cx:pt idx="10655">0</cx:pt>
          <cx:pt idx="10656">0</cx:pt>
          <cx:pt idx="10657">0</cx:pt>
          <cx:pt idx="10658">0</cx:pt>
          <cx:pt idx="10659">0</cx:pt>
          <cx:pt idx="10660">0</cx:pt>
          <cx:pt idx="10661">0</cx:pt>
          <cx:pt idx="10662">0</cx:pt>
          <cx:pt idx="10663">0</cx:pt>
          <cx:pt idx="10664">0</cx:pt>
          <cx:pt idx="10665">0</cx:pt>
          <cx:pt idx="10666">0</cx:pt>
          <cx:pt idx="10667">0</cx:pt>
          <cx:pt idx="10668">0</cx:pt>
          <cx:pt idx="10669">0</cx:pt>
          <cx:pt idx="10670">0</cx:pt>
          <cx:pt idx="10671">0</cx:pt>
          <cx:pt idx="10672">0</cx:pt>
          <cx:pt idx="10673">0</cx:pt>
          <cx:pt idx="10674">0</cx:pt>
          <cx:pt idx="10675">0</cx:pt>
          <cx:pt idx="10676">0</cx:pt>
          <cx:pt idx="10677">285</cx:pt>
          <cx:pt idx="10678">0</cx:pt>
          <cx:pt idx="10679">0</cx:pt>
          <cx:pt idx="10680">0</cx:pt>
          <cx:pt idx="10681">0</cx:pt>
          <cx:pt idx="10682">0</cx:pt>
          <cx:pt idx="10683">0</cx:pt>
          <cx:pt idx="10684">0</cx:pt>
          <cx:pt idx="10685">0</cx:pt>
          <cx:pt idx="10686">0</cx:pt>
          <cx:pt idx="10687">0</cx:pt>
          <cx:pt idx="10688">0</cx:pt>
          <cx:pt idx="10689">0</cx:pt>
          <cx:pt idx="10690">0</cx:pt>
          <cx:pt idx="10691">0</cx:pt>
          <cx:pt idx="10692">0</cx:pt>
          <cx:pt idx="10693">0</cx:pt>
          <cx:pt idx="10694">0</cx:pt>
          <cx:pt idx="10695">0</cx:pt>
          <cx:pt idx="10696">0</cx:pt>
          <cx:pt idx="10697">0</cx:pt>
          <cx:pt idx="10698">0</cx:pt>
          <cx:pt idx="10699">0</cx:pt>
          <cx:pt idx="10700">0</cx:pt>
          <cx:pt idx="10701">0</cx:pt>
          <cx:pt idx="10702">0</cx:pt>
          <cx:pt idx="10703">0</cx:pt>
          <cx:pt idx="10704">0</cx:pt>
          <cx:pt idx="10705">0</cx:pt>
          <cx:pt idx="10706">0</cx:pt>
          <cx:pt idx="10707">0</cx:pt>
          <cx:pt idx="10708">0</cx:pt>
          <cx:pt idx="10709">0</cx:pt>
          <cx:pt idx="10710">0</cx:pt>
          <cx:pt idx="10711">0</cx:pt>
          <cx:pt idx="10712">0</cx:pt>
          <cx:pt idx="10713">0</cx:pt>
          <cx:pt idx="10714">0</cx:pt>
          <cx:pt idx="10715">0</cx:pt>
          <cx:pt idx="10716">0</cx:pt>
          <cx:pt idx="10717">0</cx:pt>
          <cx:pt idx="10718">0</cx:pt>
          <cx:pt idx="10719">0</cx:pt>
          <cx:pt idx="10720">0</cx:pt>
          <cx:pt idx="10721">0</cx:pt>
          <cx:pt idx="10722">0</cx:pt>
          <cx:pt idx="10723">0</cx:pt>
          <cx:pt idx="10724">0</cx:pt>
          <cx:pt idx="10725">0</cx:pt>
          <cx:pt idx="10726">0</cx:pt>
          <cx:pt idx="10727">0</cx:pt>
          <cx:pt idx="10728">0</cx:pt>
          <cx:pt idx="10729">0</cx:pt>
          <cx:pt idx="10730">0</cx:pt>
          <cx:pt idx="10731">0</cx:pt>
          <cx:pt idx="10732">0</cx:pt>
          <cx:pt idx="10733">0</cx:pt>
          <cx:pt idx="10734">0</cx:pt>
          <cx:pt idx="10735">0</cx:pt>
          <cx:pt idx="10736">0</cx:pt>
          <cx:pt idx="10737">0</cx:pt>
          <cx:pt idx="10738">0</cx:pt>
          <cx:pt idx="10739">0</cx:pt>
          <cx:pt idx="10740">0</cx:pt>
          <cx:pt idx="10741">0</cx:pt>
          <cx:pt idx="10742">0</cx:pt>
          <cx:pt idx="10743">0</cx:pt>
          <cx:pt idx="10744">0</cx:pt>
          <cx:pt idx="10745">0</cx:pt>
          <cx:pt idx="10746">0</cx:pt>
          <cx:pt idx="10747">0</cx:pt>
          <cx:pt idx="10748">0</cx:pt>
          <cx:pt idx="10749">0</cx:pt>
          <cx:pt idx="10750">0</cx:pt>
          <cx:pt idx="10751">706</cx:pt>
          <cx:pt idx="10752">0</cx:pt>
          <cx:pt idx="10753">0</cx:pt>
          <cx:pt idx="10754">0</cx:pt>
          <cx:pt idx="10755">0</cx:pt>
          <cx:pt idx="10756">3526</cx:pt>
          <cx:pt idx="10757">0</cx:pt>
          <cx:pt idx="10758">0</cx:pt>
          <cx:pt idx="10759">0</cx:pt>
          <cx:pt idx="10760">0</cx:pt>
          <cx:pt idx="10761">1664</cx:pt>
          <cx:pt idx="10762">2094</cx:pt>
          <cx:pt idx="10763">3755</cx:pt>
          <cx:pt idx="10764">0</cx:pt>
          <cx:pt idx="10765">0</cx:pt>
          <cx:pt idx="10766">0</cx:pt>
          <cx:pt idx="10767">0</cx:pt>
          <cx:pt idx="10768">0</cx:pt>
          <cx:pt idx="10769">0</cx:pt>
          <cx:pt idx="10770">0</cx:pt>
          <cx:pt idx="10771">0</cx:pt>
          <cx:pt idx="10772">7586</cx:pt>
          <cx:pt idx="10773">164</cx:pt>
          <cx:pt idx="10774">1295</cx:pt>
          <cx:pt idx="10775">0</cx:pt>
          <cx:pt idx="10776">0</cx:pt>
          <cx:pt idx="10777">0</cx:pt>
          <cx:pt idx="10778">681</cx:pt>
          <cx:pt idx="10779">0</cx:pt>
          <cx:pt idx="10780">0</cx:pt>
          <cx:pt idx="10781">0</cx:pt>
          <cx:pt idx="10782">0</cx:pt>
          <cx:pt idx="10783">0</cx:pt>
          <cx:pt idx="10784">0</cx:pt>
          <cx:pt idx="10785">0</cx:pt>
          <cx:pt idx="10786">0</cx:pt>
          <cx:pt idx="10787">0</cx:pt>
          <cx:pt idx="10788">0</cx:pt>
          <cx:pt idx="10789">0</cx:pt>
          <cx:pt idx="10790">0</cx:pt>
          <cx:pt idx="10791">0</cx:pt>
          <cx:pt idx="10792">0</cx:pt>
          <cx:pt idx="10793">0</cx:pt>
          <cx:pt idx="10794">0</cx:pt>
          <cx:pt idx="10795">0</cx:pt>
          <cx:pt idx="10796">398</cx:pt>
          <cx:pt idx="10797">4116</cx:pt>
          <cx:pt idx="10798">7619</cx:pt>
          <cx:pt idx="10799">0</cx:pt>
          <cx:pt idx="10800">0</cx:pt>
          <cx:pt idx="10801">0</cx:pt>
          <cx:pt idx="10802">0</cx:pt>
          <cx:pt idx="10803">0</cx:pt>
          <cx:pt idx="10804">0</cx:pt>
          <cx:pt idx="10805">0</cx:pt>
          <cx:pt idx="10806">0</cx:pt>
          <cx:pt idx="10807">0</cx:pt>
          <cx:pt idx="10808">1151</cx:pt>
          <cx:pt idx="10809">3445</cx:pt>
          <cx:pt idx="10810">0</cx:pt>
          <cx:pt idx="10811">0</cx:pt>
          <cx:pt idx="10812">0</cx:pt>
          <cx:pt idx="10813">233</cx:pt>
          <cx:pt idx="10814">734</cx:pt>
          <cx:pt idx="10815">0</cx:pt>
          <cx:pt idx="10816">0</cx:pt>
          <cx:pt idx="10817">0</cx:pt>
          <cx:pt idx="10818">0</cx:pt>
          <cx:pt idx="10819">0</cx:pt>
          <cx:pt idx="10820">406</cx:pt>
          <cx:pt idx="10821">0</cx:pt>
          <cx:pt idx="10822">549</cx:pt>
          <cx:pt idx="10823">0</cx:pt>
          <cx:pt idx="10824">0</cx:pt>
          <cx:pt idx="10825">0</cx:pt>
          <cx:pt idx="10826">0</cx:pt>
          <cx:pt idx="10827">0</cx:pt>
          <cx:pt idx="10828">0</cx:pt>
          <cx:pt idx="10829">0</cx:pt>
          <cx:pt idx="10830">0</cx:pt>
          <cx:pt idx="10831">0</cx:pt>
          <cx:pt idx="10832">0</cx:pt>
          <cx:pt idx="10833">0</cx:pt>
          <cx:pt idx="10834">0</cx:pt>
          <cx:pt idx="10835">0</cx:pt>
          <cx:pt idx="10836">0</cx:pt>
          <cx:pt idx="10837">0</cx:pt>
          <cx:pt idx="10838">0</cx:pt>
          <cx:pt idx="10839">0</cx:pt>
          <cx:pt idx="10840">0</cx:pt>
          <cx:pt idx="10841">0</cx:pt>
          <cx:pt idx="10842">0</cx:pt>
          <cx:pt idx="10843">0</cx:pt>
          <cx:pt idx="10844">0</cx:pt>
          <cx:pt idx="10845">0</cx:pt>
          <cx:pt idx="10846">0</cx:pt>
          <cx:pt idx="10847">0</cx:pt>
          <cx:pt idx="10848">0</cx:pt>
          <cx:pt idx="10849">0</cx:pt>
          <cx:pt idx="10850">0</cx:pt>
          <cx:pt idx="10851">0</cx:pt>
          <cx:pt idx="10852">0</cx:pt>
          <cx:pt idx="10853">0</cx:pt>
          <cx:pt idx="10854">0</cx:pt>
          <cx:pt idx="10855">0</cx:pt>
          <cx:pt idx="10856">0</cx:pt>
          <cx:pt idx="10857">2</cx:pt>
          <cx:pt idx="10858">0</cx:pt>
          <cx:pt idx="10859">0</cx:pt>
          <cx:pt idx="10860">0</cx:pt>
          <cx:pt idx="10861">0</cx:pt>
          <cx:pt idx="10862">0</cx:pt>
          <cx:pt idx="10863">0</cx:pt>
          <cx:pt idx="10864">0</cx:pt>
          <cx:pt idx="10865">0</cx:pt>
          <cx:pt idx="10866">0</cx:pt>
          <cx:pt idx="10867">0</cx:pt>
          <cx:pt idx="10868">0</cx:pt>
          <cx:pt idx="10869">0</cx:pt>
          <cx:pt idx="10870">0</cx:pt>
          <cx:pt idx="10871">0</cx:pt>
          <cx:pt idx="10872">0</cx:pt>
          <cx:pt idx="10873">0</cx:pt>
          <cx:pt idx="10874">0</cx:pt>
          <cx:pt idx="10875">0</cx:pt>
          <cx:pt idx="10876">0</cx:pt>
          <cx:pt idx="10877">0</cx:pt>
          <cx:pt idx="10878">0</cx:pt>
          <cx:pt idx="10879">0</cx:pt>
          <cx:pt idx="10880">0</cx:pt>
          <cx:pt idx="10881">0</cx:pt>
          <cx:pt idx="10882">0</cx:pt>
          <cx:pt idx="10883">0</cx:pt>
          <cx:pt idx="10884">0</cx:pt>
          <cx:pt idx="10885">0</cx:pt>
          <cx:pt idx="10886">0</cx:pt>
          <cx:pt idx="10887">0</cx:pt>
          <cx:pt idx="10888">0</cx:pt>
          <cx:pt idx="10889">0</cx:pt>
          <cx:pt idx="10890">0</cx:pt>
          <cx:pt idx="10891">0</cx:pt>
          <cx:pt idx="10892">0</cx:pt>
          <cx:pt idx="10893">0</cx:pt>
          <cx:pt idx="10894">0</cx:pt>
          <cx:pt idx="10895">0</cx:pt>
          <cx:pt idx="10896">0</cx:pt>
          <cx:pt idx="10897">0</cx:pt>
          <cx:pt idx="10898">0</cx:pt>
          <cx:pt idx="10899">0</cx:pt>
          <cx:pt idx="10900">0</cx:pt>
          <cx:pt idx="10901">0</cx:pt>
          <cx:pt idx="10902">0</cx:pt>
          <cx:pt idx="10903">0</cx:pt>
          <cx:pt idx="10904">0</cx:pt>
          <cx:pt idx="10905">0</cx:pt>
          <cx:pt idx="10906">0</cx:pt>
          <cx:pt idx="10907">0</cx:pt>
          <cx:pt idx="10908">0</cx:pt>
          <cx:pt idx="10909">0</cx:pt>
          <cx:pt idx="10910">0</cx:pt>
          <cx:pt idx="10911">0</cx:pt>
          <cx:pt idx="10912">0</cx:pt>
          <cx:pt idx="10913">0</cx:pt>
          <cx:pt idx="10914">0</cx:pt>
          <cx:pt idx="10915">0</cx:pt>
          <cx:pt idx="10916">0</cx:pt>
          <cx:pt idx="10917">0</cx:pt>
          <cx:pt idx="10918">0</cx:pt>
          <cx:pt idx="10919">925</cx:pt>
          <cx:pt idx="10920">0</cx:pt>
          <cx:pt idx="10921">0</cx:pt>
          <cx:pt idx="10922">0</cx:pt>
          <cx:pt idx="10923">177</cx:pt>
          <cx:pt idx="10924">0</cx:pt>
          <cx:pt idx="10925">111</cx:pt>
          <cx:pt idx="10926">0</cx:pt>
          <cx:pt idx="10927">0</cx:pt>
          <cx:pt idx="10928">0</cx:pt>
          <cx:pt idx="10929">0</cx:pt>
          <cx:pt idx="10930">0</cx:pt>
          <cx:pt idx="10931">0</cx:pt>
          <cx:pt idx="10932">216</cx:pt>
          <cx:pt idx="10933">1202</cx:pt>
          <cx:pt idx="10934">0</cx:pt>
          <cx:pt idx="10935">0</cx:pt>
          <cx:pt idx="10936">0</cx:pt>
          <cx:pt idx="10937">643</cx:pt>
          <cx:pt idx="10938">667</cx:pt>
          <cx:pt idx="10939">581</cx:pt>
          <cx:pt idx="10940">0</cx:pt>
          <cx:pt idx="10941">0</cx:pt>
          <cx:pt idx="10942">0</cx:pt>
          <cx:pt idx="10943">0</cx:pt>
          <cx:pt idx="10944">1040</cx:pt>
          <cx:pt idx="10945">0</cx:pt>
          <cx:pt idx="10946">1263</cx:pt>
          <cx:pt idx="10947">542</cx:pt>
          <cx:pt idx="10948">0</cx:pt>
          <cx:pt idx="10949">647</cx:pt>
          <cx:pt idx="10950">0</cx:pt>
          <cx:pt idx="10951">0</cx:pt>
          <cx:pt idx="10952">0</cx:pt>
          <cx:pt idx="10953">0</cx:pt>
          <cx:pt idx="10954">0</cx:pt>
          <cx:pt idx="10955">0</cx:pt>
        </cx:lvl>
      </cx:numDim>
    </cx:data>
    <cx:data id="2">
      <cx:strDim type="cat">
        <cx:f>'Volatility All'!$B$2:$B$10957</cx:f>
        <cx:lvl ptCount="10956">
          <cx:pt idx="0">EDGG</cx:pt>
          <cx:pt idx="1">EDGG</cx:pt>
          <cx:pt idx="2">EDGG</cx:pt>
          <cx:pt idx="3">EDGG</cx:pt>
          <cx:pt idx="4">EDGG</cx:pt>
          <cx:pt idx="5">EDGG</cx:pt>
          <cx:pt idx="6">EDGG</cx:pt>
          <cx:pt idx="7">EDGG</cx:pt>
          <cx:pt idx="8">EDGG</cx:pt>
          <cx:pt idx="9">EDGG</cx:pt>
          <cx:pt idx="10">EDGG</cx:pt>
          <cx:pt idx="11">EDGG</cx:pt>
          <cx:pt idx="12">EDGG</cx:pt>
          <cx:pt idx="13">EDGG</cx:pt>
          <cx:pt idx="14">EDGG</cx:pt>
          <cx:pt idx="15">EDGG</cx:pt>
          <cx:pt idx="16">EDGG</cx:pt>
          <cx:pt idx="17">EDGG</cx:pt>
          <cx:pt idx="18">EDGG</cx:pt>
          <cx:pt idx="19">EDGG</cx:pt>
          <cx:pt idx="20">EDGG</cx:pt>
          <cx:pt idx="21">EDGG</cx:pt>
          <cx:pt idx="22">EDGG</cx:pt>
          <cx:pt idx="23">EDGG</cx:pt>
          <cx:pt idx="24">EDGG</cx:pt>
          <cx:pt idx="25">EDGG</cx:pt>
          <cx:pt idx="26">EDGG</cx:pt>
          <cx:pt idx="27">EDGG</cx:pt>
          <cx:pt idx="28">EDGG</cx:pt>
          <cx:pt idx="29">EDGG</cx:pt>
          <cx:pt idx="30">EDGG</cx:pt>
          <cx:pt idx="31">EDGG</cx:pt>
          <cx:pt idx="32">EDGG</cx:pt>
          <cx:pt idx="33">EDGG</cx:pt>
          <cx:pt idx="34">EDGG</cx:pt>
          <cx:pt idx="35">EDGG</cx:pt>
          <cx:pt idx="36">EDGG</cx:pt>
          <cx:pt idx="37">EDGG</cx:pt>
          <cx:pt idx="38">EDGG</cx:pt>
          <cx:pt idx="39">EDGG</cx:pt>
          <cx:pt idx="40">EDGG</cx:pt>
          <cx:pt idx="41">EDGG</cx:pt>
          <cx:pt idx="42">EDGG</cx:pt>
          <cx:pt idx="43">EDGG</cx:pt>
          <cx:pt idx="44">EDGG</cx:pt>
          <cx:pt idx="45">EDGG</cx:pt>
          <cx:pt idx="46">EDGG</cx:pt>
          <cx:pt idx="47">EDGG</cx:pt>
          <cx:pt idx="48">EDGG</cx:pt>
          <cx:pt idx="49">EDGG</cx:pt>
          <cx:pt idx="50">EDGG</cx:pt>
          <cx:pt idx="51">EDGG</cx:pt>
          <cx:pt idx="52">EDGG</cx:pt>
          <cx:pt idx="53">EDGG</cx:pt>
          <cx:pt idx="54">EDGG</cx:pt>
          <cx:pt idx="55">EDGG</cx:pt>
          <cx:pt idx="56">EDGG</cx:pt>
          <cx:pt idx="57">EDGG</cx:pt>
          <cx:pt idx="58">EDGG</cx:pt>
          <cx:pt idx="59">EDGG</cx:pt>
          <cx:pt idx="60">EDGG</cx:pt>
          <cx:pt idx="61">EDGG</cx:pt>
          <cx:pt idx="62">EDGG</cx:pt>
          <cx:pt idx="63">EDGG</cx:pt>
          <cx:pt idx="64">EDGG</cx:pt>
          <cx:pt idx="65">EDGG</cx:pt>
          <cx:pt idx="66">EDGG</cx:pt>
          <cx:pt idx="67">EDGG</cx:pt>
          <cx:pt idx="68">EDGG</cx:pt>
          <cx:pt idx="69">EDGG</cx:pt>
          <cx:pt idx="70">EDGG</cx:pt>
          <cx:pt idx="71">EDGG</cx:pt>
          <cx:pt idx="72">EDGG</cx:pt>
          <cx:pt idx="73">EDGG</cx:pt>
          <cx:pt idx="74">EDGG</cx:pt>
          <cx:pt idx="75">EDGG</cx:pt>
          <cx:pt idx="76">EDGG</cx:pt>
          <cx:pt idx="77">EDGG</cx:pt>
          <cx:pt idx="78">EDGG</cx:pt>
          <cx:pt idx="79">EDGG</cx:pt>
          <cx:pt idx="80">EDGG</cx:pt>
          <cx:pt idx="81">EDGG</cx:pt>
          <cx:pt idx="82">EDGG</cx:pt>
          <cx:pt idx="83">EDGG</cx:pt>
          <cx:pt idx="84">EDGG</cx:pt>
          <cx:pt idx="85">EDGG</cx:pt>
          <cx:pt idx="86">EDGG</cx:pt>
          <cx:pt idx="87">EDGG</cx:pt>
          <cx:pt idx="88">EDGG</cx:pt>
          <cx:pt idx="89">EDGG</cx:pt>
          <cx:pt idx="90">EDGG</cx:pt>
          <cx:pt idx="91">EDGG</cx:pt>
          <cx:pt idx="92">EDGG</cx:pt>
          <cx:pt idx="93">EDGG</cx:pt>
          <cx:pt idx="94">EDGG</cx:pt>
          <cx:pt idx="95">EDGG</cx:pt>
          <cx:pt idx="96">EDGG</cx:pt>
          <cx:pt idx="97">EDGG</cx:pt>
          <cx:pt idx="98">EDGG</cx:pt>
          <cx:pt idx="99">EDGG</cx:pt>
          <cx:pt idx="100">EDGG</cx:pt>
          <cx:pt idx="101">EDGG</cx:pt>
          <cx:pt idx="102">EDGG</cx:pt>
          <cx:pt idx="103">EDGG</cx:pt>
          <cx:pt idx="104">EDGG</cx:pt>
          <cx:pt idx="105">EDGG</cx:pt>
          <cx:pt idx="106">EDGG</cx:pt>
          <cx:pt idx="107">EDGG</cx:pt>
          <cx:pt idx="108">EDGG</cx:pt>
          <cx:pt idx="109">EDGG</cx:pt>
          <cx:pt idx="110">EDGG</cx:pt>
          <cx:pt idx="111">EDGG</cx:pt>
          <cx:pt idx="112">EDGG</cx:pt>
          <cx:pt idx="113">EDGG</cx:pt>
          <cx:pt idx="114">EDGG</cx:pt>
          <cx:pt idx="115">EDGG</cx:pt>
          <cx:pt idx="116">EDGG</cx:pt>
          <cx:pt idx="117">EDGG</cx:pt>
          <cx:pt idx="118">EDGG</cx:pt>
          <cx:pt idx="119">EDGG</cx:pt>
          <cx:pt idx="120">EDGG</cx:pt>
          <cx:pt idx="121">EDGG</cx:pt>
          <cx:pt idx="122">EDGG</cx:pt>
          <cx:pt idx="123">EDGG</cx:pt>
          <cx:pt idx="124">EDGG</cx:pt>
          <cx:pt idx="125">EDGG</cx:pt>
          <cx:pt idx="126">EDGG</cx:pt>
          <cx:pt idx="127">EDGG</cx:pt>
          <cx:pt idx="128">EDGG</cx:pt>
          <cx:pt idx="129">EDGG</cx:pt>
          <cx:pt idx="130">EDGG</cx:pt>
          <cx:pt idx="131">EDGG</cx:pt>
          <cx:pt idx="132">EDGG</cx:pt>
          <cx:pt idx="133">EDGG</cx:pt>
          <cx:pt idx="134">EDGG</cx:pt>
          <cx:pt idx="135">EDGG</cx:pt>
          <cx:pt idx="136">EDGG</cx:pt>
          <cx:pt idx="137">EDGG</cx:pt>
          <cx:pt idx="138">EDGG</cx:pt>
          <cx:pt idx="139">EDGG</cx:pt>
          <cx:pt idx="140">EDGG</cx:pt>
          <cx:pt idx="141">EDGG</cx:pt>
          <cx:pt idx="142">EDGG</cx:pt>
          <cx:pt idx="143">EDGG</cx:pt>
          <cx:pt idx="144">EDGG</cx:pt>
          <cx:pt idx="145">EDGG</cx:pt>
          <cx:pt idx="146">EDGG</cx:pt>
          <cx:pt idx="147">EDGG</cx:pt>
          <cx:pt idx="148">EDGG</cx:pt>
          <cx:pt idx="149">EDGG</cx:pt>
          <cx:pt idx="150">EDGG</cx:pt>
          <cx:pt idx="151">EDGG</cx:pt>
          <cx:pt idx="152">EDGG</cx:pt>
          <cx:pt idx="153">EDGG</cx:pt>
          <cx:pt idx="154">EDGG</cx:pt>
          <cx:pt idx="155">EDGG</cx:pt>
          <cx:pt idx="156">EDGG</cx:pt>
          <cx:pt idx="157">EDGG</cx:pt>
          <cx:pt idx="158">EDGG</cx:pt>
          <cx:pt idx="159">EDGG</cx:pt>
          <cx:pt idx="160">EDGG</cx:pt>
          <cx:pt idx="161">EDGG</cx:pt>
          <cx:pt idx="162">EDGG</cx:pt>
          <cx:pt idx="163">EDGG</cx:pt>
          <cx:pt idx="164">EDGG</cx:pt>
          <cx:pt idx="165">EDGG</cx:pt>
          <cx:pt idx="166">EDGG</cx:pt>
          <cx:pt idx="167">EDGG</cx:pt>
          <cx:pt idx="168">EDGG</cx:pt>
          <cx:pt idx="169">EDGG</cx:pt>
          <cx:pt idx="170">EDGG</cx:pt>
          <cx:pt idx="171">EDGG</cx:pt>
          <cx:pt idx="172">EDGG</cx:pt>
          <cx:pt idx="173">EDGG</cx:pt>
          <cx:pt idx="174">EDGG</cx:pt>
          <cx:pt idx="175">EDGG</cx:pt>
          <cx:pt idx="176">EDGG</cx:pt>
          <cx:pt idx="177">EDGG</cx:pt>
          <cx:pt idx="178">EDGG</cx:pt>
          <cx:pt idx="179">EDGG</cx:pt>
          <cx:pt idx="180">EDGG</cx:pt>
          <cx:pt idx="181">EDGG</cx:pt>
          <cx:pt idx="182">EDGG</cx:pt>
          <cx:pt idx="183">EDGG</cx:pt>
          <cx:pt idx="184">EDGG</cx:pt>
          <cx:pt idx="185">EDGG</cx:pt>
          <cx:pt idx="186">EDGG</cx:pt>
          <cx:pt idx="187">EDGG</cx:pt>
          <cx:pt idx="188">EDGG</cx:pt>
          <cx:pt idx="189">EDGG</cx:pt>
          <cx:pt idx="190">EDGG</cx:pt>
          <cx:pt idx="191">EDGG</cx:pt>
          <cx:pt idx="192">EDGG</cx:pt>
          <cx:pt idx="193">EDGG</cx:pt>
          <cx:pt idx="194">EDGG</cx:pt>
          <cx:pt idx="195">EDGG</cx:pt>
          <cx:pt idx="196">EDGG</cx:pt>
          <cx:pt idx="197">EDGG</cx:pt>
          <cx:pt idx="198">EDGG</cx:pt>
          <cx:pt idx="199">EDGG</cx:pt>
          <cx:pt idx="200">EDGG</cx:pt>
          <cx:pt idx="201">EDGG</cx:pt>
          <cx:pt idx="202">EDGG</cx:pt>
          <cx:pt idx="203">EDGG</cx:pt>
          <cx:pt idx="204">EDGG</cx:pt>
          <cx:pt idx="205">EDGG</cx:pt>
          <cx:pt idx="206">EDGG</cx:pt>
          <cx:pt idx="207">EDGG</cx:pt>
          <cx:pt idx="208">EDGG</cx:pt>
          <cx:pt idx="209">EDGG</cx:pt>
          <cx:pt idx="210">EDGG</cx:pt>
          <cx:pt idx="211">EDGG</cx:pt>
          <cx:pt idx="212">EDGG</cx:pt>
          <cx:pt idx="213">EDGG</cx:pt>
          <cx:pt idx="214">EDGG</cx:pt>
          <cx:pt idx="215">EDGG</cx:pt>
          <cx:pt idx="216">EDGG</cx:pt>
          <cx:pt idx="217">EDGG</cx:pt>
          <cx:pt idx="218">EDGG</cx:pt>
          <cx:pt idx="219">EDGG</cx:pt>
          <cx:pt idx="220">EDGG</cx:pt>
          <cx:pt idx="221">EDGG</cx:pt>
          <cx:pt idx="222">EDGG</cx:pt>
          <cx:pt idx="223">EDGG</cx:pt>
          <cx:pt idx="224">EDGG</cx:pt>
          <cx:pt idx="225">EDGG</cx:pt>
          <cx:pt idx="226">EDGG</cx:pt>
          <cx:pt idx="227">EDGG</cx:pt>
          <cx:pt idx="228">EDGG</cx:pt>
          <cx:pt idx="229">EDGG</cx:pt>
          <cx:pt idx="230">EDGG</cx:pt>
          <cx:pt idx="231">EDGG</cx:pt>
          <cx:pt idx="232">EDGG</cx:pt>
          <cx:pt idx="233">EDGG</cx:pt>
          <cx:pt idx="234">EDGG</cx:pt>
          <cx:pt idx="235">EDGG</cx:pt>
          <cx:pt idx="236">EDGG</cx:pt>
          <cx:pt idx="237">EDGG</cx:pt>
          <cx:pt idx="238">EDGG</cx:pt>
          <cx:pt idx="239">EDGG</cx:pt>
          <cx:pt idx="240">EDGG</cx:pt>
          <cx:pt idx="241">EDGG</cx:pt>
          <cx:pt idx="242">EDGG</cx:pt>
          <cx:pt idx="243">EDGG</cx:pt>
          <cx:pt idx="244">EDGG</cx:pt>
          <cx:pt idx="245">EDGG</cx:pt>
          <cx:pt idx="246">EDGG</cx:pt>
          <cx:pt idx="247">EDGG</cx:pt>
          <cx:pt idx="248">EDGG</cx:pt>
          <cx:pt idx="249">EDGG</cx:pt>
          <cx:pt idx="250">EDGG</cx:pt>
          <cx:pt idx="251">EDGG</cx:pt>
          <cx:pt idx="252">EDGG</cx:pt>
          <cx:pt idx="253">EDGG</cx:pt>
          <cx:pt idx="254">EDGG</cx:pt>
          <cx:pt idx="255">EDGG</cx:pt>
          <cx:pt idx="256">EDGG</cx:pt>
          <cx:pt idx="257">EDGG</cx:pt>
          <cx:pt idx="258">EDGG</cx:pt>
          <cx:pt idx="259">EDGG</cx:pt>
          <cx:pt idx="260">EDGG</cx:pt>
          <cx:pt idx="261">EDGG</cx:pt>
          <cx:pt idx="262">EDGG</cx:pt>
          <cx:pt idx="263">EDGG</cx:pt>
          <cx:pt idx="264">EDGG</cx:pt>
          <cx:pt idx="265">EDGG</cx:pt>
          <cx:pt idx="266">EDGG</cx:pt>
          <cx:pt idx="267">EDGG</cx:pt>
          <cx:pt idx="268">EDGG</cx:pt>
          <cx:pt idx="269">EDGG</cx:pt>
          <cx:pt idx="270">EDGG</cx:pt>
          <cx:pt idx="271">EDGG</cx:pt>
          <cx:pt idx="272">EDGG</cx:pt>
          <cx:pt idx="273">EDGG</cx:pt>
          <cx:pt idx="274">EDGG</cx:pt>
          <cx:pt idx="275">EDGG</cx:pt>
          <cx:pt idx="276">EDGG</cx:pt>
          <cx:pt idx="277">EDGG</cx:pt>
          <cx:pt idx="278">EDGG</cx:pt>
          <cx:pt idx="279">EDGG</cx:pt>
          <cx:pt idx="280">EDGG</cx:pt>
          <cx:pt idx="281">EDGG</cx:pt>
          <cx:pt idx="282">EDGG</cx:pt>
          <cx:pt idx="283">EDGG</cx:pt>
          <cx:pt idx="284">EDGG</cx:pt>
          <cx:pt idx="285">EDGG</cx:pt>
          <cx:pt idx="286">EDGG</cx:pt>
          <cx:pt idx="287">EDGG</cx:pt>
          <cx:pt idx="288">EDGG</cx:pt>
          <cx:pt idx="289">EDGG</cx:pt>
          <cx:pt idx="290">EDGG</cx:pt>
          <cx:pt idx="291">EDGG</cx:pt>
          <cx:pt idx="292">EDGG</cx:pt>
          <cx:pt idx="293">EDGG</cx:pt>
          <cx:pt idx="294">EDGG</cx:pt>
          <cx:pt idx="295">EDGG</cx:pt>
          <cx:pt idx="296">EDGG</cx:pt>
          <cx:pt idx="297">EDGG</cx:pt>
          <cx:pt idx="298">EDGG</cx:pt>
          <cx:pt idx="299">EDGG</cx:pt>
          <cx:pt idx="300">EDGG</cx:pt>
          <cx:pt idx="301">EDGG</cx:pt>
          <cx:pt idx="302">EDGG</cx:pt>
          <cx:pt idx="303">EDGG</cx:pt>
          <cx:pt idx="304">EDGG</cx:pt>
          <cx:pt idx="305">EDGG</cx:pt>
          <cx:pt idx="306">EDGG</cx:pt>
          <cx:pt idx="307">EDGG</cx:pt>
          <cx:pt idx="308">EDGG</cx:pt>
          <cx:pt idx="309">EDGG</cx:pt>
          <cx:pt idx="310">EDGG</cx:pt>
          <cx:pt idx="311">EDGG</cx:pt>
          <cx:pt idx="312">EDGG</cx:pt>
          <cx:pt idx="313">EDGG</cx:pt>
          <cx:pt idx="314">EDGG</cx:pt>
          <cx:pt idx="315">EDGG</cx:pt>
          <cx:pt idx="316">EDGG</cx:pt>
          <cx:pt idx="317">EDGG</cx:pt>
          <cx:pt idx="318">EDGG</cx:pt>
          <cx:pt idx="319">EDGG</cx:pt>
          <cx:pt idx="320">EDGG</cx:pt>
          <cx:pt idx="321">EDGG</cx:pt>
          <cx:pt idx="322">EDGG</cx:pt>
          <cx:pt idx="323">EDGG</cx:pt>
          <cx:pt idx="324">EDGG</cx:pt>
          <cx:pt idx="325">EDGG</cx:pt>
          <cx:pt idx="326">EDGG</cx:pt>
          <cx:pt idx="327">EDGG</cx:pt>
          <cx:pt idx="328">EDGG</cx:pt>
          <cx:pt idx="329">EDGG</cx:pt>
          <cx:pt idx="330">EDGG</cx:pt>
          <cx:pt idx="331">EDGG</cx:pt>
          <cx:pt idx="332">EDGG</cx:pt>
          <cx:pt idx="333">EDGG</cx:pt>
          <cx:pt idx="334">EDGG</cx:pt>
          <cx:pt idx="335">EDGG</cx:pt>
          <cx:pt idx="336">EDGG</cx:pt>
          <cx:pt idx="337">EDGG</cx:pt>
          <cx:pt idx="338">EDGG</cx:pt>
          <cx:pt idx="339">EDGG</cx:pt>
          <cx:pt idx="340">EDGG</cx:pt>
          <cx:pt idx="341">EDGG</cx:pt>
          <cx:pt idx="342">EDGG</cx:pt>
          <cx:pt idx="343">EDGG</cx:pt>
          <cx:pt idx="344">EDGG</cx:pt>
          <cx:pt idx="345">EDGG</cx:pt>
          <cx:pt idx="346">EDGG</cx:pt>
          <cx:pt idx="347">EDGG</cx:pt>
          <cx:pt idx="348">EDGG</cx:pt>
          <cx:pt idx="349">EDGG</cx:pt>
          <cx:pt idx="350">EDGG</cx:pt>
          <cx:pt idx="351">EDGG</cx:pt>
          <cx:pt idx="352">EDGG</cx:pt>
          <cx:pt idx="353">EDGG</cx:pt>
          <cx:pt idx="354">EDGG</cx:pt>
          <cx:pt idx="355">EDGG</cx:pt>
          <cx:pt idx="356">EDGG</cx:pt>
          <cx:pt idx="357">EDGG</cx:pt>
          <cx:pt idx="358">EDGG</cx:pt>
          <cx:pt idx="359">EDGG</cx:pt>
          <cx:pt idx="360">EDGG</cx:pt>
          <cx:pt idx="361">EDGG</cx:pt>
          <cx:pt idx="362">EDGG</cx:pt>
          <cx:pt idx="363">EDGG</cx:pt>
          <cx:pt idx="364">EDGG</cx:pt>
          <cx:pt idx="365">EDGG</cx:pt>
          <cx:pt idx="366">EDGG</cx:pt>
          <cx:pt idx="367">EDGG</cx:pt>
          <cx:pt idx="368">EDGG</cx:pt>
          <cx:pt idx="369">EDGG</cx:pt>
          <cx:pt idx="370">EDGG</cx:pt>
          <cx:pt idx="371">EDGG</cx:pt>
          <cx:pt idx="372">EDGG</cx:pt>
          <cx:pt idx="373">EDGG</cx:pt>
          <cx:pt idx="374">EDGG</cx:pt>
          <cx:pt idx="375">EDGG</cx:pt>
          <cx:pt idx="376">EDGG</cx:pt>
          <cx:pt idx="377">EDGG</cx:pt>
          <cx:pt idx="378">EDGG</cx:pt>
          <cx:pt idx="379">EDGG</cx:pt>
          <cx:pt idx="380">EDGG</cx:pt>
          <cx:pt idx="381">EDGG</cx:pt>
          <cx:pt idx="382">EDGG</cx:pt>
          <cx:pt idx="383">EDGG</cx:pt>
          <cx:pt idx="384">EDGG</cx:pt>
          <cx:pt idx="385">EDGG</cx:pt>
          <cx:pt idx="386">EDGG</cx:pt>
          <cx:pt idx="387">EDGG</cx:pt>
          <cx:pt idx="388">EDGG</cx:pt>
          <cx:pt idx="389">EDGG</cx:pt>
          <cx:pt idx="390">EDGG</cx:pt>
          <cx:pt idx="391">EDGG</cx:pt>
          <cx:pt idx="392">EDGG</cx:pt>
          <cx:pt idx="393">EDGG</cx:pt>
          <cx:pt idx="394">EDGG</cx:pt>
          <cx:pt idx="395">EDGG</cx:pt>
          <cx:pt idx="396">EDGG</cx:pt>
          <cx:pt idx="397">EDGG</cx:pt>
          <cx:pt idx="398">EDGG</cx:pt>
          <cx:pt idx="399">EDGG</cx:pt>
          <cx:pt idx="400">EDGG</cx:pt>
          <cx:pt idx="401">EDGG</cx:pt>
          <cx:pt idx="402">EDGG</cx:pt>
          <cx:pt idx="403">EDGG</cx:pt>
          <cx:pt idx="404">EDGG</cx:pt>
          <cx:pt idx="405">EDGG</cx:pt>
          <cx:pt idx="406">EDGG</cx:pt>
          <cx:pt idx="407">EDGG</cx:pt>
          <cx:pt idx="408">EDGG</cx:pt>
          <cx:pt idx="409">EDGG</cx:pt>
          <cx:pt idx="410">EDGG</cx:pt>
          <cx:pt idx="411">EDGG</cx:pt>
          <cx:pt idx="412">EDGG</cx:pt>
          <cx:pt idx="413">EDGG</cx:pt>
          <cx:pt idx="414">EDGG</cx:pt>
          <cx:pt idx="415">EDGG</cx:pt>
          <cx:pt idx="416">EDGG</cx:pt>
          <cx:pt idx="417">EDGG</cx:pt>
          <cx:pt idx="418">EDGG</cx:pt>
          <cx:pt idx="419">EDGG</cx:pt>
          <cx:pt idx="420">EDGG</cx:pt>
          <cx:pt idx="421">EDGG</cx:pt>
          <cx:pt idx="422">EDGG</cx:pt>
          <cx:pt idx="423">EDGG</cx:pt>
          <cx:pt idx="424">EDGG</cx:pt>
          <cx:pt idx="425">EDGG</cx:pt>
          <cx:pt idx="426">EDGG</cx:pt>
          <cx:pt idx="427">EDGG</cx:pt>
          <cx:pt idx="428">EDGG</cx:pt>
          <cx:pt idx="429">EDGG</cx:pt>
          <cx:pt idx="430">EDGG</cx:pt>
          <cx:pt idx="431">EDGG</cx:pt>
          <cx:pt idx="432">EDGG</cx:pt>
          <cx:pt idx="433">EDGG</cx:pt>
          <cx:pt idx="434">EDGG</cx:pt>
          <cx:pt idx="435">EDGG</cx:pt>
          <cx:pt idx="436">EDGG</cx:pt>
          <cx:pt idx="437">EDGG</cx:pt>
          <cx:pt idx="438">EDGG</cx:pt>
          <cx:pt idx="439">EDGG</cx:pt>
          <cx:pt idx="440">EDGG</cx:pt>
          <cx:pt idx="441">EDGG</cx:pt>
          <cx:pt idx="442">EDGG</cx:pt>
          <cx:pt idx="443">EDGG</cx:pt>
          <cx:pt idx="444">EDGG</cx:pt>
          <cx:pt idx="445">EDGG</cx:pt>
          <cx:pt idx="446">EDGG</cx:pt>
          <cx:pt idx="447">EDGG</cx:pt>
          <cx:pt idx="448">EDGG</cx:pt>
          <cx:pt idx="449">EDGG</cx:pt>
          <cx:pt idx="450">EDGG</cx:pt>
          <cx:pt idx="451">EDGG</cx:pt>
          <cx:pt idx="452">EDGG</cx:pt>
          <cx:pt idx="453">EDGG</cx:pt>
          <cx:pt idx="454">EDGG</cx:pt>
          <cx:pt idx="455">EDGG</cx:pt>
          <cx:pt idx="456">EDGG</cx:pt>
          <cx:pt idx="457">EDGG</cx:pt>
          <cx:pt idx="458">EDGG</cx:pt>
          <cx:pt idx="459">EDGG</cx:pt>
          <cx:pt idx="460">EDGG</cx:pt>
          <cx:pt idx="461">EDGG</cx:pt>
          <cx:pt idx="462">EDGG</cx:pt>
          <cx:pt idx="463">EDGG</cx:pt>
          <cx:pt idx="464">EDGG</cx:pt>
          <cx:pt idx="465">EDGG</cx:pt>
          <cx:pt idx="466">EDGG</cx:pt>
          <cx:pt idx="467">EDGG</cx:pt>
          <cx:pt idx="468">EDGG</cx:pt>
          <cx:pt idx="469">EDGG</cx:pt>
          <cx:pt idx="470">EDGG</cx:pt>
          <cx:pt idx="471">EDGG</cx:pt>
          <cx:pt idx="472">EDGG</cx:pt>
          <cx:pt idx="473">EDGG</cx:pt>
          <cx:pt idx="474">EDGG</cx:pt>
          <cx:pt idx="475">EDGG</cx:pt>
          <cx:pt idx="476">EDGG</cx:pt>
          <cx:pt idx="477">EDGG</cx:pt>
          <cx:pt idx="478">EDGG</cx:pt>
          <cx:pt idx="479">EDGG</cx:pt>
          <cx:pt idx="480">EDGG</cx:pt>
          <cx:pt idx="481">EDGG</cx:pt>
          <cx:pt idx="482">EDGG</cx:pt>
          <cx:pt idx="483">EDGG</cx:pt>
          <cx:pt idx="484">EDGG</cx:pt>
          <cx:pt idx="485">EDGG</cx:pt>
          <cx:pt idx="486">EDGG</cx:pt>
          <cx:pt idx="487">EDGG</cx:pt>
          <cx:pt idx="488">EDGG</cx:pt>
          <cx:pt idx="489">EDGG</cx:pt>
          <cx:pt idx="490">EDGG</cx:pt>
          <cx:pt idx="491">EDGG</cx:pt>
          <cx:pt idx="492">EDGG</cx:pt>
          <cx:pt idx="493">EDGG</cx:pt>
          <cx:pt idx="494">EDGG</cx:pt>
          <cx:pt idx="495">EDGG</cx:pt>
          <cx:pt idx="496">EDGG</cx:pt>
          <cx:pt idx="497">EDGG</cx:pt>
          <cx:pt idx="498">EDGG</cx:pt>
          <cx:pt idx="499">EDGG</cx:pt>
          <cx:pt idx="500">EDGG</cx:pt>
          <cx:pt idx="501">EDGG</cx:pt>
          <cx:pt idx="502">EDGG</cx:pt>
          <cx:pt idx="503">EDGG</cx:pt>
          <cx:pt idx="504">EDGG</cx:pt>
          <cx:pt idx="505">EDGG</cx:pt>
          <cx:pt idx="506">EDGG</cx:pt>
          <cx:pt idx="507">EDGG</cx:pt>
          <cx:pt idx="508">EDGG</cx:pt>
          <cx:pt idx="509">EDGG</cx:pt>
          <cx:pt idx="510">EDGG</cx:pt>
          <cx:pt idx="511">EDGG</cx:pt>
          <cx:pt idx="512">EDGG</cx:pt>
          <cx:pt idx="513">EDGG</cx:pt>
          <cx:pt idx="514">EDGG</cx:pt>
          <cx:pt idx="515">EDGG</cx:pt>
          <cx:pt idx="516">EDGG</cx:pt>
          <cx:pt idx="517">EDGG</cx:pt>
          <cx:pt idx="518">EDGG</cx:pt>
          <cx:pt idx="519">EDGG</cx:pt>
          <cx:pt idx="520">EDGG</cx:pt>
          <cx:pt idx="521">EDGG</cx:pt>
          <cx:pt idx="522">EDGG</cx:pt>
          <cx:pt idx="523">EDGG</cx:pt>
          <cx:pt idx="524">EDGG</cx:pt>
          <cx:pt idx="525">EDGG</cx:pt>
          <cx:pt idx="526">EDGG</cx:pt>
          <cx:pt idx="527">EDGG</cx:pt>
          <cx:pt idx="528">EDGG</cx:pt>
          <cx:pt idx="529">EDGG</cx:pt>
          <cx:pt idx="530">EDGG</cx:pt>
          <cx:pt idx="531">EDGG</cx:pt>
          <cx:pt idx="532">EDGG</cx:pt>
          <cx:pt idx="533">EDGG</cx:pt>
          <cx:pt idx="534">EDGG</cx:pt>
          <cx:pt idx="535">EDGG</cx:pt>
          <cx:pt idx="536">EDGG</cx:pt>
          <cx:pt idx="537">EDGG</cx:pt>
          <cx:pt idx="538">EDGG</cx:pt>
          <cx:pt idx="539">EDGG</cx:pt>
          <cx:pt idx="540">EDGG</cx:pt>
          <cx:pt idx="541">EDGG</cx:pt>
          <cx:pt idx="542">EDGG</cx:pt>
          <cx:pt idx="543">EDGG</cx:pt>
          <cx:pt idx="544">EDGG</cx:pt>
          <cx:pt idx="545">EDGG</cx:pt>
          <cx:pt idx="546">EDGG</cx:pt>
          <cx:pt idx="547">EDGG</cx:pt>
          <cx:pt idx="548">EDGG</cx:pt>
          <cx:pt idx="549">EDGG</cx:pt>
          <cx:pt idx="550">EDGG</cx:pt>
          <cx:pt idx="551">EDGG</cx:pt>
          <cx:pt idx="552">EDGG</cx:pt>
          <cx:pt idx="553">EDGG</cx:pt>
          <cx:pt idx="554">EDGG</cx:pt>
          <cx:pt idx="555">EDGG</cx:pt>
          <cx:pt idx="556">EDGG</cx:pt>
          <cx:pt idx="557">EDGG</cx:pt>
          <cx:pt idx="558">EDGG</cx:pt>
          <cx:pt idx="559">EDGG</cx:pt>
          <cx:pt idx="560">EDGG</cx:pt>
          <cx:pt idx="561">EDGG</cx:pt>
          <cx:pt idx="562">EDGG</cx:pt>
          <cx:pt idx="563">EDGG</cx:pt>
          <cx:pt idx="564">EDGG</cx:pt>
          <cx:pt idx="565">EDGG</cx:pt>
          <cx:pt idx="566">EDGG</cx:pt>
          <cx:pt idx="567">EDGG</cx:pt>
          <cx:pt idx="568">EDGG</cx:pt>
          <cx:pt idx="569">EDGG</cx:pt>
          <cx:pt idx="570">EDGG</cx:pt>
          <cx:pt idx="571">EDGG</cx:pt>
          <cx:pt idx="572">EDGG</cx:pt>
          <cx:pt idx="573">EDGG</cx:pt>
          <cx:pt idx="574">EDGG</cx:pt>
          <cx:pt idx="575">EDGG</cx:pt>
          <cx:pt idx="576">EDGG</cx:pt>
          <cx:pt idx="577">EDGG</cx:pt>
          <cx:pt idx="578">EDGG</cx:pt>
          <cx:pt idx="579">EDGG</cx:pt>
          <cx:pt idx="580">EDGG</cx:pt>
          <cx:pt idx="581">EDGG</cx:pt>
          <cx:pt idx="582">EDGG</cx:pt>
          <cx:pt idx="583">EDGG</cx:pt>
          <cx:pt idx="584">EDGG</cx:pt>
          <cx:pt idx="585">EDGG</cx:pt>
          <cx:pt idx="586">EDGG</cx:pt>
          <cx:pt idx="587">EDGG</cx:pt>
          <cx:pt idx="588">EDGG</cx:pt>
          <cx:pt idx="589">EDGG</cx:pt>
          <cx:pt idx="590">EDGG</cx:pt>
          <cx:pt idx="591">EDGG</cx:pt>
          <cx:pt idx="592">EDGG</cx:pt>
          <cx:pt idx="593">EDGG</cx:pt>
          <cx:pt idx="594">EDGG</cx:pt>
          <cx:pt idx="595">EDGG</cx:pt>
          <cx:pt idx="596">EDGG</cx:pt>
          <cx:pt idx="597">EDGG</cx:pt>
          <cx:pt idx="598">EDGG</cx:pt>
          <cx:pt idx="599">EDGG</cx:pt>
          <cx:pt idx="600">EDGG</cx:pt>
          <cx:pt idx="601">EDGG</cx:pt>
          <cx:pt idx="602">EDGG</cx:pt>
          <cx:pt idx="603">EDGG</cx:pt>
          <cx:pt idx="604">EDGG</cx:pt>
          <cx:pt idx="605">EDGG</cx:pt>
          <cx:pt idx="606">EDGG</cx:pt>
          <cx:pt idx="607">EDGG</cx:pt>
          <cx:pt idx="608">EDGG</cx:pt>
          <cx:pt idx="609">EDGG</cx:pt>
          <cx:pt idx="610">EDGG</cx:pt>
          <cx:pt idx="611">EDGG</cx:pt>
          <cx:pt idx="612">EDGG</cx:pt>
          <cx:pt idx="613">EDGG</cx:pt>
          <cx:pt idx="614">EDGG</cx:pt>
          <cx:pt idx="615">EDGG</cx:pt>
          <cx:pt idx="616">EDGG</cx:pt>
          <cx:pt idx="617">EDGG</cx:pt>
          <cx:pt idx="618">EDGG</cx:pt>
          <cx:pt idx="619">EDGG</cx:pt>
          <cx:pt idx="620">EDGG</cx:pt>
          <cx:pt idx="621">EDGG</cx:pt>
          <cx:pt idx="622">EDGG</cx:pt>
          <cx:pt idx="623">EDGG</cx:pt>
          <cx:pt idx="624">EDGG</cx:pt>
          <cx:pt idx="625">EDGG</cx:pt>
          <cx:pt idx="626">EDGG</cx:pt>
          <cx:pt idx="627">EDGG</cx:pt>
          <cx:pt idx="628">EDGG</cx:pt>
          <cx:pt idx="629">EDGG</cx:pt>
          <cx:pt idx="630">EDGG</cx:pt>
          <cx:pt idx="631">EDGG</cx:pt>
          <cx:pt idx="632">EDGG</cx:pt>
          <cx:pt idx="633">EDGG</cx:pt>
          <cx:pt idx="634">EDGG</cx:pt>
          <cx:pt idx="635">EDGG</cx:pt>
          <cx:pt idx="636">EDGG</cx:pt>
          <cx:pt idx="637">EDGG</cx:pt>
          <cx:pt idx="638">EDGG</cx:pt>
          <cx:pt idx="639">EDGG</cx:pt>
          <cx:pt idx="640">EDGG</cx:pt>
          <cx:pt idx="641">EDGG</cx:pt>
          <cx:pt idx="642">EDGG</cx:pt>
          <cx:pt idx="643">EDGG</cx:pt>
          <cx:pt idx="644">EDGG</cx:pt>
          <cx:pt idx="645">EDGG</cx:pt>
          <cx:pt idx="646">EDGG</cx:pt>
          <cx:pt idx="647">EDGG</cx:pt>
          <cx:pt idx="648">EDGG</cx:pt>
          <cx:pt idx="649">EDGG</cx:pt>
          <cx:pt idx="650">EDGG</cx:pt>
          <cx:pt idx="651">EDGG</cx:pt>
          <cx:pt idx="652">EDGG</cx:pt>
          <cx:pt idx="653">EDGG</cx:pt>
          <cx:pt idx="654">EDGG</cx:pt>
          <cx:pt idx="655">EDGG</cx:pt>
          <cx:pt idx="656">EDGG</cx:pt>
          <cx:pt idx="657">EDGG</cx:pt>
          <cx:pt idx="658">EDGG</cx:pt>
          <cx:pt idx="659">EDGG</cx:pt>
          <cx:pt idx="660">EDGG</cx:pt>
          <cx:pt idx="661">EDGG</cx:pt>
          <cx:pt idx="662">EDGG</cx:pt>
          <cx:pt idx="663">EDGG</cx:pt>
          <cx:pt idx="664">EDGG</cx:pt>
          <cx:pt idx="665">EDGG</cx:pt>
          <cx:pt idx="666">EDGG</cx:pt>
          <cx:pt idx="667">EDGG</cx:pt>
          <cx:pt idx="668">EDGG</cx:pt>
          <cx:pt idx="669">EDGG</cx:pt>
          <cx:pt idx="670">EDGG</cx:pt>
          <cx:pt idx="671">EDGG</cx:pt>
          <cx:pt idx="672">EDGG</cx:pt>
          <cx:pt idx="673">EDGG</cx:pt>
          <cx:pt idx="674">EDGG</cx:pt>
          <cx:pt idx="675">EDGG</cx:pt>
          <cx:pt idx="676">EDGG</cx:pt>
          <cx:pt idx="677">EDGG</cx:pt>
          <cx:pt idx="678">EDGG</cx:pt>
          <cx:pt idx="679">EDGG</cx:pt>
          <cx:pt idx="680">EDGG</cx:pt>
          <cx:pt idx="681">EDGG</cx:pt>
          <cx:pt idx="682">EDGG</cx:pt>
          <cx:pt idx="683">EDGG</cx:pt>
          <cx:pt idx="684">EDGG</cx:pt>
          <cx:pt idx="685">EDGG</cx:pt>
          <cx:pt idx="686">EDGG</cx:pt>
          <cx:pt idx="687">EDGG</cx:pt>
          <cx:pt idx="688">EDGG</cx:pt>
          <cx:pt idx="689">EDGG</cx:pt>
          <cx:pt idx="690">EDGG</cx:pt>
          <cx:pt idx="691">EDGG</cx:pt>
          <cx:pt idx="692">EDGG</cx:pt>
          <cx:pt idx="693">EDGG</cx:pt>
          <cx:pt idx="694">EDGG</cx:pt>
          <cx:pt idx="695">EDGG</cx:pt>
          <cx:pt idx="696">EDGG</cx:pt>
          <cx:pt idx="697">EDGG</cx:pt>
          <cx:pt idx="698">EDGG</cx:pt>
          <cx:pt idx="699">EDGG</cx:pt>
          <cx:pt idx="700">EDGG</cx:pt>
          <cx:pt idx="701">EDGG</cx:pt>
          <cx:pt idx="702">EDGG</cx:pt>
          <cx:pt idx="703">EDGG</cx:pt>
          <cx:pt idx="704">EDGG</cx:pt>
          <cx:pt idx="705">EDGG</cx:pt>
          <cx:pt idx="706">EDGG</cx:pt>
          <cx:pt idx="707">EDGG</cx:pt>
          <cx:pt idx="708">EDGG</cx:pt>
          <cx:pt idx="709">EDGG</cx:pt>
          <cx:pt idx="710">EDGG</cx:pt>
          <cx:pt idx="711">EDGG</cx:pt>
          <cx:pt idx="712">EDGG</cx:pt>
          <cx:pt idx="713">EDGG</cx:pt>
          <cx:pt idx="714">EDGG</cx:pt>
          <cx:pt idx="715">EDGG</cx:pt>
          <cx:pt idx="716">EDGG</cx:pt>
          <cx:pt idx="717">EDGG</cx:pt>
          <cx:pt idx="718">EDGG</cx:pt>
          <cx:pt idx="719">EDGG</cx:pt>
          <cx:pt idx="720">EDGG</cx:pt>
          <cx:pt idx="721">EDGG</cx:pt>
          <cx:pt idx="722">EDGG</cx:pt>
          <cx:pt idx="723">EDGG</cx:pt>
          <cx:pt idx="724">EDGG</cx:pt>
          <cx:pt idx="725">EDGG</cx:pt>
          <cx:pt idx="726">EDGG</cx:pt>
          <cx:pt idx="727">EDGG</cx:pt>
          <cx:pt idx="728">EDGG</cx:pt>
          <cx:pt idx="729">EDGG</cx:pt>
          <cx:pt idx="730">EDGG</cx:pt>
          <cx:pt idx="731">EDGG</cx:pt>
          <cx:pt idx="732">EDGG</cx:pt>
          <cx:pt idx="733">EDGG</cx:pt>
          <cx:pt idx="734">EDGG</cx:pt>
          <cx:pt idx="735">EDGG</cx:pt>
          <cx:pt idx="736">EDGG</cx:pt>
          <cx:pt idx="737">EDGG</cx:pt>
          <cx:pt idx="738">EDGG</cx:pt>
          <cx:pt idx="739">EDGG</cx:pt>
          <cx:pt idx="740">EDGG</cx:pt>
          <cx:pt idx="741">EDGG</cx:pt>
          <cx:pt idx="742">EDGG</cx:pt>
          <cx:pt idx="743">EDGG</cx:pt>
          <cx:pt idx="744">EDGG</cx:pt>
          <cx:pt idx="745">EDGG</cx:pt>
          <cx:pt idx="746">EDGG</cx:pt>
          <cx:pt idx="747">EDGG</cx:pt>
          <cx:pt idx="748">EDGG</cx:pt>
          <cx:pt idx="749">EDGG</cx:pt>
          <cx:pt idx="750">EDGG</cx:pt>
          <cx:pt idx="751">EDGG</cx:pt>
          <cx:pt idx="752">EDGG</cx:pt>
          <cx:pt idx="753">EDGG</cx:pt>
          <cx:pt idx="754">EDGG</cx:pt>
          <cx:pt idx="755">EDGG</cx:pt>
          <cx:pt idx="756">EDGG</cx:pt>
          <cx:pt idx="757">EDGG</cx:pt>
          <cx:pt idx="758">EDGG</cx:pt>
          <cx:pt idx="759">EDGG</cx:pt>
          <cx:pt idx="760">EDGG</cx:pt>
          <cx:pt idx="761">EDGG</cx:pt>
          <cx:pt idx="762">EDGG</cx:pt>
          <cx:pt idx="763">EDGG</cx:pt>
          <cx:pt idx="764">EDGG</cx:pt>
          <cx:pt idx="765">EDGG</cx:pt>
          <cx:pt idx="766">EDGG</cx:pt>
          <cx:pt idx="767">EDGG</cx:pt>
          <cx:pt idx="768">EDGG</cx:pt>
          <cx:pt idx="769">EDGG</cx:pt>
          <cx:pt idx="770">EDGG</cx:pt>
          <cx:pt idx="771">EDGG</cx:pt>
          <cx:pt idx="772">EDGG</cx:pt>
          <cx:pt idx="773">EDGG</cx:pt>
          <cx:pt idx="774">EDGG</cx:pt>
          <cx:pt idx="775">EDGG</cx:pt>
          <cx:pt idx="776">EDGG</cx:pt>
          <cx:pt idx="777">EDGG</cx:pt>
          <cx:pt idx="778">EDGG</cx:pt>
          <cx:pt idx="779">EDGG</cx:pt>
          <cx:pt idx="780">EDGG</cx:pt>
          <cx:pt idx="781">EDGG</cx:pt>
          <cx:pt idx="782">EDGG</cx:pt>
          <cx:pt idx="783">EDGG</cx:pt>
          <cx:pt idx="784">EDGG</cx:pt>
          <cx:pt idx="785">EDGG</cx:pt>
          <cx:pt idx="786">EDGG</cx:pt>
          <cx:pt idx="787">EDGG</cx:pt>
          <cx:pt idx="788">EDGG</cx:pt>
          <cx:pt idx="789">EDGG</cx:pt>
          <cx:pt idx="790">EDGG</cx:pt>
          <cx:pt idx="791">EDGG</cx:pt>
          <cx:pt idx="792">EDGG</cx:pt>
          <cx:pt idx="793">EDGG</cx:pt>
          <cx:pt idx="794">EDGG</cx:pt>
          <cx:pt idx="795">EDGG</cx:pt>
          <cx:pt idx="796">EDGG</cx:pt>
          <cx:pt idx="797">EDGG</cx:pt>
          <cx:pt idx="798">EDGG</cx:pt>
          <cx:pt idx="799">EDGG</cx:pt>
          <cx:pt idx="800">EDGG</cx:pt>
          <cx:pt idx="801">EDGG</cx:pt>
          <cx:pt idx="802">EDGG</cx:pt>
          <cx:pt idx="803">EDGG</cx:pt>
          <cx:pt idx="804">EDGG</cx:pt>
          <cx:pt idx="805">EDGG</cx:pt>
          <cx:pt idx="806">EDGG</cx:pt>
          <cx:pt idx="807">EDGG</cx:pt>
          <cx:pt idx="808">EDGG</cx:pt>
          <cx:pt idx="809">EDGG</cx:pt>
          <cx:pt idx="810">EDGG</cx:pt>
          <cx:pt idx="811">EDGG</cx:pt>
          <cx:pt idx="812">EDGG</cx:pt>
          <cx:pt idx="813">EDGG</cx:pt>
          <cx:pt idx="814">EDGG</cx:pt>
          <cx:pt idx="815">EDGG</cx:pt>
          <cx:pt idx="816">EDGG</cx:pt>
          <cx:pt idx="817">EDGG</cx:pt>
          <cx:pt idx="818">EDGG</cx:pt>
          <cx:pt idx="819">EDGG</cx:pt>
          <cx:pt idx="820">EDGG</cx:pt>
          <cx:pt idx="821">EDGG</cx:pt>
          <cx:pt idx="822">EDGG</cx:pt>
          <cx:pt idx="823">EDGG</cx:pt>
          <cx:pt idx="824">EDGG</cx:pt>
          <cx:pt idx="825">EDGG</cx:pt>
          <cx:pt idx="826">EDGG</cx:pt>
          <cx:pt idx="827">EDGG</cx:pt>
          <cx:pt idx="828">EDGG</cx:pt>
          <cx:pt idx="829">EDGG</cx:pt>
          <cx:pt idx="830">EDGG</cx:pt>
          <cx:pt idx="831">EDGG</cx:pt>
          <cx:pt idx="832">EDGG</cx:pt>
          <cx:pt idx="833">EDGG</cx:pt>
          <cx:pt idx="834">EDGG</cx:pt>
          <cx:pt idx="835">EDGG</cx:pt>
          <cx:pt idx="836">EDGG</cx:pt>
          <cx:pt idx="837">EDGG</cx:pt>
          <cx:pt idx="838">EDGG</cx:pt>
          <cx:pt idx="839">EDGG</cx:pt>
          <cx:pt idx="840">EDGG</cx:pt>
          <cx:pt idx="841">EDGG</cx:pt>
          <cx:pt idx="842">EDGG</cx:pt>
          <cx:pt idx="843">EDGG</cx:pt>
          <cx:pt idx="844">EDGG</cx:pt>
          <cx:pt idx="845">EDGG</cx:pt>
          <cx:pt idx="846">EDGG</cx:pt>
          <cx:pt idx="847">EDGG</cx:pt>
          <cx:pt idx="848">EDGG</cx:pt>
          <cx:pt idx="849">EDGG</cx:pt>
          <cx:pt idx="850">EDGG</cx:pt>
          <cx:pt idx="851">EDGG</cx:pt>
          <cx:pt idx="852">EDGG</cx:pt>
          <cx:pt idx="853">EDGG</cx:pt>
          <cx:pt idx="854">EDGG</cx:pt>
          <cx:pt idx="855">EDGG</cx:pt>
          <cx:pt idx="856">EDGG</cx:pt>
          <cx:pt idx="857">EDGG</cx:pt>
          <cx:pt idx="858">EDGG</cx:pt>
          <cx:pt idx="859">EDGG</cx:pt>
          <cx:pt idx="860">EDGG</cx:pt>
          <cx:pt idx="861">EDGG</cx:pt>
          <cx:pt idx="862">EDGG</cx:pt>
          <cx:pt idx="863">EDGG</cx:pt>
          <cx:pt idx="864">EDGG</cx:pt>
          <cx:pt idx="865">EDGG</cx:pt>
          <cx:pt idx="866">EDGG</cx:pt>
          <cx:pt idx="867">EDGG</cx:pt>
          <cx:pt idx="868">EDGG</cx:pt>
          <cx:pt idx="869">EDGG</cx:pt>
          <cx:pt idx="870">EDGG</cx:pt>
          <cx:pt idx="871">EDGG</cx:pt>
          <cx:pt idx="872">EDGG</cx:pt>
          <cx:pt idx="873">EDGG</cx:pt>
          <cx:pt idx="874">EDGG</cx:pt>
          <cx:pt idx="875">EDGG</cx:pt>
          <cx:pt idx="876">EDGG</cx:pt>
          <cx:pt idx="877">EDGG</cx:pt>
          <cx:pt idx="878">EDGG</cx:pt>
          <cx:pt idx="879">EDGG</cx:pt>
          <cx:pt idx="880">EDGG</cx:pt>
          <cx:pt idx="881">EDGG</cx:pt>
          <cx:pt idx="882">EDGG</cx:pt>
          <cx:pt idx="883">EDGG</cx:pt>
          <cx:pt idx="884">EDGG</cx:pt>
          <cx:pt idx="885">EDGG</cx:pt>
          <cx:pt idx="886">EDGG</cx:pt>
          <cx:pt idx="887">EDGG</cx:pt>
          <cx:pt idx="888">EDGG</cx:pt>
          <cx:pt idx="889">EDGG</cx:pt>
          <cx:pt idx="890">EDGG</cx:pt>
          <cx:pt idx="891">EDGG</cx:pt>
          <cx:pt idx="892">EDGG</cx:pt>
          <cx:pt idx="893">EDGG</cx:pt>
          <cx:pt idx="894">EDGG</cx:pt>
          <cx:pt idx="895">EDGG</cx:pt>
          <cx:pt idx="896">EDGG</cx:pt>
          <cx:pt idx="897">EDGG</cx:pt>
          <cx:pt idx="898">EDGG</cx:pt>
          <cx:pt idx="899">EDGG</cx:pt>
          <cx:pt idx="900">EDGG</cx:pt>
          <cx:pt idx="901">EDGG</cx:pt>
          <cx:pt idx="902">EDGG</cx:pt>
          <cx:pt idx="903">EDGG</cx:pt>
          <cx:pt idx="904">EDGG</cx:pt>
          <cx:pt idx="905">EDGG</cx:pt>
          <cx:pt idx="906">EDGG</cx:pt>
          <cx:pt idx="907">EDGG</cx:pt>
          <cx:pt idx="908">EDGG</cx:pt>
          <cx:pt idx="909">EDGG</cx:pt>
          <cx:pt idx="910">EDGG</cx:pt>
          <cx:pt idx="911">EDGG</cx:pt>
          <cx:pt idx="912">EDGG</cx:pt>
          <cx:pt idx="913">EDGG</cx:pt>
          <cx:pt idx="914">EDGG</cx:pt>
          <cx:pt idx="915">EDGG</cx:pt>
          <cx:pt idx="916">EDGG</cx:pt>
          <cx:pt idx="917">EDGG</cx:pt>
          <cx:pt idx="918">EDGG</cx:pt>
          <cx:pt idx="919">EDGG</cx:pt>
          <cx:pt idx="920">EDGG</cx:pt>
          <cx:pt idx="921">EDGG</cx:pt>
          <cx:pt idx="922">EDGG</cx:pt>
          <cx:pt idx="923">EDGG</cx:pt>
          <cx:pt idx="924">EDGG</cx:pt>
          <cx:pt idx="925">EDGG</cx:pt>
          <cx:pt idx="926">EDGG</cx:pt>
          <cx:pt idx="927">EDGG</cx:pt>
          <cx:pt idx="928">EDGG</cx:pt>
          <cx:pt idx="929">EDGG</cx:pt>
          <cx:pt idx="930">EDGG</cx:pt>
          <cx:pt idx="931">EDGG</cx:pt>
          <cx:pt idx="932">EDGG</cx:pt>
          <cx:pt idx="933">EDGG</cx:pt>
          <cx:pt idx="934">EDGG</cx:pt>
          <cx:pt idx="935">EDGG</cx:pt>
          <cx:pt idx="936">EDGG</cx:pt>
          <cx:pt idx="937">EDGG</cx:pt>
          <cx:pt idx="938">EDGG</cx:pt>
          <cx:pt idx="939">EDGG</cx:pt>
          <cx:pt idx="940">EDGG</cx:pt>
          <cx:pt idx="941">EDGG</cx:pt>
          <cx:pt idx="942">EDGG</cx:pt>
          <cx:pt idx="943">EDGG</cx:pt>
          <cx:pt idx="944">EDGG</cx:pt>
          <cx:pt idx="945">EDGG</cx:pt>
          <cx:pt idx="946">EDGG</cx:pt>
          <cx:pt idx="947">EDGG</cx:pt>
          <cx:pt idx="948">EDGG</cx:pt>
          <cx:pt idx="949">EDGG</cx:pt>
          <cx:pt idx="950">EDGG</cx:pt>
          <cx:pt idx="951">EDGG</cx:pt>
          <cx:pt idx="952">EDGG</cx:pt>
          <cx:pt idx="953">EDGG</cx:pt>
          <cx:pt idx="954">EDGG</cx:pt>
          <cx:pt idx="955">EDGG</cx:pt>
          <cx:pt idx="956">EDGG</cx:pt>
          <cx:pt idx="957">EDGG</cx:pt>
          <cx:pt idx="958">EDGG</cx:pt>
          <cx:pt idx="959">EDGG</cx:pt>
          <cx:pt idx="960">EDGG</cx:pt>
          <cx:pt idx="961">EDGG</cx:pt>
          <cx:pt idx="962">EDGG</cx:pt>
          <cx:pt idx="963">EDGG</cx:pt>
          <cx:pt idx="964">EDGG</cx:pt>
          <cx:pt idx="965">EDGG</cx:pt>
          <cx:pt idx="966">EDGG</cx:pt>
          <cx:pt idx="967">EDGG</cx:pt>
          <cx:pt idx="968">EDGG</cx:pt>
          <cx:pt idx="969">EDGG</cx:pt>
          <cx:pt idx="970">EDGG</cx:pt>
          <cx:pt idx="971">EDGG</cx:pt>
          <cx:pt idx="972">EDGG</cx:pt>
          <cx:pt idx="973">EDGG</cx:pt>
          <cx:pt idx="974">EDGG</cx:pt>
          <cx:pt idx="975">EDGG</cx:pt>
          <cx:pt idx="976">EDGG</cx:pt>
          <cx:pt idx="977">EDGG</cx:pt>
          <cx:pt idx="978">EDGG</cx:pt>
          <cx:pt idx="979">EDGG</cx:pt>
          <cx:pt idx="980">EDGG</cx:pt>
          <cx:pt idx="981">EDGG</cx:pt>
          <cx:pt idx="982">EDGG</cx:pt>
          <cx:pt idx="983">EDGG</cx:pt>
          <cx:pt idx="984">EDGG</cx:pt>
          <cx:pt idx="985">EDGG</cx:pt>
          <cx:pt idx="986">EDGG</cx:pt>
          <cx:pt idx="987">EDGG</cx:pt>
          <cx:pt idx="988">EDGG</cx:pt>
          <cx:pt idx="989">EDGG</cx:pt>
          <cx:pt idx="990">EDGG</cx:pt>
          <cx:pt idx="991">EDGG</cx:pt>
          <cx:pt idx="992">EDGG</cx:pt>
          <cx:pt idx="993">EDGG</cx:pt>
          <cx:pt idx="994">EDGG</cx:pt>
          <cx:pt idx="995">EDGG</cx:pt>
          <cx:pt idx="996">EDGG</cx:pt>
          <cx:pt idx="997">EDGG</cx:pt>
          <cx:pt idx="998">EDGG</cx:pt>
          <cx:pt idx="999">EDGG</cx:pt>
          <cx:pt idx="1000">EDGG</cx:pt>
          <cx:pt idx="1001">EDGG</cx:pt>
          <cx:pt idx="1002">EDGG</cx:pt>
          <cx:pt idx="1003">EDGG</cx:pt>
          <cx:pt idx="1004">EDGG</cx:pt>
          <cx:pt idx="1005">EDGG</cx:pt>
          <cx:pt idx="1006">EDGG</cx:pt>
          <cx:pt idx="1007">EDGG</cx:pt>
          <cx:pt idx="1008">EDGG</cx:pt>
          <cx:pt idx="1009">EDGG</cx:pt>
          <cx:pt idx="1010">EDGG</cx:pt>
          <cx:pt idx="1011">EDGG</cx:pt>
          <cx:pt idx="1012">EDGG</cx:pt>
          <cx:pt idx="1013">EDGG</cx:pt>
          <cx:pt idx="1014">EDGG</cx:pt>
          <cx:pt idx="1015">EDGG</cx:pt>
          <cx:pt idx="1016">EDGG</cx:pt>
          <cx:pt idx="1017">EDGG</cx:pt>
          <cx:pt idx="1018">EDGG</cx:pt>
          <cx:pt idx="1019">EDGG</cx:pt>
          <cx:pt idx="1020">EDGG</cx:pt>
          <cx:pt idx="1021">EDGG</cx:pt>
          <cx:pt idx="1022">EDGG</cx:pt>
          <cx:pt idx="1023">EDGG</cx:pt>
          <cx:pt idx="1024">EDGG</cx:pt>
          <cx:pt idx="1025">EDGG</cx:pt>
          <cx:pt idx="1026">EDGG</cx:pt>
          <cx:pt idx="1027">EDGG</cx:pt>
          <cx:pt idx="1028">EDGG</cx:pt>
          <cx:pt idx="1029">EDGG</cx:pt>
          <cx:pt idx="1030">EDGG</cx:pt>
          <cx:pt idx="1031">EDGG</cx:pt>
          <cx:pt idx="1032">EDGG</cx:pt>
          <cx:pt idx="1033">EDGG</cx:pt>
          <cx:pt idx="1034">EDGG</cx:pt>
          <cx:pt idx="1035">EDGG</cx:pt>
          <cx:pt idx="1036">EDGG</cx:pt>
          <cx:pt idx="1037">EDGG</cx:pt>
          <cx:pt idx="1038">EDGG</cx:pt>
          <cx:pt idx="1039">EDGG</cx:pt>
          <cx:pt idx="1040">EDGG</cx:pt>
          <cx:pt idx="1041">EDGG</cx:pt>
          <cx:pt idx="1042">EDGG</cx:pt>
          <cx:pt idx="1043">EDGG</cx:pt>
          <cx:pt idx="1044">EDGG</cx:pt>
          <cx:pt idx="1045">EDGG</cx:pt>
          <cx:pt idx="1046">EDGG</cx:pt>
          <cx:pt idx="1047">EDGG</cx:pt>
          <cx:pt idx="1048">EDGG</cx:pt>
          <cx:pt idx="1049">EDGG</cx:pt>
          <cx:pt idx="1050">EDGG</cx:pt>
          <cx:pt idx="1051">EDGG</cx:pt>
          <cx:pt idx="1052">EDGG</cx:pt>
          <cx:pt idx="1053">EDGG</cx:pt>
          <cx:pt idx="1054">EDGG</cx:pt>
          <cx:pt idx="1055">EDGG</cx:pt>
          <cx:pt idx="1056">EDGG</cx:pt>
          <cx:pt idx="1057">EDGG</cx:pt>
          <cx:pt idx="1058">EDGG</cx:pt>
          <cx:pt idx="1059">EDGG</cx:pt>
          <cx:pt idx="1060">EDGG</cx:pt>
          <cx:pt idx="1061">EDGG</cx:pt>
          <cx:pt idx="1062">EDGG</cx:pt>
          <cx:pt idx="1063">EDGG</cx:pt>
          <cx:pt idx="1064">EDGG</cx:pt>
          <cx:pt idx="1065">EDGG</cx:pt>
          <cx:pt idx="1066">EDGG</cx:pt>
          <cx:pt idx="1067">EDGG</cx:pt>
          <cx:pt idx="1068">EDGG</cx:pt>
          <cx:pt idx="1069">EDGG</cx:pt>
          <cx:pt idx="1070">EDGG</cx:pt>
          <cx:pt idx="1071">EDGG</cx:pt>
          <cx:pt idx="1072">EDGG</cx:pt>
          <cx:pt idx="1073">EDGG</cx:pt>
          <cx:pt idx="1074">EDGG</cx:pt>
          <cx:pt idx="1075">EDGG</cx:pt>
          <cx:pt idx="1076">EDGG</cx:pt>
          <cx:pt idx="1077">EDGG</cx:pt>
          <cx:pt idx="1078">EDGG</cx:pt>
          <cx:pt idx="1079">EDGG</cx:pt>
          <cx:pt idx="1080">EDGG</cx:pt>
          <cx:pt idx="1081">EDGG</cx:pt>
          <cx:pt idx="1082">EDGG</cx:pt>
          <cx:pt idx="1083">EDGG</cx:pt>
          <cx:pt idx="1084">EDGG</cx:pt>
          <cx:pt idx="1085">EDGG</cx:pt>
          <cx:pt idx="1086">EDGG</cx:pt>
          <cx:pt idx="1087">EDGG</cx:pt>
          <cx:pt idx="1088">EDGG</cx:pt>
          <cx:pt idx="1089">EDGG</cx:pt>
          <cx:pt idx="1090">EDGG</cx:pt>
          <cx:pt idx="1091">EDGG</cx:pt>
          <cx:pt idx="1092">EDGG</cx:pt>
          <cx:pt idx="1093">EDGG</cx:pt>
          <cx:pt idx="1094">EDGG</cx:pt>
          <cx:pt idx="1095">EDGG</cx:pt>
          <cx:pt idx="1096">EDGG</cx:pt>
          <cx:pt idx="1097">EDGG</cx:pt>
          <cx:pt idx="1098">EDGG</cx:pt>
          <cx:pt idx="1099">EDGG</cx:pt>
          <cx:pt idx="1100">EDGG</cx:pt>
          <cx:pt idx="1101">EDGG</cx:pt>
          <cx:pt idx="1102">EDGG</cx:pt>
          <cx:pt idx="1103">EDGG</cx:pt>
          <cx:pt idx="1104">EDGG</cx:pt>
          <cx:pt idx="1105">EDGG</cx:pt>
          <cx:pt idx="1106">EDGG</cx:pt>
          <cx:pt idx="1107">EDGG</cx:pt>
          <cx:pt idx="1108">EDGG</cx:pt>
          <cx:pt idx="1109">EDGG</cx:pt>
          <cx:pt idx="1110">EDGG</cx:pt>
          <cx:pt idx="1111">EDGG</cx:pt>
          <cx:pt idx="1112">EDGG</cx:pt>
          <cx:pt idx="1113">EDGG</cx:pt>
          <cx:pt idx="1114">EDGG</cx:pt>
          <cx:pt idx="1115">EDGG</cx:pt>
          <cx:pt idx="1116">EDGG</cx:pt>
          <cx:pt idx="1117">EDGG</cx:pt>
          <cx:pt idx="1118">EDGG</cx:pt>
          <cx:pt idx="1119">EDGG</cx:pt>
          <cx:pt idx="1120">EDGG</cx:pt>
          <cx:pt idx="1121">EDGG</cx:pt>
          <cx:pt idx="1122">EDGG</cx:pt>
          <cx:pt idx="1123">EDGG</cx:pt>
          <cx:pt idx="1124">EDGG</cx:pt>
          <cx:pt idx="1125">EDGG</cx:pt>
          <cx:pt idx="1126">EDGG</cx:pt>
          <cx:pt idx="1127">EDGG</cx:pt>
          <cx:pt idx="1128">EDGG</cx:pt>
          <cx:pt idx="1129">EDGG</cx:pt>
          <cx:pt idx="1130">EDGG</cx:pt>
          <cx:pt idx="1131">EDGG</cx:pt>
          <cx:pt idx="1132">EDGG</cx:pt>
          <cx:pt idx="1133">EDGG</cx:pt>
          <cx:pt idx="1134">EDGG</cx:pt>
          <cx:pt idx="1135">EDGG</cx:pt>
          <cx:pt idx="1136">EDGG</cx:pt>
          <cx:pt idx="1137">EDGG</cx:pt>
          <cx:pt idx="1138">EDGG</cx:pt>
          <cx:pt idx="1139">EDGG</cx:pt>
          <cx:pt idx="1140">EDGG</cx:pt>
          <cx:pt idx="1141">EDGG</cx:pt>
          <cx:pt idx="1142">EDGG</cx:pt>
          <cx:pt idx="1143">EDGG</cx:pt>
          <cx:pt idx="1144">EDGG</cx:pt>
          <cx:pt idx="1145">EDGG</cx:pt>
          <cx:pt idx="1146">EDGG</cx:pt>
          <cx:pt idx="1147">EDGG</cx:pt>
          <cx:pt idx="1148">EDGG</cx:pt>
          <cx:pt idx="1149">EDGG</cx:pt>
          <cx:pt idx="1150">EDGG</cx:pt>
          <cx:pt idx="1151">EDGG</cx:pt>
          <cx:pt idx="1152">EDGG</cx:pt>
          <cx:pt idx="1153">EDGG</cx:pt>
          <cx:pt idx="1154">EDGG</cx:pt>
          <cx:pt idx="1155">EDGG</cx:pt>
          <cx:pt idx="1156">EDGG</cx:pt>
          <cx:pt idx="1157">EDGG</cx:pt>
          <cx:pt idx="1158">EDGG</cx:pt>
          <cx:pt idx="1159">EDGG</cx:pt>
          <cx:pt idx="1160">EDGG</cx:pt>
          <cx:pt idx="1161">EDGG</cx:pt>
          <cx:pt idx="1162">EDGG</cx:pt>
          <cx:pt idx="1163">EDGG</cx:pt>
          <cx:pt idx="1164">EDGG</cx:pt>
          <cx:pt idx="1165">EDGG</cx:pt>
          <cx:pt idx="1166">EDGG</cx:pt>
          <cx:pt idx="1167">EDGG</cx:pt>
          <cx:pt idx="1168">EDGG</cx:pt>
          <cx:pt idx="1169">EDGG</cx:pt>
          <cx:pt idx="1170">EDGG</cx:pt>
          <cx:pt idx="1171">EDGG</cx:pt>
          <cx:pt idx="1172">EDGG</cx:pt>
          <cx:pt idx="1173">EDGG</cx:pt>
          <cx:pt idx="1174">EDGG</cx:pt>
          <cx:pt idx="1175">EDGG</cx:pt>
          <cx:pt idx="1176">EDGG</cx:pt>
          <cx:pt idx="1177">EDGG</cx:pt>
          <cx:pt idx="1178">EDGG</cx:pt>
          <cx:pt idx="1179">EDGG</cx:pt>
          <cx:pt idx="1180">EDGG</cx:pt>
          <cx:pt idx="1181">EDGG</cx:pt>
          <cx:pt idx="1182">EDGG</cx:pt>
          <cx:pt idx="1183">EDGG</cx:pt>
          <cx:pt idx="1184">EDGG</cx:pt>
          <cx:pt idx="1185">EDGG</cx:pt>
          <cx:pt idx="1186">EDGG</cx:pt>
          <cx:pt idx="1187">EDGG</cx:pt>
          <cx:pt idx="1188">EDGG</cx:pt>
          <cx:pt idx="1189">EDGG</cx:pt>
          <cx:pt idx="1190">EDGG</cx:pt>
          <cx:pt idx="1191">EDGG</cx:pt>
          <cx:pt idx="1192">EDGG</cx:pt>
          <cx:pt idx="1193">EDGG</cx:pt>
          <cx:pt idx="1194">EDGG</cx:pt>
          <cx:pt idx="1195">EDGG</cx:pt>
          <cx:pt idx="1196">EDGG</cx:pt>
          <cx:pt idx="1197">EDGG</cx:pt>
          <cx:pt idx="1198">EDGG</cx:pt>
          <cx:pt idx="1199">EDGG</cx:pt>
          <cx:pt idx="1200">EDGG</cx:pt>
          <cx:pt idx="1201">EDGG</cx:pt>
          <cx:pt idx="1202">EDGG</cx:pt>
          <cx:pt idx="1203">EDGG</cx:pt>
          <cx:pt idx="1204">EDGG</cx:pt>
          <cx:pt idx="1205">EDGG</cx:pt>
          <cx:pt idx="1206">EDGG</cx:pt>
          <cx:pt idx="1207">EDGG</cx:pt>
          <cx:pt idx="1208">EDGG</cx:pt>
          <cx:pt idx="1209">EDGG</cx:pt>
          <cx:pt idx="1210">EDGG</cx:pt>
          <cx:pt idx="1211">EDGG</cx:pt>
          <cx:pt idx="1212">EDGG</cx:pt>
          <cx:pt idx="1213">EDGG</cx:pt>
          <cx:pt idx="1214">EDGG</cx:pt>
          <cx:pt idx="1215">EDGG</cx:pt>
          <cx:pt idx="1216">EDGG</cx:pt>
          <cx:pt idx="1217">EDGG</cx:pt>
          <cx:pt idx="1218">EDGG</cx:pt>
          <cx:pt idx="1219">EDGG</cx:pt>
          <cx:pt idx="1220">EDGG</cx:pt>
          <cx:pt idx="1221">EDGG</cx:pt>
          <cx:pt idx="1222">EDGG</cx:pt>
          <cx:pt idx="1223">EDGG</cx:pt>
          <cx:pt idx="1224">EDGG</cx:pt>
          <cx:pt idx="1225">EDGG</cx:pt>
          <cx:pt idx="1226">EDGG</cx:pt>
          <cx:pt idx="1227">EDGG</cx:pt>
          <cx:pt idx="1228">EDGG</cx:pt>
          <cx:pt idx="1229">EDGG</cx:pt>
          <cx:pt idx="1230">EDGG</cx:pt>
          <cx:pt idx="1231">EDGG</cx:pt>
          <cx:pt idx="1232">EDGG</cx:pt>
          <cx:pt idx="1233">EDGG</cx:pt>
          <cx:pt idx="1234">EDGG</cx:pt>
          <cx:pt idx="1235">EDGG</cx:pt>
          <cx:pt idx="1236">EDGG</cx:pt>
          <cx:pt idx="1237">EDGG</cx:pt>
          <cx:pt idx="1238">EDGG</cx:pt>
          <cx:pt idx="1239">EDGG</cx:pt>
          <cx:pt idx="1240">EDGG</cx:pt>
          <cx:pt idx="1241">EDGG</cx:pt>
          <cx:pt idx="1242">EDGG</cx:pt>
          <cx:pt idx="1243">EDGG</cx:pt>
          <cx:pt idx="1244">EDGG</cx:pt>
          <cx:pt idx="1245">EDGG</cx:pt>
          <cx:pt idx="1246">EDGG</cx:pt>
          <cx:pt idx="1247">EDGG</cx:pt>
          <cx:pt idx="1248">EDGG</cx:pt>
          <cx:pt idx="1249">EDGG</cx:pt>
          <cx:pt idx="1250">EDGG</cx:pt>
          <cx:pt idx="1251">EDGG</cx:pt>
          <cx:pt idx="1252">EDGG</cx:pt>
          <cx:pt idx="1253">EDGG</cx:pt>
          <cx:pt idx="1254">EDGG</cx:pt>
          <cx:pt idx="1255">EDGG</cx:pt>
          <cx:pt idx="1256">EDGG</cx:pt>
          <cx:pt idx="1257">EDGG</cx:pt>
          <cx:pt idx="1258">EDGG</cx:pt>
          <cx:pt idx="1259">EDGG</cx:pt>
          <cx:pt idx="1260">EDGG</cx:pt>
          <cx:pt idx="1261">EDGG</cx:pt>
          <cx:pt idx="1262">EDGG</cx:pt>
          <cx:pt idx="1263">EDGG</cx:pt>
          <cx:pt idx="1264">EDGG</cx:pt>
          <cx:pt idx="1265">EDGG</cx:pt>
          <cx:pt idx="1266">EDGG</cx:pt>
          <cx:pt idx="1267">EDGG</cx:pt>
          <cx:pt idx="1268">EDGG</cx:pt>
          <cx:pt idx="1269">EDGG</cx:pt>
          <cx:pt idx="1270">EDGG</cx:pt>
          <cx:pt idx="1271">EDGG</cx:pt>
          <cx:pt idx="1272">EDGG</cx:pt>
          <cx:pt idx="1273">EDGG</cx:pt>
          <cx:pt idx="1274">EDGG</cx:pt>
          <cx:pt idx="1275">EDGG</cx:pt>
          <cx:pt idx="1276">EDGG</cx:pt>
          <cx:pt idx="1277">EDGG</cx:pt>
          <cx:pt idx="1278">EDGG</cx:pt>
          <cx:pt idx="1279">EDGG</cx:pt>
          <cx:pt idx="1280">EDGG</cx:pt>
          <cx:pt idx="1281">EDGG</cx:pt>
          <cx:pt idx="1282">EDGG</cx:pt>
          <cx:pt idx="1283">EDGG</cx:pt>
          <cx:pt idx="1284">EDGG</cx:pt>
          <cx:pt idx="1285">EDGG</cx:pt>
          <cx:pt idx="1286">EDGG</cx:pt>
          <cx:pt idx="1287">EDGG</cx:pt>
          <cx:pt idx="1288">EDGG</cx:pt>
          <cx:pt idx="1289">EDGG</cx:pt>
          <cx:pt idx="1290">EDGG</cx:pt>
          <cx:pt idx="1291">EDGG</cx:pt>
          <cx:pt idx="1292">EDGG</cx:pt>
          <cx:pt idx="1293">EDGG</cx:pt>
          <cx:pt idx="1294">EDGG</cx:pt>
          <cx:pt idx="1295">EDGG</cx:pt>
          <cx:pt idx="1296">EDGG</cx:pt>
          <cx:pt idx="1297">EDGG</cx:pt>
          <cx:pt idx="1298">EDGG</cx:pt>
          <cx:pt idx="1299">EDGG</cx:pt>
          <cx:pt idx="1300">EDGG</cx:pt>
          <cx:pt idx="1301">EDGG</cx:pt>
          <cx:pt idx="1302">EDGG</cx:pt>
          <cx:pt idx="1303">EDGG</cx:pt>
          <cx:pt idx="1304">EDGG</cx:pt>
          <cx:pt idx="1305">EDGG</cx:pt>
          <cx:pt idx="1306">EDGG</cx:pt>
          <cx:pt idx="1307">EDGG</cx:pt>
          <cx:pt idx="1308">EDGG</cx:pt>
          <cx:pt idx="1309">EDGG</cx:pt>
          <cx:pt idx="1310">EDGG</cx:pt>
          <cx:pt idx="1311">EDGG</cx:pt>
          <cx:pt idx="1312">EDGG</cx:pt>
          <cx:pt idx="1313">EDGG</cx:pt>
          <cx:pt idx="1314">EDGG</cx:pt>
          <cx:pt idx="1315">EDGG</cx:pt>
          <cx:pt idx="1316">EDGG</cx:pt>
          <cx:pt idx="1317">EDGG</cx:pt>
          <cx:pt idx="1318">EDGG</cx:pt>
          <cx:pt idx="1319">EDGG</cx:pt>
          <cx:pt idx="1320">EDGG</cx:pt>
          <cx:pt idx="1321">EDGG</cx:pt>
          <cx:pt idx="1322">EDGG</cx:pt>
          <cx:pt idx="1323">EDGG</cx:pt>
          <cx:pt idx="1324">EDGG</cx:pt>
          <cx:pt idx="1325">EDGG</cx:pt>
          <cx:pt idx="1326">EDGG</cx:pt>
          <cx:pt idx="1327">EDGG</cx:pt>
          <cx:pt idx="1328">EDGG</cx:pt>
          <cx:pt idx="1329">EDGG</cx:pt>
          <cx:pt idx="1330">EDGG</cx:pt>
          <cx:pt idx="1331">EDGG</cx:pt>
          <cx:pt idx="1332">EDGG</cx:pt>
          <cx:pt idx="1333">EDGG</cx:pt>
          <cx:pt idx="1334">EDGG</cx:pt>
          <cx:pt idx="1335">EDGG</cx:pt>
          <cx:pt idx="1336">EDGG</cx:pt>
          <cx:pt idx="1337">EDGG</cx:pt>
          <cx:pt idx="1338">EDGG</cx:pt>
          <cx:pt idx="1339">EDGG</cx:pt>
          <cx:pt idx="1340">EDGG</cx:pt>
          <cx:pt idx="1341">EDGG</cx:pt>
          <cx:pt idx="1342">EDGG</cx:pt>
          <cx:pt idx="1343">EDGG</cx:pt>
          <cx:pt idx="1344">EDGG</cx:pt>
          <cx:pt idx="1345">EDGG</cx:pt>
          <cx:pt idx="1346">EDGG</cx:pt>
          <cx:pt idx="1347">EDGG</cx:pt>
          <cx:pt idx="1348">EDGG</cx:pt>
          <cx:pt idx="1349">EDGG</cx:pt>
          <cx:pt idx="1350">EDGG</cx:pt>
          <cx:pt idx="1351">EDGG</cx:pt>
          <cx:pt idx="1352">EDGG</cx:pt>
          <cx:pt idx="1353">EDGG</cx:pt>
          <cx:pt idx="1354">EDGG</cx:pt>
          <cx:pt idx="1355">EDGG</cx:pt>
          <cx:pt idx="1356">EDGG</cx:pt>
          <cx:pt idx="1357">EDGG</cx:pt>
          <cx:pt idx="1358">EDGG</cx:pt>
          <cx:pt idx="1359">EDGG</cx:pt>
          <cx:pt idx="1360">EDGG</cx:pt>
          <cx:pt idx="1361">EDGG</cx:pt>
          <cx:pt idx="1362">EDGG</cx:pt>
          <cx:pt idx="1363">EDGG</cx:pt>
          <cx:pt idx="1364">EDGG</cx:pt>
          <cx:pt idx="1365">EDGG</cx:pt>
          <cx:pt idx="1366">EDGG</cx:pt>
          <cx:pt idx="1367">EDGG</cx:pt>
          <cx:pt idx="1368">EDGG</cx:pt>
          <cx:pt idx="1369">EDGG</cx:pt>
          <cx:pt idx="1370">EDGG</cx:pt>
          <cx:pt idx="1371">EDGG</cx:pt>
          <cx:pt idx="1372">EDGG</cx:pt>
          <cx:pt idx="1373">EDGG</cx:pt>
          <cx:pt idx="1374">EDGG</cx:pt>
          <cx:pt idx="1375">EDGG</cx:pt>
          <cx:pt idx="1376">EDGG</cx:pt>
          <cx:pt idx="1377">EDGG</cx:pt>
          <cx:pt idx="1378">EDGG</cx:pt>
          <cx:pt idx="1379">EDGG</cx:pt>
          <cx:pt idx="1380">EDGG</cx:pt>
          <cx:pt idx="1381">EDGG</cx:pt>
          <cx:pt idx="1382">EDGG</cx:pt>
          <cx:pt idx="1383">EDGG</cx:pt>
          <cx:pt idx="1384">EDGG</cx:pt>
          <cx:pt idx="1385">EDGG</cx:pt>
          <cx:pt idx="1386">EDGG</cx:pt>
          <cx:pt idx="1387">EDGG</cx:pt>
          <cx:pt idx="1388">EDGG</cx:pt>
          <cx:pt idx="1389">EDGG</cx:pt>
          <cx:pt idx="1390">EDGG</cx:pt>
          <cx:pt idx="1391">EDGG</cx:pt>
          <cx:pt idx="1392">EDGG</cx:pt>
          <cx:pt idx="1393">EDGG</cx:pt>
          <cx:pt idx="1394">EDGG</cx:pt>
          <cx:pt idx="1395">EDGG</cx:pt>
          <cx:pt idx="1396">EDGG</cx:pt>
          <cx:pt idx="1397">EDGG</cx:pt>
          <cx:pt idx="1398">EDGG</cx:pt>
          <cx:pt idx="1399">EDGG</cx:pt>
          <cx:pt idx="1400">EDGG</cx:pt>
          <cx:pt idx="1401">EDGG</cx:pt>
          <cx:pt idx="1402">EDGG</cx:pt>
          <cx:pt idx="1403">EDGG</cx:pt>
          <cx:pt idx="1404">EDGG</cx:pt>
          <cx:pt idx="1405">EDGG</cx:pt>
          <cx:pt idx="1406">EDGG</cx:pt>
          <cx:pt idx="1407">EDGG</cx:pt>
          <cx:pt idx="1408">EDGG</cx:pt>
          <cx:pt idx="1409">EDGG</cx:pt>
          <cx:pt idx="1410">EDGG</cx:pt>
          <cx:pt idx="1411">EDGG</cx:pt>
          <cx:pt idx="1412">EDGG</cx:pt>
          <cx:pt idx="1413">EDGG</cx:pt>
          <cx:pt idx="1414">EDGG</cx:pt>
          <cx:pt idx="1415">EDGG</cx:pt>
          <cx:pt idx="1416">EDGG</cx:pt>
          <cx:pt idx="1417">EDGG</cx:pt>
          <cx:pt idx="1418">EDGG</cx:pt>
          <cx:pt idx="1419">EDGG</cx:pt>
          <cx:pt idx="1420">EDGG</cx:pt>
          <cx:pt idx="1421">EDGG</cx:pt>
          <cx:pt idx="1422">EDGG</cx:pt>
          <cx:pt idx="1423">EDGG</cx:pt>
          <cx:pt idx="1424">EDGG</cx:pt>
          <cx:pt idx="1425">EDGG</cx:pt>
          <cx:pt idx="1426">EDGG</cx:pt>
          <cx:pt idx="1427">EDGG</cx:pt>
          <cx:pt idx="1428">EDGG</cx:pt>
          <cx:pt idx="1429">EDGG</cx:pt>
          <cx:pt idx="1430">EDGG</cx:pt>
          <cx:pt idx="1431">EDGG</cx:pt>
          <cx:pt idx="1432">EDGG</cx:pt>
          <cx:pt idx="1433">EDGG</cx:pt>
          <cx:pt idx="1434">EDGG</cx:pt>
          <cx:pt idx="1435">EDGG</cx:pt>
          <cx:pt idx="1436">EDGG</cx:pt>
          <cx:pt idx="1437">EDGG</cx:pt>
          <cx:pt idx="1438">EDGG</cx:pt>
          <cx:pt idx="1439">EDGG</cx:pt>
          <cx:pt idx="1440">EDGG</cx:pt>
          <cx:pt idx="1441">EDGG</cx:pt>
          <cx:pt idx="1442">EDGG</cx:pt>
          <cx:pt idx="1443">EDGG</cx:pt>
          <cx:pt idx="1444">EDGG</cx:pt>
          <cx:pt idx="1445">EDGG</cx:pt>
          <cx:pt idx="1446">EDGG</cx:pt>
          <cx:pt idx="1447">EDGG</cx:pt>
          <cx:pt idx="1448">EDGG</cx:pt>
          <cx:pt idx="1449">EDGG</cx:pt>
          <cx:pt idx="1450">EDGG</cx:pt>
          <cx:pt idx="1451">EDGG</cx:pt>
          <cx:pt idx="1452">EDGG</cx:pt>
          <cx:pt idx="1453">EDGG</cx:pt>
          <cx:pt idx="1454">EDGG</cx:pt>
          <cx:pt idx="1455">EDGG</cx:pt>
          <cx:pt idx="1456">EDGG</cx:pt>
          <cx:pt idx="1457">EDGG</cx:pt>
          <cx:pt idx="1458">EDGG</cx:pt>
          <cx:pt idx="1459">EDGG</cx:pt>
          <cx:pt idx="1460">EDGG</cx:pt>
          <cx:pt idx="1461">EDGG</cx:pt>
          <cx:pt idx="1462">EDGG</cx:pt>
          <cx:pt idx="1463">EDGG</cx:pt>
          <cx:pt idx="1464">EDGG</cx:pt>
          <cx:pt idx="1465">EDGG</cx:pt>
          <cx:pt idx="1466">EDGG</cx:pt>
          <cx:pt idx="1467">EDGG</cx:pt>
          <cx:pt idx="1468">EDGG</cx:pt>
          <cx:pt idx="1469">EDGG</cx:pt>
          <cx:pt idx="1470">EDGG</cx:pt>
          <cx:pt idx="1471">EDGG</cx:pt>
          <cx:pt idx="1472">EDGG</cx:pt>
          <cx:pt idx="1473">EDGG</cx:pt>
          <cx:pt idx="1474">EDGG</cx:pt>
          <cx:pt idx="1475">EDGG</cx:pt>
          <cx:pt idx="1476">EDGG</cx:pt>
          <cx:pt idx="1477">EDGG</cx:pt>
          <cx:pt idx="1478">EDGG</cx:pt>
          <cx:pt idx="1479">EDGG</cx:pt>
          <cx:pt idx="1480">EDGG</cx:pt>
          <cx:pt idx="1481">EDGG</cx:pt>
          <cx:pt idx="1482">EDGG</cx:pt>
          <cx:pt idx="1483">EDGG</cx:pt>
          <cx:pt idx="1484">EDGG</cx:pt>
          <cx:pt idx="1485">EDGG</cx:pt>
          <cx:pt idx="1486">EDGG</cx:pt>
          <cx:pt idx="1487">EDGG</cx:pt>
          <cx:pt idx="1488">EDGG</cx:pt>
          <cx:pt idx="1489">EDGG</cx:pt>
          <cx:pt idx="1490">EDGG</cx:pt>
          <cx:pt idx="1491">EDGG</cx:pt>
          <cx:pt idx="1492">EDGG</cx:pt>
          <cx:pt idx="1493">EDGG</cx:pt>
          <cx:pt idx="1494">EDGG</cx:pt>
          <cx:pt idx="1495">EDGG</cx:pt>
          <cx:pt idx="1496">EDGG</cx:pt>
          <cx:pt idx="1497">EDGG</cx:pt>
          <cx:pt idx="1498">EDGG</cx:pt>
          <cx:pt idx="1499">EDGG</cx:pt>
          <cx:pt idx="1500">EDGG</cx:pt>
          <cx:pt idx="1501">EDGG</cx:pt>
          <cx:pt idx="1502">EDGG</cx:pt>
          <cx:pt idx="1503">EDGG</cx:pt>
          <cx:pt idx="1504">EDGG</cx:pt>
          <cx:pt idx="1505">EDGG</cx:pt>
          <cx:pt idx="1506">EDGG</cx:pt>
          <cx:pt idx="1507">EDGG</cx:pt>
          <cx:pt idx="1508">EDGG</cx:pt>
          <cx:pt idx="1509">EDGG</cx:pt>
          <cx:pt idx="1510">EDGG</cx:pt>
          <cx:pt idx="1511">EDGG</cx:pt>
          <cx:pt idx="1512">EDGG</cx:pt>
          <cx:pt idx="1513">EDGG</cx:pt>
          <cx:pt idx="1514">EDGG</cx:pt>
          <cx:pt idx="1515">EDGG</cx:pt>
          <cx:pt idx="1516">EDGG</cx:pt>
          <cx:pt idx="1517">EDGG</cx:pt>
          <cx:pt idx="1518">EDGG</cx:pt>
          <cx:pt idx="1519">EDGG</cx:pt>
          <cx:pt idx="1520">EDGG</cx:pt>
          <cx:pt idx="1521">EDGG</cx:pt>
          <cx:pt idx="1522">EDGG</cx:pt>
          <cx:pt idx="1523">EDGG</cx:pt>
          <cx:pt idx="1524">EDGG</cx:pt>
          <cx:pt idx="1525">EDGG</cx:pt>
          <cx:pt idx="1526">EDGG</cx:pt>
          <cx:pt idx="1527">EDGG</cx:pt>
          <cx:pt idx="1528">EDGG</cx:pt>
          <cx:pt idx="1529">EDGG</cx:pt>
          <cx:pt idx="1530">EDGG</cx:pt>
          <cx:pt idx="1531">EDGG</cx:pt>
          <cx:pt idx="1532">EDGG</cx:pt>
          <cx:pt idx="1533">EDGG</cx:pt>
          <cx:pt idx="1534">EDGG</cx:pt>
          <cx:pt idx="1535">EDGG</cx:pt>
          <cx:pt idx="1536">EDGG</cx:pt>
          <cx:pt idx="1537">EDGG</cx:pt>
          <cx:pt idx="1538">EDGG</cx:pt>
          <cx:pt idx="1539">EDGG</cx:pt>
          <cx:pt idx="1540">EDGG</cx:pt>
          <cx:pt idx="1541">EDGG</cx:pt>
          <cx:pt idx="1542">EDGG</cx:pt>
          <cx:pt idx="1543">EDGG</cx:pt>
          <cx:pt idx="1544">EDGG</cx:pt>
          <cx:pt idx="1545">EDGG</cx:pt>
          <cx:pt idx="1546">EDGG</cx:pt>
          <cx:pt idx="1547">EDGG</cx:pt>
          <cx:pt idx="1548">EDGG</cx:pt>
          <cx:pt idx="1549">EDGG</cx:pt>
          <cx:pt idx="1550">EDGG</cx:pt>
          <cx:pt idx="1551">EDGG</cx:pt>
          <cx:pt idx="1552">EDGG</cx:pt>
          <cx:pt idx="1553">EDGG</cx:pt>
          <cx:pt idx="1554">EDGG</cx:pt>
          <cx:pt idx="1555">EDGG</cx:pt>
          <cx:pt idx="1556">EDGG</cx:pt>
          <cx:pt idx="1557">EDGG</cx:pt>
          <cx:pt idx="1558">EDGG</cx:pt>
          <cx:pt idx="1559">EDGG</cx:pt>
          <cx:pt idx="1560">EDGG</cx:pt>
          <cx:pt idx="1561">EDGG</cx:pt>
          <cx:pt idx="1562">EDGG</cx:pt>
          <cx:pt idx="1563">EDGG</cx:pt>
          <cx:pt idx="1564">EDGG</cx:pt>
          <cx:pt idx="1565">EDGG</cx:pt>
          <cx:pt idx="1566">EDGG</cx:pt>
          <cx:pt idx="1567">EDGG</cx:pt>
          <cx:pt idx="1568">EDGG</cx:pt>
          <cx:pt idx="1569">EDGG</cx:pt>
          <cx:pt idx="1570">EDGG</cx:pt>
          <cx:pt idx="1571">EDGG</cx:pt>
          <cx:pt idx="1572">EDGG</cx:pt>
          <cx:pt idx="1573">EDGG</cx:pt>
          <cx:pt idx="1574">EDGG</cx:pt>
          <cx:pt idx="1575">EDGG</cx:pt>
          <cx:pt idx="1576">EDGG</cx:pt>
          <cx:pt idx="1577">EDGG</cx:pt>
          <cx:pt idx="1578">EDGG</cx:pt>
          <cx:pt idx="1579">EDGG</cx:pt>
          <cx:pt idx="1580">EDGG</cx:pt>
          <cx:pt idx="1581">EDGG</cx:pt>
          <cx:pt idx="1582">EDGG</cx:pt>
          <cx:pt idx="1583">EDGG</cx:pt>
          <cx:pt idx="1584">EDGG</cx:pt>
          <cx:pt idx="1585">EDGG</cx:pt>
          <cx:pt idx="1586">EDGG</cx:pt>
          <cx:pt idx="1587">EDGG</cx:pt>
          <cx:pt idx="1588">EDGG</cx:pt>
          <cx:pt idx="1589">EDGG</cx:pt>
          <cx:pt idx="1590">EDGG</cx:pt>
          <cx:pt idx="1591">EDGG</cx:pt>
          <cx:pt idx="1592">EDGG</cx:pt>
          <cx:pt idx="1593">EDGG</cx:pt>
          <cx:pt idx="1594">EDGG</cx:pt>
          <cx:pt idx="1595">EDGG</cx:pt>
          <cx:pt idx="1596">EDGG</cx:pt>
          <cx:pt idx="1597">EDGG</cx:pt>
          <cx:pt idx="1598">EDGG</cx:pt>
          <cx:pt idx="1599">EDGG</cx:pt>
          <cx:pt idx="1600">EDGG</cx:pt>
          <cx:pt idx="1601">EDGG</cx:pt>
          <cx:pt idx="1602">EDGG</cx:pt>
          <cx:pt idx="1603">EDGG</cx:pt>
          <cx:pt idx="1604">EDGG</cx:pt>
          <cx:pt idx="1605">EDGG</cx:pt>
          <cx:pt idx="1606">EDGG</cx:pt>
          <cx:pt idx="1607">EDGG</cx:pt>
          <cx:pt idx="1608">EDGG</cx:pt>
          <cx:pt idx="1609">EDGG</cx:pt>
          <cx:pt idx="1610">EDGG</cx:pt>
          <cx:pt idx="1611">EDGG</cx:pt>
          <cx:pt idx="1612">EDGG</cx:pt>
          <cx:pt idx="1613">EDGG</cx:pt>
          <cx:pt idx="1614">EDGG</cx:pt>
          <cx:pt idx="1615">EDGG</cx:pt>
          <cx:pt idx="1616">EDGG</cx:pt>
          <cx:pt idx="1617">EDGG</cx:pt>
          <cx:pt idx="1618">EDGG</cx:pt>
          <cx:pt idx="1619">EDGG</cx:pt>
          <cx:pt idx="1620">EDGG</cx:pt>
          <cx:pt idx="1621">EDGG</cx:pt>
          <cx:pt idx="1622">EDGG</cx:pt>
          <cx:pt idx="1623">EDGG</cx:pt>
          <cx:pt idx="1624">EDGG</cx:pt>
          <cx:pt idx="1625">EDGG</cx:pt>
          <cx:pt idx="1626">EDGG</cx:pt>
          <cx:pt idx="1627">EDGG</cx:pt>
          <cx:pt idx="1628">EDGG</cx:pt>
          <cx:pt idx="1629">EDGG</cx:pt>
          <cx:pt idx="1630">EDGG</cx:pt>
          <cx:pt idx="1631">EDGG</cx:pt>
          <cx:pt idx="1632">EDGG</cx:pt>
          <cx:pt idx="1633">EDGG</cx:pt>
          <cx:pt idx="1634">EDGG</cx:pt>
          <cx:pt idx="1635">EDGG</cx:pt>
          <cx:pt idx="1636">EDGG</cx:pt>
          <cx:pt idx="1637">EDGG</cx:pt>
          <cx:pt idx="1638">EDGG</cx:pt>
          <cx:pt idx="1639">EDGG</cx:pt>
          <cx:pt idx="1640">EDGG</cx:pt>
          <cx:pt idx="1641">EDGG</cx:pt>
          <cx:pt idx="1642">EDGG</cx:pt>
          <cx:pt idx="1643">EDGG</cx:pt>
          <cx:pt idx="1644">EDGG</cx:pt>
          <cx:pt idx="1645">EDGG</cx:pt>
          <cx:pt idx="1646">EDGG</cx:pt>
          <cx:pt idx="1647">EDGG</cx:pt>
          <cx:pt idx="1648">EDGG</cx:pt>
          <cx:pt idx="1649">EDGG</cx:pt>
          <cx:pt idx="1650">EDGG</cx:pt>
          <cx:pt idx="1651">EDGG</cx:pt>
          <cx:pt idx="1652">EDGG</cx:pt>
          <cx:pt idx="1653">EDGG</cx:pt>
          <cx:pt idx="1654">EDGG</cx:pt>
          <cx:pt idx="1655">EDGG</cx:pt>
          <cx:pt idx="1656">EDGG</cx:pt>
          <cx:pt idx="1657">EDGG</cx:pt>
          <cx:pt idx="1658">EDGG</cx:pt>
          <cx:pt idx="1659">EDGG</cx:pt>
          <cx:pt idx="1660">EDGG</cx:pt>
          <cx:pt idx="1661">EDGG</cx:pt>
          <cx:pt idx="1662">EDGG</cx:pt>
          <cx:pt idx="1663">EDGG</cx:pt>
          <cx:pt idx="1664">EDGG</cx:pt>
          <cx:pt idx="1665">EDGG</cx:pt>
          <cx:pt idx="1666">EDGG</cx:pt>
          <cx:pt idx="1667">EDGG</cx:pt>
          <cx:pt idx="1668">EDGG</cx:pt>
          <cx:pt idx="1669">EDGG</cx:pt>
          <cx:pt idx="1670">EDGG</cx:pt>
          <cx:pt idx="1671">EDGG</cx:pt>
          <cx:pt idx="1672">EDGG</cx:pt>
          <cx:pt idx="1673">EDGG</cx:pt>
          <cx:pt idx="1674">EDGG</cx:pt>
          <cx:pt idx="1675">EDGG</cx:pt>
          <cx:pt idx="1676">EDGG</cx:pt>
          <cx:pt idx="1677">EDGG</cx:pt>
          <cx:pt idx="1678">EDGG</cx:pt>
          <cx:pt idx="1679">EDGG</cx:pt>
          <cx:pt idx="1680">EDGG</cx:pt>
          <cx:pt idx="1681">EDGG</cx:pt>
          <cx:pt idx="1682">EDGG</cx:pt>
          <cx:pt idx="1683">EDGG</cx:pt>
          <cx:pt idx="1684">EDGG</cx:pt>
          <cx:pt idx="1685">EDGG</cx:pt>
          <cx:pt idx="1686">EDGG</cx:pt>
          <cx:pt idx="1687">EDGG</cx:pt>
          <cx:pt idx="1688">EDGG</cx:pt>
          <cx:pt idx="1689">EDGG</cx:pt>
          <cx:pt idx="1690">EDGG</cx:pt>
          <cx:pt idx="1691">EDGG</cx:pt>
          <cx:pt idx="1692">EDGG</cx:pt>
          <cx:pt idx="1693">EDGG</cx:pt>
          <cx:pt idx="1694">EDGG</cx:pt>
          <cx:pt idx="1695">EDGG</cx:pt>
          <cx:pt idx="1696">EDGG</cx:pt>
          <cx:pt idx="1697">EDGG</cx:pt>
          <cx:pt idx="1698">EDGG</cx:pt>
          <cx:pt idx="1699">EDGG</cx:pt>
          <cx:pt idx="1700">EDGG</cx:pt>
          <cx:pt idx="1701">EDGG</cx:pt>
          <cx:pt idx="1702">EDGG</cx:pt>
          <cx:pt idx="1703">EDGG</cx:pt>
          <cx:pt idx="1704">EDGG</cx:pt>
          <cx:pt idx="1705">EDGG</cx:pt>
          <cx:pt idx="1706">EDGG</cx:pt>
          <cx:pt idx="1707">EDGG</cx:pt>
          <cx:pt idx="1708">EDGG</cx:pt>
          <cx:pt idx="1709">EDGG</cx:pt>
          <cx:pt idx="1710">EDGG</cx:pt>
          <cx:pt idx="1711">EDGG</cx:pt>
          <cx:pt idx="1712">EDGG</cx:pt>
          <cx:pt idx="1713">EDGG</cx:pt>
          <cx:pt idx="1714">EDGG</cx:pt>
          <cx:pt idx="1715">EDGG</cx:pt>
          <cx:pt idx="1716">EDGG</cx:pt>
          <cx:pt idx="1717">EDGG</cx:pt>
          <cx:pt idx="1718">EDGG</cx:pt>
          <cx:pt idx="1719">EDGG</cx:pt>
          <cx:pt idx="1720">EDGG</cx:pt>
          <cx:pt idx="1721">EDGG</cx:pt>
          <cx:pt idx="1722">EDGG</cx:pt>
          <cx:pt idx="1723">EDGG</cx:pt>
          <cx:pt idx="1724">EDGG</cx:pt>
          <cx:pt idx="1725">EDGG</cx:pt>
          <cx:pt idx="1726">EDGG</cx:pt>
          <cx:pt idx="1727">EDGG</cx:pt>
          <cx:pt idx="1728">EDGG</cx:pt>
          <cx:pt idx="1729">EDGG</cx:pt>
          <cx:pt idx="1730">EDGG</cx:pt>
          <cx:pt idx="1731">EDGG</cx:pt>
          <cx:pt idx="1732">EDGG</cx:pt>
          <cx:pt idx="1733">EDGG</cx:pt>
          <cx:pt idx="1734">EDGG</cx:pt>
          <cx:pt idx="1735">EDGG</cx:pt>
          <cx:pt idx="1736">EDGG</cx:pt>
          <cx:pt idx="1737">EDGG</cx:pt>
          <cx:pt idx="1738">EDGG</cx:pt>
          <cx:pt idx="1739">EDGG</cx:pt>
          <cx:pt idx="1740">EDGG</cx:pt>
          <cx:pt idx="1741">EDGG</cx:pt>
          <cx:pt idx="1742">EDGG</cx:pt>
          <cx:pt idx="1743">EDGG</cx:pt>
          <cx:pt idx="1744">EDGG</cx:pt>
          <cx:pt idx="1745">EDGG</cx:pt>
          <cx:pt idx="1746">EDGG</cx:pt>
          <cx:pt idx="1747">EDGG</cx:pt>
          <cx:pt idx="1748">EDGG</cx:pt>
          <cx:pt idx="1749">EDGG</cx:pt>
          <cx:pt idx="1750">EDGG</cx:pt>
          <cx:pt idx="1751">EDGG</cx:pt>
          <cx:pt idx="1752">EDGG</cx:pt>
          <cx:pt idx="1753">EDGG</cx:pt>
          <cx:pt idx="1754">EDGG</cx:pt>
          <cx:pt idx="1755">EDGG</cx:pt>
          <cx:pt idx="1756">EDGG</cx:pt>
          <cx:pt idx="1757">EDGG</cx:pt>
          <cx:pt idx="1758">EDGG</cx:pt>
          <cx:pt idx="1759">EDGG</cx:pt>
          <cx:pt idx="1760">EDGG</cx:pt>
          <cx:pt idx="1761">EDGG</cx:pt>
          <cx:pt idx="1762">EDGG</cx:pt>
          <cx:pt idx="1763">EDGG</cx:pt>
          <cx:pt idx="1764">EDGG</cx:pt>
          <cx:pt idx="1765">EDGG</cx:pt>
          <cx:pt idx="1766">EDGG</cx:pt>
          <cx:pt idx="1767">EDGG</cx:pt>
          <cx:pt idx="1768">EDGG</cx:pt>
          <cx:pt idx="1769">EDGG</cx:pt>
          <cx:pt idx="1770">EDGG</cx:pt>
          <cx:pt idx="1771">EDGG</cx:pt>
          <cx:pt idx="1772">EDGG</cx:pt>
          <cx:pt idx="1773">EDGG</cx:pt>
          <cx:pt idx="1774">EDGG</cx:pt>
          <cx:pt idx="1775">EDGG</cx:pt>
          <cx:pt idx="1776">EDGG</cx:pt>
          <cx:pt idx="1777">EDGG</cx:pt>
          <cx:pt idx="1778">EDGG</cx:pt>
          <cx:pt idx="1779">EDGG</cx:pt>
          <cx:pt idx="1780">EDGG</cx:pt>
          <cx:pt idx="1781">EDGG</cx:pt>
          <cx:pt idx="1782">EDGG</cx:pt>
          <cx:pt idx="1783">EDGG</cx:pt>
          <cx:pt idx="1784">EDGG</cx:pt>
          <cx:pt idx="1785">EDGG</cx:pt>
          <cx:pt idx="1786">EDGG</cx:pt>
          <cx:pt idx="1787">EDGG</cx:pt>
          <cx:pt idx="1788">EDGG</cx:pt>
          <cx:pt idx="1789">EDGG</cx:pt>
          <cx:pt idx="1790">EDGG</cx:pt>
          <cx:pt idx="1791">EDGG</cx:pt>
          <cx:pt idx="1792">EDGG</cx:pt>
          <cx:pt idx="1793">EDGG</cx:pt>
          <cx:pt idx="1794">EDGG</cx:pt>
          <cx:pt idx="1795">EDGG</cx:pt>
          <cx:pt idx="1796">EDGG</cx:pt>
          <cx:pt idx="1797">EDGG</cx:pt>
          <cx:pt idx="1798">EDGG</cx:pt>
          <cx:pt idx="1799">EDGG</cx:pt>
          <cx:pt idx="1800">EDGG</cx:pt>
          <cx:pt idx="1801">EDGG</cx:pt>
          <cx:pt idx="1802">EDGG</cx:pt>
          <cx:pt idx="1803">EDGG</cx:pt>
          <cx:pt idx="1804">EDGG</cx:pt>
          <cx:pt idx="1805">EDGG</cx:pt>
          <cx:pt idx="1806">EDGG</cx:pt>
          <cx:pt idx="1807">EDGG</cx:pt>
          <cx:pt idx="1808">EDGG</cx:pt>
          <cx:pt idx="1809">EDGG</cx:pt>
          <cx:pt idx="1810">EDGG</cx:pt>
          <cx:pt idx="1811">EDGG</cx:pt>
          <cx:pt idx="1812">EDGG</cx:pt>
          <cx:pt idx="1813">EDGG</cx:pt>
          <cx:pt idx="1814">EDGG</cx:pt>
          <cx:pt idx="1815">EDGG</cx:pt>
          <cx:pt idx="1816">EDGG</cx:pt>
          <cx:pt idx="1817">EDGG</cx:pt>
          <cx:pt idx="1818">EDGG</cx:pt>
          <cx:pt idx="1819">EDGG</cx:pt>
          <cx:pt idx="1820">EDGG</cx:pt>
          <cx:pt idx="1821">EDGG</cx:pt>
          <cx:pt idx="1822">EDGG</cx:pt>
          <cx:pt idx="1823">EDGG</cx:pt>
          <cx:pt idx="1824">EDGG</cx:pt>
          <cx:pt idx="1825">EDGG</cx:pt>
          <cx:pt idx="1826">EDMM</cx:pt>
          <cx:pt idx="1827">EDMM</cx:pt>
          <cx:pt idx="1828">EDMM</cx:pt>
          <cx:pt idx="1829">EDMM</cx:pt>
          <cx:pt idx="1830">EDMM</cx:pt>
          <cx:pt idx="1831">EDMM</cx:pt>
          <cx:pt idx="1832">EDMM</cx:pt>
          <cx:pt idx="1833">EDMM</cx:pt>
          <cx:pt idx="1834">EDMM</cx:pt>
          <cx:pt idx="1835">EDMM</cx:pt>
          <cx:pt idx="1836">EDMM</cx:pt>
          <cx:pt idx="1837">EDMM</cx:pt>
          <cx:pt idx="1838">EDMM</cx:pt>
          <cx:pt idx="1839">EDMM</cx:pt>
          <cx:pt idx="1840">EDMM</cx:pt>
          <cx:pt idx="1841">EDMM</cx:pt>
          <cx:pt idx="1842">EDMM</cx:pt>
          <cx:pt idx="1843">EDMM</cx:pt>
          <cx:pt idx="1844">EDMM</cx:pt>
          <cx:pt idx="1845">EDMM</cx:pt>
          <cx:pt idx="1846">EDMM</cx:pt>
          <cx:pt idx="1847">EDMM</cx:pt>
          <cx:pt idx="1848">EDMM</cx:pt>
          <cx:pt idx="1849">EDMM</cx:pt>
          <cx:pt idx="1850">EDMM</cx:pt>
          <cx:pt idx="1851">EDMM</cx:pt>
          <cx:pt idx="1852">EDMM</cx:pt>
          <cx:pt idx="1853">EDMM</cx:pt>
          <cx:pt idx="1854">EDMM</cx:pt>
          <cx:pt idx="1855">EDMM</cx:pt>
          <cx:pt idx="1856">EDMM</cx:pt>
          <cx:pt idx="1857">EDMM</cx:pt>
          <cx:pt idx="1858">EDMM</cx:pt>
          <cx:pt idx="1859">EDMM</cx:pt>
          <cx:pt idx="1860">EDMM</cx:pt>
          <cx:pt idx="1861">EDMM</cx:pt>
          <cx:pt idx="1862">EDMM</cx:pt>
          <cx:pt idx="1863">EDMM</cx:pt>
          <cx:pt idx="1864">EDMM</cx:pt>
          <cx:pt idx="1865">EDMM</cx:pt>
          <cx:pt idx="1866">EDMM</cx:pt>
          <cx:pt idx="1867">EDMM</cx:pt>
          <cx:pt idx="1868">EDMM</cx:pt>
          <cx:pt idx="1869">EDMM</cx:pt>
          <cx:pt idx="1870">EDMM</cx:pt>
          <cx:pt idx="1871">EDMM</cx:pt>
          <cx:pt idx="1872">EDMM</cx:pt>
          <cx:pt idx="1873">EDMM</cx:pt>
          <cx:pt idx="1874">EDMM</cx:pt>
          <cx:pt idx="1875">EDMM</cx:pt>
          <cx:pt idx="1876">EDMM</cx:pt>
          <cx:pt idx="1877">EDMM</cx:pt>
          <cx:pt idx="1878">EDMM</cx:pt>
          <cx:pt idx="1879">EDMM</cx:pt>
          <cx:pt idx="1880">EDMM</cx:pt>
          <cx:pt idx="1881">EDMM</cx:pt>
          <cx:pt idx="1882">EDMM</cx:pt>
          <cx:pt idx="1883">EDMM</cx:pt>
          <cx:pt idx="1884">EDMM</cx:pt>
          <cx:pt idx="1885">EDMM</cx:pt>
          <cx:pt idx="1886">EDMM</cx:pt>
          <cx:pt idx="1887">EDMM</cx:pt>
          <cx:pt idx="1888">EDMM</cx:pt>
          <cx:pt idx="1889">EDMM</cx:pt>
          <cx:pt idx="1890">EDMM</cx:pt>
          <cx:pt idx="1891">EDMM</cx:pt>
          <cx:pt idx="1892">EDMM</cx:pt>
          <cx:pt idx="1893">EDMM</cx:pt>
          <cx:pt idx="1894">EDMM</cx:pt>
          <cx:pt idx="1895">EDMM</cx:pt>
          <cx:pt idx="1896">EDMM</cx:pt>
          <cx:pt idx="1897">EDMM</cx:pt>
          <cx:pt idx="1898">EDMM</cx:pt>
          <cx:pt idx="1899">EDMM</cx:pt>
          <cx:pt idx="1900">EDMM</cx:pt>
          <cx:pt idx="1901">EDMM</cx:pt>
          <cx:pt idx="1902">EDMM</cx:pt>
          <cx:pt idx="1903">EDMM</cx:pt>
          <cx:pt idx="1904">EDMM</cx:pt>
          <cx:pt idx="1905">EDMM</cx:pt>
          <cx:pt idx="1906">EDMM</cx:pt>
          <cx:pt idx="1907">EDMM</cx:pt>
          <cx:pt idx="1908">EDMM</cx:pt>
          <cx:pt idx="1909">EDMM</cx:pt>
          <cx:pt idx="1910">EDMM</cx:pt>
          <cx:pt idx="1911">EDMM</cx:pt>
          <cx:pt idx="1912">EDMM</cx:pt>
          <cx:pt idx="1913">EDMM</cx:pt>
          <cx:pt idx="1914">EDMM</cx:pt>
          <cx:pt idx="1915">EDMM</cx:pt>
          <cx:pt idx="1916">EDMM</cx:pt>
          <cx:pt idx="1917">EDMM</cx:pt>
          <cx:pt idx="1918">EDMM</cx:pt>
          <cx:pt idx="1919">EDMM</cx:pt>
          <cx:pt idx="1920">EDMM</cx:pt>
          <cx:pt idx="1921">EDMM</cx:pt>
          <cx:pt idx="1922">EDMM</cx:pt>
          <cx:pt idx="1923">EDMM</cx:pt>
          <cx:pt idx="1924">EDMM</cx:pt>
          <cx:pt idx="1925">EDMM</cx:pt>
          <cx:pt idx="1926">EDMM</cx:pt>
          <cx:pt idx="1927">EDMM</cx:pt>
          <cx:pt idx="1928">EDMM</cx:pt>
          <cx:pt idx="1929">EDMM</cx:pt>
          <cx:pt idx="1930">EDMM</cx:pt>
          <cx:pt idx="1931">EDMM</cx:pt>
          <cx:pt idx="1932">EDMM</cx:pt>
          <cx:pt idx="1933">EDMM</cx:pt>
          <cx:pt idx="1934">EDMM</cx:pt>
          <cx:pt idx="1935">EDMM</cx:pt>
          <cx:pt idx="1936">EDMM</cx:pt>
          <cx:pt idx="1937">EDMM</cx:pt>
          <cx:pt idx="1938">EDMM</cx:pt>
          <cx:pt idx="1939">EDMM</cx:pt>
          <cx:pt idx="1940">EDMM</cx:pt>
          <cx:pt idx="1941">EDMM</cx:pt>
          <cx:pt idx="1942">EDMM</cx:pt>
          <cx:pt idx="1943">EDMM</cx:pt>
          <cx:pt idx="1944">EDMM</cx:pt>
          <cx:pt idx="1945">EDMM</cx:pt>
          <cx:pt idx="1946">EDMM</cx:pt>
          <cx:pt idx="1947">EDMM</cx:pt>
          <cx:pt idx="1948">EDMM</cx:pt>
          <cx:pt idx="1949">EDMM</cx:pt>
          <cx:pt idx="1950">EDMM</cx:pt>
          <cx:pt idx="1951">EDMM</cx:pt>
          <cx:pt idx="1952">EDMM</cx:pt>
          <cx:pt idx="1953">EDMM</cx:pt>
          <cx:pt idx="1954">EDMM</cx:pt>
          <cx:pt idx="1955">EDMM</cx:pt>
          <cx:pt idx="1956">EDMM</cx:pt>
          <cx:pt idx="1957">EDMM</cx:pt>
          <cx:pt idx="1958">EDMM</cx:pt>
          <cx:pt idx="1959">EDMM</cx:pt>
          <cx:pt idx="1960">EDMM</cx:pt>
          <cx:pt idx="1961">EDMM</cx:pt>
          <cx:pt idx="1962">EDMM</cx:pt>
          <cx:pt idx="1963">EDMM</cx:pt>
          <cx:pt idx="1964">EDMM</cx:pt>
          <cx:pt idx="1965">EDMM</cx:pt>
          <cx:pt idx="1966">EDMM</cx:pt>
          <cx:pt idx="1967">EDMM</cx:pt>
          <cx:pt idx="1968">EDMM</cx:pt>
          <cx:pt idx="1969">EDMM</cx:pt>
          <cx:pt idx="1970">EDMM</cx:pt>
          <cx:pt idx="1971">EDMM</cx:pt>
          <cx:pt idx="1972">EDMM</cx:pt>
          <cx:pt idx="1973">EDMM</cx:pt>
          <cx:pt idx="1974">EDMM</cx:pt>
          <cx:pt idx="1975">EDMM</cx:pt>
          <cx:pt idx="1976">EDMM</cx:pt>
          <cx:pt idx="1977">EDMM</cx:pt>
          <cx:pt idx="1978">EDMM</cx:pt>
          <cx:pt idx="1979">EDMM</cx:pt>
          <cx:pt idx="1980">EDMM</cx:pt>
          <cx:pt idx="1981">EDMM</cx:pt>
          <cx:pt idx="1982">EDMM</cx:pt>
          <cx:pt idx="1983">EDMM</cx:pt>
          <cx:pt idx="1984">EDMM</cx:pt>
          <cx:pt idx="1985">EDMM</cx:pt>
          <cx:pt idx="1986">EDMM</cx:pt>
          <cx:pt idx="1987">EDMM</cx:pt>
          <cx:pt idx="1988">EDMM</cx:pt>
          <cx:pt idx="1989">EDMM</cx:pt>
          <cx:pt idx="1990">EDMM</cx:pt>
          <cx:pt idx="1991">EDMM</cx:pt>
          <cx:pt idx="1992">EDMM</cx:pt>
          <cx:pt idx="1993">EDMM</cx:pt>
          <cx:pt idx="1994">EDMM</cx:pt>
          <cx:pt idx="1995">EDMM</cx:pt>
          <cx:pt idx="1996">EDMM</cx:pt>
          <cx:pt idx="1997">EDMM</cx:pt>
          <cx:pt idx="1998">EDMM</cx:pt>
          <cx:pt idx="1999">EDMM</cx:pt>
          <cx:pt idx="2000">EDMM</cx:pt>
          <cx:pt idx="2001">EDMM</cx:pt>
          <cx:pt idx="2002">EDMM</cx:pt>
          <cx:pt idx="2003">EDMM</cx:pt>
          <cx:pt idx="2004">EDMM</cx:pt>
          <cx:pt idx="2005">EDMM</cx:pt>
          <cx:pt idx="2006">EDMM</cx:pt>
          <cx:pt idx="2007">EDMM</cx:pt>
          <cx:pt idx="2008">EDMM</cx:pt>
          <cx:pt idx="2009">EDMM</cx:pt>
          <cx:pt idx="2010">EDMM</cx:pt>
          <cx:pt idx="2011">EDMM</cx:pt>
          <cx:pt idx="2012">EDMM</cx:pt>
          <cx:pt idx="2013">EDMM</cx:pt>
          <cx:pt idx="2014">EDMM</cx:pt>
          <cx:pt idx="2015">EDMM</cx:pt>
          <cx:pt idx="2016">EDMM</cx:pt>
          <cx:pt idx="2017">EDMM</cx:pt>
          <cx:pt idx="2018">EDMM</cx:pt>
          <cx:pt idx="2019">EDMM</cx:pt>
          <cx:pt idx="2020">EDMM</cx:pt>
          <cx:pt idx="2021">EDMM</cx:pt>
          <cx:pt idx="2022">EDMM</cx:pt>
          <cx:pt idx="2023">EDMM</cx:pt>
          <cx:pt idx="2024">EDMM</cx:pt>
          <cx:pt idx="2025">EDMM</cx:pt>
          <cx:pt idx="2026">EDMM</cx:pt>
          <cx:pt idx="2027">EDMM</cx:pt>
          <cx:pt idx="2028">EDMM</cx:pt>
          <cx:pt idx="2029">EDMM</cx:pt>
          <cx:pt idx="2030">EDMM</cx:pt>
          <cx:pt idx="2031">EDMM</cx:pt>
          <cx:pt idx="2032">EDMM</cx:pt>
          <cx:pt idx="2033">EDMM</cx:pt>
          <cx:pt idx="2034">EDMM</cx:pt>
          <cx:pt idx="2035">EDMM</cx:pt>
          <cx:pt idx="2036">EDMM</cx:pt>
          <cx:pt idx="2037">EDMM</cx:pt>
          <cx:pt idx="2038">EDMM</cx:pt>
          <cx:pt idx="2039">EDMM</cx:pt>
          <cx:pt idx="2040">EDMM</cx:pt>
          <cx:pt idx="2041">EDMM</cx:pt>
          <cx:pt idx="2042">EDMM</cx:pt>
          <cx:pt idx="2043">EDMM</cx:pt>
          <cx:pt idx="2044">EDMM</cx:pt>
          <cx:pt idx="2045">EDMM</cx:pt>
          <cx:pt idx="2046">EDMM</cx:pt>
          <cx:pt idx="2047">EDMM</cx:pt>
          <cx:pt idx="2048">EDMM</cx:pt>
          <cx:pt idx="2049">EDMM</cx:pt>
          <cx:pt idx="2050">EDMM</cx:pt>
          <cx:pt idx="2051">EDMM</cx:pt>
          <cx:pt idx="2052">EDMM</cx:pt>
          <cx:pt idx="2053">EDMM</cx:pt>
          <cx:pt idx="2054">EDMM</cx:pt>
          <cx:pt idx="2055">EDMM</cx:pt>
          <cx:pt idx="2056">EDMM</cx:pt>
          <cx:pt idx="2057">EDMM</cx:pt>
          <cx:pt idx="2058">EDMM</cx:pt>
          <cx:pt idx="2059">EDMM</cx:pt>
          <cx:pt idx="2060">EDMM</cx:pt>
          <cx:pt idx="2061">EDMM</cx:pt>
          <cx:pt idx="2062">EDMM</cx:pt>
          <cx:pt idx="2063">EDMM</cx:pt>
          <cx:pt idx="2064">EDMM</cx:pt>
          <cx:pt idx="2065">EDMM</cx:pt>
          <cx:pt idx="2066">EDMM</cx:pt>
          <cx:pt idx="2067">EDMM</cx:pt>
          <cx:pt idx="2068">EDMM</cx:pt>
          <cx:pt idx="2069">EDMM</cx:pt>
          <cx:pt idx="2070">EDMM</cx:pt>
          <cx:pt idx="2071">EDMM</cx:pt>
          <cx:pt idx="2072">EDMM</cx:pt>
          <cx:pt idx="2073">EDMM</cx:pt>
          <cx:pt idx="2074">EDMM</cx:pt>
          <cx:pt idx="2075">EDMM</cx:pt>
          <cx:pt idx="2076">EDMM</cx:pt>
          <cx:pt idx="2077">EDMM</cx:pt>
          <cx:pt idx="2078">EDMM</cx:pt>
          <cx:pt idx="2079">EDMM</cx:pt>
          <cx:pt idx="2080">EDMM</cx:pt>
          <cx:pt idx="2081">EDMM</cx:pt>
          <cx:pt idx="2082">EDMM</cx:pt>
          <cx:pt idx="2083">EDMM</cx:pt>
          <cx:pt idx="2084">EDMM</cx:pt>
          <cx:pt idx="2085">EDMM</cx:pt>
          <cx:pt idx="2086">EDMM</cx:pt>
          <cx:pt idx="2087">EDMM</cx:pt>
          <cx:pt idx="2088">EDMM</cx:pt>
          <cx:pt idx="2089">EDMM</cx:pt>
          <cx:pt idx="2090">EDMM</cx:pt>
          <cx:pt idx="2091">EDMM</cx:pt>
          <cx:pt idx="2092">EDMM</cx:pt>
          <cx:pt idx="2093">EDMM</cx:pt>
          <cx:pt idx="2094">EDMM</cx:pt>
          <cx:pt idx="2095">EDMM</cx:pt>
          <cx:pt idx="2096">EDMM</cx:pt>
          <cx:pt idx="2097">EDMM</cx:pt>
          <cx:pt idx="2098">EDMM</cx:pt>
          <cx:pt idx="2099">EDMM</cx:pt>
          <cx:pt idx="2100">EDMM</cx:pt>
          <cx:pt idx="2101">EDMM</cx:pt>
          <cx:pt idx="2102">EDMM</cx:pt>
          <cx:pt idx="2103">EDMM</cx:pt>
          <cx:pt idx="2104">EDMM</cx:pt>
          <cx:pt idx="2105">EDMM</cx:pt>
          <cx:pt idx="2106">EDMM</cx:pt>
          <cx:pt idx="2107">EDMM</cx:pt>
          <cx:pt idx="2108">EDMM</cx:pt>
          <cx:pt idx="2109">EDMM</cx:pt>
          <cx:pt idx="2110">EDMM</cx:pt>
          <cx:pt idx="2111">EDMM</cx:pt>
          <cx:pt idx="2112">EDMM</cx:pt>
          <cx:pt idx="2113">EDMM</cx:pt>
          <cx:pt idx="2114">EDMM</cx:pt>
          <cx:pt idx="2115">EDMM</cx:pt>
          <cx:pt idx="2116">EDMM</cx:pt>
          <cx:pt idx="2117">EDMM</cx:pt>
          <cx:pt idx="2118">EDMM</cx:pt>
          <cx:pt idx="2119">EDMM</cx:pt>
          <cx:pt idx="2120">EDMM</cx:pt>
          <cx:pt idx="2121">EDMM</cx:pt>
          <cx:pt idx="2122">EDMM</cx:pt>
          <cx:pt idx="2123">EDMM</cx:pt>
          <cx:pt idx="2124">EDMM</cx:pt>
          <cx:pt idx="2125">EDMM</cx:pt>
          <cx:pt idx="2126">EDMM</cx:pt>
          <cx:pt idx="2127">EDMM</cx:pt>
          <cx:pt idx="2128">EDMM</cx:pt>
          <cx:pt idx="2129">EDMM</cx:pt>
          <cx:pt idx="2130">EDMM</cx:pt>
          <cx:pt idx="2131">EDMM</cx:pt>
          <cx:pt idx="2132">EDMM</cx:pt>
          <cx:pt idx="2133">EDMM</cx:pt>
          <cx:pt idx="2134">EDMM</cx:pt>
          <cx:pt idx="2135">EDMM</cx:pt>
          <cx:pt idx="2136">EDMM</cx:pt>
          <cx:pt idx="2137">EDMM</cx:pt>
          <cx:pt idx="2138">EDMM</cx:pt>
          <cx:pt idx="2139">EDMM</cx:pt>
          <cx:pt idx="2140">EDMM</cx:pt>
          <cx:pt idx="2141">EDMM</cx:pt>
          <cx:pt idx="2142">EDMM</cx:pt>
          <cx:pt idx="2143">EDMM</cx:pt>
          <cx:pt idx="2144">EDMM</cx:pt>
          <cx:pt idx="2145">EDMM</cx:pt>
          <cx:pt idx="2146">EDMM</cx:pt>
          <cx:pt idx="2147">EDMM</cx:pt>
          <cx:pt idx="2148">EDMM</cx:pt>
          <cx:pt idx="2149">EDMM</cx:pt>
          <cx:pt idx="2150">EDMM</cx:pt>
          <cx:pt idx="2151">EDMM</cx:pt>
          <cx:pt idx="2152">EDMM</cx:pt>
          <cx:pt idx="2153">EDMM</cx:pt>
          <cx:pt idx="2154">EDMM</cx:pt>
          <cx:pt idx="2155">EDMM</cx:pt>
          <cx:pt idx="2156">EDMM</cx:pt>
          <cx:pt idx="2157">EDMM</cx:pt>
          <cx:pt idx="2158">EDMM</cx:pt>
          <cx:pt idx="2159">EDMM</cx:pt>
          <cx:pt idx="2160">EDMM</cx:pt>
          <cx:pt idx="2161">EDMM</cx:pt>
          <cx:pt idx="2162">EDMM</cx:pt>
          <cx:pt idx="2163">EDMM</cx:pt>
          <cx:pt idx="2164">EDMM</cx:pt>
          <cx:pt idx="2165">EDMM</cx:pt>
          <cx:pt idx="2166">EDMM</cx:pt>
          <cx:pt idx="2167">EDMM</cx:pt>
          <cx:pt idx="2168">EDMM</cx:pt>
          <cx:pt idx="2169">EDMM</cx:pt>
          <cx:pt idx="2170">EDMM</cx:pt>
          <cx:pt idx="2171">EDMM</cx:pt>
          <cx:pt idx="2172">EDMM</cx:pt>
          <cx:pt idx="2173">EDMM</cx:pt>
          <cx:pt idx="2174">EDMM</cx:pt>
          <cx:pt idx="2175">EDMM</cx:pt>
          <cx:pt idx="2176">EDMM</cx:pt>
          <cx:pt idx="2177">EDMM</cx:pt>
          <cx:pt idx="2178">EDMM</cx:pt>
          <cx:pt idx="2179">EDMM</cx:pt>
          <cx:pt idx="2180">EDMM</cx:pt>
          <cx:pt idx="2181">EDMM</cx:pt>
          <cx:pt idx="2182">EDMM</cx:pt>
          <cx:pt idx="2183">EDMM</cx:pt>
          <cx:pt idx="2184">EDMM</cx:pt>
          <cx:pt idx="2185">EDMM</cx:pt>
          <cx:pt idx="2186">EDMM</cx:pt>
          <cx:pt idx="2187">EDMM</cx:pt>
          <cx:pt idx="2188">EDMM</cx:pt>
          <cx:pt idx="2189">EDMM</cx:pt>
          <cx:pt idx="2190">EDMM</cx:pt>
          <cx:pt idx="2191">EDMM</cx:pt>
          <cx:pt idx="2192">EDMM</cx:pt>
          <cx:pt idx="2193">EDMM</cx:pt>
          <cx:pt idx="2194">EDMM</cx:pt>
          <cx:pt idx="2195">EDMM</cx:pt>
          <cx:pt idx="2196">EDMM</cx:pt>
          <cx:pt idx="2197">EDMM</cx:pt>
          <cx:pt idx="2198">EDMM</cx:pt>
          <cx:pt idx="2199">EDMM</cx:pt>
          <cx:pt idx="2200">EDMM</cx:pt>
          <cx:pt idx="2201">EDMM</cx:pt>
          <cx:pt idx="2202">EDMM</cx:pt>
          <cx:pt idx="2203">EDMM</cx:pt>
          <cx:pt idx="2204">EDMM</cx:pt>
          <cx:pt idx="2205">EDMM</cx:pt>
          <cx:pt idx="2206">EDMM</cx:pt>
          <cx:pt idx="2207">EDMM</cx:pt>
          <cx:pt idx="2208">EDMM</cx:pt>
          <cx:pt idx="2209">EDMM</cx:pt>
          <cx:pt idx="2210">EDMM</cx:pt>
          <cx:pt idx="2211">EDMM</cx:pt>
          <cx:pt idx="2212">EDMM</cx:pt>
          <cx:pt idx="2213">EDMM</cx:pt>
          <cx:pt idx="2214">EDMM</cx:pt>
          <cx:pt idx="2215">EDMM</cx:pt>
          <cx:pt idx="2216">EDMM</cx:pt>
          <cx:pt idx="2217">EDMM</cx:pt>
          <cx:pt idx="2218">EDMM</cx:pt>
          <cx:pt idx="2219">EDMM</cx:pt>
          <cx:pt idx="2220">EDMM</cx:pt>
          <cx:pt idx="2221">EDMM</cx:pt>
          <cx:pt idx="2222">EDMM</cx:pt>
          <cx:pt idx="2223">EDMM</cx:pt>
          <cx:pt idx="2224">EDMM</cx:pt>
          <cx:pt idx="2225">EDMM</cx:pt>
          <cx:pt idx="2226">EDMM</cx:pt>
          <cx:pt idx="2227">EDMM</cx:pt>
          <cx:pt idx="2228">EDMM</cx:pt>
          <cx:pt idx="2229">EDMM</cx:pt>
          <cx:pt idx="2230">EDMM</cx:pt>
          <cx:pt idx="2231">EDMM</cx:pt>
          <cx:pt idx="2232">EDMM</cx:pt>
          <cx:pt idx="2233">EDMM</cx:pt>
          <cx:pt idx="2234">EDMM</cx:pt>
          <cx:pt idx="2235">EDMM</cx:pt>
          <cx:pt idx="2236">EDMM</cx:pt>
          <cx:pt idx="2237">EDMM</cx:pt>
          <cx:pt idx="2238">EDMM</cx:pt>
          <cx:pt idx="2239">EDMM</cx:pt>
          <cx:pt idx="2240">EDMM</cx:pt>
          <cx:pt idx="2241">EDMM</cx:pt>
          <cx:pt idx="2242">EDMM</cx:pt>
          <cx:pt idx="2243">EDMM</cx:pt>
          <cx:pt idx="2244">EDMM</cx:pt>
          <cx:pt idx="2245">EDMM</cx:pt>
          <cx:pt idx="2246">EDMM</cx:pt>
          <cx:pt idx="2247">EDMM</cx:pt>
          <cx:pt idx="2248">EDMM</cx:pt>
          <cx:pt idx="2249">EDMM</cx:pt>
          <cx:pt idx="2250">EDMM</cx:pt>
          <cx:pt idx="2251">EDMM</cx:pt>
          <cx:pt idx="2252">EDMM</cx:pt>
          <cx:pt idx="2253">EDMM</cx:pt>
          <cx:pt idx="2254">EDMM</cx:pt>
          <cx:pt idx="2255">EDMM</cx:pt>
          <cx:pt idx="2256">EDMM</cx:pt>
          <cx:pt idx="2257">EDMM</cx:pt>
          <cx:pt idx="2258">EDMM</cx:pt>
          <cx:pt idx="2259">EDMM</cx:pt>
          <cx:pt idx="2260">EDMM</cx:pt>
          <cx:pt idx="2261">EDMM</cx:pt>
          <cx:pt idx="2262">EDMM</cx:pt>
          <cx:pt idx="2263">EDMM</cx:pt>
          <cx:pt idx="2264">EDMM</cx:pt>
          <cx:pt idx="2265">EDMM</cx:pt>
          <cx:pt idx="2266">EDMM</cx:pt>
          <cx:pt idx="2267">EDMM</cx:pt>
          <cx:pt idx="2268">EDMM</cx:pt>
          <cx:pt idx="2269">EDMM</cx:pt>
          <cx:pt idx="2270">EDMM</cx:pt>
          <cx:pt idx="2271">EDMM</cx:pt>
          <cx:pt idx="2272">EDMM</cx:pt>
          <cx:pt idx="2273">EDMM</cx:pt>
          <cx:pt idx="2274">EDMM</cx:pt>
          <cx:pt idx="2275">EDMM</cx:pt>
          <cx:pt idx="2276">EDMM</cx:pt>
          <cx:pt idx="2277">EDMM</cx:pt>
          <cx:pt idx="2278">EDMM</cx:pt>
          <cx:pt idx="2279">EDMM</cx:pt>
          <cx:pt idx="2280">EDMM</cx:pt>
          <cx:pt idx="2281">EDMM</cx:pt>
          <cx:pt idx="2282">EDMM</cx:pt>
          <cx:pt idx="2283">EDMM</cx:pt>
          <cx:pt idx="2284">EDMM</cx:pt>
          <cx:pt idx="2285">EDMM</cx:pt>
          <cx:pt idx="2286">EDMM</cx:pt>
          <cx:pt idx="2287">EDMM</cx:pt>
          <cx:pt idx="2288">EDMM</cx:pt>
          <cx:pt idx="2289">EDMM</cx:pt>
          <cx:pt idx="2290">EDMM</cx:pt>
          <cx:pt idx="2291">EDMM</cx:pt>
          <cx:pt idx="2292">EDMM</cx:pt>
          <cx:pt idx="2293">EDMM</cx:pt>
          <cx:pt idx="2294">EDMM</cx:pt>
          <cx:pt idx="2295">EDMM</cx:pt>
          <cx:pt idx="2296">EDMM</cx:pt>
          <cx:pt idx="2297">EDMM</cx:pt>
          <cx:pt idx="2298">EDMM</cx:pt>
          <cx:pt idx="2299">EDMM</cx:pt>
          <cx:pt idx="2300">EDMM</cx:pt>
          <cx:pt idx="2301">EDMM</cx:pt>
          <cx:pt idx="2302">EDMM</cx:pt>
          <cx:pt idx="2303">EDMM</cx:pt>
          <cx:pt idx="2304">EDMM</cx:pt>
          <cx:pt idx="2305">EDMM</cx:pt>
          <cx:pt idx="2306">EDMM</cx:pt>
          <cx:pt idx="2307">EDMM</cx:pt>
          <cx:pt idx="2308">EDMM</cx:pt>
          <cx:pt idx="2309">EDMM</cx:pt>
          <cx:pt idx="2310">EDMM</cx:pt>
          <cx:pt idx="2311">EDMM</cx:pt>
          <cx:pt idx="2312">EDMM</cx:pt>
          <cx:pt idx="2313">EDMM</cx:pt>
          <cx:pt idx="2314">EDMM</cx:pt>
          <cx:pt idx="2315">EDMM</cx:pt>
          <cx:pt idx="2316">EDMM</cx:pt>
          <cx:pt idx="2317">EDMM</cx:pt>
          <cx:pt idx="2318">EDMM</cx:pt>
          <cx:pt idx="2319">EDMM</cx:pt>
          <cx:pt idx="2320">EDMM</cx:pt>
          <cx:pt idx="2321">EDMM</cx:pt>
          <cx:pt idx="2322">EDMM</cx:pt>
          <cx:pt idx="2323">EDMM</cx:pt>
          <cx:pt idx="2324">EDMM</cx:pt>
          <cx:pt idx="2325">EDMM</cx:pt>
          <cx:pt idx="2326">EDMM</cx:pt>
          <cx:pt idx="2327">EDMM</cx:pt>
          <cx:pt idx="2328">EDMM</cx:pt>
          <cx:pt idx="2329">EDMM</cx:pt>
          <cx:pt idx="2330">EDMM</cx:pt>
          <cx:pt idx="2331">EDMM</cx:pt>
          <cx:pt idx="2332">EDMM</cx:pt>
          <cx:pt idx="2333">EDMM</cx:pt>
          <cx:pt idx="2334">EDMM</cx:pt>
          <cx:pt idx="2335">EDMM</cx:pt>
          <cx:pt idx="2336">EDMM</cx:pt>
          <cx:pt idx="2337">EDMM</cx:pt>
          <cx:pt idx="2338">EDMM</cx:pt>
          <cx:pt idx="2339">EDMM</cx:pt>
          <cx:pt idx="2340">EDMM</cx:pt>
          <cx:pt idx="2341">EDMM</cx:pt>
          <cx:pt idx="2342">EDMM</cx:pt>
          <cx:pt idx="2343">EDMM</cx:pt>
          <cx:pt idx="2344">EDMM</cx:pt>
          <cx:pt idx="2345">EDMM</cx:pt>
          <cx:pt idx="2346">EDMM</cx:pt>
          <cx:pt idx="2347">EDMM</cx:pt>
          <cx:pt idx="2348">EDMM</cx:pt>
          <cx:pt idx="2349">EDMM</cx:pt>
          <cx:pt idx="2350">EDMM</cx:pt>
          <cx:pt idx="2351">EDMM</cx:pt>
          <cx:pt idx="2352">EDMM</cx:pt>
          <cx:pt idx="2353">EDMM</cx:pt>
          <cx:pt idx="2354">EDMM</cx:pt>
          <cx:pt idx="2355">EDMM</cx:pt>
          <cx:pt idx="2356">EDMM</cx:pt>
          <cx:pt idx="2357">EDMM</cx:pt>
          <cx:pt idx="2358">EDMM</cx:pt>
          <cx:pt idx="2359">EDMM</cx:pt>
          <cx:pt idx="2360">EDMM</cx:pt>
          <cx:pt idx="2361">EDMM</cx:pt>
          <cx:pt idx="2362">EDMM</cx:pt>
          <cx:pt idx="2363">EDMM</cx:pt>
          <cx:pt idx="2364">EDMM</cx:pt>
          <cx:pt idx="2365">EDMM</cx:pt>
          <cx:pt idx="2366">EDMM</cx:pt>
          <cx:pt idx="2367">EDMM</cx:pt>
          <cx:pt idx="2368">EDMM</cx:pt>
          <cx:pt idx="2369">EDMM</cx:pt>
          <cx:pt idx="2370">EDMM</cx:pt>
          <cx:pt idx="2371">EDMM</cx:pt>
          <cx:pt idx="2372">EDMM</cx:pt>
          <cx:pt idx="2373">EDMM</cx:pt>
          <cx:pt idx="2374">EDMM</cx:pt>
          <cx:pt idx="2375">EDMM</cx:pt>
          <cx:pt idx="2376">EDMM</cx:pt>
          <cx:pt idx="2377">EDMM</cx:pt>
          <cx:pt idx="2378">EDMM</cx:pt>
          <cx:pt idx="2379">EDMM</cx:pt>
          <cx:pt idx="2380">EDMM</cx:pt>
          <cx:pt idx="2381">EDMM</cx:pt>
          <cx:pt idx="2382">EDMM</cx:pt>
          <cx:pt idx="2383">EDMM</cx:pt>
          <cx:pt idx="2384">EDMM</cx:pt>
          <cx:pt idx="2385">EDMM</cx:pt>
          <cx:pt idx="2386">EDMM</cx:pt>
          <cx:pt idx="2387">EDMM</cx:pt>
          <cx:pt idx="2388">EDMM</cx:pt>
          <cx:pt idx="2389">EDMM</cx:pt>
          <cx:pt idx="2390">EDMM</cx:pt>
          <cx:pt idx="2391">EDMM</cx:pt>
          <cx:pt idx="2392">EDMM</cx:pt>
          <cx:pt idx="2393">EDMM</cx:pt>
          <cx:pt idx="2394">EDMM</cx:pt>
          <cx:pt idx="2395">EDMM</cx:pt>
          <cx:pt idx="2396">EDMM</cx:pt>
          <cx:pt idx="2397">EDMM</cx:pt>
          <cx:pt idx="2398">EDMM</cx:pt>
          <cx:pt idx="2399">EDMM</cx:pt>
          <cx:pt idx="2400">EDMM</cx:pt>
          <cx:pt idx="2401">EDMM</cx:pt>
          <cx:pt idx="2402">EDMM</cx:pt>
          <cx:pt idx="2403">EDMM</cx:pt>
          <cx:pt idx="2404">EDMM</cx:pt>
          <cx:pt idx="2405">EDMM</cx:pt>
          <cx:pt idx="2406">EDMM</cx:pt>
          <cx:pt idx="2407">EDMM</cx:pt>
          <cx:pt idx="2408">EDMM</cx:pt>
          <cx:pt idx="2409">EDMM</cx:pt>
          <cx:pt idx="2410">EDMM</cx:pt>
          <cx:pt idx="2411">EDMM</cx:pt>
          <cx:pt idx="2412">EDMM</cx:pt>
          <cx:pt idx="2413">EDMM</cx:pt>
          <cx:pt idx="2414">EDMM</cx:pt>
          <cx:pt idx="2415">EDMM</cx:pt>
          <cx:pt idx="2416">EDMM</cx:pt>
          <cx:pt idx="2417">EDMM</cx:pt>
          <cx:pt idx="2418">EDMM</cx:pt>
          <cx:pt idx="2419">EDMM</cx:pt>
          <cx:pt idx="2420">EDMM</cx:pt>
          <cx:pt idx="2421">EDMM</cx:pt>
          <cx:pt idx="2422">EDMM</cx:pt>
          <cx:pt idx="2423">EDMM</cx:pt>
          <cx:pt idx="2424">EDMM</cx:pt>
          <cx:pt idx="2425">EDMM</cx:pt>
          <cx:pt idx="2426">EDMM</cx:pt>
          <cx:pt idx="2427">EDMM</cx:pt>
          <cx:pt idx="2428">EDMM</cx:pt>
          <cx:pt idx="2429">EDMM</cx:pt>
          <cx:pt idx="2430">EDMM</cx:pt>
          <cx:pt idx="2431">EDMM</cx:pt>
          <cx:pt idx="2432">EDMM</cx:pt>
          <cx:pt idx="2433">EDMM</cx:pt>
          <cx:pt idx="2434">EDMM</cx:pt>
          <cx:pt idx="2435">EDMM</cx:pt>
          <cx:pt idx="2436">EDMM</cx:pt>
          <cx:pt idx="2437">EDMM</cx:pt>
          <cx:pt idx="2438">EDMM</cx:pt>
          <cx:pt idx="2439">EDMM</cx:pt>
          <cx:pt idx="2440">EDMM</cx:pt>
          <cx:pt idx="2441">EDMM</cx:pt>
          <cx:pt idx="2442">EDMM</cx:pt>
          <cx:pt idx="2443">EDMM</cx:pt>
          <cx:pt idx="2444">EDMM</cx:pt>
          <cx:pt idx="2445">EDMM</cx:pt>
          <cx:pt idx="2446">EDMM</cx:pt>
          <cx:pt idx="2447">EDMM</cx:pt>
          <cx:pt idx="2448">EDMM</cx:pt>
          <cx:pt idx="2449">EDMM</cx:pt>
          <cx:pt idx="2450">EDMM</cx:pt>
          <cx:pt idx="2451">EDMM</cx:pt>
          <cx:pt idx="2452">EDMM</cx:pt>
          <cx:pt idx="2453">EDMM</cx:pt>
          <cx:pt idx="2454">EDMM</cx:pt>
          <cx:pt idx="2455">EDMM</cx:pt>
          <cx:pt idx="2456">EDMM</cx:pt>
          <cx:pt idx="2457">EDMM</cx:pt>
          <cx:pt idx="2458">EDMM</cx:pt>
          <cx:pt idx="2459">EDMM</cx:pt>
          <cx:pt idx="2460">EDMM</cx:pt>
          <cx:pt idx="2461">EDMM</cx:pt>
          <cx:pt idx="2462">EDMM</cx:pt>
          <cx:pt idx="2463">EDMM</cx:pt>
          <cx:pt idx="2464">EDMM</cx:pt>
          <cx:pt idx="2465">EDMM</cx:pt>
          <cx:pt idx="2466">EDMM</cx:pt>
          <cx:pt idx="2467">EDMM</cx:pt>
          <cx:pt idx="2468">EDMM</cx:pt>
          <cx:pt idx="2469">EDMM</cx:pt>
          <cx:pt idx="2470">EDMM</cx:pt>
          <cx:pt idx="2471">EDMM</cx:pt>
          <cx:pt idx="2472">EDMM</cx:pt>
          <cx:pt idx="2473">EDMM</cx:pt>
          <cx:pt idx="2474">EDMM</cx:pt>
          <cx:pt idx="2475">EDMM</cx:pt>
          <cx:pt idx="2476">EDMM</cx:pt>
          <cx:pt idx="2477">EDMM</cx:pt>
          <cx:pt idx="2478">EDMM</cx:pt>
          <cx:pt idx="2479">EDMM</cx:pt>
          <cx:pt idx="2480">EDMM</cx:pt>
          <cx:pt idx="2481">EDMM</cx:pt>
          <cx:pt idx="2482">EDMM</cx:pt>
          <cx:pt idx="2483">EDMM</cx:pt>
          <cx:pt idx="2484">EDMM</cx:pt>
          <cx:pt idx="2485">EDMM</cx:pt>
          <cx:pt idx="2486">EDMM</cx:pt>
          <cx:pt idx="2487">EDMM</cx:pt>
          <cx:pt idx="2488">EDMM</cx:pt>
          <cx:pt idx="2489">EDMM</cx:pt>
          <cx:pt idx="2490">EDMM</cx:pt>
          <cx:pt idx="2491">EDMM</cx:pt>
          <cx:pt idx="2492">EDMM</cx:pt>
          <cx:pt idx="2493">EDMM</cx:pt>
          <cx:pt idx="2494">EDMM</cx:pt>
          <cx:pt idx="2495">EDMM</cx:pt>
          <cx:pt idx="2496">EDMM</cx:pt>
          <cx:pt idx="2497">EDMM</cx:pt>
          <cx:pt idx="2498">EDMM</cx:pt>
          <cx:pt idx="2499">EDMM</cx:pt>
          <cx:pt idx="2500">EDMM</cx:pt>
          <cx:pt idx="2501">EDMM</cx:pt>
          <cx:pt idx="2502">EDMM</cx:pt>
          <cx:pt idx="2503">EDMM</cx:pt>
          <cx:pt idx="2504">EDMM</cx:pt>
          <cx:pt idx="2505">EDMM</cx:pt>
          <cx:pt idx="2506">EDMM</cx:pt>
          <cx:pt idx="2507">EDMM</cx:pt>
          <cx:pt idx="2508">EDMM</cx:pt>
          <cx:pt idx="2509">EDMM</cx:pt>
          <cx:pt idx="2510">EDMM</cx:pt>
          <cx:pt idx="2511">EDMM</cx:pt>
          <cx:pt idx="2512">EDMM</cx:pt>
          <cx:pt idx="2513">EDMM</cx:pt>
          <cx:pt idx="2514">EDMM</cx:pt>
          <cx:pt idx="2515">EDMM</cx:pt>
          <cx:pt idx="2516">EDMM</cx:pt>
          <cx:pt idx="2517">EDMM</cx:pt>
          <cx:pt idx="2518">EDMM</cx:pt>
          <cx:pt idx="2519">EDMM</cx:pt>
          <cx:pt idx="2520">EDMM</cx:pt>
          <cx:pt idx="2521">EDMM</cx:pt>
          <cx:pt idx="2522">EDMM</cx:pt>
          <cx:pt idx="2523">EDMM</cx:pt>
          <cx:pt idx="2524">EDMM</cx:pt>
          <cx:pt idx="2525">EDMM</cx:pt>
          <cx:pt idx="2526">EDMM</cx:pt>
          <cx:pt idx="2527">EDMM</cx:pt>
          <cx:pt idx="2528">EDMM</cx:pt>
          <cx:pt idx="2529">EDMM</cx:pt>
          <cx:pt idx="2530">EDMM</cx:pt>
          <cx:pt idx="2531">EDMM</cx:pt>
          <cx:pt idx="2532">EDMM</cx:pt>
          <cx:pt idx="2533">EDMM</cx:pt>
          <cx:pt idx="2534">EDMM</cx:pt>
          <cx:pt idx="2535">EDMM</cx:pt>
          <cx:pt idx="2536">EDMM</cx:pt>
          <cx:pt idx="2537">EDMM</cx:pt>
          <cx:pt idx="2538">EDMM</cx:pt>
          <cx:pt idx="2539">EDMM</cx:pt>
          <cx:pt idx="2540">EDMM</cx:pt>
          <cx:pt idx="2541">EDMM</cx:pt>
          <cx:pt idx="2542">EDMM</cx:pt>
          <cx:pt idx="2543">EDMM</cx:pt>
          <cx:pt idx="2544">EDMM</cx:pt>
          <cx:pt idx="2545">EDMM</cx:pt>
          <cx:pt idx="2546">EDMM</cx:pt>
          <cx:pt idx="2547">EDMM</cx:pt>
          <cx:pt idx="2548">EDMM</cx:pt>
          <cx:pt idx="2549">EDMM</cx:pt>
          <cx:pt idx="2550">EDMM</cx:pt>
          <cx:pt idx="2551">EDMM</cx:pt>
          <cx:pt idx="2552">EDMM</cx:pt>
          <cx:pt idx="2553">EDMM</cx:pt>
          <cx:pt idx="2554">EDMM</cx:pt>
          <cx:pt idx="2555">EDMM</cx:pt>
          <cx:pt idx="2556">EDMM</cx:pt>
          <cx:pt idx="2557">EDMM</cx:pt>
          <cx:pt idx="2558">EDMM</cx:pt>
          <cx:pt idx="2559">EDMM</cx:pt>
          <cx:pt idx="2560">EDMM</cx:pt>
          <cx:pt idx="2561">EDMM</cx:pt>
          <cx:pt idx="2562">EDMM</cx:pt>
          <cx:pt idx="2563">EDMM</cx:pt>
          <cx:pt idx="2564">EDMM</cx:pt>
          <cx:pt idx="2565">EDMM</cx:pt>
          <cx:pt idx="2566">EDMM</cx:pt>
          <cx:pt idx="2567">EDMM</cx:pt>
          <cx:pt idx="2568">EDMM</cx:pt>
          <cx:pt idx="2569">EDMM</cx:pt>
          <cx:pt idx="2570">EDMM</cx:pt>
          <cx:pt idx="2571">EDMM</cx:pt>
          <cx:pt idx="2572">EDMM</cx:pt>
          <cx:pt idx="2573">EDMM</cx:pt>
          <cx:pt idx="2574">EDMM</cx:pt>
          <cx:pt idx="2575">EDMM</cx:pt>
          <cx:pt idx="2576">EDMM</cx:pt>
          <cx:pt idx="2577">EDMM</cx:pt>
          <cx:pt idx="2578">EDMM</cx:pt>
          <cx:pt idx="2579">EDMM</cx:pt>
          <cx:pt idx="2580">EDMM</cx:pt>
          <cx:pt idx="2581">EDMM</cx:pt>
          <cx:pt idx="2582">EDMM</cx:pt>
          <cx:pt idx="2583">EDMM</cx:pt>
          <cx:pt idx="2584">EDMM</cx:pt>
          <cx:pt idx="2585">EDMM</cx:pt>
          <cx:pt idx="2586">EDMM</cx:pt>
          <cx:pt idx="2587">EDMM</cx:pt>
          <cx:pt idx="2588">EDMM</cx:pt>
          <cx:pt idx="2589">EDMM</cx:pt>
          <cx:pt idx="2590">EDMM</cx:pt>
          <cx:pt idx="2591">EDMM</cx:pt>
          <cx:pt idx="2592">EDMM</cx:pt>
          <cx:pt idx="2593">EDMM</cx:pt>
          <cx:pt idx="2594">EDMM</cx:pt>
          <cx:pt idx="2595">EDMM</cx:pt>
          <cx:pt idx="2596">EDMM</cx:pt>
          <cx:pt idx="2597">EDMM</cx:pt>
          <cx:pt idx="2598">EDMM</cx:pt>
          <cx:pt idx="2599">EDMM</cx:pt>
          <cx:pt idx="2600">EDMM</cx:pt>
          <cx:pt idx="2601">EDMM</cx:pt>
          <cx:pt idx="2602">EDMM</cx:pt>
          <cx:pt idx="2603">EDMM</cx:pt>
          <cx:pt idx="2604">EDMM</cx:pt>
          <cx:pt idx="2605">EDMM</cx:pt>
          <cx:pt idx="2606">EDMM</cx:pt>
          <cx:pt idx="2607">EDMM</cx:pt>
          <cx:pt idx="2608">EDMM</cx:pt>
          <cx:pt idx="2609">EDMM</cx:pt>
          <cx:pt idx="2610">EDMM</cx:pt>
          <cx:pt idx="2611">EDMM</cx:pt>
          <cx:pt idx="2612">EDMM</cx:pt>
          <cx:pt idx="2613">EDMM</cx:pt>
          <cx:pt idx="2614">EDMM</cx:pt>
          <cx:pt idx="2615">EDMM</cx:pt>
          <cx:pt idx="2616">EDMM</cx:pt>
          <cx:pt idx="2617">EDMM</cx:pt>
          <cx:pt idx="2618">EDMM</cx:pt>
          <cx:pt idx="2619">EDMM</cx:pt>
          <cx:pt idx="2620">EDMM</cx:pt>
          <cx:pt idx="2621">EDMM</cx:pt>
          <cx:pt idx="2622">EDMM</cx:pt>
          <cx:pt idx="2623">EDMM</cx:pt>
          <cx:pt idx="2624">EDMM</cx:pt>
          <cx:pt idx="2625">EDMM</cx:pt>
          <cx:pt idx="2626">EDMM</cx:pt>
          <cx:pt idx="2627">EDMM</cx:pt>
          <cx:pt idx="2628">EDMM</cx:pt>
          <cx:pt idx="2629">EDMM</cx:pt>
          <cx:pt idx="2630">EDMM</cx:pt>
          <cx:pt idx="2631">EDMM</cx:pt>
          <cx:pt idx="2632">EDMM</cx:pt>
          <cx:pt idx="2633">EDMM</cx:pt>
          <cx:pt idx="2634">EDMM</cx:pt>
          <cx:pt idx="2635">EDMM</cx:pt>
          <cx:pt idx="2636">EDMM</cx:pt>
          <cx:pt idx="2637">EDMM</cx:pt>
          <cx:pt idx="2638">EDMM</cx:pt>
          <cx:pt idx="2639">EDMM</cx:pt>
          <cx:pt idx="2640">EDMM</cx:pt>
          <cx:pt idx="2641">EDMM</cx:pt>
          <cx:pt idx="2642">EDMM</cx:pt>
          <cx:pt idx="2643">EDMM</cx:pt>
          <cx:pt idx="2644">EDMM</cx:pt>
          <cx:pt idx="2645">EDMM</cx:pt>
          <cx:pt idx="2646">EDMM</cx:pt>
          <cx:pt idx="2647">EDMM</cx:pt>
          <cx:pt idx="2648">EDMM</cx:pt>
          <cx:pt idx="2649">EDMM</cx:pt>
          <cx:pt idx="2650">EDMM</cx:pt>
          <cx:pt idx="2651">EDMM</cx:pt>
          <cx:pt idx="2652">EDMM</cx:pt>
          <cx:pt idx="2653">EDMM</cx:pt>
          <cx:pt idx="2654">EDMM</cx:pt>
          <cx:pt idx="2655">EDMM</cx:pt>
          <cx:pt idx="2656">EDMM</cx:pt>
          <cx:pt idx="2657">EDMM</cx:pt>
          <cx:pt idx="2658">EDMM</cx:pt>
          <cx:pt idx="2659">EDMM</cx:pt>
          <cx:pt idx="2660">EDMM</cx:pt>
          <cx:pt idx="2661">EDMM</cx:pt>
          <cx:pt idx="2662">EDMM</cx:pt>
          <cx:pt idx="2663">EDMM</cx:pt>
          <cx:pt idx="2664">EDMM</cx:pt>
          <cx:pt idx="2665">EDMM</cx:pt>
          <cx:pt idx="2666">EDMM</cx:pt>
          <cx:pt idx="2667">EDMM</cx:pt>
          <cx:pt idx="2668">EDMM</cx:pt>
          <cx:pt idx="2669">EDMM</cx:pt>
          <cx:pt idx="2670">EDMM</cx:pt>
          <cx:pt idx="2671">EDMM</cx:pt>
          <cx:pt idx="2672">EDMM</cx:pt>
          <cx:pt idx="2673">EDMM</cx:pt>
          <cx:pt idx="2674">EDMM</cx:pt>
          <cx:pt idx="2675">EDMM</cx:pt>
          <cx:pt idx="2676">EDMM</cx:pt>
          <cx:pt idx="2677">EDMM</cx:pt>
          <cx:pt idx="2678">EDMM</cx:pt>
          <cx:pt idx="2679">EDMM</cx:pt>
          <cx:pt idx="2680">EDMM</cx:pt>
          <cx:pt idx="2681">EDMM</cx:pt>
          <cx:pt idx="2682">EDMM</cx:pt>
          <cx:pt idx="2683">EDMM</cx:pt>
          <cx:pt idx="2684">EDMM</cx:pt>
          <cx:pt idx="2685">EDMM</cx:pt>
          <cx:pt idx="2686">EDMM</cx:pt>
          <cx:pt idx="2687">EDMM</cx:pt>
          <cx:pt idx="2688">EDMM</cx:pt>
          <cx:pt idx="2689">EDMM</cx:pt>
          <cx:pt idx="2690">EDMM</cx:pt>
          <cx:pt idx="2691">EDMM</cx:pt>
          <cx:pt idx="2692">EDMM</cx:pt>
          <cx:pt idx="2693">EDMM</cx:pt>
          <cx:pt idx="2694">EDMM</cx:pt>
          <cx:pt idx="2695">EDMM</cx:pt>
          <cx:pt idx="2696">EDMM</cx:pt>
          <cx:pt idx="2697">EDMM</cx:pt>
          <cx:pt idx="2698">EDMM</cx:pt>
          <cx:pt idx="2699">EDMM</cx:pt>
          <cx:pt idx="2700">EDMM</cx:pt>
          <cx:pt idx="2701">EDMM</cx:pt>
          <cx:pt idx="2702">EDMM</cx:pt>
          <cx:pt idx="2703">EDMM</cx:pt>
          <cx:pt idx="2704">EDMM</cx:pt>
          <cx:pt idx="2705">EDMM</cx:pt>
          <cx:pt idx="2706">EDMM</cx:pt>
          <cx:pt idx="2707">EDMM</cx:pt>
          <cx:pt idx="2708">EDMM</cx:pt>
          <cx:pt idx="2709">EDMM</cx:pt>
          <cx:pt idx="2710">EDMM</cx:pt>
          <cx:pt idx="2711">EDMM</cx:pt>
          <cx:pt idx="2712">EDMM</cx:pt>
          <cx:pt idx="2713">EDMM</cx:pt>
          <cx:pt idx="2714">EDMM</cx:pt>
          <cx:pt idx="2715">EDMM</cx:pt>
          <cx:pt idx="2716">EDMM</cx:pt>
          <cx:pt idx="2717">EDMM</cx:pt>
          <cx:pt idx="2718">EDMM</cx:pt>
          <cx:pt idx="2719">EDMM</cx:pt>
          <cx:pt idx="2720">EDMM</cx:pt>
          <cx:pt idx="2721">EDMM</cx:pt>
          <cx:pt idx="2722">EDMM</cx:pt>
          <cx:pt idx="2723">EDMM</cx:pt>
          <cx:pt idx="2724">EDMM</cx:pt>
          <cx:pt idx="2725">EDMM</cx:pt>
          <cx:pt idx="2726">EDMM</cx:pt>
          <cx:pt idx="2727">EDMM</cx:pt>
          <cx:pt idx="2728">EDMM</cx:pt>
          <cx:pt idx="2729">EDMM</cx:pt>
          <cx:pt idx="2730">EDMM</cx:pt>
          <cx:pt idx="2731">EDMM</cx:pt>
          <cx:pt idx="2732">EDMM</cx:pt>
          <cx:pt idx="2733">EDMM</cx:pt>
          <cx:pt idx="2734">EDMM</cx:pt>
          <cx:pt idx="2735">EDMM</cx:pt>
          <cx:pt idx="2736">EDMM</cx:pt>
          <cx:pt idx="2737">EDMM</cx:pt>
          <cx:pt idx="2738">EDMM</cx:pt>
          <cx:pt idx="2739">EDMM</cx:pt>
          <cx:pt idx="2740">EDMM</cx:pt>
          <cx:pt idx="2741">EDMM</cx:pt>
          <cx:pt idx="2742">EDMM</cx:pt>
          <cx:pt idx="2743">EDMM</cx:pt>
          <cx:pt idx="2744">EDMM</cx:pt>
          <cx:pt idx="2745">EDMM</cx:pt>
          <cx:pt idx="2746">EDMM</cx:pt>
          <cx:pt idx="2747">EDMM</cx:pt>
          <cx:pt idx="2748">EDMM</cx:pt>
          <cx:pt idx="2749">EDMM</cx:pt>
          <cx:pt idx="2750">EDMM</cx:pt>
          <cx:pt idx="2751">EDMM</cx:pt>
          <cx:pt idx="2752">EDMM</cx:pt>
          <cx:pt idx="2753">EDMM</cx:pt>
          <cx:pt idx="2754">EDMM</cx:pt>
          <cx:pt idx="2755">EDMM</cx:pt>
          <cx:pt idx="2756">EDMM</cx:pt>
          <cx:pt idx="2757">EDMM</cx:pt>
          <cx:pt idx="2758">EDMM</cx:pt>
          <cx:pt idx="2759">EDMM</cx:pt>
          <cx:pt idx="2760">EDMM</cx:pt>
          <cx:pt idx="2761">EDMM</cx:pt>
          <cx:pt idx="2762">EDMM</cx:pt>
          <cx:pt idx="2763">EDMM</cx:pt>
          <cx:pt idx="2764">EDMM</cx:pt>
          <cx:pt idx="2765">EDMM</cx:pt>
          <cx:pt idx="2766">EDMM</cx:pt>
          <cx:pt idx="2767">EDMM</cx:pt>
          <cx:pt idx="2768">EDMM</cx:pt>
          <cx:pt idx="2769">EDMM</cx:pt>
          <cx:pt idx="2770">EDMM</cx:pt>
          <cx:pt idx="2771">EDMM</cx:pt>
          <cx:pt idx="2772">EDMM</cx:pt>
          <cx:pt idx="2773">EDMM</cx:pt>
          <cx:pt idx="2774">EDMM</cx:pt>
          <cx:pt idx="2775">EDMM</cx:pt>
          <cx:pt idx="2776">EDMM</cx:pt>
          <cx:pt idx="2777">EDMM</cx:pt>
          <cx:pt idx="2778">EDMM</cx:pt>
          <cx:pt idx="2779">EDMM</cx:pt>
          <cx:pt idx="2780">EDMM</cx:pt>
          <cx:pt idx="2781">EDMM</cx:pt>
          <cx:pt idx="2782">EDMM</cx:pt>
          <cx:pt idx="2783">EDMM</cx:pt>
          <cx:pt idx="2784">EDMM</cx:pt>
          <cx:pt idx="2785">EDMM</cx:pt>
          <cx:pt idx="2786">EDMM</cx:pt>
          <cx:pt idx="2787">EDMM</cx:pt>
          <cx:pt idx="2788">EDMM</cx:pt>
          <cx:pt idx="2789">EDMM</cx:pt>
          <cx:pt idx="2790">EDMM</cx:pt>
          <cx:pt idx="2791">EDMM</cx:pt>
          <cx:pt idx="2792">EDMM</cx:pt>
          <cx:pt idx="2793">EDMM</cx:pt>
          <cx:pt idx="2794">EDMM</cx:pt>
          <cx:pt idx="2795">EDMM</cx:pt>
          <cx:pt idx="2796">EDMM</cx:pt>
          <cx:pt idx="2797">EDMM</cx:pt>
          <cx:pt idx="2798">EDMM</cx:pt>
          <cx:pt idx="2799">EDMM</cx:pt>
          <cx:pt idx="2800">EDMM</cx:pt>
          <cx:pt idx="2801">EDMM</cx:pt>
          <cx:pt idx="2802">EDMM</cx:pt>
          <cx:pt idx="2803">EDMM</cx:pt>
          <cx:pt idx="2804">EDMM</cx:pt>
          <cx:pt idx="2805">EDMM</cx:pt>
          <cx:pt idx="2806">EDMM</cx:pt>
          <cx:pt idx="2807">EDMM</cx:pt>
          <cx:pt idx="2808">EDMM</cx:pt>
          <cx:pt idx="2809">EDMM</cx:pt>
          <cx:pt idx="2810">EDMM</cx:pt>
          <cx:pt idx="2811">EDMM</cx:pt>
          <cx:pt idx="2812">EDMM</cx:pt>
          <cx:pt idx="2813">EDMM</cx:pt>
          <cx:pt idx="2814">EDMM</cx:pt>
          <cx:pt idx="2815">EDMM</cx:pt>
          <cx:pt idx="2816">EDMM</cx:pt>
          <cx:pt idx="2817">EDMM</cx:pt>
          <cx:pt idx="2818">EDMM</cx:pt>
          <cx:pt idx="2819">EDMM</cx:pt>
          <cx:pt idx="2820">EDMM</cx:pt>
          <cx:pt idx="2821">EDMM</cx:pt>
          <cx:pt idx="2822">EDMM</cx:pt>
          <cx:pt idx="2823">EDMM</cx:pt>
          <cx:pt idx="2824">EDMM</cx:pt>
          <cx:pt idx="2825">EDMM</cx:pt>
          <cx:pt idx="2826">EDMM</cx:pt>
          <cx:pt idx="2827">EDMM</cx:pt>
          <cx:pt idx="2828">EDMM</cx:pt>
          <cx:pt idx="2829">EDMM</cx:pt>
          <cx:pt idx="2830">EDMM</cx:pt>
          <cx:pt idx="2831">EDMM</cx:pt>
          <cx:pt idx="2832">EDMM</cx:pt>
          <cx:pt idx="2833">EDMM</cx:pt>
          <cx:pt idx="2834">EDMM</cx:pt>
          <cx:pt idx="2835">EDMM</cx:pt>
          <cx:pt idx="2836">EDMM</cx:pt>
          <cx:pt idx="2837">EDMM</cx:pt>
          <cx:pt idx="2838">EDMM</cx:pt>
          <cx:pt idx="2839">EDMM</cx:pt>
          <cx:pt idx="2840">EDMM</cx:pt>
          <cx:pt idx="2841">EDMM</cx:pt>
          <cx:pt idx="2842">EDMM</cx:pt>
          <cx:pt idx="2843">EDMM</cx:pt>
          <cx:pt idx="2844">EDMM</cx:pt>
          <cx:pt idx="2845">EDMM</cx:pt>
          <cx:pt idx="2846">EDMM</cx:pt>
          <cx:pt idx="2847">EDMM</cx:pt>
          <cx:pt idx="2848">EDMM</cx:pt>
          <cx:pt idx="2849">EDMM</cx:pt>
          <cx:pt idx="2850">EDMM</cx:pt>
          <cx:pt idx="2851">EDMM</cx:pt>
          <cx:pt idx="2852">EDMM</cx:pt>
          <cx:pt idx="2853">EDMM</cx:pt>
          <cx:pt idx="2854">EDMM</cx:pt>
          <cx:pt idx="2855">EDMM</cx:pt>
          <cx:pt idx="2856">EDMM</cx:pt>
          <cx:pt idx="2857">EDMM</cx:pt>
          <cx:pt idx="2858">EDMM</cx:pt>
          <cx:pt idx="2859">EDMM</cx:pt>
          <cx:pt idx="2860">EDMM</cx:pt>
          <cx:pt idx="2861">EDMM</cx:pt>
          <cx:pt idx="2862">EDMM</cx:pt>
          <cx:pt idx="2863">EDMM</cx:pt>
          <cx:pt idx="2864">EDMM</cx:pt>
          <cx:pt idx="2865">EDMM</cx:pt>
          <cx:pt idx="2866">EDMM</cx:pt>
          <cx:pt idx="2867">EDMM</cx:pt>
          <cx:pt idx="2868">EDMM</cx:pt>
          <cx:pt idx="2869">EDMM</cx:pt>
          <cx:pt idx="2870">EDMM</cx:pt>
          <cx:pt idx="2871">EDMM</cx:pt>
          <cx:pt idx="2872">EDMM</cx:pt>
          <cx:pt idx="2873">EDMM</cx:pt>
          <cx:pt idx="2874">EDMM</cx:pt>
          <cx:pt idx="2875">EDMM</cx:pt>
          <cx:pt idx="2876">EDMM</cx:pt>
          <cx:pt idx="2877">EDMM</cx:pt>
          <cx:pt idx="2878">EDMM</cx:pt>
          <cx:pt idx="2879">EDMM</cx:pt>
          <cx:pt idx="2880">EDMM</cx:pt>
          <cx:pt idx="2881">EDMM</cx:pt>
          <cx:pt idx="2882">EDMM</cx:pt>
          <cx:pt idx="2883">EDMM</cx:pt>
          <cx:pt idx="2884">EDMM</cx:pt>
          <cx:pt idx="2885">EDMM</cx:pt>
          <cx:pt idx="2886">EDMM</cx:pt>
          <cx:pt idx="2887">EDMM</cx:pt>
          <cx:pt idx="2888">EDMM</cx:pt>
          <cx:pt idx="2889">EDMM</cx:pt>
          <cx:pt idx="2890">EDMM</cx:pt>
          <cx:pt idx="2891">EDMM</cx:pt>
          <cx:pt idx="2892">EDMM</cx:pt>
          <cx:pt idx="2893">EDMM</cx:pt>
          <cx:pt idx="2894">EDMM</cx:pt>
          <cx:pt idx="2895">EDMM</cx:pt>
          <cx:pt idx="2896">EDMM</cx:pt>
          <cx:pt idx="2897">EDMM</cx:pt>
          <cx:pt idx="2898">EDMM</cx:pt>
          <cx:pt idx="2899">EDMM</cx:pt>
          <cx:pt idx="2900">EDMM</cx:pt>
          <cx:pt idx="2901">EDMM</cx:pt>
          <cx:pt idx="2902">EDMM</cx:pt>
          <cx:pt idx="2903">EDMM</cx:pt>
          <cx:pt idx="2904">EDMM</cx:pt>
          <cx:pt idx="2905">EDMM</cx:pt>
          <cx:pt idx="2906">EDMM</cx:pt>
          <cx:pt idx="2907">EDMM</cx:pt>
          <cx:pt idx="2908">EDMM</cx:pt>
          <cx:pt idx="2909">EDMM</cx:pt>
          <cx:pt idx="2910">EDMM</cx:pt>
          <cx:pt idx="2911">EDMM</cx:pt>
          <cx:pt idx="2912">EDMM</cx:pt>
          <cx:pt idx="2913">EDMM</cx:pt>
          <cx:pt idx="2914">EDMM</cx:pt>
          <cx:pt idx="2915">EDMM</cx:pt>
          <cx:pt idx="2916">EDMM</cx:pt>
          <cx:pt idx="2917">EDMM</cx:pt>
          <cx:pt idx="2918">EDMM</cx:pt>
          <cx:pt idx="2919">EDMM</cx:pt>
          <cx:pt idx="2920">EDMM</cx:pt>
          <cx:pt idx="2921">EDMM</cx:pt>
          <cx:pt idx="2922">EDMM</cx:pt>
          <cx:pt idx="2923">EDMM</cx:pt>
          <cx:pt idx="2924">EDMM</cx:pt>
          <cx:pt idx="2925">EDMM</cx:pt>
          <cx:pt idx="2926">EDMM</cx:pt>
          <cx:pt idx="2927">EDMM</cx:pt>
          <cx:pt idx="2928">EDMM</cx:pt>
          <cx:pt idx="2929">EDMM</cx:pt>
          <cx:pt idx="2930">EDMM</cx:pt>
          <cx:pt idx="2931">EDMM</cx:pt>
          <cx:pt idx="2932">EDMM</cx:pt>
          <cx:pt idx="2933">EDMM</cx:pt>
          <cx:pt idx="2934">EDMM</cx:pt>
          <cx:pt idx="2935">EDMM</cx:pt>
          <cx:pt idx="2936">EDMM</cx:pt>
          <cx:pt idx="2937">EDMM</cx:pt>
          <cx:pt idx="2938">EDMM</cx:pt>
          <cx:pt idx="2939">EDMM</cx:pt>
          <cx:pt idx="2940">EDMM</cx:pt>
          <cx:pt idx="2941">EDMM</cx:pt>
          <cx:pt idx="2942">EDMM</cx:pt>
          <cx:pt idx="2943">EDMM</cx:pt>
          <cx:pt idx="2944">EDMM</cx:pt>
          <cx:pt idx="2945">EDMM</cx:pt>
          <cx:pt idx="2946">EDMM</cx:pt>
          <cx:pt idx="2947">EDMM</cx:pt>
          <cx:pt idx="2948">EDMM</cx:pt>
          <cx:pt idx="2949">EDMM</cx:pt>
          <cx:pt idx="2950">EDMM</cx:pt>
          <cx:pt idx="2951">EDMM</cx:pt>
          <cx:pt idx="2952">EDMM</cx:pt>
          <cx:pt idx="2953">EDMM</cx:pt>
          <cx:pt idx="2954">EDMM</cx:pt>
          <cx:pt idx="2955">EDMM</cx:pt>
          <cx:pt idx="2956">EDMM</cx:pt>
          <cx:pt idx="2957">EDMM</cx:pt>
          <cx:pt idx="2958">EDMM</cx:pt>
          <cx:pt idx="2959">EDMM</cx:pt>
          <cx:pt idx="2960">EDMM</cx:pt>
          <cx:pt idx="2961">EDMM</cx:pt>
          <cx:pt idx="2962">EDMM</cx:pt>
          <cx:pt idx="2963">EDMM</cx:pt>
          <cx:pt idx="2964">EDMM</cx:pt>
          <cx:pt idx="2965">EDMM</cx:pt>
          <cx:pt idx="2966">EDMM</cx:pt>
          <cx:pt idx="2967">EDMM</cx:pt>
          <cx:pt idx="2968">EDMM</cx:pt>
          <cx:pt idx="2969">EDMM</cx:pt>
          <cx:pt idx="2970">EDMM</cx:pt>
          <cx:pt idx="2971">EDMM</cx:pt>
          <cx:pt idx="2972">EDMM</cx:pt>
          <cx:pt idx="2973">EDMM</cx:pt>
          <cx:pt idx="2974">EDMM</cx:pt>
          <cx:pt idx="2975">EDMM</cx:pt>
          <cx:pt idx="2976">EDMM</cx:pt>
          <cx:pt idx="2977">EDMM</cx:pt>
          <cx:pt idx="2978">EDMM</cx:pt>
          <cx:pt idx="2979">EDMM</cx:pt>
          <cx:pt idx="2980">EDMM</cx:pt>
          <cx:pt idx="2981">EDMM</cx:pt>
          <cx:pt idx="2982">EDMM</cx:pt>
          <cx:pt idx="2983">EDMM</cx:pt>
          <cx:pt idx="2984">EDMM</cx:pt>
          <cx:pt idx="2985">EDMM</cx:pt>
          <cx:pt idx="2986">EDMM</cx:pt>
          <cx:pt idx="2987">EDMM</cx:pt>
          <cx:pt idx="2988">EDMM</cx:pt>
          <cx:pt idx="2989">EDMM</cx:pt>
          <cx:pt idx="2990">EDMM</cx:pt>
          <cx:pt idx="2991">EDMM</cx:pt>
          <cx:pt idx="2992">EDMM</cx:pt>
          <cx:pt idx="2993">EDMM</cx:pt>
          <cx:pt idx="2994">EDMM</cx:pt>
          <cx:pt idx="2995">EDMM</cx:pt>
          <cx:pt idx="2996">EDMM</cx:pt>
          <cx:pt idx="2997">EDMM</cx:pt>
          <cx:pt idx="2998">EDMM</cx:pt>
          <cx:pt idx="2999">EDMM</cx:pt>
          <cx:pt idx="3000">EDMM</cx:pt>
          <cx:pt idx="3001">EDMM</cx:pt>
          <cx:pt idx="3002">EDMM</cx:pt>
          <cx:pt idx="3003">EDMM</cx:pt>
          <cx:pt idx="3004">EDMM</cx:pt>
          <cx:pt idx="3005">EDMM</cx:pt>
          <cx:pt idx="3006">EDMM</cx:pt>
          <cx:pt idx="3007">EDMM</cx:pt>
          <cx:pt idx="3008">EDMM</cx:pt>
          <cx:pt idx="3009">EDMM</cx:pt>
          <cx:pt idx="3010">EDMM</cx:pt>
          <cx:pt idx="3011">EDMM</cx:pt>
          <cx:pt idx="3012">EDMM</cx:pt>
          <cx:pt idx="3013">EDMM</cx:pt>
          <cx:pt idx="3014">EDMM</cx:pt>
          <cx:pt idx="3015">EDMM</cx:pt>
          <cx:pt idx="3016">EDMM</cx:pt>
          <cx:pt idx="3017">EDMM</cx:pt>
          <cx:pt idx="3018">EDMM</cx:pt>
          <cx:pt idx="3019">EDMM</cx:pt>
          <cx:pt idx="3020">EDMM</cx:pt>
          <cx:pt idx="3021">EDMM</cx:pt>
          <cx:pt idx="3022">EDMM</cx:pt>
          <cx:pt idx="3023">EDMM</cx:pt>
          <cx:pt idx="3024">EDMM</cx:pt>
          <cx:pt idx="3025">EDMM</cx:pt>
          <cx:pt idx="3026">EDMM</cx:pt>
          <cx:pt idx="3027">EDMM</cx:pt>
          <cx:pt idx="3028">EDMM</cx:pt>
          <cx:pt idx="3029">EDMM</cx:pt>
          <cx:pt idx="3030">EDMM</cx:pt>
          <cx:pt idx="3031">EDMM</cx:pt>
          <cx:pt idx="3032">EDMM</cx:pt>
          <cx:pt idx="3033">EDMM</cx:pt>
          <cx:pt idx="3034">EDMM</cx:pt>
          <cx:pt idx="3035">EDMM</cx:pt>
          <cx:pt idx="3036">EDMM</cx:pt>
          <cx:pt idx="3037">EDMM</cx:pt>
          <cx:pt idx="3038">EDMM</cx:pt>
          <cx:pt idx="3039">EDMM</cx:pt>
          <cx:pt idx="3040">EDMM</cx:pt>
          <cx:pt idx="3041">EDMM</cx:pt>
          <cx:pt idx="3042">EDMM</cx:pt>
          <cx:pt idx="3043">EDMM</cx:pt>
          <cx:pt idx="3044">EDMM</cx:pt>
          <cx:pt idx="3045">EDMM</cx:pt>
          <cx:pt idx="3046">EDMM</cx:pt>
          <cx:pt idx="3047">EDMM</cx:pt>
          <cx:pt idx="3048">EDMM</cx:pt>
          <cx:pt idx="3049">EDMM</cx:pt>
          <cx:pt idx="3050">EDMM</cx:pt>
          <cx:pt idx="3051">EDMM</cx:pt>
          <cx:pt idx="3052">EDMM</cx:pt>
          <cx:pt idx="3053">EDMM</cx:pt>
          <cx:pt idx="3054">EDMM</cx:pt>
          <cx:pt idx="3055">EDMM</cx:pt>
          <cx:pt idx="3056">EDMM</cx:pt>
          <cx:pt idx="3057">EDMM</cx:pt>
          <cx:pt idx="3058">EDMM</cx:pt>
          <cx:pt idx="3059">EDMM</cx:pt>
          <cx:pt idx="3060">EDMM</cx:pt>
          <cx:pt idx="3061">EDMM</cx:pt>
          <cx:pt idx="3062">EDMM</cx:pt>
          <cx:pt idx="3063">EDMM</cx:pt>
          <cx:pt idx="3064">EDMM</cx:pt>
          <cx:pt idx="3065">EDMM</cx:pt>
          <cx:pt idx="3066">EDMM</cx:pt>
          <cx:pt idx="3067">EDMM</cx:pt>
          <cx:pt idx="3068">EDMM</cx:pt>
          <cx:pt idx="3069">EDMM</cx:pt>
          <cx:pt idx="3070">EDMM</cx:pt>
          <cx:pt idx="3071">EDMM</cx:pt>
          <cx:pt idx="3072">EDMM</cx:pt>
          <cx:pt idx="3073">EDMM</cx:pt>
          <cx:pt idx="3074">EDMM</cx:pt>
          <cx:pt idx="3075">EDMM</cx:pt>
          <cx:pt idx="3076">EDMM</cx:pt>
          <cx:pt idx="3077">EDMM</cx:pt>
          <cx:pt idx="3078">EDMM</cx:pt>
          <cx:pt idx="3079">EDMM</cx:pt>
          <cx:pt idx="3080">EDMM</cx:pt>
          <cx:pt idx="3081">EDMM</cx:pt>
          <cx:pt idx="3082">EDMM</cx:pt>
          <cx:pt idx="3083">EDMM</cx:pt>
          <cx:pt idx="3084">EDMM</cx:pt>
          <cx:pt idx="3085">EDMM</cx:pt>
          <cx:pt idx="3086">EDMM</cx:pt>
          <cx:pt idx="3087">EDMM</cx:pt>
          <cx:pt idx="3088">EDMM</cx:pt>
          <cx:pt idx="3089">EDMM</cx:pt>
          <cx:pt idx="3090">EDMM</cx:pt>
          <cx:pt idx="3091">EDMM</cx:pt>
          <cx:pt idx="3092">EDMM</cx:pt>
          <cx:pt idx="3093">EDMM</cx:pt>
          <cx:pt idx="3094">EDMM</cx:pt>
          <cx:pt idx="3095">EDMM</cx:pt>
          <cx:pt idx="3096">EDMM</cx:pt>
          <cx:pt idx="3097">EDMM</cx:pt>
          <cx:pt idx="3098">EDMM</cx:pt>
          <cx:pt idx="3099">EDMM</cx:pt>
          <cx:pt idx="3100">EDMM</cx:pt>
          <cx:pt idx="3101">EDMM</cx:pt>
          <cx:pt idx="3102">EDMM</cx:pt>
          <cx:pt idx="3103">EDMM</cx:pt>
          <cx:pt idx="3104">EDMM</cx:pt>
          <cx:pt idx="3105">EDMM</cx:pt>
          <cx:pt idx="3106">EDMM</cx:pt>
          <cx:pt idx="3107">EDMM</cx:pt>
          <cx:pt idx="3108">EDMM</cx:pt>
          <cx:pt idx="3109">EDMM</cx:pt>
          <cx:pt idx="3110">EDMM</cx:pt>
          <cx:pt idx="3111">EDMM</cx:pt>
          <cx:pt idx="3112">EDMM</cx:pt>
          <cx:pt idx="3113">EDMM</cx:pt>
          <cx:pt idx="3114">EDMM</cx:pt>
          <cx:pt idx="3115">EDMM</cx:pt>
          <cx:pt idx="3116">EDMM</cx:pt>
          <cx:pt idx="3117">EDMM</cx:pt>
          <cx:pt idx="3118">EDMM</cx:pt>
          <cx:pt idx="3119">EDMM</cx:pt>
          <cx:pt idx="3120">EDMM</cx:pt>
          <cx:pt idx="3121">EDMM</cx:pt>
          <cx:pt idx="3122">EDMM</cx:pt>
          <cx:pt idx="3123">EDMM</cx:pt>
          <cx:pt idx="3124">EDMM</cx:pt>
          <cx:pt idx="3125">EDMM</cx:pt>
          <cx:pt idx="3126">EDMM</cx:pt>
          <cx:pt idx="3127">EDMM</cx:pt>
          <cx:pt idx="3128">EDMM</cx:pt>
          <cx:pt idx="3129">EDMM</cx:pt>
          <cx:pt idx="3130">EDMM</cx:pt>
          <cx:pt idx="3131">EDMM</cx:pt>
          <cx:pt idx="3132">EDMM</cx:pt>
          <cx:pt idx="3133">EDMM</cx:pt>
          <cx:pt idx="3134">EDMM</cx:pt>
          <cx:pt idx="3135">EDMM</cx:pt>
          <cx:pt idx="3136">EDMM</cx:pt>
          <cx:pt idx="3137">EDMM</cx:pt>
          <cx:pt idx="3138">EDMM</cx:pt>
          <cx:pt idx="3139">EDMM</cx:pt>
          <cx:pt idx="3140">EDMM</cx:pt>
          <cx:pt idx="3141">EDMM</cx:pt>
          <cx:pt idx="3142">EDMM</cx:pt>
          <cx:pt idx="3143">EDMM</cx:pt>
          <cx:pt idx="3144">EDMM</cx:pt>
          <cx:pt idx="3145">EDMM</cx:pt>
          <cx:pt idx="3146">EDMM</cx:pt>
          <cx:pt idx="3147">EDMM</cx:pt>
          <cx:pt idx="3148">EDMM</cx:pt>
          <cx:pt idx="3149">EDMM</cx:pt>
          <cx:pt idx="3150">EDMM</cx:pt>
          <cx:pt idx="3151">EDMM</cx:pt>
          <cx:pt idx="3152">EDMM</cx:pt>
          <cx:pt idx="3153">EDMM</cx:pt>
          <cx:pt idx="3154">EDMM</cx:pt>
          <cx:pt idx="3155">EDMM</cx:pt>
          <cx:pt idx="3156">EDMM</cx:pt>
          <cx:pt idx="3157">EDMM</cx:pt>
          <cx:pt idx="3158">EDMM</cx:pt>
          <cx:pt idx="3159">EDMM</cx:pt>
          <cx:pt idx="3160">EDMM</cx:pt>
          <cx:pt idx="3161">EDMM</cx:pt>
          <cx:pt idx="3162">EDMM</cx:pt>
          <cx:pt idx="3163">EDMM</cx:pt>
          <cx:pt idx="3164">EDMM</cx:pt>
          <cx:pt idx="3165">EDMM</cx:pt>
          <cx:pt idx="3166">EDMM</cx:pt>
          <cx:pt idx="3167">EDMM</cx:pt>
          <cx:pt idx="3168">EDMM</cx:pt>
          <cx:pt idx="3169">EDMM</cx:pt>
          <cx:pt idx="3170">EDMM</cx:pt>
          <cx:pt idx="3171">EDMM</cx:pt>
          <cx:pt idx="3172">EDMM</cx:pt>
          <cx:pt idx="3173">EDMM</cx:pt>
          <cx:pt idx="3174">EDMM</cx:pt>
          <cx:pt idx="3175">EDMM</cx:pt>
          <cx:pt idx="3176">EDMM</cx:pt>
          <cx:pt idx="3177">EDMM</cx:pt>
          <cx:pt idx="3178">EDMM</cx:pt>
          <cx:pt idx="3179">EDMM</cx:pt>
          <cx:pt idx="3180">EDMM</cx:pt>
          <cx:pt idx="3181">EDMM</cx:pt>
          <cx:pt idx="3182">EDMM</cx:pt>
          <cx:pt idx="3183">EDMM</cx:pt>
          <cx:pt idx="3184">EDMM</cx:pt>
          <cx:pt idx="3185">EDMM</cx:pt>
          <cx:pt idx="3186">EDMM</cx:pt>
          <cx:pt idx="3187">EDMM</cx:pt>
          <cx:pt idx="3188">EDMM</cx:pt>
          <cx:pt idx="3189">EDMM</cx:pt>
          <cx:pt idx="3190">EDMM</cx:pt>
          <cx:pt idx="3191">EDMM</cx:pt>
          <cx:pt idx="3192">EDMM</cx:pt>
          <cx:pt idx="3193">EDMM</cx:pt>
          <cx:pt idx="3194">EDMM</cx:pt>
          <cx:pt idx="3195">EDMM</cx:pt>
          <cx:pt idx="3196">EDMM</cx:pt>
          <cx:pt idx="3197">EDMM</cx:pt>
          <cx:pt idx="3198">EDMM</cx:pt>
          <cx:pt idx="3199">EDMM</cx:pt>
          <cx:pt idx="3200">EDMM</cx:pt>
          <cx:pt idx="3201">EDMM</cx:pt>
          <cx:pt idx="3202">EDMM</cx:pt>
          <cx:pt idx="3203">EDMM</cx:pt>
          <cx:pt idx="3204">EDMM</cx:pt>
          <cx:pt idx="3205">EDMM</cx:pt>
          <cx:pt idx="3206">EDMM</cx:pt>
          <cx:pt idx="3207">EDMM</cx:pt>
          <cx:pt idx="3208">EDMM</cx:pt>
          <cx:pt idx="3209">EDMM</cx:pt>
          <cx:pt idx="3210">EDMM</cx:pt>
          <cx:pt idx="3211">EDMM</cx:pt>
          <cx:pt idx="3212">EDMM</cx:pt>
          <cx:pt idx="3213">EDMM</cx:pt>
          <cx:pt idx="3214">EDMM</cx:pt>
          <cx:pt idx="3215">EDMM</cx:pt>
          <cx:pt idx="3216">EDMM</cx:pt>
          <cx:pt idx="3217">EDMM</cx:pt>
          <cx:pt idx="3218">EDMM</cx:pt>
          <cx:pt idx="3219">EDMM</cx:pt>
          <cx:pt idx="3220">EDMM</cx:pt>
          <cx:pt idx="3221">EDMM</cx:pt>
          <cx:pt idx="3222">EDMM</cx:pt>
          <cx:pt idx="3223">EDMM</cx:pt>
          <cx:pt idx="3224">EDMM</cx:pt>
          <cx:pt idx="3225">EDMM</cx:pt>
          <cx:pt idx="3226">EDMM</cx:pt>
          <cx:pt idx="3227">EDMM</cx:pt>
          <cx:pt idx="3228">EDMM</cx:pt>
          <cx:pt idx="3229">EDMM</cx:pt>
          <cx:pt idx="3230">EDMM</cx:pt>
          <cx:pt idx="3231">EDMM</cx:pt>
          <cx:pt idx="3232">EDMM</cx:pt>
          <cx:pt idx="3233">EDMM</cx:pt>
          <cx:pt idx="3234">EDMM</cx:pt>
          <cx:pt idx="3235">EDMM</cx:pt>
          <cx:pt idx="3236">EDMM</cx:pt>
          <cx:pt idx="3237">EDMM</cx:pt>
          <cx:pt idx="3238">EDMM</cx:pt>
          <cx:pt idx="3239">EDMM</cx:pt>
          <cx:pt idx="3240">EDMM</cx:pt>
          <cx:pt idx="3241">EDMM</cx:pt>
          <cx:pt idx="3242">EDMM</cx:pt>
          <cx:pt idx="3243">EDMM</cx:pt>
          <cx:pt idx="3244">EDMM</cx:pt>
          <cx:pt idx="3245">EDMM</cx:pt>
          <cx:pt idx="3246">EDMM</cx:pt>
          <cx:pt idx="3247">EDMM</cx:pt>
          <cx:pt idx="3248">EDMM</cx:pt>
          <cx:pt idx="3249">EDMM</cx:pt>
          <cx:pt idx="3250">EDMM</cx:pt>
          <cx:pt idx="3251">EDMM</cx:pt>
          <cx:pt idx="3252">EDMM</cx:pt>
          <cx:pt idx="3253">EDMM</cx:pt>
          <cx:pt idx="3254">EDMM</cx:pt>
          <cx:pt idx="3255">EDMM</cx:pt>
          <cx:pt idx="3256">EDMM</cx:pt>
          <cx:pt idx="3257">EDMM</cx:pt>
          <cx:pt idx="3258">EDMM</cx:pt>
          <cx:pt idx="3259">EDMM</cx:pt>
          <cx:pt idx="3260">EDMM</cx:pt>
          <cx:pt idx="3261">EDMM</cx:pt>
          <cx:pt idx="3262">EDMM</cx:pt>
          <cx:pt idx="3263">EDMM</cx:pt>
          <cx:pt idx="3264">EDMM</cx:pt>
          <cx:pt idx="3265">EDMM</cx:pt>
          <cx:pt idx="3266">EDMM</cx:pt>
          <cx:pt idx="3267">EDMM</cx:pt>
          <cx:pt idx="3268">EDMM</cx:pt>
          <cx:pt idx="3269">EDMM</cx:pt>
          <cx:pt idx="3270">EDMM</cx:pt>
          <cx:pt idx="3271">EDMM</cx:pt>
          <cx:pt idx="3272">EDMM</cx:pt>
          <cx:pt idx="3273">EDMM</cx:pt>
          <cx:pt idx="3274">EDMM</cx:pt>
          <cx:pt idx="3275">EDMM</cx:pt>
          <cx:pt idx="3276">EDMM</cx:pt>
          <cx:pt idx="3277">EDMM</cx:pt>
          <cx:pt idx="3278">EDMM</cx:pt>
          <cx:pt idx="3279">EDMM</cx:pt>
          <cx:pt idx="3280">EDMM</cx:pt>
          <cx:pt idx="3281">EDMM</cx:pt>
          <cx:pt idx="3282">EDMM</cx:pt>
          <cx:pt idx="3283">EDMM</cx:pt>
          <cx:pt idx="3284">EDMM</cx:pt>
          <cx:pt idx="3285">EDMM</cx:pt>
          <cx:pt idx="3286">EDMM</cx:pt>
          <cx:pt idx="3287">EDMM</cx:pt>
          <cx:pt idx="3288">EDMM</cx:pt>
          <cx:pt idx="3289">EDMM</cx:pt>
          <cx:pt idx="3290">EDMM</cx:pt>
          <cx:pt idx="3291">EDMM</cx:pt>
          <cx:pt idx="3292">EDMM</cx:pt>
          <cx:pt idx="3293">EDMM</cx:pt>
          <cx:pt idx="3294">EDMM</cx:pt>
          <cx:pt idx="3295">EDMM</cx:pt>
          <cx:pt idx="3296">EDMM</cx:pt>
          <cx:pt idx="3297">EDMM</cx:pt>
          <cx:pt idx="3298">EDMM</cx:pt>
          <cx:pt idx="3299">EDMM</cx:pt>
          <cx:pt idx="3300">EDMM</cx:pt>
          <cx:pt idx="3301">EDMM</cx:pt>
          <cx:pt idx="3302">EDMM</cx:pt>
          <cx:pt idx="3303">EDMM</cx:pt>
          <cx:pt idx="3304">EDMM</cx:pt>
          <cx:pt idx="3305">EDMM</cx:pt>
          <cx:pt idx="3306">EDMM</cx:pt>
          <cx:pt idx="3307">EDMM</cx:pt>
          <cx:pt idx="3308">EDMM</cx:pt>
          <cx:pt idx="3309">EDMM</cx:pt>
          <cx:pt idx="3310">EDMM</cx:pt>
          <cx:pt idx="3311">EDMM</cx:pt>
          <cx:pt idx="3312">EDMM</cx:pt>
          <cx:pt idx="3313">EDMM</cx:pt>
          <cx:pt idx="3314">EDMM</cx:pt>
          <cx:pt idx="3315">EDMM</cx:pt>
          <cx:pt idx="3316">EDMM</cx:pt>
          <cx:pt idx="3317">EDMM</cx:pt>
          <cx:pt idx="3318">EDMM</cx:pt>
          <cx:pt idx="3319">EDMM</cx:pt>
          <cx:pt idx="3320">EDMM</cx:pt>
          <cx:pt idx="3321">EDMM</cx:pt>
          <cx:pt idx="3322">EDMM</cx:pt>
          <cx:pt idx="3323">EDMM</cx:pt>
          <cx:pt idx="3324">EDMM</cx:pt>
          <cx:pt idx="3325">EDMM</cx:pt>
          <cx:pt idx="3326">EDMM</cx:pt>
          <cx:pt idx="3327">EDMM</cx:pt>
          <cx:pt idx="3328">EDMM</cx:pt>
          <cx:pt idx="3329">EDMM</cx:pt>
          <cx:pt idx="3330">EDMM</cx:pt>
          <cx:pt idx="3331">EDMM</cx:pt>
          <cx:pt idx="3332">EDMM</cx:pt>
          <cx:pt idx="3333">EDMM</cx:pt>
          <cx:pt idx="3334">EDMM</cx:pt>
          <cx:pt idx="3335">EDMM</cx:pt>
          <cx:pt idx="3336">EDMM</cx:pt>
          <cx:pt idx="3337">EDMM</cx:pt>
          <cx:pt idx="3338">EDMM</cx:pt>
          <cx:pt idx="3339">EDMM</cx:pt>
          <cx:pt idx="3340">EDMM</cx:pt>
          <cx:pt idx="3341">EDMM</cx:pt>
          <cx:pt idx="3342">EDMM</cx:pt>
          <cx:pt idx="3343">EDMM</cx:pt>
          <cx:pt idx="3344">EDMM</cx:pt>
          <cx:pt idx="3345">EDMM</cx:pt>
          <cx:pt idx="3346">EDMM</cx:pt>
          <cx:pt idx="3347">EDMM</cx:pt>
          <cx:pt idx="3348">EDMM</cx:pt>
          <cx:pt idx="3349">EDMM</cx:pt>
          <cx:pt idx="3350">EDMM</cx:pt>
          <cx:pt idx="3351">EDMM</cx:pt>
          <cx:pt idx="3352">EDMM</cx:pt>
          <cx:pt idx="3353">EDMM</cx:pt>
          <cx:pt idx="3354">EDMM</cx:pt>
          <cx:pt idx="3355">EDMM</cx:pt>
          <cx:pt idx="3356">EDMM</cx:pt>
          <cx:pt idx="3357">EDMM</cx:pt>
          <cx:pt idx="3358">EDMM</cx:pt>
          <cx:pt idx="3359">EDMM</cx:pt>
          <cx:pt idx="3360">EDMM</cx:pt>
          <cx:pt idx="3361">EDMM</cx:pt>
          <cx:pt idx="3362">EDMM</cx:pt>
          <cx:pt idx="3363">EDMM</cx:pt>
          <cx:pt idx="3364">EDMM</cx:pt>
          <cx:pt idx="3365">EDMM</cx:pt>
          <cx:pt idx="3366">EDMM</cx:pt>
          <cx:pt idx="3367">EDMM</cx:pt>
          <cx:pt idx="3368">EDMM</cx:pt>
          <cx:pt idx="3369">EDMM</cx:pt>
          <cx:pt idx="3370">EDMM</cx:pt>
          <cx:pt idx="3371">EDMM</cx:pt>
          <cx:pt idx="3372">EDMM</cx:pt>
          <cx:pt idx="3373">EDMM</cx:pt>
          <cx:pt idx="3374">EDMM</cx:pt>
          <cx:pt idx="3375">EDMM</cx:pt>
          <cx:pt idx="3376">EDMM</cx:pt>
          <cx:pt idx="3377">EDMM</cx:pt>
          <cx:pt idx="3378">EDMM</cx:pt>
          <cx:pt idx="3379">EDMM</cx:pt>
          <cx:pt idx="3380">EDMM</cx:pt>
          <cx:pt idx="3381">EDMM</cx:pt>
          <cx:pt idx="3382">EDMM</cx:pt>
          <cx:pt idx="3383">EDMM</cx:pt>
          <cx:pt idx="3384">EDMM</cx:pt>
          <cx:pt idx="3385">EDMM</cx:pt>
          <cx:pt idx="3386">EDMM</cx:pt>
          <cx:pt idx="3387">EDMM</cx:pt>
          <cx:pt idx="3388">EDMM</cx:pt>
          <cx:pt idx="3389">EDMM</cx:pt>
          <cx:pt idx="3390">EDMM</cx:pt>
          <cx:pt idx="3391">EDMM</cx:pt>
          <cx:pt idx="3392">EDMM</cx:pt>
          <cx:pt idx="3393">EDMM</cx:pt>
          <cx:pt idx="3394">EDMM</cx:pt>
          <cx:pt idx="3395">EDMM</cx:pt>
          <cx:pt idx="3396">EDMM</cx:pt>
          <cx:pt idx="3397">EDMM</cx:pt>
          <cx:pt idx="3398">EDMM</cx:pt>
          <cx:pt idx="3399">EDMM</cx:pt>
          <cx:pt idx="3400">EDMM</cx:pt>
          <cx:pt idx="3401">EDMM</cx:pt>
          <cx:pt idx="3402">EDMM</cx:pt>
          <cx:pt idx="3403">EDMM</cx:pt>
          <cx:pt idx="3404">EDMM</cx:pt>
          <cx:pt idx="3405">EDMM</cx:pt>
          <cx:pt idx="3406">EDMM</cx:pt>
          <cx:pt idx="3407">EDMM</cx:pt>
          <cx:pt idx="3408">EDMM</cx:pt>
          <cx:pt idx="3409">EDMM</cx:pt>
          <cx:pt idx="3410">EDMM</cx:pt>
          <cx:pt idx="3411">EDMM</cx:pt>
          <cx:pt idx="3412">EDMM</cx:pt>
          <cx:pt idx="3413">EDMM</cx:pt>
          <cx:pt idx="3414">EDMM</cx:pt>
          <cx:pt idx="3415">EDMM</cx:pt>
          <cx:pt idx="3416">EDMM</cx:pt>
          <cx:pt idx="3417">EDMM</cx:pt>
          <cx:pt idx="3418">EDMM</cx:pt>
          <cx:pt idx="3419">EDMM</cx:pt>
          <cx:pt idx="3420">EDMM</cx:pt>
          <cx:pt idx="3421">EDMM</cx:pt>
          <cx:pt idx="3422">EDMM</cx:pt>
          <cx:pt idx="3423">EDMM</cx:pt>
          <cx:pt idx="3424">EDMM</cx:pt>
          <cx:pt idx="3425">EDMM</cx:pt>
          <cx:pt idx="3426">EDMM</cx:pt>
          <cx:pt idx="3427">EDMM</cx:pt>
          <cx:pt idx="3428">EDMM</cx:pt>
          <cx:pt idx="3429">EDMM</cx:pt>
          <cx:pt idx="3430">EDMM</cx:pt>
          <cx:pt idx="3431">EDMM</cx:pt>
          <cx:pt idx="3432">EDMM</cx:pt>
          <cx:pt idx="3433">EDMM</cx:pt>
          <cx:pt idx="3434">EDMM</cx:pt>
          <cx:pt idx="3435">EDMM</cx:pt>
          <cx:pt idx="3436">EDMM</cx:pt>
          <cx:pt idx="3437">EDMM</cx:pt>
          <cx:pt idx="3438">EDMM</cx:pt>
          <cx:pt idx="3439">EDMM</cx:pt>
          <cx:pt idx="3440">EDMM</cx:pt>
          <cx:pt idx="3441">EDMM</cx:pt>
          <cx:pt idx="3442">EDMM</cx:pt>
          <cx:pt idx="3443">EDMM</cx:pt>
          <cx:pt idx="3444">EDMM</cx:pt>
          <cx:pt idx="3445">EDMM</cx:pt>
          <cx:pt idx="3446">EDMM</cx:pt>
          <cx:pt idx="3447">EDMM</cx:pt>
          <cx:pt idx="3448">EDMM</cx:pt>
          <cx:pt idx="3449">EDMM</cx:pt>
          <cx:pt idx="3450">EDMM</cx:pt>
          <cx:pt idx="3451">EDMM</cx:pt>
          <cx:pt idx="3452">EDMM</cx:pt>
          <cx:pt idx="3453">EDMM</cx:pt>
          <cx:pt idx="3454">EDMM</cx:pt>
          <cx:pt idx="3455">EDMM</cx:pt>
          <cx:pt idx="3456">EDMM</cx:pt>
          <cx:pt idx="3457">EDMM</cx:pt>
          <cx:pt idx="3458">EDMM</cx:pt>
          <cx:pt idx="3459">EDMM</cx:pt>
          <cx:pt idx="3460">EDMM</cx:pt>
          <cx:pt idx="3461">EDMM</cx:pt>
          <cx:pt idx="3462">EDMM</cx:pt>
          <cx:pt idx="3463">EDMM</cx:pt>
          <cx:pt idx="3464">EDMM</cx:pt>
          <cx:pt idx="3465">EDMM</cx:pt>
          <cx:pt idx="3466">EDMM</cx:pt>
          <cx:pt idx="3467">EDMM</cx:pt>
          <cx:pt idx="3468">EDMM</cx:pt>
          <cx:pt idx="3469">EDMM</cx:pt>
          <cx:pt idx="3470">EDMM</cx:pt>
          <cx:pt idx="3471">EDMM</cx:pt>
          <cx:pt idx="3472">EDMM</cx:pt>
          <cx:pt idx="3473">EDMM</cx:pt>
          <cx:pt idx="3474">EDMM</cx:pt>
          <cx:pt idx="3475">EDMM</cx:pt>
          <cx:pt idx="3476">EDMM</cx:pt>
          <cx:pt idx="3477">EDMM</cx:pt>
          <cx:pt idx="3478">EDMM</cx:pt>
          <cx:pt idx="3479">EDMM</cx:pt>
          <cx:pt idx="3480">EDMM</cx:pt>
          <cx:pt idx="3481">EDMM</cx:pt>
          <cx:pt idx="3482">EDMM</cx:pt>
          <cx:pt idx="3483">EDMM</cx:pt>
          <cx:pt idx="3484">EDMM</cx:pt>
          <cx:pt idx="3485">EDMM</cx:pt>
          <cx:pt idx="3486">EDMM</cx:pt>
          <cx:pt idx="3487">EDMM</cx:pt>
          <cx:pt idx="3488">EDMM</cx:pt>
          <cx:pt idx="3489">EDMM</cx:pt>
          <cx:pt idx="3490">EDMM</cx:pt>
          <cx:pt idx="3491">EDMM</cx:pt>
          <cx:pt idx="3492">EDMM</cx:pt>
          <cx:pt idx="3493">EDMM</cx:pt>
          <cx:pt idx="3494">EDMM</cx:pt>
          <cx:pt idx="3495">EDMM</cx:pt>
          <cx:pt idx="3496">EDMM</cx:pt>
          <cx:pt idx="3497">EDMM</cx:pt>
          <cx:pt idx="3498">EDMM</cx:pt>
          <cx:pt idx="3499">EDMM</cx:pt>
          <cx:pt idx="3500">EDMM</cx:pt>
          <cx:pt idx="3501">EDMM</cx:pt>
          <cx:pt idx="3502">EDMM</cx:pt>
          <cx:pt idx="3503">EDMM</cx:pt>
          <cx:pt idx="3504">EDMM</cx:pt>
          <cx:pt idx="3505">EDMM</cx:pt>
          <cx:pt idx="3506">EDMM</cx:pt>
          <cx:pt idx="3507">EDMM</cx:pt>
          <cx:pt idx="3508">EDMM</cx:pt>
          <cx:pt idx="3509">EDMM</cx:pt>
          <cx:pt idx="3510">EDMM</cx:pt>
          <cx:pt idx="3511">EDMM</cx:pt>
          <cx:pt idx="3512">EDMM</cx:pt>
          <cx:pt idx="3513">EDMM</cx:pt>
          <cx:pt idx="3514">EDMM</cx:pt>
          <cx:pt idx="3515">EDMM</cx:pt>
          <cx:pt idx="3516">EDMM</cx:pt>
          <cx:pt idx="3517">EDMM</cx:pt>
          <cx:pt idx="3518">EDMM</cx:pt>
          <cx:pt idx="3519">EDMM</cx:pt>
          <cx:pt idx="3520">EDMM</cx:pt>
          <cx:pt idx="3521">EDMM</cx:pt>
          <cx:pt idx="3522">EDMM</cx:pt>
          <cx:pt idx="3523">EDMM</cx:pt>
          <cx:pt idx="3524">EDMM</cx:pt>
          <cx:pt idx="3525">EDMM</cx:pt>
          <cx:pt idx="3526">EDMM</cx:pt>
          <cx:pt idx="3527">EDMM</cx:pt>
          <cx:pt idx="3528">EDMM</cx:pt>
          <cx:pt idx="3529">EDMM</cx:pt>
          <cx:pt idx="3530">EDMM</cx:pt>
          <cx:pt idx="3531">EDMM</cx:pt>
          <cx:pt idx="3532">EDMM</cx:pt>
          <cx:pt idx="3533">EDMM</cx:pt>
          <cx:pt idx="3534">EDMM</cx:pt>
          <cx:pt idx="3535">EDMM</cx:pt>
          <cx:pt idx="3536">EDMM</cx:pt>
          <cx:pt idx="3537">EDMM</cx:pt>
          <cx:pt idx="3538">EDMM</cx:pt>
          <cx:pt idx="3539">EDMM</cx:pt>
          <cx:pt idx="3540">EDMM</cx:pt>
          <cx:pt idx="3541">EDMM</cx:pt>
          <cx:pt idx="3542">EDMM</cx:pt>
          <cx:pt idx="3543">EDMM</cx:pt>
          <cx:pt idx="3544">EDMM</cx:pt>
          <cx:pt idx="3545">EDMM</cx:pt>
          <cx:pt idx="3546">EDMM</cx:pt>
          <cx:pt idx="3547">EDMM</cx:pt>
          <cx:pt idx="3548">EDMM</cx:pt>
          <cx:pt idx="3549">EDMM</cx:pt>
          <cx:pt idx="3550">EDMM</cx:pt>
          <cx:pt idx="3551">EDMM</cx:pt>
          <cx:pt idx="3552">EDMM</cx:pt>
          <cx:pt idx="3553">EDMM</cx:pt>
          <cx:pt idx="3554">EDMM</cx:pt>
          <cx:pt idx="3555">EDMM</cx:pt>
          <cx:pt idx="3556">EDMM</cx:pt>
          <cx:pt idx="3557">EDMM</cx:pt>
          <cx:pt idx="3558">EDMM</cx:pt>
          <cx:pt idx="3559">EDMM</cx:pt>
          <cx:pt idx="3560">EDMM</cx:pt>
          <cx:pt idx="3561">EDMM</cx:pt>
          <cx:pt idx="3562">EDMM</cx:pt>
          <cx:pt idx="3563">EDMM</cx:pt>
          <cx:pt idx="3564">EDMM</cx:pt>
          <cx:pt idx="3565">EDMM</cx:pt>
          <cx:pt idx="3566">EDMM</cx:pt>
          <cx:pt idx="3567">EDMM</cx:pt>
          <cx:pt idx="3568">EDMM</cx:pt>
          <cx:pt idx="3569">EDMM</cx:pt>
          <cx:pt idx="3570">EDMM</cx:pt>
          <cx:pt idx="3571">EDMM</cx:pt>
          <cx:pt idx="3572">EDMM</cx:pt>
          <cx:pt idx="3573">EDMM</cx:pt>
          <cx:pt idx="3574">EDMM</cx:pt>
          <cx:pt idx="3575">EDMM</cx:pt>
          <cx:pt idx="3576">EDMM</cx:pt>
          <cx:pt idx="3577">EDMM</cx:pt>
          <cx:pt idx="3578">EDMM</cx:pt>
          <cx:pt idx="3579">EDMM</cx:pt>
          <cx:pt idx="3580">EDMM</cx:pt>
          <cx:pt idx="3581">EDMM</cx:pt>
          <cx:pt idx="3582">EDMM</cx:pt>
          <cx:pt idx="3583">EDMM</cx:pt>
          <cx:pt idx="3584">EDMM</cx:pt>
          <cx:pt idx="3585">EDMM</cx:pt>
          <cx:pt idx="3586">EDMM</cx:pt>
          <cx:pt idx="3587">EDMM</cx:pt>
          <cx:pt idx="3588">EDMM</cx:pt>
          <cx:pt idx="3589">EDMM</cx:pt>
          <cx:pt idx="3590">EDMM</cx:pt>
          <cx:pt idx="3591">EDMM</cx:pt>
          <cx:pt idx="3592">EDMM</cx:pt>
          <cx:pt idx="3593">EDMM</cx:pt>
          <cx:pt idx="3594">EDMM</cx:pt>
          <cx:pt idx="3595">EDMM</cx:pt>
          <cx:pt idx="3596">EDMM</cx:pt>
          <cx:pt idx="3597">EDMM</cx:pt>
          <cx:pt idx="3598">EDMM</cx:pt>
          <cx:pt idx="3599">EDMM</cx:pt>
          <cx:pt idx="3600">EDMM</cx:pt>
          <cx:pt idx="3601">EDMM</cx:pt>
          <cx:pt idx="3602">EDMM</cx:pt>
          <cx:pt idx="3603">EDMM</cx:pt>
          <cx:pt idx="3604">EDMM</cx:pt>
          <cx:pt idx="3605">EDMM</cx:pt>
          <cx:pt idx="3606">EDMM</cx:pt>
          <cx:pt idx="3607">EDMM</cx:pt>
          <cx:pt idx="3608">EDMM</cx:pt>
          <cx:pt idx="3609">EDMM</cx:pt>
          <cx:pt idx="3610">EDMM</cx:pt>
          <cx:pt idx="3611">EDMM</cx:pt>
          <cx:pt idx="3612">EDMM</cx:pt>
          <cx:pt idx="3613">EDMM</cx:pt>
          <cx:pt idx="3614">EDMM</cx:pt>
          <cx:pt idx="3615">EDMM</cx:pt>
          <cx:pt idx="3616">EDMM</cx:pt>
          <cx:pt idx="3617">EDMM</cx:pt>
          <cx:pt idx="3618">EDMM</cx:pt>
          <cx:pt idx="3619">EDMM</cx:pt>
          <cx:pt idx="3620">EDMM</cx:pt>
          <cx:pt idx="3621">EDMM</cx:pt>
          <cx:pt idx="3622">EDMM</cx:pt>
          <cx:pt idx="3623">EDMM</cx:pt>
          <cx:pt idx="3624">EDMM</cx:pt>
          <cx:pt idx="3625">EDMM</cx:pt>
          <cx:pt idx="3626">EDMM</cx:pt>
          <cx:pt idx="3627">EDMM</cx:pt>
          <cx:pt idx="3628">EDMM</cx:pt>
          <cx:pt idx="3629">EDMM</cx:pt>
          <cx:pt idx="3630">EDMM</cx:pt>
          <cx:pt idx="3631">EDMM</cx:pt>
          <cx:pt idx="3632">EDMM</cx:pt>
          <cx:pt idx="3633">EDMM</cx:pt>
          <cx:pt idx="3634">EDMM</cx:pt>
          <cx:pt idx="3635">EDMM</cx:pt>
          <cx:pt idx="3636">EDMM</cx:pt>
          <cx:pt idx="3637">EDMM</cx:pt>
          <cx:pt idx="3638">EDMM</cx:pt>
          <cx:pt idx="3639">EDMM</cx:pt>
          <cx:pt idx="3640">EDMM</cx:pt>
          <cx:pt idx="3641">EDMM</cx:pt>
          <cx:pt idx="3642">EDMM</cx:pt>
          <cx:pt idx="3643">EDMM</cx:pt>
          <cx:pt idx="3644">EDMM</cx:pt>
          <cx:pt idx="3645">EDMM</cx:pt>
          <cx:pt idx="3646">EDMM</cx:pt>
          <cx:pt idx="3647">EDMM</cx:pt>
          <cx:pt idx="3648">EDMM</cx:pt>
          <cx:pt idx="3649">EDMM</cx:pt>
          <cx:pt idx="3650">EDMM</cx:pt>
          <cx:pt idx="3651">EDMM</cx:pt>
          <cx:pt idx="3652">EDUU</cx:pt>
          <cx:pt idx="3653">EDUU</cx:pt>
          <cx:pt idx="3654">EDUU</cx:pt>
          <cx:pt idx="3655">EDUU</cx:pt>
          <cx:pt idx="3656">EDUU</cx:pt>
          <cx:pt idx="3657">EDUU</cx:pt>
          <cx:pt idx="3658">EDUU</cx:pt>
          <cx:pt idx="3659">EDUU</cx:pt>
          <cx:pt idx="3660">EDUU</cx:pt>
          <cx:pt idx="3661">EDUU</cx:pt>
          <cx:pt idx="3662">EDUU</cx:pt>
          <cx:pt idx="3663">EDUU</cx:pt>
          <cx:pt idx="3664">EDUU</cx:pt>
          <cx:pt idx="3665">EDUU</cx:pt>
          <cx:pt idx="3666">EDUU</cx:pt>
          <cx:pt idx="3667">EDUU</cx:pt>
          <cx:pt idx="3668">EDUU</cx:pt>
          <cx:pt idx="3669">EDUU</cx:pt>
          <cx:pt idx="3670">EDUU</cx:pt>
          <cx:pt idx="3671">EDUU</cx:pt>
          <cx:pt idx="3672">EDUU</cx:pt>
          <cx:pt idx="3673">EDUU</cx:pt>
          <cx:pt idx="3674">EDUU</cx:pt>
          <cx:pt idx="3675">EDUU</cx:pt>
          <cx:pt idx="3676">EDUU</cx:pt>
          <cx:pt idx="3677">EDUU</cx:pt>
          <cx:pt idx="3678">EDUU</cx:pt>
          <cx:pt idx="3679">EDUU</cx:pt>
          <cx:pt idx="3680">EDUU</cx:pt>
          <cx:pt idx="3681">EDUU</cx:pt>
          <cx:pt idx="3682">EDUU</cx:pt>
          <cx:pt idx="3683">EDUU</cx:pt>
          <cx:pt idx="3684">EDUU</cx:pt>
          <cx:pt idx="3685">EDUU</cx:pt>
          <cx:pt idx="3686">EDUU</cx:pt>
          <cx:pt idx="3687">EDUU</cx:pt>
          <cx:pt idx="3688">EDUU</cx:pt>
          <cx:pt idx="3689">EDUU</cx:pt>
          <cx:pt idx="3690">EDUU</cx:pt>
          <cx:pt idx="3691">EDUU</cx:pt>
          <cx:pt idx="3692">EDUU</cx:pt>
          <cx:pt idx="3693">EDUU</cx:pt>
          <cx:pt idx="3694">EDUU</cx:pt>
          <cx:pt idx="3695">EDUU</cx:pt>
          <cx:pt idx="3696">EDUU</cx:pt>
          <cx:pt idx="3697">EDUU</cx:pt>
          <cx:pt idx="3698">EDUU</cx:pt>
          <cx:pt idx="3699">EDUU</cx:pt>
          <cx:pt idx="3700">EDUU</cx:pt>
          <cx:pt idx="3701">EDUU</cx:pt>
          <cx:pt idx="3702">EDUU</cx:pt>
          <cx:pt idx="3703">EDUU</cx:pt>
          <cx:pt idx="3704">EDUU</cx:pt>
          <cx:pt idx="3705">EDUU</cx:pt>
          <cx:pt idx="3706">EDUU</cx:pt>
          <cx:pt idx="3707">EDUU</cx:pt>
          <cx:pt idx="3708">EDUU</cx:pt>
          <cx:pt idx="3709">EDUU</cx:pt>
          <cx:pt idx="3710">EDUU</cx:pt>
          <cx:pt idx="3711">EDUU</cx:pt>
          <cx:pt idx="3712">EDUU</cx:pt>
          <cx:pt idx="3713">EDUU</cx:pt>
          <cx:pt idx="3714">EDUU</cx:pt>
          <cx:pt idx="3715">EDUU</cx:pt>
          <cx:pt idx="3716">EDUU</cx:pt>
          <cx:pt idx="3717">EDUU</cx:pt>
          <cx:pt idx="3718">EDUU</cx:pt>
          <cx:pt idx="3719">EDUU</cx:pt>
          <cx:pt idx="3720">EDUU</cx:pt>
          <cx:pt idx="3721">EDUU</cx:pt>
          <cx:pt idx="3722">EDUU</cx:pt>
          <cx:pt idx="3723">EDUU</cx:pt>
          <cx:pt idx="3724">EDUU</cx:pt>
          <cx:pt idx="3725">EDUU</cx:pt>
          <cx:pt idx="3726">EDUU</cx:pt>
          <cx:pt idx="3727">EDUU</cx:pt>
          <cx:pt idx="3728">EDUU</cx:pt>
          <cx:pt idx="3729">EDUU</cx:pt>
          <cx:pt idx="3730">EDUU</cx:pt>
          <cx:pt idx="3731">EDUU</cx:pt>
          <cx:pt idx="3732">EDUU</cx:pt>
          <cx:pt idx="3733">EDUU</cx:pt>
          <cx:pt idx="3734">EDUU</cx:pt>
          <cx:pt idx="3735">EDUU</cx:pt>
          <cx:pt idx="3736">EDUU</cx:pt>
          <cx:pt idx="3737">EDUU</cx:pt>
          <cx:pt idx="3738">EDUU</cx:pt>
          <cx:pt idx="3739">EDUU</cx:pt>
          <cx:pt idx="3740">EDUU</cx:pt>
          <cx:pt idx="3741">EDUU</cx:pt>
          <cx:pt idx="3742">EDUU</cx:pt>
          <cx:pt idx="3743">EDUU</cx:pt>
          <cx:pt idx="3744">EDUU</cx:pt>
          <cx:pt idx="3745">EDUU</cx:pt>
          <cx:pt idx="3746">EDUU</cx:pt>
          <cx:pt idx="3747">EDUU</cx:pt>
          <cx:pt idx="3748">EDUU</cx:pt>
          <cx:pt idx="3749">EDUU</cx:pt>
          <cx:pt idx="3750">EDUU</cx:pt>
          <cx:pt idx="3751">EDUU</cx:pt>
          <cx:pt idx="3752">EDUU</cx:pt>
          <cx:pt idx="3753">EDUU</cx:pt>
          <cx:pt idx="3754">EDUU</cx:pt>
          <cx:pt idx="3755">EDUU</cx:pt>
          <cx:pt idx="3756">EDUU</cx:pt>
          <cx:pt idx="3757">EDUU</cx:pt>
          <cx:pt idx="3758">EDUU</cx:pt>
          <cx:pt idx="3759">EDUU</cx:pt>
          <cx:pt idx="3760">EDUU</cx:pt>
          <cx:pt idx="3761">EDUU</cx:pt>
          <cx:pt idx="3762">EDUU</cx:pt>
          <cx:pt idx="3763">EDUU</cx:pt>
          <cx:pt idx="3764">EDUU</cx:pt>
          <cx:pt idx="3765">EDUU</cx:pt>
          <cx:pt idx="3766">EDUU</cx:pt>
          <cx:pt idx="3767">EDUU</cx:pt>
          <cx:pt idx="3768">EDUU</cx:pt>
          <cx:pt idx="3769">EDUU</cx:pt>
          <cx:pt idx="3770">EDUU</cx:pt>
          <cx:pt idx="3771">EDUU</cx:pt>
          <cx:pt idx="3772">EDUU</cx:pt>
          <cx:pt idx="3773">EDUU</cx:pt>
          <cx:pt idx="3774">EDUU</cx:pt>
          <cx:pt idx="3775">EDUU</cx:pt>
          <cx:pt idx="3776">EDUU</cx:pt>
          <cx:pt idx="3777">EDUU</cx:pt>
          <cx:pt idx="3778">EDUU</cx:pt>
          <cx:pt idx="3779">EDUU</cx:pt>
          <cx:pt idx="3780">EDUU</cx:pt>
          <cx:pt idx="3781">EDUU</cx:pt>
          <cx:pt idx="3782">EDUU</cx:pt>
          <cx:pt idx="3783">EDUU</cx:pt>
          <cx:pt idx="3784">EDUU</cx:pt>
          <cx:pt idx="3785">EDUU</cx:pt>
          <cx:pt idx="3786">EDUU</cx:pt>
          <cx:pt idx="3787">EDUU</cx:pt>
          <cx:pt idx="3788">EDUU</cx:pt>
          <cx:pt idx="3789">EDUU</cx:pt>
          <cx:pt idx="3790">EDUU</cx:pt>
          <cx:pt idx="3791">EDUU</cx:pt>
          <cx:pt idx="3792">EDUU</cx:pt>
          <cx:pt idx="3793">EDUU</cx:pt>
          <cx:pt idx="3794">EDUU</cx:pt>
          <cx:pt idx="3795">EDUU</cx:pt>
          <cx:pt idx="3796">EDUU</cx:pt>
          <cx:pt idx="3797">EDUU</cx:pt>
          <cx:pt idx="3798">EDUU</cx:pt>
          <cx:pt idx="3799">EDUU</cx:pt>
          <cx:pt idx="3800">EDUU</cx:pt>
          <cx:pt idx="3801">EDUU</cx:pt>
          <cx:pt idx="3802">EDUU</cx:pt>
          <cx:pt idx="3803">EDUU</cx:pt>
          <cx:pt idx="3804">EDUU</cx:pt>
          <cx:pt idx="3805">EDUU</cx:pt>
          <cx:pt idx="3806">EDUU</cx:pt>
          <cx:pt idx="3807">EDUU</cx:pt>
          <cx:pt idx="3808">EDUU</cx:pt>
          <cx:pt idx="3809">EDUU</cx:pt>
          <cx:pt idx="3810">EDUU</cx:pt>
          <cx:pt idx="3811">EDUU</cx:pt>
          <cx:pt idx="3812">EDUU</cx:pt>
          <cx:pt idx="3813">EDUU</cx:pt>
          <cx:pt idx="3814">EDUU</cx:pt>
          <cx:pt idx="3815">EDUU</cx:pt>
          <cx:pt idx="3816">EDUU</cx:pt>
          <cx:pt idx="3817">EDUU</cx:pt>
          <cx:pt idx="3818">EDUU</cx:pt>
          <cx:pt idx="3819">EDUU</cx:pt>
          <cx:pt idx="3820">EDUU</cx:pt>
          <cx:pt idx="3821">EDUU</cx:pt>
          <cx:pt idx="3822">EDUU</cx:pt>
          <cx:pt idx="3823">EDUU</cx:pt>
          <cx:pt idx="3824">EDUU</cx:pt>
          <cx:pt idx="3825">EDUU</cx:pt>
          <cx:pt idx="3826">EDUU</cx:pt>
          <cx:pt idx="3827">EDUU</cx:pt>
          <cx:pt idx="3828">EDUU</cx:pt>
          <cx:pt idx="3829">EDUU</cx:pt>
          <cx:pt idx="3830">EDUU</cx:pt>
          <cx:pt idx="3831">EDUU</cx:pt>
          <cx:pt idx="3832">EDUU</cx:pt>
          <cx:pt idx="3833">EDUU</cx:pt>
          <cx:pt idx="3834">EDUU</cx:pt>
          <cx:pt idx="3835">EDUU</cx:pt>
          <cx:pt idx="3836">EDUU</cx:pt>
          <cx:pt idx="3837">EDUU</cx:pt>
          <cx:pt idx="3838">EDUU</cx:pt>
          <cx:pt idx="3839">EDUU</cx:pt>
          <cx:pt idx="3840">EDUU</cx:pt>
          <cx:pt idx="3841">EDUU</cx:pt>
          <cx:pt idx="3842">EDUU</cx:pt>
          <cx:pt idx="3843">EDUU</cx:pt>
          <cx:pt idx="3844">EDUU</cx:pt>
          <cx:pt idx="3845">EDUU</cx:pt>
          <cx:pt idx="3846">EDUU</cx:pt>
          <cx:pt idx="3847">EDUU</cx:pt>
          <cx:pt idx="3848">EDUU</cx:pt>
          <cx:pt idx="3849">EDUU</cx:pt>
          <cx:pt idx="3850">EDUU</cx:pt>
          <cx:pt idx="3851">EDUU</cx:pt>
          <cx:pt idx="3852">EDUU</cx:pt>
          <cx:pt idx="3853">EDUU</cx:pt>
          <cx:pt idx="3854">EDUU</cx:pt>
          <cx:pt idx="3855">EDUU</cx:pt>
          <cx:pt idx="3856">EDUU</cx:pt>
          <cx:pt idx="3857">EDUU</cx:pt>
          <cx:pt idx="3858">EDUU</cx:pt>
          <cx:pt idx="3859">EDUU</cx:pt>
          <cx:pt idx="3860">EDUU</cx:pt>
          <cx:pt idx="3861">EDUU</cx:pt>
          <cx:pt idx="3862">EDUU</cx:pt>
          <cx:pt idx="3863">EDUU</cx:pt>
          <cx:pt idx="3864">EDUU</cx:pt>
          <cx:pt idx="3865">EDUU</cx:pt>
          <cx:pt idx="3866">EDUU</cx:pt>
          <cx:pt idx="3867">EDUU</cx:pt>
          <cx:pt idx="3868">EDUU</cx:pt>
          <cx:pt idx="3869">EDUU</cx:pt>
          <cx:pt idx="3870">EDUU</cx:pt>
          <cx:pt idx="3871">EDUU</cx:pt>
          <cx:pt idx="3872">EDUU</cx:pt>
          <cx:pt idx="3873">EDUU</cx:pt>
          <cx:pt idx="3874">EDUU</cx:pt>
          <cx:pt idx="3875">EDUU</cx:pt>
          <cx:pt idx="3876">EDUU</cx:pt>
          <cx:pt idx="3877">EDUU</cx:pt>
          <cx:pt idx="3878">EDUU</cx:pt>
          <cx:pt idx="3879">EDUU</cx:pt>
          <cx:pt idx="3880">EDUU</cx:pt>
          <cx:pt idx="3881">EDUU</cx:pt>
          <cx:pt idx="3882">EDUU</cx:pt>
          <cx:pt idx="3883">EDUU</cx:pt>
          <cx:pt idx="3884">EDUU</cx:pt>
          <cx:pt idx="3885">EDUU</cx:pt>
          <cx:pt idx="3886">EDUU</cx:pt>
          <cx:pt idx="3887">EDUU</cx:pt>
          <cx:pt idx="3888">EDUU</cx:pt>
          <cx:pt idx="3889">EDUU</cx:pt>
          <cx:pt idx="3890">EDUU</cx:pt>
          <cx:pt idx="3891">EDUU</cx:pt>
          <cx:pt idx="3892">EDUU</cx:pt>
          <cx:pt idx="3893">EDUU</cx:pt>
          <cx:pt idx="3894">EDUU</cx:pt>
          <cx:pt idx="3895">EDUU</cx:pt>
          <cx:pt idx="3896">EDUU</cx:pt>
          <cx:pt idx="3897">EDUU</cx:pt>
          <cx:pt idx="3898">EDUU</cx:pt>
          <cx:pt idx="3899">EDUU</cx:pt>
          <cx:pt idx="3900">EDUU</cx:pt>
          <cx:pt idx="3901">EDUU</cx:pt>
          <cx:pt idx="3902">EDUU</cx:pt>
          <cx:pt idx="3903">EDUU</cx:pt>
          <cx:pt idx="3904">EDUU</cx:pt>
          <cx:pt idx="3905">EDUU</cx:pt>
          <cx:pt idx="3906">EDUU</cx:pt>
          <cx:pt idx="3907">EDUU</cx:pt>
          <cx:pt idx="3908">EDUU</cx:pt>
          <cx:pt idx="3909">EDUU</cx:pt>
          <cx:pt idx="3910">EDUU</cx:pt>
          <cx:pt idx="3911">EDUU</cx:pt>
          <cx:pt idx="3912">EDUU</cx:pt>
          <cx:pt idx="3913">EDUU</cx:pt>
          <cx:pt idx="3914">EDUU</cx:pt>
          <cx:pt idx="3915">EDUU</cx:pt>
          <cx:pt idx="3916">EDUU</cx:pt>
          <cx:pt idx="3917">EDUU</cx:pt>
          <cx:pt idx="3918">EDUU</cx:pt>
          <cx:pt idx="3919">EDUU</cx:pt>
          <cx:pt idx="3920">EDUU</cx:pt>
          <cx:pt idx="3921">EDUU</cx:pt>
          <cx:pt idx="3922">EDUU</cx:pt>
          <cx:pt idx="3923">EDUU</cx:pt>
          <cx:pt idx="3924">EDUU</cx:pt>
          <cx:pt idx="3925">EDUU</cx:pt>
          <cx:pt idx="3926">EDUU</cx:pt>
          <cx:pt idx="3927">EDUU</cx:pt>
          <cx:pt idx="3928">EDUU</cx:pt>
          <cx:pt idx="3929">EDUU</cx:pt>
          <cx:pt idx="3930">EDUU</cx:pt>
          <cx:pt idx="3931">EDUU</cx:pt>
          <cx:pt idx="3932">EDUU</cx:pt>
          <cx:pt idx="3933">EDUU</cx:pt>
          <cx:pt idx="3934">EDUU</cx:pt>
          <cx:pt idx="3935">EDUU</cx:pt>
          <cx:pt idx="3936">EDUU</cx:pt>
          <cx:pt idx="3937">EDUU</cx:pt>
          <cx:pt idx="3938">EDUU</cx:pt>
          <cx:pt idx="3939">EDUU</cx:pt>
          <cx:pt idx="3940">EDUU</cx:pt>
          <cx:pt idx="3941">EDUU</cx:pt>
          <cx:pt idx="3942">EDUU</cx:pt>
          <cx:pt idx="3943">EDUU</cx:pt>
          <cx:pt idx="3944">EDUU</cx:pt>
          <cx:pt idx="3945">EDUU</cx:pt>
          <cx:pt idx="3946">EDUU</cx:pt>
          <cx:pt idx="3947">EDUU</cx:pt>
          <cx:pt idx="3948">EDUU</cx:pt>
          <cx:pt idx="3949">EDUU</cx:pt>
          <cx:pt idx="3950">EDUU</cx:pt>
          <cx:pt idx="3951">EDUU</cx:pt>
          <cx:pt idx="3952">EDUU</cx:pt>
          <cx:pt idx="3953">EDUU</cx:pt>
          <cx:pt idx="3954">EDUU</cx:pt>
          <cx:pt idx="3955">EDUU</cx:pt>
          <cx:pt idx="3956">EDUU</cx:pt>
          <cx:pt idx="3957">EDUU</cx:pt>
          <cx:pt idx="3958">EDUU</cx:pt>
          <cx:pt idx="3959">EDUU</cx:pt>
          <cx:pt idx="3960">EDUU</cx:pt>
          <cx:pt idx="3961">EDUU</cx:pt>
          <cx:pt idx="3962">EDUU</cx:pt>
          <cx:pt idx="3963">EDUU</cx:pt>
          <cx:pt idx="3964">EDUU</cx:pt>
          <cx:pt idx="3965">EDUU</cx:pt>
          <cx:pt idx="3966">EDUU</cx:pt>
          <cx:pt idx="3967">EDUU</cx:pt>
          <cx:pt idx="3968">EDUU</cx:pt>
          <cx:pt idx="3969">EDUU</cx:pt>
          <cx:pt idx="3970">EDUU</cx:pt>
          <cx:pt idx="3971">EDUU</cx:pt>
          <cx:pt idx="3972">EDUU</cx:pt>
          <cx:pt idx="3973">EDUU</cx:pt>
          <cx:pt idx="3974">EDUU</cx:pt>
          <cx:pt idx="3975">EDUU</cx:pt>
          <cx:pt idx="3976">EDUU</cx:pt>
          <cx:pt idx="3977">EDUU</cx:pt>
          <cx:pt idx="3978">EDUU</cx:pt>
          <cx:pt idx="3979">EDUU</cx:pt>
          <cx:pt idx="3980">EDUU</cx:pt>
          <cx:pt idx="3981">EDUU</cx:pt>
          <cx:pt idx="3982">EDUU</cx:pt>
          <cx:pt idx="3983">EDUU</cx:pt>
          <cx:pt idx="3984">EDUU</cx:pt>
          <cx:pt idx="3985">EDUU</cx:pt>
          <cx:pt idx="3986">EDUU</cx:pt>
          <cx:pt idx="3987">EDUU</cx:pt>
          <cx:pt idx="3988">EDUU</cx:pt>
          <cx:pt idx="3989">EDUU</cx:pt>
          <cx:pt idx="3990">EDUU</cx:pt>
          <cx:pt idx="3991">EDUU</cx:pt>
          <cx:pt idx="3992">EDUU</cx:pt>
          <cx:pt idx="3993">EDUU</cx:pt>
          <cx:pt idx="3994">EDUU</cx:pt>
          <cx:pt idx="3995">EDUU</cx:pt>
          <cx:pt idx="3996">EDUU</cx:pt>
          <cx:pt idx="3997">EDUU</cx:pt>
          <cx:pt idx="3998">EDUU</cx:pt>
          <cx:pt idx="3999">EDUU</cx:pt>
          <cx:pt idx="4000">EDUU</cx:pt>
          <cx:pt idx="4001">EDUU</cx:pt>
          <cx:pt idx="4002">EDUU</cx:pt>
          <cx:pt idx="4003">EDUU</cx:pt>
          <cx:pt idx="4004">EDUU</cx:pt>
          <cx:pt idx="4005">EDUU</cx:pt>
          <cx:pt idx="4006">EDUU</cx:pt>
          <cx:pt idx="4007">EDUU</cx:pt>
          <cx:pt idx="4008">EDUU</cx:pt>
          <cx:pt idx="4009">EDUU</cx:pt>
          <cx:pt idx="4010">EDUU</cx:pt>
          <cx:pt idx="4011">EDUU</cx:pt>
          <cx:pt idx="4012">EDUU</cx:pt>
          <cx:pt idx="4013">EDUU</cx:pt>
          <cx:pt idx="4014">EDUU</cx:pt>
          <cx:pt idx="4015">EDUU</cx:pt>
          <cx:pt idx="4016">EDUU</cx:pt>
          <cx:pt idx="4017">EDUU</cx:pt>
          <cx:pt idx="4018">EDUU</cx:pt>
          <cx:pt idx="4019">EDUU</cx:pt>
          <cx:pt idx="4020">EDUU</cx:pt>
          <cx:pt idx="4021">EDUU</cx:pt>
          <cx:pt idx="4022">EDUU</cx:pt>
          <cx:pt idx="4023">EDUU</cx:pt>
          <cx:pt idx="4024">EDUU</cx:pt>
          <cx:pt idx="4025">EDUU</cx:pt>
          <cx:pt idx="4026">EDUU</cx:pt>
          <cx:pt idx="4027">EDUU</cx:pt>
          <cx:pt idx="4028">EDUU</cx:pt>
          <cx:pt idx="4029">EDUU</cx:pt>
          <cx:pt idx="4030">EDUU</cx:pt>
          <cx:pt idx="4031">EDUU</cx:pt>
          <cx:pt idx="4032">EDUU</cx:pt>
          <cx:pt idx="4033">EDUU</cx:pt>
          <cx:pt idx="4034">EDUU</cx:pt>
          <cx:pt idx="4035">EDUU</cx:pt>
          <cx:pt idx="4036">EDUU</cx:pt>
          <cx:pt idx="4037">EDUU</cx:pt>
          <cx:pt idx="4038">EDUU</cx:pt>
          <cx:pt idx="4039">EDUU</cx:pt>
          <cx:pt idx="4040">EDUU</cx:pt>
          <cx:pt idx="4041">EDUU</cx:pt>
          <cx:pt idx="4042">EDUU</cx:pt>
          <cx:pt idx="4043">EDUU</cx:pt>
          <cx:pt idx="4044">EDUU</cx:pt>
          <cx:pt idx="4045">EDUU</cx:pt>
          <cx:pt idx="4046">EDUU</cx:pt>
          <cx:pt idx="4047">EDUU</cx:pt>
          <cx:pt idx="4048">EDUU</cx:pt>
          <cx:pt idx="4049">EDUU</cx:pt>
          <cx:pt idx="4050">EDUU</cx:pt>
          <cx:pt idx="4051">EDUU</cx:pt>
          <cx:pt idx="4052">EDUU</cx:pt>
          <cx:pt idx="4053">EDUU</cx:pt>
          <cx:pt idx="4054">EDUU</cx:pt>
          <cx:pt idx="4055">EDUU</cx:pt>
          <cx:pt idx="4056">EDUU</cx:pt>
          <cx:pt idx="4057">EDUU</cx:pt>
          <cx:pt idx="4058">EDUU</cx:pt>
          <cx:pt idx="4059">EDUU</cx:pt>
          <cx:pt idx="4060">EDUU</cx:pt>
          <cx:pt idx="4061">EDUU</cx:pt>
          <cx:pt idx="4062">EDUU</cx:pt>
          <cx:pt idx="4063">EDUU</cx:pt>
          <cx:pt idx="4064">EDUU</cx:pt>
          <cx:pt idx="4065">EDUU</cx:pt>
          <cx:pt idx="4066">EDUU</cx:pt>
          <cx:pt idx="4067">EDUU</cx:pt>
          <cx:pt idx="4068">EDUU</cx:pt>
          <cx:pt idx="4069">EDUU</cx:pt>
          <cx:pt idx="4070">EDUU</cx:pt>
          <cx:pt idx="4071">EDUU</cx:pt>
          <cx:pt idx="4072">EDUU</cx:pt>
          <cx:pt idx="4073">EDUU</cx:pt>
          <cx:pt idx="4074">EDUU</cx:pt>
          <cx:pt idx="4075">EDUU</cx:pt>
          <cx:pt idx="4076">EDUU</cx:pt>
          <cx:pt idx="4077">EDUU</cx:pt>
          <cx:pt idx="4078">EDUU</cx:pt>
          <cx:pt idx="4079">EDUU</cx:pt>
          <cx:pt idx="4080">EDUU</cx:pt>
          <cx:pt idx="4081">EDUU</cx:pt>
          <cx:pt idx="4082">EDUU</cx:pt>
          <cx:pt idx="4083">EDUU</cx:pt>
          <cx:pt idx="4084">EDUU</cx:pt>
          <cx:pt idx="4085">EDUU</cx:pt>
          <cx:pt idx="4086">EDUU</cx:pt>
          <cx:pt idx="4087">EDUU</cx:pt>
          <cx:pt idx="4088">EDUU</cx:pt>
          <cx:pt idx="4089">EDUU</cx:pt>
          <cx:pt idx="4090">EDUU</cx:pt>
          <cx:pt idx="4091">EDUU</cx:pt>
          <cx:pt idx="4092">EDUU</cx:pt>
          <cx:pt idx="4093">EDUU</cx:pt>
          <cx:pt idx="4094">EDUU</cx:pt>
          <cx:pt idx="4095">EDUU</cx:pt>
          <cx:pt idx="4096">EDUU</cx:pt>
          <cx:pt idx="4097">EDUU</cx:pt>
          <cx:pt idx="4098">EDUU</cx:pt>
          <cx:pt idx="4099">EDUU</cx:pt>
          <cx:pt idx="4100">EDUU</cx:pt>
          <cx:pt idx="4101">EDUU</cx:pt>
          <cx:pt idx="4102">EDUU</cx:pt>
          <cx:pt idx="4103">EDUU</cx:pt>
          <cx:pt idx="4104">EDUU</cx:pt>
          <cx:pt idx="4105">EDUU</cx:pt>
          <cx:pt idx="4106">EDUU</cx:pt>
          <cx:pt idx="4107">EDUU</cx:pt>
          <cx:pt idx="4108">EDUU</cx:pt>
          <cx:pt idx="4109">EDUU</cx:pt>
          <cx:pt idx="4110">EDUU</cx:pt>
          <cx:pt idx="4111">EDUU</cx:pt>
          <cx:pt idx="4112">EDUU</cx:pt>
          <cx:pt idx="4113">EDUU</cx:pt>
          <cx:pt idx="4114">EDUU</cx:pt>
          <cx:pt idx="4115">EDUU</cx:pt>
          <cx:pt idx="4116">EDUU</cx:pt>
          <cx:pt idx="4117">EDUU</cx:pt>
          <cx:pt idx="4118">EDUU</cx:pt>
          <cx:pt idx="4119">EDUU</cx:pt>
          <cx:pt idx="4120">EDUU</cx:pt>
          <cx:pt idx="4121">EDUU</cx:pt>
          <cx:pt idx="4122">EDUU</cx:pt>
          <cx:pt idx="4123">EDUU</cx:pt>
          <cx:pt idx="4124">EDUU</cx:pt>
          <cx:pt idx="4125">EDUU</cx:pt>
          <cx:pt idx="4126">EDUU</cx:pt>
          <cx:pt idx="4127">EDUU</cx:pt>
          <cx:pt idx="4128">EDUU</cx:pt>
          <cx:pt idx="4129">EDUU</cx:pt>
          <cx:pt idx="4130">EDUU</cx:pt>
          <cx:pt idx="4131">EDUU</cx:pt>
          <cx:pt idx="4132">EDUU</cx:pt>
          <cx:pt idx="4133">EDUU</cx:pt>
          <cx:pt idx="4134">EDUU</cx:pt>
          <cx:pt idx="4135">EDUU</cx:pt>
          <cx:pt idx="4136">EDUU</cx:pt>
          <cx:pt idx="4137">EDUU</cx:pt>
          <cx:pt idx="4138">EDUU</cx:pt>
          <cx:pt idx="4139">EDUU</cx:pt>
          <cx:pt idx="4140">EDUU</cx:pt>
          <cx:pt idx="4141">EDUU</cx:pt>
          <cx:pt idx="4142">EDUU</cx:pt>
          <cx:pt idx="4143">EDUU</cx:pt>
          <cx:pt idx="4144">EDUU</cx:pt>
          <cx:pt idx="4145">EDUU</cx:pt>
          <cx:pt idx="4146">EDUU</cx:pt>
          <cx:pt idx="4147">EDUU</cx:pt>
          <cx:pt idx="4148">EDUU</cx:pt>
          <cx:pt idx="4149">EDUU</cx:pt>
          <cx:pt idx="4150">EDUU</cx:pt>
          <cx:pt idx="4151">EDUU</cx:pt>
          <cx:pt idx="4152">EDUU</cx:pt>
          <cx:pt idx="4153">EDUU</cx:pt>
          <cx:pt idx="4154">EDUU</cx:pt>
          <cx:pt idx="4155">EDUU</cx:pt>
          <cx:pt idx="4156">EDUU</cx:pt>
          <cx:pt idx="4157">EDUU</cx:pt>
          <cx:pt idx="4158">EDUU</cx:pt>
          <cx:pt idx="4159">EDUU</cx:pt>
          <cx:pt idx="4160">EDUU</cx:pt>
          <cx:pt idx="4161">EDUU</cx:pt>
          <cx:pt idx="4162">EDUU</cx:pt>
          <cx:pt idx="4163">EDUU</cx:pt>
          <cx:pt idx="4164">EDUU</cx:pt>
          <cx:pt idx="4165">EDUU</cx:pt>
          <cx:pt idx="4166">EDUU</cx:pt>
          <cx:pt idx="4167">EDUU</cx:pt>
          <cx:pt idx="4168">EDUU</cx:pt>
          <cx:pt idx="4169">EDUU</cx:pt>
          <cx:pt idx="4170">EDUU</cx:pt>
          <cx:pt idx="4171">EDUU</cx:pt>
          <cx:pt idx="4172">EDUU</cx:pt>
          <cx:pt idx="4173">EDUU</cx:pt>
          <cx:pt idx="4174">EDUU</cx:pt>
          <cx:pt idx="4175">EDUU</cx:pt>
          <cx:pt idx="4176">EDUU</cx:pt>
          <cx:pt idx="4177">EDUU</cx:pt>
          <cx:pt idx="4178">EDUU</cx:pt>
          <cx:pt idx="4179">EDUU</cx:pt>
          <cx:pt idx="4180">EDUU</cx:pt>
          <cx:pt idx="4181">EDUU</cx:pt>
          <cx:pt idx="4182">EDUU</cx:pt>
          <cx:pt idx="4183">EDUU</cx:pt>
          <cx:pt idx="4184">EDUU</cx:pt>
          <cx:pt idx="4185">EDUU</cx:pt>
          <cx:pt idx="4186">EDUU</cx:pt>
          <cx:pt idx="4187">EDUU</cx:pt>
          <cx:pt idx="4188">EDUU</cx:pt>
          <cx:pt idx="4189">EDUU</cx:pt>
          <cx:pt idx="4190">EDUU</cx:pt>
          <cx:pt idx="4191">EDUU</cx:pt>
          <cx:pt idx="4192">EDUU</cx:pt>
          <cx:pt idx="4193">EDUU</cx:pt>
          <cx:pt idx="4194">EDUU</cx:pt>
          <cx:pt idx="4195">EDUU</cx:pt>
          <cx:pt idx="4196">EDUU</cx:pt>
          <cx:pt idx="4197">EDUU</cx:pt>
          <cx:pt idx="4198">EDUU</cx:pt>
          <cx:pt idx="4199">EDUU</cx:pt>
          <cx:pt idx="4200">EDUU</cx:pt>
          <cx:pt idx="4201">EDUU</cx:pt>
          <cx:pt idx="4202">EDUU</cx:pt>
          <cx:pt idx="4203">EDUU</cx:pt>
          <cx:pt idx="4204">EDUU</cx:pt>
          <cx:pt idx="4205">EDUU</cx:pt>
          <cx:pt idx="4206">EDUU</cx:pt>
          <cx:pt idx="4207">EDUU</cx:pt>
          <cx:pt idx="4208">EDUU</cx:pt>
          <cx:pt idx="4209">EDUU</cx:pt>
          <cx:pt idx="4210">EDUU</cx:pt>
          <cx:pt idx="4211">EDUU</cx:pt>
          <cx:pt idx="4212">EDUU</cx:pt>
          <cx:pt idx="4213">EDUU</cx:pt>
          <cx:pt idx="4214">EDUU</cx:pt>
          <cx:pt idx="4215">EDUU</cx:pt>
          <cx:pt idx="4216">EDUU</cx:pt>
          <cx:pt idx="4217">EDUU</cx:pt>
          <cx:pt idx="4218">EDUU</cx:pt>
          <cx:pt idx="4219">EDUU</cx:pt>
          <cx:pt idx="4220">EDUU</cx:pt>
          <cx:pt idx="4221">EDUU</cx:pt>
          <cx:pt idx="4222">EDUU</cx:pt>
          <cx:pt idx="4223">EDUU</cx:pt>
          <cx:pt idx="4224">EDUU</cx:pt>
          <cx:pt idx="4225">EDUU</cx:pt>
          <cx:pt idx="4226">EDUU</cx:pt>
          <cx:pt idx="4227">EDUU</cx:pt>
          <cx:pt idx="4228">EDUU</cx:pt>
          <cx:pt idx="4229">EDUU</cx:pt>
          <cx:pt idx="4230">EDUU</cx:pt>
          <cx:pt idx="4231">EDUU</cx:pt>
          <cx:pt idx="4232">EDUU</cx:pt>
          <cx:pt idx="4233">EDUU</cx:pt>
          <cx:pt idx="4234">EDUU</cx:pt>
          <cx:pt idx="4235">EDUU</cx:pt>
          <cx:pt idx="4236">EDUU</cx:pt>
          <cx:pt idx="4237">EDUU</cx:pt>
          <cx:pt idx="4238">EDUU</cx:pt>
          <cx:pt idx="4239">EDUU</cx:pt>
          <cx:pt idx="4240">EDUU</cx:pt>
          <cx:pt idx="4241">EDUU</cx:pt>
          <cx:pt idx="4242">EDUU</cx:pt>
          <cx:pt idx="4243">EDUU</cx:pt>
          <cx:pt idx="4244">EDUU</cx:pt>
          <cx:pt idx="4245">EDUU</cx:pt>
          <cx:pt idx="4246">EDUU</cx:pt>
          <cx:pt idx="4247">EDUU</cx:pt>
          <cx:pt idx="4248">EDUU</cx:pt>
          <cx:pt idx="4249">EDUU</cx:pt>
          <cx:pt idx="4250">EDUU</cx:pt>
          <cx:pt idx="4251">EDUU</cx:pt>
          <cx:pt idx="4252">EDUU</cx:pt>
          <cx:pt idx="4253">EDUU</cx:pt>
          <cx:pt idx="4254">EDUU</cx:pt>
          <cx:pt idx="4255">EDUU</cx:pt>
          <cx:pt idx="4256">EDUU</cx:pt>
          <cx:pt idx="4257">EDUU</cx:pt>
          <cx:pt idx="4258">EDUU</cx:pt>
          <cx:pt idx="4259">EDUU</cx:pt>
          <cx:pt idx="4260">EDUU</cx:pt>
          <cx:pt idx="4261">EDUU</cx:pt>
          <cx:pt idx="4262">EDUU</cx:pt>
          <cx:pt idx="4263">EDUU</cx:pt>
          <cx:pt idx="4264">EDUU</cx:pt>
          <cx:pt idx="4265">EDUU</cx:pt>
          <cx:pt idx="4266">EDUU</cx:pt>
          <cx:pt idx="4267">EDUU</cx:pt>
          <cx:pt idx="4268">EDUU</cx:pt>
          <cx:pt idx="4269">EDUU</cx:pt>
          <cx:pt idx="4270">EDUU</cx:pt>
          <cx:pt idx="4271">EDUU</cx:pt>
          <cx:pt idx="4272">EDUU</cx:pt>
          <cx:pt idx="4273">EDUU</cx:pt>
          <cx:pt idx="4274">EDUU</cx:pt>
          <cx:pt idx="4275">EDUU</cx:pt>
          <cx:pt idx="4276">EDUU</cx:pt>
          <cx:pt idx="4277">EDUU</cx:pt>
          <cx:pt idx="4278">EDUU</cx:pt>
          <cx:pt idx="4279">EDUU</cx:pt>
          <cx:pt idx="4280">EDUU</cx:pt>
          <cx:pt idx="4281">EDUU</cx:pt>
          <cx:pt idx="4282">EDUU</cx:pt>
          <cx:pt idx="4283">EDUU</cx:pt>
          <cx:pt idx="4284">EDUU</cx:pt>
          <cx:pt idx="4285">EDUU</cx:pt>
          <cx:pt idx="4286">EDUU</cx:pt>
          <cx:pt idx="4287">EDUU</cx:pt>
          <cx:pt idx="4288">EDUU</cx:pt>
          <cx:pt idx="4289">EDUU</cx:pt>
          <cx:pt idx="4290">EDUU</cx:pt>
          <cx:pt idx="4291">EDUU</cx:pt>
          <cx:pt idx="4292">EDUU</cx:pt>
          <cx:pt idx="4293">EDUU</cx:pt>
          <cx:pt idx="4294">EDUU</cx:pt>
          <cx:pt idx="4295">EDUU</cx:pt>
          <cx:pt idx="4296">EDUU</cx:pt>
          <cx:pt idx="4297">EDUU</cx:pt>
          <cx:pt idx="4298">EDUU</cx:pt>
          <cx:pt idx="4299">EDUU</cx:pt>
          <cx:pt idx="4300">EDUU</cx:pt>
          <cx:pt idx="4301">EDUU</cx:pt>
          <cx:pt idx="4302">EDUU</cx:pt>
          <cx:pt idx="4303">EDUU</cx:pt>
          <cx:pt idx="4304">EDUU</cx:pt>
          <cx:pt idx="4305">EDUU</cx:pt>
          <cx:pt idx="4306">EDUU</cx:pt>
          <cx:pt idx="4307">EDUU</cx:pt>
          <cx:pt idx="4308">EDUU</cx:pt>
          <cx:pt idx="4309">EDUU</cx:pt>
          <cx:pt idx="4310">EDUU</cx:pt>
          <cx:pt idx="4311">EDUU</cx:pt>
          <cx:pt idx="4312">EDUU</cx:pt>
          <cx:pt idx="4313">EDUU</cx:pt>
          <cx:pt idx="4314">EDUU</cx:pt>
          <cx:pt idx="4315">EDUU</cx:pt>
          <cx:pt idx="4316">EDUU</cx:pt>
          <cx:pt idx="4317">EDUU</cx:pt>
          <cx:pt idx="4318">EDUU</cx:pt>
          <cx:pt idx="4319">EDUU</cx:pt>
          <cx:pt idx="4320">EDUU</cx:pt>
          <cx:pt idx="4321">EDUU</cx:pt>
          <cx:pt idx="4322">EDUU</cx:pt>
          <cx:pt idx="4323">EDUU</cx:pt>
          <cx:pt idx="4324">EDUU</cx:pt>
          <cx:pt idx="4325">EDUU</cx:pt>
          <cx:pt idx="4326">EDUU</cx:pt>
          <cx:pt idx="4327">EDUU</cx:pt>
          <cx:pt idx="4328">EDUU</cx:pt>
          <cx:pt idx="4329">EDUU</cx:pt>
          <cx:pt idx="4330">EDUU</cx:pt>
          <cx:pt idx="4331">EDUU</cx:pt>
          <cx:pt idx="4332">EDUU</cx:pt>
          <cx:pt idx="4333">EDUU</cx:pt>
          <cx:pt idx="4334">EDUU</cx:pt>
          <cx:pt idx="4335">EDUU</cx:pt>
          <cx:pt idx="4336">EDUU</cx:pt>
          <cx:pt idx="4337">EDUU</cx:pt>
          <cx:pt idx="4338">EDUU</cx:pt>
          <cx:pt idx="4339">EDUU</cx:pt>
          <cx:pt idx="4340">EDUU</cx:pt>
          <cx:pt idx="4341">EDUU</cx:pt>
          <cx:pt idx="4342">EDUU</cx:pt>
          <cx:pt idx="4343">EDUU</cx:pt>
          <cx:pt idx="4344">EDUU</cx:pt>
          <cx:pt idx="4345">EDUU</cx:pt>
          <cx:pt idx="4346">EDUU</cx:pt>
          <cx:pt idx="4347">EDUU</cx:pt>
          <cx:pt idx="4348">EDUU</cx:pt>
          <cx:pt idx="4349">EDUU</cx:pt>
          <cx:pt idx="4350">EDUU</cx:pt>
          <cx:pt idx="4351">EDUU</cx:pt>
          <cx:pt idx="4352">EDUU</cx:pt>
          <cx:pt idx="4353">EDUU</cx:pt>
          <cx:pt idx="4354">EDUU</cx:pt>
          <cx:pt idx="4355">EDUU</cx:pt>
          <cx:pt idx="4356">EDUU</cx:pt>
          <cx:pt idx="4357">EDUU</cx:pt>
          <cx:pt idx="4358">EDUU</cx:pt>
          <cx:pt idx="4359">EDUU</cx:pt>
          <cx:pt idx="4360">EDUU</cx:pt>
          <cx:pt idx="4361">EDUU</cx:pt>
          <cx:pt idx="4362">EDUU</cx:pt>
          <cx:pt idx="4363">EDUU</cx:pt>
          <cx:pt idx="4364">EDUU</cx:pt>
          <cx:pt idx="4365">EDUU</cx:pt>
          <cx:pt idx="4366">EDUU</cx:pt>
          <cx:pt idx="4367">EDUU</cx:pt>
          <cx:pt idx="4368">EDUU</cx:pt>
          <cx:pt idx="4369">EDUU</cx:pt>
          <cx:pt idx="4370">EDUU</cx:pt>
          <cx:pt idx="4371">EDUU</cx:pt>
          <cx:pt idx="4372">EDUU</cx:pt>
          <cx:pt idx="4373">EDUU</cx:pt>
          <cx:pt idx="4374">EDUU</cx:pt>
          <cx:pt idx="4375">EDUU</cx:pt>
          <cx:pt idx="4376">EDUU</cx:pt>
          <cx:pt idx="4377">EDUU</cx:pt>
          <cx:pt idx="4378">EDUU</cx:pt>
          <cx:pt idx="4379">EDUU</cx:pt>
          <cx:pt idx="4380">EDUU</cx:pt>
          <cx:pt idx="4381">EDUU</cx:pt>
          <cx:pt idx="4382">EDUU</cx:pt>
          <cx:pt idx="4383">EDUU</cx:pt>
          <cx:pt idx="4384">EDUU</cx:pt>
          <cx:pt idx="4385">EDUU</cx:pt>
          <cx:pt idx="4386">EDUU</cx:pt>
          <cx:pt idx="4387">EDUU</cx:pt>
          <cx:pt idx="4388">EDUU</cx:pt>
          <cx:pt idx="4389">EDUU</cx:pt>
          <cx:pt idx="4390">EDUU</cx:pt>
          <cx:pt idx="4391">EDUU</cx:pt>
          <cx:pt idx="4392">EDUU</cx:pt>
          <cx:pt idx="4393">EDUU</cx:pt>
          <cx:pt idx="4394">EDUU</cx:pt>
          <cx:pt idx="4395">EDUU</cx:pt>
          <cx:pt idx="4396">EDUU</cx:pt>
          <cx:pt idx="4397">EDUU</cx:pt>
          <cx:pt idx="4398">EDUU</cx:pt>
          <cx:pt idx="4399">EDUU</cx:pt>
          <cx:pt idx="4400">EDUU</cx:pt>
          <cx:pt idx="4401">EDUU</cx:pt>
          <cx:pt idx="4402">EDUU</cx:pt>
          <cx:pt idx="4403">EDUU</cx:pt>
          <cx:pt idx="4404">EDUU</cx:pt>
          <cx:pt idx="4405">EDUU</cx:pt>
          <cx:pt idx="4406">EDUU</cx:pt>
          <cx:pt idx="4407">EDUU</cx:pt>
          <cx:pt idx="4408">EDUU</cx:pt>
          <cx:pt idx="4409">EDUU</cx:pt>
          <cx:pt idx="4410">EDUU</cx:pt>
          <cx:pt idx="4411">EDUU</cx:pt>
          <cx:pt idx="4412">EDUU</cx:pt>
          <cx:pt idx="4413">EDUU</cx:pt>
          <cx:pt idx="4414">EDUU</cx:pt>
          <cx:pt idx="4415">EDUU</cx:pt>
          <cx:pt idx="4416">EDUU</cx:pt>
          <cx:pt idx="4417">EDUU</cx:pt>
          <cx:pt idx="4418">EDUU</cx:pt>
          <cx:pt idx="4419">EDUU</cx:pt>
          <cx:pt idx="4420">EDUU</cx:pt>
          <cx:pt idx="4421">EDUU</cx:pt>
          <cx:pt idx="4422">EDUU</cx:pt>
          <cx:pt idx="4423">EDUU</cx:pt>
          <cx:pt idx="4424">EDUU</cx:pt>
          <cx:pt idx="4425">EDUU</cx:pt>
          <cx:pt idx="4426">EDUU</cx:pt>
          <cx:pt idx="4427">EDUU</cx:pt>
          <cx:pt idx="4428">EDUU</cx:pt>
          <cx:pt idx="4429">EDUU</cx:pt>
          <cx:pt idx="4430">EDUU</cx:pt>
          <cx:pt idx="4431">EDUU</cx:pt>
          <cx:pt idx="4432">EDUU</cx:pt>
          <cx:pt idx="4433">EDUU</cx:pt>
          <cx:pt idx="4434">EDUU</cx:pt>
          <cx:pt idx="4435">EDUU</cx:pt>
          <cx:pt idx="4436">EDUU</cx:pt>
          <cx:pt idx="4437">EDUU</cx:pt>
          <cx:pt idx="4438">EDUU</cx:pt>
          <cx:pt idx="4439">EDUU</cx:pt>
          <cx:pt idx="4440">EDUU</cx:pt>
          <cx:pt idx="4441">EDUU</cx:pt>
          <cx:pt idx="4442">EDUU</cx:pt>
          <cx:pt idx="4443">EDUU</cx:pt>
          <cx:pt idx="4444">EDUU</cx:pt>
          <cx:pt idx="4445">EDUU</cx:pt>
          <cx:pt idx="4446">EDUU</cx:pt>
          <cx:pt idx="4447">EDUU</cx:pt>
          <cx:pt idx="4448">EDUU</cx:pt>
          <cx:pt idx="4449">EDUU</cx:pt>
          <cx:pt idx="4450">EDUU</cx:pt>
          <cx:pt idx="4451">EDUU</cx:pt>
          <cx:pt idx="4452">EDUU</cx:pt>
          <cx:pt idx="4453">EDUU</cx:pt>
          <cx:pt idx="4454">EDUU</cx:pt>
          <cx:pt idx="4455">EDUU</cx:pt>
          <cx:pt idx="4456">EDUU</cx:pt>
          <cx:pt idx="4457">EDUU</cx:pt>
          <cx:pt idx="4458">EDUU</cx:pt>
          <cx:pt idx="4459">EDUU</cx:pt>
          <cx:pt idx="4460">EDUU</cx:pt>
          <cx:pt idx="4461">EDUU</cx:pt>
          <cx:pt idx="4462">EDUU</cx:pt>
          <cx:pt idx="4463">EDUU</cx:pt>
          <cx:pt idx="4464">EDUU</cx:pt>
          <cx:pt idx="4465">EDUU</cx:pt>
          <cx:pt idx="4466">EDUU</cx:pt>
          <cx:pt idx="4467">EDUU</cx:pt>
          <cx:pt idx="4468">EDUU</cx:pt>
          <cx:pt idx="4469">EDUU</cx:pt>
          <cx:pt idx="4470">EDUU</cx:pt>
          <cx:pt idx="4471">EDUU</cx:pt>
          <cx:pt idx="4472">EDUU</cx:pt>
          <cx:pt idx="4473">EDUU</cx:pt>
          <cx:pt idx="4474">EDUU</cx:pt>
          <cx:pt idx="4475">EDUU</cx:pt>
          <cx:pt idx="4476">EDUU</cx:pt>
          <cx:pt idx="4477">EDUU</cx:pt>
          <cx:pt idx="4478">EDUU</cx:pt>
          <cx:pt idx="4479">EDUU</cx:pt>
          <cx:pt idx="4480">EDUU</cx:pt>
          <cx:pt idx="4481">EDUU</cx:pt>
          <cx:pt idx="4482">EDUU</cx:pt>
          <cx:pt idx="4483">EDUU</cx:pt>
          <cx:pt idx="4484">EDUU</cx:pt>
          <cx:pt idx="4485">EDUU</cx:pt>
          <cx:pt idx="4486">EDUU</cx:pt>
          <cx:pt idx="4487">EDUU</cx:pt>
          <cx:pt idx="4488">EDUU</cx:pt>
          <cx:pt idx="4489">EDUU</cx:pt>
          <cx:pt idx="4490">EDUU</cx:pt>
          <cx:pt idx="4491">EDUU</cx:pt>
          <cx:pt idx="4492">EDUU</cx:pt>
          <cx:pt idx="4493">EDUU</cx:pt>
          <cx:pt idx="4494">EDUU</cx:pt>
          <cx:pt idx="4495">EDUU</cx:pt>
          <cx:pt idx="4496">EDUU</cx:pt>
          <cx:pt idx="4497">EDUU</cx:pt>
          <cx:pt idx="4498">EDUU</cx:pt>
          <cx:pt idx="4499">EDUU</cx:pt>
          <cx:pt idx="4500">EDUU</cx:pt>
          <cx:pt idx="4501">EDUU</cx:pt>
          <cx:pt idx="4502">EDUU</cx:pt>
          <cx:pt idx="4503">EDUU</cx:pt>
          <cx:pt idx="4504">EDUU</cx:pt>
          <cx:pt idx="4505">EDUU</cx:pt>
          <cx:pt idx="4506">EDUU</cx:pt>
          <cx:pt idx="4507">EDUU</cx:pt>
          <cx:pt idx="4508">EDUU</cx:pt>
          <cx:pt idx="4509">EDUU</cx:pt>
          <cx:pt idx="4510">EDUU</cx:pt>
          <cx:pt idx="4511">EDUU</cx:pt>
          <cx:pt idx="4512">EDUU</cx:pt>
          <cx:pt idx="4513">EDUU</cx:pt>
          <cx:pt idx="4514">EDUU</cx:pt>
          <cx:pt idx="4515">EDUU</cx:pt>
          <cx:pt idx="4516">EDUU</cx:pt>
          <cx:pt idx="4517">EDUU</cx:pt>
          <cx:pt idx="4518">EDUU</cx:pt>
          <cx:pt idx="4519">EDUU</cx:pt>
          <cx:pt idx="4520">EDUU</cx:pt>
          <cx:pt idx="4521">EDUU</cx:pt>
          <cx:pt idx="4522">EDUU</cx:pt>
          <cx:pt idx="4523">EDUU</cx:pt>
          <cx:pt idx="4524">EDUU</cx:pt>
          <cx:pt idx="4525">EDUU</cx:pt>
          <cx:pt idx="4526">EDUU</cx:pt>
          <cx:pt idx="4527">EDUU</cx:pt>
          <cx:pt idx="4528">EDUU</cx:pt>
          <cx:pt idx="4529">EDUU</cx:pt>
          <cx:pt idx="4530">EDUU</cx:pt>
          <cx:pt idx="4531">EDUU</cx:pt>
          <cx:pt idx="4532">EDUU</cx:pt>
          <cx:pt idx="4533">EDUU</cx:pt>
          <cx:pt idx="4534">EDUU</cx:pt>
          <cx:pt idx="4535">EDUU</cx:pt>
          <cx:pt idx="4536">EDUU</cx:pt>
          <cx:pt idx="4537">EDUU</cx:pt>
          <cx:pt idx="4538">EDUU</cx:pt>
          <cx:pt idx="4539">EDUU</cx:pt>
          <cx:pt idx="4540">EDUU</cx:pt>
          <cx:pt idx="4541">EDUU</cx:pt>
          <cx:pt idx="4542">EDUU</cx:pt>
          <cx:pt idx="4543">EDUU</cx:pt>
          <cx:pt idx="4544">EDUU</cx:pt>
          <cx:pt idx="4545">EDUU</cx:pt>
          <cx:pt idx="4546">EDUU</cx:pt>
          <cx:pt idx="4547">EDUU</cx:pt>
          <cx:pt idx="4548">EDUU</cx:pt>
          <cx:pt idx="4549">EDUU</cx:pt>
          <cx:pt idx="4550">EDUU</cx:pt>
          <cx:pt idx="4551">EDUU</cx:pt>
          <cx:pt idx="4552">EDUU</cx:pt>
          <cx:pt idx="4553">EDUU</cx:pt>
          <cx:pt idx="4554">EDUU</cx:pt>
          <cx:pt idx="4555">EDUU</cx:pt>
          <cx:pt idx="4556">EDUU</cx:pt>
          <cx:pt idx="4557">EDUU</cx:pt>
          <cx:pt idx="4558">EDUU</cx:pt>
          <cx:pt idx="4559">EDUU</cx:pt>
          <cx:pt idx="4560">EDUU</cx:pt>
          <cx:pt idx="4561">EDUU</cx:pt>
          <cx:pt idx="4562">EDUU</cx:pt>
          <cx:pt idx="4563">EDUU</cx:pt>
          <cx:pt idx="4564">EDUU</cx:pt>
          <cx:pt idx="4565">EDUU</cx:pt>
          <cx:pt idx="4566">EDUU</cx:pt>
          <cx:pt idx="4567">EDUU</cx:pt>
          <cx:pt idx="4568">EDUU</cx:pt>
          <cx:pt idx="4569">EDUU</cx:pt>
          <cx:pt idx="4570">EDUU</cx:pt>
          <cx:pt idx="4571">EDUU</cx:pt>
          <cx:pt idx="4572">EDUU</cx:pt>
          <cx:pt idx="4573">EDUU</cx:pt>
          <cx:pt idx="4574">EDUU</cx:pt>
          <cx:pt idx="4575">EDUU</cx:pt>
          <cx:pt idx="4576">EDUU</cx:pt>
          <cx:pt idx="4577">EDUU</cx:pt>
          <cx:pt idx="4578">EDUU</cx:pt>
          <cx:pt idx="4579">EDUU</cx:pt>
          <cx:pt idx="4580">EDUU</cx:pt>
          <cx:pt idx="4581">EDUU</cx:pt>
          <cx:pt idx="4582">EDUU</cx:pt>
          <cx:pt idx="4583">EDUU</cx:pt>
          <cx:pt idx="4584">EDUU</cx:pt>
          <cx:pt idx="4585">EDUU</cx:pt>
          <cx:pt idx="4586">EDUU</cx:pt>
          <cx:pt idx="4587">EDUU</cx:pt>
          <cx:pt idx="4588">EDUU</cx:pt>
          <cx:pt idx="4589">EDUU</cx:pt>
          <cx:pt idx="4590">EDUU</cx:pt>
          <cx:pt idx="4591">EDUU</cx:pt>
          <cx:pt idx="4592">EDUU</cx:pt>
          <cx:pt idx="4593">EDUU</cx:pt>
          <cx:pt idx="4594">EDUU</cx:pt>
          <cx:pt idx="4595">EDUU</cx:pt>
          <cx:pt idx="4596">EDUU</cx:pt>
          <cx:pt idx="4597">EDUU</cx:pt>
          <cx:pt idx="4598">EDUU</cx:pt>
          <cx:pt idx="4599">EDUU</cx:pt>
          <cx:pt idx="4600">EDUU</cx:pt>
          <cx:pt idx="4601">EDUU</cx:pt>
          <cx:pt idx="4602">EDUU</cx:pt>
          <cx:pt idx="4603">EDUU</cx:pt>
          <cx:pt idx="4604">EDUU</cx:pt>
          <cx:pt idx="4605">EDUU</cx:pt>
          <cx:pt idx="4606">EDUU</cx:pt>
          <cx:pt idx="4607">EDUU</cx:pt>
          <cx:pt idx="4608">EDUU</cx:pt>
          <cx:pt idx="4609">EDUU</cx:pt>
          <cx:pt idx="4610">EDUU</cx:pt>
          <cx:pt idx="4611">EDUU</cx:pt>
          <cx:pt idx="4612">EDUU</cx:pt>
          <cx:pt idx="4613">EDUU</cx:pt>
          <cx:pt idx="4614">EDUU</cx:pt>
          <cx:pt idx="4615">EDUU</cx:pt>
          <cx:pt idx="4616">EDUU</cx:pt>
          <cx:pt idx="4617">EDUU</cx:pt>
          <cx:pt idx="4618">EDUU</cx:pt>
          <cx:pt idx="4619">EDUU</cx:pt>
          <cx:pt idx="4620">EDUU</cx:pt>
          <cx:pt idx="4621">EDUU</cx:pt>
          <cx:pt idx="4622">EDUU</cx:pt>
          <cx:pt idx="4623">EDUU</cx:pt>
          <cx:pt idx="4624">EDUU</cx:pt>
          <cx:pt idx="4625">EDUU</cx:pt>
          <cx:pt idx="4626">EDUU</cx:pt>
          <cx:pt idx="4627">EDUU</cx:pt>
          <cx:pt idx="4628">EDUU</cx:pt>
          <cx:pt idx="4629">EDUU</cx:pt>
          <cx:pt idx="4630">EDUU</cx:pt>
          <cx:pt idx="4631">EDUU</cx:pt>
          <cx:pt idx="4632">EDUU</cx:pt>
          <cx:pt idx="4633">EDUU</cx:pt>
          <cx:pt idx="4634">EDUU</cx:pt>
          <cx:pt idx="4635">EDUU</cx:pt>
          <cx:pt idx="4636">EDUU</cx:pt>
          <cx:pt idx="4637">EDUU</cx:pt>
          <cx:pt idx="4638">EDUU</cx:pt>
          <cx:pt idx="4639">EDUU</cx:pt>
          <cx:pt idx="4640">EDUU</cx:pt>
          <cx:pt idx="4641">EDUU</cx:pt>
          <cx:pt idx="4642">EDUU</cx:pt>
          <cx:pt idx="4643">EDUU</cx:pt>
          <cx:pt idx="4644">EDUU</cx:pt>
          <cx:pt idx="4645">EDUU</cx:pt>
          <cx:pt idx="4646">EDUU</cx:pt>
          <cx:pt idx="4647">EDUU</cx:pt>
          <cx:pt idx="4648">EDUU</cx:pt>
          <cx:pt idx="4649">EDUU</cx:pt>
          <cx:pt idx="4650">EDUU</cx:pt>
          <cx:pt idx="4651">EDUU</cx:pt>
          <cx:pt idx="4652">EDUU</cx:pt>
          <cx:pt idx="4653">EDUU</cx:pt>
          <cx:pt idx="4654">EDUU</cx:pt>
          <cx:pt idx="4655">EDUU</cx:pt>
          <cx:pt idx="4656">EDUU</cx:pt>
          <cx:pt idx="4657">EDUU</cx:pt>
          <cx:pt idx="4658">EDUU</cx:pt>
          <cx:pt idx="4659">EDUU</cx:pt>
          <cx:pt idx="4660">EDUU</cx:pt>
          <cx:pt idx="4661">EDUU</cx:pt>
          <cx:pt idx="4662">EDUU</cx:pt>
          <cx:pt idx="4663">EDUU</cx:pt>
          <cx:pt idx="4664">EDUU</cx:pt>
          <cx:pt idx="4665">EDUU</cx:pt>
          <cx:pt idx="4666">EDUU</cx:pt>
          <cx:pt idx="4667">EDUU</cx:pt>
          <cx:pt idx="4668">EDUU</cx:pt>
          <cx:pt idx="4669">EDUU</cx:pt>
          <cx:pt idx="4670">EDUU</cx:pt>
          <cx:pt idx="4671">EDUU</cx:pt>
          <cx:pt idx="4672">EDUU</cx:pt>
          <cx:pt idx="4673">EDUU</cx:pt>
          <cx:pt idx="4674">EDUU</cx:pt>
          <cx:pt idx="4675">EDUU</cx:pt>
          <cx:pt idx="4676">EDUU</cx:pt>
          <cx:pt idx="4677">EDUU</cx:pt>
          <cx:pt idx="4678">EDUU</cx:pt>
          <cx:pt idx="4679">EDUU</cx:pt>
          <cx:pt idx="4680">EDUU</cx:pt>
          <cx:pt idx="4681">EDUU</cx:pt>
          <cx:pt idx="4682">EDUU</cx:pt>
          <cx:pt idx="4683">EDUU</cx:pt>
          <cx:pt idx="4684">EDUU</cx:pt>
          <cx:pt idx="4685">EDUU</cx:pt>
          <cx:pt idx="4686">EDUU</cx:pt>
          <cx:pt idx="4687">EDUU</cx:pt>
          <cx:pt idx="4688">EDUU</cx:pt>
          <cx:pt idx="4689">EDUU</cx:pt>
          <cx:pt idx="4690">EDUU</cx:pt>
          <cx:pt idx="4691">EDUU</cx:pt>
          <cx:pt idx="4692">EDUU</cx:pt>
          <cx:pt idx="4693">EDUU</cx:pt>
          <cx:pt idx="4694">EDUU</cx:pt>
          <cx:pt idx="4695">EDUU</cx:pt>
          <cx:pt idx="4696">EDUU</cx:pt>
          <cx:pt idx="4697">EDUU</cx:pt>
          <cx:pt idx="4698">EDUU</cx:pt>
          <cx:pt idx="4699">EDUU</cx:pt>
          <cx:pt idx="4700">EDUU</cx:pt>
          <cx:pt idx="4701">EDUU</cx:pt>
          <cx:pt idx="4702">EDUU</cx:pt>
          <cx:pt idx="4703">EDUU</cx:pt>
          <cx:pt idx="4704">EDUU</cx:pt>
          <cx:pt idx="4705">EDUU</cx:pt>
          <cx:pt idx="4706">EDUU</cx:pt>
          <cx:pt idx="4707">EDUU</cx:pt>
          <cx:pt idx="4708">EDUU</cx:pt>
          <cx:pt idx="4709">EDUU</cx:pt>
          <cx:pt idx="4710">EDUU</cx:pt>
          <cx:pt idx="4711">EDUU</cx:pt>
          <cx:pt idx="4712">EDUU</cx:pt>
          <cx:pt idx="4713">EDUU</cx:pt>
          <cx:pt idx="4714">EDUU</cx:pt>
          <cx:pt idx="4715">EDUU</cx:pt>
          <cx:pt idx="4716">EDUU</cx:pt>
          <cx:pt idx="4717">EDUU</cx:pt>
          <cx:pt idx="4718">EDUU</cx:pt>
          <cx:pt idx="4719">EDUU</cx:pt>
          <cx:pt idx="4720">EDUU</cx:pt>
          <cx:pt idx="4721">EDUU</cx:pt>
          <cx:pt idx="4722">EDUU</cx:pt>
          <cx:pt idx="4723">EDUU</cx:pt>
          <cx:pt idx="4724">EDUU</cx:pt>
          <cx:pt idx="4725">EDUU</cx:pt>
          <cx:pt idx="4726">EDUU</cx:pt>
          <cx:pt idx="4727">EDUU</cx:pt>
          <cx:pt idx="4728">EDUU</cx:pt>
          <cx:pt idx="4729">EDUU</cx:pt>
          <cx:pt idx="4730">EDUU</cx:pt>
          <cx:pt idx="4731">EDUU</cx:pt>
          <cx:pt idx="4732">EDUU</cx:pt>
          <cx:pt idx="4733">EDUU</cx:pt>
          <cx:pt idx="4734">EDUU</cx:pt>
          <cx:pt idx="4735">EDUU</cx:pt>
          <cx:pt idx="4736">EDUU</cx:pt>
          <cx:pt idx="4737">EDUU</cx:pt>
          <cx:pt idx="4738">EDUU</cx:pt>
          <cx:pt idx="4739">EDUU</cx:pt>
          <cx:pt idx="4740">EDUU</cx:pt>
          <cx:pt idx="4741">EDUU</cx:pt>
          <cx:pt idx="4742">EDUU</cx:pt>
          <cx:pt idx="4743">EDUU</cx:pt>
          <cx:pt idx="4744">EDUU</cx:pt>
          <cx:pt idx="4745">EDUU</cx:pt>
          <cx:pt idx="4746">EDUU</cx:pt>
          <cx:pt idx="4747">EDUU</cx:pt>
          <cx:pt idx="4748">EDUU</cx:pt>
          <cx:pt idx="4749">EDUU</cx:pt>
          <cx:pt idx="4750">EDUU</cx:pt>
          <cx:pt idx="4751">EDUU</cx:pt>
          <cx:pt idx="4752">EDUU</cx:pt>
          <cx:pt idx="4753">EDUU</cx:pt>
          <cx:pt idx="4754">EDUU</cx:pt>
          <cx:pt idx="4755">EDUU</cx:pt>
          <cx:pt idx="4756">EDUU</cx:pt>
          <cx:pt idx="4757">EDUU</cx:pt>
          <cx:pt idx="4758">EDUU</cx:pt>
          <cx:pt idx="4759">EDUU</cx:pt>
          <cx:pt idx="4760">EDUU</cx:pt>
          <cx:pt idx="4761">EDUU</cx:pt>
          <cx:pt idx="4762">EDUU</cx:pt>
          <cx:pt idx="4763">EDUU</cx:pt>
          <cx:pt idx="4764">EDUU</cx:pt>
          <cx:pt idx="4765">EDUU</cx:pt>
          <cx:pt idx="4766">EDUU</cx:pt>
          <cx:pt idx="4767">EDUU</cx:pt>
          <cx:pt idx="4768">EDUU</cx:pt>
          <cx:pt idx="4769">EDUU</cx:pt>
          <cx:pt idx="4770">EDUU</cx:pt>
          <cx:pt idx="4771">EDUU</cx:pt>
          <cx:pt idx="4772">EDUU</cx:pt>
          <cx:pt idx="4773">EDUU</cx:pt>
          <cx:pt idx="4774">EDUU</cx:pt>
          <cx:pt idx="4775">EDUU</cx:pt>
          <cx:pt idx="4776">EDUU</cx:pt>
          <cx:pt idx="4777">EDUU</cx:pt>
          <cx:pt idx="4778">EDUU</cx:pt>
          <cx:pt idx="4779">EDUU</cx:pt>
          <cx:pt idx="4780">EDUU</cx:pt>
          <cx:pt idx="4781">EDUU</cx:pt>
          <cx:pt idx="4782">EDUU</cx:pt>
          <cx:pt idx="4783">EDUU</cx:pt>
          <cx:pt idx="4784">EDUU</cx:pt>
          <cx:pt idx="4785">EDUU</cx:pt>
          <cx:pt idx="4786">EDUU</cx:pt>
          <cx:pt idx="4787">EDUU</cx:pt>
          <cx:pt idx="4788">EDUU</cx:pt>
          <cx:pt idx="4789">EDUU</cx:pt>
          <cx:pt idx="4790">EDUU</cx:pt>
          <cx:pt idx="4791">EDUU</cx:pt>
          <cx:pt idx="4792">EDUU</cx:pt>
          <cx:pt idx="4793">EDUU</cx:pt>
          <cx:pt idx="4794">EDUU</cx:pt>
          <cx:pt idx="4795">EDUU</cx:pt>
          <cx:pt idx="4796">EDUU</cx:pt>
          <cx:pt idx="4797">EDUU</cx:pt>
          <cx:pt idx="4798">EDUU</cx:pt>
          <cx:pt idx="4799">EDUU</cx:pt>
          <cx:pt idx="4800">EDUU</cx:pt>
          <cx:pt idx="4801">EDUU</cx:pt>
          <cx:pt idx="4802">EDUU</cx:pt>
          <cx:pt idx="4803">EDUU</cx:pt>
          <cx:pt idx="4804">EDUU</cx:pt>
          <cx:pt idx="4805">EDUU</cx:pt>
          <cx:pt idx="4806">EDUU</cx:pt>
          <cx:pt idx="4807">EDUU</cx:pt>
          <cx:pt idx="4808">EDUU</cx:pt>
          <cx:pt idx="4809">EDUU</cx:pt>
          <cx:pt idx="4810">EDUU</cx:pt>
          <cx:pt idx="4811">EDUU</cx:pt>
          <cx:pt idx="4812">EDUU</cx:pt>
          <cx:pt idx="4813">EDUU</cx:pt>
          <cx:pt idx="4814">EDUU</cx:pt>
          <cx:pt idx="4815">EDUU</cx:pt>
          <cx:pt idx="4816">EDUU</cx:pt>
          <cx:pt idx="4817">EDUU</cx:pt>
          <cx:pt idx="4818">EDUU</cx:pt>
          <cx:pt idx="4819">EDUU</cx:pt>
          <cx:pt idx="4820">EDUU</cx:pt>
          <cx:pt idx="4821">EDUU</cx:pt>
          <cx:pt idx="4822">EDUU</cx:pt>
          <cx:pt idx="4823">EDUU</cx:pt>
          <cx:pt idx="4824">EDUU</cx:pt>
          <cx:pt idx="4825">EDUU</cx:pt>
          <cx:pt idx="4826">EDUU</cx:pt>
          <cx:pt idx="4827">EDUU</cx:pt>
          <cx:pt idx="4828">EDUU</cx:pt>
          <cx:pt idx="4829">EDUU</cx:pt>
          <cx:pt idx="4830">EDUU</cx:pt>
          <cx:pt idx="4831">EDUU</cx:pt>
          <cx:pt idx="4832">EDUU</cx:pt>
          <cx:pt idx="4833">EDUU</cx:pt>
          <cx:pt idx="4834">EDUU</cx:pt>
          <cx:pt idx="4835">EDUU</cx:pt>
          <cx:pt idx="4836">EDUU</cx:pt>
          <cx:pt idx="4837">EDUU</cx:pt>
          <cx:pt idx="4838">EDUU</cx:pt>
          <cx:pt idx="4839">EDUU</cx:pt>
          <cx:pt idx="4840">EDUU</cx:pt>
          <cx:pt idx="4841">EDUU</cx:pt>
          <cx:pt idx="4842">EDUU</cx:pt>
          <cx:pt idx="4843">EDUU</cx:pt>
          <cx:pt idx="4844">EDUU</cx:pt>
          <cx:pt idx="4845">EDUU</cx:pt>
          <cx:pt idx="4846">EDUU</cx:pt>
          <cx:pt idx="4847">EDUU</cx:pt>
          <cx:pt idx="4848">EDUU</cx:pt>
          <cx:pt idx="4849">EDUU</cx:pt>
          <cx:pt idx="4850">EDUU</cx:pt>
          <cx:pt idx="4851">EDUU</cx:pt>
          <cx:pt idx="4852">EDUU</cx:pt>
          <cx:pt idx="4853">EDUU</cx:pt>
          <cx:pt idx="4854">EDUU</cx:pt>
          <cx:pt idx="4855">EDUU</cx:pt>
          <cx:pt idx="4856">EDUU</cx:pt>
          <cx:pt idx="4857">EDUU</cx:pt>
          <cx:pt idx="4858">EDUU</cx:pt>
          <cx:pt idx="4859">EDUU</cx:pt>
          <cx:pt idx="4860">EDUU</cx:pt>
          <cx:pt idx="4861">EDUU</cx:pt>
          <cx:pt idx="4862">EDUU</cx:pt>
          <cx:pt idx="4863">EDUU</cx:pt>
          <cx:pt idx="4864">EDUU</cx:pt>
          <cx:pt idx="4865">EDUU</cx:pt>
          <cx:pt idx="4866">EDUU</cx:pt>
          <cx:pt idx="4867">EDUU</cx:pt>
          <cx:pt idx="4868">EDUU</cx:pt>
          <cx:pt idx="4869">EDUU</cx:pt>
          <cx:pt idx="4870">EDUU</cx:pt>
          <cx:pt idx="4871">EDUU</cx:pt>
          <cx:pt idx="4872">EDUU</cx:pt>
          <cx:pt idx="4873">EDUU</cx:pt>
          <cx:pt idx="4874">EDUU</cx:pt>
          <cx:pt idx="4875">EDUU</cx:pt>
          <cx:pt idx="4876">EDUU</cx:pt>
          <cx:pt idx="4877">EDUU</cx:pt>
          <cx:pt idx="4878">EDUU</cx:pt>
          <cx:pt idx="4879">EDUU</cx:pt>
          <cx:pt idx="4880">EDUU</cx:pt>
          <cx:pt idx="4881">EDUU</cx:pt>
          <cx:pt idx="4882">EDUU</cx:pt>
          <cx:pt idx="4883">EDUU</cx:pt>
          <cx:pt idx="4884">EDUU</cx:pt>
          <cx:pt idx="4885">EDUU</cx:pt>
          <cx:pt idx="4886">EDUU</cx:pt>
          <cx:pt idx="4887">EDUU</cx:pt>
          <cx:pt idx="4888">EDUU</cx:pt>
          <cx:pt idx="4889">EDUU</cx:pt>
          <cx:pt idx="4890">EDUU</cx:pt>
          <cx:pt idx="4891">EDUU</cx:pt>
          <cx:pt idx="4892">EDUU</cx:pt>
          <cx:pt idx="4893">EDUU</cx:pt>
          <cx:pt idx="4894">EDUU</cx:pt>
          <cx:pt idx="4895">EDUU</cx:pt>
          <cx:pt idx="4896">EDUU</cx:pt>
          <cx:pt idx="4897">EDUU</cx:pt>
          <cx:pt idx="4898">EDUU</cx:pt>
          <cx:pt idx="4899">EDUU</cx:pt>
          <cx:pt idx="4900">EDUU</cx:pt>
          <cx:pt idx="4901">EDUU</cx:pt>
          <cx:pt idx="4902">EDUU</cx:pt>
          <cx:pt idx="4903">EDUU</cx:pt>
          <cx:pt idx="4904">EDUU</cx:pt>
          <cx:pt idx="4905">EDUU</cx:pt>
          <cx:pt idx="4906">EDUU</cx:pt>
          <cx:pt idx="4907">EDUU</cx:pt>
          <cx:pt idx="4908">EDUU</cx:pt>
          <cx:pt idx="4909">EDUU</cx:pt>
          <cx:pt idx="4910">EDUU</cx:pt>
          <cx:pt idx="4911">EDUU</cx:pt>
          <cx:pt idx="4912">EDUU</cx:pt>
          <cx:pt idx="4913">EDUU</cx:pt>
          <cx:pt idx="4914">EDUU</cx:pt>
          <cx:pt idx="4915">EDUU</cx:pt>
          <cx:pt idx="4916">EDUU</cx:pt>
          <cx:pt idx="4917">EDUU</cx:pt>
          <cx:pt idx="4918">EDUU</cx:pt>
          <cx:pt idx="4919">EDUU</cx:pt>
          <cx:pt idx="4920">EDUU</cx:pt>
          <cx:pt idx="4921">EDUU</cx:pt>
          <cx:pt idx="4922">EDUU</cx:pt>
          <cx:pt idx="4923">EDUU</cx:pt>
          <cx:pt idx="4924">EDUU</cx:pt>
          <cx:pt idx="4925">EDUU</cx:pt>
          <cx:pt idx="4926">EDUU</cx:pt>
          <cx:pt idx="4927">EDUU</cx:pt>
          <cx:pt idx="4928">EDUU</cx:pt>
          <cx:pt idx="4929">EDUU</cx:pt>
          <cx:pt idx="4930">EDUU</cx:pt>
          <cx:pt idx="4931">EDUU</cx:pt>
          <cx:pt idx="4932">EDUU</cx:pt>
          <cx:pt idx="4933">EDUU</cx:pt>
          <cx:pt idx="4934">EDUU</cx:pt>
          <cx:pt idx="4935">EDUU</cx:pt>
          <cx:pt idx="4936">EDUU</cx:pt>
          <cx:pt idx="4937">EDUU</cx:pt>
          <cx:pt idx="4938">EDUU</cx:pt>
          <cx:pt idx="4939">EDUU</cx:pt>
          <cx:pt idx="4940">EDUU</cx:pt>
          <cx:pt idx="4941">EDUU</cx:pt>
          <cx:pt idx="4942">EDUU</cx:pt>
          <cx:pt idx="4943">EDUU</cx:pt>
          <cx:pt idx="4944">EDUU</cx:pt>
          <cx:pt idx="4945">EDUU</cx:pt>
          <cx:pt idx="4946">EDUU</cx:pt>
          <cx:pt idx="4947">EDUU</cx:pt>
          <cx:pt idx="4948">EDUU</cx:pt>
          <cx:pt idx="4949">EDUU</cx:pt>
          <cx:pt idx="4950">EDUU</cx:pt>
          <cx:pt idx="4951">EDUU</cx:pt>
          <cx:pt idx="4952">EDUU</cx:pt>
          <cx:pt idx="4953">EDUU</cx:pt>
          <cx:pt idx="4954">EDUU</cx:pt>
          <cx:pt idx="4955">EDUU</cx:pt>
          <cx:pt idx="4956">EDUU</cx:pt>
          <cx:pt idx="4957">EDUU</cx:pt>
          <cx:pt idx="4958">EDUU</cx:pt>
          <cx:pt idx="4959">EDUU</cx:pt>
          <cx:pt idx="4960">EDUU</cx:pt>
          <cx:pt idx="4961">EDUU</cx:pt>
          <cx:pt idx="4962">EDUU</cx:pt>
          <cx:pt idx="4963">EDUU</cx:pt>
          <cx:pt idx="4964">EDUU</cx:pt>
          <cx:pt idx="4965">EDUU</cx:pt>
          <cx:pt idx="4966">EDUU</cx:pt>
          <cx:pt idx="4967">EDUU</cx:pt>
          <cx:pt idx="4968">EDUU</cx:pt>
          <cx:pt idx="4969">EDUU</cx:pt>
          <cx:pt idx="4970">EDUU</cx:pt>
          <cx:pt idx="4971">EDUU</cx:pt>
          <cx:pt idx="4972">EDUU</cx:pt>
          <cx:pt idx="4973">EDUU</cx:pt>
          <cx:pt idx="4974">EDUU</cx:pt>
          <cx:pt idx="4975">EDUU</cx:pt>
          <cx:pt idx="4976">EDUU</cx:pt>
          <cx:pt idx="4977">EDUU</cx:pt>
          <cx:pt idx="4978">EDUU</cx:pt>
          <cx:pt idx="4979">EDUU</cx:pt>
          <cx:pt idx="4980">EDUU</cx:pt>
          <cx:pt idx="4981">EDUU</cx:pt>
          <cx:pt idx="4982">EDUU</cx:pt>
          <cx:pt idx="4983">EDUU</cx:pt>
          <cx:pt idx="4984">EDUU</cx:pt>
          <cx:pt idx="4985">EDUU</cx:pt>
          <cx:pt idx="4986">EDUU</cx:pt>
          <cx:pt idx="4987">EDUU</cx:pt>
          <cx:pt idx="4988">EDUU</cx:pt>
          <cx:pt idx="4989">EDUU</cx:pt>
          <cx:pt idx="4990">EDUU</cx:pt>
          <cx:pt idx="4991">EDUU</cx:pt>
          <cx:pt idx="4992">EDUU</cx:pt>
          <cx:pt idx="4993">EDUU</cx:pt>
          <cx:pt idx="4994">EDUU</cx:pt>
          <cx:pt idx="4995">EDUU</cx:pt>
          <cx:pt idx="4996">EDUU</cx:pt>
          <cx:pt idx="4997">EDUU</cx:pt>
          <cx:pt idx="4998">EDUU</cx:pt>
          <cx:pt idx="4999">EDUU</cx:pt>
          <cx:pt idx="5000">EDUU</cx:pt>
          <cx:pt idx="5001">EDUU</cx:pt>
          <cx:pt idx="5002">EDUU</cx:pt>
          <cx:pt idx="5003">EDUU</cx:pt>
          <cx:pt idx="5004">EDUU</cx:pt>
          <cx:pt idx="5005">EDUU</cx:pt>
          <cx:pt idx="5006">EDUU</cx:pt>
          <cx:pt idx="5007">EDUU</cx:pt>
          <cx:pt idx="5008">EDUU</cx:pt>
          <cx:pt idx="5009">EDUU</cx:pt>
          <cx:pt idx="5010">EDUU</cx:pt>
          <cx:pt idx="5011">EDUU</cx:pt>
          <cx:pt idx="5012">EDUU</cx:pt>
          <cx:pt idx="5013">EDUU</cx:pt>
          <cx:pt idx="5014">EDUU</cx:pt>
          <cx:pt idx="5015">EDUU</cx:pt>
          <cx:pt idx="5016">EDUU</cx:pt>
          <cx:pt idx="5017">EDUU</cx:pt>
          <cx:pt idx="5018">EDUU</cx:pt>
          <cx:pt idx="5019">EDUU</cx:pt>
          <cx:pt idx="5020">EDUU</cx:pt>
          <cx:pt idx="5021">EDUU</cx:pt>
          <cx:pt idx="5022">EDUU</cx:pt>
          <cx:pt idx="5023">EDUU</cx:pt>
          <cx:pt idx="5024">EDUU</cx:pt>
          <cx:pt idx="5025">EDUU</cx:pt>
          <cx:pt idx="5026">EDUU</cx:pt>
          <cx:pt idx="5027">EDUU</cx:pt>
          <cx:pt idx="5028">EDUU</cx:pt>
          <cx:pt idx="5029">EDUU</cx:pt>
          <cx:pt idx="5030">EDUU</cx:pt>
          <cx:pt idx="5031">EDUU</cx:pt>
          <cx:pt idx="5032">EDUU</cx:pt>
          <cx:pt idx="5033">EDUU</cx:pt>
          <cx:pt idx="5034">EDUU</cx:pt>
          <cx:pt idx="5035">EDUU</cx:pt>
          <cx:pt idx="5036">EDUU</cx:pt>
          <cx:pt idx="5037">EDUU</cx:pt>
          <cx:pt idx="5038">EDUU</cx:pt>
          <cx:pt idx="5039">EDUU</cx:pt>
          <cx:pt idx="5040">EDUU</cx:pt>
          <cx:pt idx="5041">EDUU</cx:pt>
          <cx:pt idx="5042">EDUU</cx:pt>
          <cx:pt idx="5043">EDUU</cx:pt>
          <cx:pt idx="5044">EDUU</cx:pt>
          <cx:pt idx="5045">EDUU</cx:pt>
          <cx:pt idx="5046">EDUU</cx:pt>
          <cx:pt idx="5047">EDUU</cx:pt>
          <cx:pt idx="5048">EDUU</cx:pt>
          <cx:pt idx="5049">EDUU</cx:pt>
          <cx:pt idx="5050">EDUU</cx:pt>
          <cx:pt idx="5051">EDUU</cx:pt>
          <cx:pt idx="5052">EDUU</cx:pt>
          <cx:pt idx="5053">EDUU</cx:pt>
          <cx:pt idx="5054">EDUU</cx:pt>
          <cx:pt idx="5055">EDUU</cx:pt>
          <cx:pt idx="5056">EDUU</cx:pt>
          <cx:pt idx="5057">EDUU</cx:pt>
          <cx:pt idx="5058">EDUU</cx:pt>
          <cx:pt idx="5059">EDUU</cx:pt>
          <cx:pt idx="5060">EDUU</cx:pt>
          <cx:pt idx="5061">EDUU</cx:pt>
          <cx:pt idx="5062">EDUU</cx:pt>
          <cx:pt idx="5063">EDUU</cx:pt>
          <cx:pt idx="5064">EDUU</cx:pt>
          <cx:pt idx="5065">EDUU</cx:pt>
          <cx:pt idx="5066">EDUU</cx:pt>
          <cx:pt idx="5067">EDUU</cx:pt>
          <cx:pt idx="5068">EDUU</cx:pt>
          <cx:pt idx="5069">EDUU</cx:pt>
          <cx:pt idx="5070">EDUU</cx:pt>
          <cx:pt idx="5071">EDUU</cx:pt>
          <cx:pt idx="5072">EDUU</cx:pt>
          <cx:pt idx="5073">EDUU</cx:pt>
          <cx:pt idx="5074">EDUU</cx:pt>
          <cx:pt idx="5075">EDUU</cx:pt>
          <cx:pt idx="5076">EDUU</cx:pt>
          <cx:pt idx="5077">EDUU</cx:pt>
          <cx:pt idx="5078">EDUU</cx:pt>
          <cx:pt idx="5079">EDUU</cx:pt>
          <cx:pt idx="5080">EDUU</cx:pt>
          <cx:pt idx="5081">EDUU</cx:pt>
          <cx:pt idx="5082">EDUU</cx:pt>
          <cx:pt idx="5083">EDUU</cx:pt>
          <cx:pt idx="5084">EDUU</cx:pt>
          <cx:pt idx="5085">EDUU</cx:pt>
          <cx:pt idx="5086">EDUU</cx:pt>
          <cx:pt idx="5087">EDUU</cx:pt>
          <cx:pt idx="5088">EDUU</cx:pt>
          <cx:pt idx="5089">EDUU</cx:pt>
          <cx:pt idx="5090">EDUU</cx:pt>
          <cx:pt idx="5091">EDUU</cx:pt>
          <cx:pt idx="5092">EDUU</cx:pt>
          <cx:pt idx="5093">EDUU</cx:pt>
          <cx:pt idx="5094">EDUU</cx:pt>
          <cx:pt idx="5095">EDUU</cx:pt>
          <cx:pt idx="5096">EDUU</cx:pt>
          <cx:pt idx="5097">EDUU</cx:pt>
          <cx:pt idx="5098">EDUU</cx:pt>
          <cx:pt idx="5099">EDUU</cx:pt>
          <cx:pt idx="5100">EDUU</cx:pt>
          <cx:pt idx="5101">EDUU</cx:pt>
          <cx:pt idx="5102">EDUU</cx:pt>
          <cx:pt idx="5103">EDUU</cx:pt>
          <cx:pt idx="5104">EDUU</cx:pt>
          <cx:pt idx="5105">EDUU</cx:pt>
          <cx:pt idx="5106">EDUU</cx:pt>
          <cx:pt idx="5107">EDUU</cx:pt>
          <cx:pt idx="5108">EDUU</cx:pt>
          <cx:pt idx="5109">EDUU</cx:pt>
          <cx:pt idx="5110">EDUU</cx:pt>
          <cx:pt idx="5111">EDUU</cx:pt>
          <cx:pt idx="5112">EDUU</cx:pt>
          <cx:pt idx="5113">EDUU</cx:pt>
          <cx:pt idx="5114">EDUU</cx:pt>
          <cx:pt idx="5115">EDUU</cx:pt>
          <cx:pt idx="5116">EDUU</cx:pt>
          <cx:pt idx="5117">EDUU</cx:pt>
          <cx:pt idx="5118">EDUU</cx:pt>
          <cx:pt idx="5119">EDUU</cx:pt>
          <cx:pt idx="5120">EDUU</cx:pt>
          <cx:pt idx="5121">EDUU</cx:pt>
          <cx:pt idx="5122">EDUU</cx:pt>
          <cx:pt idx="5123">EDUU</cx:pt>
          <cx:pt idx="5124">EDUU</cx:pt>
          <cx:pt idx="5125">EDUU</cx:pt>
          <cx:pt idx="5126">EDUU</cx:pt>
          <cx:pt idx="5127">EDUU</cx:pt>
          <cx:pt idx="5128">EDUU</cx:pt>
          <cx:pt idx="5129">EDUU</cx:pt>
          <cx:pt idx="5130">EDUU</cx:pt>
          <cx:pt idx="5131">EDUU</cx:pt>
          <cx:pt idx="5132">EDUU</cx:pt>
          <cx:pt idx="5133">EDUU</cx:pt>
          <cx:pt idx="5134">EDUU</cx:pt>
          <cx:pt idx="5135">EDUU</cx:pt>
          <cx:pt idx="5136">EDUU</cx:pt>
          <cx:pt idx="5137">EDUU</cx:pt>
          <cx:pt idx="5138">EDUU</cx:pt>
          <cx:pt idx="5139">EDUU</cx:pt>
          <cx:pt idx="5140">EDUU</cx:pt>
          <cx:pt idx="5141">EDUU</cx:pt>
          <cx:pt idx="5142">EDUU</cx:pt>
          <cx:pt idx="5143">EDUU</cx:pt>
          <cx:pt idx="5144">EDUU</cx:pt>
          <cx:pt idx="5145">EDUU</cx:pt>
          <cx:pt idx="5146">EDUU</cx:pt>
          <cx:pt idx="5147">EDUU</cx:pt>
          <cx:pt idx="5148">EDUU</cx:pt>
          <cx:pt idx="5149">EDUU</cx:pt>
          <cx:pt idx="5150">EDUU</cx:pt>
          <cx:pt idx="5151">EDUU</cx:pt>
          <cx:pt idx="5152">EDUU</cx:pt>
          <cx:pt idx="5153">EDUU</cx:pt>
          <cx:pt idx="5154">EDUU</cx:pt>
          <cx:pt idx="5155">EDUU</cx:pt>
          <cx:pt idx="5156">EDUU</cx:pt>
          <cx:pt idx="5157">EDUU</cx:pt>
          <cx:pt idx="5158">EDUU</cx:pt>
          <cx:pt idx="5159">EDUU</cx:pt>
          <cx:pt idx="5160">EDUU</cx:pt>
          <cx:pt idx="5161">EDUU</cx:pt>
          <cx:pt idx="5162">EDUU</cx:pt>
          <cx:pt idx="5163">EDUU</cx:pt>
          <cx:pt idx="5164">EDUU</cx:pt>
          <cx:pt idx="5165">EDUU</cx:pt>
          <cx:pt idx="5166">EDUU</cx:pt>
          <cx:pt idx="5167">EDUU</cx:pt>
          <cx:pt idx="5168">EDUU</cx:pt>
          <cx:pt idx="5169">EDUU</cx:pt>
          <cx:pt idx="5170">EDUU</cx:pt>
          <cx:pt idx="5171">EDUU</cx:pt>
          <cx:pt idx="5172">EDUU</cx:pt>
          <cx:pt idx="5173">EDUU</cx:pt>
          <cx:pt idx="5174">EDUU</cx:pt>
          <cx:pt idx="5175">EDUU</cx:pt>
          <cx:pt idx="5176">EDUU</cx:pt>
          <cx:pt idx="5177">EDUU</cx:pt>
          <cx:pt idx="5178">EDUU</cx:pt>
          <cx:pt idx="5179">EDUU</cx:pt>
          <cx:pt idx="5180">EDUU</cx:pt>
          <cx:pt idx="5181">EDUU</cx:pt>
          <cx:pt idx="5182">EDUU</cx:pt>
          <cx:pt idx="5183">EDUU</cx:pt>
          <cx:pt idx="5184">EDUU</cx:pt>
          <cx:pt idx="5185">EDUU</cx:pt>
          <cx:pt idx="5186">EDUU</cx:pt>
          <cx:pt idx="5187">EDUU</cx:pt>
          <cx:pt idx="5188">EDUU</cx:pt>
          <cx:pt idx="5189">EDUU</cx:pt>
          <cx:pt idx="5190">EDUU</cx:pt>
          <cx:pt idx="5191">EDUU</cx:pt>
          <cx:pt idx="5192">EDUU</cx:pt>
          <cx:pt idx="5193">EDUU</cx:pt>
          <cx:pt idx="5194">EDUU</cx:pt>
          <cx:pt idx="5195">EDUU</cx:pt>
          <cx:pt idx="5196">EDUU</cx:pt>
          <cx:pt idx="5197">EDUU</cx:pt>
          <cx:pt idx="5198">EDUU</cx:pt>
          <cx:pt idx="5199">EDUU</cx:pt>
          <cx:pt idx="5200">EDUU</cx:pt>
          <cx:pt idx="5201">EDUU</cx:pt>
          <cx:pt idx="5202">EDUU</cx:pt>
          <cx:pt idx="5203">EDUU</cx:pt>
          <cx:pt idx="5204">EDUU</cx:pt>
          <cx:pt idx="5205">EDUU</cx:pt>
          <cx:pt idx="5206">EDUU</cx:pt>
          <cx:pt idx="5207">EDUU</cx:pt>
          <cx:pt idx="5208">EDUU</cx:pt>
          <cx:pt idx="5209">EDUU</cx:pt>
          <cx:pt idx="5210">EDUU</cx:pt>
          <cx:pt idx="5211">EDUU</cx:pt>
          <cx:pt idx="5212">EDUU</cx:pt>
          <cx:pt idx="5213">EDUU</cx:pt>
          <cx:pt idx="5214">EDUU</cx:pt>
          <cx:pt idx="5215">EDUU</cx:pt>
          <cx:pt idx="5216">EDUU</cx:pt>
          <cx:pt idx="5217">EDUU</cx:pt>
          <cx:pt idx="5218">EDUU</cx:pt>
          <cx:pt idx="5219">EDUU</cx:pt>
          <cx:pt idx="5220">EDUU</cx:pt>
          <cx:pt idx="5221">EDUU</cx:pt>
          <cx:pt idx="5222">EDUU</cx:pt>
          <cx:pt idx="5223">EDUU</cx:pt>
          <cx:pt idx="5224">EDUU</cx:pt>
          <cx:pt idx="5225">EDUU</cx:pt>
          <cx:pt idx="5226">EDUU</cx:pt>
          <cx:pt idx="5227">EDUU</cx:pt>
          <cx:pt idx="5228">EDUU</cx:pt>
          <cx:pt idx="5229">EDUU</cx:pt>
          <cx:pt idx="5230">EDUU</cx:pt>
          <cx:pt idx="5231">EDUU</cx:pt>
          <cx:pt idx="5232">EDUU</cx:pt>
          <cx:pt idx="5233">EDUU</cx:pt>
          <cx:pt idx="5234">EDUU</cx:pt>
          <cx:pt idx="5235">EDUU</cx:pt>
          <cx:pt idx="5236">EDUU</cx:pt>
          <cx:pt idx="5237">EDUU</cx:pt>
          <cx:pt idx="5238">EDUU</cx:pt>
          <cx:pt idx="5239">EDUU</cx:pt>
          <cx:pt idx="5240">EDUU</cx:pt>
          <cx:pt idx="5241">EDUU</cx:pt>
          <cx:pt idx="5242">EDUU</cx:pt>
          <cx:pt idx="5243">EDUU</cx:pt>
          <cx:pt idx="5244">EDUU</cx:pt>
          <cx:pt idx="5245">EDUU</cx:pt>
          <cx:pt idx="5246">EDUU</cx:pt>
          <cx:pt idx="5247">EDUU</cx:pt>
          <cx:pt idx="5248">EDUU</cx:pt>
          <cx:pt idx="5249">EDUU</cx:pt>
          <cx:pt idx="5250">EDUU</cx:pt>
          <cx:pt idx="5251">EDUU</cx:pt>
          <cx:pt idx="5252">EDUU</cx:pt>
          <cx:pt idx="5253">EDUU</cx:pt>
          <cx:pt idx="5254">EDUU</cx:pt>
          <cx:pt idx="5255">EDUU</cx:pt>
          <cx:pt idx="5256">EDUU</cx:pt>
          <cx:pt idx="5257">EDUU</cx:pt>
          <cx:pt idx="5258">EDUU</cx:pt>
          <cx:pt idx="5259">EDUU</cx:pt>
          <cx:pt idx="5260">EDUU</cx:pt>
          <cx:pt idx="5261">EDUU</cx:pt>
          <cx:pt idx="5262">EDUU</cx:pt>
          <cx:pt idx="5263">EDUU</cx:pt>
          <cx:pt idx="5264">EDUU</cx:pt>
          <cx:pt idx="5265">EDUU</cx:pt>
          <cx:pt idx="5266">EDUU</cx:pt>
          <cx:pt idx="5267">EDUU</cx:pt>
          <cx:pt idx="5268">EDUU</cx:pt>
          <cx:pt idx="5269">EDUU</cx:pt>
          <cx:pt idx="5270">EDUU</cx:pt>
          <cx:pt idx="5271">EDUU</cx:pt>
          <cx:pt idx="5272">EDUU</cx:pt>
          <cx:pt idx="5273">EDUU</cx:pt>
          <cx:pt idx="5274">EDUU</cx:pt>
          <cx:pt idx="5275">EDUU</cx:pt>
          <cx:pt idx="5276">EDUU</cx:pt>
          <cx:pt idx="5277">EDUU</cx:pt>
          <cx:pt idx="5278">EDUU</cx:pt>
          <cx:pt idx="5279">EDUU</cx:pt>
          <cx:pt idx="5280">EDUU</cx:pt>
          <cx:pt idx="5281">EDUU</cx:pt>
          <cx:pt idx="5282">EDUU</cx:pt>
          <cx:pt idx="5283">EDUU</cx:pt>
          <cx:pt idx="5284">EDUU</cx:pt>
          <cx:pt idx="5285">EDUU</cx:pt>
          <cx:pt idx="5286">EDUU</cx:pt>
          <cx:pt idx="5287">EDUU</cx:pt>
          <cx:pt idx="5288">EDUU</cx:pt>
          <cx:pt idx="5289">EDUU</cx:pt>
          <cx:pt idx="5290">EDUU</cx:pt>
          <cx:pt idx="5291">EDUU</cx:pt>
          <cx:pt idx="5292">EDUU</cx:pt>
          <cx:pt idx="5293">EDUU</cx:pt>
          <cx:pt idx="5294">EDUU</cx:pt>
          <cx:pt idx="5295">EDUU</cx:pt>
          <cx:pt idx="5296">EDUU</cx:pt>
          <cx:pt idx="5297">EDUU</cx:pt>
          <cx:pt idx="5298">EDUU</cx:pt>
          <cx:pt idx="5299">EDUU</cx:pt>
          <cx:pt idx="5300">EDUU</cx:pt>
          <cx:pt idx="5301">EDUU</cx:pt>
          <cx:pt idx="5302">EDUU</cx:pt>
          <cx:pt idx="5303">EDUU</cx:pt>
          <cx:pt idx="5304">EDUU</cx:pt>
          <cx:pt idx="5305">EDUU</cx:pt>
          <cx:pt idx="5306">EDUU</cx:pt>
          <cx:pt idx="5307">EDUU</cx:pt>
          <cx:pt idx="5308">EDUU</cx:pt>
          <cx:pt idx="5309">EDUU</cx:pt>
          <cx:pt idx="5310">EDUU</cx:pt>
          <cx:pt idx="5311">EDUU</cx:pt>
          <cx:pt idx="5312">EDUU</cx:pt>
          <cx:pt idx="5313">EDUU</cx:pt>
          <cx:pt idx="5314">EDUU</cx:pt>
          <cx:pt idx="5315">EDUU</cx:pt>
          <cx:pt idx="5316">EDUU</cx:pt>
          <cx:pt idx="5317">EDUU</cx:pt>
          <cx:pt idx="5318">EDUU</cx:pt>
          <cx:pt idx="5319">EDUU</cx:pt>
          <cx:pt idx="5320">EDUU</cx:pt>
          <cx:pt idx="5321">EDUU</cx:pt>
          <cx:pt idx="5322">EDUU</cx:pt>
          <cx:pt idx="5323">EDUU</cx:pt>
          <cx:pt idx="5324">EDUU</cx:pt>
          <cx:pt idx="5325">EDUU</cx:pt>
          <cx:pt idx="5326">EDUU</cx:pt>
          <cx:pt idx="5327">EDUU</cx:pt>
          <cx:pt idx="5328">EDUU</cx:pt>
          <cx:pt idx="5329">EDUU</cx:pt>
          <cx:pt idx="5330">EDUU</cx:pt>
          <cx:pt idx="5331">EDUU</cx:pt>
          <cx:pt idx="5332">EDUU</cx:pt>
          <cx:pt idx="5333">EDUU</cx:pt>
          <cx:pt idx="5334">EDUU</cx:pt>
          <cx:pt idx="5335">EDUU</cx:pt>
          <cx:pt idx="5336">EDUU</cx:pt>
          <cx:pt idx="5337">EDUU</cx:pt>
          <cx:pt idx="5338">EDUU</cx:pt>
          <cx:pt idx="5339">EDUU</cx:pt>
          <cx:pt idx="5340">EDUU</cx:pt>
          <cx:pt idx="5341">EDUU</cx:pt>
          <cx:pt idx="5342">EDUU</cx:pt>
          <cx:pt idx="5343">EDUU</cx:pt>
          <cx:pt idx="5344">EDUU</cx:pt>
          <cx:pt idx="5345">EDUU</cx:pt>
          <cx:pt idx="5346">EDUU</cx:pt>
          <cx:pt idx="5347">EDUU</cx:pt>
          <cx:pt idx="5348">EDUU</cx:pt>
          <cx:pt idx="5349">EDUU</cx:pt>
          <cx:pt idx="5350">EDUU</cx:pt>
          <cx:pt idx="5351">EDUU</cx:pt>
          <cx:pt idx="5352">EDUU</cx:pt>
          <cx:pt idx="5353">EDUU</cx:pt>
          <cx:pt idx="5354">EDUU</cx:pt>
          <cx:pt idx="5355">EDUU</cx:pt>
          <cx:pt idx="5356">EDUU</cx:pt>
          <cx:pt idx="5357">EDUU</cx:pt>
          <cx:pt idx="5358">EDUU</cx:pt>
          <cx:pt idx="5359">EDUU</cx:pt>
          <cx:pt idx="5360">EDUU</cx:pt>
          <cx:pt idx="5361">EDUU</cx:pt>
          <cx:pt idx="5362">EDUU</cx:pt>
          <cx:pt idx="5363">EDUU</cx:pt>
          <cx:pt idx="5364">EDUU</cx:pt>
          <cx:pt idx="5365">EDUU</cx:pt>
          <cx:pt idx="5366">EDUU</cx:pt>
          <cx:pt idx="5367">EDUU</cx:pt>
          <cx:pt idx="5368">EDUU</cx:pt>
          <cx:pt idx="5369">EDUU</cx:pt>
          <cx:pt idx="5370">EDUU</cx:pt>
          <cx:pt idx="5371">EDUU</cx:pt>
          <cx:pt idx="5372">EDUU</cx:pt>
          <cx:pt idx="5373">EDUU</cx:pt>
          <cx:pt idx="5374">EDUU</cx:pt>
          <cx:pt idx="5375">EDUU</cx:pt>
          <cx:pt idx="5376">EDUU</cx:pt>
          <cx:pt idx="5377">EDUU</cx:pt>
          <cx:pt idx="5378">EDUU</cx:pt>
          <cx:pt idx="5379">EDUU</cx:pt>
          <cx:pt idx="5380">EDUU</cx:pt>
          <cx:pt idx="5381">EDUU</cx:pt>
          <cx:pt idx="5382">EDUU</cx:pt>
          <cx:pt idx="5383">EDUU</cx:pt>
          <cx:pt idx="5384">EDUU</cx:pt>
          <cx:pt idx="5385">EDUU</cx:pt>
          <cx:pt idx="5386">EDUU</cx:pt>
          <cx:pt idx="5387">EDUU</cx:pt>
          <cx:pt idx="5388">EDUU</cx:pt>
          <cx:pt idx="5389">EDUU</cx:pt>
          <cx:pt idx="5390">EDUU</cx:pt>
          <cx:pt idx="5391">EDUU</cx:pt>
          <cx:pt idx="5392">EDUU</cx:pt>
          <cx:pt idx="5393">EDUU</cx:pt>
          <cx:pt idx="5394">EDUU</cx:pt>
          <cx:pt idx="5395">EDUU</cx:pt>
          <cx:pt idx="5396">EDUU</cx:pt>
          <cx:pt idx="5397">EDUU</cx:pt>
          <cx:pt idx="5398">EDUU</cx:pt>
          <cx:pt idx="5399">EDUU</cx:pt>
          <cx:pt idx="5400">EDUU</cx:pt>
          <cx:pt idx="5401">EDUU</cx:pt>
          <cx:pt idx="5402">EDUU</cx:pt>
          <cx:pt idx="5403">EDUU</cx:pt>
          <cx:pt idx="5404">EDUU</cx:pt>
          <cx:pt idx="5405">EDUU</cx:pt>
          <cx:pt idx="5406">EDUU</cx:pt>
          <cx:pt idx="5407">EDUU</cx:pt>
          <cx:pt idx="5408">EDUU</cx:pt>
          <cx:pt idx="5409">EDUU</cx:pt>
          <cx:pt idx="5410">EDUU</cx:pt>
          <cx:pt idx="5411">EDUU</cx:pt>
          <cx:pt idx="5412">EDUU</cx:pt>
          <cx:pt idx="5413">EDUU</cx:pt>
          <cx:pt idx="5414">EDUU</cx:pt>
          <cx:pt idx="5415">EDUU</cx:pt>
          <cx:pt idx="5416">EDUU</cx:pt>
          <cx:pt idx="5417">EDUU</cx:pt>
          <cx:pt idx="5418">EDUU</cx:pt>
          <cx:pt idx="5419">EDUU</cx:pt>
          <cx:pt idx="5420">EDUU</cx:pt>
          <cx:pt idx="5421">EDUU</cx:pt>
          <cx:pt idx="5422">EDUU</cx:pt>
          <cx:pt idx="5423">EDUU</cx:pt>
          <cx:pt idx="5424">EDUU</cx:pt>
          <cx:pt idx="5425">EDUU</cx:pt>
          <cx:pt idx="5426">EDUU</cx:pt>
          <cx:pt idx="5427">EDUU</cx:pt>
          <cx:pt idx="5428">EDUU</cx:pt>
          <cx:pt idx="5429">EDUU</cx:pt>
          <cx:pt idx="5430">EDUU</cx:pt>
          <cx:pt idx="5431">EDUU</cx:pt>
          <cx:pt idx="5432">EDUU</cx:pt>
          <cx:pt idx="5433">EDUU</cx:pt>
          <cx:pt idx="5434">EDUU</cx:pt>
          <cx:pt idx="5435">EDUU</cx:pt>
          <cx:pt idx="5436">EDUU</cx:pt>
          <cx:pt idx="5437">EDUU</cx:pt>
          <cx:pt idx="5438">EDUU</cx:pt>
          <cx:pt idx="5439">EDUU</cx:pt>
          <cx:pt idx="5440">EDUU</cx:pt>
          <cx:pt idx="5441">EDUU</cx:pt>
          <cx:pt idx="5442">EDUU</cx:pt>
          <cx:pt idx="5443">EDUU</cx:pt>
          <cx:pt idx="5444">EDUU</cx:pt>
          <cx:pt idx="5445">EDUU</cx:pt>
          <cx:pt idx="5446">EDUU</cx:pt>
          <cx:pt idx="5447">EDUU</cx:pt>
          <cx:pt idx="5448">EDUU</cx:pt>
          <cx:pt idx="5449">EDUU</cx:pt>
          <cx:pt idx="5450">EDUU</cx:pt>
          <cx:pt idx="5451">EDUU</cx:pt>
          <cx:pt idx="5452">EDUU</cx:pt>
          <cx:pt idx="5453">EDUU</cx:pt>
          <cx:pt idx="5454">EDUU</cx:pt>
          <cx:pt idx="5455">EDUU</cx:pt>
          <cx:pt idx="5456">EDUU</cx:pt>
          <cx:pt idx="5457">EDUU</cx:pt>
          <cx:pt idx="5458">EDUU</cx:pt>
          <cx:pt idx="5459">EDUU</cx:pt>
          <cx:pt idx="5460">EDUU</cx:pt>
          <cx:pt idx="5461">EDUU</cx:pt>
          <cx:pt idx="5462">EDUU</cx:pt>
          <cx:pt idx="5463">EDUU</cx:pt>
          <cx:pt idx="5464">EDUU</cx:pt>
          <cx:pt idx="5465">EDUU</cx:pt>
          <cx:pt idx="5466">EDUU</cx:pt>
          <cx:pt idx="5467">EDUU</cx:pt>
          <cx:pt idx="5468">EDUU</cx:pt>
          <cx:pt idx="5469">EDUU</cx:pt>
          <cx:pt idx="5470">EDUU</cx:pt>
          <cx:pt idx="5471">EDUU</cx:pt>
          <cx:pt idx="5472">EDUU</cx:pt>
          <cx:pt idx="5473">EDUU</cx:pt>
          <cx:pt idx="5474">EDUU</cx:pt>
          <cx:pt idx="5475">EDUU</cx:pt>
          <cx:pt idx="5476">EDUU</cx:pt>
          <cx:pt idx="5477">EDUU</cx:pt>
          <cx:pt idx="5478">EDWW</cx:pt>
          <cx:pt idx="5479">EDWW</cx:pt>
          <cx:pt idx="5480">EDWW</cx:pt>
          <cx:pt idx="5481">EDWW</cx:pt>
          <cx:pt idx="5482">EDWW</cx:pt>
          <cx:pt idx="5483">EDWW</cx:pt>
          <cx:pt idx="5484">EDWW</cx:pt>
          <cx:pt idx="5485">EDWW</cx:pt>
          <cx:pt idx="5486">EDWW</cx:pt>
          <cx:pt idx="5487">EDWW</cx:pt>
          <cx:pt idx="5488">EDWW</cx:pt>
          <cx:pt idx="5489">EDWW</cx:pt>
          <cx:pt idx="5490">EDWW</cx:pt>
          <cx:pt idx="5491">EDWW</cx:pt>
          <cx:pt idx="5492">EDWW</cx:pt>
          <cx:pt idx="5493">EDWW</cx:pt>
          <cx:pt idx="5494">EDWW</cx:pt>
          <cx:pt idx="5495">EDWW</cx:pt>
          <cx:pt idx="5496">EDWW</cx:pt>
          <cx:pt idx="5497">EDWW</cx:pt>
          <cx:pt idx="5498">EDWW</cx:pt>
          <cx:pt idx="5499">EDWW</cx:pt>
          <cx:pt idx="5500">EDWW</cx:pt>
          <cx:pt idx="5501">EDWW</cx:pt>
          <cx:pt idx="5502">EDWW</cx:pt>
          <cx:pt idx="5503">EDWW</cx:pt>
          <cx:pt idx="5504">EDWW</cx:pt>
          <cx:pt idx="5505">EDWW</cx:pt>
          <cx:pt idx="5506">EDWW</cx:pt>
          <cx:pt idx="5507">EDWW</cx:pt>
          <cx:pt idx="5508">EDWW</cx:pt>
          <cx:pt idx="5509">EDWW</cx:pt>
          <cx:pt idx="5510">EDWW</cx:pt>
          <cx:pt idx="5511">EDWW</cx:pt>
          <cx:pt idx="5512">EDWW</cx:pt>
          <cx:pt idx="5513">EDWW</cx:pt>
          <cx:pt idx="5514">EDWW</cx:pt>
          <cx:pt idx="5515">EDWW</cx:pt>
          <cx:pt idx="5516">EDWW</cx:pt>
          <cx:pt idx="5517">EDWW</cx:pt>
          <cx:pt idx="5518">EDWW</cx:pt>
          <cx:pt idx="5519">EDWW</cx:pt>
          <cx:pt idx="5520">EDWW</cx:pt>
          <cx:pt idx="5521">EDWW</cx:pt>
          <cx:pt idx="5522">EDWW</cx:pt>
          <cx:pt idx="5523">EDWW</cx:pt>
          <cx:pt idx="5524">EDWW</cx:pt>
          <cx:pt idx="5525">EDWW</cx:pt>
          <cx:pt idx="5526">EDWW</cx:pt>
          <cx:pt idx="5527">EDWW</cx:pt>
          <cx:pt idx="5528">EDWW</cx:pt>
          <cx:pt idx="5529">EDWW</cx:pt>
          <cx:pt idx="5530">EDWW</cx:pt>
          <cx:pt idx="5531">EDWW</cx:pt>
          <cx:pt idx="5532">EDWW</cx:pt>
          <cx:pt idx="5533">EDWW</cx:pt>
          <cx:pt idx="5534">EDWW</cx:pt>
          <cx:pt idx="5535">EDWW</cx:pt>
          <cx:pt idx="5536">EDWW</cx:pt>
          <cx:pt idx="5537">EDWW</cx:pt>
          <cx:pt idx="5538">EDWW</cx:pt>
          <cx:pt idx="5539">EDWW</cx:pt>
          <cx:pt idx="5540">EDWW</cx:pt>
          <cx:pt idx="5541">EDWW</cx:pt>
          <cx:pt idx="5542">EDWW</cx:pt>
          <cx:pt idx="5543">EDWW</cx:pt>
          <cx:pt idx="5544">EDWW</cx:pt>
          <cx:pt idx="5545">EDWW</cx:pt>
          <cx:pt idx="5546">EDWW</cx:pt>
          <cx:pt idx="5547">EDWW</cx:pt>
          <cx:pt idx="5548">EDWW</cx:pt>
          <cx:pt idx="5549">EDWW</cx:pt>
          <cx:pt idx="5550">EDWW</cx:pt>
          <cx:pt idx="5551">EDWW</cx:pt>
          <cx:pt idx="5552">EDWW</cx:pt>
          <cx:pt idx="5553">EDWW</cx:pt>
          <cx:pt idx="5554">EDWW</cx:pt>
          <cx:pt idx="5555">EDWW</cx:pt>
          <cx:pt idx="5556">EDWW</cx:pt>
          <cx:pt idx="5557">EDWW</cx:pt>
          <cx:pt idx="5558">EDWW</cx:pt>
          <cx:pt idx="5559">EDWW</cx:pt>
          <cx:pt idx="5560">EDWW</cx:pt>
          <cx:pt idx="5561">EDWW</cx:pt>
          <cx:pt idx="5562">EDWW</cx:pt>
          <cx:pt idx="5563">EDWW</cx:pt>
          <cx:pt idx="5564">EDWW</cx:pt>
          <cx:pt idx="5565">EDWW</cx:pt>
          <cx:pt idx="5566">EDWW</cx:pt>
          <cx:pt idx="5567">EDWW</cx:pt>
          <cx:pt idx="5568">EDWW</cx:pt>
          <cx:pt idx="5569">EDWW</cx:pt>
          <cx:pt idx="5570">EDWW</cx:pt>
          <cx:pt idx="5571">EDWW</cx:pt>
          <cx:pt idx="5572">EDWW</cx:pt>
          <cx:pt idx="5573">EDWW</cx:pt>
          <cx:pt idx="5574">EDWW</cx:pt>
          <cx:pt idx="5575">EDWW</cx:pt>
          <cx:pt idx="5576">EDWW</cx:pt>
          <cx:pt idx="5577">EDWW</cx:pt>
          <cx:pt idx="5578">EDWW</cx:pt>
          <cx:pt idx="5579">EDWW</cx:pt>
          <cx:pt idx="5580">EDWW</cx:pt>
          <cx:pt idx="5581">EDWW</cx:pt>
          <cx:pt idx="5582">EDWW</cx:pt>
          <cx:pt idx="5583">EDWW</cx:pt>
          <cx:pt idx="5584">EDWW</cx:pt>
          <cx:pt idx="5585">EDWW</cx:pt>
          <cx:pt idx="5586">EDWW</cx:pt>
          <cx:pt idx="5587">EDWW</cx:pt>
          <cx:pt idx="5588">EDWW</cx:pt>
          <cx:pt idx="5589">EDWW</cx:pt>
          <cx:pt idx="5590">EDWW</cx:pt>
          <cx:pt idx="5591">EDWW</cx:pt>
          <cx:pt idx="5592">EDWW</cx:pt>
          <cx:pt idx="5593">EDWW</cx:pt>
          <cx:pt idx="5594">EDWW</cx:pt>
          <cx:pt idx="5595">EDWW</cx:pt>
          <cx:pt idx="5596">EDWW</cx:pt>
          <cx:pt idx="5597">EDWW</cx:pt>
          <cx:pt idx="5598">EDWW</cx:pt>
          <cx:pt idx="5599">EDWW</cx:pt>
          <cx:pt idx="5600">EDWW</cx:pt>
          <cx:pt idx="5601">EDWW</cx:pt>
          <cx:pt idx="5602">EDWW</cx:pt>
          <cx:pt idx="5603">EDWW</cx:pt>
          <cx:pt idx="5604">EDWW</cx:pt>
          <cx:pt idx="5605">EDWW</cx:pt>
          <cx:pt idx="5606">EDWW</cx:pt>
          <cx:pt idx="5607">EDWW</cx:pt>
          <cx:pt idx="5608">EDWW</cx:pt>
          <cx:pt idx="5609">EDWW</cx:pt>
          <cx:pt idx="5610">EDWW</cx:pt>
          <cx:pt idx="5611">EDWW</cx:pt>
          <cx:pt idx="5612">EDWW</cx:pt>
          <cx:pt idx="5613">EDWW</cx:pt>
          <cx:pt idx="5614">EDWW</cx:pt>
          <cx:pt idx="5615">EDWW</cx:pt>
          <cx:pt idx="5616">EDWW</cx:pt>
          <cx:pt idx="5617">EDWW</cx:pt>
          <cx:pt idx="5618">EDWW</cx:pt>
          <cx:pt idx="5619">EDWW</cx:pt>
          <cx:pt idx="5620">EDWW</cx:pt>
          <cx:pt idx="5621">EDWW</cx:pt>
          <cx:pt idx="5622">EDWW</cx:pt>
          <cx:pt idx="5623">EDWW</cx:pt>
          <cx:pt idx="5624">EDWW</cx:pt>
          <cx:pt idx="5625">EDWW</cx:pt>
          <cx:pt idx="5626">EDWW</cx:pt>
          <cx:pt idx="5627">EDWW</cx:pt>
          <cx:pt idx="5628">EDWW</cx:pt>
          <cx:pt idx="5629">EDWW</cx:pt>
          <cx:pt idx="5630">EDWW</cx:pt>
          <cx:pt idx="5631">EDWW</cx:pt>
          <cx:pt idx="5632">EDWW</cx:pt>
          <cx:pt idx="5633">EDWW</cx:pt>
          <cx:pt idx="5634">EDWW</cx:pt>
          <cx:pt idx="5635">EDWW</cx:pt>
          <cx:pt idx="5636">EDWW</cx:pt>
          <cx:pt idx="5637">EDWW</cx:pt>
          <cx:pt idx="5638">EDWW</cx:pt>
          <cx:pt idx="5639">EDWW</cx:pt>
          <cx:pt idx="5640">EDWW</cx:pt>
          <cx:pt idx="5641">EDWW</cx:pt>
          <cx:pt idx="5642">EDWW</cx:pt>
          <cx:pt idx="5643">EDWW</cx:pt>
          <cx:pt idx="5644">EDWW</cx:pt>
          <cx:pt idx="5645">EDWW</cx:pt>
          <cx:pt idx="5646">EDWW</cx:pt>
          <cx:pt idx="5647">EDWW</cx:pt>
          <cx:pt idx="5648">EDWW</cx:pt>
          <cx:pt idx="5649">EDWW</cx:pt>
          <cx:pt idx="5650">EDWW</cx:pt>
          <cx:pt idx="5651">EDWW</cx:pt>
          <cx:pt idx="5652">EDWW</cx:pt>
          <cx:pt idx="5653">EDWW</cx:pt>
          <cx:pt idx="5654">EDWW</cx:pt>
          <cx:pt idx="5655">EDWW</cx:pt>
          <cx:pt idx="5656">EDWW</cx:pt>
          <cx:pt idx="5657">EDWW</cx:pt>
          <cx:pt idx="5658">EDWW</cx:pt>
          <cx:pt idx="5659">EDWW</cx:pt>
          <cx:pt idx="5660">EDWW</cx:pt>
          <cx:pt idx="5661">EDWW</cx:pt>
          <cx:pt idx="5662">EDWW</cx:pt>
          <cx:pt idx="5663">EDWW</cx:pt>
          <cx:pt idx="5664">EDWW</cx:pt>
          <cx:pt idx="5665">EDWW</cx:pt>
          <cx:pt idx="5666">EDWW</cx:pt>
          <cx:pt idx="5667">EDWW</cx:pt>
          <cx:pt idx="5668">EDWW</cx:pt>
          <cx:pt idx="5669">EDWW</cx:pt>
          <cx:pt idx="5670">EDWW</cx:pt>
          <cx:pt idx="5671">EDWW</cx:pt>
          <cx:pt idx="5672">EDWW</cx:pt>
          <cx:pt idx="5673">EDWW</cx:pt>
          <cx:pt idx="5674">EDWW</cx:pt>
          <cx:pt idx="5675">EDWW</cx:pt>
          <cx:pt idx="5676">EDWW</cx:pt>
          <cx:pt idx="5677">EDWW</cx:pt>
          <cx:pt idx="5678">EDWW</cx:pt>
          <cx:pt idx="5679">EDWW</cx:pt>
          <cx:pt idx="5680">EDWW</cx:pt>
          <cx:pt idx="5681">EDWW</cx:pt>
          <cx:pt idx="5682">EDWW</cx:pt>
          <cx:pt idx="5683">EDWW</cx:pt>
          <cx:pt idx="5684">EDWW</cx:pt>
          <cx:pt idx="5685">EDWW</cx:pt>
          <cx:pt idx="5686">EDWW</cx:pt>
          <cx:pt idx="5687">EDWW</cx:pt>
          <cx:pt idx="5688">EDWW</cx:pt>
          <cx:pt idx="5689">EDWW</cx:pt>
          <cx:pt idx="5690">EDWW</cx:pt>
          <cx:pt idx="5691">EDWW</cx:pt>
          <cx:pt idx="5692">EDWW</cx:pt>
          <cx:pt idx="5693">EDWW</cx:pt>
          <cx:pt idx="5694">EDWW</cx:pt>
          <cx:pt idx="5695">EDWW</cx:pt>
          <cx:pt idx="5696">EDWW</cx:pt>
          <cx:pt idx="5697">EDWW</cx:pt>
          <cx:pt idx="5698">EDWW</cx:pt>
          <cx:pt idx="5699">EDWW</cx:pt>
          <cx:pt idx="5700">EDWW</cx:pt>
          <cx:pt idx="5701">EDWW</cx:pt>
          <cx:pt idx="5702">EDWW</cx:pt>
          <cx:pt idx="5703">EDWW</cx:pt>
          <cx:pt idx="5704">EDWW</cx:pt>
          <cx:pt idx="5705">EDWW</cx:pt>
          <cx:pt idx="5706">EDWW</cx:pt>
          <cx:pt idx="5707">EDWW</cx:pt>
          <cx:pt idx="5708">EDWW</cx:pt>
          <cx:pt idx="5709">EDWW</cx:pt>
          <cx:pt idx="5710">EDWW</cx:pt>
          <cx:pt idx="5711">EDWW</cx:pt>
          <cx:pt idx="5712">EDWW</cx:pt>
          <cx:pt idx="5713">EDWW</cx:pt>
          <cx:pt idx="5714">EDWW</cx:pt>
          <cx:pt idx="5715">EDWW</cx:pt>
          <cx:pt idx="5716">EDWW</cx:pt>
          <cx:pt idx="5717">EDWW</cx:pt>
          <cx:pt idx="5718">EDWW</cx:pt>
          <cx:pt idx="5719">EDWW</cx:pt>
          <cx:pt idx="5720">EDWW</cx:pt>
          <cx:pt idx="5721">EDWW</cx:pt>
          <cx:pt idx="5722">EDWW</cx:pt>
          <cx:pt idx="5723">EDWW</cx:pt>
          <cx:pt idx="5724">EDWW</cx:pt>
          <cx:pt idx="5725">EDWW</cx:pt>
          <cx:pt idx="5726">EDWW</cx:pt>
          <cx:pt idx="5727">EDWW</cx:pt>
          <cx:pt idx="5728">EDWW</cx:pt>
          <cx:pt idx="5729">EDWW</cx:pt>
          <cx:pt idx="5730">EDWW</cx:pt>
          <cx:pt idx="5731">EDWW</cx:pt>
          <cx:pt idx="5732">EDWW</cx:pt>
          <cx:pt idx="5733">EDWW</cx:pt>
          <cx:pt idx="5734">EDWW</cx:pt>
          <cx:pt idx="5735">EDWW</cx:pt>
          <cx:pt idx="5736">EDWW</cx:pt>
          <cx:pt idx="5737">EDWW</cx:pt>
          <cx:pt idx="5738">EDWW</cx:pt>
          <cx:pt idx="5739">EDWW</cx:pt>
          <cx:pt idx="5740">EDWW</cx:pt>
          <cx:pt idx="5741">EDWW</cx:pt>
          <cx:pt idx="5742">EDWW</cx:pt>
          <cx:pt idx="5743">EDWW</cx:pt>
          <cx:pt idx="5744">EDWW</cx:pt>
          <cx:pt idx="5745">EDWW</cx:pt>
          <cx:pt idx="5746">EDWW</cx:pt>
          <cx:pt idx="5747">EDWW</cx:pt>
          <cx:pt idx="5748">EDWW</cx:pt>
          <cx:pt idx="5749">EDWW</cx:pt>
          <cx:pt idx="5750">EDWW</cx:pt>
          <cx:pt idx="5751">EDWW</cx:pt>
          <cx:pt idx="5752">EDWW</cx:pt>
          <cx:pt idx="5753">EDWW</cx:pt>
          <cx:pt idx="5754">EDWW</cx:pt>
          <cx:pt idx="5755">EDWW</cx:pt>
          <cx:pt idx="5756">EDWW</cx:pt>
          <cx:pt idx="5757">EDWW</cx:pt>
          <cx:pt idx="5758">EDWW</cx:pt>
          <cx:pt idx="5759">EDWW</cx:pt>
          <cx:pt idx="5760">EDWW</cx:pt>
          <cx:pt idx="5761">EDWW</cx:pt>
          <cx:pt idx="5762">EDWW</cx:pt>
          <cx:pt idx="5763">EDWW</cx:pt>
          <cx:pt idx="5764">EDWW</cx:pt>
          <cx:pt idx="5765">EDWW</cx:pt>
          <cx:pt idx="5766">EDWW</cx:pt>
          <cx:pt idx="5767">EDWW</cx:pt>
          <cx:pt idx="5768">EDWW</cx:pt>
          <cx:pt idx="5769">EDWW</cx:pt>
          <cx:pt idx="5770">EDWW</cx:pt>
          <cx:pt idx="5771">EDWW</cx:pt>
          <cx:pt idx="5772">EDWW</cx:pt>
          <cx:pt idx="5773">EDWW</cx:pt>
          <cx:pt idx="5774">EDWW</cx:pt>
          <cx:pt idx="5775">EDWW</cx:pt>
          <cx:pt idx="5776">EDWW</cx:pt>
          <cx:pt idx="5777">EDWW</cx:pt>
          <cx:pt idx="5778">EDWW</cx:pt>
          <cx:pt idx="5779">EDWW</cx:pt>
          <cx:pt idx="5780">EDWW</cx:pt>
          <cx:pt idx="5781">EDWW</cx:pt>
          <cx:pt idx="5782">EDWW</cx:pt>
          <cx:pt idx="5783">EDWW</cx:pt>
          <cx:pt idx="5784">EDWW</cx:pt>
          <cx:pt idx="5785">EDWW</cx:pt>
          <cx:pt idx="5786">EDWW</cx:pt>
          <cx:pt idx="5787">EDWW</cx:pt>
          <cx:pt idx="5788">EDWW</cx:pt>
          <cx:pt idx="5789">EDWW</cx:pt>
          <cx:pt idx="5790">EDWW</cx:pt>
          <cx:pt idx="5791">EDWW</cx:pt>
          <cx:pt idx="5792">EDWW</cx:pt>
          <cx:pt idx="5793">EDWW</cx:pt>
          <cx:pt idx="5794">EDWW</cx:pt>
          <cx:pt idx="5795">EDWW</cx:pt>
          <cx:pt idx="5796">EDWW</cx:pt>
          <cx:pt idx="5797">EDWW</cx:pt>
          <cx:pt idx="5798">EDWW</cx:pt>
          <cx:pt idx="5799">EDWW</cx:pt>
          <cx:pt idx="5800">EDWW</cx:pt>
          <cx:pt idx="5801">EDWW</cx:pt>
          <cx:pt idx="5802">EDWW</cx:pt>
          <cx:pt idx="5803">EDWW</cx:pt>
          <cx:pt idx="5804">EDWW</cx:pt>
          <cx:pt idx="5805">EDWW</cx:pt>
          <cx:pt idx="5806">EDWW</cx:pt>
          <cx:pt idx="5807">EDWW</cx:pt>
          <cx:pt idx="5808">EDWW</cx:pt>
          <cx:pt idx="5809">EDWW</cx:pt>
          <cx:pt idx="5810">EDWW</cx:pt>
          <cx:pt idx="5811">EDWW</cx:pt>
          <cx:pt idx="5812">EDWW</cx:pt>
          <cx:pt idx="5813">EDWW</cx:pt>
          <cx:pt idx="5814">EDWW</cx:pt>
          <cx:pt idx="5815">EDWW</cx:pt>
          <cx:pt idx="5816">EDWW</cx:pt>
          <cx:pt idx="5817">EDWW</cx:pt>
          <cx:pt idx="5818">EDWW</cx:pt>
          <cx:pt idx="5819">EDWW</cx:pt>
          <cx:pt idx="5820">EDWW</cx:pt>
          <cx:pt idx="5821">EDWW</cx:pt>
          <cx:pt idx="5822">EDWW</cx:pt>
          <cx:pt idx="5823">EDWW</cx:pt>
          <cx:pt idx="5824">EDWW</cx:pt>
          <cx:pt idx="5825">EDWW</cx:pt>
          <cx:pt idx="5826">EDWW</cx:pt>
          <cx:pt idx="5827">EDWW</cx:pt>
          <cx:pt idx="5828">EDWW</cx:pt>
          <cx:pt idx="5829">EDWW</cx:pt>
          <cx:pt idx="5830">EDWW</cx:pt>
          <cx:pt idx="5831">EDWW</cx:pt>
          <cx:pt idx="5832">EDWW</cx:pt>
          <cx:pt idx="5833">EDWW</cx:pt>
          <cx:pt idx="5834">EDWW</cx:pt>
          <cx:pt idx="5835">EDWW</cx:pt>
          <cx:pt idx="5836">EDWW</cx:pt>
          <cx:pt idx="5837">EDWW</cx:pt>
          <cx:pt idx="5838">EDWW</cx:pt>
          <cx:pt idx="5839">EDWW</cx:pt>
          <cx:pt idx="5840">EDWW</cx:pt>
          <cx:pt idx="5841">EDWW</cx:pt>
          <cx:pt idx="5842">EDWW</cx:pt>
          <cx:pt idx="5843">EDWW</cx:pt>
          <cx:pt idx="5844">EDWW</cx:pt>
          <cx:pt idx="5845">EDWW</cx:pt>
          <cx:pt idx="5846">EDWW</cx:pt>
          <cx:pt idx="5847">EDWW</cx:pt>
          <cx:pt idx="5848">EDWW</cx:pt>
          <cx:pt idx="5849">EDWW</cx:pt>
          <cx:pt idx="5850">EDWW</cx:pt>
          <cx:pt idx="5851">EDWW</cx:pt>
          <cx:pt idx="5852">EDWW</cx:pt>
          <cx:pt idx="5853">EDWW</cx:pt>
          <cx:pt idx="5854">EDWW</cx:pt>
          <cx:pt idx="5855">EDWW</cx:pt>
          <cx:pt idx="5856">EDWW</cx:pt>
          <cx:pt idx="5857">EDWW</cx:pt>
          <cx:pt idx="5858">EDWW</cx:pt>
          <cx:pt idx="5859">EDWW</cx:pt>
          <cx:pt idx="5860">EDWW</cx:pt>
          <cx:pt idx="5861">EDWW</cx:pt>
          <cx:pt idx="5862">EDWW</cx:pt>
          <cx:pt idx="5863">EDWW</cx:pt>
          <cx:pt idx="5864">EDWW</cx:pt>
          <cx:pt idx="5865">EDWW</cx:pt>
          <cx:pt idx="5866">EDWW</cx:pt>
          <cx:pt idx="5867">EDWW</cx:pt>
          <cx:pt idx="5868">EDWW</cx:pt>
          <cx:pt idx="5869">EDWW</cx:pt>
          <cx:pt idx="5870">EDWW</cx:pt>
          <cx:pt idx="5871">EDWW</cx:pt>
          <cx:pt idx="5872">EDWW</cx:pt>
          <cx:pt idx="5873">EDWW</cx:pt>
          <cx:pt idx="5874">EDWW</cx:pt>
          <cx:pt idx="5875">EDWW</cx:pt>
          <cx:pt idx="5876">EDWW</cx:pt>
          <cx:pt idx="5877">EDWW</cx:pt>
          <cx:pt idx="5878">EDWW</cx:pt>
          <cx:pt idx="5879">EDWW</cx:pt>
          <cx:pt idx="5880">EDWW</cx:pt>
          <cx:pt idx="5881">EDWW</cx:pt>
          <cx:pt idx="5882">EDWW</cx:pt>
          <cx:pt idx="5883">EDWW</cx:pt>
          <cx:pt idx="5884">EDWW</cx:pt>
          <cx:pt idx="5885">EDWW</cx:pt>
          <cx:pt idx="5886">EDWW</cx:pt>
          <cx:pt idx="5887">EDWW</cx:pt>
          <cx:pt idx="5888">EDWW</cx:pt>
          <cx:pt idx="5889">EDWW</cx:pt>
          <cx:pt idx="5890">EDWW</cx:pt>
          <cx:pt idx="5891">EDWW</cx:pt>
          <cx:pt idx="5892">EDWW</cx:pt>
          <cx:pt idx="5893">EDWW</cx:pt>
          <cx:pt idx="5894">EDWW</cx:pt>
          <cx:pt idx="5895">EDWW</cx:pt>
          <cx:pt idx="5896">EDWW</cx:pt>
          <cx:pt idx="5897">EDWW</cx:pt>
          <cx:pt idx="5898">EDWW</cx:pt>
          <cx:pt idx="5899">EDWW</cx:pt>
          <cx:pt idx="5900">EDWW</cx:pt>
          <cx:pt idx="5901">EDWW</cx:pt>
          <cx:pt idx="5902">EDWW</cx:pt>
          <cx:pt idx="5903">EDWW</cx:pt>
          <cx:pt idx="5904">EDWW</cx:pt>
          <cx:pt idx="5905">EDWW</cx:pt>
          <cx:pt idx="5906">EDWW</cx:pt>
          <cx:pt idx="5907">EDWW</cx:pt>
          <cx:pt idx="5908">EDWW</cx:pt>
          <cx:pt idx="5909">EDWW</cx:pt>
          <cx:pt idx="5910">EDWW</cx:pt>
          <cx:pt idx="5911">EDWW</cx:pt>
          <cx:pt idx="5912">EDWW</cx:pt>
          <cx:pt idx="5913">EDWW</cx:pt>
          <cx:pt idx="5914">EDWW</cx:pt>
          <cx:pt idx="5915">EDWW</cx:pt>
          <cx:pt idx="5916">EDWW</cx:pt>
          <cx:pt idx="5917">EDWW</cx:pt>
          <cx:pt idx="5918">EDWW</cx:pt>
          <cx:pt idx="5919">EDWW</cx:pt>
          <cx:pt idx="5920">EDWW</cx:pt>
          <cx:pt idx="5921">EDWW</cx:pt>
          <cx:pt idx="5922">EDWW</cx:pt>
          <cx:pt idx="5923">EDWW</cx:pt>
          <cx:pt idx="5924">EDWW</cx:pt>
          <cx:pt idx="5925">EDWW</cx:pt>
          <cx:pt idx="5926">EDWW</cx:pt>
          <cx:pt idx="5927">EDWW</cx:pt>
          <cx:pt idx="5928">EDWW</cx:pt>
          <cx:pt idx="5929">EDWW</cx:pt>
          <cx:pt idx="5930">EDWW</cx:pt>
          <cx:pt idx="5931">EDWW</cx:pt>
          <cx:pt idx="5932">EDWW</cx:pt>
          <cx:pt idx="5933">EDWW</cx:pt>
          <cx:pt idx="5934">EDWW</cx:pt>
          <cx:pt idx="5935">EDWW</cx:pt>
          <cx:pt idx="5936">EDWW</cx:pt>
          <cx:pt idx="5937">EDWW</cx:pt>
          <cx:pt idx="5938">EDWW</cx:pt>
          <cx:pt idx="5939">EDWW</cx:pt>
          <cx:pt idx="5940">EDWW</cx:pt>
          <cx:pt idx="5941">EDWW</cx:pt>
          <cx:pt idx="5942">EDWW</cx:pt>
          <cx:pt idx="5943">EDWW</cx:pt>
          <cx:pt idx="5944">EDWW</cx:pt>
          <cx:pt idx="5945">EDWW</cx:pt>
          <cx:pt idx="5946">EDWW</cx:pt>
          <cx:pt idx="5947">EDWW</cx:pt>
          <cx:pt idx="5948">EDWW</cx:pt>
          <cx:pt idx="5949">EDWW</cx:pt>
          <cx:pt idx="5950">EDWW</cx:pt>
          <cx:pt idx="5951">EDWW</cx:pt>
          <cx:pt idx="5952">EDWW</cx:pt>
          <cx:pt idx="5953">EDWW</cx:pt>
          <cx:pt idx="5954">EDWW</cx:pt>
          <cx:pt idx="5955">EDWW</cx:pt>
          <cx:pt idx="5956">EDWW</cx:pt>
          <cx:pt idx="5957">EDWW</cx:pt>
          <cx:pt idx="5958">EDWW</cx:pt>
          <cx:pt idx="5959">EDWW</cx:pt>
          <cx:pt idx="5960">EDWW</cx:pt>
          <cx:pt idx="5961">EDWW</cx:pt>
          <cx:pt idx="5962">EDWW</cx:pt>
          <cx:pt idx="5963">EDWW</cx:pt>
          <cx:pt idx="5964">EDWW</cx:pt>
          <cx:pt idx="5965">EDWW</cx:pt>
          <cx:pt idx="5966">EDWW</cx:pt>
          <cx:pt idx="5967">EDWW</cx:pt>
          <cx:pt idx="5968">EDWW</cx:pt>
          <cx:pt idx="5969">EDWW</cx:pt>
          <cx:pt idx="5970">EDWW</cx:pt>
          <cx:pt idx="5971">EDWW</cx:pt>
          <cx:pt idx="5972">EDWW</cx:pt>
          <cx:pt idx="5973">EDWW</cx:pt>
          <cx:pt idx="5974">EDWW</cx:pt>
          <cx:pt idx="5975">EDWW</cx:pt>
          <cx:pt idx="5976">EDWW</cx:pt>
          <cx:pt idx="5977">EDWW</cx:pt>
          <cx:pt idx="5978">EDWW</cx:pt>
          <cx:pt idx="5979">EDWW</cx:pt>
          <cx:pt idx="5980">EDWW</cx:pt>
          <cx:pt idx="5981">EDWW</cx:pt>
          <cx:pt idx="5982">EDWW</cx:pt>
          <cx:pt idx="5983">EDWW</cx:pt>
          <cx:pt idx="5984">EDWW</cx:pt>
          <cx:pt idx="5985">EDWW</cx:pt>
          <cx:pt idx="5986">EDWW</cx:pt>
          <cx:pt idx="5987">EDWW</cx:pt>
          <cx:pt idx="5988">EDWW</cx:pt>
          <cx:pt idx="5989">EDWW</cx:pt>
          <cx:pt idx="5990">EDWW</cx:pt>
          <cx:pt idx="5991">EDWW</cx:pt>
          <cx:pt idx="5992">EDWW</cx:pt>
          <cx:pt idx="5993">EDWW</cx:pt>
          <cx:pt idx="5994">EDWW</cx:pt>
          <cx:pt idx="5995">EDWW</cx:pt>
          <cx:pt idx="5996">EDWW</cx:pt>
          <cx:pt idx="5997">EDWW</cx:pt>
          <cx:pt idx="5998">EDWW</cx:pt>
          <cx:pt idx="5999">EDWW</cx:pt>
          <cx:pt idx="6000">EDWW</cx:pt>
          <cx:pt idx="6001">EDWW</cx:pt>
          <cx:pt idx="6002">EDWW</cx:pt>
          <cx:pt idx="6003">EDWW</cx:pt>
          <cx:pt idx="6004">EDWW</cx:pt>
          <cx:pt idx="6005">EDWW</cx:pt>
          <cx:pt idx="6006">EDWW</cx:pt>
          <cx:pt idx="6007">EDWW</cx:pt>
          <cx:pt idx="6008">EDWW</cx:pt>
          <cx:pt idx="6009">EDWW</cx:pt>
          <cx:pt idx="6010">EDWW</cx:pt>
          <cx:pt idx="6011">EDWW</cx:pt>
          <cx:pt idx="6012">EDWW</cx:pt>
          <cx:pt idx="6013">EDWW</cx:pt>
          <cx:pt idx="6014">EDWW</cx:pt>
          <cx:pt idx="6015">EDWW</cx:pt>
          <cx:pt idx="6016">EDWW</cx:pt>
          <cx:pt idx="6017">EDWW</cx:pt>
          <cx:pt idx="6018">EDWW</cx:pt>
          <cx:pt idx="6019">EDWW</cx:pt>
          <cx:pt idx="6020">EDWW</cx:pt>
          <cx:pt idx="6021">EDWW</cx:pt>
          <cx:pt idx="6022">EDWW</cx:pt>
          <cx:pt idx="6023">EDWW</cx:pt>
          <cx:pt idx="6024">EDWW</cx:pt>
          <cx:pt idx="6025">EDWW</cx:pt>
          <cx:pt idx="6026">EDWW</cx:pt>
          <cx:pt idx="6027">EDWW</cx:pt>
          <cx:pt idx="6028">EDWW</cx:pt>
          <cx:pt idx="6029">EDWW</cx:pt>
          <cx:pt idx="6030">EDWW</cx:pt>
          <cx:pt idx="6031">EDWW</cx:pt>
          <cx:pt idx="6032">EDWW</cx:pt>
          <cx:pt idx="6033">EDWW</cx:pt>
          <cx:pt idx="6034">EDWW</cx:pt>
          <cx:pt idx="6035">EDWW</cx:pt>
          <cx:pt idx="6036">EDWW</cx:pt>
          <cx:pt idx="6037">EDWW</cx:pt>
          <cx:pt idx="6038">EDWW</cx:pt>
          <cx:pt idx="6039">EDWW</cx:pt>
          <cx:pt idx="6040">EDWW</cx:pt>
          <cx:pt idx="6041">EDWW</cx:pt>
          <cx:pt idx="6042">EDWW</cx:pt>
          <cx:pt idx="6043">EDWW</cx:pt>
          <cx:pt idx="6044">EDWW</cx:pt>
          <cx:pt idx="6045">EDWW</cx:pt>
          <cx:pt idx="6046">EDWW</cx:pt>
          <cx:pt idx="6047">EDWW</cx:pt>
          <cx:pt idx="6048">EDWW</cx:pt>
          <cx:pt idx="6049">EDWW</cx:pt>
          <cx:pt idx="6050">EDWW</cx:pt>
          <cx:pt idx="6051">EDWW</cx:pt>
          <cx:pt idx="6052">EDWW</cx:pt>
          <cx:pt idx="6053">EDWW</cx:pt>
          <cx:pt idx="6054">EDWW</cx:pt>
          <cx:pt idx="6055">EDWW</cx:pt>
          <cx:pt idx="6056">EDWW</cx:pt>
          <cx:pt idx="6057">EDWW</cx:pt>
          <cx:pt idx="6058">EDWW</cx:pt>
          <cx:pt idx="6059">EDWW</cx:pt>
          <cx:pt idx="6060">EDWW</cx:pt>
          <cx:pt idx="6061">EDWW</cx:pt>
          <cx:pt idx="6062">EDWW</cx:pt>
          <cx:pt idx="6063">EDWW</cx:pt>
          <cx:pt idx="6064">EDWW</cx:pt>
          <cx:pt idx="6065">EDWW</cx:pt>
          <cx:pt idx="6066">EDWW</cx:pt>
          <cx:pt idx="6067">EDWW</cx:pt>
          <cx:pt idx="6068">EDWW</cx:pt>
          <cx:pt idx="6069">EDWW</cx:pt>
          <cx:pt idx="6070">EDWW</cx:pt>
          <cx:pt idx="6071">EDWW</cx:pt>
          <cx:pt idx="6072">EDWW</cx:pt>
          <cx:pt idx="6073">EDWW</cx:pt>
          <cx:pt idx="6074">EDWW</cx:pt>
          <cx:pt idx="6075">EDWW</cx:pt>
          <cx:pt idx="6076">EDWW</cx:pt>
          <cx:pt idx="6077">EDWW</cx:pt>
          <cx:pt idx="6078">EDWW</cx:pt>
          <cx:pt idx="6079">EDWW</cx:pt>
          <cx:pt idx="6080">EDWW</cx:pt>
          <cx:pt idx="6081">EDWW</cx:pt>
          <cx:pt idx="6082">EDWW</cx:pt>
          <cx:pt idx="6083">EDWW</cx:pt>
          <cx:pt idx="6084">EDWW</cx:pt>
          <cx:pt idx="6085">EDWW</cx:pt>
          <cx:pt idx="6086">EDWW</cx:pt>
          <cx:pt idx="6087">EDWW</cx:pt>
          <cx:pt idx="6088">EDWW</cx:pt>
          <cx:pt idx="6089">EDWW</cx:pt>
          <cx:pt idx="6090">EDWW</cx:pt>
          <cx:pt idx="6091">EDWW</cx:pt>
          <cx:pt idx="6092">EDWW</cx:pt>
          <cx:pt idx="6093">EDWW</cx:pt>
          <cx:pt idx="6094">EDWW</cx:pt>
          <cx:pt idx="6095">EDWW</cx:pt>
          <cx:pt idx="6096">EDWW</cx:pt>
          <cx:pt idx="6097">EDWW</cx:pt>
          <cx:pt idx="6098">EDWW</cx:pt>
          <cx:pt idx="6099">EDWW</cx:pt>
          <cx:pt idx="6100">EDWW</cx:pt>
          <cx:pt idx="6101">EDWW</cx:pt>
          <cx:pt idx="6102">EDWW</cx:pt>
          <cx:pt idx="6103">EDWW</cx:pt>
          <cx:pt idx="6104">EDWW</cx:pt>
          <cx:pt idx="6105">EDWW</cx:pt>
          <cx:pt idx="6106">EDWW</cx:pt>
          <cx:pt idx="6107">EDWW</cx:pt>
          <cx:pt idx="6108">EDWW</cx:pt>
          <cx:pt idx="6109">EDWW</cx:pt>
          <cx:pt idx="6110">EDWW</cx:pt>
          <cx:pt idx="6111">EDWW</cx:pt>
          <cx:pt idx="6112">EDWW</cx:pt>
          <cx:pt idx="6113">EDWW</cx:pt>
          <cx:pt idx="6114">EDWW</cx:pt>
          <cx:pt idx="6115">EDWW</cx:pt>
          <cx:pt idx="6116">EDWW</cx:pt>
          <cx:pt idx="6117">EDWW</cx:pt>
          <cx:pt idx="6118">EDWW</cx:pt>
          <cx:pt idx="6119">EDWW</cx:pt>
          <cx:pt idx="6120">EDWW</cx:pt>
          <cx:pt idx="6121">EDWW</cx:pt>
          <cx:pt idx="6122">EDWW</cx:pt>
          <cx:pt idx="6123">EDWW</cx:pt>
          <cx:pt idx="6124">EDWW</cx:pt>
          <cx:pt idx="6125">EDWW</cx:pt>
          <cx:pt idx="6126">EDWW</cx:pt>
          <cx:pt idx="6127">EDWW</cx:pt>
          <cx:pt idx="6128">EDWW</cx:pt>
          <cx:pt idx="6129">EDWW</cx:pt>
          <cx:pt idx="6130">EDWW</cx:pt>
          <cx:pt idx="6131">EDWW</cx:pt>
          <cx:pt idx="6132">EDWW</cx:pt>
          <cx:pt idx="6133">EDWW</cx:pt>
          <cx:pt idx="6134">EDWW</cx:pt>
          <cx:pt idx="6135">EDWW</cx:pt>
          <cx:pt idx="6136">EDWW</cx:pt>
          <cx:pt idx="6137">EDWW</cx:pt>
          <cx:pt idx="6138">EDWW</cx:pt>
          <cx:pt idx="6139">EDWW</cx:pt>
          <cx:pt idx="6140">EDWW</cx:pt>
          <cx:pt idx="6141">EDWW</cx:pt>
          <cx:pt idx="6142">EDWW</cx:pt>
          <cx:pt idx="6143">EDWW</cx:pt>
          <cx:pt idx="6144">EDWW</cx:pt>
          <cx:pt idx="6145">EDWW</cx:pt>
          <cx:pt idx="6146">EDWW</cx:pt>
          <cx:pt idx="6147">EDWW</cx:pt>
          <cx:pt idx="6148">EDWW</cx:pt>
          <cx:pt idx="6149">EDWW</cx:pt>
          <cx:pt idx="6150">EDWW</cx:pt>
          <cx:pt idx="6151">EDWW</cx:pt>
          <cx:pt idx="6152">EDWW</cx:pt>
          <cx:pt idx="6153">EDWW</cx:pt>
          <cx:pt idx="6154">EDWW</cx:pt>
          <cx:pt idx="6155">EDWW</cx:pt>
          <cx:pt idx="6156">EDWW</cx:pt>
          <cx:pt idx="6157">EDWW</cx:pt>
          <cx:pt idx="6158">EDWW</cx:pt>
          <cx:pt idx="6159">EDWW</cx:pt>
          <cx:pt idx="6160">EDWW</cx:pt>
          <cx:pt idx="6161">EDWW</cx:pt>
          <cx:pt idx="6162">EDWW</cx:pt>
          <cx:pt idx="6163">EDWW</cx:pt>
          <cx:pt idx="6164">EDWW</cx:pt>
          <cx:pt idx="6165">EDWW</cx:pt>
          <cx:pt idx="6166">EDWW</cx:pt>
          <cx:pt idx="6167">EDWW</cx:pt>
          <cx:pt idx="6168">EDWW</cx:pt>
          <cx:pt idx="6169">EDWW</cx:pt>
          <cx:pt idx="6170">EDWW</cx:pt>
          <cx:pt idx="6171">EDWW</cx:pt>
          <cx:pt idx="6172">EDWW</cx:pt>
          <cx:pt idx="6173">EDWW</cx:pt>
          <cx:pt idx="6174">EDWW</cx:pt>
          <cx:pt idx="6175">EDWW</cx:pt>
          <cx:pt idx="6176">EDWW</cx:pt>
          <cx:pt idx="6177">EDWW</cx:pt>
          <cx:pt idx="6178">EDWW</cx:pt>
          <cx:pt idx="6179">EDWW</cx:pt>
          <cx:pt idx="6180">EDWW</cx:pt>
          <cx:pt idx="6181">EDWW</cx:pt>
          <cx:pt idx="6182">EDWW</cx:pt>
          <cx:pt idx="6183">EDWW</cx:pt>
          <cx:pt idx="6184">EDWW</cx:pt>
          <cx:pt idx="6185">EDWW</cx:pt>
          <cx:pt idx="6186">EDWW</cx:pt>
          <cx:pt idx="6187">EDWW</cx:pt>
          <cx:pt idx="6188">EDWW</cx:pt>
          <cx:pt idx="6189">EDWW</cx:pt>
          <cx:pt idx="6190">EDWW</cx:pt>
          <cx:pt idx="6191">EDWW</cx:pt>
          <cx:pt idx="6192">EDWW</cx:pt>
          <cx:pt idx="6193">EDWW</cx:pt>
          <cx:pt idx="6194">EDWW</cx:pt>
          <cx:pt idx="6195">EDWW</cx:pt>
          <cx:pt idx="6196">EDWW</cx:pt>
          <cx:pt idx="6197">EDWW</cx:pt>
          <cx:pt idx="6198">EDWW</cx:pt>
          <cx:pt idx="6199">EDWW</cx:pt>
          <cx:pt idx="6200">EDWW</cx:pt>
          <cx:pt idx="6201">EDWW</cx:pt>
          <cx:pt idx="6202">EDWW</cx:pt>
          <cx:pt idx="6203">EDWW</cx:pt>
          <cx:pt idx="6204">EDWW</cx:pt>
          <cx:pt idx="6205">EDWW</cx:pt>
          <cx:pt idx="6206">EDWW</cx:pt>
          <cx:pt idx="6207">EDWW</cx:pt>
          <cx:pt idx="6208">EDWW</cx:pt>
          <cx:pt idx="6209">EDWW</cx:pt>
          <cx:pt idx="6210">EDWW</cx:pt>
          <cx:pt idx="6211">EDWW</cx:pt>
          <cx:pt idx="6212">EDWW</cx:pt>
          <cx:pt idx="6213">EDWW</cx:pt>
          <cx:pt idx="6214">EDWW</cx:pt>
          <cx:pt idx="6215">EDWW</cx:pt>
          <cx:pt idx="6216">EDWW</cx:pt>
          <cx:pt idx="6217">EDWW</cx:pt>
          <cx:pt idx="6218">EDWW</cx:pt>
          <cx:pt idx="6219">EDWW</cx:pt>
          <cx:pt idx="6220">EDWW</cx:pt>
          <cx:pt idx="6221">EDWW</cx:pt>
          <cx:pt idx="6222">EDWW</cx:pt>
          <cx:pt idx="6223">EDWW</cx:pt>
          <cx:pt idx="6224">EDWW</cx:pt>
          <cx:pt idx="6225">EDWW</cx:pt>
          <cx:pt idx="6226">EDWW</cx:pt>
          <cx:pt idx="6227">EDWW</cx:pt>
          <cx:pt idx="6228">EDWW</cx:pt>
          <cx:pt idx="6229">EDWW</cx:pt>
          <cx:pt idx="6230">EDWW</cx:pt>
          <cx:pt idx="6231">EDWW</cx:pt>
          <cx:pt idx="6232">EDWW</cx:pt>
          <cx:pt idx="6233">EDWW</cx:pt>
          <cx:pt idx="6234">EDWW</cx:pt>
          <cx:pt idx="6235">EDWW</cx:pt>
          <cx:pt idx="6236">EDWW</cx:pt>
          <cx:pt idx="6237">EDWW</cx:pt>
          <cx:pt idx="6238">EDWW</cx:pt>
          <cx:pt idx="6239">EDWW</cx:pt>
          <cx:pt idx="6240">EDWW</cx:pt>
          <cx:pt idx="6241">EDWW</cx:pt>
          <cx:pt idx="6242">EDWW</cx:pt>
          <cx:pt idx="6243">EDWW</cx:pt>
          <cx:pt idx="6244">EDWW</cx:pt>
          <cx:pt idx="6245">EDWW</cx:pt>
          <cx:pt idx="6246">EDWW</cx:pt>
          <cx:pt idx="6247">EDWW</cx:pt>
          <cx:pt idx="6248">EDWW</cx:pt>
          <cx:pt idx="6249">EDWW</cx:pt>
          <cx:pt idx="6250">EDWW</cx:pt>
          <cx:pt idx="6251">EDWW</cx:pt>
          <cx:pt idx="6252">EDWW</cx:pt>
          <cx:pt idx="6253">EDWW</cx:pt>
          <cx:pt idx="6254">EDWW</cx:pt>
          <cx:pt idx="6255">EDWW</cx:pt>
          <cx:pt idx="6256">EDWW</cx:pt>
          <cx:pt idx="6257">EDWW</cx:pt>
          <cx:pt idx="6258">EDWW</cx:pt>
          <cx:pt idx="6259">EDWW</cx:pt>
          <cx:pt idx="6260">EDWW</cx:pt>
          <cx:pt idx="6261">EDWW</cx:pt>
          <cx:pt idx="6262">EDWW</cx:pt>
          <cx:pt idx="6263">EDWW</cx:pt>
          <cx:pt idx="6264">EDWW</cx:pt>
          <cx:pt idx="6265">EDWW</cx:pt>
          <cx:pt idx="6266">EDWW</cx:pt>
          <cx:pt idx="6267">EDWW</cx:pt>
          <cx:pt idx="6268">EDWW</cx:pt>
          <cx:pt idx="6269">EDWW</cx:pt>
          <cx:pt idx="6270">EDWW</cx:pt>
          <cx:pt idx="6271">EDWW</cx:pt>
          <cx:pt idx="6272">EDWW</cx:pt>
          <cx:pt idx="6273">EDWW</cx:pt>
          <cx:pt idx="6274">EDWW</cx:pt>
          <cx:pt idx="6275">EDWW</cx:pt>
          <cx:pt idx="6276">EDWW</cx:pt>
          <cx:pt idx="6277">EDWW</cx:pt>
          <cx:pt idx="6278">EDWW</cx:pt>
          <cx:pt idx="6279">EDWW</cx:pt>
          <cx:pt idx="6280">EDWW</cx:pt>
          <cx:pt idx="6281">EDWW</cx:pt>
          <cx:pt idx="6282">EDWW</cx:pt>
          <cx:pt idx="6283">EDWW</cx:pt>
          <cx:pt idx="6284">EDWW</cx:pt>
          <cx:pt idx="6285">EDWW</cx:pt>
          <cx:pt idx="6286">EDWW</cx:pt>
          <cx:pt idx="6287">EDWW</cx:pt>
          <cx:pt idx="6288">EDWW</cx:pt>
          <cx:pt idx="6289">EDWW</cx:pt>
          <cx:pt idx="6290">EDWW</cx:pt>
          <cx:pt idx="6291">EDWW</cx:pt>
          <cx:pt idx="6292">EDWW</cx:pt>
          <cx:pt idx="6293">EDWW</cx:pt>
          <cx:pt idx="6294">EDWW</cx:pt>
          <cx:pt idx="6295">EDWW</cx:pt>
          <cx:pt idx="6296">EDWW</cx:pt>
          <cx:pt idx="6297">EDWW</cx:pt>
          <cx:pt idx="6298">EDWW</cx:pt>
          <cx:pt idx="6299">EDWW</cx:pt>
          <cx:pt idx="6300">EDWW</cx:pt>
          <cx:pt idx="6301">EDWW</cx:pt>
          <cx:pt idx="6302">EDWW</cx:pt>
          <cx:pt idx="6303">EDWW</cx:pt>
          <cx:pt idx="6304">EDWW</cx:pt>
          <cx:pt idx="6305">EDWW</cx:pt>
          <cx:pt idx="6306">EDWW</cx:pt>
          <cx:pt idx="6307">EDWW</cx:pt>
          <cx:pt idx="6308">EDWW</cx:pt>
          <cx:pt idx="6309">EDWW</cx:pt>
          <cx:pt idx="6310">EDWW</cx:pt>
          <cx:pt idx="6311">EDWW</cx:pt>
          <cx:pt idx="6312">EDWW</cx:pt>
          <cx:pt idx="6313">EDWW</cx:pt>
          <cx:pt idx="6314">EDWW</cx:pt>
          <cx:pt idx="6315">EDWW</cx:pt>
          <cx:pt idx="6316">EDWW</cx:pt>
          <cx:pt idx="6317">EDWW</cx:pt>
          <cx:pt idx="6318">EDWW</cx:pt>
          <cx:pt idx="6319">EDWW</cx:pt>
          <cx:pt idx="6320">EDWW</cx:pt>
          <cx:pt idx="6321">EDWW</cx:pt>
          <cx:pt idx="6322">EDWW</cx:pt>
          <cx:pt idx="6323">EDWW</cx:pt>
          <cx:pt idx="6324">EDWW</cx:pt>
          <cx:pt idx="6325">EDWW</cx:pt>
          <cx:pt idx="6326">EDWW</cx:pt>
          <cx:pt idx="6327">EDWW</cx:pt>
          <cx:pt idx="6328">EDWW</cx:pt>
          <cx:pt idx="6329">EDWW</cx:pt>
          <cx:pt idx="6330">EDWW</cx:pt>
          <cx:pt idx="6331">EDWW</cx:pt>
          <cx:pt idx="6332">EDWW</cx:pt>
          <cx:pt idx="6333">EDWW</cx:pt>
          <cx:pt idx="6334">EDWW</cx:pt>
          <cx:pt idx="6335">EDWW</cx:pt>
          <cx:pt idx="6336">EDWW</cx:pt>
          <cx:pt idx="6337">EDWW</cx:pt>
          <cx:pt idx="6338">EDWW</cx:pt>
          <cx:pt idx="6339">EDWW</cx:pt>
          <cx:pt idx="6340">EDWW</cx:pt>
          <cx:pt idx="6341">EDWW</cx:pt>
          <cx:pt idx="6342">EDWW</cx:pt>
          <cx:pt idx="6343">EDWW</cx:pt>
          <cx:pt idx="6344">EDWW</cx:pt>
          <cx:pt idx="6345">EDWW</cx:pt>
          <cx:pt idx="6346">EDWW</cx:pt>
          <cx:pt idx="6347">EDWW</cx:pt>
          <cx:pt idx="6348">EDWW</cx:pt>
          <cx:pt idx="6349">EDWW</cx:pt>
          <cx:pt idx="6350">EDWW</cx:pt>
          <cx:pt idx="6351">EDWW</cx:pt>
          <cx:pt idx="6352">EDWW</cx:pt>
          <cx:pt idx="6353">EDWW</cx:pt>
          <cx:pt idx="6354">EDWW</cx:pt>
          <cx:pt idx="6355">EDWW</cx:pt>
          <cx:pt idx="6356">EDWW</cx:pt>
          <cx:pt idx="6357">EDWW</cx:pt>
          <cx:pt idx="6358">EDWW</cx:pt>
          <cx:pt idx="6359">EDWW</cx:pt>
          <cx:pt idx="6360">EDWW</cx:pt>
          <cx:pt idx="6361">EDWW</cx:pt>
          <cx:pt idx="6362">EDWW</cx:pt>
          <cx:pt idx="6363">EDWW</cx:pt>
          <cx:pt idx="6364">EDWW</cx:pt>
          <cx:pt idx="6365">EDWW</cx:pt>
          <cx:pt idx="6366">EDWW</cx:pt>
          <cx:pt idx="6367">EDWW</cx:pt>
          <cx:pt idx="6368">EDWW</cx:pt>
          <cx:pt idx="6369">EDWW</cx:pt>
          <cx:pt idx="6370">EDWW</cx:pt>
          <cx:pt idx="6371">EDWW</cx:pt>
          <cx:pt idx="6372">EDWW</cx:pt>
          <cx:pt idx="6373">EDWW</cx:pt>
          <cx:pt idx="6374">EDWW</cx:pt>
          <cx:pt idx="6375">EDWW</cx:pt>
          <cx:pt idx="6376">EDWW</cx:pt>
          <cx:pt idx="6377">EDWW</cx:pt>
          <cx:pt idx="6378">EDWW</cx:pt>
          <cx:pt idx="6379">EDWW</cx:pt>
          <cx:pt idx="6380">EDWW</cx:pt>
          <cx:pt idx="6381">EDWW</cx:pt>
          <cx:pt idx="6382">EDWW</cx:pt>
          <cx:pt idx="6383">EDWW</cx:pt>
          <cx:pt idx="6384">EDWW</cx:pt>
          <cx:pt idx="6385">EDWW</cx:pt>
          <cx:pt idx="6386">EDWW</cx:pt>
          <cx:pt idx="6387">EDWW</cx:pt>
          <cx:pt idx="6388">EDWW</cx:pt>
          <cx:pt idx="6389">EDWW</cx:pt>
          <cx:pt idx="6390">EDWW</cx:pt>
          <cx:pt idx="6391">EDWW</cx:pt>
          <cx:pt idx="6392">EDWW</cx:pt>
          <cx:pt idx="6393">EDWW</cx:pt>
          <cx:pt idx="6394">EDWW</cx:pt>
          <cx:pt idx="6395">EDWW</cx:pt>
          <cx:pt idx="6396">EDWW</cx:pt>
          <cx:pt idx="6397">EDWW</cx:pt>
          <cx:pt idx="6398">EDWW</cx:pt>
          <cx:pt idx="6399">EDWW</cx:pt>
          <cx:pt idx="6400">EDWW</cx:pt>
          <cx:pt idx="6401">EDWW</cx:pt>
          <cx:pt idx="6402">EDWW</cx:pt>
          <cx:pt idx="6403">EDWW</cx:pt>
          <cx:pt idx="6404">EDWW</cx:pt>
          <cx:pt idx="6405">EDWW</cx:pt>
          <cx:pt idx="6406">EDWW</cx:pt>
          <cx:pt idx="6407">EDWW</cx:pt>
          <cx:pt idx="6408">EDWW</cx:pt>
          <cx:pt idx="6409">EDWW</cx:pt>
          <cx:pt idx="6410">EDWW</cx:pt>
          <cx:pt idx="6411">EDWW</cx:pt>
          <cx:pt idx="6412">EDWW</cx:pt>
          <cx:pt idx="6413">EDWW</cx:pt>
          <cx:pt idx="6414">EDWW</cx:pt>
          <cx:pt idx="6415">EDWW</cx:pt>
          <cx:pt idx="6416">EDWW</cx:pt>
          <cx:pt idx="6417">EDWW</cx:pt>
          <cx:pt idx="6418">EDWW</cx:pt>
          <cx:pt idx="6419">EDWW</cx:pt>
          <cx:pt idx="6420">EDWW</cx:pt>
          <cx:pt idx="6421">EDWW</cx:pt>
          <cx:pt idx="6422">EDWW</cx:pt>
          <cx:pt idx="6423">EDWW</cx:pt>
          <cx:pt idx="6424">EDWW</cx:pt>
          <cx:pt idx="6425">EDWW</cx:pt>
          <cx:pt idx="6426">EDWW</cx:pt>
          <cx:pt idx="6427">EDWW</cx:pt>
          <cx:pt idx="6428">EDWW</cx:pt>
          <cx:pt idx="6429">EDWW</cx:pt>
          <cx:pt idx="6430">EDWW</cx:pt>
          <cx:pt idx="6431">EDWW</cx:pt>
          <cx:pt idx="6432">EDWW</cx:pt>
          <cx:pt idx="6433">EDWW</cx:pt>
          <cx:pt idx="6434">EDWW</cx:pt>
          <cx:pt idx="6435">EDWW</cx:pt>
          <cx:pt idx="6436">EDWW</cx:pt>
          <cx:pt idx="6437">EDWW</cx:pt>
          <cx:pt idx="6438">EDWW</cx:pt>
          <cx:pt idx="6439">EDWW</cx:pt>
          <cx:pt idx="6440">EDWW</cx:pt>
          <cx:pt idx="6441">EDWW</cx:pt>
          <cx:pt idx="6442">EDWW</cx:pt>
          <cx:pt idx="6443">EDWW</cx:pt>
          <cx:pt idx="6444">EDWW</cx:pt>
          <cx:pt idx="6445">EDWW</cx:pt>
          <cx:pt idx="6446">EDWW</cx:pt>
          <cx:pt idx="6447">EDWW</cx:pt>
          <cx:pt idx="6448">EDWW</cx:pt>
          <cx:pt idx="6449">EDWW</cx:pt>
          <cx:pt idx="6450">EDWW</cx:pt>
          <cx:pt idx="6451">EDWW</cx:pt>
          <cx:pt idx="6452">EDWW</cx:pt>
          <cx:pt idx="6453">EDWW</cx:pt>
          <cx:pt idx="6454">EDWW</cx:pt>
          <cx:pt idx="6455">EDWW</cx:pt>
          <cx:pt idx="6456">EDWW</cx:pt>
          <cx:pt idx="6457">EDWW</cx:pt>
          <cx:pt idx="6458">EDWW</cx:pt>
          <cx:pt idx="6459">EDWW</cx:pt>
          <cx:pt idx="6460">EDWW</cx:pt>
          <cx:pt idx="6461">EDWW</cx:pt>
          <cx:pt idx="6462">EDWW</cx:pt>
          <cx:pt idx="6463">EDWW</cx:pt>
          <cx:pt idx="6464">EDWW</cx:pt>
          <cx:pt idx="6465">EDWW</cx:pt>
          <cx:pt idx="6466">EDWW</cx:pt>
          <cx:pt idx="6467">EDWW</cx:pt>
          <cx:pt idx="6468">EDWW</cx:pt>
          <cx:pt idx="6469">EDWW</cx:pt>
          <cx:pt idx="6470">EDWW</cx:pt>
          <cx:pt idx="6471">EDWW</cx:pt>
          <cx:pt idx="6472">EDWW</cx:pt>
          <cx:pt idx="6473">EDWW</cx:pt>
          <cx:pt idx="6474">EDWW</cx:pt>
          <cx:pt idx="6475">EDWW</cx:pt>
          <cx:pt idx="6476">EDWW</cx:pt>
          <cx:pt idx="6477">EDWW</cx:pt>
          <cx:pt idx="6478">EDWW</cx:pt>
          <cx:pt idx="6479">EDWW</cx:pt>
          <cx:pt idx="6480">EDWW</cx:pt>
          <cx:pt idx="6481">EDWW</cx:pt>
          <cx:pt idx="6482">EDWW</cx:pt>
          <cx:pt idx="6483">EDWW</cx:pt>
          <cx:pt idx="6484">EDWW</cx:pt>
          <cx:pt idx="6485">EDWW</cx:pt>
          <cx:pt idx="6486">EDWW</cx:pt>
          <cx:pt idx="6487">EDWW</cx:pt>
          <cx:pt idx="6488">EDWW</cx:pt>
          <cx:pt idx="6489">EDWW</cx:pt>
          <cx:pt idx="6490">EDWW</cx:pt>
          <cx:pt idx="6491">EDWW</cx:pt>
          <cx:pt idx="6492">EDWW</cx:pt>
          <cx:pt idx="6493">EDWW</cx:pt>
          <cx:pt idx="6494">EDWW</cx:pt>
          <cx:pt idx="6495">EDWW</cx:pt>
          <cx:pt idx="6496">EDWW</cx:pt>
          <cx:pt idx="6497">EDWW</cx:pt>
          <cx:pt idx="6498">EDWW</cx:pt>
          <cx:pt idx="6499">EDWW</cx:pt>
          <cx:pt idx="6500">EDWW</cx:pt>
          <cx:pt idx="6501">EDWW</cx:pt>
          <cx:pt idx="6502">EDWW</cx:pt>
          <cx:pt idx="6503">EDWW</cx:pt>
          <cx:pt idx="6504">EDWW</cx:pt>
          <cx:pt idx="6505">EDWW</cx:pt>
          <cx:pt idx="6506">EDWW</cx:pt>
          <cx:pt idx="6507">EDWW</cx:pt>
          <cx:pt idx="6508">EDWW</cx:pt>
          <cx:pt idx="6509">EDWW</cx:pt>
          <cx:pt idx="6510">EDWW</cx:pt>
          <cx:pt idx="6511">EDWW</cx:pt>
          <cx:pt idx="6512">EDWW</cx:pt>
          <cx:pt idx="6513">EDWW</cx:pt>
          <cx:pt idx="6514">EDWW</cx:pt>
          <cx:pt idx="6515">EDWW</cx:pt>
          <cx:pt idx="6516">EDWW</cx:pt>
          <cx:pt idx="6517">EDWW</cx:pt>
          <cx:pt idx="6518">EDWW</cx:pt>
          <cx:pt idx="6519">EDWW</cx:pt>
          <cx:pt idx="6520">EDWW</cx:pt>
          <cx:pt idx="6521">EDWW</cx:pt>
          <cx:pt idx="6522">EDWW</cx:pt>
          <cx:pt idx="6523">EDWW</cx:pt>
          <cx:pt idx="6524">EDWW</cx:pt>
          <cx:pt idx="6525">EDWW</cx:pt>
          <cx:pt idx="6526">EDWW</cx:pt>
          <cx:pt idx="6527">EDWW</cx:pt>
          <cx:pt idx="6528">EDWW</cx:pt>
          <cx:pt idx="6529">EDWW</cx:pt>
          <cx:pt idx="6530">EDWW</cx:pt>
          <cx:pt idx="6531">EDWW</cx:pt>
          <cx:pt idx="6532">EDWW</cx:pt>
          <cx:pt idx="6533">EDWW</cx:pt>
          <cx:pt idx="6534">EDWW</cx:pt>
          <cx:pt idx="6535">EDWW</cx:pt>
          <cx:pt idx="6536">EDWW</cx:pt>
          <cx:pt idx="6537">EDWW</cx:pt>
          <cx:pt idx="6538">EDWW</cx:pt>
          <cx:pt idx="6539">EDWW</cx:pt>
          <cx:pt idx="6540">EDWW</cx:pt>
          <cx:pt idx="6541">EDWW</cx:pt>
          <cx:pt idx="6542">EDWW</cx:pt>
          <cx:pt idx="6543">EDWW</cx:pt>
          <cx:pt idx="6544">EDWW</cx:pt>
          <cx:pt idx="6545">EDWW</cx:pt>
          <cx:pt idx="6546">EDWW</cx:pt>
          <cx:pt idx="6547">EDWW</cx:pt>
          <cx:pt idx="6548">EDWW</cx:pt>
          <cx:pt idx="6549">EDWW</cx:pt>
          <cx:pt idx="6550">EDWW</cx:pt>
          <cx:pt idx="6551">EDWW</cx:pt>
          <cx:pt idx="6552">EDWW</cx:pt>
          <cx:pt idx="6553">EDWW</cx:pt>
          <cx:pt idx="6554">EDWW</cx:pt>
          <cx:pt idx="6555">EDWW</cx:pt>
          <cx:pt idx="6556">EDWW</cx:pt>
          <cx:pt idx="6557">EDWW</cx:pt>
          <cx:pt idx="6558">EDWW</cx:pt>
          <cx:pt idx="6559">EDWW</cx:pt>
          <cx:pt idx="6560">EDWW</cx:pt>
          <cx:pt idx="6561">EDWW</cx:pt>
          <cx:pt idx="6562">EDWW</cx:pt>
          <cx:pt idx="6563">EDWW</cx:pt>
          <cx:pt idx="6564">EDWW</cx:pt>
          <cx:pt idx="6565">EDWW</cx:pt>
          <cx:pt idx="6566">EDWW</cx:pt>
          <cx:pt idx="6567">EDWW</cx:pt>
          <cx:pt idx="6568">EDWW</cx:pt>
          <cx:pt idx="6569">EDWW</cx:pt>
          <cx:pt idx="6570">EDWW</cx:pt>
          <cx:pt idx="6571">EDWW</cx:pt>
          <cx:pt idx="6572">EDWW</cx:pt>
          <cx:pt idx="6573">EDWW</cx:pt>
          <cx:pt idx="6574">EDWW</cx:pt>
          <cx:pt idx="6575">EDWW</cx:pt>
          <cx:pt idx="6576">EDWW</cx:pt>
          <cx:pt idx="6577">EDWW</cx:pt>
          <cx:pt idx="6578">EDWW</cx:pt>
          <cx:pt idx="6579">EDWW</cx:pt>
          <cx:pt idx="6580">EDWW</cx:pt>
          <cx:pt idx="6581">EDWW</cx:pt>
          <cx:pt idx="6582">EDWW</cx:pt>
          <cx:pt idx="6583">EDWW</cx:pt>
          <cx:pt idx="6584">EDWW</cx:pt>
          <cx:pt idx="6585">EDWW</cx:pt>
          <cx:pt idx="6586">EDWW</cx:pt>
          <cx:pt idx="6587">EDWW</cx:pt>
          <cx:pt idx="6588">EDWW</cx:pt>
          <cx:pt idx="6589">EDWW</cx:pt>
          <cx:pt idx="6590">EDWW</cx:pt>
          <cx:pt idx="6591">EDWW</cx:pt>
          <cx:pt idx="6592">EDWW</cx:pt>
          <cx:pt idx="6593">EDWW</cx:pt>
          <cx:pt idx="6594">EDWW</cx:pt>
          <cx:pt idx="6595">EDWW</cx:pt>
          <cx:pt idx="6596">EDWW</cx:pt>
          <cx:pt idx="6597">EDWW</cx:pt>
          <cx:pt idx="6598">EDWW</cx:pt>
          <cx:pt idx="6599">EDWW</cx:pt>
          <cx:pt idx="6600">EDWW</cx:pt>
          <cx:pt idx="6601">EDWW</cx:pt>
          <cx:pt idx="6602">EDWW</cx:pt>
          <cx:pt idx="6603">EDWW</cx:pt>
          <cx:pt idx="6604">EDWW</cx:pt>
          <cx:pt idx="6605">EDWW</cx:pt>
          <cx:pt idx="6606">EDWW</cx:pt>
          <cx:pt idx="6607">EDWW</cx:pt>
          <cx:pt idx="6608">EDWW</cx:pt>
          <cx:pt idx="6609">EDWW</cx:pt>
          <cx:pt idx="6610">EDWW</cx:pt>
          <cx:pt idx="6611">EDWW</cx:pt>
          <cx:pt idx="6612">EDWW</cx:pt>
          <cx:pt idx="6613">EDWW</cx:pt>
          <cx:pt idx="6614">EDWW</cx:pt>
          <cx:pt idx="6615">EDWW</cx:pt>
          <cx:pt idx="6616">EDWW</cx:pt>
          <cx:pt idx="6617">EDWW</cx:pt>
          <cx:pt idx="6618">EDWW</cx:pt>
          <cx:pt idx="6619">EDWW</cx:pt>
          <cx:pt idx="6620">EDWW</cx:pt>
          <cx:pt idx="6621">EDWW</cx:pt>
          <cx:pt idx="6622">EDWW</cx:pt>
          <cx:pt idx="6623">EDWW</cx:pt>
          <cx:pt idx="6624">EDWW</cx:pt>
          <cx:pt idx="6625">EDWW</cx:pt>
          <cx:pt idx="6626">EDWW</cx:pt>
          <cx:pt idx="6627">EDWW</cx:pt>
          <cx:pt idx="6628">EDWW</cx:pt>
          <cx:pt idx="6629">EDWW</cx:pt>
          <cx:pt idx="6630">EDWW</cx:pt>
          <cx:pt idx="6631">EDWW</cx:pt>
          <cx:pt idx="6632">EDWW</cx:pt>
          <cx:pt idx="6633">EDWW</cx:pt>
          <cx:pt idx="6634">EDWW</cx:pt>
          <cx:pt idx="6635">EDWW</cx:pt>
          <cx:pt idx="6636">EDWW</cx:pt>
          <cx:pt idx="6637">EDWW</cx:pt>
          <cx:pt idx="6638">EDWW</cx:pt>
          <cx:pt idx="6639">EDWW</cx:pt>
          <cx:pt idx="6640">EDWW</cx:pt>
          <cx:pt idx="6641">EDWW</cx:pt>
          <cx:pt idx="6642">EDWW</cx:pt>
          <cx:pt idx="6643">EDWW</cx:pt>
          <cx:pt idx="6644">EDWW</cx:pt>
          <cx:pt idx="6645">EDWW</cx:pt>
          <cx:pt idx="6646">EDWW</cx:pt>
          <cx:pt idx="6647">EDWW</cx:pt>
          <cx:pt idx="6648">EDWW</cx:pt>
          <cx:pt idx="6649">EDWW</cx:pt>
          <cx:pt idx="6650">EDWW</cx:pt>
          <cx:pt idx="6651">EDWW</cx:pt>
          <cx:pt idx="6652">EDWW</cx:pt>
          <cx:pt idx="6653">EDWW</cx:pt>
          <cx:pt idx="6654">EDWW</cx:pt>
          <cx:pt idx="6655">EDWW</cx:pt>
          <cx:pt idx="6656">EDWW</cx:pt>
          <cx:pt idx="6657">EDWW</cx:pt>
          <cx:pt idx="6658">EDWW</cx:pt>
          <cx:pt idx="6659">EDWW</cx:pt>
          <cx:pt idx="6660">EDWW</cx:pt>
          <cx:pt idx="6661">EDWW</cx:pt>
          <cx:pt idx="6662">EDWW</cx:pt>
          <cx:pt idx="6663">EDWW</cx:pt>
          <cx:pt idx="6664">EDWW</cx:pt>
          <cx:pt idx="6665">EDWW</cx:pt>
          <cx:pt idx="6666">EDWW</cx:pt>
          <cx:pt idx="6667">EDWW</cx:pt>
          <cx:pt idx="6668">EDWW</cx:pt>
          <cx:pt idx="6669">EDWW</cx:pt>
          <cx:pt idx="6670">EDWW</cx:pt>
          <cx:pt idx="6671">EDWW</cx:pt>
          <cx:pt idx="6672">EDWW</cx:pt>
          <cx:pt idx="6673">EDWW</cx:pt>
          <cx:pt idx="6674">EDWW</cx:pt>
          <cx:pt idx="6675">EDWW</cx:pt>
          <cx:pt idx="6676">EDWW</cx:pt>
          <cx:pt idx="6677">EDWW</cx:pt>
          <cx:pt idx="6678">EDWW</cx:pt>
          <cx:pt idx="6679">EDWW</cx:pt>
          <cx:pt idx="6680">EDWW</cx:pt>
          <cx:pt idx="6681">EDWW</cx:pt>
          <cx:pt idx="6682">EDWW</cx:pt>
          <cx:pt idx="6683">EDWW</cx:pt>
          <cx:pt idx="6684">EDWW</cx:pt>
          <cx:pt idx="6685">EDWW</cx:pt>
          <cx:pt idx="6686">EDWW</cx:pt>
          <cx:pt idx="6687">EDWW</cx:pt>
          <cx:pt idx="6688">EDWW</cx:pt>
          <cx:pt idx="6689">EDWW</cx:pt>
          <cx:pt idx="6690">EDWW</cx:pt>
          <cx:pt idx="6691">EDWW</cx:pt>
          <cx:pt idx="6692">EDWW</cx:pt>
          <cx:pt idx="6693">EDWW</cx:pt>
          <cx:pt idx="6694">EDWW</cx:pt>
          <cx:pt idx="6695">EDWW</cx:pt>
          <cx:pt idx="6696">EDWW</cx:pt>
          <cx:pt idx="6697">EDWW</cx:pt>
          <cx:pt idx="6698">EDWW</cx:pt>
          <cx:pt idx="6699">EDWW</cx:pt>
          <cx:pt idx="6700">EDWW</cx:pt>
          <cx:pt idx="6701">EDWW</cx:pt>
          <cx:pt idx="6702">EDWW</cx:pt>
          <cx:pt idx="6703">EDWW</cx:pt>
          <cx:pt idx="6704">EDWW</cx:pt>
          <cx:pt idx="6705">EDWW</cx:pt>
          <cx:pt idx="6706">EDWW</cx:pt>
          <cx:pt idx="6707">EDWW</cx:pt>
          <cx:pt idx="6708">EDWW</cx:pt>
          <cx:pt idx="6709">EDWW</cx:pt>
          <cx:pt idx="6710">EDWW</cx:pt>
          <cx:pt idx="6711">EDWW</cx:pt>
          <cx:pt idx="6712">EDWW</cx:pt>
          <cx:pt idx="6713">EDWW</cx:pt>
          <cx:pt idx="6714">EDWW</cx:pt>
          <cx:pt idx="6715">EDWW</cx:pt>
          <cx:pt idx="6716">EDWW</cx:pt>
          <cx:pt idx="6717">EDWW</cx:pt>
          <cx:pt idx="6718">EDWW</cx:pt>
          <cx:pt idx="6719">EDWW</cx:pt>
          <cx:pt idx="6720">EDWW</cx:pt>
          <cx:pt idx="6721">EDWW</cx:pt>
          <cx:pt idx="6722">EDWW</cx:pt>
          <cx:pt idx="6723">EDWW</cx:pt>
          <cx:pt idx="6724">EDWW</cx:pt>
          <cx:pt idx="6725">EDWW</cx:pt>
          <cx:pt idx="6726">EDWW</cx:pt>
          <cx:pt idx="6727">EDWW</cx:pt>
          <cx:pt idx="6728">EDWW</cx:pt>
          <cx:pt idx="6729">EDWW</cx:pt>
          <cx:pt idx="6730">EDWW</cx:pt>
          <cx:pt idx="6731">EDWW</cx:pt>
          <cx:pt idx="6732">EDWW</cx:pt>
          <cx:pt idx="6733">EDWW</cx:pt>
          <cx:pt idx="6734">EDWW</cx:pt>
          <cx:pt idx="6735">EDWW</cx:pt>
          <cx:pt idx="6736">EDWW</cx:pt>
          <cx:pt idx="6737">EDWW</cx:pt>
          <cx:pt idx="6738">EDWW</cx:pt>
          <cx:pt idx="6739">EDWW</cx:pt>
          <cx:pt idx="6740">EDWW</cx:pt>
          <cx:pt idx="6741">EDWW</cx:pt>
          <cx:pt idx="6742">EDWW</cx:pt>
          <cx:pt idx="6743">EDWW</cx:pt>
          <cx:pt idx="6744">EDWW</cx:pt>
          <cx:pt idx="6745">EDWW</cx:pt>
          <cx:pt idx="6746">EDWW</cx:pt>
          <cx:pt idx="6747">EDWW</cx:pt>
          <cx:pt idx="6748">EDWW</cx:pt>
          <cx:pt idx="6749">EDWW</cx:pt>
          <cx:pt idx="6750">EDWW</cx:pt>
          <cx:pt idx="6751">EDWW</cx:pt>
          <cx:pt idx="6752">EDWW</cx:pt>
          <cx:pt idx="6753">EDWW</cx:pt>
          <cx:pt idx="6754">EDWW</cx:pt>
          <cx:pt idx="6755">EDWW</cx:pt>
          <cx:pt idx="6756">EDWW</cx:pt>
          <cx:pt idx="6757">EDWW</cx:pt>
          <cx:pt idx="6758">EDWW</cx:pt>
          <cx:pt idx="6759">EDWW</cx:pt>
          <cx:pt idx="6760">EDWW</cx:pt>
          <cx:pt idx="6761">EDWW</cx:pt>
          <cx:pt idx="6762">EDWW</cx:pt>
          <cx:pt idx="6763">EDWW</cx:pt>
          <cx:pt idx="6764">EDWW</cx:pt>
          <cx:pt idx="6765">EDWW</cx:pt>
          <cx:pt idx="6766">EDWW</cx:pt>
          <cx:pt idx="6767">EDWW</cx:pt>
          <cx:pt idx="6768">EDWW</cx:pt>
          <cx:pt idx="6769">EDWW</cx:pt>
          <cx:pt idx="6770">EDWW</cx:pt>
          <cx:pt idx="6771">EDWW</cx:pt>
          <cx:pt idx="6772">EDWW</cx:pt>
          <cx:pt idx="6773">EDWW</cx:pt>
          <cx:pt idx="6774">EDWW</cx:pt>
          <cx:pt idx="6775">EDWW</cx:pt>
          <cx:pt idx="6776">EDWW</cx:pt>
          <cx:pt idx="6777">EDWW</cx:pt>
          <cx:pt idx="6778">EDWW</cx:pt>
          <cx:pt idx="6779">EDWW</cx:pt>
          <cx:pt idx="6780">EDWW</cx:pt>
          <cx:pt idx="6781">EDWW</cx:pt>
          <cx:pt idx="6782">EDWW</cx:pt>
          <cx:pt idx="6783">EDWW</cx:pt>
          <cx:pt idx="6784">EDWW</cx:pt>
          <cx:pt idx="6785">EDWW</cx:pt>
          <cx:pt idx="6786">EDWW</cx:pt>
          <cx:pt idx="6787">EDWW</cx:pt>
          <cx:pt idx="6788">EDWW</cx:pt>
          <cx:pt idx="6789">EDWW</cx:pt>
          <cx:pt idx="6790">EDWW</cx:pt>
          <cx:pt idx="6791">EDWW</cx:pt>
          <cx:pt idx="6792">EDWW</cx:pt>
          <cx:pt idx="6793">EDWW</cx:pt>
          <cx:pt idx="6794">EDWW</cx:pt>
          <cx:pt idx="6795">EDWW</cx:pt>
          <cx:pt idx="6796">EDWW</cx:pt>
          <cx:pt idx="6797">EDWW</cx:pt>
          <cx:pt idx="6798">EDWW</cx:pt>
          <cx:pt idx="6799">EDWW</cx:pt>
          <cx:pt idx="6800">EDWW</cx:pt>
          <cx:pt idx="6801">EDWW</cx:pt>
          <cx:pt idx="6802">EDWW</cx:pt>
          <cx:pt idx="6803">EDWW</cx:pt>
          <cx:pt idx="6804">EDWW</cx:pt>
          <cx:pt idx="6805">EDWW</cx:pt>
          <cx:pt idx="6806">EDWW</cx:pt>
          <cx:pt idx="6807">EDWW</cx:pt>
          <cx:pt idx="6808">EDWW</cx:pt>
          <cx:pt idx="6809">EDWW</cx:pt>
          <cx:pt idx="6810">EDWW</cx:pt>
          <cx:pt idx="6811">EDWW</cx:pt>
          <cx:pt idx="6812">EDWW</cx:pt>
          <cx:pt idx="6813">EDWW</cx:pt>
          <cx:pt idx="6814">EDWW</cx:pt>
          <cx:pt idx="6815">EDWW</cx:pt>
          <cx:pt idx="6816">EDWW</cx:pt>
          <cx:pt idx="6817">EDWW</cx:pt>
          <cx:pt idx="6818">EDWW</cx:pt>
          <cx:pt idx="6819">EDWW</cx:pt>
          <cx:pt idx="6820">EDWW</cx:pt>
          <cx:pt idx="6821">EDWW</cx:pt>
          <cx:pt idx="6822">EDWW</cx:pt>
          <cx:pt idx="6823">EDWW</cx:pt>
          <cx:pt idx="6824">EDWW</cx:pt>
          <cx:pt idx="6825">EDWW</cx:pt>
          <cx:pt idx="6826">EDWW</cx:pt>
          <cx:pt idx="6827">EDWW</cx:pt>
          <cx:pt idx="6828">EDWW</cx:pt>
          <cx:pt idx="6829">EDWW</cx:pt>
          <cx:pt idx="6830">EDWW</cx:pt>
          <cx:pt idx="6831">EDWW</cx:pt>
          <cx:pt idx="6832">EDWW</cx:pt>
          <cx:pt idx="6833">EDWW</cx:pt>
          <cx:pt idx="6834">EDWW</cx:pt>
          <cx:pt idx="6835">EDWW</cx:pt>
          <cx:pt idx="6836">EDWW</cx:pt>
          <cx:pt idx="6837">EDWW</cx:pt>
          <cx:pt idx="6838">EDWW</cx:pt>
          <cx:pt idx="6839">EDWW</cx:pt>
          <cx:pt idx="6840">EDWW</cx:pt>
          <cx:pt idx="6841">EDWW</cx:pt>
          <cx:pt idx="6842">EDWW</cx:pt>
          <cx:pt idx="6843">EDWW</cx:pt>
          <cx:pt idx="6844">EDWW</cx:pt>
          <cx:pt idx="6845">EDWW</cx:pt>
          <cx:pt idx="6846">EDWW</cx:pt>
          <cx:pt idx="6847">EDWW</cx:pt>
          <cx:pt idx="6848">EDWW</cx:pt>
          <cx:pt idx="6849">EDWW</cx:pt>
          <cx:pt idx="6850">EDWW</cx:pt>
          <cx:pt idx="6851">EDWW</cx:pt>
          <cx:pt idx="6852">EDWW</cx:pt>
          <cx:pt idx="6853">EDWW</cx:pt>
          <cx:pt idx="6854">EDWW</cx:pt>
          <cx:pt idx="6855">EDWW</cx:pt>
          <cx:pt idx="6856">EDWW</cx:pt>
          <cx:pt idx="6857">EDWW</cx:pt>
          <cx:pt idx="6858">EDWW</cx:pt>
          <cx:pt idx="6859">EDWW</cx:pt>
          <cx:pt idx="6860">EDWW</cx:pt>
          <cx:pt idx="6861">EDWW</cx:pt>
          <cx:pt idx="6862">EDWW</cx:pt>
          <cx:pt idx="6863">EDWW</cx:pt>
          <cx:pt idx="6864">EDWW</cx:pt>
          <cx:pt idx="6865">EDWW</cx:pt>
          <cx:pt idx="6866">EDWW</cx:pt>
          <cx:pt idx="6867">EDWW</cx:pt>
          <cx:pt idx="6868">EDWW</cx:pt>
          <cx:pt idx="6869">EDWW</cx:pt>
          <cx:pt idx="6870">EDWW</cx:pt>
          <cx:pt idx="6871">EDWW</cx:pt>
          <cx:pt idx="6872">EDWW</cx:pt>
          <cx:pt idx="6873">EDWW</cx:pt>
          <cx:pt idx="6874">EDWW</cx:pt>
          <cx:pt idx="6875">EDWW</cx:pt>
          <cx:pt idx="6876">EDWW</cx:pt>
          <cx:pt idx="6877">EDWW</cx:pt>
          <cx:pt idx="6878">EDWW</cx:pt>
          <cx:pt idx="6879">EDWW</cx:pt>
          <cx:pt idx="6880">EDWW</cx:pt>
          <cx:pt idx="6881">EDWW</cx:pt>
          <cx:pt idx="6882">EDWW</cx:pt>
          <cx:pt idx="6883">EDWW</cx:pt>
          <cx:pt idx="6884">EDWW</cx:pt>
          <cx:pt idx="6885">EDWW</cx:pt>
          <cx:pt idx="6886">EDWW</cx:pt>
          <cx:pt idx="6887">EDWW</cx:pt>
          <cx:pt idx="6888">EDWW</cx:pt>
          <cx:pt idx="6889">EDWW</cx:pt>
          <cx:pt idx="6890">EDWW</cx:pt>
          <cx:pt idx="6891">EDWW</cx:pt>
          <cx:pt idx="6892">EDWW</cx:pt>
          <cx:pt idx="6893">EDWW</cx:pt>
          <cx:pt idx="6894">EDWW</cx:pt>
          <cx:pt idx="6895">EDWW</cx:pt>
          <cx:pt idx="6896">EDWW</cx:pt>
          <cx:pt idx="6897">EDWW</cx:pt>
          <cx:pt idx="6898">EDWW</cx:pt>
          <cx:pt idx="6899">EDWW</cx:pt>
          <cx:pt idx="6900">EDWW</cx:pt>
          <cx:pt idx="6901">EDWW</cx:pt>
          <cx:pt idx="6902">EDWW</cx:pt>
          <cx:pt idx="6903">EDWW</cx:pt>
          <cx:pt idx="6904">EDWW</cx:pt>
          <cx:pt idx="6905">EDWW</cx:pt>
          <cx:pt idx="6906">EDWW</cx:pt>
          <cx:pt idx="6907">EDWW</cx:pt>
          <cx:pt idx="6908">EDWW</cx:pt>
          <cx:pt idx="6909">EDWW</cx:pt>
          <cx:pt idx="6910">EDWW</cx:pt>
          <cx:pt idx="6911">EDWW</cx:pt>
          <cx:pt idx="6912">EDWW</cx:pt>
          <cx:pt idx="6913">EDWW</cx:pt>
          <cx:pt idx="6914">EDWW</cx:pt>
          <cx:pt idx="6915">EDWW</cx:pt>
          <cx:pt idx="6916">EDWW</cx:pt>
          <cx:pt idx="6917">EDWW</cx:pt>
          <cx:pt idx="6918">EDWW</cx:pt>
          <cx:pt idx="6919">EDWW</cx:pt>
          <cx:pt idx="6920">EDWW</cx:pt>
          <cx:pt idx="6921">EDWW</cx:pt>
          <cx:pt idx="6922">EDWW</cx:pt>
          <cx:pt idx="6923">EDWW</cx:pt>
          <cx:pt idx="6924">EDWW</cx:pt>
          <cx:pt idx="6925">EDWW</cx:pt>
          <cx:pt idx="6926">EDWW</cx:pt>
          <cx:pt idx="6927">EDWW</cx:pt>
          <cx:pt idx="6928">EDWW</cx:pt>
          <cx:pt idx="6929">EDWW</cx:pt>
          <cx:pt idx="6930">EDWW</cx:pt>
          <cx:pt idx="6931">EDWW</cx:pt>
          <cx:pt idx="6932">EDWW</cx:pt>
          <cx:pt idx="6933">EDWW</cx:pt>
          <cx:pt idx="6934">EDWW</cx:pt>
          <cx:pt idx="6935">EDWW</cx:pt>
          <cx:pt idx="6936">EDWW</cx:pt>
          <cx:pt idx="6937">EDWW</cx:pt>
          <cx:pt idx="6938">EDWW</cx:pt>
          <cx:pt idx="6939">EDWW</cx:pt>
          <cx:pt idx="6940">EDWW</cx:pt>
          <cx:pt idx="6941">EDWW</cx:pt>
          <cx:pt idx="6942">EDWW</cx:pt>
          <cx:pt idx="6943">EDWW</cx:pt>
          <cx:pt idx="6944">EDWW</cx:pt>
          <cx:pt idx="6945">EDWW</cx:pt>
          <cx:pt idx="6946">EDWW</cx:pt>
          <cx:pt idx="6947">EDWW</cx:pt>
          <cx:pt idx="6948">EDWW</cx:pt>
          <cx:pt idx="6949">EDWW</cx:pt>
          <cx:pt idx="6950">EDWW</cx:pt>
          <cx:pt idx="6951">EDWW</cx:pt>
          <cx:pt idx="6952">EDWW</cx:pt>
          <cx:pt idx="6953">EDWW</cx:pt>
          <cx:pt idx="6954">EDWW</cx:pt>
          <cx:pt idx="6955">EDWW</cx:pt>
          <cx:pt idx="6956">EDWW</cx:pt>
          <cx:pt idx="6957">EDWW</cx:pt>
          <cx:pt idx="6958">EDWW</cx:pt>
          <cx:pt idx="6959">EDWW</cx:pt>
          <cx:pt idx="6960">EDWW</cx:pt>
          <cx:pt idx="6961">EDWW</cx:pt>
          <cx:pt idx="6962">EDWW</cx:pt>
          <cx:pt idx="6963">EDWW</cx:pt>
          <cx:pt idx="6964">EDWW</cx:pt>
          <cx:pt idx="6965">EDWW</cx:pt>
          <cx:pt idx="6966">EDWW</cx:pt>
          <cx:pt idx="6967">EDWW</cx:pt>
          <cx:pt idx="6968">EDWW</cx:pt>
          <cx:pt idx="6969">EDWW</cx:pt>
          <cx:pt idx="6970">EDWW</cx:pt>
          <cx:pt idx="6971">EDWW</cx:pt>
          <cx:pt idx="6972">EDWW</cx:pt>
          <cx:pt idx="6973">EDWW</cx:pt>
          <cx:pt idx="6974">EDWW</cx:pt>
          <cx:pt idx="6975">EDWW</cx:pt>
          <cx:pt idx="6976">EDWW</cx:pt>
          <cx:pt idx="6977">EDWW</cx:pt>
          <cx:pt idx="6978">EDWW</cx:pt>
          <cx:pt idx="6979">EDWW</cx:pt>
          <cx:pt idx="6980">EDWW</cx:pt>
          <cx:pt idx="6981">EDWW</cx:pt>
          <cx:pt idx="6982">EDWW</cx:pt>
          <cx:pt idx="6983">EDWW</cx:pt>
          <cx:pt idx="6984">EDWW</cx:pt>
          <cx:pt idx="6985">EDWW</cx:pt>
          <cx:pt idx="6986">EDWW</cx:pt>
          <cx:pt idx="6987">EDWW</cx:pt>
          <cx:pt idx="6988">EDWW</cx:pt>
          <cx:pt idx="6989">EDWW</cx:pt>
          <cx:pt idx="6990">EDWW</cx:pt>
          <cx:pt idx="6991">EDWW</cx:pt>
          <cx:pt idx="6992">EDWW</cx:pt>
          <cx:pt idx="6993">EDWW</cx:pt>
          <cx:pt idx="6994">EDWW</cx:pt>
          <cx:pt idx="6995">EDWW</cx:pt>
          <cx:pt idx="6996">EDWW</cx:pt>
          <cx:pt idx="6997">EDWW</cx:pt>
          <cx:pt idx="6998">EDWW</cx:pt>
          <cx:pt idx="6999">EDWW</cx:pt>
          <cx:pt idx="7000">EDWW</cx:pt>
          <cx:pt idx="7001">EDWW</cx:pt>
          <cx:pt idx="7002">EDWW</cx:pt>
          <cx:pt idx="7003">EDWW</cx:pt>
          <cx:pt idx="7004">EDWW</cx:pt>
          <cx:pt idx="7005">EDWW</cx:pt>
          <cx:pt idx="7006">EDWW</cx:pt>
          <cx:pt idx="7007">EDWW</cx:pt>
          <cx:pt idx="7008">EDWW</cx:pt>
          <cx:pt idx="7009">EDWW</cx:pt>
          <cx:pt idx="7010">EDWW</cx:pt>
          <cx:pt idx="7011">EDWW</cx:pt>
          <cx:pt idx="7012">EDWW</cx:pt>
          <cx:pt idx="7013">EDWW</cx:pt>
          <cx:pt idx="7014">EDWW</cx:pt>
          <cx:pt idx="7015">EDWW</cx:pt>
          <cx:pt idx="7016">EDWW</cx:pt>
          <cx:pt idx="7017">EDWW</cx:pt>
          <cx:pt idx="7018">EDWW</cx:pt>
          <cx:pt idx="7019">EDWW</cx:pt>
          <cx:pt idx="7020">EDWW</cx:pt>
          <cx:pt idx="7021">EDWW</cx:pt>
          <cx:pt idx="7022">EDWW</cx:pt>
          <cx:pt idx="7023">EDWW</cx:pt>
          <cx:pt idx="7024">EDWW</cx:pt>
          <cx:pt idx="7025">EDWW</cx:pt>
          <cx:pt idx="7026">EDWW</cx:pt>
          <cx:pt idx="7027">EDWW</cx:pt>
          <cx:pt idx="7028">EDWW</cx:pt>
          <cx:pt idx="7029">EDWW</cx:pt>
          <cx:pt idx="7030">EDWW</cx:pt>
          <cx:pt idx="7031">EDWW</cx:pt>
          <cx:pt idx="7032">EDWW</cx:pt>
          <cx:pt idx="7033">EDWW</cx:pt>
          <cx:pt idx="7034">EDWW</cx:pt>
          <cx:pt idx="7035">EDWW</cx:pt>
          <cx:pt idx="7036">EDWW</cx:pt>
          <cx:pt idx="7037">EDWW</cx:pt>
          <cx:pt idx="7038">EDWW</cx:pt>
          <cx:pt idx="7039">EDWW</cx:pt>
          <cx:pt idx="7040">EDWW</cx:pt>
          <cx:pt idx="7041">EDWW</cx:pt>
          <cx:pt idx="7042">EDWW</cx:pt>
          <cx:pt idx="7043">EDWW</cx:pt>
          <cx:pt idx="7044">EDWW</cx:pt>
          <cx:pt idx="7045">EDWW</cx:pt>
          <cx:pt idx="7046">EDWW</cx:pt>
          <cx:pt idx="7047">EDWW</cx:pt>
          <cx:pt idx="7048">EDWW</cx:pt>
          <cx:pt idx="7049">EDWW</cx:pt>
          <cx:pt idx="7050">EDWW</cx:pt>
          <cx:pt idx="7051">EDWW</cx:pt>
          <cx:pt idx="7052">EDWW</cx:pt>
          <cx:pt idx="7053">EDWW</cx:pt>
          <cx:pt idx="7054">EDWW</cx:pt>
          <cx:pt idx="7055">EDWW</cx:pt>
          <cx:pt idx="7056">EDWW</cx:pt>
          <cx:pt idx="7057">EDWW</cx:pt>
          <cx:pt idx="7058">EDWW</cx:pt>
          <cx:pt idx="7059">EDWW</cx:pt>
          <cx:pt idx="7060">EDWW</cx:pt>
          <cx:pt idx="7061">EDWW</cx:pt>
          <cx:pt idx="7062">EDWW</cx:pt>
          <cx:pt idx="7063">EDWW</cx:pt>
          <cx:pt idx="7064">EDWW</cx:pt>
          <cx:pt idx="7065">EDWW</cx:pt>
          <cx:pt idx="7066">EDWW</cx:pt>
          <cx:pt idx="7067">EDWW</cx:pt>
          <cx:pt idx="7068">EDWW</cx:pt>
          <cx:pt idx="7069">EDWW</cx:pt>
          <cx:pt idx="7070">EDWW</cx:pt>
          <cx:pt idx="7071">EDWW</cx:pt>
          <cx:pt idx="7072">EDWW</cx:pt>
          <cx:pt idx="7073">EDWW</cx:pt>
          <cx:pt idx="7074">EDWW</cx:pt>
          <cx:pt idx="7075">EDWW</cx:pt>
          <cx:pt idx="7076">EDWW</cx:pt>
          <cx:pt idx="7077">EDWW</cx:pt>
          <cx:pt idx="7078">EDWW</cx:pt>
          <cx:pt idx="7079">EDWW</cx:pt>
          <cx:pt idx="7080">EDWW</cx:pt>
          <cx:pt idx="7081">EDWW</cx:pt>
          <cx:pt idx="7082">EDWW</cx:pt>
          <cx:pt idx="7083">EDWW</cx:pt>
          <cx:pt idx="7084">EDWW</cx:pt>
          <cx:pt idx="7085">EDWW</cx:pt>
          <cx:pt idx="7086">EDWW</cx:pt>
          <cx:pt idx="7087">EDWW</cx:pt>
          <cx:pt idx="7088">EDWW</cx:pt>
          <cx:pt idx="7089">EDWW</cx:pt>
          <cx:pt idx="7090">EDWW</cx:pt>
          <cx:pt idx="7091">EDWW</cx:pt>
          <cx:pt idx="7092">EDWW</cx:pt>
          <cx:pt idx="7093">EDWW</cx:pt>
          <cx:pt idx="7094">EDWW</cx:pt>
          <cx:pt idx="7095">EDWW</cx:pt>
          <cx:pt idx="7096">EDWW</cx:pt>
          <cx:pt idx="7097">EDWW</cx:pt>
          <cx:pt idx="7098">EDWW</cx:pt>
          <cx:pt idx="7099">EDWW</cx:pt>
          <cx:pt idx="7100">EDWW</cx:pt>
          <cx:pt idx="7101">EDWW</cx:pt>
          <cx:pt idx="7102">EDWW</cx:pt>
          <cx:pt idx="7103">EDWW</cx:pt>
          <cx:pt idx="7104">EDWW</cx:pt>
          <cx:pt idx="7105">EDWW</cx:pt>
          <cx:pt idx="7106">EDWW</cx:pt>
          <cx:pt idx="7107">EDWW</cx:pt>
          <cx:pt idx="7108">EDWW</cx:pt>
          <cx:pt idx="7109">EDWW</cx:pt>
          <cx:pt idx="7110">EDWW</cx:pt>
          <cx:pt idx="7111">EDWW</cx:pt>
          <cx:pt idx="7112">EDWW</cx:pt>
          <cx:pt idx="7113">EDWW</cx:pt>
          <cx:pt idx="7114">EDWW</cx:pt>
          <cx:pt idx="7115">EDWW</cx:pt>
          <cx:pt idx="7116">EDWW</cx:pt>
          <cx:pt idx="7117">EDWW</cx:pt>
          <cx:pt idx="7118">EDWW</cx:pt>
          <cx:pt idx="7119">EDWW</cx:pt>
          <cx:pt idx="7120">EDWW</cx:pt>
          <cx:pt idx="7121">EDWW</cx:pt>
          <cx:pt idx="7122">EDWW</cx:pt>
          <cx:pt idx="7123">EDWW</cx:pt>
          <cx:pt idx="7124">EDWW</cx:pt>
          <cx:pt idx="7125">EDWW</cx:pt>
          <cx:pt idx="7126">EDWW</cx:pt>
          <cx:pt idx="7127">EDWW</cx:pt>
          <cx:pt idx="7128">EDWW</cx:pt>
          <cx:pt idx="7129">EDWW</cx:pt>
          <cx:pt idx="7130">EDWW</cx:pt>
          <cx:pt idx="7131">EDWW</cx:pt>
          <cx:pt idx="7132">EDWW</cx:pt>
          <cx:pt idx="7133">EDWW</cx:pt>
          <cx:pt idx="7134">EDWW</cx:pt>
          <cx:pt idx="7135">EDWW</cx:pt>
          <cx:pt idx="7136">EDWW</cx:pt>
          <cx:pt idx="7137">EDWW</cx:pt>
          <cx:pt idx="7138">EDWW</cx:pt>
          <cx:pt idx="7139">EDWW</cx:pt>
          <cx:pt idx="7140">EDWW</cx:pt>
          <cx:pt idx="7141">EDWW</cx:pt>
          <cx:pt idx="7142">EDWW</cx:pt>
          <cx:pt idx="7143">EDWW</cx:pt>
          <cx:pt idx="7144">EDWW</cx:pt>
          <cx:pt idx="7145">EDWW</cx:pt>
          <cx:pt idx="7146">EDWW</cx:pt>
          <cx:pt idx="7147">EDWW</cx:pt>
          <cx:pt idx="7148">EDWW</cx:pt>
          <cx:pt idx="7149">EDWW</cx:pt>
          <cx:pt idx="7150">EDWW</cx:pt>
          <cx:pt idx="7151">EDWW</cx:pt>
          <cx:pt idx="7152">EDWW</cx:pt>
          <cx:pt idx="7153">EDWW</cx:pt>
          <cx:pt idx="7154">EDWW</cx:pt>
          <cx:pt idx="7155">EDWW</cx:pt>
          <cx:pt idx="7156">EDWW</cx:pt>
          <cx:pt idx="7157">EDWW</cx:pt>
          <cx:pt idx="7158">EDWW</cx:pt>
          <cx:pt idx="7159">EDWW</cx:pt>
          <cx:pt idx="7160">EDWW</cx:pt>
          <cx:pt idx="7161">EDWW</cx:pt>
          <cx:pt idx="7162">EDWW</cx:pt>
          <cx:pt idx="7163">EDWW</cx:pt>
          <cx:pt idx="7164">EDWW</cx:pt>
          <cx:pt idx="7165">EDWW</cx:pt>
          <cx:pt idx="7166">EDWW</cx:pt>
          <cx:pt idx="7167">EDWW</cx:pt>
          <cx:pt idx="7168">EDWW</cx:pt>
          <cx:pt idx="7169">EDWW</cx:pt>
          <cx:pt idx="7170">EDWW</cx:pt>
          <cx:pt idx="7171">EDWW</cx:pt>
          <cx:pt idx="7172">EDWW</cx:pt>
          <cx:pt idx="7173">EDWW</cx:pt>
          <cx:pt idx="7174">EDWW</cx:pt>
          <cx:pt idx="7175">EDWW</cx:pt>
          <cx:pt idx="7176">EDWW</cx:pt>
          <cx:pt idx="7177">EDWW</cx:pt>
          <cx:pt idx="7178">EDWW</cx:pt>
          <cx:pt idx="7179">EDWW</cx:pt>
          <cx:pt idx="7180">EDWW</cx:pt>
          <cx:pt idx="7181">EDWW</cx:pt>
          <cx:pt idx="7182">EDWW</cx:pt>
          <cx:pt idx="7183">EDWW</cx:pt>
          <cx:pt idx="7184">EDWW</cx:pt>
          <cx:pt idx="7185">EDWW</cx:pt>
          <cx:pt idx="7186">EDWW</cx:pt>
          <cx:pt idx="7187">EDWW</cx:pt>
          <cx:pt idx="7188">EDWW</cx:pt>
          <cx:pt idx="7189">EDWW</cx:pt>
          <cx:pt idx="7190">EDWW</cx:pt>
          <cx:pt idx="7191">EDWW</cx:pt>
          <cx:pt idx="7192">EDWW</cx:pt>
          <cx:pt idx="7193">EDWW</cx:pt>
          <cx:pt idx="7194">EDWW</cx:pt>
          <cx:pt idx="7195">EDWW</cx:pt>
          <cx:pt idx="7196">EDWW</cx:pt>
          <cx:pt idx="7197">EDWW</cx:pt>
          <cx:pt idx="7198">EDWW</cx:pt>
          <cx:pt idx="7199">EDWW</cx:pt>
          <cx:pt idx="7200">EDWW</cx:pt>
          <cx:pt idx="7201">EDWW</cx:pt>
          <cx:pt idx="7202">EDWW</cx:pt>
          <cx:pt idx="7203">EDWW</cx:pt>
          <cx:pt idx="7204">EDWW</cx:pt>
          <cx:pt idx="7205">EDWW</cx:pt>
          <cx:pt idx="7206">EDWW</cx:pt>
          <cx:pt idx="7207">EDWW</cx:pt>
          <cx:pt idx="7208">EDWW</cx:pt>
          <cx:pt idx="7209">EDWW</cx:pt>
          <cx:pt idx="7210">EDWW</cx:pt>
          <cx:pt idx="7211">EDWW</cx:pt>
          <cx:pt idx="7212">EDWW</cx:pt>
          <cx:pt idx="7213">EDWW</cx:pt>
          <cx:pt idx="7214">EDWW</cx:pt>
          <cx:pt idx="7215">EDWW</cx:pt>
          <cx:pt idx="7216">EDWW</cx:pt>
          <cx:pt idx="7217">EDWW</cx:pt>
          <cx:pt idx="7218">EDWW</cx:pt>
          <cx:pt idx="7219">EDWW</cx:pt>
          <cx:pt idx="7220">EDWW</cx:pt>
          <cx:pt idx="7221">EDWW</cx:pt>
          <cx:pt idx="7222">EDWW</cx:pt>
          <cx:pt idx="7223">EDWW</cx:pt>
          <cx:pt idx="7224">EDWW</cx:pt>
          <cx:pt idx="7225">EDWW</cx:pt>
          <cx:pt idx="7226">EDWW</cx:pt>
          <cx:pt idx="7227">EDWW</cx:pt>
          <cx:pt idx="7228">EDWW</cx:pt>
          <cx:pt idx="7229">EDWW</cx:pt>
          <cx:pt idx="7230">EDWW</cx:pt>
          <cx:pt idx="7231">EDWW</cx:pt>
          <cx:pt idx="7232">EDWW</cx:pt>
          <cx:pt idx="7233">EDWW</cx:pt>
          <cx:pt idx="7234">EDWW</cx:pt>
          <cx:pt idx="7235">EDWW</cx:pt>
          <cx:pt idx="7236">EDWW</cx:pt>
          <cx:pt idx="7237">EDWW</cx:pt>
          <cx:pt idx="7238">EDWW</cx:pt>
          <cx:pt idx="7239">EDWW</cx:pt>
          <cx:pt idx="7240">EDWW</cx:pt>
          <cx:pt idx="7241">EDWW</cx:pt>
          <cx:pt idx="7242">EDWW</cx:pt>
          <cx:pt idx="7243">EDWW</cx:pt>
          <cx:pt idx="7244">EDWW</cx:pt>
          <cx:pt idx="7245">EDWW</cx:pt>
          <cx:pt idx="7246">EDWW</cx:pt>
          <cx:pt idx="7247">EDWW</cx:pt>
          <cx:pt idx="7248">EDWW</cx:pt>
          <cx:pt idx="7249">EDWW</cx:pt>
          <cx:pt idx="7250">EDWW</cx:pt>
          <cx:pt idx="7251">EDWW</cx:pt>
          <cx:pt idx="7252">EDWW</cx:pt>
          <cx:pt idx="7253">EDWW</cx:pt>
          <cx:pt idx="7254">EDWW</cx:pt>
          <cx:pt idx="7255">EDWW</cx:pt>
          <cx:pt idx="7256">EDWW</cx:pt>
          <cx:pt idx="7257">EDWW</cx:pt>
          <cx:pt idx="7258">EDWW</cx:pt>
          <cx:pt idx="7259">EDWW</cx:pt>
          <cx:pt idx="7260">EDWW</cx:pt>
          <cx:pt idx="7261">EDWW</cx:pt>
          <cx:pt idx="7262">EDWW</cx:pt>
          <cx:pt idx="7263">EDWW</cx:pt>
          <cx:pt idx="7264">EDWW</cx:pt>
          <cx:pt idx="7265">EDWW</cx:pt>
          <cx:pt idx="7266">EDWW</cx:pt>
          <cx:pt idx="7267">EDWW</cx:pt>
          <cx:pt idx="7268">EDWW</cx:pt>
          <cx:pt idx="7269">EDWW</cx:pt>
          <cx:pt idx="7270">EDWW</cx:pt>
          <cx:pt idx="7271">EDWW</cx:pt>
          <cx:pt idx="7272">EDWW</cx:pt>
          <cx:pt idx="7273">EDWW</cx:pt>
          <cx:pt idx="7274">EDWW</cx:pt>
          <cx:pt idx="7275">EDWW</cx:pt>
          <cx:pt idx="7276">EDWW</cx:pt>
          <cx:pt idx="7277">EDWW</cx:pt>
          <cx:pt idx="7278">EDWW</cx:pt>
          <cx:pt idx="7279">EDWW</cx:pt>
          <cx:pt idx="7280">EDWW</cx:pt>
          <cx:pt idx="7281">EDWW</cx:pt>
          <cx:pt idx="7282">EDWW</cx:pt>
          <cx:pt idx="7283">EDWW</cx:pt>
          <cx:pt idx="7284">EDWW</cx:pt>
          <cx:pt idx="7285">EDWW</cx:pt>
          <cx:pt idx="7286">EDWW</cx:pt>
          <cx:pt idx="7287">EDWW</cx:pt>
          <cx:pt idx="7288">EDWW</cx:pt>
          <cx:pt idx="7289">EDWW</cx:pt>
          <cx:pt idx="7290">EDWW</cx:pt>
          <cx:pt idx="7291">EDWW</cx:pt>
          <cx:pt idx="7292">EDWW</cx:pt>
          <cx:pt idx="7293">EDWW</cx:pt>
          <cx:pt idx="7294">EDWW</cx:pt>
          <cx:pt idx="7295">EDWW</cx:pt>
          <cx:pt idx="7296">EDWW</cx:pt>
          <cx:pt idx="7297">EDWW</cx:pt>
          <cx:pt idx="7298">EDWW</cx:pt>
          <cx:pt idx="7299">EDWW</cx:pt>
          <cx:pt idx="7300">EDWW</cx:pt>
          <cx:pt idx="7301">EDWW</cx:pt>
          <cx:pt idx="7302">EDWW</cx:pt>
          <cx:pt idx="7303">EDWW</cx:pt>
          <cx:pt idx="7304">LSAG</cx:pt>
          <cx:pt idx="7305">LSAG</cx:pt>
          <cx:pt idx="7306">LSAG</cx:pt>
          <cx:pt idx="7307">LSAG</cx:pt>
          <cx:pt idx="7308">LSAG</cx:pt>
          <cx:pt idx="7309">LSAG</cx:pt>
          <cx:pt idx="7310">LSAG</cx:pt>
          <cx:pt idx="7311">LSAG</cx:pt>
          <cx:pt idx="7312">LSAG</cx:pt>
          <cx:pt idx="7313">LSAG</cx:pt>
          <cx:pt idx="7314">LSAG</cx:pt>
          <cx:pt idx="7315">LSAG</cx:pt>
          <cx:pt idx="7316">LSAG</cx:pt>
          <cx:pt idx="7317">LSAG</cx:pt>
          <cx:pt idx="7318">LSAG</cx:pt>
          <cx:pt idx="7319">LSAG</cx:pt>
          <cx:pt idx="7320">LSAG</cx:pt>
          <cx:pt idx="7321">LSAG</cx:pt>
          <cx:pt idx="7322">LSAG</cx:pt>
          <cx:pt idx="7323">LSAG</cx:pt>
          <cx:pt idx="7324">LSAG</cx:pt>
          <cx:pt idx="7325">LSAG</cx:pt>
          <cx:pt idx="7326">LSAG</cx:pt>
          <cx:pt idx="7327">LSAG</cx:pt>
          <cx:pt idx="7328">LSAG</cx:pt>
          <cx:pt idx="7329">LSAG</cx:pt>
          <cx:pt idx="7330">LSAG</cx:pt>
          <cx:pt idx="7331">LSAG</cx:pt>
          <cx:pt idx="7332">LSAG</cx:pt>
          <cx:pt idx="7333">LSAG</cx:pt>
          <cx:pt idx="7334">LSAG</cx:pt>
          <cx:pt idx="7335">LSAG</cx:pt>
          <cx:pt idx="7336">LSAG</cx:pt>
          <cx:pt idx="7337">LSAG</cx:pt>
          <cx:pt idx="7338">LSAG</cx:pt>
          <cx:pt idx="7339">LSAG</cx:pt>
          <cx:pt idx="7340">LSAG</cx:pt>
          <cx:pt idx="7341">LSAG</cx:pt>
          <cx:pt idx="7342">LSAG</cx:pt>
          <cx:pt idx="7343">LSAG</cx:pt>
          <cx:pt idx="7344">LSAG</cx:pt>
          <cx:pt idx="7345">LSAG</cx:pt>
          <cx:pt idx="7346">LSAG</cx:pt>
          <cx:pt idx="7347">LSAG</cx:pt>
          <cx:pt idx="7348">LSAG</cx:pt>
          <cx:pt idx="7349">LSAG</cx:pt>
          <cx:pt idx="7350">LSAG</cx:pt>
          <cx:pt idx="7351">LSAG</cx:pt>
          <cx:pt idx="7352">LSAG</cx:pt>
          <cx:pt idx="7353">LSAG</cx:pt>
          <cx:pt idx="7354">LSAG</cx:pt>
          <cx:pt idx="7355">LSAG</cx:pt>
          <cx:pt idx="7356">LSAG</cx:pt>
          <cx:pt idx="7357">LSAG</cx:pt>
          <cx:pt idx="7358">LSAG</cx:pt>
          <cx:pt idx="7359">LSAG</cx:pt>
          <cx:pt idx="7360">LSAG</cx:pt>
          <cx:pt idx="7361">LSAG</cx:pt>
          <cx:pt idx="7362">LSAG</cx:pt>
          <cx:pt idx="7363">LSAG</cx:pt>
          <cx:pt idx="7364">LSAG</cx:pt>
          <cx:pt idx="7365">LSAG</cx:pt>
          <cx:pt idx="7366">LSAG</cx:pt>
          <cx:pt idx="7367">LSAG</cx:pt>
          <cx:pt idx="7368">LSAG</cx:pt>
          <cx:pt idx="7369">LSAG</cx:pt>
          <cx:pt idx="7370">LSAG</cx:pt>
          <cx:pt idx="7371">LSAG</cx:pt>
          <cx:pt idx="7372">LSAG</cx:pt>
          <cx:pt idx="7373">LSAG</cx:pt>
          <cx:pt idx="7374">LSAG</cx:pt>
          <cx:pt idx="7375">LSAG</cx:pt>
          <cx:pt idx="7376">LSAG</cx:pt>
          <cx:pt idx="7377">LSAG</cx:pt>
          <cx:pt idx="7378">LSAG</cx:pt>
          <cx:pt idx="7379">LSAG</cx:pt>
          <cx:pt idx="7380">LSAG</cx:pt>
          <cx:pt idx="7381">LSAG</cx:pt>
          <cx:pt idx="7382">LSAG</cx:pt>
          <cx:pt idx="7383">LSAG</cx:pt>
          <cx:pt idx="7384">LSAG</cx:pt>
          <cx:pt idx="7385">LSAG</cx:pt>
          <cx:pt idx="7386">LSAG</cx:pt>
          <cx:pt idx="7387">LSAG</cx:pt>
          <cx:pt idx="7388">LSAG</cx:pt>
          <cx:pt idx="7389">LSAG</cx:pt>
          <cx:pt idx="7390">LSAG</cx:pt>
          <cx:pt idx="7391">LSAG</cx:pt>
          <cx:pt idx="7392">LSAG</cx:pt>
          <cx:pt idx="7393">LSAG</cx:pt>
          <cx:pt idx="7394">LSAG</cx:pt>
          <cx:pt idx="7395">LSAG</cx:pt>
          <cx:pt idx="7396">LSAG</cx:pt>
          <cx:pt idx="7397">LSAG</cx:pt>
          <cx:pt idx="7398">LSAG</cx:pt>
          <cx:pt idx="7399">LSAG</cx:pt>
          <cx:pt idx="7400">LSAG</cx:pt>
          <cx:pt idx="7401">LSAG</cx:pt>
          <cx:pt idx="7402">LSAG</cx:pt>
          <cx:pt idx="7403">LSAG</cx:pt>
          <cx:pt idx="7404">LSAG</cx:pt>
          <cx:pt idx="7405">LSAG</cx:pt>
          <cx:pt idx="7406">LSAG</cx:pt>
          <cx:pt idx="7407">LSAG</cx:pt>
          <cx:pt idx="7408">LSAG</cx:pt>
          <cx:pt idx="7409">LSAG</cx:pt>
          <cx:pt idx="7410">LSAG</cx:pt>
          <cx:pt idx="7411">LSAG</cx:pt>
          <cx:pt idx="7412">LSAG</cx:pt>
          <cx:pt idx="7413">LSAG</cx:pt>
          <cx:pt idx="7414">LSAG</cx:pt>
          <cx:pt idx="7415">LSAG</cx:pt>
          <cx:pt idx="7416">LSAG</cx:pt>
          <cx:pt idx="7417">LSAG</cx:pt>
          <cx:pt idx="7418">LSAG</cx:pt>
          <cx:pt idx="7419">LSAG</cx:pt>
          <cx:pt idx="7420">LSAG</cx:pt>
          <cx:pt idx="7421">LSAG</cx:pt>
          <cx:pt idx="7422">LSAG</cx:pt>
          <cx:pt idx="7423">LSAG</cx:pt>
          <cx:pt idx="7424">LSAG</cx:pt>
          <cx:pt idx="7425">LSAG</cx:pt>
          <cx:pt idx="7426">LSAG</cx:pt>
          <cx:pt idx="7427">LSAG</cx:pt>
          <cx:pt idx="7428">LSAG</cx:pt>
          <cx:pt idx="7429">LSAG</cx:pt>
          <cx:pt idx="7430">LSAG</cx:pt>
          <cx:pt idx="7431">LSAG</cx:pt>
          <cx:pt idx="7432">LSAG</cx:pt>
          <cx:pt idx="7433">LSAG</cx:pt>
          <cx:pt idx="7434">LSAG</cx:pt>
          <cx:pt idx="7435">LSAG</cx:pt>
          <cx:pt idx="7436">LSAG</cx:pt>
          <cx:pt idx="7437">LSAG</cx:pt>
          <cx:pt idx="7438">LSAG</cx:pt>
          <cx:pt idx="7439">LSAG</cx:pt>
          <cx:pt idx="7440">LSAG</cx:pt>
          <cx:pt idx="7441">LSAG</cx:pt>
          <cx:pt idx="7442">LSAG</cx:pt>
          <cx:pt idx="7443">LSAG</cx:pt>
          <cx:pt idx="7444">LSAG</cx:pt>
          <cx:pt idx="7445">LSAG</cx:pt>
          <cx:pt idx="7446">LSAG</cx:pt>
          <cx:pt idx="7447">LSAG</cx:pt>
          <cx:pt idx="7448">LSAG</cx:pt>
          <cx:pt idx="7449">LSAG</cx:pt>
          <cx:pt idx="7450">LSAG</cx:pt>
          <cx:pt idx="7451">LSAG</cx:pt>
          <cx:pt idx="7452">LSAG</cx:pt>
          <cx:pt idx="7453">LSAG</cx:pt>
          <cx:pt idx="7454">LSAG</cx:pt>
          <cx:pt idx="7455">LSAG</cx:pt>
          <cx:pt idx="7456">LSAG</cx:pt>
          <cx:pt idx="7457">LSAG</cx:pt>
          <cx:pt idx="7458">LSAG</cx:pt>
          <cx:pt idx="7459">LSAG</cx:pt>
          <cx:pt idx="7460">LSAG</cx:pt>
          <cx:pt idx="7461">LSAG</cx:pt>
          <cx:pt idx="7462">LSAG</cx:pt>
          <cx:pt idx="7463">LSAG</cx:pt>
          <cx:pt idx="7464">LSAG</cx:pt>
          <cx:pt idx="7465">LSAG</cx:pt>
          <cx:pt idx="7466">LSAG</cx:pt>
          <cx:pt idx="7467">LSAG</cx:pt>
          <cx:pt idx="7468">LSAG</cx:pt>
          <cx:pt idx="7469">LSAG</cx:pt>
          <cx:pt idx="7470">LSAG</cx:pt>
          <cx:pt idx="7471">LSAG</cx:pt>
          <cx:pt idx="7472">LSAG</cx:pt>
          <cx:pt idx="7473">LSAG</cx:pt>
          <cx:pt idx="7474">LSAG</cx:pt>
          <cx:pt idx="7475">LSAG</cx:pt>
          <cx:pt idx="7476">LSAG</cx:pt>
          <cx:pt idx="7477">LSAG</cx:pt>
          <cx:pt idx="7478">LSAG</cx:pt>
          <cx:pt idx="7479">LSAG</cx:pt>
          <cx:pt idx="7480">LSAG</cx:pt>
          <cx:pt idx="7481">LSAG</cx:pt>
          <cx:pt idx="7482">LSAG</cx:pt>
          <cx:pt idx="7483">LSAG</cx:pt>
          <cx:pt idx="7484">LSAG</cx:pt>
          <cx:pt idx="7485">LSAG</cx:pt>
          <cx:pt idx="7486">LSAG</cx:pt>
          <cx:pt idx="7487">LSAG</cx:pt>
          <cx:pt idx="7488">LSAG</cx:pt>
          <cx:pt idx="7489">LSAG</cx:pt>
          <cx:pt idx="7490">LSAG</cx:pt>
          <cx:pt idx="7491">LSAG</cx:pt>
          <cx:pt idx="7492">LSAG</cx:pt>
          <cx:pt idx="7493">LSAG</cx:pt>
          <cx:pt idx="7494">LSAG</cx:pt>
          <cx:pt idx="7495">LSAG</cx:pt>
          <cx:pt idx="7496">LSAG</cx:pt>
          <cx:pt idx="7497">LSAG</cx:pt>
          <cx:pt idx="7498">LSAG</cx:pt>
          <cx:pt idx="7499">LSAG</cx:pt>
          <cx:pt idx="7500">LSAG</cx:pt>
          <cx:pt idx="7501">LSAG</cx:pt>
          <cx:pt idx="7502">LSAG</cx:pt>
          <cx:pt idx="7503">LSAG</cx:pt>
          <cx:pt idx="7504">LSAG</cx:pt>
          <cx:pt idx="7505">LSAG</cx:pt>
          <cx:pt idx="7506">LSAG</cx:pt>
          <cx:pt idx="7507">LSAG</cx:pt>
          <cx:pt idx="7508">LSAG</cx:pt>
          <cx:pt idx="7509">LSAG</cx:pt>
          <cx:pt idx="7510">LSAG</cx:pt>
          <cx:pt idx="7511">LSAG</cx:pt>
          <cx:pt idx="7512">LSAG</cx:pt>
          <cx:pt idx="7513">LSAG</cx:pt>
          <cx:pt idx="7514">LSAG</cx:pt>
          <cx:pt idx="7515">LSAG</cx:pt>
          <cx:pt idx="7516">LSAG</cx:pt>
          <cx:pt idx="7517">LSAG</cx:pt>
          <cx:pt idx="7518">LSAG</cx:pt>
          <cx:pt idx="7519">LSAG</cx:pt>
          <cx:pt idx="7520">LSAG</cx:pt>
          <cx:pt idx="7521">LSAG</cx:pt>
          <cx:pt idx="7522">LSAG</cx:pt>
          <cx:pt idx="7523">LSAG</cx:pt>
          <cx:pt idx="7524">LSAG</cx:pt>
          <cx:pt idx="7525">LSAG</cx:pt>
          <cx:pt idx="7526">LSAG</cx:pt>
          <cx:pt idx="7527">LSAG</cx:pt>
          <cx:pt idx="7528">LSAG</cx:pt>
          <cx:pt idx="7529">LSAG</cx:pt>
          <cx:pt idx="7530">LSAG</cx:pt>
          <cx:pt idx="7531">LSAG</cx:pt>
          <cx:pt idx="7532">LSAG</cx:pt>
          <cx:pt idx="7533">LSAG</cx:pt>
          <cx:pt idx="7534">LSAG</cx:pt>
          <cx:pt idx="7535">LSAG</cx:pt>
          <cx:pt idx="7536">LSAG</cx:pt>
          <cx:pt idx="7537">LSAG</cx:pt>
          <cx:pt idx="7538">LSAG</cx:pt>
          <cx:pt idx="7539">LSAG</cx:pt>
          <cx:pt idx="7540">LSAG</cx:pt>
          <cx:pt idx="7541">LSAG</cx:pt>
          <cx:pt idx="7542">LSAG</cx:pt>
          <cx:pt idx="7543">LSAG</cx:pt>
          <cx:pt idx="7544">LSAG</cx:pt>
          <cx:pt idx="7545">LSAG</cx:pt>
          <cx:pt idx="7546">LSAG</cx:pt>
          <cx:pt idx="7547">LSAG</cx:pt>
          <cx:pt idx="7548">LSAG</cx:pt>
          <cx:pt idx="7549">LSAG</cx:pt>
          <cx:pt idx="7550">LSAG</cx:pt>
          <cx:pt idx="7551">LSAG</cx:pt>
          <cx:pt idx="7552">LSAG</cx:pt>
          <cx:pt idx="7553">LSAG</cx:pt>
          <cx:pt idx="7554">LSAG</cx:pt>
          <cx:pt idx="7555">LSAG</cx:pt>
          <cx:pt idx="7556">LSAG</cx:pt>
          <cx:pt idx="7557">LSAG</cx:pt>
          <cx:pt idx="7558">LSAG</cx:pt>
          <cx:pt idx="7559">LSAG</cx:pt>
          <cx:pt idx="7560">LSAG</cx:pt>
          <cx:pt idx="7561">LSAG</cx:pt>
          <cx:pt idx="7562">LSAG</cx:pt>
          <cx:pt idx="7563">LSAG</cx:pt>
          <cx:pt idx="7564">LSAG</cx:pt>
          <cx:pt idx="7565">LSAG</cx:pt>
          <cx:pt idx="7566">LSAG</cx:pt>
          <cx:pt idx="7567">LSAG</cx:pt>
          <cx:pt idx="7568">LSAG</cx:pt>
          <cx:pt idx="7569">LSAG</cx:pt>
          <cx:pt idx="7570">LSAG</cx:pt>
          <cx:pt idx="7571">LSAG</cx:pt>
          <cx:pt idx="7572">LSAG</cx:pt>
          <cx:pt idx="7573">LSAG</cx:pt>
          <cx:pt idx="7574">LSAG</cx:pt>
          <cx:pt idx="7575">LSAG</cx:pt>
          <cx:pt idx="7576">LSAG</cx:pt>
          <cx:pt idx="7577">LSAG</cx:pt>
          <cx:pt idx="7578">LSAG</cx:pt>
          <cx:pt idx="7579">LSAG</cx:pt>
          <cx:pt idx="7580">LSAG</cx:pt>
          <cx:pt idx="7581">LSAG</cx:pt>
          <cx:pt idx="7582">LSAG</cx:pt>
          <cx:pt idx="7583">LSAG</cx:pt>
          <cx:pt idx="7584">LSAG</cx:pt>
          <cx:pt idx="7585">LSAG</cx:pt>
          <cx:pt idx="7586">LSAG</cx:pt>
          <cx:pt idx="7587">LSAG</cx:pt>
          <cx:pt idx="7588">LSAG</cx:pt>
          <cx:pt idx="7589">LSAG</cx:pt>
          <cx:pt idx="7590">LSAG</cx:pt>
          <cx:pt idx="7591">LSAG</cx:pt>
          <cx:pt idx="7592">LSAG</cx:pt>
          <cx:pt idx="7593">LSAG</cx:pt>
          <cx:pt idx="7594">LSAG</cx:pt>
          <cx:pt idx="7595">LSAG</cx:pt>
          <cx:pt idx="7596">LSAG</cx:pt>
          <cx:pt idx="7597">LSAG</cx:pt>
          <cx:pt idx="7598">LSAG</cx:pt>
          <cx:pt idx="7599">LSAG</cx:pt>
          <cx:pt idx="7600">LSAG</cx:pt>
          <cx:pt idx="7601">LSAG</cx:pt>
          <cx:pt idx="7602">LSAG</cx:pt>
          <cx:pt idx="7603">LSAG</cx:pt>
          <cx:pt idx="7604">LSAG</cx:pt>
          <cx:pt idx="7605">LSAG</cx:pt>
          <cx:pt idx="7606">LSAG</cx:pt>
          <cx:pt idx="7607">LSAG</cx:pt>
          <cx:pt idx="7608">LSAG</cx:pt>
          <cx:pt idx="7609">LSAG</cx:pt>
          <cx:pt idx="7610">LSAG</cx:pt>
          <cx:pt idx="7611">LSAG</cx:pt>
          <cx:pt idx="7612">LSAG</cx:pt>
          <cx:pt idx="7613">LSAG</cx:pt>
          <cx:pt idx="7614">LSAG</cx:pt>
          <cx:pt idx="7615">LSAG</cx:pt>
          <cx:pt idx="7616">LSAG</cx:pt>
          <cx:pt idx="7617">LSAG</cx:pt>
          <cx:pt idx="7618">LSAG</cx:pt>
          <cx:pt idx="7619">LSAG</cx:pt>
          <cx:pt idx="7620">LSAG</cx:pt>
          <cx:pt idx="7621">LSAG</cx:pt>
          <cx:pt idx="7622">LSAG</cx:pt>
          <cx:pt idx="7623">LSAG</cx:pt>
          <cx:pt idx="7624">LSAG</cx:pt>
          <cx:pt idx="7625">LSAG</cx:pt>
          <cx:pt idx="7626">LSAG</cx:pt>
          <cx:pt idx="7627">LSAG</cx:pt>
          <cx:pt idx="7628">LSAG</cx:pt>
          <cx:pt idx="7629">LSAG</cx:pt>
          <cx:pt idx="7630">LSAG</cx:pt>
          <cx:pt idx="7631">LSAG</cx:pt>
          <cx:pt idx="7632">LSAG</cx:pt>
          <cx:pt idx="7633">LSAG</cx:pt>
          <cx:pt idx="7634">LSAG</cx:pt>
          <cx:pt idx="7635">LSAG</cx:pt>
          <cx:pt idx="7636">LSAG</cx:pt>
          <cx:pt idx="7637">LSAG</cx:pt>
          <cx:pt idx="7638">LSAG</cx:pt>
          <cx:pt idx="7639">LSAG</cx:pt>
          <cx:pt idx="7640">LSAG</cx:pt>
          <cx:pt idx="7641">LSAG</cx:pt>
          <cx:pt idx="7642">LSAG</cx:pt>
          <cx:pt idx="7643">LSAG</cx:pt>
          <cx:pt idx="7644">LSAG</cx:pt>
          <cx:pt idx="7645">LSAG</cx:pt>
          <cx:pt idx="7646">LSAG</cx:pt>
          <cx:pt idx="7647">LSAG</cx:pt>
          <cx:pt idx="7648">LSAG</cx:pt>
          <cx:pt idx="7649">LSAG</cx:pt>
          <cx:pt idx="7650">LSAG</cx:pt>
          <cx:pt idx="7651">LSAG</cx:pt>
          <cx:pt idx="7652">LSAG</cx:pt>
          <cx:pt idx="7653">LSAG</cx:pt>
          <cx:pt idx="7654">LSAG</cx:pt>
          <cx:pt idx="7655">LSAG</cx:pt>
          <cx:pt idx="7656">LSAG</cx:pt>
          <cx:pt idx="7657">LSAG</cx:pt>
          <cx:pt idx="7658">LSAG</cx:pt>
          <cx:pt idx="7659">LSAG</cx:pt>
          <cx:pt idx="7660">LSAG</cx:pt>
          <cx:pt idx="7661">LSAG</cx:pt>
          <cx:pt idx="7662">LSAG</cx:pt>
          <cx:pt idx="7663">LSAG</cx:pt>
          <cx:pt idx="7664">LSAG</cx:pt>
          <cx:pt idx="7665">LSAG</cx:pt>
          <cx:pt idx="7666">LSAG</cx:pt>
          <cx:pt idx="7667">LSAG</cx:pt>
          <cx:pt idx="7668">LSAG</cx:pt>
          <cx:pt idx="7669">LSAG</cx:pt>
          <cx:pt idx="7670">LSAG</cx:pt>
          <cx:pt idx="7671">LSAG</cx:pt>
          <cx:pt idx="7672">LSAG</cx:pt>
          <cx:pt idx="7673">LSAG</cx:pt>
          <cx:pt idx="7674">LSAG</cx:pt>
          <cx:pt idx="7675">LSAG</cx:pt>
          <cx:pt idx="7676">LSAG</cx:pt>
          <cx:pt idx="7677">LSAG</cx:pt>
          <cx:pt idx="7678">LSAG</cx:pt>
          <cx:pt idx="7679">LSAG</cx:pt>
          <cx:pt idx="7680">LSAG</cx:pt>
          <cx:pt idx="7681">LSAG</cx:pt>
          <cx:pt idx="7682">LSAG</cx:pt>
          <cx:pt idx="7683">LSAG</cx:pt>
          <cx:pt idx="7684">LSAG</cx:pt>
          <cx:pt idx="7685">LSAG</cx:pt>
          <cx:pt idx="7686">LSAG</cx:pt>
          <cx:pt idx="7687">LSAG</cx:pt>
          <cx:pt idx="7688">LSAG</cx:pt>
          <cx:pt idx="7689">LSAG</cx:pt>
          <cx:pt idx="7690">LSAG</cx:pt>
          <cx:pt idx="7691">LSAG</cx:pt>
          <cx:pt idx="7692">LSAG</cx:pt>
          <cx:pt idx="7693">LSAG</cx:pt>
          <cx:pt idx="7694">LSAG</cx:pt>
          <cx:pt idx="7695">LSAG</cx:pt>
          <cx:pt idx="7696">LSAG</cx:pt>
          <cx:pt idx="7697">LSAG</cx:pt>
          <cx:pt idx="7698">LSAG</cx:pt>
          <cx:pt idx="7699">LSAG</cx:pt>
          <cx:pt idx="7700">LSAG</cx:pt>
          <cx:pt idx="7701">LSAG</cx:pt>
          <cx:pt idx="7702">LSAG</cx:pt>
          <cx:pt idx="7703">LSAG</cx:pt>
          <cx:pt idx="7704">LSAG</cx:pt>
          <cx:pt idx="7705">LSAG</cx:pt>
          <cx:pt idx="7706">LSAG</cx:pt>
          <cx:pt idx="7707">LSAG</cx:pt>
          <cx:pt idx="7708">LSAG</cx:pt>
          <cx:pt idx="7709">LSAG</cx:pt>
          <cx:pt idx="7710">LSAG</cx:pt>
          <cx:pt idx="7711">LSAG</cx:pt>
          <cx:pt idx="7712">LSAG</cx:pt>
          <cx:pt idx="7713">LSAG</cx:pt>
          <cx:pt idx="7714">LSAG</cx:pt>
          <cx:pt idx="7715">LSAG</cx:pt>
          <cx:pt idx="7716">LSAG</cx:pt>
          <cx:pt idx="7717">LSAG</cx:pt>
          <cx:pt idx="7718">LSAG</cx:pt>
          <cx:pt idx="7719">LSAG</cx:pt>
          <cx:pt idx="7720">LSAG</cx:pt>
          <cx:pt idx="7721">LSAG</cx:pt>
          <cx:pt idx="7722">LSAG</cx:pt>
          <cx:pt idx="7723">LSAG</cx:pt>
          <cx:pt idx="7724">LSAG</cx:pt>
          <cx:pt idx="7725">LSAG</cx:pt>
          <cx:pt idx="7726">LSAG</cx:pt>
          <cx:pt idx="7727">LSAG</cx:pt>
          <cx:pt idx="7728">LSAG</cx:pt>
          <cx:pt idx="7729">LSAG</cx:pt>
          <cx:pt idx="7730">LSAG</cx:pt>
          <cx:pt idx="7731">LSAG</cx:pt>
          <cx:pt idx="7732">LSAG</cx:pt>
          <cx:pt idx="7733">LSAG</cx:pt>
          <cx:pt idx="7734">LSAG</cx:pt>
          <cx:pt idx="7735">LSAG</cx:pt>
          <cx:pt idx="7736">LSAG</cx:pt>
          <cx:pt idx="7737">LSAG</cx:pt>
          <cx:pt idx="7738">LSAG</cx:pt>
          <cx:pt idx="7739">LSAG</cx:pt>
          <cx:pt idx="7740">LSAG</cx:pt>
          <cx:pt idx="7741">LSAG</cx:pt>
          <cx:pt idx="7742">LSAG</cx:pt>
          <cx:pt idx="7743">LSAG</cx:pt>
          <cx:pt idx="7744">LSAG</cx:pt>
          <cx:pt idx="7745">LSAG</cx:pt>
          <cx:pt idx="7746">LSAG</cx:pt>
          <cx:pt idx="7747">LSAG</cx:pt>
          <cx:pt idx="7748">LSAG</cx:pt>
          <cx:pt idx="7749">LSAG</cx:pt>
          <cx:pt idx="7750">LSAG</cx:pt>
          <cx:pt idx="7751">LSAG</cx:pt>
          <cx:pt idx="7752">LSAG</cx:pt>
          <cx:pt idx="7753">LSAG</cx:pt>
          <cx:pt idx="7754">LSAG</cx:pt>
          <cx:pt idx="7755">LSAG</cx:pt>
          <cx:pt idx="7756">LSAG</cx:pt>
          <cx:pt idx="7757">LSAG</cx:pt>
          <cx:pt idx="7758">LSAG</cx:pt>
          <cx:pt idx="7759">LSAG</cx:pt>
          <cx:pt idx="7760">LSAG</cx:pt>
          <cx:pt idx="7761">LSAG</cx:pt>
          <cx:pt idx="7762">LSAG</cx:pt>
          <cx:pt idx="7763">LSAG</cx:pt>
          <cx:pt idx="7764">LSAG</cx:pt>
          <cx:pt idx="7765">LSAG</cx:pt>
          <cx:pt idx="7766">LSAG</cx:pt>
          <cx:pt idx="7767">LSAG</cx:pt>
          <cx:pt idx="7768">LSAG</cx:pt>
          <cx:pt idx="7769">LSAG</cx:pt>
          <cx:pt idx="7770">LSAG</cx:pt>
          <cx:pt idx="7771">LSAG</cx:pt>
          <cx:pt idx="7772">LSAG</cx:pt>
          <cx:pt idx="7773">LSAG</cx:pt>
          <cx:pt idx="7774">LSAG</cx:pt>
          <cx:pt idx="7775">LSAG</cx:pt>
          <cx:pt idx="7776">LSAG</cx:pt>
          <cx:pt idx="7777">LSAG</cx:pt>
          <cx:pt idx="7778">LSAG</cx:pt>
          <cx:pt idx="7779">LSAG</cx:pt>
          <cx:pt idx="7780">LSAG</cx:pt>
          <cx:pt idx="7781">LSAG</cx:pt>
          <cx:pt idx="7782">LSAG</cx:pt>
          <cx:pt idx="7783">LSAG</cx:pt>
          <cx:pt idx="7784">LSAG</cx:pt>
          <cx:pt idx="7785">LSAG</cx:pt>
          <cx:pt idx="7786">LSAG</cx:pt>
          <cx:pt idx="7787">LSAG</cx:pt>
          <cx:pt idx="7788">LSAG</cx:pt>
          <cx:pt idx="7789">LSAG</cx:pt>
          <cx:pt idx="7790">LSAG</cx:pt>
          <cx:pt idx="7791">LSAG</cx:pt>
          <cx:pt idx="7792">LSAG</cx:pt>
          <cx:pt idx="7793">LSAG</cx:pt>
          <cx:pt idx="7794">LSAG</cx:pt>
          <cx:pt idx="7795">LSAG</cx:pt>
          <cx:pt idx="7796">LSAG</cx:pt>
          <cx:pt idx="7797">LSAG</cx:pt>
          <cx:pt idx="7798">LSAG</cx:pt>
          <cx:pt idx="7799">LSAG</cx:pt>
          <cx:pt idx="7800">LSAG</cx:pt>
          <cx:pt idx="7801">LSAG</cx:pt>
          <cx:pt idx="7802">LSAG</cx:pt>
          <cx:pt idx="7803">LSAG</cx:pt>
          <cx:pt idx="7804">LSAG</cx:pt>
          <cx:pt idx="7805">LSAG</cx:pt>
          <cx:pt idx="7806">LSAG</cx:pt>
          <cx:pt idx="7807">LSAG</cx:pt>
          <cx:pt idx="7808">LSAG</cx:pt>
          <cx:pt idx="7809">LSAG</cx:pt>
          <cx:pt idx="7810">LSAG</cx:pt>
          <cx:pt idx="7811">LSAG</cx:pt>
          <cx:pt idx="7812">LSAG</cx:pt>
          <cx:pt idx="7813">LSAG</cx:pt>
          <cx:pt idx="7814">LSAG</cx:pt>
          <cx:pt idx="7815">LSAG</cx:pt>
          <cx:pt idx="7816">LSAG</cx:pt>
          <cx:pt idx="7817">LSAG</cx:pt>
          <cx:pt idx="7818">LSAG</cx:pt>
          <cx:pt idx="7819">LSAG</cx:pt>
          <cx:pt idx="7820">LSAG</cx:pt>
          <cx:pt idx="7821">LSAG</cx:pt>
          <cx:pt idx="7822">LSAG</cx:pt>
          <cx:pt idx="7823">LSAG</cx:pt>
          <cx:pt idx="7824">LSAG</cx:pt>
          <cx:pt idx="7825">LSAG</cx:pt>
          <cx:pt idx="7826">LSAG</cx:pt>
          <cx:pt idx="7827">LSAG</cx:pt>
          <cx:pt idx="7828">LSAG</cx:pt>
          <cx:pt idx="7829">LSAG</cx:pt>
          <cx:pt idx="7830">LSAG</cx:pt>
          <cx:pt idx="7831">LSAG</cx:pt>
          <cx:pt idx="7832">LSAG</cx:pt>
          <cx:pt idx="7833">LSAG</cx:pt>
          <cx:pt idx="7834">LSAG</cx:pt>
          <cx:pt idx="7835">LSAG</cx:pt>
          <cx:pt idx="7836">LSAG</cx:pt>
          <cx:pt idx="7837">LSAG</cx:pt>
          <cx:pt idx="7838">LSAG</cx:pt>
          <cx:pt idx="7839">LSAG</cx:pt>
          <cx:pt idx="7840">LSAG</cx:pt>
          <cx:pt idx="7841">LSAG</cx:pt>
          <cx:pt idx="7842">LSAG</cx:pt>
          <cx:pt idx="7843">LSAG</cx:pt>
          <cx:pt idx="7844">LSAG</cx:pt>
          <cx:pt idx="7845">LSAG</cx:pt>
          <cx:pt idx="7846">LSAG</cx:pt>
          <cx:pt idx="7847">LSAG</cx:pt>
          <cx:pt idx="7848">LSAG</cx:pt>
          <cx:pt idx="7849">LSAG</cx:pt>
          <cx:pt idx="7850">LSAG</cx:pt>
          <cx:pt idx="7851">LSAG</cx:pt>
          <cx:pt idx="7852">LSAG</cx:pt>
          <cx:pt idx="7853">LSAG</cx:pt>
          <cx:pt idx="7854">LSAG</cx:pt>
          <cx:pt idx="7855">LSAG</cx:pt>
          <cx:pt idx="7856">LSAG</cx:pt>
          <cx:pt idx="7857">LSAG</cx:pt>
          <cx:pt idx="7858">LSAG</cx:pt>
          <cx:pt idx="7859">LSAG</cx:pt>
          <cx:pt idx="7860">LSAG</cx:pt>
          <cx:pt idx="7861">LSAG</cx:pt>
          <cx:pt idx="7862">LSAG</cx:pt>
          <cx:pt idx="7863">LSAG</cx:pt>
          <cx:pt idx="7864">LSAG</cx:pt>
          <cx:pt idx="7865">LSAG</cx:pt>
          <cx:pt idx="7866">LSAG</cx:pt>
          <cx:pt idx="7867">LSAG</cx:pt>
          <cx:pt idx="7868">LSAG</cx:pt>
          <cx:pt idx="7869">LSAG</cx:pt>
          <cx:pt idx="7870">LSAG</cx:pt>
          <cx:pt idx="7871">LSAG</cx:pt>
          <cx:pt idx="7872">LSAG</cx:pt>
          <cx:pt idx="7873">LSAG</cx:pt>
          <cx:pt idx="7874">LSAG</cx:pt>
          <cx:pt idx="7875">LSAG</cx:pt>
          <cx:pt idx="7876">LSAG</cx:pt>
          <cx:pt idx="7877">LSAG</cx:pt>
          <cx:pt idx="7878">LSAG</cx:pt>
          <cx:pt idx="7879">LSAG</cx:pt>
          <cx:pt idx="7880">LSAG</cx:pt>
          <cx:pt idx="7881">LSAG</cx:pt>
          <cx:pt idx="7882">LSAG</cx:pt>
          <cx:pt idx="7883">LSAG</cx:pt>
          <cx:pt idx="7884">LSAG</cx:pt>
          <cx:pt idx="7885">LSAG</cx:pt>
          <cx:pt idx="7886">LSAG</cx:pt>
          <cx:pt idx="7887">LSAG</cx:pt>
          <cx:pt idx="7888">LSAG</cx:pt>
          <cx:pt idx="7889">LSAG</cx:pt>
          <cx:pt idx="7890">LSAG</cx:pt>
          <cx:pt idx="7891">LSAG</cx:pt>
          <cx:pt idx="7892">LSAG</cx:pt>
          <cx:pt idx="7893">LSAG</cx:pt>
          <cx:pt idx="7894">LSAG</cx:pt>
          <cx:pt idx="7895">LSAG</cx:pt>
          <cx:pt idx="7896">LSAG</cx:pt>
          <cx:pt idx="7897">LSAG</cx:pt>
          <cx:pt idx="7898">LSAG</cx:pt>
          <cx:pt idx="7899">LSAG</cx:pt>
          <cx:pt idx="7900">LSAG</cx:pt>
          <cx:pt idx="7901">LSAG</cx:pt>
          <cx:pt idx="7902">LSAG</cx:pt>
          <cx:pt idx="7903">LSAG</cx:pt>
          <cx:pt idx="7904">LSAG</cx:pt>
          <cx:pt idx="7905">LSAG</cx:pt>
          <cx:pt idx="7906">LSAG</cx:pt>
          <cx:pt idx="7907">LSAG</cx:pt>
          <cx:pt idx="7908">LSAG</cx:pt>
          <cx:pt idx="7909">LSAG</cx:pt>
          <cx:pt idx="7910">LSAG</cx:pt>
          <cx:pt idx="7911">LSAG</cx:pt>
          <cx:pt idx="7912">LSAG</cx:pt>
          <cx:pt idx="7913">LSAG</cx:pt>
          <cx:pt idx="7914">LSAG</cx:pt>
          <cx:pt idx="7915">LSAG</cx:pt>
          <cx:pt idx="7916">LSAG</cx:pt>
          <cx:pt idx="7917">LSAG</cx:pt>
          <cx:pt idx="7918">LSAG</cx:pt>
          <cx:pt idx="7919">LSAG</cx:pt>
          <cx:pt idx="7920">LSAG</cx:pt>
          <cx:pt idx="7921">LSAG</cx:pt>
          <cx:pt idx="7922">LSAG</cx:pt>
          <cx:pt idx="7923">LSAG</cx:pt>
          <cx:pt idx="7924">LSAG</cx:pt>
          <cx:pt idx="7925">LSAG</cx:pt>
          <cx:pt idx="7926">LSAG</cx:pt>
          <cx:pt idx="7927">LSAG</cx:pt>
          <cx:pt idx="7928">LSAG</cx:pt>
          <cx:pt idx="7929">LSAG</cx:pt>
          <cx:pt idx="7930">LSAG</cx:pt>
          <cx:pt idx="7931">LSAG</cx:pt>
          <cx:pt idx="7932">LSAG</cx:pt>
          <cx:pt idx="7933">LSAG</cx:pt>
          <cx:pt idx="7934">LSAG</cx:pt>
          <cx:pt idx="7935">LSAG</cx:pt>
          <cx:pt idx="7936">LSAG</cx:pt>
          <cx:pt idx="7937">LSAG</cx:pt>
          <cx:pt idx="7938">LSAG</cx:pt>
          <cx:pt idx="7939">LSAG</cx:pt>
          <cx:pt idx="7940">LSAG</cx:pt>
          <cx:pt idx="7941">LSAG</cx:pt>
          <cx:pt idx="7942">LSAG</cx:pt>
          <cx:pt idx="7943">LSAG</cx:pt>
          <cx:pt idx="7944">LSAG</cx:pt>
          <cx:pt idx="7945">LSAG</cx:pt>
          <cx:pt idx="7946">LSAG</cx:pt>
          <cx:pt idx="7947">LSAG</cx:pt>
          <cx:pt idx="7948">LSAG</cx:pt>
          <cx:pt idx="7949">LSAG</cx:pt>
          <cx:pt idx="7950">LSAG</cx:pt>
          <cx:pt idx="7951">LSAG</cx:pt>
          <cx:pt idx="7952">LSAG</cx:pt>
          <cx:pt idx="7953">LSAG</cx:pt>
          <cx:pt idx="7954">LSAG</cx:pt>
          <cx:pt idx="7955">LSAG</cx:pt>
          <cx:pt idx="7956">LSAG</cx:pt>
          <cx:pt idx="7957">LSAG</cx:pt>
          <cx:pt idx="7958">LSAG</cx:pt>
          <cx:pt idx="7959">LSAG</cx:pt>
          <cx:pt idx="7960">LSAG</cx:pt>
          <cx:pt idx="7961">LSAG</cx:pt>
          <cx:pt idx="7962">LSAG</cx:pt>
          <cx:pt idx="7963">LSAG</cx:pt>
          <cx:pt idx="7964">LSAG</cx:pt>
          <cx:pt idx="7965">LSAG</cx:pt>
          <cx:pt idx="7966">LSAG</cx:pt>
          <cx:pt idx="7967">LSAG</cx:pt>
          <cx:pt idx="7968">LSAG</cx:pt>
          <cx:pt idx="7969">LSAG</cx:pt>
          <cx:pt idx="7970">LSAG</cx:pt>
          <cx:pt idx="7971">LSAG</cx:pt>
          <cx:pt idx="7972">LSAG</cx:pt>
          <cx:pt idx="7973">LSAG</cx:pt>
          <cx:pt idx="7974">LSAG</cx:pt>
          <cx:pt idx="7975">LSAG</cx:pt>
          <cx:pt idx="7976">LSAG</cx:pt>
          <cx:pt idx="7977">LSAG</cx:pt>
          <cx:pt idx="7978">LSAG</cx:pt>
          <cx:pt idx="7979">LSAG</cx:pt>
          <cx:pt idx="7980">LSAG</cx:pt>
          <cx:pt idx="7981">LSAG</cx:pt>
          <cx:pt idx="7982">LSAG</cx:pt>
          <cx:pt idx="7983">LSAG</cx:pt>
          <cx:pt idx="7984">LSAG</cx:pt>
          <cx:pt idx="7985">LSAG</cx:pt>
          <cx:pt idx="7986">LSAG</cx:pt>
          <cx:pt idx="7987">LSAG</cx:pt>
          <cx:pt idx="7988">LSAG</cx:pt>
          <cx:pt idx="7989">LSAG</cx:pt>
          <cx:pt idx="7990">LSAG</cx:pt>
          <cx:pt idx="7991">LSAG</cx:pt>
          <cx:pt idx="7992">LSAG</cx:pt>
          <cx:pt idx="7993">LSAG</cx:pt>
          <cx:pt idx="7994">LSAG</cx:pt>
          <cx:pt idx="7995">LSAG</cx:pt>
          <cx:pt idx="7996">LSAG</cx:pt>
          <cx:pt idx="7997">LSAG</cx:pt>
          <cx:pt idx="7998">LSAG</cx:pt>
          <cx:pt idx="7999">LSAG</cx:pt>
          <cx:pt idx="8000">LSAG</cx:pt>
          <cx:pt idx="8001">LSAG</cx:pt>
          <cx:pt idx="8002">LSAG</cx:pt>
          <cx:pt idx="8003">LSAG</cx:pt>
          <cx:pt idx="8004">LSAG</cx:pt>
          <cx:pt idx="8005">LSAG</cx:pt>
          <cx:pt idx="8006">LSAG</cx:pt>
          <cx:pt idx="8007">LSAG</cx:pt>
          <cx:pt idx="8008">LSAG</cx:pt>
          <cx:pt idx="8009">LSAG</cx:pt>
          <cx:pt idx="8010">LSAG</cx:pt>
          <cx:pt idx="8011">LSAG</cx:pt>
          <cx:pt idx="8012">LSAG</cx:pt>
          <cx:pt idx="8013">LSAG</cx:pt>
          <cx:pt idx="8014">LSAG</cx:pt>
          <cx:pt idx="8015">LSAG</cx:pt>
          <cx:pt idx="8016">LSAG</cx:pt>
          <cx:pt idx="8017">LSAG</cx:pt>
          <cx:pt idx="8018">LSAG</cx:pt>
          <cx:pt idx="8019">LSAG</cx:pt>
          <cx:pt idx="8020">LSAG</cx:pt>
          <cx:pt idx="8021">LSAG</cx:pt>
          <cx:pt idx="8022">LSAG</cx:pt>
          <cx:pt idx="8023">LSAG</cx:pt>
          <cx:pt idx="8024">LSAG</cx:pt>
          <cx:pt idx="8025">LSAG</cx:pt>
          <cx:pt idx="8026">LSAG</cx:pt>
          <cx:pt idx="8027">LSAG</cx:pt>
          <cx:pt idx="8028">LSAG</cx:pt>
          <cx:pt idx="8029">LSAG</cx:pt>
          <cx:pt idx="8030">LSAG</cx:pt>
          <cx:pt idx="8031">LSAG</cx:pt>
          <cx:pt idx="8032">LSAG</cx:pt>
          <cx:pt idx="8033">LSAG</cx:pt>
          <cx:pt idx="8034">LSAG</cx:pt>
          <cx:pt idx="8035">LSAG</cx:pt>
          <cx:pt idx="8036">LSAG</cx:pt>
          <cx:pt idx="8037">LSAG</cx:pt>
          <cx:pt idx="8038">LSAG</cx:pt>
          <cx:pt idx="8039">LSAG</cx:pt>
          <cx:pt idx="8040">LSAG</cx:pt>
          <cx:pt idx="8041">LSAG</cx:pt>
          <cx:pt idx="8042">LSAG</cx:pt>
          <cx:pt idx="8043">LSAG</cx:pt>
          <cx:pt idx="8044">LSAG</cx:pt>
          <cx:pt idx="8045">LSAG</cx:pt>
          <cx:pt idx="8046">LSAG</cx:pt>
          <cx:pt idx="8047">LSAG</cx:pt>
          <cx:pt idx="8048">LSAG</cx:pt>
          <cx:pt idx="8049">LSAG</cx:pt>
          <cx:pt idx="8050">LSAG</cx:pt>
          <cx:pt idx="8051">LSAG</cx:pt>
          <cx:pt idx="8052">LSAG</cx:pt>
          <cx:pt idx="8053">LSAG</cx:pt>
          <cx:pt idx="8054">LSAG</cx:pt>
          <cx:pt idx="8055">LSAG</cx:pt>
          <cx:pt idx="8056">LSAG</cx:pt>
          <cx:pt idx="8057">LSAG</cx:pt>
          <cx:pt idx="8058">LSAG</cx:pt>
          <cx:pt idx="8059">LSAG</cx:pt>
          <cx:pt idx="8060">LSAG</cx:pt>
          <cx:pt idx="8061">LSAG</cx:pt>
          <cx:pt idx="8062">LSAG</cx:pt>
          <cx:pt idx="8063">LSAG</cx:pt>
          <cx:pt idx="8064">LSAG</cx:pt>
          <cx:pt idx="8065">LSAG</cx:pt>
          <cx:pt idx="8066">LSAG</cx:pt>
          <cx:pt idx="8067">LSAG</cx:pt>
          <cx:pt idx="8068">LSAG</cx:pt>
          <cx:pt idx="8069">LSAG</cx:pt>
          <cx:pt idx="8070">LSAG</cx:pt>
          <cx:pt idx="8071">LSAG</cx:pt>
          <cx:pt idx="8072">LSAG</cx:pt>
          <cx:pt idx="8073">LSAG</cx:pt>
          <cx:pt idx="8074">LSAG</cx:pt>
          <cx:pt idx="8075">LSAG</cx:pt>
          <cx:pt idx="8076">LSAG</cx:pt>
          <cx:pt idx="8077">LSAG</cx:pt>
          <cx:pt idx="8078">LSAG</cx:pt>
          <cx:pt idx="8079">LSAG</cx:pt>
          <cx:pt idx="8080">LSAG</cx:pt>
          <cx:pt idx="8081">LSAG</cx:pt>
          <cx:pt idx="8082">LSAG</cx:pt>
          <cx:pt idx="8083">LSAG</cx:pt>
          <cx:pt idx="8084">LSAG</cx:pt>
          <cx:pt idx="8085">LSAG</cx:pt>
          <cx:pt idx="8086">LSAG</cx:pt>
          <cx:pt idx="8087">LSAG</cx:pt>
          <cx:pt idx="8088">LSAG</cx:pt>
          <cx:pt idx="8089">LSAG</cx:pt>
          <cx:pt idx="8090">LSAG</cx:pt>
          <cx:pt idx="8091">LSAG</cx:pt>
          <cx:pt idx="8092">LSAG</cx:pt>
          <cx:pt idx="8093">LSAG</cx:pt>
          <cx:pt idx="8094">LSAG</cx:pt>
          <cx:pt idx="8095">LSAG</cx:pt>
          <cx:pt idx="8096">LSAG</cx:pt>
          <cx:pt idx="8097">LSAG</cx:pt>
          <cx:pt idx="8098">LSAG</cx:pt>
          <cx:pt idx="8099">LSAG</cx:pt>
          <cx:pt idx="8100">LSAG</cx:pt>
          <cx:pt idx="8101">LSAG</cx:pt>
          <cx:pt idx="8102">LSAG</cx:pt>
          <cx:pt idx="8103">LSAG</cx:pt>
          <cx:pt idx="8104">LSAG</cx:pt>
          <cx:pt idx="8105">LSAG</cx:pt>
          <cx:pt idx="8106">LSAG</cx:pt>
          <cx:pt idx="8107">LSAG</cx:pt>
          <cx:pt idx="8108">LSAG</cx:pt>
          <cx:pt idx="8109">LSAG</cx:pt>
          <cx:pt idx="8110">LSAG</cx:pt>
          <cx:pt idx="8111">LSAG</cx:pt>
          <cx:pt idx="8112">LSAG</cx:pt>
          <cx:pt idx="8113">LSAG</cx:pt>
          <cx:pt idx="8114">LSAG</cx:pt>
          <cx:pt idx="8115">LSAG</cx:pt>
          <cx:pt idx="8116">LSAG</cx:pt>
          <cx:pt idx="8117">LSAG</cx:pt>
          <cx:pt idx="8118">LSAG</cx:pt>
          <cx:pt idx="8119">LSAG</cx:pt>
          <cx:pt idx="8120">LSAG</cx:pt>
          <cx:pt idx="8121">LSAG</cx:pt>
          <cx:pt idx="8122">LSAG</cx:pt>
          <cx:pt idx="8123">LSAG</cx:pt>
          <cx:pt idx="8124">LSAG</cx:pt>
          <cx:pt idx="8125">LSAG</cx:pt>
          <cx:pt idx="8126">LSAG</cx:pt>
          <cx:pt idx="8127">LSAG</cx:pt>
          <cx:pt idx="8128">LSAG</cx:pt>
          <cx:pt idx="8129">LSAG</cx:pt>
          <cx:pt idx="8130">LSAG</cx:pt>
          <cx:pt idx="8131">LSAG</cx:pt>
          <cx:pt idx="8132">LSAG</cx:pt>
          <cx:pt idx="8133">LSAG</cx:pt>
          <cx:pt idx="8134">LSAG</cx:pt>
          <cx:pt idx="8135">LSAG</cx:pt>
          <cx:pt idx="8136">LSAG</cx:pt>
          <cx:pt idx="8137">LSAG</cx:pt>
          <cx:pt idx="8138">LSAG</cx:pt>
          <cx:pt idx="8139">LSAG</cx:pt>
          <cx:pt idx="8140">LSAG</cx:pt>
          <cx:pt idx="8141">LSAG</cx:pt>
          <cx:pt idx="8142">LSAG</cx:pt>
          <cx:pt idx="8143">LSAG</cx:pt>
          <cx:pt idx="8144">LSAG</cx:pt>
          <cx:pt idx="8145">LSAG</cx:pt>
          <cx:pt idx="8146">LSAG</cx:pt>
          <cx:pt idx="8147">LSAG</cx:pt>
          <cx:pt idx="8148">LSAG</cx:pt>
          <cx:pt idx="8149">LSAG</cx:pt>
          <cx:pt idx="8150">LSAG</cx:pt>
          <cx:pt idx="8151">LSAG</cx:pt>
          <cx:pt idx="8152">LSAG</cx:pt>
          <cx:pt idx="8153">LSAG</cx:pt>
          <cx:pt idx="8154">LSAG</cx:pt>
          <cx:pt idx="8155">LSAG</cx:pt>
          <cx:pt idx="8156">LSAG</cx:pt>
          <cx:pt idx="8157">LSAG</cx:pt>
          <cx:pt idx="8158">LSAG</cx:pt>
          <cx:pt idx="8159">LSAG</cx:pt>
          <cx:pt idx="8160">LSAG</cx:pt>
          <cx:pt idx="8161">LSAG</cx:pt>
          <cx:pt idx="8162">LSAG</cx:pt>
          <cx:pt idx="8163">LSAG</cx:pt>
          <cx:pt idx="8164">LSAG</cx:pt>
          <cx:pt idx="8165">LSAG</cx:pt>
          <cx:pt idx="8166">LSAG</cx:pt>
          <cx:pt idx="8167">LSAG</cx:pt>
          <cx:pt idx="8168">LSAG</cx:pt>
          <cx:pt idx="8169">LSAG</cx:pt>
          <cx:pt idx="8170">LSAG</cx:pt>
          <cx:pt idx="8171">LSAG</cx:pt>
          <cx:pt idx="8172">LSAG</cx:pt>
          <cx:pt idx="8173">LSAG</cx:pt>
          <cx:pt idx="8174">LSAG</cx:pt>
          <cx:pt idx="8175">LSAG</cx:pt>
          <cx:pt idx="8176">LSAG</cx:pt>
          <cx:pt idx="8177">LSAG</cx:pt>
          <cx:pt idx="8178">LSAG</cx:pt>
          <cx:pt idx="8179">LSAG</cx:pt>
          <cx:pt idx="8180">LSAG</cx:pt>
          <cx:pt idx="8181">LSAG</cx:pt>
          <cx:pt idx="8182">LSAG</cx:pt>
          <cx:pt idx="8183">LSAG</cx:pt>
          <cx:pt idx="8184">LSAG</cx:pt>
          <cx:pt idx="8185">LSAG</cx:pt>
          <cx:pt idx="8186">LSAG</cx:pt>
          <cx:pt idx="8187">LSAG</cx:pt>
          <cx:pt idx="8188">LSAG</cx:pt>
          <cx:pt idx="8189">LSAG</cx:pt>
          <cx:pt idx="8190">LSAG</cx:pt>
          <cx:pt idx="8191">LSAG</cx:pt>
          <cx:pt idx="8192">LSAG</cx:pt>
          <cx:pt idx="8193">LSAG</cx:pt>
          <cx:pt idx="8194">LSAG</cx:pt>
          <cx:pt idx="8195">LSAG</cx:pt>
          <cx:pt idx="8196">LSAG</cx:pt>
          <cx:pt idx="8197">LSAG</cx:pt>
          <cx:pt idx="8198">LSAG</cx:pt>
          <cx:pt idx="8199">LSAG</cx:pt>
          <cx:pt idx="8200">LSAG</cx:pt>
          <cx:pt idx="8201">LSAG</cx:pt>
          <cx:pt idx="8202">LSAG</cx:pt>
          <cx:pt idx="8203">LSAG</cx:pt>
          <cx:pt idx="8204">LSAG</cx:pt>
          <cx:pt idx="8205">LSAG</cx:pt>
          <cx:pt idx="8206">LSAG</cx:pt>
          <cx:pt idx="8207">LSAG</cx:pt>
          <cx:pt idx="8208">LSAG</cx:pt>
          <cx:pt idx="8209">LSAG</cx:pt>
          <cx:pt idx="8210">LSAG</cx:pt>
          <cx:pt idx="8211">LSAG</cx:pt>
          <cx:pt idx="8212">LSAG</cx:pt>
          <cx:pt idx="8213">LSAG</cx:pt>
          <cx:pt idx="8214">LSAG</cx:pt>
          <cx:pt idx="8215">LSAG</cx:pt>
          <cx:pt idx="8216">LSAG</cx:pt>
          <cx:pt idx="8217">LSAG</cx:pt>
          <cx:pt idx="8218">LSAG</cx:pt>
          <cx:pt idx="8219">LSAG</cx:pt>
          <cx:pt idx="8220">LSAG</cx:pt>
          <cx:pt idx="8221">LSAG</cx:pt>
          <cx:pt idx="8222">LSAG</cx:pt>
          <cx:pt idx="8223">LSAG</cx:pt>
          <cx:pt idx="8224">LSAG</cx:pt>
          <cx:pt idx="8225">LSAG</cx:pt>
          <cx:pt idx="8226">LSAG</cx:pt>
          <cx:pt idx="8227">LSAG</cx:pt>
          <cx:pt idx="8228">LSAG</cx:pt>
          <cx:pt idx="8229">LSAG</cx:pt>
          <cx:pt idx="8230">LSAG</cx:pt>
          <cx:pt idx="8231">LSAG</cx:pt>
          <cx:pt idx="8232">LSAG</cx:pt>
          <cx:pt idx="8233">LSAG</cx:pt>
          <cx:pt idx="8234">LSAG</cx:pt>
          <cx:pt idx="8235">LSAG</cx:pt>
          <cx:pt idx="8236">LSAG</cx:pt>
          <cx:pt idx="8237">LSAG</cx:pt>
          <cx:pt idx="8238">LSAG</cx:pt>
          <cx:pt idx="8239">LSAG</cx:pt>
          <cx:pt idx="8240">LSAG</cx:pt>
          <cx:pt idx="8241">LSAG</cx:pt>
          <cx:pt idx="8242">LSAG</cx:pt>
          <cx:pt idx="8243">LSAG</cx:pt>
          <cx:pt idx="8244">LSAG</cx:pt>
          <cx:pt idx="8245">LSAG</cx:pt>
          <cx:pt idx="8246">LSAG</cx:pt>
          <cx:pt idx="8247">LSAG</cx:pt>
          <cx:pt idx="8248">LSAG</cx:pt>
          <cx:pt idx="8249">LSAG</cx:pt>
          <cx:pt idx="8250">LSAG</cx:pt>
          <cx:pt idx="8251">LSAG</cx:pt>
          <cx:pt idx="8252">LSAG</cx:pt>
          <cx:pt idx="8253">LSAG</cx:pt>
          <cx:pt idx="8254">LSAG</cx:pt>
          <cx:pt idx="8255">LSAG</cx:pt>
          <cx:pt idx="8256">LSAG</cx:pt>
          <cx:pt idx="8257">LSAG</cx:pt>
          <cx:pt idx="8258">LSAG</cx:pt>
          <cx:pt idx="8259">LSAG</cx:pt>
          <cx:pt idx="8260">LSAG</cx:pt>
          <cx:pt idx="8261">LSAG</cx:pt>
          <cx:pt idx="8262">LSAG</cx:pt>
          <cx:pt idx="8263">LSAG</cx:pt>
          <cx:pt idx="8264">LSAG</cx:pt>
          <cx:pt idx="8265">LSAG</cx:pt>
          <cx:pt idx="8266">LSAG</cx:pt>
          <cx:pt idx="8267">LSAG</cx:pt>
          <cx:pt idx="8268">LSAG</cx:pt>
          <cx:pt idx="8269">LSAG</cx:pt>
          <cx:pt idx="8270">LSAG</cx:pt>
          <cx:pt idx="8271">LSAG</cx:pt>
          <cx:pt idx="8272">LSAG</cx:pt>
          <cx:pt idx="8273">LSAG</cx:pt>
          <cx:pt idx="8274">LSAG</cx:pt>
          <cx:pt idx="8275">LSAG</cx:pt>
          <cx:pt idx="8276">LSAG</cx:pt>
          <cx:pt idx="8277">LSAG</cx:pt>
          <cx:pt idx="8278">LSAG</cx:pt>
          <cx:pt idx="8279">LSAG</cx:pt>
          <cx:pt idx="8280">LSAG</cx:pt>
          <cx:pt idx="8281">LSAG</cx:pt>
          <cx:pt idx="8282">LSAG</cx:pt>
          <cx:pt idx="8283">LSAG</cx:pt>
          <cx:pt idx="8284">LSAG</cx:pt>
          <cx:pt idx="8285">LSAG</cx:pt>
          <cx:pt idx="8286">LSAG</cx:pt>
          <cx:pt idx="8287">LSAG</cx:pt>
          <cx:pt idx="8288">LSAG</cx:pt>
          <cx:pt idx="8289">LSAG</cx:pt>
          <cx:pt idx="8290">LSAG</cx:pt>
          <cx:pt idx="8291">LSAG</cx:pt>
          <cx:pt idx="8292">LSAG</cx:pt>
          <cx:pt idx="8293">LSAG</cx:pt>
          <cx:pt idx="8294">LSAG</cx:pt>
          <cx:pt idx="8295">LSAG</cx:pt>
          <cx:pt idx="8296">LSAG</cx:pt>
          <cx:pt idx="8297">LSAG</cx:pt>
          <cx:pt idx="8298">LSAG</cx:pt>
          <cx:pt idx="8299">LSAG</cx:pt>
          <cx:pt idx="8300">LSAG</cx:pt>
          <cx:pt idx="8301">LSAG</cx:pt>
          <cx:pt idx="8302">LSAG</cx:pt>
          <cx:pt idx="8303">LSAG</cx:pt>
          <cx:pt idx="8304">LSAG</cx:pt>
          <cx:pt idx="8305">LSAG</cx:pt>
          <cx:pt idx="8306">LSAG</cx:pt>
          <cx:pt idx="8307">LSAG</cx:pt>
          <cx:pt idx="8308">LSAG</cx:pt>
          <cx:pt idx="8309">LSAG</cx:pt>
          <cx:pt idx="8310">LSAG</cx:pt>
          <cx:pt idx="8311">LSAG</cx:pt>
          <cx:pt idx="8312">LSAG</cx:pt>
          <cx:pt idx="8313">LSAG</cx:pt>
          <cx:pt idx="8314">LSAG</cx:pt>
          <cx:pt idx="8315">LSAG</cx:pt>
          <cx:pt idx="8316">LSAG</cx:pt>
          <cx:pt idx="8317">LSAG</cx:pt>
          <cx:pt idx="8318">LSAG</cx:pt>
          <cx:pt idx="8319">LSAG</cx:pt>
          <cx:pt idx="8320">LSAG</cx:pt>
          <cx:pt idx="8321">LSAG</cx:pt>
          <cx:pt idx="8322">LSAG</cx:pt>
          <cx:pt idx="8323">LSAG</cx:pt>
          <cx:pt idx="8324">LSAG</cx:pt>
          <cx:pt idx="8325">LSAG</cx:pt>
          <cx:pt idx="8326">LSAG</cx:pt>
          <cx:pt idx="8327">LSAG</cx:pt>
          <cx:pt idx="8328">LSAG</cx:pt>
          <cx:pt idx="8329">LSAG</cx:pt>
          <cx:pt idx="8330">LSAG</cx:pt>
          <cx:pt idx="8331">LSAG</cx:pt>
          <cx:pt idx="8332">LSAG</cx:pt>
          <cx:pt idx="8333">LSAG</cx:pt>
          <cx:pt idx="8334">LSAG</cx:pt>
          <cx:pt idx="8335">LSAG</cx:pt>
          <cx:pt idx="8336">LSAG</cx:pt>
          <cx:pt idx="8337">LSAG</cx:pt>
          <cx:pt idx="8338">LSAG</cx:pt>
          <cx:pt idx="8339">LSAG</cx:pt>
          <cx:pt idx="8340">LSAG</cx:pt>
          <cx:pt idx="8341">LSAG</cx:pt>
          <cx:pt idx="8342">LSAG</cx:pt>
          <cx:pt idx="8343">LSAG</cx:pt>
          <cx:pt idx="8344">LSAG</cx:pt>
          <cx:pt idx="8345">LSAG</cx:pt>
          <cx:pt idx="8346">LSAG</cx:pt>
          <cx:pt idx="8347">LSAG</cx:pt>
          <cx:pt idx="8348">LSAG</cx:pt>
          <cx:pt idx="8349">LSAG</cx:pt>
          <cx:pt idx="8350">LSAG</cx:pt>
          <cx:pt idx="8351">LSAG</cx:pt>
          <cx:pt idx="8352">LSAG</cx:pt>
          <cx:pt idx="8353">LSAG</cx:pt>
          <cx:pt idx="8354">LSAG</cx:pt>
          <cx:pt idx="8355">LSAG</cx:pt>
          <cx:pt idx="8356">LSAG</cx:pt>
          <cx:pt idx="8357">LSAG</cx:pt>
          <cx:pt idx="8358">LSAG</cx:pt>
          <cx:pt idx="8359">LSAG</cx:pt>
          <cx:pt idx="8360">LSAG</cx:pt>
          <cx:pt idx="8361">LSAG</cx:pt>
          <cx:pt idx="8362">LSAG</cx:pt>
          <cx:pt idx="8363">LSAG</cx:pt>
          <cx:pt idx="8364">LSAG</cx:pt>
          <cx:pt idx="8365">LSAG</cx:pt>
          <cx:pt idx="8366">LSAG</cx:pt>
          <cx:pt idx="8367">LSAG</cx:pt>
          <cx:pt idx="8368">LSAG</cx:pt>
          <cx:pt idx="8369">LSAG</cx:pt>
          <cx:pt idx="8370">LSAG</cx:pt>
          <cx:pt idx="8371">LSAG</cx:pt>
          <cx:pt idx="8372">LSAG</cx:pt>
          <cx:pt idx="8373">LSAG</cx:pt>
          <cx:pt idx="8374">LSAG</cx:pt>
          <cx:pt idx="8375">LSAG</cx:pt>
          <cx:pt idx="8376">LSAG</cx:pt>
          <cx:pt idx="8377">LSAG</cx:pt>
          <cx:pt idx="8378">LSAG</cx:pt>
          <cx:pt idx="8379">LSAG</cx:pt>
          <cx:pt idx="8380">LSAG</cx:pt>
          <cx:pt idx="8381">LSAG</cx:pt>
          <cx:pt idx="8382">LSAG</cx:pt>
          <cx:pt idx="8383">LSAG</cx:pt>
          <cx:pt idx="8384">LSAG</cx:pt>
          <cx:pt idx="8385">LSAG</cx:pt>
          <cx:pt idx="8386">LSAG</cx:pt>
          <cx:pt idx="8387">LSAG</cx:pt>
          <cx:pt idx="8388">LSAG</cx:pt>
          <cx:pt idx="8389">LSAG</cx:pt>
          <cx:pt idx="8390">LSAG</cx:pt>
          <cx:pt idx="8391">LSAG</cx:pt>
          <cx:pt idx="8392">LSAG</cx:pt>
          <cx:pt idx="8393">LSAG</cx:pt>
          <cx:pt idx="8394">LSAG</cx:pt>
          <cx:pt idx="8395">LSAG</cx:pt>
          <cx:pt idx="8396">LSAG</cx:pt>
          <cx:pt idx="8397">LSAG</cx:pt>
          <cx:pt idx="8398">LSAG</cx:pt>
          <cx:pt idx="8399">LSAG</cx:pt>
          <cx:pt idx="8400">LSAG</cx:pt>
          <cx:pt idx="8401">LSAG</cx:pt>
          <cx:pt idx="8402">LSAG</cx:pt>
          <cx:pt idx="8403">LSAG</cx:pt>
          <cx:pt idx="8404">LSAG</cx:pt>
          <cx:pt idx="8405">LSAG</cx:pt>
          <cx:pt idx="8406">LSAG</cx:pt>
          <cx:pt idx="8407">LSAG</cx:pt>
          <cx:pt idx="8408">LSAG</cx:pt>
          <cx:pt idx="8409">LSAG</cx:pt>
          <cx:pt idx="8410">LSAG</cx:pt>
          <cx:pt idx="8411">LSAG</cx:pt>
          <cx:pt idx="8412">LSAG</cx:pt>
          <cx:pt idx="8413">LSAG</cx:pt>
          <cx:pt idx="8414">LSAG</cx:pt>
          <cx:pt idx="8415">LSAG</cx:pt>
          <cx:pt idx="8416">LSAG</cx:pt>
          <cx:pt idx="8417">LSAG</cx:pt>
          <cx:pt idx="8418">LSAG</cx:pt>
          <cx:pt idx="8419">LSAG</cx:pt>
          <cx:pt idx="8420">LSAG</cx:pt>
          <cx:pt idx="8421">LSAG</cx:pt>
          <cx:pt idx="8422">LSAG</cx:pt>
          <cx:pt idx="8423">LSAG</cx:pt>
          <cx:pt idx="8424">LSAG</cx:pt>
          <cx:pt idx="8425">LSAG</cx:pt>
          <cx:pt idx="8426">LSAG</cx:pt>
          <cx:pt idx="8427">LSAG</cx:pt>
          <cx:pt idx="8428">LSAG</cx:pt>
          <cx:pt idx="8429">LSAG</cx:pt>
          <cx:pt idx="8430">LSAG</cx:pt>
          <cx:pt idx="8431">LSAG</cx:pt>
          <cx:pt idx="8432">LSAG</cx:pt>
          <cx:pt idx="8433">LSAG</cx:pt>
          <cx:pt idx="8434">LSAG</cx:pt>
          <cx:pt idx="8435">LSAG</cx:pt>
          <cx:pt idx="8436">LSAG</cx:pt>
          <cx:pt idx="8437">LSAG</cx:pt>
          <cx:pt idx="8438">LSAG</cx:pt>
          <cx:pt idx="8439">LSAG</cx:pt>
          <cx:pt idx="8440">LSAG</cx:pt>
          <cx:pt idx="8441">LSAG</cx:pt>
          <cx:pt idx="8442">LSAG</cx:pt>
          <cx:pt idx="8443">LSAG</cx:pt>
          <cx:pt idx="8444">LSAG</cx:pt>
          <cx:pt idx="8445">LSAG</cx:pt>
          <cx:pt idx="8446">LSAG</cx:pt>
          <cx:pt idx="8447">LSAG</cx:pt>
          <cx:pt idx="8448">LSAG</cx:pt>
          <cx:pt idx="8449">LSAG</cx:pt>
          <cx:pt idx="8450">LSAG</cx:pt>
          <cx:pt idx="8451">LSAG</cx:pt>
          <cx:pt idx="8452">LSAG</cx:pt>
          <cx:pt idx="8453">LSAG</cx:pt>
          <cx:pt idx="8454">LSAG</cx:pt>
          <cx:pt idx="8455">LSAG</cx:pt>
          <cx:pt idx="8456">LSAG</cx:pt>
          <cx:pt idx="8457">LSAG</cx:pt>
          <cx:pt idx="8458">LSAG</cx:pt>
          <cx:pt idx="8459">LSAG</cx:pt>
          <cx:pt idx="8460">LSAG</cx:pt>
          <cx:pt idx="8461">LSAG</cx:pt>
          <cx:pt idx="8462">LSAG</cx:pt>
          <cx:pt idx="8463">LSAG</cx:pt>
          <cx:pt idx="8464">LSAG</cx:pt>
          <cx:pt idx="8465">LSAG</cx:pt>
          <cx:pt idx="8466">LSAG</cx:pt>
          <cx:pt idx="8467">LSAG</cx:pt>
          <cx:pt idx="8468">LSAG</cx:pt>
          <cx:pt idx="8469">LSAG</cx:pt>
          <cx:pt idx="8470">LSAG</cx:pt>
          <cx:pt idx="8471">LSAG</cx:pt>
          <cx:pt idx="8472">LSAG</cx:pt>
          <cx:pt idx="8473">LSAG</cx:pt>
          <cx:pt idx="8474">LSAG</cx:pt>
          <cx:pt idx="8475">LSAG</cx:pt>
          <cx:pt idx="8476">LSAG</cx:pt>
          <cx:pt idx="8477">LSAG</cx:pt>
          <cx:pt idx="8478">LSAG</cx:pt>
          <cx:pt idx="8479">LSAG</cx:pt>
          <cx:pt idx="8480">LSAG</cx:pt>
          <cx:pt idx="8481">LSAG</cx:pt>
          <cx:pt idx="8482">LSAG</cx:pt>
          <cx:pt idx="8483">LSAG</cx:pt>
          <cx:pt idx="8484">LSAG</cx:pt>
          <cx:pt idx="8485">LSAG</cx:pt>
          <cx:pt idx="8486">LSAG</cx:pt>
          <cx:pt idx="8487">LSAG</cx:pt>
          <cx:pt idx="8488">LSAG</cx:pt>
          <cx:pt idx="8489">LSAG</cx:pt>
          <cx:pt idx="8490">LSAG</cx:pt>
          <cx:pt idx="8491">LSAG</cx:pt>
          <cx:pt idx="8492">LSAG</cx:pt>
          <cx:pt idx="8493">LSAG</cx:pt>
          <cx:pt idx="8494">LSAG</cx:pt>
          <cx:pt idx="8495">LSAG</cx:pt>
          <cx:pt idx="8496">LSAG</cx:pt>
          <cx:pt idx="8497">LSAG</cx:pt>
          <cx:pt idx="8498">LSAG</cx:pt>
          <cx:pt idx="8499">LSAG</cx:pt>
          <cx:pt idx="8500">LSAG</cx:pt>
          <cx:pt idx="8501">LSAG</cx:pt>
          <cx:pt idx="8502">LSAG</cx:pt>
          <cx:pt idx="8503">LSAG</cx:pt>
          <cx:pt idx="8504">LSAG</cx:pt>
          <cx:pt idx="8505">LSAG</cx:pt>
          <cx:pt idx="8506">LSAG</cx:pt>
          <cx:pt idx="8507">LSAG</cx:pt>
          <cx:pt idx="8508">LSAG</cx:pt>
          <cx:pt idx="8509">LSAG</cx:pt>
          <cx:pt idx="8510">LSAG</cx:pt>
          <cx:pt idx="8511">LSAG</cx:pt>
          <cx:pt idx="8512">LSAG</cx:pt>
          <cx:pt idx="8513">LSAG</cx:pt>
          <cx:pt idx="8514">LSAG</cx:pt>
          <cx:pt idx="8515">LSAG</cx:pt>
          <cx:pt idx="8516">LSAG</cx:pt>
          <cx:pt idx="8517">LSAG</cx:pt>
          <cx:pt idx="8518">LSAG</cx:pt>
          <cx:pt idx="8519">LSAG</cx:pt>
          <cx:pt idx="8520">LSAG</cx:pt>
          <cx:pt idx="8521">LSAG</cx:pt>
          <cx:pt idx="8522">LSAG</cx:pt>
          <cx:pt idx="8523">LSAG</cx:pt>
          <cx:pt idx="8524">LSAG</cx:pt>
          <cx:pt idx="8525">LSAG</cx:pt>
          <cx:pt idx="8526">LSAG</cx:pt>
          <cx:pt idx="8527">LSAG</cx:pt>
          <cx:pt idx="8528">LSAG</cx:pt>
          <cx:pt idx="8529">LSAG</cx:pt>
          <cx:pt idx="8530">LSAG</cx:pt>
          <cx:pt idx="8531">LSAG</cx:pt>
          <cx:pt idx="8532">LSAG</cx:pt>
          <cx:pt idx="8533">LSAG</cx:pt>
          <cx:pt idx="8534">LSAG</cx:pt>
          <cx:pt idx="8535">LSAG</cx:pt>
          <cx:pt idx="8536">LSAG</cx:pt>
          <cx:pt idx="8537">LSAG</cx:pt>
          <cx:pt idx="8538">LSAG</cx:pt>
          <cx:pt idx="8539">LSAG</cx:pt>
          <cx:pt idx="8540">LSAG</cx:pt>
          <cx:pt idx="8541">LSAG</cx:pt>
          <cx:pt idx="8542">LSAG</cx:pt>
          <cx:pt idx="8543">LSAG</cx:pt>
          <cx:pt idx="8544">LSAG</cx:pt>
          <cx:pt idx="8545">LSAG</cx:pt>
          <cx:pt idx="8546">LSAG</cx:pt>
          <cx:pt idx="8547">LSAG</cx:pt>
          <cx:pt idx="8548">LSAG</cx:pt>
          <cx:pt idx="8549">LSAG</cx:pt>
          <cx:pt idx="8550">LSAG</cx:pt>
          <cx:pt idx="8551">LSAG</cx:pt>
          <cx:pt idx="8552">LSAG</cx:pt>
          <cx:pt idx="8553">LSAG</cx:pt>
          <cx:pt idx="8554">LSAG</cx:pt>
          <cx:pt idx="8555">LSAG</cx:pt>
          <cx:pt idx="8556">LSAG</cx:pt>
          <cx:pt idx="8557">LSAG</cx:pt>
          <cx:pt idx="8558">LSAG</cx:pt>
          <cx:pt idx="8559">LSAG</cx:pt>
          <cx:pt idx="8560">LSAG</cx:pt>
          <cx:pt idx="8561">LSAG</cx:pt>
          <cx:pt idx="8562">LSAG</cx:pt>
          <cx:pt idx="8563">LSAG</cx:pt>
          <cx:pt idx="8564">LSAG</cx:pt>
          <cx:pt idx="8565">LSAG</cx:pt>
          <cx:pt idx="8566">LSAG</cx:pt>
          <cx:pt idx="8567">LSAG</cx:pt>
          <cx:pt idx="8568">LSAG</cx:pt>
          <cx:pt idx="8569">LSAG</cx:pt>
          <cx:pt idx="8570">LSAG</cx:pt>
          <cx:pt idx="8571">LSAG</cx:pt>
          <cx:pt idx="8572">LSAG</cx:pt>
          <cx:pt idx="8573">LSAG</cx:pt>
          <cx:pt idx="8574">LSAG</cx:pt>
          <cx:pt idx="8575">LSAG</cx:pt>
          <cx:pt idx="8576">LSAG</cx:pt>
          <cx:pt idx="8577">LSAG</cx:pt>
          <cx:pt idx="8578">LSAG</cx:pt>
          <cx:pt idx="8579">LSAG</cx:pt>
          <cx:pt idx="8580">LSAG</cx:pt>
          <cx:pt idx="8581">LSAG</cx:pt>
          <cx:pt idx="8582">LSAG</cx:pt>
          <cx:pt idx="8583">LSAG</cx:pt>
          <cx:pt idx="8584">LSAG</cx:pt>
          <cx:pt idx="8585">LSAG</cx:pt>
          <cx:pt idx="8586">LSAG</cx:pt>
          <cx:pt idx="8587">LSAG</cx:pt>
          <cx:pt idx="8588">LSAG</cx:pt>
          <cx:pt idx="8589">LSAG</cx:pt>
          <cx:pt idx="8590">LSAG</cx:pt>
          <cx:pt idx="8591">LSAG</cx:pt>
          <cx:pt idx="8592">LSAG</cx:pt>
          <cx:pt idx="8593">LSAG</cx:pt>
          <cx:pt idx="8594">LSAG</cx:pt>
          <cx:pt idx="8595">LSAG</cx:pt>
          <cx:pt idx="8596">LSAG</cx:pt>
          <cx:pt idx="8597">LSAG</cx:pt>
          <cx:pt idx="8598">LSAG</cx:pt>
          <cx:pt idx="8599">LSAG</cx:pt>
          <cx:pt idx="8600">LSAG</cx:pt>
          <cx:pt idx="8601">LSAG</cx:pt>
          <cx:pt idx="8602">LSAG</cx:pt>
          <cx:pt idx="8603">LSAG</cx:pt>
          <cx:pt idx="8604">LSAG</cx:pt>
          <cx:pt idx="8605">LSAG</cx:pt>
          <cx:pt idx="8606">LSAG</cx:pt>
          <cx:pt idx="8607">LSAG</cx:pt>
          <cx:pt idx="8608">LSAG</cx:pt>
          <cx:pt idx="8609">LSAG</cx:pt>
          <cx:pt idx="8610">LSAG</cx:pt>
          <cx:pt idx="8611">LSAG</cx:pt>
          <cx:pt idx="8612">LSAG</cx:pt>
          <cx:pt idx="8613">LSAG</cx:pt>
          <cx:pt idx="8614">LSAG</cx:pt>
          <cx:pt idx="8615">LSAG</cx:pt>
          <cx:pt idx="8616">LSAG</cx:pt>
          <cx:pt idx="8617">LSAG</cx:pt>
          <cx:pt idx="8618">LSAG</cx:pt>
          <cx:pt idx="8619">LSAG</cx:pt>
          <cx:pt idx="8620">LSAG</cx:pt>
          <cx:pt idx="8621">LSAG</cx:pt>
          <cx:pt idx="8622">LSAG</cx:pt>
          <cx:pt idx="8623">LSAG</cx:pt>
          <cx:pt idx="8624">LSAG</cx:pt>
          <cx:pt idx="8625">LSAG</cx:pt>
          <cx:pt idx="8626">LSAG</cx:pt>
          <cx:pt idx="8627">LSAG</cx:pt>
          <cx:pt idx="8628">LSAG</cx:pt>
          <cx:pt idx="8629">LSAG</cx:pt>
          <cx:pt idx="8630">LSAG</cx:pt>
          <cx:pt idx="8631">LSAG</cx:pt>
          <cx:pt idx="8632">LSAG</cx:pt>
          <cx:pt idx="8633">LSAG</cx:pt>
          <cx:pt idx="8634">LSAG</cx:pt>
          <cx:pt idx="8635">LSAG</cx:pt>
          <cx:pt idx="8636">LSAG</cx:pt>
          <cx:pt idx="8637">LSAG</cx:pt>
          <cx:pt idx="8638">LSAG</cx:pt>
          <cx:pt idx="8639">LSAG</cx:pt>
          <cx:pt idx="8640">LSAG</cx:pt>
          <cx:pt idx="8641">LSAG</cx:pt>
          <cx:pt idx="8642">LSAG</cx:pt>
          <cx:pt idx="8643">LSAG</cx:pt>
          <cx:pt idx="8644">LSAG</cx:pt>
          <cx:pt idx="8645">LSAG</cx:pt>
          <cx:pt idx="8646">LSAG</cx:pt>
          <cx:pt idx="8647">LSAG</cx:pt>
          <cx:pt idx="8648">LSAG</cx:pt>
          <cx:pt idx="8649">LSAG</cx:pt>
          <cx:pt idx="8650">LSAG</cx:pt>
          <cx:pt idx="8651">LSAG</cx:pt>
          <cx:pt idx="8652">LSAG</cx:pt>
          <cx:pt idx="8653">LSAG</cx:pt>
          <cx:pt idx="8654">LSAG</cx:pt>
          <cx:pt idx="8655">LSAG</cx:pt>
          <cx:pt idx="8656">LSAG</cx:pt>
          <cx:pt idx="8657">LSAG</cx:pt>
          <cx:pt idx="8658">LSAG</cx:pt>
          <cx:pt idx="8659">LSAG</cx:pt>
          <cx:pt idx="8660">LSAG</cx:pt>
          <cx:pt idx="8661">LSAG</cx:pt>
          <cx:pt idx="8662">LSAG</cx:pt>
          <cx:pt idx="8663">LSAG</cx:pt>
          <cx:pt idx="8664">LSAG</cx:pt>
          <cx:pt idx="8665">LSAG</cx:pt>
          <cx:pt idx="8666">LSAG</cx:pt>
          <cx:pt idx="8667">LSAG</cx:pt>
          <cx:pt idx="8668">LSAG</cx:pt>
          <cx:pt idx="8669">LSAG</cx:pt>
          <cx:pt idx="8670">LSAG</cx:pt>
          <cx:pt idx="8671">LSAG</cx:pt>
          <cx:pt idx="8672">LSAG</cx:pt>
          <cx:pt idx="8673">LSAG</cx:pt>
          <cx:pt idx="8674">LSAG</cx:pt>
          <cx:pt idx="8675">LSAG</cx:pt>
          <cx:pt idx="8676">LSAG</cx:pt>
          <cx:pt idx="8677">LSAG</cx:pt>
          <cx:pt idx="8678">LSAG</cx:pt>
          <cx:pt idx="8679">LSAG</cx:pt>
          <cx:pt idx="8680">LSAG</cx:pt>
          <cx:pt idx="8681">LSAG</cx:pt>
          <cx:pt idx="8682">LSAG</cx:pt>
          <cx:pt idx="8683">LSAG</cx:pt>
          <cx:pt idx="8684">LSAG</cx:pt>
          <cx:pt idx="8685">LSAG</cx:pt>
          <cx:pt idx="8686">LSAG</cx:pt>
          <cx:pt idx="8687">LSAG</cx:pt>
          <cx:pt idx="8688">LSAG</cx:pt>
          <cx:pt idx="8689">LSAG</cx:pt>
          <cx:pt idx="8690">LSAG</cx:pt>
          <cx:pt idx="8691">LSAG</cx:pt>
          <cx:pt idx="8692">LSAG</cx:pt>
          <cx:pt idx="8693">LSAG</cx:pt>
          <cx:pt idx="8694">LSAG</cx:pt>
          <cx:pt idx="8695">LSAG</cx:pt>
          <cx:pt idx="8696">LSAG</cx:pt>
          <cx:pt idx="8697">LSAG</cx:pt>
          <cx:pt idx="8698">LSAG</cx:pt>
          <cx:pt idx="8699">LSAG</cx:pt>
          <cx:pt idx="8700">LSAG</cx:pt>
          <cx:pt idx="8701">LSAG</cx:pt>
          <cx:pt idx="8702">LSAG</cx:pt>
          <cx:pt idx="8703">LSAG</cx:pt>
          <cx:pt idx="8704">LSAG</cx:pt>
          <cx:pt idx="8705">LSAG</cx:pt>
          <cx:pt idx="8706">LSAG</cx:pt>
          <cx:pt idx="8707">LSAG</cx:pt>
          <cx:pt idx="8708">LSAG</cx:pt>
          <cx:pt idx="8709">LSAG</cx:pt>
          <cx:pt idx="8710">LSAG</cx:pt>
          <cx:pt idx="8711">LSAG</cx:pt>
          <cx:pt idx="8712">LSAG</cx:pt>
          <cx:pt idx="8713">LSAG</cx:pt>
          <cx:pt idx="8714">LSAG</cx:pt>
          <cx:pt idx="8715">LSAG</cx:pt>
          <cx:pt idx="8716">LSAG</cx:pt>
          <cx:pt idx="8717">LSAG</cx:pt>
          <cx:pt idx="8718">LSAG</cx:pt>
          <cx:pt idx="8719">LSAG</cx:pt>
          <cx:pt idx="8720">LSAG</cx:pt>
          <cx:pt idx="8721">LSAG</cx:pt>
          <cx:pt idx="8722">LSAG</cx:pt>
          <cx:pt idx="8723">LSAG</cx:pt>
          <cx:pt idx="8724">LSAG</cx:pt>
          <cx:pt idx="8725">LSAG</cx:pt>
          <cx:pt idx="8726">LSAG</cx:pt>
          <cx:pt idx="8727">LSAG</cx:pt>
          <cx:pt idx="8728">LSAG</cx:pt>
          <cx:pt idx="8729">LSAG</cx:pt>
          <cx:pt idx="8730">LSAG</cx:pt>
          <cx:pt idx="8731">LSAG</cx:pt>
          <cx:pt idx="8732">LSAG</cx:pt>
          <cx:pt idx="8733">LSAG</cx:pt>
          <cx:pt idx="8734">LSAG</cx:pt>
          <cx:pt idx="8735">LSAG</cx:pt>
          <cx:pt idx="8736">LSAG</cx:pt>
          <cx:pt idx="8737">LSAG</cx:pt>
          <cx:pt idx="8738">LSAG</cx:pt>
          <cx:pt idx="8739">LSAG</cx:pt>
          <cx:pt idx="8740">LSAG</cx:pt>
          <cx:pt idx="8741">LSAG</cx:pt>
          <cx:pt idx="8742">LSAG</cx:pt>
          <cx:pt idx="8743">LSAG</cx:pt>
          <cx:pt idx="8744">LSAG</cx:pt>
          <cx:pt idx="8745">LSAG</cx:pt>
          <cx:pt idx="8746">LSAG</cx:pt>
          <cx:pt idx="8747">LSAG</cx:pt>
          <cx:pt idx="8748">LSAG</cx:pt>
          <cx:pt idx="8749">LSAG</cx:pt>
          <cx:pt idx="8750">LSAG</cx:pt>
          <cx:pt idx="8751">LSAG</cx:pt>
          <cx:pt idx="8752">LSAG</cx:pt>
          <cx:pt idx="8753">LSAG</cx:pt>
          <cx:pt idx="8754">LSAG</cx:pt>
          <cx:pt idx="8755">LSAG</cx:pt>
          <cx:pt idx="8756">LSAG</cx:pt>
          <cx:pt idx="8757">LSAG</cx:pt>
          <cx:pt idx="8758">LSAG</cx:pt>
          <cx:pt idx="8759">LSAG</cx:pt>
          <cx:pt idx="8760">LSAG</cx:pt>
          <cx:pt idx="8761">LSAG</cx:pt>
          <cx:pt idx="8762">LSAG</cx:pt>
          <cx:pt idx="8763">LSAG</cx:pt>
          <cx:pt idx="8764">LSAG</cx:pt>
          <cx:pt idx="8765">LSAG</cx:pt>
          <cx:pt idx="8766">LSAG</cx:pt>
          <cx:pt idx="8767">LSAG</cx:pt>
          <cx:pt idx="8768">LSAG</cx:pt>
          <cx:pt idx="8769">LSAG</cx:pt>
          <cx:pt idx="8770">LSAG</cx:pt>
          <cx:pt idx="8771">LSAG</cx:pt>
          <cx:pt idx="8772">LSAG</cx:pt>
          <cx:pt idx="8773">LSAG</cx:pt>
          <cx:pt idx="8774">LSAG</cx:pt>
          <cx:pt idx="8775">LSAG</cx:pt>
          <cx:pt idx="8776">LSAG</cx:pt>
          <cx:pt idx="8777">LSAG</cx:pt>
          <cx:pt idx="8778">LSAG</cx:pt>
          <cx:pt idx="8779">LSAG</cx:pt>
          <cx:pt idx="8780">LSAG</cx:pt>
          <cx:pt idx="8781">LSAG</cx:pt>
          <cx:pt idx="8782">LSAG</cx:pt>
          <cx:pt idx="8783">LSAG</cx:pt>
          <cx:pt idx="8784">LSAG</cx:pt>
          <cx:pt idx="8785">LSAG</cx:pt>
          <cx:pt idx="8786">LSAG</cx:pt>
          <cx:pt idx="8787">LSAG</cx:pt>
          <cx:pt idx="8788">LSAG</cx:pt>
          <cx:pt idx="8789">LSAG</cx:pt>
          <cx:pt idx="8790">LSAG</cx:pt>
          <cx:pt idx="8791">LSAG</cx:pt>
          <cx:pt idx="8792">LSAG</cx:pt>
          <cx:pt idx="8793">LSAG</cx:pt>
          <cx:pt idx="8794">LSAG</cx:pt>
          <cx:pt idx="8795">LSAG</cx:pt>
          <cx:pt idx="8796">LSAG</cx:pt>
          <cx:pt idx="8797">LSAG</cx:pt>
          <cx:pt idx="8798">LSAG</cx:pt>
          <cx:pt idx="8799">LSAG</cx:pt>
          <cx:pt idx="8800">LSAG</cx:pt>
          <cx:pt idx="8801">LSAG</cx:pt>
          <cx:pt idx="8802">LSAG</cx:pt>
          <cx:pt idx="8803">LSAG</cx:pt>
          <cx:pt idx="8804">LSAG</cx:pt>
          <cx:pt idx="8805">LSAG</cx:pt>
          <cx:pt idx="8806">LSAG</cx:pt>
          <cx:pt idx="8807">LSAG</cx:pt>
          <cx:pt idx="8808">LSAG</cx:pt>
          <cx:pt idx="8809">LSAG</cx:pt>
          <cx:pt idx="8810">LSAG</cx:pt>
          <cx:pt idx="8811">LSAG</cx:pt>
          <cx:pt idx="8812">LSAG</cx:pt>
          <cx:pt idx="8813">LSAG</cx:pt>
          <cx:pt idx="8814">LSAG</cx:pt>
          <cx:pt idx="8815">LSAG</cx:pt>
          <cx:pt idx="8816">LSAG</cx:pt>
          <cx:pt idx="8817">LSAG</cx:pt>
          <cx:pt idx="8818">LSAG</cx:pt>
          <cx:pt idx="8819">LSAG</cx:pt>
          <cx:pt idx="8820">LSAG</cx:pt>
          <cx:pt idx="8821">LSAG</cx:pt>
          <cx:pt idx="8822">LSAG</cx:pt>
          <cx:pt idx="8823">LSAG</cx:pt>
          <cx:pt idx="8824">LSAG</cx:pt>
          <cx:pt idx="8825">LSAG</cx:pt>
          <cx:pt idx="8826">LSAG</cx:pt>
          <cx:pt idx="8827">LSAG</cx:pt>
          <cx:pt idx="8828">LSAG</cx:pt>
          <cx:pt idx="8829">LSAG</cx:pt>
          <cx:pt idx="8830">LSAG</cx:pt>
          <cx:pt idx="8831">LSAG</cx:pt>
          <cx:pt idx="8832">LSAG</cx:pt>
          <cx:pt idx="8833">LSAG</cx:pt>
          <cx:pt idx="8834">LSAG</cx:pt>
          <cx:pt idx="8835">LSAG</cx:pt>
          <cx:pt idx="8836">LSAG</cx:pt>
          <cx:pt idx="8837">LSAG</cx:pt>
          <cx:pt idx="8838">LSAG</cx:pt>
          <cx:pt idx="8839">LSAG</cx:pt>
          <cx:pt idx="8840">LSAG</cx:pt>
          <cx:pt idx="8841">LSAG</cx:pt>
          <cx:pt idx="8842">LSAG</cx:pt>
          <cx:pt idx="8843">LSAG</cx:pt>
          <cx:pt idx="8844">LSAG</cx:pt>
          <cx:pt idx="8845">LSAG</cx:pt>
          <cx:pt idx="8846">LSAG</cx:pt>
          <cx:pt idx="8847">LSAG</cx:pt>
          <cx:pt idx="8848">LSAG</cx:pt>
          <cx:pt idx="8849">LSAG</cx:pt>
          <cx:pt idx="8850">LSAG</cx:pt>
          <cx:pt idx="8851">LSAG</cx:pt>
          <cx:pt idx="8852">LSAG</cx:pt>
          <cx:pt idx="8853">LSAG</cx:pt>
          <cx:pt idx="8854">LSAG</cx:pt>
          <cx:pt idx="8855">LSAG</cx:pt>
          <cx:pt idx="8856">LSAG</cx:pt>
          <cx:pt idx="8857">LSAG</cx:pt>
          <cx:pt idx="8858">LSAG</cx:pt>
          <cx:pt idx="8859">LSAG</cx:pt>
          <cx:pt idx="8860">LSAG</cx:pt>
          <cx:pt idx="8861">LSAG</cx:pt>
          <cx:pt idx="8862">LSAG</cx:pt>
          <cx:pt idx="8863">LSAG</cx:pt>
          <cx:pt idx="8864">LSAG</cx:pt>
          <cx:pt idx="8865">LSAG</cx:pt>
          <cx:pt idx="8866">LSAG</cx:pt>
          <cx:pt idx="8867">LSAG</cx:pt>
          <cx:pt idx="8868">LSAG</cx:pt>
          <cx:pt idx="8869">LSAG</cx:pt>
          <cx:pt idx="8870">LSAG</cx:pt>
          <cx:pt idx="8871">LSAG</cx:pt>
          <cx:pt idx="8872">LSAG</cx:pt>
          <cx:pt idx="8873">LSAG</cx:pt>
          <cx:pt idx="8874">LSAG</cx:pt>
          <cx:pt idx="8875">LSAG</cx:pt>
          <cx:pt idx="8876">LSAG</cx:pt>
          <cx:pt idx="8877">LSAG</cx:pt>
          <cx:pt idx="8878">LSAG</cx:pt>
          <cx:pt idx="8879">LSAG</cx:pt>
          <cx:pt idx="8880">LSAG</cx:pt>
          <cx:pt idx="8881">LSAG</cx:pt>
          <cx:pt idx="8882">LSAG</cx:pt>
          <cx:pt idx="8883">LSAG</cx:pt>
          <cx:pt idx="8884">LSAG</cx:pt>
          <cx:pt idx="8885">LSAG</cx:pt>
          <cx:pt idx="8886">LSAG</cx:pt>
          <cx:pt idx="8887">LSAG</cx:pt>
          <cx:pt idx="8888">LSAG</cx:pt>
          <cx:pt idx="8889">LSAG</cx:pt>
          <cx:pt idx="8890">LSAG</cx:pt>
          <cx:pt idx="8891">LSAG</cx:pt>
          <cx:pt idx="8892">LSAG</cx:pt>
          <cx:pt idx="8893">LSAG</cx:pt>
          <cx:pt idx="8894">LSAG</cx:pt>
          <cx:pt idx="8895">LSAG</cx:pt>
          <cx:pt idx="8896">LSAG</cx:pt>
          <cx:pt idx="8897">LSAG</cx:pt>
          <cx:pt idx="8898">LSAG</cx:pt>
          <cx:pt idx="8899">LSAG</cx:pt>
          <cx:pt idx="8900">LSAG</cx:pt>
          <cx:pt idx="8901">LSAG</cx:pt>
          <cx:pt idx="8902">LSAG</cx:pt>
          <cx:pt idx="8903">LSAG</cx:pt>
          <cx:pt idx="8904">LSAG</cx:pt>
          <cx:pt idx="8905">LSAG</cx:pt>
          <cx:pt idx="8906">LSAG</cx:pt>
          <cx:pt idx="8907">LSAG</cx:pt>
          <cx:pt idx="8908">LSAG</cx:pt>
          <cx:pt idx="8909">LSAG</cx:pt>
          <cx:pt idx="8910">LSAG</cx:pt>
          <cx:pt idx="8911">LSAG</cx:pt>
          <cx:pt idx="8912">LSAG</cx:pt>
          <cx:pt idx="8913">LSAG</cx:pt>
          <cx:pt idx="8914">LSAG</cx:pt>
          <cx:pt idx="8915">LSAG</cx:pt>
          <cx:pt idx="8916">LSAG</cx:pt>
          <cx:pt idx="8917">LSAG</cx:pt>
          <cx:pt idx="8918">LSAG</cx:pt>
          <cx:pt idx="8919">LSAG</cx:pt>
          <cx:pt idx="8920">LSAG</cx:pt>
          <cx:pt idx="8921">LSAG</cx:pt>
          <cx:pt idx="8922">LSAG</cx:pt>
          <cx:pt idx="8923">LSAG</cx:pt>
          <cx:pt idx="8924">LSAG</cx:pt>
          <cx:pt idx="8925">LSAG</cx:pt>
          <cx:pt idx="8926">LSAG</cx:pt>
          <cx:pt idx="8927">LSAG</cx:pt>
          <cx:pt idx="8928">LSAG</cx:pt>
          <cx:pt idx="8929">LSAG</cx:pt>
          <cx:pt idx="8930">LSAG</cx:pt>
          <cx:pt idx="8931">LSAG</cx:pt>
          <cx:pt idx="8932">LSAG</cx:pt>
          <cx:pt idx="8933">LSAG</cx:pt>
          <cx:pt idx="8934">LSAG</cx:pt>
          <cx:pt idx="8935">LSAG</cx:pt>
          <cx:pt idx="8936">LSAG</cx:pt>
          <cx:pt idx="8937">LSAG</cx:pt>
          <cx:pt idx="8938">LSAG</cx:pt>
          <cx:pt idx="8939">LSAG</cx:pt>
          <cx:pt idx="8940">LSAG</cx:pt>
          <cx:pt idx="8941">LSAG</cx:pt>
          <cx:pt idx="8942">LSAG</cx:pt>
          <cx:pt idx="8943">LSAG</cx:pt>
          <cx:pt idx="8944">LSAG</cx:pt>
          <cx:pt idx="8945">LSAG</cx:pt>
          <cx:pt idx="8946">LSAG</cx:pt>
          <cx:pt idx="8947">LSAG</cx:pt>
          <cx:pt idx="8948">LSAG</cx:pt>
          <cx:pt idx="8949">LSAG</cx:pt>
          <cx:pt idx="8950">LSAG</cx:pt>
          <cx:pt idx="8951">LSAG</cx:pt>
          <cx:pt idx="8952">LSAG</cx:pt>
          <cx:pt idx="8953">LSAG</cx:pt>
          <cx:pt idx="8954">LSAG</cx:pt>
          <cx:pt idx="8955">LSAG</cx:pt>
          <cx:pt idx="8956">LSAG</cx:pt>
          <cx:pt idx="8957">LSAG</cx:pt>
          <cx:pt idx="8958">LSAG</cx:pt>
          <cx:pt idx="8959">LSAG</cx:pt>
          <cx:pt idx="8960">LSAG</cx:pt>
          <cx:pt idx="8961">LSAG</cx:pt>
          <cx:pt idx="8962">LSAG</cx:pt>
          <cx:pt idx="8963">LSAG</cx:pt>
          <cx:pt idx="8964">LSAG</cx:pt>
          <cx:pt idx="8965">LSAG</cx:pt>
          <cx:pt idx="8966">LSAG</cx:pt>
          <cx:pt idx="8967">LSAG</cx:pt>
          <cx:pt idx="8968">LSAG</cx:pt>
          <cx:pt idx="8969">LSAG</cx:pt>
          <cx:pt idx="8970">LSAG</cx:pt>
          <cx:pt idx="8971">LSAG</cx:pt>
          <cx:pt idx="8972">LSAG</cx:pt>
          <cx:pt idx="8973">LSAG</cx:pt>
          <cx:pt idx="8974">LSAG</cx:pt>
          <cx:pt idx="8975">LSAG</cx:pt>
          <cx:pt idx="8976">LSAG</cx:pt>
          <cx:pt idx="8977">LSAG</cx:pt>
          <cx:pt idx="8978">LSAG</cx:pt>
          <cx:pt idx="8979">LSAG</cx:pt>
          <cx:pt idx="8980">LSAG</cx:pt>
          <cx:pt idx="8981">LSAG</cx:pt>
          <cx:pt idx="8982">LSAG</cx:pt>
          <cx:pt idx="8983">LSAG</cx:pt>
          <cx:pt idx="8984">LSAG</cx:pt>
          <cx:pt idx="8985">LSAG</cx:pt>
          <cx:pt idx="8986">LSAG</cx:pt>
          <cx:pt idx="8987">LSAG</cx:pt>
          <cx:pt idx="8988">LSAG</cx:pt>
          <cx:pt idx="8989">LSAG</cx:pt>
          <cx:pt idx="8990">LSAG</cx:pt>
          <cx:pt idx="8991">LSAG</cx:pt>
          <cx:pt idx="8992">LSAG</cx:pt>
          <cx:pt idx="8993">LSAG</cx:pt>
          <cx:pt idx="8994">LSAG</cx:pt>
          <cx:pt idx="8995">LSAG</cx:pt>
          <cx:pt idx="8996">LSAG</cx:pt>
          <cx:pt idx="8997">LSAG</cx:pt>
          <cx:pt idx="8998">LSAG</cx:pt>
          <cx:pt idx="8999">LSAG</cx:pt>
          <cx:pt idx="9000">LSAG</cx:pt>
          <cx:pt idx="9001">LSAG</cx:pt>
          <cx:pt idx="9002">LSAG</cx:pt>
          <cx:pt idx="9003">LSAG</cx:pt>
          <cx:pt idx="9004">LSAG</cx:pt>
          <cx:pt idx="9005">LSAG</cx:pt>
          <cx:pt idx="9006">LSAG</cx:pt>
          <cx:pt idx="9007">LSAG</cx:pt>
          <cx:pt idx="9008">LSAG</cx:pt>
          <cx:pt idx="9009">LSAG</cx:pt>
          <cx:pt idx="9010">LSAG</cx:pt>
          <cx:pt idx="9011">LSAG</cx:pt>
          <cx:pt idx="9012">LSAG</cx:pt>
          <cx:pt idx="9013">LSAG</cx:pt>
          <cx:pt idx="9014">LSAG</cx:pt>
          <cx:pt idx="9015">LSAG</cx:pt>
          <cx:pt idx="9016">LSAG</cx:pt>
          <cx:pt idx="9017">LSAG</cx:pt>
          <cx:pt idx="9018">LSAG</cx:pt>
          <cx:pt idx="9019">LSAG</cx:pt>
          <cx:pt idx="9020">LSAG</cx:pt>
          <cx:pt idx="9021">LSAG</cx:pt>
          <cx:pt idx="9022">LSAG</cx:pt>
          <cx:pt idx="9023">LSAG</cx:pt>
          <cx:pt idx="9024">LSAG</cx:pt>
          <cx:pt idx="9025">LSAG</cx:pt>
          <cx:pt idx="9026">LSAG</cx:pt>
          <cx:pt idx="9027">LSAG</cx:pt>
          <cx:pt idx="9028">LSAG</cx:pt>
          <cx:pt idx="9029">LSAG</cx:pt>
          <cx:pt idx="9030">LSAG</cx:pt>
          <cx:pt idx="9031">LSAG</cx:pt>
          <cx:pt idx="9032">LSAG</cx:pt>
          <cx:pt idx="9033">LSAG</cx:pt>
          <cx:pt idx="9034">LSAG</cx:pt>
          <cx:pt idx="9035">LSAG</cx:pt>
          <cx:pt idx="9036">LSAG</cx:pt>
          <cx:pt idx="9037">LSAG</cx:pt>
          <cx:pt idx="9038">LSAG</cx:pt>
          <cx:pt idx="9039">LSAG</cx:pt>
          <cx:pt idx="9040">LSAG</cx:pt>
          <cx:pt idx="9041">LSAG</cx:pt>
          <cx:pt idx="9042">LSAG</cx:pt>
          <cx:pt idx="9043">LSAG</cx:pt>
          <cx:pt idx="9044">LSAG</cx:pt>
          <cx:pt idx="9045">LSAG</cx:pt>
          <cx:pt idx="9046">LSAG</cx:pt>
          <cx:pt idx="9047">LSAG</cx:pt>
          <cx:pt idx="9048">LSAG</cx:pt>
          <cx:pt idx="9049">LSAG</cx:pt>
          <cx:pt idx="9050">LSAG</cx:pt>
          <cx:pt idx="9051">LSAG</cx:pt>
          <cx:pt idx="9052">LSAG</cx:pt>
          <cx:pt idx="9053">LSAG</cx:pt>
          <cx:pt idx="9054">LSAG</cx:pt>
          <cx:pt idx="9055">LSAG</cx:pt>
          <cx:pt idx="9056">LSAG</cx:pt>
          <cx:pt idx="9057">LSAG</cx:pt>
          <cx:pt idx="9058">LSAG</cx:pt>
          <cx:pt idx="9059">LSAG</cx:pt>
          <cx:pt idx="9060">LSAG</cx:pt>
          <cx:pt idx="9061">LSAG</cx:pt>
          <cx:pt idx="9062">LSAG</cx:pt>
          <cx:pt idx="9063">LSAG</cx:pt>
          <cx:pt idx="9064">LSAG</cx:pt>
          <cx:pt idx="9065">LSAG</cx:pt>
          <cx:pt idx="9066">LSAG</cx:pt>
          <cx:pt idx="9067">LSAG</cx:pt>
          <cx:pt idx="9068">LSAG</cx:pt>
          <cx:pt idx="9069">LSAG</cx:pt>
          <cx:pt idx="9070">LSAG</cx:pt>
          <cx:pt idx="9071">LSAG</cx:pt>
          <cx:pt idx="9072">LSAG</cx:pt>
          <cx:pt idx="9073">LSAG</cx:pt>
          <cx:pt idx="9074">LSAG</cx:pt>
          <cx:pt idx="9075">LSAG</cx:pt>
          <cx:pt idx="9076">LSAG</cx:pt>
          <cx:pt idx="9077">LSAG</cx:pt>
          <cx:pt idx="9078">LSAG</cx:pt>
          <cx:pt idx="9079">LSAG</cx:pt>
          <cx:pt idx="9080">LSAG</cx:pt>
          <cx:pt idx="9081">LSAG</cx:pt>
          <cx:pt idx="9082">LSAG</cx:pt>
          <cx:pt idx="9083">LSAG</cx:pt>
          <cx:pt idx="9084">LSAG</cx:pt>
          <cx:pt idx="9085">LSAG</cx:pt>
          <cx:pt idx="9086">LSAG</cx:pt>
          <cx:pt idx="9087">LSAG</cx:pt>
          <cx:pt idx="9088">LSAG</cx:pt>
          <cx:pt idx="9089">LSAG</cx:pt>
          <cx:pt idx="9090">LSAG</cx:pt>
          <cx:pt idx="9091">LSAG</cx:pt>
          <cx:pt idx="9092">LSAG</cx:pt>
          <cx:pt idx="9093">LSAG</cx:pt>
          <cx:pt idx="9094">LSAG</cx:pt>
          <cx:pt idx="9095">LSAG</cx:pt>
          <cx:pt idx="9096">LSAG</cx:pt>
          <cx:pt idx="9097">LSAG</cx:pt>
          <cx:pt idx="9098">LSAG</cx:pt>
          <cx:pt idx="9099">LSAG</cx:pt>
          <cx:pt idx="9100">LSAG</cx:pt>
          <cx:pt idx="9101">LSAG</cx:pt>
          <cx:pt idx="9102">LSAG</cx:pt>
          <cx:pt idx="9103">LSAG</cx:pt>
          <cx:pt idx="9104">LSAG</cx:pt>
          <cx:pt idx="9105">LSAG</cx:pt>
          <cx:pt idx="9106">LSAG</cx:pt>
          <cx:pt idx="9107">LSAG</cx:pt>
          <cx:pt idx="9108">LSAG</cx:pt>
          <cx:pt idx="9109">LSAG</cx:pt>
          <cx:pt idx="9110">LSAG</cx:pt>
          <cx:pt idx="9111">LSAG</cx:pt>
          <cx:pt idx="9112">LSAG</cx:pt>
          <cx:pt idx="9113">LSAG</cx:pt>
          <cx:pt idx="9114">LSAG</cx:pt>
          <cx:pt idx="9115">LSAG</cx:pt>
          <cx:pt idx="9116">LSAG</cx:pt>
          <cx:pt idx="9117">LSAG</cx:pt>
          <cx:pt idx="9118">LSAG</cx:pt>
          <cx:pt idx="9119">LSAG</cx:pt>
          <cx:pt idx="9120">LSAG</cx:pt>
          <cx:pt idx="9121">LSAG</cx:pt>
          <cx:pt idx="9122">LSAG</cx:pt>
          <cx:pt idx="9123">LSAG</cx:pt>
          <cx:pt idx="9124">LSAG</cx:pt>
          <cx:pt idx="9125">LSAG</cx:pt>
          <cx:pt idx="9126">LSAG</cx:pt>
          <cx:pt idx="9127">LSAG</cx:pt>
          <cx:pt idx="9128">LSAG</cx:pt>
          <cx:pt idx="9129">LSAG</cx:pt>
          <cx:pt idx="9130">LSAZ</cx:pt>
          <cx:pt idx="9131">LSAZ</cx:pt>
          <cx:pt idx="9132">LSAZ</cx:pt>
          <cx:pt idx="9133">LSAZ</cx:pt>
          <cx:pt idx="9134">LSAZ</cx:pt>
          <cx:pt idx="9135">LSAZ</cx:pt>
          <cx:pt idx="9136">LSAZ</cx:pt>
          <cx:pt idx="9137">LSAZ</cx:pt>
          <cx:pt idx="9138">LSAZ</cx:pt>
          <cx:pt idx="9139">LSAZ</cx:pt>
          <cx:pt idx="9140">LSAZ</cx:pt>
          <cx:pt idx="9141">LSAZ</cx:pt>
          <cx:pt idx="9142">LSAZ</cx:pt>
          <cx:pt idx="9143">LSAZ</cx:pt>
          <cx:pt idx="9144">LSAZ</cx:pt>
          <cx:pt idx="9145">LSAZ</cx:pt>
          <cx:pt idx="9146">LSAZ</cx:pt>
          <cx:pt idx="9147">LSAZ</cx:pt>
          <cx:pt idx="9148">LSAZ</cx:pt>
          <cx:pt idx="9149">LSAZ</cx:pt>
          <cx:pt idx="9150">LSAZ</cx:pt>
          <cx:pt idx="9151">LSAZ</cx:pt>
          <cx:pt idx="9152">LSAZ</cx:pt>
          <cx:pt idx="9153">LSAZ</cx:pt>
          <cx:pt idx="9154">LSAZ</cx:pt>
          <cx:pt idx="9155">LSAZ</cx:pt>
          <cx:pt idx="9156">LSAZ</cx:pt>
          <cx:pt idx="9157">LSAZ</cx:pt>
          <cx:pt idx="9158">LSAZ</cx:pt>
          <cx:pt idx="9159">LSAZ</cx:pt>
          <cx:pt idx="9160">LSAZ</cx:pt>
          <cx:pt idx="9161">LSAZ</cx:pt>
          <cx:pt idx="9162">LSAZ</cx:pt>
          <cx:pt idx="9163">LSAZ</cx:pt>
          <cx:pt idx="9164">LSAZ</cx:pt>
          <cx:pt idx="9165">LSAZ</cx:pt>
          <cx:pt idx="9166">LSAZ</cx:pt>
          <cx:pt idx="9167">LSAZ</cx:pt>
          <cx:pt idx="9168">LSAZ</cx:pt>
          <cx:pt idx="9169">LSAZ</cx:pt>
          <cx:pt idx="9170">LSAZ</cx:pt>
          <cx:pt idx="9171">LSAZ</cx:pt>
          <cx:pt idx="9172">LSAZ</cx:pt>
          <cx:pt idx="9173">LSAZ</cx:pt>
          <cx:pt idx="9174">LSAZ</cx:pt>
          <cx:pt idx="9175">LSAZ</cx:pt>
          <cx:pt idx="9176">LSAZ</cx:pt>
          <cx:pt idx="9177">LSAZ</cx:pt>
          <cx:pt idx="9178">LSAZ</cx:pt>
          <cx:pt idx="9179">LSAZ</cx:pt>
          <cx:pt idx="9180">LSAZ</cx:pt>
          <cx:pt idx="9181">LSAZ</cx:pt>
          <cx:pt idx="9182">LSAZ</cx:pt>
          <cx:pt idx="9183">LSAZ</cx:pt>
          <cx:pt idx="9184">LSAZ</cx:pt>
          <cx:pt idx="9185">LSAZ</cx:pt>
          <cx:pt idx="9186">LSAZ</cx:pt>
          <cx:pt idx="9187">LSAZ</cx:pt>
          <cx:pt idx="9188">LSAZ</cx:pt>
          <cx:pt idx="9189">LSAZ</cx:pt>
          <cx:pt idx="9190">LSAZ</cx:pt>
          <cx:pt idx="9191">LSAZ</cx:pt>
          <cx:pt idx="9192">LSAZ</cx:pt>
          <cx:pt idx="9193">LSAZ</cx:pt>
          <cx:pt idx="9194">LSAZ</cx:pt>
          <cx:pt idx="9195">LSAZ</cx:pt>
          <cx:pt idx="9196">LSAZ</cx:pt>
          <cx:pt idx="9197">LSAZ</cx:pt>
          <cx:pt idx="9198">LSAZ</cx:pt>
          <cx:pt idx="9199">LSAZ</cx:pt>
          <cx:pt idx="9200">LSAZ</cx:pt>
          <cx:pt idx="9201">LSAZ</cx:pt>
          <cx:pt idx="9202">LSAZ</cx:pt>
          <cx:pt idx="9203">LSAZ</cx:pt>
          <cx:pt idx="9204">LSAZ</cx:pt>
          <cx:pt idx="9205">LSAZ</cx:pt>
          <cx:pt idx="9206">LSAZ</cx:pt>
          <cx:pt idx="9207">LSAZ</cx:pt>
          <cx:pt idx="9208">LSAZ</cx:pt>
          <cx:pt idx="9209">LSAZ</cx:pt>
          <cx:pt idx="9210">LSAZ</cx:pt>
          <cx:pt idx="9211">LSAZ</cx:pt>
          <cx:pt idx="9212">LSAZ</cx:pt>
          <cx:pt idx="9213">LSAZ</cx:pt>
          <cx:pt idx="9214">LSAZ</cx:pt>
          <cx:pt idx="9215">LSAZ</cx:pt>
          <cx:pt idx="9216">LSAZ</cx:pt>
          <cx:pt idx="9217">LSAZ</cx:pt>
          <cx:pt idx="9218">LSAZ</cx:pt>
          <cx:pt idx="9219">LSAZ</cx:pt>
          <cx:pt idx="9220">LSAZ</cx:pt>
          <cx:pt idx="9221">LSAZ</cx:pt>
          <cx:pt idx="9222">LSAZ</cx:pt>
          <cx:pt idx="9223">LSAZ</cx:pt>
          <cx:pt idx="9224">LSAZ</cx:pt>
          <cx:pt idx="9225">LSAZ</cx:pt>
          <cx:pt idx="9226">LSAZ</cx:pt>
          <cx:pt idx="9227">LSAZ</cx:pt>
          <cx:pt idx="9228">LSAZ</cx:pt>
          <cx:pt idx="9229">LSAZ</cx:pt>
          <cx:pt idx="9230">LSAZ</cx:pt>
          <cx:pt idx="9231">LSAZ</cx:pt>
          <cx:pt idx="9232">LSAZ</cx:pt>
          <cx:pt idx="9233">LSAZ</cx:pt>
          <cx:pt idx="9234">LSAZ</cx:pt>
          <cx:pt idx="9235">LSAZ</cx:pt>
          <cx:pt idx="9236">LSAZ</cx:pt>
          <cx:pt idx="9237">LSAZ</cx:pt>
          <cx:pt idx="9238">LSAZ</cx:pt>
          <cx:pt idx="9239">LSAZ</cx:pt>
          <cx:pt idx="9240">LSAZ</cx:pt>
          <cx:pt idx="9241">LSAZ</cx:pt>
          <cx:pt idx="9242">LSAZ</cx:pt>
          <cx:pt idx="9243">LSAZ</cx:pt>
          <cx:pt idx="9244">LSAZ</cx:pt>
          <cx:pt idx="9245">LSAZ</cx:pt>
          <cx:pt idx="9246">LSAZ</cx:pt>
          <cx:pt idx="9247">LSAZ</cx:pt>
          <cx:pt idx="9248">LSAZ</cx:pt>
          <cx:pt idx="9249">LSAZ</cx:pt>
          <cx:pt idx="9250">LSAZ</cx:pt>
          <cx:pt idx="9251">LSAZ</cx:pt>
          <cx:pt idx="9252">LSAZ</cx:pt>
          <cx:pt idx="9253">LSAZ</cx:pt>
          <cx:pt idx="9254">LSAZ</cx:pt>
          <cx:pt idx="9255">LSAZ</cx:pt>
          <cx:pt idx="9256">LSAZ</cx:pt>
          <cx:pt idx="9257">LSAZ</cx:pt>
          <cx:pt idx="9258">LSAZ</cx:pt>
          <cx:pt idx="9259">LSAZ</cx:pt>
          <cx:pt idx="9260">LSAZ</cx:pt>
          <cx:pt idx="9261">LSAZ</cx:pt>
          <cx:pt idx="9262">LSAZ</cx:pt>
          <cx:pt idx="9263">LSAZ</cx:pt>
          <cx:pt idx="9264">LSAZ</cx:pt>
          <cx:pt idx="9265">LSAZ</cx:pt>
          <cx:pt idx="9266">LSAZ</cx:pt>
          <cx:pt idx="9267">LSAZ</cx:pt>
          <cx:pt idx="9268">LSAZ</cx:pt>
          <cx:pt idx="9269">LSAZ</cx:pt>
          <cx:pt idx="9270">LSAZ</cx:pt>
          <cx:pt idx="9271">LSAZ</cx:pt>
          <cx:pt idx="9272">LSAZ</cx:pt>
          <cx:pt idx="9273">LSAZ</cx:pt>
          <cx:pt idx="9274">LSAZ</cx:pt>
          <cx:pt idx="9275">LSAZ</cx:pt>
          <cx:pt idx="9276">LSAZ</cx:pt>
          <cx:pt idx="9277">LSAZ</cx:pt>
          <cx:pt idx="9278">LSAZ</cx:pt>
          <cx:pt idx="9279">LSAZ</cx:pt>
          <cx:pt idx="9280">LSAZ</cx:pt>
          <cx:pt idx="9281">LSAZ</cx:pt>
          <cx:pt idx="9282">LSAZ</cx:pt>
          <cx:pt idx="9283">LSAZ</cx:pt>
          <cx:pt idx="9284">LSAZ</cx:pt>
          <cx:pt idx="9285">LSAZ</cx:pt>
          <cx:pt idx="9286">LSAZ</cx:pt>
          <cx:pt idx="9287">LSAZ</cx:pt>
          <cx:pt idx="9288">LSAZ</cx:pt>
          <cx:pt idx="9289">LSAZ</cx:pt>
          <cx:pt idx="9290">LSAZ</cx:pt>
          <cx:pt idx="9291">LSAZ</cx:pt>
          <cx:pt idx="9292">LSAZ</cx:pt>
          <cx:pt idx="9293">LSAZ</cx:pt>
          <cx:pt idx="9294">LSAZ</cx:pt>
          <cx:pt idx="9295">LSAZ</cx:pt>
          <cx:pt idx="9296">LSAZ</cx:pt>
          <cx:pt idx="9297">LSAZ</cx:pt>
          <cx:pt idx="9298">LSAZ</cx:pt>
          <cx:pt idx="9299">LSAZ</cx:pt>
          <cx:pt idx="9300">LSAZ</cx:pt>
          <cx:pt idx="9301">LSAZ</cx:pt>
          <cx:pt idx="9302">LSAZ</cx:pt>
          <cx:pt idx="9303">LSAZ</cx:pt>
          <cx:pt idx="9304">LSAZ</cx:pt>
          <cx:pt idx="9305">LSAZ</cx:pt>
          <cx:pt idx="9306">LSAZ</cx:pt>
          <cx:pt idx="9307">LSAZ</cx:pt>
          <cx:pt idx="9308">LSAZ</cx:pt>
          <cx:pt idx="9309">LSAZ</cx:pt>
          <cx:pt idx="9310">LSAZ</cx:pt>
          <cx:pt idx="9311">LSAZ</cx:pt>
          <cx:pt idx="9312">LSAZ</cx:pt>
          <cx:pt idx="9313">LSAZ</cx:pt>
          <cx:pt idx="9314">LSAZ</cx:pt>
          <cx:pt idx="9315">LSAZ</cx:pt>
          <cx:pt idx="9316">LSAZ</cx:pt>
          <cx:pt idx="9317">LSAZ</cx:pt>
          <cx:pt idx="9318">LSAZ</cx:pt>
          <cx:pt idx="9319">LSAZ</cx:pt>
          <cx:pt idx="9320">LSAZ</cx:pt>
          <cx:pt idx="9321">LSAZ</cx:pt>
          <cx:pt idx="9322">LSAZ</cx:pt>
          <cx:pt idx="9323">LSAZ</cx:pt>
          <cx:pt idx="9324">LSAZ</cx:pt>
          <cx:pt idx="9325">LSAZ</cx:pt>
          <cx:pt idx="9326">LSAZ</cx:pt>
          <cx:pt idx="9327">LSAZ</cx:pt>
          <cx:pt idx="9328">LSAZ</cx:pt>
          <cx:pt idx="9329">LSAZ</cx:pt>
          <cx:pt idx="9330">LSAZ</cx:pt>
          <cx:pt idx="9331">LSAZ</cx:pt>
          <cx:pt idx="9332">LSAZ</cx:pt>
          <cx:pt idx="9333">LSAZ</cx:pt>
          <cx:pt idx="9334">LSAZ</cx:pt>
          <cx:pt idx="9335">LSAZ</cx:pt>
          <cx:pt idx="9336">LSAZ</cx:pt>
          <cx:pt idx="9337">LSAZ</cx:pt>
          <cx:pt idx="9338">LSAZ</cx:pt>
          <cx:pt idx="9339">LSAZ</cx:pt>
          <cx:pt idx="9340">LSAZ</cx:pt>
          <cx:pt idx="9341">LSAZ</cx:pt>
          <cx:pt idx="9342">LSAZ</cx:pt>
          <cx:pt idx="9343">LSAZ</cx:pt>
          <cx:pt idx="9344">LSAZ</cx:pt>
          <cx:pt idx="9345">LSAZ</cx:pt>
          <cx:pt idx="9346">LSAZ</cx:pt>
          <cx:pt idx="9347">LSAZ</cx:pt>
          <cx:pt idx="9348">LSAZ</cx:pt>
          <cx:pt idx="9349">LSAZ</cx:pt>
          <cx:pt idx="9350">LSAZ</cx:pt>
          <cx:pt idx="9351">LSAZ</cx:pt>
          <cx:pt idx="9352">LSAZ</cx:pt>
          <cx:pt idx="9353">LSAZ</cx:pt>
          <cx:pt idx="9354">LSAZ</cx:pt>
          <cx:pt idx="9355">LSAZ</cx:pt>
          <cx:pt idx="9356">LSAZ</cx:pt>
          <cx:pt idx="9357">LSAZ</cx:pt>
          <cx:pt idx="9358">LSAZ</cx:pt>
          <cx:pt idx="9359">LSAZ</cx:pt>
          <cx:pt idx="9360">LSAZ</cx:pt>
          <cx:pt idx="9361">LSAZ</cx:pt>
          <cx:pt idx="9362">LSAZ</cx:pt>
          <cx:pt idx="9363">LSAZ</cx:pt>
          <cx:pt idx="9364">LSAZ</cx:pt>
          <cx:pt idx="9365">LSAZ</cx:pt>
          <cx:pt idx="9366">LSAZ</cx:pt>
          <cx:pt idx="9367">LSAZ</cx:pt>
          <cx:pt idx="9368">LSAZ</cx:pt>
          <cx:pt idx="9369">LSAZ</cx:pt>
          <cx:pt idx="9370">LSAZ</cx:pt>
          <cx:pt idx="9371">LSAZ</cx:pt>
          <cx:pt idx="9372">LSAZ</cx:pt>
          <cx:pt idx="9373">LSAZ</cx:pt>
          <cx:pt idx="9374">LSAZ</cx:pt>
          <cx:pt idx="9375">LSAZ</cx:pt>
          <cx:pt idx="9376">LSAZ</cx:pt>
          <cx:pt idx="9377">LSAZ</cx:pt>
          <cx:pt idx="9378">LSAZ</cx:pt>
          <cx:pt idx="9379">LSAZ</cx:pt>
          <cx:pt idx="9380">LSAZ</cx:pt>
          <cx:pt idx="9381">LSAZ</cx:pt>
          <cx:pt idx="9382">LSAZ</cx:pt>
          <cx:pt idx="9383">LSAZ</cx:pt>
          <cx:pt idx="9384">LSAZ</cx:pt>
          <cx:pt idx="9385">LSAZ</cx:pt>
          <cx:pt idx="9386">LSAZ</cx:pt>
          <cx:pt idx="9387">LSAZ</cx:pt>
          <cx:pt idx="9388">LSAZ</cx:pt>
          <cx:pt idx="9389">LSAZ</cx:pt>
          <cx:pt idx="9390">LSAZ</cx:pt>
          <cx:pt idx="9391">LSAZ</cx:pt>
          <cx:pt idx="9392">LSAZ</cx:pt>
          <cx:pt idx="9393">LSAZ</cx:pt>
          <cx:pt idx="9394">LSAZ</cx:pt>
          <cx:pt idx="9395">LSAZ</cx:pt>
          <cx:pt idx="9396">LSAZ</cx:pt>
          <cx:pt idx="9397">LSAZ</cx:pt>
          <cx:pt idx="9398">LSAZ</cx:pt>
          <cx:pt idx="9399">LSAZ</cx:pt>
          <cx:pt idx="9400">LSAZ</cx:pt>
          <cx:pt idx="9401">LSAZ</cx:pt>
          <cx:pt idx="9402">LSAZ</cx:pt>
          <cx:pt idx="9403">LSAZ</cx:pt>
          <cx:pt idx="9404">LSAZ</cx:pt>
          <cx:pt idx="9405">LSAZ</cx:pt>
          <cx:pt idx="9406">LSAZ</cx:pt>
          <cx:pt idx="9407">LSAZ</cx:pt>
          <cx:pt idx="9408">LSAZ</cx:pt>
          <cx:pt idx="9409">LSAZ</cx:pt>
          <cx:pt idx="9410">LSAZ</cx:pt>
          <cx:pt idx="9411">LSAZ</cx:pt>
          <cx:pt idx="9412">LSAZ</cx:pt>
          <cx:pt idx="9413">LSAZ</cx:pt>
          <cx:pt idx="9414">LSAZ</cx:pt>
          <cx:pt idx="9415">LSAZ</cx:pt>
          <cx:pt idx="9416">LSAZ</cx:pt>
          <cx:pt idx="9417">LSAZ</cx:pt>
          <cx:pt idx="9418">LSAZ</cx:pt>
          <cx:pt idx="9419">LSAZ</cx:pt>
          <cx:pt idx="9420">LSAZ</cx:pt>
          <cx:pt idx="9421">LSAZ</cx:pt>
          <cx:pt idx="9422">LSAZ</cx:pt>
          <cx:pt idx="9423">LSAZ</cx:pt>
          <cx:pt idx="9424">LSAZ</cx:pt>
          <cx:pt idx="9425">LSAZ</cx:pt>
          <cx:pt idx="9426">LSAZ</cx:pt>
          <cx:pt idx="9427">LSAZ</cx:pt>
          <cx:pt idx="9428">LSAZ</cx:pt>
          <cx:pt idx="9429">LSAZ</cx:pt>
          <cx:pt idx="9430">LSAZ</cx:pt>
          <cx:pt idx="9431">LSAZ</cx:pt>
          <cx:pt idx="9432">LSAZ</cx:pt>
          <cx:pt idx="9433">LSAZ</cx:pt>
          <cx:pt idx="9434">LSAZ</cx:pt>
          <cx:pt idx="9435">LSAZ</cx:pt>
          <cx:pt idx="9436">LSAZ</cx:pt>
          <cx:pt idx="9437">LSAZ</cx:pt>
          <cx:pt idx="9438">LSAZ</cx:pt>
          <cx:pt idx="9439">LSAZ</cx:pt>
          <cx:pt idx="9440">LSAZ</cx:pt>
          <cx:pt idx="9441">LSAZ</cx:pt>
          <cx:pt idx="9442">LSAZ</cx:pt>
          <cx:pt idx="9443">LSAZ</cx:pt>
          <cx:pt idx="9444">LSAZ</cx:pt>
          <cx:pt idx="9445">LSAZ</cx:pt>
          <cx:pt idx="9446">LSAZ</cx:pt>
          <cx:pt idx="9447">LSAZ</cx:pt>
          <cx:pt idx="9448">LSAZ</cx:pt>
          <cx:pt idx="9449">LSAZ</cx:pt>
          <cx:pt idx="9450">LSAZ</cx:pt>
          <cx:pt idx="9451">LSAZ</cx:pt>
          <cx:pt idx="9452">LSAZ</cx:pt>
          <cx:pt idx="9453">LSAZ</cx:pt>
          <cx:pt idx="9454">LSAZ</cx:pt>
          <cx:pt idx="9455">LSAZ</cx:pt>
          <cx:pt idx="9456">LSAZ</cx:pt>
          <cx:pt idx="9457">LSAZ</cx:pt>
          <cx:pt idx="9458">LSAZ</cx:pt>
          <cx:pt idx="9459">LSAZ</cx:pt>
          <cx:pt idx="9460">LSAZ</cx:pt>
          <cx:pt idx="9461">LSAZ</cx:pt>
          <cx:pt idx="9462">LSAZ</cx:pt>
          <cx:pt idx="9463">LSAZ</cx:pt>
          <cx:pt idx="9464">LSAZ</cx:pt>
          <cx:pt idx="9465">LSAZ</cx:pt>
          <cx:pt idx="9466">LSAZ</cx:pt>
          <cx:pt idx="9467">LSAZ</cx:pt>
          <cx:pt idx="9468">LSAZ</cx:pt>
          <cx:pt idx="9469">LSAZ</cx:pt>
          <cx:pt idx="9470">LSAZ</cx:pt>
          <cx:pt idx="9471">LSAZ</cx:pt>
          <cx:pt idx="9472">LSAZ</cx:pt>
          <cx:pt idx="9473">LSAZ</cx:pt>
          <cx:pt idx="9474">LSAZ</cx:pt>
          <cx:pt idx="9475">LSAZ</cx:pt>
          <cx:pt idx="9476">LSAZ</cx:pt>
          <cx:pt idx="9477">LSAZ</cx:pt>
          <cx:pt idx="9478">LSAZ</cx:pt>
          <cx:pt idx="9479">LSAZ</cx:pt>
          <cx:pt idx="9480">LSAZ</cx:pt>
          <cx:pt idx="9481">LSAZ</cx:pt>
          <cx:pt idx="9482">LSAZ</cx:pt>
          <cx:pt idx="9483">LSAZ</cx:pt>
          <cx:pt idx="9484">LSAZ</cx:pt>
          <cx:pt idx="9485">LSAZ</cx:pt>
          <cx:pt idx="9486">LSAZ</cx:pt>
          <cx:pt idx="9487">LSAZ</cx:pt>
          <cx:pt idx="9488">LSAZ</cx:pt>
          <cx:pt idx="9489">LSAZ</cx:pt>
          <cx:pt idx="9490">LSAZ</cx:pt>
          <cx:pt idx="9491">LSAZ</cx:pt>
          <cx:pt idx="9492">LSAZ</cx:pt>
          <cx:pt idx="9493">LSAZ</cx:pt>
          <cx:pt idx="9494">LSAZ</cx:pt>
          <cx:pt idx="9495">LSAZ</cx:pt>
          <cx:pt idx="9496">LSAZ</cx:pt>
          <cx:pt idx="9497">LSAZ</cx:pt>
          <cx:pt idx="9498">LSAZ</cx:pt>
          <cx:pt idx="9499">LSAZ</cx:pt>
          <cx:pt idx="9500">LSAZ</cx:pt>
          <cx:pt idx="9501">LSAZ</cx:pt>
          <cx:pt idx="9502">LSAZ</cx:pt>
          <cx:pt idx="9503">LSAZ</cx:pt>
          <cx:pt idx="9504">LSAZ</cx:pt>
          <cx:pt idx="9505">LSAZ</cx:pt>
          <cx:pt idx="9506">LSAZ</cx:pt>
          <cx:pt idx="9507">LSAZ</cx:pt>
          <cx:pt idx="9508">LSAZ</cx:pt>
          <cx:pt idx="9509">LSAZ</cx:pt>
          <cx:pt idx="9510">LSAZ</cx:pt>
          <cx:pt idx="9511">LSAZ</cx:pt>
          <cx:pt idx="9512">LSAZ</cx:pt>
          <cx:pt idx="9513">LSAZ</cx:pt>
          <cx:pt idx="9514">LSAZ</cx:pt>
          <cx:pt idx="9515">LSAZ</cx:pt>
          <cx:pt idx="9516">LSAZ</cx:pt>
          <cx:pt idx="9517">LSAZ</cx:pt>
          <cx:pt idx="9518">LSAZ</cx:pt>
          <cx:pt idx="9519">LSAZ</cx:pt>
          <cx:pt idx="9520">LSAZ</cx:pt>
          <cx:pt idx="9521">LSAZ</cx:pt>
          <cx:pt idx="9522">LSAZ</cx:pt>
          <cx:pt idx="9523">LSAZ</cx:pt>
          <cx:pt idx="9524">LSAZ</cx:pt>
          <cx:pt idx="9525">LSAZ</cx:pt>
          <cx:pt idx="9526">LSAZ</cx:pt>
          <cx:pt idx="9527">LSAZ</cx:pt>
          <cx:pt idx="9528">LSAZ</cx:pt>
          <cx:pt idx="9529">LSAZ</cx:pt>
          <cx:pt idx="9530">LSAZ</cx:pt>
          <cx:pt idx="9531">LSAZ</cx:pt>
          <cx:pt idx="9532">LSAZ</cx:pt>
          <cx:pt idx="9533">LSAZ</cx:pt>
          <cx:pt idx="9534">LSAZ</cx:pt>
          <cx:pt idx="9535">LSAZ</cx:pt>
          <cx:pt idx="9536">LSAZ</cx:pt>
          <cx:pt idx="9537">LSAZ</cx:pt>
          <cx:pt idx="9538">LSAZ</cx:pt>
          <cx:pt idx="9539">LSAZ</cx:pt>
          <cx:pt idx="9540">LSAZ</cx:pt>
          <cx:pt idx="9541">LSAZ</cx:pt>
          <cx:pt idx="9542">LSAZ</cx:pt>
          <cx:pt idx="9543">LSAZ</cx:pt>
          <cx:pt idx="9544">LSAZ</cx:pt>
          <cx:pt idx="9545">LSAZ</cx:pt>
          <cx:pt idx="9546">LSAZ</cx:pt>
          <cx:pt idx="9547">LSAZ</cx:pt>
          <cx:pt idx="9548">LSAZ</cx:pt>
          <cx:pt idx="9549">LSAZ</cx:pt>
          <cx:pt idx="9550">LSAZ</cx:pt>
          <cx:pt idx="9551">LSAZ</cx:pt>
          <cx:pt idx="9552">LSAZ</cx:pt>
          <cx:pt idx="9553">LSAZ</cx:pt>
          <cx:pt idx="9554">LSAZ</cx:pt>
          <cx:pt idx="9555">LSAZ</cx:pt>
          <cx:pt idx="9556">LSAZ</cx:pt>
          <cx:pt idx="9557">LSAZ</cx:pt>
          <cx:pt idx="9558">LSAZ</cx:pt>
          <cx:pt idx="9559">LSAZ</cx:pt>
          <cx:pt idx="9560">LSAZ</cx:pt>
          <cx:pt idx="9561">LSAZ</cx:pt>
          <cx:pt idx="9562">LSAZ</cx:pt>
          <cx:pt idx="9563">LSAZ</cx:pt>
          <cx:pt idx="9564">LSAZ</cx:pt>
          <cx:pt idx="9565">LSAZ</cx:pt>
          <cx:pt idx="9566">LSAZ</cx:pt>
          <cx:pt idx="9567">LSAZ</cx:pt>
          <cx:pt idx="9568">LSAZ</cx:pt>
          <cx:pt idx="9569">LSAZ</cx:pt>
          <cx:pt idx="9570">LSAZ</cx:pt>
          <cx:pt idx="9571">LSAZ</cx:pt>
          <cx:pt idx="9572">LSAZ</cx:pt>
          <cx:pt idx="9573">LSAZ</cx:pt>
          <cx:pt idx="9574">LSAZ</cx:pt>
          <cx:pt idx="9575">LSAZ</cx:pt>
          <cx:pt idx="9576">LSAZ</cx:pt>
          <cx:pt idx="9577">LSAZ</cx:pt>
          <cx:pt idx="9578">LSAZ</cx:pt>
          <cx:pt idx="9579">LSAZ</cx:pt>
          <cx:pt idx="9580">LSAZ</cx:pt>
          <cx:pt idx="9581">LSAZ</cx:pt>
          <cx:pt idx="9582">LSAZ</cx:pt>
          <cx:pt idx="9583">LSAZ</cx:pt>
          <cx:pt idx="9584">LSAZ</cx:pt>
          <cx:pt idx="9585">LSAZ</cx:pt>
          <cx:pt idx="9586">LSAZ</cx:pt>
          <cx:pt idx="9587">LSAZ</cx:pt>
          <cx:pt idx="9588">LSAZ</cx:pt>
          <cx:pt idx="9589">LSAZ</cx:pt>
          <cx:pt idx="9590">LSAZ</cx:pt>
          <cx:pt idx="9591">LSAZ</cx:pt>
          <cx:pt idx="9592">LSAZ</cx:pt>
          <cx:pt idx="9593">LSAZ</cx:pt>
          <cx:pt idx="9594">LSAZ</cx:pt>
          <cx:pt idx="9595">LSAZ</cx:pt>
          <cx:pt idx="9596">LSAZ</cx:pt>
          <cx:pt idx="9597">LSAZ</cx:pt>
          <cx:pt idx="9598">LSAZ</cx:pt>
          <cx:pt idx="9599">LSAZ</cx:pt>
          <cx:pt idx="9600">LSAZ</cx:pt>
          <cx:pt idx="9601">LSAZ</cx:pt>
          <cx:pt idx="9602">LSAZ</cx:pt>
          <cx:pt idx="9603">LSAZ</cx:pt>
          <cx:pt idx="9604">LSAZ</cx:pt>
          <cx:pt idx="9605">LSAZ</cx:pt>
          <cx:pt idx="9606">LSAZ</cx:pt>
          <cx:pt idx="9607">LSAZ</cx:pt>
          <cx:pt idx="9608">LSAZ</cx:pt>
          <cx:pt idx="9609">LSAZ</cx:pt>
          <cx:pt idx="9610">LSAZ</cx:pt>
          <cx:pt idx="9611">LSAZ</cx:pt>
          <cx:pt idx="9612">LSAZ</cx:pt>
          <cx:pt idx="9613">LSAZ</cx:pt>
          <cx:pt idx="9614">LSAZ</cx:pt>
          <cx:pt idx="9615">LSAZ</cx:pt>
          <cx:pt idx="9616">LSAZ</cx:pt>
          <cx:pt idx="9617">LSAZ</cx:pt>
          <cx:pt idx="9618">LSAZ</cx:pt>
          <cx:pt idx="9619">LSAZ</cx:pt>
          <cx:pt idx="9620">LSAZ</cx:pt>
          <cx:pt idx="9621">LSAZ</cx:pt>
          <cx:pt idx="9622">LSAZ</cx:pt>
          <cx:pt idx="9623">LSAZ</cx:pt>
          <cx:pt idx="9624">LSAZ</cx:pt>
          <cx:pt idx="9625">LSAZ</cx:pt>
          <cx:pt idx="9626">LSAZ</cx:pt>
          <cx:pt idx="9627">LSAZ</cx:pt>
          <cx:pt idx="9628">LSAZ</cx:pt>
          <cx:pt idx="9629">LSAZ</cx:pt>
          <cx:pt idx="9630">LSAZ</cx:pt>
          <cx:pt idx="9631">LSAZ</cx:pt>
          <cx:pt idx="9632">LSAZ</cx:pt>
          <cx:pt idx="9633">LSAZ</cx:pt>
          <cx:pt idx="9634">LSAZ</cx:pt>
          <cx:pt idx="9635">LSAZ</cx:pt>
          <cx:pt idx="9636">LSAZ</cx:pt>
          <cx:pt idx="9637">LSAZ</cx:pt>
          <cx:pt idx="9638">LSAZ</cx:pt>
          <cx:pt idx="9639">LSAZ</cx:pt>
          <cx:pt idx="9640">LSAZ</cx:pt>
          <cx:pt idx="9641">LSAZ</cx:pt>
          <cx:pt idx="9642">LSAZ</cx:pt>
          <cx:pt idx="9643">LSAZ</cx:pt>
          <cx:pt idx="9644">LSAZ</cx:pt>
          <cx:pt idx="9645">LSAZ</cx:pt>
          <cx:pt idx="9646">LSAZ</cx:pt>
          <cx:pt idx="9647">LSAZ</cx:pt>
          <cx:pt idx="9648">LSAZ</cx:pt>
          <cx:pt idx="9649">LSAZ</cx:pt>
          <cx:pt idx="9650">LSAZ</cx:pt>
          <cx:pt idx="9651">LSAZ</cx:pt>
          <cx:pt idx="9652">LSAZ</cx:pt>
          <cx:pt idx="9653">LSAZ</cx:pt>
          <cx:pt idx="9654">LSAZ</cx:pt>
          <cx:pt idx="9655">LSAZ</cx:pt>
          <cx:pt idx="9656">LSAZ</cx:pt>
          <cx:pt idx="9657">LSAZ</cx:pt>
          <cx:pt idx="9658">LSAZ</cx:pt>
          <cx:pt idx="9659">LSAZ</cx:pt>
          <cx:pt idx="9660">LSAZ</cx:pt>
          <cx:pt idx="9661">LSAZ</cx:pt>
          <cx:pt idx="9662">LSAZ</cx:pt>
          <cx:pt idx="9663">LSAZ</cx:pt>
          <cx:pt idx="9664">LSAZ</cx:pt>
          <cx:pt idx="9665">LSAZ</cx:pt>
          <cx:pt idx="9666">LSAZ</cx:pt>
          <cx:pt idx="9667">LSAZ</cx:pt>
          <cx:pt idx="9668">LSAZ</cx:pt>
          <cx:pt idx="9669">LSAZ</cx:pt>
          <cx:pt idx="9670">LSAZ</cx:pt>
          <cx:pt idx="9671">LSAZ</cx:pt>
          <cx:pt idx="9672">LSAZ</cx:pt>
          <cx:pt idx="9673">LSAZ</cx:pt>
          <cx:pt idx="9674">LSAZ</cx:pt>
          <cx:pt idx="9675">LSAZ</cx:pt>
          <cx:pt idx="9676">LSAZ</cx:pt>
          <cx:pt idx="9677">LSAZ</cx:pt>
          <cx:pt idx="9678">LSAZ</cx:pt>
          <cx:pt idx="9679">LSAZ</cx:pt>
          <cx:pt idx="9680">LSAZ</cx:pt>
          <cx:pt idx="9681">LSAZ</cx:pt>
          <cx:pt idx="9682">LSAZ</cx:pt>
          <cx:pt idx="9683">LSAZ</cx:pt>
          <cx:pt idx="9684">LSAZ</cx:pt>
          <cx:pt idx="9685">LSAZ</cx:pt>
          <cx:pt idx="9686">LSAZ</cx:pt>
          <cx:pt idx="9687">LSAZ</cx:pt>
          <cx:pt idx="9688">LSAZ</cx:pt>
          <cx:pt idx="9689">LSAZ</cx:pt>
          <cx:pt idx="9690">LSAZ</cx:pt>
          <cx:pt idx="9691">LSAZ</cx:pt>
          <cx:pt idx="9692">LSAZ</cx:pt>
          <cx:pt idx="9693">LSAZ</cx:pt>
          <cx:pt idx="9694">LSAZ</cx:pt>
          <cx:pt idx="9695">LSAZ</cx:pt>
          <cx:pt idx="9696">LSAZ</cx:pt>
          <cx:pt idx="9697">LSAZ</cx:pt>
          <cx:pt idx="9698">LSAZ</cx:pt>
          <cx:pt idx="9699">LSAZ</cx:pt>
          <cx:pt idx="9700">LSAZ</cx:pt>
          <cx:pt idx="9701">LSAZ</cx:pt>
          <cx:pt idx="9702">LSAZ</cx:pt>
          <cx:pt idx="9703">LSAZ</cx:pt>
          <cx:pt idx="9704">LSAZ</cx:pt>
          <cx:pt idx="9705">LSAZ</cx:pt>
          <cx:pt idx="9706">LSAZ</cx:pt>
          <cx:pt idx="9707">LSAZ</cx:pt>
          <cx:pt idx="9708">LSAZ</cx:pt>
          <cx:pt idx="9709">LSAZ</cx:pt>
          <cx:pt idx="9710">LSAZ</cx:pt>
          <cx:pt idx="9711">LSAZ</cx:pt>
          <cx:pt idx="9712">LSAZ</cx:pt>
          <cx:pt idx="9713">LSAZ</cx:pt>
          <cx:pt idx="9714">LSAZ</cx:pt>
          <cx:pt idx="9715">LSAZ</cx:pt>
          <cx:pt idx="9716">LSAZ</cx:pt>
          <cx:pt idx="9717">LSAZ</cx:pt>
          <cx:pt idx="9718">LSAZ</cx:pt>
          <cx:pt idx="9719">LSAZ</cx:pt>
          <cx:pt idx="9720">LSAZ</cx:pt>
          <cx:pt idx="9721">LSAZ</cx:pt>
          <cx:pt idx="9722">LSAZ</cx:pt>
          <cx:pt idx="9723">LSAZ</cx:pt>
          <cx:pt idx="9724">LSAZ</cx:pt>
          <cx:pt idx="9725">LSAZ</cx:pt>
          <cx:pt idx="9726">LSAZ</cx:pt>
          <cx:pt idx="9727">LSAZ</cx:pt>
          <cx:pt idx="9728">LSAZ</cx:pt>
          <cx:pt idx="9729">LSAZ</cx:pt>
          <cx:pt idx="9730">LSAZ</cx:pt>
          <cx:pt idx="9731">LSAZ</cx:pt>
          <cx:pt idx="9732">LSAZ</cx:pt>
          <cx:pt idx="9733">LSAZ</cx:pt>
          <cx:pt idx="9734">LSAZ</cx:pt>
          <cx:pt idx="9735">LSAZ</cx:pt>
          <cx:pt idx="9736">LSAZ</cx:pt>
          <cx:pt idx="9737">LSAZ</cx:pt>
          <cx:pt idx="9738">LSAZ</cx:pt>
          <cx:pt idx="9739">LSAZ</cx:pt>
          <cx:pt idx="9740">LSAZ</cx:pt>
          <cx:pt idx="9741">LSAZ</cx:pt>
          <cx:pt idx="9742">LSAZ</cx:pt>
          <cx:pt idx="9743">LSAZ</cx:pt>
          <cx:pt idx="9744">LSAZ</cx:pt>
          <cx:pt idx="9745">LSAZ</cx:pt>
          <cx:pt idx="9746">LSAZ</cx:pt>
          <cx:pt idx="9747">LSAZ</cx:pt>
          <cx:pt idx="9748">LSAZ</cx:pt>
          <cx:pt idx="9749">LSAZ</cx:pt>
          <cx:pt idx="9750">LSAZ</cx:pt>
          <cx:pt idx="9751">LSAZ</cx:pt>
          <cx:pt idx="9752">LSAZ</cx:pt>
          <cx:pt idx="9753">LSAZ</cx:pt>
          <cx:pt idx="9754">LSAZ</cx:pt>
          <cx:pt idx="9755">LSAZ</cx:pt>
          <cx:pt idx="9756">LSAZ</cx:pt>
          <cx:pt idx="9757">LSAZ</cx:pt>
          <cx:pt idx="9758">LSAZ</cx:pt>
          <cx:pt idx="9759">LSAZ</cx:pt>
          <cx:pt idx="9760">LSAZ</cx:pt>
          <cx:pt idx="9761">LSAZ</cx:pt>
          <cx:pt idx="9762">LSAZ</cx:pt>
          <cx:pt idx="9763">LSAZ</cx:pt>
          <cx:pt idx="9764">LSAZ</cx:pt>
          <cx:pt idx="9765">LSAZ</cx:pt>
          <cx:pt idx="9766">LSAZ</cx:pt>
          <cx:pt idx="9767">LSAZ</cx:pt>
          <cx:pt idx="9768">LSAZ</cx:pt>
          <cx:pt idx="9769">LSAZ</cx:pt>
          <cx:pt idx="9770">LSAZ</cx:pt>
          <cx:pt idx="9771">LSAZ</cx:pt>
          <cx:pt idx="9772">LSAZ</cx:pt>
          <cx:pt idx="9773">LSAZ</cx:pt>
          <cx:pt idx="9774">LSAZ</cx:pt>
          <cx:pt idx="9775">LSAZ</cx:pt>
          <cx:pt idx="9776">LSAZ</cx:pt>
          <cx:pt idx="9777">LSAZ</cx:pt>
          <cx:pt idx="9778">LSAZ</cx:pt>
          <cx:pt idx="9779">LSAZ</cx:pt>
          <cx:pt idx="9780">LSAZ</cx:pt>
          <cx:pt idx="9781">LSAZ</cx:pt>
          <cx:pt idx="9782">LSAZ</cx:pt>
          <cx:pt idx="9783">LSAZ</cx:pt>
          <cx:pt idx="9784">LSAZ</cx:pt>
          <cx:pt idx="9785">LSAZ</cx:pt>
          <cx:pt idx="9786">LSAZ</cx:pt>
          <cx:pt idx="9787">LSAZ</cx:pt>
          <cx:pt idx="9788">LSAZ</cx:pt>
          <cx:pt idx="9789">LSAZ</cx:pt>
          <cx:pt idx="9790">LSAZ</cx:pt>
          <cx:pt idx="9791">LSAZ</cx:pt>
          <cx:pt idx="9792">LSAZ</cx:pt>
          <cx:pt idx="9793">LSAZ</cx:pt>
          <cx:pt idx="9794">LSAZ</cx:pt>
          <cx:pt idx="9795">LSAZ</cx:pt>
          <cx:pt idx="9796">LSAZ</cx:pt>
          <cx:pt idx="9797">LSAZ</cx:pt>
          <cx:pt idx="9798">LSAZ</cx:pt>
          <cx:pt idx="9799">LSAZ</cx:pt>
          <cx:pt idx="9800">LSAZ</cx:pt>
          <cx:pt idx="9801">LSAZ</cx:pt>
          <cx:pt idx="9802">LSAZ</cx:pt>
          <cx:pt idx="9803">LSAZ</cx:pt>
          <cx:pt idx="9804">LSAZ</cx:pt>
          <cx:pt idx="9805">LSAZ</cx:pt>
          <cx:pt idx="9806">LSAZ</cx:pt>
          <cx:pt idx="9807">LSAZ</cx:pt>
          <cx:pt idx="9808">LSAZ</cx:pt>
          <cx:pt idx="9809">LSAZ</cx:pt>
          <cx:pt idx="9810">LSAZ</cx:pt>
          <cx:pt idx="9811">LSAZ</cx:pt>
          <cx:pt idx="9812">LSAZ</cx:pt>
          <cx:pt idx="9813">LSAZ</cx:pt>
          <cx:pt idx="9814">LSAZ</cx:pt>
          <cx:pt idx="9815">LSAZ</cx:pt>
          <cx:pt idx="9816">LSAZ</cx:pt>
          <cx:pt idx="9817">LSAZ</cx:pt>
          <cx:pt idx="9818">LSAZ</cx:pt>
          <cx:pt idx="9819">LSAZ</cx:pt>
          <cx:pt idx="9820">LSAZ</cx:pt>
          <cx:pt idx="9821">LSAZ</cx:pt>
          <cx:pt idx="9822">LSAZ</cx:pt>
          <cx:pt idx="9823">LSAZ</cx:pt>
          <cx:pt idx="9824">LSAZ</cx:pt>
          <cx:pt idx="9825">LSAZ</cx:pt>
          <cx:pt idx="9826">LSAZ</cx:pt>
          <cx:pt idx="9827">LSAZ</cx:pt>
          <cx:pt idx="9828">LSAZ</cx:pt>
          <cx:pt idx="9829">LSAZ</cx:pt>
          <cx:pt idx="9830">LSAZ</cx:pt>
          <cx:pt idx="9831">LSAZ</cx:pt>
          <cx:pt idx="9832">LSAZ</cx:pt>
          <cx:pt idx="9833">LSAZ</cx:pt>
          <cx:pt idx="9834">LSAZ</cx:pt>
          <cx:pt idx="9835">LSAZ</cx:pt>
          <cx:pt idx="9836">LSAZ</cx:pt>
          <cx:pt idx="9837">LSAZ</cx:pt>
          <cx:pt idx="9838">LSAZ</cx:pt>
          <cx:pt idx="9839">LSAZ</cx:pt>
          <cx:pt idx="9840">LSAZ</cx:pt>
          <cx:pt idx="9841">LSAZ</cx:pt>
          <cx:pt idx="9842">LSAZ</cx:pt>
          <cx:pt idx="9843">LSAZ</cx:pt>
          <cx:pt idx="9844">LSAZ</cx:pt>
          <cx:pt idx="9845">LSAZ</cx:pt>
          <cx:pt idx="9846">LSAZ</cx:pt>
          <cx:pt idx="9847">LSAZ</cx:pt>
          <cx:pt idx="9848">LSAZ</cx:pt>
          <cx:pt idx="9849">LSAZ</cx:pt>
          <cx:pt idx="9850">LSAZ</cx:pt>
          <cx:pt idx="9851">LSAZ</cx:pt>
          <cx:pt idx="9852">LSAZ</cx:pt>
          <cx:pt idx="9853">LSAZ</cx:pt>
          <cx:pt idx="9854">LSAZ</cx:pt>
          <cx:pt idx="9855">LSAZ</cx:pt>
          <cx:pt idx="9856">LSAZ</cx:pt>
          <cx:pt idx="9857">LSAZ</cx:pt>
          <cx:pt idx="9858">LSAZ</cx:pt>
          <cx:pt idx="9859">LSAZ</cx:pt>
          <cx:pt idx="9860">LSAZ</cx:pt>
          <cx:pt idx="9861">LSAZ</cx:pt>
          <cx:pt idx="9862">LSAZ</cx:pt>
          <cx:pt idx="9863">LSAZ</cx:pt>
          <cx:pt idx="9864">LSAZ</cx:pt>
          <cx:pt idx="9865">LSAZ</cx:pt>
          <cx:pt idx="9866">LSAZ</cx:pt>
          <cx:pt idx="9867">LSAZ</cx:pt>
          <cx:pt idx="9868">LSAZ</cx:pt>
          <cx:pt idx="9869">LSAZ</cx:pt>
          <cx:pt idx="9870">LSAZ</cx:pt>
          <cx:pt idx="9871">LSAZ</cx:pt>
          <cx:pt idx="9872">LSAZ</cx:pt>
          <cx:pt idx="9873">LSAZ</cx:pt>
          <cx:pt idx="9874">LSAZ</cx:pt>
          <cx:pt idx="9875">LSAZ</cx:pt>
          <cx:pt idx="9876">LSAZ</cx:pt>
          <cx:pt idx="9877">LSAZ</cx:pt>
          <cx:pt idx="9878">LSAZ</cx:pt>
          <cx:pt idx="9879">LSAZ</cx:pt>
          <cx:pt idx="9880">LSAZ</cx:pt>
          <cx:pt idx="9881">LSAZ</cx:pt>
          <cx:pt idx="9882">LSAZ</cx:pt>
          <cx:pt idx="9883">LSAZ</cx:pt>
          <cx:pt idx="9884">LSAZ</cx:pt>
          <cx:pt idx="9885">LSAZ</cx:pt>
          <cx:pt idx="9886">LSAZ</cx:pt>
          <cx:pt idx="9887">LSAZ</cx:pt>
          <cx:pt idx="9888">LSAZ</cx:pt>
          <cx:pt idx="9889">LSAZ</cx:pt>
          <cx:pt idx="9890">LSAZ</cx:pt>
          <cx:pt idx="9891">LSAZ</cx:pt>
          <cx:pt idx="9892">LSAZ</cx:pt>
          <cx:pt idx="9893">LSAZ</cx:pt>
          <cx:pt idx="9894">LSAZ</cx:pt>
          <cx:pt idx="9895">LSAZ</cx:pt>
          <cx:pt idx="9896">LSAZ</cx:pt>
          <cx:pt idx="9897">LSAZ</cx:pt>
          <cx:pt idx="9898">LSAZ</cx:pt>
          <cx:pt idx="9899">LSAZ</cx:pt>
          <cx:pt idx="9900">LSAZ</cx:pt>
          <cx:pt idx="9901">LSAZ</cx:pt>
          <cx:pt idx="9902">LSAZ</cx:pt>
          <cx:pt idx="9903">LSAZ</cx:pt>
          <cx:pt idx="9904">LSAZ</cx:pt>
          <cx:pt idx="9905">LSAZ</cx:pt>
          <cx:pt idx="9906">LSAZ</cx:pt>
          <cx:pt idx="9907">LSAZ</cx:pt>
          <cx:pt idx="9908">LSAZ</cx:pt>
          <cx:pt idx="9909">LSAZ</cx:pt>
          <cx:pt idx="9910">LSAZ</cx:pt>
          <cx:pt idx="9911">LSAZ</cx:pt>
          <cx:pt idx="9912">LSAZ</cx:pt>
          <cx:pt idx="9913">LSAZ</cx:pt>
          <cx:pt idx="9914">LSAZ</cx:pt>
          <cx:pt idx="9915">LSAZ</cx:pt>
          <cx:pt idx="9916">LSAZ</cx:pt>
          <cx:pt idx="9917">LSAZ</cx:pt>
          <cx:pt idx="9918">LSAZ</cx:pt>
          <cx:pt idx="9919">LSAZ</cx:pt>
          <cx:pt idx="9920">LSAZ</cx:pt>
          <cx:pt idx="9921">LSAZ</cx:pt>
          <cx:pt idx="9922">LSAZ</cx:pt>
          <cx:pt idx="9923">LSAZ</cx:pt>
          <cx:pt idx="9924">LSAZ</cx:pt>
          <cx:pt idx="9925">LSAZ</cx:pt>
          <cx:pt idx="9926">LSAZ</cx:pt>
          <cx:pt idx="9927">LSAZ</cx:pt>
          <cx:pt idx="9928">LSAZ</cx:pt>
          <cx:pt idx="9929">LSAZ</cx:pt>
          <cx:pt idx="9930">LSAZ</cx:pt>
          <cx:pt idx="9931">LSAZ</cx:pt>
          <cx:pt idx="9932">LSAZ</cx:pt>
          <cx:pt idx="9933">LSAZ</cx:pt>
          <cx:pt idx="9934">LSAZ</cx:pt>
          <cx:pt idx="9935">LSAZ</cx:pt>
          <cx:pt idx="9936">LSAZ</cx:pt>
          <cx:pt idx="9937">LSAZ</cx:pt>
          <cx:pt idx="9938">LSAZ</cx:pt>
          <cx:pt idx="9939">LSAZ</cx:pt>
          <cx:pt idx="9940">LSAZ</cx:pt>
          <cx:pt idx="9941">LSAZ</cx:pt>
          <cx:pt idx="9942">LSAZ</cx:pt>
          <cx:pt idx="9943">LSAZ</cx:pt>
          <cx:pt idx="9944">LSAZ</cx:pt>
          <cx:pt idx="9945">LSAZ</cx:pt>
          <cx:pt idx="9946">LSAZ</cx:pt>
          <cx:pt idx="9947">LSAZ</cx:pt>
          <cx:pt idx="9948">LSAZ</cx:pt>
          <cx:pt idx="9949">LSAZ</cx:pt>
          <cx:pt idx="9950">LSAZ</cx:pt>
          <cx:pt idx="9951">LSAZ</cx:pt>
          <cx:pt idx="9952">LSAZ</cx:pt>
          <cx:pt idx="9953">LSAZ</cx:pt>
          <cx:pt idx="9954">LSAZ</cx:pt>
          <cx:pt idx="9955">LSAZ</cx:pt>
          <cx:pt idx="9956">LSAZ</cx:pt>
          <cx:pt idx="9957">LSAZ</cx:pt>
          <cx:pt idx="9958">LSAZ</cx:pt>
          <cx:pt idx="9959">LSAZ</cx:pt>
          <cx:pt idx="9960">LSAZ</cx:pt>
          <cx:pt idx="9961">LSAZ</cx:pt>
          <cx:pt idx="9962">LSAZ</cx:pt>
          <cx:pt idx="9963">LSAZ</cx:pt>
          <cx:pt idx="9964">LSAZ</cx:pt>
          <cx:pt idx="9965">LSAZ</cx:pt>
          <cx:pt idx="9966">LSAZ</cx:pt>
          <cx:pt idx="9967">LSAZ</cx:pt>
          <cx:pt idx="9968">LSAZ</cx:pt>
          <cx:pt idx="9969">LSAZ</cx:pt>
          <cx:pt idx="9970">LSAZ</cx:pt>
          <cx:pt idx="9971">LSAZ</cx:pt>
          <cx:pt idx="9972">LSAZ</cx:pt>
          <cx:pt idx="9973">LSAZ</cx:pt>
          <cx:pt idx="9974">LSAZ</cx:pt>
          <cx:pt idx="9975">LSAZ</cx:pt>
          <cx:pt idx="9976">LSAZ</cx:pt>
          <cx:pt idx="9977">LSAZ</cx:pt>
          <cx:pt idx="9978">LSAZ</cx:pt>
          <cx:pt idx="9979">LSAZ</cx:pt>
          <cx:pt idx="9980">LSAZ</cx:pt>
          <cx:pt idx="9981">LSAZ</cx:pt>
          <cx:pt idx="9982">LSAZ</cx:pt>
          <cx:pt idx="9983">LSAZ</cx:pt>
          <cx:pt idx="9984">LSAZ</cx:pt>
          <cx:pt idx="9985">LSAZ</cx:pt>
          <cx:pt idx="9986">LSAZ</cx:pt>
          <cx:pt idx="9987">LSAZ</cx:pt>
          <cx:pt idx="9988">LSAZ</cx:pt>
          <cx:pt idx="9989">LSAZ</cx:pt>
          <cx:pt idx="9990">LSAZ</cx:pt>
          <cx:pt idx="9991">LSAZ</cx:pt>
          <cx:pt idx="9992">LSAZ</cx:pt>
          <cx:pt idx="9993">LSAZ</cx:pt>
          <cx:pt idx="9994">LSAZ</cx:pt>
          <cx:pt idx="9995">LSAZ</cx:pt>
          <cx:pt idx="9996">LSAZ</cx:pt>
          <cx:pt idx="9997">LSAZ</cx:pt>
          <cx:pt idx="9998">LSAZ</cx:pt>
          <cx:pt idx="9999">LSAZ</cx:pt>
          <cx:pt idx="10000">LSAZ</cx:pt>
          <cx:pt idx="10001">LSAZ</cx:pt>
          <cx:pt idx="10002">LSAZ</cx:pt>
          <cx:pt idx="10003">LSAZ</cx:pt>
          <cx:pt idx="10004">LSAZ</cx:pt>
          <cx:pt idx="10005">LSAZ</cx:pt>
          <cx:pt idx="10006">LSAZ</cx:pt>
          <cx:pt idx="10007">LSAZ</cx:pt>
          <cx:pt idx="10008">LSAZ</cx:pt>
          <cx:pt idx="10009">LSAZ</cx:pt>
          <cx:pt idx="10010">LSAZ</cx:pt>
          <cx:pt idx="10011">LSAZ</cx:pt>
          <cx:pt idx="10012">LSAZ</cx:pt>
          <cx:pt idx="10013">LSAZ</cx:pt>
          <cx:pt idx="10014">LSAZ</cx:pt>
          <cx:pt idx="10015">LSAZ</cx:pt>
          <cx:pt idx="10016">LSAZ</cx:pt>
          <cx:pt idx="10017">LSAZ</cx:pt>
          <cx:pt idx="10018">LSAZ</cx:pt>
          <cx:pt idx="10019">LSAZ</cx:pt>
          <cx:pt idx="10020">LSAZ</cx:pt>
          <cx:pt idx="10021">LSAZ</cx:pt>
          <cx:pt idx="10022">LSAZ</cx:pt>
          <cx:pt idx="10023">LSAZ</cx:pt>
          <cx:pt idx="10024">LSAZ</cx:pt>
          <cx:pt idx="10025">LSAZ</cx:pt>
          <cx:pt idx="10026">LSAZ</cx:pt>
          <cx:pt idx="10027">LSAZ</cx:pt>
          <cx:pt idx="10028">LSAZ</cx:pt>
          <cx:pt idx="10029">LSAZ</cx:pt>
          <cx:pt idx="10030">LSAZ</cx:pt>
          <cx:pt idx="10031">LSAZ</cx:pt>
          <cx:pt idx="10032">LSAZ</cx:pt>
          <cx:pt idx="10033">LSAZ</cx:pt>
          <cx:pt idx="10034">LSAZ</cx:pt>
          <cx:pt idx="10035">LSAZ</cx:pt>
          <cx:pt idx="10036">LSAZ</cx:pt>
          <cx:pt idx="10037">LSAZ</cx:pt>
          <cx:pt idx="10038">LSAZ</cx:pt>
          <cx:pt idx="10039">LSAZ</cx:pt>
          <cx:pt idx="10040">LSAZ</cx:pt>
          <cx:pt idx="10041">LSAZ</cx:pt>
          <cx:pt idx="10042">LSAZ</cx:pt>
          <cx:pt idx="10043">LSAZ</cx:pt>
          <cx:pt idx="10044">LSAZ</cx:pt>
          <cx:pt idx="10045">LSAZ</cx:pt>
          <cx:pt idx="10046">LSAZ</cx:pt>
          <cx:pt idx="10047">LSAZ</cx:pt>
          <cx:pt idx="10048">LSAZ</cx:pt>
          <cx:pt idx="10049">LSAZ</cx:pt>
          <cx:pt idx="10050">LSAZ</cx:pt>
          <cx:pt idx="10051">LSAZ</cx:pt>
          <cx:pt idx="10052">LSAZ</cx:pt>
          <cx:pt idx="10053">LSAZ</cx:pt>
          <cx:pt idx="10054">LSAZ</cx:pt>
          <cx:pt idx="10055">LSAZ</cx:pt>
          <cx:pt idx="10056">LSAZ</cx:pt>
          <cx:pt idx="10057">LSAZ</cx:pt>
          <cx:pt idx="10058">LSAZ</cx:pt>
          <cx:pt idx="10059">LSAZ</cx:pt>
          <cx:pt idx="10060">LSAZ</cx:pt>
          <cx:pt idx="10061">LSAZ</cx:pt>
          <cx:pt idx="10062">LSAZ</cx:pt>
          <cx:pt idx="10063">LSAZ</cx:pt>
          <cx:pt idx="10064">LSAZ</cx:pt>
          <cx:pt idx="10065">LSAZ</cx:pt>
          <cx:pt idx="10066">LSAZ</cx:pt>
          <cx:pt idx="10067">LSAZ</cx:pt>
          <cx:pt idx="10068">LSAZ</cx:pt>
          <cx:pt idx="10069">LSAZ</cx:pt>
          <cx:pt idx="10070">LSAZ</cx:pt>
          <cx:pt idx="10071">LSAZ</cx:pt>
          <cx:pt idx="10072">LSAZ</cx:pt>
          <cx:pt idx="10073">LSAZ</cx:pt>
          <cx:pt idx="10074">LSAZ</cx:pt>
          <cx:pt idx="10075">LSAZ</cx:pt>
          <cx:pt idx="10076">LSAZ</cx:pt>
          <cx:pt idx="10077">LSAZ</cx:pt>
          <cx:pt idx="10078">LSAZ</cx:pt>
          <cx:pt idx="10079">LSAZ</cx:pt>
          <cx:pt idx="10080">LSAZ</cx:pt>
          <cx:pt idx="10081">LSAZ</cx:pt>
          <cx:pt idx="10082">LSAZ</cx:pt>
          <cx:pt idx="10083">LSAZ</cx:pt>
          <cx:pt idx="10084">LSAZ</cx:pt>
          <cx:pt idx="10085">LSAZ</cx:pt>
          <cx:pt idx="10086">LSAZ</cx:pt>
          <cx:pt idx="10087">LSAZ</cx:pt>
          <cx:pt idx="10088">LSAZ</cx:pt>
          <cx:pt idx="10089">LSAZ</cx:pt>
          <cx:pt idx="10090">LSAZ</cx:pt>
          <cx:pt idx="10091">LSAZ</cx:pt>
          <cx:pt idx="10092">LSAZ</cx:pt>
          <cx:pt idx="10093">LSAZ</cx:pt>
          <cx:pt idx="10094">LSAZ</cx:pt>
          <cx:pt idx="10095">LSAZ</cx:pt>
          <cx:pt idx="10096">LSAZ</cx:pt>
          <cx:pt idx="10097">LSAZ</cx:pt>
          <cx:pt idx="10098">LSAZ</cx:pt>
          <cx:pt idx="10099">LSAZ</cx:pt>
          <cx:pt idx="10100">LSAZ</cx:pt>
          <cx:pt idx="10101">LSAZ</cx:pt>
          <cx:pt idx="10102">LSAZ</cx:pt>
          <cx:pt idx="10103">LSAZ</cx:pt>
          <cx:pt idx="10104">LSAZ</cx:pt>
          <cx:pt idx="10105">LSAZ</cx:pt>
          <cx:pt idx="10106">LSAZ</cx:pt>
          <cx:pt idx="10107">LSAZ</cx:pt>
          <cx:pt idx="10108">LSAZ</cx:pt>
          <cx:pt idx="10109">LSAZ</cx:pt>
          <cx:pt idx="10110">LSAZ</cx:pt>
          <cx:pt idx="10111">LSAZ</cx:pt>
          <cx:pt idx="10112">LSAZ</cx:pt>
          <cx:pt idx="10113">LSAZ</cx:pt>
          <cx:pt idx="10114">LSAZ</cx:pt>
          <cx:pt idx="10115">LSAZ</cx:pt>
          <cx:pt idx="10116">LSAZ</cx:pt>
          <cx:pt idx="10117">LSAZ</cx:pt>
          <cx:pt idx="10118">LSAZ</cx:pt>
          <cx:pt idx="10119">LSAZ</cx:pt>
          <cx:pt idx="10120">LSAZ</cx:pt>
          <cx:pt idx="10121">LSAZ</cx:pt>
          <cx:pt idx="10122">LSAZ</cx:pt>
          <cx:pt idx="10123">LSAZ</cx:pt>
          <cx:pt idx="10124">LSAZ</cx:pt>
          <cx:pt idx="10125">LSAZ</cx:pt>
          <cx:pt idx="10126">LSAZ</cx:pt>
          <cx:pt idx="10127">LSAZ</cx:pt>
          <cx:pt idx="10128">LSAZ</cx:pt>
          <cx:pt idx="10129">LSAZ</cx:pt>
          <cx:pt idx="10130">LSAZ</cx:pt>
          <cx:pt idx="10131">LSAZ</cx:pt>
          <cx:pt idx="10132">LSAZ</cx:pt>
          <cx:pt idx="10133">LSAZ</cx:pt>
          <cx:pt idx="10134">LSAZ</cx:pt>
          <cx:pt idx="10135">LSAZ</cx:pt>
          <cx:pt idx="10136">LSAZ</cx:pt>
          <cx:pt idx="10137">LSAZ</cx:pt>
          <cx:pt idx="10138">LSAZ</cx:pt>
          <cx:pt idx="10139">LSAZ</cx:pt>
          <cx:pt idx="10140">LSAZ</cx:pt>
          <cx:pt idx="10141">LSAZ</cx:pt>
          <cx:pt idx="10142">LSAZ</cx:pt>
          <cx:pt idx="10143">LSAZ</cx:pt>
          <cx:pt idx="10144">LSAZ</cx:pt>
          <cx:pt idx="10145">LSAZ</cx:pt>
          <cx:pt idx="10146">LSAZ</cx:pt>
          <cx:pt idx="10147">LSAZ</cx:pt>
          <cx:pt idx="10148">LSAZ</cx:pt>
          <cx:pt idx="10149">LSAZ</cx:pt>
          <cx:pt idx="10150">LSAZ</cx:pt>
          <cx:pt idx="10151">LSAZ</cx:pt>
          <cx:pt idx="10152">LSAZ</cx:pt>
          <cx:pt idx="10153">LSAZ</cx:pt>
          <cx:pt idx="10154">LSAZ</cx:pt>
          <cx:pt idx="10155">LSAZ</cx:pt>
          <cx:pt idx="10156">LSAZ</cx:pt>
          <cx:pt idx="10157">LSAZ</cx:pt>
          <cx:pt idx="10158">LSAZ</cx:pt>
          <cx:pt idx="10159">LSAZ</cx:pt>
          <cx:pt idx="10160">LSAZ</cx:pt>
          <cx:pt idx="10161">LSAZ</cx:pt>
          <cx:pt idx="10162">LSAZ</cx:pt>
          <cx:pt idx="10163">LSAZ</cx:pt>
          <cx:pt idx="10164">LSAZ</cx:pt>
          <cx:pt idx="10165">LSAZ</cx:pt>
          <cx:pt idx="10166">LSAZ</cx:pt>
          <cx:pt idx="10167">LSAZ</cx:pt>
          <cx:pt idx="10168">LSAZ</cx:pt>
          <cx:pt idx="10169">LSAZ</cx:pt>
          <cx:pt idx="10170">LSAZ</cx:pt>
          <cx:pt idx="10171">LSAZ</cx:pt>
          <cx:pt idx="10172">LSAZ</cx:pt>
          <cx:pt idx="10173">LSAZ</cx:pt>
          <cx:pt idx="10174">LSAZ</cx:pt>
          <cx:pt idx="10175">LSAZ</cx:pt>
          <cx:pt idx="10176">LSAZ</cx:pt>
          <cx:pt idx="10177">LSAZ</cx:pt>
          <cx:pt idx="10178">LSAZ</cx:pt>
          <cx:pt idx="10179">LSAZ</cx:pt>
          <cx:pt idx="10180">LSAZ</cx:pt>
          <cx:pt idx="10181">LSAZ</cx:pt>
          <cx:pt idx="10182">LSAZ</cx:pt>
          <cx:pt idx="10183">LSAZ</cx:pt>
          <cx:pt idx="10184">LSAZ</cx:pt>
          <cx:pt idx="10185">LSAZ</cx:pt>
          <cx:pt idx="10186">LSAZ</cx:pt>
          <cx:pt idx="10187">LSAZ</cx:pt>
          <cx:pt idx="10188">LSAZ</cx:pt>
          <cx:pt idx="10189">LSAZ</cx:pt>
          <cx:pt idx="10190">LSAZ</cx:pt>
          <cx:pt idx="10191">LSAZ</cx:pt>
          <cx:pt idx="10192">LSAZ</cx:pt>
          <cx:pt idx="10193">LSAZ</cx:pt>
          <cx:pt idx="10194">LSAZ</cx:pt>
          <cx:pt idx="10195">LSAZ</cx:pt>
          <cx:pt idx="10196">LSAZ</cx:pt>
          <cx:pt idx="10197">LSAZ</cx:pt>
          <cx:pt idx="10198">LSAZ</cx:pt>
          <cx:pt idx="10199">LSAZ</cx:pt>
          <cx:pt idx="10200">LSAZ</cx:pt>
          <cx:pt idx="10201">LSAZ</cx:pt>
          <cx:pt idx="10202">LSAZ</cx:pt>
          <cx:pt idx="10203">LSAZ</cx:pt>
          <cx:pt idx="10204">LSAZ</cx:pt>
          <cx:pt idx="10205">LSAZ</cx:pt>
          <cx:pt idx="10206">LSAZ</cx:pt>
          <cx:pt idx="10207">LSAZ</cx:pt>
          <cx:pt idx="10208">LSAZ</cx:pt>
          <cx:pt idx="10209">LSAZ</cx:pt>
          <cx:pt idx="10210">LSAZ</cx:pt>
          <cx:pt idx="10211">LSAZ</cx:pt>
          <cx:pt idx="10212">LSAZ</cx:pt>
          <cx:pt idx="10213">LSAZ</cx:pt>
          <cx:pt idx="10214">LSAZ</cx:pt>
          <cx:pt idx="10215">LSAZ</cx:pt>
          <cx:pt idx="10216">LSAZ</cx:pt>
          <cx:pt idx="10217">LSAZ</cx:pt>
          <cx:pt idx="10218">LSAZ</cx:pt>
          <cx:pt idx="10219">LSAZ</cx:pt>
          <cx:pt idx="10220">LSAZ</cx:pt>
          <cx:pt idx="10221">LSAZ</cx:pt>
          <cx:pt idx="10222">LSAZ</cx:pt>
          <cx:pt idx="10223">LSAZ</cx:pt>
          <cx:pt idx="10224">LSAZ</cx:pt>
          <cx:pt idx="10225">LSAZ</cx:pt>
          <cx:pt idx="10226">LSAZ</cx:pt>
          <cx:pt idx="10227">LSAZ</cx:pt>
          <cx:pt idx="10228">LSAZ</cx:pt>
          <cx:pt idx="10229">LSAZ</cx:pt>
          <cx:pt idx="10230">LSAZ</cx:pt>
          <cx:pt idx="10231">LSAZ</cx:pt>
          <cx:pt idx="10232">LSAZ</cx:pt>
          <cx:pt idx="10233">LSAZ</cx:pt>
          <cx:pt idx="10234">LSAZ</cx:pt>
          <cx:pt idx="10235">LSAZ</cx:pt>
          <cx:pt idx="10236">LSAZ</cx:pt>
          <cx:pt idx="10237">LSAZ</cx:pt>
          <cx:pt idx="10238">LSAZ</cx:pt>
          <cx:pt idx="10239">LSAZ</cx:pt>
          <cx:pt idx="10240">LSAZ</cx:pt>
          <cx:pt idx="10241">LSAZ</cx:pt>
          <cx:pt idx="10242">LSAZ</cx:pt>
          <cx:pt idx="10243">LSAZ</cx:pt>
          <cx:pt idx="10244">LSAZ</cx:pt>
          <cx:pt idx="10245">LSAZ</cx:pt>
          <cx:pt idx="10246">LSAZ</cx:pt>
          <cx:pt idx="10247">LSAZ</cx:pt>
          <cx:pt idx="10248">LSAZ</cx:pt>
          <cx:pt idx="10249">LSAZ</cx:pt>
          <cx:pt idx="10250">LSAZ</cx:pt>
          <cx:pt idx="10251">LSAZ</cx:pt>
          <cx:pt idx="10252">LSAZ</cx:pt>
          <cx:pt idx="10253">LSAZ</cx:pt>
          <cx:pt idx="10254">LSAZ</cx:pt>
          <cx:pt idx="10255">LSAZ</cx:pt>
          <cx:pt idx="10256">LSAZ</cx:pt>
          <cx:pt idx="10257">LSAZ</cx:pt>
          <cx:pt idx="10258">LSAZ</cx:pt>
          <cx:pt idx="10259">LSAZ</cx:pt>
          <cx:pt idx="10260">LSAZ</cx:pt>
          <cx:pt idx="10261">LSAZ</cx:pt>
          <cx:pt idx="10262">LSAZ</cx:pt>
          <cx:pt idx="10263">LSAZ</cx:pt>
          <cx:pt idx="10264">LSAZ</cx:pt>
          <cx:pt idx="10265">LSAZ</cx:pt>
          <cx:pt idx="10266">LSAZ</cx:pt>
          <cx:pt idx="10267">LSAZ</cx:pt>
          <cx:pt idx="10268">LSAZ</cx:pt>
          <cx:pt idx="10269">LSAZ</cx:pt>
          <cx:pt idx="10270">LSAZ</cx:pt>
          <cx:pt idx="10271">LSAZ</cx:pt>
          <cx:pt idx="10272">LSAZ</cx:pt>
          <cx:pt idx="10273">LSAZ</cx:pt>
          <cx:pt idx="10274">LSAZ</cx:pt>
          <cx:pt idx="10275">LSAZ</cx:pt>
          <cx:pt idx="10276">LSAZ</cx:pt>
          <cx:pt idx="10277">LSAZ</cx:pt>
          <cx:pt idx="10278">LSAZ</cx:pt>
          <cx:pt idx="10279">LSAZ</cx:pt>
          <cx:pt idx="10280">LSAZ</cx:pt>
          <cx:pt idx="10281">LSAZ</cx:pt>
          <cx:pt idx="10282">LSAZ</cx:pt>
          <cx:pt idx="10283">LSAZ</cx:pt>
          <cx:pt idx="10284">LSAZ</cx:pt>
          <cx:pt idx="10285">LSAZ</cx:pt>
          <cx:pt idx="10286">LSAZ</cx:pt>
          <cx:pt idx="10287">LSAZ</cx:pt>
          <cx:pt idx="10288">LSAZ</cx:pt>
          <cx:pt idx="10289">LSAZ</cx:pt>
          <cx:pt idx="10290">LSAZ</cx:pt>
          <cx:pt idx="10291">LSAZ</cx:pt>
          <cx:pt idx="10292">LSAZ</cx:pt>
          <cx:pt idx="10293">LSAZ</cx:pt>
          <cx:pt idx="10294">LSAZ</cx:pt>
          <cx:pt idx="10295">LSAZ</cx:pt>
          <cx:pt idx="10296">LSAZ</cx:pt>
          <cx:pt idx="10297">LSAZ</cx:pt>
          <cx:pt idx="10298">LSAZ</cx:pt>
          <cx:pt idx="10299">LSAZ</cx:pt>
          <cx:pt idx="10300">LSAZ</cx:pt>
          <cx:pt idx="10301">LSAZ</cx:pt>
          <cx:pt idx="10302">LSAZ</cx:pt>
          <cx:pt idx="10303">LSAZ</cx:pt>
          <cx:pt idx="10304">LSAZ</cx:pt>
          <cx:pt idx="10305">LSAZ</cx:pt>
          <cx:pt idx="10306">LSAZ</cx:pt>
          <cx:pt idx="10307">LSAZ</cx:pt>
          <cx:pt idx="10308">LSAZ</cx:pt>
          <cx:pt idx="10309">LSAZ</cx:pt>
          <cx:pt idx="10310">LSAZ</cx:pt>
          <cx:pt idx="10311">LSAZ</cx:pt>
          <cx:pt idx="10312">LSAZ</cx:pt>
          <cx:pt idx="10313">LSAZ</cx:pt>
          <cx:pt idx="10314">LSAZ</cx:pt>
          <cx:pt idx="10315">LSAZ</cx:pt>
          <cx:pt idx="10316">LSAZ</cx:pt>
          <cx:pt idx="10317">LSAZ</cx:pt>
          <cx:pt idx="10318">LSAZ</cx:pt>
          <cx:pt idx="10319">LSAZ</cx:pt>
          <cx:pt idx="10320">LSAZ</cx:pt>
          <cx:pt idx="10321">LSAZ</cx:pt>
          <cx:pt idx="10322">LSAZ</cx:pt>
          <cx:pt idx="10323">LSAZ</cx:pt>
          <cx:pt idx="10324">LSAZ</cx:pt>
          <cx:pt idx="10325">LSAZ</cx:pt>
          <cx:pt idx="10326">LSAZ</cx:pt>
          <cx:pt idx="10327">LSAZ</cx:pt>
          <cx:pt idx="10328">LSAZ</cx:pt>
          <cx:pt idx="10329">LSAZ</cx:pt>
          <cx:pt idx="10330">LSAZ</cx:pt>
          <cx:pt idx="10331">LSAZ</cx:pt>
          <cx:pt idx="10332">LSAZ</cx:pt>
          <cx:pt idx="10333">LSAZ</cx:pt>
          <cx:pt idx="10334">LSAZ</cx:pt>
          <cx:pt idx="10335">LSAZ</cx:pt>
          <cx:pt idx="10336">LSAZ</cx:pt>
          <cx:pt idx="10337">LSAZ</cx:pt>
          <cx:pt idx="10338">LSAZ</cx:pt>
          <cx:pt idx="10339">LSAZ</cx:pt>
          <cx:pt idx="10340">LSAZ</cx:pt>
          <cx:pt idx="10341">LSAZ</cx:pt>
          <cx:pt idx="10342">LSAZ</cx:pt>
          <cx:pt idx="10343">LSAZ</cx:pt>
          <cx:pt idx="10344">LSAZ</cx:pt>
          <cx:pt idx="10345">LSAZ</cx:pt>
          <cx:pt idx="10346">LSAZ</cx:pt>
          <cx:pt idx="10347">LSAZ</cx:pt>
          <cx:pt idx="10348">LSAZ</cx:pt>
          <cx:pt idx="10349">LSAZ</cx:pt>
          <cx:pt idx="10350">LSAZ</cx:pt>
          <cx:pt idx="10351">LSAZ</cx:pt>
          <cx:pt idx="10352">LSAZ</cx:pt>
          <cx:pt idx="10353">LSAZ</cx:pt>
          <cx:pt idx="10354">LSAZ</cx:pt>
          <cx:pt idx="10355">LSAZ</cx:pt>
          <cx:pt idx="10356">LSAZ</cx:pt>
          <cx:pt idx="10357">LSAZ</cx:pt>
          <cx:pt idx="10358">LSAZ</cx:pt>
          <cx:pt idx="10359">LSAZ</cx:pt>
          <cx:pt idx="10360">LSAZ</cx:pt>
          <cx:pt idx="10361">LSAZ</cx:pt>
          <cx:pt idx="10362">LSAZ</cx:pt>
          <cx:pt idx="10363">LSAZ</cx:pt>
          <cx:pt idx="10364">LSAZ</cx:pt>
          <cx:pt idx="10365">LSAZ</cx:pt>
          <cx:pt idx="10366">LSAZ</cx:pt>
          <cx:pt idx="10367">LSAZ</cx:pt>
          <cx:pt idx="10368">LSAZ</cx:pt>
          <cx:pt idx="10369">LSAZ</cx:pt>
          <cx:pt idx="10370">LSAZ</cx:pt>
          <cx:pt idx="10371">LSAZ</cx:pt>
          <cx:pt idx="10372">LSAZ</cx:pt>
          <cx:pt idx="10373">LSAZ</cx:pt>
          <cx:pt idx="10374">LSAZ</cx:pt>
          <cx:pt idx="10375">LSAZ</cx:pt>
          <cx:pt idx="10376">LSAZ</cx:pt>
          <cx:pt idx="10377">LSAZ</cx:pt>
          <cx:pt idx="10378">LSAZ</cx:pt>
          <cx:pt idx="10379">LSAZ</cx:pt>
          <cx:pt idx="10380">LSAZ</cx:pt>
          <cx:pt idx="10381">LSAZ</cx:pt>
          <cx:pt idx="10382">LSAZ</cx:pt>
          <cx:pt idx="10383">LSAZ</cx:pt>
          <cx:pt idx="10384">LSAZ</cx:pt>
          <cx:pt idx="10385">LSAZ</cx:pt>
          <cx:pt idx="10386">LSAZ</cx:pt>
          <cx:pt idx="10387">LSAZ</cx:pt>
          <cx:pt idx="10388">LSAZ</cx:pt>
          <cx:pt idx="10389">LSAZ</cx:pt>
          <cx:pt idx="10390">LSAZ</cx:pt>
          <cx:pt idx="10391">LSAZ</cx:pt>
          <cx:pt idx="10392">LSAZ</cx:pt>
          <cx:pt idx="10393">LSAZ</cx:pt>
          <cx:pt idx="10394">LSAZ</cx:pt>
          <cx:pt idx="10395">LSAZ</cx:pt>
          <cx:pt idx="10396">LSAZ</cx:pt>
          <cx:pt idx="10397">LSAZ</cx:pt>
          <cx:pt idx="10398">LSAZ</cx:pt>
          <cx:pt idx="10399">LSAZ</cx:pt>
          <cx:pt idx="10400">LSAZ</cx:pt>
          <cx:pt idx="10401">LSAZ</cx:pt>
          <cx:pt idx="10402">LSAZ</cx:pt>
          <cx:pt idx="10403">LSAZ</cx:pt>
          <cx:pt idx="10404">LSAZ</cx:pt>
          <cx:pt idx="10405">LSAZ</cx:pt>
          <cx:pt idx="10406">LSAZ</cx:pt>
          <cx:pt idx="10407">LSAZ</cx:pt>
          <cx:pt idx="10408">LSAZ</cx:pt>
          <cx:pt idx="10409">LSAZ</cx:pt>
          <cx:pt idx="10410">LSAZ</cx:pt>
          <cx:pt idx="10411">LSAZ</cx:pt>
          <cx:pt idx="10412">LSAZ</cx:pt>
          <cx:pt idx="10413">LSAZ</cx:pt>
          <cx:pt idx="10414">LSAZ</cx:pt>
          <cx:pt idx="10415">LSAZ</cx:pt>
          <cx:pt idx="10416">LSAZ</cx:pt>
          <cx:pt idx="10417">LSAZ</cx:pt>
          <cx:pt idx="10418">LSAZ</cx:pt>
          <cx:pt idx="10419">LSAZ</cx:pt>
          <cx:pt idx="10420">LSAZ</cx:pt>
          <cx:pt idx="10421">LSAZ</cx:pt>
          <cx:pt idx="10422">LSAZ</cx:pt>
          <cx:pt idx="10423">LSAZ</cx:pt>
          <cx:pt idx="10424">LSAZ</cx:pt>
          <cx:pt idx="10425">LSAZ</cx:pt>
          <cx:pt idx="10426">LSAZ</cx:pt>
          <cx:pt idx="10427">LSAZ</cx:pt>
          <cx:pt idx="10428">LSAZ</cx:pt>
          <cx:pt idx="10429">LSAZ</cx:pt>
          <cx:pt idx="10430">LSAZ</cx:pt>
          <cx:pt idx="10431">LSAZ</cx:pt>
          <cx:pt idx="10432">LSAZ</cx:pt>
          <cx:pt idx="10433">LSAZ</cx:pt>
          <cx:pt idx="10434">LSAZ</cx:pt>
          <cx:pt idx="10435">LSAZ</cx:pt>
          <cx:pt idx="10436">LSAZ</cx:pt>
          <cx:pt idx="10437">LSAZ</cx:pt>
          <cx:pt idx="10438">LSAZ</cx:pt>
          <cx:pt idx="10439">LSAZ</cx:pt>
          <cx:pt idx="10440">LSAZ</cx:pt>
          <cx:pt idx="10441">LSAZ</cx:pt>
          <cx:pt idx="10442">LSAZ</cx:pt>
          <cx:pt idx="10443">LSAZ</cx:pt>
          <cx:pt idx="10444">LSAZ</cx:pt>
          <cx:pt idx="10445">LSAZ</cx:pt>
          <cx:pt idx="10446">LSAZ</cx:pt>
          <cx:pt idx="10447">LSAZ</cx:pt>
          <cx:pt idx="10448">LSAZ</cx:pt>
          <cx:pt idx="10449">LSAZ</cx:pt>
          <cx:pt idx="10450">LSAZ</cx:pt>
          <cx:pt idx="10451">LSAZ</cx:pt>
          <cx:pt idx="10452">LSAZ</cx:pt>
          <cx:pt idx="10453">LSAZ</cx:pt>
          <cx:pt idx="10454">LSAZ</cx:pt>
          <cx:pt idx="10455">LSAZ</cx:pt>
          <cx:pt idx="10456">LSAZ</cx:pt>
          <cx:pt idx="10457">LSAZ</cx:pt>
          <cx:pt idx="10458">LSAZ</cx:pt>
          <cx:pt idx="10459">LSAZ</cx:pt>
          <cx:pt idx="10460">LSAZ</cx:pt>
          <cx:pt idx="10461">LSAZ</cx:pt>
          <cx:pt idx="10462">LSAZ</cx:pt>
          <cx:pt idx="10463">LSAZ</cx:pt>
          <cx:pt idx="10464">LSAZ</cx:pt>
          <cx:pt idx="10465">LSAZ</cx:pt>
          <cx:pt idx="10466">LSAZ</cx:pt>
          <cx:pt idx="10467">LSAZ</cx:pt>
          <cx:pt idx="10468">LSAZ</cx:pt>
          <cx:pt idx="10469">LSAZ</cx:pt>
          <cx:pt idx="10470">LSAZ</cx:pt>
          <cx:pt idx="10471">LSAZ</cx:pt>
          <cx:pt idx="10472">LSAZ</cx:pt>
          <cx:pt idx="10473">LSAZ</cx:pt>
          <cx:pt idx="10474">LSAZ</cx:pt>
          <cx:pt idx="10475">LSAZ</cx:pt>
          <cx:pt idx="10476">LSAZ</cx:pt>
          <cx:pt idx="10477">LSAZ</cx:pt>
          <cx:pt idx="10478">LSAZ</cx:pt>
          <cx:pt idx="10479">LSAZ</cx:pt>
          <cx:pt idx="10480">LSAZ</cx:pt>
          <cx:pt idx="10481">LSAZ</cx:pt>
          <cx:pt idx="10482">LSAZ</cx:pt>
          <cx:pt idx="10483">LSAZ</cx:pt>
          <cx:pt idx="10484">LSAZ</cx:pt>
          <cx:pt idx="10485">LSAZ</cx:pt>
          <cx:pt idx="10486">LSAZ</cx:pt>
          <cx:pt idx="10487">LSAZ</cx:pt>
          <cx:pt idx="10488">LSAZ</cx:pt>
          <cx:pt idx="10489">LSAZ</cx:pt>
          <cx:pt idx="10490">LSAZ</cx:pt>
          <cx:pt idx="10491">LSAZ</cx:pt>
          <cx:pt idx="10492">LSAZ</cx:pt>
          <cx:pt idx="10493">LSAZ</cx:pt>
          <cx:pt idx="10494">LSAZ</cx:pt>
          <cx:pt idx="10495">LSAZ</cx:pt>
          <cx:pt idx="10496">LSAZ</cx:pt>
          <cx:pt idx="10497">LSAZ</cx:pt>
          <cx:pt idx="10498">LSAZ</cx:pt>
          <cx:pt idx="10499">LSAZ</cx:pt>
          <cx:pt idx="10500">LSAZ</cx:pt>
          <cx:pt idx="10501">LSAZ</cx:pt>
          <cx:pt idx="10502">LSAZ</cx:pt>
          <cx:pt idx="10503">LSAZ</cx:pt>
          <cx:pt idx="10504">LSAZ</cx:pt>
          <cx:pt idx="10505">LSAZ</cx:pt>
          <cx:pt idx="10506">LSAZ</cx:pt>
          <cx:pt idx="10507">LSAZ</cx:pt>
          <cx:pt idx="10508">LSAZ</cx:pt>
          <cx:pt idx="10509">LSAZ</cx:pt>
          <cx:pt idx="10510">LSAZ</cx:pt>
          <cx:pt idx="10511">LSAZ</cx:pt>
          <cx:pt idx="10512">LSAZ</cx:pt>
          <cx:pt idx="10513">LSAZ</cx:pt>
          <cx:pt idx="10514">LSAZ</cx:pt>
          <cx:pt idx="10515">LSAZ</cx:pt>
          <cx:pt idx="10516">LSAZ</cx:pt>
          <cx:pt idx="10517">LSAZ</cx:pt>
          <cx:pt idx="10518">LSAZ</cx:pt>
          <cx:pt idx="10519">LSAZ</cx:pt>
          <cx:pt idx="10520">LSAZ</cx:pt>
          <cx:pt idx="10521">LSAZ</cx:pt>
          <cx:pt idx="10522">LSAZ</cx:pt>
          <cx:pt idx="10523">LSAZ</cx:pt>
          <cx:pt idx="10524">LSAZ</cx:pt>
          <cx:pt idx="10525">LSAZ</cx:pt>
          <cx:pt idx="10526">LSAZ</cx:pt>
          <cx:pt idx="10527">LSAZ</cx:pt>
          <cx:pt idx="10528">LSAZ</cx:pt>
          <cx:pt idx="10529">LSAZ</cx:pt>
          <cx:pt idx="10530">LSAZ</cx:pt>
          <cx:pt idx="10531">LSAZ</cx:pt>
          <cx:pt idx="10532">LSAZ</cx:pt>
          <cx:pt idx="10533">LSAZ</cx:pt>
          <cx:pt idx="10534">LSAZ</cx:pt>
          <cx:pt idx="10535">LSAZ</cx:pt>
          <cx:pt idx="10536">LSAZ</cx:pt>
          <cx:pt idx="10537">LSAZ</cx:pt>
          <cx:pt idx="10538">LSAZ</cx:pt>
          <cx:pt idx="10539">LSAZ</cx:pt>
          <cx:pt idx="10540">LSAZ</cx:pt>
          <cx:pt idx="10541">LSAZ</cx:pt>
          <cx:pt idx="10542">LSAZ</cx:pt>
          <cx:pt idx="10543">LSAZ</cx:pt>
          <cx:pt idx="10544">LSAZ</cx:pt>
          <cx:pt idx="10545">LSAZ</cx:pt>
          <cx:pt idx="10546">LSAZ</cx:pt>
          <cx:pt idx="10547">LSAZ</cx:pt>
          <cx:pt idx="10548">LSAZ</cx:pt>
          <cx:pt idx="10549">LSAZ</cx:pt>
          <cx:pt idx="10550">LSAZ</cx:pt>
          <cx:pt idx="10551">LSAZ</cx:pt>
          <cx:pt idx="10552">LSAZ</cx:pt>
          <cx:pt idx="10553">LSAZ</cx:pt>
          <cx:pt idx="10554">LSAZ</cx:pt>
          <cx:pt idx="10555">LSAZ</cx:pt>
          <cx:pt idx="10556">LSAZ</cx:pt>
          <cx:pt idx="10557">LSAZ</cx:pt>
          <cx:pt idx="10558">LSAZ</cx:pt>
          <cx:pt idx="10559">LSAZ</cx:pt>
          <cx:pt idx="10560">LSAZ</cx:pt>
          <cx:pt idx="10561">LSAZ</cx:pt>
          <cx:pt idx="10562">LSAZ</cx:pt>
          <cx:pt idx="10563">LSAZ</cx:pt>
          <cx:pt idx="10564">LSAZ</cx:pt>
          <cx:pt idx="10565">LSAZ</cx:pt>
          <cx:pt idx="10566">LSAZ</cx:pt>
          <cx:pt idx="10567">LSAZ</cx:pt>
          <cx:pt idx="10568">LSAZ</cx:pt>
          <cx:pt idx="10569">LSAZ</cx:pt>
          <cx:pt idx="10570">LSAZ</cx:pt>
          <cx:pt idx="10571">LSAZ</cx:pt>
          <cx:pt idx="10572">LSAZ</cx:pt>
          <cx:pt idx="10573">LSAZ</cx:pt>
          <cx:pt idx="10574">LSAZ</cx:pt>
          <cx:pt idx="10575">LSAZ</cx:pt>
          <cx:pt idx="10576">LSAZ</cx:pt>
          <cx:pt idx="10577">LSAZ</cx:pt>
          <cx:pt idx="10578">LSAZ</cx:pt>
          <cx:pt idx="10579">LSAZ</cx:pt>
          <cx:pt idx="10580">LSAZ</cx:pt>
          <cx:pt idx="10581">LSAZ</cx:pt>
          <cx:pt idx="10582">LSAZ</cx:pt>
          <cx:pt idx="10583">LSAZ</cx:pt>
          <cx:pt idx="10584">LSAZ</cx:pt>
          <cx:pt idx="10585">LSAZ</cx:pt>
          <cx:pt idx="10586">LSAZ</cx:pt>
          <cx:pt idx="10587">LSAZ</cx:pt>
          <cx:pt idx="10588">LSAZ</cx:pt>
          <cx:pt idx="10589">LSAZ</cx:pt>
          <cx:pt idx="10590">LSAZ</cx:pt>
          <cx:pt idx="10591">LSAZ</cx:pt>
          <cx:pt idx="10592">LSAZ</cx:pt>
          <cx:pt idx="10593">LSAZ</cx:pt>
          <cx:pt idx="10594">LSAZ</cx:pt>
          <cx:pt idx="10595">LSAZ</cx:pt>
          <cx:pt idx="10596">LSAZ</cx:pt>
          <cx:pt idx="10597">LSAZ</cx:pt>
          <cx:pt idx="10598">LSAZ</cx:pt>
          <cx:pt idx="10599">LSAZ</cx:pt>
          <cx:pt idx="10600">LSAZ</cx:pt>
          <cx:pt idx="10601">LSAZ</cx:pt>
          <cx:pt idx="10602">LSAZ</cx:pt>
          <cx:pt idx="10603">LSAZ</cx:pt>
          <cx:pt idx="10604">LSAZ</cx:pt>
          <cx:pt idx="10605">LSAZ</cx:pt>
          <cx:pt idx="10606">LSAZ</cx:pt>
          <cx:pt idx="10607">LSAZ</cx:pt>
          <cx:pt idx="10608">LSAZ</cx:pt>
          <cx:pt idx="10609">LSAZ</cx:pt>
          <cx:pt idx="10610">LSAZ</cx:pt>
          <cx:pt idx="10611">LSAZ</cx:pt>
          <cx:pt idx="10612">LSAZ</cx:pt>
          <cx:pt idx="10613">LSAZ</cx:pt>
          <cx:pt idx="10614">LSAZ</cx:pt>
          <cx:pt idx="10615">LSAZ</cx:pt>
          <cx:pt idx="10616">LSAZ</cx:pt>
          <cx:pt idx="10617">LSAZ</cx:pt>
          <cx:pt idx="10618">LSAZ</cx:pt>
          <cx:pt idx="10619">LSAZ</cx:pt>
          <cx:pt idx="10620">LSAZ</cx:pt>
          <cx:pt idx="10621">LSAZ</cx:pt>
          <cx:pt idx="10622">LSAZ</cx:pt>
          <cx:pt idx="10623">LSAZ</cx:pt>
          <cx:pt idx="10624">LSAZ</cx:pt>
          <cx:pt idx="10625">LSAZ</cx:pt>
          <cx:pt idx="10626">LSAZ</cx:pt>
          <cx:pt idx="10627">LSAZ</cx:pt>
          <cx:pt idx="10628">LSAZ</cx:pt>
          <cx:pt idx="10629">LSAZ</cx:pt>
          <cx:pt idx="10630">LSAZ</cx:pt>
          <cx:pt idx="10631">LSAZ</cx:pt>
          <cx:pt idx="10632">LSAZ</cx:pt>
          <cx:pt idx="10633">LSAZ</cx:pt>
          <cx:pt idx="10634">LSAZ</cx:pt>
          <cx:pt idx="10635">LSAZ</cx:pt>
          <cx:pt idx="10636">LSAZ</cx:pt>
          <cx:pt idx="10637">LSAZ</cx:pt>
          <cx:pt idx="10638">LSAZ</cx:pt>
          <cx:pt idx="10639">LSAZ</cx:pt>
          <cx:pt idx="10640">LSAZ</cx:pt>
          <cx:pt idx="10641">LSAZ</cx:pt>
          <cx:pt idx="10642">LSAZ</cx:pt>
          <cx:pt idx="10643">LSAZ</cx:pt>
          <cx:pt idx="10644">LSAZ</cx:pt>
          <cx:pt idx="10645">LSAZ</cx:pt>
          <cx:pt idx="10646">LSAZ</cx:pt>
          <cx:pt idx="10647">LSAZ</cx:pt>
          <cx:pt idx="10648">LSAZ</cx:pt>
          <cx:pt idx="10649">LSAZ</cx:pt>
          <cx:pt idx="10650">LSAZ</cx:pt>
          <cx:pt idx="10651">LSAZ</cx:pt>
          <cx:pt idx="10652">LSAZ</cx:pt>
          <cx:pt idx="10653">LSAZ</cx:pt>
          <cx:pt idx="10654">LSAZ</cx:pt>
          <cx:pt idx="10655">LSAZ</cx:pt>
          <cx:pt idx="10656">LSAZ</cx:pt>
          <cx:pt idx="10657">LSAZ</cx:pt>
          <cx:pt idx="10658">LSAZ</cx:pt>
          <cx:pt idx="10659">LSAZ</cx:pt>
          <cx:pt idx="10660">LSAZ</cx:pt>
          <cx:pt idx="10661">LSAZ</cx:pt>
          <cx:pt idx="10662">LSAZ</cx:pt>
          <cx:pt idx="10663">LSAZ</cx:pt>
          <cx:pt idx="10664">LSAZ</cx:pt>
          <cx:pt idx="10665">LSAZ</cx:pt>
          <cx:pt idx="10666">LSAZ</cx:pt>
          <cx:pt idx="10667">LSAZ</cx:pt>
          <cx:pt idx="10668">LSAZ</cx:pt>
          <cx:pt idx="10669">LSAZ</cx:pt>
          <cx:pt idx="10670">LSAZ</cx:pt>
          <cx:pt idx="10671">LSAZ</cx:pt>
          <cx:pt idx="10672">LSAZ</cx:pt>
          <cx:pt idx="10673">LSAZ</cx:pt>
          <cx:pt idx="10674">LSAZ</cx:pt>
          <cx:pt idx="10675">LSAZ</cx:pt>
          <cx:pt idx="10676">LSAZ</cx:pt>
          <cx:pt idx="10677">LSAZ</cx:pt>
          <cx:pt idx="10678">LSAZ</cx:pt>
          <cx:pt idx="10679">LSAZ</cx:pt>
          <cx:pt idx="10680">LSAZ</cx:pt>
          <cx:pt idx="10681">LSAZ</cx:pt>
          <cx:pt idx="10682">LSAZ</cx:pt>
          <cx:pt idx="10683">LSAZ</cx:pt>
          <cx:pt idx="10684">LSAZ</cx:pt>
          <cx:pt idx="10685">LSAZ</cx:pt>
          <cx:pt idx="10686">LSAZ</cx:pt>
          <cx:pt idx="10687">LSAZ</cx:pt>
          <cx:pt idx="10688">LSAZ</cx:pt>
          <cx:pt idx="10689">LSAZ</cx:pt>
          <cx:pt idx="10690">LSAZ</cx:pt>
          <cx:pt idx="10691">LSAZ</cx:pt>
          <cx:pt idx="10692">LSAZ</cx:pt>
          <cx:pt idx="10693">LSAZ</cx:pt>
          <cx:pt idx="10694">LSAZ</cx:pt>
          <cx:pt idx="10695">LSAZ</cx:pt>
          <cx:pt idx="10696">LSAZ</cx:pt>
          <cx:pt idx="10697">LSAZ</cx:pt>
          <cx:pt idx="10698">LSAZ</cx:pt>
          <cx:pt idx="10699">LSAZ</cx:pt>
          <cx:pt idx="10700">LSAZ</cx:pt>
          <cx:pt idx="10701">LSAZ</cx:pt>
          <cx:pt idx="10702">LSAZ</cx:pt>
          <cx:pt idx="10703">LSAZ</cx:pt>
          <cx:pt idx="10704">LSAZ</cx:pt>
          <cx:pt idx="10705">LSAZ</cx:pt>
          <cx:pt idx="10706">LSAZ</cx:pt>
          <cx:pt idx="10707">LSAZ</cx:pt>
          <cx:pt idx="10708">LSAZ</cx:pt>
          <cx:pt idx="10709">LSAZ</cx:pt>
          <cx:pt idx="10710">LSAZ</cx:pt>
          <cx:pt idx="10711">LSAZ</cx:pt>
          <cx:pt idx="10712">LSAZ</cx:pt>
          <cx:pt idx="10713">LSAZ</cx:pt>
          <cx:pt idx="10714">LSAZ</cx:pt>
          <cx:pt idx="10715">LSAZ</cx:pt>
          <cx:pt idx="10716">LSAZ</cx:pt>
          <cx:pt idx="10717">LSAZ</cx:pt>
          <cx:pt idx="10718">LSAZ</cx:pt>
          <cx:pt idx="10719">LSAZ</cx:pt>
          <cx:pt idx="10720">LSAZ</cx:pt>
          <cx:pt idx="10721">LSAZ</cx:pt>
          <cx:pt idx="10722">LSAZ</cx:pt>
          <cx:pt idx="10723">LSAZ</cx:pt>
          <cx:pt idx="10724">LSAZ</cx:pt>
          <cx:pt idx="10725">LSAZ</cx:pt>
          <cx:pt idx="10726">LSAZ</cx:pt>
          <cx:pt idx="10727">LSAZ</cx:pt>
          <cx:pt idx="10728">LSAZ</cx:pt>
          <cx:pt idx="10729">LSAZ</cx:pt>
          <cx:pt idx="10730">LSAZ</cx:pt>
          <cx:pt idx="10731">LSAZ</cx:pt>
          <cx:pt idx="10732">LSAZ</cx:pt>
          <cx:pt idx="10733">LSAZ</cx:pt>
          <cx:pt idx="10734">LSAZ</cx:pt>
          <cx:pt idx="10735">LSAZ</cx:pt>
          <cx:pt idx="10736">LSAZ</cx:pt>
          <cx:pt idx="10737">LSAZ</cx:pt>
          <cx:pt idx="10738">LSAZ</cx:pt>
          <cx:pt idx="10739">LSAZ</cx:pt>
          <cx:pt idx="10740">LSAZ</cx:pt>
          <cx:pt idx="10741">LSAZ</cx:pt>
          <cx:pt idx="10742">LSAZ</cx:pt>
          <cx:pt idx="10743">LSAZ</cx:pt>
          <cx:pt idx="10744">LSAZ</cx:pt>
          <cx:pt idx="10745">LSAZ</cx:pt>
          <cx:pt idx="10746">LSAZ</cx:pt>
          <cx:pt idx="10747">LSAZ</cx:pt>
          <cx:pt idx="10748">LSAZ</cx:pt>
          <cx:pt idx="10749">LSAZ</cx:pt>
          <cx:pt idx="10750">LSAZ</cx:pt>
          <cx:pt idx="10751">LSAZ</cx:pt>
          <cx:pt idx="10752">LSAZ</cx:pt>
          <cx:pt idx="10753">LSAZ</cx:pt>
          <cx:pt idx="10754">LSAZ</cx:pt>
          <cx:pt idx="10755">LSAZ</cx:pt>
          <cx:pt idx="10756">LSAZ</cx:pt>
          <cx:pt idx="10757">LSAZ</cx:pt>
          <cx:pt idx="10758">LSAZ</cx:pt>
          <cx:pt idx="10759">LSAZ</cx:pt>
          <cx:pt idx="10760">LSAZ</cx:pt>
          <cx:pt idx="10761">LSAZ</cx:pt>
          <cx:pt idx="10762">LSAZ</cx:pt>
          <cx:pt idx="10763">LSAZ</cx:pt>
          <cx:pt idx="10764">LSAZ</cx:pt>
          <cx:pt idx="10765">LSAZ</cx:pt>
          <cx:pt idx="10766">LSAZ</cx:pt>
          <cx:pt idx="10767">LSAZ</cx:pt>
          <cx:pt idx="10768">LSAZ</cx:pt>
          <cx:pt idx="10769">LSAZ</cx:pt>
          <cx:pt idx="10770">LSAZ</cx:pt>
          <cx:pt idx="10771">LSAZ</cx:pt>
          <cx:pt idx="10772">LSAZ</cx:pt>
          <cx:pt idx="10773">LSAZ</cx:pt>
          <cx:pt idx="10774">LSAZ</cx:pt>
          <cx:pt idx="10775">LSAZ</cx:pt>
          <cx:pt idx="10776">LSAZ</cx:pt>
          <cx:pt idx="10777">LSAZ</cx:pt>
          <cx:pt idx="10778">LSAZ</cx:pt>
          <cx:pt idx="10779">LSAZ</cx:pt>
          <cx:pt idx="10780">LSAZ</cx:pt>
          <cx:pt idx="10781">LSAZ</cx:pt>
          <cx:pt idx="10782">LSAZ</cx:pt>
          <cx:pt idx="10783">LSAZ</cx:pt>
          <cx:pt idx="10784">LSAZ</cx:pt>
          <cx:pt idx="10785">LSAZ</cx:pt>
          <cx:pt idx="10786">LSAZ</cx:pt>
          <cx:pt idx="10787">LSAZ</cx:pt>
          <cx:pt idx="10788">LSAZ</cx:pt>
          <cx:pt idx="10789">LSAZ</cx:pt>
          <cx:pt idx="10790">LSAZ</cx:pt>
          <cx:pt idx="10791">LSAZ</cx:pt>
          <cx:pt idx="10792">LSAZ</cx:pt>
          <cx:pt idx="10793">LSAZ</cx:pt>
          <cx:pt idx="10794">LSAZ</cx:pt>
          <cx:pt idx="10795">LSAZ</cx:pt>
          <cx:pt idx="10796">LSAZ</cx:pt>
          <cx:pt idx="10797">LSAZ</cx:pt>
          <cx:pt idx="10798">LSAZ</cx:pt>
          <cx:pt idx="10799">LSAZ</cx:pt>
          <cx:pt idx="10800">LSAZ</cx:pt>
          <cx:pt idx="10801">LSAZ</cx:pt>
          <cx:pt idx="10802">LSAZ</cx:pt>
          <cx:pt idx="10803">LSAZ</cx:pt>
          <cx:pt idx="10804">LSAZ</cx:pt>
          <cx:pt idx="10805">LSAZ</cx:pt>
          <cx:pt idx="10806">LSAZ</cx:pt>
          <cx:pt idx="10807">LSAZ</cx:pt>
          <cx:pt idx="10808">LSAZ</cx:pt>
          <cx:pt idx="10809">LSAZ</cx:pt>
          <cx:pt idx="10810">LSAZ</cx:pt>
          <cx:pt idx="10811">LSAZ</cx:pt>
          <cx:pt idx="10812">LSAZ</cx:pt>
          <cx:pt idx="10813">LSAZ</cx:pt>
          <cx:pt idx="10814">LSAZ</cx:pt>
          <cx:pt idx="10815">LSAZ</cx:pt>
          <cx:pt idx="10816">LSAZ</cx:pt>
          <cx:pt idx="10817">LSAZ</cx:pt>
          <cx:pt idx="10818">LSAZ</cx:pt>
          <cx:pt idx="10819">LSAZ</cx:pt>
          <cx:pt idx="10820">LSAZ</cx:pt>
          <cx:pt idx="10821">LSAZ</cx:pt>
          <cx:pt idx="10822">LSAZ</cx:pt>
          <cx:pt idx="10823">LSAZ</cx:pt>
          <cx:pt idx="10824">LSAZ</cx:pt>
          <cx:pt idx="10825">LSAZ</cx:pt>
          <cx:pt idx="10826">LSAZ</cx:pt>
          <cx:pt idx="10827">LSAZ</cx:pt>
          <cx:pt idx="10828">LSAZ</cx:pt>
          <cx:pt idx="10829">LSAZ</cx:pt>
          <cx:pt idx="10830">LSAZ</cx:pt>
          <cx:pt idx="10831">LSAZ</cx:pt>
          <cx:pt idx="10832">LSAZ</cx:pt>
          <cx:pt idx="10833">LSAZ</cx:pt>
          <cx:pt idx="10834">LSAZ</cx:pt>
          <cx:pt idx="10835">LSAZ</cx:pt>
          <cx:pt idx="10836">LSAZ</cx:pt>
          <cx:pt idx="10837">LSAZ</cx:pt>
          <cx:pt idx="10838">LSAZ</cx:pt>
          <cx:pt idx="10839">LSAZ</cx:pt>
          <cx:pt idx="10840">LSAZ</cx:pt>
          <cx:pt idx="10841">LSAZ</cx:pt>
          <cx:pt idx="10842">LSAZ</cx:pt>
          <cx:pt idx="10843">LSAZ</cx:pt>
          <cx:pt idx="10844">LSAZ</cx:pt>
          <cx:pt idx="10845">LSAZ</cx:pt>
          <cx:pt idx="10846">LSAZ</cx:pt>
          <cx:pt idx="10847">LSAZ</cx:pt>
          <cx:pt idx="10848">LSAZ</cx:pt>
          <cx:pt idx="10849">LSAZ</cx:pt>
          <cx:pt idx="10850">LSAZ</cx:pt>
          <cx:pt idx="10851">LSAZ</cx:pt>
          <cx:pt idx="10852">LSAZ</cx:pt>
          <cx:pt idx="10853">LSAZ</cx:pt>
          <cx:pt idx="10854">LSAZ</cx:pt>
          <cx:pt idx="10855">LSAZ</cx:pt>
          <cx:pt idx="10856">LSAZ</cx:pt>
          <cx:pt idx="10857">LSAZ</cx:pt>
          <cx:pt idx="10858">LSAZ</cx:pt>
          <cx:pt idx="10859">LSAZ</cx:pt>
          <cx:pt idx="10860">LSAZ</cx:pt>
          <cx:pt idx="10861">LSAZ</cx:pt>
          <cx:pt idx="10862">LSAZ</cx:pt>
          <cx:pt idx="10863">LSAZ</cx:pt>
          <cx:pt idx="10864">LSAZ</cx:pt>
          <cx:pt idx="10865">LSAZ</cx:pt>
          <cx:pt idx="10866">LSAZ</cx:pt>
          <cx:pt idx="10867">LSAZ</cx:pt>
          <cx:pt idx="10868">LSAZ</cx:pt>
          <cx:pt idx="10869">LSAZ</cx:pt>
          <cx:pt idx="10870">LSAZ</cx:pt>
          <cx:pt idx="10871">LSAZ</cx:pt>
          <cx:pt idx="10872">LSAZ</cx:pt>
          <cx:pt idx="10873">LSAZ</cx:pt>
          <cx:pt idx="10874">LSAZ</cx:pt>
          <cx:pt idx="10875">LSAZ</cx:pt>
          <cx:pt idx="10876">LSAZ</cx:pt>
          <cx:pt idx="10877">LSAZ</cx:pt>
          <cx:pt idx="10878">LSAZ</cx:pt>
          <cx:pt idx="10879">LSAZ</cx:pt>
          <cx:pt idx="10880">LSAZ</cx:pt>
          <cx:pt idx="10881">LSAZ</cx:pt>
          <cx:pt idx="10882">LSAZ</cx:pt>
          <cx:pt idx="10883">LSAZ</cx:pt>
          <cx:pt idx="10884">LSAZ</cx:pt>
          <cx:pt idx="10885">LSAZ</cx:pt>
          <cx:pt idx="10886">LSAZ</cx:pt>
          <cx:pt idx="10887">LSAZ</cx:pt>
          <cx:pt idx="10888">LSAZ</cx:pt>
          <cx:pt idx="10889">LSAZ</cx:pt>
          <cx:pt idx="10890">LSAZ</cx:pt>
          <cx:pt idx="10891">LSAZ</cx:pt>
          <cx:pt idx="10892">LSAZ</cx:pt>
          <cx:pt idx="10893">LSAZ</cx:pt>
          <cx:pt idx="10894">LSAZ</cx:pt>
          <cx:pt idx="10895">LSAZ</cx:pt>
          <cx:pt idx="10896">LSAZ</cx:pt>
          <cx:pt idx="10897">LSAZ</cx:pt>
          <cx:pt idx="10898">LSAZ</cx:pt>
          <cx:pt idx="10899">LSAZ</cx:pt>
          <cx:pt idx="10900">LSAZ</cx:pt>
          <cx:pt idx="10901">LSAZ</cx:pt>
          <cx:pt idx="10902">LSAZ</cx:pt>
          <cx:pt idx="10903">LSAZ</cx:pt>
          <cx:pt idx="10904">LSAZ</cx:pt>
          <cx:pt idx="10905">LSAZ</cx:pt>
          <cx:pt idx="10906">LSAZ</cx:pt>
          <cx:pt idx="10907">LSAZ</cx:pt>
          <cx:pt idx="10908">LSAZ</cx:pt>
          <cx:pt idx="10909">LSAZ</cx:pt>
          <cx:pt idx="10910">LSAZ</cx:pt>
          <cx:pt idx="10911">LSAZ</cx:pt>
          <cx:pt idx="10912">LSAZ</cx:pt>
          <cx:pt idx="10913">LSAZ</cx:pt>
          <cx:pt idx="10914">LSAZ</cx:pt>
          <cx:pt idx="10915">LSAZ</cx:pt>
          <cx:pt idx="10916">LSAZ</cx:pt>
          <cx:pt idx="10917">LSAZ</cx:pt>
          <cx:pt idx="10918">LSAZ</cx:pt>
          <cx:pt idx="10919">LSAZ</cx:pt>
          <cx:pt idx="10920">LSAZ</cx:pt>
          <cx:pt idx="10921">LSAZ</cx:pt>
          <cx:pt idx="10922">LSAZ</cx:pt>
          <cx:pt idx="10923">LSAZ</cx:pt>
          <cx:pt idx="10924">LSAZ</cx:pt>
          <cx:pt idx="10925">LSAZ</cx:pt>
          <cx:pt idx="10926">LSAZ</cx:pt>
          <cx:pt idx="10927">LSAZ</cx:pt>
          <cx:pt idx="10928">LSAZ</cx:pt>
          <cx:pt idx="10929">LSAZ</cx:pt>
          <cx:pt idx="10930">LSAZ</cx:pt>
          <cx:pt idx="10931">LSAZ</cx:pt>
          <cx:pt idx="10932">LSAZ</cx:pt>
          <cx:pt idx="10933">LSAZ</cx:pt>
          <cx:pt idx="10934">LSAZ</cx:pt>
          <cx:pt idx="10935">LSAZ</cx:pt>
          <cx:pt idx="10936">LSAZ</cx:pt>
          <cx:pt idx="10937">LSAZ</cx:pt>
          <cx:pt idx="10938">LSAZ</cx:pt>
          <cx:pt idx="10939">LSAZ</cx:pt>
          <cx:pt idx="10940">LSAZ</cx:pt>
          <cx:pt idx="10941">LSAZ</cx:pt>
          <cx:pt idx="10942">LSAZ</cx:pt>
          <cx:pt idx="10943">LSAZ</cx:pt>
          <cx:pt idx="10944">LSAZ</cx:pt>
          <cx:pt idx="10945">LSAZ</cx:pt>
          <cx:pt idx="10946">LSAZ</cx:pt>
          <cx:pt idx="10947">LSAZ</cx:pt>
          <cx:pt idx="10948">LSAZ</cx:pt>
          <cx:pt idx="10949">LSAZ</cx:pt>
          <cx:pt idx="10950">LSAZ</cx:pt>
          <cx:pt idx="10951">LSAZ</cx:pt>
          <cx:pt idx="10952">LSAZ</cx:pt>
          <cx:pt idx="10953">LSAZ</cx:pt>
          <cx:pt idx="10954">LSAZ</cx:pt>
          <cx:pt idx="10955">LSAZ</cx:pt>
        </cx:lvl>
      </cx:strDim>
      <cx:numDim type="val">
        <cx:f>'Volatility All'!$AX$2:$AX$10957</cx:f>
        <cx:lvl ptCount="10956" formatCode="#.##0">
          <cx:pt idx="1">375</cx:pt>
          <cx:pt idx="3">22</cx:pt>
          <cx:pt idx="4">136</cx:pt>
          <cx:pt idx="11">29</cx:pt>
          <cx:pt idx="13">407</cx:pt>
          <cx:pt idx="15">108</cx:pt>
          <cx:pt idx="18">586</cx:pt>
          <cx:pt idx="19">390</cx:pt>
          <cx:pt idx="20">1045</cx:pt>
          <cx:pt idx="21">122</cx:pt>
          <cx:pt idx="22">264</cx:pt>
          <cx:pt idx="24">177</cx:pt>
          <cx:pt idx="29">437</cx:pt>
          <cx:pt idx="32">172</cx:pt>
          <cx:pt idx="33">162</cx:pt>
          <cx:pt idx="35">161</cx:pt>
          <cx:pt idx="36">394</cx:pt>
          <cx:pt idx="48">2708</cx:pt>
          <cx:pt idx="50">41</cx:pt>
          <cx:pt idx="53">646</cx:pt>
          <cx:pt idx="56">234</cx:pt>
          <cx:pt idx="57">825</cx:pt>
          <cx:pt idx="58">579</cx:pt>
          <cx:pt idx="61">264</cx:pt>
          <cx:pt idx="62">226</cx:pt>
          <cx:pt idx="67">60</cx:pt>
          <cx:pt idx="69">199</cx:pt>
          <cx:pt idx="71">492</cx:pt>
          <cx:pt idx="73">158</cx:pt>
          <cx:pt idx="74">365</cx:pt>
          <cx:pt idx="75">798</cx:pt>
          <cx:pt idx="76">74</cx:pt>
          <cx:pt idx="77">221</cx:pt>
          <cx:pt idx="83">19</cx:pt>
          <cx:pt idx="85">851</cx:pt>
          <cx:pt idx="88">466</cx:pt>
          <cx:pt idx="89">189</cx:pt>
          <cx:pt idx="90">409</cx:pt>
          <cx:pt idx="91">520</cx:pt>
          <cx:pt idx="96">55</cx:pt>
          <cx:pt idx="97">206</cx:pt>
          <cx:pt idx="102">648</cx:pt>
          <cx:pt idx="103">304</cx:pt>
          <cx:pt idx="105">397</cx:pt>
          <cx:pt idx="109">31</cx:pt>
          <cx:pt idx="110">201</cx:pt>
          <cx:pt idx="111">148</cx:pt>
          <cx:pt idx="112">594</cx:pt>
          <cx:pt idx="113">270</cx:pt>
          <cx:pt idx="115">384</cx:pt>
          <cx:pt idx="116">652</cx:pt>
          <cx:pt idx="118">281</cx:pt>
          <cx:pt idx="124">1059</cx:pt>
          <cx:pt idx="125">2020</cx:pt>
          <cx:pt idx="126">208</cx:pt>
          <cx:pt idx="127">277</cx:pt>
          <cx:pt idx="128">418</cx:pt>
          <cx:pt idx="130">249</cx:pt>
          <cx:pt idx="131">640</cx:pt>
          <cx:pt idx="132">499</cx:pt>
          <cx:pt idx="136">235</cx:pt>
          <cx:pt idx="137">663</cx:pt>
          <cx:pt idx="138">418</cx:pt>
          <cx:pt idx="139">572</cx:pt>
          <cx:pt idx="140">146</cx:pt>
          <cx:pt idx="141">483</cx:pt>
          <cx:pt idx="144">34</cx:pt>
          <cx:pt idx="146">217</cx:pt>
          <cx:pt idx="150">163</cx:pt>
          <cx:pt idx="152">115</cx:pt>
          <cx:pt idx="153">382</cx:pt>
          <cx:pt idx="156">224</cx:pt>
          <cx:pt idx="158">2114</cx:pt>
          <cx:pt idx="159">260</cx:pt>
          <cx:pt idx="160">465</cx:pt>
          <cx:pt idx="161">181</cx:pt>
          <cx:pt idx="162">5104</cx:pt>
          <cx:pt idx="165">340</cx:pt>
          <cx:pt idx="167">431</cx:pt>
          <cx:pt idx="168">2043</cx:pt>
          <cx:pt idx="169">902</cx:pt>
          <cx:pt idx="171">194</cx:pt>
          <cx:pt idx="172">1005</cx:pt>
          <cx:pt idx="173">355</cx:pt>
          <cx:pt idx="174">107</cx:pt>
          <cx:pt idx="175">259</cx:pt>
          <cx:pt idx="176">235</cx:pt>
          <cx:pt idx="177">1012</cx:pt>
          <cx:pt idx="178">253</cx:pt>
          <cx:pt idx="180">1010</cx:pt>
          <cx:pt idx="181">171</cx:pt>
          <cx:pt idx="182">974</cx:pt>
          <cx:pt idx="185">2822</cx:pt>
          <cx:pt idx="186">153</cx:pt>
          <cx:pt idx="187">6383</cx:pt>
          <cx:pt idx="188">601</cx:pt>
          <cx:pt idx="189">274</cx:pt>
          <cx:pt idx="190">349</cx:pt>
          <cx:pt idx="192">258</cx:pt>
          <cx:pt idx="194">252</cx:pt>
          <cx:pt idx="195">1091</cx:pt>
          <cx:pt idx="196">336</cx:pt>
          <cx:pt idx="197">1258</cx:pt>
          <cx:pt idx="199">848</cx:pt>
          <cx:pt idx="201">690</cx:pt>
          <cx:pt idx="202">1386</cx:pt>
          <cx:pt idx="203">149</cx:pt>
          <cx:pt idx="204">781</cx:pt>
          <cx:pt idx="205">371</cx:pt>
          <cx:pt idx="206">100</cx:pt>
          <cx:pt idx="209">420</cx:pt>
          <cx:pt idx="210">61</cx:pt>
          <cx:pt idx="211">54</cx:pt>
          <cx:pt idx="215">600</cx:pt>
          <cx:pt idx="217">1754</cx:pt>
          <cx:pt idx="218">1882</cx:pt>
          <cx:pt idx="219">0</cx:pt>
          <cx:pt idx="220">1040</cx:pt>
          <cx:pt idx="224">536</cx:pt>
          <cx:pt idx="225">141</cx:pt>
          <cx:pt idx="231">892</cx:pt>
          <cx:pt idx="232">301</cx:pt>
          <cx:pt idx="233">610</cx:pt>
          <cx:pt idx="234">680</cx:pt>
          <cx:pt idx="235">646</cx:pt>
          <cx:pt idx="237">973</cx:pt>
          <cx:pt idx="238">1121</cx:pt>
          <cx:pt idx="239">212</cx:pt>
          <cx:pt idx="241">16</cx:pt>
          <cx:pt idx="242">95</cx:pt>
          <cx:pt idx="243">1540</cx:pt>
          <cx:pt idx="245">1519</cx:pt>
          <cx:pt idx="246">1151</cx:pt>
          <cx:pt idx="249">607</cx:pt>
          <cx:pt idx="250">1054</cx:pt>
          <cx:pt idx="251">223</cx:pt>
          <cx:pt idx="252">683</cx:pt>
          <cx:pt idx="253">1452</cx:pt>
          <cx:pt idx="254">670</cx:pt>
          <cx:pt idx="256">4776</cx:pt>
          <cx:pt idx="257">947</cx:pt>
          <cx:pt idx="258">3825</cx:pt>
          <cx:pt idx="259">2756</cx:pt>
          <cx:pt idx="260">1470</cx:pt>
          <cx:pt idx="261">382</cx:pt>
          <cx:pt idx="263">774</cx:pt>
          <cx:pt idx="264">747</cx:pt>
          <cx:pt idx="265">785</cx:pt>
          <cx:pt idx="266">965</cx:pt>
          <cx:pt idx="267">852</cx:pt>
          <cx:pt idx="270">411</cx:pt>
          <cx:pt idx="271">1477</cx:pt>
          <cx:pt idx="272">2275</cx:pt>
          <cx:pt idx="273">157</cx:pt>
          <cx:pt idx="274">152</cx:pt>
          <cx:pt idx="275">1227</cx:pt>
          <cx:pt idx="276">308</cx:pt>
          <cx:pt idx="277">1282</cx:pt>
          <cx:pt idx="278">328</cx:pt>
          <cx:pt idx="279">130</cx:pt>
          <cx:pt idx="280">128</cx:pt>
          <cx:pt idx="281">132</cx:pt>
          <cx:pt idx="283">385</cx:pt>
          <cx:pt idx="284">1464</cx:pt>
          <cx:pt idx="285">467</cx:pt>
          <cx:pt idx="286">688</cx:pt>
          <cx:pt idx="287">561</cx:pt>
          <cx:pt idx="288">987</cx:pt>
          <cx:pt idx="291">523</cx:pt>
          <cx:pt idx="292">775</cx:pt>
          <cx:pt idx="294">246</cx:pt>
          <cx:pt idx="295">355</cx:pt>
          <cx:pt idx="297">183</cx:pt>
          <cx:pt idx="298">165</cx:pt>
          <cx:pt idx="302">65</cx:pt>
          <cx:pt idx="303">564</cx:pt>
          <cx:pt idx="304">727</cx:pt>
          <cx:pt idx="305">988</cx:pt>
          <cx:pt idx="306">196</cx:pt>
          <cx:pt idx="307">251</cx:pt>
          <cx:pt idx="311">1374</cx:pt>
          <cx:pt idx="313">240</cx:pt>
          <cx:pt idx="317">69</cx:pt>
          <cx:pt idx="321">740</cx:pt>
          <cx:pt idx="322">1745</cx:pt>
          <cx:pt idx="323">889</cx:pt>
          <cx:pt idx="328">122</cx:pt>
          <cx:pt idx="329">334</cx:pt>
          <cx:pt idx="330">637</cx:pt>
          <cx:pt idx="331">1028</cx:pt>
          <cx:pt idx="332">1030</cx:pt>
          <cx:pt idx="333">3000</cx:pt>
          <cx:pt idx="337">169</cx:pt>
          <cx:pt idx="339">280</cx:pt>
          <cx:pt idx="340">178</cx:pt>
          <cx:pt idx="341">333</cx:pt>
          <cx:pt idx="342">46</cx:pt>
          <cx:pt idx="343">1417</cx:pt>
          <cx:pt idx="344">212</cx:pt>
          <cx:pt idx="346">2114</cx:pt>
          <cx:pt idx="347">3844</cx:pt>
          <cx:pt idx="348">1560</cx:pt>
          <cx:pt idx="349">2077</cx:pt>
          <cx:pt idx="350">3840</cx:pt>
          <cx:pt idx="351">2546</cx:pt>
          <cx:pt idx="352">71</cx:pt>
          <cx:pt idx="353">1610</cx:pt>
          <cx:pt idx="354">26538</cx:pt>
          <cx:pt idx="356">1934</cx:pt>
          <cx:pt idx="357">684</cx:pt>
          <cx:pt idx="359">322</cx:pt>
          <cx:pt idx="360">639</cx:pt>
          <cx:pt idx="362">306</cx:pt>
          <cx:pt idx="363">3647</cx:pt>
          <cx:pt idx="367">592</cx:pt>
          <cx:pt idx="374">108</cx:pt>
          <cx:pt idx="378">625</cx:pt>
          <cx:pt idx="383">1218</cx:pt>
          <cx:pt idx="384">139</cx:pt>
          <cx:pt idx="386">713</cx:pt>
          <cx:pt idx="389">491</cx:pt>
          <cx:pt idx="390">2191</cx:pt>
          <cx:pt idx="391">277</cx:pt>
          <cx:pt idx="392">393</cx:pt>
          <cx:pt idx="393">196</cx:pt>
          <cx:pt idx="396">551</cx:pt>
          <cx:pt idx="397">833</cx:pt>
          <cx:pt idx="399">54</cx:pt>
          <cx:pt idx="405">722</cx:pt>
          <cx:pt idx="406">324</cx:pt>
          <cx:pt idx="409">69</cx:pt>
          <cx:pt idx="410">989</cx:pt>
          <cx:pt idx="412">226</cx:pt>
          <cx:pt idx="413">580</cx:pt>
          <cx:pt idx="415">197</cx:pt>
          <cx:pt idx="417">328</cx:pt>
          <cx:pt idx="419">767</cx:pt>
          <cx:pt idx="422">868</cx:pt>
          <cx:pt idx="423">82</cx:pt>
          <cx:pt idx="424">1153</cx:pt>
          <cx:pt idx="426">3347</cx:pt>
          <cx:pt idx="431">909</cx:pt>
          <cx:pt idx="432">217</cx:pt>
          <cx:pt idx="433">240</cx:pt>
          <cx:pt idx="435">209</cx:pt>
          <cx:pt idx="438">17</cx:pt>
          <cx:pt idx="439">301</cx:pt>
          <cx:pt idx="440">127</cx:pt>
          <cx:pt idx="441">229</cx:pt>
          <cx:pt idx="445">215</cx:pt>
          <cx:pt idx="451">241</cx:pt>
          <cx:pt idx="455">691</cx:pt>
          <cx:pt idx="456">230</cx:pt>
          <cx:pt idx="461">33</cx:pt>
          <cx:pt idx="462">285</cx:pt>
          <cx:pt idx="465">0</cx:pt>
          <cx:pt idx="466">1188</cx:pt>
          <cx:pt idx="467">583</cx:pt>
          <cx:pt idx="468">415</cx:pt>
          <cx:pt idx="470">56</cx:pt>
          <cx:pt idx="472">199</cx:pt>
          <cx:pt idx="473">99</cx:pt>
          <cx:pt idx="475">1679</cx:pt>
          <cx:pt idx="476">20</cx:pt>
          <cx:pt idx="477">507</cx:pt>
          <cx:pt idx="478">73</cx:pt>
          <cx:pt idx="480">1525</cx:pt>
          <cx:pt idx="482">219</cx:pt>
          <cx:pt idx="483">664</cx:pt>
          <cx:pt idx="484">214</cx:pt>
          <cx:pt idx="486">180</cx:pt>
          <cx:pt idx="487">770</cx:pt>
          <cx:pt idx="488">402</cx:pt>
          <cx:pt idx="489">199</cx:pt>
          <cx:pt idx="491">1582</cx:pt>
          <cx:pt idx="492">855</cx:pt>
          <cx:pt idx="493">424</cx:pt>
          <cx:pt idx="494">312</cx:pt>
          <cx:pt idx="495">1847</cx:pt>
          <cx:pt idx="496">533</cx:pt>
          <cx:pt idx="498">1822</cx:pt>
          <cx:pt idx="499">2243</cx:pt>
          <cx:pt idx="500">568</cx:pt>
          <cx:pt idx="501">1194</cx:pt>
          <cx:pt idx="502">1428</cx:pt>
          <cx:pt idx="503">733</cx:pt>
          <cx:pt idx="504">607</cx:pt>
          <cx:pt idx="505">1644</cx:pt>
          <cx:pt idx="506">988</cx:pt>
          <cx:pt idx="507">1133</cx:pt>
          <cx:pt idx="508">1919</cx:pt>
          <cx:pt idx="509">965</cx:pt>
          <cx:pt idx="510">1482</cx:pt>
          <cx:pt idx="511">2426</cx:pt>
          <cx:pt idx="512">2001</cx:pt>
          <cx:pt idx="513">1899</cx:pt>
          <cx:pt idx="514">2156</cx:pt>
          <cx:pt idx="515">5949</cx:pt>
          <cx:pt idx="516">952</cx:pt>
          <cx:pt idx="517">3866</cx:pt>
          <cx:pt idx="518">5411</cx:pt>
          <cx:pt idx="519">13459</cx:pt>
          <cx:pt idx="520">1788</cx:pt>
          <cx:pt idx="521">7539</cx:pt>
          <cx:pt idx="522">4446</cx:pt>
          <cx:pt idx="523">12612</cx:pt>
          <cx:pt idx="524">5608</cx:pt>
          <cx:pt idx="525">3506</cx:pt>
          <cx:pt idx="526">4342</cx:pt>
          <cx:pt idx="527">2538</cx:pt>
          <cx:pt idx="528">7075</cx:pt>
          <cx:pt idx="529">14449</cx:pt>
          <cx:pt idx="530">7497</cx:pt>
          <cx:pt idx="531">14626</cx:pt>
          <cx:pt idx="532">6049</cx:pt>
          <cx:pt idx="533">10845</cx:pt>
          <cx:pt idx="534">4378</cx:pt>
          <cx:pt idx="535">799</cx:pt>
          <cx:pt idx="536">2607</cx:pt>
          <cx:pt idx="537">2955</cx:pt>
          <cx:pt idx="538">7582</cx:pt>
          <cx:pt idx="539">2743</cx:pt>
          <cx:pt idx="540">10873</cx:pt>
          <cx:pt idx="541">3889</cx:pt>
          <cx:pt idx="542">2338</cx:pt>
          <cx:pt idx="543">2624</cx:pt>
          <cx:pt idx="544">2579</cx:pt>
          <cx:pt idx="545">1201</cx:pt>
          <cx:pt idx="546">732</cx:pt>
          <cx:pt idx="547">2008</cx:pt>
          <cx:pt idx="548">188</cx:pt>
          <cx:pt idx="549">192</cx:pt>
          <cx:pt idx="550">1552</cx:pt>
          <cx:pt idx="551">996</cx:pt>
          <cx:pt idx="552">1206</cx:pt>
          <cx:pt idx="553">693</cx:pt>
          <cx:pt idx="554">591</cx:pt>
          <cx:pt idx="555">382</cx:pt>
          <cx:pt idx="556">611</cx:pt>
          <cx:pt idx="557">2020</cx:pt>
          <cx:pt idx="558">1390</cx:pt>
          <cx:pt idx="559">3562</cx:pt>
          <cx:pt idx="560">618</cx:pt>
          <cx:pt idx="561">1225</cx:pt>
          <cx:pt idx="563">660</cx:pt>
          <cx:pt idx="564">1156</cx:pt>
          <cx:pt idx="565">504</cx:pt>
          <cx:pt idx="566">694</cx:pt>
          <cx:pt idx="567">850</cx:pt>
          <cx:pt idx="568">1195</cx:pt>
          <cx:pt idx="569">2635</cx:pt>
          <cx:pt idx="571">2140</cx:pt>
          <cx:pt idx="572">654</cx:pt>
          <cx:pt idx="573">303</cx:pt>
          <cx:pt idx="574">1756</cx:pt>
          <cx:pt idx="575">1187</cx:pt>
          <cx:pt idx="576">808</cx:pt>
          <cx:pt idx="578">123</cx:pt>
          <cx:pt idx="579">421</cx:pt>
          <cx:pt idx="580">489</cx:pt>
          <cx:pt idx="581">533</cx:pt>
          <cx:pt idx="582">1687</cx:pt>
          <cx:pt idx="583">1533</cx:pt>
          <cx:pt idx="584">614</cx:pt>
          <cx:pt idx="586">252</cx:pt>
          <cx:pt idx="588">113</cx:pt>
          <cx:pt idx="589">768</cx:pt>
          <cx:pt idx="590">439</cx:pt>
          <cx:pt idx="591">271</cx:pt>
          <cx:pt idx="592">231</cx:pt>
          <cx:pt idx="593">96</cx:pt>
          <cx:pt idx="594">75</cx:pt>
          <cx:pt idx="595">524</cx:pt>
          <cx:pt idx="596">10632</cx:pt>
          <cx:pt idx="599">490</cx:pt>
          <cx:pt idx="600">233</cx:pt>
          <cx:pt idx="601">563</cx:pt>
          <cx:pt idx="602">270</cx:pt>
          <cx:pt idx="603">245</cx:pt>
          <cx:pt idx="604">721</cx:pt>
          <cx:pt idx="605">2767</cx:pt>
          <cx:pt idx="607">421</cx:pt>
          <cx:pt idx="608">864</cx:pt>
          <cx:pt idx="609">501</cx:pt>
          <cx:pt idx="610">1191</cx:pt>
          <cx:pt idx="611">1787</cx:pt>
          <cx:pt idx="612">557</cx:pt>
          <cx:pt idx="613">182</cx:pt>
          <cx:pt idx="614">466</cx:pt>
          <cx:pt idx="615">318</cx:pt>
          <cx:pt idx="617">309</cx:pt>
          <cx:pt idx="618">762</cx:pt>
          <cx:pt idx="619">568</cx:pt>
          <cx:pt idx="620">1341</cx:pt>
          <cx:pt idx="621">2353</cx:pt>
          <cx:pt idx="622">532</cx:pt>
          <cx:pt idx="623">1319</cx:pt>
          <cx:pt idx="624">2829</cx:pt>
          <cx:pt idx="625">282</cx:pt>
          <cx:pt idx="626">132</cx:pt>
          <cx:pt idx="627">308</cx:pt>
          <cx:pt idx="628">355</cx:pt>
          <cx:pt idx="629">877</cx:pt>
          <cx:pt idx="630">843</cx:pt>
          <cx:pt idx="631">2133</cx:pt>
          <cx:pt idx="632">125</cx:pt>
          <cx:pt idx="633">179</cx:pt>
          <cx:pt idx="634">2182</cx:pt>
          <cx:pt idx="635">2925</cx:pt>
          <cx:pt idx="636">750</cx:pt>
          <cx:pt idx="637">535</cx:pt>
          <cx:pt idx="638">1494</cx:pt>
          <cx:pt idx="639">626</cx:pt>
          <cx:pt idx="640">231</cx:pt>
          <cx:pt idx="641">64</cx:pt>
          <cx:pt idx="642">481</cx:pt>
          <cx:pt idx="643">352</cx:pt>
          <cx:pt idx="644">224</cx:pt>
          <cx:pt idx="645">2714</cx:pt>
          <cx:pt idx="648">208</cx:pt>
          <cx:pt idx="649">422</cx:pt>
          <cx:pt idx="650">1487</cx:pt>
          <cx:pt idx="651">552</cx:pt>
          <cx:pt idx="652">4296</cx:pt>
          <cx:pt idx="653">706</cx:pt>
          <cx:pt idx="655">702</cx:pt>
          <cx:pt idx="656">260</cx:pt>
          <cx:pt idx="657">522</cx:pt>
          <cx:pt idx="658">51</cx:pt>
          <cx:pt idx="659">1246</cx:pt>
          <cx:pt idx="661">479</cx:pt>
          <cx:pt idx="662">1007</cx:pt>
          <cx:pt idx="663">954</cx:pt>
          <cx:pt idx="664">147</cx:pt>
          <cx:pt idx="666">869</cx:pt>
          <cx:pt idx="667">349</cx:pt>
          <cx:pt idx="668">491</cx:pt>
          <cx:pt idx="669">164</cx:pt>
          <cx:pt idx="673">246</cx:pt>
          <cx:pt idx="675">636</cx:pt>
          <cx:pt idx="676">392</cx:pt>
          <cx:pt idx="677">53</cx:pt>
          <cx:pt idx="678">374</cx:pt>
          <cx:pt idx="681">112</cx:pt>
          <cx:pt idx="683">368</cx:pt>
          <cx:pt idx="685">418</cx:pt>
          <cx:pt idx="687">27</cx:pt>
          <cx:pt idx="688">1221</cx:pt>
          <cx:pt idx="689">1050</cx:pt>
          <cx:pt idx="691">187</cx:pt>
          <cx:pt idx="692">154</cx:pt>
          <cx:pt idx="694">1392</cx:pt>
          <cx:pt idx="696">768</cx:pt>
          <cx:pt idx="697">1553</cx:pt>
          <cx:pt idx="698">217</cx:pt>
          <cx:pt idx="699">997</cx:pt>
          <cx:pt idx="700">502</cx:pt>
          <cx:pt idx="701">757</cx:pt>
          <cx:pt idx="704">162</cx:pt>
          <cx:pt idx="706">0</cx:pt>
          <cx:pt idx="707">551</cx:pt>
          <cx:pt idx="714">515</cx:pt>
          <cx:pt idx="715">937</cx:pt>
          <cx:pt idx="716">1122</cx:pt>
          <cx:pt idx="717">2184</cx:pt>
          <cx:pt idx="718">584</cx:pt>
          <cx:pt idx="719">24</cx:pt>
          <cx:pt idx="720">971</cx:pt>
          <cx:pt idx="721">407</cx:pt>
          <cx:pt idx="722">989</cx:pt>
          <cx:pt idx="725">39</cx:pt>
          <cx:pt idx="726">494</cx:pt>
          <cx:pt idx="727">580</cx:pt>
          <cx:pt idx="728">1399</cx:pt>
          <cx:pt idx="729">1142</cx:pt>
          <cx:pt idx="730">352</cx:pt>
          <cx:pt idx="731">380</cx:pt>
          <cx:pt idx="732">1179</cx:pt>
          <cx:pt idx="734">231</cx:pt>
          <cx:pt idx="735">1114</cx:pt>
          <cx:pt idx="736">519</cx:pt>
          <cx:pt idx="737">856</cx:pt>
          <cx:pt idx="738">1430</cx:pt>
          <cx:pt idx="739">34</cx:pt>
          <cx:pt idx="740">1497</cx:pt>
          <cx:pt idx="741">67</cx:pt>
          <cx:pt idx="742">450</cx:pt>
          <cx:pt idx="743">901</cx:pt>
          <cx:pt idx="745">776</cx:pt>
          <cx:pt idx="746">2503</cx:pt>
          <cx:pt idx="747">1643</cx:pt>
          <cx:pt idx="748">1386</cx:pt>
          <cx:pt idx="749">2756</cx:pt>
          <cx:pt idx="750">2354</cx:pt>
          <cx:pt idx="751">2440</cx:pt>
          <cx:pt idx="752">2454</cx:pt>
          <cx:pt idx="753">3186</cx:pt>
          <cx:pt idx="754">2131</cx:pt>
          <cx:pt idx="755">2070</cx:pt>
          <cx:pt idx="756">3430</cx:pt>
          <cx:pt idx="757">2375</cx:pt>
          <cx:pt idx="758">1974</cx:pt>
          <cx:pt idx="759">1036</cx:pt>
          <cx:pt idx="760">1071</cx:pt>
          <cx:pt idx="761">2096</cx:pt>
          <cx:pt idx="762">2302</cx:pt>
          <cx:pt idx="763">1043</cx:pt>
          <cx:pt idx="764">432</cx:pt>
          <cx:pt idx="765">637</cx:pt>
          <cx:pt idx="766">148</cx:pt>
          <cx:pt idx="767">628</cx:pt>
          <cx:pt idx="768">837</cx:pt>
          <cx:pt idx="769">1198</cx:pt>
          <cx:pt idx="770">1541</cx:pt>
          <cx:pt idx="771">972</cx:pt>
          <cx:pt idx="773">161</cx:pt>
          <cx:pt idx="775">6</cx:pt>
          <cx:pt idx="776">194</cx:pt>
          <cx:pt idx="778">1476</cx:pt>
          <cx:pt idx="779">167</cx:pt>
          <cx:pt idx="781">87</cx:pt>
          <cx:pt idx="783">446</cx:pt>
          <cx:pt idx="785">895</cx:pt>
          <cx:pt idx="788">330</cx:pt>
          <cx:pt idx="789">132</cx:pt>
          <cx:pt idx="791">25</cx:pt>
          <cx:pt idx="792">408</cx:pt>
          <cx:pt idx="795">106</cx:pt>
          <cx:pt idx="797">208</cx:pt>
          <cx:pt idx="799">323</cx:pt>
          <cx:pt idx="800">188</cx:pt>
          <cx:pt idx="804">139</cx:pt>
          <cx:pt idx="805">1154</cx:pt>
          <cx:pt idx="809">263</cx:pt>
          <cx:pt idx="810">658</cx:pt>
          <cx:pt idx="811">497</cx:pt>
          <cx:pt idx="812">418</cx:pt>
          <cx:pt idx="813">548</cx:pt>
          <cx:pt idx="814">246</cx:pt>
          <cx:pt idx="816">730</cx:pt>
          <cx:pt idx="817">252</cx:pt>
          <cx:pt idx="819">173</cx:pt>
          <cx:pt idx="820">2152</cx:pt>
          <cx:pt idx="821">412</cx:pt>
          <cx:pt idx="822">417</cx:pt>
          <cx:pt idx="823">247</cx:pt>
          <cx:pt idx="824">1502</cx:pt>
          <cx:pt idx="825">369</cx:pt>
          <cx:pt idx="826">495</cx:pt>
          <cx:pt idx="827">793</cx:pt>
          <cx:pt idx="828">2184</cx:pt>
          <cx:pt idx="829">510</cx:pt>
          <cx:pt idx="830">108</cx:pt>
          <cx:pt idx="832">114</cx:pt>
          <cx:pt idx="834">242</cx:pt>
          <cx:pt idx="844">547</cx:pt>
          <cx:pt idx="845">2172</cx:pt>
          <cx:pt idx="846">1005</cx:pt>
          <cx:pt idx="847">220</cx:pt>
          <cx:pt idx="848">1416</cx:pt>
          <cx:pt idx="849">193</cx:pt>
          <cx:pt idx="850">887</cx:pt>
          <cx:pt idx="852">371</cx:pt>
          <cx:pt idx="853">573</cx:pt>
          <cx:pt idx="854">1770</cx:pt>
          <cx:pt idx="855">345</cx:pt>
          <cx:pt idx="856">362</cx:pt>
          <cx:pt idx="857">269</cx:pt>
          <cx:pt idx="858">144</cx:pt>
          <cx:pt idx="860">2022</cx:pt>
          <cx:pt idx="861">323</cx:pt>
          <cx:pt idx="862">3160</cx:pt>
          <cx:pt idx="863">162</cx:pt>
          <cx:pt idx="864">1219</cx:pt>
          <cx:pt idx="865">83</cx:pt>
          <cx:pt idx="866">157</cx:pt>
          <cx:pt idx="867">421</cx:pt>
          <cx:pt idx="868">3752</cx:pt>
          <cx:pt idx="869">2227</cx:pt>
          <cx:pt idx="870">532</cx:pt>
          <cx:pt idx="872">162</cx:pt>
          <cx:pt idx="873">525</cx:pt>
          <cx:pt idx="874">990</cx:pt>
          <cx:pt idx="875">422</cx:pt>
          <cx:pt idx="876">811</cx:pt>
          <cx:pt idx="878">1545</cx:pt>
          <cx:pt idx="879">808</cx:pt>
          <cx:pt idx="880">4335</cx:pt>
          <cx:pt idx="881">145</cx:pt>
          <cx:pt idx="882">339</cx:pt>
          <cx:pt idx="883">3839</cx:pt>
          <cx:pt idx="884">2833</cx:pt>
          <cx:pt idx="885">663</cx:pt>
          <cx:pt idx="886">375</cx:pt>
          <cx:pt idx="887">1540</cx:pt>
          <cx:pt idx="889">604</cx:pt>
          <cx:pt idx="890">651</cx:pt>
          <cx:pt idx="891">171</cx:pt>
          <cx:pt idx="892">733</cx:pt>
          <cx:pt idx="893">863</cx:pt>
          <cx:pt idx="894">1157</cx:pt>
          <cx:pt idx="895">132</cx:pt>
          <cx:pt idx="896">2579</cx:pt>
          <cx:pt idx="897">256</cx:pt>
          <cx:pt idx="899">421</cx:pt>
          <cx:pt idx="901">1672</cx:pt>
          <cx:pt idx="902">379</cx:pt>
          <cx:pt idx="903">7255</cx:pt>
          <cx:pt idx="904">447</cx:pt>
          <cx:pt idx="906">634</cx:pt>
          <cx:pt idx="907">1160</cx:pt>
          <cx:pt idx="908">851</cx:pt>
          <cx:pt idx="909">3516</cx:pt>
          <cx:pt idx="910">3337</cx:pt>
          <cx:pt idx="911">3682</cx:pt>
          <cx:pt idx="913">111</cx:pt>
          <cx:pt idx="914">2354</cx:pt>
          <cx:pt idx="915">1632</cx:pt>
          <cx:pt idx="916">1243</cx:pt>
          <cx:pt idx="917">15331</cx:pt>
          <cx:pt idx="918">2612</cx:pt>
          <cx:pt idx="919">452</cx:pt>
          <cx:pt idx="920">386</cx:pt>
          <cx:pt idx="921">3258</cx:pt>
          <cx:pt idx="922">371</cx:pt>
          <cx:pt idx="923">1669</cx:pt>
          <cx:pt idx="924">1228</cx:pt>
          <cx:pt idx="925">3048</cx:pt>
          <cx:pt idx="926">2374</cx:pt>
          <cx:pt idx="927">728</cx:pt>
          <cx:pt idx="928">363</cx:pt>
          <cx:pt idx="929">1298</cx:pt>
          <cx:pt idx="930">11132</cx:pt>
          <cx:pt idx="931">4966</cx:pt>
          <cx:pt idx="932">1779</cx:pt>
          <cx:pt idx="933">2669</cx:pt>
          <cx:pt idx="935">944</cx:pt>
          <cx:pt idx="936">232</cx:pt>
          <cx:pt idx="937">403</cx:pt>
          <cx:pt idx="938">792</cx:pt>
          <cx:pt idx="939">1841</cx:pt>
          <cx:pt idx="940">875</cx:pt>
          <cx:pt idx="941">471</cx:pt>
          <cx:pt idx="942">1910</cx:pt>
          <cx:pt idx="943">2000</cx:pt>
          <cx:pt idx="944">1809</cx:pt>
          <cx:pt idx="945">2114</cx:pt>
          <cx:pt idx="946">2139</cx:pt>
          <cx:pt idx="947">230</cx:pt>
          <cx:pt idx="948">1084</cx:pt>
          <cx:pt idx="949">1412</cx:pt>
          <cx:pt idx="950">1870</cx:pt>
          <cx:pt idx="952">234</cx:pt>
          <cx:pt idx="953">98</cx:pt>
          <cx:pt idx="954">778</cx:pt>
          <cx:pt idx="955">304</cx:pt>
          <cx:pt idx="956">65</cx:pt>
          <cx:pt idx="957">1448</cx:pt>
          <cx:pt idx="958">804</cx:pt>
          <cx:pt idx="959">32</cx:pt>
          <cx:pt idx="960">342</cx:pt>
          <cx:pt idx="961">2192</cx:pt>
          <cx:pt idx="962">519</cx:pt>
          <cx:pt idx="963">1251</cx:pt>
          <cx:pt idx="964">716</cx:pt>
          <cx:pt idx="965">1120</cx:pt>
          <cx:pt idx="966">204</cx:pt>
          <cx:pt idx="967">473</cx:pt>
          <cx:pt idx="968">912</cx:pt>
          <cx:pt idx="969">692</cx:pt>
          <cx:pt idx="970">115</cx:pt>
          <cx:pt idx="972">3066</cx:pt>
          <cx:pt idx="973">2208</cx:pt>
          <cx:pt idx="974">1199</cx:pt>
          <cx:pt idx="975">534</cx:pt>
          <cx:pt idx="976">584</cx:pt>
          <cx:pt idx="977">1016</cx:pt>
          <cx:pt idx="978">484</cx:pt>
          <cx:pt idx="979">366</cx:pt>
          <cx:pt idx="980">1290</cx:pt>
          <cx:pt idx="981">2186</cx:pt>
          <cx:pt idx="982">13</cx:pt>
          <cx:pt idx="983">222</cx:pt>
          <cx:pt idx="984">3201</cx:pt>
          <cx:pt idx="985">3396</cx:pt>
          <cx:pt idx="986">3607</cx:pt>
          <cx:pt idx="987">2241</cx:pt>
          <cx:pt idx="988">3360</cx:pt>
          <cx:pt idx="989">326</cx:pt>
          <cx:pt idx="990">378</cx:pt>
          <cx:pt idx="991">2316</cx:pt>
          <cx:pt idx="992">926</cx:pt>
          <cx:pt idx="993">885</cx:pt>
          <cx:pt idx="994">1666</cx:pt>
          <cx:pt idx="995">1251</cx:pt>
          <cx:pt idx="996">156</cx:pt>
          <cx:pt idx="997">532</cx:pt>
          <cx:pt idx="998">1216</cx:pt>
          <cx:pt idx="999">986</cx:pt>
          <cx:pt idx="1000">376</cx:pt>
          <cx:pt idx="1001">2295</cx:pt>
          <cx:pt idx="1002">1098</cx:pt>
          <cx:pt idx="1003">1540</cx:pt>
          <cx:pt idx="1004">358</cx:pt>
          <cx:pt idx="1005">202</cx:pt>
          <cx:pt idx="1006">355</cx:pt>
          <cx:pt idx="1007">966</cx:pt>
          <cx:pt idx="1008">636</cx:pt>
          <cx:pt idx="1009">673</cx:pt>
          <cx:pt idx="1010">436</cx:pt>
          <cx:pt idx="1012">1308</cx:pt>
          <cx:pt idx="1013">2839</cx:pt>
          <cx:pt idx="1014">7145</cx:pt>
          <cx:pt idx="1015">3487</cx:pt>
          <cx:pt idx="1016">2097</cx:pt>
          <cx:pt idx="1017">534</cx:pt>
          <cx:pt idx="1018">388</cx:pt>
          <cx:pt idx="1019">552</cx:pt>
          <cx:pt idx="1020">1125</cx:pt>
          <cx:pt idx="1021">1795</cx:pt>
          <cx:pt idx="1023">1256</cx:pt>
          <cx:pt idx="1024">0</cx:pt>
          <cx:pt idx="1025">86</cx:pt>
          <cx:pt idx="1026">812</cx:pt>
          <cx:pt idx="1027">22</cx:pt>
          <cx:pt idx="1028">1299</cx:pt>
          <cx:pt idx="1029">1523</cx:pt>
          <cx:pt idx="1030">955</cx:pt>
          <cx:pt idx="1031">149</cx:pt>
          <cx:pt idx="1034">13</cx:pt>
          <cx:pt idx="1035">1392</cx:pt>
          <cx:pt idx="1036">14</cx:pt>
          <cx:pt idx="1037">321</cx:pt>
          <cx:pt idx="1039">60</cx:pt>
          <cx:pt idx="1040">261</cx:pt>
          <cx:pt idx="1041">179</cx:pt>
          <cx:pt idx="1042">351</cx:pt>
          <cx:pt idx="1047">372</cx:pt>
          <cx:pt idx="1049">6657</cx:pt>
          <cx:pt idx="1054">413</cx:pt>
          <cx:pt idx="1061">130</cx:pt>
          <cx:pt idx="1063">285</cx:pt>
          <cx:pt idx="1071">79</cx:pt>
          <cx:pt idx="1075">1838</cx:pt>
          <cx:pt idx="1077">199</cx:pt>
          <cx:pt idx="1081">1</cx:pt>
          <cx:pt idx="1092">53</cx:pt>
          <cx:pt idx="1093">716</cx:pt>
          <cx:pt idx="1100">544</cx:pt>
          <cx:pt idx="1102">1249</cx:pt>
          <cx:pt idx="1103">237</cx:pt>
          <cx:pt idx="1104">16</cx:pt>
          <cx:pt idx="1105">306</cx:pt>
          <cx:pt idx="1106">11</cx:pt>
          <cx:pt idx="1108">342</cx:pt>
          <cx:pt idx="1110">171</cx:pt>
          <cx:pt idx="1112">324</cx:pt>
          <cx:pt idx="1113">548</cx:pt>
          <cx:pt idx="1116">92</cx:pt>
          <cx:pt idx="1117">101</cx:pt>
          <cx:pt idx="1119">0</cx:pt>
          <cx:pt idx="1120">370</cx:pt>
          <cx:pt idx="1126">26</cx:pt>
          <cx:pt idx="1127">424</cx:pt>
          <cx:pt idx="1128">146</cx:pt>
          <cx:pt idx="1130">577</cx:pt>
          <cx:pt idx="1132">860</cx:pt>
          <cx:pt idx="1133">1566</cx:pt>
          <cx:pt idx="1134">220</cx:pt>
          <cx:pt idx="1138">205</cx:pt>
          <cx:pt idx="1139">218</cx:pt>
          <cx:pt idx="1140">318</cx:pt>
          <cx:pt idx="1141">1859</cx:pt>
          <cx:pt idx="1142">1079</cx:pt>
          <cx:pt idx="1143">340</cx:pt>
          <cx:pt idx="1145">9</cx:pt>
          <cx:pt idx="1146">122</cx:pt>
          <cx:pt idx="1147">403</cx:pt>
          <cx:pt idx="1148">333</cx:pt>
          <cx:pt idx="1152">1187</cx:pt>
          <cx:pt idx="1153">382</cx:pt>
          <cx:pt idx="1156">523</cx:pt>
          <cx:pt idx="1157">151</cx:pt>
          <cx:pt idx="1159">1308</cx:pt>
          <cx:pt idx="1160">28</cx:pt>
          <cx:pt idx="1163">759</cx:pt>
          <cx:pt idx="1166">843</cx:pt>
          <cx:pt idx="1169">154</cx:pt>
          <cx:pt idx="1170">522</cx:pt>
          <cx:pt idx="1171">285</cx:pt>
          <cx:pt idx="1172">217</cx:pt>
          <cx:pt idx="1173">2297</cx:pt>
          <cx:pt idx="1174">206</cx:pt>
          <cx:pt idx="1175">575</cx:pt>
          <cx:pt idx="1177">506</cx:pt>
          <cx:pt idx="1180">1039</cx:pt>
          <cx:pt idx="1181">782</cx:pt>
          <cx:pt idx="1182">464</cx:pt>
          <cx:pt idx="1183">183</cx:pt>
          <cx:pt idx="1184">330</cx:pt>
          <cx:pt idx="1185">304</cx:pt>
          <cx:pt idx="1188">78</cx:pt>
          <cx:pt idx="1189">476</cx:pt>
          <cx:pt idx="1190">240</cx:pt>
          <cx:pt idx="1191">3128</cx:pt>
          <cx:pt idx="1194">451</cx:pt>
          <cx:pt idx="1195">87</cx:pt>
          <cx:pt idx="1196">435</cx:pt>
          <cx:pt idx="1197">383</cx:pt>
          <cx:pt idx="1198">1096</cx:pt>
          <cx:pt idx="1199">247</cx:pt>
          <cx:pt idx="1200">52</cx:pt>
          <cx:pt idx="1201">374</cx:pt>
          <cx:pt idx="1202">1791</cx:pt>
          <cx:pt idx="1203">1760</cx:pt>
          <cx:pt idx="1204">0</cx:pt>
          <cx:pt idx="1205">758</cx:pt>
          <cx:pt idx="1206">441</cx:pt>
          <cx:pt idx="1207">200</cx:pt>
          <cx:pt idx="1208">975</cx:pt>
          <cx:pt idx="1209">140</cx:pt>
          <cx:pt idx="1210">542</cx:pt>
          <cx:pt idx="1211">175</cx:pt>
          <cx:pt idx="1212">579</cx:pt>
          <cx:pt idx="1213">418</cx:pt>
          <cx:pt idx="1214">81</cx:pt>
          <cx:pt idx="1215">148</cx:pt>
          <cx:pt idx="1216">1115</cx:pt>
          <cx:pt idx="1217">70</cx:pt>
          <cx:pt idx="1218">145</cx:pt>
          <cx:pt idx="1219">281</cx:pt>
          <cx:pt idx="1220">95</cx:pt>
          <cx:pt idx="1224">766</cx:pt>
          <cx:pt idx="1225">5449</cx:pt>
          <cx:pt idx="1228">6330</cx:pt>
          <cx:pt idx="1229">4631</cx:pt>
          <cx:pt idx="1230">1292</cx:pt>
          <cx:pt idx="1231">7415</cx:pt>
          <cx:pt idx="1232">952</cx:pt>
          <cx:pt idx="1233">463</cx:pt>
          <cx:pt idx="1235">719</cx:pt>
          <cx:pt idx="1237">9035</cx:pt>
          <cx:pt idx="1238">4330</cx:pt>
          <cx:pt idx="1239">7458</cx:pt>
          <cx:pt idx="1240">2688</cx:pt>
          <cx:pt idx="1241">4178</cx:pt>
          <cx:pt idx="1242">9286</cx:pt>
          <cx:pt idx="1243">3387</cx:pt>
          <cx:pt idx="1244">11299</cx:pt>
          <cx:pt idx="1245">5012</cx:pt>
          <cx:pt idx="1246">6087</cx:pt>
          <cx:pt idx="1247">3046</cx:pt>
          <cx:pt idx="1248">1031</cx:pt>
          <cx:pt idx="1249">663</cx:pt>
          <cx:pt idx="1250">306</cx:pt>
          <cx:pt idx="1251">689</cx:pt>
          <cx:pt idx="1252">6393</cx:pt>
          <cx:pt idx="1253">18615</cx:pt>
          <cx:pt idx="1254">9101</cx:pt>
          <cx:pt idx="1255">4960</cx:pt>
          <cx:pt idx="1256">2643</cx:pt>
          <cx:pt idx="1257">1282</cx:pt>
          <cx:pt idx="1258">1931</cx:pt>
          <cx:pt idx="1259">7779</cx:pt>
          <cx:pt idx="1260">7926</cx:pt>
          <cx:pt idx="1261">10628</cx:pt>
          <cx:pt idx="1262">3619</cx:pt>
          <cx:pt idx="1263">2269</cx:pt>
          <cx:pt idx="1264">6055</cx:pt>
          <cx:pt idx="1265">3752</cx:pt>
          <cx:pt idx="1266">5398</cx:pt>
          <cx:pt idx="1267">8217</cx:pt>
          <cx:pt idx="1268">3257</cx:pt>
          <cx:pt idx="1269">1283</cx:pt>
          <cx:pt idx="1270">1734</cx:pt>
          <cx:pt idx="1271">4454</cx:pt>
          <cx:pt idx="1272">2786</cx:pt>
          <cx:pt idx="1273">4231</cx:pt>
          <cx:pt idx="1274">5695</cx:pt>
          <cx:pt idx="1275">4294</cx:pt>
          <cx:pt idx="1276">3241</cx:pt>
          <cx:pt idx="1277">5456</cx:pt>
          <cx:pt idx="1278">5395</cx:pt>
          <cx:pt idx="1279">1355</cx:pt>
          <cx:pt idx="1280">9416</cx:pt>
          <cx:pt idx="1281">3579</cx:pt>
          <cx:pt idx="1282">5501</cx:pt>
          <cx:pt idx="1283">1948</cx:pt>
          <cx:pt idx="1284">2749</cx:pt>
          <cx:pt idx="1285">3865</cx:pt>
          <cx:pt idx="1286">3993</cx:pt>
          <cx:pt idx="1287">9088</cx:pt>
          <cx:pt idx="1288">4249</cx:pt>
          <cx:pt idx="1289">3828</cx:pt>
          <cx:pt idx="1290">2072</cx:pt>
          <cx:pt idx="1291">8667</cx:pt>
          <cx:pt idx="1292">951</cx:pt>
          <cx:pt idx="1293">2900</cx:pt>
          <cx:pt idx="1294">707</cx:pt>
          <cx:pt idx="1295">2998</cx:pt>
          <cx:pt idx="1296">3184</cx:pt>
          <cx:pt idx="1297">2368</cx:pt>
          <cx:pt idx="1298">5684</cx:pt>
          <cx:pt idx="1299">5503</cx:pt>
          <cx:pt idx="1300">504</cx:pt>
          <cx:pt idx="1301">3636</cx:pt>
          <cx:pt idx="1302">1242</cx:pt>
          <cx:pt idx="1303">1973</cx:pt>
          <cx:pt idx="1304">3848</cx:pt>
          <cx:pt idx="1305">3534</cx:pt>
          <cx:pt idx="1306">638</cx:pt>
          <cx:pt idx="1307">830</cx:pt>
          <cx:pt idx="1308">1733</cx:pt>
          <cx:pt idx="1309">1756</cx:pt>
          <cx:pt idx="1310">3030</cx:pt>
          <cx:pt idx="1311">4276</cx:pt>
          <cx:pt idx="1312">912</cx:pt>
          <cx:pt idx="1313">998</cx:pt>
          <cx:pt idx="1314">1241</cx:pt>
          <cx:pt idx="1315">3657</cx:pt>
          <cx:pt idx="1316">11411</cx:pt>
          <cx:pt idx="1317">559</cx:pt>
          <cx:pt idx="1318">1815</cx:pt>
          <cx:pt idx="1319">2062</cx:pt>
          <cx:pt idx="1320">3469</cx:pt>
          <cx:pt idx="1321">321</cx:pt>
          <cx:pt idx="1322">680</cx:pt>
          <cx:pt idx="1323">1232</cx:pt>
          <cx:pt idx="1324">3564</cx:pt>
          <cx:pt idx="1325">1216</cx:pt>
          <cx:pt idx="1326">1571</cx:pt>
          <cx:pt idx="1327">1235</cx:pt>
          <cx:pt idx="1328">1151</cx:pt>
          <cx:pt idx="1329">1746</cx:pt>
          <cx:pt idx="1330">1765</cx:pt>
          <cx:pt idx="1331">712</cx:pt>
          <cx:pt idx="1332">419</cx:pt>
          <cx:pt idx="1333">1035</cx:pt>
          <cx:pt idx="1334">3013</cx:pt>
          <cx:pt idx="1335">1706</cx:pt>
          <cx:pt idx="1336">2672</cx:pt>
          <cx:pt idx="1337">1125</cx:pt>
          <cx:pt idx="1338">4199</cx:pt>
          <cx:pt idx="1339">2290</cx:pt>
          <cx:pt idx="1340">2170</cx:pt>
          <cx:pt idx="1341">4736</cx:pt>
          <cx:pt idx="1342">5900</cx:pt>
          <cx:pt idx="1343">3583</cx:pt>
          <cx:pt idx="1344">6867</cx:pt>
          <cx:pt idx="1345">4795</cx:pt>
          <cx:pt idx="1346">1219</cx:pt>
          <cx:pt idx="1347">1757</cx:pt>
          <cx:pt idx="1348">2849</cx:pt>
          <cx:pt idx="1349">4310</cx:pt>
          <cx:pt idx="1350">3575</cx:pt>
          <cx:pt idx="1351">5703</cx:pt>
          <cx:pt idx="1352">3231</cx:pt>
          <cx:pt idx="1353">147</cx:pt>
          <cx:pt idx="1354">736</cx:pt>
          <cx:pt idx="1355">2217</cx:pt>
          <cx:pt idx="1356">3106</cx:pt>
          <cx:pt idx="1357">4703</cx:pt>
          <cx:pt idx="1358">2678</cx:pt>
          <cx:pt idx="1359">3962</cx:pt>
          <cx:pt idx="1360">1723</cx:pt>
          <cx:pt idx="1361">4704</cx:pt>
          <cx:pt idx="1362">2353</cx:pt>
          <cx:pt idx="1363">3721</cx:pt>
          <cx:pt idx="1364">4206</cx:pt>
          <cx:pt idx="1365">4037</cx:pt>
          <cx:pt idx="1366">4651</cx:pt>
          <cx:pt idx="1367">1361</cx:pt>
          <cx:pt idx="1368">1023</cx:pt>
          <cx:pt idx="1369">4107</cx:pt>
          <cx:pt idx="1370">712</cx:pt>
          <cx:pt idx="1371">2343</cx:pt>
          <cx:pt idx="1372">1906</cx:pt>
          <cx:pt idx="1373">3636</cx:pt>
          <cx:pt idx="1374">2955</cx:pt>
          <cx:pt idx="1375">2687</cx:pt>
          <cx:pt idx="1376">4395</cx:pt>
          <cx:pt idx="1377">857</cx:pt>
          <cx:pt idx="1378">8094</cx:pt>
          <cx:pt idx="1379">3563</cx:pt>
          <cx:pt idx="1380">9709</cx:pt>
          <cx:pt idx="1381">563</cx:pt>
          <cx:pt idx="1382">1077</cx:pt>
          <cx:pt idx="1383">384</cx:pt>
          <cx:pt idx="1384">842</cx:pt>
          <cx:pt idx="1385">1531</cx:pt>
          <cx:pt idx="1386">3038</cx:pt>
          <cx:pt idx="1387">2289</cx:pt>
          <cx:pt idx="1388">240</cx:pt>
          <cx:pt idx="1389">950</cx:pt>
          <cx:pt idx="1390">922</cx:pt>
          <cx:pt idx="1391">1138</cx:pt>
          <cx:pt idx="1392">1513</cx:pt>
          <cx:pt idx="1393">2508</cx:pt>
          <cx:pt idx="1394">2351</cx:pt>
          <cx:pt idx="1395">822</cx:pt>
          <cx:pt idx="1396">362</cx:pt>
          <cx:pt idx="1397">107</cx:pt>
          <cx:pt idx="1398">337</cx:pt>
          <cx:pt idx="1399">1230</cx:pt>
          <cx:pt idx="1400">89</cx:pt>
          <cx:pt idx="1401">131</cx:pt>
          <cx:pt idx="1402">324</cx:pt>
          <cx:pt idx="1403">1184</cx:pt>
          <cx:pt idx="1404">2024</cx:pt>
          <cx:pt idx="1405">230</cx:pt>
          <cx:pt idx="1406">1249</cx:pt>
          <cx:pt idx="1407">1612</cx:pt>
          <cx:pt idx="1408">1478</cx:pt>
          <cx:pt idx="1409">17</cx:pt>
          <cx:pt idx="1411">993</cx:pt>
          <cx:pt idx="1412">777</cx:pt>
          <cx:pt idx="1413">1712</cx:pt>
          <cx:pt idx="1414">1324</cx:pt>
          <cx:pt idx="1415">1661</cx:pt>
          <cx:pt idx="1416">96</cx:pt>
          <cx:pt idx="1417">37</cx:pt>
          <cx:pt idx="1418">956</cx:pt>
          <cx:pt idx="1419">516</cx:pt>
          <cx:pt idx="1420">1962</cx:pt>
          <cx:pt idx="1421">1204</cx:pt>
          <cx:pt idx="1423">257</cx:pt>
          <cx:pt idx="1425">2479</cx:pt>
          <cx:pt idx="1426">786</cx:pt>
          <cx:pt idx="1427">2648</cx:pt>
          <cx:pt idx="1428">1051</cx:pt>
          <cx:pt idx="1429">2238</cx:pt>
          <cx:pt idx="1432">153</cx:pt>
          <cx:pt idx="1434">792</cx:pt>
          <cx:pt idx="1435">734</cx:pt>
          <cx:pt idx="1436">3270</cx:pt>
          <cx:pt idx="1437">218</cx:pt>
          <cx:pt idx="1438">752</cx:pt>
          <cx:pt idx="1439">1660</cx:pt>
          <cx:pt idx="1440">277</cx:pt>
          <cx:pt idx="1441">951</cx:pt>
          <cx:pt idx="1442">1041</cx:pt>
          <cx:pt idx="1443">895</cx:pt>
          <cx:pt idx="1444">759</cx:pt>
          <cx:pt idx="1446">2059</cx:pt>
          <cx:pt idx="1447">296</cx:pt>
          <cx:pt idx="1448">927</cx:pt>
          <cx:pt idx="1449">431</cx:pt>
          <cx:pt idx="1450">1017</cx:pt>
          <cx:pt idx="1451">447</cx:pt>
          <cx:pt idx="1455">156</cx:pt>
          <cx:pt idx="1457">143</cx:pt>
          <cx:pt idx="1463">416</cx:pt>
          <cx:pt idx="1464">1242</cx:pt>
          <cx:pt idx="1465">215</cx:pt>
          <cx:pt idx="1466">614</cx:pt>
          <cx:pt idx="1467">222</cx:pt>
          <cx:pt idx="1468">116</cx:pt>
          <cx:pt idx="1469">890</cx:pt>
          <cx:pt idx="1471">1074</cx:pt>
          <cx:pt idx="1474">457</cx:pt>
          <cx:pt idx="1476">102</cx:pt>
          <cx:pt idx="1477">771</cx:pt>
          <cx:pt idx="1478">58</cx:pt>
          <cx:pt idx="1480">143</cx:pt>
          <cx:pt idx="1481">285</cx:pt>
          <cx:pt idx="1482">886</cx:pt>
          <cx:pt idx="1483">190</cx:pt>
          <cx:pt idx="1488">394</cx:pt>
          <cx:pt idx="1489">134</cx:pt>
          <cx:pt idx="1490">49</cx:pt>
          <cx:pt idx="1491">331</cx:pt>
          <cx:pt idx="1495">1677</cx:pt>
          <cx:pt idx="1497">1072</cx:pt>
          <cx:pt idx="1498">674</cx:pt>
          <cx:pt idx="1499">1173</cx:pt>
          <cx:pt idx="1502">880</cx:pt>
          <cx:pt idx="1503">293</cx:pt>
          <cx:pt idx="1504">686</cx:pt>
          <cx:pt idx="1506">230</cx:pt>
          <cx:pt idx="1507">978</cx:pt>
          <cx:pt idx="1508">181</cx:pt>
          <cx:pt idx="1509">861</cx:pt>
          <cx:pt idx="1510">5</cx:pt>
          <cx:pt idx="1511">1282</cx:pt>
          <cx:pt idx="1512">568</cx:pt>
          <cx:pt idx="1513">198</cx:pt>
          <cx:pt idx="1514">252</cx:pt>
          <cx:pt idx="1515">165</cx:pt>
          <cx:pt idx="1516">0</cx:pt>
          <cx:pt idx="1517">106</cx:pt>
          <cx:pt idx="1518">190</cx:pt>
          <cx:pt idx="1520">2375</cx:pt>
          <cx:pt idx="1521">1088</cx:pt>
          <cx:pt idx="1523">307</cx:pt>
          <cx:pt idx="1525">987</cx:pt>
          <cx:pt idx="1526">585</cx:pt>
          <cx:pt idx="1527">2015</cx:pt>
          <cx:pt idx="1528">399</cx:pt>
          <cx:pt idx="1529">80</cx:pt>
          <cx:pt idx="1530">467</cx:pt>
          <cx:pt idx="1532">1035</cx:pt>
          <cx:pt idx="1533">1636</cx:pt>
          <cx:pt idx="1534">358</cx:pt>
          <cx:pt idx="1535">1170</cx:pt>
          <cx:pt idx="1536">47</cx:pt>
          <cx:pt idx="1537">1544</cx:pt>
          <cx:pt idx="1539">3445</cx:pt>
          <cx:pt idx="1540">11241</cx:pt>
          <cx:pt idx="1541">22749</cx:pt>
          <cx:pt idx="1542">10661</cx:pt>
          <cx:pt idx="1543">10992</cx:pt>
          <cx:pt idx="1544">14364</cx:pt>
          <cx:pt idx="1545">8271</cx:pt>
          <cx:pt idx="1546">10298</cx:pt>
          <cx:pt idx="1548">245</cx:pt>
          <cx:pt idx="1551">203</cx:pt>
          <cx:pt idx="1552">263</cx:pt>
          <cx:pt idx="1553">1609</cx:pt>
          <cx:pt idx="1554">909</cx:pt>
          <cx:pt idx="1555">1119</cx:pt>
          <cx:pt idx="1556">2314</cx:pt>
          <cx:pt idx="1557">1383</cx:pt>
          <cx:pt idx="1558">579</cx:pt>
          <cx:pt idx="1559">606</cx:pt>
          <cx:pt idx="1560">474</cx:pt>
          <cx:pt idx="1561">1170</cx:pt>
          <cx:pt idx="1562">2275</cx:pt>
          <cx:pt idx="1563">611</cx:pt>
          <cx:pt idx="1564">585</cx:pt>
          <cx:pt idx="1565">526</cx:pt>
          <cx:pt idx="1566">260</cx:pt>
          <cx:pt idx="1567">473</cx:pt>
          <cx:pt idx="1568">887</cx:pt>
          <cx:pt idx="1569">755</cx:pt>
          <cx:pt idx="1570">247</cx:pt>
          <cx:pt idx="1571">122</cx:pt>
          <cx:pt idx="1572">225</cx:pt>
          <cx:pt idx="1573">420</cx:pt>
          <cx:pt idx="1574">119</cx:pt>
          <cx:pt idx="1575">3771</cx:pt>
          <cx:pt idx="1576">7318</cx:pt>
          <cx:pt idx="1577">1910</cx:pt>
          <cx:pt idx="1578">2182</cx:pt>
          <cx:pt idx="1579">2865</cx:pt>
          <cx:pt idx="1580">3803</cx:pt>
          <cx:pt idx="1581">8716</cx:pt>
          <cx:pt idx="1582">6189</cx:pt>
          <cx:pt idx="1583">6669</cx:pt>
          <cx:pt idx="1584">1595</cx:pt>
          <cx:pt idx="1585">3464</cx:pt>
          <cx:pt idx="1586">3992</cx:pt>
          <cx:pt idx="1587">9037</cx:pt>
          <cx:pt idx="1588">8821</cx:pt>
          <cx:pt idx="1589">13729</cx:pt>
          <cx:pt idx="1590">17170</cx:pt>
          <cx:pt idx="1591">2940</cx:pt>
          <cx:pt idx="1592">1530</cx:pt>
          <cx:pt idx="1593">8693</cx:pt>
          <cx:pt idx="1594">7762</cx:pt>
          <cx:pt idx="1595">4917</cx:pt>
          <cx:pt idx="1596">9138</cx:pt>
          <cx:pt idx="1597">13858</cx:pt>
          <cx:pt idx="1598">2178</cx:pt>
          <cx:pt idx="1599">10470</cx:pt>
          <cx:pt idx="1600">8453</cx:pt>
          <cx:pt idx="1601">7901</cx:pt>
          <cx:pt idx="1602">6146</cx:pt>
          <cx:pt idx="1603">10456</cx:pt>
          <cx:pt idx="1604">14771</cx:pt>
          <cx:pt idx="1605">3146</cx:pt>
          <cx:pt idx="1606">5637</cx:pt>
          <cx:pt idx="1607">4819</cx:pt>
          <cx:pt idx="1608">10326</cx:pt>
          <cx:pt idx="1609">7032</cx:pt>
          <cx:pt idx="1610">2005</cx:pt>
          <cx:pt idx="1611">2197</cx:pt>
          <cx:pt idx="1612">676</cx:pt>
          <cx:pt idx="1613">4499</cx:pt>
          <cx:pt idx="1614">25044</cx:pt>
          <cx:pt idx="1615">4006</cx:pt>
          <cx:pt idx="1616">8056</cx:pt>
          <cx:pt idx="1617">5013</cx:pt>
          <cx:pt idx="1618">14477</cx:pt>
          <cx:pt idx="1619">976</cx:pt>
          <cx:pt idx="1620">253</cx:pt>
          <cx:pt idx="1621">4007</cx:pt>
          <cx:pt idx="1622">3781</cx:pt>
          <cx:pt idx="1623">5385</cx:pt>
          <cx:pt idx="1624">4417</cx:pt>
          <cx:pt idx="1625">3673</cx:pt>
          <cx:pt idx="1626">870</cx:pt>
          <cx:pt idx="1627">1067</cx:pt>
          <cx:pt idx="1628">1286</cx:pt>
          <cx:pt idx="1629">2690</cx:pt>
          <cx:pt idx="1630">14056</cx:pt>
          <cx:pt idx="1631">11998</cx:pt>
          <cx:pt idx="1632">368</cx:pt>
          <cx:pt idx="1633">116</cx:pt>
          <cx:pt idx="1634">3421</cx:pt>
          <cx:pt idx="1635">6499</cx:pt>
          <cx:pt idx="1636">1130</cx:pt>
          <cx:pt idx="1637">5432</cx:pt>
          <cx:pt idx="1638">7256</cx:pt>
          <cx:pt idx="1639">4436</cx:pt>
          <cx:pt idx="1640">1609</cx:pt>
          <cx:pt idx="1641">3200</cx:pt>
          <cx:pt idx="1642">2287</cx:pt>
          <cx:pt idx="1643">537</cx:pt>
          <cx:pt idx="1644">1038</cx:pt>
          <cx:pt idx="1645">448</cx:pt>
          <cx:pt idx="1646">3935</cx:pt>
          <cx:pt idx="1647">641</cx:pt>
          <cx:pt idx="1648">1301</cx:pt>
          <cx:pt idx="1649">2296</cx:pt>
          <cx:pt idx="1650">1414</cx:pt>
          <cx:pt idx="1651">1211</cx:pt>
          <cx:pt idx="1652">5010</cx:pt>
          <cx:pt idx="1653">12714</cx:pt>
          <cx:pt idx="1654">95</cx:pt>
          <cx:pt idx="1655">2810</cx:pt>
          <cx:pt idx="1656">1111</cx:pt>
          <cx:pt idx="1657">1604</cx:pt>
          <cx:pt idx="1658">1377</cx:pt>
          <cx:pt idx="1659">996</cx:pt>
          <cx:pt idx="1660">1162</cx:pt>
          <cx:pt idx="1661">2758</cx:pt>
          <cx:pt idx="1662">1407</cx:pt>
          <cx:pt idx="1663">1801</cx:pt>
          <cx:pt idx="1664">110</cx:pt>
          <cx:pt idx="1665">2098</cx:pt>
          <cx:pt idx="1666">1404</cx:pt>
          <cx:pt idx="1667">4506</cx:pt>
          <cx:pt idx="1668">904</cx:pt>
          <cx:pt idx="1669">4322</cx:pt>
          <cx:pt idx="1670">2729</cx:pt>
          <cx:pt idx="1671">797</cx:pt>
          <cx:pt idx="1672">465</cx:pt>
          <cx:pt idx="1673">1150</cx:pt>
          <cx:pt idx="1674">2715</cx:pt>
          <cx:pt idx="1675">804</cx:pt>
          <cx:pt idx="1676">131</cx:pt>
          <cx:pt idx="1677">483</cx:pt>
          <cx:pt idx="1678">400</cx:pt>
          <cx:pt idx="1679">3976</cx:pt>
          <cx:pt idx="1680">3123</cx:pt>
          <cx:pt idx="1681">5630</cx:pt>
          <cx:pt idx="1683">711</cx:pt>
          <cx:pt idx="1684">3592</cx:pt>
          <cx:pt idx="1685">301</cx:pt>
          <cx:pt idx="1686">861</cx:pt>
          <cx:pt idx="1687">519</cx:pt>
          <cx:pt idx="1688">266</cx:pt>
          <cx:pt idx="1689">475</cx:pt>
          <cx:pt idx="1690">2085</cx:pt>
          <cx:pt idx="1691">1495</cx:pt>
          <cx:pt idx="1692">321</cx:pt>
          <cx:pt idx="1693">894</cx:pt>
          <cx:pt idx="1694">1158</cx:pt>
          <cx:pt idx="1695">1934</cx:pt>
          <cx:pt idx="1697">976</cx:pt>
          <cx:pt idx="1698">1386</cx:pt>
          <cx:pt idx="1699">2372</cx:pt>
          <cx:pt idx="1700">2808</cx:pt>
          <cx:pt idx="1701">7855</cx:pt>
          <cx:pt idx="1702">2905</cx:pt>
          <cx:pt idx="1703">520</cx:pt>
          <cx:pt idx="1704">2495</cx:pt>
          <cx:pt idx="1705">1991</cx:pt>
          <cx:pt idx="1706">800</cx:pt>
          <cx:pt idx="1707">240</cx:pt>
          <cx:pt idx="1708">4091</cx:pt>
          <cx:pt idx="1709">1768</cx:pt>
          <cx:pt idx="1710">397</cx:pt>
          <cx:pt idx="1711">644</cx:pt>
          <cx:pt idx="1712">1915</cx:pt>
          <cx:pt idx="1713">2011</cx:pt>
          <cx:pt idx="1714">2369</cx:pt>
          <cx:pt idx="1715">2321</cx:pt>
          <cx:pt idx="1716">6179</cx:pt>
          <cx:pt idx="1717">657</cx:pt>
          <cx:pt idx="1718">1658</cx:pt>
          <cx:pt idx="1719">587</cx:pt>
          <cx:pt idx="1720">677</cx:pt>
          <cx:pt idx="1721">4168</cx:pt>
          <cx:pt idx="1722">1722</cx:pt>
          <cx:pt idx="1723">2766</cx:pt>
          <cx:pt idx="1724">31</cx:pt>
          <cx:pt idx="1725">2602</cx:pt>
          <cx:pt idx="1726">2068</cx:pt>
          <cx:pt idx="1727">543</cx:pt>
          <cx:pt idx="1728">427</cx:pt>
          <cx:pt idx="1729">615</cx:pt>
          <cx:pt idx="1730">3090</cx:pt>
          <cx:pt idx="1731">1344</cx:pt>
          <cx:pt idx="1732">2482</cx:pt>
          <cx:pt idx="1733">1224</cx:pt>
          <cx:pt idx="1734">3905</cx:pt>
          <cx:pt idx="1735">2168</cx:pt>
          <cx:pt idx="1736">1274</cx:pt>
          <cx:pt idx="1737">1244</cx:pt>
          <cx:pt idx="1738">270</cx:pt>
          <cx:pt idx="1739">1013</cx:pt>
          <cx:pt idx="1740">2227</cx:pt>
          <cx:pt idx="1741">1606</cx:pt>
          <cx:pt idx="1742">1561</cx:pt>
          <cx:pt idx="1743">1181</cx:pt>
          <cx:pt idx="1744">5353</cx:pt>
          <cx:pt idx="1745">161</cx:pt>
          <cx:pt idx="1746">738</cx:pt>
          <cx:pt idx="1747">720</cx:pt>
          <cx:pt idx="1748">1616</cx:pt>
          <cx:pt idx="1749">3131</cx:pt>
          <cx:pt idx="1750">1929</cx:pt>
          <cx:pt idx="1751">1961</cx:pt>
          <cx:pt idx="1753">166</cx:pt>
          <cx:pt idx="1754">1819</cx:pt>
          <cx:pt idx="1755">1082</cx:pt>
          <cx:pt idx="1756">3983</cx:pt>
          <cx:pt idx="1757">1918</cx:pt>
          <cx:pt idx="1758">1046</cx:pt>
          <cx:pt idx="1759">398</cx:pt>
          <cx:pt idx="1760">65</cx:pt>
          <cx:pt idx="1761">997</cx:pt>
          <cx:pt idx="1763">505</cx:pt>
          <cx:pt idx="1765">132</cx:pt>
          <cx:pt idx="1766">362</cx:pt>
          <cx:pt idx="1767">74</cx:pt>
          <cx:pt idx="1768">1167</cx:pt>
          <cx:pt idx="1769">586</cx:pt>
          <cx:pt idx="1770">1503</cx:pt>
          <cx:pt idx="1775">819</cx:pt>
          <cx:pt idx="1776">418</cx:pt>
          <cx:pt idx="1779">772</cx:pt>
          <cx:pt idx="1783">636</cx:pt>
          <cx:pt idx="1784">339</cx:pt>
          <cx:pt idx="1785">1049</cx:pt>
          <cx:pt idx="1786">503</cx:pt>
          <cx:pt idx="1789">338</cx:pt>
          <cx:pt idx="1790">2773</cx:pt>
          <cx:pt idx="1791">87</cx:pt>
          <cx:pt idx="1792">473</cx:pt>
          <cx:pt idx="1795">102</cx:pt>
          <cx:pt idx="1796">1685</cx:pt>
          <cx:pt idx="1797">522</cx:pt>
          <cx:pt idx="1798">236</cx:pt>
          <cx:pt idx="1799">2372</cx:pt>
          <cx:pt idx="1800">2450</cx:pt>
          <cx:pt idx="1802">268</cx:pt>
          <cx:pt idx="1803">2366</cx:pt>
          <cx:pt idx="1804">879</cx:pt>
          <cx:pt idx="1805">953</cx:pt>
          <cx:pt idx="1806">816</cx:pt>
          <cx:pt idx="1807">2567</cx:pt>
          <cx:pt idx="1810">376</cx:pt>
          <cx:pt idx="1811">573</cx:pt>
          <cx:pt idx="1812">56</cx:pt>
          <cx:pt idx="1813">298</cx:pt>
          <cx:pt idx="1814">483</cx:pt>
          <cx:pt idx="1820">721</cx:pt>
          <cx:pt idx="1821">230</cx:pt>
          <cx:pt idx="1824">243</cx:pt>
          <cx:pt idx="1825">140</cx:pt>
          <cx:pt idx="1855">469</cx:pt>
          <cx:pt idx="1933">943</cx:pt>
          <cx:pt idx="1934">999</cx:pt>
          <cx:pt idx="1946">503</cx:pt>
          <cx:pt idx="1947">155</cx:pt>
          <cx:pt idx="1948">1210</cx:pt>
          <cx:pt idx="1949">2363</cx:pt>
          <cx:pt idx="1957">74</cx:pt>
          <cx:pt idx="1958">649</cx:pt>
          <cx:pt idx="1969">459</cx:pt>
          <cx:pt idx="1970">765</cx:pt>
          <cx:pt idx="1971">1765</cx:pt>
          <cx:pt idx="1972">1802</cx:pt>
          <cx:pt idx="1973">911</cx:pt>
          <cx:pt idx="1974">534</cx:pt>
          <cx:pt idx="1975">824</cx:pt>
          <cx:pt idx="1976">978</cx:pt>
          <cx:pt idx="1977">766</cx:pt>
          <cx:pt idx="1978">1184</cx:pt>
          <cx:pt idx="1979">515</cx:pt>
          <cx:pt idx="1980">305</cx:pt>
          <cx:pt idx="1981">210</cx:pt>
          <cx:pt idx="1983">304</cx:pt>
          <cx:pt idx="1984">1871</cx:pt>
          <cx:pt idx="1985">529</cx:pt>
          <cx:pt idx="1986">627</cx:pt>
          <cx:pt idx="1987">1209</cx:pt>
          <cx:pt idx="1988">328</cx:pt>
          <cx:pt idx="1990">1486</cx:pt>
          <cx:pt idx="1993">70</cx:pt>
          <cx:pt idx="2002">176</cx:pt>
          <cx:pt idx="2003">336</cx:pt>
          <cx:pt idx="2005">175</cx:pt>
          <cx:pt idx="2011">199</cx:pt>
          <cx:pt idx="2023">517</cx:pt>
          <cx:pt idx="2024">492</cx:pt>
          <cx:pt idx="2025">2561</cx:pt>
          <cx:pt idx="2028">2217</cx:pt>
          <cx:pt idx="2031">1029</cx:pt>
          <cx:pt idx="2033">151</cx:pt>
          <cx:pt idx="2045">2373</cx:pt>
          <cx:pt idx="2046">496</cx:pt>
          <cx:pt idx="2047">364</cx:pt>
          <cx:pt idx="2051">6266</cx:pt>
          <cx:pt idx="2052">377</cx:pt>
          <cx:pt idx="2053">104</cx:pt>
          <cx:pt idx="2060">404</cx:pt>
          <cx:pt idx="2061">1039</cx:pt>
          <cx:pt idx="2078">399</cx:pt>
          <cx:pt idx="2104">1123</cx:pt>
          <cx:pt idx="2113">5195</cx:pt>
          <cx:pt idx="2246">8</cx:pt>
          <cx:pt idx="2294">523</cx:pt>
          <cx:pt idx="2323">94</cx:pt>
          <cx:pt idx="2324">2615</cx:pt>
          <cx:pt idx="2336">26</cx:pt>
          <cx:pt idx="2338">1758</cx:pt>
          <cx:pt idx="2339">752</cx:pt>
          <cx:pt idx="2340">5592</cx:pt>
          <cx:pt idx="2343">260</cx:pt>
          <cx:pt idx="2345">2313</cx:pt>
          <cx:pt idx="2347">2082</cx:pt>
          <cx:pt idx="2348">1063</cx:pt>
          <cx:pt idx="2350">621</cx:pt>
          <cx:pt idx="2354">670</cx:pt>
          <cx:pt idx="2355">1438</cx:pt>
          <cx:pt idx="2356">291</cx:pt>
          <cx:pt idx="2357">1757</cx:pt>
          <cx:pt idx="2360">302</cx:pt>
          <cx:pt idx="2367">2614</cx:pt>
          <cx:pt idx="2383">309</cx:pt>
          <cx:pt idx="2393">2137</cx:pt>
          <cx:pt idx="2394">805</cx:pt>
          <cx:pt idx="2396">1952</cx:pt>
          <cx:pt idx="2397">500</cx:pt>
          <cx:pt idx="2398">6379</cx:pt>
          <cx:pt idx="2399">4545</cx:pt>
          <cx:pt idx="2403">853</cx:pt>
          <cx:pt idx="2418">581</cx:pt>
          <cx:pt idx="2423">123</cx:pt>
          <cx:pt idx="2432">2581</cx:pt>
          <cx:pt idx="2438">806</cx:pt>
          <cx:pt idx="2450">157</cx:pt>
          <cx:pt idx="2506">229</cx:pt>
          <cx:pt idx="2515">564</cx:pt>
          <cx:pt idx="2680">318</cx:pt>
          <cx:pt idx="2688">1278</cx:pt>
          <cx:pt idx="2689">342</cx:pt>
          <cx:pt idx="2690">162</cx:pt>
          <cx:pt idx="2695">5370</cx:pt>
          <cx:pt idx="2705">155</cx:pt>
          <cx:pt idx="2706">5672</cx:pt>
          <cx:pt idx="2708">208</cx:pt>
          <cx:pt idx="2709">1355</cx:pt>
          <cx:pt idx="2710">1123</cx:pt>
          <cx:pt idx="2716">1024</cx:pt>
          <cx:pt idx="2719">79</cx:pt>
          <cx:pt idx="2725">320</cx:pt>
          <cx:pt idx="2729">3856</cx:pt>
          <cx:pt idx="2732">645</cx:pt>
          <cx:pt idx="2735">1231</cx:pt>
          <cx:pt idx="2737">1573</cx:pt>
          <cx:pt idx="2743">284</cx:pt>
          <cx:pt idx="2744">1165</cx:pt>
          <cx:pt idx="2745">1970</cx:pt>
          <cx:pt idx="2746">3563</cx:pt>
          <cx:pt idx="2747">41</cx:pt>
          <cx:pt idx="2748">309</cx:pt>
          <cx:pt idx="2749">698</cx:pt>
          <cx:pt idx="2752">177</cx:pt>
          <cx:pt idx="2756">735</cx:pt>
          <cx:pt idx="2767">2121</cx:pt>
          <cx:pt idx="2769">981</cx:pt>
          <cx:pt idx="2771">429</cx:pt>
          <cx:pt idx="2776">291</cx:pt>
          <cx:pt idx="2778">314</cx:pt>
          <cx:pt idx="2783">2218</cx:pt>
          <cx:pt idx="2786">1580</cx:pt>
          <cx:pt idx="2792">614</cx:pt>
          <cx:pt idx="2794">188</cx:pt>
          <cx:pt idx="2795">1477</cx:pt>
          <cx:pt idx="2799">3349</cx:pt>
          <cx:pt idx="2807">252</cx:pt>
          <cx:pt idx="2829">436</cx:pt>
          <cx:pt idx="2830">317</cx:pt>
          <cx:pt idx="2844">1</cx:pt>
          <cx:pt idx="2856">1054</cx:pt>
          <cx:pt idx="2907">353</cx:pt>
          <cx:pt idx="2924">685</cx:pt>
          <cx:pt idx="2927">121</cx:pt>
          <cx:pt idx="2939">232</cx:pt>
          <cx:pt idx="2962">159</cx:pt>
          <cx:pt idx="3021">34</cx:pt>
          <cx:pt idx="3024">1092</cx:pt>
          <cx:pt idx="3034">186</cx:pt>
          <cx:pt idx="3050">3797</cx:pt>
          <cx:pt idx="3051">967</cx:pt>
          <cx:pt idx="3054">1574</cx:pt>
          <cx:pt idx="3055">2107</cx:pt>
          <cx:pt idx="3056">1502</cx:pt>
          <cx:pt idx="3057">2435</cx:pt>
          <cx:pt idx="3058">245</cx:pt>
          <cx:pt idx="3059">180</cx:pt>
          <cx:pt idx="3060">450</cx:pt>
          <cx:pt idx="3061">126</cx:pt>
          <cx:pt idx="3063">1295</cx:pt>
          <cx:pt idx="3064">1480</cx:pt>
          <cx:pt idx="3065">8759</cx:pt>
          <cx:pt idx="3066">3162</cx:pt>
          <cx:pt idx="3067">2277</cx:pt>
          <cx:pt idx="3068">2915</cx:pt>
          <cx:pt idx="3069">1511</cx:pt>
          <cx:pt idx="3070">5149</cx:pt>
          <cx:pt idx="3071">6513</cx:pt>
          <cx:pt idx="3072">6068</cx:pt>
          <cx:pt idx="3073">4003</cx:pt>
          <cx:pt idx="3074">1562</cx:pt>
          <cx:pt idx="3075">1899</cx:pt>
          <cx:pt idx="3076">1300</cx:pt>
          <cx:pt idx="3077">1764</cx:pt>
          <cx:pt idx="3078">8855</cx:pt>
          <cx:pt idx="3079">3645</cx:pt>
          <cx:pt idx="3080">9605</cx:pt>
          <cx:pt idx="3081">8885</cx:pt>
          <cx:pt idx="3082">5969</cx:pt>
          <cx:pt idx="3083">9542</cx:pt>
          <cx:pt idx="3084">13211</cx:pt>
          <cx:pt idx="3085">2264</cx:pt>
          <cx:pt idx="3086">1139</cx:pt>
          <cx:pt idx="3087">2135</cx:pt>
          <cx:pt idx="3088">1293</cx:pt>
          <cx:pt idx="3089">718</cx:pt>
          <cx:pt idx="3090">1452</cx:pt>
          <cx:pt idx="3091">976</cx:pt>
          <cx:pt idx="3092">1176</cx:pt>
          <cx:pt idx="3093">2960</cx:pt>
          <cx:pt idx="3094">2817</cx:pt>
          <cx:pt idx="3095">1318</cx:pt>
          <cx:pt idx="3096">1477</cx:pt>
          <cx:pt idx="3097">952</cx:pt>
          <cx:pt idx="3098">1516</cx:pt>
          <cx:pt idx="3099">1240</cx:pt>
          <cx:pt idx="3100">736</cx:pt>
          <cx:pt idx="3101">1097</cx:pt>
          <cx:pt idx="3102">1031</cx:pt>
          <cx:pt idx="3103">933</cx:pt>
          <cx:pt idx="3104">554</cx:pt>
          <cx:pt idx="3105">5394</cx:pt>
          <cx:pt idx="3106">4187</cx:pt>
          <cx:pt idx="3107">8743</cx:pt>
          <cx:pt idx="3108">1363</cx:pt>
          <cx:pt idx="3109">485</cx:pt>
          <cx:pt idx="3110">1509</cx:pt>
          <cx:pt idx="3111">741</cx:pt>
          <cx:pt idx="3112">614</cx:pt>
          <cx:pt idx="3113">237</cx:pt>
          <cx:pt idx="3114">711</cx:pt>
          <cx:pt idx="3115">625</cx:pt>
          <cx:pt idx="3116">4081</cx:pt>
          <cx:pt idx="3117">8109</cx:pt>
          <cx:pt idx="3118">2586</cx:pt>
          <cx:pt idx="3119">662</cx:pt>
          <cx:pt idx="3120">719</cx:pt>
          <cx:pt idx="3121">512</cx:pt>
          <cx:pt idx="3122">3476</cx:pt>
          <cx:pt idx="3123">1090</cx:pt>
          <cx:pt idx="3124">890</cx:pt>
          <cx:pt idx="3125">418</cx:pt>
          <cx:pt idx="3126">647</cx:pt>
          <cx:pt idx="3127">1069</cx:pt>
          <cx:pt idx="3128">455</cx:pt>
          <cx:pt idx="3129">4789</cx:pt>
          <cx:pt idx="3130">1200</cx:pt>
          <cx:pt idx="3131">985</cx:pt>
          <cx:pt idx="3132">616</cx:pt>
          <cx:pt idx="3133">748</cx:pt>
          <cx:pt idx="3134">1742</cx:pt>
          <cx:pt idx="3135">2935</cx:pt>
          <cx:pt idx="3136">1853</cx:pt>
          <cx:pt idx="3137">4017</cx:pt>
          <cx:pt idx="3138">732</cx:pt>
          <cx:pt idx="3139">1629</cx:pt>
          <cx:pt idx="3140">681</cx:pt>
          <cx:pt idx="3141">962</cx:pt>
          <cx:pt idx="3142">3692</cx:pt>
          <cx:pt idx="3143">374</cx:pt>
          <cx:pt idx="3144">498</cx:pt>
          <cx:pt idx="3145">512</cx:pt>
          <cx:pt idx="3146">2027</cx:pt>
          <cx:pt idx="3147">609</cx:pt>
          <cx:pt idx="3148">438</cx:pt>
          <cx:pt idx="3149">502</cx:pt>
          <cx:pt idx="3150">2770</cx:pt>
          <cx:pt idx="3151">573</cx:pt>
          <cx:pt idx="3152">365</cx:pt>
          <cx:pt idx="3153">323</cx:pt>
          <cx:pt idx="3154">444</cx:pt>
          <cx:pt idx="3155">709</cx:pt>
          <cx:pt idx="3156">3379</cx:pt>
          <cx:pt idx="3157">216</cx:pt>
          <cx:pt idx="3158">475</cx:pt>
          <cx:pt idx="3159">165</cx:pt>
          <cx:pt idx="3160">638</cx:pt>
          <cx:pt idx="3161">475</cx:pt>
          <cx:pt idx="3162">3390</cx:pt>
          <cx:pt idx="3163">407</cx:pt>
          <cx:pt idx="3164">923</cx:pt>
          <cx:pt idx="3165">371</cx:pt>
          <cx:pt idx="3166">340</cx:pt>
          <cx:pt idx="3167">534</cx:pt>
          <cx:pt idx="3168">359</cx:pt>
          <cx:pt idx="3169">403</cx:pt>
          <cx:pt idx="3170">3048</cx:pt>
          <cx:pt idx="3171">1268</cx:pt>
          <cx:pt idx="3172">757</cx:pt>
          <cx:pt idx="3173">920</cx:pt>
          <cx:pt idx="3174">380</cx:pt>
          <cx:pt idx="3175">635</cx:pt>
          <cx:pt idx="3176">337</cx:pt>
          <cx:pt idx="3177">2224</cx:pt>
          <cx:pt idx="3178">897</cx:pt>
          <cx:pt idx="3179">567</cx:pt>
          <cx:pt idx="3180">451</cx:pt>
          <cx:pt idx="3181">537</cx:pt>
          <cx:pt idx="3182">635</cx:pt>
          <cx:pt idx="3183">2920</cx:pt>
          <cx:pt idx="3184">828</cx:pt>
          <cx:pt idx="3185">3606</cx:pt>
          <cx:pt idx="3186">697</cx:pt>
          <cx:pt idx="3187">1732</cx:pt>
          <cx:pt idx="3188">663</cx:pt>
          <cx:pt idx="3189">757</cx:pt>
          <cx:pt idx="3190">517</cx:pt>
          <cx:pt idx="3191">628</cx:pt>
          <cx:pt idx="3192">818</cx:pt>
          <cx:pt idx="3193">1198</cx:pt>
          <cx:pt idx="3194">572</cx:pt>
          <cx:pt idx="3195">268</cx:pt>
          <cx:pt idx="3196">606</cx:pt>
          <cx:pt idx="3197">688</cx:pt>
          <cx:pt idx="3198">524</cx:pt>
          <cx:pt idx="3199">536</cx:pt>
          <cx:pt idx="3200">746</cx:pt>
          <cx:pt idx="3201">912</cx:pt>
          <cx:pt idx="3202">549</cx:pt>
          <cx:pt idx="3203">340</cx:pt>
          <cx:pt idx="3204">591</cx:pt>
          <cx:pt idx="3205">702</cx:pt>
          <cx:pt idx="3206">1023</cx:pt>
          <cx:pt idx="3207">924</cx:pt>
          <cx:pt idx="3208">386</cx:pt>
          <cx:pt idx="3209">457</cx:pt>
          <cx:pt idx="3210">531</cx:pt>
          <cx:pt idx="3211">304</cx:pt>
          <cx:pt idx="3212">604</cx:pt>
          <cx:pt idx="3213">2308</cx:pt>
          <cx:pt idx="3214">394</cx:pt>
          <cx:pt idx="3215">448</cx:pt>
          <cx:pt idx="3216">344</cx:pt>
          <cx:pt idx="3217">426</cx:pt>
          <cx:pt idx="3218">567</cx:pt>
          <cx:pt idx="3219">273</cx:pt>
          <cx:pt idx="3220">665</cx:pt>
          <cx:pt idx="3221">323</cx:pt>
          <cx:pt idx="3222">5</cx:pt>
          <cx:pt idx="3251">139</cx:pt>
          <cx:pt idx="3289">140</cx:pt>
          <cx:pt idx="3311">532</cx:pt>
          <cx:pt idx="3312">55</cx:pt>
          <cx:pt idx="3324">209</cx:pt>
          <cx:pt idx="3344">47</cx:pt>
          <cx:pt idx="3348">53</cx:pt>
          <cx:pt idx="3350">134</cx:pt>
          <cx:pt idx="3355">179</cx:pt>
          <cx:pt idx="3361">501</cx:pt>
          <cx:pt idx="3401">534</cx:pt>
          <cx:pt idx="3402">191</cx:pt>
          <cx:pt idx="3406">37</cx:pt>
          <cx:pt idx="3412">5</cx:pt>
          <cx:pt idx="3415">599</cx:pt>
          <cx:pt idx="3418">72</cx:pt>
          <cx:pt idx="3423">172</cx:pt>
          <cx:pt idx="3425">4285</cx:pt>
          <cx:pt idx="3426">910</cx:pt>
          <cx:pt idx="3427">688</cx:pt>
          <cx:pt idx="3431">1352</cx:pt>
          <cx:pt idx="3432">156</cx:pt>
          <cx:pt idx="3440">725</cx:pt>
          <cx:pt idx="3442">408</cx:pt>
          <cx:pt idx="3443">292</cx:pt>
          <cx:pt idx="3444">22</cx:pt>
          <cx:pt idx="3447">2690</cx:pt>
          <cx:pt idx="3448">749</cx:pt>
          <cx:pt idx="3449">3182</cx:pt>
          <cx:pt idx="3451">259</cx:pt>
          <cx:pt idx="3452">844</cx:pt>
          <cx:pt idx="3454">156</cx:pt>
          <cx:pt idx="3455">306</cx:pt>
          <cx:pt idx="3457">2483</cx:pt>
          <cx:pt idx="3458">1418</cx:pt>
          <cx:pt idx="3459">911</cx:pt>
          <cx:pt idx="3463">34</cx:pt>
          <cx:pt idx="3464">314</cx:pt>
          <cx:pt idx="3465">211</cx:pt>
          <cx:pt idx="3468">2600</cx:pt>
          <cx:pt idx="3469">184</cx:pt>
          <cx:pt idx="3470">256</cx:pt>
          <cx:pt idx="3471">272</cx:pt>
          <cx:pt idx="3472">493</cx:pt>
          <cx:pt idx="3473">115</cx:pt>
          <cx:pt idx="3474">3009</cx:pt>
          <cx:pt idx="3476">99</cx:pt>
          <cx:pt idx="3479">6016</cx:pt>
          <cx:pt idx="3480">3</cx:pt>
          <cx:pt idx="3481">237</cx:pt>
          <cx:pt idx="3487">1197</cx:pt>
          <cx:pt idx="3488">1218</cx:pt>
          <cx:pt idx="3492">807</cx:pt>
          <cx:pt idx="3493">4039</cx:pt>
          <cx:pt idx="3494">5675</cx:pt>
          <cx:pt idx="3495">3722</cx:pt>
          <cx:pt idx="3496">674</cx:pt>
          <cx:pt idx="3498">224</cx:pt>
          <cx:pt idx="3500">2557</cx:pt>
          <cx:pt idx="3501">470</cx:pt>
          <cx:pt idx="3504">1917</cx:pt>
          <cx:pt idx="3505">3586</cx:pt>
          <cx:pt idx="3507">221</cx:pt>
          <cx:pt idx="3508">2933</cx:pt>
          <cx:pt idx="3509">1053</cx:pt>
          <cx:pt idx="3510">637</cx:pt>
          <cx:pt idx="3513">476</cx:pt>
          <cx:pt idx="3514">202</cx:pt>
          <cx:pt idx="3516">2607</cx:pt>
          <cx:pt idx="3520">230</cx:pt>
          <cx:pt idx="3521">310</cx:pt>
          <cx:pt idx="3522">971</cx:pt>
          <cx:pt idx="3523">5949</cx:pt>
          <cx:pt idx="3524">2711</cx:pt>
          <cx:pt idx="3525">1120</cx:pt>
          <cx:pt idx="3526">144</cx:pt>
          <cx:pt idx="3527">1454</cx:pt>
          <cx:pt idx="3528">3535</cx:pt>
          <cx:pt idx="3529">448</cx:pt>
          <cx:pt idx="3530">1956</cx:pt>
          <cx:pt idx="3535">703</cx:pt>
          <cx:pt idx="3538">397</cx:pt>
          <cx:pt idx="3539">1073</cx:pt>
          <cx:pt idx="3540">317</cx:pt>
          <cx:pt idx="3542">434</cx:pt>
          <cx:pt idx="3544">245</cx:pt>
          <cx:pt idx="3547">687</cx:pt>
          <cx:pt idx="3548">768</cx:pt>
          <cx:pt idx="3549">218</cx:pt>
          <cx:pt idx="3550">24</cx:pt>
          <cx:pt idx="3551">222</cx:pt>
          <cx:pt idx="3556">2922</cx:pt>
          <cx:pt idx="3565">524</cx:pt>
          <cx:pt idx="3566">294</cx:pt>
          <cx:pt idx="3568">738</cx:pt>
          <cx:pt idx="3570">506</cx:pt>
          <cx:pt idx="3576">299</cx:pt>
          <cx:pt idx="3577">872</cx:pt>
          <cx:pt idx="3579">224</cx:pt>
          <cx:pt idx="3580">184</cx:pt>
          <cx:pt idx="3583">477</cx:pt>
          <cx:pt idx="3589">36</cx:pt>
          <cx:pt idx="3605">72</cx:pt>
          <cx:pt idx="3617">135</cx:pt>
          <cx:pt idx="3625">441</cx:pt>
          <cx:pt idx="3633">1046</cx:pt>
          <cx:pt idx="3642">73</cx:pt>
          <cx:pt idx="3648">2136</cx:pt>
          <cx:pt idx="3655">446</cx:pt>
          <cx:pt idx="3657">0</cx:pt>
          <cx:pt idx="3658">378</cx:pt>
          <cx:pt idx="3665">7</cx:pt>
          <cx:pt idx="3669">263</cx:pt>
          <cx:pt idx="3684">12</cx:pt>
          <cx:pt idx="3688">1839</cx:pt>
          <cx:pt idx="3690">605</cx:pt>
          <cx:pt idx="3695">46</cx:pt>
          <cx:pt idx="3703">158</cx:pt>
          <cx:pt idx="3704">635</cx:pt>
          <cx:pt idx="3710">188</cx:pt>
          <cx:pt idx="3712">151</cx:pt>
          <cx:pt idx="3726">129</cx:pt>
          <cx:pt idx="3738">246</cx:pt>
          <cx:pt idx="3739">2392</cx:pt>
          <cx:pt idx="3740">3332</cx:pt>
          <cx:pt idx="3741">2103</cx:pt>
          <cx:pt idx="3745">33</cx:pt>
          <cx:pt idx="3749">16038</cx:pt>
          <cx:pt idx="3750">8469</cx:pt>
          <cx:pt idx="3751">18</cx:pt>
          <cx:pt idx="3753">14</cx:pt>
          <cx:pt idx="3754">104</cx:pt>
          <cx:pt idx="3764">194</cx:pt>
          <cx:pt idx="3766">321</cx:pt>
          <cx:pt idx="3768">197</cx:pt>
          <cx:pt idx="3770">645</cx:pt>
          <cx:pt idx="3771">611</cx:pt>
          <cx:pt idx="3772">877</cx:pt>
          <cx:pt idx="3779">563</cx:pt>
          <cx:pt idx="3782">692</cx:pt>
          <cx:pt idx="3783">5489</cx:pt>
          <cx:pt idx="3784">522</cx:pt>
          <cx:pt idx="3787">55</cx:pt>
          <cx:pt idx="3788">0</cx:pt>
          <cx:pt idx="3789">908</cx:pt>
          <cx:pt idx="3790">897</cx:pt>
          <cx:pt idx="3791">41</cx:pt>
          <cx:pt idx="3792">745</cx:pt>
          <cx:pt idx="3793">950</cx:pt>
          <cx:pt idx="3794">66</cx:pt>
          <cx:pt idx="3795">50</cx:pt>
          <cx:pt idx="3796">435</cx:pt>
          <cx:pt idx="3797">196</cx:pt>
          <cx:pt idx="3798">1141</cx:pt>
          <cx:pt idx="3799">674</cx:pt>
          <cx:pt idx="3800">10</cx:pt>
          <cx:pt idx="3801">1191</cx:pt>
          <cx:pt idx="3802">76</cx:pt>
          <cx:pt idx="3803">304</cx:pt>
          <cx:pt idx="3804">52</cx:pt>
          <cx:pt idx="3805">1927</cx:pt>
          <cx:pt idx="3806">0</cx:pt>
          <cx:pt idx="3807">1959</cx:pt>
          <cx:pt idx="3808">5148</cx:pt>
          <cx:pt idx="3809">2652</cx:pt>
          <cx:pt idx="3810">3374</cx:pt>
          <cx:pt idx="3812">192</cx:pt>
          <cx:pt idx="3813">2183</cx:pt>
          <cx:pt idx="3814">6239</cx:pt>
          <cx:pt idx="3815">7657</cx:pt>
          <cx:pt idx="3816">4221</cx:pt>
          <cx:pt idx="3817">2442</cx:pt>
          <cx:pt idx="3818">428</cx:pt>
          <cx:pt idx="3819">1529</cx:pt>
          <cx:pt idx="3820">541</cx:pt>
          <cx:pt idx="3821">3429</cx:pt>
          <cx:pt idx="3822">2799</cx:pt>
          <cx:pt idx="3823">404</cx:pt>
          <cx:pt idx="3824">3871</cx:pt>
          <cx:pt idx="3825">650</cx:pt>
          <cx:pt idx="3826">1973</cx:pt>
          <cx:pt idx="3827">354</cx:pt>
          <cx:pt idx="3828">128</cx:pt>
          <cx:pt idx="3829">14323</cx:pt>
          <cx:pt idx="3830">1015</cx:pt>
          <cx:pt idx="3831">756</cx:pt>
          <cx:pt idx="3832">1358</cx:pt>
          <cx:pt idx="3833">2042</cx:pt>
          <cx:pt idx="3834">786</cx:pt>
          <cx:pt idx="3835">4902</cx:pt>
          <cx:pt idx="3836">1993</cx:pt>
          <cx:pt idx="3837">4486</cx:pt>
          <cx:pt idx="3838">1061</cx:pt>
          <cx:pt idx="3839">6547</cx:pt>
          <cx:pt idx="3840">3450</cx:pt>
          <cx:pt idx="3841">1619</cx:pt>
          <cx:pt idx="3842">256</cx:pt>
          <cx:pt idx="3843">4042</cx:pt>
          <cx:pt idx="3844">1521</cx:pt>
          <cx:pt idx="3845">37</cx:pt>
          <cx:pt idx="3846">152</cx:pt>
          <cx:pt idx="3847">243</cx:pt>
          <cx:pt idx="3848">901</cx:pt>
          <cx:pt idx="3849">3020</cx:pt>
          <cx:pt idx="3850">6331</cx:pt>
          <cx:pt idx="3851">10211</cx:pt>
          <cx:pt idx="3852">29</cx:pt>
          <cx:pt idx="3854">5573</cx:pt>
          <cx:pt idx="3855">1391</cx:pt>
          <cx:pt idx="3856">1581</cx:pt>
          <cx:pt idx="3857">5868</cx:pt>
          <cx:pt idx="3858">1181</cx:pt>
          <cx:pt idx="3859">4073</cx:pt>
          <cx:pt idx="3860">1461</cx:pt>
          <cx:pt idx="3861">640</cx:pt>
          <cx:pt idx="3862">1962</cx:pt>
          <cx:pt idx="3863">100</cx:pt>
          <cx:pt idx="3864">1216</cx:pt>
          <cx:pt idx="3865">944</cx:pt>
          <cx:pt idx="3866">57</cx:pt>
          <cx:pt idx="3867">611</cx:pt>
          <cx:pt idx="3868">185</cx:pt>
          <cx:pt idx="3869">224</cx:pt>
          <cx:pt idx="3870">1018</cx:pt>
          <cx:pt idx="3871">11006</cx:pt>
          <cx:pt idx="3872">2774</cx:pt>
          <cx:pt idx="3873">3423</cx:pt>
          <cx:pt idx="3874">1060</cx:pt>
          <cx:pt idx="3875">737</cx:pt>
          <cx:pt idx="3877">9682</cx:pt>
          <cx:pt idx="3878">2202</cx:pt>
          <cx:pt idx="3879">2316</cx:pt>
          <cx:pt idx="3880">488</cx:pt>
          <cx:pt idx="3881">67</cx:pt>
          <cx:pt idx="3882">189</cx:pt>
          <cx:pt idx="3883">514</cx:pt>
          <cx:pt idx="3885">1813</cx:pt>
          <cx:pt idx="3886">145</cx:pt>
          <cx:pt idx="3887">419</cx:pt>
          <cx:pt idx="3889">1111</cx:pt>
          <cx:pt idx="3890">891</cx:pt>
          <cx:pt idx="3891">779</cx:pt>
          <cx:pt idx="3892">450</cx:pt>
          <cx:pt idx="3893">15</cx:pt>
          <cx:pt idx="3894">1758</cx:pt>
          <cx:pt idx="3895">2618</cx:pt>
          <cx:pt idx="3896">1195</cx:pt>
          <cx:pt idx="3897">130</cx:pt>
          <cx:pt idx="3898">969</cx:pt>
          <cx:pt idx="3899">559</cx:pt>
          <cx:pt idx="3900">606</cx:pt>
          <cx:pt idx="3901">553</cx:pt>
          <cx:pt idx="3902">89</cx:pt>
          <cx:pt idx="3903">369</cx:pt>
          <cx:pt idx="3904">2057</cx:pt>
          <cx:pt idx="3905">1126</cx:pt>
          <cx:pt idx="3906">0</cx:pt>
          <cx:pt idx="3907">79</cx:pt>
          <cx:pt idx="3908">4543</cx:pt>
          <cx:pt idx="3909">646</cx:pt>
          <cx:pt idx="3910">2068</cx:pt>
          <cx:pt idx="3911">1917</cx:pt>
          <cx:pt idx="3912">1045</cx:pt>
          <cx:pt idx="3913">4177</cx:pt>
          <cx:pt idx="3914">1913</cx:pt>
          <cx:pt idx="3915">157</cx:pt>
          <cx:pt idx="3916">132</cx:pt>
          <cx:pt idx="3917">10</cx:pt>
          <cx:pt idx="3918">522</cx:pt>
          <cx:pt idx="3919">307</cx:pt>
          <cx:pt idx="3920">855</cx:pt>
          <cx:pt idx="3921">1200</cx:pt>
          <cx:pt idx="3922">0</cx:pt>
          <cx:pt idx="3923">511</cx:pt>
          <cx:pt idx="3924">469</cx:pt>
          <cx:pt idx="3925">1188</cx:pt>
          <cx:pt idx="3926">501</cx:pt>
          <cx:pt idx="3928">996</cx:pt>
          <cx:pt idx="3930">509</cx:pt>
          <cx:pt idx="3931">269</cx:pt>
          <cx:pt idx="3932">5191</cx:pt>
          <cx:pt idx="3933">378</cx:pt>
          <cx:pt idx="3934">451</cx:pt>
          <cx:pt idx="3935">164</cx:pt>
          <cx:pt idx="3936">140</cx:pt>
          <cx:pt idx="3937">1057</cx:pt>
          <cx:pt idx="3938">503</cx:pt>
          <cx:pt idx="3939">918</cx:pt>
          <cx:pt idx="3940">145</cx:pt>
          <cx:pt idx="3941">2018</cx:pt>
          <cx:pt idx="3942">807</cx:pt>
          <cx:pt idx="3943">156</cx:pt>
          <cx:pt idx="3945">121</cx:pt>
          <cx:pt idx="3946">77</cx:pt>
          <cx:pt idx="3948">4</cx:pt>
          <cx:pt idx="3950">122</cx:pt>
          <cx:pt idx="3953">499</cx:pt>
          <cx:pt idx="3956">445</cx:pt>
          <cx:pt idx="3957">469</cx:pt>
          <cx:pt idx="3958">324</cx:pt>
          <cx:pt idx="3959">31</cx:pt>
          <cx:pt idx="3960">403</cx:pt>
          <cx:pt idx="3961">126</cx:pt>
          <cx:pt idx="3964">9</cx:pt>
          <cx:pt idx="3966">282</cx:pt>
          <cx:pt idx="3974">23</cx:pt>
          <cx:pt idx="3977">634</cx:pt>
          <cx:pt idx="3978">600</cx:pt>
          <cx:pt idx="3979">391</cx:pt>
          <cx:pt idx="3980">854</cx:pt>
          <cx:pt idx="3981">746</cx:pt>
          <cx:pt idx="3982">1995</cx:pt>
          <cx:pt idx="3988">289</cx:pt>
          <cx:pt idx="3989">583</cx:pt>
          <cx:pt idx="4003">309</cx:pt>
          <cx:pt idx="4004">2377</cx:pt>
          <cx:pt idx="4005">753</cx:pt>
          <cx:pt idx="4006">56</cx:pt>
          <cx:pt idx="4012">54</cx:pt>
          <cx:pt idx="4013">654</cx:pt>
          <cx:pt idx="4018">2151</cx:pt>
          <cx:pt idx="4019">2944</cx:pt>
          <cx:pt idx="4020">209</cx:pt>
          <cx:pt idx="4021">467</cx:pt>
          <cx:pt idx="4022">294</cx:pt>
          <cx:pt idx="4023">361</cx:pt>
          <cx:pt idx="4025">0</cx:pt>
          <cx:pt idx="4027">16</cx:pt>
          <cx:pt idx="4033">772</cx:pt>
          <cx:pt idx="4034">139</cx:pt>
          <cx:pt idx="4041">477</cx:pt>
          <cx:pt idx="4042">1607</cx:pt>
          <cx:pt idx="4043">239</cx:pt>
          <cx:pt idx="4045">87</cx:pt>
          <cx:pt idx="4047">100</cx:pt>
          <cx:pt idx="4050">0</cx:pt>
          <cx:pt idx="4052">84</cx:pt>
          <cx:pt idx="4055">191</cx:pt>
          <cx:pt idx="4058">437</cx:pt>
          <cx:pt idx="4059">1021</cx:pt>
          <cx:pt idx="4062">210</cx:pt>
          <cx:pt idx="4064">556</cx:pt>
          <cx:pt idx="4065">326</cx:pt>
          <cx:pt idx="4066">465</cx:pt>
          <cx:pt idx="4067">0</cx:pt>
          <cx:pt idx="4069">126</cx:pt>
          <cx:pt idx="4071">27</cx:pt>
          <cx:pt idx="4073">213</cx:pt>
          <cx:pt idx="4074">206</cx:pt>
          <cx:pt idx="4075">306</cx:pt>
          <cx:pt idx="4076">414</cx:pt>
          <cx:pt idx="4077">483</cx:pt>
          <cx:pt idx="4079">0</cx:pt>
          <cx:pt idx="4080">162</cx:pt>
          <cx:pt idx="4083">414</cx:pt>
          <cx:pt idx="4085">135</cx:pt>
          <cx:pt idx="4087">14</cx:pt>
          <cx:pt idx="4089">220</cx:pt>
          <cx:pt idx="4090">276</cx:pt>
          <cx:pt idx="4092">279</cx:pt>
          <cx:pt idx="4093">101</cx:pt>
          <cx:pt idx="4094">1130</cx:pt>
          <cx:pt idx="4096">1217</cx:pt>
          <cx:pt idx="4097">1325</cx:pt>
          <cx:pt idx="4101">0</cx:pt>
          <cx:pt idx="4105">450</cx:pt>
          <cx:pt idx="4107">2980</cx:pt>
          <cx:pt idx="4113">286</cx:pt>
          <cx:pt idx="4115">107</cx:pt>
          <cx:pt idx="4120">57</cx:pt>
          <cx:pt idx="4122">1201</cx:pt>
          <cx:pt idx="4123">87</cx:pt>
          <cx:pt idx="4124">165</cx:pt>
          <cx:pt idx="4128">46</cx:pt>
          <cx:pt idx="4130">108</cx:pt>
          <cx:pt idx="4131">126</cx:pt>
          <cx:pt idx="4133">984</cx:pt>
          <cx:pt idx="4135">4384</cx:pt>
          <cx:pt idx="4136">636</cx:pt>
          <cx:pt idx="4137">795</cx:pt>
          <cx:pt idx="4138">300</cx:pt>
          <cx:pt idx="4140">429</cx:pt>
          <cx:pt idx="4141">148</cx:pt>
          <cx:pt idx="4142">183</cx:pt>
          <cx:pt idx="4145">541</cx:pt>
          <cx:pt idx="4147">336</cx:pt>
          <cx:pt idx="4149">165</cx:pt>
          <cx:pt idx="4150">2552</cx:pt>
          <cx:pt idx="4151">451</cx:pt>
          <cx:pt idx="4152">12</cx:pt>
          <cx:pt idx="4156">3872</cx:pt>
          <cx:pt idx="4157">0</cx:pt>
          <cx:pt idx="4158">148</cx:pt>
          <cx:pt idx="4159">568</cx:pt>
          <cx:pt idx="4160">2188</cx:pt>
          <cx:pt idx="4161">77</cx:pt>
          <cx:pt idx="4162">168</cx:pt>
          <cx:pt idx="4163">7999</cx:pt>
          <cx:pt idx="4164">3368</cx:pt>
          <cx:pt idx="4165">3983</cx:pt>
          <cx:pt idx="4166">12324</cx:pt>
          <cx:pt idx="4167">1342</cx:pt>
          <cx:pt idx="4168">851</cx:pt>
          <cx:pt idx="4169">2837</cx:pt>
          <cx:pt idx="4170">3225</cx:pt>
          <cx:pt idx="4171">2029</cx:pt>
          <cx:pt idx="4172">6896</cx:pt>
          <cx:pt idx="4173">16536</cx:pt>
          <cx:pt idx="4174">5129</cx:pt>
          <cx:pt idx="4175">5103</cx:pt>
          <cx:pt idx="4176">5849</cx:pt>
          <cx:pt idx="4177">598</cx:pt>
          <cx:pt idx="4178">0</cx:pt>
          <cx:pt idx="4179">3999</cx:pt>
          <cx:pt idx="4180">2840</cx:pt>
          <cx:pt idx="4181">7264</cx:pt>
          <cx:pt idx="4182">9454</cx:pt>
          <cx:pt idx="4183">5118</cx:pt>
          <cx:pt idx="4184">3582</cx:pt>
          <cx:pt idx="4185">6247</cx:pt>
          <cx:pt idx="4186">10256</cx:pt>
          <cx:pt idx="4187">3506</cx:pt>
          <cx:pt idx="4188">1723</cx:pt>
          <cx:pt idx="4189">590</cx:pt>
          <cx:pt idx="4190">260</cx:pt>
          <cx:pt idx="4191">7536</cx:pt>
          <cx:pt idx="4192">14189</cx:pt>
          <cx:pt idx="4193">21345</cx:pt>
          <cx:pt idx="4194">6531</cx:pt>
          <cx:pt idx="4195">6450</cx:pt>
          <cx:pt idx="4196">4651</cx:pt>
          <cx:pt idx="4197">683</cx:pt>
          <cx:pt idx="4198">2071</cx:pt>
          <cx:pt idx="4199">2741</cx:pt>
          <cx:pt idx="4200">8072</cx:pt>
          <cx:pt idx="4201">4880</cx:pt>
          <cx:pt idx="4202">3532</cx:pt>
          <cx:pt idx="4203">3372</cx:pt>
          <cx:pt idx="4204">1527</cx:pt>
          <cx:pt idx="4205">110</cx:pt>
          <cx:pt idx="4206">2273</cx:pt>
          <cx:pt idx="4207">3382</cx:pt>
          <cx:pt idx="4208">1809</cx:pt>
          <cx:pt idx="4209">10573</cx:pt>
          <cx:pt idx="4210">3306</cx:pt>
          <cx:pt idx="4211">8793</cx:pt>
          <cx:pt idx="4212">5240</cx:pt>
          <cx:pt idx="4213">8528</cx:pt>
          <cx:pt idx="4214">7061</cx:pt>
          <cx:pt idx="4215">3727</cx:pt>
          <cx:pt idx="4216">2818</cx:pt>
          <cx:pt idx="4217">339</cx:pt>
          <cx:pt idx="4218">2053</cx:pt>
          <cx:pt idx="4219">10317</cx:pt>
          <cx:pt idx="4220">10113</cx:pt>
          <cx:pt idx="4221">15350</cx:pt>
          <cx:pt idx="4222">12447</cx:pt>
          <cx:pt idx="4223">11906</cx:pt>
          <cx:pt idx="4224">18315</cx:pt>
          <cx:pt idx="4225">8068</cx:pt>
          <cx:pt idx="4226">5614</cx:pt>
          <cx:pt idx="4227">3298</cx:pt>
          <cx:pt idx="4228">3418</cx:pt>
          <cx:pt idx="4229">10623</cx:pt>
          <cx:pt idx="4230">2570</cx:pt>
          <cx:pt idx="4231">2438</cx:pt>
          <cx:pt idx="4232">1640</cx:pt>
          <cx:pt idx="4233">1237</cx:pt>
          <cx:pt idx="4234">7580</cx:pt>
          <cx:pt idx="4235">7755</cx:pt>
          <cx:pt idx="4236">2029</cx:pt>
          <cx:pt idx="4237">578</cx:pt>
          <cx:pt idx="4238">309</cx:pt>
          <cx:pt idx="4239">1438</cx:pt>
          <cx:pt idx="4240">1698</cx:pt>
          <cx:pt idx="4241">1570</cx:pt>
          <cx:pt idx="4242">2684</cx:pt>
          <cx:pt idx="4243">1451</cx:pt>
          <cx:pt idx="4244">3045</cx:pt>
          <cx:pt idx="4245">172</cx:pt>
          <cx:pt idx="4246">2378</cx:pt>
          <cx:pt idx="4247">3728</cx:pt>
          <cx:pt idx="4248">1921</cx:pt>
          <cx:pt idx="4249">4317</cx:pt>
          <cx:pt idx="4250">1092</cx:pt>
          <cx:pt idx="4251">2924</cx:pt>
          <cx:pt idx="4252">412</cx:pt>
          <cx:pt idx="4253">828</cx:pt>
          <cx:pt idx="4254">987</cx:pt>
          <cx:pt idx="4255">197</cx:pt>
          <cx:pt idx="4256">1799</cx:pt>
          <cx:pt idx="4257">6593</cx:pt>
          <cx:pt idx="4258">5480</cx:pt>
          <cx:pt idx="4259">245</cx:pt>
          <cx:pt idx="4260">503</cx:pt>
          <cx:pt idx="4261">2090</cx:pt>
          <cx:pt idx="4262">1811</cx:pt>
          <cx:pt idx="4263">1005</cx:pt>
          <cx:pt idx="4264">6091</cx:pt>
          <cx:pt idx="4265">3964</cx:pt>
          <cx:pt idx="4266">1262</cx:pt>
          <cx:pt idx="4267">334</cx:pt>
          <cx:pt idx="4268">1530</cx:pt>
          <cx:pt idx="4269">2886</cx:pt>
          <cx:pt idx="4270">4321</cx:pt>
          <cx:pt idx="4271">5728</cx:pt>
          <cx:pt idx="4272">2216</cx:pt>
          <cx:pt idx="4273">979</cx:pt>
          <cx:pt idx="4274">1755</cx:pt>
          <cx:pt idx="4275">8172</cx:pt>
          <cx:pt idx="4276">3605</cx:pt>
          <cx:pt idx="4277">3138</cx:pt>
          <cx:pt idx="4278">1378</cx:pt>
          <cx:pt idx="4279">2261</cx:pt>
          <cx:pt idx="4280">1589</cx:pt>
          <cx:pt idx="4281">899</cx:pt>
          <cx:pt idx="4282">367</cx:pt>
          <cx:pt idx="4283">13578</cx:pt>
          <cx:pt idx="4284">272</cx:pt>
          <cx:pt idx="4285">1554</cx:pt>
          <cx:pt idx="4286">2203</cx:pt>
          <cx:pt idx="4287">866</cx:pt>
          <cx:pt idx="4288">415</cx:pt>
          <cx:pt idx="4289">405</cx:pt>
          <cx:pt idx="4290">711</cx:pt>
          <cx:pt idx="4291">3355</cx:pt>
          <cx:pt idx="4292">978</cx:pt>
          <cx:pt idx="4293">286</cx:pt>
          <cx:pt idx="4294">622</cx:pt>
          <cx:pt idx="4295">734</cx:pt>
          <cx:pt idx="4296">1388</cx:pt>
          <cx:pt idx="4297">4861</cx:pt>
          <cx:pt idx="4298">1487</cx:pt>
          <cx:pt idx="4299">1168</cx:pt>
          <cx:pt idx="4300">2664</cx:pt>
          <cx:pt idx="4301">97</cx:pt>
          <cx:pt idx="4302">729</cx:pt>
          <cx:pt idx="4303">1526</cx:pt>
          <cx:pt idx="4304">2815</cx:pt>
          <cx:pt idx="4305">1363</cx:pt>
          <cx:pt idx="4306">845</cx:pt>
          <cx:pt idx="4307">1291</cx:pt>
          <cx:pt idx="4308">646</cx:pt>
          <cx:pt idx="4309">461</cx:pt>
          <cx:pt idx="4310">556</cx:pt>
          <cx:pt idx="4311">3676</cx:pt>
          <cx:pt idx="4312">1294</cx:pt>
          <cx:pt idx="4313">1230</cx:pt>
          <cx:pt idx="4315">583</cx:pt>
          <cx:pt idx="4317">336</cx:pt>
          <cx:pt idx="4318">952</cx:pt>
          <cx:pt idx="4319">40</cx:pt>
          <cx:pt idx="4323">40</cx:pt>
          <cx:pt idx="4326">242</cx:pt>
          <cx:pt idx="4328">170</cx:pt>
          <cx:pt idx="4329">33</cx:pt>
          <cx:pt idx="4333">9</cx:pt>
          <cx:pt idx="4334">722</cx:pt>
          <cx:pt idx="4335">162</cx:pt>
          <cx:pt idx="4339">1728</cx:pt>
          <cx:pt idx="4341">1026</cx:pt>
          <cx:pt idx="4342">216</cx:pt>
          <cx:pt idx="4347">38</cx:pt>
          <cx:pt idx="4348">0</cx:pt>
          <cx:pt idx="4349">487</cx:pt>
          <cx:pt idx="4353">192</cx:pt>
          <cx:pt idx="4355">43</cx:pt>
          <cx:pt idx="4361">55</cx:pt>
          <cx:pt idx="4367">242</cx:pt>
          <cx:pt idx="4370">70</cx:pt>
          <cx:pt idx="4371">64</cx:pt>
          <cx:pt idx="4374">1263</cx:pt>
          <cx:pt idx="4375">567</cx:pt>
          <cx:pt idx="4377">188</cx:pt>
          <cx:pt idx="4381">190</cx:pt>
          <cx:pt idx="4382">2300</cx:pt>
          <cx:pt idx="4383">128</cx:pt>
          <cx:pt idx="4384">4411</cx:pt>
          <cx:pt idx="4387">0</cx:pt>
          <cx:pt idx="4388">50</cx:pt>
          <cx:pt idx="4390">2524</cx:pt>
          <cx:pt idx="4393">1199</cx:pt>
          <cx:pt idx="4395">524</cx:pt>
          <cx:pt idx="4398">46</cx:pt>
          <cx:pt idx="4401">28</cx:pt>
          <cx:pt idx="4402">880</cx:pt>
          <cx:pt idx="4403">309</cx:pt>
          <cx:pt idx="4404">136</cx:pt>
          <cx:pt idx="4405">126</cx:pt>
          <cx:pt idx="4409">10</cx:pt>
          <cx:pt idx="4410">176</cx:pt>
          <cx:pt idx="4412">400</cx:pt>
          <cx:pt idx="4416">591</cx:pt>
          <cx:pt idx="4417">69</cx:pt>
          <cx:pt idx="4418">523</cx:pt>
          <cx:pt idx="4419">53</cx:pt>
          <cx:pt idx="4420">38</cx:pt>
          <cx:pt idx="4422">356</cx:pt>
          <cx:pt idx="4423">657</cx:pt>
          <cx:pt idx="4424">4202</cx:pt>
          <cx:pt idx="4425">639</cx:pt>
          <cx:pt idx="4426">110</cx:pt>
          <cx:pt idx="4429">357</cx:pt>
          <cx:pt idx="4430">1351</cx:pt>
          <cx:pt idx="4431">1590</cx:pt>
          <cx:pt idx="4432">1811</cx:pt>
          <cx:pt idx="4433">291</cx:pt>
          <cx:pt idx="4434">46</cx:pt>
          <cx:pt idx="4435">88</cx:pt>
          <cx:pt idx="4436">1108</cx:pt>
          <cx:pt idx="4437">959</cx:pt>
          <cx:pt idx="4438">3222</cx:pt>
          <cx:pt idx="4439">797</cx:pt>
          <cx:pt idx="4440">589</cx:pt>
          <cx:pt idx="4441">244</cx:pt>
          <cx:pt idx="4442">461</cx:pt>
          <cx:pt idx="4443">676</cx:pt>
          <cx:pt idx="4444">90</cx:pt>
          <cx:pt idx="4445">1916</cx:pt>
          <cx:pt idx="4446">226</cx:pt>
          <cx:pt idx="4447">561</cx:pt>
          <cx:pt idx="4448">88</cx:pt>
          <cx:pt idx="4449">808</cx:pt>
          <cx:pt idx="4450">552</cx:pt>
          <cx:pt idx="4451">727</cx:pt>
          <cx:pt idx="4452">345</cx:pt>
          <cx:pt idx="4453">729</cx:pt>
          <cx:pt idx="4454">8</cx:pt>
          <cx:pt idx="4456">11</cx:pt>
          <cx:pt idx="4457">148</cx:pt>
          <cx:pt idx="4458">38</cx:pt>
          <cx:pt idx="4459">1153</cx:pt>
          <cx:pt idx="4460">193</cx:pt>
          <cx:pt idx="4462">0</cx:pt>
          <cx:pt idx="4464">81</cx:pt>
          <cx:pt idx="4465">674</cx:pt>
          <cx:pt idx="4466">153</cx:pt>
          <cx:pt idx="4467">911</cx:pt>
          <cx:pt idx="4468">803</cx:pt>
          <cx:pt idx="4469">302</cx:pt>
          <cx:pt idx="4470">0</cx:pt>
          <cx:pt idx="4471">1583</cx:pt>
          <cx:pt idx="4472">1288</cx:pt>
          <cx:pt idx="4473">651</cx:pt>
          <cx:pt idx="4474">1349</cx:pt>
          <cx:pt idx="4475">94</cx:pt>
          <cx:pt idx="4476">714</cx:pt>
          <cx:pt idx="4477">508</cx:pt>
          <cx:pt idx="4478">779</cx:pt>
          <cx:pt idx="4479">1167</cx:pt>
          <cx:pt idx="4480">3664</cx:pt>
          <cx:pt idx="4481">1153</cx:pt>
          <cx:pt idx="4482">473</cx:pt>
          <cx:pt idx="4483">91</cx:pt>
          <cx:pt idx="4484">472</cx:pt>
          <cx:pt idx="4485">478</cx:pt>
          <cx:pt idx="4486">194</cx:pt>
          <cx:pt idx="4487">639</cx:pt>
          <cx:pt idx="4488">282</cx:pt>
          <cx:pt idx="4489">943</cx:pt>
          <cx:pt idx="4490">621</cx:pt>
          <cx:pt idx="4491">1864</cx:pt>
          <cx:pt idx="4492">2107</cx:pt>
          <cx:pt idx="4493">1851</cx:pt>
          <cx:pt idx="4494">1837</cx:pt>
          <cx:pt idx="4495">2983</cx:pt>
          <cx:pt idx="4496">939</cx:pt>
          <cx:pt idx="4497">545</cx:pt>
          <cx:pt idx="4498">1868</cx:pt>
          <cx:pt idx="4499">1365</cx:pt>
          <cx:pt idx="4500">3747</cx:pt>
          <cx:pt idx="4501">844</cx:pt>
          <cx:pt idx="4502">243</cx:pt>
          <cx:pt idx="4503">2321</cx:pt>
          <cx:pt idx="4504">340</cx:pt>
          <cx:pt idx="4505">956</cx:pt>
          <cx:pt idx="4506">3013</cx:pt>
          <cx:pt idx="4507">599</cx:pt>
          <cx:pt idx="4508">1448</cx:pt>
          <cx:pt idx="4509">300</cx:pt>
          <cx:pt idx="4510">2056</cx:pt>
          <cx:pt idx="4511">2014</cx:pt>
          <cx:pt idx="4512">367</cx:pt>
          <cx:pt idx="4513">557</cx:pt>
          <cx:pt idx="4514">8485</cx:pt>
          <cx:pt idx="4515">11447</cx:pt>
          <cx:pt idx="4516">10511</cx:pt>
          <cx:pt idx="4517">1634</cx:pt>
          <cx:pt idx="4518">734</cx:pt>
          <cx:pt idx="4519">385</cx:pt>
          <cx:pt idx="4520">3199</cx:pt>
          <cx:pt idx="4521">9272</cx:pt>
          <cx:pt idx="4522">3542</cx:pt>
          <cx:pt idx="4523">1397</cx:pt>
          <cx:pt idx="4524">2527</cx:pt>
          <cx:pt idx="4525">3157</cx:pt>
          <cx:pt idx="4526">1787</cx:pt>
          <cx:pt idx="4527">450</cx:pt>
          <cx:pt idx="4528">2159</cx:pt>
          <cx:pt idx="4529">396</cx:pt>
          <cx:pt idx="4530">3142</cx:pt>
          <cx:pt idx="4531">4648</cx:pt>
          <cx:pt idx="4532">12793</cx:pt>
          <cx:pt idx="4533">752</cx:pt>
          <cx:pt idx="4534">2247</cx:pt>
          <cx:pt idx="4535">11903</cx:pt>
          <cx:pt idx="4536">21421</cx:pt>
          <cx:pt idx="4537">1495</cx:pt>
          <cx:pt idx="4538">2351</cx:pt>
          <cx:pt idx="4539">3209</cx:pt>
          <cx:pt idx="4540">3043</cx:pt>
          <cx:pt idx="4541">318</cx:pt>
          <cx:pt idx="4542">8451</cx:pt>
          <cx:pt idx="4543">2218</cx:pt>
          <cx:pt idx="4544">1883</cx:pt>
          <cx:pt idx="4545">3782</cx:pt>
          <cx:pt idx="4546">1775</cx:pt>
          <cx:pt idx="4547">3118</cx:pt>
          <cx:pt idx="4548">5312</cx:pt>
          <cx:pt idx="4549">3791</cx:pt>
          <cx:pt idx="4550">2531</cx:pt>
          <cx:pt idx="4551">1513</cx:pt>
          <cx:pt idx="4552">1702</cx:pt>
          <cx:pt idx="4553">5278</cx:pt>
          <cx:pt idx="4554">5258</cx:pt>
          <cx:pt idx="4555">26490</cx:pt>
          <cx:pt idx="4556">5640</cx:pt>
          <cx:pt idx="4557">10218</cx:pt>
          <cx:pt idx="4558">10819</cx:pt>
          <cx:pt idx="4559">6637</cx:pt>
          <cx:pt idx="4560">5081</cx:pt>
          <cx:pt idx="4561">12357</cx:pt>
          <cx:pt idx="4562">16043</cx:pt>
          <cx:pt idx="4563">11301</cx:pt>
          <cx:pt idx="4564">19980</cx:pt>
          <cx:pt idx="4565">7892</cx:pt>
          <cx:pt idx="4566">5397</cx:pt>
          <cx:pt idx="4567">1251</cx:pt>
          <cx:pt idx="4568">4271</cx:pt>
          <cx:pt idx="4569">9215</cx:pt>
          <cx:pt idx="4570">18542</cx:pt>
          <cx:pt idx="4571">23783</cx:pt>
          <cx:pt idx="4572">21579</cx:pt>
          <cx:pt idx="4573">18643</cx:pt>
          <cx:pt idx="4574">7656</cx:pt>
          <cx:pt idx="4575">13248</cx:pt>
          <cx:pt idx="4576">7026</cx:pt>
          <cx:pt idx="4577">11834</cx:pt>
          <cx:pt idx="4578">8914</cx:pt>
          <cx:pt idx="4579">7694</cx:pt>
          <cx:pt idx="4580">5849</cx:pt>
          <cx:pt idx="4581">9681</cx:pt>
          <cx:pt idx="4582">22009</cx:pt>
          <cx:pt idx="4583">21061</cx:pt>
          <cx:pt idx="4584">18746</cx:pt>
          <cx:pt idx="4585">33253</cx:pt>
          <cx:pt idx="4586">17647</cx:pt>
          <cx:pt idx="4587">16529</cx:pt>
          <cx:pt idx="4588">8434</cx:pt>
          <cx:pt idx="4589">9270</cx:pt>
          <cx:pt idx="4590">11224</cx:pt>
          <cx:pt idx="4591">9285</cx:pt>
          <cx:pt idx="4592">8979</cx:pt>
          <cx:pt idx="4593">26046</cx:pt>
          <cx:pt idx="4594">12882</cx:pt>
          <cx:pt idx="4595">24174</cx:pt>
          <cx:pt idx="4596">6961</cx:pt>
          <cx:pt idx="4597">8030</cx:pt>
          <cx:pt idx="4598">5572</cx:pt>
          <cx:pt idx="4599">16343</cx:pt>
          <cx:pt idx="4600">8472</cx:pt>
          <cx:pt idx="4601">7900</cx:pt>
          <cx:pt idx="4602">9109</cx:pt>
          <cx:pt idx="4603">11293</cx:pt>
          <cx:pt idx="4604">12947</cx:pt>
          <cx:pt idx="4605">13913</cx:pt>
          <cx:pt idx="4606">21048</cx:pt>
          <cx:pt idx="4607">4202</cx:pt>
          <cx:pt idx="4608">6842</cx:pt>
          <cx:pt idx="4609">18547</cx:pt>
          <cx:pt idx="4610">5232</cx:pt>
          <cx:pt idx="4611">5018</cx:pt>
          <cx:pt idx="4612">21162</cx:pt>
          <cx:pt idx="4613">15531</cx:pt>
          <cx:pt idx="4614">3259</cx:pt>
          <cx:pt idx="4615">5868</cx:pt>
          <cx:pt idx="4616">6047</cx:pt>
          <cx:pt idx="4617">6246</cx:pt>
          <cx:pt idx="4618">5198</cx:pt>
          <cx:pt idx="4619">11835</cx:pt>
          <cx:pt idx="4620">14932</cx:pt>
          <cx:pt idx="4621">9998</cx:pt>
          <cx:pt idx="4622">8301</cx:pt>
          <cx:pt idx="4623">5487</cx:pt>
          <cx:pt idx="4624">10338</cx:pt>
          <cx:pt idx="4625">23265</cx:pt>
          <cx:pt idx="4626">8866</cx:pt>
          <cx:pt idx="4627">8944</cx:pt>
          <cx:pt idx="4628">7045</cx:pt>
          <cx:pt idx="4629">6186</cx:pt>
          <cx:pt idx="4630">3875</cx:pt>
          <cx:pt idx="4631">8334</cx:pt>
          <cx:pt idx="4632">6606</cx:pt>
          <cx:pt idx="4633">10692</cx:pt>
          <cx:pt idx="4634">12009</cx:pt>
          <cx:pt idx="4635">12822</cx:pt>
          <cx:pt idx="4636">16250</cx:pt>
          <cx:pt idx="4637">17841</cx:pt>
          <cx:pt idx="4638">8734</cx:pt>
          <cx:pt idx="4639">19802</cx:pt>
          <cx:pt idx="4640">13631</cx:pt>
          <cx:pt idx="4641">15892</cx:pt>
          <cx:pt idx="4642">7939</cx:pt>
          <cx:pt idx="4643">12088</cx:pt>
          <cx:pt idx="4644">8453</cx:pt>
          <cx:pt idx="4645">10525</cx:pt>
          <cx:pt idx="4646">8414</cx:pt>
          <cx:pt idx="4647">11672</cx:pt>
          <cx:pt idx="4648">12737</cx:pt>
          <cx:pt idx="4649">11184</cx:pt>
          <cx:pt idx="4650">7941</cx:pt>
          <cx:pt idx="4651">10409</cx:pt>
          <cx:pt idx="4652">10315</cx:pt>
          <cx:pt idx="4653">10211</cx:pt>
          <cx:pt idx="4654">9421</cx:pt>
          <cx:pt idx="4655">20010</cx:pt>
          <cx:pt idx="4656">22092</cx:pt>
          <cx:pt idx="4657">4692</cx:pt>
          <cx:pt idx="4658">4992</cx:pt>
          <cx:pt idx="4659">4448</cx:pt>
          <cx:pt idx="4660">9750</cx:pt>
          <cx:pt idx="4661">7505</cx:pt>
          <cx:pt idx="4662">5671</cx:pt>
          <cx:pt idx="4663">5034</cx:pt>
          <cx:pt idx="4664">5962</cx:pt>
          <cx:pt idx="4665">13961</cx:pt>
          <cx:pt idx="4666">4659</cx:pt>
          <cx:pt idx="4667">3926</cx:pt>
          <cx:pt idx="4668">3698</cx:pt>
          <cx:pt idx="4669">5438</cx:pt>
          <cx:pt idx="4670">4319</cx:pt>
          <cx:pt idx="4671">9291</cx:pt>
          <cx:pt idx="4672">6824</cx:pt>
          <cx:pt idx="4673">7480</cx:pt>
          <cx:pt idx="4674">3119</cx:pt>
          <cx:pt idx="4675">10226</cx:pt>
          <cx:pt idx="4676">4601</cx:pt>
          <cx:pt idx="4677">4453</cx:pt>
          <cx:pt idx="4678">3030</cx:pt>
          <cx:pt idx="4679">1618</cx:pt>
          <cx:pt idx="4680">3762</cx:pt>
          <cx:pt idx="4681">2754</cx:pt>
          <cx:pt idx="4682">6893</cx:pt>
          <cx:pt idx="4683">1941</cx:pt>
          <cx:pt idx="4684">184</cx:pt>
          <cx:pt idx="4685">197</cx:pt>
          <cx:pt idx="4688">493</cx:pt>
          <cx:pt idx="4689">1972</cx:pt>
          <cx:pt idx="4690">1304</cx:pt>
          <cx:pt idx="4691">909</cx:pt>
          <cx:pt idx="4692">604</cx:pt>
          <cx:pt idx="4693">344</cx:pt>
          <cx:pt idx="4694">686</cx:pt>
          <cx:pt idx="4695">471</cx:pt>
          <cx:pt idx="4696">921</cx:pt>
          <cx:pt idx="4697">478</cx:pt>
          <cx:pt idx="4698">58</cx:pt>
          <cx:pt idx="4699">467</cx:pt>
          <cx:pt idx="4701">39</cx:pt>
          <cx:pt idx="4702">956</cx:pt>
          <cx:pt idx="4703">1942</cx:pt>
          <cx:pt idx="4704">131</cx:pt>
          <cx:pt idx="4705">390</cx:pt>
          <cx:pt idx="4706">2565</cx:pt>
          <cx:pt idx="4707">1231</cx:pt>
          <cx:pt idx="4708">1415</cx:pt>
          <cx:pt idx="4709">526</cx:pt>
          <cx:pt idx="4710">3641</cx:pt>
          <cx:pt idx="4711">1649</cx:pt>
          <cx:pt idx="4712">1074</cx:pt>
          <cx:pt idx="4713">5349</cx:pt>
          <cx:pt idx="4714">1184</cx:pt>
          <cx:pt idx="4715">588</cx:pt>
          <cx:pt idx="4716">695</cx:pt>
          <cx:pt idx="4717">5113</cx:pt>
          <cx:pt idx="4718">1500</cx:pt>
          <cx:pt idx="4719">2058</cx:pt>
          <cx:pt idx="4720">3010</cx:pt>
          <cx:pt idx="4721">105</cx:pt>
          <cx:pt idx="4722">276</cx:pt>
          <cx:pt idx="4723">1265</cx:pt>
          <cx:pt idx="4724">2975</cx:pt>
          <cx:pt idx="4725">1365</cx:pt>
          <cx:pt idx="4726">13599</cx:pt>
          <cx:pt idx="4727">8740</cx:pt>
          <cx:pt idx="4728">4687</cx:pt>
          <cx:pt idx="4729">1606</cx:pt>
          <cx:pt idx="4730">4369</cx:pt>
          <cx:pt idx="4731">5245</cx:pt>
          <cx:pt idx="4732">1078</cx:pt>
          <cx:pt idx="4733">2164</cx:pt>
          <cx:pt idx="4734">2386</cx:pt>
          <cx:pt idx="4735">1505</cx:pt>
          <cx:pt idx="4736">1209</cx:pt>
          <cx:pt idx="4737">1246</cx:pt>
          <cx:pt idx="4738">1377</cx:pt>
          <cx:pt idx="4739">1229</cx:pt>
          <cx:pt idx="4740">344</cx:pt>
          <cx:pt idx="4741">683</cx:pt>
          <cx:pt idx="4742">1258</cx:pt>
          <cx:pt idx="4743">44</cx:pt>
          <cx:pt idx="4744">1236</cx:pt>
          <cx:pt idx="4746">1379</cx:pt>
          <cx:pt idx="4748">389</cx:pt>
          <cx:pt idx="4749">3987</cx:pt>
          <cx:pt idx="4750">1980</cx:pt>
          <cx:pt idx="4751">4542</cx:pt>
          <cx:pt idx="4752">1046</cx:pt>
          <cx:pt idx="4753">736</cx:pt>
          <cx:pt idx="4754">200</cx:pt>
          <cx:pt idx="4755">591</cx:pt>
          <cx:pt idx="4756">463</cx:pt>
          <cx:pt idx="4757">101</cx:pt>
          <cx:pt idx="4758">796</cx:pt>
          <cx:pt idx="4759">513</cx:pt>
          <cx:pt idx="4760">51</cx:pt>
          <cx:pt idx="4761">767</cx:pt>
          <cx:pt idx="4762">1954</cx:pt>
          <cx:pt idx="4763">700</cx:pt>
          <cx:pt idx="4764">2620</cx:pt>
          <cx:pt idx="4765">5244</cx:pt>
          <cx:pt idx="4766">4520</cx:pt>
          <cx:pt idx="4767">831</cx:pt>
          <cx:pt idx="4769">3095</cx:pt>
          <cx:pt idx="4770">531</cx:pt>
          <cx:pt idx="4771">231</cx:pt>
          <cx:pt idx="4772">1519</cx:pt>
          <cx:pt idx="4773">3485</cx:pt>
          <cx:pt idx="4774">175</cx:pt>
          <cx:pt idx="4775">71</cx:pt>
          <cx:pt idx="4776">2463</cx:pt>
          <cx:pt idx="4777">198</cx:pt>
          <cx:pt idx="4778">1064</cx:pt>
          <cx:pt idx="4779">1744</cx:pt>
          <cx:pt idx="4780">4941</cx:pt>
          <cx:pt idx="4781">2047</cx:pt>
          <cx:pt idx="4782">953</cx:pt>
          <cx:pt idx="4783">5149</cx:pt>
          <cx:pt idx="4784">714</cx:pt>
          <cx:pt idx="4785">2004</cx:pt>
          <cx:pt idx="4786">2460</cx:pt>
          <cx:pt idx="4787">6559</cx:pt>
          <cx:pt idx="4788">2021</cx:pt>
          <cx:pt idx="4789">3972</cx:pt>
          <cx:pt idx="4790">2611</cx:pt>
          <cx:pt idx="4791">1929</cx:pt>
          <cx:pt idx="4792">599</cx:pt>
          <cx:pt idx="4793">4911</cx:pt>
          <cx:pt idx="4794">7192</cx:pt>
          <cx:pt idx="4795">4948</cx:pt>
          <cx:pt idx="4796">832</cx:pt>
          <cx:pt idx="4797">3887</cx:pt>
          <cx:pt idx="4798">3437</cx:pt>
          <cx:pt idx="4799">3262</cx:pt>
          <cx:pt idx="4800">2965</cx:pt>
          <cx:pt idx="4801">6340</cx:pt>
          <cx:pt idx="4802">3556</cx:pt>
          <cx:pt idx="4803">1759</cx:pt>
          <cx:pt idx="4804">7295</cx:pt>
          <cx:pt idx="4805">3810</cx:pt>
          <cx:pt idx="4806">6407</cx:pt>
          <cx:pt idx="4807">8405</cx:pt>
          <cx:pt idx="4808">6137</cx:pt>
          <cx:pt idx="4809">10225</cx:pt>
          <cx:pt idx="4810">3404</cx:pt>
          <cx:pt idx="4811">7409</cx:pt>
          <cx:pt idx="4812">825</cx:pt>
          <cx:pt idx="4813">1801</cx:pt>
          <cx:pt idx="4814">4217</cx:pt>
          <cx:pt idx="4815">5035</cx:pt>
          <cx:pt idx="4816">3743</cx:pt>
          <cx:pt idx="4817">3399</cx:pt>
          <cx:pt idx="4818">3833</cx:pt>
          <cx:pt idx="4819">2408</cx:pt>
          <cx:pt idx="4820">3214</cx:pt>
          <cx:pt idx="4821">1540</cx:pt>
          <cx:pt idx="4822">4035</cx:pt>
          <cx:pt idx="4823">6651</cx:pt>
          <cx:pt idx="4824">4721</cx:pt>
          <cx:pt idx="4825">2965</cx:pt>
          <cx:pt idx="4826">2521</cx:pt>
          <cx:pt idx="4827">1457</cx:pt>
          <cx:pt idx="4828">6052</cx:pt>
          <cx:pt idx="4829">7024</cx:pt>
          <cx:pt idx="4830">7052</cx:pt>
          <cx:pt idx="4831">8101</cx:pt>
          <cx:pt idx="4832">7022</cx:pt>
          <cx:pt idx="4833">7552</cx:pt>
          <cx:pt idx="4834">9279</cx:pt>
          <cx:pt idx="4835">11072</cx:pt>
          <cx:pt idx="4836">3123</cx:pt>
          <cx:pt idx="4837">12021</cx:pt>
          <cx:pt idx="4838">8314</cx:pt>
          <cx:pt idx="4839">2008</cx:pt>
          <cx:pt idx="4840">2715</cx:pt>
          <cx:pt idx="4841">8301</cx:pt>
          <cx:pt idx="4842">8409</cx:pt>
          <cx:pt idx="4843">7127</cx:pt>
          <cx:pt idx="4844">11299</cx:pt>
          <cx:pt idx="4845">13991</cx:pt>
          <cx:pt idx="4846">5792</cx:pt>
          <cx:pt idx="4847">2216</cx:pt>
          <cx:pt idx="4848">7274</cx:pt>
          <cx:pt idx="4849">8698</cx:pt>
          <cx:pt idx="4850">14772</cx:pt>
          <cx:pt idx="4851">9607</cx:pt>
          <cx:pt idx="4852">7454</cx:pt>
          <cx:pt idx="4853">5981</cx:pt>
          <cx:pt idx="4854">3150</cx:pt>
          <cx:pt idx="4855">5173</cx:pt>
          <cx:pt idx="4856">5723</cx:pt>
          <cx:pt idx="4857">7860</cx:pt>
          <cx:pt idx="4858">10388</cx:pt>
          <cx:pt idx="4859">14731</cx:pt>
          <cx:pt idx="4860">14511</cx:pt>
          <cx:pt idx="4861">5563</cx:pt>
          <cx:pt idx="4862">5299</cx:pt>
          <cx:pt idx="4863">8041</cx:pt>
          <cx:pt idx="4864">7184</cx:pt>
          <cx:pt idx="4865">4782</cx:pt>
          <cx:pt idx="4866">11990</cx:pt>
          <cx:pt idx="4867">5544</cx:pt>
          <cx:pt idx="4868">8185</cx:pt>
          <cx:pt idx="4869">10108</cx:pt>
          <cx:pt idx="4870">7427</cx:pt>
          <cx:pt idx="4871">5379</cx:pt>
          <cx:pt idx="4872">9768</cx:pt>
          <cx:pt idx="4873">15755</cx:pt>
          <cx:pt idx="4874">7112</cx:pt>
          <cx:pt idx="4875">2848</cx:pt>
          <cx:pt idx="4876">16174</cx:pt>
          <cx:pt idx="4877">19958</cx:pt>
          <cx:pt idx="4878">9270</cx:pt>
          <cx:pt idx="4879">15993</cx:pt>
          <cx:pt idx="4880">43561</cx:pt>
          <cx:pt idx="4881">28167</cx:pt>
          <cx:pt idx="4882">16271</cx:pt>
          <cx:pt idx="4883">11318</cx:pt>
          <cx:pt idx="4884">13111</cx:pt>
          <cx:pt idx="4885">25368</cx:pt>
          <cx:pt idx="4886">21736</cx:pt>
          <cx:pt idx="4887">19237</cx:pt>
          <cx:pt idx="4888">14061</cx:pt>
          <cx:pt idx="4889">58642</cx:pt>
          <cx:pt idx="4890">25963</cx:pt>
          <cx:pt idx="4891">19366</cx:pt>
          <cx:pt idx="4892">13730</cx:pt>
          <cx:pt idx="4893">25367</cx:pt>
          <cx:pt idx="4894">22641</cx:pt>
          <cx:pt idx="4895">21169</cx:pt>
          <cx:pt idx="4896">27667</cx:pt>
          <cx:pt idx="4897">16006</cx:pt>
          <cx:pt idx="4898">31430</cx:pt>
          <cx:pt idx="4899">24240</cx:pt>
          <cx:pt idx="4900">24041</cx:pt>
          <cx:pt idx="4901">18994</cx:pt>
          <cx:pt idx="4902">19465</cx:pt>
          <cx:pt idx="4903">10175</cx:pt>
          <cx:pt idx="4904">26556</cx:pt>
          <cx:pt idx="4905">36065</cx:pt>
          <cx:pt idx="4906">30500</cx:pt>
          <cx:pt idx="4907">63397</cx:pt>
          <cx:pt idx="4908">46249</cx:pt>
          <cx:pt idx="4909">37429</cx:pt>
          <cx:pt idx="4910">19137</cx:pt>
          <cx:pt idx="4911">12209</cx:pt>
          <cx:pt idx="4912">10743</cx:pt>
          <cx:pt idx="4913">14876</cx:pt>
          <cx:pt idx="4914">11717</cx:pt>
          <cx:pt idx="4915">10036</cx:pt>
          <cx:pt idx="4916">9729</cx:pt>
          <cx:pt idx="4917">18061</cx:pt>
          <cx:pt idx="4918">12810</cx:pt>
          <cx:pt idx="4919">15109</cx:pt>
          <cx:pt idx="4920">19108</cx:pt>
          <cx:pt idx="4921">15153</cx:pt>
          <cx:pt idx="4922">17791</cx:pt>
          <cx:pt idx="4923">15071</cx:pt>
          <cx:pt idx="4924">16916</cx:pt>
          <cx:pt idx="4925">24266</cx:pt>
          <cx:pt idx="4926">16126</cx:pt>
          <cx:pt idx="4927">20317</cx:pt>
          <cx:pt idx="4928">25596</cx:pt>
          <cx:pt idx="4929">21081</cx:pt>
          <cx:pt idx="4930">15769</cx:pt>
          <cx:pt idx="4931">13216</cx:pt>
          <cx:pt idx="4932">42212</cx:pt>
          <cx:pt idx="4933">41175</cx:pt>
          <cx:pt idx="4934">18429</cx:pt>
          <cx:pt idx="4935">26553</cx:pt>
          <cx:pt idx="4936">23549</cx:pt>
          <cx:pt idx="4937">16549</cx:pt>
          <cx:pt idx="4938">18292</cx:pt>
          <cx:pt idx="4939">24971</cx:pt>
          <cx:pt idx="4940">24494</cx:pt>
          <cx:pt idx="4941">19879</cx:pt>
          <cx:pt idx="4942">30590</cx:pt>
          <cx:pt idx="4943">52522</cx:pt>
          <cx:pt idx="4944">29747</cx:pt>
          <cx:pt idx="4945">26679</cx:pt>
          <cx:pt idx="4946">19292</cx:pt>
          <cx:pt idx="4947">28070</cx:pt>
          <cx:pt idx="4948">29719</cx:pt>
          <cx:pt idx="4949">32176</cx:pt>
          <cx:pt idx="4950">24371</cx:pt>
          <cx:pt idx="4951">19027</cx:pt>
          <cx:pt idx="4952">14572</cx:pt>
          <cx:pt idx="4953">14722</cx:pt>
          <cx:pt idx="4954">12406</cx:pt>
          <cx:pt idx="4955">28965</cx:pt>
          <cx:pt idx="4956">42148</cx:pt>
          <cx:pt idx="4957">19361</cx:pt>
          <cx:pt idx="4958">14561</cx:pt>
          <cx:pt idx="4959">17445</cx:pt>
          <cx:pt idx="4960">31015</cx:pt>
          <cx:pt idx="4961">30309</cx:pt>
          <cx:pt idx="4962">18033</cx:pt>
          <cx:pt idx="4963">38054</cx:pt>
          <cx:pt idx="4964">11277</cx:pt>
          <cx:pt idx="4965">18723</cx:pt>
          <cx:pt idx="4966">30409</cx:pt>
          <cx:pt idx="4967">25191</cx:pt>
          <cx:pt idx="4968">35685</cx:pt>
          <cx:pt idx="4969">14285</cx:pt>
          <cx:pt idx="4970">21467</cx:pt>
          <cx:pt idx="4971">13263</cx:pt>
          <cx:pt idx="4972">17558</cx:pt>
          <cx:pt idx="4973">12937</cx:pt>
          <cx:pt idx="4974">9713</cx:pt>
          <cx:pt idx="4975">14037</cx:pt>
          <cx:pt idx="4976">20573</cx:pt>
          <cx:pt idx="4977">16810</cx:pt>
          <cx:pt idx="4978">18264</cx:pt>
          <cx:pt idx="4979">10562</cx:pt>
          <cx:pt idx="4980">9742</cx:pt>
          <cx:pt idx="4981">16403</cx:pt>
          <cx:pt idx="4982">19637</cx:pt>
          <cx:pt idx="4983">15187</cx:pt>
          <cx:pt idx="4984">11788</cx:pt>
          <cx:pt idx="4985">14354</cx:pt>
          <cx:pt idx="4986">11359</cx:pt>
          <cx:pt idx="4987">9466</cx:pt>
          <cx:pt idx="4988">16362</cx:pt>
          <cx:pt idx="4989">14436</cx:pt>
          <cx:pt idx="4990">17039</cx:pt>
          <cx:pt idx="4991">25089</cx:pt>
          <cx:pt idx="4992">18285</cx:pt>
          <cx:pt idx="4993">14743</cx:pt>
          <cx:pt idx="4994">14100</cx:pt>
          <cx:pt idx="4995">14084</cx:pt>
          <cx:pt idx="4996">24169</cx:pt>
          <cx:pt idx="4997">17039</cx:pt>
          <cx:pt idx="4998">13512</cx:pt>
          <cx:pt idx="4999">12660</cx:pt>
          <cx:pt idx="5000">10076</cx:pt>
          <cx:pt idx="5001">9454</cx:pt>
          <cx:pt idx="5002">12950</cx:pt>
          <cx:pt idx="5003">15150</cx:pt>
          <cx:pt idx="5004">15411</cx:pt>
          <cx:pt idx="5005">12364</cx:pt>
          <cx:pt idx="5006">12892</cx:pt>
          <cx:pt idx="5007">9979</cx:pt>
          <cx:pt idx="5008">7143</cx:pt>
          <cx:pt idx="5009">14729</cx:pt>
          <cx:pt idx="5010">8785</cx:pt>
          <cx:pt idx="5011">21099</cx:pt>
          <cx:pt idx="5012">14741</cx:pt>
          <cx:pt idx="5013">28488</cx:pt>
          <cx:pt idx="5014">11263</cx:pt>
          <cx:pt idx="5015">10286</cx:pt>
          <cx:pt idx="5016">14868</cx:pt>
          <cx:pt idx="5017">9664</cx:pt>
          <cx:pt idx="5018">17303</cx:pt>
          <cx:pt idx="5019">15276</cx:pt>
          <cx:pt idx="5020">11881</cx:pt>
          <cx:pt idx="5021">17212</cx:pt>
          <cx:pt idx="5022">8237</cx:pt>
          <cx:pt idx="5023">3997</cx:pt>
          <cx:pt idx="5024">16718</cx:pt>
          <cx:pt idx="5025">16909</cx:pt>
          <cx:pt idx="5026">10936</cx:pt>
          <cx:pt idx="5027">13229</cx:pt>
          <cx:pt idx="5028">6521</cx:pt>
          <cx:pt idx="5029">9307</cx:pt>
          <cx:pt idx="5030">8993</cx:pt>
          <cx:pt idx="5031">14834</cx:pt>
          <cx:pt idx="5032">10235</cx:pt>
          <cx:pt idx="5033">9245</cx:pt>
          <cx:pt idx="5034">12630</cx:pt>
          <cx:pt idx="5035">14270</cx:pt>
          <cx:pt idx="5036">7012</cx:pt>
          <cx:pt idx="5037">9086</cx:pt>
          <cx:pt idx="5038">7103</cx:pt>
          <cx:pt idx="5039">14782</cx:pt>
          <cx:pt idx="5040">9203</cx:pt>
          <cx:pt idx="5041">8298</cx:pt>
          <cx:pt idx="5042">11211</cx:pt>
          <cx:pt idx="5043">5940</cx:pt>
          <cx:pt idx="5044">2746</cx:pt>
          <cx:pt idx="5045">3871</cx:pt>
          <cx:pt idx="5046">5780</cx:pt>
          <cx:pt idx="5047">3181</cx:pt>
          <cx:pt idx="5048">3383</cx:pt>
          <cx:pt idx="5049">838</cx:pt>
          <cx:pt idx="5050">1124</cx:pt>
          <cx:pt idx="5051">1978</cx:pt>
          <cx:pt idx="5052">94</cx:pt>
          <cx:pt idx="5053">821</cx:pt>
          <cx:pt idx="5054">333</cx:pt>
          <cx:pt idx="5055">2104</cx:pt>
          <cx:pt idx="5056">1348</cx:pt>
          <cx:pt idx="5057">322</cx:pt>
          <cx:pt idx="5058">1222</cx:pt>
          <cx:pt idx="5059">1378</cx:pt>
          <cx:pt idx="5060">6475</cx:pt>
          <cx:pt idx="5061">6571</cx:pt>
          <cx:pt idx="5062">6380</cx:pt>
          <cx:pt idx="5063">4491</cx:pt>
          <cx:pt idx="5064">358</cx:pt>
          <cx:pt idx="5065">1055</cx:pt>
          <cx:pt idx="5066">1862</cx:pt>
          <cx:pt idx="5067">4784</cx:pt>
          <cx:pt idx="5068">4223</cx:pt>
          <cx:pt idx="5069">5869</cx:pt>
          <cx:pt idx="5070">7286</cx:pt>
          <cx:pt idx="5071">313</cx:pt>
          <cx:pt idx="5072">1948</cx:pt>
          <cx:pt idx="5073">1664</cx:pt>
          <cx:pt idx="5074">4187</cx:pt>
          <cx:pt idx="5075">1596</cx:pt>
          <cx:pt idx="5076">3043</cx:pt>
          <cx:pt idx="5077">4126</cx:pt>
          <cx:pt idx="5078">630</cx:pt>
          <cx:pt idx="5079">2851</cx:pt>
          <cx:pt idx="5080">3778</cx:pt>
          <cx:pt idx="5081">4106</cx:pt>
          <cx:pt idx="5082">1965</cx:pt>
          <cx:pt idx="5083">2386</cx:pt>
          <cx:pt idx="5084">7978</cx:pt>
          <cx:pt idx="5085">287</cx:pt>
          <cx:pt idx="5086">1088</cx:pt>
          <cx:pt idx="5087">3683</cx:pt>
          <cx:pt idx="5088">5923</cx:pt>
          <cx:pt idx="5089">2732</cx:pt>
          <cx:pt idx="5090">5104</cx:pt>
          <cx:pt idx="5091">9966</cx:pt>
          <cx:pt idx="5092">2028</cx:pt>
          <cx:pt idx="5093">3725</cx:pt>
          <cx:pt idx="5094">7368</cx:pt>
          <cx:pt idx="5095">12837</cx:pt>
          <cx:pt idx="5096">9565</cx:pt>
          <cx:pt idx="5097">9891</cx:pt>
          <cx:pt idx="5098">4873</cx:pt>
          <cx:pt idx="5099">1836</cx:pt>
          <cx:pt idx="5100">4231</cx:pt>
          <cx:pt idx="5101">8452</cx:pt>
          <cx:pt idx="5102">11958</cx:pt>
          <cx:pt idx="5103">14507</cx:pt>
          <cx:pt idx="5104">3519</cx:pt>
          <cx:pt idx="5105">2578</cx:pt>
          <cx:pt idx="5107">4117</cx:pt>
          <cx:pt idx="5108">2423</cx:pt>
          <cx:pt idx="5109">3824</cx:pt>
          <cx:pt idx="5110">5059</cx:pt>
          <cx:pt idx="5111">1047</cx:pt>
          <cx:pt idx="5112">1748</cx:pt>
          <cx:pt idx="5113">1443</cx:pt>
          <cx:pt idx="5114">5550</cx:pt>
          <cx:pt idx="5115">6444</cx:pt>
          <cx:pt idx="5116">6203</cx:pt>
          <cx:pt idx="5117">11442</cx:pt>
          <cx:pt idx="5118">13622</cx:pt>
          <cx:pt idx="5119">2938</cx:pt>
          <cx:pt idx="5120">1127</cx:pt>
          <cx:pt idx="5121">1586</cx:pt>
          <cx:pt idx="5122">155</cx:pt>
          <cx:pt idx="5123">7086</cx:pt>
          <cx:pt idx="5124">2226</cx:pt>
          <cx:pt idx="5125">3920</cx:pt>
          <cx:pt idx="5126">3676</cx:pt>
          <cx:pt idx="5127">300</cx:pt>
          <cx:pt idx="5128">269</cx:pt>
          <cx:pt idx="5129">1817</cx:pt>
          <cx:pt idx="5130">6782</cx:pt>
          <cx:pt idx="5131">2952</cx:pt>
          <cx:pt idx="5132">2845</cx:pt>
          <cx:pt idx="5133">7027</cx:pt>
          <cx:pt idx="5134">1398</cx:pt>
          <cx:pt idx="5135">143</cx:pt>
          <cx:pt idx="5136">2206</cx:pt>
          <cx:pt idx="5137">10974</cx:pt>
          <cx:pt idx="5138">4637</cx:pt>
          <cx:pt idx="5139">1060</cx:pt>
          <cx:pt idx="5140">3935</cx:pt>
          <cx:pt idx="5141">3658</cx:pt>
          <cx:pt idx="5142">3282</cx:pt>
          <cx:pt idx="5143">4128</cx:pt>
          <cx:pt idx="5144">11551</cx:pt>
          <cx:pt idx="5145">3471</cx:pt>
          <cx:pt idx="5146">4051</cx:pt>
          <cx:pt idx="5147">10343</cx:pt>
          <cx:pt idx="5148">3048</cx:pt>
          <cx:pt idx="5149">2205</cx:pt>
          <cx:pt idx="5150">5573</cx:pt>
          <cx:pt idx="5151">6404</cx:pt>
          <cx:pt idx="5152">4725</cx:pt>
          <cx:pt idx="5153">2120</cx:pt>
          <cx:pt idx="5154">3270</cx:pt>
          <cx:pt idx="5155">919</cx:pt>
          <cx:pt idx="5156">1310</cx:pt>
          <cx:pt idx="5157">3693</cx:pt>
          <cx:pt idx="5158">7083</cx:pt>
          <cx:pt idx="5159">8477</cx:pt>
          <cx:pt idx="5160">4753</cx:pt>
          <cx:pt idx="5161">6173</cx:pt>
          <cx:pt idx="5162">2813</cx:pt>
          <cx:pt idx="5163">4667</cx:pt>
          <cx:pt idx="5164">5247</cx:pt>
          <cx:pt idx="5165">8575</cx:pt>
          <cx:pt idx="5166">10394</cx:pt>
          <cx:pt idx="5167">8555</cx:pt>
          <cx:pt idx="5168">7740</cx:pt>
          <cx:pt idx="5169">1240</cx:pt>
          <cx:pt idx="5170">6192</cx:pt>
          <cx:pt idx="5171">6463</cx:pt>
          <cx:pt idx="5172">14036</cx:pt>
          <cx:pt idx="5173">12196</cx:pt>
          <cx:pt idx="5174">9682</cx:pt>
          <cx:pt idx="5175">9776</cx:pt>
          <cx:pt idx="5176">4809</cx:pt>
          <cx:pt idx="5177">7134</cx:pt>
          <cx:pt idx="5178">4651</cx:pt>
          <cx:pt idx="5179">9772</cx:pt>
          <cx:pt idx="5180">11010</cx:pt>
          <cx:pt idx="5181">12149</cx:pt>
          <cx:pt idx="5182">8625</cx:pt>
          <cx:pt idx="5183">5283</cx:pt>
          <cx:pt idx="5184">5238</cx:pt>
          <cx:pt idx="5185">7075</cx:pt>
          <cx:pt idx="5186">7984</cx:pt>
          <cx:pt idx="5187">8430</cx:pt>
          <cx:pt idx="5188">6779</cx:pt>
          <cx:pt idx="5189">10367</cx:pt>
          <cx:pt idx="5190">816</cx:pt>
          <cx:pt idx="5191">1584</cx:pt>
          <cx:pt idx="5192">3550</cx:pt>
          <cx:pt idx="5193">11706</cx:pt>
          <cx:pt idx="5194">6847</cx:pt>
          <cx:pt idx="5195">7129</cx:pt>
          <cx:pt idx="5196">10681</cx:pt>
          <cx:pt idx="5197">1592</cx:pt>
          <cx:pt idx="5198">1343</cx:pt>
          <cx:pt idx="5199">2426</cx:pt>
          <cx:pt idx="5200">8595</cx:pt>
          <cx:pt idx="5201">4293</cx:pt>
          <cx:pt idx="5202">3904</cx:pt>
          <cx:pt idx="5203">7573</cx:pt>
          <cx:pt idx="5204">3991</cx:pt>
          <cx:pt idx="5205">3949</cx:pt>
          <cx:pt idx="5206">11166</cx:pt>
          <cx:pt idx="5207">10216</cx:pt>
          <cx:pt idx="5208">4075</cx:pt>
          <cx:pt idx="5209">4160</cx:pt>
          <cx:pt idx="5210">8687</cx:pt>
          <cx:pt idx="5211">7324</cx:pt>
          <cx:pt idx="5212">9331</cx:pt>
          <cx:pt idx="5213">7737</cx:pt>
          <cx:pt idx="5214">8587</cx:pt>
          <cx:pt idx="5215">10230</cx:pt>
          <cx:pt idx="5216">11854</cx:pt>
          <cx:pt idx="5217">12376</cx:pt>
          <cx:pt idx="5218">8681</cx:pt>
          <cx:pt idx="5219">13015</cx:pt>
          <cx:pt idx="5220">10414</cx:pt>
          <cx:pt idx="5221">7337</cx:pt>
          <cx:pt idx="5222">5483</cx:pt>
          <cx:pt idx="5223">2659</cx:pt>
          <cx:pt idx="5224">10070</cx:pt>
          <cx:pt idx="5225">8008</cx:pt>
          <cx:pt idx="5226">12996</cx:pt>
          <cx:pt idx="5227">8840</cx:pt>
          <cx:pt idx="5228">12805</cx:pt>
          <cx:pt idx="5229">5307</cx:pt>
          <cx:pt idx="5230">3470</cx:pt>
          <cx:pt idx="5231">4419</cx:pt>
          <cx:pt idx="5232">6962</cx:pt>
          <cx:pt idx="5233">6325</cx:pt>
          <cx:pt idx="5234">7732</cx:pt>
          <cx:pt idx="5235">7780</cx:pt>
          <cx:pt idx="5236">7949</cx:pt>
          <cx:pt idx="5237">9677</cx:pt>
          <cx:pt idx="5238">5695</cx:pt>
          <cx:pt idx="5239">5998</cx:pt>
          <cx:pt idx="5240">8474</cx:pt>
          <cx:pt idx="5241">26586</cx:pt>
          <cx:pt idx="5242">12523</cx:pt>
          <cx:pt idx="5243">10968</cx:pt>
          <cx:pt idx="5244">10789</cx:pt>
          <cx:pt idx="5245">6055</cx:pt>
          <cx:pt idx="5246">6076</cx:pt>
          <cx:pt idx="5247">5393</cx:pt>
          <cx:pt idx="5248">7878</cx:pt>
          <cx:pt idx="5249">14495</cx:pt>
          <cx:pt idx="5250">9940</cx:pt>
          <cx:pt idx="5251">16872</cx:pt>
          <cx:pt idx="5252">20055</cx:pt>
          <cx:pt idx="5253">5707</cx:pt>
          <cx:pt idx="5254">7044</cx:pt>
          <cx:pt idx="5255">4516</cx:pt>
          <cx:pt idx="5256">13024</cx:pt>
          <cx:pt idx="5257">20700</cx:pt>
          <cx:pt idx="5258">10356</cx:pt>
          <cx:pt idx="5259">6465</cx:pt>
          <cx:pt idx="5260">4421</cx:pt>
          <cx:pt idx="5261">12824</cx:pt>
          <cx:pt idx="5262">12287</cx:pt>
          <cx:pt idx="5263">6118</cx:pt>
          <cx:pt idx="5264">12708</cx:pt>
          <cx:pt idx="5265">14232</cx:pt>
          <cx:pt idx="5266">32503</cx:pt>
          <cx:pt idx="5267">11584</cx:pt>
          <cx:pt idx="5268">8517</cx:pt>
          <cx:pt idx="5269">13264</cx:pt>
          <cx:pt idx="5270">26114</cx:pt>
          <cx:pt idx="5271">13985</cx:pt>
          <cx:pt idx="5272">10274</cx:pt>
          <cx:pt idx="5273">22209</cx:pt>
          <cx:pt idx="5274">10645</cx:pt>
          <cx:pt idx="5275">21768</cx:pt>
          <cx:pt idx="5276">16262</cx:pt>
          <cx:pt idx="5277">15779</cx:pt>
          <cx:pt idx="5278">23102</cx:pt>
          <cx:pt idx="5279">12236</cx:pt>
          <cx:pt idx="5280">10677</cx:pt>
          <cx:pt idx="5281">9963</cx:pt>
          <cx:pt idx="5282">16671</cx:pt>
          <cx:pt idx="5283">21243</cx:pt>
          <cx:pt idx="5284">12736</cx:pt>
          <cx:pt idx="5285">20100</cx:pt>
          <cx:pt idx="5286">10316</cx:pt>
          <cx:pt idx="5287">12003</cx:pt>
          <cx:pt idx="5288">7888</cx:pt>
          <cx:pt idx="5289">9717</cx:pt>
          <cx:pt idx="5290">13081</cx:pt>
          <cx:pt idx="5291">11726</cx:pt>
          <cx:pt idx="5292">12568</cx:pt>
          <cx:pt idx="5293">12940</cx:pt>
          <cx:pt idx="5294">21719</cx:pt>
          <cx:pt idx="5295">12798</cx:pt>
          <cx:pt idx="5296">10567</cx:pt>
          <cx:pt idx="5297">10541</cx:pt>
          <cx:pt idx="5298">14563</cx:pt>
          <cx:pt idx="5299">15658</cx:pt>
          <cx:pt idx="5300">20958</cx:pt>
          <cx:pt idx="5301">16341</cx:pt>
          <cx:pt idx="5302">11425</cx:pt>
          <cx:pt idx="5303">8657</cx:pt>
          <cx:pt idx="5304">11262</cx:pt>
          <cx:pt idx="5305">33673</cx:pt>
          <cx:pt idx="5306">16123</cx:pt>
          <cx:pt idx="5307">15367</cx:pt>
          <cx:pt idx="5308">15618</cx:pt>
          <cx:pt idx="5309">10872</cx:pt>
          <cx:pt idx="5310">10602</cx:pt>
          <cx:pt idx="5311">11537</cx:pt>
          <cx:pt idx="5312">7234</cx:pt>
          <cx:pt idx="5313">29858</cx:pt>
          <cx:pt idx="5314">12726</cx:pt>
          <cx:pt idx="5315">11914</cx:pt>
          <cx:pt idx="5316">11395</cx:pt>
          <cx:pt idx="5317">15562</cx:pt>
          <cx:pt idx="5318">15918</cx:pt>
          <cx:pt idx="5319">22818</cx:pt>
          <cx:pt idx="5320">32461</cx:pt>
          <cx:pt idx="5321">26324</cx:pt>
          <cx:pt idx="5322">12708</cx:pt>
          <cx:pt idx="5323">8513</cx:pt>
          <cx:pt idx="5324">13805</cx:pt>
          <cx:pt idx="5325">10135</cx:pt>
          <cx:pt idx="5326">18709</cx:pt>
          <cx:pt idx="5327">10583</cx:pt>
          <cx:pt idx="5328">9842</cx:pt>
          <cx:pt idx="5329">5684</cx:pt>
          <cx:pt idx="5330">18611</cx:pt>
          <cx:pt idx="5331">21622</cx:pt>
          <cx:pt idx="5332">8276</cx:pt>
          <cx:pt idx="5333">25890</cx:pt>
          <cx:pt idx="5334">18649</cx:pt>
          <cx:pt idx="5335">10186</cx:pt>
          <cx:pt idx="5336">12525</cx:pt>
          <cx:pt idx="5337">6763</cx:pt>
          <cx:pt idx="5338">11380</cx:pt>
          <cx:pt idx="5339">10070</cx:pt>
          <cx:pt idx="5340">5352</cx:pt>
          <cx:pt idx="5341">5385</cx:pt>
          <cx:pt idx="5342">12258</cx:pt>
          <cx:pt idx="5343">4941</cx:pt>
          <cx:pt idx="5344">7443</cx:pt>
          <cx:pt idx="5345">8941</cx:pt>
          <cx:pt idx="5346">11443</cx:pt>
          <cx:pt idx="5347">10192</cx:pt>
          <cx:pt idx="5348">12571</cx:pt>
          <cx:pt idx="5349">11274</cx:pt>
          <cx:pt idx="5350">14483</cx:pt>
          <cx:pt idx="5351">16428</cx:pt>
          <cx:pt idx="5352">15584</cx:pt>
          <cx:pt idx="5353">24331</cx:pt>
          <cx:pt idx="5354">14724</cx:pt>
          <cx:pt idx="5355">11259</cx:pt>
          <cx:pt idx="5356">14145</cx:pt>
          <cx:pt idx="5357">6627</cx:pt>
          <cx:pt idx="5358">9899</cx:pt>
          <cx:pt idx="5359">12755</cx:pt>
          <cx:pt idx="5360">8982</cx:pt>
          <cx:pt idx="5361">11700</cx:pt>
          <cx:pt idx="5362">8622</cx:pt>
          <cx:pt idx="5363">10786</cx:pt>
          <cx:pt idx="5364">7812</cx:pt>
          <cx:pt idx="5365">13514</cx:pt>
          <cx:pt idx="5366">12409</cx:pt>
          <cx:pt idx="5367">8093</cx:pt>
          <cx:pt idx="5368">10312</cx:pt>
          <cx:pt idx="5369">9843</cx:pt>
          <cx:pt idx="5370">6488</cx:pt>
          <cx:pt idx="5371">7069</cx:pt>
          <cx:pt idx="5372">4771</cx:pt>
          <cx:pt idx="5373">11841</cx:pt>
          <cx:pt idx="5374">10741</cx:pt>
          <cx:pt idx="5375">10042</cx:pt>
          <cx:pt idx="5376">9798</cx:pt>
          <cx:pt idx="5377">10526</cx:pt>
          <cx:pt idx="5378">7096</cx:pt>
          <cx:pt idx="5379">12844</cx:pt>
          <cx:pt idx="5380">11913</cx:pt>
          <cx:pt idx="5381">9461</cx:pt>
          <cx:pt idx="5382">10639</cx:pt>
          <cx:pt idx="5383">10219</cx:pt>
          <cx:pt idx="5384">11484</cx:pt>
          <cx:pt idx="5385">10157</cx:pt>
          <cx:pt idx="5386">5632</cx:pt>
          <cx:pt idx="5387">6591</cx:pt>
          <cx:pt idx="5388">5905</cx:pt>
          <cx:pt idx="5389">5605</cx:pt>
          <cx:pt idx="5390">4850</cx:pt>
          <cx:pt idx="5391">9516</cx:pt>
          <cx:pt idx="5392">6431</cx:pt>
          <cx:pt idx="5393">3802</cx:pt>
          <cx:pt idx="5394">8870</cx:pt>
          <cx:pt idx="5395">9739</cx:pt>
          <cx:pt idx="5396">7806</cx:pt>
          <cx:pt idx="5397">4391</cx:pt>
          <cx:pt idx="5398">7030</cx:pt>
          <cx:pt idx="5399">5683</cx:pt>
          <cx:pt idx="5400">4010</cx:pt>
          <cx:pt idx="5401">9044</cx:pt>
          <cx:pt idx="5402">6104</cx:pt>
          <cx:pt idx="5403">9839</cx:pt>
          <cx:pt idx="5404">5203</cx:pt>
          <cx:pt idx="5405">5858</cx:pt>
          <cx:pt idx="5406">8906</cx:pt>
          <cx:pt idx="5407">6822</cx:pt>
          <cx:pt idx="5408">7484</cx:pt>
          <cx:pt idx="5409">8296</cx:pt>
          <cx:pt idx="5410">5510</cx:pt>
          <cx:pt idx="5411">4926</cx:pt>
          <cx:pt idx="5412">756</cx:pt>
          <cx:pt idx="5413">1979</cx:pt>
          <cx:pt idx="5414">94</cx:pt>
          <cx:pt idx="5415">328</cx:pt>
          <cx:pt idx="5416">586</cx:pt>
          <cx:pt idx="5417">1195</cx:pt>
          <cx:pt idx="5419">101</cx:pt>
          <cx:pt idx="5420">2828</cx:pt>
          <cx:pt idx="5421">1121</cx:pt>
          <cx:pt idx="5422">1147</cx:pt>
          <cx:pt idx="5423">609</cx:pt>
          <cx:pt idx="5424">5146</cx:pt>
          <cx:pt idx="5425">122</cx:pt>
          <cx:pt idx="5426">1634</cx:pt>
          <cx:pt idx="5427">4524</cx:pt>
          <cx:pt idx="5428">1718</cx:pt>
          <cx:pt idx="5429">1051</cx:pt>
          <cx:pt idx="5430">2641</cx:pt>
          <cx:pt idx="5431">8399</cx:pt>
          <cx:pt idx="5432">744</cx:pt>
          <cx:pt idx="5433">3851</cx:pt>
          <cx:pt idx="5434">4342</cx:pt>
          <cx:pt idx="5435">302</cx:pt>
          <cx:pt idx="5436">3626</cx:pt>
          <cx:pt idx="5437">3072</cx:pt>
          <cx:pt idx="5438">5033</cx:pt>
          <cx:pt idx="5439">854</cx:pt>
          <cx:pt idx="5440">1823</cx:pt>
          <cx:pt idx="5441">6214</cx:pt>
          <cx:pt idx="5442">1137</cx:pt>
          <cx:pt idx="5443">1801</cx:pt>
          <cx:pt idx="5444">802</cx:pt>
          <cx:pt idx="5445">3696</cx:pt>
          <cx:pt idx="5446">183</cx:pt>
          <cx:pt idx="5447">1932</cx:pt>
          <cx:pt idx="5448">8909</cx:pt>
          <cx:pt idx="5449">2881</cx:pt>
          <cx:pt idx="5450">4015</cx:pt>
          <cx:pt idx="5451">3660</cx:pt>
          <cx:pt idx="5452">13765</cx:pt>
          <cx:pt idx="5453">2249</cx:pt>
          <cx:pt idx="5454">378</cx:pt>
          <cx:pt idx="5455">3685</cx:pt>
          <cx:pt idx="5456">5326</cx:pt>
          <cx:pt idx="5457">3285</cx:pt>
          <cx:pt idx="5458">8768</cx:pt>
          <cx:pt idx="5459">9601</cx:pt>
          <cx:pt idx="5460">5926</cx:pt>
          <cx:pt idx="5461">3848</cx:pt>
          <cx:pt idx="5462">2175</cx:pt>
          <cx:pt idx="5463">3098</cx:pt>
          <cx:pt idx="5464">5584</cx:pt>
          <cx:pt idx="5465">9950</cx:pt>
          <cx:pt idx="5466">18026</cx:pt>
          <cx:pt idx="5467">5798</cx:pt>
          <cx:pt idx="5468">1363</cx:pt>
          <cx:pt idx="5469">2125</cx:pt>
          <cx:pt idx="5470">1248</cx:pt>
          <cx:pt idx="5471">521</cx:pt>
          <cx:pt idx="5472">1317</cx:pt>
          <cx:pt idx="5473">4204</cx:pt>
          <cx:pt idx="5474">4687</cx:pt>
          <cx:pt idx="5475">1068</cx:pt>
          <cx:pt idx="5476">2342</cx:pt>
          <cx:pt idx="5477">220</cx:pt>
          <cx:pt idx="5486">1388</cx:pt>
          <cx:pt idx="5514">1301</cx:pt>
          <cx:pt idx="5518">51</cx:pt>
          <cx:pt idx="5525">157</cx:pt>
          <cx:pt idx="5534">135</cx:pt>
          <cx:pt idx="5540">63</cx:pt>
          <cx:pt idx="5542">840</cx:pt>
          <cx:pt idx="5549">277</cx:pt>
          <cx:pt idx="5567">2146</cx:pt>
          <cx:pt idx="5573">77</cx:pt>
          <cx:pt idx="5583">202</cx:pt>
          <cx:pt idx="5584">538</cx:pt>
          <cx:pt idx="5587">80</cx:pt>
          <cx:pt idx="5589">99</cx:pt>
          <cx:pt idx="5590">115</cx:pt>
          <cx:pt idx="5591">351</cx:pt>
          <cx:pt idx="5593">172</cx:pt>
          <cx:pt idx="5594">275</cx:pt>
          <cx:pt idx="5596">69</cx:pt>
          <cx:pt idx="5597">233</cx:pt>
          <cx:pt idx="5601">267</cx:pt>
          <cx:pt idx="5602">1419</cx:pt>
          <cx:pt idx="5604">33</cx:pt>
          <cx:pt idx="5609">293</cx:pt>
          <cx:pt idx="5615">107</cx:pt>
          <cx:pt idx="5618">262</cx:pt>
          <cx:pt idx="5622">298</cx:pt>
          <cx:pt idx="5623">93</cx:pt>
          <cx:pt idx="5625">123</cx:pt>
          <cx:pt idx="5626">300</cx:pt>
          <cx:pt idx="5633">1760</cx:pt>
          <cx:pt idx="5634">2135</cx:pt>
          <cx:pt idx="5635">3483</cx:pt>
          <cx:pt idx="5636">121</cx:pt>
          <cx:pt idx="5637">210</cx:pt>
          <cx:pt idx="5639">189</cx:pt>
          <cx:pt idx="5640">188</cx:pt>
          <cx:pt idx="5642">195</cx:pt>
          <cx:pt idx="5643">268</cx:pt>
          <cx:pt idx="5644">196</cx:pt>
          <cx:pt idx="5645">133</cx:pt>
          <cx:pt idx="5646">98</cx:pt>
          <cx:pt idx="5647">620</cx:pt>
          <cx:pt idx="5648">192</cx:pt>
          <cx:pt idx="5650">88</cx:pt>
          <cx:pt idx="5651">256</cx:pt>
          <cx:pt idx="5653">280</cx:pt>
          <cx:pt idx="5654">225</cx:pt>
          <cx:pt idx="5656">104</cx:pt>
          <cx:pt idx="5660">237</cx:pt>
          <cx:pt idx="5661">159</cx:pt>
          <cx:pt idx="5664">89</cx:pt>
          <cx:pt idx="5665">823</cx:pt>
          <cx:pt idx="5670">238</cx:pt>
          <cx:pt idx="5671">179</cx:pt>
          <cx:pt idx="5675">337</cx:pt>
          <cx:pt idx="5677">2245</cx:pt>
          <cx:pt idx="5680">32</cx:pt>
          <cx:pt idx="5685">358</cx:pt>
          <cx:pt idx="5686">111</cx:pt>
          <cx:pt idx="5688">53</cx:pt>
          <cx:pt idx="5691">180</cx:pt>
          <cx:pt idx="5699">94</cx:pt>
          <cx:pt idx="5700">215</cx:pt>
          <cx:pt idx="5702">464</cx:pt>
          <cx:pt idx="5705">294</cx:pt>
          <cx:pt idx="5708">230</cx:pt>
          <cx:pt idx="5711">117</cx:pt>
          <cx:pt idx="5721">866</cx:pt>
          <cx:pt idx="5723">250</cx:pt>
          <cx:pt idx="5724">129</cx:pt>
          <cx:pt idx="5726">216</cx:pt>
          <cx:pt idx="5727">753</cx:pt>
          <cx:pt idx="5728">371</cx:pt>
          <cx:pt idx="5730">227</cx:pt>
          <cx:pt idx="5731">137</cx:pt>
          <cx:pt idx="5732">148</cx:pt>
          <cx:pt idx="5733">12</cx:pt>
          <cx:pt idx="5734">176</cx:pt>
          <cx:pt idx="5737">104</cx:pt>
          <cx:pt idx="5738">264</cx:pt>
          <cx:pt idx="5743">101</cx:pt>
          <cx:pt idx="5744">198</cx:pt>
          <cx:pt idx="5745">323</cx:pt>
          <cx:pt idx="5746">146</cx:pt>
          <cx:pt idx="5751">121</cx:pt>
          <cx:pt idx="5752">188</cx:pt>
          <cx:pt idx="5757">78</cx:pt>
          <cx:pt idx="5761">19</cx:pt>
          <cx:pt idx="5762">496</cx:pt>
          <cx:pt idx="5763">86</cx:pt>
          <cx:pt idx="5764">78</cx:pt>
          <cx:pt idx="5765">636</cx:pt>
          <cx:pt idx="5766">482</cx:pt>
          <cx:pt idx="5767">56</cx:pt>
          <cx:pt idx="5772">52</cx:pt>
          <cx:pt idx="5778">587</cx:pt>
          <cx:pt idx="5779">148</cx:pt>
          <cx:pt idx="5780">632</cx:pt>
          <cx:pt idx="5786">234</cx:pt>
          <cx:pt idx="5787">75</cx:pt>
          <cx:pt idx="5791">295</cx:pt>
          <cx:pt idx="5794">42</cx:pt>
          <cx:pt idx="5797">258</cx:pt>
          <cx:pt idx="5798">4790</cx:pt>
          <cx:pt idx="5800">821</cx:pt>
          <cx:pt idx="5806">1133</cx:pt>
          <cx:pt idx="5807">940</cx:pt>
          <cx:pt idx="5808">910</cx:pt>
          <cx:pt idx="5819">310</cx:pt>
          <cx:pt idx="5820">220</cx:pt>
          <cx:pt idx="5826">104</cx:pt>
          <cx:pt idx="5871">424</cx:pt>
          <cx:pt idx="5877">108</cx:pt>
          <cx:pt idx="5878">341</cx:pt>
          <cx:pt idx="5882">184</cx:pt>
          <cx:pt idx="5909">261</cx:pt>
          <cx:pt idx="5910">283</cx:pt>
          <cx:pt idx="5917">220</cx:pt>
          <cx:pt idx="5919">889</cx:pt>
          <cx:pt idx="5920">7</cx:pt>
          <cx:pt idx="5926">64</cx:pt>
          <cx:pt idx="5930">303</cx:pt>
          <cx:pt idx="5931">320</cx:pt>
          <cx:pt idx="5934">474</cx:pt>
          <cx:pt idx="5937">478</cx:pt>
          <cx:pt idx="5938">206</cx:pt>
          <cx:pt idx="5939">110</cx:pt>
          <cx:pt idx="5941">213</cx:pt>
          <cx:pt idx="5944">215</cx:pt>
          <cx:pt idx="5945">306</cx:pt>
          <cx:pt idx="5946">184</cx:pt>
          <cx:pt idx="5947">173</cx:pt>
          <cx:pt idx="5948">425</cx:pt>
          <cx:pt idx="5951">485</cx:pt>
          <cx:pt idx="5952">136</cx:pt>
          <cx:pt idx="5953">126</cx:pt>
          <cx:pt idx="5954">90</cx:pt>
          <cx:pt idx="5955">616</cx:pt>
          <cx:pt idx="5958">255</cx:pt>
          <cx:pt idx="5959">640</cx:pt>
          <cx:pt idx="5960">775</cx:pt>
          <cx:pt idx="5961">727</cx:pt>
          <cx:pt idx="5962">462</cx:pt>
          <cx:pt idx="5964">257</cx:pt>
          <cx:pt idx="5965">758</cx:pt>
          <cx:pt idx="5966">385</cx:pt>
          <cx:pt idx="5967">615</cx:pt>
          <cx:pt idx="5969">166</cx:pt>
          <cx:pt idx="5970">93</cx:pt>
          <cx:pt idx="5972">178</cx:pt>
          <cx:pt idx="5973">89</cx:pt>
          <cx:pt idx="5974">348</cx:pt>
          <cx:pt idx="5975">351</cx:pt>
          <cx:pt idx="5976">2962</cx:pt>
          <cx:pt idx="5979">293</cx:pt>
          <cx:pt idx="5980">76</cx:pt>
          <cx:pt idx="5981">296</cx:pt>
          <cx:pt idx="5982">371</cx:pt>
          <cx:pt idx="5983">372</cx:pt>
          <cx:pt idx="5984">249</cx:pt>
          <cx:pt idx="5986">2220</cx:pt>
          <cx:pt idx="5987">48</cx:pt>
          <cx:pt idx="5988">606</cx:pt>
          <cx:pt idx="5990">701</cx:pt>
          <cx:pt idx="5991">804</cx:pt>
          <cx:pt idx="5993">534</cx:pt>
          <cx:pt idx="5994">2283</cx:pt>
          <cx:pt idx="5995">1363</cx:pt>
          <cx:pt idx="5996">434</cx:pt>
          <cx:pt idx="5997">583</cx:pt>
          <cx:pt idx="5999">1270</cx:pt>
          <cx:pt idx="6000">167</cx:pt>
          <cx:pt idx="6002">840</cx:pt>
          <cx:pt idx="6003">957</cx:pt>
          <cx:pt idx="6004">1121</cx:pt>
          <cx:pt idx="6005">75</cx:pt>
          <cx:pt idx="6006">122</cx:pt>
          <cx:pt idx="6007">2526</cx:pt>
          <cx:pt idx="6008">2268</cx:pt>
          <cx:pt idx="6009">1226</cx:pt>
          <cx:pt idx="6010">104</cx:pt>
          <cx:pt idx="6011">1446</cx:pt>
          <cx:pt idx="6012">321</cx:pt>
          <cx:pt idx="6013">86</cx:pt>
          <cx:pt idx="6014">245</cx:pt>
          <cx:pt idx="6015">126</cx:pt>
          <cx:pt idx="6016">214</cx:pt>
          <cx:pt idx="6017">595</cx:pt>
          <cx:pt idx="6018">3346</cx:pt>
          <cx:pt idx="6019">176</cx:pt>
          <cx:pt idx="6021">169</cx:pt>
          <cx:pt idx="6023">130</cx:pt>
          <cx:pt idx="6024">378</cx:pt>
          <cx:pt idx="6025">690</cx:pt>
          <cx:pt idx="6026">260</cx:pt>
          <cx:pt idx="6027">161</cx:pt>
          <cx:pt idx="6028">261</cx:pt>
          <cx:pt idx="6029">273</cx:pt>
          <cx:pt idx="6031">295</cx:pt>
          <cx:pt idx="6032">1096</cx:pt>
          <cx:pt idx="6034">102</cx:pt>
          <cx:pt idx="6037">1129</cx:pt>
          <cx:pt idx="6038">266</cx:pt>
          <cx:pt idx="6039">448</cx:pt>
          <cx:pt idx="6040">224</cx:pt>
          <cx:pt idx="6042">161</cx:pt>
          <cx:pt idx="6044">663</cx:pt>
          <cx:pt idx="6045">422</cx:pt>
          <cx:pt idx="6046">1294</cx:pt>
          <cx:pt idx="6047">266</cx:pt>
          <cx:pt idx="6049">162</cx:pt>
          <cx:pt idx="6052">31</cx:pt>
          <cx:pt idx="6053">163</cx:pt>
          <cx:pt idx="6055">106</cx:pt>
          <cx:pt idx="6058">194</cx:pt>
          <cx:pt idx="6059">258</cx:pt>
          <cx:pt idx="6062">36</cx:pt>
          <cx:pt idx="6065">188</cx:pt>
          <cx:pt idx="6070">452</cx:pt>
          <cx:pt idx="6071">150</cx:pt>
          <cx:pt idx="6072">289</cx:pt>
          <cx:pt idx="6075">181</cx:pt>
          <cx:pt idx="6076">103</cx:pt>
          <cx:pt idx="6080">178</cx:pt>
          <cx:pt idx="6081">327</cx:pt>
          <cx:pt idx="6083">1184</cx:pt>
          <cx:pt idx="6085">176</cx:pt>
          <cx:pt idx="6086">366</cx:pt>
          <cx:pt idx="6087">450</cx:pt>
          <cx:pt idx="6088">484</cx:pt>
          <cx:pt idx="6089">181</cx:pt>
          <cx:pt idx="6090">471</cx:pt>
          <cx:pt idx="6091">52</cx:pt>
          <cx:pt idx="6092">449</cx:pt>
          <cx:pt idx="6093">87</cx:pt>
          <cx:pt idx="6094">850</cx:pt>
          <cx:pt idx="6095">2614</cx:pt>
          <cx:pt idx="6098">272</cx:pt>
          <cx:pt idx="6101">55</cx:pt>
          <cx:pt idx="6102">762</cx:pt>
          <cx:pt idx="6104">119</cx:pt>
          <cx:pt idx="6105">344</cx:pt>
          <cx:pt idx="6107">205</cx:pt>
          <cx:pt idx="6108">186</cx:pt>
          <cx:pt idx="6109">340</cx:pt>
          <cx:pt idx="6110">164</cx:pt>
          <cx:pt idx="6111">252</cx:pt>
          <cx:pt idx="6112">702</cx:pt>
          <cx:pt idx="6114">434</cx:pt>
          <cx:pt idx="6115">1259</cx:pt>
          <cx:pt idx="6116">629</cx:pt>
          <cx:pt idx="6118">235</cx:pt>
          <cx:pt idx="6119">322</cx:pt>
          <cx:pt idx="6121">105</cx:pt>
          <cx:pt idx="6122">1209</cx:pt>
          <cx:pt idx="6123">250</cx:pt>
          <cx:pt idx="6124">232</cx:pt>
          <cx:pt idx="6125">329</cx:pt>
          <cx:pt idx="6126">223</cx:pt>
          <cx:pt idx="6128">381</cx:pt>
          <cx:pt idx="6129">429</cx:pt>
          <cx:pt idx="6130">2313</cx:pt>
          <cx:pt idx="6131">149</cx:pt>
          <cx:pt idx="6133">250</cx:pt>
          <cx:pt idx="6134">108</cx:pt>
          <cx:pt idx="6135">928</cx:pt>
          <cx:pt idx="6136">806</cx:pt>
          <cx:pt idx="6137">774</cx:pt>
          <cx:pt idx="6138">458</cx:pt>
          <cx:pt idx="6140">56</cx:pt>
          <cx:pt idx="6141">75</cx:pt>
          <cx:pt idx="6142">192</cx:pt>
          <cx:pt idx="6143">0</cx:pt>
          <cx:pt idx="6144">1314</cx:pt>
          <cx:pt idx="6147">128</cx:pt>
          <cx:pt idx="6149">444</cx:pt>
          <cx:pt idx="6150">841</cx:pt>
          <cx:pt idx="6151">6</cx:pt>
          <cx:pt idx="6153">86</cx:pt>
          <cx:pt idx="6154">3</cx:pt>
          <cx:pt idx="6156">232</cx:pt>
          <cx:pt idx="6157">87</cx:pt>
          <cx:pt idx="6158">127</cx:pt>
          <cx:pt idx="6161">107</cx:pt>
          <cx:pt idx="6163">168</cx:pt>
          <cx:pt idx="6164">152</cx:pt>
          <cx:pt idx="6165">89</cx:pt>
          <cx:pt idx="6171">10</cx:pt>
          <cx:pt idx="6178">169</cx:pt>
          <cx:pt idx="6179">206</cx:pt>
          <cx:pt idx="6189">64</cx:pt>
          <cx:pt idx="6228">179</cx:pt>
          <cx:pt idx="6238">133</cx:pt>
          <cx:pt idx="6245">5</cx:pt>
          <cx:pt idx="6248">106</cx:pt>
          <cx:pt idx="6249">220</cx:pt>
          <cx:pt idx="6269">157</cx:pt>
          <cx:pt idx="6279">345</cx:pt>
          <cx:pt idx="6287">0</cx:pt>
          <cx:pt idx="6288">259</cx:pt>
          <cx:pt idx="6294">52</cx:pt>
          <cx:pt idx="6295">43</cx:pt>
          <cx:pt idx="6297">157</cx:pt>
          <cx:pt idx="6301">453</cx:pt>
          <cx:pt idx="6302">6</cx:pt>
          <cx:pt idx="6308">219</cx:pt>
          <cx:pt idx="6311">293</cx:pt>
          <cx:pt idx="6315">39</cx:pt>
          <cx:pt idx="6317">90</cx:pt>
          <cx:pt idx="6318">12</cx:pt>
          <cx:pt idx="6321">142</cx:pt>
          <cx:pt idx="6322">243</cx:pt>
          <cx:pt idx="6325">173</cx:pt>
          <cx:pt idx="6330">185</cx:pt>
          <cx:pt idx="6332">40</cx:pt>
          <cx:pt idx="6333">243</cx:pt>
          <cx:pt idx="6337">829</cx:pt>
          <cx:pt idx="6338">461</cx:pt>
          <cx:pt idx="6339">80</cx:pt>
          <cx:pt idx="6340">2311</cx:pt>
          <cx:pt idx="6342">1194</cx:pt>
          <cx:pt idx="6343">136</cx:pt>
          <cx:pt idx="6344">23</cx:pt>
          <cx:pt idx="6345">651</cx:pt>
          <cx:pt idx="6346">349</cx:pt>
          <cx:pt idx="6347">1557</cx:pt>
          <cx:pt idx="6351">2739</cx:pt>
          <cx:pt idx="6356">275</cx:pt>
          <cx:pt idx="6357">347</cx:pt>
          <cx:pt idx="6358">1113</cx:pt>
          <cx:pt idx="6359">81</cx:pt>
          <cx:pt idx="6360">91</cx:pt>
          <cx:pt idx="6363">123</cx:pt>
          <cx:pt idx="6364">208</cx:pt>
          <cx:pt idx="6365">360</cx:pt>
          <cx:pt idx="6366">108</cx:pt>
          <cx:pt idx="6367">429</cx:pt>
          <cx:pt idx="6368">749</cx:pt>
          <cx:pt idx="6371">246</cx:pt>
          <cx:pt idx="6374">141</cx:pt>
          <cx:pt idx="6375">6</cx:pt>
          <cx:pt idx="6378">117</cx:pt>
          <cx:pt idx="6379">110</cx:pt>
          <cx:pt idx="6380">338</cx:pt>
          <cx:pt idx="6381">6999</cx:pt>
          <cx:pt idx="6382">861</cx:pt>
          <cx:pt idx="6384">501</cx:pt>
          <cx:pt idx="6385">323</cx:pt>
          <cx:pt idx="6386">62</cx:pt>
          <cx:pt idx="6387">3349</cx:pt>
          <cx:pt idx="6388">1306</cx:pt>
          <cx:pt idx="6389">365</cx:pt>
          <cx:pt idx="6391">320</cx:pt>
          <cx:pt idx="6392">0</cx:pt>
          <cx:pt idx="6395">316</cx:pt>
          <cx:pt idx="6396">2558</cx:pt>
          <cx:pt idx="6399">4284</cx:pt>
          <cx:pt idx="6400">154</cx:pt>
          <cx:pt idx="6401">275</cx:pt>
          <cx:pt idx="6402">191</cx:pt>
          <cx:pt idx="6405">973</cx:pt>
          <cx:pt idx="6406">56</cx:pt>
          <cx:pt idx="6407">182</cx:pt>
          <cx:pt idx="6408">2666</cx:pt>
          <cx:pt idx="6409">707</cx:pt>
          <cx:pt idx="6410">0</cx:pt>
          <cx:pt idx="6411">1049</cx:pt>
          <cx:pt idx="6412">753</cx:pt>
          <cx:pt idx="6413">273</cx:pt>
          <cx:pt idx="6414">684</cx:pt>
          <cx:pt idx="6415">73</cx:pt>
          <cx:pt idx="6416">327</cx:pt>
          <cx:pt idx="6417">131</cx:pt>
          <cx:pt idx="6418">17</cx:pt>
          <cx:pt idx="6419">299</cx:pt>
          <cx:pt idx="6420">27</cx:pt>
          <cx:pt idx="6421">895</cx:pt>
          <cx:pt idx="6422">75</cx:pt>
          <cx:pt idx="6423">260</cx:pt>
          <cx:pt idx="6426">112</cx:pt>
          <cx:pt idx="6429">355</cx:pt>
          <cx:pt idx="6430">71</cx:pt>
          <cx:pt idx="6431">7001</cx:pt>
          <cx:pt idx="6433">48</cx:pt>
          <cx:pt idx="6435">20</cx:pt>
          <cx:pt idx="6436">442</cx:pt>
          <cx:pt idx="6437">45</cx:pt>
          <cx:pt idx="6438">2660</cx:pt>
          <cx:pt idx="6440">207</cx:pt>
          <cx:pt idx="6441">100</cx:pt>
          <cx:pt idx="6442">60</cx:pt>
          <cx:pt idx="6443">142</cx:pt>
          <cx:pt idx="6444">1929</cx:pt>
          <cx:pt idx="6445">124</cx:pt>
          <cx:pt idx="6446">670</cx:pt>
          <cx:pt idx="6449">410</cx:pt>
          <cx:pt idx="6450">92</cx:pt>
          <cx:pt idx="6451">262</cx:pt>
          <cx:pt idx="6452">124</cx:pt>
          <cx:pt idx="6453">238</cx:pt>
          <cx:pt idx="6454">790</cx:pt>
          <cx:pt idx="6457">116</cx:pt>
          <cx:pt idx="6458">525</cx:pt>
          <cx:pt idx="6459">33</cx:pt>
          <cx:pt idx="6460">254</cx:pt>
          <cx:pt idx="6461">477</cx:pt>
          <cx:pt idx="6465">1062</cx:pt>
          <cx:pt idx="6466">1230</cx:pt>
          <cx:pt idx="6467">22</cx:pt>
          <cx:pt idx="6468">740</cx:pt>
          <cx:pt idx="6469">127</cx:pt>
          <cx:pt idx="6471">565</cx:pt>
          <cx:pt idx="6472">443</cx:pt>
          <cx:pt idx="6473">250</cx:pt>
          <cx:pt idx="6474">113</cx:pt>
          <cx:pt idx="6475">88</cx:pt>
          <cx:pt idx="6478">270</cx:pt>
          <cx:pt idx="6479">271</cx:pt>
          <cx:pt idx="6480">9</cx:pt>
          <cx:pt idx="6485">231</cx:pt>
          <cx:pt idx="6486">2002</cx:pt>
          <cx:pt idx="6487">174</cx:pt>
          <cx:pt idx="6489">214</cx:pt>
          <cx:pt idx="6492">360</cx:pt>
          <cx:pt idx="6493">629</cx:pt>
          <cx:pt idx="6494">192</cx:pt>
          <cx:pt idx="6499">8</cx:pt>
          <cx:pt idx="6501">242</cx:pt>
          <cx:pt idx="6502">74</cx:pt>
          <cx:pt idx="6532">9</cx:pt>
          <cx:pt idx="6537">32</cx:pt>
          <cx:pt idx="6640">137</cx:pt>
          <cx:pt idx="6651">347</cx:pt>
          <cx:pt idx="6652">322</cx:pt>
          <cx:pt idx="6655">52</cx:pt>
          <cx:pt idx="6661">124</cx:pt>
          <cx:pt idx="6667">1055</cx:pt>
          <cx:pt idx="6672">16</cx:pt>
          <cx:pt idx="6676">1161</cx:pt>
          <cx:pt idx="6677">0</cx:pt>
          <cx:pt idx="6680">109</cx:pt>
          <cx:pt idx="6683">524</cx:pt>
          <cx:pt idx="6686">364</cx:pt>
          <cx:pt idx="6689">1169</cx:pt>
          <cx:pt idx="6690">137</cx:pt>
          <cx:pt idx="6692">24</cx:pt>
          <cx:pt idx="6694">9</cx:pt>
          <cx:pt idx="6695">14</cx:pt>
          <cx:pt idx="6701">19</cx:pt>
          <cx:pt idx="6708">1068</cx:pt>
          <cx:pt idx="6709">122</cx:pt>
          <cx:pt idx="6710">70</cx:pt>
          <cx:pt idx="6711">185</cx:pt>
          <cx:pt idx="6715">1284</cx:pt>
          <cx:pt idx="6718">121</cx:pt>
          <cx:pt idx="6720">58</cx:pt>
          <cx:pt idx="6721">72</cx:pt>
          <cx:pt idx="6722">810</cx:pt>
          <cx:pt idx="6723">446</cx:pt>
          <cx:pt idx="6725">2764</cx:pt>
          <cx:pt idx="6726">778</cx:pt>
          <cx:pt idx="6728">197</cx:pt>
          <cx:pt idx="6729">223</cx:pt>
          <cx:pt idx="6730">188</cx:pt>
          <cx:pt idx="6731">970</cx:pt>
          <cx:pt idx="6732">972</cx:pt>
          <cx:pt idx="6734">3470</cx:pt>
          <cx:pt idx="6735">53</cx:pt>
          <cx:pt idx="6737">38</cx:pt>
          <cx:pt idx="6738">601</cx:pt>
          <cx:pt idx="6739">10</cx:pt>
          <cx:pt idx="6740">161</cx:pt>
          <cx:pt idx="6741">486</cx:pt>
          <cx:pt idx="6742">149</cx:pt>
          <cx:pt idx="6743">107</cx:pt>
          <cx:pt idx="6745">340</cx:pt>
          <cx:pt idx="6746">1407</cx:pt>
          <cx:pt idx="6749">421</cx:pt>
          <cx:pt idx="6750">299</cx:pt>
          <cx:pt idx="6751">283</cx:pt>
          <cx:pt idx="6752">1094</cx:pt>
          <cx:pt idx="6753">454</cx:pt>
          <cx:pt idx="6754">137</cx:pt>
          <cx:pt idx="6755">322</cx:pt>
          <cx:pt idx="6756">183</cx:pt>
          <cx:pt idx="6757">507</cx:pt>
          <cx:pt idx="6758">478</cx:pt>
          <cx:pt idx="6759">549</cx:pt>
          <cx:pt idx="6760">362</cx:pt>
          <cx:pt idx="6762">235</cx:pt>
          <cx:pt idx="6763">846</cx:pt>
          <cx:pt idx="6764">2493</cx:pt>
          <cx:pt idx="6765">631</cx:pt>
          <cx:pt idx="6766">521</cx:pt>
          <cx:pt idx="6767">800</cx:pt>
          <cx:pt idx="6769">221</cx:pt>
          <cx:pt idx="6770">105</cx:pt>
          <cx:pt idx="6771">81</cx:pt>
          <cx:pt idx="6772">418</cx:pt>
          <cx:pt idx="6773">418</cx:pt>
          <cx:pt idx="6774">450</cx:pt>
          <cx:pt idx="6775">278</cx:pt>
          <cx:pt idx="6776">1069</cx:pt>
          <cx:pt idx="6777">740</cx:pt>
          <cx:pt idx="6778">453</cx:pt>
          <cx:pt idx="6779">670</cx:pt>
          <cx:pt idx="6780">665</cx:pt>
          <cx:pt idx="6781">1851</cx:pt>
          <cx:pt idx="6782">425</cx:pt>
          <cx:pt idx="6783">362</cx:pt>
          <cx:pt idx="6786">17</cx:pt>
          <cx:pt idx="6787">2357</cx:pt>
          <cx:pt idx="6788">339</cx:pt>
          <cx:pt idx="6791">253</cx:pt>
          <cx:pt idx="6793">1682</cx:pt>
          <cx:pt idx="6794">1118</cx:pt>
          <cx:pt idx="6795">459</cx:pt>
          <cx:pt idx="6797">255</cx:pt>
          <cx:pt idx="6798">550</cx:pt>
          <cx:pt idx="6802">1498</cx:pt>
          <cx:pt idx="6804">283</cx:pt>
          <cx:pt idx="6805">369</cx:pt>
          <cx:pt idx="6806">128</cx:pt>
          <cx:pt idx="6807">284</cx:pt>
          <cx:pt idx="6808">447</cx:pt>
          <cx:pt idx="6811">155</cx:pt>
          <cx:pt idx="6812">803</cx:pt>
          <cx:pt idx="6813">32</cx:pt>
          <cx:pt idx="6814">307</cx:pt>
          <cx:pt idx="6815">538</cx:pt>
          <cx:pt idx="6816">229</cx:pt>
          <cx:pt idx="6817">35</cx:pt>
          <cx:pt idx="6819">160</cx:pt>
          <cx:pt idx="6820">638</cx:pt>
          <cx:pt idx="6821">239</cx:pt>
          <cx:pt idx="6822">1332</cx:pt>
          <cx:pt idx="6823">111</cx:pt>
          <cx:pt idx="6825">196</cx:pt>
          <cx:pt idx="6826">824</cx:pt>
          <cx:pt idx="6827">626</cx:pt>
          <cx:pt idx="6828">59</cx:pt>
          <cx:pt idx="6829">985</cx:pt>
          <cx:pt idx="6830">805</cx:pt>
          <cx:pt idx="6832">768</cx:pt>
          <cx:pt idx="6833">1292</cx:pt>
          <cx:pt idx="6834">1531</cx:pt>
          <cx:pt idx="6835">341</cx:pt>
          <cx:pt idx="6836">1547</cx:pt>
          <cx:pt idx="6837">2210</cx:pt>
          <cx:pt idx="6838">83</cx:pt>
          <cx:pt idx="6839">276</cx:pt>
          <cx:pt idx="6840">772</cx:pt>
          <cx:pt idx="6841">450</cx:pt>
          <cx:pt idx="6842">196</cx:pt>
          <cx:pt idx="6843">1691</cx:pt>
          <cx:pt idx="6844">304</cx:pt>
          <cx:pt idx="6845">496</cx:pt>
          <cx:pt idx="6846">1210</cx:pt>
          <cx:pt idx="6847">1107</cx:pt>
          <cx:pt idx="6848">399</cx:pt>
          <cx:pt idx="6850">104</cx:pt>
          <cx:pt idx="6851">2308</cx:pt>
          <cx:pt idx="6852">81</cx:pt>
          <cx:pt idx="6853">198</cx:pt>
          <cx:pt idx="6854">1219</cx:pt>
          <cx:pt idx="6855">761</cx:pt>
          <cx:pt idx="6856">1995</cx:pt>
          <cx:pt idx="6857">3292</cx:pt>
          <cx:pt idx="6858">1521</cx:pt>
          <cx:pt idx="6859">368</cx:pt>
          <cx:pt idx="6860">1551</cx:pt>
          <cx:pt idx="6861">426</cx:pt>
          <cx:pt idx="6862">796</cx:pt>
          <cx:pt idx="6863">1226</cx:pt>
          <cx:pt idx="6864">376</cx:pt>
          <cx:pt idx="6865">944</cx:pt>
          <cx:pt idx="6866">272</cx:pt>
          <cx:pt idx="6867">608</cx:pt>
          <cx:pt idx="6868">473</cx:pt>
          <cx:pt idx="6869">738</cx:pt>
          <cx:pt idx="6870">685</cx:pt>
          <cx:pt idx="6871">1215</cx:pt>
          <cx:pt idx="6872">855</cx:pt>
          <cx:pt idx="6873">549</cx:pt>
          <cx:pt idx="6874">127</cx:pt>
          <cx:pt idx="6875">846</cx:pt>
          <cx:pt idx="6878">163</cx:pt>
          <cx:pt idx="6879">115</cx:pt>
          <cx:pt idx="6882">1062</cx:pt>
          <cx:pt idx="6883">263</cx:pt>
          <cx:pt idx="6884">211</cx:pt>
          <cx:pt idx="6885">261</cx:pt>
          <cx:pt idx="6886">495</cx:pt>
          <cx:pt idx="6887">285</cx:pt>
          <cx:pt idx="6888">55</cx:pt>
          <cx:pt idx="6889">155</cx:pt>
          <cx:pt idx="6890">537</cx:pt>
          <cx:pt idx="6891">367</cx:pt>
          <cx:pt idx="6892">304</cx:pt>
          <cx:pt idx="6893">1351</cx:pt>
          <cx:pt idx="6895">371</cx:pt>
          <cx:pt idx="6896">127</cx:pt>
          <cx:pt idx="6897">56</cx:pt>
          <cx:pt idx="6899">64</cx:pt>
          <cx:pt idx="6900">1101</cx:pt>
          <cx:pt idx="6902">626</cx:pt>
          <cx:pt idx="6903">345</cx:pt>
          <cx:pt idx="6905">675</cx:pt>
          <cx:pt idx="6906">811</cx:pt>
          <cx:pt idx="6907">141</cx:pt>
          <cx:pt idx="6908">377</cx:pt>
          <cx:pt idx="6909">1217</cx:pt>
          <cx:pt idx="6911">94</cx:pt>
          <cx:pt idx="6912">383</cx:pt>
          <cx:pt idx="6913">421</cx:pt>
          <cx:pt idx="6914">1005</cx:pt>
          <cx:pt idx="6916">289</cx:pt>
          <cx:pt idx="6920">854</cx:pt>
          <cx:pt idx="6921">122</cx:pt>
          <cx:pt idx="6922">521</cx:pt>
          <cx:pt idx="6923">289</cx:pt>
          <cx:pt idx="6924">766</cx:pt>
          <cx:pt idx="6926">155</cx:pt>
          <cx:pt idx="6927">224</cx:pt>
          <cx:pt idx="6928">563</cx:pt>
          <cx:pt idx="6934">332</cx:pt>
          <cx:pt idx="6939">307</cx:pt>
          <cx:pt idx="6940">1795</cx:pt>
          <cx:pt idx="6941">215</cx:pt>
          <cx:pt idx="6942">128</cx:pt>
          <cx:pt idx="6944">563</cx:pt>
          <cx:pt idx="6945">166</cx:pt>
          <cx:pt idx="6947">359</cx:pt>
          <cx:pt idx="6948">88</cx:pt>
          <cx:pt idx="6949">463</cx:pt>
          <cx:pt idx="6951">445</cx:pt>
          <cx:pt idx="6952">278</cx:pt>
          <cx:pt idx="6954">61</cx:pt>
          <cx:pt idx="6955">982</cx:pt>
          <cx:pt idx="6956">317</cx:pt>
          <cx:pt idx="6957">608</cx:pt>
          <cx:pt idx="6958">172</cx:pt>
          <cx:pt idx="6959">248</cx:pt>
          <cx:pt idx="6961">298</cx:pt>
          <cx:pt idx="6962">1297</cx:pt>
          <cx:pt idx="6963">1869</cx:pt>
          <cx:pt idx="6964">7</cx:pt>
          <cx:pt idx="6965">247</cx:pt>
          <cx:pt idx="6966">239</cx:pt>
          <cx:pt idx="6968">311</cx:pt>
          <cx:pt idx="6969">349</cx:pt>
          <cx:pt idx="6970">1086</cx:pt>
          <cx:pt idx="6972">583</cx:pt>
          <cx:pt idx="6973">704</cx:pt>
          <cx:pt idx="6974">464</cx:pt>
          <cx:pt idx="6975">618</cx:pt>
          <cx:pt idx="6976">673</cx:pt>
          <cx:pt idx="6977">1868</cx:pt>
          <cx:pt idx="6978">379</cx:pt>
          <cx:pt idx="6979">302</cx:pt>
          <cx:pt idx="6980">398</cx:pt>
          <cx:pt idx="6982">567</cx:pt>
          <cx:pt idx="6983">179</cx:pt>
          <cx:pt idx="6984">196</cx:pt>
          <cx:pt idx="6986">165</cx:pt>
          <cx:pt idx="6987">800</cx:pt>
          <cx:pt idx="6988">389</cx:pt>
          <cx:pt idx="6990">308</cx:pt>
          <cx:pt idx="6991">572</cx:pt>
          <cx:pt idx="6993">236</cx:pt>
          <cx:pt idx="6994">124</cx:pt>
          <cx:pt idx="6995">350</cx:pt>
          <cx:pt idx="6996">434</cx:pt>
          <cx:pt idx="6997">304</cx:pt>
          <cx:pt idx="6998">776</cx:pt>
          <cx:pt idx="6999">446</cx:pt>
          <cx:pt idx="7000">465</cx:pt>
          <cx:pt idx="7001">1025</cx:pt>
          <cx:pt idx="7002">1521</cx:pt>
          <cx:pt idx="7003">213</cx:pt>
          <cx:pt idx="7004">272</cx:pt>
          <cx:pt idx="7005">753</cx:pt>
          <cx:pt idx="7006">138</cx:pt>
          <cx:pt idx="7007">586</cx:pt>
          <cx:pt idx="7008">554</cx:pt>
          <cx:pt idx="7009">131</cx:pt>
          <cx:pt idx="7010">771</cx:pt>
          <cx:pt idx="7011">726</cx:pt>
          <cx:pt idx="7012">1199</cx:pt>
          <cx:pt idx="7014">1226</cx:pt>
          <cx:pt idx="7015">482</cx:pt>
          <cx:pt idx="7016">2278</cx:pt>
          <cx:pt idx="7017">552</cx:pt>
          <cx:pt idx="7018">1549</cx:pt>
          <cx:pt idx="7019">567</cx:pt>
          <cx:pt idx="7021">177</cx:pt>
          <cx:pt idx="7022">304</cx:pt>
          <cx:pt idx="7023">3</cx:pt>
          <cx:pt idx="7024">131</cx:pt>
          <cx:pt idx="7025">512</cx:pt>
          <cx:pt idx="7026">439</cx:pt>
          <cx:pt idx="7028">125</cx:pt>
          <cx:pt idx="7029">1037</cx:pt>
          <cx:pt idx="7030">245</cx:pt>
          <cx:pt idx="7031">237</cx:pt>
          <cx:pt idx="7032">206</cx:pt>
          <cx:pt idx="7033">422</cx:pt>
          <cx:pt idx="7034">25</cx:pt>
          <cx:pt idx="7035">277</cx:pt>
          <cx:pt idx="7036">151</cx:pt>
          <cx:pt idx="7037">95</cx:pt>
          <cx:pt idx="7038">243</cx:pt>
          <cx:pt idx="7040">581</cx:pt>
          <cx:pt idx="7042">344</cx:pt>
          <cx:pt idx="7043">440</cx:pt>
          <cx:pt idx="7045">314</cx:pt>
          <cx:pt idx="7047">358</cx:pt>
          <cx:pt idx="7048">53</cx:pt>
          <cx:pt idx="7049">174</cx:pt>
          <cx:pt idx="7050">155</cx:pt>
          <cx:pt idx="7051">317</cx:pt>
          <cx:pt idx="7053">2264</cx:pt>
          <cx:pt idx="7054">2086</cx:pt>
          <cx:pt idx="7055">339</cx:pt>
          <cx:pt idx="7056">1404</cx:pt>
          <cx:pt idx="7057">2026</cx:pt>
          <cx:pt idx="7058">1059</cx:pt>
          <cx:pt idx="7059">3919</cx:pt>
          <cx:pt idx="7060">2848</cx:pt>
          <cx:pt idx="7061">2393</cx:pt>
          <cx:pt idx="7063">2160</cx:pt>
          <cx:pt idx="7064">4199</cx:pt>
          <cx:pt idx="7065">2287</cx:pt>
          <cx:pt idx="7066">3715</cx:pt>
          <cx:pt idx="7067">5186</cx:pt>
          <cx:pt idx="7068">5158</cx:pt>
          <cx:pt idx="7069">580</cx:pt>
          <cx:pt idx="7070">4843</cx:pt>
          <cx:pt idx="7071">3697</cx:pt>
          <cx:pt idx="7072">4023</cx:pt>
          <cx:pt idx="7073">5150</cx:pt>
          <cx:pt idx="7074">5294</cx:pt>
          <cx:pt idx="7075">5064</cx:pt>
          <cx:pt idx="7076">1304</cx:pt>
          <cx:pt idx="7077">5446</cx:pt>
          <cx:pt idx="7078">10106</cx:pt>
          <cx:pt idx="7079">5458</cx:pt>
          <cx:pt idx="7080">6582</cx:pt>
          <cx:pt idx="7081">3840</cx:pt>
          <cx:pt idx="7082">6168</cx:pt>
          <cx:pt idx="7083">1292</cx:pt>
          <cx:pt idx="7084">2458</cx:pt>
          <cx:pt idx="7085">4254</cx:pt>
          <cx:pt idx="7086">6085</cx:pt>
          <cx:pt idx="7087">6173</cx:pt>
          <cx:pt idx="7088">4265</cx:pt>
          <cx:pt idx="7089">3390</cx:pt>
          <cx:pt idx="7090">1374</cx:pt>
          <cx:pt idx="7091">4520</cx:pt>
          <cx:pt idx="7092">3720</cx:pt>
          <cx:pt idx="7093">2132</cx:pt>
          <cx:pt idx="7094">5292</cx:pt>
          <cx:pt idx="7095">11841</cx:pt>
          <cx:pt idx="7096">10452</cx:pt>
          <cx:pt idx="7097">1435</cx:pt>
          <cx:pt idx="7098">1437</cx:pt>
          <cx:pt idx="7099">6127</cx:pt>
          <cx:pt idx="7100">5267</cx:pt>
          <cx:pt idx="7101">14478</cx:pt>
          <cx:pt idx="7102">3595</cx:pt>
          <cx:pt idx="7103">7816</cx:pt>
          <cx:pt idx="7104">2882</cx:pt>
          <cx:pt idx="7105">4128</cx:pt>
          <cx:pt idx="7106">841</cx:pt>
          <cx:pt idx="7107">2161</cx:pt>
          <cx:pt idx="7108">8216</cx:pt>
          <cx:pt idx="7109">7600</cx:pt>
          <cx:pt idx="7110">2047</cx:pt>
          <cx:pt idx="7111">841</cx:pt>
          <cx:pt idx="7112">5732</cx:pt>
          <cx:pt idx="7113">4898</cx:pt>
          <cx:pt idx="7114">2417</cx:pt>
          <cx:pt idx="7115">1432</cx:pt>
          <cx:pt idx="7116">1301</cx:pt>
          <cx:pt idx="7117">2963</cx:pt>
          <cx:pt idx="7118">1133</cx:pt>
          <cx:pt idx="7119">2097</cx:pt>
          <cx:pt idx="7120">2211</cx:pt>
          <cx:pt idx="7121">625</cx:pt>
          <cx:pt idx="7122">401</cx:pt>
          <cx:pt idx="7123">1128</cx:pt>
          <cx:pt idx="7124">854</cx:pt>
          <cx:pt idx="7125">902</cx:pt>
          <cx:pt idx="7126">2398</cx:pt>
          <cx:pt idx="7127">749</cx:pt>
          <cx:pt idx="7128">2376</cx:pt>
          <cx:pt idx="7129">770</cx:pt>
          <cx:pt idx="7130">651</cx:pt>
          <cx:pt idx="7131">3948</cx:pt>
          <cx:pt idx="7132">782</cx:pt>
          <cx:pt idx="7133">2005</cx:pt>
          <cx:pt idx="7134">802</cx:pt>
          <cx:pt idx="7135">284</cx:pt>
          <cx:pt idx="7136">592</cx:pt>
          <cx:pt idx="7137">123</cx:pt>
          <cx:pt idx="7138">1352</cx:pt>
          <cx:pt idx="7139">4116</cx:pt>
          <cx:pt idx="7140">1531</cx:pt>
          <cx:pt idx="7141">830</cx:pt>
          <cx:pt idx="7142">946</cx:pt>
          <cx:pt idx="7143">619</cx:pt>
          <cx:pt idx="7144">2167</cx:pt>
          <cx:pt idx="7145">941</cx:pt>
          <cx:pt idx="7146">900</cx:pt>
          <cx:pt idx="7147">1310</cx:pt>
          <cx:pt idx="7148">6456</cx:pt>
          <cx:pt idx="7149">873</cx:pt>
          <cx:pt idx="7150">4858</cx:pt>
          <cx:pt idx="7151">1637</cx:pt>
          <cx:pt idx="7152">7710</cx:pt>
          <cx:pt idx="7153">875</cx:pt>
          <cx:pt idx="7154">2598</cx:pt>
          <cx:pt idx="7155">765</cx:pt>
          <cx:pt idx="7156">2573</cx:pt>
          <cx:pt idx="7157">2590</cx:pt>
          <cx:pt idx="7158">2030</cx:pt>
          <cx:pt idx="7159">2106</cx:pt>
          <cx:pt idx="7160">720</cx:pt>
          <cx:pt idx="7161">2247</cx:pt>
          <cx:pt idx="7162">2943</cx:pt>
          <cx:pt idx="7163">1299</cx:pt>
          <cx:pt idx="7164">1984</cx:pt>
          <cx:pt idx="7165">2038</cx:pt>
          <cx:pt idx="7166">1561</cx:pt>
          <cx:pt idx="7167">208</cx:pt>
          <cx:pt idx="7168">3941</cx:pt>
          <cx:pt idx="7169">1091</cx:pt>
          <cx:pt idx="7170">865</cx:pt>
          <cx:pt idx="7171">650</cx:pt>
          <cx:pt idx="7172">527</cx:pt>
          <cx:pt idx="7173">1398</cx:pt>
          <cx:pt idx="7175">2042</cx:pt>
          <cx:pt idx="7176">2946</cx:pt>
          <cx:pt idx="7177">2418</cx:pt>
          <cx:pt idx="7178">12877</cx:pt>
          <cx:pt idx="7179">3800</cx:pt>
          <cx:pt idx="7180">1669</cx:pt>
          <cx:pt idx="7181">91</cx:pt>
          <cx:pt idx="7182">5060</cx:pt>
          <cx:pt idx="7183">884</cx:pt>
          <cx:pt idx="7184">1889</cx:pt>
          <cx:pt idx="7185">3593</cx:pt>
          <cx:pt idx="7186">1963</cx:pt>
          <cx:pt idx="7187">2926</cx:pt>
          <cx:pt idx="7188">1003</cx:pt>
          <cx:pt idx="7189">848</cx:pt>
          <cx:pt idx="7190">1825</cx:pt>
          <cx:pt idx="7191">1872</cx:pt>
          <cx:pt idx="7192">3194</cx:pt>
          <cx:pt idx="7193">3213</cx:pt>
          <cx:pt idx="7194">2625</cx:pt>
          <cx:pt idx="7195">896</cx:pt>
          <cx:pt idx="7196">2477</cx:pt>
          <cx:pt idx="7197">2018</cx:pt>
          <cx:pt idx="7198">3542</cx:pt>
          <cx:pt idx="7199">3124</cx:pt>
          <cx:pt idx="7200">1867</cx:pt>
          <cx:pt idx="7201">2441</cx:pt>
          <cx:pt idx="7202">459</cx:pt>
          <cx:pt idx="7203">1532</cx:pt>
          <cx:pt idx="7204">535</cx:pt>
          <cx:pt idx="7205">382</cx:pt>
          <cx:pt idx="7206">2127</cx:pt>
          <cx:pt idx="7207">3659</cx:pt>
          <cx:pt idx="7208">3660</cx:pt>
          <cx:pt idx="7209">620</cx:pt>
          <cx:pt idx="7210">2738</cx:pt>
          <cx:pt idx="7211">1966</cx:pt>
          <cx:pt idx="7212">2351</cx:pt>
          <cx:pt idx="7213">1564</cx:pt>
          <cx:pt idx="7214">611</cx:pt>
          <cx:pt idx="7215">1243</cx:pt>
          <cx:pt idx="7216">12</cx:pt>
          <cx:pt idx="7217">4036</cx:pt>
          <cx:pt idx="7218">2152</cx:pt>
          <cx:pt idx="7219">725</cx:pt>
          <cx:pt idx="7220">2905</cx:pt>
          <cx:pt idx="7221">1022</cx:pt>
          <cx:pt idx="7222">1810</cx:pt>
          <cx:pt idx="7223">311</cx:pt>
          <cx:pt idx="7224">927</cx:pt>
          <cx:pt idx="7225">1199</cx:pt>
          <cx:pt idx="7226">890</cx:pt>
          <cx:pt idx="7227">2123</cx:pt>
          <cx:pt idx="7228">989</cx:pt>
          <cx:pt idx="7229">3457</cx:pt>
          <cx:pt idx="7230">27</cx:pt>
          <cx:pt idx="7231">458</cx:pt>
          <cx:pt idx="7232">1457</cx:pt>
          <cx:pt idx="7233">1286</cx:pt>
          <cx:pt idx="7234">3609</cx:pt>
          <cx:pt idx="7235">3970</cx:pt>
          <cx:pt idx="7236">583</cx:pt>
          <cx:pt idx="7237">334</cx:pt>
          <cx:pt idx="7238">309</cx:pt>
          <cx:pt idx="7239">991</cx:pt>
          <cx:pt idx="7240">648</cx:pt>
          <cx:pt idx="7241">1967</cx:pt>
          <cx:pt idx="7242">288</cx:pt>
          <cx:pt idx="7245">332</cx:pt>
          <cx:pt idx="7246">2465</cx:pt>
          <cx:pt idx="7247">750</cx:pt>
          <cx:pt idx="7248">1412</cx:pt>
          <cx:pt idx="7249">92</cx:pt>
          <cx:pt idx="7250">271</cx:pt>
          <cx:pt idx="7252">46</cx:pt>
          <cx:pt idx="7253">1827</cx:pt>
          <cx:pt idx="7254">1545</cx:pt>
          <cx:pt idx="7255">1948</cx:pt>
          <cx:pt idx="7256">1322</cx:pt>
          <cx:pt idx="7257">575</cx:pt>
          <cx:pt idx="7260">708</cx:pt>
          <cx:pt idx="7261">33</cx:pt>
          <cx:pt idx="7262">183</cx:pt>
          <cx:pt idx="7264">1195</cx:pt>
          <cx:pt idx="7266">159</cx:pt>
          <cx:pt idx="7267">311</cx:pt>
          <cx:pt idx="7269">356</cx:pt>
          <cx:pt idx="7270">2</cx:pt>
          <cx:pt idx="7274">1878</cx:pt>
          <cx:pt idx="7276">63</cx:pt>
          <cx:pt idx="7277">372</cx:pt>
          <cx:pt idx="7278">612</cx:pt>
          <cx:pt idx="7280">457</cx:pt>
          <cx:pt idx="7281">673</cx:pt>
          <cx:pt idx="7282">72</cx:pt>
          <cx:pt idx="7283">37</cx:pt>
          <cx:pt idx="7284">1637</cx:pt>
          <cx:pt idx="7285">108</cx:pt>
          <cx:pt idx="7288">150</cx:pt>
          <cx:pt idx="7289">280</cx:pt>
          <cx:pt idx="7290">529</cx:pt>
          <cx:pt idx="7292">609</cx:pt>
          <cx:pt idx="7293">115</cx:pt>
          <cx:pt idx="7294">312</cx:pt>
          <cx:pt idx="7301">195</cx:pt>
          <cx:pt idx="7304">0</cx:pt>
          <cx:pt idx="7305">79</cx:pt>
          <cx:pt idx="7306">450</cx:pt>
          <cx:pt idx="7307">0</cx:pt>
          <cx:pt idx="7308">0</cx:pt>
          <cx:pt idx="7309">0</cx:pt>
          <cx:pt idx="7310">0</cx:pt>
          <cx:pt idx="7311">72</cx:pt>
          <cx:pt idx="7312">0</cx:pt>
          <cx:pt idx="7313">0</cx:pt>
          <cx:pt idx="7314">0</cx:pt>
          <cx:pt idx="7315">0</cx:pt>
          <cx:pt idx="7316">0</cx:pt>
          <cx:pt idx="7317">0</cx:pt>
          <cx:pt idx="7318">0</cx:pt>
          <cx:pt idx="7319">0</cx:pt>
          <cx:pt idx="7320">0</cx:pt>
          <cx:pt idx="7321">0</cx:pt>
          <cx:pt idx="7322">0</cx:pt>
          <cx:pt idx="7323">0</cx:pt>
          <cx:pt idx="7324">0</cx:pt>
          <cx:pt idx="7325">0</cx:pt>
          <cx:pt idx="7326">0</cx:pt>
          <cx:pt idx="7327">53</cx:pt>
          <cx:pt idx="7328">0</cx:pt>
          <cx:pt idx="7329">0</cx:pt>
          <cx:pt idx="7330">0</cx:pt>
          <cx:pt idx="7331">0</cx:pt>
          <cx:pt idx="7332">0</cx:pt>
          <cx:pt idx="7333">0</cx:pt>
          <cx:pt idx="7334">124</cx:pt>
          <cx:pt idx="7335">0</cx:pt>
          <cx:pt idx="7336">0</cx:pt>
          <cx:pt idx="7337">0</cx:pt>
          <cx:pt idx="7338">0</cx:pt>
          <cx:pt idx="7339">0</cx:pt>
          <cx:pt idx="7340">0</cx:pt>
          <cx:pt idx="7341">0</cx:pt>
          <cx:pt idx="7342">0</cx:pt>
          <cx:pt idx="7343">0</cx:pt>
          <cx:pt idx="7344">0</cx:pt>
          <cx:pt idx="7345">0</cx:pt>
          <cx:pt idx="7346">0</cx:pt>
          <cx:pt idx="7347">1180</cx:pt>
          <cx:pt idx="7348">522</cx:pt>
          <cx:pt idx="7349">0</cx:pt>
          <cx:pt idx="7350">0</cx:pt>
          <cx:pt idx="7351">0</cx:pt>
          <cx:pt idx="7352">0</cx:pt>
          <cx:pt idx="7353">0</cx:pt>
          <cx:pt idx="7354">479</cx:pt>
          <cx:pt idx="7355">79</cx:pt>
          <cx:pt idx="7356">0</cx:pt>
          <cx:pt idx="7357">0</cx:pt>
          <cx:pt idx="7358">0</cx:pt>
          <cx:pt idx="7359">0</cx:pt>
          <cx:pt idx="7360">0</cx:pt>
          <cx:pt idx="7361">0</cx:pt>
          <cx:pt idx="7362">0</cx:pt>
          <cx:pt idx="7363">817</cx:pt>
          <cx:pt idx="7364">1056</cx:pt>
          <cx:pt idx="7365">0</cx:pt>
          <cx:pt idx="7366">0</cx:pt>
          <cx:pt idx="7367">0</cx:pt>
          <cx:pt idx="7368">0</cx:pt>
          <cx:pt idx="7369">182</cx:pt>
          <cx:pt idx="7370">78</cx:pt>
          <cx:pt idx="7371">0</cx:pt>
          <cx:pt idx="7372">0</cx:pt>
          <cx:pt idx="7373">0</cx:pt>
          <cx:pt idx="7374">0</cx:pt>
          <cx:pt idx="7375">0</cx:pt>
          <cx:pt idx="7376">0</cx:pt>
          <cx:pt idx="7377">0</cx:pt>
          <cx:pt idx="7378">0</cx:pt>
          <cx:pt idx="7379">0</cx:pt>
          <cx:pt idx="7380">0</cx:pt>
          <cx:pt idx="7381">0</cx:pt>
          <cx:pt idx="7382">0</cx:pt>
          <cx:pt idx="7383">0</cx:pt>
          <cx:pt idx="7384">0</cx:pt>
          <cx:pt idx="7385">0</cx:pt>
          <cx:pt idx="7386">0</cx:pt>
          <cx:pt idx="7387">0</cx:pt>
          <cx:pt idx="7388">0</cx:pt>
          <cx:pt idx="7389">0</cx:pt>
          <cx:pt idx="7390">0</cx:pt>
          <cx:pt idx="7391">0</cx:pt>
          <cx:pt idx="7392">0</cx:pt>
          <cx:pt idx="7393">0</cx:pt>
          <cx:pt idx="7394">0</cx:pt>
          <cx:pt idx="7395">0</cx:pt>
          <cx:pt idx="7396">0</cx:pt>
          <cx:pt idx="7397">0</cx:pt>
          <cx:pt idx="7398">0</cx:pt>
          <cx:pt idx="7399">0</cx:pt>
          <cx:pt idx="7400">0</cx:pt>
          <cx:pt idx="7401">0</cx:pt>
          <cx:pt idx="7402">0</cx:pt>
          <cx:pt idx="7403">0</cx:pt>
          <cx:pt idx="7404">0</cx:pt>
          <cx:pt idx="7405">0</cx:pt>
          <cx:pt idx="7406">0</cx:pt>
          <cx:pt idx="7407">0</cx:pt>
          <cx:pt idx="7408">0</cx:pt>
          <cx:pt idx="7409">0</cx:pt>
          <cx:pt idx="7410">0</cx:pt>
          <cx:pt idx="7411">0</cx:pt>
          <cx:pt idx="7412">0</cx:pt>
          <cx:pt idx="7413">0</cx:pt>
          <cx:pt idx="7414">0</cx:pt>
          <cx:pt idx="7415">0</cx:pt>
          <cx:pt idx="7416">0</cx:pt>
          <cx:pt idx="7417">0</cx:pt>
          <cx:pt idx="7418">116</cx:pt>
          <cx:pt idx="7419">0</cx:pt>
          <cx:pt idx="7420">0</cx:pt>
          <cx:pt idx="7421">0</cx:pt>
          <cx:pt idx="7422">0</cx:pt>
          <cx:pt idx="7423">0</cx:pt>
          <cx:pt idx="7424">0</cx:pt>
          <cx:pt idx="7425">0</cx:pt>
          <cx:pt idx="7426">0</cx:pt>
          <cx:pt idx="7427">0</cx:pt>
          <cx:pt idx="7428">0</cx:pt>
          <cx:pt idx="7429">0</cx:pt>
          <cx:pt idx="7430">0</cx:pt>
          <cx:pt idx="7431">0</cx:pt>
          <cx:pt idx="7432">0</cx:pt>
          <cx:pt idx="7433">0</cx:pt>
          <cx:pt idx="7434">0</cx:pt>
          <cx:pt idx="7435">0</cx:pt>
          <cx:pt idx="7436">0</cx:pt>
          <cx:pt idx="7437">0</cx:pt>
          <cx:pt idx="7438">0</cx:pt>
          <cx:pt idx="7439">0</cx:pt>
          <cx:pt idx="7440">0</cx:pt>
          <cx:pt idx="7441">0</cx:pt>
          <cx:pt idx="7442">0</cx:pt>
          <cx:pt idx="7443">0</cx:pt>
          <cx:pt idx="7444">0</cx:pt>
          <cx:pt idx="7445">186</cx:pt>
          <cx:pt idx="7446">0</cx:pt>
          <cx:pt idx="7447">0</cx:pt>
          <cx:pt idx="7448">0</cx:pt>
          <cx:pt idx="7449">0</cx:pt>
          <cx:pt idx="7450">0</cx:pt>
          <cx:pt idx="7451">0</cx:pt>
          <cx:pt idx="7452">361</cx:pt>
          <cx:pt idx="7453">0</cx:pt>
          <cx:pt idx="7454">0</cx:pt>
          <cx:pt idx="7455">0</cx:pt>
          <cx:pt idx="7456">271</cx:pt>
          <cx:pt idx="7457">0</cx:pt>
          <cx:pt idx="7458">0</cx:pt>
          <cx:pt idx="7459">1468</cx:pt>
          <cx:pt idx="7460">204</cx:pt>
          <cx:pt idx="7461">819</cx:pt>
          <cx:pt idx="7462">2669</cx:pt>
          <cx:pt idx="7463">0</cx:pt>
          <cx:pt idx="7464">158</cx:pt>
          <cx:pt idx="7465">0</cx:pt>
          <cx:pt idx="7466">67</cx:pt>
          <cx:pt idx="7467">0</cx:pt>
          <cx:pt idx="7468">5198</cx:pt>
          <cx:pt idx="7469">4120</cx:pt>
          <cx:pt idx="7470">0</cx:pt>
          <cx:pt idx="7471">0</cx:pt>
          <cx:pt idx="7472">0</cx:pt>
          <cx:pt idx="7473">643</cx:pt>
          <cx:pt idx="7474">0</cx:pt>
          <cx:pt idx="7475">0</cx:pt>
          <cx:pt idx="7476">0</cx:pt>
          <cx:pt idx="7477">0</cx:pt>
          <cx:pt idx="7478">0</cx:pt>
          <cx:pt idx="7479">0</cx:pt>
          <cx:pt idx="7480">103</cx:pt>
          <cx:pt idx="7481">0</cx:pt>
          <cx:pt idx="7482">0</cx:pt>
          <cx:pt idx="7483">0</cx:pt>
          <cx:pt idx="7484">0</cx:pt>
          <cx:pt idx="7485">0</cx:pt>
          <cx:pt idx="7486">0</cx:pt>
          <cx:pt idx="7487">0</cx:pt>
          <cx:pt idx="7488">0</cx:pt>
          <cx:pt idx="7489">0</cx:pt>
          <cx:pt idx="7490">0</cx:pt>
          <cx:pt idx="7491">0</cx:pt>
          <cx:pt idx="7492">0</cx:pt>
          <cx:pt idx="7493">217</cx:pt>
          <cx:pt idx="7494">481</cx:pt>
          <cx:pt idx="7495">0</cx:pt>
          <cx:pt idx="7496">0</cx:pt>
          <cx:pt idx="7497">192</cx:pt>
          <cx:pt idx="7498">0</cx:pt>
          <cx:pt idx="7499">213</cx:pt>
          <cx:pt idx="7500">0</cx:pt>
          <cx:pt idx="7501">2100</cx:pt>
          <cx:pt idx="7502">174</cx:pt>
          <cx:pt idx="7503">0</cx:pt>
          <cx:pt idx="7504">0</cx:pt>
          <cx:pt idx="7505">0</cx:pt>
          <cx:pt idx="7506">474</cx:pt>
          <cx:pt idx="7507">0</cx:pt>
          <cx:pt idx="7508">0</cx:pt>
          <cx:pt idx="7509">0</cx:pt>
          <cx:pt idx="7510">919</cx:pt>
          <cx:pt idx="7511">0</cx:pt>
          <cx:pt idx="7512">0</cx:pt>
          <cx:pt idx="7513">289</cx:pt>
          <cx:pt idx="7514">0</cx:pt>
          <cx:pt idx="7515">234</cx:pt>
          <cx:pt idx="7516">0</cx:pt>
          <cx:pt idx="7517">282</cx:pt>
          <cx:pt idx="7518">415</cx:pt>
          <cx:pt idx="7519">351</cx:pt>
          <cx:pt idx="7520">579</cx:pt>
          <cx:pt idx="7521">0</cx:pt>
          <cx:pt idx="7522">406</cx:pt>
          <cx:pt idx="7523">735</cx:pt>
          <cx:pt idx="7524">508</cx:pt>
          <cx:pt idx="7525">316</cx:pt>
          <cx:pt idx="7526">0</cx:pt>
          <cx:pt idx="7527">217</cx:pt>
          <cx:pt idx="7528">223</cx:pt>
          <cx:pt idx="7529">981</cx:pt>
          <cx:pt idx="7530">0</cx:pt>
          <cx:pt idx="7531">0</cx:pt>
          <cx:pt idx="7532">0</cx:pt>
          <cx:pt idx="7533">0</cx:pt>
          <cx:pt idx="7534">0</cx:pt>
          <cx:pt idx="7535">0</cx:pt>
          <cx:pt idx="7536">0</cx:pt>
          <cx:pt idx="7537">0</cx:pt>
          <cx:pt idx="7538">0</cx:pt>
          <cx:pt idx="7539">234</cx:pt>
          <cx:pt idx="7540">0</cx:pt>
          <cx:pt idx="7541">0</cx:pt>
          <cx:pt idx="7542">0</cx:pt>
          <cx:pt idx="7543">0</cx:pt>
          <cx:pt idx="7544">281</cx:pt>
          <cx:pt idx="7545">212</cx:pt>
          <cx:pt idx="7546">144</cx:pt>
          <cx:pt idx="7547">0</cx:pt>
          <cx:pt idx="7548">189</cx:pt>
          <cx:pt idx="7549">0</cx:pt>
          <cx:pt idx="7550">392</cx:pt>
          <cx:pt idx="7551">0</cx:pt>
          <cx:pt idx="7552">0</cx:pt>
          <cx:pt idx="7553">847</cx:pt>
          <cx:pt idx="7554">0</cx:pt>
          <cx:pt idx="7555">0</cx:pt>
          <cx:pt idx="7556">0</cx:pt>
          <cx:pt idx="7557">556</cx:pt>
          <cx:pt idx="7558">138</cx:pt>
          <cx:pt idx="7559">298</cx:pt>
          <cx:pt idx="7560">237</cx:pt>
          <cx:pt idx="7561">0</cx:pt>
          <cx:pt idx="7562">0</cx:pt>
          <cx:pt idx="7563">0</cx:pt>
          <cx:pt idx="7564">0</cx:pt>
          <cx:pt idx="7565">0</cx:pt>
          <cx:pt idx="7566">0</cx:pt>
          <cx:pt idx="7567">0</cx:pt>
          <cx:pt idx="7568">0</cx:pt>
          <cx:pt idx="7569">0</cx:pt>
          <cx:pt idx="7570">54</cx:pt>
          <cx:pt idx="7571">0</cx:pt>
          <cx:pt idx="7572">0</cx:pt>
          <cx:pt idx="7573">0</cx:pt>
          <cx:pt idx="7574">0</cx:pt>
          <cx:pt idx="7575">0</cx:pt>
          <cx:pt idx="7576">740</cx:pt>
          <cx:pt idx="7577">0</cx:pt>
          <cx:pt idx="7578">0</cx:pt>
          <cx:pt idx="7579">0</cx:pt>
          <cx:pt idx="7580">0</cx:pt>
          <cx:pt idx="7581">0</cx:pt>
          <cx:pt idx="7582">0</cx:pt>
          <cx:pt idx="7583">0</cx:pt>
          <cx:pt idx="7584">0</cx:pt>
          <cx:pt idx="7585">148</cx:pt>
          <cx:pt idx="7586">0</cx:pt>
          <cx:pt idx="7587">0</cx:pt>
          <cx:pt idx="7588">359</cx:pt>
          <cx:pt idx="7589">206</cx:pt>
          <cx:pt idx="7590">0</cx:pt>
          <cx:pt idx="7591">0</cx:pt>
          <cx:pt idx="7592">0</cx:pt>
          <cx:pt idx="7593">0</cx:pt>
          <cx:pt idx="7594">0</cx:pt>
          <cx:pt idx="7595">0</cx:pt>
          <cx:pt idx="7596">0</cx:pt>
          <cx:pt idx="7597">0</cx:pt>
          <cx:pt idx="7598">0</cx:pt>
          <cx:pt idx="7599">0</cx:pt>
          <cx:pt idx="7600">0</cx:pt>
          <cx:pt idx="7601">0</cx:pt>
          <cx:pt idx="7602">177</cx:pt>
          <cx:pt idx="7603">0</cx:pt>
          <cx:pt idx="7604">0</cx:pt>
          <cx:pt idx="7605">0</cx:pt>
          <cx:pt idx="7606">102</cx:pt>
          <cx:pt idx="7607">0</cx:pt>
          <cx:pt idx="7608">0</cx:pt>
          <cx:pt idx="7609">0</cx:pt>
          <cx:pt idx="7610">0</cx:pt>
          <cx:pt idx="7611">0</cx:pt>
          <cx:pt idx="7612">0</cx:pt>
          <cx:pt idx="7613">0</cx:pt>
          <cx:pt idx="7614">0</cx:pt>
          <cx:pt idx="7615">0</cx:pt>
          <cx:pt idx="7616">0</cx:pt>
          <cx:pt idx="7617">0</cx:pt>
          <cx:pt idx="7618">0</cx:pt>
          <cx:pt idx="7619">0</cx:pt>
          <cx:pt idx="7620">0</cx:pt>
          <cx:pt idx="7621">0</cx:pt>
          <cx:pt idx="7622">0</cx:pt>
          <cx:pt idx="7623">0</cx:pt>
          <cx:pt idx="7624">0</cx:pt>
          <cx:pt idx="7625">0</cx:pt>
          <cx:pt idx="7626">0</cx:pt>
          <cx:pt idx="7627">0</cx:pt>
          <cx:pt idx="7628">0</cx:pt>
          <cx:pt idx="7629">0</cx:pt>
          <cx:pt idx="7630">0</cx:pt>
          <cx:pt idx="7631">0</cx:pt>
          <cx:pt idx="7632">0</cx:pt>
          <cx:pt idx="7633">0</cx:pt>
          <cx:pt idx="7634">0</cx:pt>
          <cx:pt idx="7635">0</cx:pt>
          <cx:pt idx="7636">0</cx:pt>
          <cx:pt idx="7637">0</cx:pt>
          <cx:pt idx="7638">289</cx:pt>
          <cx:pt idx="7639">0</cx:pt>
          <cx:pt idx="7640">0</cx:pt>
          <cx:pt idx="7641">0</cx:pt>
          <cx:pt idx="7642">0</cx:pt>
          <cx:pt idx="7643">0</cx:pt>
          <cx:pt idx="7644">0</cx:pt>
          <cx:pt idx="7645">0</cx:pt>
          <cx:pt idx="7646">0</cx:pt>
          <cx:pt idx="7647">0</cx:pt>
          <cx:pt idx="7648">0</cx:pt>
          <cx:pt idx="7649">0</cx:pt>
          <cx:pt idx="7650">0</cx:pt>
          <cx:pt idx="7651">0</cx:pt>
          <cx:pt idx="7652">153</cx:pt>
          <cx:pt idx="7653">0</cx:pt>
          <cx:pt idx="7654">0</cx:pt>
          <cx:pt idx="7655">943</cx:pt>
          <cx:pt idx="7656">0</cx:pt>
          <cx:pt idx="7657">0</cx:pt>
          <cx:pt idx="7658">0</cx:pt>
          <cx:pt idx="7659">0</cx:pt>
          <cx:pt idx="7660">0</cx:pt>
          <cx:pt idx="7661">0</cx:pt>
          <cx:pt idx="7662">0</cx:pt>
          <cx:pt idx="7663">0</cx:pt>
          <cx:pt idx="7664">0</cx:pt>
          <cx:pt idx="7665">0</cx:pt>
          <cx:pt idx="7666">0</cx:pt>
          <cx:pt idx="7667">0</cx:pt>
          <cx:pt idx="7668">0</cx:pt>
          <cx:pt idx="7669">0</cx:pt>
          <cx:pt idx="7670">294</cx:pt>
          <cx:pt idx="7671">1260</cx:pt>
          <cx:pt idx="7672">0</cx:pt>
          <cx:pt idx="7673">0</cx:pt>
          <cx:pt idx="7674">0</cx:pt>
          <cx:pt idx="7675">0</cx:pt>
          <cx:pt idx="7676">0</cx:pt>
          <cx:pt idx="7677">0</cx:pt>
          <cx:pt idx="7678">0</cx:pt>
          <cx:pt idx="7679">0</cx:pt>
          <cx:pt idx="7680">0</cx:pt>
          <cx:pt idx="7681">0</cx:pt>
          <cx:pt idx="7682">0</cx:pt>
          <cx:pt idx="7683">0</cx:pt>
          <cx:pt idx="7684">0</cx:pt>
          <cx:pt idx="7685">0</cx:pt>
          <cx:pt idx="7686">0</cx:pt>
          <cx:pt idx="7687">0</cx:pt>
          <cx:pt idx="7688">0</cx:pt>
          <cx:pt idx="7689">0</cx:pt>
          <cx:pt idx="7690">0</cx:pt>
          <cx:pt idx="7691">0</cx:pt>
          <cx:pt idx="7692">0</cx:pt>
          <cx:pt idx="7693">0</cx:pt>
          <cx:pt idx="7694">0</cx:pt>
          <cx:pt idx="7695">0</cx:pt>
          <cx:pt idx="7696">0</cx:pt>
          <cx:pt idx="7697">0</cx:pt>
          <cx:pt idx="7698">102</cx:pt>
          <cx:pt idx="7699">0</cx:pt>
          <cx:pt idx="7700">0</cx:pt>
          <cx:pt idx="7701">0</cx:pt>
          <cx:pt idx="7702">0</cx:pt>
          <cx:pt idx="7703">0</cx:pt>
          <cx:pt idx="7704">2</cx:pt>
          <cx:pt idx="7705">0</cx:pt>
          <cx:pt idx="7706">0</cx:pt>
          <cx:pt idx="7707">0</cx:pt>
          <cx:pt idx="7708">0</cx:pt>
          <cx:pt idx="7709">0</cx:pt>
          <cx:pt idx="7710">190</cx:pt>
          <cx:pt idx="7711">864</cx:pt>
          <cx:pt idx="7712">0</cx:pt>
          <cx:pt idx="7713">0</cx:pt>
          <cx:pt idx="7714">0</cx:pt>
          <cx:pt idx="7715">0</cx:pt>
          <cx:pt idx="7716">0</cx:pt>
          <cx:pt idx="7717">0</cx:pt>
          <cx:pt idx="7718">0</cx:pt>
          <cx:pt idx="7719">0</cx:pt>
          <cx:pt idx="7720">0</cx:pt>
          <cx:pt idx="7721">0</cx:pt>
          <cx:pt idx="7722">0</cx:pt>
          <cx:pt idx="7723">0</cx:pt>
          <cx:pt idx="7724">0</cx:pt>
          <cx:pt idx="7725">0</cx:pt>
          <cx:pt idx="7726">0</cx:pt>
          <cx:pt idx="7727">0</cx:pt>
          <cx:pt idx="7728">0</cx:pt>
          <cx:pt idx="7729">0</cx:pt>
          <cx:pt idx="7730">0</cx:pt>
          <cx:pt idx="7731">0</cx:pt>
          <cx:pt idx="7732">0</cx:pt>
          <cx:pt idx="7733">0</cx:pt>
          <cx:pt idx="7734">0</cx:pt>
          <cx:pt idx="7735">0</cx:pt>
          <cx:pt idx="7736">0</cx:pt>
          <cx:pt idx="7737">252</cx:pt>
          <cx:pt idx="7738">0</cx:pt>
          <cx:pt idx="7739">0</cx:pt>
          <cx:pt idx="7740">0</cx:pt>
          <cx:pt idx="7741">0</cx:pt>
          <cx:pt idx="7742">0</cx:pt>
          <cx:pt idx="7743">0</cx:pt>
          <cx:pt idx="7744">0</cx:pt>
          <cx:pt idx="7745">0</cx:pt>
          <cx:pt idx="7746">0</cx:pt>
          <cx:pt idx="7747">0</cx:pt>
          <cx:pt idx="7748">0</cx:pt>
          <cx:pt idx="7749">0</cx:pt>
          <cx:pt idx="7750">0</cx:pt>
          <cx:pt idx="7751">0</cx:pt>
          <cx:pt idx="7752">1626</cx:pt>
          <cx:pt idx="7753">0</cx:pt>
          <cx:pt idx="7754">0</cx:pt>
          <cx:pt idx="7755">0</cx:pt>
          <cx:pt idx="7756">0</cx:pt>
          <cx:pt idx="7757">0</cx:pt>
          <cx:pt idx="7758">0</cx:pt>
          <cx:pt idx="7759">0</cx:pt>
          <cx:pt idx="7760">0</cx:pt>
          <cx:pt idx="7761">0</cx:pt>
          <cx:pt idx="7762">0</cx:pt>
          <cx:pt idx="7763">0</cx:pt>
          <cx:pt idx="7764">0</cx:pt>
          <cx:pt idx="7765">0</cx:pt>
          <cx:pt idx="7766">0</cx:pt>
          <cx:pt idx="7767">0</cx:pt>
          <cx:pt idx="7768">0</cx:pt>
          <cx:pt idx="7769">0</cx:pt>
          <cx:pt idx="7770">0</cx:pt>
          <cx:pt idx="7771">0</cx:pt>
          <cx:pt idx="7772">0</cx:pt>
          <cx:pt idx="7773">0</cx:pt>
          <cx:pt idx="7774">0</cx:pt>
          <cx:pt idx="7775">6</cx:pt>
          <cx:pt idx="7776">177</cx:pt>
          <cx:pt idx="7777">0</cx:pt>
          <cx:pt idx="7778">0</cx:pt>
          <cx:pt idx="7779">0</cx:pt>
          <cx:pt idx="7780">117</cx:pt>
          <cx:pt idx="7781">0</cx:pt>
          <cx:pt idx="7782">0</cx:pt>
          <cx:pt idx="7783">0</cx:pt>
          <cx:pt idx="7784">0</cx:pt>
          <cx:pt idx="7785">0</cx:pt>
          <cx:pt idx="7786">0</cx:pt>
          <cx:pt idx="7787">114</cx:pt>
          <cx:pt idx="7788">115</cx:pt>
          <cx:pt idx="7789">0</cx:pt>
          <cx:pt idx="7790">0</cx:pt>
          <cx:pt idx="7791">0</cx:pt>
          <cx:pt idx="7792">0</cx:pt>
          <cx:pt idx="7793">0</cx:pt>
          <cx:pt idx="7794">0</cx:pt>
          <cx:pt idx="7795">0</cx:pt>
          <cx:pt idx="7796">758</cx:pt>
          <cx:pt idx="7797">0</cx:pt>
          <cx:pt idx="7798">0</cx:pt>
          <cx:pt idx="7799">0</cx:pt>
          <cx:pt idx="7800">0</cx:pt>
          <cx:pt idx="7801">41</cx:pt>
          <cx:pt idx="7802">20</cx:pt>
          <cx:pt idx="7803">0</cx:pt>
          <cx:pt idx="7804">0</cx:pt>
          <cx:pt idx="7805">0</cx:pt>
          <cx:pt idx="7806">0</cx:pt>
          <cx:pt idx="7807">0</cx:pt>
          <cx:pt idx="7808">0</cx:pt>
          <cx:pt idx="7809">183</cx:pt>
          <cx:pt idx="7810">0</cx:pt>
          <cx:pt idx="7811">0</cx:pt>
          <cx:pt idx="7812">0</cx:pt>
          <cx:pt idx="7813">0</cx:pt>
          <cx:pt idx="7814">0</cx:pt>
          <cx:pt idx="7815">371</cx:pt>
          <cx:pt idx="7816">303</cx:pt>
          <cx:pt idx="7817">204</cx:pt>
          <cx:pt idx="7818">0</cx:pt>
          <cx:pt idx="7819">168</cx:pt>
          <cx:pt idx="7820">0</cx:pt>
          <cx:pt idx="7821">0</cx:pt>
          <cx:pt idx="7822">0</cx:pt>
          <cx:pt idx="7823">0</cx:pt>
          <cx:pt idx="7824">146</cx:pt>
          <cx:pt idx="7825">250</cx:pt>
          <cx:pt idx="7826">0</cx:pt>
          <cx:pt idx="7827">63</cx:pt>
          <cx:pt idx="7828">1343</cx:pt>
          <cx:pt idx="7829">378</cx:pt>
          <cx:pt idx="7830">128</cx:pt>
          <cx:pt idx="7831">0</cx:pt>
          <cx:pt idx="7832">0</cx:pt>
          <cx:pt idx="7833">230</cx:pt>
          <cx:pt idx="7834">0</cx:pt>
          <cx:pt idx="7835">0</cx:pt>
          <cx:pt idx="7836">325</cx:pt>
          <cx:pt idx="7837">0</cx:pt>
          <cx:pt idx="7838">0</cx:pt>
          <cx:pt idx="7839">1329</cx:pt>
          <cx:pt idx="7840">195</cx:pt>
          <cx:pt idx="7841">481</cx:pt>
          <cx:pt idx="7842">362</cx:pt>
          <cx:pt idx="7843">0</cx:pt>
          <cx:pt idx="7844">1580</cx:pt>
          <cx:pt idx="7845">1106</cx:pt>
          <cx:pt idx="7846">0</cx:pt>
          <cx:pt idx="7847">1076</cx:pt>
          <cx:pt idx="7848">0</cx:pt>
          <cx:pt idx="7849">0</cx:pt>
          <cx:pt idx="7850">0</cx:pt>
          <cx:pt idx="7851">686</cx:pt>
          <cx:pt idx="7852">345</cx:pt>
          <cx:pt idx="7853">134</cx:pt>
          <cx:pt idx="7854">541</cx:pt>
          <cx:pt idx="7855">263</cx:pt>
          <cx:pt idx="7856">265</cx:pt>
          <cx:pt idx="7857">0</cx:pt>
          <cx:pt idx="7858">1057</cx:pt>
          <cx:pt idx="7859">191</cx:pt>
          <cx:pt idx="7860">255</cx:pt>
          <cx:pt idx="7861">831</cx:pt>
          <cx:pt idx="7862">0</cx:pt>
          <cx:pt idx="7863">633</cx:pt>
          <cx:pt idx="7864">0</cx:pt>
          <cx:pt idx="7865">530</cx:pt>
          <cx:pt idx="7866">0</cx:pt>
          <cx:pt idx="7867">0</cx:pt>
          <cx:pt idx="7868">182</cx:pt>
          <cx:pt idx="7869">0</cx:pt>
          <cx:pt idx="7870">0</cx:pt>
          <cx:pt idx="7871">101</cx:pt>
          <cx:pt idx="7872">878</cx:pt>
          <cx:pt idx="7873">533</cx:pt>
          <cx:pt idx="7874">931</cx:pt>
          <cx:pt idx="7875">607</cx:pt>
          <cx:pt idx="7876">0</cx:pt>
          <cx:pt idx="7877">0</cx:pt>
          <cx:pt idx="7878">43</cx:pt>
          <cx:pt idx="7879">0</cx:pt>
          <cx:pt idx="7880">527</cx:pt>
          <cx:pt idx="7881">1215</cx:pt>
          <cx:pt idx="7882">59</cx:pt>
          <cx:pt idx="7883">0</cx:pt>
          <cx:pt idx="7884">0</cx:pt>
          <cx:pt idx="7885">0</cx:pt>
          <cx:pt idx="7886">0</cx:pt>
          <cx:pt idx="7887">275</cx:pt>
          <cx:pt idx="7888">0</cx:pt>
          <cx:pt idx="7889">0</cx:pt>
          <cx:pt idx="7890">0</cx:pt>
          <cx:pt idx="7891">67</cx:pt>
          <cx:pt idx="7892">0</cx:pt>
          <cx:pt idx="7893">0</cx:pt>
          <cx:pt idx="7894">0</cx:pt>
          <cx:pt idx="7895">0</cx:pt>
          <cx:pt idx="7896">0</cx:pt>
          <cx:pt idx="7897">733</cx:pt>
          <cx:pt idx="7898">0</cx:pt>
          <cx:pt idx="7899">0</cx:pt>
          <cx:pt idx="7900">0</cx:pt>
          <cx:pt idx="7901">0</cx:pt>
          <cx:pt idx="7902">105</cx:pt>
          <cx:pt idx="7903">0</cx:pt>
          <cx:pt idx="7904">0</cx:pt>
          <cx:pt idx="7905">247</cx:pt>
          <cx:pt idx="7906">0</cx:pt>
          <cx:pt idx="7907">0</cx:pt>
          <cx:pt idx="7908">207</cx:pt>
          <cx:pt idx="7909">291</cx:pt>
          <cx:pt idx="7910">0</cx:pt>
          <cx:pt idx="7911">0</cx:pt>
          <cx:pt idx="7912">243</cx:pt>
          <cx:pt idx="7913">0</cx:pt>
          <cx:pt idx="7914">0</cx:pt>
          <cx:pt idx="7915">0</cx:pt>
          <cx:pt idx="7916">0</cx:pt>
          <cx:pt idx="7917">0</cx:pt>
          <cx:pt idx="7918">0</cx:pt>
          <cx:pt idx="7919">391</cx:pt>
          <cx:pt idx="7920">0</cx:pt>
          <cx:pt idx="7921">288</cx:pt>
          <cx:pt idx="7922">0</cx:pt>
          <cx:pt idx="7923">99</cx:pt>
          <cx:pt idx="7924">4</cx:pt>
          <cx:pt idx="7925">0</cx:pt>
          <cx:pt idx="7926">0</cx:pt>
          <cx:pt idx="7927">96</cx:pt>
          <cx:pt idx="7928">956</cx:pt>
          <cx:pt idx="7929">0</cx:pt>
          <cx:pt idx="7930">0</cx:pt>
          <cx:pt idx="7931">9290</cx:pt>
          <cx:pt idx="7932">281</cx:pt>
          <cx:pt idx="7933">408</cx:pt>
          <cx:pt idx="7934">403</cx:pt>
          <cx:pt idx="7935">1317</cx:pt>
          <cx:pt idx="7936">1502</cx:pt>
          <cx:pt idx="7937">899</cx:pt>
          <cx:pt idx="7938">0</cx:pt>
          <cx:pt idx="7939">0</cx:pt>
          <cx:pt idx="7940">0</cx:pt>
          <cx:pt idx="7941">263</cx:pt>
          <cx:pt idx="7942">0</cx:pt>
          <cx:pt idx="7943">84</cx:pt>
          <cx:pt idx="7944">0</cx:pt>
          <cx:pt idx="7945">60</cx:pt>
          <cx:pt idx="7946">0</cx:pt>
          <cx:pt idx="7947">102</cx:pt>
          <cx:pt idx="7948">546</cx:pt>
          <cx:pt idx="7949">0</cx:pt>
          <cx:pt idx="7950">89</cx:pt>
          <cx:pt idx="7951">0</cx:pt>
          <cx:pt idx="7952">2078</cx:pt>
          <cx:pt idx="7953">0</cx:pt>
          <cx:pt idx="7954">25</cx:pt>
          <cx:pt idx="7955">0</cx:pt>
          <cx:pt idx="7956">172</cx:pt>
          <cx:pt idx="7957">274</cx:pt>
          <cx:pt idx="7958">0</cx:pt>
          <cx:pt idx="7959">0</cx:pt>
          <cx:pt idx="7960">0</cx:pt>
          <cx:pt idx="7961">0</cx:pt>
          <cx:pt idx="7962">0</cx:pt>
          <cx:pt idx="7963">115</cx:pt>
          <cx:pt idx="7964">176</cx:pt>
          <cx:pt idx="7965">0</cx:pt>
          <cx:pt idx="7966">0</cx:pt>
          <cx:pt idx="7967">149</cx:pt>
          <cx:pt idx="7968">0</cx:pt>
          <cx:pt idx="7969">207</cx:pt>
          <cx:pt idx="7970">227</cx:pt>
          <cx:pt idx="7971">0</cx:pt>
          <cx:pt idx="7972">0</cx:pt>
          <cx:pt idx="7973">0</cx:pt>
          <cx:pt idx="7974">0</cx:pt>
          <cx:pt idx="7975">0</cx:pt>
          <cx:pt idx="7976">0</cx:pt>
          <cx:pt idx="7977">290</cx:pt>
          <cx:pt idx="7978">0</cx:pt>
          <cx:pt idx="7979">0</cx:pt>
          <cx:pt idx="7980">0</cx:pt>
          <cx:pt idx="7981">0</cx:pt>
          <cx:pt idx="7982">0</cx:pt>
          <cx:pt idx="7983">0</cx:pt>
          <cx:pt idx="7984">0</cx:pt>
          <cx:pt idx="7985">0</cx:pt>
          <cx:pt idx="7986">0</cx:pt>
          <cx:pt idx="7987">0</cx:pt>
          <cx:pt idx="7988">0</cx:pt>
          <cx:pt idx="7989">0</cx:pt>
          <cx:pt idx="7990">0</cx:pt>
          <cx:pt idx="7991">0</cx:pt>
          <cx:pt idx="7992">0</cx:pt>
          <cx:pt idx="7993">0</cx:pt>
          <cx:pt idx="7994">0</cx:pt>
          <cx:pt idx="7995">0</cx:pt>
          <cx:pt idx="7996">0</cx:pt>
          <cx:pt idx="7997">0</cx:pt>
          <cx:pt idx="7998">0</cx:pt>
          <cx:pt idx="7999">0</cx:pt>
          <cx:pt idx="8000">0</cx:pt>
          <cx:pt idx="8001">0</cx:pt>
          <cx:pt idx="8002">0</cx:pt>
          <cx:pt idx="8003">0</cx:pt>
          <cx:pt idx="8004">209</cx:pt>
          <cx:pt idx="8005">0</cx:pt>
          <cx:pt idx="8006">0</cx:pt>
          <cx:pt idx="8007">0</cx:pt>
          <cx:pt idx="8008">0</cx:pt>
          <cx:pt idx="8009">0</cx:pt>
          <cx:pt idx="8010">0</cx:pt>
          <cx:pt idx="8011">0</cx:pt>
          <cx:pt idx="8012">214</cx:pt>
          <cx:pt idx="8013">373</cx:pt>
          <cx:pt idx="8014">0</cx:pt>
          <cx:pt idx="8015">0</cx:pt>
          <cx:pt idx="8016">0</cx:pt>
          <cx:pt idx="8017">0</cx:pt>
          <cx:pt idx="8018">175</cx:pt>
          <cx:pt idx="8019">0</cx:pt>
          <cx:pt idx="8020">0</cx:pt>
          <cx:pt idx="8021">0</cx:pt>
          <cx:pt idx="8022">0</cx:pt>
          <cx:pt idx="8023">0</cx:pt>
          <cx:pt idx="8024">0</cx:pt>
          <cx:pt idx="8025">0</cx:pt>
          <cx:pt idx="8026">3140</cx:pt>
          <cx:pt idx="8027">0</cx:pt>
          <cx:pt idx="8028">0</cx:pt>
          <cx:pt idx="8029">0</cx:pt>
          <cx:pt idx="8030">0</cx:pt>
          <cx:pt idx="8031">0</cx:pt>
          <cx:pt idx="8032">0</cx:pt>
          <cx:pt idx="8033">0</cx:pt>
          <cx:pt idx="8034">0</cx:pt>
          <cx:pt idx="8035">0</cx:pt>
          <cx:pt idx="8036">1566</cx:pt>
          <cx:pt idx="8037">154</cx:pt>
          <cx:pt idx="8038">0</cx:pt>
          <cx:pt idx="8039">0</cx:pt>
          <cx:pt idx="8040">0</cx:pt>
          <cx:pt idx="8041">0</cx:pt>
          <cx:pt idx="8042">0</cx:pt>
          <cx:pt idx="8043">0</cx:pt>
          <cx:pt idx="8044">0</cx:pt>
          <cx:pt idx="8045">0</cx:pt>
          <cx:pt idx="8046">0</cx:pt>
          <cx:pt idx="8047">0</cx:pt>
          <cx:pt idx="8048">0</cx:pt>
          <cx:pt idx="8049">0</cx:pt>
          <cx:pt idx="8050">0</cx:pt>
          <cx:pt idx="8051">0</cx:pt>
          <cx:pt idx="8052">0</cx:pt>
          <cx:pt idx="8053">0</cx:pt>
          <cx:pt idx="8054">60</cx:pt>
          <cx:pt idx="8055">0</cx:pt>
          <cx:pt idx="8056">0</cx:pt>
          <cx:pt idx="8057">0</cx:pt>
          <cx:pt idx="8058">0</cx:pt>
          <cx:pt idx="8059">0</cx:pt>
          <cx:pt idx="8060">159</cx:pt>
          <cx:pt idx="8061">0</cx:pt>
          <cx:pt idx="8062">85</cx:pt>
          <cx:pt idx="8063">0</cx:pt>
          <cx:pt idx="8064">0</cx:pt>
          <cx:pt idx="8065">0</cx:pt>
          <cx:pt idx="8066">0</cx:pt>
          <cx:pt idx="8067">0</cx:pt>
          <cx:pt idx="8068">0</cx:pt>
          <cx:pt idx="8069">44</cx:pt>
          <cx:pt idx="8070">0</cx:pt>
          <cx:pt idx="8071">0</cx:pt>
          <cx:pt idx="8072">0</cx:pt>
          <cx:pt idx="8073">0</cx:pt>
          <cx:pt idx="8074">0</cx:pt>
          <cx:pt idx="8075">1251</cx:pt>
          <cx:pt idx="8076">2928</cx:pt>
          <cx:pt idx="8077">0</cx:pt>
          <cx:pt idx="8078">0</cx:pt>
          <cx:pt idx="8079">0</cx:pt>
          <cx:pt idx="8080">0</cx:pt>
          <cx:pt idx="8081">0</cx:pt>
          <cx:pt idx="8082">0</cx:pt>
          <cx:pt idx="8083">530</cx:pt>
          <cx:pt idx="8084">203</cx:pt>
          <cx:pt idx="8085">0</cx:pt>
          <cx:pt idx="8086">0</cx:pt>
          <cx:pt idx="8087">0</cx:pt>
          <cx:pt idx="8088">0</cx:pt>
          <cx:pt idx="8089">0</cx:pt>
          <cx:pt idx="8090">0</cx:pt>
          <cx:pt idx="8091">0</cx:pt>
          <cx:pt idx="8092">0</cx:pt>
          <cx:pt idx="8093">14</cx:pt>
          <cx:pt idx="8094">0</cx:pt>
          <cx:pt idx="8095">0</cx:pt>
          <cx:pt idx="8096">0</cx:pt>
          <cx:pt idx="8097">2353</cx:pt>
          <cx:pt idx="8098">260</cx:pt>
          <cx:pt idx="8099">0</cx:pt>
          <cx:pt idx="8100">0</cx:pt>
          <cx:pt idx="8101">0</cx:pt>
          <cx:pt idx="8102">0</cx:pt>
          <cx:pt idx="8103">130</cx:pt>
          <cx:pt idx="8104">5257</cx:pt>
          <cx:pt idx="8105">413</cx:pt>
          <cx:pt idx="8106">0</cx:pt>
          <cx:pt idx="8107">0</cx:pt>
          <cx:pt idx="8108">336</cx:pt>
          <cx:pt idx="8109">0</cx:pt>
          <cx:pt idx="8110">0</cx:pt>
          <cx:pt idx="8111">94</cx:pt>
          <cx:pt idx="8112">0</cx:pt>
          <cx:pt idx="8113">0</cx:pt>
          <cx:pt idx="8114">0</cx:pt>
          <cx:pt idx="8115">85</cx:pt>
          <cx:pt idx="8116">0</cx:pt>
          <cx:pt idx="8117">0</cx:pt>
          <cx:pt idx="8118">0</cx:pt>
          <cx:pt idx="8119">0</cx:pt>
          <cx:pt idx="8120">157</cx:pt>
          <cx:pt idx="8121">0</cx:pt>
          <cx:pt idx="8122">0</cx:pt>
          <cx:pt idx="8123">0</cx:pt>
          <cx:pt idx="8124">0</cx:pt>
          <cx:pt idx="8125">167</cx:pt>
          <cx:pt idx="8126">0</cx:pt>
          <cx:pt idx="8127">0</cx:pt>
          <cx:pt idx="8128">0</cx:pt>
          <cx:pt idx="8129">0</cx:pt>
          <cx:pt idx="8130">0</cx:pt>
          <cx:pt idx="8131">285</cx:pt>
          <cx:pt idx="8132">0</cx:pt>
          <cx:pt idx="8133">251</cx:pt>
          <cx:pt idx="8134">0</cx:pt>
          <cx:pt idx="8135">18</cx:pt>
          <cx:pt idx="8136">0</cx:pt>
          <cx:pt idx="8137">0</cx:pt>
          <cx:pt idx="8138">767</cx:pt>
          <cx:pt idx="8139">185</cx:pt>
          <cx:pt idx="8140">0</cx:pt>
          <cx:pt idx="8141">0</cx:pt>
          <cx:pt idx="8142">0</cx:pt>
          <cx:pt idx="8143">491</cx:pt>
          <cx:pt idx="8144">1316</cx:pt>
          <cx:pt idx="8145">664</cx:pt>
          <cx:pt idx="8146">95</cx:pt>
          <cx:pt idx="8147">730</cx:pt>
          <cx:pt idx="8148">804</cx:pt>
          <cx:pt idx="8149">0</cx:pt>
          <cx:pt idx="8150">886</cx:pt>
          <cx:pt idx="8151">540</cx:pt>
          <cx:pt idx="8152">4227</cx:pt>
          <cx:pt idx="8153">714</cx:pt>
          <cx:pt idx="8154">411</cx:pt>
          <cx:pt idx="8155">93</cx:pt>
          <cx:pt idx="8156">0</cx:pt>
          <cx:pt idx="8157">121</cx:pt>
          <cx:pt idx="8158">1149</cx:pt>
          <cx:pt idx="8159">1107</cx:pt>
          <cx:pt idx="8160">647</cx:pt>
          <cx:pt idx="8161">151</cx:pt>
          <cx:pt idx="8162">1010</cx:pt>
          <cx:pt idx="8163">0</cx:pt>
          <cx:pt idx="8164">606</cx:pt>
          <cx:pt idx="8165">1439</cx:pt>
          <cx:pt idx="8166">3386</cx:pt>
          <cx:pt idx="8167">976</cx:pt>
          <cx:pt idx="8168">894</cx:pt>
          <cx:pt idx="8169">686</cx:pt>
          <cx:pt idx="8170">470</cx:pt>
          <cx:pt idx="8171">712</cx:pt>
          <cx:pt idx="8172">1296</cx:pt>
          <cx:pt idx="8173">5487</cx:pt>
          <cx:pt idx="8174">1114</cx:pt>
          <cx:pt idx="8175">499</cx:pt>
          <cx:pt idx="8176">0</cx:pt>
          <cx:pt idx="8177">402</cx:pt>
          <cx:pt idx="8178">3280</cx:pt>
          <cx:pt idx="8179">1509</cx:pt>
          <cx:pt idx="8180">406</cx:pt>
          <cx:pt idx="8181">1468</cx:pt>
          <cx:pt idx="8182">4333</cx:pt>
          <cx:pt idx="8183">2246</cx:pt>
          <cx:pt idx="8184">566</cx:pt>
          <cx:pt idx="8185">0</cx:pt>
          <cx:pt idx="8186">1071</cx:pt>
          <cx:pt idx="8187">1868</cx:pt>
          <cx:pt idx="8188">60</cx:pt>
          <cx:pt idx="8189">333</cx:pt>
          <cx:pt idx="8190">0</cx:pt>
          <cx:pt idx="8191">929</cx:pt>
          <cx:pt idx="8192">0</cx:pt>
          <cx:pt idx="8193">154</cx:pt>
          <cx:pt idx="8194">467</cx:pt>
          <cx:pt idx="8195">0</cx:pt>
          <cx:pt idx="8196">172</cx:pt>
          <cx:pt idx="8197">14</cx:pt>
          <cx:pt idx="8198">145</cx:pt>
          <cx:pt idx="8199">533</cx:pt>
          <cx:pt idx="8200">1776</cx:pt>
          <cx:pt idx="8201">0</cx:pt>
          <cx:pt idx="8202">220</cx:pt>
          <cx:pt idx="8203">484</cx:pt>
          <cx:pt idx="8204">905</cx:pt>
          <cx:pt idx="8205">0</cx:pt>
          <cx:pt idx="8206">157</cx:pt>
          <cx:pt idx="8207">2720</cx:pt>
          <cx:pt idx="8208">1097</cx:pt>
          <cx:pt idx="8209">378</cx:pt>
          <cx:pt idx="8210">221</cx:pt>
          <cx:pt idx="8211">2694</cx:pt>
          <cx:pt idx="8212">0</cx:pt>
          <cx:pt idx="8213">2497</cx:pt>
          <cx:pt idx="8214">379</cx:pt>
          <cx:pt idx="8215">1233</cx:pt>
          <cx:pt idx="8216">450</cx:pt>
          <cx:pt idx="8217">492</cx:pt>
          <cx:pt idx="8218">859</cx:pt>
          <cx:pt idx="8219">125</cx:pt>
          <cx:pt idx="8220">1145</cx:pt>
          <cx:pt idx="8221">278</cx:pt>
          <cx:pt idx="8222">956</cx:pt>
          <cx:pt idx="8223">1309</cx:pt>
          <cx:pt idx="8224">2728</cx:pt>
          <cx:pt idx="8225">4926</cx:pt>
          <cx:pt idx="8226">489</cx:pt>
          <cx:pt idx="8227">708</cx:pt>
          <cx:pt idx="8228">328</cx:pt>
          <cx:pt idx="8229">554</cx:pt>
          <cx:pt idx="8230">0</cx:pt>
          <cx:pt idx="8231">33</cx:pt>
          <cx:pt idx="8232">534</cx:pt>
          <cx:pt idx="8233">1063</cx:pt>
          <cx:pt idx="8234">394</cx:pt>
          <cx:pt idx="8235">893</cx:pt>
          <cx:pt idx="8236">6945</cx:pt>
          <cx:pt idx="8237">2495</cx:pt>
          <cx:pt idx="8238">0</cx:pt>
          <cx:pt idx="8239">0</cx:pt>
          <cx:pt idx="8240">117</cx:pt>
          <cx:pt idx="8241">387</cx:pt>
          <cx:pt idx="8242">257</cx:pt>
          <cx:pt idx="8243">174</cx:pt>
          <cx:pt idx="8244">1908</cx:pt>
          <cx:pt idx="8245">2580</cx:pt>
          <cx:pt idx="8246">1182</cx:pt>
          <cx:pt idx="8247">687</cx:pt>
          <cx:pt idx="8248">404</cx:pt>
          <cx:pt idx="8249">88</cx:pt>
          <cx:pt idx="8250">395</cx:pt>
          <cx:pt idx="8251">0</cx:pt>
          <cx:pt idx="8252">0</cx:pt>
          <cx:pt idx="8253">0</cx:pt>
          <cx:pt idx="8254">1187</cx:pt>
          <cx:pt idx="8255">516</cx:pt>
          <cx:pt idx="8256">4</cx:pt>
          <cx:pt idx="8257">110</cx:pt>
          <cx:pt idx="8258">225</cx:pt>
          <cx:pt idx="8259">0</cx:pt>
          <cx:pt idx="8260">263</cx:pt>
          <cx:pt idx="8261">0</cx:pt>
          <cx:pt idx="8262">645</cx:pt>
          <cx:pt idx="8263">55</cx:pt>
          <cx:pt idx="8264">578</cx:pt>
          <cx:pt idx="8265">0</cx:pt>
          <cx:pt idx="8266">92</cx:pt>
          <cx:pt idx="8267">267</cx:pt>
          <cx:pt idx="8268">99</cx:pt>
          <cx:pt idx="8269">0</cx:pt>
          <cx:pt idx="8270">699</cx:pt>
          <cx:pt idx="8271">686</cx:pt>
          <cx:pt idx="8272">895</cx:pt>
          <cx:pt idx="8273">0</cx:pt>
          <cx:pt idx="8274">209</cx:pt>
          <cx:pt idx="8275">0</cx:pt>
          <cx:pt idx="8276">766</cx:pt>
          <cx:pt idx="8277">117</cx:pt>
          <cx:pt idx="8278">1324</cx:pt>
          <cx:pt idx="8279">295</cx:pt>
          <cx:pt idx="8280">54</cx:pt>
          <cx:pt idx="8281">210</cx:pt>
          <cx:pt idx="8282">109</cx:pt>
          <cx:pt idx="8283">522</cx:pt>
          <cx:pt idx="8284">386</cx:pt>
          <cx:pt idx="8285">475</cx:pt>
          <cx:pt idx="8286">472</cx:pt>
          <cx:pt idx="8287">307</cx:pt>
          <cx:pt idx="8288">1794</cx:pt>
          <cx:pt idx="8289">0</cx:pt>
          <cx:pt idx="8290">258</cx:pt>
          <cx:pt idx="8291">1022</cx:pt>
          <cx:pt idx="8292">1548</cx:pt>
          <cx:pt idx="8293">360</cx:pt>
          <cx:pt idx="8294">29</cx:pt>
          <cx:pt idx="8295">333</cx:pt>
          <cx:pt idx="8296">79</cx:pt>
          <cx:pt idx="8297">132</cx:pt>
          <cx:pt idx="8298">0</cx:pt>
          <cx:pt idx="8299">771</cx:pt>
          <cx:pt idx="8300">0</cx:pt>
          <cx:pt idx="8301">0</cx:pt>
          <cx:pt idx="8302">181</cx:pt>
          <cx:pt idx="8303">272</cx:pt>
          <cx:pt idx="8304">982</cx:pt>
          <cx:pt idx="8305">113</cx:pt>
          <cx:pt idx="8306">785</cx:pt>
          <cx:pt idx="8307">646</cx:pt>
          <cx:pt idx="8308">512</cx:pt>
          <cx:pt idx="8309">214</cx:pt>
          <cx:pt idx="8310">159</cx:pt>
          <cx:pt idx="8311">249</cx:pt>
          <cx:pt idx="8312">552</cx:pt>
          <cx:pt idx="8313">424</cx:pt>
          <cx:pt idx="8314">93</cx:pt>
          <cx:pt idx="8315">6</cx:pt>
          <cx:pt idx="8316">930</cx:pt>
          <cx:pt idx="8317">0</cx:pt>
          <cx:pt idx="8318">504</cx:pt>
          <cx:pt idx="8319">368</cx:pt>
          <cx:pt idx="8320">395</cx:pt>
          <cx:pt idx="8321">179</cx:pt>
          <cx:pt idx="8322">477</cx:pt>
          <cx:pt idx="8323">0</cx:pt>
          <cx:pt idx="8324">0</cx:pt>
          <cx:pt idx="8325">376</cx:pt>
          <cx:pt idx="8326">0</cx:pt>
          <cx:pt idx="8327">158</cx:pt>
          <cx:pt idx="8328">0</cx:pt>
          <cx:pt idx="8329">0</cx:pt>
          <cx:pt idx="8330">0</cx:pt>
          <cx:pt idx="8331">0</cx:pt>
          <cx:pt idx="8332">76</cx:pt>
          <cx:pt idx="8333">0</cx:pt>
          <cx:pt idx="8334">343</cx:pt>
          <cx:pt idx="8335">0</cx:pt>
          <cx:pt idx="8336">13</cx:pt>
          <cx:pt idx="8337">0</cx:pt>
          <cx:pt idx="8338">0</cx:pt>
          <cx:pt idx="8339">0</cx:pt>
          <cx:pt idx="8340">0</cx:pt>
          <cx:pt idx="8341">0</cx:pt>
          <cx:pt idx="8342">0</cx:pt>
          <cx:pt idx="8343">0</cx:pt>
          <cx:pt idx="8344">0</cx:pt>
          <cx:pt idx="8345">0</cx:pt>
          <cx:pt idx="8346">0</cx:pt>
          <cx:pt idx="8347">0</cx:pt>
          <cx:pt idx="8348">0</cx:pt>
          <cx:pt idx="8349">0</cx:pt>
          <cx:pt idx="8350">0</cx:pt>
          <cx:pt idx="8351">0</cx:pt>
          <cx:pt idx="8352">0</cx:pt>
          <cx:pt idx="8353">0</cx:pt>
          <cx:pt idx="8354">0</cx:pt>
          <cx:pt idx="8355">0</cx:pt>
          <cx:pt idx="8356">0</cx:pt>
          <cx:pt idx="8357">0</cx:pt>
          <cx:pt idx="8358">0</cx:pt>
          <cx:pt idx="8359">0</cx:pt>
          <cx:pt idx="8360">0</cx:pt>
          <cx:pt idx="8361">0</cx:pt>
          <cx:pt idx="8362">0</cx:pt>
          <cx:pt idx="8363">0</cx:pt>
          <cx:pt idx="8364">0</cx:pt>
          <cx:pt idx="8365">0</cx:pt>
          <cx:pt idx="8366">0</cx:pt>
          <cx:pt idx="8367">0</cx:pt>
          <cx:pt idx="8368">0</cx:pt>
          <cx:pt idx="8369">0</cx:pt>
          <cx:pt idx="8370">0</cx:pt>
          <cx:pt idx="8371">0</cx:pt>
          <cx:pt idx="8372">0</cx:pt>
          <cx:pt idx="8373">0</cx:pt>
          <cx:pt idx="8374">0</cx:pt>
          <cx:pt idx="8375">0</cx:pt>
          <cx:pt idx="8376">94</cx:pt>
          <cx:pt idx="8377">0</cx:pt>
          <cx:pt idx="8378">0</cx:pt>
          <cx:pt idx="8379">0</cx:pt>
          <cx:pt idx="8380">0</cx:pt>
          <cx:pt idx="8381">0</cx:pt>
          <cx:pt idx="8382">0</cx:pt>
          <cx:pt idx="8383">0</cx:pt>
          <cx:pt idx="8384">0</cx:pt>
          <cx:pt idx="8385">0</cx:pt>
          <cx:pt idx="8386">0</cx:pt>
          <cx:pt idx="8387">0</cx:pt>
          <cx:pt idx="8388">0</cx:pt>
          <cx:pt idx="8389">0</cx:pt>
          <cx:pt idx="8390">0</cx:pt>
          <cx:pt idx="8391">0</cx:pt>
          <cx:pt idx="8392">0</cx:pt>
          <cx:pt idx="8393">0</cx:pt>
          <cx:pt idx="8394">0</cx:pt>
          <cx:pt idx="8395">0</cx:pt>
          <cx:pt idx="8396">0</cx:pt>
          <cx:pt idx="8397">0</cx:pt>
          <cx:pt idx="8398">4</cx:pt>
          <cx:pt idx="8399">0</cx:pt>
          <cx:pt idx="8400">0</cx:pt>
          <cx:pt idx="8401">0</cx:pt>
          <cx:pt idx="8402">0</cx:pt>
          <cx:pt idx="8403">0</cx:pt>
          <cx:pt idx="8404">0</cx:pt>
          <cx:pt idx="8405">41</cx:pt>
          <cx:pt idx="8406">0</cx:pt>
          <cx:pt idx="8407">0</cx:pt>
          <cx:pt idx="8408">0</cx:pt>
          <cx:pt idx="8409">0</cx:pt>
          <cx:pt idx="8410">0</cx:pt>
          <cx:pt idx="8411">0</cx:pt>
          <cx:pt idx="8412">73</cx:pt>
          <cx:pt idx="8413">1</cx:pt>
          <cx:pt idx="8414">0</cx:pt>
          <cx:pt idx="8415">0</cx:pt>
          <cx:pt idx="8416">0</cx:pt>
          <cx:pt idx="8417">0</cx:pt>
          <cx:pt idx="8418">0</cx:pt>
          <cx:pt idx="8419">6</cx:pt>
          <cx:pt idx="8420">0</cx:pt>
          <cx:pt idx="8421">0</cx:pt>
          <cx:pt idx="8422">0</cx:pt>
          <cx:pt idx="8423">0</cx:pt>
          <cx:pt idx="8424">0</cx:pt>
          <cx:pt idx="8425">0</cx:pt>
          <cx:pt idx="8426">0</cx:pt>
          <cx:pt idx="8427">0</cx:pt>
          <cx:pt idx="8428">0</cx:pt>
          <cx:pt idx="8429">0</cx:pt>
          <cx:pt idx="8430">0</cx:pt>
          <cx:pt idx="8431">0</cx:pt>
          <cx:pt idx="8432">0</cx:pt>
          <cx:pt idx="8433">53</cx:pt>
          <cx:pt idx="8434">0</cx:pt>
          <cx:pt idx="8435">0</cx:pt>
          <cx:pt idx="8436">0</cx:pt>
          <cx:pt idx="8437">0</cx:pt>
          <cx:pt idx="8438">0</cx:pt>
          <cx:pt idx="8439">430</cx:pt>
          <cx:pt idx="8440">290</cx:pt>
          <cx:pt idx="8441">0</cx:pt>
          <cx:pt idx="8442">0</cx:pt>
          <cx:pt idx="8443">0</cx:pt>
          <cx:pt idx="8444">0</cx:pt>
          <cx:pt idx="8445">0</cx:pt>
          <cx:pt idx="8446">0</cx:pt>
          <cx:pt idx="8447">0</cx:pt>
          <cx:pt idx="8448">471</cx:pt>
          <cx:pt idx="8449">0</cx:pt>
          <cx:pt idx="8450">0</cx:pt>
          <cx:pt idx="8451">36</cx:pt>
          <cx:pt idx="8452">0</cx:pt>
          <cx:pt idx="8453">0</cx:pt>
          <cx:pt idx="8454">19</cx:pt>
          <cx:pt idx="8455">0</cx:pt>
          <cx:pt idx="8456">336</cx:pt>
          <cx:pt idx="8457">0</cx:pt>
          <cx:pt idx="8458">0</cx:pt>
          <cx:pt idx="8459">0</cx:pt>
          <cx:pt idx="8460">0</cx:pt>
          <cx:pt idx="8461">0</cx:pt>
          <cx:pt idx="8462">0</cx:pt>
          <cx:pt idx="8463">0</cx:pt>
          <cx:pt idx="8464">0</cx:pt>
          <cx:pt idx="8465">197</cx:pt>
          <cx:pt idx="8466">0</cx:pt>
          <cx:pt idx="8467">115</cx:pt>
          <cx:pt idx="8468">36</cx:pt>
          <cx:pt idx="8469">0</cx:pt>
          <cx:pt idx="8470">0</cx:pt>
          <cx:pt idx="8471">0</cx:pt>
          <cx:pt idx="8472">0</cx:pt>
          <cx:pt idx="8473">0</cx:pt>
          <cx:pt idx="8474">0</cx:pt>
          <cx:pt idx="8475">0</cx:pt>
          <cx:pt idx="8476">0</cx:pt>
          <cx:pt idx="8477">0</cx:pt>
          <cx:pt idx="8478">57</cx:pt>
          <cx:pt idx="8479">0</cx:pt>
          <cx:pt idx="8480">0</cx:pt>
          <cx:pt idx="8481">0</cx:pt>
          <cx:pt idx="8482">255</cx:pt>
          <cx:pt idx="8483">199</cx:pt>
          <cx:pt idx="8484">0</cx:pt>
          <cx:pt idx="8485">0</cx:pt>
          <cx:pt idx="8486">27</cx:pt>
          <cx:pt idx="8487">1464</cx:pt>
          <cx:pt idx="8488">0</cx:pt>
          <cx:pt idx="8489">205</cx:pt>
          <cx:pt idx="8490">0</cx:pt>
          <cx:pt idx="8491">222</cx:pt>
          <cx:pt idx="8492">641</cx:pt>
          <cx:pt idx="8493">156</cx:pt>
          <cx:pt idx="8494">0</cx:pt>
          <cx:pt idx="8495">0</cx:pt>
          <cx:pt idx="8496">8</cx:pt>
          <cx:pt idx="8497">0</cx:pt>
          <cx:pt idx="8498">184</cx:pt>
          <cx:pt idx="8499">123</cx:pt>
          <cx:pt idx="8500">317</cx:pt>
          <cx:pt idx="8501">0</cx:pt>
          <cx:pt idx="8502">0</cx:pt>
          <cx:pt idx="8503">49</cx:pt>
          <cx:pt idx="8504">0</cx:pt>
          <cx:pt idx="8505">0</cx:pt>
          <cx:pt idx="8506">0</cx:pt>
          <cx:pt idx="8507">0</cx:pt>
          <cx:pt idx="8508">337</cx:pt>
          <cx:pt idx="8509">0</cx:pt>
          <cx:pt idx="8510">0</cx:pt>
          <cx:pt idx="8511">0</cx:pt>
          <cx:pt idx="8512">0</cx:pt>
          <cx:pt idx="8513">0</cx:pt>
          <cx:pt idx="8514">0</cx:pt>
          <cx:pt idx="8515">0</cx:pt>
          <cx:pt idx="8516">0</cx:pt>
          <cx:pt idx="8517">0</cx:pt>
          <cx:pt idx="8518">0</cx:pt>
          <cx:pt idx="8519">139</cx:pt>
          <cx:pt idx="8520">126</cx:pt>
          <cx:pt idx="8521">359</cx:pt>
          <cx:pt idx="8522">0</cx:pt>
          <cx:pt idx="8523">575</cx:pt>
          <cx:pt idx="8524">0</cx:pt>
          <cx:pt idx="8525">182</cx:pt>
          <cx:pt idx="8526">627</cx:pt>
          <cx:pt idx="8527">655</cx:pt>
          <cx:pt idx="8528">4558</cx:pt>
          <cx:pt idx="8529">211</cx:pt>
          <cx:pt idx="8530">154</cx:pt>
          <cx:pt idx="8531">67</cx:pt>
          <cx:pt idx="8532">0</cx:pt>
          <cx:pt idx="8533">0</cx:pt>
          <cx:pt idx="8534">1778</cx:pt>
          <cx:pt idx="8535">112</cx:pt>
          <cx:pt idx="8536">461</cx:pt>
          <cx:pt idx="8537">1623</cx:pt>
          <cx:pt idx="8538">69</cx:pt>
          <cx:pt idx="8539">0</cx:pt>
          <cx:pt idx="8540">354</cx:pt>
          <cx:pt idx="8541">0</cx:pt>
          <cx:pt idx="8542">322</cx:pt>
          <cx:pt idx="8543">276</cx:pt>
          <cx:pt idx="8544">33</cx:pt>
          <cx:pt idx="8545">88</cx:pt>
          <cx:pt idx="8546">0</cx:pt>
          <cx:pt idx="8547">1688</cx:pt>
          <cx:pt idx="8548">946</cx:pt>
          <cx:pt idx="8549">1510</cx:pt>
          <cx:pt idx="8550">1326</cx:pt>
          <cx:pt idx="8551">1950</cx:pt>
          <cx:pt idx="8552">357</cx:pt>
          <cx:pt idx="8553">1593</cx:pt>
          <cx:pt idx="8554">1697</cx:pt>
          <cx:pt idx="8555">839</cx:pt>
          <cx:pt idx="8556">137</cx:pt>
          <cx:pt idx="8557">900</cx:pt>
          <cx:pt idx="8558">366</cx:pt>
          <cx:pt idx="8559">0</cx:pt>
          <cx:pt idx="8560">0</cx:pt>
          <cx:pt idx="8561">1730</cx:pt>
          <cx:pt idx="8562">1512</cx:pt>
          <cx:pt idx="8563">462</cx:pt>
          <cx:pt idx="8564">336</cx:pt>
          <cx:pt idx="8565">400</cx:pt>
          <cx:pt idx="8566">0</cx:pt>
          <cx:pt idx="8567">0</cx:pt>
          <cx:pt idx="8568">631</cx:pt>
          <cx:pt idx="8569">132</cx:pt>
          <cx:pt idx="8570">626</cx:pt>
          <cx:pt idx="8571">36</cx:pt>
          <cx:pt idx="8572">0</cx:pt>
          <cx:pt idx="8573">0</cx:pt>
          <cx:pt idx="8574">0</cx:pt>
          <cx:pt idx="8575">19</cx:pt>
          <cx:pt idx="8576">337</cx:pt>
          <cx:pt idx="8577">602</cx:pt>
          <cx:pt idx="8578">145</cx:pt>
          <cx:pt idx="8579">114</cx:pt>
          <cx:pt idx="8580">249</cx:pt>
          <cx:pt idx="8581">1385</cx:pt>
          <cx:pt idx="8582">1694</cx:pt>
          <cx:pt idx="8583">247</cx:pt>
          <cx:pt idx="8584">1215</cx:pt>
          <cx:pt idx="8585">1190</cx:pt>
          <cx:pt idx="8586">387</cx:pt>
          <cx:pt idx="8587">208</cx:pt>
          <cx:pt idx="8588">40</cx:pt>
          <cx:pt idx="8589">305</cx:pt>
          <cx:pt idx="8590">148</cx:pt>
          <cx:pt idx="8591">313</cx:pt>
          <cx:pt idx="8592">113</cx:pt>
          <cx:pt idx="8593">513</cx:pt>
          <cx:pt idx="8594">601</cx:pt>
          <cx:pt idx="8595">1407</cx:pt>
          <cx:pt idx="8596">418</cx:pt>
          <cx:pt idx="8597">220</cx:pt>
          <cx:pt idx="8598">204</cx:pt>
          <cx:pt idx="8599">464</cx:pt>
          <cx:pt idx="8600">5206</cx:pt>
          <cx:pt idx="8601">3026</cx:pt>
          <cx:pt idx="8602">995</cx:pt>
          <cx:pt idx="8603">318</cx:pt>
          <cx:pt idx="8604">322</cx:pt>
          <cx:pt idx="8605">2848</cx:pt>
          <cx:pt idx="8606">2133</cx:pt>
          <cx:pt idx="8607">2362</cx:pt>
          <cx:pt idx="8608">8006</cx:pt>
          <cx:pt idx="8609">142</cx:pt>
          <cx:pt idx="8610">172</cx:pt>
          <cx:pt idx="8611">995</cx:pt>
          <cx:pt idx="8612">1435</cx:pt>
          <cx:pt idx="8613">319</cx:pt>
          <cx:pt idx="8614">25</cx:pt>
          <cx:pt idx="8615">747</cx:pt>
          <cx:pt idx="8616">1231</cx:pt>
          <cx:pt idx="8617">314</cx:pt>
          <cx:pt idx="8618">1154</cx:pt>
          <cx:pt idx="8619">2117</cx:pt>
          <cx:pt idx="8620">692</cx:pt>
          <cx:pt idx="8621">0</cx:pt>
          <cx:pt idx="8622">569</cx:pt>
          <cx:pt idx="8623">190</cx:pt>
          <cx:pt idx="8624">1640</cx:pt>
          <cx:pt idx="8625">0</cx:pt>
          <cx:pt idx="8626">0</cx:pt>
          <cx:pt idx="8627">164</cx:pt>
          <cx:pt idx="8628">1606</cx:pt>
          <cx:pt idx="8629">389</cx:pt>
          <cx:pt idx="8630">559</cx:pt>
          <cx:pt idx="8631">121</cx:pt>
          <cx:pt idx="8632">83</cx:pt>
          <cx:pt idx="8633">190</cx:pt>
          <cx:pt idx="8634">31</cx:pt>
          <cx:pt idx="8635">224</cx:pt>
          <cx:pt idx="8636">550</cx:pt>
          <cx:pt idx="8637">737</cx:pt>
          <cx:pt idx="8638">0</cx:pt>
          <cx:pt idx="8639">115</cx:pt>
          <cx:pt idx="8640">68</cx:pt>
          <cx:pt idx="8641">185</cx:pt>
          <cx:pt idx="8642">1093</cx:pt>
          <cx:pt idx="8643">129</cx:pt>
          <cx:pt idx="8644">117</cx:pt>
          <cx:pt idx="8645">828</cx:pt>
          <cx:pt idx="8646">93</cx:pt>
          <cx:pt idx="8647">51</cx:pt>
          <cx:pt idx="8648">1713</cx:pt>
          <cx:pt idx="8649">335</cx:pt>
          <cx:pt idx="8650">352</cx:pt>
          <cx:pt idx="8651">163</cx:pt>
          <cx:pt idx="8652">350</cx:pt>
          <cx:pt idx="8653">0</cx:pt>
          <cx:pt idx="8654">471</cx:pt>
          <cx:pt idx="8655">2759</cx:pt>
          <cx:pt idx="8656">0</cx:pt>
          <cx:pt idx="8657">0</cx:pt>
          <cx:pt idx="8658">141</cx:pt>
          <cx:pt idx="8659">385</cx:pt>
          <cx:pt idx="8660">924</cx:pt>
          <cx:pt idx="8661">775</cx:pt>
          <cx:pt idx="8662">339</cx:pt>
          <cx:pt idx="8663">374</cx:pt>
          <cx:pt idx="8664">61</cx:pt>
          <cx:pt idx="8665">685</cx:pt>
          <cx:pt idx="8666">169</cx:pt>
          <cx:pt idx="8667">0</cx:pt>
          <cx:pt idx="8668">738</cx:pt>
          <cx:pt idx="8669">1181</cx:pt>
          <cx:pt idx="8670">0</cx:pt>
          <cx:pt idx="8671">0</cx:pt>
          <cx:pt idx="8672">843</cx:pt>
          <cx:pt idx="8673">156</cx:pt>
          <cx:pt idx="8674">964</cx:pt>
          <cx:pt idx="8675">681</cx:pt>
          <cx:pt idx="8676">887</cx:pt>
          <cx:pt idx="8677">0</cx:pt>
          <cx:pt idx="8678">141</cx:pt>
          <cx:pt idx="8679">0</cx:pt>
          <cx:pt idx="8680">0</cx:pt>
          <cx:pt idx="8681">0</cx:pt>
          <cx:pt idx="8682">0</cx:pt>
          <cx:pt idx="8683">0</cx:pt>
          <cx:pt idx="8684">340</cx:pt>
          <cx:pt idx="8685">0</cx:pt>
          <cx:pt idx="8686">140</cx:pt>
          <cx:pt idx="8687">0</cx:pt>
          <cx:pt idx="8688">322</cx:pt>
          <cx:pt idx="8689">0</cx:pt>
          <cx:pt idx="8690">0</cx:pt>
          <cx:pt idx="8691">581</cx:pt>
          <cx:pt idx="8692">0</cx:pt>
          <cx:pt idx="8693">0</cx:pt>
          <cx:pt idx="8694">437</cx:pt>
          <cx:pt idx="8695">0</cx:pt>
          <cx:pt idx="8696">0</cx:pt>
          <cx:pt idx="8697">121</cx:pt>
          <cx:pt idx="8698">683</cx:pt>
          <cx:pt idx="8699">0</cx:pt>
          <cx:pt idx="8700">0</cx:pt>
          <cx:pt idx="8701">0</cx:pt>
          <cx:pt idx="8702">0</cx:pt>
          <cx:pt idx="8703">0</cx:pt>
          <cx:pt idx="8704">0</cx:pt>
          <cx:pt idx="8705">0</cx:pt>
          <cx:pt idx="8706">0</cx:pt>
          <cx:pt idx="8707">0</cx:pt>
          <cx:pt idx="8708">0</cx:pt>
          <cx:pt idx="8709">0</cx:pt>
          <cx:pt idx="8710">0</cx:pt>
          <cx:pt idx="8711">0</cx:pt>
          <cx:pt idx="8712">0</cx:pt>
          <cx:pt idx="8713">0</cx:pt>
          <cx:pt idx="8714">0</cx:pt>
          <cx:pt idx="8715">0</cx:pt>
          <cx:pt idx="8716">0</cx:pt>
          <cx:pt idx="8717">0</cx:pt>
          <cx:pt idx="8718">0</cx:pt>
          <cx:pt idx="8719">0</cx:pt>
          <cx:pt idx="8720">0</cx:pt>
          <cx:pt idx="8721">0</cx:pt>
          <cx:pt idx="8722">0</cx:pt>
          <cx:pt idx="8723">0</cx:pt>
          <cx:pt idx="8724">0</cx:pt>
          <cx:pt idx="8725">0</cx:pt>
          <cx:pt idx="8726">0</cx:pt>
          <cx:pt idx="8727">0</cx:pt>
          <cx:pt idx="8728">0</cx:pt>
          <cx:pt idx="8729">0</cx:pt>
          <cx:pt idx="8730">0</cx:pt>
          <cx:pt idx="8731">0</cx:pt>
          <cx:pt idx="8732">0</cx:pt>
          <cx:pt idx="8733">0</cx:pt>
          <cx:pt idx="8734">0</cx:pt>
          <cx:pt idx="8735">0</cx:pt>
          <cx:pt idx="8736">0</cx:pt>
          <cx:pt idx="8737">0</cx:pt>
          <cx:pt idx="8738">0</cx:pt>
          <cx:pt idx="8739">0</cx:pt>
          <cx:pt idx="8740">71</cx:pt>
          <cx:pt idx="8741">0</cx:pt>
          <cx:pt idx="8742">0</cx:pt>
          <cx:pt idx="8743">0</cx:pt>
          <cx:pt idx="8744">0</cx:pt>
          <cx:pt idx="8745">0</cx:pt>
          <cx:pt idx="8746">0</cx:pt>
          <cx:pt idx="8747">0</cx:pt>
          <cx:pt idx="8748">0</cx:pt>
          <cx:pt idx="8749">0</cx:pt>
          <cx:pt idx="8750">0</cx:pt>
          <cx:pt idx="8751">0</cx:pt>
          <cx:pt idx="8752">0</cx:pt>
          <cx:pt idx="8753">0</cx:pt>
          <cx:pt idx="8754">0</cx:pt>
          <cx:pt idx="8755">0</cx:pt>
          <cx:pt idx="8756">0</cx:pt>
          <cx:pt idx="8757">0</cx:pt>
          <cx:pt idx="8758">0</cx:pt>
          <cx:pt idx="8759">0</cx:pt>
          <cx:pt idx="8760">0</cx:pt>
          <cx:pt idx="8761">0</cx:pt>
          <cx:pt idx="8762">129</cx:pt>
          <cx:pt idx="8763">0</cx:pt>
          <cx:pt idx="8764">0</cx:pt>
          <cx:pt idx="8765">0</cx:pt>
          <cx:pt idx="8766">0</cx:pt>
          <cx:pt idx="8767">0</cx:pt>
          <cx:pt idx="8768">0</cx:pt>
          <cx:pt idx="8769">134</cx:pt>
          <cx:pt idx="8770">0</cx:pt>
          <cx:pt idx="8771">0</cx:pt>
          <cx:pt idx="8772">123</cx:pt>
          <cx:pt idx="8773">0</cx:pt>
          <cx:pt idx="8774">0</cx:pt>
          <cx:pt idx="8775">0</cx:pt>
          <cx:pt idx="8776">0</cx:pt>
          <cx:pt idx="8777">0</cx:pt>
          <cx:pt idx="8778">0</cx:pt>
          <cx:pt idx="8779">0</cx:pt>
          <cx:pt idx="8780">0</cx:pt>
          <cx:pt idx="8781">0</cx:pt>
          <cx:pt idx="8782">15</cx:pt>
          <cx:pt idx="8783">0</cx:pt>
          <cx:pt idx="8784">0</cx:pt>
          <cx:pt idx="8785">0</cx:pt>
          <cx:pt idx="8786">0</cx:pt>
          <cx:pt idx="8787">0</cx:pt>
          <cx:pt idx="8788">0</cx:pt>
          <cx:pt idx="8789">0</cx:pt>
          <cx:pt idx="8790">0</cx:pt>
          <cx:pt idx="8791">0</cx:pt>
          <cx:pt idx="8792">0</cx:pt>
          <cx:pt idx="8793">0</cx:pt>
          <cx:pt idx="8794">0</cx:pt>
          <cx:pt idx="8795">0</cx:pt>
          <cx:pt idx="8796">137</cx:pt>
          <cx:pt idx="8797">0</cx:pt>
          <cx:pt idx="8798">0</cx:pt>
          <cx:pt idx="8799">0</cx:pt>
          <cx:pt idx="8800">0</cx:pt>
          <cx:pt idx="8801">0</cx:pt>
          <cx:pt idx="8802">0</cx:pt>
          <cx:pt idx="8803">0</cx:pt>
          <cx:pt idx="8804">0</cx:pt>
          <cx:pt idx="8805">0</cx:pt>
          <cx:pt idx="8806">0</cx:pt>
          <cx:pt idx="8807">0</cx:pt>
          <cx:pt idx="8808">0</cx:pt>
          <cx:pt idx="8809">0</cx:pt>
          <cx:pt idx="8810">0</cx:pt>
          <cx:pt idx="8811">0</cx:pt>
          <cx:pt idx="8812">42</cx:pt>
          <cx:pt idx="8813">0</cx:pt>
          <cx:pt idx="8814">0</cx:pt>
          <cx:pt idx="8815">0</cx:pt>
          <cx:pt idx="8816">0</cx:pt>
          <cx:pt idx="8817">0</cx:pt>
          <cx:pt idx="8818">0</cx:pt>
          <cx:pt idx="8819">10</cx:pt>
          <cx:pt idx="8820">0</cx:pt>
          <cx:pt idx="8821">0</cx:pt>
          <cx:pt idx="8822">0</cx:pt>
          <cx:pt idx="8823">0</cx:pt>
          <cx:pt idx="8824">0</cx:pt>
          <cx:pt idx="8825">0</cx:pt>
          <cx:pt idx="8826">0</cx:pt>
          <cx:pt idx="8827">0</cx:pt>
          <cx:pt idx="8828">0</cx:pt>
          <cx:pt idx="8829">0</cx:pt>
          <cx:pt idx="8830">0</cx:pt>
          <cx:pt idx="8831">0</cx:pt>
          <cx:pt idx="8832">51</cx:pt>
          <cx:pt idx="8833">122</cx:pt>
          <cx:pt idx="8834">0</cx:pt>
          <cx:pt idx="8835">0</cx:pt>
          <cx:pt idx="8836">0</cx:pt>
          <cx:pt idx="8837">0</cx:pt>
          <cx:pt idx="8838">43</cx:pt>
          <cx:pt idx="8839">74</cx:pt>
          <cx:pt idx="8840">0</cx:pt>
          <cx:pt idx="8841">0</cx:pt>
          <cx:pt idx="8842">0</cx:pt>
          <cx:pt idx="8843">0</cx:pt>
          <cx:pt idx="8844">0</cx:pt>
          <cx:pt idx="8845">0</cx:pt>
          <cx:pt idx="8846">0</cx:pt>
          <cx:pt idx="8847">39</cx:pt>
          <cx:pt idx="8848">0</cx:pt>
          <cx:pt idx="8849">0</cx:pt>
          <cx:pt idx="8850">0</cx:pt>
          <cx:pt idx="8851">0</cx:pt>
          <cx:pt idx="8852">0</cx:pt>
          <cx:pt idx="8853">0</cx:pt>
          <cx:pt idx="8854">0</cx:pt>
          <cx:pt idx="8855">0</cx:pt>
          <cx:pt idx="8856">0</cx:pt>
          <cx:pt idx="8857">66</cx:pt>
          <cx:pt idx="8858">163</cx:pt>
          <cx:pt idx="8859">0</cx:pt>
          <cx:pt idx="8860">9</cx:pt>
          <cx:pt idx="8861">112</cx:pt>
          <cx:pt idx="8862">0</cx:pt>
          <cx:pt idx="8863">0</cx:pt>
          <cx:pt idx="8864">0</cx:pt>
          <cx:pt idx="8865">87</cx:pt>
          <cx:pt idx="8866">182</cx:pt>
          <cx:pt idx="8867">19</cx:pt>
          <cx:pt idx="8868">76</cx:pt>
          <cx:pt idx="8869">192</cx:pt>
          <cx:pt idx="8870">0</cx:pt>
          <cx:pt idx="8871">177</cx:pt>
          <cx:pt idx="8872">169</cx:pt>
          <cx:pt idx="8873">0</cx:pt>
          <cx:pt idx="8874">0</cx:pt>
          <cx:pt idx="8875">0</cx:pt>
          <cx:pt idx="8876">0</cx:pt>
          <cx:pt idx="8877">0</cx:pt>
          <cx:pt idx="8878">0</cx:pt>
          <cx:pt idx="8879">75</cx:pt>
          <cx:pt idx="8880">0</cx:pt>
          <cx:pt idx="8881">59</cx:pt>
          <cx:pt idx="8882">0</cx:pt>
          <cx:pt idx="8883">0</cx:pt>
          <cx:pt idx="8884">0</cx:pt>
          <cx:pt idx="8885">173</cx:pt>
          <cx:pt idx="8886">252</cx:pt>
          <cx:pt idx="8887">0</cx:pt>
          <cx:pt idx="8888">0</cx:pt>
          <cx:pt idx="8889">150</cx:pt>
          <cx:pt idx="8890">0</cx:pt>
          <cx:pt idx="8891">304</cx:pt>
          <cx:pt idx="8892">0</cx:pt>
          <cx:pt idx="8893">0</cx:pt>
          <cx:pt idx="8894">220</cx:pt>
          <cx:pt idx="8895">265</cx:pt>
          <cx:pt idx="8896">516</cx:pt>
          <cx:pt idx="8897">0</cx:pt>
          <cx:pt idx="8898">0</cx:pt>
          <cx:pt idx="8899">0</cx:pt>
          <cx:pt idx="8900">0</cx:pt>
          <cx:pt idx="8901">58</cx:pt>
          <cx:pt idx="8902">0</cx:pt>
          <cx:pt idx="8903">235</cx:pt>
          <cx:pt idx="8904">621</cx:pt>
          <cx:pt idx="8905">0</cx:pt>
          <cx:pt idx="8906">247</cx:pt>
          <cx:pt idx="8907">0</cx:pt>
          <cx:pt idx="8908">498</cx:pt>
          <cx:pt idx="8909">246</cx:pt>
          <cx:pt idx="8910">119</cx:pt>
          <cx:pt idx="8911">592</cx:pt>
          <cx:pt idx="8912">31</cx:pt>
          <cx:pt idx="8913">0</cx:pt>
          <cx:pt idx="8914">211</cx:pt>
          <cx:pt idx="8915">77</cx:pt>
          <cx:pt idx="8916">0</cx:pt>
          <cx:pt idx="8917">738</cx:pt>
          <cx:pt idx="8918">1406</cx:pt>
          <cx:pt idx="8919">160</cx:pt>
          <cx:pt idx="8920">1304</cx:pt>
          <cx:pt idx="8921">270</cx:pt>
          <cx:pt idx="8922">559</cx:pt>
          <cx:pt idx="8923">86</cx:pt>
          <cx:pt idx="8924">1577</cx:pt>
          <cx:pt idx="8925">6513</cx:pt>
          <cx:pt idx="8926">564</cx:pt>
          <cx:pt idx="8927">831</cx:pt>
          <cx:pt idx="8928">324</cx:pt>
          <cx:pt idx="8929">188</cx:pt>
          <cx:pt idx="8930">1992</cx:pt>
          <cx:pt idx="8931">1087</cx:pt>
          <cx:pt idx="8932">57</cx:pt>
          <cx:pt idx="8933">727</cx:pt>
          <cx:pt idx="8934">830</cx:pt>
          <cx:pt idx="8935">3852</cx:pt>
          <cx:pt idx="8936">3295</cx:pt>
          <cx:pt idx="8937">4287</cx:pt>
          <cx:pt idx="8938">476</cx:pt>
          <cx:pt idx="8939">217</cx:pt>
          <cx:pt idx="8940">198</cx:pt>
          <cx:pt idx="8941">0</cx:pt>
          <cx:pt idx="8942">0</cx:pt>
          <cx:pt idx="8943">829</cx:pt>
          <cx:pt idx="8944">243</cx:pt>
          <cx:pt idx="8945">1403</cx:pt>
          <cx:pt idx="8946">2263</cx:pt>
          <cx:pt idx="8947">1454</cx:pt>
          <cx:pt idx="8948">904</cx:pt>
          <cx:pt idx="8949">343</cx:pt>
          <cx:pt idx="8950">281</cx:pt>
          <cx:pt idx="8951">3009</cx:pt>
          <cx:pt idx="8952">2617</cx:pt>
          <cx:pt idx="8953">226</cx:pt>
          <cx:pt idx="8954">2717</cx:pt>
          <cx:pt idx="8955">1045</cx:pt>
          <cx:pt idx="8956">1113</cx:pt>
          <cx:pt idx="8957">3893</cx:pt>
          <cx:pt idx="8958">591</cx:pt>
          <cx:pt idx="8959">483</cx:pt>
          <cx:pt idx="8960">902</cx:pt>
          <cx:pt idx="8961">412</cx:pt>
          <cx:pt idx="8962">573</cx:pt>
          <cx:pt idx="8963">0</cx:pt>
          <cx:pt idx="8964">851</cx:pt>
          <cx:pt idx="8965">1096</cx:pt>
          <cx:pt idx="8966">679</cx:pt>
          <cx:pt idx="8967">0</cx:pt>
          <cx:pt idx="8968">0</cx:pt>
          <cx:pt idx="8969">370</cx:pt>
          <cx:pt idx="8970">297</cx:pt>
          <cx:pt idx="8971">1707</cx:pt>
          <cx:pt idx="8972">8970</cx:pt>
          <cx:pt idx="8973">2271</cx:pt>
          <cx:pt idx="8974">559</cx:pt>
          <cx:pt idx="8975">645</cx:pt>
          <cx:pt idx="8976">983</cx:pt>
          <cx:pt idx="8977">93</cx:pt>
          <cx:pt idx="8978">1197</cx:pt>
          <cx:pt idx="8979">164</cx:pt>
          <cx:pt idx="8980">695</cx:pt>
          <cx:pt idx="8981">0</cx:pt>
          <cx:pt idx="8982">1836</cx:pt>
          <cx:pt idx="8983">799</cx:pt>
          <cx:pt idx="8984">371</cx:pt>
          <cx:pt idx="8985">1180</cx:pt>
          <cx:pt idx="8986">914</cx:pt>
          <cx:pt idx="8987">989</cx:pt>
          <cx:pt idx="8988">4049</cx:pt>
          <cx:pt idx="8989">1205</cx:pt>
          <cx:pt idx="8990">370</cx:pt>
          <cx:pt idx="8991">172</cx:pt>
          <cx:pt idx="8992">179</cx:pt>
          <cx:pt idx="8993">375</cx:pt>
          <cx:pt idx="8994">1545</cx:pt>
          <cx:pt idx="8995">621</cx:pt>
          <cx:pt idx="8996">0</cx:pt>
          <cx:pt idx="8997">0</cx:pt>
          <cx:pt idx="8998">151</cx:pt>
          <cx:pt idx="8999">437</cx:pt>
          <cx:pt idx="9000">824</cx:pt>
          <cx:pt idx="9001">499</cx:pt>
          <cx:pt idx="9002">354</cx:pt>
          <cx:pt idx="9003">1074</cx:pt>
          <cx:pt idx="9004">1345</cx:pt>
          <cx:pt idx="9005">1518</cx:pt>
          <cx:pt idx="9006">2288</cx:pt>
          <cx:pt idx="9007">2520</cx:pt>
          <cx:pt idx="9008">120</cx:pt>
          <cx:pt idx="9009">889</cx:pt>
          <cx:pt idx="9010">181</cx:pt>
          <cx:pt idx="9011">545</cx:pt>
          <cx:pt idx="9012">522</cx:pt>
          <cx:pt idx="9013">363</cx:pt>
          <cx:pt idx="9014">305</cx:pt>
          <cx:pt idx="9015">1061</cx:pt>
          <cx:pt idx="9016">521</cx:pt>
          <cx:pt idx="9017">1145</cx:pt>
          <cx:pt idx="9018">292</cx:pt>
          <cx:pt idx="9019">1048</cx:pt>
          <cx:pt idx="9020">1619</cx:pt>
          <cx:pt idx="9021">815</cx:pt>
          <cx:pt idx="9022">610</cx:pt>
          <cx:pt idx="9023">835</cx:pt>
          <cx:pt idx="9024">460</cx:pt>
          <cx:pt idx="9025">335</cx:pt>
          <cx:pt idx="9026">171</cx:pt>
          <cx:pt idx="9027">904</cx:pt>
          <cx:pt idx="9028">250</cx:pt>
          <cx:pt idx="9029">421</cx:pt>
          <cx:pt idx="9030">930</cx:pt>
          <cx:pt idx="9031">225</cx:pt>
          <cx:pt idx="9032">500</cx:pt>
          <cx:pt idx="9033">601</cx:pt>
          <cx:pt idx="9034">552</cx:pt>
          <cx:pt idx="9035">561</cx:pt>
          <cx:pt idx="9036">522</cx:pt>
          <cx:pt idx="9037">1472</cx:pt>
          <cx:pt idx="9038">726</cx:pt>
          <cx:pt idx="9039">0</cx:pt>
          <cx:pt idx="9040">49</cx:pt>
          <cx:pt idx="9041">486</cx:pt>
          <cx:pt idx="9042">544</cx:pt>
          <cx:pt idx="9043">213</cx:pt>
          <cx:pt idx="9044">534</cx:pt>
          <cx:pt idx="9045">14</cx:pt>
          <cx:pt idx="9046">307</cx:pt>
          <cx:pt idx="9047">0</cx:pt>
          <cx:pt idx="9048">301</cx:pt>
          <cx:pt idx="9049">70</cx:pt>
          <cx:pt idx="9050">253</cx:pt>
          <cx:pt idx="9051">123</cx:pt>
          <cx:pt idx="9052">325</cx:pt>
          <cx:pt idx="9053">0</cx:pt>
          <cx:pt idx="9054">108</cx:pt>
          <cx:pt idx="9055">194</cx:pt>
          <cx:pt idx="9056">0</cx:pt>
          <cx:pt idx="9057">65</cx:pt>
          <cx:pt idx="9058">0</cx:pt>
          <cx:pt idx="9059">205</cx:pt>
          <cx:pt idx="9060">0</cx:pt>
          <cx:pt idx="9061">125</cx:pt>
          <cx:pt idx="9062">0</cx:pt>
          <cx:pt idx="9063">0</cx:pt>
          <cx:pt idx="9064">0</cx:pt>
          <cx:pt idx="9065">113</cx:pt>
          <cx:pt idx="9066">1875</cx:pt>
          <cx:pt idx="9067">0</cx:pt>
          <cx:pt idx="9068">0</cx:pt>
          <cx:pt idx="9069">0</cx:pt>
          <cx:pt idx="9070">511</cx:pt>
          <cx:pt idx="9071">0</cx:pt>
          <cx:pt idx="9072">0</cx:pt>
          <cx:pt idx="9073">0</cx:pt>
          <cx:pt idx="9074">0</cx:pt>
          <cx:pt idx="9075">0</cx:pt>
          <cx:pt idx="9076">86</cx:pt>
          <cx:pt idx="9077">0</cx:pt>
          <cx:pt idx="9078">0</cx:pt>
          <cx:pt idx="9079">0</cx:pt>
          <cx:pt idx="9080">0</cx:pt>
          <cx:pt idx="9081">0</cx:pt>
          <cx:pt idx="9082">0</cx:pt>
          <cx:pt idx="9083">0</cx:pt>
          <cx:pt idx="9084">0</cx:pt>
          <cx:pt idx="9085">47</cx:pt>
          <cx:pt idx="9086">0</cx:pt>
          <cx:pt idx="9087">0</cx:pt>
          <cx:pt idx="9088">0</cx:pt>
          <cx:pt idx="9089">0</cx:pt>
          <cx:pt idx="9090">0</cx:pt>
          <cx:pt idx="9091">0</cx:pt>
          <cx:pt idx="9092">186</cx:pt>
          <cx:pt idx="9093">127</cx:pt>
          <cx:pt idx="9094">0</cx:pt>
          <cx:pt idx="9095">0</cx:pt>
          <cx:pt idx="9096">0</cx:pt>
          <cx:pt idx="9097">0</cx:pt>
          <cx:pt idx="9098">0</cx:pt>
          <cx:pt idx="9099">0</cx:pt>
          <cx:pt idx="9100">0</cx:pt>
          <cx:pt idx="9101">0</cx:pt>
          <cx:pt idx="9102">0</cx:pt>
          <cx:pt idx="9103">0</cx:pt>
          <cx:pt idx="9104">0</cx:pt>
          <cx:pt idx="9105">0</cx:pt>
          <cx:pt idx="9106">0</cx:pt>
          <cx:pt idx="9107">104</cx:pt>
          <cx:pt idx="9108">0</cx:pt>
          <cx:pt idx="9109">0</cx:pt>
          <cx:pt idx="9110">0</cx:pt>
          <cx:pt idx="9111">0</cx:pt>
          <cx:pt idx="9112">0</cx:pt>
          <cx:pt idx="9113">0</cx:pt>
          <cx:pt idx="9114">0</cx:pt>
          <cx:pt idx="9115">0</cx:pt>
          <cx:pt idx="9116">0</cx:pt>
          <cx:pt idx="9117">0</cx:pt>
          <cx:pt idx="9118">443</cx:pt>
          <cx:pt idx="9119">532</cx:pt>
          <cx:pt idx="9120">0</cx:pt>
          <cx:pt idx="9121">0</cx:pt>
          <cx:pt idx="9122">0</cx:pt>
          <cx:pt idx="9123">0</cx:pt>
          <cx:pt idx="9124">0</cx:pt>
          <cx:pt idx="9125">397</cx:pt>
          <cx:pt idx="9126">1058</cx:pt>
          <cx:pt idx="9127">0</cx:pt>
          <cx:pt idx="9128">0</cx:pt>
          <cx:pt idx="9129">0</cx:pt>
          <cx:pt idx="9130">0</cx:pt>
          <cx:pt idx="9131">0</cx:pt>
          <cx:pt idx="9132">0</cx:pt>
          <cx:pt idx="9133">0</cx:pt>
          <cx:pt idx="9134">0</cx:pt>
          <cx:pt idx="9135">31</cx:pt>
          <cx:pt idx="9136">147</cx:pt>
          <cx:pt idx="9137">60</cx:pt>
          <cx:pt idx="9138">0</cx:pt>
          <cx:pt idx="9139">0</cx:pt>
          <cx:pt idx="9140">1213</cx:pt>
          <cx:pt idx="9141">0</cx:pt>
          <cx:pt idx="9142">38</cx:pt>
          <cx:pt idx="9143">0</cx:pt>
          <cx:pt idx="9144">0</cx:pt>
          <cx:pt idx="9145">0</cx:pt>
          <cx:pt idx="9146">0</cx:pt>
          <cx:pt idx="9147">0</cx:pt>
          <cx:pt idx="9148">0</cx:pt>
          <cx:pt idx="9149">102</cx:pt>
          <cx:pt idx="9150">223</cx:pt>
          <cx:pt idx="9151">0</cx:pt>
          <cx:pt idx="9152">0</cx:pt>
          <cx:pt idx="9153">706</cx:pt>
          <cx:pt idx="9154">0</cx:pt>
          <cx:pt idx="9155">0</cx:pt>
          <cx:pt idx="9156">0</cx:pt>
          <cx:pt idx="9157">323</cx:pt>
          <cx:pt idx="9158">0</cx:pt>
          <cx:pt idx="9159">0</cx:pt>
          <cx:pt idx="9160">0</cx:pt>
          <cx:pt idx="9161">0</cx:pt>
          <cx:pt idx="9162">0</cx:pt>
          <cx:pt idx="9163">0</cx:pt>
          <cx:pt idx="9164">0</cx:pt>
          <cx:pt idx="9165">0</cx:pt>
          <cx:pt idx="9166">0</cx:pt>
          <cx:pt idx="9167">0</cx:pt>
          <cx:pt idx="9168">0</cx:pt>
          <cx:pt idx="9169">0</cx:pt>
          <cx:pt idx="9170">0</cx:pt>
          <cx:pt idx="9171">0</cx:pt>
          <cx:pt idx="9172">0</cx:pt>
          <cx:pt idx="9173">0</cx:pt>
          <cx:pt idx="9174">0</cx:pt>
          <cx:pt idx="9175">0</cx:pt>
          <cx:pt idx="9176">0</cx:pt>
          <cx:pt idx="9177">0</cx:pt>
          <cx:pt idx="9178">36</cx:pt>
          <cx:pt idx="9179">0</cx:pt>
          <cx:pt idx="9180">84</cx:pt>
          <cx:pt idx="9181">0</cx:pt>
          <cx:pt idx="9182">250</cx:pt>
          <cx:pt idx="9183">0</cx:pt>
          <cx:pt idx="9184">0</cx:pt>
          <cx:pt idx="9185">0</cx:pt>
          <cx:pt idx="9186">0</cx:pt>
          <cx:pt idx="9187">352</cx:pt>
          <cx:pt idx="9188">824</cx:pt>
          <cx:pt idx="9189">1021</cx:pt>
          <cx:pt idx="9190">1965</cx:pt>
          <cx:pt idx="9191">225</cx:pt>
          <cx:pt idx="9192">869</cx:pt>
          <cx:pt idx="9193">194</cx:pt>
          <cx:pt idx="9194">174</cx:pt>
          <cx:pt idx="9195">783</cx:pt>
          <cx:pt idx="9196">0</cx:pt>
          <cx:pt idx="9197">28</cx:pt>
          <cx:pt idx="9198">199</cx:pt>
          <cx:pt idx="9199">0</cx:pt>
          <cx:pt idx="9200">0</cx:pt>
          <cx:pt idx="9201">0</cx:pt>
          <cx:pt idx="9202">0</cx:pt>
          <cx:pt idx="9203">0</cx:pt>
          <cx:pt idx="9204">21</cx:pt>
          <cx:pt idx="9205">115</cx:pt>
          <cx:pt idx="9206">46</cx:pt>
          <cx:pt idx="9207">167</cx:pt>
          <cx:pt idx="9208">543</cx:pt>
          <cx:pt idx="9209">0</cx:pt>
          <cx:pt idx="9210">0</cx:pt>
          <cx:pt idx="9211">47</cx:pt>
          <cx:pt idx="9212">24</cx:pt>
          <cx:pt idx="9213">0</cx:pt>
          <cx:pt idx="9214">0</cx:pt>
          <cx:pt idx="9215">659</cx:pt>
          <cx:pt idx="9216">0</cx:pt>
          <cx:pt idx="9217">0</cx:pt>
          <cx:pt idx="9218">316</cx:pt>
          <cx:pt idx="9219">0</cx:pt>
          <cx:pt idx="9220">0</cx:pt>
          <cx:pt idx="9221">0</cx:pt>
          <cx:pt idx="9222">0</cx:pt>
          <cx:pt idx="9223">0</cx:pt>
          <cx:pt idx="9224">0</cx:pt>
          <cx:pt idx="9225">0</cx:pt>
          <cx:pt idx="9226">0</cx:pt>
          <cx:pt idx="9227">0</cx:pt>
          <cx:pt idx="9228">297</cx:pt>
          <cx:pt idx="9229">288</cx:pt>
          <cx:pt idx="9230">294</cx:pt>
          <cx:pt idx="9231">0</cx:pt>
          <cx:pt idx="9232">86</cx:pt>
          <cx:pt idx="9233">612</cx:pt>
          <cx:pt idx="9234">1357</cx:pt>
          <cx:pt idx="9235">1950</cx:pt>
          <cx:pt idx="9236">180</cx:pt>
          <cx:pt idx="9237">409</cx:pt>
          <cx:pt idx="9238">0</cx:pt>
          <cx:pt idx="9239">30</cx:pt>
          <cx:pt idx="9240">15</cx:pt>
          <cx:pt idx="9241">0</cx:pt>
          <cx:pt idx="9242">64</cx:pt>
          <cx:pt idx="9243">24</cx:pt>
          <cx:pt idx="9244">0</cx:pt>
          <cx:pt idx="9245">0</cx:pt>
          <cx:pt idx="9246">7</cx:pt>
          <cx:pt idx="9247">177</cx:pt>
          <cx:pt idx="9248">39</cx:pt>
          <cx:pt idx="9249">35</cx:pt>
          <cx:pt idx="9250">0</cx:pt>
          <cx:pt idx="9251">272</cx:pt>
          <cx:pt idx="9252">0</cx:pt>
          <cx:pt idx="9253">0</cx:pt>
          <cx:pt idx="9254">0</cx:pt>
          <cx:pt idx="9255">0</cx:pt>
          <cx:pt idx="9256">0</cx:pt>
          <cx:pt idx="9257">1095</cx:pt>
          <cx:pt idx="9258">0</cx:pt>
          <cx:pt idx="9259">63</cx:pt>
          <cx:pt idx="9260">0</cx:pt>
          <cx:pt idx="9261">0</cx:pt>
          <cx:pt idx="9262">46</cx:pt>
          <cx:pt idx="9263">0</cx:pt>
          <cx:pt idx="9264">0</cx:pt>
          <cx:pt idx="9265">0</cx:pt>
          <cx:pt idx="9266">318</cx:pt>
          <cx:pt idx="9267">0</cx:pt>
          <cx:pt idx="9268">0</cx:pt>
          <cx:pt idx="9269">14</cx:pt>
          <cx:pt idx="9270">0</cx:pt>
          <cx:pt idx="9271">239</cx:pt>
          <cx:pt idx="9272">0</cx:pt>
          <cx:pt idx="9273">0</cx:pt>
          <cx:pt idx="9274">0</cx:pt>
          <cx:pt idx="9275">169</cx:pt>
          <cx:pt idx="9276">114</cx:pt>
          <cx:pt idx="9277">222</cx:pt>
          <cx:pt idx="9278">0</cx:pt>
          <cx:pt idx="9279">0</cx:pt>
          <cx:pt idx="9280">0</cx:pt>
          <cx:pt idx="9281">0</cx:pt>
          <cx:pt idx="9282">0</cx:pt>
          <cx:pt idx="9283">124</cx:pt>
          <cx:pt idx="9284">0</cx:pt>
          <cx:pt idx="9285">29</cx:pt>
          <cx:pt idx="9286">1207</cx:pt>
          <cx:pt idx="9287">972</cx:pt>
          <cx:pt idx="9288">22</cx:pt>
          <cx:pt idx="9289">157</cx:pt>
          <cx:pt idx="9290">653</cx:pt>
          <cx:pt idx="9291">808</cx:pt>
          <cx:pt idx="9292">564</cx:pt>
          <cx:pt idx="9293">0</cx:pt>
          <cx:pt idx="9294">0</cx:pt>
          <cx:pt idx="9295">171</cx:pt>
          <cx:pt idx="9296">283</cx:pt>
          <cx:pt idx="9297">74</cx:pt>
          <cx:pt idx="9298">0</cx:pt>
          <cx:pt idx="9299">1115</cx:pt>
          <cx:pt idx="9300">1773</cx:pt>
          <cx:pt idx="9301">28</cx:pt>
          <cx:pt idx="9302">564</cx:pt>
          <cx:pt idx="9303">1039</cx:pt>
          <cx:pt idx="9304">402</cx:pt>
          <cx:pt idx="9305">0</cx:pt>
          <cx:pt idx="9306">0</cx:pt>
          <cx:pt idx="9307">497</cx:pt>
          <cx:pt idx="9308">0</cx:pt>
          <cx:pt idx="9309">0</cx:pt>
          <cx:pt idx="9310">230</cx:pt>
          <cx:pt idx="9311">183</cx:pt>
          <cx:pt idx="9312">366</cx:pt>
          <cx:pt idx="9313">0</cx:pt>
          <cx:pt idx="9314">0</cx:pt>
          <cx:pt idx="9315">124</cx:pt>
          <cx:pt idx="9316">0</cx:pt>
          <cx:pt idx="9317">419</cx:pt>
          <cx:pt idx="9318">0</cx:pt>
          <cx:pt idx="9319">265</cx:pt>
          <cx:pt idx="9320">0</cx:pt>
          <cx:pt idx="9321">747</cx:pt>
          <cx:pt idx="9322">0</cx:pt>
          <cx:pt idx="9323">0</cx:pt>
          <cx:pt idx="9324">0</cx:pt>
          <cx:pt idx="9325">44</cx:pt>
          <cx:pt idx="9326">0</cx:pt>
          <cx:pt idx="9327">2982</cx:pt>
          <cx:pt idx="9328">1626</cx:pt>
          <cx:pt idx="9329">0</cx:pt>
          <cx:pt idx="9330">1</cx:pt>
          <cx:pt idx="9331">0</cx:pt>
          <cx:pt idx="9332">5296</cx:pt>
          <cx:pt idx="9333">0</cx:pt>
          <cx:pt idx="9334">288</cx:pt>
          <cx:pt idx="9335">696</cx:pt>
          <cx:pt idx="9336">46</cx:pt>
          <cx:pt idx="9337">712</cx:pt>
          <cx:pt idx="9338">0</cx:pt>
          <cx:pt idx="9339">0</cx:pt>
          <cx:pt idx="9340">0</cx:pt>
          <cx:pt idx="9341">0</cx:pt>
          <cx:pt idx="9342">0</cx:pt>
          <cx:pt idx="9343">0</cx:pt>
          <cx:pt idx="9344">824</cx:pt>
          <cx:pt idx="9345">803</cx:pt>
          <cx:pt idx="9346">173</cx:pt>
          <cx:pt idx="9347">316</cx:pt>
          <cx:pt idx="9348">0</cx:pt>
          <cx:pt idx="9349">73</cx:pt>
          <cx:pt idx="9350">0</cx:pt>
          <cx:pt idx="9351">37</cx:pt>
          <cx:pt idx="9352">136</cx:pt>
          <cx:pt idx="9353">657</cx:pt>
          <cx:pt idx="9354">10</cx:pt>
          <cx:pt idx="9355">0</cx:pt>
          <cx:pt idx="9356">0</cx:pt>
          <cx:pt idx="9357">0</cx:pt>
          <cx:pt idx="9358">0</cx:pt>
          <cx:pt idx="9359">0</cx:pt>
          <cx:pt idx="9360">85</cx:pt>
          <cx:pt idx="9361">587</cx:pt>
          <cx:pt idx="9362">0</cx:pt>
          <cx:pt idx="9363">0</cx:pt>
          <cx:pt idx="9364">653</cx:pt>
          <cx:pt idx="9365">0</cx:pt>
          <cx:pt idx="9366">0</cx:pt>
          <cx:pt idx="9367">132</cx:pt>
          <cx:pt idx="9368">0</cx:pt>
          <cx:pt idx="9369">1280</cx:pt>
          <cx:pt idx="9370">777</cx:pt>
          <cx:pt idx="9371">0</cx:pt>
          <cx:pt idx="9372">103</cx:pt>
          <cx:pt idx="9373">34</cx:pt>
          <cx:pt idx="9374">0</cx:pt>
          <cx:pt idx="9375">606</cx:pt>
          <cx:pt idx="9376">425</cx:pt>
          <cx:pt idx="9377">0</cx:pt>
          <cx:pt idx="9378">0</cx:pt>
          <cx:pt idx="9379">0</cx:pt>
          <cx:pt idx="9380">0</cx:pt>
          <cx:pt idx="9381">36</cx:pt>
          <cx:pt idx="9382">840</cx:pt>
          <cx:pt idx="9383">1038</cx:pt>
          <cx:pt idx="9384">0</cx:pt>
          <cx:pt idx="9385">0</cx:pt>
          <cx:pt idx="9386">0</cx:pt>
          <cx:pt idx="9387">0</cx:pt>
          <cx:pt idx="9388">0</cx:pt>
          <cx:pt idx="9389">648</cx:pt>
          <cx:pt idx="9390">413</cx:pt>
          <cx:pt idx="9391">151</cx:pt>
          <cx:pt idx="9392">197</cx:pt>
          <cx:pt idx="9393">158</cx:pt>
          <cx:pt idx="9394">719</cx:pt>
          <cx:pt idx="9395">59</cx:pt>
          <cx:pt idx="9396">156</cx:pt>
          <cx:pt idx="9397">120</cx:pt>
          <cx:pt idx="9398">275</cx:pt>
          <cx:pt idx="9399">91</cx:pt>
          <cx:pt idx="9400">0</cx:pt>
          <cx:pt idx="9401">149</cx:pt>
          <cx:pt idx="9402">988</cx:pt>
          <cx:pt idx="9403">0</cx:pt>
          <cx:pt idx="9404">445</cx:pt>
          <cx:pt idx="9405">84</cx:pt>
          <cx:pt idx="9406">751</cx:pt>
          <cx:pt idx="9407">208</cx:pt>
          <cx:pt idx="9408">239</cx:pt>
          <cx:pt idx="9409">648</cx:pt>
          <cx:pt idx="9410">804</cx:pt>
          <cx:pt idx="9411">826</cx:pt>
          <cx:pt idx="9412">287</cx:pt>
          <cx:pt idx="9413">0</cx:pt>
          <cx:pt idx="9414">0</cx:pt>
          <cx:pt idx="9415">127</cx:pt>
          <cx:pt idx="9416">18</cx:pt>
          <cx:pt idx="9417">116</cx:pt>
          <cx:pt idx="9418">0</cx:pt>
          <cx:pt idx="9419">456</cx:pt>
          <cx:pt idx="9420">0</cx:pt>
          <cx:pt idx="9421">0</cx:pt>
          <cx:pt idx="9422">412</cx:pt>
          <cx:pt idx="9423">280</cx:pt>
          <cx:pt idx="9424">4</cx:pt>
          <cx:pt idx="9425">158</cx:pt>
          <cx:pt idx="9426">0</cx:pt>
          <cx:pt idx="9427">0</cx:pt>
          <cx:pt idx="9428">163</cx:pt>
          <cx:pt idx="9429">109</cx:pt>
          <cx:pt idx="9430">30</cx:pt>
          <cx:pt idx="9431">26</cx:pt>
          <cx:pt idx="9432">209</cx:pt>
          <cx:pt idx="9433">0</cx:pt>
          <cx:pt idx="9434">72</cx:pt>
          <cx:pt idx="9435">260</cx:pt>
          <cx:pt idx="9436">163</cx:pt>
          <cx:pt idx="9437">430</cx:pt>
          <cx:pt idx="9438">0</cx:pt>
          <cx:pt idx="9439">312</cx:pt>
          <cx:pt idx="9440">0</cx:pt>
          <cx:pt idx="9441">0</cx:pt>
          <cx:pt idx="9442">228</cx:pt>
          <cx:pt idx="9443">10</cx:pt>
          <cx:pt idx="9444">290</cx:pt>
          <cx:pt idx="9445">53</cx:pt>
          <cx:pt idx="9446">0</cx:pt>
          <cx:pt idx="9447">0</cx:pt>
          <cx:pt idx="9448">58</cx:pt>
          <cx:pt idx="9449">0</cx:pt>
          <cx:pt idx="9450">46</cx:pt>
          <cx:pt idx="9451">35</cx:pt>
          <cx:pt idx="9452">193</cx:pt>
          <cx:pt idx="9453">43</cx:pt>
          <cx:pt idx="9454">0</cx:pt>
          <cx:pt idx="9455">0</cx:pt>
          <cx:pt idx="9456">461</cx:pt>
          <cx:pt idx="9457">300</cx:pt>
          <cx:pt idx="9458">0</cx:pt>
          <cx:pt idx="9459">0</cx:pt>
          <cx:pt idx="9460">78</cx:pt>
          <cx:pt idx="9461">0</cx:pt>
          <cx:pt idx="9462">0</cx:pt>
          <cx:pt idx="9463">208</cx:pt>
          <cx:pt idx="9464">0</cx:pt>
          <cx:pt idx="9465">0</cx:pt>
          <cx:pt idx="9466">0</cx:pt>
          <cx:pt idx="9467">74</cx:pt>
          <cx:pt idx="9468">0</cx:pt>
          <cx:pt idx="9469">0</cx:pt>
          <cx:pt idx="9470">0</cx:pt>
          <cx:pt idx="9471">72</cx:pt>
          <cx:pt idx="9472">0</cx:pt>
          <cx:pt idx="9473">0</cx:pt>
          <cx:pt idx="9474">737</cx:pt>
          <cx:pt idx="9475">58</cx:pt>
          <cx:pt idx="9476">0</cx:pt>
          <cx:pt idx="9477">112</cx:pt>
          <cx:pt idx="9478">367</cx:pt>
          <cx:pt idx="9479">124</cx:pt>
          <cx:pt idx="9480">146</cx:pt>
          <cx:pt idx="9481">0</cx:pt>
          <cx:pt idx="9482">0</cx:pt>
          <cx:pt idx="9483">0</cx:pt>
          <cx:pt idx="9484">0</cx:pt>
          <cx:pt idx="9485">0</cx:pt>
          <cx:pt idx="9486">0</cx:pt>
          <cx:pt idx="9487">0</cx:pt>
          <cx:pt idx="9488">0</cx:pt>
          <cx:pt idx="9489">0</cx:pt>
          <cx:pt idx="9490">0</cx:pt>
          <cx:pt idx="9491">0</cx:pt>
          <cx:pt idx="9492">0</cx:pt>
          <cx:pt idx="9493">0</cx:pt>
          <cx:pt idx="9494">0</cx:pt>
          <cx:pt idx="9495">0</cx:pt>
          <cx:pt idx="9496">0</cx:pt>
          <cx:pt idx="9497">0</cx:pt>
          <cx:pt idx="9498">0</cx:pt>
          <cx:pt idx="9499">0</cx:pt>
          <cx:pt idx="9500">0</cx:pt>
          <cx:pt idx="9501">0</cx:pt>
          <cx:pt idx="9502">0</cx:pt>
          <cx:pt idx="9503">0</cx:pt>
          <cx:pt idx="9504">0</cx:pt>
          <cx:pt idx="9505">0</cx:pt>
          <cx:pt idx="9506">0</cx:pt>
          <cx:pt idx="9507">0</cx:pt>
          <cx:pt idx="9508">55</cx:pt>
          <cx:pt idx="9509">256</cx:pt>
          <cx:pt idx="9510">0</cx:pt>
          <cx:pt idx="9511">0</cx:pt>
          <cx:pt idx="9512">36</cx:pt>
          <cx:pt idx="9513">804</cx:pt>
          <cx:pt idx="9514">138</cx:pt>
          <cx:pt idx="9515">289</cx:pt>
          <cx:pt idx="9516">464</cx:pt>
          <cx:pt idx="9517">0</cx:pt>
          <cx:pt idx="9518">0</cx:pt>
          <cx:pt idx="9519">9</cx:pt>
          <cx:pt idx="9520">18</cx:pt>
          <cx:pt idx="9521">533</cx:pt>
          <cx:pt idx="9522">53</cx:pt>
          <cx:pt idx="9523">405</cx:pt>
          <cx:pt idx="9524">0</cx:pt>
          <cx:pt idx="9525">0</cx:pt>
          <cx:pt idx="9526">0</cx:pt>
          <cx:pt idx="9527">93</cx:pt>
          <cx:pt idx="9528">0</cx:pt>
          <cx:pt idx="9529">0</cx:pt>
          <cx:pt idx="9530">231</cx:pt>
          <cx:pt idx="9531">0</cx:pt>
          <cx:pt idx="9532">0</cx:pt>
          <cx:pt idx="9533">267</cx:pt>
          <cx:pt idx="9534">0</cx:pt>
          <cx:pt idx="9535">28</cx:pt>
          <cx:pt idx="9536">0</cx:pt>
          <cx:pt idx="9537">0</cx:pt>
          <cx:pt idx="9538">179</cx:pt>
          <cx:pt idx="9539">0</cx:pt>
          <cx:pt idx="9540">316</cx:pt>
          <cx:pt idx="9541">0</cx:pt>
          <cx:pt idx="9542">0</cx:pt>
          <cx:pt idx="9543">0</cx:pt>
          <cx:pt idx="9544">0</cx:pt>
          <cx:pt idx="9545">1024</cx:pt>
          <cx:pt idx="9546">0</cx:pt>
          <cx:pt idx="9547">110</cx:pt>
          <cx:pt idx="9548">54</cx:pt>
          <cx:pt idx="9549">30</cx:pt>
          <cx:pt idx="9550">0</cx:pt>
          <cx:pt idx="9551">122</cx:pt>
          <cx:pt idx="9552">94</cx:pt>
          <cx:pt idx="9553">0</cx:pt>
          <cx:pt idx="9554">0</cx:pt>
          <cx:pt idx="9555">0</cx:pt>
          <cx:pt idx="9556">15</cx:pt>
          <cx:pt idx="9557">0</cx:pt>
          <cx:pt idx="9558">0</cx:pt>
          <cx:pt idx="9559">0</cx:pt>
          <cx:pt idx="9560">210</cx:pt>
          <cx:pt idx="9561">0</cx:pt>
          <cx:pt idx="9562">117</cx:pt>
          <cx:pt idx="9563">0</cx:pt>
          <cx:pt idx="9564">96</cx:pt>
          <cx:pt idx="9565">0</cx:pt>
          <cx:pt idx="9566">0</cx:pt>
          <cx:pt idx="9567">0</cx:pt>
          <cx:pt idx="9568">179</cx:pt>
          <cx:pt idx="9569">114</cx:pt>
          <cx:pt idx="9570">0</cx:pt>
          <cx:pt idx="9571">208</cx:pt>
          <cx:pt idx="9572">909</cx:pt>
          <cx:pt idx="9573">11</cx:pt>
          <cx:pt idx="9574">0</cx:pt>
          <cx:pt idx="9575">110</cx:pt>
          <cx:pt idx="9576">259</cx:pt>
          <cx:pt idx="9577">0</cx:pt>
          <cx:pt idx="9578">20</cx:pt>
          <cx:pt idx="9579">0</cx:pt>
          <cx:pt idx="9580">0</cx:pt>
          <cx:pt idx="9581">0</cx:pt>
          <cx:pt idx="9582">49</cx:pt>
          <cx:pt idx="9583">143</cx:pt>
          <cx:pt idx="9584">75</cx:pt>
          <cx:pt idx="9585">66</cx:pt>
          <cx:pt idx="9586">607</cx:pt>
          <cx:pt idx="9587">240</cx:pt>
          <cx:pt idx="9588">0</cx:pt>
          <cx:pt idx="9589">0</cx:pt>
          <cx:pt idx="9590">27</cx:pt>
          <cx:pt idx="9591">20</cx:pt>
          <cx:pt idx="9592">7</cx:pt>
          <cx:pt idx="9593">249</cx:pt>
          <cx:pt idx="9594">0</cx:pt>
          <cx:pt idx="9595">0</cx:pt>
          <cx:pt idx="9596">63</cx:pt>
          <cx:pt idx="9597">7</cx:pt>
          <cx:pt idx="9598">2</cx:pt>
          <cx:pt idx="9599">76</cx:pt>
          <cx:pt idx="9600">46</cx:pt>
          <cx:pt idx="9601">89</cx:pt>
          <cx:pt idx="9602">0</cx:pt>
          <cx:pt idx="9603">0</cx:pt>
          <cx:pt idx="9604">957</cx:pt>
          <cx:pt idx="9605">350</cx:pt>
          <cx:pt idx="9606">430</cx:pt>
          <cx:pt idx="9607">575</cx:pt>
          <cx:pt idx="9608">0</cx:pt>
          <cx:pt idx="9609">0</cx:pt>
          <cx:pt idx="9610">130</cx:pt>
          <cx:pt idx="9611">0</cx:pt>
          <cx:pt idx="9612">0</cx:pt>
          <cx:pt idx="9613">0</cx:pt>
          <cx:pt idx="9614">0</cx:pt>
          <cx:pt idx="9615">0</cx:pt>
          <cx:pt idx="9616">0</cx:pt>
          <cx:pt idx="9617">474</cx:pt>
          <cx:pt idx="9618">31</cx:pt>
          <cx:pt idx="9619">183</cx:pt>
          <cx:pt idx="9620">0</cx:pt>
          <cx:pt idx="9621">0</cx:pt>
          <cx:pt idx="9622">0</cx:pt>
          <cx:pt idx="9623">0</cx:pt>
          <cx:pt idx="9624">49</cx:pt>
          <cx:pt idx="9625">0</cx:pt>
          <cx:pt idx="9626">284</cx:pt>
          <cx:pt idx="9627">0</cx:pt>
          <cx:pt idx="9628">0</cx:pt>
          <cx:pt idx="9629">0</cx:pt>
          <cx:pt idx="9630">101</cx:pt>
          <cx:pt idx="9631">0</cx:pt>
          <cx:pt idx="9632">50</cx:pt>
          <cx:pt idx="9633">62</cx:pt>
          <cx:pt idx="9634">0</cx:pt>
          <cx:pt idx="9635">195</cx:pt>
          <cx:pt idx="9636">51</cx:pt>
          <cx:pt idx="9637">0</cx:pt>
          <cx:pt idx="9638">0</cx:pt>
          <cx:pt idx="9639">188</cx:pt>
          <cx:pt idx="9640">181</cx:pt>
          <cx:pt idx="9641">295</cx:pt>
          <cx:pt idx="9642">25</cx:pt>
          <cx:pt idx="9643">0</cx:pt>
          <cx:pt idx="9644">3304</cx:pt>
          <cx:pt idx="9645">0</cx:pt>
          <cx:pt idx="9646">0</cx:pt>
          <cx:pt idx="9647">72</cx:pt>
          <cx:pt idx="9648">0</cx:pt>
          <cx:pt idx="9649">53</cx:pt>
          <cx:pt idx="9650">0</cx:pt>
          <cx:pt idx="9651">455</cx:pt>
          <cx:pt idx="9652">27</cx:pt>
          <cx:pt idx="9653">403</cx:pt>
          <cx:pt idx="9654">284</cx:pt>
          <cx:pt idx="9655">111</cx:pt>
          <cx:pt idx="9656">365</cx:pt>
          <cx:pt idx="9657">213</cx:pt>
          <cx:pt idx="9658">88</cx:pt>
          <cx:pt idx="9659">63</cx:pt>
          <cx:pt idx="9660">546</cx:pt>
          <cx:pt idx="9661">1471</cx:pt>
          <cx:pt idx="9662">485</cx:pt>
          <cx:pt idx="9663">550</cx:pt>
          <cx:pt idx="9664">0</cx:pt>
          <cx:pt idx="9665">0</cx:pt>
          <cx:pt idx="9666">444</cx:pt>
          <cx:pt idx="9667">26</cx:pt>
          <cx:pt idx="9668">323</cx:pt>
          <cx:pt idx="9669">353</cx:pt>
          <cx:pt idx="9670">718</cx:pt>
          <cx:pt idx="9671">1751</cx:pt>
          <cx:pt idx="9672">1262</cx:pt>
          <cx:pt idx="9673">500</cx:pt>
          <cx:pt idx="9674">56</cx:pt>
          <cx:pt idx="9675">357</cx:pt>
          <cx:pt idx="9676">106</cx:pt>
          <cx:pt idx="9677">84</cx:pt>
          <cx:pt idx="9678">890</cx:pt>
          <cx:pt idx="9679">0</cx:pt>
          <cx:pt idx="9680">124</cx:pt>
          <cx:pt idx="9681">0</cx:pt>
          <cx:pt idx="9682">423</cx:pt>
          <cx:pt idx="9683">99</cx:pt>
          <cx:pt idx="9684">244</cx:pt>
          <cx:pt idx="9685">1337</cx:pt>
          <cx:pt idx="9686">101</cx:pt>
          <cx:pt idx="9687">0</cx:pt>
          <cx:pt idx="9688">0</cx:pt>
          <cx:pt idx="9689">321</cx:pt>
          <cx:pt idx="9690">0</cx:pt>
          <cx:pt idx="9691">1296</cx:pt>
          <cx:pt idx="9692">489</cx:pt>
          <cx:pt idx="9693">22</cx:pt>
          <cx:pt idx="9694">211</cx:pt>
          <cx:pt idx="9695">286</cx:pt>
          <cx:pt idx="9696">103</cx:pt>
          <cx:pt idx="9697">57</cx:pt>
          <cx:pt idx="9698">878</cx:pt>
          <cx:pt idx="9699">455</cx:pt>
          <cx:pt idx="9700">0</cx:pt>
          <cx:pt idx="9701">1432</cx:pt>
          <cx:pt idx="9702">0</cx:pt>
          <cx:pt idx="9703">470</cx:pt>
          <cx:pt idx="9704">325</cx:pt>
          <cx:pt idx="9705">0</cx:pt>
          <cx:pt idx="9706">557</cx:pt>
          <cx:pt idx="9707">959</cx:pt>
          <cx:pt idx="9708">0</cx:pt>
          <cx:pt idx="9709">97</cx:pt>
          <cx:pt idx="9710">391</cx:pt>
          <cx:pt idx="9711">315</cx:pt>
          <cx:pt idx="9712">946</cx:pt>
          <cx:pt idx="9713">636</cx:pt>
          <cx:pt idx="9714">0</cx:pt>
          <cx:pt idx="9715">95</cx:pt>
          <cx:pt idx="9716">0</cx:pt>
          <cx:pt idx="9717">0</cx:pt>
          <cx:pt idx="9718">63</cx:pt>
          <cx:pt idx="9719">0</cx:pt>
          <cx:pt idx="9720">185</cx:pt>
          <cx:pt idx="9721">0</cx:pt>
          <cx:pt idx="9722">0</cx:pt>
          <cx:pt idx="9723">57</cx:pt>
          <cx:pt idx="9724">0</cx:pt>
          <cx:pt idx="9725">0</cx:pt>
          <cx:pt idx="9726">399</cx:pt>
          <cx:pt idx="9727">191</cx:pt>
          <cx:pt idx="9728">0</cx:pt>
          <cx:pt idx="9729">0</cx:pt>
          <cx:pt idx="9730">0</cx:pt>
          <cx:pt idx="9731">0</cx:pt>
          <cx:pt idx="9732">34</cx:pt>
          <cx:pt idx="9733">197</cx:pt>
          <cx:pt idx="9734">0</cx:pt>
          <cx:pt idx="9735">146</cx:pt>
          <cx:pt idx="9736">0</cx:pt>
          <cx:pt idx="9737">0</cx:pt>
          <cx:pt idx="9738">193</cx:pt>
          <cx:pt idx="9739">90</cx:pt>
          <cx:pt idx="9740">390</cx:pt>
          <cx:pt idx="9741">127</cx:pt>
          <cx:pt idx="9742">572</cx:pt>
          <cx:pt idx="9743">0</cx:pt>
          <cx:pt idx="9744">337</cx:pt>
          <cx:pt idx="9745">0</cx:pt>
          <cx:pt idx="9746">71</cx:pt>
          <cx:pt idx="9747">147</cx:pt>
          <cx:pt idx="9748">145</cx:pt>
          <cx:pt idx="9749">0</cx:pt>
          <cx:pt idx="9750">0</cx:pt>
          <cx:pt idx="9751">68</cx:pt>
          <cx:pt idx="9752">158</cx:pt>
          <cx:pt idx="9753">0</cx:pt>
          <cx:pt idx="9754">1003</cx:pt>
          <cx:pt idx="9755">138</cx:pt>
          <cx:pt idx="9756">0</cx:pt>
          <cx:pt idx="9757">10</cx:pt>
          <cx:pt idx="9758">113</cx:pt>
          <cx:pt idx="9759">79</cx:pt>
          <cx:pt idx="9760">963</cx:pt>
          <cx:pt idx="9761">994</cx:pt>
          <cx:pt idx="9762">0</cx:pt>
          <cx:pt idx="9763">0</cx:pt>
          <cx:pt idx="9764">725</cx:pt>
          <cx:pt idx="9765">108</cx:pt>
          <cx:pt idx="9766">0</cx:pt>
          <cx:pt idx="9767">0</cx:pt>
          <cx:pt idx="9768">975</cx:pt>
          <cx:pt idx="9769">36</cx:pt>
          <cx:pt idx="9770">0</cx:pt>
          <cx:pt idx="9771">298</cx:pt>
          <cx:pt idx="9772">95</cx:pt>
          <cx:pt idx="9773">354</cx:pt>
          <cx:pt idx="9774">223</cx:pt>
          <cx:pt idx="9775">0</cx:pt>
          <cx:pt idx="9776">48</cx:pt>
          <cx:pt idx="9777">0</cx:pt>
          <cx:pt idx="9778">464</cx:pt>
          <cx:pt idx="9779">10</cx:pt>
          <cx:pt idx="9780">313</cx:pt>
          <cx:pt idx="9781">236</cx:pt>
          <cx:pt idx="9782">53</cx:pt>
          <cx:pt idx="9783">188</cx:pt>
          <cx:pt idx="9784">102</cx:pt>
          <cx:pt idx="9785">43</cx:pt>
          <cx:pt idx="9786">0</cx:pt>
          <cx:pt idx="9787">0</cx:pt>
          <cx:pt idx="9788">782</cx:pt>
          <cx:pt idx="9789">263</cx:pt>
          <cx:pt idx="9790">100</cx:pt>
          <cx:pt idx="9791">0</cx:pt>
          <cx:pt idx="9792">189</cx:pt>
          <cx:pt idx="9793">0</cx:pt>
          <cx:pt idx="9794">0</cx:pt>
          <cx:pt idx="9795">20</cx:pt>
          <cx:pt idx="9796">0</cx:pt>
          <cx:pt idx="9797">0</cx:pt>
          <cx:pt idx="9798">0</cx:pt>
          <cx:pt idx="9799">33</cx:pt>
          <cx:pt idx="9800">0</cx:pt>
          <cx:pt idx="9801">60</cx:pt>
          <cx:pt idx="9802">24</cx:pt>
          <cx:pt idx="9803">386</cx:pt>
          <cx:pt idx="9804">0</cx:pt>
          <cx:pt idx="9805">0</cx:pt>
          <cx:pt idx="9806">223</cx:pt>
          <cx:pt idx="9807">57</cx:pt>
          <cx:pt idx="9808">0</cx:pt>
          <cx:pt idx="9809">0</cx:pt>
          <cx:pt idx="9810">0</cx:pt>
          <cx:pt idx="9811">0</cx:pt>
          <cx:pt idx="9812">0</cx:pt>
          <cx:pt idx="9813">0</cx:pt>
          <cx:pt idx="9814">148</cx:pt>
          <cx:pt idx="9815">0</cx:pt>
          <cx:pt idx="9816">0</cx:pt>
          <cx:pt idx="9817">0</cx:pt>
          <cx:pt idx="9818">0</cx:pt>
          <cx:pt idx="9819">0</cx:pt>
          <cx:pt idx="9820">65</cx:pt>
          <cx:pt idx="9821">86</cx:pt>
          <cx:pt idx="9822">622</cx:pt>
          <cx:pt idx="9823">371</cx:pt>
          <cx:pt idx="9824">0</cx:pt>
          <cx:pt idx="9825">0</cx:pt>
          <cx:pt idx="9826">0</cx:pt>
          <cx:pt idx="9827">243</cx:pt>
          <cx:pt idx="9828">10</cx:pt>
          <cx:pt idx="9829">0</cx:pt>
          <cx:pt idx="9830">10</cx:pt>
          <cx:pt idx="9831">0</cx:pt>
          <cx:pt idx="9832">0</cx:pt>
          <cx:pt idx="9833">0</cx:pt>
          <cx:pt idx="9834">54</cx:pt>
          <cx:pt idx="9835">15</cx:pt>
          <cx:pt idx="9836">0</cx:pt>
          <cx:pt idx="9837">261</cx:pt>
          <cx:pt idx="9838">0</cx:pt>
          <cx:pt idx="9839">0</cx:pt>
          <cx:pt idx="9840">0</cx:pt>
          <cx:pt idx="9841">390</cx:pt>
          <cx:pt idx="9842">205</cx:pt>
          <cx:pt idx="9843">225</cx:pt>
          <cx:pt idx="9844">0</cx:pt>
          <cx:pt idx="9845">70</cx:pt>
          <cx:pt idx="9846">60</cx:pt>
          <cx:pt idx="9847">0</cx:pt>
          <cx:pt idx="9848">158</cx:pt>
          <cx:pt idx="9849">465</cx:pt>
          <cx:pt idx="9850">298</cx:pt>
          <cx:pt idx="9851">244</cx:pt>
          <cx:pt idx="9852">191</cx:pt>
          <cx:pt idx="9853">0</cx:pt>
          <cx:pt idx="9854">0</cx:pt>
          <cx:pt idx="9855">0</cx:pt>
          <cx:pt idx="9856">0</cx:pt>
          <cx:pt idx="9857">0</cx:pt>
          <cx:pt idx="9858">0</cx:pt>
          <cx:pt idx="9859">0</cx:pt>
          <cx:pt idx="9860">0</cx:pt>
          <cx:pt idx="9861">0</cx:pt>
          <cx:pt idx="9862">1435</cx:pt>
          <cx:pt idx="9863">0</cx:pt>
          <cx:pt idx="9864">0</cx:pt>
          <cx:pt idx="9865">0</cx:pt>
          <cx:pt idx="9866">54</cx:pt>
          <cx:pt idx="9867">0</cx:pt>
          <cx:pt idx="9868">0</cx:pt>
          <cx:pt idx="9869">0</cx:pt>
          <cx:pt idx="9870">0</cx:pt>
          <cx:pt idx="9871">236</cx:pt>
          <cx:pt idx="9872">0</cx:pt>
          <cx:pt idx="9873">0</cx:pt>
          <cx:pt idx="9874">0</cx:pt>
          <cx:pt idx="9875">0</cx:pt>
          <cx:pt idx="9876">90</cx:pt>
          <cx:pt idx="9877">0</cx:pt>
          <cx:pt idx="9878">44</cx:pt>
          <cx:pt idx="9879">0</cx:pt>
          <cx:pt idx="9880">80</cx:pt>
          <cx:pt idx="9881">0</cx:pt>
          <cx:pt idx="9882">0</cx:pt>
          <cx:pt idx="9883">22</cx:pt>
          <cx:pt idx="9884">230</cx:pt>
          <cx:pt idx="9885">360</cx:pt>
          <cx:pt idx="9886">16</cx:pt>
          <cx:pt idx="9887">18</cx:pt>
          <cx:pt idx="9888">0</cx:pt>
          <cx:pt idx="9889">0</cx:pt>
          <cx:pt idx="9890">0</cx:pt>
          <cx:pt idx="9891">0</cx:pt>
          <cx:pt idx="9892">197</cx:pt>
          <cx:pt idx="9893">0</cx:pt>
          <cx:pt idx="9894">75</cx:pt>
          <cx:pt idx="9895">393</cx:pt>
          <cx:pt idx="9896">0</cx:pt>
          <cx:pt idx="9897">0</cx:pt>
          <cx:pt idx="9898">40</cx:pt>
          <cx:pt idx="9899">54</cx:pt>
          <cx:pt idx="9900">74</cx:pt>
          <cx:pt idx="9901">315</cx:pt>
          <cx:pt idx="9902">49</cx:pt>
          <cx:pt idx="9903">0</cx:pt>
          <cx:pt idx="9904">230</cx:pt>
          <cx:pt idx="9905">0</cx:pt>
          <cx:pt idx="9906">0</cx:pt>
          <cx:pt idx="9907">170</cx:pt>
          <cx:pt idx="9908">0</cx:pt>
          <cx:pt idx="9909">0</cx:pt>
          <cx:pt idx="9910">152</cx:pt>
          <cx:pt idx="9911">0</cx:pt>
          <cx:pt idx="9912">20</cx:pt>
          <cx:pt idx="9913">124</cx:pt>
          <cx:pt idx="9914">0</cx:pt>
          <cx:pt idx="9915">0</cx:pt>
          <cx:pt idx="9916">0</cx:pt>
          <cx:pt idx="9917">0</cx:pt>
          <cx:pt idx="9918">0</cx:pt>
          <cx:pt idx="9919">0</cx:pt>
          <cx:pt idx="9920">0</cx:pt>
          <cx:pt idx="9921">744</cx:pt>
          <cx:pt idx="9922">1256</cx:pt>
          <cx:pt idx="9923">1026</cx:pt>
          <cx:pt idx="9924">636</cx:pt>
          <cx:pt idx="9925">1051</cx:pt>
          <cx:pt idx="9926">0</cx:pt>
          <cx:pt idx="9927">178</cx:pt>
          <cx:pt idx="9928">0</cx:pt>
          <cx:pt idx="9929">1508</cx:pt>
          <cx:pt idx="9930">0</cx:pt>
          <cx:pt idx="9931">0</cx:pt>
          <cx:pt idx="9932">348</cx:pt>
          <cx:pt idx="9933">65</cx:pt>
          <cx:pt idx="9934">316</cx:pt>
          <cx:pt idx="9935">97</cx:pt>
          <cx:pt idx="9936">218</cx:pt>
          <cx:pt idx="9937">0</cx:pt>
          <cx:pt idx="9938">0</cx:pt>
          <cx:pt idx="9939">264</cx:pt>
          <cx:pt idx="9940">273</cx:pt>
          <cx:pt idx="9941">768</cx:pt>
          <cx:pt idx="9942">691</cx:pt>
          <cx:pt idx="9943">247</cx:pt>
          <cx:pt idx="9944">0</cx:pt>
          <cx:pt idx="9945">0</cx:pt>
          <cx:pt idx="9946">33</cx:pt>
          <cx:pt idx="9947">52</cx:pt>
          <cx:pt idx="9948">0</cx:pt>
          <cx:pt idx="9949">242</cx:pt>
          <cx:pt idx="9950">143</cx:pt>
          <cx:pt idx="9951">0</cx:pt>
          <cx:pt idx="9952">0</cx:pt>
          <cx:pt idx="9953">153</cx:pt>
          <cx:pt idx="9954">378</cx:pt>
          <cx:pt idx="9955">547</cx:pt>
          <cx:pt idx="9956">431</cx:pt>
          <cx:pt idx="9957">1125</cx:pt>
          <cx:pt idx="9958">99</cx:pt>
          <cx:pt idx="9959">186</cx:pt>
          <cx:pt idx="9960">246</cx:pt>
          <cx:pt idx="9961">11</cx:pt>
          <cx:pt idx="9962">90</cx:pt>
          <cx:pt idx="9963">57</cx:pt>
          <cx:pt idx="9964">35</cx:pt>
          <cx:pt idx="9965">0</cx:pt>
          <cx:pt idx="9966">0</cx:pt>
          <cx:pt idx="9967">0</cx:pt>
          <cx:pt idx="9968">215</cx:pt>
          <cx:pt idx="9969">54</cx:pt>
          <cx:pt idx="9970">292</cx:pt>
          <cx:pt idx="9971">215</cx:pt>
          <cx:pt idx="9972">127</cx:pt>
          <cx:pt idx="9973">0</cx:pt>
          <cx:pt idx="9974">0</cx:pt>
          <cx:pt idx="9975">321</cx:pt>
          <cx:pt idx="9976">0</cx:pt>
          <cx:pt idx="9977">0</cx:pt>
          <cx:pt idx="9978">0</cx:pt>
          <cx:pt idx="9979">110</cx:pt>
          <cx:pt idx="9980">0</cx:pt>
          <cx:pt idx="9981">0</cx:pt>
          <cx:pt idx="9982">40</cx:pt>
          <cx:pt idx="9983">71</cx:pt>
          <cx:pt idx="9984">19</cx:pt>
          <cx:pt idx="9985">165</cx:pt>
          <cx:pt idx="9986">0</cx:pt>
          <cx:pt idx="9987">0</cx:pt>
          <cx:pt idx="9988">52</cx:pt>
          <cx:pt idx="9989">20</cx:pt>
          <cx:pt idx="9990">112</cx:pt>
          <cx:pt idx="9991">198</cx:pt>
          <cx:pt idx="9992">876</cx:pt>
          <cx:pt idx="9993">39</cx:pt>
          <cx:pt idx="9994">387</cx:pt>
          <cx:pt idx="9995">577</cx:pt>
          <cx:pt idx="9996">0</cx:pt>
          <cx:pt idx="9997">0</cx:pt>
          <cx:pt idx="9998">0</cx:pt>
          <cx:pt idx="9999">864</cx:pt>
          <cx:pt idx="10000">0</cx:pt>
          <cx:pt idx="10001">423</cx:pt>
          <cx:pt idx="10002">29</cx:pt>
          <cx:pt idx="10003">413</cx:pt>
          <cx:pt idx="10004">1965</cx:pt>
          <cx:pt idx="10005">277</cx:pt>
          <cx:pt idx="10006">0</cx:pt>
          <cx:pt idx="10007">0</cx:pt>
          <cx:pt idx="10008">1580</cx:pt>
          <cx:pt idx="10009">389</cx:pt>
          <cx:pt idx="10010">284</cx:pt>
          <cx:pt idx="10011">1660</cx:pt>
          <cx:pt idx="10012">922</cx:pt>
          <cx:pt idx="10013">631</cx:pt>
          <cx:pt idx="10014">577</cx:pt>
          <cx:pt idx="10015">0</cx:pt>
          <cx:pt idx="10016">0</cx:pt>
          <cx:pt idx="10017">1518</cx:pt>
          <cx:pt idx="10018">633</cx:pt>
          <cx:pt idx="10019">984</cx:pt>
          <cx:pt idx="10020">702</cx:pt>
          <cx:pt idx="10021">0</cx:pt>
          <cx:pt idx="10022">161</cx:pt>
          <cx:pt idx="10023">776</cx:pt>
          <cx:pt idx="10024">518</cx:pt>
          <cx:pt idx="10025">123</cx:pt>
          <cx:pt idx="10026">316</cx:pt>
          <cx:pt idx="10027">813</cx:pt>
          <cx:pt idx="10028">25</cx:pt>
          <cx:pt idx="10029">405</cx:pt>
          <cx:pt idx="10030">412</cx:pt>
          <cx:pt idx="10031">933</cx:pt>
          <cx:pt idx="10032">975</cx:pt>
          <cx:pt idx="10033">1577</cx:pt>
          <cx:pt idx="10034">827</cx:pt>
          <cx:pt idx="10035">0</cx:pt>
          <cx:pt idx="10036">1729</cx:pt>
          <cx:pt idx="10037">2508</cx:pt>
          <cx:pt idx="10038">278</cx:pt>
          <cx:pt idx="10039">1322</cx:pt>
          <cx:pt idx="10040">1352</cx:pt>
          <cx:pt idx="10041">871</cx:pt>
          <cx:pt idx="10042">0</cx:pt>
          <cx:pt idx="10043">0</cx:pt>
          <cx:pt idx="10044">178</cx:pt>
          <cx:pt idx="10045">159</cx:pt>
          <cx:pt idx="10046">20</cx:pt>
          <cx:pt idx="10047">116</cx:pt>
          <cx:pt idx="10048">0</cx:pt>
          <cx:pt idx="10049">999</cx:pt>
          <cx:pt idx="10050">1343</cx:pt>
          <cx:pt idx="10051">1345</cx:pt>
          <cx:pt idx="10052">75</cx:pt>
          <cx:pt idx="10053">295</cx:pt>
          <cx:pt idx="10054">945</cx:pt>
          <cx:pt idx="10055">118</cx:pt>
          <cx:pt idx="10056">668</cx:pt>
          <cx:pt idx="10057">0</cx:pt>
          <cx:pt idx="10058">6</cx:pt>
          <cx:pt idx="10059">135</cx:pt>
          <cx:pt idx="10060">1846</cx:pt>
          <cx:pt idx="10061">70</cx:pt>
          <cx:pt idx="10062">199</cx:pt>
          <cx:pt idx="10063">1183</cx:pt>
          <cx:pt idx="10064">461</cx:pt>
          <cx:pt idx="10065">347</cx:pt>
          <cx:pt idx="10066">462</cx:pt>
          <cx:pt idx="10067">0</cx:pt>
          <cx:pt idx="10068">0</cx:pt>
          <cx:pt idx="10069">0</cx:pt>
          <cx:pt idx="10070">236</cx:pt>
          <cx:pt idx="10071">259</cx:pt>
          <cx:pt idx="10072">78</cx:pt>
          <cx:pt idx="10073">319</cx:pt>
          <cx:pt idx="10074">0</cx:pt>
          <cx:pt idx="10075">58</cx:pt>
          <cx:pt idx="10076">2</cx:pt>
          <cx:pt idx="10077">0</cx:pt>
          <cx:pt idx="10078">327</cx:pt>
          <cx:pt idx="10079">40</cx:pt>
          <cx:pt idx="10080">237</cx:pt>
          <cx:pt idx="10081">110</cx:pt>
          <cx:pt idx="10082">0</cx:pt>
          <cx:pt idx="10083">1011</cx:pt>
          <cx:pt idx="10084">1415</cx:pt>
          <cx:pt idx="10085">0</cx:pt>
          <cx:pt idx="10086">0</cx:pt>
          <cx:pt idx="10087">741</cx:pt>
          <cx:pt idx="10088">0</cx:pt>
          <cx:pt idx="10089">502</cx:pt>
          <cx:pt idx="10090">67</cx:pt>
          <cx:pt idx="10091">0</cx:pt>
          <cx:pt idx="10092">88</cx:pt>
          <cx:pt idx="10093">144</cx:pt>
          <cx:pt idx="10094">225</cx:pt>
          <cx:pt idx="10095">127</cx:pt>
          <cx:pt idx="10096">47</cx:pt>
          <cx:pt idx="10097">185</cx:pt>
          <cx:pt idx="10098">411</cx:pt>
          <cx:pt idx="10099">728</cx:pt>
          <cx:pt idx="10100">46</cx:pt>
          <cx:pt idx="10101">18</cx:pt>
          <cx:pt idx="10102">206</cx:pt>
          <cx:pt idx="10103">161</cx:pt>
          <cx:pt idx="10104">25</cx:pt>
          <cx:pt idx="10105">456</cx:pt>
          <cx:pt idx="10106">1990</cx:pt>
          <cx:pt idx="10107">102</cx:pt>
          <cx:pt idx="10108">145</cx:pt>
          <cx:pt idx="10109">151</cx:pt>
          <cx:pt idx="10110">1064</cx:pt>
          <cx:pt idx="10111">176</cx:pt>
          <cx:pt idx="10112">0</cx:pt>
          <cx:pt idx="10113">1223</cx:pt>
          <cx:pt idx="10114">541</cx:pt>
          <cx:pt idx="10115">0</cx:pt>
          <cx:pt idx="10116">6</cx:pt>
          <cx:pt idx="10117">587</cx:pt>
          <cx:pt idx="10118">1346</cx:pt>
          <cx:pt idx="10119">621</cx:pt>
          <cx:pt idx="10120">422</cx:pt>
          <cx:pt idx="10121">818</cx:pt>
          <cx:pt idx="10122">393</cx:pt>
          <cx:pt idx="10123">108</cx:pt>
          <cx:pt idx="10124">1112</cx:pt>
          <cx:pt idx="10125">147</cx:pt>
          <cx:pt idx="10126">248</cx:pt>
          <cx:pt idx="10127">0</cx:pt>
          <cx:pt idx="10128">154</cx:pt>
          <cx:pt idx="10129">71</cx:pt>
          <cx:pt idx="10130">58</cx:pt>
          <cx:pt idx="10131">129</cx:pt>
          <cx:pt idx="10132">1273</cx:pt>
          <cx:pt idx="10133">0</cx:pt>
          <cx:pt idx="10134">0</cx:pt>
          <cx:pt idx="10135">71</cx:pt>
          <cx:pt idx="10136">187</cx:pt>
          <cx:pt idx="10137">673</cx:pt>
          <cx:pt idx="10138">218</cx:pt>
          <cx:pt idx="10139">96</cx:pt>
          <cx:pt idx="10140">4</cx:pt>
          <cx:pt idx="10141">0</cx:pt>
          <cx:pt idx="10142">0</cx:pt>
          <cx:pt idx="10143">0</cx:pt>
          <cx:pt idx="10144">56</cx:pt>
          <cx:pt idx="10145">0</cx:pt>
          <cx:pt idx="10146">15</cx:pt>
          <cx:pt idx="10147">10</cx:pt>
          <cx:pt idx="10148">43</cx:pt>
          <cx:pt idx="10149">13</cx:pt>
          <cx:pt idx="10150">0</cx:pt>
          <cx:pt idx="10151">240</cx:pt>
          <cx:pt idx="10152">29</cx:pt>
          <cx:pt idx="10153">587</cx:pt>
          <cx:pt idx="10154">0</cx:pt>
          <cx:pt idx="10155">0</cx:pt>
          <cx:pt idx="10156">144</cx:pt>
          <cx:pt idx="10157">26</cx:pt>
          <cx:pt idx="10158">95</cx:pt>
          <cx:pt idx="10159">389</cx:pt>
          <cx:pt idx="10160">118</cx:pt>
          <cx:pt idx="10161">64</cx:pt>
          <cx:pt idx="10162">0</cx:pt>
          <cx:pt idx="10163">902</cx:pt>
          <cx:pt idx="10164">29</cx:pt>
          <cx:pt idx="10165">371</cx:pt>
          <cx:pt idx="10166">76</cx:pt>
          <cx:pt idx="10167">185</cx:pt>
          <cx:pt idx="10168">36</cx:pt>
          <cx:pt idx="10169">0</cx:pt>
          <cx:pt idx="10170">152</cx:pt>
          <cx:pt idx="10171">510</cx:pt>
          <cx:pt idx="10172">0</cx:pt>
          <cx:pt idx="10173">0</cx:pt>
          <cx:pt idx="10174">7</cx:pt>
          <cx:pt idx="10175">0</cx:pt>
          <cx:pt idx="10176">0</cx:pt>
          <cx:pt idx="10177">0</cx:pt>
          <cx:pt idx="10178">0</cx:pt>
          <cx:pt idx="10179">114</cx:pt>
          <cx:pt idx="10180">25</cx:pt>
          <cx:pt idx="10181">19</cx:pt>
          <cx:pt idx="10182">0</cx:pt>
          <cx:pt idx="10183">0</cx:pt>
          <cx:pt idx="10184">431</cx:pt>
          <cx:pt idx="10185">72</cx:pt>
          <cx:pt idx="10186">48</cx:pt>
          <cx:pt idx="10187">544</cx:pt>
          <cx:pt idx="10188">151</cx:pt>
          <cx:pt idx="10189">0</cx:pt>
          <cx:pt idx="10190">0</cx:pt>
          <cx:pt idx="10191">41</cx:pt>
          <cx:pt idx="10192">0</cx:pt>
          <cx:pt idx="10193">60</cx:pt>
          <cx:pt idx="10194">0</cx:pt>
          <cx:pt idx="10195">12</cx:pt>
          <cx:pt idx="10196">44</cx:pt>
          <cx:pt idx="10197">0</cx:pt>
          <cx:pt idx="10198">0</cx:pt>
          <cx:pt idx="10199">54</cx:pt>
          <cx:pt idx="10200">0</cx:pt>
          <cx:pt idx="10201">96</cx:pt>
          <cx:pt idx="10202">0</cx:pt>
          <cx:pt idx="10203">0</cx:pt>
          <cx:pt idx="10204">0</cx:pt>
          <cx:pt idx="10205">0</cx:pt>
          <cx:pt idx="10206">0</cx:pt>
          <cx:pt idx="10207">0</cx:pt>
          <cx:pt idx="10208">0</cx:pt>
          <cx:pt idx="10209">0</cx:pt>
          <cx:pt idx="10210">0</cx:pt>
          <cx:pt idx="10211">0</cx:pt>
          <cx:pt idx="10212">0</cx:pt>
          <cx:pt idx="10213">0</cx:pt>
          <cx:pt idx="10214">0</cx:pt>
          <cx:pt idx="10215">0</cx:pt>
          <cx:pt idx="10216">0</cx:pt>
          <cx:pt idx="10217">87</cx:pt>
          <cx:pt idx="10218">0</cx:pt>
          <cx:pt idx="10219">0</cx:pt>
          <cx:pt idx="10220">0</cx:pt>
          <cx:pt idx="10221">0</cx:pt>
          <cx:pt idx="10222">0</cx:pt>
          <cx:pt idx="10223">0</cx:pt>
          <cx:pt idx="10224">0</cx:pt>
          <cx:pt idx="10225">0</cx:pt>
          <cx:pt idx="10226">0</cx:pt>
          <cx:pt idx="10227">0</cx:pt>
          <cx:pt idx="10228">0</cx:pt>
          <cx:pt idx="10229">0</cx:pt>
          <cx:pt idx="10230">8</cx:pt>
          <cx:pt idx="10231">108</cx:pt>
          <cx:pt idx="10232">0</cx:pt>
          <cx:pt idx="10233">0</cx:pt>
          <cx:pt idx="10234">0</cx:pt>
          <cx:pt idx="10235">0</cx:pt>
          <cx:pt idx="10236">0</cx:pt>
          <cx:pt idx="10237">0</cx:pt>
          <cx:pt idx="10238">0</cx:pt>
          <cx:pt idx="10239">0</cx:pt>
          <cx:pt idx="10240">0</cx:pt>
          <cx:pt idx="10241">0</cx:pt>
          <cx:pt idx="10242">0</cx:pt>
          <cx:pt idx="10243">18</cx:pt>
          <cx:pt idx="10244">0</cx:pt>
          <cx:pt idx="10245">0</cx:pt>
          <cx:pt idx="10246">0</cx:pt>
          <cx:pt idx="10247">0</cx:pt>
          <cx:pt idx="10248">10</cx:pt>
          <cx:pt idx="10249">108</cx:pt>
          <cx:pt idx="10250">146</cx:pt>
          <cx:pt idx="10251">599</cx:pt>
          <cx:pt idx="10252">31</cx:pt>
          <cx:pt idx="10253">0</cx:pt>
          <cx:pt idx="10254">22</cx:pt>
          <cx:pt idx="10255">183</cx:pt>
          <cx:pt idx="10256">122</cx:pt>
          <cx:pt idx="10257">69</cx:pt>
          <cx:pt idx="10258">0</cx:pt>
          <cx:pt idx="10259">0</cx:pt>
          <cx:pt idx="10260">0</cx:pt>
          <cx:pt idx="10261">171</cx:pt>
          <cx:pt idx="10262">65</cx:pt>
          <cx:pt idx="10263">0</cx:pt>
          <cx:pt idx="10264">0</cx:pt>
          <cx:pt idx="10265">668</cx:pt>
          <cx:pt idx="10266">0</cx:pt>
          <cx:pt idx="10267">0</cx:pt>
          <cx:pt idx="10268">136</cx:pt>
          <cx:pt idx="10269">38</cx:pt>
          <cx:pt idx="10270">0</cx:pt>
          <cx:pt idx="10271">0</cx:pt>
          <cx:pt idx="10272">0</cx:pt>
          <cx:pt idx="10273">328</cx:pt>
          <cx:pt idx="10274">0</cx:pt>
          <cx:pt idx="10275">84</cx:pt>
          <cx:pt idx="10276">165</cx:pt>
          <cx:pt idx="10277">5</cx:pt>
          <cx:pt idx="10278">33</cx:pt>
          <cx:pt idx="10279">16</cx:pt>
          <cx:pt idx="10280">206</cx:pt>
          <cx:pt idx="10281">0</cx:pt>
          <cx:pt idx="10282">0</cx:pt>
          <cx:pt idx="10283">27</cx:pt>
          <cx:pt idx="10284">276</cx:pt>
          <cx:pt idx="10285">120</cx:pt>
          <cx:pt idx="10286">24</cx:pt>
          <cx:pt idx="10287">0</cx:pt>
          <cx:pt idx="10288">0</cx:pt>
          <cx:pt idx="10289">100</cx:pt>
          <cx:pt idx="10290">0</cx:pt>
          <cx:pt idx="10291">40</cx:pt>
          <cx:pt idx="10292">221</cx:pt>
          <cx:pt idx="10293">53</cx:pt>
          <cx:pt idx="10294">0</cx:pt>
          <cx:pt idx="10295">0</cx:pt>
          <cx:pt idx="10296">0</cx:pt>
          <cx:pt idx="10297">24</cx:pt>
          <cx:pt idx="10298">19</cx:pt>
          <cx:pt idx="10299">0</cx:pt>
          <cx:pt idx="10300">322</cx:pt>
          <cx:pt idx="10301">64</cx:pt>
          <cx:pt idx="10302">0</cx:pt>
          <cx:pt idx="10303">0</cx:pt>
          <cx:pt idx="10304">34</cx:pt>
          <cx:pt idx="10305">113</cx:pt>
          <cx:pt idx="10306">0</cx:pt>
          <cx:pt idx="10307">0</cx:pt>
          <cx:pt idx="10308">35</cx:pt>
          <cx:pt idx="10309">9</cx:pt>
          <cx:pt idx="10310">158</cx:pt>
          <cx:pt idx="10311">41</cx:pt>
          <cx:pt idx="10312">499</cx:pt>
          <cx:pt idx="10313">324</cx:pt>
          <cx:pt idx="10314">27</cx:pt>
          <cx:pt idx="10315">827</cx:pt>
          <cx:pt idx="10316">0</cx:pt>
          <cx:pt idx="10317">0</cx:pt>
          <cx:pt idx="10318">0</cx:pt>
          <cx:pt idx="10319">739</cx:pt>
          <cx:pt idx="10320">248</cx:pt>
          <cx:pt idx="10321">0</cx:pt>
          <cx:pt idx="10322">0</cx:pt>
          <cx:pt idx="10323">83</cx:pt>
          <cx:pt idx="10324">199</cx:pt>
          <cx:pt idx="10325">82</cx:pt>
          <cx:pt idx="10326">385</cx:pt>
          <cx:pt idx="10327">54</cx:pt>
          <cx:pt idx="10328">260</cx:pt>
          <cx:pt idx="10329">0</cx:pt>
          <cx:pt idx="10330">14</cx:pt>
          <cx:pt idx="10331">0</cx:pt>
          <cx:pt idx="10332">245</cx:pt>
          <cx:pt idx="10333">771</cx:pt>
          <cx:pt idx="10334">1120</cx:pt>
          <cx:pt idx="10335">795</cx:pt>
          <cx:pt idx="10336">405</cx:pt>
          <cx:pt idx="10337">15</cx:pt>
          <cx:pt idx="10338">594</cx:pt>
          <cx:pt idx="10339">145</cx:pt>
          <cx:pt idx="10340">299</cx:pt>
          <cx:pt idx="10341">17</cx:pt>
          <cx:pt idx="10342">90</cx:pt>
          <cx:pt idx="10343">0</cx:pt>
          <cx:pt idx="10344">178</cx:pt>
          <cx:pt idx="10345">0</cx:pt>
          <cx:pt idx="10346">426</cx:pt>
          <cx:pt idx="10347">0</cx:pt>
          <cx:pt idx="10348">55</cx:pt>
          <cx:pt idx="10349">50</cx:pt>
          <cx:pt idx="10350">0</cx:pt>
          <cx:pt idx="10351">163</cx:pt>
          <cx:pt idx="10352">25</cx:pt>
          <cx:pt idx="10353">19</cx:pt>
          <cx:pt idx="10354">1184</cx:pt>
          <cx:pt idx="10355">40</cx:pt>
          <cx:pt idx="10356">55</cx:pt>
          <cx:pt idx="10357">121</cx:pt>
          <cx:pt idx="10358">1738</cx:pt>
          <cx:pt idx="10359">44</cx:pt>
          <cx:pt idx="10360">3777</cx:pt>
          <cx:pt idx="10361">54</cx:pt>
          <cx:pt idx="10362">0</cx:pt>
          <cx:pt idx="10363">1528</cx:pt>
          <cx:pt idx="10364">485</cx:pt>
          <cx:pt idx="10365">0</cx:pt>
          <cx:pt idx="10366">748</cx:pt>
          <cx:pt idx="10367">2950</cx:pt>
          <cx:pt idx="10368">1080</cx:pt>
          <cx:pt idx="10369">1046</cx:pt>
          <cx:pt idx="10370">385</cx:pt>
          <cx:pt idx="10371">886</cx:pt>
          <cx:pt idx="10372">324</cx:pt>
          <cx:pt idx="10373">150</cx:pt>
          <cx:pt idx="10374">436</cx:pt>
          <cx:pt idx="10375">1826</cx:pt>
          <cx:pt idx="10376">8139</cx:pt>
          <cx:pt idx="10377">1379</cx:pt>
          <cx:pt idx="10378">244</cx:pt>
          <cx:pt idx="10379">4180</cx:pt>
          <cx:pt idx="10380">9994</cx:pt>
          <cx:pt idx="10381">2930</cx:pt>
          <cx:pt idx="10382">3091</cx:pt>
          <cx:pt idx="10383">1158</cx:pt>
          <cx:pt idx="10384">10794</cx:pt>
          <cx:pt idx="10385">3280</cx:pt>
          <cx:pt idx="10386">601</cx:pt>
          <cx:pt idx="10387">2924</cx:pt>
          <cx:pt idx="10388">3179</cx:pt>
          <cx:pt idx="10389">1449</cx:pt>
          <cx:pt idx="10390">5326</cx:pt>
          <cx:pt idx="10391">1631</cx:pt>
          <cx:pt idx="10392">0</cx:pt>
          <cx:pt idx="10393">86</cx:pt>
          <cx:pt idx="10394">3762</cx:pt>
          <cx:pt idx="10395">2162</cx:pt>
          <cx:pt idx="10396">4039</cx:pt>
          <cx:pt idx="10397">1934</cx:pt>
          <cx:pt idx="10398">6334</cx:pt>
          <cx:pt idx="10399">386</cx:pt>
          <cx:pt idx="10400">3937</cx:pt>
          <cx:pt idx="10401">2415</cx:pt>
          <cx:pt idx="10402">1156</cx:pt>
          <cx:pt idx="10403">2189</cx:pt>
          <cx:pt idx="10404">1345</cx:pt>
          <cx:pt idx="10405">6141</cx:pt>
          <cx:pt idx="10406">3332</cx:pt>
          <cx:pt idx="10407">967</cx:pt>
          <cx:pt idx="10408">2748</cx:pt>
          <cx:pt idx="10409">6525</cx:pt>
          <cx:pt idx="10410">1570</cx:pt>
          <cx:pt idx="10411">7574</cx:pt>
          <cx:pt idx="10412">103</cx:pt>
          <cx:pt idx="10413">1579</cx:pt>
          <cx:pt idx="10414">1329</cx:pt>
          <cx:pt idx="10415">510</cx:pt>
          <cx:pt idx="10416">773</cx:pt>
          <cx:pt idx="10417">1483</cx:pt>
          <cx:pt idx="10418">129</cx:pt>
          <cx:pt idx="10419">261</cx:pt>
          <cx:pt idx="10420">1947</cx:pt>
          <cx:pt idx="10421">6528</cx:pt>
          <cx:pt idx="10422">2738</cx:pt>
          <cx:pt idx="10423">3638</cx:pt>
          <cx:pt idx="10424">565</cx:pt>
          <cx:pt idx="10425">1671</cx:pt>
          <cx:pt idx="10426">4111</cx:pt>
          <cx:pt idx="10427">644</cx:pt>
          <cx:pt idx="10428">4612</cx:pt>
          <cx:pt idx="10429">839</cx:pt>
          <cx:pt idx="10430">343</cx:pt>
          <cx:pt idx="10431">0</cx:pt>
          <cx:pt idx="10432">850</cx:pt>
          <cx:pt idx="10433">1037</cx:pt>
          <cx:pt idx="10434">4818</cx:pt>
          <cx:pt idx="10435">5585</cx:pt>
          <cx:pt idx="10436">1631</cx:pt>
          <cx:pt idx="10437">145</cx:pt>
          <cx:pt idx="10438">5660</cx:pt>
          <cx:pt idx="10439">135</cx:pt>
          <cx:pt idx="10440">877</cx:pt>
          <cx:pt idx="10441">4394</cx:pt>
          <cx:pt idx="10442">961</cx:pt>
          <cx:pt idx="10443">1971</cx:pt>
          <cx:pt idx="10444">418</cx:pt>
          <cx:pt idx="10445">3191</cx:pt>
          <cx:pt idx="10446">2690</cx:pt>
          <cx:pt idx="10447">1193</cx:pt>
          <cx:pt idx="10448">2194</cx:pt>
          <cx:pt idx="10449">658</cx:pt>
          <cx:pt idx="10450">2124</cx:pt>
          <cx:pt idx="10451">145</cx:pt>
          <cx:pt idx="10452">200</cx:pt>
          <cx:pt idx="10453">420</cx:pt>
          <cx:pt idx="10454">0</cx:pt>
          <cx:pt idx="10455">776</cx:pt>
          <cx:pt idx="10456">2114</cx:pt>
          <cx:pt idx="10457">201</cx:pt>
          <cx:pt idx="10458">357</cx:pt>
          <cx:pt idx="10459">604</cx:pt>
          <cx:pt idx="10460">4268</cx:pt>
          <cx:pt idx="10461">0</cx:pt>
          <cx:pt idx="10462">1229</cx:pt>
          <cx:pt idx="10463">906</cx:pt>
          <cx:pt idx="10464">874</cx:pt>
          <cx:pt idx="10465">78</cx:pt>
          <cx:pt idx="10466">127</cx:pt>
          <cx:pt idx="10467">1008</cx:pt>
          <cx:pt idx="10468">256</cx:pt>
          <cx:pt idx="10469">1994</cx:pt>
          <cx:pt idx="10470">861</cx:pt>
          <cx:pt idx="10471">0</cx:pt>
          <cx:pt idx="10472">184</cx:pt>
          <cx:pt idx="10473">2006</cx:pt>
          <cx:pt idx="10474">523</cx:pt>
          <cx:pt idx="10475">984</cx:pt>
          <cx:pt idx="10476">1194</cx:pt>
          <cx:pt idx="10477">485</cx:pt>
          <cx:pt idx="10478">1625</cx:pt>
          <cx:pt idx="10479">705</cx:pt>
          <cx:pt idx="10480">754</cx:pt>
          <cx:pt idx="10481">974</cx:pt>
          <cx:pt idx="10482">0</cx:pt>
          <cx:pt idx="10483">760</cx:pt>
          <cx:pt idx="10484">0</cx:pt>
          <cx:pt idx="10485">298</cx:pt>
          <cx:pt idx="10486">188</cx:pt>
          <cx:pt idx="10487">738</cx:pt>
          <cx:pt idx="10488">1131</cx:pt>
          <cx:pt idx="10489">908</cx:pt>
          <cx:pt idx="10490">1751</cx:pt>
          <cx:pt idx="10491">933</cx:pt>
          <cx:pt idx="10492">0</cx:pt>
          <cx:pt idx="10493">874</cx:pt>
          <cx:pt idx="10494">48</cx:pt>
          <cx:pt idx="10495">1504</cx:pt>
          <cx:pt idx="10496">1343</cx:pt>
          <cx:pt idx="10497">459</cx:pt>
          <cx:pt idx="10498">253</cx:pt>
          <cx:pt idx="10499">170</cx:pt>
          <cx:pt idx="10500">101</cx:pt>
          <cx:pt idx="10501">77</cx:pt>
          <cx:pt idx="10502">458</cx:pt>
          <cx:pt idx="10503">8</cx:pt>
          <cx:pt idx="10504">281</cx:pt>
          <cx:pt idx="10505">98</cx:pt>
          <cx:pt idx="10506">4358</cx:pt>
          <cx:pt idx="10507">302</cx:pt>
          <cx:pt idx="10508">788</cx:pt>
          <cx:pt idx="10509">284</cx:pt>
          <cx:pt idx="10510">464</cx:pt>
          <cx:pt idx="10511">363</cx:pt>
          <cx:pt idx="10512">70</cx:pt>
          <cx:pt idx="10513">169</cx:pt>
          <cx:pt idx="10514">161</cx:pt>
          <cx:pt idx="10515">248</cx:pt>
          <cx:pt idx="10516">231</cx:pt>
          <cx:pt idx="10517">23</cx:pt>
          <cx:pt idx="10518">76</cx:pt>
          <cx:pt idx="10519">0</cx:pt>
          <cx:pt idx="10520">231</cx:pt>
          <cx:pt idx="10521">262</cx:pt>
          <cx:pt idx="10522">13</cx:pt>
          <cx:pt idx="10523">191</cx:pt>
          <cx:pt idx="10524">10</cx:pt>
          <cx:pt idx="10525">83</cx:pt>
          <cx:pt idx="10526">0</cx:pt>
          <cx:pt idx="10527">0</cx:pt>
          <cx:pt idx="10528">0</cx:pt>
          <cx:pt idx="10529">26</cx:pt>
          <cx:pt idx="10530">0</cx:pt>
          <cx:pt idx="10531">143</cx:pt>
          <cx:pt idx="10532">0</cx:pt>
          <cx:pt idx="10533">0</cx:pt>
          <cx:pt idx="10534">359</cx:pt>
          <cx:pt idx="10535">150</cx:pt>
          <cx:pt idx="10536">53</cx:pt>
          <cx:pt idx="10537">0</cx:pt>
          <cx:pt idx="10538">0</cx:pt>
          <cx:pt idx="10539">0</cx:pt>
          <cx:pt idx="10540">25</cx:pt>
          <cx:pt idx="10541">102</cx:pt>
          <cx:pt idx="10542">255</cx:pt>
          <cx:pt idx="10543">0</cx:pt>
          <cx:pt idx="10544">0</cx:pt>
          <cx:pt idx="10545">131</cx:pt>
          <cx:pt idx="10546">0</cx:pt>
          <cx:pt idx="10547">46</cx:pt>
          <cx:pt idx="10548">10</cx:pt>
          <cx:pt idx="10549">42</cx:pt>
          <cx:pt idx="10550">0</cx:pt>
          <cx:pt idx="10551">294</cx:pt>
          <cx:pt idx="10552">182</cx:pt>
          <cx:pt idx="10553">0</cx:pt>
          <cx:pt idx="10554">0</cx:pt>
          <cx:pt idx="10555">65</cx:pt>
          <cx:pt idx="10556">23</cx:pt>
          <cx:pt idx="10557">1</cx:pt>
          <cx:pt idx="10558">107</cx:pt>
          <cx:pt idx="10559">75</cx:pt>
          <cx:pt idx="10560">0</cx:pt>
          <cx:pt idx="10561">0</cx:pt>
          <cx:pt idx="10562">0</cx:pt>
          <cx:pt idx="10563">115</cx:pt>
          <cx:pt idx="10564">349</cx:pt>
          <cx:pt idx="10565">12</cx:pt>
          <cx:pt idx="10566">246</cx:pt>
          <cx:pt idx="10567">0</cx:pt>
          <cx:pt idx="10568">0</cx:pt>
          <cx:pt idx="10569">141</cx:pt>
          <cx:pt idx="10570">194</cx:pt>
          <cx:pt idx="10571">3635</cx:pt>
          <cx:pt idx="10572">16135</cx:pt>
          <cx:pt idx="10573">527</cx:pt>
          <cx:pt idx="10574">131</cx:pt>
          <cx:pt idx="10575">0</cx:pt>
          <cx:pt idx="10576">0</cx:pt>
          <cx:pt idx="10577">61</cx:pt>
          <cx:pt idx="10578">0</cx:pt>
          <cx:pt idx="10579">339</cx:pt>
          <cx:pt idx="10580">514</cx:pt>
          <cx:pt idx="10581">0</cx:pt>
          <cx:pt idx="10582">0</cx:pt>
          <cx:pt idx="10583">0</cx:pt>
          <cx:pt idx="10584">0</cx:pt>
          <cx:pt idx="10585">0</cx:pt>
          <cx:pt idx="10586">34</cx:pt>
          <cx:pt idx="10587">42</cx:pt>
          <cx:pt idx="10588">236</cx:pt>
          <cx:pt idx="10589">0</cx:pt>
          <cx:pt idx="10590">0</cx:pt>
          <cx:pt idx="10591">0</cx:pt>
          <cx:pt idx="10592">0</cx:pt>
          <cx:pt idx="10593">108</cx:pt>
          <cx:pt idx="10594">381</cx:pt>
          <cx:pt idx="10595">0</cx:pt>
          <cx:pt idx="10596">31</cx:pt>
          <cx:pt idx="10597">152</cx:pt>
          <cx:pt idx="10598">0</cx:pt>
          <cx:pt idx="10599">0</cx:pt>
          <cx:pt idx="10600">0</cx:pt>
          <cx:pt idx="10601">44</cx:pt>
          <cx:pt idx="10602">0</cx:pt>
          <cx:pt idx="10603">0</cx:pt>
          <cx:pt idx="10604">49</cx:pt>
          <cx:pt idx="10605">10</cx:pt>
          <cx:pt idx="10606">108</cx:pt>
          <cx:pt idx="10607">37</cx:pt>
          <cx:pt idx="10608">633</cx:pt>
          <cx:pt idx="10609">94</cx:pt>
          <cx:pt idx="10610">0</cx:pt>
          <cx:pt idx="10611">28</cx:pt>
          <cx:pt idx="10612">0</cx:pt>
          <cx:pt idx="10613">0</cx:pt>
          <cx:pt idx="10614">279</cx:pt>
          <cx:pt idx="10615">97</cx:pt>
          <cx:pt idx="10616">0</cx:pt>
          <cx:pt idx="10617">0</cx:pt>
          <cx:pt idx="10618">107</cx:pt>
          <cx:pt idx="10619">2</cx:pt>
          <cx:pt idx="10620">0</cx:pt>
          <cx:pt idx="10621">272</cx:pt>
          <cx:pt idx="10622">20</cx:pt>
          <cx:pt idx="10623">0</cx:pt>
          <cx:pt idx="10624">0</cx:pt>
          <cx:pt idx="10625">375</cx:pt>
          <cx:pt idx="10626">673</cx:pt>
          <cx:pt idx="10627">13</cx:pt>
          <cx:pt idx="10628">111</cx:pt>
          <cx:pt idx="10629">69</cx:pt>
          <cx:pt idx="10630">0</cx:pt>
          <cx:pt idx="10631">0</cx:pt>
          <cx:pt idx="10632">0</cx:pt>
          <cx:pt idx="10633">200</cx:pt>
          <cx:pt idx="10634">37</cx:pt>
          <cx:pt idx="10635">240</cx:pt>
          <cx:pt idx="10636">18</cx:pt>
          <cx:pt idx="10637">220</cx:pt>
          <cx:pt idx="10638">0</cx:pt>
          <cx:pt idx="10639">46</cx:pt>
          <cx:pt idx="10640">40</cx:pt>
          <cx:pt idx="10641">160</cx:pt>
          <cx:pt idx="10642">237</cx:pt>
          <cx:pt idx="10643">120</cx:pt>
          <cx:pt idx="10644">66</cx:pt>
          <cx:pt idx="10645">0</cx:pt>
          <cx:pt idx="10646">221</cx:pt>
          <cx:pt idx="10647">115</cx:pt>
          <cx:pt idx="10648">98</cx:pt>
          <cx:pt idx="10649">375</cx:pt>
          <cx:pt idx="10650">26</cx:pt>
          <cx:pt idx="10651">164</cx:pt>
          <cx:pt idx="10652">172</cx:pt>
          <cx:pt idx="10653">149</cx:pt>
          <cx:pt idx="10654">28</cx:pt>
          <cx:pt idx="10655">314</cx:pt>
          <cx:pt idx="10656">184</cx:pt>
          <cx:pt idx="10657">20</cx:pt>
          <cx:pt idx="10658">0</cx:pt>
          <cx:pt idx="10659">0</cx:pt>
          <cx:pt idx="10660">0</cx:pt>
          <cx:pt idx="10661">115</cx:pt>
          <cx:pt idx="10662">648</cx:pt>
          <cx:pt idx="10663">158</cx:pt>
          <cx:pt idx="10664">192</cx:pt>
          <cx:pt idx="10665">244</cx:pt>
          <cx:pt idx="10666">0</cx:pt>
          <cx:pt idx="10667">206</cx:pt>
          <cx:pt idx="10668">0</cx:pt>
          <cx:pt idx="10669">32</cx:pt>
          <cx:pt idx="10670">426</cx:pt>
          <cx:pt idx="10671">367</cx:pt>
          <cx:pt idx="10672">18</cx:pt>
          <cx:pt idx="10673">146</cx:pt>
          <cx:pt idx="10674">156</cx:pt>
          <cx:pt idx="10675">165</cx:pt>
          <cx:pt idx="10676">361</cx:pt>
          <cx:pt idx="10677">360</cx:pt>
          <cx:pt idx="10678">369</cx:pt>
          <cx:pt idx="10679">4</cx:pt>
          <cx:pt idx="10680">45</cx:pt>
          <cx:pt idx="10681">241</cx:pt>
          <cx:pt idx="10682">218</cx:pt>
          <cx:pt idx="10683">0</cx:pt>
          <cx:pt idx="10684">0</cx:pt>
          <cx:pt idx="10685">169</cx:pt>
          <cx:pt idx="10686">316</cx:pt>
          <cx:pt idx="10687">0</cx:pt>
          <cx:pt idx="10688">87</cx:pt>
          <cx:pt idx="10689">460</cx:pt>
          <cx:pt idx="10690">1258</cx:pt>
          <cx:pt idx="10691">561</cx:pt>
          <cx:pt idx="10692">803</cx:pt>
          <cx:pt idx="10693">0</cx:pt>
          <cx:pt idx="10694">0</cx:pt>
          <cx:pt idx="10695">195</cx:pt>
          <cx:pt idx="10696">369</cx:pt>
          <cx:pt idx="10697">189</cx:pt>
          <cx:pt idx="10698">787</cx:pt>
          <cx:pt idx="10699">79</cx:pt>
          <cx:pt idx="10700">0</cx:pt>
          <cx:pt idx="10701">0</cx:pt>
          <cx:pt idx="10702">316</cx:pt>
          <cx:pt idx="10703">704</cx:pt>
          <cx:pt idx="10704">105</cx:pt>
          <cx:pt idx="10705">24</cx:pt>
          <cx:pt idx="10706">549</cx:pt>
          <cx:pt idx="10707">0</cx:pt>
          <cx:pt idx="10708">0</cx:pt>
          <cx:pt idx="10709">244</cx:pt>
          <cx:pt idx="10710">69</cx:pt>
          <cx:pt idx="10711">502</cx:pt>
          <cx:pt idx="10712">221</cx:pt>
          <cx:pt idx="10713">0</cx:pt>
          <cx:pt idx="10714">0</cx:pt>
          <cx:pt idx="10715">0</cx:pt>
          <cx:pt idx="10716">263</cx:pt>
          <cx:pt idx="10717">59</cx:pt>
          <cx:pt idx="10718">63</cx:pt>
          <cx:pt idx="10719">175</cx:pt>
          <cx:pt idx="10720">1560</cx:pt>
          <cx:pt idx="10721">170</cx:pt>
          <cx:pt idx="10722">0</cx:pt>
          <cx:pt idx="10723">0</cx:pt>
          <cx:pt idx="10724">0</cx:pt>
          <cx:pt idx="10725">0</cx:pt>
          <cx:pt idx="10726">0</cx:pt>
          <cx:pt idx="10727">1234</cx:pt>
          <cx:pt idx="10728">0</cx:pt>
          <cx:pt idx="10729">0</cx:pt>
          <cx:pt idx="10730">29</cx:pt>
          <cx:pt idx="10731">72</cx:pt>
          <cx:pt idx="10732">298</cx:pt>
          <cx:pt idx="10733">607</cx:pt>
          <cx:pt idx="10734">940</cx:pt>
          <cx:pt idx="10735">1592</cx:pt>
          <cx:pt idx="10736">0</cx:pt>
          <cx:pt idx="10737">0</cx:pt>
          <cx:pt idx="10738">87</cx:pt>
          <cx:pt idx="10739">54</cx:pt>
          <cx:pt idx="10740">332</cx:pt>
          <cx:pt idx="10741">71</cx:pt>
          <cx:pt idx="10742">52</cx:pt>
          <cx:pt idx="10743">25</cx:pt>
          <cx:pt idx="10744">182</cx:pt>
          <cx:pt idx="10745">673</cx:pt>
          <cx:pt idx="10746">0</cx:pt>
          <cx:pt idx="10747">163</cx:pt>
          <cx:pt idx="10748">1375</cx:pt>
          <cx:pt idx="10749">0</cx:pt>
          <cx:pt idx="10750">0</cx:pt>
          <cx:pt idx="10751">953</cx:pt>
          <cx:pt idx="10752">459</cx:pt>
          <cx:pt idx="10753">212</cx:pt>
          <cx:pt idx="10754">223</cx:pt>
          <cx:pt idx="10755">195</cx:pt>
          <cx:pt idx="10756">3726</cx:pt>
          <cx:pt idx="10757">234</cx:pt>
          <cx:pt idx="10758">442</cx:pt>
          <cx:pt idx="10759">270</cx:pt>
          <cx:pt idx="10760">1391</cx:pt>
          <cx:pt idx="10761">1779</cx:pt>
          <cx:pt idx="10762">2157</cx:pt>
          <cx:pt idx="10763">3755</cx:pt>
          <cx:pt idx="10764">389</cx:pt>
          <cx:pt idx="10765">694</cx:pt>
          <cx:pt idx="10766">210</cx:pt>
          <cx:pt idx="10767">471</cx:pt>
          <cx:pt idx="10768">47</cx:pt>
          <cx:pt idx="10769">384</cx:pt>
          <cx:pt idx="10770">9</cx:pt>
          <cx:pt idx="10771">0</cx:pt>
          <cx:pt idx="10772">9079</cx:pt>
          <cx:pt idx="10773">399</cx:pt>
          <cx:pt idx="10774">1407</cx:pt>
          <cx:pt idx="10775">3826</cx:pt>
          <cx:pt idx="10776">13670</cx:pt>
          <cx:pt idx="10777">10140</cx:pt>
          <cx:pt idx="10778">14327</cx:pt>
          <cx:pt idx="10779">3393</cx:pt>
          <cx:pt idx="10780">881</cx:pt>
          <cx:pt idx="10781">3096</cx:pt>
          <cx:pt idx="10782">444</cx:pt>
          <cx:pt idx="10783">2769</cx:pt>
          <cx:pt idx="10784">1963</cx:pt>
          <cx:pt idx="10785">969</cx:pt>
          <cx:pt idx="10786">1124</cx:pt>
          <cx:pt idx="10787">213</cx:pt>
          <cx:pt idx="10788">368</cx:pt>
          <cx:pt idx="10789">0</cx:pt>
          <cx:pt idx="10790">164</cx:pt>
          <cx:pt idx="10791">74</cx:pt>
          <cx:pt idx="10792">803</cx:pt>
          <cx:pt idx="10793">82</cx:pt>
          <cx:pt idx="10794">16</cx:pt>
          <cx:pt idx="10795">76</cx:pt>
          <cx:pt idx="10796">1010</cx:pt>
          <cx:pt idx="10797">4177</cx:pt>
          <cx:pt idx="10798">7619</cx:pt>
          <cx:pt idx="10799">263</cx:pt>
          <cx:pt idx="10800">105</cx:pt>
          <cx:pt idx="10801">0</cx:pt>
          <cx:pt idx="10802">353</cx:pt>
          <cx:pt idx="10803">0</cx:pt>
          <cx:pt idx="10804">96</cx:pt>
          <cx:pt idx="10805">48</cx:pt>
          <cx:pt idx="10806">175</cx:pt>
          <cx:pt idx="10807">442</cx:pt>
          <cx:pt idx="10808">1449</cx:pt>
          <cx:pt idx="10809">6937</cx:pt>
          <cx:pt idx="10810">331</cx:pt>
          <cx:pt idx="10811">1127</cx:pt>
          <cx:pt idx="10812">0</cx:pt>
          <cx:pt idx="10813">233</cx:pt>
          <cx:pt idx="10814">751</cx:pt>
          <cx:pt idx="10815">102</cx:pt>
          <cx:pt idx="10816">41</cx:pt>
          <cx:pt idx="10817">179</cx:pt>
          <cx:pt idx="10818">0</cx:pt>
          <cx:pt idx="10819">0</cx:pt>
          <cx:pt idx="10820">609</cx:pt>
          <cx:pt idx="10821">196</cx:pt>
          <cx:pt idx="10822">612</cx:pt>
          <cx:pt idx="10823">104</cx:pt>
          <cx:pt idx="10824">315</cx:pt>
          <cx:pt idx="10825">62</cx:pt>
          <cx:pt idx="10826">289</cx:pt>
          <cx:pt idx="10827">0</cx:pt>
          <cx:pt idx="10828">83</cx:pt>
          <cx:pt idx="10829">285</cx:pt>
          <cx:pt idx="10830">338</cx:pt>
          <cx:pt idx="10831">31</cx:pt>
          <cx:pt idx="10832">177</cx:pt>
          <cx:pt idx="10833">37</cx:pt>
          <cx:pt idx="10834">361</cx:pt>
          <cx:pt idx="10835">55</cx:pt>
          <cx:pt idx="10836">308</cx:pt>
          <cx:pt idx="10837">94</cx:pt>
          <cx:pt idx="10838">318</cx:pt>
          <cx:pt idx="10839">78</cx:pt>
          <cx:pt idx="10840">449</cx:pt>
          <cx:pt idx="10841">0</cx:pt>
          <cx:pt idx="10842">823</cx:pt>
          <cx:pt idx="10843">0</cx:pt>
          <cx:pt idx="10844">204</cx:pt>
          <cx:pt idx="10845">376</cx:pt>
          <cx:pt idx="10846">15</cx:pt>
          <cx:pt idx="10847">0</cx:pt>
          <cx:pt idx="10848">0</cx:pt>
          <cx:pt idx="10849">118</cx:pt>
          <cx:pt idx="10850">161</cx:pt>
          <cx:pt idx="10851">24</cx:pt>
          <cx:pt idx="10852">538</cx:pt>
          <cx:pt idx="10853">0</cx:pt>
          <cx:pt idx="10854">0</cx:pt>
          <cx:pt idx="10855">0</cx:pt>
          <cx:pt idx="10856">0</cx:pt>
          <cx:pt idx="10857">2478</cx:pt>
          <cx:pt idx="10858">60</cx:pt>
          <cx:pt idx="10859">238</cx:pt>
          <cx:pt idx="10860">262</cx:pt>
          <cx:pt idx="10861">883</cx:pt>
          <cx:pt idx="10862">43</cx:pt>
          <cx:pt idx="10863">46</cx:pt>
          <cx:pt idx="10864">0</cx:pt>
          <cx:pt idx="10865">147</cx:pt>
          <cx:pt idx="10866">446</cx:pt>
          <cx:pt idx="10867">178</cx:pt>
          <cx:pt idx="10868">0</cx:pt>
          <cx:pt idx="10869">0</cx:pt>
          <cx:pt idx="10870">0</cx:pt>
          <cx:pt idx="10871">146</cx:pt>
          <cx:pt idx="10872">0</cx:pt>
          <cx:pt idx="10873">253</cx:pt>
          <cx:pt idx="10874">273</cx:pt>
          <cx:pt idx="10875">99</cx:pt>
          <cx:pt idx="10876">0</cx:pt>
          <cx:pt idx="10877">285</cx:pt>
          <cx:pt idx="10878">112</cx:pt>
          <cx:pt idx="10879">635</cx:pt>
          <cx:pt idx="10880">133</cx:pt>
          <cx:pt idx="10881">0</cx:pt>
          <cx:pt idx="10882">0</cx:pt>
          <cx:pt idx="10883">0</cx:pt>
          <cx:pt idx="10884">278</cx:pt>
          <cx:pt idx="10885">35</cx:pt>
          <cx:pt idx="10886">525</cx:pt>
          <cx:pt idx="10887">187</cx:pt>
          <cx:pt idx="10888">104</cx:pt>
          <cx:pt idx="10889">0</cx:pt>
          <cx:pt idx="10890">139</cx:pt>
          <cx:pt idx="10891">180</cx:pt>
          <cx:pt idx="10892">52</cx:pt>
          <cx:pt idx="10893">105</cx:pt>
          <cx:pt idx="10894">448</cx:pt>
          <cx:pt idx="10895">186</cx:pt>
          <cx:pt idx="10896">0</cx:pt>
          <cx:pt idx="10897">97</cx:pt>
          <cx:pt idx="10898">29</cx:pt>
          <cx:pt idx="10899">97</cx:pt>
          <cx:pt idx="10900">0</cx:pt>
          <cx:pt idx="10901">72</cx:pt>
          <cx:pt idx="10902">0</cx:pt>
          <cx:pt idx="10903">0</cx:pt>
          <cx:pt idx="10904">0</cx:pt>
          <cx:pt idx="10905">18</cx:pt>
          <cx:pt idx="10906">34</cx:pt>
          <cx:pt idx="10907">138</cx:pt>
          <cx:pt idx="10908">97</cx:pt>
          <cx:pt idx="10909">117</cx:pt>
          <cx:pt idx="10910">78</cx:pt>
          <cx:pt idx="10911">0</cx:pt>
          <cx:pt idx="10912">0</cx:pt>
          <cx:pt idx="10913">0</cx:pt>
          <cx:pt idx="10914">0</cx:pt>
          <cx:pt idx="10915">54</cx:pt>
          <cx:pt idx="10916">0</cx:pt>
          <cx:pt idx="10917">0</cx:pt>
          <cx:pt idx="10918">0</cx:pt>
          <cx:pt idx="10919">925</cx:pt>
          <cx:pt idx="10920">0</cx:pt>
          <cx:pt idx="10921">0</cx:pt>
          <cx:pt idx="10922">0</cx:pt>
          <cx:pt idx="10923">177</cx:pt>
          <cx:pt idx="10924">0</cx:pt>
          <cx:pt idx="10925">111</cx:pt>
          <cx:pt idx="10926">0</cx:pt>
          <cx:pt idx="10927">13</cx:pt>
          <cx:pt idx="10928">299</cx:pt>
          <cx:pt idx="10929">66</cx:pt>
          <cx:pt idx="10930">2276</cx:pt>
          <cx:pt idx="10931">8</cx:pt>
          <cx:pt idx="10932">273</cx:pt>
          <cx:pt idx="10933">1202</cx:pt>
          <cx:pt idx="10934">366</cx:pt>
          <cx:pt idx="10935">109</cx:pt>
          <cx:pt idx="10936">274</cx:pt>
          <cx:pt idx="10937">643</cx:pt>
          <cx:pt idx="10938">667</cx:pt>
          <cx:pt idx="10939">581</cx:pt>
          <cx:pt idx="10940">0</cx:pt>
          <cx:pt idx="10941">0</cx:pt>
          <cx:pt idx="10942">0</cx:pt>
          <cx:pt idx="10943">0</cx:pt>
          <cx:pt idx="10944">1040</cx:pt>
          <cx:pt idx="10945">320</cx:pt>
          <cx:pt idx="10946">1263</cx:pt>
          <cx:pt idx="10947">542</cx:pt>
          <cx:pt idx="10948">0</cx:pt>
          <cx:pt idx="10949">647</cx:pt>
          <cx:pt idx="10950">501</cx:pt>
          <cx:pt idx="10951">140</cx:pt>
          <cx:pt idx="10952">31</cx:pt>
          <cx:pt idx="10953">0</cx:pt>
          <cx:pt idx="10954">0</cx:pt>
          <cx:pt idx="10955">0</cx:pt>
        </cx:lvl>
      </cx:numDim>
    </cx:data>
  </cx:chartData>
  <cx:chart>
    <cx:plotArea>
      <cx:plotAreaRegion>
        <cx:series layoutId="boxWhisker" uniqueId="{1E2CE933-2A80-47F4-A850-971B174AFBD5}">
          <cx:tx>
            <cx:txData>
              <cx:f>'Volatility All'!$AV$1</cx:f>
              <cx:v>ATC Delay</cx:v>
            </cx:txData>
          </cx:tx>
          <cx:dataId val="0"/>
          <cx:layoutPr>
            <cx:visibility meanLine="0" meanMarker="1" nonoutliers="0" outliers="0"/>
            <cx:statistics quartileMethod="exclusive"/>
          </cx:layoutPr>
        </cx:series>
        <cx:series layoutId="boxWhisker" uniqueId="{0EA991E4-8BF8-4B3C-A9A2-88ECEC891F4B}">
          <cx:tx>
            <cx:txData>
              <cx:f>'Volatility All'!$AW$1</cx:f>
              <cx:v>NON-ATC Delay</cx:v>
            </cx:txData>
          </cx:tx>
          <cx:dataId val="1"/>
          <cx:layoutPr>
            <cx:visibility meanLine="0" meanMarker="1" nonoutliers="0" outliers="0"/>
            <cx:statistics quartileMethod="exclusive"/>
          </cx:layoutPr>
        </cx:series>
        <cx:series layoutId="boxWhisker" uniqueId="{3137976F-7812-465E-80B4-28AC85669952}">
          <cx:tx>
            <cx:txData>
              <cx:f>'Volatility All'!$AX$1</cx:f>
              <cx:v>Total Delay</cx:v>
            </cx:txData>
          </cx:tx>
          <cx:dataId val="2"/>
          <cx:layoutPr>
            <cx:visibility meanLine="0" meanMarker="1" nonoutliers="0" outliers="0"/>
            <cx:statistics quartileMethod="exclusive"/>
          </cx:layoutPr>
        </cx:series>
      </cx:plotAreaRegion>
      <cx:axis id="0">
        <cx:catScaling gapWidth="1"/>
        <cx:tickLabels/>
      </cx:axis>
      <cx:axis id="1">
        <cx:valScaling/>
        <cx:title>
          <cx:tx>
            <cx:txData>
              <cx:v>Delay minutes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/>
              </a:pPr>
              <a:r>
                <a:rPr lang="de-DE" sz="9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Delay minutes</a:t>
              </a:r>
            </a:p>
          </cx:txPr>
        </cx:title>
        <cx:majorGridlines/>
        <cx:tickLabels/>
      </cx:axis>
    </cx:plotArea>
    <cx:legend pos="b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7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5000"/>
            <a:lumOff val="6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/>
      </a:solidFill>
      <a:ln w="28575">
        <a:solidFill>
          <a:schemeClr val="phClr"/>
        </a:solidFill>
      </a:ln>
      <a:effectLst>
        <a:innerShdw blurRad="114300">
          <a:schemeClr val="phClr"/>
        </a:innerShdw>
      </a:effectLst>
    </cs:spPr>
  </cs:dataPoint3D>
  <cs:dataPointLine>
    <cs:lnRef idx="0"/>
    <cs:fillRef idx="0"/>
    <cs:effectRef idx="0"/>
    <cs:fontRef idx="minor">
      <a:schemeClr val="dk1"/>
    </cs:fontRef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60000"/>
        </a:schemeClr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35000"/>
            <a:lumOff val="6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2857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</cs:dropLine>
  <cs:errorBar>
    <cs:lnRef idx="0"/>
    <cs:fillRef idx="0"/>
    <cs:effectRef idx="0"/>
    <cs:fontRef idx="minor">
      <a:schemeClr val="dk1"/>
    </cs:fontRef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25400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  <cs:bodyPr rot="0" vert="horz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2857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  <cs:bodyPr rot="-60000000" vert="horz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0C64E9-5F77-436E-BB69-4F4D6FF370FB}" type="datetimeFigureOut">
              <a:rPr lang="de-DE"/>
              <a:pPr>
                <a:defRPr/>
              </a:pPr>
              <a:t>12.03.2024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99D077-AFBB-4BD1-8202-CB655DE8E09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99D077-AFBB-4BD1-8202-CB655DE8E09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430CB2-8174-CCBF-B0EE-9B0C52943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9" y="4824414"/>
            <a:ext cx="5395428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9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5984" y="6429376"/>
            <a:ext cx="160866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687186" y="2431914"/>
            <a:ext cx="10873047" cy="997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4000" b="1">
                <a:solidFill>
                  <a:srgbClr val="07408F"/>
                </a:solidFill>
              </a:defRPr>
            </a:lvl2pPr>
            <a:lvl3pPr marL="914400" indent="0">
              <a:buNone/>
              <a:defRPr sz="4000" b="1">
                <a:solidFill>
                  <a:srgbClr val="07408F"/>
                </a:solidFill>
              </a:defRPr>
            </a:lvl3pPr>
            <a:lvl4pPr marL="1371600" indent="0">
              <a:buNone/>
              <a:defRPr sz="4000" b="1">
                <a:solidFill>
                  <a:srgbClr val="07408F"/>
                </a:solidFill>
              </a:defRPr>
            </a:lvl4pPr>
            <a:lvl5pPr marL="1828800" indent="0">
              <a:buNone/>
              <a:defRPr sz="4000" b="1">
                <a:solidFill>
                  <a:srgbClr val="07408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687917" y="3728584"/>
            <a:ext cx="10894483" cy="2735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400">
                <a:solidFill>
                  <a:srgbClr val="07408F"/>
                </a:solidFill>
              </a:defRPr>
            </a:lvl2pPr>
            <a:lvl3pPr marL="914400" indent="0">
              <a:buNone/>
              <a:defRPr sz="1400">
                <a:solidFill>
                  <a:srgbClr val="07408F"/>
                </a:solidFill>
              </a:defRPr>
            </a:lvl3pPr>
            <a:lvl4pPr marL="1371600" indent="0">
              <a:buNone/>
              <a:defRPr sz="1400">
                <a:solidFill>
                  <a:srgbClr val="07408F"/>
                </a:solidFill>
              </a:defRPr>
            </a:lvl4pPr>
            <a:lvl5pPr marL="1828800" indent="0">
              <a:buNone/>
              <a:defRPr sz="1400">
                <a:solidFill>
                  <a:srgbClr val="07408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687416" y="3977836"/>
            <a:ext cx="10896000" cy="2909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 sz="1400">
                <a:solidFill>
                  <a:srgbClr val="07408F"/>
                </a:solidFill>
              </a:defRPr>
            </a:lvl2pPr>
            <a:lvl3pPr marL="914400" indent="0" algn="ctr">
              <a:buNone/>
              <a:defRPr sz="1400">
                <a:solidFill>
                  <a:srgbClr val="07408F"/>
                </a:solidFill>
              </a:defRPr>
            </a:lvl3pPr>
            <a:lvl4pPr marL="1371600" indent="0" algn="ctr">
              <a:buNone/>
              <a:defRPr sz="1400">
                <a:solidFill>
                  <a:srgbClr val="07408F"/>
                </a:solidFill>
              </a:defRPr>
            </a:lvl4pPr>
            <a:lvl5pPr marL="1828800" indent="0" algn="ctr">
              <a:buNone/>
              <a:defRPr sz="1400">
                <a:solidFill>
                  <a:srgbClr val="07408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6"/>
          </p:nvPr>
        </p:nvSpPr>
        <p:spPr>
          <a:xfrm>
            <a:off x="691342" y="3445545"/>
            <a:ext cx="10894483" cy="2735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400">
                <a:solidFill>
                  <a:srgbClr val="07408F"/>
                </a:solidFill>
              </a:defRPr>
            </a:lvl2pPr>
            <a:lvl3pPr marL="914400" indent="0">
              <a:buNone/>
              <a:defRPr sz="1400">
                <a:solidFill>
                  <a:srgbClr val="07408F"/>
                </a:solidFill>
              </a:defRPr>
            </a:lvl3pPr>
            <a:lvl4pPr marL="1371600" indent="0">
              <a:buNone/>
              <a:defRPr sz="1400">
                <a:solidFill>
                  <a:srgbClr val="07408F"/>
                </a:solidFill>
              </a:defRPr>
            </a:lvl4pPr>
            <a:lvl5pPr marL="1828800" indent="0">
              <a:buNone/>
              <a:defRPr sz="1400">
                <a:solidFill>
                  <a:srgbClr val="07408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0BABC8B0-8F0F-44A9-9952-E14A77333334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 dirty="0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11239500" cy="417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>
                <a:solidFill>
                  <a:srgbClr val="07408F"/>
                </a:solidFill>
                <a:latin typeface="+mn-lt"/>
              </a:defRPr>
            </a:lvl2pPr>
            <a:lvl3pPr marL="914400" indent="0">
              <a:buNone/>
              <a:defRPr sz="1800" b="1">
                <a:solidFill>
                  <a:srgbClr val="07408F"/>
                </a:solidFill>
                <a:latin typeface="+mn-lt"/>
              </a:defRPr>
            </a:lvl3pPr>
            <a:lvl4pPr marL="1371600" indent="0">
              <a:buNone/>
              <a:defRPr sz="1800" b="1">
                <a:solidFill>
                  <a:srgbClr val="07408F"/>
                </a:solidFill>
                <a:latin typeface="+mn-lt"/>
              </a:defRPr>
            </a:lvl4pPr>
            <a:lvl5pPr marL="1828800" indent="0">
              <a:buNone/>
              <a:defRPr sz="1800" b="1">
                <a:solidFill>
                  <a:srgbClr val="07408F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1026592-9F62-42C0-8411-200BE76A0FB4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11239500" cy="417512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11017251" y="6389688"/>
            <a:ext cx="914400" cy="215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9B0BE7DE-7124-4C0D-95FC-B844AD935B9D}" type="slidenum">
              <a:rPr lang="de-DE" sz="800" b="1" smtClean="0">
                <a:solidFill>
                  <a:srgbClr val="FF9000"/>
                </a:solidFill>
                <a:latin typeface="Arial" charset="0"/>
              </a:rPr>
              <a:pPr algn="r">
                <a:defRPr/>
              </a:pPr>
              <a:t>‹Nr.›</a:t>
            </a:fld>
            <a:endParaRPr lang="de-DE" sz="800" b="1">
              <a:solidFill>
                <a:srgbClr val="FF9000"/>
              </a:solidFill>
              <a:latin typeface="Arial" charset="0"/>
            </a:endParaRP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8719459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800" b="1" kern="1200" dirty="0" smtClean="0">
                <a:solidFill>
                  <a:srgbClr val="07408F"/>
                </a:solidFill>
                <a:latin typeface="Arial" charset="0"/>
                <a:ea typeface="ＭＳ Ｐゴシック" pitchFamily="-128" charset="-128"/>
                <a:cs typeface="+mn-cs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457200" y="1525588"/>
            <a:ext cx="5638801" cy="417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7408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 b="1">
                <a:solidFill>
                  <a:srgbClr val="07408F"/>
                </a:solidFill>
                <a:latin typeface="+mn-lt"/>
              </a:defRPr>
            </a:lvl2pPr>
            <a:lvl3pPr marL="914400" indent="0">
              <a:buNone/>
              <a:defRPr sz="1800" b="1">
                <a:solidFill>
                  <a:srgbClr val="07408F"/>
                </a:solidFill>
                <a:latin typeface="+mn-lt"/>
              </a:defRPr>
            </a:lvl3pPr>
            <a:lvl4pPr marL="1371600" indent="0">
              <a:buNone/>
              <a:defRPr sz="1800" b="1">
                <a:solidFill>
                  <a:srgbClr val="07408F"/>
                </a:solidFill>
                <a:latin typeface="+mn-lt"/>
              </a:defRPr>
            </a:lvl4pPr>
            <a:lvl5pPr marL="1828800" indent="0">
              <a:buNone/>
              <a:defRPr sz="1800" b="1">
                <a:solidFill>
                  <a:srgbClr val="07408F"/>
                </a:solidFill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/>
          </p:nvPr>
        </p:nvSpPr>
        <p:spPr>
          <a:xfrm>
            <a:off x="6191250" y="1523293"/>
            <a:ext cx="5473369" cy="4176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357717" y="643413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b="1">
                <a:solidFill>
                  <a:srgbClr val="FF9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23533" y="116632"/>
            <a:ext cx="14478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33" y="6093296"/>
            <a:ext cx="113284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microsoft.com/office/2014/relationships/chartEx" Target="../charts/chartEx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14/relationships/chartEx" Target="../charts/chartEx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Traffic volatility in context of predictability and flexibility and its impact on capacity and environment*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Zagreb, 18.4.2024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Dr. Matthias Whittome, FABEC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InterFAB</a:t>
            </a:r>
            <a:r>
              <a:rPr lang="de-DE" dirty="0"/>
              <a:t> Research Workshop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185B564-77EB-21E2-1BA8-95304D421AE2}"/>
              </a:ext>
            </a:extLst>
          </p:cNvPr>
          <p:cNvSpPr txBox="1">
            <a:spLocks/>
          </p:cNvSpPr>
          <p:nvPr/>
        </p:nvSpPr>
        <p:spPr>
          <a:xfrm>
            <a:off x="119336" y="5949280"/>
            <a:ext cx="10896000" cy="290945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rgbClr val="07408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* </a:t>
            </a:r>
            <a:r>
              <a:rPr lang="de-DE" sz="1200" dirty="0" err="1"/>
              <a:t>Acknowledgments</a:t>
            </a:r>
            <a:r>
              <a:rPr lang="de-DE" sz="1200" dirty="0"/>
              <a:t>: </a:t>
            </a:r>
            <a:r>
              <a:rPr lang="de-DE" sz="1200" dirty="0" err="1"/>
              <a:t>Thanks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Thomas Standfuss, University </a:t>
            </a:r>
            <a:r>
              <a:rPr lang="de-DE" sz="1200" dirty="0" err="1"/>
              <a:t>of</a:t>
            </a:r>
            <a:r>
              <a:rPr lang="de-DE" sz="1200" dirty="0"/>
              <a:t> Dresden, Germany and Itziar </a:t>
            </a:r>
            <a:r>
              <a:rPr lang="de-DE" sz="1200" dirty="0" err="1"/>
              <a:t>Riuz</a:t>
            </a:r>
            <a:r>
              <a:rPr lang="de-DE" sz="1200" dirty="0"/>
              <a:t> </a:t>
            </a:r>
            <a:r>
              <a:rPr lang="de-DE" sz="1200" dirty="0" err="1"/>
              <a:t>Gauna</a:t>
            </a:r>
            <a:r>
              <a:rPr lang="de-DE" sz="1200" dirty="0"/>
              <a:t> &amp; Ibon Galarraga, </a:t>
            </a:r>
            <a:r>
              <a:rPr lang="de-DE" sz="1200" dirty="0" err="1"/>
              <a:t>Metroeconomica</a:t>
            </a:r>
            <a:r>
              <a:rPr lang="de-DE" sz="1200" dirty="0"/>
              <a:t>, Spain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E8313C-FBEE-64DA-BC60-DABC49E2A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Diagramm 6">
                <a:extLst>
                  <a:ext uri="{FF2B5EF4-FFF2-40B4-BE49-F238E27FC236}">
                    <a16:creationId xmlns:a16="http://schemas.microsoft.com/office/drawing/2014/main" id="{91B0DCD7-3736-E49F-B63E-3A57982238A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69162853"/>
                  </p:ext>
                </p:extLst>
              </p:nvPr>
            </p:nvGraphicFramePr>
            <p:xfrm>
              <a:off x="357717" y="1769368"/>
              <a:ext cx="5234227" cy="439593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Diagramm 6">
                <a:extLst>
                  <a:ext uri="{FF2B5EF4-FFF2-40B4-BE49-F238E27FC236}">
                    <a16:creationId xmlns:a16="http://schemas.microsoft.com/office/drawing/2014/main" id="{91B0DCD7-3736-E49F-B63E-3A57982238A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717" y="1769368"/>
                <a:ext cx="5234227" cy="4395936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8AB3C96-969D-5F01-FACA-46DEC414F866}"/>
              </a:ext>
            </a:extLst>
          </p:cNvPr>
          <p:cNvCxnSpPr>
            <a:cxnSpLocks/>
          </p:cNvCxnSpPr>
          <p:nvPr/>
        </p:nvCxnSpPr>
        <p:spPr>
          <a:xfrm flipV="1">
            <a:off x="3935760" y="1916832"/>
            <a:ext cx="0" cy="396044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Diagramm 10">
                <a:extLst>
                  <a:ext uri="{FF2B5EF4-FFF2-40B4-BE49-F238E27FC236}">
                    <a16:creationId xmlns:a16="http://schemas.microsoft.com/office/drawing/2014/main" id="{C94D7B71-406A-AE00-07B3-39B5B84DB49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77716008"/>
                  </p:ext>
                </p:extLst>
              </p:nvPr>
            </p:nvGraphicFramePr>
            <p:xfrm>
              <a:off x="5807968" y="1769368"/>
              <a:ext cx="5491164" cy="47328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1" name="Diagramm 10">
                <a:extLst>
                  <a:ext uri="{FF2B5EF4-FFF2-40B4-BE49-F238E27FC236}">
                    <a16:creationId xmlns:a16="http://schemas.microsoft.com/office/drawing/2014/main" id="{C94D7B71-406A-AE00-07B3-39B5B84DB4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7968" y="1769368"/>
                <a:ext cx="5491164" cy="4732828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22B2B4E-AF83-7819-E86E-A5C6E95D5203}"/>
              </a:ext>
            </a:extLst>
          </p:cNvPr>
          <p:cNvCxnSpPr>
            <a:cxnSpLocks/>
          </p:cNvCxnSpPr>
          <p:nvPr/>
        </p:nvCxnSpPr>
        <p:spPr>
          <a:xfrm flipV="1">
            <a:off x="9624392" y="1913384"/>
            <a:ext cx="0" cy="39638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9860FA-0BD6-3080-35B6-EFEE659DD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10754619" cy="576262"/>
          </a:xfrm>
        </p:spPr>
        <p:txBody>
          <a:bodyPr/>
          <a:lstStyle/>
          <a:p>
            <a:r>
              <a:rPr lang="de-DE" dirty="0" err="1"/>
              <a:t>Volatility</a:t>
            </a:r>
            <a:r>
              <a:rPr lang="de-DE" dirty="0"/>
              <a:t> (</a:t>
            </a:r>
            <a:r>
              <a:rPr lang="de-DE" dirty="0" err="1"/>
              <a:t>hourly</a:t>
            </a:r>
            <a:r>
              <a:rPr lang="de-DE" dirty="0"/>
              <a:t>) 		&amp; 		Delay (</a:t>
            </a:r>
            <a:r>
              <a:rPr lang="de-DE" dirty="0" err="1"/>
              <a:t>daily</a:t>
            </a:r>
            <a:r>
              <a:rPr lang="de-DE" dirty="0"/>
              <a:t>) </a:t>
            </a:r>
            <a:r>
              <a:rPr lang="de-DE" sz="1400" dirty="0" err="1"/>
              <a:t>for</a:t>
            </a:r>
            <a:r>
              <a:rPr lang="de-DE" sz="1400" dirty="0"/>
              <a:t> 2015 - 2019</a:t>
            </a:r>
          </a:p>
        </p:txBody>
      </p:sp>
      <p:pic>
        <p:nvPicPr>
          <p:cNvPr id="2052" name="Picture 4" descr="Fahne Deutschland 160 g/m²">
            <a:extLst>
              <a:ext uri="{FF2B5EF4-FFF2-40B4-BE49-F238E27FC236}">
                <a16:creationId xmlns:a16="http://schemas.microsoft.com/office/drawing/2014/main" id="{919AB231-405F-9B20-37D2-55EF821C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65" y="1913384"/>
            <a:ext cx="709811" cy="4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ahne Deutschland 160 g/m²">
            <a:extLst>
              <a:ext uri="{FF2B5EF4-FFF2-40B4-BE49-F238E27FC236}">
                <a16:creationId xmlns:a16="http://schemas.microsoft.com/office/drawing/2014/main" id="{95D3D5AD-F3AA-DCC2-2547-3E1642F42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47" y="1913384"/>
            <a:ext cx="709811" cy="4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Symbol, rot, Karminrot enthält.&#10;&#10;Automatisch generierte Beschreibung">
            <a:extLst>
              <a:ext uri="{FF2B5EF4-FFF2-40B4-BE49-F238E27FC236}">
                <a16:creationId xmlns:a16="http://schemas.microsoft.com/office/drawing/2014/main" id="{1D1EB0F7-02E2-5B74-15BF-4CF09C9681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48" y="1913384"/>
            <a:ext cx="709811" cy="412849"/>
          </a:xfrm>
          <a:prstGeom prst="rect">
            <a:avLst/>
          </a:prstGeom>
        </p:spPr>
      </p:pic>
      <p:pic>
        <p:nvPicPr>
          <p:cNvPr id="5" name="Grafik 4" descr="Ein Bild, das Symbol, rot, Karminrot enthält.&#10;&#10;Automatisch generierte Beschreibung">
            <a:extLst>
              <a:ext uri="{FF2B5EF4-FFF2-40B4-BE49-F238E27FC236}">
                <a16:creationId xmlns:a16="http://schemas.microsoft.com/office/drawing/2014/main" id="{E6414D62-3591-DD1D-E577-71E8DBCA34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47" y="1922535"/>
            <a:ext cx="709811" cy="41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C589CC7-A932-73FE-32AB-E2A22BA7A4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Increasing</a:t>
            </a:r>
            <a:r>
              <a:rPr lang="de-DE" dirty="0"/>
              <a:t> </a:t>
            </a:r>
            <a:r>
              <a:rPr lang="de-DE" dirty="0" err="1"/>
              <a:t>Volatility</a:t>
            </a:r>
            <a:r>
              <a:rPr lang="de-DE" dirty="0"/>
              <a:t>: ENAV 2015-2019 </a:t>
            </a:r>
            <a:r>
              <a:rPr lang="de-DE" sz="1400" dirty="0"/>
              <a:t>(Standard Deviation </a:t>
            </a:r>
            <a:r>
              <a:rPr lang="en-AU" sz="1050" dirty="0"/>
              <a:t>σ</a:t>
            </a:r>
            <a:r>
              <a:rPr lang="de-DE" sz="1400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DD796A-B0E9-25A1-08C7-083414BC2F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B3798CC-9AA5-9707-A2F2-7EB477728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625140"/>
              </p:ext>
            </p:extLst>
          </p:nvPr>
        </p:nvGraphicFramePr>
        <p:xfrm>
          <a:off x="2116" y="1340767"/>
          <a:ext cx="12070547" cy="540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04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B546481-EE42-4190-71FA-5874D6F005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ATCO </a:t>
            </a:r>
            <a:r>
              <a:rPr lang="de-DE" dirty="0" err="1"/>
              <a:t>Productivity</a:t>
            </a:r>
            <a:r>
              <a:rPr lang="de-DE" dirty="0"/>
              <a:t> &amp; Delay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9A4D82-A5F6-C9A6-D4C3-A8177A4ADD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717" y="1515621"/>
            <a:ext cx="5378243" cy="4175126"/>
          </a:xfrm>
        </p:spPr>
        <p:txBody>
          <a:bodyPr/>
          <a:lstStyle/>
          <a:p>
            <a:r>
              <a:rPr lang="de-DE" dirty="0"/>
              <a:t>Regression Analysis </a:t>
            </a:r>
            <a:r>
              <a:rPr lang="de-DE" dirty="0" err="1"/>
              <a:t>with</a:t>
            </a:r>
            <a:r>
              <a:rPr lang="de-DE" dirty="0"/>
              <a:t> all European ANSPs: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ATCO </a:t>
            </a:r>
            <a:r>
              <a:rPr lang="de-DE" dirty="0" err="1"/>
              <a:t>Productivity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dependent</a:t>
            </a:r>
            <a:r>
              <a:rPr lang="de-DE" dirty="0"/>
              <a:t> variable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High MAPE Score (FQ) </a:t>
            </a:r>
            <a:r>
              <a:rPr lang="de-DE" dirty="0" err="1"/>
              <a:t>influences</a:t>
            </a:r>
            <a:r>
              <a:rPr lang="de-DE" dirty="0"/>
              <a:t> </a:t>
            </a:r>
            <a:r>
              <a:rPr lang="de-DE" dirty="0" err="1"/>
              <a:t>Productivity</a:t>
            </a:r>
            <a:r>
              <a:rPr lang="de-DE" dirty="0"/>
              <a:t> </a:t>
            </a:r>
            <a:r>
              <a:rPr lang="de-DE" dirty="0" err="1"/>
              <a:t>negatively</a:t>
            </a:r>
            <a:r>
              <a:rPr lang="de-DE" dirty="0"/>
              <a:t> and </a:t>
            </a:r>
            <a:r>
              <a:rPr lang="de-DE" dirty="0" err="1"/>
              <a:t>highly</a:t>
            </a:r>
            <a:r>
              <a:rPr lang="de-DE" dirty="0"/>
              <a:t> relevant (p-</a:t>
            </a:r>
            <a:r>
              <a:rPr lang="de-DE" dirty="0" err="1"/>
              <a:t>value</a:t>
            </a:r>
            <a:r>
              <a:rPr lang="de-DE" dirty="0"/>
              <a:t> &lt; 0.1)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Volatility</a:t>
            </a:r>
            <a:r>
              <a:rPr lang="de-DE" dirty="0"/>
              <a:t> (Gini) </a:t>
            </a:r>
            <a:r>
              <a:rPr lang="de-DE" dirty="0" err="1"/>
              <a:t>impacts</a:t>
            </a:r>
            <a:r>
              <a:rPr lang="de-DE" dirty="0"/>
              <a:t> </a:t>
            </a:r>
            <a:r>
              <a:rPr lang="de-DE" dirty="0" err="1"/>
              <a:t>Productivity</a:t>
            </a:r>
            <a:r>
              <a:rPr lang="de-DE" dirty="0"/>
              <a:t> also </a:t>
            </a:r>
            <a:r>
              <a:rPr lang="de-DE" dirty="0" err="1"/>
              <a:t>negatively</a:t>
            </a:r>
            <a:r>
              <a:rPr lang="de-DE" dirty="0"/>
              <a:t> and </a:t>
            </a:r>
            <a:r>
              <a:rPr lang="de-DE" dirty="0" err="1"/>
              <a:t>highly</a:t>
            </a:r>
            <a:r>
              <a:rPr lang="de-DE" dirty="0"/>
              <a:t> relevant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Very high Model Quality (90%)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Similiar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years</a:t>
            </a: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Different </a:t>
            </a:r>
            <a:r>
              <a:rPr lang="de-DE" dirty="0" err="1"/>
              <a:t>regression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(</a:t>
            </a:r>
            <a:r>
              <a:rPr lang="de-DE" dirty="0" err="1"/>
              <a:t>years</a:t>
            </a:r>
            <a:r>
              <a:rPr lang="de-DE" dirty="0"/>
              <a:t> 2011-2018) </a:t>
            </a:r>
            <a:r>
              <a:rPr lang="de-DE" dirty="0" err="1"/>
              <a:t>for</a:t>
            </a:r>
            <a:r>
              <a:rPr lang="de-DE" dirty="0"/>
              <a:t> Delay: „</a:t>
            </a:r>
            <a:r>
              <a:rPr lang="de-DE" dirty="0" err="1"/>
              <a:t>under-estimations</a:t>
            </a:r>
            <a:r>
              <a:rPr lang="de-DE" dirty="0"/>
              <a:t>“ in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 CRSTMP Delay </a:t>
            </a:r>
            <a:r>
              <a:rPr lang="de-DE" dirty="0" err="1"/>
              <a:t>positively</a:t>
            </a:r>
            <a:r>
              <a:rPr lang="de-DE" dirty="0"/>
              <a:t> – Model </a:t>
            </a:r>
            <a:r>
              <a:rPr lang="de-DE" dirty="0" err="1"/>
              <a:t>quality</a:t>
            </a:r>
            <a:r>
              <a:rPr lang="de-DE" dirty="0"/>
              <a:t> 45%.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3A8461-C84D-F369-56F5-EFC31939CC6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5587063-7816-0CD0-0069-6312F2988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551018"/>
              </p:ext>
            </p:extLst>
          </p:nvPr>
        </p:nvGraphicFramePr>
        <p:xfrm>
          <a:off x="7390415" y="1483621"/>
          <a:ext cx="4344386" cy="4733456"/>
        </p:xfrm>
        <a:graphic>
          <a:graphicData uri="http://schemas.openxmlformats.org/drawingml/2006/table">
            <a:tbl>
              <a:tblPr firstRow="1" firstCol="1" bandRow="1"/>
              <a:tblGrid>
                <a:gridCol w="937626">
                  <a:extLst>
                    <a:ext uri="{9D8B030D-6E8A-4147-A177-3AD203B41FA5}">
                      <a16:colId xmlns:a16="http://schemas.microsoft.com/office/drawing/2014/main" val="3549924531"/>
                    </a:ext>
                  </a:extLst>
                </a:gridCol>
                <a:gridCol w="991813">
                  <a:extLst>
                    <a:ext uri="{9D8B030D-6E8A-4147-A177-3AD203B41FA5}">
                      <a16:colId xmlns:a16="http://schemas.microsoft.com/office/drawing/2014/main" val="2199109049"/>
                    </a:ext>
                  </a:extLst>
                </a:gridCol>
                <a:gridCol w="826903">
                  <a:extLst>
                    <a:ext uri="{9D8B030D-6E8A-4147-A177-3AD203B41FA5}">
                      <a16:colId xmlns:a16="http://schemas.microsoft.com/office/drawing/2014/main" val="2656497539"/>
                    </a:ext>
                  </a:extLst>
                </a:gridCol>
                <a:gridCol w="795956">
                  <a:extLst>
                    <a:ext uri="{9D8B030D-6E8A-4147-A177-3AD203B41FA5}">
                      <a16:colId xmlns:a16="http://schemas.microsoft.com/office/drawing/2014/main" val="5974674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1838523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672665725"/>
                    </a:ext>
                  </a:extLst>
                </a:gridCol>
              </a:tblGrid>
              <a:tr h="217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de-DE" sz="12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Coefficient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Std. Error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t-quotient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p-value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de-DE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27362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-3,388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1,289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-2,629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59166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SIZE (l)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0,378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0,063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5,975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492347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 (l)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1,162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0,403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2,880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83485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WEALTH (l)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-0,414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0,152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-2,716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447858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OVER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0,508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0,141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3,592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619990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DOM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-2,036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0,507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-4,016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507102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GINI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-4,145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0,665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-6,230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551724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FQ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-0,142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0,081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-1,746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029766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-0,055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0,050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-1,105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0,283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450472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NONA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-0,547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0,305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-1,794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848383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0,003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3,107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494050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OCEAN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0,187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0,075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2,489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0,022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306031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DELATM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-0,127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0,060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-2,119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903693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AIRP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0,668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0,137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4,866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195695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JSC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0,065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2,296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0,033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008549"/>
                  </a:ext>
                </a:extLst>
              </a:tr>
              <a:tr h="228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-0,118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0,055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-2,147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0,045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686867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Density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0,034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0,012</a:t>
                      </a:r>
                      <a:endParaRPr lang="de-DE" sz="200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2,789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0,012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692999"/>
                  </a:ext>
                </a:extLst>
              </a:tr>
              <a:tr h="190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0,915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0,315</a:t>
                      </a:r>
                      <a:endParaRPr lang="de-DE" sz="2000" dirty="0"/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2,907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0,009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725023"/>
                  </a:ext>
                </a:extLst>
              </a:tr>
              <a:tr h="4074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R²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0,946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729098"/>
                  </a:ext>
                </a:extLst>
              </a:tr>
              <a:tr h="4074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R²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0,897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405616"/>
                  </a:ext>
                </a:extLst>
              </a:tr>
              <a:tr h="4074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Akaike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-47,779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1291147"/>
                  </a:ext>
                </a:extLst>
              </a:tr>
              <a:tr h="4074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Log-Likelihood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41,890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07" marR="950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91282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79D97E4-545D-7C62-F736-23B2F3951BC2}"/>
              </a:ext>
            </a:extLst>
          </p:cNvPr>
          <p:cNvSpPr txBox="1"/>
          <p:nvPr/>
        </p:nvSpPr>
        <p:spPr>
          <a:xfrm>
            <a:off x="10344471" y="5546825"/>
            <a:ext cx="1728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>
                <a:solidFill>
                  <a:schemeClr val="tx2"/>
                </a:solidFill>
              </a:rPr>
              <a:t>Year: 2016 (Example)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DCF8D2-FA3A-886A-D500-5F80737B1801}"/>
              </a:ext>
            </a:extLst>
          </p:cNvPr>
          <p:cNvSpPr/>
          <p:nvPr/>
        </p:nvSpPr>
        <p:spPr>
          <a:xfrm>
            <a:off x="7320136" y="2996952"/>
            <a:ext cx="4514147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1C6B07E-2B14-84EE-14C6-1720E73B2E82}"/>
              </a:ext>
            </a:extLst>
          </p:cNvPr>
          <p:cNvSpPr/>
          <p:nvPr/>
        </p:nvSpPr>
        <p:spPr>
          <a:xfrm>
            <a:off x="7320136" y="3212976"/>
            <a:ext cx="4514147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CFF3F9-5D89-F4AB-E00C-B1DE5A25FAC4}"/>
              </a:ext>
            </a:extLst>
          </p:cNvPr>
          <p:cNvSpPr/>
          <p:nvPr/>
        </p:nvSpPr>
        <p:spPr>
          <a:xfrm>
            <a:off x="7390415" y="5661248"/>
            <a:ext cx="2954057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9583C44-3FB1-CB7D-E479-6EA236945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Environment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B08C87-7FD3-4FD1-9801-BD3B2E5EA2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5350769" cy="4689638"/>
          </a:xfrm>
        </p:spPr>
        <p:txBody>
          <a:bodyPr/>
          <a:lstStyle/>
          <a:p>
            <a:r>
              <a:rPr lang="de-DE" dirty="0"/>
              <a:t>Regression Model </a:t>
            </a:r>
            <a:r>
              <a:rPr lang="de-DE" dirty="0" err="1"/>
              <a:t>for</a:t>
            </a:r>
            <a:r>
              <a:rPr lang="de-DE" dirty="0"/>
              <a:t> all 46 European ANSPs (2015-2019):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Overall Model Quality: KEA 25% and KEP 19%.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D6995E-2F4B-CCC8-9D70-9C57A053B7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F2008D-0BAC-4786-B0B3-AE0792658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90" y="1052736"/>
            <a:ext cx="4938021" cy="4591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76CA8B7-0B95-2841-1453-FB3E025ACADA}"/>
              </a:ext>
            </a:extLst>
          </p:cNvPr>
          <p:cNvSpPr txBox="1"/>
          <p:nvPr/>
        </p:nvSpPr>
        <p:spPr>
          <a:xfrm>
            <a:off x="7412884" y="5787082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Factors</a:t>
            </a:r>
            <a:endParaRPr lang="de-DE" sz="1200" dirty="0">
              <a:solidFill>
                <a:srgbClr val="07408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5B1251EE-35E5-C793-F459-2523A68F0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276764"/>
              </p:ext>
            </p:extLst>
          </p:nvPr>
        </p:nvGraphicFramePr>
        <p:xfrm>
          <a:off x="653923" y="2492896"/>
          <a:ext cx="4938022" cy="247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837">
                  <a:extLst>
                    <a:ext uri="{9D8B030D-6E8A-4147-A177-3AD203B41FA5}">
                      <a16:colId xmlns:a16="http://schemas.microsoft.com/office/drawing/2014/main" val="964639590"/>
                    </a:ext>
                  </a:extLst>
                </a:gridCol>
                <a:gridCol w="972174">
                  <a:extLst>
                    <a:ext uri="{9D8B030D-6E8A-4147-A177-3AD203B41FA5}">
                      <a16:colId xmlns:a16="http://schemas.microsoft.com/office/drawing/2014/main" val="877387251"/>
                    </a:ext>
                  </a:extLst>
                </a:gridCol>
                <a:gridCol w="1496837">
                  <a:extLst>
                    <a:ext uri="{9D8B030D-6E8A-4147-A177-3AD203B41FA5}">
                      <a16:colId xmlns:a16="http://schemas.microsoft.com/office/drawing/2014/main" val="1500555092"/>
                    </a:ext>
                  </a:extLst>
                </a:gridCol>
                <a:gridCol w="972174">
                  <a:extLst>
                    <a:ext uri="{9D8B030D-6E8A-4147-A177-3AD203B41FA5}">
                      <a16:colId xmlns:a16="http://schemas.microsoft.com/office/drawing/2014/main" val="72559862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KEP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KEA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45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Factor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Impact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Factor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Impact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189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Demand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46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Demand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46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8732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Weather </a:t>
                      </a:r>
                      <a:r>
                        <a:rPr lang="en-GB" sz="1400" dirty="0">
                          <a:effectLst/>
                        </a:rPr>
                        <a:t>(ATMAP)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40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Weather </a:t>
                      </a:r>
                      <a:r>
                        <a:rPr lang="en-GB" sz="1400" dirty="0">
                          <a:effectLst/>
                        </a:rPr>
                        <a:t>(ATMAP)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44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1597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CO2 Price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34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Fuel Price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27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435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Fuel Price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21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ATFM Delay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20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33732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ATFM Delay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15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CO2 Price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16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972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ATC Charges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ATC Charges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GB" sz="1800" dirty="0">
                          <a:effectLst/>
                        </a:rPr>
                        <a:t>15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667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4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BE31FFF-22F5-AD9B-49B9-B74471FA3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/>
              <a:t>Conclusion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4E97BD-0B53-6D5C-EBCB-DC4114004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Accuracy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Traffic Forecast (MAPE) and Traffic </a:t>
            </a:r>
            <a:r>
              <a:rPr lang="de-DE" sz="2400" dirty="0" err="1"/>
              <a:t>Volatility</a:t>
            </a:r>
            <a:r>
              <a:rPr lang="de-DE" sz="2400" dirty="0"/>
              <a:t> (</a:t>
            </a:r>
            <a:r>
              <a:rPr lang="en-AU" sz="2400" dirty="0"/>
              <a:t>σ , CV and GINI)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measured</a:t>
            </a: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Regression Analysis </a:t>
            </a:r>
            <a:r>
              <a:rPr lang="de-DE" sz="2400" dirty="0" err="1"/>
              <a:t>suitable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test</a:t>
            </a:r>
            <a:r>
              <a:rPr lang="de-DE" sz="2400" dirty="0"/>
              <a:t> </a:t>
            </a:r>
            <a:r>
              <a:rPr lang="de-DE" sz="2400" dirty="0" err="1"/>
              <a:t>relevance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indicators</a:t>
            </a:r>
            <a:r>
              <a:rPr lang="de-DE" sz="2400" dirty="0"/>
              <a:t> and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impact</a:t>
            </a: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Both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highly</a:t>
            </a:r>
            <a:r>
              <a:rPr lang="de-DE" sz="2400" dirty="0"/>
              <a:t> relevant </a:t>
            </a:r>
            <a:r>
              <a:rPr lang="de-DE" sz="2400" dirty="0" err="1"/>
              <a:t>for</a:t>
            </a:r>
            <a:r>
              <a:rPr lang="de-DE" sz="2400" dirty="0"/>
              <a:t> ATCO </a:t>
            </a:r>
            <a:r>
              <a:rPr lang="de-DE" sz="2400" dirty="0" err="1"/>
              <a:t>Productivity</a:t>
            </a:r>
            <a:r>
              <a:rPr lang="de-DE" sz="2400" dirty="0"/>
              <a:t> and CRSTMP Delay and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impact</a:t>
            </a:r>
            <a:r>
              <a:rPr lang="de-DE" sz="2400" dirty="0"/>
              <a:t> environmental KPIs (KEA and KEP)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Interdependency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KPAs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detected</a:t>
            </a:r>
            <a:r>
              <a:rPr lang="de-DE" sz="2400" dirty="0"/>
              <a:t> and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prediction</a:t>
            </a:r>
            <a:r>
              <a:rPr lang="de-D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8E4441-CCAC-8C37-398F-92A4B5D5F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2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E0E3BA-DFDB-6C2D-2C2E-C53F7B4D6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7C34F-2F52-FA43-6AF0-689F59ED9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5638801" cy="417512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predictability</a:t>
            </a:r>
            <a:r>
              <a:rPr lang="de-DE" dirty="0"/>
              <a:t> in ATM?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/>
              <a:t>Indicator</a:t>
            </a: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 err="1"/>
              <a:t>Probability</a:t>
            </a:r>
            <a:r>
              <a:rPr lang="de-DE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Time </a:t>
            </a:r>
            <a:r>
              <a:rPr lang="de-DE" dirty="0" err="1"/>
              <a:t>horizon</a:t>
            </a:r>
            <a:r>
              <a:rPr lang="de-DE" dirty="0"/>
              <a:t>: </a:t>
            </a:r>
            <a:r>
              <a:rPr lang="de-DE" dirty="0" err="1"/>
              <a:t>hour</a:t>
            </a:r>
            <a:r>
              <a:rPr lang="de-DE" dirty="0"/>
              <a:t>, </a:t>
            </a:r>
            <a:r>
              <a:rPr lang="de-DE" dirty="0" err="1"/>
              <a:t>day</a:t>
            </a:r>
            <a:r>
              <a:rPr lang="de-DE" dirty="0"/>
              <a:t>, </a:t>
            </a:r>
            <a:r>
              <a:rPr lang="de-DE" dirty="0" err="1"/>
              <a:t>week</a:t>
            </a:r>
            <a:r>
              <a:rPr lang="de-DE" dirty="0"/>
              <a:t>, </a:t>
            </a:r>
            <a:r>
              <a:rPr lang="de-DE" dirty="0" err="1"/>
              <a:t>year</a:t>
            </a:r>
            <a:r>
              <a:rPr lang="de-DE" dirty="0"/>
              <a:t>, 5 </a:t>
            </a:r>
            <a:r>
              <a:rPr lang="de-DE" dirty="0" err="1"/>
              <a:t>years</a:t>
            </a:r>
            <a:r>
              <a:rPr lang="de-DE" dirty="0"/>
              <a:t>…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Size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airspace</a:t>
            </a:r>
            <a:r>
              <a:rPr lang="de-DE" dirty="0"/>
              <a:t>: </a:t>
            </a:r>
            <a:r>
              <a:rPr lang="de-DE" dirty="0" err="1"/>
              <a:t>sector</a:t>
            </a:r>
            <a:r>
              <a:rPr lang="de-DE" dirty="0"/>
              <a:t>,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family</a:t>
            </a:r>
            <a:r>
              <a:rPr lang="de-DE" dirty="0"/>
              <a:t>, ACC, ANSP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Do </a:t>
            </a:r>
            <a:r>
              <a:rPr lang="de-DE" dirty="0" err="1"/>
              <a:t>inaccurate</a:t>
            </a:r>
            <a:r>
              <a:rPr lang="de-DE" dirty="0"/>
              <a:t> </a:t>
            </a:r>
            <a:r>
              <a:rPr lang="de-DE" dirty="0" err="1"/>
              <a:t>forecasts</a:t>
            </a:r>
            <a:r>
              <a:rPr lang="de-DE" dirty="0"/>
              <a:t>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and Environment?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Delay: CRSTMP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dirty="0"/>
              <a:t>Flight </a:t>
            </a:r>
            <a:r>
              <a:rPr lang="de-DE" dirty="0" err="1"/>
              <a:t>Efficency</a:t>
            </a:r>
            <a:r>
              <a:rPr lang="de-DE" dirty="0"/>
              <a:t>: KEA / KEP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takeaways</a:t>
            </a:r>
            <a:r>
              <a:rPr lang="de-DE" dirty="0"/>
              <a:t>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FEFC1C-19D8-D560-701E-E83C0F3507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14635"/>
              </p:ext>
            </p:extLst>
          </p:nvPr>
        </p:nvGraphicFramePr>
        <p:xfrm>
          <a:off x="6270863" y="1638399"/>
          <a:ext cx="5805090" cy="358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DF62356D-F932-D51A-338F-F1ACFA38A901}"/>
              </a:ext>
            </a:extLst>
          </p:cNvPr>
          <p:cNvSpPr txBox="1"/>
          <p:nvPr/>
        </p:nvSpPr>
        <p:spPr>
          <a:xfrm>
            <a:off x="6528048" y="5296698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Statfor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Forecasts 2002- 2020 and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actual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flights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Germany; Source: DFS</a:t>
            </a:r>
          </a:p>
        </p:txBody>
      </p:sp>
    </p:spTree>
    <p:extLst>
      <p:ext uri="{BB962C8B-B14F-4D97-AF65-F5344CB8AC3E}">
        <p14:creationId xmlns:p14="http://schemas.microsoft.com/office/powerpoint/2010/main" val="26927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B761316-E4FC-975A-AA72-58EC1AB95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Motivation: </a:t>
            </a:r>
            <a:r>
              <a:rPr lang="de-DE" sz="1400" dirty="0" err="1"/>
              <a:t>tendency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„</a:t>
            </a:r>
            <a:r>
              <a:rPr lang="de-DE" sz="1400" dirty="0" err="1"/>
              <a:t>over-estimating</a:t>
            </a:r>
            <a:r>
              <a:rPr lang="de-DE" sz="1400" dirty="0"/>
              <a:t>“ </a:t>
            </a:r>
            <a:r>
              <a:rPr lang="de-DE" sz="1400" dirty="0" err="1"/>
              <a:t>traffic</a:t>
            </a:r>
            <a:r>
              <a:rPr lang="de-DE" sz="1400" dirty="0"/>
              <a:t> </a:t>
            </a:r>
            <a:r>
              <a:rPr lang="de-DE" sz="1400" dirty="0" err="1"/>
              <a:t>forecasts</a:t>
            </a:r>
            <a:endParaRPr lang="de-DE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C003A8-FFF1-B17A-CB5F-D2ABA8A6F0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4D7C90B-CDF1-FD88-BB8D-920C32270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320555"/>
              </p:ext>
            </p:extLst>
          </p:nvPr>
        </p:nvGraphicFramePr>
        <p:xfrm>
          <a:off x="47328" y="1484784"/>
          <a:ext cx="11734801" cy="4332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872761E-58B9-0699-C0DF-5E2B845B157D}"/>
              </a:ext>
            </a:extLst>
          </p:cNvPr>
          <p:cNvSpPr txBox="1"/>
          <p:nvPr/>
        </p:nvSpPr>
        <p:spPr>
          <a:xfrm>
            <a:off x="453948" y="6017930"/>
            <a:ext cx="6290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Statfor</a:t>
            </a:r>
            <a:r>
              <a:rPr lang="de-DE" sz="14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Predictions</a:t>
            </a:r>
            <a:r>
              <a:rPr lang="de-DE" sz="14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4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2011 – 2018 </a:t>
            </a:r>
            <a:r>
              <a:rPr lang="de-DE" sz="14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4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38 European ANSPs, 5 </a:t>
            </a:r>
            <a:r>
              <a:rPr lang="de-DE" sz="14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de-DE" sz="14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horizon</a:t>
            </a:r>
            <a:endParaRPr lang="de-DE" sz="1400" dirty="0">
              <a:solidFill>
                <a:srgbClr val="07408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B69591B-DE03-8DA7-49FF-364F6980D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Forecasts </a:t>
            </a:r>
            <a:r>
              <a:rPr lang="de-DE" sz="1400" dirty="0"/>
              <a:t>(</a:t>
            </a:r>
            <a:r>
              <a:rPr lang="de-DE" sz="1400" dirty="0" err="1"/>
              <a:t>current</a:t>
            </a:r>
            <a:r>
              <a:rPr lang="de-DE" sz="1400" dirty="0"/>
              <a:t> </a:t>
            </a:r>
            <a:r>
              <a:rPr lang="de-DE" sz="1400" dirty="0" err="1"/>
              <a:t>metrics</a:t>
            </a:r>
            <a:r>
              <a:rPr lang="de-DE" sz="1400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8885ED-7471-B645-919A-A613CB81A5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Traffic Forecasts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different </a:t>
            </a:r>
            <a:r>
              <a:rPr lang="de-DE" dirty="0" err="1"/>
              <a:t>metrics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► Forecast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  <a:p>
            <a:endParaRPr lang="de-DE" dirty="0"/>
          </a:p>
          <a:p>
            <a:r>
              <a:rPr lang="de-DE" dirty="0"/>
              <a:t>►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Flights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and high </a:t>
            </a:r>
            <a:r>
              <a:rPr lang="de-DE" dirty="0" err="1"/>
              <a:t>scenario</a:t>
            </a:r>
            <a:r>
              <a:rPr lang="de-DE" dirty="0"/>
              <a:t> in 50%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D5E04E-5F5E-D6D0-E8F7-CAF9F77938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807AC13-B4F8-4287-3840-DAEA98C31F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222996"/>
              </p:ext>
            </p:extLst>
          </p:nvPr>
        </p:nvGraphicFramePr>
        <p:xfrm>
          <a:off x="593580" y="3472026"/>
          <a:ext cx="55222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B9D627E8-8C1A-164E-2335-13E74A23DED3}"/>
              </a:ext>
            </a:extLst>
          </p:cNvPr>
          <p:cNvSpPr txBox="1"/>
          <p:nvPr/>
        </p:nvSpPr>
        <p:spPr>
          <a:xfrm>
            <a:off x="946190" y="6107504"/>
            <a:ext cx="565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Statfor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Predictions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2011 – 2018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38 European ANSPs, 5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horizon</a:t>
            </a:r>
            <a:endParaRPr lang="de-DE" sz="1200" dirty="0">
              <a:solidFill>
                <a:srgbClr val="07408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1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EE288F5-7620-4349-0E98-C30FF0D5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628426"/>
            <a:ext cx="6240016" cy="5643954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DE56AE1-3A0B-6B2A-0DA0-9D23A5CA4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Forecasts </a:t>
            </a:r>
            <a:r>
              <a:rPr lang="de-DE" sz="1400" dirty="0"/>
              <a:t>(</a:t>
            </a:r>
            <a:r>
              <a:rPr lang="de-DE" sz="1400" dirty="0" err="1"/>
              <a:t>Proposal</a:t>
            </a:r>
            <a:r>
              <a:rPr lang="de-DE" sz="1400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5F6D6E-281E-30B8-C097-97C979031B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5494785" cy="4175126"/>
          </a:xfrm>
        </p:spPr>
        <p:txBody>
          <a:bodyPr/>
          <a:lstStyle/>
          <a:p>
            <a:r>
              <a:rPr lang="de-DE" u="sng" dirty="0"/>
              <a:t>M</a:t>
            </a:r>
            <a:r>
              <a:rPr lang="de-DE" dirty="0"/>
              <a:t>ean </a:t>
            </a:r>
            <a:r>
              <a:rPr lang="de-DE" u="sng" dirty="0"/>
              <a:t>A</a:t>
            </a:r>
            <a:r>
              <a:rPr lang="de-DE" dirty="0"/>
              <a:t>bsolute </a:t>
            </a:r>
            <a:r>
              <a:rPr lang="de-DE" u="sng" dirty="0" err="1"/>
              <a:t>P</a:t>
            </a:r>
            <a:r>
              <a:rPr lang="de-DE" dirty="0" err="1"/>
              <a:t>ercentage</a:t>
            </a:r>
            <a:r>
              <a:rPr lang="de-DE" dirty="0"/>
              <a:t> </a:t>
            </a:r>
            <a:r>
              <a:rPr lang="de-DE" u="sng" dirty="0"/>
              <a:t>E</a:t>
            </a:r>
            <a:r>
              <a:rPr lang="de-DE" dirty="0"/>
              <a:t>rror = MAPE Score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MAPE </a:t>
            </a:r>
            <a:r>
              <a:rPr lang="de-DE" dirty="0" err="1"/>
              <a:t>informs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predicted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flights</a:t>
            </a:r>
            <a:r>
              <a:rPr lang="de-DE" dirty="0"/>
              <a:t> in %.</a:t>
            </a:r>
          </a:p>
          <a:p>
            <a:endParaRPr lang="de-DE" dirty="0"/>
          </a:p>
          <a:p>
            <a:r>
              <a:rPr lang="de-DE" dirty="0"/>
              <a:t>►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►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will rain </a:t>
            </a:r>
            <a:r>
              <a:rPr lang="de-DE" dirty="0" err="1"/>
              <a:t>tomorrow</a:t>
            </a:r>
            <a:r>
              <a:rPr lang="de-DE" dirty="0"/>
              <a:t>?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949224-67D9-7EC1-1A41-54355947D25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84FCD9-B4A9-1387-BE16-F0B059440DC5}"/>
              </a:ext>
            </a:extLst>
          </p:cNvPr>
          <p:cNvSpPr txBox="1"/>
          <p:nvPr/>
        </p:nvSpPr>
        <p:spPr>
          <a:xfrm>
            <a:off x="6240016" y="6272380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Statfor</a:t>
            </a:r>
            <a:r>
              <a:rPr lang="de-DE" sz="8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Forecasts, 5 </a:t>
            </a:r>
            <a:r>
              <a:rPr lang="de-DE" sz="8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year</a:t>
            </a:r>
            <a:r>
              <a:rPr lang="de-DE" sz="8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horizon</a:t>
            </a:r>
            <a:r>
              <a:rPr lang="de-DE" sz="8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8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Predicted</a:t>
            </a:r>
            <a:r>
              <a:rPr lang="de-DE" sz="8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de-DE" sz="8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2011-2018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A387CF-206D-F25C-BE30-8D158F659241}"/>
                  </a:ext>
                </a:extLst>
              </p:cNvPr>
              <p:cNvSpPr txBox="1"/>
              <p:nvPr/>
            </p:nvSpPr>
            <p:spPr>
              <a:xfrm>
                <a:off x="1415480" y="1952461"/>
                <a:ext cx="1893586" cy="4350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900" i="1" smtClean="0"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de-DE" sz="9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9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9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9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de-DE" sz="9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9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sz="9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9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9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9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de-DE" sz="900" b="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DE" sz="9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900" b="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9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900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de-DE" sz="900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de-DE" sz="9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9A387CF-206D-F25C-BE30-8D158F659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1952461"/>
                <a:ext cx="1893586" cy="435056"/>
              </a:xfrm>
              <a:prstGeom prst="rect">
                <a:avLst/>
              </a:prstGeom>
              <a:blipFill>
                <a:blip r:embed="rId3"/>
                <a:stretch>
                  <a:fillRect t="-106944" r="-1608" b="-154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36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6A828C-186C-7079-D69F-E8B4BF4E0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Traffic </a:t>
            </a:r>
            <a:r>
              <a:rPr lang="de-DE" dirty="0" err="1"/>
              <a:t>Volatility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sz="1400" dirty="0"/>
              <a:t>(</a:t>
            </a:r>
            <a:r>
              <a:rPr lang="de-DE" sz="1400" dirty="0" err="1"/>
              <a:t>current</a:t>
            </a:r>
            <a:r>
              <a:rPr lang="de-DE" sz="1400" dirty="0"/>
              <a:t> </a:t>
            </a:r>
            <a:r>
              <a:rPr lang="de-DE" sz="1400" dirty="0" err="1"/>
              <a:t>metric</a:t>
            </a:r>
            <a:r>
              <a:rPr lang="de-DE" sz="1400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1CDED-483B-98D6-93A0-C0C328561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517" y="1809487"/>
            <a:ext cx="5926833" cy="417512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Traffic </a:t>
            </a:r>
            <a:r>
              <a:rPr lang="de-DE" dirty="0" err="1"/>
              <a:t>Predictions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years</a:t>
            </a:r>
            <a:r>
              <a:rPr lang="de-DE" dirty="0"/>
              <a:t>, </a:t>
            </a:r>
            <a:r>
              <a:rPr lang="de-DE" dirty="0" err="1"/>
              <a:t>months</a:t>
            </a:r>
            <a:r>
              <a:rPr lang="de-DE" dirty="0"/>
              <a:t>, </a:t>
            </a:r>
            <a:r>
              <a:rPr lang="de-DE" dirty="0" err="1"/>
              <a:t>weeks</a:t>
            </a:r>
            <a:r>
              <a:rPr lang="de-DE" dirty="0"/>
              <a:t>, </a:t>
            </a:r>
            <a:r>
              <a:rPr lang="de-DE" dirty="0" err="1"/>
              <a:t>days</a:t>
            </a:r>
            <a:r>
              <a:rPr lang="de-DE" dirty="0"/>
              <a:t>, </a:t>
            </a:r>
            <a:r>
              <a:rPr lang="de-DE" dirty="0" err="1"/>
              <a:t>hours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will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traffic</a:t>
            </a:r>
            <a:r>
              <a:rPr lang="de-DE" dirty="0"/>
              <a:t> </a:t>
            </a:r>
            <a:r>
              <a:rPr lang="de-DE" dirty="0" err="1"/>
              <a:t>deviate</a:t>
            </a:r>
            <a:r>
              <a:rPr lang="de-DE" dirty="0"/>
              <a:t> in a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moment</a:t>
            </a:r>
            <a:r>
              <a:rPr 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Metric</a:t>
            </a:r>
            <a:r>
              <a:rPr lang="de-DE" dirty="0"/>
              <a:t>: Peak </a:t>
            </a:r>
            <a:r>
              <a:rPr lang="de-DE" dirty="0" err="1"/>
              <a:t>week</a:t>
            </a:r>
            <a:r>
              <a:rPr lang="de-DE" dirty="0"/>
              <a:t> versus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average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1BF518-AE3C-DA39-AFF8-FC13917040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D916F9-00A8-D807-C6A0-572C11A73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1779743"/>
            <a:ext cx="4010397" cy="330602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E4DE69-4045-5963-4314-06DB848CDE4D}"/>
              </a:ext>
            </a:extLst>
          </p:cNvPr>
          <p:cNvSpPr txBox="1"/>
          <p:nvPr/>
        </p:nvSpPr>
        <p:spPr>
          <a:xfrm>
            <a:off x="7176120" y="5085764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PRR 2019, </a:t>
            </a:r>
            <a:r>
              <a:rPr lang="de-DE" sz="1200" dirty="0" err="1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page</a:t>
            </a:r>
            <a:r>
              <a:rPr lang="de-DE" sz="1200" dirty="0">
                <a:solidFill>
                  <a:srgbClr val="07408F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66112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76A828C-186C-7079-D69F-E8B4BF4E06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Traffic </a:t>
            </a:r>
            <a:r>
              <a:rPr lang="de-DE" dirty="0" err="1"/>
              <a:t>Volatility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  <a:r>
              <a:rPr lang="de-DE" sz="1400" dirty="0"/>
              <a:t>(</a:t>
            </a:r>
            <a:r>
              <a:rPr lang="de-DE" sz="1400" dirty="0" err="1"/>
              <a:t>proposal</a:t>
            </a:r>
            <a:r>
              <a:rPr lang="de-DE" sz="1400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41CDED-483B-98D6-93A0-C0C328561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8015065" cy="4175126"/>
          </a:xfrm>
        </p:spPr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deviation</a:t>
            </a:r>
            <a:r>
              <a:rPr lang="de-DE" dirty="0"/>
              <a:t> (</a:t>
            </a:r>
            <a:r>
              <a:rPr lang="en-AU" dirty="0"/>
              <a:t>σ</a:t>
            </a:r>
            <a:r>
              <a:rPr lang="de-DE" dirty="0"/>
              <a:t>):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variation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Coefficient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variation</a:t>
            </a:r>
            <a:r>
              <a:rPr lang="de-DE" dirty="0"/>
              <a:t> (CV): </a:t>
            </a:r>
            <a:r>
              <a:rPr lang="de-DE" dirty="0" err="1"/>
              <a:t>ratio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en-AU" dirty="0"/>
              <a:t>σ to mean (suitable for comparing different units)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GINI coefficient: inequality among values of a distribution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1BF518-AE3C-DA39-AFF8-FC139170408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6068A22-E658-C40A-8551-72C8AFDE089E}"/>
                  </a:ext>
                </a:extLst>
              </p:cNvPr>
              <p:cNvSpPr txBox="1"/>
              <p:nvPr/>
            </p:nvSpPr>
            <p:spPr>
              <a:xfrm>
                <a:off x="8174133" y="1346129"/>
                <a:ext cx="2208972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6068A22-E658-C40A-8551-72C8AFDE0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33" y="1346129"/>
                <a:ext cx="2208972" cy="810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5D526F1-6CE7-10ED-3AAF-746939ACD869}"/>
                  </a:ext>
                </a:extLst>
              </p:cNvPr>
              <p:cNvSpPr txBox="1"/>
              <p:nvPr/>
            </p:nvSpPr>
            <p:spPr>
              <a:xfrm>
                <a:off x="7799825" y="2181619"/>
                <a:ext cx="2957587" cy="810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5D526F1-6CE7-10ED-3AAF-746939ACD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825" y="2181619"/>
                <a:ext cx="2957587" cy="8107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2688412-E416-BE12-4484-8006E1376C12}"/>
                  </a:ext>
                </a:extLst>
              </p:cNvPr>
              <p:cNvSpPr txBox="1"/>
              <p:nvPr/>
            </p:nvSpPr>
            <p:spPr>
              <a:xfrm>
                <a:off x="7611745" y="3329143"/>
                <a:ext cx="3333746" cy="497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𝐺𝐼𝑁𝐼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2∙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∙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E2688412-E416-BE12-4484-8006E1376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45" y="3329143"/>
                <a:ext cx="3333746" cy="497444"/>
              </a:xfrm>
              <a:prstGeom prst="rect">
                <a:avLst/>
              </a:prstGeom>
              <a:blipFill>
                <a:blip r:embed="rId4"/>
                <a:stretch>
                  <a:fillRect t="-54878" b="-865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4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A6016FD8-C17F-2AB1-4D88-ACD105C4E68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3949" y="692498"/>
                <a:ext cx="9242451" cy="576262"/>
              </a:xfrm>
            </p:spPr>
            <p:txBody>
              <a:bodyPr/>
              <a:lstStyle/>
              <a:p>
                <a:r>
                  <a:rPr lang="en-AU" dirty="0"/>
                  <a:t>Results σ for 2019 IFR flights based on monthly data</a:t>
                </a:r>
                <a:endParaRPr lang="de-DE" dirty="0"/>
              </a:p>
            </p:txBody>
          </p:sp>
        </mc:Choice>
        <mc:Fallback xmlns="">
          <p:sp>
            <p:nvSpPr>
              <p:cNvPr id="2" name="Textplatzhalter 1">
                <a:extLst>
                  <a:ext uri="{FF2B5EF4-FFF2-40B4-BE49-F238E27FC236}">
                    <a16:creationId xmlns:a16="http://schemas.microsoft.com/office/drawing/2014/main" id="{A6016FD8-C17F-2AB1-4D88-ACD105C4E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3949" y="692498"/>
                <a:ext cx="9242451" cy="57626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915842-3A8E-C8C6-F60F-6959E03569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072E8E2-AD85-CE5C-8833-5CF8CCF291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616709"/>
              </p:ext>
            </p:extLst>
          </p:nvPr>
        </p:nvGraphicFramePr>
        <p:xfrm>
          <a:off x="263352" y="1700808"/>
          <a:ext cx="11239499" cy="462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81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431037-AD6C-95DA-EE44-7D386CB50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949" y="642774"/>
            <a:ext cx="9962531" cy="576262"/>
          </a:xfrm>
        </p:spPr>
        <p:txBody>
          <a:bodyPr/>
          <a:lstStyle/>
          <a:p>
            <a:r>
              <a:rPr lang="de-DE" dirty="0" err="1"/>
              <a:t>Disaggregation</a:t>
            </a:r>
            <a:r>
              <a:rPr lang="de-DE" dirty="0"/>
              <a:t> – 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units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weekly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A34240-00FD-35B6-2121-6316211CC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525588"/>
            <a:ext cx="4702697" cy="417512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GINI </a:t>
            </a:r>
            <a:r>
              <a:rPr lang="de-DE" dirty="0" err="1"/>
              <a:t>coefficient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2019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DFS</a:t>
            </a:r>
          </a:p>
          <a:p>
            <a:r>
              <a:rPr lang="de-DE" dirty="0"/>
              <a:t>ACC Langen</a:t>
            </a:r>
          </a:p>
          <a:p>
            <a:r>
              <a:rPr lang="de-DE" dirty="0"/>
              <a:t>Langen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Families</a:t>
            </a: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Findings</a:t>
            </a:r>
            <a:r>
              <a:rPr lang="de-DE" dirty="0"/>
              <a:t>: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Higher </a:t>
            </a:r>
            <a:r>
              <a:rPr lang="de-DE" dirty="0" err="1"/>
              <a:t>volatility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unit</a:t>
            </a:r>
            <a:r>
              <a:rPr lang="de-DE" dirty="0"/>
              <a:t> 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distributed</a:t>
            </a:r>
            <a:r>
              <a:rPr lang="de-DE" dirty="0"/>
              <a:t> (wider </a:t>
            </a:r>
            <a:r>
              <a:rPr lang="de-DE" dirty="0" err="1"/>
              <a:t>boxes</a:t>
            </a:r>
            <a:r>
              <a:rPr lang="de-DE" dirty="0"/>
              <a:t> and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whiskers</a:t>
            </a:r>
            <a:r>
              <a:rPr lang="de-DE" dirty="0"/>
              <a:t>)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/>
              <a:t>More </a:t>
            </a:r>
            <a:r>
              <a:rPr lang="de-DE" dirty="0" err="1"/>
              <a:t>outliers</a:t>
            </a:r>
            <a:r>
              <a:rPr lang="de-DE" dirty="0"/>
              <a:t> (</a:t>
            </a:r>
            <a:r>
              <a:rPr lang="de-DE" dirty="0" err="1"/>
              <a:t>dots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3C6E14-16CD-BB22-F159-37F8DA854B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Diagramm 4">
                <a:extLst>
                  <a:ext uri="{FF2B5EF4-FFF2-40B4-BE49-F238E27FC236}">
                    <a16:creationId xmlns:a16="http://schemas.microsoft.com/office/drawing/2014/main" id="{80FC3805-18F0-DCA3-FE58-187B5A51BA3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211712497"/>
                  </p:ext>
                </p:extLst>
              </p:nvPr>
            </p:nvGraphicFramePr>
            <p:xfrm>
              <a:off x="5663952" y="1525588"/>
              <a:ext cx="5652120" cy="43110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Diagramm 4">
                <a:extLst>
                  <a:ext uri="{FF2B5EF4-FFF2-40B4-BE49-F238E27FC236}">
                    <a16:creationId xmlns:a16="http://schemas.microsoft.com/office/drawing/2014/main" id="{80FC3805-18F0-DCA3-FE58-187B5A51BA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3952" y="1525588"/>
                <a:ext cx="5652120" cy="4311091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047A229-4BB6-D3C7-8FAD-1804772031C2}"/>
              </a:ext>
            </a:extLst>
          </p:cNvPr>
          <p:cNvCxnSpPr/>
          <p:nvPr/>
        </p:nvCxnSpPr>
        <p:spPr>
          <a:xfrm>
            <a:off x="6816080" y="1700808"/>
            <a:ext cx="0" cy="37444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6811369-F982-AA8A-3AFA-73797CE2B32E}"/>
              </a:ext>
            </a:extLst>
          </p:cNvPr>
          <p:cNvCxnSpPr/>
          <p:nvPr/>
        </p:nvCxnSpPr>
        <p:spPr>
          <a:xfrm>
            <a:off x="7536160" y="1700808"/>
            <a:ext cx="0" cy="374441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27157"/>
      </p:ext>
    </p:extLst>
  </p:cSld>
  <p:clrMapOvr>
    <a:masterClrMapping/>
  </p:clrMapOvr>
</p:sld>
</file>

<file path=ppt/theme/theme1.xml><?xml version="1.0" encoding="utf-8"?>
<a:theme xmlns:a="http://schemas.openxmlformats.org/drawingml/2006/main" name="Fabec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BEC-Präsentations_Vorlage - Breitband 16x9.potx" id="{7F983696-3C08-4C66-9750-9F8F789D41CE}" vid="{EEE84233-003D-46AA-ABAB-C62911DAA43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310E041A5CD44A741E919B6399F3F" ma:contentTypeVersion="8" ma:contentTypeDescription="Ein neues Dokument erstellen." ma:contentTypeScope="" ma:versionID="df4623db2205ab79c6f3b91f2b54c073">
  <xsd:schema xmlns:xsd="http://www.w3.org/2001/XMLSchema" xmlns:xs="http://www.w3.org/2001/XMLSchema" xmlns:p="http://schemas.microsoft.com/office/2006/metadata/properties" xmlns:ns2="ae828437-67aa-4857-a9e8-4992dff22bdc" xmlns:ns3="eb411661-492b-4037-acfd-610df89f1595" targetNamespace="http://schemas.microsoft.com/office/2006/metadata/properties" ma:root="true" ma:fieldsID="42a10d31aa96e236dbdc41e5ac264534" ns2:_="" ns3:_="">
    <xsd:import namespace="ae828437-67aa-4857-a9e8-4992dff22bdc"/>
    <xsd:import namespace="eb411661-492b-4037-acfd-610df89f15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28437-67aa-4857-a9e8-4992dff22b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11661-492b-4037-acfd-610df89f1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F7DB0E-A76C-4D3A-8F6D-45820CB509E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84345AB-E322-4167-8DCF-0A0EE9E456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0903E6-D8E6-44DF-804D-4693414769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28437-67aa-4857-a9e8-4992dff22bdc"/>
    <ds:schemaRef ds:uri="eb411661-492b-4037-acfd-610df89f1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FABEC-Präsentations_Vorlage - Breitband 16x9</Template>
  <TotalTime>0</TotalTime>
  <Words>862</Words>
  <Application>Microsoft Office PowerPoint</Application>
  <PresentationFormat>Breitbild</PresentationFormat>
  <Paragraphs>278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Fabec_Vorlage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Whittome, Matthias</dc:creator>
  <cp:lastModifiedBy>Whittome, Matthias</cp:lastModifiedBy>
  <cp:revision>16</cp:revision>
  <cp:lastPrinted>2017-11-09T08:15:32Z</cp:lastPrinted>
  <dcterms:created xsi:type="dcterms:W3CDTF">2024-02-22T08:51:20Z</dcterms:created>
  <dcterms:modified xsi:type="dcterms:W3CDTF">2024-03-12T09:34:25Z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0x010100782310E041A5CD44A741E919B6399F3F</vt:lpwstr>
  </property>
  <property fmtid="{D5CDD505-2E9C-101B-9397-08002B2CF9AE}" pid="3" name="MSIP_Label_73139dd5-5437-48fa-b8d8-ae2039d7b302_Enabled">
    <vt:lpwstr>true</vt:lpwstr>
  </property>
  <property fmtid="{D5CDD505-2E9C-101B-9397-08002B2CF9AE}" pid="4" name="MSIP_Label_73139dd5-5437-48fa-b8d8-ae2039d7b302_SetDate">
    <vt:lpwstr>2024-02-22T08:51:25Z</vt:lpwstr>
  </property>
  <property fmtid="{D5CDD505-2E9C-101B-9397-08002B2CF9AE}" pid="5" name="MSIP_Label_73139dd5-5437-48fa-b8d8-ae2039d7b302_Method">
    <vt:lpwstr>Standard</vt:lpwstr>
  </property>
  <property fmtid="{D5CDD505-2E9C-101B-9397-08002B2CF9AE}" pid="6" name="MSIP_Label_73139dd5-5437-48fa-b8d8-ae2039d7b302_Name">
    <vt:lpwstr>Intern</vt:lpwstr>
  </property>
  <property fmtid="{D5CDD505-2E9C-101B-9397-08002B2CF9AE}" pid="7" name="MSIP_Label_73139dd5-5437-48fa-b8d8-ae2039d7b302_SiteId">
    <vt:lpwstr>682f2e1b-bcff-4594-9bad-1dd130bf0ab2</vt:lpwstr>
  </property>
  <property fmtid="{D5CDD505-2E9C-101B-9397-08002B2CF9AE}" pid="8" name="MSIP_Label_73139dd5-5437-48fa-b8d8-ae2039d7b302_ActionId">
    <vt:lpwstr>1834d014-651f-4aa6-8dc2-13d4be295135</vt:lpwstr>
  </property>
  <property fmtid="{D5CDD505-2E9C-101B-9397-08002B2CF9AE}" pid="9" name="MSIP_Label_73139dd5-5437-48fa-b8d8-ae2039d7b302_ContentBits">
    <vt:lpwstr>0</vt:lpwstr>
  </property>
</Properties>
</file>